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commentAuthors.xml" ContentType="application/vnd.openxmlformats-officedocument.presentationml.commentAuthors+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heme/theme1.xml" ContentType="application/vnd.openxmlformats-officedocument.theme+xml"/>
  <Override PartName="/ppt/theme/theme2.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4"/>
  </p:notesMasterIdLst>
  <p:sldIdLst>
    <p:sldId id="425" r:id="rId3"/>
    <p:sldId id="427" r:id="rId5"/>
    <p:sldId id="380" r:id="rId6"/>
    <p:sldId id="257" r:id="rId7"/>
    <p:sldId id="258" r:id="rId8"/>
    <p:sldId id="381" r:id="rId9"/>
    <p:sldId id="372" r:id="rId10"/>
    <p:sldId id="404" r:id="rId11"/>
    <p:sldId id="346" r:id="rId12"/>
    <p:sldId id="382" r:id="rId13"/>
    <p:sldId id="406" r:id="rId14"/>
    <p:sldId id="409" r:id="rId15"/>
    <p:sldId id="348" r:id="rId16"/>
    <p:sldId id="383" r:id="rId17"/>
    <p:sldId id="424" r:id="rId18"/>
    <p:sldId id="349" r:id="rId19"/>
    <p:sldId id="390" r:id="rId20"/>
    <p:sldId id="407" r:id="rId21"/>
    <p:sldId id="394" r:id="rId22"/>
    <p:sldId id="408" r:id="rId23"/>
    <p:sldId id="396" r:id="rId24"/>
    <p:sldId id="354" r:id="rId25"/>
    <p:sldId id="397" r:id="rId26"/>
    <p:sldId id="398" r:id="rId27"/>
    <p:sldId id="369" r:id="rId28"/>
  </p:sldIdLst>
  <p:sldSz cx="12192000" cy="6858000"/>
  <p:notesSz cx="9874250" cy="6797675"/>
  <p:custDataLst>
    <p:tags r:id="rId33"/>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Betty - Vong Cheng Man" initials="B-VCM" lastIdx="1" clrIdx="0"/>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2C89CA"/>
    <a:srgbClr val="0071C1"/>
    <a:srgbClr val="00528A"/>
    <a:srgbClr val="00437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85246" autoAdjust="0"/>
  </p:normalViewPr>
  <p:slideViewPr>
    <p:cSldViewPr snapToGrid="0">
      <p:cViewPr varScale="1">
        <p:scale>
          <a:sx n="97" d="100"/>
          <a:sy n="97" d="100"/>
        </p:scale>
        <p:origin x="1074" y="90"/>
      </p:cViewPr>
      <p:guideLst>
        <p:guide orient="horz" pos="2291"/>
        <p:guide pos="3845"/>
      </p:guideLst>
    </p:cSldViewPr>
  </p:slideViewPr>
  <p:notesTextViewPr>
    <p:cViewPr>
      <p:scale>
        <a:sx n="1" d="1"/>
        <a:sy n="1" d="1"/>
      </p:scale>
      <p:origin x="0" y="0"/>
    </p:cViewPr>
  </p:notesTextViewPr>
  <p:notesViewPr>
    <p:cSldViewPr>
      <p:cViewPr>
        <p:scale>
          <a:sx n="66" d="100"/>
          <a:sy n="66" d="100"/>
        </p:scale>
        <p:origin x="0" y="0"/>
      </p:cViewPr>
      <p:guideLst/>
    </p:cSldViewPr>
  </p:notesViewPr>
  <p:gridSpacing cx="72008" cy="72008"/>
</p:viewPr>
</file>

<file path=ppt/_rels/presentation.xml.rels><?xml version="1.0" encoding="UTF-8" standalone="yes"?>
<Relationships xmlns="http://schemas.openxmlformats.org/package/2006/relationships"><Relationship Id="rId9" Type="http://schemas.openxmlformats.org/officeDocument/2006/relationships/slide" Target="slides/slide6.xml"/><Relationship Id="rId8" Type="http://schemas.openxmlformats.org/officeDocument/2006/relationships/slide" Target="slides/slide5.xml"/><Relationship Id="rId7" Type="http://schemas.openxmlformats.org/officeDocument/2006/relationships/slide" Target="slides/slide4.xml"/><Relationship Id="rId6" Type="http://schemas.openxmlformats.org/officeDocument/2006/relationships/slide" Target="slides/slide3.xml"/><Relationship Id="rId5" Type="http://schemas.openxmlformats.org/officeDocument/2006/relationships/slide" Target="slides/slide2.xml"/><Relationship Id="rId4" Type="http://schemas.openxmlformats.org/officeDocument/2006/relationships/notesMaster" Target="notesMasters/notesMaster1.xml"/><Relationship Id="rId33" Type="http://schemas.openxmlformats.org/officeDocument/2006/relationships/tags" Target="tags/tag3.xml"/><Relationship Id="rId32" Type="http://schemas.openxmlformats.org/officeDocument/2006/relationships/commentAuthors" Target="commentAuthors.xml"/><Relationship Id="rId31" Type="http://schemas.openxmlformats.org/officeDocument/2006/relationships/tableStyles" Target="tableStyles.xml"/><Relationship Id="rId30" Type="http://schemas.openxmlformats.org/officeDocument/2006/relationships/viewProps" Target="viewProps.xml"/><Relationship Id="rId3" Type="http://schemas.openxmlformats.org/officeDocument/2006/relationships/slide" Target="slides/slide1.xml"/><Relationship Id="rId29" Type="http://schemas.openxmlformats.org/officeDocument/2006/relationships/presProps" Target="presProps.xml"/><Relationship Id="rId28" Type="http://schemas.openxmlformats.org/officeDocument/2006/relationships/slide" Target="slides/slide25.xml"/><Relationship Id="rId27" Type="http://schemas.openxmlformats.org/officeDocument/2006/relationships/slide" Target="slides/slide24.xml"/><Relationship Id="rId26" Type="http://schemas.openxmlformats.org/officeDocument/2006/relationships/slide" Target="slides/slide23.xml"/><Relationship Id="rId25" Type="http://schemas.openxmlformats.org/officeDocument/2006/relationships/slide" Target="slides/slide22.xml"/><Relationship Id="rId24" Type="http://schemas.openxmlformats.org/officeDocument/2006/relationships/slide" Target="slides/slide21.xml"/><Relationship Id="rId23" Type="http://schemas.openxmlformats.org/officeDocument/2006/relationships/slide" Target="slides/slide20.xml"/><Relationship Id="rId22" Type="http://schemas.openxmlformats.org/officeDocument/2006/relationships/slide" Target="slides/slide19.xml"/><Relationship Id="rId21" Type="http://schemas.openxmlformats.org/officeDocument/2006/relationships/slide" Target="slides/slide18.xml"/><Relationship Id="rId20" Type="http://schemas.openxmlformats.org/officeDocument/2006/relationships/slide" Target="slides/slide17.xml"/><Relationship Id="rId2" Type="http://schemas.openxmlformats.org/officeDocument/2006/relationships/theme" Target="theme/theme1.xml"/><Relationship Id="rId19" Type="http://schemas.openxmlformats.org/officeDocument/2006/relationships/slide" Target="slides/slide16.xml"/><Relationship Id="rId18" Type="http://schemas.openxmlformats.org/officeDocument/2006/relationships/slide" Target="slides/slide15.xml"/><Relationship Id="rId17" Type="http://schemas.openxmlformats.org/officeDocument/2006/relationships/slide" Target="slides/slide14.xml"/><Relationship Id="rId16" Type="http://schemas.openxmlformats.org/officeDocument/2006/relationships/slide" Target="slides/slide13.xml"/><Relationship Id="rId15" Type="http://schemas.openxmlformats.org/officeDocument/2006/relationships/slide" Target="slides/slide12.xml"/><Relationship Id="rId14" Type="http://schemas.openxmlformats.org/officeDocument/2006/relationships/slide" Target="slides/slide11.xml"/><Relationship Id="rId13" Type="http://schemas.openxmlformats.org/officeDocument/2006/relationships/slide" Target="slides/slide10.xml"/><Relationship Id="rId12" Type="http://schemas.openxmlformats.org/officeDocument/2006/relationships/slide" Target="slides/slide9.xml"/><Relationship Id="rId11" Type="http://schemas.openxmlformats.org/officeDocument/2006/relationships/slide" Target="slides/slide8.xml"/><Relationship Id="rId10" Type="http://schemas.openxmlformats.org/officeDocument/2006/relationships/slide" Target="slides/slide7.xml"/><Relationship Id="rId1" Type="http://schemas.openxmlformats.org/officeDocument/2006/relationships/slideMaster" Target="slideMasters/slide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1"/>
            <a:ext cx="4278842" cy="341064"/>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5593123" y="1"/>
            <a:ext cx="4278842" cy="341064"/>
          </a:xfrm>
          <a:prstGeom prst="rect">
            <a:avLst/>
          </a:prstGeom>
        </p:spPr>
        <p:txBody>
          <a:bodyPr vert="horz" lIns="91440" tIns="45720" rIns="91440" bIns="45720" rtlCol="0"/>
          <a:lstStyle>
            <a:lvl1pPr algn="r">
              <a:defRPr sz="1200"/>
            </a:lvl1pPr>
          </a:lstStyle>
          <a:p>
            <a:fld id="{D2A48B96-639E-45A3-A0BA-2464DFDB1FAA}" type="datetimeFigureOut">
              <a:rPr lang="zh-CN" altLang="en-US" smtClean="0"/>
            </a:fld>
            <a:endParaRPr lang="zh-CN" altLang="en-US"/>
          </a:p>
        </p:txBody>
      </p:sp>
      <p:sp>
        <p:nvSpPr>
          <p:cNvPr id="4" name="幻灯片图像占位符 3"/>
          <p:cNvSpPr>
            <a:spLocks noGrp="1" noRot="1" noChangeAspect="1"/>
          </p:cNvSpPr>
          <p:nvPr>
            <p:ph type="sldImg" idx="2"/>
          </p:nvPr>
        </p:nvSpPr>
        <p:spPr>
          <a:xfrm>
            <a:off x="2898775" y="849313"/>
            <a:ext cx="4078288" cy="2293937"/>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987425" y="3271381"/>
            <a:ext cx="7899400" cy="2676585"/>
          </a:xfrm>
          <a:prstGeom prst="rect">
            <a:avLst/>
          </a:prstGeom>
        </p:spPr>
        <p:txBody>
          <a:bodyPr vert="horz" lIns="91440" tIns="45720" rIns="91440" bIns="45720" rtlCol="0"/>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页脚占位符 5"/>
          <p:cNvSpPr>
            <a:spLocks noGrp="1"/>
          </p:cNvSpPr>
          <p:nvPr>
            <p:ph type="ftr" sz="quarter" idx="4"/>
          </p:nvPr>
        </p:nvSpPr>
        <p:spPr>
          <a:xfrm>
            <a:off x="0" y="6456612"/>
            <a:ext cx="4278842" cy="341063"/>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5593123" y="6456612"/>
            <a:ext cx="4278842" cy="341063"/>
          </a:xfrm>
          <a:prstGeom prst="rect">
            <a:avLst/>
          </a:prstGeom>
        </p:spPr>
        <p:txBody>
          <a:bodyPr vert="horz" lIns="91440" tIns="45720" rIns="91440" bIns="45720" rtlCol="0" anchor="b"/>
          <a:lstStyle>
            <a:lvl1pPr algn="r">
              <a:defRPr sz="1200"/>
            </a:lvl1pPr>
          </a:lstStyle>
          <a:p>
            <a:fld id="{A6837353-30EB-4A48-80EB-173D804AEFBD}" type="slidenum">
              <a:rPr lang="zh-CN" altLang="en-US" smtClean="0"/>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xml"/></Relationships>
</file>

<file path=ppt/notesSlides/_rels/notesSlide6.xml.rels><?xml version="1.0" encoding="UTF-8" standalone="yes"?>
<Relationships xmlns="http://schemas.openxmlformats.org/package/2006/relationships"><Relationship Id="rId3" Type="http://schemas.openxmlformats.org/officeDocument/2006/relationships/hyperlink" Target="https://bo.io.gov.mo/isapi/go.asp?d=lei-21-78cn" TargetMode="External"/><Relationship Id="rId2" Type="http://schemas.openxmlformats.org/officeDocument/2006/relationships/notesMaster" Target="../notesMasters/notesMaster1.xml"/><Relationship Id="rId1" Type="http://schemas.openxmlformats.org/officeDocument/2006/relationships/slide" Target="../slides/slide15.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2.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3.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幻灯片图像占位符 1"/>
          <p:cNvSpPr>
            <a:spLocks noGrp="1" noRot="1" noChangeAspect="1" noTextEdit="1"/>
          </p:cNvSpPr>
          <p:nvPr>
            <p:ph type="sldImg"/>
          </p:nvPr>
        </p:nvSpPr>
        <p:spPr>
          <a:ln>
            <a:solidFill>
              <a:srgbClr val="000000">
                <a:alpha val="100000"/>
              </a:srgbClr>
            </a:solidFill>
            <a:miter lim="800000"/>
          </a:ln>
        </p:spPr>
      </p:sp>
      <p:sp>
        <p:nvSpPr>
          <p:cNvPr id="16387" name="备注占位符 2"/>
          <p:cNvSpPr>
            <a:spLocks noGrp="1"/>
          </p:cNvSpPr>
          <p:nvPr>
            <p:ph type="body" idx="1"/>
          </p:nvPr>
        </p:nvSpPr>
        <p:spPr>
          <a:noFill/>
          <a:ln>
            <a:noFill/>
          </a:ln>
        </p:spPr>
        <p:txBody>
          <a:bodyPr wrap="square" lIns="99048" tIns="49524" rIns="99048" bIns="49524" anchor="t" anchorCtr="0"/>
          <a:lstStyle/>
          <a:p>
            <a:pPr lvl="0"/>
            <a:endParaRPr lang="zh-CN" altLang="en-US" dirty="0"/>
          </a:p>
        </p:txBody>
      </p:sp>
      <p:sp>
        <p:nvSpPr>
          <p:cNvPr id="16388" name="灯片编号占位符 3"/>
          <p:cNvSpPr txBox="1">
            <a:spLocks noGrp="1"/>
          </p:cNvSpPr>
          <p:nvPr>
            <p:ph type="sldNum" sz="quarter"/>
          </p:nvPr>
        </p:nvSpPr>
        <p:spPr>
          <a:xfrm>
            <a:off x="4021138" y="9721850"/>
            <a:ext cx="3076575" cy="511175"/>
          </a:xfrm>
          <a:prstGeom prst="rect">
            <a:avLst/>
          </a:prstGeom>
          <a:noFill/>
          <a:ln w="9525">
            <a:noFill/>
          </a:ln>
        </p:spPr>
        <p:txBody>
          <a:bodyPr lIns="99048" tIns="49524" rIns="99048" bIns="49524" anchor="b" anchorCtr="0"/>
          <a:lstStyle/>
          <a:p>
            <a:pPr lvl="0" algn="r" eaLnBrk="1" hangingPunct="1"/>
            <a:fld id="{9A0DB2DC-4C9A-4742-B13C-FB6460FD3503}" type="slidenum">
              <a:rPr lang="zh-CN" altLang="en-US" sz="1300" dirty="0">
                <a:latin typeface="Calibri" panose="020F0502020204030204" pitchFamily="34" charset="0"/>
              </a:rPr>
            </a:fld>
            <a:endParaRPr lang="zh-CN" altLang="en-US" sz="1300" dirty="0">
              <a:latin typeface="Calibri" panose="020F0502020204030204" pitchFamily="34"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19458" name="幻灯片图像占位符 1"/>
          <p:cNvSpPr>
            <a:spLocks noGrp="1" noRot="1" noChangeAspect="1" noTextEdit="1"/>
          </p:cNvSpPr>
          <p:nvPr>
            <p:ph type="sldImg"/>
          </p:nvPr>
        </p:nvSpPr>
        <p:spPr>
          <a:ln>
            <a:solidFill>
              <a:srgbClr val="000000">
                <a:alpha val="100000"/>
              </a:srgbClr>
            </a:solidFill>
            <a:miter lim="800000"/>
          </a:ln>
        </p:spPr>
      </p:sp>
      <p:sp>
        <p:nvSpPr>
          <p:cNvPr id="19459" name="备注占位符 2"/>
          <p:cNvSpPr>
            <a:spLocks noGrp="1"/>
          </p:cNvSpPr>
          <p:nvPr>
            <p:ph type="body"/>
          </p:nvPr>
        </p:nvSpPr>
        <p:spPr>
          <a:noFill/>
          <a:ln>
            <a:noFill/>
          </a:ln>
        </p:spPr>
        <p:txBody>
          <a:bodyPr wrap="square" lIns="99048" tIns="49524" rIns="99048" bIns="49524" anchor="t" anchorCtr="0"/>
          <a:p>
            <a:pPr lvl="0" eaLnBrk="1" hangingPunct="1">
              <a:spcBef>
                <a:spcPct val="0"/>
              </a:spcBef>
            </a:pPr>
            <a:endParaRPr lang="zh-CN" altLang="en-US" dirty="0"/>
          </a:p>
        </p:txBody>
      </p:sp>
      <p:sp>
        <p:nvSpPr>
          <p:cNvPr id="19460" name="灯片编号占位符 3"/>
          <p:cNvSpPr txBox="1">
            <a:spLocks noGrp="1"/>
          </p:cNvSpPr>
          <p:nvPr>
            <p:ph type="sldNum" sz="quarter"/>
          </p:nvPr>
        </p:nvSpPr>
        <p:spPr>
          <a:xfrm>
            <a:off x="4021138" y="9721850"/>
            <a:ext cx="3076575" cy="511175"/>
          </a:xfrm>
          <a:prstGeom prst="rect">
            <a:avLst/>
          </a:prstGeom>
          <a:noFill/>
          <a:ln w="9525">
            <a:noFill/>
          </a:ln>
        </p:spPr>
        <p:txBody>
          <a:bodyPr lIns="99048" tIns="49524" rIns="99048" bIns="49524" anchor="b" anchorCtr="0"/>
          <a:p>
            <a:pPr lvl="0" algn="r" eaLnBrk="1" hangingPunct="1"/>
            <a:fld id="{9A0DB2DC-4C9A-4742-B13C-FB6460FD3503}" type="slidenum">
              <a:rPr lang="zh-CN" altLang="en-US" sz="1300" dirty="0">
                <a:latin typeface="Calibri" panose="020F0502020204030204" pitchFamily="34" charset="0"/>
              </a:rPr>
            </a:fld>
            <a:endParaRPr lang="zh-CN" altLang="en-US" sz="1300" dirty="0">
              <a:latin typeface="Calibri" panose="020F0502020204030204" pitchFamily="34"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5"/>
          </p:nvPr>
        </p:nvSpPr>
        <p:spPr/>
        <p:txBody>
          <a:bodyPr/>
          <a:lstStyle/>
          <a:p>
            <a:fld id="{A6837353-30EB-4A48-80EB-173D804AEFBD}" type="slidenum">
              <a:rPr lang="zh-CN" altLang="en-US" smtClean="0"/>
            </a:fld>
            <a:endParaRPr lang="zh-CN"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zh-TW" altLang="en-US" dirty="0">
                <a:effectLst/>
              </a:rPr>
              <a:t>第</a:t>
            </a:r>
            <a:r>
              <a:rPr lang="en-US" altLang="zh-TW" dirty="0">
                <a:effectLst/>
              </a:rPr>
              <a:t>002/DIR/2021</a:t>
            </a:r>
            <a:r>
              <a:rPr lang="zh-TW" altLang="en-US" dirty="0">
                <a:effectLst/>
              </a:rPr>
              <a:t>號傳閱文件 </a:t>
            </a:r>
            <a:r>
              <a:rPr lang="zh-TW" altLang="en-US" sz="1200" b="0" i="0" u="none" strike="noStrike" cap="none" dirty="0">
                <a:solidFill>
                  <a:srgbClr val="000000"/>
                </a:solidFill>
                <a:effectLst/>
                <a:latin typeface="Arial" panose="020B0604020202020204"/>
                <a:ea typeface="Arial" panose="020B0604020202020204"/>
                <a:cs typeface="Arial" panose="020B0604020202020204"/>
                <a:sym typeface="Arial" panose="020B0604020202020204"/>
              </a:rPr>
              <a:t>：</a:t>
            </a:r>
            <a:r>
              <a:rPr lang="en-US" altLang="zh-TW" sz="1200" b="0" i="0" u="none" strike="noStrike" cap="none" dirty="0">
                <a:solidFill>
                  <a:srgbClr val="000000"/>
                </a:solidFill>
                <a:effectLst/>
                <a:latin typeface="Arial" panose="020B0604020202020204"/>
                <a:ea typeface="Arial" panose="020B0604020202020204"/>
                <a:cs typeface="Arial" panose="020B0604020202020204"/>
                <a:sym typeface="Arial" panose="020B0604020202020204"/>
              </a:rPr>
              <a:t>《</a:t>
            </a:r>
            <a:r>
              <a:rPr lang="zh-TW" altLang="en-US" sz="1200" b="0" i="0" u="none" strike="noStrike" cap="none" dirty="0">
                <a:solidFill>
                  <a:srgbClr val="000000"/>
                </a:solidFill>
                <a:effectLst/>
                <a:latin typeface="Arial" panose="020B0604020202020204"/>
                <a:ea typeface="Arial" panose="020B0604020202020204"/>
                <a:cs typeface="Arial" panose="020B0604020202020204"/>
                <a:sym typeface="Arial" panose="020B0604020202020204"/>
              </a:rPr>
              <a:t>所得補充稅</a:t>
            </a:r>
            <a:r>
              <a:rPr lang="en-US" altLang="zh-TW" sz="1200" b="0" i="0" u="none" strike="noStrike" cap="none" dirty="0">
                <a:solidFill>
                  <a:srgbClr val="000000"/>
                </a:solidFill>
                <a:effectLst/>
                <a:latin typeface="Arial" panose="020B0604020202020204"/>
                <a:ea typeface="Arial" panose="020B0604020202020204"/>
                <a:cs typeface="Arial" panose="020B0604020202020204"/>
                <a:sym typeface="Arial" panose="020B0604020202020204"/>
              </a:rPr>
              <a:t>》──</a:t>
            </a:r>
            <a:r>
              <a:rPr lang="zh-TW" altLang="en-US" sz="1200" b="0" i="0" u="none" strike="noStrike" cap="none" dirty="0">
                <a:solidFill>
                  <a:srgbClr val="000000"/>
                </a:solidFill>
                <a:effectLst/>
                <a:latin typeface="Arial" panose="020B0604020202020204"/>
                <a:ea typeface="Arial" panose="020B0604020202020204"/>
                <a:cs typeface="Arial" panose="020B0604020202020204"/>
                <a:sym typeface="Arial" panose="020B0604020202020204"/>
              </a:rPr>
              <a:t>關於豁免</a:t>
            </a:r>
            <a:r>
              <a:rPr lang="en-US" altLang="zh-TW" sz="1200" b="0" i="0" u="none" strike="noStrike" cap="none" dirty="0">
                <a:solidFill>
                  <a:srgbClr val="000000"/>
                </a:solidFill>
                <a:effectLst/>
                <a:latin typeface="Arial" panose="020B0604020202020204"/>
                <a:ea typeface="Arial" panose="020B0604020202020204"/>
                <a:cs typeface="Arial" panose="020B0604020202020204"/>
                <a:sym typeface="Arial" panose="020B0604020202020204"/>
              </a:rPr>
              <a:t>2021</a:t>
            </a:r>
            <a:r>
              <a:rPr lang="zh-TW" altLang="en-US" sz="1200" b="0" i="0" u="none" strike="noStrike" cap="none" dirty="0">
                <a:solidFill>
                  <a:srgbClr val="000000"/>
                </a:solidFill>
                <a:effectLst/>
                <a:latin typeface="Arial" panose="020B0604020202020204"/>
                <a:ea typeface="Arial" panose="020B0604020202020204"/>
                <a:cs typeface="Arial" panose="020B0604020202020204"/>
                <a:sym typeface="Arial" panose="020B0604020202020204"/>
              </a:rPr>
              <a:t>年度來自以葡文作為正式語文國家的已完稅收益的稅務處理</a:t>
            </a:r>
            <a:r>
              <a:rPr lang="en-US" altLang="zh-TW" sz="1200" b="0" i="0" u="none" strike="noStrike" cap="none" dirty="0">
                <a:solidFill>
                  <a:srgbClr val="000000"/>
                </a:solidFill>
                <a:effectLst/>
                <a:latin typeface="Arial" panose="020B0604020202020204"/>
                <a:ea typeface="Arial" panose="020B0604020202020204"/>
                <a:cs typeface="Arial" panose="020B0604020202020204"/>
                <a:sym typeface="Arial" panose="020B0604020202020204"/>
              </a:rPr>
              <a:t>; https://www.dsf.gov.mo/tax/tax_communication.aspx</a:t>
            </a:r>
            <a:endParaRPr lang="en-US" altLang="zh-TW" sz="1200" b="0" i="0" u="none" strike="noStrike" cap="none" dirty="0">
              <a:solidFill>
                <a:srgbClr val="000000"/>
              </a:solidFill>
              <a:effectLst/>
              <a:latin typeface="Arial" panose="020B0604020202020204"/>
              <a:ea typeface="Arial" panose="020B0604020202020204"/>
              <a:cs typeface="Arial" panose="020B0604020202020204"/>
              <a:sym typeface="Arial" panose="020B0604020202020204"/>
            </a:endParaRPr>
          </a:p>
        </p:txBody>
      </p:sp>
      <p:sp>
        <p:nvSpPr>
          <p:cNvPr id="4" name="投影片編號版面配置區 3"/>
          <p:cNvSpPr>
            <a:spLocks noGrp="1"/>
          </p:cNvSpPr>
          <p:nvPr>
            <p:ph type="sldNum" sz="quarter" idx="5"/>
          </p:nvPr>
        </p:nvSpPr>
        <p:spPr/>
        <p:txBody>
          <a:bodyPr/>
          <a:lstStyle/>
          <a:p>
            <a:fld id="{A6837353-30EB-4A48-80EB-173D804AEFBD}" type="slidenum">
              <a:rPr lang="zh-CN" altLang="en-US" smtClean="0"/>
            </a:fld>
            <a:endParaRPr lang="zh-CN"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defRPr/>
            </a:pPr>
            <a:r>
              <a:rPr lang="zh-TW" altLang="en-US" sz="1200" b="0" i="0" u="none" strike="noStrike" cap="none" dirty="0">
                <a:solidFill>
                  <a:srgbClr val="000000"/>
                </a:solidFill>
                <a:effectLst/>
                <a:latin typeface="Arial" panose="020B0604020202020204"/>
                <a:ea typeface="Arial" panose="020B0604020202020204"/>
                <a:cs typeface="Arial" panose="020B0604020202020204"/>
                <a:sym typeface="Arial" panose="020B0604020202020204"/>
              </a:rPr>
              <a:t>第</a:t>
            </a:r>
            <a:r>
              <a:rPr lang="en-US" altLang="zh-TW" sz="1200" b="0" i="0" u="none" strike="noStrike" cap="none" dirty="0">
                <a:solidFill>
                  <a:srgbClr val="000000"/>
                </a:solidFill>
                <a:effectLst/>
                <a:latin typeface="Arial" panose="020B0604020202020204"/>
                <a:ea typeface="Arial" panose="020B0604020202020204"/>
                <a:cs typeface="Arial" panose="020B0604020202020204"/>
                <a:sym typeface="Arial" panose="020B0604020202020204"/>
              </a:rPr>
              <a:t>1/2021</a:t>
            </a:r>
            <a:r>
              <a:rPr lang="zh-TW" altLang="en-US" sz="1200" b="0" i="0" u="none" strike="noStrike" cap="none" dirty="0">
                <a:solidFill>
                  <a:srgbClr val="000000"/>
                </a:solidFill>
                <a:effectLst/>
                <a:latin typeface="Arial" panose="020B0604020202020204"/>
                <a:ea typeface="Arial" panose="020B0604020202020204"/>
                <a:cs typeface="Arial" panose="020B0604020202020204"/>
                <a:sym typeface="Arial" panose="020B0604020202020204"/>
              </a:rPr>
              <a:t>號法律</a:t>
            </a:r>
            <a:r>
              <a:rPr lang="en-US" altLang="zh-TW" sz="1200" b="0" i="0" u="none" strike="noStrike" cap="none" dirty="0">
                <a:solidFill>
                  <a:srgbClr val="000000"/>
                </a:solidFill>
                <a:effectLst/>
                <a:latin typeface="Arial" panose="020B0604020202020204"/>
                <a:ea typeface="Arial" panose="020B0604020202020204"/>
                <a:cs typeface="Arial" panose="020B0604020202020204"/>
                <a:sym typeface="Arial" panose="020B0604020202020204"/>
              </a:rPr>
              <a:t> “</a:t>
            </a:r>
            <a:r>
              <a:rPr lang="zh-TW" altLang="en-US" sz="1200" b="0" i="0" u="none" strike="noStrike" cap="none" dirty="0">
                <a:solidFill>
                  <a:srgbClr val="000000"/>
                </a:solidFill>
                <a:effectLst/>
                <a:latin typeface="Arial" panose="020B0604020202020204"/>
                <a:ea typeface="Arial" panose="020B0604020202020204"/>
                <a:cs typeface="Arial" panose="020B0604020202020204"/>
                <a:sym typeface="Arial" panose="020B0604020202020204"/>
              </a:rPr>
              <a:t>從事科技創新業務企業的稅務優惠制度</a:t>
            </a:r>
            <a:r>
              <a:rPr lang="en-US" altLang="zh-TW" sz="1200" b="0" i="0" u="none" strike="noStrike" cap="none" dirty="0">
                <a:solidFill>
                  <a:srgbClr val="000000"/>
                </a:solidFill>
                <a:effectLst/>
                <a:latin typeface="Arial" panose="020B0604020202020204"/>
                <a:ea typeface="Arial" panose="020B0604020202020204"/>
                <a:cs typeface="Arial" panose="020B0604020202020204"/>
                <a:sym typeface="Arial" panose="020B0604020202020204"/>
              </a:rPr>
              <a:t>” </a:t>
            </a:r>
            <a:r>
              <a:rPr lang="zh-TW" altLang="en-US" sz="1200" b="0" i="0" u="none" strike="noStrike" cap="none" dirty="0">
                <a:solidFill>
                  <a:srgbClr val="000000"/>
                </a:solidFill>
                <a:effectLst/>
                <a:latin typeface="Arial" panose="020B0604020202020204"/>
                <a:ea typeface="Arial" panose="020B0604020202020204"/>
                <a:cs typeface="Arial" panose="020B0604020202020204"/>
                <a:sym typeface="Arial" panose="020B0604020202020204"/>
              </a:rPr>
              <a:t>第四條</a:t>
            </a:r>
            <a:r>
              <a:rPr lang="en-US" altLang="zh-TW" sz="1200" b="0" i="0" u="none" strike="noStrike" cap="none" dirty="0">
                <a:solidFill>
                  <a:srgbClr val="000000"/>
                </a:solidFill>
                <a:effectLst/>
                <a:latin typeface="Arial" panose="020B0604020202020204"/>
                <a:ea typeface="Arial" panose="020B0604020202020204"/>
                <a:cs typeface="Arial" panose="020B0604020202020204"/>
                <a:sym typeface="Arial" panose="020B0604020202020204"/>
              </a:rPr>
              <a:t>(</a:t>
            </a:r>
            <a:r>
              <a:rPr lang="zh-TW" altLang="en-US" sz="1200" b="0" i="0" u="none" strike="noStrike" cap="none" dirty="0">
                <a:solidFill>
                  <a:srgbClr val="000000"/>
                </a:solidFill>
                <a:effectLst/>
                <a:latin typeface="Arial" panose="020B0604020202020204"/>
                <a:ea typeface="Arial" panose="020B0604020202020204"/>
                <a:cs typeface="Arial" panose="020B0604020202020204"/>
                <a:sym typeface="Arial" panose="020B0604020202020204"/>
              </a:rPr>
              <a:t>三</a:t>
            </a:r>
            <a:r>
              <a:rPr lang="en-US" altLang="zh-TW" sz="1200" b="0" i="0" u="none" strike="noStrike" cap="none" dirty="0">
                <a:solidFill>
                  <a:srgbClr val="000000"/>
                </a:solidFill>
                <a:effectLst/>
                <a:latin typeface="Arial" panose="020B0604020202020204"/>
                <a:ea typeface="Arial" panose="020B0604020202020204"/>
                <a:cs typeface="Arial" panose="020B0604020202020204"/>
                <a:sym typeface="Arial" panose="020B0604020202020204"/>
              </a:rPr>
              <a:t>)</a:t>
            </a:r>
            <a:r>
              <a:rPr lang="zh-TW" altLang="en-US" sz="1200" b="0" i="0" u="none" strike="noStrike" cap="none" dirty="0">
                <a:solidFill>
                  <a:srgbClr val="000000"/>
                </a:solidFill>
                <a:effectLst/>
                <a:latin typeface="Arial" panose="020B0604020202020204"/>
                <a:ea typeface="Arial" panose="020B0604020202020204"/>
                <a:cs typeface="Arial" panose="020B0604020202020204"/>
                <a:sym typeface="Arial" panose="020B0604020202020204"/>
              </a:rPr>
              <a:t>及</a:t>
            </a:r>
            <a:r>
              <a:rPr lang="en-US" altLang="zh-TW" sz="1200" b="0" i="0" u="none" strike="noStrike" cap="none" dirty="0">
                <a:solidFill>
                  <a:srgbClr val="000000"/>
                </a:solidFill>
                <a:effectLst/>
                <a:latin typeface="Arial" panose="020B0604020202020204"/>
                <a:ea typeface="Arial" panose="020B0604020202020204"/>
                <a:cs typeface="Arial" panose="020B0604020202020204"/>
                <a:sym typeface="Arial" panose="020B0604020202020204"/>
              </a:rPr>
              <a:t>(</a:t>
            </a:r>
            <a:r>
              <a:rPr lang="zh-TW" altLang="en-US" sz="1200" b="0" i="0" u="none" strike="noStrike" cap="none" dirty="0">
                <a:solidFill>
                  <a:srgbClr val="000000"/>
                </a:solidFill>
                <a:effectLst/>
                <a:latin typeface="Arial" panose="020B0604020202020204"/>
                <a:ea typeface="Arial" panose="020B0604020202020204"/>
                <a:cs typeface="Arial" panose="020B0604020202020204"/>
                <a:sym typeface="Arial" panose="020B0604020202020204"/>
              </a:rPr>
              <a:t>四</a:t>
            </a:r>
            <a:r>
              <a:rPr lang="en-US" altLang="zh-TW" sz="1200" b="0" i="0" u="none" strike="noStrike" cap="none" dirty="0">
                <a:solidFill>
                  <a:srgbClr val="000000"/>
                </a:solidFill>
                <a:effectLst/>
                <a:latin typeface="Arial" panose="020B0604020202020204"/>
                <a:ea typeface="Arial" panose="020B0604020202020204"/>
                <a:cs typeface="Arial" panose="020B0604020202020204"/>
                <a:sym typeface="Arial" panose="020B0604020202020204"/>
              </a:rPr>
              <a:t>)</a:t>
            </a:r>
            <a:r>
              <a:rPr lang="zh-TW" altLang="en-US" sz="1200" b="0" i="0" u="none" strike="noStrike" cap="none" dirty="0">
                <a:solidFill>
                  <a:srgbClr val="000000"/>
                </a:solidFill>
                <a:effectLst/>
                <a:latin typeface="Arial" panose="020B0604020202020204"/>
                <a:ea typeface="Arial" panose="020B0604020202020204"/>
                <a:cs typeface="Arial" panose="020B0604020202020204"/>
                <a:sym typeface="Arial" panose="020B0604020202020204"/>
              </a:rPr>
              <a:t>款</a:t>
            </a:r>
            <a:r>
              <a:rPr lang="en-US" altLang="zh-TW" sz="1200" b="0" i="0" u="none" strike="noStrike" cap="none" dirty="0">
                <a:solidFill>
                  <a:srgbClr val="000000"/>
                </a:solidFill>
                <a:effectLst/>
                <a:latin typeface="Arial" panose="020B0604020202020204"/>
                <a:ea typeface="Arial" panose="020B0604020202020204"/>
                <a:cs typeface="Arial" panose="020B0604020202020204"/>
                <a:sym typeface="Arial" panose="020B0604020202020204"/>
              </a:rPr>
              <a:t>; </a:t>
            </a:r>
            <a:r>
              <a:rPr lang="zh-TW" altLang="en-US" sz="1200" b="0" i="0" u="none" strike="noStrike" cap="none" dirty="0">
                <a:solidFill>
                  <a:srgbClr val="000000"/>
                </a:solidFill>
                <a:effectLst/>
                <a:latin typeface="Arial" panose="020B0604020202020204"/>
                <a:ea typeface="Arial" panose="020B0604020202020204"/>
                <a:cs typeface="Arial" panose="020B0604020202020204"/>
                <a:sym typeface="Arial" panose="020B0604020202020204"/>
              </a:rPr>
              <a:t>（三）豁免繳納自申報有可課稅利潤年度起計三年內的九月九日</a:t>
            </a:r>
            <a:r>
              <a:rPr lang="zh-TW" altLang="en-US" sz="1200" b="1" i="0" u="none" strike="noStrike" cap="none" dirty="0">
                <a:solidFill>
                  <a:srgbClr val="000000"/>
                </a:solidFill>
                <a:effectLst/>
                <a:latin typeface="Arial" panose="020B0604020202020204"/>
                <a:ea typeface="Arial" panose="020B0604020202020204"/>
                <a:cs typeface="Arial" panose="020B0604020202020204"/>
                <a:sym typeface="Arial" panose="020B0604020202020204"/>
                <a:hlinkClick r:id="rId3"/>
              </a:rPr>
              <a:t>第</a:t>
            </a:r>
            <a:r>
              <a:rPr lang="en-US" altLang="zh-TW" sz="1200" b="1" i="0" u="none" strike="noStrike" cap="none" dirty="0">
                <a:solidFill>
                  <a:srgbClr val="000000"/>
                </a:solidFill>
                <a:effectLst/>
                <a:latin typeface="Arial" panose="020B0604020202020204"/>
                <a:ea typeface="Arial" panose="020B0604020202020204"/>
                <a:cs typeface="Arial" panose="020B0604020202020204"/>
                <a:sym typeface="Arial" panose="020B0604020202020204"/>
                <a:hlinkClick r:id="rId3"/>
              </a:rPr>
              <a:t>21/78/M</a:t>
            </a:r>
            <a:r>
              <a:rPr lang="zh-TW" altLang="en-US" sz="1200" b="1" i="0" u="none" strike="noStrike" cap="none" dirty="0">
                <a:solidFill>
                  <a:srgbClr val="000000"/>
                </a:solidFill>
                <a:effectLst/>
                <a:latin typeface="Arial" panose="020B0604020202020204"/>
                <a:ea typeface="Arial" panose="020B0604020202020204"/>
                <a:cs typeface="Arial" panose="020B0604020202020204"/>
                <a:sym typeface="Arial" panose="020B0604020202020204"/>
                <a:hlinkClick r:id="rId3"/>
              </a:rPr>
              <a:t>號法律</a:t>
            </a:r>
            <a:r>
              <a:rPr lang="zh-TW" altLang="en-US" sz="1200" b="0" i="0" u="none" strike="noStrike" cap="none" dirty="0">
                <a:solidFill>
                  <a:srgbClr val="000000"/>
                </a:solidFill>
                <a:effectLst/>
                <a:latin typeface="Arial" panose="020B0604020202020204"/>
                <a:ea typeface="Arial" panose="020B0604020202020204"/>
                <a:cs typeface="Arial" panose="020B0604020202020204"/>
                <a:sym typeface="Arial" panose="020B0604020202020204"/>
              </a:rPr>
              <a:t>核准的</a:t>
            </a:r>
            <a:r>
              <a:rPr lang="en-US" altLang="zh-TW" sz="1200" b="0" i="0" u="none" strike="noStrike" cap="none" dirty="0">
                <a:solidFill>
                  <a:srgbClr val="000000"/>
                </a:solidFill>
                <a:effectLst/>
                <a:latin typeface="Arial" panose="020B0604020202020204"/>
                <a:ea typeface="Arial" panose="020B0604020202020204"/>
                <a:cs typeface="Arial" panose="020B0604020202020204"/>
                <a:sym typeface="Arial" panose="020B0604020202020204"/>
              </a:rPr>
              <a:t>《</a:t>
            </a:r>
            <a:r>
              <a:rPr lang="zh-TW" altLang="en-US" sz="1200" b="0" i="0" u="none" strike="noStrike" cap="none" dirty="0">
                <a:solidFill>
                  <a:srgbClr val="000000"/>
                </a:solidFill>
                <a:effectLst/>
                <a:latin typeface="Arial" panose="020B0604020202020204"/>
                <a:ea typeface="Arial" panose="020B0604020202020204"/>
                <a:cs typeface="Arial" panose="020B0604020202020204"/>
                <a:sym typeface="Arial" panose="020B0604020202020204"/>
              </a:rPr>
              <a:t>所得補充稅規章</a:t>
            </a:r>
            <a:r>
              <a:rPr lang="en-US" altLang="zh-TW" sz="1200" b="0" i="0" u="none" strike="noStrike" cap="none" dirty="0">
                <a:solidFill>
                  <a:srgbClr val="000000"/>
                </a:solidFill>
                <a:effectLst/>
                <a:latin typeface="Arial" panose="020B0604020202020204"/>
                <a:ea typeface="Arial" panose="020B0604020202020204"/>
                <a:cs typeface="Arial" panose="020B0604020202020204"/>
                <a:sym typeface="Arial" panose="020B0604020202020204"/>
              </a:rPr>
              <a:t>》</a:t>
            </a:r>
            <a:r>
              <a:rPr lang="zh-TW" altLang="en-US" sz="1200" b="0" i="0" u="none" strike="noStrike" cap="none" dirty="0">
                <a:solidFill>
                  <a:srgbClr val="000000"/>
                </a:solidFill>
                <a:effectLst/>
                <a:latin typeface="Arial" panose="020B0604020202020204"/>
                <a:ea typeface="Arial" panose="020B0604020202020204"/>
                <a:cs typeface="Arial" panose="020B0604020202020204"/>
                <a:sym typeface="Arial" panose="020B0604020202020204"/>
              </a:rPr>
              <a:t>規定的所得補充稅，但以源自科技創新業務的收益為限，並將該業務的收支單獨列示；（四）分派給股東的利潤或分派給股份持有人的股息，亦適用上項的規定；</a:t>
            </a:r>
            <a:r>
              <a:rPr lang="en-US" altLang="zh-TW" sz="1200" b="0" i="0" u="none" strike="noStrike" cap="none" dirty="0">
                <a:solidFill>
                  <a:srgbClr val="000000"/>
                </a:solidFill>
                <a:effectLst/>
                <a:latin typeface="Arial" panose="020B0604020202020204"/>
                <a:ea typeface="Arial" panose="020B0604020202020204"/>
                <a:cs typeface="Arial" panose="020B0604020202020204"/>
                <a:sym typeface="Arial" panose="020B0604020202020204"/>
              </a:rPr>
              <a:t>https://bo.io.gov.mo/bo/i/2021/05/lei01_cn.asp </a:t>
            </a:r>
            <a:endParaRPr lang="zh-TW" altLang="en-US" sz="1200" b="0" i="0" u="none" strike="noStrike" cap="none" dirty="0">
              <a:solidFill>
                <a:srgbClr val="000000"/>
              </a:solidFill>
              <a:effectLst/>
              <a:latin typeface="Arial" panose="020B0604020202020204"/>
              <a:ea typeface="Arial" panose="020B0604020202020204"/>
              <a:cs typeface="Arial" panose="020B0604020202020204"/>
              <a:sym typeface="Arial" panose="020B0604020202020204"/>
            </a:endParaRPr>
          </a:p>
          <a:p>
            <a:endParaRPr lang="zh-TW" altLang="en-US" dirty="0"/>
          </a:p>
        </p:txBody>
      </p:sp>
      <p:sp>
        <p:nvSpPr>
          <p:cNvPr id="4" name="投影片編號版面配置區 3"/>
          <p:cNvSpPr>
            <a:spLocks noGrp="1"/>
          </p:cNvSpPr>
          <p:nvPr>
            <p:ph type="sldNum" sz="quarter" idx="5"/>
          </p:nvPr>
        </p:nvSpPr>
        <p:spPr/>
        <p:txBody>
          <a:bodyPr/>
          <a:lstStyle/>
          <a:p>
            <a:fld id="{A6837353-30EB-4A48-80EB-173D804AEFBD}" type="slidenum">
              <a:rPr lang="zh-CN" altLang="en-US" smtClean="0"/>
            </a:fld>
            <a:endParaRPr lang="zh-CN"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5"/>
          </p:nvPr>
        </p:nvSpPr>
        <p:spPr/>
        <p:txBody>
          <a:bodyPr/>
          <a:lstStyle/>
          <a:p>
            <a:fld id="{A6837353-30EB-4A48-80EB-173D804AEFBD}" type="slidenum">
              <a:rPr lang="zh-CN" altLang="en-US" smtClean="0"/>
            </a:fld>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defRPr/>
            </a:pPr>
            <a:r>
              <a:rPr lang="en-US" altLang="zh-TW" dirty="0"/>
              <a:t>Reference: https://www.gov.mo/zh-hans/entity-page/entity-256/mobile-apps/</a:t>
            </a:r>
            <a:endParaRPr lang="en-US" altLang="zh-TW" dirty="0"/>
          </a:p>
          <a:p>
            <a:endParaRPr lang="zh-TW" altLang="en-US" dirty="0"/>
          </a:p>
        </p:txBody>
      </p:sp>
      <p:sp>
        <p:nvSpPr>
          <p:cNvPr id="4" name="投影片編號版面配置區 3"/>
          <p:cNvSpPr>
            <a:spLocks noGrp="1"/>
          </p:cNvSpPr>
          <p:nvPr>
            <p:ph type="sldNum" sz="quarter" idx="5"/>
          </p:nvPr>
        </p:nvSpPr>
        <p:spPr/>
        <p:txBody>
          <a:bodyPr/>
          <a:lstStyle/>
          <a:p>
            <a:fld id="{A6837353-30EB-4A48-80EB-173D804AEFBD}" type="slidenum">
              <a:rPr lang="zh-CN" altLang="en-US" smtClean="0"/>
            </a:fld>
            <a:endParaRPr lang="zh-CN"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defRPr/>
            </a:pPr>
            <a:r>
              <a:rPr lang="en-US" altLang="zh-TW" dirty="0"/>
              <a:t>Reference: https://www.gov.mo/zh-hans/entity-page/entity-256/mobile-apps/</a:t>
            </a:r>
            <a:endParaRPr lang="en-US" altLang="zh-TW" dirty="0"/>
          </a:p>
          <a:p>
            <a:endParaRPr lang="zh-TW" altLang="en-US" dirty="0"/>
          </a:p>
        </p:txBody>
      </p:sp>
      <p:sp>
        <p:nvSpPr>
          <p:cNvPr id="4" name="投影片編號版面配置區 3"/>
          <p:cNvSpPr>
            <a:spLocks noGrp="1"/>
          </p:cNvSpPr>
          <p:nvPr>
            <p:ph type="sldNum" sz="quarter" idx="5"/>
          </p:nvPr>
        </p:nvSpPr>
        <p:spPr/>
        <p:txBody>
          <a:bodyPr/>
          <a:lstStyle/>
          <a:p>
            <a:fld id="{A6837353-30EB-4A48-80EB-173D804AEFBD}" type="slidenum">
              <a:rPr lang="zh-CN" altLang="en-US" smtClean="0"/>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442A51F3-6D2D-459F-9F69-2C8649D12928}"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8A0F91D-F636-462E-9225-DDD119AA6580}" type="slidenum">
              <a:rPr lang="zh-CN" altLang="en-US" smtClean="0"/>
            </a:fld>
            <a:endParaRPr lang="zh-CN" altLang="en-US"/>
          </a:p>
        </p:txBody>
      </p:sp>
    </p:spTree>
  </p:cSld>
  <p:clrMapOvr>
    <a:masterClrMapping/>
  </p:clrMapOv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hasCustomPrompt="1"/>
          </p:nvPr>
        </p:nvSpPr>
        <p:spPr/>
        <p:txBody>
          <a:bodyPr vert="eaVert"/>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442A51F3-6D2D-459F-9F69-2C8649D12928}"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8A0F91D-F636-462E-9225-DDD119AA6580}" type="slidenum">
              <a:rPr lang="zh-CN" altLang="en-US" smtClean="0"/>
            </a:fld>
            <a:endParaRPr lang="zh-CN" altLang="en-US"/>
          </a:p>
        </p:txBody>
      </p:sp>
    </p:spTree>
  </p:cSld>
  <p:clrMapOvr>
    <a:masterClrMapping/>
  </p:clrMapOv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hasCustomPrompt="1"/>
          </p:nvPr>
        </p:nvSpPr>
        <p:spPr>
          <a:xfrm>
            <a:off x="838200" y="365125"/>
            <a:ext cx="7734300" cy="5811838"/>
          </a:xfrm>
        </p:spPr>
        <p:txBody>
          <a:bodyPr vert="eaVert"/>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442A51F3-6D2D-459F-9F69-2C8649D12928}"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8A0F91D-F636-462E-9225-DDD119AA6580}" type="slidenum">
              <a:rPr lang="zh-CN" altLang="en-US" smtClean="0"/>
            </a:fld>
            <a:endParaRPr lang="zh-CN" altLang="en-US"/>
          </a:p>
        </p:txBody>
      </p:sp>
    </p:spTree>
  </p:cSld>
  <p:clrMapOvr>
    <a:masterClrMapping/>
  </p:clrMapOvr>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hasCustomPrompt="1"/>
          </p:nvPr>
        </p:nvSpPr>
        <p:spPr/>
        <p:txBody>
          <a:body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442A51F3-6D2D-459F-9F69-2C8649D12928}"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8A0F91D-F636-462E-9225-DDD119AA6580}" type="slidenum">
              <a:rPr lang="zh-CN" altLang="en-US" smtClean="0"/>
            </a:fld>
            <a:endParaRPr lang="zh-CN" altLang="en-US"/>
          </a:p>
        </p:txBody>
      </p:sp>
    </p:spTree>
  </p:cSld>
  <p:clrMapOvr>
    <a:masterClrMapping/>
  </p:clrMapOvr>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hasCustomPrompt="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编辑母版文本样式</a:t>
            </a:r>
            <a:endParaRPr lang="zh-CN" altLang="en-US"/>
          </a:p>
        </p:txBody>
      </p:sp>
      <p:sp>
        <p:nvSpPr>
          <p:cNvPr id="4" name="日期占位符 3"/>
          <p:cNvSpPr>
            <a:spLocks noGrp="1"/>
          </p:cNvSpPr>
          <p:nvPr>
            <p:ph type="dt" sz="half" idx="10"/>
          </p:nvPr>
        </p:nvSpPr>
        <p:spPr/>
        <p:txBody>
          <a:bodyPr/>
          <a:lstStyle/>
          <a:p>
            <a:fld id="{442A51F3-6D2D-459F-9F69-2C8649D12928}"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8A0F91D-F636-462E-9225-DDD119AA6580}" type="slidenum">
              <a:rPr lang="zh-CN" altLang="en-US" smtClean="0"/>
            </a:fld>
            <a:endParaRPr lang="zh-CN" altLang="en-US"/>
          </a:p>
        </p:txBody>
      </p:sp>
    </p:spTree>
  </p:cSld>
  <p:clrMapOvr>
    <a:masterClrMapping/>
  </p:clrMapOv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hasCustomPrompt="1"/>
          </p:nvPr>
        </p:nvSpPr>
        <p:spPr>
          <a:xfrm>
            <a:off x="838200" y="1825625"/>
            <a:ext cx="5181600" cy="4351338"/>
          </a:xfrm>
        </p:spPr>
        <p:txBody>
          <a:body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hasCustomPrompt="1"/>
          </p:nvPr>
        </p:nvSpPr>
        <p:spPr>
          <a:xfrm>
            <a:off x="6172200" y="1825625"/>
            <a:ext cx="5181600" cy="4351338"/>
          </a:xfrm>
        </p:spPr>
        <p:txBody>
          <a:body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442A51F3-6D2D-459F-9F69-2C8649D12928}"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08A0F91D-F636-462E-9225-DDD119AA6580}" type="slidenum">
              <a:rPr lang="zh-CN" altLang="en-US" smtClean="0"/>
            </a:fld>
            <a:endParaRPr lang="zh-CN" altLang="en-US"/>
          </a:p>
        </p:txBody>
      </p:sp>
    </p:spTree>
  </p:cSld>
  <p:clrMapOvr>
    <a:masterClrMapping/>
  </p:clrMapOvr>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hasCustomPrompt="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endParaRPr lang="zh-CN" altLang="en-US"/>
          </a:p>
        </p:txBody>
      </p:sp>
      <p:sp>
        <p:nvSpPr>
          <p:cNvPr id="4" name="内容占位符 3"/>
          <p:cNvSpPr>
            <a:spLocks noGrp="1"/>
          </p:cNvSpPr>
          <p:nvPr>
            <p:ph sz="half" idx="2" hasCustomPrompt="1"/>
          </p:nvPr>
        </p:nvSpPr>
        <p:spPr>
          <a:xfrm>
            <a:off x="839788" y="2505075"/>
            <a:ext cx="5157787" cy="3684588"/>
          </a:xfrm>
        </p:spPr>
        <p:txBody>
          <a:body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hasCustomPrompt="1"/>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endParaRPr lang="zh-CN" altLang="en-US"/>
          </a:p>
        </p:txBody>
      </p:sp>
      <p:sp>
        <p:nvSpPr>
          <p:cNvPr id="6" name="内容占位符 5"/>
          <p:cNvSpPr>
            <a:spLocks noGrp="1"/>
          </p:cNvSpPr>
          <p:nvPr>
            <p:ph sz="quarter" idx="4" hasCustomPrompt="1"/>
          </p:nvPr>
        </p:nvSpPr>
        <p:spPr>
          <a:xfrm>
            <a:off x="6172200" y="2505075"/>
            <a:ext cx="5183188" cy="3684588"/>
          </a:xfrm>
        </p:spPr>
        <p:txBody>
          <a:body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442A51F3-6D2D-459F-9F69-2C8649D12928}"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08A0F91D-F636-462E-9225-DDD119AA6580}" type="slidenum">
              <a:rPr lang="zh-CN" altLang="en-US" smtClean="0"/>
            </a:fld>
            <a:endParaRPr lang="zh-CN" altLang="en-US"/>
          </a:p>
        </p:txBody>
      </p:sp>
    </p:spTree>
  </p:cSld>
  <p:clrMapOvr>
    <a:masterClrMapping/>
  </p:clrMapOv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442A51F3-6D2D-459F-9F69-2C8649D12928}"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08A0F91D-F636-462E-9225-DDD119AA6580}" type="slidenum">
              <a:rPr lang="zh-CN" altLang="en-US" smtClean="0"/>
            </a:fld>
            <a:endParaRPr lang="zh-CN" altLang="en-US"/>
          </a:p>
        </p:txBody>
      </p:sp>
    </p:spTree>
  </p:cSld>
  <p:clrMapOvr>
    <a:masterClrMapping/>
  </p:clrMapOv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442A51F3-6D2D-459F-9F69-2C8649D12928}"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08A0F91D-F636-462E-9225-DDD119AA6580}" type="slidenum">
              <a:rPr lang="zh-CN" altLang="en-US" smtClean="0"/>
            </a:fld>
            <a:endParaRPr lang="zh-CN" altLang="en-US"/>
          </a:p>
        </p:txBody>
      </p:sp>
    </p:spTree>
  </p:cSld>
  <p:clrMapOvr>
    <a:masterClrMapping/>
  </p:clrMapOv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endParaRPr lang="zh-CN" altLang="en-US"/>
          </a:p>
        </p:txBody>
      </p:sp>
      <p:sp>
        <p:nvSpPr>
          <p:cNvPr id="3" name="内容占位符 2"/>
          <p:cNvSpPr>
            <a:spLocks noGrp="1"/>
          </p:cNvSpPr>
          <p:nvPr>
            <p:ph idx="1" hasCustomPrompt="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endParaRPr lang="zh-CN" altLang="en-US"/>
          </a:p>
        </p:txBody>
      </p:sp>
      <p:sp>
        <p:nvSpPr>
          <p:cNvPr id="5" name="日期占位符 4"/>
          <p:cNvSpPr>
            <a:spLocks noGrp="1"/>
          </p:cNvSpPr>
          <p:nvPr>
            <p:ph type="dt" sz="half" idx="10"/>
          </p:nvPr>
        </p:nvSpPr>
        <p:spPr/>
        <p:txBody>
          <a:bodyPr/>
          <a:lstStyle/>
          <a:p>
            <a:fld id="{442A51F3-6D2D-459F-9F69-2C8649D12928}"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08A0F91D-F636-462E-9225-DDD119AA6580}" type="slidenum">
              <a:rPr lang="zh-CN" altLang="en-US" smtClean="0"/>
            </a:fld>
            <a:endParaRPr lang="zh-CN" altLang="en-US"/>
          </a:p>
        </p:txBody>
      </p:sp>
    </p:spTree>
  </p:cSld>
  <p:clrMapOvr>
    <a:masterClrMapping/>
  </p:clrMapOv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endParaRPr lang="zh-CN" altLang="en-US"/>
          </a:p>
        </p:txBody>
      </p:sp>
      <p:sp>
        <p:nvSpPr>
          <p:cNvPr id="5" name="日期占位符 4"/>
          <p:cNvSpPr>
            <a:spLocks noGrp="1"/>
          </p:cNvSpPr>
          <p:nvPr>
            <p:ph type="dt" sz="half" idx="10"/>
          </p:nvPr>
        </p:nvSpPr>
        <p:spPr/>
        <p:txBody>
          <a:bodyPr/>
          <a:lstStyle/>
          <a:p>
            <a:fld id="{442A51F3-6D2D-459F-9F69-2C8649D12928}"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08A0F91D-F636-462E-9225-DDD119AA6580}" type="slidenum">
              <a:rPr lang="zh-CN" altLang="en-US" smtClean="0"/>
            </a:fld>
            <a:endParaRPr lang="zh-CN" altLang="en-US"/>
          </a:p>
        </p:txBody>
      </p:sp>
    </p:spTree>
  </p:cSld>
  <p:clrMapOvr>
    <a:masterClrMapping/>
  </p:clrMapOvr>
  <p:transition/>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2" Type="http://schemas.openxmlformats.org/officeDocument/2006/relationships/theme" Target="../theme/theme1.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42A51F3-6D2D-459F-9F69-2C8649D12928}"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8A0F91D-F636-462E-9225-DDD119AA6580}"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ransition/>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4" Type="http://schemas.openxmlformats.org/officeDocument/2006/relationships/notesSlide" Target="../notesSlides/notesSlide1.xml"/><Relationship Id="rId3" Type="http://schemas.openxmlformats.org/officeDocument/2006/relationships/slideLayout" Target="../slideLayouts/slideLayout7.xml"/><Relationship Id="rId2" Type="http://schemas.openxmlformats.org/officeDocument/2006/relationships/image" Target="../media/image2.png"/><Relationship Id="rId1" Type="http://schemas.openxmlformats.org/officeDocument/2006/relationships/image" Target="../media/image1.png"/></Relationships>
</file>

<file path=ppt/slides/_rels/slide10.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2.png"/><Relationship Id="rId1" Type="http://schemas.openxmlformats.org/officeDocument/2006/relationships/image" Target="../media/image1.png"/></Relationships>
</file>

<file path=ppt/slides/_rels/slide11.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tags" Target="../tags/tag1.xml"/><Relationship Id="rId2" Type="http://schemas.openxmlformats.org/officeDocument/2006/relationships/image" Target="../media/image2.png"/><Relationship Id="rId1" Type="http://schemas.openxmlformats.org/officeDocument/2006/relationships/image" Target="../media/image1.png"/></Relationships>
</file>

<file path=ppt/slides/_rels/slide12.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tags" Target="../tags/tag2.xml"/><Relationship Id="rId2" Type="http://schemas.openxmlformats.org/officeDocument/2006/relationships/image" Target="../media/image2.png"/><Relationship Id="rId1" Type="http://schemas.openxmlformats.org/officeDocument/2006/relationships/image" Target="../media/image1.png"/></Relationships>
</file>

<file path=ppt/slides/_rels/slide13.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1.png"/></Relationships>
</file>

<file path=ppt/slides/_rels/slide14.xml.rels><?xml version="1.0" encoding="UTF-8" standalone="yes"?>
<Relationships xmlns="http://schemas.openxmlformats.org/package/2006/relationships"><Relationship Id="rId4" Type="http://schemas.openxmlformats.org/officeDocument/2006/relationships/notesSlide" Target="../notesSlides/notesSlide5.xml"/><Relationship Id="rId3" Type="http://schemas.openxmlformats.org/officeDocument/2006/relationships/slideLayout" Target="../slideLayouts/slideLayout7.xml"/><Relationship Id="rId2" Type="http://schemas.openxmlformats.org/officeDocument/2006/relationships/image" Target="../media/image2.png"/><Relationship Id="rId1" Type="http://schemas.openxmlformats.org/officeDocument/2006/relationships/image" Target="../media/image1.png"/></Relationships>
</file>

<file path=ppt/slides/_rels/slide15.xml.rels><?xml version="1.0" encoding="UTF-8" standalone="yes"?>
<Relationships xmlns="http://schemas.openxmlformats.org/package/2006/relationships"><Relationship Id="rId4" Type="http://schemas.openxmlformats.org/officeDocument/2006/relationships/notesSlide" Target="../notesSlides/notesSlide6.xml"/><Relationship Id="rId3" Type="http://schemas.openxmlformats.org/officeDocument/2006/relationships/slideLayout" Target="../slideLayouts/slideLayout7.xml"/><Relationship Id="rId2" Type="http://schemas.openxmlformats.org/officeDocument/2006/relationships/image" Target="../media/image2.png"/><Relationship Id="rId1" Type="http://schemas.openxmlformats.org/officeDocument/2006/relationships/image" Target="../media/image1.png"/></Relationships>
</file>

<file path=ppt/slides/_rels/slide16.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2.png"/><Relationship Id="rId1" Type="http://schemas.openxmlformats.org/officeDocument/2006/relationships/image" Target="../media/image1.png"/></Relationships>
</file>

<file path=ppt/slides/_rels/slide17.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1.png"/></Relationships>
</file>

<file path=ppt/slides/_rels/slide18.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image" Target="../media/image2.png"/><Relationship Id="rId1" Type="http://schemas.openxmlformats.org/officeDocument/2006/relationships/image" Target="../media/image1.png"/></Relationships>
</file>

<file path=ppt/slides/_rels/slide19.xml.rels><?xml version="1.0" encoding="UTF-8" standalone="yes"?>
<Relationships xmlns="http://schemas.openxmlformats.org/package/2006/relationships"><Relationship Id="rId4" Type="http://schemas.openxmlformats.org/officeDocument/2006/relationships/notesSlide" Target="../notesSlides/notesSlide7.xml"/><Relationship Id="rId3" Type="http://schemas.openxmlformats.org/officeDocument/2006/relationships/slideLayout" Target="../slideLayouts/slideLayout2.xml"/><Relationship Id="rId2" Type="http://schemas.openxmlformats.org/officeDocument/2006/relationships/image" Target="../media/image2.png"/><Relationship Id="rId1" Type="http://schemas.openxmlformats.org/officeDocument/2006/relationships/image" Target="../media/image1.png"/></Relationships>
</file>

<file path=ppt/slides/_rels/slide2.xml.rels><?xml version="1.0" encoding="UTF-8" standalone="yes"?>
<Relationships xmlns="http://schemas.openxmlformats.org/package/2006/relationships"><Relationship Id="rId5" Type="http://schemas.openxmlformats.org/officeDocument/2006/relationships/notesSlide" Target="../notesSlides/notesSlide2.xml"/><Relationship Id="rId4" Type="http://schemas.openxmlformats.org/officeDocument/2006/relationships/slideLayout" Target="../slideLayouts/slideLayout1.xml"/><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image" Target="../media/image1.png"/></Relationships>
</file>

<file path=ppt/slides/_rels/slide2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image" Target="../media/image2.png"/><Relationship Id="rId1" Type="http://schemas.openxmlformats.org/officeDocument/2006/relationships/image" Target="../media/image1.png"/></Relationships>
</file>

<file path=ppt/slides/_rels/slide21.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1.png"/></Relationships>
</file>

<file path=ppt/slides/_rels/slide22.xml.rels><?xml version="1.0" encoding="UTF-8" standalone="yes"?>
<Relationships xmlns="http://schemas.openxmlformats.org/package/2006/relationships"><Relationship Id="rId8" Type="http://schemas.openxmlformats.org/officeDocument/2006/relationships/notesSlide" Target="../notesSlides/notesSlide8.xml"/><Relationship Id="rId7" Type="http://schemas.openxmlformats.org/officeDocument/2006/relationships/slideLayout" Target="../slideLayouts/slideLayout7.xml"/><Relationship Id="rId6" Type="http://schemas.openxmlformats.org/officeDocument/2006/relationships/hyperlink" Target="https://eserv6.dsf.gov.mo/apk/MACAU_TAX.apk" TargetMode="External"/><Relationship Id="rId5" Type="http://schemas.openxmlformats.org/officeDocument/2006/relationships/image" Target="../media/image6.jpeg"/><Relationship Id="rId4" Type="http://schemas.openxmlformats.org/officeDocument/2006/relationships/image" Target="../media/image5.jpeg"/><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image" Target="../media/image1.png"/></Relationships>
</file>

<file path=ppt/slides/_rels/slide23.xml.rels><?xml version="1.0" encoding="UTF-8" standalone="yes"?>
<Relationships xmlns="http://schemas.openxmlformats.org/package/2006/relationships"><Relationship Id="rId8" Type="http://schemas.openxmlformats.org/officeDocument/2006/relationships/notesSlide" Target="../notesSlides/notesSlide9.xml"/><Relationship Id="rId7" Type="http://schemas.openxmlformats.org/officeDocument/2006/relationships/slideLayout" Target="../slideLayouts/slideLayout7.xml"/><Relationship Id="rId6" Type="http://schemas.openxmlformats.org/officeDocument/2006/relationships/hyperlink" Target="https://eserv6.dsf.gov.mo/apk/MACAU_TAX.apk" TargetMode="External"/><Relationship Id="rId5" Type="http://schemas.openxmlformats.org/officeDocument/2006/relationships/image" Target="../media/image6.jpeg"/><Relationship Id="rId4" Type="http://schemas.openxmlformats.org/officeDocument/2006/relationships/image" Target="../media/image5.jpeg"/><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image" Target="../media/image1.png"/></Relationships>
</file>

<file path=ppt/slides/_rels/slide24.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7.jpeg"/><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image" Target="../media/image1.png"/></Relationships>
</file>

<file path=ppt/slides/_rels/slide25.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2.png"/><Relationship Id="rId1" Type="http://schemas.openxmlformats.org/officeDocument/2006/relationships/image" Target="../media/image1.png"/></Relationships>
</file>

<file path=ppt/slides/_rels/slide3.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2.png"/><Relationship Id="rId1" Type="http://schemas.openxmlformats.org/officeDocument/2006/relationships/image" Target="../media/image1.png"/></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1.xml"/><Relationship Id="rId1" Type="http://schemas.openxmlformats.org/officeDocument/2006/relationships/image" Target="../media/image1.png"/></Relationships>
</file>

<file path=ppt/slides/_rels/slide5.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1.png"/></Relationships>
</file>

<file path=ppt/slides/_rels/slide6.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2.png"/><Relationship Id="rId1" Type="http://schemas.openxmlformats.org/officeDocument/2006/relationships/image" Target="../media/image1.png"/></Relationships>
</file>

<file path=ppt/slides/_rels/slide7.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image" Target="../media/image2.png"/><Relationship Id="rId1" Type="http://schemas.openxmlformats.org/officeDocument/2006/relationships/image" Target="../media/image1.png"/></Relationships>
</file>

<file path=ppt/slides/_rels/slide8.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1.xml"/><Relationship Id="rId1" Type="http://schemas.openxmlformats.org/officeDocument/2006/relationships/image" Target="../media/image1.png"/></Relationships>
</file>

<file path=ppt/slides/_rels/slide9.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1.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任意多边形 3"/>
          <p:cNvSpPr/>
          <p:nvPr/>
        </p:nvSpPr>
        <p:spPr>
          <a:xfrm>
            <a:off x="0" y="9525"/>
            <a:ext cx="12192000" cy="6858000"/>
          </a:xfrm>
          <a:custGeom>
            <a:avLst/>
            <a:gdLst>
              <a:gd name="connsiteX0" fmla="*/ 12175866 w 12192000"/>
              <a:gd name="connsiteY0" fmla="*/ 4649068 h 6858000"/>
              <a:gd name="connsiteX1" fmla="*/ 12181034 w 12192000"/>
              <a:gd name="connsiteY1" fmla="*/ 4650687 h 6858000"/>
              <a:gd name="connsiteX2" fmla="*/ 12188416 w 12192000"/>
              <a:gd name="connsiteY2" fmla="*/ 4663638 h 6858000"/>
              <a:gd name="connsiteX3" fmla="*/ 12190631 w 12192000"/>
              <a:gd name="connsiteY3" fmla="*/ 4658377 h 6858000"/>
              <a:gd name="connsiteX4" fmla="*/ 12192000 w 12192000"/>
              <a:gd name="connsiteY4" fmla="*/ 4657939 h 6858000"/>
              <a:gd name="connsiteX5" fmla="*/ 12192000 w 12192000"/>
              <a:gd name="connsiteY5" fmla="*/ 5605302 h 6858000"/>
              <a:gd name="connsiteX6" fmla="*/ 12175128 w 12192000"/>
              <a:gd name="connsiteY6" fmla="*/ 5606623 h 6858000"/>
              <a:gd name="connsiteX7" fmla="*/ 12161101 w 12192000"/>
              <a:gd name="connsiteY7" fmla="*/ 5615931 h 6858000"/>
              <a:gd name="connsiteX8" fmla="*/ 12153719 w 12192000"/>
              <a:gd name="connsiteY8" fmla="*/ 5615931 h 6858000"/>
              <a:gd name="connsiteX9" fmla="*/ 12141907 w 12192000"/>
              <a:gd name="connsiteY9" fmla="*/ 5624026 h 6858000"/>
              <a:gd name="connsiteX10" fmla="*/ 12125665 w 12192000"/>
              <a:gd name="connsiteY10" fmla="*/ 5627263 h 6858000"/>
              <a:gd name="connsiteX11" fmla="*/ 12098350 w 12192000"/>
              <a:gd name="connsiteY11" fmla="*/ 5636572 h 6858000"/>
              <a:gd name="connsiteX12" fmla="*/ 12078418 w 12192000"/>
              <a:gd name="connsiteY12" fmla="*/ 5635358 h 6858000"/>
              <a:gd name="connsiteX13" fmla="*/ 12068821 w 12192000"/>
              <a:gd name="connsiteY13" fmla="*/ 5638595 h 6858000"/>
              <a:gd name="connsiteX14" fmla="*/ 12055532 w 12192000"/>
              <a:gd name="connsiteY14" fmla="*/ 5637786 h 6858000"/>
              <a:gd name="connsiteX15" fmla="*/ 12040767 w 12192000"/>
              <a:gd name="connsiteY15" fmla="*/ 5631715 h 6858000"/>
              <a:gd name="connsiteX16" fmla="*/ 12031908 w 12192000"/>
              <a:gd name="connsiteY16" fmla="*/ 5632120 h 6858000"/>
              <a:gd name="connsiteX17" fmla="*/ 12024526 w 12192000"/>
              <a:gd name="connsiteY17" fmla="*/ 5631715 h 6858000"/>
              <a:gd name="connsiteX18" fmla="*/ 12017144 w 12192000"/>
              <a:gd name="connsiteY18" fmla="*/ 5634548 h 6858000"/>
              <a:gd name="connsiteX19" fmla="*/ 12000902 w 12192000"/>
              <a:gd name="connsiteY19" fmla="*/ 5648713 h 6858000"/>
              <a:gd name="connsiteX20" fmla="*/ 11974325 w 12192000"/>
              <a:gd name="connsiteY20" fmla="*/ 5663688 h 6858000"/>
              <a:gd name="connsiteX21" fmla="*/ 11953655 w 12192000"/>
              <a:gd name="connsiteY21" fmla="*/ 5670163 h 6858000"/>
              <a:gd name="connsiteX22" fmla="*/ 11948487 w 12192000"/>
              <a:gd name="connsiteY22" fmla="*/ 5666925 h 6858000"/>
              <a:gd name="connsiteX23" fmla="*/ 11934460 w 12192000"/>
              <a:gd name="connsiteY23" fmla="*/ 5670973 h 6858000"/>
              <a:gd name="connsiteX24" fmla="*/ 11922648 w 12192000"/>
              <a:gd name="connsiteY24" fmla="*/ 5679472 h 6858000"/>
              <a:gd name="connsiteX25" fmla="*/ 11916004 w 12192000"/>
              <a:gd name="connsiteY25" fmla="*/ 5695660 h 6858000"/>
              <a:gd name="connsiteX26" fmla="*/ 11905669 w 12192000"/>
              <a:gd name="connsiteY26" fmla="*/ 5705373 h 6858000"/>
              <a:gd name="connsiteX27" fmla="*/ 11900501 w 12192000"/>
              <a:gd name="connsiteY27" fmla="*/ 5706992 h 6858000"/>
              <a:gd name="connsiteX28" fmla="*/ 11896072 w 12192000"/>
              <a:gd name="connsiteY28" fmla="*/ 5717919 h 6858000"/>
              <a:gd name="connsiteX29" fmla="*/ 11882783 w 12192000"/>
              <a:gd name="connsiteY29" fmla="*/ 5726418 h 6858000"/>
              <a:gd name="connsiteX30" fmla="*/ 11871710 w 12192000"/>
              <a:gd name="connsiteY30" fmla="*/ 5723585 h 6858000"/>
              <a:gd name="connsiteX31" fmla="*/ 11860636 w 12192000"/>
              <a:gd name="connsiteY31" fmla="*/ 5733299 h 6858000"/>
              <a:gd name="connsiteX32" fmla="*/ 11857683 w 12192000"/>
              <a:gd name="connsiteY32" fmla="*/ 5732084 h 6858000"/>
              <a:gd name="connsiteX33" fmla="*/ 11858421 w 12192000"/>
              <a:gd name="connsiteY33" fmla="*/ 5724395 h 6858000"/>
              <a:gd name="connsiteX34" fmla="*/ 11839227 w 12192000"/>
              <a:gd name="connsiteY34" fmla="*/ 5724395 h 6858000"/>
              <a:gd name="connsiteX35" fmla="*/ 11831106 w 12192000"/>
              <a:gd name="connsiteY35" fmla="*/ 5729251 h 6858000"/>
              <a:gd name="connsiteX36" fmla="*/ 11826677 w 12192000"/>
              <a:gd name="connsiteY36" fmla="*/ 5724395 h 6858000"/>
              <a:gd name="connsiteX37" fmla="*/ 11818556 w 12192000"/>
              <a:gd name="connsiteY37" fmla="*/ 5728037 h 6858000"/>
              <a:gd name="connsiteX38" fmla="*/ 11812650 w 12192000"/>
              <a:gd name="connsiteY38" fmla="*/ 5728037 h 6858000"/>
              <a:gd name="connsiteX39" fmla="*/ 11808959 w 12192000"/>
              <a:gd name="connsiteY39" fmla="*/ 5718324 h 6858000"/>
              <a:gd name="connsiteX40" fmla="*/ 11798623 w 12192000"/>
              <a:gd name="connsiteY40" fmla="*/ 5721967 h 6858000"/>
              <a:gd name="connsiteX41" fmla="*/ 11790503 w 12192000"/>
              <a:gd name="connsiteY41" fmla="*/ 5721157 h 6858000"/>
              <a:gd name="connsiteX42" fmla="*/ 11786073 w 12192000"/>
              <a:gd name="connsiteY42" fmla="*/ 5717919 h 6858000"/>
              <a:gd name="connsiteX43" fmla="*/ 11769094 w 12192000"/>
              <a:gd name="connsiteY43" fmla="*/ 5721562 h 6858000"/>
              <a:gd name="connsiteX44" fmla="*/ 11765402 w 12192000"/>
              <a:gd name="connsiteY44" fmla="*/ 5716705 h 6858000"/>
              <a:gd name="connsiteX45" fmla="*/ 11739564 w 12192000"/>
              <a:gd name="connsiteY45" fmla="*/ 5721967 h 6858000"/>
              <a:gd name="connsiteX46" fmla="*/ 11729967 w 12192000"/>
              <a:gd name="connsiteY46" fmla="*/ 5727228 h 6858000"/>
              <a:gd name="connsiteX47" fmla="*/ 11723323 w 12192000"/>
              <a:gd name="connsiteY47" fmla="*/ 5723585 h 6858000"/>
              <a:gd name="connsiteX48" fmla="*/ 11712987 w 12192000"/>
              <a:gd name="connsiteY48" fmla="*/ 5722371 h 6858000"/>
              <a:gd name="connsiteX49" fmla="*/ 11685672 w 12192000"/>
              <a:gd name="connsiteY49" fmla="*/ 5737750 h 6858000"/>
              <a:gd name="connsiteX50" fmla="*/ 11682719 w 12192000"/>
              <a:gd name="connsiteY50" fmla="*/ 5749082 h 6858000"/>
              <a:gd name="connsiteX51" fmla="*/ 11677551 w 12192000"/>
              <a:gd name="connsiteY51" fmla="*/ 5751511 h 6858000"/>
              <a:gd name="connsiteX52" fmla="*/ 11673860 w 12192000"/>
              <a:gd name="connsiteY52" fmla="*/ 5749892 h 6858000"/>
              <a:gd name="connsiteX53" fmla="*/ 11665740 w 12192000"/>
              <a:gd name="connsiteY53" fmla="*/ 5759605 h 6858000"/>
              <a:gd name="connsiteX54" fmla="*/ 11658357 w 12192000"/>
              <a:gd name="connsiteY54" fmla="*/ 5752320 h 6858000"/>
              <a:gd name="connsiteX55" fmla="*/ 11650975 w 12192000"/>
              <a:gd name="connsiteY55" fmla="*/ 5752320 h 6858000"/>
              <a:gd name="connsiteX56" fmla="*/ 11641377 w 12192000"/>
              <a:gd name="connsiteY56" fmla="*/ 5757177 h 6858000"/>
              <a:gd name="connsiteX57" fmla="*/ 11641377 w 12192000"/>
              <a:gd name="connsiteY57" fmla="*/ 5765271 h 6858000"/>
              <a:gd name="connsiteX58" fmla="*/ 11626613 w 12192000"/>
              <a:gd name="connsiteY58" fmla="*/ 5763652 h 6858000"/>
              <a:gd name="connsiteX59" fmla="*/ 11618492 w 12192000"/>
              <a:gd name="connsiteY59" fmla="*/ 5774984 h 6858000"/>
              <a:gd name="connsiteX60" fmla="*/ 11611109 w 12192000"/>
              <a:gd name="connsiteY60" fmla="*/ 5776603 h 6858000"/>
              <a:gd name="connsiteX61" fmla="*/ 11609633 w 12192000"/>
              <a:gd name="connsiteY61" fmla="*/ 5781864 h 6858000"/>
              <a:gd name="connsiteX62" fmla="*/ 11597083 w 12192000"/>
              <a:gd name="connsiteY62" fmla="*/ 5783078 h 6858000"/>
              <a:gd name="connsiteX63" fmla="*/ 11582318 w 12192000"/>
              <a:gd name="connsiteY63" fmla="*/ 5785507 h 6858000"/>
              <a:gd name="connsiteX64" fmla="*/ 11579365 w 12192000"/>
              <a:gd name="connsiteY64" fmla="*/ 5783483 h 6858000"/>
              <a:gd name="connsiteX65" fmla="*/ 11574197 w 12192000"/>
              <a:gd name="connsiteY65" fmla="*/ 5787530 h 6858000"/>
              <a:gd name="connsiteX66" fmla="*/ 11570506 w 12192000"/>
              <a:gd name="connsiteY66" fmla="*/ 5781055 h 6858000"/>
              <a:gd name="connsiteX67" fmla="*/ 11557956 w 12192000"/>
              <a:gd name="connsiteY67" fmla="*/ 5783483 h 6858000"/>
              <a:gd name="connsiteX68" fmla="*/ 11546882 w 12192000"/>
              <a:gd name="connsiteY68" fmla="*/ 5781864 h 6858000"/>
              <a:gd name="connsiteX69" fmla="*/ 11543929 w 12192000"/>
              <a:gd name="connsiteY69" fmla="*/ 5778222 h 6858000"/>
              <a:gd name="connsiteX70" fmla="*/ 11538023 w 12192000"/>
              <a:gd name="connsiteY70" fmla="*/ 5779436 h 6858000"/>
              <a:gd name="connsiteX71" fmla="*/ 11523997 w 12192000"/>
              <a:gd name="connsiteY71" fmla="*/ 5777008 h 6858000"/>
              <a:gd name="connsiteX72" fmla="*/ 11518829 w 12192000"/>
              <a:gd name="connsiteY72" fmla="*/ 5771746 h 6858000"/>
              <a:gd name="connsiteX73" fmla="*/ 11507755 w 12192000"/>
              <a:gd name="connsiteY73" fmla="*/ 5769723 h 6858000"/>
              <a:gd name="connsiteX74" fmla="*/ 11504064 w 12192000"/>
              <a:gd name="connsiteY74" fmla="*/ 5765676 h 6858000"/>
              <a:gd name="connsiteX75" fmla="*/ 11504802 w 12192000"/>
              <a:gd name="connsiteY75" fmla="*/ 5758391 h 6858000"/>
              <a:gd name="connsiteX76" fmla="*/ 11483393 w 12192000"/>
              <a:gd name="connsiteY76" fmla="*/ 5738560 h 6858000"/>
              <a:gd name="connsiteX77" fmla="*/ 11476011 w 12192000"/>
              <a:gd name="connsiteY77" fmla="*/ 5738155 h 6858000"/>
              <a:gd name="connsiteX78" fmla="*/ 11469367 w 12192000"/>
              <a:gd name="connsiteY78" fmla="*/ 5732489 h 6858000"/>
              <a:gd name="connsiteX79" fmla="*/ 11468628 w 12192000"/>
              <a:gd name="connsiteY79" fmla="*/ 5704159 h 6858000"/>
              <a:gd name="connsiteX80" fmla="*/ 11481179 w 12192000"/>
              <a:gd name="connsiteY80" fmla="*/ 5686756 h 6858000"/>
              <a:gd name="connsiteX81" fmla="*/ 11487823 w 12192000"/>
              <a:gd name="connsiteY81" fmla="*/ 5692827 h 6858000"/>
              <a:gd name="connsiteX82" fmla="*/ 11504064 w 12192000"/>
              <a:gd name="connsiteY82" fmla="*/ 5681090 h 6858000"/>
              <a:gd name="connsiteX83" fmla="*/ 11502588 w 12192000"/>
              <a:gd name="connsiteY83" fmla="*/ 5669354 h 6858000"/>
              <a:gd name="connsiteX84" fmla="*/ 11510708 w 12192000"/>
              <a:gd name="connsiteY84" fmla="*/ 5663688 h 6858000"/>
              <a:gd name="connsiteX85" fmla="*/ 11513661 w 12192000"/>
              <a:gd name="connsiteY85" fmla="*/ 5651546 h 6858000"/>
              <a:gd name="connsiteX86" fmla="*/ 11510708 w 12192000"/>
              <a:gd name="connsiteY86" fmla="*/ 5645475 h 6858000"/>
              <a:gd name="connsiteX87" fmla="*/ 11519567 w 12192000"/>
              <a:gd name="connsiteY87" fmla="*/ 5638191 h 6858000"/>
              <a:gd name="connsiteX88" fmla="*/ 11521782 w 12192000"/>
              <a:gd name="connsiteY88" fmla="*/ 5617955 h 6858000"/>
              <a:gd name="connsiteX89" fmla="*/ 11524735 w 12192000"/>
              <a:gd name="connsiteY89" fmla="*/ 5605813 h 6858000"/>
              <a:gd name="connsiteX90" fmla="*/ 11520305 w 12192000"/>
              <a:gd name="connsiteY90" fmla="*/ 5600957 h 6858000"/>
              <a:gd name="connsiteX91" fmla="*/ 11529164 w 12192000"/>
              <a:gd name="connsiteY91" fmla="*/ 5594886 h 6858000"/>
              <a:gd name="connsiteX92" fmla="*/ 11529164 w 12192000"/>
              <a:gd name="connsiteY92" fmla="*/ 5583554 h 6858000"/>
              <a:gd name="connsiteX93" fmla="*/ 11518829 w 12192000"/>
              <a:gd name="connsiteY93" fmla="*/ 5560890 h 6858000"/>
              <a:gd name="connsiteX94" fmla="*/ 11518829 w 12192000"/>
              <a:gd name="connsiteY94" fmla="*/ 5545106 h 6858000"/>
              <a:gd name="connsiteX95" fmla="*/ 11513661 w 12192000"/>
              <a:gd name="connsiteY95" fmla="*/ 5530537 h 6858000"/>
              <a:gd name="connsiteX96" fmla="*/ 11515876 w 12192000"/>
              <a:gd name="connsiteY96" fmla="*/ 5523656 h 6858000"/>
              <a:gd name="connsiteX97" fmla="*/ 11514400 w 12192000"/>
              <a:gd name="connsiteY97" fmla="*/ 5472258 h 6858000"/>
              <a:gd name="connsiteX98" fmla="*/ 11519567 w 12192000"/>
              <a:gd name="connsiteY98" fmla="*/ 5460116 h 6858000"/>
              <a:gd name="connsiteX99" fmla="*/ 11504802 w 12192000"/>
              <a:gd name="connsiteY99" fmla="*/ 5425716 h 6858000"/>
              <a:gd name="connsiteX100" fmla="*/ 11499635 w 12192000"/>
              <a:gd name="connsiteY100" fmla="*/ 5399814 h 6858000"/>
              <a:gd name="connsiteX101" fmla="*/ 11492252 w 12192000"/>
              <a:gd name="connsiteY101" fmla="*/ 5390910 h 6858000"/>
              <a:gd name="connsiteX102" fmla="*/ 11493729 w 12192000"/>
              <a:gd name="connsiteY102" fmla="*/ 5344368 h 6858000"/>
              <a:gd name="connsiteX103" fmla="*/ 11484132 w 12192000"/>
              <a:gd name="connsiteY103" fmla="*/ 5318466 h 6858000"/>
              <a:gd name="connsiteX104" fmla="*/ 11466414 w 12192000"/>
              <a:gd name="connsiteY104" fmla="*/ 5298635 h 6858000"/>
              <a:gd name="connsiteX105" fmla="*/ 11458293 w 12192000"/>
              <a:gd name="connsiteY105" fmla="*/ 5283256 h 6858000"/>
              <a:gd name="connsiteX106" fmla="*/ 11463461 w 12192000"/>
              <a:gd name="connsiteY106" fmla="*/ 5280423 h 6858000"/>
              <a:gd name="connsiteX107" fmla="*/ 11467890 w 12192000"/>
              <a:gd name="connsiteY107" fmla="*/ 5273543 h 6858000"/>
              <a:gd name="connsiteX108" fmla="*/ 11470843 w 12192000"/>
              <a:gd name="connsiteY108" fmla="*/ 5289731 h 6858000"/>
              <a:gd name="connsiteX109" fmla="*/ 11481917 w 12192000"/>
              <a:gd name="connsiteY109" fmla="*/ 5303896 h 6858000"/>
              <a:gd name="connsiteX110" fmla="*/ 11495943 w 12192000"/>
              <a:gd name="connsiteY110" fmla="*/ 5301468 h 6858000"/>
              <a:gd name="connsiteX111" fmla="*/ 11486346 w 12192000"/>
              <a:gd name="connsiteY111" fmla="*/ 5284065 h 6858000"/>
              <a:gd name="connsiteX112" fmla="*/ 11473058 w 12192000"/>
              <a:gd name="connsiteY112" fmla="*/ 5271924 h 6858000"/>
              <a:gd name="connsiteX113" fmla="*/ 11470843 w 12192000"/>
              <a:gd name="connsiteY113" fmla="*/ 5251688 h 6858000"/>
              <a:gd name="connsiteX114" fmla="*/ 11477487 w 12192000"/>
              <a:gd name="connsiteY114" fmla="*/ 5241570 h 6858000"/>
              <a:gd name="connsiteX115" fmla="*/ 11487085 w 12192000"/>
              <a:gd name="connsiteY115" fmla="*/ 5261806 h 6858000"/>
              <a:gd name="connsiteX116" fmla="*/ 11486346 w 12192000"/>
              <a:gd name="connsiteY116" fmla="*/ 5276376 h 6858000"/>
              <a:gd name="connsiteX117" fmla="*/ 11489299 w 12192000"/>
              <a:gd name="connsiteY117" fmla="*/ 5279209 h 6858000"/>
              <a:gd name="connsiteX118" fmla="*/ 11495943 w 12192000"/>
              <a:gd name="connsiteY118" fmla="*/ 5270710 h 6858000"/>
              <a:gd name="connsiteX119" fmla="*/ 11496682 w 12192000"/>
              <a:gd name="connsiteY119" fmla="*/ 5286898 h 6858000"/>
              <a:gd name="connsiteX120" fmla="*/ 11501111 w 12192000"/>
              <a:gd name="connsiteY120" fmla="*/ 5293779 h 6858000"/>
              <a:gd name="connsiteX121" fmla="*/ 11512185 w 12192000"/>
              <a:gd name="connsiteY121" fmla="*/ 5290136 h 6858000"/>
              <a:gd name="connsiteX122" fmla="*/ 11507755 w 12192000"/>
              <a:gd name="connsiteY122" fmla="*/ 5277995 h 6858000"/>
              <a:gd name="connsiteX123" fmla="*/ 11514400 w 12192000"/>
              <a:gd name="connsiteY123" fmla="*/ 5264639 h 6858000"/>
              <a:gd name="connsiteX124" fmla="*/ 11507017 w 12192000"/>
              <a:gd name="connsiteY124" fmla="*/ 5256950 h 6858000"/>
              <a:gd name="connsiteX125" fmla="*/ 11506279 w 12192000"/>
              <a:gd name="connsiteY125" fmla="*/ 5246427 h 6858000"/>
              <a:gd name="connsiteX126" fmla="*/ 11489299 w 12192000"/>
              <a:gd name="connsiteY126" fmla="*/ 5219311 h 6858000"/>
              <a:gd name="connsiteX127" fmla="*/ 11491514 w 12192000"/>
              <a:gd name="connsiteY127" fmla="*/ 5197457 h 6858000"/>
              <a:gd name="connsiteX128" fmla="*/ 11486346 w 12192000"/>
              <a:gd name="connsiteY128" fmla="*/ 5181673 h 6858000"/>
              <a:gd name="connsiteX129" fmla="*/ 11493729 w 12192000"/>
              <a:gd name="connsiteY129" fmla="*/ 5151319 h 6858000"/>
              <a:gd name="connsiteX130" fmla="*/ 11513661 w 12192000"/>
              <a:gd name="connsiteY130" fmla="*/ 5129060 h 6858000"/>
              <a:gd name="connsiteX131" fmla="*/ 11512185 w 12192000"/>
              <a:gd name="connsiteY131" fmla="*/ 5108015 h 6858000"/>
              <a:gd name="connsiteX132" fmla="*/ 11518091 w 12192000"/>
              <a:gd name="connsiteY132" fmla="*/ 5096683 h 6858000"/>
              <a:gd name="connsiteX133" fmla="*/ 11509970 w 12192000"/>
              <a:gd name="connsiteY133" fmla="*/ 5082518 h 6858000"/>
              <a:gd name="connsiteX134" fmla="*/ 11521782 w 12192000"/>
              <a:gd name="connsiteY134" fmla="*/ 5062687 h 6858000"/>
              <a:gd name="connsiteX135" fmla="*/ 11525473 w 12192000"/>
              <a:gd name="connsiteY135" fmla="*/ 5049331 h 6858000"/>
              <a:gd name="connsiteX136" fmla="*/ 11540976 w 12192000"/>
              <a:gd name="connsiteY136" fmla="*/ 5037999 h 6858000"/>
              <a:gd name="connsiteX137" fmla="*/ 11541715 w 12192000"/>
              <a:gd name="connsiteY137" fmla="*/ 5046498 h 6858000"/>
              <a:gd name="connsiteX138" fmla="*/ 11536547 w 12192000"/>
              <a:gd name="connsiteY138" fmla="*/ 5057830 h 6858000"/>
              <a:gd name="connsiteX139" fmla="*/ 11538023 w 12192000"/>
              <a:gd name="connsiteY139" fmla="*/ 5065115 h 6858000"/>
              <a:gd name="connsiteX140" fmla="*/ 11534332 w 12192000"/>
              <a:gd name="connsiteY140" fmla="*/ 5070376 h 6858000"/>
              <a:gd name="connsiteX141" fmla="*/ 11541715 w 12192000"/>
              <a:gd name="connsiteY141" fmla="*/ 5075233 h 6858000"/>
              <a:gd name="connsiteX142" fmla="*/ 11553526 w 12192000"/>
              <a:gd name="connsiteY142" fmla="*/ 5066329 h 6858000"/>
              <a:gd name="connsiteX143" fmla="*/ 11553526 w 12192000"/>
              <a:gd name="connsiteY143" fmla="*/ 5051759 h 6858000"/>
              <a:gd name="connsiteX144" fmla="*/ 11566077 w 12192000"/>
              <a:gd name="connsiteY144" fmla="*/ 5035571 h 6858000"/>
              <a:gd name="connsiteX145" fmla="*/ 11594130 w 12192000"/>
              <a:gd name="connsiteY145" fmla="*/ 5027881 h 6858000"/>
              <a:gd name="connsiteX146" fmla="*/ 11615539 w 12192000"/>
              <a:gd name="connsiteY146" fmla="*/ 5018168 h 6858000"/>
              <a:gd name="connsiteX147" fmla="*/ 11632519 w 12192000"/>
              <a:gd name="connsiteY147" fmla="*/ 5004812 h 6858000"/>
              <a:gd name="connsiteX148" fmla="*/ 11637686 w 12192000"/>
              <a:gd name="connsiteY148" fmla="*/ 5004812 h 6858000"/>
              <a:gd name="connsiteX149" fmla="*/ 11639901 w 12192000"/>
              <a:gd name="connsiteY149" fmla="*/ 5000765 h 6858000"/>
              <a:gd name="connsiteX150" fmla="*/ 11660572 w 12192000"/>
              <a:gd name="connsiteY150" fmla="*/ 4997123 h 6858000"/>
              <a:gd name="connsiteX151" fmla="*/ 11668692 w 12192000"/>
              <a:gd name="connsiteY151" fmla="*/ 4986196 h 6858000"/>
              <a:gd name="connsiteX152" fmla="*/ 11676813 w 12192000"/>
              <a:gd name="connsiteY152" fmla="*/ 4982148 h 6858000"/>
              <a:gd name="connsiteX153" fmla="*/ 11680504 w 12192000"/>
              <a:gd name="connsiteY153" fmla="*/ 4987410 h 6858000"/>
              <a:gd name="connsiteX154" fmla="*/ 11687887 w 12192000"/>
              <a:gd name="connsiteY154" fmla="*/ 4986600 h 6858000"/>
              <a:gd name="connsiteX155" fmla="*/ 11696008 w 12192000"/>
              <a:gd name="connsiteY155" fmla="*/ 4989838 h 6858000"/>
              <a:gd name="connsiteX156" fmla="*/ 11711511 w 12192000"/>
              <a:gd name="connsiteY156" fmla="*/ 4989838 h 6858000"/>
              <a:gd name="connsiteX157" fmla="*/ 11732181 w 12192000"/>
              <a:gd name="connsiteY157" fmla="*/ 4982148 h 6858000"/>
              <a:gd name="connsiteX158" fmla="*/ 11734396 w 12192000"/>
              <a:gd name="connsiteY158" fmla="*/ 4974054 h 6858000"/>
              <a:gd name="connsiteX159" fmla="*/ 11743255 w 12192000"/>
              <a:gd name="connsiteY159" fmla="*/ 4969602 h 6858000"/>
              <a:gd name="connsiteX160" fmla="*/ 11775738 w 12192000"/>
              <a:gd name="connsiteY160" fmla="*/ 4970816 h 6858000"/>
              <a:gd name="connsiteX161" fmla="*/ 11785335 w 12192000"/>
              <a:gd name="connsiteY161" fmla="*/ 4965960 h 6858000"/>
              <a:gd name="connsiteX162" fmla="*/ 11787550 w 12192000"/>
              <a:gd name="connsiteY162" fmla="*/ 4957865 h 6858000"/>
              <a:gd name="connsiteX163" fmla="*/ 11803053 w 12192000"/>
              <a:gd name="connsiteY163" fmla="*/ 4952199 h 6858000"/>
              <a:gd name="connsiteX164" fmla="*/ 11814865 w 12192000"/>
              <a:gd name="connsiteY164" fmla="*/ 4955032 h 6858000"/>
              <a:gd name="connsiteX165" fmla="*/ 11826677 w 12192000"/>
              <a:gd name="connsiteY165" fmla="*/ 4952199 h 6858000"/>
              <a:gd name="connsiteX166" fmla="*/ 11842180 w 12192000"/>
              <a:gd name="connsiteY166" fmla="*/ 4951390 h 6858000"/>
              <a:gd name="connsiteX167" fmla="*/ 11852515 w 12192000"/>
              <a:gd name="connsiteY167" fmla="*/ 4947748 h 6858000"/>
              <a:gd name="connsiteX168" fmla="*/ 11878354 w 12192000"/>
              <a:gd name="connsiteY168" fmla="*/ 4945724 h 6858000"/>
              <a:gd name="connsiteX169" fmla="*/ 11907884 w 12192000"/>
              <a:gd name="connsiteY169" fmla="*/ 4929131 h 6858000"/>
              <a:gd name="connsiteX170" fmla="*/ 11923387 w 12192000"/>
              <a:gd name="connsiteY170" fmla="*/ 4909704 h 6858000"/>
              <a:gd name="connsiteX171" fmla="*/ 11930031 w 12192000"/>
              <a:gd name="connsiteY171" fmla="*/ 4904038 h 6858000"/>
              <a:gd name="connsiteX172" fmla="*/ 11929293 w 12192000"/>
              <a:gd name="connsiteY172" fmla="*/ 4892302 h 6858000"/>
              <a:gd name="connsiteX173" fmla="*/ 11941104 w 12192000"/>
              <a:gd name="connsiteY173" fmla="*/ 4885017 h 6858000"/>
              <a:gd name="connsiteX174" fmla="*/ 11939628 w 12192000"/>
              <a:gd name="connsiteY174" fmla="*/ 4880160 h 6858000"/>
              <a:gd name="connsiteX175" fmla="*/ 11953655 w 12192000"/>
              <a:gd name="connsiteY175" fmla="*/ 4876518 h 6858000"/>
              <a:gd name="connsiteX176" fmla="*/ 11958822 w 12192000"/>
              <a:gd name="connsiteY176" fmla="*/ 4867614 h 6858000"/>
              <a:gd name="connsiteX177" fmla="*/ 11967681 w 12192000"/>
              <a:gd name="connsiteY177" fmla="*/ 4862758 h 6858000"/>
              <a:gd name="connsiteX178" fmla="*/ 11967681 w 12192000"/>
              <a:gd name="connsiteY178" fmla="*/ 4854663 h 6858000"/>
              <a:gd name="connsiteX179" fmla="*/ 11963252 w 12192000"/>
              <a:gd name="connsiteY179" fmla="*/ 4852235 h 6858000"/>
              <a:gd name="connsiteX180" fmla="*/ 11963252 w 12192000"/>
              <a:gd name="connsiteY180" fmla="*/ 4827952 h 6858000"/>
              <a:gd name="connsiteX181" fmla="*/ 11961037 w 12192000"/>
              <a:gd name="connsiteY181" fmla="*/ 4816215 h 6858000"/>
              <a:gd name="connsiteX182" fmla="*/ 11969158 w 12192000"/>
              <a:gd name="connsiteY182" fmla="*/ 4809740 h 6858000"/>
              <a:gd name="connsiteX183" fmla="*/ 11975064 w 12192000"/>
              <a:gd name="connsiteY183" fmla="*/ 4802860 h 6858000"/>
              <a:gd name="connsiteX184" fmla="*/ 11984661 w 12192000"/>
              <a:gd name="connsiteY184" fmla="*/ 4803669 h 6858000"/>
              <a:gd name="connsiteX185" fmla="*/ 11986137 w 12192000"/>
              <a:gd name="connsiteY185" fmla="*/ 4798408 h 6858000"/>
              <a:gd name="connsiteX186" fmla="*/ 11993520 w 12192000"/>
              <a:gd name="connsiteY186" fmla="*/ 4796384 h 6858000"/>
              <a:gd name="connsiteX187" fmla="*/ 11996473 w 12192000"/>
              <a:gd name="connsiteY187" fmla="*/ 4784243 h 6858000"/>
              <a:gd name="connsiteX188" fmla="*/ 12006808 w 12192000"/>
              <a:gd name="connsiteY188" fmla="*/ 4776958 h 6858000"/>
              <a:gd name="connsiteX189" fmla="*/ 12010499 w 12192000"/>
              <a:gd name="connsiteY189" fmla="*/ 4772102 h 6858000"/>
              <a:gd name="connsiteX190" fmla="*/ 12008285 w 12192000"/>
              <a:gd name="connsiteY190" fmla="*/ 4783029 h 6858000"/>
              <a:gd name="connsiteX191" fmla="*/ 12014191 w 12192000"/>
              <a:gd name="connsiteY191" fmla="*/ 4790314 h 6858000"/>
              <a:gd name="connsiteX192" fmla="*/ 12024526 w 12192000"/>
              <a:gd name="connsiteY192" fmla="*/ 4809335 h 6858000"/>
              <a:gd name="connsiteX193" fmla="*/ 12040029 w 12192000"/>
              <a:gd name="connsiteY193" fmla="*/ 4840498 h 6858000"/>
              <a:gd name="connsiteX194" fmla="*/ 12041506 w 12192000"/>
              <a:gd name="connsiteY194" fmla="*/ 4829166 h 6858000"/>
              <a:gd name="connsiteX195" fmla="*/ 12045935 w 12192000"/>
              <a:gd name="connsiteY195" fmla="*/ 4818644 h 6858000"/>
              <a:gd name="connsiteX196" fmla="*/ 12043720 w 12192000"/>
              <a:gd name="connsiteY196" fmla="*/ 4808931 h 6858000"/>
              <a:gd name="connsiteX197" fmla="*/ 12048888 w 12192000"/>
              <a:gd name="connsiteY197" fmla="*/ 4808931 h 6858000"/>
              <a:gd name="connsiteX198" fmla="*/ 12053318 w 12192000"/>
              <a:gd name="connsiteY198" fmla="*/ 4812573 h 6858000"/>
              <a:gd name="connsiteX199" fmla="*/ 12054056 w 12192000"/>
              <a:gd name="connsiteY199" fmla="*/ 4804074 h 6858000"/>
              <a:gd name="connsiteX200" fmla="*/ 12058485 w 12192000"/>
              <a:gd name="connsiteY200" fmla="*/ 4796384 h 6858000"/>
              <a:gd name="connsiteX201" fmla="*/ 12048150 w 12192000"/>
              <a:gd name="connsiteY201" fmla="*/ 4796789 h 6858000"/>
              <a:gd name="connsiteX202" fmla="*/ 12037814 w 12192000"/>
              <a:gd name="connsiteY202" fmla="*/ 4788695 h 6858000"/>
              <a:gd name="connsiteX203" fmla="*/ 12042982 w 12192000"/>
              <a:gd name="connsiteY203" fmla="*/ 4779386 h 6858000"/>
              <a:gd name="connsiteX204" fmla="*/ 12047412 w 12192000"/>
              <a:gd name="connsiteY204" fmla="*/ 4777363 h 6858000"/>
              <a:gd name="connsiteX205" fmla="*/ 12035600 w 12192000"/>
              <a:gd name="connsiteY205" fmla="*/ 4769269 h 6858000"/>
              <a:gd name="connsiteX206" fmla="*/ 12042244 w 12192000"/>
              <a:gd name="connsiteY206" fmla="*/ 4764412 h 6858000"/>
              <a:gd name="connsiteX207" fmla="*/ 12051103 w 12192000"/>
              <a:gd name="connsiteY207" fmla="*/ 4769673 h 6858000"/>
              <a:gd name="connsiteX208" fmla="*/ 12054794 w 12192000"/>
              <a:gd name="connsiteY208" fmla="*/ 4776553 h 6858000"/>
              <a:gd name="connsiteX209" fmla="*/ 12062176 w 12192000"/>
              <a:gd name="connsiteY209" fmla="*/ 4770483 h 6858000"/>
              <a:gd name="connsiteX210" fmla="*/ 12070297 w 12192000"/>
              <a:gd name="connsiteY210" fmla="*/ 4775339 h 6858000"/>
              <a:gd name="connsiteX211" fmla="*/ 12075465 w 12192000"/>
              <a:gd name="connsiteY211" fmla="*/ 4781815 h 6858000"/>
              <a:gd name="connsiteX212" fmla="*/ 12085062 w 12192000"/>
              <a:gd name="connsiteY212" fmla="*/ 4783838 h 6858000"/>
              <a:gd name="connsiteX213" fmla="*/ 12087277 w 12192000"/>
              <a:gd name="connsiteY213" fmla="*/ 4779791 h 6858000"/>
              <a:gd name="connsiteX214" fmla="*/ 12098350 w 12192000"/>
              <a:gd name="connsiteY214" fmla="*/ 4774530 h 6858000"/>
              <a:gd name="connsiteX215" fmla="*/ 12080633 w 12192000"/>
              <a:gd name="connsiteY215" fmla="*/ 4772102 h 6858000"/>
              <a:gd name="connsiteX216" fmla="*/ 12085800 w 12192000"/>
              <a:gd name="connsiteY216" fmla="*/ 4765626 h 6858000"/>
              <a:gd name="connsiteX217" fmla="*/ 12094659 w 12192000"/>
              <a:gd name="connsiteY217" fmla="*/ 4761984 h 6858000"/>
              <a:gd name="connsiteX218" fmla="*/ 12089491 w 12192000"/>
              <a:gd name="connsiteY218" fmla="*/ 4755104 h 6858000"/>
              <a:gd name="connsiteX219" fmla="*/ 12096874 w 12192000"/>
              <a:gd name="connsiteY219" fmla="*/ 4746200 h 6858000"/>
              <a:gd name="connsiteX220" fmla="*/ 12090968 w 12192000"/>
              <a:gd name="connsiteY220" fmla="*/ 4748223 h 6858000"/>
              <a:gd name="connsiteX221" fmla="*/ 12090230 w 12192000"/>
              <a:gd name="connsiteY221" fmla="*/ 4742153 h 6858000"/>
              <a:gd name="connsiteX222" fmla="*/ 12088015 w 12192000"/>
              <a:gd name="connsiteY222" fmla="*/ 4736082 h 6858000"/>
              <a:gd name="connsiteX223" fmla="*/ 12085800 w 12192000"/>
              <a:gd name="connsiteY223" fmla="*/ 4729202 h 6858000"/>
              <a:gd name="connsiteX224" fmla="*/ 12096136 w 12192000"/>
              <a:gd name="connsiteY224" fmla="*/ 4727583 h 6858000"/>
              <a:gd name="connsiteX225" fmla="*/ 12104256 w 12192000"/>
              <a:gd name="connsiteY225" fmla="*/ 4719084 h 6858000"/>
              <a:gd name="connsiteX226" fmla="*/ 12113854 w 12192000"/>
              <a:gd name="connsiteY226" fmla="*/ 4730011 h 6858000"/>
              <a:gd name="connsiteX227" fmla="*/ 12120498 w 12192000"/>
              <a:gd name="connsiteY227" fmla="*/ 4728392 h 6858000"/>
              <a:gd name="connsiteX228" fmla="*/ 12125665 w 12192000"/>
              <a:gd name="connsiteY228" fmla="*/ 4721107 h 6858000"/>
              <a:gd name="connsiteX229" fmla="*/ 12111639 w 12192000"/>
              <a:gd name="connsiteY229" fmla="*/ 4719489 h 6858000"/>
              <a:gd name="connsiteX230" fmla="*/ 12109424 w 12192000"/>
              <a:gd name="connsiteY230" fmla="*/ 4712608 h 6858000"/>
              <a:gd name="connsiteX231" fmla="*/ 12121236 w 12192000"/>
              <a:gd name="connsiteY231" fmla="*/ 4705324 h 6858000"/>
              <a:gd name="connsiteX232" fmla="*/ 12130833 w 12192000"/>
              <a:gd name="connsiteY232" fmla="*/ 4710585 h 6858000"/>
              <a:gd name="connsiteX233" fmla="*/ 12143383 w 12192000"/>
              <a:gd name="connsiteY233" fmla="*/ 4700467 h 6858000"/>
              <a:gd name="connsiteX234" fmla="*/ 12128618 w 12192000"/>
              <a:gd name="connsiteY234" fmla="*/ 4696420 h 6858000"/>
              <a:gd name="connsiteX235" fmla="*/ 12130095 w 12192000"/>
              <a:gd name="connsiteY235" fmla="*/ 4686302 h 6858000"/>
              <a:gd name="connsiteX236" fmla="*/ 12134524 w 12192000"/>
              <a:gd name="connsiteY236" fmla="*/ 4680636 h 6858000"/>
              <a:gd name="connsiteX237" fmla="*/ 12145598 w 12192000"/>
              <a:gd name="connsiteY237" fmla="*/ 4678612 h 6858000"/>
              <a:gd name="connsiteX238" fmla="*/ 12149289 w 12192000"/>
              <a:gd name="connsiteY238" fmla="*/ 4668495 h 6858000"/>
              <a:gd name="connsiteX239" fmla="*/ 12156672 w 12192000"/>
              <a:gd name="connsiteY239" fmla="*/ 4668090 h 6858000"/>
              <a:gd name="connsiteX240" fmla="*/ 12149289 w 12192000"/>
              <a:gd name="connsiteY240" fmla="*/ 4675779 h 6858000"/>
              <a:gd name="connsiteX241" fmla="*/ 12151504 w 12192000"/>
              <a:gd name="connsiteY241" fmla="*/ 4680636 h 6858000"/>
              <a:gd name="connsiteX242" fmla="*/ 12156672 w 12192000"/>
              <a:gd name="connsiteY242" fmla="*/ 4681041 h 6858000"/>
              <a:gd name="connsiteX243" fmla="*/ 12161101 w 12192000"/>
              <a:gd name="connsiteY243" fmla="*/ 4687921 h 6858000"/>
              <a:gd name="connsiteX244" fmla="*/ 12171437 w 12192000"/>
              <a:gd name="connsiteY244" fmla="*/ 4682255 h 6858000"/>
              <a:gd name="connsiteX245" fmla="*/ 12168484 w 12192000"/>
              <a:gd name="connsiteY245" fmla="*/ 4676589 h 6858000"/>
              <a:gd name="connsiteX246" fmla="*/ 12171437 w 12192000"/>
              <a:gd name="connsiteY246" fmla="*/ 4667280 h 6858000"/>
              <a:gd name="connsiteX247" fmla="*/ 12181034 w 12192000"/>
              <a:gd name="connsiteY247" fmla="*/ 4660805 h 6858000"/>
              <a:gd name="connsiteX248" fmla="*/ 12174390 w 12192000"/>
              <a:gd name="connsiteY248" fmla="*/ 4656758 h 6858000"/>
              <a:gd name="connsiteX249" fmla="*/ 8345119 w 12192000"/>
              <a:gd name="connsiteY249" fmla="*/ 4524012 h 6858000"/>
              <a:gd name="connsiteX250" fmla="*/ 8348810 w 12192000"/>
              <a:gd name="connsiteY250" fmla="*/ 4532915 h 6858000"/>
              <a:gd name="connsiteX251" fmla="*/ 8343642 w 12192000"/>
              <a:gd name="connsiteY251" fmla="*/ 4542224 h 6858000"/>
              <a:gd name="connsiteX252" fmla="*/ 8352501 w 12192000"/>
              <a:gd name="connsiteY252" fmla="*/ 4545866 h 6858000"/>
              <a:gd name="connsiteX253" fmla="*/ 8353978 w 12192000"/>
              <a:gd name="connsiteY253" fmla="*/ 4555175 h 6858000"/>
              <a:gd name="connsiteX254" fmla="*/ 8362098 w 12192000"/>
              <a:gd name="connsiteY254" fmla="*/ 4565292 h 6858000"/>
              <a:gd name="connsiteX255" fmla="*/ 8366528 w 12192000"/>
              <a:gd name="connsiteY255" fmla="*/ 4563674 h 6858000"/>
              <a:gd name="connsiteX256" fmla="*/ 8370219 w 12192000"/>
              <a:gd name="connsiteY256" fmla="*/ 4570958 h 6858000"/>
              <a:gd name="connsiteX257" fmla="*/ 8370957 w 12192000"/>
              <a:gd name="connsiteY257" fmla="*/ 4591599 h 6858000"/>
              <a:gd name="connsiteX258" fmla="*/ 8378340 w 12192000"/>
              <a:gd name="connsiteY258" fmla="*/ 4600503 h 6858000"/>
              <a:gd name="connsiteX259" fmla="*/ 8377601 w 12192000"/>
              <a:gd name="connsiteY259" fmla="*/ 4623976 h 6858000"/>
              <a:gd name="connsiteX260" fmla="*/ 8375387 w 12192000"/>
              <a:gd name="connsiteY260" fmla="*/ 4628833 h 6858000"/>
              <a:gd name="connsiteX261" fmla="*/ 8378340 w 12192000"/>
              <a:gd name="connsiteY261" fmla="*/ 4641379 h 6858000"/>
              <a:gd name="connsiteX262" fmla="*/ 8378340 w 12192000"/>
              <a:gd name="connsiteY262" fmla="*/ 4651497 h 6858000"/>
              <a:gd name="connsiteX263" fmla="*/ 8375387 w 12192000"/>
              <a:gd name="connsiteY263" fmla="*/ 4655544 h 6858000"/>
              <a:gd name="connsiteX264" fmla="*/ 8377601 w 12192000"/>
              <a:gd name="connsiteY264" fmla="*/ 4664043 h 6858000"/>
              <a:gd name="connsiteX265" fmla="*/ 8387937 w 12192000"/>
              <a:gd name="connsiteY265" fmla="*/ 4676184 h 6858000"/>
              <a:gd name="connsiteX266" fmla="*/ 8387937 w 12192000"/>
              <a:gd name="connsiteY266" fmla="*/ 4685493 h 6858000"/>
              <a:gd name="connsiteX267" fmla="*/ 8384984 w 12192000"/>
              <a:gd name="connsiteY267" fmla="*/ 4688326 h 6858000"/>
              <a:gd name="connsiteX268" fmla="*/ 8383507 w 12192000"/>
              <a:gd name="connsiteY268" fmla="*/ 4696825 h 6858000"/>
              <a:gd name="connsiteX269" fmla="*/ 8381293 w 12192000"/>
              <a:gd name="connsiteY269" fmla="*/ 4699658 h 6858000"/>
              <a:gd name="connsiteX270" fmla="*/ 8380554 w 12192000"/>
              <a:gd name="connsiteY270" fmla="*/ 4707347 h 6858000"/>
              <a:gd name="connsiteX271" fmla="*/ 8376863 w 12192000"/>
              <a:gd name="connsiteY271" fmla="*/ 4713418 h 6858000"/>
              <a:gd name="connsiteX272" fmla="*/ 8370219 w 12192000"/>
              <a:gd name="connsiteY272" fmla="*/ 4712204 h 6858000"/>
              <a:gd name="connsiteX273" fmla="*/ 8362098 w 12192000"/>
              <a:gd name="connsiteY273" fmla="*/ 4701681 h 6858000"/>
              <a:gd name="connsiteX274" fmla="*/ 8359884 w 12192000"/>
              <a:gd name="connsiteY274" fmla="*/ 4691968 h 6858000"/>
              <a:gd name="connsiteX275" fmla="*/ 8355454 w 12192000"/>
              <a:gd name="connsiteY275" fmla="*/ 4688730 h 6858000"/>
              <a:gd name="connsiteX276" fmla="*/ 8348810 w 12192000"/>
              <a:gd name="connsiteY276" fmla="*/ 4691563 h 6858000"/>
              <a:gd name="connsiteX277" fmla="*/ 8348810 w 12192000"/>
              <a:gd name="connsiteY277" fmla="*/ 4702491 h 6858000"/>
              <a:gd name="connsiteX278" fmla="*/ 8352501 w 12192000"/>
              <a:gd name="connsiteY278" fmla="*/ 4704919 h 6858000"/>
              <a:gd name="connsiteX279" fmla="*/ 8353239 w 12192000"/>
              <a:gd name="connsiteY279" fmla="*/ 4716251 h 6858000"/>
              <a:gd name="connsiteX280" fmla="*/ 8348810 w 12192000"/>
              <a:gd name="connsiteY280" fmla="*/ 4723940 h 6858000"/>
              <a:gd name="connsiteX281" fmla="*/ 8353239 w 12192000"/>
              <a:gd name="connsiteY281" fmla="*/ 4727583 h 6858000"/>
              <a:gd name="connsiteX282" fmla="*/ 8354716 w 12192000"/>
              <a:gd name="connsiteY282" fmla="*/ 4738915 h 6858000"/>
              <a:gd name="connsiteX283" fmla="*/ 8347333 w 12192000"/>
              <a:gd name="connsiteY283" fmla="*/ 4746605 h 6858000"/>
              <a:gd name="connsiteX284" fmla="*/ 8348810 w 12192000"/>
              <a:gd name="connsiteY284" fmla="*/ 4753080 h 6858000"/>
              <a:gd name="connsiteX285" fmla="*/ 8338475 w 12192000"/>
              <a:gd name="connsiteY285" fmla="*/ 4766031 h 6858000"/>
              <a:gd name="connsiteX286" fmla="*/ 8335522 w 12192000"/>
              <a:gd name="connsiteY286" fmla="*/ 4777768 h 6858000"/>
              <a:gd name="connsiteX287" fmla="*/ 8339951 w 12192000"/>
              <a:gd name="connsiteY287" fmla="*/ 4784648 h 6858000"/>
              <a:gd name="connsiteX288" fmla="*/ 8337736 w 12192000"/>
              <a:gd name="connsiteY288" fmla="*/ 4798003 h 6858000"/>
              <a:gd name="connsiteX289" fmla="*/ 8333307 w 12192000"/>
              <a:gd name="connsiteY289" fmla="*/ 4802860 h 6858000"/>
              <a:gd name="connsiteX290" fmla="*/ 8328139 w 12192000"/>
              <a:gd name="connsiteY290" fmla="*/ 4821477 h 6858000"/>
              <a:gd name="connsiteX291" fmla="*/ 8322233 w 12192000"/>
              <a:gd name="connsiteY291" fmla="*/ 4847378 h 6858000"/>
              <a:gd name="connsiteX292" fmla="*/ 8311160 w 12192000"/>
              <a:gd name="connsiteY292" fmla="*/ 4863972 h 6858000"/>
              <a:gd name="connsiteX293" fmla="*/ 8309683 w 12192000"/>
              <a:gd name="connsiteY293" fmla="*/ 4870447 h 6858000"/>
              <a:gd name="connsiteX294" fmla="*/ 8300086 w 12192000"/>
              <a:gd name="connsiteY294" fmla="*/ 4887040 h 6858000"/>
              <a:gd name="connsiteX295" fmla="*/ 8300086 w 12192000"/>
              <a:gd name="connsiteY295" fmla="*/ 4904038 h 6858000"/>
              <a:gd name="connsiteX296" fmla="*/ 8290489 w 12192000"/>
              <a:gd name="connsiteY296" fmla="*/ 4916585 h 6858000"/>
              <a:gd name="connsiteX297" fmla="*/ 8277939 w 12192000"/>
              <a:gd name="connsiteY297" fmla="*/ 4953818 h 6858000"/>
              <a:gd name="connsiteX298" fmla="*/ 8263912 w 12192000"/>
              <a:gd name="connsiteY298" fmla="*/ 4976078 h 6858000"/>
              <a:gd name="connsiteX299" fmla="*/ 8259482 w 12192000"/>
              <a:gd name="connsiteY299" fmla="*/ 4994695 h 6858000"/>
              <a:gd name="connsiteX300" fmla="*/ 8252100 w 12192000"/>
              <a:gd name="connsiteY300" fmla="*/ 5001575 h 6858000"/>
              <a:gd name="connsiteX301" fmla="*/ 8246932 w 12192000"/>
              <a:gd name="connsiteY301" fmla="*/ 5018573 h 6858000"/>
              <a:gd name="connsiteX302" fmla="*/ 8239550 w 12192000"/>
              <a:gd name="connsiteY302" fmla="*/ 5049331 h 6858000"/>
              <a:gd name="connsiteX303" fmla="*/ 8230691 w 12192000"/>
              <a:gd name="connsiteY303" fmla="*/ 5063091 h 6858000"/>
              <a:gd name="connsiteX304" fmla="*/ 8227000 w 12192000"/>
              <a:gd name="connsiteY304" fmla="*/ 5063091 h 6858000"/>
              <a:gd name="connsiteX305" fmla="*/ 8227738 w 12192000"/>
              <a:gd name="connsiteY305" fmla="*/ 5065520 h 6858000"/>
              <a:gd name="connsiteX306" fmla="*/ 8224047 w 12192000"/>
              <a:gd name="connsiteY306" fmla="*/ 5080899 h 6858000"/>
              <a:gd name="connsiteX307" fmla="*/ 8216664 w 12192000"/>
              <a:gd name="connsiteY307" fmla="*/ 5085351 h 6858000"/>
              <a:gd name="connsiteX308" fmla="*/ 8218879 w 12192000"/>
              <a:gd name="connsiteY308" fmla="*/ 5087374 h 6858000"/>
              <a:gd name="connsiteX309" fmla="*/ 8220356 w 12192000"/>
              <a:gd name="connsiteY309" fmla="*/ 5101134 h 6858000"/>
              <a:gd name="connsiteX310" fmla="*/ 8210020 w 12192000"/>
              <a:gd name="connsiteY310" fmla="*/ 5106800 h 6858000"/>
              <a:gd name="connsiteX311" fmla="*/ 8210020 w 12192000"/>
              <a:gd name="connsiteY311" fmla="*/ 5115299 h 6858000"/>
              <a:gd name="connsiteX312" fmla="*/ 8201899 w 12192000"/>
              <a:gd name="connsiteY312" fmla="*/ 5127036 h 6858000"/>
              <a:gd name="connsiteX313" fmla="*/ 8196732 w 12192000"/>
              <a:gd name="connsiteY313" fmla="*/ 5141201 h 6858000"/>
              <a:gd name="connsiteX314" fmla="*/ 8188611 w 12192000"/>
              <a:gd name="connsiteY314" fmla="*/ 5142415 h 6858000"/>
              <a:gd name="connsiteX315" fmla="*/ 8184182 w 12192000"/>
              <a:gd name="connsiteY315" fmla="*/ 5150510 h 6858000"/>
              <a:gd name="connsiteX316" fmla="*/ 8167940 w 12192000"/>
              <a:gd name="connsiteY316" fmla="*/ 5156580 h 6858000"/>
              <a:gd name="connsiteX317" fmla="*/ 8158343 w 12192000"/>
              <a:gd name="connsiteY317" fmla="*/ 5154152 h 6858000"/>
              <a:gd name="connsiteX318" fmla="*/ 8127337 w 12192000"/>
              <a:gd name="connsiteY318" fmla="*/ 5156985 h 6858000"/>
              <a:gd name="connsiteX319" fmla="*/ 8117740 w 12192000"/>
              <a:gd name="connsiteY319" fmla="*/ 5167508 h 6858000"/>
              <a:gd name="connsiteX320" fmla="*/ 8105928 w 12192000"/>
              <a:gd name="connsiteY320" fmla="*/ 5173983 h 6858000"/>
              <a:gd name="connsiteX321" fmla="*/ 8095592 w 12192000"/>
              <a:gd name="connsiteY321" fmla="*/ 5173174 h 6858000"/>
              <a:gd name="connsiteX322" fmla="*/ 8088948 w 12192000"/>
              <a:gd name="connsiteY322" fmla="*/ 5176816 h 6858000"/>
              <a:gd name="connsiteX323" fmla="*/ 8085995 w 12192000"/>
              <a:gd name="connsiteY323" fmla="*/ 5174792 h 6858000"/>
              <a:gd name="connsiteX324" fmla="*/ 8085995 w 12192000"/>
              <a:gd name="connsiteY324" fmla="*/ 5170745 h 6858000"/>
              <a:gd name="connsiteX325" fmla="*/ 8080089 w 12192000"/>
              <a:gd name="connsiteY325" fmla="*/ 5169531 h 6858000"/>
              <a:gd name="connsiteX326" fmla="*/ 8071230 w 12192000"/>
              <a:gd name="connsiteY326" fmla="*/ 5159413 h 6858000"/>
              <a:gd name="connsiteX327" fmla="*/ 8063848 w 12192000"/>
              <a:gd name="connsiteY327" fmla="*/ 5157390 h 6858000"/>
              <a:gd name="connsiteX328" fmla="*/ 8060895 w 12192000"/>
              <a:gd name="connsiteY328" fmla="*/ 5154152 h 6858000"/>
              <a:gd name="connsiteX329" fmla="*/ 8054251 w 12192000"/>
              <a:gd name="connsiteY329" fmla="*/ 5156580 h 6858000"/>
              <a:gd name="connsiteX330" fmla="*/ 8047606 w 12192000"/>
              <a:gd name="connsiteY330" fmla="*/ 5149700 h 6858000"/>
              <a:gd name="connsiteX331" fmla="*/ 8043177 w 12192000"/>
              <a:gd name="connsiteY331" fmla="*/ 5143225 h 6858000"/>
              <a:gd name="connsiteX332" fmla="*/ 8038009 w 12192000"/>
              <a:gd name="connsiteY332" fmla="*/ 5140392 h 6858000"/>
              <a:gd name="connsiteX333" fmla="*/ 8031365 w 12192000"/>
              <a:gd name="connsiteY333" fmla="*/ 5131083 h 6858000"/>
              <a:gd name="connsiteX334" fmla="*/ 8025459 w 12192000"/>
              <a:gd name="connsiteY334" fmla="*/ 5127846 h 6858000"/>
              <a:gd name="connsiteX335" fmla="*/ 8024721 w 12192000"/>
              <a:gd name="connsiteY335" fmla="*/ 5121775 h 6858000"/>
              <a:gd name="connsiteX336" fmla="*/ 8021768 w 12192000"/>
              <a:gd name="connsiteY336" fmla="*/ 5118132 h 6858000"/>
              <a:gd name="connsiteX337" fmla="*/ 8023244 w 12192000"/>
              <a:gd name="connsiteY337" fmla="*/ 5098706 h 6858000"/>
              <a:gd name="connsiteX338" fmla="*/ 8021768 w 12192000"/>
              <a:gd name="connsiteY338" fmla="*/ 5083732 h 6858000"/>
              <a:gd name="connsiteX339" fmla="*/ 8021030 w 12192000"/>
              <a:gd name="connsiteY339" fmla="*/ 5074019 h 6858000"/>
              <a:gd name="connsiteX340" fmla="*/ 8030627 w 12192000"/>
              <a:gd name="connsiteY340" fmla="*/ 5071995 h 6858000"/>
              <a:gd name="connsiteX341" fmla="*/ 8034318 w 12192000"/>
              <a:gd name="connsiteY341" fmla="*/ 5068757 h 6858000"/>
              <a:gd name="connsiteX342" fmla="*/ 8030627 w 12192000"/>
              <a:gd name="connsiteY342" fmla="*/ 5069971 h 6858000"/>
              <a:gd name="connsiteX343" fmla="*/ 8023983 w 12192000"/>
              <a:gd name="connsiteY343" fmla="*/ 5066329 h 6858000"/>
              <a:gd name="connsiteX344" fmla="*/ 8021768 w 12192000"/>
              <a:gd name="connsiteY344" fmla="*/ 5059854 h 6858000"/>
              <a:gd name="connsiteX345" fmla="*/ 8023983 w 12192000"/>
              <a:gd name="connsiteY345" fmla="*/ 5049331 h 6858000"/>
              <a:gd name="connsiteX346" fmla="*/ 8011433 w 12192000"/>
              <a:gd name="connsiteY346" fmla="*/ 5034761 h 6858000"/>
              <a:gd name="connsiteX347" fmla="*/ 8010694 w 12192000"/>
              <a:gd name="connsiteY347" fmla="*/ 5020192 h 6858000"/>
              <a:gd name="connsiteX348" fmla="*/ 8008480 w 12192000"/>
              <a:gd name="connsiteY348" fmla="*/ 5014930 h 6858000"/>
              <a:gd name="connsiteX349" fmla="*/ 8011433 w 12192000"/>
              <a:gd name="connsiteY349" fmla="*/ 5007645 h 6858000"/>
              <a:gd name="connsiteX350" fmla="*/ 8010694 w 12192000"/>
              <a:gd name="connsiteY350" fmla="*/ 4995504 h 6858000"/>
              <a:gd name="connsiteX351" fmla="*/ 8021030 w 12192000"/>
              <a:gd name="connsiteY351" fmla="*/ 4984981 h 6858000"/>
              <a:gd name="connsiteX352" fmla="*/ 8020291 w 12192000"/>
              <a:gd name="connsiteY352" fmla="*/ 4970007 h 6858000"/>
              <a:gd name="connsiteX353" fmla="*/ 8023983 w 12192000"/>
              <a:gd name="connsiteY353" fmla="*/ 4965555 h 6858000"/>
              <a:gd name="connsiteX354" fmla="*/ 8038009 w 12192000"/>
              <a:gd name="connsiteY354" fmla="*/ 4962317 h 6858000"/>
              <a:gd name="connsiteX355" fmla="*/ 8043915 w 12192000"/>
              <a:gd name="connsiteY355" fmla="*/ 4956247 h 6858000"/>
              <a:gd name="connsiteX356" fmla="*/ 8045392 w 12192000"/>
              <a:gd name="connsiteY356" fmla="*/ 4939249 h 6858000"/>
              <a:gd name="connsiteX357" fmla="*/ 8054251 w 12192000"/>
              <a:gd name="connsiteY357" fmla="*/ 4932368 h 6858000"/>
              <a:gd name="connsiteX358" fmla="*/ 8057204 w 12192000"/>
              <a:gd name="connsiteY358" fmla="*/ 4924679 h 6858000"/>
              <a:gd name="connsiteX359" fmla="*/ 8063110 w 12192000"/>
              <a:gd name="connsiteY359" fmla="*/ 4923465 h 6858000"/>
              <a:gd name="connsiteX360" fmla="*/ 8065324 w 12192000"/>
              <a:gd name="connsiteY360" fmla="*/ 4911728 h 6858000"/>
              <a:gd name="connsiteX361" fmla="*/ 8075660 w 12192000"/>
              <a:gd name="connsiteY361" fmla="*/ 4905657 h 6858000"/>
              <a:gd name="connsiteX362" fmla="*/ 8080089 w 12192000"/>
              <a:gd name="connsiteY362" fmla="*/ 4884612 h 6858000"/>
              <a:gd name="connsiteX363" fmla="*/ 8077874 w 12192000"/>
              <a:gd name="connsiteY363" fmla="*/ 4878137 h 6858000"/>
              <a:gd name="connsiteX364" fmla="*/ 8084519 w 12192000"/>
              <a:gd name="connsiteY364" fmla="*/ 4872066 h 6858000"/>
              <a:gd name="connsiteX365" fmla="*/ 8084519 w 12192000"/>
              <a:gd name="connsiteY365" fmla="*/ 4868019 h 6858000"/>
              <a:gd name="connsiteX366" fmla="*/ 8075660 w 12192000"/>
              <a:gd name="connsiteY366" fmla="*/ 4859115 h 6858000"/>
              <a:gd name="connsiteX367" fmla="*/ 8077136 w 12192000"/>
              <a:gd name="connsiteY367" fmla="*/ 4852235 h 6858000"/>
              <a:gd name="connsiteX368" fmla="*/ 8063110 w 12192000"/>
              <a:gd name="connsiteY368" fmla="*/ 4827952 h 6858000"/>
              <a:gd name="connsiteX369" fmla="*/ 8063848 w 12192000"/>
              <a:gd name="connsiteY369" fmla="*/ 4816620 h 6858000"/>
              <a:gd name="connsiteX370" fmla="*/ 8058680 w 12192000"/>
              <a:gd name="connsiteY370" fmla="*/ 4803265 h 6858000"/>
              <a:gd name="connsiteX371" fmla="*/ 8065324 w 12192000"/>
              <a:gd name="connsiteY371" fmla="*/ 4794766 h 6858000"/>
              <a:gd name="connsiteX372" fmla="*/ 8057942 w 12192000"/>
              <a:gd name="connsiteY372" fmla="*/ 4788695 h 6858000"/>
              <a:gd name="connsiteX373" fmla="*/ 8057942 w 12192000"/>
              <a:gd name="connsiteY373" fmla="*/ 4781815 h 6858000"/>
              <a:gd name="connsiteX374" fmla="*/ 8071968 w 12192000"/>
              <a:gd name="connsiteY374" fmla="*/ 4768054 h 6858000"/>
              <a:gd name="connsiteX375" fmla="*/ 8071230 w 12192000"/>
              <a:gd name="connsiteY375" fmla="*/ 4764007 h 6858000"/>
              <a:gd name="connsiteX376" fmla="*/ 8085995 w 12192000"/>
              <a:gd name="connsiteY376" fmla="*/ 4742962 h 6858000"/>
              <a:gd name="connsiteX377" fmla="*/ 8084519 w 12192000"/>
              <a:gd name="connsiteY377" fmla="*/ 4728797 h 6858000"/>
              <a:gd name="connsiteX378" fmla="*/ 8088948 w 12192000"/>
              <a:gd name="connsiteY378" fmla="*/ 4722322 h 6858000"/>
              <a:gd name="connsiteX379" fmla="*/ 8099284 w 12192000"/>
              <a:gd name="connsiteY379" fmla="*/ 4722726 h 6858000"/>
              <a:gd name="connsiteX380" fmla="*/ 8102975 w 12192000"/>
              <a:gd name="connsiteY380" fmla="*/ 4725964 h 6858000"/>
              <a:gd name="connsiteX381" fmla="*/ 8108142 w 12192000"/>
              <a:gd name="connsiteY381" fmla="*/ 4725559 h 6858000"/>
              <a:gd name="connsiteX382" fmla="*/ 8128075 w 12192000"/>
              <a:gd name="connsiteY382" fmla="*/ 4708966 h 6858000"/>
              <a:gd name="connsiteX383" fmla="*/ 8133243 w 12192000"/>
              <a:gd name="connsiteY383" fmla="*/ 4716251 h 6858000"/>
              <a:gd name="connsiteX384" fmla="*/ 8138410 w 12192000"/>
              <a:gd name="connsiteY384" fmla="*/ 4708966 h 6858000"/>
              <a:gd name="connsiteX385" fmla="*/ 8143578 w 12192000"/>
              <a:gd name="connsiteY385" fmla="*/ 4711394 h 6858000"/>
              <a:gd name="connsiteX386" fmla="*/ 8143578 w 12192000"/>
              <a:gd name="connsiteY386" fmla="*/ 4717870 h 6858000"/>
              <a:gd name="connsiteX387" fmla="*/ 8147269 w 12192000"/>
              <a:gd name="connsiteY387" fmla="*/ 4717060 h 6858000"/>
              <a:gd name="connsiteX388" fmla="*/ 8150961 w 12192000"/>
              <a:gd name="connsiteY388" fmla="*/ 4717870 h 6858000"/>
              <a:gd name="connsiteX389" fmla="*/ 8149484 w 12192000"/>
              <a:gd name="connsiteY389" fmla="*/ 4704919 h 6858000"/>
              <a:gd name="connsiteX390" fmla="*/ 8153914 w 12192000"/>
              <a:gd name="connsiteY390" fmla="*/ 4704109 h 6858000"/>
              <a:gd name="connsiteX391" fmla="*/ 8156128 w 12192000"/>
              <a:gd name="connsiteY391" fmla="*/ 4700467 h 6858000"/>
              <a:gd name="connsiteX392" fmla="*/ 8169417 w 12192000"/>
              <a:gd name="connsiteY392" fmla="*/ 4708966 h 6858000"/>
              <a:gd name="connsiteX393" fmla="*/ 8180490 w 12192000"/>
              <a:gd name="connsiteY393" fmla="*/ 4698039 h 6858000"/>
              <a:gd name="connsiteX394" fmla="*/ 8185658 w 12192000"/>
              <a:gd name="connsiteY394" fmla="*/ 4698443 h 6858000"/>
              <a:gd name="connsiteX395" fmla="*/ 8184920 w 12192000"/>
              <a:gd name="connsiteY395" fmla="*/ 4710180 h 6858000"/>
              <a:gd name="connsiteX396" fmla="*/ 8189349 w 12192000"/>
              <a:gd name="connsiteY396" fmla="*/ 4713418 h 6858000"/>
              <a:gd name="connsiteX397" fmla="*/ 8195255 w 12192000"/>
              <a:gd name="connsiteY397" fmla="*/ 4715441 h 6858000"/>
              <a:gd name="connsiteX398" fmla="*/ 8198208 w 12192000"/>
              <a:gd name="connsiteY398" fmla="*/ 4709775 h 6858000"/>
              <a:gd name="connsiteX399" fmla="*/ 8195993 w 12192000"/>
              <a:gd name="connsiteY399" fmla="*/ 4704514 h 6858000"/>
              <a:gd name="connsiteX400" fmla="*/ 8198946 w 12192000"/>
              <a:gd name="connsiteY400" fmla="*/ 4691159 h 6858000"/>
              <a:gd name="connsiteX401" fmla="*/ 8217403 w 12192000"/>
              <a:gd name="connsiteY401" fmla="*/ 4676994 h 6858000"/>
              <a:gd name="connsiteX402" fmla="*/ 8221832 w 12192000"/>
              <a:gd name="connsiteY402" fmla="*/ 4679827 h 6858000"/>
              <a:gd name="connsiteX403" fmla="*/ 8216664 w 12192000"/>
              <a:gd name="connsiteY403" fmla="*/ 4687111 h 6858000"/>
              <a:gd name="connsiteX404" fmla="*/ 8221832 w 12192000"/>
              <a:gd name="connsiteY404" fmla="*/ 4687921 h 6858000"/>
              <a:gd name="connsiteX405" fmla="*/ 8222570 w 12192000"/>
              <a:gd name="connsiteY405" fmla="*/ 4693992 h 6858000"/>
              <a:gd name="connsiteX406" fmla="*/ 8230691 w 12192000"/>
              <a:gd name="connsiteY406" fmla="*/ 4689135 h 6858000"/>
              <a:gd name="connsiteX407" fmla="*/ 8236597 w 12192000"/>
              <a:gd name="connsiteY407" fmla="*/ 4687516 h 6858000"/>
              <a:gd name="connsiteX408" fmla="*/ 8237335 w 12192000"/>
              <a:gd name="connsiteY408" fmla="*/ 4683064 h 6858000"/>
              <a:gd name="connsiteX409" fmla="*/ 8230691 w 12192000"/>
              <a:gd name="connsiteY409" fmla="*/ 4681041 h 6858000"/>
              <a:gd name="connsiteX410" fmla="*/ 8226261 w 12192000"/>
              <a:gd name="connsiteY410" fmla="*/ 4672137 h 6858000"/>
              <a:gd name="connsiteX411" fmla="*/ 8238073 w 12192000"/>
              <a:gd name="connsiteY411" fmla="*/ 4666066 h 6858000"/>
              <a:gd name="connsiteX412" fmla="*/ 8240288 w 12192000"/>
              <a:gd name="connsiteY412" fmla="*/ 4662019 h 6858000"/>
              <a:gd name="connsiteX413" fmla="*/ 8234382 w 12192000"/>
              <a:gd name="connsiteY413" fmla="*/ 4659186 h 6858000"/>
              <a:gd name="connsiteX414" fmla="*/ 8243241 w 12192000"/>
              <a:gd name="connsiteY414" fmla="*/ 4651092 h 6858000"/>
              <a:gd name="connsiteX415" fmla="*/ 8246932 w 12192000"/>
              <a:gd name="connsiteY415" fmla="*/ 4656758 h 6858000"/>
              <a:gd name="connsiteX416" fmla="*/ 8244718 w 12192000"/>
              <a:gd name="connsiteY416" fmla="*/ 4659186 h 6858000"/>
              <a:gd name="connsiteX417" fmla="*/ 8244718 w 12192000"/>
              <a:gd name="connsiteY417" fmla="*/ 4669304 h 6858000"/>
              <a:gd name="connsiteX418" fmla="*/ 8258744 w 12192000"/>
              <a:gd name="connsiteY418" fmla="*/ 4658781 h 6858000"/>
              <a:gd name="connsiteX419" fmla="*/ 8260221 w 12192000"/>
              <a:gd name="connsiteY419" fmla="*/ 4653115 h 6858000"/>
              <a:gd name="connsiteX420" fmla="*/ 8267603 w 12192000"/>
              <a:gd name="connsiteY420" fmla="*/ 4650687 h 6858000"/>
              <a:gd name="connsiteX421" fmla="*/ 8272771 w 12192000"/>
              <a:gd name="connsiteY421" fmla="*/ 4655544 h 6858000"/>
              <a:gd name="connsiteX422" fmla="*/ 8277200 w 12192000"/>
              <a:gd name="connsiteY422" fmla="*/ 4650687 h 6858000"/>
              <a:gd name="connsiteX423" fmla="*/ 8275724 w 12192000"/>
              <a:gd name="connsiteY423" fmla="*/ 4645426 h 6858000"/>
              <a:gd name="connsiteX424" fmla="*/ 8266127 w 12192000"/>
              <a:gd name="connsiteY424" fmla="*/ 4642593 h 6858000"/>
              <a:gd name="connsiteX425" fmla="*/ 8263174 w 12192000"/>
              <a:gd name="connsiteY425" fmla="*/ 4633689 h 6858000"/>
              <a:gd name="connsiteX426" fmla="*/ 8274247 w 12192000"/>
              <a:gd name="connsiteY426" fmla="*/ 4632070 h 6858000"/>
              <a:gd name="connsiteX427" fmla="*/ 8279415 w 12192000"/>
              <a:gd name="connsiteY427" fmla="*/ 4633284 h 6858000"/>
              <a:gd name="connsiteX428" fmla="*/ 8283106 w 12192000"/>
              <a:gd name="connsiteY428" fmla="*/ 4630047 h 6858000"/>
              <a:gd name="connsiteX429" fmla="*/ 8280892 w 12192000"/>
              <a:gd name="connsiteY429" fmla="*/ 4626000 h 6858000"/>
              <a:gd name="connsiteX430" fmla="*/ 8270556 w 12192000"/>
              <a:gd name="connsiteY430" fmla="*/ 4616691 h 6858000"/>
              <a:gd name="connsiteX431" fmla="*/ 8272033 w 12192000"/>
              <a:gd name="connsiteY431" fmla="*/ 4606169 h 6858000"/>
              <a:gd name="connsiteX432" fmla="*/ 8277939 w 12192000"/>
              <a:gd name="connsiteY432" fmla="*/ 4600098 h 6858000"/>
              <a:gd name="connsiteX433" fmla="*/ 8282368 w 12192000"/>
              <a:gd name="connsiteY433" fmla="*/ 4602121 h 6858000"/>
              <a:gd name="connsiteX434" fmla="*/ 8283844 w 12192000"/>
              <a:gd name="connsiteY434" fmla="*/ 4612239 h 6858000"/>
              <a:gd name="connsiteX435" fmla="*/ 8289012 w 12192000"/>
              <a:gd name="connsiteY435" fmla="*/ 4615477 h 6858000"/>
              <a:gd name="connsiteX436" fmla="*/ 8295656 w 12192000"/>
              <a:gd name="connsiteY436" fmla="*/ 4611025 h 6858000"/>
              <a:gd name="connsiteX437" fmla="*/ 8296395 w 12192000"/>
              <a:gd name="connsiteY437" fmla="*/ 4603336 h 6858000"/>
              <a:gd name="connsiteX438" fmla="*/ 8305254 w 12192000"/>
              <a:gd name="connsiteY438" fmla="*/ 4594837 h 6858000"/>
              <a:gd name="connsiteX439" fmla="*/ 8311898 w 12192000"/>
              <a:gd name="connsiteY439" fmla="*/ 4596860 h 6858000"/>
              <a:gd name="connsiteX440" fmla="*/ 8317804 w 12192000"/>
              <a:gd name="connsiteY440" fmla="*/ 4587956 h 6858000"/>
              <a:gd name="connsiteX441" fmla="*/ 8317804 w 12192000"/>
              <a:gd name="connsiteY441" fmla="*/ 4574196 h 6858000"/>
              <a:gd name="connsiteX442" fmla="*/ 8327401 w 12192000"/>
              <a:gd name="connsiteY442" fmla="*/ 4565697 h 6858000"/>
              <a:gd name="connsiteX443" fmla="*/ 8327401 w 12192000"/>
              <a:gd name="connsiteY443" fmla="*/ 4562864 h 6858000"/>
              <a:gd name="connsiteX444" fmla="*/ 8321495 w 12192000"/>
              <a:gd name="connsiteY444" fmla="*/ 4557198 h 6858000"/>
              <a:gd name="connsiteX445" fmla="*/ 8321495 w 12192000"/>
              <a:gd name="connsiteY445" fmla="*/ 4551127 h 6858000"/>
              <a:gd name="connsiteX446" fmla="*/ 8313374 w 12192000"/>
              <a:gd name="connsiteY446" fmla="*/ 4541010 h 6858000"/>
              <a:gd name="connsiteX447" fmla="*/ 8318542 w 12192000"/>
              <a:gd name="connsiteY447" fmla="*/ 4541010 h 6858000"/>
              <a:gd name="connsiteX448" fmla="*/ 8327401 w 12192000"/>
              <a:gd name="connsiteY448" fmla="*/ 4546271 h 6858000"/>
              <a:gd name="connsiteX449" fmla="*/ 8335522 w 12192000"/>
              <a:gd name="connsiteY449" fmla="*/ 4540605 h 6858000"/>
              <a:gd name="connsiteX450" fmla="*/ 8332569 w 12192000"/>
              <a:gd name="connsiteY450" fmla="*/ 4534534 h 6858000"/>
              <a:gd name="connsiteX451" fmla="*/ 12052579 w 12192000"/>
              <a:gd name="connsiteY451" fmla="*/ 4480302 h 6858000"/>
              <a:gd name="connsiteX452" fmla="*/ 12055532 w 12192000"/>
              <a:gd name="connsiteY452" fmla="*/ 4485564 h 6858000"/>
              <a:gd name="connsiteX453" fmla="*/ 12051841 w 12192000"/>
              <a:gd name="connsiteY453" fmla="*/ 4492848 h 6858000"/>
              <a:gd name="connsiteX454" fmla="*/ 12028955 w 12192000"/>
              <a:gd name="connsiteY454" fmla="*/ 4501348 h 6858000"/>
              <a:gd name="connsiteX455" fmla="*/ 12022311 w 12192000"/>
              <a:gd name="connsiteY455" fmla="*/ 4498919 h 6858000"/>
              <a:gd name="connsiteX456" fmla="*/ 12029694 w 12192000"/>
              <a:gd name="connsiteY456" fmla="*/ 4492848 h 6858000"/>
              <a:gd name="connsiteX457" fmla="*/ 12045197 w 12192000"/>
              <a:gd name="connsiteY457" fmla="*/ 4485968 h 6858000"/>
              <a:gd name="connsiteX458" fmla="*/ 12042982 w 12192000"/>
              <a:gd name="connsiteY458" fmla="*/ 4484349 h 6858000"/>
              <a:gd name="connsiteX459" fmla="*/ 11978755 w 12192000"/>
              <a:gd name="connsiteY459" fmla="*/ 4478279 h 6858000"/>
              <a:gd name="connsiteX460" fmla="*/ 11983923 w 12192000"/>
              <a:gd name="connsiteY460" fmla="*/ 4481516 h 6858000"/>
              <a:gd name="connsiteX461" fmla="*/ 11985399 w 12192000"/>
              <a:gd name="connsiteY461" fmla="*/ 4485968 h 6858000"/>
              <a:gd name="connsiteX462" fmla="*/ 11978755 w 12192000"/>
              <a:gd name="connsiteY462" fmla="*/ 4488801 h 6858000"/>
              <a:gd name="connsiteX463" fmla="*/ 11969896 w 12192000"/>
              <a:gd name="connsiteY463" fmla="*/ 4488397 h 6858000"/>
              <a:gd name="connsiteX464" fmla="*/ 11974325 w 12192000"/>
              <a:gd name="connsiteY464" fmla="*/ 4481112 h 6858000"/>
              <a:gd name="connsiteX465" fmla="*/ 11978755 w 12192000"/>
              <a:gd name="connsiteY465" fmla="*/ 4478279 h 6858000"/>
              <a:gd name="connsiteX466" fmla="*/ 12051841 w 12192000"/>
              <a:gd name="connsiteY466" fmla="*/ 4464114 h 6858000"/>
              <a:gd name="connsiteX467" fmla="*/ 12055532 w 12192000"/>
              <a:gd name="connsiteY467" fmla="*/ 4464518 h 6858000"/>
              <a:gd name="connsiteX468" fmla="*/ 12051841 w 12192000"/>
              <a:gd name="connsiteY468" fmla="*/ 4473827 h 6858000"/>
              <a:gd name="connsiteX469" fmla="*/ 12045935 w 12192000"/>
              <a:gd name="connsiteY469" fmla="*/ 4471803 h 6858000"/>
              <a:gd name="connsiteX470" fmla="*/ 11856206 w 12192000"/>
              <a:gd name="connsiteY470" fmla="*/ 4418786 h 6858000"/>
              <a:gd name="connsiteX471" fmla="*/ 11869495 w 12192000"/>
              <a:gd name="connsiteY471" fmla="*/ 4428499 h 6858000"/>
              <a:gd name="connsiteX472" fmla="*/ 11878354 w 12192000"/>
              <a:gd name="connsiteY472" fmla="*/ 4428499 h 6858000"/>
              <a:gd name="connsiteX473" fmla="*/ 11887213 w 12192000"/>
              <a:gd name="connsiteY473" fmla="*/ 4424047 h 6858000"/>
              <a:gd name="connsiteX474" fmla="*/ 11899025 w 12192000"/>
              <a:gd name="connsiteY474" fmla="*/ 4429308 h 6858000"/>
              <a:gd name="connsiteX475" fmla="*/ 11901978 w 12192000"/>
              <a:gd name="connsiteY475" fmla="*/ 4437403 h 6858000"/>
              <a:gd name="connsiteX476" fmla="*/ 11912313 w 12192000"/>
              <a:gd name="connsiteY476" fmla="*/ 4437403 h 6858000"/>
              <a:gd name="connsiteX477" fmla="*/ 11920434 w 12192000"/>
              <a:gd name="connsiteY477" fmla="*/ 4449139 h 6858000"/>
              <a:gd name="connsiteX478" fmla="*/ 11928554 w 12192000"/>
              <a:gd name="connsiteY478" fmla="*/ 4456424 h 6858000"/>
              <a:gd name="connsiteX479" fmla="*/ 11928554 w 12192000"/>
              <a:gd name="connsiteY479" fmla="*/ 4462090 h 6858000"/>
              <a:gd name="connsiteX480" fmla="*/ 11916004 w 12192000"/>
              <a:gd name="connsiteY480" fmla="*/ 4468161 h 6858000"/>
              <a:gd name="connsiteX481" fmla="*/ 11901978 w 12192000"/>
              <a:gd name="connsiteY481" fmla="*/ 4469375 h 6858000"/>
              <a:gd name="connsiteX482" fmla="*/ 11890904 w 12192000"/>
              <a:gd name="connsiteY482" fmla="*/ 4464923 h 6858000"/>
              <a:gd name="connsiteX483" fmla="*/ 11882783 w 12192000"/>
              <a:gd name="connsiteY483" fmla="*/ 4453996 h 6858000"/>
              <a:gd name="connsiteX484" fmla="*/ 11874663 w 12192000"/>
              <a:gd name="connsiteY484" fmla="*/ 4452377 h 6858000"/>
              <a:gd name="connsiteX485" fmla="*/ 11866542 w 12192000"/>
              <a:gd name="connsiteY485" fmla="*/ 4443473 h 6858000"/>
              <a:gd name="connsiteX486" fmla="*/ 11855468 w 12192000"/>
              <a:gd name="connsiteY486" fmla="*/ 4445092 h 6858000"/>
              <a:gd name="connsiteX487" fmla="*/ 11841442 w 12192000"/>
              <a:gd name="connsiteY487" fmla="*/ 4442259 h 6858000"/>
              <a:gd name="connsiteX488" fmla="*/ 11834059 w 12192000"/>
              <a:gd name="connsiteY488" fmla="*/ 4435784 h 6858000"/>
              <a:gd name="connsiteX489" fmla="*/ 11834797 w 12192000"/>
              <a:gd name="connsiteY489" fmla="*/ 4429308 h 6858000"/>
              <a:gd name="connsiteX490" fmla="*/ 12192000 w 12192000"/>
              <a:gd name="connsiteY490" fmla="*/ 4390000 h 6858000"/>
              <a:gd name="connsiteX491" fmla="*/ 12192000 w 12192000"/>
              <a:gd name="connsiteY491" fmla="*/ 4417923 h 6858000"/>
              <a:gd name="connsiteX492" fmla="*/ 12182510 w 12192000"/>
              <a:gd name="connsiteY492" fmla="*/ 4419595 h 6858000"/>
              <a:gd name="connsiteX493" fmla="*/ 12173651 w 12192000"/>
              <a:gd name="connsiteY493" fmla="*/ 4418786 h 6858000"/>
              <a:gd name="connsiteX494" fmla="*/ 12165531 w 12192000"/>
              <a:gd name="connsiteY494" fmla="*/ 4421214 h 6858000"/>
              <a:gd name="connsiteX495" fmla="*/ 12155933 w 12192000"/>
              <a:gd name="connsiteY495" fmla="*/ 4429308 h 6858000"/>
              <a:gd name="connsiteX496" fmla="*/ 12154457 w 12192000"/>
              <a:gd name="connsiteY496" fmla="*/ 4430118 h 6858000"/>
              <a:gd name="connsiteX497" fmla="*/ 12149289 w 12192000"/>
              <a:gd name="connsiteY497" fmla="*/ 4432141 h 6858000"/>
              <a:gd name="connsiteX498" fmla="*/ 12144860 w 12192000"/>
              <a:gd name="connsiteY498" fmla="*/ 4437403 h 6858000"/>
              <a:gd name="connsiteX499" fmla="*/ 12126404 w 12192000"/>
              <a:gd name="connsiteY499" fmla="*/ 4450353 h 6858000"/>
              <a:gd name="connsiteX500" fmla="*/ 12120498 w 12192000"/>
              <a:gd name="connsiteY500" fmla="*/ 4459257 h 6858000"/>
              <a:gd name="connsiteX501" fmla="*/ 12110901 w 12192000"/>
              <a:gd name="connsiteY501" fmla="*/ 4465328 h 6858000"/>
              <a:gd name="connsiteX502" fmla="*/ 12102780 w 12192000"/>
              <a:gd name="connsiteY502" fmla="*/ 4464923 h 6858000"/>
              <a:gd name="connsiteX503" fmla="*/ 12093921 w 12192000"/>
              <a:gd name="connsiteY503" fmla="*/ 4467351 h 6858000"/>
              <a:gd name="connsiteX504" fmla="*/ 12079894 w 12192000"/>
              <a:gd name="connsiteY504" fmla="*/ 4475850 h 6858000"/>
              <a:gd name="connsiteX505" fmla="*/ 12063653 w 12192000"/>
              <a:gd name="connsiteY505" fmla="*/ 4476660 h 6858000"/>
              <a:gd name="connsiteX506" fmla="*/ 12058485 w 12192000"/>
              <a:gd name="connsiteY506" fmla="*/ 4473017 h 6858000"/>
              <a:gd name="connsiteX507" fmla="*/ 12061438 w 12192000"/>
              <a:gd name="connsiteY507" fmla="*/ 4463709 h 6858000"/>
              <a:gd name="connsiteX508" fmla="*/ 12065868 w 12192000"/>
              <a:gd name="connsiteY508" fmla="*/ 4466137 h 6858000"/>
              <a:gd name="connsiteX509" fmla="*/ 12071035 w 12192000"/>
              <a:gd name="connsiteY509" fmla="*/ 4466137 h 6858000"/>
              <a:gd name="connsiteX510" fmla="*/ 12068821 w 12192000"/>
              <a:gd name="connsiteY510" fmla="*/ 4462495 h 6858000"/>
              <a:gd name="connsiteX511" fmla="*/ 12065129 w 12192000"/>
              <a:gd name="connsiteY511" fmla="*/ 4458852 h 6858000"/>
              <a:gd name="connsiteX512" fmla="*/ 12066606 w 12192000"/>
              <a:gd name="connsiteY512" fmla="*/ 4455210 h 6858000"/>
              <a:gd name="connsiteX513" fmla="*/ 12076203 w 12192000"/>
              <a:gd name="connsiteY513" fmla="*/ 4440640 h 6858000"/>
              <a:gd name="connsiteX514" fmla="*/ 12079894 w 12192000"/>
              <a:gd name="connsiteY514" fmla="*/ 4431332 h 6858000"/>
              <a:gd name="connsiteX515" fmla="*/ 12089491 w 12192000"/>
              <a:gd name="connsiteY515" fmla="*/ 4425666 h 6858000"/>
              <a:gd name="connsiteX516" fmla="*/ 12092444 w 12192000"/>
              <a:gd name="connsiteY516" fmla="*/ 4423238 h 6858000"/>
              <a:gd name="connsiteX517" fmla="*/ 12099827 w 12192000"/>
              <a:gd name="connsiteY517" fmla="*/ 4416357 h 6858000"/>
              <a:gd name="connsiteX518" fmla="*/ 12113115 w 12192000"/>
              <a:gd name="connsiteY518" fmla="*/ 4415143 h 6858000"/>
              <a:gd name="connsiteX519" fmla="*/ 12119759 w 12192000"/>
              <a:gd name="connsiteY519" fmla="*/ 4413120 h 6858000"/>
              <a:gd name="connsiteX520" fmla="*/ 12127880 w 12192000"/>
              <a:gd name="connsiteY520" fmla="*/ 4411096 h 6858000"/>
              <a:gd name="connsiteX521" fmla="*/ 12132310 w 12192000"/>
              <a:gd name="connsiteY521" fmla="*/ 4409073 h 6858000"/>
              <a:gd name="connsiteX522" fmla="*/ 12144122 w 12192000"/>
              <a:gd name="connsiteY522" fmla="*/ 4403811 h 6858000"/>
              <a:gd name="connsiteX523" fmla="*/ 12159625 w 12192000"/>
              <a:gd name="connsiteY523" fmla="*/ 4390860 h 6858000"/>
              <a:gd name="connsiteX524" fmla="*/ 12181034 w 12192000"/>
              <a:gd name="connsiteY524" fmla="*/ 4391670 h 6858000"/>
              <a:gd name="connsiteX525" fmla="*/ 11872448 w 12192000"/>
              <a:gd name="connsiteY525" fmla="*/ 4389646 h 6858000"/>
              <a:gd name="connsiteX526" fmla="*/ 11876139 w 12192000"/>
              <a:gd name="connsiteY526" fmla="*/ 4392075 h 6858000"/>
              <a:gd name="connsiteX527" fmla="*/ 11875401 w 12192000"/>
              <a:gd name="connsiteY527" fmla="*/ 4397741 h 6858000"/>
              <a:gd name="connsiteX528" fmla="*/ 11868757 w 12192000"/>
              <a:gd name="connsiteY528" fmla="*/ 4398955 h 6858000"/>
              <a:gd name="connsiteX529" fmla="*/ 11872448 w 12192000"/>
              <a:gd name="connsiteY529" fmla="*/ 4389646 h 6858000"/>
              <a:gd name="connsiteX530" fmla="*/ 11668692 w 12192000"/>
              <a:gd name="connsiteY530" fmla="*/ 4389646 h 6858000"/>
              <a:gd name="connsiteX531" fmla="*/ 11671645 w 12192000"/>
              <a:gd name="connsiteY531" fmla="*/ 4394908 h 6858000"/>
              <a:gd name="connsiteX532" fmla="*/ 11666478 w 12192000"/>
              <a:gd name="connsiteY532" fmla="*/ 4397336 h 6858000"/>
              <a:gd name="connsiteX533" fmla="*/ 11663525 w 12192000"/>
              <a:gd name="connsiteY533" fmla="*/ 4394098 h 6858000"/>
              <a:gd name="connsiteX534" fmla="*/ 12050365 w 12192000"/>
              <a:gd name="connsiteY534" fmla="*/ 4384790 h 6858000"/>
              <a:gd name="connsiteX535" fmla="*/ 12042244 w 12192000"/>
              <a:gd name="connsiteY535" fmla="*/ 4388432 h 6858000"/>
              <a:gd name="connsiteX536" fmla="*/ 12036338 w 12192000"/>
              <a:gd name="connsiteY536" fmla="*/ 4394098 h 6858000"/>
              <a:gd name="connsiteX537" fmla="*/ 12040029 w 12192000"/>
              <a:gd name="connsiteY537" fmla="*/ 4386813 h 6858000"/>
              <a:gd name="connsiteX538" fmla="*/ 11859159 w 12192000"/>
              <a:gd name="connsiteY538" fmla="*/ 4382361 h 6858000"/>
              <a:gd name="connsiteX539" fmla="*/ 11867280 w 12192000"/>
              <a:gd name="connsiteY539" fmla="*/ 4384790 h 6858000"/>
              <a:gd name="connsiteX540" fmla="*/ 11863589 w 12192000"/>
              <a:gd name="connsiteY540" fmla="*/ 4388432 h 6858000"/>
              <a:gd name="connsiteX541" fmla="*/ 11860636 w 12192000"/>
              <a:gd name="connsiteY541" fmla="*/ 4399359 h 6858000"/>
              <a:gd name="connsiteX542" fmla="*/ 11855468 w 12192000"/>
              <a:gd name="connsiteY542" fmla="*/ 4392884 h 6858000"/>
              <a:gd name="connsiteX543" fmla="*/ 11859159 w 12192000"/>
              <a:gd name="connsiteY543" fmla="*/ 4382361 h 6858000"/>
              <a:gd name="connsiteX544" fmla="*/ 12107948 w 12192000"/>
              <a:gd name="connsiteY544" fmla="*/ 4376291 h 6858000"/>
              <a:gd name="connsiteX545" fmla="*/ 12108686 w 12192000"/>
              <a:gd name="connsiteY545" fmla="*/ 4380338 h 6858000"/>
              <a:gd name="connsiteX546" fmla="*/ 12101303 w 12192000"/>
              <a:gd name="connsiteY546" fmla="*/ 4390051 h 6858000"/>
              <a:gd name="connsiteX547" fmla="*/ 12096136 w 12192000"/>
              <a:gd name="connsiteY547" fmla="*/ 4385599 h 6858000"/>
              <a:gd name="connsiteX548" fmla="*/ 12089491 w 12192000"/>
              <a:gd name="connsiteY548" fmla="*/ 4386004 h 6858000"/>
              <a:gd name="connsiteX549" fmla="*/ 12093921 w 12192000"/>
              <a:gd name="connsiteY549" fmla="*/ 4381552 h 6858000"/>
              <a:gd name="connsiteX550" fmla="*/ 12102780 w 12192000"/>
              <a:gd name="connsiteY550" fmla="*/ 4380338 h 6858000"/>
              <a:gd name="connsiteX551" fmla="*/ 12084324 w 12192000"/>
              <a:gd name="connsiteY551" fmla="*/ 4372648 h 6858000"/>
              <a:gd name="connsiteX552" fmla="*/ 12088015 w 12192000"/>
              <a:gd name="connsiteY552" fmla="*/ 4374672 h 6858000"/>
              <a:gd name="connsiteX553" fmla="*/ 12077680 w 12192000"/>
              <a:gd name="connsiteY553" fmla="*/ 4383576 h 6858000"/>
              <a:gd name="connsiteX554" fmla="*/ 12073250 w 12192000"/>
              <a:gd name="connsiteY554" fmla="*/ 4388837 h 6858000"/>
              <a:gd name="connsiteX555" fmla="*/ 12062915 w 12192000"/>
              <a:gd name="connsiteY555" fmla="*/ 4390860 h 6858000"/>
              <a:gd name="connsiteX556" fmla="*/ 12058485 w 12192000"/>
              <a:gd name="connsiteY556" fmla="*/ 4387218 h 6858000"/>
              <a:gd name="connsiteX557" fmla="*/ 12068821 w 12192000"/>
              <a:gd name="connsiteY557" fmla="*/ 4380743 h 6858000"/>
              <a:gd name="connsiteX558" fmla="*/ 12066606 w 12192000"/>
              <a:gd name="connsiteY558" fmla="*/ 4376695 h 6858000"/>
              <a:gd name="connsiteX559" fmla="*/ 12070297 w 12192000"/>
              <a:gd name="connsiteY559" fmla="*/ 4375077 h 6858000"/>
              <a:gd name="connsiteX560" fmla="*/ 12077680 w 12192000"/>
              <a:gd name="connsiteY560" fmla="*/ 4376291 h 6858000"/>
              <a:gd name="connsiteX561" fmla="*/ 11706343 w 12192000"/>
              <a:gd name="connsiteY561" fmla="*/ 4372648 h 6858000"/>
              <a:gd name="connsiteX562" fmla="*/ 11721846 w 12192000"/>
              <a:gd name="connsiteY562" fmla="*/ 4377505 h 6858000"/>
              <a:gd name="connsiteX563" fmla="*/ 11719631 w 12192000"/>
              <a:gd name="connsiteY563" fmla="*/ 4388432 h 6858000"/>
              <a:gd name="connsiteX564" fmla="*/ 11715202 w 12192000"/>
              <a:gd name="connsiteY564" fmla="*/ 4394098 h 6858000"/>
              <a:gd name="connsiteX565" fmla="*/ 11716678 w 12192000"/>
              <a:gd name="connsiteY565" fmla="*/ 4401788 h 6858000"/>
              <a:gd name="connsiteX566" fmla="*/ 11709296 w 12192000"/>
              <a:gd name="connsiteY566" fmla="*/ 4399764 h 6858000"/>
              <a:gd name="connsiteX567" fmla="*/ 11699699 w 12192000"/>
              <a:gd name="connsiteY567" fmla="*/ 4403002 h 6858000"/>
              <a:gd name="connsiteX568" fmla="*/ 11684196 w 12192000"/>
              <a:gd name="connsiteY568" fmla="*/ 4398550 h 6858000"/>
              <a:gd name="connsiteX569" fmla="*/ 11680504 w 12192000"/>
              <a:gd name="connsiteY569" fmla="*/ 4394503 h 6858000"/>
              <a:gd name="connsiteX570" fmla="*/ 11684934 w 12192000"/>
              <a:gd name="connsiteY570" fmla="*/ 4391670 h 6858000"/>
              <a:gd name="connsiteX571" fmla="*/ 11693793 w 12192000"/>
              <a:gd name="connsiteY571" fmla="*/ 4392075 h 6858000"/>
              <a:gd name="connsiteX572" fmla="*/ 11696008 w 12192000"/>
              <a:gd name="connsiteY572" fmla="*/ 4379933 h 6858000"/>
              <a:gd name="connsiteX573" fmla="*/ 12055532 w 12192000"/>
              <a:gd name="connsiteY573" fmla="*/ 4371029 h 6858000"/>
              <a:gd name="connsiteX574" fmla="*/ 12057009 w 12192000"/>
              <a:gd name="connsiteY574" fmla="*/ 4375077 h 6858000"/>
              <a:gd name="connsiteX575" fmla="*/ 12054056 w 12192000"/>
              <a:gd name="connsiteY575" fmla="*/ 4379124 h 6858000"/>
              <a:gd name="connsiteX576" fmla="*/ 12048888 w 12192000"/>
              <a:gd name="connsiteY576" fmla="*/ 4376291 h 6858000"/>
              <a:gd name="connsiteX577" fmla="*/ 12170698 w 12192000"/>
              <a:gd name="connsiteY577" fmla="*/ 4369006 h 6858000"/>
              <a:gd name="connsiteX578" fmla="*/ 12173651 w 12192000"/>
              <a:gd name="connsiteY578" fmla="*/ 4371839 h 6858000"/>
              <a:gd name="connsiteX579" fmla="*/ 12169222 w 12192000"/>
              <a:gd name="connsiteY579" fmla="*/ 4374672 h 6858000"/>
              <a:gd name="connsiteX580" fmla="*/ 12167745 w 12192000"/>
              <a:gd name="connsiteY580" fmla="*/ 4372648 h 6858000"/>
              <a:gd name="connsiteX581" fmla="*/ 12125665 w 12192000"/>
              <a:gd name="connsiteY581" fmla="*/ 4367792 h 6858000"/>
              <a:gd name="connsiteX582" fmla="*/ 12130095 w 12192000"/>
              <a:gd name="connsiteY582" fmla="*/ 4370220 h 6858000"/>
              <a:gd name="connsiteX583" fmla="*/ 12143383 w 12192000"/>
              <a:gd name="connsiteY583" fmla="*/ 4368601 h 6858000"/>
              <a:gd name="connsiteX584" fmla="*/ 12148551 w 12192000"/>
              <a:gd name="connsiteY584" fmla="*/ 4371839 h 6858000"/>
              <a:gd name="connsiteX585" fmla="*/ 12142645 w 12192000"/>
              <a:gd name="connsiteY585" fmla="*/ 4377910 h 6858000"/>
              <a:gd name="connsiteX586" fmla="*/ 12126404 w 12192000"/>
              <a:gd name="connsiteY586" fmla="*/ 4383171 h 6858000"/>
              <a:gd name="connsiteX587" fmla="*/ 12117545 w 12192000"/>
              <a:gd name="connsiteY587" fmla="*/ 4381147 h 6858000"/>
              <a:gd name="connsiteX588" fmla="*/ 12116068 w 12192000"/>
              <a:gd name="connsiteY588" fmla="*/ 4377910 h 6858000"/>
              <a:gd name="connsiteX589" fmla="*/ 12119759 w 12192000"/>
              <a:gd name="connsiteY589" fmla="*/ 4374672 h 6858000"/>
              <a:gd name="connsiteX590" fmla="*/ 12115330 w 12192000"/>
              <a:gd name="connsiteY590" fmla="*/ 4371839 h 6858000"/>
              <a:gd name="connsiteX591" fmla="*/ 11789026 w 12192000"/>
              <a:gd name="connsiteY591" fmla="*/ 4364149 h 6858000"/>
              <a:gd name="connsiteX592" fmla="*/ 11797885 w 12192000"/>
              <a:gd name="connsiteY592" fmla="*/ 4367387 h 6858000"/>
              <a:gd name="connsiteX593" fmla="*/ 11806744 w 12192000"/>
              <a:gd name="connsiteY593" fmla="*/ 4372648 h 6858000"/>
              <a:gd name="connsiteX594" fmla="*/ 11817080 w 12192000"/>
              <a:gd name="connsiteY594" fmla="*/ 4369411 h 6858000"/>
              <a:gd name="connsiteX595" fmla="*/ 11826677 w 12192000"/>
              <a:gd name="connsiteY595" fmla="*/ 4374672 h 6858000"/>
              <a:gd name="connsiteX596" fmla="*/ 11828153 w 12192000"/>
              <a:gd name="connsiteY596" fmla="*/ 4382766 h 6858000"/>
              <a:gd name="connsiteX597" fmla="*/ 11833321 w 12192000"/>
              <a:gd name="connsiteY597" fmla="*/ 4380743 h 6858000"/>
              <a:gd name="connsiteX598" fmla="*/ 11831844 w 12192000"/>
              <a:gd name="connsiteY598" fmla="*/ 4373458 h 6858000"/>
              <a:gd name="connsiteX599" fmla="*/ 11842180 w 12192000"/>
              <a:gd name="connsiteY599" fmla="*/ 4376291 h 6858000"/>
              <a:gd name="connsiteX600" fmla="*/ 11840703 w 12192000"/>
              <a:gd name="connsiteY600" fmla="*/ 4383171 h 6858000"/>
              <a:gd name="connsiteX601" fmla="*/ 11843656 w 12192000"/>
              <a:gd name="connsiteY601" fmla="*/ 4391265 h 6858000"/>
              <a:gd name="connsiteX602" fmla="*/ 11847348 w 12192000"/>
              <a:gd name="connsiteY602" fmla="*/ 4387218 h 6858000"/>
              <a:gd name="connsiteX603" fmla="*/ 11846609 w 12192000"/>
              <a:gd name="connsiteY603" fmla="*/ 4397336 h 6858000"/>
              <a:gd name="connsiteX604" fmla="*/ 11833321 w 12192000"/>
              <a:gd name="connsiteY604" fmla="*/ 4397336 h 6858000"/>
              <a:gd name="connsiteX605" fmla="*/ 11839965 w 12192000"/>
              <a:gd name="connsiteY605" fmla="*/ 4402192 h 6858000"/>
              <a:gd name="connsiteX606" fmla="*/ 11825938 w 12192000"/>
              <a:gd name="connsiteY606" fmla="*/ 4400574 h 6858000"/>
              <a:gd name="connsiteX607" fmla="*/ 11816341 w 12192000"/>
              <a:gd name="connsiteY607" fmla="*/ 4402192 h 6858000"/>
              <a:gd name="connsiteX608" fmla="*/ 11813388 w 12192000"/>
              <a:gd name="connsiteY608" fmla="*/ 4395717 h 6858000"/>
              <a:gd name="connsiteX609" fmla="*/ 11802315 w 12192000"/>
              <a:gd name="connsiteY609" fmla="*/ 4404216 h 6858000"/>
              <a:gd name="connsiteX610" fmla="*/ 11792717 w 12192000"/>
              <a:gd name="connsiteY610" fmla="*/ 4402597 h 6858000"/>
              <a:gd name="connsiteX611" fmla="*/ 11781644 w 12192000"/>
              <a:gd name="connsiteY611" fmla="*/ 4407049 h 6858000"/>
              <a:gd name="connsiteX612" fmla="*/ 11772785 w 12192000"/>
              <a:gd name="connsiteY612" fmla="*/ 4403811 h 6858000"/>
              <a:gd name="connsiteX613" fmla="*/ 11768355 w 12192000"/>
              <a:gd name="connsiteY613" fmla="*/ 4409477 h 6858000"/>
              <a:gd name="connsiteX614" fmla="*/ 11758020 w 12192000"/>
              <a:gd name="connsiteY614" fmla="*/ 4412715 h 6858000"/>
              <a:gd name="connsiteX615" fmla="*/ 11750638 w 12192000"/>
              <a:gd name="connsiteY615" fmla="*/ 4409882 h 6858000"/>
              <a:gd name="connsiteX616" fmla="*/ 11737349 w 12192000"/>
              <a:gd name="connsiteY616" fmla="*/ 4412715 h 6858000"/>
              <a:gd name="connsiteX617" fmla="*/ 11728490 w 12192000"/>
              <a:gd name="connsiteY617" fmla="*/ 4409073 h 6858000"/>
              <a:gd name="connsiteX618" fmla="*/ 11724061 w 12192000"/>
              <a:gd name="connsiteY618" fmla="*/ 4403811 h 6858000"/>
              <a:gd name="connsiteX619" fmla="*/ 11727014 w 12192000"/>
              <a:gd name="connsiteY619" fmla="*/ 4400169 h 6858000"/>
              <a:gd name="connsiteX620" fmla="*/ 11723323 w 12192000"/>
              <a:gd name="connsiteY620" fmla="*/ 4396931 h 6858000"/>
              <a:gd name="connsiteX621" fmla="*/ 11724799 w 12192000"/>
              <a:gd name="connsiteY621" fmla="*/ 4391265 h 6858000"/>
              <a:gd name="connsiteX622" fmla="*/ 11731443 w 12192000"/>
              <a:gd name="connsiteY622" fmla="*/ 4383980 h 6858000"/>
              <a:gd name="connsiteX623" fmla="*/ 11746208 w 12192000"/>
              <a:gd name="connsiteY623" fmla="*/ 4378719 h 6858000"/>
              <a:gd name="connsiteX624" fmla="*/ 11755067 w 12192000"/>
              <a:gd name="connsiteY624" fmla="*/ 4380743 h 6858000"/>
              <a:gd name="connsiteX625" fmla="*/ 11763188 w 12192000"/>
              <a:gd name="connsiteY625" fmla="*/ 4378719 h 6858000"/>
              <a:gd name="connsiteX626" fmla="*/ 11769832 w 12192000"/>
              <a:gd name="connsiteY626" fmla="*/ 4380338 h 6858000"/>
              <a:gd name="connsiteX627" fmla="*/ 11772785 w 12192000"/>
              <a:gd name="connsiteY627" fmla="*/ 4388027 h 6858000"/>
              <a:gd name="connsiteX628" fmla="*/ 11784597 w 12192000"/>
              <a:gd name="connsiteY628" fmla="*/ 4394908 h 6858000"/>
              <a:gd name="connsiteX629" fmla="*/ 11791979 w 12192000"/>
              <a:gd name="connsiteY629" fmla="*/ 4391670 h 6858000"/>
              <a:gd name="connsiteX630" fmla="*/ 11805268 w 12192000"/>
              <a:gd name="connsiteY630" fmla="*/ 4390051 h 6858000"/>
              <a:gd name="connsiteX631" fmla="*/ 11797885 w 12192000"/>
              <a:gd name="connsiteY631" fmla="*/ 4382766 h 6858000"/>
              <a:gd name="connsiteX632" fmla="*/ 11777214 w 12192000"/>
              <a:gd name="connsiteY632" fmla="*/ 4375886 h 6858000"/>
              <a:gd name="connsiteX633" fmla="*/ 11777214 w 12192000"/>
              <a:gd name="connsiteY633" fmla="*/ 4371029 h 6858000"/>
              <a:gd name="connsiteX634" fmla="*/ 11652451 w 12192000"/>
              <a:gd name="connsiteY634" fmla="*/ 4361316 h 6858000"/>
              <a:gd name="connsiteX635" fmla="*/ 11665740 w 12192000"/>
              <a:gd name="connsiteY635" fmla="*/ 4364149 h 6858000"/>
              <a:gd name="connsiteX636" fmla="*/ 11676075 w 12192000"/>
              <a:gd name="connsiteY636" fmla="*/ 4375886 h 6858000"/>
              <a:gd name="connsiteX637" fmla="*/ 11673860 w 12192000"/>
              <a:gd name="connsiteY637" fmla="*/ 4381147 h 6858000"/>
              <a:gd name="connsiteX638" fmla="*/ 11665001 w 12192000"/>
              <a:gd name="connsiteY638" fmla="*/ 4382766 h 6858000"/>
              <a:gd name="connsiteX639" fmla="*/ 11661310 w 12192000"/>
              <a:gd name="connsiteY639" fmla="*/ 4386004 h 6858000"/>
              <a:gd name="connsiteX640" fmla="*/ 11653928 w 12192000"/>
              <a:gd name="connsiteY640" fmla="*/ 4389646 h 6858000"/>
              <a:gd name="connsiteX641" fmla="*/ 11649498 w 12192000"/>
              <a:gd name="connsiteY641" fmla="*/ 4395312 h 6858000"/>
              <a:gd name="connsiteX642" fmla="*/ 11646545 w 12192000"/>
              <a:gd name="connsiteY642" fmla="*/ 4390051 h 6858000"/>
              <a:gd name="connsiteX643" fmla="*/ 11634733 w 12192000"/>
              <a:gd name="connsiteY643" fmla="*/ 4381552 h 6858000"/>
              <a:gd name="connsiteX644" fmla="*/ 11620707 w 12192000"/>
              <a:gd name="connsiteY644" fmla="*/ 4378719 h 6858000"/>
              <a:gd name="connsiteX645" fmla="*/ 11616277 w 12192000"/>
              <a:gd name="connsiteY645" fmla="*/ 4373053 h 6858000"/>
              <a:gd name="connsiteX646" fmla="*/ 11616277 w 12192000"/>
              <a:gd name="connsiteY646" fmla="*/ 4365768 h 6858000"/>
              <a:gd name="connsiteX647" fmla="*/ 11627351 w 12192000"/>
              <a:gd name="connsiteY647" fmla="*/ 4362935 h 6858000"/>
              <a:gd name="connsiteX648" fmla="*/ 11638425 w 12192000"/>
              <a:gd name="connsiteY648" fmla="*/ 4365768 h 6858000"/>
              <a:gd name="connsiteX649" fmla="*/ 12033385 w 12192000"/>
              <a:gd name="connsiteY649" fmla="*/ 4360507 h 6858000"/>
              <a:gd name="connsiteX650" fmla="*/ 12043720 w 12192000"/>
              <a:gd name="connsiteY650" fmla="*/ 4364554 h 6858000"/>
              <a:gd name="connsiteX651" fmla="*/ 12045197 w 12192000"/>
              <a:gd name="connsiteY651" fmla="*/ 4373053 h 6858000"/>
              <a:gd name="connsiteX652" fmla="*/ 12040767 w 12192000"/>
              <a:gd name="connsiteY652" fmla="*/ 4380338 h 6858000"/>
              <a:gd name="connsiteX653" fmla="*/ 12034123 w 12192000"/>
              <a:gd name="connsiteY653" fmla="*/ 4383171 h 6858000"/>
              <a:gd name="connsiteX654" fmla="*/ 12026741 w 12192000"/>
              <a:gd name="connsiteY654" fmla="*/ 4392075 h 6858000"/>
              <a:gd name="connsiteX655" fmla="*/ 12016405 w 12192000"/>
              <a:gd name="connsiteY655" fmla="*/ 4393289 h 6858000"/>
              <a:gd name="connsiteX656" fmla="*/ 12011976 w 12192000"/>
              <a:gd name="connsiteY656" fmla="*/ 4397741 h 6858000"/>
              <a:gd name="connsiteX657" fmla="*/ 12004593 w 12192000"/>
              <a:gd name="connsiteY657" fmla="*/ 4395312 h 6858000"/>
              <a:gd name="connsiteX658" fmla="*/ 11989829 w 12192000"/>
              <a:gd name="connsiteY658" fmla="*/ 4394908 h 6858000"/>
              <a:gd name="connsiteX659" fmla="*/ 11975802 w 12192000"/>
              <a:gd name="connsiteY659" fmla="*/ 4400978 h 6858000"/>
              <a:gd name="connsiteX660" fmla="*/ 11959561 w 12192000"/>
              <a:gd name="connsiteY660" fmla="*/ 4398145 h 6858000"/>
              <a:gd name="connsiteX661" fmla="*/ 11948487 w 12192000"/>
              <a:gd name="connsiteY661" fmla="*/ 4402597 h 6858000"/>
              <a:gd name="connsiteX662" fmla="*/ 11946272 w 12192000"/>
              <a:gd name="connsiteY662" fmla="*/ 4405025 h 6858000"/>
              <a:gd name="connsiteX663" fmla="*/ 11938890 w 12192000"/>
              <a:gd name="connsiteY663" fmla="*/ 4405025 h 6858000"/>
              <a:gd name="connsiteX664" fmla="*/ 11933722 w 12192000"/>
              <a:gd name="connsiteY664" fmla="*/ 4402192 h 6858000"/>
              <a:gd name="connsiteX665" fmla="*/ 11924863 w 12192000"/>
              <a:gd name="connsiteY665" fmla="*/ 4405430 h 6858000"/>
              <a:gd name="connsiteX666" fmla="*/ 11918957 w 12192000"/>
              <a:gd name="connsiteY666" fmla="*/ 4400978 h 6858000"/>
              <a:gd name="connsiteX667" fmla="*/ 11910836 w 12192000"/>
              <a:gd name="connsiteY667" fmla="*/ 4400169 h 6858000"/>
              <a:gd name="connsiteX668" fmla="*/ 11904192 w 12192000"/>
              <a:gd name="connsiteY668" fmla="*/ 4401383 h 6858000"/>
              <a:gd name="connsiteX669" fmla="*/ 11896810 w 12192000"/>
              <a:gd name="connsiteY669" fmla="*/ 4399359 h 6858000"/>
              <a:gd name="connsiteX670" fmla="*/ 11890166 w 12192000"/>
              <a:gd name="connsiteY670" fmla="*/ 4400169 h 6858000"/>
              <a:gd name="connsiteX671" fmla="*/ 11881307 w 12192000"/>
              <a:gd name="connsiteY671" fmla="*/ 4398145 h 6858000"/>
              <a:gd name="connsiteX672" fmla="*/ 11878354 w 12192000"/>
              <a:gd name="connsiteY672" fmla="*/ 4390456 h 6858000"/>
              <a:gd name="connsiteX673" fmla="*/ 11881307 w 12192000"/>
              <a:gd name="connsiteY673" fmla="*/ 4382361 h 6858000"/>
              <a:gd name="connsiteX674" fmla="*/ 11896072 w 12192000"/>
              <a:gd name="connsiteY674" fmla="*/ 4374672 h 6858000"/>
              <a:gd name="connsiteX675" fmla="*/ 11920434 w 12192000"/>
              <a:gd name="connsiteY675" fmla="*/ 4369411 h 6858000"/>
              <a:gd name="connsiteX676" fmla="*/ 11932984 w 12192000"/>
              <a:gd name="connsiteY676" fmla="*/ 4375077 h 6858000"/>
              <a:gd name="connsiteX677" fmla="*/ 11939628 w 12192000"/>
              <a:gd name="connsiteY677" fmla="*/ 4373458 h 6858000"/>
              <a:gd name="connsiteX678" fmla="*/ 11952916 w 12192000"/>
              <a:gd name="connsiteY678" fmla="*/ 4376291 h 6858000"/>
              <a:gd name="connsiteX679" fmla="*/ 11966205 w 12192000"/>
              <a:gd name="connsiteY679" fmla="*/ 4384385 h 6858000"/>
              <a:gd name="connsiteX680" fmla="*/ 11976540 w 12192000"/>
              <a:gd name="connsiteY680" fmla="*/ 4380338 h 6858000"/>
              <a:gd name="connsiteX681" fmla="*/ 11990567 w 12192000"/>
              <a:gd name="connsiteY681" fmla="*/ 4381147 h 6858000"/>
              <a:gd name="connsiteX682" fmla="*/ 11997211 w 12192000"/>
              <a:gd name="connsiteY682" fmla="*/ 4386004 h 6858000"/>
              <a:gd name="connsiteX683" fmla="*/ 12008285 w 12192000"/>
              <a:gd name="connsiteY683" fmla="*/ 4384790 h 6858000"/>
              <a:gd name="connsiteX684" fmla="*/ 12014191 w 12192000"/>
              <a:gd name="connsiteY684" fmla="*/ 4378314 h 6858000"/>
              <a:gd name="connsiteX685" fmla="*/ 12023050 w 12192000"/>
              <a:gd name="connsiteY685" fmla="*/ 4375886 h 6858000"/>
              <a:gd name="connsiteX686" fmla="*/ 12028955 w 12192000"/>
              <a:gd name="connsiteY686" fmla="*/ 4367792 h 6858000"/>
              <a:gd name="connsiteX687" fmla="*/ 12025264 w 12192000"/>
              <a:gd name="connsiteY687" fmla="*/ 4365768 h 6858000"/>
              <a:gd name="connsiteX688" fmla="*/ 12192000 w 12192000"/>
              <a:gd name="connsiteY688" fmla="*/ 4341092 h 6858000"/>
              <a:gd name="connsiteX689" fmla="*/ 12192000 w 12192000"/>
              <a:gd name="connsiteY689" fmla="*/ 4353685 h 6858000"/>
              <a:gd name="connsiteX690" fmla="*/ 12186940 w 12192000"/>
              <a:gd name="connsiteY690" fmla="*/ 4356460 h 6858000"/>
              <a:gd name="connsiteX691" fmla="*/ 12184725 w 12192000"/>
              <a:gd name="connsiteY691" fmla="*/ 4352413 h 6858000"/>
              <a:gd name="connsiteX692" fmla="*/ 12188416 w 12192000"/>
              <a:gd name="connsiteY692" fmla="*/ 4342699 h 6858000"/>
              <a:gd name="connsiteX693" fmla="*/ 11680504 w 12192000"/>
              <a:gd name="connsiteY693" fmla="*/ 4323678 h 6858000"/>
              <a:gd name="connsiteX694" fmla="*/ 11687887 w 12192000"/>
              <a:gd name="connsiteY694" fmla="*/ 4324083 h 6858000"/>
              <a:gd name="connsiteX695" fmla="*/ 11690102 w 12192000"/>
              <a:gd name="connsiteY695" fmla="*/ 4323678 h 6858000"/>
              <a:gd name="connsiteX696" fmla="*/ 11689363 w 12192000"/>
              <a:gd name="connsiteY696" fmla="*/ 4326106 h 6858000"/>
              <a:gd name="connsiteX697" fmla="*/ 11681981 w 12192000"/>
              <a:gd name="connsiteY697" fmla="*/ 4326106 h 6858000"/>
              <a:gd name="connsiteX698" fmla="*/ 11925601 w 12192000"/>
              <a:gd name="connsiteY698" fmla="*/ 4314369 h 6858000"/>
              <a:gd name="connsiteX699" fmla="*/ 11932246 w 12192000"/>
              <a:gd name="connsiteY699" fmla="*/ 4317607 h 6858000"/>
              <a:gd name="connsiteX700" fmla="*/ 11927078 w 12192000"/>
              <a:gd name="connsiteY700" fmla="*/ 4321654 h 6858000"/>
              <a:gd name="connsiteX701" fmla="*/ 11921172 w 12192000"/>
              <a:gd name="connsiteY701" fmla="*/ 4317607 h 6858000"/>
              <a:gd name="connsiteX702" fmla="*/ 11540238 w 12192000"/>
              <a:gd name="connsiteY702" fmla="*/ 4304656 h 6858000"/>
              <a:gd name="connsiteX703" fmla="*/ 11545406 w 12192000"/>
              <a:gd name="connsiteY703" fmla="*/ 4307894 h 6858000"/>
              <a:gd name="connsiteX704" fmla="*/ 11572721 w 12192000"/>
              <a:gd name="connsiteY704" fmla="*/ 4308703 h 6858000"/>
              <a:gd name="connsiteX705" fmla="*/ 11580103 w 12192000"/>
              <a:gd name="connsiteY705" fmla="*/ 4311132 h 6858000"/>
              <a:gd name="connsiteX706" fmla="*/ 11593392 w 12192000"/>
              <a:gd name="connsiteY706" fmla="*/ 4309108 h 6858000"/>
              <a:gd name="connsiteX707" fmla="*/ 11598559 w 12192000"/>
              <a:gd name="connsiteY707" fmla="*/ 4311536 h 6858000"/>
              <a:gd name="connsiteX708" fmla="*/ 11594130 w 12192000"/>
              <a:gd name="connsiteY708" fmla="*/ 4316798 h 6858000"/>
              <a:gd name="connsiteX709" fmla="*/ 11583056 w 12192000"/>
              <a:gd name="connsiteY709" fmla="*/ 4318012 h 6858000"/>
              <a:gd name="connsiteX710" fmla="*/ 11574197 w 12192000"/>
              <a:gd name="connsiteY710" fmla="*/ 4321654 h 6858000"/>
              <a:gd name="connsiteX711" fmla="*/ 11557218 w 12192000"/>
              <a:gd name="connsiteY711" fmla="*/ 4320845 h 6858000"/>
              <a:gd name="connsiteX712" fmla="*/ 11550573 w 12192000"/>
              <a:gd name="connsiteY712" fmla="*/ 4324487 h 6858000"/>
              <a:gd name="connsiteX713" fmla="*/ 11543191 w 12192000"/>
              <a:gd name="connsiteY713" fmla="*/ 4323678 h 6858000"/>
              <a:gd name="connsiteX714" fmla="*/ 11532856 w 12192000"/>
              <a:gd name="connsiteY714" fmla="*/ 4313965 h 6858000"/>
              <a:gd name="connsiteX715" fmla="*/ 11655404 w 12192000"/>
              <a:gd name="connsiteY715" fmla="*/ 4303847 h 6858000"/>
              <a:gd name="connsiteX716" fmla="*/ 11665001 w 12192000"/>
              <a:gd name="connsiteY716" fmla="*/ 4305061 h 6858000"/>
              <a:gd name="connsiteX717" fmla="*/ 11670907 w 12192000"/>
              <a:gd name="connsiteY717" fmla="*/ 4307489 h 6858000"/>
              <a:gd name="connsiteX718" fmla="*/ 11673122 w 12192000"/>
              <a:gd name="connsiteY718" fmla="*/ 4309918 h 6858000"/>
              <a:gd name="connsiteX719" fmla="*/ 11669431 w 12192000"/>
              <a:gd name="connsiteY719" fmla="*/ 4309918 h 6858000"/>
              <a:gd name="connsiteX720" fmla="*/ 11665001 w 12192000"/>
              <a:gd name="connsiteY720" fmla="*/ 4309108 h 6858000"/>
              <a:gd name="connsiteX721" fmla="*/ 11658357 w 12192000"/>
              <a:gd name="connsiteY721" fmla="*/ 4315988 h 6858000"/>
              <a:gd name="connsiteX722" fmla="*/ 11651713 w 12192000"/>
              <a:gd name="connsiteY722" fmla="*/ 4309918 h 6858000"/>
              <a:gd name="connsiteX723" fmla="*/ 11651713 w 12192000"/>
              <a:gd name="connsiteY723" fmla="*/ 4307085 h 6858000"/>
              <a:gd name="connsiteX724" fmla="*/ 11165210 w 12192000"/>
              <a:gd name="connsiteY724" fmla="*/ 4289277 h 6858000"/>
              <a:gd name="connsiteX725" fmla="*/ 11170378 w 12192000"/>
              <a:gd name="connsiteY725" fmla="*/ 4289277 h 6858000"/>
              <a:gd name="connsiteX726" fmla="*/ 11169640 w 12192000"/>
              <a:gd name="connsiteY726" fmla="*/ 4293729 h 6858000"/>
              <a:gd name="connsiteX727" fmla="*/ 11166687 w 12192000"/>
              <a:gd name="connsiteY727" fmla="*/ 4294134 h 6858000"/>
              <a:gd name="connsiteX728" fmla="*/ 11209505 w 12192000"/>
              <a:gd name="connsiteY728" fmla="*/ 4256495 h 6858000"/>
              <a:gd name="connsiteX729" fmla="*/ 11213934 w 12192000"/>
              <a:gd name="connsiteY729" fmla="*/ 4260947 h 6858000"/>
              <a:gd name="connsiteX730" fmla="*/ 11225746 w 12192000"/>
              <a:gd name="connsiteY730" fmla="*/ 4260542 h 6858000"/>
              <a:gd name="connsiteX731" fmla="*/ 11241988 w 12192000"/>
              <a:gd name="connsiteY731" fmla="*/ 4262971 h 6858000"/>
              <a:gd name="connsiteX732" fmla="*/ 11249370 w 12192000"/>
              <a:gd name="connsiteY732" fmla="*/ 4268637 h 6858000"/>
              <a:gd name="connsiteX733" fmla="*/ 11253061 w 12192000"/>
              <a:gd name="connsiteY733" fmla="*/ 4265399 h 6858000"/>
              <a:gd name="connsiteX734" fmla="*/ 11258229 w 12192000"/>
              <a:gd name="connsiteY734" fmla="*/ 4260542 h 6858000"/>
              <a:gd name="connsiteX735" fmla="*/ 11272994 w 12192000"/>
              <a:gd name="connsiteY735" fmla="*/ 4261352 h 6858000"/>
              <a:gd name="connsiteX736" fmla="*/ 11282591 w 12192000"/>
              <a:gd name="connsiteY736" fmla="*/ 4268637 h 6858000"/>
              <a:gd name="connsiteX737" fmla="*/ 11300309 w 12192000"/>
              <a:gd name="connsiteY737" fmla="*/ 4272684 h 6858000"/>
              <a:gd name="connsiteX738" fmla="*/ 11322456 w 12192000"/>
              <a:gd name="connsiteY738" fmla="*/ 4274707 h 6858000"/>
              <a:gd name="connsiteX739" fmla="*/ 11328362 w 12192000"/>
              <a:gd name="connsiteY739" fmla="*/ 4284421 h 6858000"/>
              <a:gd name="connsiteX740" fmla="*/ 11326147 w 12192000"/>
              <a:gd name="connsiteY740" fmla="*/ 4293324 h 6858000"/>
              <a:gd name="connsiteX741" fmla="*/ 11330577 w 12192000"/>
              <a:gd name="connsiteY741" fmla="*/ 4297371 h 6858000"/>
              <a:gd name="connsiteX742" fmla="*/ 11347556 w 12192000"/>
              <a:gd name="connsiteY742" fmla="*/ 4304252 h 6858000"/>
              <a:gd name="connsiteX743" fmla="*/ 11377086 w 12192000"/>
              <a:gd name="connsiteY743" fmla="*/ 4303847 h 6858000"/>
              <a:gd name="connsiteX744" fmla="*/ 11403663 w 12192000"/>
              <a:gd name="connsiteY744" fmla="*/ 4307894 h 6858000"/>
              <a:gd name="connsiteX745" fmla="*/ 11426549 w 12192000"/>
              <a:gd name="connsiteY745" fmla="*/ 4304252 h 6858000"/>
              <a:gd name="connsiteX746" fmla="*/ 11432454 w 12192000"/>
              <a:gd name="connsiteY746" fmla="*/ 4296967 h 6858000"/>
              <a:gd name="connsiteX747" fmla="*/ 11435407 w 12192000"/>
              <a:gd name="connsiteY747" fmla="*/ 4278755 h 6858000"/>
              <a:gd name="connsiteX748" fmla="*/ 11445005 w 12192000"/>
              <a:gd name="connsiteY748" fmla="*/ 4278350 h 6858000"/>
              <a:gd name="connsiteX749" fmla="*/ 11456817 w 12192000"/>
              <a:gd name="connsiteY749" fmla="*/ 4290087 h 6858000"/>
              <a:gd name="connsiteX750" fmla="*/ 11464937 w 12192000"/>
              <a:gd name="connsiteY750" fmla="*/ 4290087 h 6858000"/>
              <a:gd name="connsiteX751" fmla="*/ 11473796 w 12192000"/>
              <a:gd name="connsiteY751" fmla="*/ 4288468 h 6858000"/>
              <a:gd name="connsiteX752" fmla="*/ 11481179 w 12192000"/>
              <a:gd name="connsiteY752" fmla="*/ 4292515 h 6858000"/>
              <a:gd name="connsiteX753" fmla="*/ 11491514 w 12192000"/>
              <a:gd name="connsiteY753" fmla="*/ 4301014 h 6858000"/>
              <a:gd name="connsiteX754" fmla="*/ 11499635 w 12192000"/>
              <a:gd name="connsiteY754" fmla="*/ 4300204 h 6858000"/>
              <a:gd name="connsiteX755" fmla="*/ 11507017 w 12192000"/>
              <a:gd name="connsiteY755" fmla="*/ 4307489 h 6858000"/>
              <a:gd name="connsiteX756" fmla="*/ 11513661 w 12192000"/>
              <a:gd name="connsiteY756" fmla="*/ 4304656 h 6858000"/>
              <a:gd name="connsiteX757" fmla="*/ 11526950 w 12192000"/>
              <a:gd name="connsiteY757" fmla="*/ 4304656 h 6858000"/>
              <a:gd name="connsiteX758" fmla="*/ 11526950 w 12192000"/>
              <a:gd name="connsiteY758" fmla="*/ 4317202 h 6858000"/>
              <a:gd name="connsiteX759" fmla="*/ 11536547 w 12192000"/>
              <a:gd name="connsiteY759" fmla="*/ 4328534 h 6858000"/>
              <a:gd name="connsiteX760" fmla="*/ 11537285 w 12192000"/>
              <a:gd name="connsiteY760" fmla="*/ 4335415 h 6858000"/>
              <a:gd name="connsiteX761" fmla="*/ 11544668 w 12192000"/>
              <a:gd name="connsiteY761" fmla="*/ 4342699 h 6858000"/>
              <a:gd name="connsiteX762" fmla="*/ 11555741 w 12192000"/>
              <a:gd name="connsiteY762" fmla="*/ 4347556 h 6858000"/>
              <a:gd name="connsiteX763" fmla="*/ 11566077 w 12192000"/>
              <a:gd name="connsiteY763" fmla="*/ 4343914 h 6858000"/>
              <a:gd name="connsiteX764" fmla="*/ 11574197 w 12192000"/>
              <a:gd name="connsiteY764" fmla="*/ 4347961 h 6858000"/>
              <a:gd name="connsiteX765" fmla="*/ 11582318 w 12192000"/>
              <a:gd name="connsiteY765" fmla="*/ 4347556 h 6858000"/>
              <a:gd name="connsiteX766" fmla="*/ 11588224 w 12192000"/>
              <a:gd name="connsiteY766" fmla="*/ 4343914 h 6858000"/>
              <a:gd name="connsiteX767" fmla="*/ 11596345 w 12192000"/>
              <a:gd name="connsiteY767" fmla="*/ 4343914 h 6858000"/>
              <a:gd name="connsiteX768" fmla="*/ 11599298 w 12192000"/>
              <a:gd name="connsiteY768" fmla="*/ 4346747 h 6858000"/>
              <a:gd name="connsiteX769" fmla="*/ 11607418 w 12192000"/>
              <a:gd name="connsiteY769" fmla="*/ 4347961 h 6858000"/>
              <a:gd name="connsiteX770" fmla="*/ 11613324 w 12192000"/>
              <a:gd name="connsiteY770" fmla="*/ 4353627 h 6858000"/>
              <a:gd name="connsiteX771" fmla="*/ 11610371 w 12192000"/>
              <a:gd name="connsiteY771" fmla="*/ 4373862 h 6858000"/>
              <a:gd name="connsiteX772" fmla="*/ 11605204 w 12192000"/>
              <a:gd name="connsiteY772" fmla="*/ 4379528 h 6858000"/>
              <a:gd name="connsiteX773" fmla="*/ 11610371 w 12192000"/>
              <a:gd name="connsiteY773" fmla="*/ 4383171 h 6858000"/>
              <a:gd name="connsiteX774" fmla="*/ 11613324 w 12192000"/>
              <a:gd name="connsiteY774" fmla="*/ 4396931 h 6858000"/>
              <a:gd name="connsiteX775" fmla="*/ 11607418 w 12192000"/>
              <a:gd name="connsiteY775" fmla="*/ 4398550 h 6858000"/>
              <a:gd name="connsiteX776" fmla="*/ 11600036 w 12192000"/>
              <a:gd name="connsiteY776" fmla="*/ 4391670 h 6858000"/>
              <a:gd name="connsiteX777" fmla="*/ 11588962 w 12192000"/>
              <a:gd name="connsiteY777" fmla="*/ 4392884 h 6858000"/>
              <a:gd name="connsiteX778" fmla="*/ 11576412 w 12192000"/>
              <a:gd name="connsiteY778" fmla="*/ 4383171 h 6858000"/>
              <a:gd name="connsiteX779" fmla="*/ 11566077 w 12192000"/>
              <a:gd name="connsiteY779" fmla="*/ 4380338 h 6858000"/>
              <a:gd name="connsiteX780" fmla="*/ 11556479 w 12192000"/>
              <a:gd name="connsiteY780" fmla="*/ 4371029 h 6858000"/>
              <a:gd name="connsiteX781" fmla="*/ 11549097 w 12192000"/>
              <a:gd name="connsiteY781" fmla="*/ 4371029 h 6858000"/>
              <a:gd name="connsiteX782" fmla="*/ 11535070 w 12192000"/>
              <a:gd name="connsiteY782" fmla="*/ 4377910 h 6858000"/>
              <a:gd name="connsiteX783" fmla="*/ 11519567 w 12192000"/>
              <a:gd name="connsiteY783" fmla="*/ 4378314 h 6858000"/>
              <a:gd name="connsiteX784" fmla="*/ 11507755 w 12192000"/>
              <a:gd name="connsiteY784" fmla="*/ 4371839 h 6858000"/>
              <a:gd name="connsiteX785" fmla="*/ 11493729 w 12192000"/>
              <a:gd name="connsiteY785" fmla="*/ 4369006 h 6858000"/>
              <a:gd name="connsiteX786" fmla="*/ 11481917 w 12192000"/>
              <a:gd name="connsiteY786" fmla="*/ 4377910 h 6858000"/>
              <a:gd name="connsiteX787" fmla="*/ 11469367 w 12192000"/>
              <a:gd name="connsiteY787" fmla="*/ 4369815 h 6858000"/>
              <a:gd name="connsiteX788" fmla="*/ 11452387 w 12192000"/>
              <a:gd name="connsiteY788" fmla="*/ 4368601 h 6858000"/>
              <a:gd name="connsiteX789" fmla="*/ 11442052 w 12192000"/>
              <a:gd name="connsiteY789" fmla="*/ 4373862 h 6858000"/>
              <a:gd name="connsiteX790" fmla="*/ 11415475 w 12192000"/>
              <a:gd name="connsiteY790" fmla="*/ 4364959 h 6858000"/>
              <a:gd name="connsiteX791" fmla="*/ 11391851 w 12192000"/>
              <a:gd name="connsiteY791" fmla="*/ 4350794 h 6858000"/>
              <a:gd name="connsiteX792" fmla="*/ 11375610 w 12192000"/>
              <a:gd name="connsiteY792" fmla="*/ 4351198 h 6858000"/>
              <a:gd name="connsiteX793" fmla="*/ 11363798 w 12192000"/>
              <a:gd name="connsiteY793" fmla="*/ 4343509 h 6858000"/>
              <a:gd name="connsiteX794" fmla="*/ 11356415 w 12192000"/>
              <a:gd name="connsiteY794" fmla="*/ 4343914 h 6858000"/>
              <a:gd name="connsiteX795" fmla="*/ 11350509 w 12192000"/>
              <a:gd name="connsiteY795" fmla="*/ 4350389 h 6858000"/>
              <a:gd name="connsiteX796" fmla="*/ 11341650 w 12192000"/>
              <a:gd name="connsiteY796" fmla="*/ 4348770 h 6858000"/>
              <a:gd name="connsiteX797" fmla="*/ 11333530 w 12192000"/>
              <a:gd name="connsiteY797" fmla="*/ 4341485 h 6858000"/>
              <a:gd name="connsiteX798" fmla="*/ 11326886 w 12192000"/>
              <a:gd name="connsiteY798" fmla="*/ 4341890 h 6858000"/>
              <a:gd name="connsiteX799" fmla="*/ 11318027 w 12192000"/>
              <a:gd name="connsiteY799" fmla="*/ 4351603 h 6858000"/>
              <a:gd name="connsiteX800" fmla="*/ 11295879 w 12192000"/>
              <a:gd name="connsiteY800" fmla="*/ 4345937 h 6858000"/>
              <a:gd name="connsiteX801" fmla="*/ 11280376 w 12192000"/>
              <a:gd name="connsiteY801" fmla="*/ 4335010 h 6858000"/>
              <a:gd name="connsiteX802" fmla="*/ 11265611 w 12192000"/>
              <a:gd name="connsiteY802" fmla="*/ 4334200 h 6858000"/>
              <a:gd name="connsiteX803" fmla="*/ 11258229 w 12192000"/>
              <a:gd name="connsiteY803" fmla="*/ 4330963 h 6858000"/>
              <a:gd name="connsiteX804" fmla="*/ 11249370 w 12192000"/>
              <a:gd name="connsiteY804" fmla="*/ 4335819 h 6858000"/>
              <a:gd name="connsiteX805" fmla="*/ 11237558 w 12192000"/>
              <a:gd name="connsiteY805" fmla="*/ 4331772 h 6858000"/>
              <a:gd name="connsiteX806" fmla="*/ 11224270 w 12192000"/>
              <a:gd name="connsiteY806" fmla="*/ 4330153 h 6858000"/>
              <a:gd name="connsiteX807" fmla="*/ 11219840 w 12192000"/>
              <a:gd name="connsiteY807" fmla="*/ 4326106 h 6858000"/>
              <a:gd name="connsiteX808" fmla="*/ 11226484 w 12192000"/>
              <a:gd name="connsiteY808" fmla="*/ 4314369 h 6858000"/>
              <a:gd name="connsiteX809" fmla="*/ 11230914 w 12192000"/>
              <a:gd name="connsiteY809" fmla="*/ 4310727 h 6858000"/>
              <a:gd name="connsiteX810" fmla="*/ 11224270 w 12192000"/>
              <a:gd name="connsiteY810" fmla="*/ 4310322 h 6858000"/>
              <a:gd name="connsiteX811" fmla="*/ 11218364 w 12192000"/>
              <a:gd name="connsiteY811" fmla="*/ 4313560 h 6858000"/>
              <a:gd name="connsiteX812" fmla="*/ 11211720 w 12192000"/>
              <a:gd name="connsiteY812" fmla="*/ 4309513 h 6858000"/>
              <a:gd name="connsiteX813" fmla="*/ 11207290 w 12192000"/>
              <a:gd name="connsiteY813" fmla="*/ 4301419 h 6858000"/>
              <a:gd name="connsiteX814" fmla="*/ 11196216 w 12192000"/>
              <a:gd name="connsiteY814" fmla="*/ 4305466 h 6858000"/>
              <a:gd name="connsiteX815" fmla="*/ 11176284 w 12192000"/>
              <a:gd name="connsiteY815" fmla="*/ 4305061 h 6858000"/>
              <a:gd name="connsiteX816" fmla="*/ 11169640 w 12192000"/>
              <a:gd name="connsiteY816" fmla="*/ 4301823 h 6858000"/>
              <a:gd name="connsiteX817" fmla="*/ 11168901 w 12192000"/>
              <a:gd name="connsiteY817" fmla="*/ 4296562 h 6858000"/>
              <a:gd name="connsiteX818" fmla="*/ 11172593 w 12192000"/>
              <a:gd name="connsiteY818" fmla="*/ 4295753 h 6858000"/>
              <a:gd name="connsiteX819" fmla="*/ 11176284 w 12192000"/>
              <a:gd name="connsiteY819" fmla="*/ 4299800 h 6858000"/>
              <a:gd name="connsiteX820" fmla="*/ 11184405 w 12192000"/>
              <a:gd name="connsiteY820" fmla="*/ 4297371 h 6858000"/>
              <a:gd name="connsiteX821" fmla="*/ 11185143 w 12192000"/>
              <a:gd name="connsiteY821" fmla="*/ 4288063 h 6858000"/>
              <a:gd name="connsiteX822" fmla="*/ 11195478 w 12192000"/>
              <a:gd name="connsiteY822" fmla="*/ 4286444 h 6858000"/>
              <a:gd name="connsiteX823" fmla="*/ 11199908 w 12192000"/>
              <a:gd name="connsiteY823" fmla="*/ 4277136 h 6858000"/>
              <a:gd name="connsiteX824" fmla="*/ 11199169 w 12192000"/>
              <a:gd name="connsiteY824" fmla="*/ 4267422 h 6858000"/>
              <a:gd name="connsiteX825" fmla="*/ 11921910 w 12192000"/>
              <a:gd name="connsiteY825" fmla="*/ 4253662 h 6858000"/>
              <a:gd name="connsiteX826" fmla="*/ 11929293 w 12192000"/>
              <a:gd name="connsiteY826" fmla="*/ 4268232 h 6858000"/>
              <a:gd name="connsiteX827" fmla="*/ 11925601 w 12192000"/>
              <a:gd name="connsiteY827" fmla="*/ 4275112 h 6858000"/>
              <a:gd name="connsiteX828" fmla="*/ 11921910 w 12192000"/>
              <a:gd name="connsiteY828" fmla="*/ 4284825 h 6858000"/>
              <a:gd name="connsiteX829" fmla="*/ 11919695 w 12192000"/>
              <a:gd name="connsiteY829" fmla="*/ 4277945 h 6858000"/>
              <a:gd name="connsiteX830" fmla="*/ 11915266 w 12192000"/>
              <a:gd name="connsiteY830" fmla="*/ 4271470 h 6858000"/>
              <a:gd name="connsiteX831" fmla="*/ 11918957 w 12192000"/>
              <a:gd name="connsiteY831" fmla="*/ 4265804 h 6858000"/>
              <a:gd name="connsiteX832" fmla="*/ 11919695 w 12192000"/>
              <a:gd name="connsiteY832" fmla="*/ 4258519 h 6858000"/>
              <a:gd name="connsiteX833" fmla="*/ 11018300 w 12192000"/>
              <a:gd name="connsiteY833" fmla="*/ 4227760 h 6858000"/>
              <a:gd name="connsiteX834" fmla="*/ 11024206 w 12192000"/>
              <a:gd name="connsiteY834" fmla="*/ 4232212 h 6858000"/>
              <a:gd name="connsiteX835" fmla="*/ 11024944 w 12192000"/>
              <a:gd name="connsiteY835" fmla="*/ 4238688 h 6858000"/>
              <a:gd name="connsiteX836" fmla="*/ 11012394 w 12192000"/>
              <a:gd name="connsiteY836" fmla="*/ 4230189 h 6858000"/>
              <a:gd name="connsiteX837" fmla="*/ 11992782 w 12192000"/>
              <a:gd name="connsiteY837" fmla="*/ 4218047 h 6858000"/>
              <a:gd name="connsiteX838" fmla="*/ 11998687 w 12192000"/>
              <a:gd name="connsiteY838" fmla="*/ 4226142 h 6858000"/>
              <a:gd name="connsiteX839" fmla="*/ 12000902 w 12192000"/>
              <a:gd name="connsiteY839" fmla="*/ 4235450 h 6858000"/>
              <a:gd name="connsiteX840" fmla="*/ 11993520 w 12192000"/>
              <a:gd name="connsiteY840" fmla="*/ 4239902 h 6858000"/>
              <a:gd name="connsiteX841" fmla="*/ 11989090 w 12192000"/>
              <a:gd name="connsiteY841" fmla="*/ 4238283 h 6858000"/>
              <a:gd name="connsiteX842" fmla="*/ 11985399 w 12192000"/>
              <a:gd name="connsiteY842" fmla="*/ 4228570 h 6858000"/>
              <a:gd name="connsiteX843" fmla="*/ 11988352 w 12192000"/>
              <a:gd name="connsiteY843" fmla="*/ 4225737 h 6858000"/>
              <a:gd name="connsiteX844" fmla="*/ 11989090 w 12192000"/>
              <a:gd name="connsiteY844" fmla="*/ 4220071 h 6858000"/>
              <a:gd name="connsiteX845" fmla="*/ 11992782 w 12192000"/>
              <a:gd name="connsiteY845" fmla="*/ 4218047 h 6858000"/>
              <a:gd name="connsiteX846" fmla="*/ 12031908 w 12192000"/>
              <a:gd name="connsiteY846" fmla="*/ 4201454 h 6858000"/>
              <a:gd name="connsiteX847" fmla="*/ 12036338 w 12192000"/>
              <a:gd name="connsiteY847" fmla="*/ 4209144 h 6858000"/>
              <a:gd name="connsiteX848" fmla="*/ 12036338 w 12192000"/>
              <a:gd name="connsiteY848" fmla="*/ 4214000 h 6858000"/>
              <a:gd name="connsiteX849" fmla="*/ 12029694 w 12192000"/>
              <a:gd name="connsiteY849" fmla="*/ 4220071 h 6858000"/>
              <a:gd name="connsiteX850" fmla="*/ 12028955 w 12192000"/>
              <a:gd name="connsiteY850" fmla="*/ 4227760 h 6858000"/>
              <a:gd name="connsiteX851" fmla="*/ 12024526 w 12192000"/>
              <a:gd name="connsiteY851" fmla="*/ 4228570 h 6858000"/>
              <a:gd name="connsiteX852" fmla="*/ 12023788 w 12192000"/>
              <a:gd name="connsiteY852" fmla="*/ 4232212 h 6858000"/>
              <a:gd name="connsiteX853" fmla="*/ 12014929 w 12192000"/>
              <a:gd name="connsiteY853" fmla="*/ 4233426 h 6858000"/>
              <a:gd name="connsiteX854" fmla="*/ 12011238 w 12192000"/>
              <a:gd name="connsiteY854" fmla="*/ 4230189 h 6858000"/>
              <a:gd name="connsiteX855" fmla="*/ 12010499 w 12192000"/>
              <a:gd name="connsiteY855" fmla="*/ 4226546 h 6858000"/>
              <a:gd name="connsiteX856" fmla="*/ 12019358 w 12192000"/>
              <a:gd name="connsiteY856" fmla="*/ 4217238 h 6858000"/>
              <a:gd name="connsiteX857" fmla="*/ 12016405 w 12192000"/>
              <a:gd name="connsiteY857" fmla="*/ 4211977 h 6858000"/>
              <a:gd name="connsiteX858" fmla="*/ 12023050 w 12192000"/>
              <a:gd name="connsiteY858" fmla="*/ 4205501 h 6858000"/>
              <a:gd name="connsiteX859" fmla="*/ 12051841 w 12192000"/>
              <a:gd name="connsiteY859" fmla="*/ 4190122 h 6858000"/>
              <a:gd name="connsiteX860" fmla="*/ 12058485 w 12192000"/>
              <a:gd name="connsiteY860" fmla="*/ 4191336 h 6858000"/>
              <a:gd name="connsiteX861" fmla="*/ 12058485 w 12192000"/>
              <a:gd name="connsiteY861" fmla="*/ 4197002 h 6858000"/>
              <a:gd name="connsiteX862" fmla="*/ 12061438 w 12192000"/>
              <a:gd name="connsiteY862" fmla="*/ 4203478 h 6858000"/>
              <a:gd name="connsiteX863" fmla="*/ 12061438 w 12192000"/>
              <a:gd name="connsiteY863" fmla="*/ 4207525 h 6858000"/>
              <a:gd name="connsiteX864" fmla="*/ 12059223 w 12192000"/>
              <a:gd name="connsiteY864" fmla="*/ 4203882 h 6858000"/>
              <a:gd name="connsiteX865" fmla="*/ 12057009 w 12192000"/>
              <a:gd name="connsiteY865" fmla="*/ 4207929 h 6858000"/>
              <a:gd name="connsiteX866" fmla="*/ 12051103 w 12192000"/>
              <a:gd name="connsiteY866" fmla="*/ 4212381 h 6858000"/>
              <a:gd name="connsiteX867" fmla="*/ 12048150 w 12192000"/>
              <a:gd name="connsiteY867" fmla="*/ 4215619 h 6858000"/>
              <a:gd name="connsiteX868" fmla="*/ 12050365 w 12192000"/>
              <a:gd name="connsiteY868" fmla="*/ 4222904 h 6858000"/>
              <a:gd name="connsiteX869" fmla="*/ 12058485 w 12192000"/>
              <a:gd name="connsiteY869" fmla="*/ 4224523 h 6858000"/>
              <a:gd name="connsiteX870" fmla="*/ 12059962 w 12192000"/>
              <a:gd name="connsiteY870" fmla="*/ 4228570 h 6858000"/>
              <a:gd name="connsiteX871" fmla="*/ 12057009 w 12192000"/>
              <a:gd name="connsiteY871" fmla="*/ 4232212 h 6858000"/>
              <a:gd name="connsiteX872" fmla="*/ 12051103 w 12192000"/>
              <a:gd name="connsiteY872" fmla="*/ 4234236 h 6858000"/>
              <a:gd name="connsiteX873" fmla="*/ 12045197 w 12192000"/>
              <a:gd name="connsiteY873" fmla="*/ 4243140 h 6858000"/>
              <a:gd name="connsiteX874" fmla="*/ 12039291 w 12192000"/>
              <a:gd name="connsiteY874" fmla="*/ 4245973 h 6858000"/>
              <a:gd name="connsiteX875" fmla="*/ 12032647 w 12192000"/>
              <a:gd name="connsiteY875" fmla="*/ 4242735 h 6858000"/>
              <a:gd name="connsiteX876" fmla="*/ 12033385 w 12192000"/>
              <a:gd name="connsiteY876" fmla="*/ 4235855 h 6858000"/>
              <a:gd name="connsiteX877" fmla="*/ 12042244 w 12192000"/>
              <a:gd name="connsiteY877" fmla="*/ 4222499 h 6858000"/>
              <a:gd name="connsiteX878" fmla="*/ 12046673 w 12192000"/>
              <a:gd name="connsiteY878" fmla="*/ 4208334 h 6858000"/>
              <a:gd name="connsiteX879" fmla="*/ 12047412 w 12192000"/>
              <a:gd name="connsiteY879" fmla="*/ 4193764 h 6858000"/>
              <a:gd name="connsiteX880" fmla="*/ 11715940 w 12192000"/>
              <a:gd name="connsiteY880" fmla="*/ 4143175 h 6858000"/>
              <a:gd name="connsiteX881" fmla="*/ 11718155 w 12192000"/>
              <a:gd name="connsiteY881" fmla="*/ 4145199 h 6858000"/>
              <a:gd name="connsiteX882" fmla="*/ 11717417 w 12192000"/>
              <a:gd name="connsiteY882" fmla="*/ 4157340 h 6858000"/>
              <a:gd name="connsiteX883" fmla="*/ 11714464 w 12192000"/>
              <a:gd name="connsiteY883" fmla="*/ 4158150 h 6858000"/>
              <a:gd name="connsiteX884" fmla="*/ 11713725 w 12192000"/>
              <a:gd name="connsiteY884" fmla="*/ 4146818 h 6858000"/>
              <a:gd name="connsiteX885" fmla="*/ 11709296 w 12192000"/>
              <a:gd name="connsiteY885" fmla="*/ 4139937 h 6858000"/>
              <a:gd name="connsiteX886" fmla="*/ 11711511 w 12192000"/>
              <a:gd name="connsiteY886" fmla="*/ 4143580 h 6858000"/>
              <a:gd name="connsiteX887" fmla="*/ 11712249 w 12192000"/>
              <a:gd name="connsiteY887" fmla="*/ 4159768 h 6858000"/>
              <a:gd name="connsiteX888" fmla="*/ 11709296 w 12192000"/>
              <a:gd name="connsiteY888" fmla="*/ 4168672 h 6858000"/>
              <a:gd name="connsiteX889" fmla="*/ 11701913 w 12192000"/>
              <a:gd name="connsiteY889" fmla="*/ 4173529 h 6858000"/>
              <a:gd name="connsiteX890" fmla="*/ 11698222 w 12192000"/>
              <a:gd name="connsiteY890" fmla="*/ 4169077 h 6858000"/>
              <a:gd name="connsiteX891" fmla="*/ 11699699 w 12192000"/>
              <a:gd name="connsiteY891" fmla="*/ 4156126 h 6858000"/>
              <a:gd name="connsiteX892" fmla="*/ 11704866 w 12192000"/>
              <a:gd name="connsiteY892" fmla="*/ 4142770 h 6858000"/>
              <a:gd name="connsiteX893" fmla="*/ 11250846 w 12192000"/>
              <a:gd name="connsiteY893" fmla="*/ 4119297 h 6858000"/>
              <a:gd name="connsiteX894" fmla="*/ 11256014 w 12192000"/>
              <a:gd name="connsiteY894" fmla="*/ 4122130 h 6858000"/>
              <a:gd name="connsiteX895" fmla="*/ 11250108 w 12192000"/>
              <a:gd name="connsiteY895" fmla="*/ 4126987 h 6858000"/>
              <a:gd name="connsiteX896" fmla="*/ 10920113 w 12192000"/>
              <a:gd name="connsiteY896" fmla="*/ 4114440 h 6858000"/>
              <a:gd name="connsiteX897" fmla="*/ 10930449 w 12192000"/>
              <a:gd name="connsiteY897" fmla="*/ 4121725 h 6858000"/>
              <a:gd name="connsiteX898" fmla="*/ 10929710 w 12192000"/>
              <a:gd name="connsiteY898" fmla="*/ 4129415 h 6858000"/>
              <a:gd name="connsiteX899" fmla="*/ 10931925 w 12192000"/>
              <a:gd name="connsiteY899" fmla="*/ 4138319 h 6858000"/>
              <a:gd name="connsiteX900" fmla="*/ 10913469 w 12192000"/>
              <a:gd name="connsiteY900" fmla="*/ 4122535 h 6858000"/>
              <a:gd name="connsiteX901" fmla="*/ 10905348 w 12192000"/>
              <a:gd name="connsiteY901" fmla="*/ 4105537 h 6858000"/>
              <a:gd name="connsiteX902" fmla="*/ 10914207 w 12192000"/>
              <a:gd name="connsiteY902" fmla="*/ 4109179 h 6858000"/>
              <a:gd name="connsiteX903" fmla="*/ 10906825 w 12192000"/>
              <a:gd name="connsiteY903" fmla="*/ 4115250 h 6858000"/>
              <a:gd name="connsiteX904" fmla="*/ 11288497 w 12192000"/>
              <a:gd name="connsiteY904" fmla="*/ 4100275 h 6858000"/>
              <a:gd name="connsiteX905" fmla="*/ 11304738 w 12192000"/>
              <a:gd name="connsiteY905" fmla="*/ 4103108 h 6858000"/>
              <a:gd name="connsiteX906" fmla="*/ 11321718 w 12192000"/>
              <a:gd name="connsiteY906" fmla="*/ 4113226 h 6858000"/>
              <a:gd name="connsiteX907" fmla="*/ 11326147 w 12192000"/>
              <a:gd name="connsiteY907" fmla="*/ 4122130 h 6858000"/>
              <a:gd name="connsiteX908" fmla="*/ 11318765 w 12192000"/>
              <a:gd name="connsiteY908" fmla="*/ 4125772 h 6858000"/>
              <a:gd name="connsiteX909" fmla="*/ 11315812 w 12192000"/>
              <a:gd name="connsiteY909" fmla="*/ 4132248 h 6858000"/>
              <a:gd name="connsiteX910" fmla="*/ 11308430 w 12192000"/>
              <a:gd name="connsiteY910" fmla="*/ 4130629 h 6858000"/>
              <a:gd name="connsiteX911" fmla="*/ 11302524 w 12192000"/>
              <a:gd name="connsiteY911" fmla="*/ 4123344 h 6858000"/>
              <a:gd name="connsiteX912" fmla="*/ 11294403 w 12192000"/>
              <a:gd name="connsiteY912" fmla="*/ 4135486 h 6858000"/>
              <a:gd name="connsiteX913" fmla="*/ 11287020 w 12192000"/>
              <a:gd name="connsiteY913" fmla="*/ 4128605 h 6858000"/>
              <a:gd name="connsiteX914" fmla="*/ 11287020 w 12192000"/>
              <a:gd name="connsiteY914" fmla="*/ 4115250 h 6858000"/>
              <a:gd name="connsiteX915" fmla="*/ 11280376 w 12192000"/>
              <a:gd name="connsiteY915" fmla="*/ 4118488 h 6858000"/>
              <a:gd name="connsiteX916" fmla="*/ 11281114 w 12192000"/>
              <a:gd name="connsiteY916" fmla="*/ 4121321 h 6858000"/>
              <a:gd name="connsiteX917" fmla="*/ 11272994 w 12192000"/>
              <a:gd name="connsiteY917" fmla="*/ 4121321 h 6858000"/>
              <a:gd name="connsiteX918" fmla="*/ 11275947 w 12192000"/>
              <a:gd name="connsiteY918" fmla="*/ 4116464 h 6858000"/>
              <a:gd name="connsiteX919" fmla="*/ 11286282 w 12192000"/>
              <a:gd name="connsiteY919" fmla="*/ 4114036 h 6858000"/>
              <a:gd name="connsiteX920" fmla="*/ 11287020 w 12192000"/>
              <a:gd name="connsiteY920" fmla="*/ 4109989 h 6858000"/>
              <a:gd name="connsiteX921" fmla="*/ 11283329 w 12192000"/>
              <a:gd name="connsiteY921" fmla="*/ 4101894 h 6858000"/>
              <a:gd name="connsiteX922" fmla="*/ 10886892 w 12192000"/>
              <a:gd name="connsiteY922" fmla="*/ 4076397 h 6858000"/>
              <a:gd name="connsiteX923" fmla="*/ 10898704 w 12192000"/>
              <a:gd name="connsiteY923" fmla="*/ 4091776 h 6858000"/>
              <a:gd name="connsiteX924" fmla="*/ 10887631 w 12192000"/>
              <a:gd name="connsiteY924" fmla="*/ 4088539 h 6858000"/>
              <a:gd name="connsiteX925" fmla="*/ 10881725 w 12192000"/>
              <a:gd name="connsiteY925" fmla="*/ 4081659 h 6858000"/>
              <a:gd name="connsiteX926" fmla="*/ 10886892 w 12192000"/>
              <a:gd name="connsiteY926" fmla="*/ 4076397 h 6858000"/>
              <a:gd name="connsiteX927" fmla="*/ 12061438 w 12192000"/>
              <a:gd name="connsiteY927" fmla="*/ 4069112 h 6858000"/>
              <a:gd name="connsiteX928" fmla="*/ 12059223 w 12192000"/>
              <a:gd name="connsiteY928" fmla="*/ 4074374 h 6858000"/>
              <a:gd name="connsiteX929" fmla="*/ 12054056 w 12192000"/>
              <a:gd name="connsiteY929" fmla="*/ 4072350 h 6858000"/>
              <a:gd name="connsiteX930" fmla="*/ 12071774 w 12192000"/>
              <a:gd name="connsiteY930" fmla="*/ 4063446 h 6858000"/>
              <a:gd name="connsiteX931" fmla="*/ 12074727 w 12192000"/>
              <a:gd name="connsiteY931" fmla="*/ 4068303 h 6858000"/>
              <a:gd name="connsiteX932" fmla="*/ 12067344 w 12192000"/>
              <a:gd name="connsiteY932" fmla="*/ 4067089 h 6858000"/>
              <a:gd name="connsiteX933" fmla="*/ 12071774 w 12192000"/>
              <a:gd name="connsiteY933" fmla="*/ 4063446 h 6858000"/>
              <a:gd name="connsiteX934" fmla="*/ 12190631 w 12192000"/>
              <a:gd name="connsiteY934" fmla="*/ 4062637 h 6858000"/>
              <a:gd name="connsiteX935" fmla="*/ 12192000 w 12192000"/>
              <a:gd name="connsiteY935" fmla="*/ 4062817 h 6858000"/>
              <a:gd name="connsiteX936" fmla="*/ 12192000 w 12192000"/>
              <a:gd name="connsiteY936" fmla="*/ 4072535 h 6858000"/>
              <a:gd name="connsiteX937" fmla="*/ 12185463 w 12192000"/>
              <a:gd name="connsiteY937" fmla="*/ 4073969 h 6858000"/>
              <a:gd name="connsiteX938" fmla="*/ 12175128 w 12192000"/>
              <a:gd name="connsiteY938" fmla="*/ 4071136 h 6858000"/>
              <a:gd name="connsiteX939" fmla="*/ 12174390 w 12192000"/>
              <a:gd name="connsiteY939" fmla="*/ 4067494 h 6858000"/>
              <a:gd name="connsiteX940" fmla="*/ 12170698 w 12192000"/>
              <a:gd name="connsiteY940" fmla="*/ 4065065 h 6858000"/>
              <a:gd name="connsiteX941" fmla="*/ 12175866 w 12192000"/>
              <a:gd name="connsiteY941" fmla="*/ 4063042 h 6858000"/>
              <a:gd name="connsiteX942" fmla="*/ 12183248 w 12192000"/>
              <a:gd name="connsiteY942" fmla="*/ 4065470 h 6858000"/>
              <a:gd name="connsiteX943" fmla="*/ 12138954 w 12192000"/>
              <a:gd name="connsiteY943" fmla="*/ 4058995 h 6858000"/>
              <a:gd name="connsiteX944" fmla="*/ 12148551 w 12192000"/>
              <a:gd name="connsiteY944" fmla="*/ 4061423 h 6858000"/>
              <a:gd name="connsiteX945" fmla="*/ 12155195 w 12192000"/>
              <a:gd name="connsiteY945" fmla="*/ 4064256 h 6858000"/>
              <a:gd name="connsiteX946" fmla="*/ 12161101 w 12192000"/>
              <a:gd name="connsiteY946" fmla="*/ 4060209 h 6858000"/>
              <a:gd name="connsiteX947" fmla="*/ 12167745 w 12192000"/>
              <a:gd name="connsiteY947" fmla="*/ 4062232 h 6858000"/>
              <a:gd name="connsiteX948" fmla="*/ 12167745 w 12192000"/>
              <a:gd name="connsiteY948" fmla="*/ 4069922 h 6858000"/>
              <a:gd name="connsiteX949" fmla="*/ 12160363 w 12192000"/>
              <a:gd name="connsiteY949" fmla="*/ 4069112 h 6858000"/>
              <a:gd name="connsiteX950" fmla="*/ 12151504 w 12192000"/>
              <a:gd name="connsiteY950" fmla="*/ 4073160 h 6858000"/>
              <a:gd name="connsiteX951" fmla="*/ 12144122 w 12192000"/>
              <a:gd name="connsiteY951" fmla="*/ 4071541 h 6858000"/>
              <a:gd name="connsiteX952" fmla="*/ 12133786 w 12192000"/>
              <a:gd name="connsiteY952" fmla="*/ 4077611 h 6858000"/>
              <a:gd name="connsiteX953" fmla="*/ 12124189 w 12192000"/>
              <a:gd name="connsiteY953" fmla="*/ 4075588 h 6858000"/>
              <a:gd name="connsiteX954" fmla="*/ 12120498 w 12192000"/>
              <a:gd name="connsiteY954" fmla="*/ 4070731 h 6858000"/>
              <a:gd name="connsiteX955" fmla="*/ 12121236 w 12192000"/>
              <a:gd name="connsiteY955" fmla="*/ 4065875 h 6858000"/>
              <a:gd name="connsiteX956" fmla="*/ 12127880 w 12192000"/>
              <a:gd name="connsiteY956" fmla="*/ 4060209 h 6858000"/>
              <a:gd name="connsiteX957" fmla="*/ 12132310 w 12192000"/>
              <a:gd name="connsiteY957" fmla="*/ 4061423 h 6858000"/>
              <a:gd name="connsiteX958" fmla="*/ 11355677 w 12192000"/>
              <a:gd name="connsiteY958" fmla="*/ 4058590 h 6858000"/>
              <a:gd name="connsiteX959" fmla="*/ 11360107 w 12192000"/>
              <a:gd name="connsiteY959" fmla="*/ 4062637 h 6858000"/>
              <a:gd name="connsiteX960" fmla="*/ 11356415 w 12192000"/>
              <a:gd name="connsiteY960" fmla="*/ 4066684 h 6858000"/>
              <a:gd name="connsiteX961" fmla="*/ 11349033 w 12192000"/>
              <a:gd name="connsiteY961" fmla="*/ 4063851 h 6858000"/>
              <a:gd name="connsiteX962" fmla="*/ 11348295 w 12192000"/>
              <a:gd name="connsiteY962" fmla="*/ 4058995 h 6858000"/>
              <a:gd name="connsiteX963" fmla="*/ 12085062 w 12192000"/>
              <a:gd name="connsiteY963" fmla="*/ 4054138 h 6858000"/>
              <a:gd name="connsiteX964" fmla="*/ 12086539 w 12192000"/>
              <a:gd name="connsiteY964" fmla="*/ 4060613 h 6858000"/>
              <a:gd name="connsiteX965" fmla="*/ 12079156 w 12192000"/>
              <a:gd name="connsiteY965" fmla="*/ 4058185 h 6858000"/>
              <a:gd name="connsiteX966" fmla="*/ 11194002 w 12192000"/>
              <a:gd name="connsiteY966" fmla="*/ 4053733 h 6858000"/>
              <a:gd name="connsiteX967" fmla="*/ 11200646 w 12192000"/>
              <a:gd name="connsiteY967" fmla="*/ 4053733 h 6858000"/>
              <a:gd name="connsiteX968" fmla="*/ 11208028 w 12192000"/>
              <a:gd name="connsiteY968" fmla="*/ 4056971 h 6858000"/>
              <a:gd name="connsiteX969" fmla="*/ 11208767 w 12192000"/>
              <a:gd name="connsiteY969" fmla="*/ 4064661 h 6858000"/>
              <a:gd name="connsiteX970" fmla="*/ 11213196 w 12192000"/>
              <a:gd name="connsiteY970" fmla="*/ 4068303 h 6858000"/>
              <a:gd name="connsiteX971" fmla="*/ 11216887 w 12192000"/>
              <a:gd name="connsiteY971" fmla="*/ 4088943 h 6858000"/>
              <a:gd name="connsiteX972" fmla="*/ 11227961 w 12192000"/>
              <a:gd name="connsiteY972" fmla="*/ 4099466 h 6858000"/>
              <a:gd name="connsiteX973" fmla="*/ 11244202 w 12192000"/>
              <a:gd name="connsiteY973" fmla="*/ 4103108 h 6858000"/>
              <a:gd name="connsiteX974" fmla="*/ 11239035 w 12192000"/>
              <a:gd name="connsiteY974" fmla="*/ 4114440 h 6858000"/>
              <a:gd name="connsiteX975" fmla="*/ 11241988 w 12192000"/>
              <a:gd name="connsiteY975" fmla="*/ 4123749 h 6858000"/>
              <a:gd name="connsiteX976" fmla="*/ 11236820 w 12192000"/>
              <a:gd name="connsiteY976" fmla="*/ 4130629 h 6858000"/>
              <a:gd name="connsiteX977" fmla="*/ 11232390 w 12192000"/>
              <a:gd name="connsiteY977" fmla="*/ 4126987 h 6858000"/>
              <a:gd name="connsiteX978" fmla="*/ 11229437 w 12192000"/>
              <a:gd name="connsiteY978" fmla="*/ 4117678 h 6858000"/>
              <a:gd name="connsiteX979" fmla="*/ 11219102 w 12192000"/>
              <a:gd name="connsiteY979" fmla="*/ 4118892 h 6858000"/>
              <a:gd name="connsiteX980" fmla="*/ 11208028 w 12192000"/>
              <a:gd name="connsiteY980" fmla="*/ 4112417 h 6858000"/>
              <a:gd name="connsiteX981" fmla="*/ 11205075 w 12192000"/>
              <a:gd name="connsiteY981" fmla="*/ 4099871 h 6858000"/>
              <a:gd name="connsiteX982" fmla="*/ 11199908 w 12192000"/>
              <a:gd name="connsiteY982" fmla="*/ 4096633 h 6858000"/>
              <a:gd name="connsiteX983" fmla="*/ 11199169 w 12192000"/>
              <a:gd name="connsiteY983" fmla="*/ 4087729 h 6858000"/>
              <a:gd name="connsiteX984" fmla="*/ 11194002 w 12192000"/>
              <a:gd name="connsiteY984" fmla="*/ 4082873 h 6858000"/>
              <a:gd name="connsiteX985" fmla="*/ 11176284 w 12192000"/>
              <a:gd name="connsiteY985" fmla="*/ 4081659 h 6858000"/>
              <a:gd name="connsiteX986" fmla="*/ 11170378 w 12192000"/>
              <a:gd name="connsiteY986" fmla="*/ 4074374 h 6858000"/>
              <a:gd name="connsiteX987" fmla="*/ 11179237 w 12192000"/>
              <a:gd name="connsiteY987" fmla="*/ 4067898 h 6858000"/>
              <a:gd name="connsiteX988" fmla="*/ 11179975 w 12192000"/>
              <a:gd name="connsiteY988" fmla="*/ 4060209 h 6858000"/>
              <a:gd name="connsiteX989" fmla="*/ 11182928 w 12192000"/>
              <a:gd name="connsiteY989" fmla="*/ 4058590 h 6858000"/>
              <a:gd name="connsiteX990" fmla="*/ 11189572 w 12192000"/>
              <a:gd name="connsiteY990" fmla="*/ 4065065 h 6858000"/>
              <a:gd name="connsiteX991" fmla="*/ 11199169 w 12192000"/>
              <a:gd name="connsiteY991" fmla="*/ 4067898 h 6858000"/>
              <a:gd name="connsiteX992" fmla="*/ 11195478 w 12192000"/>
              <a:gd name="connsiteY992" fmla="*/ 4061828 h 6858000"/>
              <a:gd name="connsiteX993" fmla="*/ 12054794 w 12192000"/>
              <a:gd name="connsiteY993" fmla="*/ 4037545 h 6858000"/>
              <a:gd name="connsiteX994" fmla="*/ 12068082 w 12192000"/>
              <a:gd name="connsiteY994" fmla="*/ 4038354 h 6858000"/>
              <a:gd name="connsiteX995" fmla="*/ 12068821 w 12192000"/>
              <a:gd name="connsiteY995" fmla="*/ 4042401 h 6858000"/>
              <a:gd name="connsiteX996" fmla="*/ 12065868 w 12192000"/>
              <a:gd name="connsiteY996" fmla="*/ 4047663 h 6858000"/>
              <a:gd name="connsiteX997" fmla="*/ 12073250 w 12192000"/>
              <a:gd name="connsiteY997" fmla="*/ 4046044 h 6858000"/>
              <a:gd name="connsiteX998" fmla="*/ 12076941 w 12192000"/>
              <a:gd name="connsiteY998" fmla="*/ 4040378 h 6858000"/>
              <a:gd name="connsiteX999" fmla="*/ 12084324 w 12192000"/>
              <a:gd name="connsiteY999" fmla="*/ 4045234 h 6858000"/>
              <a:gd name="connsiteX1000" fmla="*/ 12082109 w 12192000"/>
              <a:gd name="connsiteY1000" fmla="*/ 4052519 h 6858000"/>
              <a:gd name="connsiteX1001" fmla="*/ 12073250 w 12192000"/>
              <a:gd name="connsiteY1001" fmla="*/ 4054138 h 6858000"/>
              <a:gd name="connsiteX1002" fmla="*/ 12070297 w 12192000"/>
              <a:gd name="connsiteY1002" fmla="*/ 4050900 h 6858000"/>
              <a:gd name="connsiteX1003" fmla="*/ 12065868 w 12192000"/>
              <a:gd name="connsiteY1003" fmla="*/ 4057376 h 6858000"/>
              <a:gd name="connsiteX1004" fmla="*/ 12057747 w 12192000"/>
              <a:gd name="connsiteY1004" fmla="*/ 4051710 h 6858000"/>
              <a:gd name="connsiteX1005" fmla="*/ 12051103 w 12192000"/>
              <a:gd name="connsiteY1005" fmla="*/ 4056971 h 6858000"/>
              <a:gd name="connsiteX1006" fmla="*/ 12043720 w 12192000"/>
              <a:gd name="connsiteY1006" fmla="*/ 4052114 h 6858000"/>
              <a:gd name="connsiteX1007" fmla="*/ 12042982 w 12192000"/>
              <a:gd name="connsiteY1007" fmla="*/ 4043615 h 6858000"/>
              <a:gd name="connsiteX1008" fmla="*/ 11381516 w 12192000"/>
              <a:gd name="connsiteY1008" fmla="*/ 4032688 h 6858000"/>
              <a:gd name="connsiteX1009" fmla="*/ 11394066 w 12192000"/>
              <a:gd name="connsiteY1009" fmla="*/ 4033093 h 6858000"/>
              <a:gd name="connsiteX1010" fmla="*/ 11401448 w 12192000"/>
              <a:gd name="connsiteY1010" fmla="*/ 4037949 h 6858000"/>
              <a:gd name="connsiteX1011" fmla="*/ 11391851 w 12192000"/>
              <a:gd name="connsiteY1011" fmla="*/ 4047258 h 6858000"/>
              <a:gd name="connsiteX1012" fmla="*/ 11385207 w 12192000"/>
              <a:gd name="connsiteY1012" fmla="*/ 4048877 h 6858000"/>
              <a:gd name="connsiteX1013" fmla="*/ 11381516 w 12192000"/>
              <a:gd name="connsiteY1013" fmla="*/ 4044020 h 6858000"/>
              <a:gd name="connsiteX1014" fmla="*/ 11382992 w 12192000"/>
              <a:gd name="connsiteY1014" fmla="*/ 4037949 h 6858000"/>
              <a:gd name="connsiteX1015" fmla="*/ 11381516 w 12192000"/>
              <a:gd name="connsiteY1015" fmla="*/ 4032688 h 6858000"/>
              <a:gd name="connsiteX1016" fmla="*/ 10843336 w 12192000"/>
              <a:gd name="connsiteY1016" fmla="*/ 4027022 h 6858000"/>
              <a:gd name="connsiteX1017" fmla="*/ 10854410 w 12192000"/>
              <a:gd name="connsiteY1017" fmla="*/ 4030260 h 6858000"/>
              <a:gd name="connsiteX1018" fmla="*/ 10869174 w 12192000"/>
              <a:gd name="connsiteY1018" fmla="*/ 4049686 h 6858000"/>
              <a:gd name="connsiteX1019" fmla="*/ 10869174 w 12192000"/>
              <a:gd name="connsiteY1019" fmla="*/ 4067089 h 6858000"/>
              <a:gd name="connsiteX1020" fmla="*/ 10856624 w 12192000"/>
              <a:gd name="connsiteY1020" fmla="*/ 4063446 h 6858000"/>
              <a:gd name="connsiteX1021" fmla="*/ 10843336 w 12192000"/>
              <a:gd name="connsiteY1021" fmla="*/ 4045639 h 6858000"/>
              <a:gd name="connsiteX1022" fmla="*/ 10833000 w 12192000"/>
              <a:gd name="connsiteY1022" fmla="*/ 4041997 h 6858000"/>
              <a:gd name="connsiteX1023" fmla="*/ 10833000 w 12192000"/>
              <a:gd name="connsiteY1023" fmla="*/ 4034712 h 6858000"/>
              <a:gd name="connsiteX1024" fmla="*/ 11371918 w 12192000"/>
              <a:gd name="connsiteY1024" fmla="*/ 4018118 h 6858000"/>
              <a:gd name="connsiteX1025" fmla="*/ 11384469 w 12192000"/>
              <a:gd name="connsiteY1025" fmla="*/ 4020142 h 6858000"/>
              <a:gd name="connsiteX1026" fmla="*/ 11389636 w 12192000"/>
              <a:gd name="connsiteY1026" fmla="*/ 4024998 h 6858000"/>
              <a:gd name="connsiteX1027" fmla="*/ 11394066 w 12192000"/>
              <a:gd name="connsiteY1027" fmla="*/ 4026213 h 6858000"/>
              <a:gd name="connsiteX1028" fmla="*/ 11394066 w 12192000"/>
              <a:gd name="connsiteY1028" fmla="*/ 4029450 h 6858000"/>
              <a:gd name="connsiteX1029" fmla="*/ 11382254 w 12192000"/>
              <a:gd name="connsiteY1029" fmla="*/ 4029046 h 6858000"/>
              <a:gd name="connsiteX1030" fmla="*/ 11377824 w 12192000"/>
              <a:gd name="connsiteY1030" fmla="*/ 4029450 h 6858000"/>
              <a:gd name="connsiteX1031" fmla="*/ 11370442 w 12192000"/>
              <a:gd name="connsiteY1031" fmla="*/ 4021761 h 6858000"/>
              <a:gd name="connsiteX1032" fmla="*/ 11131989 w 12192000"/>
              <a:gd name="connsiteY1032" fmla="*/ 4003953 h 6858000"/>
              <a:gd name="connsiteX1033" fmla="*/ 11140110 w 12192000"/>
              <a:gd name="connsiteY1033" fmla="*/ 4003953 h 6858000"/>
              <a:gd name="connsiteX1034" fmla="*/ 11143063 w 12192000"/>
              <a:gd name="connsiteY1034" fmla="*/ 4012452 h 6858000"/>
              <a:gd name="connsiteX1035" fmla="*/ 11134942 w 12192000"/>
              <a:gd name="connsiteY1035" fmla="*/ 4016904 h 6858000"/>
              <a:gd name="connsiteX1036" fmla="*/ 11126822 w 12192000"/>
              <a:gd name="connsiteY1036" fmla="*/ 4010024 h 6858000"/>
              <a:gd name="connsiteX1037" fmla="*/ 11988352 w 12192000"/>
              <a:gd name="connsiteY1037" fmla="*/ 4000311 h 6858000"/>
              <a:gd name="connsiteX1038" fmla="*/ 11994996 w 12192000"/>
              <a:gd name="connsiteY1038" fmla="*/ 4004358 h 6858000"/>
              <a:gd name="connsiteX1039" fmla="*/ 11988352 w 12192000"/>
              <a:gd name="connsiteY1039" fmla="*/ 4005572 h 6858000"/>
              <a:gd name="connsiteX1040" fmla="*/ 11983923 w 12192000"/>
              <a:gd name="connsiteY1040" fmla="*/ 4000716 h 6858000"/>
              <a:gd name="connsiteX1041" fmla="*/ 11988352 w 12192000"/>
              <a:gd name="connsiteY1041" fmla="*/ 4000311 h 6858000"/>
              <a:gd name="connsiteX1042" fmla="*/ 10826356 w 12192000"/>
              <a:gd name="connsiteY1042" fmla="*/ 4000311 h 6858000"/>
              <a:gd name="connsiteX1043" fmla="*/ 10833739 w 12192000"/>
              <a:gd name="connsiteY1043" fmla="*/ 4003549 h 6858000"/>
              <a:gd name="connsiteX1044" fmla="*/ 10834477 w 12192000"/>
              <a:gd name="connsiteY1044" fmla="*/ 4010429 h 6858000"/>
              <a:gd name="connsiteX1045" fmla="*/ 10827095 w 12192000"/>
              <a:gd name="connsiteY1045" fmla="*/ 4016904 h 6858000"/>
              <a:gd name="connsiteX1046" fmla="*/ 10821189 w 12192000"/>
              <a:gd name="connsiteY1046" fmla="*/ 4010429 h 6858000"/>
              <a:gd name="connsiteX1047" fmla="*/ 11366751 w 12192000"/>
              <a:gd name="connsiteY1047" fmla="*/ 3998287 h 6858000"/>
              <a:gd name="connsiteX1048" fmla="*/ 11379301 w 12192000"/>
              <a:gd name="connsiteY1048" fmla="*/ 4001525 h 6858000"/>
              <a:gd name="connsiteX1049" fmla="*/ 11380777 w 12192000"/>
              <a:gd name="connsiteY1049" fmla="*/ 4003953 h 6858000"/>
              <a:gd name="connsiteX1050" fmla="*/ 11375610 w 12192000"/>
              <a:gd name="connsiteY1050" fmla="*/ 4006786 h 6858000"/>
              <a:gd name="connsiteX1051" fmla="*/ 11366751 w 12192000"/>
              <a:gd name="connsiteY1051" fmla="*/ 4003953 h 6858000"/>
              <a:gd name="connsiteX1052" fmla="*/ 11365274 w 12192000"/>
              <a:gd name="connsiteY1052" fmla="*/ 3999501 h 6858000"/>
              <a:gd name="connsiteX1053" fmla="*/ 11999426 w 12192000"/>
              <a:gd name="connsiteY1053" fmla="*/ 3996264 h 6858000"/>
              <a:gd name="connsiteX1054" fmla="*/ 11998687 w 12192000"/>
              <a:gd name="connsiteY1054" fmla="*/ 4001120 h 6858000"/>
              <a:gd name="connsiteX1055" fmla="*/ 11990567 w 12192000"/>
              <a:gd name="connsiteY1055" fmla="*/ 3998287 h 6858000"/>
              <a:gd name="connsiteX1056" fmla="*/ 11999426 w 12192000"/>
              <a:gd name="connsiteY1056" fmla="*/ 3996264 h 6858000"/>
              <a:gd name="connsiteX1057" fmla="*/ 11139372 w 12192000"/>
              <a:gd name="connsiteY1057" fmla="*/ 3983718 h 6858000"/>
              <a:gd name="connsiteX1058" fmla="*/ 11147492 w 12192000"/>
              <a:gd name="connsiteY1058" fmla="*/ 3985741 h 6858000"/>
              <a:gd name="connsiteX1059" fmla="*/ 11162995 w 12192000"/>
              <a:gd name="connsiteY1059" fmla="*/ 3998692 h 6858000"/>
              <a:gd name="connsiteX1060" fmla="*/ 11158566 w 12192000"/>
              <a:gd name="connsiteY1060" fmla="*/ 4001525 h 6858000"/>
              <a:gd name="connsiteX1061" fmla="*/ 11147492 w 12192000"/>
              <a:gd name="connsiteY1061" fmla="*/ 3995859 h 6858000"/>
              <a:gd name="connsiteX1062" fmla="*/ 11139372 w 12192000"/>
              <a:gd name="connsiteY1062" fmla="*/ 3998692 h 6858000"/>
              <a:gd name="connsiteX1063" fmla="*/ 11134204 w 12192000"/>
              <a:gd name="connsiteY1063" fmla="*/ 3992621 h 6858000"/>
              <a:gd name="connsiteX1064" fmla="*/ 10838168 w 12192000"/>
              <a:gd name="connsiteY1064" fmla="*/ 3968743 h 6858000"/>
              <a:gd name="connsiteX1065" fmla="*/ 10849980 w 12192000"/>
              <a:gd name="connsiteY1065" fmla="*/ 3972386 h 6858000"/>
              <a:gd name="connsiteX1066" fmla="*/ 10849242 w 12192000"/>
              <a:gd name="connsiteY1066" fmla="*/ 3978456 h 6858000"/>
              <a:gd name="connsiteX1067" fmla="*/ 10844812 w 12192000"/>
              <a:gd name="connsiteY1067" fmla="*/ 3975623 h 6858000"/>
              <a:gd name="connsiteX1068" fmla="*/ 10833000 w 12192000"/>
              <a:gd name="connsiteY1068" fmla="*/ 3975623 h 6858000"/>
              <a:gd name="connsiteX1069" fmla="*/ 11040447 w 12192000"/>
              <a:gd name="connsiteY1069" fmla="*/ 3922201 h 6858000"/>
              <a:gd name="connsiteX1070" fmla="*/ 11052997 w 12192000"/>
              <a:gd name="connsiteY1070" fmla="*/ 3924629 h 6858000"/>
              <a:gd name="connsiteX1071" fmla="*/ 11064071 w 12192000"/>
              <a:gd name="connsiteY1071" fmla="*/ 3933533 h 6858000"/>
              <a:gd name="connsiteX1072" fmla="*/ 11067024 w 12192000"/>
              <a:gd name="connsiteY1072" fmla="*/ 3946889 h 6858000"/>
              <a:gd name="connsiteX1073" fmla="*/ 11063333 w 12192000"/>
              <a:gd name="connsiteY1073" fmla="*/ 3949722 h 6858000"/>
              <a:gd name="connsiteX1074" fmla="*/ 11051521 w 12192000"/>
              <a:gd name="connsiteY1074" fmla="*/ 3944460 h 6858000"/>
              <a:gd name="connsiteX1075" fmla="*/ 11034541 w 12192000"/>
              <a:gd name="connsiteY1075" fmla="*/ 3942437 h 6858000"/>
              <a:gd name="connsiteX1076" fmla="*/ 11033065 w 12192000"/>
              <a:gd name="connsiteY1076" fmla="*/ 3933938 h 6858000"/>
              <a:gd name="connsiteX1077" fmla="*/ 11117224 w 12192000"/>
              <a:gd name="connsiteY1077" fmla="*/ 3917749 h 6858000"/>
              <a:gd name="connsiteX1078" fmla="*/ 11118701 w 12192000"/>
              <a:gd name="connsiteY1078" fmla="*/ 3924225 h 6858000"/>
              <a:gd name="connsiteX1079" fmla="*/ 11114271 w 12192000"/>
              <a:gd name="connsiteY1079" fmla="*/ 3933128 h 6858000"/>
              <a:gd name="connsiteX1080" fmla="*/ 11103198 w 12192000"/>
              <a:gd name="connsiteY1080" fmla="*/ 3929891 h 6858000"/>
              <a:gd name="connsiteX1081" fmla="*/ 11146016 w 12192000"/>
              <a:gd name="connsiteY1081" fmla="*/ 3916535 h 6858000"/>
              <a:gd name="connsiteX1082" fmla="*/ 11141586 w 12192000"/>
              <a:gd name="connsiteY1082" fmla="*/ 3923820 h 6858000"/>
              <a:gd name="connsiteX1083" fmla="*/ 11146754 w 12192000"/>
              <a:gd name="connsiteY1083" fmla="*/ 3928676 h 6858000"/>
              <a:gd name="connsiteX1084" fmla="*/ 11143801 w 12192000"/>
              <a:gd name="connsiteY1084" fmla="*/ 3942841 h 6858000"/>
              <a:gd name="connsiteX1085" fmla="*/ 11137157 w 12192000"/>
              <a:gd name="connsiteY1085" fmla="*/ 3944865 h 6858000"/>
              <a:gd name="connsiteX1086" fmla="*/ 11134204 w 12192000"/>
              <a:gd name="connsiteY1086" fmla="*/ 3933533 h 6858000"/>
              <a:gd name="connsiteX1087" fmla="*/ 11123130 w 12192000"/>
              <a:gd name="connsiteY1087" fmla="*/ 3930700 h 6858000"/>
              <a:gd name="connsiteX1088" fmla="*/ 11127560 w 12192000"/>
              <a:gd name="connsiteY1088" fmla="*/ 3921392 h 6858000"/>
              <a:gd name="connsiteX1089" fmla="*/ 11135680 w 12192000"/>
              <a:gd name="connsiteY1089" fmla="*/ 3921796 h 6858000"/>
              <a:gd name="connsiteX1090" fmla="*/ 11140110 w 12192000"/>
              <a:gd name="connsiteY1090" fmla="*/ 3917749 h 6858000"/>
              <a:gd name="connsiteX1091" fmla="*/ 11146016 w 12192000"/>
              <a:gd name="connsiteY1091" fmla="*/ 3916535 h 6858000"/>
              <a:gd name="connsiteX1092" fmla="*/ 10776156 w 12192000"/>
              <a:gd name="connsiteY1092" fmla="*/ 3908441 h 6858000"/>
              <a:gd name="connsiteX1093" fmla="*/ 10782800 w 12192000"/>
              <a:gd name="connsiteY1093" fmla="*/ 3910464 h 6858000"/>
              <a:gd name="connsiteX1094" fmla="*/ 10790182 w 12192000"/>
              <a:gd name="connsiteY1094" fmla="*/ 3923415 h 6858000"/>
              <a:gd name="connsiteX1095" fmla="*/ 10801994 w 12192000"/>
              <a:gd name="connsiteY1095" fmla="*/ 3931914 h 6858000"/>
              <a:gd name="connsiteX1096" fmla="*/ 10798303 w 12192000"/>
              <a:gd name="connsiteY1096" fmla="*/ 3938390 h 6858000"/>
              <a:gd name="connsiteX1097" fmla="*/ 10796827 w 12192000"/>
              <a:gd name="connsiteY1097" fmla="*/ 3950531 h 6858000"/>
              <a:gd name="connsiteX1098" fmla="*/ 10792397 w 12192000"/>
              <a:gd name="connsiteY1098" fmla="*/ 3952150 h 6858000"/>
              <a:gd name="connsiteX1099" fmla="*/ 10782800 w 12192000"/>
              <a:gd name="connsiteY1099" fmla="*/ 3935961 h 6858000"/>
              <a:gd name="connsiteX1100" fmla="*/ 10775417 w 12192000"/>
              <a:gd name="connsiteY1100" fmla="*/ 3934342 h 6858000"/>
              <a:gd name="connsiteX1101" fmla="*/ 10773203 w 12192000"/>
              <a:gd name="connsiteY1101" fmla="*/ 3924225 h 6858000"/>
              <a:gd name="connsiteX1102" fmla="*/ 10762129 w 12192000"/>
              <a:gd name="connsiteY1102" fmla="*/ 3913702 h 6858000"/>
              <a:gd name="connsiteX1103" fmla="*/ 10771726 w 12192000"/>
              <a:gd name="connsiteY1103" fmla="*/ 3913297 h 6858000"/>
              <a:gd name="connsiteX1104" fmla="*/ 11016823 w 12192000"/>
              <a:gd name="connsiteY1104" fmla="*/ 3908036 h 6858000"/>
              <a:gd name="connsiteX1105" fmla="*/ 11030112 w 12192000"/>
              <a:gd name="connsiteY1105" fmla="*/ 3912083 h 6858000"/>
              <a:gd name="connsiteX1106" fmla="*/ 11035279 w 12192000"/>
              <a:gd name="connsiteY1106" fmla="*/ 3919368 h 6858000"/>
              <a:gd name="connsiteX1107" fmla="*/ 11029373 w 12192000"/>
              <a:gd name="connsiteY1107" fmla="*/ 3929081 h 6858000"/>
              <a:gd name="connsiteX1108" fmla="*/ 11024206 w 12192000"/>
              <a:gd name="connsiteY1108" fmla="*/ 3925034 h 6858000"/>
              <a:gd name="connsiteX1109" fmla="*/ 11011655 w 12192000"/>
              <a:gd name="connsiteY1109" fmla="*/ 3908441 h 6858000"/>
              <a:gd name="connsiteX1110" fmla="*/ 12148551 w 12192000"/>
              <a:gd name="connsiteY1110" fmla="*/ 3901965 h 6858000"/>
              <a:gd name="connsiteX1111" fmla="*/ 12162578 w 12192000"/>
              <a:gd name="connsiteY1111" fmla="*/ 3904798 h 6858000"/>
              <a:gd name="connsiteX1112" fmla="*/ 12164054 w 12192000"/>
              <a:gd name="connsiteY1112" fmla="*/ 3910464 h 6858000"/>
              <a:gd name="connsiteX1113" fmla="*/ 12168484 w 12192000"/>
              <a:gd name="connsiteY1113" fmla="*/ 3914916 h 6858000"/>
              <a:gd name="connsiteX1114" fmla="*/ 12164054 w 12192000"/>
              <a:gd name="connsiteY1114" fmla="*/ 3918154 h 6858000"/>
              <a:gd name="connsiteX1115" fmla="*/ 12159625 w 12192000"/>
              <a:gd name="connsiteY1115" fmla="*/ 3924629 h 6858000"/>
              <a:gd name="connsiteX1116" fmla="*/ 12156672 w 12192000"/>
              <a:gd name="connsiteY1116" fmla="*/ 3932724 h 6858000"/>
              <a:gd name="connsiteX1117" fmla="*/ 12149289 w 12192000"/>
              <a:gd name="connsiteY1117" fmla="*/ 3937175 h 6858000"/>
              <a:gd name="connsiteX1118" fmla="*/ 12144122 w 12192000"/>
              <a:gd name="connsiteY1118" fmla="*/ 3943246 h 6858000"/>
              <a:gd name="connsiteX1119" fmla="*/ 12137477 w 12192000"/>
              <a:gd name="connsiteY1119" fmla="*/ 3943651 h 6858000"/>
              <a:gd name="connsiteX1120" fmla="*/ 12133048 w 12192000"/>
              <a:gd name="connsiteY1120" fmla="*/ 3951340 h 6858000"/>
              <a:gd name="connsiteX1121" fmla="*/ 12117545 w 12192000"/>
              <a:gd name="connsiteY1121" fmla="*/ 3961054 h 6858000"/>
              <a:gd name="connsiteX1122" fmla="*/ 12079894 w 12192000"/>
              <a:gd name="connsiteY1122" fmla="*/ 3969148 h 6858000"/>
              <a:gd name="connsiteX1123" fmla="*/ 12069559 w 12192000"/>
              <a:gd name="connsiteY1123" fmla="*/ 3966315 h 6858000"/>
              <a:gd name="connsiteX1124" fmla="*/ 12067344 w 12192000"/>
              <a:gd name="connsiteY1124" fmla="*/ 3961458 h 6858000"/>
              <a:gd name="connsiteX1125" fmla="*/ 12059223 w 12192000"/>
              <a:gd name="connsiteY1125" fmla="*/ 3957816 h 6858000"/>
              <a:gd name="connsiteX1126" fmla="*/ 12047412 w 12192000"/>
              <a:gd name="connsiteY1126" fmla="*/ 3957411 h 6858000"/>
              <a:gd name="connsiteX1127" fmla="*/ 12045197 w 12192000"/>
              <a:gd name="connsiteY1127" fmla="*/ 3959839 h 6858000"/>
              <a:gd name="connsiteX1128" fmla="*/ 12034123 w 12192000"/>
              <a:gd name="connsiteY1128" fmla="*/ 3960649 h 6858000"/>
              <a:gd name="connsiteX1129" fmla="*/ 12013452 w 12192000"/>
              <a:gd name="connsiteY1129" fmla="*/ 3958625 h 6858000"/>
              <a:gd name="connsiteX1130" fmla="*/ 12006808 w 12192000"/>
              <a:gd name="connsiteY1130" fmla="*/ 3961054 h 6858000"/>
              <a:gd name="connsiteX1131" fmla="*/ 11996473 w 12192000"/>
              <a:gd name="connsiteY1131" fmla="*/ 3961054 h 6858000"/>
              <a:gd name="connsiteX1132" fmla="*/ 11992043 w 12192000"/>
              <a:gd name="connsiteY1132" fmla="*/ 3956197 h 6858000"/>
              <a:gd name="connsiteX1133" fmla="*/ 11980231 w 12192000"/>
              <a:gd name="connsiteY1133" fmla="*/ 3954578 h 6858000"/>
              <a:gd name="connsiteX1134" fmla="*/ 11962514 w 12192000"/>
              <a:gd name="connsiteY1134" fmla="*/ 3963077 h 6858000"/>
              <a:gd name="connsiteX1135" fmla="*/ 11946272 w 12192000"/>
              <a:gd name="connsiteY1135" fmla="*/ 3962672 h 6858000"/>
              <a:gd name="connsiteX1136" fmla="*/ 11932984 w 12192000"/>
              <a:gd name="connsiteY1136" fmla="*/ 3956602 h 6858000"/>
              <a:gd name="connsiteX1137" fmla="*/ 11921172 w 12192000"/>
              <a:gd name="connsiteY1137" fmla="*/ 3960244 h 6858000"/>
              <a:gd name="connsiteX1138" fmla="*/ 11912313 w 12192000"/>
              <a:gd name="connsiteY1138" fmla="*/ 3968743 h 6858000"/>
              <a:gd name="connsiteX1139" fmla="*/ 11904192 w 12192000"/>
              <a:gd name="connsiteY1139" fmla="*/ 3985741 h 6858000"/>
              <a:gd name="connsiteX1140" fmla="*/ 11902716 w 12192000"/>
              <a:gd name="connsiteY1140" fmla="*/ 4003549 h 6858000"/>
              <a:gd name="connsiteX1141" fmla="*/ 11910098 w 12192000"/>
              <a:gd name="connsiteY1141" fmla="*/ 4019737 h 6858000"/>
              <a:gd name="connsiteX1142" fmla="*/ 11922648 w 12192000"/>
              <a:gd name="connsiteY1142" fmla="*/ 4030260 h 6858000"/>
              <a:gd name="connsiteX1143" fmla="*/ 11935937 w 12192000"/>
              <a:gd name="connsiteY1143" fmla="*/ 4043211 h 6858000"/>
              <a:gd name="connsiteX1144" fmla="*/ 11938152 w 12192000"/>
              <a:gd name="connsiteY1144" fmla="*/ 4047663 h 6858000"/>
              <a:gd name="connsiteX1145" fmla="*/ 11948487 w 12192000"/>
              <a:gd name="connsiteY1145" fmla="*/ 4048877 h 6858000"/>
              <a:gd name="connsiteX1146" fmla="*/ 11958084 w 12192000"/>
              <a:gd name="connsiteY1146" fmla="*/ 4044425 h 6858000"/>
              <a:gd name="connsiteX1147" fmla="*/ 11965467 w 12192000"/>
              <a:gd name="connsiteY1147" fmla="*/ 4029046 h 6858000"/>
              <a:gd name="connsiteX1148" fmla="*/ 11975064 w 12192000"/>
              <a:gd name="connsiteY1148" fmla="*/ 4017714 h 6858000"/>
              <a:gd name="connsiteX1149" fmla="*/ 11983923 w 12192000"/>
              <a:gd name="connsiteY1149" fmla="*/ 4019737 h 6858000"/>
              <a:gd name="connsiteX1150" fmla="*/ 11992782 w 12192000"/>
              <a:gd name="connsiteY1150" fmla="*/ 4024998 h 6858000"/>
              <a:gd name="connsiteX1151" fmla="*/ 12000164 w 12192000"/>
              <a:gd name="connsiteY1151" fmla="*/ 4023380 h 6858000"/>
              <a:gd name="connsiteX1152" fmla="*/ 12009761 w 12192000"/>
              <a:gd name="connsiteY1152" fmla="*/ 4024189 h 6858000"/>
              <a:gd name="connsiteX1153" fmla="*/ 12017882 w 12192000"/>
              <a:gd name="connsiteY1153" fmla="*/ 4015690 h 6858000"/>
              <a:gd name="connsiteX1154" fmla="*/ 12025264 w 12192000"/>
              <a:gd name="connsiteY1154" fmla="*/ 4014071 h 6858000"/>
              <a:gd name="connsiteX1155" fmla="*/ 12040029 w 12192000"/>
              <a:gd name="connsiteY1155" fmla="*/ 4014071 h 6858000"/>
              <a:gd name="connsiteX1156" fmla="*/ 12049626 w 12192000"/>
              <a:gd name="connsiteY1156" fmla="*/ 4007596 h 6858000"/>
              <a:gd name="connsiteX1157" fmla="*/ 12071774 w 12192000"/>
              <a:gd name="connsiteY1157" fmla="*/ 4005572 h 6858000"/>
              <a:gd name="connsiteX1158" fmla="*/ 12082109 w 12192000"/>
              <a:gd name="connsiteY1158" fmla="*/ 4009215 h 6858000"/>
              <a:gd name="connsiteX1159" fmla="*/ 12082109 w 12192000"/>
              <a:gd name="connsiteY1159" fmla="*/ 4016499 h 6858000"/>
              <a:gd name="connsiteX1160" fmla="*/ 12073988 w 12192000"/>
              <a:gd name="connsiteY1160" fmla="*/ 4027831 h 6858000"/>
              <a:gd name="connsiteX1161" fmla="*/ 12067344 w 12192000"/>
              <a:gd name="connsiteY1161" fmla="*/ 4027022 h 6858000"/>
              <a:gd name="connsiteX1162" fmla="*/ 12057747 w 12192000"/>
              <a:gd name="connsiteY1162" fmla="*/ 4022570 h 6858000"/>
              <a:gd name="connsiteX1163" fmla="*/ 12047412 w 12192000"/>
              <a:gd name="connsiteY1163" fmla="*/ 4024998 h 6858000"/>
              <a:gd name="connsiteX1164" fmla="*/ 12046673 w 12192000"/>
              <a:gd name="connsiteY1164" fmla="*/ 4031069 h 6858000"/>
              <a:gd name="connsiteX1165" fmla="*/ 12037814 w 12192000"/>
              <a:gd name="connsiteY1165" fmla="*/ 4035521 h 6858000"/>
              <a:gd name="connsiteX1166" fmla="*/ 12031170 w 12192000"/>
              <a:gd name="connsiteY1166" fmla="*/ 4046044 h 6858000"/>
              <a:gd name="connsiteX1167" fmla="*/ 12016405 w 12192000"/>
              <a:gd name="connsiteY1167" fmla="*/ 4056162 h 6858000"/>
              <a:gd name="connsiteX1168" fmla="*/ 11996473 w 12192000"/>
              <a:gd name="connsiteY1168" fmla="*/ 4063042 h 6858000"/>
              <a:gd name="connsiteX1169" fmla="*/ 11994258 w 12192000"/>
              <a:gd name="connsiteY1169" fmla="*/ 4068708 h 6858000"/>
              <a:gd name="connsiteX1170" fmla="*/ 11986876 w 12192000"/>
              <a:gd name="connsiteY1170" fmla="*/ 4073969 h 6858000"/>
              <a:gd name="connsiteX1171" fmla="*/ 11978017 w 12192000"/>
              <a:gd name="connsiteY1171" fmla="*/ 4073969 h 6858000"/>
              <a:gd name="connsiteX1172" fmla="*/ 11975802 w 12192000"/>
              <a:gd name="connsiteY1172" fmla="*/ 4069112 h 6858000"/>
              <a:gd name="connsiteX1173" fmla="*/ 11971372 w 12192000"/>
              <a:gd name="connsiteY1173" fmla="*/ 4069112 h 6858000"/>
              <a:gd name="connsiteX1174" fmla="*/ 11970634 w 12192000"/>
              <a:gd name="connsiteY1174" fmla="*/ 4072755 h 6858000"/>
              <a:gd name="connsiteX1175" fmla="*/ 11975802 w 12192000"/>
              <a:gd name="connsiteY1175" fmla="*/ 4080849 h 6858000"/>
              <a:gd name="connsiteX1176" fmla="*/ 11983923 w 12192000"/>
              <a:gd name="connsiteY1176" fmla="*/ 4086110 h 6858000"/>
              <a:gd name="connsiteX1177" fmla="*/ 11997211 w 12192000"/>
              <a:gd name="connsiteY1177" fmla="*/ 4100275 h 6858000"/>
              <a:gd name="connsiteX1178" fmla="*/ 12000164 w 12192000"/>
              <a:gd name="connsiteY1178" fmla="*/ 4108774 h 6858000"/>
              <a:gd name="connsiteX1179" fmla="*/ 12005332 w 12192000"/>
              <a:gd name="connsiteY1179" fmla="*/ 4109179 h 6858000"/>
              <a:gd name="connsiteX1180" fmla="*/ 12014191 w 12192000"/>
              <a:gd name="connsiteY1180" fmla="*/ 4114440 h 6858000"/>
              <a:gd name="connsiteX1181" fmla="*/ 12015667 w 12192000"/>
              <a:gd name="connsiteY1181" fmla="*/ 4119702 h 6858000"/>
              <a:gd name="connsiteX1182" fmla="*/ 12012714 w 12192000"/>
              <a:gd name="connsiteY1182" fmla="*/ 4123749 h 6858000"/>
              <a:gd name="connsiteX1183" fmla="*/ 12019358 w 12192000"/>
              <a:gd name="connsiteY1183" fmla="*/ 4125772 h 6858000"/>
              <a:gd name="connsiteX1184" fmla="*/ 12023788 w 12192000"/>
              <a:gd name="connsiteY1184" fmla="*/ 4130224 h 6858000"/>
              <a:gd name="connsiteX1185" fmla="*/ 12021573 w 12192000"/>
              <a:gd name="connsiteY1185" fmla="*/ 4134676 h 6858000"/>
              <a:gd name="connsiteX1186" fmla="*/ 12017144 w 12192000"/>
              <a:gd name="connsiteY1186" fmla="*/ 4135486 h 6858000"/>
              <a:gd name="connsiteX1187" fmla="*/ 12020097 w 12192000"/>
              <a:gd name="connsiteY1187" fmla="*/ 4141152 h 6858000"/>
              <a:gd name="connsiteX1188" fmla="*/ 12016405 w 12192000"/>
              <a:gd name="connsiteY1188" fmla="*/ 4139937 h 6858000"/>
              <a:gd name="connsiteX1189" fmla="*/ 12014929 w 12192000"/>
              <a:gd name="connsiteY1189" fmla="*/ 4143985 h 6858000"/>
              <a:gd name="connsiteX1190" fmla="*/ 12009023 w 12192000"/>
              <a:gd name="connsiteY1190" fmla="*/ 4149246 h 6858000"/>
              <a:gd name="connsiteX1191" fmla="*/ 12011976 w 12192000"/>
              <a:gd name="connsiteY1191" fmla="*/ 4154912 h 6858000"/>
              <a:gd name="connsiteX1192" fmla="*/ 12020097 w 12192000"/>
              <a:gd name="connsiteY1192" fmla="*/ 4157340 h 6858000"/>
              <a:gd name="connsiteX1193" fmla="*/ 12020835 w 12192000"/>
              <a:gd name="connsiteY1193" fmla="*/ 4162197 h 6858000"/>
              <a:gd name="connsiteX1194" fmla="*/ 12025264 w 12192000"/>
              <a:gd name="connsiteY1194" fmla="*/ 4159768 h 6858000"/>
              <a:gd name="connsiteX1195" fmla="*/ 12028955 w 12192000"/>
              <a:gd name="connsiteY1195" fmla="*/ 4160983 h 6858000"/>
              <a:gd name="connsiteX1196" fmla="*/ 12028955 w 12192000"/>
              <a:gd name="connsiteY1196" fmla="*/ 4165434 h 6858000"/>
              <a:gd name="connsiteX1197" fmla="*/ 12033385 w 12192000"/>
              <a:gd name="connsiteY1197" fmla="*/ 4165839 h 6858000"/>
              <a:gd name="connsiteX1198" fmla="*/ 12034123 w 12192000"/>
              <a:gd name="connsiteY1198" fmla="*/ 4172719 h 6858000"/>
              <a:gd name="connsiteX1199" fmla="*/ 12043720 w 12192000"/>
              <a:gd name="connsiteY1199" fmla="*/ 4171505 h 6858000"/>
              <a:gd name="connsiteX1200" fmla="*/ 12048150 w 12192000"/>
              <a:gd name="connsiteY1200" fmla="*/ 4172719 h 6858000"/>
              <a:gd name="connsiteX1201" fmla="*/ 12051841 w 12192000"/>
              <a:gd name="connsiteY1201" fmla="*/ 4171100 h 6858000"/>
              <a:gd name="connsiteX1202" fmla="*/ 12065129 w 12192000"/>
              <a:gd name="connsiteY1202" fmla="*/ 4172315 h 6858000"/>
              <a:gd name="connsiteX1203" fmla="*/ 12066606 w 12192000"/>
              <a:gd name="connsiteY1203" fmla="*/ 4176362 h 6858000"/>
              <a:gd name="connsiteX1204" fmla="*/ 12062176 w 12192000"/>
              <a:gd name="connsiteY1204" fmla="*/ 4182837 h 6858000"/>
              <a:gd name="connsiteX1205" fmla="*/ 12054794 w 12192000"/>
              <a:gd name="connsiteY1205" fmla="*/ 4182837 h 6858000"/>
              <a:gd name="connsiteX1206" fmla="*/ 12051103 w 12192000"/>
              <a:gd name="connsiteY1206" fmla="*/ 4180814 h 6858000"/>
              <a:gd name="connsiteX1207" fmla="*/ 12045197 w 12192000"/>
              <a:gd name="connsiteY1207" fmla="*/ 4186075 h 6858000"/>
              <a:gd name="connsiteX1208" fmla="*/ 12030432 w 12192000"/>
              <a:gd name="connsiteY1208" fmla="*/ 4185265 h 6858000"/>
              <a:gd name="connsiteX1209" fmla="*/ 12018620 w 12192000"/>
              <a:gd name="connsiteY1209" fmla="*/ 4191336 h 6858000"/>
              <a:gd name="connsiteX1210" fmla="*/ 12010499 w 12192000"/>
              <a:gd name="connsiteY1210" fmla="*/ 4193360 h 6858000"/>
              <a:gd name="connsiteX1211" fmla="*/ 12001640 w 12192000"/>
              <a:gd name="connsiteY1211" fmla="*/ 4200645 h 6858000"/>
              <a:gd name="connsiteX1212" fmla="*/ 12004593 w 12192000"/>
              <a:gd name="connsiteY1212" fmla="*/ 4207120 h 6858000"/>
              <a:gd name="connsiteX1213" fmla="*/ 12005332 w 12192000"/>
              <a:gd name="connsiteY1213" fmla="*/ 4210762 h 6858000"/>
              <a:gd name="connsiteX1214" fmla="*/ 11997211 w 12192000"/>
              <a:gd name="connsiteY1214" fmla="*/ 4211977 h 6858000"/>
              <a:gd name="connsiteX1215" fmla="*/ 11986137 w 12192000"/>
              <a:gd name="connsiteY1215" fmla="*/ 4207525 h 6858000"/>
              <a:gd name="connsiteX1216" fmla="*/ 11980231 w 12192000"/>
              <a:gd name="connsiteY1216" fmla="*/ 4209144 h 6858000"/>
              <a:gd name="connsiteX1217" fmla="*/ 11973587 w 12192000"/>
              <a:gd name="connsiteY1217" fmla="*/ 4207120 h 6858000"/>
              <a:gd name="connsiteX1218" fmla="*/ 11969896 w 12192000"/>
              <a:gd name="connsiteY1218" fmla="*/ 4197812 h 6858000"/>
              <a:gd name="connsiteX1219" fmla="*/ 11972111 w 12192000"/>
              <a:gd name="connsiteY1219" fmla="*/ 4180814 h 6858000"/>
              <a:gd name="connsiteX1220" fmla="*/ 11976540 w 12192000"/>
              <a:gd name="connsiteY1220" fmla="*/ 4181623 h 6858000"/>
              <a:gd name="connsiteX1221" fmla="*/ 11974325 w 12192000"/>
              <a:gd name="connsiteY1221" fmla="*/ 4172719 h 6858000"/>
              <a:gd name="connsiteX1222" fmla="*/ 11963252 w 12192000"/>
              <a:gd name="connsiteY1222" fmla="*/ 4166649 h 6858000"/>
              <a:gd name="connsiteX1223" fmla="*/ 11956608 w 12192000"/>
              <a:gd name="connsiteY1223" fmla="*/ 4159768 h 6858000"/>
              <a:gd name="connsiteX1224" fmla="*/ 11949963 w 12192000"/>
              <a:gd name="connsiteY1224" fmla="*/ 4158554 h 6858000"/>
              <a:gd name="connsiteX1225" fmla="*/ 11944796 w 12192000"/>
              <a:gd name="connsiteY1225" fmla="*/ 4149246 h 6858000"/>
              <a:gd name="connsiteX1226" fmla="*/ 11947010 w 12192000"/>
              <a:gd name="connsiteY1226" fmla="*/ 4141152 h 6858000"/>
              <a:gd name="connsiteX1227" fmla="*/ 11954393 w 12192000"/>
              <a:gd name="connsiteY1227" fmla="*/ 4132653 h 6858000"/>
              <a:gd name="connsiteX1228" fmla="*/ 11954393 w 12192000"/>
              <a:gd name="connsiteY1228" fmla="*/ 4123344 h 6858000"/>
              <a:gd name="connsiteX1229" fmla="*/ 11949963 w 12192000"/>
              <a:gd name="connsiteY1229" fmla="*/ 4116059 h 6858000"/>
              <a:gd name="connsiteX1230" fmla="*/ 11951440 w 12192000"/>
              <a:gd name="connsiteY1230" fmla="*/ 4111203 h 6858000"/>
              <a:gd name="connsiteX1231" fmla="*/ 11941104 w 12192000"/>
              <a:gd name="connsiteY1231" fmla="*/ 4107965 h 6858000"/>
              <a:gd name="connsiteX1232" fmla="*/ 11930769 w 12192000"/>
              <a:gd name="connsiteY1232" fmla="*/ 4109989 h 6858000"/>
              <a:gd name="connsiteX1233" fmla="*/ 11927078 w 12192000"/>
              <a:gd name="connsiteY1233" fmla="*/ 4116059 h 6858000"/>
              <a:gd name="connsiteX1234" fmla="*/ 11916004 w 12192000"/>
              <a:gd name="connsiteY1234" fmla="*/ 4122535 h 6858000"/>
              <a:gd name="connsiteX1235" fmla="*/ 11916004 w 12192000"/>
              <a:gd name="connsiteY1235" fmla="*/ 4126987 h 6858000"/>
              <a:gd name="connsiteX1236" fmla="*/ 11922648 w 12192000"/>
              <a:gd name="connsiteY1236" fmla="*/ 4132248 h 6858000"/>
              <a:gd name="connsiteX1237" fmla="*/ 11925601 w 12192000"/>
              <a:gd name="connsiteY1237" fmla="*/ 4146413 h 6858000"/>
              <a:gd name="connsiteX1238" fmla="*/ 11921910 w 12192000"/>
              <a:gd name="connsiteY1238" fmla="*/ 4158150 h 6858000"/>
              <a:gd name="connsiteX1239" fmla="*/ 11912313 w 12192000"/>
              <a:gd name="connsiteY1239" fmla="*/ 4171505 h 6858000"/>
              <a:gd name="connsiteX1240" fmla="*/ 11916004 w 12192000"/>
              <a:gd name="connsiteY1240" fmla="*/ 4175552 h 6858000"/>
              <a:gd name="connsiteX1241" fmla="*/ 11918219 w 12192000"/>
              <a:gd name="connsiteY1241" fmla="*/ 4189717 h 6858000"/>
              <a:gd name="connsiteX1242" fmla="*/ 11916004 w 12192000"/>
              <a:gd name="connsiteY1242" fmla="*/ 4205096 h 6858000"/>
              <a:gd name="connsiteX1243" fmla="*/ 11910836 w 12192000"/>
              <a:gd name="connsiteY1243" fmla="*/ 4213191 h 6858000"/>
              <a:gd name="connsiteX1244" fmla="*/ 11912313 w 12192000"/>
              <a:gd name="connsiteY1244" fmla="*/ 4225332 h 6858000"/>
              <a:gd name="connsiteX1245" fmla="*/ 11918957 w 12192000"/>
              <a:gd name="connsiteY1245" fmla="*/ 4229379 h 6858000"/>
              <a:gd name="connsiteX1246" fmla="*/ 11919695 w 12192000"/>
              <a:gd name="connsiteY1246" fmla="*/ 4238688 h 6858000"/>
              <a:gd name="connsiteX1247" fmla="*/ 11918219 w 12192000"/>
              <a:gd name="connsiteY1247" fmla="*/ 4245973 h 6858000"/>
              <a:gd name="connsiteX1248" fmla="*/ 11912313 w 12192000"/>
              <a:gd name="connsiteY1248" fmla="*/ 4241925 h 6858000"/>
              <a:gd name="connsiteX1249" fmla="*/ 11903454 w 12192000"/>
              <a:gd name="connsiteY1249" fmla="*/ 4243140 h 6858000"/>
              <a:gd name="connsiteX1250" fmla="*/ 11894595 w 12192000"/>
              <a:gd name="connsiteY1250" fmla="*/ 4241116 h 6858000"/>
              <a:gd name="connsiteX1251" fmla="*/ 11889427 w 12192000"/>
              <a:gd name="connsiteY1251" fmla="*/ 4245973 h 6858000"/>
              <a:gd name="connsiteX1252" fmla="*/ 11879092 w 12192000"/>
              <a:gd name="connsiteY1252" fmla="*/ 4246377 h 6858000"/>
              <a:gd name="connsiteX1253" fmla="*/ 11872448 w 12192000"/>
              <a:gd name="connsiteY1253" fmla="*/ 4242330 h 6858000"/>
              <a:gd name="connsiteX1254" fmla="*/ 11867280 w 12192000"/>
              <a:gd name="connsiteY1254" fmla="*/ 4242330 h 6858000"/>
              <a:gd name="connsiteX1255" fmla="*/ 11865804 w 12192000"/>
              <a:gd name="connsiteY1255" fmla="*/ 4226951 h 6858000"/>
              <a:gd name="connsiteX1256" fmla="*/ 11866542 w 12192000"/>
              <a:gd name="connsiteY1256" fmla="*/ 4207120 h 6858000"/>
              <a:gd name="connsiteX1257" fmla="*/ 11873924 w 12192000"/>
              <a:gd name="connsiteY1257" fmla="*/ 4197407 h 6858000"/>
              <a:gd name="connsiteX1258" fmla="*/ 11876877 w 12192000"/>
              <a:gd name="connsiteY1258" fmla="*/ 4185265 h 6858000"/>
              <a:gd name="connsiteX1259" fmla="*/ 11880568 w 12192000"/>
              <a:gd name="connsiteY1259" fmla="*/ 4180004 h 6858000"/>
              <a:gd name="connsiteX1260" fmla="*/ 11871710 w 12192000"/>
              <a:gd name="connsiteY1260" fmla="*/ 4158959 h 6858000"/>
              <a:gd name="connsiteX1261" fmla="*/ 11868757 w 12192000"/>
              <a:gd name="connsiteY1261" fmla="*/ 4147222 h 6858000"/>
              <a:gd name="connsiteX1262" fmla="*/ 11863589 w 12192000"/>
              <a:gd name="connsiteY1262" fmla="*/ 4145199 h 6858000"/>
              <a:gd name="connsiteX1263" fmla="*/ 11858421 w 12192000"/>
              <a:gd name="connsiteY1263" fmla="*/ 4148841 h 6858000"/>
              <a:gd name="connsiteX1264" fmla="*/ 11850300 w 12192000"/>
              <a:gd name="connsiteY1264" fmla="*/ 4148841 h 6858000"/>
              <a:gd name="connsiteX1265" fmla="*/ 11847348 w 12192000"/>
              <a:gd name="connsiteY1265" fmla="*/ 4150460 h 6858000"/>
              <a:gd name="connsiteX1266" fmla="*/ 11841442 w 12192000"/>
              <a:gd name="connsiteY1266" fmla="*/ 4143580 h 6858000"/>
              <a:gd name="connsiteX1267" fmla="*/ 11836274 w 12192000"/>
              <a:gd name="connsiteY1267" fmla="*/ 4127391 h 6858000"/>
              <a:gd name="connsiteX1268" fmla="*/ 11839965 w 12192000"/>
              <a:gd name="connsiteY1268" fmla="*/ 4122130 h 6858000"/>
              <a:gd name="connsiteX1269" fmla="*/ 11838489 w 12192000"/>
              <a:gd name="connsiteY1269" fmla="*/ 4118488 h 6858000"/>
              <a:gd name="connsiteX1270" fmla="*/ 11842180 w 12192000"/>
              <a:gd name="connsiteY1270" fmla="*/ 4106751 h 6858000"/>
              <a:gd name="connsiteX1271" fmla="*/ 11853253 w 12192000"/>
              <a:gd name="connsiteY1271" fmla="*/ 4098252 h 6858000"/>
              <a:gd name="connsiteX1272" fmla="*/ 11853253 w 12192000"/>
              <a:gd name="connsiteY1272" fmla="*/ 4086920 h 6858000"/>
              <a:gd name="connsiteX1273" fmla="*/ 11859898 w 12192000"/>
              <a:gd name="connsiteY1273" fmla="*/ 4084087 h 6858000"/>
              <a:gd name="connsiteX1274" fmla="*/ 11861374 w 12192000"/>
              <a:gd name="connsiteY1274" fmla="*/ 4076397 h 6858000"/>
              <a:gd name="connsiteX1275" fmla="*/ 11863589 w 12192000"/>
              <a:gd name="connsiteY1275" fmla="*/ 4072350 h 6858000"/>
              <a:gd name="connsiteX1276" fmla="*/ 11861374 w 12192000"/>
              <a:gd name="connsiteY1276" fmla="*/ 4052924 h 6858000"/>
              <a:gd name="connsiteX1277" fmla="*/ 11864327 w 12192000"/>
              <a:gd name="connsiteY1277" fmla="*/ 4046044 h 6858000"/>
              <a:gd name="connsiteX1278" fmla="*/ 11863589 w 12192000"/>
              <a:gd name="connsiteY1278" fmla="*/ 4035521 h 6858000"/>
              <a:gd name="connsiteX1279" fmla="*/ 11865065 w 12192000"/>
              <a:gd name="connsiteY1279" fmla="*/ 4026617 h 6858000"/>
              <a:gd name="connsiteX1280" fmla="*/ 11873186 w 12192000"/>
              <a:gd name="connsiteY1280" fmla="*/ 4022570 h 6858000"/>
              <a:gd name="connsiteX1281" fmla="*/ 11879092 w 12192000"/>
              <a:gd name="connsiteY1281" fmla="*/ 4015285 h 6858000"/>
              <a:gd name="connsiteX1282" fmla="*/ 11885736 w 12192000"/>
              <a:gd name="connsiteY1282" fmla="*/ 4013666 h 6858000"/>
              <a:gd name="connsiteX1283" fmla="*/ 11888689 w 12192000"/>
              <a:gd name="connsiteY1283" fmla="*/ 4020547 h 6858000"/>
              <a:gd name="connsiteX1284" fmla="*/ 11892380 w 12192000"/>
              <a:gd name="connsiteY1284" fmla="*/ 4024998 h 6858000"/>
              <a:gd name="connsiteX1285" fmla="*/ 11890904 w 12192000"/>
              <a:gd name="connsiteY1285" fmla="*/ 4016499 h 6858000"/>
              <a:gd name="connsiteX1286" fmla="*/ 11886474 w 12192000"/>
              <a:gd name="connsiteY1286" fmla="*/ 4005572 h 6858000"/>
              <a:gd name="connsiteX1287" fmla="*/ 11888689 w 12192000"/>
              <a:gd name="connsiteY1287" fmla="*/ 4000311 h 6858000"/>
              <a:gd name="connsiteX1288" fmla="*/ 11889427 w 12192000"/>
              <a:gd name="connsiteY1288" fmla="*/ 3984932 h 6858000"/>
              <a:gd name="connsiteX1289" fmla="*/ 11887213 w 12192000"/>
              <a:gd name="connsiteY1289" fmla="*/ 3977647 h 6858000"/>
              <a:gd name="connsiteX1290" fmla="*/ 11887213 w 12192000"/>
              <a:gd name="connsiteY1290" fmla="*/ 3964291 h 6858000"/>
              <a:gd name="connsiteX1291" fmla="*/ 11899763 w 12192000"/>
              <a:gd name="connsiteY1291" fmla="*/ 3953364 h 6858000"/>
              <a:gd name="connsiteX1292" fmla="*/ 11898286 w 12192000"/>
              <a:gd name="connsiteY1292" fmla="*/ 3950126 h 6858000"/>
              <a:gd name="connsiteX1293" fmla="*/ 11902716 w 12192000"/>
              <a:gd name="connsiteY1293" fmla="*/ 3944865 h 6858000"/>
              <a:gd name="connsiteX1294" fmla="*/ 11915266 w 12192000"/>
              <a:gd name="connsiteY1294" fmla="*/ 3942437 h 6858000"/>
              <a:gd name="connsiteX1295" fmla="*/ 11927816 w 12192000"/>
              <a:gd name="connsiteY1295" fmla="*/ 3946484 h 6858000"/>
              <a:gd name="connsiteX1296" fmla="*/ 11934460 w 12192000"/>
              <a:gd name="connsiteY1296" fmla="*/ 3941223 h 6858000"/>
              <a:gd name="connsiteX1297" fmla="*/ 11938890 w 12192000"/>
              <a:gd name="connsiteY1297" fmla="*/ 3932724 h 6858000"/>
              <a:gd name="connsiteX1298" fmla="*/ 11946272 w 12192000"/>
              <a:gd name="connsiteY1298" fmla="*/ 3927867 h 6858000"/>
              <a:gd name="connsiteX1299" fmla="*/ 11946272 w 12192000"/>
              <a:gd name="connsiteY1299" fmla="*/ 3917749 h 6858000"/>
              <a:gd name="connsiteX1300" fmla="*/ 11955131 w 12192000"/>
              <a:gd name="connsiteY1300" fmla="*/ 3917749 h 6858000"/>
              <a:gd name="connsiteX1301" fmla="*/ 11969896 w 12192000"/>
              <a:gd name="connsiteY1301" fmla="*/ 3920177 h 6858000"/>
              <a:gd name="connsiteX1302" fmla="*/ 11979493 w 12192000"/>
              <a:gd name="connsiteY1302" fmla="*/ 3928676 h 6858000"/>
              <a:gd name="connsiteX1303" fmla="*/ 11986876 w 12192000"/>
              <a:gd name="connsiteY1303" fmla="*/ 3932724 h 6858000"/>
              <a:gd name="connsiteX1304" fmla="*/ 11993520 w 12192000"/>
              <a:gd name="connsiteY1304" fmla="*/ 3928676 h 6858000"/>
              <a:gd name="connsiteX1305" fmla="*/ 12006808 w 12192000"/>
              <a:gd name="connsiteY1305" fmla="*/ 3930700 h 6858000"/>
              <a:gd name="connsiteX1306" fmla="*/ 12016405 w 12192000"/>
              <a:gd name="connsiteY1306" fmla="*/ 3932724 h 6858000"/>
              <a:gd name="connsiteX1307" fmla="*/ 12024526 w 12192000"/>
              <a:gd name="connsiteY1307" fmla="*/ 3932724 h 6858000"/>
              <a:gd name="connsiteX1308" fmla="*/ 12031908 w 12192000"/>
              <a:gd name="connsiteY1308" fmla="*/ 3933128 h 6858000"/>
              <a:gd name="connsiteX1309" fmla="*/ 12042244 w 12192000"/>
              <a:gd name="connsiteY1309" fmla="*/ 3941223 h 6858000"/>
              <a:gd name="connsiteX1310" fmla="*/ 12046673 w 12192000"/>
              <a:gd name="connsiteY1310" fmla="*/ 3940413 h 6858000"/>
              <a:gd name="connsiteX1311" fmla="*/ 12050365 w 12192000"/>
              <a:gd name="connsiteY1311" fmla="*/ 3935557 h 6858000"/>
              <a:gd name="connsiteX1312" fmla="*/ 12070297 w 12192000"/>
              <a:gd name="connsiteY1312" fmla="*/ 3937175 h 6858000"/>
              <a:gd name="connsiteX1313" fmla="*/ 12093921 w 12192000"/>
              <a:gd name="connsiteY1313" fmla="*/ 3941223 h 6858000"/>
              <a:gd name="connsiteX1314" fmla="*/ 12105733 w 12192000"/>
              <a:gd name="connsiteY1314" fmla="*/ 3938794 h 6858000"/>
              <a:gd name="connsiteX1315" fmla="*/ 12110901 w 12192000"/>
              <a:gd name="connsiteY1315" fmla="*/ 3931914 h 6858000"/>
              <a:gd name="connsiteX1316" fmla="*/ 12119021 w 12192000"/>
              <a:gd name="connsiteY1316" fmla="*/ 3930700 h 6858000"/>
              <a:gd name="connsiteX1317" fmla="*/ 12129357 w 12192000"/>
              <a:gd name="connsiteY1317" fmla="*/ 3923820 h 6858000"/>
              <a:gd name="connsiteX1318" fmla="*/ 12130095 w 12192000"/>
              <a:gd name="connsiteY1318" fmla="*/ 3919368 h 6858000"/>
              <a:gd name="connsiteX1319" fmla="*/ 12137477 w 12192000"/>
              <a:gd name="connsiteY1319" fmla="*/ 3914107 h 6858000"/>
              <a:gd name="connsiteX1320" fmla="*/ 12138954 w 12192000"/>
              <a:gd name="connsiteY1320" fmla="*/ 3904798 h 6858000"/>
              <a:gd name="connsiteX1321" fmla="*/ 10992461 w 12192000"/>
              <a:gd name="connsiteY1321" fmla="*/ 3879706 h 6858000"/>
              <a:gd name="connsiteX1322" fmla="*/ 11001320 w 12192000"/>
              <a:gd name="connsiteY1322" fmla="*/ 3888610 h 6858000"/>
              <a:gd name="connsiteX1323" fmla="*/ 10991723 w 12192000"/>
              <a:gd name="connsiteY1323" fmla="*/ 3898323 h 6858000"/>
              <a:gd name="connsiteX1324" fmla="*/ 10982864 w 12192000"/>
              <a:gd name="connsiteY1324" fmla="*/ 3899537 h 6858000"/>
              <a:gd name="connsiteX1325" fmla="*/ 10977696 w 12192000"/>
              <a:gd name="connsiteY1325" fmla="*/ 3885777 h 6858000"/>
              <a:gd name="connsiteX1326" fmla="*/ 10985817 w 12192000"/>
              <a:gd name="connsiteY1326" fmla="*/ 3884158 h 6858000"/>
              <a:gd name="connsiteX1327" fmla="*/ 10992461 w 12192000"/>
              <a:gd name="connsiteY1327" fmla="*/ 3879706 h 6858000"/>
              <a:gd name="connsiteX1328" fmla="*/ 10768773 w 12192000"/>
              <a:gd name="connsiteY1328" fmla="*/ 3876468 h 6858000"/>
              <a:gd name="connsiteX1329" fmla="*/ 10773203 w 12192000"/>
              <a:gd name="connsiteY1329" fmla="*/ 3882134 h 6858000"/>
              <a:gd name="connsiteX1330" fmla="*/ 10761391 w 12192000"/>
              <a:gd name="connsiteY1330" fmla="*/ 3878492 h 6858000"/>
              <a:gd name="connsiteX1331" fmla="*/ 11479702 w 12192000"/>
              <a:gd name="connsiteY1331" fmla="*/ 3860684 h 6858000"/>
              <a:gd name="connsiteX1332" fmla="*/ 11481917 w 12192000"/>
              <a:gd name="connsiteY1332" fmla="*/ 3865136 h 6858000"/>
              <a:gd name="connsiteX1333" fmla="*/ 11473796 w 12192000"/>
              <a:gd name="connsiteY1333" fmla="*/ 3868374 h 6858000"/>
              <a:gd name="connsiteX1334" fmla="*/ 11479702 w 12192000"/>
              <a:gd name="connsiteY1334" fmla="*/ 3860684 h 6858000"/>
              <a:gd name="connsiteX1335" fmla="*/ 11484132 w 12192000"/>
              <a:gd name="connsiteY1335" fmla="*/ 3858661 h 6858000"/>
              <a:gd name="connsiteX1336" fmla="*/ 11489299 w 12192000"/>
              <a:gd name="connsiteY1336" fmla="*/ 3862708 h 6858000"/>
              <a:gd name="connsiteX1337" fmla="*/ 11484132 w 12192000"/>
              <a:gd name="connsiteY1337" fmla="*/ 3864732 h 6858000"/>
              <a:gd name="connsiteX1338" fmla="*/ 11481917 w 12192000"/>
              <a:gd name="connsiteY1338" fmla="*/ 3860684 h 6858000"/>
              <a:gd name="connsiteX1339" fmla="*/ 11484132 w 12192000"/>
              <a:gd name="connsiteY1339" fmla="*/ 3858661 h 6858000"/>
              <a:gd name="connsiteX1340" fmla="*/ 11483393 w 12192000"/>
              <a:gd name="connsiteY1340" fmla="*/ 3849352 h 6858000"/>
              <a:gd name="connsiteX1341" fmla="*/ 11483393 w 12192000"/>
              <a:gd name="connsiteY1341" fmla="*/ 3849757 h 6858000"/>
              <a:gd name="connsiteX1342" fmla="*/ 11482655 w 12192000"/>
              <a:gd name="connsiteY1342" fmla="*/ 3857042 h 6858000"/>
              <a:gd name="connsiteX1343" fmla="*/ 11481179 w 12192000"/>
              <a:gd name="connsiteY1343" fmla="*/ 3858256 h 6858000"/>
              <a:gd name="connsiteX1344" fmla="*/ 11479702 w 12192000"/>
              <a:gd name="connsiteY1344" fmla="*/ 3855423 h 6858000"/>
              <a:gd name="connsiteX1345" fmla="*/ 11495205 w 12192000"/>
              <a:gd name="connsiteY1345" fmla="*/ 3848138 h 6858000"/>
              <a:gd name="connsiteX1346" fmla="*/ 11498158 w 12192000"/>
              <a:gd name="connsiteY1346" fmla="*/ 3859066 h 6858000"/>
              <a:gd name="connsiteX1347" fmla="*/ 11492252 w 12192000"/>
              <a:gd name="connsiteY1347" fmla="*/ 3861899 h 6858000"/>
              <a:gd name="connsiteX1348" fmla="*/ 11484870 w 12192000"/>
              <a:gd name="connsiteY1348" fmla="*/ 3855018 h 6858000"/>
              <a:gd name="connsiteX1349" fmla="*/ 11484870 w 12192000"/>
              <a:gd name="connsiteY1349" fmla="*/ 3850567 h 6858000"/>
              <a:gd name="connsiteX1350" fmla="*/ 11487823 w 12192000"/>
              <a:gd name="connsiteY1350" fmla="*/ 3849757 h 6858000"/>
              <a:gd name="connsiteX1351" fmla="*/ 11488561 w 12192000"/>
              <a:gd name="connsiteY1351" fmla="*/ 3849757 h 6858000"/>
              <a:gd name="connsiteX1352" fmla="*/ 10693472 w 12192000"/>
              <a:gd name="connsiteY1352" fmla="*/ 3838425 h 6858000"/>
              <a:gd name="connsiteX1353" fmla="*/ 10700855 w 12192000"/>
              <a:gd name="connsiteY1353" fmla="*/ 3843282 h 6858000"/>
              <a:gd name="connsiteX1354" fmla="*/ 10707499 w 12192000"/>
              <a:gd name="connsiteY1354" fmla="*/ 3851781 h 6858000"/>
              <a:gd name="connsiteX1355" fmla="*/ 10696425 w 12192000"/>
              <a:gd name="connsiteY1355" fmla="*/ 3853400 h 6858000"/>
              <a:gd name="connsiteX1356" fmla="*/ 10686828 w 12192000"/>
              <a:gd name="connsiteY1356" fmla="*/ 3847734 h 6858000"/>
              <a:gd name="connsiteX1357" fmla="*/ 10689781 w 12192000"/>
              <a:gd name="connsiteY1357" fmla="*/ 3842068 h 6858000"/>
              <a:gd name="connsiteX1358" fmla="*/ 11219102 w 12192000"/>
              <a:gd name="connsiteY1358" fmla="*/ 3835187 h 6858000"/>
              <a:gd name="connsiteX1359" fmla="*/ 11224270 w 12192000"/>
              <a:gd name="connsiteY1359" fmla="*/ 3840044 h 6858000"/>
              <a:gd name="connsiteX1360" fmla="*/ 11219102 w 12192000"/>
              <a:gd name="connsiteY1360" fmla="*/ 3842877 h 6858000"/>
              <a:gd name="connsiteX1361" fmla="*/ 11219102 w 12192000"/>
              <a:gd name="connsiteY1361" fmla="*/ 3835187 h 6858000"/>
              <a:gd name="connsiteX1362" fmla="*/ 11194740 w 12192000"/>
              <a:gd name="connsiteY1362" fmla="*/ 3827498 h 6858000"/>
              <a:gd name="connsiteX1363" fmla="*/ 11202861 w 12192000"/>
              <a:gd name="connsiteY1363" fmla="*/ 3830331 h 6858000"/>
              <a:gd name="connsiteX1364" fmla="*/ 11193263 w 12192000"/>
              <a:gd name="connsiteY1364" fmla="*/ 3840044 h 6858000"/>
              <a:gd name="connsiteX1365" fmla="*/ 11188096 w 12192000"/>
              <a:gd name="connsiteY1365" fmla="*/ 3836806 h 6858000"/>
              <a:gd name="connsiteX1366" fmla="*/ 11188834 w 12192000"/>
              <a:gd name="connsiteY1366" fmla="*/ 3828712 h 6858000"/>
              <a:gd name="connsiteX1367" fmla="*/ 11219840 w 12192000"/>
              <a:gd name="connsiteY1367" fmla="*/ 3820213 h 6858000"/>
              <a:gd name="connsiteX1368" fmla="*/ 11223531 w 12192000"/>
              <a:gd name="connsiteY1368" fmla="*/ 3826688 h 6858000"/>
              <a:gd name="connsiteX1369" fmla="*/ 11216887 w 12192000"/>
              <a:gd name="connsiteY1369" fmla="*/ 3825879 h 6858000"/>
              <a:gd name="connsiteX1370" fmla="*/ 11777953 w 12192000"/>
              <a:gd name="connsiteY1370" fmla="*/ 3811309 h 6858000"/>
              <a:gd name="connsiteX1371" fmla="*/ 11783120 w 12192000"/>
              <a:gd name="connsiteY1371" fmla="*/ 3814142 h 6858000"/>
              <a:gd name="connsiteX1372" fmla="*/ 11783120 w 12192000"/>
              <a:gd name="connsiteY1372" fmla="*/ 3822237 h 6858000"/>
              <a:gd name="connsiteX1373" fmla="*/ 11779429 w 12192000"/>
              <a:gd name="connsiteY1373" fmla="*/ 3821427 h 6858000"/>
              <a:gd name="connsiteX1374" fmla="*/ 11777953 w 12192000"/>
              <a:gd name="connsiteY1374" fmla="*/ 3811309 h 6858000"/>
              <a:gd name="connsiteX1375" fmla="*/ 11218364 w 12192000"/>
              <a:gd name="connsiteY1375" fmla="*/ 3808071 h 6858000"/>
              <a:gd name="connsiteX1376" fmla="*/ 11224270 w 12192000"/>
              <a:gd name="connsiteY1376" fmla="*/ 3810905 h 6858000"/>
              <a:gd name="connsiteX1377" fmla="*/ 11219102 w 12192000"/>
              <a:gd name="connsiteY1377" fmla="*/ 3816166 h 6858000"/>
              <a:gd name="connsiteX1378" fmla="*/ 11789026 w 12192000"/>
              <a:gd name="connsiteY1378" fmla="*/ 3802001 h 6858000"/>
              <a:gd name="connsiteX1379" fmla="*/ 11786073 w 12192000"/>
              <a:gd name="connsiteY1379" fmla="*/ 3806453 h 6858000"/>
              <a:gd name="connsiteX1380" fmla="*/ 11778691 w 12192000"/>
              <a:gd name="connsiteY1380" fmla="*/ 3804429 h 6858000"/>
              <a:gd name="connsiteX1381" fmla="*/ 12175128 w 12192000"/>
              <a:gd name="connsiteY1381" fmla="*/ 3797144 h 6858000"/>
              <a:gd name="connsiteX1382" fmla="*/ 12185463 w 12192000"/>
              <a:gd name="connsiteY1382" fmla="*/ 3807667 h 6858000"/>
              <a:gd name="connsiteX1383" fmla="*/ 12188416 w 12192000"/>
              <a:gd name="connsiteY1383" fmla="*/ 3817380 h 6858000"/>
              <a:gd name="connsiteX1384" fmla="*/ 12183987 w 12192000"/>
              <a:gd name="connsiteY1384" fmla="*/ 3821832 h 6858000"/>
              <a:gd name="connsiteX1385" fmla="*/ 12175128 w 12192000"/>
              <a:gd name="connsiteY1385" fmla="*/ 3814547 h 6858000"/>
              <a:gd name="connsiteX1386" fmla="*/ 12173651 w 12192000"/>
              <a:gd name="connsiteY1386" fmla="*/ 3802810 h 6858000"/>
              <a:gd name="connsiteX1387" fmla="*/ 11783120 w 12192000"/>
              <a:gd name="connsiteY1387" fmla="*/ 3781765 h 6858000"/>
              <a:gd name="connsiteX1388" fmla="*/ 11786073 w 12192000"/>
              <a:gd name="connsiteY1388" fmla="*/ 3786217 h 6858000"/>
              <a:gd name="connsiteX1389" fmla="*/ 11780906 w 12192000"/>
              <a:gd name="connsiteY1389" fmla="*/ 3784193 h 6858000"/>
              <a:gd name="connsiteX1390" fmla="*/ 11783120 w 12192000"/>
              <a:gd name="connsiteY1390" fmla="*/ 3781765 h 6858000"/>
              <a:gd name="connsiteX1391" fmla="*/ 11783120 w 12192000"/>
              <a:gd name="connsiteY1391" fmla="*/ 3776504 h 6858000"/>
              <a:gd name="connsiteX1392" fmla="*/ 11793456 w 12192000"/>
              <a:gd name="connsiteY1392" fmla="*/ 3780146 h 6858000"/>
              <a:gd name="connsiteX1393" fmla="*/ 11794194 w 12192000"/>
              <a:gd name="connsiteY1393" fmla="*/ 3782979 h 6858000"/>
              <a:gd name="connsiteX1394" fmla="*/ 11786073 w 12192000"/>
              <a:gd name="connsiteY1394" fmla="*/ 3782979 h 6858000"/>
              <a:gd name="connsiteX1395" fmla="*/ 11783120 w 12192000"/>
              <a:gd name="connsiteY1395" fmla="*/ 3778527 h 6858000"/>
              <a:gd name="connsiteX1396" fmla="*/ 11315074 w 12192000"/>
              <a:gd name="connsiteY1396" fmla="*/ 3768005 h 6858000"/>
              <a:gd name="connsiteX1397" fmla="*/ 11326886 w 12192000"/>
              <a:gd name="connsiteY1397" fmla="*/ 3782170 h 6858000"/>
              <a:gd name="connsiteX1398" fmla="*/ 11322456 w 12192000"/>
              <a:gd name="connsiteY1398" fmla="*/ 3795121 h 6858000"/>
              <a:gd name="connsiteX1399" fmla="*/ 11315074 w 12192000"/>
              <a:gd name="connsiteY1399" fmla="*/ 3795121 h 6858000"/>
              <a:gd name="connsiteX1400" fmla="*/ 11317288 w 12192000"/>
              <a:gd name="connsiteY1400" fmla="*/ 3787836 h 6858000"/>
              <a:gd name="connsiteX1401" fmla="*/ 11312121 w 12192000"/>
              <a:gd name="connsiteY1401" fmla="*/ 3787836 h 6858000"/>
              <a:gd name="connsiteX1402" fmla="*/ 11301785 w 12192000"/>
              <a:gd name="connsiteY1402" fmla="*/ 3779337 h 6858000"/>
              <a:gd name="connsiteX1403" fmla="*/ 11306953 w 12192000"/>
              <a:gd name="connsiteY1403" fmla="*/ 3772861 h 6858000"/>
              <a:gd name="connsiteX1404" fmla="*/ 11868018 w 12192000"/>
              <a:gd name="connsiteY1404" fmla="*/ 3741294 h 6858000"/>
              <a:gd name="connsiteX1405" fmla="*/ 11870233 w 12192000"/>
              <a:gd name="connsiteY1405" fmla="*/ 3747769 h 6858000"/>
              <a:gd name="connsiteX1406" fmla="*/ 11870233 w 12192000"/>
              <a:gd name="connsiteY1406" fmla="*/ 3755054 h 6858000"/>
              <a:gd name="connsiteX1407" fmla="*/ 11865804 w 12192000"/>
              <a:gd name="connsiteY1407" fmla="*/ 3746960 h 6858000"/>
              <a:gd name="connsiteX1408" fmla="*/ 11909360 w 12192000"/>
              <a:gd name="connsiteY1408" fmla="*/ 3717415 h 6858000"/>
              <a:gd name="connsiteX1409" fmla="*/ 11910098 w 12192000"/>
              <a:gd name="connsiteY1409" fmla="*/ 3724700 h 6858000"/>
              <a:gd name="connsiteX1410" fmla="*/ 11899025 w 12192000"/>
              <a:gd name="connsiteY1410" fmla="*/ 3731985 h 6858000"/>
              <a:gd name="connsiteX1411" fmla="*/ 11887951 w 12192000"/>
              <a:gd name="connsiteY1411" fmla="*/ 3734413 h 6858000"/>
              <a:gd name="connsiteX1412" fmla="*/ 11885736 w 12192000"/>
              <a:gd name="connsiteY1412" fmla="*/ 3731580 h 6858000"/>
              <a:gd name="connsiteX1413" fmla="*/ 11901978 w 12192000"/>
              <a:gd name="connsiteY1413" fmla="*/ 3719034 h 6858000"/>
              <a:gd name="connsiteX1414" fmla="*/ 10905348 w 12192000"/>
              <a:gd name="connsiteY1414" fmla="*/ 3708107 h 6858000"/>
              <a:gd name="connsiteX1415" fmla="*/ 10909778 w 12192000"/>
              <a:gd name="connsiteY1415" fmla="*/ 3708916 h 6858000"/>
              <a:gd name="connsiteX1416" fmla="*/ 10914946 w 12192000"/>
              <a:gd name="connsiteY1416" fmla="*/ 3715392 h 6858000"/>
              <a:gd name="connsiteX1417" fmla="*/ 10916422 w 12192000"/>
              <a:gd name="connsiteY1417" fmla="*/ 3721867 h 6858000"/>
              <a:gd name="connsiteX1418" fmla="*/ 10912731 w 12192000"/>
              <a:gd name="connsiteY1418" fmla="*/ 3724296 h 6858000"/>
              <a:gd name="connsiteX1419" fmla="*/ 10906825 w 12192000"/>
              <a:gd name="connsiteY1419" fmla="*/ 3717415 h 6858000"/>
              <a:gd name="connsiteX1420" fmla="*/ 10672063 w 12192000"/>
              <a:gd name="connsiteY1420" fmla="*/ 3705679 h 6858000"/>
              <a:gd name="connsiteX1421" fmla="*/ 10692734 w 12192000"/>
              <a:gd name="connsiteY1421" fmla="*/ 3708512 h 6858000"/>
              <a:gd name="connsiteX1422" fmla="*/ 10715620 w 12192000"/>
              <a:gd name="connsiteY1422" fmla="*/ 3723081 h 6858000"/>
              <a:gd name="connsiteX1423" fmla="*/ 10723002 w 12192000"/>
              <a:gd name="connsiteY1423" fmla="*/ 3727129 h 6858000"/>
              <a:gd name="connsiteX1424" fmla="*/ 10737767 w 12192000"/>
              <a:gd name="connsiteY1424" fmla="*/ 3723891 h 6858000"/>
              <a:gd name="connsiteX1425" fmla="*/ 10750317 w 12192000"/>
              <a:gd name="connsiteY1425" fmla="*/ 3723891 h 6858000"/>
              <a:gd name="connsiteX1426" fmla="*/ 10755485 w 12192000"/>
              <a:gd name="connsiteY1426" fmla="*/ 3727129 h 6858000"/>
              <a:gd name="connsiteX1427" fmla="*/ 10762129 w 12192000"/>
              <a:gd name="connsiteY1427" fmla="*/ 3725105 h 6858000"/>
              <a:gd name="connsiteX1428" fmla="*/ 10772464 w 12192000"/>
              <a:gd name="connsiteY1428" fmla="*/ 3725105 h 6858000"/>
              <a:gd name="connsiteX1429" fmla="*/ 10784276 w 12192000"/>
              <a:gd name="connsiteY1429" fmla="*/ 3729152 h 6858000"/>
              <a:gd name="connsiteX1430" fmla="*/ 10790921 w 12192000"/>
              <a:gd name="connsiteY1430" fmla="*/ 3740889 h 6858000"/>
              <a:gd name="connsiteX1431" fmla="*/ 10795350 w 12192000"/>
              <a:gd name="connsiteY1431" fmla="*/ 3742103 h 6858000"/>
              <a:gd name="connsiteX1432" fmla="*/ 10801256 w 12192000"/>
              <a:gd name="connsiteY1432" fmla="*/ 3753435 h 6858000"/>
              <a:gd name="connsiteX1433" fmla="*/ 10811591 w 12192000"/>
              <a:gd name="connsiteY1433" fmla="*/ 3758292 h 6858000"/>
              <a:gd name="connsiteX1434" fmla="*/ 10813806 w 12192000"/>
              <a:gd name="connsiteY1434" fmla="*/ 3772861 h 6858000"/>
              <a:gd name="connsiteX1435" fmla="*/ 10816759 w 12192000"/>
              <a:gd name="connsiteY1435" fmla="*/ 3780146 h 6858000"/>
              <a:gd name="connsiteX1436" fmla="*/ 10828571 w 12192000"/>
              <a:gd name="connsiteY1436" fmla="*/ 3781765 h 6858000"/>
              <a:gd name="connsiteX1437" fmla="*/ 10841121 w 12192000"/>
              <a:gd name="connsiteY1437" fmla="*/ 3793906 h 6858000"/>
              <a:gd name="connsiteX1438" fmla="*/ 10850718 w 12192000"/>
              <a:gd name="connsiteY1438" fmla="*/ 3795121 h 6858000"/>
              <a:gd name="connsiteX1439" fmla="*/ 10879510 w 12192000"/>
              <a:gd name="connsiteY1439" fmla="*/ 3812523 h 6858000"/>
              <a:gd name="connsiteX1440" fmla="*/ 10883201 w 12192000"/>
              <a:gd name="connsiteY1440" fmla="*/ 3818594 h 6858000"/>
              <a:gd name="connsiteX1441" fmla="*/ 10893536 w 12192000"/>
              <a:gd name="connsiteY1441" fmla="*/ 3820618 h 6858000"/>
              <a:gd name="connsiteX1442" fmla="*/ 10903134 w 12192000"/>
              <a:gd name="connsiteY1442" fmla="*/ 3831140 h 6858000"/>
              <a:gd name="connsiteX1443" fmla="*/ 10903872 w 12192000"/>
              <a:gd name="connsiteY1443" fmla="*/ 3844901 h 6858000"/>
              <a:gd name="connsiteX1444" fmla="*/ 10908301 w 12192000"/>
              <a:gd name="connsiteY1444" fmla="*/ 3851376 h 6858000"/>
              <a:gd name="connsiteX1445" fmla="*/ 10915684 w 12192000"/>
              <a:gd name="connsiteY1445" fmla="*/ 3845305 h 6858000"/>
              <a:gd name="connsiteX1446" fmla="*/ 10918637 w 12192000"/>
              <a:gd name="connsiteY1446" fmla="*/ 3857447 h 6858000"/>
              <a:gd name="connsiteX1447" fmla="*/ 10923804 w 12192000"/>
              <a:gd name="connsiteY1447" fmla="*/ 3861089 h 6858000"/>
              <a:gd name="connsiteX1448" fmla="*/ 10926757 w 12192000"/>
              <a:gd name="connsiteY1448" fmla="*/ 3856637 h 6858000"/>
              <a:gd name="connsiteX1449" fmla="*/ 10938569 w 12192000"/>
              <a:gd name="connsiteY1449" fmla="*/ 3857447 h 6858000"/>
              <a:gd name="connsiteX1450" fmla="*/ 10957025 w 12192000"/>
              <a:gd name="connsiteY1450" fmla="*/ 3867160 h 6858000"/>
              <a:gd name="connsiteX1451" fmla="*/ 10971052 w 12192000"/>
              <a:gd name="connsiteY1451" fmla="*/ 3880515 h 6858000"/>
              <a:gd name="connsiteX1452" fmla="*/ 10974005 w 12192000"/>
              <a:gd name="connsiteY1452" fmla="*/ 3897513 h 6858000"/>
              <a:gd name="connsiteX1453" fmla="*/ 10982126 w 12192000"/>
              <a:gd name="connsiteY1453" fmla="*/ 3903179 h 6858000"/>
              <a:gd name="connsiteX1454" fmla="*/ 10988032 w 12192000"/>
              <a:gd name="connsiteY1454" fmla="*/ 3901156 h 6858000"/>
              <a:gd name="connsiteX1455" fmla="*/ 10994676 w 12192000"/>
              <a:gd name="connsiteY1455" fmla="*/ 3902775 h 6858000"/>
              <a:gd name="connsiteX1456" fmla="*/ 11016085 w 12192000"/>
              <a:gd name="connsiteY1456" fmla="*/ 3921392 h 6858000"/>
              <a:gd name="connsiteX1457" fmla="*/ 11017561 w 12192000"/>
              <a:gd name="connsiteY1457" fmla="*/ 3933533 h 6858000"/>
              <a:gd name="connsiteX1458" fmla="*/ 11017561 w 12192000"/>
              <a:gd name="connsiteY1458" fmla="*/ 3939604 h 6858000"/>
              <a:gd name="connsiteX1459" fmla="*/ 11030112 w 12192000"/>
              <a:gd name="connsiteY1459" fmla="*/ 3949317 h 6858000"/>
              <a:gd name="connsiteX1460" fmla="*/ 11047091 w 12192000"/>
              <a:gd name="connsiteY1460" fmla="*/ 3948507 h 6858000"/>
              <a:gd name="connsiteX1461" fmla="*/ 11058903 w 12192000"/>
              <a:gd name="connsiteY1461" fmla="*/ 3953769 h 6858000"/>
              <a:gd name="connsiteX1462" fmla="*/ 11061118 w 12192000"/>
              <a:gd name="connsiteY1462" fmla="*/ 3959435 h 6858000"/>
              <a:gd name="connsiteX1463" fmla="*/ 11055950 w 12192000"/>
              <a:gd name="connsiteY1463" fmla="*/ 3965910 h 6858000"/>
              <a:gd name="connsiteX1464" fmla="*/ 11051521 w 12192000"/>
              <a:gd name="connsiteY1464" fmla="*/ 3967124 h 6858000"/>
              <a:gd name="connsiteX1465" fmla="*/ 11047091 w 12192000"/>
              <a:gd name="connsiteY1465" fmla="*/ 3970767 h 6858000"/>
              <a:gd name="connsiteX1466" fmla="*/ 11039709 w 12192000"/>
              <a:gd name="connsiteY1466" fmla="*/ 3972386 h 6858000"/>
              <a:gd name="connsiteX1467" fmla="*/ 11052259 w 12192000"/>
              <a:gd name="connsiteY1467" fmla="*/ 3971576 h 6858000"/>
              <a:gd name="connsiteX1468" fmla="*/ 11062594 w 12192000"/>
              <a:gd name="connsiteY1468" fmla="*/ 3965910 h 6858000"/>
              <a:gd name="connsiteX1469" fmla="*/ 11073668 w 12192000"/>
              <a:gd name="connsiteY1469" fmla="*/ 3958625 h 6858000"/>
              <a:gd name="connsiteX1470" fmla="*/ 11082527 w 12192000"/>
              <a:gd name="connsiteY1470" fmla="*/ 3959435 h 6858000"/>
              <a:gd name="connsiteX1471" fmla="*/ 11098030 w 12192000"/>
              <a:gd name="connsiteY1471" fmla="*/ 3975219 h 6858000"/>
              <a:gd name="connsiteX1472" fmla="*/ 11100983 w 12192000"/>
              <a:gd name="connsiteY1472" fmla="*/ 3984527 h 6858000"/>
              <a:gd name="connsiteX1473" fmla="*/ 11086218 w 12192000"/>
              <a:gd name="connsiteY1473" fmla="*/ 3986955 h 6858000"/>
              <a:gd name="connsiteX1474" fmla="*/ 11074406 w 12192000"/>
              <a:gd name="connsiteY1474" fmla="*/ 3995050 h 6858000"/>
              <a:gd name="connsiteX1475" fmla="*/ 11066286 w 12192000"/>
              <a:gd name="connsiteY1475" fmla="*/ 4001525 h 6858000"/>
              <a:gd name="connsiteX1476" fmla="*/ 11077359 w 12192000"/>
              <a:gd name="connsiteY1476" fmla="*/ 3997883 h 6858000"/>
              <a:gd name="connsiteX1477" fmla="*/ 11083265 w 12192000"/>
              <a:gd name="connsiteY1477" fmla="*/ 3999906 h 6858000"/>
              <a:gd name="connsiteX1478" fmla="*/ 11094339 w 12192000"/>
              <a:gd name="connsiteY1478" fmla="*/ 3998692 h 6858000"/>
              <a:gd name="connsiteX1479" fmla="*/ 11101721 w 12192000"/>
              <a:gd name="connsiteY1479" fmla="*/ 4002334 h 6858000"/>
              <a:gd name="connsiteX1480" fmla="*/ 11089909 w 12192000"/>
              <a:gd name="connsiteY1480" fmla="*/ 4008000 h 6858000"/>
              <a:gd name="connsiteX1481" fmla="*/ 11080312 w 12192000"/>
              <a:gd name="connsiteY1481" fmla="*/ 4012452 h 6858000"/>
              <a:gd name="connsiteX1482" fmla="*/ 11079574 w 12192000"/>
              <a:gd name="connsiteY1482" fmla="*/ 4020142 h 6858000"/>
              <a:gd name="connsiteX1483" fmla="*/ 11096554 w 12192000"/>
              <a:gd name="connsiteY1483" fmla="*/ 4030664 h 6858000"/>
              <a:gd name="connsiteX1484" fmla="*/ 11115748 w 12192000"/>
              <a:gd name="connsiteY1484" fmla="*/ 4031069 h 6858000"/>
              <a:gd name="connsiteX1485" fmla="*/ 11120916 w 12192000"/>
              <a:gd name="connsiteY1485" fmla="*/ 4035116 h 6858000"/>
              <a:gd name="connsiteX1486" fmla="*/ 11132727 w 12192000"/>
              <a:gd name="connsiteY1486" fmla="*/ 4031069 h 6858000"/>
              <a:gd name="connsiteX1487" fmla="*/ 11134204 w 12192000"/>
              <a:gd name="connsiteY1487" fmla="*/ 4053329 h 6858000"/>
              <a:gd name="connsiteX1488" fmla="*/ 11137895 w 12192000"/>
              <a:gd name="connsiteY1488" fmla="*/ 4063446 h 6858000"/>
              <a:gd name="connsiteX1489" fmla="*/ 11133466 w 12192000"/>
              <a:gd name="connsiteY1489" fmla="*/ 4072350 h 6858000"/>
              <a:gd name="connsiteX1490" fmla="*/ 11140110 w 12192000"/>
              <a:gd name="connsiteY1490" fmla="*/ 4068708 h 6858000"/>
              <a:gd name="connsiteX1491" fmla="*/ 11147492 w 12192000"/>
              <a:gd name="connsiteY1491" fmla="*/ 4077611 h 6858000"/>
              <a:gd name="connsiteX1492" fmla="*/ 11148231 w 12192000"/>
              <a:gd name="connsiteY1492" fmla="*/ 4091372 h 6858000"/>
              <a:gd name="connsiteX1493" fmla="*/ 11158566 w 12192000"/>
              <a:gd name="connsiteY1493" fmla="*/ 4092586 h 6858000"/>
              <a:gd name="connsiteX1494" fmla="*/ 11173331 w 12192000"/>
              <a:gd name="connsiteY1494" fmla="*/ 4090967 h 6858000"/>
              <a:gd name="connsiteX1495" fmla="*/ 11182928 w 12192000"/>
              <a:gd name="connsiteY1495" fmla="*/ 4094609 h 6858000"/>
              <a:gd name="connsiteX1496" fmla="*/ 11185881 w 12192000"/>
              <a:gd name="connsiteY1496" fmla="*/ 4101894 h 6858000"/>
              <a:gd name="connsiteX1497" fmla="*/ 11191787 w 12192000"/>
              <a:gd name="connsiteY1497" fmla="*/ 4104727 h 6858000"/>
              <a:gd name="connsiteX1498" fmla="*/ 11195478 w 12192000"/>
              <a:gd name="connsiteY1498" fmla="*/ 4115250 h 6858000"/>
              <a:gd name="connsiteX1499" fmla="*/ 11204337 w 12192000"/>
              <a:gd name="connsiteY1499" fmla="*/ 4122130 h 6858000"/>
              <a:gd name="connsiteX1500" fmla="*/ 11212458 w 12192000"/>
              <a:gd name="connsiteY1500" fmla="*/ 4125368 h 6858000"/>
              <a:gd name="connsiteX1501" fmla="*/ 11213196 w 12192000"/>
              <a:gd name="connsiteY1501" fmla="*/ 4133867 h 6858000"/>
              <a:gd name="connsiteX1502" fmla="*/ 11209505 w 12192000"/>
              <a:gd name="connsiteY1502" fmla="*/ 4140747 h 6858000"/>
              <a:gd name="connsiteX1503" fmla="*/ 11200646 w 12192000"/>
              <a:gd name="connsiteY1503" fmla="*/ 4144389 h 6858000"/>
              <a:gd name="connsiteX1504" fmla="*/ 11199908 w 12192000"/>
              <a:gd name="connsiteY1504" fmla="*/ 4158959 h 6858000"/>
              <a:gd name="connsiteX1505" fmla="*/ 11204337 w 12192000"/>
              <a:gd name="connsiteY1505" fmla="*/ 4165839 h 6858000"/>
              <a:gd name="connsiteX1506" fmla="*/ 11196216 w 12192000"/>
              <a:gd name="connsiteY1506" fmla="*/ 4184051 h 6858000"/>
              <a:gd name="connsiteX1507" fmla="*/ 11201384 w 12192000"/>
              <a:gd name="connsiteY1507" fmla="*/ 4200645 h 6858000"/>
              <a:gd name="connsiteX1508" fmla="*/ 11196216 w 12192000"/>
              <a:gd name="connsiteY1508" fmla="*/ 4226142 h 6858000"/>
              <a:gd name="connsiteX1509" fmla="*/ 11197693 w 12192000"/>
              <a:gd name="connsiteY1509" fmla="*/ 4246377 h 6858000"/>
              <a:gd name="connsiteX1510" fmla="*/ 11190310 w 12192000"/>
              <a:gd name="connsiteY1510" fmla="*/ 4252853 h 6858000"/>
              <a:gd name="connsiteX1511" fmla="*/ 11185143 w 12192000"/>
              <a:gd name="connsiteY1511" fmla="*/ 4250424 h 6858000"/>
              <a:gd name="connsiteX1512" fmla="*/ 11175546 w 12192000"/>
              <a:gd name="connsiteY1512" fmla="*/ 4237474 h 6858000"/>
              <a:gd name="connsiteX1513" fmla="*/ 11167425 w 12192000"/>
              <a:gd name="connsiteY1513" fmla="*/ 4235855 h 6858000"/>
              <a:gd name="connsiteX1514" fmla="*/ 11163734 w 12192000"/>
              <a:gd name="connsiteY1514" fmla="*/ 4242330 h 6858000"/>
              <a:gd name="connsiteX1515" fmla="*/ 11162995 w 12192000"/>
              <a:gd name="connsiteY1515" fmla="*/ 4254067 h 6858000"/>
              <a:gd name="connsiteX1516" fmla="*/ 11159304 w 12192000"/>
              <a:gd name="connsiteY1516" fmla="*/ 4257305 h 6858000"/>
              <a:gd name="connsiteX1517" fmla="*/ 11140110 w 12192000"/>
              <a:gd name="connsiteY1517" fmla="*/ 4240711 h 6858000"/>
              <a:gd name="connsiteX1518" fmla="*/ 11131251 w 12192000"/>
              <a:gd name="connsiteY1518" fmla="*/ 4239092 h 6858000"/>
              <a:gd name="connsiteX1519" fmla="*/ 11131251 w 12192000"/>
              <a:gd name="connsiteY1519" fmla="*/ 4243949 h 6858000"/>
              <a:gd name="connsiteX1520" fmla="*/ 11134204 w 12192000"/>
              <a:gd name="connsiteY1520" fmla="*/ 4248401 h 6858000"/>
              <a:gd name="connsiteX1521" fmla="*/ 11134204 w 12192000"/>
              <a:gd name="connsiteY1521" fmla="*/ 4257305 h 6858000"/>
              <a:gd name="connsiteX1522" fmla="*/ 11130513 w 12192000"/>
              <a:gd name="connsiteY1522" fmla="*/ 4261352 h 6858000"/>
              <a:gd name="connsiteX1523" fmla="*/ 11123869 w 12192000"/>
              <a:gd name="connsiteY1523" fmla="*/ 4250829 h 6858000"/>
              <a:gd name="connsiteX1524" fmla="*/ 11117224 w 12192000"/>
              <a:gd name="connsiteY1524" fmla="*/ 4247996 h 6858000"/>
              <a:gd name="connsiteX1525" fmla="*/ 11114271 w 12192000"/>
              <a:gd name="connsiteY1525" fmla="*/ 4238688 h 6858000"/>
              <a:gd name="connsiteX1526" fmla="*/ 11084742 w 12192000"/>
              <a:gd name="connsiteY1526" fmla="*/ 4214810 h 6858000"/>
              <a:gd name="connsiteX1527" fmla="*/ 11070715 w 12192000"/>
              <a:gd name="connsiteY1527" fmla="*/ 4211167 h 6858000"/>
              <a:gd name="connsiteX1528" fmla="*/ 11065547 w 12192000"/>
              <a:gd name="connsiteY1528" fmla="*/ 4201049 h 6858000"/>
              <a:gd name="connsiteX1529" fmla="*/ 11043400 w 12192000"/>
              <a:gd name="connsiteY1529" fmla="*/ 4188098 h 6858000"/>
              <a:gd name="connsiteX1530" fmla="*/ 11030850 w 12192000"/>
              <a:gd name="connsiteY1530" fmla="*/ 4175148 h 6858000"/>
              <a:gd name="connsiteX1531" fmla="*/ 11019776 w 12192000"/>
              <a:gd name="connsiteY1531" fmla="*/ 4168672 h 6858000"/>
              <a:gd name="connsiteX1532" fmla="*/ 11018300 w 12192000"/>
              <a:gd name="connsiteY1532" fmla="*/ 4155317 h 6858000"/>
              <a:gd name="connsiteX1533" fmla="*/ 11005750 w 12192000"/>
              <a:gd name="connsiteY1533" fmla="*/ 4148032 h 6858000"/>
              <a:gd name="connsiteX1534" fmla="*/ 11000582 w 12192000"/>
              <a:gd name="connsiteY1534" fmla="*/ 4142770 h 6858000"/>
              <a:gd name="connsiteX1535" fmla="*/ 10986555 w 12192000"/>
              <a:gd name="connsiteY1535" fmla="*/ 4140342 h 6858000"/>
              <a:gd name="connsiteX1536" fmla="*/ 10982126 w 12192000"/>
              <a:gd name="connsiteY1536" fmla="*/ 4129010 h 6858000"/>
              <a:gd name="connsiteX1537" fmla="*/ 10963670 w 12192000"/>
              <a:gd name="connsiteY1537" fmla="*/ 4107965 h 6858000"/>
              <a:gd name="connsiteX1538" fmla="*/ 10945214 w 12192000"/>
              <a:gd name="connsiteY1538" fmla="*/ 4095419 h 6858000"/>
              <a:gd name="connsiteX1539" fmla="*/ 10940784 w 12192000"/>
              <a:gd name="connsiteY1539" fmla="*/ 4084087 h 6858000"/>
              <a:gd name="connsiteX1540" fmla="*/ 10942261 w 12192000"/>
              <a:gd name="connsiteY1540" fmla="*/ 4071136 h 6858000"/>
              <a:gd name="connsiteX1541" fmla="*/ 10923066 w 12192000"/>
              <a:gd name="connsiteY1541" fmla="*/ 4039163 h 6858000"/>
              <a:gd name="connsiteX1542" fmla="*/ 10920851 w 12192000"/>
              <a:gd name="connsiteY1542" fmla="*/ 4016904 h 6858000"/>
              <a:gd name="connsiteX1543" fmla="*/ 10909778 w 12192000"/>
              <a:gd name="connsiteY1543" fmla="*/ 4008810 h 6858000"/>
              <a:gd name="connsiteX1544" fmla="*/ 10897228 w 12192000"/>
              <a:gd name="connsiteY1544" fmla="*/ 3988979 h 6858000"/>
              <a:gd name="connsiteX1545" fmla="*/ 10897228 w 12192000"/>
              <a:gd name="connsiteY1545" fmla="*/ 3980885 h 6858000"/>
              <a:gd name="connsiteX1546" fmla="*/ 10882463 w 12192000"/>
              <a:gd name="connsiteY1546" fmla="*/ 3971576 h 6858000"/>
              <a:gd name="connsiteX1547" fmla="*/ 10869913 w 12192000"/>
              <a:gd name="connsiteY1547" fmla="*/ 3967934 h 6858000"/>
              <a:gd name="connsiteX1548" fmla="*/ 10865483 w 12192000"/>
              <a:gd name="connsiteY1548" fmla="*/ 3954983 h 6858000"/>
              <a:gd name="connsiteX1549" fmla="*/ 10855148 w 12192000"/>
              <a:gd name="connsiteY1549" fmla="*/ 3930295 h 6858000"/>
              <a:gd name="connsiteX1550" fmla="*/ 10855886 w 12192000"/>
              <a:gd name="connsiteY1550" fmla="*/ 3927462 h 6858000"/>
              <a:gd name="connsiteX1551" fmla="*/ 10850718 w 12192000"/>
              <a:gd name="connsiteY1551" fmla="*/ 3915726 h 6858000"/>
              <a:gd name="connsiteX1552" fmla="*/ 10844074 w 12192000"/>
              <a:gd name="connsiteY1552" fmla="*/ 3909250 h 6858000"/>
              <a:gd name="connsiteX1553" fmla="*/ 10848504 w 12192000"/>
              <a:gd name="connsiteY1553" fmla="*/ 3902775 h 6858000"/>
              <a:gd name="connsiteX1554" fmla="*/ 10846289 w 12192000"/>
              <a:gd name="connsiteY1554" fmla="*/ 3897918 h 6858000"/>
              <a:gd name="connsiteX1555" fmla="*/ 10840383 w 12192000"/>
              <a:gd name="connsiteY1555" fmla="*/ 3898728 h 6858000"/>
              <a:gd name="connsiteX1556" fmla="*/ 10833739 w 12192000"/>
              <a:gd name="connsiteY1556" fmla="*/ 3895085 h 6858000"/>
              <a:gd name="connsiteX1557" fmla="*/ 10820450 w 12192000"/>
              <a:gd name="connsiteY1557" fmla="*/ 3879706 h 6858000"/>
              <a:gd name="connsiteX1558" fmla="*/ 10810115 w 12192000"/>
              <a:gd name="connsiteY1558" fmla="*/ 3879706 h 6858000"/>
              <a:gd name="connsiteX1559" fmla="*/ 10804209 w 12192000"/>
              <a:gd name="connsiteY1559" fmla="*/ 3874445 h 6858000"/>
              <a:gd name="connsiteX1560" fmla="*/ 10801994 w 12192000"/>
              <a:gd name="connsiteY1560" fmla="*/ 3862708 h 6858000"/>
              <a:gd name="connsiteX1561" fmla="*/ 10797565 w 12192000"/>
              <a:gd name="connsiteY1561" fmla="*/ 3859066 h 6858000"/>
              <a:gd name="connsiteX1562" fmla="*/ 10797565 w 12192000"/>
              <a:gd name="connsiteY1562" fmla="*/ 3847329 h 6858000"/>
              <a:gd name="connsiteX1563" fmla="*/ 10792397 w 12192000"/>
              <a:gd name="connsiteY1563" fmla="*/ 3847329 h 6858000"/>
              <a:gd name="connsiteX1564" fmla="*/ 10774679 w 12192000"/>
              <a:gd name="connsiteY1564" fmla="*/ 3831545 h 6858000"/>
              <a:gd name="connsiteX1565" fmla="*/ 10756961 w 12192000"/>
              <a:gd name="connsiteY1565" fmla="*/ 3805643 h 6858000"/>
              <a:gd name="connsiteX1566" fmla="*/ 10740720 w 12192000"/>
              <a:gd name="connsiteY1566" fmla="*/ 3793097 h 6858000"/>
              <a:gd name="connsiteX1567" fmla="*/ 10734814 w 12192000"/>
              <a:gd name="connsiteY1567" fmla="*/ 3795525 h 6858000"/>
              <a:gd name="connsiteX1568" fmla="*/ 10726693 w 12192000"/>
              <a:gd name="connsiteY1568" fmla="*/ 3793097 h 6858000"/>
              <a:gd name="connsiteX1569" fmla="*/ 10713405 w 12192000"/>
              <a:gd name="connsiteY1569" fmla="*/ 3777718 h 6858000"/>
              <a:gd name="connsiteX1570" fmla="*/ 10707499 w 12192000"/>
              <a:gd name="connsiteY1570" fmla="*/ 3777718 h 6858000"/>
              <a:gd name="connsiteX1571" fmla="*/ 10686090 w 12192000"/>
              <a:gd name="connsiteY1571" fmla="*/ 3755863 h 6858000"/>
              <a:gd name="connsiteX1572" fmla="*/ 10677969 w 12192000"/>
              <a:gd name="connsiteY1572" fmla="*/ 3752626 h 6858000"/>
              <a:gd name="connsiteX1573" fmla="*/ 10665419 w 12192000"/>
              <a:gd name="connsiteY1573" fmla="*/ 3727533 h 6858000"/>
              <a:gd name="connsiteX1574" fmla="*/ 10663204 w 12192000"/>
              <a:gd name="connsiteY1574" fmla="*/ 3714178 h 6858000"/>
              <a:gd name="connsiteX1575" fmla="*/ 10664681 w 12192000"/>
              <a:gd name="connsiteY1575" fmla="*/ 3709321 h 6858000"/>
              <a:gd name="connsiteX1576" fmla="*/ 11955869 w 12192000"/>
              <a:gd name="connsiteY1576" fmla="*/ 3684229 h 6858000"/>
              <a:gd name="connsiteX1577" fmla="*/ 11967681 w 12192000"/>
              <a:gd name="connsiteY1577" fmla="*/ 3686252 h 6858000"/>
              <a:gd name="connsiteX1578" fmla="*/ 11967681 w 12192000"/>
              <a:gd name="connsiteY1578" fmla="*/ 3690300 h 6858000"/>
              <a:gd name="connsiteX1579" fmla="*/ 11960299 w 12192000"/>
              <a:gd name="connsiteY1579" fmla="*/ 3693537 h 6858000"/>
              <a:gd name="connsiteX1580" fmla="*/ 11955869 w 12192000"/>
              <a:gd name="connsiteY1580" fmla="*/ 3691109 h 6858000"/>
              <a:gd name="connsiteX1581" fmla="*/ 11952178 w 12192000"/>
              <a:gd name="connsiteY1581" fmla="*/ 3693942 h 6858000"/>
              <a:gd name="connsiteX1582" fmla="*/ 11943319 w 12192000"/>
              <a:gd name="connsiteY1582" fmla="*/ 3693537 h 6858000"/>
              <a:gd name="connsiteX1583" fmla="*/ 11940366 w 12192000"/>
              <a:gd name="connsiteY1583" fmla="*/ 3690704 h 6858000"/>
              <a:gd name="connsiteX1584" fmla="*/ 11944057 w 12192000"/>
              <a:gd name="connsiteY1584" fmla="*/ 3686657 h 6858000"/>
              <a:gd name="connsiteX1585" fmla="*/ 11955869 w 12192000"/>
              <a:gd name="connsiteY1585" fmla="*/ 3684229 h 6858000"/>
              <a:gd name="connsiteX1586" fmla="*/ 11930769 w 12192000"/>
              <a:gd name="connsiteY1586" fmla="*/ 3663184 h 6858000"/>
              <a:gd name="connsiteX1587" fmla="*/ 11932984 w 12192000"/>
              <a:gd name="connsiteY1587" fmla="*/ 3667636 h 6858000"/>
              <a:gd name="connsiteX1588" fmla="*/ 11930769 w 12192000"/>
              <a:gd name="connsiteY1588" fmla="*/ 3672087 h 6858000"/>
              <a:gd name="connsiteX1589" fmla="*/ 11924863 w 12192000"/>
              <a:gd name="connsiteY1589" fmla="*/ 3670064 h 6858000"/>
              <a:gd name="connsiteX1590" fmla="*/ 10880248 w 12192000"/>
              <a:gd name="connsiteY1590" fmla="*/ 3653875 h 6858000"/>
              <a:gd name="connsiteX1591" fmla="*/ 10883939 w 12192000"/>
              <a:gd name="connsiteY1591" fmla="*/ 3655494 h 6858000"/>
              <a:gd name="connsiteX1592" fmla="*/ 10885416 w 12192000"/>
              <a:gd name="connsiteY1592" fmla="*/ 3661160 h 6858000"/>
              <a:gd name="connsiteX1593" fmla="*/ 10881725 w 12192000"/>
              <a:gd name="connsiteY1593" fmla="*/ 3662374 h 6858000"/>
              <a:gd name="connsiteX1594" fmla="*/ 10878033 w 12192000"/>
              <a:gd name="connsiteY1594" fmla="*/ 3655089 h 6858000"/>
              <a:gd name="connsiteX1595" fmla="*/ 10880248 w 12192000"/>
              <a:gd name="connsiteY1595" fmla="*/ 3653875 h 6858000"/>
              <a:gd name="connsiteX1596" fmla="*/ 12003117 w 12192000"/>
              <a:gd name="connsiteY1596" fmla="*/ 3652256 h 6858000"/>
              <a:gd name="connsiteX1597" fmla="*/ 12009023 w 12192000"/>
              <a:gd name="connsiteY1597" fmla="*/ 3655899 h 6858000"/>
              <a:gd name="connsiteX1598" fmla="*/ 12014929 w 12192000"/>
              <a:gd name="connsiteY1598" fmla="*/ 3657922 h 6858000"/>
              <a:gd name="connsiteX1599" fmla="*/ 12013452 w 12192000"/>
              <a:gd name="connsiteY1599" fmla="*/ 3661160 h 6858000"/>
              <a:gd name="connsiteX1600" fmla="*/ 12000902 w 12192000"/>
              <a:gd name="connsiteY1600" fmla="*/ 3671683 h 6858000"/>
              <a:gd name="connsiteX1601" fmla="*/ 11995735 w 12192000"/>
              <a:gd name="connsiteY1601" fmla="*/ 3670064 h 6858000"/>
              <a:gd name="connsiteX1602" fmla="*/ 11989829 w 12192000"/>
              <a:gd name="connsiteY1602" fmla="*/ 3661565 h 6858000"/>
              <a:gd name="connsiteX1603" fmla="*/ 11989090 w 12192000"/>
              <a:gd name="connsiteY1603" fmla="*/ 3657113 h 6858000"/>
              <a:gd name="connsiteX1604" fmla="*/ 11997949 w 12192000"/>
              <a:gd name="connsiteY1604" fmla="*/ 3656708 h 6858000"/>
              <a:gd name="connsiteX1605" fmla="*/ 11750638 w 12192000"/>
              <a:gd name="connsiteY1605" fmla="*/ 3640520 h 6858000"/>
              <a:gd name="connsiteX1606" fmla="*/ 11760973 w 12192000"/>
              <a:gd name="connsiteY1606" fmla="*/ 3646186 h 6858000"/>
              <a:gd name="connsiteX1607" fmla="*/ 11760973 w 12192000"/>
              <a:gd name="connsiteY1607" fmla="*/ 3658732 h 6858000"/>
              <a:gd name="connsiteX1608" fmla="*/ 11770570 w 12192000"/>
              <a:gd name="connsiteY1608" fmla="*/ 3666826 h 6858000"/>
              <a:gd name="connsiteX1609" fmla="*/ 11775000 w 12192000"/>
              <a:gd name="connsiteY1609" fmla="*/ 3664398 h 6858000"/>
              <a:gd name="connsiteX1610" fmla="*/ 11786812 w 12192000"/>
              <a:gd name="connsiteY1610" fmla="*/ 3671683 h 6858000"/>
              <a:gd name="connsiteX1611" fmla="*/ 11786812 w 12192000"/>
              <a:gd name="connsiteY1611" fmla="*/ 3677349 h 6858000"/>
              <a:gd name="connsiteX1612" fmla="*/ 11778691 w 12192000"/>
              <a:gd name="connsiteY1612" fmla="*/ 3680586 h 6858000"/>
              <a:gd name="connsiteX1613" fmla="*/ 11777953 w 12192000"/>
              <a:gd name="connsiteY1613" fmla="*/ 3693942 h 6858000"/>
              <a:gd name="connsiteX1614" fmla="*/ 11782382 w 12192000"/>
              <a:gd name="connsiteY1614" fmla="*/ 3695561 h 6858000"/>
              <a:gd name="connsiteX1615" fmla="*/ 11786812 w 12192000"/>
              <a:gd name="connsiteY1615" fmla="*/ 3700822 h 6858000"/>
              <a:gd name="connsiteX1616" fmla="*/ 11793456 w 12192000"/>
              <a:gd name="connsiteY1616" fmla="*/ 3691918 h 6858000"/>
              <a:gd name="connsiteX1617" fmla="*/ 11797885 w 12192000"/>
              <a:gd name="connsiteY1617" fmla="*/ 3690704 h 6858000"/>
              <a:gd name="connsiteX1618" fmla="*/ 11803053 w 12192000"/>
              <a:gd name="connsiteY1618" fmla="*/ 3696775 h 6858000"/>
              <a:gd name="connsiteX1619" fmla="*/ 11791979 w 12192000"/>
              <a:gd name="connsiteY1619" fmla="*/ 3705274 h 6858000"/>
              <a:gd name="connsiteX1620" fmla="*/ 11797147 w 12192000"/>
              <a:gd name="connsiteY1620" fmla="*/ 3709321 h 6858000"/>
              <a:gd name="connsiteX1621" fmla="*/ 11804529 w 12192000"/>
              <a:gd name="connsiteY1621" fmla="*/ 3702441 h 6858000"/>
              <a:gd name="connsiteX1622" fmla="*/ 11811912 w 12192000"/>
              <a:gd name="connsiteY1622" fmla="*/ 3702441 h 6858000"/>
              <a:gd name="connsiteX1623" fmla="*/ 11823724 w 12192000"/>
              <a:gd name="connsiteY1623" fmla="*/ 3713368 h 6858000"/>
              <a:gd name="connsiteX1624" fmla="*/ 11832583 w 12192000"/>
              <a:gd name="connsiteY1624" fmla="*/ 3712559 h 6858000"/>
              <a:gd name="connsiteX1625" fmla="*/ 11840703 w 12192000"/>
              <a:gd name="connsiteY1625" fmla="*/ 3719844 h 6858000"/>
              <a:gd name="connsiteX1626" fmla="*/ 11852515 w 12192000"/>
              <a:gd name="connsiteY1626" fmla="*/ 3721867 h 6858000"/>
              <a:gd name="connsiteX1627" fmla="*/ 11860636 w 12192000"/>
              <a:gd name="connsiteY1627" fmla="*/ 3721867 h 6858000"/>
              <a:gd name="connsiteX1628" fmla="*/ 11862112 w 12192000"/>
              <a:gd name="connsiteY1628" fmla="*/ 3729152 h 6858000"/>
              <a:gd name="connsiteX1629" fmla="*/ 11851777 w 12192000"/>
              <a:gd name="connsiteY1629" fmla="*/ 3736437 h 6858000"/>
              <a:gd name="connsiteX1630" fmla="*/ 11835536 w 12192000"/>
              <a:gd name="connsiteY1630" fmla="*/ 3740079 h 6858000"/>
              <a:gd name="connsiteX1631" fmla="*/ 11815603 w 12192000"/>
              <a:gd name="connsiteY1631" fmla="*/ 3738461 h 6858000"/>
              <a:gd name="connsiteX1632" fmla="*/ 11809697 w 12192000"/>
              <a:gd name="connsiteY1632" fmla="*/ 3742508 h 6858000"/>
              <a:gd name="connsiteX1633" fmla="*/ 11809697 w 12192000"/>
              <a:gd name="connsiteY1633" fmla="*/ 3754244 h 6858000"/>
              <a:gd name="connsiteX1634" fmla="*/ 11822985 w 12192000"/>
              <a:gd name="connsiteY1634" fmla="*/ 3764767 h 6858000"/>
              <a:gd name="connsiteX1635" fmla="*/ 11822985 w 12192000"/>
              <a:gd name="connsiteY1635" fmla="*/ 3770028 h 6858000"/>
              <a:gd name="connsiteX1636" fmla="*/ 11809697 w 12192000"/>
              <a:gd name="connsiteY1636" fmla="*/ 3772052 h 6858000"/>
              <a:gd name="connsiteX1637" fmla="*/ 11799362 w 12192000"/>
              <a:gd name="connsiteY1637" fmla="*/ 3777313 h 6858000"/>
              <a:gd name="connsiteX1638" fmla="*/ 11791241 w 12192000"/>
              <a:gd name="connsiteY1638" fmla="*/ 3775290 h 6858000"/>
              <a:gd name="connsiteX1639" fmla="*/ 11779429 w 12192000"/>
              <a:gd name="connsiteY1639" fmla="*/ 3768005 h 6858000"/>
              <a:gd name="connsiteX1640" fmla="*/ 11778691 w 12192000"/>
              <a:gd name="connsiteY1640" fmla="*/ 3772052 h 6858000"/>
              <a:gd name="connsiteX1641" fmla="*/ 11777953 w 12192000"/>
              <a:gd name="connsiteY1641" fmla="*/ 3774480 h 6858000"/>
              <a:gd name="connsiteX1642" fmla="*/ 11772785 w 12192000"/>
              <a:gd name="connsiteY1642" fmla="*/ 3775694 h 6858000"/>
              <a:gd name="connsiteX1643" fmla="*/ 11773523 w 12192000"/>
              <a:gd name="connsiteY1643" fmla="*/ 3779741 h 6858000"/>
              <a:gd name="connsiteX1644" fmla="*/ 11770570 w 12192000"/>
              <a:gd name="connsiteY1644" fmla="*/ 3784598 h 6858000"/>
              <a:gd name="connsiteX1645" fmla="*/ 11780906 w 12192000"/>
              <a:gd name="connsiteY1645" fmla="*/ 3788240 h 6858000"/>
              <a:gd name="connsiteX1646" fmla="*/ 11790503 w 12192000"/>
              <a:gd name="connsiteY1646" fmla="*/ 3798763 h 6858000"/>
              <a:gd name="connsiteX1647" fmla="*/ 11779429 w 12192000"/>
              <a:gd name="connsiteY1647" fmla="*/ 3801191 h 6858000"/>
              <a:gd name="connsiteX1648" fmla="*/ 11768355 w 12192000"/>
              <a:gd name="connsiteY1648" fmla="*/ 3799572 h 6858000"/>
              <a:gd name="connsiteX1649" fmla="*/ 11763188 w 12192000"/>
              <a:gd name="connsiteY1649" fmla="*/ 3802405 h 6858000"/>
              <a:gd name="connsiteX1650" fmla="*/ 11771308 w 12192000"/>
              <a:gd name="connsiteY1650" fmla="*/ 3810905 h 6858000"/>
              <a:gd name="connsiteX1651" fmla="*/ 11775738 w 12192000"/>
              <a:gd name="connsiteY1651" fmla="*/ 3812928 h 6858000"/>
              <a:gd name="connsiteX1652" fmla="*/ 11776476 w 12192000"/>
              <a:gd name="connsiteY1652" fmla="*/ 3818189 h 6858000"/>
              <a:gd name="connsiteX1653" fmla="*/ 11772785 w 12192000"/>
              <a:gd name="connsiteY1653" fmla="*/ 3819404 h 6858000"/>
              <a:gd name="connsiteX1654" fmla="*/ 11769094 w 12192000"/>
              <a:gd name="connsiteY1654" fmla="*/ 3826284 h 6858000"/>
              <a:gd name="connsiteX1655" fmla="*/ 11777214 w 12192000"/>
              <a:gd name="connsiteY1655" fmla="*/ 3832759 h 6858000"/>
              <a:gd name="connsiteX1656" fmla="*/ 11780167 w 12192000"/>
              <a:gd name="connsiteY1656" fmla="*/ 3842472 h 6858000"/>
              <a:gd name="connsiteX1657" fmla="*/ 11797147 w 12192000"/>
              <a:gd name="connsiteY1657" fmla="*/ 3858256 h 6858000"/>
              <a:gd name="connsiteX1658" fmla="*/ 11804529 w 12192000"/>
              <a:gd name="connsiteY1658" fmla="*/ 3864732 h 6858000"/>
              <a:gd name="connsiteX1659" fmla="*/ 11799362 w 12192000"/>
              <a:gd name="connsiteY1659" fmla="*/ 3873231 h 6858000"/>
              <a:gd name="connsiteX1660" fmla="*/ 11786812 w 12192000"/>
              <a:gd name="connsiteY1660" fmla="*/ 3875659 h 6858000"/>
              <a:gd name="connsiteX1661" fmla="*/ 11784597 w 12192000"/>
              <a:gd name="connsiteY1661" fmla="*/ 3881325 h 6858000"/>
              <a:gd name="connsiteX1662" fmla="*/ 11789026 w 12192000"/>
              <a:gd name="connsiteY1662" fmla="*/ 3884967 h 6858000"/>
              <a:gd name="connsiteX1663" fmla="*/ 11791241 w 12192000"/>
              <a:gd name="connsiteY1663" fmla="*/ 3892657 h 6858000"/>
              <a:gd name="connsiteX1664" fmla="*/ 11798623 w 12192000"/>
              <a:gd name="connsiteY1664" fmla="*/ 3896704 h 6858000"/>
              <a:gd name="connsiteX1665" fmla="*/ 11820032 w 12192000"/>
              <a:gd name="connsiteY1665" fmla="*/ 3914916 h 6858000"/>
              <a:gd name="connsiteX1666" fmla="*/ 11826677 w 12192000"/>
              <a:gd name="connsiteY1666" fmla="*/ 3914916 h 6858000"/>
              <a:gd name="connsiteX1667" fmla="*/ 11835536 w 12192000"/>
              <a:gd name="connsiteY1667" fmla="*/ 3923415 h 6858000"/>
              <a:gd name="connsiteX1668" fmla="*/ 11837750 w 12192000"/>
              <a:gd name="connsiteY1668" fmla="*/ 3929081 h 6858000"/>
              <a:gd name="connsiteX1669" fmla="*/ 11845871 w 12192000"/>
              <a:gd name="connsiteY1669" fmla="*/ 3930700 h 6858000"/>
              <a:gd name="connsiteX1670" fmla="*/ 11843656 w 12192000"/>
              <a:gd name="connsiteY1670" fmla="*/ 3939199 h 6858000"/>
              <a:gd name="connsiteX1671" fmla="*/ 11837750 w 12192000"/>
              <a:gd name="connsiteY1671" fmla="*/ 3941223 h 6858000"/>
              <a:gd name="connsiteX1672" fmla="*/ 11831106 w 12192000"/>
              <a:gd name="connsiteY1672" fmla="*/ 3939199 h 6858000"/>
              <a:gd name="connsiteX1673" fmla="*/ 11823724 w 12192000"/>
              <a:gd name="connsiteY1673" fmla="*/ 3944056 h 6858000"/>
              <a:gd name="connsiteX1674" fmla="*/ 11811912 w 12192000"/>
              <a:gd name="connsiteY1674" fmla="*/ 3942841 h 6858000"/>
              <a:gd name="connsiteX1675" fmla="*/ 11795670 w 12192000"/>
              <a:gd name="connsiteY1675" fmla="*/ 3928272 h 6858000"/>
              <a:gd name="connsiteX1676" fmla="*/ 11798623 w 12192000"/>
              <a:gd name="connsiteY1676" fmla="*/ 3940413 h 6858000"/>
              <a:gd name="connsiteX1677" fmla="*/ 11796409 w 12192000"/>
              <a:gd name="connsiteY1677" fmla="*/ 3944865 h 6858000"/>
              <a:gd name="connsiteX1678" fmla="*/ 11791241 w 12192000"/>
              <a:gd name="connsiteY1678" fmla="*/ 3939199 h 6858000"/>
              <a:gd name="connsiteX1679" fmla="*/ 11780906 w 12192000"/>
              <a:gd name="connsiteY1679" fmla="*/ 3948912 h 6858000"/>
              <a:gd name="connsiteX1680" fmla="*/ 11780906 w 12192000"/>
              <a:gd name="connsiteY1680" fmla="*/ 3955792 h 6858000"/>
              <a:gd name="connsiteX1681" fmla="*/ 11776476 w 12192000"/>
              <a:gd name="connsiteY1681" fmla="*/ 3960649 h 6858000"/>
              <a:gd name="connsiteX1682" fmla="*/ 11775000 w 12192000"/>
              <a:gd name="connsiteY1682" fmla="*/ 3978052 h 6858000"/>
              <a:gd name="connsiteX1683" fmla="*/ 11770570 w 12192000"/>
              <a:gd name="connsiteY1683" fmla="*/ 3984527 h 6858000"/>
              <a:gd name="connsiteX1684" fmla="*/ 11766879 w 12192000"/>
              <a:gd name="connsiteY1684" fmla="*/ 4000311 h 6858000"/>
              <a:gd name="connsiteX1685" fmla="*/ 11753591 w 12192000"/>
              <a:gd name="connsiteY1685" fmla="*/ 4010024 h 6858000"/>
              <a:gd name="connsiteX1686" fmla="*/ 11758758 w 12192000"/>
              <a:gd name="connsiteY1686" fmla="*/ 4021761 h 6858000"/>
              <a:gd name="connsiteX1687" fmla="*/ 11752114 w 12192000"/>
              <a:gd name="connsiteY1687" fmla="*/ 4030260 h 6858000"/>
              <a:gd name="connsiteX1688" fmla="*/ 11743993 w 12192000"/>
              <a:gd name="connsiteY1688" fmla="*/ 4038354 h 6858000"/>
              <a:gd name="connsiteX1689" fmla="*/ 11739564 w 12192000"/>
              <a:gd name="connsiteY1689" fmla="*/ 4029855 h 6858000"/>
              <a:gd name="connsiteX1690" fmla="*/ 11734396 w 12192000"/>
              <a:gd name="connsiteY1690" fmla="*/ 4027427 h 6858000"/>
              <a:gd name="connsiteX1691" fmla="*/ 11737349 w 12192000"/>
              <a:gd name="connsiteY1691" fmla="*/ 4033497 h 6858000"/>
              <a:gd name="connsiteX1692" fmla="*/ 11736611 w 12192000"/>
              <a:gd name="connsiteY1692" fmla="*/ 4043211 h 6858000"/>
              <a:gd name="connsiteX1693" fmla="*/ 11727752 w 12192000"/>
              <a:gd name="connsiteY1693" fmla="*/ 4052519 h 6858000"/>
              <a:gd name="connsiteX1694" fmla="*/ 11726276 w 12192000"/>
              <a:gd name="connsiteY1694" fmla="*/ 4060613 h 6858000"/>
              <a:gd name="connsiteX1695" fmla="*/ 11718155 w 12192000"/>
              <a:gd name="connsiteY1695" fmla="*/ 4063446 h 6858000"/>
              <a:gd name="connsiteX1696" fmla="*/ 11710772 w 12192000"/>
              <a:gd name="connsiteY1696" fmla="*/ 4062637 h 6858000"/>
              <a:gd name="connsiteX1697" fmla="*/ 11712249 w 12192000"/>
              <a:gd name="connsiteY1697" fmla="*/ 4066684 h 6858000"/>
              <a:gd name="connsiteX1698" fmla="*/ 11708558 w 12192000"/>
              <a:gd name="connsiteY1698" fmla="*/ 4071945 h 6858000"/>
              <a:gd name="connsiteX1699" fmla="*/ 11720370 w 12192000"/>
              <a:gd name="connsiteY1699" fmla="*/ 4071541 h 6858000"/>
              <a:gd name="connsiteX1700" fmla="*/ 11722584 w 12192000"/>
              <a:gd name="connsiteY1700" fmla="*/ 4073160 h 6858000"/>
              <a:gd name="connsiteX1701" fmla="*/ 11721108 w 12192000"/>
              <a:gd name="connsiteY1701" fmla="*/ 4081254 h 6858000"/>
              <a:gd name="connsiteX1702" fmla="*/ 11715202 w 12192000"/>
              <a:gd name="connsiteY1702" fmla="*/ 4085301 h 6858000"/>
              <a:gd name="connsiteX1703" fmla="*/ 11718893 w 12192000"/>
              <a:gd name="connsiteY1703" fmla="*/ 4087325 h 6858000"/>
              <a:gd name="connsiteX1704" fmla="*/ 11724799 w 12192000"/>
              <a:gd name="connsiteY1704" fmla="*/ 4086515 h 6858000"/>
              <a:gd name="connsiteX1705" fmla="*/ 11725537 w 12192000"/>
              <a:gd name="connsiteY1705" fmla="*/ 4092991 h 6858000"/>
              <a:gd name="connsiteX1706" fmla="*/ 11722584 w 12192000"/>
              <a:gd name="connsiteY1706" fmla="*/ 4100275 h 6858000"/>
              <a:gd name="connsiteX1707" fmla="*/ 11714464 w 12192000"/>
              <a:gd name="connsiteY1707" fmla="*/ 4097847 h 6858000"/>
              <a:gd name="connsiteX1708" fmla="*/ 11712987 w 12192000"/>
              <a:gd name="connsiteY1708" fmla="*/ 4096228 h 6858000"/>
              <a:gd name="connsiteX1709" fmla="*/ 11712987 w 12192000"/>
              <a:gd name="connsiteY1709" fmla="*/ 4099871 h 6858000"/>
              <a:gd name="connsiteX1710" fmla="*/ 11717417 w 12192000"/>
              <a:gd name="connsiteY1710" fmla="*/ 4103918 h 6858000"/>
              <a:gd name="connsiteX1711" fmla="*/ 11720370 w 12192000"/>
              <a:gd name="connsiteY1711" fmla="*/ 4106346 h 6858000"/>
              <a:gd name="connsiteX1712" fmla="*/ 11712987 w 12192000"/>
              <a:gd name="connsiteY1712" fmla="*/ 4121321 h 6858000"/>
              <a:gd name="connsiteX1713" fmla="*/ 11707819 w 12192000"/>
              <a:gd name="connsiteY1713" fmla="*/ 4121321 h 6858000"/>
              <a:gd name="connsiteX1714" fmla="*/ 11705605 w 12192000"/>
              <a:gd name="connsiteY1714" fmla="*/ 4117678 h 6858000"/>
              <a:gd name="connsiteX1715" fmla="*/ 11702652 w 12192000"/>
              <a:gd name="connsiteY1715" fmla="*/ 4129010 h 6858000"/>
              <a:gd name="connsiteX1716" fmla="*/ 11702652 w 12192000"/>
              <a:gd name="connsiteY1716" fmla="*/ 4135486 h 6858000"/>
              <a:gd name="connsiteX1717" fmla="*/ 11692316 w 12192000"/>
              <a:gd name="connsiteY1717" fmla="*/ 4152888 h 6858000"/>
              <a:gd name="connsiteX1718" fmla="*/ 11675337 w 12192000"/>
              <a:gd name="connsiteY1718" fmla="*/ 4163411 h 6858000"/>
              <a:gd name="connsiteX1719" fmla="*/ 11660572 w 12192000"/>
              <a:gd name="connsiteY1719" fmla="*/ 4165839 h 6858000"/>
              <a:gd name="connsiteX1720" fmla="*/ 11640639 w 12192000"/>
              <a:gd name="connsiteY1720" fmla="*/ 4174743 h 6858000"/>
              <a:gd name="connsiteX1721" fmla="*/ 11631042 w 12192000"/>
              <a:gd name="connsiteY1721" fmla="*/ 4176362 h 6858000"/>
              <a:gd name="connsiteX1722" fmla="*/ 11628089 w 12192000"/>
              <a:gd name="connsiteY1722" fmla="*/ 4163411 h 6858000"/>
              <a:gd name="connsiteX1723" fmla="*/ 11629566 w 12192000"/>
              <a:gd name="connsiteY1723" fmla="*/ 4156531 h 6858000"/>
              <a:gd name="connsiteX1724" fmla="*/ 11624398 w 12192000"/>
              <a:gd name="connsiteY1724" fmla="*/ 4149651 h 6858000"/>
              <a:gd name="connsiteX1725" fmla="*/ 11622921 w 12192000"/>
              <a:gd name="connsiteY1725" fmla="*/ 4146413 h 6858000"/>
              <a:gd name="connsiteX1726" fmla="*/ 11618492 w 12192000"/>
              <a:gd name="connsiteY1726" fmla="*/ 4148436 h 6858000"/>
              <a:gd name="connsiteX1727" fmla="*/ 11612586 w 12192000"/>
              <a:gd name="connsiteY1727" fmla="*/ 4141556 h 6858000"/>
              <a:gd name="connsiteX1728" fmla="*/ 11608157 w 12192000"/>
              <a:gd name="connsiteY1728" fmla="*/ 4143985 h 6858000"/>
              <a:gd name="connsiteX1729" fmla="*/ 11600036 w 12192000"/>
              <a:gd name="connsiteY1729" fmla="*/ 4141961 h 6858000"/>
              <a:gd name="connsiteX1730" fmla="*/ 11595606 w 12192000"/>
              <a:gd name="connsiteY1730" fmla="*/ 4134676 h 6858000"/>
              <a:gd name="connsiteX1731" fmla="*/ 11592653 w 12192000"/>
              <a:gd name="connsiteY1731" fmla="*/ 4141961 h 6858000"/>
              <a:gd name="connsiteX1732" fmla="*/ 11595606 w 12192000"/>
              <a:gd name="connsiteY1732" fmla="*/ 4148032 h 6858000"/>
              <a:gd name="connsiteX1733" fmla="*/ 11586747 w 12192000"/>
              <a:gd name="connsiteY1733" fmla="*/ 4145603 h 6858000"/>
              <a:gd name="connsiteX1734" fmla="*/ 11582318 w 12192000"/>
              <a:gd name="connsiteY1734" fmla="*/ 4141152 h 6858000"/>
              <a:gd name="connsiteX1735" fmla="*/ 11582318 w 12192000"/>
              <a:gd name="connsiteY1735" fmla="*/ 4133867 h 6858000"/>
              <a:gd name="connsiteX1736" fmla="*/ 11577150 w 12192000"/>
              <a:gd name="connsiteY1736" fmla="*/ 4129415 h 6858000"/>
              <a:gd name="connsiteX1737" fmla="*/ 11571244 w 12192000"/>
              <a:gd name="connsiteY1737" fmla="*/ 4132653 h 6858000"/>
              <a:gd name="connsiteX1738" fmla="*/ 11562385 w 12192000"/>
              <a:gd name="connsiteY1738" fmla="*/ 4127796 h 6858000"/>
              <a:gd name="connsiteX1739" fmla="*/ 11557218 w 12192000"/>
              <a:gd name="connsiteY1739" fmla="*/ 4128605 h 6858000"/>
              <a:gd name="connsiteX1740" fmla="*/ 11549835 w 12192000"/>
              <a:gd name="connsiteY1740" fmla="*/ 4135890 h 6858000"/>
              <a:gd name="connsiteX1741" fmla="*/ 11537285 w 12192000"/>
              <a:gd name="connsiteY1741" fmla="*/ 4137914 h 6858000"/>
              <a:gd name="connsiteX1742" fmla="*/ 11535070 w 12192000"/>
              <a:gd name="connsiteY1742" fmla="*/ 4142366 h 6858000"/>
              <a:gd name="connsiteX1743" fmla="*/ 11527688 w 12192000"/>
              <a:gd name="connsiteY1743" fmla="*/ 4143175 h 6858000"/>
              <a:gd name="connsiteX1744" fmla="*/ 11522520 w 12192000"/>
              <a:gd name="connsiteY1744" fmla="*/ 4139128 h 6858000"/>
              <a:gd name="connsiteX1745" fmla="*/ 11517353 w 12192000"/>
              <a:gd name="connsiteY1745" fmla="*/ 4140342 h 6858000"/>
              <a:gd name="connsiteX1746" fmla="*/ 11505541 w 12192000"/>
              <a:gd name="connsiteY1746" fmla="*/ 4153698 h 6858000"/>
              <a:gd name="connsiteX1747" fmla="*/ 11498158 w 12192000"/>
              <a:gd name="connsiteY1747" fmla="*/ 4153698 h 6858000"/>
              <a:gd name="connsiteX1748" fmla="*/ 11499635 w 12192000"/>
              <a:gd name="connsiteY1748" fmla="*/ 4146008 h 6858000"/>
              <a:gd name="connsiteX1749" fmla="*/ 11498158 w 12192000"/>
              <a:gd name="connsiteY1749" fmla="*/ 4130629 h 6858000"/>
              <a:gd name="connsiteX1750" fmla="*/ 11493729 w 12192000"/>
              <a:gd name="connsiteY1750" fmla="*/ 4119297 h 6858000"/>
              <a:gd name="connsiteX1751" fmla="*/ 11495943 w 12192000"/>
              <a:gd name="connsiteY1751" fmla="*/ 4111203 h 6858000"/>
              <a:gd name="connsiteX1752" fmla="*/ 11492990 w 12192000"/>
              <a:gd name="connsiteY1752" fmla="*/ 4105132 h 6858000"/>
              <a:gd name="connsiteX1753" fmla="*/ 11493729 w 12192000"/>
              <a:gd name="connsiteY1753" fmla="*/ 4110393 h 6858000"/>
              <a:gd name="connsiteX1754" fmla="*/ 11489299 w 12192000"/>
              <a:gd name="connsiteY1754" fmla="*/ 4118892 h 6858000"/>
              <a:gd name="connsiteX1755" fmla="*/ 11482655 w 12192000"/>
              <a:gd name="connsiteY1755" fmla="*/ 4122939 h 6858000"/>
              <a:gd name="connsiteX1756" fmla="*/ 11476749 w 12192000"/>
              <a:gd name="connsiteY1756" fmla="*/ 4118892 h 6858000"/>
              <a:gd name="connsiteX1757" fmla="*/ 11467890 w 12192000"/>
              <a:gd name="connsiteY1757" fmla="*/ 4124558 h 6858000"/>
              <a:gd name="connsiteX1758" fmla="*/ 11455340 w 12192000"/>
              <a:gd name="connsiteY1758" fmla="*/ 4125368 h 6858000"/>
              <a:gd name="connsiteX1759" fmla="*/ 11447958 w 12192000"/>
              <a:gd name="connsiteY1759" fmla="*/ 4122939 h 6858000"/>
              <a:gd name="connsiteX1760" fmla="*/ 11437622 w 12192000"/>
              <a:gd name="connsiteY1760" fmla="*/ 4122535 h 6858000"/>
              <a:gd name="connsiteX1761" fmla="*/ 11434669 w 12192000"/>
              <a:gd name="connsiteY1761" fmla="*/ 4116464 h 6858000"/>
              <a:gd name="connsiteX1762" fmla="*/ 11426549 w 12192000"/>
              <a:gd name="connsiteY1762" fmla="*/ 4122535 h 6858000"/>
              <a:gd name="connsiteX1763" fmla="*/ 11421381 w 12192000"/>
              <a:gd name="connsiteY1763" fmla="*/ 4122535 h 6858000"/>
              <a:gd name="connsiteX1764" fmla="*/ 11415475 w 12192000"/>
              <a:gd name="connsiteY1764" fmla="*/ 4109584 h 6858000"/>
              <a:gd name="connsiteX1765" fmla="*/ 11415475 w 12192000"/>
              <a:gd name="connsiteY1765" fmla="*/ 4098657 h 6858000"/>
              <a:gd name="connsiteX1766" fmla="*/ 11412522 w 12192000"/>
              <a:gd name="connsiteY1766" fmla="*/ 4078016 h 6858000"/>
              <a:gd name="connsiteX1767" fmla="*/ 11403663 w 12192000"/>
              <a:gd name="connsiteY1767" fmla="*/ 4073160 h 6858000"/>
              <a:gd name="connsiteX1768" fmla="*/ 11401448 w 12192000"/>
              <a:gd name="connsiteY1768" fmla="*/ 4067494 h 6858000"/>
              <a:gd name="connsiteX1769" fmla="*/ 11407354 w 12192000"/>
              <a:gd name="connsiteY1769" fmla="*/ 4061423 h 6858000"/>
              <a:gd name="connsiteX1770" fmla="*/ 11413998 w 12192000"/>
              <a:gd name="connsiteY1770" fmla="*/ 4052114 h 6858000"/>
              <a:gd name="connsiteX1771" fmla="*/ 11412522 w 12192000"/>
              <a:gd name="connsiteY1771" fmla="*/ 4044020 h 6858000"/>
              <a:gd name="connsiteX1772" fmla="*/ 11408092 w 12192000"/>
              <a:gd name="connsiteY1772" fmla="*/ 4035926 h 6858000"/>
              <a:gd name="connsiteX1773" fmla="*/ 11393328 w 12192000"/>
              <a:gd name="connsiteY1773" fmla="*/ 4022975 h 6858000"/>
              <a:gd name="connsiteX1774" fmla="*/ 11381516 w 12192000"/>
              <a:gd name="connsiteY1774" fmla="*/ 4016095 h 6858000"/>
              <a:gd name="connsiteX1775" fmla="*/ 11369704 w 12192000"/>
              <a:gd name="connsiteY1775" fmla="*/ 4013666 h 6858000"/>
              <a:gd name="connsiteX1776" fmla="*/ 11368965 w 12192000"/>
              <a:gd name="connsiteY1776" fmla="*/ 4010024 h 6858000"/>
              <a:gd name="connsiteX1777" fmla="*/ 11378563 w 12192000"/>
              <a:gd name="connsiteY1777" fmla="*/ 4009215 h 6858000"/>
              <a:gd name="connsiteX1778" fmla="*/ 11385945 w 12192000"/>
              <a:gd name="connsiteY1778" fmla="*/ 4002739 h 6858000"/>
              <a:gd name="connsiteX1779" fmla="*/ 11403663 w 12192000"/>
              <a:gd name="connsiteY1779" fmla="*/ 3999097 h 6858000"/>
              <a:gd name="connsiteX1780" fmla="*/ 11415475 w 12192000"/>
              <a:gd name="connsiteY1780" fmla="*/ 3990598 h 6858000"/>
              <a:gd name="connsiteX1781" fmla="*/ 11424334 w 12192000"/>
              <a:gd name="connsiteY1781" fmla="*/ 3991002 h 6858000"/>
              <a:gd name="connsiteX1782" fmla="*/ 11415475 w 12192000"/>
              <a:gd name="connsiteY1782" fmla="*/ 3988574 h 6858000"/>
              <a:gd name="connsiteX1783" fmla="*/ 11402186 w 12192000"/>
              <a:gd name="connsiteY1783" fmla="*/ 3996264 h 6858000"/>
              <a:gd name="connsiteX1784" fmla="*/ 11386683 w 12192000"/>
              <a:gd name="connsiteY1784" fmla="*/ 3998287 h 6858000"/>
              <a:gd name="connsiteX1785" fmla="*/ 11380039 w 12192000"/>
              <a:gd name="connsiteY1785" fmla="*/ 3999906 h 6858000"/>
              <a:gd name="connsiteX1786" fmla="*/ 11370442 w 12192000"/>
              <a:gd name="connsiteY1786" fmla="*/ 3997073 h 6858000"/>
              <a:gd name="connsiteX1787" fmla="*/ 11363798 w 12192000"/>
              <a:gd name="connsiteY1787" fmla="*/ 3986146 h 6858000"/>
              <a:gd name="connsiteX1788" fmla="*/ 11366751 w 12192000"/>
              <a:gd name="connsiteY1788" fmla="*/ 3983313 h 6858000"/>
              <a:gd name="connsiteX1789" fmla="*/ 11372657 w 12192000"/>
              <a:gd name="connsiteY1789" fmla="*/ 3986146 h 6858000"/>
              <a:gd name="connsiteX1790" fmla="*/ 11368227 w 12192000"/>
              <a:gd name="connsiteY1790" fmla="*/ 3979266 h 6858000"/>
              <a:gd name="connsiteX1791" fmla="*/ 11353462 w 12192000"/>
              <a:gd name="connsiteY1791" fmla="*/ 3962268 h 6858000"/>
              <a:gd name="connsiteX1792" fmla="*/ 11351986 w 12192000"/>
              <a:gd name="connsiteY1792" fmla="*/ 3944460 h 6858000"/>
              <a:gd name="connsiteX1793" fmla="*/ 11359368 w 12192000"/>
              <a:gd name="connsiteY1793" fmla="*/ 3940818 h 6858000"/>
              <a:gd name="connsiteX1794" fmla="*/ 11360107 w 12192000"/>
              <a:gd name="connsiteY1794" fmla="*/ 3935557 h 6858000"/>
              <a:gd name="connsiteX1795" fmla="*/ 11357892 w 12192000"/>
              <a:gd name="connsiteY1795" fmla="*/ 3929486 h 6858000"/>
              <a:gd name="connsiteX1796" fmla="*/ 11357892 w 12192000"/>
              <a:gd name="connsiteY1796" fmla="*/ 3923010 h 6858000"/>
              <a:gd name="connsiteX1797" fmla="*/ 11366013 w 12192000"/>
              <a:gd name="connsiteY1797" fmla="*/ 3910464 h 6858000"/>
              <a:gd name="connsiteX1798" fmla="*/ 11377824 w 12192000"/>
              <a:gd name="connsiteY1798" fmla="*/ 3895895 h 6858000"/>
              <a:gd name="connsiteX1799" fmla="*/ 11382992 w 12192000"/>
              <a:gd name="connsiteY1799" fmla="*/ 3888610 h 6858000"/>
              <a:gd name="connsiteX1800" fmla="*/ 11390375 w 12192000"/>
              <a:gd name="connsiteY1800" fmla="*/ 3886586 h 6858000"/>
              <a:gd name="connsiteX1801" fmla="*/ 11394066 w 12192000"/>
              <a:gd name="connsiteY1801" fmla="*/ 3885372 h 6858000"/>
              <a:gd name="connsiteX1802" fmla="*/ 11402925 w 12192000"/>
              <a:gd name="connsiteY1802" fmla="*/ 3894276 h 6858000"/>
              <a:gd name="connsiteX1803" fmla="*/ 11408092 w 12192000"/>
              <a:gd name="connsiteY1803" fmla="*/ 3901561 h 6858000"/>
              <a:gd name="connsiteX1804" fmla="*/ 11422857 w 12192000"/>
              <a:gd name="connsiteY1804" fmla="*/ 3901156 h 6858000"/>
              <a:gd name="connsiteX1805" fmla="*/ 11442790 w 12192000"/>
              <a:gd name="connsiteY1805" fmla="*/ 3908441 h 6858000"/>
              <a:gd name="connsiteX1806" fmla="*/ 11462722 w 12192000"/>
              <a:gd name="connsiteY1806" fmla="*/ 3910464 h 6858000"/>
              <a:gd name="connsiteX1807" fmla="*/ 11462722 w 12192000"/>
              <a:gd name="connsiteY1807" fmla="*/ 3906822 h 6858000"/>
              <a:gd name="connsiteX1808" fmla="*/ 11470843 w 12192000"/>
              <a:gd name="connsiteY1808" fmla="*/ 3895895 h 6858000"/>
              <a:gd name="connsiteX1809" fmla="*/ 11471581 w 12192000"/>
              <a:gd name="connsiteY1809" fmla="*/ 3882944 h 6858000"/>
              <a:gd name="connsiteX1810" fmla="*/ 11474534 w 12192000"/>
              <a:gd name="connsiteY1810" fmla="*/ 3873231 h 6858000"/>
              <a:gd name="connsiteX1811" fmla="*/ 11479702 w 12192000"/>
              <a:gd name="connsiteY1811" fmla="*/ 3867160 h 6858000"/>
              <a:gd name="connsiteX1812" fmla="*/ 11491514 w 12192000"/>
              <a:gd name="connsiteY1812" fmla="*/ 3865946 h 6858000"/>
              <a:gd name="connsiteX1813" fmla="*/ 11498896 w 12192000"/>
              <a:gd name="connsiteY1813" fmla="*/ 3862303 h 6858000"/>
              <a:gd name="connsiteX1814" fmla="*/ 11504802 w 12192000"/>
              <a:gd name="connsiteY1814" fmla="*/ 3864732 h 6858000"/>
              <a:gd name="connsiteX1815" fmla="*/ 11500373 w 12192000"/>
              <a:gd name="connsiteY1815" fmla="*/ 3859470 h 6858000"/>
              <a:gd name="connsiteX1816" fmla="*/ 11497420 w 12192000"/>
              <a:gd name="connsiteY1816" fmla="*/ 3847734 h 6858000"/>
              <a:gd name="connsiteX1817" fmla="*/ 11501849 w 12192000"/>
              <a:gd name="connsiteY1817" fmla="*/ 3845710 h 6858000"/>
              <a:gd name="connsiteX1818" fmla="*/ 11542453 w 12192000"/>
              <a:gd name="connsiteY1818" fmla="*/ 3836806 h 6858000"/>
              <a:gd name="connsiteX1819" fmla="*/ 11555741 w 12192000"/>
              <a:gd name="connsiteY1819" fmla="*/ 3826284 h 6858000"/>
              <a:gd name="connsiteX1820" fmla="*/ 11567553 w 12192000"/>
              <a:gd name="connsiteY1820" fmla="*/ 3812119 h 6858000"/>
              <a:gd name="connsiteX1821" fmla="*/ 11571244 w 12192000"/>
              <a:gd name="connsiteY1821" fmla="*/ 3804024 h 6858000"/>
              <a:gd name="connsiteX1822" fmla="*/ 11585271 w 12192000"/>
              <a:gd name="connsiteY1822" fmla="*/ 3791883 h 6858000"/>
              <a:gd name="connsiteX1823" fmla="*/ 11589700 w 12192000"/>
              <a:gd name="connsiteY1823" fmla="*/ 3782574 h 6858000"/>
              <a:gd name="connsiteX1824" fmla="*/ 11602989 w 12192000"/>
              <a:gd name="connsiteY1824" fmla="*/ 3772052 h 6858000"/>
              <a:gd name="connsiteX1825" fmla="*/ 11602989 w 12192000"/>
              <a:gd name="connsiteY1825" fmla="*/ 3761529 h 6858000"/>
              <a:gd name="connsiteX1826" fmla="*/ 11609633 w 12192000"/>
              <a:gd name="connsiteY1826" fmla="*/ 3753435 h 6858000"/>
              <a:gd name="connsiteX1827" fmla="*/ 11611848 w 12192000"/>
              <a:gd name="connsiteY1827" fmla="*/ 3750602 h 6858000"/>
              <a:gd name="connsiteX1828" fmla="*/ 11630304 w 12192000"/>
              <a:gd name="connsiteY1828" fmla="*/ 3745745 h 6858000"/>
              <a:gd name="connsiteX1829" fmla="*/ 11642116 w 12192000"/>
              <a:gd name="connsiteY1829" fmla="*/ 3737246 h 6858000"/>
              <a:gd name="connsiteX1830" fmla="*/ 11651713 w 12192000"/>
              <a:gd name="connsiteY1830" fmla="*/ 3734009 h 6858000"/>
              <a:gd name="connsiteX1831" fmla="*/ 11652451 w 12192000"/>
              <a:gd name="connsiteY1831" fmla="*/ 3743317 h 6858000"/>
              <a:gd name="connsiteX1832" fmla="*/ 11652451 w 12192000"/>
              <a:gd name="connsiteY1832" fmla="*/ 3746960 h 6858000"/>
              <a:gd name="connsiteX1833" fmla="*/ 11652451 w 12192000"/>
              <a:gd name="connsiteY1833" fmla="*/ 3748578 h 6858000"/>
              <a:gd name="connsiteX1834" fmla="*/ 11653928 w 12192000"/>
              <a:gd name="connsiteY1834" fmla="*/ 3748174 h 6858000"/>
              <a:gd name="connsiteX1835" fmla="*/ 11658357 w 12192000"/>
              <a:gd name="connsiteY1835" fmla="*/ 3747364 h 6858000"/>
              <a:gd name="connsiteX1836" fmla="*/ 11660572 w 12192000"/>
              <a:gd name="connsiteY1836" fmla="*/ 3744127 h 6858000"/>
              <a:gd name="connsiteX1837" fmla="*/ 11662048 w 12192000"/>
              <a:gd name="connsiteY1837" fmla="*/ 3742508 h 6858000"/>
              <a:gd name="connsiteX1838" fmla="*/ 11670169 w 12192000"/>
              <a:gd name="connsiteY1838" fmla="*/ 3738865 h 6858000"/>
              <a:gd name="connsiteX1839" fmla="*/ 11674598 w 12192000"/>
              <a:gd name="connsiteY1839" fmla="*/ 3731985 h 6858000"/>
              <a:gd name="connsiteX1840" fmla="*/ 11663525 w 12192000"/>
              <a:gd name="connsiteY1840" fmla="*/ 3735223 h 6858000"/>
              <a:gd name="connsiteX1841" fmla="*/ 11658357 w 12192000"/>
              <a:gd name="connsiteY1841" fmla="*/ 3733604 h 6858000"/>
              <a:gd name="connsiteX1842" fmla="*/ 11662048 w 12192000"/>
              <a:gd name="connsiteY1842" fmla="*/ 3728343 h 6858000"/>
              <a:gd name="connsiteX1843" fmla="*/ 11656881 w 12192000"/>
              <a:gd name="connsiteY1843" fmla="*/ 3728747 h 6858000"/>
              <a:gd name="connsiteX1844" fmla="*/ 11662048 w 12192000"/>
              <a:gd name="connsiteY1844" fmla="*/ 3722677 h 6858000"/>
              <a:gd name="connsiteX1845" fmla="*/ 11676075 w 12192000"/>
              <a:gd name="connsiteY1845" fmla="*/ 3717820 h 6858000"/>
              <a:gd name="connsiteX1846" fmla="*/ 11684934 w 12192000"/>
              <a:gd name="connsiteY1846" fmla="*/ 3717820 h 6858000"/>
              <a:gd name="connsiteX1847" fmla="*/ 11702652 w 12192000"/>
              <a:gd name="connsiteY1847" fmla="*/ 3700417 h 6858000"/>
              <a:gd name="connsiteX1848" fmla="*/ 11704866 w 12192000"/>
              <a:gd name="connsiteY1848" fmla="*/ 3688276 h 6858000"/>
              <a:gd name="connsiteX1849" fmla="*/ 11715202 w 12192000"/>
              <a:gd name="connsiteY1849" fmla="*/ 3666017 h 6858000"/>
              <a:gd name="connsiteX1850" fmla="*/ 11721846 w 12192000"/>
              <a:gd name="connsiteY1850" fmla="*/ 3664398 h 6858000"/>
              <a:gd name="connsiteX1851" fmla="*/ 11729228 w 12192000"/>
              <a:gd name="connsiteY1851" fmla="*/ 3644162 h 6858000"/>
              <a:gd name="connsiteX1852" fmla="*/ 11735134 w 12192000"/>
              <a:gd name="connsiteY1852" fmla="*/ 3644567 h 6858000"/>
              <a:gd name="connsiteX1853" fmla="*/ 11737349 w 12192000"/>
              <a:gd name="connsiteY1853" fmla="*/ 3651852 h 6858000"/>
              <a:gd name="connsiteX1854" fmla="*/ 11734396 w 12192000"/>
              <a:gd name="connsiteY1854" fmla="*/ 3660351 h 6858000"/>
              <a:gd name="connsiteX1855" fmla="*/ 11738087 w 12192000"/>
              <a:gd name="connsiteY1855" fmla="*/ 3660755 h 6858000"/>
              <a:gd name="connsiteX1856" fmla="*/ 11749161 w 12192000"/>
              <a:gd name="connsiteY1856" fmla="*/ 3651447 h 6858000"/>
              <a:gd name="connsiteX1857" fmla="*/ 11746208 w 12192000"/>
              <a:gd name="connsiteY1857" fmla="*/ 3642948 h 6858000"/>
              <a:gd name="connsiteX1858" fmla="*/ 10590118 w 12192000"/>
              <a:gd name="connsiteY1858" fmla="*/ 3626355 h 6858000"/>
              <a:gd name="connsiteX1859" fmla="*/ 10595286 w 12192000"/>
              <a:gd name="connsiteY1859" fmla="*/ 3631211 h 6858000"/>
              <a:gd name="connsiteX1860" fmla="*/ 10595286 w 12192000"/>
              <a:gd name="connsiteY1860" fmla="*/ 3639710 h 6858000"/>
              <a:gd name="connsiteX1861" fmla="*/ 10598239 w 12192000"/>
              <a:gd name="connsiteY1861" fmla="*/ 3647400 h 6858000"/>
              <a:gd name="connsiteX1862" fmla="*/ 10592333 w 12192000"/>
              <a:gd name="connsiteY1862" fmla="*/ 3653875 h 6858000"/>
              <a:gd name="connsiteX1863" fmla="*/ 10588642 w 12192000"/>
              <a:gd name="connsiteY1863" fmla="*/ 3644567 h 6858000"/>
              <a:gd name="connsiteX1864" fmla="*/ 10583474 w 12192000"/>
              <a:gd name="connsiteY1864" fmla="*/ 3641734 h 6858000"/>
              <a:gd name="connsiteX1865" fmla="*/ 10582736 w 12192000"/>
              <a:gd name="connsiteY1865" fmla="*/ 3632830 h 6858000"/>
              <a:gd name="connsiteX1866" fmla="*/ 11758020 w 12192000"/>
              <a:gd name="connsiteY1866" fmla="*/ 3623926 h 6858000"/>
              <a:gd name="connsiteX1867" fmla="*/ 11762449 w 12192000"/>
              <a:gd name="connsiteY1867" fmla="*/ 3625141 h 6858000"/>
              <a:gd name="connsiteX1868" fmla="*/ 11762449 w 12192000"/>
              <a:gd name="connsiteY1868" fmla="*/ 3632021 h 6858000"/>
              <a:gd name="connsiteX1869" fmla="*/ 11751376 w 12192000"/>
              <a:gd name="connsiteY1869" fmla="*/ 3634854 h 6858000"/>
              <a:gd name="connsiteX1870" fmla="*/ 11749161 w 12192000"/>
              <a:gd name="connsiteY1870" fmla="*/ 3631616 h 6858000"/>
              <a:gd name="connsiteX1871" fmla="*/ 11745470 w 12192000"/>
              <a:gd name="connsiteY1871" fmla="*/ 3623522 h 6858000"/>
              <a:gd name="connsiteX1872" fmla="*/ 11744732 w 12192000"/>
              <a:gd name="connsiteY1872" fmla="*/ 3626759 h 6858000"/>
              <a:gd name="connsiteX1873" fmla="*/ 11738826 w 12192000"/>
              <a:gd name="connsiteY1873" fmla="*/ 3630402 h 6858000"/>
              <a:gd name="connsiteX1874" fmla="*/ 11732181 w 12192000"/>
              <a:gd name="connsiteY1874" fmla="*/ 3630402 h 6858000"/>
              <a:gd name="connsiteX1875" fmla="*/ 10583474 w 12192000"/>
              <a:gd name="connsiteY1875" fmla="*/ 3615427 h 6858000"/>
              <a:gd name="connsiteX1876" fmla="*/ 10589380 w 12192000"/>
              <a:gd name="connsiteY1876" fmla="*/ 3615427 h 6858000"/>
              <a:gd name="connsiteX1877" fmla="*/ 10581998 w 12192000"/>
              <a:gd name="connsiteY1877" fmla="*/ 3624331 h 6858000"/>
              <a:gd name="connsiteX1878" fmla="*/ 10578306 w 12192000"/>
              <a:gd name="connsiteY1878" fmla="*/ 3621093 h 6858000"/>
              <a:gd name="connsiteX1879" fmla="*/ 10847027 w 12192000"/>
              <a:gd name="connsiteY1879" fmla="*/ 3610166 h 6858000"/>
              <a:gd name="connsiteX1880" fmla="*/ 10849242 w 12192000"/>
              <a:gd name="connsiteY1880" fmla="*/ 3610571 h 6858000"/>
              <a:gd name="connsiteX1881" fmla="*/ 10849980 w 12192000"/>
              <a:gd name="connsiteY1881" fmla="*/ 3614618 h 6858000"/>
              <a:gd name="connsiteX1882" fmla="*/ 10848504 w 12192000"/>
              <a:gd name="connsiteY1882" fmla="*/ 3619475 h 6858000"/>
              <a:gd name="connsiteX1883" fmla="*/ 10847027 w 12192000"/>
              <a:gd name="connsiteY1883" fmla="*/ 3610166 h 6858000"/>
              <a:gd name="connsiteX1884" fmla="*/ 10570924 w 12192000"/>
              <a:gd name="connsiteY1884" fmla="*/ 3592359 h 6858000"/>
              <a:gd name="connsiteX1885" fmla="*/ 10576092 w 12192000"/>
              <a:gd name="connsiteY1885" fmla="*/ 3601262 h 6858000"/>
              <a:gd name="connsiteX1886" fmla="*/ 10570924 w 12192000"/>
              <a:gd name="connsiteY1886" fmla="*/ 3604095 h 6858000"/>
              <a:gd name="connsiteX1887" fmla="*/ 10564280 w 12192000"/>
              <a:gd name="connsiteY1887" fmla="*/ 3600048 h 6858000"/>
              <a:gd name="connsiteX1888" fmla="*/ 10562065 w 12192000"/>
              <a:gd name="connsiteY1888" fmla="*/ 3593978 h 6858000"/>
              <a:gd name="connsiteX1889" fmla="*/ 10570924 w 12192000"/>
              <a:gd name="connsiteY1889" fmla="*/ 3592359 h 6858000"/>
              <a:gd name="connsiteX1890" fmla="*/ 10811591 w 12192000"/>
              <a:gd name="connsiteY1890" fmla="*/ 3586693 h 6858000"/>
              <a:gd name="connsiteX1891" fmla="*/ 10817497 w 12192000"/>
              <a:gd name="connsiteY1891" fmla="*/ 3587097 h 6858000"/>
              <a:gd name="connsiteX1892" fmla="*/ 10817497 w 12192000"/>
              <a:gd name="connsiteY1892" fmla="*/ 3598025 h 6858000"/>
              <a:gd name="connsiteX1893" fmla="*/ 10810853 w 12192000"/>
              <a:gd name="connsiteY1893" fmla="*/ 3606119 h 6858000"/>
              <a:gd name="connsiteX1894" fmla="*/ 10811591 w 12192000"/>
              <a:gd name="connsiteY1894" fmla="*/ 3596406 h 6858000"/>
              <a:gd name="connsiteX1895" fmla="*/ 10809377 w 12192000"/>
              <a:gd name="connsiteY1895" fmla="*/ 3592763 h 6858000"/>
              <a:gd name="connsiteX1896" fmla="*/ 11746946 w 12192000"/>
              <a:gd name="connsiteY1896" fmla="*/ 3585074 h 6858000"/>
              <a:gd name="connsiteX1897" fmla="*/ 11749899 w 12192000"/>
              <a:gd name="connsiteY1897" fmla="*/ 3587502 h 6858000"/>
              <a:gd name="connsiteX1898" fmla="*/ 11748423 w 12192000"/>
              <a:gd name="connsiteY1898" fmla="*/ 3591549 h 6858000"/>
              <a:gd name="connsiteX1899" fmla="*/ 11748423 w 12192000"/>
              <a:gd name="connsiteY1899" fmla="*/ 3602881 h 6858000"/>
              <a:gd name="connsiteX1900" fmla="*/ 11743255 w 12192000"/>
              <a:gd name="connsiteY1900" fmla="*/ 3602881 h 6858000"/>
              <a:gd name="connsiteX1901" fmla="*/ 11737349 w 12192000"/>
              <a:gd name="connsiteY1901" fmla="*/ 3594382 h 6858000"/>
              <a:gd name="connsiteX1902" fmla="*/ 11738087 w 12192000"/>
              <a:gd name="connsiteY1902" fmla="*/ 3588312 h 6858000"/>
              <a:gd name="connsiteX1903" fmla="*/ 11746946 w 12192000"/>
              <a:gd name="connsiteY1903" fmla="*/ 3585074 h 6858000"/>
              <a:gd name="connsiteX1904" fmla="*/ 10576830 w 12192000"/>
              <a:gd name="connsiteY1904" fmla="*/ 3576170 h 6858000"/>
              <a:gd name="connsiteX1905" fmla="*/ 10579783 w 12192000"/>
              <a:gd name="connsiteY1905" fmla="*/ 3579408 h 6858000"/>
              <a:gd name="connsiteX1906" fmla="*/ 10580521 w 12192000"/>
              <a:gd name="connsiteY1906" fmla="*/ 3586288 h 6858000"/>
              <a:gd name="connsiteX1907" fmla="*/ 10576830 w 12192000"/>
              <a:gd name="connsiteY1907" fmla="*/ 3590335 h 6858000"/>
              <a:gd name="connsiteX1908" fmla="*/ 10572400 w 12192000"/>
              <a:gd name="connsiteY1908" fmla="*/ 3583860 h 6858000"/>
              <a:gd name="connsiteX1909" fmla="*/ 11760973 w 12192000"/>
              <a:gd name="connsiteY1909" fmla="*/ 3574551 h 6858000"/>
              <a:gd name="connsiteX1910" fmla="*/ 11763188 w 12192000"/>
              <a:gd name="connsiteY1910" fmla="*/ 3580217 h 6858000"/>
              <a:gd name="connsiteX1911" fmla="*/ 11757282 w 12192000"/>
              <a:gd name="connsiteY1911" fmla="*/ 3577789 h 6858000"/>
              <a:gd name="connsiteX1912" fmla="*/ 11755805 w 12192000"/>
              <a:gd name="connsiteY1912" fmla="*/ 3572932 h 6858000"/>
              <a:gd name="connsiteX1913" fmla="*/ 11755067 w 12192000"/>
              <a:gd name="connsiteY1913" fmla="*/ 3576979 h 6858000"/>
              <a:gd name="connsiteX1914" fmla="*/ 11750638 w 12192000"/>
              <a:gd name="connsiteY1914" fmla="*/ 3577384 h 6858000"/>
              <a:gd name="connsiteX1915" fmla="*/ 10550253 w 12192000"/>
              <a:gd name="connsiteY1915" fmla="*/ 3570099 h 6858000"/>
              <a:gd name="connsiteX1916" fmla="*/ 10556897 w 12192000"/>
              <a:gd name="connsiteY1916" fmla="*/ 3572123 h 6858000"/>
              <a:gd name="connsiteX1917" fmla="*/ 10561327 w 12192000"/>
              <a:gd name="connsiteY1917" fmla="*/ 3584264 h 6858000"/>
              <a:gd name="connsiteX1918" fmla="*/ 10553206 w 12192000"/>
              <a:gd name="connsiteY1918" fmla="*/ 3576979 h 6858000"/>
              <a:gd name="connsiteX1919" fmla="*/ 10550253 w 12192000"/>
              <a:gd name="connsiteY1919" fmla="*/ 3570099 h 6858000"/>
              <a:gd name="connsiteX1920" fmla="*/ 10538441 w 12192000"/>
              <a:gd name="connsiteY1920" fmla="*/ 3533675 h 6858000"/>
              <a:gd name="connsiteX1921" fmla="*/ 10535488 w 12192000"/>
              <a:gd name="connsiteY1921" fmla="*/ 3539341 h 6858000"/>
              <a:gd name="connsiteX1922" fmla="*/ 10528844 w 12192000"/>
              <a:gd name="connsiteY1922" fmla="*/ 3536508 h 6858000"/>
              <a:gd name="connsiteX1923" fmla="*/ 12078418 w 12192000"/>
              <a:gd name="connsiteY1923" fmla="*/ 3526390 h 6858000"/>
              <a:gd name="connsiteX1924" fmla="*/ 12081371 w 12192000"/>
              <a:gd name="connsiteY1924" fmla="*/ 3528818 h 6858000"/>
              <a:gd name="connsiteX1925" fmla="*/ 12080633 w 12192000"/>
              <a:gd name="connsiteY1925" fmla="*/ 3534080 h 6858000"/>
              <a:gd name="connsiteX1926" fmla="*/ 12072512 w 12192000"/>
              <a:gd name="connsiteY1926" fmla="*/ 3536913 h 6858000"/>
              <a:gd name="connsiteX1927" fmla="*/ 12066606 w 12192000"/>
              <a:gd name="connsiteY1927" fmla="*/ 3532866 h 6858000"/>
              <a:gd name="connsiteX1928" fmla="*/ 12068821 w 12192000"/>
              <a:gd name="connsiteY1928" fmla="*/ 3527604 h 6858000"/>
              <a:gd name="connsiteX1929" fmla="*/ 9902813 w 12192000"/>
              <a:gd name="connsiteY1929" fmla="*/ 3523557 h 6858000"/>
              <a:gd name="connsiteX1930" fmla="*/ 9913149 w 12192000"/>
              <a:gd name="connsiteY1930" fmla="*/ 3526390 h 6858000"/>
              <a:gd name="connsiteX1931" fmla="*/ 9912410 w 12192000"/>
              <a:gd name="connsiteY1931" fmla="*/ 3529628 h 6858000"/>
              <a:gd name="connsiteX1932" fmla="*/ 9919055 w 12192000"/>
              <a:gd name="connsiteY1932" fmla="*/ 3532056 h 6858000"/>
              <a:gd name="connsiteX1933" fmla="*/ 9922008 w 12192000"/>
              <a:gd name="connsiteY1933" fmla="*/ 3528818 h 6858000"/>
              <a:gd name="connsiteX1934" fmla="*/ 9936034 w 12192000"/>
              <a:gd name="connsiteY1934" fmla="*/ 3533675 h 6858000"/>
              <a:gd name="connsiteX1935" fmla="*/ 9936034 w 12192000"/>
              <a:gd name="connsiteY1935" fmla="*/ 3538936 h 6858000"/>
              <a:gd name="connsiteX1936" fmla="*/ 9938987 w 12192000"/>
              <a:gd name="connsiteY1936" fmla="*/ 3542174 h 6858000"/>
              <a:gd name="connsiteX1937" fmla="*/ 9941940 w 12192000"/>
              <a:gd name="connsiteY1937" fmla="*/ 3551078 h 6858000"/>
              <a:gd name="connsiteX1938" fmla="*/ 9947108 w 12192000"/>
              <a:gd name="connsiteY1938" fmla="*/ 3550673 h 6858000"/>
              <a:gd name="connsiteX1939" fmla="*/ 9953014 w 12192000"/>
              <a:gd name="connsiteY1939" fmla="*/ 3561196 h 6858000"/>
              <a:gd name="connsiteX1940" fmla="*/ 9957443 w 12192000"/>
              <a:gd name="connsiteY1940" fmla="*/ 3563219 h 6858000"/>
              <a:gd name="connsiteX1941" fmla="*/ 9958920 w 12192000"/>
              <a:gd name="connsiteY1941" fmla="*/ 3567266 h 6858000"/>
              <a:gd name="connsiteX1942" fmla="*/ 9949323 w 12192000"/>
              <a:gd name="connsiteY1942" fmla="*/ 3572123 h 6858000"/>
              <a:gd name="connsiteX1943" fmla="*/ 9956705 w 12192000"/>
              <a:gd name="connsiteY1943" fmla="*/ 3572932 h 6858000"/>
              <a:gd name="connsiteX1944" fmla="*/ 9956705 w 12192000"/>
              <a:gd name="connsiteY1944" fmla="*/ 3574551 h 6858000"/>
              <a:gd name="connsiteX1945" fmla="*/ 9965564 w 12192000"/>
              <a:gd name="connsiteY1945" fmla="*/ 3573742 h 6858000"/>
              <a:gd name="connsiteX1946" fmla="*/ 9972208 w 12192000"/>
              <a:gd name="connsiteY1946" fmla="*/ 3587907 h 6858000"/>
              <a:gd name="connsiteX1947" fmla="*/ 9980329 w 12192000"/>
              <a:gd name="connsiteY1947" fmla="*/ 3608547 h 6858000"/>
              <a:gd name="connsiteX1948" fmla="*/ 9987711 w 12192000"/>
              <a:gd name="connsiteY1948" fmla="*/ 3614213 h 6858000"/>
              <a:gd name="connsiteX1949" fmla="*/ 9985497 w 12192000"/>
              <a:gd name="connsiteY1949" fmla="*/ 3621498 h 6858000"/>
              <a:gd name="connsiteX1950" fmla="*/ 9989188 w 12192000"/>
              <a:gd name="connsiteY1950" fmla="*/ 3626759 h 6858000"/>
              <a:gd name="connsiteX1951" fmla="*/ 9989926 w 12192000"/>
              <a:gd name="connsiteY1951" fmla="*/ 3639306 h 6858000"/>
              <a:gd name="connsiteX1952" fmla="*/ 9987711 w 12192000"/>
              <a:gd name="connsiteY1952" fmla="*/ 3642139 h 6858000"/>
              <a:gd name="connsiteX1953" fmla="*/ 9988450 w 12192000"/>
              <a:gd name="connsiteY1953" fmla="*/ 3649423 h 6858000"/>
              <a:gd name="connsiteX1954" fmla="*/ 9985497 w 12192000"/>
              <a:gd name="connsiteY1954" fmla="*/ 3657922 h 6858000"/>
              <a:gd name="connsiteX1955" fmla="*/ 9978114 w 12192000"/>
              <a:gd name="connsiteY1955" fmla="*/ 3670873 h 6858000"/>
              <a:gd name="connsiteX1956" fmla="*/ 9961873 w 12192000"/>
              <a:gd name="connsiteY1956" fmla="*/ 3686252 h 6858000"/>
              <a:gd name="connsiteX1957" fmla="*/ 9946370 w 12192000"/>
              <a:gd name="connsiteY1957" fmla="*/ 3690704 h 6858000"/>
              <a:gd name="connsiteX1958" fmla="*/ 9929390 w 12192000"/>
              <a:gd name="connsiteY1958" fmla="*/ 3692728 h 6858000"/>
              <a:gd name="connsiteX1959" fmla="*/ 9919055 w 12192000"/>
              <a:gd name="connsiteY1959" fmla="*/ 3695156 h 6858000"/>
              <a:gd name="connsiteX1960" fmla="*/ 9907243 w 12192000"/>
              <a:gd name="connsiteY1960" fmla="*/ 3689490 h 6858000"/>
              <a:gd name="connsiteX1961" fmla="*/ 9900598 w 12192000"/>
              <a:gd name="connsiteY1961" fmla="*/ 3678563 h 6858000"/>
              <a:gd name="connsiteX1962" fmla="*/ 9892478 w 12192000"/>
              <a:gd name="connsiteY1962" fmla="*/ 3653875 h 6858000"/>
              <a:gd name="connsiteX1963" fmla="*/ 9885834 w 12192000"/>
              <a:gd name="connsiteY1963" fmla="*/ 3632021 h 6858000"/>
              <a:gd name="connsiteX1964" fmla="*/ 9888048 w 12192000"/>
              <a:gd name="connsiteY1964" fmla="*/ 3625545 h 6858000"/>
              <a:gd name="connsiteX1965" fmla="*/ 9883619 w 12192000"/>
              <a:gd name="connsiteY1965" fmla="*/ 3608547 h 6858000"/>
              <a:gd name="connsiteX1966" fmla="*/ 9885834 w 12192000"/>
              <a:gd name="connsiteY1966" fmla="*/ 3605714 h 6858000"/>
              <a:gd name="connsiteX1967" fmla="*/ 9885095 w 12192000"/>
              <a:gd name="connsiteY1967" fmla="*/ 3600048 h 6858000"/>
              <a:gd name="connsiteX1968" fmla="*/ 9888048 w 12192000"/>
              <a:gd name="connsiteY1968" fmla="*/ 3579408 h 6858000"/>
              <a:gd name="connsiteX1969" fmla="*/ 9891001 w 12192000"/>
              <a:gd name="connsiteY1969" fmla="*/ 3574956 h 6858000"/>
              <a:gd name="connsiteX1970" fmla="*/ 9891001 w 12192000"/>
              <a:gd name="connsiteY1970" fmla="*/ 3562410 h 6858000"/>
              <a:gd name="connsiteX1971" fmla="*/ 9886572 w 12192000"/>
              <a:gd name="connsiteY1971" fmla="*/ 3553911 h 6858000"/>
              <a:gd name="connsiteX1972" fmla="*/ 9888787 w 12192000"/>
              <a:gd name="connsiteY1972" fmla="*/ 3551482 h 6858000"/>
              <a:gd name="connsiteX1973" fmla="*/ 9885834 w 12192000"/>
              <a:gd name="connsiteY1973" fmla="*/ 3547435 h 6858000"/>
              <a:gd name="connsiteX1974" fmla="*/ 9880666 w 12192000"/>
              <a:gd name="connsiteY1974" fmla="*/ 3545007 h 6858000"/>
              <a:gd name="connsiteX1975" fmla="*/ 9880666 w 12192000"/>
              <a:gd name="connsiteY1975" fmla="*/ 3542579 h 6858000"/>
              <a:gd name="connsiteX1976" fmla="*/ 9886572 w 12192000"/>
              <a:gd name="connsiteY1976" fmla="*/ 3543388 h 6858000"/>
              <a:gd name="connsiteX1977" fmla="*/ 9892478 w 12192000"/>
              <a:gd name="connsiteY1977" fmla="*/ 3547840 h 6858000"/>
              <a:gd name="connsiteX1978" fmla="*/ 9895431 w 12192000"/>
              <a:gd name="connsiteY1978" fmla="*/ 3549054 h 6858000"/>
              <a:gd name="connsiteX1979" fmla="*/ 9900598 w 12192000"/>
              <a:gd name="connsiteY1979" fmla="*/ 3540555 h 6858000"/>
              <a:gd name="connsiteX1980" fmla="*/ 9900598 w 12192000"/>
              <a:gd name="connsiteY1980" fmla="*/ 3534484 h 6858000"/>
              <a:gd name="connsiteX1981" fmla="*/ 9899860 w 12192000"/>
              <a:gd name="connsiteY1981" fmla="*/ 3531651 h 6858000"/>
              <a:gd name="connsiteX1982" fmla="*/ 9902813 w 12192000"/>
              <a:gd name="connsiteY1982" fmla="*/ 3530842 h 6858000"/>
              <a:gd name="connsiteX1983" fmla="*/ 9904290 w 12192000"/>
              <a:gd name="connsiteY1983" fmla="*/ 3529223 h 6858000"/>
              <a:gd name="connsiteX1984" fmla="*/ 9902075 w 12192000"/>
              <a:gd name="connsiteY1984" fmla="*/ 3525985 h 6858000"/>
              <a:gd name="connsiteX1985" fmla="*/ 12126404 w 12192000"/>
              <a:gd name="connsiteY1985" fmla="*/ 3521938 h 6858000"/>
              <a:gd name="connsiteX1986" fmla="*/ 12135263 w 12192000"/>
              <a:gd name="connsiteY1986" fmla="*/ 3528414 h 6858000"/>
              <a:gd name="connsiteX1987" fmla="*/ 12133786 w 12192000"/>
              <a:gd name="connsiteY1987" fmla="*/ 3536508 h 6858000"/>
              <a:gd name="connsiteX1988" fmla="*/ 12126404 w 12192000"/>
              <a:gd name="connsiteY1988" fmla="*/ 3532461 h 6858000"/>
              <a:gd name="connsiteX1989" fmla="*/ 12124927 w 12192000"/>
              <a:gd name="connsiteY1989" fmla="*/ 3526795 h 6858000"/>
              <a:gd name="connsiteX1990" fmla="*/ 12126404 w 12192000"/>
              <a:gd name="connsiteY1990" fmla="*/ 3521938 h 6858000"/>
              <a:gd name="connsiteX1991" fmla="*/ 10897228 w 12192000"/>
              <a:gd name="connsiteY1991" fmla="*/ 3512225 h 6858000"/>
              <a:gd name="connsiteX1992" fmla="*/ 10900181 w 12192000"/>
              <a:gd name="connsiteY1992" fmla="*/ 3519105 h 6858000"/>
              <a:gd name="connsiteX1993" fmla="*/ 10897966 w 12192000"/>
              <a:gd name="connsiteY1993" fmla="*/ 3528414 h 6858000"/>
              <a:gd name="connsiteX1994" fmla="*/ 10890583 w 12192000"/>
              <a:gd name="connsiteY1994" fmla="*/ 3522748 h 6858000"/>
              <a:gd name="connsiteX1995" fmla="*/ 10889845 w 12192000"/>
              <a:gd name="connsiteY1995" fmla="*/ 3516677 h 6858000"/>
              <a:gd name="connsiteX1996" fmla="*/ 12191369 w 12192000"/>
              <a:gd name="connsiteY1996" fmla="*/ 3505345 h 6858000"/>
              <a:gd name="connsiteX1997" fmla="*/ 12192000 w 12192000"/>
              <a:gd name="connsiteY1997" fmla="*/ 3505790 h 6858000"/>
              <a:gd name="connsiteX1998" fmla="*/ 12192000 w 12192000"/>
              <a:gd name="connsiteY1998" fmla="*/ 3511852 h 6858000"/>
              <a:gd name="connsiteX1999" fmla="*/ 12190631 w 12192000"/>
              <a:gd name="connsiteY1999" fmla="*/ 3510202 h 6858000"/>
              <a:gd name="connsiteX2000" fmla="*/ 12191369 w 12192000"/>
              <a:gd name="connsiteY2000" fmla="*/ 3505345 h 6858000"/>
              <a:gd name="connsiteX2001" fmla="*/ 12164792 w 12192000"/>
              <a:gd name="connsiteY2001" fmla="*/ 3502917 h 6858000"/>
              <a:gd name="connsiteX2002" fmla="*/ 12172175 w 12192000"/>
              <a:gd name="connsiteY2002" fmla="*/ 3504536 h 6858000"/>
              <a:gd name="connsiteX2003" fmla="*/ 12175866 w 12192000"/>
              <a:gd name="connsiteY2003" fmla="*/ 3504131 h 6858000"/>
              <a:gd name="connsiteX2004" fmla="*/ 12178081 w 12192000"/>
              <a:gd name="connsiteY2004" fmla="*/ 3511416 h 6858000"/>
              <a:gd name="connsiteX2005" fmla="*/ 12191369 w 12192000"/>
              <a:gd name="connsiteY2005" fmla="*/ 3521938 h 6858000"/>
              <a:gd name="connsiteX2006" fmla="*/ 12192000 w 12192000"/>
              <a:gd name="connsiteY2006" fmla="*/ 3522523 h 6858000"/>
              <a:gd name="connsiteX2007" fmla="*/ 12192000 w 12192000"/>
              <a:gd name="connsiteY2007" fmla="*/ 3623581 h 6858000"/>
              <a:gd name="connsiteX2008" fmla="*/ 12187678 w 12192000"/>
              <a:gd name="connsiteY2008" fmla="*/ 3625950 h 6858000"/>
              <a:gd name="connsiteX2009" fmla="*/ 12175128 w 12192000"/>
              <a:gd name="connsiteY2009" fmla="*/ 3645376 h 6858000"/>
              <a:gd name="connsiteX2010" fmla="*/ 12173651 w 12192000"/>
              <a:gd name="connsiteY2010" fmla="*/ 3653066 h 6858000"/>
              <a:gd name="connsiteX2011" fmla="*/ 12181772 w 12192000"/>
              <a:gd name="connsiteY2011" fmla="*/ 3659137 h 6858000"/>
              <a:gd name="connsiteX2012" fmla="*/ 12187678 w 12192000"/>
              <a:gd name="connsiteY2012" fmla="*/ 3671278 h 6858000"/>
              <a:gd name="connsiteX2013" fmla="*/ 12192000 w 12192000"/>
              <a:gd name="connsiteY2013" fmla="*/ 3676807 h 6858000"/>
              <a:gd name="connsiteX2014" fmla="*/ 12192000 w 12192000"/>
              <a:gd name="connsiteY2014" fmla="*/ 3678295 h 6858000"/>
              <a:gd name="connsiteX2015" fmla="*/ 12191369 w 12192000"/>
              <a:gd name="connsiteY2015" fmla="*/ 3686252 h 6858000"/>
              <a:gd name="connsiteX2016" fmla="*/ 12178081 w 12192000"/>
              <a:gd name="connsiteY2016" fmla="*/ 3702441 h 6858000"/>
              <a:gd name="connsiteX2017" fmla="*/ 12170698 w 12192000"/>
              <a:gd name="connsiteY2017" fmla="*/ 3707298 h 6858000"/>
              <a:gd name="connsiteX2018" fmla="*/ 12167745 w 12192000"/>
              <a:gd name="connsiteY2018" fmla="*/ 3703655 h 6858000"/>
              <a:gd name="connsiteX2019" fmla="*/ 12164792 w 12192000"/>
              <a:gd name="connsiteY2019" fmla="*/ 3695156 h 6858000"/>
              <a:gd name="connsiteX2020" fmla="*/ 12167745 w 12192000"/>
              <a:gd name="connsiteY2020" fmla="*/ 3689895 h 6858000"/>
              <a:gd name="connsiteX2021" fmla="*/ 12164792 w 12192000"/>
              <a:gd name="connsiteY2021" fmla="*/ 3686252 h 6858000"/>
              <a:gd name="connsiteX2022" fmla="*/ 12159625 w 12192000"/>
              <a:gd name="connsiteY2022" fmla="*/ 3689490 h 6858000"/>
              <a:gd name="connsiteX2023" fmla="*/ 12158148 w 12192000"/>
              <a:gd name="connsiteY2023" fmla="*/ 3694347 h 6858000"/>
              <a:gd name="connsiteX2024" fmla="*/ 12150766 w 12192000"/>
              <a:gd name="connsiteY2024" fmla="*/ 3698799 h 6858000"/>
              <a:gd name="connsiteX2025" fmla="*/ 12140430 w 12192000"/>
              <a:gd name="connsiteY2025" fmla="*/ 3694751 h 6858000"/>
              <a:gd name="connsiteX2026" fmla="*/ 12131571 w 12192000"/>
              <a:gd name="connsiteY2026" fmla="*/ 3687467 h 6858000"/>
              <a:gd name="connsiteX2027" fmla="*/ 12120498 w 12192000"/>
              <a:gd name="connsiteY2027" fmla="*/ 3687467 h 6858000"/>
              <a:gd name="connsiteX2028" fmla="*/ 12110901 w 12192000"/>
              <a:gd name="connsiteY2028" fmla="*/ 3677753 h 6858000"/>
              <a:gd name="connsiteX2029" fmla="*/ 12109424 w 12192000"/>
              <a:gd name="connsiteY2029" fmla="*/ 3670064 h 6858000"/>
              <a:gd name="connsiteX2030" fmla="*/ 12102042 w 12192000"/>
              <a:gd name="connsiteY2030" fmla="*/ 3661160 h 6858000"/>
              <a:gd name="connsiteX2031" fmla="*/ 12104256 w 12192000"/>
              <a:gd name="connsiteY2031" fmla="*/ 3655494 h 6858000"/>
              <a:gd name="connsiteX2032" fmla="*/ 12103518 w 12192000"/>
              <a:gd name="connsiteY2032" fmla="*/ 3648209 h 6858000"/>
              <a:gd name="connsiteX2033" fmla="*/ 12099089 w 12192000"/>
              <a:gd name="connsiteY2033" fmla="*/ 3643353 h 6858000"/>
              <a:gd name="connsiteX2034" fmla="*/ 12103518 w 12192000"/>
              <a:gd name="connsiteY2034" fmla="*/ 3638091 h 6858000"/>
              <a:gd name="connsiteX2035" fmla="*/ 12102780 w 12192000"/>
              <a:gd name="connsiteY2035" fmla="*/ 3633235 h 6858000"/>
              <a:gd name="connsiteX2036" fmla="*/ 12106471 w 12192000"/>
              <a:gd name="connsiteY2036" fmla="*/ 3631211 h 6858000"/>
              <a:gd name="connsiteX2037" fmla="*/ 12115330 w 12192000"/>
              <a:gd name="connsiteY2037" fmla="*/ 3634449 h 6858000"/>
              <a:gd name="connsiteX2038" fmla="*/ 12107209 w 12192000"/>
              <a:gd name="connsiteY2038" fmla="*/ 3627164 h 6858000"/>
              <a:gd name="connsiteX2039" fmla="*/ 12105733 w 12192000"/>
              <a:gd name="connsiteY2039" fmla="*/ 3619475 h 6858000"/>
              <a:gd name="connsiteX2040" fmla="*/ 12096136 w 12192000"/>
              <a:gd name="connsiteY2040" fmla="*/ 3612190 h 6858000"/>
              <a:gd name="connsiteX2041" fmla="*/ 12087277 w 12192000"/>
              <a:gd name="connsiteY2041" fmla="*/ 3610571 h 6858000"/>
              <a:gd name="connsiteX2042" fmla="*/ 12078418 w 12192000"/>
              <a:gd name="connsiteY2042" fmla="*/ 3602881 h 6858000"/>
              <a:gd name="connsiteX2043" fmla="*/ 12073250 w 12192000"/>
              <a:gd name="connsiteY2043" fmla="*/ 3602881 h 6858000"/>
              <a:gd name="connsiteX2044" fmla="*/ 12069559 w 12192000"/>
              <a:gd name="connsiteY2044" fmla="*/ 3606928 h 6858000"/>
              <a:gd name="connsiteX2045" fmla="*/ 12071774 w 12192000"/>
              <a:gd name="connsiteY2045" fmla="*/ 3610976 h 6858000"/>
              <a:gd name="connsiteX2046" fmla="*/ 12068821 w 12192000"/>
              <a:gd name="connsiteY2046" fmla="*/ 3615023 h 6858000"/>
              <a:gd name="connsiteX2047" fmla="*/ 12073988 w 12192000"/>
              <a:gd name="connsiteY2047" fmla="*/ 3621903 h 6858000"/>
              <a:gd name="connsiteX2048" fmla="*/ 12069559 w 12192000"/>
              <a:gd name="connsiteY2048" fmla="*/ 3621498 h 6858000"/>
              <a:gd name="connsiteX2049" fmla="*/ 12061438 w 12192000"/>
              <a:gd name="connsiteY2049" fmla="*/ 3615832 h 6858000"/>
              <a:gd name="connsiteX2050" fmla="*/ 12056271 w 12192000"/>
              <a:gd name="connsiteY2050" fmla="*/ 3616642 h 6858000"/>
              <a:gd name="connsiteX2051" fmla="*/ 12059223 w 12192000"/>
              <a:gd name="connsiteY2051" fmla="*/ 3610976 h 6858000"/>
              <a:gd name="connsiteX2052" fmla="*/ 12054056 w 12192000"/>
              <a:gd name="connsiteY2052" fmla="*/ 3609357 h 6858000"/>
              <a:gd name="connsiteX2053" fmla="*/ 12050365 w 12192000"/>
              <a:gd name="connsiteY2053" fmla="*/ 3612190 h 6858000"/>
              <a:gd name="connsiteX2054" fmla="*/ 12049626 w 12192000"/>
              <a:gd name="connsiteY2054" fmla="*/ 3620689 h 6858000"/>
              <a:gd name="connsiteX2055" fmla="*/ 12044459 w 12192000"/>
              <a:gd name="connsiteY2055" fmla="*/ 3617856 h 6858000"/>
              <a:gd name="connsiteX2056" fmla="*/ 12040029 w 12192000"/>
              <a:gd name="connsiteY2056" fmla="*/ 3619879 h 6858000"/>
              <a:gd name="connsiteX2057" fmla="*/ 12037076 w 12192000"/>
              <a:gd name="connsiteY2057" fmla="*/ 3617451 h 6858000"/>
              <a:gd name="connsiteX2058" fmla="*/ 12039291 w 12192000"/>
              <a:gd name="connsiteY2058" fmla="*/ 3607738 h 6858000"/>
              <a:gd name="connsiteX2059" fmla="*/ 12032647 w 12192000"/>
              <a:gd name="connsiteY2059" fmla="*/ 3602072 h 6858000"/>
              <a:gd name="connsiteX2060" fmla="*/ 12027479 w 12192000"/>
              <a:gd name="connsiteY2060" fmla="*/ 3604500 h 6858000"/>
              <a:gd name="connsiteX2061" fmla="*/ 12021573 w 12192000"/>
              <a:gd name="connsiteY2061" fmla="*/ 3615832 h 6858000"/>
              <a:gd name="connsiteX2062" fmla="*/ 12016405 w 12192000"/>
              <a:gd name="connsiteY2062" fmla="*/ 3620284 h 6858000"/>
              <a:gd name="connsiteX2063" fmla="*/ 12009023 w 12192000"/>
              <a:gd name="connsiteY2063" fmla="*/ 3639710 h 6858000"/>
              <a:gd name="connsiteX2064" fmla="*/ 12004593 w 12192000"/>
              <a:gd name="connsiteY2064" fmla="*/ 3645781 h 6858000"/>
              <a:gd name="connsiteX2065" fmla="*/ 11994258 w 12192000"/>
              <a:gd name="connsiteY2065" fmla="*/ 3635663 h 6858000"/>
              <a:gd name="connsiteX2066" fmla="*/ 12000902 w 12192000"/>
              <a:gd name="connsiteY2066" fmla="*/ 3622712 h 6858000"/>
              <a:gd name="connsiteX2067" fmla="*/ 12003855 w 12192000"/>
              <a:gd name="connsiteY2067" fmla="*/ 3609357 h 6858000"/>
              <a:gd name="connsiteX2068" fmla="*/ 12000902 w 12192000"/>
              <a:gd name="connsiteY2068" fmla="*/ 3602477 h 6858000"/>
              <a:gd name="connsiteX2069" fmla="*/ 12009761 w 12192000"/>
              <a:gd name="connsiteY2069" fmla="*/ 3592763 h 6858000"/>
              <a:gd name="connsiteX2070" fmla="*/ 12019358 w 12192000"/>
              <a:gd name="connsiteY2070" fmla="*/ 3590335 h 6858000"/>
              <a:gd name="connsiteX2071" fmla="*/ 12026741 w 12192000"/>
              <a:gd name="connsiteY2071" fmla="*/ 3583860 h 6858000"/>
              <a:gd name="connsiteX2072" fmla="*/ 12035600 w 12192000"/>
              <a:gd name="connsiteY2072" fmla="*/ 3586288 h 6858000"/>
              <a:gd name="connsiteX2073" fmla="*/ 12049626 w 12192000"/>
              <a:gd name="connsiteY2073" fmla="*/ 3583860 h 6858000"/>
              <a:gd name="connsiteX2074" fmla="*/ 12045197 w 12192000"/>
              <a:gd name="connsiteY2074" fmla="*/ 3576170 h 6858000"/>
              <a:gd name="connsiteX2075" fmla="*/ 12050365 w 12192000"/>
              <a:gd name="connsiteY2075" fmla="*/ 3567671 h 6858000"/>
              <a:gd name="connsiteX2076" fmla="*/ 12061438 w 12192000"/>
              <a:gd name="connsiteY2076" fmla="*/ 3563219 h 6858000"/>
              <a:gd name="connsiteX2077" fmla="*/ 12067344 w 12192000"/>
              <a:gd name="connsiteY2077" fmla="*/ 3555125 h 6858000"/>
              <a:gd name="connsiteX2078" fmla="*/ 12075465 w 12192000"/>
              <a:gd name="connsiteY2078" fmla="*/ 3554720 h 6858000"/>
              <a:gd name="connsiteX2079" fmla="*/ 12088753 w 12192000"/>
              <a:gd name="connsiteY2079" fmla="*/ 3564838 h 6858000"/>
              <a:gd name="connsiteX2080" fmla="*/ 12089491 w 12192000"/>
              <a:gd name="connsiteY2080" fmla="*/ 3580217 h 6858000"/>
              <a:gd name="connsiteX2081" fmla="*/ 12079156 w 12192000"/>
              <a:gd name="connsiteY2081" fmla="*/ 3594787 h 6858000"/>
              <a:gd name="connsiteX2082" fmla="*/ 12088015 w 12192000"/>
              <a:gd name="connsiteY2082" fmla="*/ 3586693 h 6858000"/>
              <a:gd name="connsiteX2083" fmla="*/ 12097612 w 12192000"/>
              <a:gd name="connsiteY2083" fmla="*/ 3584264 h 6858000"/>
              <a:gd name="connsiteX2084" fmla="*/ 12108686 w 12192000"/>
              <a:gd name="connsiteY2084" fmla="*/ 3579003 h 6858000"/>
              <a:gd name="connsiteX2085" fmla="*/ 12113854 w 12192000"/>
              <a:gd name="connsiteY2085" fmla="*/ 3563219 h 6858000"/>
              <a:gd name="connsiteX2086" fmla="*/ 12124189 w 12192000"/>
              <a:gd name="connsiteY2086" fmla="*/ 3559172 h 6858000"/>
              <a:gd name="connsiteX2087" fmla="*/ 12129357 w 12192000"/>
              <a:gd name="connsiteY2087" fmla="*/ 3569695 h 6858000"/>
              <a:gd name="connsiteX2088" fmla="*/ 12135263 w 12192000"/>
              <a:gd name="connsiteY2088" fmla="*/ 3566862 h 6858000"/>
              <a:gd name="connsiteX2089" fmla="*/ 12136739 w 12192000"/>
              <a:gd name="connsiteY2089" fmla="*/ 3559577 h 6858000"/>
              <a:gd name="connsiteX2090" fmla="*/ 12133048 w 12192000"/>
              <a:gd name="connsiteY2090" fmla="*/ 3556744 h 6858000"/>
              <a:gd name="connsiteX2091" fmla="*/ 12137477 w 12192000"/>
              <a:gd name="connsiteY2091" fmla="*/ 3538936 h 6858000"/>
              <a:gd name="connsiteX2092" fmla="*/ 12148551 w 12192000"/>
              <a:gd name="connsiteY2092" fmla="*/ 3542983 h 6858000"/>
              <a:gd name="connsiteX2093" fmla="*/ 12154457 w 12192000"/>
              <a:gd name="connsiteY2093" fmla="*/ 3547435 h 6858000"/>
              <a:gd name="connsiteX2094" fmla="*/ 12157410 w 12192000"/>
              <a:gd name="connsiteY2094" fmla="*/ 3542983 h 6858000"/>
              <a:gd name="connsiteX2095" fmla="*/ 12157410 w 12192000"/>
              <a:gd name="connsiteY2095" fmla="*/ 3531247 h 6858000"/>
              <a:gd name="connsiteX2096" fmla="*/ 12160363 w 12192000"/>
              <a:gd name="connsiteY2096" fmla="*/ 3530437 h 6858000"/>
              <a:gd name="connsiteX2097" fmla="*/ 12168484 w 12192000"/>
              <a:gd name="connsiteY2097" fmla="*/ 3538127 h 6858000"/>
              <a:gd name="connsiteX2098" fmla="*/ 12168484 w 12192000"/>
              <a:gd name="connsiteY2098" fmla="*/ 3531247 h 6858000"/>
              <a:gd name="connsiteX2099" fmla="*/ 12164054 w 12192000"/>
              <a:gd name="connsiteY2099" fmla="*/ 3513439 h 6858000"/>
              <a:gd name="connsiteX2100" fmla="*/ 10895013 w 12192000"/>
              <a:gd name="connsiteY2100" fmla="*/ 3502512 h 6858000"/>
              <a:gd name="connsiteX2101" fmla="*/ 10892060 w 12192000"/>
              <a:gd name="connsiteY2101" fmla="*/ 3507369 h 6858000"/>
              <a:gd name="connsiteX2102" fmla="*/ 10885416 w 12192000"/>
              <a:gd name="connsiteY2102" fmla="*/ 3505750 h 6858000"/>
              <a:gd name="connsiteX2103" fmla="*/ 10895013 w 12192000"/>
              <a:gd name="connsiteY2103" fmla="*/ 3502512 h 6858000"/>
              <a:gd name="connsiteX2104" fmla="*/ 12154457 w 12192000"/>
              <a:gd name="connsiteY2104" fmla="*/ 3485109 h 6858000"/>
              <a:gd name="connsiteX2105" fmla="*/ 12159625 w 12192000"/>
              <a:gd name="connsiteY2105" fmla="*/ 3493608 h 6858000"/>
              <a:gd name="connsiteX2106" fmla="*/ 12159625 w 12192000"/>
              <a:gd name="connsiteY2106" fmla="*/ 3500488 h 6858000"/>
              <a:gd name="connsiteX2107" fmla="*/ 12152980 w 12192000"/>
              <a:gd name="connsiteY2107" fmla="*/ 3493204 h 6858000"/>
              <a:gd name="connsiteX2108" fmla="*/ 12154457 w 12192000"/>
              <a:gd name="connsiteY2108" fmla="*/ 3485109 h 6858000"/>
              <a:gd name="connsiteX2109" fmla="*/ 12108686 w 12192000"/>
              <a:gd name="connsiteY2109" fmla="*/ 3483895 h 6858000"/>
              <a:gd name="connsiteX2110" fmla="*/ 12114592 w 12192000"/>
              <a:gd name="connsiteY2110" fmla="*/ 3483895 h 6858000"/>
              <a:gd name="connsiteX2111" fmla="*/ 12120498 w 12192000"/>
              <a:gd name="connsiteY2111" fmla="*/ 3488347 h 6858000"/>
              <a:gd name="connsiteX2112" fmla="*/ 12121236 w 12192000"/>
              <a:gd name="connsiteY2112" fmla="*/ 3498465 h 6858000"/>
              <a:gd name="connsiteX2113" fmla="*/ 12117545 w 12192000"/>
              <a:gd name="connsiteY2113" fmla="*/ 3504536 h 6858000"/>
              <a:gd name="connsiteX2114" fmla="*/ 12102042 w 12192000"/>
              <a:gd name="connsiteY2114" fmla="*/ 3510606 h 6858000"/>
              <a:gd name="connsiteX2115" fmla="*/ 12090230 w 12192000"/>
              <a:gd name="connsiteY2115" fmla="*/ 3511416 h 6858000"/>
              <a:gd name="connsiteX2116" fmla="*/ 12090968 w 12192000"/>
              <a:gd name="connsiteY2116" fmla="*/ 3506964 h 6858000"/>
              <a:gd name="connsiteX2117" fmla="*/ 12085800 w 12192000"/>
              <a:gd name="connsiteY2117" fmla="*/ 3500893 h 6858000"/>
              <a:gd name="connsiteX2118" fmla="*/ 12091706 w 12192000"/>
              <a:gd name="connsiteY2118" fmla="*/ 3493608 h 6858000"/>
              <a:gd name="connsiteX2119" fmla="*/ 11094339 w 12192000"/>
              <a:gd name="connsiteY2119" fmla="*/ 3472563 h 6858000"/>
              <a:gd name="connsiteX2120" fmla="*/ 11097292 w 12192000"/>
              <a:gd name="connsiteY2120" fmla="*/ 3479039 h 6858000"/>
              <a:gd name="connsiteX2121" fmla="*/ 11100245 w 12192000"/>
              <a:gd name="connsiteY2121" fmla="*/ 3479848 h 6858000"/>
              <a:gd name="connsiteX2122" fmla="*/ 11098030 w 12192000"/>
              <a:gd name="connsiteY2122" fmla="*/ 3494013 h 6858000"/>
              <a:gd name="connsiteX2123" fmla="*/ 11092862 w 12192000"/>
              <a:gd name="connsiteY2123" fmla="*/ 3496441 h 6858000"/>
              <a:gd name="connsiteX2124" fmla="*/ 11088433 w 12192000"/>
              <a:gd name="connsiteY2124" fmla="*/ 3488752 h 6858000"/>
              <a:gd name="connsiteX2125" fmla="*/ 11090648 w 12192000"/>
              <a:gd name="connsiteY2125" fmla="*/ 3483895 h 6858000"/>
              <a:gd name="connsiteX2126" fmla="*/ 11084742 w 12192000"/>
              <a:gd name="connsiteY2126" fmla="*/ 3477824 h 6858000"/>
              <a:gd name="connsiteX2127" fmla="*/ 12177343 w 12192000"/>
              <a:gd name="connsiteY2127" fmla="*/ 3468111 h 6858000"/>
              <a:gd name="connsiteX2128" fmla="*/ 12179557 w 12192000"/>
              <a:gd name="connsiteY2128" fmla="*/ 3473373 h 6858000"/>
              <a:gd name="connsiteX2129" fmla="*/ 12175866 w 12192000"/>
              <a:gd name="connsiteY2129" fmla="*/ 3475396 h 6858000"/>
              <a:gd name="connsiteX2130" fmla="*/ 12176604 w 12192000"/>
              <a:gd name="connsiteY2130" fmla="*/ 3484300 h 6858000"/>
              <a:gd name="connsiteX2131" fmla="*/ 12183248 w 12192000"/>
              <a:gd name="connsiteY2131" fmla="*/ 3491989 h 6858000"/>
              <a:gd name="connsiteX2132" fmla="*/ 12180295 w 12192000"/>
              <a:gd name="connsiteY2132" fmla="*/ 3502107 h 6858000"/>
              <a:gd name="connsiteX2133" fmla="*/ 12176604 w 12192000"/>
              <a:gd name="connsiteY2133" fmla="*/ 3501703 h 6858000"/>
              <a:gd name="connsiteX2134" fmla="*/ 12174390 w 12192000"/>
              <a:gd name="connsiteY2134" fmla="*/ 3497251 h 6858000"/>
              <a:gd name="connsiteX2135" fmla="*/ 12175866 w 12192000"/>
              <a:gd name="connsiteY2135" fmla="*/ 3491585 h 6858000"/>
              <a:gd name="connsiteX2136" fmla="*/ 12170698 w 12192000"/>
              <a:gd name="connsiteY2136" fmla="*/ 3480253 h 6858000"/>
              <a:gd name="connsiteX2137" fmla="*/ 12172175 w 12192000"/>
              <a:gd name="connsiteY2137" fmla="*/ 3470135 h 6858000"/>
              <a:gd name="connsiteX2138" fmla="*/ 11881307 w 12192000"/>
              <a:gd name="connsiteY2138" fmla="*/ 3459208 h 6858000"/>
              <a:gd name="connsiteX2139" fmla="*/ 11883521 w 12192000"/>
              <a:gd name="connsiteY2139" fmla="*/ 3463659 h 6858000"/>
              <a:gd name="connsiteX2140" fmla="*/ 11887951 w 12192000"/>
              <a:gd name="connsiteY2140" fmla="*/ 3466492 h 6858000"/>
              <a:gd name="connsiteX2141" fmla="*/ 11887951 w 12192000"/>
              <a:gd name="connsiteY2141" fmla="*/ 3471754 h 6858000"/>
              <a:gd name="connsiteX2142" fmla="*/ 11880568 w 12192000"/>
              <a:gd name="connsiteY2142" fmla="*/ 3472158 h 6858000"/>
              <a:gd name="connsiteX2143" fmla="*/ 11873186 w 12192000"/>
              <a:gd name="connsiteY2143" fmla="*/ 3471349 h 6858000"/>
              <a:gd name="connsiteX2144" fmla="*/ 11875401 w 12192000"/>
              <a:gd name="connsiteY2144" fmla="*/ 3465683 h 6858000"/>
              <a:gd name="connsiteX2145" fmla="*/ 11879092 w 12192000"/>
              <a:gd name="connsiteY2145" fmla="*/ 3463255 h 6858000"/>
              <a:gd name="connsiteX2146" fmla="*/ 12023050 w 12192000"/>
              <a:gd name="connsiteY2146" fmla="*/ 3456779 h 6858000"/>
              <a:gd name="connsiteX2147" fmla="*/ 12026741 w 12192000"/>
              <a:gd name="connsiteY2147" fmla="*/ 3458803 h 6858000"/>
              <a:gd name="connsiteX2148" fmla="*/ 12026003 w 12192000"/>
              <a:gd name="connsiteY2148" fmla="*/ 3464874 h 6858000"/>
              <a:gd name="connsiteX2149" fmla="*/ 12017882 w 12192000"/>
              <a:gd name="connsiteY2149" fmla="*/ 3472968 h 6858000"/>
              <a:gd name="connsiteX2150" fmla="*/ 12011976 w 12192000"/>
              <a:gd name="connsiteY2150" fmla="*/ 3468516 h 6858000"/>
              <a:gd name="connsiteX2151" fmla="*/ 12014929 w 12192000"/>
              <a:gd name="connsiteY2151" fmla="*/ 3459208 h 6858000"/>
              <a:gd name="connsiteX2152" fmla="*/ 12107209 w 12192000"/>
              <a:gd name="connsiteY2152" fmla="*/ 3454756 h 6858000"/>
              <a:gd name="connsiteX2153" fmla="*/ 12107209 w 12192000"/>
              <a:gd name="connsiteY2153" fmla="*/ 3463659 h 6858000"/>
              <a:gd name="connsiteX2154" fmla="*/ 12103518 w 12192000"/>
              <a:gd name="connsiteY2154" fmla="*/ 3458803 h 6858000"/>
              <a:gd name="connsiteX2155" fmla="*/ 10520723 w 12192000"/>
              <a:gd name="connsiteY2155" fmla="*/ 3454756 h 6858000"/>
              <a:gd name="connsiteX2156" fmla="*/ 10523676 w 12192000"/>
              <a:gd name="connsiteY2156" fmla="*/ 3465683 h 6858000"/>
              <a:gd name="connsiteX2157" fmla="*/ 10519247 w 12192000"/>
              <a:gd name="connsiteY2157" fmla="*/ 3477420 h 6858000"/>
              <a:gd name="connsiteX2158" fmla="*/ 10509650 w 12192000"/>
              <a:gd name="connsiteY2158" fmla="*/ 3477824 h 6858000"/>
              <a:gd name="connsiteX2159" fmla="*/ 10509650 w 12192000"/>
              <a:gd name="connsiteY2159" fmla="*/ 3469730 h 6858000"/>
              <a:gd name="connsiteX2160" fmla="*/ 10510388 w 12192000"/>
              <a:gd name="connsiteY2160" fmla="*/ 3459612 h 6858000"/>
              <a:gd name="connsiteX2161" fmla="*/ 10520723 w 12192000"/>
              <a:gd name="connsiteY2161" fmla="*/ 3454756 h 6858000"/>
              <a:gd name="connsiteX2162" fmla="*/ 12176604 w 12192000"/>
              <a:gd name="connsiteY2162" fmla="*/ 3453946 h 6858000"/>
              <a:gd name="connsiteX2163" fmla="*/ 12182510 w 12192000"/>
              <a:gd name="connsiteY2163" fmla="*/ 3457589 h 6858000"/>
              <a:gd name="connsiteX2164" fmla="*/ 12180295 w 12192000"/>
              <a:gd name="connsiteY2164" fmla="*/ 3461636 h 6858000"/>
              <a:gd name="connsiteX2165" fmla="*/ 12176604 w 12192000"/>
              <a:gd name="connsiteY2165" fmla="*/ 3459208 h 6858000"/>
              <a:gd name="connsiteX2166" fmla="*/ 12176604 w 12192000"/>
              <a:gd name="connsiteY2166" fmla="*/ 3453946 h 6858000"/>
              <a:gd name="connsiteX2167" fmla="*/ 12048888 w 12192000"/>
              <a:gd name="connsiteY2167" fmla="*/ 3445852 h 6858000"/>
              <a:gd name="connsiteX2168" fmla="*/ 12055532 w 12192000"/>
              <a:gd name="connsiteY2168" fmla="*/ 3448685 h 6858000"/>
              <a:gd name="connsiteX2169" fmla="*/ 12059962 w 12192000"/>
              <a:gd name="connsiteY2169" fmla="*/ 3445852 h 6858000"/>
              <a:gd name="connsiteX2170" fmla="*/ 12067344 w 12192000"/>
              <a:gd name="connsiteY2170" fmla="*/ 3451113 h 6858000"/>
              <a:gd name="connsiteX2171" fmla="*/ 12067344 w 12192000"/>
              <a:gd name="connsiteY2171" fmla="*/ 3458803 h 6858000"/>
              <a:gd name="connsiteX2172" fmla="*/ 12057747 w 12192000"/>
              <a:gd name="connsiteY2172" fmla="*/ 3467707 h 6858000"/>
              <a:gd name="connsiteX2173" fmla="*/ 12051841 w 12192000"/>
              <a:gd name="connsiteY2173" fmla="*/ 3493608 h 6858000"/>
              <a:gd name="connsiteX2174" fmla="*/ 12053318 w 12192000"/>
              <a:gd name="connsiteY2174" fmla="*/ 3511416 h 6858000"/>
              <a:gd name="connsiteX2175" fmla="*/ 12059962 w 12192000"/>
              <a:gd name="connsiteY2175" fmla="*/ 3523152 h 6858000"/>
              <a:gd name="connsiteX2176" fmla="*/ 12059223 w 12192000"/>
              <a:gd name="connsiteY2176" fmla="*/ 3531651 h 6858000"/>
              <a:gd name="connsiteX2177" fmla="*/ 12050365 w 12192000"/>
              <a:gd name="connsiteY2177" fmla="*/ 3536508 h 6858000"/>
              <a:gd name="connsiteX2178" fmla="*/ 12042982 w 12192000"/>
              <a:gd name="connsiteY2178" fmla="*/ 3532866 h 6858000"/>
              <a:gd name="connsiteX2179" fmla="*/ 12042982 w 12192000"/>
              <a:gd name="connsiteY2179" fmla="*/ 3522343 h 6858000"/>
              <a:gd name="connsiteX2180" fmla="*/ 12032647 w 12192000"/>
              <a:gd name="connsiteY2180" fmla="*/ 3521534 h 6858000"/>
              <a:gd name="connsiteX2181" fmla="*/ 12020835 w 12192000"/>
              <a:gd name="connsiteY2181" fmla="*/ 3515058 h 6858000"/>
              <a:gd name="connsiteX2182" fmla="*/ 12014191 w 12192000"/>
              <a:gd name="connsiteY2182" fmla="*/ 3513844 h 6858000"/>
              <a:gd name="connsiteX2183" fmla="*/ 12011238 w 12192000"/>
              <a:gd name="connsiteY2183" fmla="*/ 3499679 h 6858000"/>
              <a:gd name="connsiteX2184" fmla="*/ 12015667 w 12192000"/>
              <a:gd name="connsiteY2184" fmla="*/ 3494013 h 6858000"/>
              <a:gd name="connsiteX2185" fmla="*/ 12031170 w 12192000"/>
              <a:gd name="connsiteY2185" fmla="*/ 3490371 h 6858000"/>
              <a:gd name="connsiteX2186" fmla="*/ 12037076 w 12192000"/>
              <a:gd name="connsiteY2186" fmla="*/ 3479848 h 6858000"/>
              <a:gd name="connsiteX2187" fmla="*/ 12034861 w 12192000"/>
              <a:gd name="connsiteY2187" fmla="*/ 3467707 h 6858000"/>
              <a:gd name="connsiteX2188" fmla="*/ 12040767 w 12192000"/>
              <a:gd name="connsiteY2188" fmla="*/ 3459208 h 6858000"/>
              <a:gd name="connsiteX2189" fmla="*/ 12040767 w 12192000"/>
              <a:gd name="connsiteY2189" fmla="*/ 3450709 h 6858000"/>
              <a:gd name="connsiteX2190" fmla="*/ 12182510 w 12192000"/>
              <a:gd name="connsiteY2190" fmla="*/ 3445043 h 6858000"/>
              <a:gd name="connsiteX2191" fmla="*/ 12185463 w 12192000"/>
              <a:gd name="connsiteY2191" fmla="*/ 3447876 h 6858000"/>
              <a:gd name="connsiteX2192" fmla="*/ 12181034 w 12192000"/>
              <a:gd name="connsiteY2192" fmla="*/ 3449090 h 6858000"/>
              <a:gd name="connsiteX2193" fmla="*/ 12178819 w 12192000"/>
              <a:gd name="connsiteY2193" fmla="*/ 3445447 h 6858000"/>
              <a:gd name="connsiteX2194" fmla="*/ 12182510 w 12192000"/>
              <a:gd name="connsiteY2194" fmla="*/ 3445043 h 6858000"/>
              <a:gd name="connsiteX2195" fmla="*/ 12093183 w 12192000"/>
              <a:gd name="connsiteY2195" fmla="*/ 3433711 h 6858000"/>
              <a:gd name="connsiteX2196" fmla="*/ 12093183 w 12192000"/>
              <a:gd name="connsiteY2196" fmla="*/ 3451113 h 6858000"/>
              <a:gd name="connsiteX2197" fmla="*/ 12089491 w 12192000"/>
              <a:gd name="connsiteY2197" fmla="*/ 3456779 h 6858000"/>
              <a:gd name="connsiteX2198" fmla="*/ 12090968 w 12192000"/>
              <a:gd name="connsiteY2198" fmla="*/ 3465278 h 6858000"/>
              <a:gd name="connsiteX2199" fmla="*/ 12088753 w 12192000"/>
              <a:gd name="connsiteY2199" fmla="*/ 3474182 h 6858000"/>
              <a:gd name="connsiteX2200" fmla="*/ 12074727 w 12192000"/>
              <a:gd name="connsiteY2200" fmla="*/ 3488347 h 6858000"/>
              <a:gd name="connsiteX2201" fmla="*/ 12071035 w 12192000"/>
              <a:gd name="connsiteY2201" fmla="*/ 3507773 h 6858000"/>
              <a:gd name="connsiteX2202" fmla="*/ 12063653 w 12192000"/>
              <a:gd name="connsiteY2202" fmla="*/ 3515868 h 6858000"/>
              <a:gd name="connsiteX2203" fmla="*/ 12061438 w 12192000"/>
              <a:gd name="connsiteY2203" fmla="*/ 3508178 h 6858000"/>
              <a:gd name="connsiteX2204" fmla="*/ 12062176 w 12192000"/>
              <a:gd name="connsiteY2204" fmla="*/ 3498870 h 6858000"/>
              <a:gd name="connsiteX2205" fmla="*/ 12069559 w 12192000"/>
              <a:gd name="connsiteY2205" fmla="*/ 3489966 h 6858000"/>
              <a:gd name="connsiteX2206" fmla="*/ 12073988 w 12192000"/>
              <a:gd name="connsiteY2206" fmla="*/ 3476610 h 6858000"/>
              <a:gd name="connsiteX2207" fmla="*/ 12074727 w 12192000"/>
              <a:gd name="connsiteY2207" fmla="*/ 3466088 h 6858000"/>
              <a:gd name="connsiteX2208" fmla="*/ 12084324 w 12192000"/>
              <a:gd name="connsiteY2208" fmla="*/ 3452327 h 6858000"/>
              <a:gd name="connsiteX2209" fmla="*/ 12087277 w 12192000"/>
              <a:gd name="connsiteY2209" fmla="*/ 3435734 h 6858000"/>
              <a:gd name="connsiteX2210" fmla="*/ 12113115 w 12192000"/>
              <a:gd name="connsiteY2210" fmla="*/ 3425616 h 6858000"/>
              <a:gd name="connsiteX2211" fmla="*/ 12121974 w 12192000"/>
              <a:gd name="connsiteY2211" fmla="*/ 3429259 h 6858000"/>
              <a:gd name="connsiteX2212" fmla="*/ 12132310 w 12192000"/>
              <a:gd name="connsiteY2212" fmla="*/ 3426426 h 6858000"/>
              <a:gd name="connsiteX2213" fmla="*/ 12133786 w 12192000"/>
              <a:gd name="connsiteY2213" fmla="*/ 3430068 h 6858000"/>
              <a:gd name="connsiteX2214" fmla="*/ 12139692 w 12192000"/>
              <a:gd name="connsiteY2214" fmla="*/ 3441400 h 6858000"/>
              <a:gd name="connsiteX2215" fmla="*/ 12141169 w 12192000"/>
              <a:gd name="connsiteY2215" fmla="*/ 3455565 h 6858000"/>
              <a:gd name="connsiteX2216" fmla="*/ 12147813 w 12192000"/>
              <a:gd name="connsiteY2216" fmla="*/ 3459612 h 6858000"/>
              <a:gd name="connsiteX2217" fmla="*/ 12156672 w 12192000"/>
              <a:gd name="connsiteY2217" fmla="*/ 3473373 h 6858000"/>
              <a:gd name="connsiteX2218" fmla="*/ 12155933 w 12192000"/>
              <a:gd name="connsiteY2218" fmla="*/ 3480657 h 6858000"/>
              <a:gd name="connsiteX2219" fmla="*/ 12147075 w 12192000"/>
              <a:gd name="connsiteY2219" fmla="*/ 3482681 h 6858000"/>
              <a:gd name="connsiteX2220" fmla="*/ 12141907 w 12192000"/>
              <a:gd name="connsiteY2220" fmla="*/ 3476206 h 6858000"/>
              <a:gd name="connsiteX2221" fmla="*/ 12140430 w 12192000"/>
              <a:gd name="connsiteY2221" fmla="*/ 3488752 h 6858000"/>
              <a:gd name="connsiteX2222" fmla="*/ 12132310 w 12192000"/>
              <a:gd name="connsiteY2222" fmla="*/ 3483490 h 6858000"/>
              <a:gd name="connsiteX2223" fmla="*/ 12130833 w 12192000"/>
              <a:gd name="connsiteY2223" fmla="*/ 3470135 h 6858000"/>
              <a:gd name="connsiteX2224" fmla="*/ 12126404 w 12192000"/>
              <a:gd name="connsiteY2224" fmla="*/ 3462041 h 6858000"/>
              <a:gd name="connsiteX2225" fmla="*/ 12127142 w 12192000"/>
              <a:gd name="connsiteY2225" fmla="*/ 3449899 h 6858000"/>
              <a:gd name="connsiteX2226" fmla="*/ 12121236 w 12192000"/>
              <a:gd name="connsiteY2226" fmla="*/ 3445043 h 6858000"/>
              <a:gd name="connsiteX2227" fmla="*/ 12116068 w 12192000"/>
              <a:gd name="connsiteY2227" fmla="*/ 3449494 h 6858000"/>
              <a:gd name="connsiteX2228" fmla="*/ 12110162 w 12192000"/>
              <a:gd name="connsiteY2228" fmla="*/ 3443828 h 6858000"/>
              <a:gd name="connsiteX2229" fmla="*/ 12110162 w 12192000"/>
              <a:gd name="connsiteY2229" fmla="*/ 3434925 h 6858000"/>
              <a:gd name="connsiteX2230" fmla="*/ 12106471 w 12192000"/>
              <a:gd name="connsiteY2230" fmla="*/ 3426021 h 6858000"/>
              <a:gd name="connsiteX2231" fmla="*/ 11856206 w 12192000"/>
              <a:gd name="connsiteY2231" fmla="*/ 3424807 h 6858000"/>
              <a:gd name="connsiteX2232" fmla="*/ 11857683 w 12192000"/>
              <a:gd name="connsiteY2232" fmla="*/ 3438162 h 6858000"/>
              <a:gd name="connsiteX2233" fmla="*/ 11856945 w 12192000"/>
              <a:gd name="connsiteY2233" fmla="*/ 3446661 h 6858000"/>
              <a:gd name="connsiteX2234" fmla="*/ 11863589 w 12192000"/>
              <a:gd name="connsiteY2234" fmla="*/ 3455160 h 6858000"/>
              <a:gd name="connsiteX2235" fmla="*/ 11869495 w 12192000"/>
              <a:gd name="connsiteY2235" fmla="*/ 3466088 h 6858000"/>
              <a:gd name="connsiteX2236" fmla="*/ 11865065 w 12192000"/>
              <a:gd name="connsiteY2236" fmla="*/ 3473777 h 6858000"/>
              <a:gd name="connsiteX2237" fmla="*/ 11856945 w 12192000"/>
              <a:gd name="connsiteY2237" fmla="*/ 3474991 h 6858000"/>
              <a:gd name="connsiteX2238" fmla="*/ 11850300 w 12192000"/>
              <a:gd name="connsiteY2238" fmla="*/ 3481872 h 6858000"/>
              <a:gd name="connsiteX2239" fmla="*/ 11846609 w 12192000"/>
              <a:gd name="connsiteY2239" fmla="*/ 3491180 h 6858000"/>
              <a:gd name="connsiteX2240" fmla="*/ 11831106 w 12192000"/>
              <a:gd name="connsiteY2240" fmla="*/ 3491989 h 6858000"/>
              <a:gd name="connsiteX2241" fmla="*/ 11825200 w 12192000"/>
              <a:gd name="connsiteY2241" fmla="*/ 3498465 h 6858000"/>
              <a:gd name="connsiteX2242" fmla="*/ 11825200 w 12192000"/>
              <a:gd name="connsiteY2242" fmla="*/ 3512225 h 6858000"/>
              <a:gd name="connsiteX2243" fmla="*/ 11818556 w 12192000"/>
              <a:gd name="connsiteY2243" fmla="*/ 3519915 h 6858000"/>
              <a:gd name="connsiteX2244" fmla="*/ 11817818 w 12192000"/>
              <a:gd name="connsiteY2244" fmla="*/ 3524367 h 6858000"/>
              <a:gd name="connsiteX2245" fmla="*/ 11810435 w 12192000"/>
              <a:gd name="connsiteY2245" fmla="*/ 3530842 h 6858000"/>
              <a:gd name="connsiteX2246" fmla="*/ 11798623 w 12192000"/>
              <a:gd name="connsiteY2246" fmla="*/ 3534484 h 6858000"/>
              <a:gd name="connsiteX2247" fmla="*/ 11787550 w 12192000"/>
              <a:gd name="connsiteY2247" fmla="*/ 3549864 h 6858000"/>
              <a:gd name="connsiteX2248" fmla="*/ 11777214 w 12192000"/>
              <a:gd name="connsiteY2248" fmla="*/ 3553911 h 6858000"/>
              <a:gd name="connsiteX2249" fmla="*/ 11770570 w 12192000"/>
              <a:gd name="connsiteY2249" fmla="*/ 3559981 h 6858000"/>
              <a:gd name="connsiteX2250" fmla="*/ 11763926 w 12192000"/>
              <a:gd name="connsiteY2250" fmla="*/ 3561196 h 6858000"/>
              <a:gd name="connsiteX2251" fmla="*/ 11754329 w 12192000"/>
              <a:gd name="connsiteY2251" fmla="*/ 3568076 h 6858000"/>
              <a:gd name="connsiteX2252" fmla="*/ 11752852 w 12192000"/>
              <a:gd name="connsiteY2252" fmla="*/ 3564838 h 6858000"/>
              <a:gd name="connsiteX2253" fmla="*/ 11755805 w 12192000"/>
              <a:gd name="connsiteY2253" fmla="*/ 3560386 h 6858000"/>
              <a:gd name="connsiteX2254" fmla="*/ 11769832 w 12192000"/>
              <a:gd name="connsiteY2254" fmla="*/ 3542983 h 6858000"/>
              <a:gd name="connsiteX2255" fmla="*/ 11775738 w 12192000"/>
              <a:gd name="connsiteY2255" fmla="*/ 3541365 h 6858000"/>
              <a:gd name="connsiteX2256" fmla="*/ 11783120 w 12192000"/>
              <a:gd name="connsiteY2256" fmla="*/ 3528818 h 6858000"/>
              <a:gd name="connsiteX2257" fmla="*/ 11790503 w 12192000"/>
              <a:gd name="connsiteY2257" fmla="*/ 3528009 h 6858000"/>
              <a:gd name="connsiteX2258" fmla="*/ 11805268 w 12192000"/>
              <a:gd name="connsiteY2258" fmla="*/ 3515058 h 6858000"/>
              <a:gd name="connsiteX2259" fmla="*/ 11814865 w 12192000"/>
              <a:gd name="connsiteY2259" fmla="*/ 3495227 h 6858000"/>
              <a:gd name="connsiteX2260" fmla="*/ 11825200 w 12192000"/>
              <a:gd name="connsiteY2260" fmla="*/ 3489966 h 6858000"/>
              <a:gd name="connsiteX2261" fmla="*/ 11825938 w 12192000"/>
              <a:gd name="connsiteY2261" fmla="*/ 3483086 h 6858000"/>
              <a:gd name="connsiteX2262" fmla="*/ 11834797 w 12192000"/>
              <a:gd name="connsiteY2262" fmla="*/ 3473373 h 6858000"/>
              <a:gd name="connsiteX2263" fmla="*/ 11841442 w 12192000"/>
              <a:gd name="connsiteY2263" fmla="*/ 3474182 h 6858000"/>
              <a:gd name="connsiteX2264" fmla="*/ 11849562 w 12192000"/>
              <a:gd name="connsiteY2264" fmla="*/ 3465278 h 6858000"/>
              <a:gd name="connsiteX2265" fmla="*/ 11850300 w 12192000"/>
              <a:gd name="connsiteY2265" fmla="*/ 3458398 h 6858000"/>
              <a:gd name="connsiteX2266" fmla="*/ 11843656 w 12192000"/>
              <a:gd name="connsiteY2266" fmla="*/ 3449494 h 6858000"/>
              <a:gd name="connsiteX2267" fmla="*/ 11851039 w 12192000"/>
              <a:gd name="connsiteY2267" fmla="*/ 3453946 h 6858000"/>
              <a:gd name="connsiteX2268" fmla="*/ 11850300 w 12192000"/>
              <a:gd name="connsiteY2268" fmla="*/ 3440591 h 6858000"/>
              <a:gd name="connsiteX2269" fmla="*/ 11851777 w 12192000"/>
              <a:gd name="connsiteY2269" fmla="*/ 3426426 h 6858000"/>
              <a:gd name="connsiteX2270" fmla="*/ 10498576 w 12192000"/>
              <a:gd name="connsiteY2270" fmla="*/ 3421974 h 6858000"/>
              <a:gd name="connsiteX2271" fmla="*/ 10502267 w 12192000"/>
              <a:gd name="connsiteY2271" fmla="*/ 3428449 h 6858000"/>
              <a:gd name="connsiteX2272" fmla="*/ 10491194 w 12192000"/>
              <a:gd name="connsiteY2272" fmla="*/ 3425616 h 6858000"/>
              <a:gd name="connsiteX2273" fmla="*/ 10498576 w 12192000"/>
              <a:gd name="connsiteY2273" fmla="*/ 3421974 h 6858000"/>
              <a:gd name="connsiteX2274" fmla="*/ 12119759 w 12192000"/>
              <a:gd name="connsiteY2274" fmla="*/ 3411856 h 6858000"/>
              <a:gd name="connsiteX2275" fmla="*/ 12117545 w 12192000"/>
              <a:gd name="connsiteY2275" fmla="*/ 3420760 h 6858000"/>
              <a:gd name="connsiteX2276" fmla="*/ 12110162 w 12192000"/>
              <a:gd name="connsiteY2276" fmla="*/ 3421569 h 6858000"/>
              <a:gd name="connsiteX2277" fmla="*/ 12102780 w 12192000"/>
              <a:gd name="connsiteY2277" fmla="*/ 3417117 h 6858000"/>
              <a:gd name="connsiteX2278" fmla="*/ 12107948 w 12192000"/>
              <a:gd name="connsiteY2278" fmla="*/ 3413475 h 6858000"/>
              <a:gd name="connsiteX2279" fmla="*/ 11869495 w 12192000"/>
              <a:gd name="connsiteY2279" fmla="*/ 3396477 h 6858000"/>
              <a:gd name="connsiteX2280" fmla="*/ 11879830 w 12192000"/>
              <a:gd name="connsiteY2280" fmla="*/ 3398905 h 6858000"/>
              <a:gd name="connsiteX2281" fmla="*/ 11882783 w 12192000"/>
              <a:gd name="connsiteY2281" fmla="*/ 3405785 h 6858000"/>
              <a:gd name="connsiteX2282" fmla="*/ 11879092 w 12192000"/>
              <a:gd name="connsiteY2282" fmla="*/ 3408214 h 6858000"/>
              <a:gd name="connsiteX2283" fmla="*/ 11875401 w 12192000"/>
              <a:gd name="connsiteY2283" fmla="*/ 3412261 h 6858000"/>
              <a:gd name="connsiteX2284" fmla="*/ 11870971 w 12192000"/>
              <a:gd name="connsiteY2284" fmla="*/ 3412261 h 6858000"/>
              <a:gd name="connsiteX2285" fmla="*/ 11868018 w 12192000"/>
              <a:gd name="connsiteY2285" fmla="*/ 3401738 h 6858000"/>
              <a:gd name="connsiteX2286" fmla="*/ 11989829 w 12192000"/>
              <a:gd name="connsiteY2286" fmla="*/ 3396072 h 6858000"/>
              <a:gd name="connsiteX2287" fmla="*/ 11998687 w 12192000"/>
              <a:gd name="connsiteY2287" fmla="*/ 3404976 h 6858000"/>
              <a:gd name="connsiteX2288" fmla="*/ 12006070 w 12192000"/>
              <a:gd name="connsiteY2288" fmla="*/ 3407809 h 6858000"/>
              <a:gd name="connsiteX2289" fmla="*/ 12004593 w 12192000"/>
              <a:gd name="connsiteY2289" fmla="*/ 3411451 h 6858000"/>
              <a:gd name="connsiteX2290" fmla="*/ 12009761 w 12192000"/>
              <a:gd name="connsiteY2290" fmla="*/ 3411856 h 6858000"/>
              <a:gd name="connsiteX2291" fmla="*/ 12020097 w 12192000"/>
              <a:gd name="connsiteY2291" fmla="*/ 3411047 h 6858000"/>
              <a:gd name="connsiteX2292" fmla="*/ 12027479 w 12192000"/>
              <a:gd name="connsiteY2292" fmla="*/ 3413070 h 6858000"/>
              <a:gd name="connsiteX2293" fmla="*/ 12033385 w 12192000"/>
              <a:gd name="connsiteY2293" fmla="*/ 3421569 h 6858000"/>
              <a:gd name="connsiteX2294" fmla="*/ 12040029 w 12192000"/>
              <a:gd name="connsiteY2294" fmla="*/ 3413880 h 6858000"/>
              <a:gd name="connsiteX2295" fmla="*/ 12045935 w 12192000"/>
              <a:gd name="connsiteY2295" fmla="*/ 3410642 h 6858000"/>
              <a:gd name="connsiteX2296" fmla="*/ 12050365 w 12192000"/>
              <a:gd name="connsiteY2296" fmla="*/ 3417117 h 6858000"/>
              <a:gd name="connsiteX2297" fmla="*/ 12048150 w 12192000"/>
              <a:gd name="connsiteY2297" fmla="*/ 3424807 h 6858000"/>
              <a:gd name="connsiteX2298" fmla="*/ 12042982 w 12192000"/>
              <a:gd name="connsiteY2298" fmla="*/ 3428854 h 6858000"/>
              <a:gd name="connsiteX2299" fmla="*/ 12038553 w 12192000"/>
              <a:gd name="connsiteY2299" fmla="*/ 3438567 h 6858000"/>
              <a:gd name="connsiteX2300" fmla="*/ 12026003 w 12192000"/>
              <a:gd name="connsiteY2300" fmla="*/ 3447876 h 6858000"/>
              <a:gd name="connsiteX2301" fmla="*/ 12022311 w 12192000"/>
              <a:gd name="connsiteY2301" fmla="*/ 3453946 h 6858000"/>
              <a:gd name="connsiteX2302" fmla="*/ 12017144 w 12192000"/>
              <a:gd name="connsiteY2302" fmla="*/ 3453946 h 6858000"/>
              <a:gd name="connsiteX2303" fmla="*/ 12015667 w 12192000"/>
              <a:gd name="connsiteY2303" fmla="*/ 3456779 h 6858000"/>
              <a:gd name="connsiteX2304" fmla="*/ 12009761 w 12192000"/>
              <a:gd name="connsiteY2304" fmla="*/ 3456375 h 6858000"/>
              <a:gd name="connsiteX2305" fmla="*/ 11998687 w 12192000"/>
              <a:gd name="connsiteY2305" fmla="*/ 3462850 h 6858000"/>
              <a:gd name="connsiteX2306" fmla="*/ 11994996 w 12192000"/>
              <a:gd name="connsiteY2306" fmla="*/ 3466897 h 6858000"/>
              <a:gd name="connsiteX2307" fmla="*/ 11990567 w 12192000"/>
              <a:gd name="connsiteY2307" fmla="*/ 3468516 h 6858000"/>
              <a:gd name="connsiteX2308" fmla="*/ 11986876 w 12192000"/>
              <a:gd name="connsiteY2308" fmla="*/ 3453137 h 6858000"/>
              <a:gd name="connsiteX2309" fmla="*/ 11990567 w 12192000"/>
              <a:gd name="connsiteY2309" fmla="*/ 3441805 h 6858000"/>
              <a:gd name="connsiteX2310" fmla="*/ 11989829 w 12192000"/>
              <a:gd name="connsiteY2310" fmla="*/ 3426426 h 6858000"/>
              <a:gd name="connsiteX2311" fmla="*/ 11992043 w 12192000"/>
              <a:gd name="connsiteY2311" fmla="*/ 3417522 h 6858000"/>
              <a:gd name="connsiteX2312" fmla="*/ 11992043 w 12192000"/>
              <a:gd name="connsiteY2312" fmla="*/ 3409023 h 6858000"/>
              <a:gd name="connsiteX2313" fmla="*/ 11987614 w 12192000"/>
              <a:gd name="connsiteY2313" fmla="*/ 3407809 h 6858000"/>
              <a:gd name="connsiteX2314" fmla="*/ 11977278 w 12192000"/>
              <a:gd name="connsiteY2314" fmla="*/ 3404166 h 6858000"/>
              <a:gd name="connsiteX2315" fmla="*/ 11979493 w 12192000"/>
              <a:gd name="connsiteY2315" fmla="*/ 3398500 h 6858000"/>
              <a:gd name="connsiteX2316" fmla="*/ 10993199 w 12192000"/>
              <a:gd name="connsiteY2316" fmla="*/ 3389192 h 6858000"/>
              <a:gd name="connsiteX2317" fmla="*/ 11005750 w 12192000"/>
              <a:gd name="connsiteY2317" fmla="*/ 3401738 h 6858000"/>
              <a:gd name="connsiteX2318" fmla="*/ 11000582 w 12192000"/>
              <a:gd name="connsiteY2318" fmla="*/ 3402548 h 6858000"/>
              <a:gd name="connsiteX2319" fmla="*/ 10993199 w 12192000"/>
              <a:gd name="connsiteY2319" fmla="*/ 3396882 h 6858000"/>
              <a:gd name="connsiteX2320" fmla="*/ 10993199 w 12192000"/>
              <a:gd name="connsiteY2320" fmla="*/ 3389192 h 6858000"/>
              <a:gd name="connsiteX2321" fmla="*/ 10529582 w 12192000"/>
              <a:gd name="connsiteY2321" fmla="*/ 3387168 h 6858000"/>
              <a:gd name="connsiteX2322" fmla="*/ 10529582 w 12192000"/>
              <a:gd name="connsiteY2322" fmla="*/ 3391620 h 6858000"/>
              <a:gd name="connsiteX2323" fmla="*/ 10523676 w 12192000"/>
              <a:gd name="connsiteY2323" fmla="*/ 3396072 h 6858000"/>
              <a:gd name="connsiteX2324" fmla="*/ 10520723 w 12192000"/>
              <a:gd name="connsiteY2324" fmla="*/ 3406190 h 6858000"/>
              <a:gd name="connsiteX2325" fmla="*/ 10524415 w 12192000"/>
              <a:gd name="connsiteY2325" fmla="*/ 3412261 h 6858000"/>
              <a:gd name="connsiteX2326" fmla="*/ 10525153 w 12192000"/>
              <a:gd name="connsiteY2326" fmla="*/ 3420760 h 6858000"/>
              <a:gd name="connsiteX2327" fmla="*/ 10518509 w 12192000"/>
              <a:gd name="connsiteY2327" fmla="*/ 3435329 h 6858000"/>
              <a:gd name="connsiteX2328" fmla="*/ 10515556 w 12192000"/>
              <a:gd name="connsiteY2328" fmla="*/ 3429259 h 6858000"/>
              <a:gd name="connsiteX2329" fmla="*/ 10518509 w 12192000"/>
              <a:gd name="connsiteY2329" fmla="*/ 3421569 h 6858000"/>
              <a:gd name="connsiteX2330" fmla="*/ 10512603 w 12192000"/>
              <a:gd name="connsiteY2330" fmla="*/ 3411047 h 6858000"/>
              <a:gd name="connsiteX2331" fmla="*/ 10516294 w 12192000"/>
              <a:gd name="connsiteY2331" fmla="*/ 3404976 h 6858000"/>
              <a:gd name="connsiteX2332" fmla="*/ 10516294 w 12192000"/>
              <a:gd name="connsiteY2332" fmla="*/ 3391620 h 6858000"/>
              <a:gd name="connsiteX2333" fmla="*/ 11870971 w 12192000"/>
              <a:gd name="connsiteY2333" fmla="*/ 3376646 h 6858000"/>
              <a:gd name="connsiteX2334" fmla="*/ 11878354 w 12192000"/>
              <a:gd name="connsiteY2334" fmla="*/ 3377860 h 6858000"/>
              <a:gd name="connsiteX2335" fmla="*/ 11884998 w 12192000"/>
              <a:gd name="connsiteY2335" fmla="*/ 3383931 h 6858000"/>
              <a:gd name="connsiteX2336" fmla="*/ 11894595 w 12192000"/>
              <a:gd name="connsiteY2336" fmla="*/ 3385954 h 6858000"/>
              <a:gd name="connsiteX2337" fmla="*/ 11896810 w 12192000"/>
              <a:gd name="connsiteY2337" fmla="*/ 3390811 h 6858000"/>
              <a:gd name="connsiteX2338" fmla="*/ 11892380 w 12192000"/>
              <a:gd name="connsiteY2338" fmla="*/ 3395667 h 6858000"/>
              <a:gd name="connsiteX2339" fmla="*/ 11886474 w 12192000"/>
              <a:gd name="connsiteY2339" fmla="*/ 3392834 h 6858000"/>
              <a:gd name="connsiteX2340" fmla="*/ 11875401 w 12192000"/>
              <a:gd name="connsiteY2340" fmla="*/ 3392430 h 6858000"/>
              <a:gd name="connsiteX2341" fmla="*/ 11870971 w 12192000"/>
              <a:gd name="connsiteY2341" fmla="*/ 3387573 h 6858000"/>
              <a:gd name="connsiteX2342" fmla="*/ 11867280 w 12192000"/>
              <a:gd name="connsiteY2342" fmla="*/ 3380693 h 6858000"/>
              <a:gd name="connsiteX2343" fmla="*/ 11870971 w 12192000"/>
              <a:gd name="connsiteY2343" fmla="*/ 3376646 h 6858000"/>
              <a:gd name="connsiteX2344" fmla="*/ 12013452 w 12192000"/>
              <a:gd name="connsiteY2344" fmla="*/ 3368147 h 6858000"/>
              <a:gd name="connsiteX2345" fmla="*/ 12020835 w 12192000"/>
              <a:gd name="connsiteY2345" fmla="*/ 3371385 h 6858000"/>
              <a:gd name="connsiteX2346" fmla="*/ 12020097 w 12192000"/>
              <a:gd name="connsiteY2346" fmla="*/ 3375836 h 6858000"/>
              <a:gd name="connsiteX2347" fmla="*/ 12010499 w 12192000"/>
              <a:gd name="connsiteY2347" fmla="*/ 3376646 h 6858000"/>
              <a:gd name="connsiteX2348" fmla="*/ 12009023 w 12192000"/>
              <a:gd name="connsiteY2348" fmla="*/ 3371385 h 6858000"/>
              <a:gd name="connsiteX2349" fmla="*/ 12047412 w 12192000"/>
              <a:gd name="connsiteY2349" fmla="*/ 3364504 h 6858000"/>
              <a:gd name="connsiteX2350" fmla="*/ 12054056 w 12192000"/>
              <a:gd name="connsiteY2350" fmla="*/ 3366528 h 6858000"/>
              <a:gd name="connsiteX2351" fmla="*/ 12053318 w 12192000"/>
              <a:gd name="connsiteY2351" fmla="*/ 3369361 h 6858000"/>
              <a:gd name="connsiteX2352" fmla="*/ 12057009 w 12192000"/>
              <a:gd name="connsiteY2352" fmla="*/ 3369361 h 6858000"/>
              <a:gd name="connsiteX2353" fmla="*/ 12065129 w 12192000"/>
              <a:gd name="connsiteY2353" fmla="*/ 3376646 h 6858000"/>
              <a:gd name="connsiteX2354" fmla="*/ 12071774 w 12192000"/>
              <a:gd name="connsiteY2354" fmla="*/ 3377860 h 6858000"/>
              <a:gd name="connsiteX2355" fmla="*/ 12087277 w 12192000"/>
              <a:gd name="connsiteY2355" fmla="*/ 3386764 h 6858000"/>
              <a:gd name="connsiteX2356" fmla="*/ 12093183 w 12192000"/>
              <a:gd name="connsiteY2356" fmla="*/ 3394049 h 6858000"/>
              <a:gd name="connsiteX2357" fmla="*/ 12093183 w 12192000"/>
              <a:gd name="connsiteY2357" fmla="*/ 3399715 h 6858000"/>
              <a:gd name="connsiteX2358" fmla="*/ 12085062 w 12192000"/>
              <a:gd name="connsiteY2358" fmla="*/ 3400524 h 6858000"/>
              <a:gd name="connsiteX2359" fmla="*/ 12073250 w 12192000"/>
              <a:gd name="connsiteY2359" fmla="*/ 3396072 h 6858000"/>
              <a:gd name="connsiteX2360" fmla="*/ 12062915 w 12192000"/>
              <a:gd name="connsiteY2360" fmla="*/ 3383121 h 6858000"/>
              <a:gd name="connsiteX2361" fmla="*/ 12055532 w 12192000"/>
              <a:gd name="connsiteY2361" fmla="*/ 3383931 h 6858000"/>
              <a:gd name="connsiteX2362" fmla="*/ 12047412 w 12192000"/>
              <a:gd name="connsiteY2362" fmla="*/ 3396072 h 6858000"/>
              <a:gd name="connsiteX2363" fmla="*/ 12045197 w 12192000"/>
              <a:gd name="connsiteY2363" fmla="*/ 3390811 h 6858000"/>
              <a:gd name="connsiteX2364" fmla="*/ 12045197 w 12192000"/>
              <a:gd name="connsiteY2364" fmla="*/ 3385550 h 6858000"/>
              <a:gd name="connsiteX2365" fmla="*/ 12049626 w 12192000"/>
              <a:gd name="connsiteY2365" fmla="*/ 3381907 h 6858000"/>
              <a:gd name="connsiteX2366" fmla="*/ 12047412 w 12192000"/>
              <a:gd name="connsiteY2366" fmla="*/ 3374622 h 6858000"/>
              <a:gd name="connsiteX2367" fmla="*/ 12063653 w 12192000"/>
              <a:gd name="connsiteY2367" fmla="*/ 3362886 h 6858000"/>
              <a:gd name="connsiteX2368" fmla="*/ 12070297 w 12192000"/>
              <a:gd name="connsiteY2368" fmla="*/ 3364909 h 6858000"/>
              <a:gd name="connsiteX2369" fmla="*/ 12078418 w 12192000"/>
              <a:gd name="connsiteY2369" fmla="*/ 3374622 h 6858000"/>
              <a:gd name="connsiteX2370" fmla="*/ 12073988 w 12192000"/>
              <a:gd name="connsiteY2370" fmla="*/ 3374622 h 6858000"/>
              <a:gd name="connsiteX2371" fmla="*/ 12066606 w 12192000"/>
              <a:gd name="connsiteY2371" fmla="*/ 3367337 h 6858000"/>
              <a:gd name="connsiteX2372" fmla="*/ 12132310 w 12192000"/>
              <a:gd name="connsiteY2372" fmla="*/ 3362076 h 6858000"/>
              <a:gd name="connsiteX2373" fmla="*/ 12136739 w 12192000"/>
              <a:gd name="connsiteY2373" fmla="*/ 3364100 h 6858000"/>
              <a:gd name="connsiteX2374" fmla="*/ 12139692 w 12192000"/>
              <a:gd name="connsiteY2374" fmla="*/ 3362886 h 6858000"/>
              <a:gd name="connsiteX2375" fmla="*/ 12145598 w 12192000"/>
              <a:gd name="connsiteY2375" fmla="*/ 3363290 h 6858000"/>
              <a:gd name="connsiteX2376" fmla="*/ 12150766 w 12192000"/>
              <a:gd name="connsiteY2376" fmla="*/ 3371789 h 6858000"/>
              <a:gd name="connsiteX2377" fmla="*/ 12159625 w 12192000"/>
              <a:gd name="connsiteY2377" fmla="*/ 3382312 h 6858000"/>
              <a:gd name="connsiteX2378" fmla="*/ 12163316 w 12192000"/>
              <a:gd name="connsiteY2378" fmla="*/ 3384740 h 6858000"/>
              <a:gd name="connsiteX2379" fmla="*/ 12162578 w 12192000"/>
              <a:gd name="connsiteY2379" fmla="*/ 3390001 h 6858000"/>
              <a:gd name="connsiteX2380" fmla="*/ 12164054 w 12192000"/>
              <a:gd name="connsiteY2380" fmla="*/ 3406190 h 6858000"/>
              <a:gd name="connsiteX2381" fmla="*/ 12163316 w 12192000"/>
              <a:gd name="connsiteY2381" fmla="*/ 3419546 h 6858000"/>
              <a:gd name="connsiteX2382" fmla="*/ 12169222 w 12192000"/>
              <a:gd name="connsiteY2382" fmla="*/ 3423997 h 6858000"/>
              <a:gd name="connsiteX2383" fmla="*/ 12172175 w 12192000"/>
              <a:gd name="connsiteY2383" fmla="*/ 3432092 h 6858000"/>
              <a:gd name="connsiteX2384" fmla="*/ 12176604 w 12192000"/>
              <a:gd name="connsiteY2384" fmla="*/ 3437758 h 6858000"/>
              <a:gd name="connsiteX2385" fmla="*/ 12171437 w 12192000"/>
              <a:gd name="connsiteY2385" fmla="*/ 3435734 h 6858000"/>
              <a:gd name="connsiteX2386" fmla="*/ 12169222 w 12192000"/>
              <a:gd name="connsiteY2386" fmla="*/ 3438162 h 6858000"/>
              <a:gd name="connsiteX2387" fmla="*/ 12166269 w 12192000"/>
              <a:gd name="connsiteY2387" fmla="*/ 3436544 h 6858000"/>
              <a:gd name="connsiteX2388" fmla="*/ 12151504 w 12192000"/>
              <a:gd name="connsiteY2388" fmla="*/ 3435734 h 6858000"/>
              <a:gd name="connsiteX2389" fmla="*/ 12148551 w 12192000"/>
              <a:gd name="connsiteY2389" fmla="*/ 3429663 h 6858000"/>
              <a:gd name="connsiteX2390" fmla="*/ 12140430 w 12192000"/>
              <a:gd name="connsiteY2390" fmla="*/ 3424807 h 6858000"/>
              <a:gd name="connsiteX2391" fmla="*/ 12136739 w 12192000"/>
              <a:gd name="connsiteY2391" fmla="*/ 3422379 h 6858000"/>
              <a:gd name="connsiteX2392" fmla="*/ 12135263 w 12192000"/>
              <a:gd name="connsiteY2392" fmla="*/ 3419950 h 6858000"/>
              <a:gd name="connsiteX2393" fmla="*/ 12130095 w 12192000"/>
              <a:gd name="connsiteY2393" fmla="*/ 3421569 h 6858000"/>
              <a:gd name="connsiteX2394" fmla="*/ 12131571 w 12192000"/>
              <a:gd name="connsiteY2394" fmla="*/ 3419546 h 6858000"/>
              <a:gd name="connsiteX2395" fmla="*/ 12136739 w 12192000"/>
              <a:gd name="connsiteY2395" fmla="*/ 3413880 h 6858000"/>
              <a:gd name="connsiteX2396" fmla="*/ 12138216 w 12192000"/>
              <a:gd name="connsiteY2396" fmla="*/ 3409832 h 6858000"/>
              <a:gd name="connsiteX2397" fmla="*/ 12133048 w 12192000"/>
              <a:gd name="connsiteY2397" fmla="*/ 3406595 h 6858000"/>
              <a:gd name="connsiteX2398" fmla="*/ 12121974 w 12192000"/>
              <a:gd name="connsiteY2398" fmla="*/ 3394453 h 6858000"/>
              <a:gd name="connsiteX2399" fmla="*/ 12108686 w 12192000"/>
              <a:gd name="connsiteY2399" fmla="*/ 3385145 h 6858000"/>
              <a:gd name="connsiteX2400" fmla="*/ 12101303 w 12192000"/>
              <a:gd name="connsiteY2400" fmla="*/ 3370575 h 6858000"/>
              <a:gd name="connsiteX2401" fmla="*/ 12101303 w 12192000"/>
              <a:gd name="connsiteY2401" fmla="*/ 3364504 h 6858000"/>
              <a:gd name="connsiteX2402" fmla="*/ 12105733 w 12192000"/>
              <a:gd name="connsiteY2402" fmla="*/ 3366123 h 6858000"/>
              <a:gd name="connsiteX2403" fmla="*/ 12113115 w 12192000"/>
              <a:gd name="connsiteY2403" fmla="*/ 3366123 h 6858000"/>
              <a:gd name="connsiteX2404" fmla="*/ 12123451 w 12192000"/>
              <a:gd name="connsiteY2404" fmla="*/ 3366528 h 6858000"/>
              <a:gd name="connsiteX2405" fmla="*/ 12127142 w 12192000"/>
              <a:gd name="connsiteY2405" fmla="*/ 3362886 h 6858000"/>
              <a:gd name="connsiteX2406" fmla="*/ 11994258 w 12192000"/>
              <a:gd name="connsiteY2406" fmla="*/ 3357624 h 6858000"/>
              <a:gd name="connsiteX2407" fmla="*/ 11992043 w 12192000"/>
              <a:gd name="connsiteY2407" fmla="*/ 3368147 h 6858000"/>
              <a:gd name="connsiteX2408" fmla="*/ 11995735 w 12192000"/>
              <a:gd name="connsiteY2408" fmla="*/ 3376241 h 6858000"/>
              <a:gd name="connsiteX2409" fmla="*/ 11991305 w 12192000"/>
              <a:gd name="connsiteY2409" fmla="*/ 3387573 h 6858000"/>
              <a:gd name="connsiteX2410" fmla="*/ 11985399 w 12192000"/>
              <a:gd name="connsiteY2410" fmla="*/ 3389597 h 6858000"/>
              <a:gd name="connsiteX2411" fmla="*/ 11980231 w 12192000"/>
              <a:gd name="connsiteY2411" fmla="*/ 3377455 h 6858000"/>
              <a:gd name="connsiteX2412" fmla="*/ 11986137 w 12192000"/>
              <a:gd name="connsiteY2412" fmla="*/ 3369766 h 6858000"/>
              <a:gd name="connsiteX2413" fmla="*/ 11990567 w 12192000"/>
              <a:gd name="connsiteY2413" fmla="*/ 3360862 h 6858000"/>
              <a:gd name="connsiteX2414" fmla="*/ 11994258 w 12192000"/>
              <a:gd name="connsiteY2414" fmla="*/ 3357624 h 6858000"/>
              <a:gd name="connsiteX2415" fmla="*/ 12034861 w 12192000"/>
              <a:gd name="connsiteY2415" fmla="*/ 3336174 h 6858000"/>
              <a:gd name="connsiteX2416" fmla="*/ 12044459 w 12192000"/>
              <a:gd name="connsiteY2416" fmla="*/ 3345483 h 6858000"/>
              <a:gd name="connsiteX2417" fmla="*/ 12045935 w 12192000"/>
              <a:gd name="connsiteY2417" fmla="*/ 3350744 h 6858000"/>
              <a:gd name="connsiteX2418" fmla="*/ 12043720 w 12192000"/>
              <a:gd name="connsiteY2418" fmla="*/ 3355196 h 6858000"/>
              <a:gd name="connsiteX2419" fmla="*/ 12030432 w 12192000"/>
              <a:gd name="connsiteY2419" fmla="*/ 3342245 h 6858000"/>
              <a:gd name="connsiteX2420" fmla="*/ 12031170 w 12192000"/>
              <a:gd name="connsiteY2420" fmla="*/ 3336984 h 6858000"/>
              <a:gd name="connsiteX2421" fmla="*/ 10534012 w 12192000"/>
              <a:gd name="connsiteY2421" fmla="*/ 3320795 h 6858000"/>
              <a:gd name="connsiteX2422" fmla="*/ 10536226 w 12192000"/>
              <a:gd name="connsiteY2422" fmla="*/ 3326056 h 6858000"/>
              <a:gd name="connsiteX2423" fmla="*/ 10532535 w 12192000"/>
              <a:gd name="connsiteY2423" fmla="*/ 3333746 h 6858000"/>
              <a:gd name="connsiteX2424" fmla="*/ 10536226 w 12192000"/>
              <a:gd name="connsiteY2424" fmla="*/ 3336984 h 6858000"/>
              <a:gd name="connsiteX2425" fmla="*/ 10535488 w 12192000"/>
              <a:gd name="connsiteY2425" fmla="*/ 3346697 h 6858000"/>
              <a:gd name="connsiteX2426" fmla="*/ 10528106 w 12192000"/>
              <a:gd name="connsiteY2426" fmla="*/ 3356815 h 6858000"/>
              <a:gd name="connsiteX2427" fmla="*/ 10534750 w 12192000"/>
              <a:gd name="connsiteY2427" fmla="*/ 3360862 h 6858000"/>
              <a:gd name="connsiteX2428" fmla="*/ 10534750 w 12192000"/>
              <a:gd name="connsiteY2428" fmla="*/ 3373813 h 6858000"/>
              <a:gd name="connsiteX2429" fmla="*/ 10523676 w 12192000"/>
              <a:gd name="connsiteY2429" fmla="*/ 3381502 h 6858000"/>
              <a:gd name="connsiteX2430" fmla="*/ 10519247 w 12192000"/>
              <a:gd name="connsiteY2430" fmla="*/ 3377860 h 6858000"/>
              <a:gd name="connsiteX2431" fmla="*/ 10524415 w 12192000"/>
              <a:gd name="connsiteY2431" fmla="*/ 3358029 h 6858000"/>
              <a:gd name="connsiteX2432" fmla="*/ 10522938 w 12192000"/>
              <a:gd name="connsiteY2432" fmla="*/ 3351554 h 6858000"/>
              <a:gd name="connsiteX2433" fmla="*/ 10525891 w 12192000"/>
              <a:gd name="connsiteY2433" fmla="*/ 3346292 h 6858000"/>
              <a:gd name="connsiteX2434" fmla="*/ 10523676 w 12192000"/>
              <a:gd name="connsiteY2434" fmla="*/ 3330913 h 6858000"/>
              <a:gd name="connsiteX2435" fmla="*/ 11902716 w 12192000"/>
              <a:gd name="connsiteY2435" fmla="*/ 3316343 h 6858000"/>
              <a:gd name="connsiteX2436" fmla="*/ 11914528 w 12192000"/>
              <a:gd name="connsiteY2436" fmla="*/ 3319986 h 6858000"/>
              <a:gd name="connsiteX2437" fmla="*/ 11926340 w 12192000"/>
              <a:gd name="connsiteY2437" fmla="*/ 3317557 h 6858000"/>
              <a:gd name="connsiteX2438" fmla="*/ 11947010 w 12192000"/>
              <a:gd name="connsiteY2438" fmla="*/ 3334555 h 6858000"/>
              <a:gd name="connsiteX2439" fmla="*/ 11957346 w 12192000"/>
              <a:gd name="connsiteY2439" fmla="*/ 3338198 h 6858000"/>
              <a:gd name="connsiteX2440" fmla="*/ 11957346 w 12192000"/>
              <a:gd name="connsiteY2440" fmla="*/ 3346292 h 6858000"/>
              <a:gd name="connsiteX2441" fmla="*/ 11953655 w 12192000"/>
              <a:gd name="connsiteY2441" fmla="*/ 3352768 h 6858000"/>
              <a:gd name="connsiteX2442" fmla="*/ 11958822 w 12192000"/>
              <a:gd name="connsiteY2442" fmla="*/ 3359648 h 6858000"/>
              <a:gd name="connsiteX2443" fmla="*/ 11958822 w 12192000"/>
              <a:gd name="connsiteY2443" fmla="*/ 3367337 h 6858000"/>
              <a:gd name="connsiteX2444" fmla="*/ 11953655 w 12192000"/>
              <a:gd name="connsiteY2444" fmla="*/ 3370575 h 6858000"/>
              <a:gd name="connsiteX2445" fmla="*/ 11953655 w 12192000"/>
              <a:gd name="connsiteY2445" fmla="*/ 3377860 h 6858000"/>
              <a:gd name="connsiteX2446" fmla="*/ 11944796 w 12192000"/>
              <a:gd name="connsiteY2446" fmla="*/ 3384740 h 6858000"/>
              <a:gd name="connsiteX2447" fmla="*/ 11936675 w 12192000"/>
              <a:gd name="connsiteY2447" fmla="*/ 3383526 h 6858000"/>
              <a:gd name="connsiteX2448" fmla="*/ 11927078 w 12192000"/>
              <a:gd name="connsiteY2448" fmla="*/ 3372599 h 6858000"/>
              <a:gd name="connsiteX2449" fmla="*/ 11927078 w 12192000"/>
              <a:gd name="connsiteY2449" fmla="*/ 3364100 h 6858000"/>
              <a:gd name="connsiteX2450" fmla="*/ 11918957 w 12192000"/>
              <a:gd name="connsiteY2450" fmla="*/ 3360053 h 6858000"/>
              <a:gd name="connsiteX2451" fmla="*/ 11918957 w 12192000"/>
              <a:gd name="connsiteY2451" fmla="*/ 3345887 h 6858000"/>
              <a:gd name="connsiteX2452" fmla="*/ 11912313 w 12192000"/>
              <a:gd name="connsiteY2452" fmla="*/ 3337793 h 6858000"/>
              <a:gd name="connsiteX2453" fmla="*/ 11905669 w 12192000"/>
              <a:gd name="connsiteY2453" fmla="*/ 3335365 h 6858000"/>
              <a:gd name="connsiteX2454" fmla="*/ 11902716 w 12192000"/>
              <a:gd name="connsiteY2454" fmla="*/ 3324438 h 6858000"/>
              <a:gd name="connsiteX2455" fmla="*/ 11896072 w 12192000"/>
              <a:gd name="connsiteY2455" fmla="*/ 3324842 h 6858000"/>
              <a:gd name="connsiteX2456" fmla="*/ 11893857 w 12192000"/>
              <a:gd name="connsiteY2456" fmla="*/ 3320390 h 6858000"/>
              <a:gd name="connsiteX2457" fmla="*/ 11974325 w 12192000"/>
              <a:gd name="connsiteY2457" fmla="*/ 3312701 h 6858000"/>
              <a:gd name="connsiteX2458" fmla="*/ 11983923 w 12192000"/>
              <a:gd name="connsiteY2458" fmla="*/ 3315939 h 6858000"/>
              <a:gd name="connsiteX2459" fmla="*/ 11989090 w 12192000"/>
              <a:gd name="connsiteY2459" fmla="*/ 3323628 h 6858000"/>
              <a:gd name="connsiteX2460" fmla="*/ 11984661 w 12192000"/>
              <a:gd name="connsiteY2460" fmla="*/ 3328080 h 6858000"/>
              <a:gd name="connsiteX2461" fmla="*/ 11982446 w 12192000"/>
              <a:gd name="connsiteY2461" fmla="*/ 3333341 h 6858000"/>
              <a:gd name="connsiteX2462" fmla="*/ 11970634 w 12192000"/>
              <a:gd name="connsiteY2462" fmla="*/ 3326056 h 6858000"/>
              <a:gd name="connsiteX2463" fmla="*/ 11969158 w 12192000"/>
              <a:gd name="connsiteY2463" fmla="*/ 3319176 h 6858000"/>
              <a:gd name="connsiteX2464" fmla="*/ 11876877 w 12192000"/>
              <a:gd name="connsiteY2464" fmla="*/ 3300559 h 6858000"/>
              <a:gd name="connsiteX2465" fmla="*/ 11883521 w 12192000"/>
              <a:gd name="connsiteY2465" fmla="*/ 3300559 h 6858000"/>
              <a:gd name="connsiteX2466" fmla="*/ 11893119 w 12192000"/>
              <a:gd name="connsiteY2466" fmla="*/ 3309463 h 6858000"/>
              <a:gd name="connsiteX2467" fmla="*/ 11890166 w 12192000"/>
              <a:gd name="connsiteY2467" fmla="*/ 3311891 h 6858000"/>
              <a:gd name="connsiteX2468" fmla="*/ 11878354 w 12192000"/>
              <a:gd name="connsiteY2468" fmla="*/ 3307035 h 6858000"/>
              <a:gd name="connsiteX2469" fmla="*/ 12091706 w 12192000"/>
              <a:gd name="connsiteY2469" fmla="*/ 3288418 h 6858000"/>
              <a:gd name="connsiteX2470" fmla="*/ 12099089 w 12192000"/>
              <a:gd name="connsiteY2470" fmla="*/ 3295298 h 6858000"/>
              <a:gd name="connsiteX2471" fmla="*/ 12103518 w 12192000"/>
              <a:gd name="connsiteY2471" fmla="*/ 3304607 h 6858000"/>
              <a:gd name="connsiteX2472" fmla="*/ 12099827 w 12192000"/>
              <a:gd name="connsiteY2472" fmla="*/ 3314320 h 6858000"/>
              <a:gd name="connsiteX2473" fmla="*/ 12086539 w 12192000"/>
              <a:gd name="connsiteY2473" fmla="*/ 3316748 h 6858000"/>
              <a:gd name="connsiteX2474" fmla="*/ 12082109 w 12192000"/>
              <a:gd name="connsiteY2474" fmla="*/ 3311891 h 6858000"/>
              <a:gd name="connsiteX2475" fmla="*/ 12085800 w 12192000"/>
              <a:gd name="connsiteY2475" fmla="*/ 3309463 h 6858000"/>
              <a:gd name="connsiteX2476" fmla="*/ 12088753 w 12192000"/>
              <a:gd name="connsiteY2476" fmla="*/ 3302178 h 6858000"/>
              <a:gd name="connsiteX2477" fmla="*/ 12086539 w 12192000"/>
              <a:gd name="connsiteY2477" fmla="*/ 3292060 h 6858000"/>
              <a:gd name="connsiteX2478" fmla="*/ 11973587 w 12192000"/>
              <a:gd name="connsiteY2478" fmla="*/ 3277086 h 6858000"/>
              <a:gd name="connsiteX2479" fmla="*/ 11980970 w 12192000"/>
              <a:gd name="connsiteY2479" fmla="*/ 3281538 h 6858000"/>
              <a:gd name="connsiteX2480" fmla="*/ 11982446 w 12192000"/>
              <a:gd name="connsiteY2480" fmla="*/ 3288418 h 6858000"/>
              <a:gd name="connsiteX2481" fmla="*/ 11975064 w 12192000"/>
              <a:gd name="connsiteY2481" fmla="*/ 3284776 h 6858000"/>
              <a:gd name="connsiteX2482" fmla="*/ 11973587 w 12192000"/>
              <a:gd name="connsiteY2482" fmla="*/ 3277086 h 6858000"/>
              <a:gd name="connsiteX2483" fmla="*/ 11977278 w 12192000"/>
              <a:gd name="connsiteY2483" fmla="*/ 3236210 h 6858000"/>
              <a:gd name="connsiteX2484" fmla="*/ 11983184 w 12192000"/>
              <a:gd name="connsiteY2484" fmla="*/ 3240257 h 6858000"/>
              <a:gd name="connsiteX2485" fmla="*/ 11978755 w 12192000"/>
              <a:gd name="connsiteY2485" fmla="*/ 3245114 h 6858000"/>
              <a:gd name="connsiteX2486" fmla="*/ 11977278 w 12192000"/>
              <a:gd name="connsiteY2486" fmla="*/ 3258874 h 6858000"/>
              <a:gd name="connsiteX2487" fmla="*/ 11970634 w 12192000"/>
              <a:gd name="connsiteY2487" fmla="*/ 3264945 h 6858000"/>
              <a:gd name="connsiteX2488" fmla="*/ 11968419 w 12192000"/>
              <a:gd name="connsiteY2488" fmla="*/ 3258469 h 6858000"/>
              <a:gd name="connsiteX2489" fmla="*/ 11969896 w 12192000"/>
              <a:gd name="connsiteY2489" fmla="*/ 3254422 h 6858000"/>
              <a:gd name="connsiteX2490" fmla="*/ 11965467 w 12192000"/>
              <a:gd name="connsiteY2490" fmla="*/ 3242281 h 6858000"/>
              <a:gd name="connsiteX2491" fmla="*/ 2537355 w 12192000"/>
              <a:gd name="connsiteY2491" fmla="*/ 3103463 h 6858000"/>
              <a:gd name="connsiteX2492" fmla="*/ 2542522 w 12192000"/>
              <a:gd name="connsiteY2492" fmla="*/ 3108725 h 6858000"/>
              <a:gd name="connsiteX2493" fmla="*/ 2550643 w 12192000"/>
              <a:gd name="connsiteY2493" fmla="*/ 3109939 h 6858000"/>
              <a:gd name="connsiteX2494" fmla="*/ 2544737 w 12192000"/>
              <a:gd name="connsiteY2494" fmla="*/ 3113986 h 6858000"/>
              <a:gd name="connsiteX2495" fmla="*/ 2538093 w 12192000"/>
              <a:gd name="connsiteY2495" fmla="*/ 3111558 h 6858000"/>
              <a:gd name="connsiteX2496" fmla="*/ 2533664 w 12192000"/>
              <a:gd name="connsiteY2496" fmla="*/ 3105082 h 6858000"/>
              <a:gd name="connsiteX2497" fmla="*/ 2614870 w 12192000"/>
              <a:gd name="connsiteY2497" fmla="*/ 3090917 h 6858000"/>
              <a:gd name="connsiteX2498" fmla="*/ 2651044 w 12192000"/>
              <a:gd name="connsiteY2498" fmla="*/ 3093750 h 6858000"/>
              <a:gd name="connsiteX2499" fmla="*/ 2671715 w 12192000"/>
              <a:gd name="connsiteY2499" fmla="*/ 3091322 h 6858000"/>
              <a:gd name="connsiteX2500" fmla="*/ 2677621 w 12192000"/>
              <a:gd name="connsiteY2500" fmla="*/ 3093750 h 6858000"/>
              <a:gd name="connsiteX2501" fmla="*/ 2680574 w 12192000"/>
              <a:gd name="connsiteY2501" fmla="*/ 3099821 h 6858000"/>
              <a:gd name="connsiteX2502" fmla="*/ 2689433 w 12192000"/>
              <a:gd name="connsiteY2502" fmla="*/ 3102249 h 6858000"/>
              <a:gd name="connsiteX2503" fmla="*/ 2676883 w 12192000"/>
              <a:gd name="connsiteY2503" fmla="*/ 3115200 h 6858000"/>
              <a:gd name="connsiteX2504" fmla="*/ 2659903 w 12192000"/>
              <a:gd name="connsiteY2504" fmla="*/ 3122080 h 6858000"/>
              <a:gd name="connsiteX2505" fmla="*/ 2653997 w 12192000"/>
              <a:gd name="connsiteY2505" fmla="*/ 3119247 h 6858000"/>
              <a:gd name="connsiteX2506" fmla="*/ 2636279 w 12192000"/>
              <a:gd name="connsiteY2506" fmla="*/ 3123295 h 6858000"/>
              <a:gd name="connsiteX2507" fmla="*/ 2630374 w 12192000"/>
              <a:gd name="connsiteY2507" fmla="*/ 3121271 h 6858000"/>
              <a:gd name="connsiteX2508" fmla="*/ 2606011 w 12192000"/>
              <a:gd name="connsiteY2508" fmla="*/ 3120057 h 6858000"/>
              <a:gd name="connsiteX2509" fmla="*/ 2602320 w 12192000"/>
              <a:gd name="connsiteY2509" fmla="*/ 3112367 h 6858000"/>
              <a:gd name="connsiteX2510" fmla="*/ 2603797 w 12192000"/>
              <a:gd name="connsiteY2510" fmla="*/ 3107915 h 6858000"/>
              <a:gd name="connsiteX2511" fmla="*/ 2602320 w 12192000"/>
              <a:gd name="connsiteY2511" fmla="*/ 3101440 h 6858000"/>
              <a:gd name="connsiteX2512" fmla="*/ 2611179 w 12192000"/>
              <a:gd name="connsiteY2512" fmla="*/ 3097797 h 6858000"/>
              <a:gd name="connsiteX2513" fmla="*/ 2095147 w 12192000"/>
              <a:gd name="connsiteY2513" fmla="*/ 3090108 h 6858000"/>
              <a:gd name="connsiteX2514" fmla="*/ 2132797 w 12192000"/>
              <a:gd name="connsiteY2514" fmla="*/ 3092131 h 6858000"/>
              <a:gd name="connsiteX2515" fmla="*/ 2142394 w 12192000"/>
              <a:gd name="connsiteY2515" fmla="*/ 3106296 h 6858000"/>
              <a:gd name="connsiteX2516" fmla="*/ 2154944 w 12192000"/>
              <a:gd name="connsiteY2516" fmla="*/ 3108725 h 6858000"/>
              <a:gd name="connsiteX2517" fmla="*/ 2163065 w 12192000"/>
              <a:gd name="connsiteY2517" fmla="*/ 3116414 h 6858000"/>
              <a:gd name="connsiteX2518" fmla="*/ 2162327 w 12192000"/>
              <a:gd name="connsiteY2518" fmla="*/ 3120866 h 6858000"/>
              <a:gd name="connsiteX2519" fmla="*/ 2145347 w 12192000"/>
              <a:gd name="connsiteY2519" fmla="*/ 3120866 h 6858000"/>
              <a:gd name="connsiteX2520" fmla="*/ 2138703 w 12192000"/>
              <a:gd name="connsiteY2520" fmla="*/ 3117628 h 6858000"/>
              <a:gd name="connsiteX2521" fmla="*/ 2135012 w 12192000"/>
              <a:gd name="connsiteY2521" fmla="*/ 3124913 h 6858000"/>
              <a:gd name="connsiteX2522" fmla="*/ 2129844 w 12192000"/>
              <a:gd name="connsiteY2522" fmla="*/ 3126532 h 6858000"/>
              <a:gd name="connsiteX2523" fmla="*/ 2126153 w 12192000"/>
              <a:gd name="connsiteY2523" fmla="*/ 3122080 h 6858000"/>
              <a:gd name="connsiteX2524" fmla="*/ 2117294 w 12192000"/>
              <a:gd name="connsiteY2524" fmla="*/ 3122080 h 6858000"/>
              <a:gd name="connsiteX2525" fmla="*/ 2117294 w 12192000"/>
              <a:gd name="connsiteY2525" fmla="*/ 3131794 h 6858000"/>
              <a:gd name="connsiteX2526" fmla="*/ 2104744 w 12192000"/>
              <a:gd name="connsiteY2526" fmla="*/ 3131389 h 6858000"/>
              <a:gd name="connsiteX2527" fmla="*/ 2097361 w 12192000"/>
              <a:gd name="connsiteY2527" fmla="*/ 3125723 h 6858000"/>
              <a:gd name="connsiteX2528" fmla="*/ 2085549 w 12192000"/>
              <a:gd name="connsiteY2528" fmla="*/ 3126128 h 6858000"/>
              <a:gd name="connsiteX2529" fmla="*/ 2078905 w 12192000"/>
              <a:gd name="connsiteY2529" fmla="*/ 3121271 h 6858000"/>
              <a:gd name="connsiteX2530" fmla="*/ 2072999 w 12192000"/>
              <a:gd name="connsiteY2530" fmla="*/ 3109129 h 6858000"/>
              <a:gd name="connsiteX2531" fmla="*/ 2067093 w 12192000"/>
              <a:gd name="connsiteY2531" fmla="*/ 3106701 h 6858000"/>
              <a:gd name="connsiteX2532" fmla="*/ 2060449 w 12192000"/>
              <a:gd name="connsiteY2532" fmla="*/ 3108725 h 6858000"/>
              <a:gd name="connsiteX2533" fmla="*/ 2051590 w 12192000"/>
              <a:gd name="connsiteY2533" fmla="*/ 3101845 h 6858000"/>
              <a:gd name="connsiteX2534" fmla="*/ 2056758 w 12192000"/>
              <a:gd name="connsiteY2534" fmla="*/ 3094155 h 6858000"/>
              <a:gd name="connsiteX2535" fmla="*/ 2065617 w 12192000"/>
              <a:gd name="connsiteY2535" fmla="*/ 3092536 h 6858000"/>
              <a:gd name="connsiteX2536" fmla="*/ 2076690 w 12192000"/>
              <a:gd name="connsiteY2536" fmla="*/ 3093750 h 6858000"/>
              <a:gd name="connsiteX2537" fmla="*/ 2318096 w 12192000"/>
              <a:gd name="connsiteY2537" fmla="*/ 3065016 h 6858000"/>
              <a:gd name="connsiteX2538" fmla="*/ 2327694 w 12192000"/>
              <a:gd name="connsiteY2538" fmla="*/ 3071896 h 6858000"/>
              <a:gd name="connsiteX2539" fmla="*/ 2329908 w 12192000"/>
              <a:gd name="connsiteY2539" fmla="*/ 3078776 h 6858000"/>
              <a:gd name="connsiteX2540" fmla="*/ 2315882 w 12192000"/>
              <a:gd name="connsiteY2540" fmla="*/ 3073919 h 6858000"/>
              <a:gd name="connsiteX2541" fmla="*/ 2309237 w 12192000"/>
              <a:gd name="connsiteY2541" fmla="*/ 3069063 h 6858000"/>
              <a:gd name="connsiteX2542" fmla="*/ 11902716 w 12192000"/>
              <a:gd name="connsiteY2542" fmla="*/ 3063397 h 6858000"/>
              <a:gd name="connsiteX2543" fmla="*/ 11921910 w 12192000"/>
              <a:gd name="connsiteY2543" fmla="*/ 3066634 h 6858000"/>
              <a:gd name="connsiteX2544" fmla="*/ 11930031 w 12192000"/>
              <a:gd name="connsiteY2544" fmla="*/ 3075133 h 6858000"/>
              <a:gd name="connsiteX2545" fmla="*/ 11937413 w 12192000"/>
              <a:gd name="connsiteY2545" fmla="*/ 3079585 h 6858000"/>
              <a:gd name="connsiteX2546" fmla="*/ 11939628 w 12192000"/>
              <a:gd name="connsiteY2546" fmla="*/ 3074729 h 6858000"/>
              <a:gd name="connsiteX2547" fmla="*/ 11953655 w 12192000"/>
              <a:gd name="connsiteY2547" fmla="*/ 3074729 h 6858000"/>
              <a:gd name="connsiteX2548" fmla="*/ 11961037 w 12192000"/>
              <a:gd name="connsiteY2548" fmla="*/ 3069467 h 6858000"/>
              <a:gd name="connsiteX2549" fmla="*/ 11961775 w 12192000"/>
              <a:gd name="connsiteY2549" fmla="*/ 3065016 h 6858000"/>
              <a:gd name="connsiteX2550" fmla="*/ 11966205 w 12192000"/>
              <a:gd name="connsiteY2550" fmla="*/ 3063397 h 6858000"/>
              <a:gd name="connsiteX2551" fmla="*/ 11972849 w 12192000"/>
              <a:gd name="connsiteY2551" fmla="*/ 3071491 h 6858000"/>
              <a:gd name="connsiteX2552" fmla="*/ 11972111 w 12192000"/>
              <a:gd name="connsiteY2552" fmla="*/ 3077966 h 6858000"/>
              <a:gd name="connsiteX2553" fmla="*/ 11966205 w 12192000"/>
              <a:gd name="connsiteY2553" fmla="*/ 3084442 h 6858000"/>
              <a:gd name="connsiteX2554" fmla="*/ 11963990 w 12192000"/>
              <a:gd name="connsiteY2554" fmla="*/ 3102249 h 6858000"/>
              <a:gd name="connsiteX2555" fmla="*/ 11972849 w 12192000"/>
              <a:gd name="connsiteY2555" fmla="*/ 3116414 h 6858000"/>
              <a:gd name="connsiteX2556" fmla="*/ 11978755 w 12192000"/>
              <a:gd name="connsiteY2556" fmla="*/ 3118438 h 6858000"/>
              <a:gd name="connsiteX2557" fmla="*/ 11981708 w 12192000"/>
              <a:gd name="connsiteY2557" fmla="*/ 3130175 h 6858000"/>
              <a:gd name="connsiteX2558" fmla="*/ 11986876 w 12192000"/>
              <a:gd name="connsiteY2558" fmla="*/ 3135841 h 6858000"/>
              <a:gd name="connsiteX2559" fmla="*/ 11982446 w 12192000"/>
              <a:gd name="connsiteY2559" fmla="*/ 3157291 h 6858000"/>
              <a:gd name="connsiteX2560" fmla="*/ 11976540 w 12192000"/>
              <a:gd name="connsiteY2560" fmla="*/ 3170646 h 6858000"/>
              <a:gd name="connsiteX2561" fmla="*/ 11978755 w 12192000"/>
              <a:gd name="connsiteY2561" fmla="*/ 3181573 h 6858000"/>
              <a:gd name="connsiteX2562" fmla="*/ 11970634 w 12192000"/>
              <a:gd name="connsiteY2562" fmla="*/ 3193715 h 6858000"/>
              <a:gd name="connsiteX2563" fmla="*/ 11969896 w 12192000"/>
              <a:gd name="connsiteY2563" fmla="*/ 3189263 h 6858000"/>
              <a:gd name="connsiteX2564" fmla="*/ 11973587 w 12192000"/>
              <a:gd name="connsiteY2564" fmla="*/ 3182383 h 6858000"/>
              <a:gd name="connsiteX2565" fmla="*/ 11966943 w 12192000"/>
              <a:gd name="connsiteY2565" fmla="*/ 3185621 h 6858000"/>
              <a:gd name="connsiteX2566" fmla="*/ 11951440 w 12192000"/>
              <a:gd name="connsiteY2566" fmla="*/ 3199381 h 6858000"/>
              <a:gd name="connsiteX2567" fmla="*/ 11948487 w 12192000"/>
              <a:gd name="connsiteY2567" fmla="*/ 3207475 h 6858000"/>
              <a:gd name="connsiteX2568" fmla="*/ 11949225 w 12192000"/>
              <a:gd name="connsiteY2568" fmla="*/ 3217998 h 6858000"/>
              <a:gd name="connsiteX2569" fmla="*/ 11944057 w 12192000"/>
              <a:gd name="connsiteY2569" fmla="*/ 3224878 h 6858000"/>
              <a:gd name="connsiteX2570" fmla="*/ 11942581 w 12192000"/>
              <a:gd name="connsiteY2570" fmla="*/ 3236210 h 6858000"/>
              <a:gd name="connsiteX2571" fmla="*/ 11947749 w 12192000"/>
              <a:gd name="connsiteY2571" fmla="*/ 3239852 h 6858000"/>
              <a:gd name="connsiteX2572" fmla="*/ 11952916 w 12192000"/>
              <a:gd name="connsiteY2572" fmla="*/ 3251994 h 6858000"/>
              <a:gd name="connsiteX2573" fmla="*/ 11959561 w 12192000"/>
              <a:gd name="connsiteY2573" fmla="*/ 3258469 h 6858000"/>
              <a:gd name="connsiteX2574" fmla="*/ 11955131 w 12192000"/>
              <a:gd name="connsiteY2574" fmla="*/ 3263730 h 6858000"/>
              <a:gd name="connsiteX2575" fmla="*/ 11955131 w 12192000"/>
              <a:gd name="connsiteY2575" fmla="*/ 3273848 h 6858000"/>
              <a:gd name="connsiteX2576" fmla="*/ 11963252 w 12192000"/>
              <a:gd name="connsiteY2576" fmla="*/ 3279514 h 6858000"/>
              <a:gd name="connsiteX2577" fmla="*/ 11967681 w 12192000"/>
              <a:gd name="connsiteY2577" fmla="*/ 3288418 h 6858000"/>
              <a:gd name="connsiteX2578" fmla="*/ 11979493 w 12192000"/>
              <a:gd name="connsiteY2578" fmla="*/ 3292060 h 6858000"/>
              <a:gd name="connsiteX2579" fmla="*/ 11986876 w 12192000"/>
              <a:gd name="connsiteY2579" fmla="*/ 3289632 h 6858000"/>
              <a:gd name="connsiteX2580" fmla="*/ 11989090 w 12192000"/>
              <a:gd name="connsiteY2580" fmla="*/ 3282347 h 6858000"/>
              <a:gd name="connsiteX2581" fmla="*/ 12002379 w 12192000"/>
              <a:gd name="connsiteY2581" fmla="*/ 3272634 h 6858000"/>
              <a:gd name="connsiteX2582" fmla="*/ 12011976 w 12192000"/>
              <a:gd name="connsiteY2582" fmla="*/ 3272229 h 6858000"/>
              <a:gd name="connsiteX2583" fmla="*/ 12026741 w 12192000"/>
              <a:gd name="connsiteY2583" fmla="*/ 3281133 h 6858000"/>
              <a:gd name="connsiteX2584" fmla="*/ 12032647 w 12192000"/>
              <a:gd name="connsiteY2584" fmla="*/ 3291656 h 6858000"/>
              <a:gd name="connsiteX2585" fmla="*/ 12031908 w 12192000"/>
              <a:gd name="connsiteY2585" fmla="*/ 3301369 h 6858000"/>
              <a:gd name="connsiteX2586" fmla="*/ 12036338 w 12192000"/>
              <a:gd name="connsiteY2586" fmla="*/ 3306225 h 6858000"/>
              <a:gd name="connsiteX2587" fmla="*/ 12042982 w 12192000"/>
              <a:gd name="connsiteY2587" fmla="*/ 3302178 h 6858000"/>
              <a:gd name="connsiteX2588" fmla="*/ 12042244 w 12192000"/>
              <a:gd name="connsiteY2588" fmla="*/ 3292870 h 6858000"/>
              <a:gd name="connsiteX2589" fmla="*/ 12046673 w 12192000"/>
              <a:gd name="connsiteY2589" fmla="*/ 3289632 h 6858000"/>
              <a:gd name="connsiteX2590" fmla="*/ 12052579 w 12192000"/>
              <a:gd name="connsiteY2590" fmla="*/ 3298536 h 6858000"/>
              <a:gd name="connsiteX2591" fmla="*/ 12064391 w 12192000"/>
              <a:gd name="connsiteY2591" fmla="*/ 3298941 h 6858000"/>
              <a:gd name="connsiteX2592" fmla="*/ 12073988 w 12192000"/>
              <a:gd name="connsiteY2592" fmla="*/ 3305011 h 6858000"/>
              <a:gd name="connsiteX2593" fmla="*/ 12076203 w 12192000"/>
              <a:gd name="connsiteY2593" fmla="*/ 3308249 h 6858000"/>
              <a:gd name="connsiteX2594" fmla="*/ 12068821 w 12192000"/>
              <a:gd name="connsiteY2594" fmla="*/ 3309058 h 6858000"/>
              <a:gd name="connsiteX2595" fmla="*/ 12063653 w 12192000"/>
              <a:gd name="connsiteY2595" fmla="*/ 3306630 h 6858000"/>
              <a:gd name="connsiteX2596" fmla="*/ 12059223 w 12192000"/>
              <a:gd name="connsiteY2596" fmla="*/ 3309463 h 6858000"/>
              <a:gd name="connsiteX2597" fmla="*/ 12060700 w 12192000"/>
              <a:gd name="connsiteY2597" fmla="*/ 3317557 h 6858000"/>
              <a:gd name="connsiteX2598" fmla="*/ 12067344 w 12192000"/>
              <a:gd name="connsiteY2598" fmla="*/ 3333341 h 6858000"/>
              <a:gd name="connsiteX2599" fmla="*/ 12067344 w 12192000"/>
              <a:gd name="connsiteY2599" fmla="*/ 3339817 h 6858000"/>
              <a:gd name="connsiteX2600" fmla="*/ 12077680 w 12192000"/>
              <a:gd name="connsiteY2600" fmla="*/ 3339817 h 6858000"/>
              <a:gd name="connsiteX2601" fmla="*/ 12084324 w 12192000"/>
              <a:gd name="connsiteY2601" fmla="*/ 3343054 h 6858000"/>
              <a:gd name="connsiteX2602" fmla="*/ 12093183 w 12192000"/>
              <a:gd name="connsiteY2602" fmla="*/ 3342650 h 6858000"/>
              <a:gd name="connsiteX2603" fmla="*/ 12096874 w 12192000"/>
              <a:gd name="connsiteY2603" fmla="*/ 3347506 h 6858000"/>
              <a:gd name="connsiteX2604" fmla="*/ 12092444 w 12192000"/>
              <a:gd name="connsiteY2604" fmla="*/ 3351554 h 6858000"/>
              <a:gd name="connsiteX2605" fmla="*/ 12093183 w 12192000"/>
              <a:gd name="connsiteY2605" fmla="*/ 3357220 h 6858000"/>
              <a:gd name="connsiteX2606" fmla="*/ 12090230 w 12192000"/>
              <a:gd name="connsiteY2606" fmla="*/ 3370575 h 6858000"/>
              <a:gd name="connsiteX2607" fmla="*/ 12081371 w 12192000"/>
              <a:gd name="connsiteY2607" fmla="*/ 3367742 h 6858000"/>
              <a:gd name="connsiteX2608" fmla="*/ 12073250 w 12192000"/>
              <a:gd name="connsiteY2608" fmla="*/ 3358838 h 6858000"/>
              <a:gd name="connsiteX2609" fmla="*/ 12081371 w 12192000"/>
              <a:gd name="connsiteY2609" fmla="*/ 3354387 h 6858000"/>
              <a:gd name="connsiteX2610" fmla="*/ 12081371 w 12192000"/>
              <a:gd name="connsiteY2610" fmla="*/ 3349530 h 6858000"/>
              <a:gd name="connsiteX2611" fmla="*/ 12073250 w 12192000"/>
              <a:gd name="connsiteY2611" fmla="*/ 3347911 h 6858000"/>
              <a:gd name="connsiteX2612" fmla="*/ 12073988 w 12192000"/>
              <a:gd name="connsiteY2612" fmla="*/ 3351149 h 6858000"/>
              <a:gd name="connsiteX2613" fmla="*/ 12065129 w 12192000"/>
              <a:gd name="connsiteY2613" fmla="*/ 3353577 h 6858000"/>
              <a:gd name="connsiteX2614" fmla="*/ 12054056 w 12192000"/>
              <a:gd name="connsiteY2614" fmla="*/ 3341840 h 6858000"/>
              <a:gd name="connsiteX2615" fmla="*/ 12046673 w 12192000"/>
              <a:gd name="connsiteY2615" fmla="*/ 3339412 h 6858000"/>
              <a:gd name="connsiteX2616" fmla="*/ 12046673 w 12192000"/>
              <a:gd name="connsiteY2616" fmla="*/ 3329294 h 6858000"/>
              <a:gd name="connsiteX2617" fmla="*/ 12042982 w 12192000"/>
              <a:gd name="connsiteY2617" fmla="*/ 3320795 h 6858000"/>
              <a:gd name="connsiteX2618" fmla="*/ 12028217 w 12192000"/>
              <a:gd name="connsiteY2618" fmla="*/ 3315939 h 6858000"/>
              <a:gd name="connsiteX2619" fmla="*/ 12021573 w 12192000"/>
              <a:gd name="connsiteY2619" fmla="*/ 3305416 h 6858000"/>
              <a:gd name="connsiteX2620" fmla="*/ 12015667 w 12192000"/>
              <a:gd name="connsiteY2620" fmla="*/ 3302178 h 6858000"/>
              <a:gd name="connsiteX2621" fmla="*/ 12009761 w 12192000"/>
              <a:gd name="connsiteY2621" fmla="*/ 3296917 h 6858000"/>
              <a:gd name="connsiteX2622" fmla="*/ 12004593 w 12192000"/>
              <a:gd name="connsiteY2622" fmla="*/ 3296108 h 6858000"/>
              <a:gd name="connsiteX2623" fmla="*/ 12003117 w 12192000"/>
              <a:gd name="connsiteY2623" fmla="*/ 3300559 h 6858000"/>
              <a:gd name="connsiteX2624" fmla="*/ 12013452 w 12192000"/>
              <a:gd name="connsiteY2624" fmla="*/ 3317557 h 6858000"/>
              <a:gd name="connsiteX2625" fmla="*/ 12016405 w 12192000"/>
              <a:gd name="connsiteY2625" fmla="*/ 3332937 h 6858000"/>
              <a:gd name="connsiteX2626" fmla="*/ 12012714 w 12192000"/>
              <a:gd name="connsiteY2626" fmla="*/ 3333341 h 6858000"/>
              <a:gd name="connsiteX2627" fmla="*/ 12003117 w 12192000"/>
              <a:gd name="connsiteY2627" fmla="*/ 3318367 h 6858000"/>
              <a:gd name="connsiteX2628" fmla="*/ 11991305 w 12192000"/>
              <a:gd name="connsiteY2628" fmla="*/ 3311082 h 6858000"/>
              <a:gd name="connsiteX2629" fmla="*/ 11987614 w 12192000"/>
              <a:gd name="connsiteY2629" fmla="*/ 3303797 h 6858000"/>
              <a:gd name="connsiteX2630" fmla="*/ 11966943 w 12192000"/>
              <a:gd name="connsiteY2630" fmla="*/ 3296512 h 6858000"/>
              <a:gd name="connsiteX2631" fmla="*/ 11955869 w 12192000"/>
              <a:gd name="connsiteY2631" fmla="*/ 3297322 h 6858000"/>
              <a:gd name="connsiteX2632" fmla="*/ 11951440 w 12192000"/>
              <a:gd name="connsiteY2632" fmla="*/ 3303392 h 6858000"/>
              <a:gd name="connsiteX2633" fmla="*/ 11953655 w 12192000"/>
              <a:gd name="connsiteY2633" fmla="*/ 3309463 h 6858000"/>
              <a:gd name="connsiteX2634" fmla="*/ 11944057 w 12192000"/>
              <a:gd name="connsiteY2634" fmla="*/ 3314724 h 6858000"/>
              <a:gd name="connsiteX2635" fmla="*/ 11932984 w 12192000"/>
              <a:gd name="connsiteY2635" fmla="*/ 3304202 h 6858000"/>
              <a:gd name="connsiteX2636" fmla="*/ 11926340 w 12192000"/>
              <a:gd name="connsiteY2636" fmla="*/ 3309868 h 6858000"/>
              <a:gd name="connsiteX2637" fmla="*/ 11918219 w 12192000"/>
              <a:gd name="connsiteY2637" fmla="*/ 3311487 h 6858000"/>
              <a:gd name="connsiteX2638" fmla="*/ 11922648 w 12192000"/>
              <a:gd name="connsiteY2638" fmla="*/ 3303797 h 6858000"/>
              <a:gd name="connsiteX2639" fmla="*/ 11918957 w 12192000"/>
              <a:gd name="connsiteY2639" fmla="*/ 3296108 h 6858000"/>
              <a:gd name="connsiteX2640" fmla="*/ 11913051 w 12192000"/>
              <a:gd name="connsiteY2640" fmla="*/ 3298131 h 6858000"/>
              <a:gd name="connsiteX2641" fmla="*/ 11910098 w 12192000"/>
              <a:gd name="connsiteY2641" fmla="*/ 3307440 h 6858000"/>
              <a:gd name="connsiteX2642" fmla="*/ 11903454 w 12192000"/>
              <a:gd name="connsiteY2642" fmla="*/ 3296917 h 6858000"/>
              <a:gd name="connsiteX2643" fmla="*/ 11904931 w 12192000"/>
              <a:gd name="connsiteY2643" fmla="*/ 3285990 h 6858000"/>
              <a:gd name="connsiteX2644" fmla="*/ 11903454 w 12192000"/>
              <a:gd name="connsiteY2644" fmla="*/ 3280728 h 6858000"/>
              <a:gd name="connsiteX2645" fmla="*/ 11909360 w 12192000"/>
              <a:gd name="connsiteY2645" fmla="*/ 3274658 h 6858000"/>
              <a:gd name="connsiteX2646" fmla="*/ 11919695 w 12192000"/>
              <a:gd name="connsiteY2646" fmla="*/ 3262112 h 6858000"/>
              <a:gd name="connsiteX2647" fmla="*/ 11911575 w 12192000"/>
              <a:gd name="connsiteY2647" fmla="*/ 3256041 h 6858000"/>
              <a:gd name="connsiteX2648" fmla="*/ 11900501 w 12192000"/>
              <a:gd name="connsiteY2648" fmla="*/ 3254827 h 6858000"/>
              <a:gd name="connsiteX2649" fmla="*/ 11900501 w 12192000"/>
              <a:gd name="connsiteY2649" fmla="*/ 3260493 h 6858000"/>
              <a:gd name="connsiteX2650" fmla="*/ 11905669 w 12192000"/>
              <a:gd name="connsiteY2650" fmla="*/ 3265754 h 6858000"/>
              <a:gd name="connsiteX2651" fmla="*/ 11899763 w 12192000"/>
              <a:gd name="connsiteY2651" fmla="*/ 3273039 h 6858000"/>
              <a:gd name="connsiteX2652" fmla="*/ 11893119 w 12192000"/>
              <a:gd name="connsiteY2652" fmla="*/ 3272634 h 6858000"/>
              <a:gd name="connsiteX2653" fmla="*/ 11883521 w 12192000"/>
              <a:gd name="connsiteY2653" fmla="*/ 3260897 h 6858000"/>
              <a:gd name="connsiteX2654" fmla="*/ 11883521 w 12192000"/>
              <a:gd name="connsiteY2654" fmla="*/ 3251589 h 6858000"/>
              <a:gd name="connsiteX2655" fmla="*/ 11879092 w 12192000"/>
              <a:gd name="connsiteY2655" fmla="*/ 3250375 h 6858000"/>
              <a:gd name="connsiteX2656" fmla="*/ 11875401 w 12192000"/>
              <a:gd name="connsiteY2656" fmla="*/ 3252803 h 6858000"/>
              <a:gd name="connsiteX2657" fmla="*/ 11871710 w 12192000"/>
              <a:gd name="connsiteY2657" fmla="*/ 3249970 h 6858000"/>
              <a:gd name="connsiteX2658" fmla="*/ 11870971 w 12192000"/>
              <a:gd name="connsiteY2658" fmla="*/ 3233377 h 6858000"/>
              <a:gd name="connsiteX2659" fmla="*/ 11863589 w 12192000"/>
              <a:gd name="connsiteY2659" fmla="*/ 3220831 h 6858000"/>
              <a:gd name="connsiteX2660" fmla="*/ 11859898 w 12192000"/>
              <a:gd name="connsiteY2660" fmla="*/ 3207475 h 6858000"/>
              <a:gd name="connsiteX2661" fmla="*/ 11863589 w 12192000"/>
              <a:gd name="connsiteY2661" fmla="*/ 3201404 h 6858000"/>
              <a:gd name="connsiteX2662" fmla="*/ 11862112 w 12192000"/>
              <a:gd name="connsiteY2662" fmla="*/ 3197762 h 6858000"/>
              <a:gd name="connsiteX2663" fmla="*/ 11856206 w 12192000"/>
              <a:gd name="connsiteY2663" fmla="*/ 3197762 h 6858000"/>
              <a:gd name="connsiteX2664" fmla="*/ 11853253 w 12192000"/>
              <a:gd name="connsiteY2664" fmla="*/ 3187644 h 6858000"/>
              <a:gd name="connsiteX2665" fmla="*/ 11854730 w 12192000"/>
              <a:gd name="connsiteY2665" fmla="*/ 3176312 h 6858000"/>
              <a:gd name="connsiteX2666" fmla="*/ 11862112 w 12192000"/>
              <a:gd name="connsiteY2666" fmla="*/ 3184002 h 6858000"/>
              <a:gd name="connsiteX2667" fmla="*/ 11870233 w 12192000"/>
              <a:gd name="connsiteY2667" fmla="*/ 3185621 h 6858000"/>
              <a:gd name="connsiteX2668" fmla="*/ 11877616 w 12192000"/>
              <a:gd name="connsiteY2668" fmla="*/ 3181573 h 6858000"/>
              <a:gd name="connsiteX2669" fmla="*/ 11877616 w 12192000"/>
              <a:gd name="connsiteY2669" fmla="*/ 3175907 h 6858000"/>
              <a:gd name="connsiteX2670" fmla="*/ 11869495 w 12192000"/>
              <a:gd name="connsiteY2670" fmla="*/ 3160528 h 6858000"/>
              <a:gd name="connsiteX2671" fmla="*/ 11874663 w 12192000"/>
              <a:gd name="connsiteY2671" fmla="*/ 3149601 h 6858000"/>
              <a:gd name="connsiteX2672" fmla="*/ 11879830 w 12192000"/>
              <a:gd name="connsiteY2672" fmla="*/ 3126937 h 6858000"/>
              <a:gd name="connsiteX2673" fmla="*/ 11879830 w 12192000"/>
              <a:gd name="connsiteY2673" fmla="*/ 3107915 h 6858000"/>
              <a:gd name="connsiteX2674" fmla="*/ 11876877 w 12192000"/>
              <a:gd name="connsiteY2674" fmla="*/ 3096583 h 6858000"/>
              <a:gd name="connsiteX2675" fmla="*/ 11887213 w 12192000"/>
              <a:gd name="connsiteY2675" fmla="*/ 3077966 h 6858000"/>
              <a:gd name="connsiteX2676" fmla="*/ 11888689 w 12192000"/>
              <a:gd name="connsiteY2676" fmla="*/ 3067849 h 6858000"/>
              <a:gd name="connsiteX2677" fmla="*/ 11915266 w 12192000"/>
              <a:gd name="connsiteY2677" fmla="*/ 3049636 h 6858000"/>
              <a:gd name="connsiteX2678" fmla="*/ 11927078 w 12192000"/>
              <a:gd name="connsiteY2678" fmla="*/ 3049636 h 6858000"/>
              <a:gd name="connsiteX2679" fmla="*/ 11919695 w 12192000"/>
              <a:gd name="connsiteY2679" fmla="*/ 3053684 h 6858000"/>
              <a:gd name="connsiteX2680" fmla="*/ 11915266 w 12192000"/>
              <a:gd name="connsiteY2680" fmla="*/ 3049636 h 6858000"/>
              <a:gd name="connsiteX2681" fmla="*/ 11951440 w 12192000"/>
              <a:gd name="connsiteY2681" fmla="*/ 3039923 h 6858000"/>
              <a:gd name="connsiteX2682" fmla="*/ 11954393 w 12192000"/>
              <a:gd name="connsiteY2682" fmla="*/ 3044780 h 6858000"/>
              <a:gd name="connsiteX2683" fmla="*/ 11950702 w 12192000"/>
              <a:gd name="connsiteY2683" fmla="*/ 3051255 h 6858000"/>
              <a:gd name="connsiteX2684" fmla="*/ 11944796 w 12192000"/>
              <a:gd name="connsiteY2684" fmla="*/ 3047208 h 6858000"/>
              <a:gd name="connsiteX2685" fmla="*/ 11908622 w 12192000"/>
              <a:gd name="connsiteY2685" fmla="*/ 3029805 h 6858000"/>
              <a:gd name="connsiteX2686" fmla="*/ 11915266 w 12192000"/>
              <a:gd name="connsiteY2686" fmla="*/ 3035876 h 6858000"/>
              <a:gd name="connsiteX2687" fmla="*/ 11905669 w 12192000"/>
              <a:gd name="connsiteY2687" fmla="*/ 3037495 h 6858000"/>
              <a:gd name="connsiteX2688" fmla="*/ 11908622 w 12192000"/>
              <a:gd name="connsiteY2688" fmla="*/ 3029805 h 6858000"/>
              <a:gd name="connsiteX2689" fmla="*/ 2408162 w 12192000"/>
              <a:gd name="connsiteY2689" fmla="*/ 3020902 h 6858000"/>
              <a:gd name="connsiteX2690" fmla="*/ 2417021 w 12192000"/>
              <a:gd name="connsiteY2690" fmla="*/ 3023330 h 6858000"/>
              <a:gd name="connsiteX2691" fmla="*/ 2422189 w 12192000"/>
              <a:gd name="connsiteY2691" fmla="*/ 3020902 h 6858000"/>
              <a:gd name="connsiteX2692" fmla="*/ 2463530 w 12192000"/>
              <a:gd name="connsiteY2692" fmla="*/ 3028996 h 6858000"/>
              <a:gd name="connsiteX2693" fmla="*/ 2470175 w 12192000"/>
              <a:gd name="connsiteY2693" fmla="*/ 3033448 h 6858000"/>
              <a:gd name="connsiteX2694" fmla="*/ 2474604 w 12192000"/>
              <a:gd name="connsiteY2694" fmla="*/ 3031829 h 6858000"/>
              <a:gd name="connsiteX2695" fmla="*/ 2483463 w 12192000"/>
              <a:gd name="connsiteY2695" fmla="*/ 3031829 h 6858000"/>
              <a:gd name="connsiteX2696" fmla="*/ 2491584 w 12192000"/>
              <a:gd name="connsiteY2696" fmla="*/ 3045994 h 6858000"/>
              <a:gd name="connsiteX2697" fmla="*/ 2507087 w 12192000"/>
              <a:gd name="connsiteY2697" fmla="*/ 3048827 h 6858000"/>
              <a:gd name="connsiteX2698" fmla="*/ 2512993 w 12192000"/>
              <a:gd name="connsiteY2698" fmla="*/ 3048018 h 6858000"/>
              <a:gd name="connsiteX2699" fmla="*/ 2519637 w 12192000"/>
              <a:gd name="connsiteY2699" fmla="*/ 3052469 h 6858000"/>
              <a:gd name="connsiteX2700" fmla="*/ 2510778 w 12192000"/>
              <a:gd name="connsiteY2700" fmla="*/ 3055707 h 6858000"/>
              <a:gd name="connsiteX2701" fmla="*/ 2489369 w 12192000"/>
              <a:gd name="connsiteY2701" fmla="*/ 3053684 h 6858000"/>
              <a:gd name="connsiteX2702" fmla="*/ 2475342 w 12192000"/>
              <a:gd name="connsiteY2702" fmla="*/ 3050041 h 6858000"/>
              <a:gd name="connsiteX2703" fmla="*/ 2468698 w 12192000"/>
              <a:gd name="connsiteY2703" fmla="*/ 3052065 h 6858000"/>
              <a:gd name="connsiteX2704" fmla="*/ 2478295 w 12192000"/>
              <a:gd name="connsiteY2704" fmla="*/ 3052065 h 6858000"/>
              <a:gd name="connsiteX2705" fmla="*/ 2492322 w 12192000"/>
              <a:gd name="connsiteY2705" fmla="*/ 3059754 h 6858000"/>
              <a:gd name="connsiteX2706" fmla="*/ 2505610 w 12192000"/>
              <a:gd name="connsiteY2706" fmla="*/ 3065825 h 6858000"/>
              <a:gd name="connsiteX2707" fmla="*/ 2513731 w 12192000"/>
              <a:gd name="connsiteY2707" fmla="*/ 3065420 h 6858000"/>
              <a:gd name="connsiteX2708" fmla="*/ 2526281 w 12192000"/>
              <a:gd name="connsiteY2708" fmla="*/ 3069063 h 6858000"/>
              <a:gd name="connsiteX2709" fmla="*/ 2533664 w 12192000"/>
              <a:gd name="connsiteY2709" fmla="*/ 3069063 h 6858000"/>
              <a:gd name="connsiteX2710" fmla="*/ 2553596 w 12192000"/>
              <a:gd name="connsiteY2710" fmla="*/ 3079585 h 6858000"/>
              <a:gd name="connsiteX2711" fmla="*/ 2558026 w 12192000"/>
              <a:gd name="connsiteY2711" fmla="*/ 3086465 h 6858000"/>
              <a:gd name="connsiteX2712" fmla="*/ 2553596 w 12192000"/>
              <a:gd name="connsiteY2712" fmla="*/ 3093750 h 6858000"/>
              <a:gd name="connsiteX2713" fmla="*/ 2546952 w 12192000"/>
              <a:gd name="connsiteY2713" fmla="*/ 3093750 h 6858000"/>
              <a:gd name="connsiteX2714" fmla="*/ 2543999 w 12192000"/>
              <a:gd name="connsiteY2714" fmla="*/ 3101035 h 6858000"/>
              <a:gd name="connsiteX2715" fmla="*/ 2529972 w 12192000"/>
              <a:gd name="connsiteY2715" fmla="*/ 3097797 h 6858000"/>
              <a:gd name="connsiteX2716" fmla="*/ 2518899 w 12192000"/>
              <a:gd name="connsiteY2716" fmla="*/ 3096988 h 6858000"/>
              <a:gd name="connsiteX2717" fmla="*/ 2511516 w 12192000"/>
              <a:gd name="connsiteY2717" fmla="*/ 3091727 h 6858000"/>
              <a:gd name="connsiteX2718" fmla="*/ 2501919 w 12192000"/>
              <a:gd name="connsiteY2718" fmla="*/ 3094964 h 6858000"/>
              <a:gd name="connsiteX2719" fmla="*/ 2486416 w 12192000"/>
              <a:gd name="connsiteY2719" fmla="*/ 3092941 h 6858000"/>
              <a:gd name="connsiteX2720" fmla="*/ 2472389 w 12192000"/>
              <a:gd name="connsiteY2720" fmla="*/ 3095369 h 6858000"/>
              <a:gd name="connsiteX2721" fmla="*/ 2459101 w 12192000"/>
              <a:gd name="connsiteY2721" fmla="*/ 3106701 h 6858000"/>
              <a:gd name="connsiteX2722" fmla="*/ 2445813 w 12192000"/>
              <a:gd name="connsiteY2722" fmla="*/ 3109939 h 6858000"/>
              <a:gd name="connsiteX2723" fmla="*/ 2439907 w 12192000"/>
              <a:gd name="connsiteY2723" fmla="*/ 3106701 h 6858000"/>
              <a:gd name="connsiteX2724" fmla="*/ 2439168 w 12192000"/>
              <a:gd name="connsiteY2724" fmla="*/ 3097797 h 6858000"/>
              <a:gd name="connsiteX2725" fmla="*/ 2431786 w 12192000"/>
              <a:gd name="connsiteY2725" fmla="*/ 3093750 h 6858000"/>
              <a:gd name="connsiteX2726" fmla="*/ 2425880 w 12192000"/>
              <a:gd name="connsiteY2726" fmla="*/ 3105082 h 6858000"/>
              <a:gd name="connsiteX2727" fmla="*/ 2419236 w 12192000"/>
              <a:gd name="connsiteY2727" fmla="*/ 3104273 h 6858000"/>
              <a:gd name="connsiteX2728" fmla="*/ 2413330 w 12192000"/>
              <a:gd name="connsiteY2728" fmla="*/ 3099416 h 6858000"/>
              <a:gd name="connsiteX2729" fmla="*/ 2408900 w 12192000"/>
              <a:gd name="connsiteY2729" fmla="*/ 3105892 h 6858000"/>
              <a:gd name="connsiteX2730" fmla="*/ 2410377 w 12192000"/>
              <a:gd name="connsiteY2730" fmla="*/ 3110344 h 6858000"/>
              <a:gd name="connsiteX2731" fmla="*/ 2398565 w 12192000"/>
              <a:gd name="connsiteY2731" fmla="*/ 3125318 h 6858000"/>
              <a:gd name="connsiteX2732" fmla="*/ 2391921 w 12192000"/>
              <a:gd name="connsiteY2732" fmla="*/ 3139078 h 6858000"/>
              <a:gd name="connsiteX2733" fmla="*/ 2386015 w 12192000"/>
              <a:gd name="connsiteY2733" fmla="*/ 3136245 h 6858000"/>
              <a:gd name="connsiteX2734" fmla="*/ 2383062 w 12192000"/>
              <a:gd name="connsiteY2734" fmla="*/ 3131389 h 6858000"/>
              <a:gd name="connsiteX2735" fmla="*/ 2374203 w 12192000"/>
              <a:gd name="connsiteY2735" fmla="*/ 3128151 h 6858000"/>
              <a:gd name="connsiteX2736" fmla="*/ 2377156 w 12192000"/>
              <a:gd name="connsiteY2736" fmla="*/ 3120462 h 6858000"/>
              <a:gd name="connsiteX2737" fmla="*/ 2371988 w 12192000"/>
              <a:gd name="connsiteY2737" fmla="*/ 3110344 h 6858000"/>
              <a:gd name="connsiteX2738" fmla="*/ 2366820 w 12192000"/>
              <a:gd name="connsiteY2738" fmla="*/ 3109939 h 6858000"/>
              <a:gd name="connsiteX2739" fmla="*/ 2359438 w 12192000"/>
              <a:gd name="connsiteY2739" fmla="*/ 3109129 h 6858000"/>
              <a:gd name="connsiteX2740" fmla="*/ 2350579 w 12192000"/>
              <a:gd name="connsiteY2740" fmla="*/ 3105487 h 6858000"/>
              <a:gd name="connsiteX2741" fmla="*/ 2346150 w 12192000"/>
              <a:gd name="connsiteY2741" fmla="*/ 3108725 h 6858000"/>
              <a:gd name="connsiteX2742" fmla="*/ 2318835 w 12192000"/>
              <a:gd name="connsiteY2742" fmla="*/ 3107915 h 6858000"/>
              <a:gd name="connsiteX2743" fmla="*/ 2309237 w 12192000"/>
              <a:gd name="connsiteY2743" fmla="*/ 3103059 h 6858000"/>
              <a:gd name="connsiteX2744" fmla="*/ 2287090 w 12192000"/>
              <a:gd name="connsiteY2744" fmla="*/ 3103059 h 6858000"/>
              <a:gd name="connsiteX2745" fmla="*/ 2281922 w 12192000"/>
              <a:gd name="connsiteY2745" fmla="*/ 3107106 h 6858000"/>
              <a:gd name="connsiteX2746" fmla="*/ 2281184 w 12192000"/>
              <a:gd name="connsiteY2746" fmla="*/ 3115200 h 6858000"/>
              <a:gd name="connsiteX2747" fmla="*/ 2275278 w 12192000"/>
              <a:gd name="connsiteY2747" fmla="*/ 3113581 h 6858000"/>
              <a:gd name="connsiteX2748" fmla="*/ 2263466 w 12192000"/>
              <a:gd name="connsiteY2748" fmla="*/ 3100630 h 6858000"/>
              <a:gd name="connsiteX2749" fmla="*/ 2251654 w 12192000"/>
              <a:gd name="connsiteY2749" fmla="*/ 3099416 h 6858000"/>
              <a:gd name="connsiteX2750" fmla="*/ 2247963 w 12192000"/>
              <a:gd name="connsiteY2750" fmla="*/ 3091727 h 6858000"/>
              <a:gd name="connsiteX2751" fmla="*/ 2251654 w 12192000"/>
              <a:gd name="connsiteY2751" fmla="*/ 3086061 h 6858000"/>
              <a:gd name="connsiteX2752" fmla="*/ 2261990 w 12192000"/>
              <a:gd name="connsiteY2752" fmla="*/ 3081204 h 6858000"/>
              <a:gd name="connsiteX2753" fmla="*/ 2270849 w 12192000"/>
              <a:gd name="connsiteY2753" fmla="*/ 3088489 h 6858000"/>
              <a:gd name="connsiteX2754" fmla="*/ 2285614 w 12192000"/>
              <a:gd name="connsiteY2754" fmla="*/ 3084847 h 6858000"/>
              <a:gd name="connsiteX2755" fmla="*/ 2290043 w 12192000"/>
              <a:gd name="connsiteY2755" fmla="*/ 3086465 h 6858000"/>
              <a:gd name="connsiteX2756" fmla="*/ 2290781 w 12192000"/>
              <a:gd name="connsiteY2756" fmla="*/ 3090917 h 6858000"/>
              <a:gd name="connsiteX2757" fmla="*/ 2303331 w 12192000"/>
              <a:gd name="connsiteY2757" fmla="*/ 3086465 h 6858000"/>
              <a:gd name="connsiteX2758" fmla="*/ 2313667 w 12192000"/>
              <a:gd name="connsiteY2758" fmla="*/ 3090513 h 6858000"/>
              <a:gd name="connsiteX2759" fmla="*/ 2325479 w 12192000"/>
              <a:gd name="connsiteY2759" fmla="*/ 3089298 h 6858000"/>
              <a:gd name="connsiteX2760" fmla="*/ 2334338 w 12192000"/>
              <a:gd name="connsiteY2760" fmla="*/ 3091727 h 6858000"/>
              <a:gd name="connsiteX2761" fmla="*/ 2338029 w 12192000"/>
              <a:gd name="connsiteY2761" fmla="*/ 3088894 h 6858000"/>
              <a:gd name="connsiteX2762" fmla="*/ 2358700 w 12192000"/>
              <a:gd name="connsiteY2762" fmla="*/ 3089703 h 6858000"/>
              <a:gd name="connsiteX2763" fmla="*/ 2360915 w 12192000"/>
              <a:gd name="connsiteY2763" fmla="*/ 3084037 h 6858000"/>
              <a:gd name="connsiteX2764" fmla="*/ 2349841 w 12192000"/>
              <a:gd name="connsiteY2764" fmla="*/ 3075133 h 6858000"/>
              <a:gd name="connsiteX2765" fmla="*/ 2340982 w 12192000"/>
              <a:gd name="connsiteY2765" fmla="*/ 3072705 h 6858000"/>
              <a:gd name="connsiteX2766" fmla="*/ 2336552 w 12192000"/>
              <a:gd name="connsiteY2766" fmla="*/ 3065016 h 6858000"/>
              <a:gd name="connsiteX2767" fmla="*/ 2339505 w 12192000"/>
              <a:gd name="connsiteY2767" fmla="*/ 3053279 h 6858000"/>
              <a:gd name="connsiteX2768" fmla="*/ 2336552 w 12192000"/>
              <a:gd name="connsiteY2768" fmla="*/ 3045994 h 6858000"/>
              <a:gd name="connsiteX2769" fmla="*/ 2338767 w 12192000"/>
              <a:gd name="connsiteY2769" fmla="*/ 3041137 h 6858000"/>
              <a:gd name="connsiteX2770" fmla="*/ 2312190 w 12192000"/>
              <a:gd name="connsiteY2770" fmla="*/ 3033043 h 6858000"/>
              <a:gd name="connsiteX2771" fmla="*/ 2302593 w 12192000"/>
              <a:gd name="connsiteY2771" fmla="*/ 3027782 h 6858000"/>
              <a:gd name="connsiteX2772" fmla="*/ 2305546 w 12192000"/>
              <a:gd name="connsiteY2772" fmla="*/ 3022925 h 6858000"/>
              <a:gd name="connsiteX2773" fmla="*/ 2324002 w 12192000"/>
              <a:gd name="connsiteY2773" fmla="*/ 3022925 h 6858000"/>
              <a:gd name="connsiteX2774" fmla="*/ 2332861 w 12192000"/>
              <a:gd name="connsiteY2774" fmla="*/ 3025354 h 6858000"/>
              <a:gd name="connsiteX2775" fmla="*/ 2338767 w 12192000"/>
              <a:gd name="connsiteY2775" fmla="*/ 3022116 h 6858000"/>
              <a:gd name="connsiteX2776" fmla="*/ 2360176 w 12192000"/>
              <a:gd name="connsiteY2776" fmla="*/ 3024544 h 6858000"/>
              <a:gd name="connsiteX2777" fmla="*/ 2368297 w 12192000"/>
              <a:gd name="connsiteY2777" fmla="*/ 3032234 h 6858000"/>
              <a:gd name="connsiteX2778" fmla="*/ 2377156 w 12192000"/>
              <a:gd name="connsiteY2778" fmla="*/ 3030615 h 6858000"/>
              <a:gd name="connsiteX2779" fmla="*/ 2386015 w 12192000"/>
              <a:gd name="connsiteY2779" fmla="*/ 3032638 h 6858000"/>
              <a:gd name="connsiteX2780" fmla="*/ 2391183 w 12192000"/>
              <a:gd name="connsiteY2780" fmla="*/ 3023735 h 6858000"/>
              <a:gd name="connsiteX2781" fmla="*/ 11929293 w 12192000"/>
              <a:gd name="connsiteY2781" fmla="*/ 3017259 h 6858000"/>
              <a:gd name="connsiteX2782" fmla="*/ 11927816 w 12192000"/>
              <a:gd name="connsiteY2782" fmla="*/ 3026972 h 6858000"/>
              <a:gd name="connsiteX2783" fmla="*/ 11921910 w 12192000"/>
              <a:gd name="connsiteY2783" fmla="*/ 3022116 h 6858000"/>
              <a:gd name="connsiteX2784" fmla="*/ 2337291 w 12192000"/>
              <a:gd name="connsiteY2784" fmla="*/ 3007546 h 6858000"/>
              <a:gd name="connsiteX2785" fmla="*/ 2354270 w 12192000"/>
              <a:gd name="connsiteY2785" fmla="*/ 3016855 h 6858000"/>
              <a:gd name="connsiteX2786" fmla="*/ 2335814 w 12192000"/>
              <a:gd name="connsiteY2786" fmla="*/ 3017259 h 6858000"/>
              <a:gd name="connsiteX2787" fmla="*/ 2327694 w 12192000"/>
              <a:gd name="connsiteY2787" fmla="*/ 3011998 h 6858000"/>
              <a:gd name="connsiteX2788" fmla="*/ 11377086 w 12192000"/>
              <a:gd name="connsiteY2788" fmla="*/ 2989334 h 6858000"/>
              <a:gd name="connsiteX2789" fmla="*/ 11387422 w 12192000"/>
              <a:gd name="connsiteY2789" fmla="*/ 2992976 h 6858000"/>
              <a:gd name="connsiteX2790" fmla="*/ 11397757 w 12192000"/>
              <a:gd name="connsiteY2790" fmla="*/ 2999047 h 6858000"/>
              <a:gd name="connsiteX2791" fmla="*/ 11402186 w 12192000"/>
              <a:gd name="connsiteY2791" fmla="*/ 3011189 h 6858000"/>
              <a:gd name="connsiteX2792" fmla="*/ 11394804 w 12192000"/>
              <a:gd name="connsiteY2792" fmla="*/ 3022521 h 6858000"/>
              <a:gd name="connsiteX2793" fmla="*/ 11392589 w 12192000"/>
              <a:gd name="connsiteY2793" fmla="*/ 3028996 h 6858000"/>
              <a:gd name="connsiteX2794" fmla="*/ 11387422 w 12192000"/>
              <a:gd name="connsiteY2794" fmla="*/ 3032638 h 6858000"/>
              <a:gd name="connsiteX2795" fmla="*/ 11382254 w 12192000"/>
              <a:gd name="connsiteY2795" fmla="*/ 3046803 h 6858000"/>
              <a:gd name="connsiteX2796" fmla="*/ 11384469 w 12192000"/>
              <a:gd name="connsiteY2796" fmla="*/ 3054898 h 6858000"/>
              <a:gd name="connsiteX2797" fmla="*/ 11377086 w 12192000"/>
              <a:gd name="connsiteY2797" fmla="*/ 3061778 h 6858000"/>
              <a:gd name="connsiteX2798" fmla="*/ 11368227 w 12192000"/>
              <a:gd name="connsiteY2798" fmla="*/ 3063397 h 6858000"/>
              <a:gd name="connsiteX2799" fmla="*/ 11367489 w 12192000"/>
              <a:gd name="connsiteY2799" fmla="*/ 3068658 h 6858000"/>
              <a:gd name="connsiteX2800" fmla="*/ 11360845 w 12192000"/>
              <a:gd name="connsiteY2800" fmla="*/ 3075943 h 6858000"/>
              <a:gd name="connsiteX2801" fmla="*/ 11352724 w 12192000"/>
              <a:gd name="connsiteY2801" fmla="*/ 3073919 h 6858000"/>
              <a:gd name="connsiteX2802" fmla="*/ 11344603 w 12192000"/>
              <a:gd name="connsiteY2802" fmla="*/ 3075538 h 6858000"/>
              <a:gd name="connsiteX2803" fmla="*/ 11342389 w 12192000"/>
              <a:gd name="connsiteY2803" fmla="*/ 3083632 h 6858000"/>
              <a:gd name="connsiteX2804" fmla="*/ 11336483 w 12192000"/>
              <a:gd name="connsiteY2804" fmla="*/ 3086465 h 6858000"/>
              <a:gd name="connsiteX2805" fmla="*/ 11327624 w 12192000"/>
              <a:gd name="connsiteY2805" fmla="*/ 3080799 h 6858000"/>
              <a:gd name="connsiteX2806" fmla="*/ 11320241 w 12192000"/>
              <a:gd name="connsiteY2806" fmla="*/ 3081204 h 6858000"/>
              <a:gd name="connsiteX2807" fmla="*/ 11313597 w 12192000"/>
              <a:gd name="connsiteY2807" fmla="*/ 3076348 h 6858000"/>
              <a:gd name="connsiteX2808" fmla="*/ 11303262 w 12192000"/>
              <a:gd name="connsiteY2808" fmla="*/ 3076348 h 6858000"/>
              <a:gd name="connsiteX2809" fmla="*/ 11293665 w 12192000"/>
              <a:gd name="connsiteY2809" fmla="*/ 3069063 h 6858000"/>
              <a:gd name="connsiteX2810" fmla="*/ 11294403 w 12192000"/>
              <a:gd name="connsiteY2810" fmla="*/ 3063801 h 6858000"/>
              <a:gd name="connsiteX2811" fmla="*/ 11289235 w 12192000"/>
              <a:gd name="connsiteY2811" fmla="*/ 3054898 h 6858000"/>
              <a:gd name="connsiteX2812" fmla="*/ 11288497 w 12192000"/>
              <a:gd name="connsiteY2812" fmla="*/ 3037495 h 6858000"/>
              <a:gd name="connsiteX2813" fmla="*/ 11284067 w 12192000"/>
              <a:gd name="connsiteY2813" fmla="*/ 3030210 h 6858000"/>
              <a:gd name="connsiteX2814" fmla="*/ 11296618 w 12192000"/>
              <a:gd name="connsiteY2814" fmla="*/ 3017664 h 6858000"/>
              <a:gd name="connsiteX2815" fmla="*/ 11312121 w 12192000"/>
              <a:gd name="connsiteY2815" fmla="*/ 3009570 h 6858000"/>
              <a:gd name="connsiteX2816" fmla="*/ 11314335 w 12192000"/>
              <a:gd name="connsiteY2816" fmla="*/ 3000666 h 6858000"/>
              <a:gd name="connsiteX2817" fmla="*/ 11323194 w 12192000"/>
              <a:gd name="connsiteY2817" fmla="*/ 2999452 h 6858000"/>
              <a:gd name="connsiteX2818" fmla="*/ 11332792 w 12192000"/>
              <a:gd name="connsiteY2818" fmla="*/ 2995000 h 6858000"/>
              <a:gd name="connsiteX2819" fmla="*/ 11342389 w 12192000"/>
              <a:gd name="connsiteY2819" fmla="*/ 2995000 h 6858000"/>
              <a:gd name="connsiteX2820" fmla="*/ 11349033 w 12192000"/>
              <a:gd name="connsiteY2820" fmla="*/ 2990548 h 6858000"/>
              <a:gd name="connsiteX2821" fmla="*/ 11354201 w 12192000"/>
              <a:gd name="connsiteY2821" fmla="*/ 2992167 h 6858000"/>
              <a:gd name="connsiteX2822" fmla="*/ 11364536 w 12192000"/>
              <a:gd name="connsiteY2822" fmla="*/ 2990143 h 6858000"/>
              <a:gd name="connsiteX2823" fmla="*/ 11369704 w 12192000"/>
              <a:gd name="connsiteY2823" fmla="*/ 2993786 h 6858000"/>
              <a:gd name="connsiteX2824" fmla="*/ 11374871 w 12192000"/>
              <a:gd name="connsiteY2824" fmla="*/ 2941982 h 6858000"/>
              <a:gd name="connsiteX2825" fmla="*/ 11383730 w 12192000"/>
              <a:gd name="connsiteY2825" fmla="*/ 2945220 h 6858000"/>
              <a:gd name="connsiteX2826" fmla="*/ 11383730 w 12192000"/>
              <a:gd name="connsiteY2826" fmla="*/ 2949267 h 6858000"/>
              <a:gd name="connsiteX2827" fmla="*/ 11374133 w 12192000"/>
              <a:gd name="connsiteY2827" fmla="*/ 2947648 h 6858000"/>
              <a:gd name="connsiteX2828" fmla="*/ 11366751 w 12192000"/>
              <a:gd name="connsiteY2828" fmla="*/ 2948053 h 6858000"/>
              <a:gd name="connsiteX2829" fmla="*/ 11363060 w 12192000"/>
              <a:gd name="connsiteY2829" fmla="*/ 2943601 h 6858000"/>
              <a:gd name="connsiteX2830" fmla="*/ 1890653 w 12192000"/>
              <a:gd name="connsiteY2830" fmla="*/ 2853755 h 6858000"/>
              <a:gd name="connsiteX2831" fmla="*/ 1914277 w 12192000"/>
              <a:gd name="connsiteY2831" fmla="*/ 2857397 h 6858000"/>
              <a:gd name="connsiteX2832" fmla="*/ 1923136 w 12192000"/>
              <a:gd name="connsiteY2832" fmla="*/ 2867110 h 6858000"/>
              <a:gd name="connsiteX2833" fmla="*/ 1938639 w 12192000"/>
              <a:gd name="connsiteY2833" fmla="*/ 2869943 h 6858000"/>
              <a:gd name="connsiteX2834" fmla="*/ 1950451 w 12192000"/>
              <a:gd name="connsiteY2834" fmla="*/ 2865896 h 6858000"/>
              <a:gd name="connsiteX2835" fmla="*/ 1987363 w 12192000"/>
              <a:gd name="connsiteY2835" fmla="*/ 2870753 h 6858000"/>
              <a:gd name="connsiteX2836" fmla="*/ 1991793 w 12192000"/>
              <a:gd name="connsiteY2836" fmla="*/ 2876014 h 6858000"/>
              <a:gd name="connsiteX2837" fmla="*/ 2001390 w 12192000"/>
              <a:gd name="connsiteY2837" fmla="*/ 2873990 h 6858000"/>
              <a:gd name="connsiteX2838" fmla="*/ 2012463 w 12192000"/>
              <a:gd name="connsiteY2838" fmla="*/ 2885727 h 6858000"/>
              <a:gd name="connsiteX2839" fmla="*/ 2016155 w 12192000"/>
              <a:gd name="connsiteY2839" fmla="*/ 2895440 h 6858000"/>
              <a:gd name="connsiteX2840" fmla="*/ 2026490 w 12192000"/>
              <a:gd name="connsiteY2840" fmla="*/ 2899892 h 6858000"/>
              <a:gd name="connsiteX2841" fmla="*/ 2053805 w 12192000"/>
              <a:gd name="connsiteY2841" fmla="*/ 2901106 h 6858000"/>
              <a:gd name="connsiteX2842" fmla="*/ 2066355 w 12192000"/>
              <a:gd name="connsiteY2842" fmla="*/ 2910415 h 6858000"/>
              <a:gd name="connsiteX2843" fmla="*/ 2078167 w 12192000"/>
              <a:gd name="connsiteY2843" fmla="*/ 2916081 h 6858000"/>
              <a:gd name="connsiteX2844" fmla="*/ 2090717 w 12192000"/>
              <a:gd name="connsiteY2844" fmla="*/ 2927008 h 6858000"/>
              <a:gd name="connsiteX2845" fmla="*/ 2109173 w 12192000"/>
              <a:gd name="connsiteY2845" fmla="*/ 2931055 h 6858000"/>
              <a:gd name="connsiteX2846" fmla="*/ 2115818 w 12192000"/>
              <a:gd name="connsiteY2846" fmla="*/ 2937126 h 6858000"/>
              <a:gd name="connsiteX2847" fmla="*/ 2118770 w 12192000"/>
              <a:gd name="connsiteY2847" fmla="*/ 2931460 h 6858000"/>
              <a:gd name="connsiteX2848" fmla="*/ 2123938 w 12192000"/>
              <a:gd name="connsiteY2848" fmla="*/ 2933888 h 6858000"/>
              <a:gd name="connsiteX2849" fmla="*/ 2121724 w 12192000"/>
              <a:gd name="connsiteY2849" fmla="*/ 2939149 h 6858000"/>
              <a:gd name="connsiteX2850" fmla="*/ 2126153 w 12192000"/>
              <a:gd name="connsiteY2850" fmla="*/ 2943601 h 6858000"/>
              <a:gd name="connsiteX2851" fmla="*/ 2133535 w 12192000"/>
              <a:gd name="connsiteY2851" fmla="*/ 2935912 h 6858000"/>
              <a:gd name="connsiteX2852" fmla="*/ 2146824 w 12192000"/>
              <a:gd name="connsiteY2852" fmla="*/ 2945220 h 6858000"/>
              <a:gd name="connsiteX2853" fmla="*/ 2154944 w 12192000"/>
              <a:gd name="connsiteY2853" fmla="*/ 2951696 h 6858000"/>
              <a:gd name="connsiteX2854" fmla="*/ 2160112 w 12192000"/>
              <a:gd name="connsiteY2854" fmla="*/ 2947648 h 6858000"/>
              <a:gd name="connsiteX2855" fmla="*/ 2177830 w 12192000"/>
              <a:gd name="connsiteY2855" fmla="*/ 2959790 h 6858000"/>
              <a:gd name="connsiteX2856" fmla="*/ 2187427 w 12192000"/>
              <a:gd name="connsiteY2856" fmla="*/ 2960599 h 6858000"/>
              <a:gd name="connsiteX2857" fmla="*/ 2195548 w 12192000"/>
              <a:gd name="connsiteY2857" fmla="*/ 2957766 h 6858000"/>
              <a:gd name="connsiteX2858" fmla="*/ 2201454 w 12192000"/>
              <a:gd name="connsiteY2858" fmla="*/ 2959385 h 6858000"/>
              <a:gd name="connsiteX2859" fmla="*/ 2197763 w 12192000"/>
              <a:gd name="connsiteY2859" fmla="*/ 2970717 h 6858000"/>
              <a:gd name="connsiteX2860" fmla="*/ 2192595 w 12192000"/>
              <a:gd name="connsiteY2860" fmla="*/ 2975574 h 6858000"/>
              <a:gd name="connsiteX2861" fmla="*/ 2199239 w 12192000"/>
              <a:gd name="connsiteY2861" fmla="*/ 2977597 h 6858000"/>
              <a:gd name="connsiteX2862" fmla="*/ 2225078 w 12192000"/>
              <a:gd name="connsiteY2862" fmla="*/ 2977597 h 6858000"/>
              <a:gd name="connsiteX2863" fmla="*/ 2247225 w 12192000"/>
              <a:gd name="connsiteY2863" fmla="*/ 2986096 h 6858000"/>
              <a:gd name="connsiteX2864" fmla="*/ 2253131 w 12192000"/>
              <a:gd name="connsiteY2864" fmla="*/ 2998642 h 6858000"/>
              <a:gd name="connsiteX2865" fmla="*/ 2261990 w 12192000"/>
              <a:gd name="connsiteY2865" fmla="*/ 2999452 h 6858000"/>
              <a:gd name="connsiteX2866" fmla="*/ 2266419 w 12192000"/>
              <a:gd name="connsiteY2866" fmla="*/ 3003904 h 6858000"/>
              <a:gd name="connsiteX2867" fmla="*/ 2261252 w 12192000"/>
              <a:gd name="connsiteY2867" fmla="*/ 3013212 h 6858000"/>
              <a:gd name="connsiteX2868" fmla="*/ 2248701 w 12192000"/>
              <a:gd name="connsiteY2868" fmla="*/ 3016045 h 6858000"/>
              <a:gd name="connsiteX2869" fmla="*/ 2231722 w 12192000"/>
              <a:gd name="connsiteY2869" fmla="*/ 3014022 h 6858000"/>
              <a:gd name="connsiteX2870" fmla="*/ 2224339 w 12192000"/>
              <a:gd name="connsiteY2870" fmla="*/ 3019688 h 6858000"/>
              <a:gd name="connsiteX2871" fmla="*/ 2218433 w 12192000"/>
              <a:gd name="connsiteY2871" fmla="*/ 3018473 h 6858000"/>
              <a:gd name="connsiteX2872" fmla="*/ 2214742 w 12192000"/>
              <a:gd name="connsiteY2872" fmla="*/ 3023735 h 6858000"/>
              <a:gd name="connsiteX2873" fmla="*/ 2189642 w 12192000"/>
              <a:gd name="connsiteY2873" fmla="*/ 3028996 h 6858000"/>
              <a:gd name="connsiteX2874" fmla="*/ 2172662 w 12192000"/>
              <a:gd name="connsiteY2874" fmla="*/ 3022116 h 6858000"/>
              <a:gd name="connsiteX2875" fmla="*/ 2158636 w 12192000"/>
              <a:gd name="connsiteY2875" fmla="*/ 3020497 h 6858000"/>
              <a:gd name="connsiteX2876" fmla="*/ 2134274 w 12192000"/>
              <a:gd name="connsiteY2876" fmla="*/ 3025758 h 6858000"/>
              <a:gd name="connsiteX2877" fmla="*/ 2126153 w 12192000"/>
              <a:gd name="connsiteY2877" fmla="*/ 3022116 h 6858000"/>
              <a:gd name="connsiteX2878" fmla="*/ 2114341 w 12192000"/>
              <a:gd name="connsiteY2878" fmla="*/ 3028187 h 6858000"/>
              <a:gd name="connsiteX2879" fmla="*/ 2096623 w 12192000"/>
              <a:gd name="connsiteY2879" fmla="*/ 3024949 h 6858000"/>
              <a:gd name="connsiteX2880" fmla="*/ 2097361 w 12192000"/>
              <a:gd name="connsiteY2880" fmla="*/ 3016855 h 6858000"/>
              <a:gd name="connsiteX2881" fmla="*/ 2113603 w 12192000"/>
              <a:gd name="connsiteY2881" fmla="*/ 3003094 h 6858000"/>
              <a:gd name="connsiteX2882" fmla="*/ 2126153 w 12192000"/>
              <a:gd name="connsiteY2882" fmla="*/ 3000261 h 6858000"/>
              <a:gd name="connsiteX2883" fmla="*/ 2127629 w 12192000"/>
              <a:gd name="connsiteY2883" fmla="*/ 2991358 h 6858000"/>
              <a:gd name="connsiteX2884" fmla="*/ 2119509 w 12192000"/>
              <a:gd name="connsiteY2884" fmla="*/ 2988525 h 6858000"/>
              <a:gd name="connsiteX2885" fmla="*/ 2117294 w 12192000"/>
              <a:gd name="connsiteY2885" fmla="*/ 2984073 h 6858000"/>
              <a:gd name="connsiteX2886" fmla="*/ 2099576 w 12192000"/>
              <a:gd name="connsiteY2886" fmla="*/ 2983668 h 6858000"/>
              <a:gd name="connsiteX2887" fmla="*/ 2088503 w 12192000"/>
              <a:gd name="connsiteY2887" fmla="*/ 2977597 h 6858000"/>
              <a:gd name="connsiteX2888" fmla="*/ 2084811 w 12192000"/>
              <a:gd name="connsiteY2888" fmla="*/ 2980835 h 6858000"/>
              <a:gd name="connsiteX2889" fmla="*/ 2076690 w 12192000"/>
              <a:gd name="connsiteY2889" fmla="*/ 2980430 h 6858000"/>
              <a:gd name="connsiteX2890" fmla="*/ 2059711 w 12192000"/>
              <a:gd name="connsiteY2890" fmla="*/ 2962623 h 6858000"/>
              <a:gd name="connsiteX2891" fmla="*/ 2051590 w 12192000"/>
              <a:gd name="connsiteY2891" fmla="*/ 2935102 h 6858000"/>
              <a:gd name="connsiteX2892" fmla="*/ 2045684 w 12192000"/>
              <a:gd name="connsiteY2892" fmla="*/ 2933079 h 6858000"/>
              <a:gd name="connsiteX2893" fmla="*/ 2032396 w 12192000"/>
              <a:gd name="connsiteY2893" fmla="*/ 2937531 h 6858000"/>
              <a:gd name="connsiteX2894" fmla="*/ 2025014 w 12192000"/>
              <a:gd name="connsiteY2894" fmla="*/ 2934293 h 6858000"/>
              <a:gd name="connsiteX2895" fmla="*/ 2015416 w 12192000"/>
              <a:gd name="connsiteY2895" fmla="*/ 2935507 h 6858000"/>
              <a:gd name="connsiteX2896" fmla="*/ 2006557 w 12192000"/>
              <a:gd name="connsiteY2896" fmla="*/ 2929032 h 6858000"/>
              <a:gd name="connsiteX2897" fmla="*/ 2001390 w 12192000"/>
              <a:gd name="connsiteY2897" fmla="*/ 2931865 h 6858000"/>
              <a:gd name="connsiteX2898" fmla="*/ 1988840 w 12192000"/>
              <a:gd name="connsiteY2898" fmla="*/ 2929841 h 6858000"/>
              <a:gd name="connsiteX2899" fmla="*/ 1972598 w 12192000"/>
              <a:gd name="connsiteY2899" fmla="*/ 2918914 h 6858000"/>
              <a:gd name="connsiteX2900" fmla="*/ 1971860 w 12192000"/>
              <a:gd name="connsiteY2900" fmla="*/ 2914057 h 6858000"/>
              <a:gd name="connsiteX2901" fmla="*/ 1965216 w 12192000"/>
              <a:gd name="connsiteY2901" fmla="*/ 2909605 h 6858000"/>
              <a:gd name="connsiteX2902" fmla="*/ 1961524 w 12192000"/>
              <a:gd name="connsiteY2902" fmla="*/ 2914462 h 6858000"/>
              <a:gd name="connsiteX2903" fmla="*/ 1954880 w 12192000"/>
              <a:gd name="connsiteY2903" fmla="*/ 2914867 h 6858000"/>
              <a:gd name="connsiteX2904" fmla="*/ 1940854 w 12192000"/>
              <a:gd name="connsiteY2904" fmla="*/ 2913248 h 6858000"/>
              <a:gd name="connsiteX2905" fmla="*/ 1932733 w 12192000"/>
              <a:gd name="connsiteY2905" fmla="*/ 2906772 h 6858000"/>
              <a:gd name="connsiteX2906" fmla="*/ 1923874 w 12192000"/>
              <a:gd name="connsiteY2906" fmla="*/ 2906772 h 6858000"/>
              <a:gd name="connsiteX2907" fmla="*/ 1917968 w 12192000"/>
              <a:gd name="connsiteY2907" fmla="*/ 2908796 h 6858000"/>
              <a:gd name="connsiteX2908" fmla="*/ 1888438 w 12192000"/>
              <a:gd name="connsiteY2908" fmla="*/ 2904344 h 6858000"/>
              <a:gd name="connsiteX2909" fmla="*/ 1881056 w 12192000"/>
              <a:gd name="connsiteY2909" fmla="*/ 2899083 h 6858000"/>
              <a:gd name="connsiteX2910" fmla="*/ 1888438 w 12192000"/>
              <a:gd name="connsiteY2910" fmla="*/ 2893821 h 6858000"/>
              <a:gd name="connsiteX2911" fmla="*/ 1899512 w 12192000"/>
              <a:gd name="connsiteY2911" fmla="*/ 2895036 h 6858000"/>
              <a:gd name="connsiteX2912" fmla="*/ 1905418 w 12192000"/>
              <a:gd name="connsiteY2912" fmla="*/ 2890584 h 6858000"/>
              <a:gd name="connsiteX2913" fmla="*/ 1899512 w 12192000"/>
              <a:gd name="connsiteY2913" fmla="*/ 2885727 h 6858000"/>
              <a:gd name="connsiteX2914" fmla="*/ 1877365 w 12192000"/>
              <a:gd name="connsiteY2914" fmla="*/ 2883299 h 6858000"/>
              <a:gd name="connsiteX2915" fmla="*/ 1867768 w 12192000"/>
              <a:gd name="connsiteY2915" fmla="*/ 2883703 h 6858000"/>
              <a:gd name="connsiteX2916" fmla="*/ 1854479 w 12192000"/>
              <a:gd name="connsiteY2916" fmla="*/ 2881680 h 6858000"/>
              <a:gd name="connsiteX2917" fmla="*/ 1848573 w 12192000"/>
              <a:gd name="connsiteY2917" fmla="*/ 2888155 h 6858000"/>
              <a:gd name="connsiteX2918" fmla="*/ 1839714 w 12192000"/>
              <a:gd name="connsiteY2918" fmla="*/ 2889774 h 6858000"/>
              <a:gd name="connsiteX2919" fmla="*/ 1824949 w 12192000"/>
              <a:gd name="connsiteY2919" fmla="*/ 2906368 h 6858000"/>
              <a:gd name="connsiteX2920" fmla="*/ 1814614 w 12192000"/>
              <a:gd name="connsiteY2920" fmla="*/ 2907986 h 6858000"/>
              <a:gd name="connsiteX2921" fmla="*/ 1808708 w 12192000"/>
              <a:gd name="connsiteY2921" fmla="*/ 2903130 h 6858000"/>
              <a:gd name="connsiteX2922" fmla="*/ 1803540 w 12192000"/>
              <a:gd name="connsiteY2922" fmla="*/ 2907177 h 6858000"/>
              <a:gd name="connsiteX2923" fmla="*/ 1790252 w 12192000"/>
              <a:gd name="connsiteY2923" fmla="*/ 2904749 h 6858000"/>
              <a:gd name="connsiteX2924" fmla="*/ 1780655 w 12192000"/>
              <a:gd name="connsiteY2924" fmla="*/ 2918914 h 6858000"/>
              <a:gd name="connsiteX2925" fmla="*/ 1771796 w 12192000"/>
              <a:gd name="connsiteY2925" fmla="*/ 2919723 h 6858000"/>
              <a:gd name="connsiteX2926" fmla="*/ 1759984 w 12192000"/>
              <a:gd name="connsiteY2926" fmla="*/ 2926603 h 6858000"/>
              <a:gd name="connsiteX2927" fmla="*/ 1759246 w 12192000"/>
              <a:gd name="connsiteY2927" fmla="*/ 2918914 h 6858000"/>
              <a:gd name="connsiteX2928" fmla="*/ 1755555 w 12192000"/>
              <a:gd name="connsiteY2928" fmla="*/ 2917295 h 6858000"/>
              <a:gd name="connsiteX2929" fmla="*/ 1745957 w 12192000"/>
              <a:gd name="connsiteY2929" fmla="*/ 2927817 h 6858000"/>
              <a:gd name="connsiteX2930" fmla="*/ 1736360 w 12192000"/>
              <a:gd name="connsiteY2930" fmla="*/ 2923366 h 6858000"/>
              <a:gd name="connsiteX2931" fmla="*/ 1736360 w 12192000"/>
              <a:gd name="connsiteY2931" fmla="*/ 2917295 h 6858000"/>
              <a:gd name="connsiteX2932" fmla="*/ 1743743 w 12192000"/>
              <a:gd name="connsiteY2932" fmla="*/ 2919318 h 6858000"/>
              <a:gd name="connsiteX2933" fmla="*/ 1761461 w 12192000"/>
              <a:gd name="connsiteY2933" fmla="*/ 2910010 h 6858000"/>
              <a:gd name="connsiteX2934" fmla="*/ 1769581 w 12192000"/>
              <a:gd name="connsiteY2934" fmla="*/ 2914057 h 6858000"/>
              <a:gd name="connsiteX2935" fmla="*/ 1772534 w 12192000"/>
              <a:gd name="connsiteY2935" fmla="*/ 2910010 h 6858000"/>
              <a:gd name="connsiteX2936" fmla="*/ 1766628 w 12192000"/>
              <a:gd name="connsiteY2936" fmla="*/ 2902725 h 6858000"/>
              <a:gd name="connsiteX2937" fmla="*/ 1768105 w 12192000"/>
              <a:gd name="connsiteY2937" fmla="*/ 2892203 h 6858000"/>
              <a:gd name="connsiteX2938" fmla="*/ 1776964 w 12192000"/>
              <a:gd name="connsiteY2938" fmla="*/ 2887751 h 6858000"/>
              <a:gd name="connsiteX2939" fmla="*/ 1784346 w 12192000"/>
              <a:gd name="connsiteY2939" fmla="*/ 2879656 h 6858000"/>
              <a:gd name="connsiteX2940" fmla="*/ 1805017 w 12192000"/>
              <a:gd name="connsiteY2940" fmla="*/ 2873990 h 6858000"/>
              <a:gd name="connsiteX2941" fmla="*/ 1812399 w 12192000"/>
              <a:gd name="connsiteY2941" fmla="*/ 2867920 h 6858000"/>
              <a:gd name="connsiteX2942" fmla="*/ 1833808 w 12192000"/>
              <a:gd name="connsiteY2942" fmla="*/ 2863063 h 6858000"/>
              <a:gd name="connsiteX2943" fmla="*/ 1861123 w 12192000"/>
              <a:gd name="connsiteY2943" fmla="*/ 2861849 h 6858000"/>
              <a:gd name="connsiteX2944" fmla="*/ 1870721 w 12192000"/>
              <a:gd name="connsiteY2944" fmla="*/ 2854159 h 6858000"/>
              <a:gd name="connsiteX2945" fmla="*/ 11682719 w 12192000"/>
              <a:gd name="connsiteY2945" fmla="*/ 2808022 h 6858000"/>
              <a:gd name="connsiteX2946" fmla="*/ 11688625 w 12192000"/>
              <a:gd name="connsiteY2946" fmla="*/ 2813688 h 6858000"/>
              <a:gd name="connsiteX2947" fmla="*/ 11684934 w 12192000"/>
              <a:gd name="connsiteY2947" fmla="*/ 2816116 h 6858000"/>
              <a:gd name="connsiteX2948" fmla="*/ 11676075 w 12192000"/>
              <a:gd name="connsiteY2948" fmla="*/ 2815711 h 6858000"/>
              <a:gd name="connsiteX2949" fmla="*/ 11674598 w 12192000"/>
              <a:gd name="connsiteY2949" fmla="*/ 2811664 h 6858000"/>
              <a:gd name="connsiteX2950" fmla="*/ 11881307 w 12192000"/>
              <a:gd name="connsiteY2950" fmla="*/ 2698344 h 6858000"/>
              <a:gd name="connsiteX2951" fmla="*/ 11892380 w 12192000"/>
              <a:gd name="connsiteY2951" fmla="*/ 2701582 h 6858000"/>
              <a:gd name="connsiteX2952" fmla="*/ 11897548 w 12192000"/>
              <a:gd name="connsiteY2952" fmla="*/ 2712105 h 6858000"/>
              <a:gd name="connsiteX2953" fmla="*/ 11900501 w 12192000"/>
              <a:gd name="connsiteY2953" fmla="*/ 2712105 h 6858000"/>
              <a:gd name="connsiteX2954" fmla="*/ 11909360 w 12192000"/>
              <a:gd name="connsiteY2954" fmla="*/ 2718175 h 6858000"/>
              <a:gd name="connsiteX2955" fmla="*/ 11910836 w 12192000"/>
              <a:gd name="connsiteY2955" fmla="*/ 2725865 h 6858000"/>
              <a:gd name="connsiteX2956" fmla="*/ 11907884 w 12192000"/>
              <a:gd name="connsiteY2956" fmla="*/ 2726674 h 6858000"/>
              <a:gd name="connsiteX2957" fmla="*/ 11904192 w 12192000"/>
              <a:gd name="connsiteY2957" fmla="*/ 2738816 h 6858000"/>
              <a:gd name="connsiteX2958" fmla="*/ 11901978 w 12192000"/>
              <a:gd name="connsiteY2958" fmla="*/ 2762694 h 6858000"/>
              <a:gd name="connsiteX2959" fmla="*/ 11896810 w 12192000"/>
              <a:gd name="connsiteY2959" fmla="*/ 2772407 h 6858000"/>
              <a:gd name="connsiteX2960" fmla="*/ 11898286 w 12192000"/>
              <a:gd name="connsiteY2960" fmla="*/ 2785763 h 6858000"/>
              <a:gd name="connsiteX2961" fmla="*/ 11897548 w 12192000"/>
              <a:gd name="connsiteY2961" fmla="*/ 2797904 h 6858000"/>
              <a:gd name="connsiteX2962" fmla="*/ 11894595 w 12192000"/>
              <a:gd name="connsiteY2962" fmla="*/ 2815307 h 6858000"/>
              <a:gd name="connsiteX2963" fmla="*/ 11899025 w 12192000"/>
              <a:gd name="connsiteY2963" fmla="*/ 2816926 h 6858000"/>
              <a:gd name="connsiteX2964" fmla="*/ 11895333 w 12192000"/>
              <a:gd name="connsiteY2964" fmla="*/ 2820568 h 6858000"/>
              <a:gd name="connsiteX2965" fmla="*/ 11895333 w 12192000"/>
              <a:gd name="connsiteY2965" fmla="*/ 2831495 h 6858000"/>
              <a:gd name="connsiteX2966" fmla="*/ 11882783 w 12192000"/>
              <a:gd name="connsiteY2966" fmla="*/ 2849303 h 6858000"/>
              <a:gd name="connsiteX2967" fmla="*/ 11874663 w 12192000"/>
              <a:gd name="connsiteY2967" fmla="*/ 2859421 h 6858000"/>
              <a:gd name="connsiteX2968" fmla="*/ 11879830 w 12192000"/>
              <a:gd name="connsiteY2968" fmla="*/ 2873181 h 6858000"/>
              <a:gd name="connsiteX2969" fmla="*/ 11876877 w 12192000"/>
              <a:gd name="connsiteY2969" fmla="*/ 2884108 h 6858000"/>
              <a:gd name="connsiteX2970" fmla="*/ 11879092 w 12192000"/>
              <a:gd name="connsiteY2970" fmla="*/ 2893417 h 6858000"/>
              <a:gd name="connsiteX2971" fmla="*/ 11871710 w 12192000"/>
              <a:gd name="connsiteY2971" fmla="*/ 2890988 h 6858000"/>
              <a:gd name="connsiteX2972" fmla="*/ 11865065 w 12192000"/>
              <a:gd name="connsiteY2972" fmla="*/ 2893417 h 6858000"/>
              <a:gd name="connsiteX2973" fmla="*/ 11864327 w 12192000"/>
              <a:gd name="connsiteY2973" fmla="*/ 2885727 h 6858000"/>
              <a:gd name="connsiteX2974" fmla="*/ 11865065 w 12192000"/>
              <a:gd name="connsiteY2974" fmla="*/ 2874800 h 6858000"/>
              <a:gd name="connsiteX2975" fmla="*/ 11857683 w 12192000"/>
              <a:gd name="connsiteY2975" fmla="*/ 2865087 h 6858000"/>
              <a:gd name="connsiteX2976" fmla="*/ 11843656 w 12192000"/>
              <a:gd name="connsiteY2976" fmla="*/ 2860635 h 6858000"/>
              <a:gd name="connsiteX2977" fmla="*/ 11842180 w 12192000"/>
              <a:gd name="connsiteY2977" fmla="*/ 2854969 h 6858000"/>
              <a:gd name="connsiteX2978" fmla="*/ 11837012 w 12192000"/>
              <a:gd name="connsiteY2978" fmla="*/ 2853350 h 6858000"/>
              <a:gd name="connsiteX2979" fmla="*/ 11831844 w 12192000"/>
              <a:gd name="connsiteY2979" fmla="*/ 2846065 h 6858000"/>
              <a:gd name="connsiteX2980" fmla="*/ 11831844 w 12192000"/>
              <a:gd name="connsiteY2980" fmla="*/ 2840399 h 6858000"/>
              <a:gd name="connsiteX2981" fmla="*/ 11834059 w 12192000"/>
              <a:gd name="connsiteY2981" fmla="*/ 2839590 h 6858000"/>
              <a:gd name="connsiteX2982" fmla="*/ 11832583 w 12192000"/>
              <a:gd name="connsiteY2982" fmla="*/ 2834328 h 6858000"/>
              <a:gd name="connsiteX2983" fmla="*/ 11827415 w 12192000"/>
              <a:gd name="connsiteY2983" fmla="*/ 2831091 h 6858000"/>
              <a:gd name="connsiteX2984" fmla="*/ 11825938 w 12192000"/>
              <a:gd name="connsiteY2984" fmla="*/ 2812878 h 6858000"/>
              <a:gd name="connsiteX2985" fmla="*/ 11825938 w 12192000"/>
              <a:gd name="connsiteY2985" fmla="*/ 2794666 h 6858000"/>
              <a:gd name="connsiteX2986" fmla="*/ 11822247 w 12192000"/>
              <a:gd name="connsiteY2986" fmla="*/ 2790619 h 6858000"/>
              <a:gd name="connsiteX2987" fmla="*/ 11825938 w 12192000"/>
              <a:gd name="connsiteY2987" fmla="*/ 2787786 h 6858000"/>
              <a:gd name="connsiteX2988" fmla="*/ 11831844 w 12192000"/>
              <a:gd name="connsiteY2988" fmla="*/ 2769574 h 6858000"/>
              <a:gd name="connsiteX2989" fmla="*/ 11842180 w 12192000"/>
              <a:gd name="connsiteY2989" fmla="*/ 2752171 h 6858000"/>
              <a:gd name="connsiteX2990" fmla="*/ 11846609 w 12192000"/>
              <a:gd name="connsiteY2990" fmla="*/ 2748529 h 6858000"/>
              <a:gd name="connsiteX2991" fmla="*/ 11848086 w 12192000"/>
              <a:gd name="connsiteY2991" fmla="*/ 2742053 h 6858000"/>
              <a:gd name="connsiteX2992" fmla="*/ 11845871 w 12192000"/>
              <a:gd name="connsiteY2992" fmla="*/ 2738006 h 6858000"/>
              <a:gd name="connsiteX2993" fmla="*/ 11856206 w 12192000"/>
              <a:gd name="connsiteY2993" fmla="*/ 2721818 h 6858000"/>
              <a:gd name="connsiteX2994" fmla="*/ 11866542 w 12192000"/>
              <a:gd name="connsiteY2994" fmla="*/ 2710890 h 6858000"/>
              <a:gd name="connsiteX2995" fmla="*/ 11875401 w 12192000"/>
              <a:gd name="connsiteY2995" fmla="*/ 2707653 h 6858000"/>
              <a:gd name="connsiteX2996" fmla="*/ 11874663 w 12192000"/>
              <a:gd name="connsiteY2996" fmla="*/ 2701582 h 6858000"/>
              <a:gd name="connsiteX2997" fmla="*/ 11785335 w 12192000"/>
              <a:gd name="connsiteY2997" fmla="*/ 2690655 h 6858000"/>
              <a:gd name="connsiteX2998" fmla="*/ 11789026 w 12192000"/>
              <a:gd name="connsiteY2998" fmla="*/ 2694297 h 6858000"/>
              <a:gd name="connsiteX2999" fmla="*/ 11788288 w 12192000"/>
              <a:gd name="connsiteY2999" fmla="*/ 2701177 h 6858000"/>
              <a:gd name="connsiteX3000" fmla="*/ 11783120 w 12192000"/>
              <a:gd name="connsiteY3000" fmla="*/ 2702796 h 6858000"/>
              <a:gd name="connsiteX3001" fmla="*/ 11780906 w 12192000"/>
              <a:gd name="connsiteY3001" fmla="*/ 2692274 h 6858000"/>
              <a:gd name="connsiteX3002" fmla="*/ 11858421 w 12192000"/>
              <a:gd name="connsiteY3002" fmla="*/ 2427995 h 6858000"/>
              <a:gd name="connsiteX3003" fmla="*/ 11862112 w 12192000"/>
              <a:gd name="connsiteY3003" fmla="*/ 2429209 h 6858000"/>
              <a:gd name="connsiteX3004" fmla="*/ 11868018 w 12192000"/>
              <a:gd name="connsiteY3004" fmla="*/ 2428804 h 6858000"/>
              <a:gd name="connsiteX3005" fmla="*/ 11877616 w 12192000"/>
              <a:gd name="connsiteY3005" fmla="*/ 2434066 h 6858000"/>
              <a:gd name="connsiteX3006" fmla="*/ 11877616 w 12192000"/>
              <a:gd name="connsiteY3006" fmla="*/ 2441351 h 6858000"/>
              <a:gd name="connsiteX3007" fmla="*/ 11870233 w 12192000"/>
              <a:gd name="connsiteY3007" fmla="*/ 2436899 h 6858000"/>
              <a:gd name="connsiteX3008" fmla="*/ 11860636 w 12192000"/>
              <a:gd name="connsiteY3008" fmla="*/ 2434066 h 6858000"/>
              <a:gd name="connsiteX3009" fmla="*/ 11803791 w 12192000"/>
              <a:gd name="connsiteY3009" fmla="*/ 2337744 h 6858000"/>
              <a:gd name="connsiteX3010" fmla="*/ 11816341 w 12192000"/>
              <a:gd name="connsiteY3010" fmla="*/ 2339767 h 6858000"/>
              <a:gd name="connsiteX3011" fmla="*/ 11820771 w 12192000"/>
              <a:gd name="connsiteY3011" fmla="*/ 2342195 h 6858000"/>
              <a:gd name="connsiteX3012" fmla="*/ 11828891 w 12192000"/>
              <a:gd name="connsiteY3012" fmla="*/ 2341791 h 6858000"/>
              <a:gd name="connsiteX3013" fmla="*/ 11829630 w 12192000"/>
              <a:gd name="connsiteY3013" fmla="*/ 2351504 h 6858000"/>
              <a:gd name="connsiteX3014" fmla="*/ 11819294 w 12192000"/>
              <a:gd name="connsiteY3014" fmla="*/ 2347052 h 6858000"/>
              <a:gd name="connsiteX3015" fmla="*/ 11808959 w 12192000"/>
              <a:gd name="connsiteY3015" fmla="*/ 2347052 h 6858000"/>
              <a:gd name="connsiteX3016" fmla="*/ 11803053 w 12192000"/>
              <a:gd name="connsiteY3016" fmla="*/ 2341386 h 6858000"/>
              <a:gd name="connsiteX3017" fmla="*/ 12159625 w 12192000"/>
              <a:gd name="connsiteY3017" fmla="*/ 2254373 h 6858000"/>
              <a:gd name="connsiteX3018" fmla="*/ 12160363 w 12192000"/>
              <a:gd name="connsiteY3018" fmla="*/ 2259634 h 6858000"/>
              <a:gd name="connsiteX3019" fmla="*/ 12166269 w 12192000"/>
              <a:gd name="connsiteY3019" fmla="*/ 2262467 h 6858000"/>
              <a:gd name="connsiteX3020" fmla="*/ 12169960 w 12192000"/>
              <a:gd name="connsiteY3020" fmla="*/ 2268942 h 6858000"/>
              <a:gd name="connsiteX3021" fmla="*/ 12164054 w 12192000"/>
              <a:gd name="connsiteY3021" fmla="*/ 2273394 h 6858000"/>
              <a:gd name="connsiteX3022" fmla="*/ 12157410 w 12192000"/>
              <a:gd name="connsiteY3022" fmla="*/ 2272585 h 6858000"/>
              <a:gd name="connsiteX3023" fmla="*/ 12153719 w 12192000"/>
              <a:gd name="connsiteY3023" fmla="*/ 2262467 h 6858000"/>
              <a:gd name="connsiteX3024" fmla="*/ 12154457 w 12192000"/>
              <a:gd name="connsiteY3024" fmla="*/ 2256801 h 6858000"/>
              <a:gd name="connsiteX3025" fmla="*/ 12164792 w 12192000"/>
              <a:gd name="connsiteY3025" fmla="*/ 2249516 h 6858000"/>
              <a:gd name="connsiteX3026" fmla="*/ 12171437 w 12192000"/>
              <a:gd name="connsiteY3026" fmla="*/ 2250730 h 6858000"/>
              <a:gd name="connsiteX3027" fmla="*/ 12165531 w 12192000"/>
              <a:gd name="connsiteY3027" fmla="*/ 2253968 h 6858000"/>
              <a:gd name="connsiteX3028" fmla="*/ 12164792 w 12192000"/>
              <a:gd name="connsiteY3028" fmla="*/ 2249516 h 6858000"/>
              <a:gd name="connsiteX3029" fmla="*/ 12176604 w 12192000"/>
              <a:gd name="connsiteY3029" fmla="*/ 2243850 h 6858000"/>
              <a:gd name="connsiteX3030" fmla="*/ 12175128 w 12192000"/>
              <a:gd name="connsiteY3030" fmla="*/ 2246683 h 6858000"/>
              <a:gd name="connsiteX3031" fmla="*/ 12170698 w 12192000"/>
              <a:gd name="connsiteY3031" fmla="*/ 2245064 h 6858000"/>
              <a:gd name="connsiteX3032" fmla="*/ 12176604 w 12192000"/>
              <a:gd name="connsiteY3032" fmla="*/ 2239398 h 6858000"/>
              <a:gd name="connsiteX3033" fmla="*/ 12180295 w 12192000"/>
              <a:gd name="connsiteY3033" fmla="*/ 2239803 h 6858000"/>
              <a:gd name="connsiteX3034" fmla="*/ 12178081 w 12192000"/>
              <a:gd name="connsiteY3034" fmla="*/ 2241826 h 6858000"/>
              <a:gd name="connsiteX3035" fmla="*/ 12176604 w 12192000"/>
              <a:gd name="connsiteY3035" fmla="*/ 2239398 h 6858000"/>
              <a:gd name="connsiteX3036" fmla="*/ 12178819 w 12192000"/>
              <a:gd name="connsiteY3036" fmla="*/ 2231709 h 6858000"/>
              <a:gd name="connsiteX3037" fmla="*/ 12181772 w 12192000"/>
              <a:gd name="connsiteY3037" fmla="*/ 2231709 h 6858000"/>
              <a:gd name="connsiteX3038" fmla="*/ 12187678 w 12192000"/>
              <a:gd name="connsiteY3038" fmla="*/ 2235351 h 6858000"/>
              <a:gd name="connsiteX3039" fmla="*/ 12184725 w 12192000"/>
              <a:gd name="connsiteY3039" fmla="*/ 2236970 h 6858000"/>
              <a:gd name="connsiteX3040" fmla="*/ 12179557 w 12192000"/>
              <a:gd name="connsiteY3040" fmla="*/ 2233327 h 6858000"/>
              <a:gd name="connsiteX3041" fmla="*/ 12048888 w 12192000"/>
              <a:gd name="connsiteY3041" fmla="*/ 2213901 h 6858000"/>
              <a:gd name="connsiteX3042" fmla="*/ 12058485 w 12192000"/>
              <a:gd name="connsiteY3042" fmla="*/ 2215520 h 6858000"/>
              <a:gd name="connsiteX3043" fmla="*/ 12059223 w 12192000"/>
              <a:gd name="connsiteY3043" fmla="*/ 2221186 h 6858000"/>
              <a:gd name="connsiteX3044" fmla="*/ 12052579 w 12192000"/>
              <a:gd name="connsiteY3044" fmla="*/ 2232113 h 6858000"/>
              <a:gd name="connsiteX3045" fmla="*/ 12035600 w 12192000"/>
              <a:gd name="connsiteY3045" fmla="*/ 2234946 h 6858000"/>
              <a:gd name="connsiteX3046" fmla="*/ 12026003 w 12192000"/>
              <a:gd name="connsiteY3046" fmla="*/ 2233327 h 6858000"/>
              <a:gd name="connsiteX3047" fmla="*/ 12022311 w 12192000"/>
              <a:gd name="connsiteY3047" fmla="*/ 2226447 h 6858000"/>
              <a:gd name="connsiteX3048" fmla="*/ 12027479 w 12192000"/>
              <a:gd name="connsiteY3048" fmla="*/ 2219567 h 6858000"/>
              <a:gd name="connsiteX3049" fmla="*/ 12161839 w 12192000"/>
              <a:gd name="connsiteY3049" fmla="*/ 2173025 h 6858000"/>
              <a:gd name="connsiteX3050" fmla="*/ 12169960 w 12192000"/>
              <a:gd name="connsiteY3050" fmla="*/ 2173429 h 6858000"/>
              <a:gd name="connsiteX3051" fmla="*/ 12167007 w 12192000"/>
              <a:gd name="connsiteY3051" fmla="*/ 2179500 h 6858000"/>
              <a:gd name="connsiteX3052" fmla="*/ 12163316 w 12192000"/>
              <a:gd name="connsiteY3052" fmla="*/ 2183143 h 6858000"/>
              <a:gd name="connsiteX3053" fmla="*/ 12158886 w 12192000"/>
              <a:gd name="connsiteY3053" fmla="*/ 2183952 h 6858000"/>
              <a:gd name="connsiteX3054" fmla="*/ 12158148 w 12192000"/>
              <a:gd name="connsiteY3054" fmla="*/ 2178691 h 6858000"/>
              <a:gd name="connsiteX3055" fmla="*/ 12016405 w 12192000"/>
              <a:gd name="connsiteY3055" fmla="*/ 2157646 h 6858000"/>
              <a:gd name="connsiteX3056" fmla="*/ 12019358 w 12192000"/>
              <a:gd name="connsiteY3056" fmla="*/ 2162502 h 6858000"/>
              <a:gd name="connsiteX3057" fmla="*/ 12020097 w 12192000"/>
              <a:gd name="connsiteY3057" fmla="*/ 2170192 h 6858000"/>
              <a:gd name="connsiteX3058" fmla="*/ 12016405 w 12192000"/>
              <a:gd name="connsiteY3058" fmla="*/ 2170192 h 6858000"/>
              <a:gd name="connsiteX3059" fmla="*/ 12012714 w 12192000"/>
              <a:gd name="connsiteY3059" fmla="*/ 2172620 h 6858000"/>
              <a:gd name="connsiteX3060" fmla="*/ 12008285 w 12192000"/>
              <a:gd name="connsiteY3060" fmla="*/ 2166144 h 6858000"/>
              <a:gd name="connsiteX3061" fmla="*/ 12010499 w 12192000"/>
              <a:gd name="connsiteY3061" fmla="*/ 2162907 h 6858000"/>
              <a:gd name="connsiteX3062" fmla="*/ 12013452 w 12192000"/>
              <a:gd name="connsiteY3062" fmla="*/ 2162907 h 6858000"/>
              <a:gd name="connsiteX3063" fmla="*/ 12168484 w 12192000"/>
              <a:gd name="connsiteY3063" fmla="*/ 2145504 h 6858000"/>
              <a:gd name="connsiteX3064" fmla="*/ 12170698 w 12192000"/>
              <a:gd name="connsiteY3064" fmla="*/ 2149551 h 6858000"/>
              <a:gd name="connsiteX3065" fmla="*/ 12172175 w 12192000"/>
              <a:gd name="connsiteY3065" fmla="*/ 2155622 h 6858000"/>
              <a:gd name="connsiteX3066" fmla="*/ 12167007 w 12192000"/>
              <a:gd name="connsiteY3066" fmla="*/ 2165335 h 6858000"/>
              <a:gd name="connsiteX3067" fmla="*/ 12163316 w 12192000"/>
              <a:gd name="connsiteY3067" fmla="*/ 2168168 h 6858000"/>
              <a:gd name="connsiteX3068" fmla="*/ 12161101 w 12192000"/>
              <a:gd name="connsiteY3068" fmla="*/ 2162098 h 6858000"/>
              <a:gd name="connsiteX3069" fmla="*/ 12161101 w 12192000"/>
              <a:gd name="connsiteY3069" fmla="*/ 2154003 h 6858000"/>
              <a:gd name="connsiteX3070" fmla="*/ 12164054 w 12192000"/>
              <a:gd name="connsiteY3070" fmla="*/ 2148337 h 6858000"/>
              <a:gd name="connsiteX3071" fmla="*/ 12088015 w 12192000"/>
              <a:gd name="connsiteY3071" fmla="*/ 2136196 h 6858000"/>
              <a:gd name="connsiteX3072" fmla="*/ 12093183 w 12192000"/>
              <a:gd name="connsiteY3072" fmla="*/ 2140647 h 6858000"/>
              <a:gd name="connsiteX3073" fmla="*/ 12085800 w 12192000"/>
              <a:gd name="connsiteY3073" fmla="*/ 2143481 h 6858000"/>
              <a:gd name="connsiteX3074" fmla="*/ 12083586 w 12192000"/>
              <a:gd name="connsiteY3074" fmla="*/ 2139434 h 6858000"/>
              <a:gd name="connsiteX3075" fmla="*/ 12125665 w 12192000"/>
              <a:gd name="connsiteY3075" fmla="*/ 2124459 h 6858000"/>
              <a:gd name="connsiteX3076" fmla="*/ 12129357 w 12192000"/>
              <a:gd name="connsiteY3076" fmla="*/ 2126482 h 6858000"/>
              <a:gd name="connsiteX3077" fmla="*/ 12130095 w 12192000"/>
              <a:gd name="connsiteY3077" fmla="*/ 2134577 h 6858000"/>
              <a:gd name="connsiteX3078" fmla="*/ 12127142 w 12192000"/>
              <a:gd name="connsiteY3078" fmla="*/ 2139434 h 6858000"/>
              <a:gd name="connsiteX3079" fmla="*/ 12121974 w 12192000"/>
              <a:gd name="connsiteY3079" fmla="*/ 2141052 h 6858000"/>
              <a:gd name="connsiteX3080" fmla="*/ 12119021 w 12192000"/>
              <a:gd name="connsiteY3080" fmla="*/ 2134982 h 6858000"/>
              <a:gd name="connsiteX3081" fmla="*/ 12119021 w 12192000"/>
              <a:gd name="connsiteY3081" fmla="*/ 2129315 h 6858000"/>
              <a:gd name="connsiteX3082" fmla="*/ 3316940 w 12192000"/>
              <a:gd name="connsiteY3082" fmla="*/ 1580118 h 6858000"/>
              <a:gd name="connsiteX3083" fmla="*/ 3316940 w 12192000"/>
              <a:gd name="connsiteY3083" fmla="*/ 1584570 h 6858000"/>
              <a:gd name="connsiteX3084" fmla="*/ 3313987 w 12192000"/>
              <a:gd name="connsiteY3084" fmla="*/ 1589022 h 6858000"/>
              <a:gd name="connsiteX3085" fmla="*/ 3311772 w 12192000"/>
              <a:gd name="connsiteY3085" fmla="*/ 1585784 h 6858000"/>
              <a:gd name="connsiteX3086" fmla="*/ 3312511 w 12192000"/>
              <a:gd name="connsiteY3086" fmla="*/ 1581332 h 6858000"/>
              <a:gd name="connsiteX3087" fmla="*/ 3113185 w 12192000"/>
              <a:gd name="connsiteY3087" fmla="*/ 1556240 h 6858000"/>
              <a:gd name="connsiteX3088" fmla="*/ 3113923 w 12192000"/>
              <a:gd name="connsiteY3088" fmla="*/ 1560287 h 6858000"/>
              <a:gd name="connsiteX3089" fmla="*/ 3109494 w 12192000"/>
              <a:gd name="connsiteY3089" fmla="*/ 1566762 h 6858000"/>
              <a:gd name="connsiteX3090" fmla="*/ 3118353 w 12192000"/>
              <a:gd name="connsiteY3090" fmla="*/ 1567572 h 6858000"/>
              <a:gd name="connsiteX3091" fmla="*/ 3118353 w 12192000"/>
              <a:gd name="connsiteY3091" fmla="*/ 1573642 h 6858000"/>
              <a:gd name="connsiteX3092" fmla="*/ 3108017 w 12192000"/>
              <a:gd name="connsiteY3092" fmla="*/ 1590640 h 6858000"/>
              <a:gd name="connsiteX3093" fmla="*/ 3101373 w 12192000"/>
              <a:gd name="connsiteY3093" fmla="*/ 1596306 h 6858000"/>
              <a:gd name="connsiteX3094" fmla="*/ 3111708 w 12192000"/>
              <a:gd name="connsiteY3094" fmla="*/ 1599544 h 6858000"/>
              <a:gd name="connsiteX3095" fmla="*/ 3115400 w 12192000"/>
              <a:gd name="connsiteY3095" fmla="*/ 1606424 h 6858000"/>
              <a:gd name="connsiteX3096" fmla="*/ 3110970 w 12192000"/>
              <a:gd name="connsiteY3096" fmla="*/ 1612090 h 6858000"/>
              <a:gd name="connsiteX3097" fmla="*/ 3113923 w 12192000"/>
              <a:gd name="connsiteY3097" fmla="*/ 1616137 h 6858000"/>
              <a:gd name="connsiteX3098" fmla="*/ 3119829 w 12192000"/>
              <a:gd name="connsiteY3098" fmla="*/ 1612495 h 6858000"/>
              <a:gd name="connsiteX3099" fmla="*/ 3119829 w 12192000"/>
              <a:gd name="connsiteY3099" fmla="*/ 1605615 h 6858000"/>
              <a:gd name="connsiteX3100" fmla="*/ 3125735 w 12192000"/>
              <a:gd name="connsiteY3100" fmla="*/ 1603996 h 6858000"/>
              <a:gd name="connsiteX3101" fmla="*/ 3135332 w 12192000"/>
              <a:gd name="connsiteY3101" fmla="*/ 1607234 h 6858000"/>
              <a:gd name="connsiteX3102" fmla="*/ 3137547 w 12192000"/>
              <a:gd name="connsiteY3102" fmla="*/ 1617352 h 6858000"/>
              <a:gd name="connsiteX3103" fmla="*/ 3139762 w 12192000"/>
              <a:gd name="connsiteY3103" fmla="*/ 1621399 h 6858000"/>
              <a:gd name="connsiteX3104" fmla="*/ 3130903 w 12192000"/>
              <a:gd name="connsiteY3104" fmla="*/ 1624232 h 6858000"/>
              <a:gd name="connsiteX3105" fmla="*/ 3125735 w 12192000"/>
              <a:gd name="connsiteY3105" fmla="*/ 1627874 h 6858000"/>
              <a:gd name="connsiteX3106" fmla="*/ 3111708 w 12192000"/>
              <a:gd name="connsiteY3106" fmla="*/ 1629898 h 6858000"/>
              <a:gd name="connsiteX3107" fmla="*/ 3096943 w 12192000"/>
              <a:gd name="connsiteY3107" fmla="*/ 1640016 h 6858000"/>
              <a:gd name="connsiteX3108" fmla="*/ 3088085 w 12192000"/>
              <a:gd name="connsiteY3108" fmla="*/ 1640016 h 6858000"/>
              <a:gd name="connsiteX3109" fmla="*/ 3084393 w 12192000"/>
              <a:gd name="connsiteY3109" fmla="*/ 1635159 h 6858000"/>
              <a:gd name="connsiteX3110" fmla="*/ 3080702 w 12192000"/>
              <a:gd name="connsiteY3110" fmla="*/ 1636778 h 6858000"/>
              <a:gd name="connsiteX3111" fmla="*/ 3078487 w 12192000"/>
              <a:gd name="connsiteY3111" fmla="*/ 1645277 h 6858000"/>
              <a:gd name="connsiteX3112" fmla="*/ 3075534 w 12192000"/>
              <a:gd name="connsiteY3112" fmla="*/ 1647300 h 6858000"/>
              <a:gd name="connsiteX3113" fmla="*/ 3071843 w 12192000"/>
              <a:gd name="connsiteY3113" fmla="*/ 1640825 h 6858000"/>
              <a:gd name="connsiteX3114" fmla="*/ 3057078 w 12192000"/>
              <a:gd name="connsiteY3114" fmla="*/ 1633945 h 6858000"/>
              <a:gd name="connsiteX3115" fmla="*/ 3055602 w 12192000"/>
              <a:gd name="connsiteY3115" fmla="*/ 1621399 h 6858000"/>
              <a:gd name="connsiteX3116" fmla="*/ 3052649 w 12192000"/>
              <a:gd name="connsiteY3116" fmla="*/ 1615733 h 6858000"/>
              <a:gd name="connsiteX3117" fmla="*/ 3056340 w 12192000"/>
              <a:gd name="connsiteY3117" fmla="*/ 1608853 h 6858000"/>
              <a:gd name="connsiteX3118" fmla="*/ 3070367 w 12192000"/>
              <a:gd name="connsiteY3118" fmla="*/ 1601568 h 6858000"/>
              <a:gd name="connsiteX3119" fmla="*/ 3080702 w 12192000"/>
              <a:gd name="connsiteY3119" fmla="*/ 1587403 h 6858000"/>
              <a:gd name="connsiteX3120" fmla="*/ 3085132 w 12192000"/>
              <a:gd name="connsiteY3120" fmla="*/ 1582951 h 6858000"/>
              <a:gd name="connsiteX3121" fmla="*/ 3089561 w 12192000"/>
              <a:gd name="connsiteY3121" fmla="*/ 1573238 h 6858000"/>
              <a:gd name="connsiteX3122" fmla="*/ 3101373 w 12192000"/>
              <a:gd name="connsiteY3122" fmla="*/ 1564739 h 6858000"/>
              <a:gd name="connsiteX3123" fmla="*/ 3105802 w 12192000"/>
              <a:gd name="connsiteY3123" fmla="*/ 1557454 h 6858000"/>
              <a:gd name="connsiteX3124" fmla="*/ 3304390 w 12192000"/>
              <a:gd name="connsiteY3124" fmla="*/ 1550169 h 6858000"/>
              <a:gd name="connsiteX3125" fmla="*/ 3304390 w 12192000"/>
              <a:gd name="connsiteY3125" fmla="*/ 1553407 h 6858000"/>
              <a:gd name="connsiteX3126" fmla="*/ 3307343 w 12192000"/>
              <a:gd name="connsiteY3126" fmla="*/ 1557049 h 6858000"/>
              <a:gd name="connsiteX3127" fmla="*/ 3306605 w 12192000"/>
              <a:gd name="connsiteY3127" fmla="*/ 1562310 h 6858000"/>
              <a:gd name="connsiteX3128" fmla="*/ 3303652 w 12192000"/>
              <a:gd name="connsiteY3128" fmla="*/ 1565143 h 6858000"/>
              <a:gd name="connsiteX3129" fmla="*/ 3303652 w 12192000"/>
              <a:gd name="connsiteY3129" fmla="*/ 1569191 h 6858000"/>
              <a:gd name="connsiteX3130" fmla="*/ 3306605 w 12192000"/>
              <a:gd name="connsiteY3130" fmla="*/ 1572024 h 6858000"/>
              <a:gd name="connsiteX3131" fmla="*/ 3308819 w 12192000"/>
              <a:gd name="connsiteY3131" fmla="*/ 1575666 h 6858000"/>
              <a:gd name="connsiteX3132" fmla="*/ 3305128 w 12192000"/>
              <a:gd name="connsiteY3132" fmla="*/ 1581737 h 6858000"/>
              <a:gd name="connsiteX3133" fmla="*/ 3302914 w 12192000"/>
              <a:gd name="connsiteY3133" fmla="*/ 1581737 h 6858000"/>
              <a:gd name="connsiteX3134" fmla="*/ 3300699 w 12192000"/>
              <a:gd name="connsiteY3134" fmla="*/ 1576476 h 6858000"/>
              <a:gd name="connsiteX3135" fmla="*/ 3302914 w 12192000"/>
              <a:gd name="connsiteY3135" fmla="*/ 1570405 h 6858000"/>
              <a:gd name="connsiteX3136" fmla="*/ 3300699 w 12192000"/>
              <a:gd name="connsiteY3136" fmla="*/ 1563525 h 6858000"/>
              <a:gd name="connsiteX3137" fmla="*/ 3298484 w 12192000"/>
              <a:gd name="connsiteY3137" fmla="*/ 1557454 h 6858000"/>
              <a:gd name="connsiteX3138" fmla="*/ 3301437 w 12192000"/>
              <a:gd name="connsiteY3138" fmla="*/ 1553407 h 6858000"/>
              <a:gd name="connsiteX3139" fmla="*/ 2951509 w 12192000"/>
              <a:gd name="connsiteY3139" fmla="*/ 1546527 h 6858000"/>
              <a:gd name="connsiteX3140" fmla="*/ 2952986 w 12192000"/>
              <a:gd name="connsiteY3140" fmla="*/ 1554621 h 6858000"/>
              <a:gd name="connsiteX3141" fmla="*/ 2947080 w 12192000"/>
              <a:gd name="connsiteY3141" fmla="*/ 1560287 h 6858000"/>
              <a:gd name="connsiteX3142" fmla="*/ 2947080 w 12192000"/>
              <a:gd name="connsiteY3142" fmla="*/ 1563929 h 6858000"/>
              <a:gd name="connsiteX3143" fmla="*/ 2950771 w 12192000"/>
              <a:gd name="connsiteY3143" fmla="*/ 1568381 h 6858000"/>
              <a:gd name="connsiteX3144" fmla="*/ 2950771 w 12192000"/>
              <a:gd name="connsiteY3144" fmla="*/ 1576071 h 6858000"/>
              <a:gd name="connsiteX3145" fmla="*/ 2958892 w 12192000"/>
              <a:gd name="connsiteY3145" fmla="*/ 1580118 h 6858000"/>
              <a:gd name="connsiteX3146" fmla="*/ 2959630 w 12192000"/>
              <a:gd name="connsiteY3146" fmla="*/ 1574452 h 6858000"/>
              <a:gd name="connsiteX3147" fmla="*/ 2967013 w 12192000"/>
              <a:gd name="connsiteY3147" fmla="*/ 1574047 h 6858000"/>
              <a:gd name="connsiteX3148" fmla="*/ 2979563 w 12192000"/>
              <a:gd name="connsiteY3148" fmla="*/ 1583356 h 6858000"/>
              <a:gd name="connsiteX3149" fmla="*/ 2985469 w 12192000"/>
              <a:gd name="connsiteY3149" fmla="*/ 1583356 h 6858000"/>
              <a:gd name="connsiteX3150" fmla="*/ 2989898 w 12192000"/>
              <a:gd name="connsiteY3150" fmla="*/ 1587403 h 6858000"/>
              <a:gd name="connsiteX3151" fmla="*/ 3004663 w 12192000"/>
              <a:gd name="connsiteY3151" fmla="*/ 1586998 h 6858000"/>
              <a:gd name="connsiteX3152" fmla="*/ 3008354 w 12192000"/>
              <a:gd name="connsiteY3152" fmla="*/ 1582951 h 6858000"/>
              <a:gd name="connsiteX3153" fmla="*/ 3016475 w 12192000"/>
              <a:gd name="connsiteY3153" fmla="*/ 1585379 h 6858000"/>
              <a:gd name="connsiteX3154" fmla="*/ 3031240 w 12192000"/>
              <a:gd name="connsiteY3154" fmla="*/ 1585784 h 6858000"/>
              <a:gd name="connsiteX3155" fmla="*/ 3026810 w 12192000"/>
              <a:gd name="connsiteY3155" fmla="*/ 1589022 h 6858000"/>
              <a:gd name="connsiteX3156" fmla="*/ 3015737 w 12192000"/>
              <a:gd name="connsiteY3156" fmla="*/ 1590640 h 6858000"/>
              <a:gd name="connsiteX3157" fmla="*/ 3012784 w 12192000"/>
              <a:gd name="connsiteY3157" fmla="*/ 1599139 h 6858000"/>
              <a:gd name="connsiteX3158" fmla="*/ 3014260 w 12192000"/>
              <a:gd name="connsiteY3158" fmla="*/ 1604805 h 6858000"/>
              <a:gd name="connsiteX3159" fmla="*/ 3010569 w 12192000"/>
              <a:gd name="connsiteY3159" fmla="*/ 1613709 h 6858000"/>
              <a:gd name="connsiteX3160" fmla="*/ 3003925 w 12192000"/>
              <a:gd name="connsiteY3160" fmla="*/ 1616137 h 6858000"/>
              <a:gd name="connsiteX3161" fmla="*/ 2992113 w 12192000"/>
              <a:gd name="connsiteY3161" fmla="*/ 1611281 h 6858000"/>
              <a:gd name="connsiteX3162" fmla="*/ 2989160 w 12192000"/>
              <a:gd name="connsiteY3162" fmla="*/ 1601568 h 6858000"/>
              <a:gd name="connsiteX3163" fmla="*/ 2967013 w 12192000"/>
              <a:gd name="connsiteY3163" fmla="*/ 1599139 h 6858000"/>
              <a:gd name="connsiteX3164" fmla="*/ 2960368 w 12192000"/>
              <a:gd name="connsiteY3164" fmla="*/ 1596306 h 6858000"/>
              <a:gd name="connsiteX3165" fmla="*/ 2959630 w 12192000"/>
              <a:gd name="connsiteY3165" fmla="*/ 1591450 h 6858000"/>
              <a:gd name="connsiteX3166" fmla="*/ 2955201 w 12192000"/>
              <a:gd name="connsiteY3166" fmla="*/ 1586593 h 6858000"/>
              <a:gd name="connsiteX3167" fmla="*/ 2951509 w 12192000"/>
              <a:gd name="connsiteY3167" fmla="*/ 1586593 h 6858000"/>
              <a:gd name="connsiteX3168" fmla="*/ 2947818 w 12192000"/>
              <a:gd name="connsiteY3168" fmla="*/ 1580927 h 6858000"/>
              <a:gd name="connsiteX3169" fmla="*/ 2941912 w 12192000"/>
              <a:gd name="connsiteY3169" fmla="*/ 1578904 h 6858000"/>
              <a:gd name="connsiteX3170" fmla="*/ 2941912 w 12192000"/>
              <a:gd name="connsiteY3170" fmla="*/ 1572024 h 6858000"/>
              <a:gd name="connsiteX3171" fmla="*/ 2937483 w 12192000"/>
              <a:gd name="connsiteY3171" fmla="*/ 1568381 h 6858000"/>
              <a:gd name="connsiteX3172" fmla="*/ 2931577 w 12192000"/>
              <a:gd name="connsiteY3172" fmla="*/ 1569191 h 6858000"/>
              <a:gd name="connsiteX3173" fmla="*/ 2929362 w 12192000"/>
              <a:gd name="connsiteY3173" fmla="*/ 1565953 h 6858000"/>
              <a:gd name="connsiteX3174" fmla="*/ 2933053 w 12192000"/>
              <a:gd name="connsiteY3174" fmla="*/ 1558668 h 6858000"/>
              <a:gd name="connsiteX3175" fmla="*/ 3063723 w 12192000"/>
              <a:gd name="connsiteY3175" fmla="*/ 1523053 h 6858000"/>
              <a:gd name="connsiteX3176" fmla="*/ 3065199 w 12192000"/>
              <a:gd name="connsiteY3176" fmla="*/ 1523053 h 6858000"/>
              <a:gd name="connsiteX3177" fmla="*/ 3064461 w 12192000"/>
              <a:gd name="connsiteY3177" fmla="*/ 1525481 h 6858000"/>
              <a:gd name="connsiteX3178" fmla="*/ 3064461 w 12192000"/>
              <a:gd name="connsiteY3178" fmla="*/ 1524267 h 6858000"/>
              <a:gd name="connsiteX3179" fmla="*/ 3057078 w 12192000"/>
              <a:gd name="connsiteY3179" fmla="*/ 1529933 h 6858000"/>
              <a:gd name="connsiteX3180" fmla="*/ 3054864 w 12192000"/>
              <a:gd name="connsiteY3180" fmla="*/ 1535195 h 6858000"/>
              <a:gd name="connsiteX3181" fmla="*/ 3051172 w 12192000"/>
              <a:gd name="connsiteY3181" fmla="*/ 1536813 h 6858000"/>
              <a:gd name="connsiteX3182" fmla="*/ 3053387 w 12192000"/>
              <a:gd name="connsiteY3182" fmla="*/ 1540456 h 6858000"/>
              <a:gd name="connsiteX3183" fmla="*/ 3057078 w 12192000"/>
              <a:gd name="connsiteY3183" fmla="*/ 1540861 h 6858000"/>
              <a:gd name="connsiteX3184" fmla="*/ 3055602 w 12192000"/>
              <a:gd name="connsiteY3184" fmla="*/ 1542884 h 6858000"/>
              <a:gd name="connsiteX3185" fmla="*/ 3052649 w 12192000"/>
              <a:gd name="connsiteY3185" fmla="*/ 1541670 h 6858000"/>
              <a:gd name="connsiteX3186" fmla="*/ 3049696 w 12192000"/>
              <a:gd name="connsiteY3186" fmla="*/ 1536813 h 6858000"/>
              <a:gd name="connsiteX3187" fmla="*/ 3054864 w 12192000"/>
              <a:gd name="connsiteY3187" fmla="*/ 1529529 h 6858000"/>
              <a:gd name="connsiteX3188" fmla="*/ 3328752 w 12192000"/>
              <a:gd name="connsiteY3188" fmla="*/ 1519815 h 6858000"/>
              <a:gd name="connsiteX3189" fmla="*/ 3331705 w 12192000"/>
              <a:gd name="connsiteY3189" fmla="*/ 1522648 h 6858000"/>
              <a:gd name="connsiteX3190" fmla="*/ 3329490 w 12192000"/>
              <a:gd name="connsiteY3190" fmla="*/ 1525077 h 6858000"/>
              <a:gd name="connsiteX3191" fmla="*/ 3326537 w 12192000"/>
              <a:gd name="connsiteY3191" fmla="*/ 1524267 h 6858000"/>
              <a:gd name="connsiteX3192" fmla="*/ 3435059 w 12192000"/>
              <a:gd name="connsiteY3192" fmla="*/ 1496747 h 6858000"/>
              <a:gd name="connsiteX3193" fmla="*/ 3444656 w 12192000"/>
              <a:gd name="connsiteY3193" fmla="*/ 1499175 h 6858000"/>
              <a:gd name="connsiteX3194" fmla="*/ 3443918 w 12192000"/>
              <a:gd name="connsiteY3194" fmla="*/ 1502413 h 6858000"/>
              <a:gd name="connsiteX3195" fmla="*/ 3435797 w 12192000"/>
              <a:gd name="connsiteY3195" fmla="*/ 1502413 h 6858000"/>
              <a:gd name="connsiteX3196" fmla="*/ 3431368 w 12192000"/>
              <a:gd name="connsiteY3196" fmla="*/ 1500389 h 6858000"/>
              <a:gd name="connsiteX3197" fmla="*/ 3431368 w 12192000"/>
              <a:gd name="connsiteY3197" fmla="*/ 1497151 h 6858000"/>
              <a:gd name="connsiteX3198" fmla="*/ 3435059 w 12192000"/>
              <a:gd name="connsiteY3198" fmla="*/ 1496747 h 6858000"/>
              <a:gd name="connsiteX3199" fmla="*/ 5838782 w 12192000"/>
              <a:gd name="connsiteY3199" fmla="*/ 1400425 h 6858000"/>
              <a:gd name="connsiteX3200" fmla="*/ 5843949 w 12192000"/>
              <a:gd name="connsiteY3200" fmla="*/ 1403663 h 6858000"/>
              <a:gd name="connsiteX3201" fmla="*/ 5848379 w 12192000"/>
              <a:gd name="connsiteY3201" fmla="*/ 1402853 h 6858000"/>
              <a:gd name="connsiteX3202" fmla="*/ 5845426 w 12192000"/>
              <a:gd name="connsiteY3202" fmla="*/ 1408114 h 6858000"/>
              <a:gd name="connsiteX3203" fmla="*/ 5845426 w 12192000"/>
              <a:gd name="connsiteY3203" fmla="*/ 1411352 h 6858000"/>
              <a:gd name="connsiteX3204" fmla="*/ 5838782 w 12192000"/>
              <a:gd name="connsiteY3204" fmla="*/ 1412566 h 6858000"/>
              <a:gd name="connsiteX3205" fmla="*/ 5832137 w 12192000"/>
              <a:gd name="connsiteY3205" fmla="*/ 1407709 h 6858000"/>
              <a:gd name="connsiteX3206" fmla="*/ 5825493 w 12192000"/>
              <a:gd name="connsiteY3206" fmla="*/ 1406495 h 6858000"/>
              <a:gd name="connsiteX3207" fmla="*/ 3416603 w 12192000"/>
              <a:gd name="connsiteY3207" fmla="*/ 1399210 h 6858000"/>
              <a:gd name="connsiteX3208" fmla="*/ 3418080 w 12192000"/>
              <a:gd name="connsiteY3208" fmla="*/ 1399615 h 6858000"/>
              <a:gd name="connsiteX3209" fmla="*/ 3419556 w 12192000"/>
              <a:gd name="connsiteY3209" fmla="*/ 1404472 h 6858000"/>
              <a:gd name="connsiteX3210" fmla="*/ 3415127 w 12192000"/>
              <a:gd name="connsiteY3210" fmla="*/ 1410947 h 6858000"/>
              <a:gd name="connsiteX3211" fmla="*/ 3407744 w 12192000"/>
              <a:gd name="connsiteY3211" fmla="*/ 1414185 h 6858000"/>
              <a:gd name="connsiteX3212" fmla="*/ 3404053 w 12192000"/>
              <a:gd name="connsiteY3212" fmla="*/ 1411352 h 6858000"/>
              <a:gd name="connsiteX3213" fmla="*/ 3404053 w 12192000"/>
              <a:gd name="connsiteY3213" fmla="*/ 1407709 h 6858000"/>
              <a:gd name="connsiteX3214" fmla="*/ 3406268 w 12192000"/>
              <a:gd name="connsiteY3214" fmla="*/ 1405686 h 6858000"/>
              <a:gd name="connsiteX3215" fmla="*/ 3411435 w 12192000"/>
              <a:gd name="connsiteY3215" fmla="*/ 1407709 h 6858000"/>
              <a:gd name="connsiteX3216" fmla="*/ 3414388 w 12192000"/>
              <a:gd name="connsiteY3216" fmla="*/ 1406495 h 6858000"/>
              <a:gd name="connsiteX3217" fmla="*/ 3417341 w 12192000"/>
              <a:gd name="connsiteY3217" fmla="*/ 1401639 h 6858000"/>
              <a:gd name="connsiteX3218" fmla="*/ 3427677 w 12192000"/>
              <a:gd name="connsiteY3218" fmla="*/ 1395568 h 6858000"/>
              <a:gd name="connsiteX3219" fmla="*/ 3431368 w 12192000"/>
              <a:gd name="connsiteY3219" fmla="*/ 1396377 h 6858000"/>
              <a:gd name="connsiteX3220" fmla="*/ 3433583 w 12192000"/>
              <a:gd name="connsiteY3220" fmla="*/ 1398806 h 6858000"/>
              <a:gd name="connsiteX3221" fmla="*/ 3435797 w 12192000"/>
              <a:gd name="connsiteY3221" fmla="*/ 1397187 h 6858000"/>
              <a:gd name="connsiteX3222" fmla="*/ 3440227 w 12192000"/>
              <a:gd name="connsiteY3222" fmla="*/ 1400020 h 6858000"/>
              <a:gd name="connsiteX3223" fmla="*/ 3440965 w 12192000"/>
              <a:gd name="connsiteY3223" fmla="*/ 1404067 h 6858000"/>
              <a:gd name="connsiteX3224" fmla="*/ 3435059 w 12192000"/>
              <a:gd name="connsiteY3224" fmla="*/ 1408114 h 6858000"/>
              <a:gd name="connsiteX3225" fmla="*/ 3429891 w 12192000"/>
              <a:gd name="connsiteY3225" fmla="*/ 1407709 h 6858000"/>
              <a:gd name="connsiteX3226" fmla="*/ 3428415 w 12192000"/>
              <a:gd name="connsiteY3226" fmla="*/ 1397996 h 6858000"/>
              <a:gd name="connsiteX3227" fmla="*/ 2974395 w 12192000"/>
              <a:gd name="connsiteY3227" fmla="*/ 1365619 h 6858000"/>
              <a:gd name="connsiteX3228" fmla="*/ 2983254 w 12192000"/>
              <a:gd name="connsiteY3228" fmla="*/ 1368857 h 6858000"/>
              <a:gd name="connsiteX3229" fmla="*/ 3006878 w 12192000"/>
              <a:gd name="connsiteY3229" fmla="*/ 1376142 h 6858000"/>
              <a:gd name="connsiteX3230" fmla="*/ 3019428 w 12192000"/>
              <a:gd name="connsiteY3230" fmla="*/ 1377356 h 6858000"/>
              <a:gd name="connsiteX3231" fmla="*/ 3031240 w 12192000"/>
              <a:gd name="connsiteY3231" fmla="*/ 1381403 h 6858000"/>
              <a:gd name="connsiteX3232" fmla="*/ 3040837 w 12192000"/>
              <a:gd name="connsiteY3232" fmla="*/ 1391116 h 6858000"/>
              <a:gd name="connsiteX3233" fmla="*/ 3045266 w 12192000"/>
              <a:gd name="connsiteY3233" fmla="*/ 1391926 h 6858000"/>
              <a:gd name="connsiteX3234" fmla="*/ 3056340 w 12192000"/>
              <a:gd name="connsiteY3234" fmla="*/ 1399210 h 6858000"/>
              <a:gd name="connsiteX3235" fmla="*/ 3064461 w 12192000"/>
              <a:gd name="connsiteY3235" fmla="*/ 1408114 h 6858000"/>
              <a:gd name="connsiteX3236" fmla="*/ 3071105 w 12192000"/>
              <a:gd name="connsiteY3236" fmla="*/ 1410138 h 6858000"/>
              <a:gd name="connsiteX3237" fmla="*/ 3076273 w 12192000"/>
              <a:gd name="connsiteY3237" fmla="*/ 1414185 h 6858000"/>
              <a:gd name="connsiteX3238" fmla="*/ 3078487 w 12192000"/>
              <a:gd name="connsiteY3238" fmla="*/ 1418232 h 6858000"/>
              <a:gd name="connsiteX3239" fmla="*/ 3084393 w 12192000"/>
              <a:gd name="connsiteY3239" fmla="*/ 1423089 h 6858000"/>
              <a:gd name="connsiteX3240" fmla="*/ 3082917 w 12192000"/>
              <a:gd name="connsiteY3240" fmla="*/ 1428350 h 6858000"/>
              <a:gd name="connsiteX3241" fmla="*/ 3071105 w 12192000"/>
              <a:gd name="connsiteY3241" fmla="*/ 1431992 h 6858000"/>
              <a:gd name="connsiteX3242" fmla="*/ 3062246 w 12192000"/>
              <a:gd name="connsiteY3242" fmla="*/ 1428350 h 6858000"/>
              <a:gd name="connsiteX3243" fmla="*/ 3055602 w 12192000"/>
              <a:gd name="connsiteY3243" fmla="*/ 1427540 h 6858000"/>
              <a:gd name="connsiteX3244" fmla="*/ 3048219 w 12192000"/>
              <a:gd name="connsiteY3244" fmla="*/ 1422279 h 6858000"/>
              <a:gd name="connsiteX3245" fmla="*/ 3037884 w 12192000"/>
              <a:gd name="connsiteY3245" fmla="*/ 1420256 h 6858000"/>
              <a:gd name="connsiteX3246" fmla="*/ 3023857 w 12192000"/>
              <a:gd name="connsiteY3246" fmla="*/ 1420256 h 6858000"/>
              <a:gd name="connsiteX3247" fmla="*/ 3005401 w 12192000"/>
              <a:gd name="connsiteY3247" fmla="*/ 1407305 h 6858000"/>
              <a:gd name="connsiteX3248" fmla="*/ 3000234 w 12192000"/>
              <a:gd name="connsiteY3248" fmla="*/ 1406495 h 6858000"/>
              <a:gd name="connsiteX3249" fmla="*/ 2997281 w 12192000"/>
              <a:gd name="connsiteY3249" fmla="*/ 1402853 h 6858000"/>
              <a:gd name="connsiteX3250" fmla="*/ 2995066 w 12192000"/>
              <a:gd name="connsiteY3250" fmla="*/ 1394354 h 6858000"/>
              <a:gd name="connsiteX3251" fmla="*/ 2978824 w 12192000"/>
              <a:gd name="connsiteY3251" fmla="*/ 1382617 h 6858000"/>
              <a:gd name="connsiteX3252" fmla="*/ 2969227 w 12192000"/>
              <a:gd name="connsiteY3252" fmla="*/ 1378570 h 6858000"/>
              <a:gd name="connsiteX3253" fmla="*/ 2964798 w 12192000"/>
              <a:gd name="connsiteY3253" fmla="*/ 1370476 h 6858000"/>
              <a:gd name="connsiteX3254" fmla="*/ 5931062 w 12192000"/>
              <a:gd name="connsiteY3254" fmla="*/ 1352668 h 6858000"/>
              <a:gd name="connsiteX3255" fmla="*/ 5935492 w 12192000"/>
              <a:gd name="connsiteY3255" fmla="*/ 1352668 h 6858000"/>
              <a:gd name="connsiteX3256" fmla="*/ 5938444 w 12192000"/>
              <a:gd name="connsiteY3256" fmla="*/ 1355906 h 6858000"/>
              <a:gd name="connsiteX3257" fmla="*/ 5933277 w 12192000"/>
              <a:gd name="connsiteY3257" fmla="*/ 1357120 h 6858000"/>
              <a:gd name="connsiteX3258" fmla="*/ 5927371 w 12192000"/>
              <a:gd name="connsiteY3258" fmla="*/ 1354287 h 6858000"/>
              <a:gd name="connsiteX3259" fmla="*/ 3383382 w 12192000"/>
              <a:gd name="connsiteY3259" fmla="*/ 1328790 h 6858000"/>
              <a:gd name="connsiteX3260" fmla="*/ 3387073 w 12192000"/>
              <a:gd name="connsiteY3260" fmla="*/ 1329600 h 6858000"/>
              <a:gd name="connsiteX3261" fmla="*/ 3387073 w 12192000"/>
              <a:gd name="connsiteY3261" fmla="*/ 1334456 h 6858000"/>
              <a:gd name="connsiteX3262" fmla="*/ 3384120 w 12192000"/>
              <a:gd name="connsiteY3262" fmla="*/ 1334456 h 6858000"/>
              <a:gd name="connsiteX3263" fmla="*/ 3381906 w 12192000"/>
              <a:gd name="connsiteY3263" fmla="*/ 1336480 h 6858000"/>
              <a:gd name="connsiteX3264" fmla="*/ 3378953 w 12192000"/>
              <a:gd name="connsiteY3264" fmla="*/ 1335266 h 6858000"/>
              <a:gd name="connsiteX3265" fmla="*/ 3378953 w 12192000"/>
              <a:gd name="connsiteY3265" fmla="*/ 1330004 h 6858000"/>
              <a:gd name="connsiteX3266" fmla="*/ 3383382 w 12192000"/>
              <a:gd name="connsiteY3266" fmla="*/ 1328790 h 6858000"/>
              <a:gd name="connsiteX3267" fmla="*/ 3377476 w 12192000"/>
              <a:gd name="connsiteY3267" fmla="*/ 1279820 h 6858000"/>
              <a:gd name="connsiteX3268" fmla="*/ 3378214 w 12192000"/>
              <a:gd name="connsiteY3268" fmla="*/ 1283057 h 6858000"/>
              <a:gd name="connsiteX3269" fmla="*/ 3378214 w 12192000"/>
              <a:gd name="connsiteY3269" fmla="*/ 1287509 h 6858000"/>
              <a:gd name="connsiteX3270" fmla="*/ 3381906 w 12192000"/>
              <a:gd name="connsiteY3270" fmla="*/ 1287914 h 6858000"/>
              <a:gd name="connsiteX3271" fmla="*/ 3381167 w 12192000"/>
              <a:gd name="connsiteY3271" fmla="*/ 1284676 h 6858000"/>
              <a:gd name="connsiteX3272" fmla="*/ 3387073 w 12192000"/>
              <a:gd name="connsiteY3272" fmla="*/ 1282248 h 6858000"/>
              <a:gd name="connsiteX3273" fmla="*/ 3393718 w 12192000"/>
              <a:gd name="connsiteY3273" fmla="*/ 1282248 h 6858000"/>
              <a:gd name="connsiteX3274" fmla="*/ 3393718 w 12192000"/>
              <a:gd name="connsiteY3274" fmla="*/ 1293580 h 6858000"/>
              <a:gd name="connsiteX3275" fmla="*/ 3390026 w 12192000"/>
              <a:gd name="connsiteY3275" fmla="*/ 1298437 h 6858000"/>
              <a:gd name="connsiteX3276" fmla="*/ 3386335 w 12192000"/>
              <a:gd name="connsiteY3276" fmla="*/ 1300460 h 6858000"/>
              <a:gd name="connsiteX3277" fmla="*/ 3378953 w 12192000"/>
              <a:gd name="connsiteY3277" fmla="*/ 1296413 h 6858000"/>
              <a:gd name="connsiteX3278" fmla="*/ 3371570 w 12192000"/>
              <a:gd name="connsiteY3278" fmla="*/ 1295199 h 6858000"/>
              <a:gd name="connsiteX3279" fmla="*/ 3366402 w 12192000"/>
              <a:gd name="connsiteY3279" fmla="*/ 1296413 h 6858000"/>
              <a:gd name="connsiteX3280" fmla="*/ 3364188 w 12192000"/>
              <a:gd name="connsiteY3280" fmla="*/ 1300460 h 6858000"/>
              <a:gd name="connsiteX3281" fmla="*/ 3367141 w 12192000"/>
              <a:gd name="connsiteY3281" fmla="*/ 1302888 h 6858000"/>
              <a:gd name="connsiteX3282" fmla="*/ 3368617 w 12192000"/>
              <a:gd name="connsiteY3282" fmla="*/ 1309364 h 6858000"/>
              <a:gd name="connsiteX3283" fmla="*/ 3373047 w 12192000"/>
              <a:gd name="connsiteY3283" fmla="*/ 1306531 h 6858000"/>
              <a:gd name="connsiteX3284" fmla="*/ 3376738 w 12192000"/>
              <a:gd name="connsiteY3284" fmla="*/ 1306531 h 6858000"/>
              <a:gd name="connsiteX3285" fmla="*/ 3379691 w 12192000"/>
              <a:gd name="connsiteY3285" fmla="*/ 1310578 h 6858000"/>
              <a:gd name="connsiteX3286" fmla="*/ 3377476 w 12192000"/>
              <a:gd name="connsiteY3286" fmla="*/ 1315435 h 6858000"/>
              <a:gd name="connsiteX3287" fmla="*/ 3367879 w 12192000"/>
              <a:gd name="connsiteY3287" fmla="*/ 1323934 h 6858000"/>
              <a:gd name="connsiteX3288" fmla="*/ 3361973 w 12192000"/>
              <a:gd name="connsiteY3288" fmla="*/ 1332433 h 6858000"/>
              <a:gd name="connsiteX3289" fmla="*/ 3359758 w 12192000"/>
              <a:gd name="connsiteY3289" fmla="*/ 1328790 h 6858000"/>
              <a:gd name="connsiteX3290" fmla="*/ 3360497 w 12192000"/>
              <a:gd name="connsiteY3290" fmla="*/ 1324743 h 6858000"/>
              <a:gd name="connsiteX3291" fmla="*/ 3361235 w 12192000"/>
              <a:gd name="connsiteY3291" fmla="*/ 1319482 h 6858000"/>
              <a:gd name="connsiteX3292" fmla="*/ 3359020 w 12192000"/>
              <a:gd name="connsiteY3292" fmla="*/ 1325148 h 6858000"/>
              <a:gd name="connsiteX3293" fmla="*/ 3355329 w 12192000"/>
              <a:gd name="connsiteY3293" fmla="*/ 1330004 h 6858000"/>
              <a:gd name="connsiteX3294" fmla="*/ 3356067 w 12192000"/>
              <a:gd name="connsiteY3294" fmla="*/ 1334051 h 6858000"/>
              <a:gd name="connsiteX3295" fmla="*/ 3354591 w 12192000"/>
              <a:gd name="connsiteY3295" fmla="*/ 1337289 h 6858000"/>
              <a:gd name="connsiteX3296" fmla="*/ 3349423 w 12192000"/>
              <a:gd name="connsiteY3296" fmla="*/ 1338503 h 6858000"/>
              <a:gd name="connsiteX3297" fmla="*/ 3345732 w 12192000"/>
              <a:gd name="connsiteY3297" fmla="*/ 1343765 h 6858000"/>
              <a:gd name="connsiteX3298" fmla="*/ 3339826 w 12192000"/>
              <a:gd name="connsiteY3298" fmla="*/ 1347407 h 6858000"/>
              <a:gd name="connsiteX3299" fmla="*/ 3336134 w 12192000"/>
              <a:gd name="connsiteY3299" fmla="*/ 1355097 h 6858000"/>
              <a:gd name="connsiteX3300" fmla="*/ 3332443 w 12192000"/>
              <a:gd name="connsiteY3300" fmla="*/ 1357930 h 6858000"/>
              <a:gd name="connsiteX3301" fmla="*/ 3328014 w 12192000"/>
              <a:gd name="connsiteY3301" fmla="*/ 1361977 h 6858000"/>
              <a:gd name="connsiteX3302" fmla="*/ 3328014 w 12192000"/>
              <a:gd name="connsiteY3302" fmla="*/ 1365619 h 6858000"/>
              <a:gd name="connsiteX3303" fmla="*/ 3321370 w 12192000"/>
              <a:gd name="connsiteY3303" fmla="*/ 1371690 h 6858000"/>
              <a:gd name="connsiteX3304" fmla="*/ 3317678 w 12192000"/>
              <a:gd name="connsiteY3304" fmla="*/ 1379379 h 6858000"/>
              <a:gd name="connsiteX3305" fmla="*/ 3316940 w 12192000"/>
              <a:gd name="connsiteY3305" fmla="*/ 1383427 h 6858000"/>
              <a:gd name="connsiteX3306" fmla="*/ 3312511 w 12192000"/>
              <a:gd name="connsiteY3306" fmla="*/ 1389902 h 6858000"/>
              <a:gd name="connsiteX3307" fmla="*/ 3311034 w 12192000"/>
              <a:gd name="connsiteY3307" fmla="*/ 1395973 h 6858000"/>
              <a:gd name="connsiteX3308" fmla="*/ 3311034 w 12192000"/>
              <a:gd name="connsiteY3308" fmla="*/ 1403258 h 6858000"/>
              <a:gd name="connsiteX3309" fmla="*/ 3316940 w 12192000"/>
              <a:gd name="connsiteY3309" fmla="*/ 1397996 h 6858000"/>
              <a:gd name="connsiteX3310" fmla="*/ 3323584 w 12192000"/>
              <a:gd name="connsiteY3310" fmla="*/ 1393949 h 6858000"/>
              <a:gd name="connsiteX3311" fmla="*/ 3325799 w 12192000"/>
              <a:gd name="connsiteY3311" fmla="*/ 1388688 h 6858000"/>
              <a:gd name="connsiteX3312" fmla="*/ 3330229 w 12192000"/>
              <a:gd name="connsiteY3312" fmla="*/ 1385855 h 6858000"/>
              <a:gd name="connsiteX3313" fmla="*/ 3336873 w 12192000"/>
              <a:gd name="connsiteY3313" fmla="*/ 1379784 h 6858000"/>
              <a:gd name="connsiteX3314" fmla="*/ 3340564 w 12192000"/>
              <a:gd name="connsiteY3314" fmla="*/ 1374118 h 6858000"/>
              <a:gd name="connsiteX3315" fmla="*/ 3346470 w 12192000"/>
              <a:gd name="connsiteY3315" fmla="*/ 1370071 h 6858000"/>
              <a:gd name="connsiteX3316" fmla="*/ 3351638 w 12192000"/>
              <a:gd name="connsiteY3316" fmla="*/ 1368857 h 6858000"/>
              <a:gd name="connsiteX3317" fmla="*/ 3352376 w 12192000"/>
              <a:gd name="connsiteY3317" fmla="*/ 1370476 h 6858000"/>
              <a:gd name="connsiteX3318" fmla="*/ 3349423 w 12192000"/>
              <a:gd name="connsiteY3318" fmla="*/ 1372904 h 6858000"/>
              <a:gd name="connsiteX3319" fmla="*/ 3345732 w 12192000"/>
              <a:gd name="connsiteY3319" fmla="*/ 1380594 h 6858000"/>
              <a:gd name="connsiteX3320" fmla="*/ 3350161 w 12192000"/>
              <a:gd name="connsiteY3320" fmla="*/ 1378165 h 6858000"/>
              <a:gd name="connsiteX3321" fmla="*/ 3353852 w 12192000"/>
              <a:gd name="connsiteY3321" fmla="*/ 1377356 h 6858000"/>
              <a:gd name="connsiteX3322" fmla="*/ 3361235 w 12192000"/>
              <a:gd name="connsiteY3322" fmla="*/ 1382617 h 6858000"/>
              <a:gd name="connsiteX3323" fmla="*/ 3366402 w 12192000"/>
              <a:gd name="connsiteY3323" fmla="*/ 1384236 h 6858000"/>
              <a:gd name="connsiteX3324" fmla="*/ 3374523 w 12192000"/>
              <a:gd name="connsiteY3324" fmla="*/ 1381808 h 6858000"/>
              <a:gd name="connsiteX3325" fmla="*/ 3377476 w 12192000"/>
              <a:gd name="connsiteY3325" fmla="*/ 1380594 h 6858000"/>
              <a:gd name="connsiteX3326" fmla="*/ 3377476 w 12192000"/>
              <a:gd name="connsiteY3326" fmla="*/ 1384236 h 6858000"/>
              <a:gd name="connsiteX3327" fmla="*/ 3373047 w 12192000"/>
              <a:gd name="connsiteY3327" fmla="*/ 1388688 h 6858000"/>
              <a:gd name="connsiteX3328" fmla="*/ 3365664 w 12192000"/>
              <a:gd name="connsiteY3328" fmla="*/ 1389902 h 6858000"/>
              <a:gd name="connsiteX3329" fmla="*/ 3361973 w 12192000"/>
              <a:gd name="connsiteY3329" fmla="*/ 1392330 h 6858000"/>
              <a:gd name="connsiteX3330" fmla="*/ 3353852 w 12192000"/>
              <a:gd name="connsiteY3330" fmla="*/ 1392735 h 6858000"/>
              <a:gd name="connsiteX3331" fmla="*/ 3345732 w 12192000"/>
              <a:gd name="connsiteY3331" fmla="*/ 1398806 h 6858000"/>
              <a:gd name="connsiteX3332" fmla="*/ 3342040 w 12192000"/>
              <a:gd name="connsiteY3332" fmla="*/ 1404472 h 6858000"/>
              <a:gd name="connsiteX3333" fmla="*/ 3349423 w 12192000"/>
              <a:gd name="connsiteY3333" fmla="*/ 1399210 h 6858000"/>
              <a:gd name="connsiteX3334" fmla="*/ 3353114 w 12192000"/>
              <a:gd name="connsiteY3334" fmla="*/ 1399210 h 6858000"/>
              <a:gd name="connsiteX3335" fmla="*/ 3356067 w 12192000"/>
              <a:gd name="connsiteY3335" fmla="*/ 1398401 h 6858000"/>
              <a:gd name="connsiteX3336" fmla="*/ 3353852 w 12192000"/>
              <a:gd name="connsiteY3336" fmla="*/ 1404472 h 6858000"/>
              <a:gd name="connsiteX3337" fmla="*/ 3348685 w 12192000"/>
              <a:gd name="connsiteY3337" fmla="*/ 1411757 h 6858000"/>
              <a:gd name="connsiteX3338" fmla="*/ 3340564 w 12192000"/>
              <a:gd name="connsiteY3338" fmla="*/ 1416613 h 6858000"/>
              <a:gd name="connsiteX3339" fmla="*/ 3341302 w 12192000"/>
              <a:gd name="connsiteY3339" fmla="*/ 1419041 h 6858000"/>
              <a:gd name="connsiteX3340" fmla="*/ 3344993 w 12192000"/>
              <a:gd name="connsiteY3340" fmla="*/ 1419851 h 6858000"/>
              <a:gd name="connsiteX3341" fmla="*/ 3352376 w 12192000"/>
              <a:gd name="connsiteY3341" fmla="*/ 1414185 h 6858000"/>
              <a:gd name="connsiteX3342" fmla="*/ 3354591 w 12192000"/>
              <a:gd name="connsiteY3342" fmla="*/ 1414994 h 6858000"/>
              <a:gd name="connsiteX3343" fmla="*/ 3357544 w 12192000"/>
              <a:gd name="connsiteY3343" fmla="*/ 1421874 h 6858000"/>
              <a:gd name="connsiteX3344" fmla="*/ 3360497 w 12192000"/>
              <a:gd name="connsiteY3344" fmla="*/ 1422684 h 6858000"/>
              <a:gd name="connsiteX3345" fmla="*/ 3368617 w 12192000"/>
              <a:gd name="connsiteY3345" fmla="*/ 1416208 h 6858000"/>
              <a:gd name="connsiteX3346" fmla="*/ 3375261 w 12192000"/>
              <a:gd name="connsiteY3346" fmla="*/ 1414994 h 6858000"/>
              <a:gd name="connsiteX3347" fmla="*/ 3376000 w 12192000"/>
              <a:gd name="connsiteY3347" fmla="*/ 1416613 h 6858000"/>
              <a:gd name="connsiteX3348" fmla="*/ 3374523 w 12192000"/>
              <a:gd name="connsiteY3348" fmla="*/ 1421470 h 6858000"/>
              <a:gd name="connsiteX3349" fmla="*/ 3371570 w 12192000"/>
              <a:gd name="connsiteY3349" fmla="*/ 1424707 h 6858000"/>
              <a:gd name="connsiteX3350" fmla="*/ 3373047 w 12192000"/>
              <a:gd name="connsiteY3350" fmla="*/ 1427945 h 6858000"/>
              <a:gd name="connsiteX3351" fmla="*/ 3378953 w 12192000"/>
              <a:gd name="connsiteY3351" fmla="*/ 1422684 h 6858000"/>
              <a:gd name="connsiteX3352" fmla="*/ 3381167 w 12192000"/>
              <a:gd name="connsiteY3352" fmla="*/ 1418232 h 6858000"/>
              <a:gd name="connsiteX3353" fmla="*/ 3386335 w 12192000"/>
              <a:gd name="connsiteY3353" fmla="*/ 1416208 h 6858000"/>
              <a:gd name="connsiteX3354" fmla="*/ 3388550 w 12192000"/>
              <a:gd name="connsiteY3354" fmla="*/ 1417018 h 6858000"/>
              <a:gd name="connsiteX3355" fmla="*/ 3383382 w 12192000"/>
              <a:gd name="connsiteY3355" fmla="*/ 1425517 h 6858000"/>
              <a:gd name="connsiteX3356" fmla="*/ 3381167 w 12192000"/>
              <a:gd name="connsiteY3356" fmla="*/ 1436849 h 6858000"/>
              <a:gd name="connsiteX3357" fmla="*/ 3376738 w 12192000"/>
              <a:gd name="connsiteY3357" fmla="*/ 1441705 h 6858000"/>
              <a:gd name="connsiteX3358" fmla="*/ 3383382 w 12192000"/>
              <a:gd name="connsiteY3358" fmla="*/ 1437254 h 6858000"/>
              <a:gd name="connsiteX3359" fmla="*/ 3384859 w 12192000"/>
              <a:gd name="connsiteY3359" fmla="*/ 1428350 h 6858000"/>
              <a:gd name="connsiteX3360" fmla="*/ 3390765 w 12192000"/>
              <a:gd name="connsiteY3360" fmla="*/ 1424303 h 6858000"/>
              <a:gd name="connsiteX3361" fmla="*/ 3393718 w 12192000"/>
              <a:gd name="connsiteY3361" fmla="*/ 1427540 h 6858000"/>
              <a:gd name="connsiteX3362" fmla="*/ 3399623 w 12192000"/>
              <a:gd name="connsiteY3362" fmla="*/ 1425517 h 6858000"/>
              <a:gd name="connsiteX3363" fmla="*/ 3401838 w 12192000"/>
              <a:gd name="connsiteY3363" fmla="*/ 1422684 h 6858000"/>
              <a:gd name="connsiteX3364" fmla="*/ 3404791 w 12192000"/>
              <a:gd name="connsiteY3364" fmla="*/ 1425517 h 6858000"/>
              <a:gd name="connsiteX3365" fmla="*/ 3409959 w 12192000"/>
              <a:gd name="connsiteY3365" fmla="*/ 1422279 h 6858000"/>
              <a:gd name="connsiteX3366" fmla="*/ 3413650 w 12192000"/>
              <a:gd name="connsiteY3366" fmla="*/ 1417423 h 6858000"/>
              <a:gd name="connsiteX3367" fmla="*/ 3420294 w 12192000"/>
              <a:gd name="connsiteY3367" fmla="*/ 1412566 h 6858000"/>
              <a:gd name="connsiteX3368" fmla="*/ 3423247 w 12192000"/>
              <a:gd name="connsiteY3368" fmla="*/ 1413375 h 6858000"/>
              <a:gd name="connsiteX3369" fmla="*/ 3420294 w 12192000"/>
              <a:gd name="connsiteY3369" fmla="*/ 1419446 h 6858000"/>
              <a:gd name="connsiteX3370" fmla="*/ 3418080 w 12192000"/>
              <a:gd name="connsiteY3370" fmla="*/ 1423898 h 6858000"/>
              <a:gd name="connsiteX3371" fmla="*/ 3420294 w 12192000"/>
              <a:gd name="connsiteY3371" fmla="*/ 1426731 h 6858000"/>
              <a:gd name="connsiteX3372" fmla="*/ 3418818 w 12192000"/>
              <a:gd name="connsiteY3372" fmla="*/ 1434421 h 6858000"/>
              <a:gd name="connsiteX3373" fmla="*/ 3415127 w 12192000"/>
              <a:gd name="connsiteY3373" fmla="*/ 1438063 h 6858000"/>
              <a:gd name="connsiteX3374" fmla="*/ 3421033 w 12192000"/>
              <a:gd name="connsiteY3374" fmla="*/ 1434825 h 6858000"/>
              <a:gd name="connsiteX3375" fmla="*/ 3422509 w 12192000"/>
              <a:gd name="connsiteY3375" fmla="*/ 1427136 h 6858000"/>
              <a:gd name="connsiteX3376" fmla="*/ 3426200 w 12192000"/>
              <a:gd name="connsiteY3376" fmla="*/ 1420660 h 6858000"/>
              <a:gd name="connsiteX3377" fmla="*/ 3426200 w 12192000"/>
              <a:gd name="connsiteY3377" fmla="*/ 1416208 h 6858000"/>
              <a:gd name="connsiteX3378" fmla="*/ 3430630 w 12192000"/>
              <a:gd name="connsiteY3378" fmla="*/ 1416613 h 6858000"/>
              <a:gd name="connsiteX3379" fmla="*/ 3438750 w 12192000"/>
              <a:gd name="connsiteY3379" fmla="*/ 1414590 h 6858000"/>
              <a:gd name="connsiteX3380" fmla="*/ 3446871 w 12192000"/>
              <a:gd name="connsiteY3380" fmla="*/ 1415399 h 6858000"/>
              <a:gd name="connsiteX3381" fmla="*/ 3454992 w 12192000"/>
              <a:gd name="connsiteY3381" fmla="*/ 1422684 h 6858000"/>
              <a:gd name="connsiteX3382" fmla="*/ 3460898 w 12192000"/>
              <a:gd name="connsiteY3382" fmla="*/ 1425922 h 6858000"/>
              <a:gd name="connsiteX3383" fmla="*/ 3460159 w 12192000"/>
              <a:gd name="connsiteY3383" fmla="*/ 1430373 h 6858000"/>
              <a:gd name="connsiteX3384" fmla="*/ 3456468 w 12192000"/>
              <a:gd name="connsiteY3384" fmla="*/ 1433611 h 6858000"/>
              <a:gd name="connsiteX3385" fmla="*/ 3455730 w 12192000"/>
              <a:gd name="connsiteY3385" fmla="*/ 1439277 h 6858000"/>
              <a:gd name="connsiteX3386" fmla="*/ 3451301 w 12192000"/>
              <a:gd name="connsiteY3386" fmla="*/ 1442110 h 6858000"/>
              <a:gd name="connsiteX3387" fmla="*/ 3446133 w 12192000"/>
              <a:gd name="connsiteY3387" fmla="*/ 1443324 h 6858000"/>
              <a:gd name="connsiteX3388" fmla="*/ 3443180 w 12192000"/>
              <a:gd name="connsiteY3388" fmla="*/ 1446562 h 6858000"/>
              <a:gd name="connsiteX3389" fmla="*/ 3436536 w 12192000"/>
              <a:gd name="connsiteY3389" fmla="*/ 1449395 h 6858000"/>
              <a:gd name="connsiteX3390" fmla="*/ 3428415 w 12192000"/>
              <a:gd name="connsiteY3390" fmla="*/ 1451014 h 6858000"/>
              <a:gd name="connsiteX3391" fmla="*/ 3426200 w 12192000"/>
              <a:gd name="connsiteY3391" fmla="*/ 1453037 h 6858000"/>
              <a:gd name="connsiteX3392" fmla="*/ 3416603 w 12192000"/>
              <a:gd name="connsiteY3392" fmla="*/ 1453442 h 6858000"/>
              <a:gd name="connsiteX3393" fmla="*/ 3426200 w 12192000"/>
              <a:gd name="connsiteY3393" fmla="*/ 1454656 h 6858000"/>
              <a:gd name="connsiteX3394" fmla="*/ 3432106 w 12192000"/>
              <a:gd name="connsiteY3394" fmla="*/ 1452633 h 6858000"/>
              <a:gd name="connsiteX3395" fmla="*/ 3435059 w 12192000"/>
              <a:gd name="connsiteY3395" fmla="*/ 1453847 h 6858000"/>
              <a:gd name="connsiteX3396" fmla="*/ 3434321 w 12192000"/>
              <a:gd name="connsiteY3396" fmla="*/ 1458703 h 6858000"/>
              <a:gd name="connsiteX3397" fmla="*/ 3432106 w 12192000"/>
              <a:gd name="connsiteY3397" fmla="*/ 1463560 h 6858000"/>
              <a:gd name="connsiteX3398" fmla="*/ 3435797 w 12192000"/>
              <a:gd name="connsiteY3398" fmla="*/ 1459513 h 6858000"/>
              <a:gd name="connsiteX3399" fmla="*/ 3439489 w 12192000"/>
              <a:gd name="connsiteY3399" fmla="*/ 1461132 h 6858000"/>
              <a:gd name="connsiteX3400" fmla="*/ 3436536 w 12192000"/>
              <a:gd name="connsiteY3400" fmla="*/ 1467607 h 6858000"/>
              <a:gd name="connsiteX3401" fmla="*/ 3432844 w 12192000"/>
              <a:gd name="connsiteY3401" fmla="*/ 1470845 h 6858000"/>
              <a:gd name="connsiteX3402" fmla="*/ 3435797 w 12192000"/>
              <a:gd name="connsiteY3402" fmla="*/ 1472868 h 6858000"/>
              <a:gd name="connsiteX3403" fmla="*/ 3433583 w 12192000"/>
              <a:gd name="connsiteY3403" fmla="*/ 1475297 h 6858000"/>
              <a:gd name="connsiteX3404" fmla="*/ 3429153 w 12192000"/>
              <a:gd name="connsiteY3404" fmla="*/ 1480153 h 6858000"/>
              <a:gd name="connsiteX3405" fmla="*/ 3423986 w 12192000"/>
              <a:gd name="connsiteY3405" fmla="*/ 1482582 h 6858000"/>
              <a:gd name="connsiteX3406" fmla="*/ 3429153 w 12192000"/>
              <a:gd name="connsiteY3406" fmla="*/ 1483391 h 6858000"/>
              <a:gd name="connsiteX3407" fmla="*/ 3432106 w 12192000"/>
              <a:gd name="connsiteY3407" fmla="*/ 1480153 h 6858000"/>
              <a:gd name="connsiteX3408" fmla="*/ 3431368 w 12192000"/>
              <a:gd name="connsiteY3408" fmla="*/ 1485819 h 6858000"/>
              <a:gd name="connsiteX3409" fmla="*/ 3429891 w 12192000"/>
              <a:gd name="connsiteY3409" fmla="*/ 1489462 h 6858000"/>
              <a:gd name="connsiteX3410" fmla="*/ 3433583 w 12192000"/>
              <a:gd name="connsiteY3410" fmla="*/ 1488248 h 6858000"/>
              <a:gd name="connsiteX3411" fmla="*/ 3434321 w 12192000"/>
              <a:gd name="connsiteY3411" fmla="*/ 1483391 h 6858000"/>
              <a:gd name="connsiteX3412" fmla="*/ 3438750 w 12192000"/>
              <a:gd name="connsiteY3412" fmla="*/ 1480963 h 6858000"/>
              <a:gd name="connsiteX3413" fmla="*/ 3444656 w 12192000"/>
              <a:gd name="connsiteY3413" fmla="*/ 1476511 h 6858000"/>
              <a:gd name="connsiteX3414" fmla="*/ 3449086 w 12192000"/>
              <a:gd name="connsiteY3414" fmla="*/ 1476511 h 6858000"/>
              <a:gd name="connsiteX3415" fmla="*/ 3452777 w 12192000"/>
              <a:gd name="connsiteY3415" fmla="*/ 1474892 h 6858000"/>
              <a:gd name="connsiteX3416" fmla="*/ 3453515 w 12192000"/>
              <a:gd name="connsiteY3416" fmla="*/ 1468821 h 6858000"/>
              <a:gd name="connsiteX3417" fmla="*/ 3454254 w 12192000"/>
              <a:gd name="connsiteY3417" fmla="*/ 1465179 h 6858000"/>
              <a:gd name="connsiteX3418" fmla="*/ 3459421 w 12192000"/>
              <a:gd name="connsiteY3418" fmla="*/ 1465988 h 6858000"/>
              <a:gd name="connsiteX3419" fmla="*/ 3460898 w 12192000"/>
              <a:gd name="connsiteY3419" fmla="*/ 1468821 h 6858000"/>
              <a:gd name="connsiteX3420" fmla="*/ 3466065 w 12192000"/>
              <a:gd name="connsiteY3420" fmla="*/ 1465988 h 6858000"/>
              <a:gd name="connsiteX3421" fmla="*/ 3471971 w 12192000"/>
              <a:gd name="connsiteY3421" fmla="*/ 1459513 h 6858000"/>
              <a:gd name="connsiteX3422" fmla="*/ 3474924 w 12192000"/>
              <a:gd name="connsiteY3422" fmla="*/ 1464369 h 6858000"/>
              <a:gd name="connsiteX3423" fmla="*/ 3474924 w 12192000"/>
              <a:gd name="connsiteY3423" fmla="*/ 1470845 h 6858000"/>
              <a:gd name="connsiteX3424" fmla="*/ 3471971 w 12192000"/>
              <a:gd name="connsiteY3424" fmla="*/ 1476511 h 6858000"/>
              <a:gd name="connsiteX3425" fmla="*/ 3462374 w 12192000"/>
              <a:gd name="connsiteY3425" fmla="*/ 1481772 h 6858000"/>
              <a:gd name="connsiteX3426" fmla="*/ 3460159 w 12192000"/>
              <a:gd name="connsiteY3426" fmla="*/ 1478939 h 6858000"/>
              <a:gd name="connsiteX3427" fmla="*/ 3452777 w 12192000"/>
              <a:gd name="connsiteY3427" fmla="*/ 1478939 h 6858000"/>
              <a:gd name="connsiteX3428" fmla="*/ 3449824 w 12192000"/>
              <a:gd name="connsiteY3428" fmla="*/ 1486629 h 6858000"/>
              <a:gd name="connsiteX3429" fmla="*/ 3442442 w 12192000"/>
              <a:gd name="connsiteY3429" fmla="*/ 1492295 h 6858000"/>
              <a:gd name="connsiteX3430" fmla="*/ 3439489 w 12192000"/>
              <a:gd name="connsiteY3430" fmla="*/ 1494318 h 6858000"/>
              <a:gd name="connsiteX3431" fmla="*/ 3431368 w 12192000"/>
              <a:gd name="connsiteY3431" fmla="*/ 1493914 h 6858000"/>
              <a:gd name="connsiteX3432" fmla="*/ 3428415 w 12192000"/>
              <a:gd name="connsiteY3432" fmla="*/ 1495533 h 6858000"/>
              <a:gd name="connsiteX3433" fmla="*/ 3428415 w 12192000"/>
              <a:gd name="connsiteY3433" fmla="*/ 1500794 h 6858000"/>
              <a:gd name="connsiteX3434" fmla="*/ 3432106 w 12192000"/>
              <a:gd name="connsiteY3434" fmla="*/ 1504032 h 6858000"/>
              <a:gd name="connsiteX3435" fmla="*/ 3440227 w 12192000"/>
              <a:gd name="connsiteY3435" fmla="*/ 1505246 h 6858000"/>
              <a:gd name="connsiteX3436" fmla="*/ 3432844 w 12192000"/>
              <a:gd name="connsiteY3436" fmla="*/ 1506055 h 6858000"/>
              <a:gd name="connsiteX3437" fmla="*/ 3427677 w 12192000"/>
              <a:gd name="connsiteY3437" fmla="*/ 1505650 h 6858000"/>
              <a:gd name="connsiteX3438" fmla="*/ 3435059 w 12192000"/>
              <a:gd name="connsiteY3438" fmla="*/ 1508079 h 6858000"/>
              <a:gd name="connsiteX3439" fmla="*/ 3438750 w 12192000"/>
              <a:gd name="connsiteY3439" fmla="*/ 1507269 h 6858000"/>
              <a:gd name="connsiteX3440" fmla="*/ 3432844 w 12192000"/>
              <a:gd name="connsiteY3440" fmla="*/ 1515768 h 6858000"/>
              <a:gd name="connsiteX3441" fmla="*/ 3429891 w 12192000"/>
              <a:gd name="connsiteY3441" fmla="*/ 1516173 h 6858000"/>
              <a:gd name="connsiteX3442" fmla="*/ 3426200 w 12192000"/>
              <a:gd name="connsiteY3442" fmla="*/ 1510912 h 6858000"/>
              <a:gd name="connsiteX3443" fmla="*/ 3426938 w 12192000"/>
              <a:gd name="connsiteY3443" fmla="*/ 1516578 h 6858000"/>
              <a:gd name="connsiteX3444" fmla="*/ 3429153 w 12192000"/>
              <a:gd name="connsiteY3444" fmla="*/ 1521839 h 6858000"/>
              <a:gd name="connsiteX3445" fmla="*/ 3429891 w 12192000"/>
              <a:gd name="connsiteY3445" fmla="*/ 1526291 h 6858000"/>
              <a:gd name="connsiteX3446" fmla="*/ 3436536 w 12192000"/>
              <a:gd name="connsiteY3446" fmla="*/ 1531957 h 6858000"/>
              <a:gd name="connsiteX3447" fmla="*/ 3441703 w 12192000"/>
              <a:gd name="connsiteY3447" fmla="*/ 1528719 h 6858000"/>
              <a:gd name="connsiteX3448" fmla="*/ 3442442 w 12192000"/>
              <a:gd name="connsiteY3448" fmla="*/ 1525481 h 6858000"/>
              <a:gd name="connsiteX3449" fmla="*/ 3452039 w 12192000"/>
              <a:gd name="connsiteY3449" fmla="*/ 1518197 h 6858000"/>
              <a:gd name="connsiteX3450" fmla="*/ 3453515 w 12192000"/>
              <a:gd name="connsiteY3450" fmla="*/ 1513340 h 6858000"/>
              <a:gd name="connsiteX3451" fmla="*/ 3459421 w 12192000"/>
              <a:gd name="connsiteY3451" fmla="*/ 1508483 h 6858000"/>
              <a:gd name="connsiteX3452" fmla="*/ 3465327 w 12192000"/>
              <a:gd name="connsiteY3452" fmla="*/ 1507269 h 6858000"/>
              <a:gd name="connsiteX3453" fmla="*/ 3471233 w 12192000"/>
              <a:gd name="connsiteY3453" fmla="*/ 1504436 h 6858000"/>
              <a:gd name="connsiteX3454" fmla="*/ 3474924 w 12192000"/>
              <a:gd name="connsiteY3454" fmla="*/ 1503627 h 6858000"/>
              <a:gd name="connsiteX3455" fmla="*/ 3479354 w 12192000"/>
              <a:gd name="connsiteY3455" fmla="*/ 1500389 h 6858000"/>
              <a:gd name="connsiteX3456" fmla="*/ 3480830 w 12192000"/>
              <a:gd name="connsiteY3456" fmla="*/ 1504841 h 6858000"/>
              <a:gd name="connsiteX3457" fmla="*/ 3477139 w 12192000"/>
              <a:gd name="connsiteY3457" fmla="*/ 1506460 h 6858000"/>
              <a:gd name="connsiteX3458" fmla="*/ 3474924 w 12192000"/>
              <a:gd name="connsiteY3458" fmla="*/ 1506460 h 6858000"/>
              <a:gd name="connsiteX3459" fmla="*/ 3467542 w 12192000"/>
              <a:gd name="connsiteY3459" fmla="*/ 1512935 h 6858000"/>
              <a:gd name="connsiteX3460" fmla="*/ 3466065 w 12192000"/>
              <a:gd name="connsiteY3460" fmla="*/ 1516173 h 6858000"/>
              <a:gd name="connsiteX3461" fmla="*/ 3457206 w 12192000"/>
              <a:gd name="connsiteY3461" fmla="*/ 1522244 h 6858000"/>
              <a:gd name="connsiteX3462" fmla="*/ 3457206 w 12192000"/>
              <a:gd name="connsiteY3462" fmla="*/ 1529124 h 6858000"/>
              <a:gd name="connsiteX3463" fmla="*/ 3455730 w 12192000"/>
              <a:gd name="connsiteY3463" fmla="*/ 1535599 h 6858000"/>
              <a:gd name="connsiteX3464" fmla="*/ 3459421 w 12192000"/>
              <a:gd name="connsiteY3464" fmla="*/ 1541265 h 6858000"/>
              <a:gd name="connsiteX3465" fmla="*/ 3463112 w 12192000"/>
              <a:gd name="connsiteY3465" fmla="*/ 1540051 h 6858000"/>
              <a:gd name="connsiteX3466" fmla="*/ 3469018 w 12192000"/>
              <a:gd name="connsiteY3466" fmla="*/ 1533980 h 6858000"/>
              <a:gd name="connsiteX3467" fmla="*/ 3476401 w 12192000"/>
              <a:gd name="connsiteY3467" fmla="*/ 1529529 h 6858000"/>
              <a:gd name="connsiteX3468" fmla="*/ 3479354 w 12192000"/>
              <a:gd name="connsiteY3468" fmla="*/ 1522648 h 6858000"/>
              <a:gd name="connsiteX3469" fmla="*/ 3479354 w 12192000"/>
              <a:gd name="connsiteY3469" fmla="*/ 1519411 h 6858000"/>
              <a:gd name="connsiteX3470" fmla="*/ 3482307 w 12192000"/>
              <a:gd name="connsiteY3470" fmla="*/ 1519411 h 6858000"/>
              <a:gd name="connsiteX3471" fmla="*/ 3483045 w 12192000"/>
              <a:gd name="connsiteY3471" fmla="*/ 1524267 h 6858000"/>
              <a:gd name="connsiteX3472" fmla="*/ 3483783 w 12192000"/>
              <a:gd name="connsiteY3472" fmla="*/ 1537623 h 6858000"/>
              <a:gd name="connsiteX3473" fmla="*/ 3478616 w 12192000"/>
              <a:gd name="connsiteY3473" fmla="*/ 1544908 h 6858000"/>
              <a:gd name="connsiteX3474" fmla="*/ 3470495 w 12192000"/>
              <a:gd name="connsiteY3474" fmla="*/ 1555430 h 6858000"/>
              <a:gd name="connsiteX3475" fmla="*/ 3468280 w 12192000"/>
              <a:gd name="connsiteY3475" fmla="*/ 1562715 h 6858000"/>
              <a:gd name="connsiteX3476" fmla="*/ 3471233 w 12192000"/>
              <a:gd name="connsiteY3476" fmla="*/ 1567572 h 6858000"/>
              <a:gd name="connsiteX3477" fmla="*/ 3469018 w 12192000"/>
              <a:gd name="connsiteY3477" fmla="*/ 1571214 h 6858000"/>
              <a:gd name="connsiteX3478" fmla="*/ 3467542 w 12192000"/>
              <a:gd name="connsiteY3478" fmla="*/ 1572024 h 6858000"/>
              <a:gd name="connsiteX3479" fmla="*/ 3467542 w 12192000"/>
              <a:gd name="connsiteY3479" fmla="*/ 1577690 h 6858000"/>
              <a:gd name="connsiteX3480" fmla="*/ 3465327 w 12192000"/>
              <a:gd name="connsiteY3480" fmla="*/ 1582141 h 6858000"/>
              <a:gd name="connsiteX3481" fmla="*/ 3462374 w 12192000"/>
              <a:gd name="connsiteY3481" fmla="*/ 1582951 h 6858000"/>
              <a:gd name="connsiteX3482" fmla="*/ 3462374 w 12192000"/>
              <a:gd name="connsiteY3482" fmla="*/ 1587403 h 6858000"/>
              <a:gd name="connsiteX3483" fmla="*/ 3455730 w 12192000"/>
              <a:gd name="connsiteY3483" fmla="*/ 1591450 h 6858000"/>
              <a:gd name="connsiteX3484" fmla="*/ 3452039 w 12192000"/>
              <a:gd name="connsiteY3484" fmla="*/ 1589831 h 6858000"/>
              <a:gd name="connsiteX3485" fmla="*/ 3447609 w 12192000"/>
              <a:gd name="connsiteY3485" fmla="*/ 1584165 h 6858000"/>
              <a:gd name="connsiteX3486" fmla="*/ 3443180 w 12192000"/>
              <a:gd name="connsiteY3486" fmla="*/ 1584165 h 6858000"/>
              <a:gd name="connsiteX3487" fmla="*/ 3438750 w 12192000"/>
              <a:gd name="connsiteY3487" fmla="*/ 1588617 h 6858000"/>
              <a:gd name="connsiteX3488" fmla="*/ 3437274 w 12192000"/>
              <a:gd name="connsiteY3488" fmla="*/ 1594688 h 6858000"/>
              <a:gd name="connsiteX3489" fmla="*/ 3432844 w 12192000"/>
              <a:gd name="connsiteY3489" fmla="*/ 1590640 h 6858000"/>
              <a:gd name="connsiteX3490" fmla="*/ 3431368 w 12192000"/>
              <a:gd name="connsiteY3490" fmla="*/ 1582546 h 6858000"/>
              <a:gd name="connsiteX3491" fmla="*/ 3429153 w 12192000"/>
              <a:gd name="connsiteY3491" fmla="*/ 1579308 h 6858000"/>
              <a:gd name="connsiteX3492" fmla="*/ 3431368 w 12192000"/>
              <a:gd name="connsiteY3492" fmla="*/ 1573238 h 6858000"/>
              <a:gd name="connsiteX3493" fmla="*/ 3431368 w 12192000"/>
              <a:gd name="connsiteY3493" fmla="*/ 1567976 h 6858000"/>
              <a:gd name="connsiteX3494" fmla="*/ 3439489 w 12192000"/>
              <a:gd name="connsiteY3494" fmla="*/ 1559882 h 6858000"/>
              <a:gd name="connsiteX3495" fmla="*/ 3445395 w 12192000"/>
              <a:gd name="connsiteY3495" fmla="*/ 1558668 h 6858000"/>
              <a:gd name="connsiteX3496" fmla="*/ 3445395 w 12192000"/>
              <a:gd name="connsiteY3496" fmla="*/ 1555430 h 6858000"/>
              <a:gd name="connsiteX3497" fmla="*/ 3437274 w 12192000"/>
              <a:gd name="connsiteY3497" fmla="*/ 1555430 h 6858000"/>
              <a:gd name="connsiteX3498" fmla="*/ 3435797 w 12192000"/>
              <a:gd name="connsiteY3498" fmla="*/ 1552597 h 6858000"/>
              <a:gd name="connsiteX3499" fmla="*/ 3432844 w 12192000"/>
              <a:gd name="connsiteY3499" fmla="*/ 1557454 h 6858000"/>
              <a:gd name="connsiteX3500" fmla="*/ 3425462 w 12192000"/>
              <a:gd name="connsiteY3500" fmla="*/ 1565143 h 6858000"/>
              <a:gd name="connsiteX3501" fmla="*/ 3421771 w 12192000"/>
              <a:gd name="connsiteY3501" fmla="*/ 1565548 h 6858000"/>
              <a:gd name="connsiteX3502" fmla="*/ 3415127 w 12192000"/>
              <a:gd name="connsiteY3502" fmla="*/ 1577285 h 6858000"/>
              <a:gd name="connsiteX3503" fmla="*/ 3408482 w 12192000"/>
              <a:gd name="connsiteY3503" fmla="*/ 1581332 h 6858000"/>
              <a:gd name="connsiteX3504" fmla="*/ 3403315 w 12192000"/>
              <a:gd name="connsiteY3504" fmla="*/ 1579713 h 6858000"/>
              <a:gd name="connsiteX3505" fmla="*/ 3403315 w 12192000"/>
              <a:gd name="connsiteY3505" fmla="*/ 1574452 h 6858000"/>
              <a:gd name="connsiteX3506" fmla="*/ 3406268 w 12192000"/>
              <a:gd name="connsiteY3506" fmla="*/ 1572024 h 6858000"/>
              <a:gd name="connsiteX3507" fmla="*/ 3406268 w 12192000"/>
              <a:gd name="connsiteY3507" fmla="*/ 1565953 h 6858000"/>
              <a:gd name="connsiteX3508" fmla="*/ 3412174 w 12192000"/>
              <a:gd name="connsiteY3508" fmla="*/ 1552597 h 6858000"/>
              <a:gd name="connsiteX3509" fmla="*/ 3419556 w 12192000"/>
              <a:gd name="connsiteY3509" fmla="*/ 1546931 h 6858000"/>
              <a:gd name="connsiteX3510" fmla="*/ 3421033 w 12192000"/>
              <a:gd name="connsiteY3510" fmla="*/ 1542479 h 6858000"/>
              <a:gd name="connsiteX3511" fmla="*/ 3418818 w 12192000"/>
              <a:gd name="connsiteY3511" fmla="*/ 1538028 h 6858000"/>
              <a:gd name="connsiteX3512" fmla="*/ 3420294 w 12192000"/>
              <a:gd name="connsiteY3512" fmla="*/ 1531552 h 6858000"/>
              <a:gd name="connsiteX3513" fmla="*/ 3421771 w 12192000"/>
              <a:gd name="connsiteY3513" fmla="*/ 1526291 h 6858000"/>
              <a:gd name="connsiteX3514" fmla="*/ 3421033 w 12192000"/>
              <a:gd name="connsiteY3514" fmla="*/ 1517387 h 6858000"/>
              <a:gd name="connsiteX3515" fmla="*/ 3417341 w 12192000"/>
              <a:gd name="connsiteY3515" fmla="*/ 1514149 h 6858000"/>
              <a:gd name="connsiteX3516" fmla="*/ 3413650 w 12192000"/>
              <a:gd name="connsiteY3516" fmla="*/ 1513340 h 6858000"/>
              <a:gd name="connsiteX3517" fmla="*/ 3410697 w 12192000"/>
              <a:gd name="connsiteY3517" fmla="*/ 1510507 h 6858000"/>
              <a:gd name="connsiteX3518" fmla="*/ 3407744 w 12192000"/>
              <a:gd name="connsiteY3518" fmla="*/ 1510102 h 6858000"/>
              <a:gd name="connsiteX3519" fmla="*/ 3405529 w 12192000"/>
              <a:gd name="connsiteY3519" fmla="*/ 1512935 h 6858000"/>
              <a:gd name="connsiteX3520" fmla="*/ 3405529 w 12192000"/>
              <a:gd name="connsiteY3520" fmla="*/ 1521434 h 6858000"/>
              <a:gd name="connsiteX3521" fmla="*/ 3401100 w 12192000"/>
              <a:gd name="connsiteY3521" fmla="*/ 1530338 h 6858000"/>
              <a:gd name="connsiteX3522" fmla="*/ 3397409 w 12192000"/>
              <a:gd name="connsiteY3522" fmla="*/ 1540861 h 6858000"/>
              <a:gd name="connsiteX3523" fmla="*/ 3392979 w 12192000"/>
              <a:gd name="connsiteY3523" fmla="*/ 1543694 h 6858000"/>
              <a:gd name="connsiteX3524" fmla="*/ 3387812 w 12192000"/>
              <a:gd name="connsiteY3524" fmla="*/ 1544098 h 6858000"/>
              <a:gd name="connsiteX3525" fmla="*/ 3392979 w 12192000"/>
              <a:gd name="connsiteY3525" fmla="*/ 1540861 h 6858000"/>
              <a:gd name="connsiteX3526" fmla="*/ 3387073 w 12192000"/>
              <a:gd name="connsiteY3526" fmla="*/ 1541670 h 6858000"/>
              <a:gd name="connsiteX3527" fmla="*/ 3382644 w 12192000"/>
              <a:gd name="connsiteY3527" fmla="*/ 1538432 h 6858000"/>
              <a:gd name="connsiteX3528" fmla="*/ 3378214 w 12192000"/>
              <a:gd name="connsiteY3528" fmla="*/ 1540861 h 6858000"/>
              <a:gd name="connsiteX3529" fmla="*/ 3370094 w 12192000"/>
              <a:gd name="connsiteY3529" fmla="*/ 1549764 h 6858000"/>
              <a:gd name="connsiteX3530" fmla="*/ 3366402 w 12192000"/>
              <a:gd name="connsiteY3530" fmla="*/ 1550978 h 6858000"/>
              <a:gd name="connsiteX3531" fmla="*/ 3364926 w 12192000"/>
              <a:gd name="connsiteY3531" fmla="*/ 1556644 h 6858000"/>
              <a:gd name="connsiteX3532" fmla="*/ 3363450 w 12192000"/>
              <a:gd name="connsiteY3532" fmla="*/ 1561906 h 6858000"/>
              <a:gd name="connsiteX3533" fmla="*/ 3361235 w 12192000"/>
              <a:gd name="connsiteY3533" fmla="*/ 1561906 h 6858000"/>
              <a:gd name="connsiteX3534" fmla="*/ 3358282 w 12192000"/>
              <a:gd name="connsiteY3534" fmla="*/ 1566762 h 6858000"/>
              <a:gd name="connsiteX3535" fmla="*/ 3353852 w 12192000"/>
              <a:gd name="connsiteY3535" fmla="*/ 1571214 h 6858000"/>
              <a:gd name="connsiteX3536" fmla="*/ 3346470 w 12192000"/>
              <a:gd name="connsiteY3536" fmla="*/ 1573642 h 6858000"/>
              <a:gd name="connsiteX3537" fmla="*/ 3343517 w 12192000"/>
              <a:gd name="connsiteY3537" fmla="*/ 1571214 h 6858000"/>
              <a:gd name="connsiteX3538" fmla="*/ 3343517 w 12192000"/>
              <a:gd name="connsiteY3538" fmla="*/ 1567167 h 6858000"/>
              <a:gd name="connsiteX3539" fmla="*/ 3339087 w 12192000"/>
              <a:gd name="connsiteY3539" fmla="*/ 1566358 h 6858000"/>
              <a:gd name="connsiteX3540" fmla="*/ 3336134 w 12192000"/>
              <a:gd name="connsiteY3540" fmla="*/ 1569191 h 6858000"/>
              <a:gd name="connsiteX3541" fmla="*/ 3333920 w 12192000"/>
              <a:gd name="connsiteY3541" fmla="*/ 1572833 h 6858000"/>
              <a:gd name="connsiteX3542" fmla="*/ 3327276 w 12192000"/>
              <a:gd name="connsiteY3542" fmla="*/ 1572833 h 6858000"/>
              <a:gd name="connsiteX3543" fmla="*/ 3325061 w 12192000"/>
              <a:gd name="connsiteY3543" fmla="*/ 1569596 h 6858000"/>
              <a:gd name="connsiteX3544" fmla="*/ 3322846 w 12192000"/>
              <a:gd name="connsiteY3544" fmla="*/ 1567167 h 6858000"/>
              <a:gd name="connsiteX3545" fmla="*/ 3324323 w 12192000"/>
              <a:gd name="connsiteY3545" fmla="*/ 1563525 h 6858000"/>
              <a:gd name="connsiteX3546" fmla="*/ 3331705 w 12192000"/>
              <a:gd name="connsiteY3546" fmla="*/ 1558263 h 6858000"/>
              <a:gd name="connsiteX3547" fmla="*/ 3339826 w 12192000"/>
              <a:gd name="connsiteY3547" fmla="*/ 1556240 h 6858000"/>
              <a:gd name="connsiteX3548" fmla="*/ 3343517 w 12192000"/>
              <a:gd name="connsiteY3548" fmla="*/ 1553811 h 6858000"/>
              <a:gd name="connsiteX3549" fmla="*/ 3345732 w 12192000"/>
              <a:gd name="connsiteY3549" fmla="*/ 1550574 h 6858000"/>
              <a:gd name="connsiteX3550" fmla="*/ 3349423 w 12192000"/>
              <a:gd name="connsiteY3550" fmla="*/ 1549360 h 6858000"/>
              <a:gd name="connsiteX3551" fmla="*/ 3355329 w 12192000"/>
              <a:gd name="connsiteY3551" fmla="*/ 1549360 h 6858000"/>
              <a:gd name="connsiteX3552" fmla="*/ 3356805 w 12192000"/>
              <a:gd name="connsiteY3552" fmla="*/ 1545717 h 6858000"/>
              <a:gd name="connsiteX3553" fmla="*/ 3359020 w 12192000"/>
              <a:gd name="connsiteY3553" fmla="*/ 1544503 h 6858000"/>
              <a:gd name="connsiteX3554" fmla="*/ 3359758 w 12192000"/>
              <a:gd name="connsiteY3554" fmla="*/ 1540861 h 6858000"/>
              <a:gd name="connsiteX3555" fmla="*/ 3364926 w 12192000"/>
              <a:gd name="connsiteY3555" fmla="*/ 1536409 h 6858000"/>
              <a:gd name="connsiteX3556" fmla="*/ 3373047 w 12192000"/>
              <a:gd name="connsiteY3556" fmla="*/ 1535195 h 6858000"/>
              <a:gd name="connsiteX3557" fmla="*/ 3381167 w 12192000"/>
              <a:gd name="connsiteY3557" fmla="*/ 1531957 h 6858000"/>
              <a:gd name="connsiteX3558" fmla="*/ 3381906 w 12192000"/>
              <a:gd name="connsiteY3558" fmla="*/ 1529124 h 6858000"/>
              <a:gd name="connsiteX3559" fmla="*/ 3387073 w 12192000"/>
              <a:gd name="connsiteY3559" fmla="*/ 1525886 h 6858000"/>
              <a:gd name="connsiteX3560" fmla="*/ 3380429 w 12192000"/>
              <a:gd name="connsiteY3560" fmla="*/ 1524672 h 6858000"/>
              <a:gd name="connsiteX3561" fmla="*/ 3376000 w 12192000"/>
              <a:gd name="connsiteY3561" fmla="*/ 1527505 h 6858000"/>
              <a:gd name="connsiteX3562" fmla="*/ 3370832 w 12192000"/>
              <a:gd name="connsiteY3562" fmla="*/ 1528719 h 6858000"/>
              <a:gd name="connsiteX3563" fmla="*/ 3366402 w 12192000"/>
              <a:gd name="connsiteY3563" fmla="*/ 1524672 h 6858000"/>
              <a:gd name="connsiteX3564" fmla="*/ 3359020 w 12192000"/>
              <a:gd name="connsiteY3564" fmla="*/ 1523458 h 6858000"/>
              <a:gd name="connsiteX3565" fmla="*/ 3354591 w 12192000"/>
              <a:gd name="connsiteY3565" fmla="*/ 1521030 h 6858000"/>
              <a:gd name="connsiteX3566" fmla="*/ 3356067 w 12192000"/>
              <a:gd name="connsiteY3566" fmla="*/ 1525886 h 6858000"/>
              <a:gd name="connsiteX3567" fmla="*/ 3353114 w 12192000"/>
              <a:gd name="connsiteY3567" fmla="*/ 1532362 h 6858000"/>
              <a:gd name="connsiteX3568" fmla="*/ 3347208 w 12192000"/>
              <a:gd name="connsiteY3568" fmla="*/ 1533576 h 6858000"/>
              <a:gd name="connsiteX3569" fmla="*/ 3343517 w 12192000"/>
              <a:gd name="connsiteY3569" fmla="*/ 1536004 h 6858000"/>
              <a:gd name="connsiteX3570" fmla="*/ 3341302 w 12192000"/>
              <a:gd name="connsiteY3570" fmla="*/ 1533171 h 6858000"/>
              <a:gd name="connsiteX3571" fmla="*/ 3335396 w 12192000"/>
              <a:gd name="connsiteY3571" fmla="*/ 1533171 h 6858000"/>
              <a:gd name="connsiteX3572" fmla="*/ 3333920 w 12192000"/>
              <a:gd name="connsiteY3572" fmla="*/ 1530338 h 6858000"/>
              <a:gd name="connsiteX3573" fmla="*/ 3328014 w 12192000"/>
              <a:gd name="connsiteY3573" fmla="*/ 1530743 h 6858000"/>
              <a:gd name="connsiteX3574" fmla="*/ 3325799 w 12192000"/>
              <a:gd name="connsiteY3574" fmla="*/ 1532362 h 6858000"/>
              <a:gd name="connsiteX3575" fmla="*/ 3322846 w 12192000"/>
              <a:gd name="connsiteY3575" fmla="*/ 1530338 h 6858000"/>
              <a:gd name="connsiteX3576" fmla="*/ 3331705 w 12192000"/>
              <a:gd name="connsiteY3576" fmla="*/ 1527100 h 6858000"/>
              <a:gd name="connsiteX3577" fmla="*/ 3342040 w 12192000"/>
              <a:gd name="connsiteY3577" fmla="*/ 1521434 h 6858000"/>
              <a:gd name="connsiteX3578" fmla="*/ 3342040 w 12192000"/>
              <a:gd name="connsiteY3578" fmla="*/ 1519411 h 6858000"/>
              <a:gd name="connsiteX3579" fmla="*/ 3339826 w 12192000"/>
              <a:gd name="connsiteY3579" fmla="*/ 1520220 h 6858000"/>
              <a:gd name="connsiteX3580" fmla="*/ 3333920 w 12192000"/>
              <a:gd name="connsiteY3580" fmla="*/ 1521434 h 6858000"/>
              <a:gd name="connsiteX3581" fmla="*/ 3333182 w 12192000"/>
              <a:gd name="connsiteY3581" fmla="*/ 1518197 h 6858000"/>
              <a:gd name="connsiteX3582" fmla="*/ 3336873 w 12192000"/>
              <a:gd name="connsiteY3582" fmla="*/ 1513340 h 6858000"/>
              <a:gd name="connsiteX3583" fmla="*/ 3336873 w 12192000"/>
              <a:gd name="connsiteY3583" fmla="*/ 1507674 h 6858000"/>
              <a:gd name="connsiteX3584" fmla="*/ 3334658 w 12192000"/>
              <a:gd name="connsiteY3584" fmla="*/ 1508079 h 6858000"/>
              <a:gd name="connsiteX3585" fmla="*/ 3328752 w 12192000"/>
              <a:gd name="connsiteY3585" fmla="*/ 1513340 h 6858000"/>
              <a:gd name="connsiteX3586" fmla="*/ 3326537 w 12192000"/>
              <a:gd name="connsiteY3586" fmla="*/ 1518197 h 6858000"/>
              <a:gd name="connsiteX3587" fmla="*/ 3325061 w 12192000"/>
              <a:gd name="connsiteY3587" fmla="*/ 1516173 h 6858000"/>
              <a:gd name="connsiteX3588" fmla="*/ 3327276 w 12192000"/>
              <a:gd name="connsiteY3588" fmla="*/ 1507269 h 6858000"/>
              <a:gd name="connsiteX3589" fmla="*/ 3330229 w 12192000"/>
              <a:gd name="connsiteY3589" fmla="*/ 1505246 h 6858000"/>
              <a:gd name="connsiteX3590" fmla="*/ 3326537 w 12192000"/>
              <a:gd name="connsiteY3590" fmla="*/ 1506055 h 6858000"/>
              <a:gd name="connsiteX3591" fmla="*/ 3323584 w 12192000"/>
              <a:gd name="connsiteY3591" fmla="*/ 1511316 h 6858000"/>
              <a:gd name="connsiteX3592" fmla="*/ 3320631 w 12192000"/>
              <a:gd name="connsiteY3592" fmla="*/ 1508483 h 6858000"/>
              <a:gd name="connsiteX3593" fmla="*/ 3319893 w 12192000"/>
              <a:gd name="connsiteY3593" fmla="*/ 1515364 h 6858000"/>
              <a:gd name="connsiteX3594" fmla="*/ 3320631 w 12192000"/>
              <a:gd name="connsiteY3594" fmla="*/ 1519006 h 6858000"/>
              <a:gd name="connsiteX3595" fmla="*/ 3319155 w 12192000"/>
              <a:gd name="connsiteY3595" fmla="*/ 1523053 h 6858000"/>
              <a:gd name="connsiteX3596" fmla="*/ 3314725 w 12192000"/>
              <a:gd name="connsiteY3596" fmla="*/ 1521030 h 6858000"/>
              <a:gd name="connsiteX3597" fmla="*/ 3309558 w 12192000"/>
              <a:gd name="connsiteY3597" fmla="*/ 1521030 h 6858000"/>
              <a:gd name="connsiteX3598" fmla="*/ 3306605 w 12192000"/>
              <a:gd name="connsiteY3598" fmla="*/ 1524267 h 6858000"/>
              <a:gd name="connsiteX3599" fmla="*/ 3302914 w 12192000"/>
              <a:gd name="connsiteY3599" fmla="*/ 1524672 h 6858000"/>
              <a:gd name="connsiteX3600" fmla="*/ 3299961 w 12192000"/>
              <a:gd name="connsiteY3600" fmla="*/ 1522244 h 6858000"/>
              <a:gd name="connsiteX3601" fmla="*/ 3291840 w 12192000"/>
              <a:gd name="connsiteY3601" fmla="*/ 1522244 h 6858000"/>
              <a:gd name="connsiteX3602" fmla="*/ 3292578 w 12192000"/>
              <a:gd name="connsiteY3602" fmla="*/ 1524672 h 6858000"/>
              <a:gd name="connsiteX3603" fmla="*/ 3288149 w 12192000"/>
              <a:gd name="connsiteY3603" fmla="*/ 1527505 h 6858000"/>
              <a:gd name="connsiteX3604" fmla="*/ 3282243 w 12192000"/>
              <a:gd name="connsiteY3604" fmla="*/ 1527505 h 6858000"/>
              <a:gd name="connsiteX3605" fmla="*/ 3280766 w 12192000"/>
              <a:gd name="connsiteY3605" fmla="*/ 1525077 h 6858000"/>
              <a:gd name="connsiteX3606" fmla="*/ 3277813 w 12192000"/>
              <a:gd name="connsiteY3606" fmla="*/ 1526291 h 6858000"/>
              <a:gd name="connsiteX3607" fmla="*/ 3268954 w 12192000"/>
              <a:gd name="connsiteY3607" fmla="*/ 1525886 h 6858000"/>
              <a:gd name="connsiteX3608" fmla="*/ 3265263 w 12192000"/>
              <a:gd name="connsiteY3608" fmla="*/ 1522244 h 6858000"/>
              <a:gd name="connsiteX3609" fmla="*/ 3263787 w 12192000"/>
              <a:gd name="connsiteY3609" fmla="*/ 1519006 h 6858000"/>
              <a:gd name="connsiteX3610" fmla="*/ 3255666 w 12192000"/>
              <a:gd name="connsiteY3610" fmla="*/ 1521030 h 6858000"/>
              <a:gd name="connsiteX3611" fmla="*/ 3242378 w 12192000"/>
              <a:gd name="connsiteY3611" fmla="*/ 1520220 h 6858000"/>
              <a:gd name="connsiteX3612" fmla="*/ 3239425 w 12192000"/>
              <a:gd name="connsiteY3612" fmla="*/ 1515768 h 6858000"/>
              <a:gd name="connsiteX3613" fmla="*/ 3232042 w 12192000"/>
              <a:gd name="connsiteY3613" fmla="*/ 1518197 h 6858000"/>
              <a:gd name="connsiteX3614" fmla="*/ 3221707 w 12192000"/>
              <a:gd name="connsiteY3614" fmla="*/ 1516578 h 6858000"/>
              <a:gd name="connsiteX3615" fmla="*/ 3226136 w 12192000"/>
              <a:gd name="connsiteY3615" fmla="*/ 1510102 h 6858000"/>
              <a:gd name="connsiteX3616" fmla="*/ 3225398 w 12192000"/>
              <a:gd name="connsiteY3616" fmla="*/ 1507269 h 6858000"/>
              <a:gd name="connsiteX3617" fmla="*/ 3223183 w 12192000"/>
              <a:gd name="connsiteY3617" fmla="*/ 1510912 h 6858000"/>
              <a:gd name="connsiteX3618" fmla="*/ 3217277 w 12192000"/>
              <a:gd name="connsiteY3618" fmla="*/ 1516173 h 6858000"/>
              <a:gd name="connsiteX3619" fmla="*/ 3208418 w 12192000"/>
              <a:gd name="connsiteY3619" fmla="*/ 1517387 h 6858000"/>
              <a:gd name="connsiteX3620" fmla="*/ 3201774 w 12192000"/>
              <a:gd name="connsiteY3620" fmla="*/ 1522244 h 6858000"/>
              <a:gd name="connsiteX3621" fmla="*/ 3190700 w 12192000"/>
              <a:gd name="connsiteY3621" fmla="*/ 1523863 h 6858000"/>
              <a:gd name="connsiteX3622" fmla="*/ 3181103 w 12192000"/>
              <a:gd name="connsiteY3622" fmla="*/ 1521030 h 6858000"/>
              <a:gd name="connsiteX3623" fmla="*/ 3175936 w 12192000"/>
              <a:gd name="connsiteY3623" fmla="*/ 1520220 h 6858000"/>
              <a:gd name="connsiteX3624" fmla="*/ 3174459 w 12192000"/>
              <a:gd name="connsiteY3624" fmla="*/ 1516578 h 6858000"/>
              <a:gd name="connsiteX3625" fmla="*/ 3175936 w 12192000"/>
              <a:gd name="connsiteY3625" fmla="*/ 1510102 h 6858000"/>
              <a:gd name="connsiteX3626" fmla="*/ 3173721 w 12192000"/>
              <a:gd name="connsiteY3626" fmla="*/ 1505246 h 6858000"/>
              <a:gd name="connsiteX3627" fmla="*/ 3175936 w 12192000"/>
              <a:gd name="connsiteY3627" fmla="*/ 1500794 h 6858000"/>
              <a:gd name="connsiteX3628" fmla="*/ 3181842 w 12192000"/>
              <a:gd name="connsiteY3628" fmla="*/ 1500389 h 6858000"/>
              <a:gd name="connsiteX3629" fmla="*/ 3191439 w 12192000"/>
              <a:gd name="connsiteY3629" fmla="*/ 1492295 h 6858000"/>
              <a:gd name="connsiteX3630" fmla="*/ 3202512 w 12192000"/>
              <a:gd name="connsiteY3630" fmla="*/ 1487034 h 6858000"/>
              <a:gd name="connsiteX3631" fmla="*/ 3208418 w 12192000"/>
              <a:gd name="connsiteY3631" fmla="*/ 1478130 h 6858000"/>
              <a:gd name="connsiteX3632" fmla="*/ 3217277 w 12192000"/>
              <a:gd name="connsiteY3632" fmla="*/ 1467607 h 6858000"/>
              <a:gd name="connsiteX3633" fmla="*/ 3223921 w 12192000"/>
              <a:gd name="connsiteY3633" fmla="*/ 1461536 h 6858000"/>
              <a:gd name="connsiteX3634" fmla="*/ 3212848 w 12192000"/>
              <a:gd name="connsiteY3634" fmla="*/ 1461941 h 6858000"/>
              <a:gd name="connsiteX3635" fmla="*/ 3199559 w 12192000"/>
              <a:gd name="connsiteY3635" fmla="*/ 1463560 h 6858000"/>
              <a:gd name="connsiteX3636" fmla="*/ 3192177 w 12192000"/>
              <a:gd name="connsiteY3636" fmla="*/ 1465584 h 6858000"/>
              <a:gd name="connsiteX3637" fmla="*/ 3188486 w 12192000"/>
              <a:gd name="connsiteY3637" fmla="*/ 1465584 h 6858000"/>
              <a:gd name="connsiteX3638" fmla="*/ 3193653 w 12192000"/>
              <a:gd name="connsiteY3638" fmla="*/ 1454252 h 6858000"/>
              <a:gd name="connsiteX3639" fmla="*/ 3204727 w 12192000"/>
              <a:gd name="connsiteY3639" fmla="*/ 1448181 h 6858000"/>
              <a:gd name="connsiteX3640" fmla="*/ 3212110 w 12192000"/>
              <a:gd name="connsiteY3640" fmla="*/ 1443324 h 6858000"/>
              <a:gd name="connsiteX3641" fmla="*/ 3214324 w 12192000"/>
              <a:gd name="connsiteY3641" fmla="*/ 1440896 h 6858000"/>
              <a:gd name="connsiteX3642" fmla="*/ 3212110 w 12192000"/>
              <a:gd name="connsiteY3642" fmla="*/ 1445348 h 6858000"/>
              <a:gd name="connsiteX3643" fmla="*/ 3206942 w 12192000"/>
              <a:gd name="connsiteY3643" fmla="*/ 1448990 h 6858000"/>
              <a:gd name="connsiteX3644" fmla="*/ 3205465 w 12192000"/>
              <a:gd name="connsiteY3644" fmla="*/ 1453037 h 6858000"/>
              <a:gd name="connsiteX3645" fmla="*/ 3209157 w 12192000"/>
              <a:gd name="connsiteY3645" fmla="*/ 1458703 h 6858000"/>
              <a:gd name="connsiteX3646" fmla="*/ 3212110 w 12192000"/>
              <a:gd name="connsiteY3646" fmla="*/ 1452228 h 6858000"/>
              <a:gd name="connsiteX3647" fmla="*/ 3212848 w 12192000"/>
              <a:gd name="connsiteY3647" fmla="*/ 1459108 h 6858000"/>
              <a:gd name="connsiteX3648" fmla="*/ 3215801 w 12192000"/>
              <a:gd name="connsiteY3648" fmla="*/ 1459108 h 6858000"/>
              <a:gd name="connsiteX3649" fmla="*/ 3220968 w 12192000"/>
              <a:gd name="connsiteY3649" fmla="*/ 1453037 h 6858000"/>
              <a:gd name="connsiteX3650" fmla="*/ 3225398 w 12192000"/>
              <a:gd name="connsiteY3650" fmla="*/ 1443729 h 6858000"/>
              <a:gd name="connsiteX3651" fmla="*/ 3231304 w 12192000"/>
              <a:gd name="connsiteY3651" fmla="*/ 1438063 h 6858000"/>
              <a:gd name="connsiteX3652" fmla="*/ 3232042 w 12192000"/>
              <a:gd name="connsiteY3652" fmla="*/ 1434016 h 6858000"/>
              <a:gd name="connsiteX3653" fmla="*/ 3234257 w 12192000"/>
              <a:gd name="connsiteY3653" fmla="*/ 1431588 h 6858000"/>
              <a:gd name="connsiteX3654" fmla="*/ 3244592 w 12192000"/>
              <a:gd name="connsiteY3654" fmla="*/ 1434421 h 6858000"/>
              <a:gd name="connsiteX3655" fmla="*/ 3250498 w 12192000"/>
              <a:gd name="connsiteY3655" fmla="*/ 1430373 h 6858000"/>
              <a:gd name="connsiteX3656" fmla="*/ 3251236 w 12192000"/>
              <a:gd name="connsiteY3656" fmla="*/ 1425517 h 6858000"/>
              <a:gd name="connsiteX3657" fmla="*/ 3254928 w 12192000"/>
              <a:gd name="connsiteY3657" fmla="*/ 1423089 h 6858000"/>
              <a:gd name="connsiteX3658" fmla="*/ 3251236 w 12192000"/>
              <a:gd name="connsiteY3658" fmla="*/ 1419851 h 6858000"/>
              <a:gd name="connsiteX3659" fmla="*/ 3246069 w 12192000"/>
              <a:gd name="connsiteY3659" fmla="*/ 1419041 h 6858000"/>
              <a:gd name="connsiteX3660" fmla="*/ 3245331 w 12192000"/>
              <a:gd name="connsiteY3660" fmla="*/ 1415399 h 6858000"/>
              <a:gd name="connsiteX3661" fmla="*/ 3249022 w 12192000"/>
              <a:gd name="connsiteY3661" fmla="*/ 1409733 h 6858000"/>
              <a:gd name="connsiteX3662" fmla="*/ 3257881 w 12192000"/>
              <a:gd name="connsiteY3662" fmla="*/ 1405686 h 6858000"/>
              <a:gd name="connsiteX3663" fmla="*/ 3260834 w 12192000"/>
              <a:gd name="connsiteY3663" fmla="*/ 1404876 h 6858000"/>
              <a:gd name="connsiteX3664" fmla="*/ 3263048 w 12192000"/>
              <a:gd name="connsiteY3664" fmla="*/ 1407305 h 6858000"/>
              <a:gd name="connsiteX3665" fmla="*/ 3266001 w 12192000"/>
              <a:gd name="connsiteY3665" fmla="*/ 1406900 h 6858000"/>
              <a:gd name="connsiteX3666" fmla="*/ 3266001 w 12192000"/>
              <a:gd name="connsiteY3666" fmla="*/ 1402043 h 6858000"/>
              <a:gd name="connsiteX3667" fmla="*/ 3262310 w 12192000"/>
              <a:gd name="connsiteY3667" fmla="*/ 1398401 h 6858000"/>
              <a:gd name="connsiteX3668" fmla="*/ 3262310 w 12192000"/>
              <a:gd name="connsiteY3668" fmla="*/ 1393949 h 6858000"/>
              <a:gd name="connsiteX3669" fmla="*/ 3272646 w 12192000"/>
              <a:gd name="connsiteY3669" fmla="*/ 1379784 h 6858000"/>
              <a:gd name="connsiteX3670" fmla="*/ 3274122 w 12192000"/>
              <a:gd name="connsiteY3670" fmla="*/ 1374928 h 6858000"/>
              <a:gd name="connsiteX3671" fmla="*/ 3280028 w 12192000"/>
              <a:gd name="connsiteY3671" fmla="*/ 1366833 h 6858000"/>
              <a:gd name="connsiteX3672" fmla="*/ 3285196 w 12192000"/>
              <a:gd name="connsiteY3672" fmla="*/ 1366024 h 6858000"/>
              <a:gd name="connsiteX3673" fmla="*/ 3290363 w 12192000"/>
              <a:gd name="connsiteY3673" fmla="*/ 1363596 h 6858000"/>
              <a:gd name="connsiteX3674" fmla="*/ 3287410 w 12192000"/>
              <a:gd name="connsiteY3674" fmla="*/ 1361977 h 6858000"/>
              <a:gd name="connsiteX3675" fmla="*/ 3285196 w 12192000"/>
              <a:gd name="connsiteY3675" fmla="*/ 1361977 h 6858000"/>
              <a:gd name="connsiteX3676" fmla="*/ 3285196 w 12192000"/>
              <a:gd name="connsiteY3676" fmla="*/ 1358739 h 6858000"/>
              <a:gd name="connsiteX3677" fmla="*/ 3290363 w 12192000"/>
              <a:gd name="connsiteY3677" fmla="*/ 1351859 h 6858000"/>
              <a:gd name="connsiteX3678" fmla="*/ 3296269 w 12192000"/>
              <a:gd name="connsiteY3678" fmla="*/ 1351454 h 6858000"/>
              <a:gd name="connsiteX3679" fmla="*/ 3299961 w 12192000"/>
              <a:gd name="connsiteY3679" fmla="*/ 1348621 h 6858000"/>
              <a:gd name="connsiteX3680" fmla="*/ 3295531 w 12192000"/>
              <a:gd name="connsiteY3680" fmla="*/ 1346598 h 6858000"/>
              <a:gd name="connsiteX3681" fmla="*/ 3296269 w 12192000"/>
              <a:gd name="connsiteY3681" fmla="*/ 1341741 h 6858000"/>
              <a:gd name="connsiteX3682" fmla="*/ 3299961 w 12192000"/>
              <a:gd name="connsiteY3682" fmla="*/ 1340932 h 6858000"/>
              <a:gd name="connsiteX3683" fmla="*/ 3302914 w 12192000"/>
              <a:gd name="connsiteY3683" fmla="*/ 1338099 h 6858000"/>
              <a:gd name="connsiteX3684" fmla="*/ 3301437 w 12192000"/>
              <a:gd name="connsiteY3684" fmla="*/ 1335670 h 6858000"/>
              <a:gd name="connsiteX3685" fmla="*/ 3306605 w 12192000"/>
              <a:gd name="connsiteY3685" fmla="*/ 1332837 h 6858000"/>
              <a:gd name="connsiteX3686" fmla="*/ 3315464 w 12192000"/>
              <a:gd name="connsiteY3686" fmla="*/ 1326767 h 6858000"/>
              <a:gd name="connsiteX3687" fmla="*/ 3319893 w 12192000"/>
              <a:gd name="connsiteY3687" fmla="*/ 1321910 h 6858000"/>
              <a:gd name="connsiteX3688" fmla="*/ 3319893 w 12192000"/>
              <a:gd name="connsiteY3688" fmla="*/ 1317458 h 6858000"/>
              <a:gd name="connsiteX3689" fmla="*/ 3316940 w 12192000"/>
              <a:gd name="connsiteY3689" fmla="*/ 1315030 h 6858000"/>
              <a:gd name="connsiteX3690" fmla="*/ 3318417 w 12192000"/>
              <a:gd name="connsiteY3690" fmla="*/ 1313411 h 6858000"/>
              <a:gd name="connsiteX3691" fmla="*/ 3322846 w 12192000"/>
              <a:gd name="connsiteY3691" fmla="*/ 1314625 h 6858000"/>
              <a:gd name="connsiteX3692" fmla="*/ 3327276 w 12192000"/>
              <a:gd name="connsiteY3692" fmla="*/ 1313411 h 6858000"/>
              <a:gd name="connsiteX3693" fmla="*/ 3328752 w 12192000"/>
              <a:gd name="connsiteY3693" fmla="*/ 1306531 h 6858000"/>
              <a:gd name="connsiteX3694" fmla="*/ 3337611 w 12192000"/>
              <a:gd name="connsiteY3694" fmla="*/ 1300460 h 6858000"/>
              <a:gd name="connsiteX3695" fmla="*/ 3344993 w 12192000"/>
              <a:gd name="connsiteY3695" fmla="*/ 1294794 h 6858000"/>
              <a:gd name="connsiteX3696" fmla="*/ 3352376 w 12192000"/>
              <a:gd name="connsiteY3696" fmla="*/ 1295199 h 6858000"/>
              <a:gd name="connsiteX3697" fmla="*/ 3359020 w 12192000"/>
              <a:gd name="connsiteY3697" fmla="*/ 1290747 h 6858000"/>
              <a:gd name="connsiteX3698" fmla="*/ 3361973 w 12192000"/>
              <a:gd name="connsiteY3698" fmla="*/ 1286700 h 6858000"/>
              <a:gd name="connsiteX3699" fmla="*/ 3367879 w 12192000"/>
              <a:gd name="connsiteY3699" fmla="*/ 1286700 h 6858000"/>
              <a:gd name="connsiteX3700" fmla="*/ 3373047 w 12192000"/>
              <a:gd name="connsiteY3700" fmla="*/ 1282248 h 6858000"/>
              <a:gd name="connsiteX3701" fmla="*/ 3418080 w 12192000"/>
              <a:gd name="connsiteY3701" fmla="*/ 1250275 h 6858000"/>
              <a:gd name="connsiteX3702" fmla="*/ 3418080 w 12192000"/>
              <a:gd name="connsiteY3702" fmla="*/ 1255942 h 6858000"/>
              <a:gd name="connsiteX3703" fmla="*/ 3415127 w 12192000"/>
              <a:gd name="connsiteY3703" fmla="*/ 1262012 h 6858000"/>
              <a:gd name="connsiteX3704" fmla="*/ 3410697 w 12192000"/>
              <a:gd name="connsiteY3704" fmla="*/ 1264845 h 6858000"/>
              <a:gd name="connsiteX3705" fmla="*/ 3408482 w 12192000"/>
              <a:gd name="connsiteY3705" fmla="*/ 1263226 h 6858000"/>
              <a:gd name="connsiteX3706" fmla="*/ 3412174 w 12192000"/>
              <a:gd name="connsiteY3706" fmla="*/ 1254727 h 6858000"/>
              <a:gd name="connsiteX3707" fmla="*/ 5698515 w 12192000"/>
              <a:gd name="connsiteY3707" fmla="*/ 1230444 h 6858000"/>
              <a:gd name="connsiteX3708" fmla="*/ 5702944 w 12192000"/>
              <a:gd name="connsiteY3708" fmla="*/ 1238134 h 6858000"/>
              <a:gd name="connsiteX3709" fmla="*/ 5711065 w 12192000"/>
              <a:gd name="connsiteY3709" fmla="*/ 1237325 h 6858000"/>
              <a:gd name="connsiteX3710" fmla="*/ 5699253 w 12192000"/>
              <a:gd name="connsiteY3710" fmla="*/ 1245824 h 6858000"/>
              <a:gd name="connsiteX3711" fmla="*/ 5685965 w 12192000"/>
              <a:gd name="connsiteY3711" fmla="*/ 1239348 h 6858000"/>
              <a:gd name="connsiteX3712" fmla="*/ 5688180 w 12192000"/>
              <a:gd name="connsiteY3712" fmla="*/ 1231659 h 6858000"/>
              <a:gd name="connsiteX3713" fmla="*/ 5696301 w 12192000"/>
              <a:gd name="connsiteY3713" fmla="*/ 1166095 h 6858000"/>
              <a:gd name="connsiteX3714" fmla="*/ 5694824 w 12192000"/>
              <a:gd name="connsiteY3714" fmla="*/ 1173784 h 6858000"/>
              <a:gd name="connsiteX3715" fmla="*/ 5696301 w 12192000"/>
              <a:gd name="connsiteY3715" fmla="*/ 1178641 h 6858000"/>
              <a:gd name="connsiteX3716" fmla="*/ 5684488 w 12192000"/>
              <a:gd name="connsiteY3716" fmla="*/ 1189568 h 6858000"/>
              <a:gd name="connsiteX3717" fmla="*/ 5676368 w 12192000"/>
              <a:gd name="connsiteY3717" fmla="*/ 1190782 h 6858000"/>
              <a:gd name="connsiteX3718" fmla="*/ 5680059 w 12192000"/>
              <a:gd name="connsiteY3718" fmla="*/ 1179046 h 6858000"/>
              <a:gd name="connsiteX3719" fmla="*/ 5696301 w 12192000"/>
              <a:gd name="connsiteY3719" fmla="*/ 1166095 h 6858000"/>
              <a:gd name="connsiteX3720" fmla="*/ 5571537 w 12192000"/>
              <a:gd name="connsiteY3720" fmla="*/ 1101745 h 6858000"/>
              <a:gd name="connsiteX3721" fmla="*/ 5578919 w 12192000"/>
              <a:gd name="connsiteY3721" fmla="*/ 1107411 h 6858000"/>
              <a:gd name="connsiteX3722" fmla="*/ 5589255 w 12192000"/>
              <a:gd name="connsiteY3722" fmla="*/ 1112673 h 6858000"/>
              <a:gd name="connsiteX3723" fmla="*/ 5580396 w 12192000"/>
              <a:gd name="connsiteY3723" fmla="*/ 1117529 h 6858000"/>
              <a:gd name="connsiteX3724" fmla="*/ 5570799 w 12192000"/>
              <a:gd name="connsiteY3724" fmla="*/ 1124814 h 6858000"/>
              <a:gd name="connsiteX3725" fmla="*/ 5575228 w 12192000"/>
              <a:gd name="connsiteY3725" fmla="*/ 1124005 h 6858000"/>
              <a:gd name="connsiteX3726" fmla="*/ 5584087 w 12192000"/>
              <a:gd name="connsiteY3726" fmla="*/ 1122386 h 6858000"/>
              <a:gd name="connsiteX3727" fmla="*/ 5587778 w 12192000"/>
              <a:gd name="connsiteY3727" fmla="*/ 1119148 h 6858000"/>
              <a:gd name="connsiteX3728" fmla="*/ 5592946 w 12192000"/>
              <a:gd name="connsiteY3728" fmla="*/ 1118339 h 6858000"/>
              <a:gd name="connsiteX3729" fmla="*/ 5602543 w 12192000"/>
              <a:gd name="connsiteY3729" fmla="*/ 1112673 h 6858000"/>
              <a:gd name="connsiteX3730" fmla="*/ 5617308 w 12192000"/>
              <a:gd name="connsiteY3730" fmla="*/ 1114291 h 6858000"/>
              <a:gd name="connsiteX3731" fmla="*/ 5624691 w 12192000"/>
              <a:gd name="connsiteY3731" fmla="*/ 1117934 h 6858000"/>
              <a:gd name="connsiteX3732" fmla="*/ 5626167 w 12192000"/>
              <a:gd name="connsiteY3732" fmla="*/ 1126433 h 6858000"/>
              <a:gd name="connsiteX3733" fmla="*/ 5640194 w 12192000"/>
              <a:gd name="connsiteY3733" fmla="*/ 1145454 h 6858000"/>
              <a:gd name="connsiteX3734" fmla="*/ 5632812 w 12192000"/>
              <a:gd name="connsiteY3734" fmla="*/ 1150311 h 6858000"/>
              <a:gd name="connsiteX3735" fmla="*/ 5646099 w 12192000"/>
              <a:gd name="connsiteY3735" fmla="*/ 1151120 h 6858000"/>
              <a:gd name="connsiteX3736" fmla="*/ 5649791 w 12192000"/>
              <a:gd name="connsiteY3736" fmla="*/ 1170951 h 6858000"/>
              <a:gd name="connsiteX3737" fmla="*/ 5643885 w 12192000"/>
              <a:gd name="connsiteY3737" fmla="*/ 1155168 h 6858000"/>
              <a:gd name="connsiteX3738" fmla="*/ 5637979 w 12192000"/>
              <a:gd name="connsiteY3738" fmla="*/ 1155977 h 6858000"/>
              <a:gd name="connsiteX3739" fmla="*/ 5640932 w 12192000"/>
              <a:gd name="connsiteY3739" fmla="*/ 1161238 h 6858000"/>
              <a:gd name="connsiteX3740" fmla="*/ 5637979 w 12192000"/>
              <a:gd name="connsiteY3740" fmla="*/ 1168523 h 6858000"/>
              <a:gd name="connsiteX3741" fmla="*/ 5645361 w 12192000"/>
              <a:gd name="connsiteY3741" fmla="*/ 1169737 h 6858000"/>
              <a:gd name="connsiteX3742" fmla="*/ 5643885 w 12192000"/>
              <a:gd name="connsiteY3742" fmla="*/ 1177427 h 6858000"/>
              <a:gd name="connsiteX3743" fmla="*/ 5632073 w 12192000"/>
              <a:gd name="connsiteY3743" fmla="*/ 1176213 h 6858000"/>
              <a:gd name="connsiteX3744" fmla="*/ 5631335 w 12192000"/>
              <a:gd name="connsiteY3744" fmla="*/ 1182283 h 6858000"/>
              <a:gd name="connsiteX3745" fmla="*/ 5623953 w 12192000"/>
              <a:gd name="connsiteY3745" fmla="*/ 1187949 h 6858000"/>
              <a:gd name="connsiteX3746" fmla="*/ 5619523 w 12192000"/>
              <a:gd name="connsiteY3746" fmla="*/ 1187140 h 6858000"/>
              <a:gd name="connsiteX3747" fmla="*/ 5620261 w 12192000"/>
              <a:gd name="connsiteY3747" fmla="*/ 1193615 h 6858000"/>
              <a:gd name="connsiteX3748" fmla="*/ 5618047 w 12192000"/>
              <a:gd name="connsiteY3748" fmla="*/ 1193615 h 6858000"/>
              <a:gd name="connsiteX3749" fmla="*/ 5612140 w 12192000"/>
              <a:gd name="connsiteY3749" fmla="*/ 1192806 h 6858000"/>
              <a:gd name="connsiteX3750" fmla="*/ 5608450 w 12192000"/>
              <a:gd name="connsiteY3750" fmla="*/ 1198067 h 6858000"/>
              <a:gd name="connsiteX3751" fmla="*/ 5615832 w 12192000"/>
              <a:gd name="connsiteY3751" fmla="*/ 1202924 h 6858000"/>
              <a:gd name="connsiteX3752" fmla="*/ 5614355 w 12192000"/>
              <a:gd name="connsiteY3752" fmla="*/ 1212233 h 6858000"/>
              <a:gd name="connsiteX3753" fmla="*/ 5620261 w 12192000"/>
              <a:gd name="connsiteY3753" fmla="*/ 1221541 h 6858000"/>
              <a:gd name="connsiteX3754" fmla="*/ 5620261 w 12192000"/>
              <a:gd name="connsiteY3754" fmla="*/ 1230444 h 6858000"/>
              <a:gd name="connsiteX3755" fmla="*/ 5613617 w 12192000"/>
              <a:gd name="connsiteY3755" fmla="*/ 1234896 h 6858000"/>
              <a:gd name="connsiteX3756" fmla="*/ 5619523 w 12192000"/>
              <a:gd name="connsiteY3756" fmla="*/ 1238539 h 6858000"/>
              <a:gd name="connsiteX3757" fmla="*/ 5623214 w 12192000"/>
              <a:gd name="connsiteY3757" fmla="*/ 1258775 h 6858000"/>
              <a:gd name="connsiteX3758" fmla="*/ 5620261 w 12192000"/>
              <a:gd name="connsiteY3758" fmla="*/ 1268083 h 6858000"/>
              <a:gd name="connsiteX3759" fmla="*/ 5612879 w 12192000"/>
              <a:gd name="connsiteY3759" fmla="*/ 1276582 h 6858000"/>
              <a:gd name="connsiteX3760" fmla="*/ 5614355 w 12192000"/>
              <a:gd name="connsiteY3760" fmla="*/ 1283867 h 6858000"/>
              <a:gd name="connsiteX3761" fmla="*/ 5606973 w 12192000"/>
              <a:gd name="connsiteY3761" fmla="*/ 1292366 h 6858000"/>
              <a:gd name="connsiteX3762" fmla="*/ 5599591 w 12192000"/>
              <a:gd name="connsiteY3762" fmla="*/ 1295199 h 6858000"/>
              <a:gd name="connsiteX3763" fmla="*/ 5609188 w 12192000"/>
              <a:gd name="connsiteY3763" fmla="*/ 1306936 h 6858000"/>
              <a:gd name="connsiteX3764" fmla="*/ 5595161 w 12192000"/>
              <a:gd name="connsiteY3764" fmla="*/ 1306936 h 6858000"/>
              <a:gd name="connsiteX3765" fmla="*/ 5589255 w 12192000"/>
              <a:gd name="connsiteY3765" fmla="*/ 1304912 h 6858000"/>
              <a:gd name="connsiteX3766" fmla="*/ 5583349 w 12192000"/>
              <a:gd name="connsiteY3766" fmla="*/ 1310173 h 6858000"/>
              <a:gd name="connsiteX3767" fmla="*/ 5578919 w 12192000"/>
              <a:gd name="connsiteY3767" fmla="*/ 1303293 h 6858000"/>
              <a:gd name="connsiteX3768" fmla="*/ 5576705 w 12192000"/>
              <a:gd name="connsiteY3768" fmla="*/ 1308959 h 6858000"/>
              <a:gd name="connsiteX3769" fmla="*/ 5548651 w 12192000"/>
              <a:gd name="connsiteY3769" fmla="*/ 1312197 h 6858000"/>
              <a:gd name="connsiteX3770" fmla="*/ 5546437 w 12192000"/>
              <a:gd name="connsiteY3770" fmla="*/ 1320696 h 6858000"/>
              <a:gd name="connsiteX3771" fmla="*/ 5539792 w 12192000"/>
              <a:gd name="connsiteY3771" fmla="*/ 1320291 h 6858000"/>
              <a:gd name="connsiteX3772" fmla="*/ 5530933 w 12192000"/>
              <a:gd name="connsiteY3772" fmla="*/ 1329195 h 6858000"/>
              <a:gd name="connsiteX3773" fmla="*/ 5520599 w 12192000"/>
              <a:gd name="connsiteY3773" fmla="*/ 1329195 h 6858000"/>
              <a:gd name="connsiteX3774" fmla="*/ 5523551 w 12192000"/>
              <a:gd name="connsiteY3774" fmla="*/ 1323934 h 6858000"/>
              <a:gd name="connsiteX3775" fmla="*/ 5513954 w 12192000"/>
              <a:gd name="connsiteY3775" fmla="*/ 1323124 h 6858000"/>
              <a:gd name="connsiteX3776" fmla="*/ 5518384 w 12192000"/>
              <a:gd name="connsiteY3776" fmla="*/ 1332028 h 6858000"/>
              <a:gd name="connsiteX3777" fmla="*/ 5505833 w 12192000"/>
              <a:gd name="connsiteY3777" fmla="*/ 1339717 h 6858000"/>
              <a:gd name="connsiteX3778" fmla="*/ 5489592 w 12192000"/>
              <a:gd name="connsiteY3778" fmla="*/ 1344169 h 6858000"/>
              <a:gd name="connsiteX3779" fmla="*/ 5473351 w 12192000"/>
              <a:gd name="connsiteY3779" fmla="*/ 1345788 h 6858000"/>
              <a:gd name="connsiteX3780" fmla="*/ 5466707 w 12192000"/>
              <a:gd name="connsiteY3780" fmla="*/ 1341741 h 6858000"/>
              <a:gd name="connsiteX3781" fmla="*/ 5454894 w 12192000"/>
              <a:gd name="connsiteY3781" fmla="*/ 1344574 h 6858000"/>
              <a:gd name="connsiteX3782" fmla="*/ 5457110 w 12192000"/>
              <a:gd name="connsiteY3782" fmla="*/ 1340122 h 6858000"/>
              <a:gd name="connsiteX3783" fmla="*/ 5449727 w 12192000"/>
              <a:gd name="connsiteY3783" fmla="*/ 1340122 h 6858000"/>
              <a:gd name="connsiteX3784" fmla="*/ 5463015 w 12192000"/>
              <a:gd name="connsiteY3784" fmla="*/ 1334456 h 6858000"/>
              <a:gd name="connsiteX3785" fmla="*/ 5463753 w 12192000"/>
              <a:gd name="connsiteY3785" fmla="*/ 1328385 h 6858000"/>
              <a:gd name="connsiteX3786" fmla="*/ 5448251 w 12192000"/>
              <a:gd name="connsiteY3786" fmla="*/ 1336884 h 6858000"/>
              <a:gd name="connsiteX3787" fmla="*/ 5435700 w 12192000"/>
              <a:gd name="connsiteY3787" fmla="*/ 1336884 h 6858000"/>
              <a:gd name="connsiteX3788" fmla="*/ 5443082 w 12192000"/>
              <a:gd name="connsiteY3788" fmla="*/ 1331218 h 6858000"/>
              <a:gd name="connsiteX3789" fmla="*/ 5460062 w 12192000"/>
              <a:gd name="connsiteY3789" fmla="*/ 1320696 h 6858000"/>
              <a:gd name="connsiteX3790" fmla="*/ 5437176 w 12192000"/>
              <a:gd name="connsiteY3790" fmla="*/ 1327576 h 6858000"/>
              <a:gd name="connsiteX3791" fmla="*/ 5434962 w 12192000"/>
              <a:gd name="connsiteY3791" fmla="*/ 1322315 h 6858000"/>
              <a:gd name="connsiteX3792" fmla="*/ 5426841 w 12192000"/>
              <a:gd name="connsiteY3792" fmla="*/ 1322315 h 6858000"/>
              <a:gd name="connsiteX3793" fmla="*/ 5431271 w 12192000"/>
              <a:gd name="connsiteY3793" fmla="*/ 1312602 h 6858000"/>
              <a:gd name="connsiteX3794" fmla="*/ 5444559 w 12192000"/>
              <a:gd name="connsiteY3794" fmla="*/ 1309769 h 6858000"/>
              <a:gd name="connsiteX3795" fmla="*/ 5454156 w 12192000"/>
              <a:gd name="connsiteY3795" fmla="*/ 1301674 h 6858000"/>
              <a:gd name="connsiteX3796" fmla="*/ 5423889 w 12192000"/>
              <a:gd name="connsiteY3796" fmla="*/ 1303293 h 6858000"/>
              <a:gd name="connsiteX3797" fmla="*/ 5422412 w 12192000"/>
              <a:gd name="connsiteY3797" fmla="*/ 1300055 h 6858000"/>
              <a:gd name="connsiteX3798" fmla="*/ 5435700 w 12192000"/>
              <a:gd name="connsiteY3798" fmla="*/ 1293580 h 6858000"/>
              <a:gd name="connsiteX3799" fmla="*/ 5437915 w 12192000"/>
              <a:gd name="connsiteY3799" fmla="*/ 1296008 h 6858000"/>
              <a:gd name="connsiteX3800" fmla="*/ 5440868 w 12192000"/>
              <a:gd name="connsiteY3800" fmla="*/ 1292771 h 6858000"/>
              <a:gd name="connsiteX3801" fmla="*/ 5447512 w 12192000"/>
              <a:gd name="connsiteY3801" fmla="*/ 1298032 h 6858000"/>
              <a:gd name="connsiteX3802" fmla="*/ 5455633 w 12192000"/>
              <a:gd name="connsiteY3802" fmla="*/ 1296413 h 6858000"/>
              <a:gd name="connsiteX3803" fmla="*/ 5450465 w 12192000"/>
              <a:gd name="connsiteY3803" fmla="*/ 1295199 h 6858000"/>
              <a:gd name="connsiteX3804" fmla="*/ 5453418 w 12192000"/>
              <a:gd name="connsiteY3804" fmla="*/ 1290747 h 6858000"/>
              <a:gd name="connsiteX3805" fmla="*/ 5449727 w 12192000"/>
              <a:gd name="connsiteY3805" fmla="*/ 1285890 h 6858000"/>
              <a:gd name="connsiteX3806" fmla="*/ 5460062 w 12192000"/>
              <a:gd name="connsiteY3806" fmla="*/ 1282653 h 6858000"/>
              <a:gd name="connsiteX3807" fmla="*/ 5463753 w 12192000"/>
              <a:gd name="connsiteY3807" fmla="*/ 1276987 h 6858000"/>
              <a:gd name="connsiteX3808" fmla="*/ 5480733 w 12192000"/>
              <a:gd name="connsiteY3808" fmla="*/ 1276582 h 6858000"/>
              <a:gd name="connsiteX3809" fmla="*/ 5502142 w 12192000"/>
              <a:gd name="connsiteY3809" fmla="*/ 1270916 h 6858000"/>
              <a:gd name="connsiteX3810" fmla="*/ 5492545 w 12192000"/>
              <a:gd name="connsiteY3810" fmla="*/ 1270107 h 6858000"/>
              <a:gd name="connsiteX3811" fmla="*/ 5491807 w 12192000"/>
              <a:gd name="connsiteY3811" fmla="*/ 1266464 h 6858000"/>
              <a:gd name="connsiteX3812" fmla="*/ 5484425 w 12192000"/>
              <a:gd name="connsiteY3812" fmla="*/ 1273749 h 6858000"/>
              <a:gd name="connsiteX3813" fmla="*/ 5472612 w 12192000"/>
              <a:gd name="connsiteY3813" fmla="*/ 1273749 h 6858000"/>
              <a:gd name="connsiteX3814" fmla="*/ 5466707 w 12192000"/>
              <a:gd name="connsiteY3814" fmla="*/ 1270511 h 6858000"/>
              <a:gd name="connsiteX3815" fmla="*/ 5457110 w 12192000"/>
              <a:gd name="connsiteY3815" fmla="*/ 1276177 h 6858000"/>
              <a:gd name="connsiteX3816" fmla="*/ 5450465 w 12192000"/>
              <a:gd name="connsiteY3816" fmla="*/ 1276177 h 6858000"/>
              <a:gd name="connsiteX3817" fmla="*/ 5467445 w 12192000"/>
              <a:gd name="connsiteY3817" fmla="*/ 1265250 h 6858000"/>
              <a:gd name="connsiteX3818" fmla="*/ 5475566 w 12192000"/>
              <a:gd name="connsiteY3818" fmla="*/ 1254727 h 6858000"/>
              <a:gd name="connsiteX3819" fmla="*/ 5471136 w 12192000"/>
              <a:gd name="connsiteY3819" fmla="*/ 1255132 h 6858000"/>
              <a:gd name="connsiteX3820" fmla="*/ 5481471 w 12192000"/>
              <a:gd name="connsiteY3820" fmla="*/ 1239348 h 6858000"/>
              <a:gd name="connsiteX3821" fmla="*/ 5487377 w 12192000"/>
              <a:gd name="connsiteY3821" fmla="*/ 1242991 h 6858000"/>
              <a:gd name="connsiteX3822" fmla="*/ 5496236 w 12192000"/>
              <a:gd name="connsiteY3822" fmla="*/ 1234896 h 6858000"/>
              <a:gd name="connsiteX3823" fmla="*/ 5469659 w 12192000"/>
              <a:gd name="connsiteY3823" fmla="*/ 1235301 h 6858000"/>
              <a:gd name="connsiteX3824" fmla="*/ 5465968 w 12192000"/>
              <a:gd name="connsiteY3824" fmla="*/ 1223969 h 6858000"/>
              <a:gd name="connsiteX3825" fmla="*/ 5454894 w 12192000"/>
              <a:gd name="connsiteY3825" fmla="*/ 1225993 h 6858000"/>
              <a:gd name="connsiteX3826" fmla="*/ 5458586 w 12192000"/>
              <a:gd name="connsiteY3826" fmla="*/ 1221945 h 6858000"/>
              <a:gd name="connsiteX3827" fmla="*/ 5452680 w 12192000"/>
              <a:gd name="connsiteY3827" fmla="*/ 1223564 h 6858000"/>
              <a:gd name="connsiteX3828" fmla="*/ 5445297 w 12192000"/>
              <a:gd name="connsiteY3828" fmla="*/ 1219517 h 6858000"/>
              <a:gd name="connsiteX3829" fmla="*/ 5450465 w 12192000"/>
              <a:gd name="connsiteY3829" fmla="*/ 1217898 h 6858000"/>
              <a:gd name="connsiteX3830" fmla="*/ 5446774 w 12192000"/>
              <a:gd name="connsiteY3830" fmla="*/ 1209804 h 6858000"/>
              <a:gd name="connsiteX3831" fmla="*/ 5460800 w 12192000"/>
              <a:gd name="connsiteY3831" fmla="*/ 1209804 h 6858000"/>
              <a:gd name="connsiteX3832" fmla="*/ 5457110 w 12192000"/>
              <a:gd name="connsiteY3832" fmla="*/ 1205352 h 6858000"/>
              <a:gd name="connsiteX3833" fmla="*/ 5459324 w 12192000"/>
              <a:gd name="connsiteY3833" fmla="*/ 1200091 h 6858000"/>
              <a:gd name="connsiteX3834" fmla="*/ 5471136 w 12192000"/>
              <a:gd name="connsiteY3834" fmla="*/ 1197663 h 6858000"/>
              <a:gd name="connsiteX3835" fmla="*/ 5468183 w 12192000"/>
              <a:gd name="connsiteY3835" fmla="*/ 1190378 h 6858000"/>
              <a:gd name="connsiteX3836" fmla="*/ 5458586 w 12192000"/>
              <a:gd name="connsiteY3836" fmla="*/ 1192806 h 6858000"/>
              <a:gd name="connsiteX3837" fmla="*/ 5444559 w 12192000"/>
              <a:gd name="connsiteY3837" fmla="*/ 1183498 h 6858000"/>
              <a:gd name="connsiteX3838" fmla="*/ 5456371 w 12192000"/>
              <a:gd name="connsiteY3838" fmla="*/ 1183093 h 6858000"/>
              <a:gd name="connsiteX3839" fmla="*/ 5457110 w 12192000"/>
              <a:gd name="connsiteY3839" fmla="*/ 1187545 h 6858000"/>
              <a:gd name="connsiteX3840" fmla="*/ 5463015 w 12192000"/>
              <a:gd name="connsiteY3840" fmla="*/ 1187545 h 6858000"/>
              <a:gd name="connsiteX3841" fmla="*/ 5460062 w 12192000"/>
              <a:gd name="connsiteY3841" fmla="*/ 1179855 h 6858000"/>
              <a:gd name="connsiteX3842" fmla="*/ 5457110 w 12192000"/>
              <a:gd name="connsiteY3842" fmla="*/ 1178236 h 6858000"/>
              <a:gd name="connsiteX3843" fmla="*/ 5455633 w 12192000"/>
              <a:gd name="connsiteY3843" fmla="*/ 1170547 h 6858000"/>
              <a:gd name="connsiteX3844" fmla="*/ 5449727 w 12192000"/>
              <a:gd name="connsiteY3844" fmla="*/ 1176213 h 6858000"/>
              <a:gd name="connsiteX3845" fmla="*/ 5451941 w 12192000"/>
              <a:gd name="connsiteY3845" fmla="*/ 1163667 h 6858000"/>
              <a:gd name="connsiteX3846" fmla="*/ 5464492 w 12192000"/>
              <a:gd name="connsiteY3846" fmla="*/ 1166904 h 6858000"/>
              <a:gd name="connsiteX3847" fmla="*/ 5464492 w 12192000"/>
              <a:gd name="connsiteY3847" fmla="*/ 1163262 h 6858000"/>
              <a:gd name="connsiteX3848" fmla="*/ 5487377 w 12192000"/>
              <a:gd name="connsiteY3848" fmla="*/ 1166095 h 6858000"/>
              <a:gd name="connsiteX3849" fmla="*/ 5490330 w 12192000"/>
              <a:gd name="connsiteY3849" fmla="*/ 1174594 h 6858000"/>
              <a:gd name="connsiteX3850" fmla="*/ 5496974 w 12192000"/>
              <a:gd name="connsiteY3850" fmla="*/ 1168118 h 6858000"/>
              <a:gd name="connsiteX3851" fmla="*/ 5503618 w 12192000"/>
              <a:gd name="connsiteY3851" fmla="*/ 1170951 h 6858000"/>
              <a:gd name="connsiteX3852" fmla="*/ 5517645 w 12192000"/>
              <a:gd name="connsiteY3852" fmla="*/ 1168928 h 6858000"/>
              <a:gd name="connsiteX3853" fmla="*/ 5513216 w 12192000"/>
              <a:gd name="connsiteY3853" fmla="*/ 1164476 h 6858000"/>
              <a:gd name="connsiteX3854" fmla="*/ 5527243 w 12192000"/>
              <a:gd name="connsiteY3854" fmla="*/ 1159619 h 6858000"/>
              <a:gd name="connsiteX3855" fmla="*/ 5538316 w 12192000"/>
              <a:gd name="connsiteY3855" fmla="*/ 1148692 h 6858000"/>
              <a:gd name="connsiteX3856" fmla="*/ 5532410 w 12192000"/>
              <a:gd name="connsiteY3856" fmla="*/ 1148287 h 6858000"/>
              <a:gd name="connsiteX3857" fmla="*/ 5524289 w 12192000"/>
              <a:gd name="connsiteY3857" fmla="*/ 1151120 h 6858000"/>
              <a:gd name="connsiteX3858" fmla="*/ 5525766 w 12192000"/>
              <a:gd name="connsiteY3858" fmla="*/ 1148287 h 6858000"/>
              <a:gd name="connsiteX3859" fmla="*/ 5514692 w 12192000"/>
              <a:gd name="connsiteY3859" fmla="*/ 1148287 h 6858000"/>
              <a:gd name="connsiteX3860" fmla="*/ 5512477 w 12192000"/>
              <a:gd name="connsiteY3860" fmla="*/ 1141407 h 6858000"/>
              <a:gd name="connsiteX3861" fmla="*/ 5522075 w 12192000"/>
              <a:gd name="connsiteY3861" fmla="*/ 1138979 h 6858000"/>
              <a:gd name="connsiteX3862" fmla="*/ 5521337 w 12192000"/>
              <a:gd name="connsiteY3862" fmla="*/ 1135337 h 6858000"/>
              <a:gd name="connsiteX3863" fmla="*/ 5527981 w 12192000"/>
              <a:gd name="connsiteY3863" fmla="*/ 1135337 h 6858000"/>
              <a:gd name="connsiteX3864" fmla="*/ 5530196 w 12192000"/>
              <a:gd name="connsiteY3864" fmla="*/ 1131694 h 6858000"/>
              <a:gd name="connsiteX3865" fmla="*/ 5523551 w 12192000"/>
              <a:gd name="connsiteY3865" fmla="*/ 1128861 h 6858000"/>
              <a:gd name="connsiteX3866" fmla="*/ 5526504 w 12192000"/>
              <a:gd name="connsiteY3866" fmla="*/ 1121576 h 6858000"/>
              <a:gd name="connsiteX3867" fmla="*/ 5530933 w 12192000"/>
              <a:gd name="connsiteY3867" fmla="*/ 1121172 h 6858000"/>
              <a:gd name="connsiteX3868" fmla="*/ 5530933 w 12192000"/>
              <a:gd name="connsiteY3868" fmla="*/ 1115506 h 6858000"/>
              <a:gd name="connsiteX3869" fmla="*/ 5544961 w 12192000"/>
              <a:gd name="connsiteY3869" fmla="*/ 1112268 h 6858000"/>
              <a:gd name="connsiteX3870" fmla="*/ 5548651 w 12192000"/>
              <a:gd name="connsiteY3870" fmla="*/ 1115910 h 6858000"/>
              <a:gd name="connsiteX3871" fmla="*/ 5556772 w 12192000"/>
              <a:gd name="connsiteY3871" fmla="*/ 1115506 h 6858000"/>
              <a:gd name="connsiteX3872" fmla="*/ 5552343 w 12192000"/>
              <a:gd name="connsiteY3872" fmla="*/ 1110649 h 6858000"/>
              <a:gd name="connsiteX3873" fmla="*/ 5558987 w 12192000"/>
              <a:gd name="connsiteY3873" fmla="*/ 1109435 h 6858000"/>
              <a:gd name="connsiteX3874" fmla="*/ 5564155 w 12192000"/>
              <a:gd name="connsiteY3874" fmla="*/ 1117124 h 6858000"/>
              <a:gd name="connsiteX3875" fmla="*/ 5560463 w 12192000"/>
              <a:gd name="connsiteY3875" fmla="*/ 1121576 h 6858000"/>
              <a:gd name="connsiteX3876" fmla="*/ 5558987 w 12192000"/>
              <a:gd name="connsiteY3876" fmla="*/ 1128052 h 6858000"/>
              <a:gd name="connsiteX3877" fmla="*/ 5566369 w 12192000"/>
              <a:gd name="connsiteY3877" fmla="*/ 1118339 h 6858000"/>
              <a:gd name="connsiteX3878" fmla="*/ 5564893 w 12192000"/>
              <a:gd name="connsiteY3878" fmla="*/ 1107816 h 6858000"/>
              <a:gd name="connsiteX3879" fmla="*/ 5575228 w 12192000"/>
              <a:gd name="connsiteY3879" fmla="*/ 1107816 h 6858000"/>
              <a:gd name="connsiteX3880" fmla="*/ 5660865 w 12192000"/>
              <a:gd name="connsiteY3880" fmla="*/ 1083129 h 6858000"/>
              <a:gd name="connsiteX3881" fmla="*/ 5667509 w 12192000"/>
              <a:gd name="connsiteY3881" fmla="*/ 1096079 h 6858000"/>
              <a:gd name="connsiteX3882" fmla="*/ 5664556 w 12192000"/>
              <a:gd name="connsiteY3882" fmla="*/ 1104983 h 6858000"/>
              <a:gd name="connsiteX3883" fmla="*/ 5654958 w 12192000"/>
              <a:gd name="connsiteY3883" fmla="*/ 1101341 h 6858000"/>
              <a:gd name="connsiteX3884" fmla="*/ 5652744 w 12192000"/>
              <a:gd name="connsiteY3884" fmla="*/ 1088390 h 6858000"/>
              <a:gd name="connsiteX3885" fmla="*/ 5660865 w 12192000"/>
              <a:gd name="connsiteY3885" fmla="*/ 1083129 h 6858000"/>
              <a:gd name="connsiteX3886" fmla="*/ 5664556 w 12192000"/>
              <a:gd name="connsiteY3886" fmla="*/ 1072201 h 6858000"/>
              <a:gd name="connsiteX3887" fmla="*/ 5668986 w 12192000"/>
              <a:gd name="connsiteY3887" fmla="*/ 1075844 h 6858000"/>
              <a:gd name="connsiteX3888" fmla="*/ 5668986 w 12192000"/>
              <a:gd name="connsiteY3888" fmla="*/ 1082724 h 6858000"/>
              <a:gd name="connsiteX3889" fmla="*/ 5663817 w 12192000"/>
              <a:gd name="connsiteY3889" fmla="*/ 1078272 h 6858000"/>
              <a:gd name="connsiteX3890" fmla="*/ 5622476 w 12192000"/>
              <a:gd name="connsiteY3890" fmla="*/ 1069368 h 6858000"/>
              <a:gd name="connsiteX3891" fmla="*/ 5626167 w 12192000"/>
              <a:gd name="connsiteY3891" fmla="*/ 1084343 h 6858000"/>
              <a:gd name="connsiteX3892" fmla="*/ 5616570 w 12192000"/>
              <a:gd name="connsiteY3892" fmla="*/ 1090009 h 6858000"/>
              <a:gd name="connsiteX3893" fmla="*/ 5617308 w 12192000"/>
              <a:gd name="connsiteY3893" fmla="*/ 1081105 h 6858000"/>
              <a:gd name="connsiteX3894" fmla="*/ 5608450 w 12192000"/>
              <a:gd name="connsiteY3894" fmla="*/ 1086366 h 6858000"/>
              <a:gd name="connsiteX3895" fmla="*/ 5608450 w 12192000"/>
              <a:gd name="connsiteY3895" fmla="*/ 1074629 h 6858000"/>
              <a:gd name="connsiteX3896" fmla="*/ 5620999 w 12192000"/>
              <a:gd name="connsiteY3896" fmla="*/ 1056013 h 6858000"/>
              <a:gd name="connsiteX3897" fmla="*/ 5622476 w 12192000"/>
              <a:gd name="connsiteY3897" fmla="*/ 1060464 h 6858000"/>
              <a:gd name="connsiteX3898" fmla="*/ 5618047 w 12192000"/>
              <a:gd name="connsiteY3898" fmla="*/ 1064916 h 6858000"/>
              <a:gd name="connsiteX3899" fmla="*/ 5642409 w 12192000"/>
              <a:gd name="connsiteY3899" fmla="*/ 1055608 h 6858000"/>
              <a:gd name="connsiteX3900" fmla="*/ 5635026 w 12192000"/>
              <a:gd name="connsiteY3900" fmla="*/ 1070987 h 6858000"/>
              <a:gd name="connsiteX3901" fmla="*/ 5629120 w 12192000"/>
              <a:gd name="connsiteY3901" fmla="*/ 1078272 h 6858000"/>
              <a:gd name="connsiteX3902" fmla="*/ 5625429 w 12192000"/>
              <a:gd name="connsiteY3902" fmla="*/ 1070178 h 6858000"/>
              <a:gd name="connsiteX3903" fmla="*/ 5590732 w 12192000"/>
              <a:gd name="connsiteY3903" fmla="*/ 1029706 h 6858000"/>
              <a:gd name="connsiteX3904" fmla="*/ 5598852 w 12192000"/>
              <a:gd name="connsiteY3904" fmla="*/ 1030111 h 6858000"/>
              <a:gd name="connsiteX3905" fmla="*/ 5589993 w 12192000"/>
              <a:gd name="connsiteY3905" fmla="*/ 1036182 h 6858000"/>
              <a:gd name="connsiteX3906" fmla="*/ 5590732 w 12192000"/>
              <a:gd name="connsiteY3906" fmla="*/ 1029706 h 6858000"/>
              <a:gd name="connsiteX3907" fmla="*/ 5624691 w 12192000"/>
              <a:gd name="connsiteY3907" fmla="*/ 1022826 h 6858000"/>
              <a:gd name="connsiteX3908" fmla="*/ 5632812 w 12192000"/>
              <a:gd name="connsiteY3908" fmla="*/ 1030920 h 6858000"/>
              <a:gd name="connsiteX3909" fmla="*/ 5639455 w 12192000"/>
              <a:gd name="connsiteY3909" fmla="*/ 1032134 h 6858000"/>
              <a:gd name="connsiteX3910" fmla="*/ 5642409 w 12192000"/>
              <a:gd name="connsiteY3910" fmla="*/ 1039419 h 6858000"/>
              <a:gd name="connsiteX3911" fmla="*/ 5634288 w 12192000"/>
              <a:gd name="connsiteY3911" fmla="*/ 1045490 h 6858000"/>
              <a:gd name="connsiteX3912" fmla="*/ 5633550 w 12192000"/>
              <a:gd name="connsiteY3912" fmla="*/ 1042657 h 6858000"/>
              <a:gd name="connsiteX3913" fmla="*/ 5615094 w 12192000"/>
              <a:gd name="connsiteY3913" fmla="*/ 1046704 h 6858000"/>
              <a:gd name="connsiteX3914" fmla="*/ 5623214 w 12192000"/>
              <a:gd name="connsiteY3914" fmla="*/ 1041038 h 6858000"/>
              <a:gd name="connsiteX3915" fmla="*/ 5621737 w 12192000"/>
              <a:gd name="connsiteY3915" fmla="*/ 1038205 h 6858000"/>
              <a:gd name="connsiteX3916" fmla="*/ 5628382 w 12192000"/>
              <a:gd name="connsiteY3916" fmla="*/ 1034563 h 6858000"/>
              <a:gd name="connsiteX3917" fmla="*/ 5615832 w 12192000"/>
              <a:gd name="connsiteY3917" fmla="*/ 1028897 h 6858000"/>
              <a:gd name="connsiteX3918" fmla="*/ 5610664 w 12192000"/>
              <a:gd name="connsiteY3918" fmla="*/ 1017565 h 6858000"/>
              <a:gd name="connsiteX3919" fmla="*/ 5609188 w 12192000"/>
              <a:gd name="connsiteY3919" fmla="*/ 1024445 h 6858000"/>
              <a:gd name="connsiteX3920" fmla="*/ 5602543 w 12192000"/>
              <a:gd name="connsiteY3920" fmla="*/ 1026873 h 6858000"/>
              <a:gd name="connsiteX3921" fmla="*/ 5610664 w 12192000"/>
              <a:gd name="connsiteY3921" fmla="*/ 1017565 h 6858000"/>
              <a:gd name="connsiteX3922" fmla="*/ 5622476 w 12192000"/>
              <a:gd name="connsiteY3922" fmla="*/ 1004614 h 6858000"/>
              <a:gd name="connsiteX3923" fmla="*/ 5626906 w 12192000"/>
              <a:gd name="connsiteY3923" fmla="*/ 1004614 h 6858000"/>
              <a:gd name="connsiteX3924" fmla="*/ 5622476 w 12192000"/>
              <a:gd name="connsiteY3924" fmla="*/ 1009066 h 6858000"/>
              <a:gd name="connsiteX3925" fmla="*/ 5618047 w 12192000"/>
              <a:gd name="connsiteY3925" fmla="*/ 996115 h 6858000"/>
              <a:gd name="connsiteX3926" fmla="*/ 5620261 w 12192000"/>
              <a:gd name="connsiteY3926" fmla="*/ 1001376 h 6858000"/>
              <a:gd name="connsiteX3927" fmla="*/ 5617308 w 12192000"/>
              <a:gd name="connsiteY3927" fmla="*/ 1004209 h 6858000"/>
              <a:gd name="connsiteX3928" fmla="*/ 5613617 w 12192000"/>
              <a:gd name="connsiteY3928" fmla="*/ 996924 h 6858000"/>
              <a:gd name="connsiteX3929" fmla="*/ 5618047 w 12192000"/>
              <a:gd name="connsiteY3929" fmla="*/ 996115 h 6858000"/>
              <a:gd name="connsiteX3930" fmla="*/ 5573014 w 12192000"/>
              <a:gd name="connsiteY3930" fmla="*/ 994901 h 6858000"/>
              <a:gd name="connsiteX3931" fmla="*/ 5575228 w 12192000"/>
              <a:gd name="connsiteY3931" fmla="*/ 1000567 h 6858000"/>
              <a:gd name="connsiteX3932" fmla="*/ 5568584 w 12192000"/>
              <a:gd name="connsiteY3932" fmla="*/ 1004209 h 6858000"/>
              <a:gd name="connsiteX3933" fmla="*/ 5569322 w 12192000"/>
              <a:gd name="connsiteY3933" fmla="*/ 999352 h 6858000"/>
              <a:gd name="connsiteX3934" fmla="*/ 5575966 w 12192000"/>
              <a:gd name="connsiteY3934" fmla="*/ 973451 h 6858000"/>
              <a:gd name="connsiteX3935" fmla="*/ 5581135 w 12192000"/>
              <a:gd name="connsiteY3935" fmla="*/ 974260 h 6858000"/>
              <a:gd name="connsiteX3936" fmla="*/ 5581873 w 12192000"/>
              <a:gd name="connsiteY3936" fmla="*/ 979926 h 6858000"/>
              <a:gd name="connsiteX3937" fmla="*/ 5579658 w 12192000"/>
              <a:gd name="connsiteY3937" fmla="*/ 983973 h 6858000"/>
              <a:gd name="connsiteX3938" fmla="*/ 5581135 w 12192000"/>
              <a:gd name="connsiteY3938" fmla="*/ 991663 h 6858000"/>
              <a:gd name="connsiteX3939" fmla="*/ 5575966 w 12192000"/>
              <a:gd name="connsiteY3939" fmla="*/ 990449 h 6858000"/>
              <a:gd name="connsiteX3940" fmla="*/ 5573752 w 12192000"/>
              <a:gd name="connsiteY3940" fmla="*/ 984378 h 6858000"/>
              <a:gd name="connsiteX3941" fmla="*/ 5576705 w 12192000"/>
              <a:gd name="connsiteY3941" fmla="*/ 978712 h 6858000"/>
              <a:gd name="connsiteX3942" fmla="*/ 5584087 w 12192000"/>
              <a:gd name="connsiteY3942" fmla="*/ 966166 h 6858000"/>
              <a:gd name="connsiteX3943" fmla="*/ 5581873 w 12192000"/>
              <a:gd name="connsiteY3943" fmla="*/ 972641 h 6858000"/>
              <a:gd name="connsiteX3944" fmla="*/ 5575966 w 12192000"/>
              <a:gd name="connsiteY3944" fmla="*/ 970213 h 6858000"/>
              <a:gd name="connsiteX3945" fmla="*/ 5575966 w 12192000"/>
              <a:gd name="connsiteY3945" fmla="*/ 967380 h 6858000"/>
              <a:gd name="connsiteX3946" fmla="*/ 5584087 w 12192000"/>
              <a:gd name="connsiteY3946" fmla="*/ 966166 h 6858000"/>
              <a:gd name="connsiteX3947" fmla="*/ 5620999 w 12192000"/>
              <a:gd name="connsiteY3947" fmla="*/ 955643 h 6858000"/>
              <a:gd name="connsiteX3948" fmla="*/ 5626167 w 12192000"/>
              <a:gd name="connsiteY3948" fmla="*/ 963333 h 6858000"/>
              <a:gd name="connsiteX3949" fmla="*/ 5624691 w 12192000"/>
              <a:gd name="connsiteY3949" fmla="*/ 978712 h 6858000"/>
              <a:gd name="connsiteX3950" fmla="*/ 5635026 w 12192000"/>
              <a:gd name="connsiteY3950" fmla="*/ 983569 h 6858000"/>
              <a:gd name="connsiteX3951" fmla="*/ 5640194 w 12192000"/>
              <a:gd name="connsiteY3951" fmla="*/ 982759 h 6858000"/>
              <a:gd name="connsiteX3952" fmla="*/ 5643885 w 12192000"/>
              <a:gd name="connsiteY3952" fmla="*/ 985187 h 6858000"/>
              <a:gd name="connsiteX3953" fmla="*/ 5637241 w 12192000"/>
              <a:gd name="connsiteY3953" fmla="*/ 988830 h 6858000"/>
              <a:gd name="connsiteX3954" fmla="*/ 5634288 w 12192000"/>
              <a:gd name="connsiteY3954" fmla="*/ 996519 h 6858000"/>
              <a:gd name="connsiteX3955" fmla="*/ 5630596 w 12192000"/>
              <a:gd name="connsiteY3955" fmla="*/ 997329 h 6858000"/>
              <a:gd name="connsiteX3956" fmla="*/ 5629858 w 12192000"/>
              <a:gd name="connsiteY3956" fmla="*/ 988425 h 6858000"/>
              <a:gd name="connsiteX3957" fmla="*/ 5618047 w 12192000"/>
              <a:gd name="connsiteY3957" fmla="*/ 989639 h 6858000"/>
              <a:gd name="connsiteX3958" fmla="*/ 5611402 w 12192000"/>
              <a:gd name="connsiteY3958" fmla="*/ 978712 h 6858000"/>
              <a:gd name="connsiteX3959" fmla="*/ 5612879 w 12192000"/>
              <a:gd name="connsiteY3959" fmla="*/ 975879 h 6858000"/>
              <a:gd name="connsiteX3960" fmla="*/ 5609188 w 12192000"/>
              <a:gd name="connsiteY3960" fmla="*/ 973451 h 6858000"/>
              <a:gd name="connsiteX3961" fmla="*/ 5609188 w 12192000"/>
              <a:gd name="connsiteY3961" fmla="*/ 976688 h 6858000"/>
              <a:gd name="connsiteX3962" fmla="*/ 5599591 w 12192000"/>
              <a:gd name="connsiteY3962" fmla="*/ 970618 h 6858000"/>
              <a:gd name="connsiteX3963" fmla="*/ 5604020 w 12192000"/>
              <a:gd name="connsiteY3963" fmla="*/ 966975 h 6858000"/>
              <a:gd name="connsiteX3964" fmla="*/ 5606973 w 12192000"/>
              <a:gd name="connsiteY3964" fmla="*/ 969404 h 6858000"/>
              <a:gd name="connsiteX3965" fmla="*/ 5606235 w 12192000"/>
              <a:gd name="connsiteY3965" fmla="*/ 961309 h 6858000"/>
              <a:gd name="connsiteX3966" fmla="*/ 5617308 w 12192000"/>
              <a:gd name="connsiteY3966" fmla="*/ 967785 h 6858000"/>
              <a:gd name="connsiteX3967" fmla="*/ 5615832 w 12192000"/>
              <a:gd name="connsiteY3967" fmla="*/ 957667 h 6858000"/>
              <a:gd name="connsiteX3968" fmla="*/ 5575228 w 12192000"/>
              <a:gd name="connsiteY3968" fmla="*/ 955643 h 6858000"/>
              <a:gd name="connsiteX3969" fmla="*/ 5587040 w 12192000"/>
              <a:gd name="connsiteY3969" fmla="*/ 956857 h 6858000"/>
              <a:gd name="connsiteX3970" fmla="*/ 5587040 w 12192000"/>
              <a:gd name="connsiteY3970" fmla="*/ 962119 h 6858000"/>
              <a:gd name="connsiteX3971" fmla="*/ 5578181 w 12192000"/>
              <a:gd name="connsiteY3971" fmla="*/ 964142 h 6858000"/>
              <a:gd name="connsiteX3972" fmla="*/ 5571537 w 12192000"/>
              <a:gd name="connsiteY3972" fmla="*/ 957667 h 6858000"/>
              <a:gd name="connsiteX3973" fmla="*/ 5598114 w 12192000"/>
              <a:gd name="connsiteY3973" fmla="*/ 940264 h 6858000"/>
              <a:gd name="connsiteX3974" fmla="*/ 5606235 w 12192000"/>
              <a:gd name="connsiteY3974" fmla="*/ 943097 h 6858000"/>
              <a:gd name="connsiteX3975" fmla="*/ 5595161 w 12192000"/>
              <a:gd name="connsiteY3975" fmla="*/ 952001 h 6858000"/>
              <a:gd name="connsiteX3976" fmla="*/ 5589255 w 12192000"/>
              <a:gd name="connsiteY3976" fmla="*/ 947549 h 6858000"/>
              <a:gd name="connsiteX3977" fmla="*/ 5592208 w 12192000"/>
              <a:gd name="connsiteY3977" fmla="*/ 945930 h 6858000"/>
              <a:gd name="connsiteX3978" fmla="*/ 5594422 w 12192000"/>
              <a:gd name="connsiteY3978" fmla="*/ 942288 h 6858000"/>
              <a:gd name="connsiteX3979" fmla="*/ 5623953 w 12192000"/>
              <a:gd name="connsiteY3979" fmla="*/ 902626 h 6858000"/>
              <a:gd name="connsiteX3980" fmla="*/ 5625429 w 12192000"/>
              <a:gd name="connsiteY3980" fmla="*/ 914767 h 6858000"/>
              <a:gd name="connsiteX3981" fmla="*/ 5617308 w 12192000"/>
              <a:gd name="connsiteY3981" fmla="*/ 921647 h 6858000"/>
              <a:gd name="connsiteX3982" fmla="*/ 5614355 w 12192000"/>
              <a:gd name="connsiteY3982" fmla="*/ 928527 h 6858000"/>
              <a:gd name="connsiteX3983" fmla="*/ 5617308 w 12192000"/>
              <a:gd name="connsiteY3983" fmla="*/ 930551 h 6858000"/>
              <a:gd name="connsiteX3984" fmla="*/ 5611402 w 12192000"/>
              <a:gd name="connsiteY3984" fmla="*/ 938645 h 6858000"/>
              <a:gd name="connsiteX3985" fmla="*/ 5602543 w 12192000"/>
              <a:gd name="connsiteY3985" fmla="*/ 936622 h 6858000"/>
              <a:gd name="connsiteX3986" fmla="*/ 5594422 w 12192000"/>
              <a:gd name="connsiteY3986" fmla="*/ 937836 h 6858000"/>
              <a:gd name="connsiteX3987" fmla="*/ 5589255 w 12192000"/>
              <a:gd name="connsiteY3987" fmla="*/ 934598 h 6858000"/>
              <a:gd name="connsiteX3988" fmla="*/ 5593684 w 12192000"/>
              <a:gd name="connsiteY3988" fmla="*/ 931360 h 6858000"/>
              <a:gd name="connsiteX3989" fmla="*/ 5588517 w 12192000"/>
              <a:gd name="connsiteY3989" fmla="*/ 926099 h 6858000"/>
              <a:gd name="connsiteX3990" fmla="*/ 5594422 w 12192000"/>
              <a:gd name="connsiteY3990" fmla="*/ 919624 h 6858000"/>
              <a:gd name="connsiteX3991" fmla="*/ 5604758 w 12192000"/>
              <a:gd name="connsiteY3991" fmla="*/ 924076 h 6858000"/>
              <a:gd name="connsiteX3992" fmla="*/ 5601805 w 12192000"/>
              <a:gd name="connsiteY3992" fmla="*/ 917195 h 6858000"/>
              <a:gd name="connsiteX3993" fmla="*/ 5736165 w 12192000"/>
              <a:gd name="connsiteY3993" fmla="*/ 894531 h 6858000"/>
              <a:gd name="connsiteX3994" fmla="*/ 5745762 w 12192000"/>
              <a:gd name="connsiteY3994" fmla="*/ 894531 h 6858000"/>
              <a:gd name="connsiteX3995" fmla="*/ 5745762 w 12192000"/>
              <a:gd name="connsiteY3995" fmla="*/ 898174 h 6858000"/>
              <a:gd name="connsiteX3996" fmla="*/ 5742072 w 12192000"/>
              <a:gd name="connsiteY3996" fmla="*/ 903840 h 6858000"/>
              <a:gd name="connsiteX3997" fmla="*/ 5745762 w 12192000"/>
              <a:gd name="connsiteY3997" fmla="*/ 907078 h 6858000"/>
              <a:gd name="connsiteX3998" fmla="*/ 5742809 w 12192000"/>
              <a:gd name="connsiteY3998" fmla="*/ 915172 h 6858000"/>
              <a:gd name="connsiteX3999" fmla="*/ 5736165 w 12192000"/>
              <a:gd name="connsiteY3999" fmla="*/ 917195 h 6858000"/>
              <a:gd name="connsiteX4000" fmla="*/ 5730260 w 12192000"/>
              <a:gd name="connsiteY4000" fmla="*/ 926099 h 6858000"/>
              <a:gd name="connsiteX4001" fmla="*/ 5711065 w 12192000"/>
              <a:gd name="connsiteY4001" fmla="*/ 939859 h 6858000"/>
              <a:gd name="connsiteX4002" fmla="*/ 5709588 w 12192000"/>
              <a:gd name="connsiteY4002" fmla="*/ 945121 h 6858000"/>
              <a:gd name="connsiteX4003" fmla="*/ 5705159 w 12192000"/>
              <a:gd name="connsiteY4003" fmla="*/ 947549 h 6858000"/>
              <a:gd name="connsiteX4004" fmla="*/ 5712542 w 12192000"/>
              <a:gd name="connsiteY4004" fmla="*/ 949977 h 6858000"/>
              <a:gd name="connsiteX4005" fmla="*/ 5717709 w 12192000"/>
              <a:gd name="connsiteY4005" fmla="*/ 947144 h 6858000"/>
              <a:gd name="connsiteX4006" fmla="*/ 5710327 w 12192000"/>
              <a:gd name="connsiteY4006" fmla="*/ 958476 h 6858000"/>
              <a:gd name="connsiteX4007" fmla="*/ 5702944 w 12192000"/>
              <a:gd name="connsiteY4007" fmla="*/ 966571 h 6858000"/>
              <a:gd name="connsiteX4008" fmla="*/ 5704421 w 12192000"/>
              <a:gd name="connsiteY4008" fmla="*/ 967785 h 6858000"/>
              <a:gd name="connsiteX4009" fmla="*/ 5709588 w 12192000"/>
              <a:gd name="connsiteY4009" fmla="*/ 963738 h 6858000"/>
              <a:gd name="connsiteX4010" fmla="*/ 5713280 w 12192000"/>
              <a:gd name="connsiteY4010" fmla="*/ 964142 h 6858000"/>
              <a:gd name="connsiteX4011" fmla="*/ 5721401 w 12192000"/>
              <a:gd name="connsiteY4011" fmla="*/ 960095 h 6858000"/>
              <a:gd name="connsiteX4012" fmla="*/ 5728783 w 12192000"/>
              <a:gd name="connsiteY4012" fmla="*/ 957667 h 6858000"/>
              <a:gd name="connsiteX4013" fmla="*/ 5729521 w 12192000"/>
              <a:gd name="connsiteY4013" fmla="*/ 955239 h 6858000"/>
              <a:gd name="connsiteX4014" fmla="*/ 5734689 w 12192000"/>
              <a:gd name="connsiteY4014" fmla="*/ 955239 h 6858000"/>
              <a:gd name="connsiteX4015" fmla="*/ 5742072 w 12192000"/>
              <a:gd name="connsiteY4015" fmla="*/ 957667 h 6858000"/>
              <a:gd name="connsiteX4016" fmla="*/ 5747978 w 12192000"/>
              <a:gd name="connsiteY4016" fmla="*/ 957667 h 6858000"/>
              <a:gd name="connsiteX4017" fmla="*/ 5751668 w 12192000"/>
              <a:gd name="connsiteY4017" fmla="*/ 955239 h 6858000"/>
              <a:gd name="connsiteX4018" fmla="*/ 5764218 w 12192000"/>
              <a:gd name="connsiteY4018" fmla="*/ 957262 h 6858000"/>
              <a:gd name="connsiteX4019" fmla="*/ 5784152 w 12192000"/>
              <a:gd name="connsiteY4019" fmla="*/ 956857 h 6858000"/>
              <a:gd name="connsiteX4020" fmla="*/ 5786366 w 12192000"/>
              <a:gd name="connsiteY4020" fmla="*/ 954834 h 6858000"/>
              <a:gd name="connsiteX4021" fmla="*/ 5798178 w 12192000"/>
              <a:gd name="connsiteY4021" fmla="*/ 964952 h 6858000"/>
              <a:gd name="connsiteX4022" fmla="*/ 5798178 w 12192000"/>
              <a:gd name="connsiteY4022" fmla="*/ 971832 h 6858000"/>
              <a:gd name="connsiteX4023" fmla="*/ 5790057 w 12192000"/>
              <a:gd name="connsiteY4023" fmla="*/ 977903 h 6858000"/>
              <a:gd name="connsiteX4024" fmla="*/ 5786366 w 12192000"/>
              <a:gd name="connsiteY4024" fmla="*/ 988830 h 6858000"/>
              <a:gd name="connsiteX4025" fmla="*/ 5787842 w 12192000"/>
              <a:gd name="connsiteY4025" fmla="*/ 991663 h 6858000"/>
              <a:gd name="connsiteX4026" fmla="*/ 5783413 w 12192000"/>
              <a:gd name="connsiteY4026" fmla="*/ 999757 h 6858000"/>
              <a:gd name="connsiteX4027" fmla="*/ 5783413 w 12192000"/>
              <a:gd name="connsiteY4027" fmla="*/ 1003804 h 6858000"/>
              <a:gd name="connsiteX4028" fmla="*/ 5779722 w 12192000"/>
              <a:gd name="connsiteY4028" fmla="*/ 1009066 h 6858000"/>
              <a:gd name="connsiteX4029" fmla="*/ 5773077 w 12192000"/>
              <a:gd name="connsiteY4029" fmla="*/ 1021207 h 6858000"/>
              <a:gd name="connsiteX4030" fmla="*/ 5768648 w 12192000"/>
              <a:gd name="connsiteY4030" fmla="*/ 1023635 h 6858000"/>
              <a:gd name="connsiteX4031" fmla="*/ 5767172 w 12192000"/>
              <a:gd name="connsiteY4031" fmla="*/ 1028492 h 6858000"/>
              <a:gd name="connsiteX4032" fmla="*/ 5760527 w 12192000"/>
              <a:gd name="connsiteY4032" fmla="*/ 1033753 h 6858000"/>
              <a:gd name="connsiteX4033" fmla="*/ 5749454 w 12192000"/>
              <a:gd name="connsiteY4033" fmla="*/ 1033349 h 6858000"/>
              <a:gd name="connsiteX4034" fmla="*/ 5739857 w 12192000"/>
              <a:gd name="connsiteY4034" fmla="*/ 1039419 h 6858000"/>
              <a:gd name="connsiteX4035" fmla="*/ 5742072 w 12192000"/>
              <a:gd name="connsiteY4035" fmla="*/ 1041848 h 6858000"/>
              <a:gd name="connsiteX4036" fmla="*/ 5754621 w 12192000"/>
              <a:gd name="connsiteY4036" fmla="*/ 1035777 h 6858000"/>
              <a:gd name="connsiteX4037" fmla="*/ 5757575 w 12192000"/>
              <a:gd name="connsiteY4037" fmla="*/ 1038205 h 6858000"/>
              <a:gd name="connsiteX4038" fmla="*/ 5758313 w 12192000"/>
              <a:gd name="connsiteY4038" fmla="*/ 1043062 h 6858000"/>
              <a:gd name="connsiteX4039" fmla="*/ 5767172 w 12192000"/>
              <a:gd name="connsiteY4039" fmla="*/ 1047109 h 6858000"/>
              <a:gd name="connsiteX4040" fmla="*/ 5759051 w 12192000"/>
              <a:gd name="connsiteY4040" fmla="*/ 1053180 h 6858000"/>
              <a:gd name="connsiteX4041" fmla="*/ 5749454 w 12192000"/>
              <a:gd name="connsiteY4041" fmla="*/ 1052775 h 6858000"/>
              <a:gd name="connsiteX4042" fmla="*/ 5746501 w 12192000"/>
              <a:gd name="connsiteY4042" fmla="*/ 1059655 h 6858000"/>
              <a:gd name="connsiteX4043" fmla="*/ 5736903 w 12192000"/>
              <a:gd name="connsiteY4043" fmla="*/ 1062488 h 6858000"/>
              <a:gd name="connsiteX4044" fmla="*/ 5725830 w 12192000"/>
              <a:gd name="connsiteY4044" fmla="*/ 1061679 h 6858000"/>
              <a:gd name="connsiteX4045" fmla="*/ 5719924 w 12192000"/>
              <a:gd name="connsiteY4045" fmla="*/ 1059250 h 6858000"/>
              <a:gd name="connsiteX4046" fmla="*/ 5722877 w 12192000"/>
              <a:gd name="connsiteY4046" fmla="*/ 1063702 h 6858000"/>
              <a:gd name="connsiteX4047" fmla="*/ 5732475 w 12192000"/>
              <a:gd name="connsiteY4047" fmla="*/ 1066535 h 6858000"/>
              <a:gd name="connsiteX4048" fmla="*/ 5737642 w 12192000"/>
              <a:gd name="connsiteY4048" fmla="*/ 1065726 h 6858000"/>
              <a:gd name="connsiteX4049" fmla="*/ 5749454 w 12192000"/>
              <a:gd name="connsiteY4049" fmla="*/ 1069368 h 6858000"/>
              <a:gd name="connsiteX4050" fmla="*/ 5757575 w 12192000"/>
              <a:gd name="connsiteY4050" fmla="*/ 1064512 h 6858000"/>
              <a:gd name="connsiteX4051" fmla="*/ 5762004 w 12192000"/>
              <a:gd name="connsiteY4051" fmla="*/ 1060869 h 6858000"/>
              <a:gd name="connsiteX4052" fmla="*/ 5772339 w 12192000"/>
              <a:gd name="connsiteY4052" fmla="*/ 1064512 h 6858000"/>
              <a:gd name="connsiteX4053" fmla="*/ 5778983 w 12192000"/>
              <a:gd name="connsiteY4053" fmla="*/ 1069773 h 6858000"/>
              <a:gd name="connsiteX4054" fmla="*/ 5787104 w 12192000"/>
              <a:gd name="connsiteY4054" fmla="*/ 1071392 h 6858000"/>
              <a:gd name="connsiteX4055" fmla="*/ 5801131 w 12192000"/>
              <a:gd name="connsiteY4055" fmla="*/ 1090413 h 6858000"/>
              <a:gd name="connsiteX4056" fmla="*/ 5805560 w 12192000"/>
              <a:gd name="connsiteY4056" fmla="*/ 1090413 h 6858000"/>
              <a:gd name="connsiteX4057" fmla="*/ 5810728 w 12192000"/>
              <a:gd name="connsiteY4057" fmla="*/ 1097293 h 6858000"/>
              <a:gd name="connsiteX4058" fmla="*/ 5814419 w 12192000"/>
              <a:gd name="connsiteY4058" fmla="*/ 1118743 h 6858000"/>
              <a:gd name="connsiteX4059" fmla="*/ 5821064 w 12192000"/>
              <a:gd name="connsiteY4059" fmla="*/ 1128052 h 6858000"/>
              <a:gd name="connsiteX4060" fmla="*/ 5826231 w 12192000"/>
              <a:gd name="connsiteY4060" fmla="*/ 1144645 h 6858000"/>
              <a:gd name="connsiteX4061" fmla="*/ 5829923 w 12192000"/>
              <a:gd name="connsiteY4061" fmla="*/ 1146669 h 6858000"/>
              <a:gd name="connsiteX4062" fmla="*/ 5830660 w 12192000"/>
              <a:gd name="connsiteY4062" fmla="*/ 1152739 h 6858000"/>
              <a:gd name="connsiteX4063" fmla="*/ 5846902 w 12192000"/>
              <a:gd name="connsiteY4063" fmla="*/ 1155977 h 6858000"/>
              <a:gd name="connsiteX4064" fmla="*/ 5858714 w 12192000"/>
              <a:gd name="connsiteY4064" fmla="*/ 1161643 h 6858000"/>
              <a:gd name="connsiteX4065" fmla="*/ 5866834 w 12192000"/>
              <a:gd name="connsiteY4065" fmla="*/ 1174999 h 6858000"/>
              <a:gd name="connsiteX4066" fmla="*/ 5869787 w 12192000"/>
              <a:gd name="connsiteY4066" fmla="*/ 1175404 h 6858000"/>
              <a:gd name="connsiteX4067" fmla="*/ 5872741 w 12192000"/>
              <a:gd name="connsiteY4067" fmla="*/ 1179855 h 6858000"/>
              <a:gd name="connsiteX4068" fmla="*/ 5879385 w 12192000"/>
              <a:gd name="connsiteY4068" fmla="*/ 1183093 h 6858000"/>
              <a:gd name="connsiteX4069" fmla="*/ 5875693 w 12192000"/>
              <a:gd name="connsiteY4069" fmla="*/ 1184307 h 6858000"/>
              <a:gd name="connsiteX4070" fmla="*/ 5871264 w 12192000"/>
              <a:gd name="connsiteY4070" fmla="*/ 1190378 h 6858000"/>
              <a:gd name="connsiteX4071" fmla="*/ 5877908 w 12192000"/>
              <a:gd name="connsiteY4071" fmla="*/ 1197663 h 6858000"/>
              <a:gd name="connsiteX4072" fmla="*/ 5891197 w 12192000"/>
              <a:gd name="connsiteY4072" fmla="*/ 1213042 h 6858000"/>
              <a:gd name="connsiteX4073" fmla="*/ 5886029 w 12192000"/>
              <a:gd name="connsiteY4073" fmla="*/ 1212233 h 6858000"/>
              <a:gd name="connsiteX4074" fmla="*/ 5880862 w 12192000"/>
              <a:gd name="connsiteY4074" fmla="*/ 1213042 h 6858000"/>
              <a:gd name="connsiteX4075" fmla="*/ 5877170 w 12192000"/>
              <a:gd name="connsiteY4075" fmla="*/ 1209399 h 6858000"/>
              <a:gd name="connsiteX4076" fmla="*/ 5872741 w 12192000"/>
              <a:gd name="connsiteY4076" fmla="*/ 1207376 h 6858000"/>
              <a:gd name="connsiteX4077" fmla="*/ 5865358 w 12192000"/>
              <a:gd name="connsiteY4077" fmla="*/ 1208590 h 6858000"/>
              <a:gd name="connsiteX4078" fmla="*/ 5860928 w 12192000"/>
              <a:gd name="connsiteY4078" fmla="*/ 1207780 h 6858000"/>
              <a:gd name="connsiteX4079" fmla="*/ 5854285 w 12192000"/>
              <a:gd name="connsiteY4079" fmla="*/ 1209399 h 6858000"/>
              <a:gd name="connsiteX4080" fmla="*/ 5857975 w 12192000"/>
              <a:gd name="connsiteY4080" fmla="*/ 1209399 h 6858000"/>
              <a:gd name="connsiteX4081" fmla="*/ 5863882 w 12192000"/>
              <a:gd name="connsiteY4081" fmla="*/ 1211423 h 6858000"/>
              <a:gd name="connsiteX4082" fmla="*/ 5867573 w 12192000"/>
              <a:gd name="connsiteY4082" fmla="*/ 1210209 h 6858000"/>
              <a:gd name="connsiteX4083" fmla="*/ 5872741 w 12192000"/>
              <a:gd name="connsiteY4083" fmla="*/ 1209399 h 6858000"/>
              <a:gd name="connsiteX4084" fmla="*/ 5876432 w 12192000"/>
              <a:gd name="connsiteY4084" fmla="*/ 1215875 h 6858000"/>
              <a:gd name="connsiteX4085" fmla="*/ 5886767 w 12192000"/>
              <a:gd name="connsiteY4085" fmla="*/ 1221136 h 6858000"/>
              <a:gd name="connsiteX4086" fmla="*/ 5891197 w 12192000"/>
              <a:gd name="connsiteY4086" fmla="*/ 1221945 h 6858000"/>
              <a:gd name="connsiteX4087" fmla="*/ 5902270 w 12192000"/>
              <a:gd name="connsiteY4087" fmla="*/ 1238943 h 6858000"/>
              <a:gd name="connsiteX4088" fmla="*/ 5902270 w 12192000"/>
              <a:gd name="connsiteY4088" fmla="*/ 1247038 h 6858000"/>
              <a:gd name="connsiteX4089" fmla="*/ 5888243 w 12192000"/>
              <a:gd name="connsiteY4089" fmla="*/ 1259989 h 6858000"/>
              <a:gd name="connsiteX4090" fmla="*/ 5897102 w 12192000"/>
              <a:gd name="connsiteY4090" fmla="*/ 1262012 h 6858000"/>
              <a:gd name="connsiteX4091" fmla="*/ 5904485 w 12192000"/>
              <a:gd name="connsiteY4091" fmla="*/ 1270107 h 6858000"/>
              <a:gd name="connsiteX4092" fmla="*/ 5908177 w 12192000"/>
              <a:gd name="connsiteY4092" fmla="*/ 1264441 h 6858000"/>
              <a:gd name="connsiteX4093" fmla="*/ 5909653 w 12192000"/>
              <a:gd name="connsiteY4093" fmla="*/ 1254323 h 6858000"/>
              <a:gd name="connsiteX4094" fmla="*/ 5923679 w 12192000"/>
              <a:gd name="connsiteY4094" fmla="*/ 1253918 h 6858000"/>
              <a:gd name="connsiteX4095" fmla="*/ 5947303 w 12192000"/>
              <a:gd name="connsiteY4095" fmla="*/ 1254727 h 6858000"/>
              <a:gd name="connsiteX4096" fmla="*/ 5963544 w 12192000"/>
              <a:gd name="connsiteY4096" fmla="*/ 1266869 h 6858000"/>
              <a:gd name="connsiteX4097" fmla="*/ 5965759 w 12192000"/>
              <a:gd name="connsiteY4097" fmla="*/ 1278201 h 6858000"/>
              <a:gd name="connsiteX4098" fmla="*/ 5970189 w 12192000"/>
              <a:gd name="connsiteY4098" fmla="*/ 1283057 h 6858000"/>
              <a:gd name="connsiteX4099" fmla="*/ 5965021 w 12192000"/>
              <a:gd name="connsiteY4099" fmla="*/ 1295604 h 6858000"/>
              <a:gd name="connsiteX4100" fmla="*/ 5963544 w 12192000"/>
              <a:gd name="connsiteY4100" fmla="*/ 1308959 h 6858000"/>
              <a:gd name="connsiteX4101" fmla="*/ 5958377 w 12192000"/>
              <a:gd name="connsiteY4101" fmla="*/ 1310983 h 6858000"/>
              <a:gd name="connsiteX4102" fmla="*/ 5952471 w 12192000"/>
              <a:gd name="connsiteY4102" fmla="*/ 1318268 h 6858000"/>
              <a:gd name="connsiteX4103" fmla="*/ 5950995 w 12192000"/>
              <a:gd name="connsiteY4103" fmla="*/ 1314625 h 6858000"/>
              <a:gd name="connsiteX4104" fmla="*/ 5945826 w 12192000"/>
              <a:gd name="connsiteY4104" fmla="*/ 1313411 h 6858000"/>
              <a:gd name="connsiteX4105" fmla="*/ 5942874 w 12192000"/>
              <a:gd name="connsiteY4105" fmla="*/ 1318268 h 6858000"/>
              <a:gd name="connsiteX4106" fmla="*/ 5950995 w 12192000"/>
              <a:gd name="connsiteY4106" fmla="*/ 1319077 h 6858000"/>
              <a:gd name="connsiteX4107" fmla="*/ 5948041 w 12192000"/>
              <a:gd name="connsiteY4107" fmla="*/ 1322315 h 6858000"/>
              <a:gd name="connsiteX4108" fmla="*/ 5951733 w 12192000"/>
              <a:gd name="connsiteY4108" fmla="*/ 1323124 h 6858000"/>
              <a:gd name="connsiteX4109" fmla="*/ 5948779 w 12192000"/>
              <a:gd name="connsiteY4109" fmla="*/ 1327171 h 6858000"/>
              <a:gd name="connsiteX4110" fmla="*/ 5942136 w 12192000"/>
              <a:gd name="connsiteY4110" fmla="*/ 1331623 h 6858000"/>
              <a:gd name="connsiteX4111" fmla="*/ 5937706 w 12192000"/>
              <a:gd name="connsiteY4111" fmla="*/ 1327981 h 6858000"/>
              <a:gd name="connsiteX4112" fmla="*/ 5933277 w 12192000"/>
              <a:gd name="connsiteY4112" fmla="*/ 1332028 h 6858000"/>
              <a:gd name="connsiteX4113" fmla="*/ 5927371 w 12192000"/>
              <a:gd name="connsiteY4113" fmla="*/ 1336480 h 6858000"/>
              <a:gd name="connsiteX4114" fmla="*/ 5935492 w 12192000"/>
              <a:gd name="connsiteY4114" fmla="*/ 1336480 h 6858000"/>
              <a:gd name="connsiteX4115" fmla="*/ 5937706 w 12192000"/>
              <a:gd name="connsiteY4115" fmla="*/ 1342550 h 6858000"/>
              <a:gd name="connsiteX4116" fmla="*/ 5929585 w 12192000"/>
              <a:gd name="connsiteY4116" fmla="*/ 1345788 h 6858000"/>
              <a:gd name="connsiteX4117" fmla="*/ 5923679 w 12192000"/>
              <a:gd name="connsiteY4117" fmla="*/ 1345383 h 6858000"/>
              <a:gd name="connsiteX4118" fmla="*/ 5914082 w 12192000"/>
              <a:gd name="connsiteY4118" fmla="*/ 1351454 h 6858000"/>
              <a:gd name="connsiteX4119" fmla="*/ 5920726 w 12192000"/>
              <a:gd name="connsiteY4119" fmla="*/ 1349026 h 6858000"/>
              <a:gd name="connsiteX4120" fmla="*/ 5928847 w 12192000"/>
              <a:gd name="connsiteY4120" fmla="*/ 1351049 h 6858000"/>
              <a:gd name="connsiteX4121" fmla="*/ 5928109 w 12192000"/>
              <a:gd name="connsiteY4121" fmla="*/ 1352668 h 6858000"/>
              <a:gd name="connsiteX4122" fmla="*/ 5925156 w 12192000"/>
              <a:gd name="connsiteY4122" fmla="*/ 1353073 h 6858000"/>
              <a:gd name="connsiteX4123" fmla="*/ 5922203 w 12192000"/>
              <a:gd name="connsiteY4123" fmla="*/ 1355501 h 6858000"/>
              <a:gd name="connsiteX4124" fmla="*/ 5925156 w 12192000"/>
              <a:gd name="connsiteY4124" fmla="*/ 1356311 h 6858000"/>
              <a:gd name="connsiteX4125" fmla="*/ 5934015 w 12192000"/>
              <a:gd name="connsiteY4125" fmla="*/ 1359144 h 6858000"/>
              <a:gd name="connsiteX4126" fmla="*/ 5939182 w 12192000"/>
              <a:gd name="connsiteY4126" fmla="*/ 1358334 h 6858000"/>
              <a:gd name="connsiteX4127" fmla="*/ 5948779 w 12192000"/>
              <a:gd name="connsiteY4127" fmla="*/ 1355097 h 6858000"/>
              <a:gd name="connsiteX4128" fmla="*/ 5961330 w 12192000"/>
              <a:gd name="connsiteY4128" fmla="*/ 1354692 h 6858000"/>
              <a:gd name="connsiteX4129" fmla="*/ 5959115 w 12192000"/>
              <a:gd name="connsiteY4129" fmla="*/ 1359953 h 6858000"/>
              <a:gd name="connsiteX4130" fmla="*/ 5961330 w 12192000"/>
              <a:gd name="connsiteY4130" fmla="*/ 1364810 h 6858000"/>
              <a:gd name="connsiteX4131" fmla="*/ 5960592 w 12192000"/>
              <a:gd name="connsiteY4131" fmla="*/ 1371690 h 6858000"/>
              <a:gd name="connsiteX4132" fmla="*/ 5953948 w 12192000"/>
              <a:gd name="connsiteY4132" fmla="*/ 1372904 h 6858000"/>
              <a:gd name="connsiteX4133" fmla="*/ 5942136 w 12192000"/>
              <a:gd name="connsiteY4133" fmla="*/ 1380189 h 6858000"/>
              <a:gd name="connsiteX4134" fmla="*/ 5943612 w 12192000"/>
              <a:gd name="connsiteY4134" fmla="*/ 1385450 h 6858000"/>
              <a:gd name="connsiteX4135" fmla="*/ 5938444 w 12192000"/>
              <a:gd name="connsiteY4135" fmla="*/ 1384236 h 6858000"/>
              <a:gd name="connsiteX4136" fmla="*/ 5933277 w 12192000"/>
              <a:gd name="connsiteY4136" fmla="*/ 1384641 h 6858000"/>
              <a:gd name="connsiteX4137" fmla="*/ 5925894 w 12192000"/>
              <a:gd name="connsiteY4137" fmla="*/ 1390711 h 6858000"/>
              <a:gd name="connsiteX4138" fmla="*/ 5917774 w 12192000"/>
              <a:gd name="connsiteY4138" fmla="*/ 1392330 h 6858000"/>
              <a:gd name="connsiteX4139" fmla="*/ 5910391 w 12192000"/>
              <a:gd name="connsiteY4139" fmla="*/ 1397996 h 6858000"/>
              <a:gd name="connsiteX4140" fmla="*/ 5905961 w 12192000"/>
              <a:gd name="connsiteY4140" fmla="*/ 1397187 h 6858000"/>
              <a:gd name="connsiteX4141" fmla="*/ 5896364 w 12192000"/>
              <a:gd name="connsiteY4141" fmla="*/ 1393949 h 6858000"/>
              <a:gd name="connsiteX4142" fmla="*/ 5886029 w 12192000"/>
              <a:gd name="connsiteY4142" fmla="*/ 1395973 h 6858000"/>
              <a:gd name="connsiteX4143" fmla="*/ 5869787 w 12192000"/>
              <a:gd name="connsiteY4143" fmla="*/ 1396377 h 6858000"/>
              <a:gd name="connsiteX4144" fmla="*/ 5862405 w 12192000"/>
              <a:gd name="connsiteY4144" fmla="*/ 1400829 h 6858000"/>
              <a:gd name="connsiteX4145" fmla="*/ 5856499 w 12192000"/>
              <a:gd name="connsiteY4145" fmla="*/ 1397187 h 6858000"/>
              <a:gd name="connsiteX4146" fmla="*/ 5855023 w 12192000"/>
              <a:gd name="connsiteY4146" fmla="*/ 1393949 h 6858000"/>
              <a:gd name="connsiteX4147" fmla="*/ 5849855 w 12192000"/>
              <a:gd name="connsiteY4147" fmla="*/ 1397592 h 6858000"/>
              <a:gd name="connsiteX4148" fmla="*/ 5846164 w 12192000"/>
              <a:gd name="connsiteY4148" fmla="*/ 1397996 h 6858000"/>
              <a:gd name="connsiteX4149" fmla="*/ 5838782 w 12192000"/>
              <a:gd name="connsiteY4149" fmla="*/ 1396377 h 6858000"/>
              <a:gd name="connsiteX4150" fmla="*/ 5828446 w 12192000"/>
              <a:gd name="connsiteY4150" fmla="*/ 1402853 h 6858000"/>
              <a:gd name="connsiteX4151" fmla="*/ 5821064 w 12192000"/>
              <a:gd name="connsiteY4151" fmla="*/ 1400829 h 6858000"/>
              <a:gd name="connsiteX4152" fmla="*/ 5809990 w 12192000"/>
              <a:gd name="connsiteY4152" fmla="*/ 1405686 h 6858000"/>
              <a:gd name="connsiteX4153" fmla="*/ 5807037 w 12192000"/>
              <a:gd name="connsiteY4153" fmla="*/ 1412971 h 6858000"/>
              <a:gd name="connsiteX4154" fmla="*/ 5801131 w 12192000"/>
              <a:gd name="connsiteY4154" fmla="*/ 1410542 h 6858000"/>
              <a:gd name="connsiteX4155" fmla="*/ 5789319 w 12192000"/>
              <a:gd name="connsiteY4155" fmla="*/ 1410138 h 6858000"/>
              <a:gd name="connsiteX4156" fmla="*/ 5785628 w 12192000"/>
              <a:gd name="connsiteY4156" fmla="*/ 1411757 h 6858000"/>
              <a:gd name="connsiteX4157" fmla="*/ 5774554 w 12192000"/>
              <a:gd name="connsiteY4157" fmla="*/ 1404876 h 6858000"/>
              <a:gd name="connsiteX4158" fmla="*/ 5764957 w 12192000"/>
              <a:gd name="connsiteY4158" fmla="*/ 1404067 h 6858000"/>
              <a:gd name="connsiteX4159" fmla="*/ 5747239 w 12192000"/>
              <a:gd name="connsiteY4159" fmla="*/ 1407709 h 6858000"/>
              <a:gd name="connsiteX4160" fmla="*/ 5745762 w 12192000"/>
              <a:gd name="connsiteY4160" fmla="*/ 1410947 h 6858000"/>
              <a:gd name="connsiteX4161" fmla="*/ 5741333 w 12192000"/>
              <a:gd name="connsiteY4161" fmla="*/ 1411757 h 6858000"/>
              <a:gd name="connsiteX4162" fmla="*/ 5735427 w 12192000"/>
              <a:gd name="connsiteY4162" fmla="*/ 1416613 h 6858000"/>
              <a:gd name="connsiteX4163" fmla="*/ 5737642 w 12192000"/>
              <a:gd name="connsiteY4163" fmla="*/ 1424303 h 6858000"/>
              <a:gd name="connsiteX4164" fmla="*/ 5735427 w 12192000"/>
              <a:gd name="connsiteY4164" fmla="*/ 1428755 h 6858000"/>
              <a:gd name="connsiteX4165" fmla="*/ 5729521 w 12192000"/>
              <a:gd name="connsiteY4165" fmla="*/ 1431588 h 6858000"/>
              <a:gd name="connsiteX4166" fmla="*/ 5730998 w 12192000"/>
              <a:gd name="connsiteY4166" fmla="*/ 1436444 h 6858000"/>
              <a:gd name="connsiteX4167" fmla="*/ 5722877 w 12192000"/>
              <a:gd name="connsiteY4167" fmla="*/ 1436849 h 6858000"/>
              <a:gd name="connsiteX4168" fmla="*/ 5716233 w 12192000"/>
              <a:gd name="connsiteY4168" fmla="*/ 1431588 h 6858000"/>
              <a:gd name="connsiteX4169" fmla="*/ 5711065 w 12192000"/>
              <a:gd name="connsiteY4169" fmla="*/ 1431992 h 6858000"/>
              <a:gd name="connsiteX4170" fmla="*/ 5707374 w 12192000"/>
              <a:gd name="connsiteY4170" fmla="*/ 1426731 h 6858000"/>
              <a:gd name="connsiteX4171" fmla="*/ 5702944 w 12192000"/>
              <a:gd name="connsiteY4171" fmla="*/ 1428755 h 6858000"/>
              <a:gd name="connsiteX4172" fmla="*/ 5697039 w 12192000"/>
              <a:gd name="connsiteY4172" fmla="*/ 1427945 h 6858000"/>
              <a:gd name="connsiteX4173" fmla="*/ 5690394 w 12192000"/>
              <a:gd name="connsiteY4173" fmla="*/ 1431183 h 6858000"/>
              <a:gd name="connsiteX4174" fmla="*/ 5680797 w 12192000"/>
              <a:gd name="connsiteY4174" fmla="*/ 1428755 h 6858000"/>
              <a:gd name="connsiteX4175" fmla="*/ 5677844 w 12192000"/>
              <a:gd name="connsiteY4175" fmla="*/ 1435635 h 6858000"/>
              <a:gd name="connsiteX4176" fmla="*/ 5674153 w 12192000"/>
              <a:gd name="connsiteY4176" fmla="*/ 1435635 h 6858000"/>
              <a:gd name="connsiteX4177" fmla="*/ 5668247 w 12192000"/>
              <a:gd name="connsiteY4177" fmla="*/ 1440896 h 6858000"/>
              <a:gd name="connsiteX4178" fmla="*/ 5665294 w 12192000"/>
              <a:gd name="connsiteY4178" fmla="*/ 1438063 h 6858000"/>
              <a:gd name="connsiteX4179" fmla="*/ 5660865 w 12192000"/>
              <a:gd name="connsiteY4179" fmla="*/ 1444134 h 6858000"/>
              <a:gd name="connsiteX4180" fmla="*/ 5663080 w 12192000"/>
              <a:gd name="connsiteY4180" fmla="*/ 1447776 h 6858000"/>
              <a:gd name="connsiteX4181" fmla="*/ 5657911 w 12192000"/>
              <a:gd name="connsiteY4181" fmla="*/ 1452228 h 6858000"/>
              <a:gd name="connsiteX4182" fmla="*/ 5653482 w 12192000"/>
              <a:gd name="connsiteY4182" fmla="*/ 1444943 h 6858000"/>
              <a:gd name="connsiteX4183" fmla="*/ 5642409 w 12192000"/>
              <a:gd name="connsiteY4183" fmla="*/ 1442110 h 6858000"/>
              <a:gd name="connsiteX4184" fmla="*/ 5642409 w 12192000"/>
              <a:gd name="connsiteY4184" fmla="*/ 1448586 h 6858000"/>
              <a:gd name="connsiteX4185" fmla="*/ 5633550 w 12192000"/>
              <a:gd name="connsiteY4185" fmla="*/ 1448181 h 6858000"/>
              <a:gd name="connsiteX4186" fmla="*/ 5633550 w 12192000"/>
              <a:gd name="connsiteY4186" fmla="*/ 1441301 h 6858000"/>
              <a:gd name="connsiteX4187" fmla="*/ 5641670 w 12192000"/>
              <a:gd name="connsiteY4187" fmla="*/ 1435635 h 6858000"/>
              <a:gd name="connsiteX4188" fmla="*/ 5646838 w 12192000"/>
              <a:gd name="connsiteY4188" fmla="*/ 1437658 h 6858000"/>
              <a:gd name="connsiteX4189" fmla="*/ 5658650 w 12192000"/>
              <a:gd name="connsiteY4189" fmla="*/ 1429564 h 6858000"/>
              <a:gd name="connsiteX4190" fmla="*/ 5660865 w 12192000"/>
              <a:gd name="connsiteY4190" fmla="*/ 1425112 h 6858000"/>
              <a:gd name="connsiteX4191" fmla="*/ 5664556 w 12192000"/>
              <a:gd name="connsiteY4191" fmla="*/ 1425112 h 6858000"/>
              <a:gd name="connsiteX4192" fmla="*/ 5667509 w 12192000"/>
              <a:gd name="connsiteY4192" fmla="*/ 1415804 h 6858000"/>
              <a:gd name="connsiteX4193" fmla="*/ 5677106 w 12192000"/>
              <a:gd name="connsiteY4193" fmla="*/ 1414185 h 6858000"/>
              <a:gd name="connsiteX4194" fmla="*/ 5679321 w 12192000"/>
              <a:gd name="connsiteY4194" fmla="*/ 1410138 h 6858000"/>
              <a:gd name="connsiteX4195" fmla="*/ 5687442 w 12192000"/>
              <a:gd name="connsiteY4195" fmla="*/ 1402853 h 6858000"/>
              <a:gd name="connsiteX4196" fmla="*/ 5688918 w 12192000"/>
              <a:gd name="connsiteY4196" fmla="*/ 1387069 h 6858000"/>
              <a:gd name="connsiteX4197" fmla="*/ 5697039 w 12192000"/>
              <a:gd name="connsiteY4197" fmla="*/ 1387069 h 6858000"/>
              <a:gd name="connsiteX4198" fmla="*/ 5702944 w 12192000"/>
              <a:gd name="connsiteY4198" fmla="*/ 1381808 h 6858000"/>
              <a:gd name="connsiteX4199" fmla="*/ 5702944 w 12192000"/>
              <a:gd name="connsiteY4199" fmla="*/ 1374928 h 6858000"/>
              <a:gd name="connsiteX4200" fmla="*/ 5717709 w 12192000"/>
              <a:gd name="connsiteY4200" fmla="*/ 1371285 h 6858000"/>
              <a:gd name="connsiteX4201" fmla="*/ 5738380 w 12192000"/>
              <a:gd name="connsiteY4201" fmla="*/ 1373309 h 6858000"/>
              <a:gd name="connsiteX4202" fmla="*/ 5745762 w 12192000"/>
              <a:gd name="connsiteY4202" fmla="*/ 1376951 h 6858000"/>
              <a:gd name="connsiteX4203" fmla="*/ 5752407 w 12192000"/>
              <a:gd name="connsiteY4203" fmla="*/ 1374928 h 6858000"/>
              <a:gd name="connsiteX4204" fmla="*/ 5760527 w 12192000"/>
              <a:gd name="connsiteY4204" fmla="*/ 1374928 h 6858000"/>
              <a:gd name="connsiteX4205" fmla="*/ 5761266 w 12192000"/>
              <a:gd name="connsiteY4205" fmla="*/ 1362786 h 6858000"/>
              <a:gd name="connsiteX4206" fmla="*/ 5773077 w 12192000"/>
              <a:gd name="connsiteY4206" fmla="*/ 1352264 h 6858000"/>
              <a:gd name="connsiteX4207" fmla="*/ 5784890 w 12192000"/>
              <a:gd name="connsiteY4207" fmla="*/ 1339717 h 6858000"/>
              <a:gd name="connsiteX4208" fmla="*/ 5776031 w 12192000"/>
              <a:gd name="connsiteY4208" fmla="*/ 1343360 h 6858000"/>
              <a:gd name="connsiteX4209" fmla="*/ 5772339 w 12192000"/>
              <a:gd name="connsiteY4209" fmla="*/ 1348621 h 6858000"/>
              <a:gd name="connsiteX4210" fmla="*/ 5762004 w 12192000"/>
              <a:gd name="connsiteY4210" fmla="*/ 1352264 h 6858000"/>
              <a:gd name="connsiteX4211" fmla="*/ 5753883 w 12192000"/>
              <a:gd name="connsiteY4211" fmla="*/ 1355097 h 6858000"/>
              <a:gd name="connsiteX4212" fmla="*/ 5750192 w 12192000"/>
              <a:gd name="connsiteY4212" fmla="*/ 1361167 h 6858000"/>
              <a:gd name="connsiteX4213" fmla="*/ 5734689 w 12192000"/>
              <a:gd name="connsiteY4213" fmla="*/ 1361167 h 6858000"/>
              <a:gd name="connsiteX4214" fmla="*/ 5728045 w 12192000"/>
              <a:gd name="connsiteY4214" fmla="*/ 1354287 h 6858000"/>
              <a:gd name="connsiteX4215" fmla="*/ 5720662 w 12192000"/>
              <a:gd name="connsiteY4215" fmla="*/ 1346598 h 6858000"/>
              <a:gd name="connsiteX4216" fmla="*/ 5714018 w 12192000"/>
              <a:gd name="connsiteY4216" fmla="*/ 1348621 h 6858000"/>
              <a:gd name="connsiteX4217" fmla="*/ 5714018 w 12192000"/>
              <a:gd name="connsiteY4217" fmla="*/ 1351049 h 6858000"/>
              <a:gd name="connsiteX4218" fmla="*/ 5699991 w 12192000"/>
              <a:gd name="connsiteY4218" fmla="*/ 1350645 h 6858000"/>
              <a:gd name="connsiteX4219" fmla="*/ 5700730 w 12192000"/>
              <a:gd name="connsiteY4219" fmla="*/ 1346193 h 6858000"/>
              <a:gd name="connsiteX4220" fmla="*/ 5708850 w 12192000"/>
              <a:gd name="connsiteY4220" fmla="*/ 1344169 h 6858000"/>
              <a:gd name="connsiteX4221" fmla="*/ 5699253 w 12192000"/>
              <a:gd name="connsiteY4221" fmla="*/ 1341741 h 6858000"/>
              <a:gd name="connsiteX4222" fmla="*/ 5697777 w 12192000"/>
              <a:gd name="connsiteY4222" fmla="*/ 1336480 h 6858000"/>
              <a:gd name="connsiteX4223" fmla="*/ 5685227 w 12192000"/>
              <a:gd name="connsiteY4223" fmla="*/ 1340122 h 6858000"/>
              <a:gd name="connsiteX4224" fmla="*/ 5677106 w 12192000"/>
              <a:gd name="connsiteY4224" fmla="*/ 1344574 h 6858000"/>
              <a:gd name="connsiteX4225" fmla="*/ 5670462 w 12192000"/>
              <a:gd name="connsiteY4225" fmla="*/ 1346598 h 6858000"/>
              <a:gd name="connsiteX4226" fmla="*/ 5665294 w 12192000"/>
              <a:gd name="connsiteY4226" fmla="*/ 1344169 h 6858000"/>
              <a:gd name="connsiteX4227" fmla="*/ 5668986 w 12192000"/>
              <a:gd name="connsiteY4227" fmla="*/ 1341336 h 6858000"/>
              <a:gd name="connsiteX4228" fmla="*/ 5656435 w 12192000"/>
              <a:gd name="connsiteY4228" fmla="*/ 1339313 h 6858000"/>
              <a:gd name="connsiteX4229" fmla="*/ 5663080 w 12192000"/>
              <a:gd name="connsiteY4229" fmla="*/ 1336480 h 6858000"/>
              <a:gd name="connsiteX4230" fmla="*/ 5663080 w 12192000"/>
              <a:gd name="connsiteY4230" fmla="*/ 1330004 h 6858000"/>
              <a:gd name="connsiteX4231" fmla="*/ 5653482 w 12192000"/>
              <a:gd name="connsiteY4231" fmla="*/ 1328790 h 6858000"/>
              <a:gd name="connsiteX4232" fmla="*/ 5665294 w 12192000"/>
              <a:gd name="connsiteY4232" fmla="*/ 1321910 h 6858000"/>
              <a:gd name="connsiteX4233" fmla="*/ 5672676 w 12192000"/>
              <a:gd name="connsiteY4233" fmla="*/ 1321910 h 6858000"/>
              <a:gd name="connsiteX4234" fmla="*/ 5683012 w 12192000"/>
              <a:gd name="connsiteY4234" fmla="*/ 1315839 h 6858000"/>
              <a:gd name="connsiteX4235" fmla="*/ 5686703 w 12192000"/>
              <a:gd name="connsiteY4235" fmla="*/ 1315839 h 6858000"/>
              <a:gd name="connsiteX4236" fmla="*/ 5694824 w 12192000"/>
              <a:gd name="connsiteY4236" fmla="*/ 1310173 h 6858000"/>
              <a:gd name="connsiteX4237" fmla="*/ 5702944 w 12192000"/>
              <a:gd name="connsiteY4237" fmla="*/ 1307745 h 6858000"/>
              <a:gd name="connsiteX4238" fmla="*/ 5713280 w 12192000"/>
              <a:gd name="connsiteY4238" fmla="*/ 1288319 h 6858000"/>
              <a:gd name="connsiteX4239" fmla="*/ 5709588 w 12192000"/>
              <a:gd name="connsiteY4239" fmla="*/ 1287509 h 6858000"/>
              <a:gd name="connsiteX4240" fmla="*/ 5705898 w 12192000"/>
              <a:gd name="connsiteY4240" fmla="*/ 1281439 h 6858000"/>
              <a:gd name="connsiteX4241" fmla="*/ 5712542 w 12192000"/>
              <a:gd name="connsiteY4241" fmla="*/ 1276987 h 6858000"/>
              <a:gd name="connsiteX4242" fmla="*/ 5706636 w 12192000"/>
              <a:gd name="connsiteY4242" fmla="*/ 1271725 h 6858000"/>
              <a:gd name="connsiteX4243" fmla="*/ 5708112 w 12192000"/>
              <a:gd name="connsiteY4243" fmla="*/ 1263226 h 6858000"/>
              <a:gd name="connsiteX4244" fmla="*/ 5691132 w 12192000"/>
              <a:gd name="connsiteY4244" fmla="*/ 1267678 h 6858000"/>
              <a:gd name="connsiteX4245" fmla="*/ 5689656 w 12192000"/>
              <a:gd name="connsiteY4245" fmla="*/ 1271725 h 6858000"/>
              <a:gd name="connsiteX4246" fmla="*/ 5685965 w 12192000"/>
              <a:gd name="connsiteY4246" fmla="*/ 1270511 h 6858000"/>
              <a:gd name="connsiteX4247" fmla="*/ 5678583 w 12192000"/>
              <a:gd name="connsiteY4247" fmla="*/ 1271725 h 6858000"/>
              <a:gd name="connsiteX4248" fmla="*/ 5683750 w 12192000"/>
              <a:gd name="connsiteY4248" fmla="*/ 1264845 h 6858000"/>
              <a:gd name="connsiteX4249" fmla="*/ 5695562 w 12192000"/>
              <a:gd name="connsiteY4249" fmla="*/ 1257965 h 6858000"/>
              <a:gd name="connsiteX4250" fmla="*/ 5704421 w 12192000"/>
              <a:gd name="connsiteY4250" fmla="*/ 1247038 h 6858000"/>
              <a:gd name="connsiteX4251" fmla="*/ 5720662 w 12192000"/>
              <a:gd name="connsiteY4251" fmla="*/ 1239348 h 6858000"/>
              <a:gd name="connsiteX4252" fmla="*/ 5727306 w 12192000"/>
              <a:gd name="connsiteY4252" fmla="*/ 1240562 h 6858000"/>
              <a:gd name="connsiteX4253" fmla="*/ 5743548 w 12192000"/>
              <a:gd name="connsiteY4253" fmla="*/ 1235706 h 6858000"/>
              <a:gd name="connsiteX4254" fmla="*/ 5749454 w 12192000"/>
              <a:gd name="connsiteY4254" fmla="*/ 1241776 h 6858000"/>
              <a:gd name="connsiteX4255" fmla="*/ 5757575 w 12192000"/>
              <a:gd name="connsiteY4255" fmla="*/ 1243395 h 6858000"/>
              <a:gd name="connsiteX4256" fmla="*/ 5752407 w 12192000"/>
              <a:gd name="connsiteY4256" fmla="*/ 1240562 h 6858000"/>
              <a:gd name="connsiteX4257" fmla="*/ 5747978 w 12192000"/>
              <a:gd name="connsiteY4257" fmla="*/ 1233277 h 6858000"/>
              <a:gd name="connsiteX4258" fmla="*/ 5753145 w 12192000"/>
              <a:gd name="connsiteY4258" fmla="*/ 1231254 h 6858000"/>
              <a:gd name="connsiteX4259" fmla="*/ 5759051 w 12192000"/>
              <a:gd name="connsiteY4259" fmla="*/ 1238539 h 6858000"/>
              <a:gd name="connsiteX4260" fmla="*/ 5765695 w 12192000"/>
              <a:gd name="connsiteY4260" fmla="*/ 1238134 h 6858000"/>
              <a:gd name="connsiteX4261" fmla="*/ 5769386 w 12192000"/>
              <a:gd name="connsiteY4261" fmla="*/ 1235706 h 6858000"/>
              <a:gd name="connsiteX4262" fmla="*/ 5763480 w 12192000"/>
              <a:gd name="connsiteY4262" fmla="*/ 1234896 h 6858000"/>
              <a:gd name="connsiteX4263" fmla="*/ 5756837 w 12192000"/>
              <a:gd name="connsiteY4263" fmla="*/ 1229230 h 6858000"/>
              <a:gd name="connsiteX4264" fmla="*/ 5750931 w 12192000"/>
              <a:gd name="connsiteY4264" fmla="*/ 1221945 h 6858000"/>
              <a:gd name="connsiteX4265" fmla="*/ 5756098 w 12192000"/>
              <a:gd name="connsiteY4265" fmla="*/ 1212637 h 6858000"/>
              <a:gd name="connsiteX4266" fmla="*/ 5753145 w 12192000"/>
              <a:gd name="connsiteY4266" fmla="*/ 1200496 h 6858000"/>
              <a:gd name="connsiteX4267" fmla="*/ 5762742 w 12192000"/>
              <a:gd name="connsiteY4267" fmla="*/ 1193211 h 6858000"/>
              <a:gd name="connsiteX4268" fmla="*/ 5759790 w 12192000"/>
              <a:gd name="connsiteY4268" fmla="*/ 1191592 h 6858000"/>
              <a:gd name="connsiteX4269" fmla="*/ 5762742 w 12192000"/>
              <a:gd name="connsiteY4269" fmla="*/ 1180665 h 6858000"/>
              <a:gd name="connsiteX4270" fmla="*/ 5753145 w 12192000"/>
              <a:gd name="connsiteY4270" fmla="*/ 1179046 h 6858000"/>
              <a:gd name="connsiteX4271" fmla="*/ 5745024 w 12192000"/>
              <a:gd name="connsiteY4271" fmla="*/ 1187949 h 6858000"/>
              <a:gd name="connsiteX4272" fmla="*/ 5745024 w 12192000"/>
              <a:gd name="connsiteY4272" fmla="*/ 1177427 h 6858000"/>
              <a:gd name="connsiteX4273" fmla="*/ 5739119 w 12192000"/>
              <a:gd name="connsiteY4273" fmla="*/ 1180665 h 6858000"/>
              <a:gd name="connsiteX4274" fmla="*/ 5727306 w 12192000"/>
              <a:gd name="connsiteY4274" fmla="*/ 1160429 h 6858000"/>
              <a:gd name="connsiteX4275" fmla="*/ 5736903 w 12192000"/>
              <a:gd name="connsiteY4275" fmla="*/ 1134527 h 6858000"/>
              <a:gd name="connsiteX4276" fmla="*/ 5753145 w 12192000"/>
              <a:gd name="connsiteY4276" fmla="*/ 1130480 h 6858000"/>
              <a:gd name="connsiteX4277" fmla="*/ 5728783 w 12192000"/>
              <a:gd name="connsiteY4277" fmla="*/ 1129671 h 6858000"/>
              <a:gd name="connsiteX4278" fmla="*/ 5725830 w 12192000"/>
              <a:gd name="connsiteY4278" fmla="*/ 1137360 h 6858000"/>
              <a:gd name="connsiteX4279" fmla="*/ 5716971 w 12192000"/>
              <a:gd name="connsiteY4279" fmla="*/ 1136955 h 6858000"/>
              <a:gd name="connsiteX4280" fmla="*/ 5716971 w 12192000"/>
              <a:gd name="connsiteY4280" fmla="*/ 1141003 h 6858000"/>
              <a:gd name="connsiteX4281" fmla="*/ 5707374 w 12192000"/>
              <a:gd name="connsiteY4281" fmla="*/ 1142621 h 6858000"/>
              <a:gd name="connsiteX4282" fmla="*/ 5693347 w 12192000"/>
              <a:gd name="connsiteY4282" fmla="*/ 1134527 h 6858000"/>
              <a:gd name="connsiteX4283" fmla="*/ 5688918 w 12192000"/>
              <a:gd name="connsiteY4283" fmla="*/ 1135337 h 6858000"/>
              <a:gd name="connsiteX4284" fmla="*/ 5695562 w 12192000"/>
              <a:gd name="connsiteY4284" fmla="*/ 1140598 h 6858000"/>
              <a:gd name="connsiteX4285" fmla="*/ 5695562 w 12192000"/>
              <a:gd name="connsiteY4285" fmla="*/ 1149906 h 6858000"/>
              <a:gd name="connsiteX4286" fmla="*/ 5677844 w 12192000"/>
              <a:gd name="connsiteY4286" fmla="*/ 1138170 h 6858000"/>
              <a:gd name="connsiteX4287" fmla="*/ 5671200 w 12192000"/>
              <a:gd name="connsiteY4287" fmla="*/ 1140193 h 6858000"/>
              <a:gd name="connsiteX4288" fmla="*/ 5674153 w 12192000"/>
              <a:gd name="connsiteY4288" fmla="*/ 1151930 h 6858000"/>
              <a:gd name="connsiteX4289" fmla="*/ 5664556 w 12192000"/>
              <a:gd name="connsiteY4289" fmla="*/ 1138979 h 6858000"/>
              <a:gd name="connsiteX4290" fmla="*/ 5663817 w 12192000"/>
              <a:gd name="connsiteY4290" fmla="*/ 1129671 h 6858000"/>
              <a:gd name="connsiteX4291" fmla="*/ 5671200 w 12192000"/>
              <a:gd name="connsiteY4291" fmla="*/ 1133718 h 6858000"/>
              <a:gd name="connsiteX4292" fmla="*/ 5668986 w 12192000"/>
              <a:gd name="connsiteY4292" fmla="*/ 1124814 h 6858000"/>
              <a:gd name="connsiteX4293" fmla="*/ 5677844 w 12192000"/>
              <a:gd name="connsiteY4293" fmla="*/ 1104983 h 6858000"/>
              <a:gd name="connsiteX4294" fmla="*/ 5685965 w 12192000"/>
              <a:gd name="connsiteY4294" fmla="*/ 1097293 h 6858000"/>
              <a:gd name="connsiteX4295" fmla="*/ 5682273 w 12192000"/>
              <a:gd name="connsiteY4295" fmla="*/ 1089604 h 6858000"/>
              <a:gd name="connsiteX4296" fmla="*/ 5677106 w 12192000"/>
              <a:gd name="connsiteY4296" fmla="*/ 1088390 h 6858000"/>
              <a:gd name="connsiteX4297" fmla="*/ 5674891 w 12192000"/>
              <a:gd name="connsiteY4297" fmla="*/ 1079486 h 6858000"/>
              <a:gd name="connsiteX4298" fmla="*/ 5677844 w 12192000"/>
              <a:gd name="connsiteY4298" fmla="*/ 1066940 h 6858000"/>
              <a:gd name="connsiteX4299" fmla="*/ 5687442 w 12192000"/>
              <a:gd name="connsiteY4299" fmla="*/ 1069368 h 6858000"/>
              <a:gd name="connsiteX4300" fmla="*/ 5676368 w 12192000"/>
              <a:gd name="connsiteY4300" fmla="*/ 1062083 h 6858000"/>
              <a:gd name="connsiteX4301" fmla="*/ 5678583 w 12192000"/>
              <a:gd name="connsiteY4301" fmla="*/ 1052370 h 6858000"/>
              <a:gd name="connsiteX4302" fmla="*/ 5674153 w 12192000"/>
              <a:gd name="connsiteY4302" fmla="*/ 1054394 h 6858000"/>
              <a:gd name="connsiteX4303" fmla="*/ 5675629 w 12192000"/>
              <a:gd name="connsiteY4303" fmla="*/ 1061679 h 6858000"/>
              <a:gd name="connsiteX4304" fmla="*/ 5670462 w 12192000"/>
              <a:gd name="connsiteY4304" fmla="*/ 1072606 h 6858000"/>
              <a:gd name="connsiteX4305" fmla="*/ 5667509 w 12192000"/>
              <a:gd name="connsiteY4305" fmla="*/ 1063702 h 6858000"/>
              <a:gd name="connsiteX4306" fmla="*/ 5660865 w 12192000"/>
              <a:gd name="connsiteY4306" fmla="*/ 1068559 h 6858000"/>
              <a:gd name="connsiteX4307" fmla="*/ 5660127 w 12192000"/>
              <a:gd name="connsiteY4307" fmla="*/ 1074225 h 6858000"/>
              <a:gd name="connsiteX4308" fmla="*/ 5656435 w 12192000"/>
              <a:gd name="connsiteY4308" fmla="*/ 1071796 h 6858000"/>
              <a:gd name="connsiteX4309" fmla="*/ 5657911 w 12192000"/>
              <a:gd name="connsiteY4309" fmla="*/ 1062083 h 6858000"/>
              <a:gd name="connsiteX4310" fmla="*/ 5667509 w 12192000"/>
              <a:gd name="connsiteY4310" fmla="*/ 1049132 h 6858000"/>
              <a:gd name="connsiteX4311" fmla="*/ 5654958 w 12192000"/>
              <a:gd name="connsiteY4311" fmla="*/ 1062893 h 6858000"/>
              <a:gd name="connsiteX4312" fmla="*/ 5651268 w 12192000"/>
              <a:gd name="connsiteY4312" fmla="*/ 1062893 h 6858000"/>
              <a:gd name="connsiteX4313" fmla="*/ 5654958 w 12192000"/>
              <a:gd name="connsiteY4313" fmla="*/ 1079081 h 6858000"/>
              <a:gd name="connsiteX4314" fmla="*/ 5649791 w 12192000"/>
              <a:gd name="connsiteY4314" fmla="*/ 1085152 h 6858000"/>
              <a:gd name="connsiteX4315" fmla="*/ 5649791 w 12192000"/>
              <a:gd name="connsiteY4315" fmla="*/ 1091223 h 6858000"/>
              <a:gd name="connsiteX4316" fmla="*/ 5645361 w 12192000"/>
              <a:gd name="connsiteY4316" fmla="*/ 1100936 h 6858000"/>
              <a:gd name="connsiteX4317" fmla="*/ 5646838 w 12192000"/>
              <a:gd name="connsiteY4317" fmla="*/ 1107816 h 6858000"/>
              <a:gd name="connsiteX4318" fmla="*/ 5636502 w 12192000"/>
              <a:gd name="connsiteY4318" fmla="*/ 1107816 h 6858000"/>
              <a:gd name="connsiteX4319" fmla="*/ 5635765 w 12192000"/>
              <a:gd name="connsiteY4319" fmla="*/ 1104578 h 6858000"/>
              <a:gd name="connsiteX4320" fmla="*/ 5640932 w 12192000"/>
              <a:gd name="connsiteY4320" fmla="*/ 1100126 h 6858000"/>
              <a:gd name="connsiteX4321" fmla="*/ 5641670 w 12192000"/>
              <a:gd name="connsiteY4321" fmla="*/ 1087176 h 6858000"/>
              <a:gd name="connsiteX4322" fmla="*/ 5648314 w 12192000"/>
              <a:gd name="connsiteY4322" fmla="*/ 1077867 h 6858000"/>
              <a:gd name="connsiteX4323" fmla="*/ 5644623 w 12192000"/>
              <a:gd name="connsiteY4323" fmla="*/ 1079486 h 6858000"/>
              <a:gd name="connsiteX4324" fmla="*/ 5641670 w 12192000"/>
              <a:gd name="connsiteY4324" fmla="*/ 1075034 h 6858000"/>
              <a:gd name="connsiteX4325" fmla="*/ 5645361 w 12192000"/>
              <a:gd name="connsiteY4325" fmla="*/ 1070178 h 6858000"/>
              <a:gd name="connsiteX4326" fmla="*/ 5644623 w 12192000"/>
              <a:gd name="connsiteY4326" fmla="*/ 1061679 h 6858000"/>
              <a:gd name="connsiteX4327" fmla="*/ 5649791 w 12192000"/>
              <a:gd name="connsiteY4327" fmla="*/ 1048728 h 6858000"/>
              <a:gd name="connsiteX4328" fmla="*/ 5646838 w 12192000"/>
              <a:gd name="connsiteY4328" fmla="*/ 1047514 h 6858000"/>
              <a:gd name="connsiteX4329" fmla="*/ 5653482 w 12192000"/>
              <a:gd name="connsiteY4329" fmla="*/ 1036182 h 6858000"/>
              <a:gd name="connsiteX4330" fmla="*/ 5652744 w 12192000"/>
              <a:gd name="connsiteY4330" fmla="*/ 1033753 h 6858000"/>
              <a:gd name="connsiteX4331" fmla="*/ 5657911 w 12192000"/>
              <a:gd name="connsiteY4331" fmla="*/ 1022826 h 6858000"/>
              <a:gd name="connsiteX4332" fmla="*/ 5663817 w 12192000"/>
              <a:gd name="connsiteY4332" fmla="*/ 1020802 h 6858000"/>
              <a:gd name="connsiteX4333" fmla="*/ 5660865 w 12192000"/>
              <a:gd name="connsiteY4333" fmla="*/ 1019183 h 6858000"/>
              <a:gd name="connsiteX4334" fmla="*/ 5663817 w 12192000"/>
              <a:gd name="connsiteY4334" fmla="*/ 1013517 h 6858000"/>
              <a:gd name="connsiteX4335" fmla="*/ 5643885 w 12192000"/>
              <a:gd name="connsiteY4335" fmla="*/ 1032134 h 6858000"/>
              <a:gd name="connsiteX4336" fmla="*/ 5639455 w 12192000"/>
              <a:gd name="connsiteY4336" fmla="*/ 1028492 h 6858000"/>
              <a:gd name="connsiteX4337" fmla="*/ 5637241 w 12192000"/>
              <a:gd name="connsiteY4337" fmla="*/ 1029301 h 6858000"/>
              <a:gd name="connsiteX4338" fmla="*/ 5629858 w 12192000"/>
              <a:gd name="connsiteY4338" fmla="*/ 1022826 h 6858000"/>
              <a:gd name="connsiteX4339" fmla="*/ 5635026 w 12192000"/>
              <a:gd name="connsiteY4339" fmla="*/ 1022421 h 6858000"/>
              <a:gd name="connsiteX4340" fmla="*/ 5636502 w 12192000"/>
              <a:gd name="connsiteY4340" fmla="*/ 1020802 h 6858000"/>
              <a:gd name="connsiteX4341" fmla="*/ 5631335 w 12192000"/>
              <a:gd name="connsiteY4341" fmla="*/ 1019183 h 6858000"/>
              <a:gd name="connsiteX4342" fmla="*/ 5623953 w 12192000"/>
              <a:gd name="connsiteY4342" fmla="*/ 1019588 h 6858000"/>
              <a:gd name="connsiteX4343" fmla="*/ 5620999 w 12192000"/>
              <a:gd name="connsiteY4343" fmla="*/ 1017565 h 6858000"/>
              <a:gd name="connsiteX4344" fmla="*/ 5624691 w 12192000"/>
              <a:gd name="connsiteY4344" fmla="*/ 1014327 h 6858000"/>
              <a:gd name="connsiteX4345" fmla="*/ 5632812 w 12192000"/>
              <a:gd name="connsiteY4345" fmla="*/ 1013922 h 6858000"/>
              <a:gd name="connsiteX4346" fmla="*/ 5637241 w 12192000"/>
              <a:gd name="connsiteY4346" fmla="*/ 1011089 h 6858000"/>
              <a:gd name="connsiteX4347" fmla="*/ 5639455 w 12192000"/>
              <a:gd name="connsiteY4347" fmla="*/ 1007447 h 6858000"/>
              <a:gd name="connsiteX4348" fmla="*/ 5635765 w 12192000"/>
              <a:gd name="connsiteY4348" fmla="*/ 1005423 h 6858000"/>
              <a:gd name="connsiteX4349" fmla="*/ 5637241 w 12192000"/>
              <a:gd name="connsiteY4349" fmla="*/ 999757 h 6858000"/>
              <a:gd name="connsiteX4350" fmla="*/ 5646099 w 12192000"/>
              <a:gd name="connsiteY4350" fmla="*/ 1002995 h 6858000"/>
              <a:gd name="connsiteX4351" fmla="*/ 5645361 w 12192000"/>
              <a:gd name="connsiteY4351" fmla="*/ 998948 h 6858000"/>
              <a:gd name="connsiteX4352" fmla="*/ 5639455 w 12192000"/>
              <a:gd name="connsiteY4352" fmla="*/ 997329 h 6858000"/>
              <a:gd name="connsiteX4353" fmla="*/ 5643147 w 12192000"/>
              <a:gd name="connsiteY4353" fmla="*/ 993282 h 6858000"/>
              <a:gd name="connsiteX4354" fmla="*/ 5647576 w 12192000"/>
              <a:gd name="connsiteY4354" fmla="*/ 992472 h 6858000"/>
              <a:gd name="connsiteX4355" fmla="*/ 5644623 w 12192000"/>
              <a:gd name="connsiteY4355" fmla="*/ 990449 h 6858000"/>
              <a:gd name="connsiteX4356" fmla="*/ 5646099 w 12192000"/>
              <a:gd name="connsiteY4356" fmla="*/ 985187 h 6858000"/>
              <a:gd name="connsiteX4357" fmla="*/ 5648314 w 12192000"/>
              <a:gd name="connsiteY4357" fmla="*/ 983973 h 6858000"/>
              <a:gd name="connsiteX4358" fmla="*/ 5654221 w 12192000"/>
              <a:gd name="connsiteY4358" fmla="*/ 985997 h 6858000"/>
              <a:gd name="connsiteX4359" fmla="*/ 5651268 w 12192000"/>
              <a:gd name="connsiteY4359" fmla="*/ 982354 h 6858000"/>
              <a:gd name="connsiteX4360" fmla="*/ 5652744 w 12192000"/>
              <a:gd name="connsiteY4360" fmla="*/ 980736 h 6858000"/>
              <a:gd name="connsiteX4361" fmla="*/ 5644623 w 12192000"/>
              <a:gd name="connsiteY4361" fmla="*/ 983164 h 6858000"/>
              <a:gd name="connsiteX4362" fmla="*/ 5642409 w 12192000"/>
              <a:gd name="connsiteY4362" fmla="*/ 981950 h 6858000"/>
              <a:gd name="connsiteX4363" fmla="*/ 5643147 w 12192000"/>
              <a:gd name="connsiteY4363" fmla="*/ 979521 h 6858000"/>
              <a:gd name="connsiteX4364" fmla="*/ 5651268 w 12192000"/>
              <a:gd name="connsiteY4364" fmla="*/ 975879 h 6858000"/>
              <a:gd name="connsiteX4365" fmla="*/ 5638717 w 12192000"/>
              <a:gd name="connsiteY4365" fmla="*/ 977903 h 6858000"/>
              <a:gd name="connsiteX4366" fmla="*/ 5639455 w 12192000"/>
              <a:gd name="connsiteY4366" fmla="*/ 974260 h 6858000"/>
              <a:gd name="connsiteX4367" fmla="*/ 5637241 w 12192000"/>
              <a:gd name="connsiteY4367" fmla="*/ 964547 h 6858000"/>
              <a:gd name="connsiteX4368" fmla="*/ 5644623 w 12192000"/>
              <a:gd name="connsiteY4368" fmla="*/ 967785 h 6858000"/>
              <a:gd name="connsiteX4369" fmla="*/ 5651268 w 12192000"/>
              <a:gd name="connsiteY4369" fmla="*/ 965356 h 6858000"/>
              <a:gd name="connsiteX4370" fmla="*/ 5645361 w 12192000"/>
              <a:gd name="connsiteY4370" fmla="*/ 965356 h 6858000"/>
              <a:gd name="connsiteX4371" fmla="*/ 5639455 w 12192000"/>
              <a:gd name="connsiteY4371" fmla="*/ 959286 h 6858000"/>
              <a:gd name="connsiteX4372" fmla="*/ 5642409 w 12192000"/>
              <a:gd name="connsiteY4372" fmla="*/ 955643 h 6858000"/>
              <a:gd name="connsiteX4373" fmla="*/ 5638717 w 12192000"/>
              <a:gd name="connsiteY4373" fmla="*/ 951596 h 6858000"/>
              <a:gd name="connsiteX4374" fmla="*/ 5642409 w 12192000"/>
              <a:gd name="connsiteY4374" fmla="*/ 944311 h 6858000"/>
              <a:gd name="connsiteX4375" fmla="*/ 5646099 w 12192000"/>
              <a:gd name="connsiteY4375" fmla="*/ 951191 h 6858000"/>
              <a:gd name="connsiteX4376" fmla="*/ 5648314 w 12192000"/>
              <a:gd name="connsiteY4376" fmla="*/ 947954 h 6858000"/>
              <a:gd name="connsiteX4377" fmla="*/ 5646099 w 12192000"/>
              <a:gd name="connsiteY4377" fmla="*/ 943907 h 6858000"/>
              <a:gd name="connsiteX4378" fmla="*/ 5646838 w 12192000"/>
              <a:gd name="connsiteY4378" fmla="*/ 940669 h 6858000"/>
              <a:gd name="connsiteX4379" fmla="*/ 5653482 w 12192000"/>
              <a:gd name="connsiteY4379" fmla="*/ 945121 h 6858000"/>
              <a:gd name="connsiteX4380" fmla="*/ 5657173 w 12192000"/>
              <a:gd name="connsiteY4380" fmla="*/ 942288 h 6858000"/>
              <a:gd name="connsiteX4381" fmla="*/ 5667509 w 12192000"/>
              <a:gd name="connsiteY4381" fmla="*/ 946740 h 6858000"/>
              <a:gd name="connsiteX4382" fmla="*/ 5663817 w 12192000"/>
              <a:gd name="connsiteY4382" fmla="*/ 941074 h 6858000"/>
              <a:gd name="connsiteX4383" fmla="*/ 5654221 w 12192000"/>
              <a:gd name="connsiteY4383" fmla="*/ 933384 h 6858000"/>
              <a:gd name="connsiteX4384" fmla="*/ 5657911 w 12192000"/>
              <a:gd name="connsiteY4384" fmla="*/ 932979 h 6858000"/>
              <a:gd name="connsiteX4385" fmla="*/ 5661603 w 12192000"/>
              <a:gd name="connsiteY4385" fmla="*/ 926909 h 6858000"/>
              <a:gd name="connsiteX4386" fmla="*/ 5657911 w 12192000"/>
              <a:gd name="connsiteY4386" fmla="*/ 920838 h 6858000"/>
              <a:gd name="connsiteX4387" fmla="*/ 5665294 w 12192000"/>
              <a:gd name="connsiteY4387" fmla="*/ 918814 h 6858000"/>
              <a:gd name="connsiteX4388" fmla="*/ 5665294 w 12192000"/>
              <a:gd name="connsiteY4388" fmla="*/ 911934 h 6858000"/>
              <a:gd name="connsiteX4389" fmla="*/ 5667509 w 12192000"/>
              <a:gd name="connsiteY4389" fmla="*/ 911529 h 6858000"/>
              <a:gd name="connsiteX4390" fmla="*/ 5666770 w 12192000"/>
              <a:gd name="connsiteY4390" fmla="*/ 905863 h 6858000"/>
              <a:gd name="connsiteX4391" fmla="*/ 5670462 w 12192000"/>
              <a:gd name="connsiteY4391" fmla="*/ 903030 h 6858000"/>
              <a:gd name="connsiteX4392" fmla="*/ 5671939 w 12192000"/>
              <a:gd name="connsiteY4392" fmla="*/ 896555 h 6858000"/>
              <a:gd name="connsiteX4393" fmla="*/ 5683012 w 12192000"/>
              <a:gd name="connsiteY4393" fmla="*/ 901412 h 6858000"/>
              <a:gd name="connsiteX4394" fmla="*/ 5680797 w 12192000"/>
              <a:gd name="connsiteY4394" fmla="*/ 907482 h 6858000"/>
              <a:gd name="connsiteX4395" fmla="*/ 5688918 w 12192000"/>
              <a:gd name="connsiteY4395" fmla="*/ 900602 h 6858000"/>
              <a:gd name="connsiteX4396" fmla="*/ 5692609 w 12192000"/>
              <a:gd name="connsiteY4396" fmla="*/ 902221 h 6858000"/>
              <a:gd name="connsiteX4397" fmla="*/ 5691871 w 12192000"/>
              <a:gd name="connsiteY4397" fmla="*/ 906268 h 6858000"/>
              <a:gd name="connsiteX4398" fmla="*/ 5696301 w 12192000"/>
              <a:gd name="connsiteY4398" fmla="*/ 902626 h 6858000"/>
              <a:gd name="connsiteX4399" fmla="*/ 5699991 w 12192000"/>
              <a:gd name="connsiteY4399" fmla="*/ 902626 h 6858000"/>
              <a:gd name="connsiteX4400" fmla="*/ 5707374 w 12192000"/>
              <a:gd name="connsiteY4400" fmla="*/ 899793 h 6858000"/>
              <a:gd name="connsiteX4401" fmla="*/ 5716233 w 12192000"/>
              <a:gd name="connsiteY4401" fmla="*/ 900602 h 6858000"/>
              <a:gd name="connsiteX4402" fmla="*/ 5725830 w 12192000"/>
              <a:gd name="connsiteY4402" fmla="*/ 896555 h 6858000"/>
              <a:gd name="connsiteX4403" fmla="*/ 5731736 w 12192000"/>
              <a:gd name="connsiteY4403" fmla="*/ 898579 h 6858000"/>
              <a:gd name="connsiteX4404" fmla="*/ 5736165 w 12192000"/>
              <a:gd name="connsiteY4404" fmla="*/ 878343 h 6858000"/>
              <a:gd name="connsiteX4405" fmla="*/ 5739119 w 12192000"/>
              <a:gd name="connsiteY4405" fmla="*/ 882795 h 6858000"/>
              <a:gd name="connsiteX4406" fmla="*/ 5736903 w 12192000"/>
              <a:gd name="connsiteY4406" fmla="*/ 887247 h 6858000"/>
              <a:gd name="connsiteX4407" fmla="*/ 5731736 w 12192000"/>
              <a:gd name="connsiteY4407" fmla="*/ 879152 h 6858000"/>
              <a:gd name="connsiteX4408" fmla="*/ 5739857 w 12192000"/>
              <a:gd name="connsiteY4408" fmla="*/ 863368 h 6858000"/>
              <a:gd name="connsiteX4409" fmla="*/ 5745762 w 12192000"/>
              <a:gd name="connsiteY4409" fmla="*/ 868630 h 6858000"/>
              <a:gd name="connsiteX4410" fmla="*/ 5742072 w 12192000"/>
              <a:gd name="connsiteY4410" fmla="*/ 872677 h 6858000"/>
              <a:gd name="connsiteX4411" fmla="*/ 5753145 w 12192000"/>
              <a:gd name="connsiteY4411" fmla="*/ 871867 h 6858000"/>
              <a:gd name="connsiteX4412" fmla="*/ 5752407 w 12192000"/>
              <a:gd name="connsiteY4412" fmla="*/ 878748 h 6858000"/>
              <a:gd name="connsiteX4413" fmla="*/ 5747239 w 12192000"/>
              <a:gd name="connsiteY4413" fmla="*/ 875510 h 6858000"/>
              <a:gd name="connsiteX4414" fmla="*/ 5738380 w 12192000"/>
              <a:gd name="connsiteY4414" fmla="*/ 876724 h 6858000"/>
              <a:gd name="connsiteX4415" fmla="*/ 5737642 w 12192000"/>
              <a:gd name="connsiteY4415" fmla="*/ 870249 h 6858000"/>
              <a:gd name="connsiteX4416" fmla="*/ 5735427 w 12192000"/>
              <a:gd name="connsiteY4416" fmla="*/ 875510 h 6858000"/>
              <a:gd name="connsiteX4417" fmla="*/ 5732475 w 12192000"/>
              <a:gd name="connsiteY4417" fmla="*/ 872272 h 6858000"/>
              <a:gd name="connsiteX4418" fmla="*/ 5732475 w 12192000"/>
              <a:gd name="connsiteY4418" fmla="*/ 864178 h 6858000"/>
              <a:gd name="connsiteX4419" fmla="*/ 5747239 w 12192000"/>
              <a:gd name="connsiteY4419" fmla="*/ 860131 h 6858000"/>
              <a:gd name="connsiteX4420" fmla="*/ 5746501 w 12192000"/>
              <a:gd name="connsiteY4420" fmla="*/ 864583 h 6858000"/>
              <a:gd name="connsiteX4421" fmla="*/ 5742809 w 12192000"/>
              <a:gd name="connsiteY4421" fmla="*/ 860535 h 6858000"/>
              <a:gd name="connsiteX4422" fmla="*/ 5053290 w 12192000"/>
              <a:gd name="connsiteY4422" fmla="*/ 522194 h 6858000"/>
              <a:gd name="connsiteX4423" fmla="*/ 5054766 w 12192000"/>
              <a:gd name="connsiteY4423" fmla="*/ 531907 h 6858000"/>
              <a:gd name="connsiteX4424" fmla="*/ 5048860 w 12192000"/>
              <a:gd name="connsiteY4424" fmla="*/ 535954 h 6858000"/>
              <a:gd name="connsiteX4425" fmla="*/ 5045907 w 12192000"/>
              <a:gd name="connsiteY4425" fmla="*/ 529884 h 6858000"/>
              <a:gd name="connsiteX4426" fmla="*/ 5048122 w 12192000"/>
              <a:gd name="connsiteY4426" fmla="*/ 523408 h 6858000"/>
              <a:gd name="connsiteX4427" fmla="*/ 5053290 w 12192000"/>
              <a:gd name="connsiteY4427" fmla="*/ 522194 h 6858000"/>
              <a:gd name="connsiteX4428" fmla="*/ 4971345 w 12192000"/>
              <a:gd name="connsiteY4428" fmla="*/ 278961 h 6858000"/>
              <a:gd name="connsiteX4429" fmla="*/ 4981681 w 12192000"/>
              <a:gd name="connsiteY4429" fmla="*/ 281794 h 6858000"/>
              <a:gd name="connsiteX4430" fmla="*/ 4991277 w 12192000"/>
              <a:gd name="connsiteY4430" fmla="*/ 279770 h 6858000"/>
              <a:gd name="connsiteX4431" fmla="*/ 4995707 w 12192000"/>
              <a:gd name="connsiteY4431" fmla="*/ 288269 h 6858000"/>
              <a:gd name="connsiteX4432" fmla="*/ 4996445 w 12192000"/>
              <a:gd name="connsiteY4432" fmla="*/ 296363 h 6858000"/>
              <a:gd name="connsiteX4433" fmla="*/ 5008257 w 12192000"/>
              <a:gd name="connsiteY4433" fmla="*/ 302434 h 6858000"/>
              <a:gd name="connsiteX4434" fmla="*/ 5012686 w 12192000"/>
              <a:gd name="connsiteY4434" fmla="*/ 309314 h 6858000"/>
              <a:gd name="connsiteX4435" fmla="*/ 5018592 w 12192000"/>
              <a:gd name="connsiteY4435" fmla="*/ 305672 h 6858000"/>
              <a:gd name="connsiteX4436" fmla="*/ 5025975 w 12192000"/>
              <a:gd name="connsiteY4436" fmla="*/ 312957 h 6858000"/>
              <a:gd name="connsiteX4437" fmla="*/ 5017854 w 12192000"/>
              <a:gd name="connsiteY4437" fmla="*/ 318623 h 6858000"/>
              <a:gd name="connsiteX4438" fmla="*/ 5026713 w 12192000"/>
              <a:gd name="connsiteY4438" fmla="*/ 322670 h 6858000"/>
              <a:gd name="connsiteX4439" fmla="*/ 5028928 w 12192000"/>
              <a:gd name="connsiteY4439" fmla="*/ 327931 h 6858000"/>
              <a:gd name="connsiteX4440" fmla="*/ 5021545 w 12192000"/>
              <a:gd name="connsiteY4440" fmla="*/ 335621 h 6858000"/>
              <a:gd name="connsiteX4441" fmla="*/ 5014163 w 12192000"/>
              <a:gd name="connsiteY4441" fmla="*/ 331169 h 6858000"/>
              <a:gd name="connsiteX4442" fmla="*/ 5020069 w 12192000"/>
              <a:gd name="connsiteY4442" fmla="*/ 342096 h 6858000"/>
              <a:gd name="connsiteX4443" fmla="*/ 5014901 w 12192000"/>
              <a:gd name="connsiteY4443" fmla="*/ 347762 h 6858000"/>
              <a:gd name="connsiteX4444" fmla="*/ 5025975 w 12192000"/>
              <a:gd name="connsiteY4444" fmla="*/ 347762 h 6858000"/>
              <a:gd name="connsiteX4445" fmla="*/ 5025975 w 12192000"/>
              <a:gd name="connsiteY4445" fmla="*/ 355047 h 6858000"/>
              <a:gd name="connsiteX4446" fmla="*/ 5019330 w 12192000"/>
              <a:gd name="connsiteY4446" fmla="*/ 363546 h 6858000"/>
              <a:gd name="connsiteX4447" fmla="*/ 5017854 w 12192000"/>
              <a:gd name="connsiteY4447" fmla="*/ 370426 h 6858000"/>
              <a:gd name="connsiteX4448" fmla="*/ 5024499 w 12192000"/>
              <a:gd name="connsiteY4448" fmla="*/ 371236 h 6858000"/>
              <a:gd name="connsiteX4449" fmla="*/ 5031881 w 12192000"/>
              <a:gd name="connsiteY4449" fmla="*/ 385401 h 6858000"/>
              <a:gd name="connsiteX4450" fmla="*/ 5031881 w 12192000"/>
              <a:gd name="connsiteY4450" fmla="*/ 370831 h 6858000"/>
              <a:gd name="connsiteX4451" fmla="*/ 5037787 w 12192000"/>
              <a:gd name="connsiteY4451" fmla="*/ 367188 h 6858000"/>
              <a:gd name="connsiteX4452" fmla="*/ 5042217 w 12192000"/>
              <a:gd name="connsiteY4452" fmla="*/ 356261 h 6858000"/>
              <a:gd name="connsiteX4453" fmla="*/ 5051814 w 12192000"/>
              <a:gd name="connsiteY4453" fmla="*/ 351405 h 6858000"/>
              <a:gd name="connsiteX4454" fmla="*/ 5052552 w 12192000"/>
              <a:gd name="connsiteY4454" fmla="*/ 362332 h 6858000"/>
              <a:gd name="connsiteX4455" fmla="*/ 5061411 w 12192000"/>
              <a:gd name="connsiteY4455" fmla="*/ 362332 h 6858000"/>
              <a:gd name="connsiteX4456" fmla="*/ 5067317 w 12192000"/>
              <a:gd name="connsiteY4456" fmla="*/ 355047 h 6858000"/>
              <a:gd name="connsiteX4457" fmla="*/ 5068055 w 12192000"/>
              <a:gd name="connsiteY4457" fmla="*/ 340477 h 6858000"/>
              <a:gd name="connsiteX4458" fmla="*/ 5062887 w 12192000"/>
              <a:gd name="connsiteY4458" fmla="*/ 334002 h 6858000"/>
              <a:gd name="connsiteX4459" fmla="*/ 5061411 w 12192000"/>
              <a:gd name="connsiteY4459" fmla="*/ 312957 h 6858000"/>
              <a:gd name="connsiteX4460" fmla="*/ 5073222 w 12192000"/>
              <a:gd name="connsiteY4460" fmla="*/ 303648 h 6858000"/>
              <a:gd name="connsiteX4461" fmla="*/ 5079866 w 12192000"/>
              <a:gd name="connsiteY4461" fmla="*/ 308505 h 6858000"/>
              <a:gd name="connsiteX4462" fmla="*/ 5081343 w 12192000"/>
              <a:gd name="connsiteY4462" fmla="*/ 327526 h 6858000"/>
              <a:gd name="connsiteX4463" fmla="*/ 5088725 w 12192000"/>
              <a:gd name="connsiteY4463" fmla="*/ 329955 h 6858000"/>
              <a:gd name="connsiteX4464" fmla="*/ 5089464 w 12192000"/>
              <a:gd name="connsiteY4464" fmla="*/ 343715 h 6858000"/>
              <a:gd name="connsiteX4465" fmla="*/ 5097584 w 12192000"/>
              <a:gd name="connsiteY4465" fmla="*/ 343715 h 6858000"/>
              <a:gd name="connsiteX4466" fmla="*/ 5105705 w 12192000"/>
              <a:gd name="connsiteY4466" fmla="*/ 331169 h 6858000"/>
              <a:gd name="connsiteX4467" fmla="*/ 5102014 w 12192000"/>
              <a:gd name="connsiteY4467" fmla="*/ 323884 h 6858000"/>
              <a:gd name="connsiteX4468" fmla="*/ 5104967 w 12192000"/>
              <a:gd name="connsiteY4468" fmla="*/ 313766 h 6858000"/>
              <a:gd name="connsiteX4469" fmla="*/ 5124161 w 12192000"/>
              <a:gd name="connsiteY4469" fmla="*/ 302434 h 6858000"/>
              <a:gd name="connsiteX4470" fmla="*/ 5134496 w 12192000"/>
              <a:gd name="connsiteY4470" fmla="*/ 307695 h 6858000"/>
              <a:gd name="connsiteX4471" fmla="*/ 5133020 w 12192000"/>
              <a:gd name="connsiteY4471" fmla="*/ 317004 h 6858000"/>
              <a:gd name="connsiteX4472" fmla="*/ 5137450 w 12192000"/>
              <a:gd name="connsiteY4472" fmla="*/ 320646 h 6858000"/>
              <a:gd name="connsiteX4473" fmla="*/ 5137450 w 12192000"/>
              <a:gd name="connsiteY4473" fmla="*/ 327931 h 6858000"/>
              <a:gd name="connsiteX4474" fmla="*/ 5147047 w 12192000"/>
              <a:gd name="connsiteY4474" fmla="*/ 341691 h 6858000"/>
              <a:gd name="connsiteX4475" fmla="*/ 5142617 w 12192000"/>
              <a:gd name="connsiteY4475" fmla="*/ 361522 h 6858000"/>
              <a:gd name="connsiteX4476" fmla="*/ 5153691 w 12192000"/>
              <a:gd name="connsiteY4476" fmla="*/ 338454 h 6858000"/>
              <a:gd name="connsiteX4477" fmla="*/ 5144832 w 12192000"/>
              <a:gd name="connsiteY4477" fmla="*/ 322265 h 6858000"/>
              <a:gd name="connsiteX4478" fmla="*/ 5147785 w 12192000"/>
              <a:gd name="connsiteY4478" fmla="*/ 306886 h 6858000"/>
              <a:gd name="connsiteX4479" fmla="*/ 5155168 w 12192000"/>
              <a:gd name="connsiteY4479" fmla="*/ 306076 h 6858000"/>
              <a:gd name="connsiteX4480" fmla="*/ 5158859 w 12192000"/>
              <a:gd name="connsiteY4480" fmla="*/ 308505 h 6858000"/>
              <a:gd name="connsiteX4481" fmla="*/ 5166241 w 12192000"/>
              <a:gd name="connsiteY4481" fmla="*/ 306886 h 6858000"/>
              <a:gd name="connsiteX4482" fmla="*/ 5175100 w 12192000"/>
              <a:gd name="connsiteY4482" fmla="*/ 321860 h 6858000"/>
              <a:gd name="connsiteX4483" fmla="*/ 5184698 w 12192000"/>
              <a:gd name="connsiteY4483" fmla="*/ 322265 h 6858000"/>
              <a:gd name="connsiteX4484" fmla="*/ 5190603 w 12192000"/>
              <a:gd name="connsiteY4484" fmla="*/ 310528 h 6858000"/>
              <a:gd name="connsiteX4485" fmla="*/ 5195771 w 12192000"/>
              <a:gd name="connsiteY4485" fmla="*/ 302839 h 6858000"/>
              <a:gd name="connsiteX4486" fmla="*/ 5201677 w 12192000"/>
              <a:gd name="connsiteY4486" fmla="*/ 306076 h 6858000"/>
              <a:gd name="connsiteX4487" fmla="*/ 5201677 w 12192000"/>
              <a:gd name="connsiteY4487" fmla="*/ 313766 h 6858000"/>
              <a:gd name="connsiteX4488" fmla="*/ 5211274 w 12192000"/>
              <a:gd name="connsiteY4488" fmla="*/ 309719 h 6858000"/>
              <a:gd name="connsiteX4489" fmla="*/ 5220872 w 12192000"/>
              <a:gd name="connsiteY4489" fmla="*/ 308909 h 6858000"/>
              <a:gd name="connsiteX4490" fmla="*/ 5224562 w 12192000"/>
              <a:gd name="connsiteY4490" fmla="*/ 302434 h 6858000"/>
              <a:gd name="connsiteX4491" fmla="*/ 5220872 w 12192000"/>
              <a:gd name="connsiteY4491" fmla="*/ 293530 h 6858000"/>
              <a:gd name="connsiteX4492" fmla="*/ 5225300 w 12192000"/>
              <a:gd name="connsiteY4492" fmla="*/ 285841 h 6858000"/>
              <a:gd name="connsiteX4493" fmla="*/ 5231206 w 12192000"/>
              <a:gd name="connsiteY4493" fmla="*/ 288674 h 6858000"/>
              <a:gd name="connsiteX4494" fmla="*/ 5238589 w 12192000"/>
              <a:gd name="connsiteY4494" fmla="*/ 283817 h 6858000"/>
              <a:gd name="connsiteX4495" fmla="*/ 5248186 w 12192000"/>
              <a:gd name="connsiteY4495" fmla="*/ 286245 h 6858000"/>
              <a:gd name="connsiteX4496" fmla="*/ 5249663 w 12192000"/>
              <a:gd name="connsiteY4496" fmla="*/ 294744 h 6858000"/>
              <a:gd name="connsiteX4497" fmla="*/ 5254831 w 12192000"/>
              <a:gd name="connsiteY4497" fmla="*/ 299196 h 6858000"/>
              <a:gd name="connsiteX4498" fmla="*/ 5251139 w 12192000"/>
              <a:gd name="connsiteY4498" fmla="*/ 304458 h 6858000"/>
              <a:gd name="connsiteX4499" fmla="*/ 5257045 w 12192000"/>
              <a:gd name="connsiteY4499" fmla="*/ 313361 h 6858000"/>
              <a:gd name="connsiteX4500" fmla="*/ 5262951 w 12192000"/>
              <a:gd name="connsiteY4500" fmla="*/ 312552 h 6858000"/>
              <a:gd name="connsiteX4501" fmla="*/ 5265904 w 12192000"/>
              <a:gd name="connsiteY4501" fmla="*/ 304862 h 6858000"/>
              <a:gd name="connsiteX4502" fmla="*/ 5281408 w 12192000"/>
              <a:gd name="connsiteY4502" fmla="*/ 291102 h 6858000"/>
              <a:gd name="connsiteX4503" fmla="*/ 5289528 w 12192000"/>
              <a:gd name="connsiteY4503" fmla="*/ 289078 h 6858000"/>
              <a:gd name="connsiteX4504" fmla="*/ 5299125 w 12192000"/>
              <a:gd name="connsiteY4504" fmla="*/ 293530 h 6858000"/>
              <a:gd name="connsiteX4505" fmla="*/ 5290266 w 12192000"/>
              <a:gd name="connsiteY4505" fmla="*/ 295554 h 6858000"/>
              <a:gd name="connsiteX4506" fmla="*/ 5285836 w 12192000"/>
              <a:gd name="connsiteY4506" fmla="*/ 299196 h 6858000"/>
              <a:gd name="connsiteX4507" fmla="*/ 5284360 w 12192000"/>
              <a:gd name="connsiteY4507" fmla="*/ 306076 h 6858000"/>
              <a:gd name="connsiteX4508" fmla="*/ 5275501 w 12192000"/>
              <a:gd name="connsiteY4508" fmla="*/ 309719 h 6858000"/>
              <a:gd name="connsiteX4509" fmla="*/ 5279193 w 12192000"/>
              <a:gd name="connsiteY4509" fmla="*/ 318218 h 6858000"/>
              <a:gd name="connsiteX4510" fmla="*/ 5287313 w 12192000"/>
              <a:gd name="connsiteY4510" fmla="*/ 321456 h 6858000"/>
              <a:gd name="connsiteX4511" fmla="*/ 5293957 w 12192000"/>
              <a:gd name="connsiteY4511" fmla="*/ 316599 h 6858000"/>
              <a:gd name="connsiteX4512" fmla="*/ 5299125 w 12192000"/>
              <a:gd name="connsiteY4512" fmla="*/ 319027 h 6858000"/>
              <a:gd name="connsiteX4513" fmla="*/ 5300601 w 12192000"/>
              <a:gd name="connsiteY4513" fmla="*/ 331169 h 6858000"/>
              <a:gd name="connsiteX4514" fmla="*/ 5293219 w 12192000"/>
              <a:gd name="connsiteY4514" fmla="*/ 333192 h 6858000"/>
              <a:gd name="connsiteX4515" fmla="*/ 5286575 w 12192000"/>
              <a:gd name="connsiteY4515" fmla="*/ 341287 h 6858000"/>
              <a:gd name="connsiteX4516" fmla="*/ 5290266 w 12192000"/>
              <a:gd name="connsiteY4516" fmla="*/ 349786 h 6858000"/>
              <a:gd name="connsiteX4517" fmla="*/ 5292481 w 12192000"/>
              <a:gd name="connsiteY4517" fmla="*/ 347357 h 6858000"/>
              <a:gd name="connsiteX4518" fmla="*/ 5304293 w 12192000"/>
              <a:gd name="connsiteY4518" fmla="*/ 348167 h 6858000"/>
              <a:gd name="connsiteX4519" fmla="*/ 5305031 w 12192000"/>
              <a:gd name="connsiteY4519" fmla="*/ 355047 h 6858000"/>
              <a:gd name="connsiteX4520" fmla="*/ 5299864 w 12192000"/>
              <a:gd name="connsiteY4520" fmla="*/ 363141 h 6858000"/>
              <a:gd name="connsiteX4521" fmla="*/ 5306508 w 12192000"/>
              <a:gd name="connsiteY4521" fmla="*/ 358689 h 6858000"/>
              <a:gd name="connsiteX4522" fmla="*/ 5326440 w 12192000"/>
              <a:gd name="connsiteY4522" fmla="*/ 360308 h 6858000"/>
              <a:gd name="connsiteX4523" fmla="*/ 5334561 w 12192000"/>
              <a:gd name="connsiteY4523" fmla="*/ 367998 h 6858000"/>
              <a:gd name="connsiteX4524" fmla="*/ 5329393 w 12192000"/>
              <a:gd name="connsiteY4524" fmla="*/ 374069 h 6858000"/>
              <a:gd name="connsiteX4525" fmla="*/ 5322010 w 12192000"/>
              <a:gd name="connsiteY4525" fmla="*/ 374473 h 6858000"/>
              <a:gd name="connsiteX4526" fmla="*/ 5313152 w 12192000"/>
              <a:gd name="connsiteY4526" fmla="*/ 378520 h 6858000"/>
              <a:gd name="connsiteX4527" fmla="*/ 5313890 w 12192000"/>
              <a:gd name="connsiteY4527" fmla="*/ 386615 h 6858000"/>
              <a:gd name="connsiteX4528" fmla="*/ 5308723 w 12192000"/>
              <a:gd name="connsiteY4528" fmla="*/ 391067 h 6858000"/>
              <a:gd name="connsiteX4529" fmla="*/ 5308723 w 12192000"/>
              <a:gd name="connsiteY4529" fmla="*/ 399970 h 6858000"/>
              <a:gd name="connsiteX4530" fmla="*/ 5317581 w 12192000"/>
              <a:gd name="connsiteY4530" fmla="*/ 408874 h 6858000"/>
              <a:gd name="connsiteX4531" fmla="*/ 5320534 w 12192000"/>
              <a:gd name="connsiteY4531" fmla="*/ 416968 h 6858000"/>
              <a:gd name="connsiteX4532" fmla="*/ 5315367 w 12192000"/>
              <a:gd name="connsiteY4532" fmla="*/ 426681 h 6858000"/>
              <a:gd name="connsiteX4533" fmla="*/ 5307246 w 12192000"/>
              <a:gd name="connsiteY4533" fmla="*/ 427491 h 6858000"/>
              <a:gd name="connsiteX4534" fmla="*/ 5305770 w 12192000"/>
              <a:gd name="connsiteY4534" fmla="*/ 420206 h 6858000"/>
              <a:gd name="connsiteX4535" fmla="*/ 5296911 w 12192000"/>
              <a:gd name="connsiteY4535" fmla="*/ 415349 h 6858000"/>
              <a:gd name="connsiteX4536" fmla="*/ 5293219 w 12192000"/>
              <a:gd name="connsiteY4536" fmla="*/ 419801 h 6858000"/>
              <a:gd name="connsiteX4537" fmla="*/ 5297649 w 12192000"/>
              <a:gd name="connsiteY4537" fmla="*/ 431133 h 6858000"/>
              <a:gd name="connsiteX4538" fmla="*/ 5291742 w 12192000"/>
              <a:gd name="connsiteY4538" fmla="*/ 432752 h 6858000"/>
              <a:gd name="connsiteX4539" fmla="*/ 5290266 w 12192000"/>
              <a:gd name="connsiteY4539" fmla="*/ 438418 h 6858000"/>
              <a:gd name="connsiteX4540" fmla="*/ 5293957 w 12192000"/>
              <a:gd name="connsiteY4540" fmla="*/ 441656 h 6858000"/>
              <a:gd name="connsiteX4541" fmla="*/ 5292481 w 12192000"/>
              <a:gd name="connsiteY4541" fmla="*/ 447322 h 6858000"/>
              <a:gd name="connsiteX4542" fmla="*/ 5285098 w 12192000"/>
              <a:gd name="connsiteY4542" fmla="*/ 454607 h 6858000"/>
              <a:gd name="connsiteX4543" fmla="*/ 5272549 w 12192000"/>
              <a:gd name="connsiteY4543" fmla="*/ 450560 h 6858000"/>
              <a:gd name="connsiteX4544" fmla="*/ 5270334 w 12192000"/>
              <a:gd name="connsiteY4544" fmla="*/ 443679 h 6858000"/>
              <a:gd name="connsiteX4545" fmla="*/ 5265904 w 12192000"/>
              <a:gd name="connsiteY4545" fmla="*/ 443275 h 6858000"/>
              <a:gd name="connsiteX4546" fmla="*/ 5264428 w 12192000"/>
              <a:gd name="connsiteY4546" fmla="*/ 449345 h 6858000"/>
              <a:gd name="connsiteX4547" fmla="*/ 5266642 w 12192000"/>
              <a:gd name="connsiteY4547" fmla="*/ 453393 h 6858000"/>
              <a:gd name="connsiteX4548" fmla="*/ 5262213 w 12192000"/>
              <a:gd name="connsiteY4548" fmla="*/ 459059 h 6858000"/>
              <a:gd name="connsiteX4549" fmla="*/ 5237113 w 12192000"/>
              <a:gd name="connsiteY4549" fmla="*/ 463510 h 6858000"/>
              <a:gd name="connsiteX4550" fmla="*/ 5229730 w 12192000"/>
              <a:gd name="connsiteY4550" fmla="*/ 473628 h 6858000"/>
              <a:gd name="connsiteX4551" fmla="*/ 5208321 w 12192000"/>
              <a:gd name="connsiteY4551" fmla="*/ 490222 h 6858000"/>
              <a:gd name="connsiteX4552" fmla="*/ 5204630 w 12192000"/>
              <a:gd name="connsiteY4552" fmla="*/ 492650 h 6858000"/>
              <a:gd name="connsiteX4553" fmla="*/ 5204630 w 12192000"/>
              <a:gd name="connsiteY4553" fmla="*/ 490222 h 6858000"/>
              <a:gd name="connsiteX4554" fmla="*/ 5195771 w 12192000"/>
              <a:gd name="connsiteY4554" fmla="*/ 489817 h 6858000"/>
              <a:gd name="connsiteX4555" fmla="*/ 5192818 w 12192000"/>
              <a:gd name="connsiteY4555" fmla="*/ 490626 h 6858000"/>
              <a:gd name="connsiteX4556" fmla="*/ 5188388 w 12192000"/>
              <a:gd name="connsiteY4556" fmla="*/ 488198 h 6858000"/>
              <a:gd name="connsiteX4557" fmla="*/ 5178791 w 12192000"/>
              <a:gd name="connsiteY4557" fmla="*/ 499125 h 6858000"/>
              <a:gd name="connsiteX4558" fmla="*/ 5171409 w 12192000"/>
              <a:gd name="connsiteY4558" fmla="*/ 500744 h 6858000"/>
              <a:gd name="connsiteX4559" fmla="*/ 5167717 w 12192000"/>
              <a:gd name="connsiteY4559" fmla="*/ 504791 h 6858000"/>
              <a:gd name="connsiteX4560" fmla="*/ 5164027 w 12192000"/>
              <a:gd name="connsiteY4560" fmla="*/ 500744 h 6858000"/>
              <a:gd name="connsiteX4561" fmla="*/ 5168456 w 12192000"/>
              <a:gd name="connsiteY4561" fmla="*/ 495078 h 6858000"/>
              <a:gd name="connsiteX4562" fmla="*/ 5155906 w 12192000"/>
              <a:gd name="connsiteY4562" fmla="*/ 496292 h 6858000"/>
              <a:gd name="connsiteX4563" fmla="*/ 5155168 w 12192000"/>
              <a:gd name="connsiteY4563" fmla="*/ 507624 h 6858000"/>
              <a:gd name="connsiteX4564" fmla="*/ 5144094 w 12192000"/>
              <a:gd name="connsiteY4564" fmla="*/ 517337 h 6858000"/>
              <a:gd name="connsiteX4565" fmla="*/ 5133020 w 12192000"/>
              <a:gd name="connsiteY4565" fmla="*/ 514504 h 6858000"/>
              <a:gd name="connsiteX4566" fmla="*/ 5130806 w 12192000"/>
              <a:gd name="connsiteY4566" fmla="*/ 508838 h 6858000"/>
              <a:gd name="connsiteX4567" fmla="*/ 5127114 w 12192000"/>
              <a:gd name="connsiteY4567" fmla="*/ 513290 h 6858000"/>
              <a:gd name="connsiteX4568" fmla="*/ 5129329 w 12192000"/>
              <a:gd name="connsiteY4568" fmla="*/ 523408 h 6858000"/>
              <a:gd name="connsiteX4569" fmla="*/ 5116040 w 12192000"/>
              <a:gd name="connsiteY4569" fmla="*/ 527051 h 6858000"/>
              <a:gd name="connsiteX4570" fmla="*/ 5107920 w 12192000"/>
              <a:gd name="connsiteY4570" fmla="*/ 524218 h 6858000"/>
              <a:gd name="connsiteX4571" fmla="*/ 5087249 w 12192000"/>
              <a:gd name="connsiteY4571" fmla="*/ 524218 h 6858000"/>
              <a:gd name="connsiteX4572" fmla="*/ 5071008 w 12192000"/>
              <a:gd name="connsiteY4572" fmla="*/ 510457 h 6858000"/>
              <a:gd name="connsiteX4573" fmla="*/ 5062149 w 12192000"/>
              <a:gd name="connsiteY4573" fmla="*/ 510053 h 6858000"/>
              <a:gd name="connsiteX4574" fmla="*/ 5054028 w 12192000"/>
              <a:gd name="connsiteY4574" fmla="*/ 516123 h 6858000"/>
              <a:gd name="connsiteX4575" fmla="*/ 5045907 w 12192000"/>
              <a:gd name="connsiteY4575" fmla="*/ 512481 h 6858000"/>
              <a:gd name="connsiteX4576" fmla="*/ 5034834 w 12192000"/>
              <a:gd name="connsiteY4576" fmla="*/ 502363 h 6858000"/>
              <a:gd name="connsiteX4577" fmla="*/ 5036310 w 12192000"/>
              <a:gd name="connsiteY4577" fmla="*/ 492650 h 6858000"/>
              <a:gd name="connsiteX4578" fmla="*/ 5025975 w 12192000"/>
              <a:gd name="connsiteY4578" fmla="*/ 495888 h 6858000"/>
              <a:gd name="connsiteX4579" fmla="*/ 5019330 w 12192000"/>
              <a:gd name="connsiteY4579" fmla="*/ 494269 h 6858000"/>
              <a:gd name="connsiteX4580" fmla="*/ 5017854 w 12192000"/>
              <a:gd name="connsiteY4580" fmla="*/ 489007 h 6858000"/>
              <a:gd name="connsiteX4581" fmla="*/ 5009733 w 12192000"/>
              <a:gd name="connsiteY4581" fmla="*/ 493459 h 6858000"/>
              <a:gd name="connsiteX4582" fmla="*/ 5000137 w 12192000"/>
              <a:gd name="connsiteY4582" fmla="*/ 488603 h 6858000"/>
              <a:gd name="connsiteX4583" fmla="*/ 4988325 w 12192000"/>
              <a:gd name="connsiteY4583" fmla="*/ 496697 h 6858000"/>
              <a:gd name="connsiteX4584" fmla="*/ 4972083 w 12192000"/>
              <a:gd name="connsiteY4584" fmla="*/ 495078 h 6858000"/>
              <a:gd name="connsiteX4585" fmla="*/ 4964700 w 12192000"/>
              <a:gd name="connsiteY4585" fmla="*/ 490626 h 6858000"/>
              <a:gd name="connsiteX4586" fmla="*/ 4961748 w 12192000"/>
              <a:gd name="connsiteY4586" fmla="*/ 494269 h 6858000"/>
              <a:gd name="connsiteX4587" fmla="*/ 4949936 w 12192000"/>
              <a:gd name="connsiteY4587" fmla="*/ 494269 h 6858000"/>
              <a:gd name="connsiteX4588" fmla="*/ 4950674 w 12192000"/>
              <a:gd name="connsiteY4588" fmla="*/ 479294 h 6858000"/>
              <a:gd name="connsiteX4589" fmla="*/ 4954366 w 12192000"/>
              <a:gd name="connsiteY4589" fmla="*/ 476866 h 6858000"/>
              <a:gd name="connsiteX4590" fmla="*/ 4949936 w 12192000"/>
              <a:gd name="connsiteY4590" fmla="*/ 474842 h 6858000"/>
              <a:gd name="connsiteX4591" fmla="*/ 4947721 w 12192000"/>
              <a:gd name="connsiteY4591" fmla="*/ 464320 h 6858000"/>
              <a:gd name="connsiteX4592" fmla="*/ 4951412 w 12192000"/>
              <a:gd name="connsiteY4592" fmla="*/ 464320 h 6858000"/>
              <a:gd name="connsiteX4593" fmla="*/ 4951412 w 12192000"/>
              <a:gd name="connsiteY4593" fmla="*/ 460273 h 6858000"/>
              <a:gd name="connsiteX4594" fmla="*/ 4960271 w 12192000"/>
              <a:gd name="connsiteY4594" fmla="*/ 465534 h 6858000"/>
              <a:gd name="connsiteX4595" fmla="*/ 4963224 w 12192000"/>
              <a:gd name="connsiteY4595" fmla="*/ 471200 h 6858000"/>
              <a:gd name="connsiteX4596" fmla="*/ 4969130 w 12192000"/>
              <a:gd name="connsiteY4596" fmla="*/ 467962 h 6858000"/>
              <a:gd name="connsiteX4597" fmla="*/ 4975036 w 12192000"/>
              <a:gd name="connsiteY4597" fmla="*/ 469176 h 6858000"/>
              <a:gd name="connsiteX4598" fmla="*/ 4979466 w 12192000"/>
              <a:gd name="connsiteY4598" fmla="*/ 463510 h 6858000"/>
              <a:gd name="connsiteX4599" fmla="*/ 4980204 w 12192000"/>
              <a:gd name="connsiteY4599" fmla="*/ 457440 h 6858000"/>
              <a:gd name="connsiteX4600" fmla="*/ 4989063 w 12192000"/>
              <a:gd name="connsiteY4600" fmla="*/ 457035 h 6858000"/>
              <a:gd name="connsiteX4601" fmla="*/ 4996445 w 12192000"/>
              <a:gd name="connsiteY4601" fmla="*/ 451369 h 6858000"/>
              <a:gd name="connsiteX4602" fmla="*/ 5006043 w 12192000"/>
              <a:gd name="connsiteY4602" fmla="*/ 448536 h 6858000"/>
              <a:gd name="connsiteX4603" fmla="*/ 5011948 w 12192000"/>
              <a:gd name="connsiteY4603" fmla="*/ 452178 h 6858000"/>
              <a:gd name="connsiteX4604" fmla="*/ 5009733 w 12192000"/>
              <a:gd name="connsiteY4604" fmla="*/ 446917 h 6858000"/>
              <a:gd name="connsiteX4605" fmla="*/ 4999398 w 12192000"/>
              <a:gd name="connsiteY4605" fmla="*/ 443679 h 6858000"/>
              <a:gd name="connsiteX4606" fmla="*/ 4985371 w 12192000"/>
              <a:gd name="connsiteY4606" fmla="*/ 453797 h 6858000"/>
              <a:gd name="connsiteX4607" fmla="*/ 4977989 w 12192000"/>
              <a:gd name="connsiteY4607" fmla="*/ 448536 h 6858000"/>
              <a:gd name="connsiteX4608" fmla="*/ 4983157 w 12192000"/>
              <a:gd name="connsiteY4608" fmla="*/ 442061 h 6858000"/>
              <a:gd name="connsiteX4609" fmla="*/ 4992015 w 12192000"/>
              <a:gd name="connsiteY4609" fmla="*/ 435990 h 6858000"/>
              <a:gd name="connsiteX4610" fmla="*/ 4994230 w 12192000"/>
              <a:gd name="connsiteY4610" fmla="*/ 430324 h 6858000"/>
              <a:gd name="connsiteX4611" fmla="*/ 4981681 w 12192000"/>
              <a:gd name="connsiteY4611" fmla="*/ 438013 h 6858000"/>
              <a:gd name="connsiteX4612" fmla="*/ 4975774 w 12192000"/>
              <a:gd name="connsiteY4612" fmla="*/ 439228 h 6858000"/>
              <a:gd name="connsiteX4613" fmla="*/ 4973559 w 12192000"/>
              <a:gd name="connsiteY4613" fmla="*/ 433157 h 6858000"/>
              <a:gd name="connsiteX4614" fmla="*/ 4964700 w 12192000"/>
              <a:gd name="connsiteY4614" fmla="*/ 427491 h 6858000"/>
              <a:gd name="connsiteX4615" fmla="*/ 4964700 w 12192000"/>
              <a:gd name="connsiteY4615" fmla="*/ 422634 h 6858000"/>
              <a:gd name="connsiteX4616" fmla="*/ 4971345 w 12192000"/>
              <a:gd name="connsiteY4616" fmla="*/ 418587 h 6858000"/>
              <a:gd name="connsiteX4617" fmla="*/ 4972083 w 12192000"/>
              <a:gd name="connsiteY4617" fmla="*/ 414540 h 6858000"/>
              <a:gd name="connsiteX4618" fmla="*/ 4961748 w 12192000"/>
              <a:gd name="connsiteY4618" fmla="*/ 413731 h 6858000"/>
              <a:gd name="connsiteX4619" fmla="*/ 4942553 w 12192000"/>
              <a:gd name="connsiteY4619" fmla="*/ 414540 h 6858000"/>
              <a:gd name="connsiteX4620" fmla="*/ 4926312 w 12192000"/>
              <a:gd name="connsiteY4620" fmla="*/ 410898 h 6858000"/>
              <a:gd name="connsiteX4621" fmla="*/ 4926312 w 12192000"/>
              <a:gd name="connsiteY4621" fmla="*/ 413731 h 6858000"/>
              <a:gd name="connsiteX4622" fmla="*/ 4913762 w 12192000"/>
              <a:gd name="connsiteY4622" fmla="*/ 412921 h 6858000"/>
              <a:gd name="connsiteX4623" fmla="*/ 4910071 w 12192000"/>
              <a:gd name="connsiteY4623" fmla="*/ 404827 h 6858000"/>
              <a:gd name="connsiteX4624" fmla="*/ 4903426 w 12192000"/>
              <a:gd name="connsiteY4624" fmla="*/ 395114 h 6858000"/>
              <a:gd name="connsiteX4625" fmla="*/ 4907856 w 12192000"/>
              <a:gd name="connsiteY4625" fmla="*/ 395518 h 6858000"/>
              <a:gd name="connsiteX4626" fmla="*/ 4914500 w 12192000"/>
              <a:gd name="connsiteY4626" fmla="*/ 393090 h 6858000"/>
              <a:gd name="connsiteX4627" fmla="*/ 4924835 w 12192000"/>
              <a:gd name="connsiteY4627" fmla="*/ 396733 h 6858000"/>
              <a:gd name="connsiteX4628" fmla="*/ 4932956 w 12192000"/>
              <a:gd name="connsiteY4628" fmla="*/ 392685 h 6858000"/>
              <a:gd name="connsiteX4629" fmla="*/ 4941815 w 12192000"/>
              <a:gd name="connsiteY4629" fmla="*/ 391876 h 6858000"/>
              <a:gd name="connsiteX4630" fmla="*/ 4946983 w 12192000"/>
              <a:gd name="connsiteY4630" fmla="*/ 395114 h 6858000"/>
              <a:gd name="connsiteX4631" fmla="*/ 4955104 w 12192000"/>
              <a:gd name="connsiteY4631" fmla="*/ 389852 h 6858000"/>
              <a:gd name="connsiteX4632" fmla="*/ 4952889 w 12192000"/>
              <a:gd name="connsiteY4632" fmla="*/ 386210 h 6858000"/>
              <a:gd name="connsiteX4633" fmla="*/ 4954366 w 12192000"/>
              <a:gd name="connsiteY4633" fmla="*/ 383782 h 6858000"/>
              <a:gd name="connsiteX4634" fmla="*/ 4959533 w 12192000"/>
              <a:gd name="connsiteY4634" fmla="*/ 385401 h 6858000"/>
              <a:gd name="connsiteX4635" fmla="*/ 4960271 w 12192000"/>
              <a:gd name="connsiteY4635" fmla="*/ 389043 h 6858000"/>
              <a:gd name="connsiteX4636" fmla="*/ 4963224 w 12192000"/>
              <a:gd name="connsiteY4636" fmla="*/ 391876 h 6858000"/>
              <a:gd name="connsiteX4637" fmla="*/ 4966915 w 12192000"/>
              <a:gd name="connsiteY4637" fmla="*/ 396328 h 6858000"/>
              <a:gd name="connsiteX4638" fmla="*/ 4975036 w 12192000"/>
              <a:gd name="connsiteY4638" fmla="*/ 389448 h 6858000"/>
              <a:gd name="connsiteX4639" fmla="*/ 4980942 w 12192000"/>
              <a:gd name="connsiteY4639" fmla="*/ 391067 h 6858000"/>
              <a:gd name="connsiteX4640" fmla="*/ 4997922 w 12192000"/>
              <a:gd name="connsiteY4640" fmla="*/ 389043 h 6858000"/>
              <a:gd name="connsiteX4641" fmla="*/ 5003089 w 12192000"/>
              <a:gd name="connsiteY4641" fmla="*/ 381758 h 6858000"/>
              <a:gd name="connsiteX4642" fmla="*/ 5003827 w 12192000"/>
              <a:gd name="connsiteY4642" fmla="*/ 374473 h 6858000"/>
              <a:gd name="connsiteX4643" fmla="*/ 4997922 w 12192000"/>
              <a:gd name="connsiteY4643" fmla="*/ 376902 h 6858000"/>
              <a:gd name="connsiteX4644" fmla="*/ 4994230 w 12192000"/>
              <a:gd name="connsiteY4644" fmla="*/ 382163 h 6858000"/>
              <a:gd name="connsiteX4645" fmla="*/ 4985371 w 12192000"/>
              <a:gd name="connsiteY4645" fmla="*/ 383782 h 6858000"/>
              <a:gd name="connsiteX4646" fmla="*/ 4969130 w 12192000"/>
              <a:gd name="connsiteY4646" fmla="*/ 379330 h 6858000"/>
              <a:gd name="connsiteX4647" fmla="*/ 4969869 w 12192000"/>
              <a:gd name="connsiteY4647" fmla="*/ 376092 h 6858000"/>
              <a:gd name="connsiteX4648" fmla="*/ 4983157 w 12192000"/>
              <a:gd name="connsiteY4648" fmla="*/ 370831 h 6858000"/>
              <a:gd name="connsiteX4649" fmla="*/ 4991277 w 12192000"/>
              <a:gd name="connsiteY4649" fmla="*/ 370021 h 6858000"/>
              <a:gd name="connsiteX4650" fmla="*/ 4997922 w 12192000"/>
              <a:gd name="connsiteY4650" fmla="*/ 365165 h 6858000"/>
              <a:gd name="connsiteX4651" fmla="*/ 5003827 w 12192000"/>
              <a:gd name="connsiteY4651" fmla="*/ 365165 h 6858000"/>
              <a:gd name="connsiteX4652" fmla="*/ 5009733 w 12192000"/>
              <a:gd name="connsiteY4652" fmla="*/ 363141 h 6858000"/>
              <a:gd name="connsiteX4653" fmla="*/ 4998660 w 12192000"/>
              <a:gd name="connsiteY4653" fmla="*/ 357475 h 6858000"/>
              <a:gd name="connsiteX4654" fmla="*/ 4992015 w 12192000"/>
              <a:gd name="connsiteY4654" fmla="*/ 362332 h 6858000"/>
              <a:gd name="connsiteX4655" fmla="*/ 4987586 w 12192000"/>
              <a:gd name="connsiteY4655" fmla="*/ 359499 h 6858000"/>
              <a:gd name="connsiteX4656" fmla="*/ 4991277 w 12192000"/>
              <a:gd name="connsiteY4656" fmla="*/ 352214 h 6858000"/>
              <a:gd name="connsiteX4657" fmla="*/ 4991277 w 12192000"/>
              <a:gd name="connsiteY4657" fmla="*/ 347762 h 6858000"/>
              <a:gd name="connsiteX4658" fmla="*/ 4981681 w 12192000"/>
              <a:gd name="connsiteY4658" fmla="*/ 355452 h 6858000"/>
              <a:gd name="connsiteX4659" fmla="*/ 4978728 w 12192000"/>
              <a:gd name="connsiteY4659" fmla="*/ 355856 h 6858000"/>
              <a:gd name="connsiteX4660" fmla="*/ 4977251 w 12192000"/>
              <a:gd name="connsiteY4660" fmla="*/ 346548 h 6858000"/>
              <a:gd name="connsiteX4661" fmla="*/ 4975036 w 12192000"/>
              <a:gd name="connsiteY4661" fmla="*/ 351405 h 6858000"/>
              <a:gd name="connsiteX4662" fmla="*/ 4967653 w 12192000"/>
              <a:gd name="connsiteY4662" fmla="*/ 357071 h 6858000"/>
              <a:gd name="connsiteX4663" fmla="*/ 4963224 w 12192000"/>
              <a:gd name="connsiteY4663" fmla="*/ 357071 h 6858000"/>
              <a:gd name="connsiteX4664" fmla="*/ 4961748 w 12192000"/>
              <a:gd name="connsiteY4664" fmla="*/ 348572 h 6858000"/>
              <a:gd name="connsiteX4665" fmla="*/ 4955104 w 12192000"/>
              <a:gd name="connsiteY4665" fmla="*/ 352214 h 6858000"/>
              <a:gd name="connsiteX4666" fmla="*/ 4949197 w 12192000"/>
              <a:gd name="connsiteY4666" fmla="*/ 352214 h 6858000"/>
              <a:gd name="connsiteX4667" fmla="*/ 4949197 w 12192000"/>
              <a:gd name="connsiteY4667" fmla="*/ 347357 h 6858000"/>
              <a:gd name="connsiteX4668" fmla="*/ 4946245 w 12192000"/>
              <a:gd name="connsiteY4668" fmla="*/ 342906 h 6858000"/>
              <a:gd name="connsiteX4669" fmla="*/ 4941815 w 12192000"/>
              <a:gd name="connsiteY4669" fmla="*/ 351000 h 6858000"/>
              <a:gd name="connsiteX4670" fmla="*/ 4930741 w 12192000"/>
              <a:gd name="connsiteY4670" fmla="*/ 353833 h 6858000"/>
              <a:gd name="connsiteX4671" fmla="*/ 4924835 w 12192000"/>
              <a:gd name="connsiteY4671" fmla="*/ 362737 h 6858000"/>
              <a:gd name="connsiteX4672" fmla="*/ 4912285 w 12192000"/>
              <a:gd name="connsiteY4672" fmla="*/ 360308 h 6858000"/>
              <a:gd name="connsiteX4673" fmla="*/ 4904164 w 12192000"/>
              <a:gd name="connsiteY4673" fmla="*/ 352214 h 6858000"/>
              <a:gd name="connsiteX4674" fmla="*/ 4893830 w 12192000"/>
              <a:gd name="connsiteY4674" fmla="*/ 348167 h 6858000"/>
              <a:gd name="connsiteX4675" fmla="*/ 4898997 w 12192000"/>
              <a:gd name="connsiteY4675" fmla="*/ 339263 h 6858000"/>
              <a:gd name="connsiteX4676" fmla="*/ 4907117 w 12192000"/>
              <a:gd name="connsiteY4676" fmla="*/ 341287 h 6858000"/>
              <a:gd name="connsiteX4677" fmla="*/ 4915976 w 12192000"/>
              <a:gd name="connsiteY4677" fmla="*/ 351809 h 6858000"/>
              <a:gd name="connsiteX4678" fmla="*/ 4919668 w 12192000"/>
              <a:gd name="connsiteY4678" fmla="*/ 350190 h 6858000"/>
              <a:gd name="connsiteX4679" fmla="*/ 4915976 w 12192000"/>
              <a:gd name="connsiteY4679" fmla="*/ 344120 h 6858000"/>
              <a:gd name="connsiteX4680" fmla="*/ 4909333 w 12192000"/>
              <a:gd name="connsiteY4680" fmla="*/ 333597 h 6858000"/>
              <a:gd name="connsiteX4681" fmla="*/ 4914500 w 12192000"/>
              <a:gd name="connsiteY4681" fmla="*/ 328740 h 6858000"/>
              <a:gd name="connsiteX4682" fmla="*/ 4918930 w 12192000"/>
              <a:gd name="connsiteY4682" fmla="*/ 329955 h 6858000"/>
              <a:gd name="connsiteX4683" fmla="*/ 4932956 w 12192000"/>
              <a:gd name="connsiteY4683" fmla="*/ 341691 h 6858000"/>
              <a:gd name="connsiteX4684" fmla="*/ 4935909 w 12192000"/>
              <a:gd name="connsiteY4684" fmla="*/ 340882 h 6858000"/>
              <a:gd name="connsiteX4685" fmla="*/ 4933694 w 12192000"/>
              <a:gd name="connsiteY4685" fmla="*/ 336025 h 6858000"/>
              <a:gd name="connsiteX4686" fmla="*/ 4935909 w 12192000"/>
              <a:gd name="connsiteY4686" fmla="*/ 333597 h 6858000"/>
              <a:gd name="connsiteX4687" fmla="*/ 4942553 w 12192000"/>
              <a:gd name="connsiteY4687" fmla="*/ 332788 h 6858000"/>
              <a:gd name="connsiteX4688" fmla="*/ 4929265 w 12192000"/>
              <a:gd name="connsiteY4688" fmla="*/ 329145 h 6858000"/>
              <a:gd name="connsiteX4689" fmla="*/ 4924097 w 12192000"/>
              <a:gd name="connsiteY4689" fmla="*/ 321860 h 6858000"/>
              <a:gd name="connsiteX4690" fmla="*/ 4932956 w 12192000"/>
              <a:gd name="connsiteY4690" fmla="*/ 318623 h 6858000"/>
              <a:gd name="connsiteX4691" fmla="*/ 4941815 w 12192000"/>
              <a:gd name="connsiteY4691" fmla="*/ 321860 h 6858000"/>
              <a:gd name="connsiteX4692" fmla="*/ 4938124 w 12192000"/>
              <a:gd name="connsiteY4692" fmla="*/ 317408 h 6858000"/>
              <a:gd name="connsiteX4693" fmla="*/ 4932956 w 12192000"/>
              <a:gd name="connsiteY4693" fmla="*/ 314171 h 6858000"/>
              <a:gd name="connsiteX4694" fmla="*/ 4927050 w 12192000"/>
              <a:gd name="connsiteY4694" fmla="*/ 307695 h 6858000"/>
              <a:gd name="connsiteX4695" fmla="*/ 4929265 w 12192000"/>
              <a:gd name="connsiteY4695" fmla="*/ 302029 h 6858000"/>
              <a:gd name="connsiteX4696" fmla="*/ 4937386 w 12192000"/>
              <a:gd name="connsiteY4696" fmla="*/ 304458 h 6858000"/>
              <a:gd name="connsiteX4697" fmla="*/ 4943292 w 12192000"/>
              <a:gd name="connsiteY4697" fmla="*/ 312552 h 6858000"/>
              <a:gd name="connsiteX4698" fmla="*/ 4945507 w 12192000"/>
              <a:gd name="connsiteY4698" fmla="*/ 307695 h 6858000"/>
              <a:gd name="connsiteX4699" fmla="*/ 4938124 w 12192000"/>
              <a:gd name="connsiteY4699" fmla="*/ 298792 h 6858000"/>
              <a:gd name="connsiteX4700" fmla="*/ 4945507 w 12192000"/>
              <a:gd name="connsiteY4700" fmla="*/ 294744 h 6858000"/>
              <a:gd name="connsiteX4701" fmla="*/ 4955104 w 12192000"/>
              <a:gd name="connsiteY4701" fmla="*/ 298792 h 6858000"/>
              <a:gd name="connsiteX4702" fmla="*/ 4963224 w 12192000"/>
              <a:gd name="connsiteY4702" fmla="*/ 308100 h 6858000"/>
              <a:gd name="connsiteX4703" fmla="*/ 4960271 w 12192000"/>
              <a:gd name="connsiteY4703" fmla="*/ 313766 h 6858000"/>
              <a:gd name="connsiteX4704" fmla="*/ 4966177 w 12192000"/>
              <a:gd name="connsiteY4704" fmla="*/ 315385 h 6858000"/>
              <a:gd name="connsiteX4705" fmla="*/ 4972822 w 12192000"/>
              <a:gd name="connsiteY4705" fmla="*/ 309719 h 6858000"/>
              <a:gd name="connsiteX4706" fmla="*/ 4983157 w 12192000"/>
              <a:gd name="connsiteY4706" fmla="*/ 316194 h 6858000"/>
              <a:gd name="connsiteX4707" fmla="*/ 4983157 w 12192000"/>
              <a:gd name="connsiteY4707" fmla="*/ 321860 h 6858000"/>
              <a:gd name="connsiteX4708" fmla="*/ 4987586 w 12192000"/>
              <a:gd name="connsiteY4708" fmla="*/ 321051 h 6858000"/>
              <a:gd name="connsiteX4709" fmla="*/ 4989801 w 12192000"/>
              <a:gd name="connsiteY4709" fmla="*/ 314575 h 6858000"/>
              <a:gd name="connsiteX4710" fmla="*/ 4980942 w 12192000"/>
              <a:gd name="connsiteY4710" fmla="*/ 304458 h 6858000"/>
              <a:gd name="connsiteX4711" fmla="*/ 4966915 w 12192000"/>
              <a:gd name="connsiteY4711" fmla="*/ 296363 h 6858000"/>
              <a:gd name="connsiteX4712" fmla="*/ 4966177 w 12192000"/>
              <a:gd name="connsiteY4712" fmla="*/ 293126 h 6858000"/>
              <a:gd name="connsiteX4713" fmla="*/ 4975036 w 12192000"/>
              <a:gd name="connsiteY4713" fmla="*/ 293126 h 6858000"/>
              <a:gd name="connsiteX4714" fmla="*/ 4983157 w 12192000"/>
              <a:gd name="connsiteY4714" fmla="*/ 295554 h 6858000"/>
              <a:gd name="connsiteX4715" fmla="*/ 4987586 w 12192000"/>
              <a:gd name="connsiteY4715" fmla="*/ 291102 h 6858000"/>
              <a:gd name="connsiteX4716" fmla="*/ 4979466 w 12192000"/>
              <a:gd name="connsiteY4716" fmla="*/ 288674 h 6858000"/>
              <a:gd name="connsiteX4717" fmla="*/ 4973559 w 12192000"/>
              <a:gd name="connsiteY4717" fmla="*/ 285436 h 6858000"/>
              <a:gd name="connsiteX4718" fmla="*/ 4966915 w 12192000"/>
              <a:gd name="connsiteY4718" fmla="*/ 285031 h 6858000"/>
              <a:gd name="connsiteX4719" fmla="*/ 4965439 w 12192000"/>
              <a:gd name="connsiteY4719" fmla="*/ 289078 h 6858000"/>
              <a:gd name="connsiteX4720" fmla="*/ 4959533 w 12192000"/>
              <a:gd name="connsiteY4720" fmla="*/ 289078 h 6858000"/>
              <a:gd name="connsiteX4721" fmla="*/ 4955841 w 12192000"/>
              <a:gd name="connsiteY4721" fmla="*/ 283817 h 6858000"/>
              <a:gd name="connsiteX4722" fmla="*/ 4956580 w 12192000"/>
              <a:gd name="connsiteY4722" fmla="*/ 279770 h 6858000"/>
              <a:gd name="connsiteX4723" fmla="*/ 7594325 w 12192000"/>
              <a:gd name="connsiteY4723" fmla="*/ 213397 h 6858000"/>
              <a:gd name="connsiteX4724" fmla="*/ 7600231 w 12192000"/>
              <a:gd name="connsiteY4724" fmla="*/ 219063 h 6858000"/>
              <a:gd name="connsiteX4725" fmla="*/ 7600969 w 12192000"/>
              <a:gd name="connsiteY4725" fmla="*/ 223919 h 6858000"/>
              <a:gd name="connsiteX4726" fmla="*/ 7595801 w 12192000"/>
              <a:gd name="connsiteY4726" fmla="*/ 224729 h 6858000"/>
              <a:gd name="connsiteX4727" fmla="*/ 7589157 w 12192000"/>
              <a:gd name="connsiteY4727" fmla="*/ 219063 h 6858000"/>
              <a:gd name="connsiteX4728" fmla="*/ 7589895 w 12192000"/>
              <a:gd name="connsiteY4728" fmla="*/ 214206 h 6858000"/>
              <a:gd name="connsiteX4729" fmla="*/ 2399303 w 12192000"/>
              <a:gd name="connsiteY4729" fmla="*/ 89959 h 6858000"/>
              <a:gd name="connsiteX4730" fmla="*/ 2403733 w 12192000"/>
              <a:gd name="connsiteY4730" fmla="*/ 91983 h 6858000"/>
              <a:gd name="connsiteX4731" fmla="*/ 2396350 w 12192000"/>
              <a:gd name="connsiteY4731" fmla="*/ 100481 h 6858000"/>
              <a:gd name="connsiteX4732" fmla="*/ 2396350 w 12192000"/>
              <a:gd name="connsiteY4732" fmla="*/ 106552 h 6858000"/>
              <a:gd name="connsiteX4733" fmla="*/ 2404471 w 12192000"/>
              <a:gd name="connsiteY4733" fmla="*/ 104529 h 6858000"/>
              <a:gd name="connsiteX4734" fmla="*/ 2407424 w 12192000"/>
              <a:gd name="connsiteY4734" fmla="*/ 113028 h 6858000"/>
              <a:gd name="connsiteX4735" fmla="*/ 2405209 w 12192000"/>
              <a:gd name="connsiteY4735" fmla="*/ 120313 h 6858000"/>
              <a:gd name="connsiteX4736" fmla="*/ 2408162 w 12192000"/>
              <a:gd name="connsiteY4736" fmla="*/ 125978 h 6858000"/>
              <a:gd name="connsiteX4737" fmla="*/ 2401518 w 12192000"/>
              <a:gd name="connsiteY4737" fmla="*/ 125978 h 6858000"/>
              <a:gd name="connsiteX4738" fmla="*/ 2396350 w 12192000"/>
              <a:gd name="connsiteY4738" fmla="*/ 125169 h 6858000"/>
              <a:gd name="connsiteX4739" fmla="*/ 2394874 w 12192000"/>
              <a:gd name="connsiteY4739" fmla="*/ 130430 h 6858000"/>
              <a:gd name="connsiteX4740" fmla="*/ 2399303 w 12192000"/>
              <a:gd name="connsiteY4740" fmla="*/ 138929 h 6858000"/>
              <a:gd name="connsiteX4741" fmla="*/ 2398565 w 12192000"/>
              <a:gd name="connsiteY4741" fmla="*/ 150261 h 6858000"/>
              <a:gd name="connsiteX4742" fmla="*/ 2402994 w 12192000"/>
              <a:gd name="connsiteY4742" fmla="*/ 153904 h 6858000"/>
              <a:gd name="connsiteX4743" fmla="*/ 2408162 w 12192000"/>
              <a:gd name="connsiteY4743" fmla="*/ 149857 h 6858000"/>
              <a:gd name="connsiteX4744" fmla="*/ 2409639 w 12192000"/>
              <a:gd name="connsiteY4744" fmla="*/ 141762 h 6858000"/>
              <a:gd name="connsiteX4745" fmla="*/ 2418498 w 12192000"/>
              <a:gd name="connsiteY4745" fmla="*/ 131645 h 6858000"/>
              <a:gd name="connsiteX4746" fmla="*/ 2422189 w 12192000"/>
              <a:gd name="connsiteY4746" fmla="*/ 132454 h 6858000"/>
              <a:gd name="connsiteX4747" fmla="*/ 2424403 w 12192000"/>
              <a:gd name="connsiteY4747" fmla="*/ 138929 h 6858000"/>
              <a:gd name="connsiteX4748" fmla="*/ 2431786 w 12192000"/>
              <a:gd name="connsiteY4748" fmla="*/ 144191 h 6858000"/>
              <a:gd name="connsiteX4749" fmla="*/ 2431048 w 12192000"/>
              <a:gd name="connsiteY4749" fmla="*/ 148642 h 6858000"/>
              <a:gd name="connsiteX4750" fmla="*/ 2427356 w 12192000"/>
              <a:gd name="connsiteY4750" fmla="*/ 153499 h 6858000"/>
              <a:gd name="connsiteX4751" fmla="*/ 2431786 w 12192000"/>
              <a:gd name="connsiteY4751" fmla="*/ 162403 h 6858000"/>
              <a:gd name="connsiteX4752" fmla="*/ 2448027 w 12192000"/>
              <a:gd name="connsiteY4752" fmla="*/ 168069 h 6858000"/>
              <a:gd name="connsiteX4753" fmla="*/ 2460577 w 12192000"/>
              <a:gd name="connsiteY4753" fmla="*/ 168069 h 6858000"/>
              <a:gd name="connsiteX4754" fmla="*/ 2463530 w 12192000"/>
              <a:gd name="connsiteY4754" fmla="*/ 174949 h 6858000"/>
              <a:gd name="connsiteX4755" fmla="*/ 2462054 w 12192000"/>
              <a:gd name="connsiteY4755" fmla="*/ 185471 h 6858000"/>
              <a:gd name="connsiteX4756" fmla="*/ 2464269 w 12192000"/>
              <a:gd name="connsiteY4756" fmla="*/ 191138 h 6858000"/>
              <a:gd name="connsiteX4757" fmla="*/ 2470913 w 12192000"/>
              <a:gd name="connsiteY4757" fmla="*/ 191138 h 6858000"/>
              <a:gd name="connsiteX4758" fmla="*/ 2474604 w 12192000"/>
              <a:gd name="connsiteY4758" fmla="*/ 201660 h 6858000"/>
              <a:gd name="connsiteX4759" fmla="*/ 2475342 w 12192000"/>
              <a:gd name="connsiteY4759" fmla="*/ 205707 h 6858000"/>
              <a:gd name="connsiteX4760" fmla="*/ 2487892 w 12192000"/>
              <a:gd name="connsiteY4760" fmla="*/ 210159 h 6858000"/>
              <a:gd name="connsiteX4761" fmla="*/ 2500443 w 12192000"/>
              <a:gd name="connsiteY4761" fmla="*/ 223515 h 6858000"/>
              <a:gd name="connsiteX4762" fmla="*/ 2500443 w 12192000"/>
              <a:gd name="connsiteY4762" fmla="*/ 229585 h 6858000"/>
              <a:gd name="connsiteX4763" fmla="*/ 2506349 w 12192000"/>
              <a:gd name="connsiteY4763" fmla="*/ 234442 h 6858000"/>
              <a:gd name="connsiteX4764" fmla="*/ 2506349 w 12192000"/>
              <a:gd name="connsiteY4764" fmla="*/ 238894 h 6858000"/>
              <a:gd name="connsiteX4765" fmla="*/ 2502657 w 12192000"/>
              <a:gd name="connsiteY4765" fmla="*/ 244560 h 6858000"/>
              <a:gd name="connsiteX4766" fmla="*/ 2504134 w 12192000"/>
              <a:gd name="connsiteY4766" fmla="*/ 254273 h 6858000"/>
              <a:gd name="connsiteX4767" fmla="*/ 2507087 w 12192000"/>
              <a:gd name="connsiteY4767" fmla="*/ 256701 h 6858000"/>
              <a:gd name="connsiteX4768" fmla="*/ 2506349 w 12192000"/>
              <a:gd name="connsiteY4768" fmla="*/ 263177 h 6858000"/>
              <a:gd name="connsiteX4769" fmla="*/ 2499704 w 12192000"/>
              <a:gd name="connsiteY4769" fmla="*/ 268033 h 6858000"/>
              <a:gd name="connsiteX4770" fmla="*/ 2493060 w 12192000"/>
              <a:gd name="connsiteY4770" fmla="*/ 268033 h 6858000"/>
              <a:gd name="connsiteX4771" fmla="*/ 2484201 w 12192000"/>
              <a:gd name="connsiteY4771" fmla="*/ 272890 h 6858000"/>
              <a:gd name="connsiteX4772" fmla="*/ 2490845 w 12192000"/>
              <a:gd name="connsiteY4772" fmla="*/ 277746 h 6858000"/>
              <a:gd name="connsiteX4773" fmla="*/ 2506349 w 12192000"/>
              <a:gd name="connsiteY4773" fmla="*/ 278151 h 6858000"/>
              <a:gd name="connsiteX4774" fmla="*/ 2512254 w 12192000"/>
              <a:gd name="connsiteY4774" fmla="*/ 271676 h 6858000"/>
              <a:gd name="connsiteX4775" fmla="*/ 2515946 w 12192000"/>
              <a:gd name="connsiteY4775" fmla="*/ 270462 h 6858000"/>
              <a:gd name="connsiteX4776" fmla="*/ 2516684 w 12192000"/>
              <a:gd name="connsiteY4776" fmla="*/ 276128 h 6858000"/>
              <a:gd name="connsiteX4777" fmla="*/ 2524805 w 12192000"/>
              <a:gd name="connsiteY4777" fmla="*/ 279770 h 6858000"/>
              <a:gd name="connsiteX4778" fmla="*/ 2529234 w 12192000"/>
              <a:gd name="connsiteY4778" fmla="*/ 282198 h 6858000"/>
              <a:gd name="connsiteX4779" fmla="*/ 2532925 w 12192000"/>
              <a:gd name="connsiteY4779" fmla="*/ 279770 h 6858000"/>
              <a:gd name="connsiteX4780" fmla="*/ 2532925 w 12192000"/>
              <a:gd name="connsiteY4780" fmla="*/ 274104 h 6858000"/>
              <a:gd name="connsiteX4781" fmla="*/ 2535878 w 12192000"/>
              <a:gd name="connsiteY4781" fmla="*/ 272485 h 6858000"/>
              <a:gd name="connsiteX4782" fmla="*/ 2539570 w 12192000"/>
              <a:gd name="connsiteY4782" fmla="*/ 279770 h 6858000"/>
              <a:gd name="connsiteX4783" fmla="*/ 2546214 w 12192000"/>
              <a:gd name="connsiteY4783" fmla="*/ 282198 h 6858000"/>
              <a:gd name="connsiteX4784" fmla="*/ 2542522 w 12192000"/>
              <a:gd name="connsiteY4784" fmla="*/ 287460 h 6858000"/>
              <a:gd name="connsiteX4785" fmla="*/ 2536617 w 12192000"/>
              <a:gd name="connsiteY4785" fmla="*/ 289078 h 6858000"/>
              <a:gd name="connsiteX4786" fmla="*/ 2541784 w 12192000"/>
              <a:gd name="connsiteY4786" fmla="*/ 294744 h 6858000"/>
              <a:gd name="connsiteX4787" fmla="*/ 2547690 w 12192000"/>
              <a:gd name="connsiteY4787" fmla="*/ 297577 h 6858000"/>
              <a:gd name="connsiteX4788" fmla="*/ 2545475 w 12192000"/>
              <a:gd name="connsiteY4788" fmla="*/ 302029 h 6858000"/>
              <a:gd name="connsiteX4789" fmla="*/ 2537355 w 12192000"/>
              <a:gd name="connsiteY4789" fmla="*/ 302434 h 6858000"/>
              <a:gd name="connsiteX4790" fmla="*/ 2529972 w 12192000"/>
              <a:gd name="connsiteY4790" fmla="*/ 309719 h 6858000"/>
              <a:gd name="connsiteX4791" fmla="*/ 2524066 w 12192000"/>
              <a:gd name="connsiteY4791" fmla="*/ 311338 h 6858000"/>
              <a:gd name="connsiteX4792" fmla="*/ 2518899 w 12192000"/>
              <a:gd name="connsiteY4792" fmla="*/ 321860 h 6858000"/>
              <a:gd name="connsiteX4793" fmla="*/ 2514469 w 12192000"/>
              <a:gd name="connsiteY4793" fmla="*/ 324289 h 6858000"/>
              <a:gd name="connsiteX4794" fmla="*/ 2502657 w 12192000"/>
              <a:gd name="connsiteY4794" fmla="*/ 317813 h 6858000"/>
              <a:gd name="connsiteX4795" fmla="*/ 2496751 w 12192000"/>
              <a:gd name="connsiteY4795" fmla="*/ 317813 h 6858000"/>
              <a:gd name="connsiteX4796" fmla="*/ 2491584 w 12192000"/>
              <a:gd name="connsiteY4796" fmla="*/ 313361 h 6858000"/>
              <a:gd name="connsiteX4797" fmla="*/ 2482725 w 12192000"/>
              <a:gd name="connsiteY4797" fmla="*/ 312552 h 6858000"/>
              <a:gd name="connsiteX4798" fmla="*/ 2479772 w 12192000"/>
              <a:gd name="connsiteY4798" fmla="*/ 306886 h 6858000"/>
              <a:gd name="connsiteX4799" fmla="*/ 2473866 w 12192000"/>
              <a:gd name="connsiteY4799" fmla="*/ 308100 h 6858000"/>
              <a:gd name="connsiteX4800" fmla="*/ 2470913 w 12192000"/>
              <a:gd name="connsiteY4800" fmla="*/ 305672 h 6858000"/>
              <a:gd name="connsiteX4801" fmla="*/ 2464269 w 12192000"/>
              <a:gd name="connsiteY4801" fmla="*/ 305267 h 6858000"/>
              <a:gd name="connsiteX4802" fmla="*/ 2459839 w 12192000"/>
              <a:gd name="connsiteY4802" fmla="*/ 307695 h 6858000"/>
              <a:gd name="connsiteX4803" fmla="*/ 2453933 w 12192000"/>
              <a:gd name="connsiteY4803" fmla="*/ 304862 h 6858000"/>
              <a:gd name="connsiteX4804" fmla="*/ 2454671 w 12192000"/>
              <a:gd name="connsiteY4804" fmla="*/ 294340 h 6858000"/>
              <a:gd name="connsiteX4805" fmla="*/ 2460577 w 12192000"/>
              <a:gd name="connsiteY4805" fmla="*/ 292721 h 6858000"/>
              <a:gd name="connsiteX4806" fmla="*/ 2466483 w 12192000"/>
              <a:gd name="connsiteY4806" fmla="*/ 284222 h 6858000"/>
              <a:gd name="connsiteX4807" fmla="*/ 2464269 w 12192000"/>
              <a:gd name="connsiteY4807" fmla="*/ 277746 h 6858000"/>
              <a:gd name="connsiteX4808" fmla="*/ 2457624 w 12192000"/>
              <a:gd name="connsiteY4808" fmla="*/ 275318 h 6858000"/>
              <a:gd name="connsiteX4809" fmla="*/ 2443598 w 12192000"/>
              <a:gd name="connsiteY4809" fmla="*/ 275318 h 6858000"/>
              <a:gd name="connsiteX4810" fmla="*/ 2436215 w 12192000"/>
              <a:gd name="connsiteY4810" fmla="*/ 270866 h 6858000"/>
              <a:gd name="connsiteX4811" fmla="*/ 2439907 w 12192000"/>
              <a:gd name="connsiteY4811" fmla="*/ 266010 h 6858000"/>
              <a:gd name="connsiteX4812" fmla="*/ 2446551 w 12192000"/>
              <a:gd name="connsiteY4812" fmla="*/ 260748 h 6858000"/>
              <a:gd name="connsiteX4813" fmla="*/ 2445074 w 12192000"/>
              <a:gd name="connsiteY4813" fmla="*/ 253464 h 6858000"/>
              <a:gd name="connsiteX4814" fmla="*/ 2440645 w 12192000"/>
              <a:gd name="connsiteY4814" fmla="*/ 251035 h 6858000"/>
              <a:gd name="connsiteX4815" fmla="*/ 2434739 w 12192000"/>
              <a:gd name="connsiteY4815" fmla="*/ 253464 h 6858000"/>
              <a:gd name="connsiteX4816" fmla="*/ 2430309 w 12192000"/>
              <a:gd name="connsiteY4816" fmla="*/ 257915 h 6858000"/>
              <a:gd name="connsiteX4817" fmla="*/ 2425880 w 12192000"/>
              <a:gd name="connsiteY4817" fmla="*/ 254273 h 6858000"/>
              <a:gd name="connsiteX4818" fmla="*/ 2419236 w 12192000"/>
              <a:gd name="connsiteY4818" fmla="*/ 254678 h 6858000"/>
              <a:gd name="connsiteX4819" fmla="*/ 2416283 w 12192000"/>
              <a:gd name="connsiteY4819" fmla="*/ 260344 h 6858000"/>
              <a:gd name="connsiteX4820" fmla="*/ 2408162 w 12192000"/>
              <a:gd name="connsiteY4820" fmla="*/ 265605 h 6858000"/>
              <a:gd name="connsiteX4821" fmla="*/ 2408900 w 12192000"/>
              <a:gd name="connsiteY4821" fmla="*/ 276937 h 6858000"/>
              <a:gd name="connsiteX4822" fmla="*/ 2405209 w 12192000"/>
              <a:gd name="connsiteY4822" fmla="*/ 288674 h 6858000"/>
              <a:gd name="connsiteX4823" fmla="*/ 2399303 w 12192000"/>
              <a:gd name="connsiteY4823" fmla="*/ 287864 h 6858000"/>
              <a:gd name="connsiteX4824" fmla="*/ 2394135 w 12192000"/>
              <a:gd name="connsiteY4824" fmla="*/ 290697 h 6858000"/>
              <a:gd name="connsiteX4825" fmla="*/ 2387491 w 12192000"/>
              <a:gd name="connsiteY4825" fmla="*/ 295554 h 6858000"/>
              <a:gd name="connsiteX4826" fmla="*/ 2382324 w 12192000"/>
              <a:gd name="connsiteY4826" fmla="*/ 291102 h 6858000"/>
              <a:gd name="connsiteX4827" fmla="*/ 2378632 w 12192000"/>
              <a:gd name="connsiteY4827" fmla="*/ 291507 h 6858000"/>
              <a:gd name="connsiteX4828" fmla="*/ 2373465 w 12192000"/>
              <a:gd name="connsiteY4828" fmla="*/ 298387 h 6858000"/>
              <a:gd name="connsiteX4829" fmla="*/ 2366820 w 12192000"/>
              <a:gd name="connsiteY4829" fmla="*/ 304053 h 6858000"/>
              <a:gd name="connsiteX4830" fmla="*/ 2364606 w 12192000"/>
              <a:gd name="connsiteY4830" fmla="*/ 313766 h 6858000"/>
              <a:gd name="connsiteX4831" fmla="*/ 2356485 w 12192000"/>
              <a:gd name="connsiteY4831" fmla="*/ 320646 h 6858000"/>
              <a:gd name="connsiteX4832" fmla="*/ 2349103 w 12192000"/>
              <a:gd name="connsiteY4832" fmla="*/ 320646 h 6858000"/>
              <a:gd name="connsiteX4833" fmla="*/ 2342458 w 12192000"/>
              <a:gd name="connsiteY4833" fmla="*/ 324289 h 6858000"/>
              <a:gd name="connsiteX4834" fmla="*/ 2340244 w 12192000"/>
              <a:gd name="connsiteY4834" fmla="*/ 327931 h 6858000"/>
              <a:gd name="connsiteX4835" fmla="*/ 2332123 w 12192000"/>
              <a:gd name="connsiteY4835" fmla="*/ 327931 h 6858000"/>
              <a:gd name="connsiteX4836" fmla="*/ 2326217 w 12192000"/>
              <a:gd name="connsiteY4836" fmla="*/ 331169 h 6858000"/>
              <a:gd name="connsiteX4837" fmla="*/ 2319573 w 12192000"/>
              <a:gd name="connsiteY4837" fmla="*/ 330764 h 6858000"/>
              <a:gd name="connsiteX4838" fmla="*/ 2315882 w 12192000"/>
              <a:gd name="connsiteY4838" fmla="*/ 328336 h 6858000"/>
              <a:gd name="connsiteX4839" fmla="*/ 2309976 w 12192000"/>
              <a:gd name="connsiteY4839" fmla="*/ 330764 h 6858000"/>
              <a:gd name="connsiteX4840" fmla="*/ 2307761 w 12192000"/>
              <a:gd name="connsiteY4840" fmla="*/ 327122 h 6858000"/>
              <a:gd name="connsiteX4841" fmla="*/ 2307761 w 12192000"/>
              <a:gd name="connsiteY4841" fmla="*/ 314980 h 6858000"/>
              <a:gd name="connsiteX4842" fmla="*/ 2313667 w 12192000"/>
              <a:gd name="connsiteY4842" fmla="*/ 307695 h 6858000"/>
              <a:gd name="connsiteX4843" fmla="*/ 2312190 w 12192000"/>
              <a:gd name="connsiteY4843" fmla="*/ 300410 h 6858000"/>
              <a:gd name="connsiteX4844" fmla="*/ 2319573 w 12192000"/>
              <a:gd name="connsiteY4844" fmla="*/ 291102 h 6858000"/>
              <a:gd name="connsiteX4845" fmla="*/ 2318096 w 12192000"/>
              <a:gd name="connsiteY4845" fmla="*/ 285841 h 6858000"/>
              <a:gd name="connsiteX4846" fmla="*/ 2312928 w 12192000"/>
              <a:gd name="connsiteY4846" fmla="*/ 282603 h 6858000"/>
              <a:gd name="connsiteX4847" fmla="*/ 2307761 w 12192000"/>
              <a:gd name="connsiteY4847" fmla="*/ 282603 h 6858000"/>
              <a:gd name="connsiteX4848" fmla="*/ 2304070 w 12192000"/>
              <a:gd name="connsiteY4848" fmla="*/ 284627 h 6858000"/>
              <a:gd name="connsiteX4849" fmla="*/ 2296687 w 12192000"/>
              <a:gd name="connsiteY4849" fmla="*/ 284627 h 6858000"/>
              <a:gd name="connsiteX4850" fmla="*/ 2290043 w 12192000"/>
              <a:gd name="connsiteY4850" fmla="*/ 280984 h 6858000"/>
              <a:gd name="connsiteX4851" fmla="*/ 2286352 w 12192000"/>
              <a:gd name="connsiteY4851" fmla="*/ 278961 h 6858000"/>
              <a:gd name="connsiteX4852" fmla="*/ 2281922 w 12192000"/>
              <a:gd name="connsiteY4852" fmla="*/ 280579 h 6858000"/>
              <a:gd name="connsiteX4853" fmla="*/ 2279708 w 12192000"/>
              <a:gd name="connsiteY4853" fmla="*/ 288269 h 6858000"/>
              <a:gd name="connsiteX4854" fmla="*/ 2275278 w 12192000"/>
              <a:gd name="connsiteY4854" fmla="*/ 288269 h 6858000"/>
              <a:gd name="connsiteX4855" fmla="*/ 2273802 w 12192000"/>
              <a:gd name="connsiteY4855" fmla="*/ 278961 h 6858000"/>
              <a:gd name="connsiteX4856" fmla="*/ 2278969 w 12192000"/>
              <a:gd name="connsiteY4856" fmla="*/ 263177 h 6858000"/>
              <a:gd name="connsiteX4857" fmla="*/ 2278969 w 12192000"/>
              <a:gd name="connsiteY4857" fmla="*/ 255082 h 6858000"/>
              <a:gd name="connsiteX4858" fmla="*/ 2295211 w 12192000"/>
              <a:gd name="connsiteY4858" fmla="*/ 249012 h 6858000"/>
              <a:gd name="connsiteX4859" fmla="*/ 2307023 w 12192000"/>
              <a:gd name="connsiteY4859" fmla="*/ 247798 h 6858000"/>
              <a:gd name="connsiteX4860" fmla="*/ 2312928 w 12192000"/>
              <a:gd name="connsiteY4860" fmla="*/ 242536 h 6858000"/>
              <a:gd name="connsiteX4861" fmla="*/ 2312928 w 12192000"/>
              <a:gd name="connsiteY4861" fmla="*/ 229181 h 6858000"/>
              <a:gd name="connsiteX4862" fmla="*/ 2315143 w 12192000"/>
              <a:gd name="connsiteY4862" fmla="*/ 224324 h 6858000"/>
              <a:gd name="connsiteX4863" fmla="*/ 2315143 w 12192000"/>
              <a:gd name="connsiteY4863" fmla="*/ 211373 h 6858000"/>
              <a:gd name="connsiteX4864" fmla="*/ 2319573 w 12192000"/>
              <a:gd name="connsiteY4864" fmla="*/ 204088 h 6858000"/>
              <a:gd name="connsiteX4865" fmla="*/ 2332123 w 12192000"/>
              <a:gd name="connsiteY4865" fmla="*/ 193566 h 6858000"/>
              <a:gd name="connsiteX4866" fmla="*/ 2332861 w 12192000"/>
              <a:gd name="connsiteY4866" fmla="*/ 186281 h 6858000"/>
              <a:gd name="connsiteX4867" fmla="*/ 2335076 w 12192000"/>
              <a:gd name="connsiteY4867" fmla="*/ 178187 h 6858000"/>
              <a:gd name="connsiteX4868" fmla="*/ 2340244 w 12192000"/>
              <a:gd name="connsiteY4868" fmla="*/ 175354 h 6858000"/>
              <a:gd name="connsiteX4869" fmla="*/ 2337291 w 12192000"/>
              <a:gd name="connsiteY4869" fmla="*/ 169283 h 6858000"/>
              <a:gd name="connsiteX4870" fmla="*/ 2346888 w 12192000"/>
              <a:gd name="connsiteY4870" fmla="*/ 154713 h 6858000"/>
              <a:gd name="connsiteX4871" fmla="*/ 2347626 w 12192000"/>
              <a:gd name="connsiteY4871" fmla="*/ 149047 h 6858000"/>
              <a:gd name="connsiteX4872" fmla="*/ 2353532 w 12192000"/>
              <a:gd name="connsiteY4872" fmla="*/ 141358 h 6858000"/>
              <a:gd name="connsiteX4873" fmla="*/ 2353532 w 12192000"/>
              <a:gd name="connsiteY4873" fmla="*/ 134882 h 6858000"/>
              <a:gd name="connsiteX4874" fmla="*/ 2363129 w 12192000"/>
              <a:gd name="connsiteY4874" fmla="*/ 122336 h 6858000"/>
              <a:gd name="connsiteX4875" fmla="*/ 2370512 w 12192000"/>
              <a:gd name="connsiteY4875" fmla="*/ 104933 h 6858000"/>
              <a:gd name="connsiteX4876" fmla="*/ 2380109 w 12192000"/>
              <a:gd name="connsiteY4876" fmla="*/ 97244 h 6858000"/>
              <a:gd name="connsiteX4877" fmla="*/ 4987586 w 12192000"/>
              <a:gd name="connsiteY4877" fmla="*/ 922 h 6858000"/>
              <a:gd name="connsiteX4878" fmla="*/ 4988325 w 12192000"/>
              <a:gd name="connsiteY4878" fmla="*/ 4969 h 6858000"/>
              <a:gd name="connsiteX4879" fmla="*/ 4983157 w 12192000"/>
              <a:gd name="connsiteY4879" fmla="*/ 8207 h 6858000"/>
              <a:gd name="connsiteX4880" fmla="*/ 4979466 w 12192000"/>
              <a:gd name="connsiteY4880" fmla="*/ 7397 h 6858000"/>
              <a:gd name="connsiteX4881" fmla="*/ 4980204 w 12192000"/>
              <a:gd name="connsiteY4881" fmla="*/ 3755 h 6858000"/>
              <a:gd name="connsiteX4882" fmla="*/ 7147063 w 12192000"/>
              <a:gd name="connsiteY4882" fmla="*/ 0 h 6858000"/>
              <a:gd name="connsiteX4883" fmla="*/ 7150425 w 12192000"/>
              <a:gd name="connsiteY4883" fmla="*/ 0 h 6858000"/>
              <a:gd name="connsiteX4884" fmla="*/ 7149164 w 12192000"/>
              <a:gd name="connsiteY4884" fmla="*/ 922 h 6858000"/>
              <a:gd name="connsiteX4885" fmla="*/ 6642274 w 12192000"/>
              <a:gd name="connsiteY4885" fmla="*/ 0 h 6858000"/>
              <a:gd name="connsiteX4886" fmla="*/ 6655879 w 12192000"/>
              <a:gd name="connsiteY4886" fmla="*/ 0 h 6858000"/>
              <a:gd name="connsiteX4887" fmla="*/ 6658970 w 12192000"/>
              <a:gd name="connsiteY4887" fmla="*/ 15491 h 6858000"/>
              <a:gd name="connsiteX4888" fmla="*/ 6652326 w 12192000"/>
              <a:gd name="connsiteY4888" fmla="*/ 28442 h 6858000"/>
              <a:gd name="connsiteX4889" fmla="*/ 6654541 w 12192000"/>
              <a:gd name="connsiteY4889" fmla="*/ 34918 h 6858000"/>
              <a:gd name="connsiteX4890" fmla="*/ 6647158 w 12192000"/>
              <a:gd name="connsiteY4890" fmla="*/ 39370 h 6858000"/>
              <a:gd name="connsiteX4891" fmla="*/ 6647158 w 12192000"/>
              <a:gd name="connsiteY4891" fmla="*/ 44631 h 6858000"/>
              <a:gd name="connsiteX4892" fmla="*/ 6658232 w 12192000"/>
              <a:gd name="connsiteY4892" fmla="*/ 36537 h 6858000"/>
              <a:gd name="connsiteX4893" fmla="*/ 6660447 w 12192000"/>
              <a:gd name="connsiteY4893" fmla="*/ 29252 h 6858000"/>
              <a:gd name="connsiteX4894" fmla="*/ 6667091 w 12192000"/>
              <a:gd name="connsiteY4894" fmla="*/ 20348 h 6858000"/>
              <a:gd name="connsiteX4895" fmla="*/ 6671520 w 12192000"/>
              <a:gd name="connsiteY4895" fmla="*/ 24395 h 6858000"/>
              <a:gd name="connsiteX4896" fmla="*/ 6679641 w 12192000"/>
              <a:gd name="connsiteY4896" fmla="*/ 25205 h 6858000"/>
              <a:gd name="connsiteX4897" fmla="*/ 6675211 w 12192000"/>
              <a:gd name="connsiteY4897" fmla="*/ 16706 h 6858000"/>
              <a:gd name="connsiteX4898" fmla="*/ 6664876 w 12192000"/>
              <a:gd name="connsiteY4898" fmla="*/ 12658 h 6858000"/>
              <a:gd name="connsiteX4899" fmla="*/ 6664138 w 12192000"/>
              <a:gd name="connsiteY4899" fmla="*/ 5374 h 6858000"/>
              <a:gd name="connsiteX4900" fmla="*/ 6671057 w 12192000"/>
              <a:gd name="connsiteY4900" fmla="*/ 0 h 6858000"/>
              <a:gd name="connsiteX4901" fmla="*/ 6709127 w 12192000"/>
              <a:gd name="connsiteY4901" fmla="*/ 0 h 6858000"/>
              <a:gd name="connsiteX4902" fmla="*/ 6712124 w 12192000"/>
              <a:gd name="connsiteY4902" fmla="*/ 4564 h 6858000"/>
              <a:gd name="connsiteX4903" fmla="*/ 6718768 w 12192000"/>
              <a:gd name="connsiteY4903" fmla="*/ 9016 h 6858000"/>
              <a:gd name="connsiteX4904" fmla="*/ 6720244 w 12192000"/>
              <a:gd name="connsiteY4904" fmla="*/ 2945 h 6858000"/>
              <a:gd name="connsiteX4905" fmla="*/ 6717782 w 12192000"/>
              <a:gd name="connsiteY4905" fmla="*/ 0 h 6858000"/>
              <a:gd name="connsiteX4906" fmla="*/ 7087889 w 12192000"/>
              <a:gd name="connsiteY4906" fmla="*/ 0 h 6858000"/>
              <a:gd name="connsiteX4907" fmla="*/ 7087889 w 12192000"/>
              <a:gd name="connsiteY4907" fmla="*/ 2136 h 6858000"/>
              <a:gd name="connsiteX4908" fmla="*/ 7092319 w 12192000"/>
              <a:gd name="connsiteY4908" fmla="*/ 7802 h 6858000"/>
              <a:gd name="connsiteX4909" fmla="*/ 7092827 w 12192000"/>
              <a:gd name="connsiteY4909" fmla="*/ 0 h 6858000"/>
              <a:gd name="connsiteX4910" fmla="*/ 7116681 w 12192000"/>
              <a:gd name="connsiteY4910" fmla="*/ 0 h 6858000"/>
              <a:gd name="connsiteX4911" fmla="*/ 7116681 w 12192000"/>
              <a:gd name="connsiteY4911" fmla="*/ 2541 h 6858000"/>
              <a:gd name="connsiteX4912" fmla="*/ 7118896 w 12192000"/>
              <a:gd name="connsiteY4912" fmla="*/ 11040 h 6858000"/>
              <a:gd name="connsiteX4913" fmla="*/ 7126278 w 12192000"/>
              <a:gd name="connsiteY4913" fmla="*/ 4969 h 6858000"/>
              <a:gd name="connsiteX4914" fmla="*/ 7129969 w 12192000"/>
              <a:gd name="connsiteY4914" fmla="*/ 7397 h 6858000"/>
              <a:gd name="connsiteX4915" fmla="*/ 7132184 w 12192000"/>
              <a:gd name="connsiteY4915" fmla="*/ 15491 h 6858000"/>
              <a:gd name="connsiteX4916" fmla="*/ 7140305 w 12192000"/>
              <a:gd name="connsiteY4916" fmla="*/ 9421 h 6858000"/>
              <a:gd name="connsiteX4917" fmla="*/ 7148425 w 12192000"/>
              <a:gd name="connsiteY4917" fmla="*/ 11849 h 6858000"/>
              <a:gd name="connsiteX4918" fmla="*/ 7149164 w 12192000"/>
              <a:gd name="connsiteY4918" fmla="*/ 18729 h 6858000"/>
              <a:gd name="connsiteX4919" fmla="*/ 7152117 w 12192000"/>
              <a:gd name="connsiteY4919" fmla="*/ 17920 h 6858000"/>
              <a:gd name="connsiteX4920" fmla="*/ 7156546 w 12192000"/>
              <a:gd name="connsiteY4920" fmla="*/ 12254 h 6858000"/>
              <a:gd name="connsiteX4921" fmla="*/ 7159499 w 12192000"/>
              <a:gd name="connsiteY4921" fmla="*/ 15087 h 6858000"/>
              <a:gd name="connsiteX4922" fmla="*/ 7158023 w 12192000"/>
              <a:gd name="connsiteY4922" fmla="*/ 18729 h 6858000"/>
              <a:gd name="connsiteX4923" fmla="*/ 7158023 w 12192000"/>
              <a:gd name="connsiteY4923" fmla="*/ 24800 h 6858000"/>
              <a:gd name="connsiteX4924" fmla="*/ 7166143 w 12192000"/>
              <a:gd name="connsiteY4924" fmla="*/ 14682 h 6858000"/>
              <a:gd name="connsiteX4925" fmla="*/ 7170573 w 12192000"/>
              <a:gd name="connsiteY4925" fmla="*/ 10635 h 6858000"/>
              <a:gd name="connsiteX4926" fmla="*/ 7175002 w 12192000"/>
              <a:gd name="connsiteY4926" fmla="*/ 12658 h 6858000"/>
              <a:gd name="connsiteX4927" fmla="*/ 7172049 w 12192000"/>
              <a:gd name="connsiteY4927" fmla="*/ 16301 h 6858000"/>
              <a:gd name="connsiteX4928" fmla="*/ 7170573 w 12192000"/>
              <a:gd name="connsiteY4928" fmla="*/ 21562 h 6858000"/>
              <a:gd name="connsiteX4929" fmla="*/ 7177955 w 12192000"/>
              <a:gd name="connsiteY4929" fmla="*/ 21562 h 6858000"/>
              <a:gd name="connsiteX4930" fmla="*/ 7181646 w 12192000"/>
              <a:gd name="connsiteY4930" fmla="*/ 25205 h 6858000"/>
              <a:gd name="connsiteX4931" fmla="*/ 7175002 w 12192000"/>
              <a:gd name="connsiteY4931" fmla="*/ 28847 h 6858000"/>
              <a:gd name="connsiteX4932" fmla="*/ 7169096 w 12192000"/>
              <a:gd name="connsiteY4932" fmla="*/ 37346 h 6858000"/>
              <a:gd name="connsiteX4933" fmla="*/ 7180170 w 12192000"/>
              <a:gd name="connsiteY4933" fmla="*/ 36537 h 6858000"/>
              <a:gd name="connsiteX4934" fmla="*/ 7186076 w 12192000"/>
              <a:gd name="connsiteY4934" fmla="*/ 25205 h 6858000"/>
              <a:gd name="connsiteX4935" fmla="*/ 7184599 w 12192000"/>
              <a:gd name="connsiteY4935" fmla="*/ 19539 h 6858000"/>
              <a:gd name="connsiteX4936" fmla="*/ 7188291 w 12192000"/>
              <a:gd name="connsiteY4936" fmla="*/ 15896 h 6858000"/>
              <a:gd name="connsiteX4937" fmla="*/ 7198626 w 12192000"/>
              <a:gd name="connsiteY4937" fmla="*/ 14682 h 6858000"/>
              <a:gd name="connsiteX4938" fmla="*/ 7205270 w 12192000"/>
              <a:gd name="connsiteY4938" fmla="*/ 19539 h 6858000"/>
              <a:gd name="connsiteX4939" fmla="*/ 7206747 w 12192000"/>
              <a:gd name="connsiteY4939" fmla="*/ 15087 h 6858000"/>
              <a:gd name="connsiteX4940" fmla="*/ 7201579 w 12192000"/>
              <a:gd name="connsiteY4940" fmla="*/ 8611 h 6858000"/>
              <a:gd name="connsiteX4941" fmla="*/ 7201579 w 12192000"/>
              <a:gd name="connsiteY4941" fmla="*/ 6183 h 6858000"/>
              <a:gd name="connsiteX4942" fmla="*/ 7211176 w 12192000"/>
              <a:gd name="connsiteY4942" fmla="*/ 9826 h 6858000"/>
              <a:gd name="connsiteX4943" fmla="*/ 7217820 w 12192000"/>
              <a:gd name="connsiteY4943" fmla="*/ 17920 h 6858000"/>
              <a:gd name="connsiteX4944" fmla="*/ 7231847 w 12192000"/>
              <a:gd name="connsiteY4944" fmla="*/ 18729 h 6858000"/>
              <a:gd name="connsiteX4945" fmla="*/ 7241444 w 12192000"/>
              <a:gd name="connsiteY4945" fmla="*/ 22372 h 6858000"/>
              <a:gd name="connsiteX4946" fmla="*/ 7248827 w 12192000"/>
              <a:gd name="connsiteY4946" fmla="*/ 18325 h 6858000"/>
              <a:gd name="connsiteX4947" fmla="*/ 7248088 w 12192000"/>
              <a:gd name="connsiteY4947" fmla="*/ 13873 h 6858000"/>
              <a:gd name="connsiteX4948" fmla="*/ 7259900 w 12192000"/>
              <a:gd name="connsiteY4948" fmla="*/ 16301 h 6858000"/>
              <a:gd name="connsiteX4949" fmla="*/ 7270236 w 12192000"/>
              <a:gd name="connsiteY4949" fmla="*/ 22372 h 6858000"/>
              <a:gd name="connsiteX4950" fmla="*/ 7272450 w 12192000"/>
              <a:gd name="connsiteY4950" fmla="*/ 18325 h 6858000"/>
              <a:gd name="connsiteX4951" fmla="*/ 7283524 w 12192000"/>
              <a:gd name="connsiteY4951" fmla="*/ 22776 h 6858000"/>
              <a:gd name="connsiteX4952" fmla="*/ 7334463 w 12192000"/>
              <a:gd name="connsiteY4952" fmla="*/ 47869 h 6858000"/>
              <a:gd name="connsiteX4953" fmla="*/ 7369160 w 12192000"/>
              <a:gd name="connsiteY4953" fmla="*/ 68914 h 6858000"/>
              <a:gd name="connsiteX4954" fmla="*/ 7375805 w 12192000"/>
              <a:gd name="connsiteY4954" fmla="*/ 76603 h 6858000"/>
              <a:gd name="connsiteX4955" fmla="*/ 7385402 w 12192000"/>
              <a:gd name="connsiteY4955" fmla="*/ 79032 h 6858000"/>
              <a:gd name="connsiteX4956" fmla="*/ 7397214 w 12192000"/>
              <a:gd name="connsiteY4956" fmla="*/ 95220 h 6858000"/>
              <a:gd name="connsiteX4957" fmla="*/ 7404596 w 12192000"/>
              <a:gd name="connsiteY4957" fmla="*/ 96839 h 6858000"/>
              <a:gd name="connsiteX4958" fmla="*/ 7403120 w 12192000"/>
              <a:gd name="connsiteY4958" fmla="*/ 91578 h 6858000"/>
              <a:gd name="connsiteX4959" fmla="*/ 7403120 w 12192000"/>
              <a:gd name="connsiteY4959" fmla="*/ 87935 h 6858000"/>
              <a:gd name="connsiteX4960" fmla="*/ 7407549 w 12192000"/>
              <a:gd name="connsiteY4960" fmla="*/ 87935 h 6858000"/>
              <a:gd name="connsiteX4961" fmla="*/ 7422314 w 12192000"/>
              <a:gd name="connsiteY4961" fmla="*/ 100077 h 6858000"/>
              <a:gd name="connsiteX4962" fmla="*/ 7429696 w 12192000"/>
              <a:gd name="connsiteY4962" fmla="*/ 100886 h 6858000"/>
              <a:gd name="connsiteX4963" fmla="*/ 7442247 w 12192000"/>
              <a:gd name="connsiteY4963" fmla="*/ 111004 h 6858000"/>
              <a:gd name="connsiteX4964" fmla="*/ 7449629 w 12192000"/>
              <a:gd name="connsiteY4964" fmla="*/ 108171 h 6858000"/>
              <a:gd name="connsiteX4965" fmla="*/ 7441508 w 12192000"/>
              <a:gd name="connsiteY4965" fmla="*/ 97649 h 6858000"/>
              <a:gd name="connsiteX4966" fmla="*/ 7439294 w 12192000"/>
              <a:gd name="connsiteY4966" fmla="*/ 93197 h 6858000"/>
              <a:gd name="connsiteX4967" fmla="*/ 7444461 w 12192000"/>
              <a:gd name="connsiteY4967" fmla="*/ 93197 h 6858000"/>
              <a:gd name="connsiteX4968" fmla="*/ 7455535 w 12192000"/>
              <a:gd name="connsiteY4968" fmla="*/ 102910 h 6858000"/>
              <a:gd name="connsiteX4969" fmla="*/ 7454058 w 12192000"/>
              <a:gd name="connsiteY4969" fmla="*/ 111409 h 6858000"/>
              <a:gd name="connsiteX4970" fmla="*/ 7474729 w 12192000"/>
              <a:gd name="connsiteY4970" fmla="*/ 124360 h 6858000"/>
              <a:gd name="connsiteX4971" fmla="*/ 7473253 w 12192000"/>
              <a:gd name="connsiteY4971" fmla="*/ 130430 h 6858000"/>
              <a:gd name="connsiteX4972" fmla="*/ 7484326 w 12192000"/>
              <a:gd name="connsiteY4972" fmla="*/ 135287 h 6858000"/>
              <a:gd name="connsiteX4973" fmla="*/ 7486541 w 12192000"/>
              <a:gd name="connsiteY4973" fmla="*/ 130835 h 6858000"/>
              <a:gd name="connsiteX4974" fmla="*/ 7495400 w 12192000"/>
              <a:gd name="connsiteY4974" fmla="*/ 132859 h 6858000"/>
              <a:gd name="connsiteX4975" fmla="*/ 7505735 w 12192000"/>
              <a:gd name="connsiteY4975" fmla="*/ 142977 h 6858000"/>
              <a:gd name="connsiteX4976" fmla="*/ 7509427 w 12192000"/>
              <a:gd name="connsiteY4976" fmla="*/ 154309 h 6858000"/>
              <a:gd name="connsiteX4977" fmla="*/ 7515333 w 12192000"/>
              <a:gd name="connsiteY4977" fmla="*/ 157546 h 6858000"/>
              <a:gd name="connsiteX4978" fmla="*/ 7523453 w 12192000"/>
              <a:gd name="connsiteY4978" fmla="*/ 169283 h 6858000"/>
              <a:gd name="connsiteX4979" fmla="*/ 7527145 w 12192000"/>
              <a:gd name="connsiteY4979" fmla="*/ 168069 h 6858000"/>
              <a:gd name="connsiteX4980" fmla="*/ 7530836 w 12192000"/>
              <a:gd name="connsiteY4980" fmla="*/ 171711 h 6858000"/>
              <a:gd name="connsiteX4981" fmla="*/ 7531574 w 12192000"/>
              <a:gd name="connsiteY4981" fmla="*/ 183043 h 6858000"/>
              <a:gd name="connsiteX4982" fmla="*/ 7531574 w 12192000"/>
              <a:gd name="connsiteY4982" fmla="*/ 193971 h 6858000"/>
              <a:gd name="connsiteX4983" fmla="*/ 7529359 w 12192000"/>
              <a:gd name="connsiteY4983" fmla="*/ 207326 h 6858000"/>
              <a:gd name="connsiteX4984" fmla="*/ 7525668 w 12192000"/>
              <a:gd name="connsiteY4984" fmla="*/ 214611 h 6858000"/>
              <a:gd name="connsiteX4985" fmla="*/ 7525668 w 12192000"/>
              <a:gd name="connsiteY4985" fmla="*/ 220682 h 6858000"/>
              <a:gd name="connsiteX4986" fmla="*/ 7515333 w 12192000"/>
              <a:gd name="connsiteY4986" fmla="*/ 233633 h 6858000"/>
              <a:gd name="connsiteX4987" fmla="*/ 7513118 w 12192000"/>
              <a:gd name="connsiteY4987" fmla="*/ 239703 h 6858000"/>
              <a:gd name="connsiteX4988" fmla="*/ 7494662 w 12192000"/>
              <a:gd name="connsiteY4988" fmla="*/ 263581 h 6858000"/>
              <a:gd name="connsiteX4989" fmla="*/ 7480635 w 12192000"/>
              <a:gd name="connsiteY4989" fmla="*/ 270057 h 6858000"/>
              <a:gd name="connsiteX4990" fmla="*/ 7464394 w 12192000"/>
              <a:gd name="connsiteY4990" fmla="*/ 272890 h 6858000"/>
              <a:gd name="connsiteX4991" fmla="*/ 7457750 w 12192000"/>
              <a:gd name="connsiteY4991" fmla="*/ 278151 h 6858000"/>
              <a:gd name="connsiteX4992" fmla="*/ 7442985 w 12192000"/>
              <a:gd name="connsiteY4992" fmla="*/ 278151 h 6858000"/>
              <a:gd name="connsiteX4993" fmla="*/ 7440032 w 12192000"/>
              <a:gd name="connsiteY4993" fmla="*/ 281794 h 6858000"/>
              <a:gd name="connsiteX4994" fmla="*/ 7417146 w 12192000"/>
              <a:gd name="connsiteY4994" fmla="*/ 284222 h 6858000"/>
              <a:gd name="connsiteX4995" fmla="*/ 7388355 w 12192000"/>
              <a:gd name="connsiteY4995" fmla="*/ 282603 h 6858000"/>
              <a:gd name="connsiteX4996" fmla="*/ 7372113 w 12192000"/>
              <a:gd name="connsiteY4996" fmla="*/ 278556 h 6858000"/>
              <a:gd name="connsiteX4997" fmla="*/ 7360301 w 12192000"/>
              <a:gd name="connsiteY4997" fmla="*/ 270866 h 6858000"/>
              <a:gd name="connsiteX4998" fmla="*/ 7352919 w 12192000"/>
              <a:gd name="connsiteY4998" fmla="*/ 275318 h 6858000"/>
              <a:gd name="connsiteX4999" fmla="*/ 7344798 w 12192000"/>
              <a:gd name="connsiteY4999" fmla="*/ 273295 h 6858000"/>
              <a:gd name="connsiteX5000" fmla="*/ 7330772 w 12192000"/>
              <a:gd name="connsiteY5000" fmla="*/ 273295 h 6858000"/>
              <a:gd name="connsiteX5001" fmla="*/ 7329295 w 12192000"/>
              <a:gd name="connsiteY5001" fmla="*/ 268843 h 6858000"/>
              <a:gd name="connsiteX5002" fmla="*/ 7320436 w 12192000"/>
              <a:gd name="connsiteY5002" fmla="*/ 266414 h 6858000"/>
              <a:gd name="connsiteX5003" fmla="*/ 7313054 w 12192000"/>
              <a:gd name="connsiteY5003" fmla="*/ 271271 h 6858000"/>
              <a:gd name="connsiteX5004" fmla="*/ 7300504 w 12192000"/>
              <a:gd name="connsiteY5004" fmla="*/ 259939 h 6858000"/>
              <a:gd name="connsiteX5005" fmla="*/ 7301242 w 12192000"/>
              <a:gd name="connsiteY5005" fmla="*/ 254273 h 6858000"/>
              <a:gd name="connsiteX5006" fmla="*/ 7291645 w 12192000"/>
              <a:gd name="connsiteY5006" fmla="*/ 255892 h 6858000"/>
              <a:gd name="connsiteX5007" fmla="*/ 7282786 w 12192000"/>
              <a:gd name="connsiteY5007" fmla="*/ 254678 h 6858000"/>
              <a:gd name="connsiteX5008" fmla="*/ 7287215 w 12192000"/>
              <a:gd name="connsiteY5008" fmla="*/ 252654 h 6858000"/>
              <a:gd name="connsiteX5009" fmla="*/ 7270974 w 12192000"/>
              <a:gd name="connsiteY5009" fmla="*/ 252249 h 6858000"/>
              <a:gd name="connsiteX5010" fmla="*/ 7266544 w 12192000"/>
              <a:gd name="connsiteY5010" fmla="*/ 256701 h 6858000"/>
              <a:gd name="connsiteX5011" fmla="*/ 7256947 w 12192000"/>
              <a:gd name="connsiteY5011" fmla="*/ 256297 h 6858000"/>
              <a:gd name="connsiteX5012" fmla="*/ 7256947 w 12192000"/>
              <a:gd name="connsiteY5012" fmla="*/ 251440 h 6858000"/>
              <a:gd name="connsiteX5013" fmla="*/ 7253256 w 12192000"/>
              <a:gd name="connsiteY5013" fmla="*/ 248607 h 6858000"/>
              <a:gd name="connsiteX5014" fmla="*/ 7259162 w 12192000"/>
              <a:gd name="connsiteY5014" fmla="*/ 244560 h 6858000"/>
              <a:gd name="connsiteX5015" fmla="*/ 7252518 w 12192000"/>
              <a:gd name="connsiteY5015" fmla="*/ 238084 h 6858000"/>
              <a:gd name="connsiteX5016" fmla="*/ 7250303 w 12192000"/>
              <a:gd name="connsiteY5016" fmla="*/ 241727 h 6858000"/>
              <a:gd name="connsiteX5017" fmla="*/ 7234800 w 12192000"/>
              <a:gd name="connsiteY5017" fmla="*/ 241727 h 6858000"/>
              <a:gd name="connsiteX5018" fmla="*/ 7224465 w 12192000"/>
              <a:gd name="connsiteY5018" fmla="*/ 235251 h 6858000"/>
              <a:gd name="connsiteX5019" fmla="*/ 7222250 w 12192000"/>
              <a:gd name="connsiteY5019" fmla="*/ 238489 h 6858000"/>
              <a:gd name="connsiteX5020" fmla="*/ 7215606 w 12192000"/>
              <a:gd name="connsiteY5020" fmla="*/ 237680 h 6858000"/>
              <a:gd name="connsiteX5021" fmla="*/ 7194197 w 12192000"/>
              <a:gd name="connsiteY5021" fmla="*/ 221491 h 6858000"/>
              <a:gd name="connsiteX5022" fmla="*/ 7191982 w 12192000"/>
              <a:gd name="connsiteY5022" fmla="*/ 212587 h 6858000"/>
              <a:gd name="connsiteX5023" fmla="*/ 7179432 w 12192000"/>
              <a:gd name="connsiteY5023" fmla="*/ 211778 h 6858000"/>
              <a:gd name="connsiteX5024" fmla="*/ 7177217 w 12192000"/>
              <a:gd name="connsiteY5024" fmla="*/ 208945 h 6858000"/>
              <a:gd name="connsiteX5025" fmla="*/ 7167620 w 12192000"/>
              <a:gd name="connsiteY5025" fmla="*/ 209350 h 6858000"/>
              <a:gd name="connsiteX5026" fmla="*/ 7165405 w 12192000"/>
              <a:gd name="connsiteY5026" fmla="*/ 212183 h 6858000"/>
              <a:gd name="connsiteX5027" fmla="*/ 7175740 w 12192000"/>
              <a:gd name="connsiteY5027" fmla="*/ 218658 h 6858000"/>
              <a:gd name="connsiteX5028" fmla="*/ 7178693 w 12192000"/>
              <a:gd name="connsiteY5028" fmla="*/ 231609 h 6858000"/>
              <a:gd name="connsiteX5029" fmla="*/ 7189767 w 12192000"/>
              <a:gd name="connsiteY5029" fmla="*/ 238894 h 6858000"/>
              <a:gd name="connsiteX5030" fmla="*/ 7192720 w 12192000"/>
              <a:gd name="connsiteY5030" fmla="*/ 245774 h 6858000"/>
              <a:gd name="connsiteX5031" fmla="*/ 7207485 w 12192000"/>
              <a:gd name="connsiteY5031" fmla="*/ 249012 h 6858000"/>
              <a:gd name="connsiteX5032" fmla="*/ 7210438 w 12192000"/>
              <a:gd name="connsiteY5032" fmla="*/ 251845 h 6858000"/>
              <a:gd name="connsiteX5033" fmla="*/ 7200841 w 12192000"/>
              <a:gd name="connsiteY5033" fmla="*/ 256297 h 6858000"/>
              <a:gd name="connsiteX5034" fmla="*/ 7195673 w 12192000"/>
              <a:gd name="connsiteY5034" fmla="*/ 261963 h 6858000"/>
              <a:gd name="connsiteX5035" fmla="*/ 7198626 w 12192000"/>
              <a:gd name="connsiteY5035" fmla="*/ 264391 h 6858000"/>
              <a:gd name="connsiteX5036" fmla="*/ 7214867 w 12192000"/>
              <a:gd name="connsiteY5036" fmla="*/ 260748 h 6858000"/>
              <a:gd name="connsiteX5037" fmla="*/ 7221512 w 12192000"/>
              <a:gd name="connsiteY5037" fmla="*/ 256297 h 6858000"/>
              <a:gd name="connsiteX5038" fmla="*/ 7228156 w 12192000"/>
              <a:gd name="connsiteY5038" fmla="*/ 261153 h 6858000"/>
              <a:gd name="connsiteX5039" fmla="*/ 7220773 w 12192000"/>
              <a:gd name="connsiteY5039" fmla="*/ 263581 h 6858000"/>
              <a:gd name="connsiteX5040" fmla="*/ 7220773 w 12192000"/>
              <a:gd name="connsiteY5040" fmla="*/ 266414 h 6858000"/>
              <a:gd name="connsiteX5041" fmla="*/ 7231847 w 12192000"/>
              <a:gd name="connsiteY5041" fmla="*/ 267629 h 6858000"/>
              <a:gd name="connsiteX5042" fmla="*/ 7228894 w 12192000"/>
              <a:gd name="connsiteY5042" fmla="*/ 274509 h 6858000"/>
              <a:gd name="connsiteX5043" fmla="*/ 7219297 w 12192000"/>
              <a:gd name="connsiteY5043" fmla="*/ 276128 h 6858000"/>
              <a:gd name="connsiteX5044" fmla="*/ 7215606 w 12192000"/>
              <a:gd name="connsiteY5044" fmla="*/ 280984 h 6858000"/>
              <a:gd name="connsiteX5045" fmla="*/ 7226679 w 12192000"/>
              <a:gd name="connsiteY5045" fmla="*/ 283008 h 6858000"/>
              <a:gd name="connsiteX5046" fmla="*/ 7231109 w 12192000"/>
              <a:gd name="connsiteY5046" fmla="*/ 280175 h 6858000"/>
              <a:gd name="connsiteX5047" fmla="*/ 7239229 w 12192000"/>
              <a:gd name="connsiteY5047" fmla="*/ 280175 h 6858000"/>
              <a:gd name="connsiteX5048" fmla="*/ 7243659 w 12192000"/>
              <a:gd name="connsiteY5048" fmla="*/ 285031 h 6858000"/>
              <a:gd name="connsiteX5049" fmla="*/ 7249565 w 12192000"/>
              <a:gd name="connsiteY5049" fmla="*/ 280984 h 6858000"/>
              <a:gd name="connsiteX5050" fmla="*/ 7272450 w 12192000"/>
              <a:gd name="connsiteY5050" fmla="*/ 289483 h 6858000"/>
              <a:gd name="connsiteX5051" fmla="*/ 7283524 w 12192000"/>
              <a:gd name="connsiteY5051" fmla="*/ 303648 h 6858000"/>
              <a:gd name="connsiteX5052" fmla="*/ 7288692 w 12192000"/>
              <a:gd name="connsiteY5052" fmla="*/ 304458 h 6858000"/>
              <a:gd name="connsiteX5053" fmla="*/ 7285001 w 12192000"/>
              <a:gd name="connsiteY5053" fmla="*/ 310124 h 6858000"/>
              <a:gd name="connsiteX5054" fmla="*/ 7284262 w 12192000"/>
              <a:gd name="connsiteY5054" fmla="*/ 316194 h 6858000"/>
              <a:gd name="connsiteX5055" fmla="*/ 7287954 w 12192000"/>
              <a:gd name="connsiteY5055" fmla="*/ 317408 h 6858000"/>
              <a:gd name="connsiteX5056" fmla="*/ 7288692 w 12192000"/>
              <a:gd name="connsiteY5056" fmla="*/ 326312 h 6858000"/>
              <a:gd name="connsiteX5057" fmla="*/ 7287215 w 12192000"/>
              <a:gd name="connsiteY5057" fmla="*/ 340882 h 6858000"/>
              <a:gd name="connsiteX5058" fmla="*/ 7279833 w 12192000"/>
              <a:gd name="connsiteY5058" fmla="*/ 343310 h 6858000"/>
              <a:gd name="connsiteX5059" fmla="*/ 7277618 w 12192000"/>
              <a:gd name="connsiteY5059" fmla="*/ 351405 h 6858000"/>
              <a:gd name="connsiteX5060" fmla="*/ 7285739 w 12192000"/>
              <a:gd name="connsiteY5060" fmla="*/ 353428 h 6858000"/>
              <a:gd name="connsiteX5061" fmla="*/ 7286477 w 12192000"/>
              <a:gd name="connsiteY5061" fmla="*/ 363951 h 6858000"/>
              <a:gd name="connsiteX5062" fmla="*/ 7299765 w 12192000"/>
              <a:gd name="connsiteY5062" fmla="*/ 376092 h 6858000"/>
              <a:gd name="connsiteX5063" fmla="*/ 7299765 w 12192000"/>
              <a:gd name="connsiteY5063" fmla="*/ 383782 h 6858000"/>
              <a:gd name="connsiteX5064" fmla="*/ 7309363 w 12192000"/>
              <a:gd name="connsiteY5064" fmla="*/ 390257 h 6858000"/>
              <a:gd name="connsiteX5065" fmla="*/ 7309363 w 12192000"/>
              <a:gd name="connsiteY5065" fmla="*/ 399161 h 6858000"/>
              <a:gd name="connsiteX5066" fmla="*/ 7311577 w 12192000"/>
              <a:gd name="connsiteY5066" fmla="*/ 409683 h 6858000"/>
              <a:gd name="connsiteX5067" fmla="*/ 7307148 w 12192000"/>
              <a:gd name="connsiteY5067" fmla="*/ 416968 h 6858000"/>
              <a:gd name="connsiteX5068" fmla="*/ 7311577 w 12192000"/>
              <a:gd name="connsiteY5068" fmla="*/ 421420 h 6858000"/>
              <a:gd name="connsiteX5069" fmla="*/ 7316007 w 12192000"/>
              <a:gd name="connsiteY5069" fmla="*/ 429110 h 6858000"/>
              <a:gd name="connsiteX5070" fmla="*/ 7336678 w 12192000"/>
              <a:gd name="connsiteY5070" fmla="*/ 435585 h 6858000"/>
              <a:gd name="connsiteX5071" fmla="*/ 7345537 w 12192000"/>
              <a:gd name="connsiteY5071" fmla="*/ 428705 h 6858000"/>
              <a:gd name="connsiteX5072" fmla="*/ 7349228 w 12192000"/>
              <a:gd name="connsiteY5072" fmla="*/ 429110 h 6858000"/>
              <a:gd name="connsiteX5073" fmla="*/ 7355872 w 12192000"/>
              <a:gd name="connsiteY5073" fmla="*/ 437609 h 6858000"/>
              <a:gd name="connsiteX5074" fmla="*/ 7364731 w 12192000"/>
              <a:gd name="connsiteY5074" fmla="*/ 442870 h 6858000"/>
              <a:gd name="connsiteX5075" fmla="*/ 7366207 w 12192000"/>
              <a:gd name="connsiteY5075" fmla="*/ 454202 h 6858000"/>
              <a:gd name="connsiteX5076" fmla="*/ 7370637 w 12192000"/>
              <a:gd name="connsiteY5076" fmla="*/ 457440 h 6858000"/>
              <a:gd name="connsiteX5077" fmla="*/ 7386140 w 12192000"/>
              <a:gd name="connsiteY5077" fmla="*/ 457440 h 6858000"/>
              <a:gd name="connsiteX5078" fmla="*/ 7392784 w 12192000"/>
              <a:gd name="connsiteY5078" fmla="*/ 462701 h 6858000"/>
              <a:gd name="connsiteX5079" fmla="*/ 7406811 w 12192000"/>
              <a:gd name="connsiteY5079" fmla="*/ 463106 h 6858000"/>
              <a:gd name="connsiteX5080" fmla="*/ 7415670 w 12192000"/>
              <a:gd name="connsiteY5080" fmla="*/ 470391 h 6858000"/>
              <a:gd name="connsiteX5081" fmla="*/ 7420837 w 12192000"/>
              <a:gd name="connsiteY5081" fmla="*/ 470795 h 6858000"/>
              <a:gd name="connsiteX5082" fmla="*/ 7431911 w 12192000"/>
              <a:gd name="connsiteY5082" fmla="*/ 460273 h 6858000"/>
              <a:gd name="connsiteX5083" fmla="*/ 7440032 w 12192000"/>
              <a:gd name="connsiteY5083" fmla="*/ 459463 h 6858000"/>
              <a:gd name="connsiteX5084" fmla="*/ 7445938 w 12192000"/>
              <a:gd name="connsiteY5084" fmla="*/ 457035 h 6858000"/>
              <a:gd name="connsiteX5085" fmla="*/ 7446676 w 12192000"/>
              <a:gd name="connsiteY5085" fmla="*/ 442465 h 6858000"/>
              <a:gd name="connsiteX5086" fmla="*/ 7439294 w 12192000"/>
              <a:gd name="connsiteY5086" fmla="*/ 436395 h 6858000"/>
              <a:gd name="connsiteX5087" fmla="*/ 7442247 w 12192000"/>
              <a:gd name="connsiteY5087" fmla="*/ 431943 h 6858000"/>
              <a:gd name="connsiteX5088" fmla="*/ 7442247 w 12192000"/>
              <a:gd name="connsiteY5088" fmla="*/ 428705 h 6858000"/>
              <a:gd name="connsiteX5089" fmla="*/ 7431173 w 12192000"/>
              <a:gd name="connsiteY5089" fmla="*/ 424658 h 6858000"/>
              <a:gd name="connsiteX5090" fmla="*/ 7429696 w 12192000"/>
              <a:gd name="connsiteY5090" fmla="*/ 417373 h 6858000"/>
              <a:gd name="connsiteX5091" fmla="*/ 7422314 w 12192000"/>
              <a:gd name="connsiteY5091" fmla="*/ 422634 h 6858000"/>
              <a:gd name="connsiteX5092" fmla="*/ 7416408 w 12192000"/>
              <a:gd name="connsiteY5092" fmla="*/ 422230 h 6858000"/>
              <a:gd name="connsiteX5093" fmla="*/ 7406811 w 12192000"/>
              <a:gd name="connsiteY5093" fmla="*/ 426277 h 6858000"/>
              <a:gd name="connsiteX5094" fmla="*/ 7394999 w 12192000"/>
              <a:gd name="connsiteY5094" fmla="*/ 420611 h 6858000"/>
              <a:gd name="connsiteX5095" fmla="*/ 7386140 w 12192000"/>
              <a:gd name="connsiteY5095" fmla="*/ 409683 h 6858000"/>
              <a:gd name="connsiteX5096" fmla="*/ 7372852 w 12192000"/>
              <a:gd name="connsiteY5096" fmla="*/ 404017 h 6858000"/>
              <a:gd name="connsiteX5097" fmla="*/ 7369899 w 12192000"/>
              <a:gd name="connsiteY5097" fmla="*/ 393900 h 6858000"/>
              <a:gd name="connsiteX5098" fmla="*/ 7363254 w 12192000"/>
              <a:gd name="connsiteY5098" fmla="*/ 381353 h 6858000"/>
              <a:gd name="connsiteX5099" fmla="*/ 7372852 w 12192000"/>
              <a:gd name="connsiteY5099" fmla="*/ 382163 h 6858000"/>
              <a:gd name="connsiteX5100" fmla="*/ 7378758 w 12192000"/>
              <a:gd name="connsiteY5100" fmla="*/ 376092 h 6858000"/>
              <a:gd name="connsiteX5101" fmla="*/ 7375805 w 12192000"/>
              <a:gd name="connsiteY5101" fmla="*/ 371236 h 6858000"/>
              <a:gd name="connsiteX5102" fmla="*/ 7378019 w 12192000"/>
              <a:gd name="connsiteY5102" fmla="*/ 365974 h 6858000"/>
              <a:gd name="connsiteX5103" fmla="*/ 7375066 w 12192000"/>
              <a:gd name="connsiteY5103" fmla="*/ 359904 h 6858000"/>
              <a:gd name="connsiteX5104" fmla="*/ 7377281 w 12192000"/>
              <a:gd name="connsiteY5104" fmla="*/ 354238 h 6858000"/>
              <a:gd name="connsiteX5105" fmla="*/ 7388355 w 12192000"/>
              <a:gd name="connsiteY5105" fmla="*/ 353833 h 6858000"/>
              <a:gd name="connsiteX5106" fmla="*/ 7399428 w 12192000"/>
              <a:gd name="connsiteY5106" fmla="*/ 360713 h 6858000"/>
              <a:gd name="connsiteX5107" fmla="*/ 7413455 w 12192000"/>
              <a:gd name="connsiteY5107" fmla="*/ 363141 h 6858000"/>
              <a:gd name="connsiteX5108" fmla="*/ 7420837 w 12192000"/>
              <a:gd name="connsiteY5108" fmla="*/ 372854 h 6858000"/>
              <a:gd name="connsiteX5109" fmla="*/ 7429696 w 12192000"/>
              <a:gd name="connsiteY5109" fmla="*/ 379735 h 6858000"/>
              <a:gd name="connsiteX5110" fmla="*/ 7446676 w 12192000"/>
              <a:gd name="connsiteY5110" fmla="*/ 380544 h 6858000"/>
              <a:gd name="connsiteX5111" fmla="*/ 7450367 w 12192000"/>
              <a:gd name="connsiteY5111" fmla="*/ 386615 h 6858000"/>
              <a:gd name="connsiteX5112" fmla="*/ 7461441 w 12192000"/>
              <a:gd name="connsiteY5112" fmla="*/ 387424 h 6858000"/>
              <a:gd name="connsiteX5113" fmla="*/ 7493185 w 12192000"/>
              <a:gd name="connsiteY5113" fmla="*/ 401589 h 6858000"/>
              <a:gd name="connsiteX5114" fmla="*/ 7505735 w 12192000"/>
              <a:gd name="connsiteY5114" fmla="*/ 413326 h 6858000"/>
              <a:gd name="connsiteX5115" fmla="*/ 7511641 w 12192000"/>
              <a:gd name="connsiteY5115" fmla="*/ 405636 h 6858000"/>
              <a:gd name="connsiteX5116" fmla="*/ 7519762 w 12192000"/>
              <a:gd name="connsiteY5116" fmla="*/ 399161 h 6858000"/>
              <a:gd name="connsiteX5117" fmla="*/ 7519762 w 12192000"/>
              <a:gd name="connsiteY5117" fmla="*/ 389448 h 6858000"/>
              <a:gd name="connsiteX5118" fmla="*/ 7527145 w 12192000"/>
              <a:gd name="connsiteY5118" fmla="*/ 389043 h 6858000"/>
              <a:gd name="connsiteX5119" fmla="*/ 7534527 w 12192000"/>
              <a:gd name="connsiteY5119" fmla="*/ 380949 h 6858000"/>
              <a:gd name="connsiteX5120" fmla="*/ 7521239 w 12192000"/>
              <a:gd name="connsiteY5120" fmla="*/ 362737 h 6858000"/>
              <a:gd name="connsiteX5121" fmla="*/ 7499830 w 12192000"/>
              <a:gd name="connsiteY5121" fmla="*/ 342096 h 6858000"/>
              <a:gd name="connsiteX5122" fmla="*/ 7494662 w 12192000"/>
              <a:gd name="connsiteY5122" fmla="*/ 328336 h 6858000"/>
              <a:gd name="connsiteX5123" fmla="*/ 7495400 w 12192000"/>
              <a:gd name="connsiteY5123" fmla="*/ 320646 h 6858000"/>
              <a:gd name="connsiteX5124" fmla="*/ 7508688 w 12192000"/>
              <a:gd name="connsiteY5124" fmla="*/ 310528 h 6858000"/>
              <a:gd name="connsiteX5125" fmla="*/ 7519762 w 12192000"/>
              <a:gd name="connsiteY5125" fmla="*/ 296768 h 6858000"/>
              <a:gd name="connsiteX5126" fmla="*/ 7522715 w 12192000"/>
              <a:gd name="connsiteY5126" fmla="*/ 285031 h 6858000"/>
              <a:gd name="connsiteX5127" fmla="*/ 7531574 w 12192000"/>
              <a:gd name="connsiteY5127" fmla="*/ 277746 h 6858000"/>
              <a:gd name="connsiteX5128" fmla="*/ 7542648 w 12192000"/>
              <a:gd name="connsiteY5128" fmla="*/ 275723 h 6858000"/>
              <a:gd name="connsiteX5129" fmla="*/ 7558889 w 12192000"/>
              <a:gd name="connsiteY5129" fmla="*/ 263581 h 6858000"/>
              <a:gd name="connsiteX5130" fmla="*/ 7570701 w 12192000"/>
              <a:gd name="connsiteY5130" fmla="*/ 241322 h 6858000"/>
              <a:gd name="connsiteX5131" fmla="*/ 7577345 w 12192000"/>
              <a:gd name="connsiteY5131" fmla="*/ 236466 h 6858000"/>
              <a:gd name="connsiteX5132" fmla="*/ 7589895 w 12192000"/>
              <a:gd name="connsiteY5132" fmla="*/ 238084 h 6858000"/>
              <a:gd name="connsiteX5133" fmla="*/ 7599492 w 12192000"/>
              <a:gd name="connsiteY5133" fmla="*/ 245369 h 6858000"/>
              <a:gd name="connsiteX5134" fmla="*/ 7613519 w 12192000"/>
              <a:gd name="connsiteY5134" fmla="*/ 243750 h 6858000"/>
              <a:gd name="connsiteX5135" fmla="*/ 7629022 w 12192000"/>
              <a:gd name="connsiteY5135" fmla="*/ 245369 h 6858000"/>
              <a:gd name="connsiteX5136" fmla="*/ 7634190 w 12192000"/>
              <a:gd name="connsiteY5136" fmla="*/ 251440 h 6858000"/>
              <a:gd name="connsiteX5137" fmla="*/ 7632713 w 12192000"/>
              <a:gd name="connsiteY5137" fmla="*/ 261153 h 6858000"/>
              <a:gd name="connsiteX5138" fmla="*/ 7645264 w 12192000"/>
              <a:gd name="connsiteY5138" fmla="*/ 251035 h 6858000"/>
              <a:gd name="connsiteX5139" fmla="*/ 7657075 w 12192000"/>
              <a:gd name="connsiteY5139" fmla="*/ 259534 h 6858000"/>
              <a:gd name="connsiteX5140" fmla="*/ 7661505 w 12192000"/>
              <a:gd name="connsiteY5140" fmla="*/ 271271 h 6858000"/>
              <a:gd name="connsiteX5141" fmla="*/ 7667411 w 12192000"/>
              <a:gd name="connsiteY5141" fmla="*/ 276128 h 6858000"/>
              <a:gd name="connsiteX5142" fmla="*/ 7665934 w 12192000"/>
              <a:gd name="connsiteY5142" fmla="*/ 259534 h 6858000"/>
              <a:gd name="connsiteX5143" fmla="*/ 7659290 w 12192000"/>
              <a:gd name="connsiteY5143" fmla="*/ 247393 h 6858000"/>
              <a:gd name="connsiteX5144" fmla="*/ 7663720 w 12192000"/>
              <a:gd name="connsiteY5144" fmla="*/ 242132 h 6858000"/>
              <a:gd name="connsiteX5145" fmla="*/ 7662981 w 12192000"/>
              <a:gd name="connsiteY5145" fmla="*/ 221086 h 6858000"/>
              <a:gd name="connsiteX5146" fmla="*/ 7666673 w 12192000"/>
              <a:gd name="connsiteY5146" fmla="*/ 214611 h 6858000"/>
              <a:gd name="connsiteX5147" fmla="*/ 7662243 w 12192000"/>
              <a:gd name="connsiteY5147" fmla="*/ 211373 h 6858000"/>
              <a:gd name="connsiteX5148" fmla="*/ 7661505 w 12192000"/>
              <a:gd name="connsiteY5148" fmla="*/ 206112 h 6858000"/>
              <a:gd name="connsiteX5149" fmla="*/ 7663720 w 12192000"/>
              <a:gd name="connsiteY5149" fmla="*/ 201660 h 6858000"/>
              <a:gd name="connsiteX5150" fmla="*/ 7661505 w 12192000"/>
              <a:gd name="connsiteY5150" fmla="*/ 195185 h 6858000"/>
              <a:gd name="connsiteX5151" fmla="*/ 7663720 w 12192000"/>
              <a:gd name="connsiteY5151" fmla="*/ 190733 h 6858000"/>
              <a:gd name="connsiteX5152" fmla="*/ 7656337 w 12192000"/>
              <a:gd name="connsiteY5152" fmla="*/ 183448 h 6858000"/>
              <a:gd name="connsiteX5153" fmla="*/ 7645264 w 12192000"/>
              <a:gd name="connsiteY5153" fmla="*/ 177377 h 6858000"/>
              <a:gd name="connsiteX5154" fmla="*/ 7630499 w 12192000"/>
              <a:gd name="connsiteY5154" fmla="*/ 178187 h 6858000"/>
              <a:gd name="connsiteX5155" fmla="*/ 7626807 w 12192000"/>
              <a:gd name="connsiteY5155" fmla="*/ 166855 h 6858000"/>
              <a:gd name="connsiteX5156" fmla="*/ 7630499 w 12192000"/>
              <a:gd name="connsiteY5156" fmla="*/ 155118 h 6858000"/>
              <a:gd name="connsiteX5157" fmla="*/ 7630499 w 12192000"/>
              <a:gd name="connsiteY5157" fmla="*/ 134073 h 6858000"/>
              <a:gd name="connsiteX5158" fmla="*/ 7634190 w 12192000"/>
              <a:gd name="connsiteY5158" fmla="*/ 131240 h 6858000"/>
              <a:gd name="connsiteX5159" fmla="*/ 7631975 w 12192000"/>
              <a:gd name="connsiteY5159" fmla="*/ 124764 h 6858000"/>
              <a:gd name="connsiteX5160" fmla="*/ 7631975 w 12192000"/>
              <a:gd name="connsiteY5160" fmla="*/ 115861 h 6858000"/>
              <a:gd name="connsiteX5161" fmla="*/ 7636405 w 12192000"/>
              <a:gd name="connsiteY5161" fmla="*/ 113028 h 6858000"/>
              <a:gd name="connsiteX5162" fmla="*/ 7631237 w 12192000"/>
              <a:gd name="connsiteY5162" fmla="*/ 106552 h 6858000"/>
              <a:gd name="connsiteX5163" fmla="*/ 7631237 w 12192000"/>
              <a:gd name="connsiteY5163" fmla="*/ 96030 h 6858000"/>
              <a:gd name="connsiteX5164" fmla="*/ 7623854 w 12192000"/>
              <a:gd name="connsiteY5164" fmla="*/ 76603 h 6858000"/>
              <a:gd name="connsiteX5165" fmla="*/ 7609090 w 12192000"/>
              <a:gd name="connsiteY5165" fmla="*/ 67295 h 6858000"/>
              <a:gd name="connsiteX5166" fmla="*/ 7584728 w 12192000"/>
              <a:gd name="connsiteY5166" fmla="*/ 49083 h 6858000"/>
              <a:gd name="connsiteX5167" fmla="*/ 7583989 w 12192000"/>
              <a:gd name="connsiteY5167" fmla="*/ 44226 h 6858000"/>
              <a:gd name="connsiteX5168" fmla="*/ 7595801 w 12192000"/>
              <a:gd name="connsiteY5168" fmla="*/ 44226 h 6858000"/>
              <a:gd name="connsiteX5169" fmla="*/ 7615734 w 12192000"/>
              <a:gd name="connsiteY5169" fmla="*/ 56772 h 6858000"/>
              <a:gd name="connsiteX5170" fmla="*/ 7628284 w 12192000"/>
              <a:gd name="connsiteY5170" fmla="*/ 56368 h 6858000"/>
              <a:gd name="connsiteX5171" fmla="*/ 7635666 w 12192000"/>
              <a:gd name="connsiteY5171" fmla="*/ 52320 h 6858000"/>
              <a:gd name="connsiteX5172" fmla="*/ 7654122 w 12192000"/>
              <a:gd name="connsiteY5172" fmla="*/ 51106 h 6858000"/>
              <a:gd name="connsiteX5173" fmla="*/ 7681438 w 12192000"/>
              <a:gd name="connsiteY5173" fmla="*/ 53535 h 6858000"/>
              <a:gd name="connsiteX5174" fmla="*/ 7693249 w 12192000"/>
              <a:gd name="connsiteY5174" fmla="*/ 60819 h 6858000"/>
              <a:gd name="connsiteX5175" fmla="*/ 7693249 w 12192000"/>
              <a:gd name="connsiteY5175" fmla="*/ 68914 h 6858000"/>
              <a:gd name="connsiteX5176" fmla="*/ 7703585 w 12192000"/>
              <a:gd name="connsiteY5176" fmla="*/ 80651 h 6858000"/>
              <a:gd name="connsiteX5177" fmla="*/ 7714658 w 12192000"/>
              <a:gd name="connsiteY5177" fmla="*/ 81865 h 6858000"/>
              <a:gd name="connsiteX5178" fmla="*/ 7716873 w 12192000"/>
              <a:gd name="connsiteY5178" fmla="*/ 89149 h 6858000"/>
              <a:gd name="connsiteX5179" fmla="*/ 7730900 w 12192000"/>
              <a:gd name="connsiteY5179" fmla="*/ 105743 h 6858000"/>
              <a:gd name="connsiteX5180" fmla="*/ 7728685 w 12192000"/>
              <a:gd name="connsiteY5180" fmla="*/ 112623 h 6858000"/>
              <a:gd name="connsiteX5181" fmla="*/ 7711706 w 12192000"/>
              <a:gd name="connsiteY5181" fmla="*/ 112218 h 6858000"/>
              <a:gd name="connsiteX5182" fmla="*/ 7706538 w 12192000"/>
              <a:gd name="connsiteY5182" fmla="*/ 118289 h 6858000"/>
              <a:gd name="connsiteX5183" fmla="*/ 7691035 w 12192000"/>
              <a:gd name="connsiteY5183" fmla="*/ 118694 h 6858000"/>
              <a:gd name="connsiteX5184" fmla="*/ 7686605 w 12192000"/>
              <a:gd name="connsiteY5184" fmla="*/ 123550 h 6858000"/>
              <a:gd name="connsiteX5185" fmla="*/ 7688082 w 12192000"/>
              <a:gd name="connsiteY5185" fmla="*/ 128812 h 6858000"/>
              <a:gd name="connsiteX5186" fmla="*/ 7683652 w 12192000"/>
              <a:gd name="connsiteY5186" fmla="*/ 135692 h 6858000"/>
              <a:gd name="connsiteX5187" fmla="*/ 7678485 w 12192000"/>
              <a:gd name="connsiteY5187" fmla="*/ 132859 h 6858000"/>
              <a:gd name="connsiteX5188" fmla="*/ 7675532 w 12192000"/>
              <a:gd name="connsiteY5188" fmla="*/ 138120 h 6858000"/>
              <a:gd name="connsiteX5189" fmla="*/ 7674793 w 12192000"/>
              <a:gd name="connsiteY5189" fmla="*/ 151475 h 6858000"/>
              <a:gd name="connsiteX5190" fmla="*/ 7682176 w 12192000"/>
              <a:gd name="connsiteY5190" fmla="*/ 155118 h 6858000"/>
              <a:gd name="connsiteX5191" fmla="*/ 7702847 w 12192000"/>
              <a:gd name="connsiteY5191" fmla="*/ 170902 h 6858000"/>
              <a:gd name="connsiteX5192" fmla="*/ 7722779 w 12192000"/>
              <a:gd name="connsiteY5192" fmla="*/ 194780 h 6858000"/>
              <a:gd name="connsiteX5193" fmla="*/ 7731638 w 12192000"/>
              <a:gd name="connsiteY5193" fmla="*/ 194780 h 6858000"/>
              <a:gd name="connsiteX5194" fmla="*/ 7744926 w 12192000"/>
              <a:gd name="connsiteY5194" fmla="*/ 186281 h 6858000"/>
              <a:gd name="connsiteX5195" fmla="*/ 7750832 w 12192000"/>
              <a:gd name="connsiteY5195" fmla="*/ 196399 h 6858000"/>
              <a:gd name="connsiteX5196" fmla="*/ 7756000 w 12192000"/>
              <a:gd name="connsiteY5196" fmla="*/ 190733 h 6858000"/>
              <a:gd name="connsiteX5197" fmla="*/ 7766336 w 12192000"/>
              <a:gd name="connsiteY5197" fmla="*/ 190733 h 6858000"/>
              <a:gd name="connsiteX5198" fmla="*/ 7769289 w 12192000"/>
              <a:gd name="connsiteY5198" fmla="*/ 185876 h 6858000"/>
              <a:gd name="connsiteX5199" fmla="*/ 7786268 w 12192000"/>
              <a:gd name="connsiteY5199" fmla="*/ 178591 h 6858000"/>
              <a:gd name="connsiteX5200" fmla="*/ 7789959 w 12192000"/>
              <a:gd name="connsiteY5200" fmla="*/ 168878 h 6858000"/>
              <a:gd name="connsiteX5201" fmla="*/ 7785530 w 12192000"/>
              <a:gd name="connsiteY5201" fmla="*/ 155118 h 6858000"/>
              <a:gd name="connsiteX5202" fmla="*/ 7792174 w 12192000"/>
              <a:gd name="connsiteY5202" fmla="*/ 144595 h 6858000"/>
              <a:gd name="connsiteX5203" fmla="*/ 7791436 w 12192000"/>
              <a:gd name="connsiteY5203" fmla="*/ 136096 h 6858000"/>
              <a:gd name="connsiteX5204" fmla="*/ 7784053 w 12192000"/>
              <a:gd name="connsiteY5204" fmla="*/ 127597 h 6858000"/>
              <a:gd name="connsiteX5205" fmla="*/ 7789221 w 12192000"/>
              <a:gd name="connsiteY5205" fmla="*/ 123955 h 6858000"/>
              <a:gd name="connsiteX5206" fmla="*/ 7815798 w 12192000"/>
              <a:gd name="connsiteY5206" fmla="*/ 120717 h 6858000"/>
              <a:gd name="connsiteX5207" fmla="*/ 7820227 w 12192000"/>
              <a:gd name="connsiteY5207" fmla="*/ 115861 h 6858000"/>
              <a:gd name="connsiteX5208" fmla="*/ 7836469 w 12192000"/>
              <a:gd name="connsiteY5208" fmla="*/ 121122 h 6858000"/>
              <a:gd name="connsiteX5209" fmla="*/ 7834254 w 12192000"/>
              <a:gd name="connsiteY5209" fmla="*/ 114242 h 6858000"/>
              <a:gd name="connsiteX5210" fmla="*/ 7820966 w 12192000"/>
              <a:gd name="connsiteY5210" fmla="*/ 105338 h 6858000"/>
              <a:gd name="connsiteX5211" fmla="*/ 7816536 w 12192000"/>
              <a:gd name="connsiteY5211" fmla="*/ 96030 h 6858000"/>
              <a:gd name="connsiteX5212" fmla="*/ 7821704 w 12192000"/>
              <a:gd name="connsiteY5212" fmla="*/ 96030 h 6858000"/>
              <a:gd name="connsiteX5213" fmla="*/ 7829086 w 12192000"/>
              <a:gd name="connsiteY5213" fmla="*/ 102910 h 6858000"/>
              <a:gd name="connsiteX5214" fmla="*/ 7837207 w 12192000"/>
              <a:gd name="connsiteY5214" fmla="*/ 98458 h 6858000"/>
              <a:gd name="connsiteX5215" fmla="*/ 7855663 w 12192000"/>
              <a:gd name="connsiteY5215" fmla="*/ 77817 h 6858000"/>
              <a:gd name="connsiteX5216" fmla="*/ 7861569 w 12192000"/>
              <a:gd name="connsiteY5216" fmla="*/ 76603 h 6858000"/>
              <a:gd name="connsiteX5217" fmla="*/ 7882240 w 12192000"/>
              <a:gd name="connsiteY5217" fmla="*/ 53535 h 6858000"/>
              <a:gd name="connsiteX5218" fmla="*/ 7882240 w 12192000"/>
              <a:gd name="connsiteY5218" fmla="*/ 48273 h 6858000"/>
              <a:gd name="connsiteX5219" fmla="*/ 7888146 w 12192000"/>
              <a:gd name="connsiteY5219" fmla="*/ 45440 h 6858000"/>
              <a:gd name="connsiteX5220" fmla="*/ 7898481 w 12192000"/>
              <a:gd name="connsiteY5220" fmla="*/ 47059 h 6858000"/>
              <a:gd name="connsiteX5221" fmla="*/ 7912508 w 12192000"/>
              <a:gd name="connsiteY5221" fmla="*/ 41393 h 6858000"/>
              <a:gd name="connsiteX5222" fmla="*/ 7914723 w 12192000"/>
              <a:gd name="connsiteY5222" fmla="*/ 35323 h 6858000"/>
              <a:gd name="connsiteX5223" fmla="*/ 7933917 w 12192000"/>
              <a:gd name="connsiteY5223" fmla="*/ 30061 h 6858000"/>
              <a:gd name="connsiteX5224" fmla="*/ 7935393 w 12192000"/>
              <a:gd name="connsiteY5224" fmla="*/ 36941 h 6858000"/>
              <a:gd name="connsiteX5225" fmla="*/ 7939085 w 12192000"/>
              <a:gd name="connsiteY5225" fmla="*/ 37346 h 6858000"/>
              <a:gd name="connsiteX5226" fmla="*/ 7940561 w 12192000"/>
              <a:gd name="connsiteY5226" fmla="*/ 44226 h 6858000"/>
              <a:gd name="connsiteX5227" fmla="*/ 7936870 w 12192000"/>
              <a:gd name="connsiteY5227" fmla="*/ 49892 h 6858000"/>
              <a:gd name="connsiteX5228" fmla="*/ 7942776 w 12192000"/>
              <a:gd name="connsiteY5228" fmla="*/ 53130 h 6858000"/>
              <a:gd name="connsiteX5229" fmla="*/ 7953849 w 12192000"/>
              <a:gd name="connsiteY5229" fmla="*/ 42607 h 6858000"/>
              <a:gd name="connsiteX5230" fmla="*/ 7955326 w 12192000"/>
              <a:gd name="connsiteY5230" fmla="*/ 36132 h 6858000"/>
              <a:gd name="connsiteX5231" fmla="*/ 7949420 w 12192000"/>
              <a:gd name="connsiteY5231" fmla="*/ 33704 h 6858000"/>
              <a:gd name="connsiteX5232" fmla="*/ 7942038 w 12192000"/>
              <a:gd name="connsiteY5232" fmla="*/ 26823 h 6858000"/>
              <a:gd name="connsiteX5233" fmla="*/ 7941299 w 12192000"/>
              <a:gd name="connsiteY5233" fmla="*/ 22372 h 6858000"/>
              <a:gd name="connsiteX5234" fmla="*/ 7959755 w 12192000"/>
              <a:gd name="connsiteY5234" fmla="*/ 5778 h 6858000"/>
              <a:gd name="connsiteX5235" fmla="*/ 7962708 w 12192000"/>
              <a:gd name="connsiteY5235" fmla="*/ 5778 h 6858000"/>
              <a:gd name="connsiteX5236" fmla="*/ 7964185 w 12192000"/>
              <a:gd name="connsiteY5236" fmla="*/ 11444 h 6858000"/>
              <a:gd name="connsiteX5237" fmla="*/ 7960494 w 12192000"/>
              <a:gd name="connsiteY5237" fmla="*/ 13468 h 6858000"/>
              <a:gd name="connsiteX5238" fmla="*/ 7957541 w 12192000"/>
              <a:gd name="connsiteY5238" fmla="*/ 17515 h 6858000"/>
              <a:gd name="connsiteX5239" fmla="*/ 7966400 w 12192000"/>
              <a:gd name="connsiteY5239" fmla="*/ 26823 h 6858000"/>
              <a:gd name="connsiteX5240" fmla="*/ 7973044 w 12192000"/>
              <a:gd name="connsiteY5240" fmla="*/ 25205 h 6858000"/>
              <a:gd name="connsiteX5241" fmla="*/ 7978212 w 12192000"/>
              <a:gd name="connsiteY5241" fmla="*/ 18729 h 6858000"/>
              <a:gd name="connsiteX5242" fmla="*/ 7974520 w 12192000"/>
              <a:gd name="connsiteY5242" fmla="*/ 13063 h 6858000"/>
              <a:gd name="connsiteX5243" fmla="*/ 7971567 w 12192000"/>
              <a:gd name="connsiteY5243" fmla="*/ 4564 h 6858000"/>
              <a:gd name="connsiteX5244" fmla="*/ 7967876 w 12192000"/>
              <a:gd name="connsiteY5244" fmla="*/ 517 h 6858000"/>
              <a:gd name="connsiteX5245" fmla="*/ 7968568 w 12192000"/>
              <a:gd name="connsiteY5245" fmla="*/ 0 h 6858000"/>
              <a:gd name="connsiteX5246" fmla="*/ 7987332 w 12192000"/>
              <a:gd name="connsiteY5246" fmla="*/ 0 h 6858000"/>
              <a:gd name="connsiteX5247" fmla="*/ 7989285 w 12192000"/>
              <a:gd name="connsiteY5247" fmla="*/ 2945 h 6858000"/>
              <a:gd name="connsiteX5248" fmla="*/ 7995929 w 12192000"/>
              <a:gd name="connsiteY5248" fmla="*/ 4159 h 6858000"/>
              <a:gd name="connsiteX5249" fmla="*/ 8001835 w 12192000"/>
              <a:gd name="connsiteY5249" fmla="*/ 1326 h 6858000"/>
              <a:gd name="connsiteX5250" fmla="*/ 8013647 w 12192000"/>
              <a:gd name="connsiteY5250" fmla="*/ 11444 h 6858000"/>
              <a:gd name="connsiteX5251" fmla="*/ 8007003 w 12192000"/>
              <a:gd name="connsiteY5251" fmla="*/ 14682 h 6858000"/>
              <a:gd name="connsiteX5252" fmla="*/ 8004788 w 12192000"/>
              <a:gd name="connsiteY5252" fmla="*/ 18325 h 6858000"/>
              <a:gd name="connsiteX5253" fmla="*/ 8011433 w 12192000"/>
              <a:gd name="connsiteY5253" fmla="*/ 28038 h 6858000"/>
              <a:gd name="connsiteX5254" fmla="*/ 8007003 w 12192000"/>
              <a:gd name="connsiteY5254" fmla="*/ 34513 h 6858000"/>
              <a:gd name="connsiteX5255" fmla="*/ 7997406 w 12192000"/>
              <a:gd name="connsiteY5255" fmla="*/ 34918 h 6858000"/>
              <a:gd name="connsiteX5256" fmla="*/ 7987070 w 12192000"/>
              <a:gd name="connsiteY5256" fmla="*/ 43822 h 6858000"/>
              <a:gd name="connsiteX5257" fmla="*/ 7989285 w 12192000"/>
              <a:gd name="connsiteY5257" fmla="*/ 51511 h 6858000"/>
              <a:gd name="connsiteX5258" fmla="*/ 7997406 w 12192000"/>
              <a:gd name="connsiteY5258" fmla="*/ 53130 h 6858000"/>
              <a:gd name="connsiteX5259" fmla="*/ 8004050 w 12192000"/>
              <a:gd name="connsiteY5259" fmla="*/ 51106 h 6858000"/>
              <a:gd name="connsiteX5260" fmla="*/ 8010694 w 12192000"/>
              <a:gd name="connsiteY5260" fmla="*/ 51511 h 6858000"/>
              <a:gd name="connsiteX5261" fmla="*/ 8017338 w 12192000"/>
              <a:gd name="connsiteY5261" fmla="*/ 47059 h 6858000"/>
              <a:gd name="connsiteX5262" fmla="*/ 8027674 w 12192000"/>
              <a:gd name="connsiteY5262" fmla="*/ 50702 h 6858000"/>
              <a:gd name="connsiteX5263" fmla="*/ 8027674 w 12192000"/>
              <a:gd name="connsiteY5263" fmla="*/ 61629 h 6858000"/>
              <a:gd name="connsiteX5264" fmla="*/ 8032842 w 12192000"/>
              <a:gd name="connsiteY5264" fmla="*/ 50702 h 6858000"/>
              <a:gd name="connsiteX5265" fmla="*/ 8043177 w 12192000"/>
              <a:gd name="connsiteY5265" fmla="*/ 39370 h 6858000"/>
              <a:gd name="connsiteX5266" fmla="*/ 8048345 w 12192000"/>
              <a:gd name="connsiteY5266" fmla="*/ 38965 h 6858000"/>
              <a:gd name="connsiteX5267" fmla="*/ 8052774 w 12192000"/>
              <a:gd name="connsiteY5267" fmla="*/ 45036 h 6858000"/>
              <a:gd name="connsiteX5268" fmla="*/ 8060157 w 12192000"/>
              <a:gd name="connsiteY5268" fmla="*/ 50702 h 6858000"/>
              <a:gd name="connsiteX5269" fmla="*/ 8063848 w 12192000"/>
              <a:gd name="connsiteY5269" fmla="*/ 46655 h 6858000"/>
              <a:gd name="connsiteX5270" fmla="*/ 8061633 w 12192000"/>
              <a:gd name="connsiteY5270" fmla="*/ 41393 h 6858000"/>
              <a:gd name="connsiteX5271" fmla="*/ 8063848 w 12192000"/>
              <a:gd name="connsiteY5271" fmla="*/ 35727 h 6858000"/>
              <a:gd name="connsiteX5272" fmla="*/ 8056465 w 12192000"/>
              <a:gd name="connsiteY5272" fmla="*/ 30871 h 6858000"/>
              <a:gd name="connsiteX5273" fmla="*/ 8056465 w 12192000"/>
              <a:gd name="connsiteY5273" fmla="*/ 26823 h 6858000"/>
              <a:gd name="connsiteX5274" fmla="*/ 8065324 w 12192000"/>
              <a:gd name="connsiteY5274" fmla="*/ 17920 h 6858000"/>
              <a:gd name="connsiteX5275" fmla="*/ 8074921 w 12192000"/>
              <a:gd name="connsiteY5275" fmla="*/ 16706 h 6858000"/>
              <a:gd name="connsiteX5276" fmla="*/ 8077874 w 12192000"/>
              <a:gd name="connsiteY5276" fmla="*/ 11849 h 6858000"/>
              <a:gd name="connsiteX5277" fmla="*/ 8091163 w 12192000"/>
              <a:gd name="connsiteY5277" fmla="*/ 4159 h 6858000"/>
              <a:gd name="connsiteX5278" fmla="*/ 8097069 w 12192000"/>
              <a:gd name="connsiteY5278" fmla="*/ 8207 h 6858000"/>
              <a:gd name="connsiteX5279" fmla="*/ 8103713 w 12192000"/>
              <a:gd name="connsiteY5279" fmla="*/ 8611 h 6858000"/>
              <a:gd name="connsiteX5280" fmla="*/ 8108142 w 12192000"/>
              <a:gd name="connsiteY5280" fmla="*/ 6183 h 6858000"/>
              <a:gd name="connsiteX5281" fmla="*/ 8115525 w 12192000"/>
              <a:gd name="connsiteY5281" fmla="*/ 9016 h 6858000"/>
              <a:gd name="connsiteX5282" fmla="*/ 8136934 w 12192000"/>
              <a:gd name="connsiteY5282" fmla="*/ 9016 h 6858000"/>
              <a:gd name="connsiteX5283" fmla="*/ 8144316 w 12192000"/>
              <a:gd name="connsiteY5283" fmla="*/ 3755 h 6858000"/>
              <a:gd name="connsiteX5284" fmla="*/ 8144316 w 12192000"/>
              <a:gd name="connsiteY5284" fmla="*/ 0 h 6858000"/>
              <a:gd name="connsiteX5285" fmla="*/ 8211777 w 12192000"/>
              <a:gd name="connsiteY5285" fmla="*/ 0 h 6858000"/>
              <a:gd name="connsiteX5286" fmla="*/ 8214450 w 12192000"/>
              <a:gd name="connsiteY5286" fmla="*/ 5374 h 6858000"/>
              <a:gd name="connsiteX5287" fmla="*/ 8212973 w 12192000"/>
              <a:gd name="connsiteY5287" fmla="*/ 12658 h 6858000"/>
              <a:gd name="connsiteX5288" fmla="*/ 8218879 w 12192000"/>
              <a:gd name="connsiteY5288" fmla="*/ 19539 h 6858000"/>
              <a:gd name="connsiteX5289" fmla="*/ 8243979 w 12192000"/>
              <a:gd name="connsiteY5289" fmla="*/ 20348 h 6858000"/>
              <a:gd name="connsiteX5290" fmla="*/ 8249147 w 12192000"/>
              <a:gd name="connsiteY5290" fmla="*/ 15087 h 6858000"/>
              <a:gd name="connsiteX5291" fmla="*/ 8249147 w 12192000"/>
              <a:gd name="connsiteY5291" fmla="*/ 9421 h 6858000"/>
              <a:gd name="connsiteX5292" fmla="*/ 8245456 w 12192000"/>
              <a:gd name="connsiteY5292" fmla="*/ 6183 h 6858000"/>
              <a:gd name="connsiteX5293" fmla="*/ 8240011 w 12192000"/>
              <a:gd name="connsiteY5293" fmla="*/ 0 h 6858000"/>
              <a:gd name="connsiteX5294" fmla="*/ 8797882 w 12192000"/>
              <a:gd name="connsiteY5294" fmla="*/ 0 h 6858000"/>
              <a:gd name="connsiteX5295" fmla="*/ 8798400 w 12192000"/>
              <a:gd name="connsiteY5295" fmla="*/ 4969 h 6858000"/>
              <a:gd name="connsiteX5296" fmla="*/ 8789542 w 12192000"/>
              <a:gd name="connsiteY5296" fmla="*/ 12254 h 6858000"/>
              <a:gd name="connsiteX5297" fmla="*/ 8790280 w 12192000"/>
              <a:gd name="connsiteY5297" fmla="*/ 17110 h 6858000"/>
              <a:gd name="connsiteX5298" fmla="*/ 8783636 w 12192000"/>
              <a:gd name="connsiteY5298" fmla="*/ 24800 h 6858000"/>
              <a:gd name="connsiteX5299" fmla="*/ 8788065 w 12192000"/>
              <a:gd name="connsiteY5299" fmla="*/ 29657 h 6858000"/>
              <a:gd name="connsiteX5300" fmla="*/ 8787327 w 12192000"/>
              <a:gd name="connsiteY5300" fmla="*/ 49487 h 6858000"/>
              <a:gd name="connsiteX5301" fmla="*/ 8776253 w 12192000"/>
              <a:gd name="connsiteY5301" fmla="*/ 54749 h 6858000"/>
              <a:gd name="connsiteX5302" fmla="*/ 8778468 w 12192000"/>
              <a:gd name="connsiteY5302" fmla="*/ 58796 h 6858000"/>
              <a:gd name="connsiteX5303" fmla="*/ 8786589 w 12192000"/>
              <a:gd name="connsiteY5303" fmla="*/ 56772 h 6858000"/>
              <a:gd name="connsiteX5304" fmla="*/ 8788065 w 12192000"/>
              <a:gd name="connsiteY5304" fmla="*/ 62034 h 6858000"/>
              <a:gd name="connsiteX5305" fmla="*/ 8776253 w 12192000"/>
              <a:gd name="connsiteY5305" fmla="*/ 68509 h 6858000"/>
              <a:gd name="connsiteX5306" fmla="*/ 8775515 w 12192000"/>
              <a:gd name="connsiteY5306" fmla="*/ 87531 h 6858000"/>
              <a:gd name="connsiteX5307" fmla="*/ 8771085 w 12192000"/>
              <a:gd name="connsiteY5307" fmla="*/ 93601 h 6858000"/>
              <a:gd name="connsiteX5308" fmla="*/ 8758535 w 12192000"/>
              <a:gd name="connsiteY5308" fmla="*/ 87935 h 6858000"/>
              <a:gd name="connsiteX5309" fmla="*/ 8758535 w 12192000"/>
              <a:gd name="connsiteY5309" fmla="*/ 94006 h 6858000"/>
              <a:gd name="connsiteX5310" fmla="*/ 8768871 w 12192000"/>
              <a:gd name="connsiteY5310" fmla="*/ 104529 h 6858000"/>
              <a:gd name="connsiteX5311" fmla="*/ 8769609 w 12192000"/>
              <a:gd name="connsiteY5311" fmla="*/ 111409 h 6858000"/>
              <a:gd name="connsiteX5312" fmla="*/ 8759274 w 12192000"/>
              <a:gd name="connsiteY5312" fmla="*/ 115861 h 6858000"/>
              <a:gd name="connsiteX5313" fmla="*/ 8751891 w 12192000"/>
              <a:gd name="connsiteY5313" fmla="*/ 125169 h 6858000"/>
              <a:gd name="connsiteX5314" fmla="*/ 8733435 w 12192000"/>
              <a:gd name="connsiteY5314" fmla="*/ 125978 h 6858000"/>
              <a:gd name="connsiteX5315" fmla="*/ 8723838 w 12192000"/>
              <a:gd name="connsiteY5315" fmla="*/ 118694 h 6858000"/>
              <a:gd name="connsiteX5316" fmla="*/ 8738603 w 12192000"/>
              <a:gd name="connsiteY5316" fmla="*/ 111004 h 6858000"/>
              <a:gd name="connsiteX5317" fmla="*/ 8739341 w 12192000"/>
              <a:gd name="connsiteY5317" fmla="*/ 104124 h 6858000"/>
              <a:gd name="connsiteX5318" fmla="*/ 8728267 w 12192000"/>
              <a:gd name="connsiteY5318" fmla="*/ 104124 h 6858000"/>
              <a:gd name="connsiteX5319" fmla="*/ 8726053 w 12192000"/>
              <a:gd name="connsiteY5319" fmla="*/ 110195 h 6858000"/>
              <a:gd name="connsiteX5320" fmla="*/ 8718670 w 12192000"/>
              <a:gd name="connsiteY5320" fmla="*/ 111004 h 6858000"/>
              <a:gd name="connsiteX5321" fmla="*/ 8696523 w 12192000"/>
              <a:gd name="connsiteY5321" fmla="*/ 98863 h 6858000"/>
              <a:gd name="connsiteX5322" fmla="*/ 8691355 w 12192000"/>
              <a:gd name="connsiteY5322" fmla="*/ 104933 h 6858000"/>
              <a:gd name="connsiteX5323" fmla="*/ 8663302 w 12192000"/>
              <a:gd name="connsiteY5323" fmla="*/ 108171 h 6858000"/>
              <a:gd name="connsiteX5324" fmla="*/ 8648537 w 12192000"/>
              <a:gd name="connsiteY5324" fmla="*/ 109385 h 6858000"/>
              <a:gd name="connsiteX5325" fmla="*/ 8641155 w 12192000"/>
              <a:gd name="connsiteY5325" fmla="*/ 121527 h 6858000"/>
              <a:gd name="connsiteX5326" fmla="*/ 8647799 w 12192000"/>
              <a:gd name="connsiteY5326" fmla="*/ 122741 h 6858000"/>
              <a:gd name="connsiteX5327" fmla="*/ 8651490 w 12192000"/>
              <a:gd name="connsiteY5327" fmla="*/ 125978 h 6858000"/>
              <a:gd name="connsiteX5328" fmla="*/ 8657396 w 12192000"/>
              <a:gd name="connsiteY5328" fmla="*/ 117480 h 6858000"/>
              <a:gd name="connsiteX5329" fmla="*/ 8672161 w 12192000"/>
              <a:gd name="connsiteY5329" fmla="*/ 114646 h 6858000"/>
              <a:gd name="connsiteX5330" fmla="*/ 8677328 w 12192000"/>
              <a:gd name="connsiteY5330" fmla="*/ 123550 h 6858000"/>
              <a:gd name="connsiteX5331" fmla="*/ 8689879 w 12192000"/>
              <a:gd name="connsiteY5331" fmla="*/ 135287 h 6858000"/>
              <a:gd name="connsiteX5332" fmla="*/ 8726791 w 12192000"/>
              <a:gd name="connsiteY5332" fmla="*/ 140548 h 6858000"/>
              <a:gd name="connsiteX5333" fmla="*/ 8743032 w 12192000"/>
              <a:gd name="connsiteY5333" fmla="*/ 145000 h 6858000"/>
              <a:gd name="connsiteX5334" fmla="*/ 8761488 w 12192000"/>
              <a:gd name="connsiteY5334" fmla="*/ 142167 h 6858000"/>
              <a:gd name="connsiteX5335" fmla="*/ 8778468 w 12192000"/>
              <a:gd name="connsiteY5335" fmla="*/ 141762 h 6858000"/>
              <a:gd name="connsiteX5336" fmla="*/ 8782159 w 12192000"/>
              <a:gd name="connsiteY5336" fmla="*/ 146619 h 6858000"/>
              <a:gd name="connsiteX5337" fmla="*/ 8801353 w 12192000"/>
              <a:gd name="connsiteY5337" fmla="*/ 150666 h 6858000"/>
              <a:gd name="connsiteX5338" fmla="*/ 8816118 w 12192000"/>
              <a:gd name="connsiteY5338" fmla="*/ 142572 h 6858000"/>
              <a:gd name="connsiteX5339" fmla="*/ 8816118 w 12192000"/>
              <a:gd name="connsiteY5339" fmla="*/ 133263 h 6858000"/>
              <a:gd name="connsiteX5340" fmla="*/ 8810212 w 12192000"/>
              <a:gd name="connsiteY5340" fmla="*/ 126788 h 6858000"/>
              <a:gd name="connsiteX5341" fmla="*/ 8810212 w 12192000"/>
              <a:gd name="connsiteY5341" fmla="*/ 115456 h 6858000"/>
              <a:gd name="connsiteX5342" fmla="*/ 8816118 w 12192000"/>
              <a:gd name="connsiteY5342" fmla="*/ 107362 h 6858000"/>
              <a:gd name="connsiteX5343" fmla="*/ 8825715 w 12192000"/>
              <a:gd name="connsiteY5343" fmla="*/ 103315 h 6858000"/>
              <a:gd name="connsiteX5344" fmla="*/ 8826454 w 12192000"/>
              <a:gd name="connsiteY5344" fmla="*/ 96434 h 6858000"/>
              <a:gd name="connsiteX5345" fmla="*/ 8840480 w 12192000"/>
              <a:gd name="connsiteY5345" fmla="*/ 83888 h 6858000"/>
              <a:gd name="connsiteX5346" fmla="*/ 8841957 w 12192000"/>
              <a:gd name="connsiteY5346" fmla="*/ 75389 h 6858000"/>
              <a:gd name="connsiteX5347" fmla="*/ 8850078 w 12192000"/>
              <a:gd name="connsiteY5347" fmla="*/ 53939 h 6858000"/>
              <a:gd name="connsiteX5348" fmla="*/ 8841957 w 12192000"/>
              <a:gd name="connsiteY5348" fmla="*/ 40179 h 6858000"/>
              <a:gd name="connsiteX5349" fmla="*/ 8844172 w 12192000"/>
              <a:gd name="connsiteY5349" fmla="*/ 24800 h 6858000"/>
              <a:gd name="connsiteX5350" fmla="*/ 8859675 w 12192000"/>
              <a:gd name="connsiteY5350" fmla="*/ 112 h 6858000"/>
              <a:gd name="connsiteX5351" fmla="*/ 8859694 w 12192000"/>
              <a:gd name="connsiteY5351" fmla="*/ 0 h 6858000"/>
              <a:gd name="connsiteX5352" fmla="*/ 12192000 w 12192000"/>
              <a:gd name="connsiteY5352" fmla="*/ 0 h 6858000"/>
              <a:gd name="connsiteX5353" fmla="*/ 12192000 w 12192000"/>
              <a:gd name="connsiteY5353" fmla="*/ 227431 h 6858000"/>
              <a:gd name="connsiteX5354" fmla="*/ 12186940 w 12192000"/>
              <a:gd name="connsiteY5354" fmla="*/ 230800 h 6858000"/>
              <a:gd name="connsiteX5355" fmla="*/ 12176604 w 12192000"/>
              <a:gd name="connsiteY5355" fmla="*/ 229990 h 6858000"/>
              <a:gd name="connsiteX5356" fmla="*/ 12161839 w 12192000"/>
              <a:gd name="connsiteY5356" fmla="*/ 238489 h 6858000"/>
              <a:gd name="connsiteX5357" fmla="*/ 12147075 w 12192000"/>
              <a:gd name="connsiteY5357" fmla="*/ 238894 h 6858000"/>
              <a:gd name="connsiteX5358" fmla="*/ 12130095 w 12192000"/>
              <a:gd name="connsiteY5358" fmla="*/ 251845 h 6858000"/>
              <a:gd name="connsiteX5359" fmla="*/ 12119759 w 12192000"/>
              <a:gd name="connsiteY5359" fmla="*/ 253464 h 6858000"/>
              <a:gd name="connsiteX5360" fmla="*/ 12112377 w 12192000"/>
              <a:gd name="connsiteY5360" fmla="*/ 246988 h 6858000"/>
              <a:gd name="connsiteX5361" fmla="*/ 12106471 w 12192000"/>
              <a:gd name="connsiteY5361" fmla="*/ 247798 h 6858000"/>
              <a:gd name="connsiteX5362" fmla="*/ 12103518 w 12192000"/>
              <a:gd name="connsiteY5362" fmla="*/ 256701 h 6858000"/>
              <a:gd name="connsiteX5363" fmla="*/ 12085800 w 12192000"/>
              <a:gd name="connsiteY5363" fmla="*/ 269247 h 6858000"/>
              <a:gd name="connsiteX5364" fmla="*/ 12082847 w 12192000"/>
              <a:gd name="connsiteY5364" fmla="*/ 278961 h 6858000"/>
              <a:gd name="connsiteX5365" fmla="*/ 12073250 w 12192000"/>
              <a:gd name="connsiteY5365" fmla="*/ 287055 h 6858000"/>
              <a:gd name="connsiteX5366" fmla="*/ 12071774 w 12192000"/>
              <a:gd name="connsiteY5366" fmla="*/ 297173 h 6858000"/>
              <a:gd name="connsiteX5367" fmla="*/ 12084324 w 12192000"/>
              <a:gd name="connsiteY5367" fmla="*/ 315790 h 6858000"/>
              <a:gd name="connsiteX5368" fmla="*/ 12081371 w 12192000"/>
              <a:gd name="connsiteY5368" fmla="*/ 333597 h 6858000"/>
              <a:gd name="connsiteX5369" fmla="*/ 12066606 w 12192000"/>
              <a:gd name="connsiteY5369" fmla="*/ 348976 h 6858000"/>
              <a:gd name="connsiteX5370" fmla="*/ 12059223 w 12192000"/>
              <a:gd name="connsiteY5370" fmla="*/ 363546 h 6858000"/>
              <a:gd name="connsiteX5371" fmla="*/ 12062176 w 12192000"/>
              <a:gd name="connsiteY5371" fmla="*/ 374878 h 6858000"/>
              <a:gd name="connsiteX5372" fmla="*/ 12061438 w 12192000"/>
              <a:gd name="connsiteY5372" fmla="*/ 393090 h 6858000"/>
              <a:gd name="connsiteX5373" fmla="*/ 12065868 w 12192000"/>
              <a:gd name="connsiteY5373" fmla="*/ 399970 h 6858000"/>
              <a:gd name="connsiteX5374" fmla="*/ 12066606 w 12192000"/>
              <a:gd name="connsiteY5374" fmla="*/ 410088 h 6858000"/>
              <a:gd name="connsiteX5375" fmla="*/ 12061438 w 12192000"/>
              <a:gd name="connsiteY5375" fmla="*/ 409683 h 6858000"/>
              <a:gd name="connsiteX5376" fmla="*/ 12055532 w 12192000"/>
              <a:gd name="connsiteY5376" fmla="*/ 413326 h 6858000"/>
              <a:gd name="connsiteX5377" fmla="*/ 12054794 w 12192000"/>
              <a:gd name="connsiteY5377" fmla="*/ 423848 h 6858000"/>
              <a:gd name="connsiteX5378" fmla="*/ 12050365 w 12192000"/>
              <a:gd name="connsiteY5378" fmla="*/ 427491 h 6858000"/>
              <a:gd name="connsiteX5379" fmla="*/ 12055532 w 12192000"/>
              <a:gd name="connsiteY5379" fmla="*/ 442870 h 6858000"/>
              <a:gd name="connsiteX5380" fmla="*/ 12045935 w 12192000"/>
              <a:gd name="connsiteY5380" fmla="*/ 449750 h 6858000"/>
              <a:gd name="connsiteX5381" fmla="*/ 12044459 w 12192000"/>
              <a:gd name="connsiteY5381" fmla="*/ 461487 h 6858000"/>
              <a:gd name="connsiteX5382" fmla="*/ 12031170 w 12192000"/>
              <a:gd name="connsiteY5382" fmla="*/ 476866 h 6858000"/>
              <a:gd name="connsiteX5383" fmla="*/ 12033385 w 12192000"/>
              <a:gd name="connsiteY5383" fmla="*/ 486984 h 6858000"/>
              <a:gd name="connsiteX5384" fmla="*/ 12025264 w 12192000"/>
              <a:gd name="connsiteY5384" fmla="*/ 490626 h 6858000"/>
              <a:gd name="connsiteX5385" fmla="*/ 12022311 w 12192000"/>
              <a:gd name="connsiteY5385" fmla="*/ 507624 h 6858000"/>
              <a:gd name="connsiteX5386" fmla="*/ 12018620 w 12192000"/>
              <a:gd name="connsiteY5386" fmla="*/ 507624 h 6858000"/>
              <a:gd name="connsiteX5387" fmla="*/ 12013452 w 12192000"/>
              <a:gd name="connsiteY5387" fmla="*/ 529884 h 6858000"/>
              <a:gd name="connsiteX5388" fmla="*/ 12014191 w 12192000"/>
              <a:gd name="connsiteY5388" fmla="*/ 546477 h 6858000"/>
              <a:gd name="connsiteX5389" fmla="*/ 12010499 w 12192000"/>
              <a:gd name="connsiteY5389" fmla="*/ 552143 h 6858000"/>
              <a:gd name="connsiteX5390" fmla="*/ 12014929 w 12192000"/>
              <a:gd name="connsiteY5390" fmla="*/ 562666 h 6858000"/>
              <a:gd name="connsiteX5391" fmla="*/ 12007546 w 12192000"/>
              <a:gd name="connsiteY5391" fmla="*/ 572783 h 6858000"/>
              <a:gd name="connsiteX5392" fmla="*/ 12006070 w 12192000"/>
              <a:gd name="connsiteY5392" fmla="*/ 583306 h 6858000"/>
              <a:gd name="connsiteX5393" fmla="*/ 11996473 w 12192000"/>
              <a:gd name="connsiteY5393" fmla="*/ 596662 h 6858000"/>
              <a:gd name="connsiteX5394" fmla="*/ 11997211 w 12192000"/>
              <a:gd name="connsiteY5394" fmla="*/ 601518 h 6858000"/>
              <a:gd name="connsiteX5395" fmla="*/ 11992043 w 12192000"/>
              <a:gd name="connsiteY5395" fmla="*/ 603137 h 6858000"/>
              <a:gd name="connsiteX5396" fmla="*/ 11992043 w 12192000"/>
              <a:gd name="connsiteY5396" fmla="*/ 615278 h 6858000"/>
              <a:gd name="connsiteX5397" fmla="*/ 11976540 w 12192000"/>
              <a:gd name="connsiteY5397" fmla="*/ 626610 h 6858000"/>
              <a:gd name="connsiteX5398" fmla="*/ 11975802 w 12192000"/>
              <a:gd name="connsiteY5398" fmla="*/ 641990 h 6858000"/>
              <a:gd name="connsiteX5399" fmla="*/ 11961775 w 12192000"/>
              <a:gd name="connsiteY5399" fmla="*/ 653726 h 6858000"/>
              <a:gd name="connsiteX5400" fmla="*/ 11961775 w 12192000"/>
              <a:gd name="connsiteY5400" fmla="*/ 660606 h 6858000"/>
              <a:gd name="connsiteX5401" fmla="*/ 11952178 w 12192000"/>
              <a:gd name="connsiteY5401" fmla="*/ 674771 h 6858000"/>
              <a:gd name="connsiteX5402" fmla="*/ 11949963 w 12192000"/>
              <a:gd name="connsiteY5402" fmla="*/ 684485 h 6858000"/>
              <a:gd name="connsiteX5403" fmla="*/ 11944796 w 12192000"/>
              <a:gd name="connsiteY5403" fmla="*/ 692579 h 6858000"/>
              <a:gd name="connsiteX5404" fmla="*/ 11949963 w 12192000"/>
              <a:gd name="connsiteY5404" fmla="*/ 701078 h 6858000"/>
              <a:gd name="connsiteX5405" fmla="*/ 11958822 w 12192000"/>
              <a:gd name="connsiteY5405" fmla="*/ 706744 h 6858000"/>
              <a:gd name="connsiteX5406" fmla="*/ 11969158 w 12192000"/>
              <a:gd name="connsiteY5406" fmla="*/ 703506 h 6858000"/>
              <a:gd name="connsiteX5407" fmla="*/ 11977278 w 12192000"/>
              <a:gd name="connsiteY5407" fmla="*/ 710386 h 6858000"/>
              <a:gd name="connsiteX5408" fmla="*/ 11986876 w 12192000"/>
              <a:gd name="connsiteY5408" fmla="*/ 711196 h 6858000"/>
              <a:gd name="connsiteX5409" fmla="*/ 11999426 w 12192000"/>
              <a:gd name="connsiteY5409" fmla="*/ 702697 h 6858000"/>
              <a:gd name="connsiteX5410" fmla="*/ 12006808 w 12192000"/>
              <a:gd name="connsiteY5410" fmla="*/ 700268 h 6858000"/>
              <a:gd name="connsiteX5411" fmla="*/ 12014929 w 12192000"/>
              <a:gd name="connsiteY5411" fmla="*/ 695007 h 6858000"/>
              <a:gd name="connsiteX5412" fmla="*/ 12019358 w 12192000"/>
              <a:gd name="connsiteY5412" fmla="*/ 696221 h 6858000"/>
              <a:gd name="connsiteX5413" fmla="*/ 12030432 w 12192000"/>
              <a:gd name="connsiteY5413" fmla="*/ 693388 h 6858000"/>
              <a:gd name="connsiteX5414" fmla="*/ 12030432 w 12192000"/>
              <a:gd name="connsiteY5414" fmla="*/ 716862 h 6858000"/>
              <a:gd name="connsiteX5415" fmla="*/ 12041506 w 12192000"/>
              <a:gd name="connsiteY5415" fmla="*/ 731027 h 6858000"/>
              <a:gd name="connsiteX5416" fmla="*/ 12045935 w 12192000"/>
              <a:gd name="connsiteY5416" fmla="*/ 745192 h 6858000"/>
              <a:gd name="connsiteX5417" fmla="*/ 12044459 w 12192000"/>
              <a:gd name="connsiteY5417" fmla="*/ 756928 h 6858000"/>
              <a:gd name="connsiteX5418" fmla="*/ 12057009 w 12192000"/>
              <a:gd name="connsiteY5418" fmla="*/ 767046 h 6858000"/>
              <a:gd name="connsiteX5419" fmla="*/ 12063653 w 12192000"/>
              <a:gd name="connsiteY5419" fmla="*/ 759357 h 6858000"/>
              <a:gd name="connsiteX5420" fmla="*/ 12066606 w 12192000"/>
              <a:gd name="connsiteY5420" fmla="*/ 760166 h 6858000"/>
              <a:gd name="connsiteX5421" fmla="*/ 12072512 w 12192000"/>
              <a:gd name="connsiteY5421" fmla="*/ 756119 h 6858000"/>
              <a:gd name="connsiteX5422" fmla="*/ 12076941 w 12192000"/>
              <a:gd name="connsiteY5422" fmla="*/ 747215 h 6858000"/>
              <a:gd name="connsiteX5423" fmla="*/ 12083586 w 12192000"/>
              <a:gd name="connsiteY5423" fmla="*/ 744787 h 6858000"/>
              <a:gd name="connsiteX5424" fmla="*/ 12087277 w 12192000"/>
              <a:gd name="connsiteY5424" fmla="*/ 750048 h 6858000"/>
              <a:gd name="connsiteX5425" fmla="*/ 12093183 w 12192000"/>
              <a:gd name="connsiteY5425" fmla="*/ 745192 h 6858000"/>
              <a:gd name="connsiteX5426" fmla="*/ 12104256 w 12192000"/>
              <a:gd name="connsiteY5426" fmla="*/ 746001 h 6858000"/>
              <a:gd name="connsiteX5427" fmla="*/ 12099827 w 12192000"/>
              <a:gd name="connsiteY5427" fmla="*/ 750048 h 6858000"/>
              <a:gd name="connsiteX5428" fmla="*/ 12095397 w 12192000"/>
              <a:gd name="connsiteY5428" fmla="*/ 756928 h 6858000"/>
              <a:gd name="connsiteX5429" fmla="*/ 12096136 w 12192000"/>
              <a:gd name="connsiteY5429" fmla="*/ 770284 h 6858000"/>
              <a:gd name="connsiteX5430" fmla="*/ 12090968 w 12192000"/>
              <a:gd name="connsiteY5430" fmla="*/ 770284 h 6858000"/>
              <a:gd name="connsiteX5431" fmla="*/ 12082847 w 12192000"/>
              <a:gd name="connsiteY5431" fmla="*/ 777164 h 6858000"/>
              <a:gd name="connsiteX5432" fmla="*/ 12085800 w 12192000"/>
              <a:gd name="connsiteY5432" fmla="*/ 781211 h 6858000"/>
              <a:gd name="connsiteX5433" fmla="*/ 12107948 w 12192000"/>
              <a:gd name="connsiteY5433" fmla="*/ 777974 h 6858000"/>
              <a:gd name="connsiteX5434" fmla="*/ 12119759 w 12192000"/>
              <a:gd name="connsiteY5434" fmla="*/ 771498 h 6858000"/>
              <a:gd name="connsiteX5435" fmla="*/ 12124189 w 12192000"/>
              <a:gd name="connsiteY5435" fmla="*/ 757738 h 6858000"/>
              <a:gd name="connsiteX5436" fmla="*/ 12121974 w 12192000"/>
              <a:gd name="connsiteY5436" fmla="*/ 748429 h 6858000"/>
              <a:gd name="connsiteX5437" fmla="*/ 12125665 w 12192000"/>
              <a:gd name="connsiteY5437" fmla="*/ 741954 h 6858000"/>
              <a:gd name="connsiteX5438" fmla="*/ 12131571 w 12192000"/>
              <a:gd name="connsiteY5438" fmla="*/ 754500 h 6858000"/>
              <a:gd name="connsiteX5439" fmla="*/ 12130095 w 12192000"/>
              <a:gd name="connsiteY5439" fmla="*/ 765832 h 6858000"/>
              <a:gd name="connsiteX5440" fmla="*/ 12130833 w 12192000"/>
              <a:gd name="connsiteY5440" fmla="*/ 777569 h 6858000"/>
              <a:gd name="connsiteX5441" fmla="*/ 12137477 w 12192000"/>
              <a:gd name="connsiteY5441" fmla="*/ 773522 h 6858000"/>
              <a:gd name="connsiteX5442" fmla="*/ 12141169 w 12192000"/>
              <a:gd name="connsiteY5442" fmla="*/ 760976 h 6858000"/>
              <a:gd name="connsiteX5443" fmla="*/ 12135263 w 12192000"/>
              <a:gd name="connsiteY5443" fmla="*/ 745596 h 6858000"/>
              <a:gd name="connsiteX5444" fmla="*/ 12139692 w 12192000"/>
              <a:gd name="connsiteY5444" fmla="*/ 737907 h 6858000"/>
              <a:gd name="connsiteX5445" fmla="*/ 12131571 w 12192000"/>
              <a:gd name="connsiteY5445" fmla="*/ 729003 h 6858000"/>
              <a:gd name="connsiteX5446" fmla="*/ 12126404 w 12192000"/>
              <a:gd name="connsiteY5446" fmla="*/ 713624 h 6858000"/>
              <a:gd name="connsiteX5447" fmla="*/ 12136001 w 12192000"/>
              <a:gd name="connsiteY5447" fmla="*/ 713219 h 6858000"/>
              <a:gd name="connsiteX5448" fmla="*/ 12145598 w 12192000"/>
              <a:gd name="connsiteY5448" fmla="*/ 718481 h 6858000"/>
              <a:gd name="connsiteX5449" fmla="*/ 12144860 w 12192000"/>
              <a:gd name="connsiteY5449" fmla="*/ 722528 h 6858000"/>
              <a:gd name="connsiteX5450" fmla="*/ 12148551 w 12192000"/>
              <a:gd name="connsiteY5450" fmla="*/ 726575 h 6858000"/>
              <a:gd name="connsiteX5451" fmla="*/ 12153719 w 12192000"/>
              <a:gd name="connsiteY5451" fmla="*/ 726575 h 6858000"/>
              <a:gd name="connsiteX5452" fmla="*/ 12158148 w 12192000"/>
              <a:gd name="connsiteY5452" fmla="*/ 720909 h 6858000"/>
              <a:gd name="connsiteX5453" fmla="*/ 12167745 w 12192000"/>
              <a:gd name="connsiteY5453" fmla="*/ 719695 h 6858000"/>
              <a:gd name="connsiteX5454" fmla="*/ 12179557 w 12192000"/>
              <a:gd name="connsiteY5454" fmla="*/ 711600 h 6858000"/>
              <a:gd name="connsiteX5455" fmla="*/ 12190631 w 12192000"/>
              <a:gd name="connsiteY5455" fmla="*/ 720099 h 6858000"/>
              <a:gd name="connsiteX5456" fmla="*/ 12192000 w 12192000"/>
              <a:gd name="connsiteY5456" fmla="*/ 720199 h 6858000"/>
              <a:gd name="connsiteX5457" fmla="*/ 12192000 w 12192000"/>
              <a:gd name="connsiteY5457" fmla="*/ 1596504 h 6858000"/>
              <a:gd name="connsiteX5458" fmla="*/ 12187678 w 12192000"/>
              <a:gd name="connsiteY5458" fmla="*/ 1600354 h 6858000"/>
              <a:gd name="connsiteX5459" fmla="*/ 12172175 w 12192000"/>
              <a:gd name="connsiteY5459" fmla="*/ 1591450 h 6858000"/>
              <a:gd name="connsiteX5460" fmla="*/ 12156672 w 12192000"/>
              <a:gd name="connsiteY5460" fmla="*/ 1587403 h 6858000"/>
              <a:gd name="connsiteX5461" fmla="*/ 12155933 w 12192000"/>
              <a:gd name="connsiteY5461" fmla="*/ 1571214 h 6858000"/>
              <a:gd name="connsiteX5462" fmla="*/ 12150027 w 12192000"/>
              <a:gd name="connsiteY5462" fmla="*/ 1566762 h 6858000"/>
              <a:gd name="connsiteX5463" fmla="*/ 12138216 w 12192000"/>
              <a:gd name="connsiteY5463" fmla="*/ 1571619 h 6858000"/>
              <a:gd name="connsiteX5464" fmla="*/ 12127142 w 12192000"/>
              <a:gd name="connsiteY5464" fmla="*/ 1565143 h 6858000"/>
              <a:gd name="connsiteX5465" fmla="*/ 12124189 w 12192000"/>
              <a:gd name="connsiteY5465" fmla="*/ 1570000 h 6858000"/>
              <a:gd name="connsiteX5466" fmla="*/ 12124927 w 12192000"/>
              <a:gd name="connsiteY5466" fmla="*/ 1578499 h 6858000"/>
              <a:gd name="connsiteX5467" fmla="*/ 12116068 w 12192000"/>
              <a:gd name="connsiteY5467" fmla="*/ 1584974 h 6858000"/>
              <a:gd name="connsiteX5468" fmla="*/ 12114592 w 12192000"/>
              <a:gd name="connsiteY5468" fmla="*/ 1601568 h 6858000"/>
              <a:gd name="connsiteX5469" fmla="*/ 12107948 w 12192000"/>
              <a:gd name="connsiteY5469" fmla="*/ 1606020 h 6858000"/>
              <a:gd name="connsiteX5470" fmla="*/ 12104256 w 12192000"/>
              <a:gd name="connsiteY5470" fmla="*/ 1620994 h 6858000"/>
              <a:gd name="connsiteX5471" fmla="*/ 12099827 w 12192000"/>
              <a:gd name="connsiteY5471" fmla="*/ 1616947 h 6858000"/>
              <a:gd name="connsiteX5472" fmla="*/ 12087277 w 12192000"/>
              <a:gd name="connsiteY5472" fmla="*/ 1618970 h 6858000"/>
              <a:gd name="connsiteX5473" fmla="*/ 12083586 w 12192000"/>
              <a:gd name="connsiteY5473" fmla="*/ 1632731 h 6858000"/>
              <a:gd name="connsiteX5474" fmla="*/ 12080633 w 12192000"/>
              <a:gd name="connsiteY5474" fmla="*/ 1632326 h 6858000"/>
              <a:gd name="connsiteX5475" fmla="*/ 12080633 w 12192000"/>
              <a:gd name="connsiteY5475" fmla="*/ 1632731 h 6858000"/>
              <a:gd name="connsiteX5476" fmla="*/ 12079156 w 12192000"/>
              <a:gd name="connsiteY5476" fmla="*/ 1632326 h 6858000"/>
              <a:gd name="connsiteX5477" fmla="*/ 12062915 w 12192000"/>
              <a:gd name="connsiteY5477" fmla="*/ 1649324 h 6858000"/>
              <a:gd name="connsiteX5478" fmla="*/ 12057009 w 12192000"/>
              <a:gd name="connsiteY5478" fmla="*/ 1648110 h 6858000"/>
              <a:gd name="connsiteX5479" fmla="*/ 12056271 w 12192000"/>
              <a:gd name="connsiteY5479" fmla="*/ 1659442 h 6858000"/>
              <a:gd name="connsiteX5480" fmla="*/ 12049626 w 12192000"/>
              <a:gd name="connsiteY5480" fmla="*/ 1682106 h 6858000"/>
              <a:gd name="connsiteX5481" fmla="*/ 12050365 w 12192000"/>
              <a:gd name="connsiteY5481" fmla="*/ 1695461 h 6858000"/>
              <a:gd name="connsiteX5482" fmla="*/ 12060700 w 12192000"/>
              <a:gd name="connsiteY5482" fmla="*/ 1702746 h 6858000"/>
              <a:gd name="connsiteX5483" fmla="*/ 12060700 w 12192000"/>
              <a:gd name="connsiteY5483" fmla="*/ 1726625 h 6858000"/>
              <a:gd name="connsiteX5484" fmla="*/ 12068821 w 12192000"/>
              <a:gd name="connsiteY5484" fmla="*/ 1732291 h 6858000"/>
              <a:gd name="connsiteX5485" fmla="*/ 12064391 w 12192000"/>
              <a:gd name="connsiteY5485" fmla="*/ 1742813 h 6858000"/>
              <a:gd name="connsiteX5486" fmla="*/ 12051841 w 12192000"/>
              <a:gd name="connsiteY5486" fmla="*/ 1752931 h 6858000"/>
              <a:gd name="connsiteX5487" fmla="*/ 12054794 w 12192000"/>
              <a:gd name="connsiteY5487" fmla="*/ 1756573 h 6858000"/>
              <a:gd name="connsiteX5488" fmla="*/ 12029694 w 12192000"/>
              <a:gd name="connsiteY5488" fmla="*/ 1780452 h 6858000"/>
              <a:gd name="connsiteX5489" fmla="*/ 12032647 w 12192000"/>
              <a:gd name="connsiteY5489" fmla="*/ 1787332 h 6858000"/>
              <a:gd name="connsiteX5490" fmla="*/ 12025264 w 12192000"/>
              <a:gd name="connsiteY5490" fmla="*/ 1793402 h 6858000"/>
              <a:gd name="connsiteX5491" fmla="*/ 12023050 w 12192000"/>
              <a:gd name="connsiteY5491" fmla="*/ 1798259 h 6858000"/>
              <a:gd name="connsiteX5492" fmla="*/ 12012714 w 12192000"/>
              <a:gd name="connsiteY5492" fmla="*/ 1797855 h 6858000"/>
              <a:gd name="connsiteX5493" fmla="*/ 12003117 w 12192000"/>
              <a:gd name="connsiteY5493" fmla="*/ 1803925 h 6858000"/>
              <a:gd name="connsiteX5494" fmla="*/ 11999426 w 12192000"/>
              <a:gd name="connsiteY5494" fmla="*/ 1814043 h 6858000"/>
              <a:gd name="connsiteX5495" fmla="*/ 11986137 w 12192000"/>
              <a:gd name="connsiteY5495" fmla="*/ 1821732 h 6858000"/>
              <a:gd name="connsiteX5496" fmla="*/ 11986137 w 12192000"/>
              <a:gd name="connsiteY5496" fmla="*/ 1833064 h 6858000"/>
              <a:gd name="connsiteX5497" fmla="*/ 11989829 w 12192000"/>
              <a:gd name="connsiteY5497" fmla="*/ 1843587 h 6858000"/>
              <a:gd name="connsiteX5498" fmla="*/ 11984661 w 12192000"/>
              <a:gd name="connsiteY5498" fmla="*/ 1848444 h 6858000"/>
              <a:gd name="connsiteX5499" fmla="*/ 11987614 w 12192000"/>
              <a:gd name="connsiteY5499" fmla="*/ 1860585 h 6858000"/>
              <a:gd name="connsiteX5500" fmla="*/ 12006070 w 12192000"/>
              <a:gd name="connsiteY5500" fmla="*/ 1863823 h 6858000"/>
              <a:gd name="connsiteX5501" fmla="*/ 12011238 w 12192000"/>
              <a:gd name="connsiteY5501" fmla="*/ 1871108 h 6858000"/>
              <a:gd name="connsiteX5502" fmla="*/ 12047412 w 12192000"/>
              <a:gd name="connsiteY5502" fmla="*/ 1890939 h 6858000"/>
              <a:gd name="connsiteX5503" fmla="*/ 12053318 w 12192000"/>
              <a:gd name="connsiteY5503" fmla="*/ 1900652 h 6858000"/>
              <a:gd name="connsiteX5504" fmla="*/ 12071774 w 12192000"/>
              <a:gd name="connsiteY5504" fmla="*/ 1931815 h 6858000"/>
              <a:gd name="connsiteX5505" fmla="*/ 12098350 w 12192000"/>
              <a:gd name="connsiteY5505" fmla="*/ 1957717 h 6858000"/>
              <a:gd name="connsiteX5506" fmla="*/ 12127880 w 12192000"/>
              <a:gd name="connsiteY5506" fmla="*/ 1991713 h 6858000"/>
              <a:gd name="connsiteX5507" fmla="*/ 12128618 w 12192000"/>
              <a:gd name="connsiteY5507" fmla="*/ 2011948 h 6858000"/>
              <a:gd name="connsiteX5508" fmla="*/ 12136001 w 12192000"/>
              <a:gd name="connsiteY5508" fmla="*/ 2019233 h 6858000"/>
              <a:gd name="connsiteX5509" fmla="*/ 12142645 w 12192000"/>
              <a:gd name="connsiteY5509" fmla="*/ 2051610 h 6858000"/>
              <a:gd name="connsiteX5510" fmla="*/ 12143383 w 12192000"/>
              <a:gd name="connsiteY5510" fmla="*/ 2062538 h 6858000"/>
              <a:gd name="connsiteX5511" fmla="*/ 12146336 w 12192000"/>
              <a:gd name="connsiteY5511" fmla="*/ 2058895 h 6858000"/>
              <a:gd name="connsiteX5512" fmla="*/ 12150027 w 12192000"/>
              <a:gd name="connsiteY5512" fmla="*/ 2058895 h 6858000"/>
              <a:gd name="connsiteX5513" fmla="*/ 12152980 w 12192000"/>
              <a:gd name="connsiteY5513" fmla="*/ 2094105 h 6858000"/>
              <a:gd name="connsiteX5514" fmla="*/ 12145598 w 12192000"/>
              <a:gd name="connsiteY5514" fmla="*/ 2098962 h 6858000"/>
              <a:gd name="connsiteX5515" fmla="*/ 12149289 w 12192000"/>
              <a:gd name="connsiteY5515" fmla="*/ 2103818 h 6858000"/>
              <a:gd name="connsiteX5516" fmla="*/ 12135263 w 12192000"/>
              <a:gd name="connsiteY5516" fmla="*/ 2120007 h 6858000"/>
              <a:gd name="connsiteX5517" fmla="*/ 12124189 w 12192000"/>
              <a:gd name="connsiteY5517" fmla="*/ 2120007 h 6858000"/>
              <a:gd name="connsiteX5518" fmla="*/ 12112377 w 12192000"/>
              <a:gd name="connsiteY5518" fmla="*/ 2126887 h 6858000"/>
              <a:gd name="connsiteX5519" fmla="*/ 12116068 w 12192000"/>
              <a:gd name="connsiteY5519" fmla="*/ 2133363 h 6858000"/>
              <a:gd name="connsiteX5520" fmla="*/ 12110901 w 12192000"/>
              <a:gd name="connsiteY5520" fmla="*/ 2136600 h 6858000"/>
              <a:gd name="connsiteX5521" fmla="*/ 12107209 w 12192000"/>
              <a:gd name="connsiteY5521" fmla="*/ 2132149 h 6858000"/>
              <a:gd name="connsiteX5522" fmla="*/ 12097612 w 12192000"/>
              <a:gd name="connsiteY5522" fmla="*/ 2135791 h 6858000"/>
              <a:gd name="connsiteX5523" fmla="*/ 12093183 w 12192000"/>
              <a:gd name="connsiteY5523" fmla="*/ 2126887 h 6858000"/>
              <a:gd name="connsiteX5524" fmla="*/ 12087277 w 12192000"/>
              <a:gd name="connsiteY5524" fmla="*/ 2126078 h 6858000"/>
              <a:gd name="connsiteX5525" fmla="*/ 12080633 w 12192000"/>
              <a:gd name="connsiteY5525" fmla="*/ 2133767 h 6858000"/>
              <a:gd name="connsiteX5526" fmla="*/ 12079156 w 12192000"/>
              <a:gd name="connsiteY5526" fmla="*/ 2128911 h 6858000"/>
              <a:gd name="connsiteX5527" fmla="*/ 12070297 w 12192000"/>
              <a:gd name="connsiteY5527" fmla="*/ 2130530 h 6858000"/>
              <a:gd name="connsiteX5528" fmla="*/ 12048150 w 12192000"/>
              <a:gd name="connsiteY5528" fmla="*/ 2148337 h 6858000"/>
              <a:gd name="connsiteX5529" fmla="*/ 12040767 w 12192000"/>
              <a:gd name="connsiteY5529" fmla="*/ 2157646 h 6858000"/>
              <a:gd name="connsiteX5530" fmla="*/ 12036338 w 12192000"/>
              <a:gd name="connsiteY5530" fmla="*/ 2151979 h 6858000"/>
              <a:gd name="connsiteX5531" fmla="*/ 12035600 w 12192000"/>
              <a:gd name="connsiteY5531" fmla="*/ 2164121 h 6858000"/>
              <a:gd name="connsiteX5532" fmla="*/ 12028217 w 12192000"/>
              <a:gd name="connsiteY5532" fmla="*/ 2168978 h 6858000"/>
              <a:gd name="connsiteX5533" fmla="*/ 12028955 w 12192000"/>
              <a:gd name="connsiteY5533" fmla="*/ 2160883 h 6858000"/>
              <a:gd name="connsiteX5534" fmla="*/ 12025264 w 12192000"/>
              <a:gd name="connsiteY5534" fmla="*/ 2158050 h 6858000"/>
              <a:gd name="connsiteX5535" fmla="*/ 12023050 w 12192000"/>
              <a:gd name="connsiteY5535" fmla="*/ 2147528 h 6858000"/>
              <a:gd name="connsiteX5536" fmla="*/ 12015667 w 12192000"/>
              <a:gd name="connsiteY5536" fmla="*/ 2147123 h 6858000"/>
              <a:gd name="connsiteX5537" fmla="*/ 12003855 w 12192000"/>
              <a:gd name="connsiteY5537" fmla="*/ 2125269 h 6858000"/>
              <a:gd name="connsiteX5538" fmla="*/ 12009761 w 12192000"/>
              <a:gd name="connsiteY5538" fmla="*/ 2124864 h 6858000"/>
              <a:gd name="connsiteX5539" fmla="*/ 12004593 w 12192000"/>
              <a:gd name="connsiteY5539" fmla="*/ 2116365 h 6858000"/>
              <a:gd name="connsiteX5540" fmla="*/ 12004593 w 12192000"/>
              <a:gd name="connsiteY5540" fmla="*/ 2107461 h 6858000"/>
              <a:gd name="connsiteX5541" fmla="*/ 12010499 w 12192000"/>
              <a:gd name="connsiteY5541" fmla="*/ 2104628 h 6858000"/>
              <a:gd name="connsiteX5542" fmla="*/ 12010499 w 12192000"/>
              <a:gd name="connsiteY5542" fmla="*/ 2096534 h 6858000"/>
              <a:gd name="connsiteX5543" fmla="*/ 12003855 w 12192000"/>
              <a:gd name="connsiteY5543" fmla="*/ 2091677 h 6858000"/>
              <a:gd name="connsiteX5544" fmla="*/ 12003855 w 12192000"/>
              <a:gd name="connsiteY5544" fmla="*/ 2086416 h 6858000"/>
              <a:gd name="connsiteX5545" fmla="*/ 12020097 w 12192000"/>
              <a:gd name="connsiteY5545" fmla="*/ 2076298 h 6858000"/>
              <a:gd name="connsiteX5546" fmla="*/ 12011238 w 12192000"/>
              <a:gd name="connsiteY5546" fmla="*/ 2060919 h 6858000"/>
              <a:gd name="connsiteX5547" fmla="*/ 12007546 w 12192000"/>
              <a:gd name="connsiteY5547" fmla="*/ 2063752 h 6858000"/>
              <a:gd name="connsiteX5548" fmla="*/ 12002379 w 12192000"/>
              <a:gd name="connsiteY5548" fmla="*/ 2060514 h 6858000"/>
              <a:gd name="connsiteX5549" fmla="*/ 12001640 w 12192000"/>
              <a:gd name="connsiteY5549" fmla="*/ 2041492 h 6858000"/>
              <a:gd name="connsiteX5550" fmla="*/ 11996473 w 12192000"/>
              <a:gd name="connsiteY5550" fmla="*/ 2030970 h 6858000"/>
              <a:gd name="connsiteX5551" fmla="*/ 11991305 w 12192000"/>
              <a:gd name="connsiteY5551" fmla="*/ 2032993 h 6858000"/>
              <a:gd name="connsiteX5552" fmla="*/ 11969158 w 12192000"/>
              <a:gd name="connsiteY5552" fmla="*/ 2023685 h 6858000"/>
              <a:gd name="connsiteX5553" fmla="*/ 11979493 w 12192000"/>
              <a:gd name="connsiteY5553" fmla="*/ 2010329 h 6858000"/>
              <a:gd name="connsiteX5554" fmla="*/ 11986876 w 12192000"/>
              <a:gd name="connsiteY5554" fmla="*/ 2011948 h 6858000"/>
              <a:gd name="connsiteX5555" fmla="*/ 11989829 w 12192000"/>
              <a:gd name="connsiteY5555" fmla="*/ 2004259 h 6858000"/>
              <a:gd name="connsiteX5556" fmla="*/ 11993520 w 12192000"/>
              <a:gd name="connsiteY5556" fmla="*/ 2008711 h 6858000"/>
              <a:gd name="connsiteX5557" fmla="*/ 12009761 w 12192000"/>
              <a:gd name="connsiteY5557" fmla="*/ 2013972 h 6858000"/>
              <a:gd name="connsiteX5558" fmla="*/ 12006070 w 12192000"/>
              <a:gd name="connsiteY5558" fmla="*/ 2005878 h 6858000"/>
              <a:gd name="connsiteX5559" fmla="*/ 11998687 w 12192000"/>
              <a:gd name="connsiteY5559" fmla="*/ 1996569 h 6858000"/>
              <a:gd name="connsiteX5560" fmla="*/ 12002379 w 12192000"/>
              <a:gd name="connsiteY5560" fmla="*/ 1991713 h 6858000"/>
              <a:gd name="connsiteX5561" fmla="*/ 11994996 w 12192000"/>
              <a:gd name="connsiteY5561" fmla="*/ 1990094 h 6858000"/>
              <a:gd name="connsiteX5562" fmla="*/ 11982446 w 12192000"/>
              <a:gd name="connsiteY5562" fmla="*/ 1973096 h 6858000"/>
              <a:gd name="connsiteX5563" fmla="*/ 11963252 w 12192000"/>
              <a:gd name="connsiteY5563" fmla="*/ 1957717 h 6858000"/>
              <a:gd name="connsiteX5564" fmla="*/ 11969896 w 12192000"/>
              <a:gd name="connsiteY5564" fmla="*/ 1954479 h 6858000"/>
              <a:gd name="connsiteX5565" fmla="*/ 11955131 w 12192000"/>
              <a:gd name="connsiteY5565" fmla="*/ 1954074 h 6858000"/>
              <a:gd name="connsiteX5566" fmla="*/ 11947010 w 12192000"/>
              <a:gd name="connsiteY5566" fmla="*/ 1959740 h 6858000"/>
              <a:gd name="connsiteX5567" fmla="*/ 11945534 w 12192000"/>
              <a:gd name="connsiteY5567" fmla="*/ 1958121 h 6858000"/>
              <a:gd name="connsiteX5568" fmla="*/ 11934460 w 12192000"/>
              <a:gd name="connsiteY5568" fmla="*/ 1947194 h 6858000"/>
              <a:gd name="connsiteX5569" fmla="*/ 11928554 w 12192000"/>
              <a:gd name="connsiteY5569" fmla="*/ 1950432 h 6858000"/>
              <a:gd name="connsiteX5570" fmla="*/ 11931507 w 12192000"/>
              <a:gd name="connsiteY5570" fmla="*/ 1955288 h 6858000"/>
              <a:gd name="connsiteX5571" fmla="*/ 11922648 w 12192000"/>
              <a:gd name="connsiteY5571" fmla="*/ 1966216 h 6858000"/>
              <a:gd name="connsiteX5572" fmla="*/ 11916004 w 12192000"/>
              <a:gd name="connsiteY5572" fmla="*/ 1962573 h 6858000"/>
              <a:gd name="connsiteX5573" fmla="*/ 11906407 w 12192000"/>
              <a:gd name="connsiteY5573" fmla="*/ 1970263 h 6858000"/>
              <a:gd name="connsiteX5574" fmla="*/ 11901978 w 12192000"/>
              <a:gd name="connsiteY5574" fmla="*/ 1963787 h 6858000"/>
              <a:gd name="connsiteX5575" fmla="*/ 11910836 w 12192000"/>
              <a:gd name="connsiteY5575" fmla="*/ 1950432 h 6858000"/>
              <a:gd name="connsiteX5576" fmla="*/ 11900501 w 12192000"/>
              <a:gd name="connsiteY5576" fmla="*/ 1947194 h 6858000"/>
              <a:gd name="connsiteX5577" fmla="*/ 11891642 w 12192000"/>
              <a:gd name="connsiteY5577" fmla="*/ 1951646 h 6858000"/>
              <a:gd name="connsiteX5578" fmla="*/ 11887213 w 12192000"/>
              <a:gd name="connsiteY5578" fmla="*/ 1950432 h 6858000"/>
              <a:gd name="connsiteX5579" fmla="*/ 11890166 w 12192000"/>
              <a:gd name="connsiteY5579" fmla="*/ 1942337 h 6858000"/>
              <a:gd name="connsiteX5580" fmla="*/ 11890904 w 12192000"/>
              <a:gd name="connsiteY5580" fmla="*/ 1922911 h 6858000"/>
              <a:gd name="connsiteX5581" fmla="*/ 11897548 w 12192000"/>
              <a:gd name="connsiteY5581" fmla="*/ 1910365 h 6858000"/>
              <a:gd name="connsiteX5582" fmla="*/ 11910098 w 12192000"/>
              <a:gd name="connsiteY5582" fmla="*/ 1909151 h 6858000"/>
              <a:gd name="connsiteX5583" fmla="*/ 11920434 w 12192000"/>
              <a:gd name="connsiteY5583" fmla="*/ 1900247 h 6858000"/>
              <a:gd name="connsiteX5584" fmla="*/ 11910836 w 12192000"/>
              <a:gd name="connsiteY5584" fmla="*/ 1904699 h 6858000"/>
              <a:gd name="connsiteX5585" fmla="*/ 11892380 w 12192000"/>
              <a:gd name="connsiteY5585" fmla="*/ 1904294 h 6858000"/>
              <a:gd name="connsiteX5586" fmla="*/ 11889427 w 12192000"/>
              <a:gd name="connsiteY5586" fmla="*/ 1900652 h 6858000"/>
              <a:gd name="connsiteX5587" fmla="*/ 11888689 w 12192000"/>
              <a:gd name="connsiteY5587" fmla="*/ 1878393 h 6858000"/>
              <a:gd name="connsiteX5588" fmla="*/ 11900501 w 12192000"/>
              <a:gd name="connsiteY5588" fmla="*/ 1860585 h 6858000"/>
              <a:gd name="connsiteX5589" fmla="*/ 11893857 w 12192000"/>
              <a:gd name="connsiteY5589" fmla="*/ 1851681 h 6858000"/>
              <a:gd name="connsiteX5590" fmla="*/ 11900501 w 12192000"/>
              <a:gd name="connsiteY5590" fmla="*/ 1847634 h 6858000"/>
              <a:gd name="connsiteX5591" fmla="*/ 11903454 w 12192000"/>
              <a:gd name="connsiteY5591" fmla="*/ 1839540 h 6858000"/>
              <a:gd name="connsiteX5592" fmla="*/ 11896810 w 12192000"/>
              <a:gd name="connsiteY5592" fmla="*/ 1840349 h 6858000"/>
              <a:gd name="connsiteX5593" fmla="*/ 11891642 w 12192000"/>
              <a:gd name="connsiteY5593" fmla="*/ 1846420 h 6858000"/>
              <a:gd name="connsiteX5594" fmla="*/ 11875401 w 12192000"/>
              <a:gd name="connsiteY5594" fmla="*/ 1848848 h 6858000"/>
              <a:gd name="connsiteX5595" fmla="*/ 11870971 w 12192000"/>
              <a:gd name="connsiteY5595" fmla="*/ 1842778 h 6858000"/>
              <a:gd name="connsiteX5596" fmla="*/ 11859898 w 12192000"/>
              <a:gd name="connsiteY5596" fmla="*/ 1837112 h 6858000"/>
              <a:gd name="connsiteX5597" fmla="*/ 11859159 w 12192000"/>
              <a:gd name="connsiteY5597" fmla="*/ 1843992 h 6858000"/>
              <a:gd name="connsiteX5598" fmla="*/ 11852515 w 12192000"/>
              <a:gd name="connsiteY5598" fmla="*/ 1848848 h 6858000"/>
              <a:gd name="connsiteX5599" fmla="*/ 11847348 w 12192000"/>
              <a:gd name="connsiteY5599" fmla="*/ 1832255 h 6858000"/>
              <a:gd name="connsiteX5600" fmla="*/ 11845133 w 12192000"/>
              <a:gd name="connsiteY5600" fmla="*/ 1833469 h 6858000"/>
              <a:gd name="connsiteX5601" fmla="*/ 11844395 w 12192000"/>
              <a:gd name="connsiteY5601" fmla="*/ 1830231 h 6858000"/>
              <a:gd name="connsiteX5602" fmla="*/ 11844395 w 12192000"/>
              <a:gd name="connsiteY5602" fmla="*/ 1829422 h 6858000"/>
              <a:gd name="connsiteX5603" fmla="*/ 11840703 w 12192000"/>
              <a:gd name="connsiteY5603" fmla="*/ 1821732 h 6858000"/>
              <a:gd name="connsiteX5604" fmla="*/ 11826677 w 12192000"/>
              <a:gd name="connsiteY5604" fmla="*/ 1837112 h 6858000"/>
              <a:gd name="connsiteX5605" fmla="*/ 11815603 w 12192000"/>
              <a:gd name="connsiteY5605" fmla="*/ 1837921 h 6858000"/>
              <a:gd name="connsiteX5606" fmla="*/ 11809697 w 12192000"/>
              <a:gd name="connsiteY5606" fmla="*/ 1839540 h 6858000"/>
              <a:gd name="connsiteX5607" fmla="*/ 11804529 w 12192000"/>
              <a:gd name="connsiteY5607" fmla="*/ 1835493 h 6858000"/>
              <a:gd name="connsiteX5608" fmla="*/ 11791241 w 12192000"/>
              <a:gd name="connsiteY5608" fmla="*/ 1843992 h 6858000"/>
              <a:gd name="connsiteX5609" fmla="*/ 11780167 w 12192000"/>
              <a:gd name="connsiteY5609" fmla="*/ 1843992 h 6858000"/>
              <a:gd name="connsiteX5610" fmla="*/ 11777953 w 12192000"/>
              <a:gd name="connsiteY5610" fmla="*/ 1853300 h 6858000"/>
              <a:gd name="connsiteX5611" fmla="*/ 11772047 w 12192000"/>
              <a:gd name="connsiteY5611" fmla="*/ 1852895 h 6858000"/>
              <a:gd name="connsiteX5612" fmla="*/ 11749899 w 12192000"/>
              <a:gd name="connsiteY5612" fmla="*/ 1867870 h 6858000"/>
              <a:gd name="connsiteX5613" fmla="*/ 11737349 w 12192000"/>
              <a:gd name="connsiteY5613" fmla="*/ 1876774 h 6858000"/>
              <a:gd name="connsiteX5614" fmla="*/ 11741779 w 12192000"/>
              <a:gd name="connsiteY5614" fmla="*/ 1885677 h 6858000"/>
              <a:gd name="connsiteX5615" fmla="*/ 11740302 w 12192000"/>
              <a:gd name="connsiteY5615" fmla="*/ 1889320 h 6858000"/>
              <a:gd name="connsiteX5616" fmla="*/ 11726276 w 12192000"/>
              <a:gd name="connsiteY5616" fmla="*/ 1894986 h 6858000"/>
              <a:gd name="connsiteX5617" fmla="*/ 11718155 w 12192000"/>
              <a:gd name="connsiteY5617" fmla="*/ 1906318 h 6858000"/>
              <a:gd name="connsiteX5618" fmla="*/ 11712249 w 12192000"/>
              <a:gd name="connsiteY5618" fmla="*/ 1905913 h 6858000"/>
              <a:gd name="connsiteX5619" fmla="*/ 11706343 w 12192000"/>
              <a:gd name="connsiteY5619" fmla="*/ 1913198 h 6858000"/>
              <a:gd name="connsiteX5620" fmla="*/ 11699699 w 12192000"/>
              <a:gd name="connsiteY5620" fmla="*/ 1914007 h 6858000"/>
              <a:gd name="connsiteX5621" fmla="*/ 11698960 w 12192000"/>
              <a:gd name="connsiteY5621" fmla="*/ 1906722 h 6858000"/>
              <a:gd name="connsiteX5622" fmla="*/ 11690840 w 12192000"/>
              <a:gd name="connsiteY5622" fmla="*/ 1901866 h 6858000"/>
              <a:gd name="connsiteX5623" fmla="*/ 11695269 w 12192000"/>
              <a:gd name="connsiteY5623" fmla="*/ 1894986 h 6858000"/>
              <a:gd name="connsiteX5624" fmla="*/ 11703390 w 12192000"/>
              <a:gd name="connsiteY5624" fmla="*/ 1894581 h 6858000"/>
              <a:gd name="connsiteX5625" fmla="*/ 11708558 w 12192000"/>
              <a:gd name="connsiteY5625" fmla="*/ 1888106 h 6858000"/>
              <a:gd name="connsiteX5626" fmla="*/ 11719631 w 12192000"/>
              <a:gd name="connsiteY5626" fmla="*/ 1889320 h 6858000"/>
              <a:gd name="connsiteX5627" fmla="*/ 11723323 w 12192000"/>
              <a:gd name="connsiteY5627" fmla="*/ 1886891 h 6858000"/>
              <a:gd name="connsiteX5628" fmla="*/ 11724799 w 12192000"/>
              <a:gd name="connsiteY5628" fmla="*/ 1881630 h 6858000"/>
              <a:gd name="connsiteX5629" fmla="*/ 11718893 w 12192000"/>
              <a:gd name="connsiteY5629" fmla="*/ 1880416 h 6858000"/>
              <a:gd name="connsiteX5630" fmla="*/ 11718155 w 12192000"/>
              <a:gd name="connsiteY5630" fmla="*/ 1875964 h 6858000"/>
              <a:gd name="connsiteX5631" fmla="*/ 11727014 w 12192000"/>
              <a:gd name="connsiteY5631" fmla="*/ 1869893 h 6858000"/>
              <a:gd name="connsiteX5632" fmla="*/ 11732181 w 12192000"/>
              <a:gd name="connsiteY5632" fmla="*/ 1861799 h 6858000"/>
              <a:gd name="connsiteX5633" fmla="*/ 11720370 w 12192000"/>
              <a:gd name="connsiteY5633" fmla="*/ 1869893 h 6858000"/>
              <a:gd name="connsiteX5634" fmla="*/ 11709296 w 12192000"/>
              <a:gd name="connsiteY5634" fmla="*/ 1873536 h 6858000"/>
              <a:gd name="connsiteX5635" fmla="*/ 11704866 w 12192000"/>
              <a:gd name="connsiteY5635" fmla="*/ 1868679 h 6858000"/>
              <a:gd name="connsiteX5636" fmla="*/ 11704866 w 12192000"/>
              <a:gd name="connsiteY5636" fmla="*/ 1863013 h 6858000"/>
              <a:gd name="connsiteX5637" fmla="*/ 11708558 w 12192000"/>
              <a:gd name="connsiteY5637" fmla="*/ 1861394 h 6858000"/>
              <a:gd name="connsiteX5638" fmla="*/ 11710034 w 12192000"/>
              <a:gd name="connsiteY5638" fmla="*/ 1855324 h 6858000"/>
              <a:gd name="connsiteX5639" fmla="*/ 11698960 w 12192000"/>
              <a:gd name="connsiteY5639" fmla="*/ 1845206 h 6858000"/>
              <a:gd name="connsiteX5640" fmla="*/ 11701175 w 12192000"/>
              <a:gd name="connsiteY5640" fmla="*/ 1833064 h 6858000"/>
              <a:gd name="connsiteX5641" fmla="*/ 11699699 w 12192000"/>
              <a:gd name="connsiteY5641" fmla="*/ 1829827 h 6858000"/>
              <a:gd name="connsiteX5642" fmla="*/ 11709296 w 12192000"/>
              <a:gd name="connsiteY5642" fmla="*/ 1829422 h 6858000"/>
              <a:gd name="connsiteX5643" fmla="*/ 11710772 w 12192000"/>
              <a:gd name="connsiteY5643" fmla="*/ 1818090 h 6858000"/>
              <a:gd name="connsiteX5644" fmla="*/ 11721108 w 12192000"/>
              <a:gd name="connsiteY5644" fmla="*/ 1805544 h 6858000"/>
              <a:gd name="connsiteX5645" fmla="*/ 11723323 w 12192000"/>
              <a:gd name="connsiteY5645" fmla="*/ 1799068 h 6858000"/>
              <a:gd name="connsiteX5646" fmla="*/ 11729228 w 12192000"/>
              <a:gd name="connsiteY5646" fmla="*/ 1796235 h 6858000"/>
              <a:gd name="connsiteX5647" fmla="*/ 11727752 w 12192000"/>
              <a:gd name="connsiteY5647" fmla="*/ 1788546 h 6858000"/>
              <a:gd name="connsiteX5648" fmla="*/ 11705605 w 12192000"/>
              <a:gd name="connsiteY5648" fmla="*/ 1776404 h 6858000"/>
              <a:gd name="connsiteX5649" fmla="*/ 11690840 w 12192000"/>
              <a:gd name="connsiteY5649" fmla="*/ 1759002 h 6858000"/>
              <a:gd name="connsiteX5650" fmla="*/ 11687149 w 12192000"/>
              <a:gd name="connsiteY5650" fmla="*/ 1768310 h 6858000"/>
              <a:gd name="connsiteX5651" fmla="*/ 11678290 w 12192000"/>
              <a:gd name="connsiteY5651" fmla="*/ 1768310 h 6858000"/>
              <a:gd name="connsiteX5652" fmla="*/ 11673860 w 12192000"/>
              <a:gd name="connsiteY5652" fmla="*/ 1765477 h 6858000"/>
              <a:gd name="connsiteX5653" fmla="*/ 11662787 w 12192000"/>
              <a:gd name="connsiteY5653" fmla="*/ 1765882 h 6858000"/>
              <a:gd name="connsiteX5654" fmla="*/ 11656142 w 12192000"/>
              <a:gd name="connsiteY5654" fmla="*/ 1776000 h 6858000"/>
              <a:gd name="connsiteX5655" fmla="*/ 11651713 w 12192000"/>
              <a:gd name="connsiteY5655" fmla="*/ 1778023 h 6858000"/>
              <a:gd name="connsiteX5656" fmla="*/ 11650236 w 12192000"/>
              <a:gd name="connsiteY5656" fmla="*/ 1788546 h 6858000"/>
              <a:gd name="connsiteX5657" fmla="*/ 11639901 w 12192000"/>
              <a:gd name="connsiteY5657" fmla="*/ 1798664 h 6858000"/>
              <a:gd name="connsiteX5658" fmla="*/ 11639163 w 12192000"/>
              <a:gd name="connsiteY5658" fmla="*/ 1816876 h 6858000"/>
              <a:gd name="connsiteX5659" fmla="*/ 11633257 w 12192000"/>
              <a:gd name="connsiteY5659" fmla="*/ 1818090 h 6858000"/>
              <a:gd name="connsiteX5660" fmla="*/ 11625874 w 12192000"/>
              <a:gd name="connsiteY5660" fmla="*/ 1830231 h 6858000"/>
              <a:gd name="connsiteX5661" fmla="*/ 11614801 w 12192000"/>
              <a:gd name="connsiteY5661" fmla="*/ 1830636 h 6858000"/>
              <a:gd name="connsiteX5662" fmla="*/ 11597083 w 12192000"/>
              <a:gd name="connsiteY5662" fmla="*/ 1839945 h 6858000"/>
              <a:gd name="connsiteX5663" fmla="*/ 11591915 w 12192000"/>
              <a:gd name="connsiteY5663" fmla="*/ 1863013 h 6858000"/>
              <a:gd name="connsiteX5664" fmla="*/ 11588224 w 12192000"/>
              <a:gd name="connsiteY5664" fmla="*/ 1868275 h 6858000"/>
              <a:gd name="connsiteX5665" fmla="*/ 11591177 w 12192000"/>
              <a:gd name="connsiteY5665" fmla="*/ 1870703 h 6858000"/>
              <a:gd name="connsiteX5666" fmla="*/ 11593392 w 12192000"/>
              <a:gd name="connsiteY5666" fmla="*/ 1882035 h 6858000"/>
              <a:gd name="connsiteX5667" fmla="*/ 11586009 w 12192000"/>
              <a:gd name="connsiteY5667" fmla="*/ 1882035 h 6858000"/>
              <a:gd name="connsiteX5668" fmla="*/ 11588962 w 12192000"/>
              <a:gd name="connsiteY5668" fmla="*/ 1886487 h 6858000"/>
              <a:gd name="connsiteX5669" fmla="*/ 11584533 w 12192000"/>
              <a:gd name="connsiteY5669" fmla="*/ 1896200 h 6858000"/>
              <a:gd name="connsiteX5670" fmla="*/ 11571244 w 12192000"/>
              <a:gd name="connsiteY5670" fmla="*/ 1896605 h 6858000"/>
              <a:gd name="connsiteX5671" fmla="*/ 11555003 w 12192000"/>
              <a:gd name="connsiteY5671" fmla="*/ 1897010 h 6858000"/>
              <a:gd name="connsiteX5672" fmla="*/ 11536547 w 12192000"/>
              <a:gd name="connsiteY5672" fmla="*/ 1890534 h 6858000"/>
              <a:gd name="connsiteX5673" fmla="*/ 11535070 w 12192000"/>
              <a:gd name="connsiteY5673" fmla="*/ 1895795 h 6858000"/>
              <a:gd name="connsiteX5674" fmla="*/ 11529164 w 12192000"/>
              <a:gd name="connsiteY5674" fmla="*/ 1899842 h 6858000"/>
              <a:gd name="connsiteX5675" fmla="*/ 11528426 w 12192000"/>
              <a:gd name="connsiteY5675" fmla="*/ 1909555 h 6858000"/>
              <a:gd name="connsiteX5676" fmla="*/ 11526950 w 12192000"/>
              <a:gd name="connsiteY5676" fmla="*/ 1914412 h 6858000"/>
              <a:gd name="connsiteX5677" fmla="*/ 11526950 w 12192000"/>
              <a:gd name="connsiteY5677" fmla="*/ 1918864 h 6858000"/>
              <a:gd name="connsiteX5678" fmla="*/ 11522520 w 12192000"/>
              <a:gd name="connsiteY5678" fmla="*/ 1922506 h 6858000"/>
              <a:gd name="connsiteX5679" fmla="*/ 11527688 w 12192000"/>
              <a:gd name="connsiteY5679" fmla="*/ 1933434 h 6858000"/>
              <a:gd name="connsiteX5680" fmla="*/ 11529164 w 12192000"/>
              <a:gd name="connsiteY5680" fmla="*/ 1943552 h 6858000"/>
              <a:gd name="connsiteX5681" fmla="*/ 11539500 w 12192000"/>
              <a:gd name="connsiteY5681" fmla="*/ 1948813 h 6858000"/>
              <a:gd name="connsiteX5682" fmla="*/ 11555741 w 12192000"/>
              <a:gd name="connsiteY5682" fmla="*/ 1959335 h 6858000"/>
              <a:gd name="connsiteX5683" fmla="*/ 11557956 w 12192000"/>
              <a:gd name="connsiteY5683" fmla="*/ 1965001 h 6858000"/>
              <a:gd name="connsiteX5684" fmla="*/ 11565338 w 12192000"/>
              <a:gd name="connsiteY5684" fmla="*/ 1976738 h 6858000"/>
              <a:gd name="connsiteX5685" fmla="*/ 11566077 w 12192000"/>
              <a:gd name="connsiteY5685" fmla="*/ 1972691 h 6858000"/>
              <a:gd name="connsiteX5686" fmla="*/ 11569030 w 12192000"/>
              <a:gd name="connsiteY5686" fmla="*/ 1977548 h 6858000"/>
              <a:gd name="connsiteX5687" fmla="*/ 11573459 w 12192000"/>
              <a:gd name="connsiteY5687" fmla="*/ 1971882 h 6858000"/>
              <a:gd name="connsiteX5688" fmla="*/ 11578627 w 12192000"/>
              <a:gd name="connsiteY5688" fmla="*/ 1971882 h 6858000"/>
              <a:gd name="connsiteX5689" fmla="*/ 11579365 w 12192000"/>
              <a:gd name="connsiteY5689" fmla="*/ 1976333 h 6858000"/>
              <a:gd name="connsiteX5690" fmla="*/ 11585271 w 12192000"/>
              <a:gd name="connsiteY5690" fmla="*/ 1973500 h 6858000"/>
              <a:gd name="connsiteX5691" fmla="*/ 11597821 w 12192000"/>
              <a:gd name="connsiteY5691" fmla="*/ 1973500 h 6858000"/>
              <a:gd name="connsiteX5692" fmla="*/ 11600774 w 12192000"/>
              <a:gd name="connsiteY5692" fmla="*/ 1981999 h 6858000"/>
              <a:gd name="connsiteX5693" fmla="*/ 11600774 w 12192000"/>
              <a:gd name="connsiteY5693" fmla="*/ 1994546 h 6858000"/>
              <a:gd name="connsiteX5694" fmla="*/ 11614062 w 12192000"/>
              <a:gd name="connsiteY5694" fmla="*/ 2018828 h 6858000"/>
              <a:gd name="connsiteX5695" fmla="*/ 11627351 w 12192000"/>
              <a:gd name="connsiteY5695" fmla="*/ 2019233 h 6858000"/>
              <a:gd name="connsiteX5696" fmla="*/ 11636948 w 12192000"/>
              <a:gd name="connsiteY5696" fmla="*/ 2013972 h 6858000"/>
              <a:gd name="connsiteX5697" fmla="*/ 11646545 w 12192000"/>
              <a:gd name="connsiteY5697" fmla="*/ 2017614 h 6858000"/>
              <a:gd name="connsiteX5698" fmla="*/ 11650975 w 12192000"/>
              <a:gd name="connsiteY5698" fmla="*/ 2013567 h 6858000"/>
              <a:gd name="connsiteX5699" fmla="*/ 11656142 w 12192000"/>
              <a:gd name="connsiteY5699" fmla="*/ 2005068 h 6858000"/>
              <a:gd name="connsiteX5700" fmla="*/ 11651713 w 12192000"/>
              <a:gd name="connsiteY5700" fmla="*/ 1999402 h 6858000"/>
              <a:gd name="connsiteX5701" fmla="*/ 11649498 w 12192000"/>
              <a:gd name="connsiteY5701" fmla="*/ 1998188 h 6858000"/>
              <a:gd name="connsiteX5702" fmla="*/ 11662787 w 12192000"/>
              <a:gd name="connsiteY5702" fmla="*/ 1993331 h 6858000"/>
              <a:gd name="connsiteX5703" fmla="*/ 11669431 w 12192000"/>
              <a:gd name="connsiteY5703" fmla="*/ 1988070 h 6858000"/>
              <a:gd name="connsiteX5704" fmla="*/ 11669431 w 12192000"/>
              <a:gd name="connsiteY5704" fmla="*/ 1979571 h 6858000"/>
              <a:gd name="connsiteX5705" fmla="*/ 11665740 w 12192000"/>
              <a:gd name="connsiteY5705" fmla="*/ 1976333 h 6858000"/>
              <a:gd name="connsiteX5706" fmla="*/ 11677551 w 12192000"/>
              <a:gd name="connsiteY5706" fmla="*/ 1975929 h 6858000"/>
              <a:gd name="connsiteX5707" fmla="*/ 11700437 w 12192000"/>
              <a:gd name="connsiteY5707" fmla="*/ 1966216 h 6858000"/>
              <a:gd name="connsiteX5708" fmla="*/ 11703390 w 12192000"/>
              <a:gd name="connsiteY5708" fmla="*/ 1970263 h 6858000"/>
              <a:gd name="connsiteX5709" fmla="*/ 11708558 w 12192000"/>
              <a:gd name="connsiteY5709" fmla="*/ 1972286 h 6858000"/>
              <a:gd name="connsiteX5710" fmla="*/ 11714464 w 12192000"/>
              <a:gd name="connsiteY5710" fmla="*/ 1980381 h 6858000"/>
              <a:gd name="connsiteX5711" fmla="*/ 11720370 w 12192000"/>
              <a:gd name="connsiteY5711" fmla="*/ 1982809 h 6858000"/>
              <a:gd name="connsiteX5712" fmla="*/ 11727014 w 12192000"/>
              <a:gd name="connsiteY5712" fmla="*/ 1988070 h 6858000"/>
              <a:gd name="connsiteX5713" fmla="*/ 11758758 w 12192000"/>
              <a:gd name="connsiteY5713" fmla="*/ 1986856 h 6858000"/>
              <a:gd name="connsiteX5714" fmla="*/ 11762449 w 12192000"/>
              <a:gd name="connsiteY5714" fmla="*/ 1982809 h 6858000"/>
              <a:gd name="connsiteX5715" fmla="*/ 11773523 w 12192000"/>
              <a:gd name="connsiteY5715" fmla="*/ 1982404 h 6858000"/>
              <a:gd name="connsiteX5716" fmla="*/ 11772785 w 12192000"/>
              <a:gd name="connsiteY5716" fmla="*/ 1986047 h 6858000"/>
              <a:gd name="connsiteX5717" fmla="*/ 11786812 w 12192000"/>
              <a:gd name="connsiteY5717" fmla="*/ 1985642 h 6858000"/>
              <a:gd name="connsiteX5718" fmla="*/ 11798623 w 12192000"/>
              <a:gd name="connsiteY5718" fmla="*/ 1983618 h 6858000"/>
              <a:gd name="connsiteX5719" fmla="*/ 11805268 w 12192000"/>
              <a:gd name="connsiteY5719" fmla="*/ 1986451 h 6858000"/>
              <a:gd name="connsiteX5720" fmla="*/ 11794194 w 12192000"/>
              <a:gd name="connsiteY5720" fmla="*/ 1989689 h 6858000"/>
              <a:gd name="connsiteX5721" fmla="*/ 11793456 w 12192000"/>
              <a:gd name="connsiteY5721" fmla="*/ 1994950 h 6858000"/>
              <a:gd name="connsiteX5722" fmla="*/ 11801576 w 12192000"/>
              <a:gd name="connsiteY5722" fmla="*/ 2005473 h 6858000"/>
              <a:gd name="connsiteX5723" fmla="*/ 11796409 w 12192000"/>
              <a:gd name="connsiteY5723" fmla="*/ 2005473 h 6858000"/>
              <a:gd name="connsiteX5724" fmla="*/ 11789764 w 12192000"/>
              <a:gd name="connsiteY5724" fmla="*/ 2008711 h 6858000"/>
              <a:gd name="connsiteX5725" fmla="*/ 11791241 w 12192000"/>
              <a:gd name="connsiteY5725" fmla="*/ 2018424 h 6858000"/>
              <a:gd name="connsiteX5726" fmla="*/ 11798623 w 12192000"/>
              <a:gd name="connsiteY5726" fmla="*/ 2020043 h 6858000"/>
              <a:gd name="connsiteX5727" fmla="*/ 11798623 w 12192000"/>
              <a:gd name="connsiteY5727" fmla="*/ 2024090 h 6858000"/>
              <a:gd name="connsiteX5728" fmla="*/ 11786812 w 12192000"/>
              <a:gd name="connsiteY5728" fmla="*/ 2033803 h 6858000"/>
              <a:gd name="connsiteX5729" fmla="*/ 11774261 w 12192000"/>
              <a:gd name="connsiteY5729" fmla="*/ 2026114 h 6858000"/>
              <a:gd name="connsiteX5730" fmla="*/ 11773523 w 12192000"/>
              <a:gd name="connsiteY5730" fmla="*/ 2021257 h 6858000"/>
              <a:gd name="connsiteX5731" fmla="*/ 11769094 w 12192000"/>
              <a:gd name="connsiteY5731" fmla="*/ 2026518 h 6858000"/>
              <a:gd name="connsiteX5732" fmla="*/ 11764664 w 12192000"/>
              <a:gd name="connsiteY5732" fmla="*/ 2020852 h 6858000"/>
              <a:gd name="connsiteX5733" fmla="*/ 11754329 w 12192000"/>
              <a:gd name="connsiteY5733" fmla="*/ 2033803 h 6858000"/>
              <a:gd name="connsiteX5734" fmla="*/ 11748423 w 12192000"/>
              <a:gd name="connsiteY5734" fmla="*/ 2033803 h 6858000"/>
              <a:gd name="connsiteX5735" fmla="*/ 11738826 w 12192000"/>
              <a:gd name="connsiteY5735" fmla="*/ 2040683 h 6858000"/>
              <a:gd name="connsiteX5736" fmla="*/ 11729967 w 12192000"/>
              <a:gd name="connsiteY5736" fmla="*/ 2040278 h 6858000"/>
              <a:gd name="connsiteX5737" fmla="*/ 11727752 w 12192000"/>
              <a:gd name="connsiteY5737" fmla="*/ 2045944 h 6858000"/>
              <a:gd name="connsiteX5738" fmla="*/ 11719631 w 12192000"/>
              <a:gd name="connsiteY5738" fmla="*/ 2040278 h 6858000"/>
              <a:gd name="connsiteX5739" fmla="*/ 11707819 w 12192000"/>
              <a:gd name="connsiteY5739" fmla="*/ 2041492 h 6858000"/>
              <a:gd name="connsiteX5740" fmla="*/ 11719631 w 12192000"/>
              <a:gd name="connsiteY5740" fmla="*/ 2047968 h 6858000"/>
              <a:gd name="connsiteX5741" fmla="*/ 11720370 w 12192000"/>
              <a:gd name="connsiteY5741" fmla="*/ 2055253 h 6858000"/>
              <a:gd name="connsiteX5742" fmla="*/ 11707819 w 12192000"/>
              <a:gd name="connsiteY5742" fmla="*/ 2057276 h 6858000"/>
              <a:gd name="connsiteX5743" fmla="*/ 11707819 w 12192000"/>
              <a:gd name="connsiteY5743" fmla="*/ 2067394 h 6858000"/>
              <a:gd name="connsiteX5744" fmla="*/ 11693055 w 12192000"/>
              <a:gd name="connsiteY5744" fmla="*/ 2066585 h 6858000"/>
              <a:gd name="connsiteX5745" fmla="*/ 11684934 w 12192000"/>
              <a:gd name="connsiteY5745" fmla="*/ 2074679 h 6858000"/>
              <a:gd name="connsiteX5746" fmla="*/ 11689363 w 12192000"/>
              <a:gd name="connsiteY5746" fmla="*/ 2079940 h 6858000"/>
              <a:gd name="connsiteX5747" fmla="*/ 11698960 w 12192000"/>
              <a:gd name="connsiteY5747" fmla="*/ 2085202 h 6858000"/>
              <a:gd name="connsiteX5748" fmla="*/ 11689363 w 12192000"/>
              <a:gd name="connsiteY5748" fmla="*/ 2094915 h 6858000"/>
              <a:gd name="connsiteX5749" fmla="*/ 11684934 w 12192000"/>
              <a:gd name="connsiteY5749" fmla="*/ 2092082 h 6858000"/>
              <a:gd name="connsiteX5750" fmla="*/ 11676075 w 12192000"/>
              <a:gd name="connsiteY5750" fmla="*/ 2105842 h 6858000"/>
              <a:gd name="connsiteX5751" fmla="*/ 11668692 w 12192000"/>
              <a:gd name="connsiteY5751" fmla="*/ 2107866 h 6858000"/>
              <a:gd name="connsiteX5752" fmla="*/ 11665001 w 12192000"/>
              <a:gd name="connsiteY5752" fmla="*/ 2105842 h 6858000"/>
              <a:gd name="connsiteX5753" fmla="*/ 11662787 w 12192000"/>
              <a:gd name="connsiteY5753" fmla="*/ 2118793 h 6858000"/>
              <a:gd name="connsiteX5754" fmla="*/ 11666478 w 12192000"/>
              <a:gd name="connsiteY5754" fmla="*/ 2129315 h 6858000"/>
              <a:gd name="connsiteX5755" fmla="*/ 11662787 w 12192000"/>
              <a:gd name="connsiteY5755" fmla="*/ 2145099 h 6858000"/>
              <a:gd name="connsiteX5756" fmla="*/ 11662787 w 12192000"/>
              <a:gd name="connsiteY5756" fmla="*/ 2168168 h 6858000"/>
              <a:gd name="connsiteX5757" fmla="*/ 11666478 w 12192000"/>
              <a:gd name="connsiteY5757" fmla="*/ 2167764 h 6858000"/>
              <a:gd name="connsiteX5758" fmla="*/ 11692316 w 12192000"/>
              <a:gd name="connsiteY5758" fmla="*/ 2178691 h 6858000"/>
              <a:gd name="connsiteX5759" fmla="*/ 11692316 w 12192000"/>
              <a:gd name="connsiteY5759" fmla="*/ 2185166 h 6858000"/>
              <a:gd name="connsiteX5760" fmla="*/ 11699699 w 12192000"/>
              <a:gd name="connsiteY5760" fmla="*/ 2181524 h 6858000"/>
              <a:gd name="connsiteX5761" fmla="*/ 11727014 w 12192000"/>
              <a:gd name="connsiteY5761" fmla="*/ 2194475 h 6858000"/>
              <a:gd name="connsiteX5762" fmla="*/ 11741779 w 12192000"/>
              <a:gd name="connsiteY5762" fmla="*/ 2223209 h 6858000"/>
              <a:gd name="connsiteX5763" fmla="*/ 11745470 w 12192000"/>
              <a:gd name="connsiteY5763" fmla="*/ 2224019 h 6858000"/>
              <a:gd name="connsiteX5764" fmla="*/ 11740302 w 12192000"/>
              <a:gd name="connsiteY5764" fmla="*/ 2234542 h 6858000"/>
              <a:gd name="connsiteX5765" fmla="*/ 11750638 w 12192000"/>
              <a:gd name="connsiteY5765" fmla="*/ 2237779 h 6858000"/>
              <a:gd name="connsiteX5766" fmla="*/ 11751376 w 12192000"/>
              <a:gd name="connsiteY5766" fmla="*/ 2251539 h 6858000"/>
              <a:gd name="connsiteX5767" fmla="*/ 11769832 w 12192000"/>
              <a:gd name="connsiteY5767" fmla="*/ 2264086 h 6858000"/>
              <a:gd name="connsiteX5768" fmla="*/ 11770570 w 12192000"/>
              <a:gd name="connsiteY5768" fmla="*/ 2277441 h 6858000"/>
              <a:gd name="connsiteX5769" fmla="*/ 11783120 w 12192000"/>
              <a:gd name="connsiteY5769" fmla="*/ 2294844 h 6858000"/>
              <a:gd name="connsiteX5770" fmla="*/ 11793456 w 12192000"/>
              <a:gd name="connsiteY5770" fmla="*/ 2298891 h 6858000"/>
              <a:gd name="connsiteX5771" fmla="*/ 11803791 w 12192000"/>
              <a:gd name="connsiteY5771" fmla="*/ 2298082 h 6858000"/>
              <a:gd name="connsiteX5772" fmla="*/ 11808959 w 12192000"/>
              <a:gd name="connsiteY5772" fmla="*/ 2301724 h 6858000"/>
              <a:gd name="connsiteX5773" fmla="*/ 11808959 w 12192000"/>
              <a:gd name="connsiteY5773" fmla="*/ 2305367 h 6858000"/>
              <a:gd name="connsiteX5774" fmla="*/ 11820771 w 12192000"/>
              <a:gd name="connsiteY5774" fmla="*/ 2318722 h 6858000"/>
              <a:gd name="connsiteX5775" fmla="*/ 11826677 w 12192000"/>
              <a:gd name="connsiteY5775" fmla="*/ 2321150 h 6858000"/>
              <a:gd name="connsiteX5776" fmla="*/ 11834059 w 12192000"/>
              <a:gd name="connsiteY5776" fmla="*/ 2334101 h 6858000"/>
              <a:gd name="connsiteX5777" fmla="*/ 11828153 w 12192000"/>
              <a:gd name="connsiteY5777" fmla="*/ 2337339 h 6858000"/>
              <a:gd name="connsiteX5778" fmla="*/ 11808221 w 12192000"/>
              <a:gd name="connsiteY5778" fmla="*/ 2330459 h 6858000"/>
              <a:gd name="connsiteX5779" fmla="*/ 11793456 w 12192000"/>
              <a:gd name="connsiteY5779" fmla="*/ 2338148 h 6858000"/>
              <a:gd name="connsiteX5780" fmla="*/ 11783859 w 12192000"/>
              <a:gd name="connsiteY5780" fmla="*/ 2328435 h 6858000"/>
              <a:gd name="connsiteX5781" fmla="*/ 11776476 w 12192000"/>
              <a:gd name="connsiteY5781" fmla="*/ 2328435 h 6858000"/>
              <a:gd name="connsiteX5782" fmla="*/ 11765402 w 12192000"/>
              <a:gd name="connsiteY5782" fmla="*/ 2321150 h 6858000"/>
              <a:gd name="connsiteX5783" fmla="*/ 11749899 w 12192000"/>
              <a:gd name="connsiteY5783" fmla="*/ 2319127 h 6858000"/>
              <a:gd name="connsiteX5784" fmla="*/ 11743255 w 12192000"/>
              <a:gd name="connsiteY5784" fmla="*/ 2327221 h 6858000"/>
              <a:gd name="connsiteX5785" fmla="*/ 11733658 w 12192000"/>
              <a:gd name="connsiteY5785" fmla="*/ 2327221 h 6858000"/>
              <a:gd name="connsiteX5786" fmla="*/ 11727014 w 12192000"/>
              <a:gd name="connsiteY5786" fmla="*/ 2322364 h 6858000"/>
              <a:gd name="connsiteX5787" fmla="*/ 11721108 w 12192000"/>
              <a:gd name="connsiteY5787" fmla="*/ 2308604 h 6858000"/>
              <a:gd name="connsiteX5788" fmla="*/ 11707819 w 12192000"/>
              <a:gd name="connsiteY5788" fmla="*/ 2313461 h 6858000"/>
              <a:gd name="connsiteX5789" fmla="*/ 11700437 w 12192000"/>
              <a:gd name="connsiteY5789" fmla="*/ 2310628 h 6858000"/>
              <a:gd name="connsiteX5790" fmla="*/ 11697484 w 12192000"/>
              <a:gd name="connsiteY5790" fmla="*/ 2313461 h 6858000"/>
              <a:gd name="connsiteX5791" fmla="*/ 11691578 w 12192000"/>
              <a:gd name="connsiteY5791" fmla="*/ 2313461 h 6858000"/>
              <a:gd name="connsiteX5792" fmla="*/ 11684934 w 12192000"/>
              <a:gd name="connsiteY5792" fmla="*/ 2311437 h 6858000"/>
              <a:gd name="connsiteX5793" fmla="*/ 11676075 w 12192000"/>
              <a:gd name="connsiteY5793" fmla="*/ 2315889 h 6858000"/>
              <a:gd name="connsiteX5794" fmla="*/ 11664263 w 12192000"/>
              <a:gd name="connsiteY5794" fmla="*/ 2336529 h 6858000"/>
              <a:gd name="connsiteX5795" fmla="*/ 11678290 w 12192000"/>
              <a:gd name="connsiteY5795" fmla="*/ 2321150 h 6858000"/>
              <a:gd name="connsiteX5796" fmla="*/ 11689363 w 12192000"/>
              <a:gd name="connsiteY5796" fmla="*/ 2317508 h 6858000"/>
              <a:gd name="connsiteX5797" fmla="*/ 11701913 w 12192000"/>
              <a:gd name="connsiteY5797" fmla="*/ 2318722 h 6858000"/>
              <a:gd name="connsiteX5798" fmla="*/ 11713725 w 12192000"/>
              <a:gd name="connsiteY5798" fmla="*/ 2314675 h 6858000"/>
              <a:gd name="connsiteX5799" fmla="*/ 11718893 w 12192000"/>
              <a:gd name="connsiteY5799" fmla="*/ 2316698 h 6858000"/>
              <a:gd name="connsiteX5800" fmla="*/ 11718893 w 12192000"/>
              <a:gd name="connsiteY5800" fmla="*/ 2321555 h 6858000"/>
              <a:gd name="connsiteX5801" fmla="*/ 11732181 w 12192000"/>
              <a:gd name="connsiteY5801" fmla="*/ 2332482 h 6858000"/>
              <a:gd name="connsiteX5802" fmla="*/ 11739564 w 12192000"/>
              <a:gd name="connsiteY5802" fmla="*/ 2334101 h 6858000"/>
              <a:gd name="connsiteX5803" fmla="*/ 11755805 w 12192000"/>
              <a:gd name="connsiteY5803" fmla="*/ 2323579 h 6858000"/>
              <a:gd name="connsiteX5804" fmla="*/ 11766141 w 12192000"/>
              <a:gd name="connsiteY5804" fmla="*/ 2323983 h 6858000"/>
              <a:gd name="connsiteX5805" fmla="*/ 11786073 w 12192000"/>
              <a:gd name="connsiteY5805" fmla="*/ 2342195 h 6858000"/>
              <a:gd name="connsiteX5806" fmla="*/ 11802315 w 12192000"/>
              <a:gd name="connsiteY5806" fmla="*/ 2350694 h 6858000"/>
              <a:gd name="connsiteX5807" fmla="*/ 11828153 w 12192000"/>
              <a:gd name="connsiteY5807" fmla="*/ 2365264 h 6858000"/>
              <a:gd name="connsiteX5808" fmla="*/ 11839965 w 12192000"/>
              <a:gd name="connsiteY5808" fmla="*/ 2383476 h 6858000"/>
              <a:gd name="connsiteX5809" fmla="*/ 11839965 w 12192000"/>
              <a:gd name="connsiteY5809" fmla="*/ 2389952 h 6858000"/>
              <a:gd name="connsiteX5810" fmla="*/ 11825938 w 12192000"/>
              <a:gd name="connsiteY5810" fmla="*/ 2391571 h 6858000"/>
              <a:gd name="connsiteX5811" fmla="*/ 11814127 w 12192000"/>
              <a:gd name="connsiteY5811" fmla="*/ 2404117 h 6858000"/>
              <a:gd name="connsiteX5812" fmla="*/ 11808221 w 12192000"/>
              <a:gd name="connsiteY5812" fmla="*/ 2403307 h 6858000"/>
              <a:gd name="connsiteX5813" fmla="*/ 11803791 w 12192000"/>
              <a:gd name="connsiteY5813" fmla="*/ 2407354 h 6858000"/>
              <a:gd name="connsiteX5814" fmla="*/ 11803053 w 12192000"/>
              <a:gd name="connsiteY5814" fmla="*/ 2415449 h 6858000"/>
              <a:gd name="connsiteX5815" fmla="*/ 11794194 w 12192000"/>
              <a:gd name="connsiteY5815" fmla="*/ 2419496 h 6858000"/>
              <a:gd name="connsiteX5816" fmla="*/ 11781644 w 12192000"/>
              <a:gd name="connsiteY5816" fmla="*/ 2413830 h 6858000"/>
              <a:gd name="connsiteX5817" fmla="*/ 11775000 w 12192000"/>
              <a:gd name="connsiteY5817" fmla="*/ 2418282 h 6858000"/>
              <a:gd name="connsiteX5818" fmla="*/ 11769094 w 12192000"/>
              <a:gd name="connsiteY5818" fmla="*/ 2417877 h 6858000"/>
              <a:gd name="connsiteX5819" fmla="*/ 11757282 w 12192000"/>
              <a:gd name="connsiteY5819" fmla="*/ 2426781 h 6858000"/>
              <a:gd name="connsiteX5820" fmla="*/ 11756544 w 12192000"/>
              <a:gd name="connsiteY5820" fmla="*/ 2437303 h 6858000"/>
              <a:gd name="connsiteX5821" fmla="*/ 11759496 w 12192000"/>
              <a:gd name="connsiteY5821" fmla="*/ 2429614 h 6858000"/>
              <a:gd name="connsiteX5822" fmla="*/ 11769832 w 12192000"/>
              <a:gd name="connsiteY5822" fmla="*/ 2421924 h 6858000"/>
              <a:gd name="connsiteX5823" fmla="*/ 11779429 w 12192000"/>
              <a:gd name="connsiteY5823" fmla="*/ 2419496 h 6858000"/>
              <a:gd name="connsiteX5824" fmla="*/ 11789764 w 12192000"/>
              <a:gd name="connsiteY5824" fmla="*/ 2433256 h 6858000"/>
              <a:gd name="connsiteX5825" fmla="*/ 11797885 w 12192000"/>
              <a:gd name="connsiteY5825" fmla="*/ 2435685 h 6858000"/>
              <a:gd name="connsiteX5826" fmla="*/ 11813388 w 12192000"/>
              <a:gd name="connsiteY5826" fmla="*/ 2423543 h 6858000"/>
              <a:gd name="connsiteX5827" fmla="*/ 11825200 w 12192000"/>
              <a:gd name="connsiteY5827" fmla="*/ 2425162 h 6858000"/>
              <a:gd name="connsiteX5828" fmla="*/ 11841442 w 12192000"/>
              <a:gd name="connsiteY5828" fmla="*/ 2444184 h 6858000"/>
              <a:gd name="connsiteX5829" fmla="*/ 11843656 w 12192000"/>
              <a:gd name="connsiteY5829" fmla="*/ 2440136 h 6858000"/>
              <a:gd name="connsiteX5830" fmla="*/ 11848086 w 12192000"/>
              <a:gd name="connsiteY5830" fmla="*/ 2444993 h 6858000"/>
              <a:gd name="connsiteX5831" fmla="*/ 11857683 w 12192000"/>
              <a:gd name="connsiteY5831" fmla="*/ 2444993 h 6858000"/>
              <a:gd name="connsiteX5832" fmla="*/ 11859159 w 12192000"/>
              <a:gd name="connsiteY5832" fmla="*/ 2447826 h 6858000"/>
              <a:gd name="connsiteX5833" fmla="*/ 11837012 w 12192000"/>
              <a:gd name="connsiteY5833" fmla="*/ 2466848 h 6858000"/>
              <a:gd name="connsiteX5834" fmla="*/ 11823724 w 12192000"/>
              <a:gd name="connsiteY5834" fmla="*/ 2469276 h 6858000"/>
              <a:gd name="connsiteX5835" fmla="*/ 11823724 w 12192000"/>
              <a:gd name="connsiteY5835" fmla="*/ 2477775 h 6858000"/>
              <a:gd name="connsiteX5836" fmla="*/ 11830368 w 12192000"/>
              <a:gd name="connsiteY5836" fmla="*/ 2478989 h 6858000"/>
              <a:gd name="connsiteX5837" fmla="*/ 11842918 w 12192000"/>
              <a:gd name="connsiteY5837" fmla="*/ 2468871 h 6858000"/>
              <a:gd name="connsiteX5838" fmla="*/ 11853253 w 12192000"/>
              <a:gd name="connsiteY5838" fmla="*/ 2470895 h 6858000"/>
              <a:gd name="connsiteX5839" fmla="*/ 11853253 w 12192000"/>
              <a:gd name="connsiteY5839" fmla="*/ 2466443 h 6858000"/>
              <a:gd name="connsiteX5840" fmla="*/ 11851777 w 12192000"/>
              <a:gd name="connsiteY5840" fmla="*/ 2464015 h 6858000"/>
              <a:gd name="connsiteX5841" fmla="*/ 11857683 w 12192000"/>
              <a:gd name="connsiteY5841" fmla="*/ 2458753 h 6858000"/>
              <a:gd name="connsiteX5842" fmla="*/ 11862851 w 12192000"/>
              <a:gd name="connsiteY5842" fmla="*/ 2461586 h 6858000"/>
              <a:gd name="connsiteX5843" fmla="*/ 11864327 w 12192000"/>
              <a:gd name="connsiteY5843" fmla="*/ 2475347 h 6858000"/>
              <a:gd name="connsiteX5844" fmla="*/ 11867280 w 12192000"/>
              <a:gd name="connsiteY5844" fmla="*/ 2481013 h 6858000"/>
              <a:gd name="connsiteX5845" fmla="*/ 11861374 w 12192000"/>
              <a:gd name="connsiteY5845" fmla="*/ 2485464 h 6858000"/>
              <a:gd name="connsiteX5846" fmla="*/ 11860636 w 12192000"/>
              <a:gd name="connsiteY5846" fmla="*/ 2482227 h 6858000"/>
              <a:gd name="connsiteX5847" fmla="*/ 11854730 w 12192000"/>
              <a:gd name="connsiteY5847" fmla="*/ 2479394 h 6858000"/>
              <a:gd name="connsiteX5848" fmla="*/ 11853253 w 12192000"/>
              <a:gd name="connsiteY5848" fmla="*/ 2483846 h 6858000"/>
              <a:gd name="connsiteX5849" fmla="*/ 11850300 w 12192000"/>
              <a:gd name="connsiteY5849" fmla="*/ 2486274 h 6858000"/>
              <a:gd name="connsiteX5850" fmla="*/ 11840703 w 12192000"/>
              <a:gd name="connsiteY5850" fmla="*/ 2483846 h 6858000"/>
              <a:gd name="connsiteX5851" fmla="*/ 11830368 w 12192000"/>
              <a:gd name="connsiteY5851" fmla="*/ 2492345 h 6858000"/>
              <a:gd name="connsiteX5852" fmla="*/ 11828891 w 12192000"/>
              <a:gd name="connsiteY5852" fmla="*/ 2496392 h 6858000"/>
              <a:gd name="connsiteX5853" fmla="*/ 11845871 w 12192000"/>
              <a:gd name="connsiteY5853" fmla="*/ 2495582 h 6858000"/>
              <a:gd name="connsiteX5854" fmla="*/ 11851039 w 12192000"/>
              <a:gd name="connsiteY5854" fmla="*/ 2500439 h 6858000"/>
              <a:gd name="connsiteX5855" fmla="*/ 11849562 w 12192000"/>
              <a:gd name="connsiteY5855" fmla="*/ 2504081 h 6858000"/>
              <a:gd name="connsiteX5856" fmla="*/ 11846609 w 12192000"/>
              <a:gd name="connsiteY5856" fmla="*/ 2503272 h 6858000"/>
              <a:gd name="connsiteX5857" fmla="*/ 11839227 w 12192000"/>
              <a:gd name="connsiteY5857" fmla="*/ 2509343 h 6858000"/>
              <a:gd name="connsiteX5858" fmla="*/ 11845871 w 12192000"/>
              <a:gd name="connsiteY5858" fmla="*/ 2512176 h 6858000"/>
              <a:gd name="connsiteX5859" fmla="*/ 11850300 w 12192000"/>
              <a:gd name="connsiteY5859" fmla="*/ 2516627 h 6858000"/>
              <a:gd name="connsiteX5860" fmla="*/ 11844395 w 12192000"/>
              <a:gd name="connsiteY5860" fmla="*/ 2521484 h 6858000"/>
              <a:gd name="connsiteX5861" fmla="*/ 11837750 w 12192000"/>
              <a:gd name="connsiteY5861" fmla="*/ 2520270 h 6858000"/>
              <a:gd name="connsiteX5862" fmla="*/ 11834059 w 12192000"/>
              <a:gd name="connsiteY5862" fmla="*/ 2523508 h 6858000"/>
              <a:gd name="connsiteX5863" fmla="*/ 11837750 w 12192000"/>
              <a:gd name="connsiteY5863" fmla="*/ 2527150 h 6858000"/>
              <a:gd name="connsiteX5864" fmla="*/ 11847348 w 12192000"/>
              <a:gd name="connsiteY5864" fmla="*/ 2527959 h 6858000"/>
              <a:gd name="connsiteX5865" fmla="*/ 11853253 w 12192000"/>
              <a:gd name="connsiteY5865" fmla="*/ 2536458 h 6858000"/>
              <a:gd name="connsiteX5866" fmla="*/ 11845871 w 12192000"/>
              <a:gd name="connsiteY5866" fmla="*/ 2540506 h 6858000"/>
              <a:gd name="connsiteX5867" fmla="*/ 11843656 w 12192000"/>
              <a:gd name="connsiteY5867" fmla="*/ 2549814 h 6858000"/>
              <a:gd name="connsiteX5868" fmla="*/ 11841442 w 12192000"/>
              <a:gd name="connsiteY5868" fmla="*/ 2546576 h 6858000"/>
              <a:gd name="connsiteX5869" fmla="*/ 11839965 w 12192000"/>
              <a:gd name="connsiteY5869" fmla="*/ 2538887 h 6858000"/>
              <a:gd name="connsiteX5870" fmla="*/ 11831844 w 12192000"/>
              <a:gd name="connsiteY5870" fmla="*/ 2540101 h 6858000"/>
              <a:gd name="connsiteX5871" fmla="*/ 11824462 w 12192000"/>
              <a:gd name="connsiteY5871" fmla="*/ 2556289 h 6858000"/>
              <a:gd name="connsiteX5872" fmla="*/ 11818556 w 12192000"/>
              <a:gd name="connsiteY5872" fmla="*/ 2560337 h 6858000"/>
              <a:gd name="connsiteX5873" fmla="*/ 11804529 w 12192000"/>
              <a:gd name="connsiteY5873" fmla="*/ 2556694 h 6858000"/>
              <a:gd name="connsiteX5874" fmla="*/ 11814127 w 12192000"/>
              <a:gd name="connsiteY5874" fmla="*/ 2561551 h 6858000"/>
              <a:gd name="connsiteX5875" fmla="*/ 11814127 w 12192000"/>
              <a:gd name="connsiteY5875" fmla="*/ 2566407 h 6858000"/>
              <a:gd name="connsiteX5876" fmla="*/ 11817818 w 12192000"/>
              <a:gd name="connsiteY5876" fmla="*/ 2572073 h 6858000"/>
              <a:gd name="connsiteX5877" fmla="*/ 11812650 w 12192000"/>
              <a:gd name="connsiteY5877" fmla="*/ 2575311 h 6858000"/>
              <a:gd name="connsiteX5878" fmla="*/ 11811912 w 12192000"/>
              <a:gd name="connsiteY5878" fmla="*/ 2581786 h 6858000"/>
              <a:gd name="connsiteX5879" fmla="*/ 11815603 w 12192000"/>
              <a:gd name="connsiteY5879" fmla="*/ 2587048 h 6858000"/>
              <a:gd name="connsiteX5880" fmla="*/ 11812650 w 12192000"/>
              <a:gd name="connsiteY5880" fmla="*/ 2590285 h 6858000"/>
              <a:gd name="connsiteX5881" fmla="*/ 11812650 w 12192000"/>
              <a:gd name="connsiteY5881" fmla="*/ 2598380 h 6858000"/>
              <a:gd name="connsiteX5882" fmla="*/ 11804529 w 12192000"/>
              <a:gd name="connsiteY5882" fmla="*/ 2602022 h 6858000"/>
              <a:gd name="connsiteX5883" fmla="*/ 11797885 w 12192000"/>
              <a:gd name="connsiteY5883" fmla="*/ 2595547 h 6858000"/>
              <a:gd name="connsiteX5884" fmla="*/ 11795670 w 12192000"/>
              <a:gd name="connsiteY5884" fmla="*/ 2603641 h 6858000"/>
              <a:gd name="connsiteX5885" fmla="*/ 11803053 w 12192000"/>
              <a:gd name="connsiteY5885" fmla="*/ 2604450 h 6858000"/>
              <a:gd name="connsiteX5886" fmla="*/ 11809697 w 12192000"/>
              <a:gd name="connsiteY5886" fmla="*/ 2611735 h 6858000"/>
              <a:gd name="connsiteX5887" fmla="*/ 11798623 w 12192000"/>
              <a:gd name="connsiteY5887" fmla="*/ 2611331 h 6858000"/>
              <a:gd name="connsiteX5888" fmla="*/ 11797885 w 12192000"/>
              <a:gd name="connsiteY5888" fmla="*/ 2616592 h 6858000"/>
              <a:gd name="connsiteX5889" fmla="*/ 11785335 w 12192000"/>
              <a:gd name="connsiteY5889" fmla="*/ 2629138 h 6858000"/>
              <a:gd name="connsiteX5890" fmla="*/ 11778691 w 12192000"/>
              <a:gd name="connsiteY5890" fmla="*/ 2629138 h 6858000"/>
              <a:gd name="connsiteX5891" fmla="*/ 11779429 w 12192000"/>
              <a:gd name="connsiteY5891" fmla="*/ 2619830 h 6858000"/>
              <a:gd name="connsiteX5892" fmla="*/ 11774261 w 12192000"/>
              <a:gd name="connsiteY5892" fmla="*/ 2620639 h 6858000"/>
              <a:gd name="connsiteX5893" fmla="*/ 11771308 w 12192000"/>
              <a:gd name="connsiteY5893" fmla="*/ 2619830 h 6858000"/>
              <a:gd name="connsiteX5894" fmla="*/ 11769832 w 12192000"/>
              <a:gd name="connsiteY5894" fmla="*/ 2627519 h 6858000"/>
              <a:gd name="connsiteX5895" fmla="*/ 11763188 w 12192000"/>
              <a:gd name="connsiteY5895" fmla="*/ 2626305 h 6858000"/>
              <a:gd name="connsiteX5896" fmla="*/ 11767617 w 12192000"/>
              <a:gd name="connsiteY5896" fmla="*/ 2631162 h 6858000"/>
              <a:gd name="connsiteX5897" fmla="*/ 11761711 w 12192000"/>
              <a:gd name="connsiteY5897" fmla="*/ 2635209 h 6858000"/>
              <a:gd name="connsiteX5898" fmla="*/ 11769832 w 12192000"/>
              <a:gd name="connsiteY5898" fmla="*/ 2636018 h 6858000"/>
              <a:gd name="connsiteX5899" fmla="*/ 11776476 w 12192000"/>
              <a:gd name="connsiteY5899" fmla="*/ 2644112 h 6858000"/>
              <a:gd name="connsiteX5900" fmla="*/ 11766141 w 12192000"/>
              <a:gd name="connsiteY5900" fmla="*/ 2644112 h 6858000"/>
              <a:gd name="connsiteX5901" fmla="*/ 11777953 w 12192000"/>
              <a:gd name="connsiteY5901" fmla="*/ 2653826 h 6858000"/>
              <a:gd name="connsiteX5902" fmla="*/ 11784597 w 12192000"/>
              <a:gd name="connsiteY5902" fmla="*/ 2648969 h 6858000"/>
              <a:gd name="connsiteX5903" fmla="*/ 11789764 w 12192000"/>
              <a:gd name="connsiteY5903" fmla="*/ 2653826 h 6858000"/>
              <a:gd name="connsiteX5904" fmla="*/ 11772785 w 12192000"/>
              <a:gd name="connsiteY5904" fmla="*/ 2660706 h 6858000"/>
              <a:gd name="connsiteX5905" fmla="*/ 11762449 w 12192000"/>
              <a:gd name="connsiteY5905" fmla="*/ 2667181 h 6858000"/>
              <a:gd name="connsiteX5906" fmla="*/ 11760973 w 12192000"/>
              <a:gd name="connsiteY5906" fmla="*/ 2674466 h 6858000"/>
              <a:gd name="connsiteX5907" fmla="*/ 11764664 w 12192000"/>
              <a:gd name="connsiteY5907" fmla="*/ 2670824 h 6858000"/>
              <a:gd name="connsiteX5908" fmla="*/ 11772785 w 12192000"/>
              <a:gd name="connsiteY5908" fmla="*/ 2670419 h 6858000"/>
              <a:gd name="connsiteX5909" fmla="*/ 11777953 w 12192000"/>
              <a:gd name="connsiteY5909" fmla="*/ 2675680 h 6858000"/>
              <a:gd name="connsiteX5910" fmla="*/ 11766879 w 12192000"/>
              <a:gd name="connsiteY5910" fmla="*/ 2684584 h 6858000"/>
              <a:gd name="connsiteX5911" fmla="*/ 11775000 w 12192000"/>
              <a:gd name="connsiteY5911" fmla="*/ 2687012 h 6858000"/>
              <a:gd name="connsiteX5912" fmla="*/ 11773523 w 12192000"/>
              <a:gd name="connsiteY5912" fmla="*/ 2693083 h 6858000"/>
              <a:gd name="connsiteX5913" fmla="*/ 11766879 w 12192000"/>
              <a:gd name="connsiteY5913" fmla="*/ 2694702 h 6858000"/>
              <a:gd name="connsiteX5914" fmla="*/ 11769094 w 12192000"/>
              <a:gd name="connsiteY5914" fmla="*/ 2699963 h 6858000"/>
              <a:gd name="connsiteX5915" fmla="*/ 11773523 w 12192000"/>
              <a:gd name="connsiteY5915" fmla="*/ 2699963 h 6858000"/>
              <a:gd name="connsiteX5916" fmla="*/ 11777214 w 12192000"/>
              <a:gd name="connsiteY5916" fmla="*/ 2706439 h 6858000"/>
              <a:gd name="connsiteX5917" fmla="*/ 11776476 w 12192000"/>
              <a:gd name="connsiteY5917" fmla="*/ 2717771 h 6858000"/>
              <a:gd name="connsiteX5918" fmla="*/ 11771308 w 12192000"/>
              <a:gd name="connsiteY5918" fmla="*/ 2710081 h 6858000"/>
              <a:gd name="connsiteX5919" fmla="*/ 11766141 w 12192000"/>
              <a:gd name="connsiteY5919" fmla="*/ 2710081 h 6858000"/>
              <a:gd name="connsiteX5920" fmla="*/ 11766141 w 12192000"/>
              <a:gd name="connsiteY5920" fmla="*/ 2703606 h 6858000"/>
              <a:gd name="connsiteX5921" fmla="*/ 11758758 w 12192000"/>
              <a:gd name="connsiteY5921" fmla="*/ 2697535 h 6858000"/>
              <a:gd name="connsiteX5922" fmla="*/ 11755067 w 12192000"/>
              <a:gd name="connsiteY5922" fmla="*/ 2703201 h 6858000"/>
              <a:gd name="connsiteX5923" fmla="*/ 11749899 w 12192000"/>
              <a:gd name="connsiteY5923" fmla="*/ 2703201 h 6858000"/>
              <a:gd name="connsiteX5924" fmla="*/ 11749161 w 12192000"/>
              <a:gd name="connsiteY5924" fmla="*/ 2710486 h 6858000"/>
              <a:gd name="connsiteX5925" fmla="*/ 11758020 w 12192000"/>
              <a:gd name="connsiteY5925" fmla="*/ 2716152 h 6858000"/>
              <a:gd name="connsiteX5926" fmla="*/ 11757282 w 12192000"/>
              <a:gd name="connsiteY5926" fmla="*/ 2723841 h 6858000"/>
              <a:gd name="connsiteX5927" fmla="*/ 11754329 w 12192000"/>
              <a:gd name="connsiteY5927" fmla="*/ 2719389 h 6858000"/>
              <a:gd name="connsiteX5928" fmla="*/ 11749161 w 12192000"/>
              <a:gd name="connsiteY5928" fmla="*/ 2719389 h 6858000"/>
              <a:gd name="connsiteX5929" fmla="*/ 11745470 w 12192000"/>
              <a:gd name="connsiteY5929" fmla="*/ 2714938 h 6858000"/>
              <a:gd name="connsiteX5930" fmla="*/ 11738087 w 12192000"/>
              <a:gd name="connsiteY5930" fmla="*/ 2716556 h 6858000"/>
              <a:gd name="connsiteX5931" fmla="*/ 11743255 w 12192000"/>
              <a:gd name="connsiteY5931" fmla="*/ 2720604 h 6858000"/>
              <a:gd name="connsiteX5932" fmla="*/ 11744732 w 12192000"/>
              <a:gd name="connsiteY5932" fmla="*/ 2728698 h 6858000"/>
              <a:gd name="connsiteX5933" fmla="*/ 11752114 w 12192000"/>
              <a:gd name="connsiteY5933" fmla="*/ 2728698 h 6858000"/>
              <a:gd name="connsiteX5934" fmla="*/ 11752852 w 12192000"/>
              <a:gd name="connsiteY5934" fmla="*/ 2731126 h 6858000"/>
              <a:gd name="connsiteX5935" fmla="*/ 11747685 w 12192000"/>
              <a:gd name="connsiteY5935" fmla="*/ 2737602 h 6858000"/>
              <a:gd name="connsiteX5936" fmla="*/ 11737349 w 12192000"/>
              <a:gd name="connsiteY5936" fmla="*/ 2730721 h 6858000"/>
              <a:gd name="connsiteX5937" fmla="*/ 11735873 w 12192000"/>
              <a:gd name="connsiteY5937" fmla="*/ 2736792 h 6858000"/>
              <a:gd name="connsiteX5938" fmla="*/ 11738826 w 12192000"/>
              <a:gd name="connsiteY5938" fmla="*/ 2741244 h 6858000"/>
              <a:gd name="connsiteX5939" fmla="*/ 11747685 w 12192000"/>
              <a:gd name="connsiteY5939" fmla="*/ 2743672 h 6858000"/>
              <a:gd name="connsiteX5940" fmla="*/ 11743255 w 12192000"/>
              <a:gd name="connsiteY5940" fmla="*/ 2753385 h 6858000"/>
              <a:gd name="connsiteX5941" fmla="*/ 11729967 w 12192000"/>
              <a:gd name="connsiteY5941" fmla="*/ 2745696 h 6858000"/>
              <a:gd name="connsiteX5942" fmla="*/ 11724799 w 12192000"/>
              <a:gd name="connsiteY5942" fmla="*/ 2750148 h 6858000"/>
              <a:gd name="connsiteX5943" fmla="*/ 11721108 w 12192000"/>
              <a:gd name="connsiteY5943" fmla="*/ 2746910 h 6858000"/>
              <a:gd name="connsiteX5944" fmla="*/ 11713725 w 12192000"/>
              <a:gd name="connsiteY5944" fmla="*/ 2756623 h 6858000"/>
              <a:gd name="connsiteX5945" fmla="*/ 11696746 w 12192000"/>
              <a:gd name="connsiteY5945" fmla="*/ 2757433 h 6858000"/>
              <a:gd name="connsiteX5946" fmla="*/ 11709296 w 12192000"/>
              <a:gd name="connsiteY5946" fmla="*/ 2765932 h 6858000"/>
              <a:gd name="connsiteX5947" fmla="*/ 11716678 w 12192000"/>
              <a:gd name="connsiteY5947" fmla="*/ 2763503 h 6858000"/>
              <a:gd name="connsiteX5948" fmla="*/ 11724799 w 12192000"/>
              <a:gd name="connsiteY5948" fmla="*/ 2765122 h 6858000"/>
              <a:gd name="connsiteX5949" fmla="*/ 11721108 w 12192000"/>
              <a:gd name="connsiteY5949" fmla="*/ 2772407 h 6858000"/>
              <a:gd name="connsiteX5950" fmla="*/ 11715940 w 12192000"/>
              <a:gd name="connsiteY5950" fmla="*/ 2773216 h 6858000"/>
              <a:gd name="connsiteX5951" fmla="*/ 11714464 w 12192000"/>
              <a:gd name="connsiteY5951" fmla="*/ 2782525 h 6858000"/>
              <a:gd name="connsiteX5952" fmla="*/ 11708558 w 12192000"/>
              <a:gd name="connsiteY5952" fmla="*/ 2776454 h 6858000"/>
              <a:gd name="connsiteX5953" fmla="*/ 11702652 w 12192000"/>
              <a:gd name="connsiteY5953" fmla="*/ 2784953 h 6858000"/>
              <a:gd name="connsiteX5954" fmla="*/ 11699699 w 12192000"/>
              <a:gd name="connsiteY5954" fmla="*/ 2786572 h 6858000"/>
              <a:gd name="connsiteX5955" fmla="*/ 11698960 w 12192000"/>
              <a:gd name="connsiteY5955" fmla="*/ 2782525 h 6858000"/>
              <a:gd name="connsiteX5956" fmla="*/ 11694531 w 12192000"/>
              <a:gd name="connsiteY5956" fmla="*/ 2782930 h 6858000"/>
              <a:gd name="connsiteX5957" fmla="*/ 11693055 w 12192000"/>
              <a:gd name="connsiteY5957" fmla="*/ 2790214 h 6858000"/>
              <a:gd name="connsiteX5958" fmla="*/ 11687887 w 12192000"/>
              <a:gd name="connsiteY5958" fmla="*/ 2790214 h 6858000"/>
              <a:gd name="connsiteX5959" fmla="*/ 11685672 w 12192000"/>
              <a:gd name="connsiteY5959" fmla="*/ 2801142 h 6858000"/>
              <a:gd name="connsiteX5960" fmla="*/ 11676075 w 12192000"/>
              <a:gd name="connsiteY5960" fmla="*/ 2801142 h 6858000"/>
              <a:gd name="connsiteX5961" fmla="*/ 11675337 w 12192000"/>
              <a:gd name="connsiteY5961" fmla="*/ 2796690 h 6858000"/>
              <a:gd name="connsiteX5962" fmla="*/ 11662787 w 12192000"/>
              <a:gd name="connsiteY5962" fmla="*/ 2798713 h 6858000"/>
              <a:gd name="connsiteX5963" fmla="*/ 11659095 w 12192000"/>
              <a:gd name="connsiteY5963" fmla="*/ 2803570 h 6858000"/>
              <a:gd name="connsiteX5964" fmla="*/ 11654666 w 12192000"/>
              <a:gd name="connsiteY5964" fmla="*/ 2802356 h 6858000"/>
              <a:gd name="connsiteX5965" fmla="*/ 11659095 w 12192000"/>
              <a:gd name="connsiteY5965" fmla="*/ 2811664 h 6858000"/>
              <a:gd name="connsiteX5966" fmla="*/ 11655404 w 12192000"/>
              <a:gd name="connsiteY5966" fmla="*/ 2821377 h 6858000"/>
              <a:gd name="connsiteX5967" fmla="*/ 11650975 w 12192000"/>
              <a:gd name="connsiteY5967" fmla="*/ 2826639 h 6858000"/>
              <a:gd name="connsiteX5968" fmla="*/ 11655404 w 12192000"/>
              <a:gd name="connsiteY5968" fmla="*/ 2832709 h 6858000"/>
              <a:gd name="connsiteX5969" fmla="*/ 11646545 w 12192000"/>
              <a:gd name="connsiteY5969" fmla="*/ 2836352 h 6858000"/>
              <a:gd name="connsiteX5970" fmla="*/ 11641377 w 12192000"/>
              <a:gd name="connsiteY5970" fmla="*/ 2834733 h 6858000"/>
              <a:gd name="connsiteX5971" fmla="*/ 11638425 w 12192000"/>
              <a:gd name="connsiteY5971" fmla="*/ 2838780 h 6858000"/>
              <a:gd name="connsiteX5972" fmla="*/ 11636948 w 12192000"/>
              <a:gd name="connsiteY5972" fmla="*/ 2833924 h 6858000"/>
              <a:gd name="connsiteX5973" fmla="*/ 11632519 w 12192000"/>
              <a:gd name="connsiteY5973" fmla="*/ 2837566 h 6858000"/>
              <a:gd name="connsiteX5974" fmla="*/ 11626613 w 12192000"/>
              <a:gd name="connsiteY5974" fmla="*/ 2843232 h 6858000"/>
              <a:gd name="connsiteX5975" fmla="*/ 11614801 w 12192000"/>
              <a:gd name="connsiteY5975" fmla="*/ 2844446 h 6858000"/>
              <a:gd name="connsiteX5976" fmla="*/ 11614062 w 12192000"/>
              <a:gd name="connsiteY5976" fmla="*/ 2848898 h 6858000"/>
              <a:gd name="connsiteX5977" fmla="*/ 11605942 w 12192000"/>
              <a:gd name="connsiteY5977" fmla="*/ 2848898 h 6858000"/>
              <a:gd name="connsiteX5978" fmla="*/ 11605204 w 12192000"/>
              <a:gd name="connsiteY5978" fmla="*/ 2846470 h 6858000"/>
              <a:gd name="connsiteX5979" fmla="*/ 11600036 w 12192000"/>
              <a:gd name="connsiteY5979" fmla="*/ 2846470 h 6858000"/>
              <a:gd name="connsiteX5980" fmla="*/ 11597821 w 12192000"/>
              <a:gd name="connsiteY5980" fmla="*/ 2854159 h 6858000"/>
              <a:gd name="connsiteX5981" fmla="*/ 11593392 w 12192000"/>
              <a:gd name="connsiteY5981" fmla="*/ 2858206 h 6858000"/>
              <a:gd name="connsiteX5982" fmla="*/ 11586009 w 12192000"/>
              <a:gd name="connsiteY5982" fmla="*/ 2850517 h 6858000"/>
              <a:gd name="connsiteX5983" fmla="*/ 11582318 w 12192000"/>
              <a:gd name="connsiteY5983" fmla="*/ 2844851 h 6858000"/>
              <a:gd name="connsiteX5984" fmla="*/ 11579365 w 12192000"/>
              <a:gd name="connsiteY5984" fmla="*/ 2849303 h 6858000"/>
              <a:gd name="connsiteX5985" fmla="*/ 11571983 w 12192000"/>
              <a:gd name="connsiteY5985" fmla="*/ 2850922 h 6858000"/>
              <a:gd name="connsiteX5986" fmla="*/ 11571244 w 12192000"/>
              <a:gd name="connsiteY5986" fmla="*/ 2857397 h 6858000"/>
              <a:gd name="connsiteX5987" fmla="*/ 11563124 w 12192000"/>
              <a:gd name="connsiteY5987" fmla="*/ 2859016 h 6858000"/>
              <a:gd name="connsiteX5988" fmla="*/ 11555003 w 12192000"/>
              <a:gd name="connsiteY5988" fmla="*/ 2854969 h 6858000"/>
              <a:gd name="connsiteX5989" fmla="*/ 11550573 w 12192000"/>
              <a:gd name="connsiteY5989" fmla="*/ 2858611 h 6858000"/>
              <a:gd name="connsiteX5990" fmla="*/ 11541715 w 12192000"/>
              <a:gd name="connsiteY5990" fmla="*/ 2861444 h 6858000"/>
              <a:gd name="connsiteX5991" fmla="*/ 11540238 w 12192000"/>
              <a:gd name="connsiteY5991" fmla="*/ 2870753 h 6858000"/>
              <a:gd name="connsiteX5992" fmla="*/ 11522520 w 12192000"/>
              <a:gd name="connsiteY5992" fmla="*/ 2878442 h 6858000"/>
              <a:gd name="connsiteX5993" fmla="*/ 11521782 w 12192000"/>
              <a:gd name="connsiteY5993" fmla="*/ 2874800 h 6858000"/>
              <a:gd name="connsiteX5994" fmla="*/ 11528426 w 12192000"/>
              <a:gd name="connsiteY5994" fmla="*/ 2871967 h 6858000"/>
              <a:gd name="connsiteX5995" fmla="*/ 11532856 w 12192000"/>
              <a:gd name="connsiteY5995" fmla="*/ 2865491 h 6858000"/>
              <a:gd name="connsiteX5996" fmla="*/ 11526211 w 12192000"/>
              <a:gd name="connsiteY5996" fmla="*/ 2866705 h 6858000"/>
              <a:gd name="connsiteX5997" fmla="*/ 11516614 w 12192000"/>
              <a:gd name="connsiteY5997" fmla="*/ 2857802 h 6858000"/>
              <a:gd name="connsiteX5998" fmla="*/ 11515138 w 12192000"/>
              <a:gd name="connsiteY5998" fmla="*/ 2851731 h 6858000"/>
              <a:gd name="connsiteX5999" fmla="*/ 11502588 w 12192000"/>
              <a:gd name="connsiteY5999" fmla="*/ 2846065 h 6858000"/>
              <a:gd name="connsiteX6000" fmla="*/ 11497420 w 12192000"/>
              <a:gd name="connsiteY6000" fmla="*/ 2842018 h 6858000"/>
              <a:gd name="connsiteX6001" fmla="*/ 11499635 w 12192000"/>
              <a:gd name="connsiteY6001" fmla="*/ 2847279 h 6858000"/>
              <a:gd name="connsiteX6002" fmla="*/ 11498896 w 12192000"/>
              <a:gd name="connsiteY6002" fmla="*/ 2853755 h 6858000"/>
              <a:gd name="connsiteX6003" fmla="*/ 11501111 w 12192000"/>
              <a:gd name="connsiteY6003" fmla="*/ 2861849 h 6858000"/>
              <a:gd name="connsiteX6004" fmla="*/ 11503326 w 12192000"/>
              <a:gd name="connsiteY6004" fmla="*/ 2873181 h 6858000"/>
              <a:gd name="connsiteX6005" fmla="*/ 11495205 w 12192000"/>
              <a:gd name="connsiteY6005" fmla="*/ 2876823 h 6858000"/>
              <a:gd name="connsiteX6006" fmla="*/ 11490776 w 12192000"/>
              <a:gd name="connsiteY6006" fmla="*/ 2883703 h 6858000"/>
              <a:gd name="connsiteX6007" fmla="*/ 11485608 w 12192000"/>
              <a:gd name="connsiteY6007" fmla="*/ 2886941 h 6858000"/>
              <a:gd name="connsiteX6008" fmla="*/ 11481917 w 12192000"/>
              <a:gd name="connsiteY6008" fmla="*/ 2883703 h 6858000"/>
              <a:gd name="connsiteX6009" fmla="*/ 11478964 w 12192000"/>
              <a:gd name="connsiteY6009" fmla="*/ 2881680 h 6858000"/>
              <a:gd name="connsiteX6010" fmla="*/ 11478226 w 12192000"/>
              <a:gd name="connsiteY6010" fmla="*/ 2885322 h 6858000"/>
              <a:gd name="connsiteX6011" fmla="*/ 11471581 w 12192000"/>
              <a:gd name="connsiteY6011" fmla="*/ 2893417 h 6858000"/>
              <a:gd name="connsiteX6012" fmla="*/ 11461984 w 12192000"/>
              <a:gd name="connsiteY6012" fmla="*/ 2901916 h 6858000"/>
              <a:gd name="connsiteX6013" fmla="*/ 11451649 w 12192000"/>
              <a:gd name="connsiteY6013" fmla="*/ 2907177 h 6858000"/>
              <a:gd name="connsiteX6014" fmla="*/ 11445743 w 12192000"/>
              <a:gd name="connsiteY6014" fmla="*/ 2908391 h 6858000"/>
              <a:gd name="connsiteX6015" fmla="*/ 11436146 w 12192000"/>
              <a:gd name="connsiteY6015" fmla="*/ 2905558 h 6858000"/>
              <a:gd name="connsiteX6016" fmla="*/ 11426549 w 12192000"/>
              <a:gd name="connsiteY6016" fmla="*/ 2907986 h 6858000"/>
              <a:gd name="connsiteX6017" fmla="*/ 11417690 w 12192000"/>
              <a:gd name="connsiteY6017" fmla="*/ 2907986 h 6858000"/>
              <a:gd name="connsiteX6018" fmla="*/ 11421381 w 12192000"/>
              <a:gd name="connsiteY6018" fmla="*/ 2914057 h 6858000"/>
              <a:gd name="connsiteX6019" fmla="*/ 11411045 w 12192000"/>
              <a:gd name="connsiteY6019" fmla="*/ 2919318 h 6858000"/>
              <a:gd name="connsiteX6020" fmla="*/ 11402186 w 12192000"/>
              <a:gd name="connsiteY6020" fmla="*/ 2922151 h 6858000"/>
              <a:gd name="connsiteX6021" fmla="*/ 11393328 w 12192000"/>
              <a:gd name="connsiteY6021" fmla="*/ 2919318 h 6858000"/>
              <a:gd name="connsiteX6022" fmla="*/ 11389636 w 12192000"/>
              <a:gd name="connsiteY6022" fmla="*/ 2926199 h 6858000"/>
              <a:gd name="connsiteX6023" fmla="*/ 11380039 w 12192000"/>
              <a:gd name="connsiteY6023" fmla="*/ 2927413 h 6858000"/>
              <a:gd name="connsiteX6024" fmla="*/ 11374871 w 12192000"/>
              <a:gd name="connsiteY6024" fmla="*/ 2932674 h 6858000"/>
              <a:gd name="connsiteX6025" fmla="*/ 11372657 w 12192000"/>
              <a:gd name="connsiteY6025" fmla="*/ 2932269 h 6858000"/>
              <a:gd name="connsiteX6026" fmla="*/ 11374871 w 12192000"/>
              <a:gd name="connsiteY6026" fmla="*/ 2929841 h 6858000"/>
              <a:gd name="connsiteX6027" fmla="*/ 11369704 w 12192000"/>
              <a:gd name="connsiteY6027" fmla="*/ 2929032 h 6858000"/>
              <a:gd name="connsiteX6028" fmla="*/ 11369704 w 12192000"/>
              <a:gd name="connsiteY6028" fmla="*/ 2927008 h 6858000"/>
              <a:gd name="connsiteX6029" fmla="*/ 11371180 w 12192000"/>
              <a:gd name="connsiteY6029" fmla="*/ 2925794 h 6858000"/>
              <a:gd name="connsiteX6030" fmla="*/ 11368227 w 12192000"/>
              <a:gd name="connsiteY6030" fmla="*/ 2925794 h 6858000"/>
              <a:gd name="connsiteX6031" fmla="*/ 11366013 w 12192000"/>
              <a:gd name="connsiteY6031" fmla="*/ 2922151 h 6858000"/>
              <a:gd name="connsiteX6032" fmla="*/ 11365274 w 12192000"/>
              <a:gd name="connsiteY6032" fmla="*/ 2919723 h 6858000"/>
              <a:gd name="connsiteX6033" fmla="*/ 11362321 w 12192000"/>
              <a:gd name="connsiteY6033" fmla="*/ 2922961 h 6858000"/>
              <a:gd name="connsiteX6034" fmla="*/ 11359368 w 12192000"/>
              <a:gd name="connsiteY6034" fmla="*/ 2923366 h 6858000"/>
              <a:gd name="connsiteX6035" fmla="*/ 11360845 w 12192000"/>
              <a:gd name="connsiteY6035" fmla="*/ 2928222 h 6858000"/>
              <a:gd name="connsiteX6036" fmla="*/ 11359368 w 12192000"/>
              <a:gd name="connsiteY6036" fmla="*/ 2934293 h 6858000"/>
              <a:gd name="connsiteX6037" fmla="*/ 11352724 w 12192000"/>
              <a:gd name="connsiteY6037" fmla="*/ 2939554 h 6858000"/>
              <a:gd name="connsiteX6038" fmla="*/ 11350509 w 12192000"/>
              <a:gd name="connsiteY6038" fmla="*/ 2943197 h 6858000"/>
              <a:gd name="connsiteX6039" fmla="*/ 11354201 w 12192000"/>
              <a:gd name="connsiteY6039" fmla="*/ 2951696 h 6858000"/>
              <a:gd name="connsiteX6040" fmla="*/ 11359368 w 12192000"/>
              <a:gd name="connsiteY6040" fmla="*/ 2951696 h 6858000"/>
              <a:gd name="connsiteX6041" fmla="*/ 11365274 w 12192000"/>
              <a:gd name="connsiteY6041" fmla="*/ 2961004 h 6858000"/>
              <a:gd name="connsiteX6042" fmla="*/ 11365274 w 12192000"/>
              <a:gd name="connsiteY6042" fmla="*/ 2963432 h 6858000"/>
              <a:gd name="connsiteX6043" fmla="*/ 11368965 w 12192000"/>
              <a:gd name="connsiteY6043" fmla="*/ 2964242 h 6858000"/>
              <a:gd name="connsiteX6044" fmla="*/ 11371180 w 12192000"/>
              <a:gd name="connsiteY6044" fmla="*/ 2968289 h 6858000"/>
              <a:gd name="connsiteX6045" fmla="*/ 11363060 w 12192000"/>
              <a:gd name="connsiteY6045" fmla="*/ 2978407 h 6858000"/>
              <a:gd name="connsiteX6046" fmla="*/ 11357154 w 12192000"/>
              <a:gd name="connsiteY6046" fmla="*/ 2978407 h 6858000"/>
              <a:gd name="connsiteX6047" fmla="*/ 11357154 w 12192000"/>
              <a:gd name="connsiteY6047" fmla="*/ 2975978 h 6858000"/>
              <a:gd name="connsiteX6048" fmla="*/ 11346080 w 12192000"/>
              <a:gd name="connsiteY6048" fmla="*/ 2973955 h 6858000"/>
              <a:gd name="connsiteX6049" fmla="*/ 11342389 w 12192000"/>
              <a:gd name="connsiteY6049" fmla="*/ 2980026 h 6858000"/>
              <a:gd name="connsiteX6050" fmla="*/ 11340174 w 12192000"/>
              <a:gd name="connsiteY6050" fmla="*/ 2982049 h 6858000"/>
              <a:gd name="connsiteX6051" fmla="*/ 11338698 w 12192000"/>
              <a:gd name="connsiteY6051" fmla="*/ 2972336 h 6858000"/>
              <a:gd name="connsiteX6052" fmla="*/ 11338698 w 12192000"/>
              <a:gd name="connsiteY6052" fmla="*/ 2967884 h 6858000"/>
              <a:gd name="connsiteX6053" fmla="*/ 11332053 w 12192000"/>
              <a:gd name="connsiteY6053" fmla="*/ 2963837 h 6858000"/>
              <a:gd name="connsiteX6054" fmla="*/ 11319503 w 12192000"/>
              <a:gd name="connsiteY6054" fmla="*/ 2948458 h 6858000"/>
              <a:gd name="connsiteX6055" fmla="*/ 11320241 w 12192000"/>
              <a:gd name="connsiteY6055" fmla="*/ 2943197 h 6858000"/>
              <a:gd name="connsiteX6056" fmla="*/ 11326886 w 12192000"/>
              <a:gd name="connsiteY6056" fmla="*/ 2935102 h 6858000"/>
              <a:gd name="connsiteX6057" fmla="*/ 11328362 w 12192000"/>
              <a:gd name="connsiteY6057" fmla="*/ 2927008 h 6858000"/>
              <a:gd name="connsiteX6058" fmla="*/ 11335745 w 12192000"/>
              <a:gd name="connsiteY6058" fmla="*/ 2926199 h 6858000"/>
              <a:gd name="connsiteX6059" fmla="*/ 11335006 w 12192000"/>
              <a:gd name="connsiteY6059" fmla="*/ 2922961 h 6858000"/>
              <a:gd name="connsiteX6060" fmla="*/ 11329839 w 12192000"/>
              <a:gd name="connsiteY6060" fmla="*/ 2920937 h 6858000"/>
              <a:gd name="connsiteX6061" fmla="*/ 11323194 w 12192000"/>
              <a:gd name="connsiteY6061" fmla="*/ 2922961 h 6858000"/>
              <a:gd name="connsiteX6062" fmla="*/ 11315812 w 12192000"/>
              <a:gd name="connsiteY6062" fmla="*/ 2916890 h 6858000"/>
              <a:gd name="connsiteX6063" fmla="*/ 11310644 w 12192000"/>
              <a:gd name="connsiteY6063" fmla="*/ 2924984 h 6858000"/>
              <a:gd name="connsiteX6064" fmla="*/ 11304000 w 12192000"/>
              <a:gd name="connsiteY6064" fmla="*/ 2924580 h 6858000"/>
              <a:gd name="connsiteX6065" fmla="*/ 11298832 w 12192000"/>
              <a:gd name="connsiteY6065" fmla="*/ 2926199 h 6858000"/>
              <a:gd name="connsiteX6066" fmla="*/ 11286282 w 12192000"/>
              <a:gd name="connsiteY6066" fmla="*/ 2916485 h 6858000"/>
              <a:gd name="connsiteX6067" fmla="*/ 11281853 w 12192000"/>
              <a:gd name="connsiteY6067" fmla="*/ 2918104 h 6858000"/>
              <a:gd name="connsiteX6068" fmla="*/ 11272256 w 12192000"/>
              <a:gd name="connsiteY6068" fmla="*/ 2909605 h 6858000"/>
              <a:gd name="connsiteX6069" fmla="*/ 11267826 w 12192000"/>
              <a:gd name="connsiteY6069" fmla="*/ 2901106 h 6858000"/>
              <a:gd name="connsiteX6070" fmla="*/ 11265611 w 12192000"/>
              <a:gd name="connsiteY6070" fmla="*/ 2910415 h 6858000"/>
              <a:gd name="connsiteX6071" fmla="*/ 11265611 w 12192000"/>
              <a:gd name="connsiteY6071" fmla="*/ 2915271 h 6858000"/>
              <a:gd name="connsiteX6072" fmla="*/ 11257491 w 12192000"/>
              <a:gd name="connsiteY6072" fmla="*/ 2918104 h 6858000"/>
              <a:gd name="connsiteX6073" fmla="*/ 11251585 w 12192000"/>
              <a:gd name="connsiteY6073" fmla="*/ 2915676 h 6858000"/>
              <a:gd name="connsiteX6074" fmla="*/ 11247894 w 12192000"/>
              <a:gd name="connsiteY6074" fmla="*/ 2917700 h 6858000"/>
              <a:gd name="connsiteX6075" fmla="*/ 11244941 w 12192000"/>
              <a:gd name="connsiteY6075" fmla="*/ 2916890 h 6858000"/>
              <a:gd name="connsiteX6076" fmla="*/ 11244941 w 12192000"/>
              <a:gd name="connsiteY6076" fmla="*/ 2917295 h 6858000"/>
              <a:gd name="connsiteX6077" fmla="*/ 11244202 w 12192000"/>
              <a:gd name="connsiteY6077" fmla="*/ 2917295 h 6858000"/>
              <a:gd name="connsiteX6078" fmla="*/ 11246417 w 12192000"/>
              <a:gd name="connsiteY6078" fmla="*/ 2920937 h 6858000"/>
              <a:gd name="connsiteX6079" fmla="*/ 11242726 w 12192000"/>
              <a:gd name="connsiteY6079" fmla="*/ 2926199 h 6858000"/>
              <a:gd name="connsiteX6080" fmla="*/ 11237558 w 12192000"/>
              <a:gd name="connsiteY6080" fmla="*/ 2928222 h 6858000"/>
              <a:gd name="connsiteX6081" fmla="*/ 11233867 w 12192000"/>
              <a:gd name="connsiteY6081" fmla="*/ 2927817 h 6858000"/>
              <a:gd name="connsiteX6082" fmla="*/ 11225008 w 12192000"/>
              <a:gd name="connsiteY6082" fmla="*/ 2933079 h 6858000"/>
              <a:gd name="connsiteX6083" fmla="*/ 11216149 w 12192000"/>
              <a:gd name="connsiteY6083" fmla="*/ 2932269 h 6858000"/>
              <a:gd name="connsiteX6084" fmla="*/ 11207290 w 12192000"/>
              <a:gd name="connsiteY6084" fmla="*/ 2933888 h 6858000"/>
              <a:gd name="connsiteX6085" fmla="*/ 11204337 w 12192000"/>
              <a:gd name="connsiteY6085" fmla="*/ 2937935 h 6858000"/>
              <a:gd name="connsiteX6086" fmla="*/ 11206552 w 12192000"/>
              <a:gd name="connsiteY6086" fmla="*/ 2944815 h 6858000"/>
              <a:gd name="connsiteX6087" fmla="*/ 11202122 w 12192000"/>
              <a:gd name="connsiteY6087" fmla="*/ 2947648 h 6858000"/>
              <a:gd name="connsiteX6088" fmla="*/ 11199908 w 12192000"/>
              <a:gd name="connsiteY6088" fmla="*/ 2950886 h 6858000"/>
              <a:gd name="connsiteX6089" fmla="*/ 11195478 w 12192000"/>
              <a:gd name="connsiteY6089" fmla="*/ 2948458 h 6858000"/>
              <a:gd name="connsiteX6090" fmla="*/ 11187358 w 12192000"/>
              <a:gd name="connsiteY6090" fmla="*/ 2950077 h 6858000"/>
              <a:gd name="connsiteX6091" fmla="*/ 11182928 w 12192000"/>
              <a:gd name="connsiteY6091" fmla="*/ 2954124 h 6858000"/>
              <a:gd name="connsiteX6092" fmla="*/ 11179975 w 12192000"/>
              <a:gd name="connsiteY6092" fmla="*/ 2955338 h 6858000"/>
              <a:gd name="connsiteX6093" fmla="*/ 11176284 w 12192000"/>
              <a:gd name="connsiteY6093" fmla="*/ 2950886 h 6858000"/>
              <a:gd name="connsiteX6094" fmla="*/ 11173331 w 12192000"/>
              <a:gd name="connsiteY6094" fmla="*/ 2950077 h 6858000"/>
              <a:gd name="connsiteX6095" fmla="*/ 11172593 w 12192000"/>
              <a:gd name="connsiteY6095" fmla="*/ 2956147 h 6858000"/>
              <a:gd name="connsiteX6096" fmla="*/ 11168163 w 12192000"/>
              <a:gd name="connsiteY6096" fmla="*/ 2961004 h 6858000"/>
              <a:gd name="connsiteX6097" fmla="*/ 11171116 w 12192000"/>
              <a:gd name="connsiteY6097" fmla="*/ 2963837 h 6858000"/>
              <a:gd name="connsiteX6098" fmla="*/ 11169640 w 12192000"/>
              <a:gd name="connsiteY6098" fmla="*/ 2970717 h 6858000"/>
              <a:gd name="connsiteX6099" fmla="*/ 11170378 w 12192000"/>
              <a:gd name="connsiteY6099" fmla="*/ 2978002 h 6858000"/>
              <a:gd name="connsiteX6100" fmla="*/ 11168901 w 12192000"/>
              <a:gd name="connsiteY6100" fmla="*/ 2980026 h 6858000"/>
              <a:gd name="connsiteX6101" fmla="*/ 11171854 w 12192000"/>
              <a:gd name="connsiteY6101" fmla="*/ 2985287 h 6858000"/>
              <a:gd name="connsiteX6102" fmla="*/ 11168901 w 12192000"/>
              <a:gd name="connsiteY6102" fmla="*/ 2989334 h 6858000"/>
              <a:gd name="connsiteX6103" fmla="*/ 11165210 w 12192000"/>
              <a:gd name="connsiteY6103" fmla="*/ 2990548 h 6858000"/>
              <a:gd name="connsiteX6104" fmla="*/ 11157828 w 12192000"/>
              <a:gd name="connsiteY6104" fmla="*/ 3001071 h 6858000"/>
              <a:gd name="connsiteX6105" fmla="*/ 11151922 w 12192000"/>
              <a:gd name="connsiteY6105" fmla="*/ 3001475 h 6858000"/>
              <a:gd name="connsiteX6106" fmla="*/ 11148969 w 12192000"/>
              <a:gd name="connsiteY6106" fmla="*/ 2998238 h 6858000"/>
              <a:gd name="connsiteX6107" fmla="*/ 11148969 w 12192000"/>
              <a:gd name="connsiteY6107" fmla="*/ 3001880 h 6858000"/>
              <a:gd name="connsiteX6108" fmla="*/ 11144539 w 12192000"/>
              <a:gd name="connsiteY6108" fmla="*/ 3005118 h 6858000"/>
              <a:gd name="connsiteX6109" fmla="*/ 11141586 w 12192000"/>
              <a:gd name="connsiteY6109" fmla="*/ 3013212 h 6858000"/>
              <a:gd name="connsiteX6110" fmla="*/ 11137157 w 12192000"/>
              <a:gd name="connsiteY6110" fmla="*/ 3016450 h 6858000"/>
              <a:gd name="connsiteX6111" fmla="*/ 11137157 w 12192000"/>
              <a:gd name="connsiteY6111" fmla="*/ 3024544 h 6858000"/>
              <a:gd name="connsiteX6112" fmla="*/ 11140848 w 12192000"/>
              <a:gd name="connsiteY6112" fmla="*/ 3025354 h 6858000"/>
              <a:gd name="connsiteX6113" fmla="*/ 11144539 w 12192000"/>
              <a:gd name="connsiteY6113" fmla="*/ 3029805 h 6858000"/>
              <a:gd name="connsiteX6114" fmla="*/ 11139372 w 12192000"/>
              <a:gd name="connsiteY6114" fmla="*/ 3045185 h 6858000"/>
              <a:gd name="connsiteX6115" fmla="*/ 11134204 w 12192000"/>
              <a:gd name="connsiteY6115" fmla="*/ 3052874 h 6858000"/>
              <a:gd name="connsiteX6116" fmla="*/ 11144539 w 12192000"/>
              <a:gd name="connsiteY6116" fmla="*/ 3060968 h 6858000"/>
              <a:gd name="connsiteX6117" fmla="*/ 11143063 w 12192000"/>
              <a:gd name="connsiteY6117" fmla="*/ 3066230 h 6858000"/>
              <a:gd name="connsiteX6118" fmla="*/ 11134942 w 12192000"/>
              <a:gd name="connsiteY6118" fmla="*/ 3068253 h 6858000"/>
              <a:gd name="connsiteX6119" fmla="*/ 11143801 w 12192000"/>
              <a:gd name="connsiteY6119" fmla="*/ 3070682 h 6858000"/>
              <a:gd name="connsiteX6120" fmla="*/ 11158566 w 12192000"/>
              <a:gd name="connsiteY6120" fmla="*/ 3078371 h 6858000"/>
              <a:gd name="connsiteX6121" fmla="*/ 11171854 w 12192000"/>
              <a:gd name="connsiteY6121" fmla="*/ 3090513 h 6858000"/>
              <a:gd name="connsiteX6122" fmla="*/ 11176284 w 12192000"/>
              <a:gd name="connsiteY6122" fmla="*/ 3090108 h 6858000"/>
              <a:gd name="connsiteX6123" fmla="*/ 11182928 w 12192000"/>
              <a:gd name="connsiteY6123" fmla="*/ 3100630 h 6858000"/>
              <a:gd name="connsiteX6124" fmla="*/ 11182928 w 12192000"/>
              <a:gd name="connsiteY6124" fmla="*/ 3105487 h 6858000"/>
              <a:gd name="connsiteX6125" fmla="*/ 11180713 w 12192000"/>
              <a:gd name="connsiteY6125" fmla="*/ 3108725 h 6858000"/>
              <a:gd name="connsiteX6126" fmla="*/ 11185143 w 12192000"/>
              <a:gd name="connsiteY6126" fmla="*/ 3119247 h 6858000"/>
              <a:gd name="connsiteX6127" fmla="*/ 11187358 w 12192000"/>
              <a:gd name="connsiteY6127" fmla="*/ 3124913 h 6858000"/>
              <a:gd name="connsiteX6128" fmla="*/ 11206552 w 12192000"/>
              <a:gd name="connsiteY6128" fmla="*/ 3139483 h 6858000"/>
              <a:gd name="connsiteX6129" fmla="*/ 11217626 w 12192000"/>
              <a:gd name="connsiteY6129" fmla="*/ 3145149 h 6858000"/>
              <a:gd name="connsiteX6130" fmla="*/ 11219102 w 12192000"/>
              <a:gd name="connsiteY6130" fmla="*/ 3148387 h 6858000"/>
              <a:gd name="connsiteX6131" fmla="*/ 11245679 w 12192000"/>
              <a:gd name="connsiteY6131" fmla="*/ 3162147 h 6858000"/>
              <a:gd name="connsiteX6132" fmla="*/ 11269303 w 12192000"/>
              <a:gd name="connsiteY6132" fmla="*/ 3178336 h 6858000"/>
              <a:gd name="connsiteX6133" fmla="*/ 11275209 w 12192000"/>
              <a:gd name="connsiteY6133" fmla="*/ 3186835 h 6858000"/>
              <a:gd name="connsiteX6134" fmla="*/ 11297356 w 12192000"/>
              <a:gd name="connsiteY6134" fmla="*/ 3202214 h 6858000"/>
              <a:gd name="connsiteX6135" fmla="*/ 11304000 w 12192000"/>
              <a:gd name="connsiteY6135" fmla="*/ 3213951 h 6858000"/>
              <a:gd name="connsiteX6136" fmla="*/ 11305477 w 12192000"/>
              <a:gd name="connsiteY6136" fmla="*/ 3221640 h 6858000"/>
              <a:gd name="connsiteX6137" fmla="*/ 11308430 w 12192000"/>
              <a:gd name="connsiteY6137" fmla="*/ 3221640 h 6858000"/>
              <a:gd name="connsiteX6138" fmla="*/ 11308430 w 12192000"/>
              <a:gd name="connsiteY6138" fmla="*/ 3227711 h 6858000"/>
              <a:gd name="connsiteX6139" fmla="*/ 11319503 w 12192000"/>
              <a:gd name="connsiteY6139" fmla="*/ 3238638 h 6858000"/>
              <a:gd name="connsiteX6140" fmla="*/ 11319503 w 12192000"/>
              <a:gd name="connsiteY6140" fmla="*/ 3243495 h 6858000"/>
              <a:gd name="connsiteX6141" fmla="*/ 11322456 w 12192000"/>
              <a:gd name="connsiteY6141" fmla="*/ 3247137 h 6858000"/>
              <a:gd name="connsiteX6142" fmla="*/ 11320241 w 12192000"/>
              <a:gd name="connsiteY6142" fmla="*/ 3250780 h 6858000"/>
              <a:gd name="connsiteX6143" fmla="*/ 11328362 w 12192000"/>
              <a:gd name="connsiteY6143" fmla="*/ 3260897 h 6858000"/>
              <a:gd name="connsiteX6144" fmla="*/ 11331315 w 12192000"/>
              <a:gd name="connsiteY6144" fmla="*/ 3277491 h 6858000"/>
              <a:gd name="connsiteX6145" fmla="*/ 11335006 w 12192000"/>
              <a:gd name="connsiteY6145" fmla="*/ 3280324 h 6858000"/>
              <a:gd name="connsiteX6146" fmla="*/ 11338698 w 12192000"/>
              <a:gd name="connsiteY6146" fmla="*/ 3294893 h 6858000"/>
              <a:gd name="connsiteX6147" fmla="*/ 11341650 w 12192000"/>
              <a:gd name="connsiteY6147" fmla="*/ 3297726 h 6858000"/>
              <a:gd name="connsiteX6148" fmla="*/ 11342389 w 12192000"/>
              <a:gd name="connsiteY6148" fmla="*/ 3306225 h 6858000"/>
              <a:gd name="connsiteX6149" fmla="*/ 11340912 w 12192000"/>
              <a:gd name="connsiteY6149" fmla="*/ 3311082 h 6858000"/>
              <a:gd name="connsiteX6150" fmla="*/ 11343865 w 12192000"/>
              <a:gd name="connsiteY6150" fmla="*/ 3319176 h 6858000"/>
              <a:gd name="connsiteX6151" fmla="*/ 11341650 w 12192000"/>
              <a:gd name="connsiteY6151" fmla="*/ 3322414 h 6858000"/>
              <a:gd name="connsiteX6152" fmla="*/ 11345342 w 12192000"/>
              <a:gd name="connsiteY6152" fmla="*/ 3334151 h 6858000"/>
              <a:gd name="connsiteX6153" fmla="*/ 11345342 w 12192000"/>
              <a:gd name="connsiteY6153" fmla="*/ 3338198 h 6858000"/>
              <a:gd name="connsiteX6154" fmla="*/ 11349771 w 12192000"/>
              <a:gd name="connsiteY6154" fmla="*/ 3340221 h 6858000"/>
              <a:gd name="connsiteX6155" fmla="*/ 11351986 w 12192000"/>
              <a:gd name="connsiteY6155" fmla="*/ 3346697 h 6858000"/>
              <a:gd name="connsiteX6156" fmla="*/ 11357892 w 12192000"/>
              <a:gd name="connsiteY6156" fmla="*/ 3357220 h 6858000"/>
              <a:gd name="connsiteX6157" fmla="*/ 11357154 w 12192000"/>
              <a:gd name="connsiteY6157" fmla="*/ 3364100 h 6858000"/>
              <a:gd name="connsiteX6158" fmla="*/ 11354939 w 12192000"/>
              <a:gd name="connsiteY6158" fmla="*/ 3364100 h 6858000"/>
              <a:gd name="connsiteX6159" fmla="*/ 11354201 w 12192000"/>
              <a:gd name="connsiteY6159" fmla="*/ 3360457 h 6858000"/>
              <a:gd name="connsiteX6160" fmla="*/ 11351248 w 12192000"/>
              <a:gd name="connsiteY6160" fmla="*/ 3357220 h 6858000"/>
              <a:gd name="connsiteX6161" fmla="*/ 11346818 w 12192000"/>
              <a:gd name="connsiteY6161" fmla="*/ 3359243 h 6858000"/>
              <a:gd name="connsiteX6162" fmla="*/ 11347556 w 12192000"/>
              <a:gd name="connsiteY6162" fmla="*/ 3366528 h 6858000"/>
              <a:gd name="connsiteX6163" fmla="*/ 11352724 w 12192000"/>
              <a:gd name="connsiteY6163" fmla="*/ 3370980 h 6858000"/>
              <a:gd name="connsiteX6164" fmla="*/ 11351248 w 12192000"/>
              <a:gd name="connsiteY6164" fmla="*/ 3375027 h 6858000"/>
              <a:gd name="connsiteX6165" fmla="*/ 11346080 w 12192000"/>
              <a:gd name="connsiteY6165" fmla="*/ 3378669 h 6858000"/>
              <a:gd name="connsiteX6166" fmla="*/ 11346080 w 12192000"/>
              <a:gd name="connsiteY6166" fmla="*/ 3383931 h 6858000"/>
              <a:gd name="connsiteX6167" fmla="*/ 11337959 w 12192000"/>
              <a:gd name="connsiteY6167" fmla="*/ 3389597 h 6858000"/>
              <a:gd name="connsiteX6168" fmla="*/ 11345342 w 12192000"/>
              <a:gd name="connsiteY6168" fmla="*/ 3399310 h 6858000"/>
              <a:gd name="connsiteX6169" fmla="*/ 11341650 w 12192000"/>
              <a:gd name="connsiteY6169" fmla="*/ 3407404 h 6858000"/>
              <a:gd name="connsiteX6170" fmla="*/ 11344603 w 12192000"/>
              <a:gd name="connsiteY6170" fmla="*/ 3411047 h 6858000"/>
              <a:gd name="connsiteX6171" fmla="*/ 11337959 w 12192000"/>
              <a:gd name="connsiteY6171" fmla="*/ 3416713 h 6858000"/>
              <a:gd name="connsiteX6172" fmla="*/ 11332792 w 12192000"/>
              <a:gd name="connsiteY6172" fmla="*/ 3418736 h 6858000"/>
              <a:gd name="connsiteX6173" fmla="*/ 11331315 w 12192000"/>
              <a:gd name="connsiteY6173" fmla="*/ 3430068 h 6858000"/>
              <a:gd name="connsiteX6174" fmla="*/ 11325409 w 12192000"/>
              <a:gd name="connsiteY6174" fmla="*/ 3432092 h 6858000"/>
              <a:gd name="connsiteX6175" fmla="*/ 11314335 w 12192000"/>
              <a:gd name="connsiteY6175" fmla="*/ 3442614 h 6858000"/>
              <a:gd name="connsiteX6176" fmla="*/ 11306953 w 12192000"/>
              <a:gd name="connsiteY6176" fmla="*/ 3446257 h 6858000"/>
              <a:gd name="connsiteX6177" fmla="*/ 11297356 w 12192000"/>
              <a:gd name="connsiteY6177" fmla="*/ 3452327 h 6858000"/>
              <a:gd name="connsiteX6178" fmla="*/ 11295879 w 12192000"/>
              <a:gd name="connsiteY6178" fmla="*/ 3460422 h 6858000"/>
              <a:gd name="connsiteX6179" fmla="*/ 11287020 w 12192000"/>
              <a:gd name="connsiteY6179" fmla="*/ 3460422 h 6858000"/>
              <a:gd name="connsiteX6180" fmla="*/ 11281114 w 12192000"/>
              <a:gd name="connsiteY6180" fmla="*/ 3466492 h 6858000"/>
              <a:gd name="connsiteX6181" fmla="*/ 11259705 w 12192000"/>
              <a:gd name="connsiteY6181" fmla="*/ 3478229 h 6858000"/>
              <a:gd name="connsiteX6182" fmla="*/ 11246417 w 12192000"/>
              <a:gd name="connsiteY6182" fmla="*/ 3479443 h 6858000"/>
              <a:gd name="connsiteX6183" fmla="*/ 11241249 w 12192000"/>
              <a:gd name="connsiteY6183" fmla="*/ 3476610 h 6858000"/>
              <a:gd name="connsiteX6184" fmla="*/ 11231652 w 12192000"/>
              <a:gd name="connsiteY6184" fmla="*/ 3479039 h 6858000"/>
              <a:gd name="connsiteX6185" fmla="*/ 11229437 w 12192000"/>
              <a:gd name="connsiteY6185" fmla="*/ 3477015 h 6858000"/>
              <a:gd name="connsiteX6186" fmla="*/ 11230914 w 12192000"/>
              <a:gd name="connsiteY6186" fmla="*/ 3471349 h 6858000"/>
              <a:gd name="connsiteX6187" fmla="*/ 11230914 w 12192000"/>
              <a:gd name="connsiteY6187" fmla="*/ 3466088 h 6858000"/>
              <a:gd name="connsiteX6188" fmla="*/ 11228699 w 12192000"/>
              <a:gd name="connsiteY6188" fmla="*/ 3471349 h 6858000"/>
              <a:gd name="connsiteX6189" fmla="*/ 11227223 w 12192000"/>
              <a:gd name="connsiteY6189" fmla="*/ 3473373 h 6858000"/>
              <a:gd name="connsiteX6190" fmla="*/ 11218364 w 12192000"/>
              <a:gd name="connsiteY6190" fmla="*/ 3471349 h 6858000"/>
              <a:gd name="connsiteX6191" fmla="*/ 11224270 w 12192000"/>
              <a:gd name="connsiteY6191" fmla="*/ 3475396 h 6858000"/>
              <a:gd name="connsiteX6192" fmla="*/ 11224270 w 12192000"/>
              <a:gd name="connsiteY6192" fmla="*/ 3479039 h 6858000"/>
              <a:gd name="connsiteX6193" fmla="*/ 11221317 w 12192000"/>
              <a:gd name="connsiteY6193" fmla="*/ 3480657 h 6858000"/>
              <a:gd name="connsiteX6194" fmla="*/ 11213196 w 12192000"/>
              <a:gd name="connsiteY6194" fmla="*/ 3479443 h 6858000"/>
              <a:gd name="connsiteX6195" fmla="*/ 11226484 w 12192000"/>
              <a:gd name="connsiteY6195" fmla="*/ 3485109 h 6858000"/>
              <a:gd name="connsiteX6196" fmla="*/ 11223531 w 12192000"/>
              <a:gd name="connsiteY6196" fmla="*/ 3489156 h 6858000"/>
              <a:gd name="connsiteX6197" fmla="*/ 11227223 w 12192000"/>
              <a:gd name="connsiteY6197" fmla="*/ 3496441 h 6858000"/>
              <a:gd name="connsiteX6198" fmla="*/ 11219840 w 12192000"/>
              <a:gd name="connsiteY6198" fmla="*/ 3500084 h 6858000"/>
              <a:gd name="connsiteX6199" fmla="*/ 11209505 w 12192000"/>
              <a:gd name="connsiteY6199" fmla="*/ 3492799 h 6858000"/>
              <a:gd name="connsiteX6200" fmla="*/ 11218364 w 12192000"/>
              <a:gd name="connsiteY6200" fmla="*/ 3501703 h 6858000"/>
              <a:gd name="connsiteX6201" fmla="*/ 11217626 w 12192000"/>
              <a:gd name="connsiteY6201" fmla="*/ 3506154 h 6858000"/>
              <a:gd name="connsiteX6202" fmla="*/ 11213196 w 12192000"/>
              <a:gd name="connsiteY6202" fmla="*/ 3511416 h 6858000"/>
              <a:gd name="connsiteX6203" fmla="*/ 11208767 w 12192000"/>
              <a:gd name="connsiteY6203" fmla="*/ 3509797 h 6858000"/>
              <a:gd name="connsiteX6204" fmla="*/ 11205075 w 12192000"/>
              <a:gd name="connsiteY6204" fmla="*/ 3504536 h 6858000"/>
              <a:gd name="connsiteX6205" fmla="*/ 11199908 w 12192000"/>
              <a:gd name="connsiteY6205" fmla="*/ 3505345 h 6858000"/>
              <a:gd name="connsiteX6206" fmla="*/ 11202122 w 12192000"/>
              <a:gd name="connsiteY6206" fmla="*/ 3512225 h 6858000"/>
              <a:gd name="connsiteX6207" fmla="*/ 11202122 w 12192000"/>
              <a:gd name="connsiteY6207" fmla="*/ 3514249 h 6858000"/>
              <a:gd name="connsiteX6208" fmla="*/ 11203599 w 12192000"/>
              <a:gd name="connsiteY6208" fmla="*/ 3517082 h 6858000"/>
              <a:gd name="connsiteX6209" fmla="*/ 11199908 w 12192000"/>
              <a:gd name="connsiteY6209" fmla="*/ 3519510 h 6858000"/>
              <a:gd name="connsiteX6210" fmla="*/ 11196955 w 12192000"/>
              <a:gd name="connsiteY6210" fmla="*/ 3523152 h 6858000"/>
              <a:gd name="connsiteX6211" fmla="*/ 11192525 w 12192000"/>
              <a:gd name="connsiteY6211" fmla="*/ 3523557 h 6858000"/>
              <a:gd name="connsiteX6212" fmla="*/ 11182928 w 12192000"/>
              <a:gd name="connsiteY6212" fmla="*/ 3531247 h 6858000"/>
              <a:gd name="connsiteX6213" fmla="*/ 11178499 w 12192000"/>
              <a:gd name="connsiteY6213" fmla="*/ 3534080 h 6858000"/>
              <a:gd name="connsiteX6214" fmla="*/ 11171854 w 12192000"/>
              <a:gd name="connsiteY6214" fmla="*/ 3533270 h 6858000"/>
              <a:gd name="connsiteX6215" fmla="*/ 11169640 w 12192000"/>
              <a:gd name="connsiteY6215" fmla="*/ 3538127 h 6858000"/>
              <a:gd name="connsiteX6216" fmla="*/ 11168163 w 12192000"/>
              <a:gd name="connsiteY6216" fmla="*/ 3547840 h 6858000"/>
              <a:gd name="connsiteX6217" fmla="*/ 11162257 w 12192000"/>
              <a:gd name="connsiteY6217" fmla="*/ 3553101 h 6858000"/>
              <a:gd name="connsiteX6218" fmla="*/ 11160042 w 12192000"/>
              <a:gd name="connsiteY6218" fmla="*/ 3552697 h 6858000"/>
              <a:gd name="connsiteX6219" fmla="*/ 11160042 w 12192000"/>
              <a:gd name="connsiteY6219" fmla="*/ 3555125 h 6858000"/>
              <a:gd name="connsiteX6220" fmla="*/ 11138633 w 12192000"/>
              <a:gd name="connsiteY6220" fmla="*/ 3564029 h 6858000"/>
              <a:gd name="connsiteX6221" fmla="*/ 11126822 w 12192000"/>
              <a:gd name="connsiteY6221" fmla="*/ 3562410 h 6858000"/>
              <a:gd name="connsiteX6222" fmla="*/ 11134204 w 12192000"/>
              <a:gd name="connsiteY6222" fmla="*/ 3558363 h 6858000"/>
              <a:gd name="connsiteX6223" fmla="*/ 11143063 w 12192000"/>
              <a:gd name="connsiteY6223" fmla="*/ 3554720 h 6858000"/>
              <a:gd name="connsiteX6224" fmla="*/ 11148231 w 12192000"/>
              <a:gd name="connsiteY6224" fmla="*/ 3549459 h 6858000"/>
              <a:gd name="connsiteX6225" fmla="*/ 11143063 w 12192000"/>
              <a:gd name="connsiteY6225" fmla="*/ 3551482 h 6858000"/>
              <a:gd name="connsiteX6226" fmla="*/ 11135680 w 12192000"/>
              <a:gd name="connsiteY6226" fmla="*/ 3547840 h 6858000"/>
              <a:gd name="connsiteX6227" fmla="*/ 11137157 w 12192000"/>
              <a:gd name="connsiteY6227" fmla="*/ 3533675 h 6858000"/>
              <a:gd name="connsiteX6228" fmla="*/ 11138633 w 12192000"/>
              <a:gd name="connsiteY6228" fmla="*/ 3532461 h 6858000"/>
              <a:gd name="connsiteX6229" fmla="*/ 11135680 w 12192000"/>
              <a:gd name="connsiteY6229" fmla="*/ 3531651 h 6858000"/>
              <a:gd name="connsiteX6230" fmla="*/ 11137157 w 12192000"/>
              <a:gd name="connsiteY6230" fmla="*/ 3525581 h 6858000"/>
              <a:gd name="connsiteX6231" fmla="*/ 11136419 w 12192000"/>
              <a:gd name="connsiteY6231" fmla="*/ 3511011 h 6858000"/>
              <a:gd name="connsiteX6232" fmla="*/ 11143801 w 12192000"/>
              <a:gd name="connsiteY6232" fmla="*/ 3500084 h 6858000"/>
              <a:gd name="connsiteX6233" fmla="*/ 11157828 w 12192000"/>
              <a:gd name="connsiteY6233" fmla="*/ 3489966 h 6858000"/>
              <a:gd name="connsiteX6234" fmla="*/ 11161519 w 12192000"/>
              <a:gd name="connsiteY6234" fmla="*/ 3485109 h 6858000"/>
              <a:gd name="connsiteX6235" fmla="*/ 11154875 w 12192000"/>
              <a:gd name="connsiteY6235" fmla="*/ 3488347 h 6858000"/>
              <a:gd name="connsiteX6236" fmla="*/ 11143801 w 12192000"/>
              <a:gd name="connsiteY6236" fmla="*/ 3486728 h 6858000"/>
              <a:gd name="connsiteX6237" fmla="*/ 11136419 w 12192000"/>
              <a:gd name="connsiteY6237" fmla="*/ 3489156 h 6858000"/>
              <a:gd name="connsiteX6238" fmla="*/ 11131989 w 12192000"/>
              <a:gd name="connsiteY6238" fmla="*/ 3486323 h 6858000"/>
              <a:gd name="connsiteX6239" fmla="*/ 11127560 w 12192000"/>
              <a:gd name="connsiteY6239" fmla="*/ 3487942 h 6858000"/>
              <a:gd name="connsiteX6240" fmla="*/ 11117963 w 12192000"/>
              <a:gd name="connsiteY6240" fmla="*/ 3485514 h 6858000"/>
              <a:gd name="connsiteX6241" fmla="*/ 11119439 w 12192000"/>
              <a:gd name="connsiteY6241" fmla="*/ 3483490 h 6858000"/>
              <a:gd name="connsiteX6242" fmla="*/ 11118701 w 12192000"/>
              <a:gd name="connsiteY6242" fmla="*/ 3475801 h 6858000"/>
              <a:gd name="connsiteX6243" fmla="*/ 11116486 w 12192000"/>
              <a:gd name="connsiteY6243" fmla="*/ 3474182 h 6858000"/>
              <a:gd name="connsiteX6244" fmla="*/ 11107627 w 12192000"/>
              <a:gd name="connsiteY6244" fmla="*/ 3468111 h 6858000"/>
              <a:gd name="connsiteX6245" fmla="*/ 11104674 w 12192000"/>
              <a:gd name="connsiteY6245" fmla="*/ 3469730 h 6858000"/>
              <a:gd name="connsiteX6246" fmla="*/ 11094339 w 12192000"/>
              <a:gd name="connsiteY6246" fmla="*/ 3466897 h 6858000"/>
              <a:gd name="connsiteX6247" fmla="*/ 11089171 w 12192000"/>
              <a:gd name="connsiteY6247" fmla="*/ 3462850 h 6858000"/>
              <a:gd name="connsiteX6248" fmla="*/ 11088433 w 12192000"/>
              <a:gd name="connsiteY6248" fmla="*/ 3465683 h 6858000"/>
              <a:gd name="connsiteX6249" fmla="*/ 11080312 w 12192000"/>
              <a:gd name="connsiteY6249" fmla="*/ 3472563 h 6858000"/>
              <a:gd name="connsiteX6250" fmla="*/ 11074406 w 12192000"/>
              <a:gd name="connsiteY6250" fmla="*/ 3472158 h 6858000"/>
              <a:gd name="connsiteX6251" fmla="*/ 11073668 w 12192000"/>
              <a:gd name="connsiteY6251" fmla="*/ 3468516 h 6858000"/>
              <a:gd name="connsiteX6252" fmla="*/ 11069977 w 12192000"/>
              <a:gd name="connsiteY6252" fmla="*/ 3464469 h 6858000"/>
              <a:gd name="connsiteX6253" fmla="*/ 11076621 w 12192000"/>
              <a:gd name="connsiteY6253" fmla="*/ 3457589 h 6858000"/>
              <a:gd name="connsiteX6254" fmla="*/ 11077359 w 12192000"/>
              <a:gd name="connsiteY6254" fmla="*/ 3451923 h 6858000"/>
              <a:gd name="connsiteX6255" fmla="*/ 11073668 w 12192000"/>
              <a:gd name="connsiteY6255" fmla="*/ 3444638 h 6858000"/>
              <a:gd name="connsiteX6256" fmla="*/ 11073668 w 12192000"/>
              <a:gd name="connsiteY6256" fmla="*/ 3439377 h 6858000"/>
              <a:gd name="connsiteX6257" fmla="*/ 11069238 w 12192000"/>
              <a:gd name="connsiteY6257" fmla="*/ 3441805 h 6858000"/>
              <a:gd name="connsiteX6258" fmla="*/ 11063333 w 12192000"/>
              <a:gd name="connsiteY6258" fmla="*/ 3446661 h 6858000"/>
              <a:gd name="connsiteX6259" fmla="*/ 11063333 w 12192000"/>
              <a:gd name="connsiteY6259" fmla="*/ 3454351 h 6858000"/>
              <a:gd name="connsiteX6260" fmla="*/ 11057427 w 12192000"/>
              <a:gd name="connsiteY6260" fmla="*/ 3455160 h 6858000"/>
              <a:gd name="connsiteX6261" fmla="*/ 11049306 w 12192000"/>
              <a:gd name="connsiteY6261" fmla="*/ 3454351 h 6858000"/>
              <a:gd name="connsiteX6262" fmla="*/ 11048568 w 12192000"/>
              <a:gd name="connsiteY6262" fmla="*/ 3447471 h 6858000"/>
              <a:gd name="connsiteX6263" fmla="*/ 11044876 w 12192000"/>
              <a:gd name="connsiteY6263" fmla="*/ 3442210 h 6858000"/>
              <a:gd name="connsiteX6264" fmla="*/ 11045615 w 12192000"/>
              <a:gd name="connsiteY6264" fmla="*/ 3434925 h 6858000"/>
              <a:gd name="connsiteX6265" fmla="*/ 11041923 w 12192000"/>
              <a:gd name="connsiteY6265" fmla="*/ 3428449 h 6858000"/>
              <a:gd name="connsiteX6266" fmla="*/ 11037494 w 12192000"/>
              <a:gd name="connsiteY6266" fmla="*/ 3429663 h 6858000"/>
              <a:gd name="connsiteX6267" fmla="*/ 11030850 w 12192000"/>
              <a:gd name="connsiteY6267" fmla="*/ 3420355 h 6858000"/>
              <a:gd name="connsiteX6268" fmla="*/ 11030850 w 12192000"/>
              <a:gd name="connsiteY6268" fmla="*/ 3411451 h 6858000"/>
              <a:gd name="connsiteX6269" fmla="*/ 11024206 w 12192000"/>
              <a:gd name="connsiteY6269" fmla="*/ 3406190 h 6858000"/>
              <a:gd name="connsiteX6270" fmla="*/ 11023467 w 12192000"/>
              <a:gd name="connsiteY6270" fmla="*/ 3397691 h 6858000"/>
              <a:gd name="connsiteX6271" fmla="*/ 11016823 w 12192000"/>
              <a:gd name="connsiteY6271" fmla="*/ 3390406 h 6858000"/>
              <a:gd name="connsiteX6272" fmla="*/ 11012394 w 12192000"/>
              <a:gd name="connsiteY6272" fmla="*/ 3389597 h 6858000"/>
              <a:gd name="connsiteX6273" fmla="*/ 11011655 w 12192000"/>
              <a:gd name="connsiteY6273" fmla="*/ 3396072 h 6858000"/>
              <a:gd name="connsiteX6274" fmla="*/ 11010179 w 12192000"/>
              <a:gd name="connsiteY6274" fmla="*/ 3396882 h 6858000"/>
              <a:gd name="connsiteX6275" fmla="*/ 11008703 w 12192000"/>
              <a:gd name="connsiteY6275" fmla="*/ 3394453 h 6858000"/>
              <a:gd name="connsiteX6276" fmla="*/ 10998367 w 12192000"/>
              <a:gd name="connsiteY6276" fmla="*/ 3386764 h 6858000"/>
              <a:gd name="connsiteX6277" fmla="*/ 10993938 w 12192000"/>
              <a:gd name="connsiteY6277" fmla="*/ 3386359 h 6858000"/>
              <a:gd name="connsiteX6278" fmla="*/ 10994676 w 12192000"/>
              <a:gd name="connsiteY6278" fmla="*/ 3382312 h 6858000"/>
              <a:gd name="connsiteX6279" fmla="*/ 10988032 w 12192000"/>
              <a:gd name="connsiteY6279" fmla="*/ 3379479 h 6858000"/>
              <a:gd name="connsiteX6280" fmla="*/ 10974743 w 12192000"/>
              <a:gd name="connsiteY6280" fmla="*/ 3367742 h 6858000"/>
              <a:gd name="connsiteX6281" fmla="*/ 10968099 w 12192000"/>
              <a:gd name="connsiteY6281" fmla="*/ 3365314 h 6858000"/>
              <a:gd name="connsiteX6282" fmla="*/ 10962193 w 12192000"/>
              <a:gd name="connsiteY6282" fmla="*/ 3369361 h 6858000"/>
              <a:gd name="connsiteX6283" fmla="*/ 10963670 w 12192000"/>
              <a:gd name="connsiteY6283" fmla="*/ 3371789 h 6858000"/>
              <a:gd name="connsiteX6284" fmla="*/ 10962193 w 12192000"/>
              <a:gd name="connsiteY6284" fmla="*/ 3373408 h 6858000"/>
              <a:gd name="connsiteX6285" fmla="*/ 10957764 w 12192000"/>
              <a:gd name="connsiteY6285" fmla="*/ 3370575 h 6858000"/>
              <a:gd name="connsiteX6286" fmla="*/ 10947428 w 12192000"/>
              <a:gd name="connsiteY6286" fmla="*/ 3368147 h 6858000"/>
              <a:gd name="connsiteX6287" fmla="*/ 10937093 w 12192000"/>
              <a:gd name="connsiteY6287" fmla="*/ 3370575 h 6858000"/>
              <a:gd name="connsiteX6288" fmla="*/ 10930449 w 12192000"/>
              <a:gd name="connsiteY6288" fmla="*/ 3368147 h 6858000"/>
              <a:gd name="connsiteX6289" fmla="*/ 10923066 w 12192000"/>
              <a:gd name="connsiteY6289" fmla="*/ 3368956 h 6858000"/>
              <a:gd name="connsiteX6290" fmla="*/ 10925281 w 12192000"/>
              <a:gd name="connsiteY6290" fmla="*/ 3361671 h 6858000"/>
              <a:gd name="connsiteX6291" fmla="*/ 10928972 w 12192000"/>
              <a:gd name="connsiteY6291" fmla="*/ 3358434 h 6858000"/>
              <a:gd name="connsiteX6292" fmla="*/ 10924543 w 12192000"/>
              <a:gd name="connsiteY6292" fmla="*/ 3351149 h 6858000"/>
              <a:gd name="connsiteX6293" fmla="*/ 10925281 w 12192000"/>
              <a:gd name="connsiteY6293" fmla="*/ 3339007 h 6858000"/>
              <a:gd name="connsiteX6294" fmla="*/ 10927496 w 12192000"/>
              <a:gd name="connsiteY6294" fmla="*/ 3336174 h 6858000"/>
              <a:gd name="connsiteX6295" fmla="*/ 10925281 w 12192000"/>
              <a:gd name="connsiteY6295" fmla="*/ 3330104 h 6858000"/>
              <a:gd name="connsiteX6296" fmla="*/ 10916422 w 12192000"/>
              <a:gd name="connsiteY6296" fmla="*/ 3328485 h 6858000"/>
              <a:gd name="connsiteX6297" fmla="*/ 10914946 w 12192000"/>
              <a:gd name="connsiteY6297" fmla="*/ 3327271 h 6858000"/>
              <a:gd name="connsiteX6298" fmla="*/ 10911993 w 12192000"/>
              <a:gd name="connsiteY6298" fmla="*/ 3328080 h 6858000"/>
              <a:gd name="connsiteX6299" fmla="*/ 10908301 w 12192000"/>
              <a:gd name="connsiteY6299" fmla="*/ 3326056 h 6858000"/>
              <a:gd name="connsiteX6300" fmla="*/ 10900181 w 12192000"/>
              <a:gd name="connsiteY6300" fmla="*/ 3329294 h 6858000"/>
              <a:gd name="connsiteX6301" fmla="*/ 10894275 w 12192000"/>
              <a:gd name="connsiteY6301" fmla="*/ 3329699 h 6858000"/>
              <a:gd name="connsiteX6302" fmla="*/ 10890583 w 12192000"/>
              <a:gd name="connsiteY6302" fmla="*/ 3326866 h 6858000"/>
              <a:gd name="connsiteX6303" fmla="*/ 10887631 w 12192000"/>
              <a:gd name="connsiteY6303" fmla="*/ 3330508 h 6858000"/>
              <a:gd name="connsiteX6304" fmla="*/ 10881725 w 12192000"/>
              <a:gd name="connsiteY6304" fmla="*/ 3330508 h 6858000"/>
              <a:gd name="connsiteX6305" fmla="*/ 10878772 w 12192000"/>
              <a:gd name="connsiteY6305" fmla="*/ 3329294 h 6858000"/>
              <a:gd name="connsiteX6306" fmla="*/ 10878772 w 12192000"/>
              <a:gd name="connsiteY6306" fmla="*/ 3331318 h 6858000"/>
              <a:gd name="connsiteX6307" fmla="*/ 10876557 w 12192000"/>
              <a:gd name="connsiteY6307" fmla="*/ 3337388 h 6858000"/>
              <a:gd name="connsiteX6308" fmla="*/ 10885416 w 12192000"/>
              <a:gd name="connsiteY6308" fmla="*/ 3341436 h 6858000"/>
              <a:gd name="connsiteX6309" fmla="*/ 10886892 w 12192000"/>
              <a:gd name="connsiteY6309" fmla="*/ 3349530 h 6858000"/>
              <a:gd name="connsiteX6310" fmla="*/ 10880986 w 12192000"/>
              <a:gd name="connsiteY6310" fmla="*/ 3357624 h 6858000"/>
              <a:gd name="connsiteX6311" fmla="*/ 10881725 w 12192000"/>
              <a:gd name="connsiteY6311" fmla="*/ 3367742 h 6858000"/>
              <a:gd name="connsiteX6312" fmla="*/ 10879510 w 12192000"/>
              <a:gd name="connsiteY6312" fmla="*/ 3373408 h 6858000"/>
              <a:gd name="connsiteX6313" fmla="*/ 10883201 w 12192000"/>
              <a:gd name="connsiteY6313" fmla="*/ 3376241 h 6858000"/>
              <a:gd name="connsiteX6314" fmla="*/ 10881725 w 12192000"/>
              <a:gd name="connsiteY6314" fmla="*/ 3388787 h 6858000"/>
              <a:gd name="connsiteX6315" fmla="*/ 10875080 w 12192000"/>
              <a:gd name="connsiteY6315" fmla="*/ 3397286 h 6858000"/>
              <a:gd name="connsiteX6316" fmla="*/ 10873604 w 12192000"/>
              <a:gd name="connsiteY6316" fmla="*/ 3406595 h 6858000"/>
              <a:gd name="connsiteX6317" fmla="*/ 10866221 w 12192000"/>
              <a:gd name="connsiteY6317" fmla="*/ 3416308 h 6858000"/>
              <a:gd name="connsiteX6318" fmla="*/ 10863268 w 12192000"/>
              <a:gd name="connsiteY6318" fmla="*/ 3451113 h 6858000"/>
              <a:gd name="connsiteX6319" fmla="*/ 10851457 w 12192000"/>
              <a:gd name="connsiteY6319" fmla="*/ 3465278 h 6858000"/>
              <a:gd name="connsiteX6320" fmla="*/ 10851457 w 12192000"/>
              <a:gd name="connsiteY6320" fmla="*/ 3474991 h 6858000"/>
              <a:gd name="connsiteX6321" fmla="*/ 10847027 w 12192000"/>
              <a:gd name="connsiteY6321" fmla="*/ 3484300 h 6858000"/>
              <a:gd name="connsiteX6322" fmla="*/ 10852195 w 12192000"/>
              <a:gd name="connsiteY6322" fmla="*/ 3485109 h 6858000"/>
              <a:gd name="connsiteX6323" fmla="*/ 10853671 w 12192000"/>
              <a:gd name="connsiteY6323" fmla="*/ 3487538 h 6858000"/>
              <a:gd name="connsiteX6324" fmla="*/ 10849242 w 12192000"/>
              <a:gd name="connsiteY6324" fmla="*/ 3492799 h 6858000"/>
              <a:gd name="connsiteX6325" fmla="*/ 10849980 w 12192000"/>
              <a:gd name="connsiteY6325" fmla="*/ 3497251 h 6858000"/>
              <a:gd name="connsiteX6326" fmla="*/ 10852195 w 12192000"/>
              <a:gd name="connsiteY6326" fmla="*/ 3506559 h 6858000"/>
              <a:gd name="connsiteX6327" fmla="*/ 10852195 w 12192000"/>
              <a:gd name="connsiteY6327" fmla="*/ 3512630 h 6858000"/>
              <a:gd name="connsiteX6328" fmla="*/ 10861792 w 12192000"/>
              <a:gd name="connsiteY6328" fmla="*/ 3525985 h 6858000"/>
              <a:gd name="connsiteX6329" fmla="*/ 10857363 w 12192000"/>
              <a:gd name="connsiteY6329" fmla="*/ 3534889 h 6858000"/>
              <a:gd name="connsiteX6330" fmla="*/ 10860315 w 12192000"/>
              <a:gd name="connsiteY6330" fmla="*/ 3538127 h 6858000"/>
              <a:gd name="connsiteX6331" fmla="*/ 10865483 w 12192000"/>
              <a:gd name="connsiteY6331" fmla="*/ 3536913 h 6858000"/>
              <a:gd name="connsiteX6332" fmla="*/ 10866960 w 12192000"/>
              <a:gd name="connsiteY6332" fmla="*/ 3532866 h 6858000"/>
              <a:gd name="connsiteX6333" fmla="*/ 10871389 w 12192000"/>
              <a:gd name="connsiteY6333" fmla="*/ 3528009 h 6858000"/>
              <a:gd name="connsiteX6334" fmla="*/ 10874342 w 12192000"/>
              <a:gd name="connsiteY6334" fmla="*/ 3529628 h 6858000"/>
              <a:gd name="connsiteX6335" fmla="*/ 10881725 w 12192000"/>
              <a:gd name="connsiteY6335" fmla="*/ 3530842 h 6858000"/>
              <a:gd name="connsiteX6336" fmla="*/ 10886154 w 12192000"/>
              <a:gd name="connsiteY6336" fmla="*/ 3534889 h 6858000"/>
              <a:gd name="connsiteX6337" fmla="*/ 10886892 w 12192000"/>
              <a:gd name="connsiteY6337" fmla="*/ 3544198 h 6858000"/>
              <a:gd name="connsiteX6338" fmla="*/ 10891322 w 12192000"/>
              <a:gd name="connsiteY6338" fmla="*/ 3549864 h 6858000"/>
              <a:gd name="connsiteX6339" fmla="*/ 10890583 w 12192000"/>
              <a:gd name="connsiteY6339" fmla="*/ 3559577 h 6858000"/>
              <a:gd name="connsiteX6340" fmla="*/ 10895751 w 12192000"/>
              <a:gd name="connsiteY6340" fmla="*/ 3561196 h 6858000"/>
              <a:gd name="connsiteX6341" fmla="*/ 10900919 w 12192000"/>
              <a:gd name="connsiteY6341" fmla="*/ 3571718 h 6858000"/>
              <a:gd name="connsiteX6342" fmla="*/ 10906087 w 12192000"/>
              <a:gd name="connsiteY6342" fmla="*/ 3571313 h 6858000"/>
              <a:gd name="connsiteX6343" fmla="*/ 10906087 w 12192000"/>
              <a:gd name="connsiteY6343" fmla="*/ 3566457 h 6858000"/>
              <a:gd name="connsiteX6344" fmla="*/ 10906825 w 12192000"/>
              <a:gd name="connsiteY6344" fmla="*/ 3562410 h 6858000"/>
              <a:gd name="connsiteX6345" fmla="*/ 10909778 w 12192000"/>
              <a:gd name="connsiteY6345" fmla="*/ 3569695 h 6858000"/>
              <a:gd name="connsiteX6346" fmla="*/ 10914946 w 12192000"/>
              <a:gd name="connsiteY6346" fmla="*/ 3577384 h 6858000"/>
              <a:gd name="connsiteX6347" fmla="*/ 10914946 w 12192000"/>
              <a:gd name="connsiteY6347" fmla="*/ 3585074 h 6858000"/>
              <a:gd name="connsiteX6348" fmla="*/ 10920113 w 12192000"/>
              <a:gd name="connsiteY6348" fmla="*/ 3587502 h 6858000"/>
              <a:gd name="connsiteX6349" fmla="*/ 10923804 w 12192000"/>
              <a:gd name="connsiteY6349" fmla="*/ 3606119 h 6858000"/>
              <a:gd name="connsiteX6350" fmla="*/ 10922328 w 12192000"/>
              <a:gd name="connsiteY6350" fmla="*/ 3608952 h 6858000"/>
              <a:gd name="connsiteX6351" fmla="*/ 10920113 w 12192000"/>
              <a:gd name="connsiteY6351" fmla="*/ 3612190 h 6858000"/>
              <a:gd name="connsiteX6352" fmla="*/ 10917899 w 12192000"/>
              <a:gd name="connsiteY6352" fmla="*/ 3608952 h 6858000"/>
              <a:gd name="connsiteX6353" fmla="*/ 10909778 w 12192000"/>
              <a:gd name="connsiteY6353" fmla="*/ 3613809 h 6858000"/>
              <a:gd name="connsiteX6354" fmla="*/ 10909040 w 12192000"/>
              <a:gd name="connsiteY6354" fmla="*/ 3620689 h 6858000"/>
              <a:gd name="connsiteX6355" fmla="*/ 10923066 w 12192000"/>
              <a:gd name="connsiteY6355" fmla="*/ 3625545 h 6858000"/>
              <a:gd name="connsiteX6356" fmla="*/ 10924543 w 12192000"/>
              <a:gd name="connsiteY6356" fmla="*/ 3618665 h 6858000"/>
              <a:gd name="connsiteX6357" fmla="*/ 10927496 w 12192000"/>
              <a:gd name="connsiteY6357" fmla="*/ 3620689 h 6858000"/>
              <a:gd name="connsiteX6358" fmla="*/ 10928972 w 12192000"/>
              <a:gd name="connsiteY6358" fmla="*/ 3628783 h 6858000"/>
              <a:gd name="connsiteX6359" fmla="*/ 10935616 w 12192000"/>
              <a:gd name="connsiteY6359" fmla="*/ 3634044 h 6858000"/>
              <a:gd name="connsiteX6360" fmla="*/ 10949643 w 12192000"/>
              <a:gd name="connsiteY6360" fmla="*/ 3646590 h 6858000"/>
              <a:gd name="connsiteX6361" fmla="*/ 10955549 w 12192000"/>
              <a:gd name="connsiteY6361" fmla="*/ 3651042 h 6858000"/>
              <a:gd name="connsiteX6362" fmla="*/ 10959978 w 12192000"/>
              <a:gd name="connsiteY6362" fmla="*/ 3648209 h 6858000"/>
              <a:gd name="connsiteX6363" fmla="*/ 10969576 w 12192000"/>
              <a:gd name="connsiteY6363" fmla="*/ 3649423 h 6858000"/>
              <a:gd name="connsiteX6364" fmla="*/ 10979173 w 12192000"/>
              <a:gd name="connsiteY6364" fmla="*/ 3652661 h 6858000"/>
              <a:gd name="connsiteX6365" fmla="*/ 10985079 w 12192000"/>
              <a:gd name="connsiteY6365" fmla="*/ 3666017 h 6858000"/>
              <a:gd name="connsiteX6366" fmla="*/ 10990985 w 12192000"/>
              <a:gd name="connsiteY6366" fmla="*/ 3672492 h 6858000"/>
              <a:gd name="connsiteX6367" fmla="*/ 10999844 w 12192000"/>
              <a:gd name="connsiteY6367" fmla="*/ 3677753 h 6858000"/>
              <a:gd name="connsiteX6368" fmla="*/ 11001320 w 12192000"/>
              <a:gd name="connsiteY6368" fmla="*/ 3682205 h 6858000"/>
              <a:gd name="connsiteX6369" fmla="*/ 11007964 w 12192000"/>
              <a:gd name="connsiteY6369" fmla="*/ 3681801 h 6858000"/>
              <a:gd name="connsiteX6370" fmla="*/ 11012394 w 12192000"/>
              <a:gd name="connsiteY6370" fmla="*/ 3677349 h 6858000"/>
              <a:gd name="connsiteX6371" fmla="*/ 11016823 w 12192000"/>
              <a:gd name="connsiteY6371" fmla="*/ 3676539 h 6858000"/>
              <a:gd name="connsiteX6372" fmla="*/ 11024206 w 12192000"/>
              <a:gd name="connsiteY6372" fmla="*/ 3689085 h 6858000"/>
              <a:gd name="connsiteX6373" fmla="*/ 11060380 w 12192000"/>
              <a:gd name="connsiteY6373" fmla="*/ 3723081 h 6858000"/>
              <a:gd name="connsiteX6374" fmla="*/ 11071453 w 12192000"/>
              <a:gd name="connsiteY6374" fmla="*/ 3738865 h 6858000"/>
              <a:gd name="connsiteX6375" fmla="*/ 11076621 w 12192000"/>
              <a:gd name="connsiteY6375" fmla="*/ 3757887 h 6858000"/>
              <a:gd name="connsiteX6376" fmla="*/ 11072191 w 12192000"/>
              <a:gd name="connsiteY6376" fmla="*/ 3762743 h 6858000"/>
              <a:gd name="connsiteX6377" fmla="*/ 11073668 w 12192000"/>
              <a:gd name="connsiteY6377" fmla="*/ 3785407 h 6858000"/>
              <a:gd name="connsiteX6378" fmla="*/ 11070715 w 12192000"/>
              <a:gd name="connsiteY6378" fmla="*/ 3789455 h 6858000"/>
              <a:gd name="connsiteX6379" fmla="*/ 11070715 w 12192000"/>
              <a:gd name="connsiteY6379" fmla="*/ 3797144 h 6858000"/>
              <a:gd name="connsiteX6380" fmla="*/ 11075144 w 12192000"/>
              <a:gd name="connsiteY6380" fmla="*/ 3803215 h 6858000"/>
              <a:gd name="connsiteX6381" fmla="*/ 11075144 w 12192000"/>
              <a:gd name="connsiteY6381" fmla="*/ 3826284 h 6858000"/>
              <a:gd name="connsiteX6382" fmla="*/ 11081050 w 12192000"/>
              <a:gd name="connsiteY6382" fmla="*/ 3838020 h 6858000"/>
              <a:gd name="connsiteX6383" fmla="*/ 11092862 w 12192000"/>
              <a:gd name="connsiteY6383" fmla="*/ 3847734 h 6858000"/>
              <a:gd name="connsiteX6384" fmla="*/ 11100245 w 12192000"/>
              <a:gd name="connsiteY6384" fmla="*/ 3847734 h 6858000"/>
              <a:gd name="connsiteX6385" fmla="*/ 11103198 w 12192000"/>
              <a:gd name="connsiteY6385" fmla="*/ 3851781 h 6858000"/>
              <a:gd name="connsiteX6386" fmla="*/ 11101721 w 12192000"/>
              <a:gd name="connsiteY6386" fmla="*/ 3855423 h 6858000"/>
              <a:gd name="connsiteX6387" fmla="*/ 11103198 w 12192000"/>
              <a:gd name="connsiteY6387" fmla="*/ 3869183 h 6858000"/>
              <a:gd name="connsiteX6388" fmla="*/ 11106889 w 12192000"/>
              <a:gd name="connsiteY6388" fmla="*/ 3871612 h 6858000"/>
              <a:gd name="connsiteX6389" fmla="*/ 11109104 w 12192000"/>
              <a:gd name="connsiteY6389" fmla="*/ 3875254 h 6858000"/>
              <a:gd name="connsiteX6390" fmla="*/ 11108365 w 12192000"/>
              <a:gd name="connsiteY6390" fmla="*/ 3878087 h 6858000"/>
              <a:gd name="connsiteX6391" fmla="*/ 11111318 w 12192000"/>
              <a:gd name="connsiteY6391" fmla="*/ 3879301 h 6858000"/>
              <a:gd name="connsiteX6392" fmla="*/ 11122392 w 12192000"/>
              <a:gd name="connsiteY6392" fmla="*/ 3898728 h 6858000"/>
              <a:gd name="connsiteX6393" fmla="*/ 11122392 w 12192000"/>
              <a:gd name="connsiteY6393" fmla="*/ 3910060 h 6858000"/>
              <a:gd name="connsiteX6394" fmla="*/ 11115010 w 12192000"/>
              <a:gd name="connsiteY6394" fmla="*/ 3908845 h 6858000"/>
              <a:gd name="connsiteX6395" fmla="*/ 11112795 w 12192000"/>
              <a:gd name="connsiteY6395" fmla="*/ 3905203 h 6858000"/>
              <a:gd name="connsiteX6396" fmla="*/ 11113533 w 12192000"/>
              <a:gd name="connsiteY6396" fmla="*/ 3899942 h 6858000"/>
              <a:gd name="connsiteX6397" fmla="*/ 11107627 w 12192000"/>
              <a:gd name="connsiteY6397" fmla="*/ 3896299 h 6858000"/>
              <a:gd name="connsiteX6398" fmla="*/ 11110580 w 12192000"/>
              <a:gd name="connsiteY6398" fmla="*/ 3899942 h 6858000"/>
              <a:gd name="connsiteX6399" fmla="*/ 11109842 w 12192000"/>
              <a:gd name="connsiteY6399" fmla="*/ 3904798 h 6858000"/>
              <a:gd name="connsiteX6400" fmla="*/ 11106889 w 12192000"/>
              <a:gd name="connsiteY6400" fmla="*/ 3906012 h 6858000"/>
              <a:gd name="connsiteX6401" fmla="*/ 11111318 w 12192000"/>
              <a:gd name="connsiteY6401" fmla="*/ 3906822 h 6858000"/>
              <a:gd name="connsiteX6402" fmla="*/ 11111318 w 12192000"/>
              <a:gd name="connsiteY6402" fmla="*/ 3908845 h 6858000"/>
              <a:gd name="connsiteX6403" fmla="*/ 11101721 w 12192000"/>
              <a:gd name="connsiteY6403" fmla="*/ 3914511 h 6858000"/>
              <a:gd name="connsiteX6404" fmla="*/ 11098030 w 12192000"/>
              <a:gd name="connsiteY6404" fmla="*/ 3909655 h 6858000"/>
              <a:gd name="connsiteX6405" fmla="*/ 11095077 w 12192000"/>
              <a:gd name="connsiteY6405" fmla="*/ 3912893 h 6858000"/>
              <a:gd name="connsiteX6406" fmla="*/ 11085480 w 12192000"/>
              <a:gd name="connsiteY6406" fmla="*/ 3908441 h 6858000"/>
              <a:gd name="connsiteX6407" fmla="*/ 11078836 w 12192000"/>
              <a:gd name="connsiteY6407" fmla="*/ 3901561 h 6858000"/>
              <a:gd name="connsiteX6408" fmla="*/ 11062594 w 12192000"/>
              <a:gd name="connsiteY6408" fmla="*/ 3898728 h 6858000"/>
              <a:gd name="connsiteX6409" fmla="*/ 11047829 w 12192000"/>
              <a:gd name="connsiteY6409" fmla="*/ 3891038 h 6858000"/>
              <a:gd name="connsiteX6410" fmla="*/ 11039709 w 12192000"/>
              <a:gd name="connsiteY6410" fmla="*/ 3883753 h 6858000"/>
              <a:gd name="connsiteX6411" fmla="*/ 11034541 w 12192000"/>
              <a:gd name="connsiteY6411" fmla="*/ 3879706 h 6858000"/>
              <a:gd name="connsiteX6412" fmla="*/ 11027159 w 12192000"/>
              <a:gd name="connsiteY6412" fmla="*/ 3881325 h 6858000"/>
              <a:gd name="connsiteX6413" fmla="*/ 11020514 w 12192000"/>
              <a:gd name="connsiteY6413" fmla="*/ 3880920 h 6858000"/>
              <a:gd name="connsiteX6414" fmla="*/ 11008703 w 12192000"/>
              <a:gd name="connsiteY6414" fmla="*/ 3869183 h 6858000"/>
              <a:gd name="connsiteX6415" fmla="*/ 11009441 w 12192000"/>
              <a:gd name="connsiteY6415" fmla="*/ 3860684 h 6858000"/>
              <a:gd name="connsiteX6416" fmla="*/ 10993938 w 12192000"/>
              <a:gd name="connsiteY6416" fmla="*/ 3849352 h 6858000"/>
              <a:gd name="connsiteX6417" fmla="*/ 10976220 w 12192000"/>
              <a:gd name="connsiteY6417" fmla="*/ 3842877 h 6858000"/>
              <a:gd name="connsiteX6418" fmla="*/ 10970314 w 12192000"/>
              <a:gd name="connsiteY6418" fmla="*/ 3838020 h 6858000"/>
              <a:gd name="connsiteX6419" fmla="*/ 10971052 w 12192000"/>
              <a:gd name="connsiteY6419" fmla="*/ 3831545 h 6858000"/>
              <a:gd name="connsiteX6420" fmla="*/ 10978435 w 12192000"/>
              <a:gd name="connsiteY6420" fmla="*/ 3825070 h 6858000"/>
              <a:gd name="connsiteX6421" fmla="*/ 10972529 w 12192000"/>
              <a:gd name="connsiteY6421" fmla="*/ 3816571 h 6858000"/>
              <a:gd name="connsiteX6422" fmla="*/ 10963670 w 12192000"/>
              <a:gd name="connsiteY6422" fmla="*/ 3811714 h 6858000"/>
              <a:gd name="connsiteX6423" fmla="*/ 10954811 w 12192000"/>
              <a:gd name="connsiteY6423" fmla="*/ 3799168 h 6858000"/>
              <a:gd name="connsiteX6424" fmla="*/ 10941522 w 12192000"/>
              <a:gd name="connsiteY6424" fmla="*/ 3791883 h 6858000"/>
              <a:gd name="connsiteX6425" fmla="*/ 10935616 w 12192000"/>
              <a:gd name="connsiteY6425" fmla="*/ 3783789 h 6858000"/>
              <a:gd name="connsiteX6426" fmla="*/ 10937831 w 12192000"/>
              <a:gd name="connsiteY6426" fmla="*/ 3779741 h 6858000"/>
              <a:gd name="connsiteX6427" fmla="*/ 10930449 w 12192000"/>
              <a:gd name="connsiteY6427" fmla="*/ 3773266 h 6858000"/>
              <a:gd name="connsiteX6428" fmla="*/ 10929710 w 12192000"/>
              <a:gd name="connsiteY6428" fmla="*/ 3763148 h 6858000"/>
              <a:gd name="connsiteX6429" fmla="*/ 10932663 w 12192000"/>
              <a:gd name="connsiteY6429" fmla="*/ 3760720 h 6858000"/>
              <a:gd name="connsiteX6430" fmla="*/ 10934140 w 12192000"/>
              <a:gd name="connsiteY6430" fmla="*/ 3745745 h 6858000"/>
              <a:gd name="connsiteX6431" fmla="*/ 10928234 w 12192000"/>
              <a:gd name="connsiteY6431" fmla="*/ 3734009 h 6858000"/>
              <a:gd name="connsiteX6432" fmla="*/ 10923066 w 12192000"/>
              <a:gd name="connsiteY6432" fmla="*/ 3721867 h 6858000"/>
              <a:gd name="connsiteX6433" fmla="*/ 10917160 w 12192000"/>
              <a:gd name="connsiteY6433" fmla="*/ 3683824 h 6858000"/>
              <a:gd name="connsiteX6434" fmla="*/ 10906825 w 12192000"/>
              <a:gd name="connsiteY6434" fmla="*/ 3668445 h 6858000"/>
              <a:gd name="connsiteX6435" fmla="*/ 10903134 w 12192000"/>
              <a:gd name="connsiteY6435" fmla="*/ 3661970 h 6858000"/>
              <a:gd name="connsiteX6436" fmla="*/ 10881725 w 12192000"/>
              <a:gd name="connsiteY6436" fmla="*/ 3647805 h 6858000"/>
              <a:gd name="connsiteX6437" fmla="*/ 10880986 w 12192000"/>
              <a:gd name="connsiteY6437" fmla="*/ 3644162 h 6858000"/>
              <a:gd name="connsiteX6438" fmla="*/ 10885416 w 12192000"/>
              <a:gd name="connsiteY6438" fmla="*/ 3639710 h 6858000"/>
              <a:gd name="connsiteX6439" fmla="*/ 10885416 w 12192000"/>
              <a:gd name="connsiteY6439" fmla="*/ 3634854 h 6858000"/>
              <a:gd name="connsiteX6440" fmla="*/ 10880248 w 12192000"/>
              <a:gd name="connsiteY6440" fmla="*/ 3634044 h 6858000"/>
              <a:gd name="connsiteX6441" fmla="*/ 10876557 w 12192000"/>
              <a:gd name="connsiteY6441" fmla="*/ 3626355 h 6858000"/>
              <a:gd name="connsiteX6442" fmla="*/ 10866960 w 12192000"/>
              <a:gd name="connsiteY6442" fmla="*/ 3625141 h 6858000"/>
              <a:gd name="connsiteX6443" fmla="*/ 10866960 w 12192000"/>
              <a:gd name="connsiteY6443" fmla="*/ 3618665 h 6858000"/>
              <a:gd name="connsiteX6444" fmla="*/ 10855886 w 12192000"/>
              <a:gd name="connsiteY6444" fmla="*/ 3604905 h 6858000"/>
              <a:gd name="connsiteX6445" fmla="*/ 10848504 w 12192000"/>
              <a:gd name="connsiteY6445" fmla="*/ 3604905 h 6858000"/>
              <a:gd name="connsiteX6446" fmla="*/ 10842598 w 12192000"/>
              <a:gd name="connsiteY6446" fmla="*/ 3588312 h 6858000"/>
              <a:gd name="connsiteX6447" fmla="*/ 10833739 w 12192000"/>
              <a:gd name="connsiteY6447" fmla="*/ 3586693 h 6858000"/>
              <a:gd name="connsiteX6448" fmla="*/ 10833739 w 12192000"/>
              <a:gd name="connsiteY6448" fmla="*/ 3579812 h 6858000"/>
              <a:gd name="connsiteX6449" fmla="*/ 10827833 w 12192000"/>
              <a:gd name="connsiteY6449" fmla="*/ 3576170 h 6858000"/>
              <a:gd name="connsiteX6450" fmla="*/ 10828571 w 12192000"/>
              <a:gd name="connsiteY6450" fmla="*/ 3571313 h 6858000"/>
              <a:gd name="connsiteX6451" fmla="*/ 10818974 w 12192000"/>
              <a:gd name="connsiteY6451" fmla="*/ 3575765 h 6858000"/>
              <a:gd name="connsiteX6452" fmla="*/ 10819712 w 12192000"/>
              <a:gd name="connsiteY6452" fmla="*/ 3584264 h 6858000"/>
              <a:gd name="connsiteX6453" fmla="*/ 10813068 w 12192000"/>
              <a:gd name="connsiteY6453" fmla="*/ 3583860 h 6858000"/>
              <a:gd name="connsiteX6454" fmla="*/ 10808638 w 12192000"/>
              <a:gd name="connsiteY6454" fmla="*/ 3577384 h 6858000"/>
              <a:gd name="connsiteX6455" fmla="*/ 10805685 w 12192000"/>
              <a:gd name="connsiteY6455" fmla="*/ 3561600 h 6858000"/>
              <a:gd name="connsiteX6456" fmla="*/ 10807900 w 12192000"/>
              <a:gd name="connsiteY6456" fmla="*/ 3557553 h 6858000"/>
              <a:gd name="connsiteX6457" fmla="*/ 10806424 w 12192000"/>
              <a:gd name="connsiteY6457" fmla="*/ 3544198 h 6858000"/>
              <a:gd name="connsiteX6458" fmla="*/ 10813068 w 12192000"/>
              <a:gd name="connsiteY6458" fmla="*/ 3541365 h 6858000"/>
              <a:gd name="connsiteX6459" fmla="*/ 10813068 w 12192000"/>
              <a:gd name="connsiteY6459" fmla="*/ 3523962 h 6858000"/>
              <a:gd name="connsiteX6460" fmla="*/ 10818236 w 12192000"/>
              <a:gd name="connsiteY6460" fmla="*/ 3524771 h 6858000"/>
              <a:gd name="connsiteX6461" fmla="*/ 10821927 w 12192000"/>
              <a:gd name="connsiteY6461" fmla="*/ 3517891 h 6858000"/>
              <a:gd name="connsiteX6462" fmla="*/ 10816021 w 12192000"/>
              <a:gd name="connsiteY6462" fmla="*/ 3517082 h 6858000"/>
              <a:gd name="connsiteX6463" fmla="*/ 10823403 w 12192000"/>
              <a:gd name="connsiteY6463" fmla="*/ 3507369 h 6858000"/>
              <a:gd name="connsiteX6464" fmla="*/ 10821189 w 12192000"/>
              <a:gd name="connsiteY6464" fmla="*/ 3503726 h 6858000"/>
              <a:gd name="connsiteX6465" fmla="*/ 10827095 w 12192000"/>
              <a:gd name="connsiteY6465" fmla="*/ 3495227 h 6858000"/>
              <a:gd name="connsiteX6466" fmla="*/ 10821927 w 12192000"/>
              <a:gd name="connsiteY6466" fmla="*/ 3494418 h 6858000"/>
              <a:gd name="connsiteX6467" fmla="*/ 10824142 w 12192000"/>
              <a:gd name="connsiteY6467" fmla="*/ 3479039 h 6858000"/>
              <a:gd name="connsiteX6468" fmla="*/ 10824142 w 12192000"/>
              <a:gd name="connsiteY6468" fmla="*/ 3477824 h 6858000"/>
              <a:gd name="connsiteX6469" fmla="*/ 10819712 w 12192000"/>
              <a:gd name="connsiteY6469" fmla="*/ 3487133 h 6858000"/>
              <a:gd name="connsiteX6470" fmla="*/ 10818236 w 12192000"/>
              <a:gd name="connsiteY6470" fmla="*/ 3500488 h 6858000"/>
              <a:gd name="connsiteX6471" fmla="*/ 10813806 w 12192000"/>
              <a:gd name="connsiteY6471" fmla="*/ 3486323 h 6858000"/>
              <a:gd name="connsiteX6472" fmla="*/ 10813068 w 12192000"/>
              <a:gd name="connsiteY6472" fmla="*/ 3472968 h 6858000"/>
              <a:gd name="connsiteX6473" fmla="*/ 10809377 w 12192000"/>
              <a:gd name="connsiteY6473" fmla="*/ 3467707 h 6858000"/>
              <a:gd name="connsiteX6474" fmla="*/ 10809377 w 12192000"/>
              <a:gd name="connsiteY6474" fmla="*/ 3463255 h 6858000"/>
              <a:gd name="connsiteX6475" fmla="*/ 10813068 w 12192000"/>
              <a:gd name="connsiteY6475" fmla="*/ 3464469 h 6858000"/>
              <a:gd name="connsiteX6476" fmla="*/ 10816759 w 12192000"/>
              <a:gd name="connsiteY6476" fmla="*/ 3461231 h 6858000"/>
              <a:gd name="connsiteX6477" fmla="*/ 10822665 w 12192000"/>
              <a:gd name="connsiteY6477" fmla="*/ 3452327 h 6858000"/>
              <a:gd name="connsiteX6478" fmla="*/ 10822665 w 12192000"/>
              <a:gd name="connsiteY6478" fmla="*/ 3444638 h 6858000"/>
              <a:gd name="connsiteX6479" fmla="*/ 10819712 w 12192000"/>
              <a:gd name="connsiteY6479" fmla="*/ 3442210 h 6858000"/>
              <a:gd name="connsiteX6480" fmla="*/ 10821189 w 12192000"/>
              <a:gd name="connsiteY6480" fmla="*/ 3430068 h 6858000"/>
              <a:gd name="connsiteX6481" fmla="*/ 10824880 w 12192000"/>
              <a:gd name="connsiteY6481" fmla="*/ 3428449 h 6858000"/>
              <a:gd name="connsiteX6482" fmla="*/ 10827095 w 12192000"/>
              <a:gd name="connsiteY6482" fmla="*/ 3423188 h 6858000"/>
              <a:gd name="connsiteX6483" fmla="*/ 10822665 w 12192000"/>
              <a:gd name="connsiteY6483" fmla="*/ 3410642 h 6858000"/>
              <a:gd name="connsiteX6484" fmla="*/ 10829309 w 12192000"/>
              <a:gd name="connsiteY6484" fmla="*/ 3405785 h 6858000"/>
              <a:gd name="connsiteX6485" fmla="*/ 10821927 w 12192000"/>
              <a:gd name="connsiteY6485" fmla="*/ 3398500 h 6858000"/>
              <a:gd name="connsiteX6486" fmla="*/ 10817497 w 12192000"/>
              <a:gd name="connsiteY6486" fmla="*/ 3391620 h 6858000"/>
              <a:gd name="connsiteX6487" fmla="*/ 10816759 w 12192000"/>
              <a:gd name="connsiteY6487" fmla="*/ 3379884 h 6858000"/>
              <a:gd name="connsiteX6488" fmla="*/ 10820450 w 12192000"/>
              <a:gd name="connsiteY6488" fmla="*/ 3375432 h 6858000"/>
              <a:gd name="connsiteX6489" fmla="*/ 10817497 w 12192000"/>
              <a:gd name="connsiteY6489" fmla="*/ 3366933 h 6858000"/>
              <a:gd name="connsiteX6490" fmla="*/ 10812330 w 12192000"/>
              <a:gd name="connsiteY6490" fmla="*/ 3363695 h 6858000"/>
              <a:gd name="connsiteX6491" fmla="*/ 10809377 w 12192000"/>
              <a:gd name="connsiteY6491" fmla="*/ 3335365 h 6858000"/>
              <a:gd name="connsiteX6492" fmla="*/ 10801994 w 12192000"/>
              <a:gd name="connsiteY6492" fmla="*/ 3330104 h 6858000"/>
              <a:gd name="connsiteX6493" fmla="*/ 10799779 w 12192000"/>
              <a:gd name="connsiteY6493" fmla="*/ 3319986 h 6858000"/>
              <a:gd name="connsiteX6494" fmla="*/ 10792397 w 12192000"/>
              <a:gd name="connsiteY6494" fmla="*/ 3309058 h 6858000"/>
              <a:gd name="connsiteX6495" fmla="*/ 10790921 w 12192000"/>
              <a:gd name="connsiteY6495" fmla="*/ 3323628 h 6858000"/>
              <a:gd name="connsiteX6496" fmla="*/ 10787968 w 12192000"/>
              <a:gd name="connsiteY6496" fmla="*/ 3325652 h 6858000"/>
              <a:gd name="connsiteX6497" fmla="*/ 10787968 w 12192000"/>
              <a:gd name="connsiteY6497" fmla="*/ 3317557 h 6858000"/>
              <a:gd name="connsiteX6498" fmla="*/ 10783538 w 12192000"/>
              <a:gd name="connsiteY6498" fmla="*/ 3309463 h 6858000"/>
              <a:gd name="connsiteX6499" fmla="*/ 10784276 w 12192000"/>
              <a:gd name="connsiteY6499" fmla="*/ 3289227 h 6858000"/>
              <a:gd name="connsiteX6500" fmla="*/ 10777632 w 12192000"/>
              <a:gd name="connsiteY6500" fmla="*/ 3281133 h 6858000"/>
              <a:gd name="connsiteX6501" fmla="*/ 10776894 w 12192000"/>
              <a:gd name="connsiteY6501" fmla="*/ 3271825 h 6858000"/>
              <a:gd name="connsiteX6502" fmla="*/ 10780585 w 12192000"/>
              <a:gd name="connsiteY6502" fmla="*/ 3268182 h 6858000"/>
              <a:gd name="connsiteX6503" fmla="*/ 10768035 w 12192000"/>
              <a:gd name="connsiteY6503" fmla="*/ 3261707 h 6858000"/>
              <a:gd name="connsiteX6504" fmla="*/ 10767297 w 12192000"/>
              <a:gd name="connsiteY6504" fmla="*/ 3245923 h 6858000"/>
              <a:gd name="connsiteX6505" fmla="*/ 10764344 w 12192000"/>
              <a:gd name="connsiteY6505" fmla="*/ 3245518 h 6858000"/>
              <a:gd name="connsiteX6506" fmla="*/ 10759914 w 12192000"/>
              <a:gd name="connsiteY6506" fmla="*/ 3211522 h 6858000"/>
              <a:gd name="connsiteX6507" fmla="*/ 10754008 w 12192000"/>
              <a:gd name="connsiteY6507" fmla="*/ 3207475 h 6858000"/>
              <a:gd name="connsiteX6508" fmla="*/ 10751794 w 12192000"/>
              <a:gd name="connsiteY6508" fmla="*/ 3198976 h 6858000"/>
              <a:gd name="connsiteX6509" fmla="*/ 10756223 w 12192000"/>
              <a:gd name="connsiteY6509" fmla="*/ 3197357 h 6858000"/>
              <a:gd name="connsiteX6510" fmla="*/ 10756223 w 12192000"/>
              <a:gd name="connsiteY6510" fmla="*/ 3192096 h 6858000"/>
              <a:gd name="connsiteX6511" fmla="*/ 10749579 w 12192000"/>
              <a:gd name="connsiteY6511" fmla="*/ 3181169 h 6858000"/>
              <a:gd name="connsiteX6512" fmla="*/ 10752532 w 12192000"/>
              <a:gd name="connsiteY6512" fmla="*/ 3177122 h 6858000"/>
              <a:gd name="connsiteX6513" fmla="*/ 10752532 w 12192000"/>
              <a:gd name="connsiteY6513" fmla="*/ 3171860 h 6858000"/>
              <a:gd name="connsiteX6514" fmla="*/ 10749579 w 12192000"/>
              <a:gd name="connsiteY6514" fmla="*/ 3177122 h 6858000"/>
              <a:gd name="connsiteX6515" fmla="*/ 10742935 w 12192000"/>
              <a:gd name="connsiteY6515" fmla="*/ 3179550 h 6858000"/>
              <a:gd name="connsiteX6516" fmla="*/ 10734076 w 12192000"/>
              <a:gd name="connsiteY6516" fmla="*/ 3179550 h 6858000"/>
              <a:gd name="connsiteX6517" fmla="*/ 10731123 w 12192000"/>
              <a:gd name="connsiteY6517" fmla="*/ 3168623 h 6858000"/>
              <a:gd name="connsiteX6518" fmla="*/ 10727432 w 12192000"/>
              <a:gd name="connsiteY6518" fmla="*/ 3163766 h 6858000"/>
              <a:gd name="connsiteX6519" fmla="*/ 10717834 w 12192000"/>
              <a:gd name="connsiteY6519" fmla="*/ 3145959 h 6858000"/>
              <a:gd name="connsiteX6520" fmla="*/ 10715620 w 12192000"/>
              <a:gd name="connsiteY6520" fmla="*/ 3141102 h 6858000"/>
              <a:gd name="connsiteX6521" fmla="*/ 10710452 w 12192000"/>
              <a:gd name="connsiteY6521" fmla="*/ 3140697 h 6858000"/>
              <a:gd name="connsiteX6522" fmla="*/ 10710452 w 12192000"/>
              <a:gd name="connsiteY6522" fmla="*/ 3135436 h 6858000"/>
              <a:gd name="connsiteX6523" fmla="*/ 10701593 w 12192000"/>
              <a:gd name="connsiteY6523" fmla="*/ 3130579 h 6858000"/>
              <a:gd name="connsiteX6524" fmla="*/ 10707499 w 12192000"/>
              <a:gd name="connsiteY6524" fmla="*/ 3136650 h 6858000"/>
              <a:gd name="connsiteX6525" fmla="*/ 10705284 w 12192000"/>
              <a:gd name="connsiteY6525" fmla="*/ 3139888 h 6858000"/>
              <a:gd name="connsiteX6526" fmla="*/ 10704546 w 12192000"/>
              <a:gd name="connsiteY6526" fmla="*/ 3145149 h 6858000"/>
              <a:gd name="connsiteX6527" fmla="*/ 10710452 w 12192000"/>
              <a:gd name="connsiteY6527" fmla="*/ 3148792 h 6858000"/>
              <a:gd name="connsiteX6528" fmla="*/ 10708976 w 12192000"/>
              <a:gd name="connsiteY6528" fmla="*/ 3158100 h 6858000"/>
              <a:gd name="connsiteX6529" fmla="*/ 10704546 w 12192000"/>
              <a:gd name="connsiteY6529" fmla="*/ 3162552 h 6858000"/>
              <a:gd name="connsiteX6530" fmla="*/ 10706761 w 12192000"/>
              <a:gd name="connsiteY6530" fmla="*/ 3168218 h 6858000"/>
              <a:gd name="connsiteX6531" fmla="*/ 10693472 w 12192000"/>
              <a:gd name="connsiteY6531" fmla="*/ 3177931 h 6858000"/>
              <a:gd name="connsiteX6532" fmla="*/ 10685352 w 12192000"/>
              <a:gd name="connsiteY6532" fmla="*/ 3176717 h 6858000"/>
              <a:gd name="connsiteX6533" fmla="*/ 10679446 w 12192000"/>
              <a:gd name="connsiteY6533" fmla="*/ 3169837 h 6858000"/>
              <a:gd name="connsiteX6534" fmla="*/ 10676493 w 12192000"/>
              <a:gd name="connsiteY6534" fmla="*/ 3169837 h 6858000"/>
              <a:gd name="connsiteX6535" fmla="*/ 10680184 w 12192000"/>
              <a:gd name="connsiteY6535" fmla="*/ 3177122 h 6858000"/>
              <a:gd name="connsiteX6536" fmla="*/ 10679446 w 12192000"/>
              <a:gd name="connsiteY6536" fmla="*/ 3180359 h 6858000"/>
              <a:gd name="connsiteX6537" fmla="*/ 10687566 w 12192000"/>
              <a:gd name="connsiteY6537" fmla="*/ 3182383 h 6858000"/>
              <a:gd name="connsiteX6538" fmla="*/ 10676493 w 12192000"/>
              <a:gd name="connsiteY6538" fmla="*/ 3188454 h 6858000"/>
              <a:gd name="connsiteX6539" fmla="*/ 10669110 w 12192000"/>
              <a:gd name="connsiteY6539" fmla="*/ 3188454 h 6858000"/>
              <a:gd name="connsiteX6540" fmla="*/ 10664681 w 12192000"/>
              <a:gd name="connsiteY6540" fmla="*/ 3185216 h 6858000"/>
              <a:gd name="connsiteX6541" fmla="*/ 10661728 w 12192000"/>
              <a:gd name="connsiteY6541" fmla="*/ 3193310 h 6858000"/>
              <a:gd name="connsiteX6542" fmla="*/ 10641795 w 12192000"/>
              <a:gd name="connsiteY6542" fmla="*/ 3205856 h 6858000"/>
              <a:gd name="connsiteX6543" fmla="*/ 10632198 w 12192000"/>
              <a:gd name="connsiteY6543" fmla="*/ 3204642 h 6858000"/>
              <a:gd name="connsiteX6544" fmla="*/ 10630722 w 12192000"/>
              <a:gd name="connsiteY6544" fmla="*/ 3206666 h 6858000"/>
              <a:gd name="connsiteX6545" fmla="*/ 10624816 w 12192000"/>
              <a:gd name="connsiteY6545" fmla="*/ 3206666 h 6858000"/>
              <a:gd name="connsiteX6546" fmla="*/ 10624816 w 12192000"/>
              <a:gd name="connsiteY6546" fmla="*/ 3204237 h 6858000"/>
              <a:gd name="connsiteX6547" fmla="*/ 10623339 w 12192000"/>
              <a:gd name="connsiteY6547" fmla="*/ 3209094 h 6858000"/>
              <a:gd name="connsiteX6548" fmla="*/ 10618910 w 12192000"/>
              <a:gd name="connsiteY6548" fmla="*/ 3209903 h 6858000"/>
              <a:gd name="connsiteX6549" fmla="*/ 10613004 w 12192000"/>
              <a:gd name="connsiteY6549" fmla="*/ 3203428 h 6858000"/>
              <a:gd name="connsiteX6550" fmla="*/ 10599715 w 12192000"/>
              <a:gd name="connsiteY6550" fmla="*/ 3209903 h 6858000"/>
              <a:gd name="connsiteX6551" fmla="*/ 10598239 w 12192000"/>
              <a:gd name="connsiteY6551" fmla="*/ 3216379 h 6858000"/>
              <a:gd name="connsiteX6552" fmla="*/ 10592333 w 12192000"/>
              <a:gd name="connsiteY6552" fmla="*/ 3216379 h 6858000"/>
              <a:gd name="connsiteX6553" fmla="*/ 10592333 w 12192000"/>
              <a:gd name="connsiteY6553" fmla="*/ 3204237 h 6858000"/>
              <a:gd name="connsiteX6554" fmla="*/ 10605621 w 12192000"/>
              <a:gd name="connsiteY6554" fmla="*/ 3192501 h 6858000"/>
              <a:gd name="connsiteX6555" fmla="*/ 10606360 w 12192000"/>
              <a:gd name="connsiteY6555" fmla="*/ 3177526 h 6858000"/>
              <a:gd name="connsiteX6556" fmla="*/ 10600454 w 12192000"/>
              <a:gd name="connsiteY6556" fmla="*/ 3191287 h 6858000"/>
              <a:gd name="connsiteX6557" fmla="*/ 10590118 w 12192000"/>
              <a:gd name="connsiteY6557" fmla="*/ 3199381 h 6858000"/>
              <a:gd name="connsiteX6558" fmla="*/ 10581998 w 12192000"/>
              <a:gd name="connsiteY6558" fmla="*/ 3210713 h 6858000"/>
              <a:gd name="connsiteX6559" fmla="*/ 10581259 w 12192000"/>
              <a:gd name="connsiteY6559" fmla="*/ 3206666 h 6858000"/>
              <a:gd name="connsiteX6560" fmla="*/ 10582736 w 12192000"/>
              <a:gd name="connsiteY6560" fmla="*/ 3203023 h 6858000"/>
              <a:gd name="connsiteX6561" fmla="*/ 10579783 w 12192000"/>
              <a:gd name="connsiteY6561" fmla="*/ 3193310 h 6858000"/>
              <a:gd name="connsiteX6562" fmla="*/ 10587904 w 12192000"/>
              <a:gd name="connsiteY6562" fmla="*/ 3147577 h 6858000"/>
              <a:gd name="connsiteX6563" fmla="*/ 10598977 w 12192000"/>
              <a:gd name="connsiteY6563" fmla="*/ 3141102 h 6858000"/>
              <a:gd name="connsiteX6564" fmla="*/ 10594548 w 12192000"/>
              <a:gd name="connsiteY6564" fmla="*/ 3137055 h 6858000"/>
              <a:gd name="connsiteX6565" fmla="*/ 10585689 w 12192000"/>
              <a:gd name="connsiteY6565" fmla="*/ 3116819 h 6858000"/>
              <a:gd name="connsiteX6566" fmla="*/ 10584212 w 12192000"/>
              <a:gd name="connsiteY6566" fmla="*/ 3098607 h 6858000"/>
              <a:gd name="connsiteX6567" fmla="*/ 10579783 w 12192000"/>
              <a:gd name="connsiteY6567" fmla="*/ 3096583 h 6858000"/>
              <a:gd name="connsiteX6568" fmla="*/ 10576830 w 12192000"/>
              <a:gd name="connsiteY6568" fmla="*/ 3091727 h 6858000"/>
              <a:gd name="connsiteX6569" fmla="*/ 10579783 w 12192000"/>
              <a:gd name="connsiteY6569" fmla="*/ 3090108 h 6858000"/>
              <a:gd name="connsiteX6570" fmla="*/ 10572400 w 12192000"/>
              <a:gd name="connsiteY6570" fmla="*/ 3084847 h 6858000"/>
              <a:gd name="connsiteX6571" fmla="*/ 10568709 w 12192000"/>
              <a:gd name="connsiteY6571" fmla="*/ 3071491 h 6858000"/>
              <a:gd name="connsiteX6572" fmla="*/ 10562803 w 12192000"/>
              <a:gd name="connsiteY6572" fmla="*/ 3064611 h 6858000"/>
              <a:gd name="connsiteX6573" fmla="*/ 10559112 w 12192000"/>
              <a:gd name="connsiteY6573" fmla="*/ 3057326 h 6858000"/>
              <a:gd name="connsiteX6574" fmla="*/ 10559112 w 12192000"/>
              <a:gd name="connsiteY6574" fmla="*/ 3049232 h 6858000"/>
              <a:gd name="connsiteX6575" fmla="*/ 10547300 w 12192000"/>
              <a:gd name="connsiteY6575" fmla="*/ 3042352 h 6858000"/>
              <a:gd name="connsiteX6576" fmla="*/ 10551730 w 12192000"/>
              <a:gd name="connsiteY6576" fmla="*/ 3050041 h 6858000"/>
              <a:gd name="connsiteX6577" fmla="*/ 10553944 w 12192000"/>
              <a:gd name="connsiteY6577" fmla="*/ 3066230 h 6858000"/>
              <a:gd name="connsiteX6578" fmla="*/ 10535488 w 12192000"/>
              <a:gd name="connsiteY6578" fmla="*/ 3060968 h 6858000"/>
              <a:gd name="connsiteX6579" fmla="*/ 10526629 w 12192000"/>
              <a:gd name="connsiteY6579" fmla="*/ 3051660 h 6858000"/>
              <a:gd name="connsiteX6580" fmla="*/ 10525891 w 12192000"/>
              <a:gd name="connsiteY6580" fmla="*/ 3046399 h 6858000"/>
              <a:gd name="connsiteX6581" fmla="*/ 10516294 w 12192000"/>
              <a:gd name="connsiteY6581" fmla="*/ 3038709 h 6858000"/>
              <a:gd name="connsiteX6582" fmla="*/ 10515556 w 12192000"/>
              <a:gd name="connsiteY6582" fmla="*/ 3033853 h 6858000"/>
              <a:gd name="connsiteX6583" fmla="*/ 10524415 w 12192000"/>
              <a:gd name="connsiteY6583" fmla="*/ 3034257 h 6858000"/>
              <a:gd name="connsiteX6584" fmla="*/ 10527368 w 12192000"/>
              <a:gd name="connsiteY6584" fmla="*/ 3041542 h 6858000"/>
              <a:gd name="connsiteX6585" fmla="*/ 10535488 w 12192000"/>
              <a:gd name="connsiteY6585" fmla="*/ 3044780 h 6858000"/>
              <a:gd name="connsiteX6586" fmla="*/ 10538441 w 12192000"/>
              <a:gd name="connsiteY6586" fmla="*/ 3041542 h 6858000"/>
              <a:gd name="connsiteX6587" fmla="*/ 10535488 w 12192000"/>
              <a:gd name="connsiteY6587" fmla="*/ 3040328 h 6858000"/>
              <a:gd name="connsiteX6588" fmla="*/ 10528106 w 12192000"/>
              <a:gd name="connsiteY6588" fmla="*/ 3034257 h 6858000"/>
              <a:gd name="connsiteX6589" fmla="*/ 10535488 w 12192000"/>
              <a:gd name="connsiteY6589" fmla="*/ 3029805 h 6858000"/>
              <a:gd name="connsiteX6590" fmla="*/ 10541394 w 12192000"/>
              <a:gd name="connsiteY6590" fmla="*/ 3035067 h 6858000"/>
              <a:gd name="connsiteX6591" fmla="*/ 10547300 w 12192000"/>
              <a:gd name="connsiteY6591" fmla="*/ 3033043 h 6858000"/>
              <a:gd name="connsiteX6592" fmla="*/ 10546562 w 12192000"/>
              <a:gd name="connsiteY6592" fmla="*/ 3025354 h 6858000"/>
              <a:gd name="connsiteX6593" fmla="*/ 10536965 w 12192000"/>
              <a:gd name="connsiteY6593" fmla="*/ 3011998 h 6858000"/>
              <a:gd name="connsiteX6594" fmla="*/ 10521462 w 12192000"/>
              <a:gd name="connsiteY6594" fmla="*/ 3009570 h 6858000"/>
              <a:gd name="connsiteX6595" fmla="*/ 10517770 w 12192000"/>
              <a:gd name="connsiteY6595" fmla="*/ 3003499 h 6858000"/>
              <a:gd name="connsiteX6596" fmla="*/ 10508911 w 12192000"/>
              <a:gd name="connsiteY6596" fmla="*/ 3002285 h 6858000"/>
              <a:gd name="connsiteX6597" fmla="*/ 10506697 w 12192000"/>
              <a:gd name="connsiteY6597" fmla="*/ 2996214 h 6858000"/>
              <a:gd name="connsiteX6598" fmla="*/ 10505220 w 12192000"/>
              <a:gd name="connsiteY6598" fmla="*/ 3002285 h 6858000"/>
              <a:gd name="connsiteX6599" fmla="*/ 10496361 w 12192000"/>
              <a:gd name="connsiteY6599" fmla="*/ 3003094 h 6858000"/>
              <a:gd name="connsiteX6600" fmla="*/ 10495623 w 12192000"/>
              <a:gd name="connsiteY6600" fmla="*/ 2999452 h 6858000"/>
              <a:gd name="connsiteX6601" fmla="*/ 10503005 w 12192000"/>
              <a:gd name="connsiteY6601" fmla="*/ 2991358 h 6858000"/>
              <a:gd name="connsiteX6602" fmla="*/ 10493408 w 12192000"/>
              <a:gd name="connsiteY6602" fmla="*/ 2992167 h 6858000"/>
              <a:gd name="connsiteX6603" fmla="*/ 10486026 w 12192000"/>
              <a:gd name="connsiteY6603" fmla="*/ 2986096 h 6858000"/>
              <a:gd name="connsiteX6604" fmla="*/ 10486026 w 12192000"/>
              <a:gd name="connsiteY6604" fmla="*/ 2990143 h 6858000"/>
              <a:gd name="connsiteX6605" fmla="*/ 10490455 w 12192000"/>
              <a:gd name="connsiteY6605" fmla="*/ 2998238 h 6858000"/>
              <a:gd name="connsiteX6606" fmla="*/ 10469046 w 12192000"/>
              <a:gd name="connsiteY6606" fmla="*/ 2980026 h 6858000"/>
              <a:gd name="connsiteX6607" fmla="*/ 10464617 w 12192000"/>
              <a:gd name="connsiteY6607" fmla="*/ 2967884 h 6858000"/>
              <a:gd name="connsiteX6608" fmla="*/ 10460187 w 12192000"/>
              <a:gd name="connsiteY6608" fmla="*/ 2958171 h 6858000"/>
              <a:gd name="connsiteX6609" fmla="*/ 10459449 w 12192000"/>
              <a:gd name="connsiteY6609" fmla="*/ 2958576 h 6858000"/>
              <a:gd name="connsiteX6610" fmla="*/ 10458711 w 12192000"/>
              <a:gd name="connsiteY6610" fmla="*/ 2959385 h 6858000"/>
              <a:gd name="connsiteX6611" fmla="*/ 10460926 w 12192000"/>
              <a:gd name="connsiteY6611" fmla="*/ 2970717 h 6858000"/>
              <a:gd name="connsiteX6612" fmla="*/ 10459449 w 12192000"/>
              <a:gd name="connsiteY6612" fmla="*/ 2971527 h 6858000"/>
              <a:gd name="connsiteX6613" fmla="*/ 10452067 w 12192000"/>
              <a:gd name="connsiteY6613" fmla="*/ 2955338 h 6858000"/>
              <a:gd name="connsiteX6614" fmla="*/ 10443208 w 12192000"/>
              <a:gd name="connsiteY6614" fmla="*/ 2943197 h 6858000"/>
              <a:gd name="connsiteX6615" fmla="*/ 10439517 w 12192000"/>
              <a:gd name="connsiteY6615" fmla="*/ 2938340 h 6858000"/>
              <a:gd name="connsiteX6616" fmla="*/ 10441731 w 12192000"/>
              <a:gd name="connsiteY6616" fmla="*/ 2933079 h 6858000"/>
              <a:gd name="connsiteX6617" fmla="*/ 10442469 w 12192000"/>
              <a:gd name="connsiteY6617" fmla="*/ 2925794 h 6858000"/>
              <a:gd name="connsiteX6618" fmla="*/ 10440993 w 12192000"/>
              <a:gd name="connsiteY6618" fmla="*/ 2929436 h 6858000"/>
              <a:gd name="connsiteX6619" fmla="*/ 10434349 w 12192000"/>
              <a:gd name="connsiteY6619" fmla="*/ 2934698 h 6858000"/>
              <a:gd name="connsiteX6620" fmla="*/ 10432872 w 12192000"/>
              <a:gd name="connsiteY6620" fmla="*/ 2931865 h 6858000"/>
              <a:gd name="connsiteX6621" fmla="*/ 10435087 w 12192000"/>
              <a:gd name="connsiteY6621" fmla="*/ 2918509 h 6858000"/>
              <a:gd name="connsiteX6622" fmla="*/ 10432134 w 12192000"/>
              <a:gd name="connsiteY6622" fmla="*/ 2916081 h 6858000"/>
              <a:gd name="connsiteX6623" fmla="*/ 10434349 w 12192000"/>
              <a:gd name="connsiteY6623" fmla="*/ 2905963 h 6858000"/>
              <a:gd name="connsiteX6624" fmla="*/ 10434349 w 12192000"/>
              <a:gd name="connsiteY6624" fmla="*/ 2899487 h 6858000"/>
              <a:gd name="connsiteX6625" fmla="*/ 10428443 w 12192000"/>
              <a:gd name="connsiteY6625" fmla="*/ 2895440 h 6858000"/>
              <a:gd name="connsiteX6626" fmla="*/ 10412940 w 12192000"/>
              <a:gd name="connsiteY6626" fmla="*/ 2863872 h 6858000"/>
              <a:gd name="connsiteX6627" fmla="*/ 10408510 w 12192000"/>
              <a:gd name="connsiteY6627" fmla="*/ 2863872 h 6858000"/>
              <a:gd name="connsiteX6628" fmla="*/ 10409249 w 12192000"/>
              <a:gd name="connsiteY6628" fmla="*/ 2866705 h 6858000"/>
              <a:gd name="connsiteX6629" fmla="*/ 10405557 w 12192000"/>
              <a:gd name="connsiteY6629" fmla="*/ 2865087 h 6858000"/>
              <a:gd name="connsiteX6630" fmla="*/ 10395960 w 12192000"/>
              <a:gd name="connsiteY6630" fmla="*/ 2870348 h 6858000"/>
              <a:gd name="connsiteX6631" fmla="*/ 10378242 w 12192000"/>
              <a:gd name="connsiteY6631" fmla="*/ 2862658 h 6858000"/>
              <a:gd name="connsiteX6632" fmla="*/ 10376766 w 12192000"/>
              <a:gd name="connsiteY6632" fmla="*/ 2859421 h 6858000"/>
              <a:gd name="connsiteX6633" fmla="*/ 10370860 w 12192000"/>
              <a:gd name="connsiteY6633" fmla="*/ 2859825 h 6858000"/>
              <a:gd name="connsiteX6634" fmla="*/ 10362001 w 12192000"/>
              <a:gd name="connsiteY6634" fmla="*/ 2852136 h 6858000"/>
              <a:gd name="connsiteX6635" fmla="*/ 10357571 w 12192000"/>
              <a:gd name="connsiteY6635" fmla="*/ 2838780 h 6858000"/>
              <a:gd name="connsiteX6636" fmla="*/ 10359786 w 12192000"/>
              <a:gd name="connsiteY6636" fmla="*/ 2854969 h 6858000"/>
              <a:gd name="connsiteX6637" fmla="*/ 10366430 w 12192000"/>
              <a:gd name="connsiteY6637" fmla="*/ 2864277 h 6858000"/>
              <a:gd name="connsiteX6638" fmla="*/ 10364954 w 12192000"/>
              <a:gd name="connsiteY6638" fmla="*/ 2869134 h 6858000"/>
              <a:gd name="connsiteX6639" fmla="*/ 10354618 w 12192000"/>
              <a:gd name="connsiteY6639" fmla="*/ 2872371 h 6858000"/>
              <a:gd name="connsiteX6640" fmla="*/ 10361263 w 12192000"/>
              <a:gd name="connsiteY6640" fmla="*/ 2874800 h 6858000"/>
              <a:gd name="connsiteX6641" fmla="*/ 10367907 w 12192000"/>
              <a:gd name="connsiteY6641" fmla="*/ 2884918 h 6858000"/>
              <a:gd name="connsiteX6642" fmla="*/ 10367169 w 12192000"/>
              <a:gd name="connsiteY6642" fmla="*/ 2897464 h 6858000"/>
              <a:gd name="connsiteX6643" fmla="*/ 10357571 w 12192000"/>
              <a:gd name="connsiteY6643" fmla="*/ 2900702 h 6858000"/>
              <a:gd name="connsiteX6644" fmla="*/ 10349451 w 12192000"/>
              <a:gd name="connsiteY6644" fmla="*/ 2914867 h 6858000"/>
              <a:gd name="connsiteX6645" fmla="*/ 10341330 w 12192000"/>
              <a:gd name="connsiteY6645" fmla="*/ 2909605 h 6858000"/>
              <a:gd name="connsiteX6646" fmla="*/ 10346498 w 12192000"/>
              <a:gd name="connsiteY6646" fmla="*/ 2901916 h 6858000"/>
              <a:gd name="connsiteX6647" fmla="*/ 10350189 w 12192000"/>
              <a:gd name="connsiteY6647" fmla="*/ 2900297 h 6858000"/>
              <a:gd name="connsiteX6648" fmla="*/ 10352404 w 12192000"/>
              <a:gd name="connsiteY6648" fmla="*/ 2895845 h 6858000"/>
              <a:gd name="connsiteX6649" fmla="*/ 10345760 w 12192000"/>
              <a:gd name="connsiteY6649" fmla="*/ 2899083 h 6858000"/>
              <a:gd name="connsiteX6650" fmla="*/ 10339115 w 12192000"/>
              <a:gd name="connsiteY6650" fmla="*/ 2908391 h 6858000"/>
              <a:gd name="connsiteX6651" fmla="*/ 10332471 w 12192000"/>
              <a:gd name="connsiteY6651" fmla="*/ 2899892 h 6858000"/>
              <a:gd name="connsiteX6652" fmla="*/ 10337639 w 12192000"/>
              <a:gd name="connsiteY6652" fmla="*/ 2884513 h 6858000"/>
              <a:gd name="connsiteX6653" fmla="*/ 10337639 w 12192000"/>
              <a:gd name="connsiteY6653" fmla="*/ 2881275 h 6858000"/>
              <a:gd name="connsiteX6654" fmla="*/ 10333948 w 12192000"/>
              <a:gd name="connsiteY6654" fmla="*/ 2877633 h 6858000"/>
              <a:gd name="connsiteX6655" fmla="*/ 10336162 w 12192000"/>
              <a:gd name="connsiteY6655" fmla="*/ 2881680 h 6858000"/>
              <a:gd name="connsiteX6656" fmla="*/ 10332471 w 12192000"/>
              <a:gd name="connsiteY6656" fmla="*/ 2887346 h 6858000"/>
              <a:gd name="connsiteX6657" fmla="*/ 10331733 w 12192000"/>
              <a:gd name="connsiteY6657" fmla="*/ 2897059 h 6858000"/>
              <a:gd name="connsiteX6658" fmla="*/ 10328780 w 12192000"/>
              <a:gd name="connsiteY6658" fmla="*/ 2897059 h 6858000"/>
              <a:gd name="connsiteX6659" fmla="*/ 10333948 w 12192000"/>
              <a:gd name="connsiteY6659" fmla="*/ 2907986 h 6858000"/>
              <a:gd name="connsiteX6660" fmla="*/ 10333209 w 12192000"/>
              <a:gd name="connsiteY6660" fmla="*/ 2916081 h 6858000"/>
              <a:gd name="connsiteX6661" fmla="*/ 10328042 w 12192000"/>
              <a:gd name="connsiteY6661" fmla="*/ 2918914 h 6858000"/>
              <a:gd name="connsiteX6662" fmla="*/ 10328042 w 12192000"/>
              <a:gd name="connsiteY6662" fmla="*/ 2917295 h 6858000"/>
              <a:gd name="connsiteX6663" fmla="*/ 10321397 w 12192000"/>
              <a:gd name="connsiteY6663" fmla="*/ 2913248 h 6858000"/>
              <a:gd name="connsiteX6664" fmla="*/ 10316968 w 12192000"/>
              <a:gd name="connsiteY6664" fmla="*/ 2914867 h 6858000"/>
              <a:gd name="connsiteX6665" fmla="*/ 10314753 w 12192000"/>
              <a:gd name="connsiteY6665" fmla="*/ 2921747 h 6858000"/>
              <a:gd name="connsiteX6666" fmla="*/ 10308847 w 12192000"/>
              <a:gd name="connsiteY6666" fmla="*/ 2921747 h 6858000"/>
              <a:gd name="connsiteX6667" fmla="*/ 10306633 w 12192000"/>
              <a:gd name="connsiteY6667" fmla="*/ 2917295 h 6858000"/>
              <a:gd name="connsiteX6668" fmla="*/ 10302941 w 12192000"/>
              <a:gd name="connsiteY6668" fmla="*/ 2908796 h 6858000"/>
              <a:gd name="connsiteX6669" fmla="*/ 10297774 w 12192000"/>
              <a:gd name="connsiteY6669" fmla="*/ 2910010 h 6858000"/>
              <a:gd name="connsiteX6670" fmla="*/ 10295559 w 12192000"/>
              <a:gd name="connsiteY6670" fmla="*/ 2910819 h 6858000"/>
              <a:gd name="connsiteX6671" fmla="*/ 10301465 w 12192000"/>
              <a:gd name="connsiteY6671" fmla="*/ 2921342 h 6858000"/>
              <a:gd name="connsiteX6672" fmla="*/ 10296297 w 12192000"/>
              <a:gd name="connsiteY6672" fmla="*/ 2929436 h 6858000"/>
              <a:gd name="connsiteX6673" fmla="*/ 10288177 w 12192000"/>
              <a:gd name="connsiteY6673" fmla="*/ 2922151 h 6858000"/>
              <a:gd name="connsiteX6674" fmla="*/ 10288177 w 12192000"/>
              <a:gd name="connsiteY6674" fmla="*/ 2927008 h 6858000"/>
              <a:gd name="connsiteX6675" fmla="*/ 10283009 w 12192000"/>
              <a:gd name="connsiteY6675" fmla="*/ 2924175 h 6858000"/>
              <a:gd name="connsiteX6676" fmla="*/ 10279318 w 12192000"/>
              <a:gd name="connsiteY6676" fmla="*/ 2913652 h 6858000"/>
              <a:gd name="connsiteX6677" fmla="*/ 10277103 w 12192000"/>
              <a:gd name="connsiteY6677" fmla="*/ 2908391 h 6858000"/>
              <a:gd name="connsiteX6678" fmla="*/ 10276365 w 12192000"/>
              <a:gd name="connsiteY6678" fmla="*/ 2912438 h 6858000"/>
              <a:gd name="connsiteX6679" fmla="*/ 10274888 w 12192000"/>
              <a:gd name="connsiteY6679" fmla="*/ 2917700 h 6858000"/>
              <a:gd name="connsiteX6680" fmla="*/ 10273412 w 12192000"/>
              <a:gd name="connsiteY6680" fmla="*/ 2915676 h 6858000"/>
              <a:gd name="connsiteX6681" fmla="*/ 10271935 w 12192000"/>
              <a:gd name="connsiteY6681" fmla="*/ 2918509 h 6858000"/>
              <a:gd name="connsiteX6682" fmla="*/ 10263814 w 12192000"/>
              <a:gd name="connsiteY6682" fmla="*/ 2918509 h 6858000"/>
              <a:gd name="connsiteX6683" fmla="*/ 10263076 w 12192000"/>
              <a:gd name="connsiteY6683" fmla="*/ 2920128 h 6858000"/>
              <a:gd name="connsiteX6684" fmla="*/ 10254956 w 12192000"/>
              <a:gd name="connsiteY6684" fmla="*/ 2917295 h 6858000"/>
              <a:gd name="connsiteX6685" fmla="*/ 10252003 w 12192000"/>
              <a:gd name="connsiteY6685" fmla="*/ 2905963 h 6858000"/>
              <a:gd name="connsiteX6686" fmla="*/ 10254217 w 12192000"/>
              <a:gd name="connsiteY6686" fmla="*/ 2899083 h 6858000"/>
              <a:gd name="connsiteX6687" fmla="*/ 10246835 w 12192000"/>
              <a:gd name="connsiteY6687" fmla="*/ 2893012 h 6858000"/>
              <a:gd name="connsiteX6688" fmla="*/ 10237976 w 12192000"/>
              <a:gd name="connsiteY6688" fmla="*/ 2893012 h 6858000"/>
              <a:gd name="connsiteX6689" fmla="*/ 10238714 w 12192000"/>
              <a:gd name="connsiteY6689" fmla="*/ 2895440 h 6858000"/>
              <a:gd name="connsiteX6690" fmla="*/ 10244620 w 12192000"/>
              <a:gd name="connsiteY6690" fmla="*/ 2897059 h 6858000"/>
              <a:gd name="connsiteX6691" fmla="*/ 10248311 w 12192000"/>
              <a:gd name="connsiteY6691" fmla="*/ 2901106 h 6858000"/>
              <a:gd name="connsiteX6692" fmla="*/ 10245358 w 12192000"/>
              <a:gd name="connsiteY6692" fmla="*/ 2903939 h 6858000"/>
              <a:gd name="connsiteX6693" fmla="*/ 10242405 w 12192000"/>
              <a:gd name="connsiteY6693" fmla="*/ 2910415 h 6858000"/>
              <a:gd name="connsiteX6694" fmla="*/ 10241667 w 12192000"/>
              <a:gd name="connsiteY6694" fmla="*/ 2916890 h 6858000"/>
              <a:gd name="connsiteX6695" fmla="*/ 10234285 w 12192000"/>
              <a:gd name="connsiteY6695" fmla="*/ 2924580 h 6858000"/>
              <a:gd name="connsiteX6696" fmla="*/ 10203278 w 12192000"/>
              <a:gd name="connsiteY6696" fmla="*/ 2935102 h 6858000"/>
              <a:gd name="connsiteX6697" fmla="*/ 10198111 w 12192000"/>
              <a:gd name="connsiteY6697" fmla="*/ 2939149 h 6858000"/>
              <a:gd name="connsiteX6698" fmla="*/ 10195896 w 12192000"/>
              <a:gd name="connsiteY6698" fmla="*/ 2946030 h 6858000"/>
              <a:gd name="connsiteX6699" fmla="*/ 10191467 w 12192000"/>
              <a:gd name="connsiteY6699" fmla="*/ 2954933 h 6858000"/>
              <a:gd name="connsiteX6700" fmla="*/ 10192943 w 12192000"/>
              <a:gd name="connsiteY6700" fmla="*/ 2960599 h 6858000"/>
              <a:gd name="connsiteX6701" fmla="*/ 10198111 w 12192000"/>
              <a:gd name="connsiteY6701" fmla="*/ 2970312 h 6858000"/>
              <a:gd name="connsiteX6702" fmla="*/ 10197373 w 12192000"/>
              <a:gd name="connsiteY6702" fmla="*/ 2973145 h 6858000"/>
              <a:gd name="connsiteX6703" fmla="*/ 10201064 w 12192000"/>
              <a:gd name="connsiteY6703" fmla="*/ 2974360 h 6858000"/>
              <a:gd name="connsiteX6704" fmla="*/ 10189252 w 12192000"/>
              <a:gd name="connsiteY6704" fmla="*/ 2983668 h 6858000"/>
              <a:gd name="connsiteX6705" fmla="*/ 10187037 w 12192000"/>
              <a:gd name="connsiteY6705" fmla="*/ 2991762 h 6858000"/>
              <a:gd name="connsiteX6706" fmla="*/ 10181869 w 12192000"/>
              <a:gd name="connsiteY6706" fmla="*/ 2992572 h 6858000"/>
              <a:gd name="connsiteX6707" fmla="*/ 10183346 w 12192000"/>
              <a:gd name="connsiteY6707" fmla="*/ 2998238 h 6858000"/>
              <a:gd name="connsiteX6708" fmla="*/ 10165628 w 12192000"/>
              <a:gd name="connsiteY6708" fmla="*/ 3009974 h 6858000"/>
              <a:gd name="connsiteX6709" fmla="*/ 10164152 w 12192000"/>
              <a:gd name="connsiteY6709" fmla="*/ 3016045 h 6858000"/>
              <a:gd name="connsiteX6710" fmla="*/ 10137575 w 12192000"/>
              <a:gd name="connsiteY6710" fmla="*/ 3028591 h 6858000"/>
              <a:gd name="connsiteX6711" fmla="*/ 10134622 w 12192000"/>
              <a:gd name="connsiteY6711" fmla="*/ 3025354 h 6858000"/>
              <a:gd name="connsiteX6712" fmla="*/ 10133884 w 12192000"/>
              <a:gd name="connsiteY6712" fmla="*/ 3020497 h 6858000"/>
              <a:gd name="connsiteX6713" fmla="*/ 10132407 w 12192000"/>
              <a:gd name="connsiteY6713" fmla="*/ 3018473 h 6858000"/>
              <a:gd name="connsiteX6714" fmla="*/ 10128716 w 12192000"/>
              <a:gd name="connsiteY6714" fmla="*/ 3018473 h 6858000"/>
              <a:gd name="connsiteX6715" fmla="*/ 10119857 w 12192000"/>
              <a:gd name="connsiteY6715" fmla="*/ 3024544 h 6858000"/>
              <a:gd name="connsiteX6716" fmla="*/ 10114689 w 12192000"/>
              <a:gd name="connsiteY6716" fmla="*/ 3025354 h 6858000"/>
              <a:gd name="connsiteX6717" fmla="*/ 10112474 w 12192000"/>
              <a:gd name="connsiteY6717" fmla="*/ 3037495 h 6858000"/>
              <a:gd name="connsiteX6718" fmla="*/ 10120595 w 12192000"/>
              <a:gd name="connsiteY6718" fmla="*/ 3034662 h 6858000"/>
              <a:gd name="connsiteX6719" fmla="*/ 10122810 w 12192000"/>
              <a:gd name="connsiteY6719" fmla="*/ 3031424 h 6858000"/>
              <a:gd name="connsiteX6720" fmla="*/ 10127978 w 12192000"/>
              <a:gd name="connsiteY6720" fmla="*/ 3033448 h 6858000"/>
              <a:gd name="connsiteX6721" fmla="*/ 10094018 w 12192000"/>
              <a:gd name="connsiteY6721" fmla="*/ 3060968 h 6858000"/>
              <a:gd name="connsiteX6722" fmla="*/ 10085159 w 12192000"/>
              <a:gd name="connsiteY6722" fmla="*/ 3083228 h 6858000"/>
              <a:gd name="connsiteX6723" fmla="*/ 10040865 w 12192000"/>
              <a:gd name="connsiteY6723" fmla="*/ 3116010 h 6858000"/>
              <a:gd name="connsiteX6724" fmla="*/ 10034221 w 12192000"/>
              <a:gd name="connsiteY6724" fmla="*/ 3127746 h 6858000"/>
              <a:gd name="connsiteX6725" fmla="*/ 10023885 w 12192000"/>
              <a:gd name="connsiteY6725" fmla="*/ 3137460 h 6858000"/>
              <a:gd name="connsiteX6726" fmla="*/ 10004691 w 12192000"/>
              <a:gd name="connsiteY6726" fmla="*/ 3143126 h 6858000"/>
              <a:gd name="connsiteX6727" fmla="*/ 9990664 w 12192000"/>
              <a:gd name="connsiteY6727" fmla="*/ 3154053 h 6858000"/>
              <a:gd name="connsiteX6728" fmla="*/ 9989188 w 12192000"/>
              <a:gd name="connsiteY6728" fmla="*/ 3163766 h 6858000"/>
              <a:gd name="connsiteX6729" fmla="*/ 9991402 w 12192000"/>
              <a:gd name="connsiteY6729" fmla="*/ 3174693 h 6858000"/>
              <a:gd name="connsiteX6730" fmla="*/ 9983282 w 12192000"/>
              <a:gd name="connsiteY6730" fmla="*/ 3185621 h 6858000"/>
              <a:gd name="connsiteX6731" fmla="*/ 9971470 w 12192000"/>
              <a:gd name="connsiteY6731" fmla="*/ 3192501 h 6858000"/>
              <a:gd name="connsiteX6732" fmla="*/ 9949323 w 12192000"/>
              <a:gd name="connsiteY6732" fmla="*/ 3189263 h 6858000"/>
              <a:gd name="connsiteX6733" fmla="*/ 9939725 w 12192000"/>
              <a:gd name="connsiteY6733" fmla="*/ 3196953 h 6858000"/>
              <a:gd name="connsiteX6734" fmla="*/ 9939725 w 12192000"/>
              <a:gd name="connsiteY6734" fmla="*/ 3206666 h 6858000"/>
              <a:gd name="connsiteX6735" fmla="*/ 9925699 w 12192000"/>
              <a:gd name="connsiteY6735" fmla="*/ 3222854 h 6858000"/>
              <a:gd name="connsiteX6736" fmla="*/ 9918316 w 12192000"/>
              <a:gd name="connsiteY6736" fmla="*/ 3222045 h 6858000"/>
              <a:gd name="connsiteX6737" fmla="*/ 9913149 w 12192000"/>
              <a:gd name="connsiteY6737" fmla="*/ 3215165 h 6858000"/>
              <a:gd name="connsiteX6738" fmla="*/ 9908719 w 12192000"/>
              <a:gd name="connsiteY6738" fmla="*/ 3215165 h 6858000"/>
              <a:gd name="connsiteX6739" fmla="*/ 9892478 w 12192000"/>
              <a:gd name="connsiteY6739" fmla="*/ 3230544 h 6858000"/>
              <a:gd name="connsiteX6740" fmla="*/ 9887310 w 12192000"/>
              <a:gd name="connsiteY6740" fmla="*/ 3238638 h 6858000"/>
              <a:gd name="connsiteX6741" fmla="*/ 9888048 w 12192000"/>
              <a:gd name="connsiteY6741" fmla="*/ 3255231 h 6858000"/>
              <a:gd name="connsiteX6742" fmla="*/ 9896169 w 12192000"/>
              <a:gd name="connsiteY6742" fmla="*/ 3277895 h 6858000"/>
              <a:gd name="connsiteX6743" fmla="*/ 9888048 w 12192000"/>
              <a:gd name="connsiteY6743" fmla="*/ 3285990 h 6858000"/>
              <a:gd name="connsiteX6744" fmla="*/ 9889525 w 12192000"/>
              <a:gd name="connsiteY6744" fmla="*/ 3298536 h 6858000"/>
              <a:gd name="connsiteX6745" fmla="*/ 9889525 w 12192000"/>
              <a:gd name="connsiteY6745" fmla="*/ 3334151 h 6858000"/>
              <a:gd name="connsiteX6746" fmla="*/ 9902075 w 12192000"/>
              <a:gd name="connsiteY6746" fmla="*/ 3337793 h 6858000"/>
              <a:gd name="connsiteX6747" fmla="*/ 9904290 w 12192000"/>
              <a:gd name="connsiteY6747" fmla="*/ 3360457 h 6858000"/>
              <a:gd name="connsiteX6748" fmla="*/ 9892478 w 12192000"/>
              <a:gd name="connsiteY6748" fmla="*/ 3390811 h 6858000"/>
              <a:gd name="connsiteX6749" fmla="*/ 9879928 w 12192000"/>
              <a:gd name="connsiteY6749" fmla="*/ 3411856 h 6858000"/>
              <a:gd name="connsiteX6750" fmla="*/ 9879928 w 12192000"/>
              <a:gd name="connsiteY6750" fmla="*/ 3429663 h 6858000"/>
              <a:gd name="connsiteX6751" fmla="*/ 9885095 w 12192000"/>
              <a:gd name="connsiteY6751" fmla="*/ 3436544 h 6858000"/>
              <a:gd name="connsiteX6752" fmla="*/ 9888787 w 12192000"/>
              <a:gd name="connsiteY6752" fmla="*/ 3474991 h 6858000"/>
              <a:gd name="connsiteX6753" fmla="*/ 9888787 w 12192000"/>
              <a:gd name="connsiteY6753" fmla="*/ 3485109 h 6858000"/>
              <a:gd name="connsiteX6754" fmla="*/ 9879189 w 12192000"/>
              <a:gd name="connsiteY6754" fmla="*/ 3488752 h 6858000"/>
              <a:gd name="connsiteX6755" fmla="*/ 9874022 w 12192000"/>
              <a:gd name="connsiteY6755" fmla="*/ 3486323 h 6858000"/>
              <a:gd name="connsiteX6756" fmla="*/ 9860733 w 12192000"/>
              <a:gd name="connsiteY6756" fmla="*/ 3488347 h 6858000"/>
              <a:gd name="connsiteX6757" fmla="*/ 9854827 w 12192000"/>
              <a:gd name="connsiteY6757" fmla="*/ 3497251 h 6858000"/>
              <a:gd name="connsiteX6758" fmla="*/ 9857780 w 12192000"/>
              <a:gd name="connsiteY6758" fmla="*/ 3501298 h 6858000"/>
              <a:gd name="connsiteX6759" fmla="*/ 9844492 w 12192000"/>
              <a:gd name="connsiteY6759" fmla="*/ 3517082 h 6858000"/>
              <a:gd name="connsiteX6760" fmla="*/ 9840063 w 12192000"/>
              <a:gd name="connsiteY6760" fmla="*/ 3521938 h 6858000"/>
              <a:gd name="connsiteX6761" fmla="*/ 9841539 w 12192000"/>
              <a:gd name="connsiteY6761" fmla="*/ 3528009 h 6858000"/>
              <a:gd name="connsiteX6762" fmla="*/ 9857780 w 12192000"/>
              <a:gd name="connsiteY6762" fmla="*/ 3535699 h 6858000"/>
              <a:gd name="connsiteX6763" fmla="*/ 9859995 w 12192000"/>
              <a:gd name="connsiteY6763" fmla="*/ 3538127 h 6858000"/>
              <a:gd name="connsiteX6764" fmla="*/ 9859995 w 12192000"/>
              <a:gd name="connsiteY6764" fmla="*/ 3541365 h 6858000"/>
              <a:gd name="connsiteX6765" fmla="*/ 9857780 w 12192000"/>
              <a:gd name="connsiteY6765" fmla="*/ 3537317 h 6858000"/>
              <a:gd name="connsiteX6766" fmla="*/ 9850398 w 12192000"/>
              <a:gd name="connsiteY6766" fmla="*/ 3534889 h 6858000"/>
              <a:gd name="connsiteX6767" fmla="*/ 9828989 w 12192000"/>
              <a:gd name="connsiteY6767" fmla="*/ 3541365 h 6858000"/>
              <a:gd name="connsiteX6768" fmla="*/ 9825298 w 12192000"/>
              <a:gd name="connsiteY6768" fmla="*/ 3541365 h 6858000"/>
              <a:gd name="connsiteX6769" fmla="*/ 9808318 w 12192000"/>
              <a:gd name="connsiteY6769" fmla="*/ 3548245 h 6858000"/>
              <a:gd name="connsiteX6770" fmla="*/ 9802412 w 12192000"/>
              <a:gd name="connsiteY6770" fmla="*/ 3556744 h 6858000"/>
              <a:gd name="connsiteX6771" fmla="*/ 9801674 w 12192000"/>
              <a:gd name="connsiteY6771" fmla="*/ 3561196 h 6858000"/>
              <a:gd name="connsiteX6772" fmla="*/ 9799459 w 12192000"/>
              <a:gd name="connsiteY6772" fmla="*/ 3563624 h 6858000"/>
              <a:gd name="connsiteX6773" fmla="*/ 9801674 w 12192000"/>
              <a:gd name="connsiteY6773" fmla="*/ 3566862 h 6858000"/>
              <a:gd name="connsiteX6774" fmla="*/ 9797244 w 12192000"/>
              <a:gd name="connsiteY6774" fmla="*/ 3579003 h 6858000"/>
              <a:gd name="connsiteX6775" fmla="*/ 9778050 w 12192000"/>
              <a:gd name="connsiteY6775" fmla="*/ 3590335 h 6858000"/>
              <a:gd name="connsiteX6776" fmla="*/ 9761809 w 12192000"/>
              <a:gd name="connsiteY6776" fmla="*/ 3588716 h 6858000"/>
              <a:gd name="connsiteX6777" fmla="*/ 9746306 w 12192000"/>
              <a:gd name="connsiteY6777" fmla="*/ 3579003 h 6858000"/>
              <a:gd name="connsiteX6778" fmla="*/ 9731541 w 12192000"/>
              <a:gd name="connsiteY6778" fmla="*/ 3563219 h 6858000"/>
              <a:gd name="connsiteX6779" fmla="*/ 9713823 w 12192000"/>
              <a:gd name="connsiteY6779" fmla="*/ 3529223 h 6858000"/>
              <a:gd name="connsiteX6780" fmla="*/ 9713085 w 12192000"/>
              <a:gd name="connsiteY6780" fmla="*/ 3509797 h 6858000"/>
              <a:gd name="connsiteX6781" fmla="*/ 9707917 w 12192000"/>
              <a:gd name="connsiteY6781" fmla="*/ 3492394 h 6858000"/>
              <a:gd name="connsiteX6782" fmla="*/ 9696105 w 12192000"/>
              <a:gd name="connsiteY6782" fmla="*/ 3473373 h 6858000"/>
              <a:gd name="connsiteX6783" fmla="*/ 9696105 w 12192000"/>
              <a:gd name="connsiteY6783" fmla="*/ 3464874 h 6858000"/>
              <a:gd name="connsiteX6784" fmla="*/ 9692414 w 12192000"/>
              <a:gd name="connsiteY6784" fmla="*/ 3464469 h 6858000"/>
              <a:gd name="connsiteX6785" fmla="*/ 9687246 w 12192000"/>
              <a:gd name="connsiteY6785" fmla="*/ 3451518 h 6858000"/>
              <a:gd name="connsiteX6786" fmla="*/ 9682817 w 12192000"/>
              <a:gd name="connsiteY6786" fmla="*/ 3435734 h 6858000"/>
              <a:gd name="connsiteX6787" fmla="*/ 9668052 w 12192000"/>
              <a:gd name="connsiteY6787" fmla="*/ 3420355 h 6858000"/>
              <a:gd name="connsiteX6788" fmla="*/ 9659193 w 12192000"/>
              <a:gd name="connsiteY6788" fmla="*/ 3407404 h 6858000"/>
              <a:gd name="connsiteX6789" fmla="*/ 9655502 w 12192000"/>
              <a:gd name="connsiteY6789" fmla="*/ 3406999 h 6858000"/>
              <a:gd name="connsiteX6790" fmla="*/ 9642213 w 12192000"/>
              <a:gd name="connsiteY6790" fmla="*/ 3394049 h 6858000"/>
              <a:gd name="connsiteX6791" fmla="*/ 9636307 w 12192000"/>
              <a:gd name="connsiteY6791" fmla="*/ 3381907 h 6858000"/>
              <a:gd name="connsiteX6792" fmla="*/ 9631878 w 12192000"/>
              <a:gd name="connsiteY6792" fmla="*/ 3378265 h 6858000"/>
              <a:gd name="connsiteX6793" fmla="*/ 9630401 w 12192000"/>
              <a:gd name="connsiteY6793" fmla="*/ 3359243 h 6858000"/>
              <a:gd name="connsiteX6794" fmla="*/ 9624495 w 12192000"/>
              <a:gd name="connsiteY6794" fmla="*/ 3351149 h 6858000"/>
              <a:gd name="connsiteX6795" fmla="*/ 9615636 w 12192000"/>
              <a:gd name="connsiteY6795" fmla="*/ 3330104 h 6858000"/>
              <a:gd name="connsiteX6796" fmla="*/ 9613422 w 12192000"/>
              <a:gd name="connsiteY6796" fmla="*/ 3315939 h 6858000"/>
              <a:gd name="connsiteX6797" fmla="*/ 9608254 w 12192000"/>
              <a:gd name="connsiteY6797" fmla="*/ 3305821 h 6858000"/>
              <a:gd name="connsiteX6798" fmla="*/ 9602348 w 12192000"/>
              <a:gd name="connsiteY6798" fmla="*/ 3298536 h 6858000"/>
              <a:gd name="connsiteX6799" fmla="*/ 9601610 w 12192000"/>
              <a:gd name="connsiteY6799" fmla="*/ 3281943 h 6858000"/>
              <a:gd name="connsiteX6800" fmla="*/ 9598657 w 12192000"/>
              <a:gd name="connsiteY6800" fmla="*/ 3281133 h 6858000"/>
              <a:gd name="connsiteX6801" fmla="*/ 9585368 w 12192000"/>
              <a:gd name="connsiteY6801" fmla="*/ 3267778 h 6858000"/>
              <a:gd name="connsiteX6802" fmla="*/ 9585368 w 12192000"/>
              <a:gd name="connsiteY6802" fmla="*/ 3262516 h 6858000"/>
              <a:gd name="connsiteX6803" fmla="*/ 9582415 w 12192000"/>
              <a:gd name="connsiteY6803" fmla="*/ 3261707 h 6858000"/>
              <a:gd name="connsiteX6804" fmla="*/ 9570603 w 12192000"/>
              <a:gd name="connsiteY6804" fmla="*/ 3242281 h 6858000"/>
              <a:gd name="connsiteX6805" fmla="*/ 9570603 w 12192000"/>
              <a:gd name="connsiteY6805" fmla="*/ 3236615 h 6858000"/>
              <a:gd name="connsiteX6806" fmla="*/ 9563959 w 12192000"/>
              <a:gd name="connsiteY6806" fmla="*/ 3232972 h 6858000"/>
              <a:gd name="connsiteX6807" fmla="*/ 9560268 w 12192000"/>
              <a:gd name="connsiteY6807" fmla="*/ 3219212 h 6858000"/>
              <a:gd name="connsiteX6808" fmla="*/ 9552147 w 12192000"/>
              <a:gd name="connsiteY6808" fmla="*/ 3214355 h 6858000"/>
              <a:gd name="connsiteX6809" fmla="*/ 9544027 w 12192000"/>
              <a:gd name="connsiteY6809" fmla="*/ 3194524 h 6858000"/>
              <a:gd name="connsiteX6810" fmla="*/ 9543288 w 12192000"/>
              <a:gd name="connsiteY6810" fmla="*/ 3169027 h 6858000"/>
              <a:gd name="connsiteX6811" fmla="*/ 9522618 w 12192000"/>
              <a:gd name="connsiteY6811" fmla="*/ 3130984 h 6858000"/>
              <a:gd name="connsiteX6812" fmla="*/ 9522618 w 12192000"/>
              <a:gd name="connsiteY6812" fmla="*/ 3118438 h 6858000"/>
              <a:gd name="connsiteX6813" fmla="*/ 9513020 w 12192000"/>
              <a:gd name="connsiteY6813" fmla="*/ 3105487 h 6858000"/>
              <a:gd name="connsiteX6814" fmla="*/ 9524094 w 12192000"/>
              <a:gd name="connsiteY6814" fmla="*/ 3104678 h 6858000"/>
              <a:gd name="connsiteX6815" fmla="*/ 9509329 w 12192000"/>
              <a:gd name="connsiteY6815" fmla="*/ 3087275 h 6858000"/>
              <a:gd name="connsiteX6816" fmla="*/ 9509329 w 12192000"/>
              <a:gd name="connsiteY6816" fmla="*/ 3077562 h 6858000"/>
              <a:gd name="connsiteX6817" fmla="*/ 9516712 w 12192000"/>
              <a:gd name="connsiteY6817" fmla="*/ 3075943 h 6858000"/>
              <a:gd name="connsiteX6818" fmla="*/ 9510806 w 12192000"/>
              <a:gd name="connsiteY6818" fmla="*/ 3069467 h 6858000"/>
              <a:gd name="connsiteX6819" fmla="*/ 9510068 w 12192000"/>
              <a:gd name="connsiteY6819" fmla="*/ 3060968 h 6858000"/>
              <a:gd name="connsiteX6820" fmla="*/ 9495303 w 12192000"/>
              <a:gd name="connsiteY6820" fmla="*/ 3036281 h 6858000"/>
              <a:gd name="connsiteX6821" fmla="*/ 9493088 w 12192000"/>
              <a:gd name="connsiteY6821" fmla="*/ 3020497 h 6858000"/>
              <a:gd name="connsiteX6822" fmla="*/ 9501947 w 12192000"/>
              <a:gd name="connsiteY6822" fmla="*/ 3016450 h 6858000"/>
              <a:gd name="connsiteX6823" fmla="*/ 9494564 w 12192000"/>
              <a:gd name="connsiteY6823" fmla="*/ 3011998 h 6858000"/>
              <a:gd name="connsiteX6824" fmla="*/ 9493826 w 12192000"/>
              <a:gd name="connsiteY6824" fmla="*/ 3004308 h 6858000"/>
              <a:gd name="connsiteX6825" fmla="*/ 9498994 w 12192000"/>
              <a:gd name="connsiteY6825" fmla="*/ 2993786 h 6858000"/>
              <a:gd name="connsiteX6826" fmla="*/ 9498256 w 12192000"/>
              <a:gd name="connsiteY6826" fmla="*/ 2980430 h 6858000"/>
              <a:gd name="connsiteX6827" fmla="*/ 9493088 w 12192000"/>
              <a:gd name="connsiteY6827" fmla="*/ 2967075 h 6858000"/>
              <a:gd name="connsiteX6828" fmla="*/ 9487920 w 12192000"/>
              <a:gd name="connsiteY6828" fmla="*/ 2963837 h 6858000"/>
              <a:gd name="connsiteX6829" fmla="*/ 9483491 w 12192000"/>
              <a:gd name="connsiteY6829" fmla="*/ 2941982 h 6858000"/>
              <a:gd name="connsiteX6830" fmla="*/ 9493826 w 12192000"/>
              <a:gd name="connsiteY6830" fmla="*/ 2935912 h 6858000"/>
              <a:gd name="connsiteX6831" fmla="*/ 9497517 w 12192000"/>
              <a:gd name="connsiteY6831" fmla="*/ 2931055 h 6858000"/>
              <a:gd name="connsiteX6832" fmla="*/ 9505638 w 12192000"/>
              <a:gd name="connsiteY6832" fmla="*/ 2931055 h 6858000"/>
              <a:gd name="connsiteX6833" fmla="*/ 9497517 w 12192000"/>
              <a:gd name="connsiteY6833" fmla="*/ 2929032 h 6858000"/>
              <a:gd name="connsiteX6834" fmla="*/ 9485705 w 12192000"/>
              <a:gd name="connsiteY6834" fmla="*/ 2930650 h 6858000"/>
              <a:gd name="connsiteX6835" fmla="*/ 9479061 w 12192000"/>
              <a:gd name="connsiteY6835" fmla="*/ 2930246 h 6858000"/>
              <a:gd name="connsiteX6836" fmla="*/ 9480538 w 12192000"/>
              <a:gd name="connsiteY6836" fmla="*/ 2921747 h 6858000"/>
              <a:gd name="connsiteX6837" fmla="*/ 9476108 w 12192000"/>
              <a:gd name="connsiteY6837" fmla="*/ 2914057 h 6858000"/>
              <a:gd name="connsiteX6838" fmla="*/ 9477585 w 12192000"/>
              <a:gd name="connsiteY6838" fmla="*/ 2905153 h 6858000"/>
              <a:gd name="connsiteX6839" fmla="*/ 9480538 w 12192000"/>
              <a:gd name="connsiteY6839" fmla="*/ 2903130 h 6858000"/>
              <a:gd name="connsiteX6840" fmla="*/ 9486444 w 12192000"/>
              <a:gd name="connsiteY6840" fmla="*/ 2904344 h 6858000"/>
              <a:gd name="connsiteX6841" fmla="*/ 9495303 w 12192000"/>
              <a:gd name="connsiteY6841" fmla="*/ 2897059 h 6858000"/>
              <a:gd name="connsiteX6842" fmla="*/ 9498994 w 12192000"/>
              <a:gd name="connsiteY6842" fmla="*/ 2890988 h 6858000"/>
              <a:gd name="connsiteX6843" fmla="*/ 9490135 w 12192000"/>
              <a:gd name="connsiteY6843" fmla="*/ 2895845 h 6858000"/>
              <a:gd name="connsiteX6844" fmla="*/ 9484229 w 12192000"/>
              <a:gd name="connsiteY6844" fmla="*/ 2893417 h 6858000"/>
              <a:gd name="connsiteX6845" fmla="*/ 9472417 w 12192000"/>
              <a:gd name="connsiteY6845" fmla="*/ 2894631 h 6858000"/>
              <a:gd name="connsiteX6846" fmla="*/ 9468726 w 12192000"/>
              <a:gd name="connsiteY6846" fmla="*/ 2887346 h 6858000"/>
              <a:gd name="connsiteX6847" fmla="*/ 9467249 w 12192000"/>
              <a:gd name="connsiteY6847" fmla="*/ 2893012 h 6858000"/>
              <a:gd name="connsiteX6848" fmla="*/ 9466511 w 12192000"/>
              <a:gd name="connsiteY6848" fmla="*/ 2902320 h 6858000"/>
              <a:gd name="connsiteX6849" fmla="*/ 9459129 w 12192000"/>
              <a:gd name="connsiteY6849" fmla="*/ 2919723 h 6858000"/>
              <a:gd name="connsiteX6850" fmla="*/ 9466511 w 12192000"/>
              <a:gd name="connsiteY6850" fmla="*/ 2928222 h 6858000"/>
              <a:gd name="connsiteX6851" fmla="*/ 9465035 w 12192000"/>
              <a:gd name="connsiteY6851" fmla="*/ 2944815 h 6858000"/>
              <a:gd name="connsiteX6852" fmla="*/ 9456914 w 12192000"/>
              <a:gd name="connsiteY6852" fmla="*/ 2952100 h 6858000"/>
              <a:gd name="connsiteX6853" fmla="*/ 9456914 w 12192000"/>
              <a:gd name="connsiteY6853" fmla="*/ 2956957 h 6858000"/>
              <a:gd name="connsiteX6854" fmla="*/ 9439934 w 12192000"/>
              <a:gd name="connsiteY6854" fmla="*/ 2965051 h 6858000"/>
              <a:gd name="connsiteX6855" fmla="*/ 9414096 w 12192000"/>
              <a:gd name="connsiteY6855" fmla="*/ 2979621 h 6858000"/>
              <a:gd name="connsiteX6856" fmla="*/ 9402284 w 12192000"/>
              <a:gd name="connsiteY6856" fmla="*/ 2983668 h 6858000"/>
              <a:gd name="connsiteX6857" fmla="*/ 9384566 w 12192000"/>
              <a:gd name="connsiteY6857" fmla="*/ 2980026 h 6858000"/>
              <a:gd name="connsiteX6858" fmla="*/ 9346177 w 12192000"/>
              <a:gd name="connsiteY6858" fmla="*/ 2951291 h 6858000"/>
              <a:gd name="connsiteX6859" fmla="*/ 9329936 w 12192000"/>
              <a:gd name="connsiteY6859" fmla="*/ 2932269 h 6858000"/>
              <a:gd name="connsiteX6860" fmla="*/ 9329936 w 12192000"/>
              <a:gd name="connsiteY6860" fmla="*/ 2929032 h 6858000"/>
              <a:gd name="connsiteX6861" fmla="*/ 9325507 w 12192000"/>
              <a:gd name="connsiteY6861" fmla="*/ 2929436 h 6858000"/>
              <a:gd name="connsiteX6862" fmla="*/ 9318862 w 12192000"/>
              <a:gd name="connsiteY6862" fmla="*/ 2926199 h 6858000"/>
              <a:gd name="connsiteX6863" fmla="*/ 9296715 w 12192000"/>
              <a:gd name="connsiteY6863" fmla="*/ 2905963 h 6858000"/>
              <a:gd name="connsiteX6864" fmla="*/ 9294500 w 12192000"/>
              <a:gd name="connsiteY6864" fmla="*/ 2899487 h 6858000"/>
              <a:gd name="connsiteX6865" fmla="*/ 9296715 w 12192000"/>
              <a:gd name="connsiteY6865" fmla="*/ 2894631 h 6858000"/>
              <a:gd name="connsiteX6866" fmla="*/ 9302621 w 12192000"/>
              <a:gd name="connsiteY6866" fmla="*/ 2894226 h 6858000"/>
              <a:gd name="connsiteX6867" fmla="*/ 9304836 w 12192000"/>
              <a:gd name="connsiteY6867" fmla="*/ 2897059 h 6858000"/>
              <a:gd name="connsiteX6868" fmla="*/ 9310742 w 12192000"/>
              <a:gd name="connsiteY6868" fmla="*/ 2895036 h 6858000"/>
              <a:gd name="connsiteX6869" fmla="*/ 9310742 w 12192000"/>
              <a:gd name="connsiteY6869" fmla="*/ 2905558 h 6858000"/>
              <a:gd name="connsiteX6870" fmla="*/ 9318862 w 12192000"/>
              <a:gd name="connsiteY6870" fmla="*/ 2906368 h 6858000"/>
              <a:gd name="connsiteX6871" fmla="*/ 9324030 w 12192000"/>
              <a:gd name="connsiteY6871" fmla="*/ 2901916 h 6858000"/>
              <a:gd name="connsiteX6872" fmla="*/ 9326983 w 12192000"/>
              <a:gd name="connsiteY6872" fmla="*/ 2901511 h 6858000"/>
              <a:gd name="connsiteX6873" fmla="*/ 9332889 w 12192000"/>
              <a:gd name="connsiteY6873" fmla="*/ 2904749 h 6858000"/>
              <a:gd name="connsiteX6874" fmla="*/ 9333627 w 12192000"/>
              <a:gd name="connsiteY6874" fmla="*/ 2901106 h 6858000"/>
              <a:gd name="connsiteX6875" fmla="*/ 9354298 w 12192000"/>
              <a:gd name="connsiteY6875" fmla="*/ 2886132 h 6858000"/>
              <a:gd name="connsiteX6876" fmla="*/ 9360204 w 12192000"/>
              <a:gd name="connsiteY6876" fmla="*/ 2886132 h 6858000"/>
              <a:gd name="connsiteX6877" fmla="*/ 9369801 w 12192000"/>
              <a:gd name="connsiteY6877" fmla="*/ 2872776 h 6858000"/>
              <a:gd name="connsiteX6878" fmla="*/ 9372754 w 12192000"/>
              <a:gd name="connsiteY6878" fmla="*/ 2873181 h 6858000"/>
              <a:gd name="connsiteX6879" fmla="*/ 9377184 w 12192000"/>
              <a:gd name="connsiteY6879" fmla="*/ 2864277 h 6858000"/>
              <a:gd name="connsiteX6880" fmla="*/ 9366848 w 12192000"/>
              <a:gd name="connsiteY6880" fmla="*/ 2863468 h 6858000"/>
              <a:gd name="connsiteX6881" fmla="*/ 9363895 w 12192000"/>
              <a:gd name="connsiteY6881" fmla="*/ 2862254 h 6858000"/>
              <a:gd name="connsiteX6882" fmla="*/ 9365372 w 12192000"/>
              <a:gd name="connsiteY6882" fmla="*/ 2865087 h 6858000"/>
              <a:gd name="connsiteX6883" fmla="*/ 9364633 w 12192000"/>
              <a:gd name="connsiteY6883" fmla="*/ 2869134 h 6858000"/>
              <a:gd name="connsiteX6884" fmla="*/ 9343963 w 12192000"/>
              <a:gd name="connsiteY6884" fmla="*/ 2877228 h 6858000"/>
              <a:gd name="connsiteX6885" fmla="*/ 9332151 w 12192000"/>
              <a:gd name="connsiteY6885" fmla="*/ 2877228 h 6858000"/>
              <a:gd name="connsiteX6886" fmla="*/ 9322554 w 12192000"/>
              <a:gd name="connsiteY6886" fmla="*/ 2880061 h 6858000"/>
              <a:gd name="connsiteX6887" fmla="*/ 9290071 w 12192000"/>
              <a:gd name="connsiteY6887" fmla="*/ 2869538 h 6858000"/>
              <a:gd name="connsiteX6888" fmla="*/ 9274568 w 12192000"/>
              <a:gd name="connsiteY6888" fmla="*/ 2854969 h 6858000"/>
              <a:gd name="connsiteX6889" fmla="*/ 9267924 w 12192000"/>
              <a:gd name="connsiteY6889" fmla="*/ 2851731 h 6858000"/>
              <a:gd name="connsiteX6890" fmla="*/ 9268662 w 12192000"/>
              <a:gd name="connsiteY6890" fmla="*/ 2842423 h 6858000"/>
              <a:gd name="connsiteX6891" fmla="*/ 9278997 w 12192000"/>
              <a:gd name="connsiteY6891" fmla="*/ 2830686 h 6858000"/>
              <a:gd name="connsiteX6892" fmla="*/ 9289333 w 12192000"/>
              <a:gd name="connsiteY6892" fmla="*/ 2825020 h 6858000"/>
              <a:gd name="connsiteX6893" fmla="*/ 9276044 w 12192000"/>
              <a:gd name="connsiteY6893" fmla="*/ 2827043 h 6858000"/>
              <a:gd name="connsiteX6894" fmla="*/ 9262018 w 12192000"/>
              <a:gd name="connsiteY6894" fmla="*/ 2835542 h 6858000"/>
              <a:gd name="connsiteX6895" fmla="*/ 9253897 w 12192000"/>
              <a:gd name="connsiteY6895" fmla="*/ 2839994 h 6858000"/>
              <a:gd name="connsiteX6896" fmla="*/ 9255373 w 12192000"/>
              <a:gd name="connsiteY6896" fmla="*/ 2834328 h 6858000"/>
              <a:gd name="connsiteX6897" fmla="*/ 9237656 w 12192000"/>
              <a:gd name="connsiteY6897" fmla="*/ 2826639 h 6858000"/>
              <a:gd name="connsiteX6898" fmla="*/ 9222891 w 12192000"/>
              <a:gd name="connsiteY6898" fmla="*/ 2827043 h 6858000"/>
              <a:gd name="connsiteX6899" fmla="*/ 9214032 w 12192000"/>
              <a:gd name="connsiteY6899" fmla="*/ 2827448 h 6858000"/>
              <a:gd name="connsiteX6900" fmla="*/ 9210341 w 12192000"/>
              <a:gd name="connsiteY6900" fmla="*/ 2817735 h 6858000"/>
              <a:gd name="connsiteX6901" fmla="*/ 9206649 w 12192000"/>
              <a:gd name="connsiteY6901" fmla="*/ 2817735 h 6858000"/>
              <a:gd name="connsiteX6902" fmla="*/ 9203696 w 12192000"/>
              <a:gd name="connsiteY6902" fmla="*/ 2816926 h 6858000"/>
              <a:gd name="connsiteX6903" fmla="*/ 9207388 w 12192000"/>
              <a:gd name="connsiteY6903" fmla="*/ 2814497 h 6858000"/>
              <a:gd name="connsiteX6904" fmla="*/ 9207388 w 12192000"/>
              <a:gd name="connsiteY6904" fmla="*/ 2808022 h 6858000"/>
              <a:gd name="connsiteX6905" fmla="*/ 9205911 w 12192000"/>
              <a:gd name="connsiteY6905" fmla="*/ 2806403 h 6858000"/>
              <a:gd name="connsiteX6906" fmla="*/ 9202958 w 12192000"/>
              <a:gd name="connsiteY6906" fmla="*/ 2790214 h 6858000"/>
              <a:gd name="connsiteX6907" fmla="*/ 9191884 w 12192000"/>
              <a:gd name="connsiteY6907" fmla="*/ 2778478 h 6858000"/>
              <a:gd name="connsiteX6908" fmla="*/ 9191884 w 12192000"/>
              <a:gd name="connsiteY6908" fmla="*/ 2769169 h 6858000"/>
              <a:gd name="connsiteX6909" fmla="*/ 9177120 w 12192000"/>
              <a:gd name="connsiteY6909" fmla="*/ 2775240 h 6858000"/>
              <a:gd name="connsiteX6910" fmla="*/ 9168999 w 12192000"/>
              <a:gd name="connsiteY6910" fmla="*/ 2774835 h 6858000"/>
              <a:gd name="connsiteX6911" fmla="*/ 9168999 w 12192000"/>
              <a:gd name="connsiteY6911" fmla="*/ 2771598 h 6858000"/>
              <a:gd name="connsiteX6912" fmla="*/ 9171952 w 12192000"/>
              <a:gd name="connsiteY6912" fmla="*/ 2770788 h 6858000"/>
              <a:gd name="connsiteX6913" fmla="*/ 9169737 w 12192000"/>
              <a:gd name="connsiteY6913" fmla="*/ 2769169 h 6858000"/>
              <a:gd name="connsiteX6914" fmla="*/ 9171952 w 12192000"/>
              <a:gd name="connsiteY6914" fmla="*/ 2761884 h 6858000"/>
              <a:gd name="connsiteX6915" fmla="*/ 9167522 w 12192000"/>
              <a:gd name="connsiteY6915" fmla="*/ 2751362 h 6858000"/>
              <a:gd name="connsiteX6916" fmla="*/ 9156449 w 12192000"/>
              <a:gd name="connsiteY6916" fmla="*/ 2743672 h 6858000"/>
              <a:gd name="connsiteX6917" fmla="*/ 9142422 w 12192000"/>
              <a:gd name="connsiteY6917" fmla="*/ 2744077 h 6858000"/>
              <a:gd name="connsiteX6918" fmla="*/ 9129872 w 12192000"/>
              <a:gd name="connsiteY6918" fmla="*/ 2748529 h 6858000"/>
              <a:gd name="connsiteX6919" fmla="*/ 9115845 w 12192000"/>
              <a:gd name="connsiteY6919" fmla="*/ 2746505 h 6858000"/>
              <a:gd name="connsiteX6920" fmla="*/ 9112154 w 12192000"/>
              <a:gd name="connsiteY6920" fmla="*/ 2743672 h 6858000"/>
              <a:gd name="connsiteX6921" fmla="*/ 9110678 w 12192000"/>
              <a:gd name="connsiteY6921" fmla="*/ 2747315 h 6858000"/>
              <a:gd name="connsiteX6922" fmla="*/ 9102557 w 12192000"/>
              <a:gd name="connsiteY6922" fmla="*/ 2747315 h 6858000"/>
              <a:gd name="connsiteX6923" fmla="*/ 9095174 w 12192000"/>
              <a:gd name="connsiteY6923" fmla="*/ 2751767 h 6858000"/>
              <a:gd name="connsiteX6924" fmla="*/ 9087054 w 12192000"/>
              <a:gd name="connsiteY6924" fmla="*/ 2749743 h 6858000"/>
              <a:gd name="connsiteX6925" fmla="*/ 9073765 w 12192000"/>
              <a:gd name="connsiteY6925" fmla="*/ 2749743 h 6858000"/>
              <a:gd name="connsiteX6926" fmla="*/ 9062692 w 12192000"/>
              <a:gd name="connsiteY6926" fmla="*/ 2759861 h 6858000"/>
              <a:gd name="connsiteX6927" fmla="*/ 9054571 w 12192000"/>
              <a:gd name="connsiteY6927" fmla="*/ 2759861 h 6858000"/>
              <a:gd name="connsiteX6928" fmla="*/ 9047927 w 12192000"/>
              <a:gd name="connsiteY6928" fmla="*/ 2755409 h 6858000"/>
              <a:gd name="connsiteX6929" fmla="*/ 9039806 w 12192000"/>
              <a:gd name="connsiteY6929" fmla="*/ 2755409 h 6858000"/>
              <a:gd name="connsiteX6930" fmla="*/ 9036853 w 12192000"/>
              <a:gd name="connsiteY6930" fmla="*/ 2750148 h 6858000"/>
              <a:gd name="connsiteX6931" fmla="*/ 9031685 w 12192000"/>
              <a:gd name="connsiteY6931" fmla="*/ 2748934 h 6858000"/>
              <a:gd name="connsiteX6932" fmla="*/ 9030209 w 12192000"/>
              <a:gd name="connsiteY6932" fmla="*/ 2752981 h 6858000"/>
              <a:gd name="connsiteX6933" fmla="*/ 9023565 w 12192000"/>
              <a:gd name="connsiteY6933" fmla="*/ 2752981 h 6858000"/>
              <a:gd name="connsiteX6934" fmla="*/ 9013968 w 12192000"/>
              <a:gd name="connsiteY6934" fmla="*/ 2746910 h 6858000"/>
              <a:gd name="connsiteX6935" fmla="*/ 9009538 w 12192000"/>
              <a:gd name="connsiteY6935" fmla="*/ 2751767 h 6858000"/>
              <a:gd name="connsiteX6936" fmla="*/ 9008800 w 12192000"/>
              <a:gd name="connsiteY6936" fmla="*/ 2756623 h 6858000"/>
              <a:gd name="connsiteX6937" fmla="*/ 9002894 w 12192000"/>
              <a:gd name="connsiteY6937" fmla="*/ 2756623 h 6858000"/>
              <a:gd name="connsiteX6938" fmla="*/ 8996988 w 12192000"/>
              <a:gd name="connsiteY6938" fmla="*/ 2755814 h 6858000"/>
              <a:gd name="connsiteX6939" fmla="*/ 8988867 w 12192000"/>
              <a:gd name="connsiteY6939" fmla="*/ 2758242 h 6858000"/>
              <a:gd name="connsiteX6940" fmla="*/ 8983700 w 12192000"/>
              <a:gd name="connsiteY6940" fmla="*/ 2756623 h 6858000"/>
              <a:gd name="connsiteX6941" fmla="*/ 8972626 w 12192000"/>
              <a:gd name="connsiteY6941" fmla="*/ 2755814 h 6858000"/>
              <a:gd name="connsiteX6942" fmla="*/ 8965982 w 12192000"/>
              <a:gd name="connsiteY6942" fmla="*/ 2761480 h 6858000"/>
              <a:gd name="connsiteX6943" fmla="*/ 8961552 w 12192000"/>
              <a:gd name="connsiteY6943" fmla="*/ 2763099 h 6858000"/>
              <a:gd name="connsiteX6944" fmla="*/ 8960814 w 12192000"/>
              <a:gd name="connsiteY6944" fmla="*/ 2758647 h 6858000"/>
              <a:gd name="connsiteX6945" fmla="*/ 8949740 w 12192000"/>
              <a:gd name="connsiteY6945" fmla="*/ 2759456 h 6858000"/>
              <a:gd name="connsiteX6946" fmla="*/ 8934976 w 12192000"/>
              <a:gd name="connsiteY6946" fmla="*/ 2767550 h 6858000"/>
              <a:gd name="connsiteX6947" fmla="*/ 8930546 w 12192000"/>
              <a:gd name="connsiteY6947" fmla="*/ 2765527 h 6858000"/>
              <a:gd name="connsiteX6948" fmla="*/ 8931284 w 12192000"/>
              <a:gd name="connsiteY6948" fmla="*/ 2759051 h 6858000"/>
              <a:gd name="connsiteX6949" fmla="*/ 8922425 w 12192000"/>
              <a:gd name="connsiteY6949" fmla="*/ 2759051 h 6858000"/>
              <a:gd name="connsiteX6950" fmla="*/ 8920211 w 12192000"/>
              <a:gd name="connsiteY6950" fmla="*/ 2763099 h 6858000"/>
              <a:gd name="connsiteX6951" fmla="*/ 8912828 w 12192000"/>
              <a:gd name="connsiteY6951" fmla="*/ 2766741 h 6858000"/>
              <a:gd name="connsiteX6952" fmla="*/ 8895849 w 12192000"/>
              <a:gd name="connsiteY6952" fmla="*/ 2761075 h 6858000"/>
              <a:gd name="connsiteX6953" fmla="*/ 8884037 w 12192000"/>
              <a:gd name="connsiteY6953" fmla="*/ 2757028 h 6858000"/>
              <a:gd name="connsiteX6954" fmla="*/ 8878869 w 12192000"/>
              <a:gd name="connsiteY6954" fmla="*/ 2748934 h 6858000"/>
              <a:gd name="connsiteX6955" fmla="*/ 8872225 w 12192000"/>
              <a:gd name="connsiteY6955" fmla="*/ 2750148 h 6858000"/>
              <a:gd name="connsiteX6956" fmla="*/ 8870010 w 12192000"/>
              <a:gd name="connsiteY6956" fmla="*/ 2758242 h 6858000"/>
              <a:gd name="connsiteX6957" fmla="*/ 8867057 w 12192000"/>
              <a:gd name="connsiteY6957" fmla="*/ 2758242 h 6858000"/>
              <a:gd name="connsiteX6958" fmla="*/ 8859675 w 12192000"/>
              <a:gd name="connsiteY6958" fmla="*/ 2752981 h 6858000"/>
              <a:gd name="connsiteX6959" fmla="*/ 8855245 w 12192000"/>
              <a:gd name="connsiteY6959" fmla="*/ 2754195 h 6858000"/>
              <a:gd name="connsiteX6960" fmla="*/ 8847125 w 12192000"/>
              <a:gd name="connsiteY6960" fmla="*/ 2751362 h 6858000"/>
              <a:gd name="connsiteX6961" fmla="*/ 8824977 w 12192000"/>
              <a:gd name="connsiteY6961" fmla="*/ 2750957 h 6858000"/>
              <a:gd name="connsiteX6962" fmla="*/ 8809474 w 12192000"/>
              <a:gd name="connsiteY6962" fmla="*/ 2744482 h 6858000"/>
              <a:gd name="connsiteX6963" fmla="*/ 8782159 w 12192000"/>
              <a:gd name="connsiteY6963" fmla="*/ 2746101 h 6858000"/>
              <a:gd name="connsiteX6964" fmla="*/ 8768871 w 12192000"/>
              <a:gd name="connsiteY6964" fmla="*/ 2734769 h 6858000"/>
              <a:gd name="connsiteX6965" fmla="*/ 8764441 w 12192000"/>
              <a:gd name="connsiteY6965" fmla="*/ 2734364 h 6858000"/>
              <a:gd name="connsiteX6966" fmla="*/ 8753368 w 12192000"/>
              <a:gd name="connsiteY6966" fmla="*/ 2743672 h 6858000"/>
              <a:gd name="connsiteX6967" fmla="*/ 8743770 w 12192000"/>
              <a:gd name="connsiteY6967" fmla="*/ 2736792 h 6858000"/>
              <a:gd name="connsiteX6968" fmla="*/ 8732697 w 12192000"/>
              <a:gd name="connsiteY6968" fmla="*/ 2737197 h 6858000"/>
              <a:gd name="connsiteX6969" fmla="*/ 8706120 w 12192000"/>
              <a:gd name="connsiteY6969" fmla="*/ 2737602 h 6858000"/>
              <a:gd name="connsiteX6970" fmla="*/ 8704643 w 12192000"/>
              <a:gd name="connsiteY6970" fmla="*/ 2732745 h 6858000"/>
              <a:gd name="connsiteX6971" fmla="*/ 8698738 w 12192000"/>
              <a:gd name="connsiteY6971" fmla="*/ 2729103 h 6858000"/>
              <a:gd name="connsiteX6972" fmla="*/ 8697999 w 12192000"/>
              <a:gd name="connsiteY6972" fmla="*/ 2716961 h 6858000"/>
              <a:gd name="connsiteX6973" fmla="*/ 8688402 w 12192000"/>
              <a:gd name="connsiteY6973" fmla="*/ 2699558 h 6858000"/>
              <a:gd name="connsiteX6974" fmla="*/ 8683234 w 12192000"/>
              <a:gd name="connsiteY6974" fmla="*/ 2682965 h 6858000"/>
              <a:gd name="connsiteX6975" fmla="*/ 8673637 w 12192000"/>
              <a:gd name="connsiteY6975" fmla="*/ 2671228 h 6858000"/>
              <a:gd name="connsiteX6976" fmla="*/ 8672899 w 12192000"/>
              <a:gd name="connsiteY6976" fmla="*/ 2666372 h 6858000"/>
              <a:gd name="connsiteX6977" fmla="*/ 8668470 w 12192000"/>
              <a:gd name="connsiteY6977" fmla="*/ 2666777 h 6858000"/>
              <a:gd name="connsiteX6978" fmla="*/ 8668470 w 12192000"/>
              <a:gd name="connsiteY6978" fmla="*/ 2663539 h 6858000"/>
              <a:gd name="connsiteX6979" fmla="*/ 8651490 w 12192000"/>
              <a:gd name="connsiteY6979" fmla="*/ 2661515 h 6858000"/>
              <a:gd name="connsiteX6980" fmla="*/ 8641155 w 12192000"/>
              <a:gd name="connsiteY6980" fmla="*/ 2664348 h 6858000"/>
              <a:gd name="connsiteX6981" fmla="*/ 8627866 w 12192000"/>
              <a:gd name="connsiteY6981" fmla="*/ 2673252 h 6858000"/>
              <a:gd name="connsiteX6982" fmla="*/ 8617531 w 12192000"/>
              <a:gd name="connsiteY6982" fmla="*/ 2673657 h 6858000"/>
              <a:gd name="connsiteX6983" fmla="*/ 8616792 w 12192000"/>
              <a:gd name="connsiteY6983" fmla="*/ 2669610 h 6858000"/>
              <a:gd name="connsiteX6984" fmla="*/ 8616054 w 12192000"/>
              <a:gd name="connsiteY6984" fmla="*/ 2674466 h 6858000"/>
              <a:gd name="connsiteX6985" fmla="*/ 8595383 w 12192000"/>
              <a:gd name="connsiteY6985" fmla="*/ 2686608 h 6858000"/>
              <a:gd name="connsiteX6986" fmla="*/ 8578404 w 12192000"/>
              <a:gd name="connsiteY6986" fmla="*/ 2699558 h 6858000"/>
              <a:gd name="connsiteX6987" fmla="*/ 8558471 w 12192000"/>
              <a:gd name="connsiteY6987" fmla="*/ 2687417 h 6858000"/>
              <a:gd name="connsiteX6988" fmla="*/ 8542230 w 12192000"/>
              <a:gd name="connsiteY6988" fmla="*/ 2683775 h 6858000"/>
              <a:gd name="connsiteX6989" fmla="*/ 8529680 w 12192000"/>
              <a:gd name="connsiteY6989" fmla="*/ 2685393 h 6858000"/>
              <a:gd name="connsiteX6990" fmla="*/ 8525250 w 12192000"/>
              <a:gd name="connsiteY6990" fmla="*/ 2687822 h 6858000"/>
              <a:gd name="connsiteX6991" fmla="*/ 8507532 w 12192000"/>
              <a:gd name="connsiteY6991" fmla="*/ 2673657 h 6858000"/>
              <a:gd name="connsiteX6992" fmla="*/ 8499412 w 12192000"/>
              <a:gd name="connsiteY6992" fmla="*/ 2672443 h 6858000"/>
              <a:gd name="connsiteX6993" fmla="*/ 8491291 w 12192000"/>
              <a:gd name="connsiteY6993" fmla="*/ 2667586 h 6858000"/>
              <a:gd name="connsiteX6994" fmla="*/ 8480217 w 12192000"/>
              <a:gd name="connsiteY6994" fmla="*/ 2665158 h 6858000"/>
              <a:gd name="connsiteX6995" fmla="*/ 8465452 w 12192000"/>
              <a:gd name="connsiteY6995" fmla="*/ 2650993 h 6858000"/>
              <a:gd name="connsiteX6996" fmla="*/ 8471358 w 12192000"/>
              <a:gd name="connsiteY6996" fmla="*/ 2646136 h 6858000"/>
              <a:gd name="connsiteX6997" fmla="*/ 8469882 w 12192000"/>
              <a:gd name="connsiteY6997" fmla="*/ 2642089 h 6858000"/>
              <a:gd name="connsiteX6998" fmla="*/ 8460285 w 12192000"/>
              <a:gd name="connsiteY6998" fmla="*/ 2641279 h 6858000"/>
              <a:gd name="connsiteX6999" fmla="*/ 8458070 w 12192000"/>
              <a:gd name="connsiteY6999" fmla="*/ 2638042 h 6858000"/>
              <a:gd name="connsiteX7000" fmla="*/ 8442567 w 12192000"/>
              <a:gd name="connsiteY7000" fmla="*/ 2637232 h 6858000"/>
              <a:gd name="connsiteX7001" fmla="*/ 8437399 w 12192000"/>
              <a:gd name="connsiteY7001" fmla="*/ 2632376 h 6858000"/>
              <a:gd name="connsiteX7002" fmla="*/ 8424111 w 12192000"/>
              <a:gd name="connsiteY7002" fmla="*/ 2628329 h 6858000"/>
              <a:gd name="connsiteX7003" fmla="*/ 8406393 w 12192000"/>
              <a:gd name="connsiteY7003" fmla="*/ 2630352 h 6858000"/>
              <a:gd name="connsiteX7004" fmla="*/ 8396058 w 12192000"/>
              <a:gd name="connsiteY7004" fmla="*/ 2624686 h 6858000"/>
              <a:gd name="connsiteX7005" fmla="*/ 8381293 w 12192000"/>
              <a:gd name="connsiteY7005" fmla="*/ 2593523 h 6858000"/>
              <a:gd name="connsiteX7006" fmla="*/ 8379078 w 12192000"/>
              <a:gd name="connsiteY7006" fmla="*/ 2586238 h 6858000"/>
              <a:gd name="connsiteX7007" fmla="*/ 8374648 w 12192000"/>
              <a:gd name="connsiteY7007" fmla="*/ 2587857 h 6858000"/>
              <a:gd name="connsiteX7008" fmla="*/ 8365790 w 12192000"/>
              <a:gd name="connsiteY7008" fmla="*/ 2580977 h 6858000"/>
              <a:gd name="connsiteX7009" fmla="*/ 8368004 w 12192000"/>
              <a:gd name="connsiteY7009" fmla="*/ 2578549 h 6858000"/>
              <a:gd name="connsiteX7010" fmla="*/ 8370957 w 12192000"/>
              <a:gd name="connsiteY7010" fmla="*/ 2580572 h 6858000"/>
              <a:gd name="connsiteX7011" fmla="*/ 8374648 w 12192000"/>
              <a:gd name="connsiteY7011" fmla="*/ 2580572 h 6858000"/>
              <a:gd name="connsiteX7012" fmla="*/ 8369481 w 12192000"/>
              <a:gd name="connsiteY7012" fmla="*/ 2572073 h 6858000"/>
              <a:gd name="connsiteX7013" fmla="*/ 8362098 w 12192000"/>
              <a:gd name="connsiteY7013" fmla="*/ 2573287 h 6858000"/>
              <a:gd name="connsiteX7014" fmla="*/ 8356931 w 12192000"/>
              <a:gd name="connsiteY7014" fmla="*/ 2570050 h 6858000"/>
              <a:gd name="connsiteX7015" fmla="*/ 8355454 w 12192000"/>
              <a:gd name="connsiteY7015" fmla="*/ 2555885 h 6858000"/>
              <a:gd name="connsiteX7016" fmla="*/ 8336998 w 12192000"/>
              <a:gd name="connsiteY7016" fmla="*/ 2535649 h 6858000"/>
              <a:gd name="connsiteX7017" fmla="*/ 8336260 w 12192000"/>
              <a:gd name="connsiteY7017" fmla="*/ 2526745 h 6858000"/>
              <a:gd name="connsiteX7018" fmla="*/ 8325924 w 12192000"/>
              <a:gd name="connsiteY7018" fmla="*/ 2514199 h 6858000"/>
              <a:gd name="connsiteX7019" fmla="*/ 8320018 w 12192000"/>
              <a:gd name="connsiteY7019" fmla="*/ 2511771 h 6858000"/>
              <a:gd name="connsiteX7020" fmla="*/ 8304515 w 12192000"/>
              <a:gd name="connsiteY7020" fmla="*/ 2523508 h 6858000"/>
              <a:gd name="connsiteX7021" fmla="*/ 8300086 w 12192000"/>
              <a:gd name="connsiteY7021" fmla="*/ 2523103 h 6858000"/>
              <a:gd name="connsiteX7022" fmla="*/ 8294918 w 12192000"/>
              <a:gd name="connsiteY7022" fmla="*/ 2514604 h 6858000"/>
              <a:gd name="connsiteX7023" fmla="*/ 8290489 w 12192000"/>
              <a:gd name="connsiteY7023" fmla="*/ 2516627 h 6858000"/>
              <a:gd name="connsiteX7024" fmla="*/ 8279415 w 12192000"/>
              <a:gd name="connsiteY7024" fmla="*/ 2511771 h 6858000"/>
              <a:gd name="connsiteX7025" fmla="*/ 8280892 w 12192000"/>
              <a:gd name="connsiteY7025" fmla="*/ 2506510 h 6858000"/>
              <a:gd name="connsiteX7026" fmla="*/ 8282368 w 12192000"/>
              <a:gd name="connsiteY7026" fmla="*/ 2501248 h 6858000"/>
              <a:gd name="connsiteX7027" fmla="*/ 8280153 w 12192000"/>
              <a:gd name="connsiteY7027" fmla="*/ 2504081 h 6858000"/>
              <a:gd name="connsiteX7028" fmla="*/ 8273509 w 12192000"/>
              <a:gd name="connsiteY7028" fmla="*/ 2504081 h 6858000"/>
              <a:gd name="connsiteX7029" fmla="*/ 8266865 w 12192000"/>
              <a:gd name="connsiteY7029" fmla="*/ 2503677 h 6858000"/>
              <a:gd name="connsiteX7030" fmla="*/ 8274986 w 12192000"/>
              <a:gd name="connsiteY7030" fmla="*/ 2509343 h 6858000"/>
              <a:gd name="connsiteX7031" fmla="*/ 8274247 w 12192000"/>
              <a:gd name="connsiteY7031" fmla="*/ 2517842 h 6858000"/>
              <a:gd name="connsiteX7032" fmla="*/ 8268341 w 12192000"/>
              <a:gd name="connsiteY7032" fmla="*/ 2522293 h 6858000"/>
              <a:gd name="connsiteX7033" fmla="*/ 8262435 w 12192000"/>
              <a:gd name="connsiteY7033" fmla="*/ 2522698 h 6858000"/>
              <a:gd name="connsiteX7034" fmla="*/ 8255053 w 12192000"/>
              <a:gd name="connsiteY7034" fmla="*/ 2513794 h 6858000"/>
              <a:gd name="connsiteX7035" fmla="*/ 8255791 w 12192000"/>
              <a:gd name="connsiteY7035" fmla="*/ 2510961 h 6858000"/>
              <a:gd name="connsiteX7036" fmla="*/ 8250624 w 12192000"/>
              <a:gd name="connsiteY7036" fmla="*/ 2512580 h 6858000"/>
              <a:gd name="connsiteX7037" fmla="*/ 8245456 w 12192000"/>
              <a:gd name="connsiteY7037" fmla="*/ 2514604 h 6858000"/>
              <a:gd name="connsiteX7038" fmla="*/ 8240288 w 12192000"/>
              <a:gd name="connsiteY7038" fmla="*/ 2525531 h 6858000"/>
              <a:gd name="connsiteX7039" fmla="*/ 8239550 w 12192000"/>
              <a:gd name="connsiteY7039" fmla="*/ 2527959 h 6858000"/>
              <a:gd name="connsiteX7040" fmla="*/ 8243979 w 12192000"/>
              <a:gd name="connsiteY7040" fmla="*/ 2548600 h 6858000"/>
              <a:gd name="connsiteX7041" fmla="*/ 8215926 w 12192000"/>
              <a:gd name="connsiteY7041" fmla="*/ 2553456 h 6858000"/>
              <a:gd name="connsiteX7042" fmla="*/ 8235120 w 12192000"/>
              <a:gd name="connsiteY7042" fmla="*/ 2565598 h 6858000"/>
              <a:gd name="connsiteX7043" fmla="*/ 8237335 w 12192000"/>
              <a:gd name="connsiteY7043" fmla="*/ 2561146 h 6858000"/>
              <a:gd name="connsiteX7044" fmla="*/ 8241026 w 12192000"/>
              <a:gd name="connsiteY7044" fmla="*/ 2568431 h 6858000"/>
              <a:gd name="connsiteX7045" fmla="*/ 8241026 w 12192000"/>
              <a:gd name="connsiteY7045" fmla="*/ 2575716 h 6858000"/>
              <a:gd name="connsiteX7046" fmla="*/ 8246932 w 12192000"/>
              <a:gd name="connsiteY7046" fmla="*/ 2581786 h 6858000"/>
              <a:gd name="connsiteX7047" fmla="*/ 8244718 w 12192000"/>
              <a:gd name="connsiteY7047" fmla="*/ 2581786 h 6858000"/>
              <a:gd name="connsiteX7048" fmla="*/ 8243241 w 12192000"/>
              <a:gd name="connsiteY7048" fmla="*/ 2583001 h 6858000"/>
              <a:gd name="connsiteX7049" fmla="*/ 8248409 w 12192000"/>
              <a:gd name="connsiteY7049" fmla="*/ 2588667 h 6858000"/>
              <a:gd name="connsiteX7050" fmla="*/ 8252100 w 12192000"/>
              <a:gd name="connsiteY7050" fmla="*/ 2593118 h 6858000"/>
              <a:gd name="connsiteX7051" fmla="*/ 8255791 w 12192000"/>
              <a:gd name="connsiteY7051" fmla="*/ 2591500 h 6858000"/>
              <a:gd name="connsiteX7052" fmla="*/ 8255791 w 12192000"/>
              <a:gd name="connsiteY7052" fmla="*/ 2599189 h 6858000"/>
              <a:gd name="connsiteX7053" fmla="*/ 8261697 w 12192000"/>
              <a:gd name="connsiteY7053" fmla="*/ 2602427 h 6858000"/>
              <a:gd name="connsiteX7054" fmla="*/ 8266865 w 12192000"/>
              <a:gd name="connsiteY7054" fmla="*/ 2613354 h 6858000"/>
              <a:gd name="connsiteX7055" fmla="*/ 8276462 w 12192000"/>
              <a:gd name="connsiteY7055" fmla="*/ 2636828 h 6858000"/>
              <a:gd name="connsiteX7056" fmla="*/ 8293442 w 12192000"/>
              <a:gd name="connsiteY7056" fmla="*/ 2640470 h 6858000"/>
              <a:gd name="connsiteX7057" fmla="*/ 8301562 w 12192000"/>
              <a:gd name="connsiteY7057" fmla="*/ 2642089 h 6858000"/>
              <a:gd name="connsiteX7058" fmla="*/ 8305992 w 12192000"/>
              <a:gd name="connsiteY7058" fmla="*/ 2647755 h 6858000"/>
              <a:gd name="connsiteX7059" fmla="*/ 8301562 w 12192000"/>
              <a:gd name="connsiteY7059" fmla="*/ 2644922 h 6858000"/>
              <a:gd name="connsiteX7060" fmla="*/ 8298609 w 12192000"/>
              <a:gd name="connsiteY7060" fmla="*/ 2645731 h 6858000"/>
              <a:gd name="connsiteX7061" fmla="*/ 8297871 w 12192000"/>
              <a:gd name="connsiteY7061" fmla="*/ 2648969 h 6858000"/>
              <a:gd name="connsiteX7062" fmla="*/ 8305254 w 12192000"/>
              <a:gd name="connsiteY7062" fmla="*/ 2656254 h 6858000"/>
              <a:gd name="connsiteX7063" fmla="*/ 8311160 w 12192000"/>
              <a:gd name="connsiteY7063" fmla="*/ 2656659 h 6858000"/>
              <a:gd name="connsiteX7064" fmla="*/ 8327401 w 12192000"/>
              <a:gd name="connsiteY7064" fmla="*/ 2678109 h 6858000"/>
              <a:gd name="connsiteX7065" fmla="*/ 8331830 w 12192000"/>
              <a:gd name="connsiteY7065" fmla="*/ 2678109 h 6858000"/>
              <a:gd name="connsiteX7066" fmla="*/ 8338475 w 12192000"/>
              <a:gd name="connsiteY7066" fmla="*/ 2687012 h 6858000"/>
              <a:gd name="connsiteX7067" fmla="*/ 8338475 w 12192000"/>
              <a:gd name="connsiteY7067" fmla="*/ 2692274 h 6858000"/>
              <a:gd name="connsiteX7068" fmla="*/ 8347333 w 12192000"/>
              <a:gd name="connsiteY7068" fmla="*/ 2714533 h 6858000"/>
              <a:gd name="connsiteX7069" fmla="*/ 8347333 w 12192000"/>
              <a:gd name="connsiteY7069" fmla="*/ 2719794 h 6858000"/>
              <a:gd name="connsiteX7070" fmla="*/ 8341428 w 12192000"/>
              <a:gd name="connsiteY7070" fmla="*/ 2718580 h 6858000"/>
              <a:gd name="connsiteX7071" fmla="*/ 8348072 w 12192000"/>
              <a:gd name="connsiteY7071" fmla="*/ 2729507 h 6858000"/>
              <a:gd name="connsiteX7072" fmla="*/ 8373172 w 12192000"/>
              <a:gd name="connsiteY7072" fmla="*/ 2758647 h 6858000"/>
              <a:gd name="connsiteX7073" fmla="*/ 8375387 w 12192000"/>
              <a:gd name="connsiteY7073" fmla="*/ 2770788 h 6858000"/>
              <a:gd name="connsiteX7074" fmla="*/ 8384246 w 12192000"/>
              <a:gd name="connsiteY7074" fmla="*/ 2781311 h 6858000"/>
              <a:gd name="connsiteX7075" fmla="*/ 8386460 w 12192000"/>
              <a:gd name="connsiteY7075" fmla="*/ 2779692 h 6858000"/>
              <a:gd name="connsiteX7076" fmla="*/ 8389413 w 12192000"/>
              <a:gd name="connsiteY7076" fmla="*/ 2778073 h 6858000"/>
              <a:gd name="connsiteX7077" fmla="*/ 8389413 w 12192000"/>
              <a:gd name="connsiteY7077" fmla="*/ 2768765 h 6858000"/>
              <a:gd name="connsiteX7078" fmla="*/ 8385722 w 12192000"/>
              <a:gd name="connsiteY7078" fmla="*/ 2765122 h 6858000"/>
              <a:gd name="connsiteX7079" fmla="*/ 8383507 w 12192000"/>
              <a:gd name="connsiteY7079" fmla="*/ 2758242 h 6858000"/>
              <a:gd name="connsiteX7080" fmla="*/ 8384984 w 12192000"/>
              <a:gd name="connsiteY7080" fmla="*/ 2744482 h 6858000"/>
              <a:gd name="connsiteX7081" fmla="*/ 8389413 w 12192000"/>
              <a:gd name="connsiteY7081" fmla="*/ 2744482 h 6858000"/>
              <a:gd name="connsiteX7082" fmla="*/ 8391628 w 12192000"/>
              <a:gd name="connsiteY7082" fmla="*/ 2746101 h 6858000"/>
              <a:gd name="connsiteX7083" fmla="*/ 8389413 w 12192000"/>
              <a:gd name="connsiteY7083" fmla="*/ 2732340 h 6858000"/>
              <a:gd name="connsiteX7084" fmla="*/ 8391628 w 12192000"/>
              <a:gd name="connsiteY7084" fmla="*/ 2732340 h 6858000"/>
              <a:gd name="connsiteX7085" fmla="*/ 8389413 w 12192000"/>
              <a:gd name="connsiteY7085" fmla="*/ 2725055 h 6858000"/>
              <a:gd name="connsiteX7086" fmla="*/ 8393105 w 12192000"/>
              <a:gd name="connsiteY7086" fmla="*/ 2722627 h 6858000"/>
              <a:gd name="connsiteX7087" fmla="*/ 8393105 w 12192000"/>
              <a:gd name="connsiteY7087" fmla="*/ 2718985 h 6858000"/>
              <a:gd name="connsiteX7088" fmla="*/ 8396796 w 12192000"/>
              <a:gd name="connsiteY7088" fmla="*/ 2718580 h 6858000"/>
              <a:gd name="connsiteX7089" fmla="*/ 8398272 w 12192000"/>
              <a:gd name="connsiteY7089" fmla="*/ 2714128 h 6858000"/>
              <a:gd name="connsiteX7090" fmla="*/ 8401963 w 12192000"/>
              <a:gd name="connsiteY7090" fmla="*/ 2714128 h 6858000"/>
              <a:gd name="connsiteX7091" fmla="*/ 8410822 w 12192000"/>
              <a:gd name="connsiteY7091" fmla="*/ 2720604 h 6858000"/>
              <a:gd name="connsiteX7092" fmla="*/ 8411561 w 12192000"/>
              <a:gd name="connsiteY7092" fmla="*/ 2725460 h 6858000"/>
              <a:gd name="connsiteX7093" fmla="*/ 8415252 w 12192000"/>
              <a:gd name="connsiteY7093" fmla="*/ 2725460 h 6858000"/>
              <a:gd name="connsiteX7094" fmla="*/ 8417467 w 12192000"/>
              <a:gd name="connsiteY7094" fmla="*/ 2728698 h 6858000"/>
              <a:gd name="connsiteX7095" fmla="*/ 8413775 w 12192000"/>
              <a:gd name="connsiteY7095" fmla="*/ 2743672 h 6858000"/>
              <a:gd name="connsiteX7096" fmla="*/ 8411561 w 12192000"/>
              <a:gd name="connsiteY7096" fmla="*/ 2743672 h 6858000"/>
              <a:gd name="connsiteX7097" fmla="*/ 8413775 w 12192000"/>
              <a:gd name="connsiteY7097" fmla="*/ 2759051 h 6858000"/>
              <a:gd name="connsiteX7098" fmla="*/ 8416728 w 12192000"/>
              <a:gd name="connsiteY7098" fmla="*/ 2759051 h 6858000"/>
              <a:gd name="connsiteX7099" fmla="*/ 8422634 w 12192000"/>
              <a:gd name="connsiteY7099" fmla="*/ 2768360 h 6858000"/>
              <a:gd name="connsiteX7100" fmla="*/ 8418943 w 12192000"/>
              <a:gd name="connsiteY7100" fmla="*/ 2790619 h 6858000"/>
              <a:gd name="connsiteX7101" fmla="*/ 8413037 w 12192000"/>
              <a:gd name="connsiteY7101" fmla="*/ 2791833 h 6858000"/>
              <a:gd name="connsiteX7102" fmla="*/ 8413037 w 12192000"/>
              <a:gd name="connsiteY7102" fmla="*/ 2792238 h 6858000"/>
              <a:gd name="connsiteX7103" fmla="*/ 8414514 w 12192000"/>
              <a:gd name="connsiteY7103" fmla="*/ 2794262 h 6858000"/>
              <a:gd name="connsiteX7104" fmla="*/ 8422634 w 12192000"/>
              <a:gd name="connsiteY7104" fmla="*/ 2793452 h 6858000"/>
              <a:gd name="connsiteX7105" fmla="*/ 8418205 w 12192000"/>
              <a:gd name="connsiteY7105" fmla="*/ 2798713 h 6858000"/>
              <a:gd name="connsiteX7106" fmla="*/ 8417467 w 12192000"/>
              <a:gd name="connsiteY7106" fmla="*/ 2803165 h 6858000"/>
              <a:gd name="connsiteX7107" fmla="*/ 8422634 w 12192000"/>
              <a:gd name="connsiteY7107" fmla="*/ 2810450 h 6858000"/>
              <a:gd name="connsiteX7108" fmla="*/ 8424849 w 12192000"/>
              <a:gd name="connsiteY7108" fmla="*/ 2809641 h 6858000"/>
              <a:gd name="connsiteX7109" fmla="*/ 8429279 w 12192000"/>
              <a:gd name="connsiteY7109" fmla="*/ 2812069 h 6858000"/>
              <a:gd name="connsiteX7110" fmla="*/ 8432970 w 12192000"/>
              <a:gd name="connsiteY7110" fmla="*/ 2807617 h 6858000"/>
              <a:gd name="connsiteX7111" fmla="*/ 8436661 w 12192000"/>
              <a:gd name="connsiteY7111" fmla="*/ 2828662 h 6858000"/>
              <a:gd name="connsiteX7112" fmla="*/ 8444043 w 12192000"/>
              <a:gd name="connsiteY7112" fmla="*/ 2825425 h 6858000"/>
              <a:gd name="connsiteX7113" fmla="*/ 8451426 w 12192000"/>
              <a:gd name="connsiteY7113" fmla="*/ 2826234 h 6858000"/>
              <a:gd name="connsiteX7114" fmla="*/ 8459547 w 12192000"/>
              <a:gd name="connsiteY7114" fmla="*/ 2828258 h 6858000"/>
              <a:gd name="connsiteX7115" fmla="*/ 8480217 w 12192000"/>
              <a:gd name="connsiteY7115" fmla="*/ 2813688 h 6858000"/>
              <a:gd name="connsiteX7116" fmla="*/ 8497197 w 12192000"/>
              <a:gd name="connsiteY7116" fmla="*/ 2817330 h 6858000"/>
              <a:gd name="connsiteX7117" fmla="*/ 8503841 w 12192000"/>
              <a:gd name="connsiteY7117" fmla="*/ 2815711 h 6858000"/>
              <a:gd name="connsiteX7118" fmla="*/ 8508271 w 12192000"/>
              <a:gd name="connsiteY7118" fmla="*/ 2817735 h 6858000"/>
              <a:gd name="connsiteX7119" fmla="*/ 8517868 w 12192000"/>
              <a:gd name="connsiteY7119" fmla="*/ 2817330 h 6858000"/>
              <a:gd name="connsiteX7120" fmla="*/ 8522297 w 12192000"/>
              <a:gd name="connsiteY7120" fmla="*/ 2822187 h 6858000"/>
              <a:gd name="connsiteX7121" fmla="*/ 8533371 w 12192000"/>
              <a:gd name="connsiteY7121" fmla="*/ 2821377 h 6858000"/>
              <a:gd name="connsiteX7122" fmla="*/ 8548136 w 12192000"/>
              <a:gd name="connsiteY7122" fmla="*/ 2818949 h 6858000"/>
              <a:gd name="connsiteX7123" fmla="*/ 8549612 w 12192000"/>
              <a:gd name="connsiteY7123" fmla="*/ 2814902 h 6858000"/>
              <a:gd name="connsiteX7124" fmla="*/ 8553303 w 12192000"/>
              <a:gd name="connsiteY7124" fmla="*/ 2814093 h 6858000"/>
              <a:gd name="connsiteX7125" fmla="*/ 8552565 w 12192000"/>
              <a:gd name="connsiteY7125" fmla="*/ 2806808 h 6858000"/>
              <a:gd name="connsiteX7126" fmla="*/ 8558471 w 12192000"/>
              <a:gd name="connsiteY7126" fmla="*/ 2806808 h 6858000"/>
              <a:gd name="connsiteX7127" fmla="*/ 8562901 w 12192000"/>
              <a:gd name="connsiteY7127" fmla="*/ 2803975 h 6858000"/>
              <a:gd name="connsiteX7128" fmla="*/ 8567330 w 12192000"/>
              <a:gd name="connsiteY7128" fmla="*/ 2809641 h 6858000"/>
              <a:gd name="connsiteX7129" fmla="*/ 8579880 w 12192000"/>
              <a:gd name="connsiteY7129" fmla="*/ 2797499 h 6858000"/>
              <a:gd name="connsiteX7130" fmla="*/ 8577666 w 12192000"/>
              <a:gd name="connsiteY7130" fmla="*/ 2791833 h 6858000"/>
              <a:gd name="connsiteX7131" fmla="*/ 8573236 w 12192000"/>
              <a:gd name="connsiteY7131" fmla="*/ 2790214 h 6858000"/>
              <a:gd name="connsiteX7132" fmla="*/ 8577666 w 12192000"/>
              <a:gd name="connsiteY7132" fmla="*/ 2783739 h 6858000"/>
              <a:gd name="connsiteX7133" fmla="*/ 8606457 w 12192000"/>
              <a:gd name="connsiteY7133" fmla="*/ 2761075 h 6858000"/>
              <a:gd name="connsiteX7134" fmla="*/ 8606457 w 12192000"/>
              <a:gd name="connsiteY7134" fmla="*/ 2748529 h 6858000"/>
              <a:gd name="connsiteX7135" fmla="*/ 8637463 w 12192000"/>
              <a:gd name="connsiteY7135" fmla="*/ 2731531 h 6858000"/>
              <a:gd name="connsiteX7136" fmla="*/ 8640416 w 12192000"/>
              <a:gd name="connsiteY7136" fmla="*/ 2727079 h 6858000"/>
              <a:gd name="connsiteX7137" fmla="*/ 8640416 w 12192000"/>
              <a:gd name="connsiteY7137" fmla="*/ 2720199 h 6858000"/>
              <a:gd name="connsiteX7138" fmla="*/ 8640416 w 12192000"/>
              <a:gd name="connsiteY7138" fmla="*/ 2716152 h 6858000"/>
              <a:gd name="connsiteX7139" fmla="*/ 8641893 w 12192000"/>
              <a:gd name="connsiteY7139" fmla="*/ 2712105 h 6858000"/>
              <a:gd name="connsiteX7140" fmla="*/ 8644846 w 12192000"/>
              <a:gd name="connsiteY7140" fmla="*/ 2714938 h 6858000"/>
              <a:gd name="connsiteX7141" fmla="*/ 8647060 w 12192000"/>
              <a:gd name="connsiteY7141" fmla="*/ 2712105 h 6858000"/>
              <a:gd name="connsiteX7142" fmla="*/ 8649275 w 12192000"/>
              <a:gd name="connsiteY7142" fmla="*/ 2699558 h 6858000"/>
              <a:gd name="connsiteX7143" fmla="*/ 8653705 w 12192000"/>
              <a:gd name="connsiteY7143" fmla="*/ 2699963 h 6858000"/>
              <a:gd name="connsiteX7144" fmla="*/ 8657396 w 12192000"/>
              <a:gd name="connsiteY7144" fmla="*/ 2698749 h 6858000"/>
              <a:gd name="connsiteX7145" fmla="*/ 8659611 w 12192000"/>
              <a:gd name="connsiteY7145" fmla="*/ 2702391 h 6858000"/>
              <a:gd name="connsiteX7146" fmla="*/ 8657396 w 12192000"/>
              <a:gd name="connsiteY7146" fmla="*/ 2701987 h 6858000"/>
              <a:gd name="connsiteX7147" fmla="*/ 8655181 w 12192000"/>
              <a:gd name="connsiteY7147" fmla="*/ 2703606 h 6858000"/>
              <a:gd name="connsiteX7148" fmla="*/ 8658134 w 12192000"/>
              <a:gd name="connsiteY7148" fmla="*/ 2706439 h 6858000"/>
              <a:gd name="connsiteX7149" fmla="*/ 8655919 w 12192000"/>
              <a:gd name="connsiteY7149" fmla="*/ 2711700 h 6858000"/>
              <a:gd name="connsiteX7150" fmla="*/ 8658134 w 12192000"/>
              <a:gd name="connsiteY7150" fmla="*/ 2712914 h 6858000"/>
              <a:gd name="connsiteX7151" fmla="*/ 8656658 w 12192000"/>
              <a:gd name="connsiteY7151" fmla="*/ 2725865 h 6858000"/>
              <a:gd name="connsiteX7152" fmla="*/ 8652966 w 12192000"/>
              <a:gd name="connsiteY7152" fmla="*/ 2733150 h 6858000"/>
              <a:gd name="connsiteX7153" fmla="*/ 8652228 w 12192000"/>
              <a:gd name="connsiteY7153" fmla="*/ 2738816 h 6858000"/>
              <a:gd name="connsiteX7154" fmla="*/ 8652228 w 12192000"/>
              <a:gd name="connsiteY7154" fmla="*/ 2740030 h 6858000"/>
              <a:gd name="connsiteX7155" fmla="*/ 8655181 w 12192000"/>
              <a:gd name="connsiteY7155" fmla="*/ 2742053 h 6858000"/>
              <a:gd name="connsiteX7156" fmla="*/ 8659611 w 12192000"/>
              <a:gd name="connsiteY7156" fmla="*/ 2740839 h 6858000"/>
              <a:gd name="connsiteX7157" fmla="*/ 8661087 w 12192000"/>
              <a:gd name="connsiteY7157" fmla="*/ 2746910 h 6858000"/>
              <a:gd name="connsiteX7158" fmla="*/ 8662564 w 12192000"/>
              <a:gd name="connsiteY7158" fmla="*/ 2758242 h 6858000"/>
              <a:gd name="connsiteX7159" fmla="*/ 8664778 w 12192000"/>
              <a:gd name="connsiteY7159" fmla="*/ 2785763 h 6858000"/>
              <a:gd name="connsiteX7160" fmla="*/ 8681758 w 12192000"/>
              <a:gd name="connsiteY7160" fmla="*/ 2804784 h 6858000"/>
              <a:gd name="connsiteX7161" fmla="*/ 8683234 w 12192000"/>
              <a:gd name="connsiteY7161" fmla="*/ 2810855 h 6858000"/>
              <a:gd name="connsiteX7162" fmla="*/ 8710549 w 12192000"/>
              <a:gd name="connsiteY7162" fmla="*/ 2832305 h 6858000"/>
              <a:gd name="connsiteX7163" fmla="*/ 8723100 w 12192000"/>
              <a:gd name="connsiteY7163" fmla="*/ 2835542 h 6858000"/>
              <a:gd name="connsiteX7164" fmla="*/ 8729744 w 12192000"/>
              <a:gd name="connsiteY7164" fmla="*/ 2832709 h 6858000"/>
              <a:gd name="connsiteX7165" fmla="*/ 8739341 w 12192000"/>
              <a:gd name="connsiteY7165" fmla="*/ 2832305 h 6858000"/>
              <a:gd name="connsiteX7166" fmla="*/ 8761488 w 12192000"/>
              <a:gd name="connsiteY7166" fmla="*/ 2836352 h 6858000"/>
              <a:gd name="connsiteX7167" fmla="*/ 8774038 w 12192000"/>
              <a:gd name="connsiteY7167" fmla="*/ 2833924 h 6858000"/>
              <a:gd name="connsiteX7168" fmla="*/ 8780683 w 12192000"/>
              <a:gd name="connsiteY7168" fmla="*/ 2834328 h 6858000"/>
              <a:gd name="connsiteX7169" fmla="*/ 8794709 w 12192000"/>
              <a:gd name="connsiteY7169" fmla="*/ 2851326 h 6858000"/>
              <a:gd name="connsiteX7170" fmla="*/ 8798400 w 12192000"/>
              <a:gd name="connsiteY7170" fmla="*/ 2863063 h 6858000"/>
              <a:gd name="connsiteX7171" fmla="*/ 8806521 w 12192000"/>
              <a:gd name="connsiteY7171" fmla="*/ 2870348 h 6858000"/>
              <a:gd name="connsiteX7172" fmla="*/ 8811689 w 12192000"/>
              <a:gd name="connsiteY7172" fmla="*/ 2878847 h 6858000"/>
              <a:gd name="connsiteX7173" fmla="*/ 8830145 w 12192000"/>
              <a:gd name="connsiteY7173" fmla="*/ 2892607 h 6858000"/>
              <a:gd name="connsiteX7174" fmla="*/ 8839004 w 12192000"/>
              <a:gd name="connsiteY7174" fmla="*/ 2894226 h 6858000"/>
              <a:gd name="connsiteX7175" fmla="*/ 8841957 w 12192000"/>
              <a:gd name="connsiteY7175" fmla="*/ 2897464 h 6858000"/>
              <a:gd name="connsiteX7176" fmla="*/ 8841219 w 12192000"/>
              <a:gd name="connsiteY7176" fmla="*/ 2906368 h 6858000"/>
              <a:gd name="connsiteX7177" fmla="*/ 8835313 w 12192000"/>
              <a:gd name="connsiteY7177" fmla="*/ 2916081 h 6858000"/>
              <a:gd name="connsiteX7178" fmla="*/ 8836789 w 12192000"/>
              <a:gd name="connsiteY7178" fmla="*/ 2922151 h 6858000"/>
              <a:gd name="connsiteX7179" fmla="*/ 8834574 w 12192000"/>
              <a:gd name="connsiteY7179" fmla="*/ 2929032 h 6858000"/>
              <a:gd name="connsiteX7180" fmla="*/ 8816118 w 12192000"/>
              <a:gd name="connsiteY7180" fmla="*/ 2956147 h 6858000"/>
              <a:gd name="connsiteX7181" fmla="*/ 8804306 w 12192000"/>
              <a:gd name="connsiteY7181" fmla="*/ 2966265 h 6858000"/>
              <a:gd name="connsiteX7182" fmla="*/ 8798400 w 12192000"/>
              <a:gd name="connsiteY7182" fmla="*/ 2976788 h 6858000"/>
              <a:gd name="connsiteX7183" fmla="*/ 8793233 w 12192000"/>
              <a:gd name="connsiteY7183" fmla="*/ 2981644 h 6858000"/>
              <a:gd name="connsiteX7184" fmla="*/ 8787327 w 12192000"/>
              <a:gd name="connsiteY7184" fmla="*/ 2999047 h 6858000"/>
              <a:gd name="connsiteX7185" fmla="*/ 8781421 w 12192000"/>
              <a:gd name="connsiteY7185" fmla="*/ 2998642 h 6858000"/>
              <a:gd name="connsiteX7186" fmla="*/ 8776253 w 12192000"/>
              <a:gd name="connsiteY7186" fmla="*/ 2995809 h 6858000"/>
              <a:gd name="connsiteX7187" fmla="*/ 8776991 w 12192000"/>
              <a:gd name="connsiteY7187" fmla="*/ 2990953 h 6858000"/>
              <a:gd name="connsiteX7188" fmla="*/ 8779944 w 12192000"/>
              <a:gd name="connsiteY7188" fmla="*/ 2986501 h 6858000"/>
              <a:gd name="connsiteX7189" fmla="*/ 8774777 w 12192000"/>
              <a:gd name="connsiteY7189" fmla="*/ 2984882 h 6858000"/>
              <a:gd name="connsiteX7190" fmla="*/ 8770347 w 12192000"/>
              <a:gd name="connsiteY7190" fmla="*/ 2988525 h 6858000"/>
              <a:gd name="connsiteX7191" fmla="*/ 8764441 w 12192000"/>
              <a:gd name="connsiteY7191" fmla="*/ 2998642 h 6858000"/>
              <a:gd name="connsiteX7192" fmla="*/ 8762226 w 12192000"/>
              <a:gd name="connsiteY7192" fmla="*/ 2999047 h 6858000"/>
              <a:gd name="connsiteX7193" fmla="*/ 8765179 w 12192000"/>
              <a:gd name="connsiteY7193" fmla="*/ 3005118 h 6858000"/>
              <a:gd name="connsiteX7194" fmla="*/ 8760012 w 12192000"/>
              <a:gd name="connsiteY7194" fmla="*/ 3006332 h 6858000"/>
              <a:gd name="connsiteX7195" fmla="*/ 8751153 w 12192000"/>
              <a:gd name="connsiteY7195" fmla="*/ 3021306 h 6858000"/>
              <a:gd name="connsiteX7196" fmla="*/ 8751153 w 12192000"/>
              <a:gd name="connsiteY7196" fmla="*/ 3029401 h 6858000"/>
              <a:gd name="connsiteX7197" fmla="*/ 8748200 w 12192000"/>
              <a:gd name="connsiteY7197" fmla="*/ 3036686 h 6858000"/>
              <a:gd name="connsiteX7198" fmla="*/ 8750415 w 12192000"/>
              <a:gd name="connsiteY7198" fmla="*/ 3037090 h 6858000"/>
              <a:gd name="connsiteX7199" fmla="*/ 8754844 w 12192000"/>
              <a:gd name="connsiteY7199" fmla="*/ 3045589 h 6858000"/>
              <a:gd name="connsiteX7200" fmla="*/ 8751891 w 12192000"/>
              <a:gd name="connsiteY7200" fmla="*/ 3045994 h 6858000"/>
              <a:gd name="connsiteX7201" fmla="*/ 8758535 w 12192000"/>
              <a:gd name="connsiteY7201" fmla="*/ 3062587 h 6858000"/>
              <a:gd name="connsiteX7202" fmla="*/ 8762226 w 12192000"/>
              <a:gd name="connsiteY7202" fmla="*/ 3065825 h 6858000"/>
              <a:gd name="connsiteX7203" fmla="*/ 8760750 w 12192000"/>
              <a:gd name="connsiteY7203" fmla="*/ 3070277 h 6858000"/>
              <a:gd name="connsiteX7204" fmla="*/ 8735650 w 12192000"/>
              <a:gd name="connsiteY7204" fmla="*/ 3072300 h 6858000"/>
              <a:gd name="connsiteX7205" fmla="*/ 8730482 w 12192000"/>
              <a:gd name="connsiteY7205" fmla="*/ 3075538 h 6858000"/>
              <a:gd name="connsiteX7206" fmla="*/ 8723838 w 12192000"/>
              <a:gd name="connsiteY7206" fmla="*/ 3072300 h 6858000"/>
              <a:gd name="connsiteX7207" fmla="*/ 8712026 w 12192000"/>
              <a:gd name="connsiteY7207" fmla="*/ 3075133 h 6858000"/>
              <a:gd name="connsiteX7208" fmla="*/ 8694308 w 12192000"/>
              <a:gd name="connsiteY7208" fmla="*/ 3095774 h 6858000"/>
              <a:gd name="connsiteX7209" fmla="*/ 8694308 w 12192000"/>
              <a:gd name="connsiteY7209" fmla="*/ 3109939 h 6858000"/>
              <a:gd name="connsiteX7210" fmla="*/ 8689879 w 12192000"/>
              <a:gd name="connsiteY7210" fmla="*/ 3113581 h 6858000"/>
              <a:gd name="connsiteX7211" fmla="*/ 8680281 w 12192000"/>
              <a:gd name="connsiteY7211" fmla="*/ 3122485 h 6858000"/>
              <a:gd name="connsiteX7212" fmla="*/ 8674375 w 12192000"/>
              <a:gd name="connsiteY7212" fmla="*/ 3120462 h 6858000"/>
              <a:gd name="connsiteX7213" fmla="*/ 8661825 w 12192000"/>
              <a:gd name="connsiteY7213" fmla="*/ 3122080 h 6858000"/>
              <a:gd name="connsiteX7214" fmla="*/ 8644846 w 12192000"/>
              <a:gd name="connsiteY7214" fmla="*/ 3121676 h 6858000"/>
              <a:gd name="connsiteX7215" fmla="*/ 8639678 w 12192000"/>
              <a:gd name="connsiteY7215" fmla="*/ 3126128 h 6858000"/>
              <a:gd name="connsiteX7216" fmla="*/ 8633034 w 12192000"/>
              <a:gd name="connsiteY7216" fmla="*/ 3132603 h 6858000"/>
              <a:gd name="connsiteX7217" fmla="*/ 8634510 w 12192000"/>
              <a:gd name="connsiteY7217" fmla="*/ 3137055 h 6858000"/>
              <a:gd name="connsiteX7218" fmla="*/ 8633772 w 12192000"/>
              <a:gd name="connsiteY7218" fmla="*/ 3142721 h 6858000"/>
              <a:gd name="connsiteX7219" fmla="*/ 8638202 w 12192000"/>
              <a:gd name="connsiteY7219" fmla="*/ 3145149 h 6858000"/>
              <a:gd name="connsiteX7220" fmla="*/ 8637463 w 12192000"/>
              <a:gd name="connsiteY7220" fmla="*/ 3150815 h 6858000"/>
              <a:gd name="connsiteX7221" fmla="*/ 8635249 w 12192000"/>
              <a:gd name="connsiteY7221" fmla="*/ 3151220 h 6858000"/>
              <a:gd name="connsiteX7222" fmla="*/ 8635987 w 12192000"/>
              <a:gd name="connsiteY7222" fmla="*/ 3152839 h 6858000"/>
              <a:gd name="connsiteX7223" fmla="*/ 8623437 w 12192000"/>
              <a:gd name="connsiteY7223" fmla="*/ 3169432 h 6858000"/>
              <a:gd name="connsiteX7224" fmla="*/ 8617531 w 12192000"/>
              <a:gd name="connsiteY7224" fmla="*/ 3169837 h 6858000"/>
              <a:gd name="connsiteX7225" fmla="*/ 8610148 w 12192000"/>
              <a:gd name="connsiteY7225" fmla="*/ 3165385 h 6858000"/>
              <a:gd name="connsiteX7226" fmla="*/ 8601289 w 12192000"/>
              <a:gd name="connsiteY7226" fmla="*/ 3167004 h 6858000"/>
              <a:gd name="connsiteX7227" fmla="*/ 8591692 w 12192000"/>
              <a:gd name="connsiteY7227" fmla="*/ 3166194 h 6858000"/>
              <a:gd name="connsiteX7228" fmla="*/ 8573974 w 12192000"/>
              <a:gd name="connsiteY7228" fmla="*/ 3175098 h 6858000"/>
              <a:gd name="connsiteX7229" fmla="*/ 8562901 w 12192000"/>
              <a:gd name="connsiteY7229" fmla="*/ 3174693 h 6858000"/>
              <a:gd name="connsiteX7230" fmla="*/ 8556256 w 12192000"/>
              <a:gd name="connsiteY7230" fmla="*/ 3184811 h 6858000"/>
              <a:gd name="connsiteX7231" fmla="*/ 8546659 w 12192000"/>
              <a:gd name="connsiteY7231" fmla="*/ 3184811 h 6858000"/>
              <a:gd name="connsiteX7232" fmla="*/ 8543706 w 12192000"/>
              <a:gd name="connsiteY7232" fmla="*/ 3182788 h 6858000"/>
              <a:gd name="connsiteX7233" fmla="*/ 8537062 w 12192000"/>
              <a:gd name="connsiteY7233" fmla="*/ 3184406 h 6858000"/>
              <a:gd name="connsiteX7234" fmla="*/ 8525988 w 12192000"/>
              <a:gd name="connsiteY7234" fmla="*/ 3186835 h 6858000"/>
              <a:gd name="connsiteX7235" fmla="*/ 8506794 w 12192000"/>
              <a:gd name="connsiteY7235" fmla="*/ 3190882 h 6858000"/>
              <a:gd name="connsiteX7236" fmla="*/ 8489815 w 12192000"/>
              <a:gd name="connsiteY7236" fmla="*/ 3209903 h 6858000"/>
              <a:gd name="connsiteX7237" fmla="*/ 8488338 w 12192000"/>
              <a:gd name="connsiteY7237" fmla="*/ 3221640 h 6858000"/>
              <a:gd name="connsiteX7238" fmla="*/ 8492767 w 12192000"/>
              <a:gd name="connsiteY7238" fmla="*/ 3225283 h 6858000"/>
              <a:gd name="connsiteX7239" fmla="*/ 8491291 w 12192000"/>
              <a:gd name="connsiteY7239" fmla="*/ 3228116 h 6858000"/>
              <a:gd name="connsiteX7240" fmla="*/ 8493506 w 12192000"/>
              <a:gd name="connsiteY7240" fmla="*/ 3233377 h 6858000"/>
              <a:gd name="connsiteX7241" fmla="*/ 8471358 w 12192000"/>
              <a:gd name="connsiteY7241" fmla="*/ 3237424 h 6858000"/>
              <a:gd name="connsiteX7242" fmla="*/ 8461761 w 12192000"/>
              <a:gd name="connsiteY7242" fmla="*/ 3245923 h 6858000"/>
              <a:gd name="connsiteX7243" fmla="*/ 8442567 w 12192000"/>
              <a:gd name="connsiteY7243" fmla="*/ 3254827 h 6858000"/>
              <a:gd name="connsiteX7244" fmla="*/ 8411561 w 12192000"/>
              <a:gd name="connsiteY7244" fmla="*/ 3260088 h 6858000"/>
              <a:gd name="connsiteX7245" fmla="*/ 8406393 w 12192000"/>
              <a:gd name="connsiteY7245" fmla="*/ 3264945 h 6858000"/>
              <a:gd name="connsiteX7246" fmla="*/ 8351763 w 12192000"/>
              <a:gd name="connsiteY7246" fmla="*/ 3279919 h 6858000"/>
              <a:gd name="connsiteX7247" fmla="*/ 8346595 w 12192000"/>
              <a:gd name="connsiteY7247" fmla="*/ 3279514 h 6858000"/>
              <a:gd name="connsiteX7248" fmla="*/ 8336998 w 12192000"/>
              <a:gd name="connsiteY7248" fmla="*/ 3283561 h 6858000"/>
              <a:gd name="connsiteX7249" fmla="*/ 8326663 w 12192000"/>
              <a:gd name="connsiteY7249" fmla="*/ 3298941 h 6858000"/>
              <a:gd name="connsiteX7250" fmla="*/ 8312636 w 12192000"/>
              <a:gd name="connsiteY7250" fmla="*/ 3310273 h 6858000"/>
              <a:gd name="connsiteX7251" fmla="*/ 8305254 w 12192000"/>
              <a:gd name="connsiteY7251" fmla="*/ 3310273 h 6858000"/>
              <a:gd name="connsiteX7252" fmla="*/ 8302301 w 12192000"/>
              <a:gd name="connsiteY7252" fmla="*/ 3307844 h 6858000"/>
              <a:gd name="connsiteX7253" fmla="*/ 8297871 w 12192000"/>
              <a:gd name="connsiteY7253" fmla="*/ 3311891 h 6858000"/>
              <a:gd name="connsiteX7254" fmla="*/ 8290489 w 12192000"/>
              <a:gd name="connsiteY7254" fmla="*/ 3313106 h 6858000"/>
              <a:gd name="connsiteX7255" fmla="*/ 8284583 w 12192000"/>
              <a:gd name="connsiteY7255" fmla="*/ 3308654 h 6858000"/>
              <a:gd name="connsiteX7256" fmla="*/ 8276462 w 12192000"/>
              <a:gd name="connsiteY7256" fmla="*/ 3308249 h 6858000"/>
              <a:gd name="connsiteX7257" fmla="*/ 8258744 w 12192000"/>
              <a:gd name="connsiteY7257" fmla="*/ 3321200 h 6858000"/>
              <a:gd name="connsiteX7258" fmla="*/ 8258006 w 12192000"/>
              <a:gd name="connsiteY7258" fmla="*/ 3326866 h 6858000"/>
              <a:gd name="connsiteX7259" fmla="*/ 8251362 w 12192000"/>
              <a:gd name="connsiteY7259" fmla="*/ 3331722 h 6858000"/>
              <a:gd name="connsiteX7260" fmla="*/ 8232167 w 12192000"/>
              <a:gd name="connsiteY7260" fmla="*/ 3333341 h 6858000"/>
              <a:gd name="connsiteX7261" fmla="*/ 8209282 w 12192000"/>
              <a:gd name="connsiteY7261" fmla="*/ 3341840 h 6858000"/>
              <a:gd name="connsiteX7262" fmla="*/ 8199685 w 12192000"/>
              <a:gd name="connsiteY7262" fmla="*/ 3339817 h 6858000"/>
              <a:gd name="connsiteX7263" fmla="*/ 8196732 w 12192000"/>
              <a:gd name="connsiteY7263" fmla="*/ 3336174 h 6858000"/>
              <a:gd name="connsiteX7264" fmla="*/ 8181967 w 12192000"/>
              <a:gd name="connsiteY7264" fmla="*/ 3336984 h 6858000"/>
              <a:gd name="connsiteX7265" fmla="*/ 8180490 w 12192000"/>
              <a:gd name="connsiteY7265" fmla="*/ 3334151 h 6858000"/>
              <a:gd name="connsiteX7266" fmla="*/ 8172370 w 12192000"/>
              <a:gd name="connsiteY7266" fmla="*/ 3333746 h 6858000"/>
              <a:gd name="connsiteX7267" fmla="*/ 8165725 w 12192000"/>
              <a:gd name="connsiteY7267" fmla="*/ 3335365 h 6858000"/>
              <a:gd name="connsiteX7268" fmla="*/ 8153175 w 12192000"/>
              <a:gd name="connsiteY7268" fmla="*/ 3342650 h 6858000"/>
              <a:gd name="connsiteX7269" fmla="*/ 8148008 w 12192000"/>
              <a:gd name="connsiteY7269" fmla="*/ 3354791 h 6858000"/>
              <a:gd name="connsiteX7270" fmla="*/ 8142840 w 12192000"/>
              <a:gd name="connsiteY7270" fmla="*/ 3355601 h 6858000"/>
              <a:gd name="connsiteX7271" fmla="*/ 8133243 w 12192000"/>
              <a:gd name="connsiteY7271" fmla="*/ 3367742 h 6858000"/>
              <a:gd name="connsiteX7272" fmla="*/ 8124384 w 12192000"/>
              <a:gd name="connsiteY7272" fmla="*/ 3371385 h 6858000"/>
              <a:gd name="connsiteX7273" fmla="*/ 8118478 w 12192000"/>
              <a:gd name="connsiteY7273" fmla="*/ 3366528 h 6858000"/>
              <a:gd name="connsiteX7274" fmla="*/ 8108881 w 12192000"/>
              <a:gd name="connsiteY7274" fmla="*/ 3366528 h 6858000"/>
              <a:gd name="connsiteX7275" fmla="*/ 8098545 w 12192000"/>
              <a:gd name="connsiteY7275" fmla="*/ 3374622 h 6858000"/>
              <a:gd name="connsiteX7276" fmla="*/ 8090425 w 12192000"/>
              <a:gd name="connsiteY7276" fmla="*/ 3376241 h 6858000"/>
              <a:gd name="connsiteX7277" fmla="*/ 8076398 w 12192000"/>
              <a:gd name="connsiteY7277" fmla="*/ 3371789 h 6858000"/>
              <a:gd name="connsiteX7278" fmla="*/ 8074183 w 12192000"/>
              <a:gd name="connsiteY7278" fmla="*/ 3375027 h 6858000"/>
              <a:gd name="connsiteX7279" fmla="*/ 8063848 w 12192000"/>
              <a:gd name="connsiteY7279" fmla="*/ 3376646 h 6858000"/>
              <a:gd name="connsiteX7280" fmla="*/ 8059418 w 12192000"/>
              <a:gd name="connsiteY7280" fmla="*/ 3368956 h 6858000"/>
              <a:gd name="connsiteX7281" fmla="*/ 8057942 w 12192000"/>
              <a:gd name="connsiteY7281" fmla="*/ 3357220 h 6858000"/>
              <a:gd name="connsiteX7282" fmla="*/ 8047606 w 12192000"/>
              <a:gd name="connsiteY7282" fmla="*/ 3347102 h 6858000"/>
              <a:gd name="connsiteX7283" fmla="*/ 8041701 w 12192000"/>
              <a:gd name="connsiteY7283" fmla="*/ 3334555 h 6858000"/>
              <a:gd name="connsiteX7284" fmla="*/ 8047606 w 12192000"/>
              <a:gd name="connsiteY7284" fmla="*/ 3331318 h 6858000"/>
              <a:gd name="connsiteX7285" fmla="*/ 8046130 w 12192000"/>
              <a:gd name="connsiteY7285" fmla="*/ 3318367 h 6858000"/>
              <a:gd name="connsiteX7286" fmla="*/ 8033580 w 12192000"/>
              <a:gd name="connsiteY7286" fmla="*/ 3307844 h 6858000"/>
              <a:gd name="connsiteX7287" fmla="*/ 8026936 w 12192000"/>
              <a:gd name="connsiteY7287" fmla="*/ 3264945 h 6858000"/>
              <a:gd name="connsiteX7288" fmla="*/ 8015124 w 12192000"/>
              <a:gd name="connsiteY7288" fmla="*/ 3250780 h 6858000"/>
              <a:gd name="connsiteX7289" fmla="*/ 8015124 w 12192000"/>
              <a:gd name="connsiteY7289" fmla="*/ 3243495 h 6858000"/>
              <a:gd name="connsiteX7290" fmla="*/ 8009218 w 12192000"/>
              <a:gd name="connsiteY7290" fmla="*/ 3243495 h 6858000"/>
              <a:gd name="connsiteX7291" fmla="*/ 8006265 w 12192000"/>
              <a:gd name="connsiteY7291" fmla="*/ 3237019 h 6858000"/>
              <a:gd name="connsiteX7292" fmla="*/ 8014385 w 12192000"/>
              <a:gd name="connsiteY7292" fmla="*/ 3239043 h 6858000"/>
              <a:gd name="connsiteX7293" fmla="*/ 8014385 w 12192000"/>
              <a:gd name="connsiteY7293" fmla="*/ 3234186 h 6858000"/>
              <a:gd name="connsiteX7294" fmla="*/ 8019553 w 12192000"/>
              <a:gd name="connsiteY7294" fmla="*/ 3234186 h 6858000"/>
              <a:gd name="connsiteX7295" fmla="*/ 8020291 w 12192000"/>
              <a:gd name="connsiteY7295" fmla="*/ 3220426 h 6858000"/>
              <a:gd name="connsiteX7296" fmla="*/ 8015862 w 12192000"/>
              <a:gd name="connsiteY7296" fmla="*/ 3196953 h 6858000"/>
              <a:gd name="connsiteX7297" fmla="*/ 8012909 w 12192000"/>
              <a:gd name="connsiteY7297" fmla="*/ 3188858 h 6858000"/>
              <a:gd name="connsiteX7298" fmla="*/ 8004050 w 12192000"/>
              <a:gd name="connsiteY7298" fmla="*/ 3164980 h 6858000"/>
              <a:gd name="connsiteX7299" fmla="*/ 7987809 w 12192000"/>
              <a:gd name="connsiteY7299" fmla="*/ 3160933 h 6858000"/>
              <a:gd name="connsiteX7300" fmla="*/ 7984856 w 12192000"/>
              <a:gd name="connsiteY7300" fmla="*/ 3141102 h 6858000"/>
              <a:gd name="connsiteX7301" fmla="*/ 7978950 w 12192000"/>
              <a:gd name="connsiteY7301" fmla="*/ 3141102 h 6858000"/>
              <a:gd name="connsiteX7302" fmla="*/ 7941299 w 12192000"/>
              <a:gd name="connsiteY7302" fmla="*/ 3105892 h 6858000"/>
              <a:gd name="connsiteX7303" fmla="*/ 7940561 w 12192000"/>
              <a:gd name="connsiteY7303" fmla="*/ 3094155 h 6858000"/>
              <a:gd name="connsiteX7304" fmla="*/ 7930226 w 12192000"/>
              <a:gd name="connsiteY7304" fmla="*/ 3088084 h 6858000"/>
              <a:gd name="connsiteX7305" fmla="*/ 7918414 w 12192000"/>
              <a:gd name="connsiteY7305" fmla="*/ 3048827 h 6858000"/>
              <a:gd name="connsiteX7306" fmla="*/ 7911770 w 12192000"/>
              <a:gd name="connsiteY7306" fmla="*/ 3046399 h 6858000"/>
              <a:gd name="connsiteX7307" fmla="*/ 7913246 w 12192000"/>
              <a:gd name="connsiteY7307" fmla="*/ 3039519 h 6858000"/>
              <a:gd name="connsiteX7308" fmla="*/ 7901434 w 12192000"/>
              <a:gd name="connsiteY7308" fmla="*/ 3037495 h 6858000"/>
              <a:gd name="connsiteX7309" fmla="*/ 7900696 w 12192000"/>
              <a:gd name="connsiteY7309" fmla="*/ 3030615 h 6858000"/>
              <a:gd name="connsiteX7310" fmla="*/ 7885931 w 12192000"/>
              <a:gd name="connsiteY7310" fmla="*/ 3019283 h 6858000"/>
              <a:gd name="connsiteX7311" fmla="*/ 7881502 w 12192000"/>
              <a:gd name="connsiteY7311" fmla="*/ 3019283 h 6858000"/>
              <a:gd name="connsiteX7312" fmla="*/ 7874119 w 12192000"/>
              <a:gd name="connsiteY7312" fmla="*/ 3009974 h 6858000"/>
              <a:gd name="connsiteX7313" fmla="*/ 7864522 w 12192000"/>
              <a:gd name="connsiteY7313" fmla="*/ 3009570 h 6858000"/>
              <a:gd name="connsiteX7314" fmla="*/ 7855663 w 12192000"/>
              <a:gd name="connsiteY7314" fmla="*/ 3005927 h 6858000"/>
              <a:gd name="connsiteX7315" fmla="*/ 7830563 w 12192000"/>
              <a:gd name="connsiteY7315" fmla="*/ 2981240 h 6858000"/>
              <a:gd name="connsiteX7316" fmla="*/ 7829086 w 12192000"/>
              <a:gd name="connsiteY7316" fmla="*/ 2974764 h 6858000"/>
              <a:gd name="connsiteX7317" fmla="*/ 7820227 w 12192000"/>
              <a:gd name="connsiteY7317" fmla="*/ 2967479 h 6858000"/>
              <a:gd name="connsiteX7318" fmla="*/ 7818013 w 12192000"/>
              <a:gd name="connsiteY7318" fmla="*/ 2950077 h 6858000"/>
              <a:gd name="connsiteX7319" fmla="*/ 7812845 w 12192000"/>
              <a:gd name="connsiteY7319" fmla="*/ 2933079 h 6858000"/>
              <a:gd name="connsiteX7320" fmla="*/ 7809154 w 12192000"/>
              <a:gd name="connsiteY7320" fmla="*/ 2926199 h 6858000"/>
              <a:gd name="connsiteX7321" fmla="*/ 7812845 w 12192000"/>
              <a:gd name="connsiteY7321" fmla="*/ 2922961 h 6858000"/>
              <a:gd name="connsiteX7322" fmla="*/ 7816536 w 12192000"/>
              <a:gd name="connsiteY7322" fmla="*/ 2907986 h 6858000"/>
              <a:gd name="connsiteX7323" fmla="*/ 7813583 w 12192000"/>
              <a:gd name="connsiteY7323" fmla="*/ 2902725 h 6858000"/>
              <a:gd name="connsiteX7324" fmla="*/ 7810630 w 12192000"/>
              <a:gd name="connsiteY7324" fmla="*/ 2886536 h 6858000"/>
              <a:gd name="connsiteX7325" fmla="*/ 7801033 w 12192000"/>
              <a:gd name="connsiteY7325" fmla="*/ 2878847 h 6858000"/>
              <a:gd name="connsiteX7326" fmla="*/ 7796604 w 12192000"/>
              <a:gd name="connsiteY7326" fmla="*/ 2863063 h 6858000"/>
              <a:gd name="connsiteX7327" fmla="*/ 7792174 w 12192000"/>
              <a:gd name="connsiteY7327" fmla="*/ 2859421 h 6858000"/>
              <a:gd name="connsiteX7328" fmla="*/ 7790698 w 12192000"/>
              <a:gd name="connsiteY7328" fmla="*/ 2847684 h 6858000"/>
              <a:gd name="connsiteX7329" fmla="*/ 7786268 w 12192000"/>
              <a:gd name="connsiteY7329" fmla="*/ 2846874 h 6858000"/>
              <a:gd name="connsiteX7330" fmla="*/ 7782577 w 12192000"/>
              <a:gd name="connsiteY7330" fmla="*/ 2837161 h 6858000"/>
              <a:gd name="connsiteX7331" fmla="*/ 7770765 w 12192000"/>
              <a:gd name="connsiteY7331" fmla="*/ 2825020 h 6858000"/>
              <a:gd name="connsiteX7332" fmla="*/ 7754524 w 12192000"/>
              <a:gd name="connsiteY7332" fmla="*/ 2818544 h 6858000"/>
              <a:gd name="connsiteX7333" fmla="*/ 7744188 w 12192000"/>
              <a:gd name="connsiteY7333" fmla="*/ 2810450 h 6858000"/>
              <a:gd name="connsiteX7334" fmla="*/ 7736806 w 12192000"/>
              <a:gd name="connsiteY7334" fmla="*/ 2817330 h 6858000"/>
              <a:gd name="connsiteX7335" fmla="*/ 7729423 w 12192000"/>
              <a:gd name="connsiteY7335" fmla="*/ 2813688 h 6858000"/>
              <a:gd name="connsiteX7336" fmla="*/ 7729423 w 12192000"/>
              <a:gd name="connsiteY7336" fmla="*/ 2805998 h 6858000"/>
              <a:gd name="connsiteX7337" fmla="*/ 7719088 w 12192000"/>
              <a:gd name="connsiteY7337" fmla="*/ 2799118 h 6858000"/>
              <a:gd name="connsiteX7338" fmla="*/ 7719088 w 12192000"/>
              <a:gd name="connsiteY7338" fmla="*/ 2792643 h 6858000"/>
              <a:gd name="connsiteX7339" fmla="*/ 7722041 w 12192000"/>
              <a:gd name="connsiteY7339" fmla="*/ 2786572 h 6858000"/>
              <a:gd name="connsiteX7340" fmla="*/ 7719088 w 12192000"/>
              <a:gd name="connsiteY7340" fmla="*/ 2772812 h 6858000"/>
              <a:gd name="connsiteX7341" fmla="*/ 7711706 w 12192000"/>
              <a:gd name="connsiteY7341" fmla="*/ 2768360 h 6858000"/>
              <a:gd name="connsiteX7342" fmla="*/ 7702847 w 12192000"/>
              <a:gd name="connsiteY7342" fmla="*/ 2746101 h 6858000"/>
              <a:gd name="connsiteX7343" fmla="*/ 7691035 w 12192000"/>
              <a:gd name="connsiteY7343" fmla="*/ 2741649 h 6858000"/>
              <a:gd name="connsiteX7344" fmla="*/ 7686605 w 12192000"/>
              <a:gd name="connsiteY7344" fmla="*/ 2735578 h 6858000"/>
              <a:gd name="connsiteX7345" fmla="*/ 7684390 w 12192000"/>
              <a:gd name="connsiteY7345" fmla="*/ 2723841 h 6858000"/>
              <a:gd name="connsiteX7346" fmla="*/ 7676270 w 12192000"/>
              <a:gd name="connsiteY7346" fmla="*/ 2722627 h 6858000"/>
              <a:gd name="connsiteX7347" fmla="*/ 7672579 w 12192000"/>
              <a:gd name="connsiteY7347" fmla="*/ 2714533 h 6858000"/>
              <a:gd name="connsiteX7348" fmla="*/ 7671840 w 12192000"/>
              <a:gd name="connsiteY7348" fmla="*/ 2707248 h 6858000"/>
              <a:gd name="connsiteX7349" fmla="*/ 7657814 w 12192000"/>
              <a:gd name="connsiteY7349" fmla="*/ 2684584 h 6858000"/>
              <a:gd name="connsiteX7350" fmla="*/ 7652646 w 12192000"/>
              <a:gd name="connsiteY7350" fmla="*/ 2684179 h 6858000"/>
              <a:gd name="connsiteX7351" fmla="*/ 7641572 w 12192000"/>
              <a:gd name="connsiteY7351" fmla="*/ 2675276 h 6858000"/>
              <a:gd name="connsiteX7352" fmla="*/ 7640096 w 12192000"/>
              <a:gd name="connsiteY7352" fmla="*/ 2665967 h 6858000"/>
              <a:gd name="connsiteX7353" fmla="*/ 7634928 w 12192000"/>
              <a:gd name="connsiteY7353" fmla="*/ 2663944 h 6858000"/>
              <a:gd name="connsiteX7354" fmla="*/ 7632713 w 12192000"/>
              <a:gd name="connsiteY7354" fmla="*/ 2654230 h 6858000"/>
              <a:gd name="connsiteX7355" fmla="*/ 7610566 w 12192000"/>
              <a:gd name="connsiteY7355" fmla="*/ 2631566 h 6858000"/>
              <a:gd name="connsiteX7356" fmla="*/ 7613519 w 12192000"/>
              <a:gd name="connsiteY7356" fmla="*/ 2629947 h 6858000"/>
              <a:gd name="connsiteX7357" fmla="*/ 7602445 w 12192000"/>
              <a:gd name="connsiteY7357" fmla="*/ 2623877 h 6858000"/>
              <a:gd name="connsiteX7358" fmla="*/ 7595801 w 12192000"/>
              <a:gd name="connsiteY7358" fmla="*/ 2627924 h 6858000"/>
              <a:gd name="connsiteX7359" fmla="*/ 7593586 w 12192000"/>
              <a:gd name="connsiteY7359" fmla="*/ 2624686 h 6858000"/>
              <a:gd name="connsiteX7360" fmla="*/ 7586942 w 12192000"/>
              <a:gd name="connsiteY7360" fmla="*/ 2627114 h 6858000"/>
              <a:gd name="connsiteX7361" fmla="*/ 7585466 w 12192000"/>
              <a:gd name="connsiteY7361" fmla="*/ 2622258 h 6858000"/>
              <a:gd name="connsiteX7362" fmla="*/ 7590634 w 12192000"/>
              <a:gd name="connsiteY7362" fmla="*/ 2608902 h 6858000"/>
              <a:gd name="connsiteX7363" fmla="*/ 7589895 w 12192000"/>
              <a:gd name="connsiteY7363" fmla="*/ 2589476 h 6858000"/>
              <a:gd name="connsiteX7364" fmla="*/ 7591372 w 12192000"/>
              <a:gd name="connsiteY7364" fmla="*/ 2572478 h 6858000"/>
              <a:gd name="connsiteX7365" fmla="*/ 7591372 w 12192000"/>
              <a:gd name="connsiteY7365" fmla="*/ 2570859 h 6858000"/>
              <a:gd name="connsiteX7366" fmla="*/ 7595801 w 12192000"/>
              <a:gd name="connsiteY7366" fmla="*/ 2559122 h 6858000"/>
              <a:gd name="connsiteX7367" fmla="*/ 7595801 w 12192000"/>
              <a:gd name="connsiteY7367" fmla="*/ 2554671 h 6858000"/>
              <a:gd name="connsiteX7368" fmla="*/ 7595063 w 12192000"/>
              <a:gd name="connsiteY7368" fmla="*/ 2555480 h 6858000"/>
              <a:gd name="connsiteX7369" fmla="*/ 7589157 w 12192000"/>
              <a:gd name="connsiteY7369" fmla="*/ 2563574 h 6858000"/>
              <a:gd name="connsiteX7370" fmla="*/ 7587681 w 12192000"/>
              <a:gd name="connsiteY7370" fmla="*/ 2566407 h 6858000"/>
              <a:gd name="connsiteX7371" fmla="*/ 7579560 w 12192000"/>
              <a:gd name="connsiteY7371" fmla="*/ 2591904 h 6858000"/>
              <a:gd name="connsiteX7372" fmla="*/ 7578822 w 12192000"/>
              <a:gd name="connsiteY7372" fmla="*/ 2601617 h 6858000"/>
              <a:gd name="connsiteX7373" fmla="*/ 7572916 w 12192000"/>
              <a:gd name="connsiteY7373" fmla="*/ 2615378 h 6858000"/>
              <a:gd name="connsiteX7374" fmla="*/ 7577345 w 12192000"/>
              <a:gd name="connsiteY7374" fmla="*/ 2619830 h 6858000"/>
              <a:gd name="connsiteX7375" fmla="*/ 7573654 w 12192000"/>
              <a:gd name="connsiteY7375" fmla="*/ 2636018 h 6858000"/>
              <a:gd name="connsiteX7376" fmla="*/ 7567010 w 12192000"/>
              <a:gd name="connsiteY7376" fmla="*/ 2642089 h 6858000"/>
              <a:gd name="connsiteX7377" fmla="*/ 7564795 w 12192000"/>
              <a:gd name="connsiteY7377" fmla="*/ 2647755 h 6858000"/>
              <a:gd name="connsiteX7378" fmla="*/ 7563318 w 12192000"/>
              <a:gd name="connsiteY7378" fmla="*/ 2644922 h 6858000"/>
              <a:gd name="connsiteX7379" fmla="*/ 7550030 w 12192000"/>
              <a:gd name="connsiteY7379" fmla="*/ 2638042 h 6858000"/>
              <a:gd name="connsiteX7380" fmla="*/ 7526406 w 12192000"/>
              <a:gd name="connsiteY7380" fmla="*/ 2614973 h 6858000"/>
              <a:gd name="connsiteX7381" fmla="*/ 7523453 w 12192000"/>
              <a:gd name="connsiteY7381" fmla="*/ 2606069 h 6858000"/>
              <a:gd name="connsiteX7382" fmla="*/ 7510165 w 12192000"/>
              <a:gd name="connsiteY7382" fmla="*/ 2600808 h 6858000"/>
              <a:gd name="connsiteX7383" fmla="*/ 7504997 w 12192000"/>
              <a:gd name="connsiteY7383" fmla="*/ 2591500 h 6858000"/>
              <a:gd name="connsiteX7384" fmla="*/ 7504997 w 12192000"/>
              <a:gd name="connsiteY7384" fmla="*/ 2582596 h 6858000"/>
              <a:gd name="connsiteX7385" fmla="*/ 7485803 w 12192000"/>
              <a:gd name="connsiteY7385" fmla="*/ 2567621 h 6858000"/>
              <a:gd name="connsiteX7386" fmla="*/ 7485065 w 12192000"/>
              <a:gd name="connsiteY7386" fmla="*/ 2561551 h 6858000"/>
              <a:gd name="connsiteX7387" fmla="*/ 7480635 w 12192000"/>
              <a:gd name="connsiteY7387" fmla="*/ 2556694 h 6858000"/>
              <a:gd name="connsiteX7388" fmla="*/ 7476944 w 12192000"/>
              <a:gd name="connsiteY7388" fmla="*/ 2544957 h 6858000"/>
              <a:gd name="connsiteX7389" fmla="*/ 7472514 w 12192000"/>
              <a:gd name="connsiteY7389" fmla="*/ 2544957 h 6858000"/>
              <a:gd name="connsiteX7390" fmla="*/ 7470300 w 12192000"/>
              <a:gd name="connsiteY7390" fmla="*/ 2542124 h 6858000"/>
              <a:gd name="connsiteX7391" fmla="*/ 7468085 w 12192000"/>
              <a:gd name="connsiteY7391" fmla="*/ 2545362 h 6858000"/>
              <a:gd name="connsiteX7392" fmla="*/ 7468823 w 12192000"/>
              <a:gd name="connsiteY7392" fmla="*/ 2551433 h 6858000"/>
              <a:gd name="connsiteX7393" fmla="*/ 7467347 w 12192000"/>
              <a:gd name="connsiteY7393" fmla="*/ 2557908 h 6858000"/>
              <a:gd name="connsiteX7394" fmla="*/ 7478420 w 12192000"/>
              <a:gd name="connsiteY7394" fmla="*/ 2570454 h 6858000"/>
              <a:gd name="connsiteX7395" fmla="*/ 7478420 w 12192000"/>
              <a:gd name="connsiteY7395" fmla="*/ 2580977 h 6858000"/>
              <a:gd name="connsiteX7396" fmla="*/ 7496877 w 12192000"/>
              <a:gd name="connsiteY7396" fmla="*/ 2600808 h 6858000"/>
              <a:gd name="connsiteX7397" fmla="*/ 7499091 w 12192000"/>
              <a:gd name="connsiteY7397" fmla="*/ 2608093 h 6858000"/>
              <a:gd name="connsiteX7398" fmla="*/ 7527883 w 12192000"/>
              <a:gd name="connsiteY7398" fmla="*/ 2630757 h 6858000"/>
              <a:gd name="connsiteX7399" fmla="*/ 7532312 w 12192000"/>
              <a:gd name="connsiteY7399" fmla="*/ 2638042 h 6858000"/>
              <a:gd name="connsiteX7400" fmla="*/ 7530098 w 12192000"/>
              <a:gd name="connsiteY7400" fmla="*/ 2645327 h 6858000"/>
              <a:gd name="connsiteX7401" fmla="*/ 7530836 w 12192000"/>
              <a:gd name="connsiteY7401" fmla="*/ 2652207 h 6858000"/>
              <a:gd name="connsiteX7402" fmla="*/ 7547815 w 12192000"/>
              <a:gd name="connsiteY7402" fmla="*/ 2669205 h 6858000"/>
              <a:gd name="connsiteX7403" fmla="*/ 7547815 w 12192000"/>
              <a:gd name="connsiteY7403" fmla="*/ 2674466 h 6858000"/>
              <a:gd name="connsiteX7404" fmla="*/ 7552983 w 12192000"/>
              <a:gd name="connsiteY7404" fmla="*/ 2680132 h 6858000"/>
              <a:gd name="connsiteX7405" fmla="*/ 7555198 w 12192000"/>
              <a:gd name="connsiteY7405" fmla="*/ 2697940 h 6858000"/>
              <a:gd name="connsiteX7406" fmla="*/ 7560366 w 12192000"/>
              <a:gd name="connsiteY7406" fmla="*/ 2705629 h 6858000"/>
              <a:gd name="connsiteX7407" fmla="*/ 7559627 w 12192000"/>
              <a:gd name="connsiteY7407" fmla="*/ 2715342 h 6858000"/>
              <a:gd name="connsiteX7408" fmla="*/ 7591372 w 12192000"/>
              <a:gd name="connsiteY7408" fmla="*/ 2757837 h 6858000"/>
              <a:gd name="connsiteX7409" fmla="*/ 7593586 w 12192000"/>
              <a:gd name="connsiteY7409" fmla="*/ 2770788 h 6858000"/>
              <a:gd name="connsiteX7410" fmla="*/ 7601707 w 12192000"/>
              <a:gd name="connsiteY7410" fmla="*/ 2775645 h 6858000"/>
              <a:gd name="connsiteX7411" fmla="*/ 7621640 w 12192000"/>
              <a:gd name="connsiteY7411" fmla="*/ 2802356 h 6858000"/>
              <a:gd name="connsiteX7412" fmla="*/ 7626069 w 12192000"/>
              <a:gd name="connsiteY7412" fmla="*/ 2814497 h 6858000"/>
              <a:gd name="connsiteX7413" fmla="*/ 7631237 w 12192000"/>
              <a:gd name="connsiteY7413" fmla="*/ 2820973 h 6858000"/>
              <a:gd name="connsiteX7414" fmla="*/ 7631975 w 12192000"/>
              <a:gd name="connsiteY7414" fmla="*/ 2817735 h 6858000"/>
              <a:gd name="connsiteX7415" fmla="*/ 7635666 w 12192000"/>
              <a:gd name="connsiteY7415" fmla="*/ 2820163 h 6858000"/>
              <a:gd name="connsiteX7416" fmla="*/ 7643049 w 12192000"/>
              <a:gd name="connsiteY7416" fmla="*/ 2831495 h 6858000"/>
              <a:gd name="connsiteX7417" fmla="*/ 7648217 w 12192000"/>
              <a:gd name="connsiteY7417" fmla="*/ 2832305 h 6858000"/>
              <a:gd name="connsiteX7418" fmla="*/ 7654122 w 12192000"/>
              <a:gd name="connsiteY7418" fmla="*/ 2837971 h 6858000"/>
              <a:gd name="connsiteX7419" fmla="*/ 7639358 w 12192000"/>
              <a:gd name="connsiteY7419" fmla="*/ 2837161 h 6858000"/>
              <a:gd name="connsiteX7420" fmla="*/ 7635666 w 12192000"/>
              <a:gd name="connsiteY7420" fmla="*/ 2834328 h 6858000"/>
              <a:gd name="connsiteX7421" fmla="*/ 7634190 w 12192000"/>
              <a:gd name="connsiteY7421" fmla="*/ 2838375 h 6858000"/>
              <a:gd name="connsiteX7422" fmla="*/ 7637881 w 12192000"/>
              <a:gd name="connsiteY7422" fmla="*/ 2844446 h 6858000"/>
              <a:gd name="connsiteX7423" fmla="*/ 7638619 w 12192000"/>
              <a:gd name="connsiteY7423" fmla="*/ 2855778 h 6858000"/>
              <a:gd name="connsiteX7424" fmla="*/ 7636405 w 12192000"/>
              <a:gd name="connsiteY7424" fmla="*/ 2862254 h 6858000"/>
              <a:gd name="connsiteX7425" fmla="*/ 7644525 w 12192000"/>
              <a:gd name="connsiteY7425" fmla="*/ 2886132 h 6858000"/>
              <a:gd name="connsiteX7426" fmla="*/ 7660028 w 12192000"/>
              <a:gd name="connsiteY7426" fmla="*/ 2895440 h 6858000"/>
              <a:gd name="connsiteX7427" fmla="*/ 7668887 w 12192000"/>
              <a:gd name="connsiteY7427" fmla="*/ 2895440 h 6858000"/>
              <a:gd name="connsiteX7428" fmla="*/ 7674793 w 12192000"/>
              <a:gd name="connsiteY7428" fmla="*/ 2893012 h 6858000"/>
              <a:gd name="connsiteX7429" fmla="*/ 7681438 w 12192000"/>
              <a:gd name="connsiteY7429" fmla="*/ 2905153 h 6858000"/>
              <a:gd name="connsiteX7430" fmla="*/ 7691773 w 12192000"/>
              <a:gd name="connsiteY7430" fmla="*/ 2907986 h 6858000"/>
              <a:gd name="connsiteX7431" fmla="*/ 7694726 w 12192000"/>
              <a:gd name="connsiteY7431" fmla="*/ 2913652 h 6858000"/>
              <a:gd name="connsiteX7432" fmla="*/ 7706538 w 12192000"/>
              <a:gd name="connsiteY7432" fmla="*/ 2924580 h 6858000"/>
              <a:gd name="connsiteX7433" fmla="*/ 7714658 w 12192000"/>
              <a:gd name="connsiteY7433" fmla="*/ 2927817 h 6858000"/>
              <a:gd name="connsiteX7434" fmla="*/ 7714658 w 12192000"/>
              <a:gd name="connsiteY7434" fmla="*/ 2928627 h 6858000"/>
              <a:gd name="connsiteX7435" fmla="*/ 7713920 w 12192000"/>
              <a:gd name="connsiteY7435" fmla="*/ 2932674 h 6858000"/>
              <a:gd name="connsiteX7436" fmla="*/ 7713182 w 12192000"/>
              <a:gd name="connsiteY7436" fmla="*/ 2936721 h 6858000"/>
              <a:gd name="connsiteX7437" fmla="*/ 7716135 w 12192000"/>
              <a:gd name="connsiteY7437" fmla="*/ 2940364 h 6858000"/>
              <a:gd name="connsiteX7438" fmla="*/ 7714658 w 12192000"/>
              <a:gd name="connsiteY7438" fmla="*/ 2942792 h 6858000"/>
              <a:gd name="connsiteX7439" fmla="*/ 7716135 w 12192000"/>
              <a:gd name="connsiteY7439" fmla="*/ 2944815 h 6858000"/>
              <a:gd name="connsiteX7440" fmla="*/ 7716135 w 12192000"/>
              <a:gd name="connsiteY7440" fmla="*/ 2946839 h 6858000"/>
              <a:gd name="connsiteX7441" fmla="*/ 7718350 w 12192000"/>
              <a:gd name="connsiteY7441" fmla="*/ 2949267 h 6858000"/>
              <a:gd name="connsiteX7442" fmla="*/ 7721303 w 12192000"/>
              <a:gd name="connsiteY7442" fmla="*/ 2961813 h 6858000"/>
              <a:gd name="connsiteX7443" fmla="*/ 7730900 w 12192000"/>
              <a:gd name="connsiteY7443" fmla="*/ 2972336 h 6858000"/>
              <a:gd name="connsiteX7444" fmla="*/ 7730900 w 12192000"/>
              <a:gd name="connsiteY7444" fmla="*/ 2976788 h 6858000"/>
              <a:gd name="connsiteX7445" fmla="*/ 7728685 w 12192000"/>
              <a:gd name="connsiteY7445" fmla="*/ 2977193 h 6858000"/>
              <a:gd name="connsiteX7446" fmla="*/ 7727209 w 12192000"/>
              <a:gd name="connsiteY7446" fmla="*/ 2973955 h 6858000"/>
              <a:gd name="connsiteX7447" fmla="*/ 7723517 w 12192000"/>
              <a:gd name="connsiteY7447" fmla="*/ 2969503 h 6858000"/>
              <a:gd name="connsiteX7448" fmla="*/ 7722041 w 12192000"/>
              <a:gd name="connsiteY7448" fmla="*/ 2971122 h 6858000"/>
              <a:gd name="connsiteX7449" fmla="*/ 7722779 w 12192000"/>
              <a:gd name="connsiteY7449" fmla="*/ 2979621 h 6858000"/>
              <a:gd name="connsiteX7450" fmla="*/ 7735329 w 12192000"/>
              <a:gd name="connsiteY7450" fmla="*/ 3012403 h 6858000"/>
              <a:gd name="connsiteX7451" fmla="*/ 7737544 w 12192000"/>
              <a:gd name="connsiteY7451" fmla="*/ 3030615 h 6858000"/>
              <a:gd name="connsiteX7452" fmla="*/ 7734591 w 12192000"/>
              <a:gd name="connsiteY7452" fmla="*/ 3047613 h 6858000"/>
              <a:gd name="connsiteX7453" fmla="*/ 7741235 w 12192000"/>
              <a:gd name="connsiteY7453" fmla="*/ 3067444 h 6858000"/>
              <a:gd name="connsiteX7454" fmla="*/ 7750832 w 12192000"/>
              <a:gd name="connsiteY7454" fmla="*/ 3083228 h 6858000"/>
              <a:gd name="connsiteX7455" fmla="*/ 7758953 w 12192000"/>
              <a:gd name="connsiteY7455" fmla="*/ 3084847 h 6858000"/>
              <a:gd name="connsiteX7456" fmla="*/ 7780362 w 12192000"/>
              <a:gd name="connsiteY7456" fmla="*/ 3098202 h 6858000"/>
              <a:gd name="connsiteX7457" fmla="*/ 7780362 w 12192000"/>
              <a:gd name="connsiteY7457" fmla="*/ 3107106 h 6858000"/>
              <a:gd name="connsiteX7458" fmla="*/ 7790698 w 12192000"/>
              <a:gd name="connsiteY7458" fmla="*/ 3107511 h 6858000"/>
              <a:gd name="connsiteX7459" fmla="*/ 7801771 w 12192000"/>
              <a:gd name="connsiteY7459" fmla="*/ 3112772 h 6858000"/>
              <a:gd name="connsiteX7460" fmla="*/ 7801771 w 12192000"/>
              <a:gd name="connsiteY7460" fmla="*/ 3118843 h 6858000"/>
              <a:gd name="connsiteX7461" fmla="*/ 7805462 w 12192000"/>
              <a:gd name="connsiteY7461" fmla="*/ 3118843 h 6858000"/>
              <a:gd name="connsiteX7462" fmla="*/ 7817274 w 12192000"/>
              <a:gd name="connsiteY7462" fmla="*/ 3130175 h 6858000"/>
              <a:gd name="connsiteX7463" fmla="*/ 7837945 w 12192000"/>
              <a:gd name="connsiteY7463" fmla="*/ 3180764 h 6858000"/>
              <a:gd name="connsiteX7464" fmla="*/ 7844589 w 12192000"/>
              <a:gd name="connsiteY7464" fmla="*/ 3213951 h 6858000"/>
              <a:gd name="connsiteX7465" fmla="*/ 7848281 w 12192000"/>
              <a:gd name="connsiteY7465" fmla="*/ 3214760 h 6858000"/>
              <a:gd name="connsiteX7466" fmla="*/ 7851234 w 12192000"/>
              <a:gd name="connsiteY7466" fmla="*/ 3226901 h 6858000"/>
              <a:gd name="connsiteX7467" fmla="*/ 7851234 w 12192000"/>
              <a:gd name="connsiteY7467" fmla="*/ 3230949 h 6858000"/>
              <a:gd name="connsiteX7468" fmla="*/ 7857878 w 12192000"/>
              <a:gd name="connsiteY7468" fmla="*/ 3233377 h 6858000"/>
              <a:gd name="connsiteX7469" fmla="*/ 7862307 w 12192000"/>
              <a:gd name="connsiteY7469" fmla="*/ 3243090 h 6858000"/>
              <a:gd name="connsiteX7470" fmla="*/ 7864522 w 12192000"/>
              <a:gd name="connsiteY7470" fmla="*/ 3257255 h 6858000"/>
              <a:gd name="connsiteX7471" fmla="*/ 7873381 w 12192000"/>
              <a:gd name="connsiteY7471" fmla="*/ 3259279 h 6858000"/>
              <a:gd name="connsiteX7472" fmla="*/ 7872643 w 12192000"/>
              <a:gd name="connsiteY7472" fmla="*/ 3246328 h 6858000"/>
              <a:gd name="connsiteX7473" fmla="*/ 7870428 w 12192000"/>
              <a:gd name="connsiteY7473" fmla="*/ 3246732 h 6858000"/>
              <a:gd name="connsiteX7474" fmla="*/ 7871166 w 12192000"/>
              <a:gd name="connsiteY7474" fmla="*/ 3237424 h 6858000"/>
              <a:gd name="connsiteX7475" fmla="*/ 7874857 w 12192000"/>
              <a:gd name="connsiteY7475" fmla="*/ 3236210 h 6858000"/>
              <a:gd name="connsiteX7476" fmla="*/ 7883716 w 12192000"/>
              <a:gd name="connsiteY7476" fmla="*/ 3247947 h 6858000"/>
              <a:gd name="connsiteX7477" fmla="*/ 7880763 w 12192000"/>
              <a:gd name="connsiteY7477" fmla="*/ 3251184 h 6858000"/>
              <a:gd name="connsiteX7478" fmla="*/ 7888884 w 12192000"/>
              <a:gd name="connsiteY7478" fmla="*/ 3262921 h 6858000"/>
              <a:gd name="connsiteX7479" fmla="*/ 7894790 w 12192000"/>
              <a:gd name="connsiteY7479" fmla="*/ 3268182 h 6858000"/>
              <a:gd name="connsiteX7480" fmla="*/ 7899219 w 12192000"/>
              <a:gd name="connsiteY7480" fmla="*/ 3265349 h 6858000"/>
              <a:gd name="connsiteX7481" fmla="*/ 7906602 w 12192000"/>
              <a:gd name="connsiteY7481" fmla="*/ 3264135 h 6858000"/>
              <a:gd name="connsiteX7482" fmla="*/ 7910293 w 12192000"/>
              <a:gd name="connsiteY7482" fmla="*/ 3266159 h 6858000"/>
              <a:gd name="connsiteX7483" fmla="*/ 7916199 w 12192000"/>
              <a:gd name="connsiteY7483" fmla="*/ 3264135 h 6858000"/>
              <a:gd name="connsiteX7484" fmla="*/ 7925796 w 12192000"/>
              <a:gd name="connsiteY7484" fmla="*/ 3273444 h 6858000"/>
              <a:gd name="connsiteX7485" fmla="*/ 7930226 w 12192000"/>
              <a:gd name="connsiteY7485" fmla="*/ 3278705 h 6858000"/>
              <a:gd name="connsiteX7486" fmla="*/ 7944252 w 12192000"/>
              <a:gd name="connsiteY7486" fmla="*/ 3281943 h 6858000"/>
              <a:gd name="connsiteX7487" fmla="*/ 7947205 w 12192000"/>
              <a:gd name="connsiteY7487" fmla="*/ 3286799 h 6858000"/>
              <a:gd name="connsiteX7488" fmla="*/ 7964185 w 12192000"/>
              <a:gd name="connsiteY7488" fmla="*/ 3303797 h 6858000"/>
              <a:gd name="connsiteX7489" fmla="*/ 7970829 w 12192000"/>
              <a:gd name="connsiteY7489" fmla="*/ 3315534 h 6858000"/>
              <a:gd name="connsiteX7490" fmla="*/ 7981165 w 12192000"/>
              <a:gd name="connsiteY7490" fmla="*/ 3319581 h 6858000"/>
              <a:gd name="connsiteX7491" fmla="*/ 7988547 w 12192000"/>
              <a:gd name="connsiteY7491" fmla="*/ 3327675 h 6858000"/>
              <a:gd name="connsiteX7492" fmla="*/ 7992976 w 12192000"/>
              <a:gd name="connsiteY7492" fmla="*/ 3327675 h 6858000"/>
              <a:gd name="connsiteX7493" fmla="*/ 7992976 w 12192000"/>
              <a:gd name="connsiteY7493" fmla="*/ 3324842 h 6858000"/>
              <a:gd name="connsiteX7494" fmla="*/ 7996668 w 12192000"/>
              <a:gd name="connsiteY7494" fmla="*/ 3329294 h 6858000"/>
              <a:gd name="connsiteX7495" fmla="*/ 8004788 w 12192000"/>
              <a:gd name="connsiteY7495" fmla="*/ 3348316 h 6858000"/>
              <a:gd name="connsiteX7496" fmla="*/ 8010694 w 12192000"/>
              <a:gd name="connsiteY7496" fmla="*/ 3349935 h 6858000"/>
              <a:gd name="connsiteX7497" fmla="*/ 8018077 w 12192000"/>
              <a:gd name="connsiteY7497" fmla="*/ 3358434 h 6858000"/>
              <a:gd name="connsiteX7498" fmla="*/ 8015862 w 12192000"/>
              <a:gd name="connsiteY7498" fmla="*/ 3361267 h 6858000"/>
              <a:gd name="connsiteX7499" fmla="*/ 8021030 w 12192000"/>
              <a:gd name="connsiteY7499" fmla="*/ 3370170 h 6858000"/>
              <a:gd name="connsiteX7500" fmla="*/ 8026197 w 12192000"/>
              <a:gd name="connsiteY7500" fmla="*/ 3370170 h 6858000"/>
              <a:gd name="connsiteX7501" fmla="*/ 8031365 w 12192000"/>
              <a:gd name="connsiteY7501" fmla="*/ 3372599 h 6858000"/>
              <a:gd name="connsiteX7502" fmla="*/ 8035056 w 12192000"/>
              <a:gd name="connsiteY7502" fmla="*/ 3369361 h 6858000"/>
              <a:gd name="connsiteX7503" fmla="*/ 8037271 w 12192000"/>
              <a:gd name="connsiteY7503" fmla="*/ 3372194 h 6858000"/>
              <a:gd name="connsiteX7504" fmla="*/ 8039486 w 12192000"/>
              <a:gd name="connsiteY7504" fmla="*/ 3373408 h 6858000"/>
              <a:gd name="connsiteX7505" fmla="*/ 8040224 w 12192000"/>
              <a:gd name="connsiteY7505" fmla="*/ 3373408 h 6858000"/>
              <a:gd name="connsiteX7506" fmla="*/ 8039486 w 12192000"/>
              <a:gd name="connsiteY7506" fmla="*/ 3376646 h 6858000"/>
              <a:gd name="connsiteX7507" fmla="*/ 8051298 w 12192000"/>
              <a:gd name="connsiteY7507" fmla="*/ 3387168 h 6858000"/>
              <a:gd name="connsiteX7508" fmla="*/ 8054251 w 12192000"/>
              <a:gd name="connsiteY7508" fmla="*/ 3387168 h 6858000"/>
              <a:gd name="connsiteX7509" fmla="*/ 8052774 w 12192000"/>
              <a:gd name="connsiteY7509" fmla="*/ 3391620 h 6858000"/>
              <a:gd name="connsiteX7510" fmla="*/ 8054251 w 12192000"/>
              <a:gd name="connsiteY7510" fmla="*/ 3405785 h 6858000"/>
              <a:gd name="connsiteX7511" fmla="*/ 8049821 w 12192000"/>
              <a:gd name="connsiteY7511" fmla="*/ 3407809 h 6858000"/>
              <a:gd name="connsiteX7512" fmla="*/ 8040224 w 12192000"/>
              <a:gd name="connsiteY7512" fmla="*/ 3417117 h 6858000"/>
              <a:gd name="connsiteX7513" fmla="*/ 8033580 w 12192000"/>
              <a:gd name="connsiteY7513" fmla="*/ 3417522 h 6858000"/>
              <a:gd name="connsiteX7514" fmla="*/ 8028412 w 12192000"/>
              <a:gd name="connsiteY7514" fmla="*/ 3424402 h 6858000"/>
              <a:gd name="connsiteX7515" fmla="*/ 8017338 w 12192000"/>
              <a:gd name="connsiteY7515" fmla="*/ 3424402 h 6858000"/>
              <a:gd name="connsiteX7516" fmla="*/ 8023244 w 12192000"/>
              <a:gd name="connsiteY7516" fmla="*/ 3430473 h 6858000"/>
              <a:gd name="connsiteX7517" fmla="*/ 8026197 w 12192000"/>
              <a:gd name="connsiteY7517" fmla="*/ 3431282 h 6858000"/>
              <a:gd name="connsiteX7518" fmla="*/ 8034318 w 12192000"/>
              <a:gd name="connsiteY7518" fmla="*/ 3428449 h 6858000"/>
              <a:gd name="connsiteX7519" fmla="*/ 8046868 w 12192000"/>
              <a:gd name="connsiteY7519" fmla="*/ 3428045 h 6858000"/>
              <a:gd name="connsiteX7520" fmla="*/ 8048345 w 12192000"/>
              <a:gd name="connsiteY7520" fmla="*/ 3431282 h 6858000"/>
              <a:gd name="connsiteX7521" fmla="*/ 8052036 w 12192000"/>
              <a:gd name="connsiteY7521" fmla="*/ 3436948 h 6858000"/>
              <a:gd name="connsiteX7522" fmla="*/ 8054989 w 12192000"/>
              <a:gd name="connsiteY7522" fmla="*/ 3437758 h 6858000"/>
              <a:gd name="connsiteX7523" fmla="*/ 8085257 w 12192000"/>
              <a:gd name="connsiteY7523" fmla="*/ 3468111 h 6858000"/>
              <a:gd name="connsiteX7524" fmla="*/ 8088948 w 12192000"/>
              <a:gd name="connsiteY7524" fmla="*/ 3475396 h 6858000"/>
              <a:gd name="connsiteX7525" fmla="*/ 8093378 w 12192000"/>
              <a:gd name="connsiteY7525" fmla="*/ 3476206 h 6858000"/>
              <a:gd name="connsiteX7526" fmla="*/ 8105928 w 12192000"/>
              <a:gd name="connsiteY7526" fmla="*/ 3486728 h 6858000"/>
              <a:gd name="connsiteX7527" fmla="*/ 8118478 w 12192000"/>
              <a:gd name="connsiteY7527" fmla="*/ 3489561 h 6858000"/>
              <a:gd name="connsiteX7528" fmla="*/ 8132504 w 12192000"/>
              <a:gd name="connsiteY7528" fmla="*/ 3487942 h 6858000"/>
              <a:gd name="connsiteX7529" fmla="*/ 8136934 w 12192000"/>
              <a:gd name="connsiteY7529" fmla="*/ 3483086 h 6858000"/>
              <a:gd name="connsiteX7530" fmla="*/ 8150222 w 12192000"/>
              <a:gd name="connsiteY7530" fmla="*/ 3475396 h 6858000"/>
              <a:gd name="connsiteX7531" fmla="*/ 8158343 w 12192000"/>
              <a:gd name="connsiteY7531" fmla="*/ 3475396 h 6858000"/>
              <a:gd name="connsiteX7532" fmla="*/ 8174584 w 12192000"/>
              <a:gd name="connsiteY7532" fmla="*/ 3463255 h 6858000"/>
              <a:gd name="connsiteX7533" fmla="*/ 8179752 w 12192000"/>
              <a:gd name="connsiteY7533" fmla="*/ 3462850 h 6858000"/>
              <a:gd name="connsiteX7534" fmla="*/ 8182705 w 12192000"/>
              <a:gd name="connsiteY7534" fmla="*/ 3465683 h 6858000"/>
              <a:gd name="connsiteX7535" fmla="*/ 8195993 w 12192000"/>
              <a:gd name="connsiteY7535" fmla="*/ 3464874 h 6858000"/>
              <a:gd name="connsiteX7536" fmla="*/ 8201161 w 12192000"/>
              <a:gd name="connsiteY7536" fmla="*/ 3463659 h 6858000"/>
              <a:gd name="connsiteX7537" fmla="*/ 8210758 w 12192000"/>
              <a:gd name="connsiteY7537" fmla="*/ 3467707 h 6858000"/>
              <a:gd name="connsiteX7538" fmla="*/ 8225523 w 12192000"/>
              <a:gd name="connsiteY7538" fmla="*/ 3466088 h 6858000"/>
              <a:gd name="connsiteX7539" fmla="*/ 8255791 w 12192000"/>
              <a:gd name="connsiteY7539" fmla="*/ 3449090 h 6858000"/>
              <a:gd name="connsiteX7540" fmla="*/ 8265388 w 12192000"/>
              <a:gd name="connsiteY7540" fmla="*/ 3447066 h 6858000"/>
              <a:gd name="connsiteX7541" fmla="*/ 8274986 w 12192000"/>
              <a:gd name="connsiteY7541" fmla="*/ 3451113 h 6858000"/>
              <a:gd name="connsiteX7542" fmla="*/ 8282368 w 12192000"/>
              <a:gd name="connsiteY7542" fmla="*/ 3449090 h 6858000"/>
              <a:gd name="connsiteX7543" fmla="*/ 8296395 w 12192000"/>
              <a:gd name="connsiteY7543" fmla="*/ 3449494 h 6858000"/>
              <a:gd name="connsiteX7544" fmla="*/ 8309683 w 12192000"/>
              <a:gd name="connsiteY7544" fmla="*/ 3443019 h 6858000"/>
              <a:gd name="connsiteX7545" fmla="*/ 8325924 w 12192000"/>
              <a:gd name="connsiteY7545" fmla="*/ 3442210 h 6858000"/>
              <a:gd name="connsiteX7546" fmla="*/ 8330354 w 12192000"/>
              <a:gd name="connsiteY7546" fmla="*/ 3444638 h 6858000"/>
              <a:gd name="connsiteX7547" fmla="*/ 8335522 w 12192000"/>
              <a:gd name="connsiteY7547" fmla="*/ 3444638 h 6858000"/>
              <a:gd name="connsiteX7548" fmla="*/ 8359884 w 12192000"/>
              <a:gd name="connsiteY7548" fmla="*/ 3440186 h 6858000"/>
              <a:gd name="connsiteX7549" fmla="*/ 8368743 w 12192000"/>
              <a:gd name="connsiteY7549" fmla="*/ 3433711 h 6858000"/>
              <a:gd name="connsiteX7550" fmla="*/ 8383507 w 12192000"/>
              <a:gd name="connsiteY7550" fmla="*/ 3431687 h 6858000"/>
              <a:gd name="connsiteX7551" fmla="*/ 8387937 w 12192000"/>
              <a:gd name="connsiteY7551" fmla="*/ 3435329 h 6858000"/>
              <a:gd name="connsiteX7552" fmla="*/ 8389413 w 12192000"/>
              <a:gd name="connsiteY7552" fmla="*/ 3431282 h 6858000"/>
              <a:gd name="connsiteX7553" fmla="*/ 8404916 w 12192000"/>
              <a:gd name="connsiteY7553" fmla="*/ 3429663 h 6858000"/>
              <a:gd name="connsiteX7554" fmla="*/ 8413775 w 12192000"/>
              <a:gd name="connsiteY7554" fmla="*/ 3421569 h 6858000"/>
              <a:gd name="connsiteX7555" fmla="*/ 8415252 w 12192000"/>
              <a:gd name="connsiteY7555" fmla="*/ 3422783 h 6858000"/>
              <a:gd name="connsiteX7556" fmla="*/ 8418943 w 12192000"/>
              <a:gd name="connsiteY7556" fmla="*/ 3416308 h 6858000"/>
              <a:gd name="connsiteX7557" fmla="*/ 8417467 w 12192000"/>
              <a:gd name="connsiteY7557" fmla="*/ 3415094 h 6858000"/>
              <a:gd name="connsiteX7558" fmla="*/ 8424111 w 12192000"/>
              <a:gd name="connsiteY7558" fmla="*/ 3409428 h 6858000"/>
              <a:gd name="connsiteX7559" fmla="*/ 8427802 w 12192000"/>
              <a:gd name="connsiteY7559" fmla="*/ 3410237 h 6858000"/>
              <a:gd name="connsiteX7560" fmla="*/ 8427802 w 12192000"/>
              <a:gd name="connsiteY7560" fmla="*/ 3407809 h 6858000"/>
              <a:gd name="connsiteX7561" fmla="*/ 8433708 w 12192000"/>
              <a:gd name="connsiteY7561" fmla="*/ 3411856 h 6858000"/>
              <a:gd name="connsiteX7562" fmla="*/ 8446258 w 12192000"/>
              <a:gd name="connsiteY7562" fmla="*/ 3415903 h 6858000"/>
              <a:gd name="connsiteX7563" fmla="*/ 8452164 w 12192000"/>
              <a:gd name="connsiteY7563" fmla="*/ 3415498 h 6858000"/>
              <a:gd name="connsiteX7564" fmla="*/ 8454379 w 12192000"/>
              <a:gd name="connsiteY7564" fmla="*/ 3416713 h 6858000"/>
              <a:gd name="connsiteX7565" fmla="*/ 8449211 w 12192000"/>
              <a:gd name="connsiteY7565" fmla="*/ 3423997 h 6858000"/>
              <a:gd name="connsiteX7566" fmla="*/ 8446258 w 12192000"/>
              <a:gd name="connsiteY7566" fmla="*/ 3431282 h 6858000"/>
              <a:gd name="connsiteX7567" fmla="*/ 8445520 w 12192000"/>
              <a:gd name="connsiteY7567" fmla="*/ 3438567 h 6858000"/>
              <a:gd name="connsiteX7568" fmla="*/ 8442567 w 12192000"/>
              <a:gd name="connsiteY7568" fmla="*/ 3443019 h 6858000"/>
              <a:gd name="connsiteX7569" fmla="*/ 8444782 w 12192000"/>
              <a:gd name="connsiteY7569" fmla="*/ 3447066 h 6858000"/>
              <a:gd name="connsiteX7570" fmla="*/ 8451426 w 12192000"/>
              <a:gd name="connsiteY7570" fmla="*/ 3447471 h 6858000"/>
              <a:gd name="connsiteX7571" fmla="*/ 8452164 w 12192000"/>
              <a:gd name="connsiteY7571" fmla="*/ 3450304 h 6858000"/>
              <a:gd name="connsiteX7572" fmla="*/ 8446258 w 12192000"/>
              <a:gd name="connsiteY7572" fmla="*/ 3454351 h 6858000"/>
              <a:gd name="connsiteX7573" fmla="*/ 8441829 w 12192000"/>
              <a:gd name="connsiteY7573" fmla="*/ 3463659 h 6858000"/>
              <a:gd name="connsiteX7574" fmla="*/ 8446258 w 12192000"/>
              <a:gd name="connsiteY7574" fmla="*/ 3469325 h 6858000"/>
              <a:gd name="connsiteX7575" fmla="*/ 8448473 w 12192000"/>
              <a:gd name="connsiteY7575" fmla="*/ 3477015 h 6858000"/>
              <a:gd name="connsiteX7576" fmla="*/ 8444782 w 12192000"/>
              <a:gd name="connsiteY7576" fmla="*/ 3484300 h 6858000"/>
              <a:gd name="connsiteX7577" fmla="*/ 8451426 w 12192000"/>
              <a:gd name="connsiteY7577" fmla="*/ 3483490 h 6858000"/>
              <a:gd name="connsiteX7578" fmla="*/ 8450688 w 12192000"/>
              <a:gd name="connsiteY7578" fmla="*/ 3481062 h 6858000"/>
              <a:gd name="connsiteX7579" fmla="*/ 8453641 w 12192000"/>
              <a:gd name="connsiteY7579" fmla="*/ 3481872 h 6858000"/>
              <a:gd name="connsiteX7580" fmla="*/ 8456594 w 12192000"/>
              <a:gd name="connsiteY7580" fmla="*/ 3487538 h 6858000"/>
              <a:gd name="connsiteX7581" fmla="*/ 8453641 w 12192000"/>
              <a:gd name="connsiteY7581" fmla="*/ 3489156 h 6858000"/>
              <a:gd name="connsiteX7582" fmla="*/ 8452164 w 12192000"/>
              <a:gd name="connsiteY7582" fmla="*/ 3487133 h 6858000"/>
              <a:gd name="connsiteX7583" fmla="*/ 8446258 w 12192000"/>
              <a:gd name="connsiteY7583" fmla="*/ 3487538 h 6858000"/>
              <a:gd name="connsiteX7584" fmla="*/ 8441829 w 12192000"/>
              <a:gd name="connsiteY7584" fmla="*/ 3488347 h 6858000"/>
              <a:gd name="connsiteX7585" fmla="*/ 8434446 w 12192000"/>
              <a:gd name="connsiteY7585" fmla="*/ 3500084 h 6858000"/>
              <a:gd name="connsiteX7586" fmla="*/ 8438137 w 12192000"/>
              <a:gd name="connsiteY7586" fmla="*/ 3505750 h 6858000"/>
              <a:gd name="connsiteX7587" fmla="*/ 8436661 w 12192000"/>
              <a:gd name="connsiteY7587" fmla="*/ 3517082 h 6858000"/>
              <a:gd name="connsiteX7588" fmla="*/ 8432970 w 12192000"/>
              <a:gd name="connsiteY7588" fmla="*/ 3521534 h 6858000"/>
              <a:gd name="connsiteX7589" fmla="*/ 8433708 w 12192000"/>
              <a:gd name="connsiteY7589" fmla="*/ 3533675 h 6858000"/>
              <a:gd name="connsiteX7590" fmla="*/ 8416728 w 12192000"/>
              <a:gd name="connsiteY7590" fmla="*/ 3555934 h 6858000"/>
              <a:gd name="connsiteX7591" fmla="*/ 8404916 w 12192000"/>
              <a:gd name="connsiteY7591" fmla="*/ 3578598 h 6858000"/>
              <a:gd name="connsiteX7592" fmla="*/ 8397534 w 12192000"/>
              <a:gd name="connsiteY7592" fmla="*/ 3586693 h 6858000"/>
              <a:gd name="connsiteX7593" fmla="*/ 8393843 w 12192000"/>
              <a:gd name="connsiteY7593" fmla="*/ 3586288 h 6858000"/>
              <a:gd name="connsiteX7594" fmla="*/ 8382769 w 12192000"/>
              <a:gd name="connsiteY7594" fmla="*/ 3597215 h 6858000"/>
              <a:gd name="connsiteX7595" fmla="*/ 8382031 w 12192000"/>
              <a:gd name="connsiteY7595" fmla="*/ 3602477 h 6858000"/>
              <a:gd name="connsiteX7596" fmla="*/ 8387199 w 12192000"/>
              <a:gd name="connsiteY7596" fmla="*/ 3608952 h 6858000"/>
              <a:gd name="connsiteX7597" fmla="*/ 8380554 w 12192000"/>
              <a:gd name="connsiteY7597" fmla="*/ 3614213 h 6858000"/>
              <a:gd name="connsiteX7598" fmla="*/ 8352501 w 12192000"/>
              <a:gd name="connsiteY7598" fmla="*/ 3663993 h 6858000"/>
              <a:gd name="connsiteX7599" fmla="*/ 8351025 w 12192000"/>
              <a:gd name="connsiteY7599" fmla="*/ 3678563 h 6858000"/>
              <a:gd name="connsiteX7600" fmla="*/ 8333307 w 12192000"/>
              <a:gd name="connsiteY7600" fmla="*/ 3701632 h 6858000"/>
              <a:gd name="connsiteX7601" fmla="*/ 8332569 w 12192000"/>
              <a:gd name="connsiteY7601" fmla="*/ 3709321 h 6858000"/>
              <a:gd name="connsiteX7602" fmla="*/ 8298609 w 12192000"/>
              <a:gd name="connsiteY7602" fmla="*/ 3751816 h 6858000"/>
              <a:gd name="connsiteX7603" fmla="*/ 8294918 w 12192000"/>
              <a:gd name="connsiteY7603" fmla="*/ 3761529 h 6858000"/>
              <a:gd name="connsiteX7604" fmla="*/ 8280153 w 12192000"/>
              <a:gd name="connsiteY7604" fmla="*/ 3775694 h 6858000"/>
              <a:gd name="connsiteX7605" fmla="*/ 8253576 w 12192000"/>
              <a:gd name="connsiteY7605" fmla="*/ 3805238 h 6858000"/>
              <a:gd name="connsiteX7606" fmla="*/ 8198208 w 12192000"/>
              <a:gd name="connsiteY7606" fmla="*/ 3850567 h 6858000"/>
              <a:gd name="connsiteX7607" fmla="*/ 8174584 w 12192000"/>
              <a:gd name="connsiteY7607" fmla="*/ 3869183 h 6858000"/>
              <a:gd name="connsiteX7608" fmla="*/ 8158343 w 12192000"/>
              <a:gd name="connsiteY7608" fmla="*/ 3872016 h 6858000"/>
              <a:gd name="connsiteX7609" fmla="*/ 8144316 w 12192000"/>
              <a:gd name="connsiteY7609" fmla="*/ 3881325 h 6858000"/>
              <a:gd name="connsiteX7610" fmla="*/ 8126599 w 12192000"/>
              <a:gd name="connsiteY7610" fmla="*/ 3893871 h 6858000"/>
              <a:gd name="connsiteX7611" fmla="*/ 8092639 w 12192000"/>
              <a:gd name="connsiteY7611" fmla="*/ 3926653 h 6858000"/>
              <a:gd name="connsiteX7612" fmla="*/ 8084519 w 12192000"/>
              <a:gd name="connsiteY7612" fmla="*/ 3928676 h 6858000"/>
              <a:gd name="connsiteX7613" fmla="*/ 8057204 w 12192000"/>
              <a:gd name="connsiteY7613" fmla="*/ 3957411 h 6858000"/>
              <a:gd name="connsiteX7614" fmla="*/ 8052036 w 12192000"/>
              <a:gd name="connsiteY7614" fmla="*/ 3959030 h 6858000"/>
              <a:gd name="connsiteX7615" fmla="*/ 8048345 w 12192000"/>
              <a:gd name="connsiteY7615" fmla="*/ 3965910 h 6858000"/>
              <a:gd name="connsiteX7616" fmla="*/ 8038009 w 12192000"/>
              <a:gd name="connsiteY7616" fmla="*/ 3968743 h 6858000"/>
              <a:gd name="connsiteX7617" fmla="*/ 8026936 w 12192000"/>
              <a:gd name="connsiteY7617" fmla="*/ 3978052 h 6858000"/>
              <a:gd name="connsiteX7618" fmla="*/ 8022506 w 12192000"/>
              <a:gd name="connsiteY7618" fmla="*/ 3987765 h 6858000"/>
              <a:gd name="connsiteX7619" fmla="*/ 7981903 w 12192000"/>
              <a:gd name="connsiteY7619" fmla="*/ 4029855 h 6858000"/>
              <a:gd name="connsiteX7620" fmla="*/ 7981165 w 12192000"/>
              <a:gd name="connsiteY7620" fmla="*/ 4031879 h 6858000"/>
              <a:gd name="connsiteX7621" fmla="*/ 7980426 w 12192000"/>
              <a:gd name="connsiteY7621" fmla="*/ 4034712 h 6858000"/>
              <a:gd name="connsiteX7622" fmla="*/ 7964185 w 12192000"/>
              <a:gd name="connsiteY7622" fmla="*/ 4053329 h 6858000"/>
              <a:gd name="connsiteX7623" fmla="*/ 7959755 w 12192000"/>
              <a:gd name="connsiteY7623" fmla="*/ 4054543 h 6858000"/>
              <a:gd name="connsiteX7624" fmla="*/ 7954588 w 12192000"/>
              <a:gd name="connsiteY7624" fmla="*/ 4060209 h 6858000"/>
              <a:gd name="connsiteX7625" fmla="*/ 7957541 w 12192000"/>
              <a:gd name="connsiteY7625" fmla="*/ 4064661 h 6858000"/>
              <a:gd name="connsiteX7626" fmla="*/ 7939823 w 12192000"/>
              <a:gd name="connsiteY7626" fmla="*/ 4070327 h 6858000"/>
              <a:gd name="connsiteX7627" fmla="*/ 7930964 w 12192000"/>
              <a:gd name="connsiteY7627" fmla="*/ 4082063 h 6858000"/>
              <a:gd name="connsiteX7628" fmla="*/ 7916199 w 12192000"/>
              <a:gd name="connsiteY7628" fmla="*/ 4082063 h 6858000"/>
              <a:gd name="connsiteX7629" fmla="*/ 7910293 w 12192000"/>
              <a:gd name="connsiteY7629" fmla="*/ 4084087 h 6858000"/>
              <a:gd name="connsiteX7630" fmla="*/ 7909555 w 12192000"/>
              <a:gd name="connsiteY7630" fmla="*/ 4087325 h 6858000"/>
              <a:gd name="connsiteX7631" fmla="*/ 7902172 w 12192000"/>
              <a:gd name="connsiteY7631" fmla="*/ 4095014 h 6858000"/>
              <a:gd name="connsiteX7632" fmla="*/ 7902172 w 12192000"/>
              <a:gd name="connsiteY7632" fmla="*/ 4100275 h 6858000"/>
              <a:gd name="connsiteX7633" fmla="*/ 7905125 w 12192000"/>
              <a:gd name="connsiteY7633" fmla="*/ 4102704 h 6858000"/>
              <a:gd name="connsiteX7634" fmla="*/ 7897005 w 12192000"/>
              <a:gd name="connsiteY7634" fmla="*/ 4114440 h 6858000"/>
              <a:gd name="connsiteX7635" fmla="*/ 7888884 w 12192000"/>
              <a:gd name="connsiteY7635" fmla="*/ 4123749 h 6858000"/>
              <a:gd name="connsiteX7636" fmla="*/ 7888884 w 12192000"/>
              <a:gd name="connsiteY7636" fmla="*/ 4133867 h 6858000"/>
              <a:gd name="connsiteX7637" fmla="*/ 7881502 w 12192000"/>
              <a:gd name="connsiteY7637" fmla="*/ 4148436 h 6858000"/>
              <a:gd name="connsiteX7638" fmla="*/ 7863045 w 12192000"/>
              <a:gd name="connsiteY7638" fmla="*/ 4172719 h 6858000"/>
              <a:gd name="connsiteX7639" fmla="*/ 7852710 w 12192000"/>
              <a:gd name="connsiteY7639" fmla="*/ 4176766 h 6858000"/>
              <a:gd name="connsiteX7640" fmla="*/ 7848281 w 12192000"/>
              <a:gd name="connsiteY7640" fmla="*/ 4176766 h 6858000"/>
              <a:gd name="connsiteX7641" fmla="*/ 7846804 w 12192000"/>
              <a:gd name="connsiteY7641" fmla="*/ 4176766 h 6858000"/>
              <a:gd name="connsiteX7642" fmla="*/ 7849019 w 12192000"/>
              <a:gd name="connsiteY7642" fmla="*/ 4179195 h 6858000"/>
              <a:gd name="connsiteX7643" fmla="*/ 7849757 w 12192000"/>
              <a:gd name="connsiteY7643" fmla="*/ 4186480 h 6858000"/>
              <a:gd name="connsiteX7644" fmla="*/ 7846804 w 12192000"/>
              <a:gd name="connsiteY7644" fmla="*/ 4190931 h 6858000"/>
              <a:gd name="connsiteX7645" fmla="*/ 7835730 w 12192000"/>
              <a:gd name="connsiteY7645" fmla="*/ 4221285 h 6858000"/>
              <a:gd name="connsiteX7646" fmla="*/ 7827610 w 12192000"/>
              <a:gd name="connsiteY7646" fmla="*/ 4240711 h 6858000"/>
              <a:gd name="connsiteX7647" fmla="*/ 7828348 w 12192000"/>
              <a:gd name="connsiteY7647" fmla="*/ 4251234 h 6858000"/>
              <a:gd name="connsiteX7648" fmla="*/ 7842375 w 12192000"/>
              <a:gd name="connsiteY7648" fmla="*/ 4262566 h 6858000"/>
              <a:gd name="connsiteX7649" fmla="*/ 7852710 w 12192000"/>
              <a:gd name="connsiteY7649" fmla="*/ 4273493 h 6858000"/>
              <a:gd name="connsiteX7650" fmla="*/ 7859354 w 12192000"/>
              <a:gd name="connsiteY7650" fmla="*/ 4272279 h 6858000"/>
              <a:gd name="connsiteX7651" fmla="*/ 7865998 w 12192000"/>
              <a:gd name="connsiteY7651" fmla="*/ 4289277 h 6858000"/>
              <a:gd name="connsiteX7652" fmla="*/ 7863045 w 12192000"/>
              <a:gd name="connsiteY7652" fmla="*/ 4294943 h 6858000"/>
              <a:gd name="connsiteX7653" fmla="*/ 7859354 w 12192000"/>
              <a:gd name="connsiteY7653" fmla="*/ 4293729 h 6858000"/>
              <a:gd name="connsiteX7654" fmla="*/ 7852710 w 12192000"/>
              <a:gd name="connsiteY7654" fmla="*/ 4297371 h 6858000"/>
              <a:gd name="connsiteX7655" fmla="*/ 7849757 w 12192000"/>
              <a:gd name="connsiteY7655" fmla="*/ 4308299 h 6858000"/>
              <a:gd name="connsiteX7656" fmla="*/ 7851234 w 12192000"/>
              <a:gd name="connsiteY7656" fmla="*/ 4325297 h 6858000"/>
              <a:gd name="connsiteX7657" fmla="*/ 7858616 w 12192000"/>
              <a:gd name="connsiteY7657" fmla="*/ 4332177 h 6858000"/>
              <a:gd name="connsiteX7658" fmla="*/ 7857140 w 12192000"/>
              <a:gd name="connsiteY7658" fmla="*/ 4342699 h 6858000"/>
              <a:gd name="connsiteX7659" fmla="*/ 7850495 w 12192000"/>
              <a:gd name="connsiteY7659" fmla="*/ 4347961 h 6858000"/>
              <a:gd name="connsiteX7660" fmla="*/ 7851972 w 12192000"/>
              <a:gd name="connsiteY7660" fmla="*/ 4358079 h 6858000"/>
              <a:gd name="connsiteX7661" fmla="*/ 7857878 w 12192000"/>
              <a:gd name="connsiteY7661" fmla="*/ 4370625 h 6858000"/>
              <a:gd name="connsiteX7662" fmla="*/ 7854925 w 12192000"/>
              <a:gd name="connsiteY7662" fmla="*/ 4371029 h 6858000"/>
              <a:gd name="connsiteX7663" fmla="*/ 7857878 w 12192000"/>
              <a:gd name="connsiteY7663" fmla="*/ 4376695 h 6858000"/>
              <a:gd name="connsiteX7664" fmla="*/ 7860093 w 12192000"/>
              <a:gd name="connsiteY7664" fmla="*/ 4385599 h 6858000"/>
              <a:gd name="connsiteX7665" fmla="*/ 7865260 w 12192000"/>
              <a:gd name="connsiteY7665" fmla="*/ 4390456 h 6858000"/>
              <a:gd name="connsiteX7666" fmla="*/ 7860831 w 12192000"/>
              <a:gd name="connsiteY7666" fmla="*/ 4397741 h 6858000"/>
              <a:gd name="connsiteX7667" fmla="*/ 7865260 w 12192000"/>
              <a:gd name="connsiteY7667" fmla="*/ 4403002 h 6858000"/>
              <a:gd name="connsiteX7668" fmla="*/ 7870428 w 12192000"/>
              <a:gd name="connsiteY7668" fmla="*/ 4416762 h 6858000"/>
              <a:gd name="connsiteX7669" fmla="*/ 7868951 w 12192000"/>
              <a:gd name="connsiteY7669" fmla="*/ 4423642 h 6858000"/>
              <a:gd name="connsiteX7670" fmla="*/ 7886669 w 12192000"/>
              <a:gd name="connsiteY7670" fmla="*/ 4439426 h 6858000"/>
              <a:gd name="connsiteX7671" fmla="*/ 7899219 w 12192000"/>
              <a:gd name="connsiteY7671" fmla="*/ 4441045 h 6858000"/>
              <a:gd name="connsiteX7672" fmla="*/ 7910293 w 12192000"/>
              <a:gd name="connsiteY7672" fmla="*/ 4449544 h 6858000"/>
              <a:gd name="connsiteX7673" fmla="*/ 7910293 w 12192000"/>
              <a:gd name="connsiteY7673" fmla="*/ 4453996 h 6858000"/>
              <a:gd name="connsiteX7674" fmla="*/ 7911770 w 12192000"/>
              <a:gd name="connsiteY7674" fmla="*/ 4454805 h 6858000"/>
              <a:gd name="connsiteX7675" fmla="*/ 7914723 w 12192000"/>
              <a:gd name="connsiteY7675" fmla="*/ 4456829 h 6858000"/>
              <a:gd name="connsiteX7676" fmla="*/ 7913246 w 12192000"/>
              <a:gd name="connsiteY7676" fmla="*/ 4467756 h 6858000"/>
              <a:gd name="connsiteX7677" fmla="*/ 7910293 w 12192000"/>
              <a:gd name="connsiteY7677" fmla="*/ 4473017 h 6858000"/>
              <a:gd name="connsiteX7678" fmla="*/ 7913246 w 12192000"/>
              <a:gd name="connsiteY7678" fmla="*/ 4475446 h 6858000"/>
              <a:gd name="connsiteX7679" fmla="*/ 7902911 w 12192000"/>
              <a:gd name="connsiteY7679" fmla="*/ 4488801 h 6858000"/>
              <a:gd name="connsiteX7680" fmla="*/ 7902172 w 12192000"/>
              <a:gd name="connsiteY7680" fmla="*/ 4493658 h 6858000"/>
              <a:gd name="connsiteX7681" fmla="*/ 7903649 w 12192000"/>
              <a:gd name="connsiteY7681" fmla="*/ 4497300 h 6858000"/>
              <a:gd name="connsiteX7682" fmla="*/ 7904387 w 12192000"/>
              <a:gd name="connsiteY7682" fmla="*/ 4499729 h 6858000"/>
              <a:gd name="connsiteX7683" fmla="*/ 7900696 w 12192000"/>
              <a:gd name="connsiteY7683" fmla="*/ 4503371 h 6858000"/>
              <a:gd name="connsiteX7684" fmla="*/ 7902911 w 12192000"/>
              <a:gd name="connsiteY7684" fmla="*/ 4519964 h 6858000"/>
              <a:gd name="connsiteX7685" fmla="*/ 7908817 w 12192000"/>
              <a:gd name="connsiteY7685" fmla="*/ 4529678 h 6858000"/>
              <a:gd name="connsiteX7686" fmla="*/ 7905864 w 12192000"/>
              <a:gd name="connsiteY7686" fmla="*/ 4532106 h 6858000"/>
              <a:gd name="connsiteX7687" fmla="*/ 7905864 w 12192000"/>
              <a:gd name="connsiteY7687" fmla="*/ 4544247 h 6858000"/>
              <a:gd name="connsiteX7688" fmla="*/ 7908817 w 12192000"/>
              <a:gd name="connsiteY7688" fmla="*/ 4546676 h 6858000"/>
              <a:gd name="connsiteX7689" fmla="*/ 7908817 w 12192000"/>
              <a:gd name="connsiteY7689" fmla="*/ 4558412 h 6858000"/>
              <a:gd name="connsiteX7690" fmla="*/ 7903649 w 12192000"/>
              <a:gd name="connsiteY7690" fmla="*/ 4563269 h 6858000"/>
              <a:gd name="connsiteX7691" fmla="*/ 7905125 w 12192000"/>
              <a:gd name="connsiteY7691" fmla="*/ 4575410 h 6858000"/>
              <a:gd name="connsiteX7692" fmla="*/ 7902172 w 12192000"/>
              <a:gd name="connsiteY7692" fmla="*/ 4598074 h 6858000"/>
              <a:gd name="connsiteX7693" fmla="*/ 7899958 w 12192000"/>
              <a:gd name="connsiteY7693" fmla="*/ 4598074 h 6858000"/>
              <a:gd name="connsiteX7694" fmla="*/ 7902911 w 12192000"/>
              <a:gd name="connsiteY7694" fmla="*/ 4602121 h 6858000"/>
              <a:gd name="connsiteX7695" fmla="*/ 7902911 w 12192000"/>
              <a:gd name="connsiteY7695" fmla="*/ 4622762 h 6858000"/>
              <a:gd name="connsiteX7696" fmla="*/ 7895528 w 12192000"/>
              <a:gd name="connsiteY7696" fmla="*/ 4623571 h 6858000"/>
              <a:gd name="connsiteX7697" fmla="*/ 7894790 w 12192000"/>
              <a:gd name="connsiteY7697" fmla="*/ 4626404 h 6858000"/>
              <a:gd name="connsiteX7698" fmla="*/ 7897743 w 12192000"/>
              <a:gd name="connsiteY7698" fmla="*/ 4629642 h 6858000"/>
              <a:gd name="connsiteX7699" fmla="*/ 7907340 w 12192000"/>
              <a:gd name="connsiteY7699" fmla="*/ 4630047 h 6858000"/>
              <a:gd name="connsiteX7700" fmla="*/ 7910293 w 12192000"/>
              <a:gd name="connsiteY7700" fmla="*/ 4631666 h 6858000"/>
              <a:gd name="connsiteX7701" fmla="*/ 7912508 w 12192000"/>
              <a:gd name="connsiteY7701" fmla="*/ 4649473 h 6858000"/>
              <a:gd name="connsiteX7702" fmla="*/ 7907340 w 12192000"/>
              <a:gd name="connsiteY7702" fmla="*/ 4656353 h 6858000"/>
              <a:gd name="connsiteX7703" fmla="*/ 7902172 w 12192000"/>
              <a:gd name="connsiteY7703" fmla="*/ 4658781 h 6858000"/>
              <a:gd name="connsiteX7704" fmla="*/ 7905125 w 12192000"/>
              <a:gd name="connsiteY7704" fmla="*/ 4662829 h 6858000"/>
              <a:gd name="connsiteX7705" fmla="*/ 7903649 w 12192000"/>
              <a:gd name="connsiteY7705" fmla="*/ 4667280 h 6858000"/>
              <a:gd name="connsiteX7706" fmla="*/ 7897005 w 12192000"/>
              <a:gd name="connsiteY7706" fmla="*/ 4667280 h 6858000"/>
              <a:gd name="connsiteX7707" fmla="*/ 7890361 w 12192000"/>
              <a:gd name="connsiteY7707" fmla="*/ 4674161 h 6858000"/>
              <a:gd name="connsiteX7708" fmla="*/ 7891837 w 12192000"/>
              <a:gd name="connsiteY7708" fmla="*/ 4676589 h 6858000"/>
              <a:gd name="connsiteX7709" fmla="*/ 7894052 w 12192000"/>
              <a:gd name="connsiteY7709" fmla="*/ 4674970 h 6858000"/>
              <a:gd name="connsiteX7710" fmla="*/ 7900696 w 12192000"/>
              <a:gd name="connsiteY7710" fmla="*/ 4675375 h 6858000"/>
              <a:gd name="connsiteX7711" fmla="*/ 7896266 w 12192000"/>
              <a:gd name="connsiteY7711" fmla="*/ 4681445 h 6858000"/>
              <a:gd name="connsiteX7712" fmla="*/ 7894790 w 12192000"/>
              <a:gd name="connsiteY7712" fmla="*/ 4690754 h 6858000"/>
              <a:gd name="connsiteX7713" fmla="*/ 7888884 w 12192000"/>
              <a:gd name="connsiteY7713" fmla="*/ 4691968 h 6858000"/>
              <a:gd name="connsiteX7714" fmla="*/ 7877810 w 12192000"/>
              <a:gd name="connsiteY7714" fmla="*/ 4704514 h 6858000"/>
              <a:gd name="connsiteX7715" fmla="*/ 7877810 w 12192000"/>
              <a:gd name="connsiteY7715" fmla="*/ 4710180 h 6858000"/>
              <a:gd name="connsiteX7716" fmla="*/ 7868213 w 12192000"/>
              <a:gd name="connsiteY7716" fmla="*/ 4722726 h 6858000"/>
              <a:gd name="connsiteX7717" fmla="*/ 7859354 w 12192000"/>
              <a:gd name="connsiteY7717" fmla="*/ 4723940 h 6858000"/>
              <a:gd name="connsiteX7718" fmla="*/ 7860093 w 12192000"/>
              <a:gd name="connsiteY7718" fmla="*/ 4732440 h 6858000"/>
              <a:gd name="connsiteX7719" fmla="*/ 7827610 w 12192000"/>
              <a:gd name="connsiteY7719" fmla="*/ 4749033 h 6858000"/>
              <a:gd name="connsiteX7720" fmla="*/ 7822442 w 12192000"/>
              <a:gd name="connsiteY7720" fmla="*/ 4749438 h 6858000"/>
              <a:gd name="connsiteX7721" fmla="*/ 7819489 w 12192000"/>
              <a:gd name="connsiteY7721" fmla="*/ 4755913 h 6858000"/>
              <a:gd name="connsiteX7722" fmla="*/ 7787745 w 12192000"/>
              <a:gd name="connsiteY7722" fmla="*/ 4771697 h 6858000"/>
              <a:gd name="connsiteX7723" fmla="*/ 7775933 w 12192000"/>
              <a:gd name="connsiteY7723" fmla="*/ 4770483 h 6858000"/>
              <a:gd name="connsiteX7724" fmla="*/ 7775194 w 12192000"/>
              <a:gd name="connsiteY7724" fmla="*/ 4772506 h 6858000"/>
              <a:gd name="connsiteX7725" fmla="*/ 7761168 w 12192000"/>
              <a:gd name="connsiteY7725" fmla="*/ 4778982 h 6858000"/>
              <a:gd name="connsiteX7726" fmla="*/ 7740497 w 12192000"/>
              <a:gd name="connsiteY7726" fmla="*/ 4791123 h 6858000"/>
              <a:gd name="connsiteX7727" fmla="*/ 7736068 w 12192000"/>
              <a:gd name="connsiteY7727" fmla="*/ 4788290 h 6858000"/>
              <a:gd name="connsiteX7728" fmla="*/ 7735329 w 12192000"/>
              <a:gd name="connsiteY7728" fmla="*/ 4793956 h 6858000"/>
              <a:gd name="connsiteX7729" fmla="*/ 7723517 w 12192000"/>
              <a:gd name="connsiteY7729" fmla="*/ 4807716 h 6858000"/>
              <a:gd name="connsiteX7730" fmla="*/ 7717611 w 12192000"/>
              <a:gd name="connsiteY7730" fmla="*/ 4810145 h 6858000"/>
              <a:gd name="connsiteX7731" fmla="*/ 7713920 w 12192000"/>
              <a:gd name="connsiteY7731" fmla="*/ 4802860 h 6858000"/>
              <a:gd name="connsiteX7732" fmla="*/ 7711706 w 12192000"/>
              <a:gd name="connsiteY7732" fmla="*/ 4814597 h 6858000"/>
              <a:gd name="connsiteX7733" fmla="*/ 7705800 w 12192000"/>
              <a:gd name="connsiteY7733" fmla="*/ 4816215 h 6858000"/>
              <a:gd name="connsiteX7734" fmla="*/ 7704323 w 12192000"/>
              <a:gd name="connsiteY7734" fmla="*/ 4823096 h 6858000"/>
              <a:gd name="connsiteX7735" fmla="*/ 7684390 w 12192000"/>
              <a:gd name="connsiteY7735" fmla="*/ 4834023 h 6858000"/>
              <a:gd name="connsiteX7736" fmla="*/ 7683652 w 12192000"/>
              <a:gd name="connsiteY7736" fmla="*/ 4838475 h 6858000"/>
              <a:gd name="connsiteX7737" fmla="*/ 7678485 w 12192000"/>
              <a:gd name="connsiteY7737" fmla="*/ 4842522 h 6858000"/>
              <a:gd name="connsiteX7738" fmla="*/ 7673317 w 12192000"/>
              <a:gd name="connsiteY7738" fmla="*/ 4844141 h 6858000"/>
              <a:gd name="connsiteX7739" fmla="*/ 7674055 w 12192000"/>
              <a:gd name="connsiteY7739" fmla="*/ 4850616 h 6858000"/>
              <a:gd name="connsiteX7740" fmla="*/ 7662243 w 12192000"/>
              <a:gd name="connsiteY7740" fmla="*/ 4851021 h 6858000"/>
              <a:gd name="connsiteX7741" fmla="*/ 7635666 w 12192000"/>
              <a:gd name="connsiteY7741" fmla="*/ 4867209 h 6858000"/>
              <a:gd name="connsiteX7742" fmla="*/ 7637143 w 12192000"/>
              <a:gd name="connsiteY7742" fmla="*/ 4877732 h 6858000"/>
              <a:gd name="connsiteX7743" fmla="*/ 7629022 w 12192000"/>
              <a:gd name="connsiteY7743" fmla="*/ 4883803 h 6858000"/>
              <a:gd name="connsiteX7744" fmla="*/ 7616472 w 12192000"/>
              <a:gd name="connsiteY7744" fmla="*/ 4883803 h 6858000"/>
              <a:gd name="connsiteX7745" fmla="*/ 7612043 w 12192000"/>
              <a:gd name="connsiteY7745" fmla="*/ 4889469 h 6858000"/>
              <a:gd name="connsiteX7746" fmla="*/ 7602445 w 12192000"/>
              <a:gd name="connsiteY7746" fmla="*/ 4884207 h 6858000"/>
              <a:gd name="connsiteX7747" fmla="*/ 7597278 w 12192000"/>
              <a:gd name="connsiteY7747" fmla="*/ 4884612 h 6858000"/>
              <a:gd name="connsiteX7748" fmla="*/ 7597278 w 12192000"/>
              <a:gd name="connsiteY7748" fmla="*/ 4888659 h 6858000"/>
              <a:gd name="connsiteX7749" fmla="*/ 7602445 w 12192000"/>
              <a:gd name="connsiteY7749" fmla="*/ 4893921 h 6858000"/>
              <a:gd name="connsiteX7750" fmla="*/ 7601707 w 12192000"/>
              <a:gd name="connsiteY7750" fmla="*/ 4901205 h 6858000"/>
              <a:gd name="connsiteX7751" fmla="*/ 7598016 w 12192000"/>
              <a:gd name="connsiteY7751" fmla="*/ 4905657 h 6858000"/>
              <a:gd name="connsiteX7752" fmla="*/ 7599492 w 12192000"/>
              <a:gd name="connsiteY7752" fmla="*/ 4912537 h 6858000"/>
              <a:gd name="connsiteX7753" fmla="*/ 7594325 w 12192000"/>
              <a:gd name="connsiteY7753" fmla="*/ 4919822 h 6858000"/>
              <a:gd name="connsiteX7754" fmla="*/ 7608351 w 12192000"/>
              <a:gd name="connsiteY7754" fmla="*/ 4937630 h 6858000"/>
              <a:gd name="connsiteX7755" fmla="*/ 7609090 w 12192000"/>
              <a:gd name="connsiteY7755" fmla="*/ 4943700 h 6858000"/>
              <a:gd name="connsiteX7756" fmla="*/ 7602445 w 12192000"/>
              <a:gd name="connsiteY7756" fmla="*/ 4948557 h 6858000"/>
              <a:gd name="connsiteX7757" fmla="*/ 7607613 w 12192000"/>
              <a:gd name="connsiteY7757" fmla="*/ 4950581 h 6858000"/>
              <a:gd name="connsiteX7758" fmla="*/ 7612781 w 12192000"/>
              <a:gd name="connsiteY7758" fmla="*/ 4958675 h 6858000"/>
              <a:gd name="connsiteX7759" fmla="*/ 7612781 w 12192000"/>
              <a:gd name="connsiteY7759" fmla="*/ 4969602 h 6858000"/>
              <a:gd name="connsiteX7760" fmla="*/ 7618687 w 12192000"/>
              <a:gd name="connsiteY7760" fmla="*/ 4979720 h 6858000"/>
              <a:gd name="connsiteX7761" fmla="*/ 7616472 w 12192000"/>
              <a:gd name="connsiteY7761" fmla="*/ 5008455 h 6858000"/>
              <a:gd name="connsiteX7762" fmla="*/ 7619425 w 12192000"/>
              <a:gd name="connsiteY7762" fmla="*/ 5018573 h 6858000"/>
              <a:gd name="connsiteX7763" fmla="*/ 7623116 w 12192000"/>
              <a:gd name="connsiteY7763" fmla="*/ 5017763 h 6858000"/>
              <a:gd name="connsiteX7764" fmla="*/ 7623116 w 12192000"/>
              <a:gd name="connsiteY7764" fmla="*/ 5010074 h 6858000"/>
              <a:gd name="connsiteX7765" fmla="*/ 7628284 w 12192000"/>
              <a:gd name="connsiteY7765" fmla="*/ 4998742 h 6858000"/>
              <a:gd name="connsiteX7766" fmla="*/ 7629022 w 12192000"/>
              <a:gd name="connsiteY7766" fmla="*/ 5008455 h 6858000"/>
              <a:gd name="connsiteX7767" fmla="*/ 7631975 w 12192000"/>
              <a:gd name="connsiteY7767" fmla="*/ 5008455 h 6858000"/>
              <a:gd name="connsiteX7768" fmla="*/ 7631237 w 12192000"/>
              <a:gd name="connsiteY7768" fmla="*/ 5020596 h 6858000"/>
              <a:gd name="connsiteX7769" fmla="*/ 7626807 w 12192000"/>
              <a:gd name="connsiteY7769" fmla="*/ 5025453 h 6858000"/>
              <a:gd name="connsiteX7770" fmla="*/ 7626069 w 12192000"/>
              <a:gd name="connsiteY7770" fmla="*/ 5037999 h 6858000"/>
              <a:gd name="connsiteX7771" fmla="*/ 7628284 w 12192000"/>
              <a:gd name="connsiteY7771" fmla="*/ 5039618 h 6858000"/>
              <a:gd name="connsiteX7772" fmla="*/ 7622378 w 12192000"/>
              <a:gd name="connsiteY7772" fmla="*/ 5054188 h 6858000"/>
              <a:gd name="connsiteX7773" fmla="*/ 7622378 w 12192000"/>
              <a:gd name="connsiteY7773" fmla="*/ 5061877 h 6858000"/>
              <a:gd name="connsiteX7774" fmla="*/ 7617949 w 12192000"/>
              <a:gd name="connsiteY7774" fmla="*/ 5067138 h 6858000"/>
              <a:gd name="connsiteX7775" fmla="*/ 7617210 w 12192000"/>
              <a:gd name="connsiteY7775" fmla="*/ 5076447 h 6858000"/>
              <a:gd name="connsiteX7776" fmla="*/ 7614257 w 12192000"/>
              <a:gd name="connsiteY7776" fmla="*/ 5076447 h 6858000"/>
              <a:gd name="connsiteX7777" fmla="*/ 7616472 w 12192000"/>
              <a:gd name="connsiteY7777" fmla="*/ 5084541 h 6858000"/>
              <a:gd name="connsiteX7778" fmla="*/ 7623854 w 12192000"/>
              <a:gd name="connsiteY7778" fmla="*/ 5080494 h 6858000"/>
              <a:gd name="connsiteX7779" fmla="*/ 7625331 w 12192000"/>
              <a:gd name="connsiteY7779" fmla="*/ 5085755 h 6858000"/>
              <a:gd name="connsiteX7780" fmla="*/ 7619425 w 12192000"/>
              <a:gd name="connsiteY7780" fmla="*/ 5094254 h 6858000"/>
              <a:gd name="connsiteX7781" fmla="*/ 7616472 w 12192000"/>
              <a:gd name="connsiteY7781" fmla="*/ 5105991 h 6858000"/>
              <a:gd name="connsiteX7782" fmla="*/ 7598016 w 12192000"/>
              <a:gd name="connsiteY7782" fmla="*/ 5123798 h 6858000"/>
              <a:gd name="connsiteX7783" fmla="*/ 7565533 w 12192000"/>
              <a:gd name="connsiteY7783" fmla="*/ 5137559 h 6858000"/>
              <a:gd name="connsiteX7784" fmla="*/ 7521977 w 12192000"/>
              <a:gd name="connsiteY7784" fmla="*/ 5145653 h 6858000"/>
              <a:gd name="connsiteX7785" fmla="*/ 7505735 w 12192000"/>
              <a:gd name="connsiteY7785" fmla="*/ 5160223 h 6858000"/>
              <a:gd name="connsiteX7786" fmla="*/ 7492447 w 12192000"/>
              <a:gd name="connsiteY7786" fmla="*/ 5163056 h 6858000"/>
              <a:gd name="connsiteX7787" fmla="*/ 7488756 w 12192000"/>
              <a:gd name="connsiteY7787" fmla="*/ 5168722 h 6858000"/>
              <a:gd name="connsiteX7788" fmla="*/ 7482850 w 12192000"/>
              <a:gd name="connsiteY7788" fmla="*/ 5173578 h 6858000"/>
              <a:gd name="connsiteX7789" fmla="*/ 7479159 w 12192000"/>
              <a:gd name="connsiteY7789" fmla="*/ 5184506 h 6858000"/>
              <a:gd name="connsiteX7790" fmla="*/ 7473991 w 12192000"/>
              <a:gd name="connsiteY7790" fmla="*/ 5184506 h 6858000"/>
              <a:gd name="connsiteX7791" fmla="*/ 7469562 w 12192000"/>
              <a:gd name="connsiteY7791" fmla="*/ 5187339 h 6858000"/>
              <a:gd name="connsiteX7792" fmla="*/ 7471038 w 12192000"/>
              <a:gd name="connsiteY7792" fmla="*/ 5189767 h 6858000"/>
              <a:gd name="connsiteX7793" fmla="*/ 7476206 w 12192000"/>
              <a:gd name="connsiteY7793" fmla="*/ 5198266 h 6858000"/>
              <a:gd name="connsiteX7794" fmla="*/ 7475467 w 12192000"/>
              <a:gd name="connsiteY7794" fmla="*/ 5206360 h 6858000"/>
              <a:gd name="connsiteX7795" fmla="*/ 7479897 w 12192000"/>
              <a:gd name="connsiteY7795" fmla="*/ 5201099 h 6858000"/>
              <a:gd name="connsiteX7796" fmla="*/ 7487279 w 12192000"/>
              <a:gd name="connsiteY7796" fmla="*/ 5203123 h 6858000"/>
              <a:gd name="connsiteX7797" fmla="*/ 7489494 w 12192000"/>
              <a:gd name="connsiteY7797" fmla="*/ 5195433 h 6858000"/>
              <a:gd name="connsiteX7798" fmla="*/ 7492447 w 12192000"/>
              <a:gd name="connsiteY7798" fmla="*/ 5195028 h 6858000"/>
              <a:gd name="connsiteX7799" fmla="*/ 7493185 w 12192000"/>
              <a:gd name="connsiteY7799" fmla="*/ 5199480 h 6858000"/>
              <a:gd name="connsiteX7800" fmla="*/ 7490971 w 12192000"/>
              <a:gd name="connsiteY7800" fmla="*/ 5212026 h 6858000"/>
              <a:gd name="connsiteX7801" fmla="*/ 7485803 w 12192000"/>
              <a:gd name="connsiteY7801" fmla="*/ 5219716 h 6858000"/>
              <a:gd name="connsiteX7802" fmla="*/ 7485803 w 12192000"/>
              <a:gd name="connsiteY7802" fmla="*/ 5227001 h 6858000"/>
              <a:gd name="connsiteX7803" fmla="*/ 7485803 w 12192000"/>
              <a:gd name="connsiteY7803" fmla="*/ 5229429 h 6858000"/>
              <a:gd name="connsiteX7804" fmla="*/ 7479897 w 12192000"/>
              <a:gd name="connsiteY7804" fmla="*/ 5236309 h 6858000"/>
              <a:gd name="connsiteX7805" fmla="*/ 7482850 w 12192000"/>
              <a:gd name="connsiteY7805" fmla="*/ 5237523 h 6858000"/>
              <a:gd name="connsiteX7806" fmla="*/ 7476944 w 12192000"/>
              <a:gd name="connsiteY7806" fmla="*/ 5254117 h 6858000"/>
              <a:gd name="connsiteX7807" fmla="*/ 7475467 w 12192000"/>
              <a:gd name="connsiteY7807" fmla="*/ 5268686 h 6858000"/>
              <a:gd name="connsiteX7808" fmla="*/ 7467347 w 12192000"/>
              <a:gd name="connsiteY7808" fmla="*/ 5282447 h 6858000"/>
              <a:gd name="connsiteX7809" fmla="*/ 7462917 w 12192000"/>
              <a:gd name="connsiteY7809" fmla="*/ 5299849 h 6858000"/>
              <a:gd name="connsiteX7810" fmla="*/ 7455535 w 12192000"/>
              <a:gd name="connsiteY7810" fmla="*/ 5307944 h 6858000"/>
              <a:gd name="connsiteX7811" fmla="*/ 7453320 w 12192000"/>
              <a:gd name="connsiteY7811" fmla="*/ 5316038 h 6858000"/>
              <a:gd name="connsiteX7812" fmla="*/ 7440032 w 12192000"/>
              <a:gd name="connsiteY7812" fmla="*/ 5331012 h 6858000"/>
              <a:gd name="connsiteX7813" fmla="*/ 7435602 w 12192000"/>
              <a:gd name="connsiteY7813" fmla="*/ 5331012 h 6858000"/>
              <a:gd name="connsiteX7814" fmla="*/ 7432649 w 12192000"/>
              <a:gd name="connsiteY7814" fmla="*/ 5335059 h 6858000"/>
              <a:gd name="connsiteX7815" fmla="*/ 7422314 w 12192000"/>
              <a:gd name="connsiteY7815" fmla="*/ 5339511 h 6858000"/>
              <a:gd name="connsiteX7816" fmla="*/ 7417884 w 12192000"/>
              <a:gd name="connsiteY7816" fmla="*/ 5344773 h 6858000"/>
              <a:gd name="connsiteX7817" fmla="*/ 7405334 w 12192000"/>
              <a:gd name="connsiteY7817" fmla="*/ 5351653 h 6858000"/>
              <a:gd name="connsiteX7818" fmla="*/ 7399428 w 12192000"/>
              <a:gd name="connsiteY7818" fmla="*/ 5362580 h 6858000"/>
              <a:gd name="connsiteX7819" fmla="*/ 7389831 w 12192000"/>
              <a:gd name="connsiteY7819" fmla="*/ 5373103 h 6858000"/>
              <a:gd name="connsiteX7820" fmla="*/ 7389831 w 12192000"/>
              <a:gd name="connsiteY7820" fmla="*/ 5377554 h 6858000"/>
              <a:gd name="connsiteX7821" fmla="*/ 7383925 w 12192000"/>
              <a:gd name="connsiteY7821" fmla="*/ 5387268 h 6858000"/>
              <a:gd name="connsiteX7822" fmla="*/ 7374328 w 12192000"/>
              <a:gd name="connsiteY7822" fmla="*/ 5387672 h 6858000"/>
              <a:gd name="connsiteX7823" fmla="*/ 7366946 w 12192000"/>
              <a:gd name="connsiteY7823" fmla="*/ 5401433 h 6858000"/>
              <a:gd name="connsiteX7824" fmla="*/ 7346275 w 12192000"/>
              <a:gd name="connsiteY7824" fmla="*/ 5433405 h 6858000"/>
              <a:gd name="connsiteX7825" fmla="*/ 7330772 w 12192000"/>
              <a:gd name="connsiteY7825" fmla="*/ 5447165 h 6858000"/>
              <a:gd name="connsiteX7826" fmla="*/ 7327819 w 12192000"/>
              <a:gd name="connsiteY7826" fmla="*/ 5460116 h 6858000"/>
              <a:gd name="connsiteX7827" fmla="*/ 7318960 w 12192000"/>
              <a:gd name="connsiteY7827" fmla="*/ 5463759 h 6858000"/>
              <a:gd name="connsiteX7828" fmla="*/ 7310101 w 12192000"/>
              <a:gd name="connsiteY7828" fmla="*/ 5473472 h 6858000"/>
              <a:gd name="connsiteX7829" fmla="*/ 7304933 w 12192000"/>
              <a:gd name="connsiteY7829" fmla="*/ 5473472 h 6858000"/>
              <a:gd name="connsiteX7830" fmla="*/ 7302718 w 12192000"/>
              <a:gd name="connsiteY7830" fmla="*/ 5477114 h 6858000"/>
              <a:gd name="connsiteX7831" fmla="*/ 7250303 w 12192000"/>
              <a:gd name="connsiteY7831" fmla="*/ 5524466 h 6858000"/>
              <a:gd name="connsiteX7832" fmla="*/ 7244397 w 12192000"/>
              <a:gd name="connsiteY7832" fmla="*/ 5525680 h 6858000"/>
              <a:gd name="connsiteX7833" fmla="*/ 7244397 w 12192000"/>
              <a:gd name="connsiteY7833" fmla="*/ 5528108 h 6858000"/>
              <a:gd name="connsiteX7834" fmla="*/ 7235538 w 12192000"/>
              <a:gd name="connsiteY7834" fmla="*/ 5536607 h 6858000"/>
              <a:gd name="connsiteX7835" fmla="*/ 7201579 w 12192000"/>
              <a:gd name="connsiteY7835" fmla="*/ 5556843 h 6858000"/>
              <a:gd name="connsiteX7836" fmla="*/ 7194197 w 12192000"/>
              <a:gd name="connsiteY7836" fmla="*/ 5564533 h 6858000"/>
              <a:gd name="connsiteX7837" fmla="*/ 7182385 w 12192000"/>
              <a:gd name="connsiteY7837" fmla="*/ 5567770 h 6858000"/>
              <a:gd name="connsiteX7838" fmla="*/ 7182385 w 12192000"/>
              <a:gd name="connsiteY7838" fmla="*/ 5570603 h 6858000"/>
              <a:gd name="connsiteX7839" fmla="*/ 7163190 w 12192000"/>
              <a:gd name="connsiteY7839" fmla="*/ 5575460 h 6858000"/>
              <a:gd name="connsiteX7840" fmla="*/ 7152117 w 12192000"/>
              <a:gd name="connsiteY7840" fmla="*/ 5581531 h 6858000"/>
              <a:gd name="connsiteX7841" fmla="*/ 7141043 w 12192000"/>
              <a:gd name="connsiteY7841" fmla="*/ 5582340 h 6858000"/>
              <a:gd name="connsiteX7842" fmla="*/ 7135875 w 12192000"/>
              <a:gd name="connsiteY7842" fmla="*/ 5578698 h 6858000"/>
              <a:gd name="connsiteX7843" fmla="*/ 7120372 w 12192000"/>
              <a:gd name="connsiteY7843" fmla="*/ 5579102 h 6858000"/>
              <a:gd name="connsiteX7844" fmla="*/ 7107822 w 12192000"/>
              <a:gd name="connsiteY7844" fmla="*/ 5582745 h 6858000"/>
              <a:gd name="connsiteX7845" fmla="*/ 7102654 w 12192000"/>
              <a:gd name="connsiteY7845" fmla="*/ 5591244 h 6858000"/>
              <a:gd name="connsiteX7846" fmla="*/ 7110037 w 12192000"/>
              <a:gd name="connsiteY7846" fmla="*/ 5596910 h 6858000"/>
              <a:gd name="connsiteX7847" fmla="*/ 7109299 w 12192000"/>
              <a:gd name="connsiteY7847" fmla="*/ 5599338 h 6858000"/>
              <a:gd name="connsiteX7848" fmla="*/ 7092319 w 12192000"/>
              <a:gd name="connsiteY7848" fmla="*/ 5599743 h 6858000"/>
              <a:gd name="connsiteX7849" fmla="*/ 7081984 w 12192000"/>
              <a:gd name="connsiteY7849" fmla="*/ 5594886 h 6858000"/>
              <a:gd name="connsiteX7850" fmla="*/ 7073863 w 12192000"/>
              <a:gd name="connsiteY7850" fmla="*/ 5594077 h 6858000"/>
              <a:gd name="connsiteX7851" fmla="*/ 7066480 w 12192000"/>
              <a:gd name="connsiteY7851" fmla="*/ 5600552 h 6858000"/>
              <a:gd name="connsiteX7852" fmla="*/ 7069433 w 12192000"/>
              <a:gd name="connsiteY7852" fmla="*/ 5606623 h 6858000"/>
              <a:gd name="connsiteX7853" fmla="*/ 7066480 w 12192000"/>
              <a:gd name="connsiteY7853" fmla="*/ 5609051 h 6858000"/>
              <a:gd name="connsiteX7854" fmla="*/ 7042857 w 12192000"/>
              <a:gd name="connsiteY7854" fmla="*/ 5604599 h 6858000"/>
              <a:gd name="connsiteX7855" fmla="*/ 7035474 w 12192000"/>
              <a:gd name="connsiteY7855" fmla="*/ 5599743 h 6858000"/>
              <a:gd name="connsiteX7856" fmla="*/ 7012589 w 12192000"/>
              <a:gd name="connsiteY7856" fmla="*/ 5594481 h 6858000"/>
              <a:gd name="connsiteX7857" fmla="*/ 6997824 w 12192000"/>
              <a:gd name="connsiteY7857" fmla="*/ 5597314 h 6858000"/>
              <a:gd name="connsiteX7858" fmla="*/ 6997824 w 12192000"/>
              <a:gd name="connsiteY7858" fmla="*/ 5600552 h 6858000"/>
              <a:gd name="connsiteX7859" fmla="*/ 6989703 w 12192000"/>
              <a:gd name="connsiteY7859" fmla="*/ 5602980 h 6858000"/>
              <a:gd name="connsiteX7860" fmla="*/ 6977891 w 12192000"/>
              <a:gd name="connsiteY7860" fmla="*/ 5597314 h 6858000"/>
              <a:gd name="connsiteX7861" fmla="*/ 6951315 w 12192000"/>
              <a:gd name="connsiteY7861" fmla="*/ 5597314 h 6858000"/>
              <a:gd name="connsiteX7862" fmla="*/ 6943194 w 12192000"/>
              <a:gd name="connsiteY7862" fmla="*/ 5600552 h 6858000"/>
              <a:gd name="connsiteX7863" fmla="*/ 6940979 w 12192000"/>
              <a:gd name="connsiteY7863" fmla="*/ 5608242 h 6858000"/>
              <a:gd name="connsiteX7864" fmla="*/ 6935811 w 12192000"/>
              <a:gd name="connsiteY7864" fmla="*/ 5605813 h 6858000"/>
              <a:gd name="connsiteX7865" fmla="*/ 6929906 w 12192000"/>
              <a:gd name="connsiteY7865" fmla="*/ 5607432 h 6858000"/>
              <a:gd name="connsiteX7866" fmla="*/ 6924000 w 12192000"/>
              <a:gd name="connsiteY7866" fmla="*/ 5611479 h 6858000"/>
              <a:gd name="connsiteX7867" fmla="*/ 6921047 w 12192000"/>
              <a:gd name="connsiteY7867" fmla="*/ 5615122 h 6858000"/>
              <a:gd name="connsiteX7868" fmla="*/ 6909235 w 12192000"/>
              <a:gd name="connsiteY7868" fmla="*/ 5615931 h 6858000"/>
              <a:gd name="connsiteX7869" fmla="*/ 6901852 w 12192000"/>
              <a:gd name="connsiteY7869" fmla="*/ 5619169 h 6858000"/>
              <a:gd name="connsiteX7870" fmla="*/ 6887087 w 12192000"/>
              <a:gd name="connsiteY7870" fmla="*/ 5614312 h 6858000"/>
              <a:gd name="connsiteX7871" fmla="*/ 6874537 w 12192000"/>
              <a:gd name="connsiteY7871" fmla="*/ 5614717 h 6858000"/>
              <a:gd name="connsiteX7872" fmla="*/ 6872323 w 12192000"/>
              <a:gd name="connsiteY7872" fmla="*/ 5618360 h 6858000"/>
              <a:gd name="connsiteX7873" fmla="*/ 6860511 w 12192000"/>
              <a:gd name="connsiteY7873" fmla="*/ 5615931 h 6858000"/>
              <a:gd name="connsiteX7874" fmla="*/ 6849437 w 12192000"/>
              <a:gd name="connsiteY7874" fmla="*/ 5626859 h 6858000"/>
              <a:gd name="connsiteX7875" fmla="*/ 6840578 w 12192000"/>
              <a:gd name="connsiteY7875" fmla="*/ 5628477 h 6858000"/>
              <a:gd name="connsiteX7876" fmla="*/ 6837625 w 12192000"/>
              <a:gd name="connsiteY7876" fmla="*/ 5634953 h 6858000"/>
              <a:gd name="connsiteX7877" fmla="*/ 6831719 w 12192000"/>
              <a:gd name="connsiteY7877" fmla="*/ 5633334 h 6858000"/>
              <a:gd name="connsiteX7878" fmla="*/ 6827290 w 12192000"/>
              <a:gd name="connsiteY7878" fmla="*/ 5635358 h 6858000"/>
              <a:gd name="connsiteX7879" fmla="*/ 6802189 w 12192000"/>
              <a:gd name="connsiteY7879" fmla="*/ 5624835 h 6858000"/>
              <a:gd name="connsiteX7880" fmla="*/ 6797760 w 12192000"/>
              <a:gd name="connsiteY7880" fmla="*/ 5627668 h 6858000"/>
              <a:gd name="connsiteX7881" fmla="*/ 6797022 w 12192000"/>
              <a:gd name="connsiteY7881" fmla="*/ 5616336 h 6858000"/>
              <a:gd name="connsiteX7882" fmla="*/ 6787424 w 12192000"/>
              <a:gd name="connsiteY7882" fmla="*/ 5611884 h 6858000"/>
              <a:gd name="connsiteX7883" fmla="*/ 6780042 w 12192000"/>
              <a:gd name="connsiteY7883" fmla="*/ 5615122 h 6858000"/>
              <a:gd name="connsiteX7884" fmla="*/ 6775613 w 12192000"/>
              <a:gd name="connsiteY7884" fmla="*/ 5613503 h 6858000"/>
              <a:gd name="connsiteX7885" fmla="*/ 6780042 w 12192000"/>
              <a:gd name="connsiteY7885" fmla="*/ 5610265 h 6858000"/>
              <a:gd name="connsiteX7886" fmla="*/ 6777089 w 12192000"/>
              <a:gd name="connsiteY7886" fmla="*/ 5600552 h 6858000"/>
              <a:gd name="connsiteX7887" fmla="*/ 6765277 w 12192000"/>
              <a:gd name="connsiteY7887" fmla="*/ 5598933 h 6858000"/>
              <a:gd name="connsiteX7888" fmla="*/ 6757156 w 12192000"/>
              <a:gd name="connsiteY7888" fmla="*/ 5605409 h 6858000"/>
              <a:gd name="connsiteX7889" fmla="*/ 6757895 w 12192000"/>
              <a:gd name="connsiteY7889" fmla="*/ 5613908 h 6858000"/>
              <a:gd name="connsiteX7890" fmla="*/ 6751251 w 12192000"/>
              <a:gd name="connsiteY7890" fmla="*/ 5609456 h 6858000"/>
              <a:gd name="connsiteX7891" fmla="*/ 6751251 w 12192000"/>
              <a:gd name="connsiteY7891" fmla="*/ 5600147 h 6858000"/>
              <a:gd name="connsiteX7892" fmla="*/ 6754203 w 12192000"/>
              <a:gd name="connsiteY7892" fmla="*/ 5592458 h 6858000"/>
              <a:gd name="connsiteX7893" fmla="*/ 6751989 w 12192000"/>
              <a:gd name="connsiteY7893" fmla="*/ 5580721 h 6858000"/>
              <a:gd name="connsiteX7894" fmla="*/ 6759371 w 12192000"/>
              <a:gd name="connsiteY7894" fmla="*/ 5570603 h 6858000"/>
              <a:gd name="connsiteX7895" fmla="*/ 6750512 w 12192000"/>
              <a:gd name="connsiteY7895" fmla="*/ 5556034 h 6858000"/>
              <a:gd name="connsiteX7896" fmla="*/ 6741653 w 12192000"/>
              <a:gd name="connsiteY7896" fmla="*/ 5548749 h 6858000"/>
              <a:gd name="connsiteX7897" fmla="*/ 6733533 w 12192000"/>
              <a:gd name="connsiteY7897" fmla="*/ 5536607 h 6858000"/>
              <a:gd name="connsiteX7898" fmla="*/ 6733533 w 12192000"/>
              <a:gd name="connsiteY7898" fmla="*/ 5524871 h 6858000"/>
              <a:gd name="connsiteX7899" fmla="*/ 6739439 w 12192000"/>
              <a:gd name="connsiteY7899" fmla="*/ 5520419 h 6858000"/>
              <a:gd name="connsiteX7900" fmla="*/ 6743868 w 12192000"/>
              <a:gd name="connsiteY7900" fmla="*/ 5525275 h 6858000"/>
              <a:gd name="connsiteX7901" fmla="*/ 6748298 w 12192000"/>
              <a:gd name="connsiteY7901" fmla="*/ 5525275 h 6858000"/>
              <a:gd name="connsiteX7902" fmla="*/ 6754203 w 12192000"/>
              <a:gd name="connsiteY7902" fmla="*/ 5519205 h 6858000"/>
              <a:gd name="connsiteX7903" fmla="*/ 6757156 w 12192000"/>
              <a:gd name="connsiteY7903" fmla="*/ 5505040 h 6858000"/>
              <a:gd name="connsiteX7904" fmla="*/ 6751989 w 12192000"/>
              <a:gd name="connsiteY7904" fmla="*/ 5489660 h 6858000"/>
              <a:gd name="connsiteX7905" fmla="*/ 6752727 w 12192000"/>
              <a:gd name="connsiteY7905" fmla="*/ 5482780 h 6858000"/>
              <a:gd name="connsiteX7906" fmla="*/ 6738700 w 12192000"/>
              <a:gd name="connsiteY7906" fmla="*/ 5460926 h 6858000"/>
              <a:gd name="connsiteX7907" fmla="*/ 6737962 w 12192000"/>
              <a:gd name="connsiteY7907" fmla="*/ 5450808 h 6858000"/>
              <a:gd name="connsiteX7908" fmla="*/ 6723935 w 12192000"/>
              <a:gd name="connsiteY7908" fmla="*/ 5433810 h 6858000"/>
              <a:gd name="connsiteX7909" fmla="*/ 6718030 w 12192000"/>
              <a:gd name="connsiteY7909" fmla="*/ 5407099 h 6858000"/>
              <a:gd name="connsiteX7910" fmla="*/ 6706956 w 12192000"/>
              <a:gd name="connsiteY7910" fmla="*/ 5381602 h 6858000"/>
              <a:gd name="connsiteX7911" fmla="*/ 6707694 w 12192000"/>
              <a:gd name="connsiteY7911" fmla="*/ 5369055 h 6858000"/>
              <a:gd name="connsiteX7912" fmla="*/ 6697359 w 12192000"/>
              <a:gd name="connsiteY7912" fmla="*/ 5340725 h 6858000"/>
              <a:gd name="connsiteX7913" fmla="*/ 6681117 w 12192000"/>
              <a:gd name="connsiteY7913" fmla="*/ 5330203 h 6858000"/>
              <a:gd name="connsiteX7914" fmla="*/ 6678164 w 12192000"/>
              <a:gd name="connsiteY7914" fmla="*/ 5315228 h 6858000"/>
              <a:gd name="connsiteX7915" fmla="*/ 6678164 w 12192000"/>
              <a:gd name="connsiteY7915" fmla="*/ 5314824 h 6858000"/>
              <a:gd name="connsiteX7916" fmla="*/ 6661185 w 12192000"/>
              <a:gd name="connsiteY7916" fmla="*/ 5303492 h 6858000"/>
              <a:gd name="connsiteX7917" fmla="*/ 6658232 w 12192000"/>
              <a:gd name="connsiteY7917" fmla="*/ 5297421 h 6858000"/>
              <a:gd name="connsiteX7918" fmla="*/ 6646420 w 12192000"/>
              <a:gd name="connsiteY7918" fmla="*/ 5286089 h 6858000"/>
              <a:gd name="connsiteX7919" fmla="*/ 6633870 w 12192000"/>
              <a:gd name="connsiteY7919" fmla="*/ 5264234 h 6858000"/>
              <a:gd name="connsiteX7920" fmla="*/ 6625011 w 12192000"/>
              <a:gd name="connsiteY7920" fmla="*/ 5252902 h 6858000"/>
              <a:gd name="connsiteX7921" fmla="*/ 6624273 w 12192000"/>
              <a:gd name="connsiteY7921" fmla="*/ 5235095 h 6858000"/>
              <a:gd name="connsiteX7922" fmla="*/ 6616152 w 12192000"/>
              <a:gd name="connsiteY7922" fmla="*/ 5227001 h 6858000"/>
              <a:gd name="connsiteX7923" fmla="*/ 6616152 w 12192000"/>
              <a:gd name="connsiteY7923" fmla="*/ 5217692 h 6858000"/>
              <a:gd name="connsiteX7924" fmla="*/ 6621320 w 12192000"/>
              <a:gd name="connsiteY7924" fmla="*/ 5214050 h 6858000"/>
              <a:gd name="connsiteX7925" fmla="*/ 6616890 w 12192000"/>
              <a:gd name="connsiteY7925" fmla="*/ 5205956 h 6858000"/>
              <a:gd name="connsiteX7926" fmla="*/ 6610246 w 12192000"/>
              <a:gd name="connsiteY7926" fmla="*/ 5202718 h 6858000"/>
              <a:gd name="connsiteX7927" fmla="*/ 6606555 w 12192000"/>
              <a:gd name="connsiteY7927" fmla="*/ 5178435 h 6858000"/>
              <a:gd name="connsiteX7928" fmla="*/ 6600649 w 12192000"/>
              <a:gd name="connsiteY7928" fmla="*/ 5171555 h 6858000"/>
              <a:gd name="connsiteX7929" fmla="*/ 6608031 w 12192000"/>
              <a:gd name="connsiteY7929" fmla="*/ 5167508 h 6858000"/>
              <a:gd name="connsiteX7930" fmla="*/ 6603602 w 12192000"/>
              <a:gd name="connsiteY7930" fmla="*/ 5154152 h 6858000"/>
              <a:gd name="connsiteX7931" fmla="*/ 6605078 w 12192000"/>
              <a:gd name="connsiteY7931" fmla="*/ 5134726 h 6858000"/>
              <a:gd name="connsiteX7932" fmla="*/ 6590313 w 12192000"/>
              <a:gd name="connsiteY7932" fmla="*/ 5098706 h 6858000"/>
              <a:gd name="connsiteX7933" fmla="*/ 6588837 w 12192000"/>
              <a:gd name="connsiteY7933" fmla="*/ 5063091 h 6858000"/>
              <a:gd name="connsiteX7934" fmla="*/ 6581454 w 12192000"/>
              <a:gd name="connsiteY7934" fmla="*/ 5039618 h 6858000"/>
              <a:gd name="connsiteX7935" fmla="*/ 6588099 w 12192000"/>
              <a:gd name="connsiteY7935" fmla="*/ 5036785 h 6858000"/>
              <a:gd name="connsiteX7936" fmla="*/ 6588099 w 12192000"/>
              <a:gd name="connsiteY7936" fmla="*/ 5017763 h 6858000"/>
              <a:gd name="connsiteX7937" fmla="*/ 6561522 w 12192000"/>
              <a:gd name="connsiteY7937" fmla="*/ 4982553 h 6858000"/>
              <a:gd name="connsiteX7938" fmla="*/ 6561522 w 12192000"/>
              <a:gd name="connsiteY7938" fmla="*/ 4970007 h 6858000"/>
              <a:gd name="connsiteX7939" fmla="*/ 6536422 w 12192000"/>
              <a:gd name="connsiteY7939" fmla="*/ 4937225 h 6858000"/>
              <a:gd name="connsiteX7940" fmla="*/ 6532730 w 12192000"/>
              <a:gd name="connsiteY7940" fmla="*/ 4916585 h 6858000"/>
              <a:gd name="connsiteX7941" fmla="*/ 6508369 w 12192000"/>
              <a:gd name="connsiteY7941" fmla="*/ 4865591 h 6858000"/>
              <a:gd name="connsiteX7942" fmla="*/ 6492127 w 12192000"/>
              <a:gd name="connsiteY7942" fmla="*/ 4840498 h 6858000"/>
              <a:gd name="connsiteX7943" fmla="*/ 6462597 w 12192000"/>
              <a:gd name="connsiteY7943" fmla="*/ 4812573 h 6858000"/>
              <a:gd name="connsiteX7944" fmla="*/ 6460382 w 12192000"/>
              <a:gd name="connsiteY7944" fmla="*/ 4773720 h 6858000"/>
              <a:gd name="connsiteX7945" fmla="*/ 6459644 w 12192000"/>
              <a:gd name="connsiteY7945" fmla="*/ 4768864 h 6858000"/>
              <a:gd name="connsiteX7946" fmla="*/ 6461859 w 12192000"/>
              <a:gd name="connsiteY7946" fmla="*/ 4754294 h 6858000"/>
              <a:gd name="connsiteX7947" fmla="*/ 6461121 w 12192000"/>
              <a:gd name="connsiteY7947" fmla="*/ 4732035 h 6858000"/>
              <a:gd name="connsiteX7948" fmla="*/ 6464074 w 12192000"/>
              <a:gd name="connsiteY7948" fmla="*/ 4717465 h 6858000"/>
              <a:gd name="connsiteX7949" fmla="*/ 6464074 w 12192000"/>
              <a:gd name="connsiteY7949" fmla="*/ 4700467 h 6858000"/>
              <a:gd name="connsiteX7950" fmla="*/ 6477362 w 12192000"/>
              <a:gd name="connsiteY7950" fmla="*/ 4685493 h 6858000"/>
              <a:gd name="connsiteX7951" fmla="*/ 6480315 w 12192000"/>
              <a:gd name="connsiteY7951" fmla="*/ 4668090 h 6858000"/>
              <a:gd name="connsiteX7952" fmla="*/ 6492127 w 12192000"/>
              <a:gd name="connsiteY7952" fmla="*/ 4653115 h 6858000"/>
              <a:gd name="connsiteX7953" fmla="*/ 6492127 w 12192000"/>
              <a:gd name="connsiteY7953" fmla="*/ 4616286 h 6858000"/>
              <a:gd name="connsiteX7954" fmla="*/ 6496556 w 12192000"/>
              <a:gd name="connsiteY7954" fmla="*/ 4613049 h 6858000"/>
              <a:gd name="connsiteX7955" fmla="*/ 6497295 w 12192000"/>
              <a:gd name="connsiteY7955" fmla="*/ 4597670 h 6858000"/>
              <a:gd name="connsiteX7956" fmla="*/ 6524610 w 12192000"/>
              <a:gd name="connsiteY7956" fmla="*/ 4575410 h 6858000"/>
              <a:gd name="connsiteX7957" fmla="*/ 6525348 w 12192000"/>
              <a:gd name="connsiteY7957" fmla="*/ 4564078 h 6858000"/>
              <a:gd name="connsiteX7958" fmla="*/ 6547495 w 12192000"/>
              <a:gd name="connsiteY7958" fmla="*/ 4548699 h 6858000"/>
              <a:gd name="connsiteX7959" fmla="*/ 6553401 w 12192000"/>
              <a:gd name="connsiteY7959" fmla="*/ 4548699 h 6858000"/>
              <a:gd name="connsiteX7960" fmla="*/ 6573334 w 12192000"/>
              <a:gd name="connsiteY7960" fmla="*/ 4514703 h 6858000"/>
              <a:gd name="connsiteX7961" fmla="*/ 6573334 w 12192000"/>
              <a:gd name="connsiteY7961" fmla="*/ 4474232 h 6858000"/>
              <a:gd name="connsiteX7962" fmla="*/ 6566690 w 12192000"/>
              <a:gd name="connsiteY7962" fmla="*/ 4467351 h 6858000"/>
              <a:gd name="connsiteX7963" fmla="*/ 6568166 w 12192000"/>
              <a:gd name="connsiteY7963" fmla="*/ 4459662 h 6858000"/>
              <a:gd name="connsiteX7964" fmla="*/ 6548972 w 12192000"/>
              <a:gd name="connsiteY7964" fmla="*/ 4431332 h 6858000"/>
              <a:gd name="connsiteX7965" fmla="*/ 6548972 w 12192000"/>
              <a:gd name="connsiteY7965" fmla="*/ 4419595 h 6858000"/>
              <a:gd name="connsiteX7966" fmla="*/ 6541589 w 12192000"/>
              <a:gd name="connsiteY7966" fmla="*/ 4408263 h 6858000"/>
              <a:gd name="connsiteX7967" fmla="*/ 6541589 w 12192000"/>
              <a:gd name="connsiteY7967" fmla="*/ 4391670 h 6858000"/>
              <a:gd name="connsiteX7968" fmla="*/ 6531992 w 12192000"/>
              <a:gd name="connsiteY7968" fmla="*/ 4387218 h 6858000"/>
              <a:gd name="connsiteX7969" fmla="*/ 6548233 w 12192000"/>
              <a:gd name="connsiteY7969" fmla="*/ 4368601 h 6858000"/>
              <a:gd name="connsiteX7970" fmla="*/ 6550448 w 12192000"/>
              <a:gd name="connsiteY7970" fmla="*/ 4350389 h 6858000"/>
              <a:gd name="connsiteX7971" fmla="*/ 6535684 w 12192000"/>
              <a:gd name="connsiteY7971" fmla="*/ 4330963 h 6858000"/>
              <a:gd name="connsiteX7972" fmla="*/ 6534207 w 12192000"/>
              <a:gd name="connsiteY7972" fmla="*/ 4295348 h 6858000"/>
              <a:gd name="connsiteX7973" fmla="*/ 6506892 w 12192000"/>
              <a:gd name="connsiteY7973" fmla="*/ 4266613 h 6858000"/>
              <a:gd name="connsiteX7974" fmla="*/ 6506892 w 12192000"/>
              <a:gd name="connsiteY7974" fmla="*/ 4260138 h 6858000"/>
              <a:gd name="connsiteX7975" fmla="*/ 6501725 w 12192000"/>
              <a:gd name="connsiteY7975" fmla="*/ 4254067 h 6858000"/>
              <a:gd name="connsiteX7976" fmla="*/ 6515751 w 12192000"/>
              <a:gd name="connsiteY7976" fmla="*/ 4246782 h 6858000"/>
              <a:gd name="connsiteX7977" fmla="*/ 6509845 w 12192000"/>
              <a:gd name="connsiteY7977" fmla="*/ 4242735 h 6858000"/>
              <a:gd name="connsiteX7978" fmla="*/ 6495818 w 12192000"/>
              <a:gd name="connsiteY7978" fmla="*/ 4242330 h 6858000"/>
              <a:gd name="connsiteX7979" fmla="*/ 6492866 w 12192000"/>
              <a:gd name="connsiteY7979" fmla="*/ 4237069 h 6858000"/>
              <a:gd name="connsiteX7980" fmla="*/ 6490651 w 12192000"/>
              <a:gd name="connsiteY7980" fmla="*/ 4231403 h 6858000"/>
              <a:gd name="connsiteX7981" fmla="*/ 6495818 w 12192000"/>
              <a:gd name="connsiteY7981" fmla="*/ 4221690 h 6858000"/>
              <a:gd name="connsiteX7982" fmla="*/ 6492866 w 12192000"/>
              <a:gd name="connsiteY7982" fmla="*/ 4208739 h 6858000"/>
              <a:gd name="connsiteX7983" fmla="*/ 6486221 w 12192000"/>
              <a:gd name="connsiteY7983" fmla="*/ 4202668 h 6858000"/>
              <a:gd name="connsiteX7984" fmla="*/ 6481054 w 12192000"/>
              <a:gd name="connsiteY7984" fmla="*/ 4197002 h 6858000"/>
              <a:gd name="connsiteX7985" fmla="*/ 6481054 w 12192000"/>
              <a:gd name="connsiteY7985" fmla="*/ 4187694 h 6858000"/>
              <a:gd name="connsiteX7986" fmla="*/ 6473671 w 12192000"/>
              <a:gd name="connsiteY7986" fmla="*/ 4179599 h 6858000"/>
              <a:gd name="connsiteX7987" fmla="*/ 6472933 w 12192000"/>
              <a:gd name="connsiteY7987" fmla="*/ 4171505 h 6858000"/>
              <a:gd name="connsiteX7988" fmla="*/ 6458168 w 12192000"/>
              <a:gd name="connsiteY7988" fmla="*/ 4162601 h 6858000"/>
              <a:gd name="connsiteX7989" fmla="*/ 6454477 w 12192000"/>
              <a:gd name="connsiteY7989" fmla="*/ 4156935 h 6858000"/>
              <a:gd name="connsiteX7990" fmla="*/ 6444879 w 12192000"/>
              <a:gd name="connsiteY7990" fmla="*/ 4148032 h 6858000"/>
              <a:gd name="connsiteX7991" fmla="*/ 6442665 w 12192000"/>
              <a:gd name="connsiteY7991" fmla="*/ 4146008 h 6858000"/>
              <a:gd name="connsiteX7992" fmla="*/ 6433806 w 12192000"/>
              <a:gd name="connsiteY7992" fmla="*/ 4142770 h 6858000"/>
              <a:gd name="connsiteX7993" fmla="*/ 6432329 w 12192000"/>
              <a:gd name="connsiteY7993" fmla="*/ 4135081 h 6858000"/>
              <a:gd name="connsiteX7994" fmla="*/ 6413874 w 12192000"/>
              <a:gd name="connsiteY7994" fmla="*/ 4127391 h 6858000"/>
              <a:gd name="connsiteX7995" fmla="*/ 6409444 w 12192000"/>
              <a:gd name="connsiteY7995" fmla="*/ 4117273 h 6858000"/>
              <a:gd name="connsiteX7996" fmla="*/ 6387297 w 12192000"/>
              <a:gd name="connsiteY7996" fmla="*/ 4100680 h 6858000"/>
              <a:gd name="connsiteX7997" fmla="*/ 6373270 w 12192000"/>
              <a:gd name="connsiteY7997" fmla="*/ 4087325 h 6858000"/>
              <a:gd name="connsiteX7998" fmla="*/ 6376961 w 12192000"/>
              <a:gd name="connsiteY7998" fmla="*/ 4084896 h 6858000"/>
              <a:gd name="connsiteX7999" fmla="*/ 6364411 w 12192000"/>
              <a:gd name="connsiteY7999" fmla="*/ 4075183 h 6858000"/>
              <a:gd name="connsiteX8000" fmla="*/ 6359244 w 12192000"/>
              <a:gd name="connsiteY8000" fmla="*/ 4064256 h 6858000"/>
              <a:gd name="connsiteX8001" fmla="*/ 6351861 w 12192000"/>
              <a:gd name="connsiteY8001" fmla="*/ 4057376 h 6858000"/>
              <a:gd name="connsiteX8002" fmla="*/ 6351861 w 12192000"/>
              <a:gd name="connsiteY8002" fmla="*/ 4043615 h 6858000"/>
              <a:gd name="connsiteX8003" fmla="*/ 6343002 w 12192000"/>
              <a:gd name="connsiteY8003" fmla="*/ 4032688 h 6858000"/>
              <a:gd name="connsiteX8004" fmla="*/ 6343002 w 12192000"/>
              <a:gd name="connsiteY8004" fmla="*/ 4025403 h 6858000"/>
              <a:gd name="connsiteX8005" fmla="*/ 6337096 w 12192000"/>
              <a:gd name="connsiteY8005" fmla="*/ 4021356 h 6858000"/>
              <a:gd name="connsiteX8006" fmla="*/ 6326760 w 12192000"/>
              <a:gd name="connsiteY8006" fmla="*/ 4001120 h 6858000"/>
              <a:gd name="connsiteX8007" fmla="*/ 6327499 w 12192000"/>
              <a:gd name="connsiteY8007" fmla="*/ 3996264 h 6858000"/>
              <a:gd name="connsiteX8008" fmla="*/ 6339311 w 12192000"/>
              <a:gd name="connsiteY8008" fmla="*/ 3999906 h 6858000"/>
              <a:gd name="connsiteX8009" fmla="*/ 6348908 w 12192000"/>
              <a:gd name="connsiteY8009" fmla="*/ 3992621 h 6858000"/>
              <a:gd name="connsiteX8010" fmla="*/ 6351123 w 12192000"/>
              <a:gd name="connsiteY8010" fmla="*/ 3967529 h 6858000"/>
              <a:gd name="connsiteX8011" fmla="*/ 6352599 w 12192000"/>
              <a:gd name="connsiteY8011" fmla="*/ 3954578 h 6858000"/>
              <a:gd name="connsiteX8012" fmla="*/ 6357767 w 12192000"/>
              <a:gd name="connsiteY8012" fmla="*/ 3959839 h 6858000"/>
              <a:gd name="connsiteX8013" fmla="*/ 6379914 w 12192000"/>
              <a:gd name="connsiteY8013" fmla="*/ 3954983 h 6858000"/>
              <a:gd name="connsiteX8014" fmla="*/ 6364411 w 12192000"/>
              <a:gd name="connsiteY8014" fmla="*/ 3951340 h 6858000"/>
              <a:gd name="connsiteX8015" fmla="*/ 6354814 w 12192000"/>
              <a:gd name="connsiteY8015" fmla="*/ 3936771 h 6858000"/>
              <a:gd name="connsiteX8016" fmla="*/ 6365149 w 12192000"/>
              <a:gd name="connsiteY8016" fmla="*/ 3935557 h 6858000"/>
              <a:gd name="connsiteX8017" fmla="*/ 6365887 w 12192000"/>
              <a:gd name="connsiteY8017" fmla="*/ 3924629 h 6858000"/>
              <a:gd name="connsiteX8018" fmla="*/ 6365887 w 12192000"/>
              <a:gd name="connsiteY8018" fmla="*/ 3921796 h 6858000"/>
              <a:gd name="connsiteX8019" fmla="*/ 6353337 w 12192000"/>
              <a:gd name="connsiteY8019" fmla="*/ 3916130 h 6858000"/>
              <a:gd name="connsiteX8020" fmla="*/ 6365887 w 12192000"/>
              <a:gd name="connsiteY8020" fmla="*/ 3894276 h 6858000"/>
              <a:gd name="connsiteX8021" fmla="*/ 6382129 w 12192000"/>
              <a:gd name="connsiteY8021" fmla="*/ 3877682 h 6858000"/>
              <a:gd name="connsiteX8022" fmla="*/ 6378438 w 12192000"/>
              <a:gd name="connsiteY8022" fmla="*/ 3869588 h 6858000"/>
              <a:gd name="connsiteX8023" fmla="*/ 6379914 w 12192000"/>
              <a:gd name="connsiteY8023" fmla="*/ 3867969 h 6858000"/>
              <a:gd name="connsiteX8024" fmla="*/ 6388035 w 12192000"/>
              <a:gd name="connsiteY8024" fmla="*/ 3860684 h 6858000"/>
              <a:gd name="connsiteX8025" fmla="*/ 6380652 w 12192000"/>
              <a:gd name="connsiteY8025" fmla="*/ 3853804 h 6858000"/>
              <a:gd name="connsiteX8026" fmla="*/ 6387297 w 12192000"/>
              <a:gd name="connsiteY8026" fmla="*/ 3837616 h 6858000"/>
              <a:gd name="connsiteX8027" fmla="*/ 6385820 w 12192000"/>
              <a:gd name="connsiteY8027" fmla="*/ 3819808 h 6858000"/>
              <a:gd name="connsiteX8028" fmla="*/ 6376223 w 12192000"/>
              <a:gd name="connsiteY8028" fmla="*/ 3808071 h 6858000"/>
              <a:gd name="connsiteX8029" fmla="*/ 6376223 w 12192000"/>
              <a:gd name="connsiteY8029" fmla="*/ 3795525 h 6858000"/>
              <a:gd name="connsiteX8030" fmla="*/ 6379914 w 12192000"/>
              <a:gd name="connsiteY8030" fmla="*/ 3789455 h 6858000"/>
              <a:gd name="connsiteX8031" fmla="*/ 6372531 w 12192000"/>
              <a:gd name="connsiteY8031" fmla="*/ 3778527 h 6858000"/>
              <a:gd name="connsiteX8032" fmla="*/ 6357767 w 12192000"/>
              <a:gd name="connsiteY8032" fmla="*/ 3784193 h 6858000"/>
              <a:gd name="connsiteX8033" fmla="*/ 6353337 w 12192000"/>
              <a:gd name="connsiteY8033" fmla="*/ 3779337 h 6858000"/>
              <a:gd name="connsiteX8034" fmla="*/ 6344478 w 12192000"/>
              <a:gd name="connsiteY8034" fmla="*/ 3778527 h 6858000"/>
              <a:gd name="connsiteX8035" fmla="*/ 6338572 w 12192000"/>
              <a:gd name="connsiteY8035" fmla="*/ 3750197 h 6858000"/>
              <a:gd name="connsiteX8036" fmla="*/ 6330452 w 12192000"/>
              <a:gd name="connsiteY8036" fmla="*/ 3753840 h 6858000"/>
              <a:gd name="connsiteX8037" fmla="*/ 6323808 w 12192000"/>
              <a:gd name="connsiteY8037" fmla="*/ 3751007 h 6858000"/>
              <a:gd name="connsiteX8038" fmla="*/ 6319378 w 12192000"/>
              <a:gd name="connsiteY8038" fmla="*/ 3753030 h 6858000"/>
              <a:gd name="connsiteX8039" fmla="*/ 6310519 w 12192000"/>
              <a:gd name="connsiteY8039" fmla="*/ 3744127 h 6858000"/>
              <a:gd name="connsiteX8040" fmla="*/ 6306090 w 12192000"/>
              <a:gd name="connsiteY8040" fmla="*/ 3757077 h 6858000"/>
              <a:gd name="connsiteX8041" fmla="*/ 6292801 w 12192000"/>
              <a:gd name="connsiteY8041" fmla="*/ 3759506 h 6858000"/>
              <a:gd name="connsiteX8042" fmla="*/ 6285419 w 12192000"/>
              <a:gd name="connsiteY8042" fmla="*/ 3756268 h 6858000"/>
              <a:gd name="connsiteX8043" fmla="*/ 6262534 w 12192000"/>
              <a:gd name="connsiteY8043" fmla="*/ 3763958 h 6858000"/>
              <a:gd name="connsiteX8044" fmla="*/ 6255151 w 12192000"/>
              <a:gd name="connsiteY8044" fmla="*/ 3761125 h 6858000"/>
              <a:gd name="connsiteX8045" fmla="*/ 6245554 w 12192000"/>
              <a:gd name="connsiteY8045" fmla="*/ 3766791 h 6858000"/>
              <a:gd name="connsiteX8046" fmla="*/ 6197568 w 12192000"/>
              <a:gd name="connsiteY8046" fmla="*/ 3769219 h 6858000"/>
              <a:gd name="connsiteX8047" fmla="*/ 6179112 w 12192000"/>
              <a:gd name="connsiteY8047" fmla="*/ 3764767 h 6858000"/>
              <a:gd name="connsiteX8048" fmla="*/ 6166561 w 12192000"/>
              <a:gd name="connsiteY8048" fmla="*/ 3753840 h 6858000"/>
              <a:gd name="connsiteX8049" fmla="*/ 6160655 w 12192000"/>
              <a:gd name="connsiteY8049" fmla="*/ 3738056 h 6858000"/>
              <a:gd name="connsiteX8050" fmla="*/ 6154012 w 12192000"/>
              <a:gd name="connsiteY8050" fmla="*/ 3734818 h 6858000"/>
              <a:gd name="connsiteX8051" fmla="*/ 6154012 w 12192000"/>
              <a:gd name="connsiteY8051" fmla="*/ 3720248 h 6858000"/>
              <a:gd name="connsiteX8052" fmla="*/ 6142199 w 12192000"/>
              <a:gd name="connsiteY8052" fmla="*/ 3697989 h 6858000"/>
              <a:gd name="connsiteX8053" fmla="*/ 6121529 w 12192000"/>
              <a:gd name="connsiteY8053" fmla="*/ 3679777 h 6858000"/>
              <a:gd name="connsiteX8054" fmla="*/ 6085355 w 12192000"/>
              <a:gd name="connsiteY8054" fmla="*/ 3661970 h 6858000"/>
              <a:gd name="connsiteX8055" fmla="*/ 6069114 w 12192000"/>
              <a:gd name="connsiteY8055" fmla="*/ 3667636 h 6858000"/>
              <a:gd name="connsiteX8056" fmla="*/ 6049919 w 12192000"/>
              <a:gd name="connsiteY8056" fmla="*/ 3663993 h 6858000"/>
              <a:gd name="connsiteX8057" fmla="*/ 6047704 w 12192000"/>
              <a:gd name="connsiteY8057" fmla="*/ 3663588 h 6858000"/>
              <a:gd name="connsiteX8058" fmla="*/ 6013745 w 12192000"/>
              <a:gd name="connsiteY8058" fmla="*/ 3674516 h 6858000"/>
              <a:gd name="connsiteX8059" fmla="*/ 5996028 w 12192000"/>
              <a:gd name="connsiteY8059" fmla="*/ 3672087 h 6858000"/>
              <a:gd name="connsiteX8060" fmla="*/ 5990859 w 12192000"/>
              <a:gd name="connsiteY8060" fmla="*/ 3671683 h 6858000"/>
              <a:gd name="connsiteX8061" fmla="*/ 5963544 w 12192000"/>
              <a:gd name="connsiteY8061" fmla="*/ 3687062 h 6858000"/>
              <a:gd name="connsiteX8062" fmla="*/ 5959854 w 12192000"/>
              <a:gd name="connsiteY8062" fmla="*/ 3687467 h 6858000"/>
              <a:gd name="connsiteX8063" fmla="*/ 5932538 w 12192000"/>
              <a:gd name="connsiteY8063" fmla="*/ 3690704 h 6858000"/>
              <a:gd name="connsiteX8064" fmla="*/ 5908915 w 12192000"/>
              <a:gd name="connsiteY8064" fmla="*/ 3701227 h 6858000"/>
              <a:gd name="connsiteX8065" fmla="*/ 5883076 w 12192000"/>
              <a:gd name="connsiteY8065" fmla="*/ 3721463 h 6858000"/>
              <a:gd name="connsiteX8066" fmla="*/ 5852808 w 12192000"/>
              <a:gd name="connsiteY8066" fmla="*/ 3723891 h 6858000"/>
              <a:gd name="connsiteX8067" fmla="*/ 5809990 w 12192000"/>
              <a:gd name="connsiteY8067" fmla="*/ 3742912 h 6858000"/>
              <a:gd name="connsiteX8068" fmla="*/ 5790057 w 12192000"/>
              <a:gd name="connsiteY8068" fmla="*/ 3734818 h 6858000"/>
              <a:gd name="connsiteX8069" fmla="*/ 5763480 w 12192000"/>
              <a:gd name="connsiteY8069" fmla="*/ 3731176 h 6858000"/>
              <a:gd name="connsiteX8070" fmla="*/ 5760527 w 12192000"/>
              <a:gd name="connsiteY8070" fmla="*/ 3727129 h 6858000"/>
              <a:gd name="connsiteX8071" fmla="*/ 5753883 w 12192000"/>
              <a:gd name="connsiteY8071" fmla="*/ 3714987 h 6858000"/>
              <a:gd name="connsiteX8072" fmla="*/ 5744286 w 12192000"/>
              <a:gd name="connsiteY8072" fmla="*/ 3717011 h 6858000"/>
              <a:gd name="connsiteX8073" fmla="*/ 5742072 w 12192000"/>
              <a:gd name="connsiteY8073" fmla="*/ 3728747 h 6858000"/>
              <a:gd name="connsiteX8074" fmla="*/ 5719186 w 12192000"/>
              <a:gd name="connsiteY8074" fmla="*/ 3718630 h 6858000"/>
              <a:gd name="connsiteX8075" fmla="*/ 5694085 w 12192000"/>
              <a:gd name="connsiteY8075" fmla="*/ 3725914 h 6858000"/>
              <a:gd name="connsiteX8076" fmla="*/ 5628382 w 12192000"/>
              <a:gd name="connsiteY8076" fmla="*/ 3726319 h 6858000"/>
              <a:gd name="connsiteX8077" fmla="*/ 5609188 w 12192000"/>
              <a:gd name="connsiteY8077" fmla="*/ 3728747 h 6858000"/>
              <a:gd name="connsiteX8078" fmla="*/ 5609188 w 12192000"/>
              <a:gd name="connsiteY8078" fmla="*/ 3733199 h 6858000"/>
              <a:gd name="connsiteX8079" fmla="*/ 5574490 w 12192000"/>
              <a:gd name="connsiteY8079" fmla="*/ 3744936 h 6858000"/>
              <a:gd name="connsiteX8080" fmla="*/ 5570799 w 12192000"/>
              <a:gd name="connsiteY8080" fmla="*/ 3749388 h 6858000"/>
              <a:gd name="connsiteX8081" fmla="*/ 5559725 w 12192000"/>
              <a:gd name="connsiteY8081" fmla="*/ 3749388 h 6858000"/>
              <a:gd name="connsiteX8082" fmla="*/ 5542745 w 12192000"/>
              <a:gd name="connsiteY8082" fmla="*/ 3763148 h 6858000"/>
              <a:gd name="connsiteX8083" fmla="*/ 5538316 w 12192000"/>
              <a:gd name="connsiteY8083" fmla="*/ 3761934 h 6858000"/>
              <a:gd name="connsiteX8084" fmla="*/ 5488854 w 12192000"/>
              <a:gd name="connsiteY8084" fmla="*/ 3745341 h 6858000"/>
              <a:gd name="connsiteX8085" fmla="*/ 5450465 w 12192000"/>
              <a:gd name="connsiteY8085" fmla="*/ 3719034 h 6858000"/>
              <a:gd name="connsiteX8086" fmla="*/ 5440130 w 12192000"/>
              <a:gd name="connsiteY8086" fmla="*/ 3718225 h 6858000"/>
              <a:gd name="connsiteX8087" fmla="*/ 5409123 w 12192000"/>
              <a:gd name="connsiteY8087" fmla="*/ 3689490 h 6858000"/>
              <a:gd name="connsiteX8088" fmla="*/ 5407647 w 12192000"/>
              <a:gd name="connsiteY8088" fmla="*/ 3688276 h 6858000"/>
              <a:gd name="connsiteX8089" fmla="*/ 5406908 w 12192000"/>
              <a:gd name="connsiteY8089" fmla="*/ 3688276 h 6858000"/>
              <a:gd name="connsiteX8090" fmla="*/ 5388453 w 12192000"/>
              <a:gd name="connsiteY8090" fmla="*/ 3676944 h 6858000"/>
              <a:gd name="connsiteX8091" fmla="*/ 5381070 w 12192000"/>
              <a:gd name="connsiteY8091" fmla="*/ 3676539 h 6858000"/>
              <a:gd name="connsiteX8092" fmla="*/ 5368520 w 12192000"/>
              <a:gd name="connsiteY8092" fmla="*/ 3659946 h 6858000"/>
              <a:gd name="connsiteX8093" fmla="*/ 5360400 w 12192000"/>
              <a:gd name="connsiteY8093" fmla="*/ 3656304 h 6858000"/>
              <a:gd name="connsiteX8094" fmla="*/ 5364090 w 12192000"/>
              <a:gd name="connsiteY8094" fmla="*/ 3649828 h 6858000"/>
              <a:gd name="connsiteX8095" fmla="*/ 5355970 w 12192000"/>
              <a:gd name="connsiteY8095" fmla="*/ 3645781 h 6858000"/>
              <a:gd name="connsiteX8096" fmla="*/ 5337514 w 12192000"/>
              <a:gd name="connsiteY8096" fmla="*/ 3645781 h 6858000"/>
              <a:gd name="connsiteX8097" fmla="*/ 5310937 w 12192000"/>
              <a:gd name="connsiteY8097" fmla="*/ 3633235 h 6858000"/>
              <a:gd name="connsiteX8098" fmla="*/ 5299864 w 12192000"/>
              <a:gd name="connsiteY8098" fmla="*/ 3630402 h 6858000"/>
              <a:gd name="connsiteX8099" fmla="*/ 5302078 w 12192000"/>
              <a:gd name="connsiteY8099" fmla="*/ 3625141 h 6858000"/>
              <a:gd name="connsiteX8100" fmla="*/ 5295434 w 12192000"/>
              <a:gd name="connsiteY8100" fmla="*/ 3617451 h 6858000"/>
              <a:gd name="connsiteX8101" fmla="*/ 5288790 w 12192000"/>
              <a:gd name="connsiteY8101" fmla="*/ 3612190 h 6858000"/>
              <a:gd name="connsiteX8102" fmla="*/ 5293219 w 12192000"/>
              <a:gd name="connsiteY8102" fmla="*/ 3604095 h 6858000"/>
              <a:gd name="connsiteX8103" fmla="*/ 5292481 w 12192000"/>
              <a:gd name="connsiteY8103" fmla="*/ 3602072 h 6858000"/>
              <a:gd name="connsiteX8104" fmla="*/ 5282884 w 12192000"/>
              <a:gd name="connsiteY8104" fmla="*/ 3605310 h 6858000"/>
              <a:gd name="connsiteX8105" fmla="*/ 5271810 w 12192000"/>
              <a:gd name="connsiteY8105" fmla="*/ 3594382 h 6858000"/>
              <a:gd name="connsiteX8106" fmla="*/ 5271810 w 12192000"/>
              <a:gd name="connsiteY8106" fmla="*/ 3583860 h 6858000"/>
              <a:gd name="connsiteX8107" fmla="*/ 5266642 w 12192000"/>
              <a:gd name="connsiteY8107" fmla="*/ 3569290 h 6858000"/>
              <a:gd name="connsiteX8108" fmla="*/ 5257045 w 12192000"/>
              <a:gd name="connsiteY8108" fmla="*/ 3568076 h 6858000"/>
              <a:gd name="connsiteX8109" fmla="*/ 5253354 w 12192000"/>
              <a:gd name="connsiteY8109" fmla="*/ 3560791 h 6858000"/>
              <a:gd name="connsiteX8110" fmla="*/ 5259998 w 12192000"/>
              <a:gd name="connsiteY8110" fmla="*/ 3549054 h 6858000"/>
              <a:gd name="connsiteX8111" fmla="*/ 5253354 w 12192000"/>
              <a:gd name="connsiteY8111" fmla="*/ 3545412 h 6858000"/>
              <a:gd name="connsiteX8112" fmla="*/ 5254093 w 12192000"/>
              <a:gd name="connsiteY8112" fmla="*/ 3538532 h 6858000"/>
              <a:gd name="connsiteX8113" fmla="*/ 5259260 w 12192000"/>
              <a:gd name="connsiteY8113" fmla="*/ 3529628 h 6858000"/>
              <a:gd name="connsiteX8114" fmla="*/ 5258521 w 12192000"/>
              <a:gd name="connsiteY8114" fmla="*/ 3529223 h 6858000"/>
              <a:gd name="connsiteX8115" fmla="*/ 5251139 w 12192000"/>
              <a:gd name="connsiteY8115" fmla="*/ 3523962 h 6858000"/>
              <a:gd name="connsiteX8116" fmla="*/ 5237851 w 12192000"/>
              <a:gd name="connsiteY8116" fmla="*/ 3517082 h 6858000"/>
              <a:gd name="connsiteX8117" fmla="*/ 5234159 w 12192000"/>
              <a:gd name="connsiteY8117" fmla="*/ 3503321 h 6858000"/>
              <a:gd name="connsiteX8118" fmla="*/ 5223086 w 12192000"/>
              <a:gd name="connsiteY8118" fmla="*/ 3502917 h 6858000"/>
              <a:gd name="connsiteX8119" fmla="*/ 5218657 w 12192000"/>
              <a:gd name="connsiteY8119" fmla="*/ 3498870 h 6858000"/>
              <a:gd name="connsiteX8120" fmla="*/ 5219395 w 12192000"/>
              <a:gd name="connsiteY8120" fmla="*/ 3491585 h 6858000"/>
              <a:gd name="connsiteX8121" fmla="*/ 5223086 w 12192000"/>
              <a:gd name="connsiteY8121" fmla="*/ 3487942 h 6858000"/>
              <a:gd name="connsiteX8122" fmla="*/ 5214965 w 12192000"/>
              <a:gd name="connsiteY8122" fmla="*/ 3484705 h 6858000"/>
              <a:gd name="connsiteX8123" fmla="*/ 5210536 w 12192000"/>
              <a:gd name="connsiteY8123" fmla="*/ 3490371 h 6858000"/>
              <a:gd name="connsiteX8124" fmla="*/ 5202415 w 12192000"/>
              <a:gd name="connsiteY8124" fmla="*/ 3487538 h 6858000"/>
              <a:gd name="connsiteX8125" fmla="*/ 5191342 w 12192000"/>
              <a:gd name="connsiteY8125" fmla="*/ 3487133 h 6858000"/>
              <a:gd name="connsiteX8126" fmla="*/ 5180268 w 12192000"/>
              <a:gd name="connsiteY8126" fmla="*/ 3472968 h 6858000"/>
              <a:gd name="connsiteX8127" fmla="*/ 5184698 w 12192000"/>
              <a:gd name="connsiteY8127" fmla="*/ 3455565 h 6858000"/>
              <a:gd name="connsiteX8128" fmla="*/ 5176576 w 12192000"/>
              <a:gd name="connsiteY8128" fmla="*/ 3447876 h 6858000"/>
              <a:gd name="connsiteX8129" fmla="*/ 5175839 w 12192000"/>
              <a:gd name="connsiteY8129" fmla="*/ 3447876 h 6858000"/>
              <a:gd name="connsiteX8130" fmla="*/ 5164027 w 12192000"/>
              <a:gd name="connsiteY8130" fmla="*/ 3451113 h 6858000"/>
              <a:gd name="connsiteX8131" fmla="*/ 5161812 w 12192000"/>
              <a:gd name="connsiteY8131" fmla="*/ 3448280 h 6858000"/>
              <a:gd name="connsiteX8132" fmla="*/ 5162550 w 12192000"/>
              <a:gd name="connsiteY8132" fmla="*/ 3440591 h 6858000"/>
              <a:gd name="connsiteX8133" fmla="*/ 5141141 w 12192000"/>
              <a:gd name="connsiteY8133" fmla="*/ 3443019 h 6858000"/>
              <a:gd name="connsiteX8134" fmla="*/ 5152953 w 12192000"/>
              <a:gd name="connsiteY8134" fmla="*/ 3431282 h 6858000"/>
              <a:gd name="connsiteX8135" fmla="*/ 5147047 w 12192000"/>
              <a:gd name="connsiteY8135" fmla="*/ 3430878 h 6858000"/>
              <a:gd name="connsiteX8136" fmla="*/ 5150000 w 12192000"/>
              <a:gd name="connsiteY8136" fmla="*/ 3426426 h 6858000"/>
              <a:gd name="connsiteX8137" fmla="*/ 5145570 w 12192000"/>
              <a:gd name="connsiteY8137" fmla="*/ 3421974 h 6858000"/>
              <a:gd name="connsiteX8138" fmla="*/ 5137450 w 12192000"/>
              <a:gd name="connsiteY8138" fmla="*/ 3420760 h 6858000"/>
              <a:gd name="connsiteX8139" fmla="*/ 5134496 w 12192000"/>
              <a:gd name="connsiteY8139" fmla="*/ 3417117 h 6858000"/>
              <a:gd name="connsiteX8140" fmla="*/ 5159597 w 12192000"/>
              <a:gd name="connsiteY8140" fmla="*/ 3416713 h 6858000"/>
              <a:gd name="connsiteX8141" fmla="*/ 5163288 w 12192000"/>
              <a:gd name="connsiteY8141" fmla="*/ 3413880 h 6858000"/>
              <a:gd name="connsiteX8142" fmla="*/ 5150000 w 12192000"/>
              <a:gd name="connsiteY8142" fmla="*/ 3406999 h 6858000"/>
              <a:gd name="connsiteX8143" fmla="*/ 5138188 w 12192000"/>
              <a:gd name="connsiteY8143" fmla="*/ 3409428 h 6858000"/>
              <a:gd name="connsiteX8144" fmla="*/ 5124899 w 12192000"/>
              <a:gd name="connsiteY8144" fmla="*/ 3413880 h 6858000"/>
              <a:gd name="connsiteX8145" fmla="*/ 5119732 w 12192000"/>
              <a:gd name="connsiteY8145" fmla="*/ 3412665 h 6858000"/>
              <a:gd name="connsiteX8146" fmla="*/ 5116779 w 12192000"/>
              <a:gd name="connsiteY8146" fmla="*/ 3407809 h 6858000"/>
              <a:gd name="connsiteX8147" fmla="*/ 5106443 w 12192000"/>
              <a:gd name="connsiteY8147" fmla="*/ 3406999 h 6858000"/>
              <a:gd name="connsiteX8148" fmla="*/ 5097584 w 12192000"/>
              <a:gd name="connsiteY8148" fmla="*/ 3398905 h 6858000"/>
              <a:gd name="connsiteX8149" fmla="*/ 5106443 w 12192000"/>
              <a:gd name="connsiteY8149" fmla="*/ 3392430 h 6858000"/>
              <a:gd name="connsiteX8150" fmla="*/ 5099799 w 12192000"/>
              <a:gd name="connsiteY8150" fmla="*/ 3391620 h 6858000"/>
              <a:gd name="connsiteX8151" fmla="*/ 5083558 w 12192000"/>
              <a:gd name="connsiteY8151" fmla="*/ 3391216 h 6858000"/>
              <a:gd name="connsiteX8152" fmla="*/ 5079129 w 12192000"/>
              <a:gd name="connsiteY8152" fmla="*/ 3383931 h 6858000"/>
              <a:gd name="connsiteX8153" fmla="*/ 5079129 w 12192000"/>
              <a:gd name="connsiteY8153" fmla="*/ 3375027 h 6858000"/>
              <a:gd name="connsiteX8154" fmla="*/ 5075437 w 12192000"/>
              <a:gd name="connsiteY8154" fmla="*/ 3371789 h 6858000"/>
              <a:gd name="connsiteX8155" fmla="*/ 5084296 w 12192000"/>
              <a:gd name="connsiteY8155" fmla="*/ 3374218 h 6858000"/>
              <a:gd name="connsiteX8156" fmla="*/ 5089464 w 12192000"/>
              <a:gd name="connsiteY8156" fmla="*/ 3375836 h 6858000"/>
              <a:gd name="connsiteX8157" fmla="*/ 5100537 w 12192000"/>
              <a:gd name="connsiteY8157" fmla="*/ 3369361 h 6858000"/>
              <a:gd name="connsiteX8158" fmla="*/ 5083558 w 12192000"/>
              <a:gd name="connsiteY8158" fmla="*/ 3364100 h 6858000"/>
              <a:gd name="connsiteX8159" fmla="*/ 5071746 w 12192000"/>
              <a:gd name="connsiteY8159" fmla="*/ 3369361 h 6858000"/>
              <a:gd name="connsiteX8160" fmla="*/ 5069532 w 12192000"/>
              <a:gd name="connsiteY8160" fmla="*/ 3366123 h 6858000"/>
              <a:gd name="connsiteX8161" fmla="*/ 5073961 w 12192000"/>
              <a:gd name="connsiteY8161" fmla="*/ 3361267 h 6858000"/>
              <a:gd name="connsiteX8162" fmla="*/ 5073961 w 12192000"/>
              <a:gd name="connsiteY8162" fmla="*/ 3347102 h 6858000"/>
              <a:gd name="connsiteX8163" fmla="*/ 5068793 w 12192000"/>
              <a:gd name="connsiteY8163" fmla="*/ 3340626 h 6858000"/>
              <a:gd name="connsiteX8164" fmla="*/ 5076914 w 12192000"/>
              <a:gd name="connsiteY8164" fmla="*/ 3332532 h 6858000"/>
              <a:gd name="connsiteX8165" fmla="*/ 5087249 w 12192000"/>
              <a:gd name="connsiteY8165" fmla="*/ 3344673 h 6858000"/>
              <a:gd name="connsiteX8166" fmla="*/ 5101276 w 12192000"/>
              <a:gd name="connsiteY8166" fmla="*/ 3344269 h 6858000"/>
              <a:gd name="connsiteX8167" fmla="*/ 5108658 w 12192000"/>
              <a:gd name="connsiteY8167" fmla="*/ 3337388 h 6858000"/>
              <a:gd name="connsiteX8168" fmla="*/ 5096847 w 12192000"/>
              <a:gd name="connsiteY8168" fmla="*/ 3340221 h 6858000"/>
              <a:gd name="connsiteX8169" fmla="*/ 5084296 w 12192000"/>
              <a:gd name="connsiteY8169" fmla="*/ 3334555 h 6858000"/>
              <a:gd name="connsiteX8170" fmla="*/ 5082081 w 12192000"/>
              <a:gd name="connsiteY8170" fmla="*/ 3327675 h 6858000"/>
              <a:gd name="connsiteX8171" fmla="*/ 5080605 w 12192000"/>
              <a:gd name="connsiteY8171" fmla="*/ 3323628 h 6858000"/>
              <a:gd name="connsiteX8172" fmla="*/ 5087249 w 12192000"/>
              <a:gd name="connsiteY8172" fmla="*/ 3319176 h 6858000"/>
              <a:gd name="connsiteX8173" fmla="*/ 5074699 w 12192000"/>
              <a:gd name="connsiteY8173" fmla="*/ 3311891 h 6858000"/>
              <a:gd name="connsiteX8174" fmla="*/ 5079129 w 12192000"/>
              <a:gd name="connsiteY8174" fmla="*/ 3311082 h 6858000"/>
              <a:gd name="connsiteX8175" fmla="*/ 5079129 w 12192000"/>
              <a:gd name="connsiteY8175" fmla="*/ 3301774 h 6858000"/>
              <a:gd name="connsiteX8176" fmla="*/ 5069532 w 12192000"/>
              <a:gd name="connsiteY8176" fmla="*/ 3300155 h 6858000"/>
              <a:gd name="connsiteX8177" fmla="*/ 5058458 w 12192000"/>
              <a:gd name="connsiteY8177" fmla="*/ 3282752 h 6858000"/>
              <a:gd name="connsiteX8178" fmla="*/ 5041478 w 12192000"/>
              <a:gd name="connsiteY8178" fmla="*/ 3270206 h 6858000"/>
              <a:gd name="connsiteX8179" fmla="*/ 5073222 w 12192000"/>
              <a:gd name="connsiteY8179" fmla="*/ 3243495 h 6858000"/>
              <a:gd name="connsiteX8180" fmla="*/ 5085773 w 12192000"/>
              <a:gd name="connsiteY8180" fmla="*/ 3222045 h 6858000"/>
              <a:gd name="connsiteX8181" fmla="*/ 5087988 w 12192000"/>
              <a:gd name="connsiteY8181" fmla="*/ 3207070 h 6858000"/>
              <a:gd name="connsiteX8182" fmla="*/ 5090940 w 12192000"/>
              <a:gd name="connsiteY8182" fmla="*/ 3188454 h 6858000"/>
              <a:gd name="connsiteX8183" fmla="*/ 5098323 w 12192000"/>
              <a:gd name="connsiteY8183" fmla="*/ 3159719 h 6858000"/>
              <a:gd name="connsiteX8184" fmla="*/ 5110873 w 12192000"/>
              <a:gd name="connsiteY8184" fmla="*/ 3144340 h 6858000"/>
              <a:gd name="connsiteX8185" fmla="*/ 5113826 w 12192000"/>
              <a:gd name="connsiteY8185" fmla="*/ 3111153 h 6858000"/>
              <a:gd name="connsiteX8186" fmla="*/ 5104229 w 12192000"/>
              <a:gd name="connsiteY8186" fmla="*/ 3063801 h 6858000"/>
              <a:gd name="connsiteX8187" fmla="*/ 5090202 w 12192000"/>
              <a:gd name="connsiteY8187" fmla="*/ 3043566 h 6858000"/>
              <a:gd name="connsiteX8188" fmla="*/ 5095370 w 12192000"/>
              <a:gd name="connsiteY8188" fmla="*/ 3039519 h 6858000"/>
              <a:gd name="connsiteX8189" fmla="*/ 5102753 w 12192000"/>
              <a:gd name="connsiteY8189" fmla="*/ 3039519 h 6858000"/>
              <a:gd name="connsiteX8190" fmla="*/ 5105705 w 12192000"/>
              <a:gd name="connsiteY8190" fmla="*/ 3024139 h 6858000"/>
              <a:gd name="connsiteX8191" fmla="*/ 5102014 w 12192000"/>
              <a:gd name="connsiteY8191" fmla="*/ 3014426 h 6858000"/>
              <a:gd name="connsiteX8192" fmla="*/ 5108658 w 12192000"/>
              <a:gd name="connsiteY8192" fmla="*/ 3008356 h 6858000"/>
              <a:gd name="connsiteX8193" fmla="*/ 5093894 w 12192000"/>
              <a:gd name="connsiteY8193" fmla="*/ 2988525 h 6858000"/>
              <a:gd name="connsiteX8194" fmla="*/ 5087988 w 12192000"/>
              <a:gd name="connsiteY8194" fmla="*/ 2992976 h 6858000"/>
              <a:gd name="connsiteX8195" fmla="*/ 5084296 w 12192000"/>
              <a:gd name="connsiteY8195" fmla="*/ 2990953 h 6858000"/>
              <a:gd name="connsiteX8196" fmla="*/ 5079866 w 12192000"/>
              <a:gd name="connsiteY8196" fmla="*/ 2980026 h 6858000"/>
              <a:gd name="connsiteX8197" fmla="*/ 5068793 w 12192000"/>
              <a:gd name="connsiteY8197" fmla="*/ 2991358 h 6858000"/>
              <a:gd name="connsiteX8198" fmla="*/ 5068055 w 12192000"/>
              <a:gd name="connsiteY8198" fmla="*/ 2973550 h 6858000"/>
              <a:gd name="connsiteX8199" fmla="*/ 5073222 w 12192000"/>
              <a:gd name="connsiteY8199" fmla="*/ 2963432 h 6858000"/>
              <a:gd name="connsiteX8200" fmla="*/ 5073222 w 12192000"/>
              <a:gd name="connsiteY8200" fmla="*/ 2961813 h 6858000"/>
              <a:gd name="connsiteX8201" fmla="*/ 5071746 w 12192000"/>
              <a:gd name="connsiteY8201" fmla="*/ 2946434 h 6858000"/>
              <a:gd name="connsiteX8202" fmla="*/ 5076914 w 12192000"/>
              <a:gd name="connsiteY8202" fmla="*/ 2936721 h 6858000"/>
              <a:gd name="connsiteX8203" fmla="*/ 5076176 w 12192000"/>
              <a:gd name="connsiteY8203" fmla="*/ 2925389 h 6858000"/>
              <a:gd name="connsiteX8204" fmla="*/ 5083558 w 12192000"/>
              <a:gd name="connsiteY8204" fmla="*/ 2918509 h 6858000"/>
              <a:gd name="connsiteX8205" fmla="*/ 5089464 w 12192000"/>
              <a:gd name="connsiteY8205" fmla="*/ 2916890 h 6858000"/>
              <a:gd name="connsiteX8206" fmla="*/ 5105705 w 12192000"/>
              <a:gd name="connsiteY8206" fmla="*/ 2890179 h 6858000"/>
              <a:gd name="connsiteX8207" fmla="*/ 5113826 w 12192000"/>
              <a:gd name="connsiteY8207" fmla="*/ 2886941 h 6858000"/>
              <a:gd name="connsiteX8208" fmla="*/ 5107920 w 12192000"/>
              <a:gd name="connsiteY8208" fmla="*/ 2882894 h 6858000"/>
              <a:gd name="connsiteX8209" fmla="*/ 5108658 w 12192000"/>
              <a:gd name="connsiteY8209" fmla="*/ 2878442 h 6858000"/>
              <a:gd name="connsiteX8210" fmla="*/ 5128591 w 12192000"/>
              <a:gd name="connsiteY8210" fmla="*/ 2854159 h 6858000"/>
              <a:gd name="connsiteX8211" fmla="*/ 5127852 w 12192000"/>
              <a:gd name="connsiteY8211" fmla="*/ 2846874 h 6858000"/>
              <a:gd name="connsiteX8212" fmla="*/ 5140403 w 12192000"/>
              <a:gd name="connsiteY8212" fmla="*/ 2822187 h 6858000"/>
              <a:gd name="connsiteX8213" fmla="*/ 5147047 w 12192000"/>
              <a:gd name="connsiteY8213" fmla="*/ 2818544 h 6858000"/>
              <a:gd name="connsiteX8214" fmla="*/ 5170670 w 12192000"/>
              <a:gd name="connsiteY8214" fmla="*/ 2798309 h 6858000"/>
              <a:gd name="connsiteX8215" fmla="*/ 5172147 w 12192000"/>
              <a:gd name="connsiteY8215" fmla="*/ 2785358 h 6858000"/>
              <a:gd name="connsiteX8216" fmla="*/ 5203154 w 12192000"/>
              <a:gd name="connsiteY8216" fmla="*/ 2744077 h 6858000"/>
              <a:gd name="connsiteX8217" fmla="*/ 5198724 w 12192000"/>
              <a:gd name="connsiteY8217" fmla="*/ 2732340 h 6858000"/>
              <a:gd name="connsiteX8218" fmla="*/ 5212750 w 12192000"/>
              <a:gd name="connsiteY8218" fmla="*/ 2725055 h 6858000"/>
              <a:gd name="connsiteX8219" fmla="*/ 5215703 w 12192000"/>
              <a:gd name="connsiteY8219" fmla="*/ 2716152 h 6858000"/>
              <a:gd name="connsiteX8220" fmla="*/ 5250401 w 12192000"/>
              <a:gd name="connsiteY8220" fmla="*/ 2699154 h 6858000"/>
              <a:gd name="connsiteX8221" fmla="*/ 5259260 w 12192000"/>
              <a:gd name="connsiteY8221" fmla="*/ 2699154 h 6858000"/>
              <a:gd name="connsiteX8222" fmla="*/ 5259260 w 12192000"/>
              <a:gd name="connsiteY8222" fmla="*/ 2680942 h 6858000"/>
              <a:gd name="connsiteX8223" fmla="*/ 5278454 w 12192000"/>
              <a:gd name="connsiteY8223" fmla="*/ 2655849 h 6858000"/>
              <a:gd name="connsiteX8224" fmla="*/ 5291005 w 12192000"/>
              <a:gd name="connsiteY8224" fmla="*/ 2640470 h 6858000"/>
              <a:gd name="connsiteX8225" fmla="*/ 5338990 w 12192000"/>
              <a:gd name="connsiteY8225" fmla="*/ 2632376 h 6858000"/>
              <a:gd name="connsiteX8226" fmla="*/ 5373688 w 12192000"/>
              <a:gd name="connsiteY8226" fmla="*/ 2603236 h 6858000"/>
              <a:gd name="connsiteX8227" fmla="*/ 5389929 w 12192000"/>
              <a:gd name="connsiteY8227" fmla="*/ 2602022 h 6858000"/>
              <a:gd name="connsiteX8228" fmla="*/ 5403956 w 12192000"/>
              <a:gd name="connsiteY8228" fmla="*/ 2587857 h 6858000"/>
              <a:gd name="connsiteX8229" fmla="*/ 5407647 w 12192000"/>
              <a:gd name="connsiteY8229" fmla="*/ 2574906 h 6858000"/>
              <a:gd name="connsiteX8230" fmla="*/ 5438653 w 12192000"/>
              <a:gd name="connsiteY8230" fmla="*/ 2542124 h 6858000"/>
              <a:gd name="connsiteX8231" fmla="*/ 5442344 w 12192000"/>
              <a:gd name="connsiteY8231" fmla="*/ 2529174 h 6858000"/>
              <a:gd name="connsiteX8232" fmla="*/ 5436438 w 12192000"/>
              <a:gd name="connsiteY8232" fmla="*/ 2522293 h 6858000"/>
              <a:gd name="connsiteX8233" fmla="*/ 5432009 w 12192000"/>
              <a:gd name="connsiteY8233" fmla="*/ 2518651 h 6858000"/>
              <a:gd name="connsiteX8234" fmla="*/ 5438653 w 12192000"/>
              <a:gd name="connsiteY8234" fmla="*/ 2501653 h 6858000"/>
              <a:gd name="connsiteX8235" fmla="*/ 5430533 w 12192000"/>
              <a:gd name="connsiteY8235" fmla="*/ 2486274 h 6858000"/>
              <a:gd name="connsiteX8236" fmla="*/ 5431271 w 12192000"/>
              <a:gd name="connsiteY8236" fmla="*/ 2476156 h 6858000"/>
              <a:gd name="connsiteX8237" fmla="*/ 5443821 w 12192000"/>
              <a:gd name="connsiteY8237" fmla="*/ 2451873 h 6858000"/>
              <a:gd name="connsiteX8238" fmla="*/ 5463753 w 12192000"/>
              <a:gd name="connsiteY8238" fmla="*/ 2435280 h 6858000"/>
              <a:gd name="connsiteX8239" fmla="*/ 5465230 w 12192000"/>
              <a:gd name="connsiteY8239" fmla="*/ 2423948 h 6858000"/>
              <a:gd name="connsiteX8240" fmla="*/ 5457110 w 12192000"/>
              <a:gd name="connsiteY8240" fmla="*/ 2408164 h 6858000"/>
              <a:gd name="connsiteX8241" fmla="*/ 5479995 w 12192000"/>
              <a:gd name="connsiteY8241" fmla="*/ 2393189 h 6858000"/>
              <a:gd name="connsiteX8242" fmla="*/ 5487377 w 12192000"/>
              <a:gd name="connsiteY8242" fmla="*/ 2383072 h 6858000"/>
              <a:gd name="connsiteX8243" fmla="*/ 5499189 w 12192000"/>
              <a:gd name="connsiteY8243" fmla="*/ 2379429 h 6858000"/>
              <a:gd name="connsiteX8244" fmla="*/ 5519122 w 12192000"/>
              <a:gd name="connsiteY8244" fmla="*/ 2367288 h 6858000"/>
              <a:gd name="connsiteX8245" fmla="*/ 5524289 w 12192000"/>
              <a:gd name="connsiteY8245" fmla="*/ 2367288 h 6858000"/>
              <a:gd name="connsiteX8246" fmla="*/ 5538316 w 12192000"/>
              <a:gd name="connsiteY8246" fmla="*/ 2353527 h 6858000"/>
              <a:gd name="connsiteX8247" fmla="*/ 5556772 w 12192000"/>
              <a:gd name="connsiteY8247" fmla="*/ 2347861 h 6858000"/>
              <a:gd name="connsiteX8248" fmla="*/ 5567107 w 12192000"/>
              <a:gd name="connsiteY8248" fmla="*/ 2340981 h 6858000"/>
              <a:gd name="connsiteX8249" fmla="*/ 5572276 w 12192000"/>
              <a:gd name="connsiteY8249" fmla="*/ 2340577 h 6858000"/>
              <a:gd name="connsiteX8250" fmla="*/ 5595161 w 12192000"/>
              <a:gd name="connsiteY8250" fmla="*/ 2321150 h 6858000"/>
              <a:gd name="connsiteX8251" fmla="*/ 5601805 w 12192000"/>
              <a:gd name="connsiteY8251" fmla="*/ 2309009 h 6858000"/>
              <a:gd name="connsiteX8252" fmla="*/ 5604020 w 12192000"/>
              <a:gd name="connsiteY8252" fmla="*/ 2290392 h 6858000"/>
              <a:gd name="connsiteX8253" fmla="*/ 5615094 w 12192000"/>
              <a:gd name="connsiteY8253" fmla="*/ 2277036 h 6858000"/>
              <a:gd name="connsiteX8254" fmla="*/ 5616570 w 12192000"/>
              <a:gd name="connsiteY8254" fmla="*/ 2252349 h 6858000"/>
              <a:gd name="connsiteX8255" fmla="*/ 5626167 w 12192000"/>
              <a:gd name="connsiteY8255" fmla="*/ 2242636 h 6858000"/>
              <a:gd name="connsiteX8256" fmla="*/ 5634288 w 12192000"/>
              <a:gd name="connsiteY8256" fmla="*/ 2243041 h 6858000"/>
              <a:gd name="connsiteX8257" fmla="*/ 5638717 w 12192000"/>
              <a:gd name="connsiteY8257" fmla="*/ 2239803 h 6858000"/>
              <a:gd name="connsiteX8258" fmla="*/ 5648314 w 12192000"/>
              <a:gd name="connsiteY8258" fmla="*/ 2236565 h 6858000"/>
              <a:gd name="connsiteX8259" fmla="*/ 5651268 w 12192000"/>
              <a:gd name="connsiteY8259" fmla="*/ 2240207 h 6858000"/>
              <a:gd name="connsiteX8260" fmla="*/ 5649052 w 12192000"/>
              <a:gd name="connsiteY8260" fmla="*/ 2242636 h 6858000"/>
              <a:gd name="connsiteX8261" fmla="*/ 5649052 w 12192000"/>
              <a:gd name="connsiteY8261" fmla="*/ 2247897 h 6858000"/>
              <a:gd name="connsiteX8262" fmla="*/ 5651268 w 12192000"/>
              <a:gd name="connsiteY8262" fmla="*/ 2255182 h 6858000"/>
              <a:gd name="connsiteX8263" fmla="*/ 5657173 w 12192000"/>
              <a:gd name="connsiteY8263" fmla="*/ 2258824 h 6858000"/>
              <a:gd name="connsiteX8264" fmla="*/ 5670462 w 12192000"/>
              <a:gd name="connsiteY8264" fmla="*/ 2272585 h 6858000"/>
              <a:gd name="connsiteX8265" fmla="*/ 5681535 w 12192000"/>
              <a:gd name="connsiteY8265" fmla="*/ 2274608 h 6858000"/>
              <a:gd name="connsiteX8266" fmla="*/ 5696301 w 12192000"/>
              <a:gd name="connsiteY8266" fmla="*/ 2272585 h 6858000"/>
              <a:gd name="connsiteX8267" fmla="*/ 5706636 w 12192000"/>
              <a:gd name="connsiteY8267" fmla="*/ 2267323 h 6858000"/>
              <a:gd name="connsiteX8268" fmla="*/ 5715495 w 12192000"/>
              <a:gd name="connsiteY8268" fmla="*/ 2268133 h 6858000"/>
              <a:gd name="connsiteX8269" fmla="*/ 5730998 w 12192000"/>
              <a:gd name="connsiteY8269" fmla="*/ 2272180 h 6858000"/>
              <a:gd name="connsiteX8270" fmla="*/ 5747239 w 12192000"/>
              <a:gd name="connsiteY8270" fmla="*/ 2268942 h 6858000"/>
              <a:gd name="connsiteX8271" fmla="*/ 5756098 w 12192000"/>
              <a:gd name="connsiteY8271" fmla="*/ 2260039 h 6858000"/>
              <a:gd name="connsiteX8272" fmla="*/ 5759790 w 12192000"/>
              <a:gd name="connsiteY8272" fmla="*/ 2261253 h 6858000"/>
              <a:gd name="connsiteX8273" fmla="*/ 5762742 w 12192000"/>
              <a:gd name="connsiteY8273" fmla="*/ 2269751 h 6858000"/>
              <a:gd name="connsiteX8274" fmla="*/ 5768648 w 12192000"/>
              <a:gd name="connsiteY8274" fmla="*/ 2275822 h 6858000"/>
              <a:gd name="connsiteX8275" fmla="*/ 5796701 w 12192000"/>
              <a:gd name="connsiteY8275" fmla="*/ 2277846 h 6858000"/>
              <a:gd name="connsiteX8276" fmla="*/ 5804084 w 12192000"/>
              <a:gd name="connsiteY8276" fmla="*/ 2277441 h 6858000"/>
              <a:gd name="connsiteX8277" fmla="*/ 5817372 w 12192000"/>
              <a:gd name="connsiteY8277" fmla="*/ 2277036 h 6858000"/>
              <a:gd name="connsiteX8278" fmla="*/ 5832875 w 12192000"/>
              <a:gd name="connsiteY8278" fmla="*/ 2272585 h 6858000"/>
              <a:gd name="connsiteX8279" fmla="*/ 5842472 w 12192000"/>
              <a:gd name="connsiteY8279" fmla="*/ 2262871 h 6858000"/>
              <a:gd name="connsiteX8280" fmla="*/ 5843949 w 12192000"/>
              <a:gd name="connsiteY8280" fmla="*/ 2257610 h 6858000"/>
              <a:gd name="connsiteX8281" fmla="*/ 5849855 w 12192000"/>
              <a:gd name="connsiteY8281" fmla="*/ 2252349 h 6858000"/>
              <a:gd name="connsiteX8282" fmla="*/ 5861667 w 12192000"/>
              <a:gd name="connsiteY8282" fmla="*/ 2246683 h 6858000"/>
              <a:gd name="connsiteX8283" fmla="*/ 5875693 w 12192000"/>
              <a:gd name="connsiteY8283" fmla="*/ 2245874 h 6858000"/>
              <a:gd name="connsiteX8284" fmla="*/ 5878646 w 12192000"/>
              <a:gd name="connsiteY8284" fmla="*/ 2242231 h 6858000"/>
              <a:gd name="connsiteX8285" fmla="*/ 5883814 w 12192000"/>
              <a:gd name="connsiteY8285" fmla="*/ 2238589 h 6858000"/>
              <a:gd name="connsiteX8286" fmla="*/ 5891197 w 12192000"/>
              <a:gd name="connsiteY8286" fmla="*/ 2238589 h 6858000"/>
              <a:gd name="connsiteX8287" fmla="*/ 5894149 w 12192000"/>
              <a:gd name="connsiteY8287" fmla="*/ 2241422 h 6858000"/>
              <a:gd name="connsiteX8288" fmla="*/ 5900056 w 12192000"/>
              <a:gd name="connsiteY8288" fmla="*/ 2241422 h 6858000"/>
              <a:gd name="connsiteX8289" fmla="*/ 5905961 w 12192000"/>
              <a:gd name="connsiteY8289" fmla="*/ 2233732 h 6858000"/>
              <a:gd name="connsiteX8290" fmla="*/ 5906700 w 12192000"/>
              <a:gd name="connsiteY8290" fmla="*/ 2226852 h 6858000"/>
              <a:gd name="connsiteX8291" fmla="*/ 5918512 w 12192000"/>
              <a:gd name="connsiteY8291" fmla="*/ 2219972 h 6858000"/>
              <a:gd name="connsiteX8292" fmla="*/ 5925156 w 12192000"/>
              <a:gd name="connsiteY8292" fmla="*/ 2219972 h 6858000"/>
              <a:gd name="connsiteX8293" fmla="*/ 5939182 w 12192000"/>
              <a:gd name="connsiteY8293" fmla="*/ 2217948 h 6858000"/>
              <a:gd name="connsiteX8294" fmla="*/ 5963544 w 12192000"/>
              <a:gd name="connsiteY8294" fmla="*/ 2200950 h 6858000"/>
              <a:gd name="connsiteX8295" fmla="*/ 5974618 w 12192000"/>
              <a:gd name="connsiteY8295" fmla="*/ 2202164 h 6858000"/>
              <a:gd name="connsiteX8296" fmla="*/ 5993812 w 12192000"/>
              <a:gd name="connsiteY8296" fmla="*/ 2201760 h 6858000"/>
              <a:gd name="connsiteX8297" fmla="*/ 6004148 w 12192000"/>
              <a:gd name="connsiteY8297" fmla="*/ 2198117 h 6858000"/>
              <a:gd name="connsiteX8298" fmla="*/ 6015960 w 12192000"/>
              <a:gd name="connsiteY8298" fmla="*/ 2204188 h 6858000"/>
              <a:gd name="connsiteX8299" fmla="*/ 6023343 w 12192000"/>
              <a:gd name="connsiteY8299" fmla="*/ 2204593 h 6858000"/>
              <a:gd name="connsiteX8300" fmla="*/ 6035892 w 12192000"/>
              <a:gd name="connsiteY8300" fmla="*/ 2192856 h 6858000"/>
              <a:gd name="connsiteX8301" fmla="*/ 6045489 w 12192000"/>
              <a:gd name="connsiteY8301" fmla="*/ 2196498 h 6858000"/>
              <a:gd name="connsiteX8302" fmla="*/ 6055825 w 12192000"/>
              <a:gd name="connsiteY8302" fmla="*/ 2196498 h 6858000"/>
              <a:gd name="connsiteX8303" fmla="*/ 6060993 w 12192000"/>
              <a:gd name="connsiteY8303" fmla="*/ 2187190 h 6858000"/>
              <a:gd name="connsiteX8304" fmla="*/ 6067637 w 12192000"/>
              <a:gd name="connsiteY8304" fmla="*/ 2185571 h 6858000"/>
              <a:gd name="connsiteX8305" fmla="*/ 6076496 w 12192000"/>
              <a:gd name="connsiteY8305" fmla="*/ 2188404 h 6858000"/>
              <a:gd name="connsiteX8306" fmla="*/ 6081663 w 12192000"/>
              <a:gd name="connsiteY8306" fmla="*/ 2187190 h 6858000"/>
              <a:gd name="connsiteX8307" fmla="*/ 6091999 w 12192000"/>
              <a:gd name="connsiteY8307" fmla="*/ 2188809 h 6858000"/>
              <a:gd name="connsiteX8308" fmla="*/ 6105287 w 12192000"/>
              <a:gd name="connsiteY8308" fmla="*/ 2186785 h 6858000"/>
              <a:gd name="connsiteX8309" fmla="*/ 6111194 w 12192000"/>
              <a:gd name="connsiteY8309" fmla="*/ 2188404 h 6858000"/>
              <a:gd name="connsiteX8310" fmla="*/ 6124481 w 12192000"/>
              <a:gd name="connsiteY8310" fmla="*/ 2189213 h 6858000"/>
              <a:gd name="connsiteX8311" fmla="*/ 6131126 w 12192000"/>
              <a:gd name="connsiteY8311" fmla="*/ 2198522 h 6858000"/>
              <a:gd name="connsiteX8312" fmla="*/ 6142199 w 12192000"/>
              <a:gd name="connsiteY8312" fmla="*/ 2198522 h 6858000"/>
              <a:gd name="connsiteX8313" fmla="*/ 6152535 w 12192000"/>
              <a:gd name="connsiteY8313" fmla="*/ 2191237 h 6858000"/>
              <a:gd name="connsiteX8314" fmla="*/ 6160655 w 12192000"/>
              <a:gd name="connsiteY8314" fmla="*/ 2191237 h 6858000"/>
              <a:gd name="connsiteX8315" fmla="*/ 6166561 w 12192000"/>
              <a:gd name="connsiteY8315" fmla="*/ 2193665 h 6858000"/>
              <a:gd name="connsiteX8316" fmla="*/ 6170991 w 12192000"/>
              <a:gd name="connsiteY8316" fmla="*/ 2186785 h 6858000"/>
              <a:gd name="connsiteX8317" fmla="*/ 6181327 w 12192000"/>
              <a:gd name="connsiteY8317" fmla="*/ 2185166 h 6858000"/>
              <a:gd name="connsiteX8318" fmla="*/ 6182065 w 12192000"/>
              <a:gd name="connsiteY8318" fmla="*/ 2178691 h 6858000"/>
              <a:gd name="connsiteX8319" fmla="*/ 6193876 w 12192000"/>
              <a:gd name="connsiteY8319" fmla="*/ 2176263 h 6858000"/>
              <a:gd name="connsiteX8320" fmla="*/ 6201259 w 12192000"/>
              <a:gd name="connsiteY8320" fmla="*/ 2181119 h 6858000"/>
              <a:gd name="connsiteX8321" fmla="*/ 6201998 w 12192000"/>
              <a:gd name="connsiteY8321" fmla="*/ 2188404 h 6858000"/>
              <a:gd name="connsiteX8322" fmla="*/ 6218977 w 12192000"/>
              <a:gd name="connsiteY8322" fmla="*/ 2190023 h 6858000"/>
              <a:gd name="connsiteX8323" fmla="*/ 6227836 w 12192000"/>
              <a:gd name="connsiteY8323" fmla="*/ 2182738 h 6858000"/>
              <a:gd name="connsiteX8324" fmla="*/ 6228574 w 12192000"/>
              <a:gd name="connsiteY8324" fmla="*/ 2177881 h 6858000"/>
              <a:gd name="connsiteX8325" fmla="*/ 6241862 w 12192000"/>
              <a:gd name="connsiteY8325" fmla="*/ 2182333 h 6858000"/>
              <a:gd name="connsiteX8326" fmla="*/ 6252936 w 12192000"/>
              <a:gd name="connsiteY8326" fmla="*/ 2190832 h 6858000"/>
              <a:gd name="connsiteX8327" fmla="*/ 6273607 w 12192000"/>
              <a:gd name="connsiteY8327" fmla="*/ 2185166 h 6858000"/>
              <a:gd name="connsiteX8328" fmla="*/ 6280990 w 12192000"/>
              <a:gd name="connsiteY8328" fmla="*/ 2186785 h 6858000"/>
              <a:gd name="connsiteX8329" fmla="*/ 6295016 w 12192000"/>
              <a:gd name="connsiteY8329" fmla="*/ 2184357 h 6858000"/>
              <a:gd name="connsiteX8330" fmla="*/ 6297969 w 12192000"/>
              <a:gd name="connsiteY8330" fmla="*/ 2187190 h 6858000"/>
              <a:gd name="connsiteX8331" fmla="*/ 6310519 w 12192000"/>
              <a:gd name="connsiteY8331" fmla="*/ 2176667 h 6858000"/>
              <a:gd name="connsiteX8332" fmla="*/ 6328975 w 12192000"/>
              <a:gd name="connsiteY8332" fmla="*/ 2168168 h 6858000"/>
              <a:gd name="connsiteX8333" fmla="*/ 6342264 w 12192000"/>
              <a:gd name="connsiteY8333" fmla="*/ 2165740 h 6858000"/>
              <a:gd name="connsiteX8334" fmla="*/ 6347431 w 12192000"/>
              <a:gd name="connsiteY8334" fmla="*/ 2172620 h 6858000"/>
              <a:gd name="connsiteX8335" fmla="*/ 6347431 w 12192000"/>
              <a:gd name="connsiteY8335" fmla="*/ 2166549 h 6858000"/>
              <a:gd name="connsiteX8336" fmla="*/ 6358505 w 12192000"/>
              <a:gd name="connsiteY8336" fmla="*/ 2164526 h 6858000"/>
              <a:gd name="connsiteX8337" fmla="*/ 6365149 w 12192000"/>
              <a:gd name="connsiteY8337" fmla="*/ 2169787 h 6858000"/>
              <a:gd name="connsiteX8338" fmla="*/ 6363672 w 12192000"/>
              <a:gd name="connsiteY8338" fmla="*/ 2177881 h 6858000"/>
              <a:gd name="connsiteX8339" fmla="*/ 6368841 w 12192000"/>
              <a:gd name="connsiteY8339" fmla="*/ 2179500 h 6858000"/>
              <a:gd name="connsiteX8340" fmla="*/ 6376223 w 12192000"/>
              <a:gd name="connsiteY8340" fmla="*/ 2194879 h 6858000"/>
              <a:gd name="connsiteX8341" fmla="*/ 6381390 w 12192000"/>
              <a:gd name="connsiteY8341" fmla="*/ 2197712 h 6858000"/>
              <a:gd name="connsiteX8342" fmla="*/ 6387297 w 12192000"/>
              <a:gd name="connsiteY8342" fmla="*/ 2192046 h 6858000"/>
              <a:gd name="connsiteX8343" fmla="*/ 6405015 w 12192000"/>
              <a:gd name="connsiteY8343" fmla="*/ 2177072 h 6858000"/>
              <a:gd name="connsiteX8344" fmla="*/ 6409444 w 12192000"/>
              <a:gd name="connsiteY8344" fmla="*/ 2180310 h 6858000"/>
              <a:gd name="connsiteX8345" fmla="*/ 6409444 w 12192000"/>
              <a:gd name="connsiteY8345" fmla="*/ 2189213 h 6858000"/>
              <a:gd name="connsiteX8346" fmla="*/ 6399846 w 12192000"/>
              <a:gd name="connsiteY8346" fmla="*/ 2202569 h 6858000"/>
              <a:gd name="connsiteX8347" fmla="*/ 6399108 w 12192000"/>
              <a:gd name="connsiteY8347" fmla="*/ 2211068 h 6858000"/>
              <a:gd name="connsiteX8348" fmla="*/ 6386559 w 12192000"/>
              <a:gd name="connsiteY8348" fmla="*/ 2218757 h 6858000"/>
              <a:gd name="connsiteX8349" fmla="*/ 6384344 w 12192000"/>
              <a:gd name="connsiteY8349" fmla="*/ 2230899 h 6858000"/>
              <a:gd name="connsiteX8350" fmla="*/ 6396893 w 12192000"/>
              <a:gd name="connsiteY8350" fmla="*/ 2245874 h 6858000"/>
              <a:gd name="connsiteX8351" fmla="*/ 6410921 w 12192000"/>
              <a:gd name="connsiteY8351" fmla="*/ 2251135 h 6858000"/>
              <a:gd name="connsiteX8352" fmla="*/ 6410921 w 12192000"/>
              <a:gd name="connsiteY8352" fmla="*/ 2266109 h 6858000"/>
              <a:gd name="connsiteX8353" fmla="*/ 6414611 w 12192000"/>
              <a:gd name="connsiteY8353" fmla="*/ 2268538 h 6858000"/>
              <a:gd name="connsiteX8354" fmla="*/ 6416826 w 12192000"/>
              <a:gd name="connsiteY8354" fmla="*/ 2275013 h 6858000"/>
              <a:gd name="connsiteX8355" fmla="*/ 6410921 w 12192000"/>
              <a:gd name="connsiteY8355" fmla="*/ 2280274 h 6858000"/>
              <a:gd name="connsiteX8356" fmla="*/ 6415350 w 12192000"/>
              <a:gd name="connsiteY8356" fmla="*/ 2285535 h 6858000"/>
              <a:gd name="connsiteX8357" fmla="*/ 6411659 w 12192000"/>
              <a:gd name="connsiteY8357" fmla="*/ 2289583 h 6858000"/>
              <a:gd name="connsiteX8358" fmla="*/ 6397632 w 12192000"/>
              <a:gd name="connsiteY8358" fmla="*/ 2302938 h 6858000"/>
              <a:gd name="connsiteX8359" fmla="*/ 6372531 w 12192000"/>
              <a:gd name="connsiteY8359" fmla="*/ 2318722 h 6858000"/>
              <a:gd name="connsiteX8360" fmla="*/ 6367364 w 12192000"/>
              <a:gd name="connsiteY8360" fmla="*/ 2332482 h 6858000"/>
              <a:gd name="connsiteX8361" fmla="*/ 6375485 w 12192000"/>
              <a:gd name="connsiteY8361" fmla="*/ 2345433 h 6858000"/>
              <a:gd name="connsiteX8362" fmla="*/ 6390988 w 12192000"/>
              <a:gd name="connsiteY8362" fmla="*/ 2355551 h 6858000"/>
              <a:gd name="connsiteX8363" fmla="*/ 6398370 w 12192000"/>
              <a:gd name="connsiteY8363" fmla="*/ 2354337 h 6858000"/>
              <a:gd name="connsiteX8364" fmla="*/ 6400585 w 12192000"/>
              <a:gd name="connsiteY8364" fmla="*/ 2361217 h 6858000"/>
              <a:gd name="connsiteX8365" fmla="*/ 6407229 w 12192000"/>
              <a:gd name="connsiteY8365" fmla="*/ 2364050 h 6858000"/>
              <a:gd name="connsiteX8366" fmla="*/ 6410921 w 12192000"/>
              <a:gd name="connsiteY8366" fmla="*/ 2361217 h 6858000"/>
              <a:gd name="connsiteX8367" fmla="*/ 6410182 w 12192000"/>
              <a:gd name="connsiteY8367" fmla="*/ 2357575 h 6858000"/>
              <a:gd name="connsiteX8368" fmla="*/ 6413874 w 12192000"/>
              <a:gd name="connsiteY8368" fmla="*/ 2355551 h 6858000"/>
              <a:gd name="connsiteX8369" fmla="*/ 6421256 w 12192000"/>
              <a:gd name="connsiteY8369" fmla="*/ 2359598 h 6858000"/>
              <a:gd name="connsiteX8370" fmla="*/ 6421256 w 12192000"/>
              <a:gd name="connsiteY8370" fmla="*/ 2366074 h 6858000"/>
              <a:gd name="connsiteX8371" fmla="*/ 6422733 w 12192000"/>
              <a:gd name="connsiteY8371" fmla="*/ 2370930 h 6858000"/>
              <a:gd name="connsiteX8372" fmla="*/ 6437497 w 12192000"/>
              <a:gd name="connsiteY8372" fmla="*/ 2379429 h 6858000"/>
              <a:gd name="connsiteX8373" fmla="*/ 6443403 w 12192000"/>
              <a:gd name="connsiteY8373" fmla="*/ 2380239 h 6858000"/>
              <a:gd name="connsiteX8374" fmla="*/ 6455215 w 12192000"/>
              <a:gd name="connsiteY8374" fmla="*/ 2382262 h 6858000"/>
              <a:gd name="connsiteX8375" fmla="*/ 6464074 w 12192000"/>
              <a:gd name="connsiteY8375" fmla="*/ 2390761 h 6858000"/>
              <a:gd name="connsiteX8376" fmla="*/ 6489174 w 12192000"/>
              <a:gd name="connsiteY8376" fmla="*/ 2395618 h 6858000"/>
              <a:gd name="connsiteX8377" fmla="*/ 6523871 w 12192000"/>
              <a:gd name="connsiteY8377" fmla="*/ 2389547 h 6858000"/>
              <a:gd name="connsiteX8378" fmla="*/ 6539375 w 12192000"/>
              <a:gd name="connsiteY8378" fmla="*/ 2395213 h 6858000"/>
              <a:gd name="connsiteX8379" fmla="*/ 6566690 w 12192000"/>
              <a:gd name="connsiteY8379" fmla="*/ 2396022 h 6858000"/>
              <a:gd name="connsiteX8380" fmla="*/ 6583669 w 12192000"/>
              <a:gd name="connsiteY8380" fmla="*/ 2406140 h 6858000"/>
              <a:gd name="connsiteX8381" fmla="*/ 6615414 w 12192000"/>
              <a:gd name="connsiteY8381" fmla="*/ 2410187 h 6858000"/>
              <a:gd name="connsiteX8382" fmla="*/ 6627964 w 12192000"/>
              <a:gd name="connsiteY8382" fmla="*/ 2425567 h 6858000"/>
              <a:gd name="connsiteX8383" fmla="*/ 6627964 w 12192000"/>
              <a:gd name="connsiteY8383" fmla="*/ 2439732 h 6858000"/>
              <a:gd name="connsiteX8384" fmla="*/ 6643467 w 12192000"/>
              <a:gd name="connsiteY8384" fmla="*/ 2467252 h 6858000"/>
              <a:gd name="connsiteX8385" fmla="*/ 6659708 w 12192000"/>
              <a:gd name="connsiteY8385" fmla="*/ 2474942 h 6858000"/>
              <a:gd name="connsiteX8386" fmla="*/ 6678903 w 12192000"/>
              <a:gd name="connsiteY8386" fmla="*/ 2474942 h 6858000"/>
              <a:gd name="connsiteX8387" fmla="*/ 6684070 w 12192000"/>
              <a:gd name="connsiteY8387" fmla="*/ 2472109 h 6858000"/>
              <a:gd name="connsiteX8388" fmla="*/ 6700312 w 12192000"/>
              <a:gd name="connsiteY8388" fmla="*/ 2473728 h 6858000"/>
              <a:gd name="connsiteX8389" fmla="*/ 6737224 w 12192000"/>
              <a:gd name="connsiteY8389" fmla="*/ 2487893 h 6858000"/>
              <a:gd name="connsiteX8390" fmla="*/ 6760848 w 12192000"/>
              <a:gd name="connsiteY8390" fmla="*/ 2499225 h 6858000"/>
              <a:gd name="connsiteX8391" fmla="*/ 6775613 w 12192000"/>
              <a:gd name="connsiteY8391" fmla="*/ 2510152 h 6858000"/>
              <a:gd name="connsiteX8392" fmla="*/ 6794807 w 12192000"/>
              <a:gd name="connsiteY8392" fmla="*/ 2524722 h 6858000"/>
              <a:gd name="connsiteX8393" fmla="*/ 6816216 w 12192000"/>
              <a:gd name="connsiteY8393" fmla="*/ 2532816 h 6858000"/>
              <a:gd name="connsiteX8394" fmla="*/ 6826551 w 12192000"/>
              <a:gd name="connsiteY8394" fmla="*/ 2529174 h 6858000"/>
              <a:gd name="connsiteX8395" fmla="*/ 6843531 w 12192000"/>
              <a:gd name="connsiteY8395" fmla="*/ 2515818 h 6858000"/>
              <a:gd name="connsiteX8396" fmla="*/ 6845007 w 12192000"/>
              <a:gd name="connsiteY8396" fmla="*/ 2511771 h 6858000"/>
              <a:gd name="connsiteX8397" fmla="*/ 6858296 w 12192000"/>
              <a:gd name="connsiteY8397" fmla="*/ 2499629 h 6858000"/>
              <a:gd name="connsiteX8398" fmla="*/ 6862725 w 12192000"/>
              <a:gd name="connsiteY8398" fmla="*/ 2489107 h 6858000"/>
              <a:gd name="connsiteX8399" fmla="*/ 6856081 w 12192000"/>
              <a:gd name="connsiteY8399" fmla="*/ 2470490 h 6858000"/>
              <a:gd name="connsiteX8400" fmla="*/ 6847222 w 12192000"/>
              <a:gd name="connsiteY8400" fmla="*/ 2457944 h 6858000"/>
              <a:gd name="connsiteX8401" fmla="*/ 6848699 w 12192000"/>
              <a:gd name="connsiteY8401" fmla="*/ 2434066 h 6858000"/>
              <a:gd name="connsiteX8402" fmla="*/ 6855343 w 12192000"/>
              <a:gd name="connsiteY8402" fmla="*/ 2429614 h 6858000"/>
              <a:gd name="connsiteX8403" fmla="*/ 6858296 w 12192000"/>
              <a:gd name="connsiteY8403" fmla="*/ 2417068 h 6858000"/>
              <a:gd name="connsiteX8404" fmla="*/ 6870108 w 12192000"/>
              <a:gd name="connsiteY8404" fmla="*/ 2406545 h 6858000"/>
              <a:gd name="connsiteX8405" fmla="*/ 6891517 w 12192000"/>
              <a:gd name="connsiteY8405" fmla="*/ 2396832 h 6858000"/>
              <a:gd name="connsiteX8406" fmla="*/ 6915879 w 12192000"/>
              <a:gd name="connsiteY8406" fmla="*/ 2394808 h 6858000"/>
              <a:gd name="connsiteX8407" fmla="*/ 6931382 w 12192000"/>
              <a:gd name="connsiteY8407" fmla="*/ 2387523 h 6858000"/>
              <a:gd name="connsiteX8408" fmla="*/ 6935073 w 12192000"/>
              <a:gd name="connsiteY8408" fmla="*/ 2387523 h 6858000"/>
              <a:gd name="connsiteX8409" fmla="*/ 6945409 w 12192000"/>
              <a:gd name="connsiteY8409" fmla="*/ 2392380 h 6858000"/>
              <a:gd name="connsiteX8410" fmla="*/ 6950576 w 12192000"/>
              <a:gd name="connsiteY8410" fmla="*/ 2388333 h 6858000"/>
              <a:gd name="connsiteX8411" fmla="*/ 6955006 w 12192000"/>
              <a:gd name="connsiteY8411" fmla="*/ 2390356 h 6858000"/>
              <a:gd name="connsiteX8412" fmla="*/ 6972723 w 12192000"/>
              <a:gd name="connsiteY8412" fmla="*/ 2394404 h 6858000"/>
              <a:gd name="connsiteX8413" fmla="*/ 6983059 w 12192000"/>
              <a:gd name="connsiteY8413" fmla="*/ 2394404 h 6858000"/>
              <a:gd name="connsiteX8414" fmla="*/ 7004468 w 12192000"/>
              <a:gd name="connsiteY8414" fmla="*/ 2405331 h 6858000"/>
              <a:gd name="connsiteX8415" fmla="*/ 7004468 w 12192000"/>
              <a:gd name="connsiteY8415" fmla="*/ 2410997 h 6858000"/>
              <a:gd name="connsiteX8416" fmla="*/ 7000777 w 12192000"/>
              <a:gd name="connsiteY8416" fmla="*/ 2412211 h 6858000"/>
              <a:gd name="connsiteX8417" fmla="*/ 7004468 w 12192000"/>
              <a:gd name="connsiteY8417" fmla="*/ 2417472 h 6858000"/>
              <a:gd name="connsiteX8418" fmla="*/ 7022186 w 12192000"/>
              <a:gd name="connsiteY8418" fmla="*/ 2421924 h 6858000"/>
              <a:gd name="connsiteX8419" fmla="*/ 7035474 w 12192000"/>
              <a:gd name="connsiteY8419" fmla="*/ 2423138 h 6858000"/>
              <a:gd name="connsiteX8420" fmla="*/ 7042118 w 12192000"/>
              <a:gd name="connsiteY8420" fmla="*/ 2428804 h 6858000"/>
              <a:gd name="connsiteX8421" fmla="*/ 7076078 w 12192000"/>
              <a:gd name="connsiteY8421" fmla="*/ 2432447 h 6858000"/>
              <a:gd name="connsiteX8422" fmla="*/ 7084936 w 12192000"/>
              <a:gd name="connsiteY8422" fmla="*/ 2431233 h 6858000"/>
              <a:gd name="connsiteX8423" fmla="*/ 7093795 w 12192000"/>
              <a:gd name="connsiteY8423" fmla="*/ 2432447 h 6858000"/>
              <a:gd name="connsiteX8424" fmla="*/ 7101178 w 12192000"/>
              <a:gd name="connsiteY8424" fmla="*/ 2439732 h 6858000"/>
              <a:gd name="connsiteX8425" fmla="*/ 7105607 w 12192000"/>
              <a:gd name="connsiteY8425" fmla="*/ 2452683 h 6858000"/>
              <a:gd name="connsiteX8426" fmla="*/ 7110775 w 12192000"/>
              <a:gd name="connsiteY8426" fmla="*/ 2451064 h 6858000"/>
              <a:gd name="connsiteX8427" fmla="*/ 7135875 w 12192000"/>
              <a:gd name="connsiteY8427" fmla="*/ 2450254 h 6858000"/>
              <a:gd name="connsiteX8428" fmla="*/ 7155070 w 12192000"/>
              <a:gd name="connsiteY8428" fmla="*/ 2455920 h 6858000"/>
              <a:gd name="connsiteX8429" fmla="*/ 7193458 w 12192000"/>
              <a:gd name="connsiteY8429" fmla="*/ 2458753 h 6858000"/>
              <a:gd name="connsiteX8430" fmla="*/ 7209700 w 12192000"/>
              <a:gd name="connsiteY8430" fmla="*/ 2461991 h 6858000"/>
              <a:gd name="connsiteX8431" fmla="*/ 7223726 w 12192000"/>
              <a:gd name="connsiteY8431" fmla="*/ 2470895 h 6858000"/>
              <a:gd name="connsiteX8432" fmla="*/ 7229632 w 12192000"/>
              <a:gd name="connsiteY8432" fmla="*/ 2467657 h 6858000"/>
              <a:gd name="connsiteX8433" fmla="*/ 7235538 w 12192000"/>
              <a:gd name="connsiteY8433" fmla="*/ 2467657 h 6858000"/>
              <a:gd name="connsiteX8434" fmla="*/ 7249565 w 12192000"/>
              <a:gd name="connsiteY8434" fmla="*/ 2475751 h 6858000"/>
              <a:gd name="connsiteX8435" fmla="*/ 7266544 w 12192000"/>
              <a:gd name="connsiteY8435" fmla="*/ 2474942 h 6858000"/>
              <a:gd name="connsiteX8436" fmla="*/ 7278356 w 12192000"/>
              <a:gd name="connsiteY8436" fmla="*/ 2475751 h 6858000"/>
              <a:gd name="connsiteX8437" fmla="*/ 7296074 w 12192000"/>
              <a:gd name="connsiteY8437" fmla="*/ 2486274 h 6858000"/>
              <a:gd name="connsiteX8438" fmla="*/ 7313054 w 12192000"/>
              <a:gd name="connsiteY8438" fmla="*/ 2486274 h 6858000"/>
              <a:gd name="connsiteX8439" fmla="*/ 7314530 w 12192000"/>
              <a:gd name="connsiteY8439" fmla="*/ 2482227 h 6858000"/>
              <a:gd name="connsiteX8440" fmla="*/ 7325604 w 12192000"/>
              <a:gd name="connsiteY8440" fmla="*/ 2472918 h 6858000"/>
              <a:gd name="connsiteX8441" fmla="*/ 7338154 w 12192000"/>
              <a:gd name="connsiteY8441" fmla="*/ 2468871 h 6858000"/>
              <a:gd name="connsiteX8442" fmla="*/ 7344798 w 12192000"/>
              <a:gd name="connsiteY8442" fmla="*/ 2465633 h 6858000"/>
              <a:gd name="connsiteX8443" fmla="*/ 7358087 w 12192000"/>
              <a:gd name="connsiteY8443" fmla="*/ 2459158 h 6858000"/>
              <a:gd name="connsiteX8444" fmla="*/ 7363993 w 12192000"/>
              <a:gd name="connsiteY8444" fmla="*/ 2455111 h 6858000"/>
              <a:gd name="connsiteX8445" fmla="*/ 7378019 w 12192000"/>
              <a:gd name="connsiteY8445" fmla="*/ 2454706 h 6858000"/>
              <a:gd name="connsiteX8446" fmla="*/ 7387616 w 12192000"/>
              <a:gd name="connsiteY8446" fmla="*/ 2453492 h 6858000"/>
              <a:gd name="connsiteX8447" fmla="*/ 7380234 w 12192000"/>
              <a:gd name="connsiteY8447" fmla="*/ 2456730 h 6858000"/>
              <a:gd name="connsiteX8448" fmla="*/ 7370637 w 12192000"/>
              <a:gd name="connsiteY8448" fmla="*/ 2457944 h 6858000"/>
              <a:gd name="connsiteX8449" fmla="*/ 7369899 w 12192000"/>
              <a:gd name="connsiteY8449" fmla="*/ 2459967 h 6858000"/>
              <a:gd name="connsiteX8450" fmla="*/ 7373590 w 12192000"/>
              <a:gd name="connsiteY8450" fmla="*/ 2463205 h 6858000"/>
              <a:gd name="connsiteX8451" fmla="*/ 7384663 w 12192000"/>
              <a:gd name="connsiteY8451" fmla="*/ 2458753 h 6858000"/>
              <a:gd name="connsiteX8452" fmla="*/ 7393522 w 12192000"/>
              <a:gd name="connsiteY8452" fmla="*/ 2459967 h 6858000"/>
              <a:gd name="connsiteX8453" fmla="*/ 7403120 w 12192000"/>
              <a:gd name="connsiteY8453" fmla="*/ 2458753 h 6858000"/>
              <a:gd name="connsiteX8454" fmla="*/ 7401643 w 12192000"/>
              <a:gd name="connsiteY8454" fmla="*/ 2455920 h 6858000"/>
              <a:gd name="connsiteX8455" fmla="*/ 7394261 w 12192000"/>
              <a:gd name="connsiteY8455" fmla="*/ 2454301 h 6858000"/>
              <a:gd name="connsiteX8456" fmla="*/ 7397214 w 12192000"/>
              <a:gd name="connsiteY8456" fmla="*/ 2451468 h 6858000"/>
              <a:gd name="connsiteX8457" fmla="*/ 7414193 w 12192000"/>
              <a:gd name="connsiteY8457" fmla="*/ 2455920 h 6858000"/>
              <a:gd name="connsiteX8458" fmla="*/ 7424529 w 12192000"/>
              <a:gd name="connsiteY8458" fmla="*/ 2458753 h 6858000"/>
              <a:gd name="connsiteX8459" fmla="*/ 7432649 w 12192000"/>
              <a:gd name="connsiteY8459" fmla="*/ 2457944 h 6858000"/>
              <a:gd name="connsiteX8460" fmla="*/ 7437079 w 12192000"/>
              <a:gd name="connsiteY8460" fmla="*/ 2461586 h 6858000"/>
              <a:gd name="connsiteX8461" fmla="*/ 7431911 w 12192000"/>
              <a:gd name="connsiteY8461" fmla="*/ 2463610 h 6858000"/>
              <a:gd name="connsiteX8462" fmla="*/ 7434126 w 12192000"/>
              <a:gd name="connsiteY8462" fmla="*/ 2471704 h 6858000"/>
              <a:gd name="connsiteX8463" fmla="*/ 7444461 w 12192000"/>
              <a:gd name="connsiteY8463" fmla="*/ 2476965 h 6858000"/>
              <a:gd name="connsiteX8464" fmla="*/ 7451105 w 12192000"/>
              <a:gd name="connsiteY8464" fmla="*/ 2486274 h 6858000"/>
              <a:gd name="connsiteX8465" fmla="*/ 7451105 w 12192000"/>
              <a:gd name="connsiteY8465" fmla="*/ 2480608 h 6858000"/>
              <a:gd name="connsiteX8466" fmla="*/ 7444461 w 12192000"/>
              <a:gd name="connsiteY8466" fmla="*/ 2470895 h 6858000"/>
              <a:gd name="connsiteX8467" fmla="*/ 7446676 w 12192000"/>
              <a:gd name="connsiteY8467" fmla="*/ 2463205 h 6858000"/>
              <a:gd name="connsiteX8468" fmla="*/ 7465132 w 12192000"/>
              <a:gd name="connsiteY8468" fmla="*/ 2474942 h 6858000"/>
              <a:gd name="connsiteX8469" fmla="*/ 7490232 w 12192000"/>
              <a:gd name="connsiteY8469" fmla="*/ 2468871 h 6858000"/>
              <a:gd name="connsiteX8470" fmla="*/ 7521977 w 12192000"/>
              <a:gd name="connsiteY8470" fmla="*/ 2473728 h 6858000"/>
              <a:gd name="connsiteX8471" fmla="*/ 7535265 w 12192000"/>
              <a:gd name="connsiteY8471" fmla="*/ 2468871 h 6858000"/>
              <a:gd name="connsiteX8472" fmla="*/ 7541909 w 12192000"/>
              <a:gd name="connsiteY8472" fmla="*/ 2460777 h 6858000"/>
              <a:gd name="connsiteX8473" fmla="*/ 7557413 w 12192000"/>
              <a:gd name="connsiteY8473" fmla="*/ 2441755 h 6858000"/>
              <a:gd name="connsiteX8474" fmla="*/ 7571439 w 12192000"/>
              <a:gd name="connsiteY8474" fmla="*/ 2415044 h 6858000"/>
              <a:gd name="connsiteX8475" fmla="*/ 7575130 w 12192000"/>
              <a:gd name="connsiteY8475" fmla="*/ 2381857 h 6858000"/>
              <a:gd name="connsiteX8476" fmla="*/ 7585466 w 12192000"/>
              <a:gd name="connsiteY8476" fmla="*/ 2370525 h 6858000"/>
              <a:gd name="connsiteX8477" fmla="*/ 7586942 w 12192000"/>
              <a:gd name="connsiteY8477" fmla="*/ 2369311 h 6858000"/>
              <a:gd name="connsiteX8478" fmla="*/ 7586942 w 12192000"/>
              <a:gd name="connsiteY8478" fmla="*/ 2356765 h 6858000"/>
              <a:gd name="connsiteX8479" fmla="*/ 7596539 w 12192000"/>
              <a:gd name="connsiteY8479" fmla="*/ 2344624 h 6858000"/>
              <a:gd name="connsiteX8480" fmla="*/ 7604660 w 12192000"/>
              <a:gd name="connsiteY8480" fmla="*/ 2332887 h 6858000"/>
              <a:gd name="connsiteX8481" fmla="*/ 7606875 w 12192000"/>
              <a:gd name="connsiteY8481" fmla="*/ 2300105 h 6858000"/>
              <a:gd name="connsiteX8482" fmla="*/ 7613519 w 12192000"/>
              <a:gd name="connsiteY8482" fmla="*/ 2298891 h 6858000"/>
              <a:gd name="connsiteX8483" fmla="*/ 7613519 w 12192000"/>
              <a:gd name="connsiteY8483" fmla="*/ 2296463 h 6858000"/>
              <a:gd name="connsiteX8484" fmla="*/ 7614996 w 12192000"/>
              <a:gd name="connsiteY8484" fmla="*/ 2278655 h 6858000"/>
              <a:gd name="connsiteX8485" fmla="*/ 7617210 w 12192000"/>
              <a:gd name="connsiteY8485" fmla="*/ 2268942 h 6858000"/>
              <a:gd name="connsiteX8486" fmla="*/ 7614257 w 12192000"/>
              <a:gd name="connsiteY8486" fmla="*/ 2256801 h 6858000"/>
              <a:gd name="connsiteX8487" fmla="*/ 7606137 w 12192000"/>
              <a:gd name="connsiteY8487" fmla="*/ 2241422 h 6858000"/>
              <a:gd name="connsiteX8488" fmla="*/ 7603922 w 12192000"/>
              <a:gd name="connsiteY8488" fmla="*/ 2227661 h 6858000"/>
              <a:gd name="connsiteX8489" fmla="*/ 7610566 w 12192000"/>
              <a:gd name="connsiteY8489" fmla="*/ 2225233 h 6858000"/>
              <a:gd name="connsiteX8490" fmla="*/ 7610566 w 12192000"/>
              <a:gd name="connsiteY8490" fmla="*/ 2224424 h 6858000"/>
              <a:gd name="connsiteX8491" fmla="*/ 7612781 w 12192000"/>
              <a:gd name="connsiteY8491" fmla="*/ 2217948 h 6858000"/>
              <a:gd name="connsiteX8492" fmla="*/ 7603922 w 12192000"/>
              <a:gd name="connsiteY8492" fmla="*/ 2208235 h 6858000"/>
              <a:gd name="connsiteX8493" fmla="*/ 7603184 w 12192000"/>
              <a:gd name="connsiteY8493" fmla="*/ 2203783 h 6858000"/>
              <a:gd name="connsiteX8494" fmla="*/ 7612781 w 12192000"/>
              <a:gd name="connsiteY8494" fmla="*/ 2196498 h 6858000"/>
              <a:gd name="connsiteX8495" fmla="*/ 7620902 w 12192000"/>
              <a:gd name="connsiteY8495" fmla="*/ 2185166 h 6858000"/>
              <a:gd name="connsiteX8496" fmla="*/ 7619425 w 12192000"/>
              <a:gd name="connsiteY8496" fmla="*/ 2178691 h 6858000"/>
              <a:gd name="connsiteX8497" fmla="*/ 7611304 w 12192000"/>
              <a:gd name="connsiteY8497" fmla="*/ 2176263 h 6858000"/>
              <a:gd name="connsiteX8498" fmla="*/ 7600231 w 12192000"/>
              <a:gd name="connsiteY8498" fmla="*/ 2183547 h 6858000"/>
              <a:gd name="connsiteX8499" fmla="*/ 7598754 w 12192000"/>
              <a:gd name="connsiteY8499" fmla="*/ 2187595 h 6858000"/>
              <a:gd name="connsiteX8500" fmla="*/ 7583989 w 12192000"/>
              <a:gd name="connsiteY8500" fmla="*/ 2190428 h 6858000"/>
              <a:gd name="connsiteX8501" fmla="*/ 7571439 w 12192000"/>
              <a:gd name="connsiteY8501" fmla="*/ 2185166 h 6858000"/>
              <a:gd name="connsiteX8502" fmla="*/ 7550768 w 12192000"/>
              <a:gd name="connsiteY8502" fmla="*/ 2178691 h 6858000"/>
              <a:gd name="connsiteX8503" fmla="*/ 7545601 w 12192000"/>
              <a:gd name="connsiteY8503" fmla="*/ 2179905 h 6858000"/>
              <a:gd name="connsiteX8504" fmla="*/ 7524192 w 12192000"/>
              <a:gd name="connsiteY8504" fmla="*/ 2202164 h 6858000"/>
              <a:gd name="connsiteX8505" fmla="*/ 7521977 w 12192000"/>
              <a:gd name="connsiteY8505" fmla="*/ 2209854 h 6858000"/>
              <a:gd name="connsiteX8506" fmla="*/ 7515333 w 12192000"/>
              <a:gd name="connsiteY8506" fmla="*/ 2214306 h 6858000"/>
              <a:gd name="connsiteX8507" fmla="*/ 7513118 w 12192000"/>
              <a:gd name="connsiteY8507" fmla="*/ 2212282 h 6858000"/>
              <a:gd name="connsiteX8508" fmla="*/ 7508688 w 12192000"/>
              <a:gd name="connsiteY8508" fmla="*/ 2212282 h 6858000"/>
              <a:gd name="connsiteX8509" fmla="*/ 7495400 w 12192000"/>
              <a:gd name="connsiteY8509" fmla="*/ 2217139 h 6858000"/>
              <a:gd name="connsiteX8510" fmla="*/ 7449629 w 12192000"/>
              <a:gd name="connsiteY8510" fmla="*/ 2222400 h 6858000"/>
              <a:gd name="connsiteX8511" fmla="*/ 7436341 w 12192000"/>
              <a:gd name="connsiteY8511" fmla="*/ 2214710 h 6858000"/>
              <a:gd name="connsiteX8512" fmla="*/ 7420837 w 12192000"/>
              <a:gd name="connsiteY8512" fmla="*/ 2194879 h 6858000"/>
              <a:gd name="connsiteX8513" fmla="*/ 7411979 w 12192000"/>
              <a:gd name="connsiteY8513" fmla="*/ 2194879 h 6858000"/>
              <a:gd name="connsiteX8514" fmla="*/ 7387616 w 12192000"/>
              <a:gd name="connsiteY8514" fmla="*/ 2183547 h 6858000"/>
              <a:gd name="connsiteX8515" fmla="*/ 7369899 w 12192000"/>
              <a:gd name="connsiteY8515" fmla="*/ 2182333 h 6858000"/>
              <a:gd name="connsiteX8516" fmla="*/ 7348490 w 12192000"/>
              <a:gd name="connsiteY8516" fmla="*/ 2183952 h 6858000"/>
              <a:gd name="connsiteX8517" fmla="*/ 7350704 w 12192000"/>
              <a:gd name="connsiteY8517" fmla="*/ 2194070 h 6858000"/>
              <a:gd name="connsiteX8518" fmla="*/ 7348490 w 12192000"/>
              <a:gd name="connsiteY8518" fmla="*/ 2199736 h 6858000"/>
              <a:gd name="connsiteX8519" fmla="*/ 7349966 w 12192000"/>
              <a:gd name="connsiteY8519" fmla="*/ 2210258 h 6858000"/>
              <a:gd name="connsiteX8520" fmla="*/ 7344060 w 12192000"/>
              <a:gd name="connsiteY8520" fmla="*/ 2213496 h 6858000"/>
              <a:gd name="connsiteX8521" fmla="*/ 7335201 w 12192000"/>
              <a:gd name="connsiteY8521" fmla="*/ 2209449 h 6858000"/>
              <a:gd name="connsiteX8522" fmla="*/ 7329295 w 12192000"/>
              <a:gd name="connsiteY8522" fmla="*/ 2213901 h 6858000"/>
              <a:gd name="connsiteX8523" fmla="*/ 7319698 w 12192000"/>
              <a:gd name="connsiteY8523" fmla="*/ 2213901 h 6858000"/>
              <a:gd name="connsiteX8524" fmla="*/ 7313792 w 12192000"/>
              <a:gd name="connsiteY8524" fmla="*/ 2217948 h 6858000"/>
              <a:gd name="connsiteX8525" fmla="*/ 7301980 w 12192000"/>
              <a:gd name="connsiteY8525" fmla="*/ 2219567 h 6858000"/>
              <a:gd name="connsiteX8526" fmla="*/ 7290907 w 12192000"/>
              <a:gd name="connsiteY8526" fmla="*/ 2215520 h 6858000"/>
              <a:gd name="connsiteX8527" fmla="*/ 7287215 w 12192000"/>
              <a:gd name="connsiteY8527" fmla="*/ 2217139 h 6858000"/>
              <a:gd name="connsiteX8528" fmla="*/ 7276142 w 12192000"/>
              <a:gd name="connsiteY8528" fmla="*/ 2209449 h 6858000"/>
              <a:gd name="connsiteX8529" fmla="*/ 7275403 w 12192000"/>
              <a:gd name="connsiteY8529" fmla="*/ 2202974 h 6858000"/>
              <a:gd name="connsiteX8530" fmla="*/ 7270974 w 12192000"/>
              <a:gd name="connsiteY8530" fmla="*/ 2196903 h 6858000"/>
              <a:gd name="connsiteX8531" fmla="*/ 7274665 w 12192000"/>
              <a:gd name="connsiteY8531" fmla="*/ 2194879 h 6858000"/>
              <a:gd name="connsiteX8532" fmla="*/ 7275403 w 12192000"/>
              <a:gd name="connsiteY8532" fmla="*/ 2190023 h 6858000"/>
              <a:gd name="connsiteX8533" fmla="*/ 7268021 w 12192000"/>
              <a:gd name="connsiteY8533" fmla="*/ 2189213 h 6858000"/>
              <a:gd name="connsiteX8534" fmla="*/ 7263591 w 12192000"/>
              <a:gd name="connsiteY8534" fmla="*/ 2194879 h 6858000"/>
              <a:gd name="connsiteX8535" fmla="*/ 7253994 w 12192000"/>
              <a:gd name="connsiteY8535" fmla="*/ 2189618 h 6858000"/>
              <a:gd name="connsiteX8536" fmla="*/ 7247350 w 12192000"/>
              <a:gd name="connsiteY8536" fmla="*/ 2189618 h 6858000"/>
              <a:gd name="connsiteX8537" fmla="*/ 7242921 w 12192000"/>
              <a:gd name="connsiteY8537" fmla="*/ 2184357 h 6858000"/>
              <a:gd name="connsiteX8538" fmla="*/ 7235538 w 12192000"/>
              <a:gd name="connsiteY8538" fmla="*/ 2184761 h 6858000"/>
              <a:gd name="connsiteX8539" fmla="*/ 7228894 w 12192000"/>
              <a:gd name="connsiteY8539" fmla="*/ 2192451 h 6858000"/>
              <a:gd name="connsiteX8540" fmla="*/ 7222988 w 12192000"/>
              <a:gd name="connsiteY8540" fmla="*/ 2198927 h 6858000"/>
              <a:gd name="connsiteX8541" fmla="*/ 7220035 w 12192000"/>
              <a:gd name="connsiteY8541" fmla="*/ 2196498 h 6858000"/>
              <a:gd name="connsiteX8542" fmla="*/ 7220035 w 12192000"/>
              <a:gd name="connsiteY8542" fmla="*/ 2189618 h 6858000"/>
              <a:gd name="connsiteX8543" fmla="*/ 7214867 w 12192000"/>
              <a:gd name="connsiteY8543" fmla="*/ 2192451 h 6858000"/>
              <a:gd name="connsiteX8544" fmla="*/ 7203794 w 12192000"/>
              <a:gd name="connsiteY8544" fmla="*/ 2192451 h 6858000"/>
              <a:gd name="connsiteX8545" fmla="*/ 7195673 w 12192000"/>
              <a:gd name="connsiteY8545" fmla="*/ 2194879 h 6858000"/>
              <a:gd name="connsiteX8546" fmla="*/ 7189767 w 12192000"/>
              <a:gd name="connsiteY8546" fmla="*/ 2193260 h 6858000"/>
              <a:gd name="connsiteX8547" fmla="*/ 7193458 w 12192000"/>
              <a:gd name="connsiteY8547" fmla="*/ 2187999 h 6858000"/>
              <a:gd name="connsiteX8548" fmla="*/ 7209700 w 12192000"/>
              <a:gd name="connsiteY8548" fmla="*/ 2188809 h 6858000"/>
              <a:gd name="connsiteX8549" fmla="*/ 7220035 w 12192000"/>
              <a:gd name="connsiteY8549" fmla="*/ 2184357 h 6858000"/>
              <a:gd name="connsiteX8550" fmla="*/ 7225203 w 12192000"/>
              <a:gd name="connsiteY8550" fmla="*/ 2179905 h 6858000"/>
              <a:gd name="connsiteX8551" fmla="*/ 7226679 w 12192000"/>
              <a:gd name="connsiteY8551" fmla="*/ 2175858 h 6858000"/>
              <a:gd name="connsiteX8552" fmla="*/ 7205270 w 12192000"/>
              <a:gd name="connsiteY8552" fmla="*/ 2175858 h 6858000"/>
              <a:gd name="connsiteX8553" fmla="*/ 7190505 w 12192000"/>
              <a:gd name="connsiteY8553" fmla="*/ 2179500 h 6858000"/>
              <a:gd name="connsiteX8554" fmla="*/ 7183861 w 12192000"/>
              <a:gd name="connsiteY8554" fmla="*/ 2177072 h 6858000"/>
              <a:gd name="connsiteX8555" fmla="*/ 7186076 w 12192000"/>
              <a:gd name="connsiteY8555" fmla="*/ 2171811 h 6858000"/>
              <a:gd name="connsiteX8556" fmla="*/ 7194197 w 12192000"/>
              <a:gd name="connsiteY8556" fmla="*/ 2173834 h 6858000"/>
              <a:gd name="connsiteX8557" fmla="*/ 7198626 w 12192000"/>
              <a:gd name="connsiteY8557" fmla="*/ 2166549 h 6858000"/>
              <a:gd name="connsiteX8558" fmla="*/ 7186076 w 12192000"/>
              <a:gd name="connsiteY8558" fmla="*/ 2155217 h 6858000"/>
              <a:gd name="connsiteX8559" fmla="*/ 7179432 w 12192000"/>
              <a:gd name="connsiteY8559" fmla="*/ 2155217 h 6858000"/>
              <a:gd name="connsiteX8560" fmla="*/ 7179432 w 12192000"/>
              <a:gd name="connsiteY8560" fmla="*/ 2149551 h 6858000"/>
              <a:gd name="connsiteX8561" fmla="*/ 7172787 w 12192000"/>
              <a:gd name="connsiteY8561" fmla="*/ 2143885 h 6858000"/>
              <a:gd name="connsiteX8562" fmla="*/ 7180908 w 12192000"/>
              <a:gd name="connsiteY8562" fmla="*/ 2136600 h 6858000"/>
              <a:gd name="connsiteX8563" fmla="*/ 7177955 w 12192000"/>
              <a:gd name="connsiteY8563" fmla="*/ 2126078 h 6858000"/>
              <a:gd name="connsiteX8564" fmla="*/ 7166143 w 12192000"/>
              <a:gd name="connsiteY8564" fmla="*/ 2119602 h 6858000"/>
              <a:gd name="connsiteX8565" fmla="*/ 7158761 w 12192000"/>
              <a:gd name="connsiteY8565" fmla="*/ 2120817 h 6858000"/>
              <a:gd name="connsiteX8566" fmla="*/ 7149164 w 12192000"/>
              <a:gd name="connsiteY8566" fmla="*/ 2113532 h 6858000"/>
              <a:gd name="connsiteX8567" fmla="*/ 7146949 w 12192000"/>
              <a:gd name="connsiteY8567" fmla="*/ 2117174 h 6858000"/>
              <a:gd name="connsiteX8568" fmla="*/ 7138828 w 12192000"/>
              <a:gd name="connsiteY8568" fmla="*/ 2112318 h 6858000"/>
              <a:gd name="connsiteX8569" fmla="*/ 7137352 w 12192000"/>
              <a:gd name="connsiteY8569" fmla="*/ 2105842 h 6858000"/>
              <a:gd name="connsiteX8570" fmla="*/ 7141781 w 12192000"/>
              <a:gd name="connsiteY8570" fmla="*/ 2101390 h 6858000"/>
              <a:gd name="connsiteX8571" fmla="*/ 7138090 w 12192000"/>
              <a:gd name="connsiteY8571" fmla="*/ 2092891 h 6858000"/>
              <a:gd name="connsiteX8572" fmla="*/ 7140305 w 12192000"/>
              <a:gd name="connsiteY8572" fmla="*/ 2085202 h 6858000"/>
              <a:gd name="connsiteX8573" fmla="*/ 7143996 w 12192000"/>
              <a:gd name="connsiteY8573" fmla="*/ 2086820 h 6858000"/>
              <a:gd name="connsiteX8574" fmla="*/ 7149164 w 12192000"/>
              <a:gd name="connsiteY8574" fmla="*/ 2098962 h 6858000"/>
              <a:gd name="connsiteX8575" fmla="*/ 7154331 w 12192000"/>
              <a:gd name="connsiteY8575" fmla="*/ 2098962 h 6858000"/>
              <a:gd name="connsiteX8576" fmla="*/ 7158761 w 12192000"/>
              <a:gd name="connsiteY8576" fmla="*/ 2090868 h 6858000"/>
              <a:gd name="connsiteX8577" fmla="*/ 7166143 w 12192000"/>
              <a:gd name="connsiteY8577" fmla="*/ 2086820 h 6858000"/>
              <a:gd name="connsiteX8578" fmla="*/ 7158761 w 12192000"/>
              <a:gd name="connsiteY8578" fmla="*/ 2086011 h 6858000"/>
              <a:gd name="connsiteX8579" fmla="*/ 7154331 w 12192000"/>
              <a:gd name="connsiteY8579" fmla="*/ 2083178 h 6858000"/>
              <a:gd name="connsiteX8580" fmla="*/ 7166882 w 12192000"/>
              <a:gd name="connsiteY8580" fmla="*/ 2076298 h 6858000"/>
              <a:gd name="connsiteX8581" fmla="*/ 7172787 w 12192000"/>
              <a:gd name="connsiteY8581" fmla="*/ 2070227 h 6858000"/>
              <a:gd name="connsiteX8582" fmla="*/ 7172049 w 12192000"/>
              <a:gd name="connsiteY8582" fmla="*/ 2065775 h 6858000"/>
              <a:gd name="connsiteX8583" fmla="*/ 7163190 w 12192000"/>
              <a:gd name="connsiteY8583" fmla="*/ 2071037 h 6858000"/>
              <a:gd name="connsiteX8584" fmla="*/ 7160237 w 12192000"/>
              <a:gd name="connsiteY8584" fmla="*/ 2069013 h 6858000"/>
              <a:gd name="connsiteX8585" fmla="*/ 7160976 w 12192000"/>
              <a:gd name="connsiteY8585" fmla="*/ 2064966 h 6858000"/>
              <a:gd name="connsiteX8586" fmla="*/ 7160976 w 12192000"/>
              <a:gd name="connsiteY8586" fmla="*/ 2059300 h 6858000"/>
              <a:gd name="connsiteX8587" fmla="*/ 7156546 w 12192000"/>
              <a:gd name="connsiteY8587" fmla="*/ 2052015 h 6858000"/>
              <a:gd name="connsiteX8588" fmla="*/ 7155070 w 12192000"/>
              <a:gd name="connsiteY8588" fmla="*/ 2045135 h 6858000"/>
              <a:gd name="connsiteX8589" fmla="*/ 7166143 w 12192000"/>
              <a:gd name="connsiteY8589" fmla="*/ 2035017 h 6858000"/>
              <a:gd name="connsiteX8590" fmla="*/ 7154331 w 12192000"/>
              <a:gd name="connsiteY8590" fmla="*/ 2034612 h 6858000"/>
              <a:gd name="connsiteX8591" fmla="*/ 7144734 w 12192000"/>
              <a:gd name="connsiteY8591" fmla="*/ 2037041 h 6858000"/>
              <a:gd name="connsiteX8592" fmla="*/ 7141043 w 12192000"/>
              <a:gd name="connsiteY8592" fmla="*/ 2035422 h 6858000"/>
              <a:gd name="connsiteX8593" fmla="*/ 7127755 w 12192000"/>
              <a:gd name="connsiteY8593" fmla="*/ 2039469 h 6858000"/>
              <a:gd name="connsiteX8594" fmla="*/ 7124063 w 12192000"/>
              <a:gd name="connsiteY8594" fmla="*/ 2034208 h 6858000"/>
              <a:gd name="connsiteX8595" fmla="*/ 7127755 w 12192000"/>
              <a:gd name="connsiteY8595" fmla="*/ 2030160 h 6858000"/>
              <a:gd name="connsiteX8596" fmla="*/ 7127755 w 12192000"/>
              <a:gd name="connsiteY8596" fmla="*/ 2020852 h 6858000"/>
              <a:gd name="connsiteX8597" fmla="*/ 7124063 w 12192000"/>
              <a:gd name="connsiteY8597" fmla="*/ 2015186 h 6858000"/>
              <a:gd name="connsiteX8598" fmla="*/ 7127755 w 12192000"/>
              <a:gd name="connsiteY8598" fmla="*/ 2007092 h 6858000"/>
              <a:gd name="connsiteX8599" fmla="*/ 7131446 w 12192000"/>
              <a:gd name="connsiteY8599" fmla="*/ 1998593 h 6858000"/>
              <a:gd name="connsiteX8600" fmla="*/ 7153593 w 12192000"/>
              <a:gd name="connsiteY8600" fmla="*/ 1982809 h 6858000"/>
              <a:gd name="connsiteX8601" fmla="*/ 7165405 w 12192000"/>
              <a:gd name="connsiteY8601" fmla="*/ 1982809 h 6858000"/>
              <a:gd name="connsiteX8602" fmla="*/ 7177955 w 12192000"/>
              <a:gd name="connsiteY8602" fmla="*/ 1991308 h 6858000"/>
              <a:gd name="connsiteX8603" fmla="*/ 7186076 w 12192000"/>
              <a:gd name="connsiteY8603" fmla="*/ 1991713 h 6858000"/>
              <a:gd name="connsiteX8604" fmla="*/ 7194935 w 12192000"/>
              <a:gd name="connsiteY8604" fmla="*/ 1982809 h 6858000"/>
              <a:gd name="connsiteX8605" fmla="*/ 7200841 w 12192000"/>
              <a:gd name="connsiteY8605" fmla="*/ 1982404 h 6858000"/>
              <a:gd name="connsiteX8606" fmla="*/ 7206747 w 12192000"/>
              <a:gd name="connsiteY8606" fmla="*/ 1990094 h 6858000"/>
              <a:gd name="connsiteX8607" fmla="*/ 7218559 w 12192000"/>
              <a:gd name="connsiteY8607" fmla="*/ 1985237 h 6858000"/>
              <a:gd name="connsiteX8608" fmla="*/ 7228156 w 12192000"/>
              <a:gd name="connsiteY8608" fmla="*/ 1990094 h 6858000"/>
              <a:gd name="connsiteX8609" fmla="*/ 7251041 w 12192000"/>
              <a:gd name="connsiteY8609" fmla="*/ 1989689 h 6858000"/>
              <a:gd name="connsiteX8610" fmla="*/ 7258424 w 12192000"/>
              <a:gd name="connsiteY8610" fmla="*/ 1987261 h 6858000"/>
              <a:gd name="connsiteX8611" fmla="*/ 7254733 w 12192000"/>
              <a:gd name="connsiteY8611" fmla="*/ 1981999 h 6858000"/>
              <a:gd name="connsiteX8612" fmla="*/ 7245135 w 12192000"/>
              <a:gd name="connsiteY8612" fmla="*/ 1984832 h 6858000"/>
              <a:gd name="connsiteX8613" fmla="*/ 7242182 w 12192000"/>
              <a:gd name="connsiteY8613" fmla="*/ 1980381 h 6858000"/>
              <a:gd name="connsiteX8614" fmla="*/ 7248827 w 12192000"/>
              <a:gd name="connsiteY8614" fmla="*/ 1972691 h 6858000"/>
              <a:gd name="connsiteX8615" fmla="*/ 7266544 w 12192000"/>
              <a:gd name="connsiteY8615" fmla="*/ 1967834 h 6858000"/>
              <a:gd name="connsiteX8616" fmla="*/ 7286477 w 12192000"/>
              <a:gd name="connsiteY8616" fmla="*/ 1967430 h 6858000"/>
              <a:gd name="connsiteX8617" fmla="*/ 7288692 w 12192000"/>
              <a:gd name="connsiteY8617" fmla="*/ 1962573 h 6858000"/>
              <a:gd name="connsiteX8618" fmla="*/ 7276880 w 12192000"/>
              <a:gd name="connsiteY8618" fmla="*/ 1960550 h 6858000"/>
              <a:gd name="connsiteX8619" fmla="*/ 7262853 w 12192000"/>
              <a:gd name="connsiteY8619" fmla="*/ 1960550 h 6858000"/>
              <a:gd name="connsiteX8620" fmla="*/ 7253994 w 12192000"/>
              <a:gd name="connsiteY8620" fmla="*/ 1946385 h 6858000"/>
              <a:gd name="connsiteX8621" fmla="*/ 7256209 w 12192000"/>
              <a:gd name="connsiteY8621" fmla="*/ 1940314 h 6858000"/>
              <a:gd name="connsiteX8622" fmla="*/ 7268759 w 12192000"/>
              <a:gd name="connsiteY8622" fmla="*/ 1937076 h 6858000"/>
              <a:gd name="connsiteX8623" fmla="*/ 7276142 w 12192000"/>
              <a:gd name="connsiteY8623" fmla="*/ 1939504 h 6858000"/>
              <a:gd name="connsiteX8624" fmla="*/ 7290907 w 12192000"/>
              <a:gd name="connsiteY8624" fmla="*/ 1936267 h 6858000"/>
              <a:gd name="connsiteX8625" fmla="*/ 7301980 w 12192000"/>
              <a:gd name="connsiteY8625" fmla="*/ 1938290 h 6858000"/>
              <a:gd name="connsiteX8626" fmla="*/ 7307886 w 12192000"/>
              <a:gd name="connsiteY8626" fmla="*/ 1933839 h 6858000"/>
              <a:gd name="connsiteX8627" fmla="*/ 7316007 w 12192000"/>
              <a:gd name="connsiteY8627" fmla="*/ 1933839 h 6858000"/>
              <a:gd name="connsiteX8628" fmla="*/ 7342584 w 12192000"/>
              <a:gd name="connsiteY8628" fmla="*/ 1943147 h 6858000"/>
              <a:gd name="connsiteX8629" fmla="*/ 7360301 w 12192000"/>
              <a:gd name="connsiteY8629" fmla="*/ 1941933 h 6858000"/>
              <a:gd name="connsiteX8630" fmla="*/ 7359563 w 12192000"/>
              <a:gd name="connsiteY8630" fmla="*/ 1937076 h 6858000"/>
              <a:gd name="connsiteX8631" fmla="*/ 7363993 w 12192000"/>
              <a:gd name="connsiteY8631" fmla="*/ 1934243 h 6858000"/>
              <a:gd name="connsiteX8632" fmla="*/ 7369160 w 12192000"/>
              <a:gd name="connsiteY8632" fmla="*/ 1923316 h 6858000"/>
              <a:gd name="connsiteX8633" fmla="*/ 7373590 w 12192000"/>
              <a:gd name="connsiteY8633" fmla="*/ 1920887 h 6858000"/>
              <a:gd name="connsiteX8634" fmla="*/ 7381711 w 12192000"/>
              <a:gd name="connsiteY8634" fmla="*/ 1912793 h 6858000"/>
              <a:gd name="connsiteX8635" fmla="*/ 7390569 w 12192000"/>
              <a:gd name="connsiteY8635" fmla="*/ 1910770 h 6858000"/>
              <a:gd name="connsiteX8636" fmla="*/ 7395737 w 12192000"/>
              <a:gd name="connsiteY8636" fmla="*/ 1904294 h 6858000"/>
              <a:gd name="connsiteX8637" fmla="*/ 7414193 w 12192000"/>
              <a:gd name="connsiteY8637" fmla="*/ 1901056 h 6858000"/>
              <a:gd name="connsiteX8638" fmla="*/ 7424529 w 12192000"/>
              <a:gd name="connsiteY8638" fmla="*/ 1899842 h 6858000"/>
              <a:gd name="connsiteX8639" fmla="*/ 7447414 w 12192000"/>
              <a:gd name="connsiteY8639" fmla="*/ 1890534 h 6858000"/>
              <a:gd name="connsiteX8640" fmla="*/ 7459964 w 12192000"/>
              <a:gd name="connsiteY8640" fmla="*/ 1888106 h 6858000"/>
              <a:gd name="connsiteX8641" fmla="*/ 7484326 w 12192000"/>
              <a:gd name="connsiteY8641" fmla="*/ 1889320 h 6858000"/>
              <a:gd name="connsiteX8642" fmla="*/ 7493924 w 12192000"/>
              <a:gd name="connsiteY8642" fmla="*/ 1886891 h 6858000"/>
              <a:gd name="connsiteX8643" fmla="*/ 7501306 w 12192000"/>
              <a:gd name="connsiteY8643" fmla="*/ 1889320 h 6858000"/>
              <a:gd name="connsiteX8644" fmla="*/ 7517547 w 12192000"/>
              <a:gd name="connsiteY8644" fmla="*/ 1889320 h 6858000"/>
              <a:gd name="connsiteX8645" fmla="*/ 7529359 w 12192000"/>
              <a:gd name="connsiteY8645" fmla="*/ 1883654 h 6858000"/>
              <a:gd name="connsiteX8646" fmla="*/ 7532312 w 12192000"/>
              <a:gd name="connsiteY8646" fmla="*/ 1884463 h 6858000"/>
              <a:gd name="connsiteX8647" fmla="*/ 7533789 w 12192000"/>
              <a:gd name="connsiteY8647" fmla="*/ 1893772 h 6858000"/>
              <a:gd name="connsiteX8648" fmla="*/ 7552245 w 12192000"/>
              <a:gd name="connsiteY8648" fmla="*/ 1909151 h 6858000"/>
              <a:gd name="connsiteX8649" fmla="*/ 7556674 w 12192000"/>
              <a:gd name="connsiteY8649" fmla="*/ 1906318 h 6858000"/>
              <a:gd name="connsiteX8650" fmla="*/ 7560366 w 12192000"/>
              <a:gd name="connsiteY8650" fmla="*/ 1907937 h 6858000"/>
              <a:gd name="connsiteX8651" fmla="*/ 7572916 w 12192000"/>
              <a:gd name="connsiteY8651" fmla="*/ 1896605 h 6858000"/>
              <a:gd name="connsiteX8652" fmla="*/ 7578083 w 12192000"/>
              <a:gd name="connsiteY8652" fmla="*/ 1895795 h 6858000"/>
              <a:gd name="connsiteX8653" fmla="*/ 7586204 w 12192000"/>
              <a:gd name="connsiteY8653" fmla="*/ 1901866 h 6858000"/>
              <a:gd name="connsiteX8654" fmla="*/ 7588419 w 12192000"/>
              <a:gd name="connsiteY8654" fmla="*/ 1913198 h 6858000"/>
              <a:gd name="connsiteX8655" fmla="*/ 7597278 w 12192000"/>
              <a:gd name="connsiteY8655" fmla="*/ 1923720 h 6858000"/>
              <a:gd name="connsiteX8656" fmla="*/ 7605398 w 12192000"/>
              <a:gd name="connsiteY8656" fmla="*/ 1925744 h 6858000"/>
              <a:gd name="connsiteX8657" fmla="*/ 7609828 w 12192000"/>
              <a:gd name="connsiteY8657" fmla="*/ 1919673 h 6858000"/>
              <a:gd name="connsiteX8658" fmla="*/ 7614996 w 12192000"/>
              <a:gd name="connsiteY8658" fmla="*/ 1919673 h 6858000"/>
              <a:gd name="connsiteX8659" fmla="*/ 7632713 w 12192000"/>
              <a:gd name="connsiteY8659" fmla="*/ 1930601 h 6858000"/>
              <a:gd name="connsiteX8660" fmla="*/ 7642311 w 12192000"/>
              <a:gd name="connsiteY8660" fmla="*/ 1931815 h 6858000"/>
              <a:gd name="connsiteX8661" fmla="*/ 7661505 w 12192000"/>
              <a:gd name="connsiteY8661" fmla="*/ 1940719 h 6858000"/>
              <a:gd name="connsiteX8662" fmla="*/ 7667411 w 12192000"/>
              <a:gd name="connsiteY8662" fmla="*/ 1936671 h 6858000"/>
              <a:gd name="connsiteX8663" fmla="*/ 7679223 w 12192000"/>
              <a:gd name="connsiteY8663" fmla="*/ 1943956 h 6858000"/>
              <a:gd name="connsiteX8664" fmla="*/ 7696202 w 12192000"/>
              <a:gd name="connsiteY8664" fmla="*/ 1947194 h 6858000"/>
              <a:gd name="connsiteX8665" fmla="*/ 7716873 w 12192000"/>
              <a:gd name="connsiteY8665" fmla="*/ 1939100 h 6858000"/>
              <a:gd name="connsiteX8666" fmla="*/ 7735329 w 12192000"/>
              <a:gd name="connsiteY8666" fmla="*/ 1938290 h 6858000"/>
              <a:gd name="connsiteX8667" fmla="*/ 7744926 w 12192000"/>
              <a:gd name="connsiteY8667" fmla="*/ 1935457 h 6858000"/>
              <a:gd name="connsiteX8668" fmla="*/ 7747879 w 12192000"/>
              <a:gd name="connsiteY8668" fmla="*/ 1937076 h 6858000"/>
              <a:gd name="connsiteX8669" fmla="*/ 7755262 w 12192000"/>
              <a:gd name="connsiteY8669" fmla="*/ 1937076 h 6858000"/>
              <a:gd name="connsiteX8670" fmla="*/ 7761168 w 12192000"/>
              <a:gd name="connsiteY8670" fmla="*/ 1940719 h 6858000"/>
              <a:gd name="connsiteX8671" fmla="*/ 7781100 w 12192000"/>
              <a:gd name="connsiteY8671" fmla="*/ 1944766 h 6858000"/>
              <a:gd name="connsiteX8672" fmla="*/ 7787745 w 12192000"/>
              <a:gd name="connsiteY8672" fmla="*/ 1940314 h 6858000"/>
              <a:gd name="connsiteX8673" fmla="*/ 7803248 w 12192000"/>
              <a:gd name="connsiteY8673" fmla="*/ 1939100 h 6858000"/>
              <a:gd name="connsiteX8674" fmla="*/ 7806201 w 12192000"/>
              <a:gd name="connsiteY8674" fmla="*/ 1932219 h 6858000"/>
              <a:gd name="connsiteX8675" fmla="*/ 7822442 w 12192000"/>
              <a:gd name="connsiteY8675" fmla="*/ 1924530 h 6858000"/>
              <a:gd name="connsiteX8676" fmla="*/ 7834992 w 12192000"/>
              <a:gd name="connsiteY8676" fmla="*/ 1917650 h 6858000"/>
              <a:gd name="connsiteX8677" fmla="*/ 7840898 w 12192000"/>
              <a:gd name="connsiteY8677" fmla="*/ 1905913 h 6858000"/>
              <a:gd name="connsiteX8678" fmla="*/ 7843113 w 12192000"/>
              <a:gd name="connsiteY8678" fmla="*/ 1902675 h 6858000"/>
              <a:gd name="connsiteX8679" fmla="*/ 7844589 w 12192000"/>
              <a:gd name="connsiteY8679" fmla="*/ 1900652 h 6858000"/>
              <a:gd name="connsiteX8680" fmla="*/ 7842375 w 12192000"/>
              <a:gd name="connsiteY8680" fmla="*/ 1892962 h 6858000"/>
              <a:gd name="connsiteX8681" fmla="*/ 7846066 w 12192000"/>
              <a:gd name="connsiteY8681" fmla="*/ 1887701 h 6858000"/>
              <a:gd name="connsiteX8682" fmla="*/ 7837207 w 12192000"/>
              <a:gd name="connsiteY8682" fmla="*/ 1873131 h 6858000"/>
              <a:gd name="connsiteX8683" fmla="*/ 7834254 w 12192000"/>
              <a:gd name="connsiteY8683" fmla="*/ 1853705 h 6858000"/>
              <a:gd name="connsiteX8684" fmla="*/ 7828348 w 12192000"/>
              <a:gd name="connsiteY8684" fmla="*/ 1846825 h 6858000"/>
              <a:gd name="connsiteX8685" fmla="*/ 7818013 w 12192000"/>
              <a:gd name="connsiteY8685" fmla="*/ 1831446 h 6858000"/>
              <a:gd name="connsiteX8686" fmla="*/ 7805462 w 12192000"/>
              <a:gd name="connsiteY8686" fmla="*/ 1830231 h 6858000"/>
              <a:gd name="connsiteX8687" fmla="*/ 7804724 w 12192000"/>
              <a:gd name="connsiteY8687" fmla="*/ 1824161 h 6858000"/>
              <a:gd name="connsiteX8688" fmla="*/ 7792174 w 12192000"/>
              <a:gd name="connsiteY8688" fmla="*/ 1814043 h 6858000"/>
              <a:gd name="connsiteX8689" fmla="*/ 7787006 w 12192000"/>
              <a:gd name="connsiteY8689" fmla="*/ 1817281 h 6858000"/>
              <a:gd name="connsiteX8690" fmla="*/ 7781839 w 12192000"/>
              <a:gd name="connsiteY8690" fmla="*/ 1814852 h 6858000"/>
              <a:gd name="connsiteX8691" fmla="*/ 7772241 w 12192000"/>
              <a:gd name="connsiteY8691" fmla="*/ 1813638 h 6858000"/>
              <a:gd name="connsiteX8692" fmla="*/ 7764121 w 12192000"/>
              <a:gd name="connsiteY8692" fmla="*/ 1802711 h 6858000"/>
              <a:gd name="connsiteX8693" fmla="*/ 7758953 w 12192000"/>
              <a:gd name="connsiteY8693" fmla="*/ 1802711 h 6858000"/>
              <a:gd name="connsiteX8694" fmla="*/ 7749356 w 12192000"/>
              <a:gd name="connsiteY8694" fmla="*/ 1799473 h 6858000"/>
              <a:gd name="connsiteX8695" fmla="*/ 7746403 w 12192000"/>
              <a:gd name="connsiteY8695" fmla="*/ 1792998 h 6858000"/>
              <a:gd name="connsiteX8696" fmla="*/ 7739021 w 12192000"/>
              <a:gd name="connsiteY8696" fmla="*/ 1792593 h 6858000"/>
              <a:gd name="connsiteX8697" fmla="*/ 7730900 w 12192000"/>
              <a:gd name="connsiteY8697" fmla="*/ 1786522 h 6858000"/>
              <a:gd name="connsiteX8698" fmla="*/ 7727947 w 12192000"/>
              <a:gd name="connsiteY8698" fmla="*/ 1780856 h 6858000"/>
              <a:gd name="connsiteX8699" fmla="*/ 7719088 w 12192000"/>
              <a:gd name="connsiteY8699" fmla="*/ 1778023 h 6858000"/>
              <a:gd name="connsiteX8700" fmla="*/ 7712444 w 12192000"/>
              <a:gd name="connsiteY8700" fmla="*/ 1767096 h 6858000"/>
              <a:gd name="connsiteX8701" fmla="*/ 7680699 w 12192000"/>
              <a:gd name="connsiteY8701" fmla="*/ 1745241 h 6858000"/>
              <a:gd name="connsiteX8702" fmla="*/ 7667411 w 12192000"/>
              <a:gd name="connsiteY8702" fmla="*/ 1742409 h 6858000"/>
              <a:gd name="connsiteX8703" fmla="*/ 7648217 w 12192000"/>
              <a:gd name="connsiteY8703" fmla="*/ 1731481 h 6858000"/>
              <a:gd name="connsiteX8704" fmla="*/ 7629760 w 12192000"/>
              <a:gd name="connsiteY8704" fmla="*/ 1733100 h 6858000"/>
              <a:gd name="connsiteX8705" fmla="*/ 7618687 w 12192000"/>
              <a:gd name="connsiteY8705" fmla="*/ 1722577 h 6858000"/>
              <a:gd name="connsiteX8706" fmla="*/ 7617949 w 12192000"/>
              <a:gd name="connsiteY8706" fmla="*/ 1715697 h 6858000"/>
              <a:gd name="connsiteX8707" fmla="*/ 7604660 w 12192000"/>
              <a:gd name="connsiteY8707" fmla="*/ 1705175 h 6858000"/>
              <a:gd name="connsiteX8708" fmla="*/ 7598754 w 12192000"/>
              <a:gd name="connsiteY8708" fmla="*/ 1705580 h 6858000"/>
              <a:gd name="connsiteX8709" fmla="*/ 7586942 w 12192000"/>
              <a:gd name="connsiteY8709" fmla="*/ 1703960 h 6858000"/>
              <a:gd name="connsiteX8710" fmla="*/ 7593586 w 12192000"/>
              <a:gd name="connsiteY8710" fmla="*/ 1698699 h 6858000"/>
              <a:gd name="connsiteX8711" fmla="*/ 7601707 w 12192000"/>
              <a:gd name="connsiteY8711" fmla="*/ 1695866 h 6858000"/>
              <a:gd name="connsiteX8712" fmla="*/ 7597278 w 12192000"/>
              <a:gd name="connsiteY8712" fmla="*/ 1688986 h 6858000"/>
              <a:gd name="connsiteX8713" fmla="*/ 7598016 w 12192000"/>
              <a:gd name="connsiteY8713" fmla="*/ 1684939 h 6858000"/>
              <a:gd name="connsiteX8714" fmla="*/ 7609090 w 12192000"/>
              <a:gd name="connsiteY8714" fmla="*/ 1687367 h 6858000"/>
              <a:gd name="connsiteX8715" fmla="*/ 7616472 w 12192000"/>
              <a:gd name="connsiteY8715" fmla="*/ 1693033 h 6858000"/>
              <a:gd name="connsiteX8716" fmla="*/ 7618687 w 12192000"/>
              <a:gd name="connsiteY8716" fmla="*/ 1691414 h 6858000"/>
              <a:gd name="connsiteX8717" fmla="*/ 7629022 w 12192000"/>
              <a:gd name="connsiteY8717" fmla="*/ 1693033 h 6858000"/>
              <a:gd name="connsiteX8718" fmla="*/ 7631237 w 12192000"/>
              <a:gd name="connsiteY8718" fmla="*/ 1679678 h 6858000"/>
              <a:gd name="connsiteX8719" fmla="*/ 7626069 w 12192000"/>
              <a:gd name="connsiteY8719" fmla="*/ 1676440 h 6858000"/>
              <a:gd name="connsiteX8720" fmla="*/ 7626069 w 12192000"/>
              <a:gd name="connsiteY8720" fmla="*/ 1667131 h 6858000"/>
              <a:gd name="connsiteX8721" fmla="*/ 7636405 w 12192000"/>
              <a:gd name="connsiteY8721" fmla="*/ 1657418 h 6858000"/>
              <a:gd name="connsiteX8722" fmla="*/ 7636405 w 12192000"/>
              <a:gd name="connsiteY8722" fmla="*/ 1653776 h 6858000"/>
              <a:gd name="connsiteX8723" fmla="*/ 7640834 w 12192000"/>
              <a:gd name="connsiteY8723" fmla="*/ 1650538 h 6858000"/>
              <a:gd name="connsiteX8724" fmla="*/ 7647478 w 12192000"/>
              <a:gd name="connsiteY8724" fmla="*/ 1651348 h 6858000"/>
              <a:gd name="connsiteX8725" fmla="*/ 7651908 w 12192000"/>
              <a:gd name="connsiteY8725" fmla="*/ 1646086 h 6858000"/>
              <a:gd name="connsiteX8726" fmla="*/ 7657814 w 12192000"/>
              <a:gd name="connsiteY8726" fmla="*/ 1644467 h 6858000"/>
              <a:gd name="connsiteX8727" fmla="*/ 7657814 w 12192000"/>
              <a:gd name="connsiteY8727" fmla="*/ 1640825 h 6858000"/>
              <a:gd name="connsiteX8728" fmla="*/ 7648217 w 12192000"/>
              <a:gd name="connsiteY8728" fmla="*/ 1637992 h 6858000"/>
              <a:gd name="connsiteX8729" fmla="*/ 7645264 w 12192000"/>
              <a:gd name="connsiteY8729" fmla="*/ 1633135 h 6858000"/>
              <a:gd name="connsiteX8730" fmla="*/ 7640096 w 12192000"/>
              <a:gd name="connsiteY8730" fmla="*/ 1637183 h 6858000"/>
              <a:gd name="connsiteX8731" fmla="*/ 7632713 w 12192000"/>
              <a:gd name="connsiteY8731" fmla="*/ 1630707 h 6858000"/>
              <a:gd name="connsiteX8732" fmla="*/ 7626069 w 12192000"/>
              <a:gd name="connsiteY8732" fmla="*/ 1616947 h 6858000"/>
              <a:gd name="connsiteX8733" fmla="*/ 7643049 w 12192000"/>
              <a:gd name="connsiteY8733" fmla="*/ 1614923 h 6858000"/>
              <a:gd name="connsiteX8734" fmla="*/ 7654861 w 12192000"/>
              <a:gd name="connsiteY8734" fmla="*/ 1616947 h 6858000"/>
              <a:gd name="connsiteX8735" fmla="*/ 7661505 w 12192000"/>
              <a:gd name="connsiteY8735" fmla="*/ 1610471 h 6858000"/>
              <a:gd name="connsiteX8736" fmla="*/ 7654861 w 12192000"/>
              <a:gd name="connsiteY8736" fmla="*/ 1610471 h 6858000"/>
              <a:gd name="connsiteX8737" fmla="*/ 7650431 w 12192000"/>
              <a:gd name="connsiteY8737" fmla="*/ 1606020 h 6858000"/>
              <a:gd name="connsiteX8738" fmla="*/ 7661505 w 12192000"/>
              <a:gd name="connsiteY8738" fmla="*/ 1599139 h 6858000"/>
              <a:gd name="connsiteX8739" fmla="*/ 7687343 w 12192000"/>
              <a:gd name="connsiteY8739" fmla="*/ 1586189 h 6858000"/>
              <a:gd name="connsiteX8740" fmla="*/ 7689558 w 12192000"/>
              <a:gd name="connsiteY8740" fmla="*/ 1579308 h 6858000"/>
              <a:gd name="connsiteX8741" fmla="*/ 7686605 w 12192000"/>
              <a:gd name="connsiteY8741" fmla="*/ 1574452 h 6858000"/>
              <a:gd name="connsiteX8742" fmla="*/ 7673317 w 12192000"/>
              <a:gd name="connsiteY8742" fmla="*/ 1576071 h 6858000"/>
              <a:gd name="connsiteX8743" fmla="*/ 7662981 w 12192000"/>
              <a:gd name="connsiteY8743" fmla="*/ 1582951 h 6858000"/>
              <a:gd name="connsiteX8744" fmla="*/ 7652646 w 12192000"/>
              <a:gd name="connsiteY8744" fmla="*/ 1581332 h 6858000"/>
              <a:gd name="connsiteX8745" fmla="*/ 7650431 w 12192000"/>
              <a:gd name="connsiteY8745" fmla="*/ 1582141 h 6858000"/>
              <a:gd name="connsiteX8746" fmla="*/ 7653384 w 12192000"/>
              <a:gd name="connsiteY8746" fmla="*/ 1560692 h 6858000"/>
              <a:gd name="connsiteX8747" fmla="*/ 7650431 w 12192000"/>
              <a:gd name="connsiteY8747" fmla="*/ 1581332 h 6858000"/>
              <a:gd name="connsiteX8748" fmla="*/ 7650431 w 12192000"/>
              <a:gd name="connsiteY8748" fmla="*/ 1582141 h 6858000"/>
              <a:gd name="connsiteX8749" fmla="*/ 7640834 w 12192000"/>
              <a:gd name="connsiteY8749" fmla="*/ 1585379 h 6858000"/>
              <a:gd name="connsiteX8750" fmla="*/ 7640096 w 12192000"/>
              <a:gd name="connsiteY8750" fmla="*/ 1580523 h 6858000"/>
              <a:gd name="connsiteX8751" fmla="*/ 7634190 w 12192000"/>
              <a:gd name="connsiteY8751" fmla="*/ 1579713 h 6858000"/>
              <a:gd name="connsiteX8752" fmla="*/ 7622378 w 12192000"/>
              <a:gd name="connsiteY8752" fmla="*/ 1584570 h 6858000"/>
              <a:gd name="connsiteX8753" fmla="*/ 7609828 w 12192000"/>
              <a:gd name="connsiteY8753" fmla="*/ 1583760 h 6858000"/>
              <a:gd name="connsiteX8754" fmla="*/ 7603184 w 12192000"/>
              <a:gd name="connsiteY8754" fmla="*/ 1588212 h 6858000"/>
              <a:gd name="connsiteX8755" fmla="*/ 7598754 w 12192000"/>
              <a:gd name="connsiteY8755" fmla="*/ 1595902 h 6858000"/>
              <a:gd name="connsiteX8756" fmla="*/ 7588419 w 12192000"/>
              <a:gd name="connsiteY8756" fmla="*/ 1596711 h 6858000"/>
              <a:gd name="connsiteX8757" fmla="*/ 7583251 w 12192000"/>
              <a:gd name="connsiteY8757" fmla="*/ 1603591 h 6858000"/>
              <a:gd name="connsiteX8758" fmla="*/ 7572177 w 12192000"/>
              <a:gd name="connsiteY8758" fmla="*/ 1614114 h 6858000"/>
              <a:gd name="connsiteX8759" fmla="*/ 7568486 w 12192000"/>
              <a:gd name="connsiteY8759" fmla="*/ 1613305 h 6858000"/>
              <a:gd name="connsiteX8760" fmla="*/ 7558151 w 12192000"/>
              <a:gd name="connsiteY8760" fmla="*/ 1614114 h 6858000"/>
              <a:gd name="connsiteX8761" fmla="*/ 7550030 w 12192000"/>
              <a:gd name="connsiteY8761" fmla="*/ 1620185 h 6858000"/>
              <a:gd name="connsiteX8762" fmla="*/ 7536742 w 12192000"/>
              <a:gd name="connsiteY8762" fmla="*/ 1617352 h 6858000"/>
              <a:gd name="connsiteX8763" fmla="*/ 7527145 w 12192000"/>
              <a:gd name="connsiteY8763" fmla="*/ 1623422 h 6858000"/>
              <a:gd name="connsiteX8764" fmla="*/ 7520500 w 12192000"/>
              <a:gd name="connsiteY8764" fmla="*/ 1622208 h 6858000"/>
              <a:gd name="connsiteX8765" fmla="*/ 7513856 w 12192000"/>
              <a:gd name="connsiteY8765" fmla="*/ 1612090 h 6858000"/>
              <a:gd name="connsiteX8766" fmla="*/ 7509427 w 12192000"/>
              <a:gd name="connsiteY8766" fmla="*/ 1612495 h 6858000"/>
              <a:gd name="connsiteX8767" fmla="*/ 7512380 w 12192000"/>
              <a:gd name="connsiteY8767" fmla="*/ 1618161 h 6858000"/>
              <a:gd name="connsiteX8768" fmla="*/ 7518286 w 12192000"/>
              <a:gd name="connsiteY8768" fmla="*/ 1624636 h 6858000"/>
              <a:gd name="connsiteX8769" fmla="*/ 7516071 w 12192000"/>
              <a:gd name="connsiteY8769" fmla="*/ 1630707 h 6858000"/>
              <a:gd name="connsiteX8770" fmla="*/ 7504997 w 12192000"/>
              <a:gd name="connsiteY8770" fmla="*/ 1644467 h 6858000"/>
              <a:gd name="connsiteX8771" fmla="*/ 7499091 w 12192000"/>
              <a:gd name="connsiteY8771" fmla="*/ 1647705 h 6858000"/>
              <a:gd name="connsiteX8772" fmla="*/ 7496877 w 12192000"/>
              <a:gd name="connsiteY8772" fmla="*/ 1643253 h 6858000"/>
              <a:gd name="connsiteX8773" fmla="*/ 7500568 w 12192000"/>
              <a:gd name="connsiteY8773" fmla="*/ 1641230 h 6858000"/>
              <a:gd name="connsiteX8774" fmla="*/ 7510903 w 12192000"/>
              <a:gd name="connsiteY8774" fmla="*/ 1630707 h 6858000"/>
              <a:gd name="connsiteX8775" fmla="*/ 7509427 w 12192000"/>
              <a:gd name="connsiteY8775" fmla="*/ 1626660 h 6858000"/>
              <a:gd name="connsiteX8776" fmla="*/ 7503521 w 12192000"/>
              <a:gd name="connsiteY8776" fmla="*/ 1623422 h 6858000"/>
              <a:gd name="connsiteX8777" fmla="*/ 7502044 w 12192000"/>
              <a:gd name="connsiteY8777" fmla="*/ 1628684 h 6858000"/>
              <a:gd name="connsiteX8778" fmla="*/ 7486541 w 12192000"/>
              <a:gd name="connsiteY8778" fmla="*/ 1643253 h 6858000"/>
              <a:gd name="connsiteX8779" fmla="*/ 7477682 w 12192000"/>
              <a:gd name="connsiteY8779" fmla="*/ 1644872 h 6858000"/>
              <a:gd name="connsiteX8780" fmla="*/ 7476206 w 12192000"/>
              <a:gd name="connsiteY8780" fmla="*/ 1650134 h 6858000"/>
              <a:gd name="connsiteX8781" fmla="*/ 7465870 w 12192000"/>
              <a:gd name="connsiteY8781" fmla="*/ 1650134 h 6858000"/>
              <a:gd name="connsiteX8782" fmla="*/ 7458488 w 12192000"/>
              <a:gd name="connsiteY8782" fmla="*/ 1645277 h 6858000"/>
              <a:gd name="connsiteX8783" fmla="*/ 7452582 w 12192000"/>
              <a:gd name="connsiteY8783" fmla="*/ 1650538 h 6858000"/>
              <a:gd name="connsiteX8784" fmla="*/ 7441508 w 12192000"/>
              <a:gd name="connsiteY8784" fmla="*/ 1648919 h 6858000"/>
              <a:gd name="connsiteX8785" fmla="*/ 7440032 w 12192000"/>
              <a:gd name="connsiteY8785" fmla="*/ 1652562 h 6858000"/>
              <a:gd name="connsiteX8786" fmla="*/ 7446676 w 12192000"/>
              <a:gd name="connsiteY8786" fmla="*/ 1656609 h 6858000"/>
              <a:gd name="connsiteX8787" fmla="*/ 7462179 w 12192000"/>
              <a:gd name="connsiteY8787" fmla="*/ 1655395 h 6858000"/>
              <a:gd name="connsiteX8788" fmla="*/ 7468085 w 12192000"/>
              <a:gd name="connsiteY8788" fmla="*/ 1662275 h 6858000"/>
              <a:gd name="connsiteX8789" fmla="*/ 7474729 w 12192000"/>
              <a:gd name="connsiteY8789" fmla="*/ 1666322 h 6858000"/>
              <a:gd name="connsiteX8790" fmla="*/ 7479897 w 12192000"/>
              <a:gd name="connsiteY8790" fmla="*/ 1663489 h 6858000"/>
              <a:gd name="connsiteX8791" fmla="*/ 7483588 w 12192000"/>
              <a:gd name="connsiteY8791" fmla="*/ 1667941 h 6858000"/>
              <a:gd name="connsiteX8792" fmla="*/ 7478420 w 12192000"/>
              <a:gd name="connsiteY8792" fmla="*/ 1673607 h 6858000"/>
              <a:gd name="connsiteX8793" fmla="*/ 7479159 w 12192000"/>
              <a:gd name="connsiteY8793" fmla="*/ 1677654 h 6858000"/>
              <a:gd name="connsiteX8794" fmla="*/ 7483588 w 12192000"/>
              <a:gd name="connsiteY8794" fmla="*/ 1675226 h 6858000"/>
              <a:gd name="connsiteX8795" fmla="*/ 7488018 w 12192000"/>
              <a:gd name="connsiteY8795" fmla="*/ 1675226 h 6858000"/>
              <a:gd name="connsiteX8796" fmla="*/ 7486541 w 12192000"/>
              <a:gd name="connsiteY8796" fmla="*/ 1682511 h 6858000"/>
              <a:gd name="connsiteX8797" fmla="*/ 7492447 w 12192000"/>
              <a:gd name="connsiteY8797" fmla="*/ 1677249 h 6858000"/>
              <a:gd name="connsiteX8798" fmla="*/ 7497615 w 12192000"/>
              <a:gd name="connsiteY8798" fmla="*/ 1680082 h 6858000"/>
              <a:gd name="connsiteX8799" fmla="*/ 7499830 w 12192000"/>
              <a:gd name="connsiteY8799" fmla="*/ 1690605 h 6858000"/>
              <a:gd name="connsiteX8800" fmla="*/ 7505735 w 12192000"/>
              <a:gd name="connsiteY8800" fmla="*/ 1696271 h 6858000"/>
              <a:gd name="connsiteX8801" fmla="*/ 7516809 w 12192000"/>
              <a:gd name="connsiteY8801" fmla="*/ 1699509 h 6858000"/>
              <a:gd name="connsiteX8802" fmla="*/ 7521977 w 12192000"/>
              <a:gd name="connsiteY8802" fmla="*/ 1697080 h 6858000"/>
              <a:gd name="connsiteX8803" fmla="*/ 7504997 w 12192000"/>
              <a:gd name="connsiteY8803" fmla="*/ 1682511 h 6858000"/>
              <a:gd name="connsiteX8804" fmla="*/ 7488018 w 12192000"/>
              <a:gd name="connsiteY8804" fmla="*/ 1662680 h 6858000"/>
              <a:gd name="connsiteX8805" fmla="*/ 7482850 w 12192000"/>
              <a:gd name="connsiteY8805" fmla="*/ 1650943 h 6858000"/>
              <a:gd name="connsiteX8806" fmla="*/ 7487279 w 12192000"/>
              <a:gd name="connsiteY8806" fmla="*/ 1648515 h 6858000"/>
              <a:gd name="connsiteX8807" fmla="*/ 7494662 w 12192000"/>
              <a:gd name="connsiteY8807" fmla="*/ 1658228 h 6858000"/>
              <a:gd name="connsiteX8808" fmla="*/ 7498353 w 12192000"/>
              <a:gd name="connsiteY8808" fmla="*/ 1670369 h 6858000"/>
              <a:gd name="connsiteX8809" fmla="*/ 7522715 w 12192000"/>
              <a:gd name="connsiteY8809" fmla="*/ 1694652 h 6858000"/>
              <a:gd name="connsiteX8810" fmla="*/ 7528621 w 12192000"/>
              <a:gd name="connsiteY8810" fmla="*/ 1697080 h 6858000"/>
              <a:gd name="connsiteX8811" fmla="*/ 7536742 w 12192000"/>
              <a:gd name="connsiteY8811" fmla="*/ 1688986 h 6858000"/>
              <a:gd name="connsiteX8812" fmla="*/ 7541909 w 12192000"/>
              <a:gd name="connsiteY8812" fmla="*/ 1688581 h 6858000"/>
              <a:gd name="connsiteX8813" fmla="*/ 7551507 w 12192000"/>
              <a:gd name="connsiteY8813" fmla="*/ 1694247 h 6858000"/>
              <a:gd name="connsiteX8814" fmla="*/ 7555198 w 12192000"/>
              <a:gd name="connsiteY8814" fmla="*/ 1684534 h 6858000"/>
              <a:gd name="connsiteX8815" fmla="*/ 7571439 w 12192000"/>
              <a:gd name="connsiteY8815" fmla="*/ 1682915 h 6858000"/>
              <a:gd name="connsiteX8816" fmla="*/ 7584728 w 12192000"/>
              <a:gd name="connsiteY8816" fmla="*/ 1683725 h 6858000"/>
              <a:gd name="connsiteX8817" fmla="*/ 7580298 w 12192000"/>
              <a:gd name="connsiteY8817" fmla="*/ 1689391 h 6858000"/>
              <a:gd name="connsiteX8818" fmla="*/ 7575869 w 12192000"/>
              <a:gd name="connsiteY8818" fmla="*/ 1693438 h 6858000"/>
              <a:gd name="connsiteX8819" fmla="*/ 7580298 w 12192000"/>
              <a:gd name="connsiteY8819" fmla="*/ 1701937 h 6858000"/>
              <a:gd name="connsiteX8820" fmla="*/ 7574392 w 12192000"/>
              <a:gd name="connsiteY8820" fmla="*/ 1708412 h 6858000"/>
              <a:gd name="connsiteX8821" fmla="*/ 7557413 w 12192000"/>
              <a:gd name="connsiteY8821" fmla="*/ 1709626 h 6858000"/>
              <a:gd name="connsiteX8822" fmla="*/ 7537480 w 12192000"/>
              <a:gd name="connsiteY8822" fmla="*/ 1706793 h 6858000"/>
              <a:gd name="connsiteX8823" fmla="*/ 7526406 w 12192000"/>
              <a:gd name="connsiteY8823" fmla="*/ 1712460 h 6858000"/>
              <a:gd name="connsiteX8824" fmla="*/ 7517547 w 12192000"/>
              <a:gd name="connsiteY8824" fmla="*/ 1723792 h 6858000"/>
              <a:gd name="connsiteX8825" fmla="*/ 7501306 w 12192000"/>
              <a:gd name="connsiteY8825" fmla="*/ 1723387 h 6858000"/>
              <a:gd name="connsiteX8826" fmla="*/ 7478420 w 12192000"/>
              <a:gd name="connsiteY8826" fmla="*/ 1739171 h 6858000"/>
              <a:gd name="connsiteX8827" fmla="*/ 7461441 w 12192000"/>
              <a:gd name="connsiteY8827" fmla="*/ 1746456 h 6858000"/>
              <a:gd name="connsiteX8828" fmla="*/ 7442985 w 12192000"/>
              <a:gd name="connsiteY8828" fmla="*/ 1746051 h 6858000"/>
              <a:gd name="connsiteX8829" fmla="*/ 7434864 w 12192000"/>
              <a:gd name="connsiteY8829" fmla="*/ 1739575 h 6858000"/>
              <a:gd name="connsiteX8830" fmla="*/ 7437079 w 12192000"/>
              <a:gd name="connsiteY8830" fmla="*/ 1736338 h 6858000"/>
              <a:gd name="connsiteX8831" fmla="*/ 7442985 w 12192000"/>
              <a:gd name="connsiteY8831" fmla="*/ 1719340 h 6858000"/>
              <a:gd name="connsiteX8832" fmla="*/ 7442247 w 12192000"/>
              <a:gd name="connsiteY8832" fmla="*/ 1712864 h 6858000"/>
              <a:gd name="connsiteX8833" fmla="*/ 7426743 w 12192000"/>
              <a:gd name="connsiteY8833" fmla="*/ 1701532 h 6858000"/>
              <a:gd name="connsiteX8834" fmla="*/ 7420837 w 12192000"/>
              <a:gd name="connsiteY8834" fmla="*/ 1701937 h 6858000"/>
              <a:gd name="connsiteX8835" fmla="*/ 7409764 w 12192000"/>
              <a:gd name="connsiteY8835" fmla="*/ 1697080 h 6858000"/>
              <a:gd name="connsiteX8836" fmla="*/ 7403120 w 12192000"/>
              <a:gd name="connsiteY8836" fmla="*/ 1702342 h 6858000"/>
              <a:gd name="connsiteX8837" fmla="*/ 7394261 w 12192000"/>
              <a:gd name="connsiteY8837" fmla="*/ 1699104 h 6858000"/>
              <a:gd name="connsiteX8838" fmla="*/ 7404596 w 12192000"/>
              <a:gd name="connsiteY8838" fmla="*/ 1684534 h 6858000"/>
              <a:gd name="connsiteX8839" fmla="*/ 7422314 w 12192000"/>
              <a:gd name="connsiteY8839" fmla="*/ 1675226 h 6858000"/>
              <a:gd name="connsiteX8840" fmla="*/ 7437079 w 12192000"/>
              <a:gd name="connsiteY8840" fmla="*/ 1672393 h 6858000"/>
              <a:gd name="connsiteX8841" fmla="*/ 7441508 w 12192000"/>
              <a:gd name="connsiteY8841" fmla="*/ 1669964 h 6858000"/>
              <a:gd name="connsiteX8842" fmla="*/ 7435602 w 12192000"/>
              <a:gd name="connsiteY8842" fmla="*/ 1663894 h 6858000"/>
              <a:gd name="connsiteX8843" fmla="*/ 7433388 w 12192000"/>
              <a:gd name="connsiteY8843" fmla="*/ 1652562 h 6858000"/>
              <a:gd name="connsiteX8844" fmla="*/ 7428958 w 12192000"/>
              <a:gd name="connsiteY8844" fmla="*/ 1650538 h 6858000"/>
              <a:gd name="connsiteX8845" fmla="*/ 7425267 w 12192000"/>
              <a:gd name="connsiteY8845" fmla="*/ 1657014 h 6858000"/>
              <a:gd name="connsiteX8846" fmla="*/ 7417146 w 12192000"/>
              <a:gd name="connsiteY8846" fmla="*/ 1652966 h 6858000"/>
              <a:gd name="connsiteX8847" fmla="*/ 7406073 w 12192000"/>
              <a:gd name="connsiteY8847" fmla="*/ 1648515 h 6858000"/>
              <a:gd name="connsiteX8848" fmla="*/ 7393522 w 12192000"/>
              <a:gd name="connsiteY8848" fmla="*/ 1650134 h 6858000"/>
              <a:gd name="connsiteX8849" fmla="*/ 7383187 w 12192000"/>
              <a:gd name="connsiteY8849" fmla="*/ 1655395 h 6858000"/>
              <a:gd name="connsiteX8850" fmla="*/ 7374328 w 12192000"/>
              <a:gd name="connsiteY8850" fmla="*/ 1650538 h 6858000"/>
              <a:gd name="connsiteX8851" fmla="*/ 7367684 w 12192000"/>
              <a:gd name="connsiteY8851" fmla="*/ 1649729 h 6858000"/>
              <a:gd name="connsiteX8852" fmla="*/ 7360301 w 12192000"/>
              <a:gd name="connsiteY8852" fmla="*/ 1644063 h 6858000"/>
              <a:gd name="connsiteX8853" fmla="*/ 7365469 w 12192000"/>
              <a:gd name="connsiteY8853" fmla="*/ 1640825 h 6858000"/>
              <a:gd name="connsiteX8854" fmla="*/ 7367684 w 12192000"/>
              <a:gd name="connsiteY8854" fmla="*/ 1637587 h 6858000"/>
              <a:gd name="connsiteX8855" fmla="*/ 7352919 w 12192000"/>
              <a:gd name="connsiteY8855" fmla="*/ 1632731 h 6858000"/>
              <a:gd name="connsiteX8856" fmla="*/ 7335201 w 12192000"/>
              <a:gd name="connsiteY8856" fmla="*/ 1632731 h 6858000"/>
              <a:gd name="connsiteX8857" fmla="*/ 7330772 w 12192000"/>
              <a:gd name="connsiteY8857" fmla="*/ 1627065 h 6858000"/>
              <a:gd name="connsiteX8858" fmla="*/ 7341845 w 12192000"/>
              <a:gd name="connsiteY8858" fmla="*/ 1627065 h 6858000"/>
              <a:gd name="connsiteX8859" fmla="*/ 7358825 w 12192000"/>
              <a:gd name="connsiteY8859" fmla="*/ 1625041 h 6858000"/>
              <a:gd name="connsiteX8860" fmla="*/ 7367684 w 12192000"/>
              <a:gd name="connsiteY8860" fmla="*/ 1627874 h 6858000"/>
              <a:gd name="connsiteX8861" fmla="*/ 7374328 w 12192000"/>
              <a:gd name="connsiteY8861" fmla="*/ 1624636 h 6858000"/>
              <a:gd name="connsiteX8862" fmla="*/ 7384663 w 12192000"/>
              <a:gd name="connsiteY8862" fmla="*/ 1618566 h 6858000"/>
              <a:gd name="connsiteX8863" fmla="*/ 7369899 w 12192000"/>
              <a:gd name="connsiteY8863" fmla="*/ 1622208 h 6858000"/>
              <a:gd name="connsiteX8864" fmla="*/ 7362516 w 12192000"/>
              <a:gd name="connsiteY8864" fmla="*/ 1619780 h 6858000"/>
              <a:gd name="connsiteX8865" fmla="*/ 7355872 w 12192000"/>
              <a:gd name="connsiteY8865" fmla="*/ 1615733 h 6858000"/>
              <a:gd name="connsiteX8866" fmla="*/ 7352919 w 12192000"/>
              <a:gd name="connsiteY8866" fmla="*/ 1610471 h 6858000"/>
              <a:gd name="connsiteX8867" fmla="*/ 7348490 w 12192000"/>
              <a:gd name="connsiteY8867" fmla="*/ 1616542 h 6858000"/>
              <a:gd name="connsiteX8868" fmla="*/ 7344798 w 12192000"/>
              <a:gd name="connsiteY8868" fmla="*/ 1621803 h 6858000"/>
              <a:gd name="connsiteX8869" fmla="*/ 7335201 w 12192000"/>
              <a:gd name="connsiteY8869" fmla="*/ 1621803 h 6858000"/>
              <a:gd name="connsiteX8870" fmla="*/ 7335939 w 12192000"/>
              <a:gd name="connsiteY8870" fmla="*/ 1619375 h 6858000"/>
              <a:gd name="connsiteX8871" fmla="*/ 7330033 w 12192000"/>
              <a:gd name="connsiteY8871" fmla="*/ 1614519 h 6858000"/>
              <a:gd name="connsiteX8872" fmla="*/ 7320436 w 12192000"/>
              <a:gd name="connsiteY8872" fmla="*/ 1625851 h 6858000"/>
              <a:gd name="connsiteX8873" fmla="*/ 7308624 w 12192000"/>
              <a:gd name="connsiteY8873" fmla="*/ 1626660 h 6858000"/>
              <a:gd name="connsiteX8874" fmla="*/ 7301242 w 12192000"/>
              <a:gd name="connsiteY8874" fmla="*/ 1631922 h 6858000"/>
              <a:gd name="connsiteX8875" fmla="*/ 7301242 w 12192000"/>
              <a:gd name="connsiteY8875" fmla="*/ 1643253 h 6858000"/>
              <a:gd name="connsiteX8876" fmla="*/ 7291645 w 12192000"/>
              <a:gd name="connsiteY8876" fmla="*/ 1655395 h 6858000"/>
              <a:gd name="connsiteX8877" fmla="*/ 7286477 w 12192000"/>
              <a:gd name="connsiteY8877" fmla="*/ 1655395 h 6858000"/>
              <a:gd name="connsiteX8878" fmla="*/ 7289430 w 12192000"/>
              <a:gd name="connsiteY8878" fmla="*/ 1661465 h 6858000"/>
              <a:gd name="connsiteX8879" fmla="*/ 7270236 w 12192000"/>
              <a:gd name="connsiteY8879" fmla="*/ 1682511 h 6858000"/>
              <a:gd name="connsiteX8880" fmla="*/ 7263591 w 12192000"/>
              <a:gd name="connsiteY8880" fmla="*/ 1682511 h 6858000"/>
              <a:gd name="connsiteX8881" fmla="*/ 7259900 w 12192000"/>
              <a:gd name="connsiteY8881" fmla="*/ 1676440 h 6858000"/>
              <a:gd name="connsiteX8882" fmla="*/ 7259162 w 12192000"/>
              <a:gd name="connsiteY8882" fmla="*/ 1682915 h 6858000"/>
              <a:gd name="connsiteX8883" fmla="*/ 7258424 w 12192000"/>
              <a:gd name="connsiteY8883" fmla="*/ 1688581 h 6858000"/>
              <a:gd name="connsiteX8884" fmla="*/ 7262853 w 12192000"/>
              <a:gd name="connsiteY8884" fmla="*/ 1694247 h 6858000"/>
              <a:gd name="connsiteX8885" fmla="*/ 7261377 w 12192000"/>
              <a:gd name="connsiteY8885" fmla="*/ 1701937 h 6858000"/>
              <a:gd name="connsiteX8886" fmla="*/ 7261377 w 12192000"/>
              <a:gd name="connsiteY8886" fmla="*/ 1702342 h 6858000"/>
              <a:gd name="connsiteX8887" fmla="*/ 7256209 w 12192000"/>
              <a:gd name="connsiteY8887" fmla="*/ 1706793 h 6858000"/>
              <a:gd name="connsiteX8888" fmla="*/ 7261377 w 12192000"/>
              <a:gd name="connsiteY8888" fmla="*/ 1710841 h 6858000"/>
              <a:gd name="connsiteX8889" fmla="*/ 7261377 w 12192000"/>
              <a:gd name="connsiteY8889" fmla="*/ 1717721 h 6858000"/>
              <a:gd name="connsiteX8890" fmla="*/ 7253994 w 12192000"/>
              <a:gd name="connsiteY8890" fmla="*/ 1729458 h 6858000"/>
              <a:gd name="connsiteX8891" fmla="*/ 7243659 w 12192000"/>
              <a:gd name="connsiteY8891" fmla="*/ 1731886 h 6858000"/>
              <a:gd name="connsiteX8892" fmla="*/ 7225941 w 12192000"/>
              <a:gd name="connsiteY8892" fmla="*/ 1732695 h 6858000"/>
              <a:gd name="connsiteX8893" fmla="*/ 7223726 w 12192000"/>
              <a:gd name="connsiteY8893" fmla="*/ 1742409 h 6858000"/>
              <a:gd name="connsiteX8894" fmla="*/ 7217082 w 12192000"/>
              <a:gd name="connsiteY8894" fmla="*/ 1748884 h 6858000"/>
              <a:gd name="connsiteX8895" fmla="*/ 7221512 w 12192000"/>
              <a:gd name="connsiteY8895" fmla="*/ 1755359 h 6858000"/>
              <a:gd name="connsiteX8896" fmla="*/ 7220773 w 12192000"/>
              <a:gd name="connsiteY8896" fmla="*/ 1768715 h 6858000"/>
              <a:gd name="connsiteX8897" fmla="*/ 7215606 w 12192000"/>
              <a:gd name="connsiteY8897" fmla="*/ 1777214 h 6858000"/>
              <a:gd name="connsiteX8898" fmla="*/ 7218559 w 12192000"/>
              <a:gd name="connsiteY8898" fmla="*/ 1788141 h 6858000"/>
              <a:gd name="connsiteX8899" fmla="*/ 7219297 w 12192000"/>
              <a:gd name="connsiteY8899" fmla="*/ 1790569 h 6858000"/>
              <a:gd name="connsiteX8900" fmla="*/ 7217820 w 12192000"/>
              <a:gd name="connsiteY8900" fmla="*/ 1807972 h 6858000"/>
              <a:gd name="connsiteX8901" fmla="*/ 7211176 w 12192000"/>
              <a:gd name="connsiteY8901" fmla="*/ 1813233 h 6858000"/>
              <a:gd name="connsiteX8902" fmla="*/ 7202317 w 12192000"/>
              <a:gd name="connsiteY8902" fmla="*/ 1812424 h 6858000"/>
              <a:gd name="connsiteX8903" fmla="*/ 7188291 w 12192000"/>
              <a:gd name="connsiteY8903" fmla="*/ 1823351 h 6858000"/>
              <a:gd name="connsiteX8904" fmla="*/ 7190505 w 12192000"/>
              <a:gd name="connsiteY8904" fmla="*/ 1843587 h 6858000"/>
              <a:gd name="connsiteX8905" fmla="*/ 7187552 w 12192000"/>
              <a:gd name="connsiteY8905" fmla="*/ 1852491 h 6858000"/>
              <a:gd name="connsiteX8906" fmla="*/ 7173526 w 12192000"/>
              <a:gd name="connsiteY8906" fmla="*/ 1862204 h 6858000"/>
              <a:gd name="connsiteX8907" fmla="*/ 7175740 w 12192000"/>
              <a:gd name="connsiteY8907" fmla="*/ 1867060 h 6858000"/>
              <a:gd name="connsiteX8908" fmla="*/ 7183861 w 12192000"/>
              <a:gd name="connsiteY8908" fmla="*/ 1868275 h 6858000"/>
              <a:gd name="connsiteX8909" fmla="*/ 7193458 w 12192000"/>
              <a:gd name="connsiteY8909" fmla="*/ 1881630 h 6858000"/>
              <a:gd name="connsiteX8910" fmla="*/ 7200841 w 12192000"/>
              <a:gd name="connsiteY8910" fmla="*/ 1892557 h 6858000"/>
              <a:gd name="connsiteX8911" fmla="*/ 7200841 w 12192000"/>
              <a:gd name="connsiteY8911" fmla="*/ 1893367 h 6858000"/>
              <a:gd name="connsiteX8912" fmla="*/ 7202317 w 12192000"/>
              <a:gd name="connsiteY8912" fmla="*/ 1909555 h 6858000"/>
              <a:gd name="connsiteX8913" fmla="*/ 7217820 w 12192000"/>
              <a:gd name="connsiteY8913" fmla="*/ 1921697 h 6858000"/>
              <a:gd name="connsiteX8914" fmla="*/ 7228894 w 12192000"/>
              <a:gd name="connsiteY8914" fmla="*/ 1923316 h 6858000"/>
              <a:gd name="connsiteX8915" fmla="*/ 7239968 w 12192000"/>
              <a:gd name="connsiteY8915" fmla="*/ 1933839 h 6858000"/>
              <a:gd name="connsiteX8916" fmla="*/ 7250303 w 12192000"/>
              <a:gd name="connsiteY8916" fmla="*/ 1939100 h 6858000"/>
              <a:gd name="connsiteX8917" fmla="*/ 7250303 w 12192000"/>
              <a:gd name="connsiteY8917" fmla="*/ 1945170 h 6858000"/>
              <a:gd name="connsiteX8918" fmla="*/ 7241444 w 12192000"/>
              <a:gd name="connsiteY8918" fmla="*/ 1953265 h 6858000"/>
              <a:gd name="connsiteX8919" fmla="*/ 7228894 w 12192000"/>
              <a:gd name="connsiteY8919" fmla="*/ 1952051 h 6858000"/>
              <a:gd name="connsiteX8920" fmla="*/ 7222250 w 12192000"/>
              <a:gd name="connsiteY8920" fmla="*/ 1948408 h 6858000"/>
              <a:gd name="connsiteX8921" fmla="*/ 7211176 w 12192000"/>
              <a:gd name="connsiteY8921" fmla="*/ 1948408 h 6858000"/>
              <a:gd name="connsiteX8922" fmla="*/ 7206008 w 12192000"/>
              <a:gd name="connsiteY8922" fmla="*/ 1952455 h 6858000"/>
              <a:gd name="connsiteX8923" fmla="*/ 7189029 w 12192000"/>
              <a:gd name="connsiteY8923" fmla="*/ 1952051 h 6858000"/>
              <a:gd name="connsiteX8924" fmla="*/ 7179432 w 12192000"/>
              <a:gd name="connsiteY8924" fmla="*/ 1956098 h 6858000"/>
              <a:gd name="connsiteX8925" fmla="*/ 7174264 w 12192000"/>
              <a:gd name="connsiteY8925" fmla="*/ 1968239 h 6858000"/>
              <a:gd name="connsiteX8926" fmla="*/ 7147687 w 12192000"/>
              <a:gd name="connsiteY8926" fmla="*/ 1980381 h 6858000"/>
              <a:gd name="connsiteX8927" fmla="*/ 7127016 w 12192000"/>
              <a:gd name="connsiteY8927" fmla="*/ 1996974 h 6858000"/>
              <a:gd name="connsiteX8928" fmla="*/ 7126278 w 12192000"/>
              <a:gd name="connsiteY8928" fmla="*/ 1990498 h 6858000"/>
              <a:gd name="connsiteX8929" fmla="*/ 7131446 w 12192000"/>
              <a:gd name="connsiteY8929" fmla="*/ 1977143 h 6858000"/>
              <a:gd name="connsiteX8930" fmla="*/ 7137352 w 12192000"/>
              <a:gd name="connsiteY8930" fmla="*/ 1976738 h 6858000"/>
              <a:gd name="connsiteX8931" fmla="*/ 7146949 w 12192000"/>
              <a:gd name="connsiteY8931" fmla="*/ 1970668 h 6858000"/>
              <a:gd name="connsiteX8932" fmla="*/ 7137352 w 12192000"/>
              <a:gd name="connsiteY8932" fmla="*/ 1971882 h 6858000"/>
              <a:gd name="connsiteX8933" fmla="*/ 7131446 w 12192000"/>
              <a:gd name="connsiteY8933" fmla="*/ 1970263 h 6858000"/>
              <a:gd name="connsiteX8934" fmla="*/ 7125540 w 12192000"/>
              <a:gd name="connsiteY8934" fmla="*/ 1971477 h 6858000"/>
              <a:gd name="connsiteX8935" fmla="*/ 7118157 w 12192000"/>
              <a:gd name="connsiteY8935" fmla="*/ 1967025 h 6858000"/>
              <a:gd name="connsiteX8936" fmla="*/ 7113728 w 12192000"/>
              <a:gd name="connsiteY8936" fmla="*/ 1958931 h 6858000"/>
              <a:gd name="connsiteX8937" fmla="*/ 7112990 w 12192000"/>
              <a:gd name="connsiteY8937" fmla="*/ 1958931 h 6858000"/>
              <a:gd name="connsiteX8938" fmla="*/ 7098225 w 12192000"/>
              <a:gd name="connsiteY8938" fmla="*/ 1955288 h 6858000"/>
              <a:gd name="connsiteX8939" fmla="*/ 7077554 w 12192000"/>
              <a:gd name="connsiteY8939" fmla="*/ 1955288 h 6858000"/>
              <a:gd name="connsiteX8940" fmla="*/ 7070910 w 12192000"/>
              <a:gd name="connsiteY8940" fmla="*/ 1948003 h 6858000"/>
              <a:gd name="connsiteX8941" fmla="*/ 7066480 w 12192000"/>
              <a:gd name="connsiteY8941" fmla="*/ 1948003 h 6858000"/>
              <a:gd name="connsiteX8942" fmla="*/ 7066480 w 12192000"/>
              <a:gd name="connsiteY8942" fmla="*/ 1952455 h 6858000"/>
              <a:gd name="connsiteX8943" fmla="*/ 7056883 w 12192000"/>
              <a:gd name="connsiteY8943" fmla="*/ 1960954 h 6858000"/>
              <a:gd name="connsiteX8944" fmla="*/ 7048763 w 12192000"/>
              <a:gd name="connsiteY8944" fmla="*/ 1960550 h 6858000"/>
              <a:gd name="connsiteX8945" fmla="*/ 7037689 w 12192000"/>
              <a:gd name="connsiteY8945" fmla="*/ 1952860 h 6858000"/>
              <a:gd name="connsiteX8946" fmla="*/ 7031045 w 12192000"/>
              <a:gd name="connsiteY8946" fmla="*/ 1955288 h 6858000"/>
              <a:gd name="connsiteX8947" fmla="*/ 7027353 w 12192000"/>
              <a:gd name="connsiteY8947" fmla="*/ 1967430 h 6858000"/>
              <a:gd name="connsiteX8948" fmla="*/ 7019233 w 12192000"/>
              <a:gd name="connsiteY8948" fmla="*/ 1971477 h 6858000"/>
              <a:gd name="connsiteX8949" fmla="*/ 7009636 w 12192000"/>
              <a:gd name="connsiteY8949" fmla="*/ 1968644 h 6858000"/>
              <a:gd name="connsiteX8950" fmla="*/ 7003730 w 12192000"/>
              <a:gd name="connsiteY8950" fmla="*/ 1974310 h 6858000"/>
              <a:gd name="connsiteX8951" fmla="*/ 7013327 w 12192000"/>
              <a:gd name="connsiteY8951" fmla="*/ 1984023 h 6858000"/>
              <a:gd name="connsiteX8952" fmla="*/ 7023662 w 12192000"/>
              <a:gd name="connsiteY8952" fmla="*/ 1985237 h 6858000"/>
              <a:gd name="connsiteX8953" fmla="*/ 7034736 w 12192000"/>
              <a:gd name="connsiteY8953" fmla="*/ 1994546 h 6858000"/>
              <a:gd name="connsiteX8954" fmla="*/ 7031783 w 12192000"/>
              <a:gd name="connsiteY8954" fmla="*/ 1997783 h 6858000"/>
              <a:gd name="connsiteX8955" fmla="*/ 7025139 w 12192000"/>
              <a:gd name="connsiteY8955" fmla="*/ 1991308 h 6858000"/>
              <a:gd name="connsiteX8956" fmla="*/ 7006683 w 12192000"/>
              <a:gd name="connsiteY8956" fmla="*/ 1990498 h 6858000"/>
              <a:gd name="connsiteX8957" fmla="*/ 7005944 w 12192000"/>
              <a:gd name="connsiteY8957" fmla="*/ 1995760 h 6858000"/>
              <a:gd name="connsiteX8958" fmla="*/ 7012589 w 12192000"/>
              <a:gd name="connsiteY8958" fmla="*/ 1998188 h 6858000"/>
              <a:gd name="connsiteX8959" fmla="*/ 7019971 w 12192000"/>
              <a:gd name="connsiteY8959" fmla="*/ 2003449 h 6858000"/>
              <a:gd name="connsiteX8960" fmla="*/ 7016280 w 12192000"/>
              <a:gd name="connsiteY8960" fmla="*/ 2009520 h 6858000"/>
              <a:gd name="connsiteX8961" fmla="*/ 7009636 w 12192000"/>
              <a:gd name="connsiteY8961" fmla="*/ 2007092 h 6858000"/>
              <a:gd name="connsiteX8962" fmla="*/ 7001515 w 12192000"/>
              <a:gd name="connsiteY8962" fmla="*/ 1996974 h 6858000"/>
              <a:gd name="connsiteX8963" fmla="*/ 6991918 w 12192000"/>
              <a:gd name="connsiteY8963" fmla="*/ 1993736 h 6858000"/>
              <a:gd name="connsiteX8964" fmla="*/ 6990441 w 12192000"/>
              <a:gd name="connsiteY8964" fmla="*/ 2000212 h 6858000"/>
              <a:gd name="connsiteX8965" fmla="*/ 6994132 w 12192000"/>
              <a:gd name="connsiteY8965" fmla="*/ 2007092 h 6858000"/>
              <a:gd name="connsiteX8966" fmla="*/ 7002253 w 12192000"/>
              <a:gd name="connsiteY8966" fmla="*/ 2011948 h 6858000"/>
              <a:gd name="connsiteX8967" fmla="*/ 6991180 w 12192000"/>
              <a:gd name="connsiteY8967" fmla="*/ 2012353 h 6858000"/>
              <a:gd name="connsiteX8968" fmla="*/ 6981582 w 12192000"/>
              <a:gd name="connsiteY8968" fmla="*/ 2005068 h 6858000"/>
              <a:gd name="connsiteX8969" fmla="*/ 6980106 w 12192000"/>
              <a:gd name="connsiteY8969" fmla="*/ 1993736 h 6858000"/>
              <a:gd name="connsiteX8970" fmla="*/ 6964603 w 12192000"/>
              <a:gd name="connsiteY8970" fmla="*/ 1987261 h 6858000"/>
              <a:gd name="connsiteX8971" fmla="*/ 6963126 w 12192000"/>
              <a:gd name="connsiteY8971" fmla="*/ 1982404 h 6858000"/>
              <a:gd name="connsiteX8972" fmla="*/ 6969032 w 12192000"/>
              <a:gd name="connsiteY8972" fmla="*/ 1982404 h 6858000"/>
              <a:gd name="connsiteX8973" fmla="*/ 6967556 w 12192000"/>
              <a:gd name="connsiteY8973" fmla="*/ 1973096 h 6858000"/>
              <a:gd name="connsiteX8974" fmla="*/ 6955744 w 12192000"/>
              <a:gd name="connsiteY8974" fmla="*/ 1975524 h 6858000"/>
              <a:gd name="connsiteX8975" fmla="*/ 6949100 w 12192000"/>
              <a:gd name="connsiteY8975" fmla="*/ 1985237 h 6858000"/>
              <a:gd name="connsiteX8976" fmla="*/ 6950576 w 12192000"/>
              <a:gd name="connsiteY8976" fmla="*/ 2003045 h 6858000"/>
              <a:gd name="connsiteX8977" fmla="*/ 6946885 w 12192000"/>
              <a:gd name="connsiteY8977" fmla="*/ 2007901 h 6858000"/>
              <a:gd name="connsiteX8978" fmla="*/ 6958697 w 12192000"/>
              <a:gd name="connsiteY8978" fmla="*/ 2017210 h 6858000"/>
              <a:gd name="connsiteX8979" fmla="*/ 6960173 w 12192000"/>
              <a:gd name="connsiteY8979" fmla="*/ 2023280 h 6858000"/>
              <a:gd name="connsiteX8980" fmla="*/ 6966079 w 12192000"/>
              <a:gd name="connsiteY8980" fmla="*/ 2027732 h 6858000"/>
              <a:gd name="connsiteX8981" fmla="*/ 6981582 w 12192000"/>
              <a:gd name="connsiteY8981" fmla="*/ 2044730 h 6858000"/>
              <a:gd name="connsiteX8982" fmla="*/ 6988227 w 12192000"/>
              <a:gd name="connsiteY8982" fmla="*/ 2052015 h 6858000"/>
              <a:gd name="connsiteX8983" fmla="*/ 6984535 w 12192000"/>
              <a:gd name="connsiteY8983" fmla="*/ 2062943 h 6858000"/>
              <a:gd name="connsiteX8984" fmla="*/ 6979368 w 12192000"/>
              <a:gd name="connsiteY8984" fmla="*/ 2064156 h 6858000"/>
              <a:gd name="connsiteX8985" fmla="*/ 6978629 w 12192000"/>
              <a:gd name="connsiteY8985" fmla="*/ 2059300 h 6858000"/>
              <a:gd name="connsiteX8986" fmla="*/ 6980844 w 12192000"/>
              <a:gd name="connsiteY8986" fmla="*/ 2054443 h 6858000"/>
              <a:gd name="connsiteX8987" fmla="*/ 6974938 w 12192000"/>
              <a:gd name="connsiteY8987" fmla="*/ 2049587 h 6858000"/>
              <a:gd name="connsiteX8988" fmla="*/ 6966817 w 12192000"/>
              <a:gd name="connsiteY8988" fmla="*/ 2046754 h 6858000"/>
              <a:gd name="connsiteX8989" fmla="*/ 6967556 w 12192000"/>
              <a:gd name="connsiteY8989" fmla="*/ 2052015 h 6858000"/>
              <a:gd name="connsiteX8990" fmla="*/ 6962388 w 12192000"/>
              <a:gd name="connsiteY8990" fmla="*/ 2058490 h 6858000"/>
              <a:gd name="connsiteX8991" fmla="*/ 6971985 w 12192000"/>
              <a:gd name="connsiteY8991" fmla="*/ 2060919 h 6858000"/>
              <a:gd name="connsiteX8992" fmla="*/ 6972723 w 12192000"/>
              <a:gd name="connsiteY8992" fmla="*/ 2065775 h 6858000"/>
              <a:gd name="connsiteX8993" fmla="*/ 6966079 w 12192000"/>
              <a:gd name="connsiteY8993" fmla="*/ 2072251 h 6858000"/>
              <a:gd name="connsiteX8994" fmla="*/ 6955744 w 12192000"/>
              <a:gd name="connsiteY8994" fmla="*/ 2073870 h 6858000"/>
              <a:gd name="connsiteX8995" fmla="*/ 6965341 w 12192000"/>
              <a:gd name="connsiteY8995" fmla="*/ 2081559 h 6858000"/>
              <a:gd name="connsiteX8996" fmla="*/ 6975676 w 12192000"/>
              <a:gd name="connsiteY8996" fmla="*/ 2082773 h 6858000"/>
              <a:gd name="connsiteX8997" fmla="*/ 6979368 w 12192000"/>
              <a:gd name="connsiteY8997" fmla="*/ 2087630 h 6858000"/>
              <a:gd name="connsiteX8998" fmla="*/ 6986012 w 12192000"/>
              <a:gd name="connsiteY8998" fmla="*/ 2087225 h 6858000"/>
              <a:gd name="connsiteX8999" fmla="*/ 6989703 w 12192000"/>
              <a:gd name="connsiteY8999" fmla="*/ 2092486 h 6858000"/>
              <a:gd name="connsiteX9000" fmla="*/ 6996347 w 12192000"/>
              <a:gd name="connsiteY9000" fmla="*/ 2094105 h 6858000"/>
              <a:gd name="connsiteX9001" fmla="*/ 7019233 w 12192000"/>
              <a:gd name="connsiteY9001" fmla="*/ 2107461 h 6858000"/>
              <a:gd name="connsiteX9002" fmla="*/ 7022924 w 12192000"/>
              <a:gd name="connsiteY9002" fmla="*/ 2113532 h 6858000"/>
              <a:gd name="connsiteX9003" fmla="*/ 7020709 w 12192000"/>
              <a:gd name="connsiteY9003" fmla="*/ 2123650 h 6858000"/>
              <a:gd name="connsiteX9004" fmla="*/ 7028830 w 12192000"/>
              <a:gd name="connsiteY9004" fmla="*/ 2134982 h 6858000"/>
              <a:gd name="connsiteX9005" fmla="*/ 7026615 w 12192000"/>
              <a:gd name="connsiteY9005" fmla="*/ 2140243 h 6858000"/>
              <a:gd name="connsiteX9006" fmla="*/ 7017018 w 12192000"/>
              <a:gd name="connsiteY9006" fmla="*/ 2139029 h 6858000"/>
              <a:gd name="connsiteX9007" fmla="*/ 7015542 w 12192000"/>
              <a:gd name="connsiteY9007" fmla="*/ 2135386 h 6858000"/>
              <a:gd name="connsiteX9008" fmla="*/ 7001515 w 12192000"/>
              <a:gd name="connsiteY9008" fmla="*/ 2126482 h 6858000"/>
              <a:gd name="connsiteX9009" fmla="*/ 6996347 w 12192000"/>
              <a:gd name="connsiteY9009" fmla="*/ 2130935 h 6858000"/>
              <a:gd name="connsiteX9010" fmla="*/ 6988227 w 12192000"/>
              <a:gd name="connsiteY9010" fmla="*/ 2130530 h 6858000"/>
              <a:gd name="connsiteX9011" fmla="*/ 6978629 w 12192000"/>
              <a:gd name="connsiteY9011" fmla="*/ 2134172 h 6858000"/>
              <a:gd name="connsiteX9012" fmla="*/ 6988227 w 12192000"/>
              <a:gd name="connsiteY9012" fmla="*/ 2141052 h 6858000"/>
              <a:gd name="connsiteX9013" fmla="*/ 6987488 w 12192000"/>
              <a:gd name="connsiteY9013" fmla="*/ 2145504 h 6858000"/>
              <a:gd name="connsiteX9014" fmla="*/ 6995609 w 12192000"/>
              <a:gd name="connsiteY9014" fmla="*/ 2150361 h 6858000"/>
              <a:gd name="connsiteX9015" fmla="*/ 7000038 w 12192000"/>
              <a:gd name="connsiteY9015" fmla="*/ 2151575 h 6858000"/>
              <a:gd name="connsiteX9016" fmla="*/ 7000777 w 12192000"/>
              <a:gd name="connsiteY9016" fmla="*/ 2155217 h 6858000"/>
              <a:gd name="connsiteX9017" fmla="*/ 7005206 w 12192000"/>
              <a:gd name="connsiteY9017" fmla="*/ 2158455 h 6858000"/>
              <a:gd name="connsiteX9018" fmla="*/ 7004468 w 12192000"/>
              <a:gd name="connsiteY9018" fmla="*/ 2162098 h 6858000"/>
              <a:gd name="connsiteX9019" fmla="*/ 6993394 w 12192000"/>
              <a:gd name="connsiteY9019" fmla="*/ 2158455 h 6858000"/>
              <a:gd name="connsiteX9020" fmla="*/ 6988227 w 12192000"/>
              <a:gd name="connsiteY9020" fmla="*/ 2164121 h 6858000"/>
              <a:gd name="connsiteX9021" fmla="*/ 6984535 w 12192000"/>
              <a:gd name="connsiteY9021" fmla="*/ 2160883 h 6858000"/>
              <a:gd name="connsiteX9022" fmla="*/ 6988227 w 12192000"/>
              <a:gd name="connsiteY9022" fmla="*/ 2156836 h 6858000"/>
              <a:gd name="connsiteX9023" fmla="*/ 6977153 w 12192000"/>
              <a:gd name="connsiteY9023" fmla="*/ 2151575 h 6858000"/>
              <a:gd name="connsiteX9024" fmla="*/ 6971247 w 12192000"/>
              <a:gd name="connsiteY9024" fmla="*/ 2152384 h 6858000"/>
              <a:gd name="connsiteX9025" fmla="*/ 6970509 w 12192000"/>
              <a:gd name="connsiteY9025" fmla="*/ 2155622 h 6858000"/>
              <a:gd name="connsiteX9026" fmla="*/ 6976415 w 12192000"/>
              <a:gd name="connsiteY9026" fmla="*/ 2164526 h 6858000"/>
              <a:gd name="connsiteX9027" fmla="*/ 6983059 w 12192000"/>
              <a:gd name="connsiteY9027" fmla="*/ 2179500 h 6858000"/>
              <a:gd name="connsiteX9028" fmla="*/ 6988965 w 12192000"/>
              <a:gd name="connsiteY9028" fmla="*/ 2188404 h 6858000"/>
              <a:gd name="connsiteX9029" fmla="*/ 6987488 w 12192000"/>
              <a:gd name="connsiteY9029" fmla="*/ 2194879 h 6858000"/>
              <a:gd name="connsiteX9030" fmla="*/ 6993394 w 12192000"/>
              <a:gd name="connsiteY9030" fmla="*/ 2204188 h 6858000"/>
              <a:gd name="connsiteX9031" fmla="*/ 6978629 w 12192000"/>
              <a:gd name="connsiteY9031" fmla="*/ 2194879 h 6858000"/>
              <a:gd name="connsiteX9032" fmla="*/ 6974938 w 12192000"/>
              <a:gd name="connsiteY9032" fmla="*/ 2186785 h 6858000"/>
              <a:gd name="connsiteX9033" fmla="*/ 6966079 w 12192000"/>
              <a:gd name="connsiteY9033" fmla="*/ 2186785 h 6858000"/>
              <a:gd name="connsiteX9034" fmla="*/ 6961650 w 12192000"/>
              <a:gd name="connsiteY9034" fmla="*/ 2197308 h 6858000"/>
              <a:gd name="connsiteX9035" fmla="*/ 6961650 w 12192000"/>
              <a:gd name="connsiteY9035" fmla="*/ 2209854 h 6858000"/>
              <a:gd name="connsiteX9036" fmla="*/ 6955744 w 12192000"/>
              <a:gd name="connsiteY9036" fmla="*/ 2203783 h 6858000"/>
              <a:gd name="connsiteX9037" fmla="*/ 6957959 w 12192000"/>
              <a:gd name="connsiteY9037" fmla="*/ 2196093 h 6858000"/>
              <a:gd name="connsiteX9038" fmla="*/ 6955006 w 12192000"/>
              <a:gd name="connsiteY9038" fmla="*/ 2189618 h 6858000"/>
              <a:gd name="connsiteX9039" fmla="*/ 6941717 w 12192000"/>
              <a:gd name="connsiteY9039" fmla="*/ 2184357 h 6858000"/>
              <a:gd name="connsiteX9040" fmla="*/ 6938026 w 12192000"/>
              <a:gd name="connsiteY9040" fmla="*/ 2174239 h 6858000"/>
              <a:gd name="connsiteX9041" fmla="*/ 6934335 w 12192000"/>
              <a:gd name="connsiteY9041" fmla="*/ 2182333 h 6858000"/>
              <a:gd name="connsiteX9042" fmla="*/ 6936550 w 12192000"/>
              <a:gd name="connsiteY9042" fmla="*/ 2186785 h 6858000"/>
              <a:gd name="connsiteX9043" fmla="*/ 6934335 w 12192000"/>
              <a:gd name="connsiteY9043" fmla="*/ 2192451 h 6858000"/>
              <a:gd name="connsiteX9044" fmla="*/ 6927691 w 12192000"/>
              <a:gd name="connsiteY9044" fmla="*/ 2186380 h 6858000"/>
              <a:gd name="connsiteX9045" fmla="*/ 6918832 w 12192000"/>
              <a:gd name="connsiteY9045" fmla="*/ 2175453 h 6858000"/>
              <a:gd name="connsiteX9046" fmla="*/ 6918094 w 12192000"/>
              <a:gd name="connsiteY9046" fmla="*/ 2166954 h 6858000"/>
              <a:gd name="connsiteX9047" fmla="*/ 6922523 w 12192000"/>
              <a:gd name="connsiteY9047" fmla="*/ 2162502 h 6858000"/>
              <a:gd name="connsiteX9048" fmla="*/ 6921047 w 12192000"/>
              <a:gd name="connsiteY9048" fmla="*/ 2155622 h 6858000"/>
              <a:gd name="connsiteX9049" fmla="*/ 6910711 w 12192000"/>
              <a:gd name="connsiteY9049" fmla="*/ 2146718 h 6858000"/>
              <a:gd name="connsiteX9050" fmla="*/ 6899638 w 12192000"/>
              <a:gd name="connsiteY9050" fmla="*/ 2141862 h 6858000"/>
              <a:gd name="connsiteX9051" fmla="*/ 6889302 w 12192000"/>
              <a:gd name="connsiteY9051" fmla="*/ 2130935 h 6858000"/>
              <a:gd name="connsiteX9052" fmla="*/ 6892255 w 12192000"/>
              <a:gd name="connsiteY9052" fmla="*/ 2122840 h 6858000"/>
              <a:gd name="connsiteX9053" fmla="*/ 6898161 w 12192000"/>
              <a:gd name="connsiteY9053" fmla="*/ 2121221 h 6858000"/>
              <a:gd name="connsiteX9054" fmla="*/ 6904805 w 12192000"/>
              <a:gd name="connsiteY9054" fmla="*/ 2113127 h 6858000"/>
              <a:gd name="connsiteX9055" fmla="*/ 6913664 w 12192000"/>
              <a:gd name="connsiteY9055" fmla="*/ 2116770 h 6858000"/>
              <a:gd name="connsiteX9056" fmla="*/ 6921785 w 12192000"/>
              <a:gd name="connsiteY9056" fmla="*/ 2112318 h 6858000"/>
              <a:gd name="connsiteX9057" fmla="*/ 6930644 w 12192000"/>
              <a:gd name="connsiteY9057" fmla="*/ 2109485 h 6858000"/>
              <a:gd name="connsiteX9058" fmla="*/ 6950576 w 12192000"/>
              <a:gd name="connsiteY9058" fmla="*/ 2121221 h 6858000"/>
              <a:gd name="connsiteX9059" fmla="*/ 6959435 w 12192000"/>
              <a:gd name="connsiteY9059" fmla="*/ 2123245 h 6858000"/>
              <a:gd name="connsiteX9060" fmla="*/ 6966079 w 12192000"/>
              <a:gd name="connsiteY9060" fmla="*/ 2128506 h 6858000"/>
              <a:gd name="connsiteX9061" fmla="*/ 6972723 w 12192000"/>
              <a:gd name="connsiteY9061" fmla="*/ 2122435 h 6858000"/>
              <a:gd name="connsiteX9062" fmla="*/ 6980106 w 12192000"/>
              <a:gd name="connsiteY9062" fmla="*/ 2118388 h 6858000"/>
              <a:gd name="connsiteX9063" fmla="*/ 6969770 w 12192000"/>
              <a:gd name="connsiteY9063" fmla="*/ 2116365 h 6858000"/>
              <a:gd name="connsiteX9064" fmla="*/ 6964603 w 12192000"/>
              <a:gd name="connsiteY9064" fmla="*/ 2112722 h 6858000"/>
              <a:gd name="connsiteX9065" fmla="*/ 6957959 w 12192000"/>
              <a:gd name="connsiteY9065" fmla="*/ 2113127 h 6858000"/>
              <a:gd name="connsiteX9066" fmla="*/ 6956482 w 12192000"/>
              <a:gd name="connsiteY9066" fmla="*/ 2106652 h 6858000"/>
              <a:gd name="connsiteX9067" fmla="*/ 6948362 w 12192000"/>
              <a:gd name="connsiteY9067" fmla="*/ 2110294 h 6858000"/>
              <a:gd name="connsiteX9068" fmla="*/ 6935811 w 12192000"/>
              <a:gd name="connsiteY9068" fmla="*/ 2103009 h 6858000"/>
              <a:gd name="connsiteX9069" fmla="*/ 6926953 w 12192000"/>
              <a:gd name="connsiteY9069" fmla="*/ 2102200 h 6858000"/>
              <a:gd name="connsiteX9070" fmla="*/ 6922523 w 12192000"/>
              <a:gd name="connsiteY9070" fmla="*/ 2109080 h 6858000"/>
              <a:gd name="connsiteX9071" fmla="*/ 6910711 w 12192000"/>
              <a:gd name="connsiteY9071" fmla="*/ 2107866 h 6858000"/>
              <a:gd name="connsiteX9072" fmla="*/ 6903329 w 12192000"/>
              <a:gd name="connsiteY9072" fmla="*/ 2098962 h 6858000"/>
              <a:gd name="connsiteX9073" fmla="*/ 6894470 w 12192000"/>
              <a:gd name="connsiteY9073" fmla="*/ 2108675 h 6858000"/>
              <a:gd name="connsiteX9074" fmla="*/ 6888564 w 12192000"/>
              <a:gd name="connsiteY9074" fmla="*/ 2105842 h 6858000"/>
              <a:gd name="connsiteX9075" fmla="*/ 6884873 w 12192000"/>
              <a:gd name="connsiteY9075" fmla="*/ 2093701 h 6858000"/>
              <a:gd name="connsiteX9076" fmla="*/ 6870846 w 12192000"/>
              <a:gd name="connsiteY9076" fmla="*/ 2075488 h 6858000"/>
              <a:gd name="connsiteX9077" fmla="*/ 6872323 w 12192000"/>
              <a:gd name="connsiteY9077" fmla="*/ 2071441 h 6858000"/>
              <a:gd name="connsiteX9078" fmla="*/ 6867155 w 12192000"/>
              <a:gd name="connsiteY9078" fmla="*/ 2070227 h 6858000"/>
              <a:gd name="connsiteX9079" fmla="*/ 6856819 w 12192000"/>
              <a:gd name="connsiteY9079" fmla="*/ 2056467 h 6858000"/>
              <a:gd name="connsiteX9080" fmla="*/ 6839102 w 12192000"/>
              <a:gd name="connsiteY9080" fmla="*/ 2043921 h 6858000"/>
              <a:gd name="connsiteX9081" fmla="*/ 6838363 w 12192000"/>
              <a:gd name="connsiteY9081" fmla="*/ 2030970 h 6858000"/>
              <a:gd name="connsiteX9082" fmla="*/ 6836887 w 12192000"/>
              <a:gd name="connsiteY9082" fmla="*/ 2030160 h 6858000"/>
              <a:gd name="connsiteX9083" fmla="*/ 6828766 w 12192000"/>
              <a:gd name="connsiteY9083" fmla="*/ 2024494 h 6858000"/>
              <a:gd name="connsiteX9084" fmla="*/ 6819169 w 12192000"/>
              <a:gd name="connsiteY9084" fmla="*/ 2003045 h 6858000"/>
              <a:gd name="connsiteX9085" fmla="*/ 6801451 w 12192000"/>
              <a:gd name="connsiteY9085" fmla="*/ 2002235 h 6858000"/>
              <a:gd name="connsiteX9086" fmla="*/ 6796283 w 12192000"/>
              <a:gd name="connsiteY9086" fmla="*/ 1996569 h 6858000"/>
              <a:gd name="connsiteX9087" fmla="*/ 6799975 w 12192000"/>
              <a:gd name="connsiteY9087" fmla="*/ 1986451 h 6858000"/>
              <a:gd name="connsiteX9088" fmla="*/ 6794807 w 12192000"/>
              <a:gd name="connsiteY9088" fmla="*/ 1977952 h 6858000"/>
              <a:gd name="connsiteX9089" fmla="*/ 6794807 w 12192000"/>
              <a:gd name="connsiteY9089" fmla="*/ 1966620 h 6858000"/>
              <a:gd name="connsiteX9090" fmla="*/ 6799236 w 12192000"/>
              <a:gd name="connsiteY9090" fmla="*/ 1956907 h 6858000"/>
              <a:gd name="connsiteX9091" fmla="*/ 6793330 w 12192000"/>
              <a:gd name="connsiteY9091" fmla="*/ 1942337 h 6858000"/>
              <a:gd name="connsiteX9092" fmla="*/ 6797760 w 12192000"/>
              <a:gd name="connsiteY9092" fmla="*/ 1922102 h 6858000"/>
              <a:gd name="connsiteX9093" fmla="*/ 6802189 w 12192000"/>
              <a:gd name="connsiteY9093" fmla="*/ 1920078 h 6858000"/>
              <a:gd name="connsiteX9094" fmla="*/ 6803666 w 12192000"/>
              <a:gd name="connsiteY9094" fmla="*/ 1913198 h 6858000"/>
              <a:gd name="connsiteX9095" fmla="*/ 6788901 w 12192000"/>
              <a:gd name="connsiteY9095" fmla="*/ 1906318 h 6858000"/>
              <a:gd name="connsiteX9096" fmla="*/ 6777827 w 12192000"/>
              <a:gd name="connsiteY9096" fmla="*/ 1901461 h 6858000"/>
              <a:gd name="connsiteX9097" fmla="*/ 6776351 w 12192000"/>
              <a:gd name="connsiteY9097" fmla="*/ 1894581 h 6858000"/>
              <a:gd name="connsiteX9098" fmla="*/ 6757895 w 12192000"/>
              <a:gd name="connsiteY9098" fmla="*/ 1872726 h 6858000"/>
              <a:gd name="connsiteX9099" fmla="*/ 6748298 w 12192000"/>
              <a:gd name="connsiteY9099" fmla="*/ 1869084 h 6858000"/>
              <a:gd name="connsiteX9100" fmla="*/ 6744606 w 12192000"/>
              <a:gd name="connsiteY9100" fmla="*/ 1864632 h 6858000"/>
              <a:gd name="connsiteX9101" fmla="*/ 6734271 w 12192000"/>
              <a:gd name="connsiteY9101" fmla="*/ 1851681 h 6858000"/>
              <a:gd name="connsiteX9102" fmla="*/ 6729103 w 12192000"/>
              <a:gd name="connsiteY9102" fmla="*/ 1854110 h 6858000"/>
              <a:gd name="connsiteX9103" fmla="*/ 6709909 w 12192000"/>
              <a:gd name="connsiteY9103" fmla="*/ 1851277 h 6858000"/>
              <a:gd name="connsiteX9104" fmla="*/ 6704003 w 12192000"/>
              <a:gd name="connsiteY9104" fmla="*/ 1850062 h 6858000"/>
              <a:gd name="connsiteX9105" fmla="*/ 6693667 w 12192000"/>
              <a:gd name="connsiteY9105" fmla="*/ 1847634 h 6858000"/>
              <a:gd name="connsiteX9106" fmla="*/ 6687023 w 12192000"/>
              <a:gd name="connsiteY9106" fmla="*/ 1840754 h 6858000"/>
              <a:gd name="connsiteX9107" fmla="*/ 6698835 w 12192000"/>
              <a:gd name="connsiteY9107" fmla="*/ 1846420 h 6858000"/>
              <a:gd name="connsiteX9108" fmla="*/ 6705479 w 12192000"/>
              <a:gd name="connsiteY9108" fmla="*/ 1845611 h 6858000"/>
              <a:gd name="connsiteX9109" fmla="*/ 6681117 w 12192000"/>
              <a:gd name="connsiteY9109" fmla="*/ 1822542 h 6858000"/>
              <a:gd name="connsiteX9110" fmla="*/ 6669305 w 12192000"/>
              <a:gd name="connsiteY9110" fmla="*/ 1817281 h 6858000"/>
              <a:gd name="connsiteX9111" fmla="*/ 6647158 w 12192000"/>
              <a:gd name="connsiteY9111" fmla="*/ 1815662 h 6858000"/>
              <a:gd name="connsiteX9112" fmla="*/ 6636084 w 12192000"/>
              <a:gd name="connsiteY9112" fmla="*/ 1817685 h 6858000"/>
              <a:gd name="connsiteX9113" fmla="*/ 6630917 w 12192000"/>
              <a:gd name="connsiteY9113" fmla="*/ 1812019 h 6858000"/>
              <a:gd name="connsiteX9114" fmla="*/ 6627226 w 12192000"/>
              <a:gd name="connsiteY9114" fmla="*/ 1803925 h 6858000"/>
              <a:gd name="connsiteX9115" fmla="*/ 6616152 w 12192000"/>
              <a:gd name="connsiteY9115" fmla="*/ 1800687 h 6858000"/>
              <a:gd name="connsiteX9116" fmla="*/ 6605078 w 12192000"/>
              <a:gd name="connsiteY9116" fmla="*/ 1790569 h 6858000"/>
              <a:gd name="connsiteX9117" fmla="*/ 6594005 w 12192000"/>
              <a:gd name="connsiteY9117" fmla="*/ 1790569 h 6858000"/>
              <a:gd name="connsiteX9118" fmla="*/ 6589575 w 12192000"/>
              <a:gd name="connsiteY9118" fmla="*/ 1782880 h 6858000"/>
              <a:gd name="connsiteX9119" fmla="*/ 6593266 w 12192000"/>
              <a:gd name="connsiteY9119" fmla="*/ 1775190 h 6858000"/>
              <a:gd name="connsiteX9120" fmla="*/ 6602125 w 12192000"/>
              <a:gd name="connsiteY9120" fmla="*/ 1773976 h 6858000"/>
              <a:gd name="connsiteX9121" fmla="*/ 6609508 w 12192000"/>
              <a:gd name="connsiteY9121" fmla="*/ 1776404 h 6858000"/>
              <a:gd name="connsiteX9122" fmla="*/ 6601387 w 12192000"/>
              <a:gd name="connsiteY9122" fmla="*/ 1767905 h 6858000"/>
              <a:gd name="connsiteX9123" fmla="*/ 6596958 w 12192000"/>
              <a:gd name="connsiteY9123" fmla="*/ 1767096 h 6858000"/>
              <a:gd name="connsiteX9124" fmla="*/ 6582193 w 12192000"/>
              <a:gd name="connsiteY9124" fmla="*/ 1754145 h 6858000"/>
              <a:gd name="connsiteX9125" fmla="*/ 6574810 w 12192000"/>
              <a:gd name="connsiteY9125" fmla="*/ 1741194 h 6858000"/>
              <a:gd name="connsiteX9126" fmla="*/ 6571857 w 12192000"/>
              <a:gd name="connsiteY9126" fmla="*/ 1727839 h 6858000"/>
              <a:gd name="connsiteX9127" fmla="*/ 6562260 w 12192000"/>
              <a:gd name="connsiteY9127" fmla="*/ 1720554 h 6858000"/>
              <a:gd name="connsiteX9128" fmla="*/ 6560045 w 12192000"/>
              <a:gd name="connsiteY9128" fmla="*/ 1711650 h 6858000"/>
              <a:gd name="connsiteX9129" fmla="*/ 6547495 w 12192000"/>
              <a:gd name="connsiteY9129" fmla="*/ 1712055 h 6858000"/>
              <a:gd name="connsiteX9130" fmla="*/ 6540113 w 12192000"/>
              <a:gd name="connsiteY9130" fmla="*/ 1719744 h 6858000"/>
              <a:gd name="connsiteX9131" fmla="*/ 6537899 w 12192000"/>
              <a:gd name="connsiteY9131" fmla="*/ 1729458 h 6858000"/>
              <a:gd name="connsiteX9132" fmla="*/ 6526087 w 12192000"/>
              <a:gd name="connsiteY9132" fmla="*/ 1747670 h 6858000"/>
              <a:gd name="connsiteX9133" fmla="*/ 6521657 w 12192000"/>
              <a:gd name="connsiteY9133" fmla="*/ 1744027 h 6858000"/>
              <a:gd name="connsiteX9134" fmla="*/ 6522395 w 12192000"/>
              <a:gd name="connsiteY9134" fmla="*/ 1740790 h 6858000"/>
              <a:gd name="connsiteX9135" fmla="*/ 6511322 w 12192000"/>
              <a:gd name="connsiteY9135" fmla="*/ 1731076 h 6858000"/>
              <a:gd name="connsiteX9136" fmla="*/ 6508369 w 12192000"/>
              <a:gd name="connsiteY9136" fmla="*/ 1712864 h 6858000"/>
              <a:gd name="connsiteX9137" fmla="*/ 6508369 w 12192000"/>
              <a:gd name="connsiteY9137" fmla="*/ 1712055 h 6858000"/>
              <a:gd name="connsiteX9138" fmla="*/ 6509107 w 12192000"/>
              <a:gd name="connsiteY9138" fmla="*/ 1703556 h 6858000"/>
              <a:gd name="connsiteX9139" fmla="*/ 6517228 w 12192000"/>
              <a:gd name="connsiteY9139" fmla="*/ 1701532 h 6858000"/>
              <a:gd name="connsiteX9140" fmla="*/ 6517228 w 12192000"/>
              <a:gd name="connsiteY9140" fmla="*/ 1695057 h 6858000"/>
              <a:gd name="connsiteX9141" fmla="*/ 6507630 w 12192000"/>
              <a:gd name="connsiteY9141" fmla="*/ 1691010 h 6858000"/>
              <a:gd name="connsiteX9142" fmla="*/ 6506892 w 12192000"/>
              <a:gd name="connsiteY9142" fmla="*/ 1690605 h 6858000"/>
              <a:gd name="connsiteX9143" fmla="*/ 6495818 w 12192000"/>
              <a:gd name="connsiteY9143" fmla="*/ 1688177 h 6858000"/>
              <a:gd name="connsiteX9144" fmla="*/ 6489174 w 12192000"/>
              <a:gd name="connsiteY9144" fmla="*/ 1691414 h 6858000"/>
              <a:gd name="connsiteX9145" fmla="*/ 6481792 w 12192000"/>
              <a:gd name="connsiteY9145" fmla="*/ 1697890 h 6858000"/>
              <a:gd name="connsiteX9146" fmla="*/ 6470718 w 12192000"/>
              <a:gd name="connsiteY9146" fmla="*/ 1697890 h 6858000"/>
              <a:gd name="connsiteX9147" fmla="*/ 6460382 w 12192000"/>
              <a:gd name="connsiteY9147" fmla="*/ 1706389 h 6858000"/>
              <a:gd name="connsiteX9148" fmla="*/ 6450047 w 12192000"/>
              <a:gd name="connsiteY9148" fmla="*/ 1707603 h 6858000"/>
              <a:gd name="connsiteX9149" fmla="*/ 6445618 w 12192000"/>
              <a:gd name="connsiteY9149" fmla="*/ 1714483 h 6858000"/>
              <a:gd name="connsiteX9150" fmla="*/ 6451524 w 12192000"/>
              <a:gd name="connsiteY9150" fmla="*/ 1724196 h 6858000"/>
              <a:gd name="connsiteX9151" fmla="*/ 6458168 w 12192000"/>
              <a:gd name="connsiteY9151" fmla="*/ 1732291 h 6858000"/>
              <a:gd name="connsiteX9152" fmla="*/ 6450047 w 12192000"/>
              <a:gd name="connsiteY9152" fmla="*/ 1742813 h 6858000"/>
              <a:gd name="connsiteX9153" fmla="*/ 6445618 w 12192000"/>
              <a:gd name="connsiteY9153" fmla="*/ 1746456 h 6858000"/>
              <a:gd name="connsiteX9154" fmla="*/ 6451524 w 12192000"/>
              <a:gd name="connsiteY9154" fmla="*/ 1757788 h 6858000"/>
              <a:gd name="connsiteX9155" fmla="*/ 6453000 w 12192000"/>
              <a:gd name="connsiteY9155" fmla="*/ 1771143 h 6858000"/>
              <a:gd name="connsiteX9156" fmla="*/ 6458168 w 12192000"/>
              <a:gd name="connsiteY9156" fmla="*/ 1778023 h 6858000"/>
              <a:gd name="connsiteX9157" fmla="*/ 6480315 w 12192000"/>
              <a:gd name="connsiteY9157" fmla="*/ 1788546 h 6858000"/>
              <a:gd name="connsiteX9158" fmla="*/ 6492127 w 12192000"/>
              <a:gd name="connsiteY9158" fmla="*/ 1794617 h 6858000"/>
              <a:gd name="connsiteX9159" fmla="*/ 6498033 w 12192000"/>
              <a:gd name="connsiteY9159" fmla="*/ 1802306 h 6858000"/>
              <a:gd name="connsiteX9160" fmla="*/ 6530516 w 12192000"/>
              <a:gd name="connsiteY9160" fmla="*/ 1832660 h 6858000"/>
              <a:gd name="connsiteX9161" fmla="*/ 6531254 w 12192000"/>
              <a:gd name="connsiteY9161" fmla="*/ 1840349 h 6858000"/>
              <a:gd name="connsiteX9162" fmla="*/ 6535684 w 12192000"/>
              <a:gd name="connsiteY9162" fmla="*/ 1842373 h 6858000"/>
              <a:gd name="connsiteX9163" fmla="*/ 6535684 w 12192000"/>
              <a:gd name="connsiteY9163" fmla="*/ 1852086 h 6858000"/>
              <a:gd name="connsiteX9164" fmla="*/ 6543066 w 12192000"/>
              <a:gd name="connsiteY9164" fmla="*/ 1860990 h 6858000"/>
              <a:gd name="connsiteX9165" fmla="*/ 6551925 w 12192000"/>
              <a:gd name="connsiteY9165" fmla="*/ 1869489 h 6858000"/>
              <a:gd name="connsiteX9166" fmla="*/ 6558569 w 12192000"/>
              <a:gd name="connsiteY9166" fmla="*/ 1879607 h 6858000"/>
              <a:gd name="connsiteX9167" fmla="*/ 6573334 w 12192000"/>
              <a:gd name="connsiteY9167" fmla="*/ 1890129 h 6858000"/>
              <a:gd name="connsiteX9168" fmla="*/ 6580716 w 12192000"/>
              <a:gd name="connsiteY9168" fmla="*/ 1897010 h 6858000"/>
              <a:gd name="connsiteX9169" fmla="*/ 6589575 w 12192000"/>
              <a:gd name="connsiteY9169" fmla="*/ 1898628 h 6858000"/>
              <a:gd name="connsiteX9170" fmla="*/ 6596219 w 12192000"/>
              <a:gd name="connsiteY9170" fmla="*/ 1902271 h 6858000"/>
              <a:gd name="connsiteX9171" fmla="*/ 6614675 w 12192000"/>
              <a:gd name="connsiteY9171" fmla="*/ 1901866 h 6858000"/>
              <a:gd name="connsiteX9172" fmla="*/ 6622796 w 12192000"/>
              <a:gd name="connsiteY9172" fmla="*/ 1904294 h 6858000"/>
              <a:gd name="connsiteX9173" fmla="*/ 6634608 w 12192000"/>
              <a:gd name="connsiteY9173" fmla="*/ 1902271 h 6858000"/>
              <a:gd name="connsiteX9174" fmla="*/ 6643467 w 12192000"/>
              <a:gd name="connsiteY9174" fmla="*/ 1906318 h 6858000"/>
              <a:gd name="connsiteX9175" fmla="*/ 6641990 w 12192000"/>
              <a:gd name="connsiteY9175" fmla="*/ 1912793 h 6858000"/>
              <a:gd name="connsiteX9176" fmla="*/ 6629440 w 12192000"/>
              <a:gd name="connsiteY9176" fmla="*/ 1920887 h 6858000"/>
              <a:gd name="connsiteX9177" fmla="*/ 6628702 w 12192000"/>
              <a:gd name="connsiteY9177" fmla="*/ 1924935 h 6858000"/>
              <a:gd name="connsiteX9178" fmla="*/ 6633870 w 12192000"/>
              <a:gd name="connsiteY9178" fmla="*/ 1932219 h 6858000"/>
              <a:gd name="connsiteX9179" fmla="*/ 6644205 w 12192000"/>
              <a:gd name="connsiteY9179" fmla="*/ 1932219 h 6858000"/>
              <a:gd name="connsiteX9180" fmla="*/ 6662661 w 12192000"/>
              <a:gd name="connsiteY9180" fmla="*/ 1936267 h 6858000"/>
              <a:gd name="connsiteX9181" fmla="*/ 6701788 w 12192000"/>
              <a:gd name="connsiteY9181" fmla="*/ 1956098 h 6858000"/>
              <a:gd name="connsiteX9182" fmla="*/ 6717291 w 12192000"/>
              <a:gd name="connsiteY9182" fmla="*/ 1966216 h 6858000"/>
              <a:gd name="connsiteX9183" fmla="*/ 6726888 w 12192000"/>
              <a:gd name="connsiteY9183" fmla="*/ 1975929 h 6858000"/>
              <a:gd name="connsiteX9184" fmla="*/ 6743130 w 12192000"/>
              <a:gd name="connsiteY9184" fmla="*/ 1979976 h 6858000"/>
              <a:gd name="connsiteX9185" fmla="*/ 6751989 w 12192000"/>
              <a:gd name="connsiteY9185" fmla="*/ 1985237 h 6858000"/>
              <a:gd name="connsiteX9186" fmla="*/ 6755680 w 12192000"/>
              <a:gd name="connsiteY9186" fmla="*/ 1991308 h 6858000"/>
              <a:gd name="connsiteX9187" fmla="*/ 6754203 w 12192000"/>
              <a:gd name="connsiteY9187" fmla="*/ 2003045 h 6858000"/>
              <a:gd name="connsiteX9188" fmla="*/ 6749774 w 12192000"/>
              <a:gd name="connsiteY9188" fmla="*/ 2008711 h 6858000"/>
              <a:gd name="connsiteX9189" fmla="*/ 6751251 w 12192000"/>
              <a:gd name="connsiteY9189" fmla="*/ 2016400 h 6858000"/>
              <a:gd name="connsiteX9190" fmla="*/ 6748298 w 12192000"/>
              <a:gd name="connsiteY9190" fmla="*/ 2018424 h 6858000"/>
              <a:gd name="connsiteX9191" fmla="*/ 6747559 w 12192000"/>
              <a:gd name="connsiteY9191" fmla="*/ 2020852 h 6858000"/>
              <a:gd name="connsiteX9192" fmla="*/ 6738700 w 12192000"/>
              <a:gd name="connsiteY9192" fmla="*/ 2017614 h 6858000"/>
              <a:gd name="connsiteX9193" fmla="*/ 6732056 w 12192000"/>
              <a:gd name="connsiteY9193" fmla="*/ 2009520 h 6858000"/>
              <a:gd name="connsiteX9194" fmla="*/ 6728365 w 12192000"/>
              <a:gd name="connsiteY9194" fmla="*/ 2001021 h 6858000"/>
              <a:gd name="connsiteX9195" fmla="*/ 6729103 w 12192000"/>
              <a:gd name="connsiteY9195" fmla="*/ 1994141 h 6858000"/>
              <a:gd name="connsiteX9196" fmla="*/ 6723935 w 12192000"/>
              <a:gd name="connsiteY9196" fmla="*/ 1991308 h 6858000"/>
              <a:gd name="connsiteX9197" fmla="*/ 6708432 w 12192000"/>
              <a:gd name="connsiteY9197" fmla="*/ 1990903 h 6858000"/>
              <a:gd name="connsiteX9198" fmla="*/ 6705479 w 12192000"/>
              <a:gd name="connsiteY9198" fmla="*/ 1986856 h 6858000"/>
              <a:gd name="connsiteX9199" fmla="*/ 6695144 w 12192000"/>
              <a:gd name="connsiteY9199" fmla="*/ 1982404 h 6858000"/>
              <a:gd name="connsiteX9200" fmla="*/ 6688500 w 12192000"/>
              <a:gd name="connsiteY9200" fmla="*/ 1983214 h 6858000"/>
              <a:gd name="connsiteX9201" fmla="*/ 6684070 w 12192000"/>
              <a:gd name="connsiteY9201" fmla="*/ 1985642 h 6858000"/>
              <a:gd name="connsiteX9202" fmla="*/ 6680379 w 12192000"/>
              <a:gd name="connsiteY9202" fmla="*/ 1996974 h 6858000"/>
              <a:gd name="connsiteX9203" fmla="*/ 6675211 w 12192000"/>
              <a:gd name="connsiteY9203" fmla="*/ 2002640 h 6858000"/>
              <a:gd name="connsiteX9204" fmla="*/ 6675211 w 12192000"/>
              <a:gd name="connsiteY9204" fmla="*/ 2008306 h 6858000"/>
              <a:gd name="connsiteX9205" fmla="*/ 6673735 w 12192000"/>
              <a:gd name="connsiteY9205" fmla="*/ 2015186 h 6858000"/>
              <a:gd name="connsiteX9206" fmla="*/ 6666352 w 12192000"/>
              <a:gd name="connsiteY9206" fmla="*/ 2019638 h 6858000"/>
              <a:gd name="connsiteX9207" fmla="*/ 6666352 w 12192000"/>
              <a:gd name="connsiteY9207" fmla="*/ 2026518 h 6858000"/>
              <a:gd name="connsiteX9208" fmla="*/ 6670044 w 12192000"/>
              <a:gd name="connsiteY9208" fmla="*/ 2031375 h 6858000"/>
              <a:gd name="connsiteX9209" fmla="*/ 6678164 w 12192000"/>
              <a:gd name="connsiteY9209" fmla="*/ 2032184 h 6858000"/>
              <a:gd name="connsiteX9210" fmla="*/ 6692191 w 12192000"/>
              <a:gd name="connsiteY9210" fmla="*/ 2044325 h 6858000"/>
              <a:gd name="connsiteX9211" fmla="*/ 6694406 w 12192000"/>
              <a:gd name="connsiteY9211" fmla="*/ 2049587 h 6858000"/>
              <a:gd name="connsiteX9212" fmla="*/ 6692929 w 12192000"/>
              <a:gd name="connsiteY9212" fmla="*/ 2061728 h 6858000"/>
              <a:gd name="connsiteX9213" fmla="*/ 6695882 w 12192000"/>
              <a:gd name="connsiteY9213" fmla="*/ 2065775 h 6858000"/>
              <a:gd name="connsiteX9214" fmla="*/ 6692191 w 12192000"/>
              <a:gd name="connsiteY9214" fmla="*/ 2072251 h 6858000"/>
              <a:gd name="connsiteX9215" fmla="*/ 6683332 w 12192000"/>
              <a:gd name="connsiteY9215" fmla="*/ 2074274 h 6858000"/>
              <a:gd name="connsiteX9216" fmla="*/ 6675211 w 12192000"/>
              <a:gd name="connsiteY9216" fmla="*/ 2082369 h 6858000"/>
              <a:gd name="connsiteX9217" fmla="*/ 6674473 w 12192000"/>
              <a:gd name="connsiteY9217" fmla="*/ 2103414 h 6858000"/>
              <a:gd name="connsiteX9218" fmla="*/ 6660447 w 12192000"/>
              <a:gd name="connsiteY9218" fmla="*/ 2113532 h 6858000"/>
              <a:gd name="connsiteX9219" fmla="*/ 6658970 w 12192000"/>
              <a:gd name="connsiteY9219" fmla="*/ 2123245 h 6858000"/>
              <a:gd name="connsiteX9220" fmla="*/ 6651588 w 12192000"/>
              <a:gd name="connsiteY9220" fmla="*/ 2132553 h 6858000"/>
              <a:gd name="connsiteX9221" fmla="*/ 6637561 w 12192000"/>
              <a:gd name="connsiteY9221" fmla="*/ 2133363 h 6858000"/>
              <a:gd name="connsiteX9222" fmla="*/ 6626487 w 12192000"/>
              <a:gd name="connsiteY9222" fmla="*/ 2123245 h 6858000"/>
              <a:gd name="connsiteX9223" fmla="*/ 6625749 w 12192000"/>
              <a:gd name="connsiteY9223" fmla="*/ 2116365 h 6858000"/>
              <a:gd name="connsiteX9224" fmla="*/ 6627964 w 12192000"/>
              <a:gd name="connsiteY9224" fmla="*/ 2113127 h 6858000"/>
              <a:gd name="connsiteX9225" fmla="*/ 6634608 w 12192000"/>
              <a:gd name="connsiteY9225" fmla="*/ 2109889 h 6858000"/>
              <a:gd name="connsiteX9226" fmla="*/ 6640514 w 12192000"/>
              <a:gd name="connsiteY9226" fmla="*/ 2103414 h 6858000"/>
              <a:gd name="connsiteX9227" fmla="*/ 6641252 w 12192000"/>
              <a:gd name="connsiteY9227" fmla="*/ 2094915 h 6858000"/>
              <a:gd name="connsiteX9228" fmla="*/ 6640514 w 12192000"/>
              <a:gd name="connsiteY9228" fmla="*/ 2086011 h 6858000"/>
              <a:gd name="connsiteX9229" fmla="*/ 6642729 w 12192000"/>
              <a:gd name="connsiteY9229" fmla="*/ 2084392 h 6858000"/>
              <a:gd name="connsiteX9230" fmla="*/ 6647158 w 12192000"/>
              <a:gd name="connsiteY9230" fmla="*/ 2083987 h 6858000"/>
              <a:gd name="connsiteX9231" fmla="*/ 6652326 w 12192000"/>
              <a:gd name="connsiteY9231" fmla="*/ 2078321 h 6858000"/>
              <a:gd name="connsiteX9232" fmla="*/ 6652326 w 12192000"/>
              <a:gd name="connsiteY9232" fmla="*/ 2069823 h 6858000"/>
              <a:gd name="connsiteX9233" fmla="*/ 6647158 w 12192000"/>
              <a:gd name="connsiteY9233" fmla="*/ 2062133 h 6858000"/>
              <a:gd name="connsiteX9234" fmla="*/ 6642729 w 12192000"/>
              <a:gd name="connsiteY9234" fmla="*/ 2045944 h 6858000"/>
              <a:gd name="connsiteX9235" fmla="*/ 6637561 w 12192000"/>
              <a:gd name="connsiteY9235" fmla="*/ 2039469 h 6858000"/>
              <a:gd name="connsiteX9236" fmla="*/ 6635346 w 12192000"/>
              <a:gd name="connsiteY9236" fmla="*/ 2025709 h 6858000"/>
              <a:gd name="connsiteX9237" fmla="*/ 6630917 w 12192000"/>
              <a:gd name="connsiteY9237" fmla="*/ 2011139 h 6858000"/>
              <a:gd name="connsiteX9238" fmla="*/ 6623534 w 12192000"/>
              <a:gd name="connsiteY9238" fmla="*/ 2007092 h 6858000"/>
              <a:gd name="connsiteX9239" fmla="*/ 6618367 w 12192000"/>
              <a:gd name="connsiteY9239" fmla="*/ 2010329 h 6858000"/>
              <a:gd name="connsiteX9240" fmla="*/ 6605078 w 12192000"/>
              <a:gd name="connsiteY9240" fmla="*/ 2007497 h 6858000"/>
              <a:gd name="connsiteX9241" fmla="*/ 6601387 w 12192000"/>
              <a:gd name="connsiteY9241" fmla="*/ 1999807 h 6858000"/>
              <a:gd name="connsiteX9242" fmla="*/ 6591052 w 12192000"/>
              <a:gd name="connsiteY9242" fmla="*/ 1998997 h 6858000"/>
              <a:gd name="connsiteX9243" fmla="*/ 6585884 w 12192000"/>
              <a:gd name="connsiteY9243" fmla="*/ 1994546 h 6858000"/>
              <a:gd name="connsiteX9244" fmla="*/ 6588099 w 12192000"/>
              <a:gd name="connsiteY9244" fmla="*/ 1990498 h 6858000"/>
              <a:gd name="connsiteX9245" fmla="*/ 6589575 w 12192000"/>
              <a:gd name="connsiteY9245" fmla="*/ 1981595 h 6858000"/>
              <a:gd name="connsiteX9246" fmla="*/ 6582931 w 12192000"/>
              <a:gd name="connsiteY9246" fmla="*/ 1973905 h 6858000"/>
              <a:gd name="connsiteX9247" fmla="*/ 6574072 w 12192000"/>
              <a:gd name="connsiteY9247" fmla="*/ 1973096 h 6858000"/>
              <a:gd name="connsiteX9248" fmla="*/ 6565213 w 12192000"/>
              <a:gd name="connsiteY9248" fmla="*/ 1973500 h 6858000"/>
              <a:gd name="connsiteX9249" fmla="*/ 6565951 w 12192000"/>
              <a:gd name="connsiteY9249" fmla="*/ 1967430 h 6858000"/>
              <a:gd name="connsiteX9250" fmla="*/ 6557831 w 12192000"/>
              <a:gd name="connsiteY9250" fmla="*/ 1964597 h 6858000"/>
              <a:gd name="connsiteX9251" fmla="*/ 6551925 w 12192000"/>
              <a:gd name="connsiteY9251" fmla="*/ 1966620 h 6858000"/>
              <a:gd name="connsiteX9252" fmla="*/ 6546019 w 12192000"/>
              <a:gd name="connsiteY9252" fmla="*/ 1962978 h 6858000"/>
              <a:gd name="connsiteX9253" fmla="*/ 6534946 w 12192000"/>
              <a:gd name="connsiteY9253" fmla="*/ 1944766 h 6858000"/>
              <a:gd name="connsiteX9254" fmla="*/ 6525348 w 12192000"/>
              <a:gd name="connsiteY9254" fmla="*/ 1943956 h 6858000"/>
              <a:gd name="connsiteX9255" fmla="*/ 6515012 w 12192000"/>
              <a:gd name="connsiteY9255" fmla="*/ 1940314 h 6858000"/>
              <a:gd name="connsiteX9256" fmla="*/ 6509107 w 12192000"/>
              <a:gd name="connsiteY9256" fmla="*/ 1945980 h 6858000"/>
              <a:gd name="connsiteX9257" fmla="*/ 6499510 w 12192000"/>
              <a:gd name="connsiteY9257" fmla="*/ 1945980 h 6858000"/>
              <a:gd name="connsiteX9258" fmla="*/ 6498033 w 12192000"/>
              <a:gd name="connsiteY9258" fmla="*/ 1938290 h 6858000"/>
              <a:gd name="connsiteX9259" fmla="*/ 6489912 w 12192000"/>
              <a:gd name="connsiteY9259" fmla="*/ 1933029 h 6858000"/>
              <a:gd name="connsiteX9260" fmla="*/ 6480315 w 12192000"/>
              <a:gd name="connsiteY9260" fmla="*/ 1931410 h 6858000"/>
              <a:gd name="connsiteX9261" fmla="*/ 6460382 w 12192000"/>
              <a:gd name="connsiteY9261" fmla="*/ 1918054 h 6858000"/>
              <a:gd name="connsiteX9262" fmla="*/ 6440450 w 12192000"/>
              <a:gd name="connsiteY9262" fmla="*/ 1894176 h 6858000"/>
              <a:gd name="connsiteX9263" fmla="*/ 6433806 w 12192000"/>
              <a:gd name="connsiteY9263" fmla="*/ 1891748 h 6858000"/>
              <a:gd name="connsiteX9264" fmla="*/ 6432329 w 12192000"/>
              <a:gd name="connsiteY9264" fmla="*/ 1884463 h 6858000"/>
              <a:gd name="connsiteX9265" fmla="*/ 6422733 w 12192000"/>
              <a:gd name="connsiteY9265" fmla="*/ 1873536 h 6858000"/>
              <a:gd name="connsiteX9266" fmla="*/ 6408705 w 12192000"/>
              <a:gd name="connsiteY9266" fmla="*/ 1873131 h 6858000"/>
              <a:gd name="connsiteX9267" fmla="*/ 6407229 w 12192000"/>
              <a:gd name="connsiteY9267" fmla="*/ 1864632 h 6858000"/>
              <a:gd name="connsiteX9268" fmla="*/ 6393203 w 12192000"/>
              <a:gd name="connsiteY9268" fmla="*/ 1852895 h 6858000"/>
              <a:gd name="connsiteX9269" fmla="*/ 6385820 w 12192000"/>
              <a:gd name="connsiteY9269" fmla="*/ 1844396 h 6858000"/>
              <a:gd name="connsiteX9270" fmla="*/ 6374008 w 12192000"/>
              <a:gd name="connsiteY9270" fmla="*/ 1839135 h 6858000"/>
              <a:gd name="connsiteX9271" fmla="*/ 6374746 w 12192000"/>
              <a:gd name="connsiteY9271" fmla="*/ 1826184 h 6858000"/>
              <a:gd name="connsiteX9272" fmla="*/ 6366626 w 12192000"/>
              <a:gd name="connsiteY9272" fmla="*/ 1821732 h 6858000"/>
              <a:gd name="connsiteX9273" fmla="*/ 6366626 w 12192000"/>
              <a:gd name="connsiteY9273" fmla="*/ 1813638 h 6858000"/>
              <a:gd name="connsiteX9274" fmla="*/ 6357767 w 12192000"/>
              <a:gd name="connsiteY9274" fmla="*/ 1800283 h 6858000"/>
              <a:gd name="connsiteX9275" fmla="*/ 6353337 w 12192000"/>
              <a:gd name="connsiteY9275" fmla="*/ 1792998 h 6858000"/>
              <a:gd name="connsiteX9276" fmla="*/ 6350385 w 12192000"/>
              <a:gd name="connsiteY9276" fmla="*/ 1788141 h 6858000"/>
              <a:gd name="connsiteX9277" fmla="*/ 6346693 w 12192000"/>
              <a:gd name="connsiteY9277" fmla="*/ 1780856 h 6858000"/>
              <a:gd name="connsiteX9278" fmla="*/ 6331929 w 12192000"/>
              <a:gd name="connsiteY9278" fmla="*/ 1776809 h 6858000"/>
              <a:gd name="connsiteX9279" fmla="*/ 6322331 w 12192000"/>
              <a:gd name="connsiteY9279" fmla="*/ 1771143 h 6858000"/>
              <a:gd name="connsiteX9280" fmla="*/ 6289110 w 12192000"/>
              <a:gd name="connsiteY9280" fmla="*/ 1763049 h 6858000"/>
              <a:gd name="connsiteX9281" fmla="*/ 6263272 w 12192000"/>
              <a:gd name="connsiteY9281" fmla="*/ 1776000 h 6858000"/>
              <a:gd name="connsiteX9282" fmla="*/ 6262534 w 12192000"/>
              <a:gd name="connsiteY9282" fmla="*/ 1783689 h 6858000"/>
              <a:gd name="connsiteX9283" fmla="*/ 6254413 w 12192000"/>
              <a:gd name="connsiteY9283" fmla="*/ 1793807 h 6858000"/>
              <a:gd name="connsiteX9284" fmla="*/ 6230050 w 12192000"/>
              <a:gd name="connsiteY9284" fmla="*/ 1797855 h 6858000"/>
              <a:gd name="connsiteX9285" fmla="*/ 6228574 w 12192000"/>
              <a:gd name="connsiteY9285" fmla="*/ 1798259 h 6858000"/>
              <a:gd name="connsiteX9286" fmla="*/ 6197568 w 12192000"/>
              <a:gd name="connsiteY9286" fmla="*/ 1819709 h 6858000"/>
              <a:gd name="connsiteX9287" fmla="*/ 6188709 w 12192000"/>
              <a:gd name="connsiteY9287" fmla="*/ 1829827 h 6858000"/>
              <a:gd name="connsiteX9288" fmla="*/ 6190924 w 12192000"/>
              <a:gd name="connsiteY9288" fmla="*/ 1834279 h 6858000"/>
              <a:gd name="connsiteX9289" fmla="*/ 6181327 w 12192000"/>
              <a:gd name="connsiteY9289" fmla="*/ 1841564 h 6858000"/>
              <a:gd name="connsiteX9290" fmla="*/ 6159179 w 12192000"/>
              <a:gd name="connsiteY9290" fmla="*/ 1840349 h 6858000"/>
              <a:gd name="connsiteX9291" fmla="*/ 6150320 w 12192000"/>
              <a:gd name="connsiteY9291" fmla="*/ 1833874 h 6858000"/>
              <a:gd name="connsiteX9292" fmla="*/ 6120791 w 12192000"/>
              <a:gd name="connsiteY9292" fmla="*/ 1816471 h 6858000"/>
              <a:gd name="connsiteX9293" fmla="*/ 6113408 w 12192000"/>
              <a:gd name="connsiteY9293" fmla="*/ 1817281 h 6858000"/>
              <a:gd name="connsiteX9294" fmla="*/ 6106025 w 12192000"/>
              <a:gd name="connsiteY9294" fmla="*/ 1822947 h 6858000"/>
              <a:gd name="connsiteX9295" fmla="*/ 6097905 w 12192000"/>
              <a:gd name="connsiteY9295" fmla="*/ 1822947 h 6858000"/>
              <a:gd name="connsiteX9296" fmla="*/ 6085355 w 12192000"/>
              <a:gd name="connsiteY9296" fmla="*/ 1816066 h 6858000"/>
              <a:gd name="connsiteX9297" fmla="*/ 6074281 w 12192000"/>
              <a:gd name="connsiteY9297" fmla="*/ 1814852 h 6858000"/>
              <a:gd name="connsiteX9298" fmla="*/ 6068375 w 12192000"/>
              <a:gd name="connsiteY9298" fmla="*/ 1810805 h 6858000"/>
              <a:gd name="connsiteX9299" fmla="*/ 6063207 w 12192000"/>
              <a:gd name="connsiteY9299" fmla="*/ 1811210 h 6858000"/>
              <a:gd name="connsiteX9300" fmla="*/ 6045489 w 12192000"/>
              <a:gd name="connsiteY9300" fmla="*/ 1828208 h 6858000"/>
              <a:gd name="connsiteX9301" fmla="*/ 6034416 w 12192000"/>
              <a:gd name="connsiteY9301" fmla="*/ 1837921 h 6858000"/>
              <a:gd name="connsiteX9302" fmla="*/ 6032940 w 12192000"/>
              <a:gd name="connsiteY9302" fmla="*/ 1845206 h 6858000"/>
              <a:gd name="connsiteX9303" fmla="*/ 6029248 w 12192000"/>
              <a:gd name="connsiteY9303" fmla="*/ 1860990 h 6858000"/>
              <a:gd name="connsiteX9304" fmla="*/ 6032940 w 12192000"/>
              <a:gd name="connsiteY9304" fmla="*/ 1874345 h 6858000"/>
              <a:gd name="connsiteX9305" fmla="*/ 6033678 w 12192000"/>
              <a:gd name="connsiteY9305" fmla="*/ 1878797 h 6858000"/>
              <a:gd name="connsiteX9306" fmla="*/ 6034416 w 12192000"/>
              <a:gd name="connsiteY9306" fmla="*/ 1883654 h 6858000"/>
              <a:gd name="connsiteX9307" fmla="*/ 6026295 w 12192000"/>
              <a:gd name="connsiteY9307" fmla="*/ 1888510 h 6858000"/>
              <a:gd name="connsiteX9308" fmla="*/ 6029248 w 12192000"/>
              <a:gd name="connsiteY9308" fmla="*/ 1903080 h 6858000"/>
              <a:gd name="connsiteX9309" fmla="*/ 6027772 w 12192000"/>
              <a:gd name="connsiteY9309" fmla="*/ 1914412 h 6858000"/>
              <a:gd name="connsiteX9310" fmla="*/ 6022604 w 12192000"/>
              <a:gd name="connsiteY9310" fmla="*/ 1922911 h 6858000"/>
              <a:gd name="connsiteX9311" fmla="*/ 6004148 w 12192000"/>
              <a:gd name="connsiteY9311" fmla="*/ 1933434 h 6858000"/>
              <a:gd name="connsiteX9312" fmla="*/ 5995289 w 12192000"/>
              <a:gd name="connsiteY9312" fmla="*/ 1943147 h 6858000"/>
              <a:gd name="connsiteX9313" fmla="*/ 5979786 w 12192000"/>
              <a:gd name="connsiteY9313" fmla="*/ 1949218 h 6858000"/>
              <a:gd name="connsiteX9314" fmla="*/ 5960592 w 12192000"/>
              <a:gd name="connsiteY9314" fmla="*/ 1948408 h 6858000"/>
              <a:gd name="connsiteX9315" fmla="*/ 5948041 w 12192000"/>
              <a:gd name="connsiteY9315" fmla="*/ 1956502 h 6858000"/>
              <a:gd name="connsiteX9316" fmla="*/ 5936968 w 12192000"/>
              <a:gd name="connsiteY9316" fmla="*/ 1962168 h 6858000"/>
              <a:gd name="connsiteX9317" fmla="*/ 5942136 w 12192000"/>
              <a:gd name="connsiteY9317" fmla="*/ 1966216 h 6858000"/>
              <a:gd name="connsiteX9318" fmla="*/ 5939921 w 12192000"/>
              <a:gd name="connsiteY9318" fmla="*/ 1977143 h 6858000"/>
              <a:gd name="connsiteX9319" fmla="*/ 5932538 w 12192000"/>
              <a:gd name="connsiteY9319" fmla="*/ 1980785 h 6858000"/>
              <a:gd name="connsiteX9320" fmla="*/ 5931800 w 12192000"/>
              <a:gd name="connsiteY9320" fmla="*/ 1979976 h 6858000"/>
              <a:gd name="connsiteX9321" fmla="*/ 5933277 w 12192000"/>
              <a:gd name="connsiteY9321" fmla="*/ 1978357 h 6858000"/>
              <a:gd name="connsiteX9322" fmla="*/ 5928109 w 12192000"/>
              <a:gd name="connsiteY9322" fmla="*/ 1976738 h 6858000"/>
              <a:gd name="connsiteX9323" fmla="*/ 5914082 w 12192000"/>
              <a:gd name="connsiteY9323" fmla="*/ 1999402 h 6858000"/>
              <a:gd name="connsiteX9324" fmla="*/ 5903747 w 12192000"/>
              <a:gd name="connsiteY9324" fmla="*/ 2003854 h 6858000"/>
              <a:gd name="connsiteX9325" fmla="*/ 5884552 w 12192000"/>
              <a:gd name="connsiteY9325" fmla="*/ 2033398 h 6858000"/>
              <a:gd name="connsiteX9326" fmla="*/ 5878646 w 12192000"/>
              <a:gd name="connsiteY9326" fmla="*/ 2039874 h 6858000"/>
              <a:gd name="connsiteX9327" fmla="*/ 5886767 w 12192000"/>
              <a:gd name="connsiteY9327" fmla="*/ 2053229 h 6858000"/>
              <a:gd name="connsiteX9328" fmla="*/ 5888982 w 12192000"/>
              <a:gd name="connsiteY9328" fmla="*/ 2062133 h 6858000"/>
              <a:gd name="connsiteX9329" fmla="*/ 5897102 w 12192000"/>
              <a:gd name="connsiteY9329" fmla="*/ 2066180 h 6858000"/>
              <a:gd name="connsiteX9330" fmla="*/ 5908915 w 12192000"/>
              <a:gd name="connsiteY9330" fmla="*/ 2081559 h 6858000"/>
              <a:gd name="connsiteX9331" fmla="*/ 5898579 w 12192000"/>
              <a:gd name="connsiteY9331" fmla="*/ 2091272 h 6858000"/>
              <a:gd name="connsiteX9332" fmla="*/ 5881600 w 12192000"/>
              <a:gd name="connsiteY9332" fmla="*/ 2095319 h 6858000"/>
              <a:gd name="connsiteX9333" fmla="*/ 5882338 w 12192000"/>
              <a:gd name="connsiteY9333" fmla="*/ 2105842 h 6858000"/>
              <a:gd name="connsiteX9334" fmla="*/ 5866097 w 12192000"/>
              <a:gd name="connsiteY9334" fmla="*/ 2126482 h 6858000"/>
              <a:gd name="connsiteX9335" fmla="*/ 5864620 w 12192000"/>
              <a:gd name="connsiteY9335" fmla="*/ 2140243 h 6858000"/>
              <a:gd name="connsiteX9336" fmla="*/ 5868311 w 12192000"/>
              <a:gd name="connsiteY9336" fmla="*/ 2143885 h 6858000"/>
              <a:gd name="connsiteX9337" fmla="*/ 5864620 w 12192000"/>
              <a:gd name="connsiteY9337" fmla="*/ 2149956 h 6858000"/>
              <a:gd name="connsiteX9338" fmla="*/ 5847641 w 12192000"/>
              <a:gd name="connsiteY9338" fmla="*/ 2150361 h 6858000"/>
              <a:gd name="connsiteX9339" fmla="*/ 5817372 w 12192000"/>
              <a:gd name="connsiteY9339" fmla="*/ 2163716 h 6858000"/>
              <a:gd name="connsiteX9340" fmla="*/ 5817372 w 12192000"/>
              <a:gd name="connsiteY9340" fmla="*/ 2173025 h 6858000"/>
              <a:gd name="connsiteX9341" fmla="*/ 5805560 w 12192000"/>
              <a:gd name="connsiteY9341" fmla="*/ 2190428 h 6858000"/>
              <a:gd name="connsiteX9342" fmla="*/ 5795225 w 12192000"/>
              <a:gd name="connsiteY9342" fmla="*/ 2185976 h 6858000"/>
              <a:gd name="connsiteX9343" fmla="*/ 5785628 w 12192000"/>
              <a:gd name="connsiteY9343" fmla="*/ 2178286 h 6858000"/>
              <a:gd name="connsiteX9344" fmla="*/ 5780460 w 12192000"/>
              <a:gd name="connsiteY9344" fmla="*/ 2186380 h 6858000"/>
              <a:gd name="connsiteX9345" fmla="*/ 5773077 w 12192000"/>
              <a:gd name="connsiteY9345" fmla="*/ 2192451 h 6858000"/>
              <a:gd name="connsiteX9346" fmla="*/ 5764957 w 12192000"/>
              <a:gd name="connsiteY9346" fmla="*/ 2186785 h 6858000"/>
              <a:gd name="connsiteX9347" fmla="*/ 5756098 w 12192000"/>
              <a:gd name="connsiteY9347" fmla="*/ 2186380 h 6858000"/>
              <a:gd name="connsiteX9348" fmla="*/ 5752407 w 12192000"/>
              <a:gd name="connsiteY9348" fmla="*/ 2190023 h 6858000"/>
              <a:gd name="connsiteX9349" fmla="*/ 5739119 w 12192000"/>
              <a:gd name="connsiteY9349" fmla="*/ 2188809 h 6858000"/>
              <a:gd name="connsiteX9350" fmla="*/ 5718447 w 12192000"/>
              <a:gd name="connsiteY9350" fmla="*/ 2183547 h 6858000"/>
              <a:gd name="connsiteX9351" fmla="*/ 5710327 w 12192000"/>
              <a:gd name="connsiteY9351" fmla="*/ 2187595 h 6858000"/>
              <a:gd name="connsiteX9352" fmla="*/ 5692609 w 12192000"/>
              <a:gd name="connsiteY9352" fmla="*/ 2189618 h 6858000"/>
              <a:gd name="connsiteX9353" fmla="*/ 5677106 w 12192000"/>
              <a:gd name="connsiteY9353" fmla="*/ 2204188 h 6858000"/>
              <a:gd name="connsiteX9354" fmla="*/ 5658650 w 12192000"/>
              <a:gd name="connsiteY9354" fmla="*/ 2206211 h 6858000"/>
              <a:gd name="connsiteX9355" fmla="*/ 5651268 w 12192000"/>
              <a:gd name="connsiteY9355" fmla="*/ 2211877 h 6858000"/>
              <a:gd name="connsiteX9356" fmla="*/ 5651268 w 12192000"/>
              <a:gd name="connsiteY9356" fmla="*/ 2219567 h 6858000"/>
              <a:gd name="connsiteX9357" fmla="*/ 5636502 w 12192000"/>
              <a:gd name="connsiteY9357" fmla="*/ 2226852 h 6858000"/>
              <a:gd name="connsiteX9358" fmla="*/ 5620261 w 12192000"/>
              <a:gd name="connsiteY9358" fmla="*/ 2224424 h 6858000"/>
              <a:gd name="connsiteX9359" fmla="*/ 5604020 w 12192000"/>
              <a:gd name="connsiteY9359" fmla="*/ 2209044 h 6858000"/>
              <a:gd name="connsiteX9360" fmla="*/ 5594422 w 12192000"/>
              <a:gd name="connsiteY9360" fmla="*/ 2187999 h 6858000"/>
              <a:gd name="connsiteX9361" fmla="*/ 5596637 w 12192000"/>
              <a:gd name="connsiteY9361" fmla="*/ 2185166 h 6858000"/>
              <a:gd name="connsiteX9362" fmla="*/ 5575966 w 12192000"/>
              <a:gd name="connsiteY9362" fmla="*/ 2166954 h 6858000"/>
              <a:gd name="connsiteX9363" fmla="*/ 5561201 w 12192000"/>
              <a:gd name="connsiteY9363" fmla="*/ 2165740 h 6858000"/>
              <a:gd name="connsiteX9364" fmla="*/ 5553081 w 12192000"/>
              <a:gd name="connsiteY9364" fmla="*/ 2163716 h 6858000"/>
              <a:gd name="connsiteX9365" fmla="*/ 5553081 w 12192000"/>
              <a:gd name="connsiteY9365" fmla="*/ 2163311 h 6858000"/>
              <a:gd name="connsiteX9366" fmla="*/ 5550866 w 12192000"/>
              <a:gd name="connsiteY9366" fmla="*/ 2167359 h 6858000"/>
              <a:gd name="connsiteX9367" fmla="*/ 5537578 w 12192000"/>
              <a:gd name="connsiteY9367" fmla="*/ 2168168 h 6858000"/>
              <a:gd name="connsiteX9368" fmla="*/ 5522813 w 12192000"/>
              <a:gd name="connsiteY9368" fmla="*/ 2175858 h 6858000"/>
              <a:gd name="connsiteX9369" fmla="*/ 5513216 w 12192000"/>
              <a:gd name="connsiteY9369" fmla="*/ 2170596 h 6858000"/>
              <a:gd name="connsiteX9370" fmla="*/ 5492545 w 12192000"/>
              <a:gd name="connsiteY9370" fmla="*/ 2162907 h 6858000"/>
              <a:gd name="connsiteX9371" fmla="*/ 5477780 w 12192000"/>
              <a:gd name="connsiteY9371" fmla="*/ 2172620 h 6858000"/>
              <a:gd name="connsiteX9372" fmla="*/ 5474089 w 12192000"/>
              <a:gd name="connsiteY9372" fmla="*/ 2169787 h 6858000"/>
              <a:gd name="connsiteX9373" fmla="*/ 5477780 w 12192000"/>
              <a:gd name="connsiteY9373" fmla="*/ 2164526 h 6858000"/>
              <a:gd name="connsiteX9374" fmla="*/ 5482948 w 12192000"/>
              <a:gd name="connsiteY9374" fmla="*/ 2147123 h 6858000"/>
              <a:gd name="connsiteX9375" fmla="*/ 5482210 w 12192000"/>
              <a:gd name="connsiteY9375" fmla="*/ 2122840 h 6858000"/>
              <a:gd name="connsiteX9376" fmla="*/ 5487377 w 12192000"/>
              <a:gd name="connsiteY9376" fmla="*/ 2111913 h 6858000"/>
              <a:gd name="connsiteX9377" fmla="*/ 5483686 w 12192000"/>
              <a:gd name="connsiteY9377" fmla="*/ 2099772 h 6858000"/>
              <a:gd name="connsiteX9378" fmla="*/ 5488854 w 12192000"/>
              <a:gd name="connsiteY9378" fmla="*/ 2093701 h 6858000"/>
              <a:gd name="connsiteX9379" fmla="*/ 5476304 w 12192000"/>
              <a:gd name="connsiteY9379" fmla="*/ 2093296 h 6858000"/>
              <a:gd name="connsiteX9380" fmla="*/ 5468921 w 12192000"/>
              <a:gd name="connsiteY9380" fmla="*/ 2099772 h 6858000"/>
              <a:gd name="connsiteX9381" fmla="*/ 5463753 w 12192000"/>
              <a:gd name="connsiteY9381" fmla="*/ 2095319 h 6858000"/>
              <a:gd name="connsiteX9382" fmla="*/ 5464492 w 12192000"/>
              <a:gd name="connsiteY9382" fmla="*/ 2085606 h 6858000"/>
              <a:gd name="connsiteX9383" fmla="*/ 5479256 w 12192000"/>
              <a:gd name="connsiteY9383" fmla="*/ 2079131 h 6858000"/>
              <a:gd name="connsiteX9384" fmla="*/ 5477042 w 12192000"/>
              <a:gd name="connsiteY9384" fmla="*/ 2074274 h 6858000"/>
              <a:gd name="connsiteX9385" fmla="*/ 5478518 w 12192000"/>
              <a:gd name="connsiteY9385" fmla="*/ 2068204 h 6858000"/>
              <a:gd name="connsiteX9386" fmla="*/ 5468183 w 12192000"/>
              <a:gd name="connsiteY9386" fmla="*/ 2074274 h 6858000"/>
              <a:gd name="connsiteX9387" fmla="*/ 5463015 w 12192000"/>
              <a:gd name="connsiteY9387" fmla="*/ 2080750 h 6858000"/>
              <a:gd name="connsiteX9388" fmla="*/ 5453418 w 12192000"/>
              <a:gd name="connsiteY9388" fmla="*/ 2080750 h 6858000"/>
              <a:gd name="connsiteX9389" fmla="*/ 5452680 w 12192000"/>
              <a:gd name="connsiteY9389" fmla="*/ 2074274 h 6858000"/>
              <a:gd name="connsiteX9390" fmla="*/ 5459324 w 12192000"/>
              <a:gd name="connsiteY9390" fmla="*/ 2047158 h 6858000"/>
              <a:gd name="connsiteX9391" fmla="*/ 5472612 w 12192000"/>
              <a:gd name="connsiteY9391" fmla="*/ 2029756 h 6858000"/>
              <a:gd name="connsiteX9392" fmla="*/ 5472612 w 12192000"/>
              <a:gd name="connsiteY9392" fmla="*/ 2021257 h 6858000"/>
              <a:gd name="connsiteX9393" fmla="*/ 5483686 w 12192000"/>
              <a:gd name="connsiteY9393" fmla="*/ 2006282 h 6858000"/>
              <a:gd name="connsiteX9394" fmla="*/ 5484425 w 12192000"/>
              <a:gd name="connsiteY9394" fmla="*/ 1991308 h 6858000"/>
              <a:gd name="connsiteX9395" fmla="*/ 5491069 w 12192000"/>
              <a:gd name="connsiteY9395" fmla="*/ 1979571 h 6858000"/>
              <a:gd name="connsiteX9396" fmla="*/ 5496236 w 12192000"/>
              <a:gd name="connsiteY9396" fmla="*/ 1973096 h 6858000"/>
              <a:gd name="connsiteX9397" fmla="*/ 5488854 w 12192000"/>
              <a:gd name="connsiteY9397" fmla="*/ 1965406 h 6858000"/>
              <a:gd name="connsiteX9398" fmla="*/ 5492545 w 12192000"/>
              <a:gd name="connsiteY9398" fmla="*/ 1952455 h 6858000"/>
              <a:gd name="connsiteX9399" fmla="*/ 5491069 w 12192000"/>
              <a:gd name="connsiteY9399" fmla="*/ 1948003 h 6858000"/>
              <a:gd name="connsiteX9400" fmla="*/ 5494022 w 12192000"/>
              <a:gd name="connsiteY9400" fmla="*/ 1918864 h 6858000"/>
              <a:gd name="connsiteX9401" fmla="*/ 5486639 w 12192000"/>
              <a:gd name="connsiteY9401" fmla="*/ 1903485 h 6858000"/>
              <a:gd name="connsiteX9402" fmla="*/ 5485901 w 12192000"/>
              <a:gd name="connsiteY9402" fmla="*/ 1893772 h 6858000"/>
              <a:gd name="connsiteX9403" fmla="*/ 5485163 w 12192000"/>
              <a:gd name="connsiteY9403" fmla="*/ 1891343 h 6858000"/>
              <a:gd name="connsiteX9404" fmla="*/ 5496974 w 12192000"/>
              <a:gd name="connsiteY9404" fmla="*/ 1882035 h 6858000"/>
              <a:gd name="connsiteX9405" fmla="*/ 5488854 w 12192000"/>
              <a:gd name="connsiteY9405" fmla="*/ 1880416 h 6858000"/>
              <a:gd name="connsiteX9406" fmla="*/ 5494759 w 12192000"/>
              <a:gd name="connsiteY9406" fmla="*/ 1874750 h 6858000"/>
              <a:gd name="connsiteX9407" fmla="*/ 5491069 w 12192000"/>
              <a:gd name="connsiteY9407" fmla="*/ 1871512 h 6858000"/>
              <a:gd name="connsiteX9408" fmla="*/ 5493284 w 12192000"/>
              <a:gd name="connsiteY9408" fmla="*/ 1861799 h 6858000"/>
              <a:gd name="connsiteX9409" fmla="*/ 5485163 w 12192000"/>
              <a:gd name="connsiteY9409" fmla="*/ 1868679 h 6858000"/>
              <a:gd name="connsiteX9410" fmla="*/ 5481471 w 12192000"/>
              <a:gd name="connsiteY9410" fmla="*/ 1867060 h 6858000"/>
              <a:gd name="connsiteX9411" fmla="*/ 5483686 w 12192000"/>
              <a:gd name="connsiteY9411" fmla="*/ 1854514 h 6858000"/>
              <a:gd name="connsiteX9412" fmla="*/ 5479995 w 12192000"/>
              <a:gd name="connsiteY9412" fmla="*/ 1852491 h 6858000"/>
              <a:gd name="connsiteX9413" fmla="*/ 5479995 w 12192000"/>
              <a:gd name="connsiteY9413" fmla="*/ 1847229 h 6858000"/>
              <a:gd name="connsiteX9414" fmla="*/ 5474089 w 12192000"/>
              <a:gd name="connsiteY9414" fmla="*/ 1849658 h 6858000"/>
              <a:gd name="connsiteX9415" fmla="*/ 5469659 w 12192000"/>
              <a:gd name="connsiteY9415" fmla="*/ 1839945 h 6858000"/>
              <a:gd name="connsiteX9416" fmla="*/ 5474827 w 12192000"/>
              <a:gd name="connsiteY9416" fmla="*/ 1829827 h 6858000"/>
              <a:gd name="connsiteX9417" fmla="*/ 5493284 w 12192000"/>
              <a:gd name="connsiteY9417" fmla="*/ 1823351 h 6858000"/>
              <a:gd name="connsiteX9418" fmla="*/ 5499927 w 12192000"/>
              <a:gd name="connsiteY9418" fmla="*/ 1826184 h 6858000"/>
              <a:gd name="connsiteX9419" fmla="*/ 5515430 w 12192000"/>
              <a:gd name="connsiteY9419" fmla="*/ 1824565 h 6858000"/>
              <a:gd name="connsiteX9420" fmla="*/ 5523551 w 12192000"/>
              <a:gd name="connsiteY9420" fmla="*/ 1819304 h 6858000"/>
              <a:gd name="connsiteX9421" fmla="*/ 5516907 w 12192000"/>
              <a:gd name="connsiteY9421" fmla="*/ 1815662 h 6858000"/>
              <a:gd name="connsiteX9422" fmla="*/ 5516169 w 12192000"/>
              <a:gd name="connsiteY9422" fmla="*/ 1809186 h 6858000"/>
              <a:gd name="connsiteX9423" fmla="*/ 5533886 w 12192000"/>
              <a:gd name="connsiteY9423" fmla="*/ 1799878 h 6858000"/>
              <a:gd name="connsiteX9424" fmla="*/ 5536840 w 12192000"/>
              <a:gd name="connsiteY9424" fmla="*/ 1803116 h 6858000"/>
              <a:gd name="connsiteX9425" fmla="*/ 5544222 w 12192000"/>
              <a:gd name="connsiteY9425" fmla="*/ 1798259 h 6858000"/>
              <a:gd name="connsiteX9426" fmla="*/ 5556772 w 12192000"/>
              <a:gd name="connsiteY9426" fmla="*/ 1800687 h 6858000"/>
              <a:gd name="connsiteX9427" fmla="*/ 5567107 w 12192000"/>
              <a:gd name="connsiteY9427" fmla="*/ 1812829 h 6858000"/>
              <a:gd name="connsiteX9428" fmla="*/ 5575966 w 12192000"/>
              <a:gd name="connsiteY9428" fmla="*/ 1805544 h 6858000"/>
              <a:gd name="connsiteX9429" fmla="*/ 5586302 w 12192000"/>
              <a:gd name="connsiteY9429" fmla="*/ 1805544 h 6858000"/>
              <a:gd name="connsiteX9430" fmla="*/ 5598114 w 12192000"/>
              <a:gd name="connsiteY9430" fmla="*/ 1810400 h 6858000"/>
              <a:gd name="connsiteX9431" fmla="*/ 5610664 w 12192000"/>
              <a:gd name="connsiteY9431" fmla="*/ 1805544 h 6858000"/>
              <a:gd name="connsiteX9432" fmla="*/ 5626906 w 12192000"/>
              <a:gd name="connsiteY9432" fmla="*/ 1801092 h 6858000"/>
              <a:gd name="connsiteX9433" fmla="*/ 5629858 w 12192000"/>
              <a:gd name="connsiteY9433" fmla="*/ 1805544 h 6858000"/>
              <a:gd name="connsiteX9434" fmla="*/ 5643147 w 12192000"/>
              <a:gd name="connsiteY9434" fmla="*/ 1812019 h 6858000"/>
              <a:gd name="connsiteX9435" fmla="*/ 5678583 w 12192000"/>
              <a:gd name="connsiteY9435" fmla="*/ 1817281 h 6858000"/>
              <a:gd name="connsiteX9436" fmla="*/ 5694824 w 12192000"/>
              <a:gd name="connsiteY9436" fmla="*/ 1820518 h 6858000"/>
              <a:gd name="connsiteX9437" fmla="*/ 5718447 w 12192000"/>
              <a:gd name="connsiteY9437" fmla="*/ 1811210 h 6858000"/>
              <a:gd name="connsiteX9438" fmla="*/ 5736903 w 12192000"/>
              <a:gd name="connsiteY9438" fmla="*/ 1812829 h 6858000"/>
              <a:gd name="connsiteX9439" fmla="*/ 5739857 w 12192000"/>
              <a:gd name="connsiteY9439" fmla="*/ 1820114 h 6858000"/>
              <a:gd name="connsiteX9440" fmla="*/ 5757575 w 12192000"/>
              <a:gd name="connsiteY9440" fmla="*/ 1822947 h 6858000"/>
              <a:gd name="connsiteX9441" fmla="*/ 5767172 w 12192000"/>
              <a:gd name="connsiteY9441" fmla="*/ 1814852 h 6858000"/>
              <a:gd name="connsiteX9442" fmla="*/ 5775293 w 12192000"/>
              <a:gd name="connsiteY9442" fmla="*/ 1814852 h 6858000"/>
              <a:gd name="connsiteX9443" fmla="*/ 5801869 w 12192000"/>
              <a:gd name="connsiteY9443" fmla="*/ 1829017 h 6858000"/>
              <a:gd name="connsiteX9444" fmla="*/ 5807037 w 12192000"/>
              <a:gd name="connsiteY9444" fmla="*/ 1822542 h 6858000"/>
              <a:gd name="connsiteX9445" fmla="*/ 5813681 w 12192000"/>
              <a:gd name="connsiteY9445" fmla="*/ 1821732 h 6858000"/>
              <a:gd name="connsiteX9446" fmla="*/ 5818111 w 12192000"/>
              <a:gd name="connsiteY9446" fmla="*/ 1819304 h 6858000"/>
              <a:gd name="connsiteX9447" fmla="*/ 5829923 w 12192000"/>
              <a:gd name="connsiteY9447" fmla="*/ 1812829 h 6858000"/>
              <a:gd name="connsiteX9448" fmla="*/ 5838782 w 12192000"/>
              <a:gd name="connsiteY9448" fmla="*/ 1785713 h 6858000"/>
              <a:gd name="connsiteX9449" fmla="*/ 5841734 w 12192000"/>
              <a:gd name="connsiteY9449" fmla="*/ 1754550 h 6858000"/>
              <a:gd name="connsiteX9450" fmla="*/ 5847641 w 12192000"/>
              <a:gd name="connsiteY9450" fmla="*/ 1750098 h 6858000"/>
              <a:gd name="connsiteX9451" fmla="*/ 5840258 w 12192000"/>
              <a:gd name="connsiteY9451" fmla="*/ 1745241 h 6858000"/>
              <a:gd name="connsiteX9452" fmla="*/ 5839519 w 12192000"/>
              <a:gd name="connsiteY9452" fmla="*/ 1728648 h 6858000"/>
              <a:gd name="connsiteX9453" fmla="*/ 5844687 w 12192000"/>
              <a:gd name="connsiteY9453" fmla="*/ 1705580 h 6858000"/>
              <a:gd name="connsiteX9454" fmla="*/ 5849117 w 12192000"/>
              <a:gd name="connsiteY9454" fmla="*/ 1702342 h 6858000"/>
              <a:gd name="connsiteX9455" fmla="*/ 5859452 w 12192000"/>
              <a:gd name="connsiteY9455" fmla="*/ 1707198 h 6858000"/>
              <a:gd name="connsiteX9456" fmla="*/ 5863144 w 12192000"/>
              <a:gd name="connsiteY9456" fmla="*/ 1718530 h 6858000"/>
              <a:gd name="connsiteX9457" fmla="*/ 5875693 w 12192000"/>
              <a:gd name="connsiteY9457" fmla="*/ 1729862 h 6858000"/>
              <a:gd name="connsiteX9458" fmla="*/ 5863882 w 12192000"/>
              <a:gd name="connsiteY9458" fmla="*/ 1703960 h 6858000"/>
              <a:gd name="connsiteX9459" fmla="*/ 5849117 w 12192000"/>
              <a:gd name="connsiteY9459" fmla="*/ 1693033 h 6858000"/>
              <a:gd name="connsiteX9460" fmla="*/ 5840996 w 12192000"/>
              <a:gd name="connsiteY9460" fmla="*/ 1691414 h 6858000"/>
              <a:gd name="connsiteX9461" fmla="*/ 5843211 w 12192000"/>
              <a:gd name="connsiteY9461" fmla="*/ 1683320 h 6858000"/>
              <a:gd name="connsiteX9462" fmla="*/ 5845426 w 12192000"/>
              <a:gd name="connsiteY9462" fmla="*/ 1682511 h 6858000"/>
              <a:gd name="connsiteX9463" fmla="*/ 5849117 w 12192000"/>
              <a:gd name="connsiteY9463" fmla="*/ 1673202 h 6858000"/>
              <a:gd name="connsiteX9464" fmla="*/ 5844687 w 12192000"/>
              <a:gd name="connsiteY9464" fmla="*/ 1666727 h 6858000"/>
              <a:gd name="connsiteX9465" fmla="*/ 5844687 w 12192000"/>
              <a:gd name="connsiteY9465" fmla="*/ 1658632 h 6858000"/>
              <a:gd name="connsiteX9466" fmla="*/ 5832875 w 12192000"/>
              <a:gd name="connsiteY9466" fmla="*/ 1652562 h 6858000"/>
              <a:gd name="connsiteX9467" fmla="*/ 5821064 w 12192000"/>
              <a:gd name="connsiteY9467" fmla="*/ 1650538 h 6858000"/>
              <a:gd name="connsiteX9468" fmla="*/ 5808513 w 12192000"/>
              <a:gd name="connsiteY9468" fmla="*/ 1636373 h 6858000"/>
              <a:gd name="connsiteX9469" fmla="*/ 5800393 w 12192000"/>
              <a:gd name="connsiteY9469" fmla="*/ 1635564 h 6858000"/>
              <a:gd name="connsiteX9470" fmla="*/ 5798178 w 12192000"/>
              <a:gd name="connsiteY9470" fmla="*/ 1629493 h 6858000"/>
              <a:gd name="connsiteX9471" fmla="*/ 5803346 w 12192000"/>
              <a:gd name="connsiteY9471" fmla="*/ 1621803 h 6858000"/>
              <a:gd name="connsiteX9472" fmla="*/ 5801131 w 12192000"/>
              <a:gd name="connsiteY9472" fmla="*/ 1612900 h 6858000"/>
              <a:gd name="connsiteX9473" fmla="*/ 5795963 w 12192000"/>
              <a:gd name="connsiteY9473" fmla="*/ 1610876 h 6858000"/>
              <a:gd name="connsiteX9474" fmla="*/ 5801869 w 12192000"/>
              <a:gd name="connsiteY9474" fmla="*/ 1603591 h 6858000"/>
              <a:gd name="connsiteX9475" fmla="*/ 5810728 w 12192000"/>
              <a:gd name="connsiteY9475" fmla="*/ 1603187 h 6858000"/>
              <a:gd name="connsiteX9476" fmla="*/ 5818111 w 12192000"/>
              <a:gd name="connsiteY9476" fmla="*/ 1607234 h 6858000"/>
              <a:gd name="connsiteX9477" fmla="*/ 5812205 w 12192000"/>
              <a:gd name="connsiteY9477" fmla="*/ 1599139 h 6858000"/>
              <a:gd name="connsiteX9478" fmla="*/ 5801869 w 12192000"/>
              <a:gd name="connsiteY9478" fmla="*/ 1598330 h 6858000"/>
              <a:gd name="connsiteX9479" fmla="*/ 5792272 w 12192000"/>
              <a:gd name="connsiteY9479" fmla="*/ 1603591 h 6858000"/>
              <a:gd name="connsiteX9480" fmla="*/ 5786366 w 12192000"/>
              <a:gd name="connsiteY9480" fmla="*/ 1603591 h 6858000"/>
              <a:gd name="connsiteX9481" fmla="*/ 5781936 w 12192000"/>
              <a:gd name="connsiteY9481" fmla="*/ 1596711 h 6858000"/>
              <a:gd name="connsiteX9482" fmla="*/ 5785628 w 12192000"/>
              <a:gd name="connsiteY9482" fmla="*/ 1587807 h 6858000"/>
              <a:gd name="connsiteX9483" fmla="*/ 5780460 w 12192000"/>
              <a:gd name="connsiteY9483" fmla="*/ 1583356 h 6858000"/>
              <a:gd name="connsiteX9484" fmla="*/ 5772339 w 12192000"/>
              <a:gd name="connsiteY9484" fmla="*/ 1587807 h 6858000"/>
              <a:gd name="connsiteX9485" fmla="*/ 5770124 w 12192000"/>
              <a:gd name="connsiteY9485" fmla="*/ 1584570 h 6858000"/>
              <a:gd name="connsiteX9486" fmla="*/ 5771601 w 12192000"/>
              <a:gd name="connsiteY9486" fmla="*/ 1579308 h 6858000"/>
              <a:gd name="connsiteX9487" fmla="*/ 5767172 w 12192000"/>
              <a:gd name="connsiteY9487" fmla="*/ 1578499 h 6858000"/>
              <a:gd name="connsiteX9488" fmla="*/ 5759051 w 12192000"/>
              <a:gd name="connsiteY9488" fmla="*/ 1584974 h 6858000"/>
              <a:gd name="connsiteX9489" fmla="*/ 5747978 w 12192000"/>
              <a:gd name="connsiteY9489" fmla="*/ 1578499 h 6858000"/>
              <a:gd name="connsiteX9490" fmla="*/ 5741333 w 12192000"/>
              <a:gd name="connsiteY9490" fmla="*/ 1578499 h 6858000"/>
              <a:gd name="connsiteX9491" fmla="*/ 5738380 w 12192000"/>
              <a:gd name="connsiteY9491" fmla="*/ 1573238 h 6858000"/>
              <a:gd name="connsiteX9492" fmla="*/ 5722139 w 12192000"/>
              <a:gd name="connsiteY9492" fmla="*/ 1567167 h 6858000"/>
              <a:gd name="connsiteX9493" fmla="*/ 5716233 w 12192000"/>
              <a:gd name="connsiteY9493" fmla="*/ 1568381 h 6858000"/>
              <a:gd name="connsiteX9494" fmla="*/ 5709588 w 12192000"/>
              <a:gd name="connsiteY9494" fmla="*/ 1566358 h 6858000"/>
              <a:gd name="connsiteX9495" fmla="*/ 5699253 w 12192000"/>
              <a:gd name="connsiteY9495" fmla="*/ 1572833 h 6858000"/>
              <a:gd name="connsiteX9496" fmla="*/ 5699991 w 12192000"/>
              <a:gd name="connsiteY9496" fmla="*/ 1567167 h 6858000"/>
              <a:gd name="connsiteX9497" fmla="*/ 5696301 w 12192000"/>
              <a:gd name="connsiteY9497" fmla="*/ 1557454 h 6858000"/>
              <a:gd name="connsiteX9498" fmla="*/ 5687442 w 12192000"/>
              <a:gd name="connsiteY9498" fmla="*/ 1557454 h 6858000"/>
              <a:gd name="connsiteX9499" fmla="*/ 5687442 w 12192000"/>
              <a:gd name="connsiteY9499" fmla="*/ 1555026 h 6858000"/>
              <a:gd name="connsiteX9500" fmla="*/ 5696301 w 12192000"/>
              <a:gd name="connsiteY9500" fmla="*/ 1551788 h 6858000"/>
              <a:gd name="connsiteX9501" fmla="*/ 5702206 w 12192000"/>
              <a:gd name="connsiteY9501" fmla="*/ 1549764 h 6858000"/>
              <a:gd name="connsiteX9502" fmla="*/ 5700730 w 12192000"/>
              <a:gd name="connsiteY9502" fmla="*/ 1544098 h 6858000"/>
              <a:gd name="connsiteX9503" fmla="*/ 5694824 w 12192000"/>
              <a:gd name="connsiteY9503" fmla="*/ 1542075 h 6858000"/>
              <a:gd name="connsiteX9504" fmla="*/ 5691871 w 12192000"/>
              <a:gd name="connsiteY9504" fmla="*/ 1548550 h 6858000"/>
              <a:gd name="connsiteX9505" fmla="*/ 5688180 w 12192000"/>
              <a:gd name="connsiteY9505" fmla="*/ 1539647 h 6858000"/>
              <a:gd name="connsiteX9506" fmla="*/ 5694085 w 12192000"/>
              <a:gd name="connsiteY9506" fmla="*/ 1539242 h 6858000"/>
              <a:gd name="connsiteX9507" fmla="*/ 5702944 w 12192000"/>
              <a:gd name="connsiteY9507" fmla="*/ 1540861 h 6858000"/>
              <a:gd name="connsiteX9508" fmla="*/ 5700730 w 12192000"/>
              <a:gd name="connsiteY9508" fmla="*/ 1537623 h 6858000"/>
              <a:gd name="connsiteX9509" fmla="*/ 5692609 w 12192000"/>
              <a:gd name="connsiteY9509" fmla="*/ 1535195 h 6858000"/>
              <a:gd name="connsiteX9510" fmla="*/ 5683750 w 12192000"/>
              <a:gd name="connsiteY9510" fmla="*/ 1538028 h 6858000"/>
              <a:gd name="connsiteX9511" fmla="*/ 5680059 w 12192000"/>
              <a:gd name="connsiteY9511" fmla="*/ 1532362 h 6858000"/>
              <a:gd name="connsiteX9512" fmla="*/ 5686703 w 12192000"/>
              <a:gd name="connsiteY9512" fmla="*/ 1524672 h 6858000"/>
              <a:gd name="connsiteX9513" fmla="*/ 5701468 w 12192000"/>
              <a:gd name="connsiteY9513" fmla="*/ 1523863 h 6858000"/>
              <a:gd name="connsiteX9514" fmla="*/ 5708112 w 12192000"/>
              <a:gd name="connsiteY9514" fmla="*/ 1517792 h 6858000"/>
              <a:gd name="connsiteX9515" fmla="*/ 5718447 w 12192000"/>
              <a:gd name="connsiteY9515" fmla="*/ 1516982 h 6858000"/>
              <a:gd name="connsiteX9516" fmla="*/ 5722877 w 12192000"/>
              <a:gd name="connsiteY9516" fmla="*/ 1519815 h 6858000"/>
              <a:gd name="connsiteX9517" fmla="*/ 5728783 w 12192000"/>
              <a:gd name="connsiteY9517" fmla="*/ 1514959 h 6858000"/>
              <a:gd name="connsiteX9518" fmla="*/ 5733950 w 12192000"/>
              <a:gd name="connsiteY9518" fmla="*/ 1517387 h 6858000"/>
              <a:gd name="connsiteX9519" fmla="*/ 5742809 w 12192000"/>
              <a:gd name="connsiteY9519" fmla="*/ 1509698 h 6858000"/>
              <a:gd name="connsiteX9520" fmla="*/ 5754621 w 12192000"/>
              <a:gd name="connsiteY9520" fmla="*/ 1507269 h 6858000"/>
              <a:gd name="connsiteX9521" fmla="*/ 5762742 w 12192000"/>
              <a:gd name="connsiteY9521" fmla="*/ 1509698 h 6858000"/>
              <a:gd name="connsiteX9522" fmla="*/ 5776769 w 12192000"/>
              <a:gd name="connsiteY9522" fmla="*/ 1526696 h 6858000"/>
              <a:gd name="connsiteX9523" fmla="*/ 5787842 w 12192000"/>
              <a:gd name="connsiteY9523" fmla="*/ 1518197 h 6858000"/>
              <a:gd name="connsiteX9524" fmla="*/ 5790795 w 12192000"/>
              <a:gd name="connsiteY9524" fmla="*/ 1521434 h 6858000"/>
              <a:gd name="connsiteX9525" fmla="*/ 5799654 w 12192000"/>
              <a:gd name="connsiteY9525" fmla="*/ 1519411 h 6858000"/>
              <a:gd name="connsiteX9526" fmla="*/ 5807037 w 12192000"/>
              <a:gd name="connsiteY9526" fmla="*/ 1521030 h 6858000"/>
              <a:gd name="connsiteX9527" fmla="*/ 5814419 w 12192000"/>
              <a:gd name="connsiteY9527" fmla="*/ 1518601 h 6858000"/>
              <a:gd name="connsiteX9528" fmla="*/ 5831399 w 12192000"/>
              <a:gd name="connsiteY9528" fmla="*/ 1520625 h 6858000"/>
              <a:gd name="connsiteX9529" fmla="*/ 5830660 w 12192000"/>
              <a:gd name="connsiteY9529" fmla="*/ 1512531 h 6858000"/>
              <a:gd name="connsiteX9530" fmla="*/ 5825493 w 12192000"/>
              <a:gd name="connsiteY9530" fmla="*/ 1506460 h 6858000"/>
              <a:gd name="connsiteX9531" fmla="*/ 5826970 w 12192000"/>
              <a:gd name="connsiteY9531" fmla="*/ 1499580 h 6858000"/>
              <a:gd name="connsiteX9532" fmla="*/ 5824754 w 12192000"/>
              <a:gd name="connsiteY9532" fmla="*/ 1492700 h 6858000"/>
              <a:gd name="connsiteX9533" fmla="*/ 5827708 w 12192000"/>
              <a:gd name="connsiteY9533" fmla="*/ 1487843 h 6858000"/>
              <a:gd name="connsiteX9534" fmla="*/ 5811467 w 12192000"/>
              <a:gd name="connsiteY9534" fmla="*/ 1473678 h 6858000"/>
              <a:gd name="connsiteX9535" fmla="*/ 5812943 w 12192000"/>
              <a:gd name="connsiteY9535" fmla="*/ 1469226 h 6858000"/>
              <a:gd name="connsiteX9536" fmla="*/ 5809990 w 12192000"/>
              <a:gd name="connsiteY9536" fmla="*/ 1458703 h 6858000"/>
              <a:gd name="connsiteX9537" fmla="*/ 5815157 w 12192000"/>
              <a:gd name="connsiteY9537" fmla="*/ 1460727 h 6858000"/>
              <a:gd name="connsiteX9538" fmla="*/ 5826970 w 12192000"/>
              <a:gd name="connsiteY9538" fmla="*/ 1461132 h 6858000"/>
              <a:gd name="connsiteX9539" fmla="*/ 5835090 w 12192000"/>
              <a:gd name="connsiteY9539" fmla="*/ 1458299 h 6858000"/>
              <a:gd name="connsiteX9540" fmla="*/ 5843211 w 12192000"/>
              <a:gd name="connsiteY9540" fmla="*/ 1461941 h 6858000"/>
              <a:gd name="connsiteX9541" fmla="*/ 5840258 w 12192000"/>
              <a:gd name="connsiteY9541" fmla="*/ 1469226 h 6858000"/>
              <a:gd name="connsiteX9542" fmla="*/ 5846164 w 12192000"/>
              <a:gd name="connsiteY9542" fmla="*/ 1473678 h 6858000"/>
              <a:gd name="connsiteX9543" fmla="*/ 5849117 w 12192000"/>
              <a:gd name="connsiteY9543" fmla="*/ 1480153 h 6858000"/>
              <a:gd name="connsiteX9544" fmla="*/ 5856499 w 12192000"/>
              <a:gd name="connsiteY9544" fmla="*/ 1476106 h 6858000"/>
              <a:gd name="connsiteX9545" fmla="*/ 5865358 w 12192000"/>
              <a:gd name="connsiteY9545" fmla="*/ 1480558 h 6858000"/>
              <a:gd name="connsiteX9546" fmla="*/ 5884552 w 12192000"/>
              <a:gd name="connsiteY9546" fmla="*/ 1482986 h 6858000"/>
              <a:gd name="connsiteX9547" fmla="*/ 5899318 w 12192000"/>
              <a:gd name="connsiteY9547" fmla="*/ 1480153 h 6858000"/>
              <a:gd name="connsiteX9548" fmla="*/ 5910391 w 12192000"/>
              <a:gd name="connsiteY9548" fmla="*/ 1472464 h 6858000"/>
              <a:gd name="connsiteX9549" fmla="*/ 5902270 w 12192000"/>
              <a:gd name="connsiteY9549" fmla="*/ 1469631 h 6858000"/>
              <a:gd name="connsiteX9550" fmla="*/ 5898579 w 12192000"/>
              <a:gd name="connsiteY9550" fmla="*/ 1463965 h 6858000"/>
              <a:gd name="connsiteX9551" fmla="*/ 5903008 w 12192000"/>
              <a:gd name="connsiteY9551" fmla="*/ 1455870 h 6858000"/>
              <a:gd name="connsiteX9552" fmla="*/ 5922203 w 12192000"/>
              <a:gd name="connsiteY9552" fmla="*/ 1446562 h 6858000"/>
              <a:gd name="connsiteX9553" fmla="*/ 5931062 w 12192000"/>
              <a:gd name="connsiteY9553" fmla="*/ 1449395 h 6858000"/>
              <a:gd name="connsiteX9554" fmla="*/ 5939182 w 12192000"/>
              <a:gd name="connsiteY9554" fmla="*/ 1448990 h 6858000"/>
              <a:gd name="connsiteX9555" fmla="*/ 5955424 w 12192000"/>
              <a:gd name="connsiteY9555" fmla="*/ 1444943 h 6858000"/>
              <a:gd name="connsiteX9556" fmla="*/ 5955424 w 12192000"/>
              <a:gd name="connsiteY9556" fmla="*/ 1439277 h 6858000"/>
              <a:gd name="connsiteX9557" fmla="*/ 5969451 w 12192000"/>
              <a:gd name="connsiteY9557" fmla="*/ 1426326 h 6858000"/>
              <a:gd name="connsiteX9558" fmla="*/ 5972403 w 12192000"/>
              <a:gd name="connsiteY9558" fmla="*/ 1409328 h 6858000"/>
              <a:gd name="connsiteX9559" fmla="*/ 5970189 w 12192000"/>
              <a:gd name="connsiteY9559" fmla="*/ 1398806 h 6858000"/>
              <a:gd name="connsiteX9560" fmla="*/ 5973880 w 12192000"/>
              <a:gd name="connsiteY9560" fmla="*/ 1389497 h 6858000"/>
              <a:gd name="connsiteX9561" fmla="*/ 5987907 w 12192000"/>
              <a:gd name="connsiteY9561" fmla="*/ 1381808 h 6858000"/>
              <a:gd name="connsiteX9562" fmla="*/ 5992336 w 12192000"/>
              <a:gd name="connsiteY9562" fmla="*/ 1385046 h 6858000"/>
              <a:gd name="connsiteX9563" fmla="*/ 6010054 w 12192000"/>
              <a:gd name="connsiteY9563" fmla="*/ 1379379 h 6858000"/>
              <a:gd name="connsiteX9564" fmla="*/ 6011530 w 12192000"/>
              <a:gd name="connsiteY9564" fmla="*/ 1376951 h 6858000"/>
              <a:gd name="connsiteX9565" fmla="*/ 6018174 w 12192000"/>
              <a:gd name="connsiteY9565" fmla="*/ 1365619 h 6858000"/>
              <a:gd name="connsiteX9566" fmla="*/ 6028510 w 12192000"/>
              <a:gd name="connsiteY9566" fmla="*/ 1358334 h 6858000"/>
              <a:gd name="connsiteX9567" fmla="*/ 6028510 w 12192000"/>
              <a:gd name="connsiteY9567" fmla="*/ 1357930 h 6858000"/>
              <a:gd name="connsiteX9568" fmla="*/ 6037369 w 12192000"/>
              <a:gd name="connsiteY9568" fmla="*/ 1357930 h 6858000"/>
              <a:gd name="connsiteX9569" fmla="*/ 6050658 w 12192000"/>
              <a:gd name="connsiteY9569" fmla="*/ 1362381 h 6858000"/>
              <a:gd name="connsiteX9570" fmla="*/ 6056563 w 12192000"/>
              <a:gd name="connsiteY9570" fmla="*/ 1361977 h 6858000"/>
              <a:gd name="connsiteX9571" fmla="*/ 6065422 w 12192000"/>
              <a:gd name="connsiteY9571" fmla="*/ 1364810 h 6858000"/>
              <a:gd name="connsiteX9572" fmla="*/ 6055825 w 12192000"/>
              <a:gd name="connsiteY9572" fmla="*/ 1359144 h 6858000"/>
              <a:gd name="connsiteX9573" fmla="*/ 6053610 w 12192000"/>
              <a:gd name="connsiteY9573" fmla="*/ 1359953 h 6858000"/>
              <a:gd name="connsiteX9574" fmla="*/ 6046228 w 12192000"/>
              <a:gd name="connsiteY9574" fmla="*/ 1353882 h 6858000"/>
              <a:gd name="connsiteX9575" fmla="*/ 6038107 w 12192000"/>
              <a:gd name="connsiteY9575" fmla="*/ 1353073 h 6858000"/>
              <a:gd name="connsiteX9576" fmla="*/ 6035154 w 12192000"/>
              <a:gd name="connsiteY9576" fmla="*/ 1349026 h 6858000"/>
              <a:gd name="connsiteX9577" fmla="*/ 6044013 w 12192000"/>
              <a:gd name="connsiteY9577" fmla="*/ 1345788 h 6858000"/>
              <a:gd name="connsiteX9578" fmla="*/ 6052134 w 12192000"/>
              <a:gd name="connsiteY9578" fmla="*/ 1349835 h 6858000"/>
              <a:gd name="connsiteX9579" fmla="*/ 6060255 w 12192000"/>
              <a:gd name="connsiteY9579" fmla="*/ 1357525 h 6858000"/>
              <a:gd name="connsiteX9580" fmla="*/ 6069851 w 12192000"/>
              <a:gd name="connsiteY9580" fmla="*/ 1357120 h 6858000"/>
              <a:gd name="connsiteX9581" fmla="*/ 6069114 w 12192000"/>
              <a:gd name="connsiteY9581" fmla="*/ 1352668 h 6858000"/>
              <a:gd name="connsiteX9582" fmla="*/ 6063945 w 12192000"/>
              <a:gd name="connsiteY9582" fmla="*/ 1352264 h 6858000"/>
              <a:gd name="connsiteX9583" fmla="*/ 6058778 w 12192000"/>
              <a:gd name="connsiteY9583" fmla="*/ 1347002 h 6858000"/>
              <a:gd name="connsiteX9584" fmla="*/ 6062469 w 12192000"/>
              <a:gd name="connsiteY9584" fmla="*/ 1344169 h 6858000"/>
              <a:gd name="connsiteX9585" fmla="*/ 6067637 w 12192000"/>
              <a:gd name="connsiteY9585" fmla="*/ 1339717 h 6858000"/>
              <a:gd name="connsiteX9586" fmla="*/ 6079449 w 12192000"/>
              <a:gd name="connsiteY9586" fmla="*/ 1339717 h 6858000"/>
              <a:gd name="connsiteX9587" fmla="*/ 6069114 w 12192000"/>
              <a:gd name="connsiteY9587" fmla="*/ 1337289 h 6858000"/>
              <a:gd name="connsiteX9588" fmla="*/ 6057302 w 12192000"/>
              <a:gd name="connsiteY9588" fmla="*/ 1327981 h 6858000"/>
              <a:gd name="connsiteX9589" fmla="*/ 6057302 w 12192000"/>
              <a:gd name="connsiteY9589" fmla="*/ 1320696 h 6858000"/>
              <a:gd name="connsiteX9590" fmla="*/ 6064684 w 12192000"/>
              <a:gd name="connsiteY9590" fmla="*/ 1315435 h 6858000"/>
              <a:gd name="connsiteX9591" fmla="*/ 6068375 w 12192000"/>
              <a:gd name="connsiteY9591" fmla="*/ 1310173 h 6858000"/>
              <a:gd name="connsiteX9592" fmla="*/ 6072066 w 12192000"/>
              <a:gd name="connsiteY9592" fmla="*/ 1302079 h 6858000"/>
              <a:gd name="connsiteX9593" fmla="*/ 6074281 w 12192000"/>
              <a:gd name="connsiteY9593" fmla="*/ 1292366 h 6858000"/>
              <a:gd name="connsiteX9594" fmla="*/ 6071328 w 12192000"/>
              <a:gd name="connsiteY9594" fmla="*/ 1281439 h 6858000"/>
              <a:gd name="connsiteX9595" fmla="*/ 6081663 w 12192000"/>
              <a:gd name="connsiteY9595" fmla="*/ 1274558 h 6858000"/>
              <a:gd name="connsiteX9596" fmla="*/ 6081663 w 12192000"/>
              <a:gd name="connsiteY9596" fmla="*/ 1263631 h 6858000"/>
              <a:gd name="connsiteX9597" fmla="*/ 6091999 w 12192000"/>
              <a:gd name="connsiteY9597" fmla="*/ 1259584 h 6858000"/>
              <a:gd name="connsiteX9598" fmla="*/ 6095690 w 12192000"/>
              <a:gd name="connsiteY9598" fmla="*/ 1262012 h 6858000"/>
              <a:gd name="connsiteX9599" fmla="*/ 6114146 w 12192000"/>
              <a:gd name="connsiteY9599" fmla="*/ 1253109 h 6858000"/>
              <a:gd name="connsiteX9600" fmla="*/ 6125220 w 12192000"/>
              <a:gd name="connsiteY9600" fmla="*/ 1241372 h 6858000"/>
              <a:gd name="connsiteX9601" fmla="*/ 6137770 w 12192000"/>
              <a:gd name="connsiteY9601" fmla="*/ 1241372 h 6858000"/>
              <a:gd name="connsiteX9602" fmla="*/ 6142938 w 12192000"/>
              <a:gd name="connsiteY9602" fmla="*/ 1238134 h 6858000"/>
              <a:gd name="connsiteX9603" fmla="*/ 6151058 w 12192000"/>
              <a:gd name="connsiteY9603" fmla="*/ 1241372 h 6858000"/>
              <a:gd name="connsiteX9604" fmla="*/ 6159917 w 12192000"/>
              <a:gd name="connsiteY9604" fmla="*/ 1234087 h 6858000"/>
              <a:gd name="connsiteX9605" fmla="*/ 6174683 w 12192000"/>
              <a:gd name="connsiteY9605" fmla="*/ 1232063 h 6858000"/>
              <a:gd name="connsiteX9606" fmla="*/ 6187970 w 12192000"/>
              <a:gd name="connsiteY9606" fmla="*/ 1238943 h 6858000"/>
              <a:gd name="connsiteX9607" fmla="*/ 6196091 w 12192000"/>
              <a:gd name="connsiteY9607" fmla="*/ 1245014 h 6858000"/>
              <a:gd name="connsiteX9608" fmla="*/ 6205688 w 12192000"/>
              <a:gd name="connsiteY9608" fmla="*/ 1247847 h 6858000"/>
              <a:gd name="connsiteX9609" fmla="*/ 6206427 w 12192000"/>
              <a:gd name="connsiteY9609" fmla="*/ 1248252 h 6858000"/>
              <a:gd name="connsiteX9610" fmla="*/ 6204212 w 12192000"/>
              <a:gd name="connsiteY9610" fmla="*/ 1239348 h 6858000"/>
              <a:gd name="connsiteX9611" fmla="*/ 6193139 w 12192000"/>
              <a:gd name="connsiteY9611" fmla="*/ 1237729 h 6858000"/>
              <a:gd name="connsiteX9612" fmla="*/ 6188709 w 12192000"/>
              <a:gd name="connsiteY9612" fmla="*/ 1229635 h 6858000"/>
              <a:gd name="connsiteX9613" fmla="*/ 6190924 w 12192000"/>
              <a:gd name="connsiteY9613" fmla="*/ 1220731 h 6858000"/>
              <a:gd name="connsiteX9614" fmla="*/ 6213071 w 12192000"/>
              <a:gd name="connsiteY9614" fmla="*/ 1215065 h 6858000"/>
              <a:gd name="connsiteX9615" fmla="*/ 6218977 w 12192000"/>
              <a:gd name="connsiteY9615" fmla="*/ 1212233 h 6858000"/>
              <a:gd name="connsiteX9616" fmla="*/ 6230050 w 12192000"/>
              <a:gd name="connsiteY9616" fmla="*/ 1219517 h 6858000"/>
              <a:gd name="connsiteX9617" fmla="*/ 6230050 w 12192000"/>
              <a:gd name="connsiteY9617" fmla="*/ 1230040 h 6858000"/>
              <a:gd name="connsiteX9618" fmla="*/ 6238171 w 12192000"/>
              <a:gd name="connsiteY9618" fmla="*/ 1238943 h 6858000"/>
              <a:gd name="connsiteX9619" fmla="*/ 6243339 w 12192000"/>
              <a:gd name="connsiteY9619" fmla="*/ 1234087 h 6858000"/>
              <a:gd name="connsiteX9620" fmla="*/ 6238909 w 12192000"/>
              <a:gd name="connsiteY9620" fmla="*/ 1226397 h 6858000"/>
              <a:gd name="connsiteX9621" fmla="*/ 6238909 w 12192000"/>
              <a:gd name="connsiteY9621" fmla="*/ 1219517 h 6858000"/>
              <a:gd name="connsiteX9622" fmla="*/ 6243339 w 12192000"/>
              <a:gd name="connsiteY9622" fmla="*/ 1217898 h 6858000"/>
              <a:gd name="connsiteX9623" fmla="*/ 6250721 w 12192000"/>
              <a:gd name="connsiteY9623" fmla="*/ 1223969 h 6858000"/>
              <a:gd name="connsiteX9624" fmla="*/ 6249983 w 12192000"/>
              <a:gd name="connsiteY9624" fmla="*/ 1234087 h 6858000"/>
              <a:gd name="connsiteX9625" fmla="*/ 6260319 w 12192000"/>
              <a:gd name="connsiteY9625" fmla="*/ 1245824 h 6858000"/>
              <a:gd name="connsiteX9626" fmla="*/ 6255889 w 12192000"/>
              <a:gd name="connsiteY9626" fmla="*/ 1236920 h 6858000"/>
              <a:gd name="connsiteX9627" fmla="*/ 6255889 w 12192000"/>
              <a:gd name="connsiteY9627" fmla="*/ 1223969 h 6858000"/>
              <a:gd name="connsiteX9628" fmla="*/ 6253675 w 12192000"/>
              <a:gd name="connsiteY9628" fmla="*/ 1216279 h 6858000"/>
              <a:gd name="connsiteX9629" fmla="*/ 6259580 w 12192000"/>
              <a:gd name="connsiteY9629" fmla="*/ 1206971 h 6858000"/>
              <a:gd name="connsiteX9630" fmla="*/ 6267701 w 12192000"/>
              <a:gd name="connsiteY9630" fmla="*/ 1205757 h 6858000"/>
              <a:gd name="connsiteX9631" fmla="*/ 6275821 w 12192000"/>
              <a:gd name="connsiteY9631" fmla="*/ 1209399 h 6858000"/>
              <a:gd name="connsiteX9632" fmla="*/ 6286157 w 12192000"/>
              <a:gd name="connsiteY9632" fmla="*/ 1205757 h 6858000"/>
              <a:gd name="connsiteX9633" fmla="*/ 6301660 w 12192000"/>
              <a:gd name="connsiteY9633" fmla="*/ 1221541 h 6858000"/>
              <a:gd name="connsiteX9634" fmla="*/ 6323808 w 12192000"/>
              <a:gd name="connsiteY9634" fmla="*/ 1225588 h 6858000"/>
              <a:gd name="connsiteX9635" fmla="*/ 6303137 w 12192000"/>
              <a:gd name="connsiteY9635" fmla="*/ 1217494 h 6858000"/>
              <a:gd name="connsiteX9636" fmla="*/ 6287634 w 12192000"/>
              <a:gd name="connsiteY9636" fmla="*/ 1202519 h 6858000"/>
              <a:gd name="connsiteX9637" fmla="*/ 6275083 w 12192000"/>
              <a:gd name="connsiteY9637" fmla="*/ 1201710 h 6858000"/>
              <a:gd name="connsiteX9638" fmla="*/ 6268439 w 12192000"/>
              <a:gd name="connsiteY9638" fmla="*/ 1198067 h 6858000"/>
              <a:gd name="connsiteX9639" fmla="*/ 6268439 w 12192000"/>
              <a:gd name="connsiteY9639" fmla="*/ 1191592 h 6858000"/>
              <a:gd name="connsiteX9640" fmla="*/ 6276560 w 12192000"/>
              <a:gd name="connsiteY9640" fmla="*/ 1185926 h 6858000"/>
              <a:gd name="connsiteX9641" fmla="*/ 6267701 w 12192000"/>
              <a:gd name="connsiteY9641" fmla="*/ 1180665 h 6858000"/>
              <a:gd name="connsiteX9642" fmla="*/ 6267701 w 12192000"/>
              <a:gd name="connsiteY9642" fmla="*/ 1170142 h 6858000"/>
              <a:gd name="connsiteX9643" fmla="*/ 6258842 w 12192000"/>
              <a:gd name="connsiteY9643" fmla="*/ 1173380 h 6858000"/>
              <a:gd name="connsiteX9644" fmla="*/ 6258104 w 12192000"/>
              <a:gd name="connsiteY9644" fmla="*/ 1165285 h 6858000"/>
              <a:gd name="connsiteX9645" fmla="*/ 6266963 w 12192000"/>
              <a:gd name="connsiteY9645" fmla="*/ 1165285 h 6858000"/>
              <a:gd name="connsiteX9646" fmla="*/ 6275821 w 12192000"/>
              <a:gd name="connsiteY9646" fmla="*/ 1162452 h 6858000"/>
              <a:gd name="connsiteX9647" fmla="*/ 6264748 w 12192000"/>
              <a:gd name="connsiteY9647" fmla="*/ 1152739 h 6858000"/>
              <a:gd name="connsiteX9648" fmla="*/ 6265486 w 12192000"/>
              <a:gd name="connsiteY9648" fmla="*/ 1146264 h 6858000"/>
              <a:gd name="connsiteX9649" fmla="*/ 6260319 w 12192000"/>
              <a:gd name="connsiteY9649" fmla="*/ 1145859 h 6858000"/>
              <a:gd name="connsiteX9650" fmla="*/ 6253675 w 12192000"/>
              <a:gd name="connsiteY9650" fmla="*/ 1141812 h 6858000"/>
              <a:gd name="connsiteX9651" fmla="*/ 6254413 w 12192000"/>
              <a:gd name="connsiteY9651" fmla="*/ 1134122 h 6858000"/>
              <a:gd name="connsiteX9652" fmla="*/ 6253675 w 12192000"/>
              <a:gd name="connsiteY9652" fmla="*/ 1132099 h 6858000"/>
              <a:gd name="connsiteX9653" fmla="*/ 6251460 w 12192000"/>
              <a:gd name="connsiteY9653" fmla="*/ 1125219 h 6858000"/>
              <a:gd name="connsiteX9654" fmla="*/ 6255889 w 12192000"/>
              <a:gd name="connsiteY9654" fmla="*/ 1122790 h 6858000"/>
              <a:gd name="connsiteX9655" fmla="*/ 6253675 w 12192000"/>
              <a:gd name="connsiteY9655" fmla="*/ 1108625 h 6858000"/>
              <a:gd name="connsiteX9656" fmla="*/ 6241862 w 12192000"/>
              <a:gd name="connsiteY9656" fmla="*/ 1099317 h 6858000"/>
              <a:gd name="connsiteX9657" fmla="*/ 6233742 w 12192000"/>
              <a:gd name="connsiteY9657" fmla="*/ 1103364 h 6858000"/>
              <a:gd name="connsiteX9658" fmla="*/ 6228574 w 12192000"/>
              <a:gd name="connsiteY9658" fmla="*/ 1099317 h 6858000"/>
              <a:gd name="connsiteX9659" fmla="*/ 6233742 w 12192000"/>
              <a:gd name="connsiteY9659" fmla="*/ 1085961 h 6858000"/>
              <a:gd name="connsiteX9660" fmla="*/ 6247768 w 12192000"/>
              <a:gd name="connsiteY9660" fmla="*/ 1080295 h 6858000"/>
              <a:gd name="connsiteX9661" fmla="*/ 6241862 w 12192000"/>
              <a:gd name="connsiteY9661" fmla="*/ 1075034 h 6858000"/>
              <a:gd name="connsiteX9662" fmla="*/ 6241862 w 12192000"/>
              <a:gd name="connsiteY9662" fmla="*/ 1064512 h 6858000"/>
              <a:gd name="connsiteX9663" fmla="*/ 6235219 w 12192000"/>
              <a:gd name="connsiteY9663" fmla="*/ 1061274 h 6858000"/>
              <a:gd name="connsiteX9664" fmla="*/ 6233003 w 12192000"/>
              <a:gd name="connsiteY9664" fmla="*/ 1049537 h 6858000"/>
              <a:gd name="connsiteX9665" fmla="*/ 6237433 w 12192000"/>
              <a:gd name="connsiteY9665" fmla="*/ 1048728 h 6858000"/>
              <a:gd name="connsiteX9666" fmla="*/ 6243339 w 12192000"/>
              <a:gd name="connsiteY9666" fmla="*/ 1053180 h 6858000"/>
              <a:gd name="connsiteX9667" fmla="*/ 6243339 w 12192000"/>
              <a:gd name="connsiteY9667" fmla="*/ 1044276 h 6858000"/>
              <a:gd name="connsiteX9668" fmla="*/ 6233003 w 12192000"/>
              <a:gd name="connsiteY9668" fmla="*/ 1036991 h 6858000"/>
              <a:gd name="connsiteX9669" fmla="*/ 6239648 w 12192000"/>
              <a:gd name="connsiteY9669" fmla="*/ 1030516 h 6858000"/>
              <a:gd name="connsiteX9670" fmla="*/ 6245554 w 12192000"/>
              <a:gd name="connsiteY9670" fmla="*/ 1033349 h 6858000"/>
              <a:gd name="connsiteX9671" fmla="*/ 6253675 w 12192000"/>
              <a:gd name="connsiteY9671" fmla="*/ 1033349 h 6858000"/>
              <a:gd name="connsiteX9672" fmla="*/ 6259580 w 12192000"/>
              <a:gd name="connsiteY9672" fmla="*/ 1039419 h 6858000"/>
              <a:gd name="connsiteX9673" fmla="*/ 6269178 w 12192000"/>
              <a:gd name="connsiteY9673" fmla="*/ 1032944 h 6858000"/>
              <a:gd name="connsiteX9674" fmla="*/ 6264748 w 12192000"/>
              <a:gd name="connsiteY9674" fmla="*/ 1026873 h 6858000"/>
              <a:gd name="connsiteX9675" fmla="*/ 6272131 w 12192000"/>
              <a:gd name="connsiteY9675" fmla="*/ 1017160 h 6858000"/>
              <a:gd name="connsiteX9676" fmla="*/ 6275083 w 12192000"/>
              <a:gd name="connsiteY9676" fmla="*/ 1017160 h 6858000"/>
              <a:gd name="connsiteX9677" fmla="*/ 6280251 w 12192000"/>
              <a:gd name="connsiteY9677" fmla="*/ 1025659 h 6858000"/>
              <a:gd name="connsiteX9678" fmla="*/ 6275083 w 12192000"/>
              <a:gd name="connsiteY9678" fmla="*/ 1030920 h 6858000"/>
              <a:gd name="connsiteX9679" fmla="*/ 6276560 w 12192000"/>
              <a:gd name="connsiteY9679" fmla="*/ 1034967 h 6858000"/>
              <a:gd name="connsiteX9680" fmla="*/ 6284680 w 12192000"/>
              <a:gd name="connsiteY9680" fmla="*/ 1033349 h 6858000"/>
              <a:gd name="connsiteX9681" fmla="*/ 6292063 w 12192000"/>
              <a:gd name="connsiteY9681" fmla="*/ 1036182 h 6858000"/>
              <a:gd name="connsiteX9682" fmla="*/ 6292801 w 12192000"/>
              <a:gd name="connsiteY9682" fmla="*/ 1033349 h 6858000"/>
              <a:gd name="connsiteX9683" fmla="*/ 6285419 w 12192000"/>
              <a:gd name="connsiteY9683" fmla="*/ 1024445 h 6858000"/>
              <a:gd name="connsiteX9684" fmla="*/ 6287634 w 12192000"/>
              <a:gd name="connsiteY9684" fmla="*/ 1020802 h 6858000"/>
              <a:gd name="connsiteX9685" fmla="*/ 6278775 w 12192000"/>
              <a:gd name="connsiteY9685" fmla="*/ 1010280 h 6858000"/>
              <a:gd name="connsiteX9686" fmla="*/ 6282466 w 12192000"/>
              <a:gd name="connsiteY9686" fmla="*/ 1007042 h 6858000"/>
              <a:gd name="connsiteX9687" fmla="*/ 6290586 w 12192000"/>
              <a:gd name="connsiteY9687" fmla="*/ 1008256 h 6858000"/>
              <a:gd name="connsiteX9688" fmla="*/ 6297969 w 12192000"/>
              <a:gd name="connsiteY9688" fmla="*/ 1005018 h 6858000"/>
              <a:gd name="connsiteX9689" fmla="*/ 6312734 w 12192000"/>
              <a:gd name="connsiteY9689" fmla="*/ 1004209 h 6858000"/>
              <a:gd name="connsiteX9690" fmla="*/ 6322331 w 12192000"/>
              <a:gd name="connsiteY9690" fmla="*/ 1009875 h 6858000"/>
              <a:gd name="connsiteX9691" fmla="*/ 6322331 w 12192000"/>
              <a:gd name="connsiteY9691" fmla="*/ 1019588 h 6858000"/>
              <a:gd name="connsiteX9692" fmla="*/ 6317901 w 12192000"/>
              <a:gd name="connsiteY9692" fmla="*/ 1024445 h 6858000"/>
              <a:gd name="connsiteX9693" fmla="*/ 6323070 w 12192000"/>
              <a:gd name="connsiteY9693" fmla="*/ 1025254 h 6858000"/>
              <a:gd name="connsiteX9694" fmla="*/ 6328237 w 12192000"/>
              <a:gd name="connsiteY9694" fmla="*/ 1032539 h 6858000"/>
              <a:gd name="connsiteX9695" fmla="*/ 6333405 w 12192000"/>
              <a:gd name="connsiteY9695" fmla="*/ 1038205 h 6858000"/>
              <a:gd name="connsiteX9696" fmla="*/ 6345216 w 12192000"/>
              <a:gd name="connsiteY9696" fmla="*/ 1038610 h 6858000"/>
              <a:gd name="connsiteX9697" fmla="*/ 6350385 w 12192000"/>
              <a:gd name="connsiteY9697" fmla="*/ 1034967 h 6858000"/>
              <a:gd name="connsiteX9698" fmla="*/ 6359244 w 12192000"/>
              <a:gd name="connsiteY9698" fmla="*/ 1043871 h 6858000"/>
              <a:gd name="connsiteX9699" fmla="*/ 6355552 w 12192000"/>
              <a:gd name="connsiteY9699" fmla="*/ 1051561 h 6858000"/>
              <a:gd name="connsiteX9700" fmla="*/ 6352599 w 12192000"/>
              <a:gd name="connsiteY9700" fmla="*/ 1056013 h 6858000"/>
              <a:gd name="connsiteX9701" fmla="*/ 6348908 w 12192000"/>
              <a:gd name="connsiteY9701" fmla="*/ 1054394 h 6858000"/>
              <a:gd name="connsiteX9702" fmla="*/ 6345216 w 12192000"/>
              <a:gd name="connsiteY9702" fmla="*/ 1056822 h 6858000"/>
              <a:gd name="connsiteX9703" fmla="*/ 6339311 w 12192000"/>
              <a:gd name="connsiteY9703" fmla="*/ 1050751 h 6858000"/>
              <a:gd name="connsiteX9704" fmla="*/ 6330452 w 12192000"/>
              <a:gd name="connsiteY9704" fmla="*/ 1051965 h 6858000"/>
              <a:gd name="connsiteX9705" fmla="*/ 6324546 w 12192000"/>
              <a:gd name="connsiteY9705" fmla="*/ 1057227 h 6858000"/>
              <a:gd name="connsiteX9706" fmla="*/ 6328975 w 12192000"/>
              <a:gd name="connsiteY9706" fmla="*/ 1065726 h 6858000"/>
              <a:gd name="connsiteX9707" fmla="*/ 6329713 w 12192000"/>
              <a:gd name="connsiteY9707" fmla="*/ 1078272 h 6858000"/>
              <a:gd name="connsiteX9708" fmla="*/ 6319378 w 12192000"/>
              <a:gd name="connsiteY9708" fmla="*/ 1081510 h 6858000"/>
              <a:gd name="connsiteX9709" fmla="*/ 6314949 w 12192000"/>
              <a:gd name="connsiteY9709" fmla="*/ 1079081 h 6858000"/>
              <a:gd name="connsiteX9710" fmla="*/ 6308304 w 12192000"/>
              <a:gd name="connsiteY9710" fmla="*/ 1086366 h 6858000"/>
              <a:gd name="connsiteX9711" fmla="*/ 6311995 w 12192000"/>
              <a:gd name="connsiteY9711" fmla="*/ 1089604 h 6858000"/>
              <a:gd name="connsiteX9712" fmla="*/ 6292801 w 12192000"/>
              <a:gd name="connsiteY9712" fmla="*/ 1098508 h 6858000"/>
              <a:gd name="connsiteX9713" fmla="*/ 6292801 w 12192000"/>
              <a:gd name="connsiteY9713" fmla="*/ 1104983 h 6858000"/>
              <a:gd name="connsiteX9714" fmla="*/ 6297231 w 12192000"/>
              <a:gd name="connsiteY9714" fmla="*/ 1107007 h 6858000"/>
              <a:gd name="connsiteX9715" fmla="*/ 6296493 w 12192000"/>
              <a:gd name="connsiteY9715" fmla="*/ 1113887 h 6858000"/>
              <a:gd name="connsiteX9716" fmla="*/ 6291325 w 12192000"/>
              <a:gd name="connsiteY9716" fmla="*/ 1118339 h 6858000"/>
              <a:gd name="connsiteX9717" fmla="*/ 6290586 w 12192000"/>
              <a:gd name="connsiteY9717" fmla="*/ 1124814 h 6858000"/>
              <a:gd name="connsiteX9718" fmla="*/ 6294278 w 12192000"/>
              <a:gd name="connsiteY9718" fmla="*/ 1124814 h 6858000"/>
              <a:gd name="connsiteX9719" fmla="*/ 6300922 w 12192000"/>
              <a:gd name="connsiteY9719" fmla="*/ 1130885 h 6858000"/>
              <a:gd name="connsiteX9720" fmla="*/ 6298708 w 12192000"/>
              <a:gd name="connsiteY9720" fmla="*/ 1136551 h 6858000"/>
              <a:gd name="connsiteX9721" fmla="*/ 6299445 w 12192000"/>
              <a:gd name="connsiteY9721" fmla="*/ 1136955 h 6858000"/>
              <a:gd name="connsiteX9722" fmla="*/ 6309042 w 12192000"/>
              <a:gd name="connsiteY9722" fmla="*/ 1146669 h 6858000"/>
              <a:gd name="connsiteX9723" fmla="*/ 6318640 w 12192000"/>
              <a:gd name="connsiteY9723" fmla="*/ 1147478 h 6858000"/>
              <a:gd name="connsiteX9724" fmla="*/ 6313472 w 12192000"/>
              <a:gd name="connsiteY9724" fmla="*/ 1158001 h 6858000"/>
              <a:gd name="connsiteX9725" fmla="*/ 6308304 w 12192000"/>
              <a:gd name="connsiteY9725" fmla="*/ 1162452 h 6858000"/>
              <a:gd name="connsiteX9726" fmla="*/ 6311257 w 12192000"/>
              <a:gd name="connsiteY9726" fmla="*/ 1167714 h 6858000"/>
              <a:gd name="connsiteX9727" fmla="*/ 6318640 w 12192000"/>
              <a:gd name="connsiteY9727" fmla="*/ 1170142 h 6858000"/>
              <a:gd name="connsiteX9728" fmla="*/ 6322331 w 12192000"/>
              <a:gd name="connsiteY9728" fmla="*/ 1177427 h 6858000"/>
              <a:gd name="connsiteX9729" fmla="*/ 6329713 w 12192000"/>
              <a:gd name="connsiteY9729" fmla="*/ 1172570 h 6858000"/>
              <a:gd name="connsiteX9730" fmla="*/ 6331929 w 12192000"/>
              <a:gd name="connsiteY9730" fmla="*/ 1167714 h 6858000"/>
              <a:gd name="connsiteX9731" fmla="*/ 6337096 w 12192000"/>
              <a:gd name="connsiteY9731" fmla="*/ 1164881 h 6858000"/>
              <a:gd name="connsiteX9732" fmla="*/ 6340787 w 12192000"/>
              <a:gd name="connsiteY9732" fmla="*/ 1169737 h 6858000"/>
              <a:gd name="connsiteX9733" fmla="*/ 6353337 w 12192000"/>
              <a:gd name="connsiteY9733" fmla="*/ 1178236 h 6858000"/>
              <a:gd name="connsiteX9734" fmla="*/ 6356290 w 12192000"/>
              <a:gd name="connsiteY9734" fmla="*/ 1174999 h 6858000"/>
              <a:gd name="connsiteX9735" fmla="*/ 6363672 w 12192000"/>
              <a:gd name="connsiteY9735" fmla="*/ 1169333 h 6858000"/>
              <a:gd name="connsiteX9736" fmla="*/ 6368102 w 12192000"/>
              <a:gd name="connsiteY9736" fmla="*/ 1171356 h 6858000"/>
              <a:gd name="connsiteX9737" fmla="*/ 6368102 w 12192000"/>
              <a:gd name="connsiteY9737" fmla="*/ 1179046 h 6858000"/>
              <a:gd name="connsiteX9738" fmla="*/ 6361458 w 12192000"/>
              <a:gd name="connsiteY9738" fmla="*/ 1186331 h 6858000"/>
              <a:gd name="connsiteX9739" fmla="*/ 6355552 w 12192000"/>
              <a:gd name="connsiteY9739" fmla="*/ 1185521 h 6858000"/>
              <a:gd name="connsiteX9740" fmla="*/ 6346693 w 12192000"/>
              <a:gd name="connsiteY9740" fmla="*/ 1190782 h 6858000"/>
              <a:gd name="connsiteX9741" fmla="*/ 6359244 w 12192000"/>
              <a:gd name="connsiteY9741" fmla="*/ 1194425 h 6858000"/>
              <a:gd name="connsiteX9742" fmla="*/ 6363672 w 12192000"/>
              <a:gd name="connsiteY9742" fmla="*/ 1192401 h 6858000"/>
              <a:gd name="connsiteX9743" fmla="*/ 6372531 w 12192000"/>
              <a:gd name="connsiteY9743" fmla="*/ 1193211 h 6858000"/>
              <a:gd name="connsiteX9744" fmla="*/ 6376223 w 12192000"/>
              <a:gd name="connsiteY9744" fmla="*/ 1198472 h 6858000"/>
              <a:gd name="connsiteX9745" fmla="*/ 6386559 w 12192000"/>
              <a:gd name="connsiteY9745" fmla="*/ 1197663 h 6858000"/>
              <a:gd name="connsiteX9746" fmla="*/ 6388035 w 12192000"/>
              <a:gd name="connsiteY9746" fmla="*/ 1190782 h 6858000"/>
              <a:gd name="connsiteX9747" fmla="*/ 6394679 w 12192000"/>
              <a:gd name="connsiteY9747" fmla="*/ 1182283 h 6858000"/>
              <a:gd name="connsiteX9748" fmla="*/ 6413135 w 12192000"/>
              <a:gd name="connsiteY9748" fmla="*/ 1179450 h 6858000"/>
              <a:gd name="connsiteX9749" fmla="*/ 6413874 w 12192000"/>
              <a:gd name="connsiteY9749" fmla="*/ 1175404 h 6858000"/>
              <a:gd name="connsiteX9750" fmla="*/ 6423470 w 12192000"/>
              <a:gd name="connsiteY9750" fmla="*/ 1170547 h 6858000"/>
              <a:gd name="connsiteX9751" fmla="*/ 6424947 w 12192000"/>
              <a:gd name="connsiteY9751" fmla="*/ 1166095 h 6858000"/>
              <a:gd name="connsiteX9752" fmla="*/ 6429377 w 12192000"/>
              <a:gd name="connsiteY9752" fmla="*/ 1164071 h 6858000"/>
              <a:gd name="connsiteX9753" fmla="*/ 6441926 w 12192000"/>
              <a:gd name="connsiteY9753" fmla="*/ 1165285 h 6858000"/>
              <a:gd name="connsiteX9754" fmla="*/ 6431591 w 12192000"/>
              <a:gd name="connsiteY9754" fmla="*/ 1168928 h 6858000"/>
              <a:gd name="connsiteX9755" fmla="*/ 6427900 w 12192000"/>
              <a:gd name="connsiteY9755" fmla="*/ 1172570 h 6858000"/>
              <a:gd name="connsiteX9756" fmla="*/ 6426423 w 12192000"/>
              <a:gd name="connsiteY9756" fmla="*/ 1171356 h 6858000"/>
              <a:gd name="connsiteX9757" fmla="*/ 6421256 w 12192000"/>
              <a:gd name="connsiteY9757" fmla="*/ 1176213 h 6858000"/>
              <a:gd name="connsiteX9758" fmla="*/ 6424947 w 12192000"/>
              <a:gd name="connsiteY9758" fmla="*/ 1179855 h 6858000"/>
              <a:gd name="connsiteX9759" fmla="*/ 6435282 w 12192000"/>
              <a:gd name="connsiteY9759" fmla="*/ 1172975 h 6858000"/>
              <a:gd name="connsiteX9760" fmla="*/ 6445618 w 12192000"/>
              <a:gd name="connsiteY9760" fmla="*/ 1172166 h 6858000"/>
              <a:gd name="connsiteX9761" fmla="*/ 6450047 w 12192000"/>
              <a:gd name="connsiteY9761" fmla="*/ 1170142 h 6858000"/>
              <a:gd name="connsiteX9762" fmla="*/ 6453738 w 12192000"/>
              <a:gd name="connsiteY9762" fmla="*/ 1174999 h 6858000"/>
              <a:gd name="connsiteX9763" fmla="*/ 6462597 w 12192000"/>
              <a:gd name="connsiteY9763" fmla="*/ 1176213 h 6858000"/>
              <a:gd name="connsiteX9764" fmla="*/ 6475148 w 12192000"/>
              <a:gd name="connsiteY9764" fmla="*/ 1187545 h 6858000"/>
              <a:gd name="connsiteX9765" fmla="*/ 6484744 w 12192000"/>
              <a:gd name="connsiteY9765" fmla="*/ 1185926 h 6858000"/>
              <a:gd name="connsiteX9766" fmla="*/ 6490651 w 12192000"/>
              <a:gd name="connsiteY9766" fmla="*/ 1194020 h 6858000"/>
              <a:gd name="connsiteX9767" fmla="*/ 6489174 w 12192000"/>
              <a:gd name="connsiteY9767" fmla="*/ 1202519 h 6858000"/>
              <a:gd name="connsiteX9768" fmla="*/ 6498033 w 12192000"/>
              <a:gd name="connsiteY9768" fmla="*/ 1209399 h 6858000"/>
              <a:gd name="connsiteX9769" fmla="*/ 6506154 w 12192000"/>
              <a:gd name="connsiteY9769" fmla="*/ 1208185 h 6858000"/>
              <a:gd name="connsiteX9770" fmla="*/ 6512060 w 12192000"/>
              <a:gd name="connsiteY9770" fmla="*/ 1213042 h 6858000"/>
              <a:gd name="connsiteX9771" fmla="*/ 6520918 w 12192000"/>
              <a:gd name="connsiteY9771" fmla="*/ 1212637 h 6858000"/>
              <a:gd name="connsiteX9772" fmla="*/ 6526087 w 12192000"/>
              <a:gd name="connsiteY9772" fmla="*/ 1212233 h 6858000"/>
              <a:gd name="connsiteX9773" fmla="*/ 6525348 w 12192000"/>
              <a:gd name="connsiteY9773" fmla="*/ 1207780 h 6858000"/>
              <a:gd name="connsiteX9774" fmla="*/ 6529040 w 12192000"/>
              <a:gd name="connsiteY9774" fmla="*/ 1206162 h 6858000"/>
              <a:gd name="connsiteX9775" fmla="*/ 6532730 w 12192000"/>
              <a:gd name="connsiteY9775" fmla="*/ 1194830 h 6858000"/>
              <a:gd name="connsiteX9776" fmla="*/ 6537899 w 12192000"/>
              <a:gd name="connsiteY9776" fmla="*/ 1183902 h 6858000"/>
              <a:gd name="connsiteX9777" fmla="*/ 6554139 w 12192000"/>
              <a:gd name="connsiteY9777" fmla="*/ 1182688 h 6858000"/>
              <a:gd name="connsiteX9778" fmla="*/ 6577025 w 12192000"/>
              <a:gd name="connsiteY9778" fmla="*/ 1170951 h 6858000"/>
              <a:gd name="connsiteX9779" fmla="*/ 6592528 w 12192000"/>
              <a:gd name="connsiteY9779" fmla="*/ 1170547 h 6858000"/>
              <a:gd name="connsiteX9780" fmla="*/ 6592528 w 12192000"/>
              <a:gd name="connsiteY9780" fmla="*/ 1163262 h 6858000"/>
              <a:gd name="connsiteX9781" fmla="*/ 6602125 w 12192000"/>
              <a:gd name="connsiteY9781" fmla="*/ 1153953 h 6858000"/>
              <a:gd name="connsiteX9782" fmla="*/ 6616152 w 12192000"/>
              <a:gd name="connsiteY9782" fmla="*/ 1153549 h 6858000"/>
              <a:gd name="connsiteX9783" fmla="*/ 6625011 w 12192000"/>
              <a:gd name="connsiteY9783" fmla="*/ 1142217 h 6858000"/>
              <a:gd name="connsiteX9784" fmla="*/ 6639776 w 12192000"/>
              <a:gd name="connsiteY9784" fmla="*/ 1136955 h 6858000"/>
              <a:gd name="connsiteX9785" fmla="*/ 6653802 w 12192000"/>
              <a:gd name="connsiteY9785" fmla="*/ 1138170 h 6858000"/>
              <a:gd name="connsiteX9786" fmla="*/ 6673735 w 12192000"/>
              <a:gd name="connsiteY9786" fmla="*/ 1128456 h 6858000"/>
              <a:gd name="connsiteX9787" fmla="*/ 6698835 w 12192000"/>
              <a:gd name="connsiteY9787" fmla="*/ 1134527 h 6858000"/>
              <a:gd name="connsiteX9788" fmla="*/ 6712862 w 12192000"/>
              <a:gd name="connsiteY9788" fmla="*/ 1140598 h 6858000"/>
              <a:gd name="connsiteX9789" fmla="*/ 6712862 w 12192000"/>
              <a:gd name="connsiteY9789" fmla="*/ 1143836 h 6858000"/>
              <a:gd name="connsiteX9790" fmla="*/ 6706956 w 12192000"/>
              <a:gd name="connsiteY9790" fmla="*/ 1140598 h 6858000"/>
              <a:gd name="connsiteX9791" fmla="*/ 6695882 w 12192000"/>
              <a:gd name="connsiteY9791" fmla="*/ 1139384 h 6858000"/>
              <a:gd name="connsiteX9792" fmla="*/ 6692191 w 12192000"/>
              <a:gd name="connsiteY9792" fmla="*/ 1147073 h 6858000"/>
              <a:gd name="connsiteX9793" fmla="*/ 6697359 w 12192000"/>
              <a:gd name="connsiteY9793" fmla="*/ 1157596 h 6858000"/>
              <a:gd name="connsiteX9794" fmla="*/ 6718768 w 12192000"/>
              <a:gd name="connsiteY9794" fmla="*/ 1163262 h 6858000"/>
              <a:gd name="connsiteX9795" fmla="*/ 6737224 w 12192000"/>
              <a:gd name="connsiteY9795" fmla="*/ 1155168 h 6858000"/>
              <a:gd name="connsiteX9796" fmla="*/ 6747559 w 12192000"/>
              <a:gd name="connsiteY9796" fmla="*/ 1145454 h 6858000"/>
              <a:gd name="connsiteX9797" fmla="*/ 6751989 w 12192000"/>
              <a:gd name="connsiteY9797" fmla="*/ 1145454 h 6858000"/>
              <a:gd name="connsiteX9798" fmla="*/ 6738700 w 12192000"/>
              <a:gd name="connsiteY9798" fmla="*/ 1157596 h 6858000"/>
              <a:gd name="connsiteX9799" fmla="*/ 6724674 w 12192000"/>
              <a:gd name="connsiteY9799" fmla="*/ 1164881 h 6858000"/>
              <a:gd name="connsiteX9800" fmla="*/ 6728365 w 12192000"/>
              <a:gd name="connsiteY9800" fmla="*/ 1168118 h 6858000"/>
              <a:gd name="connsiteX9801" fmla="*/ 6742392 w 12192000"/>
              <a:gd name="connsiteY9801" fmla="*/ 1164881 h 6858000"/>
              <a:gd name="connsiteX9802" fmla="*/ 6759371 w 12192000"/>
              <a:gd name="connsiteY9802" fmla="*/ 1151120 h 6858000"/>
              <a:gd name="connsiteX9803" fmla="*/ 6765277 w 12192000"/>
              <a:gd name="connsiteY9803" fmla="*/ 1149097 h 6858000"/>
              <a:gd name="connsiteX9804" fmla="*/ 6828766 w 12192000"/>
              <a:gd name="connsiteY9804" fmla="*/ 1152335 h 6858000"/>
              <a:gd name="connsiteX9805" fmla="*/ 6884111 w 12192000"/>
              <a:gd name="connsiteY9805" fmla="*/ 1147221 h 6858000"/>
              <a:gd name="connsiteX9806" fmla="*/ 6884134 w 12192000"/>
              <a:gd name="connsiteY9806" fmla="*/ 1147478 h 6858000"/>
              <a:gd name="connsiteX9807" fmla="*/ 6894470 w 12192000"/>
              <a:gd name="connsiteY9807" fmla="*/ 1146264 h 6858000"/>
              <a:gd name="connsiteX9808" fmla="*/ 6884111 w 12192000"/>
              <a:gd name="connsiteY9808" fmla="*/ 1147221 h 6858000"/>
              <a:gd name="connsiteX9809" fmla="*/ 6882658 w 12192000"/>
              <a:gd name="connsiteY9809" fmla="*/ 1131289 h 6858000"/>
              <a:gd name="connsiteX9810" fmla="*/ 6888564 w 12192000"/>
              <a:gd name="connsiteY9810" fmla="*/ 1124005 h 6858000"/>
              <a:gd name="connsiteX9811" fmla="*/ 6883396 w 12192000"/>
              <a:gd name="connsiteY9811" fmla="*/ 1119148 h 6858000"/>
              <a:gd name="connsiteX9812" fmla="*/ 6877490 w 12192000"/>
              <a:gd name="connsiteY9812" fmla="*/ 1117529 h 6858000"/>
              <a:gd name="connsiteX9813" fmla="*/ 6875275 w 12192000"/>
              <a:gd name="connsiteY9813" fmla="*/ 1108625 h 6858000"/>
              <a:gd name="connsiteX9814" fmla="*/ 6868631 w 12192000"/>
              <a:gd name="connsiteY9814" fmla="*/ 1105388 h 6858000"/>
              <a:gd name="connsiteX9815" fmla="*/ 6850175 w 12192000"/>
              <a:gd name="connsiteY9815" fmla="*/ 1109435 h 6858000"/>
              <a:gd name="connsiteX9816" fmla="*/ 6837625 w 12192000"/>
              <a:gd name="connsiteY9816" fmla="*/ 1103364 h 6858000"/>
              <a:gd name="connsiteX9817" fmla="*/ 6824337 w 12192000"/>
              <a:gd name="connsiteY9817" fmla="*/ 1086366 h 6858000"/>
              <a:gd name="connsiteX9818" fmla="*/ 6807357 w 12192000"/>
              <a:gd name="connsiteY9818" fmla="*/ 1089604 h 6858000"/>
              <a:gd name="connsiteX9819" fmla="*/ 6804404 w 12192000"/>
              <a:gd name="connsiteY9819" fmla="*/ 1088390 h 6858000"/>
              <a:gd name="connsiteX9820" fmla="*/ 6808834 w 12192000"/>
              <a:gd name="connsiteY9820" fmla="*/ 1081510 h 6858000"/>
              <a:gd name="connsiteX9821" fmla="*/ 6805142 w 12192000"/>
              <a:gd name="connsiteY9821" fmla="*/ 1070178 h 6858000"/>
              <a:gd name="connsiteX9822" fmla="*/ 6804404 w 12192000"/>
              <a:gd name="connsiteY9822" fmla="*/ 1056417 h 6858000"/>
              <a:gd name="connsiteX9823" fmla="*/ 6804404 w 12192000"/>
              <a:gd name="connsiteY9823" fmla="*/ 1054798 h 6858000"/>
              <a:gd name="connsiteX9824" fmla="*/ 6798498 w 12192000"/>
              <a:gd name="connsiteY9824" fmla="*/ 1049537 h 6858000"/>
              <a:gd name="connsiteX9825" fmla="*/ 6792592 w 12192000"/>
              <a:gd name="connsiteY9825" fmla="*/ 1027683 h 6858000"/>
              <a:gd name="connsiteX9826" fmla="*/ 6799975 w 12192000"/>
              <a:gd name="connsiteY9826" fmla="*/ 1021612 h 6858000"/>
              <a:gd name="connsiteX9827" fmla="*/ 6799236 w 12192000"/>
              <a:gd name="connsiteY9827" fmla="*/ 1012708 h 6858000"/>
              <a:gd name="connsiteX9828" fmla="*/ 6799975 w 12192000"/>
              <a:gd name="connsiteY9828" fmla="*/ 1003804 h 6858000"/>
              <a:gd name="connsiteX9829" fmla="*/ 6813263 w 12192000"/>
              <a:gd name="connsiteY9829" fmla="*/ 989639 h 6858000"/>
              <a:gd name="connsiteX9830" fmla="*/ 6813263 w 12192000"/>
              <a:gd name="connsiteY9830" fmla="*/ 973451 h 6858000"/>
              <a:gd name="connsiteX9831" fmla="*/ 6816954 w 12192000"/>
              <a:gd name="connsiteY9831" fmla="*/ 975070 h 6858000"/>
              <a:gd name="connsiteX9832" fmla="*/ 6816216 w 12192000"/>
              <a:gd name="connsiteY9832" fmla="*/ 965761 h 6858000"/>
              <a:gd name="connsiteX9833" fmla="*/ 6823598 w 12192000"/>
              <a:gd name="connsiteY9833" fmla="*/ 955239 h 6858000"/>
              <a:gd name="connsiteX9834" fmla="*/ 6833934 w 12192000"/>
              <a:gd name="connsiteY9834" fmla="*/ 954429 h 6858000"/>
              <a:gd name="connsiteX9835" fmla="*/ 6838363 w 12192000"/>
              <a:gd name="connsiteY9835" fmla="*/ 950382 h 6858000"/>
              <a:gd name="connsiteX9836" fmla="*/ 6852390 w 12192000"/>
              <a:gd name="connsiteY9836" fmla="*/ 947144 h 6858000"/>
              <a:gd name="connsiteX9837" fmla="*/ 6861249 w 12192000"/>
              <a:gd name="connsiteY9837" fmla="*/ 939050 h 6858000"/>
              <a:gd name="connsiteX9838" fmla="*/ 6865678 w 12192000"/>
              <a:gd name="connsiteY9838" fmla="*/ 938645 h 6858000"/>
              <a:gd name="connsiteX9839" fmla="*/ 6866417 w 12192000"/>
              <a:gd name="connsiteY9839" fmla="*/ 952406 h 6858000"/>
              <a:gd name="connsiteX9840" fmla="*/ 6889302 w 12192000"/>
              <a:gd name="connsiteY9840" fmla="*/ 975070 h 6858000"/>
              <a:gd name="connsiteX9841" fmla="*/ 6890779 w 12192000"/>
              <a:gd name="connsiteY9841" fmla="*/ 983164 h 6858000"/>
              <a:gd name="connsiteX9842" fmla="*/ 6902591 w 12192000"/>
              <a:gd name="connsiteY9842" fmla="*/ 993686 h 6858000"/>
              <a:gd name="connsiteX9843" fmla="*/ 6914402 w 12192000"/>
              <a:gd name="connsiteY9843" fmla="*/ 993686 h 6858000"/>
              <a:gd name="connsiteX9844" fmla="*/ 6929906 w 12192000"/>
              <a:gd name="connsiteY9844" fmla="*/ 977903 h 6858000"/>
              <a:gd name="connsiteX9845" fmla="*/ 6935811 w 12192000"/>
              <a:gd name="connsiteY9845" fmla="*/ 962119 h 6858000"/>
              <a:gd name="connsiteX9846" fmla="*/ 6931382 w 12192000"/>
              <a:gd name="connsiteY9846" fmla="*/ 941883 h 6858000"/>
              <a:gd name="connsiteX9847" fmla="*/ 6931382 w 12192000"/>
              <a:gd name="connsiteY9847" fmla="*/ 925290 h 6858000"/>
              <a:gd name="connsiteX9848" fmla="*/ 6936550 w 12192000"/>
              <a:gd name="connsiteY9848" fmla="*/ 901412 h 6858000"/>
              <a:gd name="connsiteX9849" fmla="*/ 6932858 w 12192000"/>
              <a:gd name="connsiteY9849" fmla="*/ 894531 h 6858000"/>
              <a:gd name="connsiteX9850" fmla="*/ 6923261 w 12192000"/>
              <a:gd name="connsiteY9850" fmla="*/ 901816 h 6858000"/>
              <a:gd name="connsiteX9851" fmla="*/ 6922523 w 12192000"/>
              <a:gd name="connsiteY9851" fmla="*/ 909506 h 6858000"/>
              <a:gd name="connsiteX9852" fmla="*/ 6917355 w 12192000"/>
              <a:gd name="connsiteY9852" fmla="*/ 910720 h 6858000"/>
              <a:gd name="connsiteX9853" fmla="*/ 6903329 w 12192000"/>
              <a:gd name="connsiteY9853" fmla="*/ 898983 h 6858000"/>
              <a:gd name="connsiteX9854" fmla="*/ 6895208 w 12192000"/>
              <a:gd name="connsiteY9854" fmla="*/ 886842 h 6858000"/>
              <a:gd name="connsiteX9855" fmla="*/ 6894470 w 12192000"/>
              <a:gd name="connsiteY9855" fmla="*/ 875105 h 6858000"/>
              <a:gd name="connsiteX9856" fmla="*/ 6901852 w 12192000"/>
              <a:gd name="connsiteY9856" fmla="*/ 874296 h 6858000"/>
              <a:gd name="connsiteX9857" fmla="*/ 6906282 w 12192000"/>
              <a:gd name="connsiteY9857" fmla="*/ 867820 h 6858000"/>
              <a:gd name="connsiteX9858" fmla="*/ 6897423 w 12192000"/>
              <a:gd name="connsiteY9858" fmla="*/ 867011 h 6858000"/>
              <a:gd name="connsiteX9859" fmla="*/ 6893732 w 12192000"/>
              <a:gd name="connsiteY9859" fmla="*/ 869439 h 6858000"/>
              <a:gd name="connsiteX9860" fmla="*/ 6887087 w 12192000"/>
              <a:gd name="connsiteY9860" fmla="*/ 868630 h 6858000"/>
              <a:gd name="connsiteX9861" fmla="*/ 6887087 w 12192000"/>
              <a:gd name="connsiteY9861" fmla="*/ 839490 h 6858000"/>
              <a:gd name="connsiteX9862" fmla="*/ 6892255 w 12192000"/>
              <a:gd name="connsiteY9862" fmla="*/ 830587 h 6858000"/>
              <a:gd name="connsiteX9863" fmla="*/ 6908496 w 12192000"/>
              <a:gd name="connsiteY9863" fmla="*/ 824516 h 6858000"/>
              <a:gd name="connsiteX9864" fmla="*/ 6915141 w 12192000"/>
              <a:gd name="connsiteY9864" fmla="*/ 825730 h 6858000"/>
              <a:gd name="connsiteX9865" fmla="*/ 6916617 w 12192000"/>
              <a:gd name="connsiteY9865" fmla="*/ 818040 h 6858000"/>
              <a:gd name="connsiteX9866" fmla="*/ 6926214 w 12192000"/>
              <a:gd name="connsiteY9866" fmla="*/ 815207 h 6858000"/>
              <a:gd name="connsiteX9867" fmla="*/ 6935073 w 12192000"/>
              <a:gd name="connsiteY9867" fmla="*/ 816422 h 6858000"/>
              <a:gd name="connsiteX9868" fmla="*/ 6938026 w 12192000"/>
              <a:gd name="connsiteY9868" fmla="*/ 807518 h 6858000"/>
              <a:gd name="connsiteX9869" fmla="*/ 6940979 w 12192000"/>
              <a:gd name="connsiteY9869" fmla="*/ 811565 h 6858000"/>
              <a:gd name="connsiteX9870" fmla="*/ 6958697 w 12192000"/>
              <a:gd name="connsiteY9870" fmla="*/ 812374 h 6858000"/>
              <a:gd name="connsiteX9871" fmla="*/ 6963126 w 12192000"/>
              <a:gd name="connsiteY9871" fmla="*/ 815207 h 6858000"/>
              <a:gd name="connsiteX9872" fmla="*/ 6972723 w 12192000"/>
              <a:gd name="connsiteY9872" fmla="*/ 809541 h 6858000"/>
              <a:gd name="connsiteX9873" fmla="*/ 6966817 w 12192000"/>
              <a:gd name="connsiteY9873" fmla="*/ 805090 h 6858000"/>
              <a:gd name="connsiteX9874" fmla="*/ 6966817 w 12192000"/>
              <a:gd name="connsiteY9874" fmla="*/ 801042 h 6858000"/>
              <a:gd name="connsiteX9875" fmla="*/ 6973462 w 12192000"/>
              <a:gd name="connsiteY9875" fmla="*/ 802257 h 6858000"/>
              <a:gd name="connsiteX9876" fmla="*/ 6974200 w 12192000"/>
              <a:gd name="connsiteY9876" fmla="*/ 795781 h 6858000"/>
              <a:gd name="connsiteX9877" fmla="*/ 6983797 w 12192000"/>
              <a:gd name="connsiteY9877" fmla="*/ 804280 h 6858000"/>
              <a:gd name="connsiteX9878" fmla="*/ 6992656 w 12192000"/>
              <a:gd name="connsiteY9878" fmla="*/ 802257 h 6858000"/>
              <a:gd name="connsiteX9879" fmla="*/ 7002253 w 12192000"/>
              <a:gd name="connsiteY9879" fmla="*/ 806708 h 6858000"/>
              <a:gd name="connsiteX9880" fmla="*/ 7020709 w 12192000"/>
              <a:gd name="connsiteY9880" fmla="*/ 806304 h 6858000"/>
              <a:gd name="connsiteX9881" fmla="*/ 7038427 w 12192000"/>
              <a:gd name="connsiteY9881" fmla="*/ 816826 h 6858000"/>
              <a:gd name="connsiteX9882" fmla="*/ 7078292 w 12192000"/>
              <a:gd name="connsiteY9882" fmla="*/ 817636 h 6858000"/>
              <a:gd name="connsiteX9883" fmla="*/ 7079769 w 12192000"/>
              <a:gd name="connsiteY9883" fmla="*/ 813589 h 6858000"/>
              <a:gd name="connsiteX9884" fmla="*/ 7079769 w 12192000"/>
              <a:gd name="connsiteY9884" fmla="*/ 813993 h 6858000"/>
              <a:gd name="connsiteX9885" fmla="*/ 7084198 w 12192000"/>
              <a:gd name="connsiteY9885" fmla="*/ 820873 h 6858000"/>
              <a:gd name="connsiteX9886" fmla="*/ 7079769 w 12192000"/>
              <a:gd name="connsiteY9886" fmla="*/ 813589 h 6858000"/>
              <a:gd name="connsiteX9887" fmla="*/ 7079769 w 12192000"/>
              <a:gd name="connsiteY9887" fmla="*/ 813184 h 6858000"/>
              <a:gd name="connsiteX9888" fmla="*/ 7082722 w 12192000"/>
              <a:gd name="connsiteY9888" fmla="*/ 803066 h 6858000"/>
              <a:gd name="connsiteX9889" fmla="*/ 7078292 w 12192000"/>
              <a:gd name="connsiteY9889" fmla="*/ 796186 h 6858000"/>
              <a:gd name="connsiteX9890" fmla="*/ 7078292 w 12192000"/>
              <a:gd name="connsiteY9890" fmla="*/ 790925 h 6858000"/>
              <a:gd name="connsiteX9891" fmla="*/ 7082722 w 12192000"/>
              <a:gd name="connsiteY9891" fmla="*/ 789306 h 6858000"/>
              <a:gd name="connsiteX9892" fmla="*/ 7087151 w 12192000"/>
              <a:gd name="connsiteY9892" fmla="*/ 796995 h 6858000"/>
              <a:gd name="connsiteX9893" fmla="*/ 7096010 w 12192000"/>
              <a:gd name="connsiteY9893" fmla="*/ 794162 h 6858000"/>
              <a:gd name="connsiteX9894" fmla="*/ 7095272 w 12192000"/>
              <a:gd name="connsiteY9894" fmla="*/ 785258 h 6858000"/>
              <a:gd name="connsiteX9895" fmla="*/ 7100440 w 12192000"/>
              <a:gd name="connsiteY9895" fmla="*/ 781211 h 6858000"/>
              <a:gd name="connsiteX9896" fmla="*/ 7110775 w 12192000"/>
              <a:gd name="connsiteY9896" fmla="*/ 786473 h 6858000"/>
              <a:gd name="connsiteX9897" fmla="*/ 7122587 w 12192000"/>
              <a:gd name="connsiteY9897" fmla="*/ 778378 h 6858000"/>
              <a:gd name="connsiteX9898" fmla="*/ 7125540 w 12192000"/>
              <a:gd name="connsiteY9898" fmla="*/ 770284 h 6858000"/>
              <a:gd name="connsiteX9899" fmla="*/ 7131446 w 12192000"/>
              <a:gd name="connsiteY9899" fmla="*/ 768260 h 6858000"/>
              <a:gd name="connsiteX9900" fmla="*/ 7146211 w 12192000"/>
              <a:gd name="connsiteY9900" fmla="*/ 772712 h 6858000"/>
              <a:gd name="connsiteX9901" fmla="*/ 7152117 w 12192000"/>
              <a:gd name="connsiteY9901" fmla="*/ 765832 h 6858000"/>
              <a:gd name="connsiteX9902" fmla="*/ 7143258 w 12192000"/>
              <a:gd name="connsiteY9902" fmla="*/ 754500 h 6858000"/>
              <a:gd name="connsiteX9903" fmla="*/ 7135137 w 12192000"/>
              <a:gd name="connsiteY9903" fmla="*/ 754500 h 6858000"/>
              <a:gd name="connsiteX9904" fmla="*/ 7130708 w 12192000"/>
              <a:gd name="connsiteY9904" fmla="*/ 756119 h 6858000"/>
              <a:gd name="connsiteX9905" fmla="*/ 7119634 w 12192000"/>
              <a:gd name="connsiteY9905" fmla="*/ 756119 h 6858000"/>
              <a:gd name="connsiteX9906" fmla="*/ 7112990 w 12192000"/>
              <a:gd name="connsiteY9906" fmla="*/ 747215 h 6858000"/>
              <a:gd name="connsiteX9907" fmla="*/ 7101178 w 12192000"/>
              <a:gd name="connsiteY9907" fmla="*/ 746811 h 6858000"/>
              <a:gd name="connsiteX9908" fmla="*/ 7090104 w 12192000"/>
              <a:gd name="connsiteY9908" fmla="*/ 734669 h 6858000"/>
              <a:gd name="connsiteX9909" fmla="*/ 7091581 w 12192000"/>
              <a:gd name="connsiteY9909" fmla="*/ 729003 h 6858000"/>
              <a:gd name="connsiteX9910" fmla="*/ 7102654 w 12192000"/>
              <a:gd name="connsiteY9910" fmla="*/ 737097 h 6858000"/>
              <a:gd name="connsiteX9911" fmla="*/ 7102654 w 12192000"/>
              <a:gd name="connsiteY9911" fmla="*/ 729408 h 6858000"/>
              <a:gd name="connsiteX9912" fmla="*/ 7098963 w 12192000"/>
              <a:gd name="connsiteY9912" fmla="*/ 723337 h 6858000"/>
              <a:gd name="connsiteX9913" fmla="*/ 7106346 w 12192000"/>
              <a:gd name="connsiteY9913" fmla="*/ 717671 h 6858000"/>
              <a:gd name="connsiteX9914" fmla="*/ 7095272 w 12192000"/>
              <a:gd name="connsiteY9914" fmla="*/ 719695 h 6858000"/>
              <a:gd name="connsiteX9915" fmla="*/ 7081245 w 12192000"/>
              <a:gd name="connsiteY9915" fmla="*/ 726575 h 6858000"/>
              <a:gd name="connsiteX9916" fmla="*/ 7079031 w 12192000"/>
              <a:gd name="connsiteY9916" fmla="*/ 729003 h 6858000"/>
              <a:gd name="connsiteX9917" fmla="*/ 7077554 w 12192000"/>
              <a:gd name="connsiteY9917" fmla="*/ 716052 h 6858000"/>
              <a:gd name="connsiteX9918" fmla="*/ 7079031 w 12192000"/>
              <a:gd name="connsiteY9918" fmla="*/ 729408 h 6858000"/>
              <a:gd name="connsiteX9919" fmla="*/ 7075339 w 12192000"/>
              <a:gd name="connsiteY9919" fmla="*/ 737097 h 6858000"/>
              <a:gd name="connsiteX9920" fmla="*/ 7065742 w 12192000"/>
              <a:gd name="connsiteY9920" fmla="*/ 734669 h 6858000"/>
              <a:gd name="connsiteX9921" fmla="*/ 7064266 w 12192000"/>
              <a:gd name="connsiteY9921" fmla="*/ 729003 h 6858000"/>
              <a:gd name="connsiteX9922" fmla="*/ 7056883 w 12192000"/>
              <a:gd name="connsiteY9922" fmla="*/ 726980 h 6858000"/>
              <a:gd name="connsiteX9923" fmla="*/ 7052454 w 12192000"/>
              <a:gd name="connsiteY9923" fmla="*/ 729408 h 6858000"/>
              <a:gd name="connsiteX9924" fmla="*/ 7056883 w 12192000"/>
              <a:gd name="connsiteY9924" fmla="*/ 733455 h 6858000"/>
              <a:gd name="connsiteX9925" fmla="*/ 7055407 w 12192000"/>
              <a:gd name="connsiteY9925" fmla="*/ 738312 h 6858000"/>
              <a:gd name="connsiteX9926" fmla="*/ 7039904 w 12192000"/>
              <a:gd name="connsiteY9926" fmla="*/ 740335 h 6858000"/>
              <a:gd name="connsiteX9927" fmla="*/ 7033259 w 12192000"/>
              <a:gd name="connsiteY9927" fmla="*/ 734264 h 6858000"/>
              <a:gd name="connsiteX9928" fmla="*/ 7019971 w 12192000"/>
              <a:gd name="connsiteY9928" fmla="*/ 736693 h 6858000"/>
              <a:gd name="connsiteX9929" fmla="*/ 7014065 w 12192000"/>
              <a:gd name="connsiteY9929" fmla="*/ 742359 h 6858000"/>
              <a:gd name="connsiteX9930" fmla="*/ 7011850 w 12192000"/>
              <a:gd name="connsiteY9930" fmla="*/ 737502 h 6858000"/>
              <a:gd name="connsiteX9931" fmla="*/ 7005944 w 12192000"/>
              <a:gd name="connsiteY9931" fmla="*/ 736288 h 6858000"/>
              <a:gd name="connsiteX9932" fmla="*/ 7005206 w 12192000"/>
              <a:gd name="connsiteY9932" fmla="*/ 742359 h 6858000"/>
              <a:gd name="connsiteX9933" fmla="*/ 6998562 w 12192000"/>
              <a:gd name="connsiteY9933" fmla="*/ 744382 h 6858000"/>
              <a:gd name="connsiteX9934" fmla="*/ 6994132 w 12192000"/>
              <a:gd name="connsiteY9934" fmla="*/ 734264 h 6858000"/>
              <a:gd name="connsiteX9935" fmla="*/ 6991918 w 12192000"/>
              <a:gd name="connsiteY9935" fmla="*/ 741145 h 6858000"/>
              <a:gd name="connsiteX9936" fmla="*/ 6986012 w 12192000"/>
              <a:gd name="connsiteY9936" fmla="*/ 739930 h 6858000"/>
              <a:gd name="connsiteX9937" fmla="*/ 6980844 w 12192000"/>
              <a:gd name="connsiteY9937" fmla="*/ 731027 h 6858000"/>
              <a:gd name="connsiteX9938" fmla="*/ 6977153 w 12192000"/>
              <a:gd name="connsiteY9938" fmla="*/ 734669 h 6858000"/>
              <a:gd name="connsiteX9939" fmla="*/ 6980844 w 12192000"/>
              <a:gd name="connsiteY9939" fmla="*/ 743978 h 6858000"/>
              <a:gd name="connsiteX9940" fmla="*/ 6976415 w 12192000"/>
              <a:gd name="connsiteY9940" fmla="*/ 743168 h 6858000"/>
              <a:gd name="connsiteX9941" fmla="*/ 6971247 w 12192000"/>
              <a:gd name="connsiteY9941" fmla="*/ 754095 h 6858000"/>
              <a:gd name="connsiteX9942" fmla="*/ 6966079 w 12192000"/>
              <a:gd name="connsiteY9942" fmla="*/ 752072 h 6858000"/>
              <a:gd name="connsiteX9943" fmla="*/ 6970509 w 12192000"/>
              <a:gd name="connsiteY9943" fmla="*/ 744382 h 6858000"/>
              <a:gd name="connsiteX9944" fmla="*/ 6968294 w 12192000"/>
              <a:gd name="connsiteY9944" fmla="*/ 740740 h 6858000"/>
              <a:gd name="connsiteX9945" fmla="*/ 6960173 w 12192000"/>
              <a:gd name="connsiteY9945" fmla="*/ 751667 h 6858000"/>
              <a:gd name="connsiteX9946" fmla="*/ 6952053 w 12192000"/>
              <a:gd name="connsiteY9946" fmla="*/ 753286 h 6858000"/>
              <a:gd name="connsiteX9947" fmla="*/ 6938764 w 12192000"/>
              <a:gd name="connsiteY9947" fmla="*/ 749644 h 6858000"/>
              <a:gd name="connsiteX9948" fmla="*/ 6938026 w 12192000"/>
              <a:gd name="connsiteY9948" fmla="*/ 754500 h 6858000"/>
              <a:gd name="connsiteX9949" fmla="*/ 6918094 w 12192000"/>
              <a:gd name="connsiteY9949" fmla="*/ 766237 h 6858000"/>
              <a:gd name="connsiteX9950" fmla="*/ 6909235 w 12192000"/>
              <a:gd name="connsiteY9950" fmla="*/ 766237 h 6858000"/>
              <a:gd name="connsiteX9951" fmla="*/ 6892993 w 12192000"/>
              <a:gd name="connsiteY9951" fmla="*/ 777164 h 6858000"/>
              <a:gd name="connsiteX9952" fmla="*/ 6885611 w 12192000"/>
              <a:gd name="connsiteY9952" fmla="*/ 777569 h 6858000"/>
              <a:gd name="connsiteX9953" fmla="*/ 6877490 w 12192000"/>
              <a:gd name="connsiteY9953" fmla="*/ 780807 h 6858000"/>
              <a:gd name="connsiteX9954" fmla="*/ 6876014 w 12192000"/>
              <a:gd name="connsiteY9954" fmla="*/ 775141 h 6858000"/>
              <a:gd name="connsiteX9955" fmla="*/ 6870108 w 12192000"/>
              <a:gd name="connsiteY9955" fmla="*/ 777974 h 6858000"/>
              <a:gd name="connsiteX9956" fmla="*/ 6864940 w 12192000"/>
              <a:gd name="connsiteY9956" fmla="*/ 791329 h 6858000"/>
              <a:gd name="connsiteX9957" fmla="*/ 6861249 w 12192000"/>
              <a:gd name="connsiteY9957" fmla="*/ 789710 h 6858000"/>
              <a:gd name="connsiteX9958" fmla="*/ 6864940 w 12192000"/>
              <a:gd name="connsiteY9958" fmla="*/ 780402 h 6858000"/>
              <a:gd name="connsiteX9959" fmla="*/ 6861987 w 12192000"/>
              <a:gd name="connsiteY9959" fmla="*/ 774736 h 6858000"/>
              <a:gd name="connsiteX9960" fmla="*/ 6849437 w 12192000"/>
              <a:gd name="connsiteY9960" fmla="*/ 758547 h 6858000"/>
              <a:gd name="connsiteX9961" fmla="*/ 6855343 w 12192000"/>
              <a:gd name="connsiteY9961" fmla="*/ 750858 h 6858000"/>
              <a:gd name="connsiteX9962" fmla="*/ 6855343 w 12192000"/>
              <a:gd name="connsiteY9962" fmla="*/ 744382 h 6858000"/>
              <a:gd name="connsiteX9963" fmla="*/ 6843531 w 12192000"/>
              <a:gd name="connsiteY9963" fmla="*/ 752072 h 6858000"/>
              <a:gd name="connsiteX9964" fmla="*/ 6838363 w 12192000"/>
              <a:gd name="connsiteY9964" fmla="*/ 752072 h 6858000"/>
              <a:gd name="connsiteX9965" fmla="*/ 6842055 w 12192000"/>
              <a:gd name="connsiteY9965" fmla="*/ 745596 h 6858000"/>
              <a:gd name="connsiteX9966" fmla="*/ 6837625 w 12192000"/>
              <a:gd name="connsiteY9966" fmla="*/ 743573 h 6858000"/>
              <a:gd name="connsiteX9967" fmla="*/ 6823598 w 12192000"/>
              <a:gd name="connsiteY9967" fmla="*/ 745192 h 6858000"/>
              <a:gd name="connsiteX9968" fmla="*/ 6816954 w 12192000"/>
              <a:gd name="connsiteY9968" fmla="*/ 739526 h 6858000"/>
              <a:gd name="connsiteX9969" fmla="*/ 6810310 w 12192000"/>
              <a:gd name="connsiteY9969" fmla="*/ 740740 h 6858000"/>
              <a:gd name="connsiteX9970" fmla="*/ 6798498 w 12192000"/>
              <a:gd name="connsiteY9970" fmla="*/ 729408 h 6858000"/>
              <a:gd name="connsiteX9971" fmla="*/ 6796283 w 12192000"/>
              <a:gd name="connsiteY9971" fmla="*/ 735074 h 6858000"/>
              <a:gd name="connsiteX9972" fmla="*/ 6791854 w 12192000"/>
              <a:gd name="connsiteY9972" fmla="*/ 731431 h 6858000"/>
              <a:gd name="connsiteX9973" fmla="*/ 6778566 w 12192000"/>
              <a:gd name="connsiteY9973" fmla="*/ 737097 h 6858000"/>
              <a:gd name="connsiteX9974" fmla="*/ 6774874 w 12192000"/>
              <a:gd name="connsiteY9974" fmla="*/ 732241 h 6858000"/>
              <a:gd name="connsiteX9975" fmla="*/ 6774874 w 12192000"/>
              <a:gd name="connsiteY9975" fmla="*/ 725361 h 6858000"/>
              <a:gd name="connsiteX9976" fmla="*/ 6780042 w 12192000"/>
              <a:gd name="connsiteY9976" fmla="*/ 715243 h 6858000"/>
              <a:gd name="connsiteX9977" fmla="*/ 6774136 w 12192000"/>
              <a:gd name="connsiteY9977" fmla="*/ 708767 h 6858000"/>
              <a:gd name="connsiteX9978" fmla="*/ 6774874 w 12192000"/>
              <a:gd name="connsiteY9978" fmla="*/ 689746 h 6858000"/>
              <a:gd name="connsiteX9979" fmla="*/ 6777827 w 12192000"/>
              <a:gd name="connsiteY9979" fmla="*/ 684485 h 6858000"/>
              <a:gd name="connsiteX9980" fmla="*/ 6776351 w 12192000"/>
              <a:gd name="connsiteY9980" fmla="*/ 669915 h 6858000"/>
              <a:gd name="connsiteX9981" fmla="*/ 6783733 w 12192000"/>
              <a:gd name="connsiteY9981" fmla="*/ 667487 h 6858000"/>
              <a:gd name="connsiteX9982" fmla="*/ 6776351 w 12192000"/>
              <a:gd name="connsiteY9982" fmla="*/ 656559 h 6858000"/>
              <a:gd name="connsiteX9983" fmla="*/ 6779304 w 12192000"/>
              <a:gd name="connsiteY9983" fmla="*/ 650893 h 6858000"/>
              <a:gd name="connsiteX9984" fmla="*/ 6774874 w 12192000"/>
              <a:gd name="connsiteY9984" fmla="*/ 647251 h 6858000"/>
              <a:gd name="connsiteX9985" fmla="*/ 6765277 w 12192000"/>
              <a:gd name="connsiteY9985" fmla="*/ 632276 h 6858000"/>
              <a:gd name="connsiteX9986" fmla="*/ 6766754 w 12192000"/>
              <a:gd name="connsiteY9986" fmla="*/ 628229 h 6858000"/>
              <a:gd name="connsiteX9987" fmla="*/ 6763801 w 12192000"/>
              <a:gd name="connsiteY9987" fmla="*/ 619730 h 6858000"/>
              <a:gd name="connsiteX9988" fmla="*/ 6766015 w 12192000"/>
              <a:gd name="connsiteY9988" fmla="*/ 614874 h 6858000"/>
              <a:gd name="connsiteX9989" fmla="*/ 6768230 w 12192000"/>
              <a:gd name="connsiteY9989" fmla="*/ 605161 h 6858000"/>
              <a:gd name="connsiteX9990" fmla="*/ 6763062 w 12192000"/>
              <a:gd name="connsiteY9990" fmla="*/ 599899 h 6858000"/>
              <a:gd name="connsiteX9991" fmla="*/ 6756418 w 12192000"/>
              <a:gd name="connsiteY9991" fmla="*/ 602328 h 6858000"/>
              <a:gd name="connsiteX9992" fmla="*/ 6754203 w 12192000"/>
              <a:gd name="connsiteY9992" fmla="*/ 596662 h 6858000"/>
              <a:gd name="connsiteX9993" fmla="*/ 6757156 w 12192000"/>
              <a:gd name="connsiteY9993" fmla="*/ 587353 h 6858000"/>
              <a:gd name="connsiteX9994" fmla="*/ 6754942 w 12192000"/>
              <a:gd name="connsiteY9994" fmla="*/ 585734 h 6858000"/>
              <a:gd name="connsiteX9995" fmla="*/ 6751251 w 12192000"/>
              <a:gd name="connsiteY9995" fmla="*/ 576426 h 6858000"/>
              <a:gd name="connsiteX9996" fmla="*/ 6755680 w 12192000"/>
              <a:gd name="connsiteY9996" fmla="*/ 568736 h 6858000"/>
              <a:gd name="connsiteX9997" fmla="*/ 6760848 w 12192000"/>
              <a:gd name="connsiteY9997" fmla="*/ 567522 h 6858000"/>
              <a:gd name="connsiteX9998" fmla="*/ 6764539 w 12192000"/>
              <a:gd name="connsiteY9998" fmla="*/ 559023 h 6858000"/>
              <a:gd name="connsiteX9999" fmla="*/ 6760848 w 12192000"/>
              <a:gd name="connsiteY9999" fmla="*/ 550524 h 6858000"/>
              <a:gd name="connsiteX10000" fmla="*/ 6766015 w 12192000"/>
              <a:gd name="connsiteY10000" fmla="*/ 546072 h 6858000"/>
              <a:gd name="connsiteX10001" fmla="*/ 6763801 w 12192000"/>
              <a:gd name="connsiteY10001" fmla="*/ 537978 h 6858000"/>
              <a:gd name="connsiteX10002" fmla="*/ 6770445 w 12192000"/>
              <a:gd name="connsiteY10002" fmla="*/ 535550 h 6858000"/>
              <a:gd name="connsiteX10003" fmla="*/ 6777089 w 12192000"/>
              <a:gd name="connsiteY10003" fmla="*/ 537573 h 6858000"/>
              <a:gd name="connsiteX10004" fmla="*/ 6777827 w 12192000"/>
              <a:gd name="connsiteY10004" fmla="*/ 540811 h 6858000"/>
              <a:gd name="connsiteX10005" fmla="*/ 6782995 w 12192000"/>
              <a:gd name="connsiteY10005" fmla="*/ 544049 h 6858000"/>
              <a:gd name="connsiteX10006" fmla="*/ 6791854 w 12192000"/>
              <a:gd name="connsiteY10006" fmla="*/ 538787 h 6858000"/>
              <a:gd name="connsiteX10007" fmla="*/ 6794069 w 12192000"/>
              <a:gd name="connsiteY10007" fmla="*/ 533526 h 6858000"/>
              <a:gd name="connsiteX10008" fmla="*/ 6800713 w 12192000"/>
              <a:gd name="connsiteY10008" fmla="*/ 527860 h 6858000"/>
              <a:gd name="connsiteX10009" fmla="*/ 6799975 w 12192000"/>
              <a:gd name="connsiteY10009" fmla="*/ 523408 h 6858000"/>
              <a:gd name="connsiteX10010" fmla="*/ 6793330 w 12192000"/>
              <a:gd name="connsiteY10010" fmla="*/ 517337 h 6858000"/>
              <a:gd name="connsiteX10011" fmla="*/ 6796283 w 12192000"/>
              <a:gd name="connsiteY10011" fmla="*/ 513695 h 6858000"/>
              <a:gd name="connsiteX10012" fmla="*/ 6802928 w 12192000"/>
              <a:gd name="connsiteY10012" fmla="*/ 516528 h 6858000"/>
              <a:gd name="connsiteX10013" fmla="*/ 6801451 w 12192000"/>
              <a:gd name="connsiteY10013" fmla="*/ 512076 h 6858000"/>
              <a:gd name="connsiteX10014" fmla="*/ 6805142 w 12192000"/>
              <a:gd name="connsiteY10014" fmla="*/ 501958 h 6858000"/>
              <a:gd name="connsiteX10015" fmla="*/ 6811787 w 12192000"/>
              <a:gd name="connsiteY10015" fmla="*/ 499935 h 6858000"/>
              <a:gd name="connsiteX10016" fmla="*/ 6815478 w 12192000"/>
              <a:gd name="connsiteY10016" fmla="*/ 503982 h 6858000"/>
              <a:gd name="connsiteX10017" fmla="*/ 6827290 w 12192000"/>
              <a:gd name="connsiteY10017" fmla="*/ 507220 h 6858000"/>
              <a:gd name="connsiteX10018" fmla="*/ 6820645 w 12192000"/>
              <a:gd name="connsiteY10018" fmla="*/ 502768 h 6858000"/>
              <a:gd name="connsiteX10019" fmla="*/ 6817692 w 12192000"/>
              <a:gd name="connsiteY10019" fmla="*/ 491436 h 6858000"/>
              <a:gd name="connsiteX10020" fmla="*/ 6824337 w 12192000"/>
              <a:gd name="connsiteY10020" fmla="*/ 483746 h 6858000"/>
              <a:gd name="connsiteX10021" fmla="*/ 6833934 w 12192000"/>
              <a:gd name="connsiteY10021" fmla="*/ 482532 h 6858000"/>
              <a:gd name="connsiteX10022" fmla="*/ 6836149 w 12192000"/>
              <a:gd name="connsiteY10022" fmla="*/ 475247 h 6858000"/>
              <a:gd name="connsiteX10023" fmla="*/ 6833196 w 12192000"/>
              <a:gd name="connsiteY10023" fmla="*/ 466343 h 6858000"/>
              <a:gd name="connsiteX10024" fmla="*/ 6837625 w 12192000"/>
              <a:gd name="connsiteY10024" fmla="*/ 465534 h 6858000"/>
              <a:gd name="connsiteX10025" fmla="*/ 6840578 w 12192000"/>
              <a:gd name="connsiteY10025" fmla="*/ 470391 h 6858000"/>
              <a:gd name="connsiteX10026" fmla="*/ 6844269 w 12192000"/>
              <a:gd name="connsiteY10026" fmla="*/ 469176 h 6858000"/>
              <a:gd name="connsiteX10027" fmla="*/ 6846484 w 12192000"/>
              <a:gd name="connsiteY10027" fmla="*/ 454202 h 6858000"/>
              <a:gd name="connsiteX10028" fmla="*/ 6861987 w 12192000"/>
              <a:gd name="connsiteY10028" fmla="*/ 439228 h 6858000"/>
              <a:gd name="connsiteX10029" fmla="*/ 6865678 w 12192000"/>
              <a:gd name="connsiteY10029" fmla="*/ 436395 h 6858000"/>
              <a:gd name="connsiteX10030" fmla="*/ 6865678 w 12192000"/>
              <a:gd name="connsiteY10030" fmla="*/ 430324 h 6858000"/>
              <a:gd name="connsiteX10031" fmla="*/ 6874537 w 12192000"/>
              <a:gd name="connsiteY10031" fmla="*/ 421420 h 6858000"/>
              <a:gd name="connsiteX10032" fmla="*/ 6874537 w 12192000"/>
              <a:gd name="connsiteY10032" fmla="*/ 414135 h 6858000"/>
              <a:gd name="connsiteX10033" fmla="*/ 6887826 w 12192000"/>
              <a:gd name="connsiteY10033" fmla="*/ 406446 h 6858000"/>
              <a:gd name="connsiteX10034" fmla="*/ 6900376 w 12192000"/>
              <a:gd name="connsiteY10034" fmla="*/ 406041 h 6858000"/>
              <a:gd name="connsiteX10035" fmla="*/ 6915141 w 12192000"/>
              <a:gd name="connsiteY10035" fmla="*/ 413731 h 6858000"/>
              <a:gd name="connsiteX10036" fmla="*/ 6915141 w 12192000"/>
              <a:gd name="connsiteY10036" fmla="*/ 408065 h 6858000"/>
              <a:gd name="connsiteX10037" fmla="*/ 6901852 w 12192000"/>
              <a:gd name="connsiteY10037" fmla="*/ 398351 h 6858000"/>
              <a:gd name="connsiteX10038" fmla="*/ 6906282 w 12192000"/>
              <a:gd name="connsiteY10038" fmla="*/ 396733 h 6858000"/>
              <a:gd name="connsiteX10039" fmla="*/ 6917355 w 12192000"/>
              <a:gd name="connsiteY10039" fmla="*/ 398756 h 6858000"/>
              <a:gd name="connsiteX10040" fmla="*/ 6901852 w 12192000"/>
              <a:gd name="connsiteY10040" fmla="*/ 386210 h 6858000"/>
              <a:gd name="connsiteX10041" fmla="*/ 6905543 w 12192000"/>
              <a:gd name="connsiteY10041" fmla="*/ 383377 h 6858000"/>
              <a:gd name="connsiteX10042" fmla="*/ 6904805 w 12192000"/>
              <a:gd name="connsiteY10042" fmla="*/ 369212 h 6858000"/>
              <a:gd name="connsiteX10043" fmla="*/ 6899638 w 12192000"/>
              <a:gd name="connsiteY10043" fmla="*/ 363141 h 6858000"/>
              <a:gd name="connsiteX10044" fmla="*/ 6907020 w 12192000"/>
              <a:gd name="connsiteY10044" fmla="*/ 359904 h 6858000"/>
              <a:gd name="connsiteX10045" fmla="*/ 6893732 w 12192000"/>
              <a:gd name="connsiteY10045" fmla="*/ 348572 h 6858000"/>
              <a:gd name="connsiteX10046" fmla="*/ 6875275 w 12192000"/>
              <a:gd name="connsiteY10046" fmla="*/ 348572 h 6858000"/>
              <a:gd name="connsiteX10047" fmla="*/ 6866417 w 12192000"/>
              <a:gd name="connsiteY10047" fmla="*/ 339668 h 6858000"/>
              <a:gd name="connsiteX10048" fmla="*/ 6856819 w 12192000"/>
              <a:gd name="connsiteY10048" fmla="*/ 339668 h 6858000"/>
              <a:gd name="connsiteX10049" fmla="*/ 6853128 w 12192000"/>
              <a:gd name="connsiteY10049" fmla="*/ 336025 h 6858000"/>
              <a:gd name="connsiteX10050" fmla="*/ 6853128 w 12192000"/>
              <a:gd name="connsiteY10050" fmla="*/ 335621 h 6858000"/>
              <a:gd name="connsiteX10051" fmla="*/ 6846484 w 12192000"/>
              <a:gd name="connsiteY10051" fmla="*/ 339668 h 6858000"/>
              <a:gd name="connsiteX10052" fmla="*/ 6836887 w 12192000"/>
              <a:gd name="connsiteY10052" fmla="*/ 339263 h 6858000"/>
              <a:gd name="connsiteX10053" fmla="*/ 6831719 w 12192000"/>
              <a:gd name="connsiteY10053" fmla="*/ 332788 h 6858000"/>
              <a:gd name="connsiteX10054" fmla="*/ 6819907 w 12192000"/>
              <a:gd name="connsiteY10054" fmla="*/ 339668 h 6858000"/>
              <a:gd name="connsiteX10055" fmla="*/ 6811787 w 12192000"/>
              <a:gd name="connsiteY10055" fmla="*/ 335621 h 6858000"/>
              <a:gd name="connsiteX10056" fmla="*/ 6808095 w 12192000"/>
              <a:gd name="connsiteY10056" fmla="*/ 343310 h 6858000"/>
              <a:gd name="connsiteX10057" fmla="*/ 6799236 w 12192000"/>
              <a:gd name="connsiteY10057" fmla="*/ 340073 h 6858000"/>
              <a:gd name="connsiteX10058" fmla="*/ 6795545 w 12192000"/>
              <a:gd name="connsiteY10058" fmla="*/ 332383 h 6858000"/>
              <a:gd name="connsiteX10059" fmla="*/ 6788163 w 12192000"/>
              <a:gd name="connsiteY10059" fmla="*/ 341691 h 6858000"/>
              <a:gd name="connsiteX10060" fmla="*/ 6781519 w 12192000"/>
              <a:gd name="connsiteY10060" fmla="*/ 331574 h 6858000"/>
              <a:gd name="connsiteX10061" fmla="*/ 6776351 w 12192000"/>
              <a:gd name="connsiteY10061" fmla="*/ 335216 h 6858000"/>
              <a:gd name="connsiteX10062" fmla="*/ 6775613 w 12192000"/>
              <a:gd name="connsiteY10062" fmla="*/ 344120 h 6858000"/>
              <a:gd name="connsiteX10063" fmla="*/ 6771921 w 12192000"/>
              <a:gd name="connsiteY10063" fmla="*/ 351405 h 6858000"/>
              <a:gd name="connsiteX10064" fmla="*/ 6764539 w 12192000"/>
              <a:gd name="connsiteY10064" fmla="*/ 353023 h 6858000"/>
              <a:gd name="connsiteX10065" fmla="*/ 6760109 w 12192000"/>
              <a:gd name="connsiteY10065" fmla="*/ 347762 h 6858000"/>
              <a:gd name="connsiteX10066" fmla="*/ 6753465 w 12192000"/>
              <a:gd name="connsiteY10066" fmla="*/ 345739 h 6858000"/>
              <a:gd name="connsiteX10067" fmla="*/ 6760109 w 12192000"/>
              <a:gd name="connsiteY10067" fmla="*/ 357071 h 6858000"/>
              <a:gd name="connsiteX10068" fmla="*/ 6766754 w 12192000"/>
              <a:gd name="connsiteY10068" fmla="*/ 361118 h 6858000"/>
              <a:gd name="connsiteX10069" fmla="*/ 6757895 w 12192000"/>
              <a:gd name="connsiteY10069" fmla="*/ 367998 h 6858000"/>
              <a:gd name="connsiteX10070" fmla="*/ 6749774 w 12192000"/>
              <a:gd name="connsiteY10070" fmla="*/ 367593 h 6858000"/>
              <a:gd name="connsiteX10071" fmla="*/ 6742392 w 12192000"/>
              <a:gd name="connsiteY10071" fmla="*/ 371236 h 6858000"/>
              <a:gd name="connsiteX10072" fmla="*/ 6751251 w 12192000"/>
              <a:gd name="connsiteY10072" fmla="*/ 375283 h 6858000"/>
              <a:gd name="connsiteX10073" fmla="*/ 6751251 w 12192000"/>
              <a:gd name="connsiteY10073" fmla="*/ 380544 h 6858000"/>
              <a:gd name="connsiteX10074" fmla="*/ 6746821 w 12192000"/>
              <a:gd name="connsiteY10074" fmla="*/ 381353 h 6858000"/>
              <a:gd name="connsiteX10075" fmla="*/ 6745345 w 12192000"/>
              <a:gd name="connsiteY10075" fmla="*/ 378520 h 6858000"/>
              <a:gd name="connsiteX10076" fmla="*/ 6738700 w 12192000"/>
              <a:gd name="connsiteY10076" fmla="*/ 375687 h 6858000"/>
              <a:gd name="connsiteX10077" fmla="*/ 6735747 w 12192000"/>
              <a:gd name="connsiteY10077" fmla="*/ 378925 h 6858000"/>
              <a:gd name="connsiteX10078" fmla="*/ 6740177 w 12192000"/>
              <a:gd name="connsiteY10078" fmla="*/ 385401 h 6858000"/>
              <a:gd name="connsiteX10079" fmla="*/ 6746083 w 12192000"/>
              <a:gd name="connsiteY10079" fmla="*/ 385805 h 6858000"/>
              <a:gd name="connsiteX10080" fmla="*/ 6751251 w 12192000"/>
              <a:gd name="connsiteY10080" fmla="*/ 391471 h 6858000"/>
              <a:gd name="connsiteX10081" fmla="*/ 6748298 w 12192000"/>
              <a:gd name="connsiteY10081" fmla="*/ 396328 h 6858000"/>
              <a:gd name="connsiteX10082" fmla="*/ 6741653 w 12192000"/>
              <a:gd name="connsiteY10082" fmla="*/ 412516 h 6858000"/>
              <a:gd name="connsiteX10083" fmla="*/ 6743868 w 12192000"/>
              <a:gd name="connsiteY10083" fmla="*/ 418992 h 6858000"/>
              <a:gd name="connsiteX10084" fmla="*/ 6732056 w 12192000"/>
              <a:gd name="connsiteY10084" fmla="*/ 421015 h 6858000"/>
              <a:gd name="connsiteX10085" fmla="*/ 6741653 w 12192000"/>
              <a:gd name="connsiteY10085" fmla="*/ 428300 h 6858000"/>
              <a:gd name="connsiteX10086" fmla="*/ 6749774 w 12192000"/>
              <a:gd name="connsiteY10086" fmla="*/ 429514 h 6858000"/>
              <a:gd name="connsiteX10087" fmla="*/ 6752727 w 12192000"/>
              <a:gd name="connsiteY10087" fmla="*/ 435585 h 6858000"/>
              <a:gd name="connsiteX10088" fmla="*/ 6746821 w 12192000"/>
              <a:gd name="connsiteY10088" fmla="*/ 437609 h 6858000"/>
              <a:gd name="connsiteX10089" fmla="*/ 6752727 w 12192000"/>
              <a:gd name="connsiteY10089" fmla="*/ 444894 h 6858000"/>
              <a:gd name="connsiteX10090" fmla="*/ 6759371 w 12192000"/>
              <a:gd name="connsiteY10090" fmla="*/ 444894 h 6858000"/>
              <a:gd name="connsiteX10091" fmla="*/ 6749774 w 12192000"/>
              <a:gd name="connsiteY10091" fmla="*/ 456226 h 6858000"/>
              <a:gd name="connsiteX10092" fmla="*/ 6743130 w 12192000"/>
              <a:gd name="connsiteY10092" fmla="*/ 456630 h 6858000"/>
              <a:gd name="connsiteX10093" fmla="*/ 6736486 w 12192000"/>
              <a:gd name="connsiteY10093" fmla="*/ 464725 h 6858000"/>
              <a:gd name="connsiteX10094" fmla="*/ 6737962 w 12192000"/>
              <a:gd name="connsiteY10094" fmla="*/ 479699 h 6858000"/>
              <a:gd name="connsiteX10095" fmla="*/ 6728365 w 12192000"/>
              <a:gd name="connsiteY10095" fmla="*/ 495078 h 6858000"/>
              <a:gd name="connsiteX10096" fmla="*/ 6721721 w 12192000"/>
              <a:gd name="connsiteY10096" fmla="*/ 494673 h 6858000"/>
              <a:gd name="connsiteX10097" fmla="*/ 6711385 w 12192000"/>
              <a:gd name="connsiteY10097" fmla="*/ 503577 h 6858000"/>
              <a:gd name="connsiteX10098" fmla="*/ 6706218 w 12192000"/>
              <a:gd name="connsiteY10098" fmla="*/ 497102 h 6858000"/>
              <a:gd name="connsiteX10099" fmla="*/ 6704741 w 12192000"/>
              <a:gd name="connsiteY10099" fmla="*/ 505196 h 6858000"/>
              <a:gd name="connsiteX10100" fmla="*/ 6708432 w 12192000"/>
              <a:gd name="connsiteY10100" fmla="*/ 513695 h 6858000"/>
              <a:gd name="connsiteX10101" fmla="*/ 6696620 w 12192000"/>
              <a:gd name="connsiteY10101" fmla="*/ 519766 h 6858000"/>
              <a:gd name="connsiteX10102" fmla="*/ 6691453 w 12192000"/>
              <a:gd name="connsiteY10102" fmla="*/ 529479 h 6858000"/>
              <a:gd name="connsiteX10103" fmla="*/ 6685547 w 12192000"/>
              <a:gd name="connsiteY10103" fmla="*/ 529074 h 6858000"/>
              <a:gd name="connsiteX10104" fmla="*/ 6684070 w 12192000"/>
              <a:gd name="connsiteY10104" fmla="*/ 522194 h 6858000"/>
              <a:gd name="connsiteX10105" fmla="*/ 6676688 w 12192000"/>
              <a:gd name="connsiteY10105" fmla="*/ 522194 h 6858000"/>
              <a:gd name="connsiteX10106" fmla="*/ 6672258 w 12192000"/>
              <a:gd name="connsiteY10106" fmla="*/ 531907 h 6858000"/>
              <a:gd name="connsiteX10107" fmla="*/ 6672258 w 12192000"/>
              <a:gd name="connsiteY10107" fmla="*/ 542025 h 6858000"/>
              <a:gd name="connsiteX10108" fmla="*/ 6665614 w 12192000"/>
              <a:gd name="connsiteY10108" fmla="*/ 547691 h 6858000"/>
              <a:gd name="connsiteX10109" fmla="*/ 6661185 w 12192000"/>
              <a:gd name="connsiteY10109" fmla="*/ 541620 h 6858000"/>
              <a:gd name="connsiteX10110" fmla="*/ 6657494 w 12192000"/>
              <a:gd name="connsiteY10110" fmla="*/ 541620 h 6858000"/>
              <a:gd name="connsiteX10111" fmla="*/ 6654541 w 12192000"/>
              <a:gd name="connsiteY10111" fmla="*/ 551333 h 6858000"/>
              <a:gd name="connsiteX10112" fmla="*/ 6650111 w 12192000"/>
              <a:gd name="connsiteY10112" fmla="*/ 552548 h 6858000"/>
              <a:gd name="connsiteX10113" fmla="*/ 6645682 w 12192000"/>
              <a:gd name="connsiteY10113" fmla="*/ 547691 h 6858000"/>
              <a:gd name="connsiteX10114" fmla="*/ 6639037 w 12192000"/>
              <a:gd name="connsiteY10114" fmla="*/ 554166 h 6858000"/>
              <a:gd name="connsiteX10115" fmla="*/ 6636084 w 12192000"/>
              <a:gd name="connsiteY10115" fmla="*/ 561856 h 6858000"/>
              <a:gd name="connsiteX10116" fmla="*/ 6642729 w 12192000"/>
              <a:gd name="connsiteY10116" fmla="*/ 563070 h 6858000"/>
              <a:gd name="connsiteX10117" fmla="*/ 6641990 w 12192000"/>
              <a:gd name="connsiteY10117" fmla="*/ 568332 h 6858000"/>
              <a:gd name="connsiteX10118" fmla="*/ 6628702 w 12192000"/>
              <a:gd name="connsiteY10118" fmla="*/ 578854 h 6858000"/>
              <a:gd name="connsiteX10119" fmla="*/ 6619843 w 12192000"/>
              <a:gd name="connsiteY10119" fmla="*/ 576831 h 6858000"/>
              <a:gd name="connsiteX10120" fmla="*/ 6617628 w 12192000"/>
              <a:gd name="connsiteY10120" fmla="*/ 581687 h 6858000"/>
              <a:gd name="connsiteX10121" fmla="*/ 6621320 w 12192000"/>
              <a:gd name="connsiteY10121" fmla="*/ 589781 h 6858000"/>
              <a:gd name="connsiteX10122" fmla="*/ 6613199 w 12192000"/>
              <a:gd name="connsiteY10122" fmla="*/ 600709 h 6858000"/>
              <a:gd name="connsiteX10123" fmla="*/ 6598434 w 12192000"/>
              <a:gd name="connsiteY10123" fmla="*/ 603137 h 6858000"/>
              <a:gd name="connsiteX10124" fmla="*/ 6591052 w 12192000"/>
              <a:gd name="connsiteY10124" fmla="*/ 600304 h 6858000"/>
              <a:gd name="connsiteX10125" fmla="*/ 6602125 w 12192000"/>
              <a:gd name="connsiteY10125" fmla="*/ 613660 h 6858000"/>
              <a:gd name="connsiteX10126" fmla="*/ 6603602 w 12192000"/>
              <a:gd name="connsiteY10126" fmla="*/ 625396 h 6858000"/>
              <a:gd name="connsiteX10127" fmla="*/ 6601387 w 12192000"/>
              <a:gd name="connsiteY10127" fmla="*/ 628634 h 6858000"/>
              <a:gd name="connsiteX10128" fmla="*/ 6602864 w 12192000"/>
              <a:gd name="connsiteY10128" fmla="*/ 639157 h 6858000"/>
              <a:gd name="connsiteX10129" fmla="*/ 6600649 w 12192000"/>
              <a:gd name="connsiteY10129" fmla="*/ 652512 h 6858000"/>
              <a:gd name="connsiteX10130" fmla="*/ 6608031 w 12192000"/>
              <a:gd name="connsiteY10130" fmla="*/ 659797 h 6858000"/>
              <a:gd name="connsiteX10131" fmla="*/ 6606555 w 12192000"/>
              <a:gd name="connsiteY10131" fmla="*/ 669105 h 6858000"/>
              <a:gd name="connsiteX10132" fmla="*/ 6600649 w 12192000"/>
              <a:gd name="connsiteY10132" fmla="*/ 663844 h 6858000"/>
              <a:gd name="connsiteX10133" fmla="*/ 6597696 w 12192000"/>
              <a:gd name="connsiteY10133" fmla="*/ 666677 h 6858000"/>
              <a:gd name="connsiteX10134" fmla="*/ 6601387 w 12192000"/>
              <a:gd name="connsiteY10134" fmla="*/ 680033 h 6858000"/>
              <a:gd name="connsiteX10135" fmla="*/ 6593266 w 12192000"/>
              <a:gd name="connsiteY10135" fmla="*/ 688936 h 6858000"/>
              <a:gd name="connsiteX10136" fmla="*/ 6601387 w 12192000"/>
              <a:gd name="connsiteY10136" fmla="*/ 691769 h 6858000"/>
              <a:gd name="connsiteX10137" fmla="*/ 6601387 w 12192000"/>
              <a:gd name="connsiteY10137" fmla="*/ 697031 h 6858000"/>
              <a:gd name="connsiteX10138" fmla="*/ 6596219 w 12192000"/>
              <a:gd name="connsiteY10138" fmla="*/ 699459 h 6858000"/>
              <a:gd name="connsiteX10139" fmla="*/ 6602125 w 12192000"/>
              <a:gd name="connsiteY10139" fmla="*/ 709577 h 6858000"/>
              <a:gd name="connsiteX10140" fmla="*/ 6594743 w 12192000"/>
              <a:gd name="connsiteY10140" fmla="*/ 717671 h 6858000"/>
              <a:gd name="connsiteX10141" fmla="*/ 6600649 w 12192000"/>
              <a:gd name="connsiteY10141" fmla="*/ 723337 h 6858000"/>
              <a:gd name="connsiteX10142" fmla="*/ 6605816 w 12192000"/>
              <a:gd name="connsiteY10142" fmla="*/ 730217 h 6858000"/>
              <a:gd name="connsiteX10143" fmla="*/ 6612461 w 12192000"/>
              <a:gd name="connsiteY10143" fmla="*/ 731431 h 6858000"/>
              <a:gd name="connsiteX10144" fmla="*/ 6612461 w 12192000"/>
              <a:gd name="connsiteY10144" fmla="*/ 740335 h 6858000"/>
              <a:gd name="connsiteX10145" fmla="*/ 6617628 w 12192000"/>
              <a:gd name="connsiteY10145" fmla="*/ 737502 h 6858000"/>
              <a:gd name="connsiteX10146" fmla="*/ 6622796 w 12192000"/>
              <a:gd name="connsiteY10146" fmla="*/ 746001 h 6858000"/>
              <a:gd name="connsiteX10147" fmla="*/ 6630917 w 12192000"/>
              <a:gd name="connsiteY10147" fmla="*/ 736288 h 6858000"/>
              <a:gd name="connsiteX10148" fmla="*/ 6638299 w 12192000"/>
              <a:gd name="connsiteY10148" fmla="*/ 741549 h 6858000"/>
              <a:gd name="connsiteX10149" fmla="*/ 6640514 w 12192000"/>
              <a:gd name="connsiteY10149" fmla="*/ 749239 h 6858000"/>
              <a:gd name="connsiteX10150" fmla="*/ 6658232 w 12192000"/>
              <a:gd name="connsiteY10150" fmla="*/ 761785 h 6858000"/>
              <a:gd name="connsiteX10151" fmla="*/ 6655279 w 12192000"/>
              <a:gd name="connsiteY10151" fmla="*/ 767046 h 6858000"/>
              <a:gd name="connsiteX10152" fmla="*/ 6670044 w 12192000"/>
              <a:gd name="connsiteY10152" fmla="*/ 775141 h 6858000"/>
              <a:gd name="connsiteX10153" fmla="*/ 6670044 w 12192000"/>
              <a:gd name="connsiteY10153" fmla="*/ 782021 h 6858000"/>
              <a:gd name="connsiteX10154" fmla="*/ 6679641 w 12192000"/>
              <a:gd name="connsiteY10154" fmla="*/ 790520 h 6858000"/>
              <a:gd name="connsiteX10155" fmla="*/ 6673735 w 12192000"/>
              <a:gd name="connsiteY10155" fmla="*/ 804685 h 6858000"/>
              <a:gd name="connsiteX10156" fmla="*/ 6661185 w 12192000"/>
              <a:gd name="connsiteY10156" fmla="*/ 817231 h 6858000"/>
              <a:gd name="connsiteX10157" fmla="*/ 6657494 w 12192000"/>
              <a:gd name="connsiteY10157" fmla="*/ 826539 h 6858000"/>
              <a:gd name="connsiteX10158" fmla="*/ 6644205 w 12192000"/>
              <a:gd name="connsiteY10158" fmla="*/ 829777 h 6858000"/>
              <a:gd name="connsiteX10159" fmla="*/ 6635346 w 12192000"/>
              <a:gd name="connsiteY10159" fmla="*/ 825325 h 6858000"/>
              <a:gd name="connsiteX10160" fmla="*/ 6636823 w 12192000"/>
              <a:gd name="connsiteY10160" fmla="*/ 819659 h 6858000"/>
              <a:gd name="connsiteX10161" fmla="*/ 6625749 w 12192000"/>
              <a:gd name="connsiteY10161" fmla="*/ 815612 h 6858000"/>
              <a:gd name="connsiteX10162" fmla="*/ 6620581 w 12192000"/>
              <a:gd name="connsiteY10162" fmla="*/ 811160 h 6858000"/>
              <a:gd name="connsiteX10163" fmla="*/ 6620581 w 12192000"/>
              <a:gd name="connsiteY10163" fmla="*/ 816826 h 6858000"/>
              <a:gd name="connsiteX10164" fmla="*/ 6613937 w 12192000"/>
              <a:gd name="connsiteY10164" fmla="*/ 817231 h 6858000"/>
              <a:gd name="connsiteX10165" fmla="*/ 6610246 w 12192000"/>
              <a:gd name="connsiteY10165" fmla="*/ 812779 h 6858000"/>
              <a:gd name="connsiteX10166" fmla="*/ 6601387 w 12192000"/>
              <a:gd name="connsiteY10166" fmla="*/ 811160 h 6858000"/>
              <a:gd name="connsiteX10167" fmla="*/ 6597696 w 12192000"/>
              <a:gd name="connsiteY10167" fmla="*/ 817231 h 6858000"/>
              <a:gd name="connsiteX10168" fmla="*/ 6590313 w 12192000"/>
              <a:gd name="connsiteY10168" fmla="*/ 819255 h 6858000"/>
              <a:gd name="connsiteX10169" fmla="*/ 6586622 w 12192000"/>
              <a:gd name="connsiteY10169" fmla="*/ 815207 h 6858000"/>
              <a:gd name="connsiteX10170" fmla="*/ 6579240 w 12192000"/>
              <a:gd name="connsiteY10170" fmla="*/ 824111 h 6858000"/>
              <a:gd name="connsiteX10171" fmla="*/ 6571119 w 12192000"/>
              <a:gd name="connsiteY10171" fmla="*/ 820064 h 6858000"/>
              <a:gd name="connsiteX10172" fmla="*/ 6563737 w 12192000"/>
              <a:gd name="connsiteY10172" fmla="*/ 822897 h 6858000"/>
              <a:gd name="connsiteX10173" fmla="*/ 6564475 w 12192000"/>
              <a:gd name="connsiteY10173" fmla="*/ 826539 h 6858000"/>
              <a:gd name="connsiteX10174" fmla="*/ 6579240 w 12192000"/>
              <a:gd name="connsiteY10174" fmla="*/ 827754 h 6858000"/>
              <a:gd name="connsiteX10175" fmla="*/ 6582931 w 12192000"/>
              <a:gd name="connsiteY10175" fmla="*/ 830587 h 6858000"/>
              <a:gd name="connsiteX10176" fmla="*/ 6584407 w 12192000"/>
              <a:gd name="connsiteY10176" fmla="*/ 826135 h 6858000"/>
              <a:gd name="connsiteX10177" fmla="*/ 6596958 w 12192000"/>
              <a:gd name="connsiteY10177" fmla="*/ 825730 h 6858000"/>
              <a:gd name="connsiteX10178" fmla="*/ 6603602 w 12192000"/>
              <a:gd name="connsiteY10178" fmla="*/ 829777 h 6858000"/>
              <a:gd name="connsiteX10179" fmla="*/ 6613937 w 12192000"/>
              <a:gd name="connsiteY10179" fmla="*/ 831396 h 6858000"/>
              <a:gd name="connsiteX10180" fmla="*/ 6620581 w 12192000"/>
              <a:gd name="connsiteY10180" fmla="*/ 839490 h 6858000"/>
              <a:gd name="connsiteX10181" fmla="*/ 6628702 w 12192000"/>
              <a:gd name="connsiteY10181" fmla="*/ 835038 h 6858000"/>
              <a:gd name="connsiteX10182" fmla="*/ 6633131 w 12192000"/>
              <a:gd name="connsiteY10182" fmla="*/ 837062 h 6858000"/>
              <a:gd name="connsiteX10183" fmla="*/ 6641990 w 12192000"/>
              <a:gd name="connsiteY10183" fmla="*/ 832610 h 6858000"/>
              <a:gd name="connsiteX10184" fmla="*/ 6653802 w 12192000"/>
              <a:gd name="connsiteY10184" fmla="*/ 835848 h 6858000"/>
              <a:gd name="connsiteX10185" fmla="*/ 6660447 w 12192000"/>
              <a:gd name="connsiteY10185" fmla="*/ 840704 h 6858000"/>
              <a:gd name="connsiteX10186" fmla="*/ 6661185 w 12192000"/>
              <a:gd name="connsiteY10186" fmla="*/ 849608 h 6858000"/>
              <a:gd name="connsiteX10187" fmla="*/ 6654541 w 12192000"/>
              <a:gd name="connsiteY10187" fmla="*/ 854465 h 6858000"/>
              <a:gd name="connsiteX10188" fmla="*/ 6647896 w 12192000"/>
              <a:gd name="connsiteY10188" fmla="*/ 854465 h 6858000"/>
              <a:gd name="connsiteX10189" fmla="*/ 6639037 w 12192000"/>
              <a:gd name="connsiteY10189" fmla="*/ 867011 h 6858000"/>
              <a:gd name="connsiteX10190" fmla="*/ 6633131 w 12192000"/>
              <a:gd name="connsiteY10190" fmla="*/ 866606 h 6858000"/>
              <a:gd name="connsiteX10191" fmla="*/ 6635346 w 12192000"/>
              <a:gd name="connsiteY10191" fmla="*/ 858107 h 6858000"/>
              <a:gd name="connsiteX10192" fmla="*/ 6631655 w 12192000"/>
              <a:gd name="connsiteY10192" fmla="*/ 854060 h 6858000"/>
              <a:gd name="connsiteX10193" fmla="*/ 6627964 w 12192000"/>
              <a:gd name="connsiteY10193" fmla="*/ 858917 h 6858000"/>
              <a:gd name="connsiteX10194" fmla="*/ 6629440 w 12192000"/>
              <a:gd name="connsiteY10194" fmla="*/ 864583 h 6858000"/>
              <a:gd name="connsiteX10195" fmla="*/ 6622796 w 12192000"/>
              <a:gd name="connsiteY10195" fmla="*/ 865392 h 6858000"/>
              <a:gd name="connsiteX10196" fmla="*/ 6616152 w 12192000"/>
              <a:gd name="connsiteY10196" fmla="*/ 872272 h 6858000"/>
              <a:gd name="connsiteX10197" fmla="*/ 6614675 w 12192000"/>
              <a:gd name="connsiteY10197" fmla="*/ 881581 h 6858000"/>
              <a:gd name="connsiteX10198" fmla="*/ 6606555 w 12192000"/>
              <a:gd name="connsiteY10198" fmla="*/ 875915 h 6858000"/>
              <a:gd name="connsiteX10199" fmla="*/ 6607293 w 12192000"/>
              <a:gd name="connsiteY10199" fmla="*/ 881581 h 6858000"/>
              <a:gd name="connsiteX10200" fmla="*/ 6601387 w 12192000"/>
              <a:gd name="connsiteY10200" fmla="*/ 886437 h 6858000"/>
              <a:gd name="connsiteX10201" fmla="*/ 6599911 w 12192000"/>
              <a:gd name="connsiteY10201" fmla="*/ 884414 h 6858000"/>
              <a:gd name="connsiteX10202" fmla="*/ 6594743 w 12192000"/>
              <a:gd name="connsiteY10202" fmla="*/ 884414 h 6858000"/>
              <a:gd name="connsiteX10203" fmla="*/ 6588837 w 12192000"/>
              <a:gd name="connsiteY10203" fmla="*/ 890889 h 6858000"/>
              <a:gd name="connsiteX10204" fmla="*/ 6596958 w 12192000"/>
              <a:gd name="connsiteY10204" fmla="*/ 891698 h 6858000"/>
              <a:gd name="connsiteX10205" fmla="*/ 6607293 w 12192000"/>
              <a:gd name="connsiteY10205" fmla="*/ 901412 h 6858000"/>
              <a:gd name="connsiteX10206" fmla="*/ 6588837 w 12192000"/>
              <a:gd name="connsiteY10206" fmla="*/ 901816 h 6858000"/>
              <a:gd name="connsiteX10207" fmla="*/ 6603602 w 12192000"/>
              <a:gd name="connsiteY10207" fmla="*/ 906673 h 6858000"/>
              <a:gd name="connsiteX10208" fmla="*/ 6604340 w 12192000"/>
              <a:gd name="connsiteY10208" fmla="*/ 912339 h 6858000"/>
              <a:gd name="connsiteX10209" fmla="*/ 6599172 w 12192000"/>
              <a:gd name="connsiteY10209" fmla="*/ 922861 h 6858000"/>
              <a:gd name="connsiteX10210" fmla="*/ 6609508 w 12192000"/>
              <a:gd name="connsiteY10210" fmla="*/ 931765 h 6858000"/>
              <a:gd name="connsiteX10211" fmla="*/ 6597696 w 12192000"/>
              <a:gd name="connsiteY10211" fmla="*/ 933789 h 6858000"/>
              <a:gd name="connsiteX10212" fmla="*/ 6586622 w 12192000"/>
              <a:gd name="connsiteY10212" fmla="*/ 930146 h 6858000"/>
              <a:gd name="connsiteX10213" fmla="*/ 6592528 w 12192000"/>
              <a:gd name="connsiteY10213" fmla="*/ 938645 h 6858000"/>
              <a:gd name="connsiteX10214" fmla="*/ 6588099 w 12192000"/>
              <a:gd name="connsiteY10214" fmla="*/ 946740 h 6858000"/>
              <a:gd name="connsiteX10215" fmla="*/ 6599172 w 12192000"/>
              <a:gd name="connsiteY10215" fmla="*/ 953215 h 6858000"/>
              <a:gd name="connsiteX10216" fmla="*/ 6590313 w 12192000"/>
              <a:gd name="connsiteY10216" fmla="*/ 960500 h 6858000"/>
              <a:gd name="connsiteX10217" fmla="*/ 6597696 w 12192000"/>
              <a:gd name="connsiteY10217" fmla="*/ 969808 h 6858000"/>
              <a:gd name="connsiteX10218" fmla="*/ 6589575 w 12192000"/>
              <a:gd name="connsiteY10218" fmla="*/ 978307 h 6858000"/>
              <a:gd name="connsiteX10219" fmla="*/ 6588837 w 12192000"/>
              <a:gd name="connsiteY10219" fmla="*/ 987616 h 6858000"/>
              <a:gd name="connsiteX10220" fmla="*/ 6596958 w 12192000"/>
              <a:gd name="connsiteY10220" fmla="*/ 994901 h 6858000"/>
              <a:gd name="connsiteX10221" fmla="*/ 6592528 w 12192000"/>
              <a:gd name="connsiteY10221" fmla="*/ 1002185 h 6858000"/>
              <a:gd name="connsiteX10222" fmla="*/ 6591052 w 12192000"/>
              <a:gd name="connsiteY10222" fmla="*/ 1024445 h 6858000"/>
              <a:gd name="connsiteX10223" fmla="*/ 6582931 w 12192000"/>
              <a:gd name="connsiteY10223" fmla="*/ 1032134 h 6858000"/>
              <a:gd name="connsiteX10224" fmla="*/ 6579978 w 12192000"/>
              <a:gd name="connsiteY10224" fmla="*/ 1050347 h 6858000"/>
              <a:gd name="connsiteX10225" fmla="*/ 6568904 w 12192000"/>
              <a:gd name="connsiteY10225" fmla="*/ 1062488 h 6858000"/>
              <a:gd name="connsiteX10226" fmla="*/ 6563737 w 12192000"/>
              <a:gd name="connsiteY10226" fmla="*/ 1056417 h 6858000"/>
              <a:gd name="connsiteX10227" fmla="*/ 6554139 w 12192000"/>
              <a:gd name="connsiteY10227" fmla="*/ 1052370 h 6858000"/>
              <a:gd name="connsiteX10228" fmla="*/ 6543066 w 12192000"/>
              <a:gd name="connsiteY10228" fmla="*/ 1058036 h 6858000"/>
              <a:gd name="connsiteX10229" fmla="*/ 6525348 w 12192000"/>
              <a:gd name="connsiteY10229" fmla="*/ 1055203 h 6858000"/>
              <a:gd name="connsiteX10230" fmla="*/ 6522395 w 12192000"/>
              <a:gd name="connsiteY10230" fmla="*/ 1048728 h 6858000"/>
              <a:gd name="connsiteX10231" fmla="*/ 6519442 w 12192000"/>
              <a:gd name="connsiteY10231" fmla="*/ 1063297 h 6858000"/>
              <a:gd name="connsiteX10232" fmla="*/ 6503939 w 12192000"/>
              <a:gd name="connsiteY10232" fmla="*/ 1064916 h 6858000"/>
              <a:gd name="connsiteX10233" fmla="*/ 6497295 w 12192000"/>
              <a:gd name="connsiteY10233" fmla="*/ 1079891 h 6858000"/>
              <a:gd name="connsiteX10234" fmla="*/ 6502463 w 12192000"/>
              <a:gd name="connsiteY10234" fmla="*/ 1084343 h 6858000"/>
              <a:gd name="connsiteX10235" fmla="*/ 6503201 w 12192000"/>
              <a:gd name="connsiteY10235" fmla="*/ 1091627 h 6858000"/>
              <a:gd name="connsiteX10236" fmla="*/ 6493603 w 12192000"/>
              <a:gd name="connsiteY10236" fmla="*/ 1100126 h 6858000"/>
              <a:gd name="connsiteX10237" fmla="*/ 6481054 w 12192000"/>
              <a:gd name="connsiteY10237" fmla="*/ 1095675 h 6858000"/>
              <a:gd name="connsiteX10238" fmla="*/ 6455953 w 12192000"/>
              <a:gd name="connsiteY10238" fmla="*/ 1102150 h 6858000"/>
              <a:gd name="connsiteX10239" fmla="*/ 6446356 w 12192000"/>
              <a:gd name="connsiteY10239" fmla="*/ 1102150 h 6858000"/>
              <a:gd name="connsiteX10240" fmla="*/ 6441188 w 12192000"/>
              <a:gd name="connsiteY10240" fmla="*/ 1097698 h 6858000"/>
              <a:gd name="connsiteX10241" fmla="*/ 6446356 w 12192000"/>
              <a:gd name="connsiteY10241" fmla="*/ 1089199 h 6858000"/>
              <a:gd name="connsiteX10242" fmla="*/ 6441926 w 12192000"/>
              <a:gd name="connsiteY10242" fmla="*/ 1067749 h 6858000"/>
              <a:gd name="connsiteX10243" fmla="*/ 6432329 w 12192000"/>
              <a:gd name="connsiteY10243" fmla="*/ 1064916 h 6858000"/>
              <a:gd name="connsiteX10244" fmla="*/ 6430115 w 12192000"/>
              <a:gd name="connsiteY10244" fmla="*/ 1056822 h 6858000"/>
              <a:gd name="connsiteX10245" fmla="*/ 6423470 w 12192000"/>
              <a:gd name="connsiteY10245" fmla="*/ 1052775 h 6858000"/>
              <a:gd name="connsiteX10246" fmla="*/ 6425685 w 12192000"/>
              <a:gd name="connsiteY10246" fmla="*/ 1047918 h 6858000"/>
              <a:gd name="connsiteX10247" fmla="*/ 6438236 w 12192000"/>
              <a:gd name="connsiteY10247" fmla="*/ 1046704 h 6858000"/>
              <a:gd name="connsiteX10248" fmla="*/ 6444879 w 12192000"/>
              <a:gd name="connsiteY10248" fmla="*/ 1034158 h 6858000"/>
              <a:gd name="connsiteX10249" fmla="*/ 6441926 w 12192000"/>
              <a:gd name="connsiteY10249" fmla="*/ 1022826 h 6858000"/>
              <a:gd name="connsiteX10250" fmla="*/ 6431591 w 12192000"/>
              <a:gd name="connsiteY10250" fmla="*/ 1028492 h 6858000"/>
              <a:gd name="connsiteX10251" fmla="*/ 6421994 w 12192000"/>
              <a:gd name="connsiteY10251" fmla="*/ 1019588 h 6858000"/>
              <a:gd name="connsiteX10252" fmla="*/ 6419780 w 12192000"/>
              <a:gd name="connsiteY10252" fmla="*/ 1011089 h 6858000"/>
              <a:gd name="connsiteX10253" fmla="*/ 6409444 w 12192000"/>
              <a:gd name="connsiteY10253" fmla="*/ 1007042 h 6858000"/>
              <a:gd name="connsiteX10254" fmla="*/ 6407967 w 12192000"/>
              <a:gd name="connsiteY10254" fmla="*/ 994496 h 6858000"/>
              <a:gd name="connsiteX10255" fmla="*/ 6399108 w 12192000"/>
              <a:gd name="connsiteY10255" fmla="*/ 977498 h 6858000"/>
              <a:gd name="connsiteX10256" fmla="*/ 6394679 w 12192000"/>
              <a:gd name="connsiteY10256" fmla="*/ 973855 h 6858000"/>
              <a:gd name="connsiteX10257" fmla="*/ 6389511 w 12192000"/>
              <a:gd name="connsiteY10257" fmla="*/ 962119 h 6858000"/>
              <a:gd name="connsiteX10258" fmla="*/ 6381390 w 12192000"/>
              <a:gd name="connsiteY10258" fmla="*/ 960095 h 6858000"/>
              <a:gd name="connsiteX10259" fmla="*/ 6376223 w 12192000"/>
              <a:gd name="connsiteY10259" fmla="*/ 952810 h 6858000"/>
              <a:gd name="connsiteX10260" fmla="*/ 6380652 w 12192000"/>
              <a:gd name="connsiteY10260" fmla="*/ 948358 h 6858000"/>
              <a:gd name="connsiteX10261" fmla="*/ 6381390 w 12192000"/>
              <a:gd name="connsiteY10261" fmla="*/ 938241 h 6858000"/>
              <a:gd name="connsiteX10262" fmla="*/ 6378438 w 12192000"/>
              <a:gd name="connsiteY10262" fmla="*/ 930956 h 6858000"/>
              <a:gd name="connsiteX10263" fmla="*/ 6380652 w 12192000"/>
              <a:gd name="connsiteY10263" fmla="*/ 923671 h 6858000"/>
              <a:gd name="connsiteX10264" fmla="*/ 6390249 w 12192000"/>
              <a:gd name="connsiteY10264" fmla="*/ 916386 h 6858000"/>
              <a:gd name="connsiteX10265" fmla="*/ 6388035 w 12192000"/>
              <a:gd name="connsiteY10265" fmla="*/ 911529 h 6858000"/>
              <a:gd name="connsiteX10266" fmla="*/ 6379176 w 12192000"/>
              <a:gd name="connsiteY10266" fmla="*/ 907078 h 6858000"/>
              <a:gd name="connsiteX10267" fmla="*/ 6381390 w 12192000"/>
              <a:gd name="connsiteY10267" fmla="*/ 902221 h 6858000"/>
              <a:gd name="connsiteX10268" fmla="*/ 6376961 w 12192000"/>
              <a:gd name="connsiteY10268" fmla="*/ 902221 h 6858000"/>
              <a:gd name="connsiteX10269" fmla="*/ 6375485 w 12192000"/>
              <a:gd name="connsiteY10269" fmla="*/ 909506 h 6858000"/>
              <a:gd name="connsiteX10270" fmla="*/ 6382129 w 12192000"/>
              <a:gd name="connsiteY10270" fmla="*/ 915981 h 6858000"/>
              <a:gd name="connsiteX10271" fmla="*/ 6371793 w 12192000"/>
              <a:gd name="connsiteY10271" fmla="*/ 920028 h 6858000"/>
              <a:gd name="connsiteX10272" fmla="*/ 6373270 w 12192000"/>
              <a:gd name="connsiteY10272" fmla="*/ 910720 h 6858000"/>
              <a:gd name="connsiteX10273" fmla="*/ 6370317 w 12192000"/>
              <a:gd name="connsiteY10273" fmla="*/ 907078 h 6858000"/>
              <a:gd name="connsiteX10274" fmla="*/ 6362934 w 12192000"/>
              <a:gd name="connsiteY10274" fmla="*/ 903435 h 6858000"/>
              <a:gd name="connsiteX10275" fmla="*/ 6362196 w 12192000"/>
              <a:gd name="connsiteY10275" fmla="*/ 888865 h 6858000"/>
              <a:gd name="connsiteX10276" fmla="*/ 6358505 w 12192000"/>
              <a:gd name="connsiteY10276" fmla="*/ 883199 h 6858000"/>
              <a:gd name="connsiteX10277" fmla="*/ 6356290 w 12192000"/>
              <a:gd name="connsiteY10277" fmla="*/ 863368 h 6858000"/>
              <a:gd name="connsiteX10278" fmla="*/ 6364411 w 12192000"/>
              <a:gd name="connsiteY10278" fmla="*/ 859321 h 6858000"/>
              <a:gd name="connsiteX10279" fmla="*/ 6365149 w 12192000"/>
              <a:gd name="connsiteY10279" fmla="*/ 858512 h 6858000"/>
              <a:gd name="connsiteX10280" fmla="*/ 6368102 w 12192000"/>
              <a:gd name="connsiteY10280" fmla="*/ 854869 h 6858000"/>
              <a:gd name="connsiteX10281" fmla="*/ 6362934 w 12192000"/>
              <a:gd name="connsiteY10281" fmla="*/ 851227 h 6858000"/>
              <a:gd name="connsiteX10282" fmla="*/ 6351123 w 12192000"/>
              <a:gd name="connsiteY10282" fmla="*/ 852036 h 6858000"/>
              <a:gd name="connsiteX10283" fmla="*/ 6340787 w 12192000"/>
              <a:gd name="connsiteY10283" fmla="*/ 842323 h 6858000"/>
              <a:gd name="connsiteX10284" fmla="*/ 6339311 w 12192000"/>
              <a:gd name="connsiteY10284" fmla="*/ 836253 h 6858000"/>
              <a:gd name="connsiteX10285" fmla="*/ 6334143 w 12192000"/>
              <a:gd name="connsiteY10285" fmla="*/ 827754 h 6858000"/>
              <a:gd name="connsiteX10286" fmla="*/ 6335619 w 12192000"/>
              <a:gd name="connsiteY10286" fmla="*/ 820469 h 6858000"/>
              <a:gd name="connsiteX10287" fmla="*/ 6334143 w 12192000"/>
              <a:gd name="connsiteY10287" fmla="*/ 809541 h 6858000"/>
              <a:gd name="connsiteX10288" fmla="*/ 6339311 w 12192000"/>
              <a:gd name="connsiteY10288" fmla="*/ 801042 h 6858000"/>
              <a:gd name="connsiteX10289" fmla="*/ 6332667 w 12192000"/>
              <a:gd name="connsiteY10289" fmla="*/ 794567 h 6858000"/>
              <a:gd name="connsiteX10290" fmla="*/ 6325284 w 12192000"/>
              <a:gd name="connsiteY10290" fmla="*/ 799828 h 6858000"/>
              <a:gd name="connsiteX10291" fmla="*/ 6324546 w 12192000"/>
              <a:gd name="connsiteY10291" fmla="*/ 808327 h 6858000"/>
              <a:gd name="connsiteX10292" fmla="*/ 6329713 w 12192000"/>
              <a:gd name="connsiteY10292" fmla="*/ 813993 h 6858000"/>
              <a:gd name="connsiteX10293" fmla="*/ 6326023 w 12192000"/>
              <a:gd name="connsiteY10293" fmla="*/ 818040 h 6858000"/>
              <a:gd name="connsiteX10294" fmla="*/ 6321593 w 12192000"/>
              <a:gd name="connsiteY10294" fmla="*/ 818445 h 6858000"/>
              <a:gd name="connsiteX10295" fmla="*/ 6320854 w 12192000"/>
              <a:gd name="connsiteY10295" fmla="*/ 822492 h 6858000"/>
              <a:gd name="connsiteX10296" fmla="*/ 6315687 w 12192000"/>
              <a:gd name="connsiteY10296" fmla="*/ 825325 h 6858000"/>
              <a:gd name="connsiteX10297" fmla="*/ 6319378 w 12192000"/>
              <a:gd name="connsiteY10297" fmla="*/ 830182 h 6858000"/>
              <a:gd name="connsiteX10298" fmla="*/ 6326023 w 12192000"/>
              <a:gd name="connsiteY10298" fmla="*/ 833015 h 6858000"/>
              <a:gd name="connsiteX10299" fmla="*/ 6328975 w 12192000"/>
              <a:gd name="connsiteY10299" fmla="*/ 841919 h 6858000"/>
              <a:gd name="connsiteX10300" fmla="*/ 6326023 w 12192000"/>
              <a:gd name="connsiteY10300" fmla="*/ 851632 h 6858000"/>
              <a:gd name="connsiteX10301" fmla="*/ 6313472 w 12192000"/>
              <a:gd name="connsiteY10301" fmla="*/ 862154 h 6858000"/>
              <a:gd name="connsiteX10302" fmla="*/ 6312734 w 12192000"/>
              <a:gd name="connsiteY10302" fmla="*/ 858917 h 6858000"/>
              <a:gd name="connsiteX10303" fmla="*/ 6304613 w 12192000"/>
              <a:gd name="connsiteY10303" fmla="*/ 852441 h 6858000"/>
              <a:gd name="connsiteX10304" fmla="*/ 6301660 w 12192000"/>
              <a:gd name="connsiteY10304" fmla="*/ 858107 h 6858000"/>
              <a:gd name="connsiteX10305" fmla="*/ 6306090 w 12192000"/>
              <a:gd name="connsiteY10305" fmla="*/ 861345 h 6858000"/>
              <a:gd name="connsiteX10306" fmla="*/ 6308304 w 12192000"/>
              <a:gd name="connsiteY10306" fmla="*/ 866201 h 6858000"/>
              <a:gd name="connsiteX10307" fmla="*/ 6298708 w 12192000"/>
              <a:gd name="connsiteY10307" fmla="*/ 870249 h 6858000"/>
              <a:gd name="connsiteX10308" fmla="*/ 6294278 w 12192000"/>
              <a:gd name="connsiteY10308" fmla="*/ 864987 h 6858000"/>
              <a:gd name="connsiteX10309" fmla="*/ 6295755 w 12192000"/>
              <a:gd name="connsiteY10309" fmla="*/ 859726 h 6858000"/>
              <a:gd name="connsiteX10310" fmla="*/ 6289849 w 12192000"/>
              <a:gd name="connsiteY10310" fmla="*/ 858917 h 6858000"/>
              <a:gd name="connsiteX10311" fmla="*/ 6286157 w 12192000"/>
              <a:gd name="connsiteY10311" fmla="*/ 855274 h 6858000"/>
              <a:gd name="connsiteX10312" fmla="*/ 6282466 w 12192000"/>
              <a:gd name="connsiteY10312" fmla="*/ 842728 h 6858000"/>
              <a:gd name="connsiteX10313" fmla="*/ 6272869 w 12192000"/>
              <a:gd name="connsiteY10313" fmla="*/ 833015 h 6858000"/>
              <a:gd name="connsiteX10314" fmla="*/ 6268439 w 12192000"/>
              <a:gd name="connsiteY10314" fmla="*/ 830182 h 6858000"/>
              <a:gd name="connsiteX10315" fmla="*/ 6267701 w 12192000"/>
              <a:gd name="connsiteY10315" fmla="*/ 837871 h 6858000"/>
              <a:gd name="connsiteX10316" fmla="*/ 6275821 w 12192000"/>
              <a:gd name="connsiteY10316" fmla="*/ 843537 h 6858000"/>
              <a:gd name="connsiteX10317" fmla="*/ 6283204 w 12192000"/>
              <a:gd name="connsiteY10317" fmla="*/ 852441 h 6858000"/>
              <a:gd name="connsiteX10318" fmla="*/ 6280251 w 12192000"/>
              <a:gd name="connsiteY10318" fmla="*/ 858512 h 6858000"/>
              <a:gd name="connsiteX10319" fmla="*/ 6288372 w 12192000"/>
              <a:gd name="connsiteY10319" fmla="*/ 867416 h 6858000"/>
              <a:gd name="connsiteX10320" fmla="*/ 6286157 w 12192000"/>
              <a:gd name="connsiteY10320" fmla="*/ 873082 h 6858000"/>
              <a:gd name="connsiteX10321" fmla="*/ 6278037 w 12192000"/>
              <a:gd name="connsiteY10321" fmla="*/ 874700 h 6858000"/>
              <a:gd name="connsiteX10322" fmla="*/ 6269916 w 12192000"/>
              <a:gd name="connsiteY10322" fmla="*/ 879152 h 6858000"/>
              <a:gd name="connsiteX10323" fmla="*/ 6271393 w 12192000"/>
              <a:gd name="connsiteY10323" fmla="*/ 885223 h 6858000"/>
              <a:gd name="connsiteX10324" fmla="*/ 6264748 w 12192000"/>
              <a:gd name="connsiteY10324" fmla="*/ 889270 h 6858000"/>
              <a:gd name="connsiteX10325" fmla="*/ 6267701 w 12192000"/>
              <a:gd name="connsiteY10325" fmla="*/ 892508 h 6858000"/>
              <a:gd name="connsiteX10326" fmla="*/ 6257365 w 12192000"/>
              <a:gd name="connsiteY10326" fmla="*/ 902221 h 6858000"/>
              <a:gd name="connsiteX10327" fmla="*/ 6244077 w 12192000"/>
              <a:gd name="connsiteY10327" fmla="*/ 894936 h 6858000"/>
              <a:gd name="connsiteX10328" fmla="*/ 6251460 w 12192000"/>
              <a:gd name="connsiteY10328" fmla="*/ 903435 h 6858000"/>
              <a:gd name="connsiteX10329" fmla="*/ 6252198 w 12192000"/>
              <a:gd name="connsiteY10329" fmla="*/ 909101 h 6858000"/>
              <a:gd name="connsiteX10330" fmla="*/ 6235219 w 12192000"/>
              <a:gd name="connsiteY10330" fmla="*/ 924885 h 6858000"/>
              <a:gd name="connsiteX10331" fmla="*/ 6229312 w 12192000"/>
              <a:gd name="connsiteY10331" fmla="*/ 924480 h 6858000"/>
              <a:gd name="connsiteX10332" fmla="*/ 6227098 w 12192000"/>
              <a:gd name="connsiteY10332" fmla="*/ 917600 h 6858000"/>
              <a:gd name="connsiteX10333" fmla="*/ 6224883 w 12192000"/>
              <a:gd name="connsiteY10333" fmla="*/ 917195 h 6858000"/>
              <a:gd name="connsiteX10334" fmla="*/ 6220453 w 12192000"/>
              <a:gd name="connsiteY10334" fmla="*/ 921647 h 6858000"/>
              <a:gd name="connsiteX10335" fmla="*/ 6216024 w 12192000"/>
              <a:gd name="connsiteY10335" fmla="*/ 922457 h 6858000"/>
              <a:gd name="connsiteX10336" fmla="*/ 6205688 w 12192000"/>
              <a:gd name="connsiteY10336" fmla="*/ 931765 h 6858000"/>
              <a:gd name="connsiteX10337" fmla="*/ 6197568 w 12192000"/>
              <a:gd name="connsiteY10337" fmla="*/ 935408 h 6858000"/>
              <a:gd name="connsiteX10338" fmla="*/ 6193139 w 12192000"/>
              <a:gd name="connsiteY10338" fmla="*/ 933384 h 6858000"/>
              <a:gd name="connsiteX10339" fmla="*/ 6188709 w 12192000"/>
              <a:gd name="connsiteY10339" fmla="*/ 938645 h 6858000"/>
              <a:gd name="connsiteX10340" fmla="*/ 6179112 w 12192000"/>
              <a:gd name="connsiteY10340" fmla="*/ 927313 h 6858000"/>
              <a:gd name="connsiteX10341" fmla="*/ 6179850 w 12192000"/>
              <a:gd name="connsiteY10341" fmla="*/ 924480 h 6858000"/>
              <a:gd name="connsiteX10342" fmla="*/ 6173944 w 12192000"/>
              <a:gd name="connsiteY10342" fmla="*/ 920028 h 6858000"/>
              <a:gd name="connsiteX10343" fmla="*/ 6168038 w 12192000"/>
              <a:gd name="connsiteY10343" fmla="*/ 920028 h 6858000"/>
              <a:gd name="connsiteX10344" fmla="*/ 6170991 w 12192000"/>
              <a:gd name="connsiteY10344" fmla="*/ 928932 h 6858000"/>
              <a:gd name="connsiteX10345" fmla="*/ 6164347 w 12192000"/>
              <a:gd name="connsiteY10345" fmla="*/ 931765 h 6858000"/>
              <a:gd name="connsiteX10346" fmla="*/ 6156965 w 12192000"/>
              <a:gd name="connsiteY10346" fmla="*/ 925694 h 6858000"/>
              <a:gd name="connsiteX10347" fmla="*/ 6161394 w 12192000"/>
              <a:gd name="connsiteY10347" fmla="*/ 923671 h 6858000"/>
              <a:gd name="connsiteX10348" fmla="*/ 6159179 w 12192000"/>
              <a:gd name="connsiteY10348" fmla="*/ 918005 h 6858000"/>
              <a:gd name="connsiteX10349" fmla="*/ 6140723 w 12192000"/>
              <a:gd name="connsiteY10349" fmla="*/ 911529 h 6858000"/>
              <a:gd name="connsiteX10350" fmla="*/ 6126696 w 12192000"/>
              <a:gd name="connsiteY10350" fmla="*/ 900602 h 6858000"/>
              <a:gd name="connsiteX10351" fmla="*/ 6117099 w 12192000"/>
              <a:gd name="connsiteY10351" fmla="*/ 898983 h 6858000"/>
              <a:gd name="connsiteX10352" fmla="*/ 6104549 w 12192000"/>
              <a:gd name="connsiteY10352" fmla="*/ 879152 h 6858000"/>
              <a:gd name="connsiteX10353" fmla="*/ 6109717 w 12192000"/>
              <a:gd name="connsiteY10353" fmla="*/ 874296 h 6858000"/>
              <a:gd name="connsiteX10354" fmla="*/ 6109717 w 12192000"/>
              <a:gd name="connsiteY10354" fmla="*/ 867011 h 6858000"/>
              <a:gd name="connsiteX10355" fmla="*/ 6117099 w 12192000"/>
              <a:gd name="connsiteY10355" fmla="*/ 867011 h 6858000"/>
              <a:gd name="connsiteX10356" fmla="*/ 6123006 w 12192000"/>
              <a:gd name="connsiteY10356" fmla="*/ 871058 h 6858000"/>
              <a:gd name="connsiteX10357" fmla="*/ 6128911 w 12192000"/>
              <a:gd name="connsiteY10357" fmla="*/ 869034 h 6858000"/>
              <a:gd name="connsiteX10358" fmla="*/ 6146629 w 12192000"/>
              <a:gd name="connsiteY10358" fmla="*/ 880771 h 6858000"/>
              <a:gd name="connsiteX10359" fmla="*/ 6147368 w 12192000"/>
              <a:gd name="connsiteY10359" fmla="*/ 877533 h 6858000"/>
              <a:gd name="connsiteX10360" fmla="*/ 6142199 w 12192000"/>
              <a:gd name="connsiteY10360" fmla="*/ 869844 h 6858000"/>
              <a:gd name="connsiteX10361" fmla="*/ 6147368 w 12192000"/>
              <a:gd name="connsiteY10361" fmla="*/ 866606 h 6858000"/>
              <a:gd name="connsiteX10362" fmla="*/ 6157702 w 12192000"/>
              <a:gd name="connsiteY10362" fmla="*/ 865797 h 6858000"/>
              <a:gd name="connsiteX10363" fmla="*/ 6152535 w 12192000"/>
              <a:gd name="connsiteY10363" fmla="*/ 859726 h 6858000"/>
              <a:gd name="connsiteX10364" fmla="*/ 6140723 w 12192000"/>
              <a:gd name="connsiteY10364" fmla="*/ 862559 h 6858000"/>
              <a:gd name="connsiteX10365" fmla="*/ 6135555 w 12192000"/>
              <a:gd name="connsiteY10365" fmla="*/ 867416 h 6858000"/>
              <a:gd name="connsiteX10366" fmla="*/ 6130388 w 12192000"/>
              <a:gd name="connsiteY10366" fmla="*/ 854465 h 6858000"/>
              <a:gd name="connsiteX10367" fmla="*/ 6137032 w 12192000"/>
              <a:gd name="connsiteY10367" fmla="*/ 850418 h 6858000"/>
              <a:gd name="connsiteX10368" fmla="*/ 6139247 w 12192000"/>
              <a:gd name="connsiteY10368" fmla="*/ 842728 h 6858000"/>
              <a:gd name="connsiteX10369" fmla="*/ 6132602 w 12192000"/>
              <a:gd name="connsiteY10369" fmla="*/ 837062 h 6858000"/>
              <a:gd name="connsiteX10370" fmla="*/ 6137770 w 12192000"/>
              <a:gd name="connsiteY10370" fmla="*/ 834229 h 6858000"/>
              <a:gd name="connsiteX10371" fmla="*/ 6127435 w 12192000"/>
              <a:gd name="connsiteY10371" fmla="*/ 826944 h 6858000"/>
              <a:gd name="connsiteX10372" fmla="*/ 6123006 w 12192000"/>
              <a:gd name="connsiteY10372" fmla="*/ 835443 h 6858000"/>
              <a:gd name="connsiteX10373" fmla="*/ 6125220 w 12192000"/>
              <a:gd name="connsiteY10373" fmla="*/ 839490 h 6858000"/>
              <a:gd name="connsiteX10374" fmla="*/ 6117837 w 12192000"/>
              <a:gd name="connsiteY10374" fmla="*/ 842323 h 6858000"/>
              <a:gd name="connsiteX10375" fmla="*/ 6114146 w 12192000"/>
              <a:gd name="connsiteY10375" fmla="*/ 839895 h 6858000"/>
              <a:gd name="connsiteX10376" fmla="*/ 6111932 w 12192000"/>
              <a:gd name="connsiteY10376" fmla="*/ 847180 h 6858000"/>
              <a:gd name="connsiteX10377" fmla="*/ 6098643 w 12192000"/>
              <a:gd name="connsiteY10377" fmla="*/ 834229 h 6858000"/>
              <a:gd name="connsiteX10378" fmla="*/ 6094952 w 12192000"/>
              <a:gd name="connsiteY10378" fmla="*/ 825730 h 6858000"/>
              <a:gd name="connsiteX10379" fmla="*/ 6103811 w 12192000"/>
              <a:gd name="connsiteY10379" fmla="*/ 815207 h 6858000"/>
              <a:gd name="connsiteX10380" fmla="*/ 6110455 w 12192000"/>
              <a:gd name="connsiteY10380" fmla="*/ 811160 h 6858000"/>
              <a:gd name="connsiteX10381" fmla="*/ 6112670 w 12192000"/>
              <a:gd name="connsiteY10381" fmla="*/ 820064 h 6858000"/>
              <a:gd name="connsiteX10382" fmla="*/ 6114146 w 12192000"/>
              <a:gd name="connsiteY10382" fmla="*/ 812779 h 6858000"/>
              <a:gd name="connsiteX10383" fmla="*/ 6119314 w 12192000"/>
              <a:gd name="connsiteY10383" fmla="*/ 810351 h 6858000"/>
              <a:gd name="connsiteX10384" fmla="*/ 6129650 w 12192000"/>
              <a:gd name="connsiteY10384" fmla="*/ 817231 h 6858000"/>
              <a:gd name="connsiteX10385" fmla="*/ 6130388 w 12192000"/>
              <a:gd name="connsiteY10385" fmla="*/ 810756 h 6858000"/>
              <a:gd name="connsiteX10386" fmla="*/ 6134079 w 12192000"/>
              <a:gd name="connsiteY10386" fmla="*/ 805494 h 6858000"/>
              <a:gd name="connsiteX10387" fmla="*/ 6143676 w 12192000"/>
              <a:gd name="connsiteY10387" fmla="*/ 805090 h 6858000"/>
              <a:gd name="connsiteX10388" fmla="*/ 6140723 w 12192000"/>
              <a:gd name="connsiteY10388" fmla="*/ 799828 h 6858000"/>
              <a:gd name="connsiteX10389" fmla="*/ 6126696 w 12192000"/>
              <a:gd name="connsiteY10389" fmla="*/ 799828 h 6858000"/>
              <a:gd name="connsiteX10390" fmla="*/ 6122267 w 12192000"/>
              <a:gd name="connsiteY10390" fmla="*/ 797805 h 6858000"/>
              <a:gd name="connsiteX10391" fmla="*/ 6125220 w 12192000"/>
              <a:gd name="connsiteY10391" fmla="*/ 791329 h 6858000"/>
              <a:gd name="connsiteX10392" fmla="*/ 6131126 w 12192000"/>
              <a:gd name="connsiteY10392" fmla="*/ 791329 h 6858000"/>
              <a:gd name="connsiteX10393" fmla="*/ 6139247 w 12192000"/>
              <a:gd name="connsiteY10393" fmla="*/ 781616 h 6858000"/>
              <a:gd name="connsiteX10394" fmla="*/ 6130388 w 12192000"/>
              <a:gd name="connsiteY10394" fmla="*/ 778378 h 6858000"/>
              <a:gd name="connsiteX10395" fmla="*/ 6135555 w 12192000"/>
              <a:gd name="connsiteY10395" fmla="*/ 776759 h 6858000"/>
              <a:gd name="connsiteX10396" fmla="*/ 6142199 w 12192000"/>
              <a:gd name="connsiteY10396" fmla="*/ 765832 h 6858000"/>
              <a:gd name="connsiteX10397" fmla="*/ 6147368 w 12192000"/>
              <a:gd name="connsiteY10397" fmla="*/ 766237 h 6858000"/>
              <a:gd name="connsiteX10398" fmla="*/ 6148844 w 12192000"/>
              <a:gd name="connsiteY10398" fmla="*/ 775950 h 6858000"/>
              <a:gd name="connsiteX10399" fmla="*/ 6156226 w 12192000"/>
              <a:gd name="connsiteY10399" fmla="*/ 781616 h 6858000"/>
              <a:gd name="connsiteX10400" fmla="*/ 6153273 w 12192000"/>
              <a:gd name="connsiteY10400" fmla="*/ 775141 h 6858000"/>
              <a:gd name="connsiteX10401" fmla="*/ 6153273 w 12192000"/>
              <a:gd name="connsiteY10401" fmla="*/ 764213 h 6858000"/>
              <a:gd name="connsiteX10402" fmla="*/ 6162132 w 12192000"/>
              <a:gd name="connsiteY10402" fmla="*/ 757738 h 6858000"/>
              <a:gd name="connsiteX10403" fmla="*/ 6167300 w 12192000"/>
              <a:gd name="connsiteY10403" fmla="*/ 754500 h 6858000"/>
              <a:gd name="connsiteX10404" fmla="*/ 6159917 w 12192000"/>
              <a:gd name="connsiteY10404" fmla="*/ 756524 h 6858000"/>
              <a:gd name="connsiteX10405" fmla="*/ 6151058 w 12192000"/>
              <a:gd name="connsiteY10405" fmla="*/ 756119 h 6858000"/>
              <a:gd name="connsiteX10406" fmla="*/ 6132602 w 12192000"/>
              <a:gd name="connsiteY10406" fmla="*/ 762999 h 6858000"/>
              <a:gd name="connsiteX10407" fmla="*/ 6131126 w 12192000"/>
              <a:gd name="connsiteY10407" fmla="*/ 771903 h 6858000"/>
              <a:gd name="connsiteX10408" fmla="*/ 6124481 w 12192000"/>
              <a:gd name="connsiteY10408" fmla="*/ 775545 h 6858000"/>
              <a:gd name="connsiteX10409" fmla="*/ 6117099 w 12192000"/>
              <a:gd name="connsiteY10409" fmla="*/ 786068 h 6858000"/>
              <a:gd name="connsiteX10410" fmla="*/ 6114146 w 12192000"/>
              <a:gd name="connsiteY10410" fmla="*/ 785663 h 6858000"/>
              <a:gd name="connsiteX10411" fmla="*/ 6117837 w 12192000"/>
              <a:gd name="connsiteY10411" fmla="*/ 777164 h 6858000"/>
              <a:gd name="connsiteX10412" fmla="*/ 6111932 w 12192000"/>
              <a:gd name="connsiteY10412" fmla="*/ 769879 h 6858000"/>
              <a:gd name="connsiteX10413" fmla="*/ 6115623 w 12192000"/>
              <a:gd name="connsiteY10413" fmla="*/ 764213 h 6858000"/>
              <a:gd name="connsiteX10414" fmla="*/ 6108978 w 12192000"/>
              <a:gd name="connsiteY10414" fmla="*/ 763404 h 6858000"/>
              <a:gd name="connsiteX10415" fmla="*/ 6106764 w 12192000"/>
              <a:gd name="connsiteY10415" fmla="*/ 760166 h 6858000"/>
              <a:gd name="connsiteX10416" fmla="*/ 6118576 w 12192000"/>
              <a:gd name="connsiteY10416" fmla="*/ 754095 h 6858000"/>
              <a:gd name="connsiteX10417" fmla="*/ 6117837 w 12192000"/>
              <a:gd name="connsiteY10417" fmla="*/ 746811 h 6858000"/>
              <a:gd name="connsiteX10418" fmla="*/ 6121529 w 12192000"/>
              <a:gd name="connsiteY10418" fmla="*/ 743168 h 6858000"/>
              <a:gd name="connsiteX10419" fmla="*/ 6111932 w 12192000"/>
              <a:gd name="connsiteY10419" fmla="*/ 739121 h 6858000"/>
              <a:gd name="connsiteX10420" fmla="*/ 6097905 w 12192000"/>
              <a:gd name="connsiteY10420" fmla="*/ 753691 h 6858000"/>
              <a:gd name="connsiteX10421" fmla="*/ 6091999 w 12192000"/>
              <a:gd name="connsiteY10421" fmla="*/ 748834 h 6858000"/>
              <a:gd name="connsiteX10422" fmla="*/ 6089046 w 12192000"/>
              <a:gd name="connsiteY10422" fmla="*/ 739121 h 6858000"/>
              <a:gd name="connsiteX10423" fmla="*/ 6096428 w 12192000"/>
              <a:gd name="connsiteY10423" fmla="*/ 742763 h 6858000"/>
              <a:gd name="connsiteX10424" fmla="*/ 6100119 w 12192000"/>
              <a:gd name="connsiteY10424" fmla="*/ 739526 h 6858000"/>
              <a:gd name="connsiteX10425" fmla="*/ 6099381 w 12192000"/>
              <a:gd name="connsiteY10425" fmla="*/ 731836 h 6858000"/>
              <a:gd name="connsiteX10426" fmla="*/ 6105287 w 12192000"/>
              <a:gd name="connsiteY10426" fmla="*/ 725765 h 6858000"/>
              <a:gd name="connsiteX10427" fmla="*/ 6100119 w 12192000"/>
              <a:gd name="connsiteY10427" fmla="*/ 725361 h 6858000"/>
              <a:gd name="connsiteX10428" fmla="*/ 6096428 w 12192000"/>
              <a:gd name="connsiteY10428" fmla="*/ 729813 h 6858000"/>
              <a:gd name="connsiteX10429" fmla="*/ 6089046 w 12192000"/>
              <a:gd name="connsiteY10429" fmla="*/ 731431 h 6858000"/>
              <a:gd name="connsiteX10430" fmla="*/ 6084617 w 12192000"/>
              <a:gd name="connsiteY10430" fmla="*/ 727789 h 6858000"/>
              <a:gd name="connsiteX10431" fmla="*/ 6086832 w 12192000"/>
              <a:gd name="connsiteY10431" fmla="*/ 723337 h 6858000"/>
              <a:gd name="connsiteX10432" fmla="*/ 6083140 w 12192000"/>
              <a:gd name="connsiteY10432" fmla="*/ 714838 h 6858000"/>
              <a:gd name="connsiteX10433" fmla="*/ 6085355 w 12192000"/>
              <a:gd name="connsiteY10433" fmla="*/ 713624 h 6858000"/>
              <a:gd name="connsiteX10434" fmla="*/ 6092738 w 12192000"/>
              <a:gd name="connsiteY10434" fmla="*/ 718076 h 6858000"/>
              <a:gd name="connsiteX10435" fmla="*/ 6098643 w 12192000"/>
              <a:gd name="connsiteY10435" fmla="*/ 718076 h 6858000"/>
              <a:gd name="connsiteX10436" fmla="*/ 6111194 w 12192000"/>
              <a:gd name="connsiteY10436" fmla="*/ 712815 h 6858000"/>
              <a:gd name="connsiteX10437" fmla="*/ 6117099 w 12192000"/>
              <a:gd name="connsiteY10437" fmla="*/ 714433 h 6858000"/>
              <a:gd name="connsiteX10438" fmla="*/ 6127435 w 12192000"/>
              <a:gd name="connsiteY10438" fmla="*/ 712815 h 6858000"/>
              <a:gd name="connsiteX10439" fmla="*/ 6136294 w 12192000"/>
              <a:gd name="connsiteY10439" fmla="*/ 714433 h 6858000"/>
              <a:gd name="connsiteX10440" fmla="*/ 6142938 w 12192000"/>
              <a:gd name="connsiteY10440" fmla="*/ 722528 h 6858000"/>
              <a:gd name="connsiteX10441" fmla="*/ 6144414 w 12192000"/>
              <a:gd name="connsiteY10441" fmla="*/ 717671 h 6858000"/>
              <a:gd name="connsiteX10442" fmla="*/ 6154750 w 12192000"/>
              <a:gd name="connsiteY10442" fmla="*/ 708767 h 6858000"/>
              <a:gd name="connsiteX10443" fmla="*/ 6164347 w 12192000"/>
              <a:gd name="connsiteY10443" fmla="*/ 709982 h 6858000"/>
              <a:gd name="connsiteX10444" fmla="*/ 6165085 w 12192000"/>
              <a:gd name="connsiteY10444" fmla="*/ 718076 h 6858000"/>
              <a:gd name="connsiteX10445" fmla="*/ 6159917 w 12192000"/>
              <a:gd name="connsiteY10445" fmla="*/ 722123 h 6858000"/>
              <a:gd name="connsiteX10446" fmla="*/ 6159917 w 12192000"/>
              <a:gd name="connsiteY10446" fmla="*/ 726575 h 6858000"/>
              <a:gd name="connsiteX10447" fmla="*/ 6171729 w 12192000"/>
              <a:gd name="connsiteY10447" fmla="*/ 726170 h 6858000"/>
              <a:gd name="connsiteX10448" fmla="*/ 6176159 w 12192000"/>
              <a:gd name="connsiteY10448" fmla="*/ 719290 h 6858000"/>
              <a:gd name="connsiteX10449" fmla="*/ 6172468 w 12192000"/>
              <a:gd name="connsiteY10449" fmla="*/ 716457 h 6858000"/>
              <a:gd name="connsiteX10450" fmla="*/ 6178373 w 12192000"/>
              <a:gd name="connsiteY10450" fmla="*/ 712005 h 6858000"/>
              <a:gd name="connsiteX10451" fmla="*/ 6191662 w 12192000"/>
              <a:gd name="connsiteY10451" fmla="*/ 708767 h 6858000"/>
              <a:gd name="connsiteX10452" fmla="*/ 6197568 w 12192000"/>
              <a:gd name="connsiteY10452" fmla="*/ 701887 h 6858000"/>
              <a:gd name="connsiteX10453" fmla="*/ 6190186 w 12192000"/>
              <a:gd name="connsiteY10453" fmla="*/ 693793 h 6858000"/>
              <a:gd name="connsiteX10454" fmla="*/ 6191662 w 12192000"/>
              <a:gd name="connsiteY10454" fmla="*/ 686103 h 6858000"/>
              <a:gd name="connsiteX10455" fmla="*/ 6185017 w 12192000"/>
              <a:gd name="connsiteY10455" fmla="*/ 695817 h 6858000"/>
              <a:gd name="connsiteX10456" fmla="*/ 6186494 w 12192000"/>
              <a:gd name="connsiteY10456" fmla="*/ 701078 h 6858000"/>
              <a:gd name="connsiteX10457" fmla="*/ 6182065 w 12192000"/>
              <a:gd name="connsiteY10457" fmla="*/ 705125 h 6858000"/>
              <a:gd name="connsiteX10458" fmla="*/ 6172468 w 12192000"/>
              <a:gd name="connsiteY10458" fmla="*/ 702697 h 6858000"/>
              <a:gd name="connsiteX10459" fmla="*/ 6177635 w 12192000"/>
              <a:gd name="connsiteY10459" fmla="*/ 699459 h 6858000"/>
              <a:gd name="connsiteX10460" fmla="*/ 6179850 w 12192000"/>
              <a:gd name="connsiteY10460" fmla="*/ 695412 h 6858000"/>
              <a:gd name="connsiteX10461" fmla="*/ 6174683 w 12192000"/>
              <a:gd name="connsiteY10461" fmla="*/ 694198 h 6858000"/>
              <a:gd name="connsiteX10462" fmla="*/ 6164347 w 12192000"/>
              <a:gd name="connsiteY10462" fmla="*/ 701483 h 6858000"/>
              <a:gd name="connsiteX10463" fmla="*/ 6156965 w 12192000"/>
              <a:gd name="connsiteY10463" fmla="*/ 701483 h 6858000"/>
              <a:gd name="connsiteX10464" fmla="*/ 6154750 w 12192000"/>
              <a:gd name="connsiteY10464" fmla="*/ 696626 h 6858000"/>
              <a:gd name="connsiteX10465" fmla="*/ 6147368 w 12192000"/>
              <a:gd name="connsiteY10465" fmla="*/ 698245 h 6858000"/>
              <a:gd name="connsiteX10466" fmla="*/ 6147368 w 12192000"/>
              <a:gd name="connsiteY10466" fmla="*/ 703911 h 6858000"/>
              <a:gd name="connsiteX10467" fmla="*/ 6140723 w 12192000"/>
              <a:gd name="connsiteY10467" fmla="*/ 708363 h 6858000"/>
              <a:gd name="connsiteX10468" fmla="*/ 6137032 w 12192000"/>
              <a:gd name="connsiteY10468" fmla="*/ 705934 h 6858000"/>
              <a:gd name="connsiteX10469" fmla="*/ 6126696 w 12192000"/>
              <a:gd name="connsiteY10469" fmla="*/ 703506 h 6858000"/>
              <a:gd name="connsiteX10470" fmla="*/ 6111932 w 12192000"/>
              <a:gd name="connsiteY10470" fmla="*/ 705530 h 6858000"/>
              <a:gd name="connsiteX10471" fmla="*/ 6106025 w 12192000"/>
              <a:gd name="connsiteY10471" fmla="*/ 709172 h 6858000"/>
              <a:gd name="connsiteX10472" fmla="*/ 6094214 w 12192000"/>
              <a:gd name="connsiteY10472" fmla="*/ 709982 h 6858000"/>
              <a:gd name="connsiteX10473" fmla="*/ 6091261 w 12192000"/>
              <a:gd name="connsiteY10473" fmla="*/ 704720 h 6858000"/>
              <a:gd name="connsiteX10474" fmla="*/ 6086832 w 12192000"/>
              <a:gd name="connsiteY10474" fmla="*/ 701887 h 6858000"/>
              <a:gd name="connsiteX10475" fmla="*/ 6085355 w 12192000"/>
              <a:gd name="connsiteY10475" fmla="*/ 697435 h 6858000"/>
              <a:gd name="connsiteX10476" fmla="*/ 6089784 w 12192000"/>
              <a:gd name="connsiteY10476" fmla="*/ 696626 h 6858000"/>
              <a:gd name="connsiteX10477" fmla="*/ 6097905 w 12192000"/>
              <a:gd name="connsiteY10477" fmla="*/ 691769 h 6858000"/>
              <a:gd name="connsiteX10478" fmla="*/ 6092738 w 12192000"/>
              <a:gd name="connsiteY10478" fmla="*/ 691769 h 6858000"/>
              <a:gd name="connsiteX10479" fmla="*/ 6085355 w 12192000"/>
              <a:gd name="connsiteY10479" fmla="*/ 689341 h 6858000"/>
              <a:gd name="connsiteX10480" fmla="*/ 6086093 w 12192000"/>
              <a:gd name="connsiteY10480" fmla="*/ 686508 h 6858000"/>
              <a:gd name="connsiteX10481" fmla="*/ 6089784 w 12192000"/>
              <a:gd name="connsiteY10481" fmla="*/ 687318 h 6858000"/>
              <a:gd name="connsiteX10482" fmla="*/ 6093476 w 12192000"/>
              <a:gd name="connsiteY10482" fmla="*/ 685699 h 6858000"/>
              <a:gd name="connsiteX10483" fmla="*/ 6107502 w 12192000"/>
              <a:gd name="connsiteY10483" fmla="*/ 685699 h 6858000"/>
              <a:gd name="connsiteX10484" fmla="*/ 6117837 w 12192000"/>
              <a:gd name="connsiteY10484" fmla="*/ 679628 h 6858000"/>
              <a:gd name="connsiteX10485" fmla="*/ 6104549 w 12192000"/>
              <a:gd name="connsiteY10485" fmla="*/ 679628 h 6858000"/>
              <a:gd name="connsiteX10486" fmla="*/ 6099381 w 12192000"/>
              <a:gd name="connsiteY10486" fmla="*/ 682461 h 6858000"/>
              <a:gd name="connsiteX10487" fmla="*/ 6091261 w 12192000"/>
              <a:gd name="connsiteY10487" fmla="*/ 681247 h 6858000"/>
              <a:gd name="connsiteX10488" fmla="*/ 6097166 w 12192000"/>
              <a:gd name="connsiteY10488" fmla="*/ 674771 h 6858000"/>
              <a:gd name="connsiteX10489" fmla="*/ 6080925 w 12192000"/>
              <a:gd name="connsiteY10489" fmla="*/ 668296 h 6858000"/>
              <a:gd name="connsiteX10490" fmla="*/ 6081663 w 12192000"/>
              <a:gd name="connsiteY10490" fmla="*/ 664654 h 6858000"/>
              <a:gd name="connsiteX10491" fmla="*/ 6091999 w 12192000"/>
              <a:gd name="connsiteY10491" fmla="*/ 663035 h 6858000"/>
              <a:gd name="connsiteX10492" fmla="*/ 6100119 w 12192000"/>
              <a:gd name="connsiteY10492" fmla="*/ 657369 h 6858000"/>
              <a:gd name="connsiteX10493" fmla="*/ 6104549 w 12192000"/>
              <a:gd name="connsiteY10493" fmla="*/ 658988 h 6858000"/>
              <a:gd name="connsiteX10494" fmla="*/ 6114146 w 12192000"/>
              <a:gd name="connsiteY10494" fmla="*/ 656559 h 6858000"/>
              <a:gd name="connsiteX10495" fmla="*/ 6129650 w 12192000"/>
              <a:gd name="connsiteY10495" fmla="*/ 663844 h 6858000"/>
              <a:gd name="connsiteX10496" fmla="*/ 6134817 w 12192000"/>
              <a:gd name="connsiteY10496" fmla="*/ 661416 h 6858000"/>
              <a:gd name="connsiteX10497" fmla="*/ 6147368 w 12192000"/>
              <a:gd name="connsiteY10497" fmla="*/ 663035 h 6858000"/>
              <a:gd name="connsiteX10498" fmla="*/ 6156965 w 12192000"/>
              <a:gd name="connsiteY10498" fmla="*/ 654536 h 6858000"/>
              <a:gd name="connsiteX10499" fmla="*/ 6149582 w 12192000"/>
              <a:gd name="connsiteY10499" fmla="*/ 654536 h 6858000"/>
              <a:gd name="connsiteX10500" fmla="*/ 6145153 w 12192000"/>
              <a:gd name="connsiteY10500" fmla="*/ 657369 h 6858000"/>
              <a:gd name="connsiteX10501" fmla="*/ 6130388 w 12192000"/>
              <a:gd name="connsiteY10501" fmla="*/ 657369 h 6858000"/>
              <a:gd name="connsiteX10502" fmla="*/ 6121529 w 12192000"/>
              <a:gd name="connsiteY10502" fmla="*/ 652107 h 6858000"/>
              <a:gd name="connsiteX10503" fmla="*/ 6106764 w 12192000"/>
              <a:gd name="connsiteY10503" fmla="*/ 649274 h 6858000"/>
              <a:gd name="connsiteX10504" fmla="*/ 6095690 w 12192000"/>
              <a:gd name="connsiteY10504" fmla="*/ 652512 h 6858000"/>
              <a:gd name="connsiteX10505" fmla="*/ 6091261 w 12192000"/>
              <a:gd name="connsiteY10505" fmla="*/ 648465 h 6858000"/>
              <a:gd name="connsiteX10506" fmla="*/ 6095690 w 12192000"/>
              <a:gd name="connsiteY10506" fmla="*/ 643204 h 6858000"/>
              <a:gd name="connsiteX10507" fmla="*/ 6086093 w 12192000"/>
              <a:gd name="connsiteY10507" fmla="*/ 635514 h 6858000"/>
              <a:gd name="connsiteX10508" fmla="*/ 6085355 w 12192000"/>
              <a:gd name="connsiteY10508" fmla="*/ 630253 h 6858000"/>
              <a:gd name="connsiteX10509" fmla="*/ 6089784 w 12192000"/>
              <a:gd name="connsiteY10509" fmla="*/ 629039 h 6858000"/>
              <a:gd name="connsiteX10510" fmla="*/ 6097905 w 12192000"/>
              <a:gd name="connsiteY10510" fmla="*/ 635919 h 6858000"/>
              <a:gd name="connsiteX10511" fmla="*/ 6100858 w 12192000"/>
              <a:gd name="connsiteY10511" fmla="*/ 644418 h 6858000"/>
              <a:gd name="connsiteX10512" fmla="*/ 6106764 w 12192000"/>
              <a:gd name="connsiteY10512" fmla="*/ 640371 h 6858000"/>
              <a:gd name="connsiteX10513" fmla="*/ 6102335 w 12192000"/>
              <a:gd name="connsiteY10513" fmla="*/ 631872 h 6858000"/>
              <a:gd name="connsiteX10514" fmla="*/ 6116361 w 12192000"/>
              <a:gd name="connsiteY10514" fmla="*/ 632276 h 6858000"/>
              <a:gd name="connsiteX10515" fmla="*/ 6119314 w 12192000"/>
              <a:gd name="connsiteY10515" fmla="*/ 640775 h 6858000"/>
              <a:gd name="connsiteX10516" fmla="*/ 6124481 w 12192000"/>
              <a:gd name="connsiteY10516" fmla="*/ 638752 h 6858000"/>
              <a:gd name="connsiteX10517" fmla="*/ 6131864 w 12192000"/>
              <a:gd name="connsiteY10517" fmla="*/ 637942 h 6858000"/>
              <a:gd name="connsiteX10518" fmla="*/ 6122267 w 12192000"/>
              <a:gd name="connsiteY10518" fmla="*/ 632276 h 6858000"/>
              <a:gd name="connsiteX10519" fmla="*/ 6131864 w 12192000"/>
              <a:gd name="connsiteY10519" fmla="*/ 622968 h 6858000"/>
              <a:gd name="connsiteX10520" fmla="*/ 6142938 w 12192000"/>
              <a:gd name="connsiteY10520" fmla="*/ 629443 h 6858000"/>
              <a:gd name="connsiteX10521" fmla="*/ 6144414 w 12192000"/>
              <a:gd name="connsiteY10521" fmla="*/ 624992 h 6858000"/>
              <a:gd name="connsiteX10522" fmla="*/ 6140723 w 12192000"/>
              <a:gd name="connsiteY10522" fmla="*/ 618921 h 6858000"/>
              <a:gd name="connsiteX10523" fmla="*/ 6149582 w 12192000"/>
              <a:gd name="connsiteY10523" fmla="*/ 617707 h 6858000"/>
              <a:gd name="connsiteX10524" fmla="*/ 6158441 w 12192000"/>
              <a:gd name="connsiteY10524" fmla="*/ 620540 h 6858000"/>
              <a:gd name="connsiteX10525" fmla="*/ 6158441 w 12192000"/>
              <a:gd name="connsiteY10525" fmla="*/ 632276 h 6858000"/>
              <a:gd name="connsiteX10526" fmla="*/ 6161394 w 12192000"/>
              <a:gd name="connsiteY10526" fmla="*/ 635514 h 6858000"/>
              <a:gd name="connsiteX10527" fmla="*/ 6168776 w 12192000"/>
              <a:gd name="connsiteY10527" fmla="*/ 632276 h 6858000"/>
              <a:gd name="connsiteX10528" fmla="*/ 6164347 w 12192000"/>
              <a:gd name="connsiteY10528" fmla="*/ 626206 h 6858000"/>
              <a:gd name="connsiteX10529" fmla="*/ 6168038 w 12192000"/>
              <a:gd name="connsiteY10529" fmla="*/ 618921 h 6858000"/>
              <a:gd name="connsiteX10530" fmla="*/ 6156226 w 12192000"/>
              <a:gd name="connsiteY10530" fmla="*/ 613255 h 6858000"/>
              <a:gd name="connsiteX10531" fmla="*/ 6145891 w 12192000"/>
              <a:gd name="connsiteY10531" fmla="*/ 607184 h 6858000"/>
              <a:gd name="connsiteX10532" fmla="*/ 6130388 w 12192000"/>
              <a:gd name="connsiteY10532" fmla="*/ 605161 h 6858000"/>
              <a:gd name="connsiteX10533" fmla="*/ 6128173 w 12192000"/>
              <a:gd name="connsiteY10533" fmla="*/ 601518 h 6858000"/>
              <a:gd name="connsiteX10534" fmla="*/ 6135555 w 12192000"/>
              <a:gd name="connsiteY10534" fmla="*/ 597471 h 6858000"/>
              <a:gd name="connsiteX10535" fmla="*/ 6139985 w 12192000"/>
              <a:gd name="connsiteY10535" fmla="*/ 599899 h 6858000"/>
              <a:gd name="connsiteX10536" fmla="*/ 6145891 w 12192000"/>
              <a:gd name="connsiteY10536" fmla="*/ 596257 h 6858000"/>
              <a:gd name="connsiteX10537" fmla="*/ 6153273 w 12192000"/>
              <a:gd name="connsiteY10537" fmla="*/ 602328 h 6858000"/>
              <a:gd name="connsiteX10538" fmla="*/ 6158441 w 12192000"/>
              <a:gd name="connsiteY10538" fmla="*/ 598280 h 6858000"/>
              <a:gd name="connsiteX10539" fmla="*/ 6162132 w 12192000"/>
              <a:gd name="connsiteY10539" fmla="*/ 598280 h 6858000"/>
              <a:gd name="connsiteX10540" fmla="*/ 6170253 w 12192000"/>
              <a:gd name="connsiteY10540" fmla="*/ 608398 h 6858000"/>
              <a:gd name="connsiteX10541" fmla="*/ 6180588 w 12192000"/>
              <a:gd name="connsiteY10541" fmla="*/ 610827 h 6858000"/>
              <a:gd name="connsiteX10542" fmla="*/ 6185756 w 12192000"/>
              <a:gd name="connsiteY10542" fmla="*/ 603137 h 6858000"/>
              <a:gd name="connsiteX10543" fmla="*/ 6200521 w 12192000"/>
              <a:gd name="connsiteY10543" fmla="*/ 597876 h 6858000"/>
              <a:gd name="connsiteX10544" fmla="*/ 6203474 w 12192000"/>
              <a:gd name="connsiteY10544" fmla="*/ 593019 h 6858000"/>
              <a:gd name="connsiteX10545" fmla="*/ 6197568 w 12192000"/>
              <a:gd name="connsiteY10545" fmla="*/ 593019 h 6858000"/>
              <a:gd name="connsiteX10546" fmla="*/ 6185017 w 12192000"/>
              <a:gd name="connsiteY10546" fmla="*/ 598280 h 6858000"/>
              <a:gd name="connsiteX10547" fmla="*/ 6181327 w 12192000"/>
              <a:gd name="connsiteY10547" fmla="*/ 596257 h 6858000"/>
              <a:gd name="connsiteX10548" fmla="*/ 6188709 w 12192000"/>
              <a:gd name="connsiteY10548" fmla="*/ 591805 h 6858000"/>
              <a:gd name="connsiteX10549" fmla="*/ 6185756 w 12192000"/>
              <a:gd name="connsiteY10549" fmla="*/ 588567 h 6858000"/>
              <a:gd name="connsiteX10550" fmla="*/ 6169514 w 12192000"/>
              <a:gd name="connsiteY10550" fmla="*/ 593424 h 6858000"/>
              <a:gd name="connsiteX10551" fmla="*/ 6162132 w 12192000"/>
              <a:gd name="connsiteY10551" fmla="*/ 586139 h 6858000"/>
              <a:gd name="connsiteX10552" fmla="*/ 6167300 w 12192000"/>
              <a:gd name="connsiteY10552" fmla="*/ 581282 h 6858000"/>
              <a:gd name="connsiteX10553" fmla="*/ 6165824 w 12192000"/>
              <a:gd name="connsiteY10553" fmla="*/ 574402 h 6858000"/>
              <a:gd name="connsiteX10554" fmla="*/ 6169514 w 12192000"/>
              <a:gd name="connsiteY10554" fmla="*/ 570355 h 6858000"/>
              <a:gd name="connsiteX10555" fmla="*/ 6174683 w 12192000"/>
              <a:gd name="connsiteY10555" fmla="*/ 573998 h 6858000"/>
              <a:gd name="connsiteX10556" fmla="*/ 6184280 w 12192000"/>
              <a:gd name="connsiteY10556" fmla="*/ 573998 h 6858000"/>
              <a:gd name="connsiteX10557" fmla="*/ 6192400 w 12192000"/>
              <a:gd name="connsiteY10557" fmla="*/ 579664 h 6858000"/>
              <a:gd name="connsiteX10558" fmla="*/ 6198306 w 12192000"/>
              <a:gd name="connsiteY10558" fmla="*/ 576021 h 6858000"/>
              <a:gd name="connsiteX10559" fmla="*/ 6211594 w 12192000"/>
              <a:gd name="connsiteY10559" fmla="*/ 589377 h 6858000"/>
              <a:gd name="connsiteX10560" fmla="*/ 6224883 w 12192000"/>
              <a:gd name="connsiteY10560" fmla="*/ 594233 h 6858000"/>
              <a:gd name="connsiteX10561" fmla="*/ 6233003 w 12192000"/>
              <a:gd name="connsiteY10561" fmla="*/ 593829 h 6858000"/>
              <a:gd name="connsiteX10562" fmla="*/ 6229312 w 12192000"/>
              <a:gd name="connsiteY10562" fmla="*/ 589781 h 6858000"/>
              <a:gd name="connsiteX10563" fmla="*/ 6221191 w 12192000"/>
              <a:gd name="connsiteY10563" fmla="*/ 588567 h 6858000"/>
              <a:gd name="connsiteX10564" fmla="*/ 6212333 w 12192000"/>
              <a:gd name="connsiteY10564" fmla="*/ 582497 h 6858000"/>
              <a:gd name="connsiteX10565" fmla="*/ 6203474 w 12192000"/>
              <a:gd name="connsiteY10565" fmla="*/ 571569 h 6858000"/>
              <a:gd name="connsiteX10566" fmla="*/ 6204950 w 12192000"/>
              <a:gd name="connsiteY10566" fmla="*/ 564689 h 6858000"/>
              <a:gd name="connsiteX10567" fmla="*/ 6207904 w 12192000"/>
              <a:gd name="connsiteY10567" fmla="*/ 564284 h 6858000"/>
              <a:gd name="connsiteX10568" fmla="*/ 6210118 w 12192000"/>
              <a:gd name="connsiteY10568" fmla="*/ 569950 h 6858000"/>
              <a:gd name="connsiteX10569" fmla="*/ 6218977 w 12192000"/>
              <a:gd name="connsiteY10569" fmla="*/ 576831 h 6858000"/>
              <a:gd name="connsiteX10570" fmla="*/ 6227098 w 12192000"/>
              <a:gd name="connsiteY10570" fmla="*/ 576831 h 6858000"/>
              <a:gd name="connsiteX10571" fmla="*/ 6229312 w 12192000"/>
              <a:gd name="connsiteY10571" fmla="*/ 583306 h 6858000"/>
              <a:gd name="connsiteX10572" fmla="*/ 6240386 w 12192000"/>
              <a:gd name="connsiteY10572" fmla="*/ 586139 h 6858000"/>
              <a:gd name="connsiteX10573" fmla="*/ 6241124 w 12192000"/>
              <a:gd name="connsiteY10573" fmla="*/ 580878 h 6858000"/>
              <a:gd name="connsiteX10574" fmla="*/ 6235219 w 12192000"/>
              <a:gd name="connsiteY10574" fmla="*/ 578854 h 6858000"/>
              <a:gd name="connsiteX10575" fmla="*/ 6238171 w 12192000"/>
              <a:gd name="connsiteY10575" fmla="*/ 572379 h 6858000"/>
              <a:gd name="connsiteX10576" fmla="*/ 6224883 w 12192000"/>
              <a:gd name="connsiteY10576" fmla="*/ 572379 h 6858000"/>
              <a:gd name="connsiteX10577" fmla="*/ 6214547 w 12192000"/>
              <a:gd name="connsiteY10577" fmla="*/ 566308 h 6858000"/>
              <a:gd name="connsiteX10578" fmla="*/ 6215285 w 12192000"/>
              <a:gd name="connsiteY10578" fmla="*/ 562261 h 6858000"/>
              <a:gd name="connsiteX10579" fmla="*/ 6221930 w 12192000"/>
              <a:gd name="connsiteY10579" fmla="*/ 562261 h 6858000"/>
              <a:gd name="connsiteX10580" fmla="*/ 6227098 w 12192000"/>
              <a:gd name="connsiteY10580" fmla="*/ 566308 h 6858000"/>
              <a:gd name="connsiteX10581" fmla="*/ 6231527 w 12192000"/>
              <a:gd name="connsiteY10581" fmla="*/ 561451 h 6858000"/>
              <a:gd name="connsiteX10582" fmla="*/ 6241124 w 12192000"/>
              <a:gd name="connsiteY10582" fmla="*/ 555381 h 6858000"/>
              <a:gd name="connsiteX10583" fmla="*/ 6238909 w 12192000"/>
              <a:gd name="connsiteY10583" fmla="*/ 552952 h 6858000"/>
              <a:gd name="connsiteX10584" fmla="*/ 6233742 w 12192000"/>
              <a:gd name="connsiteY10584" fmla="*/ 554976 h 6858000"/>
              <a:gd name="connsiteX10585" fmla="*/ 6228574 w 12192000"/>
              <a:gd name="connsiteY10585" fmla="*/ 554166 h 6858000"/>
              <a:gd name="connsiteX10586" fmla="*/ 6238171 w 12192000"/>
              <a:gd name="connsiteY10586" fmla="*/ 546072 h 6858000"/>
              <a:gd name="connsiteX10587" fmla="*/ 6244816 w 12192000"/>
              <a:gd name="connsiteY10587" fmla="*/ 544858 h 6858000"/>
              <a:gd name="connsiteX10588" fmla="*/ 6253675 w 12192000"/>
              <a:gd name="connsiteY10588" fmla="*/ 548500 h 6858000"/>
              <a:gd name="connsiteX10589" fmla="*/ 6266224 w 12192000"/>
              <a:gd name="connsiteY10589" fmla="*/ 537978 h 6858000"/>
              <a:gd name="connsiteX10590" fmla="*/ 6253675 w 12192000"/>
              <a:gd name="connsiteY10590" fmla="*/ 537978 h 6858000"/>
              <a:gd name="connsiteX10591" fmla="*/ 6253675 w 12192000"/>
              <a:gd name="connsiteY10591" fmla="*/ 533931 h 6858000"/>
              <a:gd name="connsiteX10592" fmla="*/ 6263272 w 12192000"/>
              <a:gd name="connsiteY10592" fmla="*/ 532717 h 6858000"/>
              <a:gd name="connsiteX10593" fmla="*/ 6266963 w 12192000"/>
              <a:gd name="connsiteY10593" fmla="*/ 526646 h 6858000"/>
              <a:gd name="connsiteX10594" fmla="*/ 6273607 w 12192000"/>
              <a:gd name="connsiteY10594" fmla="*/ 526646 h 6858000"/>
              <a:gd name="connsiteX10595" fmla="*/ 6280251 w 12192000"/>
              <a:gd name="connsiteY10595" fmla="*/ 535550 h 6858000"/>
              <a:gd name="connsiteX10596" fmla="*/ 6280251 w 12192000"/>
              <a:gd name="connsiteY10596" fmla="*/ 544049 h 6858000"/>
              <a:gd name="connsiteX10597" fmla="*/ 6286896 w 12192000"/>
              <a:gd name="connsiteY10597" fmla="*/ 551333 h 6858000"/>
              <a:gd name="connsiteX10598" fmla="*/ 6282466 w 12192000"/>
              <a:gd name="connsiteY10598" fmla="*/ 554166 h 6858000"/>
              <a:gd name="connsiteX10599" fmla="*/ 6276560 w 12192000"/>
              <a:gd name="connsiteY10599" fmla="*/ 559832 h 6858000"/>
              <a:gd name="connsiteX10600" fmla="*/ 6284680 w 12192000"/>
              <a:gd name="connsiteY10600" fmla="*/ 556190 h 6858000"/>
              <a:gd name="connsiteX10601" fmla="*/ 6292063 w 12192000"/>
              <a:gd name="connsiteY10601" fmla="*/ 551738 h 6858000"/>
              <a:gd name="connsiteX10602" fmla="*/ 6292801 w 12192000"/>
              <a:gd name="connsiteY10602" fmla="*/ 544453 h 6858000"/>
              <a:gd name="connsiteX10603" fmla="*/ 6298708 w 12192000"/>
              <a:gd name="connsiteY10603" fmla="*/ 539597 h 6858000"/>
              <a:gd name="connsiteX10604" fmla="*/ 6309042 w 12192000"/>
              <a:gd name="connsiteY10604" fmla="*/ 539192 h 6858000"/>
              <a:gd name="connsiteX10605" fmla="*/ 6315687 w 12192000"/>
              <a:gd name="connsiteY10605" fmla="*/ 546072 h 6858000"/>
              <a:gd name="connsiteX10606" fmla="*/ 6324546 w 12192000"/>
              <a:gd name="connsiteY10606" fmla="*/ 546882 h 6858000"/>
              <a:gd name="connsiteX10607" fmla="*/ 6324546 w 12192000"/>
              <a:gd name="connsiteY10607" fmla="*/ 538383 h 6858000"/>
              <a:gd name="connsiteX10608" fmla="*/ 6328975 w 12192000"/>
              <a:gd name="connsiteY10608" fmla="*/ 532312 h 6858000"/>
              <a:gd name="connsiteX10609" fmla="*/ 6320854 w 12192000"/>
              <a:gd name="connsiteY10609" fmla="*/ 528265 h 6858000"/>
              <a:gd name="connsiteX10610" fmla="*/ 6334143 w 12192000"/>
              <a:gd name="connsiteY10610" fmla="*/ 514504 h 6858000"/>
              <a:gd name="connsiteX10611" fmla="*/ 6341526 w 12192000"/>
              <a:gd name="connsiteY10611" fmla="*/ 514100 h 6858000"/>
              <a:gd name="connsiteX10612" fmla="*/ 6345955 w 12192000"/>
              <a:gd name="connsiteY10612" fmla="*/ 508434 h 6858000"/>
              <a:gd name="connsiteX10613" fmla="*/ 6332667 w 12192000"/>
              <a:gd name="connsiteY10613" fmla="*/ 504791 h 6858000"/>
              <a:gd name="connsiteX10614" fmla="*/ 6332667 w 12192000"/>
              <a:gd name="connsiteY10614" fmla="*/ 498721 h 6858000"/>
              <a:gd name="connsiteX10615" fmla="*/ 6346693 w 12192000"/>
              <a:gd name="connsiteY10615" fmla="*/ 490222 h 6858000"/>
              <a:gd name="connsiteX10616" fmla="*/ 6341526 w 12192000"/>
              <a:gd name="connsiteY10616" fmla="*/ 490626 h 6858000"/>
              <a:gd name="connsiteX10617" fmla="*/ 6332667 w 12192000"/>
              <a:gd name="connsiteY10617" fmla="*/ 489412 h 6858000"/>
              <a:gd name="connsiteX10618" fmla="*/ 6328237 w 12192000"/>
              <a:gd name="connsiteY10618" fmla="*/ 493055 h 6858000"/>
              <a:gd name="connsiteX10619" fmla="*/ 6325284 w 12192000"/>
              <a:gd name="connsiteY10619" fmla="*/ 493864 h 6858000"/>
              <a:gd name="connsiteX10620" fmla="*/ 6323070 w 12192000"/>
              <a:gd name="connsiteY10620" fmla="*/ 503577 h 6858000"/>
              <a:gd name="connsiteX10621" fmla="*/ 6316425 w 12192000"/>
              <a:gd name="connsiteY10621" fmla="*/ 512076 h 6858000"/>
              <a:gd name="connsiteX10622" fmla="*/ 6324546 w 12192000"/>
              <a:gd name="connsiteY10622" fmla="*/ 509648 h 6858000"/>
              <a:gd name="connsiteX10623" fmla="*/ 6324546 w 12192000"/>
              <a:gd name="connsiteY10623" fmla="*/ 516123 h 6858000"/>
              <a:gd name="connsiteX10624" fmla="*/ 6309042 w 12192000"/>
              <a:gd name="connsiteY10624" fmla="*/ 529479 h 6858000"/>
              <a:gd name="connsiteX10625" fmla="*/ 6297969 w 12192000"/>
              <a:gd name="connsiteY10625" fmla="*/ 531098 h 6858000"/>
              <a:gd name="connsiteX10626" fmla="*/ 6287634 w 12192000"/>
              <a:gd name="connsiteY10626" fmla="*/ 536764 h 6858000"/>
              <a:gd name="connsiteX10627" fmla="*/ 6281727 w 12192000"/>
              <a:gd name="connsiteY10627" fmla="*/ 529479 h 6858000"/>
              <a:gd name="connsiteX10628" fmla="*/ 6282466 w 12192000"/>
              <a:gd name="connsiteY10628" fmla="*/ 520575 h 6858000"/>
              <a:gd name="connsiteX10629" fmla="*/ 6289110 w 12192000"/>
              <a:gd name="connsiteY10629" fmla="*/ 518147 h 6858000"/>
              <a:gd name="connsiteX10630" fmla="*/ 6289849 w 12192000"/>
              <a:gd name="connsiteY10630" fmla="*/ 512886 h 6858000"/>
              <a:gd name="connsiteX10631" fmla="*/ 6284680 w 12192000"/>
              <a:gd name="connsiteY10631" fmla="*/ 512481 h 6858000"/>
              <a:gd name="connsiteX10632" fmla="*/ 6274345 w 12192000"/>
              <a:gd name="connsiteY10632" fmla="*/ 518552 h 6858000"/>
              <a:gd name="connsiteX10633" fmla="*/ 6272131 w 12192000"/>
              <a:gd name="connsiteY10633" fmla="*/ 514909 h 6858000"/>
              <a:gd name="connsiteX10634" fmla="*/ 6280251 w 12192000"/>
              <a:gd name="connsiteY10634" fmla="*/ 507220 h 6858000"/>
              <a:gd name="connsiteX10635" fmla="*/ 6286896 w 12192000"/>
              <a:gd name="connsiteY10635" fmla="*/ 502363 h 6858000"/>
              <a:gd name="connsiteX10636" fmla="*/ 6288372 w 12192000"/>
              <a:gd name="connsiteY10636" fmla="*/ 493055 h 6858000"/>
              <a:gd name="connsiteX10637" fmla="*/ 6287634 w 12192000"/>
              <a:gd name="connsiteY10637" fmla="*/ 489817 h 6858000"/>
              <a:gd name="connsiteX10638" fmla="*/ 6295755 w 12192000"/>
              <a:gd name="connsiteY10638" fmla="*/ 484960 h 6858000"/>
              <a:gd name="connsiteX10639" fmla="*/ 6295016 w 12192000"/>
              <a:gd name="connsiteY10639" fmla="*/ 475247 h 6858000"/>
              <a:gd name="connsiteX10640" fmla="*/ 6300184 w 12192000"/>
              <a:gd name="connsiteY10640" fmla="*/ 472819 h 6858000"/>
              <a:gd name="connsiteX10641" fmla="*/ 6311257 w 12192000"/>
              <a:gd name="connsiteY10641" fmla="*/ 472819 h 6858000"/>
              <a:gd name="connsiteX10642" fmla="*/ 6309042 w 12192000"/>
              <a:gd name="connsiteY10642" fmla="*/ 468367 h 6858000"/>
              <a:gd name="connsiteX10643" fmla="*/ 6309781 w 12192000"/>
              <a:gd name="connsiteY10643" fmla="*/ 463106 h 6858000"/>
              <a:gd name="connsiteX10644" fmla="*/ 6314211 w 12192000"/>
              <a:gd name="connsiteY10644" fmla="*/ 459463 h 6858000"/>
              <a:gd name="connsiteX10645" fmla="*/ 6311995 w 12192000"/>
              <a:gd name="connsiteY10645" fmla="*/ 454202 h 6858000"/>
              <a:gd name="connsiteX10646" fmla="*/ 6318640 w 12192000"/>
              <a:gd name="connsiteY10646" fmla="*/ 454202 h 6858000"/>
              <a:gd name="connsiteX10647" fmla="*/ 6321593 w 12192000"/>
              <a:gd name="connsiteY10647" fmla="*/ 450155 h 6858000"/>
              <a:gd name="connsiteX10648" fmla="*/ 6326760 w 12192000"/>
              <a:gd name="connsiteY10648" fmla="*/ 452583 h 6858000"/>
              <a:gd name="connsiteX10649" fmla="*/ 6328237 w 12192000"/>
              <a:gd name="connsiteY10649" fmla="*/ 459868 h 6858000"/>
              <a:gd name="connsiteX10650" fmla="*/ 6335619 w 12192000"/>
              <a:gd name="connsiteY10650" fmla="*/ 459463 h 6858000"/>
              <a:gd name="connsiteX10651" fmla="*/ 6339311 w 12192000"/>
              <a:gd name="connsiteY10651" fmla="*/ 451774 h 6858000"/>
              <a:gd name="connsiteX10652" fmla="*/ 6346693 w 12192000"/>
              <a:gd name="connsiteY10652" fmla="*/ 448131 h 6858000"/>
              <a:gd name="connsiteX10653" fmla="*/ 6337096 w 12192000"/>
              <a:gd name="connsiteY10653" fmla="*/ 445703 h 6858000"/>
              <a:gd name="connsiteX10654" fmla="*/ 6336357 w 12192000"/>
              <a:gd name="connsiteY10654" fmla="*/ 442061 h 6858000"/>
              <a:gd name="connsiteX10655" fmla="*/ 6342264 w 12192000"/>
              <a:gd name="connsiteY10655" fmla="*/ 434776 h 6858000"/>
              <a:gd name="connsiteX10656" fmla="*/ 6354075 w 12192000"/>
              <a:gd name="connsiteY10656" fmla="*/ 433562 h 6858000"/>
              <a:gd name="connsiteX10657" fmla="*/ 6356290 w 12192000"/>
              <a:gd name="connsiteY10657" fmla="*/ 429919 h 6858000"/>
              <a:gd name="connsiteX10658" fmla="*/ 6349646 w 12192000"/>
              <a:gd name="connsiteY10658" fmla="*/ 426681 h 6858000"/>
              <a:gd name="connsiteX10659" fmla="*/ 6356290 w 12192000"/>
              <a:gd name="connsiteY10659" fmla="*/ 421420 h 6858000"/>
              <a:gd name="connsiteX10660" fmla="*/ 6364411 w 12192000"/>
              <a:gd name="connsiteY10660" fmla="*/ 418182 h 6858000"/>
              <a:gd name="connsiteX10661" fmla="*/ 6364411 w 12192000"/>
              <a:gd name="connsiteY10661" fmla="*/ 414135 h 6858000"/>
              <a:gd name="connsiteX10662" fmla="*/ 6370317 w 12192000"/>
              <a:gd name="connsiteY10662" fmla="*/ 411707 h 6858000"/>
              <a:gd name="connsiteX10663" fmla="*/ 6377700 w 12192000"/>
              <a:gd name="connsiteY10663" fmla="*/ 411707 h 6858000"/>
              <a:gd name="connsiteX10664" fmla="*/ 6385820 w 12192000"/>
              <a:gd name="connsiteY10664" fmla="*/ 403613 h 6858000"/>
              <a:gd name="connsiteX10665" fmla="*/ 6391726 w 12192000"/>
              <a:gd name="connsiteY10665" fmla="*/ 402399 h 6858000"/>
              <a:gd name="connsiteX10666" fmla="*/ 6396156 w 12192000"/>
              <a:gd name="connsiteY10666" fmla="*/ 391876 h 6858000"/>
              <a:gd name="connsiteX10667" fmla="*/ 6391726 w 12192000"/>
              <a:gd name="connsiteY10667" fmla="*/ 391876 h 6858000"/>
              <a:gd name="connsiteX10668" fmla="*/ 6387297 w 12192000"/>
              <a:gd name="connsiteY10668" fmla="*/ 398756 h 6858000"/>
              <a:gd name="connsiteX10669" fmla="*/ 6382129 w 12192000"/>
              <a:gd name="connsiteY10669" fmla="*/ 399161 h 6858000"/>
              <a:gd name="connsiteX10670" fmla="*/ 6378438 w 12192000"/>
              <a:gd name="connsiteY10670" fmla="*/ 391471 h 6858000"/>
              <a:gd name="connsiteX10671" fmla="*/ 6378438 w 12192000"/>
              <a:gd name="connsiteY10671" fmla="*/ 383782 h 6858000"/>
              <a:gd name="connsiteX10672" fmla="*/ 6375485 w 12192000"/>
              <a:gd name="connsiteY10672" fmla="*/ 382972 h 6858000"/>
              <a:gd name="connsiteX10673" fmla="*/ 6375485 w 12192000"/>
              <a:gd name="connsiteY10673" fmla="*/ 375687 h 6858000"/>
              <a:gd name="connsiteX10674" fmla="*/ 6380652 w 12192000"/>
              <a:gd name="connsiteY10674" fmla="*/ 373259 h 6858000"/>
              <a:gd name="connsiteX10675" fmla="*/ 6390988 w 12192000"/>
              <a:gd name="connsiteY10675" fmla="*/ 379735 h 6858000"/>
              <a:gd name="connsiteX10676" fmla="*/ 6391726 w 12192000"/>
              <a:gd name="connsiteY10676" fmla="*/ 374878 h 6858000"/>
              <a:gd name="connsiteX10677" fmla="*/ 6390249 w 12192000"/>
              <a:gd name="connsiteY10677" fmla="*/ 371236 h 6858000"/>
              <a:gd name="connsiteX10678" fmla="*/ 6382129 w 12192000"/>
              <a:gd name="connsiteY10678" fmla="*/ 368807 h 6858000"/>
              <a:gd name="connsiteX10679" fmla="*/ 6382129 w 12192000"/>
              <a:gd name="connsiteY10679" fmla="*/ 361927 h 6858000"/>
              <a:gd name="connsiteX10680" fmla="*/ 6385082 w 12192000"/>
              <a:gd name="connsiteY10680" fmla="*/ 359499 h 6858000"/>
              <a:gd name="connsiteX10681" fmla="*/ 6390249 w 12192000"/>
              <a:gd name="connsiteY10681" fmla="*/ 363951 h 6858000"/>
              <a:gd name="connsiteX10682" fmla="*/ 6394679 w 12192000"/>
              <a:gd name="connsiteY10682" fmla="*/ 363951 h 6858000"/>
              <a:gd name="connsiteX10683" fmla="*/ 6393203 w 12192000"/>
              <a:gd name="connsiteY10683" fmla="*/ 357880 h 6858000"/>
              <a:gd name="connsiteX10684" fmla="*/ 6388773 w 12192000"/>
              <a:gd name="connsiteY10684" fmla="*/ 353023 h 6858000"/>
              <a:gd name="connsiteX10685" fmla="*/ 6391726 w 12192000"/>
              <a:gd name="connsiteY10685" fmla="*/ 351809 h 6858000"/>
              <a:gd name="connsiteX10686" fmla="*/ 6390988 w 12192000"/>
              <a:gd name="connsiteY10686" fmla="*/ 345739 h 6858000"/>
              <a:gd name="connsiteX10687" fmla="*/ 6396156 w 12192000"/>
              <a:gd name="connsiteY10687" fmla="*/ 340477 h 6858000"/>
              <a:gd name="connsiteX10688" fmla="*/ 6400585 w 12192000"/>
              <a:gd name="connsiteY10688" fmla="*/ 340477 h 6858000"/>
              <a:gd name="connsiteX10689" fmla="*/ 6405752 w 12192000"/>
              <a:gd name="connsiteY10689" fmla="*/ 346143 h 6858000"/>
              <a:gd name="connsiteX10690" fmla="*/ 6406491 w 12192000"/>
              <a:gd name="connsiteY10690" fmla="*/ 339263 h 6858000"/>
              <a:gd name="connsiteX10691" fmla="*/ 6401323 w 12192000"/>
              <a:gd name="connsiteY10691" fmla="*/ 334811 h 6858000"/>
              <a:gd name="connsiteX10692" fmla="*/ 6400585 w 12192000"/>
              <a:gd name="connsiteY10692" fmla="*/ 329145 h 6858000"/>
              <a:gd name="connsiteX10693" fmla="*/ 6390988 w 12192000"/>
              <a:gd name="connsiteY10693" fmla="*/ 328740 h 6858000"/>
              <a:gd name="connsiteX10694" fmla="*/ 6388035 w 12192000"/>
              <a:gd name="connsiteY10694" fmla="*/ 325907 h 6858000"/>
              <a:gd name="connsiteX10695" fmla="*/ 6397632 w 12192000"/>
              <a:gd name="connsiteY10695" fmla="*/ 317813 h 6858000"/>
              <a:gd name="connsiteX10696" fmla="*/ 6410921 w 12192000"/>
              <a:gd name="connsiteY10696" fmla="*/ 317408 h 6858000"/>
              <a:gd name="connsiteX10697" fmla="*/ 6414611 w 12192000"/>
              <a:gd name="connsiteY10697" fmla="*/ 321051 h 6858000"/>
              <a:gd name="connsiteX10698" fmla="*/ 6422733 w 12192000"/>
              <a:gd name="connsiteY10698" fmla="*/ 321051 h 6858000"/>
              <a:gd name="connsiteX10699" fmla="*/ 6422733 w 12192000"/>
              <a:gd name="connsiteY10699" fmla="*/ 317004 h 6858000"/>
              <a:gd name="connsiteX10700" fmla="*/ 6428638 w 12192000"/>
              <a:gd name="connsiteY10700" fmla="*/ 311742 h 6858000"/>
              <a:gd name="connsiteX10701" fmla="*/ 6421256 w 12192000"/>
              <a:gd name="connsiteY10701" fmla="*/ 314980 h 6858000"/>
              <a:gd name="connsiteX10702" fmla="*/ 6416088 w 12192000"/>
              <a:gd name="connsiteY10702" fmla="*/ 313361 h 6858000"/>
              <a:gd name="connsiteX10703" fmla="*/ 6414611 w 12192000"/>
              <a:gd name="connsiteY10703" fmla="*/ 307695 h 6858000"/>
              <a:gd name="connsiteX10704" fmla="*/ 6401323 w 12192000"/>
              <a:gd name="connsiteY10704" fmla="*/ 303648 h 6858000"/>
              <a:gd name="connsiteX10705" fmla="*/ 6396156 w 12192000"/>
              <a:gd name="connsiteY10705" fmla="*/ 301625 h 6858000"/>
              <a:gd name="connsiteX10706" fmla="*/ 6399108 w 12192000"/>
              <a:gd name="connsiteY10706" fmla="*/ 296768 h 6858000"/>
              <a:gd name="connsiteX10707" fmla="*/ 6399108 w 12192000"/>
              <a:gd name="connsiteY10707" fmla="*/ 291507 h 6858000"/>
              <a:gd name="connsiteX10708" fmla="*/ 6402062 w 12192000"/>
              <a:gd name="connsiteY10708" fmla="*/ 294744 h 6858000"/>
              <a:gd name="connsiteX10709" fmla="*/ 6407967 w 12192000"/>
              <a:gd name="connsiteY10709" fmla="*/ 293530 h 6858000"/>
              <a:gd name="connsiteX10710" fmla="*/ 6413874 w 12192000"/>
              <a:gd name="connsiteY10710" fmla="*/ 290293 h 6858000"/>
              <a:gd name="connsiteX10711" fmla="*/ 6407967 w 12192000"/>
              <a:gd name="connsiteY10711" fmla="*/ 290293 h 6858000"/>
              <a:gd name="connsiteX10712" fmla="*/ 6407229 w 12192000"/>
              <a:gd name="connsiteY10712" fmla="*/ 285436 h 6858000"/>
              <a:gd name="connsiteX10713" fmla="*/ 6410921 w 12192000"/>
              <a:gd name="connsiteY10713" fmla="*/ 282198 h 6858000"/>
              <a:gd name="connsiteX10714" fmla="*/ 6405015 w 12192000"/>
              <a:gd name="connsiteY10714" fmla="*/ 277342 h 6858000"/>
              <a:gd name="connsiteX10715" fmla="*/ 6407967 w 12192000"/>
              <a:gd name="connsiteY10715" fmla="*/ 274509 h 6858000"/>
              <a:gd name="connsiteX10716" fmla="*/ 6408705 w 12192000"/>
              <a:gd name="connsiteY10716" fmla="*/ 276937 h 6858000"/>
              <a:gd name="connsiteX10717" fmla="*/ 6418303 w 12192000"/>
              <a:gd name="connsiteY10717" fmla="*/ 278151 h 6858000"/>
              <a:gd name="connsiteX10718" fmla="*/ 6420518 w 12192000"/>
              <a:gd name="connsiteY10718" fmla="*/ 274913 h 6858000"/>
              <a:gd name="connsiteX10719" fmla="*/ 6414611 w 12192000"/>
              <a:gd name="connsiteY10719" fmla="*/ 269652 h 6858000"/>
              <a:gd name="connsiteX10720" fmla="*/ 6416826 w 12192000"/>
              <a:gd name="connsiteY10720" fmla="*/ 267629 h 6858000"/>
              <a:gd name="connsiteX10721" fmla="*/ 6420518 w 12192000"/>
              <a:gd name="connsiteY10721" fmla="*/ 269247 h 6858000"/>
              <a:gd name="connsiteX10722" fmla="*/ 6427161 w 12192000"/>
              <a:gd name="connsiteY10722" fmla="*/ 267224 h 6858000"/>
              <a:gd name="connsiteX10723" fmla="*/ 6421994 w 12192000"/>
              <a:gd name="connsiteY10723" fmla="*/ 260748 h 6858000"/>
              <a:gd name="connsiteX10724" fmla="*/ 6413874 w 12192000"/>
              <a:gd name="connsiteY10724" fmla="*/ 257511 h 6858000"/>
              <a:gd name="connsiteX10725" fmla="*/ 6415350 w 12192000"/>
              <a:gd name="connsiteY10725" fmla="*/ 253464 h 6858000"/>
              <a:gd name="connsiteX10726" fmla="*/ 6421994 w 12192000"/>
              <a:gd name="connsiteY10726" fmla="*/ 253059 h 6858000"/>
              <a:gd name="connsiteX10727" fmla="*/ 6434544 w 12192000"/>
              <a:gd name="connsiteY10727" fmla="*/ 246988 h 6858000"/>
              <a:gd name="connsiteX10728" fmla="*/ 6437497 w 12192000"/>
              <a:gd name="connsiteY10728" fmla="*/ 249821 h 6858000"/>
              <a:gd name="connsiteX10729" fmla="*/ 6445618 w 12192000"/>
              <a:gd name="connsiteY10729" fmla="*/ 246179 h 6858000"/>
              <a:gd name="connsiteX10730" fmla="*/ 6445618 w 12192000"/>
              <a:gd name="connsiteY10730" fmla="*/ 238894 h 6858000"/>
              <a:gd name="connsiteX10731" fmla="*/ 6459644 w 12192000"/>
              <a:gd name="connsiteY10731" fmla="*/ 236870 h 6858000"/>
              <a:gd name="connsiteX10732" fmla="*/ 6464074 w 12192000"/>
              <a:gd name="connsiteY10732" fmla="*/ 234037 h 6858000"/>
              <a:gd name="connsiteX10733" fmla="*/ 6474410 w 12192000"/>
              <a:gd name="connsiteY10733" fmla="*/ 234037 h 6858000"/>
              <a:gd name="connsiteX10734" fmla="*/ 6486959 w 12192000"/>
              <a:gd name="connsiteY10734" fmla="*/ 241727 h 6858000"/>
              <a:gd name="connsiteX10735" fmla="*/ 6486959 w 12192000"/>
              <a:gd name="connsiteY10735" fmla="*/ 236466 h 6858000"/>
              <a:gd name="connsiteX10736" fmla="*/ 6481054 w 12192000"/>
              <a:gd name="connsiteY10736" fmla="*/ 233633 h 6858000"/>
              <a:gd name="connsiteX10737" fmla="*/ 6478839 w 12192000"/>
              <a:gd name="connsiteY10737" fmla="*/ 226348 h 6858000"/>
              <a:gd name="connsiteX10738" fmla="*/ 6470718 w 12192000"/>
              <a:gd name="connsiteY10738" fmla="*/ 228776 h 6858000"/>
              <a:gd name="connsiteX10739" fmla="*/ 6464812 w 12192000"/>
              <a:gd name="connsiteY10739" fmla="*/ 223919 h 6858000"/>
              <a:gd name="connsiteX10740" fmla="*/ 6457430 w 12192000"/>
              <a:gd name="connsiteY10740" fmla="*/ 228776 h 6858000"/>
              <a:gd name="connsiteX10741" fmla="*/ 6447833 w 12192000"/>
              <a:gd name="connsiteY10741" fmla="*/ 224729 h 6858000"/>
              <a:gd name="connsiteX10742" fmla="*/ 6447833 w 12192000"/>
              <a:gd name="connsiteY10742" fmla="*/ 219063 h 6858000"/>
              <a:gd name="connsiteX10743" fmla="*/ 6456692 w 12192000"/>
              <a:gd name="connsiteY10743" fmla="*/ 213397 h 6858000"/>
              <a:gd name="connsiteX10744" fmla="*/ 6465551 w 12192000"/>
              <a:gd name="connsiteY10744" fmla="*/ 212587 h 6858000"/>
              <a:gd name="connsiteX10745" fmla="*/ 6458906 w 12192000"/>
              <a:gd name="connsiteY10745" fmla="*/ 207731 h 6858000"/>
              <a:gd name="connsiteX10746" fmla="*/ 6464812 w 12192000"/>
              <a:gd name="connsiteY10746" fmla="*/ 202065 h 6858000"/>
              <a:gd name="connsiteX10747" fmla="*/ 6469241 w 12192000"/>
              <a:gd name="connsiteY10747" fmla="*/ 201255 h 6858000"/>
              <a:gd name="connsiteX10748" fmla="*/ 6476624 w 12192000"/>
              <a:gd name="connsiteY10748" fmla="*/ 210159 h 6858000"/>
              <a:gd name="connsiteX10749" fmla="*/ 6482530 w 12192000"/>
              <a:gd name="connsiteY10749" fmla="*/ 209350 h 6858000"/>
              <a:gd name="connsiteX10750" fmla="*/ 6489912 w 12192000"/>
              <a:gd name="connsiteY10750" fmla="*/ 214611 h 6858000"/>
              <a:gd name="connsiteX10751" fmla="*/ 6490651 w 12192000"/>
              <a:gd name="connsiteY10751" fmla="*/ 207731 h 6858000"/>
              <a:gd name="connsiteX10752" fmla="*/ 6479577 w 12192000"/>
              <a:gd name="connsiteY10752" fmla="*/ 202065 h 6858000"/>
              <a:gd name="connsiteX10753" fmla="*/ 6475148 w 12192000"/>
              <a:gd name="connsiteY10753" fmla="*/ 195185 h 6858000"/>
              <a:gd name="connsiteX10754" fmla="*/ 6476624 w 12192000"/>
              <a:gd name="connsiteY10754" fmla="*/ 186281 h 6858000"/>
              <a:gd name="connsiteX10755" fmla="*/ 6489912 w 12192000"/>
              <a:gd name="connsiteY10755" fmla="*/ 184662 h 6858000"/>
              <a:gd name="connsiteX10756" fmla="*/ 6485483 w 12192000"/>
              <a:gd name="connsiteY10756" fmla="*/ 178996 h 6858000"/>
              <a:gd name="connsiteX10757" fmla="*/ 6477362 w 12192000"/>
              <a:gd name="connsiteY10757" fmla="*/ 178591 h 6858000"/>
              <a:gd name="connsiteX10758" fmla="*/ 6468503 w 12192000"/>
              <a:gd name="connsiteY10758" fmla="*/ 188304 h 6858000"/>
              <a:gd name="connsiteX10759" fmla="*/ 6461121 w 12192000"/>
              <a:gd name="connsiteY10759" fmla="*/ 189519 h 6858000"/>
              <a:gd name="connsiteX10760" fmla="*/ 6467027 w 12192000"/>
              <a:gd name="connsiteY10760" fmla="*/ 182234 h 6858000"/>
              <a:gd name="connsiteX10761" fmla="*/ 6461121 w 12192000"/>
              <a:gd name="connsiteY10761" fmla="*/ 176972 h 6858000"/>
              <a:gd name="connsiteX10762" fmla="*/ 6464812 w 12192000"/>
              <a:gd name="connsiteY10762" fmla="*/ 168474 h 6858000"/>
              <a:gd name="connsiteX10763" fmla="*/ 6472195 w 12192000"/>
              <a:gd name="connsiteY10763" fmla="*/ 168069 h 6858000"/>
              <a:gd name="connsiteX10764" fmla="*/ 6475886 w 12192000"/>
              <a:gd name="connsiteY10764" fmla="*/ 171307 h 6858000"/>
              <a:gd name="connsiteX10765" fmla="*/ 6494342 w 12192000"/>
              <a:gd name="connsiteY10765" fmla="*/ 168878 h 6858000"/>
              <a:gd name="connsiteX10766" fmla="*/ 6498771 w 12192000"/>
              <a:gd name="connsiteY10766" fmla="*/ 161998 h 6858000"/>
              <a:gd name="connsiteX10767" fmla="*/ 6490651 w 12192000"/>
              <a:gd name="connsiteY10767" fmla="*/ 157142 h 6858000"/>
              <a:gd name="connsiteX10768" fmla="*/ 6479577 w 12192000"/>
              <a:gd name="connsiteY10768" fmla="*/ 157142 h 6858000"/>
              <a:gd name="connsiteX10769" fmla="*/ 6472933 w 12192000"/>
              <a:gd name="connsiteY10769" fmla="*/ 150666 h 6858000"/>
              <a:gd name="connsiteX10770" fmla="*/ 6481054 w 12192000"/>
              <a:gd name="connsiteY10770" fmla="*/ 142572 h 6858000"/>
              <a:gd name="connsiteX10771" fmla="*/ 6486221 w 12192000"/>
              <a:gd name="connsiteY10771" fmla="*/ 143381 h 6858000"/>
              <a:gd name="connsiteX10772" fmla="*/ 6484007 w 12192000"/>
              <a:gd name="connsiteY10772" fmla="*/ 147428 h 6858000"/>
              <a:gd name="connsiteX10773" fmla="*/ 6486959 w 12192000"/>
              <a:gd name="connsiteY10773" fmla="*/ 152690 h 6858000"/>
              <a:gd name="connsiteX10774" fmla="*/ 6494342 w 12192000"/>
              <a:gd name="connsiteY10774" fmla="*/ 150666 h 6858000"/>
              <a:gd name="connsiteX10775" fmla="*/ 6500986 w 12192000"/>
              <a:gd name="connsiteY10775" fmla="*/ 144191 h 6858000"/>
              <a:gd name="connsiteX10776" fmla="*/ 6507630 w 12192000"/>
              <a:gd name="connsiteY10776" fmla="*/ 152285 h 6858000"/>
              <a:gd name="connsiteX10777" fmla="*/ 6507630 w 12192000"/>
              <a:gd name="connsiteY10777" fmla="*/ 160379 h 6858000"/>
              <a:gd name="connsiteX10778" fmla="*/ 6512060 w 12192000"/>
              <a:gd name="connsiteY10778" fmla="*/ 166855 h 6858000"/>
              <a:gd name="connsiteX10779" fmla="*/ 6513536 w 12192000"/>
              <a:gd name="connsiteY10779" fmla="*/ 161998 h 6858000"/>
              <a:gd name="connsiteX10780" fmla="*/ 6512060 w 12192000"/>
              <a:gd name="connsiteY10780" fmla="*/ 155523 h 6858000"/>
              <a:gd name="connsiteX10781" fmla="*/ 6515012 w 12192000"/>
              <a:gd name="connsiteY10781" fmla="*/ 150261 h 6858000"/>
              <a:gd name="connsiteX10782" fmla="*/ 6519442 w 12192000"/>
              <a:gd name="connsiteY10782" fmla="*/ 150261 h 6858000"/>
              <a:gd name="connsiteX10783" fmla="*/ 6516489 w 12192000"/>
              <a:gd name="connsiteY10783" fmla="*/ 142977 h 6858000"/>
              <a:gd name="connsiteX10784" fmla="*/ 6509107 w 12192000"/>
              <a:gd name="connsiteY10784" fmla="*/ 138120 h 6858000"/>
              <a:gd name="connsiteX10785" fmla="*/ 6515012 w 12192000"/>
              <a:gd name="connsiteY10785" fmla="*/ 137715 h 6858000"/>
              <a:gd name="connsiteX10786" fmla="*/ 6522395 w 12192000"/>
              <a:gd name="connsiteY10786" fmla="*/ 141358 h 6858000"/>
              <a:gd name="connsiteX10787" fmla="*/ 6525348 w 12192000"/>
              <a:gd name="connsiteY10787" fmla="*/ 136501 h 6858000"/>
              <a:gd name="connsiteX10788" fmla="*/ 6521657 w 12192000"/>
              <a:gd name="connsiteY10788" fmla="*/ 132859 h 6858000"/>
              <a:gd name="connsiteX10789" fmla="*/ 6531992 w 12192000"/>
              <a:gd name="connsiteY10789" fmla="*/ 133263 h 6858000"/>
              <a:gd name="connsiteX10790" fmla="*/ 6535684 w 12192000"/>
              <a:gd name="connsiteY10790" fmla="*/ 137310 h 6858000"/>
              <a:gd name="connsiteX10791" fmla="*/ 6543804 w 12192000"/>
              <a:gd name="connsiteY10791" fmla="*/ 134882 h 6858000"/>
              <a:gd name="connsiteX10792" fmla="*/ 6544542 w 12192000"/>
              <a:gd name="connsiteY10792" fmla="*/ 141358 h 6858000"/>
              <a:gd name="connsiteX10793" fmla="*/ 6548972 w 12192000"/>
              <a:gd name="connsiteY10793" fmla="*/ 145810 h 6858000"/>
              <a:gd name="connsiteX10794" fmla="*/ 6551186 w 12192000"/>
              <a:gd name="connsiteY10794" fmla="*/ 142977 h 6858000"/>
              <a:gd name="connsiteX10795" fmla="*/ 6552663 w 12192000"/>
              <a:gd name="connsiteY10795" fmla="*/ 130835 h 6858000"/>
              <a:gd name="connsiteX10796" fmla="*/ 6559307 w 12192000"/>
              <a:gd name="connsiteY10796" fmla="*/ 124360 h 6858000"/>
              <a:gd name="connsiteX10797" fmla="*/ 6558569 w 12192000"/>
              <a:gd name="connsiteY10797" fmla="*/ 118289 h 6858000"/>
              <a:gd name="connsiteX10798" fmla="*/ 6553401 w 12192000"/>
              <a:gd name="connsiteY10798" fmla="*/ 118694 h 6858000"/>
              <a:gd name="connsiteX10799" fmla="*/ 6544542 w 12192000"/>
              <a:gd name="connsiteY10799" fmla="*/ 122741 h 6858000"/>
              <a:gd name="connsiteX10800" fmla="*/ 6539375 w 12192000"/>
              <a:gd name="connsiteY10800" fmla="*/ 119503 h 6858000"/>
              <a:gd name="connsiteX10801" fmla="*/ 6517966 w 12192000"/>
              <a:gd name="connsiteY10801" fmla="*/ 125169 h 6858000"/>
              <a:gd name="connsiteX10802" fmla="*/ 6509845 w 12192000"/>
              <a:gd name="connsiteY10802" fmla="*/ 123145 h 6858000"/>
              <a:gd name="connsiteX10803" fmla="*/ 6514274 w 12192000"/>
              <a:gd name="connsiteY10803" fmla="*/ 114646 h 6858000"/>
              <a:gd name="connsiteX10804" fmla="*/ 6523871 w 12192000"/>
              <a:gd name="connsiteY10804" fmla="*/ 113837 h 6858000"/>
              <a:gd name="connsiteX10805" fmla="*/ 6527563 w 12192000"/>
              <a:gd name="connsiteY10805" fmla="*/ 111004 h 6858000"/>
              <a:gd name="connsiteX10806" fmla="*/ 6524610 w 12192000"/>
              <a:gd name="connsiteY10806" fmla="*/ 106552 h 6858000"/>
              <a:gd name="connsiteX10807" fmla="*/ 6531254 w 12192000"/>
              <a:gd name="connsiteY10807" fmla="*/ 98863 h 6858000"/>
              <a:gd name="connsiteX10808" fmla="*/ 6537899 w 12192000"/>
              <a:gd name="connsiteY10808" fmla="*/ 97244 h 6858000"/>
              <a:gd name="connsiteX10809" fmla="*/ 6542328 w 12192000"/>
              <a:gd name="connsiteY10809" fmla="*/ 102100 h 6858000"/>
              <a:gd name="connsiteX10810" fmla="*/ 6548233 w 12192000"/>
              <a:gd name="connsiteY10810" fmla="*/ 100886 h 6858000"/>
              <a:gd name="connsiteX10811" fmla="*/ 6545280 w 12192000"/>
              <a:gd name="connsiteY10811" fmla="*/ 98863 h 6858000"/>
              <a:gd name="connsiteX10812" fmla="*/ 6545280 w 12192000"/>
              <a:gd name="connsiteY10812" fmla="*/ 94006 h 6858000"/>
              <a:gd name="connsiteX10813" fmla="*/ 6552663 w 12192000"/>
              <a:gd name="connsiteY10813" fmla="*/ 93601 h 6858000"/>
              <a:gd name="connsiteX10814" fmla="*/ 6556354 w 12192000"/>
              <a:gd name="connsiteY10814" fmla="*/ 89554 h 6858000"/>
              <a:gd name="connsiteX10815" fmla="*/ 6551186 w 12192000"/>
              <a:gd name="connsiteY10815" fmla="*/ 85912 h 6858000"/>
              <a:gd name="connsiteX10816" fmla="*/ 6557092 w 12192000"/>
              <a:gd name="connsiteY10816" fmla="*/ 82269 h 6858000"/>
              <a:gd name="connsiteX10817" fmla="*/ 6565213 w 12192000"/>
              <a:gd name="connsiteY10817" fmla="*/ 81865 h 6858000"/>
              <a:gd name="connsiteX10818" fmla="*/ 6558569 w 12192000"/>
              <a:gd name="connsiteY10818" fmla="*/ 74580 h 6858000"/>
              <a:gd name="connsiteX10819" fmla="*/ 6552663 w 12192000"/>
              <a:gd name="connsiteY10819" fmla="*/ 75794 h 6858000"/>
              <a:gd name="connsiteX10820" fmla="*/ 6550448 w 12192000"/>
              <a:gd name="connsiteY10820" fmla="*/ 74580 h 6858000"/>
              <a:gd name="connsiteX10821" fmla="*/ 6559307 w 12192000"/>
              <a:gd name="connsiteY10821" fmla="*/ 64057 h 6858000"/>
              <a:gd name="connsiteX10822" fmla="*/ 6566690 w 12192000"/>
              <a:gd name="connsiteY10822" fmla="*/ 62034 h 6858000"/>
              <a:gd name="connsiteX10823" fmla="*/ 6574072 w 12192000"/>
              <a:gd name="connsiteY10823" fmla="*/ 66081 h 6858000"/>
              <a:gd name="connsiteX10824" fmla="*/ 6576287 w 12192000"/>
              <a:gd name="connsiteY10824" fmla="*/ 55558 h 6858000"/>
              <a:gd name="connsiteX10825" fmla="*/ 6571857 w 12192000"/>
              <a:gd name="connsiteY10825" fmla="*/ 50702 h 6858000"/>
              <a:gd name="connsiteX10826" fmla="*/ 6574072 w 12192000"/>
              <a:gd name="connsiteY10826" fmla="*/ 38965 h 6858000"/>
              <a:gd name="connsiteX10827" fmla="*/ 6579240 w 12192000"/>
              <a:gd name="connsiteY10827" fmla="*/ 34918 h 6858000"/>
              <a:gd name="connsiteX10828" fmla="*/ 6581454 w 12192000"/>
              <a:gd name="connsiteY10828" fmla="*/ 42203 h 6858000"/>
              <a:gd name="connsiteX10829" fmla="*/ 6585146 w 12192000"/>
              <a:gd name="connsiteY10829" fmla="*/ 44226 h 6858000"/>
              <a:gd name="connsiteX10830" fmla="*/ 6586622 w 12192000"/>
              <a:gd name="connsiteY10830" fmla="*/ 54749 h 6858000"/>
              <a:gd name="connsiteX10831" fmla="*/ 6596219 w 12192000"/>
              <a:gd name="connsiteY10831" fmla="*/ 61224 h 6858000"/>
              <a:gd name="connsiteX10832" fmla="*/ 6590313 w 12192000"/>
              <a:gd name="connsiteY10832" fmla="*/ 52320 h 6858000"/>
              <a:gd name="connsiteX10833" fmla="*/ 6598434 w 12192000"/>
              <a:gd name="connsiteY10833" fmla="*/ 49892 h 6858000"/>
              <a:gd name="connsiteX10834" fmla="*/ 6607293 w 12192000"/>
              <a:gd name="connsiteY10834" fmla="*/ 51106 h 6858000"/>
              <a:gd name="connsiteX10835" fmla="*/ 6604340 w 12192000"/>
              <a:gd name="connsiteY10835" fmla="*/ 47464 h 6858000"/>
              <a:gd name="connsiteX10836" fmla="*/ 6597696 w 12192000"/>
              <a:gd name="connsiteY10836" fmla="*/ 46655 h 6858000"/>
              <a:gd name="connsiteX10837" fmla="*/ 6585146 w 12192000"/>
              <a:gd name="connsiteY10837" fmla="*/ 37751 h 6858000"/>
              <a:gd name="connsiteX10838" fmla="*/ 6586622 w 12192000"/>
              <a:gd name="connsiteY10838" fmla="*/ 32085 h 6858000"/>
              <a:gd name="connsiteX10839" fmla="*/ 6599911 w 12192000"/>
              <a:gd name="connsiteY10839" fmla="*/ 28038 h 6858000"/>
              <a:gd name="connsiteX10840" fmla="*/ 6602864 w 12192000"/>
              <a:gd name="connsiteY10840" fmla="*/ 29657 h 6858000"/>
              <a:gd name="connsiteX10841" fmla="*/ 6609508 w 12192000"/>
              <a:gd name="connsiteY10841" fmla="*/ 45845 h 6858000"/>
              <a:gd name="connsiteX10842" fmla="*/ 6619105 w 12192000"/>
              <a:gd name="connsiteY10842" fmla="*/ 49892 h 6858000"/>
              <a:gd name="connsiteX10843" fmla="*/ 6623534 w 12192000"/>
              <a:gd name="connsiteY10843" fmla="*/ 62438 h 6858000"/>
              <a:gd name="connsiteX10844" fmla="*/ 6628702 w 12192000"/>
              <a:gd name="connsiteY10844" fmla="*/ 52725 h 6858000"/>
              <a:gd name="connsiteX10845" fmla="*/ 6625011 w 12192000"/>
              <a:gd name="connsiteY10845" fmla="*/ 46250 h 6858000"/>
              <a:gd name="connsiteX10846" fmla="*/ 6611722 w 12192000"/>
              <a:gd name="connsiteY10846" fmla="*/ 37346 h 6858000"/>
              <a:gd name="connsiteX10847" fmla="*/ 6612461 w 12192000"/>
              <a:gd name="connsiteY10847" fmla="*/ 29252 h 6858000"/>
              <a:gd name="connsiteX10848" fmla="*/ 6608031 w 12192000"/>
              <a:gd name="connsiteY10848" fmla="*/ 20348 h 6858000"/>
              <a:gd name="connsiteX10849" fmla="*/ 6614675 w 12192000"/>
              <a:gd name="connsiteY10849" fmla="*/ 9016 h 6858000"/>
              <a:gd name="connsiteX10850" fmla="*/ 6624273 w 12192000"/>
              <a:gd name="connsiteY10850" fmla="*/ 3350 h 6858000"/>
              <a:gd name="connsiteX10851" fmla="*/ 6629440 w 12192000"/>
              <a:gd name="connsiteY10851" fmla="*/ 4564 h 6858000"/>
              <a:gd name="connsiteX10852" fmla="*/ 6633131 w 12192000"/>
              <a:gd name="connsiteY10852" fmla="*/ 16706 h 6858000"/>
              <a:gd name="connsiteX10853" fmla="*/ 6627964 w 12192000"/>
              <a:gd name="connsiteY10853" fmla="*/ 26419 h 6858000"/>
              <a:gd name="connsiteX10854" fmla="*/ 6628702 w 12192000"/>
              <a:gd name="connsiteY10854" fmla="*/ 34918 h 6858000"/>
              <a:gd name="connsiteX10855" fmla="*/ 6636823 w 12192000"/>
              <a:gd name="connsiteY10855" fmla="*/ 26014 h 6858000"/>
              <a:gd name="connsiteX10856" fmla="*/ 6635346 w 12192000"/>
              <a:gd name="connsiteY10856" fmla="*/ 21562 h 6858000"/>
              <a:gd name="connsiteX10857" fmla="*/ 6635346 w 12192000"/>
              <a:gd name="connsiteY10857" fmla="*/ 10635 h 6858000"/>
              <a:gd name="connsiteX10858" fmla="*/ 3884236 w 12192000"/>
              <a:gd name="connsiteY10858" fmla="*/ 0 h 6858000"/>
              <a:gd name="connsiteX10859" fmla="*/ 4967903 w 12192000"/>
              <a:gd name="connsiteY10859" fmla="*/ 0 h 6858000"/>
              <a:gd name="connsiteX10860" fmla="*/ 4968392 w 12192000"/>
              <a:gd name="connsiteY10860" fmla="*/ 2945 h 6858000"/>
              <a:gd name="connsiteX10861" fmla="*/ 4971345 w 12192000"/>
              <a:gd name="connsiteY10861" fmla="*/ 4969 h 6858000"/>
              <a:gd name="connsiteX10862" fmla="*/ 4971345 w 12192000"/>
              <a:gd name="connsiteY10862" fmla="*/ 10230 h 6858000"/>
              <a:gd name="connsiteX10863" fmla="*/ 4966177 w 12192000"/>
              <a:gd name="connsiteY10863" fmla="*/ 13468 h 6858000"/>
              <a:gd name="connsiteX10864" fmla="*/ 4959533 w 12192000"/>
              <a:gd name="connsiteY10864" fmla="*/ 15491 h 6858000"/>
              <a:gd name="connsiteX10865" fmla="*/ 4956580 w 12192000"/>
              <a:gd name="connsiteY10865" fmla="*/ 12254 h 6858000"/>
              <a:gd name="connsiteX10866" fmla="*/ 4952889 w 12192000"/>
              <a:gd name="connsiteY10866" fmla="*/ 9826 h 6858000"/>
              <a:gd name="connsiteX10867" fmla="*/ 4950674 w 12192000"/>
              <a:gd name="connsiteY10867" fmla="*/ 12254 h 6858000"/>
              <a:gd name="connsiteX10868" fmla="*/ 4951412 w 12192000"/>
              <a:gd name="connsiteY10868" fmla="*/ 16301 h 6858000"/>
              <a:gd name="connsiteX10869" fmla="*/ 4951412 w 12192000"/>
              <a:gd name="connsiteY10869" fmla="*/ 22776 h 6858000"/>
              <a:gd name="connsiteX10870" fmla="*/ 4946245 w 12192000"/>
              <a:gd name="connsiteY10870" fmla="*/ 22776 h 6858000"/>
              <a:gd name="connsiteX10871" fmla="*/ 4941815 w 12192000"/>
              <a:gd name="connsiteY10871" fmla="*/ 24800 h 6858000"/>
              <a:gd name="connsiteX10872" fmla="*/ 4936648 w 12192000"/>
              <a:gd name="connsiteY10872" fmla="*/ 28847 h 6858000"/>
              <a:gd name="connsiteX10873" fmla="*/ 4930003 w 12192000"/>
              <a:gd name="connsiteY10873" fmla="*/ 26014 h 6858000"/>
              <a:gd name="connsiteX10874" fmla="*/ 4929265 w 12192000"/>
              <a:gd name="connsiteY10874" fmla="*/ 22372 h 6858000"/>
              <a:gd name="connsiteX10875" fmla="*/ 4924835 w 12192000"/>
              <a:gd name="connsiteY10875" fmla="*/ 22372 h 6858000"/>
              <a:gd name="connsiteX10876" fmla="*/ 4924835 w 12192000"/>
              <a:gd name="connsiteY10876" fmla="*/ 28847 h 6858000"/>
              <a:gd name="connsiteX10877" fmla="*/ 4927050 w 12192000"/>
              <a:gd name="connsiteY10877" fmla="*/ 34918 h 6858000"/>
              <a:gd name="connsiteX10878" fmla="*/ 4922621 w 12192000"/>
              <a:gd name="connsiteY10878" fmla="*/ 42203 h 6858000"/>
              <a:gd name="connsiteX10879" fmla="*/ 4916715 w 12192000"/>
              <a:gd name="connsiteY10879" fmla="*/ 39370 h 6858000"/>
              <a:gd name="connsiteX10880" fmla="*/ 4914500 w 12192000"/>
              <a:gd name="connsiteY10880" fmla="*/ 34918 h 6858000"/>
              <a:gd name="connsiteX10881" fmla="*/ 4908594 w 12192000"/>
              <a:gd name="connsiteY10881" fmla="*/ 37346 h 6858000"/>
              <a:gd name="connsiteX10882" fmla="*/ 4907856 w 12192000"/>
              <a:gd name="connsiteY10882" fmla="*/ 40988 h 6858000"/>
              <a:gd name="connsiteX10883" fmla="*/ 4911547 w 12192000"/>
              <a:gd name="connsiteY10883" fmla="*/ 43822 h 6858000"/>
              <a:gd name="connsiteX10884" fmla="*/ 4911547 w 12192000"/>
              <a:gd name="connsiteY10884" fmla="*/ 49892 h 6858000"/>
              <a:gd name="connsiteX10885" fmla="*/ 4901212 w 12192000"/>
              <a:gd name="connsiteY10885" fmla="*/ 55963 h 6858000"/>
              <a:gd name="connsiteX10886" fmla="*/ 4897520 w 12192000"/>
              <a:gd name="connsiteY10886" fmla="*/ 54749 h 6858000"/>
              <a:gd name="connsiteX10887" fmla="*/ 4895305 w 12192000"/>
              <a:gd name="connsiteY10887" fmla="*/ 50702 h 6858000"/>
              <a:gd name="connsiteX10888" fmla="*/ 4889400 w 12192000"/>
              <a:gd name="connsiteY10888" fmla="*/ 47464 h 6858000"/>
              <a:gd name="connsiteX10889" fmla="*/ 4884971 w 12192000"/>
              <a:gd name="connsiteY10889" fmla="*/ 47869 h 6858000"/>
              <a:gd name="connsiteX10890" fmla="*/ 4884971 w 12192000"/>
              <a:gd name="connsiteY10890" fmla="*/ 52320 h 6858000"/>
              <a:gd name="connsiteX10891" fmla="*/ 4888661 w 12192000"/>
              <a:gd name="connsiteY10891" fmla="*/ 58796 h 6858000"/>
              <a:gd name="connsiteX10892" fmla="*/ 4888661 w 12192000"/>
              <a:gd name="connsiteY10892" fmla="*/ 62843 h 6858000"/>
              <a:gd name="connsiteX10893" fmla="*/ 4883494 w 12192000"/>
              <a:gd name="connsiteY10893" fmla="*/ 65676 h 6858000"/>
              <a:gd name="connsiteX10894" fmla="*/ 4874635 w 12192000"/>
              <a:gd name="connsiteY10894" fmla="*/ 67700 h 6858000"/>
              <a:gd name="connsiteX10895" fmla="*/ 4872420 w 12192000"/>
              <a:gd name="connsiteY10895" fmla="*/ 71342 h 6858000"/>
              <a:gd name="connsiteX10896" fmla="*/ 4862085 w 12192000"/>
              <a:gd name="connsiteY10896" fmla="*/ 72152 h 6858000"/>
              <a:gd name="connsiteX10897" fmla="*/ 4856917 w 12192000"/>
              <a:gd name="connsiteY10897" fmla="*/ 77413 h 6858000"/>
              <a:gd name="connsiteX10898" fmla="*/ 4853964 w 12192000"/>
              <a:gd name="connsiteY10898" fmla="*/ 83079 h 6858000"/>
              <a:gd name="connsiteX10899" fmla="*/ 4850273 w 12192000"/>
              <a:gd name="connsiteY10899" fmla="*/ 83079 h 6858000"/>
              <a:gd name="connsiteX10900" fmla="*/ 4847320 w 12192000"/>
              <a:gd name="connsiteY10900" fmla="*/ 78222 h 6858000"/>
              <a:gd name="connsiteX10901" fmla="*/ 4841414 w 12192000"/>
              <a:gd name="connsiteY10901" fmla="*/ 77817 h 6858000"/>
              <a:gd name="connsiteX10902" fmla="*/ 4833293 w 12192000"/>
              <a:gd name="connsiteY10902" fmla="*/ 82674 h 6858000"/>
              <a:gd name="connsiteX10903" fmla="*/ 4825911 w 12192000"/>
              <a:gd name="connsiteY10903" fmla="*/ 82674 h 6858000"/>
              <a:gd name="connsiteX10904" fmla="*/ 4822220 w 12192000"/>
              <a:gd name="connsiteY10904" fmla="*/ 84698 h 6858000"/>
              <a:gd name="connsiteX10905" fmla="*/ 4819267 w 12192000"/>
              <a:gd name="connsiteY10905" fmla="*/ 90364 h 6858000"/>
              <a:gd name="connsiteX10906" fmla="*/ 4813361 w 12192000"/>
              <a:gd name="connsiteY10906" fmla="*/ 91173 h 6858000"/>
              <a:gd name="connsiteX10907" fmla="*/ 4808193 w 12192000"/>
              <a:gd name="connsiteY10907" fmla="*/ 89149 h 6858000"/>
              <a:gd name="connsiteX10908" fmla="*/ 4805978 w 12192000"/>
              <a:gd name="connsiteY10908" fmla="*/ 85912 h 6858000"/>
              <a:gd name="connsiteX10909" fmla="*/ 4803026 w 12192000"/>
              <a:gd name="connsiteY10909" fmla="*/ 85912 h 6858000"/>
              <a:gd name="connsiteX10910" fmla="*/ 4797857 w 12192000"/>
              <a:gd name="connsiteY10910" fmla="*/ 94816 h 6858000"/>
              <a:gd name="connsiteX10911" fmla="*/ 4794167 w 12192000"/>
              <a:gd name="connsiteY10911" fmla="*/ 92387 h 6858000"/>
              <a:gd name="connsiteX10912" fmla="*/ 4789737 w 12192000"/>
              <a:gd name="connsiteY10912" fmla="*/ 86721 h 6858000"/>
              <a:gd name="connsiteX10913" fmla="*/ 4786784 w 12192000"/>
              <a:gd name="connsiteY10913" fmla="*/ 86316 h 6858000"/>
              <a:gd name="connsiteX10914" fmla="*/ 4784569 w 12192000"/>
              <a:gd name="connsiteY10914" fmla="*/ 92792 h 6858000"/>
              <a:gd name="connsiteX10915" fmla="*/ 4780139 w 12192000"/>
              <a:gd name="connsiteY10915" fmla="*/ 96839 h 6858000"/>
              <a:gd name="connsiteX10916" fmla="*/ 4775710 w 12192000"/>
              <a:gd name="connsiteY10916" fmla="*/ 94411 h 6858000"/>
              <a:gd name="connsiteX10917" fmla="*/ 4774234 w 12192000"/>
              <a:gd name="connsiteY10917" fmla="*/ 90768 h 6858000"/>
              <a:gd name="connsiteX10918" fmla="*/ 4771281 w 12192000"/>
              <a:gd name="connsiteY10918" fmla="*/ 90364 h 6858000"/>
              <a:gd name="connsiteX10919" fmla="*/ 4772019 w 12192000"/>
              <a:gd name="connsiteY10919" fmla="*/ 95220 h 6858000"/>
              <a:gd name="connsiteX10920" fmla="*/ 4768328 w 12192000"/>
              <a:gd name="connsiteY10920" fmla="*/ 96839 h 6858000"/>
              <a:gd name="connsiteX10921" fmla="*/ 4760946 w 12192000"/>
              <a:gd name="connsiteY10921" fmla="*/ 96030 h 6858000"/>
              <a:gd name="connsiteX10922" fmla="*/ 4755777 w 12192000"/>
              <a:gd name="connsiteY10922" fmla="*/ 97649 h 6858000"/>
              <a:gd name="connsiteX10923" fmla="*/ 4756516 w 12192000"/>
              <a:gd name="connsiteY10923" fmla="*/ 101696 h 6858000"/>
              <a:gd name="connsiteX10924" fmla="*/ 4755039 w 12192000"/>
              <a:gd name="connsiteY10924" fmla="*/ 106148 h 6858000"/>
              <a:gd name="connsiteX10925" fmla="*/ 4748395 w 12192000"/>
              <a:gd name="connsiteY10925" fmla="*/ 105743 h 6858000"/>
              <a:gd name="connsiteX10926" fmla="*/ 4746180 w 12192000"/>
              <a:gd name="connsiteY10926" fmla="*/ 103719 h 6858000"/>
              <a:gd name="connsiteX10927" fmla="*/ 4742490 w 12192000"/>
              <a:gd name="connsiteY10927" fmla="*/ 104529 h 6858000"/>
              <a:gd name="connsiteX10928" fmla="*/ 4741751 w 12192000"/>
              <a:gd name="connsiteY10928" fmla="*/ 108981 h 6858000"/>
              <a:gd name="connsiteX10929" fmla="*/ 4738060 w 12192000"/>
              <a:gd name="connsiteY10929" fmla="*/ 108981 h 6858000"/>
              <a:gd name="connsiteX10930" fmla="*/ 4735107 w 12192000"/>
              <a:gd name="connsiteY10930" fmla="*/ 106148 h 6858000"/>
              <a:gd name="connsiteX10931" fmla="*/ 4732892 w 12192000"/>
              <a:gd name="connsiteY10931" fmla="*/ 106552 h 6858000"/>
              <a:gd name="connsiteX10932" fmla="*/ 4731416 w 12192000"/>
              <a:gd name="connsiteY10932" fmla="*/ 114242 h 6858000"/>
              <a:gd name="connsiteX10933" fmla="*/ 4726248 w 12192000"/>
              <a:gd name="connsiteY10933" fmla="*/ 115861 h 6858000"/>
              <a:gd name="connsiteX10934" fmla="*/ 4722557 w 12192000"/>
              <a:gd name="connsiteY10934" fmla="*/ 119908 h 6858000"/>
              <a:gd name="connsiteX10935" fmla="*/ 4718127 w 12192000"/>
              <a:gd name="connsiteY10935" fmla="*/ 120313 h 6858000"/>
              <a:gd name="connsiteX10936" fmla="*/ 4715913 w 12192000"/>
              <a:gd name="connsiteY10936" fmla="*/ 115861 h 6858000"/>
              <a:gd name="connsiteX10937" fmla="*/ 4705577 w 12192000"/>
              <a:gd name="connsiteY10937" fmla="*/ 105338 h 6858000"/>
              <a:gd name="connsiteX10938" fmla="*/ 4701886 w 12192000"/>
              <a:gd name="connsiteY10938" fmla="*/ 103719 h 6858000"/>
              <a:gd name="connsiteX10939" fmla="*/ 4696718 w 12192000"/>
              <a:gd name="connsiteY10939" fmla="*/ 106148 h 6858000"/>
              <a:gd name="connsiteX10940" fmla="*/ 4696718 w 12192000"/>
              <a:gd name="connsiteY10940" fmla="*/ 109385 h 6858000"/>
              <a:gd name="connsiteX10941" fmla="*/ 4692288 w 12192000"/>
              <a:gd name="connsiteY10941" fmla="*/ 109790 h 6858000"/>
              <a:gd name="connsiteX10942" fmla="*/ 4690812 w 12192000"/>
              <a:gd name="connsiteY10942" fmla="*/ 115456 h 6858000"/>
              <a:gd name="connsiteX10943" fmla="*/ 4684168 w 12192000"/>
              <a:gd name="connsiteY10943" fmla="*/ 119908 h 6858000"/>
              <a:gd name="connsiteX10944" fmla="*/ 4679001 w 12192000"/>
              <a:gd name="connsiteY10944" fmla="*/ 119908 h 6858000"/>
              <a:gd name="connsiteX10945" fmla="*/ 4676047 w 12192000"/>
              <a:gd name="connsiteY10945" fmla="*/ 117884 h 6858000"/>
              <a:gd name="connsiteX10946" fmla="*/ 4672356 w 12192000"/>
              <a:gd name="connsiteY10946" fmla="*/ 122741 h 6858000"/>
              <a:gd name="connsiteX10947" fmla="*/ 4664973 w 12192000"/>
              <a:gd name="connsiteY10947" fmla="*/ 123550 h 6858000"/>
              <a:gd name="connsiteX10948" fmla="*/ 4656853 w 12192000"/>
              <a:gd name="connsiteY10948" fmla="*/ 122336 h 6858000"/>
              <a:gd name="connsiteX10949" fmla="*/ 4652424 w 12192000"/>
              <a:gd name="connsiteY10949" fmla="*/ 116670 h 6858000"/>
              <a:gd name="connsiteX10950" fmla="*/ 4647994 w 12192000"/>
              <a:gd name="connsiteY10950" fmla="*/ 116265 h 6858000"/>
              <a:gd name="connsiteX10951" fmla="*/ 4645041 w 12192000"/>
              <a:gd name="connsiteY10951" fmla="*/ 121122 h 6858000"/>
              <a:gd name="connsiteX10952" fmla="*/ 4644303 w 12192000"/>
              <a:gd name="connsiteY10952" fmla="*/ 124764 h 6858000"/>
              <a:gd name="connsiteX10953" fmla="*/ 4639135 w 12192000"/>
              <a:gd name="connsiteY10953" fmla="*/ 123550 h 6858000"/>
              <a:gd name="connsiteX10954" fmla="*/ 4632491 w 12192000"/>
              <a:gd name="connsiteY10954" fmla="*/ 119503 h 6858000"/>
              <a:gd name="connsiteX10955" fmla="*/ 4628799 w 12192000"/>
              <a:gd name="connsiteY10955" fmla="*/ 112623 h 6858000"/>
              <a:gd name="connsiteX10956" fmla="*/ 4631014 w 12192000"/>
              <a:gd name="connsiteY10956" fmla="*/ 106148 h 6858000"/>
              <a:gd name="connsiteX10957" fmla="*/ 4627323 w 12192000"/>
              <a:gd name="connsiteY10957" fmla="*/ 102910 h 6858000"/>
              <a:gd name="connsiteX10958" fmla="*/ 4622155 w 12192000"/>
              <a:gd name="connsiteY10958" fmla="*/ 101291 h 6858000"/>
              <a:gd name="connsiteX10959" fmla="*/ 4616988 w 12192000"/>
              <a:gd name="connsiteY10959" fmla="*/ 92792 h 6858000"/>
              <a:gd name="connsiteX10960" fmla="*/ 4617726 w 12192000"/>
              <a:gd name="connsiteY10960" fmla="*/ 86316 h 6858000"/>
              <a:gd name="connsiteX10961" fmla="*/ 4613296 w 12192000"/>
              <a:gd name="connsiteY10961" fmla="*/ 80246 h 6858000"/>
              <a:gd name="connsiteX10962" fmla="*/ 4610344 w 12192000"/>
              <a:gd name="connsiteY10962" fmla="*/ 71747 h 6858000"/>
              <a:gd name="connsiteX10963" fmla="*/ 4606652 w 12192000"/>
              <a:gd name="connsiteY10963" fmla="*/ 68914 h 6858000"/>
              <a:gd name="connsiteX10964" fmla="*/ 4602961 w 12192000"/>
              <a:gd name="connsiteY10964" fmla="*/ 69723 h 6858000"/>
              <a:gd name="connsiteX10965" fmla="*/ 4601485 w 12192000"/>
              <a:gd name="connsiteY10965" fmla="*/ 76603 h 6858000"/>
              <a:gd name="connsiteX10966" fmla="*/ 4603699 w 12192000"/>
              <a:gd name="connsiteY10966" fmla="*/ 80246 h 6858000"/>
              <a:gd name="connsiteX10967" fmla="*/ 4607391 w 12192000"/>
              <a:gd name="connsiteY10967" fmla="*/ 87531 h 6858000"/>
              <a:gd name="connsiteX10968" fmla="*/ 4611820 w 12192000"/>
              <a:gd name="connsiteY10968" fmla="*/ 91578 h 6858000"/>
              <a:gd name="connsiteX10969" fmla="*/ 4614035 w 12192000"/>
              <a:gd name="connsiteY10969" fmla="*/ 97244 h 6858000"/>
              <a:gd name="connsiteX10970" fmla="*/ 4614035 w 12192000"/>
              <a:gd name="connsiteY10970" fmla="*/ 106148 h 6858000"/>
              <a:gd name="connsiteX10971" fmla="*/ 4611082 w 12192000"/>
              <a:gd name="connsiteY10971" fmla="*/ 111813 h 6858000"/>
              <a:gd name="connsiteX10972" fmla="*/ 4613296 w 12192000"/>
              <a:gd name="connsiteY10972" fmla="*/ 113837 h 6858000"/>
              <a:gd name="connsiteX10973" fmla="*/ 4618465 w 12192000"/>
              <a:gd name="connsiteY10973" fmla="*/ 114242 h 6858000"/>
              <a:gd name="connsiteX10974" fmla="*/ 4620679 w 12192000"/>
              <a:gd name="connsiteY10974" fmla="*/ 123955 h 6858000"/>
              <a:gd name="connsiteX10975" fmla="*/ 4618465 w 12192000"/>
              <a:gd name="connsiteY10975" fmla="*/ 134882 h 6858000"/>
              <a:gd name="connsiteX10976" fmla="*/ 4613296 w 12192000"/>
              <a:gd name="connsiteY10976" fmla="*/ 140548 h 6858000"/>
              <a:gd name="connsiteX10977" fmla="*/ 4607391 w 12192000"/>
              <a:gd name="connsiteY10977" fmla="*/ 142977 h 6858000"/>
              <a:gd name="connsiteX10978" fmla="*/ 4605176 w 12192000"/>
              <a:gd name="connsiteY10978" fmla="*/ 140143 h 6858000"/>
              <a:gd name="connsiteX10979" fmla="*/ 4600747 w 12192000"/>
              <a:gd name="connsiteY10979" fmla="*/ 140548 h 6858000"/>
              <a:gd name="connsiteX10980" fmla="*/ 4593364 w 12192000"/>
              <a:gd name="connsiteY10980" fmla="*/ 143786 h 6858000"/>
              <a:gd name="connsiteX10981" fmla="*/ 4586720 w 12192000"/>
              <a:gd name="connsiteY10981" fmla="*/ 152285 h 6858000"/>
              <a:gd name="connsiteX10982" fmla="*/ 4583029 w 12192000"/>
              <a:gd name="connsiteY10982" fmla="*/ 153904 h 6858000"/>
              <a:gd name="connsiteX10983" fmla="*/ 4576384 w 12192000"/>
              <a:gd name="connsiteY10983" fmla="*/ 153499 h 6858000"/>
              <a:gd name="connsiteX10984" fmla="*/ 4574170 w 12192000"/>
              <a:gd name="connsiteY10984" fmla="*/ 156332 h 6858000"/>
              <a:gd name="connsiteX10985" fmla="*/ 4574908 w 12192000"/>
              <a:gd name="connsiteY10985" fmla="*/ 158760 h 6858000"/>
              <a:gd name="connsiteX10986" fmla="*/ 4574908 w 12192000"/>
              <a:gd name="connsiteY10986" fmla="*/ 164022 h 6858000"/>
              <a:gd name="connsiteX10987" fmla="*/ 4569002 w 12192000"/>
              <a:gd name="connsiteY10987" fmla="*/ 167664 h 6858000"/>
              <a:gd name="connsiteX10988" fmla="*/ 4562358 w 12192000"/>
              <a:gd name="connsiteY10988" fmla="*/ 168069 h 6858000"/>
              <a:gd name="connsiteX10989" fmla="*/ 4560881 w 12192000"/>
              <a:gd name="connsiteY10989" fmla="*/ 173735 h 6858000"/>
              <a:gd name="connsiteX10990" fmla="*/ 4560881 w 12192000"/>
              <a:gd name="connsiteY10990" fmla="*/ 178591 h 6858000"/>
              <a:gd name="connsiteX10991" fmla="*/ 4560143 w 12192000"/>
              <a:gd name="connsiteY10991" fmla="*/ 183448 h 6858000"/>
              <a:gd name="connsiteX10992" fmla="*/ 4555714 w 12192000"/>
              <a:gd name="connsiteY10992" fmla="*/ 178591 h 6858000"/>
              <a:gd name="connsiteX10993" fmla="*/ 4550546 w 12192000"/>
              <a:gd name="connsiteY10993" fmla="*/ 177377 h 6858000"/>
              <a:gd name="connsiteX10994" fmla="*/ 4554976 w 12192000"/>
              <a:gd name="connsiteY10994" fmla="*/ 181424 h 6858000"/>
              <a:gd name="connsiteX10995" fmla="*/ 4555714 w 12192000"/>
              <a:gd name="connsiteY10995" fmla="*/ 185067 h 6858000"/>
              <a:gd name="connsiteX10996" fmla="*/ 4554237 w 12192000"/>
              <a:gd name="connsiteY10996" fmla="*/ 190733 h 6858000"/>
              <a:gd name="connsiteX10997" fmla="*/ 4550546 w 12192000"/>
              <a:gd name="connsiteY10997" fmla="*/ 190733 h 6858000"/>
              <a:gd name="connsiteX10998" fmla="*/ 4546855 w 12192000"/>
              <a:gd name="connsiteY10998" fmla="*/ 188709 h 6858000"/>
              <a:gd name="connsiteX10999" fmla="*/ 4541687 w 12192000"/>
              <a:gd name="connsiteY10999" fmla="*/ 187090 h 6858000"/>
              <a:gd name="connsiteX11000" fmla="*/ 4540948 w 12192000"/>
              <a:gd name="connsiteY11000" fmla="*/ 188709 h 6858000"/>
              <a:gd name="connsiteX11001" fmla="*/ 4542425 w 12192000"/>
              <a:gd name="connsiteY11001" fmla="*/ 192352 h 6858000"/>
              <a:gd name="connsiteX11002" fmla="*/ 4543901 w 12192000"/>
              <a:gd name="connsiteY11002" fmla="*/ 196804 h 6858000"/>
              <a:gd name="connsiteX11003" fmla="*/ 4540211 w 12192000"/>
              <a:gd name="connsiteY11003" fmla="*/ 202065 h 6858000"/>
              <a:gd name="connsiteX11004" fmla="*/ 4532090 w 12192000"/>
              <a:gd name="connsiteY11004" fmla="*/ 204088 h 6858000"/>
              <a:gd name="connsiteX11005" fmla="*/ 4521016 w 12192000"/>
              <a:gd name="connsiteY11005" fmla="*/ 215420 h 6858000"/>
              <a:gd name="connsiteX11006" fmla="*/ 4520278 w 12192000"/>
              <a:gd name="connsiteY11006" fmla="*/ 221086 h 6858000"/>
              <a:gd name="connsiteX11007" fmla="*/ 4521755 w 12192000"/>
              <a:gd name="connsiteY11007" fmla="*/ 227157 h 6858000"/>
              <a:gd name="connsiteX11008" fmla="*/ 4518801 w 12192000"/>
              <a:gd name="connsiteY11008" fmla="*/ 233633 h 6858000"/>
              <a:gd name="connsiteX11009" fmla="*/ 4512157 w 12192000"/>
              <a:gd name="connsiteY11009" fmla="*/ 241322 h 6858000"/>
              <a:gd name="connsiteX11010" fmla="*/ 4506989 w 12192000"/>
              <a:gd name="connsiteY11010" fmla="*/ 244560 h 6858000"/>
              <a:gd name="connsiteX11011" fmla="*/ 4504775 w 12192000"/>
              <a:gd name="connsiteY11011" fmla="*/ 242536 h 6858000"/>
              <a:gd name="connsiteX11012" fmla="*/ 4502560 w 12192000"/>
              <a:gd name="connsiteY11012" fmla="*/ 238894 h 6858000"/>
              <a:gd name="connsiteX11013" fmla="*/ 4504037 w 12192000"/>
              <a:gd name="connsiteY11013" fmla="*/ 235251 h 6858000"/>
              <a:gd name="connsiteX11014" fmla="*/ 4499607 w 12192000"/>
              <a:gd name="connsiteY11014" fmla="*/ 237275 h 6858000"/>
              <a:gd name="connsiteX11015" fmla="*/ 4496654 w 12192000"/>
              <a:gd name="connsiteY11015" fmla="*/ 240917 h 6858000"/>
              <a:gd name="connsiteX11016" fmla="*/ 4495178 w 12192000"/>
              <a:gd name="connsiteY11016" fmla="*/ 246988 h 6858000"/>
              <a:gd name="connsiteX11017" fmla="*/ 4495916 w 12192000"/>
              <a:gd name="connsiteY11017" fmla="*/ 249416 h 6858000"/>
              <a:gd name="connsiteX11018" fmla="*/ 4494440 w 12192000"/>
              <a:gd name="connsiteY11018" fmla="*/ 252249 h 6858000"/>
              <a:gd name="connsiteX11019" fmla="*/ 4481889 w 12192000"/>
              <a:gd name="connsiteY11019" fmla="*/ 263177 h 6858000"/>
              <a:gd name="connsiteX11020" fmla="*/ 4476722 w 12192000"/>
              <a:gd name="connsiteY11020" fmla="*/ 265200 h 6858000"/>
              <a:gd name="connsiteX11021" fmla="*/ 4474507 w 12192000"/>
              <a:gd name="connsiteY11021" fmla="*/ 263581 h 6858000"/>
              <a:gd name="connsiteX11022" fmla="*/ 4473768 w 12192000"/>
              <a:gd name="connsiteY11022" fmla="*/ 258725 h 6858000"/>
              <a:gd name="connsiteX11023" fmla="*/ 4470815 w 12192000"/>
              <a:gd name="connsiteY11023" fmla="*/ 255082 h 6858000"/>
              <a:gd name="connsiteX11024" fmla="*/ 4466386 w 12192000"/>
              <a:gd name="connsiteY11024" fmla="*/ 255892 h 6858000"/>
              <a:gd name="connsiteX11025" fmla="*/ 4466386 w 12192000"/>
              <a:gd name="connsiteY11025" fmla="*/ 261153 h 6858000"/>
              <a:gd name="connsiteX11026" fmla="*/ 4461956 w 12192000"/>
              <a:gd name="connsiteY11026" fmla="*/ 261153 h 6858000"/>
              <a:gd name="connsiteX11027" fmla="*/ 4453097 w 12192000"/>
              <a:gd name="connsiteY11027" fmla="*/ 256701 h 6858000"/>
              <a:gd name="connsiteX11028" fmla="*/ 4450145 w 12192000"/>
              <a:gd name="connsiteY11028" fmla="*/ 252654 h 6858000"/>
              <a:gd name="connsiteX11029" fmla="*/ 4446453 w 12192000"/>
              <a:gd name="connsiteY11029" fmla="*/ 251845 h 6858000"/>
              <a:gd name="connsiteX11030" fmla="*/ 4444239 w 12192000"/>
              <a:gd name="connsiteY11030" fmla="*/ 253464 h 6858000"/>
              <a:gd name="connsiteX11031" fmla="*/ 4447191 w 12192000"/>
              <a:gd name="connsiteY11031" fmla="*/ 258320 h 6858000"/>
              <a:gd name="connsiteX11032" fmla="*/ 4451621 w 12192000"/>
              <a:gd name="connsiteY11032" fmla="*/ 259939 h 6858000"/>
              <a:gd name="connsiteX11033" fmla="*/ 4456050 w 12192000"/>
              <a:gd name="connsiteY11033" fmla="*/ 267224 h 6858000"/>
              <a:gd name="connsiteX11034" fmla="*/ 4455312 w 12192000"/>
              <a:gd name="connsiteY11034" fmla="*/ 272890 h 6858000"/>
              <a:gd name="connsiteX11035" fmla="*/ 4450883 w 12192000"/>
              <a:gd name="connsiteY11035" fmla="*/ 275723 h 6858000"/>
              <a:gd name="connsiteX11036" fmla="*/ 4447191 w 12192000"/>
              <a:gd name="connsiteY11036" fmla="*/ 276128 h 6858000"/>
              <a:gd name="connsiteX11037" fmla="*/ 4434641 w 12192000"/>
              <a:gd name="connsiteY11037" fmla="*/ 283412 h 6858000"/>
              <a:gd name="connsiteX11038" fmla="*/ 4426521 w 12192000"/>
              <a:gd name="connsiteY11038" fmla="*/ 291102 h 6858000"/>
              <a:gd name="connsiteX11039" fmla="*/ 4419876 w 12192000"/>
              <a:gd name="connsiteY11039" fmla="*/ 291507 h 6858000"/>
              <a:gd name="connsiteX11040" fmla="*/ 4414709 w 12192000"/>
              <a:gd name="connsiteY11040" fmla="*/ 288269 h 6858000"/>
              <a:gd name="connsiteX11041" fmla="*/ 4415447 w 12192000"/>
              <a:gd name="connsiteY11041" fmla="*/ 283817 h 6858000"/>
              <a:gd name="connsiteX11042" fmla="*/ 4417662 w 12192000"/>
              <a:gd name="connsiteY11042" fmla="*/ 279770 h 6858000"/>
              <a:gd name="connsiteX11043" fmla="*/ 4414709 w 12192000"/>
              <a:gd name="connsiteY11043" fmla="*/ 278151 h 6858000"/>
              <a:gd name="connsiteX11044" fmla="*/ 4411756 w 12192000"/>
              <a:gd name="connsiteY11044" fmla="*/ 277746 h 6858000"/>
              <a:gd name="connsiteX11045" fmla="*/ 4408803 w 12192000"/>
              <a:gd name="connsiteY11045" fmla="*/ 283008 h 6858000"/>
              <a:gd name="connsiteX11046" fmla="*/ 4409541 w 12192000"/>
              <a:gd name="connsiteY11046" fmla="*/ 287055 h 6858000"/>
              <a:gd name="connsiteX11047" fmla="*/ 4408065 w 12192000"/>
              <a:gd name="connsiteY11047" fmla="*/ 291507 h 6858000"/>
              <a:gd name="connsiteX11048" fmla="*/ 4402159 w 12192000"/>
              <a:gd name="connsiteY11048" fmla="*/ 291507 h 6858000"/>
              <a:gd name="connsiteX11049" fmla="*/ 4394776 w 12192000"/>
              <a:gd name="connsiteY11049" fmla="*/ 294744 h 6858000"/>
              <a:gd name="connsiteX11050" fmla="*/ 4388132 w 12192000"/>
              <a:gd name="connsiteY11050" fmla="*/ 292721 h 6858000"/>
              <a:gd name="connsiteX11051" fmla="*/ 4383703 w 12192000"/>
              <a:gd name="connsiteY11051" fmla="*/ 284627 h 6858000"/>
              <a:gd name="connsiteX11052" fmla="*/ 4384441 w 12192000"/>
              <a:gd name="connsiteY11052" fmla="*/ 279770 h 6858000"/>
              <a:gd name="connsiteX11053" fmla="*/ 4386656 w 12192000"/>
              <a:gd name="connsiteY11053" fmla="*/ 273699 h 6858000"/>
              <a:gd name="connsiteX11054" fmla="*/ 4384441 w 12192000"/>
              <a:gd name="connsiteY11054" fmla="*/ 269247 h 6858000"/>
              <a:gd name="connsiteX11055" fmla="*/ 4382226 w 12192000"/>
              <a:gd name="connsiteY11055" fmla="*/ 269247 h 6858000"/>
              <a:gd name="connsiteX11056" fmla="*/ 4380012 w 12192000"/>
              <a:gd name="connsiteY11056" fmla="*/ 278151 h 6858000"/>
              <a:gd name="connsiteX11057" fmla="*/ 4377797 w 12192000"/>
              <a:gd name="connsiteY11057" fmla="*/ 285436 h 6858000"/>
              <a:gd name="connsiteX11058" fmla="*/ 4378535 w 12192000"/>
              <a:gd name="connsiteY11058" fmla="*/ 290293 h 6858000"/>
              <a:gd name="connsiteX11059" fmla="*/ 4376320 w 12192000"/>
              <a:gd name="connsiteY11059" fmla="*/ 295554 h 6858000"/>
              <a:gd name="connsiteX11060" fmla="*/ 4371891 w 12192000"/>
              <a:gd name="connsiteY11060" fmla="*/ 293935 h 6858000"/>
              <a:gd name="connsiteX11061" fmla="*/ 4360817 w 12192000"/>
              <a:gd name="connsiteY11061" fmla="*/ 281389 h 6858000"/>
              <a:gd name="connsiteX11062" fmla="*/ 4360817 w 12192000"/>
              <a:gd name="connsiteY11062" fmla="*/ 274913 h 6858000"/>
              <a:gd name="connsiteX11063" fmla="*/ 4364508 w 12192000"/>
              <a:gd name="connsiteY11063" fmla="*/ 266010 h 6858000"/>
              <a:gd name="connsiteX11064" fmla="*/ 4371153 w 12192000"/>
              <a:gd name="connsiteY11064" fmla="*/ 260748 h 6858000"/>
              <a:gd name="connsiteX11065" fmla="*/ 4377058 w 12192000"/>
              <a:gd name="connsiteY11065" fmla="*/ 256701 h 6858000"/>
              <a:gd name="connsiteX11066" fmla="*/ 4373367 w 12192000"/>
              <a:gd name="connsiteY11066" fmla="*/ 253868 h 6858000"/>
              <a:gd name="connsiteX11067" fmla="*/ 4365246 w 12192000"/>
              <a:gd name="connsiteY11067" fmla="*/ 252249 h 6858000"/>
              <a:gd name="connsiteX11068" fmla="*/ 4360079 w 12192000"/>
              <a:gd name="connsiteY11068" fmla="*/ 246179 h 6858000"/>
              <a:gd name="connsiteX11069" fmla="*/ 4360079 w 12192000"/>
              <a:gd name="connsiteY11069" fmla="*/ 243750 h 6858000"/>
              <a:gd name="connsiteX11070" fmla="*/ 4357864 w 12192000"/>
              <a:gd name="connsiteY11070" fmla="*/ 242536 h 6858000"/>
              <a:gd name="connsiteX11071" fmla="*/ 4352697 w 12192000"/>
              <a:gd name="connsiteY11071" fmla="*/ 244560 h 6858000"/>
              <a:gd name="connsiteX11072" fmla="*/ 4349743 w 12192000"/>
              <a:gd name="connsiteY11072" fmla="*/ 249416 h 6858000"/>
              <a:gd name="connsiteX11073" fmla="*/ 4350482 w 12192000"/>
              <a:gd name="connsiteY11073" fmla="*/ 253059 h 6858000"/>
              <a:gd name="connsiteX11074" fmla="*/ 4356387 w 12192000"/>
              <a:gd name="connsiteY11074" fmla="*/ 259130 h 6858000"/>
              <a:gd name="connsiteX11075" fmla="*/ 4354912 w 12192000"/>
              <a:gd name="connsiteY11075" fmla="*/ 263986 h 6858000"/>
              <a:gd name="connsiteX11076" fmla="*/ 4350482 w 12192000"/>
              <a:gd name="connsiteY11076" fmla="*/ 269652 h 6858000"/>
              <a:gd name="connsiteX11077" fmla="*/ 4349005 w 12192000"/>
              <a:gd name="connsiteY11077" fmla="*/ 276128 h 6858000"/>
              <a:gd name="connsiteX11078" fmla="*/ 4342361 w 12192000"/>
              <a:gd name="connsiteY11078" fmla="*/ 282603 h 6858000"/>
              <a:gd name="connsiteX11079" fmla="*/ 4337931 w 12192000"/>
              <a:gd name="connsiteY11079" fmla="*/ 282603 h 6858000"/>
              <a:gd name="connsiteX11080" fmla="*/ 4336455 w 12192000"/>
              <a:gd name="connsiteY11080" fmla="*/ 275318 h 6858000"/>
              <a:gd name="connsiteX11081" fmla="*/ 4332764 w 12192000"/>
              <a:gd name="connsiteY11081" fmla="*/ 273295 h 6858000"/>
              <a:gd name="connsiteX11082" fmla="*/ 4328334 w 12192000"/>
              <a:gd name="connsiteY11082" fmla="*/ 278151 h 6858000"/>
              <a:gd name="connsiteX11083" fmla="*/ 4329811 w 12192000"/>
              <a:gd name="connsiteY11083" fmla="*/ 283817 h 6858000"/>
              <a:gd name="connsiteX11084" fmla="*/ 4334979 w 12192000"/>
              <a:gd name="connsiteY11084" fmla="*/ 293126 h 6858000"/>
              <a:gd name="connsiteX11085" fmla="*/ 4339408 w 12192000"/>
              <a:gd name="connsiteY11085" fmla="*/ 298792 h 6858000"/>
              <a:gd name="connsiteX11086" fmla="*/ 4338670 w 12192000"/>
              <a:gd name="connsiteY11086" fmla="*/ 302434 h 6858000"/>
              <a:gd name="connsiteX11087" fmla="*/ 4335717 w 12192000"/>
              <a:gd name="connsiteY11087" fmla="*/ 303648 h 6858000"/>
              <a:gd name="connsiteX11088" fmla="*/ 4334241 w 12192000"/>
              <a:gd name="connsiteY11088" fmla="*/ 309314 h 6858000"/>
              <a:gd name="connsiteX11089" fmla="*/ 4327596 w 12192000"/>
              <a:gd name="connsiteY11089" fmla="*/ 313361 h 6858000"/>
              <a:gd name="connsiteX11090" fmla="*/ 4320952 w 12192000"/>
              <a:gd name="connsiteY11090" fmla="*/ 312552 h 6858000"/>
              <a:gd name="connsiteX11091" fmla="*/ 4317261 w 12192000"/>
              <a:gd name="connsiteY11091" fmla="*/ 308909 h 6858000"/>
              <a:gd name="connsiteX11092" fmla="*/ 4312831 w 12192000"/>
              <a:gd name="connsiteY11092" fmla="*/ 310528 h 6858000"/>
              <a:gd name="connsiteX11093" fmla="*/ 4309140 w 12192000"/>
              <a:gd name="connsiteY11093" fmla="*/ 315385 h 6858000"/>
              <a:gd name="connsiteX11094" fmla="*/ 4301020 w 12192000"/>
              <a:gd name="connsiteY11094" fmla="*/ 318623 h 6858000"/>
              <a:gd name="connsiteX11095" fmla="*/ 4298067 w 12192000"/>
              <a:gd name="connsiteY11095" fmla="*/ 315790 h 6858000"/>
              <a:gd name="connsiteX11096" fmla="*/ 4295113 w 12192000"/>
              <a:gd name="connsiteY11096" fmla="*/ 307695 h 6858000"/>
              <a:gd name="connsiteX11097" fmla="*/ 4292161 w 12192000"/>
              <a:gd name="connsiteY11097" fmla="*/ 303243 h 6858000"/>
              <a:gd name="connsiteX11098" fmla="*/ 4289208 w 12192000"/>
              <a:gd name="connsiteY11098" fmla="*/ 302839 h 6858000"/>
              <a:gd name="connsiteX11099" fmla="*/ 4288469 w 12192000"/>
              <a:gd name="connsiteY11099" fmla="*/ 306886 h 6858000"/>
              <a:gd name="connsiteX11100" fmla="*/ 4288469 w 12192000"/>
              <a:gd name="connsiteY11100" fmla="*/ 310933 h 6858000"/>
              <a:gd name="connsiteX11101" fmla="*/ 4284040 w 12192000"/>
              <a:gd name="connsiteY11101" fmla="*/ 316194 h 6858000"/>
              <a:gd name="connsiteX11102" fmla="*/ 4277395 w 12192000"/>
              <a:gd name="connsiteY11102" fmla="*/ 314980 h 6858000"/>
              <a:gd name="connsiteX11103" fmla="*/ 4274443 w 12192000"/>
              <a:gd name="connsiteY11103" fmla="*/ 308100 h 6858000"/>
              <a:gd name="connsiteX11104" fmla="*/ 4270751 w 12192000"/>
              <a:gd name="connsiteY11104" fmla="*/ 303243 h 6858000"/>
              <a:gd name="connsiteX11105" fmla="*/ 4267798 w 12192000"/>
              <a:gd name="connsiteY11105" fmla="*/ 304458 h 6858000"/>
              <a:gd name="connsiteX11106" fmla="*/ 4265584 w 12192000"/>
              <a:gd name="connsiteY11106" fmla="*/ 308505 h 6858000"/>
              <a:gd name="connsiteX11107" fmla="*/ 4259678 w 12192000"/>
              <a:gd name="connsiteY11107" fmla="*/ 308505 h 6858000"/>
              <a:gd name="connsiteX11108" fmla="*/ 4255987 w 12192000"/>
              <a:gd name="connsiteY11108" fmla="*/ 311338 h 6858000"/>
              <a:gd name="connsiteX11109" fmla="*/ 4257463 w 12192000"/>
              <a:gd name="connsiteY11109" fmla="*/ 314575 h 6858000"/>
              <a:gd name="connsiteX11110" fmla="*/ 4259678 w 12192000"/>
              <a:gd name="connsiteY11110" fmla="*/ 321051 h 6858000"/>
              <a:gd name="connsiteX11111" fmla="*/ 4259678 w 12192000"/>
              <a:gd name="connsiteY11111" fmla="*/ 331169 h 6858000"/>
              <a:gd name="connsiteX11112" fmla="*/ 4254510 w 12192000"/>
              <a:gd name="connsiteY11112" fmla="*/ 341691 h 6858000"/>
              <a:gd name="connsiteX11113" fmla="*/ 4245651 w 12192000"/>
              <a:gd name="connsiteY11113" fmla="*/ 351405 h 6858000"/>
              <a:gd name="connsiteX11114" fmla="*/ 4240483 w 12192000"/>
              <a:gd name="connsiteY11114" fmla="*/ 352214 h 6858000"/>
              <a:gd name="connsiteX11115" fmla="*/ 4236054 w 12192000"/>
              <a:gd name="connsiteY11115" fmla="*/ 348976 h 6858000"/>
              <a:gd name="connsiteX11116" fmla="*/ 4233101 w 12192000"/>
              <a:gd name="connsiteY11116" fmla="*/ 339668 h 6858000"/>
              <a:gd name="connsiteX11117" fmla="*/ 4227934 w 12192000"/>
              <a:gd name="connsiteY11117" fmla="*/ 336835 h 6858000"/>
              <a:gd name="connsiteX11118" fmla="*/ 4223504 w 12192000"/>
              <a:gd name="connsiteY11118" fmla="*/ 339263 h 6858000"/>
              <a:gd name="connsiteX11119" fmla="*/ 4223504 w 12192000"/>
              <a:gd name="connsiteY11119" fmla="*/ 342906 h 6858000"/>
              <a:gd name="connsiteX11120" fmla="*/ 4215383 w 12192000"/>
              <a:gd name="connsiteY11120" fmla="*/ 340073 h 6858000"/>
              <a:gd name="connsiteX11121" fmla="*/ 4213169 w 12192000"/>
              <a:gd name="connsiteY11121" fmla="*/ 335216 h 6858000"/>
              <a:gd name="connsiteX11122" fmla="*/ 4210216 w 12192000"/>
              <a:gd name="connsiteY11122" fmla="*/ 333597 h 6858000"/>
              <a:gd name="connsiteX11123" fmla="*/ 4208739 w 12192000"/>
              <a:gd name="connsiteY11123" fmla="*/ 337240 h 6858000"/>
              <a:gd name="connsiteX11124" fmla="*/ 4208739 w 12192000"/>
              <a:gd name="connsiteY11124" fmla="*/ 340882 h 6858000"/>
              <a:gd name="connsiteX11125" fmla="*/ 4211692 w 12192000"/>
              <a:gd name="connsiteY11125" fmla="*/ 348572 h 6858000"/>
              <a:gd name="connsiteX11126" fmla="*/ 4207262 w 12192000"/>
              <a:gd name="connsiteY11126" fmla="*/ 353023 h 6858000"/>
              <a:gd name="connsiteX11127" fmla="*/ 4207262 w 12192000"/>
              <a:gd name="connsiteY11127" fmla="*/ 356666 h 6858000"/>
              <a:gd name="connsiteX11128" fmla="*/ 4210216 w 12192000"/>
              <a:gd name="connsiteY11128" fmla="*/ 362737 h 6858000"/>
              <a:gd name="connsiteX11129" fmla="*/ 4215383 w 12192000"/>
              <a:gd name="connsiteY11129" fmla="*/ 367188 h 6858000"/>
              <a:gd name="connsiteX11130" fmla="*/ 4218336 w 12192000"/>
              <a:gd name="connsiteY11130" fmla="*/ 376497 h 6858000"/>
              <a:gd name="connsiteX11131" fmla="*/ 4219813 w 12192000"/>
              <a:gd name="connsiteY11131" fmla="*/ 389448 h 6858000"/>
              <a:gd name="connsiteX11132" fmla="*/ 4218336 w 12192000"/>
              <a:gd name="connsiteY11132" fmla="*/ 397137 h 6858000"/>
              <a:gd name="connsiteX11133" fmla="*/ 4211692 w 12192000"/>
              <a:gd name="connsiteY11133" fmla="*/ 393090 h 6858000"/>
              <a:gd name="connsiteX11134" fmla="*/ 4208000 w 12192000"/>
              <a:gd name="connsiteY11134" fmla="*/ 393090 h 6858000"/>
              <a:gd name="connsiteX11135" fmla="*/ 4205048 w 12192000"/>
              <a:gd name="connsiteY11135" fmla="*/ 397947 h 6858000"/>
              <a:gd name="connsiteX11136" fmla="*/ 4197665 w 12192000"/>
              <a:gd name="connsiteY11136" fmla="*/ 398351 h 6858000"/>
              <a:gd name="connsiteX11137" fmla="*/ 4188068 w 12192000"/>
              <a:gd name="connsiteY11137" fmla="*/ 395923 h 6858000"/>
              <a:gd name="connsiteX11138" fmla="*/ 4179209 w 12192000"/>
              <a:gd name="connsiteY11138" fmla="*/ 396733 h 6858000"/>
              <a:gd name="connsiteX11139" fmla="*/ 4175518 w 12192000"/>
              <a:gd name="connsiteY11139" fmla="*/ 401184 h 6858000"/>
              <a:gd name="connsiteX11140" fmla="*/ 4177732 w 12192000"/>
              <a:gd name="connsiteY11140" fmla="*/ 404017 h 6858000"/>
              <a:gd name="connsiteX11141" fmla="*/ 4188068 w 12192000"/>
              <a:gd name="connsiteY11141" fmla="*/ 410088 h 6858000"/>
              <a:gd name="connsiteX11142" fmla="*/ 4195450 w 12192000"/>
              <a:gd name="connsiteY11142" fmla="*/ 410898 h 6858000"/>
              <a:gd name="connsiteX11143" fmla="*/ 4200618 w 12192000"/>
              <a:gd name="connsiteY11143" fmla="*/ 414540 h 6858000"/>
              <a:gd name="connsiteX11144" fmla="*/ 4204310 w 12192000"/>
              <a:gd name="connsiteY11144" fmla="*/ 417778 h 6858000"/>
              <a:gd name="connsiteX11145" fmla="*/ 4208000 w 12192000"/>
              <a:gd name="connsiteY11145" fmla="*/ 416159 h 6858000"/>
              <a:gd name="connsiteX11146" fmla="*/ 4213169 w 12192000"/>
              <a:gd name="connsiteY11146" fmla="*/ 416564 h 6858000"/>
              <a:gd name="connsiteX11147" fmla="*/ 4213169 w 12192000"/>
              <a:gd name="connsiteY11147" fmla="*/ 420611 h 6858000"/>
              <a:gd name="connsiteX11148" fmla="*/ 4210954 w 12192000"/>
              <a:gd name="connsiteY11148" fmla="*/ 427086 h 6858000"/>
              <a:gd name="connsiteX11149" fmla="*/ 4206524 w 12192000"/>
              <a:gd name="connsiteY11149" fmla="*/ 428300 h 6858000"/>
              <a:gd name="connsiteX11150" fmla="*/ 4201357 w 12192000"/>
              <a:gd name="connsiteY11150" fmla="*/ 428300 h 6858000"/>
              <a:gd name="connsiteX11151" fmla="*/ 4201357 w 12192000"/>
              <a:gd name="connsiteY11151" fmla="*/ 431133 h 6858000"/>
              <a:gd name="connsiteX11152" fmla="*/ 4205786 w 12192000"/>
              <a:gd name="connsiteY11152" fmla="*/ 433157 h 6858000"/>
              <a:gd name="connsiteX11153" fmla="*/ 4208000 w 12192000"/>
              <a:gd name="connsiteY11153" fmla="*/ 437609 h 6858000"/>
              <a:gd name="connsiteX11154" fmla="*/ 4206524 w 12192000"/>
              <a:gd name="connsiteY11154" fmla="*/ 445298 h 6858000"/>
              <a:gd name="connsiteX11155" fmla="*/ 4206524 w 12192000"/>
              <a:gd name="connsiteY11155" fmla="*/ 449750 h 6858000"/>
              <a:gd name="connsiteX11156" fmla="*/ 4205048 w 12192000"/>
              <a:gd name="connsiteY11156" fmla="*/ 452988 h 6858000"/>
              <a:gd name="connsiteX11157" fmla="*/ 4201357 w 12192000"/>
              <a:gd name="connsiteY11157" fmla="*/ 454607 h 6858000"/>
              <a:gd name="connsiteX11158" fmla="*/ 4195450 w 12192000"/>
              <a:gd name="connsiteY11158" fmla="*/ 452178 h 6858000"/>
              <a:gd name="connsiteX11159" fmla="*/ 4188806 w 12192000"/>
              <a:gd name="connsiteY11159" fmla="*/ 444084 h 6858000"/>
              <a:gd name="connsiteX11160" fmla="*/ 4183638 w 12192000"/>
              <a:gd name="connsiteY11160" fmla="*/ 443679 h 6858000"/>
              <a:gd name="connsiteX11161" fmla="*/ 4179947 w 12192000"/>
              <a:gd name="connsiteY11161" fmla="*/ 442061 h 6858000"/>
              <a:gd name="connsiteX11162" fmla="*/ 4174041 w 12192000"/>
              <a:gd name="connsiteY11162" fmla="*/ 436395 h 6858000"/>
              <a:gd name="connsiteX11163" fmla="*/ 4168135 w 12192000"/>
              <a:gd name="connsiteY11163" fmla="*/ 435990 h 6858000"/>
              <a:gd name="connsiteX11164" fmla="*/ 4165921 w 12192000"/>
              <a:gd name="connsiteY11164" fmla="*/ 438823 h 6858000"/>
              <a:gd name="connsiteX11165" fmla="*/ 4164444 w 12192000"/>
              <a:gd name="connsiteY11165" fmla="*/ 443679 h 6858000"/>
              <a:gd name="connsiteX11166" fmla="*/ 4172565 w 12192000"/>
              <a:gd name="connsiteY11166" fmla="*/ 444894 h 6858000"/>
              <a:gd name="connsiteX11167" fmla="*/ 4176994 w 12192000"/>
              <a:gd name="connsiteY11167" fmla="*/ 445703 h 6858000"/>
              <a:gd name="connsiteX11168" fmla="*/ 4185853 w 12192000"/>
              <a:gd name="connsiteY11168" fmla="*/ 450560 h 6858000"/>
              <a:gd name="connsiteX11169" fmla="*/ 4193236 w 12192000"/>
              <a:gd name="connsiteY11169" fmla="*/ 454607 h 6858000"/>
              <a:gd name="connsiteX11170" fmla="*/ 4199142 w 12192000"/>
              <a:gd name="connsiteY11170" fmla="*/ 457035 h 6858000"/>
              <a:gd name="connsiteX11171" fmla="*/ 4201357 w 12192000"/>
              <a:gd name="connsiteY11171" fmla="*/ 459463 h 6858000"/>
              <a:gd name="connsiteX11172" fmla="*/ 4198403 w 12192000"/>
              <a:gd name="connsiteY11172" fmla="*/ 466343 h 6858000"/>
              <a:gd name="connsiteX11173" fmla="*/ 4191021 w 12192000"/>
              <a:gd name="connsiteY11173" fmla="*/ 469176 h 6858000"/>
              <a:gd name="connsiteX11174" fmla="*/ 4185115 w 12192000"/>
              <a:gd name="connsiteY11174" fmla="*/ 468367 h 6858000"/>
              <a:gd name="connsiteX11175" fmla="*/ 4181424 w 12192000"/>
              <a:gd name="connsiteY11175" fmla="*/ 471200 h 6858000"/>
              <a:gd name="connsiteX11176" fmla="*/ 4175518 w 12192000"/>
              <a:gd name="connsiteY11176" fmla="*/ 470391 h 6858000"/>
              <a:gd name="connsiteX11177" fmla="*/ 4165182 w 12192000"/>
              <a:gd name="connsiteY11177" fmla="*/ 462296 h 6858000"/>
              <a:gd name="connsiteX11178" fmla="*/ 4162229 w 12192000"/>
              <a:gd name="connsiteY11178" fmla="*/ 457844 h 6858000"/>
              <a:gd name="connsiteX11179" fmla="*/ 4157062 w 12192000"/>
              <a:gd name="connsiteY11179" fmla="*/ 457440 h 6858000"/>
              <a:gd name="connsiteX11180" fmla="*/ 4154109 w 12192000"/>
              <a:gd name="connsiteY11180" fmla="*/ 460273 h 6858000"/>
              <a:gd name="connsiteX11181" fmla="*/ 4150417 w 12192000"/>
              <a:gd name="connsiteY11181" fmla="*/ 463915 h 6858000"/>
              <a:gd name="connsiteX11182" fmla="*/ 4151156 w 12192000"/>
              <a:gd name="connsiteY11182" fmla="*/ 471200 h 6858000"/>
              <a:gd name="connsiteX11183" fmla="*/ 4157062 w 12192000"/>
              <a:gd name="connsiteY11183" fmla="*/ 476057 h 6858000"/>
              <a:gd name="connsiteX11184" fmla="*/ 4166659 w 12192000"/>
              <a:gd name="connsiteY11184" fmla="*/ 480913 h 6858000"/>
              <a:gd name="connsiteX11185" fmla="*/ 4168874 w 12192000"/>
              <a:gd name="connsiteY11185" fmla="*/ 484960 h 6858000"/>
              <a:gd name="connsiteX11186" fmla="*/ 4168874 w 12192000"/>
              <a:gd name="connsiteY11186" fmla="*/ 489007 h 6858000"/>
              <a:gd name="connsiteX11187" fmla="*/ 4165921 w 12192000"/>
              <a:gd name="connsiteY11187" fmla="*/ 491840 h 6858000"/>
              <a:gd name="connsiteX11188" fmla="*/ 4160015 w 12192000"/>
              <a:gd name="connsiteY11188" fmla="*/ 486174 h 6858000"/>
              <a:gd name="connsiteX11189" fmla="*/ 4154109 w 12192000"/>
              <a:gd name="connsiteY11189" fmla="*/ 484960 h 6858000"/>
              <a:gd name="connsiteX11190" fmla="*/ 4145988 w 12192000"/>
              <a:gd name="connsiteY11190" fmla="*/ 480104 h 6858000"/>
              <a:gd name="connsiteX11191" fmla="*/ 4141559 w 12192000"/>
              <a:gd name="connsiteY11191" fmla="*/ 475247 h 6858000"/>
              <a:gd name="connsiteX11192" fmla="*/ 4138606 w 12192000"/>
              <a:gd name="connsiteY11192" fmla="*/ 474842 h 6858000"/>
              <a:gd name="connsiteX11193" fmla="*/ 4140082 w 12192000"/>
              <a:gd name="connsiteY11193" fmla="*/ 482532 h 6858000"/>
              <a:gd name="connsiteX11194" fmla="*/ 4146726 w 12192000"/>
              <a:gd name="connsiteY11194" fmla="*/ 487389 h 6858000"/>
              <a:gd name="connsiteX11195" fmla="*/ 4157062 w 12192000"/>
              <a:gd name="connsiteY11195" fmla="*/ 491840 h 6858000"/>
              <a:gd name="connsiteX11196" fmla="*/ 4158538 w 12192000"/>
              <a:gd name="connsiteY11196" fmla="*/ 495483 h 6858000"/>
              <a:gd name="connsiteX11197" fmla="*/ 4158538 w 12192000"/>
              <a:gd name="connsiteY11197" fmla="*/ 499125 h 6858000"/>
              <a:gd name="connsiteX11198" fmla="*/ 4154847 w 12192000"/>
              <a:gd name="connsiteY11198" fmla="*/ 501149 h 6858000"/>
              <a:gd name="connsiteX11199" fmla="*/ 4144512 w 12192000"/>
              <a:gd name="connsiteY11199" fmla="*/ 500744 h 6858000"/>
              <a:gd name="connsiteX11200" fmla="*/ 4140082 w 12192000"/>
              <a:gd name="connsiteY11200" fmla="*/ 495483 h 6858000"/>
              <a:gd name="connsiteX11201" fmla="*/ 4138606 w 12192000"/>
              <a:gd name="connsiteY11201" fmla="*/ 489817 h 6858000"/>
              <a:gd name="connsiteX11202" fmla="*/ 4134176 w 12192000"/>
              <a:gd name="connsiteY11202" fmla="*/ 485770 h 6858000"/>
              <a:gd name="connsiteX11203" fmla="*/ 4131223 w 12192000"/>
              <a:gd name="connsiteY11203" fmla="*/ 485365 h 6858000"/>
              <a:gd name="connsiteX11204" fmla="*/ 4126794 w 12192000"/>
              <a:gd name="connsiteY11204" fmla="*/ 489817 h 6858000"/>
              <a:gd name="connsiteX11205" fmla="*/ 4127532 w 12192000"/>
              <a:gd name="connsiteY11205" fmla="*/ 493459 h 6858000"/>
              <a:gd name="connsiteX11206" fmla="*/ 4131223 w 12192000"/>
              <a:gd name="connsiteY11206" fmla="*/ 498721 h 6858000"/>
              <a:gd name="connsiteX11207" fmla="*/ 4132700 w 12192000"/>
              <a:gd name="connsiteY11207" fmla="*/ 503577 h 6858000"/>
              <a:gd name="connsiteX11208" fmla="*/ 4131961 w 12192000"/>
              <a:gd name="connsiteY11208" fmla="*/ 505601 h 6858000"/>
              <a:gd name="connsiteX11209" fmla="*/ 4134914 w 12192000"/>
              <a:gd name="connsiteY11209" fmla="*/ 507624 h 6858000"/>
              <a:gd name="connsiteX11210" fmla="*/ 4148941 w 12192000"/>
              <a:gd name="connsiteY11210" fmla="*/ 508434 h 6858000"/>
              <a:gd name="connsiteX11211" fmla="*/ 4154847 w 12192000"/>
              <a:gd name="connsiteY11211" fmla="*/ 510457 h 6858000"/>
              <a:gd name="connsiteX11212" fmla="*/ 4156323 w 12192000"/>
              <a:gd name="connsiteY11212" fmla="*/ 515719 h 6858000"/>
              <a:gd name="connsiteX11213" fmla="*/ 4154109 w 12192000"/>
              <a:gd name="connsiteY11213" fmla="*/ 517337 h 6858000"/>
              <a:gd name="connsiteX11214" fmla="*/ 4149679 w 12192000"/>
              <a:gd name="connsiteY11214" fmla="*/ 521385 h 6858000"/>
              <a:gd name="connsiteX11215" fmla="*/ 4146726 w 12192000"/>
              <a:gd name="connsiteY11215" fmla="*/ 525432 h 6858000"/>
              <a:gd name="connsiteX11216" fmla="*/ 4141559 w 12192000"/>
              <a:gd name="connsiteY11216" fmla="*/ 525836 h 6858000"/>
              <a:gd name="connsiteX11217" fmla="*/ 4136391 w 12192000"/>
              <a:gd name="connsiteY11217" fmla="*/ 523003 h 6858000"/>
              <a:gd name="connsiteX11218" fmla="*/ 4131223 w 12192000"/>
              <a:gd name="connsiteY11218" fmla="*/ 523003 h 6858000"/>
              <a:gd name="connsiteX11219" fmla="*/ 4122364 w 12192000"/>
              <a:gd name="connsiteY11219" fmla="*/ 519361 h 6858000"/>
              <a:gd name="connsiteX11220" fmla="*/ 4121626 w 12192000"/>
              <a:gd name="connsiteY11220" fmla="*/ 515314 h 6858000"/>
              <a:gd name="connsiteX11221" fmla="*/ 4122364 w 12192000"/>
              <a:gd name="connsiteY11221" fmla="*/ 512886 h 6858000"/>
              <a:gd name="connsiteX11222" fmla="*/ 4117196 w 12192000"/>
              <a:gd name="connsiteY11222" fmla="*/ 510053 h 6858000"/>
              <a:gd name="connsiteX11223" fmla="*/ 4114982 w 12192000"/>
              <a:gd name="connsiteY11223" fmla="*/ 510457 h 6858000"/>
              <a:gd name="connsiteX11224" fmla="*/ 4114244 w 12192000"/>
              <a:gd name="connsiteY11224" fmla="*/ 517337 h 6858000"/>
              <a:gd name="connsiteX11225" fmla="*/ 4112767 w 12192000"/>
              <a:gd name="connsiteY11225" fmla="*/ 522194 h 6858000"/>
              <a:gd name="connsiteX11226" fmla="*/ 4108338 w 12192000"/>
              <a:gd name="connsiteY11226" fmla="*/ 527860 h 6858000"/>
              <a:gd name="connsiteX11227" fmla="*/ 4100955 w 12192000"/>
              <a:gd name="connsiteY11227" fmla="*/ 527455 h 6858000"/>
              <a:gd name="connsiteX11228" fmla="*/ 4096526 w 12192000"/>
              <a:gd name="connsiteY11228" fmla="*/ 524218 h 6858000"/>
              <a:gd name="connsiteX11229" fmla="*/ 4091358 w 12192000"/>
              <a:gd name="connsiteY11229" fmla="*/ 521385 h 6858000"/>
              <a:gd name="connsiteX11230" fmla="*/ 4086190 w 12192000"/>
              <a:gd name="connsiteY11230" fmla="*/ 521385 h 6858000"/>
              <a:gd name="connsiteX11231" fmla="*/ 4086190 w 12192000"/>
              <a:gd name="connsiteY11231" fmla="*/ 526241 h 6858000"/>
              <a:gd name="connsiteX11232" fmla="*/ 4089881 w 12192000"/>
              <a:gd name="connsiteY11232" fmla="*/ 529479 h 6858000"/>
              <a:gd name="connsiteX11233" fmla="*/ 4104646 w 12192000"/>
              <a:gd name="connsiteY11233" fmla="*/ 535145 h 6858000"/>
              <a:gd name="connsiteX11234" fmla="*/ 4115720 w 12192000"/>
              <a:gd name="connsiteY11234" fmla="*/ 537573 h 6858000"/>
              <a:gd name="connsiteX11235" fmla="*/ 4120149 w 12192000"/>
              <a:gd name="connsiteY11235" fmla="*/ 545263 h 6858000"/>
              <a:gd name="connsiteX11236" fmla="*/ 4123102 w 12192000"/>
              <a:gd name="connsiteY11236" fmla="*/ 555785 h 6858000"/>
              <a:gd name="connsiteX11237" fmla="*/ 4120149 w 12192000"/>
              <a:gd name="connsiteY11237" fmla="*/ 556999 h 6858000"/>
              <a:gd name="connsiteX11238" fmla="*/ 4114244 w 12192000"/>
              <a:gd name="connsiteY11238" fmla="*/ 556999 h 6858000"/>
              <a:gd name="connsiteX11239" fmla="*/ 4107599 w 12192000"/>
              <a:gd name="connsiteY11239" fmla="*/ 551333 h 6858000"/>
              <a:gd name="connsiteX11240" fmla="*/ 4096526 w 12192000"/>
              <a:gd name="connsiteY11240" fmla="*/ 543239 h 6858000"/>
              <a:gd name="connsiteX11241" fmla="*/ 4091358 w 12192000"/>
              <a:gd name="connsiteY11241" fmla="*/ 540406 h 6858000"/>
              <a:gd name="connsiteX11242" fmla="*/ 4085452 w 12192000"/>
              <a:gd name="connsiteY11242" fmla="*/ 540811 h 6858000"/>
              <a:gd name="connsiteX11243" fmla="*/ 4085452 w 12192000"/>
              <a:gd name="connsiteY11243" fmla="*/ 543644 h 6858000"/>
              <a:gd name="connsiteX11244" fmla="*/ 4090620 w 12192000"/>
              <a:gd name="connsiteY11244" fmla="*/ 547286 h 6858000"/>
              <a:gd name="connsiteX11245" fmla="*/ 4098740 w 12192000"/>
              <a:gd name="connsiteY11245" fmla="*/ 549310 h 6858000"/>
              <a:gd name="connsiteX11246" fmla="*/ 4109076 w 12192000"/>
              <a:gd name="connsiteY11246" fmla="*/ 558214 h 6858000"/>
              <a:gd name="connsiteX11247" fmla="*/ 4115720 w 12192000"/>
              <a:gd name="connsiteY11247" fmla="*/ 565499 h 6858000"/>
              <a:gd name="connsiteX11248" fmla="*/ 4114244 w 12192000"/>
              <a:gd name="connsiteY11248" fmla="*/ 569950 h 6858000"/>
              <a:gd name="connsiteX11249" fmla="*/ 4112029 w 12192000"/>
              <a:gd name="connsiteY11249" fmla="*/ 578045 h 6858000"/>
              <a:gd name="connsiteX11250" fmla="*/ 4114982 w 12192000"/>
              <a:gd name="connsiteY11250" fmla="*/ 581687 h 6858000"/>
              <a:gd name="connsiteX11251" fmla="*/ 4114244 w 12192000"/>
              <a:gd name="connsiteY11251" fmla="*/ 585330 h 6858000"/>
              <a:gd name="connsiteX11252" fmla="*/ 4109076 w 12192000"/>
              <a:gd name="connsiteY11252" fmla="*/ 589377 h 6858000"/>
              <a:gd name="connsiteX11253" fmla="*/ 4109076 w 12192000"/>
              <a:gd name="connsiteY11253" fmla="*/ 593019 h 6858000"/>
              <a:gd name="connsiteX11254" fmla="*/ 4106123 w 12192000"/>
              <a:gd name="connsiteY11254" fmla="*/ 600304 h 6858000"/>
              <a:gd name="connsiteX11255" fmla="*/ 4100955 w 12192000"/>
              <a:gd name="connsiteY11255" fmla="*/ 600304 h 6858000"/>
              <a:gd name="connsiteX11256" fmla="*/ 4095787 w 12192000"/>
              <a:gd name="connsiteY11256" fmla="*/ 597066 h 6858000"/>
              <a:gd name="connsiteX11257" fmla="*/ 4087667 w 12192000"/>
              <a:gd name="connsiteY11257" fmla="*/ 596257 h 6858000"/>
              <a:gd name="connsiteX11258" fmla="*/ 4082499 w 12192000"/>
              <a:gd name="connsiteY11258" fmla="*/ 592614 h 6858000"/>
              <a:gd name="connsiteX11259" fmla="*/ 4078070 w 12192000"/>
              <a:gd name="connsiteY11259" fmla="*/ 593019 h 6858000"/>
              <a:gd name="connsiteX11260" fmla="*/ 4080284 w 12192000"/>
              <a:gd name="connsiteY11260" fmla="*/ 596662 h 6858000"/>
              <a:gd name="connsiteX11261" fmla="*/ 4087667 w 12192000"/>
              <a:gd name="connsiteY11261" fmla="*/ 600709 h 6858000"/>
              <a:gd name="connsiteX11262" fmla="*/ 4097264 w 12192000"/>
              <a:gd name="connsiteY11262" fmla="*/ 602328 h 6858000"/>
              <a:gd name="connsiteX11263" fmla="*/ 4097264 w 12192000"/>
              <a:gd name="connsiteY11263" fmla="*/ 604351 h 6858000"/>
              <a:gd name="connsiteX11264" fmla="*/ 4091358 w 12192000"/>
              <a:gd name="connsiteY11264" fmla="*/ 611231 h 6858000"/>
              <a:gd name="connsiteX11265" fmla="*/ 4086190 w 12192000"/>
              <a:gd name="connsiteY11265" fmla="*/ 610422 h 6858000"/>
              <a:gd name="connsiteX11266" fmla="*/ 4082499 w 12192000"/>
              <a:gd name="connsiteY11266" fmla="*/ 606779 h 6858000"/>
              <a:gd name="connsiteX11267" fmla="*/ 4079546 w 12192000"/>
              <a:gd name="connsiteY11267" fmla="*/ 607994 h 6858000"/>
              <a:gd name="connsiteX11268" fmla="*/ 4078070 w 12192000"/>
              <a:gd name="connsiteY11268" fmla="*/ 610827 h 6858000"/>
              <a:gd name="connsiteX11269" fmla="*/ 4084714 w 12192000"/>
              <a:gd name="connsiteY11269" fmla="*/ 614064 h 6858000"/>
              <a:gd name="connsiteX11270" fmla="*/ 4088405 w 12192000"/>
              <a:gd name="connsiteY11270" fmla="*/ 616088 h 6858000"/>
              <a:gd name="connsiteX11271" fmla="*/ 4088405 w 12192000"/>
              <a:gd name="connsiteY11271" fmla="*/ 620135 h 6858000"/>
              <a:gd name="connsiteX11272" fmla="*/ 4083976 w 12192000"/>
              <a:gd name="connsiteY11272" fmla="*/ 624992 h 6858000"/>
              <a:gd name="connsiteX11273" fmla="*/ 4077331 w 12192000"/>
              <a:gd name="connsiteY11273" fmla="*/ 627825 h 6858000"/>
              <a:gd name="connsiteX11274" fmla="*/ 4074378 w 12192000"/>
              <a:gd name="connsiteY11274" fmla="*/ 623777 h 6858000"/>
              <a:gd name="connsiteX11275" fmla="*/ 4069949 w 12192000"/>
              <a:gd name="connsiteY11275" fmla="*/ 621349 h 6858000"/>
              <a:gd name="connsiteX11276" fmla="*/ 4064781 w 12192000"/>
              <a:gd name="connsiteY11276" fmla="*/ 621349 h 6858000"/>
              <a:gd name="connsiteX11277" fmla="*/ 4066258 w 12192000"/>
              <a:gd name="connsiteY11277" fmla="*/ 625396 h 6858000"/>
              <a:gd name="connsiteX11278" fmla="*/ 4072902 w 12192000"/>
              <a:gd name="connsiteY11278" fmla="*/ 628229 h 6858000"/>
              <a:gd name="connsiteX11279" fmla="*/ 4078808 w 12192000"/>
              <a:gd name="connsiteY11279" fmla="*/ 632276 h 6858000"/>
              <a:gd name="connsiteX11280" fmla="*/ 4078070 w 12192000"/>
              <a:gd name="connsiteY11280" fmla="*/ 638752 h 6858000"/>
              <a:gd name="connsiteX11281" fmla="*/ 4072164 w 12192000"/>
              <a:gd name="connsiteY11281" fmla="*/ 642394 h 6858000"/>
              <a:gd name="connsiteX11282" fmla="*/ 4059613 w 12192000"/>
              <a:gd name="connsiteY11282" fmla="*/ 641180 h 6858000"/>
              <a:gd name="connsiteX11283" fmla="*/ 4053708 w 12192000"/>
              <a:gd name="connsiteY11283" fmla="*/ 638347 h 6858000"/>
              <a:gd name="connsiteX11284" fmla="*/ 4050016 w 12192000"/>
              <a:gd name="connsiteY11284" fmla="*/ 638347 h 6858000"/>
              <a:gd name="connsiteX11285" fmla="*/ 4050016 w 12192000"/>
              <a:gd name="connsiteY11285" fmla="*/ 640775 h 6858000"/>
              <a:gd name="connsiteX11286" fmla="*/ 4057399 w 12192000"/>
              <a:gd name="connsiteY11286" fmla="*/ 644013 h 6858000"/>
              <a:gd name="connsiteX11287" fmla="*/ 4074378 w 12192000"/>
              <a:gd name="connsiteY11287" fmla="*/ 645227 h 6858000"/>
              <a:gd name="connsiteX11288" fmla="*/ 4082499 w 12192000"/>
              <a:gd name="connsiteY11288" fmla="*/ 648465 h 6858000"/>
              <a:gd name="connsiteX11289" fmla="*/ 4083976 w 12192000"/>
              <a:gd name="connsiteY11289" fmla="*/ 652512 h 6858000"/>
              <a:gd name="connsiteX11290" fmla="*/ 4083237 w 12192000"/>
              <a:gd name="connsiteY11290" fmla="*/ 655750 h 6858000"/>
              <a:gd name="connsiteX11291" fmla="*/ 4075117 w 12192000"/>
              <a:gd name="connsiteY11291" fmla="*/ 658988 h 6858000"/>
              <a:gd name="connsiteX11292" fmla="*/ 4062566 w 12192000"/>
              <a:gd name="connsiteY11292" fmla="*/ 661011 h 6858000"/>
              <a:gd name="connsiteX11293" fmla="*/ 4052969 w 12192000"/>
              <a:gd name="connsiteY11293" fmla="*/ 658988 h 6858000"/>
              <a:gd name="connsiteX11294" fmla="*/ 4045587 w 12192000"/>
              <a:gd name="connsiteY11294" fmla="*/ 655750 h 6858000"/>
              <a:gd name="connsiteX11295" fmla="*/ 4043372 w 12192000"/>
              <a:gd name="connsiteY11295" fmla="*/ 657369 h 6858000"/>
              <a:gd name="connsiteX11296" fmla="*/ 4047063 w 12192000"/>
              <a:gd name="connsiteY11296" fmla="*/ 662225 h 6858000"/>
              <a:gd name="connsiteX11297" fmla="*/ 4056660 w 12192000"/>
              <a:gd name="connsiteY11297" fmla="*/ 664249 h 6858000"/>
              <a:gd name="connsiteX11298" fmla="*/ 4058875 w 12192000"/>
              <a:gd name="connsiteY11298" fmla="*/ 667082 h 6858000"/>
              <a:gd name="connsiteX11299" fmla="*/ 4057399 w 12192000"/>
              <a:gd name="connsiteY11299" fmla="*/ 669105 h 6858000"/>
              <a:gd name="connsiteX11300" fmla="*/ 4053708 w 12192000"/>
              <a:gd name="connsiteY11300" fmla="*/ 669105 h 6858000"/>
              <a:gd name="connsiteX11301" fmla="*/ 4052969 w 12192000"/>
              <a:gd name="connsiteY11301" fmla="*/ 670724 h 6858000"/>
              <a:gd name="connsiteX11302" fmla="*/ 4060352 w 12192000"/>
              <a:gd name="connsiteY11302" fmla="*/ 672748 h 6858000"/>
              <a:gd name="connsiteX11303" fmla="*/ 4067734 w 12192000"/>
              <a:gd name="connsiteY11303" fmla="*/ 675986 h 6858000"/>
              <a:gd name="connsiteX11304" fmla="*/ 4068472 w 12192000"/>
              <a:gd name="connsiteY11304" fmla="*/ 678819 h 6858000"/>
              <a:gd name="connsiteX11305" fmla="*/ 4062566 w 12192000"/>
              <a:gd name="connsiteY11305" fmla="*/ 682461 h 6858000"/>
              <a:gd name="connsiteX11306" fmla="*/ 4055922 w 12192000"/>
              <a:gd name="connsiteY11306" fmla="*/ 682056 h 6858000"/>
              <a:gd name="connsiteX11307" fmla="*/ 4051493 w 12192000"/>
              <a:gd name="connsiteY11307" fmla="*/ 681652 h 6858000"/>
              <a:gd name="connsiteX11308" fmla="*/ 4050755 w 12192000"/>
              <a:gd name="connsiteY11308" fmla="*/ 684889 h 6858000"/>
              <a:gd name="connsiteX11309" fmla="*/ 4056660 w 12192000"/>
              <a:gd name="connsiteY11309" fmla="*/ 686913 h 6858000"/>
              <a:gd name="connsiteX11310" fmla="*/ 4065519 w 12192000"/>
              <a:gd name="connsiteY11310" fmla="*/ 686103 h 6858000"/>
              <a:gd name="connsiteX11311" fmla="*/ 4071425 w 12192000"/>
              <a:gd name="connsiteY11311" fmla="*/ 686913 h 6858000"/>
              <a:gd name="connsiteX11312" fmla="*/ 4069949 w 12192000"/>
              <a:gd name="connsiteY11312" fmla="*/ 690555 h 6858000"/>
              <a:gd name="connsiteX11313" fmla="*/ 4064043 w 12192000"/>
              <a:gd name="connsiteY11313" fmla="*/ 694602 h 6858000"/>
              <a:gd name="connsiteX11314" fmla="*/ 4055184 w 12192000"/>
              <a:gd name="connsiteY11314" fmla="*/ 698245 h 6858000"/>
              <a:gd name="connsiteX11315" fmla="*/ 4049278 w 12192000"/>
              <a:gd name="connsiteY11315" fmla="*/ 697840 h 6858000"/>
              <a:gd name="connsiteX11316" fmla="*/ 4042634 w 12192000"/>
              <a:gd name="connsiteY11316" fmla="*/ 693793 h 6858000"/>
              <a:gd name="connsiteX11317" fmla="*/ 4035251 w 12192000"/>
              <a:gd name="connsiteY11317" fmla="*/ 687318 h 6858000"/>
              <a:gd name="connsiteX11318" fmla="*/ 4033775 w 12192000"/>
              <a:gd name="connsiteY11318" fmla="*/ 682866 h 6858000"/>
              <a:gd name="connsiteX11319" fmla="*/ 4030822 w 12192000"/>
              <a:gd name="connsiteY11319" fmla="*/ 682866 h 6858000"/>
              <a:gd name="connsiteX11320" fmla="*/ 4027131 w 12192000"/>
              <a:gd name="connsiteY11320" fmla="*/ 684889 h 6858000"/>
              <a:gd name="connsiteX11321" fmla="*/ 4019010 w 12192000"/>
              <a:gd name="connsiteY11321" fmla="*/ 683270 h 6858000"/>
              <a:gd name="connsiteX11322" fmla="*/ 4016795 w 12192000"/>
              <a:gd name="connsiteY11322" fmla="*/ 685294 h 6858000"/>
              <a:gd name="connsiteX11323" fmla="*/ 4019010 w 12192000"/>
              <a:gd name="connsiteY11323" fmla="*/ 688936 h 6858000"/>
              <a:gd name="connsiteX11324" fmla="*/ 4034513 w 12192000"/>
              <a:gd name="connsiteY11324" fmla="*/ 695007 h 6858000"/>
              <a:gd name="connsiteX11325" fmla="*/ 4043372 w 12192000"/>
              <a:gd name="connsiteY11325" fmla="*/ 700268 h 6858000"/>
              <a:gd name="connsiteX11326" fmla="*/ 4043372 w 12192000"/>
              <a:gd name="connsiteY11326" fmla="*/ 704316 h 6858000"/>
              <a:gd name="connsiteX11327" fmla="*/ 4039681 w 12192000"/>
              <a:gd name="connsiteY11327" fmla="*/ 707149 h 6858000"/>
              <a:gd name="connsiteX11328" fmla="*/ 4041157 w 12192000"/>
              <a:gd name="connsiteY11328" fmla="*/ 710791 h 6858000"/>
              <a:gd name="connsiteX11329" fmla="*/ 4044110 w 12192000"/>
              <a:gd name="connsiteY11329" fmla="*/ 709577 h 6858000"/>
              <a:gd name="connsiteX11330" fmla="*/ 4050755 w 12192000"/>
              <a:gd name="connsiteY11330" fmla="*/ 709577 h 6858000"/>
              <a:gd name="connsiteX11331" fmla="*/ 4053708 w 12192000"/>
              <a:gd name="connsiteY11331" fmla="*/ 712005 h 6858000"/>
              <a:gd name="connsiteX11332" fmla="*/ 4057399 w 12192000"/>
              <a:gd name="connsiteY11332" fmla="*/ 713624 h 6858000"/>
              <a:gd name="connsiteX11333" fmla="*/ 4057399 w 12192000"/>
              <a:gd name="connsiteY11333" fmla="*/ 716457 h 6858000"/>
              <a:gd name="connsiteX11334" fmla="*/ 4052969 w 12192000"/>
              <a:gd name="connsiteY11334" fmla="*/ 718076 h 6858000"/>
              <a:gd name="connsiteX11335" fmla="*/ 4047063 w 12192000"/>
              <a:gd name="connsiteY11335" fmla="*/ 722123 h 6858000"/>
              <a:gd name="connsiteX11336" fmla="*/ 4047063 w 12192000"/>
              <a:gd name="connsiteY11336" fmla="*/ 725361 h 6858000"/>
              <a:gd name="connsiteX11337" fmla="*/ 4044110 w 12192000"/>
              <a:gd name="connsiteY11337" fmla="*/ 724956 h 6858000"/>
              <a:gd name="connsiteX11338" fmla="*/ 4021963 w 12192000"/>
              <a:gd name="connsiteY11338" fmla="*/ 714029 h 6858000"/>
              <a:gd name="connsiteX11339" fmla="*/ 4009413 w 12192000"/>
              <a:gd name="connsiteY11339" fmla="*/ 713624 h 6858000"/>
              <a:gd name="connsiteX11340" fmla="*/ 4007936 w 12192000"/>
              <a:gd name="connsiteY11340" fmla="*/ 710386 h 6858000"/>
              <a:gd name="connsiteX11341" fmla="*/ 4009413 w 12192000"/>
              <a:gd name="connsiteY11341" fmla="*/ 703101 h 6858000"/>
              <a:gd name="connsiteX11342" fmla="*/ 4012366 w 12192000"/>
              <a:gd name="connsiteY11342" fmla="*/ 702697 h 6858000"/>
              <a:gd name="connsiteX11343" fmla="*/ 4011628 w 12192000"/>
              <a:gd name="connsiteY11343" fmla="*/ 698650 h 6858000"/>
              <a:gd name="connsiteX11344" fmla="*/ 4007198 w 12192000"/>
              <a:gd name="connsiteY11344" fmla="*/ 697840 h 6858000"/>
              <a:gd name="connsiteX11345" fmla="*/ 4002769 w 12192000"/>
              <a:gd name="connsiteY11345" fmla="*/ 703506 h 6858000"/>
              <a:gd name="connsiteX11346" fmla="*/ 3999816 w 12192000"/>
              <a:gd name="connsiteY11346" fmla="*/ 703911 h 6858000"/>
              <a:gd name="connsiteX11347" fmla="*/ 3999077 w 12192000"/>
              <a:gd name="connsiteY11347" fmla="*/ 715648 h 6858000"/>
              <a:gd name="connsiteX11348" fmla="*/ 3992433 w 12192000"/>
              <a:gd name="connsiteY11348" fmla="*/ 712815 h 6858000"/>
              <a:gd name="connsiteX11349" fmla="*/ 3988742 w 12192000"/>
              <a:gd name="connsiteY11349" fmla="*/ 712815 h 6858000"/>
              <a:gd name="connsiteX11350" fmla="*/ 3987266 w 12192000"/>
              <a:gd name="connsiteY11350" fmla="*/ 717266 h 6858000"/>
              <a:gd name="connsiteX11351" fmla="*/ 3987266 w 12192000"/>
              <a:gd name="connsiteY11351" fmla="*/ 723742 h 6858000"/>
              <a:gd name="connsiteX11352" fmla="*/ 3984313 w 12192000"/>
              <a:gd name="connsiteY11352" fmla="*/ 726980 h 6858000"/>
              <a:gd name="connsiteX11353" fmla="*/ 3978407 w 12192000"/>
              <a:gd name="connsiteY11353" fmla="*/ 724956 h 6858000"/>
              <a:gd name="connsiteX11354" fmla="*/ 3981360 w 12192000"/>
              <a:gd name="connsiteY11354" fmla="*/ 716457 h 6858000"/>
              <a:gd name="connsiteX11355" fmla="*/ 3985051 w 12192000"/>
              <a:gd name="connsiteY11355" fmla="*/ 710791 h 6858000"/>
              <a:gd name="connsiteX11356" fmla="*/ 3984313 w 12192000"/>
              <a:gd name="connsiteY11356" fmla="*/ 703911 h 6858000"/>
              <a:gd name="connsiteX11357" fmla="*/ 3993172 w 12192000"/>
              <a:gd name="connsiteY11357" fmla="*/ 692174 h 6858000"/>
              <a:gd name="connsiteX11358" fmla="*/ 3991695 w 12192000"/>
              <a:gd name="connsiteY11358" fmla="*/ 690151 h 6858000"/>
              <a:gd name="connsiteX11359" fmla="*/ 3985051 w 12192000"/>
              <a:gd name="connsiteY11359" fmla="*/ 694602 h 6858000"/>
              <a:gd name="connsiteX11360" fmla="*/ 3978407 w 12192000"/>
              <a:gd name="connsiteY11360" fmla="*/ 710386 h 6858000"/>
              <a:gd name="connsiteX11361" fmla="*/ 3970286 w 12192000"/>
              <a:gd name="connsiteY11361" fmla="*/ 716457 h 6858000"/>
              <a:gd name="connsiteX11362" fmla="*/ 3967333 w 12192000"/>
              <a:gd name="connsiteY11362" fmla="*/ 714838 h 6858000"/>
              <a:gd name="connsiteX11363" fmla="*/ 3968071 w 12192000"/>
              <a:gd name="connsiteY11363" fmla="*/ 708767 h 6858000"/>
              <a:gd name="connsiteX11364" fmla="*/ 3976930 w 12192000"/>
              <a:gd name="connsiteY11364" fmla="*/ 701887 h 6858000"/>
              <a:gd name="connsiteX11365" fmla="*/ 3978407 w 12192000"/>
              <a:gd name="connsiteY11365" fmla="*/ 692984 h 6858000"/>
              <a:gd name="connsiteX11366" fmla="*/ 3984313 w 12192000"/>
              <a:gd name="connsiteY11366" fmla="*/ 684485 h 6858000"/>
              <a:gd name="connsiteX11367" fmla="*/ 3978407 w 12192000"/>
              <a:gd name="connsiteY11367" fmla="*/ 686103 h 6858000"/>
              <a:gd name="connsiteX11368" fmla="*/ 3973977 w 12192000"/>
              <a:gd name="connsiteY11368" fmla="*/ 686103 h 6858000"/>
              <a:gd name="connsiteX11369" fmla="*/ 3970286 w 12192000"/>
              <a:gd name="connsiteY11369" fmla="*/ 693388 h 6858000"/>
              <a:gd name="connsiteX11370" fmla="*/ 3963642 w 12192000"/>
              <a:gd name="connsiteY11370" fmla="*/ 695007 h 6858000"/>
              <a:gd name="connsiteX11371" fmla="*/ 3961427 w 12192000"/>
              <a:gd name="connsiteY11371" fmla="*/ 692174 h 6858000"/>
              <a:gd name="connsiteX11372" fmla="*/ 3964380 w 12192000"/>
              <a:gd name="connsiteY11372" fmla="*/ 685294 h 6858000"/>
              <a:gd name="connsiteX11373" fmla="*/ 3971024 w 12192000"/>
              <a:gd name="connsiteY11373" fmla="*/ 679628 h 6858000"/>
              <a:gd name="connsiteX11374" fmla="*/ 3968809 w 12192000"/>
              <a:gd name="connsiteY11374" fmla="*/ 677604 h 6858000"/>
              <a:gd name="connsiteX11375" fmla="*/ 3964380 w 12192000"/>
              <a:gd name="connsiteY11375" fmla="*/ 678414 h 6858000"/>
              <a:gd name="connsiteX11376" fmla="*/ 3961427 w 12192000"/>
              <a:gd name="connsiteY11376" fmla="*/ 683270 h 6858000"/>
              <a:gd name="connsiteX11377" fmla="*/ 3955521 w 12192000"/>
              <a:gd name="connsiteY11377" fmla="*/ 686913 h 6858000"/>
              <a:gd name="connsiteX11378" fmla="*/ 3953306 w 12192000"/>
              <a:gd name="connsiteY11378" fmla="*/ 692579 h 6858000"/>
              <a:gd name="connsiteX11379" fmla="*/ 3950353 w 12192000"/>
              <a:gd name="connsiteY11379" fmla="*/ 684485 h 6858000"/>
              <a:gd name="connsiteX11380" fmla="*/ 3949615 w 12192000"/>
              <a:gd name="connsiteY11380" fmla="*/ 681652 h 6858000"/>
              <a:gd name="connsiteX11381" fmla="*/ 3945924 w 12192000"/>
              <a:gd name="connsiteY11381" fmla="*/ 681652 h 6858000"/>
              <a:gd name="connsiteX11382" fmla="*/ 3940756 w 12192000"/>
              <a:gd name="connsiteY11382" fmla="*/ 686103 h 6858000"/>
              <a:gd name="connsiteX11383" fmla="*/ 3937065 w 12192000"/>
              <a:gd name="connsiteY11383" fmla="*/ 686103 h 6858000"/>
              <a:gd name="connsiteX11384" fmla="*/ 3938541 w 12192000"/>
              <a:gd name="connsiteY11384" fmla="*/ 682056 h 6858000"/>
              <a:gd name="connsiteX11385" fmla="*/ 3952568 w 12192000"/>
              <a:gd name="connsiteY11385" fmla="*/ 673153 h 6858000"/>
              <a:gd name="connsiteX11386" fmla="*/ 3953306 w 12192000"/>
              <a:gd name="connsiteY11386" fmla="*/ 665463 h 6858000"/>
              <a:gd name="connsiteX11387" fmla="*/ 3959212 w 12192000"/>
              <a:gd name="connsiteY11387" fmla="*/ 663439 h 6858000"/>
              <a:gd name="connsiteX11388" fmla="*/ 3968809 w 12192000"/>
              <a:gd name="connsiteY11388" fmla="*/ 656155 h 6858000"/>
              <a:gd name="connsiteX11389" fmla="*/ 3968071 w 12192000"/>
              <a:gd name="connsiteY11389" fmla="*/ 654131 h 6858000"/>
              <a:gd name="connsiteX11390" fmla="*/ 3956998 w 12192000"/>
              <a:gd name="connsiteY11390" fmla="*/ 661011 h 6858000"/>
              <a:gd name="connsiteX11391" fmla="*/ 3948877 w 12192000"/>
              <a:gd name="connsiteY11391" fmla="*/ 663844 h 6858000"/>
              <a:gd name="connsiteX11392" fmla="*/ 3946662 w 12192000"/>
              <a:gd name="connsiteY11392" fmla="*/ 661821 h 6858000"/>
              <a:gd name="connsiteX11393" fmla="*/ 3949615 w 12192000"/>
              <a:gd name="connsiteY11393" fmla="*/ 659392 h 6858000"/>
              <a:gd name="connsiteX11394" fmla="*/ 3957736 w 12192000"/>
              <a:gd name="connsiteY11394" fmla="*/ 657369 h 6858000"/>
              <a:gd name="connsiteX11395" fmla="*/ 3965118 w 12192000"/>
              <a:gd name="connsiteY11395" fmla="*/ 651703 h 6858000"/>
              <a:gd name="connsiteX11396" fmla="*/ 3973239 w 12192000"/>
              <a:gd name="connsiteY11396" fmla="*/ 647251 h 6858000"/>
              <a:gd name="connsiteX11397" fmla="*/ 3979883 w 12192000"/>
              <a:gd name="connsiteY11397" fmla="*/ 645227 h 6858000"/>
              <a:gd name="connsiteX11398" fmla="*/ 3979883 w 12192000"/>
              <a:gd name="connsiteY11398" fmla="*/ 637538 h 6858000"/>
              <a:gd name="connsiteX11399" fmla="*/ 3976930 w 12192000"/>
              <a:gd name="connsiteY11399" fmla="*/ 631872 h 6858000"/>
              <a:gd name="connsiteX11400" fmla="*/ 3972501 w 12192000"/>
              <a:gd name="connsiteY11400" fmla="*/ 631872 h 6858000"/>
              <a:gd name="connsiteX11401" fmla="*/ 3963642 w 12192000"/>
              <a:gd name="connsiteY11401" fmla="*/ 643608 h 6858000"/>
              <a:gd name="connsiteX11402" fmla="*/ 3948139 w 12192000"/>
              <a:gd name="connsiteY11402" fmla="*/ 652512 h 6858000"/>
              <a:gd name="connsiteX11403" fmla="*/ 3937803 w 12192000"/>
              <a:gd name="connsiteY11403" fmla="*/ 655750 h 6858000"/>
              <a:gd name="connsiteX11404" fmla="*/ 3936327 w 12192000"/>
              <a:gd name="connsiteY11404" fmla="*/ 652512 h 6858000"/>
              <a:gd name="connsiteX11405" fmla="*/ 3940756 w 12192000"/>
              <a:gd name="connsiteY11405" fmla="*/ 649274 h 6858000"/>
              <a:gd name="connsiteX11406" fmla="*/ 3946662 w 12192000"/>
              <a:gd name="connsiteY11406" fmla="*/ 647251 h 6858000"/>
              <a:gd name="connsiteX11407" fmla="*/ 3954045 w 12192000"/>
              <a:gd name="connsiteY11407" fmla="*/ 640775 h 6858000"/>
              <a:gd name="connsiteX11408" fmla="*/ 3954783 w 12192000"/>
              <a:gd name="connsiteY11408" fmla="*/ 631872 h 6858000"/>
              <a:gd name="connsiteX11409" fmla="*/ 3951092 w 12192000"/>
              <a:gd name="connsiteY11409" fmla="*/ 624587 h 6858000"/>
              <a:gd name="connsiteX11410" fmla="*/ 3945924 w 12192000"/>
              <a:gd name="connsiteY11410" fmla="*/ 622563 h 6858000"/>
              <a:gd name="connsiteX11411" fmla="*/ 3941494 w 12192000"/>
              <a:gd name="connsiteY11411" fmla="*/ 624992 h 6858000"/>
              <a:gd name="connsiteX11412" fmla="*/ 3941494 w 12192000"/>
              <a:gd name="connsiteY11412" fmla="*/ 630253 h 6858000"/>
              <a:gd name="connsiteX11413" fmla="*/ 3945186 w 12192000"/>
              <a:gd name="connsiteY11413" fmla="*/ 633895 h 6858000"/>
              <a:gd name="connsiteX11414" fmla="*/ 3944447 w 12192000"/>
              <a:gd name="connsiteY11414" fmla="*/ 637942 h 6858000"/>
              <a:gd name="connsiteX11415" fmla="*/ 3939280 w 12192000"/>
              <a:gd name="connsiteY11415" fmla="*/ 642394 h 6858000"/>
              <a:gd name="connsiteX11416" fmla="*/ 3932636 w 12192000"/>
              <a:gd name="connsiteY11416" fmla="*/ 639561 h 6858000"/>
              <a:gd name="connsiteX11417" fmla="*/ 3925991 w 12192000"/>
              <a:gd name="connsiteY11417" fmla="*/ 641180 h 6858000"/>
              <a:gd name="connsiteX11418" fmla="*/ 3920085 w 12192000"/>
              <a:gd name="connsiteY11418" fmla="*/ 641180 h 6858000"/>
              <a:gd name="connsiteX11419" fmla="*/ 3914918 w 12192000"/>
              <a:gd name="connsiteY11419" fmla="*/ 644418 h 6858000"/>
              <a:gd name="connsiteX11420" fmla="*/ 3911226 w 12192000"/>
              <a:gd name="connsiteY11420" fmla="*/ 650893 h 6858000"/>
              <a:gd name="connsiteX11421" fmla="*/ 3906059 w 12192000"/>
              <a:gd name="connsiteY11421" fmla="*/ 652512 h 6858000"/>
              <a:gd name="connsiteX11422" fmla="*/ 3900891 w 12192000"/>
              <a:gd name="connsiteY11422" fmla="*/ 651298 h 6858000"/>
              <a:gd name="connsiteX11423" fmla="*/ 3896462 w 12192000"/>
              <a:gd name="connsiteY11423" fmla="*/ 647251 h 6858000"/>
              <a:gd name="connsiteX11424" fmla="*/ 3888341 w 12192000"/>
              <a:gd name="connsiteY11424" fmla="*/ 648465 h 6858000"/>
              <a:gd name="connsiteX11425" fmla="*/ 3883173 w 12192000"/>
              <a:gd name="connsiteY11425" fmla="*/ 653322 h 6858000"/>
              <a:gd name="connsiteX11426" fmla="*/ 3877267 w 12192000"/>
              <a:gd name="connsiteY11426" fmla="*/ 650893 h 6858000"/>
              <a:gd name="connsiteX11427" fmla="*/ 3872838 w 12192000"/>
              <a:gd name="connsiteY11427" fmla="*/ 652917 h 6858000"/>
              <a:gd name="connsiteX11428" fmla="*/ 3872838 w 12192000"/>
              <a:gd name="connsiteY11428" fmla="*/ 656964 h 6858000"/>
              <a:gd name="connsiteX11429" fmla="*/ 3875053 w 12192000"/>
              <a:gd name="connsiteY11429" fmla="*/ 660606 h 6858000"/>
              <a:gd name="connsiteX11430" fmla="*/ 3870623 w 12192000"/>
              <a:gd name="connsiteY11430" fmla="*/ 662630 h 6858000"/>
              <a:gd name="connsiteX11431" fmla="*/ 3856596 w 12192000"/>
              <a:gd name="connsiteY11431" fmla="*/ 659797 h 6858000"/>
              <a:gd name="connsiteX11432" fmla="*/ 3855120 w 12192000"/>
              <a:gd name="connsiteY11432" fmla="*/ 654940 h 6858000"/>
              <a:gd name="connsiteX11433" fmla="*/ 3859549 w 12192000"/>
              <a:gd name="connsiteY11433" fmla="*/ 649274 h 6858000"/>
              <a:gd name="connsiteX11434" fmla="*/ 3866932 w 12192000"/>
              <a:gd name="connsiteY11434" fmla="*/ 648465 h 6858000"/>
              <a:gd name="connsiteX11435" fmla="*/ 3872100 w 12192000"/>
              <a:gd name="connsiteY11435" fmla="*/ 644013 h 6858000"/>
              <a:gd name="connsiteX11436" fmla="*/ 3871361 w 12192000"/>
              <a:gd name="connsiteY11436" fmla="*/ 641180 h 6858000"/>
              <a:gd name="connsiteX11437" fmla="*/ 3863241 w 12192000"/>
              <a:gd name="connsiteY11437" fmla="*/ 637538 h 6858000"/>
              <a:gd name="connsiteX11438" fmla="*/ 3863241 w 12192000"/>
              <a:gd name="connsiteY11438" fmla="*/ 628634 h 6858000"/>
              <a:gd name="connsiteX11439" fmla="*/ 3855858 w 12192000"/>
              <a:gd name="connsiteY11439" fmla="*/ 623373 h 6858000"/>
              <a:gd name="connsiteX11440" fmla="*/ 3854382 w 12192000"/>
              <a:gd name="connsiteY11440" fmla="*/ 620540 h 6858000"/>
              <a:gd name="connsiteX11441" fmla="*/ 3849214 w 12192000"/>
              <a:gd name="connsiteY11441" fmla="*/ 622563 h 6858000"/>
              <a:gd name="connsiteX11442" fmla="*/ 3836664 w 12192000"/>
              <a:gd name="connsiteY11442" fmla="*/ 630658 h 6858000"/>
              <a:gd name="connsiteX11443" fmla="*/ 3830020 w 12192000"/>
              <a:gd name="connsiteY11443" fmla="*/ 628229 h 6858000"/>
              <a:gd name="connsiteX11444" fmla="*/ 3827805 w 12192000"/>
              <a:gd name="connsiteY11444" fmla="*/ 621754 h 6858000"/>
              <a:gd name="connsiteX11445" fmla="*/ 3835187 w 12192000"/>
              <a:gd name="connsiteY11445" fmla="*/ 615683 h 6858000"/>
              <a:gd name="connsiteX11446" fmla="*/ 3832234 w 12192000"/>
              <a:gd name="connsiteY11446" fmla="*/ 611636 h 6858000"/>
              <a:gd name="connsiteX11447" fmla="*/ 3825590 w 12192000"/>
              <a:gd name="connsiteY11447" fmla="*/ 611231 h 6858000"/>
              <a:gd name="connsiteX11448" fmla="*/ 3826328 w 12192000"/>
              <a:gd name="connsiteY11448" fmla="*/ 608398 h 6858000"/>
              <a:gd name="connsiteX11449" fmla="*/ 3836664 w 12192000"/>
              <a:gd name="connsiteY11449" fmla="*/ 603946 h 6858000"/>
              <a:gd name="connsiteX11450" fmla="*/ 3843308 w 12192000"/>
              <a:gd name="connsiteY11450" fmla="*/ 603946 h 6858000"/>
              <a:gd name="connsiteX11451" fmla="*/ 3846261 w 12192000"/>
              <a:gd name="connsiteY11451" fmla="*/ 600304 h 6858000"/>
              <a:gd name="connsiteX11452" fmla="*/ 3844785 w 12192000"/>
              <a:gd name="connsiteY11452" fmla="*/ 595852 h 6858000"/>
              <a:gd name="connsiteX11453" fmla="*/ 3838879 w 12192000"/>
              <a:gd name="connsiteY11453" fmla="*/ 595447 h 6858000"/>
              <a:gd name="connsiteX11454" fmla="*/ 3829281 w 12192000"/>
              <a:gd name="connsiteY11454" fmla="*/ 597876 h 6858000"/>
              <a:gd name="connsiteX11455" fmla="*/ 3822637 w 12192000"/>
              <a:gd name="connsiteY11455" fmla="*/ 602732 h 6858000"/>
              <a:gd name="connsiteX11456" fmla="*/ 3810825 w 12192000"/>
              <a:gd name="connsiteY11456" fmla="*/ 605565 h 6858000"/>
              <a:gd name="connsiteX11457" fmla="*/ 3804181 w 12192000"/>
              <a:gd name="connsiteY11457" fmla="*/ 601518 h 6858000"/>
              <a:gd name="connsiteX11458" fmla="*/ 3805658 w 12192000"/>
              <a:gd name="connsiteY11458" fmla="*/ 597066 h 6858000"/>
              <a:gd name="connsiteX11459" fmla="*/ 3813040 w 12192000"/>
              <a:gd name="connsiteY11459" fmla="*/ 595043 h 6858000"/>
              <a:gd name="connsiteX11460" fmla="*/ 3817469 w 12192000"/>
              <a:gd name="connsiteY11460" fmla="*/ 590996 h 6858000"/>
              <a:gd name="connsiteX11461" fmla="*/ 3817469 w 12192000"/>
              <a:gd name="connsiteY11461" fmla="*/ 583711 h 6858000"/>
              <a:gd name="connsiteX11462" fmla="*/ 3827805 w 12192000"/>
              <a:gd name="connsiteY11462" fmla="*/ 579664 h 6858000"/>
              <a:gd name="connsiteX11463" fmla="*/ 3831496 w 12192000"/>
              <a:gd name="connsiteY11463" fmla="*/ 576021 h 6858000"/>
              <a:gd name="connsiteX11464" fmla="*/ 3830020 w 12192000"/>
              <a:gd name="connsiteY11464" fmla="*/ 573593 h 6858000"/>
              <a:gd name="connsiteX11465" fmla="*/ 3820422 w 12192000"/>
              <a:gd name="connsiteY11465" fmla="*/ 571569 h 6858000"/>
              <a:gd name="connsiteX11466" fmla="*/ 3815255 w 12192000"/>
              <a:gd name="connsiteY11466" fmla="*/ 575212 h 6858000"/>
              <a:gd name="connsiteX11467" fmla="*/ 3808611 w 12192000"/>
              <a:gd name="connsiteY11467" fmla="*/ 578449 h 6858000"/>
              <a:gd name="connsiteX11468" fmla="*/ 3802705 w 12192000"/>
              <a:gd name="connsiteY11468" fmla="*/ 573998 h 6858000"/>
              <a:gd name="connsiteX11469" fmla="*/ 3807134 w 12192000"/>
              <a:gd name="connsiteY11469" fmla="*/ 569546 h 6858000"/>
              <a:gd name="connsiteX11470" fmla="*/ 3813778 w 12192000"/>
              <a:gd name="connsiteY11470" fmla="*/ 567927 h 6858000"/>
              <a:gd name="connsiteX11471" fmla="*/ 3819684 w 12192000"/>
              <a:gd name="connsiteY11471" fmla="*/ 569141 h 6858000"/>
              <a:gd name="connsiteX11472" fmla="*/ 3823375 w 12192000"/>
              <a:gd name="connsiteY11472" fmla="*/ 564284 h 6858000"/>
              <a:gd name="connsiteX11473" fmla="*/ 3829281 w 12192000"/>
              <a:gd name="connsiteY11473" fmla="*/ 560237 h 6858000"/>
              <a:gd name="connsiteX11474" fmla="*/ 3828543 w 12192000"/>
              <a:gd name="connsiteY11474" fmla="*/ 555785 h 6858000"/>
              <a:gd name="connsiteX11475" fmla="*/ 3832234 w 12192000"/>
              <a:gd name="connsiteY11475" fmla="*/ 551738 h 6858000"/>
              <a:gd name="connsiteX11476" fmla="*/ 3828543 w 12192000"/>
              <a:gd name="connsiteY11476" fmla="*/ 548905 h 6858000"/>
              <a:gd name="connsiteX11477" fmla="*/ 3816731 w 12192000"/>
              <a:gd name="connsiteY11477" fmla="*/ 552952 h 6858000"/>
              <a:gd name="connsiteX11478" fmla="*/ 3813778 w 12192000"/>
              <a:gd name="connsiteY11478" fmla="*/ 556595 h 6858000"/>
              <a:gd name="connsiteX11479" fmla="*/ 3810087 w 12192000"/>
              <a:gd name="connsiteY11479" fmla="*/ 560642 h 6858000"/>
              <a:gd name="connsiteX11480" fmla="*/ 3801228 w 12192000"/>
              <a:gd name="connsiteY11480" fmla="*/ 561451 h 6858000"/>
              <a:gd name="connsiteX11481" fmla="*/ 3804181 w 12192000"/>
              <a:gd name="connsiteY11481" fmla="*/ 557809 h 6858000"/>
              <a:gd name="connsiteX11482" fmla="*/ 3810825 w 12192000"/>
              <a:gd name="connsiteY11482" fmla="*/ 554166 h 6858000"/>
              <a:gd name="connsiteX11483" fmla="*/ 3812302 w 12192000"/>
              <a:gd name="connsiteY11483" fmla="*/ 548500 h 6858000"/>
              <a:gd name="connsiteX11484" fmla="*/ 3808611 w 12192000"/>
              <a:gd name="connsiteY11484" fmla="*/ 544858 h 6858000"/>
              <a:gd name="connsiteX11485" fmla="*/ 3813040 w 12192000"/>
              <a:gd name="connsiteY11485" fmla="*/ 541620 h 6858000"/>
              <a:gd name="connsiteX11486" fmla="*/ 3813040 w 12192000"/>
              <a:gd name="connsiteY11486" fmla="*/ 537978 h 6858000"/>
              <a:gd name="connsiteX11487" fmla="*/ 3808611 w 12192000"/>
              <a:gd name="connsiteY11487" fmla="*/ 535550 h 6858000"/>
              <a:gd name="connsiteX11488" fmla="*/ 3801966 w 12192000"/>
              <a:gd name="connsiteY11488" fmla="*/ 535550 h 6858000"/>
              <a:gd name="connsiteX11489" fmla="*/ 3801966 w 12192000"/>
              <a:gd name="connsiteY11489" fmla="*/ 533526 h 6858000"/>
              <a:gd name="connsiteX11490" fmla="*/ 3805658 w 12192000"/>
              <a:gd name="connsiteY11490" fmla="*/ 529479 h 6858000"/>
              <a:gd name="connsiteX11491" fmla="*/ 3804181 w 12192000"/>
              <a:gd name="connsiteY11491" fmla="*/ 523408 h 6858000"/>
              <a:gd name="connsiteX11492" fmla="*/ 3798275 w 12192000"/>
              <a:gd name="connsiteY11492" fmla="*/ 522194 h 6858000"/>
              <a:gd name="connsiteX11493" fmla="*/ 3794584 w 12192000"/>
              <a:gd name="connsiteY11493" fmla="*/ 525027 h 6858000"/>
              <a:gd name="connsiteX11494" fmla="*/ 3787201 w 12192000"/>
              <a:gd name="connsiteY11494" fmla="*/ 525432 h 6858000"/>
              <a:gd name="connsiteX11495" fmla="*/ 3786463 w 12192000"/>
              <a:gd name="connsiteY11495" fmla="*/ 523003 h 6858000"/>
              <a:gd name="connsiteX11496" fmla="*/ 3790893 w 12192000"/>
              <a:gd name="connsiteY11496" fmla="*/ 515719 h 6858000"/>
              <a:gd name="connsiteX11497" fmla="*/ 3796060 w 12192000"/>
              <a:gd name="connsiteY11497" fmla="*/ 510457 h 6858000"/>
              <a:gd name="connsiteX11498" fmla="*/ 3799013 w 12192000"/>
              <a:gd name="connsiteY11498" fmla="*/ 510053 h 6858000"/>
              <a:gd name="connsiteX11499" fmla="*/ 3807872 w 12192000"/>
              <a:gd name="connsiteY11499" fmla="*/ 499935 h 6858000"/>
              <a:gd name="connsiteX11500" fmla="*/ 3803443 w 12192000"/>
              <a:gd name="connsiteY11500" fmla="*/ 495483 h 6858000"/>
              <a:gd name="connsiteX11501" fmla="*/ 3804919 w 12192000"/>
              <a:gd name="connsiteY11501" fmla="*/ 490626 h 6858000"/>
              <a:gd name="connsiteX11502" fmla="*/ 3807872 w 12192000"/>
              <a:gd name="connsiteY11502" fmla="*/ 486579 h 6858000"/>
              <a:gd name="connsiteX11503" fmla="*/ 3804181 w 12192000"/>
              <a:gd name="connsiteY11503" fmla="*/ 483746 h 6858000"/>
              <a:gd name="connsiteX11504" fmla="*/ 3801228 w 12192000"/>
              <a:gd name="connsiteY11504" fmla="*/ 485365 h 6858000"/>
              <a:gd name="connsiteX11505" fmla="*/ 3799752 w 12192000"/>
              <a:gd name="connsiteY11505" fmla="*/ 489007 h 6858000"/>
              <a:gd name="connsiteX11506" fmla="*/ 3795322 w 12192000"/>
              <a:gd name="connsiteY11506" fmla="*/ 482937 h 6858000"/>
              <a:gd name="connsiteX11507" fmla="*/ 3788678 w 12192000"/>
              <a:gd name="connsiteY11507" fmla="*/ 483746 h 6858000"/>
              <a:gd name="connsiteX11508" fmla="*/ 3786463 w 12192000"/>
              <a:gd name="connsiteY11508" fmla="*/ 486579 h 6858000"/>
              <a:gd name="connsiteX11509" fmla="*/ 3782772 w 12192000"/>
              <a:gd name="connsiteY11509" fmla="*/ 486579 h 6858000"/>
              <a:gd name="connsiteX11510" fmla="*/ 3779081 w 12192000"/>
              <a:gd name="connsiteY11510" fmla="*/ 477675 h 6858000"/>
              <a:gd name="connsiteX11511" fmla="*/ 3780557 w 12192000"/>
              <a:gd name="connsiteY11511" fmla="*/ 472819 h 6858000"/>
              <a:gd name="connsiteX11512" fmla="*/ 3793846 w 12192000"/>
              <a:gd name="connsiteY11512" fmla="*/ 468367 h 6858000"/>
              <a:gd name="connsiteX11513" fmla="*/ 3794584 w 12192000"/>
              <a:gd name="connsiteY11513" fmla="*/ 465534 h 6858000"/>
              <a:gd name="connsiteX11514" fmla="*/ 3787201 w 12192000"/>
              <a:gd name="connsiteY11514" fmla="*/ 461892 h 6858000"/>
              <a:gd name="connsiteX11515" fmla="*/ 3779819 w 12192000"/>
              <a:gd name="connsiteY11515" fmla="*/ 461892 h 6858000"/>
              <a:gd name="connsiteX11516" fmla="*/ 3773175 w 12192000"/>
              <a:gd name="connsiteY11516" fmla="*/ 465939 h 6858000"/>
              <a:gd name="connsiteX11517" fmla="*/ 3768007 w 12192000"/>
              <a:gd name="connsiteY11517" fmla="*/ 465534 h 6858000"/>
              <a:gd name="connsiteX11518" fmla="*/ 3765054 w 12192000"/>
              <a:gd name="connsiteY11518" fmla="*/ 461082 h 6858000"/>
              <a:gd name="connsiteX11519" fmla="*/ 3766531 w 12192000"/>
              <a:gd name="connsiteY11519" fmla="*/ 456226 h 6858000"/>
              <a:gd name="connsiteX11520" fmla="*/ 3773913 w 12192000"/>
              <a:gd name="connsiteY11520" fmla="*/ 454202 h 6858000"/>
              <a:gd name="connsiteX11521" fmla="*/ 3781296 w 12192000"/>
              <a:gd name="connsiteY11521" fmla="*/ 456226 h 6858000"/>
              <a:gd name="connsiteX11522" fmla="*/ 3793846 w 12192000"/>
              <a:gd name="connsiteY11522" fmla="*/ 454202 h 6858000"/>
              <a:gd name="connsiteX11523" fmla="*/ 3797537 w 12192000"/>
              <a:gd name="connsiteY11523" fmla="*/ 450964 h 6858000"/>
              <a:gd name="connsiteX11524" fmla="*/ 3793107 w 12192000"/>
              <a:gd name="connsiteY11524" fmla="*/ 450155 h 6858000"/>
              <a:gd name="connsiteX11525" fmla="*/ 3788678 w 12192000"/>
              <a:gd name="connsiteY11525" fmla="*/ 448131 h 6858000"/>
              <a:gd name="connsiteX11526" fmla="*/ 3777604 w 12192000"/>
              <a:gd name="connsiteY11526" fmla="*/ 448536 h 6858000"/>
              <a:gd name="connsiteX11527" fmla="*/ 3773175 w 12192000"/>
              <a:gd name="connsiteY11527" fmla="*/ 450964 h 6858000"/>
              <a:gd name="connsiteX11528" fmla="*/ 3768007 w 12192000"/>
              <a:gd name="connsiteY11528" fmla="*/ 450155 h 6858000"/>
              <a:gd name="connsiteX11529" fmla="*/ 3762839 w 12192000"/>
              <a:gd name="connsiteY11529" fmla="*/ 445703 h 6858000"/>
              <a:gd name="connsiteX11530" fmla="*/ 3772437 w 12192000"/>
              <a:gd name="connsiteY11530" fmla="*/ 440037 h 6858000"/>
              <a:gd name="connsiteX11531" fmla="*/ 3784249 w 12192000"/>
              <a:gd name="connsiteY11531" fmla="*/ 439632 h 6858000"/>
              <a:gd name="connsiteX11532" fmla="*/ 3788678 w 12192000"/>
              <a:gd name="connsiteY11532" fmla="*/ 437204 h 6858000"/>
              <a:gd name="connsiteX11533" fmla="*/ 3784249 w 12192000"/>
              <a:gd name="connsiteY11533" fmla="*/ 435585 h 6858000"/>
              <a:gd name="connsiteX11534" fmla="*/ 3778343 w 12192000"/>
              <a:gd name="connsiteY11534" fmla="*/ 435180 h 6858000"/>
              <a:gd name="connsiteX11535" fmla="*/ 3773175 w 12192000"/>
              <a:gd name="connsiteY11535" fmla="*/ 431133 h 6858000"/>
              <a:gd name="connsiteX11536" fmla="*/ 3776128 w 12192000"/>
              <a:gd name="connsiteY11536" fmla="*/ 430324 h 6858000"/>
              <a:gd name="connsiteX11537" fmla="*/ 3782772 w 12192000"/>
              <a:gd name="connsiteY11537" fmla="*/ 431538 h 6858000"/>
              <a:gd name="connsiteX11538" fmla="*/ 3787201 w 12192000"/>
              <a:gd name="connsiteY11538" fmla="*/ 433157 h 6858000"/>
              <a:gd name="connsiteX11539" fmla="*/ 3798275 w 12192000"/>
              <a:gd name="connsiteY11539" fmla="*/ 429110 h 6858000"/>
              <a:gd name="connsiteX11540" fmla="*/ 3802705 w 12192000"/>
              <a:gd name="connsiteY11540" fmla="*/ 425467 h 6858000"/>
              <a:gd name="connsiteX11541" fmla="*/ 3800490 w 12192000"/>
              <a:gd name="connsiteY11541" fmla="*/ 423039 h 6858000"/>
              <a:gd name="connsiteX11542" fmla="*/ 3795322 w 12192000"/>
              <a:gd name="connsiteY11542" fmla="*/ 424253 h 6858000"/>
              <a:gd name="connsiteX11543" fmla="*/ 3790154 w 12192000"/>
              <a:gd name="connsiteY11543" fmla="*/ 426681 h 6858000"/>
              <a:gd name="connsiteX11544" fmla="*/ 3784249 w 12192000"/>
              <a:gd name="connsiteY11544" fmla="*/ 425872 h 6858000"/>
              <a:gd name="connsiteX11545" fmla="*/ 3779819 w 12192000"/>
              <a:gd name="connsiteY11545" fmla="*/ 423848 h 6858000"/>
              <a:gd name="connsiteX11546" fmla="*/ 3772437 w 12192000"/>
              <a:gd name="connsiteY11546" fmla="*/ 424658 h 6858000"/>
              <a:gd name="connsiteX11547" fmla="*/ 3769484 w 12192000"/>
              <a:gd name="connsiteY11547" fmla="*/ 429919 h 6858000"/>
              <a:gd name="connsiteX11548" fmla="*/ 3764316 w 12192000"/>
              <a:gd name="connsiteY11548" fmla="*/ 433157 h 6858000"/>
              <a:gd name="connsiteX11549" fmla="*/ 3756933 w 12192000"/>
              <a:gd name="connsiteY11549" fmla="*/ 428705 h 6858000"/>
              <a:gd name="connsiteX11550" fmla="*/ 3756195 w 12192000"/>
              <a:gd name="connsiteY11550" fmla="*/ 423039 h 6858000"/>
              <a:gd name="connsiteX11551" fmla="*/ 3760625 w 12192000"/>
              <a:gd name="connsiteY11551" fmla="*/ 416564 h 6858000"/>
              <a:gd name="connsiteX11552" fmla="*/ 3770960 w 12192000"/>
              <a:gd name="connsiteY11552" fmla="*/ 415754 h 6858000"/>
              <a:gd name="connsiteX11553" fmla="*/ 3778343 w 12192000"/>
              <a:gd name="connsiteY11553" fmla="*/ 410898 h 6858000"/>
              <a:gd name="connsiteX11554" fmla="*/ 3776128 w 12192000"/>
              <a:gd name="connsiteY11554" fmla="*/ 409279 h 6858000"/>
              <a:gd name="connsiteX11555" fmla="*/ 3767269 w 12192000"/>
              <a:gd name="connsiteY11555" fmla="*/ 410898 h 6858000"/>
              <a:gd name="connsiteX11556" fmla="*/ 3758410 w 12192000"/>
              <a:gd name="connsiteY11556" fmla="*/ 409683 h 6858000"/>
              <a:gd name="connsiteX11557" fmla="*/ 3756195 w 12192000"/>
              <a:gd name="connsiteY11557" fmla="*/ 403208 h 6858000"/>
              <a:gd name="connsiteX11558" fmla="*/ 3759148 w 12192000"/>
              <a:gd name="connsiteY11558" fmla="*/ 397137 h 6858000"/>
              <a:gd name="connsiteX11559" fmla="*/ 3767269 w 12192000"/>
              <a:gd name="connsiteY11559" fmla="*/ 395114 h 6858000"/>
              <a:gd name="connsiteX11560" fmla="*/ 3786463 w 12192000"/>
              <a:gd name="connsiteY11560" fmla="*/ 395923 h 6858000"/>
              <a:gd name="connsiteX11561" fmla="*/ 3797537 w 12192000"/>
              <a:gd name="connsiteY11561" fmla="*/ 393090 h 6858000"/>
              <a:gd name="connsiteX11562" fmla="*/ 3809349 w 12192000"/>
              <a:gd name="connsiteY11562" fmla="*/ 392685 h 6858000"/>
              <a:gd name="connsiteX11563" fmla="*/ 3816731 w 12192000"/>
              <a:gd name="connsiteY11563" fmla="*/ 387019 h 6858000"/>
              <a:gd name="connsiteX11564" fmla="*/ 3818208 w 12192000"/>
              <a:gd name="connsiteY11564" fmla="*/ 384996 h 6858000"/>
              <a:gd name="connsiteX11565" fmla="*/ 3810087 w 12192000"/>
              <a:gd name="connsiteY11565" fmla="*/ 384996 h 6858000"/>
              <a:gd name="connsiteX11566" fmla="*/ 3802705 w 12192000"/>
              <a:gd name="connsiteY11566" fmla="*/ 382972 h 6858000"/>
              <a:gd name="connsiteX11567" fmla="*/ 3793846 w 12192000"/>
              <a:gd name="connsiteY11567" fmla="*/ 387829 h 6858000"/>
              <a:gd name="connsiteX11568" fmla="*/ 3779819 w 12192000"/>
              <a:gd name="connsiteY11568" fmla="*/ 390257 h 6858000"/>
              <a:gd name="connsiteX11569" fmla="*/ 3773175 w 12192000"/>
              <a:gd name="connsiteY11569" fmla="*/ 392685 h 6858000"/>
              <a:gd name="connsiteX11570" fmla="*/ 3764316 w 12192000"/>
              <a:gd name="connsiteY11570" fmla="*/ 392685 h 6858000"/>
              <a:gd name="connsiteX11571" fmla="*/ 3759886 w 12192000"/>
              <a:gd name="connsiteY11571" fmla="*/ 389852 h 6858000"/>
              <a:gd name="connsiteX11572" fmla="*/ 3762101 w 12192000"/>
              <a:gd name="connsiteY11572" fmla="*/ 387829 h 6858000"/>
              <a:gd name="connsiteX11573" fmla="*/ 3777604 w 12192000"/>
              <a:gd name="connsiteY11573" fmla="*/ 388234 h 6858000"/>
              <a:gd name="connsiteX11574" fmla="*/ 3784987 w 12192000"/>
              <a:gd name="connsiteY11574" fmla="*/ 384591 h 6858000"/>
              <a:gd name="connsiteX11575" fmla="*/ 3793107 w 12192000"/>
              <a:gd name="connsiteY11575" fmla="*/ 373664 h 6858000"/>
              <a:gd name="connsiteX11576" fmla="*/ 3801228 w 12192000"/>
              <a:gd name="connsiteY11576" fmla="*/ 372450 h 6858000"/>
              <a:gd name="connsiteX11577" fmla="*/ 3804919 w 12192000"/>
              <a:gd name="connsiteY11577" fmla="*/ 374069 h 6858000"/>
              <a:gd name="connsiteX11578" fmla="*/ 3812302 w 12192000"/>
              <a:gd name="connsiteY11578" fmla="*/ 379330 h 6858000"/>
              <a:gd name="connsiteX11579" fmla="*/ 3817469 w 12192000"/>
              <a:gd name="connsiteY11579" fmla="*/ 379330 h 6858000"/>
              <a:gd name="connsiteX11580" fmla="*/ 3818946 w 12192000"/>
              <a:gd name="connsiteY11580" fmla="*/ 376092 h 6858000"/>
              <a:gd name="connsiteX11581" fmla="*/ 3814517 w 12192000"/>
              <a:gd name="connsiteY11581" fmla="*/ 374878 h 6858000"/>
              <a:gd name="connsiteX11582" fmla="*/ 3807134 w 12192000"/>
              <a:gd name="connsiteY11582" fmla="*/ 367188 h 6858000"/>
              <a:gd name="connsiteX11583" fmla="*/ 3802705 w 12192000"/>
              <a:gd name="connsiteY11583" fmla="*/ 366784 h 6858000"/>
              <a:gd name="connsiteX11584" fmla="*/ 3799013 w 12192000"/>
              <a:gd name="connsiteY11584" fmla="*/ 363141 h 6858000"/>
              <a:gd name="connsiteX11585" fmla="*/ 3800490 w 12192000"/>
              <a:gd name="connsiteY11585" fmla="*/ 359499 h 6858000"/>
              <a:gd name="connsiteX11586" fmla="*/ 3806396 w 12192000"/>
              <a:gd name="connsiteY11586" fmla="*/ 359499 h 6858000"/>
              <a:gd name="connsiteX11587" fmla="*/ 3810087 w 12192000"/>
              <a:gd name="connsiteY11587" fmla="*/ 356666 h 6858000"/>
              <a:gd name="connsiteX11588" fmla="*/ 3813778 w 12192000"/>
              <a:gd name="connsiteY11588" fmla="*/ 357475 h 6858000"/>
              <a:gd name="connsiteX11589" fmla="*/ 3817469 w 12192000"/>
              <a:gd name="connsiteY11589" fmla="*/ 363546 h 6858000"/>
              <a:gd name="connsiteX11590" fmla="*/ 3825590 w 12192000"/>
              <a:gd name="connsiteY11590" fmla="*/ 372450 h 6858000"/>
              <a:gd name="connsiteX11591" fmla="*/ 3831496 w 12192000"/>
              <a:gd name="connsiteY11591" fmla="*/ 375283 h 6858000"/>
              <a:gd name="connsiteX11592" fmla="*/ 3834449 w 12192000"/>
              <a:gd name="connsiteY11592" fmla="*/ 374069 h 6858000"/>
              <a:gd name="connsiteX11593" fmla="*/ 3830020 w 12192000"/>
              <a:gd name="connsiteY11593" fmla="*/ 367188 h 6858000"/>
              <a:gd name="connsiteX11594" fmla="*/ 3825590 w 12192000"/>
              <a:gd name="connsiteY11594" fmla="*/ 363951 h 6858000"/>
              <a:gd name="connsiteX11595" fmla="*/ 3824852 w 12192000"/>
              <a:gd name="connsiteY11595" fmla="*/ 349381 h 6858000"/>
              <a:gd name="connsiteX11596" fmla="*/ 3831496 w 12192000"/>
              <a:gd name="connsiteY11596" fmla="*/ 344120 h 6858000"/>
              <a:gd name="connsiteX11597" fmla="*/ 3831496 w 12192000"/>
              <a:gd name="connsiteY11597" fmla="*/ 341287 h 6858000"/>
              <a:gd name="connsiteX11598" fmla="*/ 3825590 w 12192000"/>
              <a:gd name="connsiteY11598" fmla="*/ 340477 h 6858000"/>
              <a:gd name="connsiteX11599" fmla="*/ 3820422 w 12192000"/>
              <a:gd name="connsiteY11599" fmla="*/ 345334 h 6858000"/>
              <a:gd name="connsiteX11600" fmla="*/ 3815993 w 12192000"/>
              <a:gd name="connsiteY11600" fmla="*/ 345739 h 6858000"/>
              <a:gd name="connsiteX11601" fmla="*/ 3810825 w 12192000"/>
              <a:gd name="connsiteY11601" fmla="*/ 340073 h 6858000"/>
              <a:gd name="connsiteX11602" fmla="*/ 3808611 w 12192000"/>
              <a:gd name="connsiteY11602" fmla="*/ 343715 h 6858000"/>
              <a:gd name="connsiteX11603" fmla="*/ 3796799 w 12192000"/>
              <a:gd name="connsiteY11603" fmla="*/ 354238 h 6858000"/>
              <a:gd name="connsiteX11604" fmla="*/ 3790154 w 12192000"/>
              <a:gd name="connsiteY11604" fmla="*/ 357071 h 6858000"/>
              <a:gd name="connsiteX11605" fmla="*/ 3787201 w 12192000"/>
              <a:gd name="connsiteY11605" fmla="*/ 355047 h 6858000"/>
              <a:gd name="connsiteX11606" fmla="*/ 3787940 w 12192000"/>
              <a:gd name="connsiteY11606" fmla="*/ 350595 h 6858000"/>
              <a:gd name="connsiteX11607" fmla="*/ 3792369 w 12192000"/>
              <a:gd name="connsiteY11607" fmla="*/ 346953 h 6858000"/>
              <a:gd name="connsiteX11608" fmla="*/ 3791631 w 12192000"/>
              <a:gd name="connsiteY11608" fmla="*/ 345739 h 6858000"/>
              <a:gd name="connsiteX11609" fmla="*/ 3785725 w 12192000"/>
              <a:gd name="connsiteY11609" fmla="*/ 348572 h 6858000"/>
              <a:gd name="connsiteX11610" fmla="*/ 3781296 w 12192000"/>
              <a:gd name="connsiteY11610" fmla="*/ 354238 h 6858000"/>
              <a:gd name="connsiteX11611" fmla="*/ 3777604 w 12192000"/>
              <a:gd name="connsiteY11611" fmla="*/ 355452 h 6858000"/>
              <a:gd name="connsiteX11612" fmla="*/ 3766531 w 12192000"/>
              <a:gd name="connsiteY11612" fmla="*/ 364760 h 6858000"/>
              <a:gd name="connsiteX11613" fmla="*/ 3761363 w 12192000"/>
              <a:gd name="connsiteY11613" fmla="*/ 366379 h 6858000"/>
              <a:gd name="connsiteX11614" fmla="*/ 3753981 w 12192000"/>
              <a:gd name="connsiteY11614" fmla="*/ 378925 h 6858000"/>
              <a:gd name="connsiteX11615" fmla="*/ 3750289 w 12192000"/>
              <a:gd name="connsiteY11615" fmla="*/ 378925 h 6858000"/>
              <a:gd name="connsiteX11616" fmla="*/ 3747336 w 12192000"/>
              <a:gd name="connsiteY11616" fmla="*/ 368403 h 6858000"/>
              <a:gd name="connsiteX11617" fmla="*/ 3748813 w 12192000"/>
              <a:gd name="connsiteY11617" fmla="*/ 360308 h 6858000"/>
              <a:gd name="connsiteX11618" fmla="*/ 3752504 w 12192000"/>
              <a:gd name="connsiteY11618" fmla="*/ 355452 h 6858000"/>
              <a:gd name="connsiteX11619" fmla="*/ 3746598 w 12192000"/>
              <a:gd name="connsiteY11619" fmla="*/ 350595 h 6858000"/>
              <a:gd name="connsiteX11620" fmla="*/ 3748075 w 12192000"/>
              <a:gd name="connsiteY11620" fmla="*/ 344120 h 6858000"/>
              <a:gd name="connsiteX11621" fmla="*/ 3748813 w 12192000"/>
              <a:gd name="connsiteY11621" fmla="*/ 338858 h 6858000"/>
              <a:gd name="connsiteX11622" fmla="*/ 3755457 w 12192000"/>
              <a:gd name="connsiteY11622" fmla="*/ 335621 h 6858000"/>
              <a:gd name="connsiteX11623" fmla="*/ 3769484 w 12192000"/>
              <a:gd name="connsiteY11623" fmla="*/ 331574 h 6858000"/>
              <a:gd name="connsiteX11624" fmla="*/ 3776128 w 12192000"/>
              <a:gd name="connsiteY11624" fmla="*/ 331978 h 6858000"/>
              <a:gd name="connsiteX11625" fmla="*/ 3784249 w 12192000"/>
              <a:gd name="connsiteY11625" fmla="*/ 325098 h 6858000"/>
              <a:gd name="connsiteX11626" fmla="*/ 3787201 w 12192000"/>
              <a:gd name="connsiteY11626" fmla="*/ 323479 h 6858000"/>
              <a:gd name="connsiteX11627" fmla="*/ 3783510 w 12192000"/>
              <a:gd name="connsiteY11627" fmla="*/ 319837 h 6858000"/>
              <a:gd name="connsiteX11628" fmla="*/ 3778343 w 12192000"/>
              <a:gd name="connsiteY11628" fmla="*/ 319837 h 6858000"/>
              <a:gd name="connsiteX11629" fmla="*/ 3773175 w 12192000"/>
              <a:gd name="connsiteY11629" fmla="*/ 323884 h 6858000"/>
              <a:gd name="connsiteX11630" fmla="*/ 3768007 w 12192000"/>
              <a:gd name="connsiteY11630" fmla="*/ 322265 h 6858000"/>
              <a:gd name="connsiteX11631" fmla="*/ 3765054 w 12192000"/>
              <a:gd name="connsiteY11631" fmla="*/ 327931 h 6858000"/>
              <a:gd name="connsiteX11632" fmla="*/ 3759148 w 12192000"/>
              <a:gd name="connsiteY11632" fmla="*/ 331978 h 6858000"/>
              <a:gd name="connsiteX11633" fmla="*/ 3752504 w 12192000"/>
              <a:gd name="connsiteY11633" fmla="*/ 331169 h 6858000"/>
              <a:gd name="connsiteX11634" fmla="*/ 3748813 w 12192000"/>
              <a:gd name="connsiteY11634" fmla="*/ 325098 h 6858000"/>
              <a:gd name="connsiteX11635" fmla="*/ 3748075 w 12192000"/>
              <a:gd name="connsiteY11635" fmla="*/ 313361 h 6858000"/>
              <a:gd name="connsiteX11636" fmla="*/ 3753981 w 12192000"/>
              <a:gd name="connsiteY11636" fmla="*/ 309314 h 6858000"/>
              <a:gd name="connsiteX11637" fmla="*/ 3755457 w 12192000"/>
              <a:gd name="connsiteY11637" fmla="*/ 303243 h 6858000"/>
              <a:gd name="connsiteX11638" fmla="*/ 3751766 w 12192000"/>
              <a:gd name="connsiteY11638" fmla="*/ 295554 h 6858000"/>
              <a:gd name="connsiteX11639" fmla="*/ 3748813 w 12192000"/>
              <a:gd name="connsiteY11639" fmla="*/ 295554 h 6858000"/>
              <a:gd name="connsiteX11640" fmla="*/ 3744383 w 12192000"/>
              <a:gd name="connsiteY11640" fmla="*/ 300410 h 6858000"/>
              <a:gd name="connsiteX11641" fmla="*/ 3739216 w 12192000"/>
              <a:gd name="connsiteY11641" fmla="*/ 299601 h 6858000"/>
              <a:gd name="connsiteX11642" fmla="*/ 3737739 w 12192000"/>
              <a:gd name="connsiteY11642" fmla="*/ 293935 h 6858000"/>
              <a:gd name="connsiteX11643" fmla="*/ 3743645 w 12192000"/>
              <a:gd name="connsiteY11643" fmla="*/ 288269 h 6858000"/>
              <a:gd name="connsiteX11644" fmla="*/ 3753242 w 12192000"/>
              <a:gd name="connsiteY11644" fmla="*/ 287864 h 6858000"/>
              <a:gd name="connsiteX11645" fmla="*/ 3759148 w 12192000"/>
              <a:gd name="connsiteY11645" fmla="*/ 283008 h 6858000"/>
              <a:gd name="connsiteX11646" fmla="*/ 3770960 w 12192000"/>
              <a:gd name="connsiteY11646" fmla="*/ 280579 h 6858000"/>
              <a:gd name="connsiteX11647" fmla="*/ 3776128 w 12192000"/>
              <a:gd name="connsiteY11647" fmla="*/ 276128 h 6858000"/>
              <a:gd name="connsiteX11648" fmla="*/ 3781296 w 12192000"/>
              <a:gd name="connsiteY11648" fmla="*/ 274104 h 6858000"/>
              <a:gd name="connsiteX11649" fmla="*/ 3783510 w 12192000"/>
              <a:gd name="connsiteY11649" fmla="*/ 266010 h 6858000"/>
              <a:gd name="connsiteX11650" fmla="*/ 3787201 w 12192000"/>
              <a:gd name="connsiteY11650" fmla="*/ 264796 h 6858000"/>
              <a:gd name="connsiteX11651" fmla="*/ 3790154 w 12192000"/>
              <a:gd name="connsiteY11651" fmla="*/ 268033 h 6858000"/>
              <a:gd name="connsiteX11652" fmla="*/ 3794584 w 12192000"/>
              <a:gd name="connsiteY11652" fmla="*/ 264391 h 6858000"/>
              <a:gd name="connsiteX11653" fmla="*/ 3810087 w 12192000"/>
              <a:gd name="connsiteY11653" fmla="*/ 263581 h 6858000"/>
              <a:gd name="connsiteX11654" fmla="*/ 3814517 w 12192000"/>
              <a:gd name="connsiteY11654" fmla="*/ 266414 h 6858000"/>
              <a:gd name="connsiteX11655" fmla="*/ 3821161 w 12192000"/>
              <a:gd name="connsiteY11655" fmla="*/ 266010 h 6858000"/>
              <a:gd name="connsiteX11656" fmla="*/ 3818946 w 12192000"/>
              <a:gd name="connsiteY11656" fmla="*/ 261153 h 6858000"/>
              <a:gd name="connsiteX11657" fmla="*/ 3810825 w 12192000"/>
              <a:gd name="connsiteY11657" fmla="*/ 259130 h 6858000"/>
              <a:gd name="connsiteX11658" fmla="*/ 3808611 w 12192000"/>
              <a:gd name="connsiteY11658" fmla="*/ 253464 h 6858000"/>
              <a:gd name="connsiteX11659" fmla="*/ 3803443 w 12192000"/>
              <a:gd name="connsiteY11659" fmla="*/ 252654 h 6858000"/>
              <a:gd name="connsiteX11660" fmla="*/ 3784249 w 12192000"/>
              <a:gd name="connsiteY11660" fmla="*/ 262367 h 6858000"/>
              <a:gd name="connsiteX11661" fmla="*/ 3778343 w 12192000"/>
              <a:gd name="connsiteY11661" fmla="*/ 261963 h 6858000"/>
              <a:gd name="connsiteX11662" fmla="*/ 3773913 w 12192000"/>
              <a:gd name="connsiteY11662" fmla="*/ 265200 h 6858000"/>
              <a:gd name="connsiteX11663" fmla="*/ 3771698 w 12192000"/>
              <a:gd name="connsiteY11663" fmla="*/ 271676 h 6858000"/>
              <a:gd name="connsiteX11664" fmla="*/ 3766531 w 12192000"/>
              <a:gd name="connsiteY11664" fmla="*/ 275318 h 6858000"/>
              <a:gd name="connsiteX11665" fmla="*/ 3758410 w 12192000"/>
              <a:gd name="connsiteY11665" fmla="*/ 276937 h 6858000"/>
              <a:gd name="connsiteX11666" fmla="*/ 3751766 w 12192000"/>
              <a:gd name="connsiteY11666" fmla="*/ 283817 h 6858000"/>
              <a:gd name="connsiteX11667" fmla="*/ 3748075 w 12192000"/>
              <a:gd name="connsiteY11667" fmla="*/ 283817 h 6858000"/>
              <a:gd name="connsiteX11668" fmla="*/ 3745860 w 12192000"/>
              <a:gd name="connsiteY11668" fmla="*/ 279770 h 6858000"/>
              <a:gd name="connsiteX11669" fmla="*/ 3747336 w 12192000"/>
              <a:gd name="connsiteY11669" fmla="*/ 275318 h 6858000"/>
              <a:gd name="connsiteX11670" fmla="*/ 3741430 w 12192000"/>
              <a:gd name="connsiteY11670" fmla="*/ 273699 h 6858000"/>
              <a:gd name="connsiteX11671" fmla="*/ 3742169 w 12192000"/>
              <a:gd name="connsiteY11671" fmla="*/ 270057 h 6858000"/>
              <a:gd name="connsiteX11672" fmla="*/ 3748813 w 12192000"/>
              <a:gd name="connsiteY11672" fmla="*/ 263581 h 6858000"/>
              <a:gd name="connsiteX11673" fmla="*/ 3740692 w 12192000"/>
              <a:gd name="connsiteY11673" fmla="*/ 259130 h 6858000"/>
              <a:gd name="connsiteX11674" fmla="*/ 3736263 w 12192000"/>
              <a:gd name="connsiteY11674" fmla="*/ 259130 h 6858000"/>
              <a:gd name="connsiteX11675" fmla="*/ 3729618 w 12192000"/>
              <a:gd name="connsiteY11675" fmla="*/ 254273 h 6858000"/>
              <a:gd name="connsiteX11676" fmla="*/ 3730357 w 12192000"/>
              <a:gd name="connsiteY11676" fmla="*/ 251440 h 6858000"/>
              <a:gd name="connsiteX11677" fmla="*/ 3742169 w 12192000"/>
              <a:gd name="connsiteY11677" fmla="*/ 247393 h 6858000"/>
              <a:gd name="connsiteX11678" fmla="*/ 3747336 w 12192000"/>
              <a:gd name="connsiteY11678" fmla="*/ 242132 h 6858000"/>
              <a:gd name="connsiteX11679" fmla="*/ 3751766 w 12192000"/>
              <a:gd name="connsiteY11679" fmla="*/ 240917 h 6858000"/>
              <a:gd name="connsiteX11680" fmla="*/ 3755457 w 12192000"/>
              <a:gd name="connsiteY11680" fmla="*/ 244560 h 6858000"/>
              <a:gd name="connsiteX11681" fmla="*/ 3763578 w 12192000"/>
              <a:gd name="connsiteY11681" fmla="*/ 245369 h 6858000"/>
              <a:gd name="connsiteX11682" fmla="*/ 3771698 w 12192000"/>
              <a:gd name="connsiteY11682" fmla="*/ 242536 h 6858000"/>
              <a:gd name="connsiteX11683" fmla="*/ 3779081 w 12192000"/>
              <a:gd name="connsiteY11683" fmla="*/ 237275 h 6858000"/>
              <a:gd name="connsiteX11684" fmla="*/ 3785725 w 12192000"/>
              <a:gd name="connsiteY11684" fmla="*/ 237680 h 6858000"/>
              <a:gd name="connsiteX11685" fmla="*/ 3787940 w 12192000"/>
              <a:gd name="connsiteY11685" fmla="*/ 232418 h 6858000"/>
              <a:gd name="connsiteX11686" fmla="*/ 3785725 w 12192000"/>
              <a:gd name="connsiteY11686" fmla="*/ 230395 h 6858000"/>
              <a:gd name="connsiteX11687" fmla="*/ 3779081 w 12192000"/>
              <a:gd name="connsiteY11687" fmla="*/ 229585 h 6858000"/>
              <a:gd name="connsiteX11688" fmla="*/ 3769484 w 12192000"/>
              <a:gd name="connsiteY11688" fmla="*/ 234847 h 6858000"/>
              <a:gd name="connsiteX11689" fmla="*/ 3762839 w 12192000"/>
              <a:gd name="connsiteY11689" fmla="*/ 238894 h 6858000"/>
              <a:gd name="connsiteX11690" fmla="*/ 3759148 w 12192000"/>
              <a:gd name="connsiteY11690" fmla="*/ 238489 h 6858000"/>
              <a:gd name="connsiteX11691" fmla="*/ 3752504 w 12192000"/>
              <a:gd name="connsiteY11691" fmla="*/ 232014 h 6858000"/>
              <a:gd name="connsiteX11692" fmla="*/ 3748813 w 12192000"/>
              <a:gd name="connsiteY11692" fmla="*/ 232014 h 6858000"/>
              <a:gd name="connsiteX11693" fmla="*/ 3745122 w 12192000"/>
              <a:gd name="connsiteY11693" fmla="*/ 236466 h 6858000"/>
              <a:gd name="connsiteX11694" fmla="*/ 3734786 w 12192000"/>
              <a:gd name="connsiteY11694" fmla="*/ 241727 h 6858000"/>
              <a:gd name="connsiteX11695" fmla="*/ 3735524 w 12192000"/>
              <a:gd name="connsiteY11695" fmla="*/ 237680 h 6858000"/>
              <a:gd name="connsiteX11696" fmla="*/ 3730357 w 12192000"/>
              <a:gd name="connsiteY11696" fmla="*/ 236466 h 6858000"/>
              <a:gd name="connsiteX11697" fmla="*/ 3725927 w 12192000"/>
              <a:gd name="connsiteY11697" fmla="*/ 238084 h 6858000"/>
              <a:gd name="connsiteX11698" fmla="*/ 3719283 w 12192000"/>
              <a:gd name="connsiteY11698" fmla="*/ 237275 h 6858000"/>
              <a:gd name="connsiteX11699" fmla="*/ 3721498 w 12192000"/>
              <a:gd name="connsiteY11699" fmla="*/ 234442 h 6858000"/>
              <a:gd name="connsiteX11700" fmla="*/ 3727404 w 12192000"/>
              <a:gd name="connsiteY11700" fmla="*/ 232418 h 6858000"/>
              <a:gd name="connsiteX11701" fmla="*/ 3741430 w 12192000"/>
              <a:gd name="connsiteY11701" fmla="*/ 228371 h 6858000"/>
              <a:gd name="connsiteX11702" fmla="*/ 3754719 w 12192000"/>
              <a:gd name="connsiteY11702" fmla="*/ 220277 h 6858000"/>
              <a:gd name="connsiteX11703" fmla="*/ 3762101 w 12192000"/>
              <a:gd name="connsiteY11703" fmla="*/ 217849 h 6858000"/>
              <a:gd name="connsiteX11704" fmla="*/ 3776128 w 12192000"/>
              <a:gd name="connsiteY11704" fmla="*/ 215420 h 6858000"/>
              <a:gd name="connsiteX11705" fmla="*/ 3783510 w 12192000"/>
              <a:gd name="connsiteY11705" fmla="*/ 207326 h 6858000"/>
              <a:gd name="connsiteX11706" fmla="*/ 3799752 w 12192000"/>
              <a:gd name="connsiteY11706" fmla="*/ 191138 h 6858000"/>
              <a:gd name="connsiteX11707" fmla="*/ 3815255 w 12192000"/>
              <a:gd name="connsiteY11707" fmla="*/ 184257 h 6858000"/>
              <a:gd name="connsiteX11708" fmla="*/ 3827805 w 12192000"/>
              <a:gd name="connsiteY11708" fmla="*/ 179806 h 6858000"/>
              <a:gd name="connsiteX11709" fmla="*/ 3834449 w 12192000"/>
              <a:gd name="connsiteY11709" fmla="*/ 179806 h 6858000"/>
              <a:gd name="connsiteX11710" fmla="*/ 3838879 w 12192000"/>
              <a:gd name="connsiteY11710" fmla="*/ 176568 h 6858000"/>
              <a:gd name="connsiteX11711" fmla="*/ 3838140 w 12192000"/>
              <a:gd name="connsiteY11711" fmla="*/ 173330 h 6858000"/>
              <a:gd name="connsiteX11712" fmla="*/ 3831496 w 12192000"/>
              <a:gd name="connsiteY11712" fmla="*/ 171307 h 6858000"/>
              <a:gd name="connsiteX11713" fmla="*/ 3819684 w 12192000"/>
              <a:gd name="connsiteY11713" fmla="*/ 174544 h 6858000"/>
              <a:gd name="connsiteX11714" fmla="*/ 3794584 w 12192000"/>
              <a:gd name="connsiteY11714" fmla="*/ 185471 h 6858000"/>
              <a:gd name="connsiteX11715" fmla="*/ 3783510 w 12192000"/>
              <a:gd name="connsiteY11715" fmla="*/ 195994 h 6858000"/>
              <a:gd name="connsiteX11716" fmla="*/ 3776128 w 12192000"/>
              <a:gd name="connsiteY11716" fmla="*/ 206517 h 6858000"/>
              <a:gd name="connsiteX11717" fmla="*/ 3766531 w 12192000"/>
              <a:gd name="connsiteY11717" fmla="*/ 210564 h 6858000"/>
              <a:gd name="connsiteX11718" fmla="*/ 3750289 w 12192000"/>
              <a:gd name="connsiteY11718" fmla="*/ 214206 h 6858000"/>
              <a:gd name="connsiteX11719" fmla="*/ 3745122 w 12192000"/>
              <a:gd name="connsiteY11719" fmla="*/ 217444 h 6858000"/>
              <a:gd name="connsiteX11720" fmla="*/ 3725189 w 12192000"/>
              <a:gd name="connsiteY11720" fmla="*/ 225134 h 6858000"/>
              <a:gd name="connsiteX11721" fmla="*/ 3718545 w 12192000"/>
              <a:gd name="connsiteY11721" fmla="*/ 225134 h 6858000"/>
              <a:gd name="connsiteX11722" fmla="*/ 3717068 w 12192000"/>
              <a:gd name="connsiteY11722" fmla="*/ 221086 h 6858000"/>
              <a:gd name="connsiteX11723" fmla="*/ 3720021 w 12192000"/>
              <a:gd name="connsiteY11723" fmla="*/ 217039 h 6858000"/>
              <a:gd name="connsiteX11724" fmla="*/ 3719283 w 12192000"/>
              <a:gd name="connsiteY11724" fmla="*/ 201255 h 6858000"/>
              <a:gd name="connsiteX11725" fmla="*/ 3724451 w 12192000"/>
              <a:gd name="connsiteY11725" fmla="*/ 195185 h 6858000"/>
              <a:gd name="connsiteX11726" fmla="*/ 3729618 w 12192000"/>
              <a:gd name="connsiteY11726" fmla="*/ 195185 h 6858000"/>
              <a:gd name="connsiteX11727" fmla="*/ 3737739 w 12192000"/>
              <a:gd name="connsiteY11727" fmla="*/ 200041 h 6858000"/>
              <a:gd name="connsiteX11728" fmla="*/ 3742907 w 12192000"/>
              <a:gd name="connsiteY11728" fmla="*/ 198422 h 6858000"/>
              <a:gd name="connsiteX11729" fmla="*/ 3753981 w 12192000"/>
              <a:gd name="connsiteY11729" fmla="*/ 198422 h 6858000"/>
              <a:gd name="connsiteX11730" fmla="*/ 3762839 w 12192000"/>
              <a:gd name="connsiteY11730" fmla="*/ 197613 h 6858000"/>
              <a:gd name="connsiteX11731" fmla="*/ 3760625 w 12192000"/>
              <a:gd name="connsiteY11731" fmla="*/ 194375 h 6858000"/>
              <a:gd name="connsiteX11732" fmla="*/ 3753981 w 12192000"/>
              <a:gd name="connsiteY11732" fmla="*/ 190733 h 6858000"/>
              <a:gd name="connsiteX11733" fmla="*/ 3745860 w 12192000"/>
              <a:gd name="connsiteY11733" fmla="*/ 190733 h 6858000"/>
              <a:gd name="connsiteX11734" fmla="*/ 3739954 w 12192000"/>
              <a:gd name="connsiteY11734" fmla="*/ 193566 h 6858000"/>
              <a:gd name="connsiteX11735" fmla="*/ 3734786 w 12192000"/>
              <a:gd name="connsiteY11735" fmla="*/ 192352 h 6858000"/>
              <a:gd name="connsiteX11736" fmla="*/ 3731833 w 12192000"/>
              <a:gd name="connsiteY11736" fmla="*/ 186281 h 6858000"/>
              <a:gd name="connsiteX11737" fmla="*/ 3732571 w 12192000"/>
              <a:gd name="connsiteY11737" fmla="*/ 181829 h 6858000"/>
              <a:gd name="connsiteX11738" fmla="*/ 3741430 w 12192000"/>
              <a:gd name="connsiteY11738" fmla="*/ 180615 h 6858000"/>
              <a:gd name="connsiteX11739" fmla="*/ 3750289 w 12192000"/>
              <a:gd name="connsiteY11739" fmla="*/ 185471 h 6858000"/>
              <a:gd name="connsiteX11740" fmla="*/ 3757672 w 12192000"/>
              <a:gd name="connsiteY11740" fmla="*/ 186281 h 6858000"/>
              <a:gd name="connsiteX11741" fmla="*/ 3767269 w 12192000"/>
              <a:gd name="connsiteY11741" fmla="*/ 182234 h 6858000"/>
              <a:gd name="connsiteX11742" fmla="*/ 3765792 w 12192000"/>
              <a:gd name="connsiteY11742" fmla="*/ 179806 h 6858000"/>
              <a:gd name="connsiteX11743" fmla="*/ 3759148 w 12192000"/>
              <a:gd name="connsiteY11743" fmla="*/ 177782 h 6858000"/>
              <a:gd name="connsiteX11744" fmla="*/ 3755457 w 12192000"/>
              <a:gd name="connsiteY11744" fmla="*/ 178591 h 6858000"/>
              <a:gd name="connsiteX11745" fmla="*/ 3752504 w 12192000"/>
              <a:gd name="connsiteY11745" fmla="*/ 176568 h 6858000"/>
              <a:gd name="connsiteX11746" fmla="*/ 3753242 w 12192000"/>
              <a:gd name="connsiteY11746" fmla="*/ 172116 h 6858000"/>
              <a:gd name="connsiteX11747" fmla="*/ 3762101 w 12192000"/>
              <a:gd name="connsiteY11747" fmla="*/ 170092 h 6858000"/>
              <a:gd name="connsiteX11748" fmla="*/ 3765054 w 12192000"/>
              <a:gd name="connsiteY11748" fmla="*/ 171711 h 6858000"/>
              <a:gd name="connsiteX11749" fmla="*/ 3768007 w 12192000"/>
              <a:gd name="connsiteY11749" fmla="*/ 169688 h 6858000"/>
              <a:gd name="connsiteX11750" fmla="*/ 3775390 w 12192000"/>
              <a:gd name="connsiteY11750" fmla="*/ 172521 h 6858000"/>
              <a:gd name="connsiteX11751" fmla="*/ 3779081 w 12192000"/>
              <a:gd name="connsiteY11751" fmla="*/ 170497 h 6858000"/>
              <a:gd name="connsiteX11752" fmla="*/ 3777604 w 12192000"/>
              <a:gd name="connsiteY11752" fmla="*/ 164426 h 6858000"/>
              <a:gd name="connsiteX11753" fmla="*/ 3777604 w 12192000"/>
              <a:gd name="connsiteY11753" fmla="*/ 158760 h 6858000"/>
              <a:gd name="connsiteX11754" fmla="*/ 3776128 w 12192000"/>
              <a:gd name="connsiteY11754" fmla="*/ 157142 h 6858000"/>
              <a:gd name="connsiteX11755" fmla="*/ 3770222 w 12192000"/>
              <a:gd name="connsiteY11755" fmla="*/ 156737 h 6858000"/>
              <a:gd name="connsiteX11756" fmla="*/ 3766531 w 12192000"/>
              <a:gd name="connsiteY11756" fmla="*/ 159975 h 6858000"/>
              <a:gd name="connsiteX11757" fmla="*/ 3759148 w 12192000"/>
              <a:gd name="connsiteY11757" fmla="*/ 160784 h 6858000"/>
              <a:gd name="connsiteX11758" fmla="*/ 3737001 w 12192000"/>
              <a:gd name="connsiteY11758" fmla="*/ 154713 h 6858000"/>
              <a:gd name="connsiteX11759" fmla="*/ 3728142 w 12192000"/>
              <a:gd name="connsiteY11759" fmla="*/ 153904 h 6858000"/>
              <a:gd name="connsiteX11760" fmla="*/ 3723713 w 12192000"/>
              <a:gd name="connsiteY11760" fmla="*/ 149857 h 6858000"/>
              <a:gd name="connsiteX11761" fmla="*/ 3723713 w 12192000"/>
              <a:gd name="connsiteY11761" fmla="*/ 147024 h 6858000"/>
              <a:gd name="connsiteX11762" fmla="*/ 3733310 w 12192000"/>
              <a:gd name="connsiteY11762" fmla="*/ 147024 h 6858000"/>
              <a:gd name="connsiteX11763" fmla="*/ 3739954 w 12192000"/>
              <a:gd name="connsiteY11763" fmla="*/ 149047 h 6858000"/>
              <a:gd name="connsiteX11764" fmla="*/ 3743645 w 12192000"/>
              <a:gd name="connsiteY11764" fmla="*/ 147024 h 6858000"/>
              <a:gd name="connsiteX11765" fmla="*/ 3740692 w 12192000"/>
              <a:gd name="connsiteY11765" fmla="*/ 144595 h 6858000"/>
              <a:gd name="connsiteX11766" fmla="*/ 3732571 w 12192000"/>
              <a:gd name="connsiteY11766" fmla="*/ 144595 h 6858000"/>
              <a:gd name="connsiteX11767" fmla="*/ 3729618 w 12192000"/>
              <a:gd name="connsiteY11767" fmla="*/ 141358 h 6858000"/>
              <a:gd name="connsiteX11768" fmla="*/ 3730357 w 12192000"/>
              <a:gd name="connsiteY11768" fmla="*/ 137310 h 6858000"/>
              <a:gd name="connsiteX11769" fmla="*/ 3743645 w 12192000"/>
              <a:gd name="connsiteY11769" fmla="*/ 136906 h 6858000"/>
              <a:gd name="connsiteX11770" fmla="*/ 3746598 w 12192000"/>
              <a:gd name="connsiteY11770" fmla="*/ 134073 h 6858000"/>
              <a:gd name="connsiteX11771" fmla="*/ 3756195 w 12192000"/>
              <a:gd name="connsiteY11771" fmla="*/ 134073 h 6858000"/>
              <a:gd name="connsiteX11772" fmla="*/ 3788678 w 12192000"/>
              <a:gd name="connsiteY11772" fmla="*/ 135692 h 6858000"/>
              <a:gd name="connsiteX11773" fmla="*/ 3795322 w 12192000"/>
              <a:gd name="connsiteY11773" fmla="*/ 133668 h 6858000"/>
              <a:gd name="connsiteX11774" fmla="*/ 3807134 w 12192000"/>
              <a:gd name="connsiteY11774" fmla="*/ 135287 h 6858000"/>
              <a:gd name="connsiteX11775" fmla="*/ 3811564 w 12192000"/>
              <a:gd name="connsiteY11775" fmla="*/ 133668 h 6858000"/>
              <a:gd name="connsiteX11776" fmla="*/ 3810825 w 12192000"/>
              <a:gd name="connsiteY11776" fmla="*/ 129621 h 6858000"/>
              <a:gd name="connsiteX11777" fmla="*/ 3799013 w 12192000"/>
              <a:gd name="connsiteY11777" fmla="*/ 125169 h 6858000"/>
              <a:gd name="connsiteX11778" fmla="*/ 3784249 w 12192000"/>
              <a:gd name="connsiteY11778" fmla="*/ 124764 h 6858000"/>
              <a:gd name="connsiteX11779" fmla="*/ 3767269 w 12192000"/>
              <a:gd name="connsiteY11779" fmla="*/ 128812 h 6858000"/>
              <a:gd name="connsiteX11780" fmla="*/ 3757672 w 12192000"/>
              <a:gd name="connsiteY11780" fmla="*/ 129216 h 6858000"/>
              <a:gd name="connsiteX11781" fmla="*/ 3756195 w 12192000"/>
              <a:gd name="connsiteY11781" fmla="*/ 127193 h 6858000"/>
              <a:gd name="connsiteX11782" fmla="*/ 3751028 w 12192000"/>
              <a:gd name="connsiteY11782" fmla="*/ 125574 h 6858000"/>
              <a:gd name="connsiteX11783" fmla="*/ 3740692 w 12192000"/>
              <a:gd name="connsiteY11783" fmla="*/ 128002 h 6858000"/>
              <a:gd name="connsiteX11784" fmla="*/ 3734048 w 12192000"/>
              <a:gd name="connsiteY11784" fmla="*/ 132454 h 6858000"/>
              <a:gd name="connsiteX11785" fmla="*/ 3731833 w 12192000"/>
              <a:gd name="connsiteY11785" fmla="*/ 130835 h 6858000"/>
              <a:gd name="connsiteX11786" fmla="*/ 3732571 w 12192000"/>
              <a:gd name="connsiteY11786" fmla="*/ 124360 h 6858000"/>
              <a:gd name="connsiteX11787" fmla="*/ 3737739 w 12192000"/>
              <a:gd name="connsiteY11787" fmla="*/ 116670 h 6858000"/>
              <a:gd name="connsiteX11788" fmla="*/ 3746598 w 12192000"/>
              <a:gd name="connsiteY11788" fmla="*/ 113028 h 6858000"/>
              <a:gd name="connsiteX11789" fmla="*/ 3753242 w 12192000"/>
              <a:gd name="connsiteY11789" fmla="*/ 108981 h 6858000"/>
              <a:gd name="connsiteX11790" fmla="*/ 3762101 w 12192000"/>
              <a:gd name="connsiteY11790" fmla="*/ 104933 h 6858000"/>
              <a:gd name="connsiteX11791" fmla="*/ 3765792 w 12192000"/>
              <a:gd name="connsiteY11791" fmla="*/ 97649 h 6858000"/>
              <a:gd name="connsiteX11792" fmla="*/ 3773913 w 12192000"/>
              <a:gd name="connsiteY11792" fmla="*/ 91983 h 6858000"/>
              <a:gd name="connsiteX11793" fmla="*/ 3779081 w 12192000"/>
              <a:gd name="connsiteY11793" fmla="*/ 91173 h 6858000"/>
              <a:gd name="connsiteX11794" fmla="*/ 3782034 w 12192000"/>
              <a:gd name="connsiteY11794" fmla="*/ 94006 h 6858000"/>
              <a:gd name="connsiteX11795" fmla="*/ 3790154 w 12192000"/>
              <a:gd name="connsiteY11795" fmla="*/ 93601 h 6858000"/>
              <a:gd name="connsiteX11796" fmla="*/ 3796060 w 12192000"/>
              <a:gd name="connsiteY11796" fmla="*/ 91578 h 6858000"/>
              <a:gd name="connsiteX11797" fmla="*/ 3801966 w 12192000"/>
              <a:gd name="connsiteY11797" fmla="*/ 91578 h 6858000"/>
              <a:gd name="connsiteX11798" fmla="*/ 3804181 w 12192000"/>
              <a:gd name="connsiteY11798" fmla="*/ 94006 h 6858000"/>
              <a:gd name="connsiteX11799" fmla="*/ 3814517 w 12192000"/>
              <a:gd name="connsiteY11799" fmla="*/ 97649 h 6858000"/>
              <a:gd name="connsiteX11800" fmla="*/ 3824114 w 12192000"/>
              <a:gd name="connsiteY11800" fmla="*/ 105338 h 6858000"/>
              <a:gd name="connsiteX11801" fmla="*/ 3832973 w 12192000"/>
              <a:gd name="connsiteY11801" fmla="*/ 104529 h 6858000"/>
              <a:gd name="connsiteX11802" fmla="*/ 3843308 w 12192000"/>
              <a:gd name="connsiteY11802" fmla="*/ 108171 h 6858000"/>
              <a:gd name="connsiteX11803" fmla="*/ 3853643 w 12192000"/>
              <a:gd name="connsiteY11803" fmla="*/ 117884 h 6858000"/>
              <a:gd name="connsiteX11804" fmla="*/ 3863241 w 12192000"/>
              <a:gd name="connsiteY11804" fmla="*/ 123145 h 6858000"/>
              <a:gd name="connsiteX11805" fmla="*/ 3877267 w 12192000"/>
              <a:gd name="connsiteY11805" fmla="*/ 127193 h 6858000"/>
              <a:gd name="connsiteX11806" fmla="*/ 3883173 w 12192000"/>
              <a:gd name="connsiteY11806" fmla="*/ 124360 h 6858000"/>
              <a:gd name="connsiteX11807" fmla="*/ 3887603 w 12192000"/>
              <a:gd name="connsiteY11807" fmla="*/ 124360 h 6858000"/>
              <a:gd name="connsiteX11808" fmla="*/ 3889079 w 12192000"/>
              <a:gd name="connsiteY11808" fmla="*/ 121931 h 6858000"/>
              <a:gd name="connsiteX11809" fmla="*/ 3887603 w 12192000"/>
              <a:gd name="connsiteY11809" fmla="*/ 117480 h 6858000"/>
              <a:gd name="connsiteX11810" fmla="*/ 3879482 w 12192000"/>
              <a:gd name="connsiteY11810" fmla="*/ 119098 h 6858000"/>
              <a:gd name="connsiteX11811" fmla="*/ 3875791 w 12192000"/>
              <a:gd name="connsiteY11811" fmla="*/ 122336 h 6858000"/>
              <a:gd name="connsiteX11812" fmla="*/ 3869147 w 12192000"/>
              <a:gd name="connsiteY11812" fmla="*/ 121122 h 6858000"/>
              <a:gd name="connsiteX11813" fmla="*/ 3858073 w 12192000"/>
              <a:gd name="connsiteY11813" fmla="*/ 114646 h 6858000"/>
              <a:gd name="connsiteX11814" fmla="*/ 3849214 w 12192000"/>
              <a:gd name="connsiteY11814" fmla="*/ 102100 h 6858000"/>
              <a:gd name="connsiteX11815" fmla="*/ 3849214 w 12192000"/>
              <a:gd name="connsiteY11815" fmla="*/ 98863 h 6858000"/>
              <a:gd name="connsiteX11816" fmla="*/ 3854382 w 12192000"/>
              <a:gd name="connsiteY11816" fmla="*/ 98458 h 6858000"/>
              <a:gd name="connsiteX11817" fmla="*/ 3869147 w 12192000"/>
              <a:gd name="connsiteY11817" fmla="*/ 98863 h 6858000"/>
              <a:gd name="connsiteX11818" fmla="*/ 3881697 w 12192000"/>
              <a:gd name="connsiteY11818" fmla="*/ 94411 h 6858000"/>
              <a:gd name="connsiteX11819" fmla="*/ 3886126 w 12192000"/>
              <a:gd name="connsiteY11819" fmla="*/ 89554 h 6858000"/>
              <a:gd name="connsiteX11820" fmla="*/ 3883911 w 12192000"/>
              <a:gd name="connsiteY11820" fmla="*/ 85507 h 6858000"/>
              <a:gd name="connsiteX11821" fmla="*/ 3872100 w 12192000"/>
              <a:gd name="connsiteY11821" fmla="*/ 83079 h 6858000"/>
              <a:gd name="connsiteX11822" fmla="*/ 3867670 w 12192000"/>
              <a:gd name="connsiteY11822" fmla="*/ 84293 h 6858000"/>
              <a:gd name="connsiteX11823" fmla="*/ 3866932 w 12192000"/>
              <a:gd name="connsiteY11823" fmla="*/ 87935 h 6858000"/>
              <a:gd name="connsiteX11824" fmla="*/ 3869885 w 12192000"/>
              <a:gd name="connsiteY11824" fmla="*/ 91173 h 6858000"/>
              <a:gd name="connsiteX11825" fmla="*/ 3867670 w 12192000"/>
              <a:gd name="connsiteY11825" fmla="*/ 92387 h 6858000"/>
              <a:gd name="connsiteX11826" fmla="*/ 3854382 w 12192000"/>
              <a:gd name="connsiteY11826" fmla="*/ 93197 h 6858000"/>
              <a:gd name="connsiteX11827" fmla="*/ 3849214 w 12192000"/>
              <a:gd name="connsiteY11827" fmla="*/ 89554 h 6858000"/>
              <a:gd name="connsiteX11828" fmla="*/ 3846999 w 12192000"/>
              <a:gd name="connsiteY11828" fmla="*/ 83888 h 6858000"/>
              <a:gd name="connsiteX11829" fmla="*/ 3852905 w 12192000"/>
              <a:gd name="connsiteY11829" fmla="*/ 81865 h 6858000"/>
              <a:gd name="connsiteX11830" fmla="*/ 3857335 w 12192000"/>
              <a:gd name="connsiteY11830" fmla="*/ 82674 h 6858000"/>
              <a:gd name="connsiteX11831" fmla="*/ 3859549 w 12192000"/>
              <a:gd name="connsiteY11831" fmla="*/ 79032 h 6858000"/>
              <a:gd name="connsiteX11832" fmla="*/ 3855120 w 12192000"/>
              <a:gd name="connsiteY11832" fmla="*/ 74175 h 6858000"/>
              <a:gd name="connsiteX11833" fmla="*/ 3849952 w 12192000"/>
              <a:gd name="connsiteY11833" fmla="*/ 74175 h 6858000"/>
              <a:gd name="connsiteX11834" fmla="*/ 3848476 w 12192000"/>
              <a:gd name="connsiteY11834" fmla="*/ 76199 h 6858000"/>
              <a:gd name="connsiteX11835" fmla="*/ 3842570 w 12192000"/>
              <a:gd name="connsiteY11835" fmla="*/ 75389 h 6858000"/>
              <a:gd name="connsiteX11836" fmla="*/ 3838140 w 12192000"/>
              <a:gd name="connsiteY11836" fmla="*/ 75389 h 6858000"/>
              <a:gd name="connsiteX11837" fmla="*/ 3838140 w 12192000"/>
              <a:gd name="connsiteY11837" fmla="*/ 79032 h 6858000"/>
              <a:gd name="connsiteX11838" fmla="*/ 3840355 w 12192000"/>
              <a:gd name="connsiteY11838" fmla="*/ 83888 h 6858000"/>
              <a:gd name="connsiteX11839" fmla="*/ 3840355 w 12192000"/>
              <a:gd name="connsiteY11839" fmla="*/ 89959 h 6858000"/>
              <a:gd name="connsiteX11840" fmla="*/ 3835187 w 12192000"/>
              <a:gd name="connsiteY11840" fmla="*/ 95625 h 6858000"/>
              <a:gd name="connsiteX11841" fmla="*/ 3827805 w 12192000"/>
              <a:gd name="connsiteY11841" fmla="*/ 99267 h 6858000"/>
              <a:gd name="connsiteX11842" fmla="*/ 3823375 w 12192000"/>
              <a:gd name="connsiteY11842" fmla="*/ 97244 h 6858000"/>
              <a:gd name="connsiteX11843" fmla="*/ 3813778 w 12192000"/>
              <a:gd name="connsiteY11843" fmla="*/ 86721 h 6858000"/>
              <a:gd name="connsiteX11844" fmla="*/ 3805658 w 12192000"/>
              <a:gd name="connsiteY11844" fmla="*/ 86721 h 6858000"/>
              <a:gd name="connsiteX11845" fmla="*/ 3800490 w 12192000"/>
              <a:gd name="connsiteY11845" fmla="*/ 83484 h 6858000"/>
              <a:gd name="connsiteX11846" fmla="*/ 3799752 w 12192000"/>
              <a:gd name="connsiteY11846" fmla="*/ 79032 h 6858000"/>
              <a:gd name="connsiteX11847" fmla="*/ 3796799 w 12192000"/>
              <a:gd name="connsiteY11847" fmla="*/ 79841 h 6858000"/>
              <a:gd name="connsiteX11848" fmla="*/ 3792369 w 12192000"/>
              <a:gd name="connsiteY11848" fmla="*/ 83888 h 6858000"/>
              <a:gd name="connsiteX11849" fmla="*/ 3780557 w 12192000"/>
              <a:gd name="connsiteY11849" fmla="*/ 85507 h 6858000"/>
              <a:gd name="connsiteX11850" fmla="*/ 3773175 w 12192000"/>
              <a:gd name="connsiteY11850" fmla="*/ 85912 h 6858000"/>
              <a:gd name="connsiteX11851" fmla="*/ 3766531 w 12192000"/>
              <a:gd name="connsiteY11851" fmla="*/ 90364 h 6858000"/>
              <a:gd name="connsiteX11852" fmla="*/ 3756933 w 12192000"/>
              <a:gd name="connsiteY11852" fmla="*/ 100481 h 6858000"/>
              <a:gd name="connsiteX11853" fmla="*/ 3750289 w 12192000"/>
              <a:gd name="connsiteY11853" fmla="*/ 102505 h 6858000"/>
              <a:gd name="connsiteX11854" fmla="*/ 3746598 w 12192000"/>
              <a:gd name="connsiteY11854" fmla="*/ 100481 h 6858000"/>
              <a:gd name="connsiteX11855" fmla="*/ 3746598 w 12192000"/>
              <a:gd name="connsiteY11855" fmla="*/ 96839 h 6858000"/>
              <a:gd name="connsiteX11856" fmla="*/ 3757672 w 12192000"/>
              <a:gd name="connsiteY11856" fmla="*/ 84698 h 6858000"/>
              <a:gd name="connsiteX11857" fmla="*/ 3762101 w 12192000"/>
              <a:gd name="connsiteY11857" fmla="*/ 83079 h 6858000"/>
              <a:gd name="connsiteX11858" fmla="*/ 3765792 w 12192000"/>
              <a:gd name="connsiteY11858" fmla="*/ 79436 h 6858000"/>
              <a:gd name="connsiteX11859" fmla="*/ 3765792 w 12192000"/>
              <a:gd name="connsiteY11859" fmla="*/ 76199 h 6858000"/>
              <a:gd name="connsiteX11860" fmla="*/ 3768745 w 12192000"/>
              <a:gd name="connsiteY11860" fmla="*/ 75389 h 6858000"/>
              <a:gd name="connsiteX11861" fmla="*/ 3773913 w 12192000"/>
              <a:gd name="connsiteY11861" fmla="*/ 70937 h 6858000"/>
              <a:gd name="connsiteX11862" fmla="*/ 3773913 w 12192000"/>
              <a:gd name="connsiteY11862" fmla="*/ 66486 h 6858000"/>
              <a:gd name="connsiteX11863" fmla="*/ 3776866 w 12192000"/>
              <a:gd name="connsiteY11863" fmla="*/ 61224 h 6858000"/>
              <a:gd name="connsiteX11864" fmla="*/ 3780557 w 12192000"/>
              <a:gd name="connsiteY11864" fmla="*/ 61629 h 6858000"/>
              <a:gd name="connsiteX11865" fmla="*/ 3788678 w 12192000"/>
              <a:gd name="connsiteY11865" fmla="*/ 66890 h 6858000"/>
              <a:gd name="connsiteX11866" fmla="*/ 3798275 w 12192000"/>
              <a:gd name="connsiteY11866" fmla="*/ 70937 h 6858000"/>
              <a:gd name="connsiteX11867" fmla="*/ 3812302 w 12192000"/>
              <a:gd name="connsiteY11867" fmla="*/ 70937 h 6858000"/>
              <a:gd name="connsiteX11868" fmla="*/ 3810825 w 12192000"/>
              <a:gd name="connsiteY11868" fmla="*/ 67700 h 6858000"/>
              <a:gd name="connsiteX11869" fmla="*/ 3804181 w 12192000"/>
              <a:gd name="connsiteY11869" fmla="*/ 66081 h 6858000"/>
              <a:gd name="connsiteX11870" fmla="*/ 3799752 w 12192000"/>
              <a:gd name="connsiteY11870" fmla="*/ 66486 h 6858000"/>
              <a:gd name="connsiteX11871" fmla="*/ 3793846 w 12192000"/>
              <a:gd name="connsiteY11871" fmla="*/ 62843 h 6858000"/>
              <a:gd name="connsiteX11872" fmla="*/ 3782034 w 12192000"/>
              <a:gd name="connsiteY11872" fmla="*/ 52320 h 6858000"/>
              <a:gd name="connsiteX11873" fmla="*/ 3779819 w 12192000"/>
              <a:gd name="connsiteY11873" fmla="*/ 45845 h 6858000"/>
              <a:gd name="connsiteX11874" fmla="*/ 3773913 w 12192000"/>
              <a:gd name="connsiteY11874" fmla="*/ 43417 h 6858000"/>
              <a:gd name="connsiteX11875" fmla="*/ 3773175 w 12192000"/>
              <a:gd name="connsiteY11875" fmla="*/ 39774 h 6858000"/>
              <a:gd name="connsiteX11876" fmla="*/ 3776866 w 12192000"/>
              <a:gd name="connsiteY11876" fmla="*/ 38155 h 6858000"/>
              <a:gd name="connsiteX11877" fmla="*/ 3787940 w 12192000"/>
              <a:gd name="connsiteY11877" fmla="*/ 41393 h 6858000"/>
              <a:gd name="connsiteX11878" fmla="*/ 3797537 w 12192000"/>
              <a:gd name="connsiteY11878" fmla="*/ 52320 h 6858000"/>
              <a:gd name="connsiteX11879" fmla="*/ 3806396 w 12192000"/>
              <a:gd name="connsiteY11879" fmla="*/ 60010 h 6858000"/>
              <a:gd name="connsiteX11880" fmla="*/ 3807872 w 12192000"/>
              <a:gd name="connsiteY11880" fmla="*/ 57582 h 6858000"/>
              <a:gd name="connsiteX11881" fmla="*/ 3804919 w 12192000"/>
              <a:gd name="connsiteY11881" fmla="*/ 51916 h 6858000"/>
              <a:gd name="connsiteX11882" fmla="*/ 3801966 w 12192000"/>
              <a:gd name="connsiteY11882" fmla="*/ 44226 h 6858000"/>
              <a:gd name="connsiteX11883" fmla="*/ 3804919 w 12192000"/>
              <a:gd name="connsiteY11883" fmla="*/ 45036 h 6858000"/>
              <a:gd name="connsiteX11884" fmla="*/ 3810087 w 12192000"/>
              <a:gd name="connsiteY11884" fmla="*/ 50702 h 6858000"/>
              <a:gd name="connsiteX11885" fmla="*/ 3813040 w 12192000"/>
              <a:gd name="connsiteY11885" fmla="*/ 56368 h 6858000"/>
              <a:gd name="connsiteX11886" fmla="*/ 3830020 w 12192000"/>
              <a:gd name="connsiteY11886" fmla="*/ 65676 h 6858000"/>
              <a:gd name="connsiteX11887" fmla="*/ 3836664 w 12192000"/>
              <a:gd name="connsiteY11887" fmla="*/ 64462 h 6858000"/>
              <a:gd name="connsiteX11888" fmla="*/ 3840355 w 12192000"/>
              <a:gd name="connsiteY11888" fmla="*/ 62438 h 6858000"/>
              <a:gd name="connsiteX11889" fmla="*/ 3849952 w 12192000"/>
              <a:gd name="connsiteY11889" fmla="*/ 62034 h 6858000"/>
              <a:gd name="connsiteX11890" fmla="*/ 3854382 w 12192000"/>
              <a:gd name="connsiteY11890" fmla="*/ 66081 h 6858000"/>
              <a:gd name="connsiteX11891" fmla="*/ 3864717 w 12192000"/>
              <a:gd name="connsiteY11891" fmla="*/ 72152 h 6858000"/>
              <a:gd name="connsiteX11892" fmla="*/ 3872838 w 12192000"/>
              <a:gd name="connsiteY11892" fmla="*/ 75389 h 6858000"/>
              <a:gd name="connsiteX11893" fmla="*/ 3874314 w 12192000"/>
              <a:gd name="connsiteY11893" fmla="*/ 77817 h 6858000"/>
              <a:gd name="connsiteX11894" fmla="*/ 3881697 w 12192000"/>
              <a:gd name="connsiteY11894" fmla="*/ 77817 h 6858000"/>
              <a:gd name="connsiteX11895" fmla="*/ 3880958 w 12192000"/>
              <a:gd name="connsiteY11895" fmla="*/ 74984 h 6858000"/>
              <a:gd name="connsiteX11896" fmla="*/ 3872838 w 12192000"/>
              <a:gd name="connsiteY11896" fmla="*/ 67700 h 6858000"/>
              <a:gd name="connsiteX11897" fmla="*/ 3852905 w 12192000"/>
              <a:gd name="connsiteY11897" fmla="*/ 53130 h 6858000"/>
              <a:gd name="connsiteX11898" fmla="*/ 3851429 w 12192000"/>
              <a:gd name="connsiteY11898" fmla="*/ 48678 h 6858000"/>
              <a:gd name="connsiteX11899" fmla="*/ 3852167 w 12192000"/>
              <a:gd name="connsiteY11899" fmla="*/ 45440 h 6858000"/>
              <a:gd name="connsiteX11900" fmla="*/ 3863241 w 12192000"/>
              <a:gd name="connsiteY11900" fmla="*/ 41798 h 6858000"/>
              <a:gd name="connsiteX11901" fmla="*/ 3864717 w 12192000"/>
              <a:gd name="connsiteY11901" fmla="*/ 36537 h 6858000"/>
              <a:gd name="connsiteX11902" fmla="*/ 3867670 w 12192000"/>
              <a:gd name="connsiteY11902" fmla="*/ 30466 h 6858000"/>
              <a:gd name="connsiteX11903" fmla="*/ 3871361 w 12192000"/>
              <a:gd name="connsiteY11903" fmla="*/ 28442 h 6858000"/>
              <a:gd name="connsiteX11904" fmla="*/ 3871361 w 12192000"/>
              <a:gd name="connsiteY11904" fmla="*/ 26419 h 6858000"/>
              <a:gd name="connsiteX11905" fmla="*/ 3864717 w 12192000"/>
              <a:gd name="connsiteY11905" fmla="*/ 25609 h 6858000"/>
              <a:gd name="connsiteX11906" fmla="*/ 3858811 w 12192000"/>
              <a:gd name="connsiteY11906" fmla="*/ 28038 h 6858000"/>
              <a:gd name="connsiteX11907" fmla="*/ 3845523 w 12192000"/>
              <a:gd name="connsiteY11907" fmla="*/ 28038 h 6858000"/>
              <a:gd name="connsiteX11908" fmla="*/ 3841832 w 12192000"/>
              <a:gd name="connsiteY11908" fmla="*/ 31275 h 6858000"/>
              <a:gd name="connsiteX11909" fmla="*/ 3844046 w 12192000"/>
              <a:gd name="connsiteY11909" fmla="*/ 34108 h 6858000"/>
              <a:gd name="connsiteX11910" fmla="*/ 3851429 w 12192000"/>
              <a:gd name="connsiteY11910" fmla="*/ 38965 h 6858000"/>
              <a:gd name="connsiteX11911" fmla="*/ 3848476 w 12192000"/>
              <a:gd name="connsiteY11911" fmla="*/ 42203 h 6858000"/>
              <a:gd name="connsiteX11912" fmla="*/ 3836664 w 12192000"/>
              <a:gd name="connsiteY11912" fmla="*/ 42203 h 6858000"/>
              <a:gd name="connsiteX11913" fmla="*/ 3832973 w 12192000"/>
              <a:gd name="connsiteY11913" fmla="*/ 43417 h 6858000"/>
              <a:gd name="connsiteX11914" fmla="*/ 3825590 w 12192000"/>
              <a:gd name="connsiteY11914" fmla="*/ 41798 h 6858000"/>
              <a:gd name="connsiteX11915" fmla="*/ 3816731 w 12192000"/>
              <a:gd name="connsiteY11915" fmla="*/ 44226 h 6858000"/>
              <a:gd name="connsiteX11916" fmla="*/ 3812302 w 12192000"/>
              <a:gd name="connsiteY11916" fmla="*/ 38155 h 6858000"/>
              <a:gd name="connsiteX11917" fmla="*/ 3804919 w 12192000"/>
              <a:gd name="connsiteY11917" fmla="*/ 35727 h 6858000"/>
              <a:gd name="connsiteX11918" fmla="*/ 3803443 w 12192000"/>
              <a:gd name="connsiteY11918" fmla="*/ 31680 h 6858000"/>
              <a:gd name="connsiteX11919" fmla="*/ 3807872 w 12192000"/>
              <a:gd name="connsiteY11919" fmla="*/ 28847 h 6858000"/>
              <a:gd name="connsiteX11920" fmla="*/ 3812302 w 12192000"/>
              <a:gd name="connsiteY11920" fmla="*/ 25205 h 6858000"/>
              <a:gd name="connsiteX11921" fmla="*/ 3807134 w 12192000"/>
              <a:gd name="connsiteY11921" fmla="*/ 25205 h 6858000"/>
              <a:gd name="connsiteX11922" fmla="*/ 3797537 w 12192000"/>
              <a:gd name="connsiteY11922" fmla="*/ 27228 h 6858000"/>
              <a:gd name="connsiteX11923" fmla="*/ 3795322 w 12192000"/>
              <a:gd name="connsiteY11923" fmla="*/ 25205 h 6858000"/>
              <a:gd name="connsiteX11924" fmla="*/ 3807134 w 12192000"/>
              <a:gd name="connsiteY11924" fmla="*/ 22372 h 6858000"/>
              <a:gd name="connsiteX11925" fmla="*/ 3820422 w 12192000"/>
              <a:gd name="connsiteY11925" fmla="*/ 17110 h 6858000"/>
              <a:gd name="connsiteX11926" fmla="*/ 3826328 w 12192000"/>
              <a:gd name="connsiteY11926" fmla="*/ 13873 h 6858000"/>
              <a:gd name="connsiteX11927" fmla="*/ 3837402 w 12192000"/>
              <a:gd name="connsiteY11927" fmla="*/ 14682 h 6858000"/>
              <a:gd name="connsiteX11928" fmla="*/ 3840355 w 12192000"/>
              <a:gd name="connsiteY11928" fmla="*/ 17110 h 6858000"/>
              <a:gd name="connsiteX11929" fmla="*/ 3848476 w 12192000"/>
              <a:gd name="connsiteY11929" fmla="*/ 15896 h 6858000"/>
              <a:gd name="connsiteX11930" fmla="*/ 3857335 w 12192000"/>
              <a:gd name="connsiteY11930" fmla="*/ 15896 h 6858000"/>
              <a:gd name="connsiteX11931" fmla="*/ 3868408 w 12192000"/>
              <a:gd name="connsiteY11931" fmla="*/ 17110 h 6858000"/>
              <a:gd name="connsiteX11932" fmla="*/ 3868408 w 12192000"/>
              <a:gd name="connsiteY11932" fmla="*/ 12254 h 6858000"/>
              <a:gd name="connsiteX11933" fmla="*/ 3872838 w 12192000"/>
              <a:gd name="connsiteY11933" fmla="*/ 9826 h 6858000"/>
              <a:gd name="connsiteX11934" fmla="*/ 3876529 w 12192000"/>
              <a:gd name="connsiteY11934" fmla="*/ 6183 h 6858000"/>
              <a:gd name="connsiteX11935" fmla="*/ 3883173 w 12192000"/>
              <a:gd name="connsiteY11935" fmla="*/ 2136 h 6858000"/>
              <a:gd name="connsiteX11936" fmla="*/ 3871047 w 12192000"/>
              <a:gd name="connsiteY11936" fmla="*/ 0 h 6858000"/>
              <a:gd name="connsiteX11937" fmla="*/ 3878422 w 12192000"/>
              <a:gd name="connsiteY11937" fmla="*/ 0 h 6858000"/>
              <a:gd name="connsiteX11938" fmla="*/ 3875791 w 12192000"/>
              <a:gd name="connsiteY11938" fmla="*/ 1731 h 6858000"/>
              <a:gd name="connsiteX11939" fmla="*/ 3872100 w 12192000"/>
              <a:gd name="connsiteY11939" fmla="*/ 1731 h 6858000"/>
              <a:gd name="connsiteX11940" fmla="*/ 2994888 w 12192000"/>
              <a:gd name="connsiteY11940" fmla="*/ 0 h 6858000"/>
              <a:gd name="connsiteX11941" fmla="*/ 3250109 w 12192000"/>
              <a:gd name="connsiteY11941" fmla="*/ 0 h 6858000"/>
              <a:gd name="connsiteX11942" fmla="*/ 3251236 w 12192000"/>
              <a:gd name="connsiteY11942" fmla="*/ 1731 h 6858000"/>
              <a:gd name="connsiteX11943" fmla="*/ 3248283 w 12192000"/>
              <a:gd name="connsiteY11943" fmla="*/ 6588 h 6858000"/>
              <a:gd name="connsiteX11944" fmla="*/ 3243854 w 12192000"/>
              <a:gd name="connsiteY11944" fmla="*/ 16706 h 6858000"/>
              <a:gd name="connsiteX11945" fmla="*/ 3244592 w 12192000"/>
              <a:gd name="connsiteY11945" fmla="*/ 22372 h 6858000"/>
              <a:gd name="connsiteX11946" fmla="*/ 3248283 w 12192000"/>
              <a:gd name="connsiteY11946" fmla="*/ 19943 h 6858000"/>
              <a:gd name="connsiteX11947" fmla="*/ 3249022 w 12192000"/>
              <a:gd name="connsiteY11947" fmla="*/ 13468 h 6858000"/>
              <a:gd name="connsiteX11948" fmla="*/ 3255666 w 12192000"/>
              <a:gd name="connsiteY11948" fmla="*/ 7397 h 6858000"/>
              <a:gd name="connsiteX11949" fmla="*/ 3262310 w 12192000"/>
              <a:gd name="connsiteY11949" fmla="*/ 6588 h 6858000"/>
              <a:gd name="connsiteX11950" fmla="*/ 3263787 w 12192000"/>
              <a:gd name="connsiteY11950" fmla="*/ 13468 h 6858000"/>
              <a:gd name="connsiteX11951" fmla="*/ 3260095 w 12192000"/>
              <a:gd name="connsiteY11951" fmla="*/ 18325 h 6858000"/>
              <a:gd name="connsiteX11952" fmla="*/ 3251236 w 12192000"/>
              <a:gd name="connsiteY11952" fmla="*/ 32894 h 6858000"/>
              <a:gd name="connsiteX11953" fmla="*/ 3246807 w 12192000"/>
              <a:gd name="connsiteY11953" fmla="*/ 41393 h 6858000"/>
              <a:gd name="connsiteX11954" fmla="*/ 3246807 w 12192000"/>
              <a:gd name="connsiteY11954" fmla="*/ 47464 h 6858000"/>
              <a:gd name="connsiteX11955" fmla="*/ 3251236 w 12192000"/>
              <a:gd name="connsiteY11955" fmla="*/ 45036 h 6858000"/>
              <a:gd name="connsiteX11956" fmla="*/ 3258619 w 12192000"/>
              <a:gd name="connsiteY11956" fmla="*/ 34108 h 6858000"/>
              <a:gd name="connsiteX11957" fmla="*/ 3258619 w 12192000"/>
              <a:gd name="connsiteY11957" fmla="*/ 28847 h 6858000"/>
              <a:gd name="connsiteX11958" fmla="*/ 3263048 w 12192000"/>
              <a:gd name="connsiteY11958" fmla="*/ 23181 h 6858000"/>
              <a:gd name="connsiteX11959" fmla="*/ 3271907 w 12192000"/>
              <a:gd name="connsiteY11959" fmla="*/ 19134 h 6858000"/>
              <a:gd name="connsiteX11960" fmla="*/ 3271169 w 12192000"/>
              <a:gd name="connsiteY11960" fmla="*/ 16706 h 6858000"/>
              <a:gd name="connsiteX11961" fmla="*/ 3274860 w 12192000"/>
              <a:gd name="connsiteY11961" fmla="*/ 10635 h 6858000"/>
              <a:gd name="connsiteX11962" fmla="*/ 3282243 w 12192000"/>
              <a:gd name="connsiteY11962" fmla="*/ 5778 h 6858000"/>
              <a:gd name="connsiteX11963" fmla="*/ 3284457 w 12192000"/>
              <a:gd name="connsiteY11963" fmla="*/ 7802 h 6858000"/>
              <a:gd name="connsiteX11964" fmla="*/ 3281504 w 12192000"/>
              <a:gd name="connsiteY11964" fmla="*/ 14277 h 6858000"/>
              <a:gd name="connsiteX11965" fmla="*/ 3272646 w 12192000"/>
              <a:gd name="connsiteY11965" fmla="*/ 25609 h 6858000"/>
              <a:gd name="connsiteX11966" fmla="*/ 3268216 w 12192000"/>
              <a:gd name="connsiteY11966" fmla="*/ 32085 h 6858000"/>
              <a:gd name="connsiteX11967" fmla="*/ 3268216 w 12192000"/>
              <a:gd name="connsiteY11967" fmla="*/ 40179 h 6858000"/>
              <a:gd name="connsiteX11968" fmla="*/ 3269693 w 12192000"/>
              <a:gd name="connsiteY11968" fmla="*/ 48678 h 6858000"/>
              <a:gd name="connsiteX11969" fmla="*/ 3273384 w 12192000"/>
              <a:gd name="connsiteY11969" fmla="*/ 45845 h 6858000"/>
              <a:gd name="connsiteX11970" fmla="*/ 3272646 w 12192000"/>
              <a:gd name="connsiteY11970" fmla="*/ 40584 h 6858000"/>
              <a:gd name="connsiteX11971" fmla="*/ 3273384 w 12192000"/>
              <a:gd name="connsiteY11971" fmla="*/ 32490 h 6858000"/>
              <a:gd name="connsiteX11972" fmla="*/ 3280028 w 12192000"/>
              <a:gd name="connsiteY11972" fmla="*/ 27228 h 6858000"/>
              <a:gd name="connsiteX11973" fmla="*/ 3285196 w 12192000"/>
              <a:gd name="connsiteY11973" fmla="*/ 20753 h 6858000"/>
              <a:gd name="connsiteX11974" fmla="*/ 3297008 w 12192000"/>
              <a:gd name="connsiteY11974" fmla="*/ 12254 h 6858000"/>
              <a:gd name="connsiteX11975" fmla="*/ 3304390 w 12192000"/>
              <a:gd name="connsiteY11975" fmla="*/ 6588 h 6858000"/>
              <a:gd name="connsiteX11976" fmla="*/ 3306605 w 12192000"/>
              <a:gd name="connsiteY11976" fmla="*/ 9826 h 6858000"/>
              <a:gd name="connsiteX11977" fmla="*/ 3305867 w 12192000"/>
              <a:gd name="connsiteY11977" fmla="*/ 19943 h 6858000"/>
              <a:gd name="connsiteX11978" fmla="*/ 3301437 w 12192000"/>
              <a:gd name="connsiteY11978" fmla="*/ 23990 h 6858000"/>
              <a:gd name="connsiteX11979" fmla="*/ 3290363 w 12192000"/>
              <a:gd name="connsiteY11979" fmla="*/ 26419 h 6858000"/>
              <a:gd name="connsiteX11980" fmla="*/ 3289625 w 12192000"/>
              <a:gd name="connsiteY11980" fmla="*/ 33704 h 6858000"/>
              <a:gd name="connsiteX11981" fmla="*/ 3285934 w 12192000"/>
              <a:gd name="connsiteY11981" fmla="*/ 40988 h 6858000"/>
              <a:gd name="connsiteX11982" fmla="*/ 3288887 w 12192000"/>
              <a:gd name="connsiteY11982" fmla="*/ 42607 h 6858000"/>
              <a:gd name="connsiteX11983" fmla="*/ 3291840 w 12192000"/>
              <a:gd name="connsiteY11983" fmla="*/ 39774 h 6858000"/>
              <a:gd name="connsiteX11984" fmla="*/ 3296269 w 12192000"/>
              <a:gd name="connsiteY11984" fmla="*/ 42607 h 6858000"/>
              <a:gd name="connsiteX11985" fmla="*/ 3301437 w 12192000"/>
              <a:gd name="connsiteY11985" fmla="*/ 38965 h 6858000"/>
              <a:gd name="connsiteX11986" fmla="*/ 3312511 w 12192000"/>
              <a:gd name="connsiteY11986" fmla="*/ 35727 h 6858000"/>
              <a:gd name="connsiteX11987" fmla="*/ 3315464 w 12192000"/>
              <a:gd name="connsiteY11987" fmla="*/ 40584 h 6858000"/>
              <a:gd name="connsiteX11988" fmla="*/ 3318417 w 12192000"/>
              <a:gd name="connsiteY11988" fmla="*/ 51511 h 6858000"/>
              <a:gd name="connsiteX11989" fmla="*/ 3318417 w 12192000"/>
              <a:gd name="connsiteY11989" fmla="*/ 56772 h 6858000"/>
              <a:gd name="connsiteX11990" fmla="*/ 3310296 w 12192000"/>
              <a:gd name="connsiteY11990" fmla="*/ 60010 h 6858000"/>
              <a:gd name="connsiteX11991" fmla="*/ 3311034 w 12192000"/>
              <a:gd name="connsiteY11991" fmla="*/ 62438 h 6858000"/>
              <a:gd name="connsiteX11992" fmla="*/ 3316202 w 12192000"/>
              <a:gd name="connsiteY11992" fmla="*/ 63652 h 6858000"/>
              <a:gd name="connsiteX11993" fmla="*/ 3320631 w 12192000"/>
              <a:gd name="connsiteY11993" fmla="*/ 70937 h 6858000"/>
              <a:gd name="connsiteX11994" fmla="*/ 3313987 w 12192000"/>
              <a:gd name="connsiteY11994" fmla="*/ 73366 h 6858000"/>
              <a:gd name="connsiteX11995" fmla="*/ 3308081 w 12192000"/>
              <a:gd name="connsiteY11995" fmla="*/ 72152 h 6858000"/>
              <a:gd name="connsiteX11996" fmla="*/ 3313987 w 12192000"/>
              <a:gd name="connsiteY11996" fmla="*/ 75794 h 6858000"/>
              <a:gd name="connsiteX11997" fmla="*/ 3322108 w 12192000"/>
              <a:gd name="connsiteY11997" fmla="*/ 79032 h 6858000"/>
              <a:gd name="connsiteX11998" fmla="*/ 3302914 w 12192000"/>
              <a:gd name="connsiteY11998" fmla="*/ 83079 h 6858000"/>
              <a:gd name="connsiteX11999" fmla="*/ 3293316 w 12192000"/>
              <a:gd name="connsiteY11999" fmla="*/ 82269 h 6858000"/>
              <a:gd name="connsiteX12000" fmla="*/ 3298484 w 12192000"/>
              <a:gd name="connsiteY12000" fmla="*/ 86721 h 6858000"/>
              <a:gd name="connsiteX12001" fmla="*/ 3307343 w 12192000"/>
              <a:gd name="connsiteY12001" fmla="*/ 85912 h 6858000"/>
              <a:gd name="connsiteX12002" fmla="*/ 3320631 w 12192000"/>
              <a:gd name="connsiteY12002" fmla="*/ 88745 h 6858000"/>
              <a:gd name="connsiteX12003" fmla="*/ 3324323 w 12192000"/>
              <a:gd name="connsiteY12003" fmla="*/ 84698 h 6858000"/>
              <a:gd name="connsiteX12004" fmla="*/ 3333182 w 12192000"/>
              <a:gd name="connsiteY12004" fmla="*/ 83079 h 6858000"/>
              <a:gd name="connsiteX12005" fmla="*/ 3335396 w 12192000"/>
              <a:gd name="connsiteY12005" fmla="*/ 83888 h 6858000"/>
              <a:gd name="connsiteX12006" fmla="*/ 3328014 w 12192000"/>
              <a:gd name="connsiteY12006" fmla="*/ 92792 h 6858000"/>
              <a:gd name="connsiteX12007" fmla="*/ 3324323 w 12192000"/>
              <a:gd name="connsiteY12007" fmla="*/ 101696 h 6858000"/>
              <a:gd name="connsiteX12008" fmla="*/ 3333182 w 12192000"/>
              <a:gd name="connsiteY12008" fmla="*/ 93601 h 6858000"/>
              <a:gd name="connsiteX12009" fmla="*/ 3340564 w 12192000"/>
              <a:gd name="connsiteY12009" fmla="*/ 91173 h 6858000"/>
              <a:gd name="connsiteX12010" fmla="*/ 3346470 w 12192000"/>
              <a:gd name="connsiteY12010" fmla="*/ 85507 h 6858000"/>
              <a:gd name="connsiteX12011" fmla="*/ 3355329 w 12192000"/>
              <a:gd name="connsiteY12011" fmla="*/ 79032 h 6858000"/>
              <a:gd name="connsiteX12012" fmla="*/ 3362711 w 12192000"/>
              <a:gd name="connsiteY12012" fmla="*/ 81055 h 6858000"/>
              <a:gd name="connsiteX12013" fmla="*/ 3361235 w 12192000"/>
              <a:gd name="connsiteY12013" fmla="*/ 85507 h 6858000"/>
              <a:gd name="connsiteX12014" fmla="*/ 3355329 w 12192000"/>
              <a:gd name="connsiteY12014" fmla="*/ 91173 h 6858000"/>
              <a:gd name="connsiteX12015" fmla="*/ 3351638 w 12192000"/>
              <a:gd name="connsiteY12015" fmla="*/ 91578 h 6858000"/>
              <a:gd name="connsiteX12016" fmla="*/ 3347208 w 12192000"/>
              <a:gd name="connsiteY12016" fmla="*/ 98863 h 6858000"/>
              <a:gd name="connsiteX12017" fmla="*/ 3342779 w 12192000"/>
              <a:gd name="connsiteY12017" fmla="*/ 107766 h 6858000"/>
              <a:gd name="connsiteX12018" fmla="*/ 3331705 w 12192000"/>
              <a:gd name="connsiteY12018" fmla="*/ 111813 h 6858000"/>
              <a:gd name="connsiteX12019" fmla="*/ 3326537 w 12192000"/>
              <a:gd name="connsiteY12019" fmla="*/ 119503 h 6858000"/>
              <a:gd name="connsiteX12020" fmla="*/ 3327276 w 12192000"/>
              <a:gd name="connsiteY12020" fmla="*/ 125169 h 6858000"/>
              <a:gd name="connsiteX12021" fmla="*/ 3333182 w 12192000"/>
              <a:gd name="connsiteY12021" fmla="*/ 125978 h 6858000"/>
              <a:gd name="connsiteX12022" fmla="*/ 3339826 w 12192000"/>
              <a:gd name="connsiteY12022" fmla="*/ 119098 h 6858000"/>
              <a:gd name="connsiteX12023" fmla="*/ 3339826 w 12192000"/>
              <a:gd name="connsiteY12023" fmla="*/ 115456 h 6858000"/>
              <a:gd name="connsiteX12024" fmla="*/ 3350161 w 12192000"/>
              <a:gd name="connsiteY12024" fmla="*/ 104529 h 6858000"/>
              <a:gd name="connsiteX12025" fmla="*/ 3358282 w 12192000"/>
              <a:gd name="connsiteY12025" fmla="*/ 101696 h 6858000"/>
              <a:gd name="connsiteX12026" fmla="*/ 3357544 w 12192000"/>
              <a:gd name="connsiteY12026" fmla="*/ 107766 h 6858000"/>
              <a:gd name="connsiteX12027" fmla="*/ 3351638 w 12192000"/>
              <a:gd name="connsiteY12027" fmla="*/ 117884 h 6858000"/>
              <a:gd name="connsiteX12028" fmla="*/ 3350161 w 12192000"/>
              <a:gd name="connsiteY12028" fmla="*/ 127597 h 6858000"/>
              <a:gd name="connsiteX12029" fmla="*/ 3347208 w 12192000"/>
              <a:gd name="connsiteY12029" fmla="*/ 133668 h 6858000"/>
              <a:gd name="connsiteX12030" fmla="*/ 3352376 w 12192000"/>
              <a:gd name="connsiteY12030" fmla="*/ 129621 h 6858000"/>
              <a:gd name="connsiteX12031" fmla="*/ 3359758 w 12192000"/>
              <a:gd name="connsiteY12031" fmla="*/ 118694 h 6858000"/>
              <a:gd name="connsiteX12032" fmla="*/ 3359758 w 12192000"/>
              <a:gd name="connsiteY12032" fmla="*/ 113028 h 6858000"/>
              <a:gd name="connsiteX12033" fmla="*/ 3363450 w 12192000"/>
              <a:gd name="connsiteY12033" fmla="*/ 111409 h 6858000"/>
              <a:gd name="connsiteX12034" fmla="*/ 3366402 w 12192000"/>
              <a:gd name="connsiteY12034" fmla="*/ 113432 h 6858000"/>
              <a:gd name="connsiteX12035" fmla="*/ 3367141 w 12192000"/>
              <a:gd name="connsiteY12035" fmla="*/ 125978 h 6858000"/>
              <a:gd name="connsiteX12036" fmla="*/ 3372308 w 12192000"/>
              <a:gd name="connsiteY12036" fmla="*/ 129621 h 6858000"/>
              <a:gd name="connsiteX12037" fmla="*/ 3376000 w 12192000"/>
              <a:gd name="connsiteY12037" fmla="*/ 129621 h 6858000"/>
              <a:gd name="connsiteX12038" fmla="*/ 3374523 w 12192000"/>
              <a:gd name="connsiteY12038" fmla="*/ 119908 h 6858000"/>
              <a:gd name="connsiteX12039" fmla="*/ 3378214 w 12192000"/>
              <a:gd name="connsiteY12039" fmla="*/ 114242 h 6858000"/>
              <a:gd name="connsiteX12040" fmla="*/ 3390026 w 12192000"/>
              <a:gd name="connsiteY12040" fmla="*/ 108171 h 6858000"/>
              <a:gd name="connsiteX12041" fmla="*/ 3392241 w 12192000"/>
              <a:gd name="connsiteY12041" fmla="*/ 111409 h 6858000"/>
              <a:gd name="connsiteX12042" fmla="*/ 3388550 w 12192000"/>
              <a:gd name="connsiteY12042" fmla="*/ 116670 h 6858000"/>
              <a:gd name="connsiteX12043" fmla="*/ 3390765 w 12192000"/>
              <a:gd name="connsiteY12043" fmla="*/ 117480 h 6858000"/>
              <a:gd name="connsiteX12044" fmla="*/ 3398885 w 12192000"/>
              <a:gd name="connsiteY12044" fmla="*/ 117075 h 6858000"/>
              <a:gd name="connsiteX12045" fmla="*/ 3404053 w 12192000"/>
              <a:gd name="connsiteY12045" fmla="*/ 122741 h 6858000"/>
              <a:gd name="connsiteX12046" fmla="*/ 3400362 w 12192000"/>
              <a:gd name="connsiteY12046" fmla="*/ 132049 h 6858000"/>
              <a:gd name="connsiteX12047" fmla="*/ 3408482 w 12192000"/>
              <a:gd name="connsiteY12047" fmla="*/ 131240 h 6858000"/>
              <a:gd name="connsiteX12048" fmla="*/ 3411435 w 12192000"/>
              <a:gd name="connsiteY12048" fmla="*/ 135287 h 6858000"/>
              <a:gd name="connsiteX12049" fmla="*/ 3412174 w 12192000"/>
              <a:gd name="connsiteY12049" fmla="*/ 141358 h 6858000"/>
              <a:gd name="connsiteX12050" fmla="*/ 3418080 w 12192000"/>
              <a:gd name="connsiteY12050" fmla="*/ 146214 h 6858000"/>
              <a:gd name="connsiteX12051" fmla="*/ 3419556 w 12192000"/>
              <a:gd name="connsiteY12051" fmla="*/ 151475 h 6858000"/>
              <a:gd name="connsiteX12052" fmla="*/ 3416603 w 12192000"/>
              <a:gd name="connsiteY12052" fmla="*/ 154309 h 6858000"/>
              <a:gd name="connsiteX12053" fmla="*/ 3412912 w 12192000"/>
              <a:gd name="connsiteY12053" fmla="*/ 157142 h 6858000"/>
              <a:gd name="connsiteX12054" fmla="*/ 3402576 w 12192000"/>
              <a:gd name="connsiteY12054" fmla="*/ 157142 h 6858000"/>
              <a:gd name="connsiteX12055" fmla="*/ 3403315 w 12192000"/>
              <a:gd name="connsiteY12055" fmla="*/ 151475 h 6858000"/>
              <a:gd name="connsiteX12056" fmla="*/ 3398885 w 12192000"/>
              <a:gd name="connsiteY12056" fmla="*/ 145405 h 6858000"/>
              <a:gd name="connsiteX12057" fmla="*/ 3393718 w 12192000"/>
              <a:gd name="connsiteY12057" fmla="*/ 142977 h 6858000"/>
              <a:gd name="connsiteX12058" fmla="*/ 3390765 w 12192000"/>
              <a:gd name="connsiteY12058" fmla="*/ 140548 h 6858000"/>
              <a:gd name="connsiteX12059" fmla="*/ 3386335 w 12192000"/>
              <a:gd name="connsiteY12059" fmla="*/ 144191 h 6858000"/>
              <a:gd name="connsiteX12060" fmla="*/ 3381167 w 12192000"/>
              <a:gd name="connsiteY12060" fmla="*/ 150666 h 6858000"/>
              <a:gd name="connsiteX12061" fmla="*/ 3387073 w 12192000"/>
              <a:gd name="connsiteY12061" fmla="*/ 147833 h 6858000"/>
              <a:gd name="connsiteX12062" fmla="*/ 3392241 w 12192000"/>
              <a:gd name="connsiteY12062" fmla="*/ 149047 h 6858000"/>
              <a:gd name="connsiteX12063" fmla="*/ 3395194 w 12192000"/>
              <a:gd name="connsiteY12063" fmla="*/ 152690 h 6858000"/>
              <a:gd name="connsiteX12064" fmla="*/ 3392241 w 12192000"/>
              <a:gd name="connsiteY12064" fmla="*/ 154713 h 6858000"/>
              <a:gd name="connsiteX12065" fmla="*/ 3396670 w 12192000"/>
              <a:gd name="connsiteY12065" fmla="*/ 156737 h 6858000"/>
              <a:gd name="connsiteX12066" fmla="*/ 3398885 w 12192000"/>
              <a:gd name="connsiteY12066" fmla="*/ 161593 h 6858000"/>
              <a:gd name="connsiteX12067" fmla="*/ 3394456 w 12192000"/>
              <a:gd name="connsiteY12067" fmla="*/ 163212 h 6858000"/>
              <a:gd name="connsiteX12068" fmla="*/ 3387812 w 12192000"/>
              <a:gd name="connsiteY12068" fmla="*/ 161593 h 6858000"/>
              <a:gd name="connsiteX12069" fmla="*/ 3381906 w 12192000"/>
              <a:gd name="connsiteY12069" fmla="*/ 164831 h 6858000"/>
              <a:gd name="connsiteX12070" fmla="*/ 3385597 w 12192000"/>
              <a:gd name="connsiteY12070" fmla="*/ 167259 h 6858000"/>
              <a:gd name="connsiteX12071" fmla="*/ 3397409 w 12192000"/>
              <a:gd name="connsiteY12071" fmla="*/ 167664 h 6858000"/>
              <a:gd name="connsiteX12072" fmla="*/ 3401838 w 12192000"/>
              <a:gd name="connsiteY12072" fmla="*/ 167664 h 6858000"/>
              <a:gd name="connsiteX12073" fmla="*/ 3402576 w 12192000"/>
              <a:gd name="connsiteY12073" fmla="*/ 170902 h 6858000"/>
              <a:gd name="connsiteX12074" fmla="*/ 3398147 w 12192000"/>
              <a:gd name="connsiteY12074" fmla="*/ 176163 h 6858000"/>
              <a:gd name="connsiteX12075" fmla="*/ 3390765 w 12192000"/>
              <a:gd name="connsiteY12075" fmla="*/ 176163 h 6858000"/>
              <a:gd name="connsiteX12076" fmla="*/ 3383382 w 12192000"/>
              <a:gd name="connsiteY12076" fmla="*/ 177782 h 6858000"/>
              <a:gd name="connsiteX12077" fmla="*/ 3373785 w 12192000"/>
              <a:gd name="connsiteY12077" fmla="*/ 176568 h 6858000"/>
              <a:gd name="connsiteX12078" fmla="*/ 3366402 w 12192000"/>
              <a:gd name="connsiteY12078" fmla="*/ 174949 h 6858000"/>
              <a:gd name="connsiteX12079" fmla="*/ 3368617 w 12192000"/>
              <a:gd name="connsiteY12079" fmla="*/ 168474 h 6858000"/>
              <a:gd name="connsiteX12080" fmla="*/ 3367879 w 12192000"/>
              <a:gd name="connsiteY12080" fmla="*/ 164426 h 6858000"/>
              <a:gd name="connsiteX12081" fmla="*/ 3361235 w 12192000"/>
              <a:gd name="connsiteY12081" fmla="*/ 160784 h 6858000"/>
              <a:gd name="connsiteX12082" fmla="*/ 3358282 w 12192000"/>
              <a:gd name="connsiteY12082" fmla="*/ 157951 h 6858000"/>
              <a:gd name="connsiteX12083" fmla="*/ 3354591 w 12192000"/>
              <a:gd name="connsiteY12083" fmla="*/ 159165 h 6858000"/>
              <a:gd name="connsiteX12084" fmla="*/ 3355329 w 12192000"/>
              <a:gd name="connsiteY12084" fmla="*/ 164022 h 6858000"/>
              <a:gd name="connsiteX12085" fmla="*/ 3359758 w 12192000"/>
              <a:gd name="connsiteY12085" fmla="*/ 166855 h 6858000"/>
              <a:gd name="connsiteX12086" fmla="*/ 3361973 w 12192000"/>
              <a:gd name="connsiteY12086" fmla="*/ 174139 h 6858000"/>
              <a:gd name="connsiteX12087" fmla="*/ 3360497 w 12192000"/>
              <a:gd name="connsiteY12087" fmla="*/ 177782 h 6858000"/>
              <a:gd name="connsiteX12088" fmla="*/ 3353852 w 12192000"/>
              <a:gd name="connsiteY12088" fmla="*/ 178187 h 6858000"/>
              <a:gd name="connsiteX12089" fmla="*/ 3346470 w 12192000"/>
              <a:gd name="connsiteY12089" fmla="*/ 174139 h 6858000"/>
              <a:gd name="connsiteX12090" fmla="*/ 3344993 w 12192000"/>
              <a:gd name="connsiteY12090" fmla="*/ 169283 h 6858000"/>
              <a:gd name="connsiteX12091" fmla="*/ 3343517 w 12192000"/>
              <a:gd name="connsiteY12091" fmla="*/ 177377 h 6858000"/>
              <a:gd name="connsiteX12092" fmla="*/ 3348685 w 12192000"/>
              <a:gd name="connsiteY12092" fmla="*/ 182234 h 6858000"/>
              <a:gd name="connsiteX12093" fmla="*/ 3358282 w 12192000"/>
              <a:gd name="connsiteY12093" fmla="*/ 182234 h 6858000"/>
              <a:gd name="connsiteX12094" fmla="*/ 3363450 w 12192000"/>
              <a:gd name="connsiteY12094" fmla="*/ 186686 h 6858000"/>
              <a:gd name="connsiteX12095" fmla="*/ 3369355 w 12192000"/>
              <a:gd name="connsiteY12095" fmla="*/ 188304 h 6858000"/>
              <a:gd name="connsiteX12096" fmla="*/ 3370094 w 12192000"/>
              <a:gd name="connsiteY12096" fmla="*/ 193566 h 6858000"/>
              <a:gd name="connsiteX12097" fmla="*/ 3367141 w 12192000"/>
              <a:gd name="connsiteY12097" fmla="*/ 199636 h 6858000"/>
              <a:gd name="connsiteX12098" fmla="*/ 3353114 w 12192000"/>
              <a:gd name="connsiteY12098" fmla="*/ 199232 h 6858000"/>
              <a:gd name="connsiteX12099" fmla="*/ 3350161 w 12192000"/>
              <a:gd name="connsiteY12099" fmla="*/ 193971 h 6858000"/>
              <a:gd name="connsiteX12100" fmla="*/ 3341302 w 12192000"/>
              <a:gd name="connsiteY12100" fmla="*/ 188709 h 6858000"/>
              <a:gd name="connsiteX12101" fmla="*/ 3337611 w 12192000"/>
              <a:gd name="connsiteY12101" fmla="*/ 184662 h 6858000"/>
              <a:gd name="connsiteX12102" fmla="*/ 3334658 w 12192000"/>
              <a:gd name="connsiteY12102" fmla="*/ 184662 h 6858000"/>
              <a:gd name="connsiteX12103" fmla="*/ 3336873 w 12192000"/>
              <a:gd name="connsiteY12103" fmla="*/ 188709 h 6858000"/>
              <a:gd name="connsiteX12104" fmla="*/ 3346470 w 12192000"/>
              <a:gd name="connsiteY12104" fmla="*/ 195185 h 6858000"/>
              <a:gd name="connsiteX12105" fmla="*/ 3350161 w 12192000"/>
              <a:gd name="connsiteY12105" fmla="*/ 202065 h 6858000"/>
              <a:gd name="connsiteX12106" fmla="*/ 3350161 w 12192000"/>
              <a:gd name="connsiteY12106" fmla="*/ 212183 h 6858000"/>
              <a:gd name="connsiteX12107" fmla="*/ 3347208 w 12192000"/>
              <a:gd name="connsiteY12107" fmla="*/ 217039 h 6858000"/>
              <a:gd name="connsiteX12108" fmla="*/ 3342779 w 12192000"/>
              <a:gd name="connsiteY12108" fmla="*/ 216635 h 6858000"/>
              <a:gd name="connsiteX12109" fmla="*/ 3339826 w 12192000"/>
              <a:gd name="connsiteY12109" fmla="*/ 210159 h 6858000"/>
              <a:gd name="connsiteX12110" fmla="*/ 3333920 w 12192000"/>
              <a:gd name="connsiteY12110" fmla="*/ 205707 h 6858000"/>
              <a:gd name="connsiteX12111" fmla="*/ 3327276 w 12192000"/>
              <a:gd name="connsiteY12111" fmla="*/ 203684 h 6858000"/>
              <a:gd name="connsiteX12112" fmla="*/ 3328752 w 12192000"/>
              <a:gd name="connsiteY12112" fmla="*/ 206112 h 6858000"/>
              <a:gd name="connsiteX12113" fmla="*/ 3332443 w 12192000"/>
              <a:gd name="connsiteY12113" fmla="*/ 208945 h 6858000"/>
              <a:gd name="connsiteX12114" fmla="*/ 3331705 w 12192000"/>
              <a:gd name="connsiteY12114" fmla="*/ 217039 h 6858000"/>
              <a:gd name="connsiteX12115" fmla="*/ 3331705 w 12192000"/>
              <a:gd name="connsiteY12115" fmla="*/ 227967 h 6858000"/>
              <a:gd name="connsiteX12116" fmla="*/ 3329490 w 12192000"/>
              <a:gd name="connsiteY12116" fmla="*/ 229585 h 6858000"/>
              <a:gd name="connsiteX12117" fmla="*/ 3324323 w 12192000"/>
              <a:gd name="connsiteY12117" fmla="*/ 229585 h 6858000"/>
              <a:gd name="connsiteX12118" fmla="*/ 3321370 w 12192000"/>
              <a:gd name="connsiteY12118" fmla="*/ 226752 h 6858000"/>
              <a:gd name="connsiteX12119" fmla="*/ 3321370 w 12192000"/>
              <a:gd name="connsiteY12119" fmla="*/ 218658 h 6858000"/>
              <a:gd name="connsiteX12120" fmla="*/ 3318417 w 12192000"/>
              <a:gd name="connsiteY12120" fmla="*/ 219872 h 6858000"/>
              <a:gd name="connsiteX12121" fmla="*/ 3316940 w 12192000"/>
              <a:gd name="connsiteY12121" fmla="*/ 225134 h 6858000"/>
              <a:gd name="connsiteX12122" fmla="*/ 3310296 w 12192000"/>
              <a:gd name="connsiteY12122" fmla="*/ 226348 h 6858000"/>
              <a:gd name="connsiteX12123" fmla="*/ 3305867 w 12192000"/>
              <a:gd name="connsiteY12123" fmla="*/ 224729 h 6858000"/>
              <a:gd name="connsiteX12124" fmla="*/ 3306605 w 12192000"/>
              <a:gd name="connsiteY12124" fmla="*/ 218658 h 6858000"/>
              <a:gd name="connsiteX12125" fmla="*/ 3304390 w 12192000"/>
              <a:gd name="connsiteY12125" fmla="*/ 212183 h 6858000"/>
              <a:gd name="connsiteX12126" fmla="*/ 3304390 w 12192000"/>
              <a:gd name="connsiteY12126" fmla="*/ 205303 h 6858000"/>
              <a:gd name="connsiteX12127" fmla="*/ 3300699 w 12192000"/>
              <a:gd name="connsiteY12127" fmla="*/ 202065 h 6858000"/>
              <a:gd name="connsiteX12128" fmla="*/ 3299222 w 12192000"/>
              <a:gd name="connsiteY12128" fmla="*/ 206921 h 6858000"/>
              <a:gd name="connsiteX12129" fmla="*/ 3299222 w 12192000"/>
              <a:gd name="connsiteY12129" fmla="*/ 219063 h 6858000"/>
              <a:gd name="connsiteX12130" fmla="*/ 3295531 w 12192000"/>
              <a:gd name="connsiteY12130" fmla="*/ 222301 h 6858000"/>
              <a:gd name="connsiteX12131" fmla="*/ 3288887 w 12192000"/>
              <a:gd name="connsiteY12131" fmla="*/ 222705 h 6858000"/>
              <a:gd name="connsiteX12132" fmla="*/ 3291102 w 12192000"/>
              <a:gd name="connsiteY12132" fmla="*/ 225134 h 6858000"/>
              <a:gd name="connsiteX12133" fmla="*/ 3296269 w 12192000"/>
              <a:gd name="connsiteY12133" fmla="*/ 225943 h 6858000"/>
              <a:gd name="connsiteX12134" fmla="*/ 3297746 w 12192000"/>
              <a:gd name="connsiteY12134" fmla="*/ 229585 h 6858000"/>
              <a:gd name="connsiteX12135" fmla="*/ 3294055 w 12192000"/>
              <a:gd name="connsiteY12135" fmla="*/ 234442 h 6858000"/>
              <a:gd name="connsiteX12136" fmla="*/ 3288149 w 12192000"/>
              <a:gd name="connsiteY12136" fmla="*/ 233228 h 6858000"/>
              <a:gd name="connsiteX12137" fmla="*/ 3285196 w 12192000"/>
              <a:gd name="connsiteY12137" fmla="*/ 231609 h 6858000"/>
              <a:gd name="connsiteX12138" fmla="*/ 3284457 w 12192000"/>
              <a:gd name="connsiteY12138" fmla="*/ 234442 h 6858000"/>
              <a:gd name="connsiteX12139" fmla="*/ 3290363 w 12192000"/>
              <a:gd name="connsiteY12139" fmla="*/ 238084 h 6858000"/>
              <a:gd name="connsiteX12140" fmla="*/ 3294055 w 12192000"/>
              <a:gd name="connsiteY12140" fmla="*/ 238084 h 6858000"/>
              <a:gd name="connsiteX12141" fmla="*/ 3295531 w 12192000"/>
              <a:gd name="connsiteY12141" fmla="*/ 241727 h 6858000"/>
              <a:gd name="connsiteX12142" fmla="*/ 3294055 w 12192000"/>
              <a:gd name="connsiteY12142" fmla="*/ 247393 h 6858000"/>
              <a:gd name="connsiteX12143" fmla="*/ 3290363 w 12192000"/>
              <a:gd name="connsiteY12143" fmla="*/ 248607 h 6858000"/>
              <a:gd name="connsiteX12144" fmla="*/ 3289625 w 12192000"/>
              <a:gd name="connsiteY12144" fmla="*/ 252654 h 6858000"/>
              <a:gd name="connsiteX12145" fmla="*/ 3292578 w 12192000"/>
              <a:gd name="connsiteY12145" fmla="*/ 259534 h 6858000"/>
              <a:gd name="connsiteX12146" fmla="*/ 3292578 w 12192000"/>
              <a:gd name="connsiteY12146" fmla="*/ 264391 h 6858000"/>
              <a:gd name="connsiteX12147" fmla="*/ 3289625 w 12192000"/>
              <a:gd name="connsiteY12147" fmla="*/ 264391 h 6858000"/>
              <a:gd name="connsiteX12148" fmla="*/ 3285196 w 12192000"/>
              <a:gd name="connsiteY12148" fmla="*/ 261558 h 6858000"/>
              <a:gd name="connsiteX12149" fmla="*/ 3283719 w 12192000"/>
              <a:gd name="connsiteY12149" fmla="*/ 262367 h 6858000"/>
              <a:gd name="connsiteX12150" fmla="*/ 3289625 w 12192000"/>
              <a:gd name="connsiteY12150" fmla="*/ 268843 h 6858000"/>
              <a:gd name="connsiteX12151" fmla="*/ 3290363 w 12192000"/>
              <a:gd name="connsiteY12151" fmla="*/ 273699 h 6858000"/>
              <a:gd name="connsiteX12152" fmla="*/ 3289625 w 12192000"/>
              <a:gd name="connsiteY12152" fmla="*/ 280579 h 6858000"/>
              <a:gd name="connsiteX12153" fmla="*/ 3280028 w 12192000"/>
              <a:gd name="connsiteY12153" fmla="*/ 283412 h 6858000"/>
              <a:gd name="connsiteX12154" fmla="*/ 3277075 w 12192000"/>
              <a:gd name="connsiteY12154" fmla="*/ 287055 h 6858000"/>
              <a:gd name="connsiteX12155" fmla="*/ 3273384 w 12192000"/>
              <a:gd name="connsiteY12155" fmla="*/ 285436 h 6858000"/>
              <a:gd name="connsiteX12156" fmla="*/ 3272646 w 12192000"/>
              <a:gd name="connsiteY12156" fmla="*/ 281794 h 6858000"/>
              <a:gd name="connsiteX12157" fmla="*/ 3270431 w 12192000"/>
              <a:gd name="connsiteY12157" fmla="*/ 279770 h 6858000"/>
              <a:gd name="connsiteX12158" fmla="*/ 3271169 w 12192000"/>
              <a:gd name="connsiteY12158" fmla="*/ 276128 h 6858000"/>
              <a:gd name="connsiteX12159" fmla="*/ 3266001 w 12192000"/>
              <a:gd name="connsiteY12159" fmla="*/ 274509 h 6858000"/>
              <a:gd name="connsiteX12160" fmla="*/ 3264525 w 12192000"/>
              <a:gd name="connsiteY12160" fmla="*/ 271271 h 6858000"/>
              <a:gd name="connsiteX12161" fmla="*/ 3268216 w 12192000"/>
              <a:gd name="connsiteY12161" fmla="*/ 266819 h 6858000"/>
              <a:gd name="connsiteX12162" fmla="*/ 3268216 w 12192000"/>
              <a:gd name="connsiteY12162" fmla="*/ 263177 h 6858000"/>
              <a:gd name="connsiteX12163" fmla="*/ 3265263 w 12192000"/>
              <a:gd name="connsiteY12163" fmla="*/ 263581 h 6858000"/>
              <a:gd name="connsiteX12164" fmla="*/ 3258619 w 12192000"/>
              <a:gd name="connsiteY12164" fmla="*/ 266010 h 6858000"/>
              <a:gd name="connsiteX12165" fmla="*/ 3256404 w 12192000"/>
              <a:gd name="connsiteY12165" fmla="*/ 270866 h 6858000"/>
              <a:gd name="connsiteX12166" fmla="*/ 3252713 w 12192000"/>
              <a:gd name="connsiteY12166" fmla="*/ 270462 h 6858000"/>
              <a:gd name="connsiteX12167" fmla="*/ 3248283 w 12192000"/>
              <a:gd name="connsiteY12167" fmla="*/ 265200 h 6858000"/>
              <a:gd name="connsiteX12168" fmla="*/ 3251975 w 12192000"/>
              <a:gd name="connsiteY12168" fmla="*/ 261153 h 6858000"/>
              <a:gd name="connsiteX12169" fmla="*/ 3248283 w 12192000"/>
              <a:gd name="connsiteY12169" fmla="*/ 257106 h 6858000"/>
              <a:gd name="connsiteX12170" fmla="*/ 3248283 w 12192000"/>
              <a:gd name="connsiteY12170" fmla="*/ 253868 h 6858000"/>
              <a:gd name="connsiteX12171" fmla="*/ 3251975 w 12192000"/>
              <a:gd name="connsiteY12171" fmla="*/ 251035 h 6858000"/>
              <a:gd name="connsiteX12172" fmla="*/ 3251975 w 12192000"/>
              <a:gd name="connsiteY12172" fmla="*/ 247798 h 6858000"/>
              <a:gd name="connsiteX12173" fmla="*/ 3253451 w 12192000"/>
              <a:gd name="connsiteY12173" fmla="*/ 243750 h 6858000"/>
              <a:gd name="connsiteX12174" fmla="*/ 3251975 w 12192000"/>
              <a:gd name="connsiteY12174" fmla="*/ 242536 h 6858000"/>
              <a:gd name="connsiteX12175" fmla="*/ 3246807 w 12192000"/>
              <a:gd name="connsiteY12175" fmla="*/ 247798 h 6858000"/>
              <a:gd name="connsiteX12176" fmla="*/ 3242378 w 12192000"/>
              <a:gd name="connsiteY12176" fmla="*/ 256297 h 6858000"/>
              <a:gd name="connsiteX12177" fmla="*/ 3237210 w 12192000"/>
              <a:gd name="connsiteY12177" fmla="*/ 261963 h 6858000"/>
              <a:gd name="connsiteX12178" fmla="*/ 3235733 w 12192000"/>
              <a:gd name="connsiteY12178" fmla="*/ 259939 h 6858000"/>
              <a:gd name="connsiteX12179" fmla="*/ 3235733 w 12192000"/>
              <a:gd name="connsiteY12179" fmla="*/ 254678 h 6858000"/>
              <a:gd name="connsiteX12180" fmla="*/ 3232042 w 12192000"/>
              <a:gd name="connsiteY12180" fmla="*/ 249012 h 6858000"/>
              <a:gd name="connsiteX12181" fmla="*/ 3229827 w 12192000"/>
              <a:gd name="connsiteY12181" fmla="*/ 243750 h 6858000"/>
              <a:gd name="connsiteX12182" fmla="*/ 3233519 w 12192000"/>
              <a:gd name="connsiteY12182" fmla="*/ 240108 h 6858000"/>
              <a:gd name="connsiteX12183" fmla="*/ 3242378 w 12192000"/>
              <a:gd name="connsiteY12183" fmla="*/ 236870 h 6858000"/>
              <a:gd name="connsiteX12184" fmla="*/ 3242378 w 12192000"/>
              <a:gd name="connsiteY12184" fmla="*/ 234847 h 6858000"/>
              <a:gd name="connsiteX12185" fmla="*/ 3246807 w 12192000"/>
              <a:gd name="connsiteY12185" fmla="*/ 233228 h 6858000"/>
              <a:gd name="connsiteX12186" fmla="*/ 3245331 w 12192000"/>
              <a:gd name="connsiteY12186" fmla="*/ 230800 h 6858000"/>
              <a:gd name="connsiteX12187" fmla="*/ 3237948 w 12192000"/>
              <a:gd name="connsiteY12187" fmla="*/ 230395 h 6858000"/>
              <a:gd name="connsiteX12188" fmla="*/ 3232042 w 12192000"/>
              <a:gd name="connsiteY12188" fmla="*/ 231609 h 6858000"/>
              <a:gd name="connsiteX12189" fmla="*/ 3225398 w 12192000"/>
              <a:gd name="connsiteY12189" fmla="*/ 230395 h 6858000"/>
              <a:gd name="connsiteX12190" fmla="*/ 3223921 w 12192000"/>
              <a:gd name="connsiteY12190" fmla="*/ 227157 h 6858000"/>
              <a:gd name="connsiteX12191" fmla="*/ 3226136 w 12192000"/>
              <a:gd name="connsiteY12191" fmla="*/ 223110 h 6858000"/>
              <a:gd name="connsiteX12192" fmla="*/ 3233519 w 12192000"/>
              <a:gd name="connsiteY12192" fmla="*/ 221491 h 6858000"/>
              <a:gd name="connsiteX12193" fmla="*/ 3240163 w 12192000"/>
              <a:gd name="connsiteY12193" fmla="*/ 213802 h 6858000"/>
              <a:gd name="connsiteX12194" fmla="*/ 3235733 w 12192000"/>
              <a:gd name="connsiteY12194" fmla="*/ 215016 h 6858000"/>
              <a:gd name="connsiteX12195" fmla="*/ 3229827 w 12192000"/>
              <a:gd name="connsiteY12195" fmla="*/ 217444 h 6858000"/>
              <a:gd name="connsiteX12196" fmla="*/ 3225398 w 12192000"/>
              <a:gd name="connsiteY12196" fmla="*/ 215420 h 6858000"/>
              <a:gd name="connsiteX12197" fmla="*/ 3224660 w 12192000"/>
              <a:gd name="connsiteY12197" fmla="*/ 211373 h 6858000"/>
              <a:gd name="connsiteX12198" fmla="*/ 3229827 w 12192000"/>
              <a:gd name="connsiteY12198" fmla="*/ 209350 h 6858000"/>
              <a:gd name="connsiteX12199" fmla="*/ 3236472 w 12192000"/>
              <a:gd name="connsiteY12199" fmla="*/ 206517 h 6858000"/>
              <a:gd name="connsiteX12200" fmla="*/ 3243116 w 12192000"/>
              <a:gd name="connsiteY12200" fmla="*/ 204898 h 6858000"/>
              <a:gd name="connsiteX12201" fmla="*/ 3237210 w 12192000"/>
              <a:gd name="connsiteY12201" fmla="*/ 202470 h 6858000"/>
              <a:gd name="connsiteX12202" fmla="*/ 3229827 w 12192000"/>
              <a:gd name="connsiteY12202" fmla="*/ 202874 h 6858000"/>
              <a:gd name="connsiteX12203" fmla="*/ 3225398 w 12192000"/>
              <a:gd name="connsiteY12203" fmla="*/ 205707 h 6858000"/>
              <a:gd name="connsiteX12204" fmla="*/ 3221707 w 12192000"/>
              <a:gd name="connsiteY12204" fmla="*/ 203684 h 6858000"/>
              <a:gd name="connsiteX12205" fmla="*/ 3222445 w 12192000"/>
              <a:gd name="connsiteY12205" fmla="*/ 199636 h 6858000"/>
              <a:gd name="connsiteX12206" fmla="*/ 3229827 w 12192000"/>
              <a:gd name="connsiteY12206" fmla="*/ 189923 h 6858000"/>
              <a:gd name="connsiteX12207" fmla="*/ 3234995 w 12192000"/>
              <a:gd name="connsiteY12207" fmla="*/ 188304 h 6858000"/>
              <a:gd name="connsiteX12208" fmla="*/ 3244592 w 12192000"/>
              <a:gd name="connsiteY12208" fmla="*/ 186686 h 6858000"/>
              <a:gd name="connsiteX12209" fmla="*/ 3252713 w 12192000"/>
              <a:gd name="connsiteY12209" fmla="*/ 180615 h 6858000"/>
              <a:gd name="connsiteX12210" fmla="*/ 3259357 w 12192000"/>
              <a:gd name="connsiteY12210" fmla="*/ 176568 h 6858000"/>
              <a:gd name="connsiteX12211" fmla="*/ 3263048 w 12192000"/>
              <a:gd name="connsiteY12211" fmla="*/ 169283 h 6858000"/>
              <a:gd name="connsiteX12212" fmla="*/ 3269693 w 12192000"/>
              <a:gd name="connsiteY12212" fmla="*/ 161998 h 6858000"/>
              <a:gd name="connsiteX12213" fmla="*/ 3274122 w 12192000"/>
              <a:gd name="connsiteY12213" fmla="*/ 159975 h 6858000"/>
              <a:gd name="connsiteX12214" fmla="*/ 3273384 w 12192000"/>
              <a:gd name="connsiteY12214" fmla="*/ 156737 h 6858000"/>
              <a:gd name="connsiteX12215" fmla="*/ 3268954 w 12192000"/>
              <a:gd name="connsiteY12215" fmla="*/ 157142 h 6858000"/>
              <a:gd name="connsiteX12216" fmla="*/ 3260095 w 12192000"/>
              <a:gd name="connsiteY12216" fmla="*/ 164022 h 6858000"/>
              <a:gd name="connsiteX12217" fmla="*/ 3254928 w 12192000"/>
              <a:gd name="connsiteY12217" fmla="*/ 166450 h 6858000"/>
              <a:gd name="connsiteX12218" fmla="*/ 3251236 w 12192000"/>
              <a:gd name="connsiteY12218" fmla="*/ 172925 h 6858000"/>
              <a:gd name="connsiteX12219" fmla="*/ 3239425 w 12192000"/>
              <a:gd name="connsiteY12219" fmla="*/ 178187 h 6858000"/>
              <a:gd name="connsiteX12220" fmla="*/ 3233519 w 12192000"/>
              <a:gd name="connsiteY12220" fmla="*/ 178187 h 6858000"/>
              <a:gd name="connsiteX12221" fmla="*/ 3220230 w 12192000"/>
              <a:gd name="connsiteY12221" fmla="*/ 186686 h 6858000"/>
              <a:gd name="connsiteX12222" fmla="*/ 3211371 w 12192000"/>
              <a:gd name="connsiteY12222" fmla="*/ 187900 h 6858000"/>
              <a:gd name="connsiteX12223" fmla="*/ 3204727 w 12192000"/>
              <a:gd name="connsiteY12223" fmla="*/ 185471 h 6858000"/>
              <a:gd name="connsiteX12224" fmla="*/ 3205465 w 12192000"/>
              <a:gd name="connsiteY12224" fmla="*/ 182234 h 6858000"/>
              <a:gd name="connsiteX12225" fmla="*/ 3218015 w 12192000"/>
              <a:gd name="connsiteY12225" fmla="*/ 169283 h 6858000"/>
              <a:gd name="connsiteX12226" fmla="*/ 3228351 w 12192000"/>
              <a:gd name="connsiteY12226" fmla="*/ 164022 h 6858000"/>
              <a:gd name="connsiteX12227" fmla="*/ 3231304 w 12192000"/>
              <a:gd name="connsiteY12227" fmla="*/ 159975 h 6858000"/>
              <a:gd name="connsiteX12228" fmla="*/ 3234995 w 12192000"/>
              <a:gd name="connsiteY12228" fmla="*/ 155927 h 6858000"/>
              <a:gd name="connsiteX12229" fmla="*/ 3234257 w 12192000"/>
              <a:gd name="connsiteY12229" fmla="*/ 149857 h 6858000"/>
              <a:gd name="connsiteX12230" fmla="*/ 3226874 w 12192000"/>
              <a:gd name="connsiteY12230" fmla="*/ 159165 h 6858000"/>
              <a:gd name="connsiteX12231" fmla="*/ 3208418 w 12192000"/>
              <a:gd name="connsiteY12231" fmla="*/ 169688 h 6858000"/>
              <a:gd name="connsiteX12232" fmla="*/ 3201774 w 12192000"/>
              <a:gd name="connsiteY12232" fmla="*/ 172925 h 6858000"/>
              <a:gd name="connsiteX12233" fmla="*/ 3197345 w 12192000"/>
              <a:gd name="connsiteY12233" fmla="*/ 171307 h 6858000"/>
              <a:gd name="connsiteX12234" fmla="*/ 3195130 w 12192000"/>
              <a:gd name="connsiteY12234" fmla="*/ 168069 h 6858000"/>
              <a:gd name="connsiteX12235" fmla="*/ 3196606 w 12192000"/>
              <a:gd name="connsiteY12235" fmla="*/ 161593 h 6858000"/>
              <a:gd name="connsiteX12236" fmla="*/ 3194392 w 12192000"/>
              <a:gd name="connsiteY12236" fmla="*/ 158760 h 6858000"/>
              <a:gd name="connsiteX12237" fmla="*/ 3188486 w 12192000"/>
              <a:gd name="connsiteY12237" fmla="*/ 159975 h 6858000"/>
              <a:gd name="connsiteX12238" fmla="*/ 3184056 w 12192000"/>
              <a:gd name="connsiteY12238" fmla="*/ 157142 h 6858000"/>
              <a:gd name="connsiteX12239" fmla="*/ 3186271 w 12192000"/>
              <a:gd name="connsiteY12239" fmla="*/ 153904 h 6858000"/>
              <a:gd name="connsiteX12240" fmla="*/ 3191439 w 12192000"/>
              <a:gd name="connsiteY12240" fmla="*/ 152690 h 6858000"/>
              <a:gd name="connsiteX12241" fmla="*/ 3191439 w 12192000"/>
              <a:gd name="connsiteY12241" fmla="*/ 148238 h 6858000"/>
              <a:gd name="connsiteX12242" fmla="*/ 3187747 w 12192000"/>
              <a:gd name="connsiteY12242" fmla="*/ 145810 h 6858000"/>
              <a:gd name="connsiteX12243" fmla="*/ 3182580 w 12192000"/>
              <a:gd name="connsiteY12243" fmla="*/ 145810 h 6858000"/>
              <a:gd name="connsiteX12244" fmla="*/ 3181842 w 12192000"/>
              <a:gd name="connsiteY12244" fmla="*/ 143381 h 6858000"/>
              <a:gd name="connsiteX12245" fmla="*/ 3183318 w 12192000"/>
              <a:gd name="connsiteY12245" fmla="*/ 134882 h 6858000"/>
              <a:gd name="connsiteX12246" fmla="*/ 3186271 w 12192000"/>
              <a:gd name="connsiteY12246" fmla="*/ 132859 h 6858000"/>
              <a:gd name="connsiteX12247" fmla="*/ 3187009 w 12192000"/>
              <a:gd name="connsiteY12247" fmla="*/ 128002 h 6858000"/>
              <a:gd name="connsiteX12248" fmla="*/ 3181103 w 12192000"/>
              <a:gd name="connsiteY12248" fmla="*/ 125169 h 6858000"/>
              <a:gd name="connsiteX12249" fmla="*/ 3177412 w 12192000"/>
              <a:gd name="connsiteY12249" fmla="*/ 120717 h 6858000"/>
              <a:gd name="connsiteX12250" fmla="*/ 3175936 w 12192000"/>
              <a:gd name="connsiteY12250" fmla="*/ 121122 h 6858000"/>
              <a:gd name="connsiteX12251" fmla="*/ 3175197 w 12192000"/>
              <a:gd name="connsiteY12251" fmla="*/ 127193 h 6858000"/>
              <a:gd name="connsiteX12252" fmla="*/ 3177412 w 12192000"/>
              <a:gd name="connsiteY12252" fmla="*/ 131645 h 6858000"/>
              <a:gd name="connsiteX12253" fmla="*/ 3169291 w 12192000"/>
              <a:gd name="connsiteY12253" fmla="*/ 134478 h 6858000"/>
              <a:gd name="connsiteX12254" fmla="*/ 3164862 w 12192000"/>
              <a:gd name="connsiteY12254" fmla="*/ 130835 h 6858000"/>
              <a:gd name="connsiteX12255" fmla="*/ 3159694 w 12192000"/>
              <a:gd name="connsiteY12255" fmla="*/ 126383 h 6858000"/>
              <a:gd name="connsiteX12256" fmla="*/ 3151574 w 12192000"/>
              <a:gd name="connsiteY12256" fmla="*/ 126383 h 6858000"/>
              <a:gd name="connsiteX12257" fmla="*/ 3161171 w 12192000"/>
              <a:gd name="connsiteY12257" fmla="*/ 131645 h 6858000"/>
              <a:gd name="connsiteX12258" fmla="*/ 3166338 w 12192000"/>
              <a:gd name="connsiteY12258" fmla="*/ 140548 h 6858000"/>
              <a:gd name="connsiteX12259" fmla="*/ 3167815 w 12192000"/>
              <a:gd name="connsiteY12259" fmla="*/ 148238 h 6858000"/>
              <a:gd name="connsiteX12260" fmla="*/ 3161171 w 12192000"/>
              <a:gd name="connsiteY12260" fmla="*/ 146619 h 6858000"/>
              <a:gd name="connsiteX12261" fmla="*/ 3159694 w 12192000"/>
              <a:gd name="connsiteY12261" fmla="*/ 149047 h 6858000"/>
              <a:gd name="connsiteX12262" fmla="*/ 3161171 w 12192000"/>
              <a:gd name="connsiteY12262" fmla="*/ 151475 h 6858000"/>
              <a:gd name="connsiteX12263" fmla="*/ 3153788 w 12192000"/>
              <a:gd name="connsiteY12263" fmla="*/ 152690 h 6858000"/>
              <a:gd name="connsiteX12264" fmla="*/ 3149359 w 12192000"/>
              <a:gd name="connsiteY12264" fmla="*/ 147428 h 6858000"/>
              <a:gd name="connsiteX12265" fmla="*/ 3147144 w 12192000"/>
              <a:gd name="connsiteY12265" fmla="*/ 138525 h 6858000"/>
              <a:gd name="connsiteX12266" fmla="*/ 3142715 w 12192000"/>
              <a:gd name="connsiteY12266" fmla="*/ 136096 h 6858000"/>
              <a:gd name="connsiteX12267" fmla="*/ 3139762 w 12192000"/>
              <a:gd name="connsiteY12267" fmla="*/ 138525 h 6858000"/>
              <a:gd name="connsiteX12268" fmla="*/ 3145668 w 12192000"/>
              <a:gd name="connsiteY12268" fmla="*/ 142977 h 6858000"/>
              <a:gd name="connsiteX12269" fmla="*/ 3146406 w 12192000"/>
              <a:gd name="connsiteY12269" fmla="*/ 149047 h 6858000"/>
              <a:gd name="connsiteX12270" fmla="*/ 3143453 w 12192000"/>
              <a:gd name="connsiteY12270" fmla="*/ 155523 h 6858000"/>
              <a:gd name="connsiteX12271" fmla="*/ 3149359 w 12192000"/>
              <a:gd name="connsiteY12271" fmla="*/ 156737 h 6858000"/>
              <a:gd name="connsiteX12272" fmla="*/ 3155265 w 12192000"/>
              <a:gd name="connsiteY12272" fmla="*/ 164022 h 6858000"/>
              <a:gd name="connsiteX12273" fmla="*/ 3158218 w 12192000"/>
              <a:gd name="connsiteY12273" fmla="*/ 171307 h 6858000"/>
              <a:gd name="connsiteX12274" fmla="*/ 3158218 w 12192000"/>
              <a:gd name="connsiteY12274" fmla="*/ 177377 h 6858000"/>
              <a:gd name="connsiteX12275" fmla="*/ 3161909 w 12192000"/>
              <a:gd name="connsiteY12275" fmla="*/ 178591 h 6858000"/>
              <a:gd name="connsiteX12276" fmla="*/ 3161171 w 12192000"/>
              <a:gd name="connsiteY12276" fmla="*/ 182234 h 6858000"/>
              <a:gd name="connsiteX12277" fmla="*/ 3155265 w 12192000"/>
              <a:gd name="connsiteY12277" fmla="*/ 184257 h 6858000"/>
              <a:gd name="connsiteX12278" fmla="*/ 3145668 w 12192000"/>
              <a:gd name="connsiteY12278" fmla="*/ 183043 h 6858000"/>
              <a:gd name="connsiteX12279" fmla="*/ 3141238 w 12192000"/>
              <a:gd name="connsiteY12279" fmla="*/ 177782 h 6858000"/>
              <a:gd name="connsiteX12280" fmla="*/ 3138285 w 12192000"/>
              <a:gd name="connsiteY12280" fmla="*/ 185876 h 6858000"/>
              <a:gd name="connsiteX12281" fmla="*/ 3135332 w 12192000"/>
              <a:gd name="connsiteY12281" fmla="*/ 185876 h 6858000"/>
              <a:gd name="connsiteX12282" fmla="*/ 3125735 w 12192000"/>
              <a:gd name="connsiteY12282" fmla="*/ 176163 h 6858000"/>
              <a:gd name="connsiteX12283" fmla="*/ 3124259 w 12192000"/>
              <a:gd name="connsiteY12283" fmla="*/ 170092 h 6858000"/>
              <a:gd name="connsiteX12284" fmla="*/ 3127950 w 12192000"/>
              <a:gd name="connsiteY12284" fmla="*/ 164831 h 6858000"/>
              <a:gd name="connsiteX12285" fmla="*/ 3125735 w 12192000"/>
              <a:gd name="connsiteY12285" fmla="*/ 159570 h 6858000"/>
              <a:gd name="connsiteX12286" fmla="*/ 3118353 w 12192000"/>
              <a:gd name="connsiteY12286" fmla="*/ 154713 h 6858000"/>
              <a:gd name="connsiteX12287" fmla="*/ 3110232 w 12192000"/>
              <a:gd name="connsiteY12287" fmla="*/ 155118 h 6858000"/>
              <a:gd name="connsiteX12288" fmla="*/ 3108755 w 12192000"/>
              <a:gd name="connsiteY12288" fmla="*/ 150261 h 6858000"/>
              <a:gd name="connsiteX12289" fmla="*/ 3105064 w 12192000"/>
              <a:gd name="connsiteY12289" fmla="*/ 144191 h 6858000"/>
              <a:gd name="connsiteX12290" fmla="*/ 3099896 w 12192000"/>
              <a:gd name="connsiteY12290" fmla="*/ 147428 h 6858000"/>
              <a:gd name="connsiteX12291" fmla="*/ 3091776 w 12192000"/>
              <a:gd name="connsiteY12291" fmla="*/ 149452 h 6858000"/>
              <a:gd name="connsiteX12292" fmla="*/ 3080702 w 12192000"/>
              <a:gd name="connsiteY12292" fmla="*/ 149047 h 6858000"/>
              <a:gd name="connsiteX12293" fmla="*/ 3084393 w 12192000"/>
              <a:gd name="connsiteY12293" fmla="*/ 153499 h 6858000"/>
              <a:gd name="connsiteX12294" fmla="*/ 3096943 w 12192000"/>
              <a:gd name="connsiteY12294" fmla="*/ 154309 h 6858000"/>
              <a:gd name="connsiteX12295" fmla="*/ 3104326 w 12192000"/>
              <a:gd name="connsiteY12295" fmla="*/ 157142 h 6858000"/>
              <a:gd name="connsiteX12296" fmla="*/ 3114661 w 12192000"/>
              <a:gd name="connsiteY12296" fmla="*/ 160379 h 6858000"/>
              <a:gd name="connsiteX12297" fmla="*/ 3114661 w 12192000"/>
              <a:gd name="connsiteY12297" fmla="*/ 169283 h 6858000"/>
              <a:gd name="connsiteX12298" fmla="*/ 3109494 w 12192000"/>
              <a:gd name="connsiteY12298" fmla="*/ 175758 h 6858000"/>
              <a:gd name="connsiteX12299" fmla="*/ 3109494 w 12192000"/>
              <a:gd name="connsiteY12299" fmla="*/ 181020 h 6858000"/>
              <a:gd name="connsiteX12300" fmla="*/ 3114661 w 12192000"/>
              <a:gd name="connsiteY12300" fmla="*/ 179806 h 6858000"/>
              <a:gd name="connsiteX12301" fmla="*/ 3118353 w 12192000"/>
              <a:gd name="connsiteY12301" fmla="*/ 183853 h 6858000"/>
              <a:gd name="connsiteX12302" fmla="*/ 3114661 w 12192000"/>
              <a:gd name="connsiteY12302" fmla="*/ 188709 h 6858000"/>
              <a:gd name="connsiteX12303" fmla="*/ 3118353 w 12192000"/>
              <a:gd name="connsiteY12303" fmla="*/ 190328 h 6858000"/>
              <a:gd name="connsiteX12304" fmla="*/ 3126473 w 12192000"/>
              <a:gd name="connsiteY12304" fmla="*/ 190328 h 6858000"/>
              <a:gd name="connsiteX12305" fmla="*/ 3127211 w 12192000"/>
              <a:gd name="connsiteY12305" fmla="*/ 194375 h 6858000"/>
              <a:gd name="connsiteX12306" fmla="*/ 3121306 w 12192000"/>
              <a:gd name="connsiteY12306" fmla="*/ 202470 h 6858000"/>
              <a:gd name="connsiteX12307" fmla="*/ 3108755 w 12192000"/>
              <a:gd name="connsiteY12307" fmla="*/ 212992 h 6858000"/>
              <a:gd name="connsiteX12308" fmla="*/ 3100635 w 12192000"/>
              <a:gd name="connsiteY12308" fmla="*/ 219063 h 6858000"/>
              <a:gd name="connsiteX12309" fmla="*/ 3118353 w 12192000"/>
              <a:gd name="connsiteY12309" fmla="*/ 215016 h 6858000"/>
              <a:gd name="connsiteX12310" fmla="*/ 3123520 w 12192000"/>
              <a:gd name="connsiteY12310" fmla="*/ 209350 h 6858000"/>
              <a:gd name="connsiteX12311" fmla="*/ 3124997 w 12192000"/>
              <a:gd name="connsiteY12311" fmla="*/ 205303 h 6858000"/>
              <a:gd name="connsiteX12312" fmla="*/ 3139023 w 12192000"/>
              <a:gd name="connsiteY12312" fmla="*/ 205707 h 6858000"/>
              <a:gd name="connsiteX12313" fmla="*/ 3143453 w 12192000"/>
              <a:gd name="connsiteY12313" fmla="*/ 209754 h 6858000"/>
              <a:gd name="connsiteX12314" fmla="*/ 3143453 w 12192000"/>
              <a:gd name="connsiteY12314" fmla="*/ 212587 h 6858000"/>
              <a:gd name="connsiteX12315" fmla="*/ 3134594 w 12192000"/>
              <a:gd name="connsiteY12315" fmla="*/ 217039 h 6858000"/>
              <a:gd name="connsiteX12316" fmla="*/ 3130164 w 12192000"/>
              <a:gd name="connsiteY12316" fmla="*/ 222705 h 6858000"/>
              <a:gd name="connsiteX12317" fmla="*/ 3133856 w 12192000"/>
              <a:gd name="connsiteY12317" fmla="*/ 225134 h 6858000"/>
              <a:gd name="connsiteX12318" fmla="*/ 3141976 w 12192000"/>
              <a:gd name="connsiteY12318" fmla="*/ 225943 h 6858000"/>
              <a:gd name="connsiteX12319" fmla="*/ 3147882 w 12192000"/>
              <a:gd name="connsiteY12319" fmla="*/ 231204 h 6858000"/>
              <a:gd name="connsiteX12320" fmla="*/ 3142715 w 12192000"/>
              <a:gd name="connsiteY12320" fmla="*/ 234037 h 6858000"/>
              <a:gd name="connsiteX12321" fmla="*/ 3133856 w 12192000"/>
              <a:gd name="connsiteY12321" fmla="*/ 234847 h 6858000"/>
              <a:gd name="connsiteX12322" fmla="*/ 3131641 w 12192000"/>
              <a:gd name="connsiteY12322" fmla="*/ 238489 h 6858000"/>
              <a:gd name="connsiteX12323" fmla="*/ 3136070 w 12192000"/>
              <a:gd name="connsiteY12323" fmla="*/ 240108 h 6858000"/>
              <a:gd name="connsiteX12324" fmla="*/ 3137547 w 12192000"/>
              <a:gd name="connsiteY12324" fmla="*/ 245369 h 6858000"/>
              <a:gd name="connsiteX12325" fmla="*/ 3136809 w 12192000"/>
              <a:gd name="connsiteY12325" fmla="*/ 246583 h 6858000"/>
              <a:gd name="connsiteX12326" fmla="*/ 3137547 w 12192000"/>
              <a:gd name="connsiteY12326" fmla="*/ 249416 h 6858000"/>
              <a:gd name="connsiteX12327" fmla="*/ 3141238 w 12192000"/>
              <a:gd name="connsiteY12327" fmla="*/ 249416 h 6858000"/>
              <a:gd name="connsiteX12328" fmla="*/ 3139762 w 12192000"/>
              <a:gd name="connsiteY12328" fmla="*/ 256701 h 6858000"/>
              <a:gd name="connsiteX12329" fmla="*/ 3143453 w 12192000"/>
              <a:gd name="connsiteY12329" fmla="*/ 257511 h 6858000"/>
              <a:gd name="connsiteX12330" fmla="*/ 3145668 w 12192000"/>
              <a:gd name="connsiteY12330" fmla="*/ 263986 h 6858000"/>
              <a:gd name="connsiteX12331" fmla="*/ 3146406 w 12192000"/>
              <a:gd name="connsiteY12331" fmla="*/ 274913 h 6858000"/>
              <a:gd name="connsiteX12332" fmla="*/ 3148621 w 12192000"/>
              <a:gd name="connsiteY12332" fmla="*/ 276532 h 6858000"/>
              <a:gd name="connsiteX12333" fmla="*/ 3151574 w 12192000"/>
              <a:gd name="connsiteY12333" fmla="*/ 271271 h 6858000"/>
              <a:gd name="connsiteX12334" fmla="*/ 3152312 w 12192000"/>
              <a:gd name="connsiteY12334" fmla="*/ 262772 h 6858000"/>
              <a:gd name="connsiteX12335" fmla="*/ 3156741 w 12192000"/>
              <a:gd name="connsiteY12335" fmla="*/ 260344 h 6858000"/>
              <a:gd name="connsiteX12336" fmla="*/ 3162647 w 12192000"/>
              <a:gd name="connsiteY12336" fmla="*/ 265200 h 6858000"/>
              <a:gd name="connsiteX12337" fmla="*/ 3163385 w 12192000"/>
              <a:gd name="connsiteY12337" fmla="*/ 274509 h 6858000"/>
              <a:gd name="connsiteX12338" fmla="*/ 3167077 w 12192000"/>
              <a:gd name="connsiteY12338" fmla="*/ 278556 h 6858000"/>
              <a:gd name="connsiteX12339" fmla="*/ 3165600 w 12192000"/>
              <a:gd name="connsiteY12339" fmla="*/ 281794 h 6858000"/>
              <a:gd name="connsiteX12340" fmla="*/ 3158218 w 12192000"/>
              <a:gd name="connsiteY12340" fmla="*/ 285841 h 6858000"/>
              <a:gd name="connsiteX12341" fmla="*/ 3159694 w 12192000"/>
              <a:gd name="connsiteY12341" fmla="*/ 289078 h 6858000"/>
              <a:gd name="connsiteX12342" fmla="*/ 3172244 w 12192000"/>
              <a:gd name="connsiteY12342" fmla="*/ 287864 h 6858000"/>
              <a:gd name="connsiteX12343" fmla="*/ 3174459 w 12192000"/>
              <a:gd name="connsiteY12343" fmla="*/ 285436 h 6858000"/>
              <a:gd name="connsiteX12344" fmla="*/ 3175197 w 12192000"/>
              <a:gd name="connsiteY12344" fmla="*/ 291507 h 6858000"/>
              <a:gd name="connsiteX12345" fmla="*/ 3179627 w 12192000"/>
              <a:gd name="connsiteY12345" fmla="*/ 285436 h 6858000"/>
              <a:gd name="connsiteX12346" fmla="*/ 3179627 w 12192000"/>
              <a:gd name="connsiteY12346" fmla="*/ 280579 h 6858000"/>
              <a:gd name="connsiteX12347" fmla="*/ 3185533 w 12192000"/>
              <a:gd name="connsiteY12347" fmla="*/ 280984 h 6858000"/>
              <a:gd name="connsiteX12348" fmla="*/ 3189224 w 12192000"/>
              <a:gd name="connsiteY12348" fmla="*/ 287864 h 6858000"/>
              <a:gd name="connsiteX12349" fmla="*/ 3187747 w 12192000"/>
              <a:gd name="connsiteY12349" fmla="*/ 295554 h 6858000"/>
              <a:gd name="connsiteX12350" fmla="*/ 3181103 w 12192000"/>
              <a:gd name="connsiteY12350" fmla="*/ 301220 h 6858000"/>
              <a:gd name="connsiteX12351" fmla="*/ 3180365 w 12192000"/>
              <a:gd name="connsiteY12351" fmla="*/ 306481 h 6858000"/>
              <a:gd name="connsiteX12352" fmla="*/ 3178150 w 12192000"/>
              <a:gd name="connsiteY12352" fmla="*/ 309314 h 6858000"/>
              <a:gd name="connsiteX12353" fmla="*/ 3182580 w 12192000"/>
              <a:gd name="connsiteY12353" fmla="*/ 313361 h 6858000"/>
              <a:gd name="connsiteX12354" fmla="*/ 3194392 w 12192000"/>
              <a:gd name="connsiteY12354" fmla="*/ 312147 h 6858000"/>
              <a:gd name="connsiteX12355" fmla="*/ 3200298 w 12192000"/>
              <a:gd name="connsiteY12355" fmla="*/ 309719 h 6858000"/>
              <a:gd name="connsiteX12356" fmla="*/ 3204727 w 12192000"/>
              <a:gd name="connsiteY12356" fmla="*/ 312957 h 6858000"/>
              <a:gd name="connsiteX12357" fmla="*/ 3196606 w 12192000"/>
              <a:gd name="connsiteY12357" fmla="*/ 318218 h 6858000"/>
              <a:gd name="connsiteX12358" fmla="*/ 3194392 w 12192000"/>
              <a:gd name="connsiteY12358" fmla="*/ 321456 h 6858000"/>
              <a:gd name="connsiteX12359" fmla="*/ 3184056 w 12192000"/>
              <a:gd name="connsiteY12359" fmla="*/ 323074 h 6858000"/>
              <a:gd name="connsiteX12360" fmla="*/ 3189962 w 12192000"/>
              <a:gd name="connsiteY12360" fmla="*/ 329145 h 6858000"/>
              <a:gd name="connsiteX12361" fmla="*/ 3195868 w 12192000"/>
              <a:gd name="connsiteY12361" fmla="*/ 338858 h 6858000"/>
              <a:gd name="connsiteX12362" fmla="*/ 3193653 w 12192000"/>
              <a:gd name="connsiteY12362" fmla="*/ 345739 h 6858000"/>
              <a:gd name="connsiteX12363" fmla="*/ 3198083 w 12192000"/>
              <a:gd name="connsiteY12363" fmla="*/ 346548 h 6858000"/>
              <a:gd name="connsiteX12364" fmla="*/ 3199559 w 12192000"/>
              <a:gd name="connsiteY12364" fmla="*/ 357880 h 6858000"/>
              <a:gd name="connsiteX12365" fmla="*/ 3210633 w 12192000"/>
              <a:gd name="connsiteY12365" fmla="*/ 373664 h 6858000"/>
              <a:gd name="connsiteX12366" fmla="*/ 3213586 w 12192000"/>
              <a:gd name="connsiteY12366" fmla="*/ 376092 h 6858000"/>
              <a:gd name="connsiteX12367" fmla="*/ 3207680 w 12192000"/>
              <a:gd name="connsiteY12367" fmla="*/ 379330 h 6858000"/>
              <a:gd name="connsiteX12368" fmla="*/ 3206204 w 12192000"/>
              <a:gd name="connsiteY12368" fmla="*/ 391876 h 6858000"/>
              <a:gd name="connsiteX12369" fmla="*/ 3201774 w 12192000"/>
              <a:gd name="connsiteY12369" fmla="*/ 401184 h 6858000"/>
              <a:gd name="connsiteX12370" fmla="*/ 3203989 w 12192000"/>
              <a:gd name="connsiteY12370" fmla="*/ 410898 h 6858000"/>
              <a:gd name="connsiteX12371" fmla="*/ 3201036 w 12192000"/>
              <a:gd name="connsiteY12371" fmla="*/ 414135 h 6858000"/>
              <a:gd name="connsiteX12372" fmla="*/ 3188486 w 12192000"/>
              <a:gd name="connsiteY12372" fmla="*/ 401184 h 6858000"/>
              <a:gd name="connsiteX12373" fmla="*/ 3185533 w 12192000"/>
              <a:gd name="connsiteY12373" fmla="*/ 390662 h 6858000"/>
              <a:gd name="connsiteX12374" fmla="*/ 3187009 w 12192000"/>
              <a:gd name="connsiteY12374" fmla="*/ 381353 h 6858000"/>
              <a:gd name="connsiteX12375" fmla="*/ 3184056 w 12192000"/>
              <a:gd name="connsiteY12375" fmla="*/ 368403 h 6858000"/>
              <a:gd name="connsiteX12376" fmla="*/ 3182580 w 12192000"/>
              <a:gd name="connsiteY12376" fmla="*/ 380139 h 6858000"/>
              <a:gd name="connsiteX12377" fmla="*/ 3181103 w 12192000"/>
              <a:gd name="connsiteY12377" fmla="*/ 393090 h 6858000"/>
              <a:gd name="connsiteX12378" fmla="*/ 3187009 w 12192000"/>
              <a:gd name="connsiteY12378" fmla="*/ 408469 h 6858000"/>
              <a:gd name="connsiteX12379" fmla="*/ 3185533 w 12192000"/>
              <a:gd name="connsiteY12379" fmla="*/ 422634 h 6858000"/>
              <a:gd name="connsiteX12380" fmla="*/ 3182580 w 12192000"/>
              <a:gd name="connsiteY12380" fmla="*/ 429919 h 6858000"/>
              <a:gd name="connsiteX12381" fmla="*/ 3187747 w 12192000"/>
              <a:gd name="connsiteY12381" fmla="*/ 438418 h 6858000"/>
              <a:gd name="connsiteX12382" fmla="*/ 3185533 w 12192000"/>
              <a:gd name="connsiteY12382" fmla="*/ 441251 h 6858000"/>
              <a:gd name="connsiteX12383" fmla="*/ 3176674 w 12192000"/>
              <a:gd name="connsiteY12383" fmla="*/ 439632 h 6858000"/>
              <a:gd name="connsiteX12384" fmla="*/ 3172244 w 12192000"/>
              <a:gd name="connsiteY12384" fmla="*/ 433157 h 6858000"/>
              <a:gd name="connsiteX12385" fmla="*/ 3164124 w 12192000"/>
              <a:gd name="connsiteY12385" fmla="*/ 433157 h 6858000"/>
              <a:gd name="connsiteX12386" fmla="*/ 3170030 w 12192000"/>
              <a:gd name="connsiteY12386" fmla="*/ 450155 h 6858000"/>
              <a:gd name="connsiteX12387" fmla="*/ 3169291 w 12192000"/>
              <a:gd name="connsiteY12387" fmla="*/ 461082 h 6858000"/>
              <a:gd name="connsiteX12388" fmla="*/ 3172244 w 12192000"/>
              <a:gd name="connsiteY12388" fmla="*/ 463510 h 6858000"/>
              <a:gd name="connsiteX12389" fmla="*/ 3172244 w 12192000"/>
              <a:gd name="connsiteY12389" fmla="*/ 469581 h 6858000"/>
              <a:gd name="connsiteX12390" fmla="*/ 3162647 w 12192000"/>
              <a:gd name="connsiteY12390" fmla="*/ 468772 h 6858000"/>
              <a:gd name="connsiteX12391" fmla="*/ 3157479 w 12192000"/>
              <a:gd name="connsiteY12391" fmla="*/ 463106 h 6858000"/>
              <a:gd name="connsiteX12392" fmla="*/ 3153788 w 12192000"/>
              <a:gd name="connsiteY12392" fmla="*/ 448536 h 6858000"/>
              <a:gd name="connsiteX12393" fmla="*/ 3157479 w 12192000"/>
              <a:gd name="connsiteY12393" fmla="*/ 444489 h 6858000"/>
              <a:gd name="connsiteX12394" fmla="*/ 3157479 w 12192000"/>
              <a:gd name="connsiteY12394" fmla="*/ 435585 h 6858000"/>
              <a:gd name="connsiteX12395" fmla="*/ 3153050 w 12192000"/>
              <a:gd name="connsiteY12395" fmla="*/ 440442 h 6858000"/>
              <a:gd name="connsiteX12396" fmla="*/ 3146406 w 12192000"/>
              <a:gd name="connsiteY12396" fmla="*/ 441251 h 6858000"/>
              <a:gd name="connsiteX12397" fmla="*/ 3141976 w 12192000"/>
              <a:gd name="connsiteY12397" fmla="*/ 435990 h 6858000"/>
              <a:gd name="connsiteX12398" fmla="*/ 3141976 w 12192000"/>
              <a:gd name="connsiteY12398" fmla="*/ 423039 h 6858000"/>
              <a:gd name="connsiteX12399" fmla="*/ 3136809 w 12192000"/>
              <a:gd name="connsiteY12399" fmla="*/ 425872 h 6858000"/>
              <a:gd name="connsiteX12400" fmla="*/ 3136070 w 12192000"/>
              <a:gd name="connsiteY12400" fmla="*/ 432347 h 6858000"/>
              <a:gd name="connsiteX12401" fmla="*/ 3133856 w 12192000"/>
              <a:gd name="connsiteY12401" fmla="*/ 429514 h 6858000"/>
              <a:gd name="connsiteX12402" fmla="*/ 3134594 w 12192000"/>
              <a:gd name="connsiteY12402" fmla="*/ 423848 h 6858000"/>
              <a:gd name="connsiteX12403" fmla="*/ 3130903 w 12192000"/>
              <a:gd name="connsiteY12403" fmla="*/ 415754 h 6858000"/>
              <a:gd name="connsiteX12404" fmla="*/ 3124997 w 12192000"/>
              <a:gd name="connsiteY12404" fmla="*/ 414135 h 6858000"/>
              <a:gd name="connsiteX12405" fmla="*/ 3124997 w 12192000"/>
              <a:gd name="connsiteY12405" fmla="*/ 417778 h 6858000"/>
              <a:gd name="connsiteX12406" fmla="*/ 3128688 w 12192000"/>
              <a:gd name="connsiteY12406" fmla="*/ 422230 h 6858000"/>
              <a:gd name="connsiteX12407" fmla="*/ 3125735 w 12192000"/>
              <a:gd name="connsiteY12407" fmla="*/ 427491 h 6858000"/>
              <a:gd name="connsiteX12408" fmla="*/ 3119829 w 12192000"/>
              <a:gd name="connsiteY12408" fmla="*/ 423444 h 6858000"/>
              <a:gd name="connsiteX12409" fmla="*/ 3114661 w 12192000"/>
              <a:gd name="connsiteY12409" fmla="*/ 422230 h 6858000"/>
              <a:gd name="connsiteX12410" fmla="*/ 3113923 w 12192000"/>
              <a:gd name="connsiteY12410" fmla="*/ 414945 h 6858000"/>
              <a:gd name="connsiteX12411" fmla="*/ 3114661 w 12192000"/>
              <a:gd name="connsiteY12411" fmla="*/ 406850 h 6858000"/>
              <a:gd name="connsiteX12412" fmla="*/ 3109494 w 12192000"/>
              <a:gd name="connsiteY12412" fmla="*/ 393090 h 6858000"/>
              <a:gd name="connsiteX12413" fmla="*/ 3109494 w 12192000"/>
              <a:gd name="connsiteY12413" fmla="*/ 387424 h 6858000"/>
              <a:gd name="connsiteX12414" fmla="*/ 3107279 w 12192000"/>
              <a:gd name="connsiteY12414" fmla="*/ 395518 h 6858000"/>
              <a:gd name="connsiteX12415" fmla="*/ 3108017 w 12192000"/>
              <a:gd name="connsiteY12415" fmla="*/ 408874 h 6858000"/>
              <a:gd name="connsiteX12416" fmla="*/ 3110232 w 12192000"/>
              <a:gd name="connsiteY12416" fmla="*/ 417373 h 6858000"/>
              <a:gd name="connsiteX12417" fmla="*/ 3105064 w 12192000"/>
              <a:gd name="connsiteY12417" fmla="*/ 423039 h 6858000"/>
              <a:gd name="connsiteX12418" fmla="*/ 3097682 w 12192000"/>
              <a:gd name="connsiteY12418" fmla="*/ 408065 h 6858000"/>
              <a:gd name="connsiteX12419" fmla="*/ 3091038 w 12192000"/>
              <a:gd name="connsiteY12419" fmla="*/ 401589 h 6858000"/>
              <a:gd name="connsiteX12420" fmla="*/ 3091038 w 12192000"/>
              <a:gd name="connsiteY12420" fmla="*/ 397542 h 6858000"/>
              <a:gd name="connsiteX12421" fmla="*/ 3084393 w 12192000"/>
              <a:gd name="connsiteY12421" fmla="*/ 395923 h 6858000"/>
              <a:gd name="connsiteX12422" fmla="*/ 3079964 w 12192000"/>
              <a:gd name="connsiteY12422" fmla="*/ 381758 h 6858000"/>
              <a:gd name="connsiteX12423" fmla="*/ 3075534 w 12192000"/>
              <a:gd name="connsiteY12423" fmla="*/ 378116 h 6858000"/>
              <a:gd name="connsiteX12424" fmla="*/ 3075534 w 12192000"/>
              <a:gd name="connsiteY12424" fmla="*/ 373664 h 6858000"/>
              <a:gd name="connsiteX12425" fmla="*/ 3071105 w 12192000"/>
              <a:gd name="connsiteY12425" fmla="*/ 366784 h 6858000"/>
              <a:gd name="connsiteX12426" fmla="*/ 3065937 w 12192000"/>
              <a:gd name="connsiteY12426" fmla="*/ 369617 h 6858000"/>
              <a:gd name="connsiteX12427" fmla="*/ 3065199 w 12192000"/>
              <a:gd name="connsiteY12427" fmla="*/ 373664 h 6858000"/>
              <a:gd name="connsiteX12428" fmla="*/ 3070367 w 12192000"/>
              <a:gd name="connsiteY12428" fmla="*/ 384186 h 6858000"/>
              <a:gd name="connsiteX12429" fmla="*/ 3070367 w 12192000"/>
              <a:gd name="connsiteY12429" fmla="*/ 391471 h 6858000"/>
              <a:gd name="connsiteX12430" fmla="*/ 3066675 w 12192000"/>
              <a:gd name="connsiteY12430" fmla="*/ 387424 h 6858000"/>
              <a:gd name="connsiteX12431" fmla="*/ 3065937 w 12192000"/>
              <a:gd name="connsiteY12431" fmla="*/ 381353 h 6858000"/>
              <a:gd name="connsiteX12432" fmla="*/ 3060770 w 12192000"/>
              <a:gd name="connsiteY12432" fmla="*/ 377306 h 6858000"/>
              <a:gd name="connsiteX12433" fmla="*/ 3049696 w 12192000"/>
              <a:gd name="connsiteY12433" fmla="*/ 372450 h 6858000"/>
              <a:gd name="connsiteX12434" fmla="*/ 3043052 w 12192000"/>
              <a:gd name="connsiteY12434" fmla="*/ 361118 h 6858000"/>
              <a:gd name="connsiteX12435" fmla="*/ 3042313 w 12192000"/>
              <a:gd name="connsiteY12435" fmla="*/ 352214 h 6858000"/>
              <a:gd name="connsiteX12436" fmla="*/ 3032716 w 12192000"/>
              <a:gd name="connsiteY12436" fmla="*/ 350190 h 6858000"/>
              <a:gd name="connsiteX12437" fmla="*/ 3029025 w 12192000"/>
              <a:gd name="connsiteY12437" fmla="*/ 356261 h 6858000"/>
              <a:gd name="connsiteX12438" fmla="*/ 3022381 w 12192000"/>
              <a:gd name="connsiteY12438" fmla="*/ 353023 h 6858000"/>
              <a:gd name="connsiteX12439" fmla="*/ 3020904 w 12192000"/>
              <a:gd name="connsiteY12439" fmla="*/ 360713 h 6858000"/>
              <a:gd name="connsiteX12440" fmla="*/ 3023857 w 12192000"/>
              <a:gd name="connsiteY12440" fmla="*/ 372045 h 6858000"/>
              <a:gd name="connsiteX12441" fmla="*/ 3037146 w 12192000"/>
              <a:gd name="connsiteY12441" fmla="*/ 382568 h 6858000"/>
              <a:gd name="connsiteX12442" fmla="*/ 3037884 w 12192000"/>
              <a:gd name="connsiteY12442" fmla="*/ 386615 h 6858000"/>
              <a:gd name="connsiteX12443" fmla="*/ 3038622 w 12192000"/>
              <a:gd name="connsiteY12443" fmla="*/ 393090 h 6858000"/>
              <a:gd name="connsiteX12444" fmla="*/ 3040099 w 12192000"/>
              <a:gd name="connsiteY12444" fmla="*/ 404017 h 6858000"/>
              <a:gd name="connsiteX12445" fmla="*/ 3043790 w 12192000"/>
              <a:gd name="connsiteY12445" fmla="*/ 403208 h 6858000"/>
              <a:gd name="connsiteX12446" fmla="*/ 3055602 w 12192000"/>
              <a:gd name="connsiteY12446" fmla="*/ 405232 h 6858000"/>
              <a:gd name="connsiteX12447" fmla="*/ 3061508 w 12192000"/>
              <a:gd name="connsiteY12447" fmla="*/ 412921 h 6858000"/>
              <a:gd name="connsiteX12448" fmla="*/ 3058555 w 12192000"/>
              <a:gd name="connsiteY12448" fmla="*/ 417778 h 6858000"/>
              <a:gd name="connsiteX12449" fmla="*/ 3062984 w 12192000"/>
              <a:gd name="connsiteY12449" fmla="*/ 417373 h 6858000"/>
              <a:gd name="connsiteX12450" fmla="*/ 3069628 w 12192000"/>
              <a:gd name="connsiteY12450" fmla="*/ 418587 h 6858000"/>
              <a:gd name="connsiteX12451" fmla="*/ 3064461 w 12192000"/>
              <a:gd name="connsiteY12451" fmla="*/ 425063 h 6858000"/>
              <a:gd name="connsiteX12452" fmla="*/ 3073320 w 12192000"/>
              <a:gd name="connsiteY12452" fmla="*/ 425467 h 6858000"/>
              <a:gd name="connsiteX12453" fmla="*/ 3076273 w 12192000"/>
              <a:gd name="connsiteY12453" fmla="*/ 431538 h 6858000"/>
              <a:gd name="connsiteX12454" fmla="*/ 3081440 w 12192000"/>
              <a:gd name="connsiteY12454" fmla="*/ 440037 h 6858000"/>
              <a:gd name="connsiteX12455" fmla="*/ 3079964 w 12192000"/>
              <a:gd name="connsiteY12455" fmla="*/ 447727 h 6858000"/>
              <a:gd name="connsiteX12456" fmla="*/ 3087346 w 12192000"/>
              <a:gd name="connsiteY12456" fmla="*/ 446917 h 6858000"/>
              <a:gd name="connsiteX12457" fmla="*/ 3092514 w 12192000"/>
              <a:gd name="connsiteY12457" fmla="*/ 448941 h 6858000"/>
              <a:gd name="connsiteX12458" fmla="*/ 3095467 w 12192000"/>
              <a:gd name="connsiteY12458" fmla="*/ 459059 h 6858000"/>
              <a:gd name="connsiteX12459" fmla="*/ 3087346 w 12192000"/>
              <a:gd name="connsiteY12459" fmla="*/ 467153 h 6858000"/>
              <a:gd name="connsiteX12460" fmla="*/ 3092514 w 12192000"/>
              <a:gd name="connsiteY12460" fmla="*/ 467153 h 6858000"/>
              <a:gd name="connsiteX12461" fmla="*/ 3094729 w 12192000"/>
              <a:gd name="connsiteY12461" fmla="*/ 472819 h 6858000"/>
              <a:gd name="connsiteX12462" fmla="*/ 3095467 w 12192000"/>
              <a:gd name="connsiteY12462" fmla="*/ 477271 h 6858000"/>
              <a:gd name="connsiteX12463" fmla="*/ 3103588 w 12192000"/>
              <a:gd name="connsiteY12463" fmla="*/ 469986 h 6858000"/>
              <a:gd name="connsiteX12464" fmla="*/ 3105802 w 12192000"/>
              <a:gd name="connsiteY12464" fmla="*/ 472009 h 6858000"/>
              <a:gd name="connsiteX12465" fmla="*/ 3104326 w 12192000"/>
              <a:gd name="connsiteY12465" fmla="*/ 481723 h 6858000"/>
              <a:gd name="connsiteX12466" fmla="*/ 3107279 w 12192000"/>
              <a:gd name="connsiteY12466" fmla="*/ 485365 h 6858000"/>
              <a:gd name="connsiteX12467" fmla="*/ 3111708 w 12192000"/>
              <a:gd name="connsiteY12467" fmla="*/ 482937 h 6858000"/>
              <a:gd name="connsiteX12468" fmla="*/ 3114661 w 12192000"/>
              <a:gd name="connsiteY12468" fmla="*/ 488198 h 6858000"/>
              <a:gd name="connsiteX12469" fmla="*/ 3111708 w 12192000"/>
              <a:gd name="connsiteY12469" fmla="*/ 493864 h 6858000"/>
              <a:gd name="connsiteX12470" fmla="*/ 3104326 w 12192000"/>
              <a:gd name="connsiteY12470" fmla="*/ 491840 h 6858000"/>
              <a:gd name="connsiteX12471" fmla="*/ 3100635 w 12192000"/>
              <a:gd name="connsiteY12471" fmla="*/ 495888 h 6858000"/>
              <a:gd name="connsiteX12472" fmla="*/ 3104326 w 12192000"/>
              <a:gd name="connsiteY12472" fmla="*/ 501958 h 6858000"/>
              <a:gd name="connsiteX12473" fmla="*/ 3110232 w 12192000"/>
              <a:gd name="connsiteY12473" fmla="*/ 508029 h 6858000"/>
              <a:gd name="connsiteX12474" fmla="*/ 3109494 w 12192000"/>
              <a:gd name="connsiteY12474" fmla="*/ 513290 h 6858000"/>
              <a:gd name="connsiteX12475" fmla="*/ 3107279 w 12192000"/>
              <a:gd name="connsiteY12475" fmla="*/ 515719 h 6858000"/>
              <a:gd name="connsiteX12476" fmla="*/ 3098420 w 12192000"/>
              <a:gd name="connsiteY12476" fmla="*/ 515719 h 6858000"/>
              <a:gd name="connsiteX12477" fmla="*/ 3090299 w 12192000"/>
              <a:gd name="connsiteY12477" fmla="*/ 510457 h 6858000"/>
              <a:gd name="connsiteX12478" fmla="*/ 3074796 w 12192000"/>
              <a:gd name="connsiteY12478" fmla="*/ 505601 h 6858000"/>
              <a:gd name="connsiteX12479" fmla="*/ 3068152 w 12192000"/>
              <a:gd name="connsiteY12479" fmla="*/ 500744 h 6858000"/>
              <a:gd name="connsiteX12480" fmla="*/ 3061508 w 12192000"/>
              <a:gd name="connsiteY12480" fmla="*/ 499935 h 6858000"/>
              <a:gd name="connsiteX12481" fmla="*/ 3047481 w 12192000"/>
              <a:gd name="connsiteY12481" fmla="*/ 489007 h 6858000"/>
              <a:gd name="connsiteX12482" fmla="*/ 3045266 w 12192000"/>
              <a:gd name="connsiteY12482" fmla="*/ 483746 h 6858000"/>
              <a:gd name="connsiteX12483" fmla="*/ 3037884 w 12192000"/>
              <a:gd name="connsiteY12483" fmla="*/ 479699 h 6858000"/>
              <a:gd name="connsiteX12484" fmla="*/ 3031978 w 12192000"/>
              <a:gd name="connsiteY12484" fmla="*/ 480508 h 6858000"/>
              <a:gd name="connsiteX12485" fmla="*/ 3026810 w 12192000"/>
              <a:gd name="connsiteY12485" fmla="*/ 478485 h 6858000"/>
              <a:gd name="connsiteX12486" fmla="*/ 3022381 w 12192000"/>
              <a:gd name="connsiteY12486" fmla="*/ 481318 h 6858000"/>
              <a:gd name="connsiteX12487" fmla="*/ 3007616 w 12192000"/>
              <a:gd name="connsiteY12487" fmla="*/ 475652 h 6858000"/>
              <a:gd name="connsiteX12488" fmla="*/ 3006140 w 12192000"/>
              <a:gd name="connsiteY12488" fmla="*/ 470795 h 6858000"/>
              <a:gd name="connsiteX12489" fmla="*/ 3000234 w 12192000"/>
              <a:gd name="connsiteY12489" fmla="*/ 465939 h 6858000"/>
              <a:gd name="connsiteX12490" fmla="*/ 2993589 w 12192000"/>
              <a:gd name="connsiteY12490" fmla="*/ 465939 h 6858000"/>
              <a:gd name="connsiteX12491" fmla="*/ 2983254 w 12192000"/>
              <a:gd name="connsiteY12491" fmla="*/ 455011 h 6858000"/>
              <a:gd name="connsiteX12492" fmla="*/ 2983992 w 12192000"/>
              <a:gd name="connsiteY12492" fmla="*/ 448941 h 6858000"/>
              <a:gd name="connsiteX12493" fmla="*/ 2978824 w 12192000"/>
              <a:gd name="connsiteY12493" fmla="*/ 449750 h 6858000"/>
              <a:gd name="connsiteX12494" fmla="*/ 2972919 w 12192000"/>
              <a:gd name="connsiteY12494" fmla="*/ 445703 h 6858000"/>
              <a:gd name="connsiteX12495" fmla="*/ 2968489 w 12192000"/>
              <a:gd name="connsiteY12495" fmla="*/ 437609 h 6858000"/>
              <a:gd name="connsiteX12496" fmla="*/ 2972919 w 12192000"/>
              <a:gd name="connsiteY12496" fmla="*/ 434371 h 6858000"/>
              <a:gd name="connsiteX12497" fmla="*/ 2978086 w 12192000"/>
              <a:gd name="connsiteY12497" fmla="*/ 431538 h 6858000"/>
              <a:gd name="connsiteX12498" fmla="*/ 2968489 w 12192000"/>
              <a:gd name="connsiteY12498" fmla="*/ 427896 h 6858000"/>
              <a:gd name="connsiteX12499" fmla="*/ 2965536 w 12192000"/>
              <a:gd name="connsiteY12499" fmla="*/ 429919 h 6858000"/>
              <a:gd name="connsiteX12500" fmla="*/ 2963321 w 12192000"/>
              <a:gd name="connsiteY12500" fmla="*/ 433157 h 6858000"/>
              <a:gd name="connsiteX12501" fmla="*/ 2958154 w 12192000"/>
              <a:gd name="connsiteY12501" fmla="*/ 430324 h 6858000"/>
              <a:gd name="connsiteX12502" fmla="*/ 2958154 w 12192000"/>
              <a:gd name="connsiteY12502" fmla="*/ 426681 h 6858000"/>
              <a:gd name="connsiteX12503" fmla="*/ 2950033 w 12192000"/>
              <a:gd name="connsiteY12503" fmla="*/ 426681 h 6858000"/>
              <a:gd name="connsiteX12504" fmla="*/ 2934530 w 12192000"/>
              <a:gd name="connsiteY12504" fmla="*/ 416968 h 6858000"/>
              <a:gd name="connsiteX12505" fmla="*/ 2928624 w 12192000"/>
              <a:gd name="connsiteY12505" fmla="*/ 416564 h 6858000"/>
              <a:gd name="connsiteX12506" fmla="*/ 2923456 w 12192000"/>
              <a:gd name="connsiteY12506" fmla="*/ 412112 h 6858000"/>
              <a:gd name="connsiteX12507" fmla="*/ 2913859 w 12192000"/>
              <a:gd name="connsiteY12507" fmla="*/ 405232 h 6858000"/>
              <a:gd name="connsiteX12508" fmla="*/ 2914597 w 12192000"/>
              <a:gd name="connsiteY12508" fmla="*/ 400375 h 6858000"/>
              <a:gd name="connsiteX12509" fmla="*/ 2908691 w 12192000"/>
              <a:gd name="connsiteY12509" fmla="*/ 399566 h 6858000"/>
              <a:gd name="connsiteX12510" fmla="*/ 2902785 w 12192000"/>
              <a:gd name="connsiteY12510" fmla="*/ 393090 h 6858000"/>
              <a:gd name="connsiteX12511" fmla="*/ 2896879 w 12192000"/>
              <a:gd name="connsiteY12511" fmla="*/ 385805 h 6858000"/>
              <a:gd name="connsiteX12512" fmla="*/ 2896141 w 12192000"/>
              <a:gd name="connsiteY12512" fmla="*/ 374878 h 6858000"/>
              <a:gd name="connsiteX12513" fmla="*/ 2886544 w 12192000"/>
              <a:gd name="connsiteY12513" fmla="*/ 370426 h 6858000"/>
              <a:gd name="connsiteX12514" fmla="*/ 2890235 w 12192000"/>
              <a:gd name="connsiteY12514" fmla="*/ 366784 h 6858000"/>
              <a:gd name="connsiteX12515" fmla="*/ 2903524 w 12192000"/>
              <a:gd name="connsiteY12515" fmla="*/ 367593 h 6858000"/>
              <a:gd name="connsiteX12516" fmla="*/ 2921241 w 12192000"/>
              <a:gd name="connsiteY12516" fmla="*/ 356261 h 6858000"/>
              <a:gd name="connsiteX12517" fmla="*/ 2924933 w 12192000"/>
              <a:gd name="connsiteY12517" fmla="*/ 351809 h 6858000"/>
              <a:gd name="connsiteX12518" fmla="*/ 2910168 w 12192000"/>
              <a:gd name="connsiteY12518" fmla="*/ 353428 h 6858000"/>
              <a:gd name="connsiteX12519" fmla="*/ 2903524 w 12192000"/>
              <a:gd name="connsiteY12519" fmla="*/ 343715 h 6858000"/>
              <a:gd name="connsiteX12520" fmla="*/ 2900571 w 12192000"/>
              <a:gd name="connsiteY12520" fmla="*/ 333597 h 6858000"/>
              <a:gd name="connsiteX12521" fmla="*/ 2902785 w 12192000"/>
              <a:gd name="connsiteY12521" fmla="*/ 329955 h 6858000"/>
              <a:gd name="connsiteX12522" fmla="*/ 2896879 w 12192000"/>
              <a:gd name="connsiteY12522" fmla="*/ 332383 h 6858000"/>
              <a:gd name="connsiteX12523" fmla="*/ 2892450 w 12192000"/>
              <a:gd name="connsiteY12523" fmla="*/ 340882 h 6858000"/>
              <a:gd name="connsiteX12524" fmla="*/ 2890973 w 12192000"/>
              <a:gd name="connsiteY12524" fmla="*/ 347357 h 6858000"/>
              <a:gd name="connsiteX12525" fmla="*/ 2882853 w 12192000"/>
              <a:gd name="connsiteY12525" fmla="*/ 339668 h 6858000"/>
              <a:gd name="connsiteX12526" fmla="*/ 2888759 w 12192000"/>
              <a:gd name="connsiteY12526" fmla="*/ 333192 h 6858000"/>
              <a:gd name="connsiteX12527" fmla="*/ 2890973 w 12192000"/>
              <a:gd name="connsiteY12527" fmla="*/ 319432 h 6858000"/>
              <a:gd name="connsiteX12528" fmla="*/ 2884329 w 12192000"/>
              <a:gd name="connsiteY12528" fmla="*/ 329145 h 6858000"/>
              <a:gd name="connsiteX12529" fmla="*/ 2879900 w 12192000"/>
              <a:gd name="connsiteY12529" fmla="*/ 325098 h 6858000"/>
              <a:gd name="connsiteX12530" fmla="*/ 2879900 w 12192000"/>
              <a:gd name="connsiteY12530" fmla="*/ 315385 h 6858000"/>
              <a:gd name="connsiteX12531" fmla="*/ 2872517 w 12192000"/>
              <a:gd name="connsiteY12531" fmla="*/ 316599 h 6858000"/>
              <a:gd name="connsiteX12532" fmla="*/ 2870303 w 12192000"/>
              <a:gd name="connsiteY12532" fmla="*/ 308100 h 6858000"/>
              <a:gd name="connsiteX12533" fmla="*/ 2871041 w 12192000"/>
              <a:gd name="connsiteY12533" fmla="*/ 300410 h 6858000"/>
              <a:gd name="connsiteX12534" fmla="*/ 2865873 w 12192000"/>
              <a:gd name="connsiteY12534" fmla="*/ 288269 h 6858000"/>
              <a:gd name="connsiteX12535" fmla="*/ 2858491 w 12192000"/>
              <a:gd name="connsiteY12535" fmla="*/ 284627 h 6858000"/>
              <a:gd name="connsiteX12536" fmla="*/ 2859229 w 12192000"/>
              <a:gd name="connsiteY12536" fmla="*/ 277342 h 6858000"/>
              <a:gd name="connsiteX12537" fmla="*/ 2869564 w 12192000"/>
              <a:gd name="connsiteY12537" fmla="*/ 268033 h 6858000"/>
              <a:gd name="connsiteX12538" fmla="*/ 2866611 w 12192000"/>
              <a:gd name="connsiteY12538" fmla="*/ 263986 h 6858000"/>
              <a:gd name="connsiteX12539" fmla="*/ 2850370 w 12192000"/>
              <a:gd name="connsiteY12539" fmla="*/ 277342 h 6858000"/>
              <a:gd name="connsiteX12540" fmla="*/ 2849632 w 12192000"/>
              <a:gd name="connsiteY12540" fmla="*/ 285031 h 6858000"/>
              <a:gd name="connsiteX12541" fmla="*/ 2846679 w 12192000"/>
              <a:gd name="connsiteY12541" fmla="*/ 278961 h 6858000"/>
              <a:gd name="connsiteX12542" fmla="*/ 2852585 w 12192000"/>
              <a:gd name="connsiteY12542" fmla="*/ 268033 h 6858000"/>
              <a:gd name="connsiteX12543" fmla="*/ 2844464 w 12192000"/>
              <a:gd name="connsiteY12543" fmla="*/ 266010 h 6858000"/>
              <a:gd name="connsiteX12544" fmla="*/ 2840035 w 12192000"/>
              <a:gd name="connsiteY12544" fmla="*/ 268438 h 6858000"/>
              <a:gd name="connsiteX12545" fmla="*/ 2837820 w 12192000"/>
              <a:gd name="connsiteY12545" fmla="*/ 266414 h 6858000"/>
              <a:gd name="connsiteX12546" fmla="*/ 2831914 w 12192000"/>
              <a:gd name="connsiteY12546" fmla="*/ 281389 h 6858000"/>
              <a:gd name="connsiteX12547" fmla="*/ 2823793 w 12192000"/>
              <a:gd name="connsiteY12547" fmla="*/ 286245 h 6858000"/>
              <a:gd name="connsiteX12548" fmla="*/ 2823055 w 12192000"/>
              <a:gd name="connsiteY12548" fmla="*/ 276532 h 6858000"/>
              <a:gd name="connsiteX12549" fmla="*/ 2829699 w 12192000"/>
              <a:gd name="connsiteY12549" fmla="*/ 268843 h 6858000"/>
              <a:gd name="connsiteX12550" fmla="*/ 2828961 w 12192000"/>
              <a:gd name="connsiteY12550" fmla="*/ 259939 h 6858000"/>
              <a:gd name="connsiteX12551" fmla="*/ 2831176 w 12192000"/>
              <a:gd name="connsiteY12551" fmla="*/ 254273 h 6858000"/>
              <a:gd name="connsiteX12552" fmla="*/ 2823055 w 12192000"/>
              <a:gd name="connsiteY12552" fmla="*/ 257106 h 6858000"/>
              <a:gd name="connsiteX12553" fmla="*/ 2814934 w 12192000"/>
              <a:gd name="connsiteY12553" fmla="*/ 263986 h 6858000"/>
              <a:gd name="connsiteX12554" fmla="*/ 2810505 w 12192000"/>
              <a:gd name="connsiteY12554" fmla="*/ 264391 h 6858000"/>
              <a:gd name="connsiteX12555" fmla="*/ 2804599 w 12192000"/>
              <a:gd name="connsiteY12555" fmla="*/ 271676 h 6858000"/>
              <a:gd name="connsiteX12556" fmla="*/ 2801646 w 12192000"/>
              <a:gd name="connsiteY12556" fmla="*/ 276937 h 6858000"/>
              <a:gd name="connsiteX12557" fmla="*/ 2789834 w 12192000"/>
              <a:gd name="connsiteY12557" fmla="*/ 274509 h 6858000"/>
              <a:gd name="connsiteX12558" fmla="*/ 2783928 w 12192000"/>
              <a:gd name="connsiteY12558" fmla="*/ 268033 h 6858000"/>
              <a:gd name="connsiteX12559" fmla="*/ 2776546 w 12192000"/>
              <a:gd name="connsiteY12559" fmla="*/ 268033 h 6858000"/>
              <a:gd name="connsiteX12560" fmla="*/ 2766948 w 12192000"/>
              <a:gd name="connsiteY12560" fmla="*/ 253059 h 6858000"/>
              <a:gd name="connsiteX12561" fmla="*/ 2763257 w 12192000"/>
              <a:gd name="connsiteY12561" fmla="*/ 252654 h 6858000"/>
              <a:gd name="connsiteX12562" fmla="*/ 2760304 w 12192000"/>
              <a:gd name="connsiteY12562" fmla="*/ 259130 h 6858000"/>
              <a:gd name="connsiteX12563" fmla="*/ 2760304 w 12192000"/>
              <a:gd name="connsiteY12563" fmla="*/ 268033 h 6858000"/>
              <a:gd name="connsiteX12564" fmla="*/ 2755137 w 12192000"/>
              <a:gd name="connsiteY12564" fmla="*/ 272485 h 6858000"/>
              <a:gd name="connsiteX12565" fmla="*/ 2747754 w 12192000"/>
              <a:gd name="connsiteY12565" fmla="*/ 270057 h 6858000"/>
              <a:gd name="connsiteX12566" fmla="*/ 2741110 w 12192000"/>
              <a:gd name="connsiteY12566" fmla="*/ 272080 h 6858000"/>
              <a:gd name="connsiteX12567" fmla="*/ 2730775 w 12192000"/>
              <a:gd name="connsiteY12567" fmla="*/ 272485 h 6858000"/>
              <a:gd name="connsiteX12568" fmla="*/ 2727083 w 12192000"/>
              <a:gd name="connsiteY12568" fmla="*/ 277342 h 6858000"/>
              <a:gd name="connsiteX12569" fmla="*/ 2717486 w 12192000"/>
              <a:gd name="connsiteY12569" fmla="*/ 276532 h 6858000"/>
              <a:gd name="connsiteX12570" fmla="*/ 2713057 w 12192000"/>
              <a:gd name="connsiteY12570" fmla="*/ 280984 h 6858000"/>
              <a:gd name="connsiteX12571" fmla="*/ 2704198 w 12192000"/>
              <a:gd name="connsiteY12571" fmla="*/ 277746 h 6858000"/>
              <a:gd name="connsiteX12572" fmla="*/ 2689433 w 12192000"/>
              <a:gd name="connsiteY12572" fmla="*/ 276937 h 6858000"/>
              <a:gd name="connsiteX12573" fmla="*/ 2691648 w 12192000"/>
              <a:gd name="connsiteY12573" fmla="*/ 271271 h 6858000"/>
              <a:gd name="connsiteX12574" fmla="*/ 2681312 w 12192000"/>
              <a:gd name="connsiteY12574" fmla="*/ 260748 h 6858000"/>
              <a:gd name="connsiteX12575" fmla="*/ 2676883 w 12192000"/>
              <a:gd name="connsiteY12575" fmla="*/ 263581 h 6858000"/>
              <a:gd name="connsiteX12576" fmla="*/ 2668024 w 12192000"/>
              <a:gd name="connsiteY12576" fmla="*/ 255892 h 6858000"/>
              <a:gd name="connsiteX12577" fmla="*/ 2661380 w 12192000"/>
              <a:gd name="connsiteY12577" fmla="*/ 238489 h 6858000"/>
              <a:gd name="connsiteX12578" fmla="*/ 2665071 w 12192000"/>
              <a:gd name="connsiteY12578" fmla="*/ 227967 h 6858000"/>
              <a:gd name="connsiteX12579" fmla="*/ 2673192 w 12192000"/>
              <a:gd name="connsiteY12579" fmla="*/ 223515 h 6858000"/>
              <a:gd name="connsiteX12580" fmla="*/ 2673192 w 12192000"/>
              <a:gd name="connsiteY12580" fmla="*/ 215016 h 6858000"/>
              <a:gd name="connsiteX12581" fmla="*/ 2679836 w 12192000"/>
              <a:gd name="connsiteY12581" fmla="*/ 208136 h 6858000"/>
              <a:gd name="connsiteX12582" fmla="*/ 2690910 w 12192000"/>
              <a:gd name="connsiteY12582" fmla="*/ 206921 h 6858000"/>
              <a:gd name="connsiteX12583" fmla="*/ 2696815 w 12192000"/>
              <a:gd name="connsiteY12583" fmla="*/ 200851 h 6858000"/>
              <a:gd name="connsiteX12584" fmla="*/ 2705674 w 12192000"/>
              <a:gd name="connsiteY12584" fmla="*/ 199232 h 6858000"/>
              <a:gd name="connsiteX12585" fmla="*/ 2710104 w 12192000"/>
              <a:gd name="connsiteY12585" fmla="*/ 200041 h 6858000"/>
              <a:gd name="connsiteX12586" fmla="*/ 2711580 w 12192000"/>
              <a:gd name="connsiteY12586" fmla="*/ 192756 h 6858000"/>
              <a:gd name="connsiteX12587" fmla="*/ 2707151 w 12192000"/>
              <a:gd name="connsiteY12587" fmla="*/ 186686 h 6858000"/>
              <a:gd name="connsiteX12588" fmla="*/ 2707151 w 12192000"/>
              <a:gd name="connsiteY12588" fmla="*/ 181424 h 6858000"/>
              <a:gd name="connsiteX12589" fmla="*/ 2709366 w 12192000"/>
              <a:gd name="connsiteY12589" fmla="*/ 179401 h 6858000"/>
              <a:gd name="connsiteX12590" fmla="*/ 2714533 w 12192000"/>
              <a:gd name="connsiteY12590" fmla="*/ 181020 h 6858000"/>
              <a:gd name="connsiteX12591" fmla="*/ 2716010 w 12192000"/>
              <a:gd name="connsiteY12591" fmla="*/ 176568 h 6858000"/>
              <a:gd name="connsiteX12592" fmla="*/ 2715272 w 12192000"/>
              <a:gd name="connsiteY12592" fmla="*/ 171307 h 6858000"/>
              <a:gd name="connsiteX12593" fmla="*/ 2718225 w 12192000"/>
              <a:gd name="connsiteY12593" fmla="*/ 167664 h 6858000"/>
              <a:gd name="connsiteX12594" fmla="*/ 2728560 w 12192000"/>
              <a:gd name="connsiteY12594" fmla="*/ 182234 h 6858000"/>
              <a:gd name="connsiteX12595" fmla="*/ 2738895 w 12192000"/>
              <a:gd name="connsiteY12595" fmla="*/ 183853 h 6858000"/>
              <a:gd name="connsiteX12596" fmla="*/ 2749231 w 12192000"/>
              <a:gd name="connsiteY12596" fmla="*/ 190733 h 6858000"/>
              <a:gd name="connsiteX12597" fmla="*/ 2756613 w 12192000"/>
              <a:gd name="connsiteY12597" fmla="*/ 198018 h 6858000"/>
              <a:gd name="connsiteX12598" fmla="*/ 2761781 w 12192000"/>
              <a:gd name="connsiteY12598" fmla="*/ 199232 h 6858000"/>
              <a:gd name="connsiteX12599" fmla="*/ 2772854 w 12192000"/>
              <a:gd name="connsiteY12599" fmla="*/ 204493 h 6858000"/>
              <a:gd name="connsiteX12600" fmla="*/ 2778760 w 12192000"/>
              <a:gd name="connsiteY12600" fmla="*/ 199232 h 6858000"/>
              <a:gd name="connsiteX12601" fmla="*/ 2786143 w 12192000"/>
              <a:gd name="connsiteY12601" fmla="*/ 199232 h 6858000"/>
              <a:gd name="connsiteX12602" fmla="*/ 2789834 w 12192000"/>
              <a:gd name="connsiteY12602" fmla="*/ 204493 h 6858000"/>
              <a:gd name="connsiteX12603" fmla="*/ 2796478 w 12192000"/>
              <a:gd name="connsiteY12603" fmla="*/ 204493 h 6858000"/>
              <a:gd name="connsiteX12604" fmla="*/ 2807552 w 12192000"/>
              <a:gd name="connsiteY12604" fmla="*/ 206517 h 6858000"/>
              <a:gd name="connsiteX12605" fmla="*/ 2814934 w 12192000"/>
              <a:gd name="connsiteY12605" fmla="*/ 199636 h 6858000"/>
              <a:gd name="connsiteX12606" fmla="*/ 2819364 w 12192000"/>
              <a:gd name="connsiteY12606" fmla="*/ 191138 h 6858000"/>
              <a:gd name="connsiteX12607" fmla="*/ 2831914 w 12192000"/>
              <a:gd name="connsiteY12607" fmla="*/ 191138 h 6858000"/>
              <a:gd name="connsiteX12608" fmla="*/ 2831914 w 12192000"/>
              <a:gd name="connsiteY12608" fmla="*/ 194780 h 6858000"/>
              <a:gd name="connsiteX12609" fmla="*/ 2828961 w 12192000"/>
              <a:gd name="connsiteY12609" fmla="*/ 198422 h 6858000"/>
              <a:gd name="connsiteX12610" fmla="*/ 2835605 w 12192000"/>
              <a:gd name="connsiteY12610" fmla="*/ 202065 h 6858000"/>
              <a:gd name="connsiteX12611" fmla="*/ 2845202 w 12192000"/>
              <a:gd name="connsiteY12611" fmla="*/ 194780 h 6858000"/>
              <a:gd name="connsiteX12612" fmla="*/ 2848894 w 12192000"/>
              <a:gd name="connsiteY12612" fmla="*/ 186281 h 6858000"/>
              <a:gd name="connsiteX12613" fmla="*/ 2858491 w 12192000"/>
              <a:gd name="connsiteY12613" fmla="*/ 181424 h 6858000"/>
              <a:gd name="connsiteX12614" fmla="*/ 2862182 w 12192000"/>
              <a:gd name="connsiteY12614" fmla="*/ 186281 h 6858000"/>
              <a:gd name="connsiteX12615" fmla="*/ 2862920 w 12192000"/>
              <a:gd name="connsiteY12615" fmla="*/ 198827 h 6858000"/>
              <a:gd name="connsiteX12616" fmla="*/ 2865873 w 12192000"/>
              <a:gd name="connsiteY12616" fmla="*/ 206517 h 6858000"/>
              <a:gd name="connsiteX12617" fmla="*/ 2867350 w 12192000"/>
              <a:gd name="connsiteY12617" fmla="*/ 197208 h 6858000"/>
              <a:gd name="connsiteX12618" fmla="*/ 2872517 w 12192000"/>
              <a:gd name="connsiteY12618" fmla="*/ 193566 h 6858000"/>
              <a:gd name="connsiteX12619" fmla="*/ 2877685 w 12192000"/>
              <a:gd name="connsiteY12619" fmla="*/ 195589 h 6858000"/>
              <a:gd name="connsiteX12620" fmla="*/ 2882115 w 12192000"/>
              <a:gd name="connsiteY12620" fmla="*/ 191542 h 6858000"/>
              <a:gd name="connsiteX12621" fmla="*/ 2879162 w 12192000"/>
              <a:gd name="connsiteY12621" fmla="*/ 168878 h 6858000"/>
              <a:gd name="connsiteX12622" fmla="*/ 2871041 w 12192000"/>
              <a:gd name="connsiteY12622" fmla="*/ 157142 h 6858000"/>
              <a:gd name="connsiteX12623" fmla="*/ 2869564 w 12192000"/>
              <a:gd name="connsiteY12623" fmla="*/ 149452 h 6858000"/>
              <a:gd name="connsiteX12624" fmla="*/ 2863658 w 12192000"/>
              <a:gd name="connsiteY12624" fmla="*/ 140953 h 6858000"/>
              <a:gd name="connsiteX12625" fmla="*/ 2866611 w 12192000"/>
              <a:gd name="connsiteY12625" fmla="*/ 130430 h 6858000"/>
              <a:gd name="connsiteX12626" fmla="*/ 2871041 w 12192000"/>
              <a:gd name="connsiteY12626" fmla="*/ 126383 h 6858000"/>
              <a:gd name="connsiteX12627" fmla="*/ 2876209 w 12192000"/>
              <a:gd name="connsiteY12627" fmla="*/ 125978 h 6858000"/>
              <a:gd name="connsiteX12628" fmla="*/ 2890973 w 12192000"/>
              <a:gd name="connsiteY12628" fmla="*/ 115456 h 6858000"/>
              <a:gd name="connsiteX12629" fmla="*/ 2907953 w 12192000"/>
              <a:gd name="connsiteY12629" fmla="*/ 106148 h 6858000"/>
              <a:gd name="connsiteX12630" fmla="*/ 2914597 w 12192000"/>
              <a:gd name="connsiteY12630" fmla="*/ 102505 h 6858000"/>
              <a:gd name="connsiteX12631" fmla="*/ 2927147 w 12192000"/>
              <a:gd name="connsiteY12631" fmla="*/ 90768 h 6858000"/>
              <a:gd name="connsiteX12632" fmla="*/ 2931577 w 12192000"/>
              <a:gd name="connsiteY12632" fmla="*/ 90768 h 6858000"/>
              <a:gd name="connsiteX12633" fmla="*/ 2937483 w 12192000"/>
              <a:gd name="connsiteY12633" fmla="*/ 95220 h 6858000"/>
              <a:gd name="connsiteX12634" fmla="*/ 2944865 w 12192000"/>
              <a:gd name="connsiteY12634" fmla="*/ 93197 h 6858000"/>
              <a:gd name="connsiteX12635" fmla="*/ 2949295 w 12192000"/>
              <a:gd name="connsiteY12635" fmla="*/ 92387 h 6858000"/>
              <a:gd name="connsiteX12636" fmla="*/ 2936745 w 12192000"/>
              <a:gd name="connsiteY12636" fmla="*/ 85912 h 6858000"/>
              <a:gd name="connsiteX12637" fmla="*/ 2936006 w 12192000"/>
              <a:gd name="connsiteY12637" fmla="*/ 78627 h 6858000"/>
              <a:gd name="connsiteX12638" fmla="*/ 2954462 w 12192000"/>
              <a:gd name="connsiteY12638" fmla="*/ 65676 h 6858000"/>
              <a:gd name="connsiteX12639" fmla="*/ 2955939 w 12192000"/>
              <a:gd name="connsiteY12639" fmla="*/ 58796 h 6858000"/>
              <a:gd name="connsiteX12640" fmla="*/ 2961845 w 12192000"/>
              <a:gd name="connsiteY12640" fmla="*/ 55963 h 6858000"/>
              <a:gd name="connsiteX12641" fmla="*/ 2975872 w 12192000"/>
              <a:gd name="connsiteY12641" fmla="*/ 58796 h 6858000"/>
              <a:gd name="connsiteX12642" fmla="*/ 2990636 w 12192000"/>
              <a:gd name="connsiteY12642" fmla="*/ 54344 h 6858000"/>
              <a:gd name="connsiteX12643" fmla="*/ 2992851 w 12192000"/>
              <a:gd name="connsiteY12643" fmla="*/ 48273 h 6858000"/>
              <a:gd name="connsiteX12644" fmla="*/ 2986945 w 12192000"/>
              <a:gd name="connsiteY12644" fmla="*/ 39774 h 6858000"/>
              <a:gd name="connsiteX12645" fmla="*/ 2992113 w 12192000"/>
              <a:gd name="connsiteY12645" fmla="*/ 32894 h 6858000"/>
              <a:gd name="connsiteX12646" fmla="*/ 2994328 w 12192000"/>
              <a:gd name="connsiteY12646" fmla="*/ 16706 h 6858000"/>
              <a:gd name="connsiteX12647" fmla="*/ 2995066 w 12192000"/>
              <a:gd name="connsiteY12647" fmla="*/ 13468 h 6858000"/>
              <a:gd name="connsiteX12648" fmla="*/ 2992851 w 12192000"/>
              <a:gd name="connsiteY12648" fmla="*/ 10635 h 6858000"/>
              <a:gd name="connsiteX12649" fmla="*/ 2992851 w 12192000"/>
              <a:gd name="connsiteY12649" fmla="*/ 3350 h 6858000"/>
              <a:gd name="connsiteX12650" fmla="*/ 2800242 w 12192000"/>
              <a:gd name="connsiteY12650" fmla="*/ 0 h 6858000"/>
              <a:gd name="connsiteX12651" fmla="*/ 2875814 w 12192000"/>
              <a:gd name="connsiteY12651" fmla="*/ 0 h 6858000"/>
              <a:gd name="connsiteX12652" fmla="*/ 2874732 w 12192000"/>
              <a:gd name="connsiteY12652" fmla="*/ 2136 h 6858000"/>
              <a:gd name="connsiteX12653" fmla="*/ 2866611 w 12192000"/>
              <a:gd name="connsiteY12653" fmla="*/ 4159 h 6858000"/>
              <a:gd name="connsiteX12654" fmla="*/ 2854061 w 12192000"/>
              <a:gd name="connsiteY12654" fmla="*/ 9826 h 6858000"/>
              <a:gd name="connsiteX12655" fmla="*/ 2851847 w 12192000"/>
              <a:gd name="connsiteY12655" fmla="*/ 13063 h 6858000"/>
              <a:gd name="connsiteX12656" fmla="*/ 2844464 w 12192000"/>
              <a:gd name="connsiteY12656" fmla="*/ 13873 h 6858000"/>
              <a:gd name="connsiteX12657" fmla="*/ 2833390 w 12192000"/>
              <a:gd name="connsiteY12657" fmla="*/ 18325 h 6858000"/>
              <a:gd name="connsiteX12658" fmla="*/ 2827484 w 12192000"/>
              <a:gd name="connsiteY12658" fmla="*/ 14682 h 6858000"/>
              <a:gd name="connsiteX12659" fmla="*/ 2814196 w 12192000"/>
              <a:gd name="connsiteY12659" fmla="*/ 17110 h 6858000"/>
              <a:gd name="connsiteX12660" fmla="*/ 2806075 w 12192000"/>
              <a:gd name="connsiteY12660" fmla="*/ 14682 h 6858000"/>
              <a:gd name="connsiteX12661" fmla="*/ 2800169 w 12192000"/>
              <a:gd name="connsiteY12661" fmla="*/ 15087 h 6858000"/>
              <a:gd name="connsiteX12662" fmla="*/ 2798693 w 12192000"/>
              <a:gd name="connsiteY12662" fmla="*/ 11849 h 6858000"/>
              <a:gd name="connsiteX12663" fmla="*/ 2801646 w 12192000"/>
              <a:gd name="connsiteY12663" fmla="*/ 1731 h 6858000"/>
              <a:gd name="connsiteX12664" fmla="*/ 2481845 w 12192000"/>
              <a:gd name="connsiteY12664" fmla="*/ 0 h 6858000"/>
              <a:gd name="connsiteX12665" fmla="*/ 2614785 w 12192000"/>
              <a:gd name="connsiteY12665" fmla="*/ 0 h 6858000"/>
              <a:gd name="connsiteX12666" fmla="*/ 2614132 w 12192000"/>
              <a:gd name="connsiteY12666" fmla="*/ 517 h 6858000"/>
              <a:gd name="connsiteX12667" fmla="*/ 2616347 w 12192000"/>
              <a:gd name="connsiteY12667" fmla="*/ 9016 h 6858000"/>
              <a:gd name="connsiteX12668" fmla="*/ 2611917 w 12192000"/>
              <a:gd name="connsiteY12668" fmla="*/ 14682 h 6858000"/>
              <a:gd name="connsiteX12669" fmla="*/ 2603058 w 12192000"/>
              <a:gd name="connsiteY12669" fmla="*/ 11444 h 6858000"/>
              <a:gd name="connsiteX12670" fmla="*/ 2587555 w 12192000"/>
              <a:gd name="connsiteY12670" fmla="*/ 11849 h 6858000"/>
              <a:gd name="connsiteX12671" fmla="*/ 2580911 w 12192000"/>
              <a:gd name="connsiteY12671" fmla="*/ 16301 h 6858000"/>
              <a:gd name="connsiteX12672" fmla="*/ 2578696 w 12192000"/>
              <a:gd name="connsiteY12672" fmla="*/ 26823 h 6858000"/>
              <a:gd name="connsiteX12673" fmla="*/ 2568361 w 12192000"/>
              <a:gd name="connsiteY12673" fmla="*/ 32085 h 6858000"/>
              <a:gd name="connsiteX12674" fmla="*/ 2563932 w 12192000"/>
              <a:gd name="connsiteY12674" fmla="*/ 38155 h 6858000"/>
              <a:gd name="connsiteX12675" fmla="*/ 2555811 w 12192000"/>
              <a:gd name="connsiteY12675" fmla="*/ 38155 h 6858000"/>
              <a:gd name="connsiteX12676" fmla="*/ 2541784 w 12192000"/>
              <a:gd name="connsiteY12676" fmla="*/ 52320 h 6858000"/>
              <a:gd name="connsiteX12677" fmla="*/ 2537355 w 12192000"/>
              <a:gd name="connsiteY12677" fmla="*/ 50702 h 6858000"/>
              <a:gd name="connsiteX12678" fmla="*/ 2528496 w 12192000"/>
              <a:gd name="connsiteY12678" fmla="*/ 50702 h 6858000"/>
              <a:gd name="connsiteX12679" fmla="*/ 2524066 w 12192000"/>
              <a:gd name="connsiteY12679" fmla="*/ 60010 h 6858000"/>
              <a:gd name="connsiteX12680" fmla="*/ 2499704 w 12192000"/>
              <a:gd name="connsiteY12680" fmla="*/ 66081 h 6858000"/>
              <a:gd name="connsiteX12681" fmla="*/ 2495275 w 12192000"/>
              <a:gd name="connsiteY12681" fmla="*/ 62034 h 6858000"/>
              <a:gd name="connsiteX12682" fmla="*/ 2498966 w 12192000"/>
              <a:gd name="connsiteY12682" fmla="*/ 56368 h 6858000"/>
              <a:gd name="connsiteX12683" fmla="*/ 2495275 w 12192000"/>
              <a:gd name="connsiteY12683" fmla="*/ 45440 h 6858000"/>
              <a:gd name="connsiteX12684" fmla="*/ 2488631 w 12192000"/>
              <a:gd name="connsiteY12684" fmla="*/ 38560 h 6858000"/>
              <a:gd name="connsiteX12685" fmla="*/ 2488631 w 12192000"/>
              <a:gd name="connsiteY12685" fmla="*/ 33704 h 6858000"/>
              <a:gd name="connsiteX12686" fmla="*/ 2494537 w 12192000"/>
              <a:gd name="connsiteY12686" fmla="*/ 31680 h 6858000"/>
              <a:gd name="connsiteX12687" fmla="*/ 2494537 w 12192000"/>
              <a:gd name="connsiteY12687" fmla="*/ 24395 h 6858000"/>
              <a:gd name="connsiteX12688" fmla="*/ 2502657 w 12192000"/>
              <a:gd name="connsiteY12688" fmla="*/ 11849 h 6858000"/>
              <a:gd name="connsiteX12689" fmla="*/ 2492322 w 12192000"/>
              <a:gd name="connsiteY12689" fmla="*/ 21158 h 6858000"/>
              <a:gd name="connsiteX12690" fmla="*/ 2488631 w 12192000"/>
              <a:gd name="connsiteY12690" fmla="*/ 21967 h 6858000"/>
              <a:gd name="connsiteX12691" fmla="*/ 2487892 w 12192000"/>
              <a:gd name="connsiteY12691" fmla="*/ 2945 h 6858000"/>
              <a:gd name="connsiteX12692" fmla="*/ 2482725 w 12192000"/>
              <a:gd name="connsiteY12692" fmla="*/ 1326 h 6858000"/>
              <a:gd name="connsiteX12693" fmla="*/ 0 w 12192000"/>
              <a:gd name="connsiteY12693" fmla="*/ 0 h 6858000"/>
              <a:gd name="connsiteX12694" fmla="*/ 2452798 w 12192000"/>
              <a:gd name="connsiteY12694" fmla="*/ 0 h 6858000"/>
              <a:gd name="connsiteX12695" fmla="*/ 2447289 w 12192000"/>
              <a:gd name="connsiteY12695" fmla="*/ 7802 h 6858000"/>
              <a:gd name="connsiteX12696" fmla="*/ 2451718 w 12192000"/>
              <a:gd name="connsiteY12696" fmla="*/ 9016 h 6858000"/>
              <a:gd name="connsiteX12697" fmla="*/ 2464269 w 12192000"/>
              <a:gd name="connsiteY12697" fmla="*/ 922 h 6858000"/>
              <a:gd name="connsiteX12698" fmla="*/ 2469436 w 12192000"/>
              <a:gd name="connsiteY12698" fmla="*/ 3350 h 6858000"/>
              <a:gd name="connsiteX12699" fmla="*/ 2468698 w 12192000"/>
              <a:gd name="connsiteY12699" fmla="*/ 11040 h 6858000"/>
              <a:gd name="connsiteX12700" fmla="*/ 2477557 w 12192000"/>
              <a:gd name="connsiteY12700" fmla="*/ 14682 h 6858000"/>
              <a:gd name="connsiteX12701" fmla="*/ 2483463 w 12192000"/>
              <a:gd name="connsiteY12701" fmla="*/ 28847 h 6858000"/>
              <a:gd name="connsiteX12702" fmla="*/ 2481248 w 12192000"/>
              <a:gd name="connsiteY12702" fmla="*/ 41798 h 6858000"/>
              <a:gd name="connsiteX12703" fmla="*/ 2485678 w 12192000"/>
              <a:gd name="connsiteY12703" fmla="*/ 44631 h 6858000"/>
              <a:gd name="connsiteX12704" fmla="*/ 2487892 w 12192000"/>
              <a:gd name="connsiteY12704" fmla="*/ 57177 h 6858000"/>
              <a:gd name="connsiteX12705" fmla="*/ 2484201 w 12192000"/>
              <a:gd name="connsiteY12705" fmla="*/ 62843 h 6858000"/>
              <a:gd name="connsiteX12706" fmla="*/ 2487154 w 12192000"/>
              <a:gd name="connsiteY12706" fmla="*/ 66081 h 6858000"/>
              <a:gd name="connsiteX12707" fmla="*/ 2486416 w 12192000"/>
              <a:gd name="connsiteY12707" fmla="*/ 73366 h 6858000"/>
              <a:gd name="connsiteX12708" fmla="*/ 2481248 w 12192000"/>
              <a:gd name="connsiteY12708" fmla="*/ 73770 h 6858000"/>
              <a:gd name="connsiteX12709" fmla="*/ 2465745 w 12192000"/>
              <a:gd name="connsiteY12709" fmla="*/ 61224 h 6858000"/>
              <a:gd name="connsiteX12710" fmla="*/ 2464269 w 12192000"/>
              <a:gd name="connsiteY12710" fmla="*/ 53535 h 6858000"/>
              <a:gd name="connsiteX12711" fmla="*/ 2457624 w 12192000"/>
              <a:gd name="connsiteY12711" fmla="*/ 51106 h 6858000"/>
              <a:gd name="connsiteX12712" fmla="*/ 2455410 w 12192000"/>
              <a:gd name="connsiteY12712" fmla="*/ 43822 h 6858000"/>
              <a:gd name="connsiteX12713" fmla="*/ 2449504 w 12192000"/>
              <a:gd name="connsiteY12713" fmla="*/ 51511 h 6858000"/>
              <a:gd name="connsiteX12714" fmla="*/ 2459101 w 12192000"/>
              <a:gd name="connsiteY12714" fmla="*/ 59605 h 6858000"/>
              <a:gd name="connsiteX12715" fmla="*/ 2456886 w 12192000"/>
              <a:gd name="connsiteY12715" fmla="*/ 67295 h 6858000"/>
              <a:gd name="connsiteX12716" fmla="*/ 2445074 w 12192000"/>
              <a:gd name="connsiteY12716" fmla="*/ 61224 h 6858000"/>
              <a:gd name="connsiteX12717" fmla="*/ 2437692 w 12192000"/>
              <a:gd name="connsiteY12717" fmla="*/ 59605 h 6858000"/>
              <a:gd name="connsiteX12718" fmla="*/ 2436215 w 12192000"/>
              <a:gd name="connsiteY12718" fmla="*/ 55154 h 6858000"/>
              <a:gd name="connsiteX12719" fmla="*/ 2428833 w 12192000"/>
              <a:gd name="connsiteY12719" fmla="*/ 57987 h 6858000"/>
              <a:gd name="connsiteX12720" fmla="*/ 2428833 w 12192000"/>
              <a:gd name="connsiteY12720" fmla="*/ 51916 h 6858000"/>
              <a:gd name="connsiteX12721" fmla="*/ 2433262 w 12192000"/>
              <a:gd name="connsiteY12721" fmla="*/ 38560 h 6858000"/>
              <a:gd name="connsiteX12722" fmla="*/ 2435477 w 12192000"/>
              <a:gd name="connsiteY12722" fmla="*/ 36132 h 6858000"/>
              <a:gd name="connsiteX12723" fmla="*/ 2430309 w 12192000"/>
              <a:gd name="connsiteY12723" fmla="*/ 34108 h 6858000"/>
              <a:gd name="connsiteX12724" fmla="*/ 2429571 w 12192000"/>
              <a:gd name="connsiteY12724" fmla="*/ 29657 h 6858000"/>
              <a:gd name="connsiteX12725" fmla="*/ 2415545 w 12192000"/>
              <a:gd name="connsiteY12725" fmla="*/ 34918 h 6858000"/>
              <a:gd name="connsiteX12726" fmla="*/ 2403733 w 12192000"/>
              <a:gd name="connsiteY12726" fmla="*/ 34918 h 6858000"/>
              <a:gd name="connsiteX12727" fmla="*/ 2395612 w 12192000"/>
              <a:gd name="connsiteY12727" fmla="*/ 29252 h 6858000"/>
              <a:gd name="connsiteX12728" fmla="*/ 2387491 w 12192000"/>
              <a:gd name="connsiteY12728" fmla="*/ 30871 h 6858000"/>
              <a:gd name="connsiteX12729" fmla="*/ 2376418 w 12192000"/>
              <a:gd name="connsiteY12729" fmla="*/ 23990 h 6858000"/>
              <a:gd name="connsiteX12730" fmla="*/ 2374941 w 12192000"/>
              <a:gd name="connsiteY12730" fmla="*/ 30871 h 6858000"/>
              <a:gd name="connsiteX12731" fmla="*/ 2377894 w 12192000"/>
              <a:gd name="connsiteY12731" fmla="*/ 36537 h 6858000"/>
              <a:gd name="connsiteX12732" fmla="*/ 2373465 w 12192000"/>
              <a:gd name="connsiteY12732" fmla="*/ 39774 h 6858000"/>
              <a:gd name="connsiteX12733" fmla="*/ 2373465 w 12192000"/>
              <a:gd name="connsiteY12733" fmla="*/ 48678 h 6858000"/>
              <a:gd name="connsiteX12734" fmla="*/ 2378632 w 12192000"/>
              <a:gd name="connsiteY12734" fmla="*/ 55154 h 6858000"/>
              <a:gd name="connsiteX12735" fmla="*/ 2390444 w 12192000"/>
              <a:gd name="connsiteY12735" fmla="*/ 57177 h 6858000"/>
              <a:gd name="connsiteX12736" fmla="*/ 2396350 w 12192000"/>
              <a:gd name="connsiteY12736" fmla="*/ 65271 h 6858000"/>
              <a:gd name="connsiteX12737" fmla="*/ 2388230 w 12192000"/>
              <a:gd name="connsiteY12737" fmla="*/ 78222 h 6858000"/>
              <a:gd name="connsiteX12738" fmla="*/ 2381585 w 12192000"/>
              <a:gd name="connsiteY12738" fmla="*/ 79841 h 6858000"/>
              <a:gd name="connsiteX12739" fmla="*/ 2358700 w 12192000"/>
              <a:gd name="connsiteY12739" fmla="*/ 95625 h 6858000"/>
              <a:gd name="connsiteX12740" fmla="*/ 2348364 w 12192000"/>
              <a:gd name="connsiteY12740" fmla="*/ 107362 h 6858000"/>
              <a:gd name="connsiteX12741" fmla="*/ 2336552 w 12192000"/>
              <a:gd name="connsiteY12741" fmla="*/ 120717 h 6858000"/>
              <a:gd name="connsiteX12742" fmla="*/ 2329908 w 12192000"/>
              <a:gd name="connsiteY12742" fmla="*/ 117884 h 6858000"/>
              <a:gd name="connsiteX12743" fmla="*/ 2322526 w 12192000"/>
              <a:gd name="connsiteY12743" fmla="*/ 122741 h 6858000"/>
              <a:gd name="connsiteX12744" fmla="*/ 2318096 w 12192000"/>
              <a:gd name="connsiteY12744" fmla="*/ 133668 h 6858000"/>
              <a:gd name="connsiteX12745" fmla="*/ 2309237 w 12192000"/>
              <a:gd name="connsiteY12745" fmla="*/ 136906 h 6858000"/>
              <a:gd name="connsiteX12746" fmla="*/ 2278231 w 12192000"/>
              <a:gd name="connsiteY12746" fmla="*/ 130835 h 6858000"/>
              <a:gd name="connsiteX12747" fmla="*/ 2271587 w 12192000"/>
              <a:gd name="connsiteY12747" fmla="*/ 121931 h 6858000"/>
              <a:gd name="connsiteX12748" fmla="*/ 2267158 w 12192000"/>
              <a:gd name="connsiteY12748" fmla="*/ 111813 h 6858000"/>
              <a:gd name="connsiteX12749" fmla="*/ 2251654 w 12192000"/>
              <a:gd name="connsiteY12749" fmla="*/ 105338 h 6858000"/>
              <a:gd name="connsiteX12750" fmla="*/ 2251654 w 12192000"/>
              <a:gd name="connsiteY12750" fmla="*/ 101291 h 6858000"/>
              <a:gd name="connsiteX12751" fmla="*/ 2256822 w 12192000"/>
              <a:gd name="connsiteY12751" fmla="*/ 100886 h 6858000"/>
              <a:gd name="connsiteX12752" fmla="*/ 2260513 w 12192000"/>
              <a:gd name="connsiteY12752" fmla="*/ 98053 h 6858000"/>
              <a:gd name="connsiteX12753" fmla="*/ 2256084 w 12192000"/>
              <a:gd name="connsiteY12753" fmla="*/ 92792 h 6858000"/>
              <a:gd name="connsiteX12754" fmla="*/ 2246487 w 12192000"/>
              <a:gd name="connsiteY12754" fmla="*/ 90768 h 6858000"/>
              <a:gd name="connsiteX12755" fmla="*/ 2236151 w 12192000"/>
              <a:gd name="connsiteY12755" fmla="*/ 72556 h 6858000"/>
              <a:gd name="connsiteX12756" fmla="*/ 2223601 w 12192000"/>
              <a:gd name="connsiteY12756" fmla="*/ 63652 h 6858000"/>
              <a:gd name="connsiteX12757" fmla="*/ 2203669 w 12192000"/>
              <a:gd name="connsiteY12757" fmla="*/ 63652 h 6858000"/>
              <a:gd name="connsiteX12758" fmla="*/ 2189642 w 12192000"/>
              <a:gd name="connsiteY12758" fmla="*/ 55558 h 6858000"/>
              <a:gd name="connsiteX12759" fmla="*/ 2166756 w 12192000"/>
              <a:gd name="connsiteY12759" fmla="*/ 54344 h 6858000"/>
              <a:gd name="connsiteX12760" fmla="*/ 2157159 w 12192000"/>
              <a:gd name="connsiteY12760" fmla="*/ 51511 h 6858000"/>
              <a:gd name="connsiteX12761" fmla="*/ 2157159 w 12192000"/>
              <a:gd name="connsiteY12761" fmla="*/ 57987 h 6858000"/>
              <a:gd name="connsiteX12762" fmla="*/ 2163065 w 12192000"/>
              <a:gd name="connsiteY12762" fmla="*/ 64057 h 6858000"/>
              <a:gd name="connsiteX12763" fmla="*/ 2166756 w 12192000"/>
              <a:gd name="connsiteY12763" fmla="*/ 60010 h 6858000"/>
              <a:gd name="connsiteX12764" fmla="*/ 2172662 w 12192000"/>
              <a:gd name="connsiteY12764" fmla="*/ 58796 h 6858000"/>
              <a:gd name="connsiteX12765" fmla="*/ 2194810 w 12192000"/>
              <a:gd name="connsiteY12765" fmla="*/ 66081 h 6858000"/>
              <a:gd name="connsiteX12766" fmla="*/ 2215480 w 12192000"/>
              <a:gd name="connsiteY12766" fmla="*/ 65676 h 6858000"/>
              <a:gd name="connsiteX12767" fmla="*/ 2222125 w 12192000"/>
              <a:gd name="connsiteY12767" fmla="*/ 69723 h 6858000"/>
              <a:gd name="connsiteX12768" fmla="*/ 2219910 w 12192000"/>
              <a:gd name="connsiteY12768" fmla="*/ 74984 h 6858000"/>
              <a:gd name="connsiteX12769" fmla="*/ 2216219 w 12192000"/>
              <a:gd name="connsiteY12769" fmla="*/ 74580 h 6858000"/>
              <a:gd name="connsiteX12770" fmla="*/ 2212527 w 12192000"/>
              <a:gd name="connsiteY12770" fmla="*/ 78222 h 6858000"/>
              <a:gd name="connsiteX12771" fmla="*/ 2215480 w 12192000"/>
              <a:gd name="connsiteY12771" fmla="*/ 81055 h 6858000"/>
              <a:gd name="connsiteX12772" fmla="*/ 2216957 w 12192000"/>
              <a:gd name="connsiteY12772" fmla="*/ 96434 h 6858000"/>
              <a:gd name="connsiteX12773" fmla="*/ 2221386 w 12192000"/>
              <a:gd name="connsiteY12773" fmla="*/ 96434 h 6858000"/>
              <a:gd name="connsiteX12774" fmla="*/ 2232460 w 12192000"/>
              <a:gd name="connsiteY12774" fmla="*/ 116265 h 6858000"/>
              <a:gd name="connsiteX12775" fmla="*/ 2238366 w 12192000"/>
              <a:gd name="connsiteY12775" fmla="*/ 129621 h 6858000"/>
              <a:gd name="connsiteX12776" fmla="*/ 2256822 w 12192000"/>
              <a:gd name="connsiteY12776" fmla="*/ 135287 h 6858000"/>
              <a:gd name="connsiteX12777" fmla="*/ 2276016 w 12192000"/>
              <a:gd name="connsiteY12777" fmla="*/ 138525 h 6858000"/>
              <a:gd name="connsiteX12778" fmla="*/ 2311452 w 12192000"/>
              <a:gd name="connsiteY12778" fmla="*/ 147833 h 6858000"/>
              <a:gd name="connsiteX12779" fmla="*/ 2312928 w 12192000"/>
              <a:gd name="connsiteY12779" fmla="*/ 157951 h 6858000"/>
              <a:gd name="connsiteX12780" fmla="*/ 2309237 w 12192000"/>
              <a:gd name="connsiteY12780" fmla="*/ 161189 h 6858000"/>
              <a:gd name="connsiteX12781" fmla="*/ 2297426 w 12192000"/>
              <a:gd name="connsiteY12781" fmla="*/ 168878 h 6858000"/>
              <a:gd name="connsiteX12782" fmla="*/ 2288567 w 12192000"/>
              <a:gd name="connsiteY12782" fmla="*/ 172925 h 6858000"/>
              <a:gd name="connsiteX12783" fmla="*/ 2274540 w 12192000"/>
              <a:gd name="connsiteY12783" fmla="*/ 190733 h 6858000"/>
              <a:gd name="connsiteX12784" fmla="*/ 2272325 w 12192000"/>
              <a:gd name="connsiteY12784" fmla="*/ 187090 h 6858000"/>
              <a:gd name="connsiteX12785" fmla="*/ 2267896 w 12192000"/>
              <a:gd name="connsiteY12785" fmla="*/ 189923 h 6858000"/>
              <a:gd name="connsiteX12786" fmla="*/ 2266419 w 12192000"/>
              <a:gd name="connsiteY12786" fmla="*/ 195589 h 6858000"/>
              <a:gd name="connsiteX12787" fmla="*/ 2234675 w 12192000"/>
              <a:gd name="connsiteY12787" fmla="*/ 225538 h 6858000"/>
              <a:gd name="connsiteX12788" fmla="*/ 2222125 w 12192000"/>
              <a:gd name="connsiteY12788" fmla="*/ 231204 h 6858000"/>
              <a:gd name="connsiteX12789" fmla="*/ 2213266 w 12192000"/>
              <a:gd name="connsiteY12789" fmla="*/ 245369 h 6858000"/>
              <a:gd name="connsiteX12790" fmla="*/ 2205145 w 12192000"/>
              <a:gd name="connsiteY12790" fmla="*/ 246988 h 6858000"/>
              <a:gd name="connsiteX12791" fmla="*/ 2199977 w 12192000"/>
              <a:gd name="connsiteY12791" fmla="*/ 243750 h 6858000"/>
              <a:gd name="connsiteX12792" fmla="*/ 2194810 w 12192000"/>
              <a:gd name="connsiteY12792" fmla="*/ 243750 h 6858000"/>
              <a:gd name="connsiteX12793" fmla="*/ 2192595 w 12192000"/>
              <a:gd name="connsiteY12793" fmla="*/ 248607 h 6858000"/>
              <a:gd name="connsiteX12794" fmla="*/ 2180045 w 12192000"/>
              <a:gd name="connsiteY12794" fmla="*/ 235251 h 6858000"/>
              <a:gd name="connsiteX12795" fmla="*/ 2172662 w 12192000"/>
              <a:gd name="connsiteY12795" fmla="*/ 232418 h 6858000"/>
              <a:gd name="connsiteX12796" fmla="*/ 2166756 w 12192000"/>
              <a:gd name="connsiteY12796" fmla="*/ 238894 h 6858000"/>
              <a:gd name="connsiteX12797" fmla="*/ 2164542 w 12192000"/>
              <a:gd name="connsiteY12797" fmla="*/ 232823 h 6858000"/>
              <a:gd name="connsiteX12798" fmla="*/ 2160112 w 12192000"/>
              <a:gd name="connsiteY12798" fmla="*/ 231204 h 6858000"/>
              <a:gd name="connsiteX12799" fmla="*/ 2167495 w 12192000"/>
              <a:gd name="connsiteY12799" fmla="*/ 221896 h 6858000"/>
              <a:gd name="connsiteX12800" fmla="*/ 2164542 w 12192000"/>
              <a:gd name="connsiteY12800" fmla="*/ 219872 h 6858000"/>
              <a:gd name="connsiteX12801" fmla="*/ 2162327 w 12192000"/>
              <a:gd name="connsiteY12801" fmla="*/ 215016 h 6858000"/>
              <a:gd name="connsiteX12802" fmla="*/ 2152730 w 12192000"/>
              <a:gd name="connsiteY12802" fmla="*/ 220277 h 6858000"/>
              <a:gd name="connsiteX12803" fmla="*/ 2144609 w 12192000"/>
              <a:gd name="connsiteY12803" fmla="*/ 238489 h 6858000"/>
              <a:gd name="connsiteX12804" fmla="*/ 2143871 w 12192000"/>
              <a:gd name="connsiteY12804" fmla="*/ 229990 h 6858000"/>
              <a:gd name="connsiteX12805" fmla="*/ 2138703 w 12192000"/>
              <a:gd name="connsiteY12805" fmla="*/ 215420 h 6858000"/>
              <a:gd name="connsiteX12806" fmla="*/ 2134274 w 12192000"/>
              <a:gd name="connsiteY12806" fmla="*/ 228371 h 6858000"/>
              <a:gd name="connsiteX12807" fmla="*/ 2139441 w 12192000"/>
              <a:gd name="connsiteY12807" fmla="*/ 234037 h 6858000"/>
              <a:gd name="connsiteX12808" fmla="*/ 2138703 w 12192000"/>
              <a:gd name="connsiteY12808" fmla="*/ 251035 h 6858000"/>
              <a:gd name="connsiteX12809" fmla="*/ 2126891 w 12192000"/>
              <a:gd name="connsiteY12809" fmla="*/ 266414 h 6858000"/>
              <a:gd name="connsiteX12810" fmla="*/ 2120247 w 12192000"/>
              <a:gd name="connsiteY12810" fmla="*/ 264796 h 6858000"/>
              <a:gd name="connsiteX12811" fmla="*/ 2118032 w 12192000"/>
              <a:gd name="connsiteY12811" fmla="*/ 259130 h 6858000"/>
              <a:gd name="connsiteX12812" fmla="*/ 2110650 w 12192000"/>
              <a:gd name="connsiteY12812" fmla="*/ 248202 h 6858000"/>
              <a:gd name="connsiteX12813" fmla="*/ 2108435 w 12192000"/>
              <a:gd name="connsiteY12813" fmla="*/ 256701 h 6858000"/>
              <a:gd name="connsiteX12814" fmla="*/ 2115079 w 12192000"/>
              <a:gd name="connsiteY12814" fmla="*/ 261558 h 6858000"/>
              <a:gd name="connsiteX12815" fmla="*/ 2104744 w 12192000"/>
              <a:gd name="connsiteY12815" fmla="*/ 266414 h 6858000"/>
              <a:gd name="connsiteX12816" fmla="*/ 2104006 w 12192000"/>
              <a:gd name="connsiteY12816" fmla="*/ 276532 h 6858000"/>
              <a:gd name="connsiteX12817" fmla="*/ 2100314 w 12192000"/>
              <a:gd name="connsiteY12817" fmla="*/ 272890 h 6858000"/>
              <a:gd name="connsiteX12818" fmla="*/ 2089979 w 12192000"/>
              <a:gd name="connsiteY12818" fmla="*/ 269652 h 6858000"/>
              <a:gd name="connsiteX12819" fmla="*/ 2088503 w 12192000"/>
              <a:gd name="connsiteY12819" fmla="*/ 263177 h 6858000"/>
              <a:gd name="connsiteX12820" fmla="*/ 2079644 w 12192000"/>
              <a:gd name="connsiteY12820" fmla="*/ 258320 h 6858000"/>
              <a:gd name="connsiteX12821" fmla="*/ 2070046 w 12192000"/>
              <a:gd name="connsiteY12821" fmla="*/ 246179 h 6858000"/>
              <a:gd name="connsiteX12822" fmla="*/ 2050852 w 12192000"/>
              <a:gd name="connsiteY12822" fmla="*/ 239703 h 6858000"/>
              <a:gd name="connsiteX12823" fmla="*/ 2031658 w 12192000"/>
              <a:gd name="connsiteY12823" fmla="*/ 229585 h 6858000"/>
              <a:gd name="connsiteX12824" fmla="*/ 2025752 w 12192000"/>
              <a:gd name="connsiteY12824" fmla="*/ 216230 h 6858000"/>
              <a:gd name="connsiteX12825" fmla="*/ 2017631 w 12192000"/>
              <a:gd name="connsiteY12825" fmla="*/ 213397 h 6858000"/>
              <a:gd name="connsiteX12826" fmla="*/ 2004342 w 12192000"/>
              <a:gd name="connsiteY12826" fmla="*/ 203684 h 6858000"/>
              <a:gd name="connsiteX12827" fmla="*/ 1999913 w 12192000"/>
              <a:gd name="connsiteY12827" fmla="*/ 196804 h 6858000"/>
              <a:gd name="connsiteX12828" fmla="*/ 1999175 w 12192000"/>
              <a:gd name="connsiteY12828" fmla="*/ 210159 h 6858000"/>
              <a:gd name="connsiteX12829" fmla="*/ 1990316 w 12192000"/>
              <a:gd name="connsiteY12829" fmla="*/ 208136 h 6858000"/>
              <a:gd name="connsiteX12830" fmla="*/ 1995484 w 12192000"/>
              <a:gd name="connsiteY12830" fmla="*/ 221491 h 6858000"/>
              <a:gd name="connsiteX12831" fmla="*/ 2004342 w 12192000"/>
              <a:gd name="connsiteY12831" fmla="*/ 228371 h 6858000"/>
              <a:gd name="connsiteX12832" fmla="*/ 2007296 w 12192000"/>
              <a:gd name="connsiteY12832" fmla="*/ 224729 h 6858000"/>
              <a:gd name="connsiteX12833" fmla="*/ 2003604 w 12192000"/>
              <a:gd name="connsiteY12833" fmla="*/ 218253 h 6858000"/>
              <a:gd name="connsiteX12834" fmla="*/ 2005081 w 12192000"/>
              <a:gd name="connsiteY12834" fmla="*/ 214206 h 6858000"/>
              <a:gd name="connsiteX12835" fmla="*/ 2009510 w 12192000"/>
              <a:gd name="connsiteY12835" fmla="*/ 214611 h 6858000"/>
              <a:gd name="connsiteX12836" fmla="*/ 2029443 w 12192000"/>
              <a:gd name="connsiteY12836" fmla="*/ 233633 h 6858000"/>
              <a:gd name="connsiteX12837" fmla="*/ 2047161 w 12192000"/>
              <a:gd name="connsiteY12837" fmla="*/ 243750 h 6858000"/>
              <a:gd name="connsiteX12838" fmla="*/ 2049375 w 12192000"/>
              <a:gd name="connsiteY12838" fmla="*/ 247798 h 6858000"/>
              <a:gd name="connsiteX12839" fmla="*/ 2037564 w 12192000"/>
              <a:gd name="connsiteY12839" fmla="*/ 255082 h 6858000"/>
              <a:gd name="connsiteX12840" fmla="*/ 2025752 w 12192000"/>
              <a:gd name="connsiteY12840" fmla="*/ 256701 h 6858000"/>
              <a:gd name="connsiteX12841" fmla="*/ 2019108 w 12192000"/>
              <a:gd name="connsiteY12841" fmla="*/ 255082 h 6858000"/>
              <a:gd name="connsiteX12842" fmla="*/ 2021322 w 12192000"/>
              <a:gd name="connsiteY12842" fmla="*/ 260748 h 6858000"/>
              <a:gd name="connsiteX12843" fmla="*/ 2021322 w 12192000"/>
              <a:gd name="connsiteY12843" fmla="*/ 263581 h 6858000"/>
              <a:gd name="connsiteX12844" fmla="*/ 2026490 w 12192000"/>
              <a:gd name="connsiteY12844" fmla="*/ 261558 h 6858000"/>
              <a:gd name="connsiteX12845" fmla="*/ 2045684 w 12192000"/>
              <a:gd name="connsiteY12845" fmla="*/ 260344 h 6858000"/>
              <a:gd name="connsiteX12846" fmla="*/ 2056020 w 12192000"/>
              <a:gd name="connsiteY12846" fmla="*/ 250631 h 6858000"/>
              <a:gd name="connsiteX12847" fmla="*/ 2060449 w 12192000"/>
              <a:gd name="connsiteY12847" fmla="*/ 249416 h 6858000"/>
              <a:gd name="connsiteX12848" fmla="*/ 2066355 w 12192000"/>
              <a:gd name="connsiteY12848" fmla="*/ 256297 h 6858000"/>
              <a:gd name="connsiteX12849" fmla="*/ 2068570 w 12192000"/>
              <a:gd name="connsiteY12849" fmla="*/ 267629 h 6858000"/>
              <a:gd name="connsiteX12850" fmla="*/ 2087764 w 12192000"/>
              <a:gd name="connsiteY12850" fmla="*/ 287864 h 6858000"/>
              <a:gd name="connsiteX12851" fmla="*/ 2085549 w 12192000"/>
              <a:gd name="connsiteY12851" fmla="*/ 308909 h 6858000"/>
              <a:gd name="connsiteX12852" fmla="*/ 2072999 w 12192000"/>
              <a:gd name="connsiteY12852" fmla="*/ 321456 h 6858000"/>
              <a:gd name="connsiteX12853" fmla="*/ 2064879 w 12192000"/>
              <a:gd name="connsiteY12853" fmla="*/ 322265 h 6858000"/>
              <a:gd name="connsiteX12854" fmla="*/ 2058973 w 12192000"/>
              <a:gd name="connsiteY12854" fmla="*/ 326312 h 6858000"/>
              <a:gd name="connsiteX12855" fmla="*/ 2047161 w 12192000"/>
              <a:gd name="connsiteY12855" fmla="*/ 325907 h 6858000"/>
              <a:gd name="connsiteX12856" fmla="*/ 2039040 w 12192000"/>
              <a:gd name="connsiteY12856" fmla="*/ 320646 h 6858000"/>
              <a:gd name="connsiteX12857" fmla="*/ 2016893 w 12192000"/>
              <a:gd name="connsiteY12857" fmla="*/ 316599 h 6858000"/>
              <a:gd name="connsiteX12858" fmla="*/ 2003604 w 12192000"/>
              <a:gd name="connsiteY12858" fmla="*/ 300815 h 6858000"/>
              <a:gd name="connsiteX12859" fmla="*/ 1999175 w 12192000"/>
              <a:gd name="connsiteY12859" fmla="*/ 285841 h 6858000"/>
              <a:gd name="connsiteX12860" fmla="*/ 1991793 w 12192000"/>
              <a:gd name="connsiteY12860" fmla="*/ 279770 h 6858000"/>
              <a:gd name="connsiteX12861" fmla="*/ 1989578 w 12192000"/>
              <a:gd name="connsiteY12861" fmla="*/ 283412 h 6858000"/>
              <a:gd name="connsiteX12862" fmla="*/ 1991054 w 12192000"/>
              <a:gd name="connsiteY12862" fmla="*/ 289483 h 6858000"/>
              <a:gd name="connsiteX12863" fmla="*/ 1990316 w 12192000"/>
              <a:gd name="connsiteY12863" fmla="*/ 298387 h 6858000"/>
              <a:gd name="connsiteX12864" fmla="*/ 1999175 w 12192000"/>
              <a:gd name="connsiteY12864" fmla="*/ 308100 h 6858000"/>
              <a:gd name="connsiteX12865" fmla="*/ 2006557 w 12192000"/>
              <a:gd name="connsiteY12865" fmla="*/ 327122 h 6858000"/>
              <a:gd name="connsiteX12866" fmla="*/ 2016155 w 12192000"/>
              <a:gd name="connsiteY12866" fmla="*/ 342906 h 6858000"/>
              <a:gd name="connsiteX12867" fmla="*/ 2010987 w 12192000"/>
              <a:gd name="connsiteY12867" fmla="*/ 347762 h 6858000"/>
              <a:gd name="connsiteX12868" fmla="*/ 2005081 w 12192000"/>
              <a:gd name="connsiteY12868" fmla="*/ 344929 h 6858000"/>
              <a:gd name="connsiteX12869" fmla="*/ 1995484 w 12192000"/>
              <a:gd name="connsiteY12869" fmla="*/ 346143 h 6858000"/>
              <a:gd name="connsiteX12870" fmla="*/ 1992531 w 12192000"/>
              <a:gd name="connsiteY12870" fmla="*/ 334407 h 6858000"/>
              <a:gd name="connsiteX12871" fmla="*/ 1990316 w 12192000"/>
              <a:gd name="connsiteY12871" fmla="*/ 340477 h 6858000"/>
              <a:gd name="connsiteX12872" fmla="*/ 1986625 w 12192000"/>
              <a:gd name="connsiteY12872" fmla="*/ 342906 h 6858000"/>
              <a:gd name="connsiteX12873" fmla="*/ 1990316 w 12192000"/>
              <a:gd name="connsiteY12873" fmla="*/ 348572 h 6858000"/>
              <a:gd name="connsiteX12874" fmla="*/ 1998437 w 12192000"/>
              <a:gd name="connsiteY12874" fmla="*/ 351809 h 6858000"/>
              <a:gd name="connsiteX12875" fmla="*/ 2001390 w 12192000"/>
              <a:gd name="connsiteY12875" fmla="*/ 357475 h 6858000"/>
              <a:gd name="connsiteX12876" fmla="*/ 1983672 w 12192000"/>
              <a:gd name="connsiteY12876" fmla="*/ 353428 h 6858000"/>
              <a:gd name="connsiteX12877" fmla="*/ 1979242 w 12192000"/>
              <a:gd name="connsiteY12877" fmla="*/ 350190 h 6858000"/>
              <a:gd name="connsiteX12878" fmla="*/ 1978504 w 12192000"/>
              <a:gd name="connsiteY12878" fmla="*/ 358285 h 6858000"/>
              <a:gd name="connsiteX12879" fmla="*/ 1984410 w 12192000"/>
              <a:gd name="connsiteY12879" fmla="*/ 362737 h 6858000"/>
              <a:gd name="connsiteX12880" fmla="*/ 1984410 w 12192000"/>
              <a:gd name="connsiteY12880" fmla="*/ 369617 h 6858000"/>
              <a:gd name="connsiteX12881" fmla="*/ 1976289 w 12192000"/>
              <a:gd name="connsiteY12881" fmla="*/ 378520 h 6858000"/>
              <a:gd name="connsiteX12882" fmla="*/ 1974813 w 12192000"/>
              <a:gd name="connsiteY12882" fmla="*/ 367998 h 6858000"/>
              <a:gd name="connsiteX12883" fmla="*/ 1968907 w 12192000"/>
              <a:gd name="connsiteY12883" fmla="*/ 367188 h 6858000"/>
              <a:gd name="connsiteX12884" fmla="*/ 1971860 w 12192000"/>
              <a:gd name="connsiteY12884" fmla="*/ 371236 h 6858000"/>
              <a:gd name="connsiteX12885" fmla="*/ 1970383 w 12192000"/>
              <a:gd name="connsiteY12885" fmla="*/ 378116 h 6858000"/>
              <a:gd name="connsiteX12886" fmla="*/ 1966692 w 12192000"/>
              <a:gd name="connsiteY12886" fmla="*/ 375687 h 6858000"/>
              <a:gd name="connsiteX12887" fmla="*/ 1954880 w 12192000"/>
              <a:gd name="connsiteY12887" fmla="*/ 375283 h 6858000"/>
              <a:gd name="connsiteX12888" fmla="*/ 1950451 w 12192000"/>
              <a:gd name="connsiteY12888" fmla="*/ 380544 h 6858000"/>
              <a:gd name="connsiteX12889" fmla="*/ 1935686 w 12192000"/>
              <a:gd name="connsiteY12889" fmla="*/ 385805 h 6858000"/>
              <a:gd name="connsiteX12890" fmla="*/ 1943068 w 12192000"/>
              <a:gd name="connsiteY12890" fmla="*/ 390662 h 6858000"/>
              <a:gd name="connsiteX12891" fmla="*/ 1945283 w 12192000"/>
              <a:gd name="connsiteY12891" fmla="*/ 397137 h 6858000"/>
              <a:gd name="connsiteX12892" fmla="*/ 1940854 w 12192000"/>
              <a:gd name="connsiteY12892" fmla="*/ 398756 h 6858000"/>
              <a:gd name="connsiteX12893" fmla="*/ 1938639 w 12192000"/>
              <a:gd name="connsiteY12893" fmla="*/ 395114 h 6858000"/>
              <a:gd name="connsiteX12894" fmla="*/ 1927565 w 12192000"/>
              <a:gd name="connsiteY12894" fmla="*/ 387424 h 6858000"/>
              <a:gd name="connsiteX12895" fmla="*/ 1920183 w 12192000"/>
              <a:gd name="connsiteY12895" fmla="*/ 385805 h 6858000"/>
              <a:gd name="connsiteX12896" fmla="*/ 1919445 w 12192000"/>
              <a:gd name="connsiteY12896" fmla="*/ 391471 h 6858000"/>
              <a:gd name="connsiteX12897" fmla="*/ 1914277 w 12192000"/>
              <a:gd name="connsiteY12897" fmla="*/ 394304 h 6858000"/>
              <a:gd name="connsiteX12898" fmla="*/ 1926089 w 12192000"/>
              <a:gd name="connsiteY12898" fmla="*/ 402399 h 6858000"/>
              <a:gd name="connsiteX12899" fmla="*/ 1922398 w 12192000"/>
              <a:gd name="connsiteY12899" fmla="*/ 407660 h 6858000"/>
              <a:gd name="connsiteX12900" fmla="*/ 1922398 w 12192000"/>
              <a:gd name="connsiteY12900" fmla="*/ 412516 h 6858000"/>
              <a:gd name="connsiteX12901" fmla="*/ 1912800 w 12192000"/>
              <a:gd name="connsiteY12901" fmla="*/ 412112 h 6858000"/>
              <a:gd name="connsiteX12902" fmla="*/ 1904680 w 12192000"/>
              <a:gd name="connsiteY12902" fmla="*/ 424253 h 6858000"/>
              <a:gd name="connsiteX12903" fmla="*/ 1892130 w 12192000"/>
              <a:gd name="connsiteY12903" fmla="*/ 429919 h 6858000"/>
              <a:gd name="connsiteX12904" fmla="*/ 1897297 w 12192000"/>
              <a:gd name="connsiteY12904" fmla="*/ 435990 h 6858000"/>
              <a:gd name="connsiteX12905" fmla="*/ 1895083 w 12192000"/>
              <a:gd name="connsiteY12905" fmla="*/ 441251 h 6858000"/>
              <a:gd name="connsiteX12906" fmla="*/ 1888438 w 12192000"/>
              <a:gd name="connsiteY12906" fmla="*/ 441251 h 6858000"/>
              <a:gd name="connsiteX12907" fmla="*/ 1882532 w 12192000"/>
              <a:gd name="connsiteY12907" fmla="*/ 448131 h 6858000"/>
              <a:gd name="connsiteX12908" fmla="*/ 1884747 w 12192000"/>
              <a:gd name="connsiteY12908" fmla="*/ 455821 h 6858000"/>
              <a:gd name="connsiteX12909" fmla="*/ 1875888 w 12192000"/>
              <a:gd name="connsiteY12909" fmla="*/ 459059 h 6858000"/>
              <a:gd name="connsiteX12910" fmla="*/ 1861123 w 12192000"/>
              <a:gd name="connsiteY12910" fmla="*/ 474438 h 6858000"/>
              <a:gd name="connsiteX12911" fmla="*/ 1850788 w 12192000"/>
              <a:gd name="connsiteY12911" fmla="*/ 476866 h 6858000"/>
              <a:gd name="connsiteX12912" fmla="*/ 1850050 w 12192000"/>
              <a:gd name="connsiteY12912" fmla="*/ 484960 h 6858000"/>
              <a:gd name="connsiteX12913" fmla="*/ 1839714 w 12192000"/>
              <a:gd name="connsiteY12913" fmla="*/ 493459 h 6858000"/>
              <a:gd name="connsiteX12914" fmla="*/ 1828640 w 12192000"/>
              <a:gd name="connsiteY12914" fmla="*/ 486984 h 6858000"/>
              <a:gd name="connsiteX12915" fmla="*/ 1827902 w 12192000"/>
              <a:gd name="connsiteY12915" fmla="*/ 492245 h 6858000"/>
              <a:gd name="connsiteX12916" fmla="*/ 1833070 w 12192000"/>
              <a:gd name="connsiteY12916" fmla="*/ 502768 h 6858000"/>
              <a:gd name="connsiteX12917" fmla="*/ 1824211 w 12192000"/>
              <a:gd name="connsiteY12917" fmla="*/ 511267 h 6858000"/>
              <a:gd name="connsiteX12918" fmla="*/ 1820520 w 12192000"/>
              <a:gd name="connsiteY12918" fmla="*/ 527860 h 6858000"/>
              <a:gd name="connsiteX12919" fmla="*/ 1814614 w 12192000"/>
              <a:gd name="connsiteY12919" fmla="*/ 536764 h 6858000"/>
              <a:gd name="connsiteX12920" fmla="*/ 1810184 w 12192000"/>
              <a:gd name="connsiteY12920" fmla="*/ 548500 h 6858000"/>
              <a:gd name="connsiteX12921" fmla="*/ 1802064 w 12192000"/>
              <a:gd name="connsiteY12921" fmla="*/ 552548 h 6858000"/>
              <a:gd name="connsiteX12922" fmla="*/ 1795420 w 12192000"/>
              <a:gd name="connsiteY12922" fmla="*/ 571165 h 6858000"/>
              <a:gd name="connsiteX12923" fmla="*/ 1799111 w 12192000"/>
              <a:gd name="connsiteY12923" fmla="*/ 575212 h 6858000"/>
              <a:gd name="connsiteX12924" fmla="*/ 1799111 w 12192000"/>
              <a:gd name="connsiteY12924" fmla="*/ 588163 h 6858000"/>
              <a:gd name="connsiteX12925" fmla="*/ 1790252 w 12192000"/>
              <a:gd name="connsiteY12925" fmla="*/ 602732 h 6858000"/>
              <a:gd name="connsiteX12926" fmla="*/ 1786561 w 12192000"/>
              <a:gd name="connsiteY12926" fmla="*/ 610422 h 6858000"/>
              <a:gd name="connsiteX12927" fmla="*/ 1777702 w 12192000"/>
              <a:gd name="connsiteY12927" fmla="*/ 613255 h 6858000"/>
              <a:gd name="connsiteX12928" fmla="*/ 1773272 w 12192000"/>
              <a:gd name="connsiteY12928" fmla="*/ 617302 h 6858000"/>
              <a:gd name="connsiteX12929" fmla="*/ 1783608 w 12192000"/>
              <a:gd name="connsiteY12929" fmla="*/ 619326 h 6858000"/>
              <a:gd name="connsiteX12930" fmla="*/ 1786561 w 12192000"/>
              <a:gd name="connsiteY12930" fmla="*/ 626610 h 6858000"/>
              <a:gd name="connsiteX12931" fmla="*/ 1783608 w 12192000"/>
              <a:gd name="connsiteY12931" fmla="*/ 634705 h 6858000"/>
              <a:gd name="connsiteX12932" fmla="*/ 1788776 w 12192000"/>
              <a:gd name="connsiteY12932" fmla="*/ 640371 h 6858000"/>
              <a:gd name="connsiteX12933" fmla="*/ 1788037 w 12192000"/>
              <a:gd name="connsiteY12933" fmla="*/ 652107 h 6858000"/>
              <a:gd name="connsiteX12934" fmla="*/ 1792466 w 12192000"/>
              <a:gd name="connsiteY12934" fmla="*/ 654131 h 6858000"/>
              <a:gd name="connsiteX12935" fmla="*/ 1782869 w 12192000"/>
              <a:gd name="connsiteY12935" fmla="*/ 675581 h 6858000"/>
              <a:gd name="connsiteX12936" fmla="*/ 1770319 w 12192000"/>
              <a:gd name="connsiteY12936" fmla="*/ 687318 h 6858000"/>
              <a:gd name="connsiteX12937" fmla="*/ 1743004 w 12192000"/>
              <a:gd name="connsiteY12937" fmla="*/ 692984 h 6858000"/>
              <a:gd name="connsiteX12938" fmla="*/ 1739313 w 12192000"/>
              <a:gd name="connsiteY12938" fmla="*/ 702292 h 6858000"/>
              <a:gd name="connsiteX12939" fmla="*/ 1752602 w 12192000"/>
              <a:gd name="connsiteY12939" fmla="*/ 692174 h 6858000"/>
              <a:gd name="connsiteX12940" fmla="*/ 1775487 w 12192000"/>
              <a:gd name="connsiteY12940" fmla="*/ 689341 h 6858000"/>
              <a:gd name="connsiteX12941" fmla="*/ 1792466 w 12192000"/>
              <a:gd name="connsiteY12941" fmla="*/ 669915 h 6858000"/>
              <a:gd name="connsiteX12942" fmla="*/ 1805017 w 12192000"/>
              <a:gd name="connsiteY12942" fmla="*/ 646846 h 6858000"/>
              <a:gd name="connsiteX12943" fmla="*/ 1833808 w 12192000"/>
              <a:gd name="connsiteY12943" fmla="*/ 646037 h 6858000"/>
              <a:gd name="connsiteX12944" fmla="*/ 1842667 w 12192000"/>
              <a:gd name="connsiteY12944" fmla="*/ 649679 h 6858000"/>
              <a:gd name="connsiteX12945" fmla="*/ 1842667 w 12192000"/>
              <a:gd name="connsiteY12945" fmla="*/ 658178 h 6858000"/>
              <a:gd name="connsiteX12946" fmla="*/ 1838238 w 12192000"/>
              <a:gd name="connsiteY12946" fmla="*/ 668296 h 6858000"/>
              <a:gd name="connsiteX12947" fmla="*/ 1838238 w 12192000"/>
              <a:gd name="connsiteY12947" fmla="*/ 679223 h 6858000"/>
              <a:gd name="connsiteX12948" fmla="*/ 1844144 w 12192000"/>
              <a:gd name="connsiteY12948" fmla="*/ 691365 h 6858000"/>
              <a:gd name="connsiteX12949" fmla="*/ 1844144 w 12192000"/>
              <a:gd name="connsiteY12949" fmla="*/ 709982 h 6858000"/>
              <a:gd name="connsiteX12950" fmla="*/ 1836761 w 12192000"/>
              <a:gd name="connsiteY12950" fmla="*/ 727789 h 6858000"/>
              <a:gd name="connsiteX12951" fmla="*/ 1842667 w 12192000"/>
              <a:gd name="connsiteY12951" fmla="*/ 735883 h 6858000"/>
              <a:gd name="connsiteX12952" fmla="*/ 1846358 w 12192000"/>
              <a:gd name="connsiteY12952" fmla="*/ 753691 h 6858000"/>
              <a:gd name="connsiteX12953" fmla="*/ 1842667 w 12192000"/>
              <a:gd name="connsiteY12953" fmla="*/ 762999 h 6858000"/>
              <a:gd name="connsiteX12954" fmla="*/ 1811661 w 12192000"/>
              <a:gd name="connsiteY12954" fmla="*/ 789710 h 6858000"/>
              <a:gd name="connsiteX12955" fmla="*/ 1797634 w 12192000"/>
              <a:gd name="connsiteY12955" fmla="*/ 794162 h 6858000"/>
              <a:gd name="connsiteX12956" fmla="*/ 1786561 w 12192000"/>
              <a:gd name="connsiteY12956" fmla="*/ 792543 h 6858000"/>
              <a:gd name="connsiteX12957" fmla="*/ 1797634 w 12192000"/>
              <a:gd name="connsiteY12957" fmla="*/ 796995 h 6858000"/>
              <a:gd name="connsiteX12958" fmla="*/ 1812399 w 12192000"/>
              <a:gd name="connsiteY12958" fmla="*/ 797400 h 6858000"/>
              <a:gd name="connsiteX12959" fmla="*/ 1847835 w 12192000"/>
              <a:gd name="connsiteY12959" fmla="*/ 786877 h 6858000"/>
              <a:gd name="connsiteX12960" fmla="*/ 1884009 w 12192000"/>
              <a:gd name="connsiteY12960" fmla="*/ 775950 h 6858000"/>
              <a:gd name="connsiteX12961" fmla="*/ 1900989 w 12192000"/>
              <a:gd name="connsiteY12961" fmla="*/ 773926 h 6858000"/>
              <a:gd name="connsiteX12962" fmla="*/ 1923874 w 12192000"/>
              <a:gd name="connsiteY12962" fmla="*/ 787687 h 6858000"/>
              <a:gd name="connsiteX12963" fmla="*/ 1938639 w 12192000"/>
              <a:gd name="connsiteY12963" fmla="*/ 799828 h 6858000"/>
              <a:gd name="connsiteX12964" fmla="*/ 1960048 w 12192000"/>
              <a:gd name="connsiteY12964" fmla="*/ 805899 h 6858000"/>
              <a:gd name="connsiteX12965" fmla="*/ 1965954 w 12192000"/>
              <a:gd name="connsiteY12965" fmla="*/ 810351 h 6858000"/>
              <a:gd name="connsiteX12966" fmla="*/ 1975551 w 12192000"/>
              <a:gd name="connsiteY12966" fmla="*/ 812779 h 6858000"/>
              <a:gd name="connsiteX12967" fmla="*/ 1991054 w 12192000"/>
              <a:gd name="connsiteY12967" fmla="*/ 827754 h 6858000"/>
              <a:gd name="connsiteX12968" fmla="*/ 1999175 w 12192000"/>
              <a:gd name="connsiteY12968" fmla="*/ 830587 h 6858000"/>
              <a:gd name="connsiteX12969" fmla="*/ 2006557 w 12192000"/>
              <a:gd name="connsiteY12969" fmla="*/ 844347 h 6858000"/>
              <a:gd name="connsiteX12970" fmla="*/ 2015416 w 12192000"/>
              <a:gd name="connsiteY12970" fmla="*/ 849203 h 6858000"/>
              <a:gd name="connsiteX12971" fmla="*/ 2015416 w 12192000"/>
              <a:gd name="connsiteY12971" fmla="*/ 857298 h 6858000"/>
              <a:gd name="connsiteX12972" fmla="*/ 2022060 w 12192000"/>
              <a:gd name="connsiteY12972" fmla="*/ 863773 h 6858000"/>
              <a:gd name="connsiteX12973" fmla="*/ 2028705 w 12192000"/>
              <a:gd name="connsiteY12973" fmla="*/ 879557 h 6858000"/>
              <a:gd name="connsiteX12974" fmla="*/ 2027967 w 12192000"/>
              <a:gd name="connsiteY12974" fmla="*/ 883604 h 6858000"/>
              <a:gd name="connsiteX12975" fmla="*/ 2035349 w 12192000"/>
              <a:gd name="connsiteY12975" fmla="*/ 881176 h 6858000"/>
              <a:gd name="connsiteX12976" fmla="*/ 2039778 w 12192000"/>
              <a:gd name="connsiteY12976" fmla="*/ 886032 h 6858000"/>
              <a:gd name="connsiteX12977" fmla="*/ 2060449 w 12192000"/>
              <a:gd name="connsiteY12977" fmla="*/ 898579 h 6858000"/>
              <a:gd name="connsiteX12978" fmla="*/ 2067093 w 12192000"/>
              <a:gd name="connsiteY12978" fmla="*/ 900197 h 6858000"/>
              <a:gd name="connsiteX12979" fmla="*/ 2081858 w 12192000"/>
              <a:gd name="connsiteY12979" fmla="*/ 909911 h 6858000"/>
              <a:gd name="connsiteX12980" fmla="*/ 2089979 w 12192000"/>
              <a:gd name="connsiteY12980" fmla="*/ 912339 h 6858000"/>
              <a:gd name="connsiteX12981" fmla="*/ 2106220 w 12192000"/>
              <a:gd name="connsiteY12981" fmla="*/ 926099 h 6858000"/>
              <a:gd name="connsiteX12982" fmla="*/ 2108435 w 12192000"/>
              <a:gd name="connsiteY12982" fmla="*/ 932575 h 6858000"/>
              <a:gd name="connsiteX12983" fmla="*/ 2120985 w 12192000"/>
              <a:gd name="connsiteY12983" fmla="*/ 943907 h 6858000"/>
              <a:gd name="connsiteX12984" fmla="*/ 2118770 w 12192000"/>
              <a:gd name="connsiteY12984" fmla="*/ 948358 h 6858000"/>
              <a:gd name="connsiteX12985" fmla="*/ 2122462 w 12192000"/>
              <a:gd name="connsiteY12985" fmla="*/ 951191 h 6858000"/>
              <a:gd name="connsiteX12986" fmla="*/ 2137965 w 12192000"/>
              <a:gd name="connsiteY12986" fmla="*/ 951596 h 6858000"/>
              <a:gd name="connsiteX12987" fmla="*/ 2143133 w 12192000"/>
              <a:gd name="connsiteY12987" fmla="*/ 953215 h 6858000"/>
              <a:gd name="connsiteX12988" fmla="*/ 2154206 w 12192000"/>
              <a:gd name="connsiteY12988" fmla="*/ 950787 h 6858000"/>
              <a:gd name="connsiteX12989" fmla="*/ 2174877 w 12192000"/>
              <a:gd name="connsiteY12989" fmla="*/ 951596 h 6858000"/>
              <a:gd name="connsiteX12990" fmla="*/ 2180045 w 12192000"/>
              <a:gd name="connsiteY12990" fmla="*/ 956048 h 6858000"/>
              <a:gd name="connsiteX12991" fmla="*/ 2183736 w 12192000"/>
              <a:gd name="connsiteY12991" fmla="*/ 956048 h 6858000"/>
              <a:gd name="connsiteX12992" fmla="*/ 2199239 w 12192000"/>
              <a:gd name="connsiteY12992" fmla="*/ 960095 h 6858000"/>
              <a:gd name="connsiteX12993" fmla="*/ 2216219 w 12192000"/>
              <a:gd name="connsiteY12993" fmla="*/ 963333 h 6858000"/>
              <a:gd name="connsiteX12994" fmla="*/ 2228769 w 12192000"/>
              <a:gd name="connsiteY12994" fmla="*/ 959690 h 6858000"/>
              <a:gd name="connsiteX12995" fmla="*/ 2235413 w 12192000"/>
              <a:gd name="connsiteY12995" fmla="*/ 959690 h 6858000"/>
              <a:gd name="connsiteX12996" fmla="*/ 2235413 w 12192000"/>
              <a:gd name="connsiteY12996" fmla="*/ 962928 h 6858000"/>
              <a:gd name="connsiteX12997" fmla="*/ 2238366 w 12192000"/>
              <a:gd name="connsiteY12997" fmla="*/ 961309 h 6858000"/>
              <a:gd name="connsiteX12998" fmla="*/ 2243534 w 12192000"/>
              <a:gd name="connsiteY12998" fmla="*/ 961309 h 6858000"/>
              <a:gd name="connsiteX12999" fmla="*/ 2245748 w 12192000"/>
              <a:gd name="connsiteY12999" fmla="*/ 974665 h 6858000"/>
              <a:gd name="connsiteX13000" fmla="*/ 2232460 w 12192000"/>
              <a:gd name="connsiteY13000" fmla="*/ 997329 h 6858000"/>
              <a:gd name="connsiteX13001" fmla="*/ 2231722 w 12192000"/>
              <a:gd name="connsiteY13001" fmla="*/ 1005423 h 6858000"/>
              <a:gd name="connsiteX13002" fmla="*/ 2225078 w 12192000"/>
              <a:gd name="connsiteY13002" fmla="*/ 1013922 h 6858000"/>
              <a:gd name="connsiteX13003" fmla="*/ 2217695 w 12192000"/>
              <a:gd name="connsiteY13003" fmla="*/ 1026064 h 6858000"/>
              <a:gd name="connsiteX13004" fmla="*/ 2219910 w 12192000"/>
              <a:gd name="connsiteY13004" fmla="*/ 1036182 h 6858000"/>
              <a:gd name="connsiteX13005" fmla="*/ 2222863 w 12192000"/>
              <a:gd name="connsiteY13005" fmla="*/ 1039015 h 6858000"/>
              <a:gd name="connsiteX13006" fmla="*/ 2223601 w 12192000"/>
              <a:gd name="connsiteY13006" fmla="*/ 1058846 h 6858000"/>
              <a:gd name="connsiteX13007" fmla="*/ 2210313 w 12192000"/>
              <a:gd name="connsiteY13007" fmla="*/ 1077462 h 6858000"/>
              <a:gd name="connsiteX13008" fmla="*/ 2210313 w 12192000"/>
              <a:gd name="connsiteY13008" fmla="*/ 1085557 h 6858000"/>
              <a:gd name="connsiteX13009" fmla="*/ 2206622 w 12192000"/>
              <a:gd name="connsiteY13009" fmla="*/ 1097293 h 6858000"/>
              <a:gd name="connsiteX13010" fmla="*/ 2197024 w 12192000"/>
              <a:gd name="connsiteY13010" fmla="*/ 1104983 h 6858000"/>
              <a:gd name="connsiteX13011" fmla="*/ 2191857 w 12192000"/>
              <a:gd name="connsiteY13011" fmla="*/ 1123195 h 6858000"/>
              <a:gd name="connsiteX13012" fmla="*/ 2195548 w 12192000"/>
              <a:gd name="connsiteY13012" fmla="*/ 1130885 h 6858000"/>
              <a:gd name="connsiteX13013" fmla="*/ 2205883 w 12192000"/>
              <a:gd name="connsiteY13013" fmla="*/ 1138170 h 6858000"/>
              <a:gd name="connsiteX13014" fmla="*/ 2205883 w 12192000"/>
              <a:gd name="connsiteY13014" fmla="*/ 1149097 h 6858000"/>
              <a:gd name="connsiteX13015" fmla="*/ 2213266 w 12192000"/>
              <a:gd name="connsiteY13015" fmla="*/ 1153144 h 6858000"/>
              <a:gd name="connsiteX13016" fmla="*/ 2219172 w 12192000"/>
              <a:gd name="connsiteY13016" fmla="*/ 1160429 h 6858000"/>
              <a:gd name="connsiteX13017" fmla="*/ 2216957 w 12192000"/>
              <a:gd name="connsiteY13017" fmla="*/ 1168118 h 6858000"/>
              <a:gd name="connsiteX13018" fmla="*/ 2218433 w 12192000"/>
              <a:gd name="connsiteY13018" fmla="*/ 1172166 h 6858000"/>
              <a:gd name="connsiteX13019" fmla="*/ 2217695 w 12192000"/>
              <a:gd name="connsiteY13019" fmla="*/ 1178641 h 6858000"/>
              <a:gd name="connsiteX13020" fmla="*/ 2227292 w 12192000"/>
              <a:gd name="connsiteY13020" fmla="*/ 1181879 h 6858000"/>
              <a:gd name="connsiteX13021" fmla="*/ 2239104 w 12192000"/>
              <a:gd name="connsiteY13021" fmla="*/ 1187545 h 6858000"/>
              <a:gd name="connsiteX13022" fmla="*/ 2241319 w 12192000"/>
              <a:gd name="connsiteY13022" fmla="*/ 1187545 h 6858000"/>
              <a:gd name="connsiteX13023" fmla="*/ 2242795 w 12192000"/>
              <a:gd name="connsiteY13023" fmla="*/ 1194020 h 6858000"/>
              <a:gd name="connsiteX13024" fmla="*/ 2248701 w 12192000"/>
              <a:gd name="connsiteY13024" fmla="*/ 1201710 h 6858000"/>
              <a:gd name="connsiteX13025" fmla="*/ 2250916 w 12192000"/>
              <a:gd name="connsiteY13025" fmla="*/ 1216279 h 6858000"/>
              <a:gd name="connsiteX13026" fmla="*/ 2253131 w 12192000"/>
              <a:gd name="connsiteY13026" fmla="*/ 1222350 h 6858000"/>
              <a:gd name="connsiteX13027" fmla="*/ 2249440 w 12192000"/>
              <a:gd name="connsiteY13027" fmla="*/ 1234896 h 6858000"/>
              <a:gd name="connsiteX13028" fmla="*/ 2230245 w 12192000"/>
              <a:gd name="connsiteY13028" fmla="*/ 1250680 h 6858000"/>
              <a:gd name="connsiteX13029" fmla="*/ 2244272 w 12192000"/>
              <a:gd name="connsiteY13029" fmla="*/ 1244205 h 6858000"/>
              <a:gd name="connsiteX13030" fmla="*/ 2256822 w 12192000"/>
              <a:gd name="connsiteY13030" fmla="*/ 1235706 h 6858000"/>
              <a:gd name="connsiteX13031" fmla="*/ 2270111 w 12192000"/>
              <a:gd name="connsiteY13031" fmla="*/ 1240158 h 6858000"/>
              <a:gd name="connsiteX13032" fmla="*/ 2278969 w 12192000"/>
              <a:gd name="connsiteY13032" fmla="*/ 1247847 h 6858000"/>
              <a:gd name="connsiteX13033" fmla="*/ 2287090 w 12192000"/>
              <a:gd name="connsiteY13033" fmla="*/ 1248252 h 6858000"/>
              <a:gd name="connsiteX13034" fmla="*/ 2290043 w 12192000"/>
              <a:gd name="connsiteY13034" fmla="*/ 1240562 h 6858000"/>
              <a:gd name="connsiteX13035" fmla="*/ 2290043 w 12192000"/>
              <a:gd name="connsiteY13035" fmla="*/ 1232873 h 6858000"/>
              <a:gd name="connsiteX13036" fmla="*/ 2307023 w 12192000"/>
              <a:gd name="connsiteY13036" fmla="*/ 1213446 h 6858000"/>
              <a:gd name="connsiteX13037" fmla="*/ 2310714 w 12192000"/>
              <a:gd name="connsiteY13037" fmla="*/ 1213042 h 6858000"/>
              <a:gd name="connsiteX13038" fmla="*/ 2308499 w 12192000"/>
              <a:gd name="connsiteY13038" fmla="*/ 1220731 h 6858000"/>
              <a:gd name="connsiteX13039" fmla="*/ 2309976 w 12192000"/>
              <a:gd name="connsiteY13039" fmla="*/ 1225993 h 6858000"/>
              <a:gd name="connsiteX13040" fmla="*/ 2315882 w 12192000"/>
              <a:gd name="connsiteY13040" fmla="*/ 1227207 h 6858000"/>
              <a:gd name="connsiteX13041" fmla="*/ 2319573 w 12192000"/>
              <a:gd name="connsiteY13041" fmla="*/ 1243395 h 6858000"/>
              <a:gd name="connsiteX13042" fmla="*/ 2317358 w 12192000"/>
              <a:gd name="connsiteY13042" fmla="*/ 1255942 h 6858000"/>
              <a:gd name="connsiteX13043" fmla="*/ 2329170 w 12192000"/>
              <a:gd name="connsiteY13043" fmla="*/ 1264036 h 6858000"/>
              <a:gd name="connsiteX13044" fmla="*/ 2346150 w 12192000"/>
              <a:gd name="connsiteY13044" fmla="*/ 1266059 h 6858000"/>
              <a:gd name="connsiteX13045" fmla="*/ 2336552 w 12192000"/>
              <a:gd name="connsiteY13045" fmla="*/ 1262012 h 6858000"/>
              <a:gd name="connsiteX13046" fmla="*/ 2326955 w 12192000"/>
              <a:gd name="connsiteY13046" fmla="*/ 1251894 h 6858000"/>
              <a:gd name="connsiteX13047" fmla="*/ 2324741 w 12192000"/>
              <a:gd name="connsiteY13047" fmla="*/ 1240967 h 6858000"/>
              <a:gd name="connsiteX13048" fmla="*/ 2326955 w 12192000"/>
              <a:gd name="connsiteY13048" fmla="*/ 1226802 h 6858000"/>
              <a:gd name="connsiteX13049" fmla="*/ 2332123 w 12192000"/>
              <a:gd name="connsiteY13049" fmla="*/ 1220327 h 6858000"/>
              <a:gd name="connsiteX13050" fmla="*/ 2326955 w 12192000"/>
              <a:gd name="connsiteY13050" fmla="*/ 1215065 h 6858000"/>
              <a:gd name="connsiteX13051" fmla="*/ 2326217 w 12192000"/>
              <a:gd name="connsiteY13051" fmla="*/ 1205757 h 6858000"/>
              <a:gd name="connsiteX13052" fmla="*/ 2330647 w 12192000"/>
              <a:gd name="connsiteY13052" fmla="*/ 1207780 h 6858000"/>
              <a:gd name="connsiteX13053" fmla="*/ 2335814 w 12192000"/>
              <a:gd name="connsiteY13053" fmla="*/ 1206162 h 6858000"/>
              <a:gd name="connsiteX13054" fmla="*/ 2340244 w 12192000"/>
              <a:gd name="connsiteY13054" fmla="*/ 1192806 h 6858000"/>
              <a:gd name="connsiteX13055" fmla="*/ 2352056 w 12192000"/>
              <a:gd name="connsiteY13055" fmla="*/ 1182283 h 6858000"/>
              <a:gd name="connsiteX13056" fmla="*/ 2349103 w 12192000"/>
              <a:gd name="connsiteY13056" fmla="*/ 1178641 h 6858000"/>
              <a:gd name="connsiteX13057" fmla="*/ 2347626 w 12192000"/>
              <a:gd name="connsiteY13057" fmla="*/ 1165285 h 6858000"/>
              <a:gd name="connsiteX13058" fmla="*/ 2341720 w 12192000"/>
              <a:gd name="connsiteY13058" fmla="*/ 1162048 h 6858000"/>
              <a:gd name="connsiteX13059" fmla="*/ 2341720 w 12192000"/>
              <a:gd name="connsiteY13059" fmla="*/ 1152739 h 6858000"/>
              <a:gd name="connsiteX13060" fmla="*/ 2351317 w 12192000"/>
              <a:gd name="connsiteY13060" fmla="*/ 1142217 h 6858000"/>
              <a:gd name="connsiteX13061" fmla="*/ 2347626 w 12192000"/>
              <a:gd name="connsiteY13061" fmla="*/ 1136955 h 6858000"/>
              <a:gd name="connsiteX13062" fmla="*/ 2347626 w 12192000"/>
              <a:gd name="connsiteY13062" fmla="*/ 1131694 h 6858000"/>
              <a:gd name="connsiteX13063" fmla="*/ 2342458 w 12192000"/>
              <a:gd name="connsiteY13063" fmla="*/ 1130075 h 6858000"/>
              <a:gd name="connsiteX13064" fmla="*/ 2340982 w 12192000"/>
              <a:gd name="connsiteY13064" fmla="*/ 1124005 h 6858000"/>
              <a:gd name="connsiteX13065" fmla="*/ 2349103 w 12192000"/>
              <a:gd name="connsiteY13065" fmla="*/ 1101745 h 6858000"/>
              <a:gd name="connsiteX13066" fmla="*/ 2346888 w 12192000"/>
              <a:gd name="connsiteY13066" fmla="*/ 1092842 h 6858000"/>
              <a:gd name="connsiteX13067" fmla="*/ 2349103 w 12192000"/>
              <a:gd name="connsiteY13067" fmla="*/ 1077462 h 6858000"/>
              <a:gd name="connsiteX13068" fmla="*/ 2354270 w 12192000"/>
              <a:gd name="connsiteY13068" fmla="*/ 1072606 h 6858000"/>
              <a:gd name="connsiteX13069" fmla="*/ 2352056 w 12192000"/>
              <a:gd name="connsiteY13069" fmla="*/ 1063702 h 6858000"/>
              <a:gd name="connsiteX13070" fmla="*/ 2357223 w 12192000"/>
              <a:gd name="connsiteY13070" fmla="*/ 1060869 h 6858000"/>
              <a:gd name="connsiteX13071" fmla="*/ 2353532 w 12192000"/>
              <a:gd name="connsiteY13071" fmla="*/ 1053180 h 6858000"/>
              <a:gd name="connsiteX13072" fmla="*/ 2359438 w 12192000"/>
              <a:gd name="connsiteY13072" fmla="*/ 1049132 h 6858000"/>
              <a:gd name="connsiteX13073" fmla="*/ 2353532 w 12192000"/>
              <a:gd name="connsiteY13073" fmla="*/ 1047918 h 6858000"/>
              <a:gd name="connsiteX13074" fmla="*/ 2350579 w 12192000"/>
              <a:gd name="connsiteY13074" fmla="*/ 1041848 h 6858000"/>
              <a:gd name="connsiteX13075" fmla="*/ 2355747 w 12192000"/>
              <a:gd name="connsiteY13075" fmla="*/ 1039419 h 6858000"/>
              <a:gd name="connsiteX13076" fmla="*/ 2351317 w 12192000"/>
              <a:gd name="connsiteY13076" fmla="*/ 1032539 h 6858000"/>
              <a:gd name="connsiteX13077" fmla="*/ 2352056 w 12192000"/>
              <a:gd name="connsiteY13077" fmla="*/ 1024040 h 6858000"/>
              <a:gd name="connsiteX13078" fmla="*/ 2347626 w 12192000"/>
              <a:gd name="connsiteY13078" fmla="*/ 1016755 h 6858000"/>
              <a:gd name="connsiteX13079" fmla="*/ 2346888 w 12192000"/>
              <a:gd name="connsiteY13079" fmla="*/ 1007447 h 6858000"/>
              <a:gd name="connsiteX13080" fmla="*/ 2343197 w 12192000"/>
              <a:gd name="connsiteY13080" fmla="*/ 1002590 h 6858000"/>
              <a:gd name="connsiteX13081" fmla="*/ 2356485 w 12192000"/>
              <a:gd name="connsiteY13081" fmla="*/ 996924 h 6858000"/>
              <a:gd name="connsiteX13082" fmla="*/ 2376418 w 12192000"/>
              <a:gd name="connsiteY13082" fmla="*/ 994091 h 6858000"/>
              <a:gd name="connsiteX13083" fmla="*/ 2386015 w 12192000"/>
              <a:gd name="connsiteY13083" fmla="*/ 987211 h 6858000"/>
              <a:gd name="connsiteX13084" fmla="*/ 2397827 w 12192000"/>
              <a:gd name="connsiteY13084" fmla="*/ 987211 h 6858000"/>
              <a:gd name="connsiteX13085" fmla="*/ 2402994 w 12192000"/>
              <a:gd name="connsiteY13085" fmla="*/ 983569 h 6858000"/>
              <a:gd name="connsiteX13086" fmla="*/ 2422189 w 12192000"/>
              <a:gd name="connsiteY13086" fmla="*/ 974260 h 6858000"/>
              <a:gd name="connsiteX13087" fmla="*/ 2453195 w 12192000"/>
              <a:gd name="connsiteY13087" fmla="*/ 963738 h 6858000"/>
              <a:gd name="connsiteX13088" fmla="*/ 2453195 w 12192000"/>
              <a:gd name="connsiteY13088" fmla="*/ 960500 h 6858000"/>
              <a:gd name="connsiteX13089" fmla="*/ 2459839 w 12192000"/>
              <a:gd name="connsiteY13089" fmla="*/ 954834 h 6858000"/>
              <a:gd name="connsiteX13090" fmla="*/ 2483463 w 12192000"/>
              <a:gd name="connsiteY13090" fmla="*/ 945525 h 6858000"/>
              <a:gd name="connsiteX13091" fmla="*/ 2484939 w 12192000"/>
              <a:gd name="connsiteY13091" fmla="*/ 937836 h 6858000"/>
              <a:gd name="connsiteX13092" fmla="*/ 2496013 w 12192000"/>
              <a:gd name="connsiteY13092" fmla="*/ 932575 h 6858000"/>
              <a:gd name="connsiteX13093" fmla="*/ 2510040 w 12192000"/>
              <a:gd name="connsiteY13093" fmla="*/ 912744 h 6858000"/>
              <a:gd name="connsiteX13094" fmla="*/ 2515946 w 12192000"/>
              <a:gd name="connsiteY13094" fmla="*/ 913553 h 6858000"/>
              <a:gd name="connsiteX13095" fmla="*/ 2520375 w 12192000"/>
              <a:gd name="connsiteY13095" fmla="*/ 918005 h 6858000"/>
              <a:gd name="connsiteX13096" fmla="*/ 2530711 w 12192000"/>
              <a:gd name="connsiteY13096" fmla="*/ 917195 h 6858000"/>
              <a:gd name="connsiteX13097" fmla="*/ 2538093 w 12192000"/>
              <a:gd name="connsiteY13097" fmla="*/ 909506 h 6858000"/>
              <a:gd name="connsiteX13098" fmla="*/ 2529234 w 12192000"/>
              <a:gd name="connsiteY13098" fmla="*/ 898983 h 6858000"/>
              <a:gd name="connsiteX13099" fmla="*/ 2528496 w 12192000"/>
              <a:gd name="connsiteY13099" fmla="*/ 887247 h 6858000"/>
              <a:gd name="connsiteX13100" fmla="*/ 2522590 w 12192000"/>
              <a:gd name="connsiteY13100" fmla="*/ 892508 h 6858000"/>
              <a:gd name="connsiteX13101" fmla="*/ 2520375 w 12192000"/>
              <a:gd name="connsiteY13101" fmla="*/ 901816 h 6858000"/>
              <a:gd name="connsiteX13102" fmla="*/ 2515946 w 12192000"/>
              <a:gd name="connsiteY13102" fmla="*/ 902626 h 6858000"/>
              <a:gd name="connsiteX13103" fmla="*/ 2519637 w 12192000"/>
              <a:gd name="connsiteY13103" fmla="*/ 890889 h 6858000"/>
              <a:gd name="connsiteX13104" fmla="*/ 2528496 w 12192000"/>
              <a:gd name="connsiteY13104" fmla="*/ 868630 h 6858000"/>
              <a:gd name="connsiteX13105" fmla="*/ 2532187 w 12192000"/>
              <a:gd name="connsiteY13105" fmla="*/ 864987 h 6858000"/>
              <a:gd name="connsiteX13106" fmla="*/ 2532187 w 12192000"/>
              <a:gd name="connsiteY13106" fmla="*/ 848799 h 6858000"/>
              <a:gd name="connsiteX13107" fmla="*/ 2533664 w 12192000"/>
              <a:gd name="connsiteY13107" fmla="*/ 837467 h 6858000"/>
              <a:gd name="connsiteX13108" fmla="*/ 2525543 w 12192000"/>
              <a:gd name="connsiteY13108" fmla="*/ 823706 h 6858000"/>
              <a:gd name="connsiteX13109" fmla="*/ 2527019 w 12192000"/>
              <a:gd name="connsiteY13109" fmla="*/ 795781 h 6858000"/>
              <a:gd name="connsiteX13110" fmla="*/ 2524066 w 12192000"/>
              <a:gd name="connsiteY13110" fmla="*/ 771498 h 6858000"/>
              <a:gd name="connsiteX13111" fmla="*/ 2508563 w 12192000"/>
              <a:gd name="connsiteY13111" fmla="*/ 750048 h 6858000"/>
              <a:gd name="connsiteX13112" fmla="*/ 2498228 w 12192000"/>
              <a:gd name="connsiteY13112" fmla="*/ 743168 h 6858000"/>
              <a:gd name="connsiteX13113" fmla="*/ 2495275 w 12192000"/>
              <a:gd name="connsiteY13113" fmla="*/ 733455 h 6858000"/>
              <a:gd name="connsiteX13114" fmla="*/ 2484939 w 12192000"/>
              <a:gd name="connsiteY13114" fmla="*/ 731027 h 6858000"/>
              <a:gd name="connsiteX13115" fmla="*/ 2481986 w 12192000"/>
              <a:gd name="connsiteY13115" fmla="*/ 723742 h 6858000"/>
              <a:gd name="connsiteX13116" fmla="*/ 2487892 w 12192000"/>
              <a:gd name="connsiteY13116" fmla="*/ 705934 h 6858000"/>
              <a:gd name="connsiteX13117" fmla="*/ 2497490 w 12192000"/>
              <a:gd name="connsiteY13117" fmla="*/ 701887 h 6858000"/>
              <a:gd name="connsiteX13118" fmla="*/ 2524066 w 12192000"/>
              <a:gd name="connsiteY13118" fmla="*/ 676795 h 6858000"/>
              <a:gd name="connsiteX13119" fmla="*/ 2532187 w 12192000"/>
              <a:gd name="connsiteY13119" fmla="*/ 675581 h 6858000"/>
              <a:gd name="connsiteX13120" fmla="*/ 2538831 w 12192000"/>
              <a:gd name="connsiteY13120" fmla="*/ 668701 h 6858000"/>
              <a:gd name="connsiteX13121" fmla="*/ 2538093 w 12192000"/>
              <a:gd name="connsiteY13121" fmla="*/ 662630 h 6858000"/>
              <a:gd name="connsiteX13122" fmla="*/ 2534402 w 12192000"/>
              <a:gd name="connsiteY13122" fmla="*/ 660606 h 6858000"/>
              <a:gd name="connsiteX13123" fmla="*/ 2534402 w 12192000"/>
              <a:gd name="connsiteY13123" fmla="*/ 656964 h 6858000"/>
              <a:gd name="connsiteX13124" fmla="*/ 2544737 w 12192000"/>
              <a:gd name="connsiteY13124" fmla="*/ 644418 h 6858000"/>
              <a:gd name="connsiteX13125" fmla="*/ 2549905 w 12192000"/>
              <a:gd name="connsiteY13125" fmla="*/ 644418 h 6858000"/>
              <a:gd name="connsiteX13126" fmla="*/ 2555811 w 12192000"/>
              <a:gd name="connsiteY13126" fmla="*/ 655345 h 6858000"/>
              <a:gd name="connsiteX13127" fmla="*/ 2562455 w 12192000"/>
              <a:gd name="connsiteY13127" fmla="*/ 658178 h 6858000"/>
              <a:gd name="connsiteX13128" fmla="*/ 2558764 w 12192000"/>
              <a:gd name="connsiteY13128" fmla="*/ 653322 h 6858000"/>
              <a:gd name="connsiteX13129" fmla="*/ 2559502 w 12192000"/>
              <a:gd name="connsiteY13129" fmla="*/ 642799 h 6858000"/>
              <a:gd name="connsiteX13130" fmla="*/ 2570576 w 12192000"/>
              <a:gd name="connsiteY13130" fmla="*/ 638347 h 6858000"/>
              <a:gd name="connsiteX13131" fmla="*/ 2580911 w 12192000"/>
              <a:gd name="connsiteY13131" fmla="*/ 620944 h 6858000"/>
              <a:gd name="connsiteX13132" fmla="*/ 2578696 w 12192000"/>
              <a:gd name="connsiteY13132" fmla="*/ 614874 h 6858000"/>
              <a:gd name="connsiteX13133" fmla="*/ 2565408 w 12192000"/>
              <a:gd name="connsiteY13133" fmla="*/ 614874 h 6858000"/>
              <a:gd name="connsiteX13134" fmla="*/ 2564670 w 12192000"/>
              <a:gd name="connsiteY13134" fmla="*/ 610827 h 6858000"/>
              <a:gd name="connsiteX13135" fmla="*/ 2573529 w 12192000"/>
              <a:gd name="connsiteY13135" fmla="*/ 600304 h 6858000"/>
              <a:gd name="connsiteX13136" fmla="*/ 2567623 w 12192000"/>
              <a:gd name="connsiteY13136" fmla="*/ 596257 h 6858000"/>
              <a:gd name="connsiteX13137" fmla="*/ 2564670 w 12192000"/>
              <a:gd name="connsiteY13137" fmla="*/ 589781 h 6858000"/>
              <a:gd name="connsiteX13138" fmla="*/ 2571314 w 12192000"/>
              <a:gd name="connsiteY13138" fmla="*/ 582497 h 6858000"/>
              <a:gd name="connsiteX13139" fmla="*/ 2580911 w 12192000"/>
              <a:gd name="connsiteY13139" fmla="*/ 579259 h 6858000"/>
              <a:gd name="connsiteX13140" fmla="*/ 2570576 w 12192000"/>
              <a:gd name="connsiteY13140" fmla="*/ 577640 h 6858000"/>
              <a:gd name="connsiteX13141" fmla="*/ 2569838 w 12192000"/>
              <a:gd name="connsiteY13141" fmla="*/ 572783 h 6858000"/>
              <a:gd name="connsiteX13142" fmla="*/ 2574267 w 12192000"/>
              <a:gd name="connsiteY13142" fmla="*/ 559832 h 6858000"/>
              <a:gd name="connsiteX13143" fmla="*/ 2581649 w 12192000"/>
              <a:gd name="connsiteY13143" fmla="*/ 555381 h 6858000"/>
              <a:gd name="connsiteX13144" fmla="*/ 2575743 w 12192000"/>
              <a:gd name="connsiteY13144" fmla="*/ 554571 h 6858000"/>
              <a:gd name="connsiteX13145" fmla="*/ 2559502 w 12192000"/>
              <a:gd name="connsiteY13145" fmla="*/ 555785 h 6858000"/>
              <a:gd name="connsiteX13146" fmla="*/ 2554334 w 12192000"/>
              <a:gd name="connsiteY13146" fmla="*/ 553762 h 6858000"/>
              <a:gd name="connsiteX13147" fmla="*/ 2555073 w 12192000"/>
              <a:gd name="connsiteY13147" fmla="*/ 546882 h 6858000"/>
              <a:gd name="connsiteX13148" fmla="*/ 2576482 w 12192000"/>
              <a:gd name="connsiteY13148" fmla="*/ 531502 h 6858000"/>
              <a:gd name="connsiteX13149" fmla="*/ 2589770 w 12192000"/>
              <a:gd name="connsiteY13149" fmla="*/ 513695 h 6858000"/>
              <a:gd name="connsiteX13150" fmla="*/ 2591985 w 12192000"/>
              <a:gd name="connsiteY13150" fmla="*/ 503172 h 6858000"/>
              <a:gd name="connsiteX13151" fmla="*/ 2598629 w 12192000"/>
              <a:gd name="connsiteY13151" fmla="*/ 504387 h 6858000"/>
              <a:gd name="connsiteX13152" fmla="*/ 2603058 w 12192000"/>
              <a:gd name="connsiteY13152" fmla="*/ 499125 h 6858000"/>
              <a:gd name="connsiteX13153" fmla="*/ 2603058 w 12192000"/>
              <a:gd name="connsiteY13153" fmla="*/ 488603 h 6858000"/>
              <a:gd name="connsiteX13154" fmla="*/ 2597153 w 12192000"/>
              <a:gd name="connsiteY13154" fmla="*/ 486579 h 6858000"/>
              <a:gd name="connsiteX13155" fmla="*/ 2596414 w 12192000"/>
              <a:gd name="connsiteY13155" fmla="*/ 482532 h 6858000"/>
              <a:gd name="connsiteX13156" fmla="*/ 2591247 w 12192000"/>
              <a:gd name="connsiteY13156" fmla="*/ 481723 h 6858000"/>
              <a:gd name="connsiteX13157" fmla="*/ 2585341 w 12192000"/>
              <a:gd name="connsiteY13157" fmla="*/ 472819 h 6858000"/>
              <a:gd name="connsiteX13158" fmla="*/ 2586079 w 12192000"/>
              <a:gd name="connsiteY13158" fmla="*/ 455011 h 6858000"/>
              <a:gd name="connsiteX13159" fmla="*/ 2592723 w 12192000"/>
              <a:gd name="connsiteY13159" fmla="*/ 441656 h 6858000"/>
              <a:gd name="connsiteX13160" fmla="*/ 2592723 w 12192000"/>
              <a:gd name="connsiteY13160" fmla="*/ 429919 h 6858000"/>
              <a:gd name="connsiteX13161" fmla="*/ 2600844 w 12192000"/>
              <a:gd name="connsiteY13161" fmla="*/ 425872 h 6858000"/>
              <a:gd name="connsiteX13162" fmla="*/ 2605273 w 12192000"/>
              <a:gd name="connsiteY13162" fmla="*/ 428705 h 6858000"/>
              <a:gd name="connsiteX13163" fmla="*/ 2610441 w 12192000"/>
              <a:gd name="connsiteY13163" fmla="*/ 428300 h 6858000"/>
              <a:gd name="connsiteX13164" fmla="*/ 2610441 w 12192000"/>
              <a:gd name="connsiteY13164" fmla="*/ 422634 h 6858000"/>
              <a:gd name="connsiteX13165" fmla="*/ 2617085 w 12192000"/>
              <a:gd name="connsiteY13165" fmla="*/ 416564 h 6858000"/>
              <a:gd name="connsiteX13166" fmla="*/ 2623729 w 12192000"/>
              <a:gd name="connsiteY13166" fmla="*/ 415754 h 6858000"/>
              <a:gd name="connsiteX13167" fmla="*/ 2629635 w 12192000"/>
              <a:gd name="connsiteY13167" fmla="*/ 413326 h 6858000"/>
              <a:gd name="connsiteX13168" fmla="*/ 2635541 w 12192000"/>
              <a:gd name="connsiteY13168" fmla="*/ 416968 h 6858000"/>
              <a:gd name="connsiteX13169" fmla="*/ 2652521 w 12192000"/>
              <a:gd name="connsiteY13169" fmla="*/ 418182 h 6858000"/>
              <a:gd name="connsiteX13170" fmla="*/ 2668762 w 12192000"/>
              <a:gd name="connsiteY13170" fmla="*/ 426681 h 6858000"/>
              <a:gd name="connsiteX13171" fmla="*/ 2690910 w 12192000"/>
              <a:gd name="connsiteY13171" fmla="*/ 437609 h 6858000"/>
              <a:gd name="connsiteX13172" fmla="*/ 2703460 w 12192000"/>
              <a:gd name="connsiteY13172" fmla="*/ 437609 h 6858000"/>
              <a:gd name="connsiteX13173" fmla="*/ 2700507 w 12192000"/>
              <a:gd name="connsiteY13173" fmla="*/ 446512 h 6858000"/>
              <a:gd name="connsiteX13174" fmla="*/ 2687957 w 12192000"/>
              <a:gd name="connsiteY13174" fmla="*/ 450964 h 6858000"/>
              <a:gd name="connsiteX13175" fmla="*/ 2704198 w 12192000"/>
              <a:gd name="connsiteY13175" fmla="*/ 450560 h 6858000"/>
              <a:gd name="connsiteX13176" fmla="*/ 2717486 w 12192000"/>
              <a:gd name="connsiteY13176" fmla="*/ 441251 h 6858000"/>
              <a:gd name="connsiteX13177" fmla="*/ 2727083 w 12192000"/>
              <a:gd name="connsiteY13177" fmla="*/ 441656 h 6858000"/>
              <a:gd name="connsiteX13178" fmla="*/ 2732251 w 12192000"/>
              <a:gd name="connsiteY13178" fmla="*/ 446917 h 6858000"/>
              <a:gd name="connsiteX13179" fmla="*/ 2739634 w 12192000"/>
              <a:gd name="connsiteY13179" fmla="*/ 446917 h 6858000"/>
              <a:gd name="connsiteX13180" fmla="*/ 2746278 w 12192000"/>
              <a:gd name="connsiteY13180" fmla="*/ 456226 h 6858000"/>
              <a:gd name="connsiteX13181" fmla="*/ 2746278 w 12192000"/>
              <a:gd name="connsiteY13181" fmla="*/ 446512 h 6858000"/>
              <a:gd name="connsiteX13182" fmla="*/ 2758090 w 12192000"/>
              <a:gd name="connsiteY13182" fmla="*/ 450964 h 6858000"/>
              <a:gd name="connsiteX13183" fmla="*/ 2763257 w 12192000"/>
              <a:gd name="connsiteY13183" fmla="*/ 445703 h 6858000"/>
              <a:gd name="connsiteX13184" fmla="*/ 2771378 w 12192000"/>
              <a:gd name="connsiteY13184" fmla="*/ 445298 h 6858000"/>
              <a:gd name="connsiteX13185" fmla="*/ 2783928 w 12192000"/>
              <a:gd name="connsiteY13185" fmla="*/ 437609 h 6858000"/>
              <a:gd name="connsiteX13186" fmla="*/ 2800908 w 12192000"/>
              <a:gd name="connsiteY13186" fmla="*/ 450560 h 6858000"/>
              <a:gd name="connsiteX13187" fmla="*/ 2800908 w 12192000"/>
              <a:gd name="connsiteY13187" fmla="*/ 459868 h 6858000"/>
              <a:gd name="connsiteX13188" fmla="*/ 2812720 w 12192000"/>
              <a:gd name="connsiteY13188" fmla="*/ 468367 h 6858000"/>
              <a:gd name="connsiteX13189" fmla="*/ 2821579 w 12192000"/>
              <a:gd name="connsiteY13189" fmla="*/ 468367 h 6858000"/>
              <a:gd name="connsiteX13190" fmla="*/ 2821579 w 12192000"/>
              <a:gd name="connsiteY13190" fmla="*/ 482937 h 6858000"/>
              <a:gd name="connsiteX13191" fmla="*/ 2815673 w 12192000"/>
              <a:gd name="connsiteY13191" fmla="*/ 490222 h 6858000"/>
              <a:gd name="connsiteX13192" fmla="*/ 2815673 w 12192000"/>
              <a:gd name="connsiteY13192" fmla="*/ 496697 h 6858000"/>
              <a:gd name="connsiteX13193" fmla="*/ 2822317 w 12192000"/>
              <a:gd name="connsiteY13193" fmla="*/ 493055 h 6858000"/>
              <a:gd name="connsiteX13194" fmla="*/ 2832652 w 12192000"/>
              <a:gd name="connsiteY13194" fmla="*/ 501958 h 6858000"/>
              <a:gd name="connsiteX13195" fmla="*/ 2837820 w 12192000"/>
              <a:gd name="connsiteY13195" fmla="*/ 512076 h 6858000"/>
              <a:gd name="connsiteX13196" fmla="*/ 2829699 w 12192000"/>
              <a:gd name="connsiteY13196" fmla="*/ 514100 h 6858000"/>
              <a:gd name="connsiteX13197" fmla="*/ 2838558 w 12192000"/>
              <a:gd name="connsiteY13197" fmla="*/ 520170 h 6858000"/>
              <a:gd name="connsiteX13198" fmla="*/ 2845941 w 12192000"/>
              <a:gd name="connsiteY13198" fmla="*/ 514100 h 6858000"/>
              <a:gd name="connsiteX13199" fmla="*/ 2854061 w 12192000"/>
              <a:gd name="connsiteY13199" fmla="*/ 525432 h 6858000"/>
              <a:gd name="connsiteX13200" fmla="*/ 2852585 w 12192000"/>
              <a:gd name="connsiteY13200" fmla="*/ 530693 h 6858000"/>
              <a:gd name="connsiteX13201" fmla="*/ 2844464 w 12192000"/>
              <a:gd name="connsiteY13201" fmla="*/ 524622 h 6858000"/>
              <a:gd name="connsiteX13202" fmla="*/ 2840035 w 12192000"/>
              <a:gd name="connsiteY13202" fmla="*/ 533121 h 6858000"/>
              <a:gd name="connsiteX13203" fmla="*/ 2831176 w 12192000"/>
              <a:gd name="connsiteY13203" fmla="*/ 533121 h 6858000"/>
              <a:gd name="connsiteX13204" fmla="*/ 2843726 w 12192000"/>
              <a:gd name="connsiteY13204" fmla="*/ 544453 h 6858000"/>
              <a:gd name="connsiteX13205" fmla="*/ 2843726 w 12192000"/>
              <a:gd name="connsiteY13205" fmla="*/ 553357 h 6858000"/>
              <a:gd name="connsiteX13206" fmla="*/ 2852585 w 12192000"/>
              <a:gd name="connsiteY13206" fmla="*/ 546072 h 6858000"/>
              <a:gd name="connsiteX13207" fmla="*/ 2852585 w 12192000"/>
              <a:gd name="connsiteY13207" fmla="*/ 553357 h 6858000"/>
              <a:gd name="connsiteX13208" fmla="*/ 2859967 w 12192000"/>
              <a:gd name="connsiteY13208" fmla="*/ 548500 h 6858000"/>
              <a:gd name="connsiteX13209" fmla="*/ 2876209 w 12192000"/>
              <a:gd name="connsiteY13209" fmla="*/ 561047 h 6858000"/>
              <a:gd name="connsiteX13210" fmla="*/ 2881376 w 12192000"/>
              <a:gd name="connsiteY13210" fmla="*/ 559023 h 6858000"/>
              <a:gd name="connsiteX13211" fmla="*/ 2885068 w 12192000"/>
              <a:gd name="connsiteY13211" fmla="*/ 563880 h 6858000"/>
              <a:gd name="connsiteX13212" fmla="*/ 2896141 w 12192000"/>
              <a:gd name="connsiteY13212" fmla="*/ 559023 h 6858000"/>
              <a:gd name="connsiteX13213" fmla="*/ 2908691 w 12192000"/>
              <a:gd name="connsiteY13213" fmla="*/ 563070 h 6858000"/>
              <a:gd name="connsiteX13214" fmla="*/ 2907215 w 12192000"/>
              <a:gd name="connsiteY13214" fmla="*/ 579664 h 6858000"/>
              <a:gd name="connsiteX13215" fmla="*/ 2911644 w 12192000"/>
              <a:gd name="connsiteY13215" fmla="*/ 586948 h 6858000"/>
              <a:gd name="connsiteX13216" fmla="*/ 2923456 w 12192000"/>
              <a:gd name="connsiteY13216" fmla="*/ 579259 h 6858000"/>
              <a:gd name="connsiteX13217" fmla="*/ 2925671 w 12192000"/>
              <a:gd name="connsiteY13217" fmla="*/ 565094 h 6858000"/>
              <a:gd name="connsiteX13218" fmla="*/ 2933053 w 12192000"/>
              <a:gd name="connsiteY13218" fmla="*/ 564689 h 6858000"/>
              <a:gd name="connsiteX13219" fmla="*/ 2933792 w 12192000"/>
              <a:gd name="connsiteY13219" fmla="*/ 580473 h 6858000"/>
              <a:gd name="connsiteX13220" fmla="*/ 2931577 w 12192000"/>
              <a:gd name="connsiteY13220" fmla="*/ 595852 h 6858000"/>
              <a:gd name="connsiteX13221" fmla="*/ 2918288 w 12192000"/>
              <a:gd name="connsiteY13221" fmla="*/ 598280 h 6858000"/>
              <a:gd name="connsiteX13222" fmla="*/ 2908691 w 12192000"/>
              <a:gd name="connsiteY13222" fmla="*/ 611636 h 6858000"/>
              <a:gd name="connsiteX13223" fmla="*/ 2910906 w 12192000"/>
              <a:gd name="connsiteY13223" fmla="*/ 634300 h 6858000"/>
              <a:gd name="connsiteX13224" fmla="*/ 2907215 w 12192000"/>
              <a:gd name="connsiteY13224" fmla="*/ 641990 h 6858000"/>
              <a:gd name="connsiteX13225" fmla="*/ 2905000 w 12192000"/>
              <a:gd name="connsiteY13225" fmla="*/ 630253 h 6858000"/>
              <a:gd name="connsiteX13226" fmla="*/ 2900571 w 12192000"/>
              <a:gd name="connsiteY13226" fmla="*/ 635514 h 6858000"/>
              <a:gd name="connsiteX13227" fmla="*/ 2897618 w 12192000"/>
              <a:gd name="connsiteY13227" fmla="*/ 649274 h 6858000"/>
              <a:gd name="connsiteX13228" fmla="*/ 2876209 w 12192000"/>
              <a:gd name="connsiteY13228" fmla="*/ 646846 h 6858000"/>
              <a:gd name="connsiteX13229" fmla="*/ 2850370 w 12192000"/>
              <a:gd name="connsiteY13229" fmla="*/ 639561 h 6858000"/>
              <a:gd name="connsiteX13230" fmla="*/ 2873256 w 12192000"/>
              <a:gd name="connsiteY13230" fmla="*/ 650893 h 6858000"/>
              <a:gd name="connsiteX13231" fmla="*/ 2891712 w 12192000"/>
              <a:gd name="connsiteY13231" fmla="*/ 654131 h 6858000"/>
              <a:gd name="connsiteX13232" fmla="*/ 2905000 w 12192000"/>
              <a:gd name="connsiteY13232" fmla="*/ 664654 h 6858000"/>
              <a:gd name="connsiteX13233" fmla="*/ 2904262 w 12192000"/>
              <a:gd name="connsiteY13233" fmla="*/ 680437 h 6858000"/>
              <a:gd name="connsiteX13234" fmla="*/ 2895403 w 12192000"/>
              <a:gd name="connsiteY13234" fmla="*/ 692174 h 6858000"/>
              <a:gd name="connsiteX13235" fmla="*/ 2893926 w 12192000"/>
              <a:gd name="connsiteY13235" fmla="*/ 697435 h 6858000"/>
              <a:gd name="connsiteX13236" fmla="*/ 2883591 w 12192000"/>
              <a:gd name="connsiteY13236" fmla="*/ 709982 h 6858000"/>
              <a:gd name="connsiteX13237" fmla="*/ 2886544 w 12192000"/>
              <a:gd name="connsiteY13237" fmla="*/ 711196 h 6858000"/>
              <a:gd name="connsiteX13238" fmla="*/ 2899094 w 12192000"/>
              <a:gd name="connsiteY13238" fmla="*/ 729003 h 6858000"/>
              <a:gd name="connsiteX13239" fmla="*/ 2907215 w 12192000"/>
              <a:gd name="connsiteY13239" fmla="*/ 731431 h 6858000"/>
              <a:gd name="connsiteX13240" fmla="*/ 2902047 w 12192000"/>
              <a:gd name="connsiteY13240" fmla="*/ 733455 h 6858000"/>
              <a:gd name="connsiteX13241" fmla="*/ 2885068 w 12192000"/>
              <a:gd name="connsiteY13241" fmla="*/ 725765 h 6858000"/>
              <a:gd name="connsiteX13242" fmla="*/ 2896141 w 12192000"/>
              <a:gd name="connsiteY13242" fmla="*/ 741549 h 6858000"/>
              <a:gd name="connsiteX13243" fmla="*/ 2905000 w 12192000"/>
              <a:gd name="connsiteY13243" fmla="*/ 747620 h 6858000"/>
              <a:gd name="connsiteX13244" fmla="*/ 2908691 w 12192000"/>
              <a:gd name="connsiteY13244" fmla="*/ 747215 h 6858000"/>
              <a:gd name="connsiteX13245" fmla="*/ 2905000 w 12192000"/>
              <a:gd name="connsiteY13245" fmla="*/ 737502 h 6858000"/>
              <a:gd name="connsiteX13246" fmla="*/ 2913859 w 12192000"/>
              <a:gd name="connsiteY13246" fmla="*/ 737502 h 6858000"/>
              <a:gd name="connsiteX13247" fmla="*/ 2924194 w 12192000"/>
              <a:gd name="connsiteY13247" fmla="*/ 745192 h 6858000"/>
              <a:gd name="connsiteX13248" fmla="*/ 2929362 w 12192000"/>
              <a:gd name="connsiteY13248" fmla="*/ 754500 h 6858000"/>
              <a:gd name="connsiteX13249" fmla="*/ 2927147 w 12192000"/>
              <a:gd name="connsiteY13249" fmla="*/ 764618 h 6858000"/>
              <a:gd name="connsiteX13250" fmla="*/ 2927886 w 12192000"/>
              <a:gd name="connsiteY13250" fmla="*/ 774736 h 6858000"/>
              <a:gd name="connsiteX13251" fmla="*/ 2917550 w 12192000"/>
              <a:gd name="connsiteY13251" fmla="*/ 790520 h 6858000"/>
              <a:gd name="connsiteX13252" fmla="*/ 2915336 w 12192000"/>
              <a:gd name="connsiteY13252" fmla="*/ 800233 h 6858000"/>
              <a:gd name="connsiteX13253" fmla="*/ 2907953 w 12192000"/>
              <a:gd name="connsiteY13253" fmla="*/ 808732 h 6858000"/>
              <a:gd name="connsiteX13254" fmla="*/ 2918288 w 12192000"/>
              <a:gd name="connsiteY13254" fmla="*/ 803875 h 6858000"/>
              <a:gd name="connsiteX13255" fmla="*/ 2931577 w 12192000"/>
              <a:gd name="connsiteY13255" fmla="*/ 779592 h 6858000"/>
              <a:gd name="connsiteX13256" fmla="*/ 2944127 w 12192000"/>
              <a:gd name="connsiteY13256" fmla="*/ 767856 h 6858000"/>
              <a:gd name="connsiteX13257" fmla="*/ 2947080 w 12192000"/>
              <a:gd name="connsiteY13257" fmla="*/ 768665 h 6858000"/>
              <a:gd name="connsiteX13258" fmla="*/ 2945604 w 12192000"/>
              <a:gd name="connsiteY13258" fmla="*/ 777569 h 6858000"/>
              <a:gd name="connsiteX13259" fmla="*/ 2947080 w 12192000"/>
              <a:gd name="connsiteY13259" fmla="*/ 796186 h 6858000"/>
              <a:gd name="connsiteX13260" fmla="*/ 2944127 w 12192000"/>
              <a:gd name="connsiteY13260" fmla="*/ 799828 h 6858000"/>
              <a:gd name="connsiteX13261" fmla="*/ 2944865 w 12192000"/>
              <a:gd name="connsiteY13261" fmla="*/ 807518 h 6858000"/>
              <a:gd name="connsiteX13262" fmla="*/ 2940436 w 12192000"/>
              <a:gd name="connsiteY13262" fmla="*/ 816422 h 6858000"/>
              <a:gd name="connsiteX13263" fmla="*/ 2951509 w 12192000"/>
              <a:gd name="connsiteY13263" fmla="*/ 805090 h 6858000"/>
              <a:gd name="connsiteX13264" fmla="*/ 2952986 w 12192000"/>
              <a:gd name="connsiteY13264" fmla="*/ 794162 h 6858000"/>
              <a:gd name="connsiteX13265" fmla="*/ 2964060 w 12192000"/>
              <a:gd name="connsiteY13265" fmla="*/ 786473 h 6858000"/>
              <a:gd name="connsiteX13266" fmla="*/ 2972919 w 12192000"/>
              <a:gd name="connsiteY13266" fmla="*/ 785258 h 6858000"/>
              <a:gd name="connsiteX13267" fmla="*/ 2981777 w 12192000"/>
              <a:gd name="connsiteY13267" fmla="*/ 777974 h 6858000"/>
              <a:gd name="connsiteX13268" fmla="*/ 2988422 w 12192000"/>
              <a:gd name="connsiteY13268" fmla="*/ 779188 h 6858000"/>
              <a:gd name="connsiteX13269" fmla="*/ 2989898 w 12192000"/>
              <a:gd name="connsiteY13269" fmla="*/ 783235 h 6858000"/>
              <a:gd name="connsiteX13270" fmla="*/ 2994328 w 12192000"/>
              <a:gd name="connsiteY13270" fmla="*/ 778783 h 6858000"/>
              <a:gd name="connsiteX13271" fmla="*/ 3003187 w 12192000"/>
              <a:gd name="connsiteY13271" fmla="*/ 776759 h 6858000"/>
              <a:gd name="connsiteX13272" fmla="*/ 3004663 w 12192000"/>
              <a:gd name="connsiteY13272" fmla="*/ 768260 h 6858000"/>
              <a:gd name="connsiteX13273" fmla="*/ 3011307 w 12192000"/>
              <a:gd name="connsiteY13273" fmla="*/ 759761 h 6858000"/>
              <a:gd name="connsiteX13274" fmla="*/ 3024596 w 12192000"/>
              <a:gd name="connsiteY13274" fmla="*/ 750858 h 6858000"/>
              <a:gd name="connsiteX13275" fmla="*/ 3031240 w 12192000"/>
              <a:gd name="connsiteY13275" fmla="*/ 756928 h 6858000"/>
              <a:gd name="connsiteX13276" fmla="*/ 3034193 w 12192000"/>
              <a:gd name="connsiteY13276" fmla="*/ 770284 h 6858000"/>
              <a:gd name="connsiteX13277" fmla="*/ 3031978 w 12192000"/>
              <a:gd name="connsiteY13277" fmla="*/ 780807 h 6858000"/>
              <a:gd name="connsiteX13278" fmla="*/ 3039360 w 12192000"/>
              <a:gd name="connsiteY13278" fmla="*/ 766642 h 6858000"/>
              <a:gd name="connsiteX13279" fmla="*/ 3038622 w 12192000"/>
              <a:gd name="connsiteY13279" fmla="*/ 752881 h 6858000"/>
              <a:gd name="connsiteX13280" fmla="*/ 3042313 w 12192000"/>
              <a:gd name="connsiteY13280" fmla="*/ 752072 h 6858000"/>
              <a:gd name="connsiteX13281" fmla="*/ 3041575 w 12192000"/>
              <a:gd name="connsiteY13281" fmla="*/ 747620 h 6858000"/>
              <a:gd name="connsiteX13282" fmla="*/ 3047481 w 12192000"/>
              <a:gd name="connsiteY13282" fmla="*/ 739121 h 6858000"/>
              <a:gd name="connsiteX13283" fmla="*/ 3055602 w 12192000"/>
              <a:gd name="connsiteY13283" fmla="*/ 737502 h 6858000"/>
              <a:gd name="connsiteX13284" fmla="*/ 3057817 w 12192000"/>
              <a:gd name="connsiteY13284" fmla="*/ 725765 h 6858000"/>
              <a:gd name="connsiteX13285" fmla="*/ 3065199 w 12192000"/>
              <a:gd name="connsiteY13285" fmla="*/ 721314 h 6858000"/>
              <a:gd name="connsiteX13286" fmla="*/ 3071843 w 12192000"/>
              <a:gd name="connsiteY13286" fmla="*/ 712410 h 6858000"/>
              <a:gd name="connsiteX13287" fmla="*/ 3074796 w 12192000"/>
              <a:gd name="connsiteY13287" fmla="*/ 706744 h 6858000"/>
              <a:gd name="connsiteX13288" fmla="*/ 3079964 w 12192000"/>
              <a:gd name="connsiteY13288" fmla="*/ 706339 h 6858000"/>
              <a:gd name="connsiteX13289" fmla="*/ 3088823 w 12192000"/>
              <a:gd name="connsiteY13289" fmla="*/ 714029 h 6858000"/>
              <a:gd name="connsiteX13290" fmla="*/ 3088823 w 12192000"/>
              <a:gd name="connsiteY13290" fmla="*/ 708363 h 6858000"/>
              <a:gd name="connsiteX13291" fmla="*/ 3084393 w 12192000"/>
              <a:gd name="connsiteY13291" fmla="*/ 701483 h 6858000"/>
              <a:gd name="connsiteX13292" fmla="*/ 3076273 w 12192000"/>
              <a:gd name="connsiteY13292" fmla="*/ 701483 h 6858000"/>
              <a:gd name="connsiteX13293" fmla="*/ 3076273 w 12192000"/>
              <a:gd name="connsiteY13293" fmla="*/ 695817 h 6858000"/>
              <a:gd name="connsiteX13294" fmla="*/ 3082179 w 12192000"/>
              <a:gd name="connsiteY13294" fmla="*/ 681652 h 6858000"/>
              <a:gd name="connsiteX13295" fmla="*/ 3087346 w 12192000"/>
              <a:gd name="connsiteY13295" fmla="*/ 679223 h 6858000"/>
              <a:gd name="connsiteX13296" fmla="*/ 3093252 w 12192000"/>
              <a:gd name="connsiteY13296" fmla="*/ 684889 h 6858000"/>
              <a:gd name="connsiteX13297" fmla="*/ 3092514 w 12192000"/>
              <a:gd name="connsiteY13297" fmla="*/ 676390 h 6858000"/>
              <a:gd name="connsiteX13298" fmla="*/ 3098420 w 12192000"/>
              <a:gd name="connsiteY13298" fmla="*/ 672343 h 6858000"/>
              <a:gd name="connsiteX13299" fmla="*/ 3099896 w 12192000"/>
              <a:gd name="connsiteY13299" fmla="*/ 665463 h 6858000"/>
              <a:gd name="connsiteX13300" fmla="*/ 3110232 w 12192000"/>
              <a:gd name="connsiteY13300" fmla="*/ 654536 h 6858000"/>
              <a:gd name="connsiteX13301" fmla="*/ 3115400 w 12192000"/>
              <a:gd name="connsiteY13301" fmla="*/ 646846 h 6858000"/>
              <a:gd name="connsiteX13302" fmla="*/ 3113185 w 12192000"/>
              <a:gd name="connsiteY13302" fmla="*/ 640775 h 6858000"/>
              <a:gd name="connsiteX13303" fmla="*/ 3121306 w 12192000"/>
              <a:gd name="connsiteY13303" fmla="*/ 630253 h 6858000"/>
              <a:gd name="connsiteX13304" fmla="*/ 3131641 w 12192000"/>
              <a:gd name="connsiteY13304" fmla="*/ 627015 h 6858000"/>
              <a:gd name="connsiteX13305" fmla="*/ 3135332 w 12192000"/>
              <a:gd name="connsiteY13305" fmla="*/ 630658 h 6858000"/>
              <a:gd name="connsiteX13306" fmla="*/ 3127950 w 12192000"/>
              <a:gd name="connsiteY13306" fmla="*/ 637133 h 6858000"/>
              <a:gd name="connsiteX13307" fmla="*/ 3136070 w 12192000"/>
              <a:gd name="connsiteY13307" fmla="*/ 633895 h 6858000"/>
              <a:gd name="connsiteX13308" fmla="*/ 3139762 w 12192000"/>
              <a:gd name="connsiteY13308" fmla="*/ 637538 h 6858000"/>
              <a:gd name="connsiteX13309" fmla="*/ 3133117 w 12192000"/>
              <a:gd name="connsiteY13309" fmla="*/ 641585 h 6858000"/>
              <a:gd name="connsiteX13310" fmla="*/ 3132379 w 12192000"/>
              <a:gd name="connsiteY13310" fmla="*/ 648060 h 6858000"/>
              <a:gd name="connsiteX13311" fmla="*/ 3139023 w 12192000"/>
              <a:gd name="connsiteY13311" fmla="*/ 652107 h 6858000"/>
              <a:gd name="connsiteX13312" fmla="*/ 3133117 w 12192000"/>
              <a:gd name="connsiteY13312" fmla="*/ 659392 h 6858000"/>
              <a:gd name="connsiteX13313" fmla="*/ 3127950 w 12192000"/>
              <a:gd name="connsiteY13313" fmla="*/ 660202 h 6858000"/>
              <a:gd name="connsiteX13314" fmla="*/ 3127211 w 12192000"/>
              <a:gd name="connsiteY13314" fmla="*/ 662225 h 6858000"/>
              <a:gd name="connsiteX13315" fmla="*/ 3133117 w 12192000"/>
              <a:gd name="connsiteY13315" fmla="*/ 663439 h 6858000"/>
              <a:gd name="connsiteX13316" fmla="*/ 3139762 w 12192000"/>
              <a:gd name="connsiteY13316" fmla="*/ 664654 h 6858000"/>
              <a:gd name="connsiteX13317" fmla="*/ 3136809 w 12192000"/>
              <a:gd name="connsiteY13317" fmla="*/ 671938 h 6858000"/>
              <a:gd name="connsiteX13318" fmla="*/ 3133856 w 12192000"/>
              <a:gd name="connsiteY13318" fmla="*/ 675581 h 6858000"/>
              <a:gd name="connsiteX13319" fmla="*/ 3141238 w 12192000"/>
              <a:gd name="connsiteY13319" fmla="*/ 675581 h 6858000"/>
              <a:gd name="connsiteX13320" fmla="*/ 3141976 w 12192000"/>
              <a:gd name="connsiteY13320" fmla="*/ 683270 h 6858000"/>
              <a:gd name="connsiteX13321" fmla="*/ 3135332 w 12192000"/>
              <a:gd name="connsiteY13321" fmla="*/ 687318 h 6858000"/>
              <a:gd name="connsiteX13322" fmla="*/ 3137547 w 12192000"/>
              <a:gd name="connsiteY13322" fmla="*/ 696221 h 6858000"/>
              <a:gd name="connsiteX13323" fmla="*/ 3146406 w 12192000"/>
              <a:gd name="connsiteY13323" fmla="*/ 704316 h 6858000"/>
              <a:gd name="connsiteX13324" fmla="*/ 3147144 w 12192000"/>
              <a:gd name="connsiteY13324" fmla="*/ 715648 h 6858000"/>
              <a:gd name="connsiteX13325" fmla="*/ 3143453 w 12192000"/>
              <a:gd name="connsiteY13325" fmla="*/ 719290 h 6858000"/>
              <a:gd name="connsiteX13326" fmla="*/ 3138285 w 12192000"/>
              <a:gd name="connsiteY13326" fmla="*/ 715243 h 6858000"/>
              <a:gd name="connsiteX13327" fmla="*/ 3131641 w 12192000"/>
              <a:gd name="connsiteY13327" fmla="*/ 717671 h 6858000"/>
              <a:gd name="connsiteX13328" fmla="*/ 3138285 w 12192000"/>
              <a:gd name="connsiteY13328" fmla="*/ 723337 h 6858000"/>
              <a:gd name="connsiteX13329" fmla="*/ 3140500 w 12192000"/>
              <a:gd name="connsiteY13329" fmla="*/ 728598 h 6858000"/>
              <a:gd name="connsiteX13330" fmla="*/ 3144929 w 12192000"/>
              <a:gd name="connsiteY13330" fmla="*/ 728598 h 6858000"/>
              <a:gd name="connsiteX13331" fmla="*/ 3150835 w 12192000"/>
              <a:gd name="connsiteY13331" fmla="*/ 722932 h 6858000"/>
              <a:gd name="connsiteX13332" fmla="*/ 3152312 w 12192000"/>
              <a:gd name="connsiteY13332" fmla="*/ 729408 h 6858000"/>
              <a:gd name="connsiteX13333" fmla="*/ 3158956 w 12192000"/>
              <a:gd name="connsiteY13333" fmla="*/ 733050 h 6858000"/>
              <a:gd name="connsiteX13334" fmla="*/ 3151574 w 12192000"/>
              <a:gd name="connsiteY13334" fmla="*/ 744382 h 6858000"/>
              <a:gd name="connsiteX13335" fmla="*/ 3142715 w 12192000"/>
              <a:gd name="connsiteY13335" fmla="*/ 746811 h 6858000"/>
              <a:gd name="connsiteX13336" fmla="*/ 3132379 w 12192000"/>
              <a:gd name="connsiteY13336" fmla="*/ 745192 h 6858000"/>
              <a:gd name="connsiteX13337" fmla="*/ 3127211 w 12192000"/>
              <a:gd name="connsiteY13337" fmla="*/ 750453 h 6858000"/>
              <a:gd name="connsiteX13338" fmla="*/ 3135332 w 12192000"/>
              <a:gd name="connsiteY13338" fmla="*/ 754905 h 6858000"/>
              <a:gd name="connsiteX13339" fmla="*/ 3158218 w 12192000"/>
              <a:gd name="connsiteY13339" fmla="*/ 748834 h 6858000"/>
              <a:gd name="connsiteX13340" fmla="*/ 3165600 w 12192000"/>
              <a:gd name="connsiteY13340" fmla="*/ 750453 h 6858000"/>
              <a:gd name="connsiteX13341" fmla="*/ 3162647 w 12192000"/>
              <a:gd name="connsiteY13341" fmla="*/ 758547 h 6858000"/>
              <a:gd name="connsiteX13342" fmla="*/ 3153788 w 12192000"/>
              <a:gd name="connsiteY13342" fmla="*/ 767856 h 6858000"/>
              <a:gd name="connsiteX13343" fmla="*/ 3161171 w 12192000"/>
              <a:gd name="connsiteY13343" fmla="*/ 770689 h 6858000"/>
              <a:gd name="connsiteX13344" fmla="*/ 3169291 w 12192000"/>
              <a:gd name="connsiteY13344" fmla="*/ 766237 h 6858000"/>
              <a:gd name="connsiteX13345" fmla="*/ 3169291 w 12192000"/>
              <a:gd name="connsiteY13345" fmla="*/ 776355 h 6858000"/>
              <a:gd name="connsiteX13346" fmla="*/ 3161171 w 12192000"/>
              <a:gd name="connsiteY13346" fmla="*/ 787282 h 6858000"/>
              <a:gd name="connsiteX13347" fmla="*/ 3145668 w 12192000"/>
              <a:gd name="connsiteY13347" fmla="*/ 787282 h 6858000"/>
              <a:gd name="connsiteX13348" fmla="*/ 3138285 w 12192000"/>
              <a:gd name="connsiteY13348" fmla="*/ 782425 h 6858000"/>
              <a:gd name="connsiteX13349" fmla="*/ 3134594 w 12192000"/>
              <a:gd name="connsiteY13349" fmla="*/ 788496 h 6858000"/>
              <a:gd name="connsiteX13350" fmla="*/ 3136809 w 12192000"/>
              <a:gd name="connsiteY13350" fmla="*/ 794972 h 6858000"/>
              <a:gd name="connsiteX13351" fmla="*/ 3133117 w 12192000"/>
              <a:gd name="connsiteY13351" fmla="*/ 802257 h 6858000"/>
              <a:gd name="connsiteX13352" fmla="*/ 3146406 w 12192000"/>
              <a:gd name="connsiteY13352" fmla="*/ 796591 h 6858000"/>
              <a:gd name="connsiteX13353" fmla="*/ 3161909 w 12192000"/>
              <a:gd name="connsiteY13353" fmla="*/ 796995 h 6858000"/>
              <a:gd name="connsiteX13354" fmla="*/ 3172983 w 12192000"/>
              <a:gd name="connsiteY13354" fmla="*/ 792543 h 6858000"/>
              <a:gd name="connsiteX13355" fmla="*/ 3175936 w 12192000"/>
              <a:gd name="connsiteY13355" fmla="*/ 795376 h 6858000"/>
              <a:gd name="connsiteX13356" fmla="*/ 3170030 w 12192000"/>
              <a:gd name="connsiteY13356" fmla="*/ 801447 h 6858000"/>
              <a:gd name="connsiteX13357" fmla="*/ 3170030 w 12192000"/>
              <a:gd name="connsiteY13357" fmla="*/ 805494 h 6858000"/>
              <a:gd name="connsiteX13358" fmla="*/ 3161171 w 12192000"/>
              <a:gd name="connsiteY13358" fmla="*/ 810351 h 6858000"/>
              <a:gd name="connsiteX13359" fmla="*/ 3152312 w 12192000"/>
              <a:gd name="connsiteY13359" fmla="*/ 810351 h 6858000"/>
              <a:gd name="connsiteX13360" fmla="*/ 3137547 w 12192000"/>
              <a:gd name="connsiteY13360" fmla="*/ 826944 h 6858000"/>
              <a:gd name="connsiteX13361" fmla="*/ 3153788 w 12192000"/>
              <a:gd name="connsiteY13361" fmla="*/ 820064 h 6858000"/>
              <a:gd name="connsiteX13362" fmla="*/ 3164124 w 12192000"/>
              <a:gd name="connsiteY13362" fmla="*/ 820064 h 6858000"/>
              <a:gd name="connsiteX13363" fmla="*/ 3171506 w 12192000"/>
              <a:gd name="connsiteY13363" fmla="*/ 817636 h 6858000"/>
              <a:gd name="connsiteX13364" fmla="*/ 3180365 w 12192000"/>
              <a:gd name="connsiteY13364" fmla="*/ 819659 h 6858000"/>
              <a:gd name="connsiteX13365" fmla="*/ 3180365 w 12192000"/>
              <a:gd name="connsiteY13365" fmla="*/ 827754 h 6858000"/>
              <a:gd name="connsiteX13366" fmla="*/ 3172244 w 12192000"/>
              <a:gd name="connsiteY13366" fmla="*/ 828563 h 6858000"/>
              <a:gd name="connsiteX13367" fmla="*/ 3161909 w 12192000"/>
              <a:gd name="connsiteY13367" fmla="*/ 835038 h 6858000"/>
              <a:gd name="connsiteX13368" fmla="*/ 3158956 w 12192000"/>
              <a:gd name="connsiteY13368" fmla="*/ 843942 h 6858000"/>
              <a:gd name="connsiteX13369" fmla="*/ 3165600 w 12192000"/>
              <a:gd name="connsiteY13369" fmla="*/ 838276 h 6858000"/>
              <a:gd name="connsiteX13370" fmla="*/ 3174459 w 12192000"/>
              <a:gd name="connsiteY13370" fmla="*/ 841109 h 6858000"/>
              <a:gd name="connsiteX13371" fmla="*/ 3180365 w 12192000"/>
              <a:gd name="connsiteY13371" fmla="*/ 835443 h 6858000"/>
              <a:gd name="connsiteX13372" fmla="*/ 3189224 w 12192000"/>
              <a:gd name="connsiteY13372" fmla="*/ 843133 h 6858000"/>
              <a:gd name="connsiteX13373" fmla="*/ 3193653 w 12192000"/>
              <a:gd name="connsiteY13373" fmla="*/ 858512 h 6858000"/>
              <a:gd name="connsiteX13374" fmla="*/ 3184056 w 12192000"/>
              <a:gd name="connsiteY13374" fmla="*/ 866201 h 6858000"/>
              <a:gd name="connsiteX13375" fmla="*/ 3177412 w 12192000"/>
              <a:gd name="connsiteY13375" fmla="*/ 863773 h 6858000"/>
              <a:gd name="connsiteX13376" fmla="*/ 3172244 w 12192000"/>
              <a:gd name="connsiteY13376" fmla="*/ 867820 h 6858000"/>
              <a:gd name="connsiteX13377" fmla="*/ 3162647 w 12192000"/>
              <a:gd name="connsiteY13377" fmla="*/ 867820 h 6858000"/>
              <a:gd name="connsiteX13378" fmla="*/ 3169291 w 12192000"/>
              <a:gd name="connsiteY13378" fmla="*/ 873891 h 6858000"/>
              <a:gd name="connsiteX13379" fmla="*/ 3176674 w 12192000"/>
              <a:gd name="connsiteY13379" fmla="*/ 872272 h 6858000"/>
              <a:gd name="connsiteX13380" fmla="*/ 3180365 w 12192000"/>
              <a:gd name="connsiteY13380" fmla="*/ 875105 h 6858000"/>
              <a:gd name="connsiteX13381" fmla="*/ 3191439 w 12192000"/>
              <a:gd name="connsiteY13381" fmla="*/ 875510 h 6858000"/>
              <a:gd name="connsiteX13382" fmla="*/ 3195868 w 12192000"/>
              <a:gd name="connsiteY13382" fmla="*/ 879557 h 6858000"/>
              <a:gd name="connsiteX13383" fmla="*/ 3192915 w 12192000"/>
              <a:gd name="connsiteY13383" fmla="*/ 886842 h 6858000"/>
              <a:gd name="connsiteX13384" fmla="*/ 3186271 w 12192000"/>
              <a:gd name="connsiteY13384" fmla="*/ 890889 h 6858000"/>
              <a:gd name="connsiteX13385" fmla="*/ 3195130 w 12192000"/>
              <a:gd name="connsiteY13385" fmla="*/ 894127 h 6858000"/>
              <a:gd name="connsiteX13386" fmla="*/ 3202512 w 12192000"/>
              <a:gd name="connsiteY13386" fmla="*/ 892508 h 6858000"/>
              <a:gd name="connsiteX13387" fmla="*/ 3211371 w 12192000"/>
              <a:gd name="connsiteY13387" fmla="*/ 900197 h 6858000"/>
              <a:gd name="connsiteX13388" fmla="*/ 3209157 w 12192000"/>
              <a:gd name="connsiteY13388" fmla="*/ 908292 h 6858000"/>
              <a:gd name="connsiteX13389" fmla="*/ 3201774 w 12192000"/>
              <a:gd name="connsiteY13389" fmla="*/ 911934 h 6858000"/>
              <a:gd name="connsiteX13390" fmla="*/ 3189962 w 12192000"/>
              <a:gd name="connsiteY13390" fmla="*/ 921243 h 6858000"/>
              <a:gd name="connsiteX13391" fmla="*/ 3181842 w 12192000"/>
              <a:gd name="connsiteY13391" fmla="*/ 918410 h 6858000"/>
              <a:gd name="connsiteX13392" fmla="*/ 3179627 w 12192000"/>
              <a:gd name="connsiteY13392" fmla="*/ 922457 h 6858000"/>
              <a:gd name="connsiteX13393" fmla="*/ 3188486 w 12192000"/>
              <a:gd name="connsiteY13393" fmla="*/ 926099 h 6858000"/>
              <a:gd name="connsiteX13394" fmla="*/ 3189224 w 12192000"/>
              <a:gd name="connsiteY13394" fmla="*/ 931765 h 6858000"/>
              <a:gd name="connsiteX13395" fmla="*/ 3178889 w 12192000"/>
              <a:gd name="connsiteY13395" fmla="*/ 932575 h 6858000"/>
              <a:gd name="connsiteX13396" fmla="*/ 3165600 w 12192000"/>
              <a:gd name="connsiteY13396" fmla="*/ 925694 h 6858000"/>
              <a:gd name="connsiteX13397" fmla="*/ 3151574 w 12192000"/>
              <a:gd name="connsiteY13397" fmla="*/ 926099 h 6858000"/>
              <a:gd name="connsiteX13398" fmla="*/ 3164862 w 12192000"/>
              <a:gd name="connsiteY13398" fmla="*/ 932575 h 6858000"/>
              <a:gd name="connsiteX13399" fmla="*/ 3164862 w 12192000"/>
              <a:gd name="connsiteY13399" fmla="*/ 941478 h 6858000"/>
              <a:gd name="connsiteX13400" fmla="*/ 3175197 w 12192000"/>
              <a:gd name="connsiteY13400" fmla="*/ 949977 h 6858000"/>
              <a:gd name="connsiteX13401" fmla="*/ 3179627 w 12192000"/>
              <a:gd name="connsiteY13401" fmla="*/ 955239 h 6858000"/>
              <a:gd name="connsiteX13402" fmla="*/ 3177412 w 12192000"/>
              <a:gd name="connsiteY13402" fmla="*/ 959690 h 6858000"/>
              <a:gd name="connsiteX13403" fmla="*/ 3167077 w 12192000"/>
              <a:gd name="connsiteY13403" fmla="*/ 960905 h 6858000"/>
              <a:gd name="connsiteX13404" fmla="*/ 3162647 w 12192000"/>
              <a:gd name="connsiteY13404" fmla="*/ 966166 h 6858000"/>
              <a:gd name="connsiteX13405" fmla="*/ 3149359 w 12192000"/>
              <a:gd name="connsiteY13405" fmla="*/ 965356 h 6858000"/>
              <a:gd name="connsiteX13406" fmla="*/ 3167077 w 12192000"/>
              <a:gd name="connsiteY13406" fmla="*/ 969808 h 6858000"/>
              <a:gd name="connsiteX13407" fmla="*/ 3172983 w 12192000"/>
              <a:gd name="connsiteY13407" fmla="*/ 968594 h 6858000"/>
              <a:gd name="connsiteX13408" fmla="*/ 3174459 w 12192000"/>
              <a:gd name="connsiteY13408" fmla="*/ 965356 h 6858000"/>
              <a:gd name="connsiteX13409" fmla="*/ 3187747 w 12192000"/>
              <a:gd name="connsiteY13409" fmla="*/ 962523 h 6858000"/>
              <a:gd name="connsiteX13410" fmla="*/ 3192915 w 12192000"/>
              <a:gd name="connsiteY13410" fmla="*/ 963738 h 6858000"/>
              <a:gd name="connsiteX13411" fmla="*/ 3192915 w 12192000"/>
              <a:gd name="connsiteY13411" fmla="*/ 969808 h 6858000"/>
              <a:gd name="connsiteX13412" fmla="*/ 3197345 w 12192000"/>
              <a:gd name="connsiteY13412" fmla="*/ 974260 h 6858000"/>
              <a:gd name="connsiteX13413" fmla="*/ 3192915 w 12192000"/>
              <a:gd name="connsiteY13413" fmla="*/ 978307 h 6858000"/>
              <a:gd name="connsiteX13414" fmla="*/ 3198821 w 12192000"/>
              <a:gd name="connsiteY13414" fmla="*/ 978712 h 6858000"/>
              <a:gd name="connsiteX13415" fmla="*/ 3200298 w 12192000"/>
              <a:gd name="connsiteY13415" fmla="*/ 981545 h 6858000"/>
              <a:gd name="connsiteX13416" fmla="*/ 3198821 w 12192000"/>
              <a:gd name="connsiteY13416" fmla="*/ 988425 h 6858000"/>
              <a:gd name="connsiteX13417" fmla="*/ 3201774 w 12192000"/>
              <a:gd name="connsiteY13417" fmla="*/ 991663 h 6858000"/>
              <a:gd name="connsiteX13418" fmla="*/ 3210633 w 12192000"/>
              <a:gd name="connsiteY13418" fmla="*/ 985997 h 6858000"/>
              <a:gd name="connsiteX13419" fmla="*/ 3214324 w 12192000"/>
              <a:gd name="connsiteY13419" fmla="*/ 987616 h 6858000"/>
              <a:gd name="connsiteX13420" fmla="*/ 3220230 w 12192000"/>
              <a:gd name="connsiteY13420" fmla="*/ 989235 h 6858000"/>
              <a:gd name="connsiteX13421" fmla="*/ 3219492 w 12192000"/>
              <a:gd name="connsiteY13421" fmla="*/ 1000971 h 6858000"/>
              <a:gd name="connsiteX13422" fmla="*/ 3216539 w 12192000"/>
              <a:gd name="connsiteY13422" fmla="*/ 1006233 h 6858000"/>
              <a:gd name="connsiteX13423" fmla="*/ 3216539 w 12192000"/>
              <a:gd name="connsiteY13423" fmla="*/ 1010684 h 6858000"/>
              <a:gd name="connsiteX13424" fmla="*/ 3220968 w 12192000"/>
              <a:gd name="connsiteY13424" fmla="*/ 1009875 h 6858000"/>
              <a:gd name="connsiteX13425" fmla="*/ 3230566 w 12192000"/>
              <a:gd name="connsiteY13425" fmla="*/ 997734 h 6858000"/>
              <a:gd name="connsiteX13426" fmla="*/ 3232780 w 12192000"/>
              <a:gd name="connsiteY13426" fmla="*/ 998948 h 6858000"/>
              <a:gd name="connsiteX13427" fmla="*/ 3231304 w 12192000"/>
              <a:gd name="connsiteY13427" fmla="*/ 1006637 h 6858000"/>
              <a:gd name="connsiteX13428" fmla="*/ 3237210 w 12192000"/>
              <a:gd name="connsiteY13428" fmla="*/ 1012708 h 6858000"/>
              <a:gd name="connsiteX13429" fmla="*/ 3225398 w 12192000"/>
              <a:gd name="connsiteY13429" fmla="*/ 1019588 h 6858000"/>
              <a:gd name="connsiteX13430" fmla="*/ 3209895 w 12192000"/>
              <a:gd name="connsiteY13430" fmla="*/ 1037800 h 6858000"/>
              <a:gd name="connsiteX13431" fmla="*/ 3201774 w 12192000"/>
              <a:gd name="connsiteY13431" fmla="*/ 1043871 h 6858000"/>
              <a:gd name="connsiteX13432" fmla="*/ 3191439 w 12192000"/>
              <a:gd name="connsiteY13432" fmla="*/ 1041443 h 6858000"/>
              <a:gd name="connsiteX13433" fmla="*/ 3201036 w 12192000"/>
              <a:gd name="connsiteY13433" fmla="*/ 1046704 h 6858000"/>
              <a:gd name="connsiteX13434" fmla="*/ 3209157 w 12192000"/>
              <a:gd name="connsiteY13434" fmla="*/ 1044276 h 6858000"/>
              <a:gd name="connsiteX13435" fmla="*/ 3227613 w 12192000"/>
              <a:gd name="connsiteY13435" fmla="*/ 1028087 h 6858000"/>
              <a:gd name="connsiteX13436" fmla="*/ 3234995 w 12192000"/>
              <a:gd name="connsiteY13436" fmla="*/ 1028087 h 6858000"/>
              <a:gd name="connsiteX13437" fmla="*/ 3234995 w 12192000"/>
              <a:gd name="connsiteY13437" fmla="*/ 1032944 h 6858000"/>
              <a:gd name="connsiteX13438" fmla="*/ 3226874 w 12192000"/>
              <a:gd name="connsiteY13438" fmla="*/ 1038610 h 6858000"/>
              <a:gd name="connsiteX13439" fmla="*/ 3222445 w 12192000"/>
              <a:gd name="connsiteY13439" fmla="*/ 1047109 h 6858000"/>
              <a:gd name="connsiteX13440" fmla="*/ 3227613 w 12192000"/>
              <a:gd name="connsiteY13440" fmla="*/ 1048728 h 6858000"/>
              <a:gd name="connsiteX13441" fmla="*/ 3237210 w 12192000"/>
              <a:gd name="connsiteY13441" fmla="*/ 1038205 h 6858000"/>
              <a:gd name="connsiteX13442" fmla="*/ 3246069 w 12192000"/>
              <a:gd name="connsiteY13442" fmla="*/ 1028897 h 6858000"/>
              <a:gd name="connsiteX13443" fmla="*/ 3257142 w 12192000"/>
              <a:gd name="connsiteY13443" fmla="*/ 1027278 h 6858000"/>
              <a:gd name="connsiteX13444" fmla="*/ 3257142 w 12192000"/>
              <a:gd name="connsiteY13444" fmla="*/ 1030920 h 6858000"/>
              <a:gd name="connsiteX13445" fmla="*/ 3249022 w 12192000"/>
              <a:gd name="connsiteY13445" fmla="*/ 1034967 h 6858000"/>
              <a:gd name="connsiteX13446" fmla="*/ 3244592 w 12192000"/>
              <a:gd name="connsiteY13446" fmla="*/ 1039015 h 6858000"/>
              <a:gd name="connsiteX13447" fmla="*/ 3248283 w 12192000"/>
              <a:gd name="connsiteY13447" fmla="*/ 1041038 h 6858000"/>
              <a:gd name="connsiteX13448" fmla="*/ 3261572 w 12192000"/>
              <a:gd name="connsiteY13448" fmla="*/ 1035777 h 6858000"/>
              <a:gd name="connsiteX13449" fmla="*/ 3266001 w 12192000"/>
              <a:gd name="connsiteY13449" fmla="*/ 1039419 h 6858000"/>
              <a:gd name="connsiteX13450" fmla="*/ 3251236 w 12192000"/>
              <a:gd name="connsiteY13450" fmla="*/ 1049132 h 6858000"/>
              <a:gd name="connsiteX13451" fmla="*/ 3245331 w 12192000"/>
              <a:gd name="connsiteY13451" fmla="*/ 1056417 h 6858000"/>
              <a:gd name="connsiteX13452" fmla="*/ 3249760 w 12192000"/>
              <a:gd name="connsiteY13452" fmla="*/ 1057227 h 6858000"/>
              <a:gd name="connsiteX13453" fmla="*/ 3257881 w 12192000"/>
              <a:gd name="connsiteY13453" fmla="*/ 1051156 h 6858000"/>
              <a:gd name="connsiteX13454" fmla="*/ 3276337 w 12192000"/>
              <a:gd name="connsiteY13454" fmla="*/ 1036182 h 6858000"/>
              <a:gd name="connsiteX13455" fmla="*/ 3280028 w 12192000"/>
              <a:gd name="connsiteY13455" fmla="*/ 1037800 h 6858000"/>
              <a:gd name="connsiteX13456" fmla="*/ 3274860 w 12192000"/>
              <a:gd name="connsiteY13456" fmla="*/ 1041848 h 6858000"/>
              <a:gd name="connsiteX13457" fmla="*/ 3274122 w 12192000"/>
              <a:gd name="connsiteY13457" fmla="*/ 1046299 h 6858000"/>
              <a:gd name="connsiteX13458" fmla="*/ 3287410 w 12192000"/>
              <a:gd name="connsiteY13458" fmla="*/ 1037800 h 6858000"/>
              <a:gd name="connsiteX13459" fmla="*/ 3285934 w 12192000"/>
              <a:gd name="connsiteY13459" fmla="*/ 1042252 h 6858000"/>
              <a:gd name="connsiteX13460" fmla="*/ 3285934 w 12192000"/>
              <a:gd name="connsiteY13460" fmla="*/ 1056822 h 6858000"/>
              <a:gd name="connsiteX13461" fmla="*/ 3280028 w 12192000"/>
              <a:gd name="connsiteY13461" fmla="*/ 1058441 h 6858000"/>
              <a:gd name="connsiteX13462" fmla="*/ 3281504 w 12192000"/>
              <a:gd name="connsiteY13462" fmla="*/ 1064107 h 6858000"/>
              <a:gd name="connsiteX13463" fmla="*/ 3292578 w 12192000"/>
              <a:gd name="connsiteY13463" fmla="*/ 1062893 h 6858000"/>
              <a:gd name="connsiteX13464" fmla="*/ 3303652 w 12192000"/>
              <a:gd name="connsiteY13464" fmla="*/ 1069368 h 6858000"/>
              <a:gd name="connsiteX13465" fmla="*/ 3311034 w 12192000"/>
              <a:gd name="connsiteY13465" fmla="*/ 1060869 h 6858000"/>
              <a:gd name="connsiteX13466" fmla="*/ 3325061 w 12192000"/>
              <a:gd name="connsiteY13466" fmla="*/ 1057631 h 6858000"/>
              <a:gd name="connsiteX13467" fmla="*/ 3331705 w 12192000"/>
              <a:gd name="connsiteY13467" fmla="*/ 1060060 h 6858000"/>
              <a:gd name="connsiteX13468" fmla="*/ 3327276 w 12192000"/>
              <a:gd name="connsiteY13468" fmla="*/ 1068559 h 6858000"/>
              <a:gd name="connsiteX13469" fmla="*/ 3321370 w 12192000"/>
              <a:gd name="connsiteY13469" fmla="*/ 1068559 h 6858000"/>
              <a:gd name="connsiteX13470" fmla="*/ 3317678 w 12192000"/>
              <a:gd name="connsiteY13470" fmla="*/ 1072201 h 6858000"/>
              <a:gd name="connsiteX13471" fmla="*/ 3341302 w 12192000"/>
              <a:gd name="connsiteY13471" fmla="*/ 1078272 h 6858000"/>
              <a:gd name="connsiteX13472" fmla="*/ 3350161 w 12192000"/>
              <a:gd name="connsiteY13472" fmla="*/ 1085961 h 6858000"/>
              <a:gd name="connsiteX13473" fmla="*/ 3334658 w 12192000"/>
              <a:gd name="connsiteY13473" fmla="*/ 1087985 h 6858000"/>
              <a:gd name="connsiteX13474" fmla="*/ 3334658 w 12192000"/>
              <a:gd name="connsiteY13474" fmla="*/ 1091223 h 6858000"/>
              <a:gd name="connsiteX13475" fmla="*/ 3315464 w 12192000"/>
              <a:gd name="connsiteY13475" fmla="*/ 1094865 h 6858000"/>
              <a:gd name="connsiteX13476" fmla="*/ 3311034 w 12192000"/>
              <a:gd name="connsiteY13476" fmla="*/ 1091223 h 6858000"/>
              <a:gd name="connsiteX13477" fmla="*/ 3295531 w 12192000"/>
              <a:gd name="connsiteY13477" fmla="*/ 1096889 h 6858000"/>
              <a:gd name="connsiteX13478" fmla="*/ 3287410 w 12192000"/>
              <a:gd name="connsiteY13478" fmla="*/ 1105388 h 6858000"/>
              <a:gd name="connsiteX13479" fmla="*/ 3268954 w 12192000"/>
              <a:gd name="connsiteY13479" fmla="*/ 1105792 h 6858000"/>
              <a:gd name="connsiteX13480" fmla="*/ 3243116 w 12192000"/>
              <a:gd name="connsiteY13480" fmla="*/ 1110244 h 6858000"/>
              <a:gd name="connsiteX13481" fmla="*/ 3241639 w 12192000"/>
              <a:gd name="connsiteY13481" fmla="*/ 1116720 h 6858000"/>
              <a:gd name="connsiteX13482" fmla="*/ 3260095 w 12192000"/>
              <a:gd name="connsiteY13482" fmla="*/ 1112673 h 6858000"/>
              <a:gd name="connsiteX13483" fmla="*/ 3279290 w 12192000"/>
              <a:gd name="connsiteY13483" fmla="*/ 1107411 h 6858000"/>
              <a:gd name="connsiteX13484" fmla="*/ 3285934 w 12192000"/>
              <a:gd name="connsiteY13484" fmla="*/ 1109030 h 6858000"/>
              <a:gd name="connsiteX13485" fmla="*/ 3287410 w 12192000"/>
              <a:gd name="connsiteY13485" fmla="*/ 1112673 h 6858000"/>
              <a:gd name="connsiteX13486" fmla="*/ 3268216 w 12192000"/>
              <a:gd name="connsiteY13486" fmla="*/ 1115506 h 6858000"/>
              <a:gd name="connsiteX13487" fmla="*/ 3249760 w 12192000"/>
              <a:gd name="connsiteY13487" fmla="*/ 1118743 h 6858000"/>
              <a:gd name="connsiteX13488" fmla="*/ 3233519 w 12192000"/>
              <a:gd name="connsiteY13488" fmla="*/ 1126838 h 6858000"/>
              <a:gd name="connsiteX13489" fmla="*/ 3226874 w 12192000"/>
              <a:gd name="connsiteY13489" fmla="*/ 1132504 h 6858000"/>
              <a:gd name="connsiteX13490" fmla="*/ 3215801 w 12192000"/>
              <a:gd name="connsiteY13490" fmla="*/ 1132908 h 6858000"/>
              <a:gd name="connsiteX13491" fmla="*/ 3214324 w 12192000"/>
              <a:gd name="connsiteY13491" fmla="*/ 1141003 h 6858000"/>
              <a:gd name="connsiteX13492" fmla="*/ 3209895 w 12192000"/>
              <a:gd name="connsiteY13492" fmla="*/ 1145454 h 6858000"/>
              <a:gd name="connsiteX13493" fmla="*/ 3192915 w 12192000"/>
              <a:gd name="connsiteY13493" fmla="*/ 1134932 h 6858000"/>
              <a:gd name="connsiteX13494" fmla="*/ 3181842 w 12192000"/>
              <a:gd name="connsiteY13494" fmla="*/ 1118339 h 6858000"/>
              <a:gd name="connsiteX13495" fmla="*/ 3183318 w 12192000"/>
              <a:gd name="connsiteY13495" fmla="*/ 1126028 h 6858000"/>
              <a:gd name="connsiteX13496" fmla="*/ 3180365 w 12192000"/>
              <a:gd name="connsiteY13496" fmla="*/ 1130480 h 6858000"/>
              <a:gd name="connsiteX13497" fmla="*/ 3187747 w 12192000"/>
              <a:gd name="connsiteY13497" fmla="*/ 1133718 h 6858000"/>
              <a:gd name="connsiteX13498" fmla="*/ 3189224 w 12192000"/>
              <a:gd name="connsiteY13498" fmla="*/ 1137360 h 6858000"/>
              <a:gd name="connsiteX13499" fmla="*/ 3209157 w 12192000"/>
              <a:gd name="connsiteY13499" fmla="*/ 1152739 h 6858000"/>
              <a:gd name="connsiteX13500" fmla="*/ 3206204 w 12192000"/>
              <a:gd name="connsiteY13500" fmla="*/ 1158405 h 6858000"/>
              <a:gd name="connsiteX13501" fmla="*/ 3200298 w 12192000"/>
              <a:gd name="connsiteY13501" fmla="*/ 1156787 h 6858000"/>
              <a:gd name="connsiteX13502" fmla="*/ 3193653 w 12192000"/>
              <a:gd name="connsiteY13502" fmla="*/ 1162048 h 6858000"/>
              <a:gd name="connsiteX13503" fmla="*/ 3198083 w 12192000"/>
              <a:gd name="connsiteY13503" fmla="*/ 1168928 h 6858000"/>
              <a:gd name="connsiteX13504" fmla="*/ 3203251 w 12192000"/>
              <a:gd name="connsiteY13504" fmla="*/ 1169737 h 6858000"/>
              <a:gd name="connsiteX13505" fmla="*/ 3206204 w 12192000"/>
              <a:gd name="connsiteY13505" fmla="*/ 1165690 h 6858000"/>
              <a:gd name="connsiteX13506" fmla="*/ 3212848 w 12192000"/>
              <a:gd name="connsiteY13506" fmla="*/ 1166095 h 6858000"/>
              <a:gd name="connsiteX13507" fmla="*/ 3220968 w 12192000"/>
              <a:gd name="connsiteY13507" fmla="*/ 1150311 h 6858000"/>
              <a:gd name="connsiteX13508" fmla="*/ 3235733 w 12192000"/>
              <a:gd name="connsiteY13508" fmla="*/ 1151120 h 6858000"/>
              <a:gd name="connsiteX13509" fmla="*/ 3246069 w 12192000"/>
              <a:gd name="connsiteY13509" fmla="*/ 1142621 h 6858000"/>
              <a:gd name="connsiteX13510" fmla="*/ 3254189 w 12192000"/>
              <a:gd name="connsiteY13510" fmla="*/ 1142217 h 6858000"/>
              <a:gd name="connsiteX13511" fmla="*/ 3257881 w 12192000"/>
              <a:gd name="connsiteY13511" fmla="*/ 1133313 h 6858000"/>
              <a:gd name="connsiteX13512" fmla="*/ 3267478 w 12192000"/>
              <a:gd name="connsiteY13512" fmla="*/ 1123600 h 6858000"/>
              <a:gd name="connsiteX13513" fmla="*/ 3279290 w 12192000"/>
              <a:gd name="connsiteY13513" fmla="*/ 1121981 h 6858000"/>
              <a:gd name="connsiteX13514" fmla="*/ 3294793 w 12192000"/>
              <a:gd name="connsiteY13514" fmla="*/ 1115910 h 6858000"/>
              <a:gd name="connsiteX13515" fmla="*/ 3308081 w 12192000"/>
              <a:gd name="connsiteY13515" fmla="*/ 1117124 h 6858000"/>
              <a:gd name="connsiteX13516" fmla="*/ 3318417 w 12192000"/>
              <a:gd name="connsiteY13516" fmla="*/ 1116720 h 6858000"/>
              <a:gd name="connsiteX13517" fmla="*/ 3313987 w 12192000"/>
              <a:gd name="connsiteY13517" fmla="*/ 1113887 h 6858000"/>
              <a:gd name="connsiteX13518" fmla="*/ 3302175 w 12192000"/>
              <a:gd name="connsiteY13518" fmla="*/ 1113887 h 6858000"/>
              <a:gd name="connsiteX13519" fmla="*/ 3299222 w 12192000"/>
              <a:gd name="connsiteY13519" fmla="*/ 1111054 h 6858000"/>
              <a:gd name="connsiteX13520" fmla="*/ 3306605 w 12192000"/>
              <a:gd name="connsiteY13520" fmla="*/ 1108625 h 6858000"/>
              <a:gd name="connsiteX13521" fmla="*/ 3327276 w 12192000"/>
              <a:gd name="connsiteY13521" fmla="*/ 1106197 h 6858000"/>
              <a:gd name="connsiteX13522" fmla="*/ 3344255 w 12192000"/>
              <a:gd name="connsiteY13522" fmla="*/ 1110244 h 6858000"/>
              <a:gd name="connsiteX13523" fmla="*/ 3350899 w 12192000"/>
              <a:gd name="connsiteY13523" fmla="*/ 1124814 h 6858000"/>
              <a:gd name="connsiteX13524" fmla="*/ 3349423 w 12192000"/>
              <a:gd name="connsiteY13524" fmla="*/ 1132908 h 6858000"/>
              <a:gd name="connsiteX13525" fmla="*/ 3338349 w 12192000"/>
              <a:gd name="connsiteY13525" fmla="*/ 1142217 h 6858000"/>
              <a:gd name="connsiteX13526" fmla="*/ 3333182 w 12192000"/>
              <a:gd name="connsiteY13526" fmla="*/ 1142621 h 6858000"/>
              <a:gd name="connsiteX13527" fmla="*/ 3325799 w 12192000"/>
              <a:gd name="connsiteY13527" fmla="*/ 1149502 h 6858000"/>
              <a:gd name="connsiteX13528" fmla="*/ 3338349 w 12192000"/>
              <a:gd name="connsiteY13528" fmla="*/ 1150311 h 6858000"/>
              <a:gd name="connsiteX13529" fmla="*/ 3342040 w 12192000"/>
              <a:gd name="connsiteY13529" fmla="*/ 1158001 h 6858000"/>
              <a:gd name="connsiteX13530" fmla="*/ 3347208 w 12192000"/>
              <a:gd name="connsiteY13530" fmla="*/ 1153549 h 6858000"/>
              <a:gd name="connsiteX13531" fmla="*/ 3350161 w 12192000"/>
              <a:gd name="connsiteY13531" fmla="*/ 1145454 h 6858000"/>
              <a:gd name="connsiteX13532" fmla="*/ 3364926 w 12192000"/>
              <a:gd name="connsiteY13532" fmla="*/ 1138575 h 6858000"/>
              <a:gd name="connsiteX13533" fmla="*/ 3375261 w 12192000"/>
              <a:gd name="connsiteY13533" fmla="*/ 1138979 h 6858000"/>
              <a:gd name="connsiteX13534" fmla="*/ 3377476 w 12192000"/>
              <a:gd name="connsiteY13534" fmla="*/ 1142621 h 6858000"/>
              <a:gd name="connsiteX13535" fmla="*/ 3373785 w 12192000"/>
              <a:gd name="connsiteY13535" fmla="*/ 1143836 h 6858000"/>
              <a:gd name="connsiteX13536" fmla="*/ 3372308 w 12192000"/>
              <a:gd name="connsiteY13536" fmla="*/ 1149502 h 6858000"/>
              <a:gd name="connsiteX13537" fmla="*/ 3386335 w 12192000"/>
              <a:gd name="connsiteY13537" fmla="*/ 1150311 h 6858000"/>
              <a:gd name="connsiteX13538" fmla="*/ 3398885 w 12192000"/>
              <a:gd name="connsiteY13538" fmla="*/ 1155572 h 6858000"/>
              <a:gd name="connsiteX13539" fmla="*/ 3400362 w 12192000"/>
              <a:gd name="connsiteY13539" fmla="*/ 1160834 h 6858000"/>
              <a:gd name="connsiteX13540" fmla="*/ 3391503 w 12192000"/>
              <a:gd name="connsiteY13540" fmla="*/ 1156787 h 6858000"/>
              <a:gd name="connsiteX13541" fmla="*/ 3387073 w 12192000"/>
              <a:gd name="connsiteY13541" fmla="*/ 1158001 h 6858000"/>
              <a:gd name="connsiteX13542" fmla="*/ 3389288 w 12192000"/>
              <a:gd name="connsiteY13542" fmla="*/ 1166095 h 6858000"/>
              <a:gd name="connsiteX13543" fmla="*/ 3403315 w 12192000"/>
              <a:gd name="connsiteY13543" fmla="*/ 1171356 h 6858000"/>
              <a:gd name="connsiteX13544" fmla="*/ 3405529 w 12192000"/>
              <a:gd name="connsiteY13544" fmla="*/ 1178236 h 6858000"/>
              <a:gd name="connsiteX13545" fmla="*/ 3398147 w 12192000"/>
              <a:gd name="connsiteY13545" fmla="*/ 1183902 h 6858000"/>
              <a:gd name="connsiteX13546" fmla="*/ 3390026 w 12192000"/>
              <a:gd name="connsiteY13546" fmla="*/ 1181879 h 6858000"/>
              <a:gd name="connsiteX13547" fmla="*/ 3381906 w 12192000"/>
              <a:gd name="connsiteY13547" fmla="*/ 1188354 h 6858000"/>
              <a:gd name="connsiteX13548" fmla="*/ 3396670 w 12192000"/>
              <a:gd name="connsiteY13548" fmla="*/ 1192806 h 6858000"/>
              <a:gd name="connsiteX13549" fmla="*/ 3392979 w 12192000"/>
              <a:gd name="connsiteY13549" fmla="*/ 1201305 h 6858000"/>
              <a:gd name="connsiteX13550" fmla="*/ 3386335 w 12192000"/>
              <a:gd name="connsiteY13550" fmla="*/ 1203329 h 6858000"/>
              <a:gd name="connsiteX13551" fmla="*/ 3383382 w 12192000"/>
              <a:gd name="connsiteY13551" fmla="*/ 1211423 h 6858000"/>
              <a:gd name="connsiteX13552" fmla="*/ 3375261 w 12192000"/>
              <a:gd name="connsiteY13552" fmla="*/ 1215065 h 6858000"/>
              <a:gd name="connsiteX13553" fmla="*/ 3363450 w 12192000"/>
              <a:gd name="connsiteY13553" fmla="*/ 1207780 h 6858000"/>
              <a:gd name="connsiteX13554" fmla="*/ 3368617 w 12192000"/>
              <a:gd name="connsiteY13554" fmla="*/ 1215065 h 6858000"/>
              <a:gd name="connsiteX13555" fmla="*/ 3382644 w 12192000"/>
              <a:gd name="connsiteY13555" fmla="*/ 1220731 h 6858000"/>
              <a:gd name="connsiteX13556" fmla="*/ 3390026 w 12192000"/>
              <a:gd name="connsiteY13556" fmla="*/ 1220327 h 6858000"/>
              <a:gd name="connsiteX13557" fmla="*/ 3397409 w 12192000"/>
              <a:gd name="connsiteY13557" fmla="*/ 1227611 h 6858000"/>
              <a:gd name="connsiteX13558" fmla="*/ 3390026 w 12192000"/>
              <a:gd name="connsiteY13558" fmla="*/ 1229635 h 6858000"/>
              <a:gd name="connsiteX13559" fmla="*/ 3381167 w 12192000"/>
              <a:gd name="connsiteY13559" fmla="*/ 1228421 h 6858000"/>
              <a:gd name="connsiteX13560" fmla="*/ 3376738 w 12192000"/>
              <a:gd name="connsiteY13560" fmla="*/ 1228826 h 6858000"/>
              <a:gd name="connsiteX13561" fmla="*/ 3383382 w 12192000"/>
              <a:gd name="connsiteY13561" fmla="*/ 1233682 h 6858000"/>
              <a:gd name="connsiteX13562" fmla="*/ 3391503 w 12192000"/>
              <a:gd name="connsiteY13562" fmla="*/ 1231659 h 6858000"/>
              <a:gd name="connsiteX13563" fmla="*/ 3397409 w 12192000"/>
              <a:gd name="connsiteY13563" fmla="*/ 1234896 h 6858000"/>
              <a:gd name="connsiteX13564" fmla="*/ 3392241 w 12192000"/>
              <a:gd name="connsiteY13564" fmla="*/ 1243395 h 6858000"/>
              <a:gd name="connsiteX13565" fmla="*/ 3390765 w 12192000"/>
              <a:gd name="connsiteY13565" fmla="*/ 1251490 h 6858000"/>
              <a:gd name="connsiteX13566" fmla="*/ 3384120 w 12192000"/>
              <a:gd name="connsiteY13566" fmla="*/ 1251894 h 6858000"/>
              <a:gd name="connsiteX13567" fmla="*/ 3380429 w 12192000"/>
              <a:gd name="connsiteY13567" fmla="*/ 1259179 h 6858000"/>
              <a:gd name="connsiteX13568" fmla="*/ 3366402 w 12192000"/>
              <a:gd name="connsiteY13568" fmla="*/ 1268488 h 6858000"/>
              <a:gd name="connsiteX13569" fmla="*/ 3355329 w 12192000"/>
              <a:gd name="connsiteY13569" fmla="*/ 1269297 h 6858000"/>
              <a:gd name="connsiteX13570" fmla="*/ 3345732 w 12192000"/>
              <a:gd name="connsiteY13570" fmla="*/ 1276987 h 6858000"/>
              <a:gd name="connsiteX13571" fmla="*/ 3341302 w 12192000"/>
              <a:gd name="connsiteY13571" fmla="*/ 1276987 h 6858000"/>
              <a:gd name="connsiteX13572" fmla="*/ 3333920 w 12192000"/>
              <a:gd name="connsiteY13572" fmla="*/ 1283867 h 6858000"/>
              <a:gd name="connsiteX13573" fmla="*/ 3328014 w 12192000"/>
              <a:gd name="connsiteY13573" fmla="*/ 1284272 h 6858000"/>
              <a:gd name="connsiteX13574" fmla="*/ 3325799 w 12192000"/>
              <a:gd name="connsiteY13574" fmla="*/ 1289533 h 6858000"/>
              <a:gd name="connsiteX13575" fmla="*/ 3317678 w 12192000"/>
              <a:gd name="connsiteY13575" fmla="*/ 1290747 h 6858000"/>
              <a:gd name="connsiteX13576" fmla="*/ 3311772 w 12192000"/>
              <a:gd name="connsiteY13576" fmla="*/ 1285890 h 6858000"/>
              <a:gd name="connsiteX13577" fmla="*/ 3305128 w 12192000"/>
              <a:gd name="connsiteY13577" fmla="*/ 1289533 h 6858000"/>
              <a:gd name="connsiteX13578" fmla="*/ 3297008 w 12192000"/>
              <a:gd name="connsiteY13578" fmla="*/ 1288723 h 6858000"/>
              <a:gd name="connsiteX13579" fmla="*/ 3294793 w 12192000"/>
              <a:gd name="connsiteY13579" fmla="*/ 1285486 h 6858000"/>
              <a:gd name="connsiteX13580" fmla="*/ 3284457 w 12192000"/>
              <a:gd name="connsiteY13580" fmla="*/ 1291961 h 6858000"/>
              <a:gd name="connsiteX13581" fmla="*/ 3273384 w 12192000"/>
              <a:gd name="connsiteY13581" fmla="*/ 1290747 h 6858000"/>
              <a:gd name="connsiteX13582" fmla="*/ 3268954 w 12192000"/>
              <a:gd name="connsiteY13582" fmla="*/ 1283867 h 6858000"/>
              <a:gd name="connsiteX13583" fmla="*/ 3265263 w 12192000"/>
              <a:gd name="connsiteY13583" fmla="*/ 1286700 h 6858000"/>
              <a:gd name="connsiteX13584" fmla="*/ 3266740 w 12192000"/>
              <a:gd name="connsiteY13584" fmla="*/ 1292366 h 6858000"/>
              <a:gd name="connsiteX13585" fmla="*/ 3257142 w 12192000"/>
              <a:gd name="connsiteY13585" fmla="*/ 1294389 h 6858000"/>
              <a:gd name="connsiteX13586" fmla="*/ 3246807 w 12192000"/>
              <a:gd name="connsiteY13586" fmla="*/ 1293580 h 6858000"/>
              <a:gd name="connsiteX13587" fmla="*/ 3243854 w 12192000"/>
              <a:gd name="connsiteY13587" fmla="*/ 1297222 h 6858000"/>
              <a:gd name="connsiteX13588" fmla="*/ 3247545 w 12192000"/>
              <a:gd name="connsiteY13588" fmla="*/ 1298841 h 6858000"/>
              <a:gd name="connsiteX13589" fmla="*/ 3246069 w 12192000"/>
              <a:gd name="connsiteY13589" fmla="*/ 1304103 h 6858000"/>
              <a:gd name="connsiteX13590" fmla="*/ 3239425 w 12192000"/>
              <a:gd name="connsiteY13590" fmla="*/ 1310578 h 6858000"/>
              <a:gd name="connsiteX13591" fmla="*/ 3232780 w 12192000"/>
              <a:gd name="connsiteY13591" fmla="*/ 1309769 h 6858000"/>
              <a:gd name="connsiteX13592" fmla="*/ 3232780 w 12192000"/>
              <a:gd name="connsiteY13592" fmla="*/ 1317458 h 6858000"/>
              <a:gd name="connsiteX13593" fmla="*/ 3226136 w 12192000"/>
              <a:gd name="connsiteY13593" fmla="*/ 1330409 h 6858000"/>
              <a:gd name="connsiteX13594" fmla="*/ 3218015 w 12192000"/>
              <a:gd name="connsiteY13594" fmla="*/ 1329195 h 6858000"/>
              <a:gd name="connsiteX13595" fmla="*/ 3215063 w 12192000"/>
              <a:gd name="connsiteY13595" fmla="*/ 1333242 h 6858000"/>
              <a:gd name="connsiteX13596" fmla="*/ 3206204 w 12192000"/>
              <a:gd name="connsiteY13596" fmla="*/ 1337289 h 6858000"/>
              <a:gd name="connsiteX13597" fmla="*/ 3200298 w 12192000"/>
              <a:gd name="connsiteY13597" fmla="*/ 1346193 h 6858000"/>
              <a:gd name="connsiteX13598" fmla="*/ 3195868 w 12192000"/>
              <a:gd name="connsiteY13598" fmla="*/ 1344979 h 6858000"/>
              <a:gd name="connsiteX13599" fmla="*/ 3190700 w 12192000"/>
              <a:gd name="connsiteY13599" fmla="*/ 1348217 h 6858000"/>
              <a:gd name="connsiteX13600" fmla="*/ 3180365 w 12192000"/>
              <a:gd name="connsiteY13600" fmla="*/ 1348217 h 6858000"/>
              <a:gd name="connsiteX13601" fmla="*/ 3178150 w 12192000"/>
              <a:gd name="connsiteY13601" fmla="*/ 1353882 h 6858000"/>
              <a:gd name="connsiteX13602" fmla="*/ 3168553 w 12192000"/>
              <a:gd name="connsiteY13602" fmla="*/ 1357525 h 6858000"/>
              <a:gd name="connsiteX13603" fmla="*/ 3162647 w 12192000"/>
              <a:gd name="connsiteY13603" fmla="*/ 1353882 h 6858000"/>
              <a:gd name="connsiteX13604" fmla="*/ 3146406 w 12192000"/>
              <a:gd name="connsiteY13604" fmla="*/ 1353478 h 6858000"/>
              <a:gd name="connsiteX13605" fmla="*/ 3142715 w 12192000"/>
              <a:gd name="connsiteY13605" fmla="*/ 1350645 h 6858000"/>
              <a:gd name="connsiteX13606" fmla="*/ 3131641 w 12192000"/>
              <a:gd name="connsiteY13606" fmla="*/ 1353882 h 6858000"/>
              <a:gd name="connsiteX13607" fmla="*/ 3126473 w 12192000"/>
              <a:gd name="connsiteY13607" fmla="*/ 1353478 h 6858000"/>
              <a:gd name="connsiteX13608" fmla="*/ 3103588 w 12192000"/>
              <a:gd name="connsiteY13608" fmla="*/ 1360763 h 6858000"/>
              <a:gd name="connsiteX13609" fmla="*/ 3093991 w 12192000"/>
              <a:gd name="connsiteY13609" fmla="*/ 1358739 h 6858000"/>
              <a:gd name="connsiteX13610" fmla="*/ 3096205 w 12192000"/>
              <a:gd name="connsiteY13610" fmla="*/ 1353478 h 6858000"/>
              <a:gd name="connsiteX13611" fmla="*/ 3089561 w 12192000"/>
              <a:gd name="connsiteY13611" fmla="*/ 1351859 h 6858000"/>
              <a:gd name="connsiteX13612" fmla="*/ 3079964 w 12192000"/>
              <a:gd name="connsiteY13612" fmla="*/ 1355097 h 6858000"/>
              <a:gd name="connsiteX13613" fmla="*/ 3072581 w 12192000"/>
              <a:gd name="connsiteY13613" fmla="*/ 1355501 h 6858000"/>
              <a:gd name="connsiteX13614" fmla="*/ 3058555 w 12192000"/>
              <a:gd name="connsiteY13614" fmla="*/ 1349835 h 6858000"/>
              <a:gd name="connsiteX13615" fmla="*/ 3053387 w 12192000"/>
              <a:gd name="connsiteY13615" fmla="*/ 1351049 h 6858000"/>
              <a:gd name="connsiteX13616" fmla="*/ 3042313 w 12192000"/>
              <a:gd name="connsiteY13616" fmla="*/ 1349835 h 6858000"/>
              <a:gd name="connsiteX13617" fmla="*/ 3034193 w 12192000"/>
              <a:gd name="connsiteY13617" fmla="*/ 1344169 h 6858000"/>
              <a:gd name="connsiteX13618" fmla="*/ 3029025 w 12192000"/>
              <a:gd name="connsiteY13618" fmla="*/ 1344169 h 6858000"/>
              <a:gd name="connsiteX13619" fmla="*/ 3022381 w 12192000"/>
              <a:gd name="connsiteY13619" fmla="*/ 1349026 h 6858000"/>
              <a:gd name="connsiteX13620" fmla="*/ 3007616 w 12192000"/>
              <a:gd name="connsiteY13620" fmla="*/ 1347812 h 6858000"/>
              <a:gd name="connsiteX13621" fmla="*/ 2995804 w 12192000"/>
              <a:gd name="connsiteY13621" fmla="*/ 1340527 h 6858000"/>
              <a:gd name="connsiteX13622" fmla="*/ 2987683 w 12192000"/>
              <a:gd name="connsiteY13622" fmla="*/ 1345383 h 6858000"/>
              <a:gd name="connsiteX13623" fmla="*/ 2978824 w 12192000"/>
              <a:gd name="connsiteY13623" fmla="*/ 1345788 h 6858000"/>
              <a:gd name="connsiteX13624" fmla="*/ 2971442 w 12192000"/>
              <a:gd name="connsiteY13624" fmla="*/ 1340122 h 6858000"/>
              <a:gd name="connsiteX13625" fmla="*/ 2960368 w 12192000"/>
              <a:gd name="connsiteY13625" fmla="*/ 1345788 h 6858000"/>
              <a:gd name="connsiteX13626" fmla="*/ 2954462 w 12192000"/>
              <a:gd name="connsiteY13626" fmla="*/ 1344169 h 6858000"/>
              <a:gd name="connsiteX13627" fmla="*/ 2947818 w 12192000"/>
              <a:gd name="connsiteY13627" fmla="*/ 1344169 h 6858000"/>
              <a:gd name="connsiteX13628" fmla="*/ 2933053 w 12192000"/>
              <a:gd name="connsiteY13628" fmla="*/ 1338908 h 6858000"/>
              <a:gd name="connsiteX13629" fmla="*/ 2912383 w 12192000"/>
              <a:gd name="connsiteY13629" fmla="*/ 1341741 h 6858000"/>
              <a:gd name="connsiteX13630" fmla="*/ 2899832 w 12192000"/>
              <a:gd name="connsiteY13630" fmla="*/ 1338503 h 6858000"/>
              <a:gd name="connsiteX13631" fmla="*/ 2890973 w 12192000"/>
              <a:gd name="connsiteY13631" fmla="*/ 1330004 h 6858000"/>
              <a:gd name="connsiteX13632" fmla="*/ 2883591 w 12192000"/>
              <a:gd name="connsiteY13632" fmla="*/ 1333647 h 6858000"/>
              <a:gd name="connsiteX13633" fmla="*/ 2878423 w 12192000"/>
              <a:gd name="connsiteY13633" fmla="*/ 1338908 h 6858000"/>
              <a:gd name="connsiteX13634" fmla="*/ 2882853 w 12192000"/>
              <a:gd name="connsiteY13634" fmla="*/ 1343360 h 6858000"/>
              <a:gd name="connsiteX13635" fmla="*/ 2878423 w 12192000"/>
              <a:gd name="connsiteY13635" fmla="*/ 1347407 h 6858000"/>
              <a:gd name="connsiteX13636" fmla="*/ 2869564 w 12192000"/>
              <a:gd name="connsiteY13636" fmla="*/ 1349026 h 6858000"/>
              <a:gd name="connsiteX13637" fmla="*/ 2851847 w 12192000"/>
              <a:gd name="connsiteY13637" fmla="*/ 1364405 h 6858000"/>
              <a:gd name="connsiteX13638" fmla="*/ 2840035 w 12192000"/>
              <a:gd name="connsiteY13638" fmla="*/ 1369262 h 6858000"/>
              <a:gd name="connsiteX13639" fmla="*/ 2839296 w 12192000"/>
              <a:gd name="connsiteY13639" fmla="*/ 1376142 h 6858000"/>
              <a:gd name="connsiteX13640" fmla="*/ 2835605 w 12192000"/>
              <a:gd name="connsiteY13640" fmla="*/ 1380998 h 6858000"/>
              <a:gd name="connsiteX13641" fmla="*/ 2834129 w 12192000"/>
              <a:gd name="connsiteY13641" fmla="*/ 1392330 h 6858000"/>
              <a:gd name="connsiteX13642" fmla="*/ 2827484 w 12192000"/>
              <a:gd name="connsiteY13642" fmla="*/ 1400020 h 6858000"/>
              <a:gd name="connsiteX13643" fmla="*/ 2812720 w 12192000"/>
              <a:gd name="connsiteY13643" fmla="*/ 1400020 h 6858000"/>
              <a:gd name="connsiteX13644" fmla="*/ 2804599 w 12192000"/>
              <a:gd name="connsiteY13644" fmla="*/ 1403663 h 6858000"/>
              <a:gd name="connsiteX13645" fmla="*/ 2787619 w 12192000"/>
              <a:gd name="connsiteY13645" fmla="*/ 1404472 h 6858000"/>
              <a:gd name="connsiteX13646" fmla="*/ 2779499 w 12192000"/>
              <a:gd name="connsiteY13646" fmla="*/ 1414994 h 6858000"/>
              <a:gd name="connsiteX13647" fmla="*/ 2773593 w 12192000"/>
              <a:gd name="connsiteY13647" fmla="*/ 1416208 h 6858000"/>
              <a:gd name="connsiteX13648" fmla="*/ 2769901 w 12192000"/>
              <a:gd name="connsiteY13648" fmla="*/ 1412566 h 6858000"/>
              <a:gd name="connsiteX13649" fmla="*/ 2761781 w 12192000"/>
              <a:gd name="connsiteY13649" fmla="*/ 1417423 h 6858000"/>
              <a:gd name="connsiteX13650" fmla="*/ 2758090 w 12192000"/>
              <a:gd name="connsiteY13650" fmla="*/ 1426326 h 6858000"/>
              <a:gd name="connsiteX13651" fmla="*/ 2747754 w 12192000"/>
              <a:gd name="connsiteY13651" fmla="*/ 1428350 h 6858000"/>
              <a:gd name="connsiteX13652" fmla="*/ 2737419 w 12192000"/>
              <a:gd name="connsiteY13652" fmla="*/ 1435635 h 6858000"/>
              <a:gd name="connsiteX13653" fmla="*/ 2735204 w 12192000"/>
              <a:gd name="connsiteY13653" fmla="*/ 1440492 h 6858000"/>
              <a:gd name="connsiteX13654" fmla="*/ 2730036 w 12192000"/>
              <a:gd name="connsiteY13654" fmla="*/ 1442110 h 6858000"/>
              <a:gd name="connsiteX13655" fmla="*/ 2718225 w 12192000"/>
              <a:gd name="connsiteY13655" fmla="*/ 1458703 h 6858000"/>
              <a:gd name="connsiteX13656" fmla="*/ 2698292 w 12192000"/>
              <a:gd name="connsiteY13656" fmla="*/ 1468012 h 6858000"/>
              <a:gd name="connsiteX13657" fmla="*/ 2693124 w 12192000"/>
              <a:gd name="connsiteY13657" fmla="*/ 1483796 h 6858000"/>
              <a:gd name="connsiteX13658" fmla="*/ 2679836 w 12192000"/>
              <a:gd name="connsiteY13658" fmla="*/ 1489867 h 6858000"/>
              <a:gd name="connsiteX13659" fmla="*/ 2668762 w 12192000"/>
              <a:gd name="connsiteY13659" fmla="*/ 1500794 h 6858000"/>
              <a:gd name="connsiteX13660" fmla="*/ 2658427 w 12192000"/>
              <a:gd name="connsiteY13660" fmla="*/ 1502817 h 6858000"/>
              <a:gd name="connsiteX13661" fmla="*/ 2654736 w 12192000"/>
              <a:gd name="connsiteY13661" fmla="*/ 1514554 h 6858000"/>
              <a:gd name="connsiteX13662" fmla="*/ 2648091 w 12192000"/>
              <a:gd name="connsiteY13662" fmla="*/ 1524267 h 6858000"/>
              <a:gd name="connsiteX13663" fmla="*/ 2625206 w 12192000"/>
              <a:gd name="connsiteY13663" fmla="*/ 1536813 h 6858000"/>
              <a:gd name="connsiteX13664" fmla="*/ 2623729 w 12192000"/>
              <a:gd name="connsiteY13664" fmla="*/ 1543694 h 6858000"/>
              <a:gd name="connsiteX13665" fmla="*/ 2597891 w 12192000"/>
              <a:gd name="connsiteY13665" fmla="*/ 1554216 h 6858000"/>
              <a:gd name="connsiteX13666" fmla="*/ 2582388 w 12192000"/>
              <a:gd name="connsiteY13666" fmla="*/ 1557454 h 6858000"/>
              <a:gd name="connsiteX13667" fmla="*/ 2594938 w 12192000"/>
              <a:gd name="connsiteY13667" fmla="*/ 1558263 h 6858000"/>
              <a:gd name="connsiteX13668" fmla="*/ 2620038 w 12192000"/>
              <a:gd name="connsiteY13668" fmla="*/ 1547741 h 6858000"/>
              <a:gd name="connsiteX13669" fmla="*/ 2642924 w 12192000"/>
              <a:gd name="connsiteY13669" fmla="*/ 1537623 h 6858000"/>
              <a:gd name="connsiteX13670" fmla="*/ 2659165 w 12192000"/>
              <a:gd name="connsiteY13670" fmla="*/ 1528314 h 6858000"/>
              <a:gd name="connsiteX13671" fmla="*/ 2672453 w 12192000"/>
              <a:gd name="connsiteY13671" fmla="*/ 1512531 h 6858000"/>
              <a:gd name="connsiteX13672" fmla="*/ 2683527 w 12192000"/>
              <a:gd name="connsiteY13672" fmla="*/ 1501603 h 6858000"/>
              <a:gd name="connsiteX13673" fmla="*/ 2692386 w 12192000"/>
              <a:gd name="connsiteY13673" fmla="*/ 1497961 h 6858000"/>
              <a:gd name="connsiteX13674" fmla="*/ 2716748 w 12192000"/>
              <a:gd name="connsiteY13674" fmla="*/ 1476916 h 6858000"/>
              <a:gd name="connsiteX13675" fmla="*/ 2750707 w 12192000"/>
              <a:gd name="connsiteY13675" fmla="*/ 1455466 h 6858000"/>
              <a:gd name="connsiteX13676" fmla="*/ 2772854 w 12192000"/>
              <a:gd name="connsiteY13676" fmla="*/ 1442110 h 6858000"/>
              <a:gd name="connsiteX13677" fmla="*/ 2786881 w 12192000"/>
              <a:gd name="connsiteY13677" fmla="*/ 1440492 h 6858000"/>
              <a:gd name="connsiteX13678" fmla="*/ 2800169 w 12192000"/>
              <a:gd name="connsiteY13678" fmla="*/ 1433611 h 6858000"/>
              <a:gd name="connsiteX13679" fmla="*/ 2825270 w 12192000"/>
              <a:gd name="connsiteY13679" fmla="*/ 1429564 h 6858000"/>
              <a:gd name="connsiteX13680" fmla="*/ 2857014 w 12192000"/>
              <a:gd name="connsiteY13680" fmla="*/ 1419446 h 6858000"/>
              <a:gd name="connsiteX13681" fmla="*/ 2867350 w 12192000"/>
              <a:gd name="connsiteY13681" fmla="*/ 1419041 h 6858000"/>
              <a:gd name="connsiteX13682" fmla="*/ 2876947 w 12192000"/>
              <a:gd name="connsiteY13682" fmla="*/ 1413780 h 6858000"/>
              <a:gd name="connsiteX13683" fmla="*/ 2910906 w 12192000"/>
              <a:gd name="connsiteY13683" fmla="*/ 1414590 h 6858000"/>
              <a:gd name="connsiteX13684" fmla="*/ 2928624 w 12192000"/>
              <a:gd name="connsiteY13684" fmla="*/ 1420660 h 6858000"/>
              <a:gd name="connsiteX13685" fmla="*/ 2948556 w 12192000"/>
              <a:gd name="connsiteY13685" fmla="*/ 1431992 h 6858000"/>
              <a:gd name="connsiteX13686" fmla="*/ 2948556 w 12192000"/>
              <a:gd name="connsiteY13686" fmla="*/ 1436039 h 6858000"/>
              <a:gd name="connsiteX13687" fmla="*/ 2933053 w 12192000"/>
              <a:gd name="connsiteY13687" fmla="*/ 1433611 h 6858000"/>
              <a:gd name="connsiteX13688" fmla="*/ 2934530 w 12192000"/>
              <a:gd name="connsiteY13688" fmla="*/ 1435230 h 6858000"/>
              <a:gd name="connsiteX13689" fmla="*/ 2933053 w 12192000"/>
              <a:gd name="connsiteY13689" fmla="*/ 1438468 h 6858000"/>
              <a:gd name="connsiteX13690" fmla="*/ 2940436 w 12192000"/>
              <a:gd name="connsiteY13690" fmla="*/ 1437658 h 6858000"/>
              <a:gd name="connsiteX13691" fmla="*/ 2951509 w 12192000"/>
              <a:gd name="connsiteY13691" fmla="*/ 1441705 h 6858000"/>
              <a:gd name="connsiteX13692" fmla="*/ 2955201 w 12192000"/>
              <a:gd name="connsiteY13692" fmla="*/ 1447371 h 6858000"/>
              <a:gd name="connsiteX13693" fmla="*/ 2949295 w 12192000"/>
              <a:gd name="connsiteY13693" fmla="*/ 1449800 h 6858000"/>
              <a:gd name="connsiteX13694" fmla="*/ 2953724 w 12192000"/>
              <a:gd name="connsiteY13694" fmla="*/ 1453037 h 6858000"/>
              <a:gd name="connsiteX13695" fmla="*/ 2946342 w 12192000"/>
              <a:gd name="connsiteY13695" fmla="*/ 1468821 h 6858000"/>
              <a:gd name="connsiteX13696" fmla="*/ 2936006 w 12192000"/>
              <a:gd name="connsiteY13696" fmla="*/ 1471250 h 6858000"/>
              <a:gd name="connsiteX13697" fmla="*/ 2925671 w 12192000"/>
              <a:gd name="connsiteY13697" fmla="*/ 1478939 h 6858000"/>
              <a:gd name="connsiteX13698" fmla="*/ 2917550 w 12192000"/>
              <a:gd name="connsiteY13698" fmla="*/ 1479344 h 6858000"/>
              <a:gd name="connsiteX13699" fmla="*/ 2904262 w 12192000"/>
              <a:gd name="connsiteY13699" fmla="*/ 1488652 h 6858000"/>
              <a:gd name="connsiteX13700" fmla="*/ 2893926 w 12192000"/>
              <a:gd name="connsiteY13700" fmla="*/ 1488248 h 6858000"/>
              <a:gd name="connsiteX13701" fmla="*/ 2885806 w 12192000"/>
              <a:gd name="connsiteY13701" fmla="*/ 1482177 h 6858000"/>
              <a:gd name="connsiteX13702" fmla="*/ 2874732 w 12192000"/>
              <a:gd name="connsiteY13702" fmla="*/ 1478534 h 6858000"/>
              <a:gd name="connsiteX13703" fmla="*/ 2867350 w 12192000"/>
              <a:gd name="connsiteY13703" fmla="*/ 1482582 h 6858000"/>
              <a:gd name="connsiteX13704" fmla="*/ 2857014 w 12192000"/>
              <a:gd name="connsiteY13704" fmla="*/ 1484605 h 6858000"/>
              <a:gd name="connsiteX13705" fmla="*/ 2845941 w 12192000"/>
              <a:gd name="connsiteY13705" fmla="*/ 1482582 h 6858000"/>
              <a:gd name="connsiteX13706" fmla="*/ 2832652 w 12192000"/>
              <a:gd name="connsiteY13706" fmla="*/ 1488248 h 6858000"/>
              <a:gd name="connsiteX13707" fmla="*/ 2846679 w 12192000"/>
              <a:gd name="connsiteY13707" fmla="*/ 1486629 h 6858000"/>
              <a:gd name="connsiteX13708" fmla="*/ 2860705 w 12192000"/>
              <a:gd name="connsiteY13708" fmla="*/ 1488248 h 6858000"/>
              <a:gd name="connsiteX13709" fmla="*/ 2879900 w 12192000"/>
              <a:gd name="connsiteY13709" fmla="*/ 1493104 h 6858000"/>
              <a:gd name="connsiteX13710" fmla="*/ 2882853 w 12192000"/>
              <a:gd name="connsiteY13710" fmla="*/ 1501603 h 6858000"/>
              <a:gd name="connsiteX13711" fmla="*/ 2885806 w 12192000"/>
              <a:gd name="connsiteY13711" fmla="*/ 1507674 h 6858000"/>
              <a:gd name="connsiteX13712" fmla="*/ 2897618 w 12192000"/>
              <a:gd name="connsiteY13712" fmla="*/ 1502817 h 6858000"/>
              <a:gd name="connsiteX13713" fmla="*/ 2907215 w 12192000"/>
              <a:gd name="connsiteY13713" fmla="*/ 1496747 h 6858000"/>
              <a:gd name="connsiteX13714" fmla="*/ 2916812 w 12192000"/>
              <a:gd name="connsiteY13714" fmla="*/ 1496747 h 6858000"/>
              <a:gd name="connsiteX13715" fmla="*/ 2919765 w 12192000"/>
              <a:gd name="connsiteY13715" fmla="*/ 1500794 h 6858000"/>
              <a:gd name="connsiteX13716" fmla="*/ 2926409 w 12192000"/>
              <a:gd name="connsiteY13716" fmla="*/ 1499984 h 6858000"/>
              <a:gd name="connsiteX13717" fmla="*/ 2928624 w 12192000"/>
              <a:gd name="connsiteY13717" fmla="*/ 1506055 h 6858000"/>
              <a:gd name="connsiteX13718" fmla="*/ 2919765 w 12192000"/>
              <a:gd name="connsiteY13718" fmla="*/ 1513340 h 6858000"/>
              <a:gd name="connsiteX13719" fmla="*/ 2907215 w 12192000"/>
              <a:gd name="connsiteY13719" fmla="*/ 1536409 h 6858000"/>
              <a:gd name="connsiteX13720" fmla="*/ 2900571 w 12192000"/>
              <a:gd name="connsiteY13720" fmla="*/ 1537623 h 6858000"/>
              <a:gd name="connsiteX13721" fmla="*/ 2894665 w 12192000"/>
              <a:gd name="connsiteY13721" fmla="*/ 1543289 h 6858000"/>
              <a:gd name="connsiteX13722" fmla="*/ 2913121 w 12192000"/>
              <a:gd name="connsiteY13722" fmla="*/ 1543694 h 6858000"/>
              <a:gd name="connsiteX13723" fmla="*/ 2913121 w 12192000"/>
              <a:gd name="connsiteY13723" fmla="*/ 1548145 h 6858000"/>
              <a:gd name="connsiteX13724" fmla="*/ 2907215 w 12192000"/>
              <a:gd name="connsiteY13724" fmla="*/ 1555430 h 6858000"/>
              <a:gd name="connsiteX13725" fmla="*/ 2913859 w 12192000"/>
              <a:gd name="connsiteY13725" fmla="*/ 1562715 h 6858000"/>
              <a:gd name="connsiteX13726" fmla="*/ 2912383 w 12192000"/>
              <a:gd name="connsiteY13726" fmla="*/ 1570809 h 6858000"/>
              <a:gd name="connsiteX13727" fmla="*/ 2913859 w 12192000"/>
              <a:gd name="connsiteY13727" fmla="*/ 1583356 h 6858000"/>
              <a:gd name="connsiteX13728" fmla="*/ 2918288 w 12192000"/>
              <a:gd name="connsiteY13728" fmla="*/ 1586593 h 6858000"/>
              <a:gd name="connsiteX13729" fmla="*/ 2923456 w 12192000"/>
              <a:gd name="connsiteY13729" fmla="*/ 1598330 h 6858000"/>
              <a:gd name="connsiteX13730" fmla="*/ 2933792 w 12192000"/>
              <a:gd name="connsiteY13730" fmla="*/ 1598330 h 6858000"/>
              <a:gd name="connsiteX13731" fmla="*/ 2938221 w 12192000"/>
              <a:gd name="connsiteY13731" fmla="*/ 1601972 h 6858000"/>
              <a:gd name="connsiteX13732" fmla="*/ 2952248 w 12192000"/>
              <a:gd name="connsiteY13732" fmla="*/ 1602782 h 6858000"/>
              <a:gd name="connsiteX13733" fmla="*/ 2950033 w 12192000"/>
              <a:gd name="connsiteY13733" fmla="*/ 1609257 h 6858000"/>
              <a:gd name="connsiteX13734" fmla="*/ 2938959 w 12192000"/>
              <a:gd name="connsiteY13734" fmla="*/ 1612495 h 6858000"/>
              <a:gd name="connsiteX13735" fmla="*/ 2952248 w 12192000"/>
              <a:gd name="connsiteY13735" fmla="*/ 1620994 h 6858000"/>
              <a:gd name="connsiteX13736" fmla="*/ 2967751 w 12192000"/>
              <a:gd name="connsiteY13736" fmla="*/ 1620994 h 6858000"/>
              <a:gd name="connsiteX13737" fmla="*/ 2977348 w 12192000"/>
              <a:gd name="connsiteY13737" fmla="*/ 1625041 h 6858000"/>
              <a:gd name="connsiteX13738" fmla="*/ 2981777 w 12192000"/>
              <a:gd name="connsiteY13738" fmla="*/ 1622613 h 6858000"/>
              <a:gd name="connsiteX13739" fmla="*/ 2995066 w 12192000"/>
              <a:gd name="connsiteY13739" fmla="*/ 1627065 h 6858000"/>
              <a:gd name="connsiteX13740" fmla="*/ 2998019 w 12192000"/>
              <a:gd name="connsiteY13740" fmla="*/ 1632326 h 6858000"/>
              <a:gd name="connsiteX13741" fmla="*/ 3014260 w 12192000"/>
              <a:gd name="connsiteY13741" fmla="*/ 1634754 h 6858000"/>
              <a:gd name="connsiteX13742" fmla="*/ 3017951 w 12192000"/>
              <a:gd name="connsiteY13742" fmla="*/ 1630302 h 6858000"/>
              <a:gd name="connsiteX13743" fmla="*/ 3031978 w 12192000"/>
              <a:gd name="connsiteY13743" fmla="*/ 1620994 h 6858000"/>
              <a:gd name="connsiteX13744" fmla="*/ 3033455 w 12192000"/>
              <a:gd name="connsiteY13744" fmla="*/ 1628684 h 6858000"/>
              <a:gd name="connsiteX13745" fmla="*/ 3031240 w 12192000"/>
              <a:gd name="connsiteY13745" fmla="*/ 1632326 h 6858000"/>
              <a:gd name="connsiteX13746" fmla="*/ 3043052 w 12192000"/>
              <a:gd name="connsiteY13746" fmla="*/ 1633945 h 6858000"/>
              <a:gd name="connsiteX13747" fmla="*/ 3060031 w 12192000"/>
              <a:gd name="connsiteY13747" fmla="*/ 1642039 h 6858000"/>
              <a:gd name="connsiteX13748" fmla="*/ 3060770 w 12192000"/>
              <a:gd name="connsiteY13748" fmla="*/ 1646896 h 6858000"/>
              <a:gd name="connsiteX13749" fmla="*/ 3053387 w 12192000"/>
              <a:gd name="connsiteY13749" fmla="*/ 1648515 h 6858000"/>
              <a:gd name="connsiteX13750" fmla="*/ 3049696 w 12192000"/>
              <a:gd name="connsiteY13750" fmla="*/ 1649324 h 6858000"/>
              <a:gd name="connsiteX13751" fmla="*/ 3058555 w 12192000"/>
              <a:gd name="connsiteY13751" fmla="*/ 1654181 h 6858000"/>
              <a:gd name="connsiteX13752" fmla="*/ 3068152 w 12192000"/>
              <a:gd name="connsiteY13752" fmla="*/ 1653776 h 6858000"/>
              <a:gd name="connsiteX13753" fmla="*/ 3073320 w 12192000"/>
              <a:gd name="connsiteY13753" fmla="*/ 1658632 h 6858000"/>
              <a:gd name="connsiteX13754" fmla="*/ 3065199 w 12192000"/>
              <a:gd name="connsiteY13754" fmla="*/ 1661870 h 6858000"/>
              <a:gd name="connsiteX13755" fmla="*/ 3059293 w 12192000"/>
              <a:gd name="connsiteY13755" fmla="*/ 1659442 h 6858000"/>
              <a:gd name="connsiteX13756" fmla="*/ 3049696 w 12192000"/>
              <a:gd name="connsiteY13756" fmla="*/ 1660656 h 6858000"/>
              <a:gd name="connsiteX13757" fmla="*/ 3035669 w 12192000"/>
              <a:gd name="connsiteY13757" fmla="*/ 1664298 h 6858000"/>
              <a:gd name="connsiteX13758" fmla="*/ 3012784 w 12192000"/>
              <a:gd name="connsiteY13758" fmla="*/ 1676035 h 6858000"/>
              <a:gd name="connsiteX13759" fmla="*/ 3003925 w 12192000"/>
              <a:gd name="connsiteY13759" fmla="*/ 1676035 h 6858000"/>
              <a:gd name="connsiteX13760" fmla="*/ 2986945 w 12192000"/>
              <a:gd name="connsiteY13760" fmla="*/ 1680487 h 6858000"/>
              <a:gd name="connsiteX13761" fmla="*/ 2971442 w 12192000"/>
              <a:gd name="connsiteY13761" fmla="*/ 1683725 h 6858000"/>
              <a:gd name="connsiteX13762" fmla="*/ 2955939 w 12192000"/>
              <a:gd name="connsiteY13762" fmla="*/ 1691819 h 6858000"/>
              <a:gd name="connsiteX13763" fmla="*/ 2947818 w 12192000"/>
              <a:gd name="connsiteY13763" fmla="*/ 1691819 h 6858000"/>
              <a:gd name="connsiteX13764" fmla="*/ 2949295 w 12192000"/>
              <a:gd name="connsiteY13764" fmla="*/ 1695866 h 6858000"/>
              <a:gd name="connsiteX13765" fmla="*/ 2936006 w 12192000"/>
              <a:gd name="connsiteY13765" fmla="*/ 1694652 h 6858000"/>
              <a:gd name="connsiteX13766" fmla="*/ 2931577 w 12192000"/>
              <a:gd name="connsiteY13766" fmla="*/ 1684939 h 6858000"/>
              <a:gd name="connsiteX13767" fmla="*/ 2926409 w 12192000"/>
              <a:gd name="connsiteY13767" fmla="*/ 1684534 h 6858000"/>
              <a:gd name="connsiteX13768" fmla="*/ 2923456 w 12192000"/>
              <a:gd name="connsiteY13768" fmla="*/ 1689795 h 6858000"/>
              <a:gd name="connsiteX13769" fmla="*/ 2917550 w 12192000"/>
              <a:gd name="connsiteY13769" fmla="*/ 1688986 h 6858000"/>
              <a:gd name="connsiteX13770" fmla="*/ 2910168 w 12192000"/>
              <a:gd name="connsiteY13770" fmla="*/ 1699509 h 6858000"/>
              <a:gd name="connsiteX13771" fmla="*/ 2913121 w 12192000"/>
              <a:gd name="connsiteY13771" fmla="*/ 1704365 h 6858000"/>
              <a:gd name="connsiteX13772" fmla="*/ 2898356 w 12192000"/>
              <a:gd name="connsiteY13772" fmla="*/ 1715697 h 6858000"/>
              <a:gd name="connsiteX13773" fmla="*/ 2885068 w 12192000"/>
              <a:gd name="connsiteY13773" fmla="*/ 1731886 h 6858000"/>
              <a:gd name="connsiteX13774" fmla="*/ 2875470 w 12192000"/>
              <a:gd name="connsiteY13774" fmla="*/ 1733505 h 6858000"/>
              <a:gd name="connsiteX13775" fmla="*/ 2864397 w 12192000"/>
              <a:gd name="connsiteY13775" fmla="*/ 1741194 h 6858000"/>
              <a:gd name="connsiteX13776" fmla="*/ 2858491 w 12192000"/>
              <a:gd name="connsiteY13776" fmla="*/ 1740790 h 6858000"/>
              <a:gd name="connsiteX13777" fmla="*/ 2854800 w 12192000"/>
              <a:gd name="connsiteY13777" fmla="*/ 1743218 h 6858000"/>
              <a:gd name="connsiteX13778" fmla="*/ 2853323 w 12192000"/>
              <a:gd name="connsiteY13778" fmla="*/ 1751312 h 6858000"/>
              <a:gd name="connsiteX13779" fmla="*/ 2848894 w 12192000"/>
              <a:gd name="connsiteY13779" fmla="*/ 1754955 h 6858000"/>
              <a:gd name="connsiteX13780" fmla="*/ 2844464 w 12192000"/>
              <a:gd name="connsiteY13780" fmla="*/ 1750503 h 6858000"/>
              <a:gd name="connsiteX13781" fmla="*/ 2838558 w 12192000"/>
              <a:gd name="connsiteY13781" fmla="*/ 1754145 h 6858000"/>
              <a:gd name="connsiteX13782" fmla="*/ 2831176 w 12192000"/>
              <a:gd name="connsiteY13782" fmla="*/ 1748884 h 6858000"/>
              <a:gd name="connsiteX13783" fmla="*/ 2829699 w 12192000"/>
              <a:gd name="connsiteY13783" fmla="*/ 1738361 h 6858000"/>
              <a:gd name="connsiteX13784" fmla="*/ 2824532 w 12192000"/>
              <a:gd name="connsiteY13784" fmla="*/ 1735528 h 6858000"/>
              <a:gd name="connsiteX13785" fmla="*/ 2820102 w 12192000"/>
              <a:gd name="connsiteY13785" fmla="*/ 1738361 h 6858000"/>
              <a:gd name="connsiteX13786" fmla="*/ 2818626 w 12192000"/>
              <a:gd name="connsiteY13786" fmla="*/ 1729053 h 6858000"/>
              <a:gd name="connsiteX13787" fmla="*/ 2814934 w 12192000"/>
              <a:gd name="connsiteY13787" fmla="*/ 1720554 h 6858000"/>
              <a:gd name="connsiteX13788" fmla="*/ 2815673 w 12192000"/>
              <a:gd name="connsiteY13788" fmla="*/ 1710031 h 6858000"/>
              <a:gd name="connsiteX13789" fmla="*/ 2823055 w 12192000"/>
              <a:gd name="connsiteY13789" fmla="*/ 1695866 h 6858000"/>
              <a:gd name="connsiteX13790" fmla="*/ 2835605 w 12192000"/>
              <a:gd name="connsiteY13790" fmla="*/ 1686558 h 6858000"/>
              <a:gd name="connsiteX13791" fmla="*/ 2837082 w 12192000"/>
              <a:gd name="connsiteY13791" fmla="*/ 1679678 h 6858000"/>
              <a:gd name="connsiteX13792" fmla="*/ 2855538 w 12192000"/>
              <a:gd name="connsiteY13792" fmla="*/ 1669964 h 6858000"/>
              <a:gd name="connsiteX13793" fmla="*/ 2876947 w 12192000"/>
              <a:gd name="connsiteY13793" fmla="*/ 1664703 h 6858000"/>
              <a:gd name="connsiteX13794" fmla="*/ 2893188 w 12192000"/>
              <a:gd name="connsiteY13794" fmla="*/ 1654181 h 6858000"/>
              <a:gd name="connsiteX13795" fmla="*/ 2909430 w 12192000"/>
              <a:gd name="connsiteY13795" fmla="*/ 1650538 h 6858000"/>
              <a:gd name="connsiteX13796" fmla="*/ 2915336 w 12192000"/>
              <a:gd name="connsiteY13796" fmla="*/ 1652966 h 6858000"/>
              <a:gd name="connsiteX13797" fmla="*/ 2917550 w 12192000"/>
              <a:gd name="connsiteY13797" fmla="*/ 1661465 h 6858000"/>
              <a:gd name="connsiteX13798" fmla="*/ 2923456 w 12192000"/>
              <a:gd name="connsiteY13798" fmla="*/ 1665513 h 6858000"/>
              <a:gd name="connsiteX13799" fmla="*/ 2922718 w 12192000"/>
              <a:gd name="connsiteY13799" fmla="*/ 1661465 h 6858000"/>
              <a:gd name="connsiteX13800" fmla="*/ 2923456 w 12192000"/>
              <a:gd name="connsiteY13800" fmla="*/ 1655799 h 6858000"/>
              <a:gd name="connsiteX13801" fmla="*/ 2933792 w 12192000"/>
              <a:gd name="connsiteY13801" fmla="*/ 1654181 h 6858000"/>
              <a:gd name="connsiteX13802" fmla="*/ 2947080 w 12192000"/>
              <a:gd name="connsiteY13802" fmla="*/ 1652562 h 6858000"/>
              <a:gd name="connsiteX13803" fmla="*/ 2958154 w 12192000"/>
              <a:gd name="connsiteY13803" fmla="*/ 1647705 h 6858000"/>
              <a:gd name="connsiteX13804" fmla="*/ 2942651 w 12192000"/>
              <a:gd name="connsiteY13804" fmla="*/ 1648515 h 6858000"/>
              <a:gd name="connsiteX13805" fmla="*/ 2921980 w 12192000"/>
              <a:gd name="connsiteY13805" fmla="*/ 1646896 h 6858000"/>
              <a:gd name="connsiteX13806" fmla="*/ 2914597 w 12192000"/>
              <a:gd name="connsiteY13806" fmla="*/ 1642849 h 6858000"/>
              <a:gd name="connsiteX13807" fmla="*/ 2905738 w 12192000"/>
              <a:gd name="connsiteY13807" fmla="*/ 1642849 h 6858000"/>
              <a:gd name="connsiteX13808" fmla="*/ 2899094 w 12192000"/>
              <a:gd name="connsiteY13808" fmla="*/ 1650134 h 6858000"/>
              <a:gd name="connsiteX13809" fmla="*/ 2887282 w 12192000"/>
              <a:gd name="connsiteY13809" fmla="*/ 1647300 h 6858000"/>
              <a:gd name="connsiteX13810" fmla="*/ 2897618 w 12192000"/>
              <a:gd name="connsiteY13810" fmla="*/ 1635564 h 6858000"/>
              <a:gd name="connsiteX13811" fmla="*/ 2907215 w 12192000"/>
              <a:gd name="connsiteY13811" fmla="*/ 1633945 h 6858000"/>
              <a:gd name="connsiteX13812" fmla="*/ 2917550 w 12192000"/>
              <a:gd name="connsiteY13812" fmla="*/ 1623827 h 6858000"/>
              <a:gd name="connsiteX13813" fmla="*/ 2918288 w 12192000"/>
              <a:gd name="connsiteY13813" fmla="*/ 1618970 h 6858000"/>
              <a:gd name="connsiteX13814" fmla="*/ 2911644 w 12192000"/>
              <a:gd name="connsiteY13814" fmla="*/ 1622208 h 6858000"/>
              <a:gd name="connsiteX13815" fmla="*/ 2910906 w 12192000"/>
              <a:gd name="connsiteY13815" fmla="*/ 1616947 h 6858000"/>
              <a:gd name="connsiteX13816" fmla="*/ 2899832 w 12192000"/>
              <a:gd name="connsiteY13816" fmla="*/ 1630707 h 6858000"/>
              <a:gd name="connsiteX13817" fmla="*/ 2891712 w 12192000"/>
              <a:gd name="connsiteY13817" fmla="*/ 1632731 h 6858000"/>
              <a:gd name="connsiteX13818" fmla="*/ 2881376 w 12192000"/>
              <a:gd name="connsiteY13818" fmla="*/ 1642849 h 6858000"/>
              <a:gd name="connsiteX13819" fmla="*/ 2868826 w 12192000"/>
              <a:gd name="connsiteY13819" fmla="*/ 1643658 h 6858000"/>
              <a:gd name="connsiteX13820" fmla="*/ 2865135 w 12192000"/>
              <a:gd name="connsiteY13820" fmla="*/ 1649324 h 6858000"/>
              <a:gd name="connsiteX13821" fmla="*/ 2842988 w 12192000"/>
              <a:gd name="connsiteY13821" fmla="*/ 1654585 h 6858000"/>
              <a:gd name="connsiteX13822" fmla="*/ 2838558 w 12192000"/>
              <a:gd name="connsiteY13822" fmla="*/ 1652157 h 6858000"/>
              <a:gd name="connsiteX13823" fmla="*/ 2840773 w 12192000"/>
              <a:gd name="connsiteY13823" fmla="*/ 1647705 h 6858000"/>
              <a:gd name="connsiteX13824" fmla="*/ 2837820 w 12192000"/>
              <a:gd name="connsiteY13824" fmla="*/ 1647300 h 6858000"/>
              <a:gd name="connsiteX13825" fmla="*/ 2843726 w 12192000"/>
              <a:gd name="connsiteY13825" fmla="*/ 1637992 h 6858000"/>
              <a:gd name="connsiteX13826" fmla="*/ 2835605 w 12192000"/>
              <a:gd name="connsiteY13826" fmla="*/ 1646896 h 6858000"/>
              <a:gd name="connsiteX13827" fmla="*/ 2830437 w 12192000"/>
              <a:gd name="connsiteY13827" fmla="*/ 1655395 h 6858000"/>
              <a:gd name="connsiteX13828" fmla="*/ 2818626 w 12192000"/>
              <a:gd name="connsiteY13828" fmla="*/ 1657823 h 6858000"/>
              <a:gd name="connsiteX13829" fmla="*/ 2810505 w 12192000"/>
              <a:gd name="connsiteY13829" fmla="*/ 1654585 h 6858000"/>
              <a:gd name="connsiteX13830" fmla="*/ 2806075 w 12192000"/>
              <a:gd name="connsiteY13830" fmla="*/ 1660656 h 6858000"/>
              <a:gd name="connsiteX13831" fmla="*/ 2800169 w 12192000"/>
              <a:gd name="connsiteY13831" fmla="*/ 1659442 h 6858000"/>
              <a:gd name="connsiteX13832" fmla="*/ 2797955 w 12192000"/>
              <a:gd name="connsiteY13832" fmla="*/ 1652562 h 6858000"/>
              <a:gd name="connsiteX13833" fmla="*/ 2786881 w 12192000"/>
              <a:gd name="connsiteY13833" fmla="*/ 1653776 h 6858000"/>
              <a:gd name="connsiteX13834" fmla="*/ 2772116 w 12192000"/>
              <a:gd name="connsiteY13834" fmla="*/ 1650943 h 6858000"/>
              <a:gd name="connsiteX13835" fmla="*/ 2790572 w 12192000"/>
              <a:gd name="connsiteY13835" fmla="*/ 1661061 h 6858000"/>
              <a:gd name="connsiteX13836" fmla="*/ 2787619 w 12192000"/>
              <a:gd name="connsiteY13836" fmla="*/ 1671179 h 6858000"/>
              <a:gd name="connsiteX13837" fmla="*/ 2794264 w 12192000"/>
              <a:gd name="connsiteY13837" fmla="*/ 1678059 h 6858000"/>
              <a:gd name="connsiteX13838" fmla="*/ 2798693 w 12192000"/>
              <a:gd name="connsiteY13838" fmla="*/ 1671988 h 6858000"/>
              <a:gd name="connsiteX13839" fmla="*/ 2808290 w 12192000"/>
              <a:gd name="connsiteY13839" fmla="*/ 1676845 h 6858000"/>
              <a:gd name="connsiteX13840" fmla="*/ 2801646 w 12192000"/>
              <a:gd name="connsiteY13840" fmla="*/ 1684534 h 6858000"/>
              <a:gd name="connsiteX13841" fmla="*/ 2792787 w 12192000"/>
              <a:gd name="connsiteY13841" fmla="*/ 1685748 h 6858000"/>
              <a:gd name="connsiteX13842" fmla="*/ 2789096 w 12192000"/>
              <a:gd name="connsiteY13842" fmla="*/ 1680487 h 6858000"/>
              <a:gd name="connsiteX13843" fmla="*/ 2777284 w 12192000"/>
              <a:gd name="connsiteY13843" fmla="*/ 1686558 h 6858000"/>
              <a:gd name="connsiteX13844" fmla="*/ 2769901 w 12192000"/>
              <a:gd name="connsiteY13844" fmla="*/ 1686153 h 6858000"/>
              <a:gd name="connsiteX13845" fmla="*/ 2760304 w 12192000"/>
              <a:gd name="connsiteY13845" fmla="*/ 1691819 h 6858000"/>
              <a:gd name="connsiteX13846" fmla="*/ 2755137 w 12192000"/>
              <a:gd name="connsiteY13846" fmla="*/ 1694247 h 6858000"/>
              <a:gd name="connsiteX13847" fmla="*/ 2747754 w 12192000"/>
              <a:gd name="connsiteY13847" fmla="*/ 1691414 h 6858000"/>
              <a:gd name="connsiteX13848" fmla="*/ 2739634 w 12192000"/>
              <a:gd name="connsiteY13848" fmla="*/ 1701532 h 6858000"/>
              <a:gd name="connsiteX13849" fmla="*/ 2732251 w 12192000"/>
              <a:gd name="connsiteY13849" fmla="*/ 1701532 h 6858000"/>
              <a:gd name="connsiteX13850" fmla="*/ 2730036 w 12192000"/>
              <a:gd name="connsiteY13850" fmla="*/ 1691414 h 6858000"/>
              <a:gd name="connsiteX13851" fmla="*/ 2718963 w 12192000"/>
              <a:gd name="connsiteY13851" fmla="*/ 1691414 h 6858000"/>
              <a:gd name="connsiteX13852" fmla="*/ 2710104 w 12192000"/>
              <a:gd name="connsiteY13852" fmla="*/ 1699913 h 6858000"/>
              <a:gd name="connsiteX13853" fmla="*/ 2700507 w 12192000"/>
              <a:gd name="connsiteY13853" fmla="*/ 1701127 h 6858000"/>
              <a:gd name="connsiteX13854" fmla="*/ 2698292 w 12192000"/>
              <a:gd name="connsiteY13854" fmla="*/ 1694247 h 6858000"/>
              <a:gd name="connsiteX13855" fmla="*/ 2701245 w 12192000"/>
              <a:gd name="connsiteY13855" fmla="*/ 1684939 h 6858000"/>
              <a:gd name="connsiteX13856" fmla="*/ 2687957 w 12192000"/>
              <a:gd name="connsiteY13856" fmla="*/ 1699913 h 6858000"/>
              <a:gd name="connsiteX13857" fmla="*/ 2679098 w 12192000"/>
              <a:gd name="connsiteY13857" fmla="*/ 1714078 h 6858000"/>
              <a:gd name="connsiteX13858" fmla="*/ 2673192 w 12192000"/>
              <a:gd name="connsiteY13858" fmla="*/ 1717721 h 6858000"/>
              <a:gd name="connsiteX13859" fmla="*/ 2670239 w 12192000"/>
              <a:gd name="connsiteY13859" fmla="*/ 1713674 h 6858000"/>
              <a:gd name="connsiteX13860" fmla="*/ 2664333 w 12192000"/>
              <a:gd name="connsiteY13860" fmla="*/ 1723792 h 6858000"/>
              <a:gd name="connsiteX13861" fmla="*/ 2658427 w 12192000"/>
              <a:gd name="connsiteY13861" fmla="*/ 1723792 h 6858000"/>
              <a:gd name="connsiteX13862" fmla="*/ 2656950 w 12192000"/>
              <a:gd name="connsiteY13862" fmla="*/ 1714078 h 6858000"/>
              <a:gd name="connsiteX13863" fmla="*/ 2651783 w 12192000"/>
              <a:gd name="connsiteY13863" fmla="*/ 1723387 h 6858000"/>
              <a:gd name="connsiteX13864" fmla="*/ 2647353 w 12192000"/>
              <a:gd name="connsiteY13864" fmla="*/ 1729053 h 6858000"/>
              <a:gd name="connsiteX13865" fmla="*/ 2640709 w 12192000"/>
              <a:gd name="connsiteY13865" fmla="*/ 1727029 h 6858000"/>
              <a:gd name="connsiteX13866" fmla="*/ 2639970 w 12192000"/>
              <a:gd name="connsiteY13866" fmla="*/ 1721363 h 6858000"/>
              <a:gd name="connsiteX13867" fmla="*/ 2634065 w 12192000"/>
              <a:gd name="connsiteY13867" fmla="*/ 1729458 h 6858000"/>
              <a:gd name="connsiteX13868" fmla="*/ 2628897 w 12192000"/>
              <a:gd name="connsiteY13868" fmla="*/ 1729458 h 6858000"/>
              <a:gd name="connsiteX13869" fmla="*/ 2622253 w 12192000"/>
              <a:gd name="connsiteY13869" fmla="*/ 1741599 h 6858000"/>
              <a:gd name="connsiteX13870" fmla="*/ 2604535 w 12192000"/>
              <a:gd name="connsiteY13870" fmla="*/ 1754955 h 6858000"/>
              <a:gd name="connsiteX13871" fmla="*/ 2597891 w 12192000"/>
              <a:gd name="connsiteY13871" fmla="*/ 1771143 h 6858000"/>
              <a:gd name="connsiteX13872" fmla="*/ 2591247 w 12192000"/>
              <a:gd name="connsiteY13872" fmla="*/ 1778023 h 6858000"/>
              <a:gd name="connsiteX13873" fmla="*/ 2589770 w 12192000"/>
              <a:gd name="connsiteY13873" fmla="*/ 1784903 h 6858000"/>
              <a:gd name="connsiteX13874" fmla="*/ 2584602 w 12192000"/>
              <a:gd name="connsiteY13874" fmla="*/ 1788546 h 6858000"/>
              <a:gd name="connsiteX13875" fmla="*/ 2583126 w 12192000"/>
              <a:gd name="connsiteY13875" fmla="*/ 1794212 h 6858000"/>
              <a:gd name="connsiteX13876" fmla="*/ 2589770 w 12192000"/>
              <a:gd name="connsiteY13876" fmla="*/ 1794212 h 6858000"/>
              <a:gd name="connsiteX13877" fmla="*/ 2590508 w 12192000"/>
              <a:gd name="connsiteY13877" fmla="*/ 1801092 h 6858000"/>
              <a:gd name="connsiteX13878" fmla="*/ 2572790 w 12192000"/>
              <a:gd name="connsiteY13878" fmla="*/ 1815662 h 6858000"/>
              <a:gd name="connsiteX13879" fmla="*/ 2572790 w 12192000"/>
              <a:gd name="connsiteY13879" fmla="*/ 1819709 h 6858000"/>
              <a:gd name="connsiteX13880" fmla="*/ 2585341 w 12192000"/>
              <a:gd name="connsiteY13880" fmla="*/ 1826589 h 6858000"/>
              <a:gd name="connsiteX13881" fmla="*/ 2591247 w 12192000"/>
              <a:gd name="connsiteY13881" fmla="*/ 1841564 h 6858000"/>
              <a:gd name="connsiteX13882" fmla="*/ 2591985 w 12192000"/>
              <a:gd name="connsiteY13882" fmla="*/ 1849253 h 6858000"/>
              <a:gd name="connsiteX13883" fmla="*/ 2606750 w 12192000"/>
              <a:gd name="connsiteY13883" fmla="*/ 1848848 h 6858000"/>
              <a:gd name="connsiteX13884" fmla="*/ 2610441 w 12192000"/>
              <a:gd name="connsiteY13884" fmla="*/ 1838326 h 6858000"/>
              <a:gd name="connsiteX13885" fmla="*/ 2609703 w 12192000"/>
              <a:gd name="connsiteY13885" fmla="*/ 1830636 h 6858000"/>
              <a:gd name="connsiteX13886" fmla="*/ 2614132 w 12192000"/>
              <a:gd name="connsiteY13886" fmla="*/ 1829017 h 6858000"/>
              <a:gd name="connsiteX13887" fmla="*/ 2618562 w 12192000"/>
              <a:gd name="connsiteY13887" fmla="*/ 1844801 h 6858000"/>
              <a:gd name="connsiteX13888" fmla="*/ 2612656 w 12192000"/>
              <a:gd name="connsiteY13888" fmla="*/ 1854514 h 6858000"/>
              <a:gd name="connsiteX13889" fmla="*/ 2589770 w 12192000"/>
              <a:gd name="connsiteY13889" fmla="*/ 1865037 h 6858000"/>
              <a:gd name="connsiteX13890" fmla="*/ 2583126 w 12192000"/>
              <a:gd name="connsiteY13890" fmla="*/ 1863013 h 6858000"/>
              <a:gd name="connsiteX13891" fmla="*/ 2583864 w 12192000"/>
              <a:gd name="connsiteY13891" fmla="*/ 1856538 h 6858000"/>
              <a:gd name="connsiteX13892" fmla="*/ 2578696 w 12192000"/>
              <a:gd name="connsiteY13892" fmla="*/ 1848039 h 6858000"/>
              <a:gd name="connsiteX13893" fmla="*/ 2569838 w 12192000"/>
              <a:gd name="connsiteY13893" fmla="*/ 1863823 h 6858000"/>
              <a:gd name="connsiteX13894" fmla="*/ 2560979 w 12192000"/>
              <a:gd name="connsiteY13894" fmla="*/ 1872726 h 6858000"/>
              <a:gd name="connsiteX13895" fmla="*/ 2554334 w 12192000"/>
              <a:gd name="connsiteY13895" fmla="*/ 1871512 h 6858000"/>
              <a:gd name="connsiteX13896" fmla="*/ 2555073 w 12192000"/>
              <a:gd name="connsiteY13896" fmla="*/ 1865442 h 6858000"/>
              <a:gd name="connsiteX13897" fmla="*/ 2555073 w 12192000"/>
              <a:gd name="connsiteY13897" fmla="*/ 1856133 h 6858000"/>
              <a:gd name="connsiteX13898" fmla="*/ 2545475 w 12192000"/>
              <a:gd name="connsiteY13898" fmla="*/ 1846420 h 6858000"/>
              <a:gd name="connsiteX13899" fmla="*/ 2545475 w 12192000"/>
              <a:gd name="connsiteY13899" fmla="*/ 1856943 h 6858000"/>
              <a:gd name="connsiteX13900" fmla="*/ 2543999 w 12192000"/>
              <a:gd name="connsiteY13900" fmla="*/ 1869084 h 6858000"/>
              <a:gd name="connsiteX13901" fmla="*/ 2547690 w 12192000"/>
              <a:gd name="connsiteY13901" fmla="*/ 1873536 h 6858000"/>
              <a:gd name="connsiteX13902" fmla="*/ 2541784 w 12192000"/>
              <a:gd name="connsiteY13902" fmla="*/ 1875559 h 6858000"/>
              <a:gd name="connsiteX13903" fmla="*/ 2521852 w 12192000"/>
              <a:gd name="connsiteY13903" fmla="*/ 1876774 h 6858000"/>
              <a:gd name="connsiteX13904" fmla="*/ 2509302 w 12192000"/>
              <a:gd name="connsiteY13904" fmla="*/ 1879607 h 6858000"/>
              <a:gd name="connsiteX13905" fmla="*/ 2499704 w 12192000"/>
              <a:gd name="connsiteY13905" fmla="*/ 1877178 h 6858000"/>
              <a:gd name="connsiteX13906" fmla="*/ 2479772 w 12192000"/>
              <a:gd name="connsiteY13906" fmla="*/ 1878393 h 6858000"/>
              <a:gd name="connsiteX13907" fmla="*/ 2476081 w 12192000"/>
              <a:gd name="connsiteY13907" fmla="*/ 1875559 h 6858000"/>
              <a:gd name="connsiteX13908" fmla="*/ 2470175 w 12192000"/>
              <a:gd name="connsiteY13908" fmla="*/ 1875964 h 6858000"/>
              <a:gd name="connsiteX13909" fmla="*/ 2454671 w 12192000"/>
              <a:gd name="connsiteY13909" fmla="*/ 1886082 h 6858000"/>
              <a:gd name="connsiteX13910" fmla="*/ 2443598 w 12192000"/>
              <a:gd name="connsiteY13910" fmla="*/ 1886487 h 6858000"/>
              <a:gd name="connsiteX13911" fmla="*/ 2428095 w 12192000"/>
              <a:gd name="connsiteY13911" fmla="*/ 1894176 h 6858000"/>
              <a:gd name="connsiteX13912" fmla="*/ 2419236 w 12192000"/>
              <a:gd name="connsiteY13912" fmla="*/ 1896605 h 6858000"/>
              <a:gd name="connsiteX13913" fmla="*/ 2411853 w 12192000"/>
              <a:gd name="connsiteY13913" fmla="*/ 1903080 h 6858000"/>
              <a:gd name="connsiteX13914" fmla="*/ 2411115 w 12192000"/>
              <a:gd name="connsiteY13914" fmla="*/ 1909151 h 6858000"/>
              <a:gd name="connsiteX13915" fmla="*/ 2397827 w 12192000"/>
              <a:gd name="connsiteY13915" fmla="*/ 1916031 h 6858000"/>
              <a:gd name="connsiteX13916" fmla="*/ 2401518 w 12192000"/>
              <a:gd name="connsiteY13916" fmla="*/ 1922102 h 6858000"/>
              <a:gd name="connsiteX13917" fmla="*/ 2408162 w 12192000"/>
              <a:gd name="connsiteY13917" fmla="*/ 1926958 h 6858000"/>
              <a:gd name="connsiteX13918" fmla="*/ 2409639 w 12192000"/>
              <a:gd name="connsiteY13918" fmla="*/ 1932624 h 6858000"/>
              <a:gd name="connsiteX13919" fmla="*/ 2403733 w 12192000"/>
              <a:gd name="connsiteY13919" fmla="*/ 1939100 h 6858000"/>
              <a:gd name="connsiteX13920" fmla="*/ 2404471 w 12192000"/>
              <a:gd name="connsiteY13920" fmla="*/ 1942337 h 6858000"/>
              <a:gd name="connsiteX13921" fmla="*/ 2400041 w 12192000"/>
              <a:gd name="connsiteY13921" fmla="*/ 1950836 h 6858000"/>
              <a:gd name="connsiteX13922" fmla="*/ 2401518 w 12192000"/>
              <a:gd name="connsiteY13922" fmla="*/ 1955288 h 6858000"/>
              <a:gd name="connsiteX13923" fmla="*/ 2397827 w 12192000"/>
              <a:gd name="connsiteY13923" fmla="*/ 1960954 h 6858000"/>
              <a:gd name="connsiteX13924" fmla="*/ 2393397 w 12192000"/>
              <a:gd name="connsiteY13924" fmla="*/ 1970668 h 6858000"/>
              <a:gd name="connsiteX13925" fmla="*/ 2389706 w 12192000"/>
              <a:gd name="connsiteY13925" fmla="*/ 1970668 h 6858000"/>
              <a:gd name="connsiteX13926" fmla="*/ 2384538 w 12192000"/>
              <a:gd name="connsiteY13926" fmla="*/ 1975929 h 6858000"/>
              <a:gd name="connsiteX13927" fmla="*/ 2380109 w 12192000"/>
              <a:gd name="connsiteY13927" fmla="*/ 1989689 h 6858000"/>
              <a:gd name="connsiteX13928" fmla="*/ 2373465 w 12192000"/>
              <a:gd name="connsiteY13928" fmla="*/ 1991713 h 6858000"/>
              <a:gd name="connsiteX13929" fmla="*/ 2369773 w 12192000"/>
              <a:gd name="connsiteY13929" fmla="*/ 1996974 h 6858000"/>
              <a:gd name="connsiteX13930" fmla="*/ 2365344 w 12192000"/>
              <a:gd name="connsiteY13930" fmla="*/ 1996569 h 6858000"/>
              <a:gd name="connsiteX13931" fmla="*/ 2364606 w 12192000"/>
              <a:gd name="connsiteY13931" fmla="*/ 2002640 h 6858000"/>
              <a:gd name="connsiteX13932" fmla="*/ 2356485 w 12192000"/>
              <a:gd name="connsiteY13932" fmla="*/ 2011544 h 6858000"/>
              <a:gd name="connsiteX13933" fmla="*/ 2355747 w 12192000"/>
              <a:gd name="connsiteY13933" fmla="*/ 2009115 h 6858000"/>
              <a:gd name="connsiteX13934" fmla="*/ 2348364 w 12192000"/>
              <a:gd name="connsiteY13934" fmla="*/ 2013972 h 6858000"/>
              <a:gd name="connsiteX13935" fmla="*/ 2353532 w 12192000"/>
              <a:gd name="connsiteY13935" fmla="*/ 2001830 h 6858000"/>
              <a:gd name="connsiteX13936" fmla="*/ 2349103 w 12192000"/>
              <a:gd name="connsiteY13936" fmla="*/ 1997783 h 6858000"/>
              <a:gd name="connsiteX13937" fmla="*/ 2342458 w 12192000"/>
              <a:gd name="connsiteY13937" fmla="*/ 1999402 h 6858000"/>
              <a:gd name="connsiteX13938" fmla="*/ 2330647 w 12192000"/>
              <a:gd name="connsiteY13938" fmla="*/ 1988880 h 6858000"/>
              <a:gd name="connsiteX13939" fmla="*/ 2326955 w 12192000"/>
              <a:gd name="connsiteY13939" fmla="*/ 1981999 h 6858000"/>
              <a:gd name="connsiteX13940" fmla="*/ 2329170 w 12192000"/>
              <a:gd name="connsiteY13940" fmla="*/ 1975119 h 6858000"/>
              <a:gd name="connsiteX13941" fmla="*/ 2345411 w 12192000"/>
              <a:gd name="connsiteY13941" fmla="*/ 1959335 h 6858000"/>
              <a:gd name="connsiteX13942" fmla="*/ 2335076 w 12192000"/>
              <a:gd name="connsiteY13942" fmla="*/ 1964192 h 6858000"/>
              <a:gd name="connsiteX13943" fmla="*/ 2325479 w 12192000"/>
              <a:gd name="connsiteY13943" fmla="*/ 1971882 h 6858000"/>
              <a:gd name="connsiteX13944" fmla="*/ 2321049 w 12192000"/>
              <a:gd name="connsiteY13944" fmla="*/ 1980381 h 6858000"/>
              <a:gd name="connsiteX13945" fmla="*/ 2322526 w 12192000"/>
              <a:gd name="connsiteY13945" fmla="*/ 1989689 h 6858000"/>
              <a:gd name="connsiteX13946" fmla="*/ 2326955 w 12192000"/>
              <a:gd name="connsiteY13946" fmla="*/ 1994141 h 6858000"/>
              <a:gd name="connsiteX13947" fmla="*/ 2328432 w 12192000"/>
              <a:gd name="connsiteY13947" fmla="*/ 2006687 h 6858000"/>
              <a:gd name="connsiteX13948" fmla="*/ 2332861 w 12192000"/>
              <a:gd name="connsiteY13948" fmla="*/ 2011544 h 6858000"/>
              <a:gd name="connsiteX13949" fmla="*/ 2339505 w 12192000"/>
              <a:gd name="connsiteY13949" fmla="*/ 2026923 h 6858000"/>
              <a:gd name="connsiteX13950" fmla="*/ 2338767 w 12192000"/>
              <a:gd name="connsiteY13950" fmla="*/ 2038255 h 6858000"/>
              <a:gd name="connsiteX13951" fmla="*/ 2330647 w 12192000"/>
              <a:gd name="connsiteY13951" fmla="*/ 2055657 h 6858000"/>
              <a:gd name="connsiteX13952" fmla="*/ 2319573 w 12192000"/>
              <a:gd name="connsiteY13952" fmla="*/ 2061728 h 6858000"/>
              <a:gd name="connsiteX13953" fmla="*/ 2311452 w 12192000"/>
              <a:gd name="connsiteY13953" fmla="*/ 2080345 h 6858000"/>
              <a:gd name="connsiteX13954" fmla="*/ 2306284 w 12192000"/>
              <a:gd name="connsiteY13954" fmla="*/ 2089249 h 6858000"/>
              <a:gd name="connsiteX13955" fmla="*/ 2306284 w 12192000"/>
              <a:gd name="connsiteY13955" fmla="*/ 2094915 h 6858000"/>
              <a:gd name="connsiteX13956" fmla="*/ 2303331 w 12192000"/>
              <a:gd name="connsiteY13956" fmla="*/ 2098557 h 6858000"/>
              <a:gd name="connsiteX13957" fmla="*/ 2302593 w 12192000"/>
              <a:gd name="connsiteY13957" fmla="*/ 2094915 h 6858000"/>
              <a:gd name="connsiteX13958" fmla="*/ 2301117 w 12192000"/>
              <a:gd name="connsiteY13958" fmla="*/ 2091272 h 6858000"/>
              <a:gd name="connsiteX13959" fmla="*/ 2291520 w 12192000"/>
              <a:gd name="connsiteY13959" fmla="*/ 2107866 h 6858000"/>
              <a:gd name="connsiteX13960" fmla="*/ 2290043 w 12192000"/>
              <a:gd name="connsiteY13960" fmla="*/ 2112318 h 6858000"/>
              <a:gd name="connsiteX13961" fmla="*/ 2287828 w 12192000"/>
              <a:gd name="connsiteY13961" fmla="*/ 2115960 h 6858000"/>
              <a:gd name="connsiteX13962" fmla="*/ 2286352 w 12192000"/>
              <a:gd name="connsiteY13962" fmla="*/ 2107056 h 6858000"/>
              <a:gd name="connsiteX13963" fmla="*/ 2289305 w 12192000"/>
              <a:gd name="connsiteY13963" fmla="*/ 2096938 h 6858000"/>
              <a:gd name="connsiteX13964" fmla="*/ 2295211 w 12192000"/>
              <a:gd name="connsiteY13964" fmla="*/ 2088035 h 6858000"/>
              <a:gd name="connsiteX13965" fmla="*/ 2293734 w 12192000"/>
              <a:gd name="connsiteY13965" fmla="*/ 2082369 h 6858000"/>
              <a:gd name="connsiteX13966" fmla="*/ 2299640 w 12192000"/>
              <a:gd name="connsiteY13966" fmla="*/ 2075084 h 6858000"/>
              <a:gd name="connsiteX13967" fmla="*/ 2298164 w 12192000"/>
              <a:gd name="connsiteY13967" fmla="*/ 2072655 h 6858000"/>
              <a:gd name="connsiteX13968" fmla="*/ 2306284 w 12192000"/>
              <a:gd name="connsiteY13968" fmla="*/ 2068608 h 6858000"/>
              <a:gd name="connsiteX13969" fmla="*/ 2294473 w 12192000"/>
              <a:gd name="connsiteY13969" fmla="*/ 2068608 h 6858000"/>
              <a:gd name="connsiteX13970" fmla="*/ 2291520 w 12192000"/>
              <a:gd name="connsiteY13970" fmla="*/ 2062133 h 6858000"/>
              <a:gd name="connsiteX13971" fmla="*/ 2294473 w 12192000"/>
              <a:gd name="connsiteY13971" fmla="*/ 2058086 h 6858000"/>
              <a:gd name="connsiteX13972" fmla="*/ 2293734 w 12192000"/>
              <a:gd name="connsiteY13972" fmla="*/ 2056062 h 6858000"/>
              <a:gd name="connsiteX13973" fmla="*/ 2289305 w 12192000"/>
              <a:gd name="connsiteY13973" fmla="*/ 2056062 h 6858000"/>
              <a:gd name="connsiteX13974" fmla="*/ 2287828 w 12192000"/>
              <a:gd name="connsiteY13974" fmla="*/ 2052420 h 6858000"/>
              <a:gd name="connsiteX13975" fmla="*/ 2284875 w 12192000"/>
              <a:gd name="connsiteY13975" fmla="*/ 2056062 h 6858000"/>
              <a:gd name="connsiteX13976" fmla="*/ 2276755 w 12192000"/>
              <a:gd name="connsiteY13976" fmla="*/ 2046754 h 6858000"/>
              <a:gd name="connsiteX13977" fmla="*/ 2276755 w 12192000"/>
              <a:gd name="connsiteY13977" fmla="*/ 2037850 h 6858000"/>
              <a:gd name="connsiteX13978" fmla="*/ 2283399 w 12192000"/>
              <a:gd name="connsiteY13978" fmla="*/ 2028542 h 6858000"/>
              <a:gd name="connsiteX13979" fmla="*/ 2286352 w 12192000"/>
              <a:gd name="connsiteY13979" fmla="*/ 2015186 h 6858000"/>
              <a:gd name="connsiteX13980" fmla="*/ 2278231 w 12192000"/>
              <a:gd name="connsiteY13980" fmla="*/ 2003045 h 6858000"/>
              <a:gd name="connsiteX13981" fmla="*/ 2283399 w 12192000"/>
              <a:gd name="connsiteY13981" fmla="*/ 1993331 h 6858000"/>
              <a:gd name="connsiteX13982" fmla="*/ 2292258 w 12192000"/>
              <a:gd name="connsiteY13982" fmla="*/ 1988880 h 6858000"/>
              <a:gd name="connsiteX13983" fmla="*/ 2289305 w 12192000"/>
              <a:gd name="connsiteY13983" fmla="*/ 1985642 h 6858000"/>
              <a:gd name="connsiteX13984" fmla="*/ 2291520 w 12192000"/>
              <a:gd name="connsiteY13984" fmla="*/ 1977143 h 6858000"/>
              <a:gd name="connsiteX13985" fmla="*/ 2289305 w 12192000"/>
              <a:gd name="connsiteY13985" fmla="*/ 1973500 h 6858000"/>
              <a:gd name="connsiteX13986" fmla="*/ 2289305 w 12192000"/>
              <a:gd name="connsiteY13986" fmla="*/ 1976333 h 6858000"/>
              <a:gd name="connsiteX13987" fmla="*/ 2287090 w 12192000"/>
              <a:gd name="connsiteY13987" fmla="*/ 1984832 h 6858000"/>
              <a:gd name="connsiteX13988" fmla="*/ 2276755 w 12192000"/>
              <a:gd name="connsiteY13988" fmla="*/ 1992117 h 6858000"/>
              <a:gd name="connsiteX13989" fmla="*/ 2270111 w 12192000"/>
              <a:gd name="connsiteY13989" fmla="*/ 1996569 h 6858000"/>
              <a:gd name="connsiteX13990" fmla="*/ 2266419 w 12192000"/>
              <a:gd name="connsiteY13990" fmla="*/ 1996164 h 6858000"/>
              <a:gd name="connsiteX13991" fmla="*/ 2270849 w 12192000"/>
              <a:gd name="connsiteY13991" fmla="*/ 2002640 h 6858000"/>
              <a:gd name="connsiteX13992" fmla="*/ 2269372 w 12192000"/>
              <a:gd name="connsiteY13992" fmla="*/ 2007901 h 6858000"/>
              <a:gd name="connsiteX13993" fmla="*/ 2267896 w 12192000"/>
              <a:gd name="connsiteY13993" fmla="*/ 2021257 h 6858000"/>
              <a:gd name="connsiteX13994" fmla="*/ 2270111 w 12192000"/>
              <a:gd name="connsiteY13994" fmla="*/ 2026518 h 6858000"/>
              <a:gd name="connsiteX13995" fmla="*/ 2268634 w 12192000"/>
              <a:gd name="connsiteY13995" fmla="*/ 2032993 h 6858000"/>
              <a:gd name="connsiteX13996" fmla="*/ 2269372 w 12192000"/>
              <a:gd name="connsiteY13996" fmla="*/ 2041897 h 6858000"/>
              <a:gd name="connsiteX13997" fmla="*/ 2267896 w 12192000"/>
              <a:gd name="connsiteY13997" fmla="*/ 2059705 h 6858000"/>
              <a:gd name="connsiteX13998" fmla="*/ 2264943 w 12192000"/>
              <a:gd name="connsiteY13998" fmla="*/ 2060109 h 6858000"/>
              <a:gd name="connsiteX13999" fmla="*/ 2253131 w 12192000"/>
              <a:gd name="connsiteY13999" fmla="*/ 2047563 h 6858000"/>
              <a:gd name="connsiteX14000" fmla="*/ 2243534 w 12192000"/>
              <a:gd name="connsiteY14000" fmla="*/ 2045944 h 6858000"/>
              <a:gd name="connsiteX14001" fmla="*/ 2237628 w 12192000"/>
              <a:gd name="connsiteY14001" fmla="*/ 2035826 h 6858000"/>
              <a:gd name="connsiteX14002" fmla="*/ 2232460 w 12192000"/>
              <a:gd name="connsiteY14002" fmla="*/ 2035422 h 6858000"/>
              <a:gd name="connsiteX14003" fmla="*/ 2230984 w 12192000"/>
              <a:gd name="connsiteY14003" fmla="*/ 2030970 h 6858000"/>
              <a:gd name="connsiteX14004" fmla="*/ 2235413 w 12192000"/>
              <a:gd name="connsiteY14004" fmla="*/ 2021257 h 6858000"/>
              <a:gd name="connsiteX14005" fmla="*/ 2228031 w 12192000"/>
              <a:gd name="connsiteY14005" fmla="*/ 2030160 h 6858000"/>
              <a:gd name="connsiteX14006" fmla="*/ 2228031 w 12192000"/>
              <a:gd name="connsiteY14006" fmla="*/ 2038255 h 6858000"/>
              <a:gd name="connsiteX14007" fmla="*/ 2235413 w 12192000"/>
              <a:gd name="connsiteY14007" fmla="*/ 2041088 h 6858000"/>
              <a:gd name="connsiteX14008" fmla="*/ 2241319 w 12192000"/>
              <a:gd name="connsiteY14008" fmla="*/ 2049587 h 6858000"/>
              <a:gd name="connsiteX14009" fmla="*/ 2252393 w 12192000"/>
              <a:gd name="connsiteY14009" fmla="*/ 2053634 h 6858000"/>
              <a:gd name="connsiteX14010" fmla="*/ 2263466 w 12192000"/>
              <a:gd name="connsiteY14010" fmla="*/ 2066180 h 6858000"/>
              <a:gd name="connsiteX14011" fmla="*/ 2270849 w 12192000"/>
              <a:gd name="connsiteY14011" fmla="*/ 2070227 h 6858000"/>
              <a:gd name="connsiteX14012" fmla="*/ 2271587 w 12192000"/>
              <a:gd name="connsiteY14012" fmla="*/ 2078321 h 6858000"/>
              <a:gd name="connsiteX14013" fmla="*/ 2269372 w 12192000"/>
              <a:gd name="connsiteY14013" fmla="*/ 2087630 h 6858000"/>
              <a:gd name="connsiteX14014" fmla="*/ 2261990 w 12192000"/>
              <a:gd name="connsiteY14014" fmla="*/ 2087225 h 6858000"/>
              <a:gd name="connsiteX14015" fmla="*/ 2258299 w 12192000"/>
              <a:gd name="connsiteY14015" fmla="*/ 2079131 h 6858000"/>
              <a:gd name="connsiteX14016" fmla="*/ 2253869 w 12192000"/>
              <a:gd name="connsiteY14016" fmla="*/ 2077107 h 6858000"/>
              <a:gd name="connsiteX14017" fmla="*/ 2258299 w 12192000"/>
              <a:gd name="connsiteY14017" fmla="*/ 2088439 h 6858000"/>
              <a:gd name="connsiteX14018" fmla="*/ 2269372 w 12192000"/>
              <a:gd name="connsiteY14018" fmla="*/ 2094915 h 6858000"/>
              <a:gd name="connsiteX14019" fmla="*/ 2271587 w 12192000"/>
              <a:gd name="connsiteY14019" fmla="*/ 2100985 h 6858000"/>
              <a:gd name="connsiteX14020" fmla="*/ 2268634 w 12192000"/>
              <a:gd name="connsiteY14020" fmla="*/ 2103818 h 6858000"/>
              <a:gd name="connsiteX14021" fmla="*/ 2267896 w 12192000"/>
              <a:gd name="connsiteY14021" fmla="*/ 2107866 h 6858000"/>
              <a:gd name="connsiteX14022" fmla="*/ 2257560 w 12192000"/>
              <a:gd name="connsiteY14022" fmla="*/ 2105842 h 6858000"/>
              <a:gd name="connsiteX14023" fmla="*/ 2270111 w 12192000"/>
              <a:gd name="connsiteY14023" fmla="*/ 2115960 h 6858000"/>
              <a:gd name="connsiteX14024" fmla="*/ 2266419 w 12192000"/>
              <a:gd name="connsiteY14024" fmla="*/ 2122031 h 6858000"/>
              <a:gd name="connsiteX14025" fmla="*/ 2259775 w 12192000"/>
              <a:gd name="connsiteY14025" fmla="*/ 2119602 h 6858000"/>
              <a:gd name="connsiteX14026" fmla="*/ 2255346 w 12192000"/>
              <a:gd name="connsiteY14026" fmla="*/ 2111508 h 6858000"/>
              <a:gd name="connsiteX14027" fmla="*/ 2242795 w 12192000"/>
              <a:gd name="connsiteY14027" fmla="*/ 2111103 h 6858000"/>
              <a:gd name="connsiteX14028" fmla="*/ 2234675 w 12192000"/>
              <a:gd name="connsiteY14028" fmla="*/ 2107461 h 6858000"/>
              <a:gd name="connsiteX14029" fmla="*/ 2241319 w 12192000"/>
              <a:gd name="connsiteY14029" fmla="*/ 2114746 h 6858000"/>
              <a:gd name="connsiteX14030" fmla="*/ 2249440 w 12192000"/>
              <a:gd name="connsiteY14030" fmla="*/ 2117579 h 6858000"/>
              <a:gd name="connsiteX14031" fmla="*/ 2255346 w 12192000"/>
              <a:gd name="connsiteY14031" fmla="*/ 2117579 h 6858000"/>
              <a:gd name="connsiteX14032" fmla="*/ 2259037 w 12192000"/>
              <a:gd name="connsiteY14032" fmla="*/ 2128911 h 6858000"/>
              <a:gd name="connsiteX14033" fmla="*/ 2267896 w 12192000"/>
              <a:gd name="connsiteY14033" fmla="*/ 2130935 h 6858000"/>
              <a:gd name="connsiteX14034" fmla="*/ 2274540 w 12192000"/>
              <a:gd name="connsiteY14034" fmla="*/ 2129315 h 6858000"/>
              <a:gd name="connsiteX14035" fmla="*/ 2279708 w 12192000"/>
              <a:gd name="connsiteY14035" fmla="*/ 2132958 h 6858000"/>
              <a:gd name="connsiteX14036" fmla="*/ 2281922 w 12192000"/>
              <a:gd name="connsiteY14036" fmla="*/ 2141457 h 6858000"/>
              <a:gd name="connsiteX14037" fmla="*/ 2278231 w 12192000"/>
              <a:gd name="connsiteY14037" fmla="*/ 2150361 h 6858000"/>
              <a:gd name="connsiteX14038" fmla="*/ 2273063 w 12192000"/>
              <a:gd name="connsiteY14038" fmla="*/ 2147932 h 6858000"/>
              <a:gd name="connsiteX14039" fmla="*/ 2272325 w 12192000"/>
              <a:gd name="connsiteY14039" fmla="*/ 2152384 h 6858000"/>
              <a:gd name="connsiteX14040" fmla="*/ 2276755 w 12192000"/>
              <a:gd name="connsiteY14040" fmla="*/ 2156431 h 6858000"/>
              <a:gd name="connsiteX14041" fmla="*/ 2278231 w 12192000"/>
              <a:gd name="connsiteY14041" fmla="*/ 2166144 h 6858000"/>
              <a:gd name="connsiteX14042" fmla="*/ 2275278 w 12192000"/>
              <a:gd name="connsiteY14042" fmla="*/ 2171001 h 6858000"/>
              <a:gd name="connsiteX14043" fmla="*/ 2268634 w 12192000"/>
              <a:gd name="connsiteY14043" fmla="*/ 2171001 h 6858000"/>
              <a:gd name="connsiteX14044" fmla="*/ 2266419 w 12192000"/>
              <a:gd name="connsiteY14044" fmla="*/ 2173429 h 6858000"/>
              <a:gd name="connsiteX14045" fmla="*/ 2253131 w 12192000"/>
              <a:gd name="connsiteY14045" fmla="*/ 2176667 h 6858000"/>
              <a:gd name="connsiteX14046" fmla="*/ 2248701 w 12192000"/>
              <a:gd name="connsiteY14046" fmla="*/ 2181119 h 6858000"/>
              <a:gd name="connsiteX14047" fmla="*/ 2242057 w 12192000"/>
              <a:gd name="connsiteY14047" fmla="*/ 2179096 h 6858000"/>
              <a:gd name="connsiteX14048" fmla="*/ 2236890 w 12192000"/>
              <a:gd name="connsiteY14048" fmla="*/ 2169382 h 6858000"/>
              <a:gd name="connsiteX14049" fmla="*/ 2233937 w 12192000"/>
              <a:gd name="connsiteY14049" fmla="*/ 2171406 h 6858000"/>
              <a:gd name="connsiteX14050" fmla="*/ 2233198 w 12192000"/>
              <a:gd name="connsiteY14050" fmla="*/ 2185166 h 6858000"/>
              <a:gd name="connsiteX14051" fmla="*/ 2231722 w 12192000"/>
              <a:gd name="connsiteY14051" fmla="*/ 2190428 h 6858000"/>
              <a:gd name="connsiteX14052" fmla="*/ 2241319 w 12192000"/>
              <a:gd name="connsiteY14052" fmla="*/ 2187999 h 6858000"/>
              <a:gd name="connsiteX14053" fmla="*/ 2261252 w 12192000"/>
              <a:gd name="connsiteY14053" fmla="*/ 2185166 h 6858000"/>
              <a:gd name="connsiteX14054" fmla="*/ 2265681 w 12192000"/>
              <a:gd name="connsiteY14054" fmla="*/ 2186785 h 6858000"/>
              <a:gd name="connsiteX14055" fmla="*/ 2267158 w 12192000"/>
              <a:gd name="connsiteY14055" fmla="*/ 2200141 h 6858000"/>
              <a:gd name="connsiteX14056" fmla="*/ 2271587 w 12192000"/>
              <a:gd name="connsiteY14056" fmla="*/ 2202164 h 6858000"/>
              <a:gd name="connsiteX14057" fmla="*/ 2272325 w 12192000"/>
              <a:gd name="connsiteY14057" fmla="*/ 2196498 h 6858000"/>
              <a:gd name="connsiteX14058" fmla="*/ 2277493 w 12192000"/>
              <a:gd name="connsiteY14058" fmla="*/ 2187190 h 6858000"/>
              <a:gd name="connsiteX14059" fmla="*/ 2280446 w 12192000"/>
              <a:gd name="connsiteY14059" fmla="*/ 2186785 h 6858000"/>
              <a:gd name="connsiteX14060" fmla="*/ 2284137 w 12192000"/>
              <a:gd name="connsiteY14060" fmla="*/ 2194475 h 6858000"/>
              <a:gd name="connsiteX14061" fmla="*/ 2281922 w 12192000"/>
              <a:gd name="connsiteY14061" fmla="*/ 2204188 h 6858000"/>
              <a:gd name="connsiteX14062" fmla="*/ 2278231 w 12192000"/>
              <a:gd name="connsiteY14062" fmla="*/ 2204593 h 6858000"/>
              <a:gd name="connsiteX14063" fmla="*/ 2267896 w 12192000"/>
              <a:gd name="connsiteY14063" fmla="*/ 2212687 h 6858000"/>
              <a:gd name="connsiteX14064" fmla="*/ 2264205 w 12192000"/>
              <a:gd name="connsiteY14064" fmla="*/ 2219567 h 6858000"/>
              <a:gd name="connsiteX14065" fmla="*/ 2259775 w 12192000"/>
              <a:gd name="connsiteY14065" fmla="*/ 2222400 h 6858000"/>
              <a:gd name="connsiteX14066" fmla="*/ 2253131 w 12192000"/>
              <a:gd name="connsiteY14066" fmla="*/ 2218757 h 6858000"/>
              <a:gd name="connsiteX14067" fmla="*/ 2246487 w 12192000"/>
              <a:gd name="connsiteY14067" fmla="*/ 2219567 h 6858000"/>
              <a:gd name="connsiteX14068" fmla="*/ 2242795 w 12192000"/>
              <a:gd name="connsiteY14068" fmla="*/ 2209449 h 6858000"/>
              <a:gd name="connsiteX14069" fmla="*/ 2241319 w 12192000"/>
              <a:gd name="connsiteY14069" fmla="*/ 2215925 h 6858000"/>
              <a:gd name="connsiteX14070" fmla="*/ 2234675 w 12192000"/>
              <a:gd name="connsiteY14070" fmla="*/ 2218757 h 6858000"/>
              <a:gd name="connsiteX14071" fmla="*/ 2228031 w 12192000"/>
              <a:gd name="connsiteY14071" fmla="*/ 2215520 h 6858000"/>
              <a:gd name="connsiteX14072" fmla="*/ 2220648 w 12192000"/>
              <a:gd name="connsiteY14072" fmla="*/ 2215115 h 6858000"/>
              <a:gd name="connsiteX14073" fmla="*/ 2226554 w 12192000"/>
              <a:gd name="connsiteY14073" fmla="*/ 2221186 h 6858000"/>
              <a:gd name="connsiteX14074" fmla="*/ 2238366 w 12192000"/>
              <a:gd name="connsiteY14074" fmla="*/ 2223209 h 6858000"/>
              <a:gd name="connsiteX14075" fmla="*/ 2241319 w 12192000"/>
              <a:gd name="connsiteY14075" fmla="*/ 2227661 h 6858000"/>
              <a:gd name="connsiteX14076" fmla="*/ 2236151 w 12192000"/>
              <a:gd name="connsiteY14076" fmla="*/ 2231709 h 6858000"/>
              <a:gd name="connsiteX14077" fmla="*/ 2238366 w 12192000"/>
              <a:gd name="connsiteY14077" fmla="*/ 2234946 h 6858000"/>
              <a:gd name="connsiteX14078" fmla="*/ 2225078 w 12192000"/>
              <a:gd name="connsiteY14078" fmla="*/ 2240612 h 6858000"/>
              <a:gd name="connsiteX14079" fmla="*/ 2216219 w 12192000"/>
              <a:gd name="connsiteY14079" fmla="*/ 2236970 h 6858000"/>
              <a:gd name="connsiteX14080" fmla="*/ 2223601 w 12192000"/>
              <a:gd name="connsiteY14080" fmla="*/ 2243850 h 6858000"/>
              <a:gd name="connsiteX14081" fmla="*/ 2236151 w 12192000"/>
              <a:gd name="connsiteY14081" fmla="*/ 2244659 h 6858000"/>
              <a:gd name="connsiteX14082" fmla="*/ 2245748 w 12192000"/>
              <a:gd name="connsiteY14082" fmla="*/ 2236970 h 6858000"/>
              <a:gd name="connsiteX14083" fmla="*/ 2247225 w 12192000"/>
              <a:gd name="connsiteY14083" fmla="*/ 2240612 h 6858000"/>
              <a:gd name="connsiteX14084" fmla="*/ 2250916 w 12192000"/>
              <a:gd name="connsiteY14084" fmla="*/ 2241826 h 6858000"/>
              <a:gd name="connsiteX14085" fmla="*/ 2242057 w 12192000"/>
              <a:gd name="connsiteY14085" fmla="*/ 2251539 h 6858000"/>
              <a:gd name="connsiteX14086" fmla="*/ 2233198 w 12192000"/>
              <a:gd name="connsiteY14086" fmla="*/ 2251944 h 6858000"/>
              <a:gd name="connsiteX14087" fmla="*/ 2232460 w 12192000"/>
              <a:gd name="connsiteY14087" fmla="*/ 2249111 h 6858000"/>
              <a:gd name="connsiteX14088" fmla="*/ 2225816 w 12192000"/>
              <a:gd name="connsiteY14088" fmla="*/ 2249921 h 6858000"/>
              <a:gd name="connsiteX14089" fmla="*/ 2222863 w 12192000"/>
              <a:gd name="connsiteY14089" fmla="*/ 2251944 h 6858000"/>
              <a:gd name="connsiteX14090" fmla="*/ 2210313 w 12192000"/>
              <a:gd name="connsiteY14090" fmla="*/ 2253158 h 6858000"/>
              <a:gd name="connsiteX14091" fmla="*/ 2187427 w 12192000"/>
              <a:gd name="connsiteY14091" fmla="*/ 2266109 h 6858000"/>
              <a:gd name="connsiteX14092" fmla="*/ 2162327 w 12192000"/>
              <a:gd name="connsiteY14092" fmla="*/ 2284726 h 6858000"/>
              <a:gd name="connsiteX14093" fmla="*/ 2154206 w 12192000"/>
              <a:gd name="connsiteY14093" fmla="*/ 2298891 h 6858000"/>
              <a:gd name="connsiteX14094" fmla="*/ 2149777 w 12192000"/>
              <a:gd name="connsiteY14094" fmla="*/ 2299700 h 6858000"/>
              <a:gd name="connsiteX14095" fmla="*/ 2144609 w 12192000"/>
              <a:gd name="connsiteY14095" fmla="*/ 2296868 h 6858000"/>
              <a:gd name="connsiteX14096" fmla="*/ 2130582 w 12192000"/>
              <a:gd name="connsiteY14096" fmla="*/ 2298486 h 6858000"/>
              <a:gd name="connsiteX14097" fmla="*/ 2120247 w 12192000"/>
              <a:gd name="connsiteY14097" fmla="*/ 2306176 h 6858000"/>
              <a:gd name="connsiteX14098" fmla="*/ 2101791 w 12192000"/>
              <a:gd name="connsiteY14098" fmla="*/ 2329245 h 6858000"/>
              <a:gd name="connsiteX14099" fmla="*/ 2101791 w 12192000"/>
              <a:gd name="connsiteY14099" fmla="*/ 2334506 h 6858000"/>
              <a:gd name="connsiteX14100" fmla="*/ 2093670 w 12192000"/>
              <a:gd name="connsiteY14100" fmla="*/ 2340981 h 6858000"/>
              <a:gd name="connsiteX14101" fmla="*/ 2089241 w 12192000"/>
              <a:gd name="connsiteY14101" fmla="*/ 2340577 h 6858000"/>
              <a:gd name="connsiteX14102" fmla="*/ 2088503 w 12192000"/>
              <a:gd name="connsiteY14102" fmla="*/ 2346243 h 6858000"/>
              <a:gd name="connsiteX14103" fmla="*/ 2079644 w 12192000"/>
              <a:gd name="connsiteY14103" fmla="*/ 2355551 h 6858000"/>
              <a:gd name="connsiteX14104" fmla="*/ 2073738 w 12192000"/>
              <a:gd name="connsiteY14104" fmla="*/ 2353123 h 6858000"/>
              <a:gd name="connsiteX14105" fmla="*/ 2068570 w 12192000"/>
              <a:gd name="connsiteY14105" fmla="*/ 2354337 h 6858000"/>
              <a:gd name="connsiteX14106" fmla="*/ 2065617 w 12192000"/>
              <a:gd name="connsiteY14106" fmla="*/ 2358789 h 6858000"/>
              <a:gd name="connsiteX14107" fmla="*/ 2055282 w 12192000"/>
              <a:gd name="connsiteY14107" fmla="*/ 2357575 h 6858000"/>
              <a:gd name="connsiteX14108" fmla="*/ 2050114 w 12192000"/>
              <a:gd name="connsiteY14108" fmla="*/ 2364455 h 6858000"/>
              <a:gd name="connsiteX14109" fmla="*/ 2035349 w 12192000"/>
              <a:gd name="connsiteY14109" fmla="*/ 2366074 h 6858000"/>
              <a:gd name="connsiteX14110" fmla="*/ 2032396 w 12192000"/>
              <a:gd name="connsiteY14110" fmla="*/ 2370930 h 6858000"/>
              <a:gd name="connsiteX14111" fmla="*/ 2022799 w 12192000"/>
              <a:gd name="connsiteY14111" fmla="*/ 2370121 h 6858000"/>
              <a:gd name="connsiteX14112" fmla="*/ 2021322 w 12192000"/>
              <a:gd name="connsiteY14112" fmla="*/ 2375787 h 6858000"/>
              <a:gd name="connsiteX14113" fmla="*/ 2009510 w 12192000"/>
              <a:gd name="connsiteY14113" fmla="*/ 2375787 h 6858000"/>
              <a:gd name="connsiteX14114" fmla="*/ 2006557 w 12192000"/>
              <a:gd name="connsiteY14114" fmla="*/ 2378215 h 6858000"/>
              <a:gd name="connsiteX14115" fmla="*/ 2010249 w 12192000"/>
              <a:gd name="connsiteY14115" fmla="*/ 2380643 h 6858000"/>
              <a:gd name="connsiteX14116" fmla="*/ 2008772 w 12192000"/>
              <a:gd name="connsiteY14116" fmla="*/ 2388333 h 6858000"/>
              <a:gd name="connsiteX14117" fmla="*/ 2002128 w 12192000"/>
              <a:gd name="connsiteY14117" fmla="*/ 2397237 h 6858000"/>
              <a:gd name="connsiteX14118" fmla="*/ 1997699 w 12192000"/>
              <a:gd name="connsiteY14118" fmla="*/ 2397641 h 6858000"/>
              <a:gd name="connsiteX14119" fmla="*/ 1993269 w 12192000"/>
              <a:gd name="connsiteY14119" fmla="*/ 2403307 h 6858000"/>
              <a:gd name="connsiteX14120" fmla="*/ 1985148 w 12192000"/>
              <a:gd name="connsiteY14120" fmla="*/ 2405331 h 6858000"/>
              <a:gd name="connsiteX14121" fmla="*/ 1976289 w 12192000"/>
              <a:gd name="connsiteY14121" fmla="*/ 2418282 h 6858000"/>
              <a:gd name="connsiteX14122" fmla="*/ 1969645 w 12192000"/>
              <a:gd name="connsiteY14122" fmla="*/ 2431637 h 6858000"/>
              <a:gd name="connsiteX14123" fmla="*/ 1969645 w 12192000"/>
              <a:gd name="connsiteY14123" fmla="*/ 2447017 h 6858000"/>
              <a:gd name="connsiteX14124" fmla="*/ 1966692 w 12192000"/>
              <a:gd name="connsiteY14124" fmla="*/ 2475751 h 6858000"/>
              <a:gd name="connsiteX14125" fmla="*/ 1968169 w 12192000"/>
              <a:gd name="connsiteY14125" fmla="*/ 2488297 h 6858000"/>
              <a:gd name="connsiteX14126" fmla="*/ 1965216 w 12192000"/>
              <a:gd name="connsiteY14126" fmla="*/ 2508533 h 6858000"/>
              <a:gd name="connsiteX14127" fmla="*/ 1971122 w 12192000"/>
              <a:gd name="connsiteY14127" fmla="*/ 2521079 h 6858000"/>
              <a:gd name="connsiteX14128" fmla="*/ 1973336 w 12192000"/>
              <a:gd name="connsiteY14128" fmla="*/ 2540910 h 6858000"/>
              <a:gd name="connsiteX14129" fmla="*/ 1977027 w 12192000"/>
              <a:gd name="connsiteY14129" fmla="*/ 2549005 h 6858000"/>
              <a:gd name="connsiteX14130" fmla="*/ 1982195 w 12192000"/>
              <a:gd name="connsiteY14130" fmla="*/ 2571264 h 6858000"/>
              <a:gd name="connsiteX14131" fmla="*/ 1988840 w 12192000"/>
              <a:gd name="connsiteY14131" fmla="*/ 2579358 h 6858000"/>
              <a:gd name="connsiteX14132" fmla="*/ 1992531 w 12192000"/>
              <a:gd name="connsiteY14132" fmla="*/ 2587452 h 6858000"/>
              <a:gd name="connsiteX14133" fmla="*/ 1988101 w 12192000"/>
              <a:gd name="connsiteY14133" fmla="*/ 2597975 h 6858000"/>
              <a:gd name="connsiteX14134" fmla="*/ 1986625 w 12192000"/>
              <a:gd name="connsiteY14134" fmla="*/ 2612140 h 6858000"/>
              <a:gd name="connsiteX14135" fmla="*/ 1990316 w 12192000"/>
              <a:gd name="connsiteY14135" fmla="*/ 2616592 h 6858000"/>
              <a:gd name="connsiteX14136" fmla="*/ 1995484 w 12192000"/>
              <a:gd name="connsiteY14136" fmla="*/ 2646136 h 6858000"/>
              <a:gd name="connsiteX14137" fmla="*/ 2005819 w 12192000"/>
              <a:gd name="connsiteY14137" fmla="*/ 2652207 h 6858000"/>
              <a:gd name="connsiteX14138" fmla="*/ 2008772 w 12192000"/>
              <a:gd name="connsiteY14138" fmla="*/ 2665562 h 6858000"/>
              <a:gd name="connsiteX14139" fmla="*/ 2002866 w 12192000"/>
              <a:gd name="connsiteY14139" fmla="*/ 2670824 h 6858000"/>
              <a:gd name="connsiteX14140" fmla="*/ 2005819 w 12192000"/>
              <a:gd name="connsiteY14140" fmla="*/ 2674061 h 6858000"/>
              <a:gd name="connsiteX14141" fmla="*/ 2003604 w 12192000"/>
              <a:gd name="connsiteY14141" fmla="*/ 2690655 h 6858000"/>
              <a:gd name="connsiteX14142" fmla="*/ 2001390 w 12192000"/>
              <a:gd name="connsiteY14142" fmla="*/ 2694702 h 6858000"/>
              <a:gd name="connsiteX14143" fmla="*/ 2002128 w 12192000"/>
              <a:gd name="connsiteY14143" fmla="*/ 2702796 h 6858000"/>
              <a:gd name="connsiteX14144" fmla="*/ 1994007 w 12192000"/>
              <a:gd name="connsiteY14144" fmla="*/ 2718985 h 6858000"/>
              <a:gd name="connsiteX14145" fmla="*/ 1989578 w 12192000"/>
              <a:gd name="connsiteY14145" fmla="*/ 2729912 h 6858000"/>
              <a:gd name="connsiteX14146" fmla="*/ 1982934 w 12192000"/>
              <a:gd name="connsiteY14146" fmla="*/ 2738411 h 6858000"/>
              <a:gd name="connsiteX14147" fmla="*/ 1981457 w 12192000"/>
              <a:gd name="connsiteY14147" fmla="*/ 2749743 h 6858000"/>
              <a:gd name="connsiteX14148" fmla="*/ 1973336 w 12192000"/>
              <a:gd name="connsiteY14148" fmla="*/ 2752576 h 6858000"/>
              <a:gd name="connsiteX14149" fmla="*/ 1964478 w 12192000"/>
              <a:gd name="connsiteY14149" fmla="*/ 2755409 h 6858000"/>
              <a:gd name="connsiteX14150" fmla="*/ 1954880 w 12192000"/>
              <a:gd name="connsiteY14150" fmla="*/ 2752981 h 6858000"/>
              <a:gd name="connsiteX14151" fmla="*/ 1950451 w 12192000"/>
              <a:gd name="connsiteY14151" fmla="*/ 2747315 h 6858000"/>
              <a:gd name="connsiteX14152" fmla="*/ 1939377 w 12192000"/>
              <a:gd name="connsiteY14152" fmla="*/ 2744886 h 6858000"/>
              <a:gd name="connsiteX14153" fmla="*/ 1945283 w 12192000"/>
              <a:gd name="connsiteY14153" fmla="*/ 2742458 h 6858000"/>
              <a:gd name="connsiteX14154" fmla="*/ 1933471 w 12192000"/>
              <a:gd name="connsiteY14154" fmla="*/ 2733554 h 6858000"/>
              <a:gd name="connsiteX14155" fmla="*/ 1934948 w 12192000"/>
              <a:gd name="connsiteY14155" fmla="*/ 2725865 h 6858000"/>
              <a:gd name="connsiteX14156" fmla="*/ 1931257 w 12192000"/>
              <a:gd name="connsiteY14156" fmla="*/ 2719389 h 6858000"/>
              <a:gd name="connsiteX14157" fmla="*/ 1922398 w 12192000"/>
              <a:gd name="connsiteY14157" fmla="*/ 2719389 h 6858000"/>
              <a:gd name="connsiteX14158" fmla="*/ 1918706 w 12192000"/>
              <a:gd name="connsiteY14158" fmla="*/ 2716152 h 6858000"/>
              <a:gd name="connsiteX14159" fmla="*/ 1919445 w 12192000"/>
              <a:gd name="connsiteY14159" fmla="*/ 2704010 h 6858000"/>
              <a:gd name="connsiteX14160" fmla="*/ 1917968 w 12192000"/>
              <a:gd name="connsiteY14160" fmla="*/ 2694702 h 6858000"/>
              <a:gd name="connsiteX14161" fmla="*/ 1905418 w 12192000"/>
              <a:gd name="connsiteY14161" fmla="*/ 2685798 h 6858000"/>
              <a:gd name="connsiteX14162" fmla="*/ 1904680 w 12192000"/>
              <a:gd name="connsiteY14162" fmla="*/ 2680537 h 6858000"/>
              <a:gd name="connsiteX14163" fmla="*/ 1909109 w 12192000"/>
              <a:gd name="connsiteY14163" fmla="*/ 2676085 h 6858000"/>
              <a:gd name="connsiteX14164" fmla="*/ 1910586 w 12192000"/>
              <a:gd name="connsiteY14164" fmla="*/ 2668395 h 6858000"/>
              <a:gd name="connsiteX14165" fmla="*/ 1917968 w 12192000"/>
              <a:gd name="connsiteY14165" fmla="*/ 2661920 h 6858000"/>
              <a:gd name="connsiteX14166" fmla="*/ 1908371 w 12192000"/>
              <a:gd name="connsiteY14166" fmla="*/ 2664348 h 6858000"/>
              <a:gd name="connsiteX14167" fmla="*/ 1904680 w 12192000"/>
              <a:gd name="connsiteY14167" fmla="*/ 2661515 h 6858000"/>
              <a:gd name="connsiteX14168" fmla="*/ 1904680 w 12192000"/>
              <a:gd name="connsiteY14168" fmla="*/ 2665562 h 6858000"/>
              <a:gd name="connsiteX14169" fmla="*/ 1901727 w 12192000"/>
              <a:gd name="connsiteY14169" fmla="*/ 2669610 h 6858000"/>
              <a:gd name="connsiteX14170" fmla="*/ 1898774 w 12192000"/>
              <a:gd name="connsiteY14170" fmla="*/ 2661111 h 6858000"/>
              <a:gd name="connsiteX14171" fmla="*/ 1895083 w 12192000"/>
              <a:gd name="connsiteY14171" fmla="*/ 2661920 h 6858000"/>
              <a:gd name="connsiteX14172" fmla="*/ 1892868 w 12192000"/>
              <a:gd name="connsiteY14172" fmla="*/ 2657468 h 6858000"/>
              <a:gd name="connsiteX14173" fmla="*/ 1886962 w 12192000"/>
              <a:gd name="connsiteY14173" fmla="*/ 2650993 h 6858000"/>
              <a:gd name="connsiteX14174" fmla="*/ 1886224 w 12192000"/>
              <a:gd name="connsiteY14174" fmla="*/ 2642089 h 6858000"/>
              <a:gd name="connsiteX14175" fmla="*/ 1883271 w 12192000"/>
              <a:gd name="connsiteY14175" fmla="*/ 2636423 h 6858000"/>
              <a:gd name="connsiteX14176" fmla="*/ 1895821 w 12192000"/>
              <a:gd name="connsiteY14176" fmla="*/ 2620234 h 6858000"/>
              <a:gd name="connsiteX14177" fmla="*/ 1895083 w 12192000"/>
              <a:gd name="connsiteY14177" fmla="*/ 2611735 h 6858000"/>
              <a:gd name="connsiteX14178" fmla="*/ 1887700 w 12192000"/>
              <a:gd name="connsiteY14178" fmla="*/ 2608902 h 6858000"/>
              <a:gd name="connsiteX14179" fmla="*/ 1884009 w 12192000"/>
              <a:gd name="connsiteY14179" fmla="*/ 2611735 h 6858000"/>
              <a:gd name="connsiteX14180" fmla="*/ 1886224 w 12192000"/>
              <a:gd name="connsiteY14180" fmla="*/ 2615782 h 6858000"/>
              <a:gd name="connsiteX14181" fmla="*/ 1880318 w 12192000"/>
              <a:gd name="connsiteY14181" fmla="*/ 2623067 h 6858000"/>
              <a:gd name="connsiteX14182" fmla="*/ 1877365 w 12192000"/>
              <a:gd name="connsiteY14182" fmla="*/ 2625496 h 6858000"/>
              <a:gd name="connsiteX14183" fmla="*/ 1871459 w 12192000"/>
              <a:gd name="connsiteY14183" fmla="*/ 2616187 h 6858000"/>
              <a:gd name="connsiteX14184" fmla="*/ 1872197 w 12192000"/>
              <a:gd name="connsiteY14184" fmla="*/ 2609307 h 6858000"/>
              <a:gd name="connsiteX14185" fmla="*/ 1881794 w 12192000"/>
              <a:gd name="connsiteY14185" fmla="*/ 2592714 h 6858000"/>
              <a:gd name="connsiteX14186" fmla="*/ 1888438 w 12192000"/>
              <a:gd name="connsiteY14186" fmla="*/ 2571264 h 6858000"/>
              <a:gd name="connsiteX14187" fmla="*/ 1889176 w 12192000"/>
              <a:gd name="connsiteY14187" fmla="*/ 2560337 h 6858000"/>
              <a:gd name="connsiteX14188" fmla="*/ 1882532 w 12192000"/>
              <a:gd name="connsiteY14188" fmla="*/ 2549005 h 6858000"/>
              <a:gd name="connsiteX14189" fmla="*/ 1875150 w 12192000"/>
              <a:gd name="connsiteY14189" fmla="*/ 2547790 h 6858000"/>
              <a:gd name="connsiteX14190" fmla="*/ 1870721 w 12192000"/>
              <a:gd name="connsiteY14190" fmla="*/ 2541315 h 6858000"/>
              <a:gd name="connsiteX14191" fmla="*/ 1871459 w 12192000"/>
              <a:gd name="connsiteY14191" fmla="*/ 2538077 h 6858000"/>
              <a:gd name="connsiteX14192" fmla="*/ 1867029 w 12192000"/>
              <a:gd name="connsiteY14192" fmla="*/ 2538077 h 6858000"/>
              <a:gd name="connsiteX14193" fmla="*/ 1859647 w 12192000"/>
              <a:gd name="connsiteY14193" fmla="*/ 2533221 h 6858000"/>
              <a:gd name="connsiteX14194" fmla="*/ 1858170 w 12192000"/>
              <a:gd name="connsiteY14194" fmla="*/ 2523508 h 6858000"/>
              <a:gd name="connsiteX14195" fmla="*/ 1855217 w 12192000"/>
              <a:gd name="connsiteY14195" fmla="*/ 2522698 h 6858000"/>
              <a:gd name="connsiteX14196" fmla="*/ 1850050 w 12192000"/>
              <a:gd name="connsiteY14196" fmla="*/ 2517842 h 6858000"/>
              <a:gd name="connsiteX14197" fmla="*/ 1844882 w 12192000"/>
              <a:gd name="connsiteY14197" fmla="*/ 2501653 h 6858000"/>
              <a:gd name="connsiteX14198" fmla="*/ 1833808 w 12192000"/>
              <a:gd name="connsiteY14198" fmla="*/ 2498011 h 6858000"/>
              <a:gd name="connsiteX14199" fmla="*/ 1827164 w 12192000"/>
              <a:gd name="connsiteY14199" fmla="*/ 2494773 h 6858000"/>
              <a:gd name="connsiteX14200" fmla="*/ 1816829 w 12192000"/>
              <a:gd name="connsiteY14200" fmla="*/ 2496392 h 6858000"/>
              <a:gd name="connsiteX14201" fmla="*/ 1810184 w 12192000"/>
              <a:gd name="connsiteY14201" fmla="*/ 2501248 h 6858000"/>
              <a:gd name="connsiteX14202" fmla="*/ 1810184 w 12192000"/>
              <a:gd name="connsiteY14202" fmla="*/ 2503272 h 6858000"/>
              <a:gd name="connsiteX14203" fmla="*/ 1808708 w 12192000"/>
              <a:gd name="connsiteY14203" fmla="*/ 2504891 h 6858000"/>
              <a:gd name="connsiteX14204" fmla="*/ 1805017 w 12192000"/>
              <a:gd name="connsiteY14204" fmla="*/ 2503272 h 6858000"/>
              <a:gd name="connsiteX14205" fmla="*/ 1791728 w 12192000"/>
              <a:gd name="connsiteY14205" fmla="*/ 2515009 h 6858000"/>
              <a:gd name="connsiteX14206" fmla="*/ 1782869 w 12192000"/>
              <a:gd name="connsiteY14206" fmla="*/ 2515818 h 6858000"/>
              <a:gd name="connsiteX14207" fmla="*/ 1768105 w 12192000"/>
              <a:gd name="connsiteY14207" fmla="*/ 2517842 h 6858000"/>
              <a:gd name="connsiteX14208" fmla="*/ 1765890 w 12192000"/>
              <a:gd name="connsiteY14208" fmla="*/ 2514604 h 6858000"/>
              <a:gd name="connsiteX14209" fmla="*/ 1767366 w 12192000"/>
              <a:gd name="connsiteY14209" fmla="*/ 2510961 h 6858000"/>
              <a:gd name="connsiteX14210" fmla="*/ 1768843 w 12192000"/>
              <a:gd name="connsiteY14210" fmla="*/ 2514199 h 6858000"/>
              <a:gd name="connsiteX14211" fmla="*/ 1771058 w 12192000"/>
              <a:gd name="connsiteY14211" fmla="*/ 2513390 h 6858000"/>
              <a:gd name="connsiteX14212" fmla="*/ 1768843 w 12192000"/>
              <a:gd name="connsiteY14212" fmla="*/ 2508938 h 6858000"/>
              <a:gd name="connsiteX14213" fmla="*/ 1763675 w 12192000"/>
              <a:gd name="connsiteY14213" fmla="*/ 2502462 h 6858000"/>
              <a:gd name="connsiteX14214" fmla="*/ 1751125 w 12192000"/>
              <a:gd name="connsiteY14214" fmla="*/ 2494773 h 6858000"/>
              <a:gd name="connsiteX14215" fmla="*/ 1753340 w 12192000"/>
              <a:gd name="connsiteY14215" fmla="*/ 2494368 h 6858000"/>
              <a:gd name="connsiteX14216" fmla="*/ 1759246 w 12192000"/>
              <a:gd name="connsiteY14216" fmla="*/ 2497201 h 6858000"/>
              <a:gd name="connsiteX14217" fmla="*/ 1761461 w 12192000"/>
              <a:gd name="connsiteY14217" fmla="*/ 2493963 h 6858000"/>
              <a:gd name="connsiteX14218" fmla="*/ 1751863 w 12192000"/>
              <a:gd name="connsiteY14218" fmla="*/ 2487893 h 6858000"/>
              <a:gd name="connsiteX14219" fmla="*/ 1750387 w 12192000"/>
              <a:gd name="connsiteY14219" fmla="*/ 2483036 h 6858000"/>
              <a:gd name="connsiteX14220" fmla="*/ 1745957 w 12192000"/>
              <a:gd name="connsiteY14220" fmla="*/ 2482631 h 6858000"/>
              <a:gd name="connsiteX14221" fmla="*/ 1744481 w 12192000"/>
              <a:gd name="connsiteY14221" fmla="*/ 2486679 h 6858000"/>
              <a:gd name="connsiteX14222" fmla="*/ 1749648 w 12192000"/>
              <a:gd name="connsiteY14222" fmla="*/ 2492749 h 6858000"/>
              <a:gd name="connsiteX14223" fmla="*/ 1741528 w 12192000"/>
              <a:gd name="connsiteY14223" fmla="*/ 2488702 h 6858000"/>
              <a:gd name="connsiteX14224" fmla="*/ 1734145 w 12192000"/>
              <a:gd name="connsiteY14224" fmla="*/ 2482631 h 6858000"/>
              <a:gd name="connsiteX14225" fmla="*/ 1721595 w 12192000"/>
              <a:gd name="connsiteY14225" fmla="*/ 2482631 h 6858000"/>
              <a:gd name="connsiteX14226" fmla="*/ 1708307 w 12192000"/>
              <a:gd name="connsiteY14226" fmla="*/ 2481013 h 6858000"/>
              <a:gd name="connsiteX14227" fmla="*/ 1710522 w 12192000"/>
              <a:gd name="connsiteY14227" fmla="*/ 2478584 h 6858000"/>
              <a:gd name="connsiteX14228" fmla="*/ 1721595 w 12192000"/>
              <a:gd name="connsiteY14228" fmla="*/ 2479394 h 6858000"/>
              <a:gd name="connsiteX14229" fmla="*/ 1727501 w 12192000"/>
              <a:gd name="connsiteY14229" fmla="*/ 2477775 h 6858000"/>
              <a:gd name="connsiteX14230" fmla="*/ 1725287 w 12192000"/>
              <a:gd name="connsiteY14230" fmla="*/ 2474942 h 6858000"/>
              <a:gd name="connsiteX14231" fmla="*/ 1714951 w 12192000"/>
              <a:gd name="connsiteY14231" fmla="*/ 2474132 h 6858000"/>
              <a:gd name="connsiteX14232" fmla="*/ 1703877 w 12192000"/>
              <a:gd name="connsiteY14232" fmla="*/ 2481417 h 6858000"/>
              <a:gd name="connsiteX14233" fmla="*/ 1699448 w 12192000"/>
              <a:gd name="connsiteY14233" fmla="*/ 2478989 h 6858000"/>
              <a:gd name="connsiteX14234" fmla="*/ 1683945 w 12192000"/>
              <a:gd name="connsiteY14234" fmla="*/ 2481013 h 6858000"/>
              <a:gd name="connsiteX14235" fmla="*/ 1678777 w 12192000"/>
              <a:gd name="connsiteY14235" fmla="*/ 2476965 h 6858000"/>
              <a:gd name="connsiteX14236" fmla="*/ 1671395 w 12192000"/>
              <a:gd name="connsiteY14236" fmla="*/ 2479798 h 6858000"/>
              <a:gd name="connsiteX14237" fmla="*/ 1657368 w 12192000"/>
              <a:gd name="connsiteY14237" fmla="*/ 2478989 h 6858000"/>
              <a:gd name="connsiteX14238" fmla="*/ 1649247 w 12192000"/>
              <a:gd name="connsiteY14238" fmla="*/ 2482227 h 6858000"/>
              <a:gd name="connsiteX14239" fmla="*/ 1639650 w 12192000"/>
              <a:gd name="connsiteY14239" fmla="*/ 2474537 h 6858000"/>
              <a:gd name="connsiteX14240" fmla="*/ 1639650 w 12192000"/>
              <a:gd name="connsiteY14240" fmla="*/ 2469276 h 6858000"/>
              <a:gd name="connsiteX14241" fmla="*/ 1641127 w 12192000"/>
              <a:gd name="connsiteY14241" fmla="*/ 2463205 h 6858000"/>
              <a:gd name="connsiteX14242" fmla="*/ 1634482 w 12192000"/>
              <a:gd name="connsiteY14242" fmla="*/ 2462396 h 6858000"/>
              <a:gd name="connsiteX14243" fmla="*/ 1630791 w 12192000"/>
              <a:gd name="connsiteY14243" fmla="*/ 2470085 h 6858000"/>
              <a:gd name="connsiteX14244" fmla="*/ 1625623 w 12192000"/>
              <a:gd name="connsiteY14244" fmla="*/ 2477370 h 6858000"/>
              <a:gd name="connsiteX14245" fmla="*/ 1618241 w 12192000"/>
              <a:gd name="connsiteY14245" fmla="*/ 2476156 h 6858000"/>
              <a:gd name="connsiteX14246" fmla="*/ 1612335 w 12192000"/>
              <a:gd name="connsiteY14246" fmla="*/ 2478180 h 6858000"/>
              <a:gd name="connsiteX14247" fmla="*/ 1601262 w 12192000"/>
              <a:gd name="connsiteY14247" fmla="*/ 2476561 h 6858000"/>
              <a:gd name="connsiteX14248" fmla="*/ 1571732 w 12192000"/>
              <a:gd name="connsiteY14248" fmla="*/ 2481417 h 6858000"/>
              <a:gd name="connsiteX14249" fmla="*/ 1563611 w 12192000"/>
              <a:gd name="connsiteY14249" fmla="*/ 2488297 h 6858000"/>
              <a:gd name="connsiteX14250" fmla="*/ 1547370 w 12192000"/>
              <a:gd name="connsiteY14250" fmla="*/ 2494368 h 6858000"/>
              <a:gd name="connsiteX14251" fmla="*/ 1538511 w 12192000"/>
              <a:gd name="connsiteY14251" fmla="*/ 2502867 h 6858000"/>
              <a:gd name="connsiteX14252" fmla="*/ 1538511 w 12192000"/>
              <a:gd name="connsiteY14252" fmla="*/ 2509343 h 6858000"/>
              <a:gd name="connsiteX14253" fmla="*/ 1544417 w 12192000"/>
              <a:gd name="connsiteY14253" fmla="*/ 2506914 h 6858000"/>
              <a:gd name="connsiteX14254" fmla="*/ 1550323 w 12192000"/>
              <a:gd name="connsiteY14254" fmla="*/ 2501653 h 6858000"/>
              <a:gd name="connsiteX14255" fmla="*/ 1553275 w 12192000"/>
              <a:gd name="connsiteY14255" fmla="*/ 2502462 h 6858000"/>
              <a:gd name="connsiteX14256" fmla="*/ 1556967 w 12192000"/>
              <a:gd name="connsiteY14256" fmla="*/ 2506914 h 6858000"/>
              <a:gd name="connsiteX14257" fmla="*/ 1565826 w 12192000"/>
              <a:gd name="connsiteY14257" fmla="*/ 2510152 h 6858000"/>
              <a:gd name="connsiteX14258" fmla="*/ 1562873 w 12192000"/>
              <a:gd name="connsiteY14258" fmla="*/ 2513390 h 6858000"/>
              <a:gd name="connsiteX14259" fmla="*/ 1546632 w 12192000"/>
              <a:gd name="connsiteY14259" fmla="*/ 2519056 h 6858000"/>
              <a:gd name="connsiteX14260" fmla="*/ 1547370 w 12192000"/>
              <a:gd name="connsiteY14260" fmla="*/ 2526745 h 6858000"/>
              <a:gd name="connsiteX14261" fmla="*/ 1550323 w 12192000"/>
              <a:gd name="connsiteY14261" fmla="*/ 2533625 h 6858000"/>
              <a:gd name="connsiteX14262" fmla="*/ 1565826 w 12192000"/>
              <a:gd name="connsiteY14262" fmla="*/ 2538482 h 6858000"/>
              <a:gd name="connsiteX14263" fmla="*/ 1577638 w 12192000"/>
              <a:gd name="connsiteY14263" fmla="*/ 2546981 h 6858000"/>
              <a:gd name="connsiteX14264" fmla="*/ 1576900 w 12192000"/>
              <a:gd name="connsiteY14264" fmla="*/ 2549814 h 6858000"/>
              <a:gd name="connsiteX14265" fmla="*/ 1569517 w 12192000"/>
              <a:gd name="connsiteY14265" fmla="*/ 2551838 h 6858000"/>
              <a:gd name="connsiteX14266" fmla="*/ 1566564 w 12192000"/>
              <a:gd name="connsiteY14266" fmla="*/ 2557504 h 6858000"/>
              <a:gd name="connsiteX14267" fmla="*/ 1565826 w 12192000"/>
              <a:gd name="connsiteY14267" fmla="*/ 2548600 h 6858000"/>
              <a:gd name="connsiteX14268" fmla="*/ 1560658 w 12192000"/>
              <a:gd name="connsiteY14268" fmla="*/ 2545362 h 6858000"/>
              <a:gd name="connsiteX14269" fmla="*/ 1554752 w 12192000"/>
              <a:gd name="connsiteY14269" fmla="*/ 2546172 h 6858000"/>
              <a:gd name="connsiteX14270" fmla="*/ 1550323 w 12192000"/>
              <a:gd name="connsiteY14270" fmla="*/ 2539696 h 6858000"/>
              <a:gd name="connsiteX14271" fmla="*/ 1542940 w 12192000"/>
              <a:gd name="connsiteY14271" fmla="*/ 2537268 h 6858000"/>
              <a:gd name="connsiteX14272" fmla="*/ 1535558 w 12192000"/>
              <a:gd name="connsiteY14272" fmla="*/ 2527150 h 6858000"/>
              <a:gd name="connsiteX14273" fmla="*/ 1526699 w 12192000"/>
              <a:gd name="connsiteY14273" fmla="*/ 2527959 h 6858000"/>
              <a:gd name="connsiteX14274" fmla="*/ 1531128 w 12192000"/>
              <a:gd name="connsiteY14274" fmla="*/ 2535649 h 6858000"/>
              <a:gd name="connsiteX14275" fmla="*/ 1530390 w 12192000"/>
              <a:gd name="connsiteY14275" fmla="*/ 2546981 h 6858000"/>
              <a:gd name="connsiteX14276" fmla="*/ 1523008 w 12192000"/>
              <a:gd name="connsiteY14276" fmla="*/ 2550623 h 6858000"/>
              <a:gd name="connsiteX14277" fmla="*/ 1519316 w 12192000"/>
              <a:gd name="connsiteY14277" fmla="*/ 2544957 h 6858000"/>
              <a:gd name="connsiteX14278" fmla="*/ 1511196 w 12192000"/>
              <a:gd name="connsiteY14278" fmla="*/ 2539291 h 6858000"/>
              <a:gd name="connsiteX14279" fmla="*/ 1503813 w 12192000"/>
              <a:gd name="connsiteY14279" fmla="*/ 2544553 h 6858000"/>
              <a:gd name="connsiteX14280" fmla="*/ 1498646 w 12192000"/>
              <a:gd name="connsiteY14280" fmla="*/ 2549814 h 6858000"/>
              <a:gd name="connsiteX14281" fmla="*/ 1486096 w 12192000"/>
              <a:gd name="connsiteY14281" fmla="*/ 2546172 h 6858000"/>
              <a:gd name="connsiteX14282" fmla="*/ 1479451 w 12192000"/>
              <a:gd name="connsiteY14282" fmla="*/ 2542529 h 6858000"/>
              <a:gd name="connsiteX14283" fmla="*/ 1471331 w 12192000"/>
              <a:gd name="connsiteY14283" fmla="*/ 2543743 h 6858000"/>
              <a:gd name="connsiteX14284" fmla="*/ 1466163 w 12192000"/>
              <a:gd name="connsiteY14284" fmla="*/ 2541720 h 6858000"/>
              <a:gd name="connsiteX14285" fmla="*/ 1469854 w 12192000"/>
              <a:gd name="connsiteY14285" fmla="*/ 2536863 h 6858000"/>
              <a:gd name="connsiteX14286" fmla="*/ 1476498 w 12192000"/>
              <a:gd name="connsiteY14286" fmla="*/ 2532007 h 6858000"/>
              <a:gd name="connsiteX14287" fmla="*/ 1472807 w 12192000"/>
              <a:gd name="connsiteY14287" fmla="*/ 2527150 h 6858000"/>
              <a:gd name="connsiteX14288" fmla="*/ 1463210 w 12192000"/>
              <a:gd name="connsiteY14288" fmla="*/ 2527959 h 6858000"/>
              <a:gd name="connsiteX14289" fmla="*/ 1460257 w 12192000"/>
              <a:gd name="connsiteY14289" fmla="*/ 2524722 h 6858000"/>
              <a:gd name="connsiteX14290" fmla="*/ 1460257 w 12192000"/>
              <a:gd name="connsiteY14290" fmla="*/ 2517842 h 6858000"/>
              <a:gd name="connsiteX14291" fmla="*/ 1456566 w 12192000"/>
              <a:gd name="connsiteY14291" fmla="*/ 2514604 h 6858000"/>
              <a:gd name="connsiteX14292" fmla="*/ 1449922 w 12192000"/>
              <a:gd name="connsiteY14292" fmla="*/ 2516627 h 6858000"/>
              <a:gd name="connsiteX14293" fmla="*/ 1444754 w 12192000"/>
              <a:gd name="connsiteY14293" fmla="*/ 2515009 h 6858000"/>
              <a:gd name="connsiteX14294" fmla="*/ 1448445 w 12192000"/>
              <a:gd name="connsiteY14294" fmla="*/ 2509747 h 6858000"/>
              <a:gd name="connsiteX14295" fmla="*/ 1442539 w 12192000"/>
              <a:gd name="connsiteY14295" fmla="*/ 2507724 h 6858000"/>
              <a:gd name="connsiteX14296" fmla="*/ 1432942 w 12192000"/>
              <a:gd name="connsiteY14296" fmla="*/ 2510961 h 6858000"/>
              <a:gd name="connsiteX14297" fmla="*/ 1432204 w 12192000"/>
              <a:gd name="connsiteY14297" fmla="*/ 2515818 h 6858000"/>
              <a:gd name="connsiteX14298" fmla="*/ 1433680 w 12192000"/>
              <a:gd name="connsiteY14298" fmla="*/ 2521484 h 6858000"/>
              <a:gd name="connsiteX14299" fmla="*/ 1424821 w 12192000"/>
              <a:gd name="connsiteY14299" fmla="*/ 2522698 h 6858000"/>
              <a:gd name="connsiteX14300" fmla="*/ 1396030 w 12192000"/>
              <a:gd name="connsiteY14300" fmla="*/ 2519865 h 6858000"/>
              <a:gd name="connsiteX14301" fmla="*/ 1392339 w 12192000"/>
              <a:gd name="connsiteY14301" fmla="*/ 2515818 h 6858000"/>
              <a:gd name="connsiteX14302" fmla="*/ 1368715 w 12192000"/>
              <a:gd name="connsiteY14302" fmla="*/ 2510152 h 6858000"/>
              <a:gd name="connsiteX14303" fmla="*/ 1356165 w 12192000"/>
              <a:gd name="connsiteY14303" fmla="*/ 2510152 h 6858000"/>
              <a:gd name="connsiteX14304" fmla="*/ 1339185 w 12192000"/>
              <a:gd name="connsiteY14304" fmla="*/ 2513794 h 6858000"/>
              <a:gd name="connsiteX14305" fmla="*/ 1332541 w 12192000"/>
              <a:gd name="connsiteY14305" fmla="*/ 2517842 h 6858000"/>
              <a:gd name="connsiteX14306" fmla="*/ 1325158 w 12192000"/>
              <a:gd name="connsiteY14306" fmla="*/ 2518651 h 6858000"/>
              <a:gd name="connsiteX14307" fmla="*/ 1317038 w 12192000"/>
              <a:gd name="connsiteY14307" fmla="*/ 2529578 h 6858000"/>
              <a:gd name="connsiteX14308" fmla="*/ 1305964 w 12192000"/>
              <a:gd name="connsiteY14308" fmla="*/ 2530792 h 6858000"/>
              <a:gd name="connsiteX14309" fmla="*/ 1307440 w 12192000"/>
              <a:gd name="connsiteY14309" fmla="*/ 2522698 h 6858000"/>
              <a:gd name="connsiteX14310" fmla="*/ 1305226 w 12192000"/>
              <a:gd name="connsiteY14310" fmla="*/ 2515818 h 6858000"/>
              <a:gd name="connsiteX14311" fmla="*/ 1311132 w 12192000"/>
              <a:gd name="connsiteY14311" fmla="*/ 2508533 h 6858000"/>
              <a:gd name="connsiteX14312" fmla="*/ 1307440 w 12192000"/>
              <a:gd name="connsiteY14312" fmla="*/ 2498820 h 6858000"/>
              <a:gd name="connsiteX14313" fmla="*/ 1306702 w 12192000"/>
              <a:gd name="connsiteY14313" fmla="*/ 2504486 h 6858000"/>
              <a:gd name="connsiteX14314" fmla="*/ 1297105 w 12192000"/>
              <a:gd name="connsiteY14314" fmla="*/ 2512176 h 6858000"/>
              <a:gd name="connsiteX14315" fmla="*/ 1291937 w 12192000"/>
              <a:gd name="connsiteY14315" fmla="*/ 2512176 h 6858000"/>
              <a:gd name="connsiteX14316" fmla="*/ 1286031 w 12192000"/>
              <a:gd name="connsiteY14316" fmla="*/ 2505295 h 6858000"/>
              <a:gd name="connsiteX14317" fmla="*/ 1291937 w 12192000"/>
              <a:gd name="connsiteY14317" fmla="*/ 2519056 h 6858000"/>
              <a:gd name="connsiteX14318" fmla="*/ 1291937 w 12192000"/>
              <a:gd name="connsiteY14318" fmla="*/ 2528364 h 6858000"/>
              <a:gd name="connsiteX14319" fmla="*/ 1294152 w 12192000"/>
              <a:gd name="connsiteY14319" fmla="*/ 2537268 h 6858000"/>
              <a:gd name="connsiteX14320" fmla="*/ 1287508 w 12192000"/>
              <a:gd name="connsiteY14320" fmla="*/ 2542529 h 6858000"/>
              <a:gd name="connsiteX14321" fmla="*/ 1280864 w 12192000"/>
              <a:gd name="connsiteY14321" fmla="*/ 2542529 h 6858000"/>
              <a:gd name="connsiteX14322" fmla="*/ 1265361 w 12192000"/>
              <a:gd name="connsiteY14322" fmla="*/ 2555885 h 6858000"/>
              <a:gd name="connsiteX14323" fmla="*/ 1243951 w 12192000"/>
              <a:gd name="connsiteY14323" fmla="*/ 2565193 h 6858000"/>
              <a:gd name="connsiteX14324" fmla="*/ 1237307 w 12192000"/>
              <a:gd name="connsiteY14324" fmla="*/ 2564788 h 6858000"/>
              <a:gd name="connsiteX14325" fmla="*/ 1228448 w 12192000"/>
              <a:gd name="connsiteY14325" fmla="*/ 2572073 h 6858000"/>
              <a:gd name="connsiteX14326" fmla="*/ 1221066 w 12192000"/>
              <a:gd name="connsiteY14326" fmla="*/ 2572883 h 6858000"/>
              <a:gd name="connsiteX14327" fmla="*/ 1229925 w 12192000"/>
              <a:gd name="connsiteY14327" fmla="*/ 2566003 h 6858000"/>
              <a:gd name="connsiteX14328" fmla="*/ 1222543 w 12192000"/>
              <a:gd name="connsiteY14328" fmla="*/ 2561146 h 6858000"/>
              <a:gd name="connsiteX14329" fmla="*/ 1218113 w 12192000"/>
              <a:gd name="connsiteY14329" fmla="*/ 2563170 h 6858000"/>
              <a:gd name="connsiteX14330" fmla="*/ 1214422 w 12192000"/>
              <a:gd name="connsiteY14330" fmla="*/ 2561146 h 6858000"/>
              <a:gd name="connsiteX14331" fmla="*/ 1204825 w 12192000"/>
              <a:gd name="connsiteY14331" fmla="*/ 2566003 h 6858000"/>
              <a:gd name="connsiteX14332" fmla="*/ 1209992 w 12192000"/>
              <a:gd name="connsiteY14332" fmla="*/ 2570454 h 6858000"/>
              <a:gd name="connsiteX14333" fmla="*/ 1199657 w 12192000"/>
              <a:gd name="connsiteY14333" fmla="*/ 2574097 h 6858000"/>
              <a:gd name="connsiteX14334" fmla="*/ 1194489 w 12192000"/>
              <a:gd name="connsiteY14334" fmla="*/ 2570454 h 6858000"/>
              <a:gd name="connsiteX14335" fmla="*/ 1195227 w 12192000"/>
              <a:gd name="connsiteY14335" fmla="*/ 2581786 h 6858000"/>
              <a:gd name="connsiteX14336" fmla="*/ 1186369 w 12192000"/>
              <a:gd name="connsiteY14336" fmla="*/ 2585834 h 6858000"/>
              <a:gd name="connsiteX14337" fmla="*/ 1181201 w 12192000"/>
              <a:gd name="connsiteY14337" fmla="*/ 2583001 h 6858000"/>
              <a:gd name="connsiteX14338" fmla="*/ 1172342 w 12192000"/>
              <a:gd name="connsiteY14338" fmla="*/ 2593118 h 6858000"/>
              <a:gd name="connsiteX14339" fmla="*/ 1178248 w 12192000"/>
              <a:gd name="connsiteY14339" fmla="*/ 2599189 h 6858000"/>
              <a:gd name="connsiteX14340" fmla="*/ 1167912 w 12192000"/>
              <a:gd name="connsiteY14340" fmla="*/ 2606474 h 6858000"/>
              <a:gd name="connsiteX14341" fmla="*/ 1160530 w 12192000"/>
              <a:gd name="connsiteY14341" fmla="*/ 2609307 h 6858000"/>
              <a:gd name="connsiteX14342" fmla="*/ 1164221 w 12192000"/>
              <a:gd name="connsiteY14342" fmla="*/ 2626710 h 6858000"/>
              <a:gd name="connsiteX14343" fmla="*/ 1156839 w 12192000"/>
              <a:gd name="connsiteY14343" fmla="*/ 2636018 h 6858000"/>
              <a:gd name="connsiteX14344" fmla="*/ 1153148 w 12192000"/>
              <a:gd name="connsiteY14344" fmla="*/ 2648969 h 6858000"/>
              <a:gd name="connsiteX14345" fmla="*/ 1147241 w 12192000"/>
              <a:gd name="connsiteY14345" fmla="*/ 2660301 h 6858000"/>
              <a:gd name="connsiteX14346" fmla="*/ 1151671 w 12192000"/>
              <a:gd name="connsiteY14346" fmla="*/ 2667181 h 6858000"/>
              <a:gd name="connsiteX14347" fmla="*/ 1150195 w 12192000"/>
              <a:gd name="connsiteY14347" fmla="*/ 2687012 h 6858000"/>
              <a:gd name="connsiteX14348" fmla="*/ 1153148 w 12192000"/>
              <a:gd name="connsiteY14348" fmla="*/ 2693488 h 6858000"/>
              <a:gd name="connsiteX14349" fmla="*/ 1149456 w 12192000"/>
              <a:gd name="connsiteY14349" fmla="*/ 2703606 h 6858000"/>
              <a:gd name="connsiteX14350" fmla="*/ 1144289 w 12192000"/>
              <a:gd name="connsiteY14350" fmla="*/ 2716961 h 6858000"/>
              <a:gd name="connsiteX14351" fmla="*/ 1142074 w 12192000"/>
              <a:gd name="connsiteY14351" fmla="*/ 2723437 h 6858000"/>
              <a:gd name="connsiteX14352" fmla="*/ 1150933 w 12192000"/>
              <a:gd name="connsiteY14352" fmla="*/ 2718175 h 6858000"/>
              <a:gd name="connsiteX14353" fmla="*/ 1153886 w 12192000"/>
              <a:gd name="connsiteY14353" fmla="*/ 2705224 h 6858000"/>
              <a:gd name="connsiteX14354" fmla="*/ 1160530 w 12192000"/>
              <a:gd name="connsiteY14354" fmla="*/ 2699963 h 6858000"/>
              <a:gd name="connsiteX14355" fmla="*/ 1159054 w 12192000"/>
              <a:gd name="connsiteY14355" fmla="*/ 2704415 h 6858000"/>
              <a:gd name="connsiteX14356" fmla="*/ 1157577 w 12192000"/>
              <a:gd name="connsiteY14356" fmla="*/ 2716556 h 6858000"/>
              <a:gd name="connsiteX14357" fmla="*/ 1153886 w 12192000"/>
              <a:gd name="connsiteY14357" fmla="*/ 2720199 h 6858000"/>
              <a:gd name="connsiteX14358" fmla="*/ 1150933 w 12192000"/>
              <a:gd name="connsiteY14358" fmla="*/ 2730721 h 6858000"/>
              <a:gd name="connsiteX14359" fmla="*/ 1143550 w 12192000"/>
              <a:gd name="connsiteY14359" fmla="*/ 2740435 h 6858000"/>
              <a:gd name="connsiteX14360" fmla="*/ 1142074 w 12192000"/>
              <a:gd name="connsiteY14360" fmla="*/ 2748529 h 6858000"/>
              <a:gd name="connsiteX14361" fmla="*/ 1136168 w 12192000"/>
              <a:gd name="connsiteY14361" fmla="*/ 2748934 h 6858000"/>
              <a:gd name="connsiteX14362" fmla="*/ 1137644 w 12192000"/>
              <a:gd name="connsiteY14362" fmla="*/ 2744482 h 6858000"/>
              <a:gd name="connsiteX14363" fmla="*/ 1139121 w 12192000"/>
              <a:gd name="connsiteY14363" fmla="*/ 2736387 h 6858000"/>
              <a:gd name="connsiteX14364" fmla="*/ 1131000 w 12192000"/>
              <a:gd name="connsiteY14364" fmla="*/ 2735578 h 6858000"/>
              <a:gd name="connsiteX14365" fmla="*/ 1131000 w 12192000"/>
              <a:gd name="connsiteY14365" fmla="*/ 2748529 h 6858000"/>
              <a:gd name="connsiteX14366" fmla="*/ 1124356 w 12192000"/>
              <a:gd name="connsiteY14366" fmla="*/ 2755409 h 6858000"/>
              <a:gd name="connsiteX14367" fmla="*/ 1131000 w 12192000"/>
              <a:gd name="connsiteY14367" fmla="*/ 2759861 h 6858000"/>
              <a:gd name="connsiteX14368" fmla="*/ 1128785 w 12192000"/>
              <a:gd name="connsiteY14368" fmla="*/ 2764313 h 6858000"/>
              <a:gd name="connsiteX14369" fmla="*/ 1125833 w 12192000"/>
              <a:gd name="connsiteY14369" fmla="*/ 2777264 h 6858000"/>
              <a:gd name="connsiteX14370" fmla="*/ 1120665 w 12192000"/>
              <a:gd name="connsiteY14370" fmla="*/ 2781715 h 6858000"/>
              <a:gd name="connsiteX14371" fmla="*/ 1120665 w 12192000"/>
              <a:gd name="connsiteY14371" fmla="*/ 2792643 h 6858000"/>
              <a:gd name="connsiteX14372" fmla="*/ 1123618 w 12192000"/>
              <a:gd name="connsiteY14372" fmla="*/ 2796690 h 6858000"/>
              <a:gd name="connsiteX14373" fmla="*/ 1119926 w 12192000"/>
              <a:gd name="connsiteY14373" fmla="*/ 2803165 h 6858000"/>
              <a:gd name="connsiteX14374" fmla="*/ 1120665 w 12192000"/>
              <a:gd name="connsiteY14374" fmla="*/ 2809641 h 6858000"/>
              <a:gd name="connsiteX14375" fmla="*/ 1115497 w 12192000"/>
              <a:gd name="connsiteY14375" fmla="*/ 2832709 h 6858000"/>
              <a:gd name="connsiteX14376" fmla="*/ 1118450 w 12192000"/>
              <a:gd name="connsiteY14376" fmla="*/ 2846874 h 6858000"/>
              <a:gd name="connsiteX14377" fmla="*/ 1115497 w 12192000"/>
              <a:gd name="connsiteY14377" fmla="*/ 2868729 h 6858000"/>
              <a:gd name="connsiteX14378" fmla="*/ 1107376 w 12192000"/>
              <a:gd name="connsiteY14378" fmla="*/ 2878442 h 6858000"/>
              <a:gd name="connsiteX14379" fmla="*/ 1110329 w 12192000"/>
              <a:gd name="connsiteY14379" fmla="*/ 2885727 h 6858000"/>
              <a:gd name="connsiteX14380" fmla="*/ 1113282 w 12192000"/>
              <a:gd name="connsiteY14380" fmla="*/ 2903130 h 6858000"/>
              <a:gd name="connsiteX14381" fmla="*/ 1111806 w 12192000"/>
              <a:gd name="connsiteY14381" fmla="*/ 2912843 h 6858000"/>
              <a:gd name="connsiteX14382" fmla="*/ 1125094 w 12192000"/>
              <a:gd name="connsiteY14382" fmla="*/ 2931865 h 6858000"/>
              <a:gd name="connsiteX14383" fmla="*/ 1125094 w 12192000"/>
              <a:gd name="connsiteY14383" fmla="*/ 2945625 h 6858000"/>
              <a:gd name="connsiteX14384" fmla="*/ 1122141 w 12192000"/>
              <a:gd name="connsiteY14384" fmla="*/ 2948053 h 6858000"/>
              <a:gd name="connsiteX14385" fmla="*/ 1120665 w 12192000"/>
              <a:gd name="connsiteY14385" fmla="*/ 2931865 h 6858000"/>
              <a:gd name="connsiteX14386" fmla="*/ 1109591 w 12192000"/>
              <a:gd name="connsiteY14386" fmla="*/ 2918509 h 6858000"/>
              <a:gd name="connsiteX14387" fmla="*/ 1108115 w 12192000"/>
              <a:gd name="connsiteY14387" fmla="*/ 2928627 h 6858000"/>
              <a:gd name="connsiteX14388" fmla="*/ 1115497 w 12192000"/>
              <a:gd name="connsiteY14388" fmla="*/ 2934698 h 6858000"/>
              <a:gd name="connsiteX14389" fmla="*/ 1121403 w 12192000"/>
              <a:gd name="connsiteY14389" fmla="*/ 2953719 h 6858000"/>
              <a:gd name="connsiteX14390" fmla="*/ 1123618 w 12192000"/>
              <a:gd name="connsiteY14390" fmla="*/ 2960195 h 6858000"/>
              <a:gd name="connsiteX14391" fmla="*/ 1119926 w 12192000"/>
              <a:gd name="connsiteY14391" fmla="*/ 2966265 h 6858000"/>
              <a:gd name="connsiteX14392" fmla="*/ 1125833 w 12192000"/>
              <a:gd name="connsiteY14392" fmla="*/ 2974360 h 6858000"/>
              <a:gd name="connsiteX14393" fmla="*/ 1128047 w 12192000"/>
              <a:gd name="connsiteY14393" fmla="*/ 2983263 h 6858000"/>
              <a:gd name="connsiteX14394" fmla="*/ 1155362 w 12192000"/>
              <a:gd name="connsiteY14394" fmla="*/ 3010379 h 6858000"/>
              <a:gd name="connsiteX14395" fmla="*/ 1159792 w 12192000"/>
              <a:gd name="connsiteY14395" fmla="*/ 3020497 h 6858000"/>
              <a:gd name="connsiteX14396" fmla="*/ 1169389 w 12192000"/>
              <a:gd name="connsiteY14396" fmla="*/ 3033043 h 6858000"/>
              <a:gd name="connsiteX14397" fmla="*/ 1168651 w 12192000"/>
              <a:gd name="connsiteY14397" fmla="*/ 3039923 h 6858000"/>
              <a:gd name="connsiteX14398" fmla="*/ 1170865 w 12192000"/>
              <a:gd name="connsiteY14398" fmla="*/ 3047613 h 6858000"/>
              <a:gd name="connsiteX14399" fmla="*/ 1191536 w 12192000"/>
              <a:gd name="connsiteY14399" fmla="*/ 3070277 h 6858000"/>
              <a:gd name="connsiteX14400" fmla="*/ 1198180 w 12192000"/>
              <a:gd name="connsiteY14400" fmla="*/ 3076752 h 6858000"/>
              <a:gd name="connsiteX14401" fmla="*/ 1203348 w 12192000"/>
              <a:gd name="connsiteY14401" fmla="*/ 3075538 h 6858000"/>
              <a:gd name="connsiteX14402" fmla="*/ 1216637 w 12192000"/>
              <a:gd name="connsiteY14402" fmla="*/ 3075943 h 6858000"/>
              <a:gd name="connsiteX14403" fmla="*/ 1220328 w 12192000"/>
              <a:gd name="connsiteY14403" fmla="*/ 3079585 h 6858000"/>
              <a:gd name="connsiteX14404" fmla="*/ 1234354 w 12192000"/>
              <a:gd name="connsiteY14404" fmla="*/ 3085251 h 6858000"/>
              <a:gd name="connsiteX14405" fmla="*/ 1246166 w 12192000"/>
              <a:gd name="connsiteY14405" fmla="*/ 3099416 h 6858000"/>
              <a:gd name="connsiteX14406" fmla="*/ 1249858 w 12192000"/>
              <a:gd name="connsiteY14406" fmla="*/ 3111153 h 6858000"/>
              <a:gd name="connsiteX14407" fmla="*/ 1261669 w 12192000"/>
              <a:gd name="connsiteY14407" fmla="*/ 3105892 h 6858000"/>
              <a:gd name="connsiteX14408" fmla="*/ 1278649 w 12192000"/>
              <a:gd name="connsiteY14408" fmla="*/ 3102654 h 6858000"/>
              <a:gd name="connsiteX14409" fmla="*/ 1283078 w 12192000"/>
              <a:gd name="connsiteY14409" fmla="*/ 3107511 h 6858000"/>
              <a:gd name="connsiteX14410" fmla="*/ 1288246 w 12192000"/>
              <a:gd name="connsiteY14410" fmla="*/ 3107511 h 6858000"/>
              <a:gd name="connsiteX14411" fmla="*/ 1309655 w 12192000"/>
              <a:gd name="connsiteY14411" fmla="*/ 3096583 h 6858000"/>
              <a:gd name="connsiteX14412" fmla="*/ 1311870 w 12192000"/>
              <a:gd name="connsiteY14412" fmla="*/ 3092536 h 6858000"/>
              <a:gd name="connsiteX14413" fmla="*/ 1329588 w 12192000"/>
              <a:gd name="connsiteY14413" fmla="*/ 3091322 h 6858000"/>
              <a:gd name="connsiteX14414" fmla="*/ 1341400 w 12192000"/>
              <a:gd name="connsiteY14414" fmla="*/ 3090917 h 6858000"/>
              <a:gd name="connsiteX14415" fmla="*/ 1350258 w 12192000"/>
              <a:gd name="connsiteY14415" fmla="*/ 3084037 h 6858000"/>
              <a:gd name="connsiteX14416" fmla="*/ 1363547 w 12192000"/>
              <a:gd name="connsiteY14416" fmla="*/ 3083632 h 6858000"/>
              <a:gd name="connsiteX14417" fmla="*/ 1374621 w 12192000"/>
              <a:gd name="connsiteY14417" fmla="*/ 3086465 h 6858000"/>
              <a:gd name="connsiteX14418" fmla="*/ 1378312 w 12192000"/>
              <a:gd name="connsiteY14418" fmla="*/ 3081204 h 6858000"/>
              <a:gd name="connsiteX14419" fmla="*/ 1392339 w 12192000"/>
              <a:gd name="connsiteY14419" fmla="*/ 3084847 h 6858000"/>
              <a:gd name="connsiteX14420" fmla="*/ 1382741 w 12192000"/>
              <a:gd name="connsiteY14420" fmla="*/ 3089703 h 6858000"/>
              <a:gd name="connsiteX14421" fmla="*/ 1380527 w 12192000"/>
              <a:gd name="connsiteY14421" fmla="*/ 3094964 h 6858000"/>
              <a:gd name="connsiteX14422" fmla="*/ 1391600 w 12192000"/>
              <a:gd name="connsiteY14422" fmla="*/ 3099821 h 6858000"/>
              <a:gd name="connsiteX14423" fmla="*/ 1397506 w 12192000"/>
              <a:gd name="connsiteY14423" fmla="*/ 3105082 h 6858000"/>
              <a:gd name="connsiteX14424" fmla="*/ 1399721 w 12192000"/>
              <a:gd name="connsiteY14424" fmla="*/ 3100226 h 6858000"/>
              <a:gd name="connsiteX14425" fmla="*/ 1405627 w 12192000"/>
              <a:gd name="connsiteY14425" fmla="*/ 3099821 h 6858000"/>
              <a:gd name="connsiteX14426" fmla="*/ 1415224 w 12192000"/>
              <a:gd name="connsiteY14426" fmla="*/ 3089298 h 6858000"/>
              <a:gd name="connsiteX14427" fmla="*/ 1415224 w 12192000"/>
              <a:gd name="connsiteY14427" fmla="*/ 3075943 h 6858000"/>
              <a:gd name="connsiteX14428" fmla="*/ 1418177 w 12192000"/>
              <a:gd name="connsiteY14428" fmla="*/ 3067849 h 6858000"/>
              <a:gd name="connsiteX14429" fmla="*/ 1408580 w 12192000"/>
              <a:gd name="connsiteY14429" fmla="*/ 3073919 h 6858000"/>
              <a:gd name="connsiteX14430" fmla="*/ 1406365 w 12192000"/>
              <a:gd name="connsiteY14430" fmla="*/ 3072300 h 6858000"/>
              <a:gd name="connsiteX14431" fmla="*/ 1428513 w 12192000"/>
              <a:gd name="connsiteY14431" fmla="*/ 3061373 h 6858000"/>
              <a:gd name="connsiteX14432" fmla="*/ 1436633 w 12192000"/>
              <a:gd name="connsiteY14432" fmla="*/ 3059754 h 6858000"/>
              <a:gd name="connsiteX14433" fmla="*/ 1446230 w 12192000"/>
              <a:gd name="connsiteY14433" fmla="*/ 3049232 h 6858000"/>
              <a:gd name="connsiteX14434" fmla="*/ 1446230 w 12192000"/>
              <a:gd name="connsiteY14434" fmla="*/ 3033043 h 6858000"/>
              <a:gd name="connsiteX14435" fmla="*/ 1463948 w 12192000"/>
              <a:gd name="connsiteY14435" fmla="*/ 3015236 h 6858000"/>
              <a:gd name="connsiteX14436" fmla="*/ 1462472 w 12192000"/>
              <a:gd name="connsiteY14436" fmla="*/ 3011998 h 6858000"/>
              <a:gd name="connsiteX14437" fmla="*/ 1463948 w 12192000"/>
              <a:gd name="connsiteY14437" fmla="*/ 2983263 h 6858000"/>
              <a:gd name="connsiteX14438" fmla="*/ 1482404 w 12192000"/>
              <a:gd name="connsiteY14438" fmla="*/ 2964242 h 6858000"/>
              <a:gd name="connsiteX14439" fmla="*/ 1474283 w 12192000"/>
              <a:gd name="connsiteY14439" fmla="*/ 2963432 h 6858000"/>
              <a:gd name="connsiteX14440" fmla="*/ 1474283 w 12192000"/>
              <a:gd name="connsiteY14440" fmla="*/ 2956957 h 6858000"/>
              <a:gd name="connsiteX14441" fmla="*/ 1506766 w 12192000"/>
              <a:gd name="connsiteY14441" fmla="*/ 2949672 h 6858000"/>
              <a:gd name="connsiteX14442" fmla="*/ 1549585 w 12192000"/>
              <a:gd name="connsiteY14442" fmla="*/ 2950481 h 6858000"/>
              <a:gd name="connsiteX14443" fmla="*/ 1556229 w 12192000"/>
              <a:gd name="connsiteY14443" fmla="*/ 2941173 h 6858000"/>
              <a:gd name="connsiteX14444" fmla="*/ 1568779 w 12192000"/>
              <a:gd name="connsiteY14444" fmla="*/ 2939554 h 6858000"/>
              <a:gd name="connsiteX14445" fmla="*/ 1573208 w 12192000"/>
              <a:gd name="connsiteY14445" fmla="*/ 2943601 h 6858000"/>
              <a:gd name="connsiteX14446" fmla="*/ 1585020 w 12192000"/>
              <a:gd name="connsiteY14446" fmla="*/ 2938340 h 6858000"/>
              <a:gd name="connsiteX14447" fmla="*/ 1584282 w 12192000"/>
              <a:gd name="connsiteY14447" fmla="*/ 2933888 h 6858000"/>
              <a:gd name="connsiteX14448" fmla="*/ 1604215 w 12192000"/>
              <a:gd name="connsiteY14448" fmla="*/ 2933079 h 6858000"/>
              <a:gd name="connsiteX14449" fmla="*/ 1627100 w 12192000"/>
              <a:gd name="connsiteY14449" fmla="*/ 2938340 h 6858000"/>
              <a:gd name="connsiteX14450" fmla="*/ 1633006 w 12192000"/>
              <a:gd name="connsiteY14450" fmla="*/ 2936316 h 6858000"/>
              <a:gd name="connsiteX14451" fmla="*/ 1630791 w 12192000"/>
              <a:gd name="connsiteY14451" fmla="*/ 2931055 h 6858000"/>
              <a:gd name="connsiteX14452" fmla="*/ 1639650 w 12192000"/>
              <a:gd name="connsiteY14452" fmla="*/ 2930246 h 6858000"/>
              <a:gd name="connsiteX14453" fmla="*/ 1654415 w 12192000"/>
              <a:gd name="connsiteY14453" fmla="*/ 2947244 h 6858000"/>
              <a:gd name="connsiteX14454" fmla="*/ 1655153 w 12192000"/>
              <a:gd name="connsiteY14454" fmla="*/ 2957362 h 6858000"/>
              <a:gd name="connsiteX14455" fmla="*/ 1647033 w 12192000"/>
              <a:gd name="connsiteY14455" fmla="*/ 2969098 h 6858000"/>
              <a:gd name="connsiteX14456" fmla="*/ 1635959 w 12192000"/>
              <a:gd name="connsiteY14456" fmla="*/ 2986096 h 6858000"/>
              <a:gd name="connsiteX14457" fmla="*/ 1614550 w 12192000"/>
              <a:gd name="connsiteY14457" fmla="*/ 3004308 h 6858000"/>
              <a:gd name="connsiteX14458" fmla="*/ 1610121 w 12192000"/>
              <a:gd name="connsiteY14458" fmla="*/ 3011189 h 6858000"/>
              <a:gd name="connsiteX14459" fmla="*/ 1608644 w 12192000"/>
              <a:gd name="connsiteY14459" fmla="*/ 3023330 h 6858000"/>
              <a:gd name="connsiteX14460" fmla="*/ 1599047 w 12192000"/>
              <a:gd name="connsiteY14460" fmla="*/ 3028996 h 6858000"/>
              <a:gd name="connsiteX14461" fmla="*/ 1596094 w 12192000"/>
              <a:gd name="connsiteY14461" fmla="*/ 3032234 h 6858000"/>
              <a:gd name="connsiteX14462" fmla="*/ 1602738 w 12192000"/>
              <a:gd name="connsiteY14462" fmla="*/ 3037090 h 6858000"/>
              <a:gd name="connsiteX14463" fmla="*/ 1610859 w 12192000"/>
              <a:gd name="connsiteY14463" fmla="*/ 3037090 h 6858000"/>
              <a:gd name="connsiteX14464" fmla="*/ 1608644 w 12192000"/>
              <a:gd name="connsiteY14464" fmla="*/ 3043970 h 6858000"/>
              <a:gd name="connsiteX14465" fmla="*/ 1597570 w 12192000"/>
              <a:gd name="connsiteY14465" fmla="*/ 3054898 h 6858000"/>
              <a:gd name="connsiteX14466" fmla="*/ 1597570 w 12192000"/>
              <a:gd name="connsiteY14466" fmla="*/ 3058540 h 6858000"/>
              <a:gd name="connsiteX14467" fmla="*/ 1602000 w 12192000"/>
              <a:gd name="connsiteY14467" fmla="*/ 3060564 h 6858000"/>
              <a:gd name="connsiteX14468" fmla="*/ 1607167 w 12192000"/>
              <a:gd name="connsiteY14468" fmla="*/ 3055707 h 6858000"/>
              <a:gd name="connsiteX14469" fmla="*/ 1611597 w 12192000"/>
              <a:gd name="connsiteY14469" fmla="*/ 3054898 h 6858000"/>
              <a:gd name="connsiteX14470" fmla="*/ 1606429 w 12192000"/>
              <a:gd name="connsiteY14470" fmla="*/ 3062587 h 6858000"/>
              <a:gd name="connsiteX14471" fmla="*/ 1599047 w 12192000"/>
              <a:gd name="connsiteY14471" fmla="*/ 3091322 h 6858000"/>
              <a:gd name="connsiteX14472" fmla="*/ 1589449 w 12192000"/>
              <a:gd name="connsiteY14472" fmla="*/ 3106296 h 6858000"/>
              <a:gd name="connsiteX14473" fmla="*/ 1587235 w 12192000"/>
              <a:gd name="connsiteY14473" fmla="*/ 3108320 h 6858000"/>
              <a:gd name="connsiteX14474" fmla="*/ 1583544 w 12192000"/>
              <a:gd name="connsiteY14474" fmla="*/ 3099821 h 6858000"/>
              <a:gd name="connsiteX14475" fmla="*/ 1572470 w 12192000"/>
              <a:gd name="connsiteY14475" fmla="*/ 3093346 h 6858000"/>
              <a:gd name="connsiteX14476" fmla="*/ 1571732 w 12192000"/>
              <a:gd name="connsiteY14476" fmla="*/ 3090917 h 6858000"/>
              <a:gd name="connsiteX14477" fmla="*/ 1576900 w 12192000"/>
              <a:gd name="connsiteY14477" fmla="*/ 3086465 h 6858000"/>
              <a:gd name="connsiteX14478" fmla="*/ 1577638 w 12192000"/>
              <a:gd name="connsiteY14478" fmla="*/ 3077157 h 6858000"/>
              <a:gd name="connsiteX14479" fmla="*/ 1571732 w 12192000"/>
              <a:gd name="connsiteY14479" fmla="*/ 3078776 h 6858000"/>
              <a:gd name="connsiteX14480" fmla="*/ 1561396 w 12192000"/>
              <a:gd name="connsiteY14480" fmla="*/ 3090513 h 6858000"/>
              <a:gd name="connsiteX14481" fmla="*/ 1552537 w 12192000"/>
              <a:gd name="connsiteY14481" fmla="*/ 3097393 h 6858000"/>
              <a:gd name="connsiteX14482" fmla="*/ 1552537 w 12192000"/>
              <a:gd name="connsiteY14482" fmla="*/ 3097797 h 6858000"/>
              <a:gd name="connsiteX14483" fmla="*/ 1554752 w 12192000"/>
              <a:gd name="connsiteY14483" fmla="*/ 3101845 h 6858000"/>
              <a:gd name="connsiteX14484" fmla="*/ 1559920 w 12192000"/>
              <a:gd name="connsiteY14484" fmla="*/ 3097393 h 6858000"/>
              <a:gd name="connsiteX14485" fmla="*/ 1566564 w 12192000"/>
              <a:gd name="connsiteY14485" fmla="*/ 3097393 h 6858000"/>
              <a:gd name="connsiteX14486" fmla="*/ 1567302 w 12192000"/>
              <a:gd name="connsiteY14486" fmla="*/ 3102249 h 6858000"/>
              <a:gd name="connsiteX14487" fmla="*/ 1566564 w 12192000"/>
              <a:gd name="connsiteY14487" fmla="*/ 3107511 h 6858000"/>
              <a:gd name="connsiteX14488" fmla="*/ 1565088 w 12192000"/>
              <a:gd name="connsiteY14488" fmla="*/ 3129770 h 6858000"/>
              <a:gd name="connsiteX14489" fmla="*/ 1559182 w 12192000"/>
              <a:gd name="connsiteY14489" fmla="*/ 3138269 h 6858000"/>
              <a:gd name="connsiteX14490" fmla="*/ 1556967 w 12192000"/>
              <a:gd name="connsiteY14490" fmla="*/ 3151625 h 6858000"/>
              <a:gd name="connsiteX14491" fmla="*/ 1562873 w 12192000"/>
              <a:gd name="connsiteY14491" fmla="*/ 3156886 h 6858000"/>
              <a:gd name="connsiteX14492" fmla="*/ 1562134 w 12192000"/>
              <a:gd name="connsiteY14492" fmla="*/ 3171860 h 6858000"/>
              <a:gd name="connsiteX14493" fmla="*/ 1556967 w 12192000"/>
              <a:gd name="connsiteY14493" fmla="*/ 3184811 h 6858000"/>
              <a:gd name="connsiteX14494" fmla="*/ 1542940 w 12192000"/>
              <a:gd name="connsiteY14494" fmla="*/ 3202619 h 6858000"/>
              <a:gd name="connsiteX14495" fmla="*/ 1537773 w 12192000"/>
              <a:gd name="connsiteY14495" fmla="*/ 3198167 h 6858000"/>
              <a:gd name="connsiteX14496" fmla="*/ 1528175 w 12192000"/>
              <a:gd name="connsiteY14496" fmla="*/ 3207070 h 6858000"/>
              <a:gd name="connsiteX14497" fmla="*/ 1524484 w 12192000"/>
              <a:gd name="connsiteY14497" fmla="*/ 3214760 h 6858000"/>
              <a:gd name="connsiteX14498" fmla="*/ 1528175 w 12192000"/>
              <a:gd name="connsiteY14498" fmla="*/ 3220021 h 6858000"/>
              <a:gd name="connsiteX14499" fmla="*/ 1534820 w 12192000"/>
              <a:gd name="connsiteY14499" fmla="*/ 3220021 h 6858000"/>
              <a:gd name="connsiteX14500" fmla="*/ 1542940 w 12192000"/>
              <a:gd name="connsiteY14500" fmla="*/ 3224878 h 6858000"/>
              <a:gd name="connsiteX14501" fmla="*/ 1545155 w 12192000"/>
              <a:gd name="connsiteY14501" fmla="*/ 3219212 h 6858000"/>
              <a:gd name="connsiteX14502" fmla="*/ 1554014 w 12192000"/>
              <a:gd name="connsiteY14502" fmla="*/ 3220426 h 6858000"/>
              <a:gd name="connsiteX14503" fmla="*/ 1558443 w 12192000"/>
              <a:gd name="connsiteY14503" fmla="*/ 3223259 h 6858000"/>
              <a:gd name="connsiteX14504" fmla="*/ 1564349 w 12192000"/>
              <a:gd name="connsiteY14504" fmla="*/ 3228116 h 6858000"/>
              <a:gd name="connsiteX14505" fmla="*/ 1577638 w 12192000"/>
              <a:gd name="connsiteY14505" fmla="*/ 3221235 h 6858000"/>
              <a:gd name="connsiteX14506" fmla="*/ 1606429 w 12192000"/>
              <a:gd name="connsiteY14506" fmla="*/ 3220831 h 6858000"/>
              <a:gd name="connsiteX14507" fmla="*/ 1627838 w 12192000"/>
              <a:gd name="connsiteY14507" fmla="*/ 3222450 h 6858000"/>
              <a:gd name="connsiteX14508" fmla="*/ 1644818 w 12192000"/>
              <a:gd name="connsiteY14508" fmla="*/ 3218402 h 6858000"/>
              <a:gd name="connsiteX14509" fmla="*/ 1652939 w 12192000"/>
              <a:gd name="connsiteY14509" fmla="*/ 3221235 h 6858000"/>
              <a:gd name="connsiteX14510" fmla="*/ 1657368 w 12192000"/>
              <a:gd name="connsiteY14510" fmla="*/ 3217593 h 6858000"/>
              <a:gd name="connsiteX14511" fmla="*/ 1665489 w 12192000"/>
              <a:gd name="connsiteY14511" fmla="*/ 3214760 h 6858000"/>
              <a:gd name="connsiteX14512" fmla="*/ 1661798 w 12192000"/>
              <a:gd name="connsiteY14512" fmla="*/ 3211927 h 6858000"/>
              <a:gd name="connsiteX14513" fmla="*/ 1664012 w 12192000"/>
              <a:gd name="connsiteY14513" fmla="*/ 3206261 h 6858000"/>
              <a:gd name="connsiteX14514" fmla="*/ 1674348 w 12192000"/>
              <a:gd name="connsiteY14514" fmla="*/ 3211118 h 6858000"/>
              <a:gd name="connsiteX14515" fmla="*/ 1685421 w 12192000"/>
              <a:gd name="connsiteY14515" fmla="*/ 3220021 h 6858000"/>
              <a:gd name="connsiteX14516" fmla="*/ 1706830 w 12192000"/>
              <a:gd name="connsiteY14516" fmla="*/ 3221235 h 6858000"/>
              <a:gd name="connsiteX14517" fmla="*/ 1728978 w 12192000"/>
              <a:gd name="connsiteY14517" fmla="*/ 3222854 h 6858000"/>
              <a:gd name="connsiteX14518" fmla="*/ 1734884 w 12192000"/>
              <a:gd name="connsiteY14518" fmla="*/ 3227306 h 6858000"/>
              <a:gd name="connsiteX14519" fmla="*/ 1737098 w 12192000"/>
              <a:gd name="connsiteY14519" fmla="*/ 3221640 h 6858000"/>
              <a:gd name="connsiteX14520" fmla="*/ 1743004 w 12192000"/>
              <a:gd name="connsiteY14520" fmla="*/ 3224068 h 6858000"/>
              <a:gd name="connsiteX14521" fmla="*/ 1751125 w 12192000"/>
              <a:gd name="connsiteY14521" fmla="*/ 3222450 h 6858000"/>
              <a:gd name="connsiteX14522" fmla="*/ 1759246 w 12192000"/>
              <a:gd name="connsiteY14522" fmla="*/ 3222854 h 6858000"/>
              <a:gd name="connsiteX14523" fmla="*/ 1771796 w 12192000"/>
              <a:gd name="connsiteY14523" fmla="*/ 3229330 h 6858000"/>
              <a:gd name="connsiteX14524" fmla="*/ 1780655 w 12192000"/>
              <a:gd name="connsiteY14524" fmla="*/ 3235805 h 6858000"/>
              <a:gd name="connsiteX14525" fmla="*/ 1779178 w 12192000"/>
              <a:gd name="connsiteY14525" fmla="*/ 3237019 h 6858000"/>
              <a:gd name="connsiteX14526" fmla="*/ 1765890 w 12192000"/>
              <a:gd name="connsiteY14526" fmla="*/ 3233782 h 6858000"/>
              <a:gd name="connsiteX14527" fmla="*/ 1757769 w 12192000"/>
              <a:gd name="connsiteY14527" fmla="*/ 3231758 h 6858000"/>
              <a:gd name="connsiteX14528" fmla="*/ 1753340 w 12192000"/>
              <a:gd name="connsiteY14528" fmla="*/ 3232972 h 6858000"/>
              <a:gd name="connsiteX14529" fmla="*/ 1754078 w 12192000"/>
              <a:gd name="connsiteY14529" fmla="*/ 3237019 h 6858000"/>
              <a:gd name="connsiteX14530" fmla="*/ 1747434 w 12192000"/>
              <a:gd name="connsiteY14530" fmla="*/ 3239043 h 6858000"/>
              <a:gd name="connsiteX14531" fmla="*/ 1745957 w 12192000"/>
              <a:gd name="connsiteY14531" fmla="*/ 3242685 h 6858000"/>
              <a:gd name="connsiteX14532" fmla="*/ 1754078 w 12192000"/>
              <a:gd name="connsiteY14532" fmla="*/ 3242685 h 6858000"/>
              <a:gd name="connsiteX14533" fmla="*/ 1762937 w 12192000"/>
              <a:gd name="connsiteY14533" fmla="*/ 3243495 h 6858000"/>
              <a:gd name="connsiteX14534" fmla="*/ 1768105 w 12192000"/>
              <a:gd name="connsiteY14534" fmla="*/ 3247137 h 6858000"/>
              <a:gd name="connsiteX14535" fmla="*/ 1781393 w 12192000"/>
              <a:gd name="connsiteY14535" fmla="*/ 3248351 h 6858000"/>
              <a:gd name="connsiteX14536" fmla="*/ 1791728 w 12192000"/>
              <a:gd name="connsiteY14536" fmla="*/ 3248756 h 6858000"/>
              <a:gd name="connsiteX14537" fmla="*/ 1787299 w 12192000"/>
              <a:gd name="connsiteY14537" fmla="*/ 3241066 h 6858000"/>
              <a:gd name="connsiteX14538" fmla="*/ 1788037 w 12192000"/>
              <a:gd name="connsiteY14538" fmla="*/ 3239448 h 6858000"/>
              <a:gd name="connsiteX14539" fmla="*/ 1799111 w 12192000"/>
              <a:gd name="connsiteY14539" fmla="*/ 3243899 h 6858000"/>
              <a:gd name="connsiteX14540" fmla="*/ 1810184 w 12192000"/>
              <a:gd name="connsiteY14540" fmla="*/ 3252398 h 6858000"/>
              <a:gd name="connsiteX14541" fmla="*/ 1813138 w 12192000"/>
              <a:gd name="connsiteY14541" fmla="*/ 3257255 h 6858000"/>
              <a:gd name="connsiteX14542" fmla="*/ 1810184 w 12192000"/>
              <a:gd name="connsiteY14542" fmla="*/ 3260088 h 6858000"/>
              <a:gd name="connsiteX14543" fmla="*/ 1807232 w 12192000"/>
              <a:gd name="connsiteY14543" fmla="*/ 3262921 h 6858000"/>
              <a:gd name="connsiteX14544" fmla="*/ 1804279 w 12192000"/>
              <a:gd name="connsiteY14544" fmla="*/ 3268182 h 6858000"/>
              <a:gd name="connsiteX14545" fmla="*/ 1803540 w 12192000"/>
              <a:gd name="connsiteY14545" fmla="*/ 3280324 h 6858000"/>
              <a:gd name="connsiteX14546" fmla="*/ 1805017 w 12192000"/>
              <a:gd name="connsiteY14546" fmla="*/ 3288013 h 6858000"/>
              <a:gd name="connsiteX14547" fmla="*/ 1802064 w 12192000"/>
              <a:gd name="connsiteY14547" fmla="*/ 3293679 h 6858000"/>
              <a:gd name="connsiteX14548" fmla="*/ 1802802 w 12192000"/>
              <a:gd name="connsiteY14548" fmla="*/ 3297726 h 6858000"/>
              <a:gd name="connsiteX14549" fmla="*/ 1807970 w 12192000"/>
              <a:gd name="connsiteY14549" fmla="*/ 3300964 h 6858000"/>
              <a:gd name="connsiteX14550" fmla="*/ 1806493 w 12192000"/>
              <a:gd name="connsiteY14550" fmla="*/ 3305821 h 6858000"/>
              <a:gd name="connsiteX14551" fmla="*/ 1802802 w 12192000"/>
              <a:gd name="connsiteY14551" fmla="*/ 3311891 h 6858000"/>
              <a:gd name="connsiteX14552" fmla="*/ 1794681 w 12192000"/>
              <a:gd name="connsiteY14552" fmla="*/ 3321200 h 6858000"/>
              <a:gd name="connsiteX14553" fmla="*/ 1791728 w 12192000"/>
              <a:gd name="connsiteY14553" fmla="*/ 3332532 h 6858000"/>
              <a:gd name="connsiteX14554" fmla="*/ 1790252 w 12192000"/>
              <a:gd name="connsiteY14554" fmla="*/ 3329699 h 6858000"/>
              <a:gd name="connsiteX14555" fmla="*/ 1787299 w 12192000"/>
              <a:gd name="connsiteY14555" fmla="*/ 3329699 h 6858000"/>
              <a:gd name="connsiteX14556" fmla="*/ 1783608 w 12192000"/>
              <a:gd name="connsiteY14556" fmla="*/ 3332937 h 6858000"/>
              <a:gd name="connsiteX14557" fmla="*/ 1783608 w 12192000"/>
              <a:gd name="connsiteY14557" fmla="*/ 3337388 h 6858000"/>
              <a:gd name="connsiteX14558" fmla="*/ 1786561 w 12192000"/>
              <a:gd name="connsiteY14558" fmla="*/ 3339007 h 6858000"/>
              <a:gd name="connsiteX14559" fmla="*/ 1790252 w 12192000"/>
              <a:gd name="connsiteY14559" fmla="*/ 3344269 h 6858000"/>
              <a:gd name="connsiteX14560" fmla="*/ 1788776 w 12192000"/>
              <a:gd name="connsiteY14560" fmla="*/ 3348720 h 6858000"/>
              <a:gd name="connsiteX14561" fmla="*/ 1788776 w 12192000"/>
              <a:gd name="connsiteY14561" fmla="*/ 3369766 h 6858000"/>
              <a:gd name="connsiteX14562" fmla="*/ 1786561 w 12192000"/>
              <a:gd name="connsiteY14562" fmla="*/ 3387573 h 6858000"/>
              <a:gd name="connsiteX14563" fmla="*/ 1782131 w 12192000"/>
              <a:gd name="connsiteY14563" fmla="*/ 3394049 h 6858000"/>
              <a:gd name="connsiteX14564" fmla="*/ 1779917 w 12192000"/>
              <a:gd name="connsiteY14564" fmla="*/ 3393644 h 6858000"/>
              <a:gd name="connsiteX14565" fmla="*/ 1779917 w 12192000"/>
              <a:gd name="connsiteY14565" fmla="*/ 3383931 h 6858000"/>
              <a:gd name="connsiteX14566" fmla="*/ 1779917 w 12192000"/>
              <a:gd name="connsiteY14566" fmla="*/ 3376646 h 6858000"/>
              <a:gd name="connsiteX14567" fmla="*/ 1782131 w 12192000"/>
              <a:gd name="connsiteY14567" fmla="*/ 3373003 h 6858000"/>
              <a:gd name="connsiteX14568" fmla="*/ 1777702 w 12192000"/>
              <a:gd name="connsiteY14568" fmla="*/ 3371789 h 6858000"/>
              <a:gd name="connsiteX14569" fmla="*/ 1771796 w 12192000"/>
              <a:gd name="connsiteY14569" fmla="*/ 3385550 h 6858000"/>
              <a:gd name="connsiteX14570" fmla="*/ 1771796 w 12192000"/>
              <a:gd name="connsiteY14570" fmla="*/ 3392025 h 6858000"/>
              <a:gd name="connsiteX14571" fmla="*/ 1772534 w 12192000"/>
              <a:gd name="connsiteY14571" fmla="*/ 3397691 h 6858000"/>
              <a:gd name="connsiteX14572" fmla="*/ 1768105 w 12192000"/>
              <a:gd name="connsiteY14572" fmla="*/ 3407809 h 6858000"/>
              <a:gd name="connsiteX14573" fmla="*/ 1765890 w 12192000"/>
              <a:gd name="connsiteY14573" fmla="*/ 3415094 h 6858000"/>
              <a:gd name="connsiteX14574" fmla="*/ 1765890 w 12192000"/>
              <a:gd name="connsiteY14574" fmla="*/ 3421569 h 6858000"/>
              <a:gd name="connsiteX14575" fmla="*/ 1771058 w 12192000"/>
              <a:gd name="connsiteY14575" fmla="*/ 3419141 h 6858000"/>
              <a:gd name="connsiteX14576" fmla="*/ 1771796 w 12192000"/>
              <a:gd name="connsiteY14576" fmla="*/ 3414689 h 6858000"/>
              <a:gd name="connsiteX14577" fmla="*/ 1774749 w 12192000"/>
              <a:gd name="connsiteY14577" fmla="*/ 3409428 h 6858000"/>
              <a:gd name="connsiteX14578" fmla="*/ 1774749 w 12192000"/>
              <a:gd name="connsiteY14578" fmla="*/ 3419141 h 6858000"/>
              <a:gd name="connsiteX14579" fmla="*/ 1771796 w 12192000"/>
              <a:gd name="connsiteY14579" fmla="*/ 3426426 h 6858000"/>
              <a:gd name="connsiteX14580" fmla="*/ 1765151 w 12192000"/>
              <a:gd name="connsiteY14580" fmla="*/ 3437353 h 6858000"/>
              <a:gd name="connsiteX14581" fmla="*/ 1768105 w 12192000"/>
              <a:gd name="connsiteY14581" fmla="*/ 3447066 h 6858000"/>
              <a:gd name="connsiteX14582" fmla="*/ 1773272 w 12192000"/>
              <a:gd name="connsiteY14582" fmla="*/ 3452732 h 6858000"/>
              <a:gd name="connsiteX14583" fmla="*/ 1774749 w 12192000"/>
              <a:gd name="connsiteY14583" fmla="*/ 3459612 h 6858000"/>
              <a:gd name="connsiteX14584" fmla="*/ 1770319 w 12192000"/>
              <a:gd name="connsiteY14584" fmla="*/ 3462445 h 6858000"/>
              <a:gd name="connsiteX14585" fmla="*/ 1769581 w 12192000"/>
              <a:gd name="connsiteY14585" fmla="*/ 3463255 h 6858000"/>
              <a:gd name="connsiteX14586" fmla="*/ 1767366 w 12192000"/>
              <a:gd name="connsiteY14586" fmla="*/ 3466897 h 6858000"/>
              <a:gd name="connsiteX14587" fmla="*/ 1777702 w 12192000"/>
              <a:gd name="connsiteY14587" fmla="*/ 3466897 h 6858000"/>
              <a:gd name="connsiteX14588" fmla="*/ 1779178 w 12192000"/>
              <a:gd name="connsiteY14588" fmla="*/ 3462445 h 6858000"/>
              <a:gd name="connsiteX14589" fmla="*/ 1783608 w 12192000"/>
              <a:gd name="connsiteY14589" fmla="*/ 3461636 h 6858000"/>
              <a:gd name="connsiteX14590" fmla="*/ 1787299 w 12192000"/>
              <a:gd name="connsiteY14590" fmla="*/ 3469730 h 6858000"/>
              <a:gd name="connsiteX14591" fmla="*/ 1788776 w 12192000"/>
              <a:gd name="connsiteY14591" fmla="*/ 3479443 h 6858000"/>
              <a:gd name="connsiteX14592" fmla="*/ 1794681 w 12192000"/>
              <a:gd name="connsiteY14592" fmla="*/ 3488347 h 6858000"/>
              <a:gd name="connsiteX14593" fmla="*/ 1805017 w 12192000"/>
              <a:gd name="connsiteY14593" fmla="*/ 3498060 h 6858000"/>
              <a:gd name="connsiteX14594" fmla="*/ 1807970 w 12192000"/>
              <a:gd name="connsiteY14594" fmla="*/ 3505345 h 6858000"/>
              <a:gd name="connsiteX14595" fmla="*/ 1813138 w 12192000"/>
              <a:gd name="connsiteY14595" fmla="*/ 3511416 h 6858000"/>
              <a:gd name="connsiteX14596" fmla="*/ 1821258 w 12192000"/>
              <a:gd name="connsiteY14596" fmla="*/ 3513844 h 6858000"/>
              <a:gd name="connsiteX14597" fmla="*/ 1828640 w 12192000"/>
              <a:gd name="connsiteY14597" fmla="*/ 3518296 h 6858000"/>
              <a:gd name="connsiteX14598" fmla="*/ 1829379 w 12192000"/>
              <a:gd name="connsiteY14598" fmla="*/ 3520724 h 6858000"/>
              <a:gd name="connsiteX14599" fmla="*/ 1830855 w 12192000"/>
              <a:gd name="connsiteY14599" fmla="*/ 3525581 h 6858000"/>
              <a:gd name="connsiteX14600" fmla="*/ 1836761 w 12192000"/>
              <a:gd name="connsiteY14600" fmla="*/ 3531247 h 6858000"/>
              <a:gd name="connsiteX14601" fmla="*/ 1842667 w 12192000"/>
              <a:gd name="connsiteY14601" fmla="*/ 3532866 h 6858000"/>
              <a:gd name="connsiteX14602" fmla="*/ 1846358 w 12192000"/>
              <a:gd name="connsiteY14602" fmla="*/ 3532461 h 6858000"/>
              <a:gd name="connsiteX14603" fmla="*/ 1849312 w 12192000"/>
              <a:gd name="connsiteY14603" fmla="*/ 3535294 h 6858000"/>
              <a:gd name="connsiteX14604" fmla="*/ 1845620 w 12192000"/>
              <a:gd name="connsiteY14604" fmla="*/ 3536508 h 6858000"/>
              <a:gd name="connsiteX14605" fmla="*/ 1844144 w 12192000"/>
              <a:gd name="connsiteY14605" fmla="*/ 3538127 h 6858000"/>
              <a:gd name="connsiteX14606" fmla="*/ 1846358 w 12192000"/>
              <a:gd name="connsiteY14606" fmla="*/ 3541769 h 6858000"/>
              <a:gd name="connsiteX14607" fmla="*/ 1854479 w 12192000"/>
              <a:gd name="connsiteY14607" fmla="*/ 3545816 h 6858000"/>
              <a:gd name="connsiteX14608" fmla="*/ 1862600 w 12192000"/>
              <a:gd name="connsiteY14608" fmla="*/ 3544602 h 6858000"/>
              <a:gd name="connsiteX14609" fmla="*/ 1862600 w 12192000"/>
              <a:gd name="connsiteY14609" fmla="*/ 3539746 h 6858000"/>
              <a:gd name="connsiteX14610" fmla="*/ 1856694 w 12192000"/>
              <a:gd name="connsiteY14610" fmla="*/ 3536508 h 6858000"/>
              <a:gd name="connsiteX14611" fmla="*/ 1859647 w 12192000"/>
              <a:gd name="connsiteY14611" fmla="*/ 3534080 h 6858000"/>
              <a:gd name="connsiteX14612" fmla="*/ 1871459 w 12192000"/>
              <a:gd name="connsiteY14612" fmla="*/ 3539341 h 6858000"/>
              <a:gd name="connsiteX14613" fmla="*/ 1888438 w 12192000"/>
              <a:gd name="connsiteY14613" fmla="*/ 3550268 h 6858000"/>
              <a:gd name="connsiteX14614" fmla="*/ 1904680 w 12192000"/>
              <a:gd name="connsiteY14614" fmla="*/ 3550673 h 6858000"/>
              <a:gd name="connsiteX14615" fmla="*/ 1912800 w 12192000"/>
              <a:gd name="connsiteY14615" fmla="*/ 3549864 h 6858000"/>
              <a:gd name="connsiteX14616" fmla="*/ 1922398 w 12192000"/>
              <a:gd name="connsiteY14616" fmla="*/ 3541769 h 6858000"/>
              <a:gd name="connsiteX14617" fmla="*/ 1952665 w 12192000"/>
              <a:gd name="connsiteY14617" fmla="*/ 3527604 h 6858000"/>
              <a:gd name="connsiteX14618" fmla="*/ 1967431 w 12192000"/>
              <a:gd name="connsiteY14618" fmla="*/ 3524367 h 6858000"/>
              <a:gd name="connsiteX14619" fmla="*/ 1981457 w 12192000"/>
              <a:gd name="connsiteY14619" fmla="*/ 3515058 h 6858000"/>
              <a:gd name="connsiteX14620" fmla="*/ 1986625 w 12192000"/>
              <a:gd name="connsiteY14620" fmla="*/ 3514249 h 6858000"/>
              <a:gd name="connsiteX14621" fmla="*/ 1994007 w 12192000"/>
              <a:gd name="connsiteY14621" fmla="*/ 3517486 h 6858000"/>
              <a:gd name="connsiteX14622" fmla="*/ 1996960 w 12192000"/>
              <a:gd name="connsiteY14622" fmla="*/ 3521534 h 6858000"/>
              <a:gd name="connsiteX14623" fmla="*/ 2004342 w 12192000"/>
              <a:gd name="connsiteY14623" fmla="*/ 3523152 h 6858000"/>
              <a:gd name="connsiteX14624" fmla="*/ 2026490 w 12192000"/>
              <a:gd name="connsiteY14624" fmla="*/ 3523152 h 6858000"/>
              <a:gd name="connsiteX14625" fmla="*/ 2038302 w 12192000"/>
              <a:gd name="connsiteY14625" fmla="*/ 3525985 h 6858000"/>
              <a:gd name="connsiteX14626" fmla="*/ 2058973 w 12192000"/>
              <a:gd name="connsiteY14626" fmla="*/ 3537317 h 6858000"/>
              <a:gd name="connsiteX14627" fmla="*/ 2067832 w 12192000"/>
              <a:gd name="connsiteY14627" fmla="*/ 3547031 h 6858000"/>
              <a:gd name="connsiteX14628" fmla="*/ 2070046 w 12192000"/>
              <a:gd name="connsiteY14628" fmla="*/ 3551887 h 6858000"/>
              <a:gd name="connsiteX14629" fmla="*/ 2076690 w 12192000"/>
              <a:gd name="connsiteY14629" fmla="*/ 3555530 h 6858000"/>
              <a:gd name="connsiteX14630" fmla="*/ 2081120 w 12192000"/>
              <a:gd name="connsiteY14630" fmla="*/ 3558767 h 6858000"/>
              <a:gd name="connsiteX14631" fmla="*/ 2092193 w 12192000"/>
              <a:gd name="connsiteY14631" fmla="*/ 3567671 h 6858000"/>
              <a:gd name="connsiteX14632" fmla="*/ 2095147 w 12192000"/>
              <a:gd name="connsiteY14632" fmla="*/ 3576170 h 6858000"/>
              <a:gd name="connsiteX14633" fmla="*/ 2102529 w 12192000"/>
              <a:gd name="connsiteY14633" fmla="*/ 3579408 h 6858000"/>
              <a:gd name="connsiteX14634" fmla="*/ 2099576 w 12192000"/>
              <a:gd name="connsiteY14634" fmla="*/ 3584669 h 6858000"/>
              <a:gd name="connsiteX14635" fmla="*/ 2098100 w 12192000"/>
              <a:gd name="connsiteY14635" fmla="*/ 3587907 h 6858000"/>
              <a:gd name="connsiteX14636" fmla="*/ 2106959 w 12192000"/>
              <a:gd name="connsiteY14636" fmla="*/ 3594787 h 6858000"/>
              <a:gd name="connsiteX14637" fmla="*/ 2112865 w 12192000"/>
              <a:gd name="connsiteY14637" fmla="*/ 3595192 h 6858000"/>
              <a:gd name="connsiteX14638" fmla="*/ 2117294 w 12192000"/>
              <a:gd name="connsiteY14638" fmla="*/ 3585074 h 6858000"/>
              <a:gd name="connsiteX14639" fmla="*/ 2117294 w 12192000"/>
              <a:gd name="connsiteY14639" fmla="*/ 3574146 h 6858000"/>
              <a:gd name="connsiteX14640" fmla="*/ 2109173 w 12192000"/>
              <a:gd name="connsiteY14640" fmla="*/ 3565243 h 6858000"/>
              <a:gd name="connsiteX14641" fmla="*/ 2106220 w 12192000"/>
              <a:gd name="connsiteY14641" fmla="*/ 3556339 h 6858000"/>
              <a:gd name="connsiteX14642" fmla="*/ 2114341 w 12192000"/>
              <a:gd name="connsiteY14642" fmla="*/ 3555934 h 6858000"/>
              <a:gd name="connsiteX14643" fmla="*/ 2120247 w 12192000"/>
              <a:gd name="connsiteY14643" fmla="*/ 3555530 h 6858000"/>
              <a:gd name="connsiteX14644" fmla="*/ 2129844 w 12192000"/>
              <a:gd name="connsiteY14644" fmla="*/ 3542174 h 6858000"/>
              <a:gd name="connsiteX14645" fmla="*/ 2135012 w 12192000"/>
              <a:gd name="connsiteY14645" fmla="*/ 3539746 h 6858000"/>
              <a:gd name="connsiteX14646" fmla="*/ 2148300 w 12192000"/>
              <a:gd name="connsiteY14646" fmla="*/ 3528009 h 6858000"/>
              <a:gd name="connsiteX14647" fmla="*/ 2154944 w 12192000"/>
              <a:gd name="connsiteY14647" fmla="*/ 3524367 h 6858000"/>
              <a:gd name="connsiteX14648" fmla="*/ 2164542 w 12192000"/>
              <a:gd name="connsiteY14648" fmla="*/ 3523557 h 6858000"/>
              <a:gd name="connsiteX14649" fmla="*/ 2171924 w 12192000"/>
              <a:gd name="connsiteY14649" fmla="*/ 3520319 h 6858000"/>
              <a:gd name="connsiteX14650" fmla="*/ 2174877 w 12192000"/>
              <a:gd name="connsiteY14650" fmla="*/ 3511820 h 6858000"/>
              <a:gd name="connsiteX14651" fmla="*/ 2173401 w 12192000"/>
              <a:gd name="connsiteY14651" fmla="*/ 3504536 h 6858000"/>
              <a:gd name="connsiteX14652" fmla="*/ 2169709 w 12192000"/>
              <a:gd name="connsiteY14652" fmla="*/ 3500893 h 6858000"/>
              <a:gd name="connsiteX14653" fmla="*/ 2166018 w 12192000"/>
              <a:gd name="connsiteY14653" fmla="*/ 3502512 h 6858000"/>
              <a:gd name="connsiteX14654" fmla="*/ 2167495 w 12192000"/>
              <a:gd name="connsiteY14654" fmla="*/ 3496037 h 6858000"/>
              <a:gd name="connsiteX14655" fmla="*/ 2180783 w 12192000"/>
              <a:gd name="connsiteY14655" fmla="*/ 3472563 h 6858000"/>
              <a:gd name="connsiteX14656" fmla="*/ 2191857 w 12192000"/>
              <a:gd name="connsiteY14656" fmla="*/ 3460826 h 6858000"/>
              <a:gd name="connsiteX14657" fmla="*/ 2195548 w 12192000"/>
              <a:gd name="connsiteY14657" fmla="*/ 3454351 h 6858000"/>
              <a:gd name="connsiteX14658" fmla="*/ 2212527 w 12192000"/>
              <a:gd name="connsiteY14658" fmla="*/ 3445043 h 6858000"/>
              <a:gd name="connsiteX14659" fmla="*/ 2219172 w 12192000"/>
              <a:gd name="connsiteY14659" fmla="*/ 3445043 h 6858000"/>
              <a:gd name="connsiteX14660" fmla="*/ 2231722 w 12192000"/>
              <a:gd name="connsiteY14660" fmla="*/ 3449899 h 6858000"/>
              <a:gd name="connsiteX14661" fmla="*/ 2242057 w 12192000"/>
              <a:gd name="connsiteY14661" fmla="*/ 3450709 h 6858000"/>
              <a:gd name="connsiteX14662" fmla="*/ 2234675 w 12192000"/>
              <a:gd name="connsiteY14662" fmla="*/ 3453137 h 6858000"/>
              <a:gd name="connsiteX14663" fmla="*/ 2235413 w 12192000"/>
              <a:gd name="connsiteY14663" fmla="*/ 3455565 h 6858000"/>
              <a:gd name="connsiteX14664" fmla="*/ 2233937 w 12192000"/>
              <a:gd name="connsiteY14664" fmla="*/ 3462850 h 6858000"/>
              <a:gd name="connsiteX14665" fmla="*/ 2239104 w 12192000"/>
              <a:gd name="connsiteY14665" fmla="*/ 3464874 h 6858000"/>
              <a:gd name="connsiteX14666" fmla="*/ 2246487 w 12192000"/>
              <a:gd name="connsiteY14666" fmla="*/ 3458398 h 6858000"/>
              <a:gd name="connsiteX14667" fmla="*/ 2247225 w 12192000"/>
              <a:gd name="connsiteY14667" fmla="*/ 3451113 h 6858000"/>
              <a:gd name="connsiteX14668" fmla="*/ 2244272 w 12192000"/>
              <a:gd name="connsiteY14668" fmla="*/ 3443828 h 6858000"/>
              <a:gd name="connsiteX14669" fmla="*/ 2243534 w 12192000"/>
              <a:gd name="connsiteY14669" fmla="*/ 3438162 h 6858000"/>
              <a:gd name="connsiteX14670" fmla="*/ 2253869 w 12192000"/>
              <a:gd name="connsiteY14670" fmla="*/ 3433306 h 6858000"/>
              <a:gd name="connsiteX14671" fmla="*/ 2270111 w 12192000"/>
              <a:gd name="connsiteY14671" fmla="*/ 3434925 h 6858000"/>
              <a:gd name="connsiteX14672" fmla="*/ 2284137 w 12192000"/>
              <a:gd name="connsiteY14672" fmla="*/ 3434115 h 6858000"/>
              <a:gd name="connsiteX14673" fmla="*/ 2297426 w 12192000"/>
              <a:gd name="connsiteY14673" fmla="*/ 3431282 h 6858000"/>
              <a:gd name="connsiteX14674" fmla="*/ 2309237 w 12192000"/>
              <a:gd name="connsiteY14674" fmla="*/ 3423593 h 6858000"/>
              <a:gd name="connsiteX14675" fmla="*/ 2326217 w 12192000"/>
              <a:gd name="connsiteY14675" fmla="*/ 3413880 h 6858000"/>
              <a:gd name="connsiteX14676" fmla="*/ 2339505 w 12192000"/>
              <a:gd name="connsiteY14676" fmla="*/ 3408214 h 6858000"/>
              <a:gd name="connsiteX14677" fmla="*/ 2342458 w 12192000"/>
              <a:gd name="connsiteY14677" fmla="*/ 3403762 h 6858000"/>
              <a:gd name="connsiteX14678" fmla="*/ 2338029 w 12192000"/>
              <a:gd name="connsiteY14678" fmla="*/ 3399310 h 6858000"/>
              <a:gd name="connsiteX14679" fmla="*/ 2342458 w 12192000"/>
              <a:gd name="connsiteY14679" fmla="*/ 3394858 h 6858000"/>
              <a:gd name="connsiteX14680" fmla="*/ 2349103 w 12192000"/>
              <a:gd name="connsiteY14680" fmla="*/ 3392025 h 6858000"/>
              <a:gd name="connsiteX14681" fmla="*/ 2357962 w 12192000"/>
              <a:gd name="connsiteY14681" fmla="*/ 3393239 h 6858000"/>
              <a:gd name="connsiteX14682" fmla="*/ 2361653 w 12192000"/>
              <a:gd name="connsiteY14682" fmla="*/ 3390406 h 6858000"/>
              <a:gd name="connsiteX14683" fmla="*/ 2369035 w 12192000"/>
              <a:gd name="connsiteY14683" fmla="*/ 3389192 h 6858000"/>
              <a:gd name="connsiteX14684" fmla="*/ 2369773 w 12192000"/>
              <a:gd name="connsiteY14684" fmla="*/ 3384740 h 6858000"/>
              <a:gd name="connsiteX14685" fmla="*/ 2372726 w 12192000"/>
              <a:gd name="connsiteY14685" fmla="*/ 3381098 h 6858000"/>
              <a:gd name="connsiteX14686" fmla="*/ 2379371 w 12192000"/>
              <a:gd name="connsiteY14686" fmla="*/ 3381098 h 6858000"/>
              <a:gd name="connsiteX14687" fmla="*/ 2397827 w 12192000"/>
              <a:gd name="connsiteY14687" fmla="*/ 3390406 h 6858000"/>
              <a:gd name="connsiteX14688" fmla="*/ 2402994 w 12192000"/>
              <a:gd name="connsiteY14688" fmla="*/ 3397286 h 6858000"/>
              <a:gd name="connsiteX14689" fmla="*/ 2400780 w 12192000"/>
              <a:gd name="connsiteY14689" fmla="*/ 3402548 h 6858000"/>
              <a:gd name="connsiteX14690" fmla="*/ 2395612 w 12192000"/>
              <a:gd name="connsiteY14690" fmla="*/ 3406595 h 6858000"/>
              <a:gd name="connsiteX14691" fmla="*/ 2394135 w 12192000"/>
              <a:gd name="connsiteY14691" fmla="*/ 3407809 h 6858000"/>
              <a:gd name="connsiteX14692" fmla="*/ 2383800 w 12192000"/>
              <a:gd name="connsiteY14692" fmla="*/ 3419141 h 6858000"/>
              <a:gd name="connsiteX14693" fmla="*/ 2371988 w 12192000"/>
              <a:gd name="connsiteY14693" fmla="*/ 3421569 h 6858000"/>
              <a:gd name="connsiteX14694" fmla="*/ 2360176 w 12192000"/>
              <a:gd name="connsiteY14694" fmla="*/ 3426426 h 6858000"/>
              <a:gd name="connsiteX14695" fmla="*/ 2357962 w 12192000"/>
              <a:gd name="connsiteY14695" fmla="*/ 3432496 h 6858000"/>
              <a:gd name="connsiteX14696" fmla="*/ 2361653 w 12192000"/>
              <a:gd name="connsiteY14696" fmla="*/ 3440186 h 6858000"/>
              <a:gd name="connsiteX14697" fmla="*/ 2369773 w 12192000"/>
              <a:gd name="connsiteY14697" fmla="*/ 3445447 h 6858000"/>
              <a:gd name="connsiteX14698" fmla="*/ 2369773 w 12192000"/>
              <a:gd name="connsiteY14698" fmla="*/ 3451113 h 6858000"/>
              <a:gd name="connsiteX14699" fmla="*/ 2369035 w 12192000"/>
              <a:gd name="connsiteY14699" fmla="*/ 3455565 h 6858000"/>
              <a:gd name="connsiteX14700" fmla="*/ 2374941 w 12192000"/>
              <a:gd name="connsiteY14700" fmla="*/ 3464874 h 6858000"/>
              <a:gd name="connsiteX14701" fmla="*/ 2374941 w 12192000"/>
              <a:gd name="connsiteY14701" fmla="*/ 3479443 h 6858000"/>
              <a:gd name="connsiteX14702" fmla="*/ 2356485 w 12192000"/>
              <a:gd name="connsiteY14702" fmla="*/ 3496846 h 6858000"/>
              <a:gd name="connsiteX14703" fmla="*/ 2355747 w 12192000"/>
              <a:gd name="connsiteY14703" fmla="*/ 3502107 h 6858000"/>
              <a:gd name="connsiteX14704" fmla="*/ 2346150 w 12192000"/>
              <a:gd name="connsiteY14704" fmla="*/ 3509392 h 6858000"/>
              <a:gd name="connsiteX14705" fmla="*/ 2349103 w 12192000"/>
              <a:gd name="connsiteY14705" fmla="*/ 3518701 h 6858000"/>
              <a:gd name="connsiteX14706" fmla="*/ 2359438 w 12192000"/>
              <a:gd name="connsiteY14706" fmla="*/ 3529223 h 6858000"/>
              <a:gd name="connsiteX14707" fmla="*/ 2359438 w 12192000"/>
              <a:gd name="connsiteY14707" fmla="*/ 3542579 h 6858000"/>
              <a:gd name="connsiteX14708" fmla="*/ 2367559 w 12192000"/>
              <a:gd name="connsiteY14708" fmla="*/ 3543793 h 6858000"/>
              <a:gd name="connsiteX14709" fmla="*/ 2385277 w 12192000"/>
              <a:gd name="connsiteY14709" fmla="*/ 3534484 h 6858000"/>
              <a:gd name="connsiteX14710" fmla="*/ 2392659 w 12192000"/>
              <a:gd name="connsiteY14710" fmla="*/ 3520724 h 6858000"/>
              <a:gd name="connsiteX14711" fmla="*/ 2388230 w 12192000"/>
              <a:gd name="connsiteY14711" fmla="*/ 3510202 h 6858000"/>
              <a:gd name="connsiteX14712" fmla="*/ 2386015 w 12192000"/>
              <a:gd name="connsiteY14712" fmla="*/ 3497655 h 6858000"/>
              <a:gd name="connsiteX14713" fmla="*/ 2386015 w 12192000"/>
              <a:gd name="connsiteY14713" fmla="*/ 3479039 h 6858000"/>
              <a:gd name="connsiteX14714" fmla="*/ 2380109 w 12192000"/>
              <a:gd name="connsiteY14714" fmla="*/ 3469325 h 6858000"/>
              <a:gd name="connsiteX14715" fmla="*/ 2380109 w 12192000"/>
              <a:gd name="connsiteY14715" fmla="*/ 3461636 h 6858000"/>
              <a:gd name="connsiteX14716" fmla="*/ 2386753 w 12192000"/>
              <a:gd name="connsiteY14716" fmla="*/ 3453946 h 6858000"/>
              <a:gd name="connsiteX14717" fmla="*/ 2408900 w 12192000"/>
              <a:gd name="connsiteY14717" fmla="*/ 3445043 h 6858000"/>
              <a:gd name="connsiteX14718" fmla="*/ 2431048 w 12192000"/>
              <a:gd name="connsiteY14718" fmla="*/ 3441400 h 6858000"/>
              <a:gd name="connsiteX14719" fmla="*/ 2442121 w 12192000"/>
              <a:gd name="connsiteY14719" fmla="*/ 3435734 h 6858000"/>
              <a:gd name="connsiteX14720" fmla="*/ 2442860 w 12192000"/>
              <a:gd name="connsiteY14720" fmla="*/ 3432092 h 6858000"/>
              <a:gd name="connsiteX14721" fmla="*/ 2445074 w 12192000"/>
              <a:gd name="connsiteY14721" fmla="*/ 3429663 h 6858000"/>
              <a:gd name="connsiteX14722" fmla="*/ 2449504 w 12192000"/>
              <a:gd name="connsiteY14722" fmla="*/ 3432496 h 6858000"/>
              <a:gd name="connsiteX14723" fmla="*/ 2459839 w 12192000"/>
              <a:gd name="connsiteY14723" fmla="*/ 3436948 h 6858000"/>
              <a:gd name="connsiteX14724" fmla="*/ 2467960 w 12192000"/>
              <a:gd name="connsiteY14724" fmla="*/ 3434520 h 6858000"/>
              <a:gd name="connsiteX14725" fmla="*/ 2469436 w 12192000"/>
              <a:gd name="connsiteY14725" fmla="*/ 3428854 h 6858000"/>
              <a:gd name="connsiteX14726" fmla="*/ 2462054 w 12192000"/>
              <a:gd name="connsiteY14726" fmla="*/ 3421164 h 6858000"/>
              <a:gd name="connsiteX14727" fmla="*/ 2452457 w 12192000"/>
              <a:gd name="connsiteY14727" fmla="*/ 3420355 h 6858000"/>
              <a:gd name="connsiteX14728" fmla="*/ 2443598 w 12192000"/>
              <a:gd name="connsiteY14728" fmla="*/ 3424807 h 6858000"/>
              <a:gd name="connsiteX14729" fmla="*/ 2438430 w 12192000"/>
              <a:gd name="connsiteY14729" fmla="*/ 3421164 h 6858000"/>
              <a:gd name="connsiteX14730" fmla="*/ 2435477 w 12192000"/>
              <a:gd name="connsiteY14730" fmla="*/ 3411047 h 6858000"/>
              <a:gd name="connsiteX14731" fmla="*/ 2449504 w 12192000"/>
              <a:gd name="connsiteY14731" fmla="*/ 3396072 h 6858000"/>
              <a:gd name="connsiteX14732" fmla="*/ 2463530 w 12192000"/>
              <a:gd name="connsiteY14732" fmla="*/ 3390811 h 6858000"/>
              <a:gd name="connsiteX14733" fmla="*/ 2467960 w 12192000"/>
              <a:gd name="connsiteY14733" fmla="*/ 3392430 h 6858000"/>
              <a:gd name="connsiteX14734" fmla="*/ 2471651 w 12192000"/>
              <a:gd name="connsiteY14734" fmla="*/ 3407809 h 6858000"/>
              <a:gd name="connsiteX14735" fmla="*/ 2471651 w 12192000"/>
              <a:gd name="connsiteY14735" fmla="*/ 3419950 h 6858000"/>
              <a:gd name="connsiteX14736" fmla="*/ 2479772 w 12192000"/>
              <a:gd name="connsiteY14736" fmla="*/ 3432092 h 6858000"/>
              <a:gd name="connsiteX14737" fmla="*/ 2486416 w 12192000"/>
              <a:gd name="connsiteY14737" fmla="*/ 3430473 h 6858000"/>
              <a:gd name="connsiteX14738" fmla="*/ 2493798 w 12192000"/>
              <a:gd name="connsiteY14738" fmla="*/ 3430473 h 6858000"/>
              <a:gd name="connsiteX14739" fmla="*/ 2504872 w 12192000"/>
              <a:gd name="connsiteY14739" fmla="*/ 3436139 h 6858000"/>
              <a:gd name="connsiteX14740" fmla="*/ 2528496 w 12192000"/>
              <a:gd name="connsiteY14740" fmla="*/ 3434520 h 6858000"/>
              <a:gd name="connsiteX14741" fmla="*/ 2538093 w 12192000"/>
              <a:gd name="connsiteY14741" fmla="*/ 3436948 h 6858000"/>
              <a:gd name="connsiteX14742" fmla="*/ 2547690 w 12192000"/>
              <a:gd name="connsiteY14742" fmla="*/ 3449494 h 6858000"/>
              <a:gd name="connsiteX14743" fmla="*/ 2549167 w 12192000"/>
              <a:gd name="connsiteY14743" fmla="*/ 3458803 h 6858000"/>
              <a:gd name="connsiteX14744" fmla="*/ 2543261 w 12192000"/>
              <a:gd name="connsiteY14744" fmla="*/ 3459208 h 6858000"/>
              <a:gd name="connsiteX14745" fmla="*/ 2543261 w 12192000"/>
              <a:gd name="connsiteY14745" fmla="*/ 3466897 h 6858000"/>
              <a:gd name="connsiteX14746" fmla="*/ 2546952 w 12192000"/>
              <a:gd name="connsiteY14746" fmla="*/ 3473777 h 6858000"/>
              <a:gd name="connsiteX14747" fmla="*/ 2555811 w 12192000"/>
              <a:gd name="connsiteY14747" fmla="*/ 3477824 h 6858000"/>
              <a:gd name="connsiteX14748" fmla="*/ 2578696 w 12192000"/>
              <a:gd name="connsiteY14748" fmla="*/ 3477824 h 6858000"/>
              <a:gd name="connsiteX14749" fmla="*/ 2625944 w 12192000"/>
              <a:gd name="connsiteY14749" fmla="*/ 3470540 h 6858000"/>
              <a:gd name="connsiteX14750" fmla="*/ 2650306 w 12192000"/>
              <a:gd name="connsiteY14750" fmla="*/ 3468921 h 6858000"/>
              <a:gd name="connsiteX14751" fmla="*/ 2656212 w 12192000"/>
              <a:gd name="connsiteY14751" fmla="*/ 3470135 h 6858000"/>
              <a:gd name="connsiteX14752" fmla="*/ 2660642 w 12192000"/>
              <a:gd name="connsiteY14752" fmla="*/ 3478229 h 6858000"/>
              <a:gd name="connsiteX14753" fmla="*/ 2682789 w 12192000"/>
              <a:gd name="connsiteY14753" fmla="*/ 3491989 h 6858000"/>
              <a:gd name="connsiteX14754" fmla="*/ 2690171 w 12192000"/>
              <a:gd name="connsiteY14754" fmla="*/ 3494013 h 6858000"/>
              <a:gd name="connsiteX14755" fmla="*/ 2694601 w 12192000"/>
              <a:gd name="connsiteY14755" fmla="*/ 3491585 h 6858000"/>
              <a:gd name="connsiteX14756" fmla="*/ 2709366 w 12192000"/>
              <a:gd name="connsiteY14756" fmla="*/ 3489966 h 6858000"/>
              <a:gd name="connsiteX14757" fmla="*/ 2713795 w 12192000"/>
              <a:gd name="connsiteY14757" fmla="*/ 3485109 h 6858000"/>
              <a:gd name="connsiteX14758" fmla="*/ 2724869 w 12192000"/>
              <a:gd name="connsiteY14758" fmla="*/ 3479443 h 6858000"/>
              <a:gd name="connsiteX14759" fmla="*/ 2734466 w 12192000"/>
              <a:gd name="connsiteY14759" fmla="*/ 3477824 h 6858000"/>
              <a:gd name="connsiteX14760" fmla="*/ 2752922 w 12192000"/>
              <a:gd name="connsiteY14760" fmla="*/ 3465683 h 6858000"/>
              <a:gd name="connsiteX14761" fmla="*/ 2761781 w 12192000"/>
              <a:gd name="connsiteY14761" fmla="*/ 3464874 h 6858000"/>
              <a:gd name="connsiteX14762" fmla="*/ 2769163 w 12192000"/>
              <a:gd name="connsiteY14762" fmla="*/ 3467707 h 6858000"/>
              <a:gd name="connsiteX14763" fmla="*/ 2791311 w 12192000"/>
              <a:gd name="connsiteY14763" fmla="*/ 3460422 h 6858000"/>
              <a:gd name="connsiteX14764" fmla="*/ 2801646 w 12192000"/>
              <a:gd name="connsiteY14764" fmla="*/ 3461231 h 6858000"/>
              <a:gd name="connsiteX14765" fmla="*/ 2817887 w 12192000"/>
              <a:gd name="connsiteY14765" fmla="*/ 3459208 h 6858000"/>
              <a:gd name="connsiteX14766" fmla="*/ 2840035 w 12192000"/>
              <a:gd name="connsiteY14766" fmla="*/ 3463255 h 6858000"/>
              <a:gd name="connsiteX14767" fmla="*/ 2853323 w 12192000"/>
              <a:gd name="connsiteY14767" fmla="*/ 3461231 h 6858000"/>
              <a:gd name="connsiteX14768" fmla="*/ 2851847 w 12192000"/>
              <a:gd name="connsiteY14768" fmla="*/ 3468516 h 6858000"/>
              <a:gd name="connsiteX14769" fmla="*/ 2837820 w 12192000"/>
              <a:gd name="connsiteY14769" fmla="*/ 3470135 h 6858000"/>
              <a:gd name="connsiteX14770" fmla="*/ 2829699 w 12192000"/>
              <a:gd name="connsiteY14770" fmla="*/ 3474991 h 6858000"/>
              <a:gd name="connsiteX14771" fmla="*/ 2807552 w 12192000"/>
              <a:gd name="connsiteY14771" fmla="*/ 3474182 h 6858000"/>
              <a:gd name="connsiteX14772" fmla="*/ 2801646 w 12192000"/>
              <a:gd name="connsiteY14772" fmla="*/ 3478229 h 6858000"/>
              <a:gd name="connsiteX14773" fmla="*/ 2804599 w 12192000"/>
              <a:gd name="connsiteY14773" fmla="*/ 3483490 h 6858000"/>
              <a:gd name="connsiteX14774" fmla="*/ 2814934 w 12192000"/>
              <a:gd name="connsiteY14774" fmla="*/ 3487942 h 6858000"/>
              <a:gd name="connsiteX14775" fmla="*/ 2818626 w 12192000"/>
              <a:gd name="connsiteY14775" fmla="*/ 3496846 h 6858000"/>
              <a:gd name="connsiteX14776" fmla="*/ 2825270 w 12192000"/>
              <a:gd name="connsiteY14776" fmla="*/ 3504940 h 6858000"/>
              <a:gd name="connsiteX14777" fmla="*/ 2824532 w 12192000"/>
              <a:gd name="connsiteY14777" fmla="*/ 3497251 h 6858000"/>
              <a:gd name="connsiteX14778" fmla="*/ 2830437 w 12192000"/>
              <a:gd name="connsiteY14778" fmla="*/ 3496846 h 6858000"/>
              <a:gd name="connsiteX14779" fmla="*/ 2840035 w 12192000"/>
              <a:gd name="connsiteY14779" fmla="*/ 3500893 h 6858000"/>
              <a:gd name="connsiteX14780" fmla="*/ 2843726 w 12192000"/>
              <a:gd name="connsiteY14780" fmla="*/ 3505345 h 6858000"/>
              <a:gd name="connsiteX14781" fmla="*/ 2853323 w 12192000"/>
              <a:gd name="connsiteY14781" fmla="*/ 3505345 h 6858000"/>
              <a:gd name="connsiteX14782" fmla="*/ 2859229 w 12192000"/>
              <a:gd name="connsiteY14782" fmla="*/ 3508987 h 6858000"/>
              <a:gd name="connsiteX14783" fmla="*/ 2864397 w 12192000"/>
              <a:gd name="connsiteY14783" fmla="*/ 3513844 h 6858000"/>
              <a:gd name="connsiteX14784" fmla="*/ 2880638 w 12192000"/>
              <a:gd name="connsiteY14784" fmla="*/ 3517891 h 6858000"/>
              <a:gd name="connsiteX14785" fmla="*/ 2894665 w 12192000"/>
              <a:gd name="connsiteY14785" fmla="*/ 3524367 h 6858000"/>
              <a:gd name="connsiteX14786" fmla="*/ 2897618 w 12192000"/>
              <a:gd name="connsiteY14786" fmla="*/ 3531651 h 6858000"/>
              <a:gd name="connsiteX14787" fmla="*/ 2896879 w 12192000"/>
              <a:gd name="connsiteY14787" fmla="*/ 3534484 h 6858000"/>
              <a:gd name="connsiteX14788" fmla="*/ 2903524 w 12192000"/>
              <a:gd name="connsiteY14788" fmla="*/ 3538936 h 6858000"/>
              <a:gd name="connsiteX14789" fmla="*/ 2901309 w 12192000"/>
              <a:gd name="connsiteY14789" fmla="*/ 3543388 h 6858000"/>
              <a:gd name="connsiteX14790" fmla="*/ 2890973 w 12192000"/>
              <a:gd name="connsiteY14790" fmla="*/ 3550673 h 6858000"/>
              <a:gd name="connsiteX14791" fmla="*/ 2886544 w 12192000"/>
              <a:gd name="connsiteY14791" fmla="*/ 3557958 h 6858000"/>
              <a:gd name="connsiteX14792" fmla="*/ 2879162 w 12192000"/>
              <a:gd name="connsiteY14792" fmla="*/ 3562410 h 6858000"/>
              <a:gd name="connsiteX14793" fmla="*/ 2873256 w 12192000"/>
              <a:gd name="connsiteY14793" fmla="*/ 3561600 h 6858000"/>
              <a:gd name="connsiteX14794" fmla="*/ 2862920 w 12192000"/>
              <a:gd name="connsiteY14794" fmla="*/ 3563219 h 6858000"/>
              <a:gd name="connsiteX14795" fmla="*/ 2868826 w 12192000"/>
              <a:gd name="connsiteY14795" fmla="*/ 3564029 h 6858000"/>
              <a:gd name="connsiteX14796" fmla="*/ 2880638 w 12192000"/>
              <a:gd name="connsiteY14796" fmla="*/ 3565243 h 6858000"/>
              <a:gd name="connsiteX14797" fmla="*/ 2896879 w 12192000"/>
              <a:gd name="connsiteY14797" fmla="*/ 3562814 h 6858000"/>
              <a:gd name="connsiteX14798" fmla="*/ 2905000 w 12192000"/>
              <a:gd name="connsiteY14798" fmla="*/ 3559577 h 6858000"/>
              <a:gd name="connsiteX14799" fmla="*/ 2910168 w 12192000"/>
              <a:gd name="connsiteY14799" fmla="*/ 3559577 h 6858000"/>
              <a:gd name="connsiteX14800" fmla="*/ 2920503 w 12192000"/>
              <a:gd name="connsiteY14800" fmla="*/ 3561600 h 6858000"/>
              <a:gd name="connsiteX14801" fmla="*/ 2927147 w 12192000"/>
              <a:gd name="connsiteY14801" fmla="*/ 3559172 h 6858000"/>
              <a:gd name="connsiteX14802" fmla="*/ 2933792 w 12192000"/>
              <a:gd name="connsiteY14802" fmla="*/ 3559172 h 6858000"/>
              <a:gd name="connsiteX14803" fmla="*/ 2952986 w 12192000"/>
              <a:gd name="connsiteY14803" fmla="*/ 3567266 h 6858000"/>
              <a:gd name="connsiteX14804" fmla="*/ 2955939 w 12192000"/>
              <a:gd name="connsiteY14804" fmla="*/ 3568480 h 6858000"/>
              <a:gd name="connsiteX14805" fmla="*/ 2958154 w 12192000"/>
              <a:gd name="connsiteY14805" fmla="*/ 3570099 h 6858000"/>
              <a:gd name="connsiteX14806" fmla="*/ 2967751 w 12192000"/>
              <a:gd name="connsiteY14806" fmla="*/ 3572123 h 6858000"/>
              <a:gd name="connsiteX14807" fmla="*/ 2977348 w 12192000"/>
              <a:gd name="connsiteY14807" fmla="*/ 3580622 h 6858000"/>
              <a:gd name="connsiteX14808" fmla="*/ 2978824 w 12192000"/>
              <a:gd name="connsiteY14808" fmla="*/ 3587907 h 6858000"/>
              <a:gd name="connsiteX14809" fmla="*/ 2991375 w 12192000"/>
              <a:gd name="connsiteY14809" fmla="*/ 3601667 h 6858000"/>
              <a:gd name="connsiteX14810" fmla="*/ 3011307 w 12192000"/>
              <a:gd name="connsiteY14810" fmla="*/ 3612594 h 6858000"/>
              <a:gd name="connsiteX14811" fmla="*/ 3018690 w 12192000"/>
              <a:gd name="connsiteY14811" fmla="*/ 3617856 h 6858000"/>
              <a:gd name="connsiteX14812" fmla="*/ 3023857 w 12192000"/>
              <a:gd name="connsiteY14812" fmla="*/ 3633235 h 6858000"/>
              <a:gd name="connsiteX14813" fmla="*/ 3020166 w 12192000"/>
              <a:gd name="connsiteY14813" fmla="*/ 3641329 h 6858000"/>
              <a:gd name="connsiteX14814" fmla="*/ 3018690 w 12192000"/>
              <a:gd name="connsiteY14814" fmla="*/ 3655899 h 6858000"/>
              <a:gd name="connsiteX14815" fmla="*/ 3020166 w 12192000"/>
              <a:gd name="connsiteY14815" fmla="*/ 3666826 h 6858000"/>
              <a:gd name="connsiteX14816" fmla="*/ 3022381 w 12192000"/>
              <a:gd name="connsiteY14816" fmla="*/ 3657922 h 6858000"/>
              <a:gd name="connsiteX14817" fmla="*/ 3029025 w 12192000"/>
              <a:gd name="connsiteY14817" fmla="*/ 3651042 h 6858000"/>
              <a:gd name="connsiteX14818" fmla="*/ 3039360 w 12192000"/>
              <a:gd name="connsiteY14818" fmla="*/ 3647805 h 6858000"/>
              <a:gd name="connsiteX14819" fmla="*/ 3045266 w 12192000"/>
              <a:gd name="connsiteY14819" fmla="*/ 3644972 h 6858000"/>
              <a:gd name="connsiteX14820" fmla="*/ 3054125 w 12192000"/>
              <a:gd name="connsiteY14820" fmla="*/ 3651447 h 6858000"/>
              <a:gd name="connsiteX14821" fmla="*/ 3070367 w 12192000"/>
              <a:gd name="connsiteY14821" fmla="*/ 3666826 h 6858000"/>
              <a:gd name="connsiteX14822" fmla="*/ 3089561 w 12192000"/>
              <a:gd name="connsiteY14822" fmla="*/ 3671683 h 6858000"/>
              <a:gd name="connsiteX14823" fmla="*/ 3092514 w 12192000"/>
              <a:gd name="connsiteY14823" fmla="*/ 3678563 h 6858000"/>
              <a:gd name="connsiteX14824" fmla="*/ 3092514 w 12192000"/>
              <a:gd name="connsiteY14824" fmla="*/ 3689895 h 6858000"/>
              <a:gd name="connsiteX14825" fmla="*/ 3095467 w 12192000"/>
              <a:gd name="connsiteY14825" fmla="*/ 3699203 h 6858000"/>
              <a:gd name="connsiteX14826" fmla="*/ 3097682 w 12192000"/>
              <a:gd name="connsiteY14826" fmla="*/ 3688681 h 6858000"/>
              <a:gd name="connsiteX14827" fmla="*/ 3110232 w 12192000"/>
              <a:gd name="connsiteY14827" fmla="*/ 3684229 h 6858000"/>
              <a:gd name="connsiteX14828" fmla="*/ 3131641 w 12192000"/>
              <a:gd name="connsiteY14828" fmla="*/ 3683824 h 6858000"/>
              <a:gd name="connsiteX14829" fmla="*/ 3147882 w 12192000"/>
              <a:gd name="connsiteY14829" fmla="*/ 3688276 h 6858000"/>
              <a:gd name="connsiteX14830" fmla="*/ 3167815 w 12192000"/>
              <a:gd name="connsiteY14830" fmla="*/ 3684634 h 6858000"/>
              <a:gd name="connsiteX14831" fmla="*/ 3182580 w 12192000"/>
              <a:gd name="connsiteY14831" fmla="*/ 3685848 h 6858000"/>
              <a:gd name="connsiteX14832" fmla="*/ 3192177 w 12192000"/>
              <a:gd name="connsiteY14832" fmla="*/ 3682205 h 6858000"/>
              <a:gd name="connsiteX14833" fmla="*/ 3198083 w 12192000"/>
              <a:gd name="connsiteY14833" fmla="*/ 3681801 h 6858000"/>
              <a:gd name="connsiteX14834" fmla="*/ 3218015 w 12192000"/>
              <a:gd name="connsiteY14834" fmla="*/ 3688681 h 6858000"/>
              <a:gd name="connsiteX14835" fmla="*/ 3234995 w 12192000"/>
              <a:gd name="connsiteY14835" fmla="*/ 3691109 h 6858000"/>
              <a:gd name="connsiteX14836" fmla="*/ 3245331 w 12192000"/>
              <a:gd name="connsiteY14836" fmla="*/ 3695561 h 6858000"/>
              <a:gd name="connsiteX14837" fmla="*/ 3246069 w 12192000"/>
              <a:gd name="connsiteY14837" fmla="*/ 3701632 h 6858000"/>
              <a:gd name="connsiteX14838" fmla="*/ 3236472 w 12192000"/>
              <a:gd name="connsiteY14838" fmla="*/ 3712559 h 6858000"/>
              <a:gd name="connsiteX14839" fmla="*/ 3236472 w 12192000"/>
              <a:gd name="connsiteY14839" fmla="*/ 3712964 h 6858000"/>
              <a:gd name="connsiteX14840" fmla="*/ 3245331 w 12192000"/>
              <a:gd name="connsiteY14840" fmla="*/ 3708107 h 6858000"/>
              <a:gd name="connsiteX14841" fmla="*/ 3254928 w 12192000"/>
              <a:gd name="connsiteY14841" fmla="*/ 3702036 h 6858000"/>
              <a:gd name="connsiteX14842" fmla="*/ 3269693 w 12192000"/>
              <a:gd name="connsiteY14842" fmla="*/ 3703655 h 6858000"/>
              <a:gd name="connsiteX14843" fmla="*/ 3282243 w 12192000"/>
              <a:gd name="connsiteY14843" fmla="*/ 3710535 h 6858000"/>
              <a:gd name="connsiteX14844" fmla="*/ 3309558 w 12192000"/>
              <a:gd name="connsiteY14844" fmla="*/ 3717011 h 6858000"/>
              <a:gd name="connsiteX14845" fmla="*/ 3321370 w 12192000"/>
              <a:gd name="connsiteY14845" fmla="*/ 3727129 h 6858000"/>
              <a:gd name="connsiteX14846" fmla="*/ 3325799 w 12192000"/>
              <a:gd name="connsiteY14846" fmla="*/ 3729152 h 6858000"/>
              <a:gd name="connsiteX14847" fmla="*/ 3343517 w 12192000"/>
              <a:gd name="connsiteY14847" fmla="*/ 3745745 h 6858000"/>
              <a:gd name="connsiteX14848" fmla="*/ 3344993 w 12192000"/>
              <a:gd name="connsiteY14848" fmla="*/ 3753030 h 6858000"/>
              <a:gd name="connsiteX14849" fmla="*/ 3350899 w 12192000"/>
              <a:gd name="connsiteY14849" fmla="*/ 3758292 h 6858000"/>
              <a:gd name="connsiteX14850" fmla="*/ 3355329 w 12192000"/>
              <a:gd name="connsiteY14850" fmla="*/ 3753840 h 6858000"/>
              <a:gd name="connsiteX14851" fmla="*/ 3364188 w 12192000"/>
              <a:gd name="connsiteY14851" fmla="*/ 3763148 h 6858000"/>
              <a:gd name="connsiteX14852" fmla="*/ 3364926 w 12192000"/>
              <a:gd name="connsiteY14852" fmla="*/ 3774480 h 6858000"/>
              <a:gd name="connsiteX14853" fmla="*/ 3356067 w 12192000"/>
              <a:gd name="connsiteY14853" fmla="*/ 3785003 h 6858000"/>
              <a:gd name="connsiteX14854" fmla="*/ 3356067 w 12192000"/>
              <a:gd name="connsiteY14854" fmla="*/ 3785407 h 6858000"/>
              <a:gd name="connsiteX14855" fmla="*/ 3367879 w 12192000"/>
              <a:gd name="connsiteY14855" fmla="*/ 3778527 h 6858000"/>
              <a:gd name="connsiteX14856" fmla="*/ 3371570 w 12192000"/>
              <a:gd name="connsiteY14856" fmla="*/ 3772861 h 6858000"/>
              <a:gd name="connsiteX14857" fmla="*/ 3370832 w 12192000"/>
              <a:gd name="connsiteY14857" fmla="*/ 3765576 h 6858000"/>
              <a:gd name="connsiteX14858" fmla="*/ 3373047 w 12192000"/>
              <a:gd name="connsiteY14858" fmla="*/ 3763958 h 6858000"/>
              <a:gd name="connsiteX14859" fmla="*/ 3379691 w 12192000"/>
              <a:gd name="connsiteY14859" fmla="*/ 3774885 h 6858000"/>
              <a:gd name="connsiteX14860" fmla="*/ 3381167 w 12192000"/>
              <a:gd name="connsiteY14860" fmla="*/ 3783789 h 6858000"/>
              <a:gd name="connsiteX14861" fmla="*/ 3384859 w 12192000"/>
              <a:gd name="connsiteY14861" fmla="*/ 3787431 h 6858000"/>
              <a:gd name="connsiteX14862" fmla="*/ 3387812 w 12192000"/>
              <a:gd name="connsiteY14862" fmla="*/ 3797144 h 6858000"/>
              <a:gd name="connsiteX14863" fmla="*/ 3387073 w 12192000"/>
              <a:gd name="connsiteY14863" fmla="*/ 3806857 h 6858000"/>
              <a:gd name="connsiteX14864" fmla="*/ 3394456 w 12192000"/>
              <a:gd name="connsiteY14864" fmla="*/ 3824260 h 6858000"/>
              <a:gd name="connsiteX14865" fmla="*/ 3404791 w 12192000"/>
              <a:gd name="connsiteY14865" fmla="*/ 3837616 h 6858000"/>
              <a:gd name="connsiteX14866" fmla="*/ 3415865 w 12192000"/>
              <a:gd name="connsiteY14866" fmla="*/ 3863113 h 6858000"/>
              <a:gd name="connsiteX14867" fmla="*/ 3422509 w 12192000"/>
              <a:gd name="connsiteY14867" fmla="*/ 3880515 h 6858000"/>
              <a:gd name="connsiteX14868" fmla="*/ 3426938 w 12192000"/>
              <a:gd name="connsiteY14868" fmla="*/ 3887396 h 6858000"/>
              <a:gd name="connsiteX14869" fmla="*/ 3429891 w 12192000"/>
              <a:gd name="connsiteY14869" fmla="*/ 3884158 h 6858000"/>
              <a:gd name="connsiteX14870" fmla="*/ 3440227 w 12192000"/>
              <a:gd name="connsiteY14870" fmla="*/ 3883753 h 6858000"/>
              <a:gd name="connsiteX14871" fmla="*/ 3449824 w 12192000"/>
              <a:gd name="connsiteY14871" fmla="*/ 3889824 h 6858000"/>
              <a:gd name="connsiteX14872" fmla="*/ 3449824 w 12192000"/>
              <a:gd name="connsiteY14872" fmla="*/ 3898728 h 6858000"/>
              <a:gd name="connsiteX14873" fmla="*/ 3446133 w 12192000"/>
              <a:gd name="connsiteY14873" fmla="*/ 3901561 h 6858000"/>
              <a:gd name="connsiteX14874" fmla="*/ 3444656 w 12192000"/>
              <a:gd name="connsiteY14874" fmla="*/ 3907631 h 6858000"/>
              <a:gd name="connsiteX14875" fmla="*/ 3449824 w 12192000"/>
              <a:gd name="connsiteY14875" fmla="*/ 3913702 h 6858000"/>
              <a:gd name="connsiteX14876" fmla="*/ 3444656 w 12192000"/>
              <a:gd name="connsiteY14876" fmla="*/ 3916940 h 6858000"/>
              <a:gd name="connsiteX14877" fmla="*/ 3443180 w 12192000"/>
              <a:gd name="connsiteY14877" fmla="*/ 3922201 h 6858000"/>
              <a:gd name="connsiteX14878" fmla="*/ 3420294 w 12192000"/>
              <a:gd name="connsiteY14878" fmla="*/ 3944056 h 6858000"/>
              <a:gd name="connsiteX14879" fmla="*/ 3410697 w 12192000"/>
              <a:gd name="connsiteY14879" fmla="*/ 3957006 h 6858000"/>
              <a:gd name="connsiteX14880" fmla="*/ 3403315 w 12192000"/>
              <a:gd name="connsiteY14880" fmla="*/ 3960244 h 6858000"/>
              <a:gd name="connsiteX14881" fmla="*/ 3392979 w 12192000"/>
              <a:gd name="connsiteY14881" fmla="*/ 3967124 h 6858000"/>
              <a:gd name="connsiteX14882" fmla="*/ 3383382 w 12192000"/>
              <a:gd name="connsiteY14882" fmla="*/ 3971981 h 6858000"/>
              <a:gd name="connsiteX14883" fmla="*/ 3376738 w 12192000"/>
              <a:gd name="connsiteY14883" fmla="*/ 3980480 h 6858000"/>
              <a:gd name="connsiteX14884" fmla="*/ 3372308 w 12192000"/>
              <a:gd name="connsiteY14884" fmla="*/ 3993835 h 6858000"/>
              <a:gd name="connsiteX14885" fmla="*/ 3354591 w 12192000"/>
              <a:gd name="connsiteY14885" fmla="*/ 4014071 h 6858000"/>
              <a:gd name="connsiteX14886" fmla="*/ 3353114 w 12192000"/>
              <a:gd name="connsiteY14886" fmla="*/ 4024998 h 6858000"/>
              <a:gd name="connsiteX14887" fmla="*/ 3345732 w 12192000"/>
              <a:gd name="connsiteY14887" fmla="*/ 4038759 h 6858000"/>
              <a:gd name="connsiteX14888" fmla="*/ 3353852 w 12192000"/>
              <a:gd name="connsiteY14888" fmla="*/ 4033902 h 6858000"/>
              <a:gd name="connsiteX14889" fmla="*/ 3359020 w 12192000"/>
              <a:gd name="connsiteY14889" fmla="*/ 4022165 h 6858000"/>
              <a:gd name="connsiteX14890" fmla="*/ 3363450 w 12192000"/>
              <a:gd name="connsiteY14890" fmla="*/ 4011238 h 6858000"/>
              <a:gd name="connsiteX14891" fmla="*/ 3373785 w 12192000"/>
              <a:gd name="connsiteY14891" fmla="*/ 4003953 h 6858000"/>
              <a:gd name="connsiteX14892" fmla="*/ 3378953 w 12192000"/>
              <a:gd name="connsiteY14892" fmla="*/ 4003953 h 6858000"/>
              <a:gd name="connsiteX14893" fmla="*/ 3377476 w 12192000"/>
              <a:gd name="connsiteY14893" fmla="*/ 4010429 h 6858000"/>
              <a:gd name="connsiteX14894" fmla="*/ 3375261 w 12192000"/>
              <a:gd name="connsiteY14894" fmla="*/ 4015690 h 6858000"/>
              <a:gd name="connsiteX14895" fmla="*/ 3375261 w 12192000"/>
              <a:gd name="connsiteY14895" fmla="*/ 4025403 h 6858000"/>
              <a:gd name="connsiteX14896" fmla="*/ 3364188 w 12192000"/>
              <a:gd name="connsiteY14896" fmla="*/ 4040378 h 6858000"/>
              <a:gd name="connsiteX14897" fmla="*/ 3379691 w 12192000"/>
              <a:gd name="connsiteY14897" fmla="*/ 4024189 h 6858000"/>
              <a:gd name="connsiteX14898" fmla="*/ 3390765 w 12192000"/>
              <a:gd name="connsiteY14898" fmla="*/ 4009215 h 6858000"/>
              <a:gd name="connsiteX14899" fmla="*/ 3401838 w 12192000"/>
              <a:gd name="connsiteY14899" fmla="*/ 4005167 h 6858000"/>
              <a:gd name="connsiteX14900" fmla="*/ 3406268 w 12192000"/>
              <a:gd name="connsiteY14900" fmla="*/ 4006786 h 6858000"/>
              <a:gd name="connsiteX14901" fmla="*/ 3409221 w 12192000"/>
              <a:gd name="connsiteY14901" fmla="*/ 4013666 h 6858000"/>
              <a:gd name="connsiteX14902" fmla="*/ 3412912 w 12192000"/>
              <a:gd name="connsiteY14902" fmla="*/ 4005977 h 6858000"/>
              <a:gd name="connsiteX14903" fmla="*/ 3416603 w 12192000"/>
              <a:gd name="connsiteY14903" fmla="*/ 4003953 h 6858000"/>
              <a:gd name="connsiteX14904" fmla="*/ 3423247 w 12192000"/>
              <a:gd name="connsiteY14904" fmla="*/ 4003144 h 6858000"/>
              <a:gd name="connsiteX14905" fmla="*/ 3420294 w 12192000"/>
              <a:gd name="connsiteY14905" fmla="*/ 3998692 h 6858000"/>
              <a:gd name="connsiteX14906" fmla="*/ 3415865 w 12192000"/>
              <a:gd name="connsiteY14906" fmla="*/ 3995454 h 6858000"/>
              <a:gd name="connsiteX14907" fmla="*/ 3415127 w 12192000"/>
              <a:gd name="connsiteY14907" fmla="*/ 3990193 h 6858000"/>
              <a:gd name="connsiteX14908" fmla="*/ 3428415 w 12192000"/>
              <a:gd name="connsiteY14908" fmla="*/ 3976837 h 6858000"/>
              <a:gd name="connsiteX14909" fmla="*/ 3446871 w 12192000"/>
              <a:gd name="connsiteY14909" fmla="*/ 3978456 h 6858000"/>
              <a:gd name="connsiteX14910" fmla="*/ 3464589 w 12192000"/>
              <a:gd name="connsiteY14910" fmla="*/ 3984932 h 6858000"/>
              <a:gd name="connsiteX14911" fmla="*/ 3476401 w 12192000"/>
              <a:gd name="connsiteY14911" fmla="*/ 3984122 h 6858000"/>
              <a:gd name="connsiteX14912" fmla="*/ 3491166 w 12192000"/>
              <a:gd name="connsiteY14912" fmla="*/ 3976433 h 6858000"/>
              <a:gd name="connsiteX14913" fmla="*/ 3501501 w 12192000"/>
              <a:gd name="connsiteY14913" fmla="*/ 3976433 h 6858000"/>
              <a:gd name="connsiteX14914" fmla="*/ 3511837 w 12192000"/>
              <a:gd name="connsiteY14914" fmla="*/ 3984122 h 6858000"/>
              <a:gd name="connsiteX14915" fmla="*/ 3525863 w 12192000"/>
              <a:gd name="connsiteY14915" fmla="*/ 3986955 h 6858000"/>
              <a:gd name="connsiteX14916" fmla="*/ 3525125 w 12192000"/>
              <a:gd name="connsiteY14916" fmla="*/ 3995050 h 6858000"/>
              <a:gd name="connsiteX14917" fmla="*/ 3519957 w 12192000"/>
              <a:gd name="connsiteY14917" fmla="*/ 4001525 h 6858000"/>
              <a:gd name="connsiteX14918" fmla="*/ 3519957 w 12192000"/>
              <a:gd name="connsiteY14918" fmla="*/ 4011643 h 6858000"/>
              <a:gd name="connsiteX14919" fmla="*/ 3506669 w 12192000"/>
              <a:gd name="connsiteY14919" fmla="*/ 4025403 h 6858000"/>
              <a:gd name="connsiteX14920" fmla="*/ 3506669 w 12192000"/>
              <a:gd name="connsiteY14920" fmla="*/ 4035926 h 6858000"/>
              <a:gd name="connsiteX14921" fmla="*/ 3492642 w 12192000"/>
              <a:gd name="connsiteY14921" fmla="*/ 4040782 h 6858000"/>
              <a:gd name="connsiteX14922" fmla="*/ 3483783 w 12192000"/>
              <a:gd name="connsiteY14922" fmla="*/ 4045234 h 6858000"/>
              <a:gd name="connsiteX14923" fmla="*/ 3478616 w 12192000"/>
              <a:gd name="connsiteY14923" fmla="*/ 4046853 h 6858000"/>
              <a:gd name="connsiteX14924" fmla="*/ 3474186 w 12192000"/>
              <a:gd name="connsiteY14924" fmla="*/ 4043615 h 6858000"/>
              <a:gd name="connsiteX14925" fmla="*/ 3470495 w 12192000"/>
              <a:gd name="connsiteY14925" fmla="*/ 4043615 h 6858000"/>
              <a:gd name="connsiteX14926" fmla="*/ 3462374 w 12192000"/>
              <a:gd name="connsiteY14926" fmla="*/ 4052924 h 6858000"/>
              <a:gd name="connsiteX14927" fmla="*/ 3454254 w 12192000"/>
              <a:gd name="connsiteY14927" fmla="*/ 4054543 h 6858000"/>
              <a:gd name="connsiteX14928" fmla="*/ 3439489 w 12192000"/>
              <a:gd name="connsiteY14928" fmla="*/ 4052114 h 6858000"/>
              <a:gd name="connsiteX14929" fmla="*/ 3430630 w 12192000"/>
              <a:gd name="connsiteY14929" fmla="*/ 4054138 h 6858000"/>
              <a:gd name="connsiteX14930" fmla="*/ 3421771 w 12192000"/>
              <a:gd name="connsiteY14930" fmla="*/ 4059804 h 6858000"/>
              <a:gd name="connsiteX14931" fmla="*/ 3414388 w 12192000"/>
              <a:gd name="connsiteY14931" fmla="*/ 4058995 h 6858000"/>
              <a:gd name="connsiteX14932" fmla="*/ 3421033 w 12192000"/>
              <a:gd name="connsiteY14932" fmla="*/ 4063851 h 6858000"/>
              <a:gd name="connsiteX14933" fmla="*/ 3429891 w 12192000"/>
              <a:gd name="connsiteY14933" fmla="*/ 4061828 h 6858000"/>
              <a:gd name="connsiteX14934" fmla="*/ 3440965 w 12192000"/>
              <a:gd name="connsiteY14934" fmla="*/ 4061018 h 6858000"/>
              <a:gd name="connsiteX14935" fmla="*/ 3453515 w 12192000"/>
              <a:gd name="connsiteY14935" fmla="*/ 4064661 h 6858000"/>
              <a:gd name="connsiteX14936" fmla="*/ 3465327 w 12192000"/>
              <a:gd name="connsiteY14936" fmla="*/ 4060613 h 6858000"/>
              <a:gd name="connsiteX14937" fmla="*/ 3471233 w 12192000"/>
              <a:gd name="connsiteY14937" fmla="*/ 4061018 h 6858000"/>
              <a:gd name="connsiteX14938" fmla="*/ 3472710 w 12192000"/>
              <a:gd name="connsiteY14938" fmla="*/ 4066684 h 6858000"/>
              <a:gd name="connsiteX14939" fmla="*/ 3468280 w 12192000"/>
              <a:gd name="connsiteY14939" fmla="*/ 4077207 h 6858000"/>
              <a:gd name="connsiteX14940" fmla="*/ 3469757 w 12192000"/>
              <a:gd name="connsiteY14940" fmla="*/ 4089753 h 6858000"/>
              <a:gd name="connsiteX14941" fmla="*/ 3461636 w 12192000"/>
              <a:gd name="connsiteY14941" fmla="*/ 4095824 h 6858000"/>
              <a:gd name="connsiteX14942" fmla="*/ 3454254 w 12192000"/>
              <a:gd name="connsiteY14942" fmla="*/ 4103918 h 6858000"/>
              <a:gd name="connsiteX14943" fmla="*/ 3454254 w 12192000"/>
              <a:gd name="connsiteY14943" fmla="*/ 4111607 h 6858000"/>
              <a:gd name="connsiteX14944" fmla="*/ 3460898 w 12192000"/>
              <a:gd name="connsiteY14944" fmla="*/ 4121725 h 6858000"/>
              <a:gd name="connsiteX14945" fmla="*/ 3464589 w 12192000"/>
              <a:gd name="connsiteY14945" fmla="*/ 4132248 h 6858000"/>
              <a:gd name="connsiteX14946" fmla="*/ 3466065 w 12192000"/>
              <a:gd name="connsiteY14946" fmla="*/ 4115250 h 6858000"/>
              <a:gd name="connsiteX14947" fmla="*/ 3464589 w 12192000"/>
              <a:gd name="connsiteY14947" fmla="*/ 4105537 h 6858000"/>
              <a:gd name="connsiteX14948" fmla="*/ 3463851 w 12192000"/>
              <a:gd name="connsiteY14948" fmla="*/ 4100275 h 6858000"/>
              <a:gd name="connsiteX14949" fmla="*/ 3471971 w 12192000"/>
              <a:gd name="connsiteY14949" fmla="*/ 4092181 h 6858000"/>
              <a:gd name="connsiteX14950" fmla="*/ 3476401 w 12192000"/>
              <a:gd name="connsiteY14950" fmla="*/ 4085706 h 6858000"/>
              <a:gd name="connsiteX14951" fmla="*/ 3478616 w 12192000"/>
              <a:gd name="connsiteY14951" fmla="*/ 4073160 h 6858000"/>
              <a:gd name="connsiteX14952" fmla="*/ 3484522 w 12192000"/>
              <a:gd name="connsiteY14952" fmla="*/ 4060209 h 6858000"/>
              <a:gd name="connsiteX14953" fmla="*/ 3492642 w 12192000"/>
              <a:gd name="connsiteY14953" fmla="*/ 4050091 h 6858000"/>
              <a:gd name="connsiteX14954" fmla="*/ 3511098 w 12192000"/>
              <a:gd name="connsiteY14954" fmla="*/ 4040782 h 6858000"/>
              <a:gd name="connsiteX14955" fmla="*/ 3525125 w 12192000"/>
              <a:gd name="connsiteY14955" fmla="*/ 4033093 h 6858000"/>
              <a:gd name="connsiteX14956" fmla="*/ 3535460 w 12192000"/>
              <a:gd name="connsiteY14956" fmla="*/ 4022975 h 6858000"/>
              <a:gd name="connsiteX14957" fmla="*/ 3534722 w 12192000"/>
              <a:gd name="connsiteY14957" fmla="*/ 4017714 h 6858000"/>
              <a:gd name="connsiteX14958" fmla="*/ 3539890 w 12192000"/>
              <a:gd name="connsiteY14958" fmla="*/ 4008810 h 6858000"/>
              <a:gd name="connsiteX14959" fmla="*/ 3550225 w 12192000"/>
              <a:gd name="connsiteY14959" fmla="*/ 4003953 h 6858000"/>
              <a:gd name="connsiteX14960" fmla="*/ 3561299 w 12192000"/>
              <a:gd name="connsiteY14960" fmla="*/ 4004358 h 6858000"/>
              <a:gd name="connsiteX14961" fmla="*/ 3564252 w 12192000"/>
              <a:gd name="connsiteY14961" fmla="*/ 4010429 h 6858000"/>
              <a:gd name="connsiteX14962" fmla="*/ 3567943 w 12192000"/>
              <a:gd name="connsiteY14962" fmla="*/ 4010024 h 6858000"/>
              <a:gd name="connsiteX14963" fmla="*/ 3569420 w 12192000"/>
              <a:gd name="connsiteY14963" fmla="*/ 4004358 h 6858000"/>
              <a:gd name="connsiteX14964" fmla="*/ 3576064 w 12192000"/>
              <a:gd name="connsiteY14964" fmla="*/ 4003953 h 6858000"/>
              <a:gd name="connsiteX14965" fmla="*/ 3584923 w 12192000"/>
              <a:gd name="connsiteY14965" fmla="*/ 4009215 h 6858000"/>
              <a:gd name="connsiteX14966" fmla="*/ 3587876 w 12192000"/>
              <a:gd name="connsiteY14966" fmla="*/ 4005572 h 6858000"/>
              <a:gd name="connsiteX14967" fmla="*/ 3591567 w 12192000"/>
              <a:gd name="connsiteY14967" fmla="*/ 4005977 h 6858000"/>
              <a:gd name="connsiteX14968" fmla="*/ 3606332 w 12192000"/>
              <a:gd name="connsiteY14968" fmla="*/ 4014071 h 6858000"/>
              <a:gd name="connsiteX14969" fmla="*/ 3617405 w 12192000"/>
              <a:gd name="connsiteY14969" fmla="*/ 4016904 h 6858000"/>
              <a:gd name="connsiteX14970" fmla="*/ 3624050 w 12192000"/>
              <a:gd name="connsiteY14970" fmla="*/ 4014881 h 6858000"/>
              <a:gd name="connsiteX14971" fmla="*/ 3627741 w 12192000"/>
              <a:gd name="connsiteY14971" fmla="*/ 4021356 h 6858000"/>
              <a:gd name="connsiteX14972" fmla="*/ 3632909 w 12192000"/>
              <a:gd name="connsiteY14972" fmla="*/ 4024189 h 6858000"/>
              <a:gd name="connsiteX14973" fmla="*/ 3632909 w 12192000"/>
              <a:gd name="connsiteY14973" fmla="*/ 4028236 h 6858000"/>
              <a:gd name="connsiteX14974" fmla="*/ 3636600 w 12192000"/>
              <a:gd name="connsiteY14974" fmla="*/ 4023784 h 6858000"/>
              <a:gd name="connsiteX14975" fmla="*/ 3643244 w 12192000"/>
              <a:gd name="connsiteY14975" fmla="*/ 4025808 h 6858000"/>
              <a:gd name="connsiteX14976" fmla="*/ 3647673 w 12192000"/>
              <a:gd name="connsiteY14976" fmla="*/ 4030664 h 6858000"/>
              <a:gd name="connsiteX14977" fmla="*/ 3655056 w 12192000"/>
              <a:gd name="connsiteY14977" fmla="*/ 4029855 h 6858000"/>
              <a:gd name="connsiteX14978" fmla="*/ 3660962 w 12192000"/>
              <a:gd name="connsiteY14978" fmla="*/ 4034307 h 6858000"/>
              <a:gd name="connsiteX14979" fmla="*/ 3663177 w 12192000"/>
              <a:gd name="connsiteY14979" fmla="*/ 4040782 h 6858000"/>
              <a:gd name="connsiteX14980" fmla="*/ 3667606 w 12192000"/>
              <a:gd name="connsiteY14980" fmla="*/ 4043615 h 6858000"/>
              <a:gd name="connsiteX14981" fmla="*/ 3671297 w 12192000"/>
              <a:gd name="connsiteY14981" fmla="*/ 4050496 h 6858000"/>
              <a:gd name="connsiteX14982" fmla="*/ 3677941 w 12192000"/>
              <a:gd name="connsiteY14982" fmla="*/ 4047663 h 6858000"/>
              <a:gd name="connsiteX14983" fmla="*/ 3683847 w 12192000"/>
              <a:gd name="connsiteY14983" fmla="*/ 4039973 h 6858000"/>
              <a:gd name="connsiteX14984" fmla="*/ 3694921 w 12192000"/>
              <a:gd name="connsiteY14984" fmla="*/ 4041592 h 6858000"/>
              <a:gd name="connsiteX14985" fmla="*/ 3703042 w 12192000"/>
              <a:gd name="connsiteY14985" fmla="*/ 4040782 h 6858000"/>
              <a:gd name="connsiteX14986" fmla="*/ 3710424 w 12192000"/>
              <a:gd name="connsiteY14986" fmla="*/ 4052519 h 6858000"/>
              <a:gd name="connsiteX14987" fmla="*/ 3724451 w 12192000"/>
              <a:gd name="connsiteY14987" fmla="*/ 4065875 h 6858000"/>
              <a:gd name="connsiteX14988" fmla="*/ 3714115 w 12192000"/>
              <a:gd name="connsiteY14988" fmla="*/ 4076802 h 6858000"/>
              <a:gd name="connsiteX14989" fmla="*/ 3721498 w 12192000"/>
              <a:gd name="connsiteY14989" fmla="*/ 4077207 h 6858000"/>
              <a:gd name="connsiteX14990" fmla="*/ 3725189 w 12192000"/>
              <a:gd name="connsiteY14990" fmla="*/ 4080444 h 6858000"/>
              <a:gd name="connsiteX14991" fmla="*/ 3720760 w 12192000"/>
              <a:gd name="connsiteY14991" fmla="*/ 4084087 h 6858000"/>
              <a:gd name="connsiteX14992" fmla="*/ 3716330 w 12192000"/>
              <a:gd name="connsiteY14992" fmla="*/ 4098657 h 6858000"/>
              <a:gd name="connsiteX14993" fmla="*/ 3717807 w 12192000"/>
              <a:gd name="connsiteY14993" fmla="*/ 4109179 h 6858000"/>
              <a:gd name="connsiteX14994" fmla="*/ 3714854 w 12192000"/>
              <a:gd name="connsiteY14994" fmla="*/ 4120916 h 6858000"/>
              <a:gd name="connsiteX14995" fmla="*/ 3717807 w 12192000"/>
              <a:gd name="connsiteY14995" fmla="*/ 4132248 h 6858000"/>
              <a:gd name="connsiteX14996" fmla="*/ 3717807 w 12192000"/>
              <a:gd name="connsiteY14996" fmla="*/ 4120106 h 6858000"/>
              <a:gd name="connsiteX14997" fmla="*/ 3725927 w 12192000"/>
              <a:gd name="connsiteY14997" fmla="*/ 4105537 h 6858000"/>
              <a:gd name="connsiteX14998" fmla="*/ 3725189 w 12192000"/>
              <a:gd name="connsiteY14998" fmla="*/ 4097038 h 6858000"/>
              <a:gd name="connsiteX14999" fmla="*/ 3730357 w 12192000"/>
              <a:gd name="connsiteY14999" fmla="*/ 4095014 h 6858000"/>
              <a:gd name="connsiteX15000" fmla="*/ 3732571 w 12192000"/>
              <a:gd name="connsiteY15000" fmla="*/ 4101894 h 6858000"/>
              <a:gd name="connsiteX15001" fmla="*/ 3737739 w 12192000"/>
              <a:gd name="connsiteY15001" fmla="*/ 4109989 h 6858000"/>
              <a:gd name="connsiteX15002" fmla="*/ 3739216 w 12192000"/>
              <a:gd name="connsiteY15002" fmla="*/ 4099061 h 6858000"/>
              <a:gd name="connsiteX15003" fmla="*/ 3742907 w 12192000"/>
              <a:gd name="connsiteY15003" fmla="*/ 4094205 h 6858000"/>
              <a:gd name="connsiteX15004" fmla="*/ 3752504 w 12192000"/>
              <a:gd name="connsiteY15004" fmla="*/ 4090158 h 6858000"/>
              <a:gd name="connsiteX15005" fmla="*/ 3753981 w 12192000"/>
              <a:gd name="connsiteY15005" fmla="*/ 4086515 h 6858000"/>
              <a:gd name="connsiteX15006" fmla="*/ 3756195 w 12192000"/>
              <a:gd name="connsiteY15006" fmla="*/ 4084896 h 6858000"/>
              <a:gd name="connsiteX15007" fmla="*/ 3762101 w 12192000"/>
              <a:gd name="connsiteY15007" fmla="*/ 4087729 h 6858000"/>
              <a:gd name="connsiteX15008" fmla="*/ 3764316 w 12192000"/>
              <a:gd name="connsiteY15008" fmla="*/ 4085301 h 6858000"/>
              <a:gd name="connsiteX15009" fmla="*/ 3762101 w 12192000"/>
              <a:gd name="connsiteY15009" fmla="*/ 4080040 h 6858000"/>
              <a:gd name="connsiteX15010" fmla="*/ 3762839 w 12192000"/>
              <a:gd name="connsiteY15010" fmla="*/ 4077611 h 6858000"/>
              <a:gd name="connsiteX15011" fmla="*/ 3773175 w 12192000"/>
              <a:gd name="connsiteY15011" fmla="*/ 4076802 h 6858000"/>
              <a:gd name="connsiteX15012" fmla="*/ 3800490 w 12192000"/>
              <a:gd name="connsiteY15012" fmla="*/ 4088539 h 6858000"/>
              <a:gd name="connsiteX15013" fmla="*/ 3813040 w 12192000"/>
              <a:gd name="connsiteY15013" fmla="*/ 4090967 h 6858000"/>
              <a:gd name="connsiteX15014" fmla="*/ 3818208 w 12192000"/>
              <a:gd name="connsiteY15014" fmla="*/ 4090158 h 6858000"/>
              <a:gd name="connsiteX15015" fmla="*/ 3832234 w 12192000"/>
              <a:gd name="connsiteY15015" fmla="*/ 4095419 h 6858000"/>
              <a:gd name="connsiteX15016" fmla="*/ 3835187 w 12192000"/>
              <a:gd name="connsiteY15016" fmla="*/ 4093395 h 6858000"/>
              <a:gd name="connsiteX15017" fmla="*/ 3833711 w 12192000"/>
              <a:gd name="connsiteY15017" fmla="*/ 4088943 h 6858000"/>
              <a:gd name="connsiteX15018" fmla="*/ 3839617 w 12192000"/>
              <a:gd name="connsiteY15018" fmla="*/ 4090562 h 6858000"/>
              <a:gd name="connsiteX15019" fmla="*/ 3841093 w 12192000"/>
              <a:gd name="connsiteY15019" fmla="*/ 4095014 h 6858000"/>
              <a:gd name="connsiteX15020" fmla="*/ 3849214 w 12192000"/>
              <a:gd name="connsiteY15020" fmla="*/ 4101085 h 6858000"/>
              <a:gd name="connsiteX15021" fmla="*/ 3849214 w 12192000"/>
              <a:gd name="connsiteY15021" fmla="*/ 4096228 h 6858000"/>
              <a:gd name="connsiteX15022" fmla="*/ 3851429 w 12192000"/>
              <a:gd name="connsiteY15022" fmla="*/ 4090562 h 6858000"/>
              <a:gd name="connsiteX15023" fmla="*/ 3856596 w 12192000"/>
              <a:gd name="connsiteY15023" fmla="*/ 4095014 h 6858000"/>
              <a:gd name="connsiteX15024" fmla="*/ 3858811 w 12192000"/>
              <a:gd name="connsiteY15024" fmla="*/ 4090967 h 6858000"/>
              <a:gd name="connsiteX15025" fmla="*/ 3872838 w 12192000"/>
              <a:gd name="connsiteY15025" fmla="*/ 4100275 h 6858000"/>
              <a:gd name="connsiteX15026" fmla="*/ 3878744 w 12192000"/>
              <a:gd name="connsiteY15026" fmla="*/ 4105537 h 6858000"/>
              <a:gd name="connsiteX15027" fmla="*/ 3882435 w 12192000"/>
              <a:gd name="connsiteY15027" fmla="*/ 4099871 h 6858000"/>
              <a:gd name="connsiteX15028" fmla="*/ 3892032 w 12192000"/>
              <a:gd name="connsiteY15028" fmla="*/ 4095824 h 6858000"/>
              <a:gd name="connsiteX15029" fmla="*/ 3900891 w 12192000"/>
              <a:gd name="connsiteY15029" fmla="*/ 4099871 h 6858000"/>
              <a:gd name="connsiteX15030" fmla="*/ 3914918 w 12192000"/>
              <a:gd name="connsiteY15030" fmla="*/ 4099871 h 6858000"/>
              <a:gd name="connsiteX15031" fmla="*/ 3924515 w 12192000"/>
              <a:gd name="connsiteY15031" fmla="*/ 4095014 h 6858000"/>
              <a:gd name="connsiteX15032" fmla="*/ 3939280 w 12192000"/>
              <a:gd name="connsiteY15032" fmla="*/ 4101085 h 6858000"/>
              <a:gd name="connsiteX15033" fmla="*/ 3953306 w 12192000"/>
              <a:gd name="connsiteY15033" fmla="*/ 4101085 h 6858000"/>
              <a:gd name="connsiteX15034" fmla="*/ 3983574 w 12192000"/>
              <a:gd name="connsiteY15034" fmla="*/ 4120916 h 6858000"/>
              <a:gd name="connsiteX15035" fmla="*/ 3993910 w 12192000"/>
              <a:gd name="connsiteY15035" fmla="*/ 4120511 h 6858000"/>
              <a:gd name="connsiteX15036" fmla="*/ 4006460 w 12192000"/>
              <a:gd name="connsiteY15036" fmla="*/ 4131034 h 6858000"/>
              <a:gd name="connsiteX15037" fmla="*/ 4014581 w 12192000"/>
              <a:gd name="connsiteY15037" fmla="*/ 4133057 h 6858000"/>
              <a:gd name="connsiteX15038" fmla="*/ 4033037 w 12192000"/>
              <a:gd name="connsiteY15038" fmla="*/ 4156126 h 6858000"/>
              <a:gd name="connsiteX15039" fmla="*/ 4055184 w 12192000"/>
              <a:gd name="connsiteY15039" fmla="*/ 4177981 h 6858000"/>
              <a:gd name="connsiteX15040" fmla="*/ 4065519 w 12192000"/>
              <a:gd name="connsiteY15040" fmla="*/ 4179195 h 6858000"/>
              <a:gd name="connsiteX15041" fmla="*/ 4079546 w 12192000"/>
              <a:gd name="connsiteY15041" fmla="*/ 4186075 h 6858000"/>
              <a:gd name="connsiteX15042" fmla="*/ 4090620 w 12192000"/>
              <a:gd name="connsiteY15042" fmla="*/ 4197407 h 6858000"/>
              <a:gd name="connsiteX15043" fmla="*/ 4100955 w 12192000"/>
              <a:gd name="connsiteY15043" fmla="*/ 4199026 h 6858000"/>
              <a:gd name="connsiteX15044" fmla="*/ 4110552 w 12192000"/>
              <a:gd name="connsiteY15044" fmla="*/ 4211167 h 6858000"/>
              <a:gd name="connsiteX15045" fmla="*/ 4123841 w 12192000"/>
              <a:gd name="connsiteY15045" fmla="*/ 4205906 h 6858000"/>
              <a:gd name="connsiteX15046" fmla="*/ 4143035 w 12192000"/>
              <a:gd name="connsiteY15046" fmla="*/ 4205096 h 6858000"/>
              <a:gd name="connsiteX15047" fmla="*/ 4175518 w 12192000"/>
              <a:gd name="connsiteY15047" fmla="*/ 4218452 h 6858000"/>
              <a:gd name="connsiteX15048" fmla="*/ 4177732 w 12192000"/>
              <a:gd name="connsiteY15048" fmla="*/ 4233022 h 6858000"/>
              <a:gd name="connsiteX15049" fmla="*/ 4177732 w 12192000"/>
              <a:gd name="connsiteY15049" fmla="*/ 4245163 h 6858000"/>
              <a:gd name="connsiteX15050" fmla="*/ 4195450 w 12192000"/>
              <a:gd name="connsiteY15050" fmla="*/ 4279969 h 6858000"/>
              <a:gd name="connsiteX15051" fmla="*/ 4197665 w 12192000"/>
              <a:gd name="connsiteY15051" fmla="*/ 4291301 h 6858000"/>
              <a:gd name="connsiteX15052" fmla="*/ 4202833 w 12192000"/>
              <a:gd name="connsiteY15052" fmla="*/ 4294943 h 6858000"/>
              <a:gd name="connsiteX15053" fmla="*/ 4205048 w 12192000"/>
              <a:gd name="connsiteY15053" fmla="*/ 4317607 h 6858000"/>
              <a:gd name="connsiteX15054" fmla="*/ 4199142 w 12192000"/>
              <a:gd name="connsiteY15054" fmla="*/ 4322464 h 6858000"/>
              <a:gd name="connsiteX15055" fmla="*/ 4196189 w 12192000"/>
              <a:gd name="connsiteY15055" fmla="*/ 4331772 h 6858000"/>
              <a:gd name="connsiteX15056" fmla="*/ 4202833 w 12192000"/>
              <a:gd name="connsiteY15056" fmla="*/ 4340676 h 6858000"/>
              <a:gd name="connsiteX15057" fmla="*/ 4202833 w 12192000"/>
              <a:gd name="connsiteY15057" fmla="*/ 4348365 h 6858000"/>
              <a:gd name="connsiteX15058" fmla="*/ 4196927 w 12192000"/>
              <a:gd name="connsiteY15058" fmla="*/ 4356460 h 6858000"/>
              <a:gd name="connsiteX15059" fmla="*/ 4193236 w 12192000"/>
              <a:gd name="connsiteY15059" fmla="*/ 4367387 h 6858000"/>
              <a:gd name="connsiteX15060" fmla="*/ 4181424 w 12192000"/>
              <a:gd name="connsiteY15060" fmla="*/ 4392075 h 6858000"/>
              <a:gd name="connsiteX15061" fmla="*/ 4176256 w 12192000"/>
              <a:gd name="connsiteY15061" fmla="*/ 4398955 h 6858000"/>
              <a:gd name="connsiteX15062" fmla="*/ 4156323 w 12192000"/>
              <a:gd name="connsiteY15062" fmla="*/ 4423238 h 6858000"/>
              <a:gd name="connsiteX15063" fmla="*/ 4134176 w 12192000"/>
              <a:gd name="connsiteY15063" fmla="*/ 4441854 h 6858000"/>
              <a:gd name="connsiteX15064" fmla="*/ 4129008 w 12192000"/>
              <a:gd name="connsiteY15064" fmla="*/ 4450353 h 6858000"/>
              <a:gd name="connsiteX15065" fmla="*/ 4120888 w 12192000"/>
              <a:gd name="connsiteY15065" fmla="*/ 4452782 h 6858000"/>
              <a:gd name="connsiteX15066" fmla="*/ 4117196 w 12192000"/>
              <a:gd name="connsiteY15066" fmla="*/ 4460876 h 6858000"/>
              <a:gd name="connsiteX15067" fmla="*/ 4091358 w 12192000"/>
              <a:gd name="connsiteY15067" fmla="*/ 4477469 h 6858000"/>
              <a:gd name="connsiteX15068" fmla="*/ 4083976 w 12192000"/>
              <a:gd name="connsiteY15068" fmla="*/ 4490825 h 6858000"/>
              <a:gd name="connsiteX15069" fmla="*/ 4077331 w 12192000"/>
              <a:gd name="connsiteY15069" fmla="*/ 4507014 h 6858000"/>
              <a:gd name="connsiteX15070" fmla="*/ 4071425 w 12192000"/>
              <a:gd name="connsiteY15070" fmla="*/ 4512275 h 6858000"/>
              <a:gd name="connsiteX15071" fmla="*/ 4068472 w 12192000"/>
              <a:gd name="connsiteY15071" fmla="*/ 4522797 h 6858000"/>
              <a:gd name="connsiteX15072" fmla="*/ 4061090 w 12192000"/>
              <a:gd name="connsiteY15072" fmla="*/ 4540200 h 6858000"/>
              <a:gd name="connsiteX15073" fmla="*/ 4044110 w 12192000"/>
              <a:gd name="connsiteY15073" fmla="*/ 4564078 h 6858000"/>
              <a:gd name="connsiteX15074" fmla="*/ 4030822 w 12192000"/>
              <a:gd name="connsiteY15074" fmla="*/ 4570554 h 6858000"/>
              <a:gd name="connsiteX15075" fmla="*/ 4021225 w 12192000"/>
              <a:gd name="connsiteY15075" fmla="*/ 4578648 h 6858000"/>
              <a:gd name="connsiteX15076" fmla="*/ 4016057 w 12192000"/>
              <a:gd name="connsiteY15076" fmla="*/ 4578243 h 6858000"/>
              <a:gd name="connsiteX15077" fmla="*/ 4018272 w 12192000"/>
              <a:gd name="connsiteY15077" fmla="*/ 4572577 h 6858000"/>
              <a:gd name="connsiteX15078" fmla="*/ 4025654 w 12192000"/>
              <a:gd name="connsiteY15078" fmla="*/ 4567721 h 6858000"/>
              <a:gd name="connsiteX15079" fmla="*/ 4030822 w 12192000"/>
              <a:gd name="connsiteY15079" fmla="*/ 4560841 h 6858000"/>
              <a:gd name="connsiteX15080" fmla="*/ 4025654 w 12192000"/>
              <a:gd name="connsiteY15080" fmla="*/ 4558412 h 6858000"/>
              <a:gd name="connsiteX15081" fmla="*/ 4022701 w 12192000"/>
              <a:gd name="connsiteY15081" fmla="*/ 4552746 h 6858000"/>
              <a:gd name="connsiteX15082" fmla="*/ 4016057 w 12192000"/>
              <a:gd name="connsiteY15082" fmla="*/ 4552746 h 6858000"/>
              <a:gd name="connsiteX15083" fmla="*/ 4013104 w 12192000"/>
              <a:gd name="connsiteY15083" fmla="*/ 4562459 h 6858000"/>
              <a:gd name="connsiteX15084" fmla="*/ 4005722 w 12192000"/>
              <a:gd name="connsiteY15084" fmla="*/ 4560031 h 6858000"/>
              <a:gd name="connsiteX15085" fmla="*/ 3998339 w 12192000"/>
              <a:gd name="connsiteY15085" fmla="*/ 4555984 h 6858000"/>
              <a:gd name="connsiteX15086" fmla="*/ 3995386 w 12192000"/>
              <a:gd name="connsiteY15086" fmla="*/ 4550723 h 6858000"/>
              <a:gd name="connsiteX15087" fmla="*/ 3993910 w 12192000"/>
              <a:gd name="connsiteY15087" fmla="*/ 4554770 h 6858000"/>
              <a:gd name="connsiteX15088" fmla="*/ 3990219 w 12192000"/>
              <a:gd name="connsiteY15088" fmla="*/ 4556389 h 6858000"/>
              <a:gd name="connsiteX15089" fmla="*/ 4003507 w 12192000"/>
              <a:gd name="connsiteY15089" fmla="*/ 4561650 h 6858000"/>
              <a:gd name="connsiteX15090" fmla="*/ 4010151 w 12192000"/>
              <a:gd name="connsiteY15090" fmla="*/ 4572173 h 6858000"/>
              <a:gd name="connsiteX15091" fmla="*/ 4008675 w 12192000"/>
              <a:gd name="connsiteY15091" fmla="*/ 4583100 h 6858000"/>
              <a:gd name="connsiteX15092" fmla="*/ 4002030 w 12192000"/>
              <a:gd name="connsiteY15092" fmla="*/ 4584719 h 6858000"/>
              <a:gd name="connsiteX15093" fmla="*/ 4000554 w 12192000"/>
              <a:gd name="connsiteY15093" fmla="*/ 4591599 h 6858000"/>
              <a:gd name="connsiteX15094" fmla="*/ 4002030 w 12192000"/>
              <a:gd name="connsiteY15094" fmla="*/ 4601717 h 6858000"/>
              <a:gd name="connsiteX15095" fmla="*/ 3995386 w 12192000"/>
              <a:gd name="connsiteY15095" fmla="*/ 4612239 h 6858000"/>
              <a:gd name="connsiteX15096" fmla="*/ 3995386 w 12192000"/>
              <a:gd name="connsiteY15096" fmla="*/ 4617501 h 6858000"/>
              <a:gd name="connsiteX15097" fmla="*/ 4002769 w 12192000"/>
              <a:gd name="connsiteY15097" fmla="*/ 4622762 h 6858000"/>
              <a:gd name="connsiteX15098" fmla="*/ 4007198 w 12192000"/>
              <a:gd name="connsiteY15098" fmla="*/ 4618310 h 6858000"/>
              <a:gd name="connsiteX15099" fmla="*/ 4007198 w 12192000"/>
              <a:gd name="connsiteY15099" fmla="*/ 4626809 h 6858000"/>
              <a:gd name="connsiteX15100" fmla="*/ 4003507 w 12192000"/>
              <a:gd name="connsiteY15100" fmla="*/ 4635308 h 6858000"/>
              <a:gd name="connsiteX15101" fmla="*/ 4003507 w 12192000"/>
              <a:gd name="connsiteY15101" fmla="*/ 4647045 h 6858000"/>
              <a:gd name="connsiteX15102" fmla="*/ 4008675 w 12192000"/>
              <a:gd name="connsiteY15102" fmla="*/ 4709371 h 6858000"/>
              <a:gd name="connsiteX15103" fmla="*/ 4004245 w 12192000"/>
              <a:gd name="connsiteY15103" fmla="*/ 4726369 h 6858000"/>
              <a:gd name="connsiteX15104" fmla="*/ 4004983 w 12192000"/>
              <a:gd name="connsiteY15104" fmla="*/ 4733249 h 6858000"/>
              <a:gd name="connsiteX15105" fmla="*/ 4002030 w 12192000"/>
              <a:gd name="connsiteY15105" fmla="*/ 4744986 h 6858000"/>
              <a:gd name="connsiteX15106" fmla="*/ 4004245 w 12192000"/>
              <a:gd name="connsiteY15106" fmla="*/ 4761174 h 6858000"/>
              <a:gd name="connsiteX15107" fmla="*/ 3996124 w 12192000"/>
              <a:gd name="connsiteY15107" fmla="*/ 4781410 h 6858000"/>
              <a:gd name="connsiteX15108" fmla="*/ 4000554 w 12192000"/>
              <a:gd name="connsiteY15108" fmla="*/ 4798408 h 6858000"/>
              <a:gd name="connsiteX15109" fmla="*/ 3998339 w 12192000"/>
              <a:gd name="connsiteY15109" fmla="*/ 4803669 h 6858000"/>
              <a:gd name="connsiteX15110" fmla="*/ 3983574 w 12192000"/>
              <a:gd name="connsiteY15110" fmla="*/ 4815001 h 6858000"/>
              <a:gd name="connsiteX15111" fmla="*/ 3982098 w 12192000"/>
              <a:gd name="connsiteY15111" fmla="*/ 4820667 h 6858000"/>
              <a:gd name="connsiteX15112" fmla="*/ 3976930 w 12192000"/>
              <a:gd name="connsiteY15112" fmla="*/ 4827547 h 6858000"/>
              <a:gd name="connsiteX15113" fmla="*/ 3971024 w 12192000"/>
              <a:gd name="connsiteY15113" fmla="*/ 4845355 h 6858000"/>
              <a:gd name="connsiteX15114" fmla="*/ 3974715 w 12192000"/>
              <a:gd name="connsiteY15114" fmla="*/ 4851021 h 6858000"/>
              <a:gd name="connsiteX15115" fmla="*/ 3978407 w 12192000"/>
              <a:gd name="connsiteY15115" fmla="*/ 4880160 h 6858000"/>
              <a:gd name="connsiteX15116" fmla="*/ 3977668 w 12192000"/>
              <a:gd name="connsiteY15116" fmla="*/ 4889469 h 6858000"/>
              <a:gd name="connsiteX15117" fmla="*/ 3959212 w 12192000"/>
              <a:gd name="connsiteY15117" fmla="*/ 4909704 h 6858000"/>
              <a:gd name="connsiteX15118" fmla="*/ 3945186 w 12192000"/>
              <a:gd name="connsiteY15118" fmla="*/ 4930750 h 6858000"/>
              <a:gd name="connsiteX15119" fmla="*/ 3947400 w 12192000"/>
              <a:gd name="connsiteY15119" fmla="*/ 4931964 h 6858000"/>
              <a:gd name="connsiteX15120" fmla="*/ 3945924 w 12192000"/>
              <a:gd name="connsiteY15120" fmla="*/ 4941272 h 6858000"/>
              <a:gd name="connsiteX15121" fmla="*/ 3937065 w 12192000"/>
              <a:gd name="connsiteY15121" fmla="*/ 4946533 h 6858000"/>
              <a:gd name="connsiteX15122" fmla="*/ 3932636 w 12192000"/>
              <a:gd name="connsiteY15122" fmla="*/ 4950176 h 6858000"/>
              <a:gd name="connsiteX15123" fmla="*/ 3932636 w 12192000"/>
              <a:gd name="connsiteY15123" fmla="*/ 4959080 h 6858000"/>
              <a:gd name="connsiteX15124" fmla="*/ 3925253 w 12192000"/>
              <a:gd name="connsiteY15124" fmla="*/ 4967174 h 6858000"/>
              <a:gd name="connsiteX15125" fmla="*/ 3919347 w 12192000"/>
              <a:gd name="connsiteY15125" fmla="*/ 4978911 h 6858000"/>
              <a:gd name="connsiteX15126" fmla="*/ 3927468 w 12192000"/>
              <a:gd name="connsiteY15126" fmla="*/ 4996313 h 6858000"/>
              <a:gd name="connsiteX15127" fmla="*/ 3930421 w 12192000"/>
              <a:gd name="connsiteY15127" fmla="*/ 4999956 h 6858000"/>
              <a:gd name="connsiteX15128" fmla="*/ 3927468 w 12192000"/>
              <a:gd name="connsiteY15128" fmla="*/ 5005622 h 6858000"/>
              <a:gd name="connsiteX15129" fmla="*/ 3917871 w 12192000"/>
              <a:gd name="connsiteY15129" fmla="*/ 5010883 h 6858000"/>
              <a:gd name="connsiteX15130" fmla="*/ 3898676 w 12192000"/>
              <a:gd name="connsiteY15130" fmla="*/ 5017359 h 6858000"/>
              <a:gd name="connsiteX15131" fmla="*/ 3876529 w 12192000"/>
              <a:gd name="connsiteY15131" fmla="*/ 5031524 h 6858000"/>
              <a:gd name="connsiteX15132" fmla="*/ 3875053 w 12192000"/>
              <a:gd name="connsiteY15132" fmla="*/ 5035975 h 6858000"/>
              <a:gd name="connsiteX15133" fmla="*/ 3877267 w 12192000"/>
              <a:gd name="connsiteY15133" fmla="*/ 5038404 h 6858000"/>
              <a:gd name="connsiteX15134" fmla="*/ 3877267 w 12192000"/>
              <a:gd name="connsiteY15134" fmla="*/ 5042856 h 6858000"/>
              <a:gd name="connsiteX15135" fmla="*/ 3866932 w 12192000"/>
              <a:gd name="connsiteY15135" fmla="*/ 5049331 h 6858000"/>
              <a:gd name="connsiteX15136" fmla="*/ 3850690 w 12192000"/>
              <a:gd name="connsiteY15136" fmla="*/ 5047712 h 6858000"/>
              <a:gd name="connsiteX15137" fmla="*/ 3836664 w 12192000"/>
              <a:gd name="connsiteY15137" fmla="*/ 5047712 h 6858000"/>
              <a:gd name="connsiteX15138" fmla="*/ 3828543 w 12192000"/>
              <a:gd name="connsiteY15138" fmla="*/ 5051759 h 6858000"/>
              <a:gd name="connsiteX15139" fmla="*/ 3814517 w 12192000"/>
              <a:gd name="connsiteY15139" fmla="*/ 5049736 h 6858000"/>
              <a:gd name="connsiteX15140" fmla="*/ 3813040 w 12192000"/>
              <a:gd name="connsiteY15140" fmla="*/ 5042046 h 6858000"/>
              <a:gd name="connsiteX15141" fmla="*/ 3814517 w 12192000"/>
              <a:gd name="connsiteY15141" fmla="*/ 5036785 h 6858000"/>
              <a:gd name="connsiteX15142" fmla="*/ 3809349 w 12192000"/>
              <a:gd name="connsiteY15142" fmla="*/ 5035975 h 6858000"/>
              <a:gd name="connsiteX15143" fmla="*/ 3802705 w 12192000"/>
              <a:gd name="connsiteY15143" fmla="*/ 5040832 h 6858000"/>
              <a:gd name="connsiteX15144" fmla="*/ 3804919 w 12192000"/>
              <a:gd name="connsiteY15144" fmla="*/ 5044070 h 6858000"/>
              <a:gd name="connsiteX15145" fmla="*/ 3782034 w 12192000"/>
              <a:gd name="connsiteY15145" fmla="*/ 5052569 h 6858000"/>
              <a:gd name="connsiteX15146" fmla="*/ 3762839 w 12192000"/>
              <a:gd name="connsiteY15146" fmla="*/ 5059449 h 6858000"/>
              <a:gd name="connsiteX15147" fmla="*/ 3758410 w 12192000"/>
              <a:gd name="connsiteY15147" fmla="*/ 5056211 h 6858000"/>
              <a:gd name="connsiteX15148" fmla="*/ 3760625 w 12192000"/>
              <a:gd name="connsiteY15148" fmla="*/ 5053378 h 6858000"/>
              <a:gd name="connsiteX15149" fmla="*/ 3773175 w 12192000"/>
              <a:gd name="connsiteY15149" fmla="*/ 5051355 h 6858000"/>
              <a:gd name="connsiteX15150" fmla="*/ 3785725 w 12192000"/>
              <a:gd name="connsiteY15150" fmla="*/ 5044879 h 6858000"/>
              <a:gd name="connsiteX15151" fmla="*/ 3785725 w 12192000"/>
              <a:gd name="connsiteY15151" fmla="*/ 5041237 h 6858000"/>
              <a:gd name="connsiteX15152" fmla="*/ 3777604 w 12192000"/>
              <a:gd name="connsiteY15152" fmla="*/ 5040832 h 6858000"/>
              <a:gd name="connsiteX15153" fmla="*/ 3771698 w 12192000"/>
              <a:gd name="connsiteY15153" fmla="*/ 5045284 h 6858000"/>
              <a:gd name="connsiteX15154" fmla="*/ 3762839 w 12192000"/>
              <a:gd name="connsiteY15154" fmla="*/ 5046093 h 6858000"/>
              <a:gd name="connsiteX15155" fmla="*/ 3755457 w 12192000"/>
              <a:gd name="connsiteY15155" fmla="*/ 5044070 h 6858000"/>
              <a:gd name="connsiteX15156" fmla="*/ 3742907 w 12192000"/>
              <a:gd name="connsiteY15156" fmla="*/ 5051355 h 6858000"/>
              <a:gd name="connsiteX15157" fmla="*/ 3734786 w 12192000"/>
              <a:gd name="connsiteY15157" fmla="*/ 5052973 h 6858000"/>
              <a:gd name="connsiteX15158" fmla="*/ 3738477 w 12192000"/>
              <a:gd name="connsiteY15158" fmla="*/ 5058639 h 6858000"/>
              <a:gd name="connsiteX15159" fmla="*/ 3745122 w 12192000"/>
              <a:gd name="connsiteY15159" fmla="*/ 5059854 h 6858000"/>
              <a:gd name="connsiteX15160" fmla="*/ 3750289 w 12192000"/>
              <a:gd name="connsiteY15160" fmla="*/ 5062687 h 6858000"/>
              <a:gd name="connsiteX15161" fmla="*/ 3750289 w 12192000"/>
              <a:gd name="connsiteY15161" fmla="*/ 5066329 h 6858000"/>
              <a:gd name="connsiteX15162" fmla="*/ 3742169 w 12192000"/>
              <a:gd name="connsiteY15162" fmla="*/ 5068757 h 6858000"/>
              <a:gd name="connsiteX15163" fmla="*/ 3720760 w 12192000"/>
              <a:gd name="connsiteY15163" fmla="*/ 5080899 h 6858000"/>
              <a:gd name="connsiteX15164" fmla="*/ 3713377 w 12192000"/>
              <a:gd name="connsiteY15164" fmla="*/ 5093445 h 6858000"/>
              <a:gd name="connsiteX15165" fmla="*/ 3712639 w 12192000"/>
              <a:gd name="connsiteY15165" fmla="*/ 5099920 h 6858000"/>
              <a:gd name="connsiteX15166" fmla="*/ 3705256 w 12192000"/>
              <a:gd name="connsiteY15166" fmla="*/ 5098301 h 6858000"/>
              <a:gd name="connsiteX15167" fmla="*/ 3698612 w 12192000"/>
              <a:gd name="connsiteY15167" fmla="*/ 5093445 h 6858000"/>
              <a:gd name="connsiteX15168" fmla="*/ 3689015 w 12192000"/>
              <a:gd name="connsiteY15168" fmla="*/ 5093445 h 6858000"/>
              <a:gd name="connsiteX15169" fmla="*/ 3677941 w 12192000"/>
              <a:gd name="connsiteY15169" fmla="*/ 5101134 h 6858000"/>
              <a:gd name="connsiteX15170" fmla="*/ 3668344 w 12192000"/>
              <a:gd name="connsiteY15170" fmla="*/ 5110038 h 6858000"/>
              <a:gd name="connsiteX15171" fmla="*/ 3650626 w 12192000"/>
              <a:gd name="connsiteY15171" fmla="*/ 5111657 h 6858000"/>
              <a:gd name="connsiteX15172" fmla="*/ 3629956 w 12192000"/>
              <a:gd name="connsiteY15172" fmla="*/ 5133512 h 6858000"/>
              <a:gd name="connsiteX15173" fmla="*/ 3614452 w 12192000"/>
              <a:gd name="connsiteY15173" fmla="*/ 5142820 h 6858000"/>
              <a:gd name="connsiteX15174" fmla="*/ 3601164 w 12192000"/>
              <a:gd name="connsiteY15174" fmla="*/ 5153343 h 6858000"/>
              <a:gd name="connsiteX15175" fmla="*/ 3601902 w 12192000"/>
              <a:gd name="connsiteY15175" fmla="*/ 5157794 h 6858000"/>
              <a:gd name="connsiteX15176" fmla="*/ 3592305 w 12192000"/>
              <a:gd name="connsiteY15176" fmla="*/ 5163460 h 6858000"/>
              <a:gd name="connsiteX15177" fmla="*/ 3576802 w 12192000"/>
              <a:gd name="connsiteY15177" fmla="*/ 5177221 h 6858000"/>
              <a:gd name="connsiteX15178" fmla="*/ 3571634 w 12192000"/>
              <a:gd name="connsiteY15178" fmla="*/ 5173578 h 6858000"/>
              <a:gd name="connsiteX15179" fmla="*/ 3564990 w 12192000"/>
              <a:gd name="connsiteY15179" fmla="*/ 5182077 h 6858000"/>
              <a:gd name="connsiteX15180" fmla="*/ 3554655 w 12192000"/>
              <a:gd name="connsiteY15180" fmla="*/ 5184506 h 6858000"/>
              <a:gd name="connsiteX15181" fmla="*/ 3567205 w 12192000"/>
              <a:gd name="connsiteY15181" fmla="*/ 5189767 h 6858000"/>
              <a:gd name="connsiteX15182" fmla="*/ 3566467 w 12192000"/>
              <a:gd name="connsiteY15182" fmla="*/ 5198671 h 6858000"/>
              <a:gd name="connsiteX15183" fmla="*/ 3554655 w 12192000"/>
              <a:gd name="connsiteY15183" fmla="*/ 5201099 h 6858000"/>
              <a:gd name="connsiteX15184" fmla="*/ 3561299 w 12192000"/>
              <a:gd name="connsiteY15184" fmla="*/ 5204741 h 6858000"/>
              <a:gd name="connsiteX15185" fmla="*/ 3564252 w 12192000"/>
              <a:gd name="connsiteY15185" fmla="*/ 5212026 h 6858000"/>
              <a:gd name="connsiteX15186" fmla="*/ 3551702 w 12192000"/>
              <a:gd name="connsiteY15186" fmla="*/ 5214455 h 6858000"/>
              <a:gd name="connsiteX15187" fmla="*/ 3548010 w 12192000"/>
              <a:gd name="connsiteY15187" fmla="*/ 5217692 h 6858000"/>
              <a:gd name="connsiteX15188" fmla="*/ 3552440 w 12192000"/>
              <a:gd name="connsiteY15188" fmla="*/ 5231857 h 6858000"/>
              <a:gd name="connsiteX15189" fmla="*/ 3556131 w 12192000"/>
              <a:gd name="connsiteY15189" fmla="*/ 5244808 h 6858000"/>
              <a:gd name="connsiteX15190" fmla="*/ 3557608 w 12192000"/>
              <a:gd name="connsiteY15190" fmla="*/ 5250879 h 6858000"/>
              <a:gd name="connsiteX15191" fmla="*/ 3556131 w 12192000"/>
              <a:gd name="connsiteY15191" fmla="*/ 5256545 h 6858000"/>
              <a:gd name="connsiteX15192" fmla="*/ 3556131 w 12192000"/>
              <a:gd name="connsiteY15192" fmla="*/ 5262211 h 6858000"/>
              <a:gd name="connsiteX15193" fmla="*/ 3565728 w 12192000"/>
              <a:gd name="connsiteY15193" fmla="*/ 5274757 h 6858000"/>
              <a:gd name="connsiteX15194" fmla="*/ 3564990 w 12192000"/>
              <a:gd name="connsiteY15194" fmla="*/ 5284065 h 6858000"/>
              <a:gd name="connsiteX15195" fmla="*/ 3568681 w 12192000"/>
              <a:gd name="connsiteY15195" fmla="*/ 5286898 h 6858000"/>
              <a:gd name="connsiteX15196" fmla="*/ 3570896 w 12192000"/>
              <a:gd name="connsiteY15196" fmla="*/ 5289731 h 6858000"/>
              <a:gd name="connsiteX15197" fmla="*/ 3568681 w 12192000"/>
              <a:gd name="connsiteY15197" fmla="*/ 5295802 h 6858000"/>
              <a:gd name="connsiteX15198" fmla="*/ 3570896 w 12192000"/>
              <a:gd name="connsiteY15198" fmla="*/ 5303896 h 6858000"/>
              <a:gd name="connsiteX15199" fmla="*/ 3564252 w 12192000"/>
              <a:gd name="connsiteY15199" fmla="*/ 5307539 h 6858000"/>
              <a:gd name="connsiteX15200" fmla="*/ 3561299 w 12192000"/>
              <a:gd name="connsiteY15200" fmla="*/ 5317657 h 6858000"/>
              <a:gd name="connsiteX15201" fmla="*/ 3556131 w 12192000"/>
              <a:gd name="connsiteY15201" fmla="*/ 5319276 h 6858000"/>
              <a:gd name="connsiteX15202" fmla="*/ 3555393 w 12192000"/>
              <a:gd name="connsiteY15202" fmla="*/ 5325346 h 6858000"/>
              <a:gd name="connsiteX15203" fmla="*/ 3557608 w 12192000"/>
              <a:gd name="connsiteY15203" fmla="*/ 5328179 h 6858000"/>
              <a:gd name="connsiteX15204" fmla="*/ 3553916 w 12192000"/>
              <a:gd name="connsiteY15204" fmla="*/ 5335464 h 6858000"/>
              <a:gd name="connsiteX15205" fmla="*/ 3531769 w 12192000"/>
              <a:gd name="connsiteY15205" fmla="*/ 5359747 h 6858000"/>
              <a:gd name="connsiteX15206" fmla="*/ 3508884 w 12192000"/>
              <a:gd name="connsiteY15206" fmla="*/ 5399409 h 6858000"/>
              <a:gd name="connsiteX15207" fmla="*/ 3500025 w 12192000"/>
              <a:gd name="connsiteY15207" fmla="*/ 5423287 h 6858000"/>
              <a:gd name="connsiteX15208" fmla="*/ 3491166 w 12192000"/>
              <a:gd name="connsiteY15208" fmla="*/ 5441904 h 6858000"/>
              <a:gd name="connsiteX15209" fmla="*/ 3467542 w 12192000"/>
              <a:gd name="connsiteY15209" fmla="*/ 5478733 h 6858000"/>
              <a:gd name="connsiteX15210" fmla="*/ 3451301 w 12192000"/>
              <a:gd name="connsiteY15210" fmla="*/ 5495731 h 6858000"/>
              <a:gd name="connsiteX15211" fmla="*/ 3420294 w 12192000"/>
              <a:gd name="connsiteY15211" fmla="*/ 5518395 h 6858000"/>
              <a:gd name="connsiteX15212" fmla="*/ 3410697 w 12192000"/>
              <a:gd name="connsiteY15212" fmla="*/ 5515967 h 6858000"/>
              <a:gd name="connsiteX15213" fmla="*/ 3409959 w 12192000"/>
              <a:gd name="connsiteY15213" fmla="*/ 5510706 h 6858000"/>
              <a:gd name="connsiteX15214" fmla="*/ 3413650 w 12192000"/>
              <a:gd name="connsiteY15214" fmla="*/ 5507063 h 6858000"/>
              <a:gd name="connsiteX15215" fmla="*/ 3422509 w 12192000"/>
              <a:gd name="connsiteY15215" fmla="*/ 5505849 h 6858000"/>
              <a:gd name="connsiteX15216" fmla="*/ 3423247 w 12192000"/>
              <a:gd name="connsiteY15216" fmla="*/ 5500992 h 6858000"/>
              <a:gd name="connsiteX15217" fmla="*/ 3430630 w 12192000"/>
              <a:gd name="connsiteY15217" fmla="*/ 5494922 h 6858000"/>
              <a:gd name="connsiteX15218" fmla="*/ 3440965 w 12192000"/>
              <a:gd name="connsiteY15218" fmla="*/ 5489660 h 6858000"/>
              <a:gd name="connsiteX15219" fmla="*/ 3443918 w 12192000"/>
              <a:gd name="connsiteY15219" fmla="*/ 5490875 h 6858000"/>
              <a:gd name="connsiteX15220" fmla="*/ 3447609 w 12192000"/>
              <a:gd name="connsiteY15220" fmla="*/ 5484399 h 6858000"/>
              <a:gd name="connsiteX15221" fmla="*/ 3449086 w 12192000"/>
              <a:gd name="connsiteY15221" fmla="*/ 5472662 h 6858000"/>
              <a:gd name="connsiteX15222" fmla="*/ 3459421 w 12192000"/>
              <a:gd name="connsiteY15222" fmla="*/ 5472662 h 6858000"/>
              <a:gd name="connsiteX15223" fmla="*/ 3471233 w 12192000"/>
              <a:gd name="connsiteY15223" fmla="*/ 5454450 h 6858000"/>
              <a:gd name="connsiteX15224" fmla="*/ 3475663 w 12192000"/>
              <a:gd name="connsiteY15224" fmla="*/ 5438262 h 6858000"/>
              <a:gd name="connsiteX15225" fmla="*/ 3479354 w 12192000"/>
              <a:gd name="connsiteY15225" fmla="*/ 5437452 h 6858000"/>
              <a:gd name="connsiteX15226" fmla="*/ 3478616 w 12192000"/>
              <a:gd name="connsiteY15226" fmla="*/ 5429358 h 6858000"/>
              <a:gd name="connsiteX15227" fmla="*/ 3475663 w 12192000"/>
              <a:gd name="connsiteY15227" fmla="*/ 5426525 h 6858000"/>
              <a:gd name="connsiteX15228" fmla="*/ 3470495 w 12192000"/>
              <a:gd name="connsiteY15228" fmla="*/ 5428953 h 6858000"/>
              <a:gd name="connsiteX15229" fmla="*/ 3465327 w 12192000"/>
              <a:gd name="connsiteY15229" fmla="*/ 5428953 h 6858000"/>
              <a:gd name="connsiteX15230" fmla="*/ 3453515 w 12192000"/>
              <a:gd name="connsiteY15230" fmla="*/ 5417216 h 6858000"/>
              <a:gd name="connsiteX15231" fmla="*/ 3448348 w 12192000"/>
              <a:gd name="connsiteY15231" fmla="*/ 5406289 h 6858000"/>
              <a:gd name="connsiteX15232" fmla="*/ 3443180 w 12192000"/>
              <a:gd name="connsiteY15232" fmla="*/ 5405075 h 6858000"/>
              <a:gd name="connsiteX15233" fmla="*/ 3447609 w 12192000"/>
              <a:gd name="connsiteY15233" fmla="*/ 5408717 h 6858000"/>
              <a:gd name="connsiteX15234" fmla="*/ 3446871 w 12192000"/>
              <a:gd name="connsiteY15234" fmla="*/ 5422478 h 6858000"/>
              <a:gd name="connsiteX15235" fmla="*/ 3452039 w 12192000"/>
              <a:gd name="connsiteY15235" fmla="*/ 5427739 h 6858000"/>
              <a:gd name="connsiteX15236" fmla="*/ 3454254 w 12192000"/>
              <a:gd name="connsiteY15236" fmla="*/ 5434215 h 6858000"/>
              <a:gd name="connsiteX15237" fmla="*/ 3450562 w 12192000"/>
              <a:gd name="connsiteY15237" fmla="*/ 5443523 h 6858000"/>
              <a:gd name="connsiteX15238" fmla="*/ 3446133 w 12192000"/>
              <a:gd name="connsiteY15238" fmla="*/ 5443523 h 6858000"/>
              <a:gd name="connsiteX15239" fmla="*/ 3442442 w 12192000"/>
              <a:gd name="connsiteY15239" fmla="*/ 5447570 h 6858000"/>
              <a:gd name="connsiteX15240" fmla="*/ 3441703 w 12192000"/>
              <a:gd name="connsiteY15240" fmla="*/ 5458093 h 6858000"/>
              <a:gd name="connsiteX15241" fmla="*/ 3438012 w 12192000"/>
              <a:gd name="connsiteY15241" fmla="*/ 5461330 h 6858000"/>
              <a:gd name="connsiteX15242" fmla="*/ 3437274 w 12192000"/>
              <a:gd name="connsiteY15242" fmla="*/ 5470234 h 6858000"/>
              <a:gd name="connsiteX15243" fmla="*/ 3429153 w 12192000"/>
              <a:gd name="connsiteY15243" fmla="*/ 5479543 h 6858000"/>
              <a:gd name="connsiteX15244" fmla="*/ 3422509 w 12192000"/>
              <a:gd name="connsiteY15244" fmla="*/ 5478328 h 6858000"/>
              <a:gd name="connsiteX15245" fmla="*/ 3417341 w 12192000"/>
              <a:gd name="connsiteY15245" fmla="*/ 5474686 h 6858000"/>
              <a:gd name="connsiteX15246" fmla="*/ 3417341 w 12192000"/>
              <a:gd name="connsiteY15246" fmla="*/ 5481566 h 6858000"/>
              <a:gd name="connsiteX15247" fmla="*/ 3409221 w 12192000"/>
              <a:gd name="connsiteY15247" fmla="*/ 5490065 h 6858000"/>
              <a:gd name="connsiteX15248" fmla="*/ 3408482 w 12192000"/>
              <a:gd name="connsiteY15248" fmla="*/ 5496136 h 6858000"/>
              <a:gd name="connsiteX15249" fmla="*/ 3401100 w 12192000"/>
              <a:gd name="connsiteY15249" fmla="*/ 5499374 h 6858000"/>
              <a:gd name="connsiteX15250" fmla="*/ 3398147 w 12192000"/>
              <a:gd name="connsiteY15250" fmla="*/ 5508682 h 6858000"/>
              <a:gd name="connsiteX15251" fmla="*/ 3404791 w 12192000"/>
              <a:gd name="connsiteY15251" fmla="*/ 5519609 h 6858000"/>
              <a:gd name="connsiteX15252" fmla="*/ 3409221 w 12192000"/>
              <a:gd name="connsiteY15252" fmla="*/ 5524466 h 6858000"/>
              <a:gd name="connsiteX15253" fmla="*/ 3406268 w 12192000"/>
              <a:gd name="connsiteY15253" fmla="*/ 5528918 h 6858000"/>
              <a:gd name="connsiteX15254" fmla="*/ 3398885 w 12192000"/>
              <a:gd name="connsiteY15254" fmla="*/ 5550772 h 6858000"/>
              <a:gd name="connsiteX15255" fmla="*/ 3390026 w 12192000"/>
              <a:gd name="connsiteY15255" fmla="*/ 5582745 h 6858000"/>
              <a:gd name="connsiteX15256" fmla="*/ 3384120 w 12192000"/>
              <a:gd name="connsiteY15256" fmla="*/ 5596505 h 6858000"/>
              <a:gd name="connsiteX15257" fmla="*/ 3364926 w 12192000"/>
              <a:gd name="connsiteY15257" fmla="*/ 5611075 h 6858000"/>
              <a:gd name="connsiteX15258" fmla="*/ 3360497 w 12192000"/>
              <a:gd name="connsiteY15258" fmla="*/ 5614312 h 6858000"/>
              <a:gd name="connsiteX15259" fmla="*/ 3353114 w 12192000"/>
              <a:gd name="connsiteY15259" fmla="*/ 5622811 h 6858000"/>
              <a:gd name="connsiteX15260" fmla="*/ 3353114 w 12192000"/>
              <a:gd name="connsiteY15260" fmla="*/ 5635762 h 6858000"/>
              <a:gd name="connsiteX15261" fmla="*/ 3343517 w 12192000"/>
              <a:gd name="connsiteY15261" fmla="*/ 5643857 h 6858000"/>
              <a:gd name="connsiteX15262" fmla="*/ 3338349 w 12192000"/>
              <a:gd name="connsiteY15262" fmla="*/ 5651142 h 6858000"/>
              <a:gd name="connsiteX15263" fmla="*/ 3340564 w 12192000"/>
              <a:gd name="connsiteY15263" fmla="*/ 5652760 h 6858000"/>
              <a:gd name="connsiteX15264" fmla="*/ 3336873 w 12192000"/>
              <a:gd name="connsiteY15264" fmla="*/ 5657617 h 6858000"/>
              <a:gd name="connsiteX15265" fmla="*/ 3325061 w 12192000"/>
              <a:gd name="connsiteY15265" fmla="*/ 5670163 h 6858000"/>
              <a:gd name="connsiteX15266" fmla="*/ 3306605 w 12192000"/>
              <a:gd name="connsiteY15266" fmla="*/ 5676639 h 6858000"/>
              <a:gd name="connsiteX15267" fmla="*/ 3302175 w 12192000"/>
              <a:gd name="connsiteY15267" fmla="*/ 5673401 h 6858000"/>
              <a:gd name="connsiteX15268" fmla="*/ 3299961 w 12192000"/>
              <a:gd name="connsiteY15268" fmla="*/ 5675020 h 6858000"/>
              <a:gd name="connsiteX15269" fmla="*/ 3298484 w 12192000"/>
              <a:gd name="connsiteY15269" fmla="*/ 5680281 h 6858000"/>
              <a:gd name="connsiteX15270" fmla="*/ 3294055 w 12192000"/>
              <a:gd name="connsiteY15270" fmla="*/ 5683519 h 6858000"/>
              <a:gd name="connsiteX15271" fmla="*/ 3286672 w 12192000"/>
              <a:gd name="connsiteY15271" fmla="*/ 5683114 h 6858000"/>
              <a:gd name="connsiteX15272" fmla="*/ 3279290 w 12192000"/>
              <a:gd name="connsiteY15272" fmla="*/ 5680281 h 6858000"/>
              <a:gd name="connsiteX15273" fmla="*/ 3273384 w 12192000"/>
              <a:gd name="connsiteY15273" fmla="*/ 5681495 h 6858000"/>
              <a:gd name="connsiteX15274" fmla="*/ 3267478 w 12192000"/>
              <a:gd name="connsiteY15274" fmla="*/ 5677853 h 6858000"/>
              <a:gd name="connsiteX15275" fmla="*/ 3257881 w 12192000"/>
              <a:gd name="connsiteY15275" fmla="*/ 5674615 h 6858000"/>
              <a:gd name="connsiteX15276" fmla="*/ 3243854 w 12192000"/>
              <a:gd name="connsiteY15276" fmla="*/ 5677043 h 6858000"/>
              <a:gd name="connsiteX15277" fmla="*/ 3232780 w 12192000"/>
              <a:gd name="connsiteY15277" fmla="*/ 5683114 h 6858000"/>
              <a:gd name="connsiteX15278" fmla="*/ 3222445 w 12192000"/>
              <a:gd name="connsiteY15278" fmla="*/ 5682709 h 6858000"/>
              <a:gd name="connsiteX15279" fmla="*/ 3223183 w 12192000"/>
              <a:gd name="connsiteY15279" fmla="*/ 5677853 h 6858000"/>
              <a:gd name="connsiteX15280" fmla="*/ 3224660 w 12192000"/>
              <a:gd name="connsiteY15280" fmla="*/ 5674615 h 6858000"/>
              <a:gd name="connsiteX15281" fmla="*/ 3221707 w 12192000"/>
              <a:gd name="connsiteY15281" fmla="*/ 5672187 h 6858000"/>
              <a:gd name="connsiteX15282" fmla="*/ 3214324 w 12192000"/>
              <a:gd name="connsiteY15282" fmla="*/ 5671782 h 6858000"/>
              <a:gd name="connsiteX15283" fmla="*/ 3206204 w 12192000"/>
              <a:gd name="connsiteY15283" fmla="*/ 5670568 h 6858000"/>
              <a:gd name="connsiteX15284" fmla="*/ 3194392 w 12192000"/>
              <a:gd name="connsiteY15284" fmla="*/ 5662878 h 6858000"/>
              <a:gd name="connsiteX15285" fmla="*/ 3181842 w 12192000"/>
              <a:gd name="connsiteY15285" fmla="*/ 5662069 h 6858000"/>
              <a:gd name="connsiteX15286" fmla="*/ 3159694 w 12192000"/>
              <a:gd name="connsiteY15286" fmla="*/ 5664092 h 6858000"/>
              <a:gd name="connsiteX15287" fmla="*/ 3152312 w 12192000"/>
              <a:gd name="connsiteY15287" fmla="*/ 5662474 h 6858000"/>
              <a:gd name="connsiteX15288" fmla="*/ 3138285 w 12192000"/>
              <a:gd name="connsiteY15288" fmla="*/ 5649523 h 6858000"/>
              <a:gd name="connsiteX15289" fmla="*/ 3133856 w 12192000"/>
              <a:gd name="connsiteY15289" fmla="*/ 5648713 h 6858000"/>
              <a:gd name="connsiteX15290" fmla="*/ 3119091 w 12192000"/>
              <a:gd name="connsiteY15290" fmla="*/ 5630096 h 6858000"/>
              <a:gd name="connsiteX15291" fmla="*/ 3112447 w 12192000"/>
              <a:gd name="connsiteY15291" fmla="*/ 5613503 h 6858000"/>
              <a:gd name="connsiteX15292" fmla="*/ 3111708 w 12192000"/>
              <a:gd name="connsiteY15292" fmla="*/ 5593267 h 6858000"/>
              <a:gd name="connsiteX15293" fmla="*/ 3109494 w 12192000"/>
              <a:gd name="connsiteY15293" fmla="*/ 5611884 h 6858000"/>
              <a:gd name="connsiteX15294" fmla="*/ 3113185 w 12192000"/>
              <a:gd name="connsiteY15294" fmla="*/ 5628477 h 6858000"/>
              <a:gd name="connsiteX15295" fmla="*/ 3110970 w 12192000"/>
              <a:gd name="connsiteY15295" fmla="*/ 5633739 h 6858000"/>
              <a:gd name="connsiteX15296" fmla="*/ 3116876 w 12192000"/>
              <a:gd name="connsiteY15296" fmla="*/ 5639809 h 6858000"/>
              <a:gd name="connsiteX15297" fmla="*/ 3117614 w 12192000"/>
              <a:gd name="connsiteY15297" fmla="*/ 5647499 h 6858000"/>
              <a:gd name="connsiteX15298" fmla="*/ 3114661 w 12192000"/>
              <a:gd name="connsiteY15298" fmla="*/ 5650737 h 6858000"/>
              <a:gd name="connsiteX15299" fmla="*/ 3119091 w 12192000"/>
              <a:gd name="connsiteY15299" fmla="*/ 5658831 h 6858000"/>
              <a:gd name="connsiteX15300" fmla="*/ 3140500 w 12192000"/>
              <a:gd name="connsiteY15300" fmla="*/ 5673806 h 6858000"/>
              <a:gd name="connsiteX15301" fmla="*/ 3161171 w 12192000"/>
              <a:gd name="connsiteY15301" fmla="*/ 5681090 h 6858000"/>
              <a:gd name="connsiteX15302" fmla="*/ 3187009 w 12192000"/>
              <a:gd name="connsiteY15302" fmla="*/ 5699707 h 6858000"/>
              <a:gd name="connsiteX15303" fmla="*/ 3192915 w 12192000"/>
              <a:gd name="connsiteY15303" fmla="*/ 5706183 h 6858000"/>
              <a:gd name="connsiteX15304" fmla="*/ 3192177 w 12192000"/>
              <a:gd name="connsiteY15304" fmla="*/ 5715491 h 6858000"/>
              <a:gd name="connsiteX15305" fmla="*/ 3179627 w 12192000"/>
              <a:gd name="connsiteY15305" fmla="*/ 5738155 h 6858000"/>
              <a:gd name="connsiteX15306" fmla="*/ 3178889 w 12192000"/>
              <a:gd name="connsiteY15306" fmla="*/ 5744631 h 6858000"/>
              <a:gd name="connsiteX15307" fmla="*/ 3186271 w 12192000"/>
              <a:gd name="connsiteY15307" fmla="*/ 5757986 h 6858000"/>
              <a:gd name="connsiteX15308" fmla="*/ 3199559 w 12192000"/>
              <a:gd name="connsiteY15308" fmla="*/ 5765676 h 6858000"/>
              <a:gd name="connsiteX15309" fmla="*/ 3209895 w 12192000"/>
              <a:gd name="connsiteY15309" fmla="*/ 5766080 h 6858000"/>
              <a:gd name="connsiteX15310" fmla="*/ 3216539 w 12192000"/>
              <a:gd name="connsiteY15310" fmla="*/ 5760010 h 6858000"/>
              <a:gd name="connsiteX15311" fmla="*/ 3219492 w 12192000"/>
              <a:gd name="connsiteY15311" fmla="*/ 5760414 h 6858000"/>
              <a:gd name="connsiteX15312" fmla="*/ 3220968 w 12192000"/>
              <a:gd name="connsiteY15312" fmla="*/ 5768104 h 6858000"/>
              <a:gd name="connsiteX15313" fmla="*/ 3220968 w 12192000"/>
              <a:gd name="connsiteY15313" fmla="*/ 5787530 h 6858000"/>
              <a:gd name="connsiteX15314" fmla="*/ 3219492 w 12192000"/>
              <a:gd name="connsiteY15314" fmla="*/ 5796434 h 6858000"/>
              <a:gd name="connsiteX15315" fmla="*/ 3209157 w 12192000"/>
              <a:gd name="connsiteY15315" fmla="*/ 5811004 h 6858000"/>
              <a:gd name="connsiteX15316" fmla="*/ 3206204 w 12192000"/>
              <a:gd name="connsiteY15316" fmla="*/ 5825573 h 6858000"/>
              <a:gd name="connsiteX15317" fmla="*/ 3202512 w 12192000"/>
              <a:gd name="connsiteY15317" fmla="*/ 5830025 h 6858000"/>
              <a:gd name="connsiteX15318" fmla="*/ 3201036 w 12192000"/>
              <a:gd name="connsiteY15318" fmla="*/ 5825169 h 6858000"/>
              <a:gd name="connsiteX15319" fmla="*/ 3197345 w 12192000"/>
              <a:gd name="connsiteY15319" fmla="*/ 5828002 h 6858000"/>
              <a:gd name="connsiteX15320" fmla="*/ 3192177 w 12192000"/>
              <a:gd name="connsiteY15320" fmla="*/ 5842167 h 6858000"/>
              <a:gd name="connsiteX15321" fmla="*/ 3195130 w 12192000"/>
              <a:gd name="connsiteY15321" fmla="*/ 5853094 h 6858000"/>
              <a:gd name="connsiteX15322" fmla="*/ 3191439 w 12192000"/>
              <a:gd name="connsiteY15322" fmla="*/ 5861998 h 6858000"/>
              <a:gd name="connsiteX15323" fmla="*/ 3164124 w 12192000"/>
              <a:gd name="connsiteY15323" fmla="*/ 5877377 h 6858000"/>
              <a:gd name="connsiteX15324" fmla="*/ 3142715 w 12192000"/>
              <a:gd name="connsiteY15324" fmla="*/ 5884257 h 6858000"/>
              <a:gd name="connsiteX15325" fmla="*/ 3139023 w 12192000"/>
              <a:gd name="connsiteY15325" fmla="*/ 5878996 h 6858000"/>
              <a:gd name="connsiteX15326" fmla="*/ 3137547 w 12192000"/>
              <a:gd name="connsiteY15326" fmla="*/ 5885067 h 6858000"/>
              <a:gd name="connsiteX15327" fmla="*/ 3106541 w 12192000"/>
              <a:gd name="connsiteY15327" fmla="*/ 5896803 h 6858000"/>
              <a:gd name="connsiteX15328" fmla="*/ 3071843 w 12192000"/>
              <a:gd name="connsiteY15328" fmla="*/ 5904898 h 6858000"/>
              <a:gd name="connsiteX15329" fmla="*/ 3051172 w 12192000"/>
              <a:gd name="connsiteY15329" fmla="*/ 5906112 h 6858000"/>
              <a:gd name="connsiteX15330" fmla="*/ 3034931 w 12192000"/>
              <a:gd name="connsiteY15330" fmla="*/ 5903683 h 6858000"/>
              <a:gd name="connsiteX15331" fmla="*/ 3019428 w 12192000"/>
              <a:gd name="connsiteY15331" fmla="*/ 5906112 h 6858000"/>
              <a:gd name="connsiteX15332" fmla="*/ 3009831 w 12192000"/>
              <a:gd name="connsiteY15332" fmla="*/ 5906112 h 6858000"/>
              <a:gd name="connsiteX15333" fmla="*/ 2998757 w 12192000"/>
              <a:gd name="connsiteY15333" fmla="*/ 5899636 h 6858000"/>
              <a:gd name="connsiteX15334" fmla="*/ 2984730 w 12192000"/>
              <a:gd name="connsiteY15334" fmla="*/ 5895184 h 6858000"/>
              <a:gd name="connsiteX15335" fmla="*/ 2977348 w 12192000"/>
              <a:gd name="connsiteY15335" fmla="*/ 5895184 h 6858000"/>
              <a:gd name="connsiteX15336" fmla="*/ 2973657 w 12192000"/>
              <a:gd name="connsiteY15336" fmla="*/ 5889923 h 6858000"/>
              <a:gd name="connsiteX15337" fmla="*/ 2969966 w 12192000"/>
              <a:gd name="connsiteY15337" fmla="*/ 5893161 h 6858000"/>
              <a:gd name="connsiteX15338" fmla="*/ 2969966 w 12192000"/>
              <a:gd name="connsiteY15338" fmla="*/ 5900446 h 6858000"/>
              <a:gd name="connsiteX15339" fmla="*/ 2972919 w 12192000"/>
              <a:gd name="connsiteY15339" fmla="*/ 5906112 h 6858000"/>
              <a:gd name="connsiteX15340" fmla="*/ 2972919 w 12192000"/>
              <a:gd name="connsiteY15340" fmla="*/ 5922300 h 6858000"/>
              <a:gd name="connsiteX15341" fmla="*/ 2977348 w 12192000"/>
              <a:gd name="connsiteY15341" fmla="*/ 5928371 h 6858000"/>
              <a:gd name="connsiteX15342" fmla="*/ 2975872 w 12192000"/>
              <a:gd name="connsiteY15342" fmla="*/ 5933632 h 6858000"/>
              <a:gd name="connsiteX15343" fmla="*/ 2984730 w 12192000"/>
              <a:gd name="connsiteY15343" fmla="*/ 5934037 h 6858000"/>
              <a:gd name="connsiteX15344" fmla="*/ 2986207 w 12192000"/>
              <a:gd name="connsiteY15344" fmla="*/ 5942131 h 6858000"/>
              <a:gd name="connsiteX15345" fmla="*/ 2984730 w 12192000"/>
              <a:gd name="connsiteY15345" fmla="*/ 5947797 h 6858000"/>
              <a:gd name="connsiteX15346" fmla="*/ 2981039 w 12192000"/>
              <a:gd name="connsiteY15346" fmla="*/ 5949011 h 6858000"/>
              <a:gd name="connsiteX15347" fmla="*/ 2981777 w 12192000"/>
              <a:gd name="connsiteY15347" fmla="*/ 5951844 h 6858000"/>
              <a:gd name="connsiteX15348" fmla="*/ 2972919 w 12192000"/>
              <a:gd name="connsiteY15348" fmla="*/ 5960343 h 6858000"/>
              <a:gd name="connsiteX15349" fmla="*/ 2975133 w 12192000"/>
              <a:gd name="connsiteY15349" fmla="*/ 5964391 h 6858000"/>
              <a:gd name="connsiteX15350" fmla="*/ 2971442 w 12192000"/>
              <a:gd name="connsiteY15350" fmla="*/ 5970866 h 6858000"/>
              <a:gd name="connsiteX15351" fmla="*/ 2971442 w 12192000"/>
              <a:gd name="connsiteY15351" fmla="*/ 5978960 h 6858000"/>
              <a:gd name="connsiteX15352" fmla="*/ 2977348 w 12192000"/>
              <a:gd name="connsiteY15352" fmla="*/ 5988673 h 6858000"/>
              <a:gd name="connsiteX15353" fmla="*/ 2986207 w 12192000"/>
              <a:gd name="connsiteY15353" fmla="*/ 5991102 h 6858000"/>
              <a:gd name="connsiteX15354" fmla="*/ 2983254 w 12192000"/>
              <a:gd name="connsiteY15354" fmla="*/ 5998791 h 6858000"/>
              <a:gd name="connsiteX15355" fmla="*/ 2980301 w 12192000"/>
              <a:gd name="connsiteY15355" fmla="*/ 6003648 h 6858000"/>
              <a:gd name="connsiteX15356" fmla="*/ 2982516 w 12192000"/>
              <a:gd name="connsiteY15356" fmla="*/ 6010123 h 6858000"/>
              <a:gd name="connsiteX15357" fmla="*/ 2980301 w 12192000"/>
              <a:gd name="connsiteY15357" fmla="*/ 6019027 h 6858000"/>
              <a:gd name="connsiteX15358" fmla="*/ 2969227 w 12192000"/>
              <a:gd name="connsiteY15358" fmla="*/ 6026312 h 6858000"/>
              <a:gd name="connsiteX15359" fmla="*/ 2970704 w 12192000"/>
              <a:gd name="connsiteY15359" fmla="*/ 6029550 h 6858000"/>
              <a:gd name="connsiteX15360" fmla="*/ 2953724 w 12192000"/>
              <a:gd name="connsiteY15360" fmla="*/ 6040072 h 6858000"/>
              <a:gd name="connsiteX15361" fmla="*/ 2925671 w 12192000"/>
              <a:gd name="connsiteY15361" fmla="*/ 6040477 h 6858000"/>
              <a:gd name="connsiteX15362" fmla="*/ 2910906 w 12192000"/>
              <a:gd name="connsiteY15362" fmla="*/ 6037239 h 6858000"/>
              <a:gd name="connsiteX15363" fmla="*/ 2893188 w 12192000"/>
              <a:gd name="connsiteY15363" fmla="*/ 6023479 h 6858000"/>
              <a:gd name="connsiteX15364" fmla="*/ 2873994 w 12192000"/>
              <a:gd name="connsiteY15364" fmla="*/ 6017813 h 6858000"/>
              <a:gd name="connsiteX15365" fmla="*/ 2862920 w 12192000"/>
              <a:gd name="connsiteY15365" fmla="*/ 6019027 h 6858000"/>
              <a:gd name="connsiteX15366" fmla="*/ 2859967 w 12192000"/>
              <a:gd name="connsiteY15366" fmla="*/ 6017003 h 6858000"/>
              <a:gd name="connsiteX15367" fmla="*/ 2862920 w 12192000"/>
              <a:gd name="connsiteY15367" fmla="*/ 6011742 h 6858000"/>
              <a:gd name="connsiteX15368" fmla="*/ 2855538 w 12192000"/>
              <a:gd name="connsiteY15368" fmla="*/ 6012147 h 6858000"/>
              <a:gd name="connsiteX15369" fmla="*/ 2845941 w 12192000"/>
              <a:gd name="connsiteY15369" fmla="*/ 6021455 h 6858000"/>
              <a:gd name="connsiteX15370" fmla="*/ 2845202 w 12192000"/>
              <a:gd name="connsiteY15370" fmla="*/ 6037644 h 6858000"/>
              <a:gd name="connsiteX15371" fmla="*/ 2856276 w 12192000"/>
              <a:gd name="connsiteY15371" fmla="*/ 6046548 h 6858000"/>
              <a:gd name="connsiteX15372" fmla="*/ 2859967 w 12192000"/>
              <a:gd name="connsiteY15372" fmla="*/ 6063141 h 6858000"/>
              <a:gd name="connsiteX15373" fmla="*/ 2859229 w 12192000"/>
              <a:gd name="connsiteY15373" fmla="*/ 6084995 h 6858000"/>
              <a:gd name="connsiteX15374" fmla="*/ 2862920 w 12192000"/>
              <a:gd name="connsiteY15374" fmla="*/ 6093494 h 6858000"/>
              <a:gd name="connsiteX15375" fmla="*/ 2873994 w 12192000"/>
              <a:gd name="connsiteY15375" fmla="*/ 6099160 h 6858000"/>
              <a:gd name="connsiteX15376" fmla="*/ 2889497 w 12192000"/>
              <a:gd name="connsiteY15376" fmla="*/ 6098351 h 6858000"/>
              <a:gd name="connsiteX15377" fmla="*/ 2894665 w 12192000"/>
              <a:gd name="connsiteY15377" fmla="*/ 6101184 h 6858000"/>
              <a:gd name="connsiteX15378" fmla="*/ 2888759 w 12192000"/>
              <a:gd name="connsiteY15378" fmla="*/ 6104017 h 6858000"/>
              <a:gd name="connsiteX15379" fmla="*/ 2884329 w 12192000"/>
              <a:gd name="connsiteY15379" fmla="*/ 6108064 h 6858000"/>
              <a:gd name="connsiteX15380" fmla="*/ 2891712 w 12192000"/>
              <a:gd name="connsiteY15380" fmla="*/ 6110897 h 6858000"/>
              <a:gd name="connsiteX15381" fmla="*/ 2908691 w 12192000"/>
              <a:gd name="connsiteY15381" fmla="*/ 6106445 h 6858000"/>
              <a:gd name="connsiteX15382" fmla="*/ 2909430 w 12192000"/>
              <a:gd name="connsiteY15382" fmla="*/ 6101184 h 6858000"/>
              <a:gd name="connsiteX15383" fmla="*/ 2901309 w 12192000"/>
              <a:gd name="connsiteY15383" fmla="*/ 6099160 h 6858000"/>
              <a:gd name="connsiteX15384" fmla="*/ 2898356 w 12192000"/>
              <a:gd name="connsiteY15384" fmla="*/ 6097542 h 6858000"/>
              <a:gd name="connsiteX15385" fmla="*/ 2902785 w 12192000"/>
              <a:gd name="connsiteY15385" fmla="*/ 6093494 h 6858000"/>
              <a:gd name="connsiteX15386" fmla="*/ 2910906 w 12192000"/>
              <a:gd name="connsiteY15386" fmla="*/ 6093494 h 6858000"/>
              <a:gd name="connsiteX15387" fmla="*/ 2920503 w 12192000"/>
              <a:gd name="connsiteY15387" fmla="*/ 6087424 h 6858000"/>
              <a:gd name="connsiteX15388" fmla="*/ 2927886 w 12192000"/>
              <a:gd name="connsiteY15388" fmla="*/ 6088233 h 6858000"/>
              <a:gd name="connsiteX15389" fmla="*/ 2934530 w 12192000"/>
              <a:gd name="connsiteY15389" fmla="*/ 6098756 h 6858000"/>
              <a:gd name="connsiteX15390" fmla="*/ 2932315 w 12192000"/>
              <a:gd name="connsiteY15390" fmla="*/ 6106850 h 6858000"/>
              <a:gd name="connsiteX15391" fmla="*/ 2928624 w 12192000"/>
              <a:gd name="connsiteY15391" fmla="*/ 6108469 h 6858000"/>
              <a:gd name="connsiteX15392" fmla="*/ 2935268 w 12192000"/>
              <a:gd name="connsiteY15392" fmla="*/ 6115754 h 6858000"/>
              <a:gd name="connsiteX15393" fmla="*/ 2939698 w 12192000"/>
              <a:gd name="connsiteY15393" fmla="*/ 6125467 h 6858000"/>
              <a:gd name="connsiteX15394" fmla="*/ 2936745 w 12192000"/>
              <a:gd name="connsiteY15394" fmla="*/ 6134371 h 6858000"/>
              <a:gd name="connsiteX15395" fmla="*/ 2917550 w 12192000"/>
              <a:gd name="connsiteY15395" fmla="*/ 6144489 h 6858000"/>
              <a:gd name="connsiteX15396" fmla="*/ 2910168 w 12192000"/>
              <a:gd name="connsiteY15396" fmla="*/ 6142465 h 6858000"/>
              <a:gd name="connsiteX15397" fmla="*/ 2906477 w 12192000"/>
              <a:gd name="connsiteY15397" fmla="*/ 6133561 h 6858000"/>
              <a:gd name="connsiteX15398" fmla="*/ 2907953 w 12192000"/>
              <a:gd name="connsiteY15398" fmla="*/ 6129514 h 6858000"/>
              <a:gd name="connsiteX15399" fmla="*/ 2907953 w 12192000"/>
              <a:gd name="connsiteY15399" fmla="*/ 6124253 h 6858000"/>
              <a:gd name="connsiteX15400" fmla="*/ 2896141 w 12192000"/>
              <a:gd name="connsiteY15400" fmla="*/ 6118182 h 6858000"/>
              <a:gd name="connsiteX15401" fmla="*/ 2882853 w 12192000"/>
              <a:gd name="connsiteY15401" fmla="*/ 6123039 h 6858000"/>
              <a:gd name="connsiteX15402" fmla="*/ 2873256 w 12192000"/>
              <a:gd name="connsiteY15402" fmla="*/ 6129109 h 6858000"/>
              <a:gd name="connsiteX15403" fmla="*/ 2871779 w 12192000"/>
              <a:gd name="connsiteY15403" fmla="*/ 6133966 h 6858000"/>
              <a:gd name="connsiteX15404" fmla="*/ 2876209 w 12192000"/>
              <a:gd name="connsiteY15404" fmla="*/ 6140846 h 6858000"/>
              <a:gd name="connsiteX15405" fmla="*/ 2885806 w 12192000"/>
              <a:gd name="connsiteY15405" fmla="*/ 6140846 h 6858000"/>
              <a:gd name="connsiteX15406" fmla="*/ 2900571 w 12192000"/>
              <a:gd name="connsiteY15406" fmla="*/ 6144893 h 6858000"/>
              <a:gd name="connsiteX15407" fmla="*/ 2901309 w 12192000"/>
              <a:gd name="connsiteY15407" fmla="*/ 6149750 h 6858000"/>
              <a:gd name="connsiteX15408" fmla="*/ 2890235 w 12192000"/>
              <a:gd name="connsiteY15408" fmla="*/ 6159058 h 6858000"/>
              <a:gd name="connsiteX15409" fmla="*/ 2874732 w 12192000"/>
              <a:gd name="connsiteY15409" fmla="*/ 6164320 h 6858000"/>
              <a:gd name="connsiteX15410" fmla="*/ 2869564 w 12192000"/>
              <a:gd name="connsiteY15410" fmla="*/ 6170390 h 6858000"/>
              <a:gd name="connsiteX15411" fmla="*/ 2873256 w 12192000"/>
              <a:gd name="connsiteY15411" fmla="*/ 6174033 h 6858000"/>
              <a:gd name="connsiteX15412" fmla="*/ 2868826 w 12192000"/>
              <a:gd name="connsiteY15412" fmla="*/ 6182936 h 6858000"/>
              <a:gd name="connsiteX15413" fmla="*/ 2861444 w 12192000"/>
              <a:gd name="connsiteY15413" fmla="*/ 6190221 h 6858000"/>
              <a:gd name="connsiteX15414" fmla="*/ 2864397 w 12192000"/>
              <a:gd name="connsiteY15414" fmla="*/ 6201958 h 6858000"/>
              <a:gd name="connsiteX15415" fmla="*/ 2868088 w 12192000"/>
              <a:gd name="connsiteY15415" fmla="*/ 6206815 h 6858000"/>
              <a:gd name="connsiteX15416" fmla="*/ 2868088 w 12192000"/>
              <a:gd name="connsiteY15416" fmla="*/ 6213290 h 6858000"/>
              <a:gd name="connsiteX15417" fmla="*/ 2865873 w 12192000"/>
              <a:gd name="connsiteY15417" fmla="*/ 6218956 h 6858000"/>
              <a:gd name="connsiteX15418" fmla="*/ 2877685 w 12192000"/>
              <a:gd name="connsiteY15418" fmla="*/ 6230693 h 6858000"/>
              <a:gd name="connsiteX15419" fmla="*/ 2877685 w 12192000"/>
              <a:gd name="connsiteY15419" fmla="*/ 6235145 h 6858000"/>
              <a:gd name="connsiteX15420" fmla="*/ 2873256 w 12192000"/>
              <a:gd name="connsiteY15420" fmla="*/ 6241215 h 6858000"/>
              <a:gd name="connsiteX15421" fmla="*/ 2875470 w 12192000"/>
              <a:gd name="connsiteY15421" fmla="*/ 6244048 h 6858000"/>
              <a:gd name="connsiteX15422" fmla="*/ 2861444 w 12192000"/>
              <a:gd name="connsiteY15422" fmla="*/ 6252143 h 6858000"/>
              <a:gd name="connsiteX15423" fmla="*/ 2859967 w 12192000"/>
              <a:gd name="connsiteY15423" fmla="*/ 6259427 h 6858000"/>
              <a:gd name="connsiteX15424" fmla="*/ 2858491 w 12192000"/>
              <a:gd name="connsiteY15424" fmla="*/ 6263070 h 6858000"/>
              <a:gd name="connsiteX15425" fmla="*/ 2868088 w 12192000"/>
              <a:gd name="connsiteY15425" fmla="*/ 6266712 h 6858000"/>
              <a:gd name="connsiteX15426" fmla="*/ 2873256 w 12192000"/>
              <a:gd name="connsiteY15426" fmla="*/ 6270759 h 6858000"/>
              <a:gd name="connsiteX15427" fmla="*/ 2872517 w 12192000"/>
              <a:gd name="connsiteY15427" fmla="*/ 6274807 h 6858000"/>
              <a:gd name="connsiteX15428" fmla="*/ 2856276 w 12192000"/>
              <a:gd name="connsiteY15428" fmla="*/ 6277640 h 6858000"/>
              <a:gd name="connsiteX15429" fmla="*/ 2847417 w 12192000"/>
              <a:gd name="connsiteY15429" fmla="*/ 6276021 h 6858000"/>
              <a:gd name="connsiteX15430" fmla="*/ 2833390 w 12192000"/>
              <a:gd name="connsiteY15430" fmla="*/ 6278044 h 6858000"/>
              <a:gd name="connsiteX15431" fmla="*/ 2823793 w 12192000"/>
              <a:gd name="connsiteY15431" fmla="*/ 6287353 h 6858000"/>
              <a:gd name="connsiteX15432" fmla="*/ 2812720 w 12192000"/>
              <a:gd name="connsiteY15432" fmla="*/ 6288567 h 6858000"/>
              <a:gd name="connsiteX15433" fmla="*/ 2804599 w 12192000"/>
              <a:gd name="connsiteY15433" fmla="*/ 6297471 h 6858000"/>
              <a:gd name="connsiteX15434" fmla="*/ 2797955 w 12192000"/>
              <a:gd name="connsiteY15434" fmla="*/ 6299089 h 6858000"/>
              <a:gd name="connsiteX15435" fmla="*/ 2794264 w 12192000"/>
              <a:gd name="connsiteY15435" fmla="*/ 6310017 h 6858000"/>
              <a:gd name="connsiteX15436" fmla="*/ 2790572 w 12192000"/>
              <a:gd name="connsiteY15436" fmla="*/ 6317706 h 6858000"/>
              <a:gd name="connsiteX15437" fmla="*/ 2779499 w 12192000"/>
              <a:gd name="connsiteY15437" fmla="*/ 6324991 h 6858000"/>
              <a:gd name="connsiteX15438" fmla="*/ 2778760 w 12192000"/>
              <a:gd name="connsiteY15438" fmla="*/ 6330657 h 6858000"/>
              <a:gd name="connsiteX15439" fmla="*/ 2784666 w 12192000"/>
              <a:gd name="connsiteY15439" fmla="*/ 6338347 h 6858000"/>
              <a:gd name="connsiteX15440" fmla="*/ 2784666 w 12192000"/>
              <a:gd name="connsiteY15440" fmla="*/ 6348465 h 6858000"/>
              <a:gd name="connsiteX15441" fmla="*/ 2795740 w 12192000"/>
              <a:gd name="connsiteY15441" fmla="*/ 6365058 h 6858000"/>
              <a:gd name="connsiteX15442" fmla="*/ 2805337 w 12192000"/>
              <a:gd name="connsiteY15442" fmla="*/ 6372343 h 6858000"/>
              <a:gd name="connsiteX15443" fmla="*/ 2811981 w 12192000"/>
              <a:gd name="connsiteY15443" fmla="*/ 6374366 h 6858000"/>
              <a:gd name="connsiteX15444" fmla="*/ 2825270 w 12192000"/>
              <a:gd name="connsiteY15444" fmla="*/ 6385294 h 6858000"/>
              <a:gd name="connsiteX15445" fmla="*/ 2845202 w 12192000"/>
              <a:gd name="connsiteY15445" fmla="*/ 6401887 h 6858000"/>
              <a:gd name="connsiteX15446" fmla="*/ 2861444 w 12192000"/>
              <a:gd name="connsiteY15446" fmla="*/ 6400673 h 6858000"/>
              <a:gd name="connsiteX15447" fmla="*/ 2871041 w 12192000"/>
              <a:gd name="connsiteY15447" fmla="*/ 6401078 h 6858000"/>
              <a:gd name="connsiteX15448" fmla="*/ 2874732 w 12192000"/>
              <a:gd name="connsiteY15448" fmla="*/ 6399054 h 6858000"/>
              <a:gd name="connsiteX15449" fmla="*/ 2882853 w 12192000"/>
              <a:gd name="connsiteY15449" fmla="*/ 6401482 h 6858000"/>
              <a:gd name="connsiteX15450" fmla="*/ 2885806 w 12192000"/>
              <a:gd name="connsiteY15450" fmla="*/ 6406339 h 6858000"/>
              <a:gd name="connsiteX15451" fmla="*/ 2882853 w 12192000"/>
              <a:gd name="connsiteY15451" fmla="*/ 6409981 h 6858000"/>
              <a:gd name="connsiteX15452" fmla="*/ 2882853 w 12192000"/>
              <a:gd name="connsiteY15452" fmla="*/ 6414838 h 6858000"/>
              <a:gd name="connsiteX15453" fmla="*/ 2888020 w 12192000"/>
              <a:gd name="connsiteY15453" fmla="*/ 6425765 h 6858000"/>
              <a:gd name="connsiteX15454" fmla="*/ 2888020 w 12192000"/>
              <a:gd name="connsiteY15454" fmla="*/ 6433050 h 6858000"/>
              <a:gd name="connsiteX15455" fmla="*/ 2879900 w 12192000"/>
              <a:gd name="connsiteY15455" fmla="*/ 6440740 h 6858000"/>
              <a:gd name="connsiteX15456" fmla="*/ 2885806 w 12192000"/>
              <a:gd name="connsiteY15456" fmla="*/ 6440740 h 6858000"/>
              <a:gd name="connsiteX15457" fmla="*/ 2894665 w 12192000"/>
              <a:gd name="connsiteY15457" fmla="*/ 6448429 h 6858000"/>
              <a:gd name="connsiteX15458" fmla="*/ 2888020 w 12192000"/>
              <a:gd name="connsiteY15458" fmla="*/ 6452476 h 6858000"/>
              <a:gd name="connsiteX15459" fmla="*/ 2887282 w 12192000"/>
              <a:gd name="connsiteY15459" fmla="*/ 6458142 h 6858000"/>
              <a:gd name="connsiteX15460" fmla="*/ 2888759 w 12192000"/>
              <a:gd name="connsiteY15460" fmla="*/ 6461785 h 6858000"/>
              <a:gd name="connsiteX15461" fmla="*/ 2881376 w 12192000"/>
              <a:gd name="connsiteY15461" fmla="*/ 6469879 h 6858000"/>
              <a:gd name="connsiteX15462" fmla="*/ 2873256 w 12192000"/>
              <a:gd name="connsiteY15462" fmla="*/ 6473521 h 6858000"/>
              <a:gd name="connsiteX15463" fmla="*/ 2871779 w 12192000"/>
              <a:gd name="connsiteY15463" fmla="*/ 6480806 h 6858000"/>
              <a:gd name="connsiteX15464" fmla="*/ 2866611 w 12192000"/>
              <a:gd name="connsiteY15464" fmla="*/ 6482425 h 6858000"/>
              <a:gd name="connsiteX15465" fmla="*/ 2859229 w 12192000"/>
              <a:gd name="connsiteY15465" fmla="*/ 6491329 h 6858000"/>
              <a:gd name="connsiteX15466" fmla="*/ 2855538 w 12192000"/>
              <a:gd name="connsiteY15466" fmla="*/ 6501851 h 6858000"/>
              <a:gd name="connsiteX15467" fmla="*/ 2845941 w 12192000"/>
              <a:gd name="connsiteY15467" fmla="*/ 6502661 h 6858000"/>
              <a:gd name="connsiteX15468" fmla="*/ 2834129 w 12192000"/>
              <a:gd name="connsiteY15468" fmla="*/ 6512778 h 6858000"/>
              <a:gd name="connsiteX15469" fmla="*/ 2832652 w 12192000"/>
              <a:gd name="connsiteY15469" fmla="*/ 6523301 h 6858000"/>
              <a:gd name="connsiteX15470" fmla="*/ 2828961 w 12192000"/>
              <a:gd name="connsiteY15470" fmla="*/ 6533014 h 6858000"/>
              <a:gd name="connsiteX15471" fmla="*/ 2820102 w 12192000"/>
              <a:gd name="connsiteY15471" fmla="*/ 6540704 h 6858000"/>
              <a:gd name="connsiteX15472" fmla="*/ 2817887 w 12192000"/>
              <a:gd name="connsiteY15472" fmla="*/ 6546775 h 6858000"/>
              <a:gd name="connsiteX15473" fmla="*/ 2822317 w 12192000"/>
              <a:gd name="connsiteY15473" fmla="*/ 6543537 h 6858000"/>
              <a:gd name="connsiteX15474" fmla="*/ 2830437 w 12192000"/>
              <a:gd name="connsiteY15474" fmla="*/ 6545156 h 6858000"/>
              <a:gd name="connsiteX15475" fmla="*/ 2833390 w 12192000"/>
              <a:gd name="connsiteY15475" fmla="*/ 6558916 h 6858000"/>
              <a:gd name="connsiteX15476" fmla="*/ 2830437 w 12192000"/>
              <a:gd name="connsiteY15476" fmla="*/ 6566201 h 6858000"/>
              <a:gd name="connsiteX15477" fmla="*/ 2821579 w 12192000"/>
              <a:gd name="connsiteY15477" fmla="*/ 6575914 h 6858000"/>
              <a:gd name="connsiteX15478" fmla="*/ 2820102 w 12192000"/>
              <a:gd name="connsiteY15478" fmla="*/ 6583199 h 6858000"/>
              <a:gd name="connsiteX15479" fmla="*/ 2809767 w 12192000"/>
              <a:gd name="connsiteY15479" fmla="*/ 6590888 h 6858000"/>
              <a:gd name="connsiteX15480" fmla="*/ 2802384 w 12192000"/>
              <a:gd name="connsiteY15480" fmla="*/ 6588865 h 6858000"/>
              <a:gd name="connsiteX15481" fmla="*/ 2795740 w 12192000"/>
              <a:gd name="connsiteY15481" fmla="*/ 6582389 h 6858000"/>
              <a:gd name="connsiteX15482" fmla="*/ 2789096 w 12192000"/>
              <a:gd name="connsiteY15482" fmla="*/ 6578747 h 6858000"/>
              <a:gd name="connsiteX15483" fmla="*/ 2794264 w 12192000"/>
              <a:gd name="connsiteY15483" fmla="*/ 6584413 h 6858000"/>
              <a:gd name="connsiteX15484" fmla="*/ 2794264 w 12192000"/>
              <a:gd name="connsiteY15484" fmla="*/ 6592912 h 6858000"/>
              <a:gd name="connsiteX15485" fmla="*/ 2797216 w 12192000"/>
              <a:gd name="connsiteY15485" fmla="*/ 6596150 h 6858000"/>
              <a:gd name="connsiteX15486" fmla="*/ 2793525 w 12192000"/>
              <a:gd name="connsiteY15486" fmla="*/ 6603839 h 6858000"/>
              <a:gd name="connsiteX15487" fmla="*/ 2780975 w 12192000"/>
              <a:gd name="connsiteY15487" fmla="*/ 6612743 h 6858000"/>
              <a:gd name="connsiteX15488" fmla="*/ 2775069 w 12192000"/>
              <a:gd name="connsiteY15488" fmla="*/ 6628122 h 6858000"/>
              <a:gd name="connsiteX15489" fmla="*/ 2777284 w 12192000"/>
              <a:gd name="connsiteY15489" fmla="*/ 6641882 h 6858000"/>
              <a:gd name="connsiteX15490" fmla="*/ 2786881 w 12192000"/>
              <a:gd name="connsiteY15490" fmla="*/ 6655643 h 6858000"/>
              <a:gd name="connsiteX15491" fmla="*/ 2795002 w 12192000"/>
              <a:gd name="connsiteY15491" fmla="*/ 6676688 h 6858000"/>
              <a:gd name="connsiteX15492" fmla="*/ 2795002 w 12192000"/>
              <a:gd name="connsiteY15492" fmla="*/ 6683568 h 6858000"/>
              <a:gd name="connsiteX15493" fmla="*/ 2797955 w 12192000"/>
              <a:gd name="connsiteY15493" fmla="*/ 6684782 h 6858000"/>
              <a:gd name="connsiteX15494" fmla="*/ 2795740 w 12192000"/>
              <a:gd name="connsiteY15494" fmla="*/ 6690853 h 6858000"/>
              <a:gd name="connsiteX15495" fmla="*/ 2788358 w 12192000"/>
              <a:gd name="connsiteY15495" fmla="*/ 6694900 h 6858000"/>
              <a:gd name="connsiteX15496" fmla="*/ 2794264 w 12192000"/>
              <a:gd name="connsiteY15496" fmla="*/ 6699757 h 6858000"/>
              <a:gd name="connsiteX15497" fmla="*/ 2799431 w 12192000"/>
              <a:gd name="connsiteY15497" fmla="*/ 6698138 h 6858000"/>
              <a:gd name="connsiteX15498" fmla="*/ 2808290 w 12192000"/>
              <a:gd name="connsiteY15498" fmla="*/ 6705827 h 6858000"/>
              <a:gd name="connsiteX15499" fmla="*/ 2809767 w 12192000"/>
              <a:gd name="connsiteY15499" fmla="*/ 6714731 h 6858000"/>
              <a:gd name="connsiteX15500" fmla="*/ 2826746 w 12192000"/>
              <a:gd name="connsiteY15500" fmla="*/ 6724444 h 6858000"/>
              <a:gd name="connsiteX15501" fmla="*/ 2837082 w 12192000"/>
              <a:gd name="connsiteY15501" fmla="*/ 6731324 h 6858000"/>
              <a:gd name="connsiteX15502" fmla="*/ 2837820 w 12192000"/>
              <a:gd name="connsiteY15502" fmla="*/ 6740228 h 6858000"/>
              <a:gd name="connsiteX15503" fmla="*/ 2834129 w 12192000"/>
              <a:gd name="connsiteY15503" fmla="*/ 6739823 h 6858000"/>
              <a:gd name="connsiteX15504" fmla="*/ 2822317 w 12192000"/>
              <a:gd name="connsiteY15504" fmla="*/ 6734967 h 6858000"/>
              <a:gd name="connsiteX15505" fmla="*/ 2820840 w 12192000"/>
              <a:gd name="connsiteY15505" fmla="*/ 6734157 h 6858000"/>
              <a:gd name="connsiteX15506" fmla="*/ 2814196 w 12192000"/>
              <a:gd name="connsiteY15506" fmla="*/ 6737395 h 6858000"/>
              <a:gd name="connsiteX15507" fmla="*/ 2801646 w 12192000"/>
              <a:gd name="connsiteY15507" fmla="*/ 6730515 h 6858000"/>
              <a:gd name="connsiteX15508" fmla="*/ 2790572 w 12192000"/>
              <a:gd name="connsiteY15508" fmla="*/ 6733348 h 6858000"/>
              <a:gd name="connsiteX15509" fmla="*/ 2784666 w 12192000"/>
              <a:gd name="connsiteY15509" fmla="*/ 6738204 h 6858000"/>
              <a:gd name="connsiteX15510" fmla="*/ 2785405 w 12192000"/>
              <a:gd name="connsiteY15510" fmla="*/ 6749537 h 6858000"/>
              <a:gd name="connsiteX15511" fmla="*/ 2781713 w 12192000"/>
              <a:gd name="connsiteY15511" fmla="*/ 6753179 h 6858000"/>
              <a:gd name="connsiteX15512" fmla="*/ 2771378 w 12192000"/>
              <a:gd name="connsiteY15512" fmla="*/ 6753179 h 6858000"/>
              <a:gd name="connsiteX15513" fmla="*/ 2764734 w 12192000"/>
              <a:gd name="connsiteY15513" fmla="*/ 6756012 h 6858000"/>
              <a:gd name="connsiteX15514" fmla="*/ 2753660 w 12192000"/>
              <a:gd name="connsiteY15514" fmla="*/ 6768558 h 6858000"/>
              <a:gd name="connsiteX15515" fmla="*/ 2741110 w 12192000"/>
              <a:gd name="connsiteY15515" fmla="*/ 6775438 h 6858000"/>
              <a:gd name="connsiteX15516" fmla="*/ 2739634 w 12192000"/>
              <a:gd name="connsiteY15516" fmla="*/ 6781509 h 6858000"/>
              <a:gd name="connsiteX15517" fmla="*/ 2742587 w 12192000"/>
              <a:gd name="connsiteY15517" fmla="*/ 6790817 h 6858000"/>
              <a:gd name="connsiteX15518" fmla="*/ 2741110 w 12192000"/>
              <a:gd name="connsiteY15518" fmla="*/ 6804578 h 6858000"/>
              <a:gd name="connsiteX15519" fmla="*/ 2739634 w 12192000"/>
              <a:gd name="connsiteY15519" fmla="*/ 6816719 h 6858000"/>
              <a:gd name="connsiteX15520" fmla="*/ 2740372 w 12192000"/>
              <a:gd name="connsiteY15520" fmla="*/ 6822385 h 6858000"/>
              <a:gd name="connsiteX15521" fmla="*/ 2738895 w 12192000"/>
              <a:gd name="connsiteY15521" fmla="*/ 6829265 h 6858000"/>
              <a:gd name="connsiteX15522" fmla="*/ 2744063 w 12192000"/>
              <a:gd name="connsiteY15522" fmla="*/ 6843430 h 6858000"/>
              <a:gd name="connsiteX15523" fmla="*/ 2738157 w 12192000"/>
              <a:gd name="connsiteY15523" fmla="*/ 6853548 h 6858000"/>
              <a:gd name="connsiteX15524" fmla="*/ 2733728 w 12192000"/>
              <a:gd name="connsiteY15524" fmla="*/ 6858000 h 6858000"/>
              <a:gd name="connsiteX15525" fmla="*/ 2727083 w 12192000"/>
              <a:gd name="connsiteY15525" fmla="*/ 6854762 h 6858000"/>
              <a:gd name="connsiteX15526" fmla="*/ 2721178 w 12192000"/>
              <a:gd name="connsiteY15526" fmla="*/ 6855167 h 6858000"/>
              <a:gd name="connsiteX15527" fmla="*/ 2711580 w 12192000"/>
              <a:gd name="connsiteY15527" fmla="*/ 6850310 h 6858000"/>
              <a:gd name="connsiteX15528" fmla="*/ 2697554 w 12192000"/>
              <a:gd name="connsiteY15528" fmla="*/ 6848287 h 6858000"/>
              <a:gd name="connsiteX15529" fmla="*/ 2681312 w 12192000"/>
              <a:gd name="connsiteY15529" fmla="*/ 6833717 h 6858000"/>
              <a:gd name="connsiteX15530" fmla="*/ 2676145 w 12192000"/>
              <a:gd name="connsiteY15530" fmla="*/ 6826432 h 6858000"/>
              <a:gd name="connsiteX15531" fmla="*/ 2680574 w 12192000"/>
              <a:gd name="connsiteY15531" fmla="*/ 6821980 h 6858000"/>
              <a:gd name="connsiteX15532" fmla="*/ 2685742 w 12192000"/>
              <a:gd name="connsiteY15532" fmla="*/ 6821171 h 6858000"/>
              <a:gd name="connsiteX15533" fmla="*/ 2689433 w 12192000"/>
              <a:gd name="connsiteY15533" fmla="*/ 6822385 h 6858000"/>
              <a:gd name="connsiteX15534" fmla="*/ 2690910 w 12192000"/>
              <a:gd name="connsiteY15534" fmla="*/ 6816719 h 6858000"/>
              <a:gd name="connsiteX15535" fmla="*/ 2695339 w 12192000"/>
              <a:gd name="connsiteY15535" fmla="*/ 6813481 h 6858000"/>
              <a:gd name="connsiteX15536" fmla="*/ 2699030 w 12192000"/>
              <a:gd name="connsiteY15536" fmla="*/ 6815100 h 6858000"/>
              <a:gd name="connsiteX15537" fmla="*/ 2698292 w 12192000"/>
              <a:gd name="connsiteY15537" fmla="*/ 6826432 h 6858000"/>
              <a:gd name="connsiteX15538" fmla="*/ 2694601 w 12192000"/>
              <a:gd name="connsiteY15538" fmla="*/ 6829265 h 6858000"/>
              <a:gd name="connsiteX15539" fmla="*/ 2693862 w 12192000"/>
              <a:gd name="connsiteY15539" fmla="*/ 6833312 h 6858000"/>
              <a:gd name="connsiteX15540" fmla="*/ 2701983 w 12192000"/>
              <a:gd name="connsiteY15540" fmla="*/ 6830075 h 6858000"/>
              <a:gd name="connsiteX15541" fmla="*/ 2707151 w 12192000"/>
              <a:gd name="connsiteY15541" fmla="*/ 6824813 h 6858000"/>
              <a:gd name="connsiteX15542" fmla="*/ 2704198 w 12192000"/>
              <a:gd name="connsiteY15542" fmla="*/ 6818743 h 6858000"/>
              <a:gd name="connsiteX15543" fmla="*/ 2704198 w 12192000"/>
              <a:gd name="connsiteY15543" fmla="*/ 6809030 h 6858000"/>
              <a:gd name="connsiteX15544" fmla="*/ 2713057 w 12192000"/>
              <a:gd name="connsiteY15544" fmla="*/ 6801340 h 6858000"/>
              <a:gd name="connsiteX15545" fmla="*/ 2714533 w 12192000"/>
              <a:gd name="connsiteY15545" fmla="*/ 6795674 h 6858000"/>
              <a:gd name="connsiteX15546" fmla="*/ 2718963 w 12192000"/>
              <a:gd name="connsiteY15546" fmla="*/ 6788389 h 6858000"/>
              <a:gd name="connsiteX15547" fmla="*/ 2726345 w 12192000"/>
              <a:gd name="connsiteY15547" fmla="*/ 6785556 h 6858000"/>
              <a:gd name="connsiteX15548" fmla="*/ 2724869 w 12192000"/>
              <a:gd name="connsiteY15548" fmla="*/ 6783533 h 6858000"/>
              <a:gd name="connsiteX15549" fmla="*/ 2718963 w 12192000"/>
              <a:gd name="connsiteY15549" fmla="*/ 6783533 h 6858000"/>
              <a:gd name="connsiteX15550" fmla="*/ 2712319 w 12192000"/>
              <a:gd name="connsiteY15550" fmla="*/ 6779890 h 6858000"/>
              <a:gd name="connsiteX15551" fmla="*/ 2710842 w 12192000"/>
              <a:gd name="connsiteY15551" fmla="*/ 6777867 h 6858000"/>
              <a:gd name="connsiteX15552" fmla="*/ 2704936 w 12192000"/>
              <a:gd name="connsiteY15552" fmla="*/ 6781104 h 6858000"/>
              <a:gd name="connsiteX15553" fmla="*/ 2696077 w 12192000"/>
              <a:gd name="connsiteY15553" fmla="*/ 6792841 h 6858000"/>
              <a:gd name="connsiteX15554" fmla="*/ 2687957 w 12192000"/>
              <a:gd name="connsiteY15554" fmla="*/ 6799316 h 6858000"/>
              <a:gd name="connsiteX15555" fmla="*/ 2675406 w 12192000"/>
              <a:gd name="connsiteY15555" fmla="*/ 6801745 h 6858000"/>
              <a:gd name="connsiteX15556" fmla="*/ 2682789 w 12192000"/>
              <a:gd name="connsiteY15556" fmla="*/ 6809839 h 6858000"/>
              <a:gd name="connsiteX15557" fmla="*/ 2682051 w 12192000"/>
              <a:gd name="connsiteY15557" fmla="*/ 6813481 h 6858000"/>
              <a:gd name="connsiteX15558" fmla="*/ 2675406 w 12192000"/>
              <a:gd name="connsiteY15558" fmla="*/ 6815100 h 6858000"/>
              <a:gd name="connsiteX15559" fmla="*/ 2669500 w 12192000"/>
              <a:gd name="connsiteY15559" fmla="*/ 6821171 h 6858000"/>
              <a:gd name="connsiteX15560" fmla="*/ 2671715 w 12192000"/>
              <a:gd name="connsiteY15560" fmla="*/ 6828456 h 6858000"/>
              <a:gd name="connsiteX15561" fmla="*/ 2669500 w 12192000"/>
              <a:gd name="connsiteY15561" fmla="*/ 6832503 h 6858000"/>
              <a:gd name="connsiteX15562" fmla="*/ 2666547 w 12192000"/>
              <a:gd name="connsiteY15562" fmla="*/ 6832503 h 6858000"/>
              <a:gd name="connsiteX15563" fmla="*/ 2656212 w 12192000"/>
              <a:gd name="connsiteY15563" fmla="*/ 6824004 h 6858000"/>
              <a:gd name="connsiteX15564" fmla="*/ 2641447 w 12192000"/>
              <a:gd name="connsiteY15564" fmla="*/ 6819552 h 6858000"/>
              <a:gd name="connsiteX15565" fmla="*/ 2641447 w 12192000"/>
              <a:gd name="connsiteY15565" fmla="*/ 6815910 h 6858000"/>
              <a:gd name="connsiteX15566" fmla="*/ 2645138 w 12192000"/>
              <a:gd name="connsiteY15566" fmla="*/ 6811458 h 6858000"/>
              <a:gd name="connsiteX15567" fmla="*/ 2641447 w 12192000"/>
              <a:gd name="connsiteY15567" fmla="*/ 6809030 h 6858000"/>
              <a:gd name="connsiteX15568" fmla="*/ 2640709 w 12192000"/>
              <a:gd name="connsiteY15568" fmla="*/ 6805792 h 6858000"/>
              <a:gd name="connsiteX15569" fmla="*/ 2643662 w 12192000"/>
              <a:gd name="connsiteY15569" fmla="*/ 6802149 h 6858000"/>
              <a:gd name="connsiteX15570" fmla="*/ 2646615 w 12192000"/>
              <a:gd name="connsiteY15570" fmla="*/ 6796079 h 6858000"/>
              <a:gd name="connsiteX15571" fmla="*/ 2645138 w 12192000"/>
              <a:gd name="connsiteY15571" fmla="*/ 6790817 h 6858000"/>
              <a:gd name="connsiteX15572" fmla="*/ 2651044 w 12192000"/>
              <a:gd name="connsiteY15572" fmla="*/ 6784747 h 6858000"/>
              <a:gd name="connsiteX15573" fmla="*/ 2655474 w 12192000"/>
              <a:gd name="connsiteY15573" fmla="*/ 6785556 h 6858000"/>
              <a:gd name="connsiteX15574" fmla="*/ 2659165 w 12192000"/>
              <a:gd name="connsiteY15574" fmla="*/ 6785151 h 6858000"/>
              <a:gd name="connsiteX15575" fmla="*/ 2674668 w 12192000"/>
              <a:gd name="connsiteY15575" fmla="*/ 6772201 h 6858000"/>
              <a:gd name="connsiteX15576" fmla="*/ 2681312 w 12192000"/>
              <a:gd name="connsiteY15576" fmla="*/ 6770582 h 6858000"/>
              <a:gd name="connsiteX15577" fmla="*/ 2687218 w 12192000"/>
              <a:gd name="connsiteY15577" fmla="*/ 6775438 h 6858000"/>
              <a:gd name="connsiteX15578" fmla="*/ 2693124 w 12192000"/>
              <a:gd name="connsiteY15578" fmla="*/ 6776652 h 6858000"/>
              <a:gd name="connsiteX15579" fmla="*/ 2697554 w 12192000"/>
              <a:gd name="connsiteY15579" fmla="*/ 6770582 h 6858000"/>
              <a:gd name="connsiteX15580" fmla="*/ 2702721 w 12192000"/>
              <a:gd name="connsiteY15580" fmla="*/ 6768558 h 6858000"/>
              <a:gd name="connsiteX15581" fmla="*/ 2701983 w 12192000"/>
              <a:gd name="connsiteY15581" fmla="*/ 6764916 h 6858000"/>
              <a:gd name="connsiteX15582" fmla="*/ 2693124 w 12192000"/>
              <a:gd name="connsiteY15582" fmla="*/ 6764511 h 6858000"/>
              <a:gd name="connsiteX15583" fmla="*/ 2683527 w 12192000"/>
              <a:gd name="connsiteY15583" fmla="*/ 6765320 h 6858000"/>
              <a:gd name="connsiteX15584" fmla="*/ 2675406 w 12192000"/>
              <a:gd name="connsiteY15584" fmla="*/ 6762892 h 6858000"/>
              <a:gd name="connsiteX15585" fmla="*/ 2665071 w 12192000"/>
              <a:gd name="connsiteY15585" fmla="*/ 6764916 h 6858000"/>
              <a:gd name="connsiteX15586" fmla="*/ 2662856 w 12192000"/>
              <a:gd name="connsiteY15586" fmla="*/ 6769368 h 6858000"/>
              <a:gd name="connsiteX15587" fmla="*/ 2657689 w 12192000"/>
              <a:gd name="connsiteY15587" fmla="*/ 6767344 h 6858000"/>
              <a:gd name="connsiteX15588" fmla="*/ 2656212 w 12192000"/>
              <a:gd name="connsiteY15588" fmla="*/ 6762487 h 6858000"/>
              <a:gd name="connsiteX15589" fmla="*/ 2651044 w 12192000"/>
              <a:gd name="connsiteY15589" fmla="*/ 6765320 h 6858000"/>
              <a:gd name="connsiteX15590" fmla="*/ 2640709 w 12192000"/>
              <a:gd name="connsiteY15590" fmla="*/ 6762083 h 6858000"/>
              <a:gd name="connsiteX15591" fmla="*/ 2636279 w 12192000"/>
              <a:gd name="connsiteY15591" fmla="*/ 6764106 h 6858000"/>
              <a:gd name="connsiteX15592" fmla="*/ 2636279 w 12192000"/>
              <a:gd name="connsiteY15592" fmla="*/ 6769368 h 6858000"/>
              <a:gd name="connsiteX15593" fmla="*/ 2630374 w 12192000"/>
              <a:gd name="connsiteY15593" fmla="*/ 6773010 h 6858000"/>
              <a:gd name="connsiteX15594" fmla="*/ 2628159 w 12192000"/>
              <a:gd name="connsiteY15594" fmla="*/ 6775438 h 6858000"/>
              <a:gd name="connsiteX15595" fmla="*/ 2635541 w 12192000"/>
              <a:gd name="connsiteY15595" fmla="*/ 6776652 h 6858000"/>
              <a:gd name="connsiteX15596" fmla="*/ 2639232 w 12192000"/>
              <a:gd name="connsiteY15596" fmla="*/ 6774629 h 6858000"/>
              <a:gd name="connsiteX15597" fmla="*/ 2642185 w 12192000"/>
              <a:gd name="connsiteY15597" fmla="*/ 6781509 h 6858000"/>
              <a:gd name="connsiteX15598" fmla="*/ 2639232 w 12192000"/>
              <a:gd name="connsiteY15598" fmla="*/ 6788794 h 6858000"/>
              <a:gd name="connsiteX15599" fmla="*/ 2643662 w 12192000"/>
              <a:gd name="connsiteY15599" fmla="*/ 6798102 h 6858000"/>
              <a:gd name="connsiteX15600" fmla="*/ 2639232 w 12192000"/>
              <a:gd name="connsiteY15600" fmla="*/ 6803768 h 6858000"/>
              <a:gd name="connsiteX15601" fmla="*/ 2634065 w 12192000"/>
              <a:gd name="connsiteY15601" fmla="*/ 6805387 h 6858000"/>
              <a:gd name="connsiteX15602" fmla="*/ 2620776 w 12192000"/>
              <a:gd name="connsiteY15602" fmla="*/ 6798507 h 6858000"/>
              <a:gd name="connsiteX15603" fmla="*/ 2608964 w 12192000"/>
              <a:gd name="connsiteY15603" fmla="*/ 6797293 h 6858000"/>
              <a:gd name="connsiteX15604" fmla="*/ 2606750 w 12192000"/>
              <a:gd name="connsiteY15604" fmla="*/ 6792436 h 6858000"/>
              <a:gd name="connsiteX15605" fmla="*/ 2614132 w 12192000"/>
              <a:gd name="connsiteY15605" fmla="*/ 6786770 h 6858000"/>
              <a:gd name="connsiteX15606" fmla="*/ 2620776 w 12192000"/>
              <a:gd name="connsiteY15606" fmla="*/ 6784342 h 6858000"/>
              <a:gd name="connsiteX15607" fmla="*/ 2620776 w 12192000"/>
              <a:gd name="connsiteY15607" fmla="*/ 6781509 h 6858000"/>
              <a:gd name="connsiteX15608" fmla="*/ 2613394 w 12192000"/>
              <a:gd name="connsiteY15608" fmla="*/ 6779485 h 6858000"/>
              <a:gd name="connsiteX15609" fmla="*/ 2608964 w 12192000"/>
              <a:gd name="connsiteY15609" fmla="*/ 6776652 h 6858000"/>
              <a:gd name="connsiteX15610" fmla="*/ 2605273 w 12192000"/>
              <a:gd name="connsiteY15610" fmla="*/ 6783533 h 6858000"/>
              <a:gd name="connsiteX15611" fmla="*/ 2598629 w 12192000"/>
              <a:gd name="connsiteY15611" fmla="*/ 6782723 h 6858000"/>
              <a:gd name="connsiteX15612" fmla="*/ 2597153 w 12192000"/>
              <a:gd name="connsiteY15612" fmla="*/ 6779485 h 6858000"/>
              <a:gd name="connsiteX15613" fmla="*/ 2600106 w 12192000"/>
              <a:gd name="connsiteY15613" fmla="*/ 6774629 h 6858000"/>
              <a:gd name="connsiteX15614" fmla="*/ 2597891 w 12192000"/>
              <a:gd name="connsiteY15614" fmla="*/ 6769368 h 6858000"/>
              <a:gd name="connsiteX15615" fmla="*/ 2594200 w 12192000"/>
              <a:gd name="connsiteY15615" fmla="*/ 6762487 h 6858000"/>
              <a:gd name="connsiteX15616" fmla="*/ 2593461 w 12192000"/>
              <a:gd name="connsiteY15616" fmla="*/ 6751560 h 6858000"/>
              <a:gd name="connsiteX15617" fmla="*/ 2584602 w 12192000"/>
              <a:gd name="connsiteY15617" fmla="*/ 6745489 h 6858000"/>
              <a:gd name="connsiteX15618" fmla="*/ 2594200 w 12192000"/>
              <a:gd name="connsiteY15618" fmla="*/ 6742252 h 6858000"/>
              <a:gd name="connsiteX15619" fmla="*/ 2605273 w 12192000"/>
              <a:gd name="connsiteY15619" fmla="*/ 6742252 h 6858000"/>
              <a:gd name="connsiteX15620" fmla="*/ 2612656 w 12192000"/>
              <a:gd name="connsiteY15620" fmla="*/ 6736990 h 6858000"/>
              <a:gd name="connsiteX15621" fmla="*/ 2617823 w 12192000"/>
              <a:gd name="connsiteY15621" fmla="*/ 6736990 h 6858000"/>
              <a:gd name="connsiteX15622" fmla="*/ 2620038 w 12192000"/>
              <a:gd name="connsiteY15622" fmla="*/ 6744680 h 6858000"/>
              <a:gd name="connsiteX15623" fmla="*/ 2623729 w 12192000"/>
              <a:gd name="connsiteY15623" fmla="*/ 6748322 h 6858000"/>
              <a:gd name="connsiteX15624" fmla="*/ 2627421 w 12192000"/>
              <a:gd name="connsiteY15624" fmla="*/ 6741442 h 6858000"/>
              <a:gd name="connsiteX15625" fmla="*/ 2622991 w 12192000"/>
              <a:gd name="connsiteY15625" fmla="*/ 6735776 h 6858000"/>
              <a:gd name="connsiteX15626" fmla="*/ 2623729 w 12192000"/>
              <a:gd name="connsiteY15626" fmla="*/ 6728491 h 6858000"/>
              <a:gd name="connsiteX15627" fmla="*/ 2628159 w 12192000"/>
              <a:gd name="connsiteY15627" fmla="*/ 6722825 h 6858000"/>
              <a:gd name="connsiteX15628" fmla="*/ 2634803 w 12192000"/>
              <a:gd name="connsiteY15628" fmla="*/ 6728087 h 6858000"/>
              <a:gd name="connsiteX15629" fmla="*/ 2641447 w 12192000"/>
              <a:gd name="connsiteY15629" fmla="*/ 6743061 h 6858000"/>
              <a:gd name="connsiteX15630" fmla="*/ 2637756 w 12192000"/>
              <a:gd name="connsiteY15630" fmla="*/ 6753584 h 6858000"/>
              <a:gd name="connsiteX15631" fmla="*/ 2645138 w 12192000"/>
              <a:gd name="connsiteY15631" fmla="*/ 6748727 h 6858000"/>
              <a:gd name="connsiteX15632" fmla="*/ 2645877 w 12192000"/>
              <a:gd name="connsiteY15632" fmla="*/ 6742252 h 6858000"/>
              <a:gd name="connsiteX15633" fmla="*/ 2639232 w 12192000"/>
              <a:gd name="connsiteY15633" fmla="*/ 6729705 h 6858000"/>
              <a:gd name="connsiteX15634" fmla="*/ 2639970 w 12192000"/>
              <a:gd name="connsiteY15634" fmla="*/ 6722825 h 6858000"/>
              <a:gd name="connsiteX15635" fmla="*/ 2645877 w 12192000"/>
              <a:gd name="connsiteY15635" fmla="*/ 6716350 h 6858000"/>
              <a:gd name="connsiteX15636" fmla="*/ 2643662 w 12192000"/>
              <a:gd name="connsiteY15636" fmla="*/ 6705423 h 6858000"/>
              <a:gd name="connsiteX15637" fmla="*/ 2628159 w 12192000"/>
              <a:gd name="connsiteY15637" fmla="*/ 6696924 h 6858000"/>
              <a:gd name="connsiteX15638" fmla="*/ 2612656 w 12192000"/>
              <a:gd name="connsiteY15638" fmla="*/ 6691662 h 6858000"/>
              <a:gd name="connsiteX15639" fmla="*/ 2606750 w 12192000"/>
              <a:gd name="connsiteY15639" fmla="*/ 6693686 h 6858000"/>
              <a:gd name="connsiteX15640" fmla="*/ 2607488 w 12192000"/>
              <a:gd name="connsiteY15640" fmla="*/ 6697733 h 6858000"/>
              <a:gd name="connsiteX15641" fmla="*/ 2625206 w 12192000"/>
              <a:gd name="connsiteY15641" fmla="*/ 6698542 h 6858000"/>
              <a:gd name="connsiteX15642" fmla="*/ 2634803 w 12192000"/>
              <a:gd name="connsiteY15642" fmla="*/ 6703399 h 6858000"/>
              <a:gd name="connsiteX15643" fmla="*/ 2637756 w 12192000"/>
              <a:gd name="connsiteY15643" fmla="*/ 6711089 h 6858000"/>
              <a:gd name="connsiteX15644" fmla="*/ 2627421 w 12192000"/>
              <a:gd name="connsiteY15644" fmla="*/ 6710684 h 6858000"/>
              <a:gd name="connsiteX15645" fmla="*/ 2625206 w 12192000"/>
              <a:gd name="connsiteY15645" fmla="*/ 6707446 h 6858000"/>
              <a:gd name="connsiteX15646" fmla="*/ 2608964 w 12192000"/>
              <a:gd name="connsiteY15646" fmla="*/ 6702994 h 6858000"/>
              <a:gd name="connsiteX15647" fmla="*/ 2601582 w 12192000"/>
              <a:gd name="connsiteY15647" fmla="*/ 6702994 h 6858000"/>
              <a:gd name="connsiteX15648" fmla="*/ 2601582 w 12192000"/>
              <a:gd name="connsiteY15648" fmla="*/ 6706637 h 6858000"/>
              <a:gd name="connsiteX15649" fmla="*/ 2613394 w 12192000"/>
              <a:gd name="connsiteY15649" fmla="*/ 6708256 h 6858000"/>
              <a:gd name="connsiteX15650" fmla="*/ 2620038 w 12192000"/>
              <a:gd name="connsiteY15650" fmla="*/ 6710279 h 6858000"/>
              <a:gd name="connsiteX15651" fmla="*/ 2620038 w 12192000"/>
              <a:gd name="connsiteY15651" fmla="*/ 6716350 h 6858000"/>
              <a:gd name="connsiteX15652" fmla="*/ 2614132 w 12192000"/>
              <a:gd name="connsiteY15652" fmla="*/ 6722016 h 6858000"/>
              <a:gd name="connsiteX15653" fmla="*/ 2610441 w 12192000"/>
              <a:gd name="connsiteY15653" fmla="*/ 6730920 h 6858000"/>
              <a:gd name="connsiteX15654" fmla="*/ 2605273 w 12192000"/>
              <a:gd name="connsiteY15654" fmla="*/ 6723635 h 6858000"/>
              <a:gd name="connsiteX15655" fmla="*/ 2603797 w 12192000"/>
              <a:gd name="connsiteY15655" fmla="*/ 6716350 h 6858000"/>
              <a:gd name="connsiteX15656" fmla="*/ 2594938 w 12192000"/>
              <a:gd name="connsiteY15656" fmla="*/ 6711089 h 6858000"/>
              <a:gd name="connsiteX15657" fmla="*/ 2597891 w 12192000"/>
              <a:gd name="connsiteY15657" fmla="*/ 6717969 h 6858000"/>
              <a:gd name="connsiteX15658" fmla="*/ 2595676 w 12192000"/>
              <a:gd name="connsiteY15658" fmla="*/ 6723230 h 6858000"/>
              <a:gd name="connsiteX15659" fmla="*/ 2600106 w 12192000"/>
              <a:gd name="connsiteY15659" fmla="*/ 6735371 h 6858000"/>
              <a:gd name="connsiteX15660" fmla="*/ 2593461 w 12192000"/>
              <a:gd name="connsiteY15660" fmla="*/ 6736586 h 6858000"/>
              <a:gd name="connsiteX15661" fmla="*/ 2584602 w 12192000"/>
              <a:gd name="connsiteY15661" fmla="*/ 6729301 h 6858000"/>
              <a:gd name="connsiteX15662" fmla="*/ 2580173 w 12192000"/>
              <a:gd name="connsiteY15662" fmla="*/ 6724039 h 6858000"/>
              <a:gd name="connsiteX15663" fmla="*/ 2577220 w 12192000"/>
              <a:gd name="connsiteY15663" fmla="*/ 6714326 h 6858000"/>
              <a:gd name="connsiteX15664" fmla="*/ 2574267 w 12192000"/>
              <a:gd name="connsiteY15664" fmla="*/ 6713112 h 6858000"/>
              <a:gd name="connsiteX15665" fmla="*/ 2565408 w 12192000"/>
              <a:gd name="connsiteY15665" fmla="*/ 6703399 h 6858000"/>
              <a:gd name="connsiteX15666" fmla="*/ 2566885 w 12192000"/>
              <a:gd name="connsiteY15666" fmla="*/ 6698138 h 6858000"/>
              <a:gd name="connsiteX15667" fmla="*/ 2572052 w 12192000"/>
              <a:gd name="connsiteY15667" fmla="*/ 6697328 h 6858000"/>
              <a:gd name="connsiteX15668" fmla="*/ 2576482 w 12192000"/>
              <a:gd name="connsiteY15668" fmla="*/ 6700161 h 6858000"/>
              <a:gd name="connsiteX15669" fmla="*/ 2580911 w 12192000"/>
              <a:gd name="connsiteY15669" fmla="*/ 6700566 h 6858000"/>
              <a:gd name="connsiteX15670" fmla="*/ 2577958 w 12192000"/>
              <a:gd name="connsiteY15670" fmla="*/ 6691662 h 6858000"/>
              <a:gd name="connsiteX15671" fmla="*/ 2578696 w 12192000"/>
              <a:gd name="connsiteY15671" fmla="*/ 6683163 h 6858000"/>
              <a:gd name="connsiteX15672" fmla="*/ 2573529 w 12192000"/>
              <a:gd name="connsiteY15672" fmla="*/ 6688020 h 6858000"/>
              <a:gd name="connsiteX15673" fmla="*/ 2568361 w 12192000"/>
              <a:gd name="connsiteY15673" fmla="*/ 6688425 h 6858000"/>
              <a:gd name="connsiteX15674" fmla="*/ 2560979 w 12192000"/>
              <a:gd name="connsiteY15674" fmla="*/ 6680330 h 6858000"/>
              <a:gd name="connsiteX15675" fmla="*/ 2560979 w 12192000"/>
              <a:gd name="connsiteY15675" fmla="*/ 6674664 h 6858000"/>
              <a:gd name="connsiteX15676" fmla="*/ 2553596 w 12192000"/>
              <a:gd name="connsiteY15676" fmla="*/ 6674664 h 6858000"/>
              <a:gd name="connsiteX15677" fmla="*/ 2549167 w 12192000"/>
              <a:gd name="connsiteY15677" fmla="*/ 6671427 h 6858000"/>
              <a:gd name="connsiteX15678" fmla="*/ 2554334 w 12192000"/>
              <a:gd name="connsiteY15678" fmla="*/ 6664142 h 6858000"/>
              <a:gd name="connsiteX15679" fmla="*/ 2562455 w 12192000"/>
              <a:gd name="connsiteY15679" fmla="*/ 6661713 h 6858000"/>
              <a:gd name="connsiteX15680" fmla="*/ 2564670 w 12192000"/>
              <a:gd name="connsiteY15680" fmla="*/ 6656047 h 6858000"/>
              <a:gd name="connsiteX15681" fmla="*/ 2565408 w 12192000"/>
              <a:gd name="connsiteY15681" fmla="*/ 6649167 h 6858000"/>
              <a:gd name="connsiteX15682" fmla="*/ 2557287 w 12192000"/>
              <a:gd name="connsiteY15682" fmla="*/ 6657262 h 6858000"/>
              <a:gd name="connsiteX15683" fmla="*/ 2553596 w 12192000"/>
              <a:gd name="connsiteY15683" fmla="*/ 6652810 h 6858000"/>
              <a:gd name="connsiteX15684" fmla="*/ 2550643 w 12192000"/>
              <a:gd name="connsiteY15684" fmla="*/ 6643906 h 6858000"/>
              <a:gd name="connsiteX15685" fmla="*/ 2555073 w 12192000"/>
              <a:gd name="connsiteY15685" fmla="*/ 6643906 h 6858000"/>
              <a:gd name="connsiteX15686" fmla="*/ 2556549 w 12192000"/>
              <a:gd name="connsiteY15686" fmla="*/ 6639454 h 6858000"/>
              <a:gd name="connsiteX15687" fmla="*/ 2549167 w 12192000"/>
              <a:gd name="connsiteY15687" fmla="*/ 6634193 h 6858000"/>
              <a:gd name="connsiteX15688" fmla="*/ 2529972 w 12192000"/>
              <a:gd name="connsiteY15688" fmla="*/ 6630550 h 6858000"/>
              <a:gd name="connsiteX15689" fmla="*/ 2515946 w 12192000"/>
              <a:gd name="connsiteY15689" fmla="*/ 6621242 h 6858000"/>
              <a:gd name="connsiteX15690" fmla="*/ 2515207 w 12192000"/>
              <a:gd name="connsiteY15690" fmla="*/ 6615171 h 6858000"/>
              <a:gd name="connsiteX15691" fmla="*/ 2519637 w 12192000"/>
              <a:gd name="connsiteY15691" fmla="*/ 6607482 h 6858000"/>
              <a:gd name="connsiteX15692" fmla="*/ 2524805 w 12192000"/>
              <a:gd name="connsiteY15692" fmla="*/ 6603839 h 6858000"/>
              <a:gd name="connsiteX15693" fmla="*/ 2524805 w 12192000"/>
              <a:gd name="connsiteY15693" fmla="*/ 6596150 h 6858000"/>
              <a:gd name="connsiteX15694" fmla="*/ 2527019 w 12192000"/>
              <a:gd name="connsiteY15694" fmla="*/ 6587651 h 6858000"/>
              <a:gd name="connsiteX15695" fmla="*/ 2525543 w 12192000"/>
              <a:gd name="connsiteY15695" fmla="*/ 6583199 h 6858000"/>
              <a:gd name="connsiteX15696" fmla="*/ 2533664 w 12192000"/>
              <a:gd name="connsiteY15696" fmla="*/ 6575914 h 6858000"/>
              <a:gd name="connsiteX15697" fmla="*/ 2545475 w 12192000"/>
              <a:gd name="connsiteY15697" fmla="*/ 6573486 h 6858000"/>
              <a:gd name="connsiteX15698" fmla="*/ 2547690 w 12192000"/>
              <a:gd name="connsiteY15698" fmla="*/ 6571057 h 6858000"/>
              <a:gd name="connsiteX15699" fmla="*/ 2541046 w 12192000"/>
              <a:gd name="connsiteY15699" fmla="*/ 6571462 h 6858000"/>
              <a:gd name="connsiteX15700" fmla="*/ 2533664 w 12192000"/>
              <a:gd name="connsiteY15700" fmla="*/ 6567010 h 6858000"/>
              <a:gd name="connsiteX15701" fmla="*/ 2532925 w 12192000"/>
              <a:gd name="connsiteY15701" fmla="*/ 6561749 h 6858000"/>
              <a:gd name="connsiteX15702" fmla="*/ 2538831 w 12192000"/>
              <a:gd name="connsiteY15702" fmla="*/ 6542727 h 6858000"/>
              <a:gd name="connsiteX15703" fmla="*/ 2543261 w 12192000"/>
              <a:gd name="connsiteY15703" fmla="*/ 6542323 h 6858000"/>
              <a:gd name="connsiteX15704" fmla="*/ 2541046 w 12192000"/>
              <a:gd name="connsiteY15704" fmla="*/ 6538276 h 6858000"/>
              <a:gd name="connsiteX15705" fmla="*/ 2534402 w 12192000"/>
              <a:gd name="connsiteY15705" fmla="*/ 6542727 h 6858000"/>
              <a:gd name="connsiteX15706" fmla="*/ 2529234 w 12192000"/>
              <a:gd name="connsiteY15706" fmla="*/ 6560130 h 6858000"/>
              <a:gd name="connsiteX15707" fmla="*/ 2529234 w 12192000"/>
              <a:gd name="connsiteY15707" fmla="*/ 6575105 h 6858000"/>
              <a:gd name="connsiteX15708" fmla="*/ 2521113 w 12192000"/>
              <a:gd name="connsiteY15708" fmla="*/ 6572272 h 6858000"/>
              <a:gd name="connsiteX15709" fmla="*/ 2515207 w 12192000"/>
              <a:gd name="connsiteY15709" fmla="*/ 6563368 h 6858000"/>
              <a:gd name="connsiteX15710" fmla="*/ 2515946 w 12192000"/>
              <a:gd name="connsiteY15710" fmla="*/ 6552845 h 6858000"/>
              <a:gd name="connsiteX15711" fmla="*/ 2510778 w 12192000"/>
              <a:gd name="connsiteY15711" fmla="*/ 6546775 h 6858000"/>
              <a:gd name="connsiteX15712" fmla="*/ 2504872 w 12192000"/>
              <a:gd name="connsiteY15712" fmla="*/ 6524515 h 6858000"/>
              <a:gd name="connsiteX15713" fmla="*/ 2505610 w 12192000"/>
              <a:gd name="connsiteY15713" fmla="*/ 6518445 h 6858000"/>
              <a:gd name="connsiteX15714" fmla="*/ 2510778 w 12192000"/>
              <a:gd name="connsiteY15714" fmla="*/ 6518445 h 6858000"/>
              <a:gd name="connsiteX15715" fmla="*/ 2513731 w 12192000"/>
              <a:gd name="connsiteY15715" fmla="*/ 6512778 h 6858000"/>
              <a:gd name="connsiteX15716" fmla="*/ 2512254 w 12192000"/>
              <a:gd name="connsiteY15716" fmla="*/ 6509136 h 6858000"/>
              <a:gd name="connsiteX15717" fmla="*/ 2512254 w 12192000"/>
              <a:gd name="connsiteY15717" fmla="*/ 6504280 h 6858000"/>
              <a:gd name="connsiteX15718" fmla="*/ 2519637 w 12192000"/>
              <a:gd name="connsiteY15718" fmla="*/ 6497804 h 6858000"/>
              <a:gd name="connsiteX15719" fmla="*/ 2520375 w 12192000"/>
              <a:gd name="connsiteY15719" fmla="*/ 6492543 h 6858000"/>
              <a:gd name="connsiteX15720" fmla="*/ 2513731 w 12192000"/>
              <a:gd name="connsiteY15720" fmla="*/ 6496590 h 6858000"/>
              <a:gd name="connsiteX15721" fmla="*/ 2504872 w 12192000"/>
              <a:gd name="connsiteY15721" fmla="*/ 6494567 h 6858000"/>
              <a:gd name="connsiteX15722" fmla="*/ 2502657 w 12192000"/>
              <a:gd name="connsiteY15722" fmla="*/ 6486877 h 6858000"/>
              <a:gd name="connsiteX15723" fmla="*/ 2493060 w 12192000"/>
              <a:gd name="connsiteY15723" fmla="*/ 6481211 h 6858000"/>
              <a:gd name="connsiteX15724" fmla="*/ 2491584 w 12192000"/>
              <a:gd name="connsiteY15724" fmla="*/ 6476354 h 6858000"/>
              <a:gd name="connsiteX15725" fmla="*/ 2495275 w 12192000"/>
              <a:gd name="connsiteY15725" fmla="*/ 6469879 h 6858000"/>
              <a:gd name="connsiteX15726" fmla="*/ 2510040 w 12192000"/>
              <a:gd name="connsiteY15726" fmla="*/ 6466237 h 6858000"/>
              <a:gd name="connsiteX15727" fmla="*/ 2516684 w 12192000"/>
              <a:gd name="connsiteY15727" fmla="*/ 6471093 h 6858000"/>
              <a:gd name="connsiteX15728" fmla="*/ 2519637 w 12192000"/>
              <a:gd name="connsiteY15728" fmla="*/ 6467855 h 6858000"/>
              <a:gd name="connsiteX15729" fmla="*/ 2528496 w 12192000"/>
              <a:gd name="connsiteY15729" fmla="*/ 6467451 h 6858000"/>
              <a:gd name="connsiteX15730" fmla="*/ 2531449 w 12192000"/>
              <a:gd name="connsiteY15730" fmla="*/ 6465427 h 6858000"/>
              <a:gd name="connsiteX15731" fmla="*/ 2529972 w 12192000"/>
              <a:gd name="connsiteY15731" fmla="*/ 6462189 h 6858000"/>
              <a:gd name="connsiteX15732" fmla="*/ 2533664 w 12192000"/>
              <a:gd name="connsiteY15732" fmla="*/ 6456119 h 6858000"/>
              <a:gd name="connsiteX15733" fmla="*/ 2525543 w 12192000"/>
              <a:gd name="connsiteY15733" fmla="*/ 6459761 h 6858000"/>
              <a:gd name="connsiteX15734" fmla="*/ 2520375 w 12192000"/>
              <a:gd name="connsiteY15734" fmla="*/ 6460166 h 6858000"/>
              <a:gd name="connsiteX15735" fmla="*/ 2514469 w 12192000"/>
              <a:gd name="connsiteY15735" fmla="*/ 6454905 h 6858000"/>
              <a:gd name="connsiteX15736" fmla="*/ 2501919 w 12192000"/>
              <a:gd name="connsiteY15736" fmla="*/ 6461380 h 6858000"/>
              <a:gd name="connsiteX15737" fmla="*/ 2487892 w 12192000"/>
              <a:gd name="connsiteY15737" fmla="*/ 6459356 h 6858000"/>
              <a:gd name="connsiteX15738" fmla="*/ 2484939 w 12192000"/>
              <a:gd name="connsiteY15738" fmla="*/ 6452881 h 6858000"/>
              <a:gd name="connsiteX15739" fmla="*/ 2477557 w 12192000"/>
              <a:gd name="connsiteY15739" fmla="*/ 6446810 h 6858000"/>
              <a:gd name="connsiteX15740" fmla="*/ 2478295 w 12192000"/>
              <a:gd name="connsiteY15740" fmla="*/ 6439525 h 6858000"/>
              <a:gd name="connsiteX15741" fmla="*/ 2483463 w 12192000"/>
              <a:gd name="connsiteY15741" fmla="*/ 6438716 h 6858000"/>
              <a:gd name="connsiteX15742" fmla="*/ 2487154 w 12192000"/>
              <a:gd name="connsiteY15742" fmla="*/ 6443168 h 6858000"/>
              <a:gd name="connsiteX15743" fmla="*/ 2496013 w 12192000"/>
              <a:gd name="connsiteY15743" fmla="*/ 6446810 h 6858000"/>
              <a:gd name="connsiteX15744" fmla="*/ 2497490 w 12192000"/>
              <a:gd name="connsiteY15744" fmla="*/ 6443977 h 6858000"/>
              <a:gd name="connsiteX15745" fmla="*/ 2487892 w 12192000"/>
              <a:gd name="connsiteY15745" fmla="*/ 6438716 h 6858000"/>
              <a:gd name="connsiteX15746" fmla="*/ 2484201 w 12192000"/>
              <a:gd name="connsiteY15746" fmla="*/ 6433455 h 6858000"/>
              <a:gd name="connsiteX15747" fmla="*/ 2488631 w 12192000"/>
              <a:gd name="connsiteY15747" fmla="*/ 6427384 h 6858000"/>
              <a:gd name="connsiteX15748" fmla="*/ 2494537 w 12192000"/>
              <a:gd name="connsiteY15748" fmla="*/ 6423337 h 6858000"/>
              <a:gd name="connsiteX15749" fmla="*/ 2490107 w 12192000"/>
              <a:gd name="connsiteY15749" fmla="*/ 6418076 h 6858000"/>
              <a:gd name="connsiteX15750" fmla="*/ 2492322 w 12192000"/>
              <a:gd name="connsiteY15750" fmla="*/ 6413219 h 6858000"/>
              <a:gd name="connsiteX15751" fmla="*/ 2498228 w 12192000"/>
              <a:gd name="connsiteY15751" fmla="*/ 6412410 h 6858000"/>
              <a:gd name="connsiteX15752" fmla="*/ 2493060 w 12192000"/>
              <a:gd name="connsiteY15752" fmla="*/ 6406744 h 6858000"/>
              <a:gd name="connsiteX15753" fmla="*/ 2479772 w 12192000"/>
              <a:gd name="connsiteY15753" fmla="*/ 6401078 h 6858000"/>
              <a:gd name="connsiteX15754" fmla="*/ 2476081 w 12192000"/>
              <a:gd name="connsiteY15754" fmla="*/ 6395816 h 6858000"/>
              <a:gd name="connsiteX15755" fmla="*/ 2470175 w 12192000"/>
              <a:gd name="connsiteY15755" fmla="*/ 6393388 h 6858000"/>
              <a:gd name="connsiteX15756" fmla="*/ 2465745 w 12192000"/>
              <a:gd name="connsiteY15756" fmla="*/ 6397840 h 6858000"/>
              <a:gd name="connsiteX15757" fmla="*/ 2454671 w 12192000"/>
              <a:gd name="connsiteY15757" fmla="*/ 6398245 h 6858000"/>
              <a:gd name="connsiteX15758" fmla="*/ 2445074 w 12192000"/>
              <a:gd name="connsiteY15758" fmla="*/ 6392579 h 6858000"/>
              <a:gd name="connsiteX15759" fmla="*/ 2442860 w 12192000"/>
              <a:gd name="connsiteY15759" fmla="*/ 6382056 h 6858000"/>
              <a:gd name="connsiteX15760" fmla="*/ 2440645 w 12192000"/>
              <a:gd name="connsiteY15760" fmla="*/ 6385294 h 6858000"/>
              <a:gd name="connsiteX15761" fmla="*/ 2428095 w 12192000"/>
              <a:gd name="connsiteY15761" fmla="*/ 6386103 h 6858000"/>
              <a:gd name="connsiteX15762" fmla="*/ 2423665 w 12192000"/>
              <a:gd name="connsiteY15762" fmla="*/ 6394602 h 6858000"/>
              <a:gd name="connsiteX15763" fmla="*/ 2424403 w 12192000"/>
              <a:gd name="connsiteY15763" fmla="*/ 6399459 h 6858000"/>
              <a:gd name="connsiteX15764" fmla="*/ 2433262 w 12192000"/>
              <a:gd name="connsiteY15764" fmla="*/ 6401887 h 6858000"/>
              <a:gd name="connsiteX15765" fmla="*/ 2434001 w 12192000"/>
              <a:gd name="connsiteY15765" fmla="*/ 6407148 h 6858000"/>
              <a:gd name="connsiteX15766" fmla="*/ 2429571 w 12192000"/>
              <a:gd name="connsiteY15766" fmla="*/ 6412005 h 6858000"/>
              <a:gd name="connsiteX15767" fmla="*/ 2422189 w 12192000"/>
              <a:gd name="connsiteY15767" fmla="*/ 6410791 h 6858000"/>
              <a:gd name="connsiteX15768" fmla="*/ 2408162 w 12192000"/>
              <a:gd name="connsiteY15768" fmla="*/ 6397030 h 6858000"/>
              <a:gd name="connsiteX15769" fmla="*/ 2408900 w 12192000"/>
              <a:gd name="connsiteY15769" fmla="*/ 6390150 h 6858000"/>
              <a:gd name="connsiteX15770" fmla="*/ 2422189 w 12192000"/>
              <a:gd name="connsiteY15770" fmla="*/ 6383270 h 6858000"/>
              <a:gd name="connsiteX15771" fmla="*/ 2425142 w 12192000"/>
              <a:gd name="connsiteY15771" fmla="*/ 6375985 h 6858000"/>
              <a:gd name="connsiteX15772" fmla="*/ 2432524 w 12192000"/>
              <a:gd name="connsiteY15772" fmla="*/ 6371129 h 6858000"/>
              <a:gd name="connsiteX15773" fmla="*/ 2435477 w 12192000"/>
              <a:gd name="connsiteY15773" fmla="*/ 6362630 h 6858000"/>
              <a:gd name="connsiteX15774" fmla="*/ 2441383 w 12192000"/>
              <a:gd name="connsiteY15774" fmla="*/ 6361416 h 6858000"/>
              <a:gd name="connsiteX15775" fmla="*/ 2439168 w 12192000"/>
              <a:gd name="connsiteY15775" fmla="*/ 6354131 h 6858000"/>
              <a:gd name="connsiteX15776" fmla="*/ 2436215 w 12192000"/>
              <a:gd name="connsiteY15776" fmla="*/ 6354131 h 6858000"/>
              <a:gd name="connsiteX15777" fmla="*/ 2431048 w 12192000"/>
              <a:gd name="connsiteY15777" fmla="*/ 6344418 h 6858000"/>
              <a:gd name="connsiteX15778" fmla="*/ 2431048 w 12192000"/>
              <a:gd name="connsiteY15778" fmla="*/ 6339156 h 6858000"/>
              <a:gd name="connsiteX15779" fmla="*/ 2437692 w 12192000"/>
              <a:gd name="connsiteY15779" fmla="*/ 6337537 h 6858000"/>
              <a:gd name="connsiteX15780" fmla="*/ 2443598 w 12192000"/>
              <a:gd name="connsiteY15780" fmla="*/ 6339156 h 6858000"/>
              <a:gd name="connsiteX15781" fmla="*/ 2461316 w 12192000"/>
              <a:gd name="connsiteY15781" fmla="*/ 6338347 h 6858000"/>
              <a:gd name="connsiteX15782" fmla="*/ 2471651 w 12192000"/>
              <a:gd name="connsiteY15782" fmla="*/ 6335109 h 6858000"/>
              <a:gd name="connsiteX15783" fmla="*/ 2475342 w 12192000"/>
              <a:gd name="connsiteY15783" fmla="*/ 6337537 h 6858000"/>
              <a:gd name="connsiteX15784" fmla="*/ 2475342 w 12192000"/>
              <a:gd name="connsiteY15784" fmla="*/ 6350084 h 6858000"/>
              <a:gd name="connsiteX15785" fmla="*/ 2469436 w 12192000"/>
              <a:gd name="connsiteY15785" fmla="*/ 6354131 h 6858000"/>
              <a:gd name="connsiteX15786" fmla="*/ 2460577 w 12192000"/>
              <a:gd name="connsiteY15786" fmla="*/ 6356964 h 6858000"/>
              <a:gd name="connsiteX15787" fmla="*/ 2459839 w 12192000"/>
              <a:gd name="connsiteY15787" fmla="*/ 6361011 h 6858000"/>
              <a:gd name="connsiteX15788" fmla="*/ 2465007 w 12192000"/>
              <a:gd name="connsiteY15788" fmla="*/ 6361416 h 6858000"/>
              <a:gd name="connsiteX15789" fmla="*/ 2474604 w 12192000"/>
              <a:gd name="connsiteY15789" fmla="*/ 6355750 h 6858000"/>
              <a:gd name="connsiteX15790" fmla="*/ 2487892 w 12192000"/>
              <a:gd name="connsiteY15790" fmla="*/ 6351702 h 6858000"/>
              <a:gd name="connsiteX15791" fmla="*/ 2491584 w 12192000"/>
              <a:gd name="connsiteY15791" fmla="*/ 6352917 h 6858000"/>
              <a:gd name="connsiteX15792" fmla="*/ 2490107 w 12192000"/>
              <a:gd name="connsiteY15792" fmla="*/ 6357773 h 6858000"/>
              <a:gd name="connsiteX15793" fmla="*/ 2491584 w 12192000"/>
              <a:gd name="connsiteY15793" fmla="*/ 6365463 h 6858000"/>
              <a:gd name="connsiteX15794" fmla="*/ 2488631 w 12192000"/>
              <a:gd name="connsiteY15794" fmla="*/ 6380032 h 6858000"/>
              <a:gd name="connsiteX15795" fmla="*/ 2484939 w 12192000"/>
              <a:gd name="connsiteY15795" fmla="*/ 6384080 h 6858000"/>
              <a:gd name="connsiteX15796" fmla="*/ 2488631 w 12192000"/>
              <a:gd name="connsiteY15796" fmla="*/ 6389341 h 6858000"/>
              <a:gd name="connsiteX15797" fmla="*/ 2490107 w 12192000"/>
              <a:gd name="connsiteY15797" fmla="*/ 6380437 h 6858000"/>
              <a:gd name="connsiteX15798" fmla="*/ 2497490 w 12192000"/>
              <a:gd name="connsiteY15798" fmla="*/ 6377199 h 6858000"/>
              <a:gd name="connsiteX15799" fmla="*/ 2498228 w 12192000"/>
              <a:gd name="connsiteY15799" fmla="*/ 6359797 h 6858000"/>
              <a:gd name="connsiteX15800" fmla="*/ 2500443 w 12192000"/>
              <a:gd name="connsiteY15800" fmla="*/ 6354535 h 6858000"/>
              <a:gd name="connsiteX15801" fmla="*/ 2495275 w 12192000"/>
              <a:gd name="connsiteY15801" fmla="*/ 6352512 h 6858000"/>
              <a:gd name="connsiteX15802" fmla="*/ 2495275 w 12192000"/>
              <a:gd name="connsiteY15802" fmla="*/ 6341989 h 6858000"/>
              <a:gd name="connsiteX15803" fmla="*/ 2501181 w 12192000"/>
              <a:gd name="connsiteY15803" fmla="*/ 6327824 h 6858000"/>
              <a:gd name="connsiteX15804" fmla="*/ 2507825 w 12192000"/>
              <a:gd name="connsiteY15804" fmla="*/ 6319730 h 6858000"/>
              <a:gd name="connsiteX15805" fmla="*/ 2504134 w 12192000"/>
              <a:gd name="connsiteY15805" fmla="*/ 6317706 h 6858000"/>
              <a:gd name="connsiteX15806" fmla="*/ 2503396 w 12192000"/>
              <a:gd name="connsiteY15806" fmla="*/ 6312040 h 6858000"/>
              <a:gd name="connsiteX15807" fmla="*/ 2507087 w 12192000"/>
              <a:gd name="connsiteY15807" fmla="*/ 6307588 h 6858000"/>
              <a:gd name="connsiteX15808" fmla="*/ 2503396 w 12192000"/>
              <a:gd name="connsiteY15808" fmla="*/ 6297471 h 6858000"/>
              <a:gd name="connsiteX15809" fmla="*/ 2504134 w 12192000"/>
              <a:gd name="connsiteY15809" fmla="*/ 6288567 h 6858000"/>
              <a:gd name="connsiteX15810" fmla="*/ 2510040 w 12192000"/>
              <a:gd name="connsiteY15810" fmla="*/ 6288567 h 6858000"/>
              <a:gd name="connsiteX15811" fmla="*/ 2523328 w 12192000"/>
              <a:gd name="connsiteY15811" fmla="*/ 6281282 h 6858000"/>
              <a:gd name="connsiteX15812" fmla="*/ 2529972 w 12192000"/>
              <a:gd name="connsiteY15812" fmla="*/ 6271569 h 6858000"/>
              <a:gd name="connsiteX15813" fmla="*/ 2531449 w 12192000"/>
              <a:gd name="connsiteY15813" fmla="*/ 6256999 h 6858000"/>
              <a:gd name="connsiteX15814" fmla="*/ 2527758 w 12192000"/>
              <a:gd name="connsiteY15814" fmla="*/ 6251333 h 6858000"/>
              <a:gd name="connsiteX15815" fmla="*/ 2518899 w 12192000"/>
              <a:gd name="connsiteY15815" fmla="*/ 6250119 h 6858000"/>
              <a:gd name="connsiteX15816" fmla="*/ 2517422 w 12192000"/>
              <a:gd name="connsiteY15816" fmla="*/ 6243239 h 6858000"/>
              <a:gd name="connsiteX15817" fmla="*/ 2511516 w 12192000"/>
              <a:gd name="connsiteY15817" fmla="*/ 6237573 h 6858000"/>
              <a:gd name="connsiteX15818" fmla="*/ 2501919 w 12192000"/>
              <a:gd name="connsiteY15818" fmla="*/ 6237168 h 6858000"/>
              <a:gd name="connsiteX15819" fmla="*/ 2496751 w 12192000"/>
              <a:gd name="connsiteY15819" fmla="*/ 6232312 h 6858000"/>
              <a:gd name="connsiteX15820" fmla="*/ 2497490 w 12192000"/>
              <a:gd name="connsiteY15820" fmla="*/ 6226646 h 6858000"/>
              <a:gd name="connsiteX15821" fmla="*/ 2503396 w 12192000"/>
              <a:gd name="connsiteY15821" fmla="*/ 6219765 h 6858000"/>
              <a:gd name="connsiteX15822" fmla="*/ 2504872 w 12192000"/>
              <a:gd name="connsiteY15822" fmla="*/ 6208433 h 6858000"/>
              <a:gd name="connsiteX15823" fmla="*/ 2507825 w 12192000"/>
              <a:gd name="connsiteY15823" fmla="*/ 6201149 h 6858000"/>
              <a:gd name="connsiteX15824" fmla="*/ 2497490 w 12192000"/>
              <a:gd name="connsiteY15824" fmla="*/ 6194673 h 6858000"/>
              <a:gd name="connsiteX15825" fmla="*/ 2496013 w 12192000"/>
              <a:gd name="connsiteY15825" fmla="*/ 6190221 h 6858000"/>
              <a:gd name="connsiteX15826" fmla="*/ 2504134 w 12192000"/>
              <a:gd name="connsiteY15826" fmla="*/ 6181318 h 6858000"/>
              <a:gd name="connsiteX15827" fmla="*/ 2501181 w 12192000"/>
              <a:gd name="connsiteY15827" fmla="*/ 6178889 h 6858000"/>
              <a:gd name="connsiteX15828" fmla="*/ 2501919 w 12192000"/>
              <a:gd name="connsiteY15828" fmla="*/ 6172414 h 6858000"/>
              <a:gd name="connsiteX15829" fmla="*/ 2509302 w 12192000"/>
              <a:gd name="connsiteY15829" fmla="*/ 6164724 h 6858000"/>
              <a:gd name="connsiteX15830" fmla="*/ 2501181 w 12192000"/>
              <a:gd name="connsiteY15830" fmla="*/ 6157439 h 6858000"/>
              <a:gd name="connsiteX15831" fmla="*/ 2500443 w 12192000"/>
              <a:gd name="connsiteY15831" fmla="*/ 6146107 h 6858000"/>
              <a:gd name="connsiteX15832" fmla="*/ 2504134 w 12192000"/>
              <a:gd name="connsiteY15832" fmla="*/ 6142870 h 6858000"/>
              <a:gd name="connsiteX15833" fmla="*/ 2510778 w 12192000"/>
              <a:gd name="connsiteY15833" fmla="*/ 6140846 h 6858000"/>
              <a:gd name="connsiteX15834" fmla="*/ 2509302 w 12192000"/>
              <a:gd name="connsiteY15834" fmla="*/ 6135990 h 6858000"/>
              <a:gd name="connsiteX15835" fmla="*/ 2499704 w 12192000"/>
              <a:gd name="connsiteY15835" fmla="*/ 6129919 h 6858000"/>
              <a:gd name="connsiteX15836" fmla="*/ 2498966 w 12192000"/>
              <a:gd name="connsiteY15836" fmla="*/ 6125062 h 6858000"/>
              <a:gd name="connsiteX15837" fmla="*/ 2501919 w 12192000"/>
              <a:gd name="connsiteY15837" fmla="*/ 6120610 h 6858000"/>
              <a:gd name="connsiteX15838" fmla="*/ 2507825 w 12192000"/>
              <a:gd name="connsiteY15838" fmla="*/ 6123039 h 6858000"/>
              <a:gd name="connsiteX15839" fmla="*/ 2511516 w 12192000"/>
              <a:gd name="connsiteY15839" fmla="*/ 6130324 h 6858000"/>
              <a:gd name="connsiteX15840" fmla="*/ 2515946 w 12192000"/>
              <a:gd name="connsiteY15840" fmla="*/ 6135180 h 6858000"/>
              <a:gd name="connsiteX15841" fmla="*/ 2518160 w 12192000"/>
              <a:gd name="connsiteY15841" fmla="*/ 6132752 h 6858000"/>
              <a:gd name="connsiteX15842" fmla="*/ 2513731 w 12192000"/>
              <a:gd name="connsiteY15842" fmla="*/ 6127491 h 6858000"/>
              <a:gd name="connsiteX15843" fmla="*/ 2512993 w 12192000"/>
              <a:gd name="connsiteY15843" fmla="*/ 6111707 h 6858000"/>
              <a:gd name="connsiteX15844" fmla="*/ 2511516 w 12192000"/>
              <a:gd name="connsiteY15844" fmla="*/ 6104826 h 6858000"/>
              <a:gd name="connsiteX15845" fmla="*/ 2505610 w 12192000"/>
              <a:gd name="connsiteY15845" fmla="*/ 6108064 h 6858000"/>
              <a:gd name="connsiteX15846" fmla="*/ 2497490 w 12192000"/>
              <a:gd name="connsiteY15846" fmla="*/ 6104826 h 6858000"/>
              <a:gd name="connsiteX15847" fmla="*/ 2497490 w 12192000"/>
              <a:gd name="connsiteY15847" fmla="*/ 6098756 h 6858000"/>
              <a:gd name="connsiteX15848" fmla="*/ 2508563 w 12192000"/>
              <a:gd name="connsiteY15848" fmla="*/ 6089852 h 6858000"/>
              <a:gd name="connsiteX15849" fmla="*/ 2513731 w 12192000"/>
              <a:gd name="connsiteY15849" fmla="*/ 6082972 h 6858000"/>
              <a:gd name="connsiteX15850" fmla="*/ 2507087 w 12192000"/>
              <a:gd name="connsiteY15850" fmla="*/ 6083781 h 6858000"/>
              <a:gd name="connsiteX15851" fmla="*/ 2503396 w 12192000"/>
              <a:gd name="connsiteY15851" fmla="*/ 6085805 h 6858000"/>
              <a:gd name="connsiteX15852" fmla="*/ 2496013 w 12192000"/>
              <a:gd name="connsiteY15852" fmla="*/ 6077306 h 6858000"/>
              <a:gd name="connsiteX15853" fmla="*/ 2487154 w 12192000"/>
              <a:gd name="connsiteY15853" fmla="*/ 6077306 h 6858000"/>
              <a:gd name="connsiteX15854" fmla="*/ 2484939 w 12192000"/>
              <a:gd name="connsiteY15854" fmla="*/ 6079734 h 6858000"/>
              <a:gd name="connsiteX15855" fmla="*/ 2484201 w 12192000"/>
              <a:gd name="connsiteY15855" fmla="*/ 6092685 h 6858000"/>
              <a:gd name="connsiteX15856" fmla="*/ 2470175 w 12192000"/>
              <a:gd name="connsiteY15856" fmla="*/ 6095923 h 6858000"/>
              <a:gd name="connsiteX15857" fmla="*/ 2456148 w 12192000"/>
              <a:gd name="connsiteY15857" fmla="*/ 6090257 h 6858000"/>
              <a:gd name="connsiteX15858" fmla="*/ 2452457 w 12192000"/>
              <a:gd name="connsiteY15858" fmla="*/ 6083377 h 6858000"/>
              <a:gd name="connsiteX15859" fmla="*/ 2448027 w 12192000"/>
              <a:gd name="connsiteY15859" fmla="*/ 6079329 h 6858000"/>
              <a:gd name="connsiteX15860" fmla="*/ 2432524 w 12192000"/>
              <a:gd name="connsiteY15860" fmla="*/ 6057070 h 6858000"/>
              <a:gd name="connsiteX15861" fmla="*/ 2428833 w 12192000"/>
              <a:gd name="connsiteY15861" fmla="*/ 6052214 h 6858000"/>
              <a:gd name="connsiteX15862" fmla="*/ 2431048 w 12192000"/>
              <a:gd name="connsiteY15862" fmla="*/ 6049381 h 6858000"/>
              <a:gd name="connsiteX15863" fmla="*/ 2433262 w 12192000"/>
              <a:gd name="connsiteY15863" fmla="*/ 6042905 h 6858000"/>
              <a:gd name="connsiteX15864" fmla="*/ 2428095 w 12192000"/>
              <a:gd name="connsiteY15864" fmla="*/ 6038858 h 6858000"/>
              <a:gd name="connsiteX15865" fmla="*/ 2432524 w 12192000"/>
              <a:gd name="connsiteY15865" fmla="*/ 6033597 h 6858000"/>
              <a:gd name="connsiteX15866" fmla="*/ 2431048 w 12192000"/>
              <a:gd name="connsiteY15866" fmla="*/ 6025098 h 6858000"/>
              <a:gd name="connsiteX15867" fmla="*/ 2436215 w 12192000"/>
              <a:gd name="connsiteY15867" fmla="*/ 6006481 h 6858000"/>
              <a:gd name="connsiteX15868" fmla="*/ 2429571 w 12192000"/>
              <a:gd name="connsiteY15868" fmla="*/ 6001220 h 6858000"/>
              <a:gd name="connsiteX15869" fmla="*/ 2427356 w 12192000"/>
              <a:gd name="connsiteY15869" fmla="*/ 5992721 h 6858000"/>
              <a:gd name="connsiteX15870" fmla="*/ 2430309 w 12192000"/>
              <a:gd name="connsiteY15870" fmla="*/ 5984626 h 6858000"/>
              <a:gd name="connsiteX15871" fmla="*/ 2436215 w 12192000"/>
              <a:gd name="connsiteY15871" fmla="*/ 5983817 h 6858000"/>
              <a:gd name="connsiteX15872" fmla="*/ 2439168 w 12192000"/>
              <a:gd name="connsiteY15872" fmla="*/ 5985840 h 6858000"/>
              <a:gd name="connsiteX15873" fmla="*/ 2441383 w 12192000"/>
              <a:gd name="connsiteY15873" fmla="*/ 5979770 h 6858000"/>
              <a:gd name="connsiteX15874" fmla="*/ 2439168 w 12192000"/>
              <a:gd name="connsiteY15874" fmla="*/ 5973294 h 6858000"/>
              <a:gd name="connsiteX15875" fmla="*/ 2443598 w 12192000"/>
              <a:gd name="connsiteY15875" fmla="*/ 5970461 h 6858000"/>
              <a:gd name="connsiteX15876" fmla="*/ 2448027 w 12192000"/>
              <a:gd name="connsiteY15876" fmla="*/ 5950226 h 6858000"/>
              <a:gd name="connsiteX15877" fmla="*/ 2448027 w 12192000"/>
              <a:gd name="connsiteY15877" fmla="*/ 5934846 h 6858000"/>
              <a:gd name="connsiteX15878" fmla="*/ 2441383 w 12192000"/>
              <a:gd name="connsiteY15878" fmla="*/ 5929585 h 6858000"/>
              <a:gd name="connsiteX15879" fmla="*/ 2439168 w 12192000"/>
              <a:gd name="connsiteY15879" fmla="*/ 5922705 h 6858000"/>
              <a:gd name="connsiteX15880" fmla="*/ 2423665 w 12192000"/>
              <a:gd name="connsiteY15880" fmla="*/ 5898827 h 6858000"/>
              <a:gd name="connsiteX15881" fmla="*/ 2425142 w 12192000"/>
              <a:gd name="connsiteY15881" fmla="*/ 5886281 h 6858000"/>
              <a:gd name="connsiteX15882" fmla="*/ 2424403 w 12192000"/>
              <a:gd name="connsiteY15882" fmla="*/ 5876972 h 6858000"/>
              <a:gd name="connsiteX15883" fmla="*/ 2413330 w 12192000"/>
              <a:gd name="connsiteY15883" fmla="*/ 5868473 h 6858000"/>
              <a:gd name="connsiteX15884" fmla="*/ 2406686 w 12192000"/>
              <a:gd name="connsiteY15884" fmla="*/ 5859165 h 6858000"/>
              <a:gd name="connsiteX15885" fmla="*/ 2405947 w 12192000"/>
              <a:gd name="connsiteY15885" fmla="*/ 5845404 h 6858000"/>
              <a:gd name="connsiteX15886" fmla="*/ 2404471 w 12192000"/>
              <a:gd name="connsiteY15886" fmla="*/ 5835287 h 6858000"/>
              <a:gd name="connsiteX15887" fmla="*/ 2405209 w 12192000"/>
              <a:gd name="connsiteY15887" fmla="*/ 5829621 h 6858000"/>
              <a:gd name="connsiteX15888" fmla="*/ 2412592 w 12192000"/>
              <a:gd name="connsiteY15888" fmla="*/ 5828002 h 6858000"/>
              <a:gd name="connsiteX15889" fmla="*/ 2418498 w 12192000"/>
              <a:gd name="connsiteY15889" fmla="*/ 5832454 h 6858000"/>
              <a:gd name="connsiteX15890" fmla="*/ 2424403 w 12192000"/>
              <a:gd name="connsiteY15890" fmla="*/ 5831644 h 6858000"/>
              <a:gd name="connsiteX15891" fmla="*/ 2430309 w 12192000"/>
              <a:gd name="connsiteY15891" fmla="*/ 5824359 h 6858000"/>
              <a:gd name="connsiteX15892" fmla="*/ 2429571 w 12192000"/>
              <a:gd name="connsiteY15892" fmla="*/ 5815051 h 6858000"/>
              <a:gd name="connsiteX15893" fmla="*/ 2426618 w 12192000"/>
              <a:gd name="connsiteY15893" fmla="*/ 5807361 h 6858000"/>
              <a:gd name="connsiteX15894" fmla="*/ 2427356 w 12192000"/>
              <a:gd name="connsiteY15894" fmla="*/ 5800886 h 6858000"/>
              <a:gd name="connsiteX15895" fmla="*/ 2430309 w 12192000"/>
              <a:gd name="connsiteY15895" fmla="*/ 5794815 h 6858000"/>
              <a:gd name="connsiteX15896" fmla="*/ 2430309 w 12192000"/>
              <a:gd name="connsiteY15896" fmla="*/ 5786316 h 6858000"/>
              <a:gd name="connsiteX15897" fmla="*/ 2436954 w 12192000"/>
              <a:gd name="connsiteY15897" fmla="*/ 5782269 h 6858000"/>
              <a:gd name="connsiteX15898" fmla="*/ 2438430 w 12192000"/>
              <a:gd name="connsiteY15898" fmla="*/ 5774579 h 6858000"/>
              <a:gd name="connsiteX15899" fmla="*/ 2438430 w 12192000"/>
              <a:gd name="connsiteY15899" fmla="*/ 5762033 h 6858000"/>
              <a:gd name="connsiteX15900" fmla="*/ 2445074 w 12192000"/>
              <a:gd name="connsiteY15900" fmla="*/ 5753534 h 6858000"/>
              <a:gd name="connsiteX15901" fmla="*/ 2441383 w 12192000"/>
              <a:gd name="connsiteY15901" fmla="*/ 5748273 h 6858000"/>
              <a:gd name="connsiteX15902" fmla="*/ 2440645 w 12192000"/>
              <a:gd name="connsiteY15902" fmla="*/ 5743416 h 6858000"/>
              <a:gd name="connsiteX15903" fmla="*/ 2446551 w 12192000"/>
              <a:gd name="connsiteY15903" fmla="*/ 5737750 h 6858000"/>
              <a:gd name="connsiteX15904" fmla="*/ 2447289 w 12192000"/>
              <a:gd name="connsiteY15904" fmla="*/ 5726418 h 6858000"/>
              <a:gd name="connsiteX15905" fmla="*/ 2450242 w 12192000"/>
              <a:gd name="connsiteY15905" fmla="*/ 5722371 h 6858000"/>
              <a:gd name="connsiteX15906" fmla="*/ 2449504 w 12192000"/>
              <a:gd name="connsiteY15906" fmla="*/ 5714277 h 6858000"/>
              <a:gd name="connsiteX15907" fmla="*/ 2453195 w 12192000"/>
              <a:gd name="connsiteY15907" fmla="*/ 5706587 h 6858000"/>
              <a:gd name="connsiteX15908" fmla="*/ 2454671 w 12192000"/>
              <a:gd name="connsiteY15908" fmla="*/ 5692827 h 6858000"/>
              <a:gd name="connsiteX15909" fmla="*/ 2454671 w 12192000"/>
              <a:gd name="connsiteY15909" fmla="*/ 5685138 h 6858000"/>
              <a:gd name="connsiteX15910" fmla="*/ 2460577 w 12192000"/>
              <a:gd name="connsiteY15910" fmla="*/ 5679067 h 6858000"/>
              <a:gd name="connsiteX15911" fmla="*/ 2464269 w 12192000"/>
              <a:gd name="connsiteY15911" fmla="*/ 5668140 h 6858000"/>
              <a:gd name="connsiteX15912" fmla="*/ 2460577 w 12192000"/>
              <a:gd name="connsiteY15912" fmla="*/ 5663688 h 6858000"/>
              <a:gd name="connsiteX15913" fmla="*/ 2460577 w 12192000"/>
              <a:gd name="connsiteY15913" fmla="*/ 5660045 h 6858000"/>
              <a:gd name="connsiteX15914" fmla="*/ 2467222 w 12192000"/>
              <a:gd name="connsiteY15914" fmla="*/ 5647094 h 6858000"/>
              <a:gd name="connsiteX15915" fmla="*/ 2474604 w 12192000"/>
              <a:gd name="connsiteY15915" fmla="*/ 5642642 h 6858000"/>
              <a:gd name="connsiteX15916" fmla="*/ 2479772 w 12192000"/>
              <a:gd name="connsiteY15916" fmla="*/ 5634953 h 6858000"/>
              <a:gd name="connsiteX15917" fmla="*/ 2478295 w 12192000"/>
              <a:gd name="connsiteY15917" fmla="*/ 5626859 h 6858000"/>
              <a:gd name="connsiteX15918" fmla="*/ 2467222 w 12192000"/>
              <a:gd name="connsiteY15918" fmla="*/ 5612694 h 6858000"/>
              <a:gd name="connsiteX15919" fmla="*/ 2464269 w 12192000"/>
              <a:gd name="connsiteY15919" fmla="*/ 5607837 h 6858000"/>
              <a:gd name="connsiteX15920" fmla="*/ 2467222 w 12192000"/>
              <a:gd name="connsiteY15920" fmla="*/ 5600147 h 6858000"/>
              <a:gd name="connsiteX15921" fmla="*/ 2468698 w 12192000"/>
              <a:gd name="connsiteY15921" fmla="*/ 5592863 h 6858000"/>
              <a:gd name="connsiteX15922" fmla="*/ 2465745 w 12192000"/>
              <a:gd name="connsiteY15922" fmla="*/ 5585173 h 6858000"/>
              <a:gd name="connsiteX15923" fmla="*/ 2465745 w 12192000"/>
              <a:gd name="connsiteY15923" fmla="*/ 5580316 h 6858000"/>
              <a:gd name="connsiteX15924" fmla="*/ 2468698 w 12192000"/>
              <a:gd name="connsiteY15924" fmla="*/ 5568984 h 6858000"/>
              <a:gd name="connsiteX15925" fmla="*/ 2467960 w 12192000"/>
              <a:gd name="connsiteY15925" fmla="*/ 5552796 h 6858000"/>
              <a:gd name="connsiteX15926" fmla="*/ 2457624 w 12192000"/>
              <a:gd name="connsiteY15926" fmla="*/ 5539036 h 6858000"/>
              <a:gd name="connsiteX15927" fmla="*/ 2456886 w 12192000"/>
              <a:gd name="connsiteY15927" fmla="*/ 5530537 h 6858000"/>
              <a:gd name="connsiteX15928" fmla="*/ 2461316 w 12192000"/>
              <a:gd name="connsiteY15928" fmla="*/ 5525680 h 6858000"/>
              <a:gd name="connsiteX15929" fmla="*/ 2461316 w 12192000"/>
              <a:gd name="connsiteY15929" fmla="*/ 5510706 h 6858000"/>
              <a:gd name="connsiteX15930" fmla="*/ 2450242 w 12192000"/>
              <a:gd name="connsiteY15930" fmla="*/ 5483185 h 6858000"/>
              <a:gd name="connsiteX15931" fmla="*/ 2448766 w 12192000"/>
              <a:gd name="connsiteY15931" fmla="*/ 5473472 h 6858000"/>
              <a:gd name="connsiteX15932" fmla="*/ 2446551 w 12192000"/>
              <a:gd name="connsiteY15932" fmla="*/ 5463354 h 6858000"/>
              <a:gd name="connsiteX15933" fmla="*/ 2447289 w 12192000"/>
              <a:gd name="connsiteY15933" fmla="*/ 5451213 h 6858000"/>
              <a:gd name="connsiteX15934" fmla="*/ 2453933 w 12192000"/>
              <a:gd name="connsiteY15934" fmla="*/ 5448784 h 6858000"/>
              <a:gd name="connsiteX15935" fmla="*/ 2461316 w 12192000"/>
              <a:gd name="connsiteY15935" fmla="*/ 5440690 h 6858000"/>
              <a:gd name="connsiteX15936" fmla="*/ 2453933 w 12192000"/>
              <a:gd name="connsiteY15936" fmla="*/ 5432596 h 6858000"/>
              <a:gd name="connsiteX15937" fmla="*/ 2458363 w 12192000"/>
              <a:gd name="connsiteY15937" fmla="*/ 5422478 h 6858000"/>
              <a:gd name="connsiteX15938" fmla="*/ 2465745 w 12192000"/>
              <a:gd name="connsiteY15938" fmla="*/ 5417621 h 6858000"/>
              <a:gd name="connsiteX15939" fmla="*/ 2459839 w 12192000"/>
              <a:gd name="connsiteY15939" fmla="*/ 5409527 h 6858000"/>
              <a:gd name="connsiteX15940" fmla="*/ 2458363 w 12192000"/>
              <a:gd name="connsiteY15940" fmla="*/ 5396171 h 6858000"/>
              <a:gd name="connsiteX15941" fmla="*/ 2449504 w 12192000"/>
              <a:gd name="connsiteY15941" fmla="*/ 5383220 h 6858000"/>
              <a:gd name="connsiteX15942" fmla="*/ 2449504 w 12192000"/>
              <a:gd name="connsiteY15942" fmla="*/ 5375936 h 6858000"/>
              <a:gd name="connsiteX15943" fmla="*/ 2457624 w 12192000"/>
              <a:gd name="connsiteY15943" fmla="*/ 5358938 h 6858000"/>
              <a:gd name="connsiteX15944" fmla="*/ 2459101 w 12192000"/>
              <a:gd name="connsiteY15944" fmla="*/ 5352462 h 6858000"/>
              <a:gd name="connsiteX15945" fmla="*/ 2456148 w 12192000"/>
              <a:gd name="connsiteY15945" fmla="*/ 5337892 h 6858000"/>
              <a:gd name="connsiteX15946" fmla="*/ 2461316 w 12192000"/>
              <a:gd name="connsiteY15946" fmla="*/ 5330203 h 6858000"/>
              <a:gd name="connsiteX15947" fmla="*/ 2462054 w 12192000"/>
              <a:gd name="connsiteY15947" fmla="*/ 5318466 h 6858000"/>
              <a:gd name="connsiteX15948" fmla="*/ 2470175 w 12192000"/>
              <a:gd name="connsiteY15948" fmla="*/ 5306729 h 6858000"/>
              <a:gd name="connsiteX15949" fmla="*/ 2470175 w 12192000"/>
              <a:gd name="connsiteY15949" fmla="*/ 5301468 h 6858000"/>
              <a:gd name="connsiteX15950" fmla="*/ 2467960 w 12192000"/>
              <a:gd name="connsiteY15950" fmla="*/ 5294588 h 6858000"/>
              <a:gd name="connsiteX15951" fmla="*/ 2467960 w 12192000"/>
              <a:gd name="connsiteY15951" fmla="*/ 5282042 h 6858000"/>
              <a:gd name="connsiteX15952" fmla="*/ 2473128 w 12192000"/>
              <a:gd name="connsiteY15952" fmla="*/ 5273543 h 6858000"/>
              <a:gd name="connsiteX15953" fmla="*/ 2474604 w 12192000"/>
              <a:gd name="connsiteY15953" fmla="*/ 5250474 h 6858000"/>
              <a:gd name="connsiteX15954" fmla="*/ 2476081 w 12192000"/>
              <a:gd name="connsiteY15954" fmla="*/ 5240761 h 6858000"/>
              <a:gd name="connsiteX15955" fmla="*/ 2467222 w 12192000"/>
              <a:gd name="connsiteY15955" fmla="*/ 5224977 h 6858000"/>
              <a:gd name="connsiteX15956" fmla="*/ 2467222 w 12192000"/>
              <a:gd name="connsiteY15956" fmla="*/ 5213240 h 6858000"/>
              <a:gd name="connsiteX15957" fmla="*/ 2475342 w 12192000"/>
              <a:gd name="connsiteY15957" fmla="*/ 5201099 h 6858000"/>
              <a:gd name="connsiteX15958" fmla="*/ 2476819 w 12192000"/>
              <a:gd name="connsiteY15958" fmla="*/ 5188957 h 6858000"/>
              <a:gd name="connsiteX15959" fmla="*/ 2476081 w 12192000"/>
              <a:gd name="connsiteY15959" fmla="*/ 5174792 h 6858000"/>
              <a:gd name="connsiteX15960" fmla="*/ 2468698 w 12192000"/>
              <a:gd name="connsiteY15960" fmla="*/ 5156580 h 6858000"/>
              <a:gd name="connsiteX15961" fmla="*/ 2467960 w 12192000"/>
              <a:gd name="connsiteY15961" fmla="*/ 5108419 h 6858000"/>
              <a:gd name="connsiteX15962" fmla="*/ 2474604 w 12192000"/>
              <a:gd name="connsiteY15962" fmla="*/ 5103158 h 6858000"/>
              <a:gd name="connsiteX15963" fmla="*/ 2470175 w 12192000"/>
              <a:gd name="connsiteY15963" fmla="*/ 5099920 h 6858000"/>
              <a:gd name="connsiteX15964" fmla="*/ 2464269 w 12192000"/>
              <a:gd name="connsiteY15964" fmla="*/ 5104372 h 6858000"/>
              <a:gd name="connsiteX15965" fmla="*/ 2460577 w 12192000"/>
              <a:gd name="connsiteY15965" fmla="*/ 5099516 h 6858000"/>
              <a:gd name="connsiteX15966" fmla="*/ 2459839 w 12192000"/>
              <a:gd name="connsiteY15966" fmla="*/ 5081303 h 6858000"/>
              <a:gd name="connsiteX15967" fmla="*/ 2466483 w 12192000"/>
              <a:gd name="connsiteY15967" fmla="*/ 5077256 h 6858000"/>
              <a:gd name="connsiteX15968" fmla="*/ 2473866 w 12192000"/>
              <a:gd name="connsiteY15968" fmla="*/ 5073209 h 6858000"/>
              <a:gd name="connsiteX15969" fmla="*/ 2473866 w 12192000"/>
              <a:gd name="connsiteY15969" fmla="*/ 5065115 h 6858000"/>
              <a:gd name="connsiteX15970" fmla="*/ 2471651 w 12192000"/>
              <a:gd name="connsiteY15970" fmla="*/ 5032738 h 6858000"/>
              <a:gd name="connsiteX15971" fmla="*/ 2473866 w 12192000"/>
              <a:gd name="connsiteY15971" fmla="*/ 5028286 h 6858000"/>
              <a:gd name="connsiteX15972" fmla="*/ 2476819 w 12192000"/>
              <a:gd name="connsiteY15972" fmla="*/ 5021810 h 6858000"/>
              <a:gd name="connsiteX15973" fmla="*/ 2476819 w 12192000"/>
              <a:gd name="connsiteY15973" fmla="*/ 4997932 h 6858000"/>
              <a:gd name="connsiteX15974" fmla="*/ 2470175 w 12192000"/>
              <a:gd name="connsiteY15974" fmla="*/ 4983363 h 6858000"/>
              <a:gd name="connsiteX15975" fmla="*/ 2464269 w 12192000"/>
              <a:gd name="connsiteY15975" fmla="*/ 4965960 h 6858000"/>
              <a:gd name="connsiteX15976" fmla="*/ 2460577 w 12192000"/>
              <a:gd name="connsiteY15976" fmla="*/ 4948557 h 6858000"/>
              <a:gd name="connsiteX15977" fmla="*/ 2465745 w 12192000"/>
              <a:gd name="connsiteY15977" fmla="*/ 4943296 h 6858000"/>
              <a:gd name="connsiteX15978" fmla="*/ 2468698 w 12192000"/>
              <a:gd name="connsiteY15978" fmla="*/ 4933987 h 6858000"/>
              <a:gd name="connsiteX15979" fmla="*/ 2468698 w 12192000"/>
              <a:gd name="connsiteY15979" fmla="*/ 4921036 h 6858000"/>
              <a:gd name="connsiteX15980" fmla="*/ 2460577 w 12192000"/>
              <a:gd name="connsiteY15980" fmla="*/ 4886636 h 6858000"/>
              <a:gd name="connsiteX15981" fmla="*/ 2458363 w 12192000"/>
              <a:gd name="connsiteY15981" fmla="*/ 4873685 h 6858000"/>
              <a:gd name="connsiteX15982" fmla="*/ 2459839 w 12192000"/>
              <a:gd name="connsiteY15982" fmla="*/ 4864376 h 6858000"/>
              <a:gd name="connsiteX15983" fmla="*/ 2458363 w 12192000"/>
              <a:gd name="connsiteY15983" fmla="*/ 4851426 h 6858000"/>
              <a:gd name="connsiteX15984" fmla="*/ 2453933 w 12192000"/>
              <a:gd name="connsiteY15984" fmla="*/ 4847378 h 6858000"/>
              <a:gd name="connsiteX15985" fmla="*/ 2452457 w 12192000"/>
              <a:gd name="connsiteY15985" fmla="*/ 4845760 h 6858000"/>
              <a:gd name="connsiteX15986" fmla="*/ 2443598 w 12192000"/>
              <a:gd name="connsiteY15986" fmla="*/ 4843331 h 6858000"/>
              <a:gd name="connsiteX15987" fmla="*/ 2431048 w 12192000"/>
              <a:gd name="connsiteY15987" fmla="*/ 4832404 h 6858000"/>
              <a:gd name="connsiteX15988" fmla="*/ 2417021 w 12192000"/>
              <a:gd name="connsiteY15988" fmla="*/ 4819453 h 6858000"/>
              <a:gd name="connsiteX15989" fmla="*/ 2405947 w 12192000"/>
              <a:gd name="connsiteY15989" fmla="*/ 4815001 h 6858000"/>
              <a:gd name="connsiteX15990" fmla="*/ 2394874 w 12192000"/>
              <a:gd name="connsiteY15990" fmla="*/ 4812978 h 6858000"/>
              <a:gd name="connsiteX15991" fmla="*/ 2394135 w 12192000"/>
              <a:gd name="connsiteY15991" fmla="*/ 4806502 h 6858000"/>
              <a:gd name="connsiteX15992" fmla="*/ 2394874 w 12192000"/>
              <a:gd name="connsiteY15992" fmla="*/ 4801646 h 6858000"/>
              <a:gd name="connsiteX15993" fmla="*/ 2391921 w 12192000"/>
              <a:gd name="connsiteY15993" fmla="*/ 4795980 h 6858000"/>
              <a:gd name="connsiteX15994" fmla="*/ 2385277 w 12192000"/>
              <a:gd name="connsiteY15994" fmla="*/ 4793551 h 6858000"/>
              <a:gd name="connsiteX15995" fmla="*/ 2374203 w 12192000"/>
              <a:gd name="connsiteY15995" fmla="*/ 4784243 h 6858000"/>
              <a:gd name="connsiteX15996" fmla="*/ 2366820 w 12192000"/>
              <a:gd name="connsiteY15996" fmla="*/ 4779791 h 6858000"/>
              <a:gd name="connsiteX15997" fmla="*/ 2353532 w 12192000"/>
              <a:gd name="connsiteY15997" fmla="*/ 4770483 h 6858000"/>
              <a:gd name="connsiteX15998" fmla="*/ 2350579 w 12192000"/>
              <a:gd name="connsiteY15998" fmla="*/ 4764412 h 6858000"/>
              <a:gd name="connsiteX15999" fmla="*/ 2346150 w 12192000"/>
              <a:gd name="connsiteY15999" fmla="*/ 4762388 h 6858000"/>
              <a:gd name="connsiteX16000" fmla="*/ 2336552 w 12192000"/>
              <a:gd name="connsiteY16000" fmla="*/ 4761984 h 6858000"/>
              <a:gd name="connsiteX16001" fmla="*/ 2323264 w 12192000"/>
              <a:gd name="connsiteY16001" fmla="*/ 4757127 h 6858000"/>
              <a:gd name="connsiteX16002" fmla="*/ 2304070 w 12192000"/>
              <a:gd name="connsiteY16002" fmla="*/ 4746605 h 6858000"/>
              <a:gd name="connsiteX16003" fmla="*/ 2295949 w 12192000"/>
              <a:gd name="connsiteY16003" fmla="*/ 4744176 h 6858000"/>
              <a:gd name="connsiteX16004" fmla="*/ 2291520 w 12192000"/>
              <a:gd name="connsiteY16004" fmla="*/ 4745795 h 6858000"/>
              <a:gd name="connsiteX16005" fmla="*/ 2279708 w 12192000"/>
              <a:gd name="connsiteY16005" fmla="*/ 4741748 h 6858000"/>
              <a:gd name="connsiteX16006" fmla="*/ 2272325 w 12192000"/>
              <a:gd name="connsiteY16006" fmla="*/ 4736891 h 6858000"/>
              <a:gd name="connsiteX16007" fmla="*/ 2270849 w 12192000"/>
              <a:gd name="connsiteY16007" fmla="*/ 4730416 h 6858000"/>
              <a:gd name="connsiteX16008" fmla="*/ 2263466 w 12192000"/>
              <a:gd name="connsiteY16008" fmla="*/ 4723940 h 6858000"/>
              <a:gd name="connsiteX16009" fmla="*/ 2247963 w 12192000"/>
              <a:gd name="connsiteY16009" fmla="*/ 4716251 h 6858000"/>
              <a:gd name="connsiteX16010" fmla="*/ 2239104 w 12192000"/>
              <a:gd name="connsiteY16010" fmla="*/ 4707347 h 6858000"/>
              <a:gd name="connsiteX16011" fmla="*/ 2242057 w 12192000"/>
              <a:gd name="connsiteY16011" fmla="*/ 4699253 h 6858000"/>
              <a:gd name="connsiteX16012" fmla="*/ 2236890 w 12192000"/>
              <a:gd name="connsiteY16012" fmla="*/ 4704919 h 6858000"/>
              <a:gd name="connsiteX16013" fmla="*/ 2222125 w 12192000"/>
              <a:gd name="connsiteY16013" fmla="*/ 4705324 h 6858000"/>
              <a:gd name="connsiteX16014" fmla="*/ 2215480 w 12192000"/>
              <a:gd name="connsiteY16014" fmla="*/ 4701681 h 6858000"/>
              <a:gd name="connsiteX16015" fmla="*/ 2212527 w 12192000"/>
              <a:gd name="connsiteY16015" fmla="*/ 4693992 h 6858000"/>
              <a:gd name="connsiteX16016" fmla="*/ 2208098 w 12192000"/>
              <a:gd name="connsiteY16016" fmla="*/ 4689540 h 6858000"/>
              <a:gd name="connsiteX16017" fmla="*/ 2199239 w 12192000"/>
              <a:gd name="connsiteY16017" fmla="*/ 4688730 h 6858000"/>
              <a:gd name="connsiteX16018" fmla="*/ 2191857 w 12192000"/>
              <a:gd name="connsiteY16018" fmla="*/ 4679827 h 6858000"/>
              <a:gd name="connsiteX16019" fmla="*/ 2191118 w 12192000"/>
              <a:gd name="connsiteY16019" fmla="*/ 4673756 h 6858000"/>
              <a:gd name="connsiteX16020" fmla="*/ 2174877 w 12192000"/>
              <a:gd name="connsiteY16020" fmla="*/ 4666471 h 6858000"/>
              <a:gd name="connsiteX16021" fmla="*/ 2158636 w 12192000"/>
              <a:gd name="connsiteY16021" fmla="*/ 4655948 h 6858000"/>
              <a:gd name="connsiteX16022" fmla="*/ 2160850 w 12192000"/>
              <a:gd name="connsiteY16022" fmla="*/ 4651092 h 6858000"/>
              <a:gd name="connsiteX16023" fmla="*/ 2159374 w 12192000"/>
              <a:gd name="connsiteY16023" fmla="*/ 4645426 h 6858000"/>
              <a:gd name="connsiteX16024" fmla="*/ 2152730 w 12192000"/>
              <a:gd name="connsiteY16024" fmla="*/ 4641379 h 6858000"/>
              <a:gd name="connsiteX16025" fmla="*/ 2146824 w 12192000"/>
              <a:gd name="connsiteY16025" fmla="*/ 4642188 h 6858000"/>
              <a:gd name="connsiteX16026" fmla="*/ 2146824 w 12192000"/>
              <a:gd name="connsiteY16026" fmla="*/ 4635308 h 6858000"/>
              <a:gd name="connsiteX16027" fmla="*/ 2145347 w 12192000"/>
              <a:gd name="connsiteY16027" fmla="*/ 4627618 h 6858000"/>
              <a:gd name="connsiteX16028" fmla="*/ 2145347 w 12192000"/>
              <a:gd name="connsiteY16028" fmla="*/ 4623167 h 6858000"/>
              <a:gd name="connsiteX16029" fmla="*/ 2150515 w 12192000"/>
              <a:gd name="connsiteY16029" fmla="*/ 4626000 h 6858000"/>
              <a:gd name="connsiteX16030" fmla="*/ 2154944 w 12192000"/>
              <a:gd name="connsiteY16030" fmla="*/ 4624381 h 6858000"/>
              <a:gd name="connsiteX16031" fmla="*/ 2154206 w 12192000"/>
              <a:gd name="connsiteY16031" fmla="*/ 4615882 h 6858000"/>
              <a:gd name="connsiteX16032" fmla="*/ 2137965 w 12192000"/>
              <a:gd name="connsiteY16032" fmla="*/ 4594432 h 6858000"/>
              <a:gd name="connsiteX16033" fmla="*/ 2134274 w 12192000"/>
              <a:gd name="connsiteY16033" fmla="*/ 4583505 h 6858000"/>
              <a:gd name="connsiteX16034" fmla="*/ 2119509 w 12192000"/>
              <a:gd name="connsiteY16034" fmla="*/ 4562459 h 6858000"/>
              <a:gd name="connsiteX16035" fmla="*/ 2117294 w 12192000"/>
              <a:gd name="connsiteY16035" fmla="*/ 4551532 h 6858000"/>
              <a:gd name="connsiteX16036" fmla="*/ 2104006 w 12192000"/>
              <a:gd name="connsiteY16036" fmla="*/ 4547080 h 6858000"/>
              <a:gd name="connsiteX16037" fmla="*/ 2099576 w 12192000"/>
              <a:gd name="connsiteY16037" fmla="*/ 4541414 h 6858000"/>
              <a:gd name="connsiteX16038" fmla="*/ 2098100 w 12192000"/>
              <a:gd name="connsiteY16038" fmla="*/ 4528868 h 6858000"/>
              <a:gd name="connsiteX16039" fmla="*/ 2093670 w 12192000"/>
              <a:gd name="connsiteY16039" fmla="*/ 4520369 h 6858000"/>
              <a:gd name="connsiteX16040" fmla="*/ 2076690 w 12192000"/>
              <a:gd name="connsiteY16040" fmla="*/ 4506609 h 6858000"/>
              <a:gd name="connsiteX16041" fmla="*/ 2070046 w 12192000"/>
              <a:gd name="connsiteY16041" fmla="*/ 4504585 h 6858000"/>
              <a:gd name="connsiteX16042" fmla="*/ 2068570 w 12192000"/>
              <a:gd name="connsiteY16042" fmla="*/ 4498110 h 6858000"/>
              <a:gd name="connsiteX16043" fmla="*/ 2070785 w 12192000"/>
              <a:gd name="connsiteY16043" fmla="*/ 4490420 h 6858000"/>
              <a:gd name="connsiteX16044" fmla="*/ 2064879 w 12192000"/>
              <a:gd name="connsiteY16044" fmla="*/ 4481112 h 6858000"/>
              <a:gd name="connsiteX16045" fmla="*/ 2049375 w 12192000"/>
              <a:gd name="connsiteY16045" fmla="*/ 4462900 h 6858000"/>
              <a:gd name="connsiteX16046" fmla="*/ 2041255 w 12192000"/>
              <a:gd name="connsiteY16046" fmla="*/ 4446711 h 6858000"/>
              <a:gd name="connsiteX16047" fmla="*/ 2044208 w 12192000"/>
              <a:gd name="connsiteY16047" fmla="*/ 4443069 h 6858000"/>
              <a:gd name="connsiteX16048" fmla="*/ 2041993 w 12192000"/>
              <a:gd name="connsiteY16048" fmla="*/ 4432141 h 6858000"/>
              <a:gd name="connsiteX16049" fmla="*/ 2033134 w 12192000"/>
              <a:gd name="connsiteY16049" fmla="*/ 4417572 h 6858000"/>
              <a:gd name="connsiteX16050" fmla="*/ 2025752 w 12192000"/>
              <a:gd name="connsiteY16050" fmla="*/ 4413120 h 6858000"/>
              <a:gd name="connsiteX16051" fmla="*/ 2018369 w 12192000"/>
              <a:gd name="connsiteY16051" fmla="*/ 4403002 h 6858000"/>
              <a:gd name="connsiteX16052" fmla="*/ 2016893 w 12192000"/>
              <a:gd name="connsiteY16052" fmla="*/ 4388027 h 6858000"/>
              <a:gd name="connsiteX16053" fmla="*/ 2010987 w 12192000"/>
              <a:gd name="connsiteY16053" fmla="*/ 4379124 h 6858000"/>
              <a:gd name="connsiteX16054" fmla="*/ 2008034 w 12192000"/>
              <a:gd name="connsiteY16054" fmla="*/ 4365768 h 6858000"/>
              <a:gd name="connsiteX16055" fmla="*/ 1999175 w 12192000"/>
              <a:gd name="connsiteY16055" fmla="*/ 4352413 h 6858000"/>
              <a:gd name="connsiteX16056" fmla="*/ 1979242 w 12192000"/>
              <a:gd name="connsiteY16056" fmla="*/ 4342699 h 6858000"/>
              <a:gd name="connsiteX16057" fmla="*/ 1973336 w 12192000"/>
              <a:gd name="connsiteY16057" fmla="*/ 4333391 h 6858000"/>
              <a:gd name="connsiteX16058" fmla="*/ 1971860 w 12192000"/>
              <a:gd name="connsiteY16058" fmla="*/ 4320845 h 6858000"/>
              <a:gd name="connsiteX16059" fmla="*/ 1960786 w 12192000"/>
              <a:gd name="connsiteY16059" fmla="*/ 4306275 h 6858000"/>
              <a:gd name="connsiteX16060" fmla="*/ 1958572 w 12192000"/>
              <a:gd name="connsiteY16060" fmla="*/ 4298586 h 6858000"/>
              <a:gd name="connsiteX16061" fmla="*/ 1948236 w 12192000"/>
              <a:gd name="connsiteY16061" fmla="*/ 4296157 h 6858000"/>
              <a:gd name="connsiteX16062" fmla="*/ 1927565 w 12192000"/>
              <a:gd name="connsiteY16062" fmla="*/ 4283611 h 6858000"/>
              <a:gd name="connsiteX16063" fmla="*/ 1914277 w 12192000"/>
              <a:gd name="connsiteY16063" fmla="*/ 4281992 h 6858000"/>
              <a:gd name="connsiteX16064" fmla="*/ 1899512 w 12192000"/>
              <a:gd name="connsiteY16064" fmla="*/ 4270256 h 6858000"/>
              <a:gd name="connsiteX16065" fmla="*/ 1889176 w 12192000"/>
              <a:gd name="connsiteY16065" fmla="*/ 4266613 h 6858000"/>
              <a:gd name="connsiteX16066" fmla="*/ 1881056 w 12192000"/>
              <a:gd name="connsiteY16066" fmla="*/ 4259328 h 6858000"/>
              <a:gd name="connsiteX16067" fmla="*/ 1884009 w 12192000"/>
              <a:gd name="connsiteY16067" fmla="*/ 4252448 h 6858000"/>
              <a:gd name="connsiteX16068" fmla="*/ 1892130 w 12192000"/>
              <a:gd name="connsiteY16068" fmla="*/ 4249210 h 6858000"/>
              <a:gd name="connsiteX16069" fmla="*/ 1899512 w 12192000"/>
              <a:gd name="connsiteY16069" fmla="*/ 4248806 h 6858000"/>
              <a:gd name="connsiteX16070" fmla="*/ 1900250 w 12192000"/>
              <a:gd name="connsiteY16070" fmla="*/ 4239902 h 6858000"/>
              <a:gd name="connsiteX16071" fmla="*/ 1892868 w 12192000"/>
              <a:gd name="connsiteY16071" fmla="*/ 4226951 h 6858000"/>
              <a:gd name="connsiteX16072" fmla="*/ 1883271 w 12192000"/>
              <a:gd name="connsiteY16072" fmla="*/ 4218857 h 6858000"/>
              <a:gd name="connsiteX16073" fmla="*/ 1883271 w 12192000"/>
              <a:gd name="connsiteY16073" fmla="*/ 4214000 h 6858000"/>
              <a:gd name="connsiteX16074" fmla="*/ 1889176 w 12192000"/>
              <a:gd name="connsiteY16074" fmla="*/ 4209953 h 6858000"/>
              <a:gd name="connsiteX16075" fmla="*/ 1888438 w 12192000"/>
              <a:gd name="connsiteY16075" fmla="*/ 4203478 h 6858000"/>
              <a:gd name="connsiteX16076" fmla="*/ 1880318 w 12192000"/>
              <a:gd name="connsiteY16076" fmla="*/ 4197407 h 6858000"/>
              <a:gd name="connsiteX16077" fmla="*/ 1879580 w 12192000"/>
              <a:gd name="connsiteY16077" fmla="*/ 4193360 h 6858000"/>
              <a:gd name="connsiteX16078" fmla="*/ 1883271 w 12192000"/>
              <a:gd name="connsiteY16078" fmla="*/ 4184456 h 6858000"/>
              <a:gd name="connsiteX16079" fmla="*/ 1886962 w 12192000"/>
              <a:gd name="connsiteY16079" fmla="*/ 4172719 h 6858000"/>
              <a:gd name="connsiteX16080" fmla="*/ 1903942 w 12192000"/>
              <a:gd name="connsiteY16080" fmla="*/ 4157340 h 6858000"/>
              <a:gd name="connsiteX16081" fmla="*/ 1912800 w 12192000"/>
              <a:gd name="connsiteY16081" fmla="*/ 4149651 h 6858000"/>
              <a:gd name="connsiteX16082" fmla="*/ 1937901 w 12192000"/>
              <a:gd name="connsiteY16082" fmla="*/ 4139533 h 6858000"/>
              <a:gd name="connsiteX16083" fmla="*/ 1937901 w 12192000"/>
              <a:gd name="connsiteY16083" fmla="*/ 4139128 h 6858000"/>
              <a:gd name="connsiteX16084" fmla="*/ 1951189 w 12192000"/>
              <a:gd name="connsiteY16084" fmla="*/ 4129010 h 6858000"/>
              <a:gd name="connsiteX16085" fmla="*/ 1956357 w 12192000"/>
              <a:gd name="connsiteY16085" fmla="*/ 4117273 h 6858000"/>
              <a:gd name="connsiteX16086" fmla="*/ 1954880 w 12192000"/>
              <a:gd name="connsiteY16086" fmla="*/ 4110393 h 6858000"/>
              <a:gd name="connsiteX16087" fmla="*/ 1957095 w 12192000"/>
              <a:gd name="connsiteY16087" fmla="*/ 4097442 h 6858000"/>
              <a:gd name="connsiteX16088" fmla="*/ 1954142 w 12192000"/>
              <a:gd name="connsiteY16088" fmla="*/ 4085706 h 6858000"/>
              <a:gd name="connsiteX16089" fmla="*/ 1950451 w 12192000"/>
              <a:gd name="connsiteY16089" fmla="*/ 4084896 h 6858000"/>
              <a:gd name="connsiteX16090" fmla="*/ 1951189 w 12192000"/>
              <a:gd name="connsiteY16090" fmla="*/ 4092181 h 6858000"/>
              <a:gd name="connsiteX16091" fmla="*/ 1949713 w 12192000"/>
              <a:gd name="connsiteY16091" fmla="*/ 4096633 h 6858000"/>
              <a:gd name="connsiteX16092" fmla="*/ 1948974 w 12192000"/>
              <a:gd name="connsiteY16092" fmla="*/ 4089753 h 6858000"/>
              <a:gd name="connsiteX16093" fmla="*/ 1948236 w 12192000"/>
              <a:gd name="connsiteY16093" fmla="*/ 4081659 h 6858000"/>
              <a:gd name="connsiteX16094" fmla="*/ 1940854 w 12192000"/>
              <a:gd name="connsiteY16094" fmla="*/ 4088134 h 6858000"/>
              <a:gd name="connsiteX16095" fmla="*/ 1937901 w 12192000"/>
              <a:gd name="connsiteY16095" fmla="*/ 4093800 h 6858000"/>
              <a:gd name="connsiteX16096" fmla="*/ 1933471 w 12192000"/>
              <a:gd name="connsiteY16096" fmla="*/ 4104727 h 6858000"/>
              <a:gd name="connsiteX16097" fmla="*/ 1929780 w 12192000"/>
              <a:gd name="connsiteY16097" fmla="*/ 4107560 h 6858000"/>
              <a:gd name="connsiteX16098" fmla="*/ 1921659 w 12192000"/>
              <a:gd name="connsiteY16098" fmla="*/ 4102704 h 6858000"/>
              <a:gd name="connsiteX16099" fmla="*/ 1911324 w 12192000"/>
              <a:gd name="connsiteY16099" fmla="*/ 4092991 h 6858000"/>
              <a:gd name="connsiteX16100" fmla="*/ 1900250 w 12192000"/>
              <a:gd name="connsiteY16100" fmla="*/ 4088943 h 6858000"/>
              <a:gd name="connsiteX16101" fmla="*/ 1895083 w 12192000"/>
              <a:gd name="connsiteY16101" fmla="*/ 4082063 h 6858000"/>
              <a:gd name="connsiteX16102" fmla="*/ 1899512 w 12192000"/>
              <a:gd name="connsiteY16102" fmla="*/ 4077611 h 6858000"/>
              <a:gd name="connsiteX16103" fmla="*/ 1905418 w 12192000"/>
              <a:gd name="connsiteY16103" fmla="*/ 4069112 h 6858000"/>
              <a:gd name="connsiteX16104" fmla="*/ 1903203 w 12192000"/>
              <a:gd name="connsiteY16104" fmla="*/ 4055352 h 6858000"/>
              <a:gd name="connsiteX16105" fmla="*/ 1904680 w 12192000"/>
              <a:gd name="connsiteY16105" fmla="*/ 4048067 h 6858000"/>
              <a:gd name="connsiteX16106" fmla="*/ 1900989 w 12192000"/>
              <a:gd name="connsiteY16106" fmla="*/ 4038759 h 6858000"/>
              <a:gd name="connsiteX16107" fmla="*/ 1897297 w 12192000"/>
              <a:gd name="connsiteY16107" fmla="*/ 4031474 h 6858000"/>
              <a:gd name="connsiteX16108" fmla="*/ 1906156 w 12192000"/>
              <a:gd name="connsiteY16108" fmla="*/ 4020142 h 6858000"/>
              <a:gd name="connsiteX16109" fmla="*/ 1916491 w 12192000"/>
              <a:gd name="connsiteY16109" fmla="*/ 4018928 h 6858000"/>
              <a:gd name="connsiteX16110" fmla="*/ 1926089 w 12192000"/>
              <a:gd name="connsiteY16110" fmla="*/ 4006382 h 6858000"/>
              <a:gd name="connsiteX16111" fmla="*/ 1921659 w 12192000"/>
              <a:gd name="connsiteY16111" fmla="*/ 4000716 h 6858000"/>
              <a:gd name="connsiteX16112" fmla="*/ 1923136 w 12192000"/>
              <a:gd name="connsiteY16112" fmla="*/ 3993026 h 6858000"/>
              <a:gd name="connsiteX16113" fmla="*/ 1941592 w 12192000"/>
              <a:gd name="connsiteY16113" fmla="*/ 3974409 h 6858000"/>
              <a:gd name="connsiteX16114" fmla="*/ 1944545 w 12192000"/>
              <a:gd name="connsiteY16114" fmla="*/ 3961863 h 6858000"/>
              <a:gd name="connsiteX16115" fmla="*/ 1940116 w 12192000"/>
              <a:gd name="connsiteY16115" fmla="*/ 3954983 h 6858000"/>
              <a:gd name="connsiteX16116" fmla="*/ 1939377 w 12192000"/>
              <a:gd name="connsiteY16116" fmla="*/ 3948507 h 6858000"/>
              <a:gd name="connsiteX16117" fmla="*/ 1933471 w 12192000"/>
              <a:gd name="connsiteY16117" fmla="*/ 3937985 h 6858000"/>
              <a:gd name="connsiteX16118" fmla="*/ 1946021 w 12192000"/>
              <a:gd name="connsiteY16118" fmla="*/ 3931914 h 6858000"/>
              <a:gd name="connsiteX16119" fmla="*/ 1958572 w 12192000"/>
              <a:gd name="connsiteY16119" fmla="*/ 3931509 h 6858000"/>
              <a:gd name="connsiteX16120" fmla="*/ 1982195 w 12192000"/>
              <a:gd name="connsiteY16120" fmla="*/ 3916130 h 6858000"/>
              <a:gd name="connsiteX16121" fmla="*/ 1996222 w 12192000"/>
              <a:gd name="connsiteY16121" fmla="*/ 3915321 h 6858000"/>
              <a:gd name="connsiteX16122" fmla="*/ 1999175 w 12192000"/>
              <a:gd name="connsiteY16122" fmla="*/ 3904394 h 6858000"/>
              <a:gd name="connsiteX16123" fmla="*/ 2001390 w 12192000"/>
              <a:gd name="connsiteY16123" fmla="*/ 3896299 h 6858000"/>
              <a:gd name="connsiteX16124" fmla="*/ 2003604 w 12192000"/>
              <a:gd name="connsiteY16124" fmla="*/ 3880920 h 6858000"/>
              <a:gd name="connsiteX16125" fmla="*/ 2016893 w 12192000"/>
              <a:gd name="connsiteY16125" fmla="*/ 3861494 h 6858000"/>
              <a:gd name="connsiteX16126" fmla="*/ 2031658 w 12192000"/>
              <a:gd name="connsiteY16126" fmla="*/ 3851781 h 6858000"/>
              <a:gd name="connsiteX16127" fmla="*/ 2050114 w 12192000"/>
              <a:gd name="connsiteY16127" fmla="*/ 3847734 h 6858000"/>
              <a:gd name="connsiteX16128" fmla="*/ 2064140 w 12192000"/>
              <a:gd name="connsiteY16128" fmla="*/ 3835187 h 6858000"/>
              <a:gd name="connsiteX16129" fmla="*/ 2069308 w 12192000"/>
              <a:gd name="connsiteY16129" fmla="*/ 3825879 h 6858000"/>
              <a:gd name="connsiteX16130" fmla="*/ 2087764 w 12192000"/>
              <a:gd name="connsiteY16130" fmla="*/ 3808476 h 6858000"/>
              <a:gd name="connsiteX16131" fmla="*/ 2092193 w 12192000"/>
              <a:gd name="connsiteY16131" fmla="*/ 3798358 h 6858000"/>
              <a:gd name="connsiteX16132" fmla="*/ 2097361 w 12192000"/>
              <a:gd name="connsiteY16132" fmla="*/ 3792288 h 6858000"/>
              <a:gd name="connsiteX16133" fmla="*/ 2096623 w 12192000"/>
              <a:gd name="connsiteY16133" fmla="*/ 3787836 h 6858000"/>
              <a:gd name="connsiteX16134" fmla="*/ 2091456 w 12192000"/>
              <a:gd name="connsiteY16134" fmla="*/ 3788240 h 6858000"/>
              <a:gd name="connsiteX16135" fmla="*/ 2086288 w 12192000"/>
              <a:gd name="connsiteY16135" fmla="*/ 3781765 h 6858000"/>
              <a:gd name="connsiteX16136" fmla="*/ 2087764 w 12192000"/>
              <a:gd name="connsiteY16136" fmla="*/ 3776504 h 6858000"/>
              <a:gd name="connsiteX16137" fmla="*/ 2078905 w 12192000"/>
              <a:gd name="connsiteY16137" fmla="*/ 3780146 h 6858000"/>
              <a:gd name="connsiteX16138" fmla="*/ 2072999 w 12192000"/>
              <a:gd name="connsiteY16138" fmla="*/ 3772457 h 6858000"/>
              <a:gd name="connsiteX16139" fmla="*/ 2074476 w 12192000"/>
              <a:gd name="connsiteY16139" fmla="*/ 3765981 h 6858000"/>
              <a:gd name="connsiteX16140" fmla="*/ 2081120 w 12192000"/>
              <a:gd name="connsiteY16140" fmla="*/ 3758696 h 6858000"/>
              <a:gd name="connsiteX16141" fmla="*/ 2080382 w 12192000"/>
              <a:gd name="connsiteY16141" fmla="*/ 3737246 h 6858000"/>
              <a:gd name="connsiteX16142" fmla="*/ 2081858 w 12192000"/>
              <a:gd name="connsiteY16142" fmla="*/ 3721867 h 6858000"/>
              <a:gd name="connsiteX16143" fmla="*/ 2077429 w 12192000"/>
              <a:gd name="connsiteY16143" fmla="*/ 3713368 h 6858000"/>
              <a:gd name="connsiteX16144" fmla="*/ 2073738 w 12192000"/>
              <a:gd name="connsiteY16144" fmla="*/ 3711749 h 6858000"/>
              <a:gd name="connsiteX16145" fmla="*/ 2077429 w 12192000"/>
              <a:gd name="connsiteY16145" fmla="*/ 3705274 h 6858000"/>
              <a:gd name="connsiteX16146" fmla="*/ 2084073 w 12192000"/>
              <a:gd name="connsiteY16146" fmla="*/ 3700417 h 6858000"/>
              <a:gd name="connsiteX16147" fmla="*/ 2084073 w 12192000"/>
              <a:gd name="connsiteY16147" fmla="*/ 3687871 h 6858000"/>
              <a:gd name="connsiteX16148" fmla="*/ 2078167 w 12192000"/>
              <a:gd name="connsiteY16148" fmla="*/ 3681801 h 6858000"/>
              <a:gd name="connsiteX16149" fmla="*/ 2078167 w 12192000"/>
              <a:gd name="connsiteY16149" fmla="*/ 3677753 h 6858000"/>
              <a:gd name="connsiteX16150" fmla="*/ 2084073 w 12192000"/>
              <a:gd name="connsiteY16150" fmla="*/ 3671683 h 6858000"/>
              <a:gd name="connsiteX16151" fmla="*/ 2083335 w 12192000"/>
              <a:gd name="connsiteY16151" fmla="*/ 3661565 h 6858000"/>
              <a:gd name="connsiteX16152" fmla="*/ 2080382 w 12192000"/>
              <a:gd name="connsiteY16152" fmla="*/ 3657113 h 6858000"/>
              <a:gd name="connsiteX16153" fmla="*/ 2075952 w 12192000"/>
              <a:gd name="connsiteY16153" fmla="*/ 3659541 h 6858000"/>
              <a:gd name="connsiteX16154" fmla="*/ 2071523 w 12192000"/>
              <a:gd name="connsiteY16154" fmla="*/ 3659946 h 6858000"/>
              <a:gd name="connsiteX16155" fmla="*/ 2061926 w 12192000"/>
              <a:gd name="connsiteY16155" fmla="*/ 3648614 h 6858000"/>
              <a:gd name="connsiteX16156" fmla="*/ 2061188 w 12192000"/>
              <a:gd name="connsiteY16156" fmla="*/ 3638091 h 6858000"/>
              <a:gd name="connsiteX16157" fmla="*/ 2058973 w 12192000"/>
              <a:gd name="connsiteY16157" fmla="*/ 3627569 h 6858000"/>
              <a:gd name="connsiteX16158" fmla="*/ 2056758 w 12192000"/>
              <a:gd name="connsiteY16158" fmla="*/ 3625950 h 6858000"/>
              <a:gd name="connsiteX16159" fmla="*/ 2046423 w 12192000"/>
              <a:gd name="connsiteY16159" fmla="*/ 3617451 h 6858000"/>
              <a:gd name="connsiteX16160" fmla="*/ 2035349 w 12192000"/>
              <a:gd name="connsiteY16160" fmla="*/ 3602881 h 6858000"/>
              <a:gd name="connsiteX16161" fmla="*/ 2030919 w 12192000"/>
              <a:gd name="connsiteY16161" fmla="*/ 3591145 h 6858000"/>
              <a:gd name="connsiteX16162" fmla="*/ 2035349 w 12192000"/>
              <a:gd name="connsiteY16162" fmla="*/ 3587502 h 6858000"/>
              <a:gd name="connsiteX16163" fmla="*/ 2043470 w 12192000"/>
              <a:gd name="connsiteY16163" fmla="*/ 3576170 h 6858000"/>
              <a:gd name="connsiteX16164" fmla="*/ 2048637 w 12192000"/>
              <a:gd name="connsiteY16164" fmla="*/ 3575361 h 6858000"/>
              <a:gd name="connsiteX16165" fmla="*/ 2052329 w 12192000"/>
              <a:gd name="connsiteY16165" fmla="*/ 3571313 h 6858000"/>
              <a:gd name="connsiteX16166" fmla="*/ 2050114 w 12192000"/>
              <a:gd name="connsiteY16166" fmla="*/ 3565243 h 6858000"/>
              <a:gd name="connsiteX16167" fmla="*/ 2044946 w 12192000"/>
              <a:gd name="connsiteY16167" fmla="*/ 3565243 h 6858000"/>
              <a:gd name="connsiteX16168" fmla="*/ 2038302 w 12192000"/>
              <a:gd name="connsiteY16168" fmla="*/ 3572123 h 6858000"/>
              <a:gd name="connsiteX16169" fmla="*/ 2035349 w 12192000"/>
              <a:gd name="connsiteY16169" fmla="*/ 3574551 h 6858000"/>
              <a:gd name="connsiteX16170" fmla="*/ 2030181 w 12192000"/>
              <a:gd name="connsiteY16170" fmla="*/ 3570909 h 6858000"/>
              <a:gd name="connsiteX16171" fmla="*/ 2026490 w 12192000"/>
              <a:gd name="connsiteY16171" fmla="*/ 3562410 h 6858000"/>
              <a:gd name="connsiteX16172" fmla="*/ 2018369 w 12192000"/>
              <a:gd name="connsiteY16172" fmla="*/ 3551887 h 6858000"/>
              <a:gd name="connsiteX16173" fmla="*/ 2011725 w 12192000"/>
              <a:gd name="connsiteY16173" fmla="*/ 3550673 h 6858000"/>
              <a:gd name="connsiteX16174" fmla="*/ 2002128 w 12192000"/>
              <a:gd name="connsiteY16174" fmla="*/ 3542174 h 6858000"/>
              <a:gd name="connsiteX16175" fmla="*/ 1996222 w 12192000"/>
              <a:gd name="connsiteY16175" fmla="*/ 3539341 h 6858000"/>
              <a:gd name="connsiteX16176" fmla="*/ 1984410 w 12192000"/>
              <a:gd name="connsiteY16176" fmla="*/ 3540150 h 6858000"/>
              <a:gd name="connsiteX16177" fmla="*/ 1968907 w 12192000"/>
              <a:gd name="connsiteY16177" fmla="*/ 3547435 h 6858000"/>
              <a:gd name="connsiteX16178" fmla="*/ 1968169 w 12192000"/>
              <a:gd name="connsiteY16178" fmla="*/ 3556339 h 6858000"/>
              <a:gd name="connsiteX16179" fmla="*/ 1971122 w 12192000"/>
              <a:gd name="connsiteY16179" fmla="*/ 3558363 h 6858000"/>
              <a:gd name="connsiteX16180" fmla="*/ 1971860 w 12192000"/>
              <a:gd name="connsiteY16180" fmla="*/ 3562814 h 6858000"/>
              <a:gd name="connsiteX16181" fmla="*/ 1957833 w 12192000"/>
              <a:gd name="connsiteY16181" fmla="*/ 3574551 h 6858000"/>
              <a:gd name="connsiteX16182" fmla="*/ 1941592 w 12192000"/>
              <a:gd name="connsiteY16182" fmla="*/ 3577789 h 6858000"/>
              <a:gd name="connsiteX16183" fmla="*/ 1933471 w 12192000"/>
              <a:gd name="connsiteY16183" fmla="*/ 3581836 h 6858000"/>
              <a:gd name="connsiteX16184" fmla="*/ 1931995 w 12192000"/>
              <a:gd name="connsiteY16184" fmla="*/ 3587097 h 6858000"/>
              <a:gd name="connsiteX16185" fmla="*/ 1935686 w 12192000"/>
              <a:gd name="connsiteY16185" fmla="*/ 3594382 h 6858000"/>
              <a:gd name="connsiteX16186" fmla="*/ 1943806 w 12192000"/>
              <a:gd name="connsiteY16186" fmla="*/ 3600048 h 6858000"/>
              <a:gd name="connsiteX16187" fmla="*/ 1951927 w 12192000"/>
              <a:gd name="connsiteY16187" fmla="*/ 3606119 h 6858000"/>
              <a:gd name="connsiteX16188" fmla="*/ 1951189 w 12192000"/>
              <a:gd name="connsiteY16188" fmla="*/ 3615427 h 6858000"/>
              <a:gd name="connsiteX16189" fmla="*/ 1946021 w 12192000"/>
              <a:gd name="connsiteY16189" fmla="*/ 3617046 h 6858000"/>
              <a:gd name="connsiteX16190" fmla="*/ 1937163 w 12192000"/>
              <a:gd name="connsiteY16190" fmla="*/ 3615832 h 6858000"/>
              <a:gd name="connsiteX16191" fmla="*/ 1930518 w 12192000"/>
              <a:gd name="connsiteY16191" fmla="*/ 3622308 h 6858000"/>
              <a:gd name="connsiteX16192" fmla="*/ 1924612 w 12192000"/>
              <a:gd name="connsiteY16192" fmla="*/ 3630807 h 6858000"/>
              <a:gd name="connsiteX16193" fmla="*/ 1909848 w 12192000"/>
              <a:gd name="connsiteY16193" fmla="*/ 3628783 h 6858000"/>
              <a:gd name="connsiteX16194" fmla="*/ 1906894 w 12192000"/>
              <a:gd name="connsiteY16194" fmla="*/ 3623522 h 6858000"/>
              <a:gd name="connsiteX16195" fmla="*/ 1909109 w 12192000"/>
              <a:gd name="connsiteY16195" fmla="*/ 3617046 h 6858000"/>
              <a:gd name="connsiteX16196" fmla="*/ 1906156 w 12192000"/>
              <a:gd name="connsiteY16196" fmla="*/ 3607738 h 6858000"/>
              <a:gd name="connsiteX16197" fmla="*/ 1908371 w 12192000"/>
              <a:gd name="connsiteY16197" fmla="*/ 3602881 h 6858000"/>
              <a:gd name="connsiteX16198" fmla="*/ 1904680 w 12192000"/>
              <a:gd name="connsiteY16198" fmla="*/ 3598834 h 6858000"/>
              <a:gd name="connsiteX16199" fmla="*/ 1898035 w 12192000"/>
              <a:gd name="connsiteY16199" fmla="*/ 3598025 h 6858000"/>
              <a:gd name="connsiteX16200" fmla="*/ 1895083 w 12192000"/>
              <a:gd name="connsiteY16200" fmla="*/ 3602881 h 6858000"/>
              <a:gd name="connsiteX16201" fmla="*/ 1898774 w 12192000"/>
              <a:gd name="connsiteY16201" fmla="*/ 3606119 h 6858000"/>
              <a:gd name="connsiteX16202" fmla="*/ 1895821 w 12192000"/>
              <a:gd name="connsiteY16202" fmla="*/ 3611785 h 6858000"/>
              <a:gd name="connsiteX16203" fmla="*/ 1886962 w 12192000"/>
              <a:gd name="connsiteY16203" fmla="*/ 3612190 h 6858000"/>
              <a:gd name="connsiteX16204" fmla="*/ 1879580 w 12192000"/>
              <a:gd name="connsiteY16204" fmla="*/ 3607738 h 6858000"/>
              <a:gd name="connsiteX16205" fmla="*/ 1872935 w 12192000"/>
              <a:gd name="connsiteY16205" fmla="*/ 3596001 h 6858000"/>
              <a:gd name="connsiteX16206" fmla="*/ 1870721 w 12192000"/>
              <a:gd name="connsiteY16206" fmla="*/ 3584264 h 6858000"/>
              <a:gd name="connsiteX16207" fmla="*/ 1852264 w 12192000"/>
              <a:gd name="connsiteY16207" fmla="*/ 3581836 h 6858000"/>
              <a:gd name="connsiteX16208" fmla="*/ 1847097 w 12192000"/>
              <a:gd name="connsiteY16208" fmla="*/ 3580217 h 6858000"/>
              <a:gd name="connsiteX16209" fmla="*/ 1847097 w 12192000"/>
              <a:gd name="connsiteY16209" fmla="*/ 3576979 h 6858000"/>
              <a:gd name="connsiteX16210" fmla="*/ 1843406 w 12192000"/>
              <a:gd name="connsiteY16210" fmla="*/ 3572528 h 6858000"/>
              <a:gd name="connsiteX16211" fmla="*/ 1838238 w 12192000"/>
              <a:gd name="connsiteY16211" fmla="*/ 3575765 h 6858000"/>
              <a:gd name="connsiteX16212" fmla="*/ 1829379 w 12192000"/>
              <a:gd name="connsiteY16212" fmla="*/ 3577384 h 6858000"/>
              <a:gd name="connsiteX16213" fmla="*/ 1821258 w 12192000"/>
              <a:gd name="connsiteY16213" fmla="*/ 3575765 h 6858000"/>
              <a:gd name="connsiteX16214" fmla="*/ 1813876 w 12192000"/>
              <a:gd name="connsiteY16214" fmla="*/ 3576575 h 6858000"/>
              <a:gd name="connsiteX16215" fmla="*/ 1812399 w 12192000"/>
              <a:gd name="connsiteY16215" fmla="*/ 3576979 h 6858000"/>
              <a:gd name="connsiteX16216" fmla="*/ 1813138 w 12192000"/>
              <a:gd name="connsiteY16216" fmla="*/ 3582241 h 6858000"/>
              <a:gd name="connsiteX16217" fmla="*/ 1811661 w 12192000"/>
              <a:gd name="connsiteY16217" fmla="*/ 3586693 h 6858000"/>
              <a:gd name="connsiteX16218" fmla="*/ 1805017 w 12192000"/>
              <a:gd name="connsiteY16218" fmla="*/ 3586288 h 6858000"/>
              <a:gd name="connsiteX16219" fmla="*/ 1801325 w 12192000"/>
              <a:gd name="connsiteY16219" fmla="*/ 3582646 h 6858000"/>
              <a:gd name="connsiteX16220" fmla="*/ 1799111 w 12192000"/>
              <a:gd name="connsiteY16220" fmla="*/ 3581027 h 6858000"/>
              <a:gd name="connsiteX16221" fmla="*/ 1795420 w 12192000"/>
              <a:gd name="connsiteY16221" fmla="*/ 3579408 h 6858000"/>
              <a:gd name="connsiteX16222" fmla="*/ 1796158 w 12192000"/>
              <a:gd name="connsiteY16222" fmla="*/ 3570909 h 6858000"/>
              <a:gd name="connsiteX16223" fmla="*/ 1787299 w 12192000"/>
              <a:gd name="connsiteY16223" fmla="*/ 3561196 h 6858000"/>
              <a:gd name="connsiteX16224" fmla="*/ 1782131 w 12192000"/>
              <a:gd name="connsiteY16224" fmla="*/ 3557553 h 6858000"/>
              <a:gd name="connsiteX16225" fmla="*/ 1778440 w 12192000"/>
              <a:gd name="connsiteY16225" fmla="*/ 3559981 h 6858000"/>
              <a:gd name="connsiteX16226" fmla="*/ 1778440 w 12192000"/>
              <a:gd name="connsiteY16226" fmla="*/ 3561600 h 6858000"/>
              <a:gd name="connsiteX16227" fmla="*/ 1786561 w 12192000"/>
              <a:gd name="connsiteY16227" fmla="*/ 3565647 h 6858000"/>
              <a:gd name="connsiteX16228" fmla="*/ 1791728 w 12192000"/>
              <a:gd name="connsiteY16228" fmla="*/ 3571313 h 6858000"/>
              <a:gd name="connsiteX16229" fmla="*/ 1790252 w 12192000"/>
              <a:gd name="connsiteY16229" fmla="*/ 3579003 h 6858000"/>
              <a:gd name="connsiteX16230" fmla="*/ 1786561 w 12192000"/>
              <a:gd name="connsiteY16230" fmla="*/ 3581027 h 6858000"/>
              <a:gd name="connsiteX16231" fmla="*/ 1778440 w 12192000"/>
              <a:gd name="connsiteY16231" fmla="*/ 3576170 h 6858000"/>
              <a:gd name="connsiteX16232" fmla="*/ 1766628 w 12192000"/>
              <a:gd name="connsiteY16232" fmla="*/ 3572528 h 6858000"/>
              <a:gd name="connsiteX16233" fmla="*/ 1762199 w 12192000"/>
              <a:gd name="connsiteY16233" fmla="*/ 3566052 h 6858000"/>
              <a:gd name="connsiteX16234" fmla="*/ 1762199 w 12192000"/>
              <a:gd name="connsiteY16234" fmla="*/ 3559577 h 6858000"/>
              <a:gd name="connsiteX16235" fmla="*/ 1768843 w 12192000"/>
              <a:gd name="connsiteY16235" fmla="*/ 3552292 h 6858000"/>
              <a:gd name="connsiteX16236" fmla="*/ 1767366 w 12192000"/>
              <a:gd name="connsiteY16236" fmla="*/ 3547840 h 6858000"/>
              <a:gd name="connsiteX16237" fmla="*/ 1756293 w 12192000"/>
              <a:gd name="connsiteY16237" fmla="*/ 3536103 h 6858000"/>
              <a:gd name="connsiteX16238" fmla="*/ 1749648 w 12192000"/>
              <a:gd name="connsiteY16238" fmla="*/ 3532461 h 6858000"/>
              <a:gd name="connsiteX16239" fmla="*/ 1741528 w 12192000"/>
              <a:gd name="connsiteY16239" fmla="*/ 3525176 h 6858000"/>
              <a:gd name="connsiteX16240" fmla="*/ 1729716 w 12192000"/>
              <a:gd name="connsiteY16240" fmla="*/ 3519510 h 6858000"/>
              <a:gd name="connsiteX16241" fmla="*/ 1726763 w 12192000"/>
              <a:gd name="connsiteY16241" fmla="*/ 3510202 h 6858000"/>
              <a:gd name="connsiteX16242" fmla="*/ 1717166 w 12192000"/>
              <a:gd name="connsiteY16242" fmla="*/ 3503726 h 6858000"/>
              <a:gd name="connsiteX16243" fmla="*/ 1716428 w 12192000"/>
              <a:gd name="connsiteY16243" fmla="*/ 3496037 h 6858000"/>
              <a:gd name="connsiteX16244" fmla="*/ 1706830 w 12192000"/>
              <a:gd name="connsiteY16244" fmla="*/ 3491989 h 6858000"/>
              <a:gd name="connsiteX16245" fmla="*/ 1697972 w 12192000"/>
              <a:gd name="connsiteY16245" fmla="*/ 3485514 h 6858000"/>
              <a:gd name="connsiteX16246" fmla="*/ 1694280 w 12192000"/>
              <a:gd name="connsiteY16246" fmla="*/ 3488752 h 6858000"/>
              <a:gd name="connsiteX16247" fmla="*/ 1697233 w 12192000"/>
              <a:gd name="connsiteY16247" fmla="*/ 3494013 h 6858000"/>
              <a:gd name="connsiteX16248" fmla="*/ 1710522 w 12192000"/>
              <a:gd name="connsiteY16248" fmla="*/ 3502917 h 6858000"/>
              <a:gd name="connsiteX16249" fmla="*/ 1712736 w 12192000"/>
              <a:gd name="connsiteY16249" fmla="*/ 3510606 h 6858000"/>
              <a:gd name="connsiteX16250" fmla="*/ 1706830 w 12192000"/>
              <a:gd name="connsiteY16250" fmla="*/ 3519915 h 6858000"/>
              <a:gd name="connsiteX16251" fmla="*/ 1702401 w 12192000"/>
              <a:gd name="connsiteY16251" fmla="*/ 3519915 h 6858000"/>
              <a:gd name="connsiteX16252" fmla="*/ 1697972 w 12192000"/>
              <a:gd name="connsiteY16252" fmla="*/ 3512225 h 6858000"/>
              <a:gd name="connsiteX16253" fmla="*/ 1689851 w 12192000"/>
              <a:gd name="connsiteY16253" fmla="*/ 3507773 h 6858000"/>
              <a:gd name="connsiteX16254" fmla="*/ 1676562 w 12192000"/>
              <a:gd name="connsiteY16254" fmla="*/ 3507369 h 6858000"/>
              <a:gd name="connsiteX16255" fmla="*/ 1663274 w 12192000"/>
              <a:gd name="connsiteY16255" fmla="*/ 3496846 h 6858000"/>
              <a:gd name="connsiteX16256" fmla="*/ 1661059 w 12192000"/>
              <a:gd name="connsiteY16256" fmla="*/ 3487942 h 6858000"/>
              <a:gd name="connsiteX16257" fmla="*/ 1666227 w 12192000"/>
              <a:gd name="connsiteY16257" fmla="*/ 3477420 h 6858000"/>
              <a:gd name="connsiteX16258" fmla="*/ 1674348 w 12192000"/>
              <a:gd name="connsiteY16258" fmla="*/ 3472563 h 6858000"/>
              <a:gd name="connsiteX16259" fmla="*/ 1672133 w 12192000"/>
              <a:gd name="connsiteY16259" fmla="*/ 3463255 h 6858000"/>
              <a:gd name="connsiteX16260" fmla="*/ 1664751 w 12192000"/>
              <a:gd name="connsiteY16260" fmla="*/ 3461636 h 6858000"/>
              <a:gd name="connsiteX16261" fmla="*/ 1661798 w 12192000"/>
              <a:gd name="connsiteY16261" fmla="*/ 3459612 h 6858000"/>
              <a:gd name="connsiteX16262" fmla="*/ 1665489 w 12192000"/>
              <a:gd name="connsiteY16262" fmla="*/ 3456779 h 6858000"/>
              <a:gd name="connsiteX16263" fmla="*/ 1668442 w 12192000"/>
              <a:gd name="connsiteY16263" fmla="*/ 3446661 h 6858000"/>
              <a:gd name="connsiteX16264" fmla="*/ 1666965 w 12192000"/>
              <a:gd name="connsiteY16264" fmla="*/ 3445852 h 6858000"/>
              <a:gd name="connsiteX16265" fmla="*/ 1663274 w 12192000"/>
              <a:gd name="connsiteY16265" fmla="*/ 3443424 h 6858000"/>
              <a:gd name="connsiteX16266" fmla="*/ 1657368 w 12192000"/>
              <a:gd name="connsiteY16266" fmla="*/ 3443019 h 6858000"/>
              <a:gd name="connsiteX16267" fmla="*/ 1634482 w 12192000"/>
              <a:gd name="connsiteY16267" fmla="*/ 3419546 h 6858000"/>
              <a:gd name="connsiteX16268" fmla="*/ 1621932 w 12192000"/>
              <a:gd name="connsiteY16268" fmla="*/ 3403762 h 6858000"/>
              <a:gd name="connsiteX16269" fmla="*/ 1607167 w 12192000"/>
              <a:gd name="connsiteY16269" fmla="*/ 3392025 h 6858000"/>
              <a:gd name="connsiteX16270" fmla="*/ 1607167 w 12192000"/>
              <a:gd name="connsiteY16270" fmla="*/ 3386359 h 6858000"/>
              <a:gd name="connsiteX16271" fmla="*/ 1599047 w 12192000"/>
              <a:gd name="connsiteY16271" fmla="*/ 3381098 h 6858000"/>
              <a:gd name="connsiteX16272" fmla="*/ 1580591 w 12192000"/>
              <a:gd name="connsiteY16272" fmla="*/ 3360862 h 6858000"/>
              <a:gd name="connsiteX16273" fmla="*/ 1582805 w 12192000"/>
              <a:gd name="connsiteY16273" fmla="*/ 3357624 h 6858000"/>
              <a:gd name="connsiteX16274" fmla="*/ 1591664 w 12192000"/>
              <a:gd name="connsiteY16274" fmla="*/ 3360862 h 6858000"/>
              <a:gd name="connsiteX16275" fmla="*/ 1595356 w 12192000"/>
              <a:gd name="connsiteY16275" fmla="*/ 3360053 h 6858000"/>
              <a:gd name="connsiteX16276" fmla="*/ 1596094 w 12192000"/>
              <a:gd name="connsiteY16276" fmla="*/ 3355196 h 6858000"/>
              <a:gd name="connsiteX16277" fmla="*/ 1596094 w 12192000"/>
              <a:gd name="connsiteY16277" fmla="*/ 3354791 h 6858000"/>
              <a:gd name="connsiteX16278" fmla="*/ 1593879 w 12192000"/>
              <a:gd name="connsiteY16278" fmla="*/ 3349935 h 6858000"/>
              <a:gd name="connsiteX16279" fmla="*/ 1593879 w 12192000"/>
              <a:gd name="connsiteY16279" fmla="*/ 3344269 h 6858000"/>
              <a:gd name="connsiteX16280" fmla="*/ 1590188 w 12192000"/>
              <a:gd name="connsiteY16280" fmla="*/ 3342245 h 6858000"/>
              <a:gd name="connsiteX16281" fmla="*/ 1587973 w 12192000"/>
              <a:gd name="connsiteY16281" fmla="*/ 3345078 h 6858000"/>
              <a:gd name="connsiteX16282" fmla="*/ 1583544 w 12192000"/>
              <a:gd name="connsiteY16282" fmla="*/ 3345483 h 6858000"/>
              <a:gd name="connsiteX16283" fmla="*/ 1580591 w 12192000"/>
              <a:gd name="connsiteY16283" fmla="*/ 3342245 h 6858000"/>
              <a:gd name="connsiteX16284" fmla="*/ 1575423 w 12192000"/>
              <a:gd name="connsiteY16284" fmla="*/ 3339412 h 6858000"/>
              <a:gd name="connsiteX16285" fmla="*/ 1575423 w 12192000"/>
              <a:gd name="connsiteY16285" fmla="*/ 3339817 h 6858000"/>
              <a:gd name="connsiteX16286" fmla="*/ 1572470 w 12192000"/>
              <a:gd name="connsiteY16286" fmla="*/ 3342650 h 6858000"/>
              <a:gd name="connsiteX16287" fmla="*/ 1574685 w 12192000"/>
              <a:gd name="connsiteY16287" fmla="*/ 3346697 h 6858000"/>
              <a:gd name="connsiteX16288" fmla="*/ 1568041 w 12192000"/>
              <a:gd name="connsiteY16288" fmla="*/ 3355196 h 6858000"/>
              <a:gd name="connsiteX16289" fmla="*/ 1545893 w 12192000"/>
              <a:gd name="connsiteY16289" fmla="*/ 3354791 h 6858000"/>
              <a:gd name="connsiteX16290" fmla="*/ 1540726 w 12192000"/>
              <a:gd name="connsiteY16290" fmla="*/ 3350339 h 6858000"/>
              <a:gd name="connsiteX16291" fmla="*/ 1532605 w 12192000"/>
              <a:gd name="connsiteY16291" fmla="*/ 3341031 h 6858000"/>
              <a:gd name="connsiteX16292" fmla="*/ 1523746 w 12192000"/>
              <a:gd name="connsiteY16292" fmla="*/ 3341031 h 6858000"/>
              <a:gd name="connsiteX16293" fmla="*/ 1520055 w 12192000"/>
              <a:gd name="connsiteY16293" fmla="*/ 3343054 h 6858000"/>
              <a:gd name="connsiteX16294" fmla="*/ 1527437 w 12192000"/>
              <a:gd name="connsiteY16294" fmla="*/ 3346292 h 6858000"/>
              <a:gd name="connsiteX16295" fmla="*/ 1525222 w 12192000"/>
              <a:gd name="connsiteY16295" fmla="*/ 3350339 h 6858000"/>
              <a:gd name="connsiteX16296" fmla="*/ 1509719 w 12192000"/>
              <a:gd name="connsiteY16296" fmla="*/ 3342650 h 6858000"/>
              <a:gd name="connsiteX16297" fmla="*/ 1492739 w 12192000"/>
              <a:gd name="connsiteY16297" fmla="*/ 3335365 h 6858000"/>
              <a:gd name="connsiteX16298" fmla="*/ 1486834 w 12192000"/>
              <a:gd name="connsiteY16298" fmla="*/ 3335770 h 6858000"/>
              <a:gd name="connsiteX16299" fmla="*/ 1475760 w 12192000"/>
              <a:gd name="connsiteY16299" fmla="*/ 3333746 h 6858000"/>
              <a:gd name="connsiteX16300" fmla="*/ 1467639 w 12192000"/>
              <a:gd name="connsiteY16300" fmla="*/ 3326461 h 6858000"/>
              <a:gd name="connsiteX16301" fmla="*/ 1458042 w 12192000"/>
              <a:gd name="connsiteY16301" fmla="*/ 3326461 h 6858000"/>
              <a:gd name="connsiteX16302" fmla="*/ 1453613 w 12192000"/>
              <a:gd name="connsiteY16302" fmla="*/ 3325247 h 6858000"/>
              <a:gd name="connsiteX16303" fmla="*/ 1434418 w 12192000"/>
              <a:gd name="connsiteY16303" fmla="*/ 3318772 h 6858000"/>
              <a:gd name="connsiteX16304" fmla="*/ 1422606 w 12192000"/>
              <a:gd name="connsiteY16304" fmla="*/ 3320390 h 6858000"/>
              <a:gd name="connsiteX16305" fmla="*/ 1407103 w 12192000"/>
              <a:gd name="connsiteY16305" fmla="*/ 3319986 h 6858000"/>
              <a:gd name="connsiteX16306" fmla="*/ 1380527 w 12192000"/>
              <a:gd name="connsiteY16306" fmla="*/ 3310677 h 6858000"/>
              <a:gd name="connsiteX16307" fmla="*/ 1373882 w 12192000"/>
              <a:gd name="connsiteY16307" fmla="*/ 3302988 h 6858000"/>
              <a:gd name="connsiteX16308" fmla="*/ 1366500 w 12192000"/>
              <a:gd name="connsiteY16308" fmla="*/ 3302583 h 6858000"/>
              <a:gd name="connsiteX16309" fmla="*/ 1360594 w 12192000"/>
              <a:gd name="connsiteY16309" fmla="*/ 3293275 h 6858000"/>
              <a:gd name="connsiteX16310" fmla="*/ 1352473 w 12192000"/>
              <a:gd name="connsiteY16310" fmla="*/ 3283966 h 6858000"/>
              <a:gd name="connsiteX16311" fmla="*/ 1344353 w 12192000"/>
              <a:gd name="connsiteY16311" fmla="*/ 3275467 h 6858000"/>
              <a:gd name="connsiteX16312" fmla="*/ 1330326 w 12192000"/>
              <a:gd name="connsiteY16312" fmla="*/ 3265349 h 6858000"/>
              <a:gd name="connsiteX16313" fmla="*/ 1328850 w 12192000"/>
              <a:gd name="connsiteY16313" fmla="*/ 3260088 h 6858000"/>
              <a:gd name="connsiteX16314" fmla="*/ 1318514 w 12192000"/>
              <a:gd name="connsiteY16314" fmla="*/ 3257255 h 6858000"/>
              <a:gd name="connsiteX16315" fmla="*/ 1283817 w 12192000"/>
              <a:gd name="connsiteY16315" fmla="*/ 3230544 h 6858000"/>
              <a:gd name="connsiteX16316" fmla="*/ 1279387 w 12192000"/>
              <a:gd name="connsiteY16316" fmla="*/ 3225283 h 6858000"/>
              <a:gd name="connsiteX16317" fmla="*/ 1279387 w 12192000"/>
              <a:gd name="connsiteY16317" fmla="*/ 3221235 h 6858000"/>
              <a:gd name="connsiteX16318" fmla="*/ 1271266 w 12192000"/>
              <a:gd name="connsiteY16318" fmla="*/ 3211522 h 6858000"/>
              <a:gd name="connsiteX16319" fmla="*/ 1262407 w 12192000"/>
              <a:gd name="connsiteY16319" fmla="*/ 3204642 h 6858000"/>
              <a:gd name="connsiteX16320" fmla="*/ 1252810 w 12192000"/>
              <a:gd name="connsiteY16320" fmla="*/ 3202619 h 6858000"/>
              <a:gd name="connsiteX16321" fmla="*/ 1250596 w 12192000"/>
              <a:gd name="connsiteY16321" fmla="*/ 3201000 h 6858000"/>
              <a:gd name="connsiteX16322" fmla="*/ 1246905 w 12192000"/>
              <a:gd name="connsiteY16322" fmla="*/ 3201404 h 6858000"/>
              <a:gd name="connsiteX16323" fmla="*/ 1247643 w 12192000"/>
              <a:gd name="connsiteY16323" fmla="*/ 3204237 h 6858000"/>
              <a:gd name="connsiteX16324" fmla="*/ 1263884 w 12192000"/>
              <a:gd name="connsiteY16324" fmla="*/ 3210713 h 6858000"/>
              <a:gd name="connsiteX16325" fmla="*/ 1275696 w 12192000"/>
              <a:gd name="connsiteY16325" fmla="*/ 3221235 h 6858000"/>
              <a:gd name="connsiteX16326" fmla="*/ 1275696 w 12192000"/>
              <a:gd name="connsiteY16326" fmla="*/ 3224068 h 6858000"/>
              <a:gd name="connsiteX16327" fmla="*/ 1269052 w 12192000"/>
              <a:gd name="connsiteY16327" fmla="*/ 3218402 h 6858000"/>
              <a:gd name="connsiteX16328" fmla="*/ 1253548 w 12192000"/>
              <a:gd name="connsiteY16328" fmla="*/ 3209499 h 6858000"/>
              <a:gd name="connsiteX16329" fmla="*/ 1244690 w 12192000"/>
              <a:gd name="connsiteY16329" fmla="*/ 3206261 h 6858000"/>
              <a:gd name="connsiteX16330" fmla="*/ 1237307 w 12192000"/>
              <a:gd name="connsiteY16330" fmla="*/ 3206666 h 6858000"/>
              <a:gd name="connsiteX16331" fmla="*/ 1233616 w 12192000"/>
              <a:gd name="connsiteY16331" fmla="*/ 3205047 h 6858000"/>
              <a:gd name="connsiteX16332" fmla="*/ 1235831 w 12192000"/>
              <a:gd name="connsiteY16332" fmla="*/ 3203023 h 6858000"/>
              <a:gd name="connsiteX16333" fmla="*/ 1240999 w 12192000"/>
              <a:gd name="connsiteY16333" fmla="*/ 3202619 h 6858000"/>
              <a:gd name="connsiteX16334" fmla="*/ 1240999 w 12192000"/>
              <a:gd name="connsiteY16334" fmla="*/ 3198571 h 6858000"/>
              <a:gd name="connsiteX16335" fmla="*/ 1234354 w 12192000"/>
              <a:gd name="connsiteY16335" fmla="*/ 3198571 h 6858000"/>
              <a:gd name="connsiteX16336" fmla="*/ 1228448 w 12192000"/>
              <a:gd name="connsiteY16336" fmla="*/ 3201809 h 6858000"/>
              <a:gd name="connsiteX16337" fmla="*/ 1228448 w 12192000"/>
              <a:gd name="connsiteY16337" fmla="*/ 3196953 h 6858000"/>
              <a:gd name="connsiteX16338" fmla="*/ 1224757 w 12192000"/>
              <a:gd name="connsiteY16338" fmla="*/ 3195334 h 6858000"/>
              <a:gd name="connsiteX16339" fmla="*/ 1213684 w 12192000"/>
              <a:gd name="connsiteY16339" fmla="*/ 3201000 h 6858000"/>
              <a:gd name="connsiteX16340" fmla="*/ 1213684 w 12192000"/>
              <a:gd name="connsiteY16340" fmla="*/ 3205452 h 6858000"/>
              <a:gd name="connsiteX16341" fmla="*/ 1221804 w 12192000"/>
              <a:gd name="connsiteY16341" fmla="*/ 3205452 h 6858000"/>
              <a:gd name="connsiteX16342" fmla="*/ 1231401 w 12192000"/>
              <a:gd name="connsiteY16342" fmla="*/ 3206666 h 6858000"/>
              <a:gd name="connsiteX16343" fmla="*/ 1231401 w 12192000"/>
              <a:gd name="connsiteY16343" fmla="*/ 3209499 h 6858000"/>
              <a:gd name="connsiteX16344" fmla="*/ 1226233 w 12192000"/>
              <a:gd name="connsiteY16344" fmla="*/ 3208689 h 6858000"/>
              <a:gd name="connsiteX16345" fmla="*/ 1213684 w 12192000"/>
              <a:gd name="connsiteY16345" fmla="*/ 3209903 h 6858000"/>
              <a:gd name="connsiteX16346" fmla="*/ 1204086 w 12192000"/>
              <a:gd name="connsiteY16346" fmla="*/ 3211522 h 6858000"/>
              <a:gd name="connsiteX16347" fmla="*/ 1190060 w 12192000"/>
              <a:gd name="connsiteY16347" fmla="*/ 3219617 h 6858000"/>
              <a:gd name="connsiteX16348" fmla="*/ 1179724 w 12192000"/>
              <a:gd name="connsiteY16348" fmla="*/ 3220426 h 6858000"/>
              <a:gd name="connsiteX16349" fmla="*/ 1153886 w 12192000"/>
              <a:gd name="connsiteY16349" fmla="*/ 3230139 h 6858000"/>
              <a:gd name="connsiteX16350" fmla="*/ 1143550 w 12192000"/>
              <a:gd name="connsiteY16350" fmla="*/ 3230949 h 6858000"/>
              <a:gd name="connsiteX16351" fmla="*/ 1119188 w 12192000"/>
              <a:gd name="connsiteY16351" fmla="*/ 3222450 h 6858000"/>
              <a:gd name="connsiteX16352" fmla="*/ 1105900 w 12192000"/>
              <a:gd name="connsiteY16352" fmla="*/ 3215974 h 6858000"/>
              <a:gd name="connsiteX16353" fmla="*/ 1088920 w 12192000"/>
              <a:gd name="connsiteY16353" fmla="*/ 3215974 h 6858000"/>
              <a:gd name="connsiteX16354" fmla="*/ 1070464 w 12192000"/>
              <a:gd name="connsiteY16354" fmla="*/ 3209499 h 6858000"/>
              <a:gd name="connsiteX16355" fmla="*/ 1060867 w 12192000"/>
              <a:gd name="connsiteY16355" fmla="*/ 3204237 h 6858000"/>
              <a:gd name="connsiteX16356" fmla="*/ 1057176 w 12192000"/>
              <a:gd name="connsiteY16356" fmla="*/ 3205047 h 6858000"/>
              <a:gd name="connsiteX16357" fmla="*/ 1049055 w 12192000"/>
              <a:gd name="connsiteY16357" fmla="*/ 3204642 h 6858000"/>
              <a:gd name="connsiteX16358" fmla="*/ 1036505 w 12192000"/>
              <a:gd name="connsiteY16358" fmla="*/ 3198976 h 6858000"/>
              <a:gd name="connsiteX16359" fmla="*/ 1029861 w 12192000"/>
              <a:gd name="connsiteY16359" fmla="*/ 3188858 h 6858000"/>
              <a:gd name="connsiteX16360" fmla="*/ 1026908 w 12192000"/>
              <a:gd name="connsiteY16360" fmla="*/ 3186835 h 6858000"/>
              <a:gd name="connsiteX16361" fmla="*/ 1019525 w 12192000"/>
              <a:gd name="connsiteY16361" fmla="*/ 3189668 h 6858000"/>
              <a:gd name="connsiteX16362" fmla="*/ 1006237 w 12192000"/>
              <a:gd name="connsiteY16362" fmla="*/ 3184002 h 6858000"/>
              <a:gd name="connsiteX16363" fmla="*/ 992210 w 12192000"/>
              <a:gd name="connsiteY16363" fmla="*/ 3182788 h 6858000"/>
              <a:gd name="connsiteX16364" fmla="*/ 986304 w 12192000"/>
              <a:gd name="connsiteY16364" fmla="*/ 3173479 h 6858000"/>
              <a:gd name="connsiteX16365" fmla="*/ 974493 w 12192000"/>
              <a:gd name="connsiteY16365" fmla="*/ 3168218 h 6858000"/>
              <a:gd name="connsiteX16366" fmla="*/ 950131 w 12192000"/>
              <a:gd name="connsiteY16366" fmla="*/ 3164575 h 6858000"/>
              <a:gd name="connsiteX16367" fmla="*/ 927983 w 12192000"/>
              <a:gd name="connsiteY16367" fmla="*/ 3156886 h 6858000"/>
              <a:gd name="connsiteX16368" fmla="*/ 913957 w 12192000"/>
              <a:gd name="connsiteY16368" fmla="*/ 3143126 h 6858000"/>
              <a:gd name="connsiteX16369" fmla="*/ 907312 w 12192000"/>
              <a:gd name="connsiteY16369" fmla="*/ 3142316 h 6858000"/>
              <a:gd name="connsiteX16370" fmla="*/ 882950 w 12192000"/>
              <a:gd name="connsiteY16370" fmla="*/ 3120462 h 6858000"/>
              <a:gd name="connsiteX16371" fmla="*/ 878521 w 12192000"/>
              <a:gd name="connsiteY16371" fmla="*/ 3115200 h 6858000"/>
              <a:gd name="connsiteX16372" fmla="*/ 873353 w 12192000"/>
              <a:gd name="connsiteY16372" fmla="*/ 3115200 h 6858000"/>
              <a:gd name="connsiteX16373" fmla="*/ 870400 w 12192000"/>
              <a:gd name="connsiteY16373" fmla="*/ 3118843 h 6858000"/>
              <a:gd name="connsiteX16374" fmla="*/ 863018 w 12192000"/>
              <a:gd name="connsiteY16374" fmla="*/ 3118438 h 6858000"/>
              <a:gd name="connsiteX16375" fmla="*/ 843823 w 12192000"/>
              <a:gd name="connsiteY16375" fmla="*/ 3111558 h 6858000"/>
              <a:gd name="connsiteX16376" fmla="*/ 837179 w 12192000"/>
              <a:gd name="connsiteY16376" fmla="*/ 3111153 h 6858000"/>
              <a:gd name="connsiteX16377" fmla="*/ 827582 w 12192000"/>
              <a:gd name="connsiteY16377" fmla="*/ 3107106 h 6858000"/>
              <a:gd name="connsiteX16378" fmla="*/ 823153 w 12192000"/>
              <a:gd name="connsiteY16378" fmla="*/ 3108725 h 6858000"/>
              <a:gd name="connsiteX16379" fmla="*/ 813555 w 12192000"/>
              <a:gd name="connsiteY16379" fmla="*/ 3105082 h 6858000"/>
              <a:gd name="connsiteX16380" fmla="*/ 806173 w 12192000"/>
              <a:gd name="connsiteY16380" fmla="*/ 3094964 h 6858000"/>
              <a:gd name="connsiteX16381" fmla="*/ 797314 w 12192000"/>
              <a:gd name="connsiteY16381" fmla="*/ 3082418 h 6858000"/>
              <a:gd name="connsiteX16382" fmla="*/ 785502 w 12192000"/>
              <a:gd name="connsiteY16382" fmla="*/ 3071491 h 6858000"/>
              <a:gd name="connsiteX16383" fmla="*/ 772952 w 12192000"/>
              <a:gd name="connsiteY16383" fmla="*/ 3067444 h 6858000"/>
              <a:gd name="connsiteX16384" fmla="*/ 772952 w 12192000"/>
              <a:gd name="connsiteY16384" fmla="*/ 3063397 h 6858000"/>
              <a:gd name="connsiteX16385" fmla="*/ 777381 w 12192000"/>
              <a:gd name="connsiteY16385" fmla="*/ 3057731 h 6858000"/>
              <a:gd name="connsiteX16386" fmla="*/ 771476 w 12192000"/>
              <a:gd name="connsiteY16386" fmla="*/ 3056517 h 6858000"/>
              <a:gd name="connsiteX16387" fmla="*/ 760402 w 12192000"/>
              <a:gd name="connsiteY16387" fmla="*/ 3058540 h 6858000"/>
              <a:gd name="connsiteX16388" fmla="*/ 744899 w 12192000"/>
              <a:gd name="connsiteY16388" fmla="*/ 3054898 h 6858000"/>
              <a:gd name="connsiteX16389" fmla="*/ 741946 w 12192000"/>
              <a:gd name="connsiteY16389" fmla="*/ 3049636 h 6858000"/>
              <a:gd name="connsiteX16390" fmla="*/ 734563 w 12192000"/>
              <a:gd name="connsiteY16390" fmla="*/ 3049636 h 6858000"/>
              <a:gd name="connsiteX16391" fmla="*/ 730134 w 12192000"/>
              <a:gd name="connsiteY16391" fmla="*/ 3045994 h 6858000"/>
              <a:gd name="connsiteX16392" fmla="*/ 726443 w 12192000"/>
              <a:gd name="connsiteY16392" fmla="*/ 3035067 h 6858000"/>
              <a:gd name="connsiteX16393" fmla="*/ 716845 w 12192000"/>
              <a:gd name="connsiteY16393" fmla="*/ 3023735 h 6858000"/>
              <a:gd name="connsiteX16394" fmla="*/ 716845 w 12192000"/>
              <a:gd name="connsiteY16394" fmla="*/ 3016855 h 6858000"/>
              <a:gd name="connsiteX16395" fmla="*/ 710201 w 12192000"/>
              <a:gd name="connsiteY16395" fmla="*/ 3011189 h 6858000"/>
              <a:gd name="connsiteX16396" fmla="*/ 703557 w 12192000"/>
              <a:gd name="connsiteY16396" fmla="*/ 2995000 h 6858000"/>
              <a:gd name="connsiteX16397" fmla="*/ 703557 w 12192000"/>
              <a:gd name="connsiteY16397" fmla="*/ 2990548 h 6858000"/>
              <a:gd name="connsiteX16398" fmla="*/ 709463 w 12192000"/>
              <a:gd name="connsiteY16398" fmla="*/ 2987310 h 6858000"/>
              <a:gd name="connsiteX16399" fmla="*/ 721275 w 12192000"/>
              <a:gd name="connsiteY16399" fmla="*/ 2987310 h 6858000"/>
              <a:gd name="connsiteX16400" fmla="*/ 725704 w 12192000"/>
              <a:gd name="connsiteY16400" fmla="*/ 2982859 h 6858000"/>
              <a:gd name="connsiteX16401" fmla="*/ 719798 w 12192000"/>
              <a:gd name="connsiteY16401" fmla="*/ 2978002 h 6858000"/>
              <a:gd name="connsiteX16402" fmla="*/ 714630 w 12192000"/>
              <a:gd name="connsiteY16402" fmla="*/ 2977193 h 6858000"/>
              <a:gd name="connsiteX16403" fmla="*/ 716107 w 12192000"/>
              <a:gd name="connsiteY16403" fmla="*/ 2971931 h 6858000"/>
              <a:gd name="connsiteX16404" fmla="*/ 727919 w 12192000"/>
              <a:gd name="connsiteY16404" fmla="*/ 2962623 h 6858000"/>
              <a:gd name="connsiteX16405" fmla="*/ 733087 w 12192000"/>
              <a:gd name="connsiteY16405" fmla="*/ 2954529 h 6858000"/>
              <a:gd name="connsiteX16406" fmla="*/ 732348 w 12192000"/>
              <a:gd name="connsiteY16406" fmla="*/ 2944006 h 6858000"/>
              <a:gd name="connsiteX16407" fmla="*/ 722013 w 12192000"/>
              <a:gd name="connsiteY16407" fmla="*/ 2918914 h 6858000"/>
              <a:gd name="connsiteX16408" fmla="*/ 716107 w 12192000"/>
              <a:gd name="connsiteY16408" fmla="*/ 2905963 h 6858000"/>
              <a:gd name="connsiteX16409" fmla="*/ 712416 w 12192000"/>
              <a:gd name="connsiteY16409" fmla="*/ 2899487 h 6858000"/>
              <a:gd name="connsiteX16410" fmla="*/ 716107 w 12192000"/>
              <a:gd name="connsiteY16410" fmla="*/ 2890988 h 6858000"/>
              <a:gd name="connsiteX16411" fmla="*/ 714630 w 12192000"/>
              <a:gd name="connsiteY16411" fmla="*/ 2882085 h 6858000"/>
              <a:gd name="connsiteX16412" fmla="*/ 696174 w 12192000"/>
              <a:gd name="connsiteY16412" fmla="*/ 2860635 h 6858000"/>
              <a:gd name="connsiteX16413" fmla="*/ 695436 w 12192000"/>
              <a:gd name="connsiteY16413" fmla="*/ 2851326 h 6858000"/>
              <a:gd name="connsiteX16414" fmla="*/ 679933 w 12192000"/>
              <a:gd name="connsiteY16414" fmla="*/ 2836352 h 6858000"/>
              <a:gd name="connsiteX16415" fmla="*/ 668859 w 12192000"/>
              <a:gd name="connsiteY16415" fmla="*/ 2817330 h 6858000"/>
              <a:gd name="connsiteX16416" fmla="*/ 653356 w 12192000"/>
              <a:gd name="connsiteY16416" fmla="*/ 2799118 h 6858000"/>
              <a:gd name="connsiteX16417" fmla="*/ 640068 w 12192000"/>
              <a:gd name="connsiteY16417" fmla="*/ 2788596 h 6858000"/>
              <a:gd name="connsiteX16418" fmla="*/ 635638 w 12192000"/>
              <a:gd name="connsiteY16418" fmla="*/ 2785763 h 6858000"/>
              <a:gd name="connsiteX16419" fmla="*/ 634900 w 12192000"/>
              <a:gd name="connsiteY16419" fmla="*/ 2780097 h 6858000"/>
              <a:gd name="connsiteX16420" fmla="*/ 620135 w 12192000"/>
              <a:gd name="connsiteY16420" fmla="*/ 2774431 h 6858000"/>
              <a:gd name="connsiteX16421" fmla="*/ 612015 w 12192000"/>
              <a:gd name="connsiteY16421" fmla="*/ 2769979 h 6858000"/>
              <a:gd name="connsiteX16422" fmla="*/ 611277 w 12192000"/>
              <a:gd name="connsiteY16422" fmla="*/ 2766741 h 6858000"/>
              <a:gd name="connsiteX16423" fmla="*/ 617182 w 12192000"/>
              <a:gd name="connsiteY16423" fmla="*/ 2764313 h 6858000"/>
              <a:gd name="connsiteX16424" fmla="*/ 620874 w 12192000"/>
              <a:gd name="connsiteY16424" fmla="*/ 2756218 h 6858000"/>
              <a:gd name="connsiteX16425" fmla="*/ 617182 w 12192000"/>
              <a:gd name="connsiteY16425" fmla="*/ 2750957 h 6858000"/>
              <a:gd name="connsiteX16426" fmla="*/ 613491 w 12192000"/>
              <a:gd name="connsiteY16426" fmla="*/ 2742053 h 6858000"/>
              <a:gd name="connsiteX16427" fmla="*/ 611277 w 12192000"/>
              <a:gd name="connsiteY16427" fmla="*/ 2736792 h 6858000"/>
              <a:gd name="connsiteX16428" fmla="*/ 605371 w 12192000"/>
              <a:gd name="connsiteY16428" fmla="*/ 2736792 h 6858000"/>
              <a:gd name="connsiteX16429" fmla="*/ 593559 w 12192000"/>
              <a:gd name="connsiteY16429" fmla="*/ 2734364 h 6858000"/>
              <a:gd name="connsiteX16430" fmla="*/ 573626 w 12192000"/>
              <a:gd name="connsiteY16430" fmla="*/ 2719794 h 6858000"/>
              <a:gd name="connsiteX16431" fmla="*/ 567720 w 12192000"/>
              <a:gd name="connsiteY16431" fmla="*/ 2715342 h 6858000"/>
              <a:gd name="connsiteX16432" fmla="*/ 558861 w 12192000"/>
              <a:gd name="connsiteY16432" fmla="*/ 2714533 h 6858000"/>
              <a:gd name="connsiteX16433" fmla="*/ 550741 w 12192000"/>
              <a:gd name="connsiteY16433" fmla="*/ 2709272 h 6858000"/>
              <a:gd name="connsiteX16434" fmla="*/ 549264 w 12192000"/>
              <a:gd name="connsiteY16434" fmla="*/ 2699963 h 6858000"/>
              <a:gd name="connsiteX16435" fmla="*/ 554432 w 12192000"/>
              <a:gd name="connsiteY16435" fmla="*/ 2687012 h 6858000"/>
              <a:gd name="connsiteX16436" fmla="*/ 563291 w 12192000"/>
              <a:gd name="connsiteY16436" fmla="*/ 2678513 h 6858000"/>
              <a:gd name="connsiteX16437" fmla="*/ 569197 w 12192000"/>
              <a:gd name="connsiteY16437" fmla="*/ 2676490 h 6858000"/>
              <a:gd name="connsiteX16438" fmla="*/ 574364 w 12192000"/>
              <a:gd name="connsiteY16438" fmla="*/ 2681346 h 6858000"/>
              <a:gd name="connsiteX16439" fmla="*/ 578794 w 12192000"/>
              <a:gd name="connsiteY16439" fmla="*/ 2677299 h 6858000"/>
              <a:gd name="connsiteX16440" fmla="*/ 577317 w 12192000"/>
              <a:gd name="connsiteY16440" fmla="*/ 2671228 h 6858000"/>
              <a:gd name="connsiteX16441" fmla="*/ 574364 w 12192000"/>
              <a:gd name="connsiteY16441" fmla="*/ 2668395 h 6858000"/>
              <a:gd name="connsiteX16442" fmla="*/ 571411 w 12192000"/>
              <a:gd name="connsiteY16442" fmla="*/ 2671228 h 6858000"/>
              <a:gd name="connsiteX16443" fmla="*/ 564767 w 12192000"/>
              <a:gd name="connsiteY16443" fmla="*/ 2667991 h 6858000"/>
              <a:gd name="connsiteX16444" fmla="*/ 563291 w 12192000"/>
              <a:gd name="connsiteY16444" fmla="*/ 2661111 h 6858000"/>
              <a:gd name="connsiteX16445" fmla="*/ 554432 w 12192000"/>
              <a:gd name="connsiteY16445" fmla="*/ 2650993 h 6858000"/>
              <a:gd name="connsiteX16446" fmla="*/ 546311 w 12192000"/>
              <a:gd name="connsiteY16446" fmla="*/ 2652207 h 6858000"/>
              <a:gd name="connsiteX16447" fmla="*/ 538190 w 12192000"/>
              <a:gd name="connsiteY16447" fmla="*/ 2650183 h 6858000"/>
              <a:gd name="connsiteX16448" fmla="*/ 533761 w 12192000"/>
              <a:gd name="connsiteY16448" fmla="*/ 2642494 h 6858000"/>
              <a:gd name="connsiteX16449" fmla="*/ 535976 w 12192000"/>
              <a:gd name="connsiteY16449" fmla="*/ 2633995 h 6858000"/>
              <a:gd name="connsiteX16450" fmla="*/ 529331 w 12192000"/>
              <a:gd name="connsiteY16450" fmla="*/ 2632376 h 6858000"/>
              <a:gd name="connsiteX16451" fmla="*/ 523426 w 12192000"/>
              <a:gd name="connsiteY16451" fmla="*/ 2632780 h 6858000"/>
              <a:gd name="connsiteX16452" fmla="*/ 506446 w 12192000"/>
              <a:gd name="connsiteY16452" fmla="*/ 2618615 h 6858000"/>
              <a:gd name="connsiteX16453" fmla="*/ 504231 w 12192000"/>
              <a:gd name="connsiteY16453" fmla="*/ 2606069 h 6858000"/>
              <a:gd name="connsiteX16454" fmla="*/ 508661 w 12192000"/>
              <a:gd name="connsiteY16454" fmla="*/ 2600403 h 6858000"/>
              <a:gd name="connsiteX16455" fmla="*/ 508661 w 12192000"/>
              <a:gd name="connsiteY16455" fmla="*/ 2589881 h 6858000"/>
              <a:gd name="connsiteX16456" fmla="*/ 503493 w 12192000"/>
              <a:gd name="connsiteY16456" fmla="*/ 2585834 h 6858000"/>
              <a:gd name="connsiteX16457" fmla="*/ 496849 w 12192000"/>
              <a:gd name="connsiteY16457" fmla="*/ 2588262 h 6858000"/>
              <a:gd name="connsiteX16458" fmla="*/ 493157 w 12192000"/>
              <a:gd name="connsiteY16458" fmla="*/ 2585834 h 6858000"/>
              <a:gd name="connsiteX16459" fmla="*/ 486513 w 12192000"/>
              <a:gd name="connsiteY16459" fmla="*/ 2585429 h 6858000"/>
              <a:gd name="connsiteX16460" fmla="*/ 484298 w 12192000"/>
              <a:gd name="connsiteY16460" fmla="*/ 2581382 h 6858000"/>
              <a:gd name="connsiteX16461" fmla="*/ 478393 w 12192000"/>
              <a:gd name="connsiteY16461" fmla="*/ 2576120 h 6858000"/>
              <a:gd name="connsiteX16462" fmla="*/ 475440 w 12192000"/>
              <a:gd name="connsiteY16462" fmla="*/ 2568431 h 6858000"/>
              <a:gd name="connsiteX16463" fmla="*/ 469534 w 12192000"/>
              <a:gd name="connsiteY16463" fmla="*/ 2557504 h 6858000"/>
              <a:gd name="connsiteX16464" fmla="*/ 463628 w 12192000"/>
              <a:gd name="connsiteY16464" fmla="*/ 2555885 h 6858000"/>
              <a:gd name="connsiteX16465" fmla="*/ 459198 w 12192000"/>
              <a:gd name="connsiteY16465" fmla="*/ 2551838 h 6858000"/>
              <a:gd name="connsiteX16466" fmla="*/ 458460 w 12192000"/>
              <a:gd name="connsiteY16466" fmla="*/ 2541315 h 6858000"/>
              <a:gd name="connsiteX16467" fmla="*/ 455507 w 12192000"/>
              <a:gd name="connsiteY16467" fmla="*/ 2534030 h 6858000"/>
              <a:gd name="connsiteX16468" fmla="*/ 448863 w 12192000"/>
              <a:gd name="connsiteY16468" fmla="*/ 2531197 h 6858000"/>
              <a:gd name="connsiteX16469" fmla="*/ 442957 w 12192000"/>
              <a:gd name="connsiteY16469" fmla="*/ 2516223 h 6858000"/>
              <a:gd name="connsiteX16470" fmla="*/ 439266 w 12192000"/>
              <a:gd name="connsiteY16470" fmla="*/ 2511366 h 6858000"/>
              <a:gd name="connsiteX16471" fmla="*/ 435575 w 12192000"/>
              <a:gd name="connsiteY16471" fmla="*/ 2511366 h 6858000"/>
              <a:gd name="connsiteX16472" fmla="*/ 432621 w 12192000"/>
              <a:gd name="connsiteY16472" fmla="*/ 2504891 h 6858000"/>
              <a:gd name="connsiteX16473" fmla="*/ 435575 w 12192000"/>
              <a:gd name="connsiteY16473" fmla="*/ 2500844 h 6858000"/>
              <a:gd name="connsiteX16474" fmla="*/ 436313 w 12192000"/>
              <a:gd name="connsiteY16474" fmla="*/ 2495987 h 6858000"/>
              <a:gd name="connsiteX16475" fmla="*/ 423762 w 12192000"/>
              <a:gd name="connsiteY16475" fmla="*/ 2480203 h 6858000"/>
              <a:gd name="connsiteX16476" fmla="*/ 420071 w 12192000"/>
              <a:gd name="connsiteY16476" fmla="*/ 2472109 h 6858000"/>
              <a:gd name="connsiteX16477" fmla="*/ 422286 w 12192000"/>
              <a:gd name="connsiteY16477" fmla="*/ 2466443 h 6858000"/>
              <a:gd name="connsiteX16478" fmla="*/ 420810 w 12192000"/>
              <a:gd name="connsiteY16478" fmla="*/ 2455516 h 6858000"/>
              <a:gd name="connsiteX16479" fmla="*/ 416380 w 12192000"/>
              <a:gd name="connsiteY16479" fmla="*/ 2448231 h 6858000"/>
              <a:gd name="connsiteX16480" fmla="*/ 414165 w 12192000"/>
              <a:gd name="connsiteY16480" fmla="*/ 2432042 h 6858000"/>
              <a:gd name="connsiteX16481" fmla="*/ 408998 w 12192000"/>
              <a:gd name="connsiteY16481" fmla="*/ 2421115 h 6858000"/>
              <a:gd name="connsiteX16482" fmla="*/ 408259 w 12192000"/>
              <a:gd name="connsiteY16482" fmla="*/ 2413425 h 6858000"/>
              <a:gd name="connsiteX16483" fmla="*/ 414904 w 12192000"/>
              <a:gd name="connsiteY16483" fmla="*/ 2406140 h 6858000"/>
              <a:gd name="connsiteX16484" fmla="*/ 414904 w 12192000"/>
              <a:gd name="connsiteY16484" fmla="*/ 2401284 h 6858000"/>
              <a:gd name="connsiteX16485" fmla="*/ 404568 w 12192000"/>
              <a:gd name="connsiteY16485" fmla="*/ 2396022 h 6858000"/>
              <a:gd name="connsiteX16486" fmla="*/ 394971 w 12192000"/>
              <a:gd name="connsiteY16486" fmla="*/ 2395618 h 6858000"/>
              <a:gd name="connsiteX16487" fmla="*/ 392018 w 12192000"/>
              <a:gd name="connsiteY16487" fmla="*/ 2390356 h 6858000"/>
              <a:gd name="connsiteX16488" fmla="*/ 383897 w 12192000"/>
              <a:gd name="connsiteY16488" fmla="*/ 2383072 h 6858000"/>
              <a:gd name="connsiteX16489" fmla="*/ 379468 w 12192000"/>
              <a:gd name="connsiteY16489" fmla="*/ 2386714 h 6858000"/>
              <a:gd name="connsiteX16490" fmla="*/ 371347 w 12192000"/>
              <a:gd name="connsiteY16490" fmla="*/ 2387928 h 6858000"/>
              <a:gd name="connsiteX16491" fmla="*/ 365441 w 12192000"/>
              <a:gd name="connsiteY16491" fmla="*/ 2383072 h 6858000"/>
              <a:gd name="connsiteX16492" fmla="*/ 356582 w 12192000"/>
              <a:gd name="connsiteY16492" fmla="*/ 2370121 h 6858000"/>
              <a:gd name="connsiteX16493" fmla="*/ 343294 w 12192000"/>
              <a:gd name="connsiteY16493" fmla="*/ 2364455 h 6858000"/>
              <a:gd name="connsiteX16494" fmla="*/ 336650 w 12192000"/>
              <a:gd name="connsiteY16494" fmla="*/ 2353932 h 6858000"/>
              <a:gd name="connsiteX16495" fmla="*/ 340341 w 12192000"/>
              <a:gd name="connsiteY16495" fmla="*/ 2364455 h 6858000"/>
              <a:gd name="connsiteX16496" fmla="*/ 341817 w 12192000"/>
              <a:gd name="connsiteY16496" fmla="*/ 2373358 h 6858000"/>
              <a:gd name="connsiteX16497" fmla="*/ 337388 w 12192000"/>
              <a:gd name="connsiteY16497" fmla="*/ 2389142 h 6858000"/>
              <a:gd name="connsiteX16498" fmla="*/ 332958 w 12192000"/>
              <a:gd name="connsiteY16498" fmla="*/ 2399260 h 6858000"/>
              <a:gd name="connsiteX16499" fmla="*/ 335911 w 12192000"/>
              <a:gd name="connsiteY16499" fmla="*/ 2419091 h 6858000"/>
              <a:gd name="connsiteX16500" fmla="*/ 337388 w 12192000"/>
              <a:gd name="connsiteY16500" fmla="*/ 2451064 h 6858000"/>
              <a:gd name="connsiteX16501" fmla="*/ 332958 w 12192000"/>
              <a:gd name="connsiteY16501" fmla="*/ 2458753 h 6858000"/>
              <a:gd name="connsiteX16502" fmla="*/ 338126 w 12192000"/>
              <a:gd name="connsiteY16502" fmla="*/ 2464015 h 6858000"/>
              <a:gd name="connsiteX16503" fmla="*/ 344770 w 12192000"/>
              <a:gd name="connsiteY16503" fmla="*/ 2477370 h 6858000"/>
              <a:gd name="connsiteX16504" fmla="*/ 344770 w 12192000"/>
              <a:gd name="connsiteY16504" fmla="*/ 2486274 h 6858000"/>
              <a:gd name="connsiteX16505" fmla="*/ 349938 w 12192000"/>
              <a:gd name="connsiteY16505" fmla="*/ 2486679 h 6858000"/>
              <a:gd name="connsiteX16506" fmla="*/ 354368 w 12192000"/>
              <a:gd name="connsiteY16506" fmla="*/ 2493154 h 6858000"/>
              <a:gd name="connsiteX16507" fmla="*/ 368394 w 12192000"/>
              <a:gd name="connsiteY16507" fmla="*/ 2501653 h 6858000"/>
              <a:gd name="connsiteX16508" fmla="*/ 371347 w 12192000"/>
              <a:gd name="connsiteY16508" fmla="*/ 2513794 h 6858000"/>
              <a:gd name="connsiteX16509" fmla="*/ 369132 w 12192000"/>
              <a:gd name="connsiteY16509" fmla="*/ 2519865 h 6858000"/>
              <a:gd name="connsiteX16510" fmla="*/ 372085 w 12192000"/>
              <a:gd name="connsiteY16510" fmla="*/ 2528364 h 6858000"/>
              <a:gd name="connsiteX16511" fmla="*/ 380206 w 12192000"/>
              <a:gd name="connsiteY16511" fmla="*/ 2532007 h 6858000"/>
              <a:gd name="connsiteX16512" fmla="*/ 386850 w 12192000"/>
              <a:gd name="connsiteY16512" fmla="*/ 2538077 h 6858000"/>
              <a:gd name="connsiteX16513" fmla="*/ 387589 w 12192000"/>
              <a:gd name="connsiteY16513" fmla="*/ 2548195 h 6858000"/>
              <a:gd name="connsiteX16514" fmla="*/ 391280 w 12192000"/>
              <a:gd name="connsiteY16514" fmla="*/ 2551838 h 6858000"/>
              <a:gd name="connsiteX16515" fmla="*/ 397924 w 12192000"/>
              <a:gd name="connsiteY16515" fmla="*/ 2553456 h 6858000"/>
              <a:gd name="connsiteX16516" fmla="*/ 406045 w 12192000"/>
              <a:gd name="connsiteY16516" fmla="*/ 2565193 h 6858000"/>
              <a:gd name="connsiteX16517" fmla="*/ 405306 w 12192000"/>
              <a:gd name="connsiteY16517" fmla="*/ 2574906 h 6858000"/>
              <a:gd name="connsiteX16518" fmla="*/ 405306 w 12192000"/>
              <a:gd name="connsiteY16518" fmla="*/ 2585834 h 6858000"/>
              <a:gd name="connsiteX16519" fmla="*/ 414904 w 12192000"/>
              <a:gd name="connsiteY16519" fmla="*/ 2593928 h 6858000"/>
              <a:gd name="connsiteX16520" fmla="*/ 418595 w 12192000"/>
              <a:gd name="connsiteY16520" fmla="*/ 2595142 h 6858000"/>
              <a:gd name="connsiteX16521" fmla="*/ 426716 w 12192000"/>
              <a:gd name="connsiteY16521" fmla="*/ 2607283 h 6858000"/>
              <a:gd name="connsiteX16522" fmla="*/ 429669 w 12192000"/>
              <a:gd name="connsiteY16522" fmla="*/ 2625900 h 6858000"/>
              <a:gd name="connsiteX16523" fmla="*/ 434098 w 12192000"/>
              <a:gd name="connsiteY16523" fmla="*/ 2626305 h 6858000"/>
              <a:gd name="connsiteX16524" fmla="*/ 437051 w 12192000"/>
              <a:gd name="connsiteY16524" fmla="*/ 2630757 h 6858000"/>
              <a:gd name="connsiteX16525" fmla="*/ 434098 w 12192000"/>
              <a:gd name="connsiteY16525" fmla="*/ 2637637 h 6858000"/>
              <a:gd name="connsiteX16526" fmla="*/ 434836 w 12192000"/>
              <a:gd name="connsiteY16526" fmla="*/ 2643303 h 6858000"/>
              <a:gd name="connsiteX16527" fmla="*/ 443695 w 12192000"/>
              <a:gd name="connsiteY16527" fmla="*/ 2656254 h 6858000"/>
              <a:gd name="connsiteX16528" fmla="*/ 447386 w 12192000"/>
              <a:gd name="connsiteY16528" fmla="*/ 2653016 h 6858000"/>
              <a:gd name="connsiteX16529" fmla="*/ 446648 w 12192000"/>
              <a:gd name="connsiteY16529" fmla="*/ 2647755 h 6858000"/>
              <a:gd name="connsiteX16530" fmla="*/ 447386 w 12192000"/>
              <a:gd name="connsiteY16530" fmla="*/ 2644112 h 6858000"/>
              <a:gd name="connsiteX16531" fmla="*/ 451077 w 12192000"/>
              <a:gd name="connsiteY16531" fmla="*/ 2644922 h 6858000"/>
              <a:gd name="connsiteX16532" fmla="*/ 453292 w 12192000"/>
              <a:gd name="connsiteY16532" fmla="*/ 2650993 h 6858000"/>
              <a:gd name="connsiteX16533" fmla="*/ 459936 w 12192000"/>
              <a:gd name="connsiteY16533" fmla="*/ 2660301 h 6858000"/>
              <a:gd name="connsiteX16534" fmla="*/ 462890 w 12192000"/>
              <a:gd name="connsiteY16534" fmla="*/ 2677704 h 6858000"/>
              <a:gd name="connsiteX16535" fmla="*/ 460675 w 12192000"/>
              <a:gd name="connsiteY16535" fmla="*/ 2684179 h 6858000"/>
              <a:gd name="connsiteX16536" fmla="*/ 461413 w 12192000"/>
              <a:gd name="connsiteY16536" fmla="*/ 2695916 h 6858000"/>
              <a:gd name="connsiteX16537" fmla="*/ 464366 w 12192000"/>
              <a:gd name="connsiteY16537" fmla="*/ 2699963 h 6858000"/>
              <a:gd name="connsiteX16538" fmla="*/ 464366 w 12192000"/>
              <a:gd name="connsiteY16538" fmla="*/ 2708867 h 6858000"/>
              <a:gd name="connsiteX16539" fmla="*/ 470272 w 12192000"/>
              <a:gd name="connsiteY16539" fmla="*/ 2714938 h 6858000"/>
              <a:gd name="connsiteX16540" fmla="*/ 469534 w 12192000"/>
              <a:gd name="connsiteY16540" fmla="*/ 2721413 h 6858000"/>
              <a:gd name="connsiteX16541" fmla="*/ 474701 w 12192000"/>
              <a:gd name="connsiteY16541" fmla="*/ 2726674 h 6858000"/>
              <a:gd name="connsiteX16542" fmla="*/ 474701 w 12192000"/>
              <a:gd name="connsiteY16542" fmla="*/ 2732340 h 6858000"/>
              <a:gd name="connsiteX16543" fmla="*/ 472487 w 12192000"/>
              <a:gd name="connsiteY16543" fmla="*/ 2738816 h 6858000"/>
              <a:gd name="connsiteX16544" fmla="*/ 479869 w 12192000"/>
              <a:gd name="connsiteY16544" fmla="*/ 2748124 h 6858000"/>
              <a:gd name="connsiteX16545" fmla="*/ 480607 w 12192000"/>
              <a:gd name="connsiteY16545" fmla="*/ 2757837 h 6858000"/>
              <a:gd name="connsiteX16546" fmla="*/ 475440 w 12192000"/>
              <a:gd name="connsiteY16546" fmla="*/ 2767550 h 6858000"/>
              <a:gd name="connsiteX16547" fmla="*/ 476916 w 12192000"/>
              <a:gd name="connsiteY16547" fmla="*/ 2772812 h 6858000"/>
              <a:gd name="connsiteX16548" fmla="*/ 485037 w 12192000"/>
              <a:gd name="connsiteY16548" fmla="*/ 2782525 h 6858000"/>
              <a:gd name="connsiteX16549" fmla="*/ 492419 w 12192000"/>
              <a:gd name="connsiteY16549" fmla="*/ 2788191 h 6858000"/>
              <a:gd name="connsiteX16550" fmla="*/ 493896 w 12192000"/>
              <a:gd name="connsiteY16550" fmla="*/ 2793452 h 6858000"/>
              <a:gd name="connsiteX16551" fmla="*/ 498325 w 12192000"/>
              <a:gd name="connsiteY16551" fmla="*/ 2791833 h 6858000"/>
              <a:gd name="connsiteX16552" fmla="*/ 498325 w 12192000"/>
              <a:gd name="connsiteY16552" fmla="*/ 2785763 h 6858000"/>
              <a:gd name="connsiteX16553" fmla="*/ 501278 w 12192000"/>
              <a:gd name="connsiteY16553" fmla="*/ 2783334 h 6858000"/>
              <a:gd name="connsiteX16554" fmla="*/ 505708 w 12192000"/>
              <a:gd name="connsiteY16554" fmla="*/ 2785763 h 6858000"/>
              <a:gd name="connsiteX16555" fmla="*/ 510875 w 12192000"/>
              <a:gd name="connsiteY16555" fmla="*/ 2791833 h 6858000"/>
              <a:gd name="connsiteX16556" fmla="*/ 513828 w 12192000"/>
              <a:gd name="connsiteY16556" fmla="*/ 2797904 h 6858000"/>
              <a:gd name="connsiteX16557" fmla="*/ 521211 w 12192000"/>
              <a:gd name="connsiteY16557" fmla="*/ 2801951 h 6858000"/>
              <a:gd name="connsiteX16558" fmla="*/ 524164 w 12192000"/>
              <a:gd name="connsiteY16558" fmla="*/ 2810450 h 6858000"/>
              <a:gd name="connsiteX16559" fmla="*/ 529331 w 12192000"/>
              <a:gd name="connsiteY16559" fmla="*/ 2814497 h 6858000"/>
              <a:gd name="connsiteX16560" fmla="*/ 531546 w 12192000"/>
              <a:gd name="connsiteY16560" fmla="*/ 2822996 h 6858000"/>
              <a:gd name="connsiteX16561" fmla="*/ 538190 w 12192000"/>
              <a:gd name="connsiteY16561" fmla="*/ 2826639 h 6858000"/>
              <a:gd name="connsiteX16562" fmla="*/ 537452 w 12192000"/>
              <a:gd name="connsiteY16562" fmla="*/ 2838375 h 6858000"/>
              <a:gd name="connsiteX16563" fmla="*/ 528593 w 12192000"/>
              <a:gd name="connsiteY16563" fmla="*/ 2850922 h 6858000"/>
              <a:gd name="connsiteX16564" fmla="*/ 513090 w 12192000"/>
              <a:gd name="connsiteY16564" fmla="*/ 2856992 h 6858000"/>
              <a:gd name="connsiteX16565" fmla="*/ 507184 w 12192000"/>
              <a:gd name="connsiteY16565" fmla="*/ 2855373 h 6858000"/>
              <a:gd name="connsiteX16566" fmla="*/ 502755 w 12192000"/>
              <a:gd name="connsiteY16566" fmla="*/ 2845660 h 6858000"/>
              <a:gd name="connsiteX16567" fmla="*/ 502016 w 12192000"/>
              <a:gd name="connsiteY16567" fmla="*/ 2838780 h 6858000"/>
              <a:gd name="connsiteX16568" fmla="*/ 496110 w 12192000"/>
              <a:gd name="connsiteY16568" fmla="*/ 2834328 h 6858000"/>
              <a:gd name="connsiteX16569" fmla="*/ 495372 w 12192000"/>
              <a:gd name="connsiteY16569" fmla="*/ 2822187 h 6858000"/>
              <a:gd name="connsiteX16570" fmla="*/ 490943 w 12192000"/>
              <a:gd name="connsiteY16570" fmla="*/ 2816116 h 6858000"/>
              <a:gd name="connsiteX16571" fmla="*/ 479869 w 12192000"/>
              <a:gd name="connsiteY16571" fmla="*/ 2815307 h 6858000"/>
              <a:gd name="connsiteX16572" fmla="*/ 472487 w 12192000"/>
              <a:gd name="connsiteY16572" fmla="*/ 2807212 h 6858000"/>
              <a:gd name="connsiteX16573" fmla="*/ 468795 w 12192000"/>
              <a:gd name="connsiteY16573" fmla="*/ 2800737 h 6858000"/>
              <a:gd name="connsiteX16574" fmla="*/ 461413 w 12192000"/>
              <a:gd name="connsiteY16574" fmla="*/ 2797904 h 6858000"/>
              <a:gd name="connsiteX16575" fmla="*/ 440004 w 12192000"/>
              <a:gd name="connsiteY16575" fmla="*/ 2776454 h 6858000"/>
              <a:gd name="connsiteX16576" fmla="*/ 435575 w 12192000"/>
              <a:gd name="connsiteY16576" fmla="*/ 2767550 h 6858000"/>
              <a:gd name="connsiteX16577" fmla="*/ 425977 w 12192000"/>
              <a:gd name="connsiteY16577" fmla="*/ 2765527 h 6858000"/>
              <a:gd name="connsiteX16578" fmla="*/ 423762 w 12192000"/>
              <a:gd name="connsiteY16578" fmla="*/ 2759456 h 6858000"/>
              <a:gd name="connsiteX16579" fmla="*/ 419333 w 12192000"/>
              <a:gd name="connsiteY16579" fmla="*/ 2760266 h 6858000"/>
              <a:gd name="connsiteX16580" fmla="*/ 409736 w 12192000"/>
              <a:gd name="connsiteY16580" fmla="*/ 2752981 h 6858000"/>
              <a:gd name="connsiteX16581" fmla="*/ 408259 w 12192000"/>
              <a:gd name="connsiteY16581" fmla="*/ 2745696 h 6858000"/>
              <a:gd name="connsiteX16582" fmla="*/ 416380 w 12192000"/>
              <a:gd name="connsiteY16582" fmla="*/ 2732745 h 6858000"/>
              <a:gd name="connsiteX16583" fmla="*/ 419333 w 12192000"/>
              <a:gd name="connsiteY16583" fmla="*/ 2718175 h 6858000"/>
              <a:gd name="connsiteX16584" fmla="*/ 417857 w 12192000"/>
              <a:gd name="connsiteY16584" fmla="*/ 2699154 h 6858000"/>
              <a:gd name="connsiteX16585" fmla="*/ 411951 w 12192000"/>
              <a:gd name="connsiteY16585" fmla="*/ 2681346 h 6858000"/>
              <a:gd name="connsiteX16586" fmla="*/ 406783 w 12192000"/>
              <a:gd name="connsiteY16586" fmla="*/ 2674466 h 6858000"/>
              <a:gd name="connsiteX16587" fmla="*/ 401615 w 12192000"/>
              <a:gd name="connsiteY16587" fmla="*/ 2676085 h 6858000"/>
              <a:gd name="connsiteX16588" fmla="*/ 394971 w 12192000"/>
              <a:gd name="connsiteY16588" fmla="*/ 2672847 h 6858000"/>
              <a:gd name="connsiteX16589" fmla="*/ 377253 w 12192000"/>
              <a:gd name="connsiteY16589" fmla="*/ 2657468 h 6858000"/>
              <a:gd name="connsiteX16590" fmla="*/ 375039 w 12192000"/>
              <a:gd name="connsiteY16590" fmla="*/ 2643303 h 6858000"/>
              <a:gd name="connsiteX16591" fmla="*/ 377991 w 12192000"/>
              <a:gd name="connsiteY16591" fmla="*/ 2635613 h 6858000"/>
              <a:gd name="connsiteX16592" fmla="*/ 374300 w 12192000"/>
              <a:gd name="connsiteY16592" fmla="*/ 2634399 h 6858000"/>
              <a:gd name="connsiteX16593" fmla="*/ 365441 w 12192000"/>
              <a:gd name="connsiteY16593" fmla="*/ 2643708 h 6858000"/>
              <a:gd name="connsiteX16594" fmla="*/ 359535 w 12192000"/>
              <a:gd name="connsiteY16594" fmla="*/ 2644112 h 6858000"/>
              <a:gd name="connsiteX16595" fmla="*/ 352891 w 12192000"/>
              <a:gd name="connsiteY16595" fmla="*/ 2646945 h 6858000"/>
              <a:gd name="connsiteX16596" fmla="*/ 349200 w 12192000"/>
              <a:gd name="connsiteY16596" fmla="*/ 2640065 h 6858000"/>
              <a:gd name="connsiteX16597" fmla="*/ 350676 w 12192000"/>
              <a:gd name="connsiteY16597" fmla="*/ 2636828 h 6858000"/>
              <a:gd name="connsiteX16598" fmla="*/ 344032 w 12192000"/>
              <a:gd name="connsiteY16598" fmla="*/ 2634399 h 6858000"/>
              <a:gd name="connsiteX16599" fmla="*/ 337388 w 12192000"/>
              <a:gd name="connsiteY16599" fmla="*/ 2634804 h 6858000"/>
              <a:gd name="connsiteX16600" fmla="*/ 337388 w 12192000"/>
              <a:gd name="connsiteY16600" fmla="*/ 2630352 h 6858000"/>
              <a:gd name="connsiteX16601" fmla="*/ 326314 w 12192000"/>
              <a:gd name="connsiteY16601" fmla="*/ 2625091 h 6858000"/>
              <a:gd name="connsiteX16602" fmla="*/ 317455 w 12192000"/>
              <a:gd name="connsiteY16602" fmla="*/ 2622663 h 6858000"/>
              <a:gd name="connsiteX16603" fmla="*/ 312288 w 12192000"/>
              <a:gd name="connsiteY16603" fmla="*/ 2614164 h 6858000"/>
              <a:gd name="connsiteX16604" fmla="*/ 311550 w 12192000"/>
              <a:gd name="connsiteY16604" fmla="*/ 2605260 h 6858000"/>
              <a:gd name="connsiteX16605" fmla="*/ 302691 w 12192000"/>
              <a:gd name="connsiteY16605" fmla="*/ 2601617 h 6858000"/>
              <a:gd name="connsiteX16606" fmla="*/ 293093 w 12192000"/>
              <a:gd name="connsiteY16606" fmla="*/ 2589476 h 6858000"/>
              <a:gd name="connsiteX16607" fmla="*/ 295308 w 12192000"/>
              <a:gd name="connsiteY16607" fmla="*/ 2586643 h 6858000"/>
              <a:gd name="connsiteX16608" fmla="*/ 308596 w 12192000"/>
              <a:gd name="connsiteY16608" fmla="*/ 2585834 h 6858000"/>
              <a:gd name="connsiteX16609" fmla="*/ 315979 w 12192000"/>
              <a:gd name="connsiteY16609" fmla="*/ 2588262 h 6858000"/>
              <a:gd name="connsiteX16610" fmla="*/ 327791 w 12192000"/>
              <a:gd name="connsiteY16610" fmla="*/ 2590285 h 6858000"/>
              <a:gd name="connsiteX16611" fmla="*/ 335173 w 12192000"/>
              <a:gd name="connsiteY16611" fmla="*/ 2594333 h 6858000"/>
              <a:gd name="connsiteX16612" fmla="*/ 338126 w 12192000"/>
              <a:gd name="connsiteY16612" fmla="*/ 2589881 h 6858000"/>
              <a:gd name="connsiteX16613" fmla="*/ 339603 w 12192000"/>
              <a:gd name="connsiteY16613" fmla="*/ 2584215 h 6858000"/>
              <a:gd name="connsiteX16614" fmla="*/ 331482 w 12192000"/>
              <a:gd name="connsiteY16614" fmla="*/ 2583001 h 6858000"/>
              <a:gd name="connsiteX16615" fmla="*/ 330744 w 12192000"/>
              <a:gd name="connsiteY16615" fmla="*/ 2580572 h 6858000"/>
              <a:gd name="connsiteX16616" fmla="*/ 335911 w 12192000"/>
              <a:gd name="connsiteY16616" fmla="*/ 2575716 h 6858000"/>
              <a:gd name="connsiteX16617" fmla="*/ 341079 w 12192000"/>
              <a:gd name="connsiteY16617" fmla="*/ 2577739 h 6858000"/>
              <a:gd name="connsiteX16618" fmla="*/ 344032 w 12192000"/>
              <a:gd name="connsiteY16618" fmla="*/ 2570454 h 6858000"/>
              <a:gd name="connsiteX16619" fmla="*/ 340341 w 12192000"/>
              <a:gd name="connsiteY16619" fmla="*/ 2565193 h 6858000"/>
              <a:gd name="connsiteX16620" fmla="*/ 340341 w 12192000"/>
              <a:gd name="connsiteY16620" fmla="*/ 2560337 h 6858000"/>
              <a:gd name="connsiteX16621" fmla="*/ 346247 w 12192000"/>
              <a:gd name="connsiteY16621" fmla="*/ 2553456 h 6858000"/>
              <a:gd name="connsiteX16622" fmla="*/ 339603 w 12192000"/>
              <a:gd name="connsiteY16622" fmla="*/ 2543339 h 6858000"/>
              <a:gd name="connsiteX16623" fmla="*/ 335911 w 12192000"/>
              <a:gd name="connsiteY16623" fmla="*/ 2541720 h 6858000"/>
              <a:gd name="connsiteX16624" fmla="*/ 330744 w 12192000"/>
              <a:gd name="connsiteY16624" fmla="*/ 2527959 h 6858000"/>
              <a:gd name="connsiteX16625" fmla="*/ 318194 w 12192000"/>
              <a:gd name="connsiteY16625" fmla="*/ 2516627 h 6858000"/>
              <a:gd name="connsiteX16626" fmla="*/ 315979 w 12192000"/>
              <a:gd name="connsiteY16626" fmla="*/ 2509343 h 6858000"/>
              <a:gd name="connsiteX16627" fmla="*/ 309335 w 12192000"/>
              <a:gd name="connsiteY16627" fmla="*/ 2500034 h 6858000"/>
              <a:gd name="connsiteX16628" fmla="*/ 295308 w 12192000"/>
              <a:gd name="connsiteY16628" fmla="*/ 2487083 h 6858000"/>
              <a:gd name="connsiteX16629" fmla="*/ 289402 w 12192000"/>
              <a:gd name="connsiteY16629" fmla="*/ 2487488 h 6858000"/>
              <a:gd name="connsiteX16630" fmla="*/ 280543 w 12192000"/>
              <a:gd name="connsiteY16630" fmla="*/ 2479798 h 6858000"/>
              <a:gd name="connsiteX16631" fmla="*/ 276114 w 12192000"/>
              <a:gd name="connsiteY16631" fmla="*/ 2467252 h 6858000"/>
              <a:gd name="connsiteX16632" fmla="*/ 275376 w 12192000"/>
              <a:gd name="connsiteY16632" fmla="*/ 2451873 h 6858000"/>
              <a:gd name="connsiteX16633" fmla="*/ 272422 w 12192000"/>
              <a:gd name="connsiteY16633" fmla="*/ 2446612 h 6858000"/>
              <a:gd name="connsiteX16634" fmla="*/ 266517 w 12192000"/>
              <a:gd name="connsiteY16634" fmla="*/ 2441351 h 6858000"/>
              <a:gd name="connsiteX16635" fmla="*/ 267255 w 12192000"/>
              <a:gd name="connsiteY16635" fmla="*/ 2432042 h 6858000"/>
              <a:gd name="connsiteX16636" fmla="*/ 270946 w 12192000"/>
              <a:gd name="connsiteY16636" fmla="*/ 2427995 h 6858000"/>
              <a:gd name="connsiteX16637" fmla="*/ 269470 w 12192000"/>
              <a:gd name="connsiteY16637" fmla="*/ 2419091 h 6858000"/>
              <a:gd name="connsiteX16638" fmla="*/ 259134 w 12192000"/>
              <a:gd name="connsiteY16638" fmla="*/ 2410187 h 6858000"/>
              <a:gd name="connsiteX16639" fmla="*/ 256919 w 12192000"/>
              <a:gd name="connsiteY16639" fmla="*/ 2404521 h 6858000"/>
              <a:gd name="connsiteX16640" fmla="*/ 259872 w 12192000"/>
              <a:gd name="connsiteY16640" fmla="*/ 2401688 h 6858000"/>
              <a:gd name="connsiteX16641" fmla="*/ 259872 w 12192000"/>
              <a:gd name="connsiteY16641" fmla="*/ 2396832 h 6858000"/>
              <a:gd name="connsiteX16642" fmla="*/ 247322 w 12192000"/>
              <a:gd name="connsiteY16642" fmla="*/ 2381857 h 6858000"/>
              <a:gd name="connsiteX16643" fmla="*/ 243631 w 12192000"/>
              <a:gd name="connsiteY16643" fmla="*/ 2373358 h 6858000"/>
              <a:gd name="connsiteX16644" fmla="*/ 245107 w 12192000"/>
              <a:gd name="connsiteY16644" fmla="*/ 2366074 h 6858000"/>
              <a:gd name="connsiteX16645" fmla="*/ 248799 w 12192000"/>
              <a:gd name="connsiteY16645" fmla="*/ 2363241 h 6858000"/>
              <a:gd name="connsiteX16646" fmla="*/ 243631 w 12192000"/>
              <a:gd name="connsiteY16646" fmla="*/ 2356765 h 6858000"/>
              <a:gd name="connsiteX16647" fmla="*/ 237725 w 12192000"/>
              <a:gd name="connsiteY16647" fmla="*/ 2346647 h 6858000"/>
              <a:gd name="connsiteX16648" fmla="*/ 231081 w 12192000"/>
              <a:gd name="connsiteY16648" fmla="*/ 2323174 h 6858000"/>
              <a:gd name="connsiteX16649" fmla="*/ 229604 w 12192000"/>
              <a:gd name="connsiteY16649" fmla="*/ 2312247 h 6858000"/>
              <a:gd name="connsiteX16650" fmla="*/ 228866 w 12192000"/>
              <a:gd name="connsiteY16650" fmla="*/ 2304557 h 6858000"/>
              <a:gd name="connsiteX16651" fmla="*/ 231081 w 12192000"/>
              <a:gd name="connsiteY16651" fmla="*/ 2293225 h 6858000"/>
              <a:gd name="connsiteX16652" fmla="*/ 228866 w 12192000"/>
              <a:gd name="connsiteY16652" fmla="*/ 2279465 h 6858000"/>
              <a:gd name="connsiteX16653" fmla="*/ 211886 w 12192000"/>
              <a:gd name="connsiteY16653" fmla="*/ 2255182 h 6858000"/>
              <a:gd name="connsiteX16654" fmla="*/ 200813 w 12192000"/>
              <a:gd name="connsiteY16654" fmla="*/ 2244659 h 6858000"/>
              <a:gd name="connsiteX16655" fmla="*/ 194169 w 12192000"/>
              <a:gd name="connsiteY16655" fmla="*/ 2245874 h 6858000"/>
              <a:gd name="connsiteX16656" fmla="*/ 189001 w 12192000"/>
              <a:gd name="connsiteY16656" fmla="*/ 2246278 h 6858000"/>
              <a:gd name="connsiteX16657" fmla="*/ 186048 w 12192000"/>
              <a:gd name="connsiteY16657" fmla="*/ 2244659 h 6858000"/>
              <a:gd name="connsiteX16658" fmla="*/ 186048 w 12192000"/>
              <a:gd name="connsiteY16658" fmla="*/ 2236970 h 6858000"/>
              <a:gd name="connsiteX16659" fmla="*/ 184571 w 12192000"/>
              <a:gd name="connsiteY16659" fmla="*/ 2231709 h 6858000"/>
              <a:gd name="connsiteX16660" fmla="*/ 172021 w 12192000"/>
              <a:gd name="connsiteY16660" fmla="*/ 2228471 h 6858000"/>
              <a:gd name="connsiteX16661" fmla="*/ 163901 w 12192000"/>
              <a:gd name="connsiteY16661" fmla="*/ 2228066 h 6858000"/>
              <a:gd name="connsiteX16662" fmla="*/ 150612 w 12192000"/>
              <a:gd name="connsiteY16662" fmla="*/ 2221590 h 6858000"/>
              <a:gd name="connsiteX16663" fmla="*/ 150612 w 12192000"/>
              <a:gd name="connsiteY16663" fmla="*/ 2213496 h 6858000"/>
              <a:gd name="connsiteX16664" fmla="*/ 144706 w 12192000"/>
              <a:gd name="connsiteY16664" fmla="*/ 2207425 h 6858000"/>
              <a:gd name="connsiteX16665" fmla="*/ 131418 w 12192000"/>
              <a:gd name="connsiteY16665" fmla="*/ 2207425 h 6858000"/>
              <a:gd name="connsiteX16666" fmla="*/ 124035 w 12192000"/>
              <a:gd name="connsiteY16666" fmla="*/ 2206211 h 6858000"/>
              <a:gd name="connsiteX16667" fmla="*/ 115915 w 12192000"/>
              <a:gd name="connsiteY16667" fmla="*/ 2201760 h 6858000"/>
              <a:gd name="connsiteX16668" fmla="*/ 105579 w 12192000"/>
              <a:gd name="connsiteY16668" fmla="*/ 2198927 h 6858000"/>
              <a:gd name="connsiteX16669" fmla="*/ 88600 w 12192000"/>
              <a:gd name="connsiteY16669" fmla="*/ 2198927 h 6858000"/>
              <a:gd name="connsiteX16670" fmla="*/ 83432 w 12192000"/>
              <a:gd name="connsiteY16670" fmla="*/ 2195689 h 6858000"/>
              <a:gd name="connsiteX16671" fmla="*/ 81217 w 12192000"/>
              <a:gd name="connsiteY16671" fmla="*/ 2187999 h 6858000"/>
              <a:gd name="connsiteX16672" fmla="*/ 83432 w 12192000"/>
              <a:gd name="connsiteY16672" fmla="*/ 2186785 h 6858000"/>
              <a:gd name="connsiteX16673" fmla="*/ 85647 w 12192000"/>
              <a:gd name="connsiteY16673" fmla="*/ 2179500 h 6858000"/>
              <a:gd name="connsiteX16674" fmla="*/ 89338 w 12192000"/>
              <a:gd name="connsiteY16674" fmla="*/ 2165335 h 6858000"/>
              <a:gd name="connsiteX16675" fmla="*/ 86385 w 12192000"/>
              <a:gd name="connsiteY16675" fmla="*/ 2156027 h 6858000"/>
              <a:gd name="connsiteX16676" fmla="*/ 78264 w 12192000"/>
              <a:gd name="connsiteY16676" fmla="*/ 2147528 h 6858000"/>
              <a:gd name="connsiteX16677" fmla="*/ 77526 w 12192000"/>
              <a:gd name="connsiteY16677" fmla="*/ 2145099 h 6858000"/>
              <a:gd name="connsiteX16678" fmla="*/ 79003 w 12192000"/>
              <a:gd name="connsiteY16678" fmla="*/ 2141862 h 6858000"/>
              <a:gd name="connsiteX16679" fmla="*/ 75312 w 12192000"/>
              <a:gd name="connsiteY16679" fmla="*/ 2138624 h 6858000"/>
              <a:gd name="connsiteX16680" fmla="*/ 67191 w 12192000"/>
              <a:gd name="connsiteY16680" fmla="*/ 2129315 h 6858000"/>
              <a:gd name="connsiteX16681" fmla="*/ 56855 w 12192000"/>
              <a:gd name="connsiteY16681" fmla="*/ 2108675 h 6858000"/>
              <a:gd name="connsiteX16682" fmla="*/ 55379 w 12192000"/>
              <a:gd name="connsiteY16682" fmla="*/ 2092891 h 6858000"/>
              <a:gd name="connsiteX16683" fmla="*/ 47258 w 12192000"/>
              <a:gd name="connsiteY16683" fmla="*/ 2087630 h 6858000"/>
              <a:gd name="connsiteX16684" fmla="*/ 45782 w 12192000"/>
              <a:gd name="connsiteY16684" fmla="*/ 2081964 h 6858000"/>
              <a:gd name="connsiteX16685" fmla="*/ 46520 w 12192000"/>
              <a:gd name="connsiteY16685" fmla="*/ 2073060 h 6858000"/>
              <a:gd name="connsiteX16686" fmla="*/ 43567 w 12192000"/>
              <a:gd name="connsiteY16686" fmla="*/ 2063752 h 6858000"/>
              <a:gd name="connsiteX16687" fmla="*/ 44305 w 12192000"/>
              <a:gd name="connsiteY16687" fmla="*/ 2059705 h 6858000"/>
              <a:gd name="connsiteX16688" fmla="*/ 48735 w 12192000"/>
              <a:gd name="connsiteY16688" fmla="*/ 2060109 h 6858000"/>
              <a:gd name="connsiteX16689" fmla="*/ 55379 w 12192000"/>
              <a:gd name="connsiteY16689" fmla="*/ 2053634 h 6858000"/>
              <a:gd name="connsiteX16690" fmla="*/ 54641 w 12192000"/>
              <a:gd name="connsiteY16690" fmla="*/ 2046349 h 6858000"/>
              <a:gd name="connsiteX16691" fmla="*/ 49473 w 12192000"/>
              <a:gd name="connsiteY16691" fmla="*/ 2041492 h 6858000"/>
              <a:gd name="connsiteX16692" fmla="*/ 42090 w 12192000"/>
              <a:gd name="connsiteY16692" fmla="*/ 2037041 h 6858000"/>
              <a:gd name="connsiteX16693" fmla="*/ 39876 w 12192000"/>
              <a:gd name="connsiteY16693" fmla="*/ 2028137 h 6858000"/>
              <a:gd name="connsiteX16694" fmla="*/ 34708 w 12192000"/>
              <a:gd name="connsiteY16694" fmla="*/ 2025709 h 6858000"/>
              <a:gd name="connsiteX16695" fmla="*/ 33970 w 12192000"/>
              <a:gd name="connsiteY16695" fmla="*/ 2018424 h 6858000"/>
              <a:gd name="connsiteX16696" fmla="*/ 36184 w 12192000"/>
              <a:gd name="connsiteY16696" fmla="*/ 2010329 h 6858000"/>
              <a:gd name="connsiteX16697" fmla="*/ 35446 w 12192000"/>
              <a:gd name="connsiteY16697" fmla="*/ 2005878 h 6858000"/>
              <a:gd name="connsiteX16698" fmla="*/ 39876 w 12192000"/>
              <a:gd name="connsiteY16698" fmla="*/ 2001830 h 6858000"/>
              <a:gd name="connsiteX16699" fmla="*/ 39138 w 12192000"/>
              <a:gd name="connsiteY16699" fmla="*/ 1996164 h 6858000"/>
              <a:gd name="connsiteX16700" fmla="*/ 42829 w 12192000"/>
              <a:gd name="connsiteY16700" fmla="*/ 1991308 h 6858000"/>
              <a:gd name="connsiteX16701" fmla="*/ 46520 w 12192000"/>
              <a:gd name="connsiteY16701" fmla="*/ 1994141 h 6858000"/>
              <a:gd name="connsiteX16702" fmla="*/ 50949 w 12192000"/>
              <a:gd name="connsiteY16702" fmla="*/ 2002235 h 6858000"/>
              <a:gd name="connsiteX16703" fmla="*/ 59070 w 12192000"/>
              <a:gd name="connsiteY16703" fmla="*/ 2006282 h 6858000"/>
              <a:gd name="connsiteX16704" fmla="*/ 56117 w 12192000"/>
              <a:gd name="connsiteY16704" fmla="*/ 2002235 h 6858000"/>
              <a:gd name="connsiteX16705" fmla="*/ 53164 w 12192000"/>
              <a:gd name="connsiteY16705" fmla="*/ 1995355 h 6858000"/>
              <a:gd name="connsiteX16706" fmla="*/ 51688 w 12192000"/>
              <a:gd name="connsiteY16706" fmla="*/ 1983618 h 6858000"/>
              <a:gd name="connsiteX16707" fmla="*/ 47258 w 12192000"/>
              <a:gd name="connsiteY16707" fmla="*/ 1980785 h 6858000"/>
              <a:gd name="connsiteX16708" fmla="*/ 47996 w 12192000"/>
              <a:gd name="connsiteY16708" fmla="*/ 1974715 h 6858000"/>
              <a:gd name="connsiteX16709" fmla="*/ 52426 w 12192000"/>
              <a:gd name="connsiteY16709" fmla="*/ 1974715 h 6858000"/>
              <a:gd name="connsiteX16710" fmla="*/ 56117 w 12192000"/>
              <a:gd name="connsiteY16710" fmla="*/ 1977548 h 6858000"/>
              <a:gd name="connsiteX16711" fmla="*/ 64976 w 12192000"/>
              <a:gd name="connsiteY16711" fmla="*/ 1975119 h 6858000"/>
              <a:gd name="connsiteX16712" fmla="*/ 73835 w 12192000"/>
              <a:gd name="connsiteY16712" fmla="*/ 1973096 h 6858000"/>
              <a:gd name="connsiteX16713" fmla="*/ 61285 w 12192000"/>
              <a:gd name="connsiteY16713" fmla="*/ 1971882 h 6858000"/>
              <a:gd name="connsiteX16714" fmla="*/ 58332 w 12192000"/>
              <a:gd name="connsiteY16714" fmla="*/ 1968644 h 6858000"/>
              <a:gd name="connsiteX16715" fmla="*/ 50949 w 12192000"/>
              <a:gd name="connsiteY16715" fmla="*/ 1968239 h 6858000"/>
              <a:gd name="connsiteX16716" fmla="*/ 49473 w 12192000"/>
              <a:gd name="connsiteY16716" fmla="*/ 1964597 h 6858000"/>
              <a:gd name="connsiteX16717" fmla="*/ 47258 w 12192000"/>
              <a:gd name="connsiteY16717" fmla="*/ 1966620 h 6858000"/>
              <a:gd name="connsiteX16718" fmla="*/ 40614 w 12192000"/>
              <a:gd name="connsiteY16718" fmla="*/ 1962978 h 6858000"/>
              <a:gd name="connsiteX16719" fmla="*/ 40614 w 12192000"/>
              <a:gd name="connsiteY16719" fmla="*/ 1973096 h 6858000"/>
              <a:gd name="connsiteX16720" fmla="*/ 40614 w 12192000"/>
              <a:gd name="connsiteY16720" fmla="*/ 1983214 h 6858000"/>
              <a:gd name="connsiteX16721" fmla="*/ 37661 w 12192000"/>
              <a:gd name="connsiteY16721" fmla="*/ 1981999 h 6858000"/>
              <a:gd name="connsiteX16722" fmla="*/ 33970 w 12192000"/>
              <a:gd name="connsiteY16722" fmla="*/ 1981999 h 6858000"/>
              <a:gd name="connsiteX16723" fmla="*/ 31755 w 12192000"/>
              <a:gd name="connsiteY16723" fmla="*/ 1977548 h 6858000"/>
              <a:gd name="connsiteX16724" fmla="*/ 20681 w 12192000"/>
              <a:gd name="connsiteY16724" fmla="*/ 1967430 h 6858000"/>
              <a:gd name="connsiteX16725" fmla="*/ 17728 w 12192000"/>
              <a:gd name="connsiteY16725" fmla="*/ 1960954 h 6858000"/>
              <a:gd name="connsiteX16726" fmla="*/ 20681 w 12192000"/>
              <a:gd name="connsiteY16726" fmla="*/ 1955288 h 6858000"/>
              <a:gd name="connsiteX16727" fmla="*/ 19205 w 12192000"/>
              <a:gd name="connsiteY16727" fmla="*/ 1946385 h 6858000"/>
              <a:gd name="connsiteX16728" fmla="*/ 0 w 12192000"/>
              <a:gd name="connsiteY16728" fmla="*/ 1918936 h 6858000"/>
              <a:gd name="connsiteX16729" fmla="*/ 0 w 12192000"/>
              <a:gd name="connsiteY16729" fmla="*/ 1903231 h 6858000"/>
              <a:gd name="connsiteX16730" fmla="*/ 2964 w 12192000"/>
              <a:gd name="connsiteY16730" fmla="*/ 1898628 h 6858000"/>
              <a:gd name="connsiteX16731" fmla="*/ 1487 w 12192000"/>
              <a:gd name="connsiteY16731" fmla="*/ 1889320 h 6858000"/>
              <a:gd name="connsiteX16732" fmla="*/ 0 w 12192000"/>
              <a:gd name="connsiteY16732" fmla="*/ 1886739 h 6858000"/>
              <a:gd name="connsiteX16733" fmla="*/ 0 w 12192000"/>
              <a:gd name="connsiteY16733" fmla="*/ 1873145 h 6858000"/>
              <a:gd name="connsiteX16734" fmla="*/ 2964 w 12192000"/>
              <a:gd name="connsiteY16734" fmla="*/ 1869084 h 6858000"/>
              <a:gd name="connsiteX16735" fmla="*/ 4440 w 12192000"/>
              <a:gd name="connsiteY16735" fmla="*/ 1858561 h 6858000"/>
              <a:gd name="connsiteX16736" fmla="*/ 3702 w 12192000"/>
              <a:gd name="connsiteY16736" fmla="*/ 1839945 h 6858000"/>
              <a:gd name="connsiteX16737" fmla="*/ 0 w 12192000"/>
              <a:gd name="connsiteY16737" fmla="*/ 1831625 h 6858000"/>
              <a:gd name="connsiteX16738" fmla="*/ 0 w 12192000"/>
              <a:gd name="connsiteY16738" fmla="*/ 1786731 h 6858000"/>
              <a:gd name="connsiteX16739" fmla="*/ 7393 w 12192000"/>
              <a:gd name="connsiteY16739" fmla="*/ 1782070 h 6858000"/>
              <a:gd name="connsiteX16740" fmla="*/ 12561 w 12192000"/>
              <a:gd name="connsiteY16740" fmla="*/ 1769929 h 6858000"/>
              <a:gd name="connsiteX16741" fmla="*/ 9608 w 12192000"/>
              <a:gd name="connsiteY16741" fmla="*/ 1767905 h 6858000"/>
              <a:gd name="connsiteX16742" fmla="*/ 8131 w 12192000"/>
              <a:gd name="connsiteY16742" fmla="*/ 1761835 h 6858000"/>
              <a:gd name="connsiteX16743" fmla="*/ 13299 w 12192000"/>
              <a:gd name="connsiteY16743" fmla="*/ 1756978 h 6858000"/>
              <a:gd name="connsiteX16744" fmla="*/ 18467 w 12192000"/>
              <a:gd name="connsiteY16744" fmla="*/ 1746860 h 6858000"/>
              <a:gd name="connsiteX16745" fmla="*/ 20681 w 12192000"/>
              <a:gd name="connsiteY16745" fmla="*/ 1727839 h 6858000"/>
              <a:gd name="connsiteX16746" fmla="*/ 17728 w 12192000"/>
              <a:gd name="connsiteY16746" fmla="*/ 1716507 h 6858000"/>
              <a:gd name="connsiteX16747" fmla="*/ 17728 w 12192000"/>
              <a:gd name="connsiteY16747" fmla="*/ 1709222 h 6858000"/>
              <a:gd name="connsiteX16748" fmla="*/ 22158 w 12192000"/>
              <a:gd name="connsiteY16748" fmla="*/ 1703960 h 6858000"/>
              <a:gd name="connsiteX16749" fmla="*/ 15514 w 12192000"/>
              <a:gd name="connsiteY16749" fmla="*/ 1694247 h 6858000"/>
              <a:gd name="connsiteX16750" fmla="*/ 16252 w 12192000"/>
              <a:gd name="connsiteY16750" fmla="*/ 1682106 h 6858000"/>
              <a:gd name="connsiteX16751" fmla="*/ 20681 w 12192000"/>
              <a:gd name="connsiteY16751" fmla="*/ 1664703 h 6858000"/>
              <a:gd name="connsiteX16752" fmla="*/ 19205 w 12192000"/>
              <a:gd name="connsiteY16752" fmla="*/ 1646896 h 6858000"/>
              <a:gd name="connsiteX16753" fmla="*/ 22896 w 12192000"/>
              <a:gd name="connsiteY16753" fmla="*/ 1638801 h 6858000"/>
              <a:gd name="connsiteX16754" fmla="*/ 36184 w 12192000"/>
              <a:gd name="connsiteY16754" fmla="*/ 1623827 h 6858000"/>
              <a:gd name="connsiteX16755" fmla="*/ 39138 w 12192000"/>
              <a:gd name="connsiteY16755" fmla="*/ 1614519 h 6858000"/>
              <a:gd name="connsiteX16756" fmla="*/ 43567 w 12192000"/>
              <a:gd name="connsiteY16756" fmla="*/ 1609662 h 6858000"/>
              <a:gd name="connsiteX16757" fmla="*/ 49473 w 12192000"/>
              <a:gd name="connsiteY16757" fmla="*/ 1594688 h 6858000"/>
              <a:gd name="connsiteX16758" fmla="*/ 59070 w 12192000"/>
              <a:gd name="connsiteY16758" fmla="*/ 1584570 h 6858000"/>
              <a:gd name="connsiteX16759" fmla="*/ 65714 w 12192000"/>
              <a:gd name="connsiteY16759" fmla="*/ 1572833 h 6858000"/>
              <a:gd name="connsiteX16760" fmla="*/ 69405 w 12192000"/>
              <a:gd name="connsiteY16760" fmla="*/ 1548145 h 6858000"/>
              <a:gd name="connsiteX16761" fmla="*/ 81217 w 12192000"/>
              <a:gd name="connsiteY16761" fmla="*/ 1526291 h 6858000"/>
              <a:gd name="connsiteX16762" fmla="*/ 83432 w 12192000"/>
              <a:gd name="connsiteY16762" fmla="*/ 1505650 h 6858000"/>
              <a:gd name="connsiteX16763" fmla="*/ 96720 w 12192000"/>
              <a:gd name="connsiteY16763" fmla="*/ 1477725 h 6858000"/>
              <a:gd name="connsiteX16764" fmla="*/ 101888 w 12192000"/>
              <a:gd name="connsiteY16764" fmla="*/ 1468012 h 6858000"/>
              <a:gd name="connsiteX16765" fmla="*/ 110009 w 12192000"/>
              <a:gd name="connsiteY16765" fmla="*/ 1455466 h 6858000"/>
              <a:gd name="connsiteX16766" fmla="*/ 108532 w 12192000"/>
              <a:gd name="connsiteY16766" fmla="*/ 1448586 h 6858000"/>
              <a:gd name="connsiteX16767" fmla="*/ 108532 w 12192000"/>
              <a:gd name="connsiteY16767" fmla="*/ 1441705 h 6858000"/>
              <a:gd name="connsiteX16768" fmla="*/ 118868 w 12192000"/>
              <a:gd name="connsiteY16768" fmla="*/ 1429969 h 6858000"/>
              <a:gd name="connsiteX16769" fmla="*/ 118868 w 12192000"/>
              <a:gd name="connsiteY16769" fmla="*/ 1422684 h 6858000"/>
              <a:gd name="connsiteX16770" fmla="*/ 121821 w 12192000"/>
              <a:gd name="connsiteY16770" fmla="*/ 1420256 h 6858000"/>
              <a:gd name="connsiteX16771" fmla="*/ 127727 w 12192000"/>
              <a:gd name="connsiteY16771" fmla="*/ 1424303 h 6858000"/>
              <a:gd name="connsiteX16772" fmla="*/ 144706 w 12192000"/>
              <a:gd name="connsiteY16772" fmla="*/ 1424707 h 6858000"/>
              <a:gd name="connsiteX16773" fmla="*/ 151350 w 12192000"/>
              <a:gd name="connsiteY16773" fmla="*/ 1429564 h 6858000"/>
              <a:gd name="connsiteX16774" fmla="*/ 157995 w 12192000"/>
              <a:gd name="connsiteY16774" fmla="*/ 1428350 h 6858000"/>
              <a:gd name="connsiteX16775" fmla="*/ 166854 w 12192000"/>
              <a:gd name="connsiteY16775" fmla="*/ 1433611 h 6858000"/>
              <a:gd name="connsiteX16776" fmla="*/ 171283 w 12192000"/>
              <a:gd name="connsiteY16776" fmla="*/ 1443729 h 6858000"/>
              <a:gd name="connsiteX16777" fmla="*/ 169807 w 12192000"/>
              <a:gd name="connsiteY16777" fmla="*/ 1432397 h 6858000"/>
              <a:gd name="connsiteX16778" fmla="*/ 164639 w 12192000"/>
              <a:gd name="connsiteY16778" fmla="*/ 1426326 h 6858000"/>
              <a:gd name="connsiteX16779" fmla="*/ 154304 w 12192000"/>
              <a:gd name="connsiteY16779" fmla="*/ 1424707 h 6858000"/>
              <a:gd name="connsiteX16780" fmla="*/ 145445 w 12192000"/>
              <a:gd name="connsiteY16780" fmla="*/ 1418637 h 6858000"/>
              <a:gd name="connsiteX16781" fmla="*/ 132156 w 12192000"/>
              <a:gd name="connsiteY16781" fmla="*/ 1417423 h 6858000"/>
              <a:gd name="connsiteX16782" fmla="*/ 118868 w 12192000"/>
              <a:gd name="connsiteY16782" fmla="*/ 1414185 h 6858000"/>
              <a:gd name="connsiteX16783" fmla="*/ 117391 w 12192000"/>
              <a:gd name="connsiteY16783" fmla="*/ 1409328 h 6858000"/>
              <a:gd name="connsiteX16784" fmla="*/ 121083 w 12192000"/>
              <a:gd name="connsiteY16784" fmla="*/ 1405686 h 6858000"/>
              <a:gd name="connsiteX16785" fmla="*/ 124035 w 12192000"/>
              <a:gd name="connsiteY16785" fmla="*/ 1406900 h 6858000"/>
              <a:gd name="connsiteX16786" fmla="*/ 129941 w 12192000"/>
              <a:gd name="connsiteY16786" fmla="*/ 1400829 h 6858000"/>
              <a:gd name="connsiteX16787" fmla="*/ 130680 w 12192000"/>
              <a:gd name="connsiteY16787" fmla="*/ 1391521 h 6858000"/>
              <a:gd name="connsiteX16788" fmla="*/ 132894 w 12192000"/>
              <a:gd name="connsiteY16788" fmla="*/ 1384641 h 6858000"/>
              <a:gd name="connsiteX16789" fmla="*/ 125512 w 12192000"/>
              <a:gd name="connsiteY16789" fmla="*/ 1381808 h 6858000"/>
              <a:gd name="connsiteX16790" fmla="*/ 121821 w 12192000"/>
              <a:gd name="connsiteY16790" fmla="*/ 1377761 h 6858000"/>
              <a:gd name="connsiteX16791" fmla="*/ 124035 w 12192000"/>
              <a:gd name="connsiteY16791" fmla="*/ 1370476 h 6858000"/>
              <a:gd name="connsiteX16792" fmla="*/ 129203 w 12192000"/>
              <a:gd name="connsiteY16792" fmla="*/ 1370476 h 6858000"/>
              <a:gd name="connsiteX16793" fmla="*/ 132894 w 12192000"/>
              <a:gd name="connsiteY16793" fmla="*/ 1365214 h 6858000"/>
              <a:gd name="connsiteX16794" fmla="*/ 132894 w 12192000"/>
              <a:gd name="connsiteY16794" fmla="*/ 1361977 h 6858000"/>
              <a:gd name="connsiteX16795" fmla="*/ 126250 w 12192000"/>
              <a:gd name="connsiteY16795" fmla="*/ 1360358 h 6858000"/>
              <a:gd name="connsiteX16796" fmla="*/ 125512 w 12192000"/>
              <a:gd name="connsiteY16796" fmla="*/ 1354287 h 6858000"/>
              <a:gd name="connsiteX16797" fmla="*/ 127727 w 12192000"/>
              <a:gd name="connsiteY16797" fmla="*/ 1342550 h 6858000"/>
              <a:gd name="connsiteX16798" fmla="*/ 124774 w 12192000"/>
              <a:gd name="connsiteY16798" fmla="*/ 1330814 h 6858000"/>
              <a:gd name="connsiteX16799" fmla="*/ 129941 w 12192000"/>
              <a:gd name="connsiteY16799" fmla="*/ 1307340 h 6858000"/>
              <a:gd name="connsiteX16800" fmla="*/ 124774 w 12192000"/>
              <a:gd name="connsiteY16800" fmla="*/ 1290342 h 6858000"/>
              <a:gd name="connsiteX16801" fmla="*/ 124035 w 12192000"/>
              <a:gd name="connsiteY16801" fmla="*/ 1282248 h 6858000"/>
              <a:gd name="connsiteX16802" fmla="*/ 132156 w 12192000"/>
              <a:gd name="connsiteY16802" fmla="*/ 1265250 h 6858000"/>
              <a:gd name="connsiteX16803" fmla="*/ 133633 w 12192000"/>
              <a:gd name="connsiteY16803" fmla="*/ 1255942 h 6858000"/>
              <a:gd name="connsiteX16804" fmla="*/ 137324 w 12192000"/>
              <a:gd name="connsiteY16804" fmla="*/ 1255132 h 6858000"/>
              <a:gd name="connsiteX16805" fmla="*/ 160209 w 12192000"/>
              <a:gd name="connsiteY16805" fmla="*/ 1273344 h 6858000"/>
              <a:gd name="connsiteX16806" fmla="*/ 172021 w 12192000"/>
              <a:gd name="connsiteY16806" fmla="*/ 1280629 h 6858000"/>
              <a:gd name="connsiteX16807" fmla="*/ 194907 w 12192000"/>
              <a:gd name="connsiteY16807" fmla="*/ 1282248 h 6858000"/>
              <a:gd name="connsiteX16808" fmla="*/ 202289 w 12192000"/>
              <a:gd name="connsiteY16808" fmla="*/ 1285890 h 6858000"/>
              <a:gd name="connsiteX16809" fmla="*/ 207457 w 12192000"/>
              <a:gd name="connsiteY16809" fmla="*/ 1293985 h 6858000"/>
              <a:gd name="connsiteX16810" fmla="*/ 211886 w 12192000"/>
              <a:gd name="connsiteY16810" fmla="*/ 1291961 h 6858000"/>
              <a:gd name="connsiteX16811" fmla="*/ 216316 w 12192000"/>
              <a:gd name="connsiteY16811" fmla="*/ 1292366 h 6858000"/>
              <a:gd name="connsiteX16812" fmla="*/ 220007 w 12192000"/>
              <a:gd name="connsiteY16812" fmla="*/ 1298032 h 6858000"/>
              <a:gd name="connsiteX16813" fmla="*/ 217054 w 12192000"/>
              <a:gd name="connsiteY16813" fmla="*/ 1303293 h 6858000"/>
              <a:gd name="connsiteX16814" fmla="*/ 206719 w 12192000"/>
              <a:gd name="connsiteY16814" fmla="*/ 1306936 h 6858000"/>
              <a:gd name="connsiteX16815" fmla="*/ 197122 w 12192000"/>
              <a:gd name="connsiteY16815" fmla="*/ 1315435 h 6858000"/>
              <a:gd name="connsiteX16816" fmla="*/ 196383 w 12192000"/>
              <a:gd name="connsiteY16816" fmla="*/ 1320291 h 6858000"/>
              <a:gd name="connsiteX16817" fmla="*/ 204504 w 12192000"/>
              <a:gd name="connsiteY16817" fmla="*/ 1320291 h 6858000"/>
              <a:gd name="connsiteX16818" fmla="*/ 208195 w 12192000"/>
              <a:gd name="connsiteY16818" fmla="*/ 1314625 h 6858000"/>
              <a:gd name="connsiteX16819" fmla="*/ 218531 w 12192000"/>
              <a:gd name="connsiteY16819" fmla="*/ 1306531 h 6858000"/>
              <a:gd name="connsiteX16820" fmla="*/ 223699 w 12192000"/>
              <a:gd name="connsiteY16820" fmla="*/ 1305721 h 6858000"/>
              <a:gd name="connsiteX16821" fmla="*/ 224437 w 12192000"/>
              <a:gd name="connsiteY16821" fmla="*/ 1313006 h 6858000"/>
              <a:gd name="connsiteX16822" fmla="*/ 217054 w 12192000"/>
              <a:gd name="connsiteY16822" fmla="*/ 1318672 h 6858000"/>
              <a:gd name="connsiteX16823" fmla="*/ 211148 w 12192000"/>
              <a:gd name="connsiteY16823" fmla="*/ 1329600 h 6858000"/>
              <a:gd name="connsiteX16824" fmla="*/ 211148 w 12192000"/>
              <a:gd name="connsiteY16824" fmla="*/ 1340932 h 6858000"/>
              <a:gd name="connsiteX16825" fmla="*/ 207457 w 12192000"/>
              <a:gd name="connsiteY16825" fmla="*/ 1344169 h 6858000"/>
              <a:gd name="connsiteX16826" fmla="*/ 206719 w 12192000"/>
              <a:gd name="connsiteY16826" fmla="*/ 1337289 h 6858000"/>
              <a:gd name="connsiteX16827" fmla="*/ 200075 w 12192000"/>
              <a:gd name="connsiteY16827" fmla="*/ 1342550 h 6858000"/>
              <a:gd name="connsiteX16828" fmla="*/ 197860 w 12192000"/>
              <a:gd name="connsiteY16828" fmla="*/ 1338908 h 6858000"/>
              <a:gd name="connsiteX16829" fmla="*/ 190478 w 12192000"/>
              <a:gd name="connsiteY16829" fmla="*/ 1347002 h 6858000"/>
              <a:gd name="connsiteX16830" fmla="*/ 193430 w 12192000"/>
              <a:gd name="connsiteY16830" fmla="*/ 1351454 h 6858000"/>
              <a:gd name="connsiteX16831" fmla="*/ 201551 w 12192000"/>
              <a:gd name="connsiteY16831" fmla="*/ 1355501 h 6858000"/>
              <a:gd name="connsiteX16832" fmla="*/ 212625 w 12192000"/>
              <a:gd name="connsiteY16832" fmla="*/ 1349026 h 6858000"/>
              <a:gd name="connsiteX16833" fmla="*/ 215578 w 12192000"/>
              <a:gd name="connsiteY16833" fmla="*/ 1340932 h 6858000"/>
              <a:gd name="connsiteX16834" fmla="*/ 221484 w 12192000"/>
              <a:gd name="connsiteY16834" fmla="*/ 1335266 h 6858000"/>
              <a:gd name="connsiteX16835" fmla="*/ 221484 w 12192000"/>
              <a:gd name="connsiteY16835" fmla="*/ 1325148 h 6858000"/>
              <a:gd name="connsiteX16836" fmla="*/ 227390 w 12192000"/>
              <a:gd name="connsiteY16836" fmla="*/ 1320696 h 6858000"/>
              <a:gd name="connsiteX16837" fmla="*/ 230343 w 12192000"/>
              <a:gd name="connsiteY16837" fmla="*/ 1308959 h 6858000"/>
              <a:gd name="connsiteX16838" fmla="*/ 238463 w 12192000"/>
              <a:gd name="connsiteY16838" fmla="*/ 1304103 h 6858000"/>
              <a:gd name="connsiteX16839" fmla="*/ 246584 w 12192000"/>
              <a:gd name="connsiteY16839" fmla="*/ 1294794 h 6858000"/>
              <a:gd name="connsiteX16840" fmla="*/ 242155 w 12192000"/>
              <a:gd name="connsiteY16840" fmla="*/ 1289533 h 6858000"/>
              <a:gd name="connsiteX16841" fmla="*/ 241416 w 12192000"/>
              <a:gd name="connsiteY16841" fmla="*/ 1283057 h 6858000"/>
              <a:gd name="connsiteX16842" fmla="*/ 237725 w 12192000"/>
              <a:gd name="connsiteY16842" fmla="*/ 1280629 h 6858000"/>
              <a:gd name="connsiteX16843" fmla="*/ 243631 w 12192000"/>
              <a:gd name="connsiteY16843" fmla="*/ 1273344 h 6858000"/>
              <a:gd name="connsiteX16844" fmla="*/ 247322 w 12192000"/>
              <a:gd name="connsiteY16844" fmla="*/ 1269297 h 6858000"/>
              <a:gd name="connsiteX16845" fmla="*/ 239940 w 12192000"/>
              <a:gd name="connsiteY16845" fmla="*/ 1264845 h 6858000"/>
              <a:gd name="connsiteX16846" fmla="*/ 238463 w 12192000"/>
              <a:gd name="connsiteY16846" fmla="*/ 1257156 h 6858000"/>
              <a:gd name="connsiteX16847" fmla="*/ 247322 w 12192000"/>
              <a:gd name="connsiteY16847" fmla="*/ 1251490 h 6858000"/>
              <a:gd name="connsiteX16848" fmla="*/ 248060 w 12192000"/>
              <a:gd name="connsiteY16848" fmla="*/ 1245014 h 6858000"/>
              <a:gd name="connsiteX16849" fmla="*/ 236987 w 12192000"/>
              <a:gd name="connsiteY16849" fmla="*/ 1237729 h 6858000"/>
              <a:gd name="connsiteX16850" fmla="*/ 233296 w 12192000"/>
              <a:gd name="connsiteY16850" fmla="*/ 1221541 h 6858000"/>
              <a:gd name="connsiteX16851" fmla="*/ 233296 w 12192000"/>
              <a:gd name="connsiteY16851" fmla="*/ 1221136 h 6858000"/>
              <a:gd name="connsiteX16852" fmla="*/ 225913 w 12192000"/>
              <a:gd name="connsiteY16852" fmla="*/ 1219922 h 6858000"/>
              <a:gd name="connsiteX16853" fmla="*/ 222222 w 12192000"/>
              <a:gd name="connsiteY16853" fmla="*/ 1204138 h 6858000"/>
              <a:gd name="connsiteX16854" fmla="*/ 231819 w 12192000"/>
              <a:gd name="connsiteY16854" fmla="*/ 1185926 h 6858000"/>
              <a:gd name="connsiteX16855" fmla="*/ 234772 w 12192000"/>
              <a:gd name="connsiteY16855" fmla="*/ 1174189 h 6858000"/>
              <a:gd name="connsiteX16856" fmla="*/ 228866 w 12192000"/>
              <a:gd name="connsiteY16856" fmla="*/ 1179450 h 6858000"/>
              <a:gd name="connsiteX16857" fmla="*/ 217054 w 12192000"/>
              <a:gd name="connsiteY16857" fmla="*/ 1183093 h 6858000"/>
              <a:gd name="connsiteX16858" fmla="*/ 205242 w 12192000"/>
              <a:gd name="connsiteY16858" fmla="*/ 1189568 h 6858000"/>
              <a:gd name="connsiteX16859" fmla="*/ 196383 w 12192000"/>
              <a:gd name="connsiteY16859" fmla="*/ 1177427 h 6858000"/>
              <a:gd name="connsiteX16860" fmla="*/ 196383 w 12192000"/>
              <a:gd name="connsiteY16860" fmla="*/ 1168118 h 6858000"/>
              <a:gd name="connsiteX16861" fmla="*/ 201551 w 12192000"/>
              <a:gd name="connsiteY16861" fmla="*/ 1169333 h 6858000"/>
              <a:gd name="connsiteX16862" fmla="*/ 205242 w 12192000"/>
              <a:gd name="connsiteY16862" fmla="*/ 1176617 h 6858000"/>
              <a:gd name="connsiteX16863" fmla="*/ 209672 w 12192000"/>
              <a:gd name="connsiteY16863" fmla="*/ 1177832 h 6858000"/>
              <a:gd name="connsiteX16864" fmla="*/ 210410 w 12192000"/>
              <a:gd name="connsiteY16864" fmla="*/ 1172570 h 6858000"/>
              <a:gd name="connsiteX16865" fmla="*/ 205981 w 12192000"/>
              <a:gd name="connsiteY16865" fmla="*/ 1164881 h 6858000"/>
              <a:gd name="connsiteX16866" fmla="*/ 203766 w 12192000"/>
              <a:gd name="connsiteY16866" fmla="*/ 1157191 h 6858000"/>
              <a:gd name="connsiteX16867" fmla="*/ 196383 w 12192000"/>
              <a:gd name="connsiteY16867" fmla="*/ 1157191 h 6858000"/>
              <a:gd name="connsiteX16868" fmla="*/ 189739 w 12192000"/>
              <a:gd name="connsiteY16868" fmla="*/ 1161238 h 6858000"/>
              <a:gd name="connsiteX16869" fmla="*/ 179404 w 12192000"/>
              <a:gd name="connsiteY16869" fmla="*/ 1156787 h 6858000"/>
              <a:gd name="connsiteX16870" fmla="*/ 172021 w 12192000"/>
              <a:gd name="connsiteY16870" fmla="*/ 1144645 h 6858000"/>
              <a:gd name="connsiteX16871" fmla="*/ 172760 w 12192000"/>
              <a:gd name="connsiteY16871" fmla="*/ 1140193 h 6858000"/>
              <a:gd name="connsiteX16872" fmla="*/ 185310 w 12192000"/>
              <a:gd name="connsiteY16872" fmla="*/ 1132504 h 6858000"/>
              <a:gd name="connsiteX16873" fmla="*/ 190478 w 12192000"/>
              <a:gd name="connsiteY16873" fmla="*/ 1121576 h 6858000"/>
              <a:gd name="connsiteX16874" fmla="*/ 197122 w 12192000"/>
              <a:gd name="connsiteY16874" fmla="*/ 1115506 h 6858000"/>
              <a:gd name="connsiteX16875" fmla="*/ 194169 w 12192000"/>
              <a:gd name="connsiteY16875" fmla="*/ 1112673 h 6858000"/>
              <a:gd name="connsiteX16876" fmla="*/ 184571 w 12192000"/>
              <a:gd name="connsiteY16876" fmla="*/ 1115506 h 6858000"/>
              <a:gd name="connsiteX16877" fmla="*/ 174236 w 12192000"/>
              <a:gd name="connsiteY16877" fmla="*/ 1115506 h 6858000"/>
              <a:gd name="connsiteX16878" fmla="*/ 171283 w 12192000"/>
              <a:gd name="connsiteY16878" fmla="*/ 1111863 h 6858000"/>
              <a:gd name="connsiteX16879" fmla="*/ 178666 w 12192000"/>
              <a:gd name="connsiteY16879" fmla="*/ 1104983 h 6858000"/>
              <a:gd name="connsiteX16880" fmla="*/ 187525 w 12192000"/>
              <a:gd name="connsiteY16880" fmla="*/ 1092842 h 6858000"/>
              <a:gd name="connsiteX16881" fmla="*/ 187525 w 12192000"/>
              <a:gd name="connsiteY16881" fmla="*/ 1079891 h 6858000"/>
              <a:gd name="connsiteX16882" fmla="*/ 191954 w 12192000"/>
              <a:gd name="connsiteY16882" fmla="*/ 1075034 h 6858000"/>
              <a:gd name="connsiteX16883" fmla="*/ 191954 w 12192000"/>
              <a:gd name="connsiteY16883" fmla="*/ 1069368 h 6858000"/>
              <a:gd name="connsiteX16884" fmla="*/ 185310 w 12192000"/>
              <a:gd name="connsiteY16884" fmla="*/ 1070987 h 6858000"/>
              <a:gd name="connsiteX16885" fmla="*/ 181619 w 12192000"/>
              <a:gd name="connsiteY16885" fmla="*/ 1078677 h 6858000"/>
              <a:gd name="connsiteX16886" fmla="*/ 180142 w 12192000"/>
              <a:gd name="connsiteY16886" fmla="*/ 1094865 h 6858000"/>
              <a:gd name="connsiteX16887" fmla="*/ 169068 w 12192000"/>
              <a:gd name="connsiteY16887" fmla="*/ 1108625 h 6858000"/>
              <a:gd name="connsiteX16888" fmla="*/ 163163 w 12192000"/>
              <a:gd name="connsiteY16888" fmla="*/ 1109435 h 6858000"/>
              <a:gd name="connsiteX16889" fmla="*/ 157256 w 12192000"/>
              <a:gd name="connsiteY16889" fmla="*/ 1105792 h 6858000"/>
              <a:gd name="connsiteX16890" fmla="*/ 152089 w 12192000"/>
              <a:gd name="connsiteY16890" fmla="*/ 1104174 h 6858000"/>
              <a:gd name="connsiteX16891" fmla="*/ 152089 w 12192000"/>
              <a:gd name="connsiteY16891" fmla="*/ 1099317 h 6858000"/>
              <a:gd name="connsiteX16892" fmla="*/ 155042 w 12192000"/>
              <a:gd name="connsiteY16892" fmla="*/ 1095270 h 6858000"/>
              <a:gd name="connsiteX16893" fmla="*/ 155042 w 12192000"/>
              <a:gd name="connsiteY16893" fmla="*/ 1091223 h 6858000"/>
              <a:gd name="connsiteX16894" fmla="*/ 146921 w 12192000"/>
              <a:gd name="connsiteY16894" fmla="*/ 1096079 h 6858000"/>
              <a:gd name="connsiteX16895" fmla="*/ 142492 w 12192000"/>
              <a:gd name="connsiteY16895" fmla="*/ 1101745 h 6858000"/>
              <a:gd name="connsiteX16896" fmla="*/ 139539 w 12192000"/>
              <a:gd name="connsiteY16896" fmla="*/ 1102150 h 6858000"/>
              <a:gd name="connsiteX16897" fmla="*/ 137324 w 12192000"/>
              <a:gd name="connsiteY16897" fmla="*/ 1096889 h 6858000"/>
              <a:gd name="connsiteX16898" fmla="*/ 132156 w 12192000"/>
              <a:gd name="connsiteY16898" fmla="*/ 1098103 h 6858000"/>
              <a:gd name="connsiteX16899" fmla="*/ 126250 w 12192000"/>
              <a:gd name="connsiteY16899" fmla="*/ 1102150 h 6858000"/>
              <a:gd name="connsiteX16900" fmla="*/ 119606 w 12192000"/>
              <a:gd name="connsiteY16900" fmla="*/ 1098508 h 6858000"/>
              <a:gd name="connsiteX16901" fmla="*/ 119606 w 12192000"/>
              <a:gd name="connsiteY16901" fmla="*/ 1095270 h 6858000"/>
              <a:gd name="connsiteX16902" fmla="*/ 126250 w 12192000"/>
              <a:gd name="connsiteY16902" fmla="*/ 1087985 h 6858000"/>
              <a:gd name="connsiteX16903" fmla="*/ 134371 w 12192000"/>
              <a:gd name="connsiteY16903" fmla="*/ 1087580 h 6858000"/>
              <a:gd name="connsiteX16904" fmla="*/ 146183 w 12192000"/>
              <a:gd name="connsiteY16904" fmla="*/ 1084747 h 6858000"/>
              <a:gd name="connsiteX16905" fmla="*/ 159471 w 12192000"/>
              <a:gd name="connsiteY16905" fmla="*/ 1076248 h 6858000"/>
              <a:gd name="connsiteX16906" fmla="*/ 163901 w 12192000"/>
              <a:gd name="connsiteY16906" fmla="*/ 1067345 h 6858000"/>
              <a:gd name="connsiteX16907" fmla="*/ 163901 w 12192000"/>
              <a:gd name="connsiteY16907" fmla="*/ 1058036 h 6858000"/>
              <a:gd name="connsiteX16908" fmla="*/ 162424 w 12192000"/>
              <a:gd name="connsiteY16908" fmla="*/ 1065726 h 6858000"/>
              <a:gd name="connsiteX16909" fmla="*/ 153565 w 12192000"/>
              <a:gd name="connsiteY16909" fmla="*/ 1071392 h 6858000"/>
              <a:gd name="connsiteX16910" fmla="*/ 147659 w 12192000"/>
              <a:gd name="connsiteY16910" fmla="*/ 1081105 h 6858000"/>
              <a:gd name="connsiteX16911" fmla="*/ 142492 w 12192000"/>
              <a:gd name="connsiteY16911" fmla="*/ 1084343 h 6858000"/>
              <a:gd name="connsiteX16912" fmla="*/ 128465 w 12192000"/>
              <a:gd name="connsiteY16912" fmla="*/ 1079891 h 6858000"/>
              <a:gd name="connsiteX16913" fmla="*/ 125512 w 12192000"/>
              <a:gd name="connsiteY16913" fmla="*/ 1073415 h 6858000"/>
              <a:gd name="connsiteX16914" fmla="*/ 117391 w 12192000"/>
              <a:gd name="connsiteY16914" fmla="*/ 1073011 h 6858000"/>
              <a:gd name="connsiteX16915" fmla="*/ 117391 w 12192000"/>
              <a:gd name="connsiteY16915" fmla="*/ 1069368 h 6858000"/>
              <a:gd name="connsiteX16916" fmla="*/ 124035 w 12192000"/>
              <a:gd name="connsiteY16916" fmla="*/ 1066940 h 6858000"/>
              <a:gd name="connsiteX16917" fmla="*/ 120344 w 12192000"/>
              <a:gd name="connsiteY16917" fmla="*/ 1063702 h 6858000"/>
              <a:gd name="connsiteX16918" fmla="*/ 107794 w 12192000"/>
              <a:gd name="connsiteY16918" fmla="*/ 1065726 h 6858000"/>
              <a:gd name="connsiteX16919" fmla="*/ 99674 w 12192000"/>
              <a:gd name="connsiteY16919" fmla="*/ 1061679 h 6858000"/>
              <a:gd name="connsiteX16920" fmla="*/ 93029 w 12192000"/>
              <a:gd name="connsiteY16920" fmla="*/ 1062488 h 6858000"/>
              <a:gd name="connsiteX16921" fmla="*/ 91553 w 12192000"/>
              <a:gd name="connsiteY16921" fmla="*/ 1069368 h 6858000"/>
              <a:gd name="connsiteX16922" fmla="*/ 79741 w 12192000"/>
              <a:gd name="connsiteY16922" fmla="*/ 1062083 h 6858000"/>
              <a:gd name="connsiteX16923" fmla="*/ 75312 w 12192000"/>
              <a:gd name="connsiteY16923" fmla="*/ 1053180 h 6858000"/>
              <a:gd name="connsiteX16924" fmla="*/ 79003 w 12192000"/>
              <a:gd name="connsiteY16924" fmla="*/ 1049942 h 6858000"/>
              <a:gd name="connsiteX16925" fmla="*/ 84909 w 12192000"/>
              <a:gd name="connsiteY16925" fmla="*/ 1054394 h 6858000"/>
              <a:gd name="connsiteX16926" fmla="*/ 95982 w 12192000"/>
              <a:gd name="connsiteY16926" fmla="*/ 1056822 h 6858000"/>
              <a:gd name="connsiteX16927" fmla="*/ 107794 w 12192000"/>
              <a:gd name="connsiteY16927" fmla="*/ 1054798 h 6858000"/>
              <a:gd name="connsiteX16928" fmla="*/ 108532 w 12192000"/>
              <a:gd name="connsiteY16928" fmla="*/ 1050347 h 6858000"/>
              <a:gd name="connsiteX16929" fmla="*/ 103365 w 12192000"/>
              <a:gd name="connsiteY16929" fmla="*/ 1051156 h 6858000"/>
              <a:gd name="connsiteX16930" fmla="*/ 90076 w 12192000"/>
              <a:gd name="connsiteY16930" fmla="*/ 1050751 h 6858000"/>
              <a:gd name="connsiteX16931" fmla="*/ 86385 w 12192000"/>
              <a:gd name="connsiteY16931" fmla="*/ 1048323 h 6858000"/>
              <a:gd name="connsiteX16932" fmla="*/ 88600 w 12192000"/>
              <a:gd name="connsiteY16932" fmla="*/ 1045895 h 6858000"/>
              <a:gd name="connsiteX16933" fmla="*/ 96720 w 12192000"/>
              <a:gd name="connsiteY16933" fmla="*/ 1047918 h 6858000"/>
              <a:gd name="connsiteX16934" fmla="*/ 107056 w 12192000"/>
              <a:gd name="connsiteY16934" fmla="*/ 1045895 h 6858000"/>
              <a:gd name="connsiteX16935" fmla="*/ 107794 w 12192000"/>
              <a:gd name="connsiteY16935" fmla="*/ 1041848 h 6858000"/>
              <a:gd name="connsiteX16936" fmla="*/ 95244 w 12192000"/>
              <a:gd name="connsiteY16936" fmla="*/ 1042252 h 6858000"/>
              <a:gd name="connsiteX16937" fmla="*/ 89338 w 12192000"/>
              <a:gd name="connsiteY16937" fmla="*/ 1038610 h 6858000"/>
              <a:gd name="connsiteX16938" fmla="*/ 78264 w 12192000"/>
              <a:gd name="connsiteY16938" fmla="*/ 1041038 h 6858000"/>
              <a:gd name="connsiteX16939" fmla="*/ 71620 w 12192000"/>
              <a:gd name="connsiteY16939" fmla="*/ 1041038 h 6858000"/>
              <a:gd name="connsiteX16940" fmla="*/ 67191 w 12192000"/>
              <a:gd name="connsiteY16940" fmla="*/ 1037396 h 6858000"/>
              <a:gd name="connsiteX16941" fmla="*/ 68667 w 12192000"/>
              <a:gd name="connsiteY16941" fmla="*/ 1029301 h 6858000"/>
              <a:gd name="connsiteX16942" fmla="*/ 78264 w 12192000"/>
              <a:gd name="connsiteY16942" fmla="*/ 1027278 h 6858000"/>
              <a:gd name="connsiteX16943" fmla="*/ 84170 w 12192000"/>
              <a:gd name="connsiteY16943" fmla="*/ 1031325 h 6858000"/>
              <a:gd name="connsiteX16944" fmla="*/ 93768 w 12192000"/>
              <a:gd name="connsiteY16944" fmla="*/ 1032134 h 6858000"/>
              <a:gd name="connsiteX16945" fmla="*/ 99674 w 12192000"/>
              <a:gd name="connsiteY16945" fmla="*/ 1027278 h 6858000"/>
              <a:gd name="connsiteX16946" fmla="*/ 90076 w 12192000"/>
              <a:gd name="connsiteY16946" fmla="*/ 1027278 h 6858000"/>
              <a:gd name="connsiteX16947" fmla="*/ 82694 w 12192000"/>
              <a:gd name="connsiteY16947" fmla="*/ 1023635 h 6858000"/>
              <a:gd name="connsiteX16948" fmla="*/ 70882 w 12192000"/>
              <a:gd name="connsiteY16948" fmla="*/ 1023231 h 6858000"/>
              <a:gd name="connsiteX16949" fmla="*/ 71620 w 12192000"/>
              <a:gd name="connsiteY16949" fmla="*/ 1019993 h 6858000"/>
              <a:gd name="connsiteX16950" fmla="*/ 85647 w 12192000"/>
              <a:gd name="connsiteY16950" fmla="*/ 1016350 h 6858000"/>
              <a:gd name="connsiteX16951" fmla="*/ 91553 w 12192000"/>
              <a:gd name="connsiteY16951" fmla="*/ 1018779 h 6858000"/>
              <a:gd name="connsiteX16952" fmla="*/ 97459 w 12192000"/>
              <a:gd name="connsiteY16952" fmla="*/ 1017160 h 6858000"/>
              <a:gd name="connsiteX16953" fmla="*/ 95244 w 12192000"/>
              <a:gd name="connsiteY16953" fmla="*/ 1012708 h 6858000"/>
              <a:gd name="connsiteX16954" fmla="*/ 95244 w 12192000"/>
              <a:gd name="connsiteY16954" fmla="*/ 1008256 h 6858000"/>
              <a:gd name="connsiteX16955" fmla="*/ 101150 w 12192000"/>
              <a:gd name="connsiteY16955" fmla="*/ 1003400 h 6858000"/>
              <a:gd name="connsiteX16956" fmla="*/ 113700 w 12192000"/>
              <a:gd name="connsiteY16956" fmla="*/ 1003400 h 6858000"/>
              <a:gd name="connsiteX16957" fmla="*/ 122559 w 12192000"/>
              <a:gd name="connsiteY16957" fmla="*/ 1005018 h 6858000"/>
              <a:gd name="connsiteX16958" fmla="*/ 125512 w 12192000"/>
              <a:gd name="connsiteY16958" fmla="*/ 1002185 h 6858000"/>
              <a:gd name="connsiteX16959" fmla="*/ 110009 w 12192000"/>
              <a:gd name="connsiteY16959" fmla="*/ 1000162 h 6858000"/>
              <a:gd name="connsiteX16960" fmla="*/ 105579 w 12192000"/>
              <a:gd name="connsiteY16960" fmla="*/ 995710 h 6858000"/>
              <a:gd name="connsiteX16961" fmla="*/ 100412 w 12192000"/>
              <a:gd name="connsiteY16961" fmla="*/ 994496 h 6858000"/>
              <a:gd name="connsiteX16962" fmla="*/ 95244 w 12192000"/>
              <a:gd name="connsiteY16962" fmla="*/ 1001781 h 6858000"/>
              <a:gd name="connsiteX16963" fmla="*/ 86385 w 12192000"/>
              <a:gd name="connsiteY16963" fmla="*/ 1005423 h 6858000"/>
              <a:gd name="connsiteX16964" fmla="*/ 80479 w 12192000"/>
              <a:gd name="connsiteY16964" fmla="*/ 1009875 h 6858000"/>
              <a:gd name="connsiteX16965" fmla="*/ 76788 w 12192000"/>
              <a:gd name="connsiteY16965" fmla="*/ 1007042 h 6858000"/>
              <a:gd name="connsiteX16966" fmla="*/ 77526 w 12192000"/>
              <a:gd name="connsiteY16966" fmla="*/ 1000567 h 6858000"/>
              <a:gd name="connsiteX16967" fmla="*/ 76050 w 12192000"/>
              <a:gd name="connsiteY16967" fmla="*/ 994091 h 6858000"/>
              <a:gd name="connsiteX16968" fmla="*/ 79741 w 12192000"/>
              <a:gd name="connsiteY16968" fmla="*/ 986806 h 6858000"/>
              <a:gd name="connsiteX16969" fmla="*/ 92291 w 12192000"/>
              <a:gd name="connsiteY16969" fmla="*/ 981140 h 6858000"/>
              <a:gd name="connsiteX16970" fmla="*/ 97459 w 12192000"/>
              <a:gd name="connsiteY16970" fmla="*/ 974665 h 6858000"/>
              <a:gd name="connsiteX16971" fmla="*/ 120344 w 12192000"/>
              <a:gd name="connsiteY16971" fmla="*/ 959286 h 6858000"/>
              <a:gd name="connsiteX16972" fmla="*/ 127727 w 12192000"/>
              <a:gd name="connsiteY16972" fmla="*/ 956048 h 6858000"/>
              <a:gd name="connsiteX16973" fmla="*/ 131418 w 12192000"/>
              <a:gd name="connsiteY16973" fmla="*/ 961714 h 6858000"/>
              <a:gd name="connsiteX16974" fmla="*/ 132156 w 12192000"/>
              <a:gd name="connsiteY16974" fmla="*/ 974260 h 6858000"/>
              <a:gd name="connsiteX16975" fmla="*/ 137324 w 12192000"/>
              <a:gd name="connsiteY16975" fmla="*/ 981545 h 6858000"/>
              <a:gd name="connsiteX16976" fmla="*/ 141015 w 12192000"/>
              <a:gd name="connsiteY16976" fmla="*/ 979117 h 6858000"/>
              <a:gd name="connsiteX16977" fmla="*/ 137324 w 12192000"/>
              <a:gd name="connsiteY16977" fmla="*/ 967785 h 6858000"/>
              <a:gd name="connsiteX16978" fmla="*/ 137324 w 12192000"/>
              <a:gd name="connsiteY16978" fmla="*/ 954429 h 6858000"/>
              <a:gd name="connsiteX16979" fmla="*/ 146921 w 12192000"/>
              <a:gd name="connsiteY16979" fmla="*/ 950787 h 6858000"/>
              <a:gd name="connsiteX16980" fmla="*/ 157995 w 12192000"/>
              <a:gd name="connsiteY16980" fmla="*/ 950787 h 6858000"/>
              <a:gd name="connsiteX16981" fmla="*/ 149136 w 12192000"/>
              <a:gd name="connsiteY16981" fmla="*/ 948358 h 6858000"/>
              <a:gd name="connsiteX16982" fmla="*/ 137324 w 12192000"/>
              <a:gd name="connsiteY16982" fmla="*/ 948358 h 6858000"/>
              <a:gd name="connsiteX16983" fmla="*/ 130680 w 12192000"/>
              <a:gd name="connsiteY16983" fmla="*/ 950382 h 6858000"/>
              <a:gd name="connsiteX16984" fmla="*/ 126250 w 12192000"/>
              <a:gd name="connsiteY16984" fmla="*/ 945121 h 6858000"/>
              <a:gd name="connsiteX16985" fmla="*/ 128465 w 12192000"/>
              <a:gd name="connsiteY16985" fmla="*/ 939050 h 6858000"/>
              <a:gd name="connsiteX16986" fmla="*/ 138800 w 12192000"/>
              <a:gd name="connsiteY16986" fmla="*/ 935408 h 6858000"/>
              <a:gd name="connsiteX16987" fmla="*/ 148398 w 12192000"/>
              <a:gd name="connsiteY16987" fmla="*/ 928932 h 6858000"/>
              <a:gd name="connsiteX16988" fmla="*/ 156518 w 12192000"/>
              <a:gd name="connsiteY16988" fmla="*/ 917195 h 6858000"/>
              <a:gd name="connsiteX16989" fmla="*/ 153565 w 12192000"/>
              <a:gd name="connsiteY16989" fmla="*/ 910720 h 6858000"/>
              <a:gd name="connsiteX16990" fmla="*/ 150612 w 12192000"/>
              <a:gd name="connsiteY16990" fmla="*/ 912339 h 6858000"/>
              <a:gd name="connsiteX16991" fmla="*/ 147659 w 12192000"/>
              <a:gd name="connsiteY16991" fmla="*/ 920028 h 6858000"/>
              <a:gd name="connsiteX16992" fmla="*/ 139539 w 12192000"/>
              <a:gd name="connsiteY16992" fmla="*/ 927313 h 6858000"/>
              <a:gd name="connsiteX16993" fmla="*/ 129941 w 12192000"/>
              <a:gd name="connsiteY16993" fmla="*/ 927718 h 6858000"/>
              <a:gd name="connsiteX16994" fmla="*/ 120344 w 12192000"/>
              <a:gd name="connsiteY16994" fmla="*/ 939455 h 6858000"/>
              <a:gd name="connsiteX16995" fmla="*/ 106318 w 12192000"/>
              <a:gd name="connsiteY16995" fmla="*/ 949168 h 6858000"/>
              <a:gd name="connsiteX16996" fmla="*/ 92291 w 12192000"/>
              <a:gd name="connsiteY16996" fmla="*/ 953620 h 6858000"/>
              <a:gd name="connsiteX16997" fmla="*/ 85647 w 12192000"/>
              <a:gd name="connsiteY16997" fmla="*/ 945525 h 6858000"/>
              <a:gd name="connsiteX16998" fmla="*/ 87862 w 12192000"/>
              <a:gd name="connsiteY16998" fmla="*/ 941478 h 6858000"/>
              <a:gd name="connsiteX16999" fmla="*/ 95244 w 12192000"/>
              <a:gd name="connsiteY16999" fmla="*/ 939455 h 6858000"/>
              <a:gd name="connsiteX17000" fmla="*/ 87862 w 12192000"/>
              <a:gd name="connsiteY17000" fmla="*/ 937836 h 6858000"/>
              <a:gd name="connsiteX17001" fmla="*/ 73835 w 12192000"/>
              <a:gd name="connsiteY17001" fmla="*/ 942288 h 6858000"/>
              <a:gd name="connsiteX17002" fmla="*/ 68667 w 12192000"/>
              <a:gd name="connsiteY17002" fmla="*/ 937836 h 6858000"/>
              <a:gd name="connsiteX17003" fmla="*/ 70882 w 12192000"/>
              <a:gd name="connsiteY17003" fmla="*/ 933789 h 6858000"/>
              <a:gd name="connsiteX17004" fmla="*/ 83432 w 12192000"/>
              <a:gd name="connsiteY17004" fmla="*/ 926099 h 6858000"/>
              <a:gd name="connsiteX17005" fmla="*/ 91553 w 12192000"/>
              <a:gd name="connsiteY17005" fmla="*/ 922457 h 6858000"/>
              <a:gd name="connsiteX17006" fmla="*/ 99674 w 12192000"/>
              <a:gd name="connsiteY17006" fmla="*/ 923671 h 6858000"/>
              <a:gd name="connsiteX17007" fmla="*/ 103365 w 12192000"/>
              <a:gd name="connsiteY17007" fmla="*/ 920028 h 6858000"/>
              <a:gd name="connsiteX17008" fmla="*/ 103365 w 12192000"/>
              <a:gd name="connsiteY17008" fmla="*/ 915981 h 6858000"/>
              <a:gd name="connsiteX17009" fmla="*/ 97459 w 12192000"/>
              <a:gd name="connsiteY17009" fmla="*/ 911934 h 6858000"/>
              <a:gd name="connsiteX17010" fmla="*/ 99674 w 12192000"/>
              <a:gd name="connsiteY17010" fmla="*/ 908292 h 6858000"/>
              <a:gd name="connsiteX17011" fmla="*/ 104103 w 12192000"/>
              <a:gd name="connsiteY17011" fmla="*/ 904245 h 6858000"/>
              <a:gd name="connsiteX17012" fmla="*/ 100412 w 12192000"/>
              <a:gd name="connsiteY17012" fmla="*/ 900602 h 6858000"/>
              <a:gd name="connsiteX17013" fmla="*/ 92291 w 12192000"/>
              <a:gd name="connsiteY17013" fmla="*/ 904649 h 6858000"/>
              <a:gd name="connsiteX17014" fmla="*/ 87862 w 12192000"/>
              <a:gd name="connsiteY17014" fmla="*/ 904649 h 6858000"/>
              <a:gd name="connsiteX17015" fmla="*/ 84170 w 12192000"/>
              <a:gd name="connsiteY17015" fmla="*/ 897364 h 6858000"/>
              <a:gd name="connsiteX17016" fmla="*/ 82694 w 12192000"/>
              <a:gd name="connsiteY17016" fmla="*/ 877938 h 6858000"/>
              <a:gd name="connsiteX17017" fmla="*/ 78264 w 12192000"/>
              <a:gd name="connsiteY17017" fmla="*/ 871867 h 6858000"/>
              <a:gd name="connsiteX17018" fmla="*/ 77526 w 12192000"/>
              <a:gd name="connsiteY17018" fmla="*/ 864583 h 6858000"/>
              <a:gd name="connsiteX17019" fmla="*/ 81217 w 12192000"/>
              <a:gd name="connsiteY17019" fmla="*/ 858107 h 6858000"/>
              <a:gd name="connsiteX17020" fmla="*/ 93029 w 12192000"/>
              <a:gd name="connsiteY17020" fmla="*/ 858917 h 6858000"/>
              <a:gd name="connsiteX17021" fmla="*/ 102627 w 12192000"/>
              <a:gd name="connsiteY17021" fmla="*/ 862964 h 6858000"/>
              <a:gd name="connsiteX17022" fmla="*/ 115177 w 12192000"/>
              <a:gd name="connsiteY17022" fmla="*/ 862154 h 6858000"/>
              <a:gd name="connsiteX17023" fmla="*/ 125512 w 12192000"/>
              <a:gd name="connsiteY17023" fmla="*/ 867011 h 6858000"/>
              <a:gd name="connsiteX17024" fmla="*/ 121821 w 12192000"/>
              <a:gd name="connsiteY17024" fmla="*/ 862154 h 6858000"/>
              <a:gd name="connsiteX17025" fmla="*/ 114438 w 12192000"/>
              <a:gd name="connsiteY17025" fmla="*/ 859726 h 6858000"/>
              <a:gd name="connsiteX17026" fmla="*/ 104841 w 12192000"/>
              <a:gd name="connsiteY17026" fmla="*/ 859726 h 6858000"/>
              <a:gd name="connsiteX17027" fmla="*/ 98197 w 12192000"/>
              <a:gd name="connsiteY17027" fmla="*/ 853251 h 6858000"/>
              <a:gd name="connsiteX17028" fmla="*/ 90076 w 12192000"/>
              <a:gd name="connsiteY17028" fmla="*/ 847180 h 6858000"/>
              <a:gd name="connsiteX17029" fmla="*/ 89338 w 12192000"/>
              <a:gd name="connsiteY17029" fmla="*/ 843133 h 6858000"/>
              <a:gd name="connsiteX17030" fmla="*/ 95244 w 12192000"/>
              <a:gd name="connsiteY17030" fmla="*/ 833824 h 6858000"/>
              <a:gd name="connsiteX17031" fmla="*/ 101150 w 12192000"/>
              <a:gd name="connsiteY17031" fmla="*/ 831801 h 6858000"/>
              <a:gd name="connsiteX17032" fmla="*/ 105579 w 12192000"/>
              <a:gd name="connsiteY17032" fmla="*/ 823302 h 6858000"/>
              <a:gd name="connsiteX17033" fmla="*/ 104841 w 12192000"/>
              <a:gd name="connsiteY17033" fmla="*/ 813993 h 6858000"/>
              <a:gd name="connsiteX17034" fmla="*/ 101150 w 12192000"/>
              <a:gd name="connsiteY17034" fmla="*/ 814803 h 6858000"/>
              <a:gd name="connsiteX17035" fmla="*/ 92291 w 12192000"/>
              <a:gd name="connsiteY17035" fmla="*/ 824921 h 6858000"/>
              <a:gd name="connsiteX17036" fmla="*/ 83432 w 12192000"/>
              <a:gd name="connsiteY17036" fmla="*/ 830587 h 6858000"/>
              <a:gd name="connsiteX17037" fmla="*/ 67929 w 12192000"/>
              <a:gd name="connsiteY17037" fmla="*/ 834634 h 6858000"/>
              <a:gd name="connsiteX17038" fmla="*/ 60547 w 12192000"/>
              <a:gd name="connsiteY17038" fmla="*/ 841919 h 6858000"/>
              <a:gd name="connsiteX17039" fmla="*/ 59070 w 12192000"/>
              <a:gd name="connsiteY17039" fmla="*/ 848799 h 6858000"/>
              <a:gd name="connsiteX17040" fmla="*/ 53164 w 12192000"/>
              <a:gd name="connsiteY17040" fmla="*/ 847585 h 6858000"/>
              <a:gd name="connsiteX17041" fmla="*/ 45782 w 12192000"/>
              <a:gd name="connsiteY17041" fmla="*/ 834229 h 6858000"/>
              <a:gd name="connsiteX17042" fmla="*/ 42090 w 12192000"/>
              <a:gd name="connsiteY17042" fmla="*/ 820873 h 6858000"/>
              <a:gd name="connsiteX17043" fmla="*/ 43567 w 12192000"/>
              <a:gd name="connsiteY17043" fmla="*/ 797400 h 6858000"/>
              <a:gd name="connsiteX17044" fmla="*/ 47258 w 12192000"/>
              <a:gd name="connsiteY17044" fmla="*/ 782425 h 6858000"/>
              <a:gd name="connsiteX17045" fmla="*/ 45782 w 12192000"/>
              <a:gd name="connsiteY17045" fmla="*/ 776355 h 6858000"/>
              <a:gd name="connsiteX17046" fmla="*/ 37661 w 12192000"/>
              <a:gd name="connsiteY17046" fmla="*/ 775545 h 6858000"/>
              <a:gd name="connsiteX17047" fmla="*/ 36923 w 12192000"/>
              <a:gd name="connsiteY17047" fmla="*/ 762594 h 6858000"/>
              <a:gd name="connsiteX17048" fmla="*/ 44305 w 12192000"/>
              <a:gd name="connsiteY17048" fmla="*/ 758143 h 6858000"/>
              <a:gd name="connsiteX17049" fmla="*/ 48735 w 12192000"/>
              <a:gd name="connsiteY17049" fmla="*/ 762190 h 6858000"/>
              <a:gd name="connsiteX17050" fmla="*/ 54641 w 12192000"/>
              <a:gd name="connsiteY17050" fmla="*/ 764213 h 6858000"/>
              <a:gd name="connsiteX17051" fmla="*/ 52426 w 12192000"/>
              <a:gd name="connsiteY17051" fmla="*/ 754500 h 6858000"/>
              <a:gd name="connsiteX17052" fmla="*/ 62023 w 12192000"/>
              <a:gd name="connsiteY17052" fmla="*/ 747215 h 6858000"/>
              <a:gd name="connsiteX17053" fmla="*/ 67191 w 12192000"/>
              <a:gd name="connsiteY17053" fmla="*/ 735074 h 6858000"/>
              <a:gd name="connsiteX17054" fmla="*/ 74573 w 12192000"/>
              <a:gd name="connsiteY17054" fmla="*/ 733455 h 6858000"/>
              <a:gd name="connsiteX17055" fmla="*/ 85647 w 12192000"/>
              <a:gd name="connsiteY17055" fmla="*/ 735074 h 6858000"/>
              <a:gd name="connsiteX17056" fmla="*/ 90815 w 12192000"/>
              <a:gd name="connsiteY17056" fmla="*/ 730622 h 6858000"/>
              <a:gd name="connsiteX17057" fmla="*/ 84170 w 12192000"/>
              <a:gd name="connsiteY17057" fmla="*/ 730217 h 6858000"/>
              <a:gd name="connsiteX17058" fmla="*/ 83432 w 12192000"/>
              <a:gd name="connsiteY17058" fmla="*/ 726980 h 6858000"/>
              <a:gd name="connsiteX17059" fmla="*/ 96720 w 12192000"/>
              <a:gd name="connsiteY17059" fmla="*/ 712815 h 6858000"/>
              <a:gd name="connsiteX17060" fmla="*/ 102627 w 12192000"/>
              <a:gd name="connsiteY17060" fmla="*/ 704720 h 6858000"/>
              <a:gd name="connsiteX17061" fmla="*/ 115915 w 12192000"/>
              <a:gd name="connsiteY17061" fmla="*/ 697435 h 6858000"/>
              <a:gd name="connsiteX17062" fmla="*/ 117391 w 12192000"/>
              <a:gd name="connsiteY17062" fmla="*/ 693388 h 6858000"/>
              <a:gd name="connsiteX17063" fmla="*/ 110747 w 12192000"/>
              <a:gd name="connsiteY17063" fmla="*/ 692174 h 6858000"/>
              <a:gd name="connsiteX17064" fmla="*/ 108532 w 12192000"/>
              <a:gd name="connsiteY17064" fmla="*/ 687318 h 6858000"/>
              <a:gd name="connsiteX17065" fmla="*/ 96720 w 12192000"/>
              <a:gd name="connsiteY17065" fmla="*/ 696626 h 6858000"/>
              <a:gd name="connsiteX17066" fmla="*/ 94506 w 12192000"/>
              <a:gd name="connsiteY17066" fmla="*/ 706744 h 6858000"/>
              <a:gd name="connsiteX17067" fmla="*/ 78264 w 12192000"/>
              <a:gd name="connsiteY17067" fmla="*/ 723742 h 6858000"/>
              <a:gd name="connsiteX17068" fmla="*/ 75312 w 12192000"/>
              <a:gd name="connsiteY17068" fmla="*/ 723742 h 6858000"/>
              <a:gd name="connsiteX17069" fmla="*/ 76050 w 12192000"/>
              <a:gd name="connsiteY17069" fmla="*/ 717671 h 6858000"/>
              <a:gd name="connsiteX17070" fmla="*/ 86385 w 12192000"/>
              <a:gd name="connsiteY17070" fmla="*/ 704720 h 6858000"/>
              <a:gd name="connsiteX17071" fmla="*/ 88600 w 12192000"/>
              <a:gd name="connsiteY17071" fmla="*/ 689746 h 6858000"/>
              <a:gd name="connsiteX17072" fmla="*/ 101150 w 12192000"/>
              <a:gd name="connsiteY17072" fmla="*/ 667082 h 6858000"/>
              <a:gd name="connsiteX17073" fmla="*/ 106318 w 12192000"/>
              <a:gd name="connsiteY17073" fmla="*/ 657369 h 6858000"/>
              <a:gd name="connsiteX17074" fmla="*/ 103365 w 12192000"/>
              <a:gd name="connsiteY17074" fmla="*/ 655750 h 6858000"/>
              <a:gd name="connsiteX17075" fmla="*/ 98935 w 12192000"/>
              <a:gd name="connsiteY17075" fmla="*/ 658988 h 6858000"/>
              <a:gd name="connsiteX17076" fmla="*/ 87862 w 12192000"/>
              <a:gd name="connsiteY17076" fmla="*/ 680437 h 6858000"/>
              <a:gd name="connsiteX17077" fmla="*/ 84170 w 12192000"/>
              <a:gd name="connsiteY17077" fmla="*/ 699459 h 6858000"/>
              <a:gd name="connsiteX17078" fmla="*/ 73835 w 12192000"/>
              <a:gd name="connsiteY17078" fmla="*/ 713219 h 6858000"/>
              <a:gd name="connsiteX17079" fmla="*/ 61285 w 12192000"/>
              <a:gd name="connsiteY17079" fmla="*/ 726575 h 6858000"/>
              <a:gd name="connsiteX17080" fmla="*/ 52426 w 12192000"/>
              <a:gd name="connsiteY17080" fmla="*/ 730217 h 6858000"/>
              <a:gd name="connsiteX17081" fmla="*/ 45782 w 12192000"/>
              <a:gd name="connsiteY17081" fmla="*/ 729003 h 6858000"/>
              <a:gd name="connsiteX17082" fmla="*/ 44305 w 12192000"/>
              <a:gd name="connsiteY17082" fmla="*/ 735479 h 6858000"/>
              <a:gd name="connsiteX17083" fmla="*/ 38399 w 12192000"/>
              <a:gd name="connsiteY17083" fmla="*/ 738716 h 6858000"/>
              <a:gd name="connsiteX17084" fmla="*/ 33231 w 12192000"/>
              <a:gd name="connsiteY17084" fmla="*/ 729408 h 6858000"/>
              <a:gd name="connsiteX17085" fmla="*/ 35446 w 12192000"/>
              <a:gd name="connsiteY17085" fmla="*/ 718885 h 6858000"/>
              <a:gd name="connsiteX17086" fmla="*/ 40614 w 12192000"/>
              <a:gd name="connsiteY17086" fmla="*/ 715243 h 6858000"/>
              <a:gd name="connsiteX17087" fmla="*/ 45782 w 12192000"/>
              <a:gd name="connsiteY17087" fmla="*/ 714838 h 6858000"/>
              <a:gd name="connsiteX17088" fmla="*/ 52426 w 12192000"/>
              <a:gd name="connsiteY17088" fmla="*/ 715648 h 6858000"/>
              <a:gd name="connsiteX17089" fmla="*/ 60547 w 12192000"/>
              <a:gd name="connsiteY17089" fmla="*/ 708767 h 6858000"/>
              <a:gd name="connsiteX17090" fmla="*/ 59808 w 12192000"/>
              <a:gd name="connsiteY17090" fmla="*/ 706339 h 6858000"/>
              <a:gd name="connsiteX17091" fmla="*/ 50211 w 12192000"/>
              <a:gd name="connsiteY17091" fmla="*/ 706339 h 6858000"/>
              <a:gd name="connsiteX17092" fmla="*/ 45782 w 12192000"/>
              <a:gd name="connsiteY17092" fmla="*/ 707958 h 6858000"/>
              <a:gd name="connsiteX17093" fmla="*/ 37661 w 12192000"/>
              <a:gd name="connsiteY17093" fmla="*/ 707149 h 6858000"/>
              <a:gd name="connsiteX17094" fmla="*/ 37661 w 12192000"/>
              <a:gd name="connsiteY17094" fmla="*/ 703506 h 6858000"/>
              <a:gd name="connsiteX17095" fmla="*/ 44305 w 12192000"/>
              <a:gd name="connsiteY17095" fmla="*/ 696626 h 6858000"/>
              <a:gd name="connsiteX17096" fmla="*/ 53902 w 12192000"/>
              <a:gd name="connsiteY17096" fmla="*/ 695817 h 6858000"/>
              <a:gd name="connsiteX17097" fmla="*/ 60547 w 12192000"/>
              <a:gd name="connsiteY17097" fmla="*/ 696626 h 6858000"/>
              <a:gd name="connsiteX17098" fmla="*/ 58332 w 12192000"/>
              <a:gd name="connsiteY17098" fmla="*/ 692174 h 6858000"/>
              <a:gd name="connsiteX17099" fmla="*/ 56117 w 12192000"/>
              <a:gd name="connsiteY17099" fmla="*/ 687318 h 6858000"/>
              <a:gd name="connsiteX17100" fmla="*/ 59070 w 12192000"/>
              <a:gd name="connsiteY17100" fmla="*/ 681247 h 6858000"/>
              <a:gd name="connsiteX17101" fmla="*/ 65714 w 12192000"/>
              <a:gd name="connsiteY17101" fmla="*/ 670320 h 6858000"/>
              <a:gd name="connsiteX17102" fmla="*/ 64238 w 12192000"/>
              <a:gd name="connsiteY17102" fmla="*/ 664654 h 6858000"/>
              <a:gd name="connsiteX17103" fmla="*/ 64238 w 12192000"/>
              <a:gd name="connsiteY17103" fmla="*/ 656559 h 6858000"/>
              <a:gd name="connsiteX17104" fmla="*/ 73835 w 12192000"/>
              <a:gd name="connsiteY17104" fmla="*/ 648060 h 6858000"/>
              <a:gd name="connsiteX17105" fmla="*/ 73835 w 12192000"/>
              <a:gd name="connsiteY17105" fmla="*/ 644418 h 6858000"/>
              <a:gd name="connsiteX17106" fmla="*/ 62761 w 12192000"/>
              <a:gd name="connsiteY17106" fmla="*/ 644013 h 6858000"/>
              <a:gd name="connsiteX17107" fmla="*/ 61285 w 12192000"/>
              <a:gd name="connsiteY17107" fmla="*/ 641180 h 6858000"/>
              <a:gd name="connsiteX17108" fmla="*/ 68667 w 12192000"/>
              <a:gd name="connsiteY17108" fmla="*/ 633086 h 6858000"/>
              <a:gd name="connsiteX17109" fmla="*/ 56117 w 12192000"/>
              <a:gd name="connsiteY17109" fmla="*/ 633895 h 6858000"/>
              <a:gd name="connsiteX17110" fmla="*/ 48735 w 12192000"/>
              <a:gd name="connsiteY17110" fmla="*/ 634705 h 6858000"/>
              <a:gd name="connsiteX17111" fmla="*/ 46520 w 12192000"/>
              <a:gd name="connsiteY17111" fmla="*/ 631062 h 6858000"/>
              <a:gd name="connsiteX17112" fmla="*/ 35446 w 12192000"/>
              <a:gd name="connsiteY17112" fmla="*/ 641585 h 6858000"/>
              <a:gd name="connsiteX17113" fmla="*/ 27326 w 12192000"/>
              <a:gd name="connsiteY17113" fmla="*/ 643204 h 6858000"/>
              <a:gd name="connsiteX17114" fmla="*/ 26587 w 12192000"/>
              <a:gd name="connsiteY17114" fmla="*/ 647251 h 6858000"/>
              <a:gd name="connsiteX17115" fmla="*/ 20681 w 12192000"/>
              <a:gd name="connsiteY17115" fmla="*/ 660202 h 6858000"/>
              <a:gd name="connsiteX17116" fmla="*/ 10346 w 12192000"/>
              <a:gd name="connsiteY17116" fmla="*/ 668296 h 6858000"/>
              <a:gd name="connsiteX17117" fmla="*/ 5916 w 12192000"/>
              <a:gd name="connsiteY17117" fmla="*/ 659797 h 6858000"/>
              <a:gd name="connsiteX17118" fmla="*/ 5916 w 12192000"/>
              <a:gd name="connsiteY17118" fmla="*/ 650893 h 6858000"/>
              <a:gd name="connsiteX17119" fmla="*/ 17728 w 12192000"/>
              <a:gd name="connsiteY17119" fmla="*/ 642799 h 6858000"/>
              <a:gd name="connsiteX17120" fmla="*/ 32493 w 12192000"/>
              <a:gd name="connsiteY17120" fmla="*/ 627825 h 6858000"/>
              <a:gd name="connsiteX17121" fmla="*/ 38399 w 12192000"/>
              <a:gd name="connsiteY17121" fmla="*/ 615683 h 6858000"/>
              <a:gd name="connsiteX17122" fmla="*/ 45043 w 12192000"/>
              <a:gd name="connsiteY17122" fmla="*/ 614064 h 6858000"/>
              <a:gd name="connsiteX17123" fmla="*/ 56117 w 12192000"/>
              <a:gd name="connsiteY17123" fmla="*/ 616088 h 6858000"/>
              <a:gd name="connsiteX17124" fmla="*/ 66453 w 12192000"/>
              <a:gd name="connsiteY17124" fmla="*/ 610827 h 6858000"/>
              <a:gd name="connsiteX17125" fmla="*/ 60547 w 12192000"/>
              <a:gd name="connsiteY17125" fmla="*/ 608803 h 6858000"/>
              <a:gd name="connsiteX17126" fmla="*/ 50211 w 12192000"/>
              <a:gd name="connsiteY17126" fmla="*/ 609208 h 6858000"/>
              <a:gd name="connsiteX17127" fmla="*/ 42829 w 12192000"/>
              <a:gd name="connsiteY17127" fmla="*/ 604351 h 6858000"/>
              <a:gd name="connsiteX17128" fmla="*/ 33970 w 12192000"/>
              <a:gd name="connsiteY17128" fmla="*/ 590996 h 6858000"/>
              <a:gd name="connsiteX17129" fmla="*/ 32493 w 12192000"/>
              <a:gd name="connsiteY17129" fmla="*/ 581282 h 6858000"/>
              <a:gd name="connsiteX17130" fmla="*/ 38399 w 12192000"/>
              <a:gd name="connsiteY17130" fmla="*/ 573998 h 6858000"/>
              <a:gd name="connsiteX17131" fmla="*/ 44305 w 12192000"/>
              <a:gd name="connsiteY17131" fmla="*/ 573188 h 6858000"/>
              <a:gd name="connsiteX17132" fmla="*/ 50949 w 12192000"/>
              <a:gd name="connsiteY17132" fmla="*/ 570760 h 6858000"/>
              <a:gd name="connsiteX17133" fmla="*/ 45782 w 12192000"/>
              <a:gd name="connsiteY17133" fmla="*/ 570355 h 6858000"/>
              <a:gd name="connsiteX17134" fmla="*/ 37661 w 12192000"/>
              <a:gd name="connsiteY17134" fmla="*/ 563880 h 6858000"/>
              <a:gd name="connsiteX17135" fmla="*/ 34708 w 12192000"/>
              <a:gd name="connsiteY17135" fmla="*/ 556190 h 6858000"/>
              <a:gd name="connsiteX17136" fmla="*/ 27326 w 12192000"/>
              <a:gd name="connsiteY17136" fmla="*/ 552143 h 6858000"/>
              <a:gd name="connsiteX17137" fmla="*/ 25111 w 12192000"/>
              <a:gd name="connsiteY17137" fmla="*/ 546882 h 6858000"/>
              <a:gd name="connsiteX17138" fmla="*/ 28802 w 12192000"/>
              <a:gd name="connsiteY17138" fmla="*/ 544453 h 6858000"/>
              <a:gd name="connsiteX17139" fmla="*/ 36923 w 12192000"/>
              <a:gd name="connsiteY17139" fmla="*/ 544858 h 6858000"/>
              <a:gd name="connsiteX17140" fmla="*/ 36184 w 12192000"/>
              <a:gd name="connsiteY17140" fmla="*/ 542025 h 6858000"/>
              <a:gd name="connsiteX17141" fmla="*/ 31017 w 12192000"/>
              <a:gd name="connsiteY17141" fmla="*/ 538383 h 6858000"/>
              <a:gd name="connsiteX17142" fmla="*/ 25849 w 12192000"/>
              <a:gd name="connsiteY17142" fmla="*/ 539192 h 6858000"/>
              <a:gd name="connsiteX17143" fmla="*/ 19205 w 12192000"/>
              <a:gd name="connsiteY17143" fmla="*/ 533121 h 6858000"/>
              <a:gd name="connsiteX17144" fmla="*/ 16252 w 12192000"/>
              <a:gd name="connsiteY17144" fmla="*/ 525836 h 6858000"/>
              <a:gd name="connsiteX17145" fmla="*/ 10346 w 12192000"/>
              <a:gd name="connsiteY17145" fmla="*/ 526241 h 6858000"/>
              <a:gd name="connsiteX17146" fmla="*/ 5178 w 12192000"/>
              <a:gd name="connsiteY17146" fmla="*/ 525836 h 6858000"/>
              <a:gd name="connsiteX17147" fmla="*/ 2964 w 12192000"/>
              <a:gd name="connsiteY17147" fmla="*/ 522194 h 6858000"/>
              <a:gd name="connsiteX17148" fmla="*/ 8131 w 12192000"/>
              <a:gd name="connsiteY17148" fmla="*/ 514909 h 6858000"/>
              <a:gd name="connsiteX17149" fmla="*/ 14775 w 12192000"/>
              <a:gd name="connsiteY17149" fmla="*/ 514100 h 6858000"/>
              <a:gd name="connsiteX17150" fmla="*/ 17728 w 12192000"/>
              <a:gd name="connsiteY17150" fmla="*/ 509648 h 6858000"/>
              <a:gd name="connsiteX17151" fmla="*/ 15514 w 12192000"/>
              <a:gd name="connsiteY17151" fmla="*/ 506410 h 6858000"/>
              <a:gd name="connsiteX17152" fmla="*/ 14775 w 12192000"/>
              <a:gd name="connsiteY17152" fmla="*/ 496292 h 6858000"/>
              <a:gd name="connsiteX17153" fmla="*/ 19943 w 12192000"/>
              <a:gd name="connsiteY17153" fmla="*/ 489412 h 6858000"/>
              <a:gd name="connsiteX17154" fmla="*/ 16990 w 12192000"/>
              <a:gd name="connsiteY17154" fmla="*/ 483746 h 6858000"/>
              <a:gd name="connsiteX17155" fmla="*/ 19943 w 12192000"/>
              <a:gd name="connsiteY17155" fmla="*/ 480508 h 6858000"/>
              <a:gd name="connsiteX17156" fmla="*/ 23634 w 12192000"/>
              <a:gd name="connsiteY17156" fmla="*/ 487793 h 6858000"/>
              <a:gd name="connsiteX17157" fmla="*/ 31017 w 12192000"/>
              <a:gd name="connsiteY17157" fmla="*/ 493055 h 6858000"/>
              <a:gd name="connsiteX17158" fmla="*/ 34708 w 12192000"/>
              <a:gd name="connsiteY17158" fmla="*/ 491436 h 6858000"/>
              <a:gd name="connsiteX17159" fmla="*/ 34708 w 12192000"/>
              <a:gd name="connsiteY17159" fmla="*/ 482532 h 6858000"/>
              <a:gd name="connsiteX17160" fmla="*/ 28064 w 12192000"/>
              <a:gd name="connsiteY17160" fmla="*/ 472009 h 6858000"/>
              <a:gd name="connsiteX17161" fmla="*/ 27326 w 12192000"/>
              <a:gd name="connsiteY17161" fmla="*/ 467153 h 6858000"/>
              <a:gd name="connsiteX17162" fmla="*/ 34708 w 12192000"/>
              <a:gd name="connsiteY17162" fmla="*/ 465939 h 6858000"/>
              <a:gd name="connsiteX17163" fmla="*/ 39138 w 12192000"/>
              <a:gd name="connsiteY17163" fmla="*/ 462701 h 6858000"/>
              <a:gd name="connsiteX17164" fmla="*/ 32493 w 12192000"/>
              <a:gd name="connsiteY17164" fmla="*/ 458249 h 6858000"/>
              <a:gd name="connsiteX17165" fmla="*/ 32493 w 12192000"/>
              <a:gd name="connsiteY17165" fmla="*/ 454202 h 6858000"/>
              <a:gd name="connsiteX17166" fmla="*/ 37661 w 12192000"/>
              <a:gd name="connsiteY17166" fmla="*/ 452178 h 6858000"/>
              <a:gd name="connsiteX17167" fmla="*/ 50949 w 12192000"/>
              <a:gd name="connsiteY17167" fmla="*/ 444489 h 6858000"/>
              <a:gd name="connsiteX17168" fmla="*/ 51688 w 12192000"/>
              <a:gd name="connsiteY17168" fmla="*/ 441656 h 6858000"/>
              <a:gd name="connsiteX17169" fmla="*/ 39138 w 12192000"/>
              <a:gd name="connsiteY17169" fmla="*/ 442465 h 6858000"/>
              <a:gd name="connsiteX17170" fmla="*/ 31017 w 12192000"/>
              <a:gd name="connsiteY17170" fmla="*/ 445703 h 6858000"/>
              <a:gd name="connsiteX17171" fmla="*/ 25849 w 12192000"/>
              <a:gd name="connsiteY17171" fmla="*/ 442465 h 6858000"/>
              <a:gd name="connsiteX17172" fmla="*/ 19943 w 12192000"/>
              <a:gd name="connsiteY17172" fmla="*/ 446108 h 6858000"/>
              <a:gd name="connsiteX17173" fmla="*/ 13299 w 12192000"/>
              <a:gd name="connsiteY17173" fmla="*/ 440442 h 6858000"/>
              <a:gd name="connsiteX17174" fmla="*/ 12561 w 12192000"/>
              <a:gd name="connsiteY17174" fmla="*/ 430729 h 6858000"/>
              <a:gd name="connsiteX17175" fmla="*/ 7393 w 12192000"/>
              <a:gd name="connsiteY17175" fmla="*/ 430729 h 6858000"/>
              <a:gd name="connsiteX17176" fmla="*/ 5916 w 12192000"/>
              <a:gd name="connsiteY17176" fmla="*/ 420206 h 6858000"/>
              <a:gd name="connsiteX17177" fmla="*/ 0 w 12192000"/>
              <a:gd name="connsiteY17177" fmla="*/ 414604 h 6858000"/>
              <a:gd name="connsiteX17178" fmla="*/ 0 w 12192000"/>
              <a:gd name="connsiteY17178" fmla="*/ 377494 h 6858000"/>
              <a:gd name="connsiteX17179" fmla="*/ 749 w 12192000"/>
              <a:gd name="connsiteY17179" fmla="*/ 376902 h 6858000"/>
              <a:gd name="connsiteX17180" fmla="*/ 0 w 12192000"/>
              <a:gd name="connsiteY17180" fmla="*/ 375465 h 6858000"/>
              <a:gd name="connsiteX17181" fmla="*/ 0 w 12192000"/>
              <a:gd name="connsiteY17181" fmla="*/ 357711 h 6858000"/>
              <a:gd name="connsiteX17182" fmla="*/ 8131 w 12192000"/>
              <a:gd name="connsiteY17182" fmla="*/ 343310 h 6858000"/>
              <a:gd name="connsiteX17183" fmla="*/ 5178 w 12192000"/>
              <a:gd name="connsiteY17183" fmla="*/ 330359 h 6858000"/>
              <a:gd name="connsiteX17184" fmla="*/ 8869 w 12192000"/>
              <a:gd name="connsiteY17184" fmla="*/ 314575 h 6858000"/>
              <a:gd name="connsiteX17185" fmla="*/ 16252 w 12192000"/>
              <a:gd name="connsiteY17185" fmla="*/ 302029 h 6858000"/>
              <a:gd name="connsiteX17186" fmla="*/ 5178 w 12192000"/>
              <a:gd name="connsiteY17186" fmla="*/ 308909 h 6858000"/>
              <a:gd name="connsiteX17187" fmla="*/ 749 w 12192000"/>
              <a:gd name="connsiteY17187" fmla="*/ 320241 h 6858000"/>
              <a:gd name="connsiteX17188" fmla="*/ 0 w 12192000"/>
              <a:gd name="connsiteY17188" fmla="*/ 31998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Lst>
            <a:rect l="l" t="t" r="r" b="b"/>
            <a:pathLst>
              <a:path w="12192000" h="6858000">
                <a:moveTo>
                  <a:pt x="12175866" y="4649068"/>
                </a:moveTo>
                <a:lnTo>
                  <a:pt x="12181034" y="4650687"/>
                </a:lnTo>
                <a:lnTo>
                  <a:pt x="12188416" y="4663638"/>
                </a:lnTo>
                <a:lnTo>
                  <a:pt x="12190631" y="4658377"/>
                </a:lnTo>
                <a:lnTo>
                  <a:pt x="12192000" y="4657939"/>
                </a:lnTo>
                <a:lnTo>
                  <a:pt x="12192000" y="5605302"/>
                </a:lnTo>
                <a:lnTo>
                  <a:pt x="12175128" y="5606623"/>
                </a:lnTo>
                <a:lnTo>
                  <a:pt x="12161101" y="5615931"/>
                </a:lnTo>
                <a:lnTo>
                  <a:pt x="12153719" y="5615931"/>
                </a:lnTo>
                <a:lnTo>
                  <a:pt x="12141907" y="5624026"/>
                </a:lnTo>
                <a:lnTo>
                  <a:pt x="12125665" y="5627263"/>
                </a:lnTo>
                <a:lnTo>
                  <a:pt x="12098350" y="5636572"/>
                </a:lnTo>
                <a:lnTo>
                  <a:pt x="12078418" y="5635358"/>
                </a:lnTo>
                <a:lnTo>
                  <a:pt x="12068821" y="5638595"/>
                </a:lnTo>
                <a:lnTo>
                  <a:pt x="12055532" y="5637786"/>
                </a:lnTo>
                <a:lnTo>
                  <a:pt x="12040767" y="5631715"/>
                </a:lnTo>
                <a:lnTo>
                  <a:pt x="12031908" y="5632120"/>
                </a:lnTo>
                <a:lnTo>
                  <a:pt x="12024526" y="5631715"/>
                </a:lnTo>
                <a:lnTo>
                  <a:pt x="12017144" y="5634548"/>
                </a:lnTo>
                <a:lnTo>
                  <a:pt x="12000902" y="5648713"/>
                </a:lnTo>
                <a:lnTo>
                  <a:pt x="11974325" y="5663688"/>
                </a:lnTo>
                <a:lnTo>
                  <a:pt x="11953655" y="5670163"/>
                </a:lnTo>
                <a:lnTo>
                  <a:pt x="11948487" y="5666925"/>
                </a:lnTo>
                <a:lnTo>
                  <a:pt x="11934460" y="5670973"/>
                </a:lnTo>
                <a:lnTo>
                  <a:pt x="11922648" y="5679472"/>
                </a:lnTo>
                <a:lnTo>
                  <a:pt x="11916004" y="5695660"/>
                </a:lnTo>
                <a:lnTo>
                  <a:pt x="11905669" y="5705373"/>
                </a:lnTo>
                <a:lnTo>
                  <a:pt x="11900501" y="5706992"/>
                </a:lnTo>
                <a:lnTo>
                  <a:pt x="11896072" y="5717919"/>
                </a:lnTo>
                <a:lnTo>
                  <a:pt x="11882783" y="5726418"/>
                </a:lnTo>
                <a:lnTo>
                  <a:pt x="11871710" y="5723585"/>
                </a:lnTo>
                <a:lnTo>
                  <a:pt x="11860636" y="5733299"/>
                </a:lnTo>
                <a:lnTo>
                  <a:pt x="11857683" y="5732084"/>
                </a:lnTo>
                <a:lnTo>
                  <a:pt x="11858421" y="5724395"/>
                </a:lnTo>
                <a:lnTo>
                  <a:pt x="11839227" y="5724395"/>
                </a:lnTo>
                <a:lnTo>
                  <a:pt x="11831106" y="5729251"/>
                </a:lnTo>
                <a:lnTo>
                  <a:pt x="11826677" y="5724395"/>
                </a:lnTo>
                <a:lnTo>
                  <a:pt x="11818556" y="5728037"/>
                </a:lnTo>
                <a:lnTo>
                  <a:pt x="11812650" y="5728037"/>
                </a:lnTo>
                <a:lnTo>
                  <a:pt x="11808959" y="5718324"/>
                </a:lnTo>
                <a:lnTo>
                  <a:pt x="11798623" y="5721967"/>
                </a:lnTo>
                <a:lnTo>
                  <a:pt x="11790503" y="5721157"/>
                </a:lnTo>
                <a:lnTo>
                  <a:pt x="11786073" y="5717919"/>
                </a:lnTo>
                <a:lnTo>
                  <a:pt x="11769094" y="5721562"/>
                </a:lnTo>
                <a:lnTo>
                  <a:pt x="11765402" y="5716705"/>
                </a:lnTo>
                <a:lnTo>
                  <a:pt x="11739564" y="5721967"/>
                </a:lnTo>
                <a:lnTo>
                  <a:pt x="11729967" y="5727228"/>
                </a:lnTo>
                <a:lnTo>
                  <a:pt x="11723323" y="5723585"/>
                </a:lnTo>
                <a:lnTo>
                  <a:pt x="11712987" y="5722371"/>
                </a:lnTo>
                <a:lnTo>
                  <a:pt x="11685672" y="5737750"/>
                </a:lnTo>
                <a:lnTo>
                  <a:pt x="11682719" y="5749082"/>
                </a:lnTo>
                <a:lnTo>
                  <a:pt x="11677551" y="5751511"/>
                </a:lnTo>
                <a:lnTo>
                  <a:pt x="11673860" y="5749892"/>
                </a:lnTo>
                <a:lnTo>
                  <a:pt x="11665740" y="5759605"/>
                </a:lnTo>
                <a:lnTo>
                  <a:pt x="11658357" y="5752320"/>
                </a:lnTo>
                <a:lnTo>
                  <a:pt x="11650975" y="5752320"/>
                </a:lnTo>
                <a:lnTo>
                  <a:pt x="11641377" y="5757177"/>
                </a:lnTo>
                <a:lnTo>
                  <a:pt x="11641377" y="5765271"/>
                </a:lnTo>
                <a:lnTo>
                  <a:pt x="11626613" y="5763652"/>
                </a:lnTo>
                <a:lnTo>
                  <a:pt x="11618492" y="5774984"/>
                </a:lnTo>
                <a:lnTo>
                  <a:pt x="11611109" y="5776603"/>
                </a:lnTo>
                <a:lnTo>
                  <a:pt x="11609633" y="5781864"/>
                </a:lnTo>
                <a:lnTo>
                  <a:pt x="11597083" y="5783078"/>
                </a:lnTo>
                <a:lnTo>
                  <a:pt x="11582318" y="5785507"/>
                </a:lnTo>
                <a:lnTo>
                  <a:pt x="11579365" y="5783483"/>
                </a:lnTo>
                <a:lnTo>
                  <a:pt x="11574197" y="5787530"/>
                </a:lnTo>
                <a:lnTo>
                  <a:pt x="11570506" y="5781055"/>
                </a:lnTo>
                <a:lnTo>
                  <a:pt x="11557956" y="5783483"/>
                </a:lnTo>
                <a:lnTo>
                  <a:pt x="11546882" y="5781864"/>
                </a:lnTo>
                <a:lnTo>
                  <a:pt x="11543929" y="5778222"/>
                </a:lnTo>
                <a:lnTo>
                  <a:pt x="11538023" y="5779436"/>
                </a:lnTo>
                <a:lnTo>
                  <a:pt x="11523997" y="5777008"/>
                </a:lnTo>
                <a:lnTo>
                  <a:pt x="11518829" y="5771746"/>
                </a:lnTo>
                <a:lnTo>
                  <a:pt x="11507755" y="5769723"/>
                </a:lnTo>
                <a:lnTo>
                  <a:pt x="11504064" y="5765676"/>
                </a:lnTo>
                <a:lnTo>
                  <a:pt x="11504802" y="5758391"/>
                </a:lnTo>
                <a:lnTo>
                  <a:pt x="11483393" y="5738560"/>
                </a:lnTo>
                <a:lnTo>
                  <a:pt x="11476011" y="5738155"/>
                </a:lnTo>
                <a:lnTo>
                  <a:pt x="11469367" y="5732489"/>
                </a:lnTo>
                <a:lnTo>
                  <a:pt x="11468628" y="5704159"/>
                </a:lnTo>
                <a:lnTo>
                  <a:pt x="11481179" y="5686756"/>
                </a:lnTo>
                <a:lnTo>
                  <a:pt x="11487823" y="5692827"/>
                </a:lnTo>
                <a:lnTo>
                  <a:pt x="11504064" y="5681090"/>
                </a:lnTo>
                <a:lnTo>
                  <a:pt x="11502588" y="5669354"/>
                </a:lnTo>
                <a:lnTo>
                  <a:pt x="11510708" y="5663688"/>
                </a:lnTo>
                <a:lnTo>
                  <a:pt x="11513661" y="5651546"/>
                </a:lnTo>
                <a:lnTo>
                  <a:pt x="11510708" y="5645475"/>
                </a:lnTo>
                <a:lnTo>
                  <a:pt x="11519567" y="5638191"/>
                </a:lnTo>
                <a:lnTo>
                  <a:pt x="11521782" y="5617955"/>
                </a:lnTo>
                <a:lnTo>
                  <a:pt x="11524735" y="5605813"/>
                </a:lnTo>
                <a:lnTo>
                  <a:pt x="11520305" y="5600957"/>
                </a:lnTo>
                <a:lnTo>
                  <a:pt x="11529164" y="5594886"/>
                </a:lnTo>
                <a:lnTo>
                  <a:pt x="11529164" y="5583554"/>
                </a:lnTo>
                <a:lnTo>
                  <a:pt x="11518829" y="5560890"/>
                </a:lnTo>
                <a:lnTo>
                  <a:pt x="11518829" y="5545106"/>
                </a:lnTo>
                <a:lnTo>
                  <a:pt x="11513661" y="5530537"/>
                </a:lnTo>
                <a:lnTo>
                  <a:pt x="11515876" y="5523656"/>
                </a:lnTo>
                <a:lnTo>
                  <a:pt x="11514400" y="5472258"/>
                </a:lnTo>
                <a:lnTo>
                  <a:pt x="11519567" y="5460116"/>
                </a:lnTo>
                <a:lnTo>
                  <a:pt x="11504802" y="5425716"/>
                </a:lnTo>
                <a:lnTo>
                  <a:pt x="11499635" y="5399814"/>
                </a:lnTo>
                <a:lnTo>
                  <a:pt x="11492252" y="5390910"/>
                </a:lnTo>
                <a:lnTo>
                  <a:pt x="11493729" y="5344368"/>
                </a:lnTo>
                <a:lnTo>
                  <a:pt x="11484132" y="5318466"/>
                </a:lnTo>
                <a:lnTo>
                  <a:pt x="11466414" y="5298635"/>
                </a:lnTo>
                <a:lnTo>
                  <a:pt x="11458293" y="5283256"/>
                </a:lnTo>
                <a:lnTo>
                  <a:pt x="11463461" y="5280423"/>
                </a:lnTo>
                <a:lnTo>
                  <a:pt x="11467890" y="5273543"/>
                </a:lnTo>
                <a:lnTo>
                  <a:pt x="11470843" y="5289731"/>
                </a:lnTo>
                <a:lnTo>
                  <a:pt x="11481917" y="5303896"/>
                </a:lnTo>
                <a:lnTo>
                  <a:pt x="11495943" y="5301468"/>
                </a:lnTo>
                <a:lnTo>
                  <a:pt x="11486346" y="5284065"/>
                </a:lnTo>
                <a:lnTo>
                  <a:pt x="11473058" y="5271924"/>
                </a:lnTo>
                <a:lnTo>
                  <a:pt x="11470843" y="5251688"/>
                </a:lnTo>
                <a:lnTo>
                  <a:pt x="11477487" y="5241570"/>
                </a:lnTo>
                <a:lnTo>
                  <a:pt x="11487085" y="5261806"/>
                </a:lnTo>
                <a:lnTo>
                  <a:pt x="11486346" y="5276376"/>
                </a:lnTo>
                <a:lnTo>
                  <a:pt x="11489299" y="5279209"/>
                </a:lnTo>
                <a:lnTo>
                  <a:pt x="11495943" y="5270710"/>
                </a:lnTo>
                <a:lnTo>
                  <a:pt x="11496682" y="5286898"/>
                </a:lnTo>
                <a:lnTo>
                  <a:pt x="11501111" y="5293779"/>
                </a:lnTo>
                <a:lnTo>
                  <a:pt x="11512185" y="5290136"/>
                </a:lnTo>
                <a:lnTo>
                  <a:pt x="11507755" y="5277995"/>
                </a:lnTo>
                <a:lnTo>
                  <a:pt x="11514400" y="5264639"/>
                </a:lnTo>
                <a:lnTo>
                  <a:pt x="11507017" y="5256950"/>
                </a:lnTo>
                <a:lnTo>
                  <a:pt x="11506279" y="5246427"/>
                </a:lnTo>
                <a:lnTo>
                  <a:pt x="11489299" y="5219311"/>
                </a:lnTo>
                <a:lnTo>
                  <a:pt x="11491514" y="5197457"/>
                </a:lnTo>
                <a:lnTo>
                  <a:pt x="11486346" y="5181673"/>
                </a:lnTo>
                <a:lnTo>
                  <a:pt x="11493729" y="5151319"/>
                </a:lnTo>
                <a:lnTo>
                  <a:pt x="11513661" y="5129060"/>
                </a:lnTo>
                <a:lnTo>
                  <a:pt x="11512185" y="5108015"/>
                </a:lnTo>
                <a:lnTo>
                  <a:pt x="11518091" y="5096683"/>
                </a:lnTo>
                <a:lnTo>
                  <a:pt x="11509970" y="5082518"/>
                </a:lnTo>
                <a:lnTo>
                  <a:pt x="11521782" y="5062687"/>
                </a:lnTo>
                <a:lnTo>
                  <a:pt x="11525473" y="5049331"/>
                </a:lnTo>
                <a:lnTo>
                  <a:pt x="11540976" y="5037999"/>
                </a:lnTo>
                <a:lnTo>
                  <a:pt x="11541715" y="5046498"/>
                </a:lnTo>
                <a:lnTo>
                  <a:pt x="11536547" y="5057830"/>
                </a:lnTo>
                <a:lnTo>
                  <a:pt x="11538023" y="5065115"/>
                </a:lnTo>
                <a:lnTo>
                  <a:pt x="11534332" y="5070376"/>
                </a:lnTo>
                <a:lnTo>
                  <a:pt x="11541715" y="5075233"/>
                </a:lnTo>
                <a:lnTo>
                  <a:pt x="11553526" y="5066329"/>
                </a:lnTo>
                <a:lnTo>
                  <a:pt x="11553526" y="5051759"/>
                </a:lnTo>
                <a:lnTo>
                  <a:pt x="11566077" y="5035571"/>
                </a:lnTo>
                <a:lnTo>
                  <a:pt x="11594130" y="5027881"/>
                </a:lnTo>
                <a:lnTo>
                  <a:pt x="11615539" y="5018168"/>
                </a:lnTo>
                <a:lnTo>
                  <a:pt x="11632519" y="5004812"/>
                </a:lnTo>
                <a:lnTo>
                  <a:pt x="11637686" y="5004812"/>
                </a:lnTo>
                <a:lnTo>
                  <a:pt x="11639901" y="5000765"/>
                </a:lnTo>
                <a:lnTo>
                  <a:pt x="11660572" y="4997123"/>
                </a:lnTo>
                <a:lnTo>
                  <a:pt x="11668692" y="4986196"/>
                </a:lnTo>
                <a:lnTo>
                  <a:pt x="11676813" y="4982148"/>
                </a:lnTo>
                <a:lnTo>
                  <a:pt x="11680504" y="4987410"/>
                </a:lnTo>
                <a:lnTo>
                  <a:pt x="11687887" y="4986600"/>
                </a:lnTo>
                <a:lnTo>
                  <a:pt x="11696008" y="4989838"/>
                </a:lnTo>
                <a:lnTo>
                  <a:pt x="11711511" y="4989838"/>
                </a:lnTo>
                <a:lnTo>
                  <a:pt x="11732181" y="4982148"/>
                </a:lnTo>
                <a:lnTo>
                  <a:pt x="11734396" y="4974054"/>
                </a:lnTo>
                <a:lnTo>
                  <a:pt x="11743255" y="4969602"/>
                </a:lnTo>
                <a:lnTo>
                  <a:pt x="11775738" y="4970816"/>
                </a:lnTo>
                <a:lnTo>
                  <a:pt x="11785335" y="4965960"/>
                </a:lnTo>
                <a:lnTo>
                  <a:pt x="11787550" y="4957865"/>
                </a:lnTo>
                <a:lnTo>
                  <a:pt x="11803053" y="4952199"/>
                </a:lnTo>
                <a:lnTo>
                  <a:pt x="11814865" y="4955032"/>
                </a:lnTo>
                <a:lnTo>
                  <a:pt x="11826677" y="4952199"/>
                </a:lnTo>
                <a:lnTo>
                  <a:pt x="11842180" y="4951390"/>
                </a:lnTo>
                <a:lnTo>
                  <a:pt x="11852515" y="4947748"/>
                </a:lnTo>
                <a:lnTo>
                  <a:pt x="11878354" y="4945724"/>
                </a:lnTo>
                <a:lnTo>
                  <a:pt x="11907884" y="4929131"/>
                </a:lnTo>
                <a:lnTo>
                  <a:pt x="11923387" y="4909704"/>
                </a:lnTo>
                <a:lnTo>
                  <a:pt x="11930031" y="4904038"/>
                </a:lnTo>
                <a:lnTo>
                  <a:pt x="11929293" y="4892302"/>
                </a:lnTo>
                <a:lnTo>
                  <a:pt x="11941104" y="4885017"/>
                </a:lnTo>
                <a:lnTo>
                  <a:pt x="11939628" y="4880160"/>
                </a:lnTo>
                <a:lnTo>
                  <a:pt x="11953655" y="4876518"/>
                </a:lnTo>
                <a:lnTo>
                  <a:pt x="11958822" y="4867614"/>
                </a:lnTo>
                <a:lnTo>
                  <a:pt x="11967681" y="4862758"/>
                </a:lnTo>
                <a:lnTo>
                  <a:pt x="11967681" y="4854663"/>
                </a:lnTo>
                <a:lnTo>
                  <a:pt x="11963252" y="4852235"/>
                </a:lnTo>
                <a:lnTo>
                  <a:pt x="11963252" y="4827952"/>
                </a:lnTo>
                <a:lnTo>
                  <a:pt x="11961037" y="4816215"/>
                </a:lnTo>
                <a:lnTo>
                  <a:pt x="11969158" y="4809740"/>
                </a:lnTo>
                <a:lnTo>
                  <a:pt x="11975064" y="4802860"/>
                </a:lnTo>
                <a:lnTo>
                  <a:pt x="11984661" y="4803669"/>
                </a:lnTo>
                <a:lnTo>
                  <a:pt x="11986137" y="4798408"/>
                </a:lnTo>
                <a:lnTo>
                  <a:pt x="11993520" y="4796384"/>
                </a:lnTo>
                <a:lnTo>
                  <a:pt x="11996473" y="4784243"/>
                </a:lnTo>
                <a:lnTo>
                  <a:pt x="12006808" y="4776958"/>
                </a:lnTo>
                <a:lnTo>
                  <a:pt x="12010499" y="4772102"/>
                </a:lnTo>
                <a:lnTo>
                  <a:pt x="12008285" y="4783029"/>
                </a:lnTo>
                <a:lnTo>
                  <a:pt x="12014191" y="4790314"/>
                </a:lnTo>
                <a:lnTo>
                  <a:pt x="12024526" y="4809335"/>
                </a:lnTo>
                <a:lnTo>
                  <a:pt x="12040029" y="4840498"/>
                </a:lnTo>
                <a:lnTo>
                  <a:pt x="12041506" y="4829166"/>
                </a:lnTo>
                <a:lnTo>
                  <a:pt x="12045935" y="4818644"/>
                </a:lnTo>
                <a:lnTo>
                  <a:pt x="12043720" y="4808931"/>
                </a:lnTo>
                <a:lnTo>
                  <a:pt x="12048888" y="4808931"/>
                </a:lnTo>
                <a:lnTo>
                  <a:pt x="12053318" y="4812573"/>
                </a:lnTo>
                <a:lnTo>
                  <a:pt x="12054056" y="4804074"/>
                </a:lnTo>
                <a:lnTo>
                  <a:pt x="12058485" y="4796384"/>
                </a:lnTo>
                <a:lnTo>
                  <a:pt x="12048150" y="4796789"/>
                </a:lnTo>
                <a:lnTo>
                  <a:pt x="12037814" y="4788695"/>
                </a:lnTo>
                <a:lnTo>
                  <a:pt x="12042982" y="4779386"/>
                </a:lnTo>
                <a:lnTo>
                  <a:pt x="12047412" y="4777363"/>
                </a:lnTo>
                <a:lnTo>
                  <a:pt x="12035600" y="4769269"/>
                </a:lnTo>
                <a:lnTo>
                  <a:pt x="12042244" y="4764412"/>
                </a:lnTo>
                <a:lnTo>
                  <a:pt x="12051103" y="4769673"/>
                </a:lnTo>
                <a:lnTo>
                  <a:pt x="12054794" y="4776553"/>
                </a:lnTo>
                <a:lnTo>
                  <a:pt x="12062176" y="4770483"/>
                </a:lnTo>
                <a:lnTo>
                  <a:pt x="12070297" y="4775339"/>
                </a:lnTo>
                <a:lnTo>
                  <a:pt x="12075465" y="4781815"/>
                </a:lnTo>
                <a:lnTo>
                  <a:pt x="12085062" y="4783838"/>
                </a:lnTo>
                <a:lnTo>
                  <a:pt x="12087277" y="4779791"/>
                </a:lnTo>
                <a:lnTo>
                  <a:pt x="12098350" y="4774530"/>
                </a:lnTo>
                <a:lnTo>
                  <a:pt x="12080633" y="4772102"/>
                </a:lnTo>
                <a:lnTo>
                  <a:pt x="12085800" y="4765626"/>
                </a:lnTo>
                <a:lnTo>
                  <a:pt x="12094659" y="4761984"/>
                </a:lnTo>
                <a:lnTo>
                  <a:pt x="12089491" y="4755104"/>
                </a:lnTo>
                <a:lnTo>
                  <a:pt x="12096874" y="4746200"/>
                </a:lnTo>
                <a:lnTo>
                  <a:pt x="12090968" y="4748223"/>
                </a:lnTo>
                <a:lnTo>
                  <a:pt x="12090230" y="4742153"/>
                </a:lnTo>
                <a:lnTo>
                  <a:pt x="12088015" y="4736082"/>
                </a:lnTo>
                <a:lnTo>
                  <a:pt x="12085800" y="4729202"/>
                </a:lnTo>
                <a:lnTo>
                  <a:pt x="12096136" y="4727583"/>
                </a:lnTo>
                <a:lnTo>
                  <a:pt x="12104256" y="4719084"/>
                </a:lnTo>
                <a:lnTo>
                  <a:pt x="12113854" y="4730011"/>
                </a:lnTo>
                <a:lnTo>
                  <a:pt x="12120498" y="4728392"/>
                </a:lnTo>
                <a:lnTo>
                  <a:pt x="12125665" y="4721107"/>
                </a:lnTo>
                <a:lnTo>
                  <a:pt x="12111639" y="4719489"/>
                </a:lnTo>
                <a:lnTo>
                  <a:pt x="12109424" y="4712608"/>
                </a:lnTo>
                <a:lnTo>
                  <a:pt x="12121236" y="4705324"/>
                </a:lnTo>
                <a:lnTo>
                  <a:pt x="12130833" y="4710585"/>
                </a:lnTo>
                <a:lnTo>
                  <a:pt x="12143383" y="4700467"/>
                </a:lnTo>
                <a:lnTo>
                  <a:pt x="12128618" y="4696420"/>
                </a:lnTo>
                <a:lnTo>
                  <a:pt x="12130095" y="4686302"/>
                </a:lnTo>
                <a:lnTo>
                  <a:pt x="12134524" y="4680636"/>
                </a:lnTo>
                <a:lnTo>
                  <a:pt x="12145598" y="4678612"/>
                </a:lnTo>
                <a:lnTo>
                  <a:pt x="12149289" y="4668495"/>
                </a:lnTo>
                <a:lnTo>
                  <a:pt x="12156672" y="4668090"/>
                </a:lnTo>
                <a:lnTo>
                  <a:pt x="12149289" y="4675779"/>
                </a:lnTo>
                <a:lnTo>
                  <a:pt x="12151504" y="4680636"/>
                </a:lnTo>
                <a:lnTo>
                  <a:pt x="12156672" y="4681041"/>
                </a:lnTo>
                <a:lnTo>
                  <a:pt x="12161101" y="4687921"/>
                </a:lnTo>
                <a:lnTo>
                  <a:pt x="12171437" y="4682255"/>
                </a:lnTo>
                <a:lnTo>
                  <a:pt x="12168484" y="4676589"/>
                </a:lnTo>
                <a:lnTo>
                  <a:pt x="12171437" y="4667280"/>
                </a:lnTo>
                <a:lnTo>
                  <a:pt x="12181034" y="4660805"/>
                </a:lnTo>
                <a:lnTo>
                  <a:pt x="12174390" y="4656758"/>
                </a:lnTo>
                <a:close/>
                <a:moveTo>
                  <a:pt x="8345119" y="4524012"/>
                </a:moveTo>
                <a:lnTo>
                  <a:pt x="8348810" y="4532915"/>
                </a:lnTo>
                <a:lnTo>
                  <a:pt x="8343642" y="4542224"/>
                </a:lnTo>
                <a:lnTo>
                  <a:pt x="8352501" y="4545866"/>
                </a:lnTo>
                <a:lnTo>
                  <a:pt x="8353978" y="4555175"/>
                </a:lnTo>
                <a:lnTo>
                  <a:pt x="8362098" y="4565292"/>
                </a:lnTo>
                <a:lnTo>
                  <a:pt x="8366528" y="4563674"/>
                </a:lnTo>
                <a:lnTo>
                  <a:pt x="8370219" y="4570958"/>
                </a:lnTo>
                <a:lnTo>
                  <a:pt x="8370957" y="4591599"/>
                </a:lnTo>
                <a:lnTo>
                  <a:pt x="8378340" y="4600503"/>
                </a:lnTo>
                <a:lnTo>
                  <a:pt x="8377601" y="4623976"/>
                </a:lnTo>
                <a:lnTo>
                  <a:pt x="8375387" y="4628833"/>
                </a:lnTo>
                <a:lnTo>
                  <a:pt x="8378340" y="4641379"/>
                </a:lnTo>
                <a:lnTo>
                  <a:pt x="8378340" y="4651497"/>
                </a:lnTo>
                <a:lnTo>
                  <a:pt x="8375387" y="4655544"/>
                </a:lnTo>
                <a:lnTo>
                  <a:pt x="8377601" y="4664043"/>
                </a:lnTo>
                <a:cubicBezTo>
                  <a:pt x="8377601" y="4664043"/>
                  <a:pt x="8387937" y="4676184"/>
                  <a:pt x="8387937" y="4676184"/>
                </a:cubicBezTo>
                <a:lnTo>
                  <a:pt x="8387937" y="4685493"/>
                </a:lnTo>
                <a:lnTo>
                  <a:pt x="8384984" y="4688326"/>
                </a:lnTo>
                <a:lnTo>
                  <a:pt x="8383507" y="4696825"/>
                </a:lnTo>
                <a:lnTo>
                  <a:pt x="8381293" y="4699658"/>
                </a:lnTo>
                <a:lnTo>
                  <a:pt x="8380554" y="4707347"/>
                </a:lnTo>
                <a:lnTo>
                  <a:pt x="8376863" y="4713418"/>
                </a:lnTo>
                <a:lnTo>
                  <a:pt x="8370219" y="4712204"/>
                </a:lnTo>
                <a:lnTo>
                  <a:pt x="8362098" y="4701681"/>
                </a:lnTo>
                <a:lnTo>
                  <a:pt x="8359884" y="4691968"/>
                </a:lnTo>
                <a:lnTo>
                  <a:pt x="8355454" y="4688730"/>
                </a:lnTo>
                <a:lnTo>
                  <a:pt x="8348810" y="4691563"/>
                </a:lnTo>
                <a:lnTo>
                  <a:pt x="8348810" y="4702491"/>
                </a:lnTo>
                <a:lnTo>
                  <a:pt x="8352501" y="4704919"/>
                </a:lnTo>
                <a:lnTo>
                  <a:pt x="8353239" y="4716251"/>
                </a:lnTo>
                <a:lnTo>
                  <a:pt x="8348810" y="4723940"/>
                </a:lnTo>
                <a:lnTo>
                  <a:pt x="8353239" y="4727583"/>
                </a:lnTo>
                <a:lnTo>
                  <a:pt x="8354716" y="4738915"/>
                </a:lnTo>
                <a:lnTo>
                  <a:pt x="8347333" y="4746605"/>
                </a:lnTo>
                <a:lnTo>
                  <a:pt x="8348810" y="4753080"/>
                </a:lnTo>
                <a:lnTo>
                  <a:pt x="8338475" y="4766031"/>
                </a:lnTo>
                <a:lnTo>
                  <a:pt x="8335522" y="4777768"/>
                </a:lnTo>
                <a:lnTo>
                  <a:pt x="8339951" y="4784648"/>
                </a:lnTo>
                <a:lnTo>
                  <a:pt x="8337736" y="4798003"/>
                </a:lnTo>
                <a:lnTo>
                  <a:pt x="8333307" y="4802860"/>
                </a:lnTo>
                <a:lnTo>
                  <a:pt x="8328139" y="4821477"/>
                </a:lnTo>
                <a:lnTo>
                  <a:pt x="8322233" y="4847378"/>
                </a:lnTo>
                <a:lnTo>
                  <a:pt x="8311160" y="4863972"/>
                </a:lnTo>
                <a:lnTo>
                  <a:pt x="8309683" y="4870447"/>
                </a:lnTo>
                <a:lnTo>
                  <a:pt x="8300086" y="4887040"/>
                </a:lnTo>
                <a:lnTo>
                  <a:pt x="8300086" y="4904038"/>
                </a:lnTo>
                <a:lnTo>
                  <a:pt x="8290489" y="4916585"/>
                </a:lnTo>
                <a:lnTo>
                  <a:pt x="8277939" y="4953818"/>
                </a:lnTo>
                <a:lnTo>
                  <a:pt x="8263912" y="4976078"/>
                </a:lnTo>
                <a:lnTo>
                  <a:pt x="8259482" y="4994695"/>
                </a:lnTo>
                <a:lnTo>
                  <a:pt x="8252100" y="5001575"/>
                </a:lnTo>
                <a:lnTo>
                  <a:pt x="8246932" y="5018573"/>
                </a:lnTo>
                <a:lnTo>
                  <a:pt x="8239550" y="5049331"/>
                </a:lnTo>
                <a:lnTo>
                  <a:pt x="8230691" y="5063091"/>
                </a:lnTo>
                <a:lnTo>
                  <a:pt x="8227000" y="5063091"/>
                </a:lnTo>
                <a:lnTo>
                  <a:pt x="8227738" y="5065520"/>
                </a:lnTo>
                <a:lnTo>
                  <a:pt x="8224047" y="5080899"/>
                </a:lnTo>
                <a:lnTo>
                  <a:pt x="8216664" y="5085351"/>
                </a:lnTo>
                <a:lnTo>
                  <a:pt x="8218879" y="5087374"/>
                </a:lnTo>
                <a:lnTo>
                  <a:pt x="8220356" y="5101134"/>
                </a:lnTo>
                <a:lnTo>
                  <a:pt x="8210020" y="5106800"/>
                </a:lnTo>
                <a:lnTo>
                  <a:pt x="8210020" y="5115299"/>
                </a:lnTo>
                <a:lnTo>
                  <a:pt x="8201899" y="5127036"/>
                </a:lnTo>
                <a:lnTo>
                  <a:pt x="8196732" y="5141201"/>
                </a:lnTo>
                <a:lnTo>
                  <a:pt x="8188611" y="5142415"/>
                </a:lnTo>
                <a:lnTo>
                  <a:pt x="8184182" y="5150510"/>
                </a:lnTo>
                <a:lnTo>
                  <a:pt x="8167940" y="5156580"/>
                </a:lnTo>
                <a:lnTo>
                  <a:pt x="8158343" y="5154152"/>
                </a:lnTo>
                <a:lnTo>
                  <a:pt x="8127337" y="5156985"/>
                </a:lnTo>
                <a:lnTo>
                  <a:pt x="8117740" y="5167508"/>
                </a:lnTo>
                <a:lnTo>
                  <a:pt x="8105928" y="5173983"/>
                </a:lnTo>
                <a:lnTo>
                  <a:pt x="8095592" y="5173174"/>
                </a:lnTo>
                <a:lnTo>
                  <a:pt x="8088948" y="5176816"/>
                </a:lnTo>
                <a:lnTo>
                  <a:pt x="8085995" y="5174792"/>
                </a:lnTo>
                <a:lnTo>
                  <a:pt x="8085995" y="5170745"/>
                </a:lnTo>
                <a:lnTo>
                  <a:pt x="8080089" y="5169531"/>
                </a:lnTo>
                <a:lnTo>
                  <a:pt x="8071230" y="5159413"/>
                </a:lnTo>
                <a:lnTo>
                  <a:pt x="8063848" y="5157390"/>
                </a:lnTo>
                <a:lnTo>
                  <a:pt x="8060895" y="5154152"/>
                </a:lnTo>
                <a:lnTo>
                  <a:pt x="8054251" y="5156580"/>
                </a:lnTo>
                <a:lnTo>
                  <a:pt x="8047606" y="5149700"/>
                </a:lnTo>
                <a:lnTo>
                  <a:pt x="8043177" y="5143225"/>
                </a:lnTo>
                <a:lnTo>
                  <a:pt x="8038009" y="5140392"/>
                </a:lnTo>
                <a:lnTo>
                  <a:pt x="8031365" y="5131083"/>
                </a:lnTo>
                <a:lnTo>
                  <a:pt x="8025459" y="5127846"/>
                </a:lnTo>
                <a:lnTo>
                  <a:pt x="8024721" y="5121775"/>
                </a:lnTo>
                <a:lnTo>
                  <a:pt x="8021768" y="5118132"/>
                </a:lnTo>
                <a:lnTo>
                  <a:pt x="8023244" y="5098706"/>
                </a:lnTo>
                <a:lnTo>
                  <a:pt x="8021768" y="5083732"/>
                </a:lnTo>
                <a:lnTo>
                  <a:pt x="8021030" y="5074019"/>
                </a:lnTo>
                <a:lnTo>
                  <a:pt x="8030627" y="5071995"/>
                </a:lnTo>
                <a:lnTo>
                  <a:pt x="8034318" y="5068757"/>
                </a:lnTo>
                <a:lnTo>
                  <a:pt x="8030627" y="5069971"/>
                </a:lnTo>
                <a:lnTo>
                  <a:pt x="8023983" y="5066329"/>
                </a:lnTo>
                <a:lnTo>
                  <a:pt x="8021768" y="5059854"/>
                </a:lnTo>
                <a:lnTo>
                  <a:pt x="8023983" y="5049331"/>
                </a:lnTo>
                <a:lnTo>
                  <a:pt x="8011433" y="5034761"/>
                </a:lnTo>
                <a:lnTo>
                  <a:pt x="8010694" y="5020192"/>
                </a:lnTo>
                <a:lnTo>
                  <a:pt x="8008480" y="5014930"/>
                </a:lnTo>
                <a:lnTo>
                  <a:pt x="8011433" y="5007645"/>
                </a:lnTo>
                <a:lnTo>
                  <a:pt x="8010694" y="4995504"/>
                </a:lnTo>
                <a:lnTo>
                  <a:pt x="8021030" y="4984981"/>
                </a:lnTo>
                <a:lnTo>
                  <a:pt x="8020291" y="4970007"/>
                </a:lnTo>
                <a:lnTo>
                  <a:pt x="8023983" y="4965555"/>
                </a:lnTo>
                <a:lnTo>
                  <a:pt x="8038009" y="4962317"/>
                </a:lnTo>
                <a:lnTo>
                  <a:pt x="8043915" y="4956247"/>
                </a:lnTo>
                <a:lnTo>
                  <a:pt x="8045392" y="4939249"/>
                </a:lnTo>
                <a:lnTo>
                  <a:pt x="8054251" y="4932368"/>
                </a:lnTo>
                <a:lnTo>
                  <a:pt x="8057204" y="4924679"/>
                </a:lnTo>
                <a:lnTo>
                  <a:pt x="8063110" y="4923465"/>
                </a:lnTo>
                <a:lnTo>
                  <a:pt x="8065324" y="4911728"/>
                </a:lnTo>
                <a:lnTo>
                  <a:pt x="8075660" y="4905657"/>
                </a:lnTo>
                <a:lnTo>
                  <a:pt x="8080089" y="4884612"/>
                </a:lnTo>
                <a:lnTo>
                  <a:pt x="8077874" y="4878137"/>
                </a:lnTo>
                <a:lnTo>
                  <a:pt x="8084519" y="4872066"/>
                </a:lnTo>
                <a:lnTo>
                  <a:pt x="8084519" y="4868019"/>
                </a:lnTo>
                <a:lnTo>
                  <a:pt x="8075660" y="4859115"/>
                </a:lnTo>
                <a:lnTo>
                  <a:pt x="8077136" y="4852235"/>
                </a:lnTo>
                <a:lnTo>
                  <a:pt x="8063110" y="4827952"/>
                </a:lnTo>
                <a:lnTo>
                  <a:pt x="8063848" y="4816620"/>
                </a:lnTo>
                <a:lnTo>
                  <a:pt x="8058680" y="4803265"/>
                </a:lnTo>
                <a:lnTo>
                  <a:pt x="8065324" y="4794766"/>
                </a:lnTo>
                <a:lnTo>
                  <a:pt x="8057942" y="4788695"/>
                </a:lnTo>
                <a:lnTo>
                  <a:pt x="8057942" y="4781815"/>
                </a:lnTo>
                <a:lnTo>
                  <a:pt x="8071968" y="4768054"/>
                </a:lnTo>
                <a:lnTo>
                  <a:pt x="8071230" y="4764007"/>
                </a:lnTo>
                <a:lnTo>
                  <a:pt x="8085995" y="4742962"/>
                </a:lnTo>
                <a:lnTo>
                  <a:pt x="8084519" y="4728797"/>
                </a:lnTo>
                <a:lnTo>
                  <a:pt x="8088948" y="4722322"/>
                </a:lnTo>
                <a:lnTo>
                  <a:pt x="8099284" y="4722726"/>
                </a:lnTo>
                <a:lnTo>
                  <a:pt x="8102975" y="4725964"/>
                </a:lnTo>
                <a:lnTo>
                  <a:pt x="8108142" y="4725559"/>
                </a:lnTo>
                <a:lnTo>
                  <a:pt x="8128075" y="4708966"/>
                </a:lnTo>
                <a:lnTo>
                  <a:pt x="8133243" y="4716251"/>
                </a:lnTo>
                <a:lnTo>
                  <a:pt x="8138410" y="4708966"/>
                </a:lnTo>
                <a:lnTo>
                  <a:pt x="8143578" y="4711394"/>
                </a:lnTo>
                <a:lnTo>
                  <a:pt x="8143578" y="4717870"/>
                </a:lnTo>
                <a:lnTo>
                  <a:pt x="8147269" y="4717060"/>
                </a:lnTo>
                <a:lnTo>
                  <a:pt x="8150961" y="4717870"/>
                </a:lnTo>
                <a:lnTo>
                  <a:pt x="8149484" y="4704919"/>
                </a:lnTo>
                <a:lnTo>
                  <a:pt x="8153914" y="4704109"/>
                </a:lnTo>
                <a:lnTo>
                  <a:pt x="8156128" y="4700467"/>
                </a:lnTo>
                <a:lnTo>
                  <a:pt x="8169417" y="4708966"/>
                </a:lnTo>
                <a:lnTo>
                  <a:pt x="8180490" y="4698039"/>
                </a:lnTo>
                <a:lnTo>
                  <a:pt x="8185658" y="4698443"/>
                </a:lnTo>
                <a:lnTo>
                  <a:pt x="8184920" y="4710180"/>
                </a:lnTo>
                <a:lnTo>
                  <a:pt x="8189349" y="4713418"/>
                </a:lnTo>
                <a:lnTo>
                  <a:pt x="8195255" y="4715441"/>
                </a:lnTo>
                <a:lnTo>
                  <a:pt x="8198208" y="4709775"/>
                </a:lnTo>
                <a:lnTo>
                  <a:pt x="8195993" y="4704514"/>
                </a:lnTo>
                <a:lnTo>
                  <a:pt x="8198946" y="4691159"/>
                </a:lnTo>
                <a:lnTo>
                  <a:pt x="8217403" y="4676994"/>
                </a:lnTo>
                <a:lnTo>
                  <a:pt x="8221832" y="4679827"/>
                </a:lnTo>
                <a:lnTo>
                  <a:pt x="8216664" y="4687111"/>
                </a:lnTo>
                <a:lnTo>
                  <a:pt x="8221832" y="4687921"/>
                </a:lnTo>
                <a:lnTo>
                  <a:pt x="8222570" y="4693992"/>
                </a:lnTo>
                <a:lnTo>
                  <a:pt x="8230691" y="4689135"/>
                </a:lnTo>
                <a:lnTo>
                  <a:pt x="8236597" y="4687516"/>
                </a:lnTo>
                <a:lnTo>
                  <a:pt x="8237335" y="4683064"/>
                </a:lnTo>
                <a:lnTo>
                  <a:pt x="8230691" y="4681041"/>
                </a:lnTo>
                <a:lnTo>
                  <a:pt x="8226261" y="4672137"/>
                </a:lnTo>
                <a:lnTo>
                  <a:pt x="8238073" y="4666066"/>
                </a:lnTo>
                <a:lnTo>
                  <a:pt x="8240288" y="4662019"/>
                </a:lnTo>
                <a:lnTo>
                  <a:pt x="8234382" y="4659186"/>
                </a:lnTo>
                <a:lnTo>
                  <a:pt x="8243241" y="4651092"/>
                </a:lnTo>
                <a:lnTo>
                  <a:pt x="8246932" y="4656758"/>
                </a:lnTo>
                <a:lnTo>
                  <a:pt x="8244718" y="4659186"/>
                </a:lnTo>
                <a:lnTo>
                  <a:pt x="8244718" y="4669304"/>
                </a:lnTo>
                <a:lnTo>
                  <a:pt x="8258744" y="4658781"/>
                </a:lnTo>
                <a:lnTo>
                  <a:pt x="8260221" y="4653115"/>
                </a:lnTo>
                <a:lnTo>
                  <a:pt x="8267603" y="4650687"/>
                </a:lnTo>
                <a:lnTo>
                  <a:pt x="8272771" y="4655544"/>
                </a:lnTo>
                <a:lnTo>
                  <a:pt x="8277200" y="4650687"/>
                </a:lnTo>
                <a:lnTo>
                  <a:pt x="8275724" y="4645426"/>
                </a:lnTo>
                <a:lnTo>
                  <a:pt x="8266127" y="4642593"/>
                </a:lnTo>
                <a:lnTo>
                  <a:pt x="8263174" y="4633689"/>
                </a:lnTo>
                <a:lnTo>
                  <a:pt x="8274247" y="4632070"/>
                </a:lnTo>
                <a:lnTo>
                  <a:pt x="8279415" y="4633284"/>
                </a:lnTo>
                <a:lnTo>
                  <a:pt x="8283106" y="4630047"/>
                </a:lnTo>
                <a:lnTo>
                  <a:pt x="8280892" y="4626000"/>
                </a:lnTo>
                <a:lnTo>
                  <a:pt x="8270556" y="4616691"/>
                </a:lnTo>
                <a:lnTo>
                  <a:pt x="8272033" y="4606169"/>
                </a:lnTo>
                <a:lnTo>
                  <a:pt x="8277939" y="4600098"/>
                </a:lnTo>
                <a:lnTo>
                  <a:pt x="8282368" y="4602121"/>
                </a:lnTo>
                <a:lnTo>
                  <a:pt x="8283844" y="4612239"/>
                </a:lnTo>
                <a:lnTo>
                  <a:pt x="8289012" y="4615477"/>
                </a:lnTo>
                <a:lnTo>
                  <a:pt x="8295656" y="4611025"/>
                </a:lnTo>
                <a:lnTo>
                  <a:pt x="8296395" y="4603336"/>
                </a:lnTo>
                <a:lnTo>
                  <a:pt x="8305254" y="4594837"/>
                </a:lnTo>
                <a:lnTo>
                  <a:pt x="8311898" y="4596860"/>
                </a:lnTo>
                <a:lnTo>
                  <a:pt x="8317804" y="4587956"/>
                </a:lnTo>
                <a:lnTo>
                  <a:pt x="8317804" y="4574196"/>
                </a:lnTo>
                <a:lnTo>
                  <a:pt x="8327401" y="4565697"/>
                </a:lnTo>
                <a:lnTo>
                  <a:pt x="8327401" y="4562864"/>
                </a:lnTo>
                <a:lnTo>
                  <a:pt x="8321495" y="4557198"/>
                </a:lnTo>
                <a:lnTo>
                  <a:pt x="8321495" y="4551127"/>
                </a:lnTo>
                <a:lnTo>
                  <a:pt x="8313374" y="4541010"/>
                </a:lnTo>
                <a:lnTo>
                  <a:pt x="8318542" y="4541010"/>
                </a:lnTo>
                <a:lnTo>
                  <a:pt x="8327401" y="4546271"/>
                </a:lnTo>
                <a:lnTo>
                  <a:pt x="8335522" y="4540605"/>
                </a:lnTo>
                <a:lnTo>
                  <a:pt x="8332569" y="4534534"/>
                </a:lnTo>
                <a:close/>
                <a:moveTo>
                  <a:pt x="12052579" y="4480302"/>
                </a:moveTo>
                <a:lnTo>
                  <a:pt x="12055532" y="4485564"/>
                </a:lnTo>
                <a:lnTo>
                  <a:pt x="12051841" y="4492848"/>
                </a:lnTo>
                <a:cubicBezTo>
                  <a:pt x="12051841" y="4492848"/>
                  <a:pt x="12028955" y="4501348"/>
                  <a:pt x="12028955" y="4501348"/>
                </a:cubicBezTo>
                <a:lnTo>
                  <a:pt x="12022311" y="4498919"/>
                </a:lnTo>
                <a:lnTo>
                  <a:pt x="12029694" y="4492848"/>
                </a:lnTo>
                <a:lnTo>
                  <a:pt x="12045197" y="4485968"/>
                </a:lnTo>
                <a:lnTo>
                  <a:pt x="12042982" y="4484349"/>
                </a:lnTo>
                <a:close/>
                <a:moveTo>
                  <a:pt x="11978755" y="4478279"/>
                </a:moveTo>
                <a:lnTo>
                  <a:pt x="11983923" y="4481516"/>
                </a:lnTo>
                <a:lnTo>
                  <a:pt x="11985399" y="4485968"/>
                </a:lnTo>
                <a:lnTo>
                  <a:pt x="11978755" y="4488801"/>
                </a:lnTo>
                <a:lnTo>
                  <a:pt x="11969896" y="4488397"/>
                </a:lnTo>
                <a:lnTo>
                  <a:pt x="11974325" y="4481112"/>
                </a:lnTo>
                <a:cubicBezTo>
                  <a:pt x="11974325" y="4481112"/>
                  <a:pt x="11978755" y="4478279"/>
                  <a:pt x="11978755" y="4478279"/>
                </a:cubicBezTo>
                <a:close/>
                <a:moveTo>
                  <a:pt x="12051841" y="4464114"/>
                </a:moveTo>
                <a:cubicBezTo>
                  <a:pt x="12051841" y="4464114"/>
                  <a:pt x="12055532" y="4464518"/>
                  <a:pt x="12055532" y="4464518"/>
                </a:cubicBezTo>
                <a:lnTo>
                  <a:pt x="12051841" y="4473827"/>
                </a:lnTo>
                <a:lnTo>
                  <a:pt x="12045935" y="4471803"/>
                </a:lnTo>
                <a:close/>
                <a:moveTo>
                  <a:pt x="11856206" y="4418786"/>
                </a:moveTo>
                <a:lnTo>
                  <a:pt x="11869495" y="4428499"/>
                </a:lnTo>
                <a:lnTo>
                  <a:pt x="11878354" y="4428499"/>
                </a:lnTo>
                <a:lnTo>
                  <a:pt x="11887213" y="4424047"/>
                </a:lnTo>
                <a:lnTo>
                  <a:pt x="11899025" y="4429308"/>
                </a:lnTo>
                <a:lnTo>
                  <a:pt x="11901978" y="4437403"/>
                </a:lnTo>
                <a:lnTo>
                  <a:pt x="11912313" y="4437403"/>
                </a:lnTo>
                <a:lnTo>
                  <a:pt x="11920434" y="4449139"/>
                </a:lnTo>
                <a:lnTo>
                  <a:pt x="11928554" y="4456424"/>
                </a:lnTo>
                <a:lnTo>
                  <a:pt x="11928554" y="4462090"/>
                </a:lnTo>
                <a:lnTo>
                  <a:pt x="11916004" y="4468161"/>
                </a:lnTo>
                <a:lnTo>
                  <a:pt x="11901978" y="4469375"/>
                </a:lnTo>
                <a:lnTo>
                  <a:pt x="11890904" y="4464923"/>
                </a:lnTo>
                <a:lnTo>
                  <a:pt x="11882783" y="4453996"/>
                </a:lnTo>
                <a:lnTo>
                  <a:pt x="11874663" y="4452377"/>
                </a:lnTo>
                <a:lnTo>
                  <a:pt x="11866542" y="4443473"/>
                </a:lnTo>
                <a:lnTo>
                  <a:pt x="11855468" y="4445092"/>
                </a:lnTo>
                <a:cubicBezTo>
                  <a:pt x="11855468" y="4445092"/>
                  <a:pt x="11841442" y="4442259"/>
                  <a:pt x="11841442" y="4442259"/>
                </a:cubicBezTo>
                <a:lnTo>
                  <a:pt x="11834059" y="4435784"/>
                </a:lnTo>
                <a:lnTo>
                  <a:pt x="11834797" y="4429308"/>
                </a:lnTo>
                <a:close/>
                <a:moveTo>
                  <a:pt x="12192000" y="4390000"/>
                </a:moveTo>
                <a:lnTo>
                  <a:pt x="12192000" y="4417923"/>
                </a:lnTo>
                <a:lnTo>
                  <a:pt x="12182510" y="4419595"/>
                </a:lnTo>
                <a:lnTo>
                  <a:pt x="12173651" y="4418786"/>
                </a:lnTo>
                <a:lnTo>
                  <a:pt x="12165531" y="4421214"/>
                </a:lnTo>
                <a:lnTo>
                  <a:pt x="12155933" y="4429308"/>
                </a:lnTo>
                <a:lnTo>
                  <a:pt x="12154457" y="4430118"/>
                </a:lnTo>
                <a:lnTo>
                  <a:pt x="12149289" y="4432141"/>
                </a:lnTo>
                <a:lnTo>
                  <a:pt x="12144860" y="4437403"/>
                </a:lnTo>
                <a:lnTo>
                  <a:pt x="12126404" y="4450353"/>
                </a:lnTo>
                <a:lnTo>
                  <a:pt x="12120498" y="4459257"/>
                </a:lnTo>
                <a:lnTo>
                  <a:pt x="12110901" y="4465328"/>
                </a:lnTo>
                <a:lnTo>
                  <a:pt x="12102780" y="4464923"/>
                </a:lnTo>
                <a:lnTo>
                  <a:pt x="12093921" y="4467351"/>
                </a:lnTo>
                <a:lnTo>
                  <a:pt x="12079894" y="4475850"/>
                </a:lnTo>
                <a:cubicBezTo>
                  <a:pt x="12079894" y="4475850"/>
                  <a:pt x="12063653" y="4476660"/>
                  <a:pt x="12063653" y="4476660"/>
                </a:cubicBezTo>
                <a:lnTo>
                  <a:pt x="12058485" y="4473017"/>
                </a:lnTo>
                <a:lnTo>
                  <a:pt x="12061438" y="4463709"/>
                </a:lnTo>
                <a:lnTo>
                  <a:pt x="12065868" y="4466137"/>
                </a:lnTo>
                <a:lnTo>
                  <a:pt x="12071035" y="4466137"/>
                </a:lnTo>
                <a:lnTo>
                  <a:pt x="12068821" y="4462495"/>
                </a:lnTo>
                <a:lnTo>
                  <a:pt x="12065129" y="4458852"/>
                </a:lnTo>
                <a:lnTo>
                  <a:pt x="12066606" y="4455210"/>
                </a:lnTo>
                <a:lnTo>
                  <a:pt x="12076203" y="4440640"/>
                </a:lnTo>
                <a:lnTo>
                  <a:pt x="12079894" y="4431332"/>
                </a:lnTo>
                <a:lnTo>
                  <a:pt x="12089491" y="4425666"/>
                </a:lnTo>
                <a:lnTo>
                  <a:pt x="12092444" y="4423238"/>
                </a:lnTo>
                <a:lnTo>
                  <a:pt x="12099827" y="4416357"/>
                </a:lnTo>
                <a:lnTo>
                  <a:pt x="12113115" y="4415143"/>
                </a:lnTo>
                <a:lnTo>
                  <a:pt x="12119759" y="4413120"/>
                </a:lnTo>
                <a:lnTo>
                  <a:pt x="12127880" y="4411096"/>
                </a:lnTo>
                <a:lnTo>
                  <a:pt x="12132310" y="4409073"/>
                </a:lnTo>
                <a:lnTo>
                  <a:pt x="12144122" y="4403811"/>
                </a:lnTo>
                <a:lnTo>
                  <a:pt x="12159625" y="4390860"/>
                </a:lnTo>
                <a:lnTo>
                  <a:pt x="12181034" y="4391670"/>
                </a:lnTo>
                <a:close/>
                <a:moveTo>
                  <a:pt x="11872448" y="4389646"/>
                </a:moveTo>
                <a:lnTo>
                  <a:pt x="11876139" y="4392075"/>
                </a:lnTo>
                <a:lnTo>
                  <a:pt x="11875401" y="4397741"/>
                </a:lnTo>
                <a:lnTo>
                  <a:pt x="11868757" y="4398955"/>
                </a:lnTo>
                <a:cubicBezTo>
                  <a:pt x="11868757" y="4398955"/>
                  <a:pt x="11872448" y="4389646"/>
                  <a:pt x="11872448" y="4389646"/>
                </a:cubicBezTo>
                <a:close/>
                <a:moveTo>
                  <a:pt x="11668692" y="4389646"/>
                </a:moveTo>
                <a:lnTo>
                  <a:pt x="11671645" y="4394908"/>
                </a:lnTo>
                <a:lnTo>
                  <a:pt x="11666478" y="4397336"/>
                </a:lnTo>
                <a:cubicBezTo>
                  <a:pt x="11666478" y="4397336"/>
                  <a:pt x="11663525" y="4394098"/>
                  <a:pt x="11663525" y="4394098"/>
                </a:cubicBezTo>
                <a:close/>
                <a:moveTo>
                  <a:pt x="12050365" y="4384790"/>
                </a:moveTo>
                <a:lnTo>
                  <a:pt x="12042244" y="4388432"/>
                </a:lnTo>
                <a:lnTo>
                  <a:pt x="12036338" y="4394098"/>
                </a:lnTo>
                <a:cubicBezTo>
                  <a:pt x="12036338" y="4394098"/>
                  <a:pt x="12040029" y="4386813"/>
                  <a:pt x="12040029" y="4386813"/>
                </a:cubicBezTo>
                <a:close/>
                <a:moveTo>
                  <a:pt x="11859159" y="4382361"/>
                </a:moveTo>
                <a:lnTo>
                  <a:pt x="11867280" y="4384790"/>
                </a:lnTo>
                <a:lnTo>
                  <a:pt x="11863589" y="4388432"/>
                </a:lnTo>
                <a:lnTo>
                  <a:pt x="11860636" y="4399359"/>
                </a:lnTo>
                <a:lnTo>
                  <a:pt x="11855468" y="4392884"/>
                </a:lnTo>
                <a:cubicBezTo>
                  <a:pt x="11855468" y="4392884"/>
                  <a:pt x="11859159" y="4382361"/>
                  <a:pt x="11859159" y="4382361"/>
                </a:cubicBezTo>
                <a:close/>
                <a:moveTo>
                  <a:pt x="12107948" y="4376291"/>
                </a:moveTo>
                <a:lnTo>
                  <a:pt x="12108686" y="4380338"/>
                </a:lnTo>
                <a:lnTo>
                  <a:pt x="12101303" y="4390051"/>
                </a:lnTo>
                <a:lnTo>
                  <a:pt x="12096136" y="4385599"/>
                </a:lnTo>
                <a:lnTo>
                  <a:pt x="12089491" y="4386004"/>
                </a:lnTo>
                <a:lnTo>
                  <a:pt x="12093921" y="4381552"/>
                </a:lnTo>
                <a:cubicBezTo>
                  <a:pt x="12093921" y="4381552"/>
                  <a:pt x="12102780" y="4380338"/>
                  <a:pt x="12102780" y="4380338"/>
                </a:cubicBezTo>
                <a:close/>
                <a:moveTo>
                  <a:pt x="12084324" y="4372648"/>
                </a:moveTo>
                <a:lnTo>
                  <a:pt x="12088015" y="4374672"/>
                </a:lnTo>
                <a:lnTo>
                  <a:pt x="12077680" y="4383576"/>
                </a:lnTo>
                <a:lnTo>
                  <a:pt x="12073250" y="4388837"/>
                </a:lnTo>
                <a:lnTo>
                  <a:pt x="12062915" y="4390860"/>
                </a:lnTo>
                <a:cubicBezTo>
                  <a:pt x="12062915" y="4390860"/>
                  <a:pt x="12058485" y="4387218"/>
                  <a:pt x="12058485" y="4387218"/>
                </a:cubicBezTo>
                <a:lnTo>
                  <a:pt x="12068821" y="4380743"/>
                </a:lnTo>
                <a:lnTo>
                  <a:pt x="12066606" y="4376695"/>
                </a:lnTo>
                <a:lnTo>
                  <a:pt x="12070297" y="4375077"/>
                </a:lnTo>
                <a:lnTo>
                  <a:pt x="12077680" y="4376291"/>
                </a:lnTo>
                <a:close/>
                <a:moveTo>
                  <a:pt x="11706343" y="4372648"/>
                </a:moveTo>
                <a:lnTo>
                  <a:pt x="11721846" y="4377505"/>
                </a:lnTo>
                <a:cubicBezTo>
                  <a:pt x="11721846" y="4377505"/>
                  <a:pt x="11719631" y="4388432"/>
                  <a:pt x="11719631" y="4388432"/>
                </a:cubicBezTo>
                <a:lnTo>
                  <a:pt x="11715202" y="4394098"/>
                </a:lnTo>
                <a:lnTo>
                  <a:pt x="11716678" y="4401788"/>
                </a:lnTo>
                <a:lnTo>
                  <a:pt x="11709296" y="4399764"/>
                </a:lnTo>
                <a:lnTo>
                  <a:pt x="11699699" y="4403002"/>
                </a:lnTo>
                <a:lnTo>
                  <a:pt x="11684196" y="4398550"/>
                </a:lnTo>
                <a:lnTo>
                  <a:pt x="11680504" y="4394503"/>
                </a:lnTo>
                <a:lnTo>
                  <a:pt x="11684934" y="4391670"/>
                </a:lnTo>
                <a:lnTo>
                  <a:pt x="11693793" y="4392075"/>
                </a:lnTo>
                <a:lnTo>
                  <a:pt x="11696008" y="4379933"/>
                </a:lnTo>
                <a:close/>
                <a:moveTo>
                  <a:pt x="12055532" y="4371029"/>
                </a:moveTo>
                <a:cubicBezTo>
                  <a:pt x="12055532" y="4371029"/>
                  <a:pt x="12057009" y="4375077"/>
                  <a:pt x="12057009" y="4375077"/>
                </a:cubicBezTo>
                <a:lnTo>
                  <a:pt x="12054056" y="4379124"/>
                </a:lnTo>
                <a:lnTo>
                  <a:pt x="12048888" y="4376291"/>
                </a:lnTo>
                <a:close/>
                <a:moveTo>
                  <a:pt x="12170698" y="4369006"/>
                </a:moveTo>
                <a:lnTo>
                  <a:pt x="12173651" y="4371839"/>
                </a:lnTo>
                <a:cubicBezTo>
                  <a:pt x="12173651" y="4371839"/>
                  <a:pt x="12169222" y="4374672"/>
                  <a:pt x="12169222" y="4374672"/>
                </a:cubicBezTo>
                <a:lnTo>
                  <a:pt x="12167745" y="4372648"/>
                </a:lnTo>
                <a:close/>
                <a:moveTo>
                  <a:pt x="12125665" y="4367792"/>
                </a:moveTo>
                <a:lnTo>
                  <a:pt x="12130095" y="4370220"/>
                </a:lnTo>
                <a:lnTo>
                  <a:pt x="12143383" y="4368601"/>
                </a:lnTo>
                <a:lnTo>
                  <a:pt x="12148551" y="4371839"/>
                </a:lnTo>
                <a:lnTo>
                  <a:pt x="12142645" y="4377910"/>
                </a:lnTo>
                <a:lnTo>
                  <a:pt x="12126404" y="4383171"/>
                </a:lnTo>
                <a:lnTo>
                  <a:pt x="12117545" y="4381147"/>
                </a:lnTo>
                <a:cubicBezTo>
                  <a:pt x="12117545" y="4381147"/>
                  <a:pt x="12116068" y="4377910"/>
                  <a:pt x="12116068" y="4377910"/>
                </a:cubicBezTo>
                <a:lnTo>
                  <a:pt x="12119759" y="4374672"/>
                </a:lnTo>
                <a:lnTo>
                  <a:pt x="12115330" y="4371839"/>
                </a:lnTo>
                <a:close/>
                <a:moveTo>
                  <a:pt x="11789026" y="4364149"/>
                </a:moveTo>
                <a:lnTo>
                  <a:pt x="11797885" y="4367387"/>
                </a:lnTo>
                <a:lnTo>
                  <a:pt x="11806744" y="4372648"/>
                </a:lnTo>
                <a:lnTo>
                  <a:pt x="11817080" y="4369411"/>
                </a:lnTo>
                <a:lnTo>
                  <a:pt x="11826677" y="4374672"/>
                </a:lnTo>
                <a:lnTo>
                  <a:pt x="11828153" y="4382766"/>
                </a:lnTo>
                <a:lnTo>
                  <a:pt x="11833321" y="4380743"/>
                </a:lnTo>
                <a:lnTo>
                  <a:pt x="11831844" y="4373458"/>
                </a:lnTo>
                <a:lnTo>
                  <a:pt x="11842180" y="4376291"/>
                </a:lnTo>
                <a:lnTo>
                  <a:pt x="11840703" y="4383171"/>
                </a:lnTo>
                <a:lnTo>
                  <a:pt x="11843656" y="4391265"/>
                </a:lnTo>
                <a:lnTo>
                  <a:pt x="11847348" y="4387218"/>
                </a:lnTo>
                <a:lnTo>
                  <a:pt x="11846609" y="4397336"/>
                </a:lnTo>
                <a:lnTo>
                  <a:pt x="11833321" y="4397336"/>
                </a:lnTo>
                <a:lnTo>
                  <a:pt x="11839965" y="4402192"/>
                </a:lnTo>
                <a:lnTo>
                  <a:pt x="11825938" y="4400574"/>
                </a:lnTo>
                <a:lnTo>
                  <a:pt x="11816341" y="4402192"/>
                </a:lnTo>
                <a:lnTo>
                  <a:pt x="11813388" y="4395717"/>
                </a:lnTo>
                <a:lnTo>
                  <a:pt x="11802315" y="4404216"/>
                </a:lnTo>
                <a:lnTo>
                  <a:pt x="11792717" y="4402597"/>
                </a:lnTo>
                <a:lnTo>
                  <a:pt x="11781644" y="4407049"/>
                </a:lnTo>
                <a:lnTo>
                  <a:pt x="11772785" y="4403811"/>
                </a:lnTo>
                <a:lnTo>
                  <a:pt x="11768355" y="4409477"/>
                </a:lnTo>
                <a:lnTo>
                  <a:pt x="11758020" y="4412715"/>
                </a:lnTo>
                <a:lnTo>
                  <a:pt x="11750638" y="4409882"/>
                </a:lnTo>
                <a:lnTo>
                  <a:pt x="11737349" y="4412715"/>
                </a:lnTo>
                <a:lnTo>
                  <a:pt x="11728490" y="4409073"/>
                </a:lnTo>
                <a:cubicBezTo>
                  <a:pt x="11728490" y="4409073"/>
                  <a:pt x="11724061" y="4403811"/>
                  <a:pt x="11724061" y="4403811"/>
                </a:cubicBezTo>
                <a:lnTo>
                  <a:pt x="11727014" y="4400169"/>
                </a:lnTo>
                <a:lnTo>
                  <a:pt x="11723323" y="4396931"/>
                </a:lnTo>
                <a:lnTo>
                  <a:pt x="11724799" y="4391265"/>
                </a:lnTo>
                <a:cubicBezTo>
                  <a:pt x="11724061" y="4391265"/>
                  <a:pt x="11731443" y="4383980"/>
                  <a:pt x="11731443" y="4383980"/>
                </a:cubicBezTo>
                <a:lnTo>
                  <a:pt x="11746208" y="4378719"/>
                </a:lnTo>
                <a:lnTo>
                  <a:pt x="11755067" y="4380743"/>
                </a:lnTo>
                <a:lnTo>
                  <a:pt x="11763188" y="4378719"/>
                </a:lnTo>
                <a:lnTo>
                  <a:pt x="11769832" y="4380338"/>
                </a:lnTo>
                <a:lnTo>
                  <a:pt x="11772785" y="4388027"/>
                </a:lnTo>
                <a:lnTo>
                  <a:pt x="11784597" y="4394908"/>
                </a:lnTo>
                <a:lnTo>
                  <a:pt x="11791979" y="4391670"/>
                </a:lnTo>
                <a:lnTo>
                  <a:pt x="11805268" y="4390051"/>
                </a:lnTo>
                <a:lnTo>
                  <a:pt x="11797885" y="4382766"/>
                </a:lnTo>
                <a:lnTo>
                  <a:pt x="11777214" y="4375886"/>
                </a:lnTo>
                <a:lnTo>
                  <a:pt x="11777214" y="4371029"/>
                </a:lnTo>
                <a:close/>
                <a:moveTo>
                  <a:pt x="11652451" y="4361316"/>
                </a:moveTo>
                <a:lnTo>
                  <a:pt x="11665740" y="4364149"/>
                </a:lnTo>
                <a:lnTo>
                  <a:pt x="11676075" y="4375886"/>
                </a:lnTo>
                <a:cubicBezTo>
                  <a:pt x="11676075" y="4375886"/>
                  <a:pt x="11673860" y="4381147"/>
                  <a:pt x="11673860" y="4381147"/>
                </a:cubicBezTo>
                <a:lnTo>
                  <a:pt x="11665001" y="4382766"/>
                </a:lnTo>
                <a:lnTo>
                  <a:pt x="11661310" y="4386004"/>
                </a:lnTo>
                <a:lnTo>
                  <a:pt x="11653928" y="4389646"/>
                </a:lnTo>
                <a:lnTo>
                  <a:pt x="11649498" y="4395312"/>
                </a:lnTo>
                <a:lnTo>
                  <a:pt x="11646545" y="4390051"/>
                </a:lnTo>
                <a:lnTo>
                  <a:pt x="11634733" y="4381552"/>
                </a:lnTo>
                <a:lnTo>
                  <a:pt x="11620707" y="4378719"/>
                </a:lnTo>
                <a:lnTo>
                  <a:pt x="11616277" y="4373053"/>
                </a:lnTo>
                <a:lnTo>
                  <a:pt x="11616277" y="4365768"/>
                </a:lnTo>
                <a:lnTo>
                  <a:pt x="11627351" y="4362935"/>
                </a:lnTo>
                <a:lnTo>
                  <a:pt x="11638425" y="4365768"/>
                </a:lnTo>
                <a:close/>
                <a:moveTo>
                  <a:pt x="12033385" y="4360507"/>
                </a:moveTo>
                <a:lnTo>
                  <a:pt x="12043720" y="4364554"/>
                </a:lnTo>
                <a:lnTo>
                  <a:pt x="12045197" y="4373053"/>
                </a:lnTo>
                <a:lnTo>
                  <a:pt x="12040767" y="4380338"/>
                </a:lnTo>
                <a:lnTo>
                  <a:pt x="12034123" y="4383171"/>
                </a:lnTo>
                <a:lnTo>
                  <a:pt x="12026741" y="4392075"/>
                </a:lnTo>
                <a:lnTo>
                  <a:pt x="12016405" y="4393289"/>
                </a:lnTo>
                <a:lnTo>
                  <a:pt x="12011976" y="4397741"/>
                </a:lnTo>
                <a:lnTo>
                  <a:pt x="12004593" y="4395312"/>
                </a:lnTo>
                <a:cubicBezTo>
                  <a:pt x="12004593" y="4395312"/>
                  <a:pt x="11989829" y="4394908"/>
                  <a:pt x="11989829" y="4394908"/>
                </a:cubicBezTo>
                <a:lnTo>
                  <a:pt x="11975802" y="4400978"/>
                </a:lnTo>
                <a:lnTo>
                  <a:pt x="11959561" y="4398145"/>
                </a:lnTo>
                <a:lnTo>
                  <a:pt x="11948487" y="4402597"/>
                </a:lnTo>
                <a:lnTo>
                  <a:pt x="11946272" y="4405025"/>
                </a:lnTo>
                <a:lnTo>
                  <a:pt x="11938890" y="4405025"/>
                </a:lnTo>
                <a:lnTo>
                  <a:pt x="11933722" y="4402192"/>
                </a:lnTo>
                <a:lnTo>
                  <a:pt x="11924863" y="4405430"/>
                </a:lnTo>
                <a:lnTo>
                  <a:pt x="11918957" y="4400978"/>
                </a:lnTo>
                <a:lnTo>
                  <a:pt x="11910836" y="4400169"/>
                </a:lnTo>
                <a:lnTo>
                  <a:pt x="11904192" y="4401383"/>
                </a:lnTo>
                <a:lnTo>
                  <a:pt x="11896810" y="4399359"/>
                </a:lnTo>
                <a:lnTo>
                  <a:pt x="11890166" y="4400169"/>
                </a:lnTo>
                <a:lnTo>
                  <a:pt x="11881307" y="4398145"/>
                </a:lnTo>
                <a:lnTo>
                  <a:pt x="11878354" y="4390456"/>
                </a:lnTo>
                <a:cubicBezTo>
                  <a:pt x="11878354" y="4389646"/>
                  <a:pt x="11881307" y="4382361"/>
                  <a:pt x="11881307" y="4382361"/>
                </a:cubicBezTo>
                <a:lnTo>
                  <a:pt x="11896072" y="4374672"/>
                </a:lnTo>
                <a:lnTo>
                  <a:pt x="11920434" y="4369411"/>
                </a:lnTo>
                <a:lnTo>
                  <a:pt x="11932984" y="4375077"/>
                </a:lnTo>
                <a:lnTo>
                  <a:pt x="11939628" y="4373458"/>
                </a:lnTo>
                <a:lnTo>
                  <a:pt x="11952916" y="4376291"/>
                </a:lnTo>
                <a:lnTo>
                  <a:pt x="11966205" y="4384385"/>
                </a:lnTo>
                <a:lnTo>
                  <a:pt x="11976540" y="4380338"/>
                </a:lnTo>
                <a:lnTo>
                  <a:pt x="11990567" y="4381147"/>
                </a:lnTo>
                <a:lnTo>
                  <a:pt x="11997211" y="4386004"/>
                </a:lnTo>
                <a:lnTo>
                  <a:pt x="12008285" y="4384790"/>
                </a:lnTo>
                <a:lnTo>
                  <a:pt x="12014191" y="4378314"/>
                </a:lnTo>
                <a:lnTo>
                  <a:pt x="12023050" y="4375886"/>
                </a:lnTo>
                <a:lnTo>
                  <a:pt x="12028955" y="4367792"/>
                </a:lnTo>
                <a:lnTo>
                  <a:pt x="12025264" y="4365768"/>
                </a:lnTo>
                <a:close/>
                <a:moveTo>
                  <a:pt x="12192000" y="4341092"/>
                </a:moveTo>
                <a:lnTo>
                  <a:pt x="12192000" y="4353685"/>
                </a:lnTo>
                <a:lnTo>
                  <a:pt x="12186940" y="4356460"/>
                </a:lnTo>
                <a:lnTo>
                  <a:pt x="12184725" y="4352413"/>
                </a:lnTo>
                <a:lnTo>
                  <a:pt x="12188416" y="4342699"/>
                </a:lnTo>
                <a:close/>
                <a:moveTo>
                  <a:pt x="11680504" y="4323678"/>
                </a:moveTo>
                <a:lnTo>
                  <a:pt x="11687887" y="4324083"/>
                </a:lnTo>
                <a:lnTo>
                  <a:pt x="11690102" y="4323678"/>
                </a:lnTo>
                <a:cubicBezTo>
                  <a:pt x="11690102" y="4323678"/>
                  <a:pt x="11689363" y="4326106"/>
                  <a:pt x="11689363" y="4326106"/>
                </a:cubicBezTo>
                <a:lnTo>
                  <a:pt x="11681981" y="4326106"/>
                </a:lnTo>
                <a:close/>
                <a:moveTo>
                  <a:pt x="11925601" y="4314369"/>
                </a:moveTo>
                <a:lnTo>
                  <a:pt x="11932246" y="4317607"/>
                </a:lnTo>
                <a:cubicBezTo>
                  <a:pt x="11932246" y="4317607"/>
                  <a:pt x="11927078" y="4321654"/>
                  <a:pt x="11927078" y="4321654"/>
                </a:cubicBezTo>
                <a:lnTo>
                  <a:pt x="11921172" y="4317607"/>
                </a:lnTo>
                <a:close/>
                <a:moveTo>
                  <a:pt x="11540238" y="4304656"/>
                </a:moveTo>
                <a:lnTo>
                  <a:pt x="11545406" y="4307894"/>
                </a:lnTo>
                <a:lnTo>
                  <a:pt x="11572721" y="4308703"/>
                </a:lnTo>
                <a:lnTo>
                  <a:pt x="11580103" y="4311132"/>
                </a:lnTo>
                <a:cubicBezTo>
                  <a:pt x="11580103" y="4311132"/>
                  <a:pt x="11593392" y="4309108"/>
                  <a:pt x="11593392" y="4309108"/>
                </a:cubicBezTo>
                <a:lnTo>
                  <a:pt x="11598559" y="4311536"/>
                </a:lnTo>
                <a:lnTo>
                  <a:pt x="11594130" y="4316798"/>
                </a:lnTo>
                <a:lnTo>
                  <a:pt x="11583056" y="4318012"/>
                </a:lnTo>
                <a:lnTo>
                  <a:pt x="11574197" y="4321654"/>
                </a:lnTo>
                <a:lnTo>
                  <a:pt x="11557218" y="4320845"/>
                </a:lnTo>
                <a:lnTo>
                  <a:pt x="11550573" y="4324487"/>
                </a:lnTo>
                <a:lnTo>
                  <a:pt x="11543191" y="4323678"/>
                </a:lnTo>
                <a:lnTo>
                  <a:pt x="11532856" y="4313965"/>
                </a:lnTo>
                <a:close/>
                <a:moveTo>
                  <a:pt x="11655404" y="4303847"/>
                </a:moveTo>
                <a:lnTo>
                  <a:pt x="11665001" y="4305061"/>
                </a:lnTo>
                <a:lnTo>
                  <a:pt x="11670907" y="4307489"/>
                </a:lnTo>
                <a:lnTo>
                  <a:pt x="11673122" y="4309918"/>
                </a:lnTo>
                <a:lnTo>
                  <a:pt x="11669431" y="4309918"/>
                </a:lnTo>
                <a:lnTo>
                  <a:pt x="11665001" y="4309108"/>
                </a:lnTo>
                <a:cubicBezTo>
                  <a:pt x="11665001" y="4309108"/>
                  <a:pt x="11658357" y="4315988"/>
                  <a:pt x="11658357" y="4315988"/>
                </a:cubicBezTo>
                <a:lnTo>
                  <a:pt x="11651713" y="4309918"/>
                </a:lnTo>
                <a:lnTo>
                  <a:pt x="11651713" y="4307085"/>
                </a:lnTo>
                <a:close/>
                <a:moveTo>
                  <a:pt x="11165210" y="4289277"/>
                </a:moveTo>
                <a:lnTo>
                  <a:pt x="11170378" y="4289277"/>
                </a:lnTo>
                <a:cubicBezTo>
                  <a:pt x="11170378" y="4289277"/>
                  <a:pt x="11169640" y="4293729"/>
                  <a:pt x="11169640" y="4293729"/>
                </a:cubicBezTo>
                <a:lnTo>
                  <a:pt x="11166687" y="4294134"/>
                </a:lnTo>
                <a:close/>
                <a:moveTo>
                  <a:pt x="11209505" y="4256495"/>
                </a:moveTo>
                <a:lnTo>
                  <a:pt x="11213934" y="4260947"/>
                </a:lnTo>
                <a:lnTo>
                  <a:pt x="11225746" y="4260542"/>
                </a:lnTo>
                <a:lnTo>
                  <a:pt x="11241988" y="4262971"/>
                </a:lnTo>
                <a:lnTo>
                  <a:pt x="11249370" y="4268637"/>
                </a:lnTo>
                <a:lnTo>
                  <a:pt x="11253061" y="4265399"/>
                </a:lnTo>
                <a:lnTo>
                  <a:pt x="11258229" y="4260542"/>
                </a:lnTo>
                <a:lnTo>
                  <a:pt x="11272994" y="4261352"/>
                </a:lnTo>
                <a:lnTo>
                  <a:pt x="11282591" y="4268637"/>
                </a:lnTo>
                <a:lnTo>
                  <a:pt x="11300309" y="4272684"/>
                </a:lnTo>
                <a:lnTo>
                  <a:pt x="11322456" y="4274707"/>
                </a:lnTo>
                <a:lnTo>
                  <a:pt x="11328362" y="4284421"/>
                </a:lnTo>
                <a:lnTo>
                  <a:pt x="11326147" y="4293324"/>
                </a:lnTo>
                <a:lnTo>
                  <a:pt x="11330577" y="4297371"/>
                </a:lnTo>
                <a:lnTo>
                  <a:pt x="11347556" y="4304252"/>
                </a:lnTo>
                <a:lnTo>
                  <a:pt x="11377086" y="4303847"/>
                </a:lnTo>
                <a:lnTo>
                  <a:pt x="11403663" y="4307894"/>
                </a:lnTo>
                <a:lnTo>
                  <a:pt x="11426549" y="4304252"/>
                </a:lnTo>
                <a:lnTo>
                  <a:pt x="11432454" y="4296967"/>
                </a:lnTo>
                <a:lnTo>
                  <a:pt x="11435407" y="4278755"/>
                </a:lnTo>
                <a:lnTo>
                  <a:pt x="11445005" y="4278350"/>
                </a:lnTo>
                <a:lnTo>
                  <a:pt x="11456817" y="4290087"/>
                </a:lnTo>
                <a:lnTo>
                  <a:pt x="11464937" y="4290087"/>
                </a:lnTo>
                <a:lnTo>
                  <a:pt x="11473796" y="4288468"/>
                </a:lnTo>
                <a:lnTo>
                  <a:pt x="11481179" y="4292515"/>
                </a:lnTo>
                <a:lnTo>
                  <a:pt x="11491514" y="4301014"/>
                </a:lnTo>
                <a:lnTo>
                  <a:pt x="11499635" y="4300204"/>
                </a:lnTo>
                <a:lnTo>
                  <a:pt x="11507017" y="4307489"/>
                </a:lnTo>
                <a:lnTo>
                  <a:pt x="11513661" y="4304656"/>
                </a:lnTo>
                <a:lnTo>
                  <a:pt x="11526950" y="4304656"/>
                </a:lnTo>
                <a:lnTo>
                  <a:pt x="11526950" y="4317202"/>
                </a:lnTo>
                <a:lnTo>
                  <a:pt x="11536547" y="4328534"/>
                </a:lnTo>
                <a:lnTo>
                  <a:pt x="11537285" y="4335415"/>
                </a:lnTo>
                <a:lnTo>
                  <a:pt x="11544668" y="4342699"/>
                </a:lnTo>
                <a:lnTo>
                  <a:pt x="11555741" y="4347556"/>
                </a:lnTo>
                <a:lnTo>
                  <a:pt x="11566077" y="4343914"/>
                </a:lnTo>
                <a:lnTo>
                  <a:pt x="11574197" y="4347961"/>
                </a:lnTo>
                <a:lnTo>
                  <a:pt x="11582318" y="4347556"/>
                </a:lnTo>
                <a:lnTo>
                  <a:pt x="11588224" y="4343914"/>
                </a:lnTo>
                <a:lnTo>
                  <a:pt x="11596345" y="4343914"/>
                </a:lnTo>
                <a:lnTo>
                  <a:pt x="11599298" y="4346747"/>
                </a:lnTo>
                <a:lnTo>
                  <a:pt x="11607418" y="4347961"/>
                </a:lnTo>
                <a:lnTo>
                  <a:pt x="11613324" y="4353627"/>
                </a:lnTo>
                <a:lnTo>
                  <a:pt x="11610371" y="4373862"/>
                </a:lnTo>
                <a:lnTo>
                  <a:pt x="11605204" y="4379528"/>
                </a:lnTo>
                <a:lnTo>
                  <a:pt x="11610371" y="4383171"/>
                </a:lnTo>
                <a:lnTo>
                  <a:pt x="11613324" y="4396931"/>
                </a:lnTo>
                <a:lnTo>
                  <a:pt x="11607418" y="4398550"/>
                </a:lnTo>
                <a:lnTo>
                  <a:pt x="11600036" y="4391670"/>
                </a:lnTo>
                <a:lnTo>
                  <a:pt x="11588962" y="4392884"/>
                </a:lnTo>
                <a:lnTo>
                  <a:pt x="11576412" y="4383171"/>
                </a:lnTo>
                <a:lnTo>
                  <a:pt x="11566077" y="4380338"/>
                </a:lnTo>
                <a:lnTo>
                  <a:pt x="11556479" y="4371029"/>
                </a:lnTo>
                <a:lnTo>
                  <a:pt x="11549097" y="4371029"/>
                </a:lnTo>
                <a:lnTo>
                  <a:pt x="11535070" y="4377910"/>
                </a:lnTo>
                <a:lnTo>
                  <a:pt x="11519567" y="4378314"/>
                </a:lnTo>
                <a:lnTo>
                  <a:pt x="11507755" y="4371839"/>
                </a:lnTo>
                <a:lnTo>
                  <a:pt x="11493729" y="4369006"/>
                </a:lnTo>
                <a:lnTo>
                  <a:pt x="11481917" y="4377910"/>
                </a:lnTo>
                <a:cubicBezTo>
                  <a:pt x="11481917" y="4377910"/>
                  <a:pt x="11469367" y="4369815"/>
                  <a:pt x="11469367" y="4369815"/>
                </a:cubicBezTo>
                <a:lnTo>
                  <a:pt x="11452387" y="4368601"/>
                </a:lnTo>
                <a:lnTo>
                  <a:pt x="11442052" y="4373862"/>
                </a:lnTo>
                <a:lnTo>
                  <a:pt x="11415475" y="4364959"/>
                </a:lnTo>
                <a:lnTo>
                  <a:pt x="11391851" y="4350794"/>
                </a:lnTo>
                <a:lnTo>
                  <a:pt x="11375610" y="4351198"/>
                </a:lnTo>
                <a:lnTo>
                  <a:pt x="11363798" y="4343509"/>
                </a:lnTo>
                <a:lnTo>
                  <a:pt x="11356415" y="4343914"/>
                </a:lnTo>
                <a:lnTo>
                  <a:pt x="11350509" y="4350389"/>
                </a:lnTo>
                <a:lnTo>
                  <a:pt x="11341650" y="4348770"/>
                </a:lnTo>
                <a:lnTo>
                  <a:pt x="11333530" y="4341485"/>
                </a:lnTo>
                <a:lnTo>
                  <a:pt x="11326886" y="4341890"/>
                </a:lnTo>
                <a:lnTo>
                  <a:pt x="11318027" y="4351603"/>
                </a:lnTo>
                <a:lnTo>
                  <a:pt x="11295879" y="4345937"/>
                </a:lnTo>
                <a:lnTo>
                  <a:pt x="11280376" y="4335010"/>
                </a:lnTo>
                <a:lnTo>
                  <a:pt x="11265611" y="4334200"/>
                </a:lnTo>
                <a:lnTo>
                  <a:pt x="11258229" y="4330963"/>
                </a:lnTo>
                <a:lnTo>
                  <a:pt x="11249370" y="4335819"/>
                </a:lnTo>
                <a:lnTo>
                  <a:pt x="11237558" y="4331772"/>
                </a:lnTo>
                <a:lnTo>
                  <a:pt x="11224270" y="4330153"/>
                </a:lnTo>
                <a:lnTo>
                  <a:pt x="11219840" y="4326106"/>
                </a:lnTo>
                <a:lnTo>
                  <a:pt x="11226484" y="4314369"/>
                </a:lnTo>
                <a:lnTo>
                  <a:pt x="11230914" y="4310727"/>
                </a:lnTo>
                <a:lnTo>
                  <a:pt x="11224270" y="4310322"/>
                </a:lnTo>
                <a:lnTo>
                  <a:pt x="11218364" y="4313560"/>
                </a:lnTo>
                <a:lnTo>
                  <a:pt x="11211720" y="4309513"/>
                </a:lnTo>
                <a:lnTo>
                  <a:pt x="11207290" y="4301419"/>
                </a:lnTo>
                <a:lnTo>
                  <a:pt x="11196216" y="4305466"/>
                </a:lnTo>
                <a:lnTo>
                  <a:pt x="11176284" y="4305061"/>
                </a:lnTo>
                <a:lnTo>
                  <a:pt x="11169640" y="4301823"/>
                </a:lnTo>
                <a:lnTo>
                  <a:pt x="11168901" y="4296562"/>
                </a:lnTo>
                <a:lnTo>
                  <a:pt x="11172593" y="4295753"/>
                </a:lnTo>
                <a:lnTo>
                  <a:pt x="11176284" y="4299800"/>
                </a:lnTo>
                <a:lnTo>
                  <a:pt x="11184405" y="4297371"/>
                </a:lnTo>
                <a:lnTo>
                  <a:pt x="11185143" y="4288063"/>
                </a:lnTo>
                <a:lnTo>
                  <a:pt x="11195478" y="4286444"/>
                </a:lnTo>
                <a:lnTo>
                  <a:pt x="11199908" y="4277136"/>
                </a:lnTo>
                <a:lnTo>
                  <a:pt x="11199169" y="4267422"/>
                </a:lnTo>
                <a:close/>
                <a:moveTo>
                  <a:pt x="11921910" y="4253662"/>
                </a:moveTo>
                <a:lnTo>
                  <a:pt x="11929293" y="4268232"/>
                </a:lnTo>
                <a:cubicBezTo>
                  <a:pt x="11929293" y="4268232"/>
                  <a:pt x="11925601" y="4275112"/>
                  <a:pt x="11925601" y="4275112"/>
                </a:cubicBezTo>
                <a:lnTo>
                  <a:pt x="11921910" y="4284825"/>
                </a:lnTo>
                <a:lnTo>
                  <a:pt x="11919695" y="4277945"/>
                </a:lnTo>
                <a:lnTo>
                  <a:pt x="11915266" y="4271470"/>
                </a:lnTo>
                <a:lnTo>
                  <a:pt x="11918957" y="4265804"/>
                </a:lnTo>
                <a:lnTo>
                  <a:pt x="11919695" y="4258519"/>
                </a:lnTo>
                <a:close/>
                <a:moveTo>
                  <a:pt x="11018300" y="4227760"/>
                </a:moveTo>
                <a:cubicBezTo>
                  <a:pt x="11018300" y="4227760"/>
                  <a:pt x="11024206" y="4232212"/>
                  <a:pt x="11024206" y="4232212"/>
                </a:cubicBezTo>
                <a:lnTo>
                  <a:pt x="11024944" y="4238688"/>
                </a:lnTo>
                <a:lnTo>
                  <a:pt x="11012394" y="4230189"/>
                </a:lnTo>
                <a:close/>
                <a:moveTo>
                  <a:pt x="11992782" y="4218047"/>
                </a:moveTo>
                <a:lnTo>
                  <a:pt x="11998687" y="4226142"/>
                </a:lnTo>
                <a:lnTo>
                  <a:pt x="12000902" y="4235450"/>
                </a:lnTo>
                <a:lnTo>
                  <a:pt x="11993520" y="4239902"/>
                </a:lnTo>
                <a:lnTo>
                  <a:pt x="11989090" y="4238283"/>
                </a:lnTo>
                <a:lnTo>
                  <a:pt x="11985399" y="4228570"/>
                </a:lnTo>
                <a:lnTo>
                  <a:pt x="11988352" y="4225737"/>
                </a:lnTo>
                <a:lnTo>
                  <a:pt x="11989090" y="4220071"/>
                </a:lnTo>
                <a:cubicBezTo>
                  <a:pt x="11989090" y="4220071"/>
                  <a:pt x="11992782" y="4218047"/>
                  <a:pt x="11992782" y="4218047"/>
                </a:cubicBezTo>
                <a:close/>
                <a:moveTo>
                  <a:pt x="12031908" y="4201454"/>
                </a:moveTo>
                <a:lnTo>
                  <a:pt x="12036338" y="4209144"/>
                </a:lnTo>
                <a:lnTo>
                  <a:pt x="12036338" y="4214000"/>
                </a:lnTo>
                <a:lnTo>
                  <a:pt x="12029694" y="4220071"/>
                </a:lnTo>
                <a:lnTo>
                  <a:pt x="12028955" y="4227760"/>
                </a:lnTo>
                <a:lnTo>
                  <a:pt x="12024526" y="4228570"/>
                </a:lnTo>
                <a:lnTo>
                  <a:pt x="12023788" y="4232212"/>
                </a:lnTo>
                <a:lnTo>
                  <a:pt x="12014929" y="4233426"/>
                </a:lnTo>
                <a:lnTo>
                  <a:pt x="12011238" y="4230189"/>
                </a:lnTo>
                <a:cubicBezTo>
                  <a:pt x="12011238" y="4230189"/>
                  <a:pt x="12011238" y="4226546"/>
                  <a:pt x="12010499" y="4226546"/>
                </a:cubicBezTo>
                <a:lnTo>
                  <a:pt x="12019358" y="4217238"/>
                </a:lnTo>
                <a:lnTo>
                  <a:pt x="12016405" y="4211977"/>
                </a:lnTo>
                <a:lnTo>
                  <a:pt x="12023050" y="4205501"/>
                </a:lnTo>
                <a:close/>
                <a:moveTo>
                  <a:pt x="12051841" y="4190122"/>
                </a:moveTo>
                <a:lnTo>
                  <a:pt x="12058485" y="4191336"/>
                </a:lnTo>
                <a:lnTo>
                  <a:pt x="12058485" y="4197002"/>
                </a:lnTo>
                <a:lnTo>
                  <a:pt x="12061438" y="4203478"/>
                </a:lnTo>
                <a:lnTo>
                  <a:pt x="12061438" y="4207525"/>
                </a:lnTo>
                <a:lnTo>
                  <a:pt x="12059223" y="4203882"/>
                </a:lnTo>
                <a:lnTo>
                  <a:pt x="12057009" y="4207929"/>
                </a:lnTo>
                <a:lnTo>
                  <a:pt x="12051103" y="4212381"/>
                </a:lnTo>
                <a:lnTo>
                  <a:pt x="12048150" y="4215619"/>
                </a:lnTo>
                <a:lnTo>
                  <a:pt x="12050365" y="4222904"/>
                </a:lnTo>
                <a:lnTo>
                  <a:pt x="12058485" y="4224523"/>
                </a:lnTo>
                <a:cubicBezTo>
                  <a:pt x="12058485" y="4224523"/>
                  <a:pt x="12059962" y="4228570"/>
                  <a:pt x="12059962" y="4228570"/>
                </a:cubicBezTo>
                <a:lnTo>
                  <a:pt x="12057009" y="4232212"/>
                </a:lnTo>
                <a:lnTo>
                  <a:pt x="12051103" y="4234236"/>
                </a:lnTo>
                <a:lnTo>
                  <a:pt x="12045197" y="4243140"/>
                </a:lnTo>
                <a:lnTo>
                  <a:pt x="12039291" y="4245973"/>
                </a:lnTo>
                <a:lnTo>
                  <a:pt x="12032647" y="4242735"/>
                </a:lnTo>
                <a:lnTo>
                  <a:pt x="12033385" y="4235855"/>
                </a:lnTo>
                <a:lnTo>
                  <a:pt x="12042244" y="4222499"/>
                </a:lnTo>
                <a:lnTo>
                  <a:pt x="12046673" y="4208334"/>
                </a:lnTo>
                <a:lnTo>
                  <a:pt x="12047412" y="4193764"/>
                </a:lnTo>
                <a:close/>
                <a:moveTo>
                  <a:pt x="11715940" y="4143175"/>
                </a:moveTo>
                <a:lnTo>
                  <a:pt x="11718155" y="4145199"/>
                </a:lnTo>
                <a:cubicBezTo>
                  <a:pt x="11718155" y="4145199"/>
                  <a:pt x="11717417" y="4157340"/>
                  <a:pt x="11717417" y="4157340"/>
                </a:cubicBezTo>
                <a:lnTo>
                  <a:pt x="11714464" y="4158150"/>
                </a:lnTo>
                <a:lnTo>
                  <a:pt x="11713725" y="4146818"/>
                </a:lnTo>
                <a:close/>
                <a:moveTo>
                  <a:pt x="11709296" y="4139937"/>
                </a:moveTo>
                <a:lnTo>
                  <a:pt x="11711511" y="4143580"/>
                </a:lnTo>
                <a:lnTo>
                  <a:pt x="11712249" y="4159768"/>
                </a:lnTo>
                <a:cubicBezTo>
                  <a:pt x="11712249" y="4159768"/>
                  <a:pt x="11709296" y="4168672"/>
                  <a:pt x="11709296" y="4168672"/>
                </a:cubicBezTo>
                <a:lnTo>
                  <a:pt x="11701913" y="4173529"/>
                </a:lnTo>
                <a:lnTo>
                  <a:pt x="11698222" y="4169077"/>
                </a:lnTo>
                <a:lnTo>
                  <a:pt x="11699699" y="4156126"/>
                </a:lnTo>
                <a:lnTo>
                  <a:pt x="11704866" y="4142770"/>
                </a:lnTo>
                <a:close/>
                <a:moveTo>
                  <a:pt x="11250846" y="4119297"/>
                </a:moveTo>
                <a:lnTo>
                  <a:pt x="11256014" y="4122130"/>
                </a:lnTo>
                <a:cubicBezTo>
                  <a:pt x="11256014" y="4122130"/>
                  <a:pt x="11250108" y="4126987"/>
                  <a:pt x="11250108" y="4126987"/>
                </a:cubicBezTo>
                <a:close/>
                <a:moveTo>
                  <a:pt x="10920113" y="4114440"/>
                </a:moveTo>
                <a:lnTo>
                  <a:pt x="10930449" y="4121725"/>
                </a:lnTo>
                <a:cubicBezTo>
                  <a:pt x="10930449" y="4121725"/>
                  <a:pt x="10929710" y="4129415"/>
                  <a:pt x="10929710" y="4129415"/>
                </a:cubicBezTo>
                <a:lnTo>
                  <a:pt x="10931925" y="4138319"/>
                </a:lnTo>
                <a:lnTo>
                  <a:pt x="10913469" y="4122535"/>
                </a:lnTo>
                <a:close/>
                <a:moveTo>
                  <a:pt x="10905348" y="4105537"/>
                </a:moveTo>
                <a:cubicBezTo>
                  <a:pt x="10905348" y="4105537"/>
                  <a:pt x="10914207" y="4109179"/>
                  <a:pt x="10914207" y="4109179"/>
                </a:cubicBezTo>
                <a:lnTo>
                  <a:pt x="10906825" y="4115250"/>
                </a:lnTo>
                <a:close/>
                <a:moveTo>
                  <a:pt x="11288497" y="4100275"/>
                </a:moveTo>
                <a:lnTo>
                  <a:pt x="11304738" y="4103108"/>
                </a:lnTo>
                <a:lnTo>
                  <a:pt x="11321718" y="4113226"/>
                </a:lnTo>
                <a:lnTo>
                  <a:pt x="11326147" y="4122130"/>
                </a:lnTo>
                <a:lnTo>
                  <a:pt x="11318765" y="4125772"/>
                </a:lnTo>
                <a:lnTo>
                  <a:pt x="11315812" y="4132248"/>
                </a:lnTo>
                <a:lnTo>
                  <a:pt x="11308430" y="4130629"/>
                </a:lnTo>
                <a:lnTo>
                  <a:pt x="11302524" y="4123344"/>
                </a:lnTo>
                <a:lnTo>
                  <a:pt x="11294403" y="4135486"/>
                </a:lnTo>
                <a:cubicBezTo>
                  <a:pt x="11294403" y="4135486"/>
                  <a:pt x="11287020" y="4128605"/>
                  <a:pt x="11287020" y="4128605"/>
                </a:cubicBezTo>
                <a:lnTo>
                  <a:pt x="11287020" y="4115250"/>
                </a:lnTo>
                <a:lnTo>
                  <a:pt x="11280376" y="4118488"/>
                </a:lnTo>
                <a:lnTo>
                  <a:pt x="11281114" y="4121321"/>
                </a:lnTo>
                <a:lnTo>
                  <a:pt x="11272994" y="4121321"/>
                </a:lnTo>
                <a:lnTo>
                  <a:pt x="11275947" y="4116464"/>
                </a:lnTo>
                <a:lnTo>
                  <a:pt x="11286282" y="4114036"/>
                </a:lnTo>
                <a:lnTo>
                  <a:pt x="11287020" y="4109989"/>
                </a:lnTo>
                <a:lnTo>
                  <a:pt x="11283329" y="4101894"/>
                </a:lnTo>
                <a:close/>
                <a:moveTo>
                  <a:pt x="10886892" y="4076397"/>
                </a:moveTo>
                <a:lnTo>
                  <a:pt x="10898704" y="4091776"/>
                </a:lnTo>
                <a:lnTo>
                  <a:pt x="10887631" y="4088539"/>
                </a:lnTo>
                <a:lnTo>
                  <a:pt x="10881725" y="4081659"/>
                </a:lnTo>
                <a:cubicBezTo>
                  <a:pt x="10881725" y="4081659"/>
                  <a:pt x="10886892" y="4076397"/>
                  <a:pt x="10886892" y="4076397"/>
                </a:cubicBezTo>
                <a:close/>
                <a:moveTo>
                  <a:pt x="12061438" y="4069112"/>
                </a:moveTo>
                <a:cubicBezTo>
                  <a:pt x="12061438" y="4069517"/>
                  <a:pt x="12059223" y="4074374"/>
                  <a:pt x="12059223" y="4074374"/>
                </a:cubicBezTo>
                <a:cubicBezTo>
                  <a:pt x="12059223" y="4074374"/>
                  <a:pt x="12054056" y="4072350"/>
                  <a:pt x="12054056" y="4072350"/>
                </a:cubicBezTo>
                <a:close/>
                <a:moveTo>
                  <a:pt x="12071774" y="4063446"/>
                </a:moveTo>
                <a:lnTo>
                  <a:pt x="12074727" y="4068303"/>
                </a:lnTo>
                <a:lnTo>
                  <a:pt x="12067344" y="4067089"/>
                </a:lnTo>
                <a:cubicBezTo>
                  <a:pt x="12067344" y="4067089"/>
                  <a:pt x="12071774" y="4063446"/>
                  <a:pt x="12071774" y="4063446"/>
                </a:cubicBezTo>
                <a:close/>
                <a:moveTo>
                  <a:pt x="12190631" y="4062637"/>
                </a:moveTo>
                <a:lnTo>
                  <a:pt x="12192000" y="4062817"/>
                </a:lnTo>
                <a:lnTo>
                  <a:pt x="12192000" y="4072535"/>
                </a:lnTo>
                <a:lnTo>
                  <a:pt x="12185463" y="4073969"/>
                </a:lnTo>
                <a:lnTo>
                  <a:pt x="12175128" y="4071136"/>
                </a:lnTo>
                <a:cubicBezTo>
                  <a:pt x="12175128" y="4071136"/>
                  <a:pt x="12174390" y="4067494"/>
                  <a:pt x="12174390" y="4067494"/>
                </a:cubicBezTo>
                <a:lnTo>
                  <a:pt x="12170698" y="4065065"/>
                </a:lnTo>
                <a:lnTo>
                  <a:pt x="12175866" y="4063042"/>
                </a:lnTo>
                <a:lnTo>
                  <a:pt x="12183248" y="4065470"/>
                </a:lnTo>
                <a:close/>
                <a:moveTo>
                  <a:pt x="12138954" y="4058995"/>
                </a:moveTo>
                <a:lnTo>
                  <a:pt x="12148551" y="4061423"/>
                </a:lnTo>
                <a:lnTo>
                  <a:pt x="12155195" y="4064256"/>
                </a:lnTo>
                <a:lnTo>
                  <a:pt x="12161101" y="4060209"/>
                </a:lnTo>
                <a:lnTo>
                  <a:pt x="12167745" y="4062232"/>
                </a:lnTo>
                <a:lnTo>
                  <a:pt x="12167745" y="4069922"/>
                </a:lnTo>
                <a:lnTo>
                  <a:pt x="12160363" y="4069112"/>
                </a:lnTo>
                <a:cubicBezTo>
                  <a:pt x="12160363" y="4069112"/>
                  <a:pt x="12151504" y="4073160"/>
                  <a:pt x="12151504" y="4073160"/>
                </a:cubicBezTo>
                <a:lnTo>
                  <a:pt x="12144122" y="4071541"/>
                </a:lnTo>
                <a:lnTo>
                  <a:pt x="12133786" y="4077611"/>
                </a:lnTo>
                <a:lnTo>
                  <a:pt x="12124189" y="4075588"/>
                </a:lnTo>
                <a:lnTo>
                  <a:pt x="12120498" y="4070731"/>
                </a:lnTo>
                <a:lnTo>
                  <a:pt x="12121236" y="4065875"/>
                </a:lnTo>
                <a:lnTo>
                  <a:pt x="12127880" y="4060209"/>
                </a:lnTo>
                <a:lnTo>
                  <a:pt x="12132310" y="4061423"/>
                </a:lnTo>
                <a:close/>
                <a:moveTo>
                  <a:pt x="11355677" y="4058590"/>
                </a:moveTo>
                <a:lnTo>
                  <a:pt x="11360107" y="4062637"/>
                </a:lnTo>
                <a:lnTo>
                  <a:pt x="11356415" y="4066684"/>
                </a:lnTo>
                <a:lnTo>
                  <a:pt x="11349033" y="4063851"/>
                </a:lnTo>
                <a:cubicBezTo>
                  <a:pt x="11349033" y="4063851"/>
                  <a:pt x="11348295" y="4058995"/>
                  <a:pt x="11348295" y="4058995"/>
                </a:cubicBezTo>
                <a:close/>
                <a:moveTo>
                  <a:pt x="12085062" y="4054138"/>
                </a:moveTo>
                <a:lnTo>
                  <a:pt x="12086539" y="4060613"/>
                </a:lnTo>
                <a:cubicBezTo>
                  <a:pt x="12086539" y="4060613"/>
                  <a:pt x="12079156" y="4058185"/>
                  <a:pt x="12079156" y="4058185"/>
                </a:cubicBezTo>
                <a:close/>
                <a:moveTo>
                  <a:pt x="11194002" y="4053733"/>
                </a:moveTo>
                <a:lnTo>
                  <a:pt x="11200646" y="4053733"/>
                </a:lnTo>
                <a:lnTo>
                  <a:pt x="11208028" y="4056971"/>
                </a:lnTo>
                <a:lnTo>
                  <a:pt x="11208767" y="4064661"/>
                </a:lnTo>
                <a:lnTo>
                  <a:pt x="11213196" y="4068303"/>
                </a:lnTo>
                <a:lnTo>
                  <a:pt x="11216887" y="4088943"/>
                </a:lnTo>
                <a:lnTo>
                  <a:pt x="11227961" y="4099466"/>
                </a:lnTo>
                <a:cubicBezTo>
                  <a:pt x="11227961" y="4099466"/>
                  <a:pt x="11244202" y="4103108"/>
                  <a:pt x="11244202" y="4103108"/>
                </a:cubicBezTo>
                <a:lnTo>
                  <a:pt x="11239035" y="4114440"/>
                </a:lnTo>
                <a:lnTo>
                  <a:pt x="11241988" y="4123749"/>
                </a:lnTo>
                <a:lnTo>
                  <a:pt x="11236820" y="4130629"/>
                </a:lnTo>
                <a:lnTo>
                  <a:pt x="11232390" y="4126987"/>
                </a:lnTo>
                <a:lnTo>
                  <a:pt x="11229437" y="4117678"/>
                </a:lnTo>
                <a:lnTo>
                  <a:pt x="11219102" y="4118892"/>
                </a:lnTo>
                <a:lnTo>
                  <a:pt x="11208028" y="4112417"/>
                </a:lnTo>
                <a:lnTo>
                  <a:pt x="11205075" y="4099871"/>
                </a:lnTo>
                <a:lnTo>
                  <a:pt x="11199908" y="4096633"/>
                </a:lnTo>
                <a:lnTo>
                  <a:pt x="11199169" y="4087729"/>
                </a:lnTo>
                <a:lnTo>
                  <a:pt x="11194002" y="4082873"/>
                </a:lnTo>
                <a:lnTo>
                  <a:pt x="11176284" y="4081659"/>
                </a:lnTo>
                <a:lnTo>
                  <a:pt x="11170378" y="4074374"/>
                </a:lnTo>
                <a:lnTo>
                  <a:pt x="11179237" y="4067898"/>
                </a:lnTo>
                <a:lnTo>
                  <a:pt x="11179975" y="4060209"/>
                </a:lnTo>
                <a:lnTo>
                  <a:pt x="11182928" y="4058590"/>
                </a:lnTo>
                <a:lnTo>
                  <a:pt x="11189572" y="4065065"/>
                </a:lnTo>
                <a:lnTo>
                  <a:pt x="11199169" y="4067898"/>
                </a:lnTo>
                <a:lnTo>
                  <a:pt x="11195478" y="4061828"/>
                </a:lnTo>
                <a:close/>
                <a:moveTo>
                  <a:pt x="12054794" y="4037545"/>
                </a:moveTo>
                <a:lnTo>
                  <a:pt x="12068082" y="4038354"/>
                </a:lnTo>
                <a:lnTo>
                  <a:pt x="12068821" y="4042401"/>
                </a:lnTo>
                <a:lnTo>
                  <a:pt x="12065868" y="4047663"/>
                </a:lnTo>
                <a:lnTo>
                  <a:pt x="12073250" y="4046044"/>
                </a:lnTo>
                <a:lnTo>
                  <a:pt x="12076941" y="4040378"/>
                </a:lnTo>
                <a:lnTo>
                  <a:pt x="12084324" y="4045234"/>
                </a:lnTo>
                <a:lnTo>
                  <a:pt x="12082109" y="4052519"/>
                </a:lnTo>
                <a:lnTo>
                  <a:pt x="12073250" y="4054138"/>
                </a:lnTo>
                <a:lnTo>
                  <a:pt x="12070297" y="4050900"/>
                </a:lnTo>
                <a:cubicBezTo>
                  <a:pt x="12070297" y="4050900"/>
                  <a:pt x="12065868" y="4057376"/>
                  <a:pt x="12065868" y="4057376"/>
                </a:cubicBezTo>
                <a:lnTo>
                  <a:pt x="12057747" y="4051710"/>
                </a:lnTo>
                <a:lnTo>
                  <a:pt x="12051103" y="4056971"/>
                </a:lnTo>
                <a:lnTo>
                  <a:pt x="12043720" y="4052114"/>
                </a:lnTo>
                <a:lnTo>
                  <a:pt x="12042982" y="4043615"/>
                </a:lnTo>
                <a:close/>
                <a:moveTo>
                  <a:pt x="11381516" y="4032688"/>
                </a:moveTo>
                <a:lnTo>
                  <a:pt x="11394066" y="4033093"/>
                </a:lnTo>
                <a:lnTo>
                  <a:pt x="11401448" y="4037949"/>
                </a:lnTo>
                <a:lnTo>
                  <a:pt x="11391851" y="4047258"/>
                </a:lnTo>
                <a:lnTo>
                  <a:pt x="11385207" y="4048877"/>
                </a:lnTo>
                <a:cubicBezTo>
                  <a:pt x="11385207" y="4048877"/>
                  <a:pt x="11381516" y="4044020"/>
                  <a:pt x="11381516" y="4044020"/>
                </a:cubicBezTo>
                <a:lnTo>
                  <a:pt x="11382992" y="4037949"/>
                </a:lnTo>
                <a:cubicBezTo>
                  <a:pt x="11382992" y="4037949"/>
                  <a:pt x="11382254" y="4032688"/>
                  <a:pt x="11381516" y="4032688"/>
                </a:cubicBezTo>
                <a:close/>
                <a:moveTo>
                  <a:pt x="10843336" y="4027022"/>
                </a:moveTo>
                <a:cubicBezTo>
                  <a:pt x="10843336" y="4027022"/>
                  <a:pt x="10854410" y="4030260"/>
                  <a:pt x="10854410" y="4030260"/>
                </a:cubicBezTo>
                <a:lnTo>
                  <a:pt x="10869174" y="4049686"/>
                </a:lnTo>
                <a:lnTo>
                  <a:pt x="10869174" y="4067089"/>
                </a:lnTo>
                <a:lnTo>
                  <a:pt x="10856624" y="4063446"/>
                </a:lnTo>
                <a:lnTo>
                  <a:pt x="10843336" y="4045639"/>
                </a:lnTo>
                <a:lnTo>
                  <a:pt x="10833000" y="4041997"/>
                </a:lnTo>
                <a:lnTo>
                  <a:pt x="10833000" y="4034712"/>
                </a:lnTo>
                <a:close/>
                <a:moveTo>
                  <a:pt x="11371918" y="4018118"/>
                </a:moveTo>
                <a:lnTo>
                  <a:pt x="11384469" y="4020142"/>
                </a:lnTo>
                <a:lnTo>
                  <a:pt x="11389636" y="4024998"/>
                </a:lnTo>
                <a:lnTo>
                  <a:pt x="11394066" y="4026213"/>
                </a:lnTo>
                <a:lnTo>
                  <a:pt x="11394066" y="4029450"/>
                </a:lnTo>
                <a:cubicBezTo>
                  <a:pt x="11394066" y="4029450"/>
                  <a:pt x="11382254" y="4029046"/>
                  <a:pt x="11382254" y="4029046"/>
                </a:cubicBezTo>
                <a:lnTo>
                  <a:pt x="11377824" y="4029450"/>
                </a:lnTo>
                <a:lnTo>
                  <a:pt x="11370442" y="4021761"/>
                </a:lnTo>
                <a:close/>
                <a:moveTo>
                  <a:pt x="11131989" y="4003953"/>
                </a:moveTo>
                <a:lnTo>
                  <a:pt x="11140110" y="4003953"/>
                </a:lnTo>
                <a:lnTo>
                  <a:pt x="11143063" y="4012452"/>
                </a:lnTo>
                <a:cubicBezTo>
                  <a:pt x="11143063" y="4012452"/>
                  <a:pt x="11134942" y="4016904"/>
                  <a:pt x="11134942" y="4016904"/>
                </a:cubicBezTo>
                <a:lnTo>
                  <a:pt x="11126822" y="4010024"/>
                </a:lnTo>
                <a:close/>
                <a:moveTo>
                  <a:pt x="11988352" y="4000311"/>
                </a:moveTo>
                <a:lnTo>
                  <a:pt x="11994996" y="4004358"/>
                </a:lnTo>
                <a:lnTo>
                  <a:pt x="11988352" y="4005572"/>
                </a:lnTo>
                <a:lnTo>
                  <a:pt x="11983923" y="4000716"/>
                </a:lnTo>
                <a:cubicBezTo>
                  <a:pt x="11983923" y="4000716"/>
                  <a:pt x="11988352" y="4000311"/>
                  <a:pt x="11988352" y="4000311"/>
                </a:cubicBezTo>
                <a:close/>
                <a:moveTo>
                  <a:pt x="10826356" y="4000311"/>
                </a:moveTo>
                <a:lnTo>
                  <a:pt x="10833739" y="4003549"/>
                </a:lnTo>
                <a:cubicBezTo>
                  <a:pt x="10833739" y="4003549"/>
                  <a:pt x="10834477" y="4010429"/>
                  <a:pt x="10834477" y="4010429"/>
                </a:cubicBezTo>
                <a:lnTo>
                  <a:pt x="10827095" y="4016904"/>
                </a:lnTo>
                <a:lnTo>
                  <a:pt x="10821189" y="4010429"/>
                </a:lnTo>
                <a:close/>
                <a:moveTo>
                  <a:pt x="11366751" y="3998287"/>
                </a:moveTo>
                <a:lnTo>
                  <a:pt x="11379301" y="4001525"/>
                </a:lnTo>
                <a:cubicBezTo>
                  <a:pt x="11379301" y="4001525"/>
                  <a:pt x="11380777" y="4003953"/>
                  <a:pt x="11380777" y="4003953"/>
                </a:cubicBezTo>
                <a:lnTo>
                  <a:pt x="11375610" y="4006786"/>
                </a:lnTo>
                <a:lnTo>
                  <a:pt x="11366751" y="4003953"/>
                </a:lnTo>
                <a:lnTo>
                  <a:pt x="11365274" y="3999501"/>
                </a:lnTo>
                <a:close/>
                <a:moveTo>
                  <a:pt x="11999426" y="3996264"/>
                </a:moveTo>
                <a:cubicBezTo>
                  <a:pt x="11999426" y="3996264"/>
                  <a:pt x="11998687" y="4001120"/>
                  <a:pt x="11998687" y="4001120"/>
                </a:cubicBezTo>
                <a:lnTo>
                  <a:pt x="11990567" y="3998287"/>
                </a:lnTo>
                <a:cubicBezTo>
                  <a:pt x="11991305" y="3998287"/>
                  <a:pt x="11999426" y="3996264"/>
                  <a:pt x="11999426" y="3996264"/>
                </a:cubicBezTo>
                <a:close/>
                <a:moveTo>
                  <a:pt x="11139372" y="3983718"/>
                </a:moveTo>
                <a:lnTo>
                  <a:pt x="11147492" y="3985741"/>
                </a:lnTo>
                <a:lnTo>
                  <a:pt x="11162995" y="3998692"/>
                </a:lnTo>
                <a:lnTo>
                  <a:pt x="11158566" y="4001525"/>
                </a:lnTo>
                <a:cubicBezTo>
                  <a:pt x="11158566" y="4001525"/>
                  <a:pt x="11147492" y="3995859"/>
                  <a:pt x="11147492" y="3995859"/>
                </a:cubicBezTo>
                <a:lnTo>
                  <a:pt x="11139372" y="3998692"/>
                </a:lnTo>
                <a:lnTo>
                  <a:pt x="11134204" y="3992621"/>
                </a:lnTo>
                <a:close/>
                <a:moveTo>
                  <a:pt x="10838168" y="3968743"/>
                </a:moveTo>
                <a:lnTo>
                  <a:pt x="10849980" y="3972386"/>
                </a:lnTo>
                <a:lnTo>
                  <a:pt x="10849242" y="3978456"/>
                </a:lnTo>
                <a:cubicBezTo>
                  <a:pt x="10849242" y="3978456"/>
                  <a:pt x="10844812" y="3975623"/>
                  <a:pt x="10844812" y="3975623"/>
                </a:cubicBezTo>
                <a:lnTo>
                  <a:pt x="10833000" y="3975623"/>
                </a:lnTo>
                <a:close/>
                <a:moveTo>
                  <a:pt x="11040447" y="3922201"/>
                </a:moveTo>
                <a:lnTo>
                  <a:pt x="11052997" y="3924629"/>
                </a:lnTo>
                <a:lnTo>
                  <a:pt x="11064071" y="3933533"/>
                </a:lnTo>
                <a:lnTo>
                  <a:pt x="11067024" y="3946889"/>
                </a:lnTo>
                <a:lnTo>
                  <a:pt x="11063333" y="3949722"/>
                </a:lnTo>
                <a:lnTo>
                  <a:pt x="11051521" y="3944460"/>
                </a:lnTo>
                <a:cubicBezTo>
                  <a:pt x="11051521" y="3944460"/>
                  <a:pt x="11034541" y="3942437"/>
                  <a:pt x="11034541" y="3942437"/>
                </a:cubicBezTo>
                <a:lnTo>
                  <a:pt x="11033065" y="3933938"/>
                </a:lnTo>
                <a:close/>
                <a:moveTo>
                  <a:pt x="11117224" y="3917749"/>
                </a:moveTo>
                <a:lnTo>
                  <a:pt x="11118701" y="3924225"/>
                </a:lnTo>
                <a:lnTo>
                  <a:pt x="11114271" y="3933128"/>
                </a:lnTo>
                <a:cubicBezTo>
                  <a:pt x="11114271" y="3933128"/>
                  <a:pt x="11103198" y="3929891"/>
                  <a:pt x="11103198" y="3929891"/>
                </a:cubicBezTo>
                <a:close/>
                <a:moveTo>
                  <a:pt x="11146016" y="3916535"/>
                </a:moveTo>
                <a:lnTo>
                  <a:pt x="11141586" y="3923820"/>
                </a:lnTo>
                <a:lnTo>
                  <a:pt x="11146754" y="3928676"/>
                </a:lnTo>
                <a:lnTo>
                  <a:pt x="11143801" y="3942841"/>
                </a:lnTo>
                <a:lnTo>
                  <a:pt x="11137157" y="3944865"/>
                </a:lnTo>
                <a:lnTo>
                  <a:pt x="11134204" y="3933533"/>
                </a:lnTo>
                <a:lnTo>
                  <a:pt x="11123130" y="3930700"/>
                </a:lnTo>
                <a:lnTo>
                  <a:pt x="11127560" y="3921392"/>
                </a:lnTo>
                <a:lnTo>
                  <a:pt x="11135680" y="3921796"/>
                </a:lnTo>
                <a:lnTo>
                  <a:pt x="11140110" y="3917749"/>
                </a:lnTo>
                <a:cubicBezTo>
                  <a:pt x="11140110" y="3917749"/>
                  <a:pt x="11146016" y="3916535"/>
                  <a:pt x="11146016" y="3916535"/>
                </a:cubicBezTo>
                <a:close/>
                <a:moveTo>
                  <a:pt x="10776156" y="3908441"/>
                </a:moveTo>
                <a:lnTo>
                  <a:pt x="10782800" y="3910464"/>
                </a:lnTo>
                <a:cubicBezTo>
                  <a:pt x="10782800" y="3910464"/>
                  <a:pt x="10790182" y="3923415"/>
                  <a:pt x="10790182" y="3923415"/>
                </a:cubicBezTo>
                <a:lnTo>
                  <a:pt x="10801994" y="3931914"/>
                </a:lnTo>
                <a:lnTo>
                  <a:pt x="10798303" y="3938390"/>
                </a:lnTo>
                <a:lnTo>
                  <a:pt x="10796827" y="3950531"/>
                </a:lnTo>
                <a:lnTo>
                  <a:pt x="10792397" y="3952150"/>
                </a:lnTo>
                <a:lnTo>
                  <a:pt x="10782800" y="3935961"/>
                </a:lnTo>
                <a:lnTo>
                  <a:pt x="10775417" y="3934342"/>
                </a:lnTo>
                <a:lnTo>
                  <a:pt x="10773203" y="3924225"/>
                </a:lnTo>
                <a:lnTo>
                  <a:pt x="10762129" y="3913702"/>
                </a:lnTo>
                <a:lnTo>
                  <a:pt x="10771726" y="3913297"/>
                </a:lnTo>
                <a:close/>
                <a:moveTo>
                  <a:pt x="11016823" y="3908036"/>
                </a:moveTo>
                <a:cubicBezTo>
                  <a:pt x="11016823" y="3908036"/>
                  <a:pt x="11030112" y="3912083"/>
                  <a:pt x="11030112" y="3912083"/>
                </a:cubicBezTo>
                <a:lnTo>
                  <a:pt x="11035279" y="3919368"/>
                </a:lnTo>
                <a:lnTo>
                  <a:pt x="11029373" y="3929081"/>
                </a:lnTo>
                <a:lnTo>
                  <a:pt x="11024206" y="3925034"/>
                </a:lnTo>
                <a:lnTo>
                  <a:pt x="11011655" y="3908441"/>
                </a:lnTo>
                <a:close/>
                <a:moveTo>
                  <a:pt x="12148551" y="3901965"/>
                </a:moveTo>
                <a:lnTo>
                  <a:pt x="12162578" y="3904798"/>
                </a:lnTo>
                <a:lnTo>
                  <a:pt x="12164054" y="3910464"/>
                </a:lnTo>
                <a:lnTo>
                  <a:pt x="12168484" y="3914916"/>
                </a:lnTo>
                <a:lnTo>
                  <a:pt x="12164054" y="3918154"/>
                </a:lnTo>
                <a:lnTo>
                  <a:pt x="12159625" y="3924629"/>
                </a:lnTo>
                <a:lnTo>
                  <a:pt x="12156672" y="3932724"/>
                </a:lnTo>
                <a:lnTo>
                  <a:pt x="12149289" y="3937175"/>
                </a:lnTo>
                <a:lnTo>
                  <a:pt x="12144122" y="3943246"/>
                </a:lnTo>
                <a:lnTo>
                  <a:pt x="12137477" y="3943651"/>
                </a:lnTo>
                <a:lnTo>
                  <a:pt x="12133048" y="3951340"/>
                </a:lnTo>
                <a:cubicBezTo>
                  <a:pt x="12133048" y="3951340"/>
                  <a:pt x="12117545" y="3961054"/>
                  <a:pt x="12117545" y="3961054"/>
                </a:cubicBezTo>
                <a:lnTo>
                  <a:pt x="12079894" y="3969148"/>
                </a:lnTo>
                <a:lnTo>
                  <a:pt x="12069559" y="3966315"/>
                </a:lnTo>
                <a:lnTo>
                  <a:pt x="12067344" y="3961458"/>
                </a:lnTo>
                <a:lnTo>
                  <a:pt x="12059223" y="3957816"/>
                </a:lnTo>
                <a:lnTo>
                  <a:pt x="12047412" y="3957411"/>
                </a:lnTo>
                <a:lnTo>
                  <a:pt x="12045197" y="3959839"/>
                </a:lnTo>
                <a:lnTo>
                  <a:pt x="12034123" y="3960649"/>
                </a:lnTo>
                <a:lnTo>
                  <a:pt x="12013452" y="3958625"/>
                </a:lnTo>
                <a:lnTo>
                  <a:pt x="12006808" y="3961054"/>
                </a:lnTo>
                <a:lnTo>
                  <a:pt x="11996473" y="3961054"/>
                </a:lnTo>
                <a:lnTo>
                  <a:pt x="11992043" y="3956197"/>
                </a:lnTo>
                <a:lnTo>
                  <a:pt x="11980231" y="3954578"/>
                </a:lnTo>
                <a:lnTo>
                  <a:pt x="11962514" y="3963077"/>
                </a:lnTo>
                <a:lnTo>
                  <a:pt x="11946272" y="3962672"/>
                </a:lnTo>
                <a:lnTo>
                  <a:pt x="11932984" y="3956602"/>
                </a:lnTo>
                <a:lnTo>
                  <a:pt x="11921172" y="3960244"/>
                </a:lnTo>
                <a:lnTo>
                  <a:pt x="11912313" y="3968743"/>
                </a:lnTo>
                <a:lnTo>
                  <a:pt x="11904192" y="3985741"/>
                </a:lnTo>
                <a:lnTo>
                  <a:pt x="11902716" y="4003549"/>
                </a:lnTo>
                <a:lnTo>
                  <a:pt x="11910098" y="4019737"/>
                </a:lnTo>
                <a:lnTo>
                  <a:pt x="11922648" y="4030260"/>
                </a:lnTo>
                <a:lnTo>
                  <a:pt x="11935937" y="4043211"/>
                </a:lnTo>
                <a:lnTo>
                  <a:pt x="11938152" y="4047663"/>
                </a:lnTo>
                <a:lnTo>
                  <a:pt x="11948487" y="4048877"/>
                </a:lnTo>
                <a:lnTo>
                  <a:pt x="11958084" y="4044425"/>
                </a:lnTo>
                <a:lnTo>
                  <a:pt x="11965467" y="4029046"/>
                </a:lnTo>
                <a:lnTo>
                  <a:pt x="11975064" y="4017714"/>
                </a:lnTo>
                <a:lnTo>
                  <a:pt x="11983923" y="4019737"/>
                </a:lnTo>
                <a:lnTo>
                  <a:pt x="11992782" y="4024998"/>
                </a:lnTo>
                <a:lnTo>
                  <a:pt x="12000164" y="4023380"/>
                </a:lnTo>
                <a:lnTo>
                  <a:pt x="12009761" y="4024189"/>
                </a:lnTo>
                <a:lnTo>
                  <a:pt x="12017882" y="4015690"/>
                </a:lnTo>
                <a:lnTo>
                  <a:pt x="12025264" y="4014071"/>
                </a:lnTo>
                <a:lnTo>
                  <a:pt x="12040029" y="4014071"/>
                </a:lnTo>
                <a:lnTo>
                  <a:pt x="12049626" y="4007596"/>
                </a:lnTo>
                <a:lnTo>
                  <a:pt x="12071774" y="4005572"/>
                </a:lnTo>
                <a:lnTo>
                  <a:pt x="12082109" y="4009215"/>
                </a:lnTo>
                <a:lnTo>
                  <a:pt x="12082109" y="4016499"/>
                </a:lnTo>
                <a:lnTo>
                  <a:pt x="12073988" y="4027831"/>
                </a:lnTo>
                <a:lnTo>
                  <a:pt x="12067344" y="4027022"/>
                </a:lnTo>
                <a:lnTo>
                  <a:pt x="12057747" y="4022570"/>
                </a:lnTo>
                <a:lnTo>
                  <a:pt x="12047412" y="4024998"/>
                </a:lnTo>
                <a:lnTo>
                  <a:pt x="12046673" y="4031069"/>
                </a:lnTo>
                <a:lnTo>
                  <a:pt x="12037814" y="4035521"/>
                </a:lnTo>
                <a:lnTo>
                  <a:pt x="12031170" y="4046044"/>
                </a:lnTo>
                <a:lnTo>
                  <a:pt x="12016405" y="4056162"/>
                </a:lnTo>
                <a:lnTo>
                  <a:pt x="11996473" y="4063042"/>
                </a:lnTo>
                <a:lnTo>
                  <a:pt x="11994258" y="4068708"/>
                </a:lnTo>
                <a:lnTo>
                  <a:pt x="11986876" y="4073969"/>
                </a:lnTo>
                <a:lnTo>
                  <a:pt x="11978017" y="4073969"/>
                </a:lnTo>
                <a:lnTo>
                  <a:pt x="11975802" y="4069112"/>
                </a:lnTo>
                <a:lnTo>
                  <a:pt x="11971372" y="4069112"/>
                </a:lnTo>
                <a:lnTo>
                  <a:pt x="11970634" y="4072755"/>
                </a:lnTo>
                <a:lnTo>
                  <a:pt x="11975802" y="4080849"/>
                </a:lnTo>
                <a:lnTo>
                  <a:pt x="11983923" y="4086110"/>
                </a:lnTo>
                <a:lnTo>
                  <a:pt x="11997211" y="4100275"/>
                </a:lnTo>
                <a:lnTo>
                  <a:pt x="12000164" y="4108774"/>
                </a:lnTo>
                <a:lnTo>
                  <a:pt x="12005332" y="4109179"/>
                </a:lnTo>
                <a:lnTo>
                  <a:pt x="12014191" y="4114440"/>
                </a:lnTo>
                <a:lnTo>
                  <a:pt x="12015667" y="4119702"/>
                </a:lnTo>
                <a:lnTo>
                  <a:pt x="12012714" y="4123749"/>
                </a:lnTo>
                <a:lnTo>
                  <a:pt x="12019358" y="4125772"/>
                </a:lnTo>
                <a:lnTo>
                  <a:pt x="12023788" y="4130224"/>
                </a:lnTo>
                <a:lnTo>
                  <a:pt x="12021573" y="4134676"/>
                </a:lnTo>
                <a:lnTo>
                  <a:pt x="12017144" y="4135486"/>
                </a:lnTo>
                <a:lnTo>
                  <a:pt x="12020097" y="4141152"/>
                </a:lnTo>
                <a:lnTo>
                  <a:pt x="12016405" y="4139937"/>
                </a:lnTo>
                <a:lnTo>
                  <a:pt x="12014929" y="4143985"/>
                </a:lnTo>
                <a:lnTo>
                  <a:pt x="12009023" y="4149246"/>
                </a:lnTo>
                <a:lnTo>
                  <a:pt x="12011976" y="4154912"/>
                </a:lnTo>
                <a:lnTo>
                  <a:pt x="12020097" y="4157340"/>
                </a:lnTo>
                <a:lnTo>
                  <a:pt x="12020835" y="4162197"/>
                </a:lnTo>
                <a:lnTo>
                  <a:pt x="12025264" y="4159768"/>
                </a:lnTo>
                <a:lnTo>
                  <a:pt x="12028955" y="4160983"/>
                </a:lnTo>
                <a:lnTo>
                  <a:pt x="12028955" y="4165434"/>
                </a:lnTo>
                <a:lnTo>
                  <a:pt x="12033385" y="4165839"/>
                </a:lnTo>
                <a:lnTo>
                  <a:pt x="12034123" y="4172719"/>
                </a:lnTo>
                <a:lnTo>
                  <a:pt x="12043720" y="4171505"/>
                </a:lnTo>
                <a:lnTo>
                  <a:pt x="12048150" y="4172719"/>
                </a:lnTo>
                <a:lnTo>
                  <a:pt x="12051841" y="4171100"/>
                </a:lnTo>
                <a:lnTo>
                  <a:pt x="12065129" y="4172315"/>
                </a:lnTo>
                <a:lnTo>
                  <a:pt x="12066606" y="4176362"/>
                </a:lnTo>
                <a:lnTo>
                  <a:pt x="12062176" y="4182837"/>
                </a:lnTo>
                <a:lnTo>
                  <a:pt x="12054794" y="4182837"/>
                </a:lnTo>
                <a:lnTo>
                  <a:pt x="12051103" y="4180814"/>
                </a:lnTo>
                <a:lnTo>
                  <a:pt x="12045197" y="4186075"/>
                </a:lnTo>
                <a:lnTo>
                  <a:pt x="12030432" y="4185265"/>
                </a:lnTo>
                <a:lnTo>
                  <a:pt x="12018620" y="4191336"/>
                </a:lnTo>
                <a:lnTo>
                  <a:pt x="12010499" y="4193360"/>
                </a:lnTo>
                <a:lnTo>
                  <a:pt x="12001640" y="4200645"/>
                </a:lnTo>
                <a:lnTo>
                  <a:pt x="12004593" y="4207120"/>
                </a:lnTo>
                <a:lnTo>
                  <a:pt x="12005332" y="4210762"/>
                </a:lnTo>
                <a:lnTo>
                  <a:pt x="11997211" y="4211977"/>
                </a:lnTo>
                <a:lnTo>
                  <a:pt x="11986137" y="4207525"/>
                </a:lnTo>
                <a:lnTo>
                  <a:pt x="11980231" y="4209144"/>
                </a:lnTo>
                <a:lnTo>
                  <a:pt x="11973587" y="4207120"/>
                </a:lnTo>
                <a:lnTo>
                  <a:pt x="11969896" y="4197812"/>
                </a:lnTo>
                <a:lnTo>
                  <a:pt x="11972111" y="4180814"/>
                </a:lnTo>
                <a:lnTo>
                  <a:pt x="11976540" y="4181623"/>
                </a:lnTo>
                <a:lnTo>
                  <a:pt x="11974325" y="4172719"/>
                </a:lnTo>
                <a:lnTo>
                  <a:pt x="11963252" y="4166649"/>
                </a:lnTo>
                <a:lnTo>
                  <a:pt x="11956608" y="4159768"/>
                </a:lnTo>
                <a:lnTo>
                  <a:pt x="11949963" y="4158554"/>
                </a:lnTo>
                <a:lnTo>
                  <a:pt x="11944796" y="4149246"/>
                </a:lnTo>
                <a:lnTo>
                  <a:pt x="11947010" y="4141152"/>
                </a:lnTo>
                <a:lnTo>
                  <a:pt x="11954393" y="4132653"/>
                </a:lnTo>
                <a:lnTo>
                  <a:pt x="11954393" y="4123344"/>
                </a:lnTo>
                <a:lnTo>
                  <a:pt x="11949963" y="4116059"/>
                </a:lnTo>
                <a:lnTo>
                  <a:pt x="11951440" y="4111203"/>
                </a:lnTo>
                <a:lnTo>
                  <a:pt x="11941104" y="4107965"/>
                </a:lnTo>
                <a:lnTo>
                  <a:pt x="11930769" y="4109989"/>
                </a:lnTo>
                <a:lnTo>
                  <a:pt x="11927078" y="4116059"/>
                </a:lnTo>
                <a:lnTo>
                  <a:pt x="11916004" y="4122535"/>
                </a:lnTo>
                <a:lnTo>
                  <a:pt x="11916004" y="4126987"/>
                </a:lnTo>
                <a:lnTo>
                  <a:pt x="11922648" y="4132248"/>
                </a:lnTo>
                <a:lnTo>
                  <a:pt x="11925601" y="4146413"/>
                </a:lnTo>
                <a:lnTo>
                  <a:pt x="11921910" y="4158150"/>
                </a:lnTo>
                <a:lnTo>
                  <a:pt x="11912313" y="4171505"/>
                </a:lnTo>
                <a:lnTo>
                  <a:pt x="11916004" y="4175552"/>
                </a:lnTo>
                <a:lnTo>
                  <a:pt x="11918219" y="4189717"/>
                </a:lnTo>
                <a:lnTo>
                  <a:pt x="11916004" y="4205096"/>
                </a:lnTo>
                <a:lnTo>
                  <a:pt x="11910836" y="4213191"/>
                </a:lnTo>
                <a:lnTo>
                  <a:pt x="11912313" y="4225332"/>
                </a:lnTo>
                <a:lnTo>
                  <a:pt x="11918957" y="4229379"/>
                </a:lnTo>
                <a:lnTo>
                  <a:pt x="11919695" y="4238688"/>
                </a:lnTo>
                <a:lnTo>
                  <a:pt x="11918219" y="4245973"/>
                </a:lnTo>
                <a:lnTo>
                  <a:pt x="11912313" y="4241925"/>
                </a:lnTo>
                <a:lnTo>
                  <a:pt x="11903454" y="4243140"/>
                </a:lnTo>
                <a:lnTo>
                  <a:pt x="11894595" y="4241116"/>
                </a:lnTo>
                <a:lnTo>
                  <a:pt x="11889427" y="4245973"/>
                </a:lnTo>
                <a:lnTo>
                  <a:pt x="11879092" y="4246377"/>
                </a:lnTo>
                <a:lnTo>
                  <a:pt x="11872448" y="4242330"/>
                </a:lnTo>
                <a:lnTo>
                  <a:pt x="11867280" y="4242330"/>
                </a:lnTo>
                <a:lnTo>
                  <a:pt x="11865804" y="4226951"/>
                </a:lnTo>
                <a:lnTo>
                  <a:pt x="11866542" y="4207120"/>
                </a:lnTo>
                <a:lnTo>
                  <a:pt x="11873924" y="4197407"/>
                </a:lnTo>
                <a:lnTo>
                  <a:pt x="11876877" y="4185265"/>
                </a:lnTo>
                <a:lnTo>
                  <a:pt x="11880568" y="4180004"/>
                </a:lnTo>
                <a:lnTo>
                  <a:pt x="11871710" y="4158959"/>
                </a:lnTo>
                <a:lnTo>
                  <a:pt x="11868757" y="4147222"/>
                </a:lnTo>
                <a:lnTo>
                  <a:pt x="11863589" y="4145199"/>
                </a:lnTo>
                <a:lnTo>
                  <a:pt x="11858421" y="4148841"/>
                </a:lnTo>
                <a:lnTo>
                  <a:pt x="11850300" y="4148841"/>
                </a:lnTo>
                <a:lnTo>
                  <a:pt x="11847348" y="4150460"/>
                </a:lnTo>
                <a:lnTo>
                  <a:pt x="11841442" y="4143580"/>
                </a:lnTo>
                <a:lnTo>
                  <a:pt x="11836274" y="4127391"/>
                </a:lnTo>
                <a:lnTo>
                  <a:pt x="11839965" y="4122130"/>
                </a:lnTo>
                <a:lnTo>
                  <a:pt x="11838489" y="4118488"/>
                </a:lnTo>
                <a:lnTo>
                  <a:pt x="11842180" y="4106751"/>
                </a:lnTo>
                <a:lnTo>
                  <a:pt x="11853253" y="4098252"/>
                </a:lnTo>
                <a:lnTo>
                  <a:pt x="11853253" y="4086920"/>
                </a:lnTo>
                <a:lnTo>
                  <a:pt x="11859898" y="4084087"/>
                </a:lnTo>
                <a:lnTo>
                  <a:pt x="11861374" y="4076397"/>
                </a:lnTo>
                <a:lnTo>
                  <a:pt x="11863589" y="4072350"/>
                </a:lnTo>
                <a:lnTo>
                  <a:pt x="11861374" y="4052924"/>
                </a:lnTo>
                <a:lnTo>
                  <a:pt x="11864327" y="4046044"/>
                </a:lnTo>
                <a:lnTo>
                  <a:pt x="11863589" y="4035521"/>
                </a:lnTo>
                <a:lnTo>
                  <a:pt x="11865065" y="4026617"/>
                </a:lnTo>
                <a:lnTo>
                  <a:pt x="11873186" y="4022570"/>
                </a:lnTo>
                <a:lnTo>
                  <a:pt x="11879092" y="4015285"/>
                </a:lnTo>
                <a:lnTo>
                  <a:pt x="11885736" y="4013666"/>
                </a:lnTo>
                <a:lnTo>
                  <a:pt x="11888689" y="4020547"/>
                </a:lnTo>
                <a:lnTo>
                  <a:pt x="11892380" y="4024998"/>
                </a:lnTo>
                <a:lnTo>
                  <a:pt x="11890904" y="4016499"/>
                </a:lnTo>
                <a:lnTo>
                  <a:pt x="11886474" y="4005572"/>
                </a:lnTo>
                <a:lnTo>
                  <a:pt x="11888689" y="4000311"/>
                </a:lnTo>
                <a:lnTo>
                  <a:pt x="11889427" y="3984932"/>
                </a:lnTo>
                <a:lnTo>
                  <a:pt x="11887213" y="3977647"/>
                </a:lnTo>
                <a:lnTo>
                  <a:pt x="11887213" y="3964291"/>
                </a:lnTo>
                <a:lnTo>
                  <a:pt x="11899763" y="3953364"/>
                </a:lnTo>
                <a:lnTo>
                  <a:pt x="11898286" y="3950126"/>
                </a:lnTo>
                <a:lnTo>
                  <a:pt x="11902716" y="3944865"/>
                </a:lnTo>
                <a:lnTo>
                  <a:pt x="11915266" y="3942437"/>
                </a:lnTo>
                <a:lnTo>
                  <a:pt x="11927816" y="3946484"/>
                </a:lnTo>
                <a:lnTo>
                  <a:pt x="11934460" y="3941223"/>
                </a:lnTo>
                <a:lnTo>
                  <a:pt x="11938890" y="3932724"/>
                </a:lnTo>
                <a:lnTo>
                  <a:pt x="11946272" y="3927867"/>
                </a:lnTo>
                <a:lnTo>
                  <a:pt x="11946272" y="3917749"/>
                </a:lnTo>
                <a:lnTo>
                  <a:pt x="11955131" y="3917749"/>
                </a:lnTo>
                <a:lnTo>
                  <a:pt x="11969896" y="3920177"/>
                </a:lnTo>
                <a:lnTo>
                  <a:pt x="11979493" y="3928676"/>
                </a:lnTo>
                <a:lnTo>
                  <a:pt x="11986876" y="3932724"/>
                </a:lnTo>
                <a:lnTo>
                  <a:pt x="11993520" y="3928676"/>
                </a:lnTo>
                <a:lnTo>
                  <a:pt x="12006808" y="3930700"/>
                </a:lnTo>
                <a:lnTo>
                  <a:pt x="12016405" y="3932724"/>
                </a:lnTo>
                <a:lnTo>
                  <a:pt x="12024526" y="3932724"/>
                </a:lnTo>
                <a:lnTo>
                  <a:pt x="12031908" y="3933128"/>
                </a:lnTo>
                <a:lnTo>
                  <a:pt x="12042244" y="3941223"/>
                </a:lnTo>
                <a:lnTo>
                  <a:pt x="12046673" y="3940413"/>
                </a:lnTo>
                <a:lnTo>
                  <a:pt x="12050365" y="3935557"/>
                </a:lnTo>
                <a:lnTo>
                  <a:pt x="12070297" y="3937175"/>
                </a:lnTo>
                <a:lnTo>
                  <a:pt x="12093921" y="3941223"/>
                </a:lnTo>
                <a:lnTo>
                  <a:pt x="12105733" y="3938794"/>
                </a:lnTo>
                <a:lnTo>
                  <a:pt x="12110901" y="3931914"/>
                </a:lnTo>
                <a:lnTo>
                  <a:pt x="12119021" y="3930700"/>
                </a:lnTo>
                <a:lnTo>
                  <a:pt x="12129357" y="3923820"/>
                </a:lnTo>
                <a:lnTo>
                  <a:pt x="12130095" y="3919368"/>
                </a:lnTo>
                <a:lnTo>
                  <a:pt x="12137477" y="3914107"/>
                </a:lnTo>
                <a:lnTo>
                  <a:pt x="12138954" y="3904798"/>
                </a:lnTo>
                <a:close/>
                <a:moveTo>
                  <a:pt x="10992461" y="3879706"/>
                </a:moveTo>
                <a:lnTo>
                  <a:pt x="11001320" y="3888610"/>
                </a:lnTo>
                <a:lnTo>
                  <a:pt x="10991723" y="3898323"/>
                </a:lnTo>
                <a:lnTo>
                  <a:pt x="10982864" y="3899537"/>
                </a:lnTo>
                <a:lnTo>
                  <a:pt x="10977696" y="3885777"/>
                </a:lnTo>
                <a:lnTo>
                  <a:pt x="10985817" y="3884158"/>
                </a:lnTo>
                <a:cubicBezTo>
                  <a:pt x="10985817" y="3884158"/>
                  <a:pt x="10992461" y="3879706"/>
                  <a:pt x="10992461" y="3879706"/>
                </a:cubicBezTo>
                <a:close/>
                <a:moveTo>
                  <a:pt x="10768773" y="3876468"/>
                </a:moveTo>
                <a:cubicBezTo>
                  <a:pt x="10768773" y="3876468"/>
                  <a:pt x="10773203" y="3882134"/>
                  <a:pt x="10773203" y="3882134"/>
                </a:cubicBezTo>
                <a:lnTo>
                  <a:pt x="10761391" y="3878492"/>
                </a:lnTo>
                <a:close/>
                <a:moveTo>
                  <a:pt x="11479702" y="3860684"/>
                </a:moveTo>
                <a:lnTo>
                  <a:pt x="11481917" y="3865136"/>
                </a:lnTo>
                <a:lnTo>
                  <a:pt x="11473796" y="3868374"/>
                </a:lnTo>
                <a:cubicBezTo>
                  <a:pt x="11473796" y="3868374"/>
                  <a:pt x="11479702" y="3860684"/>
                  <a:pt x="11479702" y="3860684"/>
                </a:cubicBezTo>
                <a:close/>
                <a:moveTo>
                  <a:pt x="11484132" y="3858661"/>
                </a:moveTo>
                <a:lnTo>
                  <a:pt x="11489299" y="3862708"/>
                </a:lnTo>
                <a:lnTo>
                  <a:pt x="11484132" y="3864732"/>
                </a:lnTo>
                <a:lnTo>
                  <a:pt x="11481917" y="3860684"/>
                </a:lnTo>
                <a:cubicBezTo>
                  <a:pt x="11481917" y="3860684"/>
                  <a:pt x="11484132" y="3858661"/>
                  <a:pt x="11484132" y="3858661"/>
                </a:cubicBezTo>
                <a:close/>
                <a:moveTo>
                  <a:pt x="11483393" y="3849352"/>
                </a:moveTo>
                <a:lnTo>
                  <a:pt x="11483393" y="3849757"/>
                </a:lnTo>
                <a:lnTo>
                  <a:pt x="11482655" y="3857042"/>
                </a:lnTo>
                <a:lnTo>
                  <a:pt x="11481179" y="3858256"/>
                </a:lnTo>
                <a:cubicBezTo>
                  <a:pt x="11481179" y="3858256"/>
                  <a:pt x="11479702" y="3855423"/>
                  <a:pt x="11479702" y="3855423"/>
                </a:cubicBezTo>
                <a:close/>
                <a:moveTo>
                  <a:pt x="11495205" y="3848138"/>
                </a:moveTo>
                <a:lnTo>
                  <a:pt x="11498158" y="3859066"/>
                </a:lnTo>
                <a:cubicBezTo>
                  <a:pt x="11498158" y="3859066"/>
                  <a:pt x="11492252" y="3861899"/>
                  <a:pt x="11492252" y="3861899"/>
                </a:cubicBezTo>
                <a:lnTo>
                  <a:pt x="11484870" y="3855018"/>
                </a:lnTo>
                <a:lnTo>
                  <a:pt x="11484870" y="3850567"/>
                </a:lnTo>
                <a:lnTo>
                  <a:pt x="11487823" y="3849757"/>
                </a:lnTo>
                <a:lnTo>
                  <a:pt x="11488561" y="3849757"/>
                </a:lnTo>
                <a:close/>
                <a:moveTo>
                  <a:pt x="10693472" y="3838425"/>
                </a:moveTo>
                <a:cubicBezTo>
                  <a:pt x="10693472" y="3838425"/>
                  <a:pt x="10700855" y="3843282"/>
                  <a:pt x="10700855" y="3843282"/>
                </a:cubicBezTo>
                <a:lnTo>
                  <a:pt x="10707499" y="3851781"/>
                </a:lnTo>
                <a:lnTo>
                  <a:pt x="10696425" y="3853400"/>
                </a:lnTo>
                <a:lnTo>
                  <a:pt x="10686828" y="3847734"/>
                </a:lnTo>
                <a:lnTo>
                  <a:pt x="10689781" y="3842068"/>
                </a:lnTo>
                <a:close/>
                <a:moveTo>
                  <a:pt x="11219102" y="3835187"/>
                </a:moveTo>
                <a:lnTo>
                  <a:pt x="11224270" y="3840044"/>
                </a:lnTo>
                <a:lnTo>
                  <a:pt x="11219102" y="3842877"/>
                </a:lnTo>
                <a:cubicBezTo>
                  <a:pt x="11219102" y="3842877"/>
                  <a:pt x="11219102" y="3835187"/>
                  <a:pt x="11219102" y="3835187"/>
                </a:cubicBezTo>
                <a:close/>
                <a:moveTo>
                  <a:pt x="11194740" y="3827498"/>
                </a:moveTo>
                <a:lnTo>
                  <a:pt x="11202861" y="3830331"/>
                </a:lnTo>
                <a:cubicBezTo>
                  <a:pt x="11202861" y="3830331"/>
                  <a:pt x="11193263" y="3840044"/>
                  <a:pt x="11193263" y="3840044"/>
                </a:cubicBezTo>
                <a:lnTo>
                  <a:pt x="11188096" y="3836806"/>
                </a:lnTo>
                <a:lnTo>
                  <a:pt x="11188834" y="3828712"/>
                </a:lnTo>
                <a:close/>
                <a:moveTo>
                  <a:pt x="11219840" y="3820213"/>
                </a:moveTo>
                <a:lnTo>
                  <a:pt x="11223531" y="3826688"/>
                </a:lnTo>
                <a:cubicBezTo>
                  <a:pt x="11223531" y="3826688"/>
                  <a:pt x="11216887" y="3825879"/>
                  <a:pt x="11216887" y="3825879"/>
                </a:cubicBezTo>
                <a:close/>
                <a:moveTo>
                  <a:pt x="11777953" y="3811309"/>
                </a:moveTo>
                <a:lnTo>
                  <a:pt x="11783120" y="3814142"/>
                </a:lnTo>
                <a:lnTo>
                  <a:pt x="11783120" y="3822237"/>
                </a:lnTo>
                <a:lnTo>
                  <a:pt x="11779429" y="3821427"/>
                </a:lnTo>
                <a:cubicBezTo>
                  <a:pt x="11779429" y="3821427"/>
                  <a:pt x="11777953" y="3811309"/>
                  <a:pt x="11777953" y="3811309"/>
                </a:cubicBezTo>
                <a:close/>
                <a:moveTo>
                  <a:pt x="11218364" y="3808071"/>
                </a:moveTo>
                <a:cubicBezTo>
                  <a:pt x="11218364" y="3808071"/>
                  <a:pt x="11224270" y="3810905"/>
                  <a:pt x="11224270" y="3810905"/>
                </a:cubicBezTo>
                <a:lnTo>
                  <a:pt x="11219102" y="3816166"/>
                </a:lnTo>
                <a:close/>
                <a:moveTo>
                  <a:pt x="11789026" y="3802001"/>
                </a:moveTo>
                <a:cubicBezTo>
                  <a:pt x="11789026" y="3802001"/>
                  <a:pt x="11786073" y="3806453"/>
                  <a:pt x="11786073" y="3806453"/>
                </a:cubicBezTo>
                <a:lnTo>
                  <a:pt x="11778691" y="3804429"/>
                </a:lnTo>
                <a:close/>
                <a:moveTo>
                  <a:pt x="12175128" y="3797144"/>
                </a:moveTo>
                <a:lnTo>
                  <a:pt x="12185463" y="3807667"/>
                </a:lnTo>
                <a:lnTo>
                  <a:pt x="12188416" y="3817380"/>
                </a:lnTo>
                <a:cubicBezTo>
                  <a:pt x="12188416" y="3817380"/>
                  <a:pt x="12183987" y="3821832"/>
                  <a:pt x="12183987" y="3821832"/>
                </a:cubicBezTo>
                <a:lnTo>
                  <a:pt x="12175128" y="3814547"/>
                </a:lnTo>
                <a:lnTo>
                  <a:pt x="12173651" y="3802810"/>
                </a:lnTo>
                <a:close/>
                <a:moveTo>
                  <a:pt x="11783120" y="3781765"/>
                </a:moveTo>
                <a:lnTo>
                  <a:pt x="11786073" y="3786217"/>
                </a:lnTo>
                <a:lnTo>
                  <a:pt x="11780906" y="3784193"/>
                </a:lnTo>
                <a:cubicBezTo>
                  <a:pt x="11780906" y="3784193"/>
                  <a:pt x="11783120" y="3781765"/>
                  <a:pt x="11783120" y="3781765"/>
                </a:cubicBezTo>
                <a:close/>
                <a:moveTo>
                  <a:pt x="11783120" y="3776504"/>
                </a:moveTo>
                <a:lnTo>
                  <a:pt x="11793456" y="3780146"/>
                </a:lnTo>
                <a:lnTo>
                  <a:pt x="11794194" y="3782979"/>
                </a:lnTo>
                <a:cubicBezTo>
                  <a:pt x="11794194" y="3782979"/>
                  <a:pt x="11786073" y="3782979"/>
                  <a:pt x="11786073" y="3782979"/>
                </a:cubicBezTo>
                <a:lnTo>
                  <a:pt x="11783120" y="3778527"/>
                </a:lnTo>
                <a:close/>
                <a:moveTo>
                  <a:pt x="11315074" y="3768005"/>
                </a:moveTo>
                <a:cubicBezTo>
                  <a:pt x="11315074" y="3768005"/>
                  <a:pt x="11326886" y="3782170"/>
                  <a:pt x="11326886" y="3782170"/>
                </a:cubicBezTo>
                <a:lnTo>
                  <a:pt x="11322456" y="3795121"/>
                </a:lnTo>
                <a:lnTo>
                  <a:pt x="11315074" y="3795121"/>
                </a:lnTo>
                <a:lnTo>
                  <a:pt x="11317288" y="3787836"/>
                </a:lnTo>
                <a:lnTo>
                  <a:pt x="11312121" y="3787836"/>
                </a:lnTo>
                <a:lnTo>
                  <a:pt x="11301785" y="3779337"/>
                </a:lnTo>
                <a:lnTo>
                  <a:pt x="11306953" y="3772861"/>
                </a:lnTo>
                <a:close/>
                <a:moveTo>
                  <a:pt x="11868018" y="3741294"/>
                </a:moveTo>
                <a:cubicBezTo>
                  <a:pt x="11868018" y="3741294"/>
                  <a:pt x="11870233" y="3747769"/>
                  <a:pt x="11870233" y="3747769"/>
                </a:cubicBezTo>
                <a:lnTo>
                  <a:pt x="11870233" y="3755054"/>
                </a:lnTo>
                <a:lnTo>
                  <a:pt x="11865804" y="3746960"/>
                </a:lnTo>
                <a:close/>
                <a:moveTo>
                  <a:pt x="11909360" y="3717415"/>
                </a:moveTo>
                <a:lnTo>
                  <a:pt x="11910098" y="3724700"/>
                </a:lnTo>
                <a:lnTo>
                  <a:pt x="11899025" y="3731985"/>
                </a:lnTo>
                <a:cubicBezTo>
                  <a:pt x="11899025" y="3731985"/>
                  <a:pt x="11887951" y="3734413"/>
                  <a:pt x="11887951" y="3734413"/>
                </a:cubicBezTo>
                <a:lnTo>
                  <a:pt x="11885736" y="3731580"/>
                </a:lnTo>
                <a:lnTo>
                  <a:pt x="11901978" y="3719034"/>
                </a:lnTo>
                <a:close/>
                <a:moveTo>
                  <a:pt x="10905348" y="3708107"/>
                </a:moveTo>
                <a:cubicBezTo>
                  <a:pt x="10905348" y="3708107"/>
                  <a:pt x="10909778" y="3708916"/>
                  <a:pt x="10909778" y="3708916"/>
                </a:cubicBezTo>
                <a:lnTo>
                  <a:pt x="10914946" y="3715392"/>
                </a:lnTo>
                <a:lnTo>
                  <a:pt x="10916422" y="3721867"/>
                </a:lnTo>
                <a:lnTo>
                  <a:pt x="10912731" y="3724296"/>
                </a:lnTo>
                <a:lnTo>
                  <a:pt x="10906825" y="3717415"/>
                </a:lnTo>
                <a:close/>
                <a:moveTo>
                  <a:pt x="10672063" y="3705679"/>
                </a:moveTo>
                <a:lnTo>
                  <a:pt x="10692734" y="3708512"/>
                </a:lnTo>
                <a:lnTo>
                  <a:pt x="10715620" y="3723081"/>
                </a:lnTo>
                <a:lnTo>
                  <a:pt x="10723002" y="3727129"/>
                </a:lnTo>
                <a:lnTo>
                  <a:pt x="10737767" y="3723891"/>
                </a:lnTo>
                <a:lnTo>
                  <a:pt x="10750317" y="3723891"/>
                </a:lnTo>
                <a:lnTo>
                  <a:pt x="10755485" y="3727129"/>
                </a:lnTo>
                <a:lnTo>
                  <a:pt x="10762129" y="3725105"/>
                </a:lnTo>
                <a:lnTo>
                  <a:pt x="10772464" y="3725105"/>
                </a:lnTo>
                <a:lnTo>
                  <a:pt x="10784276" y="3729152"/>
                </a:lnTo>
                <a:lnTo>
                  <a:pt x="10790921" y="3740889"/>
                </a:lnTo>
                <a:lnTo>
                  <a:pt x="10795350" y="3742103"/>
                </a:lnTo>
                <a:lnTo>
                  <a:pt x="10801256" y="3753435"/>
                </a:lnTo>
                <a:lnTo>
                  <a:pt x="10811591" y="3758292"/>
                </a:lnTo>
                <a:lnTo>
                  <a:pt x="10813806" y="3772861"/>
                </a:lnTo>
                <a:lnTo>
                  <a:pt x="10816759" y="3780146"/>
                </a:lnTo>
                <a:lnTo>
                  <a:pt x="10828571" y="3781765"/>
                </a:lnTo>
                <a:lnTo>
                  <a:pt x="10841121" y="3793906"/>
                </a:lnTo>
                <a:lnTo>
                  <a:pt x="10850718" y="3795121"/>
                </a:lnTo>
                <a:lnTo>
                  <a:pt x="10879510" y="3812523"/>
                </a:lnTo>
                <a:lnTo>
                  <a:pt x="10883201" y="3818594"/>
                </a:lnTo>
                <a:lnTo>
                  <a:pt x="10893536" y="3820618"/>
                </a:lnTo>
                <a:lnTo>
                  <a:pt x="10903134" y="3831140"/>
                </a:lnTo>
                <a:lnTo>
                  <a:pt x="10903872" y="3844901"/>
                </a:lnTo>
                <a:lnTo>
                  <a:pt x="10908301" y="3851376"/>
                </a:lnTo>
                <a:lnTo>
                  <a:pt x="10915684" y="3845305"/>
                </a:lnTo>
                <a:lnTo>
                  <a:pt x="10918637" y="3857447"/>
                </a:lnTo>
                <a:lnTo>
                  <a:pt x="10923804" y="3861089"/>
                </a:lnTo>
                <a:lnTo>
                  <a:pt x="10926757" y="3856637"/>
                </a:lnTo>
                <a:lnTo>
                  <a:pt x="10938569" y="3857447"/>
                </a:lnTo>
                <a:lnTo>
                  <a:pt x="10957025" y="3867160"/>
                </a:lnTo>
                <a:lnTo>
                  <a:pt x="10971052" y="3880515"/>
                </a:lnTo>
                <a:lnTo>
                  <a:pt x="10974005" y="3897513"/>
                </a:lnTo>
                <a:lnTo>
                  <a:pt x="10982126" y="3903179"/>
                </a:lnTo>
                <a:lnTo>
                  <a:pt x="10988032" y="3901156"/>
                </a:lnTo>
                <a:lnTo>
                  <a:pt x="10994676" y="3902775"/>
                </a:lnTo>
                <a:lnTo>
                  <a:pt x="11016085" y="3921392"/>
                </a:lnTo>
                <a:lnTo>
                  <a:pt x="11017561" y="3933533"/>
                </a:lnTo>
                <a:lnTo>
                  <a:pt x="11017561" y="3939604"/>
                </a:lnTo>
                <a:lnTo>
                  <a:pt x="11030112" y="3949317"/>
                </a:lnTo>
                <a:lnTo>
                  <a:pt x="11047091" y="3948507"/>
                </a:lnTo>
                <a:lnTo>
                  <a:pt x="11058903" y="3953769"/>
                </a:lnTo>
                <a:lnTo>
                  <a:pt x="11061118" y="3959435"/>
                </a:lnTo>
                <a:lnTo>
                  <a:pt x="11055950" y="3965910"/>
                </a:lnTo>
                <a:lnTo>
                  <a:pt x="11051521" y="3967124"/>
                </a:lnTo>
                <a:lnTo>
                  <a:pt x="11047091" y="3970767"/>
                </a:lnTo>
                <a:lnTo>
                  <a:pt x="11039709" y="3972386"/>
                </a:lnTo>
                <a:lnTo>
                  <a:pt x="11052259" y="3971576"/>
                </a:lnTo>
                <a:lnTo>
                  <a:pt x="11062594" y="3965910"/>
                </a:lnTo>
                <a:lnTo>
                  <a:pt x="11073668" y="3958625"/>
                </a:lnTo>
                <a:lnTo>
                  <a:pt x="11082527" y="3959435"/>
                </a:lnTo>
                <a:lnTo>
                  <a:pt x="11098030" y="3975219"/>
                </a:lnTo>
                <a:lnTo>
                  <a:pt x="11100983" y="3984527"/>
                </a:lnTo>
                <a:lnTo>
                  <a:pt x="11086218" y="3986955"/>
                </a:lnTo>
                <a:lnTo>
                  <a:pt x="11074406" y="3995050"/>
                </a:lnTo>
                <a:lnTo>
                  <a:pt x="11066286" y="4001525"/>
                </a:lnTo>
                <a:lnTo>
                  <a:pt x="11077359" y="3997883"/>
                </a:lnTo>
                <a:lnTo>
                  <a:pt x="11083265" y="3999906"/>
                </a:lnTo>
                <a:lnTo>
                  <a:pt x="11094339" y="3998692"/>
                </a:lnTo>
                <a:lnTo>
                  <a:pt x="11101721" y="4002334"/>
                </a:lnTo>
                <a:lnTo>
                  <a:pt x="11089909" y="4008000"/>
                </a:lnTo>
                <a:lnTo>
                  <a:pt x="11080312" y="4012452"/>
                </a:lnTo>
                <a:lnTo>
                  <a:pt x="11079574" y="4020142"/>
                </a:lnTo>
                <a:lnTo>
                  <a:pt x="11096554" y="4030664"/>
                </a:lnTo>
                <a:lnTo>
                  <a:pt x="11115748" y="4031069"/>
                </a:lnTo>
                <a:lnTo>
                  <a:pt x="11120916" y="4035116"/>
                </a:lnTo>
                <a:lnTo>
                  <a:pt x="11132727" y="4031069"/>
                </a:lnTo>
                <a:lnTo>
                  <a:pt x="11134204" y="4053329"/>
                </a:lnTo>
                <a:lnTo>
                  <a:pt x="11137895" y="4063446"/>
                </a:lnTo>
                <a:lnTo>
                  <a:pt x="11133466" y="4072350"/>
                </a:lnTo>
                <a:lnTo>
                  <a:pt x="11140110" y="4068708"/>
                </a:lnTo>
                <a:lnTo>
                  <a:pt x="11147492" y="4077611"/>
                </a:lnTo>
                <a:lnTo>
                  <a:pt x="11148231" y="4091372"/>
                </a:lnTo>
                <a:lnTo>
                  <a:pt x="11158566" y="4092586"/>
                </a:lnTo>
                <a:lnTo>
                  <a:pt x="11173331" y="4090967"/>
                </a:lnTo>
                <a:lnTo>
                  <a:pt x="11182928" y="4094609"/>
                </a:lnTo>
                <a:lnTo>
                  <a:pt x="11185881" y="4101894"/>
                </a:lnTo>
                <a:lnTo>
                  <a:pt x="11191787" y="4104727"/>
                </a:lnTo>
                <a:lnTo>
                  <a:pt x="11195478" y="4115250"/>
                </a:lnTo>
                <a:lnTo>
                  <a:pt x="11204337" y="4122130"/>
                </a:lnTo>
                <a:lnTo>
                  <a:pt x="11212458" y="4125368"/>
                </a:lnTo>
                <a:lnTo>
                  <a:pt x="11213196" y="4133867"/>
                </a:lnTo>
                <a:lnTo>
                  <a:pt x="11209505" y="4140747"/>
                </a:lnTo>
                <a:lnTo>
                  <a:pt x="11200646" y="4144389"/>
                </a:lnTo>
                <a:lnTo>
                  <a:pt x="11199908" y="4158959"/>
                </a:lnTo>
                <a:lnTo>
                  <a:pt x="11204337" y="4165839"/>
                </a:lnTo>
                <a:lnTo>
                  <a:pt x="11196216" y="4184051"/>
                </a:lnTo>
                <a:lnTo>
                  <a:pt x="11201384" y="4200645"/>
                </a:lnTo>
                <a:lnTo>
                  <a:pt x="11196216" y="4226142"/>
                </a:lnTo>
                <a:lnTo>
                  <a:pt x="11197693" y="4246377"/>
                </a:lnTo>
                <a:lnTo>
                  <a:pt x="11190310" y="4252853"/>
                </a:lnTo>
                <a:lnTo>
                  <a:pt x="11185143" y="4250424"/>
                </a:lnTo>
                <a:lnTo>
                  <a:pt x="11175546" y="4237474"/>
                </a:lnTo>
                <a:cubicBezTo>
                  <a:pt x="11175546" y="4237474"/>
                  <a:pt x="11167425" y="4235855"/>
                  <a:pt x="11167425" y="4235855"/>
                </a:cubicBezTo>
                <a:lnTo>
                  <a:pt x="11163734" y="4242330"/>
                </a:lnTo>
                <a:lnTo>
                  <a:pt x="11162995" y="4254067"/>
                </a:lnTo>
                <a:lnTo>
                  <a:pt x="11159304" y="4257305"/>
                </a:lnTo>
                <a:lnTo>
                  <a:pt x="11140110" y="4240711"/>
                </a:lnTo>
                <a:lnTo>
                  <a:pt x="11131251" y="4239092"/>
                </a:lnTo>
                <a:lnTo>
                  <a:pt x="11131251" y="4243949"/>
                </a:lnTo>
                <a:lnTo>
                  <a:pt x="11134204" y="4248401"/>
                </a:lnTo>
                <a:lnTo>
                  <a:pt x="11134204" y="4257305"/>
                </a:lnTo>
                <a:lnTo>
                  <a:pt x="11130513" y="4261352"/>
                </a:lnTo>
                <a:lnTo>
                  <a:pt x="11123869" y="4250829"/>
                </a:lnTo>
                <a:lnTo>
                  <a:pt x="11117224" y="4247996"/>
                </a:lnTo>
                <a:lnTo>
                  <a:pt x="11114271" y="4238688"/>
                </a:lnTo>
                <a:lnTo>
                  <a:pt x="11084742" y="4214810"/>
                </a:lnTo>
                <a:lnTo>
                  <a:pt x="11070715" y="4211167"/>
                </a:lnTo>
                <a:lnTo>
                  <a:pt x="11065547" y="4201049"/>
                </a:lnTo>
                <a:lnTo>
                  <a:pt x="11043400" y="4188098"/>
                </a:lnTo>
                <a:lnTo>
                  <a:pt x="11030850" y="4175148"/>
                </a:lnTo>
                <a:lnTo>
                  <a:pt x="11019776" y="4168672"/>
                </a:lnTo>
                <a:lnTo>
                  <a:pt x="11018300" y="4155317"/>
                </a:lnTo>
                <a:lnTo>
                  <a:pt x="11005750" y="4148032"/>
                </a:lnTo>
                <a:lnTo>
                  <a:pt x="11000582" y="4142770"/>
                </a:lnTo>
                <a:lnTo>
                  <a:pt x="10986555" y="4140342"/>
                </a:lnTo>
                <a:lnTo>
                  <a:pt x="10982126" y="4129010"/>
                </a:lnTo>
                <a:lnTo>
                  <a:pt x="10963670" y="4107965"/>
                </a:lnTo>
                <a:lnTo>
                  <a:pt x="10945214" y="4095419"/>
                </a:lnTo>
                <a:lnTo>
                  <a:pt x="10940784" y="4084087"/>
                </a:lnTo>
                <a:lnTo>
                  <a:pt x="10942261" y="4071136"/>
                </a:lnTo>
                <a:lnTo>
                  <a:pt x="10923066" y="4039163"/>
                </a:lnTo>
                <a:lnTo>
                  <a:pt x="10920851" y="4016904"/>
                </a:lnTo>
                <a:lnTo>
                  <a:pt x="10909778" y="4008810"/>
                </a:lnTo>
                <a:lnTo>
                  <a:pt x="10897228" y="3988979"/>
                </a:lnTo>
                <a:lnTo>
                  <a:pt x="10897228" y="3980885"/>
                </a:lnTo>
                <a:lnTo>
                  <a:pt x="10882463" y="3971576"/>
                </a:lnTo>
                <a:lnTo>
                  <a:pt x="10869913" y="3967934"/>
                </a:lnTo>
                <a:lnTo>
                  <a:pt x="10865483" y="3954983"/>
                </a:lnTo>
                <a:lnTo>
                  <a:pt x="10855148" y="3930295"/>
                </a:lnTo>
                <a:lnTo>
                  <a:pt x="10855886" y="3927462"/>
                </a:lnTo>
                <a:lnTo>
                  <a:pt x="10850718" y="3915726"/>
                </a:lnTo>
                <a:lnTo>
                  <a:pt x="10844074" y="3909250"/>
                </a:lnTo>
                <a:lnTo>
                  <a:pt x="10848504" y="3902775"/>
                </a:lnTo>
                <a:lnTo>
                  <a:pt x="10846289" y="3897918"/>
                </a:lnTo>
                <a:lnTo>
                  <a:pt x="10840383" y="3898728"/>
                </a:lnTo>
                <a:lnTo>
                  <a:pt x="10833739" y="3895085"/>
                </a:lnTo>
                <a:lnTo>
                  <a:pt x="10820450" y="3879706"/>
                </a:lnTo>
                <a:lnTo>
                  <a:pt x="10810115" y="3879706"/>
                </a:lnTo>
                <a:lnTo>
                  <a:pt x="10804209" y="3874445"/>
                </a:lnTo>
                <a:lnTo>
                  <a:pt x="10801994" y="3862708"/>
                </a:lnTo>
                <a:lnTo>
                  <a:pt x="10797565" y="3859066"/>
                </a:lnTo>
                <a:lnTo>
                  <a:pt x="10797565" y="3847329"/>
                </a:lnTo>
                <a:lnTo>
                  <a:pt x="10792397" y="3847329"/>
                </a:lnTo>
                <a:lnTo>
                  <a:pt x="10774679" y="3831545"/>
                </a:lnTo>
                <a:lnTo>
                  <a:pt x="10756961" y="3805643"/>
                </a:lnTo>
                <a:lnTo>
                  <a:pt x="10740720" y="3793097"/>
                </a:lnTo>
                <a:lnTo>
                  <a:pt x="10734814" y="3795525"/>
                </a:lnTo>
                <a:lnTo>
                  <a:pt x="10726693" y="3793097"/>
                </a:lnTo>
                <a:lnTo>
                  <a:pt x="10713405" y="3777718"/>
                </a:lnTo>
                <a:lnTo>
                  <a:pt x="10707499" y="3777718"/>
                </a:lnTo>
                <a:lnTo>
                  <a:pt x="10686090" y="3755863"/>
                </a:lnTo>
                <a:lnTo>
                  <a:pt x="10677969" y="3752626"/>
                </a:lnTo>
                <a:lnTo>
                  <a:pt x="10665419" y="3727533"/>
                </a:lnTo>
                <a:lnTo>
                  <a:pt x="10663204" y="3714178"/>
                </a:lnTo>
                <a:lnTo>
                  <a:pt x="10664681" y="3709321"/>
                </a:lnTo>
                <a:close/>
                <a:moveTo>
                  <a:pt x="11955869" y="3684229"/>
                </a:moveTo>
                <a:lnTo>
                  <a:pt x="11967681" y="3686252"/>
                </a:lnTo>
                <a:lnTo>
                  <a:pt x="11967681" y="3690300"/>
                </a:lnTo>
                <a:lnTo>
                  <a:pt x="11960299" y="3693537"/>
                </a:lnTo>
                <a:lnTo>
                  <a:pt x="11955869" y="3691109"/>
                </a:lnTo>
                <a:lnTo>
                  <a:pt x="11952178" y="3693942"/>
                </a:lnTo>
                <a:lnTo>
                  <a:pt x="11943319" y="3693537"/>
                </a:lnTo>
                <a:lnTo>
                  <a:pt x="11940366" y="3690704"/>
                </a:lnTo>
                <a:lnTo>
                  <a:pt x="11944057" y="3686657"/>
                </a:lnTo>
                <a:cubicBezTo>
                  <a:pt x="11944057" y="3686657"/>
                  <a:pt x="11955869" y="3684229"/>
                  <a:pt x="11955869" y="3684229"/>
                </a:cubicBezTo>
                <a:close/>
                <a:moveTo>
                  <a:pt x="11930769" y="3663184"/>
                </a:moveTo>
                <a:lnTo>
                  <a:pt x="11932984" y="3667636"/>
                </a:lnTo>
                <a:lnTo>
                  <a:pt x="11930769" y="3672087"/>
                </a:lnTo>
                <a:cubicBezTo>
                  <a:pt x="11930769" y="3672087"/>
                  <a:pt x="11924863" y="3670064"/>
                  <a:pt x="11924863" y="3670064"/>
                </a:cubicBezTo>
                <a:close/>
                <a:moveTo>
                  <a:pt x="10880248" y="3653875"/>
                </a:moveTo>
                <a:lnTo>
                  <a:pt x="10883939" y="3655494"/>
                </a:lnTo>
                <a:lnTo>
                  <a:pt x="10885416" y="3661160"/>
                </a:lnTo>
                <a:lnTo>
                  <a:pt x="10881725" y="3662374"/>
                </a:lnTo>
                <a:lnTo>
                  <a:pt x="10878033" y="3655089"/>
                </a:lnTo>
                <a:cubicBezTo>
                  <a:pt x="10878033" y="3655089"/>
                  <a:pt x="10880248" y="3653875"/>
                  <a:pt x="10880248" y="3653875"/>
                </a:cubicBezTo>
                <a:close/>
                <a:moveTo>
                  <a:pt x="12003117" y="3652256"/>
                </a:moveTo>
                <a:lnTo>
                  <a:pt x="12009023" y="3655899"/>
                </a:lnTo>
                <a:lnTo>
                  <a:pt x="12014929" y="3657922"/>
                </a:lnTo>
                <a:lnTo>
                  <a:pt x="12013452" y="3661160"/>
                </a:lnTo>
                <a:lnTo>
                  <a:pt x="12000902" y="3671683"/>
                </a:lnTo>
                <a:lnTo>
                  <a:pt x="11995735" y="3670064"/>
                </a:lnTo>
                <a:cubicBezTo>
                  <a:pt x="11995735" y="3670064"/>
                  <a:pt x="11989829" y="3661565"/>
                  <a:pt x="11989829" y="3661565"/>
                </a:cubicBezTo>
                <a:lnTo>
                  <a:pt x="11989090" y="3657113"/>
                </a:lnTo>
                <a:lnTo>
                  <a:pt x="11997949" y="3656708"/>
                </a:lnTo>
                <a:close/>
                <a:moveTo>
                  <a:pt x="11750638" y="3640520"/>
                </a:moveTo>
                <a:lnTo>
                  <a:pt x="11760973" y="3646186"/>
                </a:lnTo>
                <a:lnTo>
                  <a:pt x="11760973" y="3658732"/>
                </a:lnTo>
                <a:lnTo>
                  <a:pt x="11770570" y="3666826"/>
                </a:lnTo>
                <a:lnTo>
                  <a:pt x="11775000" y="3664398"/>
                </a:lnTo>
                <a:lnTo>
                  <a:pt x="11786812" y="3671683"/>
                </a:lnTo>
                <a:lnTo>
                  <a:pt x="11786812" y="3677349"/>
                </a:lnTo>
                <a:lnTo>
                  <a:pt x="11778691" y="3680586"/>
                </a:lnTo>
                <a:lnTo>
                  <a:pt x="11777953" y="3693942"/>
                </a:lnTo>
                <a:lnTo>
                  <a:pt x="11782382" y="3695561"/>
                </a:lnTo>
                <a:lnTo>
                  <a:pt x="11786812" y="3700822"/>
                </a:lnTo>
                <a:lnTo>
                  <a:pt x="11793456" y="3691918"/>
                </a:lnTo>
                <a:lnTo>
                  <a:pt x="11797885" y="3690704"/>
                </a:lnTo>
                <a:lnTo>
                  <a:pt x="11803053" y="3696775"/>
                </a:lnTo>
                <a:lnTo>
                  <a:pt x="11791979" y="3705274"/>
                </a:lnTo>
                <a:lnTo>
                  <a:pt x="11797147" y="3709321"/>
                </a:lnTo>
                <a:lnTo>
                  <a:pt x="11804529" y="3702441"/>
                </a:lnTo>
                <a:lnTo>
                  <a:pt x="11811912" y="3702441"/>
                </a:lnTo>
                <a:lnTo>
                  <a:pt x="11823724" y="3713368"/>
                </a:lnTo>
                <a:lnTo>
                  <a:pt x="11832583" y="3712559"/>
                </a:lnTo>
                <a:lnTo>
                  <a:pt x="11840703" y="3719844"/>
                </a:lnTo>
                <a:lnTo>
                  <a:pt x="11852515" y="3721867"/>
                </a:lnTo>
                <a:lnTo>
                  <a:pt x="11860636" y="3721867"/>
                </a:lnTo>
                <a:lnTo>
                  <a:pt x="11862112" y="3729152"/>
                </a:lnTo>
                <a:lnTo>
                  <a:pt x="11851777" y="3736437"/>
                </a:lnTo>
                <a:lnTo>
                  <a:pt x="11835536" y="3740079"/>
                </a:lnTo>
                <a:lnTo>
                  <a:pt x="11815603" y="3738461"/>
                </a:lnTo>
                <a:lnTo>
                  <a:pt x="11809697" y="3742508"/>
                </a:lnTo>
                <a:lnTo>
                  <a:pt x="11809697" y="3754244"/>
                </a:lnTo>
                <a:lnTo>
                  <a:pt x="11822985" y="3764767"/>
                </a:lnTo>
                <a:lnTo>
                  <a:pt x="11822985" y="3770028"/>
                </a:lnTo>
                <a:lnTo>
                  <a:pt x="11809697" y="3772052"/>
                </a:lnTo>
                <a:lnTo>
                  <a:pt x="11799362" y="3777313"/>
                </a:lnTo>
                <a:lnTo>
                  <a:pt x="11791241" y="3775290"/>
                </a:lnTo>
                <a:lnTo>
                  <a:pt x="11779429" y="3768005"/>
                </a:lnTo>
                <a:lnTo>
                  <a:pt x="11778691" y="3772052"/>
                </a:lnTo>
                <a:lnTo>
                  <a:pt x="11777953" y="3774480"/>
                </a:lnTo>
                <a:lnTo>
                  <a:pt x="11772785" y="3775694"/>
                </a:lnTo>
                <a:lnTo>
                  <a:pt x="11773523" y="3779741"/>
                </a:lnTo>
                <a:lnTo>
                  <a:pt x="11770570" y="3784598"/>
                </a:lnTo>
                <a:lnTo>
                  <a:pt x="11780906" y="3788240"/>
                </a:lnTo>
                <a:lnTo>
                  <a:pt x="11790503" y="3798763"/>
                </a:lnTo>
                <a:lnTo>
                  <a:pt x="11779429" y="3801191"/>
                </a:lnTo>
                <a:lnTo>
                  <a:pt x="11768355" y="3799572"/>
                </a:lnTo>
                <a:lnTo>
                  <a:pt x="11763188" y="3802405"/>
                </a:lnTo>
                <a:lnTo>
                  <a:pt x="11771308" y="3810905"/>
                </a:lnTo>
                <a:lnTo>
                  <a:pt x="11775738" y="3812928"/>
                </a:lnTo>
                <a:lnTo>
                  <a:pt x="11776476" y="3818189"/>
                </a:lnTo>
                <a:lnTo>
                  <a:pt x="11772785" y="3819404"/>
                </a:lnTo>
                <a:lnTo>
                  <a:pt x="11769094" y="3826284"/>
                </a:lnTo>
                <a:lnTo>
                  <a:pt x="11777214" y="3832759"/>
                </a:lnTo>
                <a:lnTo>
                  <a:pt x="11780167" y="3842472"/>
                </a:lnTo>
                <a:lnTo>
                  <a:pt x="11797147" y="3858256"/>
                </a:lnTo>
                <a:lnTo>
                  <a:pt x="11804529" y="3864732"/>
                </a:lnTo>
                <a:lnTo>
                  <a:pt x="11799362" y="3873231"/>
                </a:lnTo>
                <a:lnTo>
                  <a:pt x="11786812" y="3875659"/>
                </a:lnTo>
                <a:lnTo>
                  <a:pt x="11784597" y="3881325"/>
                </a:lnTo>
                <a:lnTo>
                  <a:pt x="11789026" y="3884967"/>
                </a:lnTo>
                <a:lnTo>
                  <a:pt x="11791241" y="3892657"/>
                </a:lnTo>
                <a:lnTo>
                  <a:pt x="11798623" y="3896704"/>
                </a:lnTo>
                <a:lnTo>
                  <a:pt x="11820032" y="3914916"/>
                </a:lnTo>
                <a:lnTo>
                  <a:pt x="11826677" y="3914916"/>
                </a:lnTo>
                <a:lnTo>
                  <a:pt x="11835536" y="3923415"/>
                </a:lnTo>
                <a:lnTo>
                  <a:pt x="11837750" y="3929081"/>
                </a:lnTo>
                <a:lnTo>
                  <a:pt x="11845871" y="3930700"/>
                </a:lnTo>
                <a:lnTo>
                  <a:pt x="11843656" y="3939199"/>
                </a:lnTo>
                <a:lnTo>
                  <a:pt x="11837750" y="3941223"/>
                </a:lnTo>
                <a:lnTo>
                  <a:pt x="11831106" y="3939199"/>
                </a:lnTo>
                <a:lnTo>
                  <a:pt x="11823724" y="3944056"/>
                </a:lnTo>
                <a:lnTo>
                  <a:pt x="11811912" y="3942841"/>
                </a:lnTo>
                <a:lnTo>
                  <a:pt x="11795670" y="3928272"/>
                </a:lnTo>
                <a:lnTo>
                  <a:pt x="11798623" y="3940413"/>
                </a:lnTo>
                <a:lnTo>
                  <a:pt x="11796409" y="3944865"/>
                </a:lnTo>
                <a:lnTo>
                  <a:pt x="11791241" y="3939199"/>
                </a:lnTo>
                <a:lnTo>
                  <a:pt x="11780906" y="3948912"/>
                </a:lnTo>
                <a:lnTo>
                  <a:pt x="11780906" y="3955792"/>
                </a:lnTo>
                <a:lnTo>
                  <a:pt x="11776476" y="3960649"/>
                </a:lnTo>
                <a:lnTo>
                  <a:pt x="11775000" y="3978052"/>
                </a:lnTo>
                <a:lnTo>
                  <a:pt x="11770570" y="3984527"/>
                </a:lnTo>
                <a:lnTo>
                  <a:pt x="11766879" y="4000311"/>
                </a:lnTo>
                <a:lnTo>
                  <a:pt x="11753591" y="4010024"/>
                </a:lnTo>
                <a:lnTo>
                  <a:pt x="11758758" y="4021761"/>
                </a:lnTo>
                <a:lnTo>
                  <a:pt x="11752114" y="4030260"/>
                </a:lnTo>
                <a:lnTo>
                  <a:pt x="11743993" y="4038354"/>
                </a:lnTo>
                <a:lnTo>
                  <a:pt x="11739564" y="4029855"/>
                </a:lnTo>
                <a:lnTo>
                  <a:pt x="11734396" y="4027427"/>
                </a:lnTo>
                <a:lnTo>
                  <a:pt x="11737349" y="4033497"/>
                </a:lnTo>
                <a:lnTo>
                  <a:pt x="11736611" y="4043211"/>
                </a:lnTo>
                <a:lnTo>
                  <a:pt x="11727752" y="4052519"/>
                </a:lnTo>
                <a:lnTo>
                  <a:pt x="11726276" y="4060613"/>
                </a:lnTo>
                <a:lnTo>
                  <a:pt x="11718155" y="4063446"/>
                </a:lnTo>
                <a:lnTo>
                  <a:pt x="11710772" y="4062637"/>
                </a:lnTo>
                <a:lnTo>
                  <a:pt x="11712249" y="4066684"/>
                </a:lnTo>
                <a:lnTo>
                  <a:pt x="11708558" y="4071945"/>
                </a:lnTo>
                <a:lnTo>
                  <a:pt x="11720370" y="4071541"/>
                </a:lnTo>
                <a:lnTo>
                  <a:pt x="11722584" y="4073160"/>
                </a:lnTo>
                <a:lnTo>
                  <a:pt x="11721108" y="4081254"/>
                </a:lnTo>
                <a:lnTo>
                  <a:pt x="11715202" y="4085301"/>
                </a:lnTo>
                <a:lnTo>
                  <a:pt x="11718893" y="4087325"/>
                </a:lnTo>
                <a:lnTo>
                  <a:pt x="11724799" y="4086515"/>
                </a:lnTo>
                <a:lnTo>
                  <a:pt x="11725537" y="4092991"/>
                </a:lnTo>
                <a:lnTo>
                  <a:pt x="11722584" y="4100275"/>
                </a:lnTo>
                <a:lnTo>
                  <a:pt x="11714464" y="4097847"/>
                </a:lnTo>
                <a:cubicBezTo>
                  <a:pt x="11714464" y="4097847"/>
                  <a:pt x="11712987" y="4096228"/>
                  <a:pt x="11712987" y="4096228"/>
                </a:cubicBezTo>
                <a:lnTo>
                  <a:pt x="11712987" y="4099871"/>
                </a:lnTo>
                <a:lnTo>
                  <a:pt x="11717417" y="4103918"/>
                </a:lnTo>
                <a:lnTo>
                  <a:pt x="11720370" y="4106346"/>
                </a:lnTo>
                <a:lnTo>
                  <a:pt x="11712987" y="4121321"/>
                </a:lnTo>
                <a:lnTo>
                  <a:pt x="11707819" y="4121321"/>
                </a:lnTo>
                <a:lnTo>
                  <a:pt x="11705605" y="4117678"/>
                </a:lnTo>
                <a:lnTo>
                  <a:pt x="11702652" y="4129010"/>
                </a:lnTo>
                <a:lnTo>
                  <a:pt x="11702652" y="4135486"/>
                </a:lnTo>
                <a:lnTo>
                  <a:pt x="11692316" y="4152888"/>
                </a:lnTo>
                <a:lnTo>
                  <a:pt x="11675337" y="4163411"/>
                </a:lnTo>
                <a:lnTo>
                  <a:pt x="11660572" y="4165839"/>
                </a:lnTo>
                <a:lnTo>
                  <a:pt x="11640639" y="4174743"/>
                </a:lnTo>
                <a:lnTo>
                  <a:pt x="11631042" y="4176362"/>
                </a:lnTo>
                <a:lnTo>
                  <a:pt x="11628089" y="4163411"/>
                </a:lnTo>
                <a:lnTo>
                  <a:pt x="11629566" y="4156531"/>
                </a:lnTo>
                <a:lnTo>
                  <a:pt x="11624398" y="4149651"/>
                </a:lnTo>
                <a:lnTo>
                  <a:pt x="11622921" y="4146413"/>
                </a:lnTo>
                <a:lnTo>
                  <a:pt x="11618492" y="4148436"/>
                </a:lnTo>
                <a:lnTo>
                  <a:pt x="11612586" y="4141556"/>
                </a:lnTo>
                <a:lnTo>
                  <a:pt x="11608157" y="4143985"/>
                </a:lnTo>
                <a:lnTo>
                  <a:pt x="11600036" y="4141961"/>
                </a:lnTo>
                <a:lnTo>
                  <a:pt x="11595606" y="4134676"/>
                </a:lnTo>
                <a:lnTo>
                  <a:pt x="11592653" y="4141961"/>
                </a:lnTo>
                <a:lnTo>
                  <a:pt x="11595606" y="4148032"/>
                </a:lnTo>
                <a:lnTo>
                  <a:pt x="11586747" y="4145603"/>
                </a:lnTo>
                <a:lnTo>
                  <a:pt x="11582318" y="4141152"/>
                </a:lnTo>
                <a:lnTo>
                  <a:pt x="11582318" y="4133867"/>
                </a:lnTo>
                <a:lnTo>
                  <a:pt x="11577150" y="4129415"/>
                </a:lnTo>
                <a:lnTo>
                  <a:pt x="11571244" y="4132653"/>
                </a:lnTo>
                <a:lnTo>
                  <a:pt x="11562385" y="4127796"/>
                </a:lnTo>
                <a:lnTo>
                  <a:pt x="11557218" y="4128605"/>
                </a:lnTo>
                <a:lnTo>
                  <a:pt x="11549835" y="4135890"/>
                </a:lnTo>
                <a:lnTo>
                  <a:pt x="11537285" y="4137914"/>
                </a:lnTo>
                <a:lnTo>
                  <a:pt x="11535070" y="4142366"/>
                </a:lnTo>
                <a:lnTo>
                  <a:pt x="11527688" y="4143175"/>
                </a:lnTo>
                <a:lnTo>
                  <a:pt x="11522520" y="4139128"/>
                </a:lnTo>
                <a:lnTo>
                  <a:pt x="11517353" y="4140342"/>
                </a:lnTo>
                <a:lnTo>
                  <a:pt x="11505541" y="4153698"/>
                </a:lnTo>
                <a:lnTo>
                  <a:pt x="11498158" y="4153698"/>
                </a:lnTo>
                <a:lnTo>
                  <a:pt x="11499635" y="4146008"/>
                </a:lnTo>
                <a:lnTo>
                  <a:pt x="11498158" y="4130629"/>
                </a:lnTo>
                <a:lnTo>
                  <a:pt x="11493729" y="4119297"/>
                </a:lnTo>
                <a:lnTo>
                  <a:pt x="11495943" y="4111203"/>
                </a:lnTo>
                <a:lnTo>
                  <a:pt x="11492990" y="4105132"/>
                </a:lnTo>
                <a:lnTo>
                  <a:pt x="11493729" y="4110393"/>
                </a:lnTo>
                <a:lnTo>
                  <a:pt x="11489299" y="4118892"/>
                </a:lnTo>
                <a:lnTo>
                  <a:pt x="11482655" y="4122939"/>
                </a:lnTo>
                <a:lnTo>
                  <a:pt x="11476749" y="4118892"/>
                </a:lnTo>
                <a:lnTo>
                  <a:pt x="11467890" y="4124558"/>
                </a:lnTo>
                <a:lnTo>
                  <a:pt x="11455340" y="4125368"/>
                </a:lnTo>
                <a:lnTo>
                  <a:pt x="11447958" y="4122939"/>
                </a:lnTo>
                <a:lnTo>
                  <a:pt x="11437622" y="4122535"/>
                </a:lnTo>
                <a:lnTo>
                  <a:pt x="11434669" y="4116464"/>
                </a:lnTo>
                <a:lnTo>
                  <a:pt x="11426549" y="4122535"/>
                </a:lnTo>
                <a:lnTo>
                  <a:pt x="11421381" y="4122535"/>
                </a:lnTo>
                <a:lnTo>
                  <a:pt x="11415475" y="4109584"/>
                </a:lnTo>
                <a:lnTo>
                  <a:pt x="11415475" y="4098657"/>
                </a:lnTo>
                <a:lnTo>
                  <a:pt x="11412522" y="4078016"/>
                </a:lnTo>
                <a:lnTo>
                  <a:pt x="11403663" y="4073160"/>
                </a:lnTo>
                <a:lnTo>
                  <a:pt x="11401448" y="4067494"/>
                </a:lnTo>
                <a:lnTo>
                  <a:pt x="11407354" y="4061423"/>
                </a:lnTo>
                <a:lnTo>
                  <a:pt x="11413998" y="4052114"/>
                </a:lnTo>
                <a:lnTo>
                  <a:pt x="11412522" y="4044020"/>
                </a:lnTo>
                <a:lnTo>
                  <a:pt x="11408092" y="4035926"/>
                </a:lnTo>
                <a:lnTo>
                  <a:pt x="11393328" y="4022975"/>
                </a:lnTo>
                <a:lnTo>
                  <a:pt x="11381516" y="4016095"/>
                </a:lnTo>
                <a:lnTo>
                  <a:pt x="11369704" y="4013666"/>
                </a:lnTo>
                <a:lnTo>
                  <a:pt x="11368965" y="4010024"/>
                </a:lnTo>
                <a:lnTo>
                  <a:pt x="11378563" y="4009215"/>
                </a:lnTo>
                <a:lnTo>
                  <a:pt x="11385945" y="4002739"/>
                </a:lnTo>
                <a:lnTo>
                  <a:pt x="11403663" y="3999097"/>
                </a:lnTo>
                <a:lnTo>
                  <a:pt x="11415475" y="3990598"/>
                </a:lnTo>
                <a:lnTo>
                  <a:pt x="11424334" y="3991002"/>
                </a:lnTo>
                <a:lnTo>
                  <a:pt x="11415475" y="3988574"/>
                </a:lnTo>
                <a:lnTo>
                  <a:pt x="11402186" y="3996264"/>
                </a:lnTo>
                <a:lnTo>
                  <a:pt x="11386683" y="3998287"/>
                </a:lnTo>
                <a:lnTo>
                  <a:pt x="11380039" y="3999906"/>
                </a:lnTo>
                <a:lnTo>
                  <a:pt x="11370442" y="3997073"/>
                </a:lnTo>
                <a:lnTo>
                  <a:pt x="11363798" y="3986146"/>
                </a:lnTo>
                <a:lnTo>
                  <a:pt x="11366751" y="3983313"/>
                </a:lnTo>
                <a:lnTo>
                  <a:pt x="11372657" y="3986146"/>
                </a:lnTo>
                <a:lnTo>
                  <a:pt x="11368227" y="3979266"/>
                </a:lnTo>
                <a:lnTo>
                  <a:pt x="11353462" y="3962268"/>
                </a:lnTo>
                <a:lnTo>
                  <a:pt x="11351986" y="3944460"/>
                </a:lnTo>
                <a:lnTo>
                  <a:pt x="11359368" y="3940818"/>
                </a:lnTo>
                <a:lnTo>
                  <a:pt x="11360107" y="3935557"/>
                </a:lnTo>
                <a:lnTo>
                  <a:pt x="11357892" y="3929486"/>
                </a:lnTo>
                <a:lnTo>
                  <a:pt x="11357892" y="3923010"/>
                </a:lnTo>
                <a:lnTo>
                  <a:pt x="11366013" y="3910464"/>
                </a:lnTo>
                <a:lnTo>
                  <a:pt x="11377824" y="3895895"/>
                </a:lnTo>
                <a:lnTo>
                  <a:pt x="11382992" y="3888610"/>
                </a:lnTo>
                <a:lnTo>
                  <a:pt x="11390375" y="3886586"/>
                </a:lnTo>
                <a:lnTo>
                  <a:pt x="11394066" y="3885372"/>
                </a:lnTo>
                <a:lnTo>
                  <a:pt x="11402925" y="3894276"/>
                </a:lnTo>
                <a:lnTo>
                  <a:pt x="11408092" y="3901561"/>
                </a:lnTo>
                <a:lnTo>
                  <a:pt x="11422857" y="3901156"/>
                </a:lnTo>
                <a:lnTo>
                  <a:pt x="11442790" y="3908441"/>
                </a:lnTo>
                <a:lnTo>
                  <a:pt x="11462722" y="3910464"/>
                </a:lnTo>
                <a:lnTo>
                  <a:pt x="11462722" y="3906822"/>
                </a:lnTo>
                <a:lnTo>
                  <a:pt x="11470843" y="3895895"/>
                </a:lnTo>
                <a:lnTo>
                  <a:pt x="11471581" y="3882944"/>
                </a:lnTo>
                <a:lnTo>
                  <a:pt x="11474534" y="3873231"/>
                </a:lnTo>
                <a:lnTo>
                  <a:pt x="11479702" y="3867160"/>
                </a:lnTo>
                <a:lnTo>
                  <a:pt x="11491514" y="3865946"/>
                </a:lnTo>
                <a:lnTo>
                  <a:pt x="11498896" y="3862303"/>
                </a:lnTo>
                <a:lnTo>
                  <a:pt x="11504802" y="3864732"/>
                </a:lnTo>
                <a:lnTo>
                  <a:pt x="11500373" y="3859470"/>
                </a:lnTo>
                <a:lnTo>
                  <a:pt x="11497420" y="3847734"/>
                </a:lnTo>
                <a:lnTo>
                  <a:pt x="11501849" y="3845710"/>
                </a:lnTo>
                <a:lnTo>
                  <a:pt x="11542453" y="3836806"/>
                </a:lnTo>
                <a:lnTo>
                  <a:pt x="11555741" y="3826284"/>
                </a:lnTo>
                <a:lnTo>
                  <a:pt x="11567553" y="3812119"/>
                </a:lnTo>
                <a:lnTo>
                  <a:pt x="11571244" y="3804024"/>
                </a:lnTo>
                <a:lnTo>
                  <a:pt x="11585271" y="3791883"/>
                </a:lnTo>
                <a:lnTo>
                  <a:pt x="11589700" y="3782574"/>
                </a:lnTo>
                <a:lnTo>
                  <a:pt x="11602989" y="3772052"/>
                </a:lnTo>
                <a:lnTo>
                  <a:pt x="11602989" y="3761529"/>
                </a:lnTo>
                <a:lnTo>
                  <a:pt x="11609633" y="3753435"/>
                </a:lnTo>
                <a:lnTo>
                  <a:pt x="11611848" y="3750602"/>
                </a:lnTo>
                <a:lnTo>
                  <a:pt x="11630304" y="3745745"/>
                </a:lnTo>
                <a:lnTo>
                  <a:pt x="11642116" y="3737246"/>
                </a:lnTo>
                <a:lnTo>
                  <a:pt x="11651713" y="3734009"/>
                </a:lnTo>
                <a:lnTo>
                  <a:pt x="11652451" y="3743317"/>
                </a:lnTo>
                <a:lnTo>
                  <a:pt x="11652451" y="3746960"/>
                </a:lnTo>
                <a:lnTo>
                  <a:pt x="11652451" y="3748578"/>
                </a:lnTo>
                <a:lnTo>
                  <a:pt x="11653928" y="3748174"/>
                </a:lnTo>
                <a:lnTo>
                  <a:pt x="11658357" y="3747364"/>
                </a:lnTo>
                <a:lnTo>
                  <a:pt x="11660572" y="3744127"/>
                </a:lnTo>
                <a:lnTo>
                  <a:pt x="11662048" y="3742508"/>
                </a:lnTo>
                <a:lnTo>
                  <a:pt x="11670169" y="3738865"/>
                </a:lnTo>
                <a:lnTo>
                  <a:pt x="11674598" y="3731985"/>
                </a:lnTo>
                <a:lnTo>
                  <a:pt x="11663525" y="3735223"/>
                </a:lnTo>
                <a:lnTo>
                  <a:pt x="11658357" y="3733604"/>
                </a:lnTo>
                <a:lnTo>
                  <a:pt x="11662048" y="3728343"/>
                </a:lnTo>
                <a:lnTo>
                  <a:pt x="11656881" y="3728747"/>
                </a:lnTo>
                <a:lnTo>
                  <a:pt x="11662048" y="3722677"/>
                </a:lnTo>
                <a:lnTo>
                  <a:pt x="11676075" y="3717820"/>
                </a:lnTo>
                <a:lnTo>
                  <a:pt x="11684934" y="3717820"/>
                </a:lnTo>
                <a:lnTo>
                  <a:pt x="11702652" y="3700417"/>
                </a:lnTo>
                <a:lnTo>
                  <a:pt x="11704866" y="3688276"/>
                </a:lnTo>
                <a:lnTo>
                  <a:pt x="11715202" y="3666017"/>
                </a:lnTo>
                <a:lnTo>
                  <a:pt x="11721846" y="3664398"/>
                </a:lnTo>
                <a:lnTo>
                  <a:pt x="11729228" y="3644162"/>
                </a:lnTo>
                <a:lnTo>
                  <a:pt x="11735134" y="3644567"/>
                </a:lnTo>
                <a:lnTo>
                  <a:pt x="11737349" y="3651852"/>
                </a:lnTo>
                <a:lnTo>
                  <a:pt x="11734396" y="3660351"/>
                </a:lnTo>
                <a:lnTo>
                  <a:pt x="11738087" y="3660755"/>
                </a:lnTo>
                <a:lnTo>
                  <a:pt x="11749161" y="3651447"/>
                </a:lnTo>
                <a:lnTo>
                  <a:pt x="11746208" y="3642948"/>
                </a:lnTo>
                <a:close/>
                <a:moveTo>
                  <a:pt x="10590118" y="3626355"/>
                </a:moveTo>
                <a:lnTo>
                  <a:pt x="10595286" y="3631211"/>
                </a:lnTo>
                <a:cubicBezTo>
                  <a:pt x="10595286" y="3631211"/>
                  <a:pt x="10595286" y="3639710"/>
                  <a:pt x="10595286" y="3639710"/>
                </a:cubicBezTo>
                <a:lnTo>
                  <a:pt x="10598239" y="3647400"/>
                </a:lnTo>
                <a:lnTo>
                  <a:pt x="10592333" y="3653875"/>
                </a:lnTo>
                <a:cubicBezTo>
                  <a:pt x="10592333" y="3653875"/>
                  <a:pt x="10588642" y="3645376"/>
                  <a:pt x="10588642" y="3644567"/>
                </a:cubicBezTo>
                <a:cubicBezTo>
                  <a:pt x="10587904" y="3643757"/>
                  <a:pt x="10583474" y="3641734"/>
                  <a:pt x="10583474" y="3641734"/>
                </a:cubicBezTo>
                <a:lnTo>
                  <a:pt x="10582736" y="3632830"/>
                </a:lnTo>
                <a:close/>
                <a:moveTo>
                  <a:pt x="11758020" y="3623926"/>
                </a:moveTo>
                <a:lnTo>
                  <a:pt x="11762449" y="3625141"/>
                </a:lnTo>
                <a:lnTo>
                  <a:pt x="11762449" y="3632021"/>
                </a:lnTo>
                <a:lnTo>
                  <a:pt x="11751376" y="3634854"/>
                </a:lnTo>
                <a:cubicBezTo>
                  <a:pt x="11751376" y="3634854"/>
                  <a:pt x="11749161" y="3631616"/>
                  <a:pt x="11749161" y="3631616"/>
                </a:cubicBezTo>
                <a:close/>
                <a:moveTo>
                  <a:pt x="11745470" y="3623522"/>
                </a:moveTo>
                <a:lnTo>
                  <a:pt x="11744732" y="3626759"/>
                </a:lnTo>
                <a:lnTo>
                  <a:pt x="11738826" y="3630402"/>
                </a:lnTo>
                <a:cubicBezTo>
                  <a:pt x="11738826" y="3630402"/>
                  <a:pt x="11732181" y="3630402"/>
                  <a:pt x="11732181" y="3630402"/>
                </a:cubicBezTo>
                <a:close/>
                <a:moveTo>
                  <a:pt x="10583474" y="3615427"/>
                </a:moveTo>
                <a:cubicBezTo>
                  <a:pt x="10583474" y="3615427"/>
                  <a:pt x="10589380" y="3615427"/>
                  <a:pt x="10589380" y="3615427"/>
                </a:cubicBezTo>
                <a:lnTo>
                  <a:pt x="10581998" y="3624331"/>
                </a:lnTo>
                <a:lnTo>
                  <a:pt x="10578306" y="3621093"/>
                </a:lnTo>
                <a:close/>
                <a:moveTo>
                  <a:pt x="10847027" y="3610166"/>
                </a:moveTo>
                <a:lnTo>
                  <a:pt x="10849242" y="3610571"/>
                </a:lnTo>
                <a:lnTo>
                  <a:pt x="10849980" y="3614618"/>
                </a:lnTo>
                <a:lnTo>
                  <a:pt x="10848504" y="3619475"/>
                </a:lnTo>
                <a:cubicBezTo>
                  <a:pt x="10848504" y="3619475"/>
                  <a:pt x="10847027" y="3610166"/>
                  <a:pt x="10847027" y="3610166"/>
                </a:cubicBezTo>
                <a:close/>
                <a:moveTo>
                  <a:pt x="10570924" y="3592359"/>
                </a:moveTo>
                <a:lnTo>
                  <a:pt x="10576092" y="3601262"/>
                </a:lnTo>
                <a:lnTo>
                  <a:pt x="10570924" y="3604095"/>
                </a:lnTo>
                <a:lnTo>
                  <a:pt x="10564280" y="3600048"/>
                </a:lnTo>
                <a:lnTo>
                  <a:pt x="10562065" y="3593978"/>
                </a:lnTo>
                <a:cubicBezTo>
                  <a:pt x="10562065" y="3593978"/>
                  <a:pt x="10570924" y="3592359"/>
                  <a:pt x="10570924" y="3592359"/>
                </a:cubicBezTo>
                <a:close/>
                <a:moveTo>
                  <a:pt x="10811591" y="3586693"/>
                </a:moveTo>
                <a:cubicBezTo>
                  <a:pt x="10812330" y="3586693"/>
                  <a:pt x="10817497" y="3587097"/>
                  <a:pt x="10817497" y="3587097"/>
                </a:cubicBezTo>
                <a:lnTo>
                  <a:pt x="10817497" y="3598025"/>
                </a:lnTo>
                <a:cubicBezTo>
                  <a:pt x="10817497" y="3598025"/>
                  <a:pt x="10810853" y="3606119"/>
                  <a:pt x="10810853" y="3606119"/>
                </a:cubicBezTo>
                <a:lnTo>
                  <a:pt x="10811591" y="3596406"/>
                </a:lnTo>
                <a:lnTo>
                  <a:pt x="10809377" y="3592763"/>
                </a:lnTo>
                <a:close/>
                <a:moveTo>
                  <a:pt x="11746946" y="3585074"/>
                </a:moveTo>
                <a:lnTo>
                  <a:pt x="11749899" y="3587502"/>
                </a:lnTo>
                <a:lnTo>
                  <a:pt x="11748423" y="3591549"/>
                </a:lnTo>
                <a:lnTo>
                  <a:pt x="11748423" y="3602881"/>
                </a:lnTo>
                <a:lnTo>
                  <a:pt x="11743255" y="3602881"/>
                </a:lnTo>
                <a:lnTo>
                  <a:pt x="11737349" y="3594382"/>
                </a:lnTo>
                <a:lnTo>
                  <a:pt x="11738087" y="3588312"/>
                </a:lnTo>
                <a:cubicBezTo>
                  <a:pt x="11738087" y="3588312"/>
                  <a:pt x="11746946" y="3585074"/>
                  <a:pt x="11746946" y="3585074"/>
                </a:cubicBezTo>
                <a:close/>
                <a:moveTo>
                  <a:pt x="10576830" y="3576170"/>
                </a:moveTo>
                <a:lnTo>
                  <a:pt x="10579783" y="3579408"/>
                </a:lnTo>
                <a:cubicBezTo>
                  <a:pt x="10579783" y="3579408"/>
                  <a:pt x="10580521" y="3586288"/>
                  <a:pt x="10580521" y="3586288"/>
                </a:cubicBezTo>
                <a:lnTo>
                  <a:pt x="10576830" y="3590335"/>
                </a:lnTo>
                <a:lnTo>
                  <a:pt x="10572400" y="3583860"/>
                </a:lnTo>
                <a:close/>
                <a:moveTo>
                  <a:pt x="11760973" y="3574551"/>
                </a:moveTo>
                <a:lnTo>
                  <a:pt x="11763188" y="3580217"/>
                </a:lnTo>
                <a:cubicBezTo>
                  <a:pt x="11763188" y="3580217"/>
                  <a:pt x="11757282" y="3577789"/>
                  <a:pt x="11757282" y="3577789"/>
                </a:cubicBezTo>
                <a:close/>
                <a:moveTo>
                  <a:pt x="11755805" y="3572932"/>
                </a:moveTo>
                <a:lnTo>
                  <a:pt x="11755067" y="3576979"/>
                </a:lnTo>
                <a:cubicBezTo>
                  <a:pt x="11755067" y="3576979"/>
                  <a:pt x="11750638" y="3577384"/>
                  <a:pt x="11750638" y="3577384"/>
                </a:cubicBezTo>
                <a:close/>
                <a:moveTo>
                  <a:pt x="10550253" y="3570099"/>
                </a:moveTo>
                <a:cubicBezTo>
                  <a:pt x="10550253" y="3570099"/>
                  <a:pt x="10556897" y="3572123"/>
                  <a:pt x="10556897" y="3572123"/>
                </a:cubicBezTo>
                <a:lnTo>
                  <a:pt x="10561327" y="3584264"/>
                </a:lnTo>
                <a:lnTo>
                  <a:pt x="10553206" y="3576979"/>
                </a:lnTo>
                <a:cubicBezTo>
                  <a:pt x="10553206" y="3576979"/>
                  <a:pt x="10550253" y="3570504"/>
                  <a:pt x="10550253" y="3570099"/>
                </a:cubicBezTo>
                <a:close/>
                <a:moveTo>
                  <a:pt x="10538441" y="3533675"/>
                </a:moveTo>
                <a:lnTo>
                  <a:pt x="10535488" y="3539341"/>
                </a:lnTo>
                <a:cubicBezTo>
                  <a:pt x="10535488" y="3539341"/>
                  <a:pt x="10528844" y="3536508"/>
                  <a:pt x="10528844" y="3536508"/>
                </a:cubicBezTo>
                <a:close/>
                <a:moveTo>
                  <a:pt x="12078418" y="3526390"/>
                </a:moveTo>
                <a:lnTo>
                  <a:pt x="12081371" y="3528818"/>
                </a:lnTo>
                <a:lnTo>
                  <a:pt x="12080633" y="3534080"/>
                </a:lnTo>
                <a:lnTo>
                  <a:pt x="12072512" y="3536913"/>
                </a:lnTo>
                <a:lnTo>
                  <a:pt x="12066606" y="3532866"/>
                </a:lnTo>
                <a:cubicBezTo>
                  <a:pt x="12066606" y="3532866"/>
                  <a:pt x="12068821" y="3527604"/>
                  <a:pt x="12068821" y="3527604"/>
                </a:cubicBezTo>
                <a:close/>
                <a:moveTo>
                  <a:pt x="9902813" y="3523557"/>
                </a:moveTo>
                <a:lnTo>
                  <a:pt x="9913149" y="3526390"/>
                </a:lnTo>
                <a:lnTo>
                  <a:pt x="9912410" y="3529628"/>
                </a:lnTo>
                <a:lnTo>
                  <a:pt x="9919055" y="3532056"/>
                </a:lnTo>
                <a:lnTo>
                  <a:pt x="9922008" y="3528818"/>
                </a:lnTo>
                <a:lnTo>
                  <a:pt x="9936034" y="3533675"/>
                </a:lnTo>
                <a:lnTo>
                  <a:pt x="9936034" y="3538936"/>
                </a:lnTo>
                <a:lnTo>
                  <a:pt x="9938987" y="3542174"/>
                </a:lnTo>
                <a:lnTo>
                  <a:pt x="9941940" y="3551078"/>
                </a:lnTo>
                <a:lnTo>
                  <a:pt x="9947108" y="3550673"/>
                </a:lnTo>
                <a:lnTo>
                  <a:pt x="9953014" y="3561196"/>
                </a:lnTo>
                <a:lnTo>
                  <a:pt x="9957443" y="3563219"/>
                </a:lnTo>
                <a:lnTo>
                  <a:pt x="9958920" y="3567266"/>
                </a:lnTo>
                <a:lnTo>
                  <a:pt x="9949323" y="3572123"/>
                </a:lnTo>
                <a:lnTo>
                  <a:pt x="9956705" y="3572932"/>
                </a:lnTo>
                <a:lnTo>
                  <a:pt x="9956705" y="3574551"/>
                </a:lnTo>
                <a:lnTo>
                  <a:pt x="9965564" y="3573742"/>
                </a:lnTo>
                <a:lnTo>
                  <a:pt x="9972208" y="3587907"/>
                </a:lnTo>
                <a:lnTo>
                  <a:pt x="9980329" y="3608547"/>
                </a:lnTo>
                <a:lnTo>
                  <a:pt x="9987711" y="3614213"/>
                </a:lnTo>
                <a:lnTo>
                  <a:pt x="9985497" y="3621498"/>
                </a:lnTo>
                <a:lnTo>
                  <a:pt x="9989188" y="3626759"/>
                </a:lnTo>
                <a:cubicBezTo>
                  <a:pt x="9989188" y="3626759"/>
                  <a:pt x="9989926" y="3639306"/>
                  <a:pt x="9989926" y="3639306"/>
                </a:cubicBezTo>
                <a:lnTo>
                  <a:pt x="9987711" y="3642139"/>
                </a:lnTo>
                <a:lnTo>
                  <a:pt x="9988450" y="3649423"/>
                </a:lnTo>
                <a:lnTo>
                  <a:pt x="9985497" y="3657922"/>
                </a:lnTo>
                <a:lnTo>
                  <a:pt x="9978114" y="3670873"/>
                </a:lnTo>
                <a:lnTo>
                  <a:pt x="9961873" y="3686252"/>
                </a:lnTo>
                <a:lnTo>
                  <a:pt x="9946370" y="3690704"/>
                </a:lnTo>
                <a:lnTo>
                  <a:pt x="9929390" y="3692728"/>
                </a:lnTo>
                <a:lnTo>
                  <a:pt x="9919055" y="3695156"/>
                </a:lnTo>
                <a:lnTo>
                  <a:pt x="9907243" y="3689490"/>
                </a:lnTo>
                <a:lnTo>
                  <a:pt x="9900598" y="3678563"/>
                </a:lnTo>
                <a:lnTo>
                  <a:pt x="9892478" y="3653875"/>
                </a:lnTo>
                <a:lnTo>
                  <a:pt x="9885834" y="3632021"/>
                </a:lnTo>
                <a:lnTo>
                  <a:pt x="9888048" y="3625545"/>
                </a:lnTo>
                <a:lnTo>
                  <a:pt x="9883619" y="3608547"/>
                </a:lnTo>
                <a:lnTo>
                  <a:pt x="9885834" y="3605714"/>
                </a:lnTo>
                <a:lnTo>
                  <a:pt x="9885095" y="3600048"/>
                </a:lnTo>
                <a:lnTo>
                  <a:pt x="9888048" y="3579408"/>
                </a:lnTo>
                <a:lnTo>
                  <a:pt x="9891001" y="3574956"/>
                </a:lnTo>
                <a:lnTo>
                  <a:pt x="9891001" y="3562410"/>
                </a:lnTo>
                <a:lnTo>
                  <a:pt x="9886572" y="3553911"/>
                </a:lnTo>
                <a:lnTo>
                  <a:pt x="9888787" y="3551482"/>
                </a:lnTo>
                <a:lnTo>
                  <a:pt x="9885834" y="3547435"/>
                </a:lnTo>
                <a:lnTo>
                  <a:pt x="9880666" y="3545007"/>
                </a:lnTo>
                <a:lnTo>
                  <a:pt x="9880666" y="3542579"/>
                </a:lnTo>
                <a:lnTo>
                  <a:pt x="9886572" y="3543388"/>
                </a:lnTo>
                <a:lnTo>
                  <a:pt x="9892478" y="3547840"/>
                </a:lnTo>
                <a:lnTo>
                  <a:pt x="9895431" y="3549054"/>
                </a:lnTo>
                <a:lnTo>
                  <a:pt x="9900598" y="3540555"/>
                </a:lnTo>
                <a:lnTo>
                  <a:pt x="9900598" y="3534484"/>
                </a:lnTo>
                <a:lnTo>
                  <a:pt x="9899860" y="3531651"/>
                </a:lnTo>
                <a:lnTo>
                  <a:pt x="9902813" y="3530842"/>
                </a:lnTo>
                <a:lnTo>
                  <a:pt x="9904290" y="3529223"/>
                </a:lnTo>
                <a:lnTo>
                  <a:pt x="9902075" y="3525985"/>
                </a:lnTo>
                <a:close/>
                <a:moveTo>
                  <a:pt x="12126404" y="3521938"/>
                </a:moveTo>
                <a:lnTo>
                  <a:pt x="12135263" y="3528414"/>
                </a:lnTo>
                <a:lnTo>
                  <a:pt x="12133786" y="3536508"/>
                </a:lnTo>
                <a:lnTo>
                  <a:pt x="12126404" y="3532461"/>
                </a:lnTo>
                <a:lnTo>
                  <a:pt x="12124927" y="3526795"/>
                </a:lnTo>
                <a:cubicBezTo>
                  <a:pt x="12124927" y="3526795"/>
                  <a:pt x="12126404" y="3521938"/>
                  <a:pt x="12126404" y="3521938"/>
                </a:cubicBezTo>
                <a:close/>
                <a:moveTo>
                  <a:pt x="10897228" y="3512225"/>
                </a:moveTo>
                <a:lnTo>
                  <a:pt x="10900181" y="3519105"/>
                </a:lnTo>
                <a:lnTo>
                  <a:pt x="10897966" y="3528414"/>
                </a:lnTo>
                <a:cubicBezTo>
                  <a:pt x="10897966" y="3528414"/>
                  <a:pt x="10890583" y="3522748"/>
                  <a:pt x="10890583" y="3522748"/>
                </a:cubicBezTo>
                <a:lnTo>
                  <a:pt x="10889845" y="3516677"/>
                </a:lnTo>
                <a:close/>
                <a:moveTo>
                  <a:pt x="12191369" y="3505345"/>
                </a:moveTo>
                <a:lnTo>
                  <a:pt x="12192000" y="3505790"/>
                </a:lnTo>
                <a:lnTo>
                  <a:pt x="12192000" y="3511852"/>
                </a:lnTo>
                <a:lnTo>
                  <a:pt x="12190631" y="3510202"/>
                </a:lnTo>
                <a:cubicBezTo>
                  <a:pt x="12190631" y="3510202"/>
                  <a:pt x="12191369" y="3505345"/>
                  <a:pt x="12191369" y="3505345"/>
                </a:cubicBezTo>
                <a:close/>
                <a:moveTo>
                  <a:pt x="12164792" y="3502917"/>
                </a:moveTo>
                <a:lnTo>
                  <a:pt x="12172175" y="3504536"/>
                </a:lnTo>
                <a:lnTo>
                  <a:pt x="12175866" y="3504131"/>
                </a:lnTo>
                <a:cubicBezTo>
                  <a:pt x="12175866" y="3504131"/>
                  <a:pt x="12178081" y="3511416"/>
                  <a:pt x="12178081" y="3511416"/>
                </a:cubicBezTo>
                <a:lnTo>
                  <a:pt x="12191369" y="3521938"/>
                </a:lnTo>
                <a:lnTo>
                  <a:pt x="12192000" y="3522523"/>
                </a:lnTo>
                <a:lnTo>
                  <a:pt x="12192000" y="3623581"/>
                </a:lnTo>
                <a:lnTo>
                  <a:pt x="12187678" y="3625950"/>
                </a:lnTo>
                <a:lnTo>
                  <a:pt x="12175128" y="3645376"/>
                </a:lnTo>
                <a:lnTo>
                  <a:pt x="12173651" y="3653066"/>
                </a:lnTo>
                <a:lnTo>
                  <a:pt x="12181772" y="3659137"/>
                </a:lnTo>
                <a:lnTo>
                  <a:pt x="12187678" y="3671278"/>
                </a:lnTo>
                <a:lnTo>
                  <a:pt x="12192000" y="3676807"/>
                </a:lnTo>
                <a:lnTo>
                  <a:pt x="12192000" y="3678295"/>
                </a:lnTo>
                <a:lnTo>
                  <a:pt x="12191369" y="3686252"/>
                </a:lnTo>
                <a:lnTo>
                  <a:pt x="12178081" y="3702441"/>
                </a:lnTo>
                <a:lnTo>
                  <a:pt x="12170698" y="3707298"/>
                </a:lnTo>
                <a:lnTo>
                  <a:pt x="12167745" y="3703655"/>
                </a:lnTo>
                <a:lnTo>
                  <a:pt x="12164792" y="3695156"/>
                </a:lnTo>
                <a:lnTo>
                  <a:pt x="12167745" y="3689895"/>
                </a:lnTo>
                <a:lnTo>
                  <a:pt x="12164792" y="3686252"/>
                </a:lnTo>
                <a:lnTo>
                  <a:pt x="12159625" y="3689490"/>
                </a:lnTo>
                <a:lnTo>
                  <a:pt x="12158148" y="3694347"/>
                </a:lnTo>
                <a:lnTo>
                  <a:pt x="12150766" y="3698799"/>
                </a:lnTo>
                <a:lnTo>
                  <a:pt x="12140430" y="3694751"/>
                </a:lnTo>
                <a:lnTo>
                  <a:pt x="12131571" y="3687467"/>
                </a:lnTo>
                <a:lnTo>
                  <a:pt x="12120498" y="3687467"/>
                </a:lnTo>
                <a:lnTo>
                  <a:pt x="12110901" y="3677753"/>
                </a:lnTo>
                <a:lnTo>
                  <a:pt x="12109424" y="3670064"/>
                </a:lnTo>
                <a:lnTo>
                  <a:pt x="12102042" y="3661160"/>
                </a:lnTo>
                <a:lnTo>
                  <a:pt x="12104256" y="3655494"/>
                </a:lnTo>
                <a:lnTo>
                  <a:pt x="12103518" y="3648209"/>
                </a:lnTo>
                <a:lnTo>
                  <a:pt x="12099089" y="3643353"/>
                </a:lnTo>
                <a:lnTo>
                  <a:pt x="12103518" y="3638091"/>
                </a:lnTo>
                <a:lnTo>
                  <a:pt x="12102780" y="3633235"/>
                </a:lnTo>
                <a:lnTo>
                  <a:pt x="12106471" y="3631211"/>
                </a:lnTo>
                <a:lnTo>
                  <a:pt x="12115330" y="3634449"/>
                </a:lnTo>
                <a:lnTo>
                  <a:pt x="12107209" y="3627164"/>
                </a:lnTo>
                <a:lnTo>
                  <a:pt x="12105733" y="3619475"/>
                </a:lnTo>
                <a:lnTo>
                  <a:pt x="12096136" y="3612190"/>
                </a:lnTo>
                <a:lnTo>
                  <a:pt x="12087277" y="3610571"/>
                </a:lnTo>
                <a:lnTo>
                  <a:pt x="12078418" y="3602881"/>
                </a:lnTo>
                <a:lnTo>
                  <a:pt x="12073250" y="3602881"/>
                </a:lnTo>
                <a:lnTo>
                  <a:pt x="12069559" y="3606928"/>
                </a:lnTo>
                <a:lnTo>
                  <a:pt x="12071774" y="3610976"/>
                </a:lnTo>
                <a:lnTo>
                  <a:pt x="12068821" y="3615023"/>
                </a:lnTo>
                <a:lnTo>
                  <a:pt x="12073988" y="3621903"/>
                </a:lnTo>
                <a:lnTo>
                  <a:pt x="12069559" y="3621498"/>
                </a:lnTo>
                <a:lnTo>
                  <a:pt x="12061438" y="3615832"/>
                </a:lnTo>
                <a:lnTo>
                  <a:pt x="12056271" y="3616642"/>
                </a:lnTo>
                <a:lnTo>
                  <a:pt x="12059223" y="3610976"/>
                </a:lnTo>
                <a:lnTo>
                  <a:pt x="12054056" y="3609357"/>
                </a:lnTo>
                <a:lnTo>
                  <a:pt x="12050365" y="3612190"/>
                </a:lnTo>
                <a:lnTo>
                  <a:pt x="12049626" y="3620689"/>
                </a:lnTo>
                <a:lnTo>
                  <a:pt x="12044459" y="3617856"/>
                </a:lnTo>
                <a:lnTo>
                  <a:pt x="12040029" y="3619879"/>
                </a:lnTo>
                <a:lnTo>
                  <a:pt x="12037076" y="3617451"/>
                </a:lnTo>
                <a:lnTo>
                  <a:pt x="12039291" y="3607738"/>
                </a:lnTo>
                <a:lnTo>
                  <a:pt x="12032647" y="3602072"/>
                </a:lnTo>
                <a:lnTo>
                  <a:pt x="12027479" y="3604500"/>
                </a:lnTo>
                <a:lnTo>
                  <a:pt x="12021573" y="3615832"/>
                </a:lnTo>
                <a:lnTo>
                  <a:pt x="12016405" y="3620284"/>
                </a:lnTo>
                <a:lnTo>
                  <a:pt x="12009023" y="3639710"/>
                </a:lnTo>
                <a:lnTo>
                  <a:pt x="12004593" y="3645781"/>
                </a:lnTo>
                <a:lnTo>
                  <a:pt x="11994258" y="3635663"/>
                </a:lnTo>
                <a:lnTo>
                  <a:pt x="12000902" y="3622712"/>
                </a:lnTo>
                <a:lnTo>
                  <a:pt x="12003855" y="3609357"/>
                </a:lnTo>
                <a:lnTo>
                  <a:pt x="12000902" y="3602477"/>
                </a:lnTo>
                <a:lnTo>
                  <a:pt x="12009761" y="3592763"/>
                </a:lnTo>
                <a:lnTo>
                  <a:pt x="12019358" y="3590335"/>
                </a:lnTo>
                <a:lnTo>
                  <a:pt x="12026741" y="3583860"/>
                </a:lnTo>
                <a:lnTo>
                  <a:pt x="12035600" y="3586288"/>
                </a:lnTo>
                <a:lnTo>
                  <a:pt x="12049626" y="3583860"/>
                </a:lnTo>
                <a:lnTo>
                  <a:pt x="12045197" y="3576170"/>
                </a:lnTo>
                <a:lnTo>
                  <a:pt x="12050365" y="3567671"/>
                </a:lnTo>
                <a:lnTo>
                  <a:pt x="12061438" y="3563219"/>
                </a:lnTo>
                <a:lnTo>
                  <a:pt x="12067344" y="3555125"/>
                </a:lnTo>
                <a:lnTo>
                  <a:pt x="12075465" y="3554720"/>
                </a:lnTo>
                <a:lnTo>
                  <a:pt x="12088753" y="3564838"/>
                </a:lnTo>
                <a:lnTo>
                  <a:pt x="12089491" y="3580217"/>
                </a:lnTo>
                <a:lnTo>
                  <a:pt x="12079156" y="3594787"/>
                </a:lnTo>
                <a:lnTo>
                  <a:pt x="12088015" y="3586693"/>
                </a:lnTo>
                <a:lnTo>
                  <a:pt x="12097612" y="3584264"/>
                </a:lnTo>
                <a:lnTo>
                  <a:pt x="12108686" y="3579003"/>
                </a:lnTo>
                <a:lnTo>
                  <a:pt x="12113854" y="3563219"/>
                </a:lnTo>
                <a:lnTo>
                  <a:pt x="12124189" y="3559172"/>
                </a:lnTo>
                <a:lnTo>
                  <a:pt x="12129357" y="3569695"/>
                </a:lnTo>
                <a:lnTo>
                  <a:pt x="12135263" y="3566862"/>
                </a:lnTo>
                <a:lnTo>
                  <a:pt x="12136739" y="3559577"/>
                </a:lnTo>
                <a:lnTo>
                  <a:pt x="12133048" y="3556744"/>
                </a:lnTo>
                <a:lnTo>
                  <a:pt x="12137477" y="3538936"/>
                </a:lnTo>
                <a:lnTo>
                  <a:pt x="12148551" y="3542983"/>
                </a:lnTo>
                <a:lnTo>
                  <a:pt x="12154457" y="3547435"/>
                </a:lnTo>
                <a:lnTo>
                  <a:pt x="12157410" y="3542983"/>
                </a:lnTo>
                <a:lnTo>
                  <a:pt x="12157410" y="3531247"/>
                </a:lnTo>
                <a:lnTo>
                  <a:pt x="12160363" y="3530437"/>
                </a:lnTo>
                <a:lnTo>
                  <a:pt x="12168484" y="3538127"/>
                </a:lnTo>
                <a:lnTo>
                  <a:pt x="12168484" y="3531247"/>
                </a:lnTo>
                <a:lnTo>
                  <a:pt x="12164054" y="3513439"/>
                </a:lnTo>
                <a:close/>
                <a:moveTo>
                  <a:pt x="10895013" y="3502512"/>
                </a:moveTo>
                <a:lnTo>
                  <a:pt x="10892060" y="3507369"/>
                </a:lnTo>
                <a:lnTo>
                  <a:pt x="10885416" y="3505750"/>
                </a:lnTo>
                <a:cubicBezTo>
                  <a:pt x="10885416" y="3505750"/>
                  <a:pt x="10895013" y="3502512"/>
                  <a:pt x="10895013" y="3502512"/>
                </a:cubicBezTo>
                <a:close/>
                <a:moveTo>
                  <a:pt x="12154457" y="3485109"/>
                </a:moveTo>
                <a:lnTo>
                  <a:pt x="12159625" y="3493608"/>
                </a:lnTo>
                <a:lnTo>
                  <a:pt x="12159625" y="3500488"/>
                </a:lnTo>
                <a:lnTo>
                  <a:pt x="12152980" y="3493204"/>
                </a:lnTo>
                <a:cubicBezTo>
                  <a:pt x="12152980" y="3493204"/>
                  <a:pt x="12154457" y="3485109"/>
                  <a:pt x="12154457" y="3485109"/>
                </a:cubicBezTo>
                <a:close/>
                <a:moveTo>
                  <a:pt x="12108686" y="3483895"/>
                </a:moveTo>
                <a:lnTo>
                  <a:pt x="12114592" y="3483895"/>
                </a:lnTo>
                <a:lnTo>
                  <a:pt x="12120498" y="3488347"/>
                </a:lnTo>
                <a:lnTo>
                  <a:pt x="12121236" y="3498465"/>
                </a:lnTo>
                <a:lnTo>
                  <a:pt x="12117545" y="3504536"/>
                </a:lnTo>
                <a:lnTo>
                  <a:pt x="12102042" y="3510606"/>
                </a:lnTo>
                <a:lnTo>
                  <a:pt x="12090230" y="3511416"/>
                </a:lnTo>
                <a:lnTo>
                  <a:pt x="12090968" y="3506964"/>
                </a:lnTo>
                <a:lnTo>
                  <a:pt x="12085800" y="3500893"/>
                </a:lnTo>
                <a:cubicBezTo>
                  <a:pt x="12085800" y="3500893"/>
                  <a:pt x="12091706" y="3493608"/>
                  <a:pt x="12091706" y="3493608"/>
                </a:cubicBezTo>
                <a:close/>
                <a:moveTo>
                  <a:pt x="11094339" y="3472563"/>
                </a:moveTo>
                <a:lnTo>
                  <a:pt x="11097292" y="3479039"/>
                </a:lnTo>
                <a:lnTo>
                  <a:pt x="11100245" y="3479848"/>
                </a:lnTo>
                <a:lnTo>
                  <a:pt x="11098030" y="3494013"/>
                </a:lnTo>
                <a:lnTo>
                  <a:pt x="11092862" y="3496441"/>
                </a:lnTo>
                <a:cubicBezTo>
                  <a:pt x="11092862" y="3496441"/>
                  <a:pt x="11088433" y="3488752"/>
                  <a:pt x="11088433" y="3488752"/>
                </a:cubicBezTo>
                <a:lnTo>
                  <a:pt x="11090648" y="3483895"/>
                </a:lnTo>
                <a:lnTo>
                  <a:pt x="11084742" y="3477824"/>
                </a:lnTo>
                <a:close/>
                <a:moveTo>
                  <a:pt x="12177343" y="3468111"/>
                </a:moveTo>
                <a:cubicBezTo>
                  <a:pt x="12177343" y="3468111"/>
                  <a:pt x="12179557" y="3473373"/>
                  <a:pt x="12179557" y="3473373"/>
                </a:cubicBezTo>
                <a:lnTo>
                  <a:pt x="12175866" y="3475396"/>
                </a:lnTo>
                <a:lnTo>
                  <a:pt x="12176604" y="3484300"/>
                </a:lnTo>
                <a:lnTo>
                  <a:pt x="12183248" y="3491989"/>
                </a:lnTo>
                <a:lnTo>
                  <a:pt x="12180295" y="3502107"/>
                </a:lnTo>
                <a:lnTo>
                  <a:pt x="12176604" y="3501703"/>
                </a:lnTo>
                <a:lnTo>
                  <a:pt x="12174390" y="3497251"/>
                </a:lnTo>
                <a:lnTo>
                  <a:pt x="12175866" y="3491585"/>
                </a:lnTo>
                <a:lnTo>
                  <a:pt x="12170698" y="3480253"/>
                </a:lnTo>
                <a:lnTo>
                  <a:pt x="12172175" y="3470135"/>
                </a:lnTo>
                <a:close/>
                <a:moveTo>
                  <a:pt x="11881307" y="3459208"/>
                </a:moveTo>
                <a:lnTo>
                  <a:pt x="11883521" y="3463659"/>
                </a:lnTo>
                <a:cubicBezTo>
                  <a:pt x="11883521" y="3463659"/>
                  <a:pt x="11887951" y="3466492"/>
                  <a:pt x="11887951" y="3466492"/>
                </a:cubicBezTo>
                <a:lnTo>
                  <a:pt x="11887951" y="3471754"/>
                </a:lnTo>
                <a:lnTo>
                  <a:pt x="11880568" y="3472158"/>
                </a:lnTo>
                <a:lnTo>
                  <a:pt x="11873186" y="3471349"/>
                </a:lnTo>
                <a:lnTo>
                  <a:pt x="11875401" y="3465683"/>
                </a:lnTo>
                <a:lnTo>
                  <a:pt x="11879092" y="3463255"/>
                </a:lnTo>
                <a:close/>
                <a:moveTo>
                  <a:pt x="12023050" y="3456779"/>
                </a:moveTo>
                <a:lnTo>
                  <a:pt x="12026741" y="3458803"/>
                </a:lnTo>
                <a:lnTo>
                  <a:pt x="12026003" y="3464874"/>
                </a:lnTo>
                <a:cubicBezTo>
                  <a:pt x="12026003" y="3464874"/>
                  <a:pt x="12017882" y="3472968"/>
                  <a:pt x="12017882" y="3472968"/>
                </a:cubicBezTo>
                <a:lnTo>
                  <a:pt x="12011976" y="3468516"/>
                </a:lnTo>
                <a:lnTo>
                  <a:pt x="12014929" y="3459208"/>
                </a:lnTo>
                <a:close/>
                <a:moveTo>
                  <a:pt x="12107209" y="3454756"/>
                </a:moveTo>
                <a:lnTo>
                  <a:pt x="12107209" y="3463659"/>
                </a:lnTo>
                <a:cubicBezTo>
                  <a:pt x="12107209" y="3463659"/>
                  <a:pt x="12103518" y="3458803"/>
                  <a:pt x="12103518" y="3458803"/>
                </a:cubicBezTo>
                <a:close/>
                <a:moveTo>
                  <a:pt x="10520723" y="3454756"/>
                </a:moveTo>
                <a:lnTo>
                  <a:pt x="10523676" y="3465683"/>
                </a:lnTo>
                <a:lnTo>
                  <a:pt x="10519247" y="3477420"/>
                </a:lnTo>
                <a:lnTo>
                  <a:pt x="10509650" y="3477824"/>
                </a:lnTo>
                <a:cubicBezTo>
                  <a:pt x="10509650" y="3477015"/>
                  <a:pt x="10509650" y="3469730"/>
                  <a:pt x="10509650" y="3469730"/>
                </a:cubicBezTo>
                <a:lnTo>
                  <a:pt x="10510388" y="3459612"/>
                </a:lnTo>
                <a:cubicBezTo>
                  <a:pt x="10510388" y="3459612"/>
                  <a:pt x="10520723" y="3454756"/>
                  <a:pt x="10520723" y="3454756"/>
                </a:cubicBezTo>
                <a:close/>
                <a:moveTo>
                  <a:pt x="12176604" y="3453946"/>
                </a:moveTo>
                <a:lnTo>
                  <a:pt x="12182510" y="3457589"/>
                </a:lnTo>
                <a:lnTo>
                  <a:pt x="12180295" y="3461636"/>
                </a:lnTo>
                <a:lnTo>
                  <a:pt x="12176604" y="3459208"/>
                </a:lnTo>
                <a:cubicBezTo>
                  <a:pt x="12176604" y="3459208"/>
                  <a:pt x="12176604" y="3453946"/>
                  <a:pt x="12176604" y="3453946"/>
                </a:cubicBezTo>
                <a:close/>
                <a:moveTo>
                  <a:pt x="12048888" y="3445852"/>
                </a:moveTo>
                <a:lnTo>
                  <a:pt x="12055532" y="3448685"/>
                </a:lnTo>
                <a:lnTo>
                  <a:pt x="12059962" y="3445852"/>
                </a:lnTo>
                <a:lnTo>
                  <a:pt x="12067344" y="3451113"/>
                </a:lnTo>
                <a:lnTo>
                  <a:pt x="12067344" y="3458803"/>
                </a:lnTo>
                <a:cubicBezTo>
                  <a:pt x="12067344" y="3458803"/>
                  <a:pt x="12057747" y="3467707"/>
                  <a:pt x="12057747" y="3467707"/>
                </a:cubicBezTo>
                <a:lnTo>
                  <a:pt x="12051841" y="3493608"/>
                </a:lnTo>
                <a:lnTo>
                  <a:pt x="12053318" y="3511416"/>
                </a:lnTo>
                <a:lnTo>
                  <a:pt x="12059962" y="3523152"/>
                </a:lnTo>
                <a:lnTo>
                  <a:pt x="12059223" y="3531651"/>
                </a:lnTo>
                <a:lnTo>
                  <a:pt x="12050365" y="3536508"/>
                </a:lnTo>
                <a:lnTo>
                  <a:pt x="12042982" y="3532866"/>
                </a:lnTo>
                <a:lnTo>
                  <a:pt x="12042982" y="3522343"/>
                </a:lnTo>
                <a:lnTo>
                  <a:pt x="12032647" y="3521534"/>
                </a:lnTo>
                <a:lnTo>
                  <a:pt x="12020835" y="3515058"/>
                </a:lnTo>
                <a:lnTo>
                  <a:pt x="12014191" y="3513844"/>
                </a:lnTo>
                <a:lnTo>
                  <a:pt x="12011238" y="3499679"/>
                </a:lnTo>
                <a:lnTo>
                  <a:pt x="12015667" y="3494013"/>
                </a:lnTo>
                <a:lnTo>
                  <a:pt x="12031170" y="3490371"/>
                </a:lnTo>
                <a:lnTo>
                  <a:pt x="12037076" y="3479848"/>
                </a:lnTo>
                <a:lnTo>
                  <a:pt x="12034861" y="3467707"/>
                </a:lnTo>
                <a:lnTo>
                  <a:pt x="12040767" y="3459208"/>
                </a:lnTo>
                <a:lnTo>
                  <a:pt x="12040767" y="3450709"/>
                </a:lnTo>
                <a:close/>
                <a:moveTo>
                  <a:pt x="12182510" y="3445043"/>
                </a:moveTo>
                <a:lnTo>
                  <a:pt x="12185463" y="3447876"/>
                </a:lnTo>
                <a:lnTo>
                  <a:pt x="12181034" y="3449090"/>
                </a:lnTo>
                <a:lnTo>
                  <a:pt x="12178819" y="3445447"/>
                </a:lnTo>
                <a:cubicBezTo>
                  <a:pt x="12178819" y="3445447"/>
                  <a:pt x="12182510" y="3445043"/>
                  <a:pt x="12182510" y="3445043"/>
                </a:cubicBezTo>
                <a:close/>
                <a:moveTo>
                  <a:pt x="12093183" y="3433711"/>
                </a:moveTo>
                <a:lnTo>
                  <a:pt x="12093183" y="3451113"/>
                </a:lnTo>
                <a:lnTo>
                  <a:pt x="12089491" y="3456779"/>
                </a:lnTo>
                <a:lnTo>
                  <a:pt x="12090968" y="3465278"/>
                </a:lnTo>
                <a:cubicBezTo>
                  <a:pt x="12090968" y="3465278"/>
                  <a:pt x="12088753" y="3474182"/>
                  <a:pt x="12088753" y="3474182"/>
                </a:cubicBezTo>
                <a:lnTo>
                  <a:pt x="12074727" y="3488347"/>
                </a:lnTo>
                <a:lnTo>
                  <a:pt x="12071035" y="3507773"/>
                </a:lnTo>
                <a:lnTo>
                  <a:pt x="12063653" y="3515868"/>
                </a:lnTo>
                <a:lnTo>
                  <a:pt x="12061438" y="3508178"/>
                </a:lnTo>
                <a:lnTo>
                  <a:pt x="12062176" y="3498870"/>
                </a:lnTo>
                <a:lnTo>
                  <a:pt x="12069559" y="3489966"/>
                </a:lnTo>
                <a:lnTo>
                  <a:pt x="12073988" y="3476610"/>
                </a:lnTo>
                <a:lnTo>
                  <a:pt x="12074727" y="3466088"/>
                </a:lnTo>
                <a:lnTo>
                  <a:pt x="12084324" y="3452327"/>
                </a:lnTo>
                <a:lnTo>
                  <a:pt x="12087277" y="3435734"/>
                </a:lnTo>
                <a:close/>
                <a:moveTo>
                  <a:pt x="12113115" y="3425616"/>
                </a:moveTo>
                <a:lnTo>
                  <a:pt x="12121974" y="3429259"/>
                </a:lnTo>
                <a:lnTo>
                  <a:pt x="12132310" y="3426426"/>
                </a:lnTo>
                <a:lnTo>
                  <a:pt x="12133786" y="3430068"/>
                </a:lnTo>
                <a:lnTo>
                  <a:pt x="12139692" y="3441400"/>
                </a:lnTo>
                <a:lnTo>
                  <a:pt x="12141169" y="3455565"/>
                </a:lnTo>
                <a:cubicBezTo>
                  <a:pt x="12141169" y="3455565"/>
                  <a:pt x="12147813" y="3459612"/>
                  <a:pt x="12147813" y="3459612"/>
                </a:cubicBezTo>
                <a:lnTo>
                  <a:pt x="12156672" y="3473373"/>
                </a:lnTo>
                <a:lnTo>
                  <a:pt x="12155933" y="3480657"/>
                </a:lnTo>
                <a:lnTo>
                  <a:pt x="12147075" y="3482681"/>
                </a:lnTo>
                <a:lnTo>
                  <a:pt x="12141907" y="3476206"/>
                </a:lnTo>
                <a:lnTo>
                  <a:pt x="12140430" y="3488752"/>
                </a:lnTo>
                <a:lnTo>
                  <a:pt x="12132310" y="3483490"/>
                </a:lnTo>
                <a:lnTo>
                  <a:pt x="12130833" y="3470135"/>
                </a:lnTo>
                <a:lnTo>
                  <a:pt x="12126404" y="3462041"/>
                </a:lnTo>
                <a:lnTo>
                  <a:pt x="12127142" y="3449899"/>
                </a:lnTo>
                <a:lnTo>
                  <a:pt x="12121236" y="3445043"/>
                </a:lnTo>
                <a:lnTo>
                  <a:pt x="12116068" y="3449494"/>
                </a:lnTo>
                <a:lnTo>
                  <a:pt x="12110162" y="3443828"/>
                </a:lnTo>
                <a:lnTo>
                  <a:pt x="12110162" y="3434925"/>
                </a:lnTo>
                <a:lnTo>
                  <a:pt x="12106471" y="3426021"/>
                </a:lnTo>
                <a:close/>
                <a:moveTo>
                  <a:pt x="11856206" y="3424807"/>
                </a:moveTo>
                <a:lnTo>
                  <a:pt x="11857683" y="3438162"/>
                </a:lnTo>
                <a:lnTo>
                  <a:pt x="11856945" y="3446661"/>
                </a:lnTo>
                <a:lnTo>
                  <a:pt x="11863589" y="3455160"/>
                </a:lnTo>
                <a:lnTo>
                  <a:pt x="11869495" y="3466088"/>
                </a:lnTo>
                <a:lnTo>
                  <a:pt x="11865065" y="3473777"/>
                </a:lnTo>
                <a:lnTo>
                  <a:pt x="11856945" y="3474991"/>
                </a:lnTo>
                <a:lnTo>
                  <a:pt x="11850300" y="3481872"/>
                </a:lnTo>
                <a:lnTo>
                  <a:pt x="11846609" y="3491180"/>
                </a:lnTo>
                <a:lnTo>
                  <a:pt x="11831106" y="3491989"/>
                </a:lnTo>
                <a:lnTo>
                  <a:pt x="11825200" y="3498465"/>
                </a:lnTo>
                <a:lnTo>
                  <a:pt x="11825200" y="3512225"/>
                </a:lnTo>
                <a:lnTo>
                  <a:pt x="11818556" y="3519915"/>
                </a:lnTo>
                <a:lnTo>
                  <a:pt x="11817818" y="3524367"/>
                </a:lnTo>
                <a:lnTo>
                  <a:pt x="11810435" y="3530842"/>
                </a:lnTo>
                <a:lnTo>
                  <a:pt x="11798623" y="3534484"/>
                </a:lnTo>
                <a:lnTo>
                  <a:pt x="11787550" y="3549864"/>
                </a:lnTo>
                <a:lnTo>
                  <a:pt x="11777214" y="3553911"/>
                </a:lnTo>
                <a:lnTo>
                  <a:pt x="11770570" y="3559981"/>
                </a:lnTo>
                <a:lnTo>
                  <a:pt x="11763926" y="3561196"/>
                </a:lnTo>
                <a:lnTo>
                  <a:pt x="11754329" y="3568076"/>
                </a:lnTo>
                <a:lnTo>
                  <a:pt x="11752852" y="3564838"/>
                </a:lnTo>
                <a:lnTo>
                  <a:pt x="11755805" y="3560386"/>
                </a:lnTo>
                <a:lnTo>
                  <a:pt x="11769832" y="3542983"/>
                </a:lnTo>
                <a:cubicBezTo>
                  <a:pt x="11769832" y="3542983"/>
                  <a:pt x="11775738" y="3541365"/>
                  <a:pt x="11775738" y="3541365"/>
                </a:cubicBezTo>
                <a:lnTo>
                  <a:pt x="11783120" y="3528818"/>
                </a:lnTo>
                <a:lnTo>
                  <a:pt x="11790503" y="3528009"/>
                </a:lnTo>
                <a:lnTo>
                  <a:pt x="11805268" y="3515058"/>
                </a:lnTo>
                <a:lnTo>
                  <a:pt x="11814865" y="3495227"/>
                </a:lnTo>
                <a:lnTo>
                  <a:pt x="11825200" y="3489966"/>
                </a:lnTo>
                <a:lnTo>
                  <a:pt x="11825938" y="3483086"/>
                </a:lnTo>
                <a:lnTo>
                  <a:pt x="11834797" y="3473373"/>
                </a:lnTo>
                <a:lnTo>
                  <a:pt x="11841442" y="3474182"/>
                </a:lnTo>
                <a:lnTo>
                  <a:pt x="11849562" y="3465278"/>
                </a:lnTo>
                <a:lnTo>
                  <a:pt x="11850300" y="3458398"/>
                </a:lnTo>
                <a:lnTo>
                  <a:pt x="11843656" y="3449494"/>
                </a:lnTo>
                <a:lnTo>
                  <a:pt x="11851039" y="3453946"/>
                </a:lnTo>
                <a:lnTo>
                  <a:pt x="11850300" y="3440591"/>
                </a:lnTo>
                <a:lnTo>
                  <a:pt x="11851777" y="3426426"/>
                </a:lnTo>
                <a:close/>
                <a:moveTo>
                  <a:pt x="10498576" y="3421974"/>
                </a:moveTo>
                <a:lnTo>
                  <a:pt x="10502267" y="3428449"/>
                </a:lnTo>
                <a:lnTo>
                  <a:pt x="10491194" y="3425616"/>
                </a:lnTo>
                <a:cubicBezTo>
                  <a:pt x="10491194" y="3425616"/>
                  <a:pt x="10498576" y="3421974"/>
                  <a:pt x="10498576" y="3421974"/>
                </a:cubicBezTo>
                <a:close/>
                <a:moveTo>
                  <a:pt x="12119759" y="3411856"/>
                </a:moveTo>
                <a:lnTo>
                  <a:pt x="12117545" y="3420760"/>
                </a:lnTo>
                <a:lnTo>
                  <a:pt x="12110162" y="3421569"/>
                </a:lnTo>
                <a:lnTo>
                  <a:pt x="12102780" y="3417117"/>
                </a:lnTo>
                <a:cubicBezTo>
                  <a:pt x="12102780" y="3417117"/>
                  <a:pt x="12107948" y="3413475"/>
                  <a:pt x="12107948" y="3413475"/>
                </a:cubicBezTo>
                <a:close/>
                <a:moveTo>
                  <a:pt x="11869495" y="3396477"/>
                </a:moveTo>
                <a:lnTo>
                  <a:pt x="11879830" y="3398905"/>
                </a:lnTo>
                <a:lnTo>
                  <a:pt x="11882783" y="3405785"/>
                </a:lnTo>
                <a:lnTo>
                  <a:pt x="11879092" y="3408214"/>
                </a:lnTo>
                <a:lnTo>
                  <a:pt x="11875401" y="3412261"/>
                </a:lnTo>
                <a:cubicBezTo>
                  <a:pt x="11875401" y="3412261"/>
                  <a:pt x="11870971" y="3412261"/>
                  <a:pt x="11870971" y="3412261"/>
                </a:cubicBezTo>
                <a:lnTo>
                  <a:pt x="11868018" y="3401738"/>
                </a:lnTo>
                <a:close/>
                <a:moveTo>
                  <a:pt x="11989829" y="3396072"/>
                </a:moveTo>
                <a:lnTo>
                  <a:pt x="11998687" y="3404976"/>
                </a:lnTo>
                <a:cubicBezTo>
                  <a:pt x="11998687" y="3404976"/>
                  <a:pt x="12006070" y="3407809"/>
                  <a:pt x="12006070" y="3407809"/>
                </a:cubicBezTo>
                <a:lnTo>
                  <a:pt x="12004593" y="3411451"/>
                </a:lnTo>
                <a:lnTo>
                  <a:pt x="12009761" y="3411856"/>
                </a:lnTo>
                <a:lnTo>
                  <a:pt x="12020097" y="3411047"/>
                </a:lnTo>
                <a:lnTo>
                  <a:pt x="12027479" y="3413070"/>
                </a:lnTo>
                <a:lnTo>
                  <a:pt x="12033385" y="3421569"/>
                </a:lnTo>
                <a:lnTo>
                  <a:pt x="12040029" y="3413880"/>
                </a:lnTo>
                <a:lnTo>
                  <a:pt x="12045935" y="3410642"/>
                </a:lnTo>
                <a:lnTo>
                  <a:pt x="12050365" y="3417117"/>
                </a:lnTo>
                <a:lnTo>
                  <a:pt x="12048150" y="3424807"/>
                </a:lnTo>
                <a:lnTo>
                  <a:pt x="12042982" y="3428854"/>
                </a:lnTo>
                <a:lnTo>
                  <a:pt x="12038553" y="3438567"/>
                </a:lnTo>
                <a:lnTo>
                  <a:pt x="12026003" y="3447876"/>
                </a:lnTo>
                <a:lnTo>
                  <a:pt x="12022311" y="3453946"/>
                </a:lnTo>
                <a:lnTo>
                  <a:pt x="12017144" y="3453946"/>
                </a:lnTo>
                <a:lnTo>
                  <a:pt x="12015667" y="3456779"/>
                </a:lnTo>
                <a:lnTo>
                  <a:pt x="12009761" y="3456375"/>
                </a:lnTo>
                <a:lnTo>
                  <a:pt x="11998687" y="3462850"/>
                </a:lnTo>
                <a:lnTo>
                  <a:pt x="11994996" y="3466897"/>
                </a:lnTo>
                <a:lnTo>
                  <a:pt x="11990567" y="3468516"/>
                </a:lnTo>
                <a:lnTo>
                  <a:pt x="11986876" y="3453137"/>
                </a:lnTo>
                <a:lnTo>
                  <a:pt x="11990567" y="3441805"/>
                </a:lnTo>
                <a:lnTo>
                  <a:pt x="11989829" y="3426426"/>
                </a:lnTo>
                <a:lnTo>
                  <a:pt x="11992043" y="3417522"/>
                </a:lnTo>
                <a:lnTo>
                  <a:pt x="11992043" y="3409023"/>
                </a:lnTo>
                <a:lnTo>
                  <a:pt x="11987614" y="3407809"/>
                </a:lnTo>
                <a:lnTo>
                  <a:pt x="11977278" y="3404166"/>
                </a:lnTo>
                <a:lnTo>
                  <a:pt x="11979493" y="3398500"/>
                </a:lnTo>
                <a:close/>
                <a:moveTo>
                  <a:pt x="10993199" y="3389192"/>
                </a:moveTo>
                <a:lnTo>
                  <a:pt x="11005750" y="3401738"/>
                </a:lnTo>
                <a:lnTo>
                  <a:pt x="11000582" y="3402548"/>
                </a:lnTo>
                <a:lnTo>
                  <a:pt x="10993199" y="3396882"/>
                </a:lnTo>
                <a:cubicBezTo>
                  <a:pt x="10993199" y="3396882"/>
                  <a:pt x="10993199" y="3389192"/>
                  <a:pt x="10993199" y="3389192"/>
                </a:cubicBezTo>
                <a:close/>
                <a:moveTo>
                  <a:pt x="10529582" y="3387168"/>
                </a:moveTo>
                <a:lnTo>
                  <a:pt x="10529582" y="3391620"/>
                </a:lnTo>
                <a:lnTo>
                  <a:pt x="10523676" y="3396072"/>
                </a:lnTo>
                <a:lnTo>
                  <a:pt x="10520723" y="3406190"/>
                </a:lnTo>
                <a:cubicBezTo>
                  <a:pt x="10520723" y="3406190"/>
                  <a:pt x="10524415" y="3412261"/>
                  <a:pt x="10524415" y="3412261"/>
                </a:cubicBezTo>
                <a:lnTo>
                  <a:pt x="10525153" y="3420760"/>
                </a:lnTo>
                <a:lnTo>
                  <a:pt x="10518509" y="3435329"/>
                </a:lnTo>
                <a:lnTo>
                  <a:pt x="10515556" y="3429259"/>
                </a:lnTo>
                <a:lnTo>
                  <a:pt x="10518509" y="3421569"/>
                </a:lnTo>
                <a:lnTo>
                  <a:pt x="10512603" y="3411047"/>
                </a:lnTo>
                <a:lnTo>
                  <a:pt x="10516294" y="3404976"/>
                </a:lnTo>
                <a:lnTo>
                  <a:pt x="10516294" y="3391620"/>
                </a:lnTo>
                <a:close/>
                <a:moveTo>
                  <a:pt x="11870971" y="3376646"/>
                </a:moveTo>
                <a:lnTo>
                  <a:pt x="11878354" y="3377860"/>
                </a:lnTo>
                <a:lnTo>
                  <a:pt x="11884998" y="3383931"/>
                </a:lnTo>
                <a:lnTo>
                  <a:pt x="11894595" y="3385954"/>
                </a:lnTo>
                <a:lnTo>
                  <a:pt x="11896810" y="3390811"/>
                </a:lnTo>
                <a:lnTo>
                  <a:pt x="11892380" y="3395667"/>
                </a:lnTo>
                <a:lnTo>
                  <a:pt x="11886474" y="3392834"/>
                </a:lnTo>
                <a:lnTo>
                  <a:pt x="11875401" y="3392430"/>
                </a:lnTo>
                <a:lnTo>
                  <a:pt x="11870971" y="3387573"/>
                </a:lnTo>
                <a:lnTo>
                  <a:pt x="11867280" y="3380693"/>
                </a:lnTo>
                <a:cubicBezTo>
                  <a:pt x="11867280" y="3380693"/>
                  <a:pt x="11870971" y="3376646"/>
                  <a:pt x="11870971" y="3376646"/>
                </a:cubicBezTo>
                <a:close/>
                <a:moveTo>
                  <a:pt x="12013452" y="3368147"/>
                </a:moveTo>
                <a:lnTo>
                  <a:pt x="12020835" y="3371385"/>
                </a:lnTo>
                <a:lnTo>
                  <a:pt x="12020097" y="3375836"/>
                </a:lnTo>
                <a:cubicBezTo>
                  <a:pt x="12020097" y="3375836"/>
                  <a:pt x="12010499" y="3376646"/>
                  <a:pt x="12010499" y="3376646"/>
                </a:cubicBezTo>
                <a:lnTo>
                  <a:pt x="12009023" y="3371385"/>
                </a:lnTo>
                <a:close/>
                <a:moveTo>
                  <a:pt x="12047412" y="3364504"/>
                </a:moveTo>
                <a:lnTo>
                  <a:pt x="12054056" y="3366528"/>
                </a:lnTo>
                <a:lnTo>
                  <a:pt x="12053318" y="3369361"/>
                </a:lnTo>
                <a:lnTo>
                  <a:pt x="12057009" y="3369361"/>
                </a:lnTo>
                <a:lnTo>
                  <a:pt x="12065129" y="3376646"/>
                </a:lnTo>
                <a:lnTo>
                  <a:pt x="12071774" y="3377860"/>
                </a:lnTo>
                <a:lnTo>
                  <a:pt x="12087277" y="3386764"/>
                </a:lnTo>
                <a:lnTo>
                  <a:pt x="12093183" y="3394049"/>
                </a:lnTo>
                <a:lnTo>
                  <a:pt x="12093183" y="3399715"/>
                </a:lnTo>
                <a:lnTo>
                  <a:pt x="12085062" y="3400524"/>
                </a:lnTo>
                <a:lnTo>
                  <a:pt x="12073250" y="3396072"/>
                </a:lnTo>
                <a:lnTo>
                  <a:pt x="12062915" y="3383121"/>
                </a:lnTo>
                <a:lnTo>
                  <a:pt x="12055532" y="3383931"/>
                </a:lnTo>
                <a:lnTo>
                  <a:pt x="12047412" y="3396072"/>
                </a:lnTo>
                <a:lnTo>
                  <a:pt x="12045197" y="3390811"/>
                </a:lnTo>
                <a:cubicBezTo>
                  <a:pt x="12045197" y="3390811"/>
                  <a:pt x="12045197" y="3385550"/>
                  <a:pt x="12045197" y="3385550"/>
                </a:cubicBezTo>
                <a:lnTo>
                  <a:pt x="12049626" y="3381907"/>
                </a:lnTo>
                <a:lnTo>
                  <a:pt x="12047412" y="3374622"/>
                </a:lnTo>
                <a:close/>
                <a:moveTo>
                  <a:pt x="12063653" y="3362886"/>
                </a:moveTo>
                <a:lnTo>
                  <a:pt x="12070297" y="3364909"/>
                </a:lnTo>
                <a:lnTo>
                  <a:pt x="12078418" y="3374622"/>
                </a:lnTo>
                <a:lnTo>
                  <a:pt x="12073988" y="3374622"/>
                </a:lnTo>
                <a:cubicBezTo>
                  <a:pt x="12073988" y="3374622"/>
                  <a:pt x="12066606" y="3367337"/>
                  <a:pt x="12066606" y="3367337"/>
                </a:cubicBezTo>
                <a:close/>
                <a:moveTo>
                  <a:pt x="12132310" y="3362076"/>
                </a:moveTo>
                <a:lnTo>
                  <a:pt x="12136739" y="3364100"/>
                </a:lnTo>
                <a:lnTo>
                  <a:pt x="12139692" y="3362886"/>
                </a:lnTo>
                <a:lnTo>
                  <a:pt x="12145598" y="3363290"/>
                </a:lnTo>
                <a:lnTo>
                  <a:pt x="12150766" y="3371789"/>
                </a:lnTo>
                <a:lnTo>
                  <a:pt x="12159625" y="3382312"/>
                </a:lnTo>
                <a:lnTo>
                  <a:pt x="12163316" y="3384740"/>
                </a:lnTo>
                <a:lnTo>
                  <a:pt x="12162578" y="3390001"/>
                </a:lnTo>
                <a:lnTo>
                  <a:pt x="12164054" y="3406190"/>
                </a:lnTo>
                <a:lnTo>
                  <a:pt x="12163316" y="3419546"/>
                </a:lnTo>
                <a:lnTo>
                  <a:pt x="12169222" y="3423997"/>
                </a:lnTo>
                <a:lnTo>
                  <a:pt x="12172175" y="3432092"/>
                </a:lnTo>
                <a:lnTo>
                  <a:pt x="12176604" y="3437758"/>
                </a:lnTo>
                <a:lnTo>
                  <a:pt x="12171437" y="3435734"/>
                </a:lnTo>
                <a:lnTo>
                  <a:pt x="12169222" y="3438162"/>
                </a:lnTo>
                <a:lnTo>
                  <a:pt x="12166269" y="3436544"/>
                </a:lnTo>
                <a:lnTo>
                  <a:pt x="12151504" y="3435734"/>
                </a:lnTo>
                <a:lnTo>
                  <a:pt x="12148551" y="3429663"/>
                </a:lnTo>
                <a:lnTo>
                  <a:pt x="12140430" y="3424807"/>
                </a:lnTo>
                <a:lnTo>
                  <a:pt x="12136739" y="3422379"/>
                </a:lnTo>
                <a:lnTo>
                  <a:pt x="12135263" y="3419950"/>
                </a:lnTo>
                <a:lnTo>
                  <a:pt x="12130095" y="3421569"/>
                </a:lnTo>
                <a:lnTo>
                  <a:pt x="12131571" y="3419546"/>
                </a:lnTo>
                <a:lnTo>
                  <a:pt x="12136739" y="3413880"/>
                </a:lnTo>
                <a:lnTo>
                  <a:pt x="12138216" y="3409832"/>
                </a:lnTo>
                <a:lnTo>
                  <a:pt x="12133048" y="3406595"/>
                </a:lnTo>
                <a:lnTo>
                  <a:pt x="12121974" y="3394453"/>
                </a:lnTo>
                <a:lnTo>
                  <a:pt x="12108686" y="3385145"/>
                </a:lnTo>
                <a:lnTo>
                  <a:pt x="12101303" y="3370575"/>
                </a:lnTo>
                <a:lnTo>
                  <a:pt x="12101303" y="3364504"/>
                </a:lnTo>
                <a:lnTo>
                  <a:pt x="12105733" y="3366123"/>
                </a:lnTo>
                <a:cubicBezTo>
                  <a:pt x="12105733" y="3366123"/>
                  <a:pt x="12113115" y="3366123"/>
                  <a:pt x="12113115" y="3366123"/>
                </a:cubicBezTo>
                <a:lnTo>
                  <a:pt x="12123451" y="3366528"/>
                </a:lnTo>
                <a:lnTo>
                  <a:pt x="12127142" y="3362886"/>
                </a:lnTo>
                <a:close/>
                <a:moveTo>
                  <a:pt x="11994258" y="3357624"/>
                </a:moveTo>
                <a:lnTo>
                  <a:pt x="11992043" y="3368147"/>
                </a:lnTo>
                <a:lnTo>
                  <a:pt x="11995735" y="3376241"/>
                </a:lnTo>
                <a:lnTo>
                  <a:pt x="11991305" y="3387573"/>
                </a:lnTo>
                <a:lnTo>
                  <a:pt x="11985399" y="3389597"/>
                </a:lnTo>
                <a:lnTo>
                  <a:pt x="11980231" y="3377455"/>
                </a:lnTo>
                <a:lnTo>
                  <a:pt x="11986137" y="3369766"/>
                </a:lnTo>
                <a:lnTo>
                  <a:pt x="11990567" y="3360862"/>
                </a:lnTo>
                <a:cubicBezTo>
                  <a:pt x="11990567" y="3360862"/>
                  <a:pt x="11994258" y="3357624"/>
                  <a:pt x="11994258" y="3357624"/>
                </a:cubicBezTo>
                <a:close/>
                <a:moveTo>
                  <a:pt x="12034861" y="3336174"/>
                </a:moveTo>
                <a:cubicBezTo>
                  <a:pt x="12034861" y="3336174"/>
                  <a:pt x="12044459" y="3345483"/>
                  <a:pt x="12044459" y="3345483"/>
                </a:cubicBezTo>
                <a:lnTo>
                  <a:pt x="12045935" y="3350744"/>
                </a:lnTo>
                <a:lnTo>
                  <a:pt x="12043720" y="3355196"/>
                </a:lnTo>
                <a:lnTo>
                  <a:pt x="12030432" y="3342245"/>
                </a:lnTo>
                <a:lnTo>
                  <a:pt x="12031170" y="3336984"/>
                </a:lnTo>
                <a:close/>
                <a:moveTo>
                  <a:pt x="10534012" y="3320795"/>
                </a:moveTo>
                <a:lnTo>
                  <a:pt x="10536226" y="3326056"/>
                </a:lnTo>
                <a:lnTo>
                  <a:pt x="10532535" y="3333746"/>
                </a:lnTo>
                <a:lnTo>
                  <a:pt x="10536226" y="3336984"/>
                </a:lnTo>
                <a:lnTo>
                  <a:pt x="10535488" y="3346697"/>
                </a:lnTo>
                <a:lnTo>
                  <a:pt x="10528106" y="3356815"/>
                </a:lnTo>
                <a:lnTo>
                  <a:pt x="10534750" y="3360862"/>
                </a:lnTo>
                <a:lnTo>
                  <a:pt x="10534750" y="3373813"/>
                </a:lnTo>
                <a:lnTo>
                  <a:pt x="10523676" y="3381502"/>
                </a:lnTo>
                <a:cubicBezTo>
                  <a:pt x="10523676" y="3381502"/>
                  <a:pt x="10519247" y="3377860"/>
                  <a:pt x="10519247" y="3377860"/>
                </a:cubicBezTo>
                <a:lnTo>
                  <a:pt x="10524415" y="3358029"/>
                </a:lnTo>
                <a:lnTo>
                  <a:pt x="10522938" y="3351554"/>
                </a:lnTo>
                <a:lnTo>
                  <a:pt x="10525891" y="3346292"/>
                </a:lnTo>
                <a:lnTo>
                  <a:pt x="10523676" y="3330913"/>
                </a:lnTo>
                <a:close/>
                <a:moveTo>
                  <a:pt x="11902716" y="3316343"/>
                </a:moveTo>
                <a:lnTo>
                  <a:pt x="11914528" y="3319986"/>
                </a:lnTo>
                <a:lnTo>
                  <a:pt x="11926340" y="3317557"/>
                </a:lnTo>
                <a:lnTo>
                  <a:pt x="11947010" y="3334555"/>
                </a:lnTo>
                <a:lnTo>
                  <a:pt x="11957346" y="3338198"/>
                </a:lnTo>
                <a:cubicBezTo>
                  <a:pt x="11957346" y="3338198"/>
                  <a:pt x="11957346" y="3346292"/>
                  <a:pt x="11957346" y="3346292"/>
                </a:cubicBezTo>
                <a:lnTo>
                  <a:pt x="11953655" y="3352768"/>
                </a:lnTo>
                <a:lnTo>
                  <a:pt x="11958822" y="3359648"/>
                </a:lnTo>
                <a:lnTo>
                  <a:pt x="11958822" y="3367337"/>
                </a:lnTo>
                <a:lnTo>
                  <a:pt x="11953655" y="3370575"/>
                </a:lnTo>
                <a:lnTo>
                  <a:pt x="11953655" y="3377860"/>
                </a:lnTo>
                <a:lnTo>
                  <a:pt x="11944796" y="3384740"/>
                </a:lnTo>
                <a:lnTo>
                  <a:pt x="11936675" y="3383526"/>
                </a:lnTo>
                <a:lnTo>
                  <a:pt x="11927078" y="3372599"/>
                </a:lnTo>
                <a:lnTo>
                  <a:pt x="11927078" y="3364100"/>
                </a:lnTo>
                <a:lnTo>
                  <a:pt x="11918957" y="3360053"/>
                </a:lnTo>
                <a:lnTo>
                  <a:pt x="11918957" y="3345887"/>
                </a:lnTo>
                <a:lnTo>
                  <a:pt x="11912313" y="3337793"/>
                </a:lnTo>
                <a:lnTo>
                  <a:pt x="11905669" y="3335365"/>
                </a:lnTo>
                <a:lnTo>
                  <a:pt x="11902716" y="3324438"/>
                </a:lnTo>
                <a:lnTo>
                  <a:pt x="11896072" y="3324842"/>
                </a:lnTo>
                <a:lnTo>
                  <a:pt x="11893857" y="3320390"/>
                </a:lnTo>
                <a:close/>
                <a:moveTo>
                  <a:pt x="11974325" y="3312701"/>
                </a:moveTo>
                <a:cubicBezTo>
                  <a:pt x="11974325" y="3312701"/>
                  <a:pt x="11983923" y="3315939"/>
                  <a:pt x="11983923" y="3315939"/>
                </a:cubicBezTo>
                <a:lnTo>
                  <a:pt x="11989090" y="3323628"/>
                </a:lnTo>
                <a:lnTo>
                  <a:pt x="11984661" y="3328080"/>
                </a:lnTo>
                <a:lnTo>
                  <a:pt x="11982446" y="3333341"/>
                </a:lnTo>
                <a:lnTo>
                  <a:pt x="11970634" y="3326056"/>
                </a:lnTo>
                <a:lnTo>
                  <a:pt x="11969158" y="3319176"/>
                </a:lnTo>
                <a:close/>
                <a:moveTo>
                  <a:pt x="11876877" y="3300559"/>
                </a:moveTo>
                <a:lnTo>
                  <a:pt x="11883521" y="3300559"/>
                </a:lnTo>
                <a:lnTo>
                  <a:pt x="11893119" y="3309463"/>
                </a:lnTo>
                <a:cubicBezTo>
                  <a:pt x="11893119" y="3309463"/>
                  <a:pt x="11890166" y="3311891"/>
                  <a:pt x="11890166" y="3311891"/>
                </a:cubicBezTo>
                <a:lnTo>
                  <a:pt x="11878354" y="3307035"/>
                </a:lnTo>
                <a:close/>
                <a:moveTo>
                  <a:pt x="12091706" y="3288418"/>
                </a:moveTo>
                <a:lnTo>
                  <a:pt x="12099089" y="3295298"/>
                </a:lnTo>
                <a:lnTo>
                  <a:pt x="12103518" y="3304607"/>
                </a:lnTo>
                <a:lnTo>
                  <a:pt x="12099827" y="3314320"/>
                </a:lnTo>
                <a:lnTo>
                  <a:pt x="12086539" y="3316748"/>
                </a:lnTo>
                <a:cubicBezTo>
                  <a:pt x="12086539" y="3316748"/>
                  <a:pt x="12082109" y="3311891"/>
                  <a:pt x="12082109" y="3311891"/>
                </a:cubicBezTo>
                <a:lnTo>
                  <a:pt x="12085800" y="3309463"/>
                </a:lnTo>
                <a:lnTo>
                  <a:pt x="12088753" y="3302178"/>
                </a:lnTo>
                <a:lnTo>
                  <a:pt x="12086539" y="3292060"/>
                </a:lnTo>
                <a:close/>
                <a:moveTo>
                  <a:pt x="11973587" y="3277086"/>
                </a:moveTo>
                <a:lnTo>
                  <a:pt x="11980970" y="3281538"/>
                </a:lnTo>
                <a:lnTo>
                  <a:pt x="11982446" y="3288418"/>
                </a:lnTo>
                <a:lnTo>
                  <a:pt x="11975064" y="3284776"/>
                </a:lnTo>
                <a:cubicBezTo>
                  <a:pt x="11975064" y="3284776"/>
                  <a:pt x="11973587" y="3277086"/>
                  <a:pt x="11973587" y="3277086"/>
                </a:cubicBezTo>
                <a:close/>
                <a:moveTo>
                  <a:pt x="11977278" y="3236210"/>
                </a:moveTo>
                <a:cubicBezTo>
                  <a:pt x="11977278" y="3236210"/>
                  <a:pt x="11983184" y="3240257"/>
                  <a:pt x="11983184" y="3240257"/>
                </a:cubicBezTo>
                <a:lnTo>
                  <a:pt x="11978755" y="3245114"/>
                </a:lnTo>
                <a:lnTo>
                  <a:pt x="11977278" y="3258874"/>
                </a:lnTo>
                <a:lnTo>
                  <a:pt x="11970634" y="3264945"/>
                </a:lnTo>
                <a:lnTo>
                  <a:pt x="11968419" y="3258469"/>
                </a:lnTo>
                <a:lnTo>
                  <a:pt x="11969896" y="3254422"/>
                </a:lnTo>
                <a:lnTo>
                  <a:pt x="11965467" y="3242281"/>
                </a:lnTo>
                <a:close/>
                <a:moveTo>
                  <a:pt x="2537355" y="3103463"/>
                </a:moveTo>
                <a:cubicBezTo>
                  <a:pt x="2537355" y="3103463"/>
                  <a:pt x="2542522" y="3108725"/>
                  <a:pt x="2542522" y="3108725"/>
                </a:cubicBezTo>
                <a:lnTo>
                  <a:pt x="2550643" y="3109939"/>
                </a:lnTo>
                <a:lnTo>
                  <a:pt x="2544737" y="3113986"/>
                </a:lnTo>
                <a:lnTo>
                  <a:pt x="2538093" y="3111558"/>
                </a:lnTo>
                <a:lnTo>
                  <a:pt x="2533664" y="3105082"/>
                </a:lnTo>
                <a:close/>
                <a:moveTo>
                  <a:pt x="2614870" y="3090917"/>
                </a:moveTo>
                <a:lnTo>
                  <a:pt x="2651044" y="3093750"/>
                </a:lnTo>
                <a:lnTo>
                  <a:pt x="2671715" y="3091322"/>
                </a:lnTo>
                <a:lnTo>
                  <a:pt x="2677621" y="3093750"/>
                </a:lnTo>
                <a:lnTo>
                  <a:pt x="2680574" y="3099821"/>
                </a:lnTo>
                <a:lnTo>
                  <a:pt x="2689433" y="3102249"/>
                </a:lnTo>
                <a:lnTo>
                  <a:pt x="2676883" y="3115200"/>
                </a:lnTo>
                <a:lnTo>
                  <a:pt x="2659903" y="3122080"/>
                </a:lnTo>
                <a:lnTo>
                  <a:pt x="2653997" y="3119247"/>
                </a:lnTo>
                <a:lnTo>
                  <a:pt x="2636279" y="3123295"/>
                </a:lnTo>
                <a:lnTo>
                  <a:pt x="2630374" y="3121271"/>
                </a:lnTo>
                <a:lnTo>
                  <a:pt x="2606011" y="3120057"/>
                </a:lnTo>
                <a:cubicBezTo>
                  <a:pt x="2606011" y="3120057"/>
                  <a:pt x="2602320" y="3112367"/>
                  <a:pt x="2602320" y="3112367"/>
                </a:cubicBezTo>
                <a:lnTo>
                  <a:pt x="2603797" y="3107915"/>
                </a:lnTo>
                <a:lnTo>
                  <a:pt x="2602320" y="3101440"/>
                </a:lnTo>
                <a:lnTo>
                  <a:pt x="2611179" y="3097797"/>
                </a:lnTo>
                <a:close/>
                <a:moveTo>
                  <a:pt x="2095147" y="3090108"/>
                </a:moveTo>
                <a:lnTo>
                  <a:pt x="2132797" y="3092131"/>
                </a:lnTo>
                <a:lnTo>
                  <a:pt x="2142394" y="3106296"/>
                </a:lnTo>
                <a:cubicBezTo>
                  <a:pt x="2142394" y="3106296"/>
                  <a:pt x="2154944" y="3108725"/>
                  <a:pt x="2154944" y="3108725"/>
                </a:cubicBezTo>
                <a:lnTo>
                  <a:pt x="2163065" y="3116414"/>
                </a:lnTo>
                <a:lnTo>
                  <a:pt x="2162327" y="3120866"/>
                </a:lnTo>
                <a:lnTo>
                  <a:pt x="2145347" y="3120866"/>
                </a:lnTo>
                <a:lnTo>
                  <a:pt x="2138703" y="3117628"/>
                </a:lnTo>
                <a:lnTo>
                  <a:pt x="2135012" y="3124913"/>
                </a:lnTo>
                <a:lnTo>
                  <a:pt x="2129844" y="3126532"/>
                </a:lnTo>
                <a:lnTo>
                  <a:pt x="2126153" y="3122080"/>
                </a:lnTo>
                <a:lnTo>
                  <a:pt x="2117294" y="3122080"/>
                </a:lnTo>
                <a:lnTo>
                  <a:pt x="2117294" y="3131794"/>
                </a:lnTo>
                <a:lnTo>
                  <a:pt x="2104744" y="3131389"/>
                </a:lnTo>
                <a:lnTo>
                  <a:pt x="2097361" y="3125723"/>
                </a:lnTo>
                <a:lnTo>
                  <a:pt x="2085549" y="3126128"/>
                </a:lnTo>
                <a:lnTo>
                  <a:pt x="2078905" y="3121271"/>
                </a:lnTo>
                <a:lnTo>
                  <a:pt x="2072999" y="3109129"/>
                </a:lnTo>
                <a:lnTo>
                  <a:pt x="2067093" y="3106701"/>
                </a:lnTo>
                <a:lnTo>
                  <a:pt x="2060449" y="3108725"/>
                </a:lnTo>
                <a:lnTo>
                  <a:pt x="2051590" y="3101845"/>
                </a:lnTo>
                <a:lnTo>
                  <a:pt x="2056758" y="3094155"/>
                </a:lnTo>
                <a:lnTo>
                  <a:pt x="2065617" y="3092536"/>
                </a:lnTo>
                <a:lnTo>
                  <a:pt x="2076690" y="3093750"/>
                </a:lnTo>
                <a:close/>
                <a:moveTo>
                  <a:pt x="2318096" y="3065016"/>
                </a:moveTo>
                <a:lnTo>
                  <a:pt x="2327694" y="3071896"/>
                </a:lnTo>
                <a:lnTo>
                  <a:pt x="2329908" y="3078776"/>
                </a:lnTo>
                <a:cubicBezTo>
                  <a:pt x="2329908" y="3078776"/>
                  <a:pt x="2315882" y="3073919"/>
                  <a:pt x="2315882" y="3073919"/>
                </a:cubicBezTo>
                <a:lnTo>
                  <a:pt x="2309237" y="3069063"/>
                </a:lnTo>
                <a:close/>
                <a:moveTo>
                  <a:pt x="11902716" y="3063397"/>
                </a:moveTo>
                <a:lnTo>
                  <a:pt x="11921910" y="3066634"/>
                </a:lnTo>
                <a:lnTo>
                  <a:pt x="11930031" y="3075133"/>
                </a:lnTo>
                <a:lnTo>
                  <a:pt x="11937413" y="3079585"/>
                </a:lnTo>
                <a:cubicBezTo>
                  <a:pt x="11937413" y="3079585"/>
                  <a:pt x="11939628" y="3074729"/>
                  <a:pt x="11939628" y="3074729"/>
                </a:cubicBezTo>
                <a:lnTo>
                  <a:pt x="11953655" y="3074729"/>
                </a:lnTo>
                <a:lnTo>
                  <a:pt x="11961037" y="3069467"/>
                </a:lnTo>
                <a:lnTo>
                  <a:pt x="11961775" y="3065016"/>
                </a:lnTo>
                <a:lnTo>
                  <a:pt x="11966205" y="3063397"/>
                </a:lnTo>
                <a:lnTo>
                  <a:pt x="11972849" y="3071491"/>
                </a:lnTo>
                <a:lnTo>
                  <a:pt x="11972111" y="3077966"/>
                </a:lnTo>
                <a:lnTo>
                  <a:pt x="11966205" y="3084442"/>
                </a:lnTo>
                <a:lnTo>
                  <a:pt x="11963990" y="3102249"/>
                </a:lnTo>
                <a:lnTo>
                  <a:pt x="11972849" y="3116414"/>
                </a:lnTo>
                <a:lnTo>
                  <a:pt x="11978755" y="3118438"/>
                </a:lnTo>
                <a:lnTo>
                  <a:pt x="11981708" y="3130175"/>
                </a:lnTo>
                <a:lnTo>
                  <a:pt x="11986876" y="3135841"/>
                </a:lnTo>
                <a:lnTo>
                  <a:pt x="11982446" y="3157291"/>
                </a:lnTo>
                <a:lnTo>
                  <a:pt x="11976540" y="3170646"/>
                </a:lnTo>
                <a:lnTo>
                  <a:pt x="11978755" y="3181573"/>
                </a:lnTo>
                <a:lnTo>
                  <a:pt x="11970634" y="3193715"/>
                </a:lnTo>
                <a:lnTo>
                  <a:pt x="11969896" y="3189263"/>
                </a:lnTo>
                <a:lnTo>
                  <a:pt x="11973587" y="3182383"/>
                </a:lnTo>
                <a:lnTo>
                  <a:pt x="11966943" y="3185621"/>
                </a:lnTo>
                <a:lnTo>
                  <a:pt x="11951440" y="3199381"/>
                </a:lnTo>
                <a:lnTo>
                  <a:pt x="11948487" y="3207475"/>
                </a:lnTo>
                <a:lnTo>
                  <a:pt x="11949225" y="3217998"/>
                </a:lnTo>
                <a:lnTo>
                  <a:pt x="11944057" y="3224878"/>
                </a:lnTo>
                <a:lnTo>
                  <a:pt x="11942581" y="3236210"/>
                </a:lnTo>
                <a:lnTo>
                  <a:pt x="11947749" y="3239852"/>
                </a:lnTo>
                <a:lnTo>
                  <a:pt x="11952916" y="3251994"/>
                </a:lnTo>
                <a:lnTo>
                  <a:pt x="11959561" y="3258469"/>
                </a:lnTo>
                <a:lnTo>
                  <a:pt x="11955131" y="3263730"/>
                </a:lnTo>
                <a:lnTo>
                  <a:pt x="11955131" y="3273848"/>
                </a:lnTo>
                <a:lnTo>
                  <a:pt x="11963252" y="3279514"/>
                </a:lnTo>
                <a:lnTo>
                  <a:pt x="11967681" y="3288418"/>
                </a:lnTo>
                <a:lnTo>
                  <a:pt x="11979493" y="3292060"/>
                </a:lnTo>
                <a:lnTo>
                  <a:pt x="11986876" y="3289632"/>
                </a:lnTo>
                <a:lnTo>
                  <a:pt x="11989090" y="3282347"/>
                </a:lnTo>
                <a:lnTo>
                  <a:pt x="12002379" y="3272634"/>
                </a:lnTo>
                <a:lnTo>
                  <a:pt x="12011976" y="3272229"/>
                </a:lnTo>
                <a:lnTo>
                  <a:pt x="12026741" y="3281133"/>
                </a:lnTo>
                <a:lnTo>
                  <a:pt x="12032647" y="3291656"/>
                </a:lnTo>
                <a:lnTo>
                  <a:pt x="12031908" y="3301369"/>
                </a:lnTo>
                <a:lnTo>
                  <a:pt x="12036338" y="3306225"/>
                </a:lnTo>
                <a:lnTo>
                  <a:pt x="12042982" y="3302178"/>
                </a:lnTo>
                <a:lnTo>
                  <a:pt x="12042244" y="3292870"/>
                </a:lnTo>
                <a:lnTo>
                  <a:pt x="12046673" y="3289632"/>
                </a:lnTo>
                <a:lnTo>
                  <a:pt x="12052579" y="3298536"/>
                </a:lnTo>
                <a:lnTo>
                  <a:pt x="12064391" y="3298941"/>
                </a:lnTo>
                <a:lnTo>
                  <a:pt x="12073988" y="3305011"/>
                </a:lnTo>
                <a:lnTo>
                  <a:pt x="12076203" y="3308249"/>
                </a:lnTo>
                <a:lnTo>
                  <a:pt x="12068821" y="3309058"/>
                </a:lnTo>
                <a:lnTo>
                  <a:pt x="12063653" y="3306630"/>
                </a:lnTo>
                <a:lnTo>
                  <a:pt x="12059223" y="3309463"/>
                </a:lnTo>
                <a:lnTo>
                  <a:pt x="12060700" y="3317557"/>
                </a:lnTo>
                <a:lnTo>
                  <a:pt x="12067344" y="3333341"/>
                </a:lnTo>
                <a:lnTo>
                  <a:pt x="12067344" y="3339817"/>
                </a:lnTo>
                <a:lnTo>
                  <a:pt x="12077680" y="3339817"/>
                </a:lnTo>
                <a:lnTo>
                  <a:pt x="12084324" y="3343054"/>
                </a:lnTo>
                <a:lnTo>
                  <a:pt x="12093183" y="3342650"/>
                </a:lnTo>
                <a:lnTo>
                  <a:pt x="12096874" y="3347506"/>
                </a:lnTo>
                <a:lnTo>
                  <a:pt x="12092444" y="3351554"/>
                </a:lnTo>
                <a:lnTo>
                  <a:pt x="12093183" y="3357220"/>
                </a:lnTo>
                <a:lnTo>
                  <a:pt x="12090230" y="3370575"/>
                </a:lnTo>
                <a:lnTo>
                  <a:pt x="12081371" y="3367742"/>
                </a:lnTo>
                <a:lnTo>
                  <a:pt x="12073250" y="3358838"/>
                </a:lnTo>
                <a:lnTo>
                  <a:pt x="12081371" y="3354387"/>
                </a:lnTo>
                <a:lnTo>
                  <a:pt x="12081371" y="3349530"/>
                </a:lnTo>
                <a:lnTo>
                  <a:pt x="12073250" y="3347911"/>
                </a:lnTo>
                <a:lnTo>
                  <a:pt x="12073988" y="3351149"/>
                </a:lnTo>
                <a:lnTo>
                  <a:pt x="12065129" y="3353577"/>
                </a:lnTo>
                <a:lnTo>
                  <a:pt x="12054056" y="3341840"/>
                </a:lnTo>
                <a:lnTo>
                  <a:pt x="12046673" y="3339412"/>
                </a:lnTo>
                <a:lnTo>
                  <a:pt x="12046673" y="3329294"/>
                </a:lnTo>
                <a:lnTo>
                  <a:pt x="12042982" y="3320795"/>
                </a:lnTo>
                <a:lnTo>
                  <a:pt x="12028217" y="3315939"/>
                </a:lnTo>
                <a:lnTo>
                  <a:pt x="12021573" y="3305416"/>
                </a:lnTo>
                <a:lnTo>
                  <a:pt x="12015667" y="3302178"/>
                </a:lnTo>
                <a:lnTo>
                  <a:pt x="12009761" y="3296917"/>
                </a:lnTo>
                <a:lnTo>
                  <a:pt x="12004593" y="3296108"/>
                </a:lnTo>
                <a:lnTo>
                  <a:pt x="12003117" y="3300559"/>
                </a:lnTo>
                <a:lnTo>
                  <a:pt x="12013452" y="3317557"/>
                </a:lnTo>
                <a:lnTo>
                  <a:pt x="12016405" y="3332937"/>
                </a:lnTo>
                <a:lnTo>
                  <a:pt x="12012714" y="3333341"/>
                </a:lnTo>
                <a:lnTo>
                  <a:pt x="12003117" y="3318367"/>
                </a:lnTo>
                <a:lnTo>
                  <a:pt x="11991305" y="3311082"/>
                </a:lnTo>
                <a:lnTo>
                  <a:pt x="11987614" y="3303797"/>
                </a:lnTo>
                <a:lnTo>
                  <a:pt x="11966943" y="3296512"/>
                </a:lnTo>
                <a:lnTo>
                  <a:pt x="11955869" y="3297322"/>
                </a:lnTo>
                <a:lnTo>
                  <a:pt x="11951440" y="3303392"/>
                </a:lnTo>
                <a:lnTo>
                  <a:pt x="11953655" y="3309463"/>
                </a:lnTo>
                <a:lnTo>
                  <a:pt x="11944057" y="3314724"/>
                </a:lnTo>
                <a:lnTo>
                  <a:pt x="11932984" y="3304202"/>
                </a:lnTo>
                <a:lnTo>
                  <a:pt x="11926340" y="3309868"/>
                </a:lnTo>
                <a:lnTo>
                  <a:pt x="11918219" y="3311487"/>
                </a:lnTo>
                <a:lnTo>
                  <a:pt x="11922648" y="3303797"/>
                </a:lnTo>
                <a:lnTo>
                  <a:pt x="11918957" y="3296108"/>
                </a:lnTo>
                <a:lnTo>
                  <a:pt x="11913051" y="3298131"/>
                </a:lnTo>
                <a:lnTo>
                  <a:pt x="11910098" y="3307440"/>
                </a:lnTo>
                <a:lnTo>
                  <a:pt x="11903454" y="3296917"/>
                </a:lnTo>
                <a:lnTo>
                  <a:pt x="11904931" y="3285990"/>
                </a:lnTo>
                <a:lnTo>
                  <a:pt x="11903454" y="3280728"/>
                </a:lnTo>
                <a:lnTo>
                  <a:pt x="11909360" y="3274658"/>
                </a:lnTo>
                <a:lnTo>
                  <a:pt x="11919695" y="3262112"/>
                </a:lnTo>
                <a:lnTo>
                  <a:pt x="11911575" y="3256041"/>
                </a:lnTo>
                <a:lnTo>
                  <a:pt x="11900501" y="3254827"/>
                </a:lnTo>
                <a:lnTo>
                  <a:pt x="11900501" y="3260493"/>
                </a:lnTo>
                <a:lnTo>
                  <a:pt x="11905669" y="3265754"/>
                </a:lnTo>
                <a:lnTo>
                  <a:pt x="11899763" y="3273039"/>
                </a:lnTo>
                <a:lnTo>
                  <a:pt x="11893119" y="3272634"/>
                </a:lnTo>
                <a:lnTo>
                  <a:pt x="11883521" y="3260897"/>
                </a:lnTo>
                <a:lnTo>
                  <a:pt x="11883521" y="3251589"/>
                </a:lnTo>
                <a:lnTo>
                  <a:pt x="11879092" y="3250375"/>
                </a:lnTo>
                <a:lnTo>
                  <a:pt x="11875401" y="3252803"/>
                </a:lnTo>
                <a:lnTo>
                  <a:pt x="11871710" y="3249970"/>
                </a:lnTo>
                <a:lnTo>
                  <a:pt x="11870971" y="3233377"/>
                </a:lnTo>
                <a:lnTo>
                  <a:pt x="11863589" y="3220831"/>
                </a:lnTo>
                <a:lnTo>
                  <a:pt x="11859898" y="3207475"/>
                </a:lnTo>
                <a:lnTo>
                  <a:pt x="11863589" y="3201404"/>
                </a:lnTo>
                <a:lnTo>
                  <a:pt x="11862112" y="3197762"/>
                </a:lnTo>
                <a:lnTo>
                  <a:pt x="11856206" y="3197762"/>
                </a:lnTo>
                <a:lnTo>
                  <a:pt x="11853253" y="3187644"/>
                </a:lnTo>
                <a:lnTo>
                  <a:pt x="11854730" y="3176312"/>
                </a:lnTo>
                <a:lnTo>
                  <a:pt x="11862112" y="3184002"/>
                </a:lnTo>
                <a:lnTo>
                  <a:pt x="11870233" y="3185621"/>
                </a:lnTo>
                <a:lnTo>
                  <a:pt x="11877616" y="3181573"/>
                </a:lnTo>
                <a:lnTo>
                  <a:pt x="11877616" y="3175907"/>
                </a:lnTo>
                <a:lnTo>
                  <a:pt x="11869495" y="3160528"/>
                </a:lnTo>
                <a:lnTo>
                  <a:pt x="11874663" y="3149601"/>
                </a:lnTo>
                <a:lnTo>
                  <a:pt x="11879830" y="3126937"/>
                </a:lnTo>
                <a:lnTo>
                  <a:pt x="11879830" y="3107915"/>
                </a:lnTo>
                <a:lnTo>
                  <a:pt x="11876877" y="3096583"/>
                </a:lnTo>
                <a:lnTo>
                  <a:pt x="11887213" y="3077966"/>
                </a:lnTo>
                <a:lnTo>
                  <a:pt x="11888689" y="3067849"/>
                </a:lnTo>
                <a:close/>
                <a:moveTo>
                  <a:pt x="11915266" y="3049636"/>
                </a:moveTo>
                <a:lnTo>
                  <a:pt x="11927078" y="3049636"/>
                </a:lnTo>
                <a:lnTo>
                  <a:pt x="11919695" y="3053684"/>
                </a:lnTo>
                <a:cubicBezTo>
                  <a:pt x="11919695" y="3053684"/>
                  <a:pt x="11915266" y="3049636"/>
                  <a:pt x="11915266" y="3049636"/>
                </a:cubicBezTo>
                <a:close/>
                <a:moveTo>
                  <a:pt x="11951440" y="3039923"/>
                </a:moveTo>
                <a:cubicBezTo>
                  <a:pt x="11950702" y="3039923"/>
                  <a:pt x="11954393" y="3044780"/>
                  <a:pt x="11954393" y="3044780"/>
                </a:cubicBezTo>
                <a:lnTo>
                  <a:pt x="11950702" y="3051255"/>
                </a:lnTo>
                <a:lnTo>
                  <a:pt x="11944796" y="3047208"/>
                </a:lnTo>
                <a:close/>
                <a:moveTo>
                  <a:pt x="11908622" y="3029805"/>
                </a:moveTo>
                <a:lnTo>
                  <a:pt x="11915266" y="3035876"/>
                </a:lnTo>
                <a:lnTo>
                  <a:pt x="11905669" y="3037495"/>
                </a:lnTo>
                <a:cubicBezTo>
                  <a:pt x="11905669" y="3037495"/>
                  <a:pt x="11908622" y="3029805"/>
                  <a:pt x="11908622" y="3029805"/>
                </a:cubicBezTo>
                <a:close/>
                <a:moveTo>
                  <a:pt x="2408162" y="3020902"/>
                </a:moveTo>
                <a:lnTo>
                  <a:pt x="2417021" y="3023330"/>
                </a:lnTo>
                <a:lnTo>
                  <a:pt x="2422189" y="3020902"/>
                </a:lnTo>
                <a:lnTo>
                  <a:pt x="2463530" y="3028996"/>
                </a:lnTo>
                <a:lnTo>
                  <a:pt x="2470175" y="3033448"/>
                </a:lnTo>
                <a:lnTo>
                  <a:pt x="2474604" y="3031829"/>
                </a:lnTo>
                <a:lnTo>
                  <a:pt x="2483463" y="3031829"/>
                </a:lnTo>
                <a:lnTo>
                  <a:pt x="2491584" y="3045994"/>
                </a:lnTo>
                <a:lnTo>
                  <a:pt x="2507087" y="3048827"/>
                </a:lnTo>
                <a:lnTo>
                  <a:pt x="2512993" y="3048018"/>
                </a:lnTo>
                <a:lnTo>
                  <a:pt x="2519637" y="3052469"/>
                </a:lnTo>
                <a:lnTo>
                  <a:pt x="2510778" y="3055707"/>
                </a:lnTo>
                <a:lnTo>
                  <a:pt x="2489369" y="3053684"/>
                </a:lnTo>
                <a:lnTo>
                  <a:pt x="2475342" y="3050041"/>
                </a:lnTo>
                <a:lnTo>
                  <a:pt x="2468698" y="3052065"/>
                </a:lnTo>
                <a:lnTo>
                  <a:pt x="2478295" y="3052065"/>
                </a:lnTo>
                <a:lnTo>
                  <a:pt x="2492322" y="3059754"/>
                </a:lnTo>
                <a:lnTo>
                  <a:pt x="2505610" y="3065825"/>
                </a:lnTo>
                <a:lnTo>
                  <a:pt x="2513731" y="3065420"/>
                </a:lnTo>
                <a:lnTo>
                  <a:pt x="2526281" y="3069063"/>
                </a:lnTo>
                <a:lnTo>
                  <a:pt x="2533664" y="3069063"/>
                </a:lnTo>
                <a:lnTo>
                  <a:pt x="2553596" y="3079585"/>
                </a:lnTo>
                <a:lnTo>
                  <a:pt x="2558026" y="3086465"/>
                </a:lnTo>
                <a:cubicBezTo>
                  <a:pt x="2558026" y="3086465"/>
                  <a:pt x="2553596" y="3093750"/>
                  <a:pt x="2553596" y="3093750"/>
                </a:cubicBezTo>
                <a:lnTo>
                  <a:pt x="2546952" y="3093750"/>
                </a:lnTo>
                <a:lnTo>
                  <a:pt x="2543999" y="3101035"/>
                </a:lnTo>
                <a:lnTo>
                  <a:pt x="2529972" y="3097797"/>
                </a:lnTo>
                <a:lnTo>
                  <a:pt x="2518899" y="3096988"/>
                </a:lnTo>
                <a:lnTo>
                  <a:pt x="2511516" y="3091727"/>
                </a:lnTo>
                <a:lnTo>
                  <a:pt x="2501919" y="3094964"/>
                </a:lnTo>
                <a:lnTo>
                  <a:pt x="2486416" y="3092941"/>
                </a:lnTo>
                <a:lnTo>
                  <a:pt x="2472389" y="3095369"/>
                </a:lnTo>
                <a:lnTo>
                  <a:pt x="2459101" y="3106701"/>
                </a:lnTo>
                <a:lnTo>
                  <a:pt x="2445813" y="3109939"/>
                </a:lnTo>
                <a:lnTo>
                  <a:pt x="2439907" y="3106701"/>
                </a:lnTo>
                <a:lnTo>
                  <a:pt x="2439168" y="3097797"/>
                </a:lnTo>
                <a:lnTo>
                  <a:pt x="2431786" y="3093750"/>
                </a:lnTo>
                <a:lnTo>
                  <a:pt x="2425880" y="3105082"/>
                </a:lnTo>
                <a:lnTo>
                  <a:pt x="2419236" y="3104273"/>
                </a:lnTo>
                <a:lnTo>
                  <a:pt x="2413330" y="3099416"/>
                </a:lnTo>
                <a:lnTo>
                  <a:pt x="2408900" y="3105892"/>
                </a:lnTo>
                <a:lnTo>
                  <a:pt x="2410377" y="3110344"/>
                </a:lnTo>
                <a:lnTo>
                  <a:pt x="2398565" y="3125318"/>
                </a:lnTo>
                <a:lnTo>
                  <a:pt x="2391921" y="3139078"/>
                </a:lnTo>
                <a:lnTo>
                  <a:pt x="2386015" y="3136245"/>
                </a:lnTo>
                <a:lnTo>
                  <a:pt x="2383062" y="3131389"/>
                </a:lnTo>
                <a:lnTo>
                  <a:pt x="2374203" y="3128151"/>
                </a:lnTo>
                <a:lnTo>
                  <a:pt x="2377156" y="3120462"/>
                </a:lnTo>
                <a:lnTo>
                  <a:pt x="2371988" y="3110344"/>
                </a:lnTo>
                <a:lnTo>
                  <a:pt x="2366820" y="3109939"/>
                </a:lnTo>
                <a:lnTo>
                  <a:pt x="2359438" y="3109129"/>
                </a:lnTo>
                <a:lnTo>
                  <a:pt x="2350579" y="3105487"/>
                </a:lnTo>
                <a:lnTo>
                  <a:pt x="2346150" y="3108725"/>
                </a:lnTo>
                <a:lnTo>
                  <a:pt x="2318835" y="3107915"/>
                </a:lnTo>
                <a:lnTo>
                  <a:pt x="2309237" y="3103059"/>
                </a:lnTo>
                <a:lnTo>
                  <a:pt x="2287090" y="3103059"/>
                </a:lnTo>
                <a:lnTo>
                  <a:pt x="2281922" y="3107106"/>
                </a:lnTo>
                <a:lnTo>
                  <a:pt x="2281184" y="3115200"/>
                </a:lnTo>
                <a:lnTo>
                  <a:pt x="2275278" y="3113581"/>
                </a:lnTo>
                <a:lnTo>
                  <a:pt x="2263466" y="3100630"/>
                </a:lnTo>
                <a:lnTo>
                  <a:pt x="2251654" y="3099416"/>
                </a:lnTo>
                <a:lnTo>
                  <a:pt x="2247963" y="3091727"/>
                </a:lnTo>
                <a:lnTo>
                  <a:pt x="2251654" y="3086061"/>
                </a:lnTo>
                <a:lnTo>
                  <a:pt x="2261990" y="3081204"/>
                </a:lnTo>
                <a:lnTo>
                  <a:pt x="2270849" y="3088489"/>
                </a:lnTo>
                <a:lnTo>
                  <a:pt x="2285614" y="3084847"/>
                </a:lnTo>
                <a:lnTo>
                  <a:pt x="2290043" y="3086465"/>
                </a:lnTo>
                <a:lnTo>
                  <a:pt x="2290781" y="3090917"/>
                </a:lnTo>
                <a:lnTo>
                  <a:pt x="2303331" y="3086465"/>
                </a:lnTo>
                <a:lnTo>
                  <a:pt x="2313667" y="3090513"/>
                </a:lnTo>
                <a:lnTo>
                  <a:pt x="2325479" y="3089298"/>
                </a:lnTo>
                <a:lnTo>
                  <a:pt x="2334338" y="3091727"/>
                </a:lnTo>
                <a:lnTo>
                  <a:pt x="2338029" y="3088894"/>
                </a:lnTo>
                <a:lnTo>
                  <a:pt x="2358700" y="3089703"/>
                </a:lnTo>
                <a:lnTo>
                  <a:pt x="2360915" y="3084037"/>
                </a:lnTo>
                <a:lnTo>
                  <a:pt x="2349841" y="3075133"/>
                </a:lnTo>
                <a:lnTo>
                  <a:pt x="2340982" y="3072705"/>
                </a:lnTo>
                <a:lnTo>
                  <a:pt x="2336552" y="3065016"/>
                </a:lnTo>
                <a:lnTo>
                  <a:pt x="2339505" y="3053279"/>
                </a:lnTo>
                <a:lnTo>
                  <a:pt x="2336552" y="3045994"/>
                </a:lnTo>
                <a:lnTo>
                  <a:pt x="2338767" y="3041137"/>
                </a:lnTo>
                <a:lnTo>
                  <a:pt x="2312190" y="3033043"/>
                </a:lnTo>
                <a:cubicBezTo>
                  <a:pt x="2312190" y="3033043"/>
                  <a:pt x="2302593" y="3027782"/>
                  <a:pt x="2302593" y="3027782"/>
                </a:cubicBezTo>
                <a:lnTo>
                  <a:pt x="2305546" y="3022925"/>
                </a:lnTo>
                <a:lnTo>
                  <a:pt x="2324002" y="3022925"/>
                </a:lnTo>
                <a:lnTo>
                  <a:pt x="2332861" y="3025354"/>
                </a:lnTo>
                <a:lnTo>
                  <a:pt x="2338767" y="3022116"/>
                </a:lnTo>
                <a:lnTo>
                  <a:pt x="2360176" y="3024544"/>
                </a:lnTo>
                <a:lnTo>
                  <a:pt x="2368297" y="3032234"/>
                </a:lnTo>
                <a:lnTo>
                  <a:pt x="2377156" y="3030615"/>
                </a:lnTo>
                <a:lnTo>
                  <a:pt x="2386015" y="3032638"/>
                </a:lnTo>
                <a:lnTo>
                  <a:pt x="2391183" y="3023735"/>
                </a:lnTo>
                <a:close/>
                <a:moveTo>
                  <a:pt x="11929293" y="3017259"/>
                </a:moveTo>
                <a:lnTo>
                  <a:pt x="11927816" y="3026972"/>
                </a:lnTo>
                <a:cubicBezTo>
                  <a:pt x="11927816" y="3026972"/>
                  <a:pt x="11921910" y="3022116"/>
                  <a:pt x="11921910" y="3022116"/>
                </a:cubicBezTo>
                <a:close/>
                <a:moveTo>
                  <a:pt x="2337291" y="3007546"/>
                </a:moveTo>
                <a:lnTo>
                  <a:pt x="2354270" y="3016855"/>
                </a:lnTo>
                <a:cubicBezTo>
                  <a:pt x="2354270" y="3016855"/>
                  <a:pt x="2335814" y="3017259"/>
                  <a:pt x="2335814" y="3017259"/>
                </a:cubicBezTo>
                <a:lnTo>
                  <a:pt x="2327694" y="3011998"/>
                </a:lnTo>
                <a:close/>
                <a:moveTo>
                  <a:pt x="11377086" y="2989334"/>
                </a:moveTo>
                <a:lnTo>
                  <a:pt x="11387422" y="2992976"/>
                </a:lnTo>
                <a:lnTo>
                  <a:pt x="11397757" y="2999047"/>
                </a:lnTo>
                <a:lnTo>
                  <a:pt x="11402186" y="3011189"/>
                </a:lnTo>
                <a:lnTo>
                  <a:pt x="11394804" y="3022521"/>
                </a:lnTo>
                <a:lnTo>
                  <a:pt x="11392589" y="3028996"/>
                </a:lnTo>
                <a:lnTo>
                  <a:pt x="11387422" y="3032638"/>
                </a:lnTo>
                <a:lnTo>
                  <a:pt x="11382254" y="3046803"/>
                </a:lnTo>
                <a:lnTo>
                  <a:pt x="11384469" y="3054898"/>
                </a:lnTo>
                <a:lnTo>
                  <a:pt x="11377086" y="3061778"/>
                </a:lnTo>
                <a:lnTo>
                  <a:pt x="11368227" y="3063397"/>
                </a:lnTo>
                <a:lnTo>
                  <a:pt x="11367489" y="3068658"/>
                </a:lnTo>
                <a:lnTo>
                  <a:pt x="11360845" y="3075943"/>
                </a:lnTo>
                <a:lnTo>
                  <a:pt x="11352724" y="3073919"/>
                </a:lnTo>
                <a:lnTo>
                  <a:pt x="11344603" y="3075538"/>
                </a:lnTo>
                <a:lnTo>
                  <a:pt x="11342389" y="3083632"/>
                </a:lnTo>
                <a:lnTo>
                  <a:pt x="11336483" y="3086465"/>
                </a:lnTo>
                <a:lnTo>
                  <a:pt x="11327624" y="3080799"/>
                </a:lnTo>
                <a:lnTo>
                  <a:pt x="11320241" y="3081204"/>
                </a:lnTo>
                <a:lnTo>
                  <a:pt x="11313597" y="3076348"/>
                </a:lnTo>
                <a:lnTo>
                  <a:pt x="11303262" y="3076348"/>
                </a:lnTo>
                <a:cubicBezTo>
                  <a:pt x="11303262" y="3076348"/>
                  <a:pt x="11293665" y="3069063"/>
                  <a:pt x="11293665" y="3069063"/>
                </a:cubicBezTo>
                <a:lnTo>
                  <a:pt x="11294403" y="3063801"/>
                </a:lnTo>
                <a:lnTo>
                  <a:pt x="11289235" y="3054898"/>
                </a:lnTo>
                <a:lnTo>
                  <a:pt x="11288497" y="3037495"/>
                </a:lnTo>
                <a:lnTo>
                  <a:pt x="11284067" y="3030210"/>
                </a:lnTo>
                <a:lnTo>
                  <a:pt x="11296618" y="3017664"/>
                </a:lnTo>
                <a:lnTo>
                  <a:pt x="11312121" y="3009570"/>
                </a:lnTo>
                <a:lnTo>
                  <a:pt x="11314335" y="3000666"/>
                </a:lnTo>
                <a:lnTo>
                  <a:pt x="11323194" y="2999452"/>
                </a:lnTo>
                <a:lnTo>
                  <a:pt x="11332792" y="2995000"/>
                </a:lnTo>
                <a:lnTo>
                  <a:pt x="11342389" y="2995000"/>
                </a:lnTo>
                <a:lnTo>
                  <a:pt x="11349033" y="2990548"/>
                </a:lnTo>
                <a:lnTo>
                  <a:pt x="11354201" y="2992167"/>
                </a:lnTo>
                <a:lnTo>
                  <a:pt x="11364536" y="2990143"/>
                </a:lnTo>
                <a:cubicBezTo>
                  <a:pt x="11363798" y="2990143"/>
                  <a:pt x="11369704" y="2993786"/>
                  <a:pt x="11369704" y="2993786"/>
                </a:cubicBezTo>
                <a:close/>
                <a:moveTo>
                  <a:pt x="11374871" y="2941982"/>
                </a:moveTo>
                <a:lnTo>
                  <a:pt x="11383730" y="2945220"/>
                </a:lnTo>
                <a:cubicBezTo>
                  <a:pt x="11383730" y="2945220"/>
                  <a:pt x="11383730" y="2949267"/>
                  <a:pt x="11383730" y="2949267"/>
                </a:cubicBezTo>
                <a:lnTo>
                  <a:pt x="11374133" y="2947648"/>
                </a:lnTo>
                <a:lnTo>
                  <a:pt x="11366751" y="2948053"/>
                </a:lnTo>
                <a:lnTo>
                  <a:pt x="11363060" y="2943601"/>
                </a:lnTo>
                <a:close/>
                <a:moveTo>
                  <a:pt x="1890653" y="2853755"/>
                </a:moveTo>
                <a:lnTo>
                  <a:pt x="1914277" y="2857397"/>
                </a:lnTo>
                <a:lnTo>
                  <a:pt x="1923136" y="2867110"/>
                </a:lnTo>
                <a:lnTo>
                  <a:pt x="1938639" y="2869943"/>
                </a:lnTo>
                <a:lnTo>
                  <a:pt x="1950451" y="2865896"/>
                </a:lnTo>
                <a:lnTo>
                  <a:pt x="1987363" y="2870753"/>
                </a:lnTo>
                <a:lnTo>
                  <a:pt x="1991793" y="2876014"/>
                </a:lnTo>
                <a:lnTo>
                  <a:pt x="2001390" y="2873990"/>
                </a:lnTo>
                <a:lnTo>
                  <a:pt x="2012463" y="2885727"/>
                </a:lnTo>
                <a:lnTo>
                  <a:pt x="2016155" y="2895440"/>
                </a:lnTo>
                <a:lnTo>
                  <a:pt x="2026490" y="2899892"/>
                </a:lnTo>
                <a:lnTo>
                  <a:pt x="2053805" y="2901106"/>
                </a:lnTo>
                <a:lnTo>
                  <a:pt x="2066355" y="2910415"/>
                </a:lnTo>
                <a:lnTo>
                  <a:pt x="2078167" y="2916081"/>
                </a:lnTo>
                <a:lnTo>
                  <a:pt x="2090717" y="2927008"/>
                </a:lnTo>
                <a:lnTo>
                  <a:pt x="2109173" y="2931055"/>
                </a:lnTo>
                <a:lnTo>
                  <a:pt x="2115818" y="2937126"/>
                </a:lnTo>
                <a:lnTo>
                  <a:pt x="2118770" y="2931460"/>
                </a:lnTo>
                <a:lnTo>
                  <a:pt x="2123938" y="2933888"/>
                </a:lnTo>
                <a:lnTo>
                  <a:pt x="2121724" y="2939149"/>
                </a:lnTo>
                <a:lnTo>
                  <a:pt x="2126153" y="2943601"/>
                </a:lnTo>
                <a:lnTo>
                  <a:pt x="2133535" y="2935912"/>
                </a:lnTo>
                <a:lnTo>
                  <a:pt x="2146824" y="2945220"/>
                </a:lnTo>
                <a:lnTo>
                  <a:pt x="2154944" y="2951696"/>
                </a:lnTo>
                <a:lnTo>
                  <a:pt x="2160112" y="2947648"/>
                </a:lnTo>
                <a:lnTo>
                  <a:pt x="2177830" y="2959790"/>
                </a:lnTo>
                <a:lnTo>
                  <a:pt x="2187427" y="2960599"/>
                </a:lnTo>
                <a:lnTo>
                  <a:pt x="2195548" y="2957766"/>
                </a:lnTo>
                <a:lnTo>
                  <a:pt x="2201454" y="2959385"/>
                </a:lnTo>
                <a:lnTo>
                  <a:pt x="2197763" y="2970717"/>
                </a:lnTo>
                <a:lnTo>
                  <a:pt x="2192595" y="2975574"/>
                </a:lnTo>
                <a:lnTo>
                  <a:pt x="2199239" y="2977597"/>
                </a:lnTo>
                <a:lnTo>
                  <a:pt x="2225078" y="2977597"/>
                </a:lnTo>
                <a:lnTo>
                  <a:pt x="2247225" y="2986096"/>
                </a:lnTo>
                <a:lnTo>
                  <a:pt x="2253131" y="2998642"/>
                </a:lnTo>
                <a:lnTo>
                  <a:pt x="2261990" y="2999452"/>
                </a:lnTo>
                <a:lnTo>
                  <a:pt x="2266419" y="3003904"/>
                </a:lnTo>
                <a:lnTo>
                  <a:pt x="2261252" y="3013212"/>
                </a:lnTo>
                <a:lnTo>
                  <a:pt x="2248701" y="3016045"/>
                </a:lnTo>
                <a:lnTo>
                  <a:pt x="2231722" y="3014022"/>
                </a:lnTo>
                <a:lnTo>
                  <a:pt x="2224339" y="3019688"/>
                </a:lnTo>
                <a:lnTo>
                  <a:pt x="2218433" y="3018473"/>
                </a:lnTo>
                <a:lnTo>
                  <a:pt x="2214742" y="3023735"/>
                </a:lnTo>
                <a:lnTo>
                  <a:pt x="2189642" y="3028996"/>
                </a:lnTo>
                <a:cubicBezTo>
                  <a:pt x="2189642" y="3028996"/>
                  <a:pt x="2172662" y="3022116"/>
                  <a:pt x="2172662" y="3022116"/>
                </a:cubicBezTo>
                <a:lnTo>
                  <a:pt x="2158636" y="3020497"/>
                </a:lnTo>
                <a:lnTo>
                  <a:pt x="2134274" y="3025758"/>
                </a:lnTo>
                <a:lnTo>
                  <a:pt x="2126153" y="3022116"/>
                </a:lnTo>
                <a:lnTo>
                  <a:pt x="2114341" y="3028187"/>
                </a:lnTo>
                <a:lnTo>
                  <a:pt x="2096623" y="3024949"/>
                </a:lnTo>
                <a:lnTo>
                  <a:pt x="2097361" y="3016855"/>
                </a:lnTo>
                <a:lnTo>
                  <a:pt x="2113603" y="3003094"/>
                </a:lnTo>
                <a:lnTo>
                  <a:pt x="2126153" y="3000261"/>
                </a:lnTo>
                <a:lnTo>
                  <a:pt x="2127629" y="2991358"/>
                </a:lnTo>
                <a:lnTo>
                  <a:pt x="2119509" y="2988525"/>
                </a:lnTo>
                <a:lnTo>
                  <a:pt x="2117294" y="2984073"/>
                </a:lnTo>
                <a:lnTo>
                  <a:pt x="2099576" y="2983668"/>
                </a:lnTo>
                <a:lnTo>
                  <a:pt x="2088503" y="2977597"/>
                </a:lnTo>
                <a:lnTo>
                  <a:pt x="2084811" y="2980835"/>
                </a:lnTo>
                <a:lnTo>
                  <a:pt x="2076690" y="2980430"/>
                </a:lnTo>
                <a:lnTo>
                  <a:pt x="2059711" y="2962623"/>
                </a:lnTo>
                <a:lnTo>
                  <a:pt x="2051590" y="2935102"/>
                </a:lnTo>
                <a:lnTo>
                  <a:pt x="2045684" y="2933079"/>
                </a:lnTo>
                <a:lnTo>
                  <a:pt x="2032396" y="2937531"/>
                </a:lnTo>
                <a:lnTo>
                  <a:pt x="2025014" y="2934293"/>
                </a:lnTo>
                <a:lnTo>
                  <a:pt x="2015416" y="2935507"/>
                </a:lnTo>
                <a:lnTo>
                  <a:pt x="2006557" y="2929032"/>
                </a:lnTo>
                <a:lnTo>
                  <a:pt x="2001390" y="2931865"/>
                </a:lnTo>
                <a:lnTo>
                  <a:pt x="1988840" y="2929841"/>
                </a:lnTo>
                <a:lnTo>
                  <a:pt x="1972598" y="2918914"/>
                </a:lnTo>
                <a:lnTo>
                  <a:pt x="1971860" y="2914057"/>
                </a:lnTo>
                <a:lnTo>
                  <a:pt x="1965216" y="2909605"/>
                </a:lnTo>
                <a:lnTo>
                  <a:pt x="1961524" y="2914462"/>
                </a:lnTo>
                <a:lnTo>
                  <a:pt x="1954880" y="2914867"/>
                </a:lnTo>
                <a:lnTo>
                  <a:pt x="1940854" y="2913248"/>
                </a:lnTo>
                <a:lnTo>
                  <a:pt x="1932733" y="2906772"/>
                </a:lnTo>
                <a:lnTo>
                  <a:pt x="1923874" y="2906772"/>
                </a:lnTo>
                <a:lnTo>
                  <a:pt x="1917968" y="2908796"/>
                </a:lnTo>
                <a:lnTo>
                  <a:pt x="1888438" y="2904344"/>
                </a:lnTo>
                <a:lnTo>
                  <a:pt x="1881056" y="2899083"/>
                </a:lnTo>
                <a:lnTo>
                  <a:pt x="1888438" y="2893821"/>
                </a:lnTo>
                <a:lnTo>
                  <a:pt x="1899512" y="2895036"/>
                </a:lnTo>
                <a:lnTo>
                  <a:pt x="1905418" y="2890584"/>
                </a:lnTo>
                <a:lnTo>
                  <a:pt x="1899512" y="2885727"/>
                </a:lnTo>
                <a:lnTo>
                  <a:pt x="1877365" y="2883299"/>
                </a:lnTo>
                <a:lnTo>
                  <a:pt x="1867768" y="2883703"/>
                </a:lnTo>
                <a:lnTo>
                  <a:pt x="1854479" y="2881680"/>
                </a:lnTo>
                <a:lnTo>
                  <a:pt x="1848573" y="2888155"/>
                </a:lnTo>
                <a:lnTo>
                  <a:pt x="1839714" y="2889774"/>
                </a:lnTo>
                <a:lnTo>
                  <a:pt x="1824949" y="2906368"/>
                </a:lnTo>
                <a:lnTo>
                  <a:pt x="1814614" y="2907986"/>
                </a:lnTo>
                <a:lnTo>
                  <a:pt x="1808708" y="2903130"/>
                </a:lnTo>
                <a:lnTo>
                  <a:pt x="1803540" y="2907177"/>
                </a:lnTo>
                <a:lnTo>
                  <a:pt x="1790252" y="2904749"/>
                </a:lnTo>
                <a:lnTo>
                  <a:pt x="1780655" y="2918914"/>
                </a:lnTo>
                <a:lnTo>
                  <a:pt x="1771796" y="2919723"/>
                </a:lnTo>
                <a:lnTo>
                  <a:pt x="1759984" y="2926603"/>
                </a:lnTo>
                <a:lnTo>
                  <a:pt x="1759246" y="2918914"/>
                </a:lnTo>
                <a:lnTo>
                  <a:pt x="1755555" y="2917295"/>
                </a:lnTo>
                <a:lnTo>
                  <a:pt x="1745957" y="2927817"/>
                </a:lnTo>
                <a:lnTo>
                  <a:pt x="1736360" y="2923366"/>
                </a:lnTo>
                <a:lnTo>
                  <a:pt x="1736360" y="2917295"/>
                </a:lnTo>
                <a:lnTo>
                  <a:pt x="1743743" y="2919318"/>
                </a:lnTo>
                <a:lnTo>
                  <a:pt x="1761461" y="2910010"/>
                </a:lnTo>
                <a:lnTo>
                  <a:pt x="1769581" y="2914057"/>
                </a:lnTo>
                <a:lnTo>
                  <a:pt x="1772534" y="2910010"/>
                </a:lnTo>
                <a:lnTo>
                  <a:pt x="1766628" y="2902725"/>
                </a:lnTo>
                <a:lnTo>
                  <a:pt x="1768105" y="2892203"/>
                </a:lnTo>
                <a:lnTo>
                  <a:pt x="1776964" y="2887751"/>
                </a:lnTo>
                <a:lnTo>
                  <a:pt x="1784346" y="2879656"/>
                </a:lnTo>
                <a:lnTo>
                  <a:pt x="1805017" y="2873990"/>
                </a:lnTo>
                <a:lnTo>
                  <a:pt x="1812399" y="2867920"/>
                </a:lnTo>
                <a:lnTo>
                  <a:pt x="1833808" y="2863063"/>
                </a:lnTo>
                <a:lnTo>
                  <a:pt x="1861123" y="2861849"/>
                </a:lnTo>
                <a:lnTo>
                  <a:pt x="1870721" y="2854159"/>
                </a:lnTo>
                <a:close/>
                <a:moveTo>
                  <a:pt x="11682719" y="2808022"/>
                </a:moveTo>
                <a:lnTo>
                  <a:pt x="11688625" y="2813688"/>
                </a:lnTo>
                <a:lnTo>
                  <a:pt x="11684934" y="2816116"/>
                </a:lnTo>
                <a:cubicBezTo>
                  <a:pt x="11684934" y="2816116"/>
                  <a:pt x="11676075" y="2815711"/>
                  <a:pt x="11676075" y="2815711"/>
                </a:cubicBezTo>
                <a:lnTo>
                  <a:pt x="11674598" y="2811664"/>
                </a:lnTo>
                <a:close/>
                <a:moveTo>
                  <a:pt x="11881307" y="2698344"/>
                </a:moveTo>
                <a:lnTo>
                  <a:pt x="11892380" y="2701582"/>
                </a:lnTo>
                <a:lnTo>
                  <a:pt x="11897548" y="2712105"/>
                </a:lnTo>
                <a:lnTo>
                  <a:pt x="11900501" y="2712105"/>
                </a:lnTo>
                <a:lnTo>
                  <a:pt x="11909360" y="2718175"/>
                </a:lnTo>
                <a:lnTo>
                  <a:pt x="11910836" y="2725865"/>
                </a:lnTo>
                <a:lnTo>
                  <a:pt x="11907884" y="2726674"/>
                </a:lnTo>
                <a:lnTo>
                  <a:pt x="11904192" y="2738816"/>
                </a:lnTo>
                <a:lnTo>
                  <a:pt x="11901978" y="2762694"/>
                </a:lnTo>
                <a:lnTo>
                  <a:pt x="11896810" y="2772407"/>
                </a:lnTo>
                <a:lnTo>
                  <a:pt x="11898286" y="2785763"/>
                </a:lnTo>
                <a:lnTo>
                  <a:pt x="11897548" y="2797904"/>
                </a:lnTo>
                <a:lnTo>
                  <a:pt x="11894595" y="2815307"/>
                </a:lnTo>
                <a:lnTo>
                  <a:pt x="11899025" y="2816926"/>
                </a:lnTo>
                <a:lnTo>
                  <a:pt x="11895333" y="2820568"/>
                </a:lnTo>
                <a:lnTo>
                  <a:pt x="11895333" y="2831495"/>
                </a:lnTo>
                <a:lnTo>
                  <a:pt x="11882783" y="2849303"/>
                </a:lnTo>
                <a:lnTo>
                  <a:pt x="11874663" y="2859421"/>
                </a:lnTo>
                <a:lnTo>
                  <a:pt x="11879830" y="2873181"/>
                </a:lnTo>
                <a:lnTo>
                  <a:pt x="11876877" y="2884108"/>
                </a:lnTo>
                <a:lnTo>
                  <a:pt x="11879092" y="2893417"/>
                </a:lnTo>
                <a:lnTo>
                  <a:pt x="11871710" y="2890988"/>
                </a:lnTo>
                <a:lnTo>
                  <a:pt x="11865065" y="2893417"/>
                </a:lnTo>
                <a:lnTo>
                  <a:pt x="11864327" y="2885727"/>
                </a:lnTo>
                <a:lnTo>
                  <a:pt x="11865065" y="2874800"/>
                </a:lnTo>
                <a:lnTo>
                  <a:pt x="11857683" y="2865087"/>
                </a:lnTo>
                <a:lnTo>
                  <a:pt x="11843656" y="2860635"/>
                </a:lnTo>
                <a:lnTo>
                  <a:pt x="11842180" y="2854969"/>
                </a:lnTo>
                <a:lnTo>
                  <a:pt x="11837012" y="2853350"/>
                </a:lnTo>
                <a:lnTo>
                  <a:pt x="11831844" y="2846065"/>
                </a:lnTo>
                <a:lnTo>
                  <a:pt x="11831844" y="2840399"/>
                </a:lnTo>
                <a:lnTo>
                  <a:pt x="11834059" y="2839590"/>
                </a:lnTo>
                <a:lnTo>
                  <a:pt x="11832583" y="2834328"/>
                </a:lnTo>
                <a:lnTo>
                  <a:pt x="11827415" y="2831091"/>
                </a:lnTo>
                <a:lnTo>
                  <a:pt x="11825938" y="2812878"/>
                </a:lnTo>
                <a:lnTo>
                  <a:pt x="11825938" y="2794666"/>
                </a:lnTo>
                <a:lnTo>
                  <a:pt x="11822247" y="2790619"/>
                </a:lnTo>
                <a:lnTo>
                  <a:pt x="11825938" y="2787786"/>
                </a:lnTo>
                <a:lnTo>
                  <a:pt x="11831844" y="2769574"/>
                </a:lnTo>
                <a:lnTo>
                  <a:pt x="11842180" y="2752171"/>
                </a:lnTo>
                <a:cubicBezTo>
                  <a:pt x="11842180" y="2752171"/>
                  <a:pt x="11846609" y="2748529"/>
                  <a:pt x="11846609" y="2748529"/>
                </a:cubicBezTo>
                <a:lnTo>
                  <a:pt x="11848086" y="2742053"/>
                </a:lnTo>
                <a:lnTo>
                  <a:pt x="11845871" y="2738006"/>
                </a:lnTo>
                <a:lnTo>
                  <a:pt x="11856206" y="2721818"/>
                </a:lnTo>
                <a:lnTo>
                  <a:pt x="11866542" y="2710890"/>
                </a:lnTo>
                <a:lnTo>
                  <a:pt x="11875401" y="2707653"/>
                </a:lnTo>
                <a:lnTo>
                  <a:pt x="11874663" y="2701582"/>
                </a:lnTo>
                <a:close/>
                <a:moveTo>
                  <a:pt x="11785335" y="2690655"/>
                </a:moveTo>
                <a:lnTo>
                  <a:pt x="11789026" y="2694297"/>
                </a:lnTo>
                <a:lnTo>
                  <a:pt x="11788288" y="2701177"/>
                </a:lnTo>
                <a:cubicBezTo>
                  <a:pt x="11788288" y="2701177"/>
                  <a:pt x="11783120" y="2702796"/>
                  <a:pt x="11783120" y="2702796"/>
                </a:cubicBezTo>
                <a:lnTo>
                  <a:pt x="11780906" y="2692274"/>
                </a:lnTo>
                <a:close/>
                <a:moveTo>
                  <a:pt x="11858421" y="2427995"/>
                </a:moveTo>
                <a:lnTo>
                  <a:pt x="11862112" y="2429209"/>
                </a:lnTo>
                <a:lnTo>
                  <a:pt x="11868018" y="2428804"/>
                </a:lnTo>
                <a:lnTo>
                  <a:pt x="11877616" y="2434066"/>
                </a:lnTo>
                <a:cubicBezTo>
                  <a:pt x="11877616" y="2434066"/>
                  <a:pt x="11877616" y="2441351"/>
                  <a:pt x="11877616" y="2441351"/>
                </a:cubicBezTo>
                <a:lnTo>
                  <a:pt x="11870233" y="2436899"/>
                </a:lnTo>
                <a:lnTo>
                  <a:pt x="11860636" y="2434066"/>
                </a:lnTo>
                <a:close/>
                <a:moveTo>
                  <a:pt x="11803791" y="2337744"/>
                </a:moveTo>
                <a:lnTo>
                  <a:pt x="11816341" y="2339767"/>
                </a:lnTo>
                <a:cubicBezTo>
                  <a:pt x="11816341" y="2339767"/>
                  <a:pt x="11820771" y="2342195"/>
                  <a:pt x="11820771" y="2342195"/>
                </a:cubicBezTo>
                <a:lnTo>
                  <a:pt x="11828891" y="2341791"/>
                </a:lnTo>
                <a:lnTo>
                  <a:pt x="11829630" y="2351504"/>
                </a:lnTo>
                <a:lnTo>
                  <a:pt x="11819294" y="2347052"/>
                </a:lnTo>
                <a:lnTo>
                  <a:pt x="11808959" y="2347052"/>
                </a:lnTo>
                <a:lnTo>
                  <a:pt x="11803053" y="2341386"/>
                </a:lnTo>
                <a:close/>
                <a:moveTo>
                  <a:pt x="12159625" y="2254373"/>
                </a:moveTo>
                <a:lnTo>
                  <a:pt x="12160363" y="2259634"/>
                </a:lnTo>
                <a:lnTo>
                  <a:pt x="12166269" y="2262467"/>
                </a:lnTo>
                <a:lnTo>
                  <a:pt x="12169960" y="2268942"/>
                </a:lnTo>
                <a:lnTo>
                  <a:pt x="12164054" y="2273394"/>
                </a:lnTo>
                <a:lnTo>
                  <a:pt x="12157410" y="2272585"/>
                </a:lnTo>
                <a:lnTo>
                  <a:pt x="12153719" y="2262467"/>
                </a:lnTo>
                <a:cubicBezTo>
                  <a:pt x="12153719" y="2262467"/>
                  <a:pt x="12154457" y="2256801"/>
                  <a:pt x="12154457" y="2256801"/>
                </a:cubicBezTo>
                <a:close/>
                <a:moveTo>
                  <a:pt x="12164792" y="2249516"/>
                </a:moveTo>
                <a:lnTo>
                  <a:pt x="12171437" y="2250730"/>
                </a:lnTo>
                <a:lnTo>
                  <a:pt x="12165531" y="2253968"/>
                </a:lnTo>
                <a:cubicBezTo>
                  <a:pt x="12165531" y="2253968"/>
                  <a:pt x="12164792" y="2249516"/>
                  <a:pt x="12164792" y="2249516"/>
                </a:cubicBezTo>
                <a:close/>
                <a:moveTo>
                  <a:pt x="12176604" y="2243850"/>
                </a:moveTo>
                <a:cubicBezTo>
                  <a:pt x="12176604" y="2243850"/>
                  <a:pt x="12175128" y="2246683"/>
                  <a:pt x="12175128" y="2246683"/>
                </a:cubicBezTo>
                <a:lnTo>
                  <a:pt x="12170698" y="2245064"/>
                </a:lnTo>
                <a:close/>
                <a:moveTo>
                  <a:pt x="12176604" y="2239398"/>
                </a:moveTo>
                <a:lnTo>
                  <a:pt x="12180295" y="2239803"/>
                </a:lnTo>
                <a:lnTo>
                  <a:pt x="12178081" y="2241826"/>
                </a:lnTo>
                <a:cubicBezTo>
                  <a:pt x="12178081" y="2241826"/>
                  <a:pt x="12176604" y="2239398"/>
                  <a:pt x="12176604" y="2239398"/>
                </a:cubicBezTo>
                <a:close/>
                <a:moveTo>
                  <a:pt x="12178819" y="2231709"/>
                </a:moveTo>
                <a:cubicBezTo>
                  <a:pt x="12178819" y="2231709"/>
                  <a:pt x="12181772" y="2231709"/>
                  <a:pt x="12181772" y="2231709"/>
                </a:cubicBezTo>
                <a:lnTo>
                  <a:pt x="12187678" y="2235351"/>
                </a:lnTo>
                <a:lnTo>
                  <a:pt x="12184725" y="2236970"/>
                </a:lnTo>
                <a:lnTo>
                  <a:pt x="12179557" y="2233327"/>
                </a:lnTo>
                <a:close/>
                <a:moveTo>
                  <a:pt x="12048888" y="2213901"/>
                </a:moveTo>
                <a:lnTo>
                  <a:pt x="12058485" y="2215520"/>
                </a:lnTo>
                <a:lnTo>
                  <a:pt x="12059223" y="2221186"/>
                </a:lnTo>
                <a:lnTo>
                  <a:pt x="12052579" y="2232113"/>
                </a:lnTo>
                <a:cubicBezTo>
                  <a:pt x="12052579" y="2232113"/>
                  <a:pt x="12035600" y="2234946"/>
                  <a:pt x="12035600" y="2234946"/>
                </a:cubicBezTo>
                <a:lnTo>
                  <a:pt x="12026003" y="2233327"/>
                </a:lnTo>
                <a:lnTo>
                  <a:pt x="12022311" y="2226447"/>
                </a:lnTo>
                <a:lnTo>
                  <a:pt x="12027479" y="2219567"/>
                </a:lnTo>
                <a:close/>
                <a:moveTo>
                  <a:pt x="12161839" y="2173025"/>
                </a:moveTo>
                <a:lnTo>
                  <a:pt x="12169960" y="2173429"/>
                </a:lnTo>
                <a:lnTo>
                  <a:pt x="12167007" y="2179500"/>
                </a:lnTo>
                <a:lnTo>
                  <a:pt x="12163316" y="2183143"/>
                </a:lnTo>
                <a:lnTo>
                  <a:pt x="12158886" y="2183952"/>
                </a:lnTo>
                <a:cubicBezTo>
                  <a:pt x="12158886" y="2183952"/>
                  <a:pt x="12158148" y="2178691"/>
                  <a:pt x="12158148" y="2178691"/>
                </a:cubicBezTo>
                <a:close/>
                <a:moveTo>
                  <a:pt x="12016405" y="2157646"/>
                </a:moveTo>
                <a:lnTo>
                  <a:pt x="12019358" y="2162502"/>
                </a:lnTo>
                <a:lnTo>
                  <a:pt x="12020097" y="2170192"/>
                </a:lnTo>
                <a:lnTo>
                  <a:pt x="12016405" y="2170192"/>
                </a:lnTo>
                <a:cubicBezTo>
                  <a:pt x="12016405" y="2170192"/>
                  <a:pt x="12012714" y="2172620"/>
                  <a:pt x="12012714" y="2172620"/>
                </a:cubicBezTo>
                <a:lnTo>
                  <a:pt x="12008285" y="2166144"/>
                </a:lnTo>
                <a:lnTo>
                  <a:pt x="12010499" y="2162907"/>
                </a:lnTo>
                <a:lnTo>
                  <a:pt x="12013452" y="2162907"/>
                </a:lnTo>
                <a:close/>
                <a:moveTo>
                  <a:pt x="12168484" y="2145504"/>
                </a:moveTo>
                <a:cubicBezTo>
                  <a:pt x="12168484" y="2145504"/>
                  <a:pt x="12170698" y="2149551"/>
                  <a:pt x="12170698" y="2149551"/>
                </a:cubicBezTo>
                <a:lnTo>
                  <a:pt x="12172175" y="2155622"/>
                </a:lnTo>
                <a:lnTo>
                  <a:pt x="12167007" y="2165335"/>
                </a:lnTo>
                <a:lnTo>
                  <a:pt x="12163316" y="2168168"/>
                </a:lnTo>
                <a:lnTo>
                  <a:pt x="12161101" y="2162098"/>
                </a:lnTo>
                <a:lnTo>
                  <a:pt x="12161101" y="2154003"/>
                </a:lnTo>
                <a:lnTo>
                  <a:pt x="12164054" y="2148337"/>
                </a:lnTo>
                <a:close/>
                <a:moveTo>
                  <a:pt x="12088015" y="2136196"/>
                </a:moveTo>
                <a:cubicBezTo>
                  <a:pt x="12088015" y="2136196"/>
                  <a:pt x="12093183" y="2140647"/>
                  <a:pt x="12093183" y="2140647"/>
                </a:cubicBezTo>
                <a:lnTo>
                  <a:pt x="12085800" y="2143481"/>
                </a:lnTo>
                <a:lnTo>
                  <a:pt x="12083586" y="2139434"/>
                </a:lnTo>
                <a:close/>
                <a:moveTo>
                  <a:pt x="12125665" y="2124459"/>
                </a:moveTo>
                <a:lnTo>
                  <a:pt x="12129357" y="2126482"/>
                </a:lnTo>
                <a:lnTo>
                  <a:pt x="12130095" y="2134577"/>
                </a:lnTo>
                <a:lnTo>
                  <a:pt x="12127142" y="2139434"/>
                </a:lnTo>
                <a:cubicBezTo>
                  <a:pt x="12127142" y="2139434"/>
                  <a:pt x="12121974" y="2141052"/>
                  <a:pt x="12121974" y="2141052"/>
                </a:cubicBezTo>
                <a:lnTo>
                  <a:pt x="12119021" y="2134982"/>
                </a:lnTo>
                <a:lnTo>
                  <a:pt x="12119021" y="2129315"/>
                </a:lnTo>
                <a:close/>
                <a:moveTo>
                  <a:pt x="3316940" y="1580118"/>
                </a:moveTo>
                <a:lnTo>
                  <a:pt x="3316940" y="1584570"/>
                </a:lnTo>
                <a:lnTo>
                  <a:pt x="3313987" y="1589022"/>
                </a:lnTo>
                <a:lnTo>
                  <a:pt x="3311772" y="1585784"/>
                </a:lnTo>
                <a:cubicBezTo>
                  <a:pt x="3311772" y="1585784"/>
                  <a:pt x="3312511" y="1581332"/>
                  <a:pt x="3312511" y="1581332"/>
                </a:cubicBezTo>
                <a:close/>
                <a:moveTo>
                  <a:pt x="3113185" y="1556240"/>
                </a:moveTo>
                <a:lnTo>
                  <a:pt x="3113923" y="1560287"/>
                </a:lnTo>
                <a:lnTo>
                  <a:pt x="3109494" y="1566762"/>
                </a:lnTo>
                <a:lnTo>
                  <a:pt x="3118353" y="1567572"/>
                </a:lnTo>
                <a:lnTo>
                  <a:pt x="3118353" y="1573642"/>
                </a:lnTo>
                <a:lnTo>
                  <a:pt x="3108017" y="1590640"/>
                </a:lnTo>
                <a:lnTo>
                  <a:pt x="3101373" y="1596306"/>
                </a:lnTo>
                <a:lnTo>
                  <a:pt x="3111708" y="1599544"/>
                </a:lnTo>
                <a:lnTo>
                  <a:pt x="3115400" y="1606424"/>
                </a:lnTo>
                <a:lnTo>
                  <a:pt x="3110970" y="1612090"/>
                </a:lnTo>
                <a:lnTo>
                  <a:pt x="3113923" y="1616137"/>
                </a:lnTo>
                <a:lnTo>
                  <a:pt x="3119829" y="1612495"/>
                </a:lnTo>
                <a:lnTo>
                  <a:pt x="3119829" y="1605615"/>
                </a:lnTo>
                <a:lnTo>
                  <a:pt x="3125735" y="1603996"/>
                </a:lnTo>
                <a:lnTo>
                  <a:pt x="3135332" y="1607234"/>
                </a:lnTo>
                <a:lnTo>
                  <a:pt x="3137547" y="1617352"/>
                </a:lnTo>
                <a:lnTo>
                  <a:pt x="3139762" y="1621399"/>
                </a:lnTo>
                <a:lnTo>
                  <a:pt x="3130903" y="1624232"/>
                </a:lnTo>
                <a:lnTo>
                  <a:pt x="3125735" y="1627874"/>
                </a:lnTo>
                <a:lnTo>
                  <a:pt x="3111708" y="1629898"/>
                </a:lnTo>
                <a:lnTo>
                  <a:pt x="3096943" y="1640016"/>
                </a:lnTo>
                <a:lnTo>
                  <a:pt x="3088085" y="1640016"/>
                </a:lnTo>
                <a:lnTo>
                  <a:pt x="3084393" y="1635159"/>
                </a:lnTo>
                <a:lnTo>
                  <a:pt x="3080702" y="1636778"/>
                </a:lnTo>
                <a:lnTo>
                  <a:pt x="3078487" y="1645277"/>
                </a:lnTo>
                <a:lnTo>
                  <a:pt x="3075534" y="1647300"/>
                </a:lnTo>
                <a:lnTo>
                  <a:pt x="3071843" y="1640825"/>
                </a:lnTo>
                <a:lnTo>
                  <a:pt x="3057078" y="1633945"/>
                </a:lnTo>
                <a:cubicBezTo>
                  <a:pt x="3057078" y="1633945"/>
                  <a:pt x="3055602" y="1621399"/>
                  <a:pt x="3055602" y="1621399"/>
                </a:cubicBezTo>
                <a:lnTo>
                  <a:pt x="3052649" y="1615733"/>
                </a:lnTo>
                <a:lnTo>
                  <a:pt x="3056340" y="1608853"/>
                </a:lnTo>
                <a:lnTo>
                  <a:pt x="3070367" y="1601568"/>
                </a:lnTo>
                <a:lnTo>
                  <a:pt x="3080702" y="1587403"/>
                </a:lnTo>
                <a:lnTo>
                  <a:pt x="3085132" y="1582951"/>
                </a:lnTo>
                <a:lnTo>
                  <a:pt x="3089561" y="1573238"/>
                </a:lnTo>
                <a:lnTo>
                  <a:pt x="3101373" y="1564739"/>
                </a:lnTo>
                <a:lnTo>
                  <a:pt x="3105802" y="1557454"/>
                </a:lnTo>
                <a:close/>
                <a:moveTo>
                  <a:pt x="3304390" y="1550169"/>
                </a:moveTo>
                <a:lnTo>
                  <a:pt x="3304390" y="1553407"/>
                </a:lnTo>
                <a:lnTo>
                  <a:pt x="3307343" y="1557049"/>
                </a:lnTo>
                <a:lnTo>
                  <a:pt x="3306605" y="1562310"/>
                </a:lnTo>
                <a:lnTo>
                  <a:pt x="3303652" y="1565143"/>
                </a:lnTo>
                <a:lnTo>
                  <a:pt x="3303652" y="1569191"/>
                </a:lnTo>
                <a:lnTo>
                  <a:pt x="3306605" y="1572024"/>
                </a:lnTo>
                <a:lnTo>
                  <a:pt x="3308819" y="1575666"/>
                </a:lnTo>
                <a:lnTo>
                  <a:pt x="3305128" y="1581737"/>
                </a:lnTo>
                <a:lnTo>
                  <a:pt x="3302914" y="1581737"/>
                </a:lnTo>
                <a:cubicBezTo>
                  <a:pt x="3302914" y="1581737"/>
                  <a:pt x="3300699" y="1576476"/>
                  <a:pt x="3300699" y="1576476"/>
                </a:cubicBezTo>
                <a:lnTo>
                  <a:pt x="3302914" y="1570405"/>
                </a:lnTo>
                <a:lnTo>
                  <a:pt x="3300699" y="1563525"/>
                </a:lnTo>
                <a:lnTo>
                  <a:pt x="3298484" y="1557454"/>
                </a:lnTo>
                <a:lnTo>
                  <a:pt x="3301437" y="1553407"/>
                </a:lnTo>
                <a:close/>
                <a:moveTo>
                  <a:pt x="2951509" y="1546527"/>
                </a:moveTo>
                <a:lnTo>
                  <a:pt x="2952986" y="1554621"/>
                </a:lnTo>
                <a:lnTo>
                  <a:pt x="2947080" y="1560287"/>
                </a:lnTo>
                <a:lnTo>
                  <a:pt x="2947080" y="1563929"/>
                </a:lnTo>
                <a:lnTo>
                  <a:pt x="2950771" y="1568381"/>
                </a:lnTo>
                <a:lnTo>
                  <a:pt x="2950771" y="1576071"/>
                </a:lnTo>
                <a:lnTo>
                  <a:pt x="2958892" y="1580118"/>
                </a:lnTo>
                <a:lnTo>
                  <a:pt x="2959630" y="1574452"/>
                </a:lnTo>
                <a:lnTo>
                  <a:pt x="2967013" y="1574047"/>
                </a:lnTo>
                <a:lnTo>
                  <a:pt x="2979563" y="1583356"/>
                </a:lnTo>
                <a:lnTo>
                  <a:pt x="2985469" y="1583356"/>
                </a:lnTo>
                <a:lnTo>
                  <a:pt x="2989898" y="1587403"/>
                </a:lnTo>
                <a:lnTo>
                  <a:pt x="3004663" y="1586998"/>
                </a:lnTo>
                <a:lnTo>
                  <a:pt x="3008354" y="1582951"/>
                </a:lnTo>
                <a:lnTo>
                  <a:pt x="3016475" y="1585379"/>
                </a:lnTo>
                <a:lnTo>
                  <a:pt x="3031240" y="1585784"/>
                </a:lnTo>
                <a:lnTo>
                  <a:pt x="3026810" y="1589022"/>
                </a:lnTo>
                <a:cubicBezTo>
                  <a:pt x="3026810" y="1589022"/>
                  <a:pt x="3015737" y="1590640"/>
                  <a:pt x="3015737" y="1590640"/>
                </a:cubicBezTo>
                <a:lnTo>
                  <a:pt x="3012784" y="1599139"/>
                </a:lnTo>
                <a:lnTo>
                  <a:pt x="3014260" y="1604805"/>
                </a:lnTo>
                <a:lnTo>
                  <a:pt x="3010569" y="1613709"/>
                </a:lnTo>
                <a:lnTo>
                  <a:pt x="3003925" y="1616137"/>
                </a:lnTo>
                <a:lnTo>
                  <a:pt x="2992113" y="1611281"/>
                </a:lnTo>
                <a:lnTo>
                  <a:pt x="2989160" y="1601568"/>
                </a:lnTo>
                <a:lnTo>
                  <a:pt x="2967013" y="1599139"/>
                </a:lnTo>
                <a:lnTo>
                  <a:pt x="2960368" y="1596306"/>
                </a:lnTo>
                <a:lnTo>
                  <a:pt x="2959630" y="1591450"/>
                </a:lnTo>
                <a:lnTo>
                  <a:pt x="2955201" y="1586593"/>
                </a:lnTo>
                <a:lnTo>
                  <a:pt x="2951509" y="1586593"/>
                </a:lnTo>
                <a:lnTo>
                  <a:pt x="2947818" y="1580927"/>
                </a:lnTo>
                <a:lnTo>
                  <a:pt x="2941912" y="1578904"/>
                </a:lnTo>
                <a:lnTo>
                  <a:pt x="2941912" y="1572024"/>
                </a:lnTo>
                <a:lnTo>
                  <a:pt x="2937483" y="1568381"/>
                </a:lnTo>
                <a:lnTo>
                  <a:pt x="2931577" y="1569191"/>
                </a:lnTo>
                <a:lnTo>
                  <a:pt x="2929362" y="1565953"/>
                </a:lnTo>
                <a:lnTo>
                  <a:pt x="2933053" y="1558668"/>
                </a:lnTo>
                <a:close/>
                <a:moveTo>
                  <a:pt x="3063723" y="1523053"/>
                </a:moveTo>
                <a:lnTo>
                  <a:pt x="3065199" y="1523053"/>
                </a:lnTo>
                <a:lnTo>
                  <a:pt x="3064461" y="1525481"/>
                </a:lnTo>
                <a:lnTo>
                  <a:pt x="3064461" y="1524267"/>
                </a:lnTo>
                <a:lnTo>
                  <a:pt x="3057078" y="1529933"/>
                </a:lnTo>
                <a:lnTo>
                  <a:pt x="3054864" y="1535195"/>
                </a:lnTo>
                <a:lnTo>
                  <a:pt x="3051172" y="1536813"/>
                </a:lnTo>
                <a:lnTo>
                  <a:pt x="3053387" y="1540456"/>
                </a:lnTo>
                <a:lnTo>
                  <a:pt x="3057078" y="1540861"/>
                </a:lnTo>
                <a:lnTo>
                  <a:pt x="3055602" y="1542884"/>
                </a:lnTo>
                <a:cubicBezTo>
                  <a:pt x="3055602" y="1542884"/>
                  <a:pt x="3052649" y="1541670"/>
                  <a:pt x="3052649" y="1541670"/>
                </a:cubicBezTo>
                <a:lnTo>
                  <a:pt x="3049696" y="1536813"/>
                </a:lnTo>
                <a:lnTo>
                  <a:pt x="3054864" y="1529529"/>
                </a:lnTo>
                <a:close/>
                <a:moveTo>
                  <a:pt x="3328752" y="1519815"/>
                </a:moveTo>
                <a:cubicBezTo>
                  <a:pt x="3328752" y="1519815"/>
                  <a:pt x="3331705" y="1522648"/>
                  <a:pt x="3331705" y="1522648"/>
                </a:cubicBezTo>
                <a:lnTo>
                  <a:pt x="3329490" y="1525077"/>
                </a:lnTo>
                <a:lnTo>
                  <a:pt x="3326537" y="1524267"/>
                </a:lnTo>
                <a:close/>
                <a:moveTo>
                  <a:pt x="3435059" y="1496747"/>
                </a:moveTo>
                <a:lnTo>
                  <a:pt x="3444656" y="1499175"/>
                </a:lnTo>
                <a:lnTo>
                  <a:pt x="3443918" y="1502413"/>
                </a:lnTo>
                <a:lnTo>
                  <a:pt x="3435797" y="1502413"/>
                </a:lnTo>
                <a:lnTo>
                  <a:pt x="3431368" y="1500389"/>
                </a:lnTo>
                <a:lnTo>
                  <a:pt x="3431368" y="1497151"/>
                </a:lnTo>
                <a:cubicBezTo>
                  <a:pt x="3431368" y="1497151"/>
                  <a:pt x="3435059" y="1496747"/>
                  <a:pt x="3435059" y="1496747"/>
                </a:cubicBezTo>
                <a:close/>
                <a:moveTo>
                  <a:pt x="5838782" y="1400425"/>
                </a:moveTo>
                <a:cubicBezTo>
                  <a:pt x="5838782" y="1400425"/>
                  <a:pt x="5843949" y="1403663"/>
                  <a:pt x="5843949" y="1403663"/>
                </a:cubicBezTo>
                <a:lnTo>
                  <a:pt x="5848379" y="1402853"/>
                </a:lnTo>
                <a:lnTo>
                  <a:pt x="5845426" y="1408114"/>
                </a:lnTo>
                <a:lnTo>
                  <a:pt x="5845426" y="1411352"/>
                </a:lnTo>
                <a:lnTo>
                  <a:pt x="5838782" y="1412566"/>
                </a:lnTo>
                <a:lnTo>
                  <a:pt x="5832137" y="1407709"/>
                </a:lnTo>
                <a:lnTo>
                  <a:pt x="5825493" y="1406495"/>
                </a:lnTo>
                <a:close/>
                <a:moveTo>
                  <a:pt x="3416603" y="1399210"/>
                </a:moveTo>
                <a:lnTo>
                  <a:pt x="3418080" y="1399615"/>
                </a:lnTo>
                <a:lnTo>
                  <a:pt x="3419556" y="1404472"/>
                </a:lnTo>
                <a:lnTo>
                  <a:pt x="3415127" y="1410947"/>
                </a:lnTo>
                <a:lnTo>
                  <a:pt x="3407744" y="1414185"/>
                </a:lnTo>
                <a:lnTo>
                  <a:pt x="3404053" y="1411352"/>
                </a:lnTo>
                <a:cubicBezTo>
                  <a:pt x="3404053" y="1411352"/>
                  <a:pt x="3404053" y="1407709"/>
                  <a:pt x="3404053" y="1407709"/>
                </a:cubicBezTo>
                <a:lnTo>
                  <a:pt x="3406268" y="1405686"/>
                </a:lnTo>
                <a:lnTo>
                  <a:pt x="3411435" y="1407709"/>
                </a:lnTo>
                <a:lnTo>
                  <a:pt x="3414388" y="1406495"/>
                </a:lnTo>
                <a:lnTo>
                  <a:pt x="3417341" y="1401639"/>
                </a:lnTo>
                <a:close/>
                <a:moveTo>
                  <a:pt x="3427677" y="1395568"/>
                </a:moveTo>
                <a:lnTo>
                  <a:pt x="3431368" y="1396377"/>
                </a:lnTo>
                <a:lnTo>
                  <a:pt x="3433583" y="1398806"/>
                </a:lnTo>
                <a:lnTo>
                  <a:pt x="3435797" y="1397187"/>
                </a:lnTo>
                <a:lnTo>
                  <a:pt x="3440227" y="1400020"/>
                </a:lnTo>
                <a:lnTo>
                  <a:pt x="3440965" y="1404067"/>
                </a:lnTo>
                <a:lnTo>
                  <a:pt x="3435059" y="1408114"/>
                </a:lnTo>
                <a:cubicBezTo>
                  <a:pt x="3435059" y="1408114"/>
                  <a:pt x="3429891" y="1407305"/>
                  <a:pt x="3429891" y="1407709"/>
                </a:cubicBezTo>
                <a:lnTo>
                  <a:pt x="3428415" y="1397996"/>
                </a:lnTo>
                <a:close/>
                <a:moveTo>
                  <a:pt x="2974395" y="1365619"/>
                </a:moveTo>
                <a:lnTo>
                  <a:pt x="2983254" y="1368857"/>
                </a:lnTo>
                <a:lnTo>
                  <a:pt x="3006878" y="1376142"/>
                </a:lnTo>
                <a:lnTo>
                  <a:pt x="3019428" y="1377356"/>
                </a:lnTo>
                <a:lnTo>
                  <a:pt x="3031240" y="1381403"/>
                </a:lnTo>
                <a:lnTo>
                  <a:pt x="3040837" y="1391116"/>
                </a:lnTo>
                <a:lnTo>
                  <a:pt x="3045266" y="1391926"/>
                </a:lnTo>
                <a:lnTo>
                  <a:pt x="3056340" y="1399210"/>
                </a:lnTo>
                <a:lnTo>
                  <a:pt x="3064461" y="1408114"/>
                </a:lnTo>
                <a:lnTo>
                  <a:pt x="3071105" y="1410138"/>
                </a:lnTo>
                <a:lnTo>
                  <a:pt x="3076273" y="1414185"/>
                </a:lnTo>
                <a:lnTo>
                  <a:pt x="3078487" y="1418232"/>
                </a:lnTo>
                <a:lnTo>
                  <a:pt x="3084393" y="1423089"/>
                </a:lnTo>
                <a:lnTo>
                  <a:pt x="3082917" y="1428350"/>
                </a:lnTo>
                <a:lnTo>
                  <a:pt x="3071105" y="1431992"/>
                </a:lnTo>
                <a:lnTo>
                  <a:pt x="3062246" y="1428350"/>
                </a:lnTo>
                <a:lnTo>
                  <a:pt x="3055602" y="1427540"/>
                </a:lnTo>
                <a:lnTo>
                  <a:pt x="3048219" y="1422279"/>
                </a:lnTo>
                <a:cubicBezTo>
                  <a:pt x="3048219" y="1422279"/>
                  <a:pt x="3037884" y="1420256"/>
                  <a:pt x="3037884" y="1420256"/>
                </a:cubicBezTo>
                <a:lnTo>
                  <a:pt x="3023857" y="1420256"/>
                </a:lnTo>
                <a:lnTo>
                  <a:pt x="3005401" y="1407305"/>
                </a:lnTo>
                <a:lnTo>
                  <a:pt x="3000234" y="1406495"/>
                </a:lnTo>
                <a:lnTo>
                  <a:pt x="2997281" y="1402853"/>
                </a:lnTo>
                <a:lnTo>
                  <a:pt x="2995066" y="1394354"/>
                </a:lnTo>
                <a:lnTo>
                  <a:pt x="2978824" y="1382617"/>
                </a:lnTo>
                <a:lnTo>
                  <a:pt x="2969227" y="1378570"/>
                </a:lnTo>
                <a:lnTo>
                  <a:pt x="2964798" y="1370476"/>
                </a:lnTo>
                <a:close/>
                <a:moveTo>
                  <a:pt x="5931062" y="1352668"/>
                </a:moveTo>
                <a:cubicBezTo>
                  <a:pt x="5931062" y="1352668"/>
                  <a:pt x="5935492" y="1352668"/>
                  <a:pt x="5935492" y="1352668"/>
                </a:cubicBezTo>
                <a:lnTo>
                  <a:pt x="5938444" y="1355906"/>
                </a:lnTo>
                <a:lnTo>
                  <a:pt x="5933277" y="1357120"/>
                </a:lnTo>
                <a:lnTo>
                  <a:pt x="5927371" y="1354287"/>
                </a:lnTo>
                <a:close/>
                <a:moveTo>
                  <a:pt x="3383382" y="1328790"/>
                </a:moveTo>
                <a:lnTo>
                  <a:pt x="3387073" y="1329600"/>
                </a:lnTo>
                <a:lnTo>
                  <a:pt x="3387073" y="1334456"/>
                </a:lnTo>
                <a:lnTo>
                  <a:pt x="3384120" y="1334456"/>
                </a:lnTo>
                <a:lnTo>
                  <a:pt x="3381906" y="1336480"/>
                </a:lnTo>
                <a:lnTo>
                  <a:pt x="3378953" y="1335266"/>
                </a:lnTo>
                <a:lnTo>
                  <a:pt x="3378953" y="1330004"/>
                </a:lnTo>
                <a:cubicBezTo>
                  <a:pt x="3378953" y="1330004"/>
                  <a:pt x="3383382" y="1328790"/>
                  <a:pt x="3383382" y="1328790"/>
                </a:cubicBezTo>
                <a:close/>
                <a:moveTo>
                  <a:pt x="3377476" y="1279820"/>
                </a:moveTo>
                <a:lnTo>
                  <a:pt x="3378214" y="1283057"/>
                </a:lnTo>
                <a:lnTo>
                  <a:pt x="3378214" y="1287509"/>
                </a:lnTo>
                <a:lnTo>
                  <a:pt x="3381906" y="1287914"/>
                </a:lnTo>
                <a:lnTo>
                  <a:pt x="3381167" y="1284676"/>
                </a:lnTo>
                <a:lnTo>
                  <a:pt x="3387073" y="1282248"/>
                </a:lnTo>
                <a:lnTo>
                  <a:pt x="3393718" y="1282248"/>
                </a:lnTo>
                <a:lnTo>
                  <a:pt x="3393718" y="1293580"/>
                </a:lnTo>
                <a:lnTo>
                  <a:pt x="3390026" y="1298437"/>
                </a:lnTo>
                <a:lnTo>
                  <a:pt x="3386335" y="1300460"/>
                </a:lnTo>
                <a:lnTo>
                  <a:pt x="3378953" y="1296413"/>
                </a:lnTo>
                <a:lnTo>
                  <a:pt x="3371570" y="1295199"/>
                </a:lnTo>
                <a:lnTo>
                  <a:pt x="3366402" y="1296413"/>
                </a:lnTo>
                <a:lnTo>
                  <a:pt x="3364188" y="1300460"/>
                </a:lnTo>
                <a:lnTo>
                  <a:pt x="3367141" y="1302888"/>
                </a:lnTo>
                <a:lnTo>
                  <a:pt x="3368617" y="1309364"/>
                </a:lnTo>
                <a:lnTo>
                  <a:pt x="3373047" y="1306531"/>
                </a:lnTo>
                <a:lnTo>
                  <a:pt x="3376738" y="1306531"/>
                </a:lnTo>
                <a:lnTo>
                  <a:pt x="3379691" y="1310578"/>
                </a:lnTo>
                <a:lnTo>
                  <a:pt x="3377476" y="1315435"/>
                </a:lnTo>
                <a:lnTo>
                  <a:pt x="3367879" y="1323934"/>
                </a:lnTo>
                <a:lnTo>
                  <a:pt x="3361973" y="1332433"/>
                </a:lnTo>
                <a:lnTo>
                  <a:pt x="3359758" y="1328790"/>
                </a:lnTo>
                <a:lnTo>
                  <a:pt x="3360497" y="1324743"/>
                </a:lnTo>
                <a:lnTo>
                  <a:pt x="3361235" y="1319482"/>
                </a:lnTo>
                <a:lnTo>
                  <a:pt x="3359020" y="1325148"/>
                </a:lnTo>
                <a:lnTo>
                  <a:pt x="3355329" y="1330004"/>
                </a:lnTo>
                <a:lnTo>
                  <a:pt x="3356067" y="1334051"/>
                </a:lnTo>
                <a:lnTo>
                  <a:pt x="3354591" y="1337289"/>
                </a:lnTo>
                <a:lnTo>
                  <a:pt x="3349423" y="1338503"/>
                </a:lnTo>
                <a:lnTo>
                  <a:pt x="3345732" y="1343765"/>
                </a:lnTo>
                <a:lnTo>
                  <a:pt x="3339826" y="1347407"/>
                </a:lnTo>
                <a:lnTo>
                  <a:pt x="3336134" y="1355097"/>
                </a:lnTo>
                <a:lnTo>
                  <a:pt x="3332443" y="1357930"/>
                </a:lnTo>
                <a:lnTo>
                  <a:pt x="3328014" y="1361977"/>
                </a:lnTo>
                <a:lnTo>
                  <a:pt x="3328014" y="1365619"/>
                </a:lnTo>
                <a:lnTo>
                  <a:pt x="3321370" y="1371690"/>
                </a:lnTo>
                <a:lnTo>
                  <a:pt x="3317678" y="1379379"/>
                </a:lnTo>
                <a:lnTo>
                  <a:pt x="3316940" y="1383427"/>
                </a:lnTo>
                <a:lnTo>
                  <a:pt x="3312511" y="1389902"/>
                </a:lnTo>
                <a:lnTo>
                  <a:pt x="3311034" y="1395973"/>
                </a:lnTo>
                <a:lnTo>
                  <a:pt x="3311034" y="1403258"/>
                </a:lnTo>
                <a:lnTo>
                  <a:pt x="3316940" y="1397996"/>
                </a:lnTo>
                <a:lnTo>
                  <a:pt x="3323584" y="1393949"/>
                </a:lnTo>
                <a:lnTo>
                  <a:pt x="3325799" y="1388688"/>
                </a:lnTo>
                <a:lnTo>
                  <a:pt x="3330229" y="1385855"/>
                </a:lnTo>
                <a:lnTo>
                  <a:pt x="3336873" y="1379784"/>
                </a:lnTo>
                <a:lnTo>
                  <a:pt x="3340564" y="1374118"/>
                </a:lnTo>
                <a:lnTo>
                  <a:pt x="3346470" y="1370071"/>
                </a:lnTo>
                <a:lnTo>
                  <a:pt x="3351638" y="1368857"/>
                </a:lnTo>
                <a:lnTo>
                  <a:pt x="3352376" y="1370476"/>
                </a:lnTo>
                <a:lnTo>
                  <a:pt x="3349423" y="1372904"/>
                </a:lnTo>
                <a:lnTo>
                  <a:pt x="3345732" y="1380594"/>
                </a:lnTo>
                <a:lnTo>
                  <a:pt x="3350161" y="1378165"/>
                </a:lnTo>
                <a:lnTo>
                  <a:pt x="3353852" y="1377356"/>
                </a:lnTo>
                <a:lnTo>
                  <a:pt x="3361235" y="1382617"/>
                </a:lnTo>
                <a:lnTo>
                  <a:pt x="3366402" y="1384236"/>
                </a:lnTo>
                <a:lnTo>
                  <a:pt x="3374523" y="1381808"/>
                </a:lnTo>
                <a:lnTo>
                  <a:pt x="3377476" y="1380594"/>
                </a:lnTo>
                <a:lnTo>
                  <a:pt x="3377476" y="1384236"/>
                </a:lnTo>
                <a:lnTo>
                  <a:pt x="3373047" y="1388688"/>
                </a:lnTo>
                <a:lnTo>
                  <a:pt x="3365664" y="1389902"/>
                </a:lnTo>
                <a:lnTo>
                  <a:pt x="3361973" y="1392330"/>
                </a:lnTo>
                <a:lnTo>
                  <a:pt x="3353852" y="1392735"/>
                </a:lnTo>
                <a:lnTo>
                  <a:pt x="3345732" y="1398806"/>
                </a:lnTo>
                <a:lnTo>
                  <a:pt x="3342040" y="1404472"/>
                </a:lnTo>
                <a:lnTo>
                  <a:pt x="3349423" y="1399210"/>
                </a:lnTo>
                <a:lnTo>
                  <a:pt x="3353114" y="1399210"/>
                </a:lnTo>
                <a:lnTo>
                  <a:pt x="3356067" y="1398401"/>
                </a:lnTo>
                <a:lnTo>
                  <a:pt x="3353852" y="1404472"/>
                </a:lnTo>
                <a:lnTo>
                  <a:pt x="3348685" y="1411757"/>
                </a:lnTo>
                <a:lnTo>
                  <a:pt x="3340564" y="1416613"/>
                </a:lnTo>
                <a:lnTo>
                  <a:pt x="3341302" y="1419041"/>
                </a:lnTo>
                <a:lnTo>
                  <a:pt x="3344993" y="1419851"/>
                </a:lnTo>
                <a:lnTo>
                  <a:pt x="3352376" y="1414185"/>
                </a:lnTo>
                <a:lnTo>
                  <a:pt x="3354591" y="1414994"/>
                </a:lnTo>
                <a:lnTo>
                  <a:pt x="3357544" y="1421874"/>
                </a:lnTo>
                <a:lnTo>
                  <a:pt x="3360497" y="1422684"/>
                </a:lnTo>
                <a:lnTo>
                  <a:pt x="3368617" y="1416208"/>
                </a:lnTo>
                <a:lnTo>
                  <a:pt x="3375261" y="1414994"/>
                </a:lnTo>
                <a:lnTo>
                  <a:pt x="3376000" y="1416613"/>
                </a:lnTo>
                <a:lnTo>
                  <a:pt x="3374523" y="1421470"/>
                </a:lnTo>
                <a:lnTo>
                  <a:pt x="3371570" y="1424707"/>
                </a:lnTo>
                <a:lnTo>
                  <a:pt x="3373047" y="1427945"/>
                </a:lnTo>
                <a:lnTo>
                  <a:pt x="3378953" y="1422684"/>
                </a:lnTo>
                <a:lnTo>
                  <a:pt x="3381167" y="1418232"/>
                </a:lnTo>
                <a:lnTo>
                  <a:pt x="3386335" y="1416208"/>
                </a:lnTo>
                <a:lnTo>
                  <a:pt x="3388550" y="1417018"/>
                </a:lnTo>
                <a:lnTo>
                  <a:pt x="3383382" y="1425517"/>
                </a:lnTo>
                <a:lnTo>
                  <a:pt x="3381167" y="1436849"/>
                </a:lnTo>
                <a:lnTo>
                  <a:pt x="3376738" y="1441705"/>
                </a:lnTo>
                <a:lnTo>
                  <a:pt x="3383382" y="1437254"/>
                </a:lnTo>
                <a:lnTo>
                  <a:pt x="3384859" y="1428350"/>
                </a:lnTo>
                <a:lnTo>
                  <a:pt x="3390765" y="1424303"/>
                </a:lnTo>
                <a:lnTo>
                  <a:pt x="3393718" y="1427540"/>
                </a:lnTo>
                <a:lnTo>
                  <a:pt x="3399623" y="1425517"/>
                </a:lnTo>
                <a:lnTo>
                  <a:pt x="3401838" y="1422684"/>
                </a:lnTo>
                <a:lnTo>
                  <a:pt x="3404791" y="1425517"/>
                </a:lnTo>
                <a:lnTo>
                  <a:pt x="3409959" y="1422279"/>
                </a:lnTo>
                <a:lnTo>
                  <a:pt x="3413650" y="1417423"/>
                </a:lnTo>
                <a:lnTo>
                  <a:pt x="3420294" y="1412566"/>
                </a:lnTo>
                <a:lnTo>
                  <a:pt x="3423247" y="1413375"/>
                </a:lnTo>
                <a:lnTo>
                  <a:pt x="3420294" y="1419446"/>
                </a:lnTo>
                <a:lnTo>
                  <a:pt x="3418080" y="1423898"/>
                </a:lnTo>
                <a:lnTo>
                  <a:pt x="3420294" y="1426731"/>
                </a:lnTo>
                <a:lnTo>
                  <a:pt x="3418818" y="1434421"/>
                </a:lnTo>
                <a:lnTo>
                  <a:pt x="3415127" y="1438063"/>
                </a:lnTo>
                <a:lnTo>
                  <a:pt x="3421033" y="1434825"/>
                </a:lnTo>
                <a:lnTo>
                  <a:pt x="3422509" y="1427136"/>
                </a:lnTo>
                <a:lnTo>
                  <a:pt x="3426200" y="1420660"/>
                </a:lnTo>
                <a:lnTo>
                  <a:pt x="3426200" y="1416208"/>
                </a:lnTo>
                <a:lnTo>
                  <a:pt x="3430630" y="1416613"/>
                </a:lnTo>
                <a:lnTo>
                  <a:pt x="3438750" y="1414590"/>
                </a:lnTo>
                <a:lnTo>
                  <a:pt x="3446871" y="1415399"/>
                </a:lnTo>
                <a:lnTo>
                  <a:pt x="3454992" y="1422684"/>
                </a:lnTo>
                <a:lnTo>
                  <a:pt x="3460898" y="1425922"/>
                </a:lnTo>
                <a:lnTo>
                  <a:pt x="3460159" y="1430373"/>
                </a:lnTo>
                <a:lnTo>
                  <a:pt x="3456468" y="1433611"/>
                </a:lnTo>
                <a:lnTo>
                  <a:pt x="3455730" y="1439277"/>
                </a:lnTo>
                <a:lnTo>
                  <a:pt x="3451301" y="1442110"/>
                </a:lnTo>
                <a:lnTo>
                  <a:pt x="3446133" y="1443324"/>
                </a:lnTo>
                <a:lnTo>
                  <a:pt x="3443180" y="1446562"/>
                </a:lnTo>
                <a:lnTo>
                  <a:pt x="3436536" y="1449395"/>
                </a:lnTo>
                <a:lnTo>
                  <a:pt x="3428415" y="1451014"/>
                </a:lnTo>
                <a:cubicBezTo>
                  <a:pt x="3428415" y="1451014"/>
                  <a:pt x="3426200" y="1453037"/>
                  <a:pt x="3426200" y="1453037"/>
                </a:cubicBezTo>
                <a:lnTo>
                  <a:pt x="3416603" y="1453442"/>
                </a:lnTo>
                <a:lnTo>
                  <a:pt x="3426200" y="1454656"/>
                </a:lnTo>
                <a:lnTo>
                  <a:pt x="3432106" y="1452633"/>
                </a:lnTo>
                <a:lnTo>
                  <a:pt x="3435059" y="1453847"/>
                </a:lnTo>
                <a:lnTo>
                  <a:pt x="3434321" y="1458703"/>
                </a:lnTo>
                <a:lnTo>
                  <a:pt x="3432106" y="1463560"/>
                </a:lnTo>
                <a:lnTo>
                  <a:pt x="3435797" y="1459513"/>
                </a:lnTo>
                <a:lnTo>
                  <a:pt x="3439489" y="1461132"/>
                </a:lnTo>
                <a:lnTo>
                  <a:pt x="3436536" y="1467607"/>
                </a:lnTo>
                <a:lnTo>
                  <a:pt x="3432844" y="1470845"/>
                </a:lnTo>
                <a:lnTo>
                  <a:pt x="3435797" y="1472868"/>
                </a:lnTo>
                <a:lnTo>
                  <a:pt x="3433583" y="1475297"/>
                </a:lnTo>
                <a:lnTo>
                  <a:pt x="3429153" y="1480153"/>
                </a:lnTo>
                <a:lnTo>
                  <a:pt x="3423986" y="1482582"/>
                </a:lnTo>
                <a:lnTo>
                  <a:pt x="3429153" y="1483391"/>
                </a:lnTo>
                <a:lnTo>
                  <a:pt x="3432106" y="1480153"/>
                </a:lnTo>
                <a:lnTo>
                  <a:pt x="3431368" y="1485819"/>
                </a:lnTo>
                <a:lnTo>
                  <a:pt x="3429891" y="1489462"/>
                </a:lnTo>
                <a:lnTo>
                  <a:pt x="3433583" y="1488248"/>
                </a:lnTo>
                <a:lnTo>
                  <a:pt x="3434321" y="1483391"/>
                </a:lnTo>
                <a:lnTo>
                  <a:pt x="3438750" y="1480963"/>
                </a:lnTo>
                <a:lnTo>
                  <a:pt x="3444656" y="1476511"/>
                </a:lnTo>
                <a:lnTo>
                  <a:pt x="3449086" y="1476511"/>
                </a:lnTo>
                <a:lnTo>
                  <a:pt x="3452777" y="1474892"/>
                </a:lnTo>
                <a:lnTo>
                  <a:pt x="3453515" y="1468821"/>
                </a:lnTo>
                <a:lnTo>
                  <a:pt x="3454254" y="1465179"/>
                </a:lnTo>
                <a:lnTo>
                  <a:pt x="3459421" y="1465988"/>
                </a:lnTo>
                <a:lnTo>
                  <a:pt x="3460898" y="1468821"/>
                </a:lnTo>
                <a:lnTo>
                  <a:pt x="3466065" y="1465988"/>
                </a:lnTo>
                <a:lnTo>
                  <a:pt x="3471971" y="1459513"/>
                </a:lnTo>
                <a:lnTo>
                  <a:pt x="3474924" y="1464369"/>
                </a:lnTo>
                <a:lnTo>
                  <a:pt x="3474924" y="1470845"/>
                </a:lnTo>
                <a:lnTo>
                  <a:pt x="3471971" y="1476511"/>
                </a:lnTo>
                <a:lnTo>
                  <a:pt x="3462374" y="1481772"/>
                </a:lnTo>
                <a:lnTo>
                  <a:pt x="3460159" y="1478939"/>
                </a:lnTo>
                <a:lnTo>
                  <a:pt x="3452777" y="1478939"/>
                </a:lnTo>
                <a:lnTo>
                  <a:pt x="3449824" y="1486629"/>
                </a:lnTo>
                <a:lnTo>
                  <a:pt x="3442442" y="1492295"/>
                </a:lnTo>
                <a:lnTo>
                  <a:pt x="3439489" y="1494318"/>
                </a:lnTo>
                <a:lnTo>
                  <a:pt x="3431368" y="1493914"/>
                </a:lnTo>
                <a:lnTo>
                  <a:pt x="3428415" y="1495533"/>
                </a:lnTo>
                <a:lnTo>
                  <a:pt x="3428415" y="1500794"/>
                </a:lnTo>
                <a:lnTo>
                  <a:pt x="3432106" y="1504032"/>
                </a:lnTo>
                <a:lnTo>
                  <a:pt x="3440227" y="1505246"/>
                </a:lnTo>
                <a:lnTo>
                  <a:pt x="3432844" y="1506055"/>
                </a:lnTo>
                <a:lnTo>
                  <a:pt x="3427677" y="1505650"/>
                </a:lnTo>
                <a:lnTo>
                  <a:pt x="3435059" y="1508079"/>
                </a:lnTo>
                <a:lnTo>
                  <a:pt x="3438750" y="1507269"/>
                </a:lnTo>
                <a:lnTo>
                  <a:pt x="3432844" y="1515768"/>
                </a:lnTo>
                <a:lnTo>
                  <a:pt x="3429891" y="1516173"/>
                </a:lnTo>
                <a:lnTo>
                  <a:pt x="3426200" y="1510912"/>
                </a:lnTo>
                <a:lnTo>
                  <a:pt x="3426938" y="1516578"/>
                </a:lnTo>
                <a:lnTo>
                  <a:pt x="3429153" y="1521839"/>
                </a:lnTo>
                <a:lnTo>
                  <a:pt x="3429891" y="1526291"/>
                </a:lnTo>
                <a:lnTo>
                  <a:pt x="3436536" y="1531957"/>
                </a:lnTo>
                <a:lnTo>
                  <a:pt x="3441703" y="1528719"/>
                </a:lnTo>
                <a:lnTo>
                  <a:pt x="3442442" y="1525481"/>
                </a:lnTo>
                <a:lnTo>
                  <a:pt x="3452039" y="1518197"/>
                </a:lnTo>
                <a:lnTo>
                  <a:pt x="3453515" y="1513340"/>
                </a:lnTo>
                <a:lnTo>
                  <a:pt x="3459421" y="1508483"/>
                </a:lnTo>
                <a:lnTo>
                  <a:pt x="3465327" y="1507269"/>
                </a:lnTo>
                <a:lnTo>
                  <a:pt x="3471233" y="1504436"/>
                </a:lnTo>
                <a:lnTo>
                  <a:pt x="3474924" y="1503627"/>
                </a:lnTo>
                <a:lnTo>
                  <a:pt x="3479354" y="1500389"/>
                </a:lnTo>
                <a:lnTo>
                  <a:pt x="3480830" y="1504841"/>
                </a:lnTo>
                <a:lnTo>
                  <a:pt x="3477139" y="1506460"/>
                </a:lnTo>
                <a:lnTo>
                  <a:pt x="3474924" y="1506460"/>
                </a:lnTo>
                <a:lnTo>
                  <a:pt x="3467542" y="1512935"/>
                </a:lnTo>
                <a:lnTo>
                  <a:pt x="3466065" y="1516173"/>
                </a:lnTo>
                <a:lnTo>
                  <a:pt x="3457206" y="1522244"/>
                </a:lnTo>
                <a:lnTo>
                  <a:pt x="3457206" y="1529124"/>
                </a:lnTo>
                <a:lnTo>
                  <a:pt x="3455730" y="1535599"/>
                </a:lnTo>
                <a:lnTo>
                  <a:pt x="3459421" y="1541265"/>
                </a:lnTo>
                <a:lnTo>
                  <a:pt x="3463112" y="1540051"/>
                </a:lnTo>
                <a:lnTo>
                  <a:pt x="3469018" y="1533980"/>
                </a:lnTo>
                <a:lnTo>
                  <a:pt x="3476401" y="1529529"/>
                </a:lnTo>
                <a:lnTo>
                  <a:pt x="3479354" y="1522648"/>
                </a:lnTo>
                <a:lnTo>
                  <a:pt x="3479354" y="1519411"/>
                </a:lnTo>
                <a:lnTo>
                  <a:pt x="3482307" y="1519411"/>
                </a:lnTo>
                <a:lnTo>
                  <a:pt x="3483045" y="1524267"/>
                </a:lnTo>
                <a:lnTo>
                  <a:pt x="3483783" y="1537623"/>
                </a:lnTo>
                <a:lnTo>
                  <a:pt x="3478616" y="1544908"/>
                </a:lnTo>
                <a:lnTo>
                  <a:pt x="3470495" y="1555430"/>
                </a:lnTo>
                <a:lnTo>
                  <a:pt x="3468280" y="1562715"/>
                </a:lnTo>
                <a:lnTo>
                  <a:pt x="3471233" y="1567572"/>
                </a:lnTo>
                <a:lnTo>
                  <a:pt x="3469018" y="1571214"/>
                </a:lnTo>
                <a:lnTo>
                  <a:pt x="3467542" y="1572024"/>
                </a:lnTo>
                <a:lnTo>
                  <a:pt x="3467542" y="1577690"/>
                </a:lnTo>
                <a:lnTo>
                  <a:pt x="3465327" y="1582141"/>
                </a:lnTo>
                <a:lnTo>
                  <a:pt x="3462374" y="1582951"/>
                </a:lnTo>
                <a:lnTo>
                  <a:pt x="3462374" y="1587403"/>
                </a:lnTo>
                <a:lnTo>
                  <a:pt x="3455730" y="1591450"/>
                </a:lnTo>
                <a:lnTo>
                  <a:pt x="3452039" y="1589831"/>
                </a:lnTo>
                <a:cubicBezTo>
                  <a:pt x="3452039" y="1589831"/>
                  <a:pt x="3448348" y="1584165"/>
                  <a:pt x="3447609" y="1584165"/>
                </a:cubicBezTo>
                <a:cubicBezTo>
                  <a:pt x="3446871" y="1584165"/>
                  <a:pt x="3443180" y="1584165"/>
                  <a:pt x="3443180" y="1584165"/>
                </a:cubicBezTo>
                <a:lnTo>
                  <a:pt x="3438750" y="1588617"/>
                </a:lnTo>
                <a:lnTo>
                  <a:pt x="3437274" y="1594688"/>
                </a:lnTo>
                <a:lnTo>
                  <a:pt x="3432844" y="1590640"/>
                </a:lnTo>
                <a:lnTo>
                  <a:pt x="3431368" y="1582546"/>
                </a:lnTo>
                <a:lnTo>
                  <a:pt x="3429153" y="1579308"/>
                </a:lnTo>
                <a:lnTo>
                  <a:pt x="3431368" y="1573238"/>
                </a:lnTo>
                <a:lnTo>
                  <a:pt x="3431368" y="1567976"/>
                </a:lnTo>
                <a:lnTo>
                  <a:pt x="3439489" y="1559882"/>
                </a:lnTo>
                <a:lnTo>
                  <a:pt x="3445395" y="1558668"/>
                </a:lnTo>
                <a:lnTo>
                  <a:pt x="3445395" y="1555430"/>
                </a:lnTo>
                <a:lnTo>
                  <a:pt x="3437274" y="1555430"/>
                </a:lnTo>
                <a:lnTo>
                  <a:pt x="3435797" y="1552597"/>
                </a:lnTo>
                <a:lnTo>
                  <a:pt x="3432844" y="1557454"/>
                </a:lnTo>
                <a:lnTo>
                  <a:pt x="3425462" y="1565143"/>
                </a:lnTo>
                <a:lnTo>
                  <a:pt x="3421771" y="1565548"/>
                </a:lnTo>
                <a:lnTo>
                  <a:pt x="3415127" y="1577285"/>
                </a:lnTo>
                <a:lnTo>
                  <a:pt x="3408482" y="1581332"/>
                </a:lnTo>
                <a:lnTo>
                  <a:pt x="3403315" y="1579713"/>
                </a:lnTo>
                <a:lnTo>
                  <a:pt x="3403315" y="1574452"/>
                </a:lnTo>
                <a:lnTo>
                  <a:pt x="3406268" y="1572024"/>
                </a:lnTo>
                <a:lnTo>
                  <a:pt x="3406268" y="1565953"/>
                </a:lnTo>
                <a:lnTo>
                  <a:pt x="3412174" y="1552597"/>
                </a:lnTo>
                <a:lnTo>
                  <a:pt x="3419556" y="1546931"/>
                </a:lnTo>
                <a:lnTo>
                  <a:pt x="3421033" y="1542479"/>
                </a:lnTo>
                <a:lnTo>
                  <a:pt x="3418818" y="1538028"/>
                </a:lnTo>
                <a:lnTo>
                  <a:pt x="3420294" y="1531552"/>
                </a:lnTo>
                <a:lnTo>
                  <a:pt x="3421771" y="1526291"/>
                </a:lnTo>
                <a:lnTo>
                  <a:pt x="3421033" y="1517387"/>
                </a:lnTo>
                <a:lnTo>
                  <a:pt x="3417341" y="1514149"/>
                </a:lnTo>
                <a:lnTo>
                  <a:pt x="3413650" y="1513340"/>
                </a:lnTo>
                <a:lnTo>
                  <a:pt x="3410697" y="1510507"/>
                </a:lnTo>
                <a:lnTo>
                  <a:pt x="3407744" y="1510102"/>
                </a:lnTo>
                <a:lnTo>
                  <a:pt x="3405529" y="1512935"/>
                </a:lnTo>
                <a:lnTo>
                  <a:pt x="3405529" y="1521434"/>
                </a:lnTo>
                <a:lnTo>
                  <a:pt x="3401100" y="1530338"/>
                </a:lnTo>
                <a:lnTo>
                  <a:pt x="3397409" y="1540861"/>
                </a:lnTo>
                <a:lnTo>
                  <a:pt x="3392979" y="1543694"/>
                </a:lnTo>
                <a:lnTo>
                  <a:pt x="3387812" y="1544098"/>
                </a:lnTo>
                <a:lnTo>
                  <a:pt x="3392979" y="1540861"/>
                </a:lnTo>
                <a:lnTo>
                  <a:pt x="3387073" y="1541670"/>
                </a:lnTo>
                <a:lnTo>
                  <a:pt x="3382644" y="1538432"/>
                </a:lnTo>
                <a:lnTo>
                  <a:pt x="3378214" y="1540861"/>
                </a:lnTo>
                <a:lnTo>
                  <a:pt x="3370094" y="1549764"/>
                </a:lnTo>
                <a:lnTo>
                  <a:pt x="3366402" y="1550978"/>
                </a:lnTo>
                <a:lnTo>
                  <a:pt x="3364926" y="1556644"/>
                </a:lnTo>
                <a:lnTo>
                  <a:pt x="3363450" y="1561906"/>
                </a:lnTo>
                <a:lnTo>
                  <a:pt x="3361235" y="1561906"/>
                </a:lnTo>
                <a:lnTo>
                  <a:pt x="3358282" y="1566762"/>
                </a:lnTo>
                <a:lnTo>
                  <a:pt x="3353852" y="1571214"/>
                </a:lnTo>
                <a:lnTo>
                  <a:pt x="3346470" y="1573642"/>
                </a:lnTo>
                <a:lnTo>
                  <a:pt x="3343517" y="1571214"/>
                </a:lnTo>
                <a:lnTo>
                  <a:pt x="3343517" y="1567167"/>
                </a:lnTo>
                <a:lnTo>
                  <a:pt x="3339087" y="1566358"/>
                </a:lnTo>
                <a:lnTo>
                  <a:pt x="3336134" y="1569191"/>
                </a:lnTo>
                <a:lnTo>
                  <a:pt x="3333920" y="1572833"/>
                </a:lnTo>
                <a:lnTo>
                  <a:pt x="3327276" y="1572833"/>
                </a:lnTo>
                <a:lnTo>
                  <a:pt x="3325061" y="1569596"/>
                </a:lnTo>
                <a:lnTo>
                  <a:pt x="3322846" y="1567167"/>
                </a:lnTo>
                <a:lnTo>
                  <a:pt x="3324323" y="1563525"/>
                </a:lnTo>
                <a:lnTo>
                  <a:pt x="3331705" y="1558263"/>
                </a:lnTo>
                <a:lnTo>
                  <a:pt x="3339826" y="1556240"/>
                </a:lnTo>
                <a:lnTo>
                  <a:pt x="3343517" y="1553811"/>
                </a:lnTo>
                <a:lnTo>
                  <a:pt x="3345732" y="1550574"/>
                </a:lnTo>
                <a:lnTo>
                  <a:pt x="3349423" y="1549360"/>
                </a:lnTo>
                <a:lnTo>
                  <a:pt x="3355329" y="1549360"/>
                </a:lnTo>
                <a:lnTo>
                  <a:pt x="3356805" y="1545717"/>
                </a:lnTo>
                <a:lnTo>
                  <a:pt x="3359020" y="1544503"/>
                </a:lnTo>
                <a:lnTo>
                  <a:pt x="3359758" y="1540861"/>
                </a:lnTo>
                <a:lnTo>
                  <a:pt x="3364926" y="1536409"/>
                </a:lnTo>
                <a:lnTo>
                  <a:pt x="3373047" y="1535195"/>
                </a:lnTo>
                <a:lnTo>
                  <a:pt x="3381167" y="1531957"/>
                </a:lnTo>
                <a:lnTo>
                  <a:pt x="3381906" y="1529124"/>
                </a:lnTo>
                <a:lnTo>
                  <a:pt x="3387073" y="1525886"/>
                </a:lnTo>
                <a:lnTo>
                  <a:pt x="3380429" y="1524672"/>
                </a:lnTo>
                <a:lnTo>
                  <a:pt x="3376000" y="1527505"/>
                </a:lnTo>
                <a:lnTo>
                  <a:pt x="3370832" y="1528719"/>
                </a:lnTo>
                <a:lnTo>
                  <a:pt x="3366402" y="1524672"/>
                </a:lnTo>
                <a:lnTo>
                  <a:pt x="3359020" y="1523458"/>
                </a:lnTo>
                <a:lnTo>
                  <a:pt x="3354591" y="1521030"/>
                </a:lnTo>
                <a:lnTo>
                  <a:pt x="3356067" y="1525886"/>
                </a:lnTo>
                <a:lnTo>
                  <a:pt x="3353114" y="1532362"/>
                </a:lnTo>
                <a:lnTo>
                  <a:pt x="3347208" y="1533576"/>
                </a:lnTo>
                <a:lnTo>
                  <a:pt x="3343517" y="1536004"/>
                </a:lnTo>
                <a:lnTo>
                  <a:pt x="3341302" y="1533171"/>
                </a:lnTo>
                <a:lnTo>
                  <a:pt x="3335396" y="1533171"/>
                </a:lnTo>
                <a:lnTo>
                  <a:pt x="3333920" y="1530338"/>
                </a:lnTo>
                <a:lnTo>
                  <a:pt x="3328014" y="1530743"/>
                </a:lnTo>
                <a:lnTo>
                  <a:pt x="3325799" y="1532362"/>
                </a:lnTo>
                <a:lnTo>
                  <a:pt x="3322846" y="1530338"/>
                </a:lnTo>
                <a:lnTo>
                  <a:pt x="3331705" y="1527100"/>
                </a:lnTo>
                <a:lnTo>
                  <a:pt x="3342040" y="1521434"/>
                </a:lnTo>
                <a:lnTo>
                  <a:pt x="3342040" y="1519411"/>
                </a:lnTo>
                <a:lnTo>
                  <a:pt x="3339826" y="1520220"/>
                </a:lnTo>
                <a:lnTo>
                  <a:pt x="3333920" y="1521434"/>
                </a:lnTo>
                <a:lnTo>
                  <a:pt x="3333182" y="1518197"/>
                </a:lnTo>
                <a:lnTo>
                  <a:pt x="3336873" y="1513340"/>
                </a:lnTo>
                <a:lnTo>
                  <a:pt x="3336873" y="1507674"/>
                </a:lnTo>
                <a:lnTo>
                  <a:pt x="3334658" y="1508079"/>
                </a:lnTo>
                <a:lnTo>
                  <a:pt x="3328752" y="1513340"/>
                </a:lnTo>
                <a:lnTo>
                  <a:pt x="3326537" y="1518197"/>
                </a:lnTo>
                <a:lnTo>
                  <a:pt x="3325061" y="1516173"/>
                </a:lnTo>
                <a:lnTo>
                  <a:pt x="3327276" y="1507269"/>
                </a:lnTo>
                <a:lnTo>
                  <a:pt x="3330229" y="1505246"/>
                </a:lnTo>
                <a:lnTo>
                  <a:pt x="3326537" y="1506055"/>
                </a:lnTo>
                <a:lnTo>
                  <a:pt x="3323584" y="1511316"/>
                </a:lnTo>
                <a:lnTo>
                  <a:pt x="3320631" y="1508483"/>
                </a:lnTo>
                <a:lnTo>
                  <a:pt x="3319893" y="1515364"/>
                </a:lnTo>
                <a:lnTo>
                  <a:pt x="3320631" y="1519006"/>
                </a:lnTo>
                <a:lnTo>
                  <a:pt x="3319155" y="1523053"/>
                </a:lnTo>
                <a:lnTo>
                  <a:pt x="3314725" y="1521030"/>
                </a:lnTo>
                <a:lnTo>
                  <a:pt x="3309558" y="1521030"/>
                </a:lnTo>
                <a:lnTo>
                  <a:pt x="3306605" y="1524267"/>
                </a:lnTo>
                <a:lnTo>
                  <a:pt x="3302914" y="1524672"/>
                </a:lnTo>
                <a:lnTo>
                  <a:pt x="3299961" y="1522244"/>
                </a:lnTo>
                <a:lnTo>
                  <a:pt x="3291840" y="1522244"/>
                </a:lnTo>
                <a:lnTo>
                  <a:pt x="3292578" y="1524672"/>
                </a:lnTo>
                <a:lnTo>
                  <a:pt x="3288149" y="1527505"/>
                </a:lnTo>
                <a:lnTo>
                  <a:pt x="3282243" y="1527505"/>
                </a:lnTo>
                <a:lnTo>
                  <a:pt x="3280766" y="1525077"/>
                </a:lnTo>
                <a:lnTo>
                  <a:pt x="3277813" y="1526291"/>
                </a:lnTo>
                <a:lnTo>
                  <a:pt x="3268954" y="1525886"/>
                </a:lnTo>
                <a:lnTo>
                  <a:pt x="3265263" y="1522244"/>
                </a:lnTo>
                <a:lnTo>
                  <a:pt x="3263787" y="1519006"/>
                </a:lnTo>
                <a:lnTo>
                  <a:pt x="3255666" y="1521030"/>
                </a:lnTo>
                <a:lnTo>
                  <a:pt x="3242378" y="1520220"/>
                </a:lnTo>
                <a:lnTo>
                  <a:pt x="3239425" y="1515768"/>
                </a:lnTo>
                <a:lnTo>
                  <a:pt x="3232042" y="1518197"/>
                </a:lnTo>
                <a:lnTo>
                  <a:pt x="3221707" y="1516578"/>
                </a:lnTo>
                <a:lnTo>
                  <a:pt x="3226136" y="1510102"/>
                </a:lnTo>
                <a:lnTo>
                  <a:pt x="3225398" y="1507269"/>
                </a:lnTo>
                <a:lnTo>
                  <a:pt x="3223183" y="1510912"/>
                </a:lnTo>
                <a:lnTo>
                  <a:pt x="3217277" y="1516173"/>
                </a:lnTo>
                <a:lnTo>
                  <a:pt x="3208418" y="1517387"/>
                </a:lnTo>
                <a:lnTo>
                  <a:pt x="3201774" y="1522244"/>
                </a:lnTo>
                <a:lnTo>
                  <a:pt x="3190700" y="1523863"/>
                </a:lnTo>
                <a:lnTo>
                  <a:pt x="3181103" y="1521030"/>
                </a:lnTo>
                <a:lnTo>
                  <a:pt x="3175936" y="1520220"/>
                </a:lnTo>
                <a:lnTo>
                  <a:pt x="3174459" y="1516578"/>
                </a:lnTo>
                <a:lnTo>
                  <a:pt x="3175936" y="1510102"/>
                </a:lnTo>
                <a:lnTo>
                  <a:pt x="3173721" y="1505246"/>
                </a:lnTo>
                <a:lnTo>
                  <a:pt x="3175936" y="1500794"/>
                </a:lnTo>
                <a:lnTo>
                  <a:pt x="3181842" y="1500389"/>
                </a:lnTo>
                <a:lnTo>
                  <a:pt x="3191439" y="1492295"/>
                </a:lnTo>
                <a:lnTo>
                  <a:pt x="3202512" y="1487034"/>
                </a:lnTo>
                <a:lnTo>
                  <a:pt x="3208418" y="1478130"/>
                </a:lnTo>
                <a:lnTo>
                  <a:pt x="3217277" y="1467607"/>
                </a:lnTo>
                <a:lnTo>
                  <a:pt x="3223921" y="1461536"/>
                </a:lnTo>
                <a:lnTo>
                  <a:pt x="3212848" y="1461941"/>
                </a:lnTo>
                <a:lnTo>
                  <a:pt x="3199559" y="1463560"/>
                </a:lnTo>
                <a:lnTo>
                  <a:pt x="3192177" y="1465584"/>
                </a:lnTo>
                <a:lnTo>
                  <a:pt x="3188486" y="1465584"/>
                </a:lnTo>
                <a:lnTo>
                  <a:pt x="3193653" y="1454252"/>
                </a:lnTo>
                <a:lnTo>
                  <a:pt x="3204727" y="1448181"/>
                </a:lnTo>
                <a:lnTo>
                  <a:pt x="3212110" y="1443324"/>
                </a:lnTo>
                <a:lnTo>
                  <a:pt x="3214324" y="1440896"/>
                </a:lnTo>
                <a:lnTo>
                  <a:pt x="3212110" y="1445348"/>
                </a:lnTo>
                <a:lnTo>
                  <a:pt x="3206942" y="1448990"/>
                </a:lnTo>
                <a:lnTo>
                  <a:pt x="3205465" y="1453037"/>
                </a:lnTo>
                <a:lnTo>
                  <a:pt x="3209157" y="1458703"/>
                </a:lnTo>
                <a:lnTo>
                  <a:pt x="3212110" y="1452228"/>
                </a:lnTo>
                <a:lnTo>
                  <a:pt x="3212848" y="1459108"/>
                </a:lnTo>
                <a:lnTo>
                  <a:pt x="3215801" y="1459108"/>
                </a:lnTo>
                <a:lnTo>
                  <a:pt x="3220968" y="1453037"/>
                </a:lnTo>
                <a:lnTo>
                  <a:pt x="3225398" y="1443729"/>
                </a:lnTo>
                <a:lnTo>
                  <a:pt x="3231304" y="1438063"/>
                </a:lnTo>
                <a:lnTo>
                  <a:pt x="3232042" y="1434016"/>
                </a:lnTo>
                <a:lnTo>
                  <a:pt x="3234257" y="1431588"/>
                </a:lnTo>
                <a:lnTo>
                  <a:pt x="3244592" y="1434421"/>
                </a:lnTo>
                <a:lnTo>
                  <a:pt x="3250498" y="1430373"/>
                </a:lnTo>
                <a:lnTo>
                  <a:pt x="3251236" y="1425517"/>
                </a:lnTo>
                <a:lnTo>
                  <a:pt x="3254928" y="1423089"/>
                </a:lnTo>
                <a:lnTo>
                  <a:pt x="3251236" y="1419851"/>
                </a:lnTo>
                <a:lnTo>
                  <a:pt x="3246069" y="1419041"/>
                </a:lnTo>
                <a:lnTo>
                  <a:pt x="3245331" y="1415399"/>
                </a:lnTo>
                <a:lnTo>
                  <a:pt x="3249022" y="1409733"/>
                </a:lnTo>
                <a:lnTo>
                  <a:pt x="3257881" y="1405686"/>
                </a:lnTo>
                <a:lnTo>
                  <a:pt x="3260834" y="1404876"/>
                </a:lnTo>
                <a:lnTo>
                  <a:pt x="3263048" y="1407305"/>
                </a:lnTo>
                <a:lnTo>
                  <a:pt x="3266001" y="1406900"/>
                </a:lnTo>
                <a:lnTo>
                  <a:pt x="3266001" y="1402043"/>
                </a:lnTo>
                <a:lnTo>
                  <a:pt x="3262310" y="1398401"/>
                </a:lnTo>
                <a:lnTo>
                  <a:pt x="3262310" y="1393949"/>
                </a:lnTo>
                <a:lnTo>
                  <a:pt x="3272646" y="1379784"/>
                </a:lnTo>
                <a:lnTo>
                  <a:pt x="3274122" y="1374928"/>
                </a:lnTo>
                <a:lnTo>
                  <a:pt x="3280028" y="1366833"/>
                </a:lnTo>
                <a:lnTo>
                  <a:pt x="3285196" y="1366024"/>
                </a:lnTo>
                <a:lnTo>
                  <a:pt x="3290363" y="1363596"/>
                </a:lnTo>
                <a:lnTo>
                  <a:pt x="3287410" y="1361977"/>
                </a:lnTo>
                <a:lnTo>
                  <a:pt x="3285196" y="1361977"/>
                </a:lnTo>
                <a:lnTo>
                  <a:pt x="3285196" y="1358739"/>
                </a:lnTo>
                <a:lnTo>
                  <a:pt x="3290363" y="1351859"/>
                </a:lnTo>
                <a:lnTo>
                  <a:pt x="3296269" y="1351454"/>
                </a:lnTo>
                <a:lnTo>
                  <a:pt x="3299961" y="1348621"/>
                </a:lnTo>
                <a:lnTo>
                  <a:pt x="3295531" y="1346598"/>
                </a:lnTo>
                <a:lnTo>
                  <a:pt x="3296269" y="1341741"/>
                </a:lnTo>
                <a:lnTo>
                  <a:pt x="3299961" y="1340932"/>
                </a:lnTo>
                <a:lnTo>
                  <a:pt x="3302914" y="1338099"/>
                </a:lnTo>
                <a:lnTo>
                  <a:pt x="3301437" y="1335670"/>
                </a:lnTo>
                <a:lnTo>
                  <a:pt x="3306605" y="1332837"/>
                </a:lnTo>
                <a:lnTo>
                  <a:pt x="3315464" y="1326767"/>
                </a:lnTo>
                <a:lnTo>
                  <a:pt x="3319893" y="1321910"/>
                </a:lnTo>
                <a:lnTo>
                  <a:pt x="3319893" y="1317458"/>
                </a:lnTo>
                <a:lnTo>
                  <a:pt x="3316940" y="1315030"/>
                </a:lnTo>
                <a:lnTo>
                  <a:pt x="3318417" y="1313411"/>
                </a:lnTo>
                <a:lnTo>
                  <a:pt x="3322846" y="1314625"/>
                </a:lnTo>
                <a:lnTo>
                  <a:pt x="3327276" y="1313411"/>
                </a:lnTo>
                <a:lnTo>
                  <a:pt x="3328752" y="1306531"/>
                </a:lnTo>
                <a:lnTo>
                  <a:pt x="3337611" y="1300460"/>
                </a:lnTo>
                <a:lnTo>
                  <a:pt x="3344993" y="1294794"/>
                </a:lnTo>
                <a:lnTo>
                  <a:pt x="3352376" y="1295199"/>
                </a:lnTo>
                <a:lnTo>
                  <a:pt x="3359020" y="1290747"/>
                </a:lnTo>
                <a:lnTo>
                  <a:pt x="3361973" y="1286700"/>
                </a:lnTo>
                <a:lnTo>
                  <a:pt x="3367879" y="1286700"/>
                </a:lnTo>
                <a:lnTo>
                  <a:pt x="3373047" y="1282248"/>
                </a:lnTo>
                <a:close/>
                <a:moveTo>
                  <a:pt x="3418080" y="1250275"/>
                </a:moveTo>
                <a:lnTo>
                  <a:pt x="3418080" y="1255942"/>
                </a:lnTo>
                <a:lnTo>
                  <a:pt x="3415127" y="1262012"/>
                </a:lnTo>
                <a:lnTo>
                  <a:pt x="3410697" y="1264845"/>
                </a:lnTo>
                <a:cubicBezTo>
                  <a:pt x="3410697" y="1264845"/>
                  <a:pt x="3408482" y="1263226"/>
                  <a:pt x="3408482" y="1263226"/>
                </a:cubicBezTo>
                <a:cubicBezTo>
                  <a:pt x="3408482" y="1263226"/>
                  <a:pt x="3412174" y="1254727"/>
                  <a:pt x="3412174" y="1254727"/>
                </a:cubicBezTo>
                <a:close/>
                <a:moveTo>
                  <a:pt x="5698515" y="1230444"/>
                </a:moveTo>
                <a:lnTo>
                  <a:pt x="5702944" y="1238134"/>
                </a:lnTo>
                <a:lnTo>
                  <a:pt x="5711065" y="1237325"/>
                </a:lnTo>
                <a:lnTo>
                  <a:pt x="5699253" y="1245824"/>
                </a:lnTo>
                <a:cubicBezTo>
                  <a:pt x="5699253" y="1245824"/>
                  <a:pt x="5685965" y="1239348"/>
                  <a:pt x="5685965" y="1239348"/>
                </a:cubicBezTo>
                <a:cubicBezTo>
                  <a:pt x="5685965" y="1238943"/>
                  <a:pt x="5688180" y="1231659"/>
                  <a:pt x="5688180" y="1231659"/>
                </a:cubicBezTo>
                <a:close/>
                <a:moveTo>
                  <a:pt x="5696301" y="1166095"/>
                </a:moveTo>
                <a:lnTo>
                  <a:pt x="5694824" y="1173784"/>
                </a:lnTo>
                <a:lnTo>
                  <a:pt x="5696301" y="1178641"/>
                </a:lnTo>
                <a:lnTo>
                  <a:pt x="5684488" y="1189568"/>
                </a:lnTo>
                <a:lnTo>
                  <a:pt x="5676368" y="1190782"/>
                </a:lnTo>
                <a:lnTo>
                  <a:pt x="5680059" y="1179046"/>
                </a:lnTo>
                <a:cubicBezTo>
                  <a:pt x="5680059" y="1179046"/>
                  <a:pt x="5696301" y="1166095"/>
                  <a:pt x="5696301" y="1166095"/>
                </a:cubicBezTo>
                <a:close/>
                <a:moveTo>
                  <a:pt x="5571537" y="1101745"/>
                </a:moveTo>
                <a:lnTo>
                  <a:pt x="5578919" y="1107411"/>
                </a:lnTo>
                <a:lnTo>
                  <a:pt x="5589255" y="1112673"/>
                </a:lnTo>
                <a:lnTo>
                  <a:pt x="5580396" y="1117529"/>
                </a:lnTo>
                <a:lnTo>
                  <a:pt x="5570799" y="1124814"/>
                </a:lnTo>
                <a:lnTo>
                  <a:pt x="5575228" y="1124005"/>
                </a:lnTo>
                <a:lnTo>
                  <a:pt x="5584087" y="1122386"/>
                </a:lnTo>
                <a:lnTo>
                  <a:pt x="5587778" y="1119148"/>
                </a:lnTo>
                <a:lnTo>
                  <a:pt x="5592946" y="1118339"/>
                </a:lnTo>
                <a:lnTo>
                  <a:pt x="5602543" y="1112673"/>
                </a:lnTo>
                <a:lnTo>
                  <a:pt x="5617308" y="1114291"/>
                </a:lnTo>
                <a:lnTo>
                  <a:pt x="5624691" y="1117934"/>
                </a:lnTo>
                <a:lnTo>
                  <a:pt x="5626167" y="1126433"/>
                </a:lnTo>
                <a:lnTo>
                  <a:pt x="5640194" y="1145454"/>
                </a:lnTo>
                <a:lnTo>
                  <a:pt x="5632812" y="1150311"/>
                </a:lnTo>
                <a:lnTo>
                  <a:pt x="5646099" y="1151120"/>
                </a:lnTo>
                <a:lnTo>
                  <a:pt x="5649791" y="1170951"/>
                </a:lnTo>
                <a:lnTo>
                  <a:pt x="5643885" y="1155168"/>
                </a:lnTo>
                <a:lnTo>
                  <a:pt x="5637979" y="1155977"/>
                </a:lnTo>
                <a:lnTo>
                  <a:pt x="5640932" y="1161238"/>
                </a:lnTo>
                <a:lnTo>
                  <a:pt x="5637979" y="1168523"/>
                </a:lnTo>
                <a:lnTo>
                  <a:pt x="5645361" y="1169737"/>
                </a:lnTo>
                <a:lnTo>
                  <a:pt x="5643885" y="1177427"/>
                </a:lnTo>
                <a:lnTo>
                  <a:pt x="5632073" y="1176213"/>
                </a:lnTo>
                <a:lnTo>
                  <a:pt x="5631335" y="1182283"/>
                </a:lnTo>
                <a:lnTo>
                  <a:pt x="5623953" y="1187949"/>
                </a:lnTo>
                <a:lnTo>
                  <a:pt x="5619523" y="1187140"/>
                </a:lnTo>
                <a:lnTo>
                  <a:pt x="5620261" y="1193615"/>
                </a:lnTo>
                <a:lnTo>
                  <a:pt x="5618047" y="1193615"/>
                </a:lnTo>
                <a:lnTo>
                  <a:pt x="5612140" y="1192806"/>
                </a:lnTo>
                <a:lnTo>
                  <a:pt x="5608450" y="1198067"/>
                </a:lnTo>
                <a:lnTo>
                  <a:pt x="5615832" y="1202924"/>
                </a:lnTo>
                <a:lnTo>
                  <a:pt x="5614355" y="1212233"/>
                </a:lnTo>
                <a:lnTo>
                  <a:pt x="5620261" y="1221541"/>
                </a:lnTo>
                <a:lnTo>
                  <a:pt x="5620261" y="1230444"/>
                </a:lnTo>
                <a:lnTo>
                  <a:pt x="5613617" y="1234896"/>
                </a:lnTo>
                <a:lnTo>
                  <a:pt x="5619523" y="1238539"/>
                </a:lnTo>
                <a:lnTo>
                  <a:pt x="5623214" y="1258775"/>
                </a:lnTo>
                <a:lnTo>
                  <a:pt x="5620261" y="1268083"/>
                </a:lnTo>
                <a:lnTo>
                  <a:pt x="5612879" y="1276582"/>
                </a:lnTo>
                <a:lnTo>
                  <a:pt x="5614355" y="1283867"/>
                </a:lnTo>
                <a:lnTo>
                  <a:pt x="5606973" y="1292366"/>
                </a:lnTo>
                <a:lnTo>
                  <a:pt x="5599591" y="1295199"/>
                </a:lnTo>
                <a:lnTo>
                  <a:pt x="5609188" y="1306936"/>
                </a:lnTo>
                <a:lnTo>
                  <a:pt x="5595161" y="1306936"/>
                </a:lnTo>
                <a:lnTo>
                  <a:pt x="5589255" y="1304912"/>
                </a:lnTo>
                <a:lnTo>
                  <a:pt x="5583349" y="1310173"/>
                </a:lnTo>
                <a:lnTo>
                  <a:pt x="5578919" y="1303293"/>
                </a:lnTo>
                <a:lnTo>
                  <a:pt x="5576705" y="1308959"/>
                </a:lnTo>
                <a:lnTo>
                  <a:pt x="5548651" y="1312197"/>
                </a:lnTo>
                <a:lnTo>
                  <a:pt x="5546437" y="1320696"/>
                </a:lnTo>
                <a:lnTo>
                  <a:pt x="5539792" y="1320291"/>
                </a:lnTo>
                <a:lnTo>
                  <a:pt x="5530933" y="1329195"/>
                </a:lnTo>
                <a:lnTo>
                  <a:pt x="5520599" y="1329195"/>
                </a:lnTo>
                <a:lnTo>
                  <a:pt x="5523551" y="1323934"/>
                </a:lnTo>
                <a:lnTo>
                  <a:pt x="5513954" y="1323124"/>
                </a:lnTo>
                <a:lnTo>
                  <a:pt x="5518384" y="1332028"/>
                </a:lnTo>
                <a:lnTo>
                  <a:pt x="5505833" y="1339717"/>
                </a:lnTo>
                <a:lnTo>
                  <a:pt x="5489592" y="1344169"/>
                </a:lnTo>
                <a:lnTo>
                  <a:pt x="5473351" y="1345788"/>
                </a:lnTo>
                <a:lnTo>
                  <a:pt x="5466707" y="1341741"/>
                </a:lnTo>
                <a:lnTo>
                  <a:pt x="5454894" y="1344574"/>
                </a:lnTo>
                <a:lnTo>
                  <a:pt x="5457110" y="1340122"/>
                </a:lnTo>
                <a:lnTo>
                  <a:pt x="5449727" y="1340122"/>
                </a:lnTo>
                <a:lnTo>
                  <a:pt x="5463015" y="1334456"/>
                </a:lnTo>
                <a:lnTo>
                  <a:pt x="5463753" y="1328385"/>
                </a:lnTo>
                <a:lnTo>
                  <a:pt x="5448251" y="1336884"/>
                </a:lnTo>
                <a:lnTo>
                  <a:pt x="5435700" y="1336884"/>
                </a:lnTo>
                <a:lnTo>
                  <a:pt x="5443082" y="1331218"/>
                </a:lnTo>
                <a:lnTo>
                  <a:pt x="5460062" y="1320696"/>
                </a:lnTo>
                <a:lnTo>
                  <a:pt x="5437176" y="1327576"/>
                </a:lnTo>
                <a:lnTo>
                  <a:pt x="5434962" y="1322315"/>
                </a:lnTo>
                <a:lnTo>
                  <a:pt x="5426841" y="1322315"/>
                </a:lnTo>
                <a:lnTo>
                  <a:pt x="5431271" y="1312602"/>
                </a:lnTo>
                <a:lnTo>
                  <a:pt x="5444559" y="1309769"/>
                </a:lnTo>
                <a:lnTo>
                  <a:pt x="5454156" y="1301674"/>
                </a:lnTo>
                <a:lnTo>
                  <a:pt x="5423889" y="1303293"/>
                </a:lnTo>
                <a:lnTo>
                  <a:pt x="5422412" y="1300055"/>
                </a:lnTo>
                <a:lnTo>
                  <a:pt x="5435700" y="1293580"/>
                </a:lnTo>
                <a:lnTo>
                  <a:pt x="5437915" y="1296008"/>
                </a:lnTo>
                <a:lnTo>
                  <a:pt x="5440868" y="1292771"/>
                </a:lnTo>
                <a:lnTo>
                  <a:pt x="5447512" y="1298032"/>
                </a:lnTo>
                <a:lnTo>
                  <a:pt x="5455633" y="1296413"/>
                </a:lnTo>
                <a:lnTo>
                  <a:pt x="5450465" y="1295199"/>
                </a:lnTo>
                <a:lnTo>
                  <a:pt x="5453418" y="1290747"/>
                </a:lnTo>
                <a:lnTo>
                  <a:pt x="5449727" y="1285890"/>
                </a:lnTo>
                <a:lnTo>
                  <a:pt x="5460062" y="1282653"/>
                </a:lnTo>
                <a:lnTo>
                  <a:pt x="5463753" y="1276987"/>
                </a:lnTo>
                <a:lnTo>
                  <a:pt x="5480733" y="1276582"/>
                </a:lnTo>
                <a:lnTo>
                  <a:pt x="5502142" y="1270916"/>
                </a:lnTo>
                <a:lnTo>
                  <a:pt x="5492545" y="1270107"/>
                </a:lnTo>
                <a:lnTo>
                  <a:pt x="5491807" y="1266464"/>
                </a:lnTo>
                <a:lnTo>
                  <a:pt x="5484425" y="1273749"/>
                </a:lnTo>
                <a:lnTo>
                  <a:pt x="5472612" y="1273749"/>
                </a:lnTo>
                <a:lnTo>
                  <a:pt x="5466707" y="1270511"/>
                </a:lnTo>
                <a:lnTo>
                  <a:pt x="5457110" y="1276177"/>
                </a:lnTo>
                <a:lnTo>
                  <a:pt x="5450465" y="1276177"/>
                </a:lnTo>
                <a:lnTo>
                  <a:pt x="5467445" y="1265250"/>
                </a:lnTo>
                <a:lnTo>
                  <a:pt x="5475566" y="1254727"/>
                </a:lnTo>
                <a:lnTo>
                  <a:pt x="5471136" y="1255132"/>
                </a:lnTo>
                <a:lnTo>
                  <a:pt x="5481471" y="1239348"/>
                </a:lnTo>
                <a:lnTo>
                  <a:pt x="5487377" y="1242991"/>
                </a:lnTo>
                <a:lnTo>
                  <a:pt x="5496236" y="1234896"/>
                </a:lnTo>
                <a:lnTo>
                  <a:pt x="5469659" y="1235301"/>
                </a:lnTo>
                <a:lnTo>
                  <a:pt x="5465968" y="1223969"/>
                </a:lnTo>
                <a:lnTo>
                  <a:pt x="5454894" y="1225993"/>
                </a:lnTo>
                <a:lnTo>
                  <a:pt x="5458586" y="1221945"/>
                </a:lnTo>
                <a:lnTo>
                  <a:pt x="5452680" y="1223564"/>
                </a:lnTo>
                <a:lnTo>
                  <a:pt x="5445297" y="1219517"/>
                </a:lnTo>
                <a:lnTo>
                  <a:pt x="5450465" y="1217898"/>
                </a:lnTo>
                <a:lnTo>
                  <a:pt x="5446774" y="1209804"/>
                </a:lnTo>
                <a:lnTo>
                  <a:pt x="5460800" y="1209804"/>
                </a:lnTo>
                <a:lnTo>
                  <a:pt x="5457110" y="1205352"/>
                </a:lnTo>
                <a:lnTo>
                  <a:pt x="5459324" y="1200091"/>
                </a:lnTo>
                <a:lnTo>
                  <a:pt x="5471136" y="1197663"/>
                </a:lnTo>
                <a:lnTo>
                  <a:pt x="5468183" y="1190378"/>
                </a:lnTo>
                <a:lnTo>
                  <a:pt x="5458586" y="1192806"/>
                </a:lnTo>
                <a:lnTo>
                  <a:pt x="5444559" y="1183498"/>
                </a:lnTo>
                <a:lnTo>
                  <a:pt x="5456371" y="1183093"/>
                </a:lnTo>
                <a:lnTo>
                  <a:pt x="5457110" y="1187545"/>
                </a:lnTo>
                <a:lnTo>
                  <a:pt x="5463015" y="1187545"/>
                </a:lnTo>
                <a:lnTo>
                  <a:pt x="5460062" y="1179855"/>
                </a:lnTo>
                <a:lnTo>
                  <a:pt x="5457110" y="1178236"/>
                </a:lnTo>
                <a:lnTo>
                  <a:pt x="5455633" y="1170547"/>
                </a:lnTo>
                <a:lnTo>
                  <a:pt x="5449727" y="1176213"/>
                </a:lnTo>
                <a:lnTo>
                  <a:pt x="5451941" y="1163667"/>
                </a:lnTo>
                <a:lnTo>
                  <a:pt x="5464492" y="1166904"/>
                </a:lnTo>
                <a:lnTo>
                  <a:pt x="5464492" y="1163262"/>
                </a:lnTo>
                <a:lnTo>
                  <a:pt x="5487377" y="1166095"/>
                </a:lnTo>
                <a:lnTo>
                  <a:pt x="5490330" y="1174594"/>
                </a:lnTo>
                <a:lnTo>
                  <a:pt x="5496974" y="1168118"/>
                </a:lnTo>
                <a:lnTo>
                  <a:pt x="5503618" y="1170951"/>
                </a:lnTo>
                <a:lnTo>
                  <a:pt x="5517645" y="1168928"/>
                </a:lnTo>
                <a:lnTo>
                  <a:pt x="5513216" y="1164476"/>
                </a:lnTo>
                <a:lnTo>
                  <a:pt x="5527243" y="1159619"/>
                </a:lnTo>
                <a:lnTo>
                  <a:pt x="5538316" y="1148692"/>
                </a:lnTo>
                <a:lnTo>
                  <a:pt x="5532410" y="1148287"/>
                </a:lnTo>
                <a:lnTo>
                  <a:pt x="5524289" y="1151120"/>
                </a:lnTo>
                <a:lnTo>
                  <a:pt x="5525766" y="1148287"/>
                </a:lnTo>
                <a:lnTo>
                  <a:pt x="5514692" y="1148287"/>
                </a:lnTo>
                <a:lnTo>
                  <a:pt x="5512477" y="1141407"/>
                </a:lnTo>
                <a:lnTo>
                  <a:pt x="5522075" y="1138979"/>
                </a:lnTo>
                <a:lnTo>
                  <a:pt x="5521337" y="1135337"/>
                </a:lnTo>
                <a:lnTo>
                  <a:pt x="5527981" y="1135337"/>
                </a:lnTo>
                <a:lnTo>
                  <a:pt x="5530196" y="1131694"/>
                </a:lnTo>
                <a:cubicBezTo>
                  <a:pt x="5530196" y="1131694"/>
                  <a:pt x="5523551" y="1128861"/>
                  <a:pt x="5523551" y="1128861"/>
                </a:cubicBezTo>
                <a:lnTo>
                  <a:pt x="5526504" y="1121576"/>
                </a:lnTo>
                <a:lnTo>
                  <a:pt x="5530933" y="1121172"/>
                </a:lnTo>
                <a:lnTo>
                  <a:pt x="5530933" y="1115506"/>
                </a:lnTo>
                <a:lnTo>
                  <a:pt x="5544961" y="1112268"/>
                </a:lnTo>
                <a:lnTo>
                  <a:pt x="5548651" y="1115910"/>
                </a:lnTo>
                <a:lnTo>
                  <a:pt x="5556772" y="1115506"/>
                </a:lnTo>
                <a:lnTo>
                  <a:pt x="5552343" y="1110649"/>
                </a:lnTo>
                <a:lnTo>
                  <a:pt x="5558987" y="1109435"/>
                </a:lnTo>
                <a:lnTo>
                  <a:pt x="5564155" y="1117124"/>
                </a:lnTo>
                <a:lnTo>
                  <a:pt x="5560463" y="1121576"/>
                </a:lnTo>
                <a:lnTo>
                  <a:pt x="5558987" y="1128052"/>
                </a:lnTo>
                <a:lnTo>
                  <a:pt x="5566369" y="1118339"/>
                </a:lnTo>
                <a:lnTo>
                  <a:pt x="5564893" y="1107816"/>
                </a:lnTo>
                <a:lnTo>
                  <a:pt x="5575228" y="1107816"/>
                </a:lnTo>
                <a:close/>
                <a:moveTo>
                  <a:pt x="5660865" y="1083129"/>
                </a:moveTo>
                <a:lnTo>
                  <a:pt x="5667509" y="1096079"/>
                </a:lnTo>
                <a:lnTo>
                  <a:pt x="5664556" y="1104983"/>
                </a:lnTo>
                <a:lnTo>
                  <a:pt x="5654958" y="1101341"/>
                </a:lnTo>
                <a:lnTo>
                  <a:pt x="5652744" y="1088390"/>
                </a:lnTo>
                <a:cubicBezTo>
                  <a:pt x="5652744" y="1088390"/>
                  <a:pt x="5660865" y="1083129"/>
                  <a:pt x="5660865" y="1083129"/>
                </a:cubicBezTo>
                <a:close/>
                <a:moveTo>
                  <a:pt x="5664556" y="1072201"/>
                </a:moveTo>
                <a:lnTo>
                  <a:pt x="5668986" y="1075844"/>
                </a:lnTo>
                <a:cubicBezTo>
                  <a:pt x="5668986" y="1075844"/>
                  <a:pt x="5668986" y="1082724"/>
                  <a:pt x="5668986" y="1082724"/>
                </a:cubicBezTo>
                <a:lnTo>
                  <a:pt x="5663817" y="1078272"/>
                </a:lnTo>
                <a:close/>
                <a:moveTo>
                  <a:pt x="5622476" y="1069368"/>
                </a:moveTo>
                <a:lnTo>
                  <a:pt x="5626167" y="1084343"/>
                </a:lnTo>
                <a:cubicBezTo>
                  <a:pt x="5626167" y="1084343"/>
                  <a:pt x="5616570" y="1090009"/>
                  <a:pt x="5616570" y="1090009"/>
                </a:cubicBezTo>
                <a:lnTo>
                  <a:pt x="5617308" y="1081105"/>
                </a:lnTo>
                <a:lnTo>
                  <a:pt x="5608450" y="1086366"/>
                </a:lnTo>
                <a:lnTo>
                  <a:pt x="5608450" y="1074629"/>
                </a:lnTo>
                <a:close/>
                <a:moveTo>
                  <a:pt x="5620999" y="1056013"/>
                </a:moveTo>
                <a:lnTo>
                  <a:pt x="5622476" y="1060464"/>
                </a:lnTo>
                <a:cubicBezTo>
                  <a:pt x="5622476" y="1060464"/>
                  <a:pt x="5618047" y="1064916"/>
                  <a:pt x="5618047" y="1064916"/>
                </a:cubicBezTo>
                <a:close/>
                <a:moveTo>
                  <a:pt x="5642409" y="1055608"/>
                </a:moveTo>
                <a:lnTo>
                  <a:pt x="5635026" y="1070987"/>
                </a:lnTo>
                <a:cubicBezTo>
                  <a:pt x="5635026" y="1070987"/>
                  <a:pt x="5629120" y="1078272"/>
                  <a:pt x="5629120" y="1078272"/>
                </a:cubicBezTo>
                <a:lnTo>
                  <a:pt x="5625429" y="1070178"/>
                </a:lnTo>
                <a:close/>
                <a:moveTo>
                  <a:pt x="5590732" y="1029706"/>
                </a:moveTo>
                <a:lnTo>
                  <a:pt x="5598852" y="1030111"/>
                </a:lnTo>
                <a:lnTo>
                  <a:pt x="5589993" y="1036182"/>
                </a:lnTo>
                <a:cubicBezTo>
                  <a:pt x="5589993" y="1036182"/>
                  <a:pt x="5590732" y="1029706"/>
                  <a:pt x="5590732" y="1029706"/>
                </a:cubicBezTo>
                <a:close/>
                <a:moveTo>
                  <a:pt x="5624691" y="1022826"/>
                </a:moveTo>
                <a:lnTo>
                  <a:pt x="5632812" y="1030920"/>
                </a:lnTo>
                <a:lnTo>
                  <a:pt x="5639455" y="1032134"/>
                </a:lnTo>
                <a:lnTo>
                  <a:pt x="5642409" y="1039419"/>
                </a:lnTo>
                <a:lnTo>
                  <a:pt x="5634288" y="1045490"/>
                </a:lnTo>
                <a:cubicBezTo>
                  <a:pt x="5634288" y="1045490"/>
                  <a:pt x="5633550" y="1042657"/>
                  <a:pt x="5633550" y="1042657"/>
                </a:cubicBezTo>
                <a:lnTo>
                  <a:pt x="5615094" y="1046704"/>
                </a:lnTo>
                <a:lnTo>
                  <a:pt x="5623214" y="1041038"/>
                </a:lnTo>
                <a:lnTo>
                  <a:pt x="5621737" y="1038205"/>
                </a:lnTo>
                <a:lnTo>
                  <a:pt x="5628382" y="1034563"/>
                </a:lnTo>
                <a:lnTo>
                  <a:pt x="5615832" y="1028897"/>
                </a:lnTo>
                <a:close/>
                <a:moveTo>
                  <a:pt x="5610664" y="1017565"/>
                </a:moveTo>
                <a:lnTo>
                  <a:pt x="5609188" y="1024445"/>
                </a:lnTo>
                <a:lnTo>
                  <a:pt x="5602543" y="1026873"/>
                </a:lnTo>
                <a:cubicBezTo>
                  <a:pt x="5602543" y="1026873"/>
                  <a:pt x="5610664" y="1017565"/>
                  <a:pt x="5610664" y="1017565"/>
                </a:cubicBezTo>
                <a:close/>
                <a:moveTo>
                  <a:pt x="5622476" y="1004614"/>
                </a:moveTo>
                <a:cubicBezTo>
                  <a:pt x="5622476" y="1004614"/>
                  <a:pt x="5626906" y="1004614"/>
                  <a:pt x="5626906" y="1004614"/>
                </a:cubicBezTo>
                <a:lnTo>
                  <a:pt x="5622476" y="1009066"/>
                </a:lnTo>
                <a:close/>
                <a:moveTo>
                  <a:pt x="5618047" y="996115"/>
                </a:moveTo>
                <a:lnTo>
                  <a:pt x="5620261" y="1001376"/>
                </a:lnTo>
                <a:lnTo>
                  <a:pt x="5617308" y="1004209"/>
                </a:lnTo>
                <a:lnTo>
                  <a:pt x="5613617" y="996924"/>
                </a:lnTo>
                <a:cubicBezTo>
                  <a:pt x="5613617" y="996924"/>
                  <a:pt x="5618047" y="996115"/>
                  <a:pt x="5618047" y="996115"/>
                </a:cubicBezTo>
                <a:close/>
                <a:moveTo>
                  <a:pt x="5573014" y="994901"/>
                </a:moveTo>
                <a:cubicBezTo>
                  <a:pt x="5573014" y="994901"/>
                  <a:pt x="5575228" y="1000567"/>
                  <a:pt x="5575228" y="1000567"/>
                </a:cubicBezTo>
                <a:lnTo>
                  <a:pt x="5568584" y="1004209"/>
                </a:lnTo>
                <a:lnTo>
                  <a:pt x="5569322" y="999352"/>
                </a:lnTo>
                <a:close/>
                <a:moveTo>
                  <a:pt x="5575966" y="973451"/>
                </a:moveTo>
                <a:lnTo>
                  <a:pt x="5581135" y="974260"/>
                </a:lnTo>
                <a:cubicBezTo>
                  <a:pt x="5581135" y="974260"/>
                  <a:pt x="5581873" y="979926"/>
                  <a:pt x="5581873" y="979926"/>
                </a:cubicBezTo>
                <a:lnTo>
                  <a:pt x="5579658" y="983973"/>
                </a:lnTo>
                <a:lnTo>
                  <a:pt x="5581135" y="991663"/>
                </a:lnTo>
                <a:lnTo>
                  <a:pt x="5575966" y="990449"/>
                </a:lnTo>
                <a:lnTo>
                  <a:pt x="5573752" y="984378"/>
                </a:lnTo>
                <a:lnTo>
                  <a:pt x="5576705" y="978712"/>
                </a:lnTo>
                <a:close/>
                <a:moveTo>
                  <a:pt x="5584087" y="966166"/>
                </a:moveTo>
                <a:lnTo>
                  <a:pt x="5581873" y="972641"/>
                </a:lnTo>
                <a:lnTo>
                  <a:pt x="5575966" y="970213"/>
                </a:lnTo>
                <a:lnTo>
                  <a:pt x="5575966" y="967380"/>
                </a:lnTo>
                <a:cubicBezTo>
                  <a:pt x="5575966" y="967380"/>
                  <a:pt x="5584087" y="966166"/>
                  <a:pt x="5584087" y="966166"/>
                </a:cubicBezTo>
                <a:close/>
                <a:moveTo>
                  <a:pt x="5620999" y="955643"/>
                </a:moveTo>
                <a:cubicBezTo>
                  <a:pt x="5620999" y="955643"/>
                  <a:pt x="5626167" y="963333"/>
                  <a:pt x="5626167" y="963333"/>
                </a:cubicBezTo>
                <a:lnTo>
                  <a:pt x="5624691" y="978712"/>
                </a:lnTo>
                <a:lnTo>
                  <a:pt x="5635026" y="983569"/>
                </a:lnTo>
                <a:lnTo>
                  <a:pt x="5640194" y="982759"/>
                </a:lnTo>
                <a:lnTo>
                  <a:pt x="5643885" y="985187"/>
                </a:lnTo>
                <a:lnTo>
                  <a:pt x="5637241" y="988830"/>
                </a:lnTo>
                <a:lnTo>
                  <a:pt x="5634288" y="996519"/>
                </a:lnTo>
                <a:lnTo>
                  <a:pt x="5630596" y="997329"/>
                </a:lnTo>
                <a:lnTo>
                  <a:pt x="5629858" y="988425"/>
                </a:lnTo>
                <a:lnTo>
                  <a:pt x="5618047" y="989639"/>
                </a:lnTo>
                <a:lnTo>
                  <a:pt x="5611402" y="978712"/>
                </a:lnTo>
                <a:lnTo>
                  <a:pt x="5612879" y="975879"/>
                </a:lnTo>
                <a:lnTo>
                  <a:pt x="5609188" y="973451"/>
                </a:lnTo>
                <a:lnTo>
                  <a:pt x="5609188" y="976688"/>
                </a:lnTo>
                <a:lnTo>
                  <a:pt x="5599591" y="970618"/>
                </a:lnTo>
                <a:lnTo>
                  <a:pt x="5604020" y="966975"/>
                </a:lnTo>
                <a:lnTo>
                  <a:pt x="5606973" y="969404"/>
                </a:lnTo>
                <a:lnTo>
                  <a:pt x="5606235" y="961309"/>
                </a:lnTo>
                <a:lnTo>
                  <a:pt x="5617308" y="967785"/>
                </a:lnTo>
                <a:lnTo>
                  <a:pt x="5615832" y="957667"/>
                </a:lnTo>
                <a:close/>
                <a:moveTo>
                  <a:pt x="5575228" y="955643"/>
                </a:moveTo>
                <a:lnTo>
                  <a:pt x="5587040" y="956857"/>
                </a:lnTo>
                <a:lnTo>
                  <a:pt x="5587040" y="962119"/>
                </a:lnTo>
                <a:cubicBezTo>
                  <a:pt x="5587040" y="962119"/>
                  <a:pt x="5578181" y="964142"/>
                  <a:pt x="5578181" y="964142"/>
                </a:cubicBezTo>
                <a:lnTo>
                  <a:pt x="5571537" y="957667"/>
                </a:lnTo>
                <a:close/>
                <a:moveTo>
                  <a:pt x="5598114" y="940264"/>
                </a:moveTo>
                <a:cubicBezTo>
                  <a:pt x="5598114" y="940264"/>
                  <a:pt x="5606235" y="943097"/>
                  <a:pt x="5606235" y="943097"/>
                </a:cubicBezTo>
                <a:lnTo>
                  <a:pt x="5595161" y="952001"/>
                </a:lnTo>
                <a:lnTo>
                  <a:pt x="5589255" y="947549"/>
                </a:lnTo>
                <a:lnTo>
                  <a:pt x="5592208" y="945930"/>
                </a:lnTo>
                <a:lnTo>
                  <a:pt x="5594422" y="942288"/>
                </a:lnTo>
                <a:close/>
                <a:moveTo>
                  <a:pt x="5623953" y="902626"/>
                </a:moveTo>
                <a:lnTo>
                  <a:pt x="5625429" y="914767"/>
                </a:lnTo>
                <a:lnTo>
                  <a:pt x="5617308" y="921647"/>
                </a:lnTo>
                <a:lnTo>
                  <a:pt x="5614355" y="928527"/>
                </a:lnTo>
                <a:lnTo>
                  <a:pt x="5617308" y="930551"/>
                </a:lnTo>
                <a:lnTo>
                  <a:pt x="5611402" y="938645"/>
                </a:lnTo>
                <a:lnTo>
                  <a:pt x="5602543" y="936622"/>
                </a:lnTo>
                <a:lnTo>
                  <a:pt x="5594422" y="937836"/>
                </a:lnTo>
                <a:lnTo>
                  <a:pt x="5589255" y="934598"/>
                </a:lnTo>
                <a:cubicBezTo>
                  <a:pt x="5589255" y="934598"/>
                  <a:pt x="5593684" y="931360"/>
                  <a:pt x="5593684" y="931360"/>
                </a:cubicBezTo>
                <a:lnTo>
                  <a:pt x="5588517" y="926099"/>
                </a:lnTo>
                <a:lnTo>
                  <a:pt x="5594422" y="919624"/>
                </a:lnTo>
                <a:lnTo>
                  <a:pt x="5604758" y="924076"/>
                </a:lnTo>
                <a:lnTo>
                  <a:pt x="5601805" y="917195"/>
                </a:lnTo>
                <a:close/>
                <a:moveTo>
                  <a:pt x="5736165" y="894531"/>
                </a:moveTo>
                <a:lnTo>
                  <a:pt x="5745762" y="894531"/>
                </a:lnTo>
                <a:lnTo>
                  <a:pt x="5745762" y="898174"/>
                </a:lnTo>
                <a:lnTo>
                  <a:pt x="5742072" y="903840"/>
                </a:lnTo>
                <a:lnTo>
                  <a:pt x="5745762" y="907078"/>
                </a:lnTo>
                <a:lnTo>
                  <a:pt x="5742809" y="915172"/>
                </a:lnTo>
                <a:lnTo>
                  <a:pt x="5736165" y="917195"/>
                </a:lnTo>
                <a:lnTo>
                  <a:pt x="5730260" y="926099"/>
                </a:lnTo>
                <a:lnTo>
                  <a:pt x="5711065" y="939859"/>
                </a:lnTo>
                <a:lnTo>
                  <a:pt x="5709588" y="945121"/>
                </a:lnTo>
                <a:lnTo>
                  <a:pt x="5705159" y="947549"/>
                </a:lnTo>
                <a:lnTo>
                  <a:pt x="5712542" y="949977"/>
                </a:lnTo>
                <a:lnTo>
                  <a:pt x="5717709" y="947144"/>
                </a:lnTo>
                <a:lnTo>
                  <a:pt x="5710327" y="958476"/>
                </a:lnTo>
                <a:lnTo>
                  <a:pt x="5702944" y="966571"/>
                </a:lnTo>
                <a:lnTo>
                  <a:pt x="5704421" y="967785"/>
                </a:lnTo>
                <a:lnTo>
                  <a:pt x="5709588" y="963738"/>
                </a:lnTo>
                <a:lnTo>
                  <a:pt x="5713280" y="964142"/>
                </a:lnTo>
                <a:lnTo>
                  <a:pt x="5721401" y="960095"/>
                </a:lnTo>
                <a:lnTo>
                  <a:pt x="5728783" y="957667"/>
                </a:lnTo>
                <a:lnTo>
                  <a:pt x="5729521" y="955239"/>
                </a:lnTo>
                <a:lnTo>
                  <a:pt x="5734689" y="955239"/>
                </a:lnTo>
                <a:lnTo>
                  <a:pt x="5742072" y="957667"/>
                </a:lnTo>
                <a:lnTo>
                  <a:pt x="5747978" y="957667"/>
                </a:lnTo>
                <a:lnTo>
                  <a:pt x="5751668" y="955239"/>
                </a:lnTo>
                <a:lnTo>
                  <a:pt x="5764218" y="957262"/>
                </a:lnTo>
                <a:lnTo>
                  <a:pt x="5784152" y="956857"/>
                </a:lnTo>
                <a:lnTo>
                  <a:pt x="5786366" y="954834"/>
                </a:lnTo>
                <a:lnTo>
                  <a:pt x="5798178" y="964952"/>
                </a:lnTo>
                <a:lnTo>
                  <a:pt x="5798178" y="971832"/>
                </a:lnTo>
                <a:lnTo>
                  <a:pt x="5790057" y="977903"/>
                </a:lnTo>
                <a:lnTo>
                  <a:pt x="5786366" y="988830"/>
                </a:lnTo>
                <a:lnTo>
                  <a:pt x="5787842" y="991663"/>
                </a:lnTo>
                <a:lnTo>
                  <a:pt x="5783413" y="999757"/>
                </a:lnTo>
                <a:lnTo>
                  <a:pt x="5783413" y="1003804"/>
                </a:lnTo>
                <a:lnTo>
                  <a:pt x="5779722" y="1009066"/>
                </a:lnTo>
                <a:lnTo>
                  <a:pt x="5773077" y="1021207"/>
                </a:lnTo>
                <a:lnTo>
                  <a:pt x="5768648" y="1023635"/>
                </a:lnTo>
                <a:lnTo>
                  <a:pt x="5767172" y="1028492"/>
                </a:lnTo>
                <a:lnTo>
                  <a:pt x="5760527" y="1033753"/>
                </a:lnTo>
                <a:lnTo>
                  <a:pt x="5749454" y="1033349"/>
                </a:lnTo>
                <a:lnTo>
                  <a:pt x="5739857" y="1039419"/>
                </a:lnTo>
                <a:lnTo>
                  <a:pt x="5742072" y="1041848"/>
                </a:lnTo>
                <a:lnTo>
                  <a:pt x="5754621" y="1035777"/>
                </a:lnTo>
                <a:lnTo>
                  <a:pt x="5757575" y="1038205"/>
                </a:lnTo>
                <a:lnTo>
                  <a:pt x="5758313" y="1043062"/>
                </a:lnTo>
                <a:lnTo>
                  <a:pt x="5767172" y="1047109"/>
                </a:lnTo>
                <a:lnTo>
                  <a:pt x="5759051" y="1053180"/>
                </a:lnTo>
                <a:lnTo>
                  <a:pt x="5749454" y="1052775"/>
                </a:lnTo>
                <a:lnTo>
                  <a:pt x="5746501" y="1059655"/>
                </a:lnTo>
                <a:lnTo>
                  <a:pt x="5736903" y="1062488"/>
                </a:lnTo>
                <a:lnTo>
                  <a:pt x="5725830" y="1061679"/>
                </a:lnTo>
                <a:lnTo>
                  <a:pt x="5719924" y="1059250"/>
                </a:lnTo>
                <a:lnTo>
                  <a:pt x="5722877" y="1063702"/>
                </a:lnTo>
                <a:lnTo>
                  <a:pt x="5732475" y="1066535"/>
                </a:lnTo>
                <a:lnTo>
                  <a:pt x="5737642" y="1065726"/>
                </a:lnTo>
                <a:lnTo>
                  <a:pt x="5749454" y="1069368"/>
                </a:lnTo>
                <a:lnTo>
                  <a:pt x="5757575" y="1064512"/>
                </a:lnTo>
                <a:lnTo>
                  <a:pt x="5762004" y="1060869"/>
                </a:lnTo>
                <a:lnTo>
                  <a:pt x="5772339" y="1064512"/>
                </a:lnTo>
                <a:lnTo>
                  <a:pt x="5778983" y="1069773"/>
                </a:lnTo>
                <a:lnTo>
                  <a:pt x="5787104" y="1071392"/>
                </a:lnTo>
                <a:lnTo>
                  <a:pt x="5801131" y="1090413"/>
                </a:lnTo>
                <a:lnTo>
                  <a:pt x="5805560" y="1090413"/>
                </a:lnTo>
                <a:lnTo>
                  <a:pt x="5810728" y="1097293"/>
                </a:lnTo>
                <a:lnTo>
                  <a:pt x="5814419" y="1118743"/>
                </a:lnTo>
                <a:lnTo>
                  <a:pt x="5821064" y="1128052"/>
                </a:lnTo>
                <a:lnTo>
                  <a:pt x="5826231" y="1144645"/>
                </a:lnTo>
                <a:lnTo>
                  <a:pt x="5829923" y="1146669"/>
                </a:lnTo>
                <a:lnTo>
                  <a:pt x="5830660" y="1152739"/>
                </a:lnTo>
                <a:lnTo>
                  <a:pt x="5846902" y="1155977"/>
                </a:lnTo>
                <a:lnTo>
                  <a:pt x="5858714" y="1161643"/>
                </a:lnTo>
                <a:lnTo>
                  <a:pt x="5866834" y="1174999"/>
                </a:lnTo>
                <a:lnTo>
                  <a:pt x="5869787" y="1175404"/>
                </a:lnTo>
                <a:lnTo>
                  <a:pt x="5872741" y="1179855"/>
                </a:lnTo>
                <a:lnTo>
                  <a:pt x="5879385" y="1183093"/>
                </a:lnTo>
                <a:lnTo>
                  <a:pt x="5875693" y="1184307"/>
                </a:lnTo>
                <a:lnTo>
                  <a:pt x="5871264" y="1190378"/>
                </a:lnTo>
                <a:lnTo>
                  <a:pt x="5877908" y="1197663"/>
                </a:lnTo>
                <a:lnTo>
                  <a:pt x="5891197" y="1213042"/>
                </a:lnTo>
                <a:lnTo>
                  <a:pt x="5886029" y="1212233"/>
                </a:lnTo>
                <a:lnTo>
                  <a:pt x="5880862" y="1213042"/>
                </a:lnTo>
                <a:lnTo>
                  <a:pt x="5877170" y="1209399"/>
                </a:lnTo>
                <a:lnTo>
                  <a:pt x="5872741" y="1207376"/>
                </a:lnTo>
                <a:lnTo>
                  <a:pt x="5865358" y="1208590"/>
                </a:lnTo>
                <a:lnTo>
                  <a:pt x="5860928" y="1207780"/>
                </a:lnTo>
                <a:lnTo>
                  <a:pt x="5854285" y="1209399"/>
                </a:lnTo>
                <a:lnTo>
                  <a:pt x="5857975" y="1209399"/>
                </a:lnTo>
                <a:lnTo>
                  <a:pt x="5863882" y="1211423"/>
                </a:lnTo>
                <a:lnTo>
                  <a:pt x="5867573" y="1210209"/>
                </a:lnTo>
                <a:lnTo>
                  <a:pt x="5872741" y="1209399"/>
                </a:lnTo>
                <a:lnTo>
                  <a:pt x="5876432" y="1215875"/>
                </a:lnTo>
                <a:lnTo>
                  <a:pt x="5886767" y="1221136"/>
                </a:lnTo>
                <a:lnTo>
                  <a:pt x="5891197" y="1221945"/>
                </a:lnTo>
                <a:lnTo>
                  <a:pt x="5902270" y="1238943"/>
                </a:lnTo>
                <a:lnTo>
                  <a:pt x="5902270" y="1247038"/>
                </a:lnTo>
                <a:lnTo>
                  <a:pt x="5888243" y="1259989"/>
                </a:lnTo>
                <a:lnTo>
                  <a:pt x="5897102" y="1262012"/>
                </a:lnTo>
                <a:lnTo>
                  <a:pt x="5904485" y="1270107"/>
                </a:lnTo>
                <a:lnTo>
                  <a:pt x="5908177" y="1264441"/>
                </a:lnTo>
                <a:lnTo>
                  <a:pt x="5909653" y="1254323"/>
                </a:lnTo>
                <a:lnTo>
                  <a:pt x="5923679" y="1253918"/>
                </a:lnTo>
                <a:lnTo>
                  <a:pt x="5947303" y="1254727"/>
                </a:lnTo>
                <a:lnTo>
                  <a:pt x="5963544" y="1266869"/>
                </a:lnTo>
                <a:lnTo>
                  <a:pt x="5965759" y="1278201"/>
                </a:lnTo>
                <a:lnTo>
                  <a:pt x="5970189" y="1283057"/>
                </a:lnTo>
                <a:lnTo>
                  <a:pt x="5965021" y="1295604"/>
                </a:lnTo>
                <a:lnTo>
                  <a:pt x="5963544" y="1308959"/>
                </a:lnTo>
                <a:lnTo>
                  <a:pt x="5958377" y="1310983"/>
                </a:lnTo>
                <a:lnTo>
                  <a:pt x="5952471" y="1318268"/>
                </a:lnTo>
                <a:lnTo>
                  <a:pt x="5950995" y="1314625"/>
                </a:lnTo>
                <a:lnTo>
                  <a:pt x="5945826" y="1313411"/>
                </a:lnTo>
                <a:lnTo>
                  <a:pt x="5942874" y="1318268"/>
                </a:lnTo>
                <a:lnTo>
                  <a:pt x="5950995" y="1319077"/>
                </a:lnTo>
                <a:lnTo>
                  <a:pt x="5948041" y="1322315"/>
                </a:lnTo>
                <a:lnTo>
                  <a:pt x="5951733" y="1323124"/>
                </a:lnTo>
                <a:lnTo>
                  <a:pt x="5948779" y="1327171"/>
                </a:lnTo>
                <a:lnTo>
                  <a:pt x="5942136" y="1331623"/>
                </a:lnTo>
                <a:lnTo>
                  <a:pt x="5937706" y="1327981"/>
                </a:lnTo>
                <a:lnTo>
                  <a:pt x="5933277" y="1332028"/>
                </a:lnTo>
                <a:lnTo>
                  <a:pt x="5927371" y="1336480"/>
                </a:lnTo>
                <a:lnTo>
                  <a:pt x="5935492" y="1336480"/>
                </a:lnTo>
                <a:lnTo>
                  <a:pt x="5937706" y="1342550"/>
                </a:lnTo>
                <a:lnTo>
                  <a:pt x="5929585" y="1345788"/>
                </a:lnTo>
                <a:lnTo>
                  <a:pt x="5923679" y="1345383"/>
                </a:lnTo>
                <a:lnTo>
                  <a:pt x="5914082" y="1351454"/>
                </a:lnTo>
                <a:lnTo>
                  <a:pt x="5920726" y="1349026"/>
                </a:lnTo>
                <a:lnTo>
                  <a:pt x="5928847" y="1351049"/>
                </a:lnTo>
                <a:lnTo>
                  <a:pt x="5928109" y="1352668"/>
                </a:lnTo>
                <a:lnTo>
                  <a:pt x="5925156" y="1353073"/>
                </a:lnTo>
                <a:lnTo>
                  <a:pt x="5922203" y="1355501"/>
                </a:lnTo>
                <a:lnTo>
                  <a:pt x="5925156" y="1356311"/>
                </a:lnTo>
                <a:lnTo>
                  <a:pt x="5934015" y="1359144"/>
                </a:lnTo>
                <a:lnTo>
                  <a:pt x="5939182" y="1358334"/>
                </a:lnTo>
                <a:lnTo>
                  <a:pt x="5948779" y="1355097"/>
                </a:lnTo>
                <a:lnTo>
                  <a:pt x="5961330" y="1354692"/>
                </a:lnTo>
                <a:lnTo>
                  <a:pt x="5959115" y="1359953"/>
                </a:lnTo>
                <a:lnTo>
                  <a:pt x="5961330" y="1364810"/>
                </a:lnTo>
                <a:lnTo>
                  <a:pt x="5960592" y="1371690"/>
                </a:lnTo>
                <a:lnTo>
                  <a:pt x="5953948" y="1372904"/>
                </a:lnTo>
                <a:lnTo>
                  <a:pt x="5942136" y="1380189"/>
                </a:lnTo>
                <a:lnTo>
                  <a:pt x="5943612" y="1385450"/>
                </a:lnTo>
                <a:lnTo>
                  <a:pt x="5938444" y="1384236"/>
                </a:lnTo>
                <a:lnTo>
                  <a:pt x="5933277" y="1384641"/>
                </a:lnTo>
                <a:lnTo>
                  <a:pt x="5925894" y="1390711"/>
                </a:lnTo>
                <a:lnTo>
                  <a:pt x="5917774" y="1392330"/>
                </a:lnTo>
                <a:lnTo>
                  <a:pt x="5910391" y="1397996"/>
                </a:lnTo>
                <a:lnTo>
                  <a:pt x="5905961" y="1397187"/>
                </a:lnTo>
                <a:lnTo>
                  <a:pt x="5896364" y="1393949"/>
                </a:lnTo>
                <a:lnTo>
                  <a:pt x="5886029" y="1395973"/>
                </a:lnTo>
                <a:lnTo>
                  <a:pt x="5869787" y="1396377"/>
                </a:lnTo>
                <a:lnTo>
                  <a:pt x="5862405" y="1400829"/>
                </a:lnTo>
                <a:lnTo>
                  <a:pt x="5856499" y="1397187"/>
                </a:lnTo>
                <a:lnTo>
                  <a:pt x="5855023" y="1393949"/>
                </a:lnTo>
                <a:lnTo>
                  <a:pt x="5849855" y="1397592"/>
                </a:lnTo>
                <a:lnTo>
                  <a:pt x="5846164" y="1397996"/>
                </a:lnTo>
                <a:lnTo>
                  <a:pt x="5838782" y="1396377"/>
                </a:lnTo>
                <a:lnTo>
                  <a:pt x="5828446" y="1402853"/>
                </a:lnTo>
                <a:lnTo>
                  <a:pt x="5821064" y="1400829"/>
                </a:lnTo>
                <a:lnTo>
                  <a:pt x="5809990" y="1405686"/>
                </a:lnTo>
                <a:lnTo>
                  <a:pt x="5807037" y="1412971"/>
                </a:lnTo>
                <a:lnTo>
                  <a:pt x="5801131" y="1410542"/>
                </a:lnTo>
                <a:lnTo>
                  <a:pt x="5789319" y="1410138"/>
                </a:lnTo>
                <a:lnTo>
                  <a:pt x="5785628" y="1411757"/>
                </a:lnTo>
                <a:lnTo>
                  <a:pt x="5774554" y="1404876"/>
                </a:lnTo>
                <a:lnTo>
                  <a:pt x="5764957" y="1404067"/>
                </a:lnTo>
                <a:lnTo>
                  <a:pt x="5747239" y="1407709"/>
                </a:lnTo>
                <a:lnTo>
                  <a:pt x="5745762" y="1410947"/>
                </a:lnTo>
                <a:lnTo>
                  <a:pt x="5741333" y="1411757"/>
                </a:lnTo>
                <a:lnTo>
                  <a:pt x="5735427" y="1416613"/>
                </a:lnTo>
                <a:lnTo>
                  <a:pt x="5737642" y="1424303"/>
                </a:lnTo>
                <a:lnTo>
                  <a:pt x="5735427" y="1428755"/>
                </a:lnTo>
                <a:lnTo>
                  <a:pt x="5729521" y="1431588"/>
                </a:lnTo>
                <a:lnTo>
                  <a:pt x="5730998" y="1436444"/>
                </a:lnTo>
                <a:lnTo>
                  <a:pt x="5722877" y="1436849"/>
                </a:lnTo>
                <a:lnTo>
                  <a:pt x="5716233" y="1431588"/>
                </a:lnTo>
                <a:lnTo>
                  <a:pt x="5711065" y="1431992"/>
                </a:lnTo>
                <a:lnTo>
                  <a:pt x="5707374" y="1426731"/>
                </a:lnTo>
                <a:lnTo>
                  <a:pt x="5702944" y="1428755"/>
                </a:lnTo>
                <a:lnTo>
                  <a:pt x="5697039" y="1427945"/>
                </a:lnTo>
                <a:lnTo>
                  <a:pt x="5690394" y="1431183"/>
                </a:lnTo>
                <a:lnTo>
                  <a:pt x="5680797" y="1428755"/>
                </a:lnTo>
                <a:lnTo>
                  <a:pt x="5677844" y="1435635"/>
                </a:lnTo>
                <a:lnTo>
                  <a:pt x="5674153" y="1435635"/>
                </a:lnTo>
                <a:lnTo>
                  <a:pt x="5668247" y="1440896"/>
                </a:lnTo>
                <a:lnTo>
                  <a:pt x="5665294" y="1438063"/>
                </a:lnTo>
                <a:lnTo>
                  <a:pt x="5660865" y="1444134"/>
                </a:lnTo>
                <a:lnTo>
                  <a:pt x="5663080" y="1447776"/>
                </a:lnTo>
                <a:lnTo>
                  <a:pt x="5657911" y="1452228"/>
                </a:lnTo>
                <a:lnTo>
                  <a:pt x="5653482" y="1444943"/>
                </a:lnTo>
                <a:lnTo>
                  <a:pt x="5642409" y="1442110"/>
                </a:lnTo>
                <a:lnTo>
                  <a:pt x="5642409" y="1448586"/>
                </a:lnTo>
                <a:lnTo>
                  <a:pt x="5633550" y="1448181"/>
                </a:lnTo>
                <a:lnTo>
                  <a:pt x="5633550" y="1441301"/>
                </a:lnTo>
                <a:lnTo>
                  <a:pt x="5641670" y="1435635"/>
                </a:lnTo>
                <a:lnTo>
                  <a:pt x="5646838" y="1437658"/>
                </a:lnTo>
                <a:lnTo>
                  <a:pt x="5658650" y="1429564"/>
                </a:lnTo>
                <a:lnTo>
                  <a:pt x="5660865" y="1425112"/>
                </a:lnTo>
                <a:lnTo>
                  <a:pt x="5664556" y="1425112"/>
                </a:lnTo>
                <a:lnTo>
                  <a:pt x="5667509" y="1415804"/>
                </a:lnTo>
                <a:lnTo>
                  <a:pt x="5677106" y="1414185"/>
                </a:lnTo>
                <a:lnTo>
                  <a:pt x="5679321" y="1410138"/>
                </a:lnTo>
                <a:lnTo>
                  <a:pt x="5687442" y="1402853"/>
                </a:lnTo>
                <a:lnTo>
                  <a:pt x="5688918" y="1387069"/>
                </a:lnTo>
                <a:lnTo>
                  <a:pt x="5697039" y="1387069"/>
                </a:lnTo>
                <a:lnTo>
                  <a:pt x="5702944" y="1381808"/>
                </a:lnTo>
                <a:lnTo>
                  <a:pt x="5702944" y="1374928"/>
                </a:lnTo>
                <a:lnTo>
                  <a:pt x="5717709" y="1371285"/>
                </a:lnTo>
                <a:lnTo>
                  <a:pt x="5738380" y="1373309"/>
                </a:lnTo>
                <a:lnTo>
                  <a:pt x="5745762" y="1376951"/>
                </a:lnTo>
                <a:lnTo>
                  <a:pt x="5752407" y="1374928"/>
                </a:lnTo>
                <a:lnTo>
                  <a:pt x="5760527" y="1374928"/>
                </a:lnTo>
                <a:lnTo>
                  <a:pt x="5761266" y="1362786"/>
                </a:lnTo>
                <a:lnTo>
                  <a:pt x="5773077" y="1352264"/>
                </a:lnTo>
                <a:lnTo>
                  <a:pt x="5784890" y="1339717"/>
                </a:lnTo>
                <a:lnTo>
                  <a:pt x="5776031" y="1343360"/>
                </a:lnTo>
                <a:lnTo>
                  <a:pt x="5772339" y="1348621"/>
                </a:lnTo>
                <a:lnTo>
                  <a:pt x="5762004" y="1352264"/>
                </a:lnTo>
                <a:lnTo>
                  <a:pt x="5753883" y="1355097"/>
                </a:lnTo>
                <a:lnTo>
                  <a:pt x="5750192" y="1361167"/>
                </a:lnTo>
                <a:lnTo>
                  <a:pt x="5734689" y="1361167"/>
                </a:lnTo>
                <a:lnTo>
                  <a:pt x="5728045" y="1354287"/>
                </a:lnTo>
                <a:lnTo>
                  <a:pt x="5720662" y="1346598"/>
                </a:lnTo>
                <a:lnTo>
                  <a:pt x="5714018" y="1348621"/>
                </a:lnTo>
                <a:lnTo>
                  <a:pt x="5714018" y="1351049"/>
                </a:lnTo>
                <a:lnTo>
                  <a:pt x="5699991" y="1350645"/>
                </a:lnTo>
                <a:lnTo>
                  <a:pt x="5700730" y="1346193"/>
                </a:lnTo>
                <a:lnTo>
                  <a:pt x="5708850" y="1344169"/>
                </a:lnTo>
                <a:lnTo>
                  <a:pt x="5699253" y="1341741"/>
                </a:lnTo>
                <a:lnTo>
                  <a:pt x="5697777" y="1336480"/>
                </a:lnTo>
                <a:lnTo>
                  <a:pt x="5685227" y="1340122"/>
                </a:lnTo>
                <a:lnTo>
                  <a:pt x="5677106" y="1344574"/>
                </a:lnTo>
                <a:lnTo>
                  <a:pt x="5670462" y="1346598"/>
                </a:lnTo>
                <a:lnTo>
                  <a:pt x="5665294" y="1344169"/>
                </a:lnTo>
                <a:lnTo>
                  <a:pt x="5668986" y="1341336"/>
                </a:lnTo>
                <a:lnTo>
                  <a:pt x="5656435" y="1339313"/>
                </a:lnTo>
                <a:lnTo>
                  <a:pt x="5663080" y="1336480"/>
                </a:lnTo>
                <a:lnTo>
                  <a:pt x="5663080" y="1330004"/>
                </a:lnTo>
                <a:lnTo>
                  <a:pt x="5653482" y="1328790"/>
                </a:lnTo>
                <a:lnTo>
                  <a:pt x="5665294" y="1321910"/>
                </a:lnTo>
                <a:lnTo>
                  <a:pt x="5672676" y="1321910"/>
                </a:lnTo>
                <a:lnTo>
                  <a:pt x="5683012" y="1315839"/>
                </a:lnTo>
                <a:lnTo>
                  <a:pt x="5686703" y="1315839"/>
                </a:lnTo>
                <a:lnTo>
                  <a:pt x="5694824" y="1310173"/>
                </a:lnTo>
                <a:lnTo>
                  <a:pt x="5702944" y="1307745"/>
                </a:lnTo>
                <a:lnTo>
                  <a:pt x="5713280" y="1288319"/>
                </a:lnTo>
                <a:lnTo>
                  <a:pt x="5709588" y="1287509"/>
                </a:lnTo>
                <a:lnTo>
                  <a:pt x="5705898" y="1281439"/>
                </a:lnTo>
                <a:lnTo>
                  <a:pt x="5712542" y="1276987"/>
                </a:lnTo>
                <a:lnTo>
                  <a:pt x="5706636" y="1271725"/>
                </a:lnTo>
                <a:lnTo>
                  <a:pt x="5708112" y="1263226"/>
                </a:lnTo>
                <a:lnTo>
                  <a:pt x="5691132" y="1267678"/>
                </a:lnTo>
                <a:lnTo>
                  <a:pt x="5689656" y="1271725"/>
                </a:lnTo>
                <a:lnTo>
                  <a:pt x="5685965" y="1270511"/>
                </a:lnTo>
                <a:lnTo>
                  <a:pt x="5678583" y="1271725"/>
                </a:lnTo>
                <a:lnTo>
                  <a:pt x="5683750" y="1264845"/>
                </a:lnTo>
                <a:lnTo>
                  <a:pt x="5695562" y="1257965"/>
                </a:lnTo>
                <a:lnTo>
                  <a:pt x="5704421" y="1247038"/>
                </a:lnTo>
                <a:lnTo>
                  <a:pt x="5720662" y="1239348"/>
                </a:lnTo>
                <a:lnTo>
                  <a:pt x="5727306" y="1240562"/>
                </a:lnTo>
                <a:lnTo>
                  <a:pt x="5743548" y="1235706"/>
                </a:lnTo>
                <a:lnTo>
                  <a:pt x="5749454" y="1241776"/>
                </a:lnTo>
                <a:lnTo>
                  <a:pt x="5757575" y="1243395"/>
                </a:lnTo>
                <a:lnTo>
                  <a:pt x="5752407" y="1240562"/>
                </a:lnTo>
                <a:lnTo>
                  <a:pt x="5747978" y="1233277"/>
                </a:lnTo>
                <a:lnTo>
                  <a:pt x="5753145" y="1231254"/>
                </a:lnTo>
                <a:lnTo>
                  <a:pt x="5759051" y="1238539"/>
                </a:lnTo>
                <a:lnTo>
                  <a:pt x="5765695" y="1238134"/>
                </a:lnTo>
                <a:lnTo>
                  <a:pt x="5769386" y="1235706"/>
                </a:lnTo>
                <a:lnTo>
                  <a:pt x="5763480" y="1234896"/>
                </a:lnTo>
                <a:lnTo>
                  <a:pt x="5756837" y="1229230"/>
                </a:lnTo>
                <a:lnTo>
                  <a:pt x="5750931" y="1221945"/>
                </a:lnTo>
                <a:lnTo>
                  <a:pt x="5756098" y="1212637"/>
                </a:lnTo>
                <a:lnTo>
                  <a:pt x="5753145" y="1200496"/>
                </a:lnTo>
                <a:lnTo>
                  <a:pt x="5762742" y="1193211"/>
                </a:lnTo>
                <a:lnTo>
                  <a:pt x="5759790" y="1191592"/>
                </a:lnTo>
                <a:lnTo>
                  <a:pt x="5762742" y="1180665"/>
                </a:lnTo>
                <a:lnTo>
                  <a:pt x="5753145" y="1179046"/>
                </a:lnTo>
                <a:lnTo>
                  <a:pt x="5745024" y="1187949"/>
                </a:lnTo>
                <a:lnTo>
                  <a:pt x="5745024" y="1177427"/>
                </a:lnTo>
                <a:lnTo>
                  <a:pt x="5739119" y="1180665"/>
                </a:lnTo>
                <a:lnTo>
                  <a:pt x="5727306" y="1160429"/>
                </a:lnTo>
                <a:lnTo>
                  <a:pt x="5736903" y="1134527"/>
                </a:lnTo>
                <a:lnTo>
                  <a:pt x="5753145" y="1130480"/>
                </a:lnTo>
                <a:lnTo>
                  <a:pt x="5728783" y="1129671"/>
                </a:lnTo>
                <a:lnTo>
                  <a:pt x="5725830" y="1137360"/>
                </a:lnTo>
                <a:lnTo>
                  <a:pt x="5716971" y="1136955"/>
                </a:lnTo>
                <a:lnTo>
                  <a:pt x="5716971" y="1141003"/>
                </a:lnTo>
                <a:lnTo>
                  <a:pt x="5707374" y="1142621"/>
                </a:lnTo>
                <a:lnTo>
                  <a:pt x="5693347" y="1134527"/>
                </a:lnTo>
                <a:lnTo>
                  <a:pt x="5688918" y="1135337"/>
                </a:lnTo>
                <a:lnTo>
                  <a:pt x="5695562" y="1140598"/>
                </a:lnTo>
                <a:lnTo>
                  <a:pt x="5695562" y="1149906"/>
                </a:lnTo>
                <a:lnTo>
                  <a:pt x="5677844" y="1138170"/>
                </a:lnTo>
                <a:lnTo>
                  <a:pt x="5671200" y="1140193"/>
                </a:lnTo>
                <a:lnTo>
                  <a:pt x="5674153" y="1151930"/>
                </a:lnTo>
                <a:lnTo>
                  <a:pt x="5664556" y="1138979"/>
                </a:lnTo>
                <a:lnTo>
                  <a:pt x="5663817" y="1129671"/>
                </a:lnTo>
                <a:lnTo>
                  <a:pt x="5671200" y="1133718"/>
                </a:lnTo>
                <a:lnTo>
                  <a:pt x="5668986" y="1124814"/>
                </a:lnTo>
                <a:lnTo>
                  <a:pt x="5677844" y="1104983"/>
                </a:lnTo>
                <a:lnTo>
                  <a:pt x="5685965" y="1097293"/>
                </a:lnTo>
                <a:lnTo>
                  <a:pt x="5682273" y="1089604"/>
                </a:lnTo>
                <a:lnTo>
                  <a:pt x="5677106" y="1088390"/>
                </a:lnTo>
                <a:lnTo>
                  <a:pt x="5674891" y="1079486"/>
                </a:lnTo>
                <a:lnTo>
                  <a:pt x="5677844" y="1066940"/>
                </a:lnTo>
                <a:lnTo>
                  <a:pt x="5687442" y="1069368"/>
                </a:lnTo>
                <a:lnTo>
                  <a:pt x="5676368" y="1062083"/>
                </a:lnTo>
                <a:lnTo>
                  <a:pt x="5678583" y="1052370"/>
                </a:lnTo>
                <a:lnTo>
                  <a:pt x="5674153" y="1054394"/>
                </a:lnTo>
                <a:lnTo>
                  <a:pt x="5675629" y="1061679"/>
                </a:lnTo>
                <a:lnTo>
                  <a:pt x="5670462" y="1072606"/>
                </a:lnTo>
                <a:lnTo>
                  <a:pt x="5667509" y="1063702"/>
                </a:lnTo>
                <a:lnTo>
                  <a:pt x="5660865" y="1068559"/>
                </a:lnTo>
                <a:lnTo>
                  <a:pt x="5660127" y="1074225"/>
                </a:lnTo>
                <a:lnTo>
                  <a:pt x="5656435" y="1071796"/>
                </a:lnTo>
                <a:lnTo>
                  <a:pt x="5657911" y="1062083"/>
                </a:lnTo>
                <a:lnTo>
                  <a:pt x="5667509" y="1049132"/>
                </a:lnTo>
                <a:lnTo>
                  <a:pt x="5654958" y="1062893"/>
                </a:lnTo>
                <a:lnTo>
                  <a:pt x="5651268" y="1062893"/>
                </a:lnTo>
                <a:lnTo>
                  <a:pt x="5654958" y="1079081"/>
                </a:lnTo>
                <a:lnTo>
                  <a:pt x="5649791" y="1085152"/>
                </a:lnTo>
                <a:lnTo>
                  <a:pt x="5649791" y="1091223"/>
                </a:lnTo>
                <a:lnTo>
                  <a:pt x="5645361" y="1100936"/>
                </a:lnTo>
                <a:lnTo>
                  <a:pt x="5646838" y="1107816"/>
                </a:lnTo>
                <a:lnTo>
                  <a:pt x="5636502" y="1107816"/>
                </a:lnTo>
                <a:lnTo>
                  <a:pt x="5635765" y="1104578"/>
                </a:lnTo>
                <a:lnTo>
                  <a:pt x="5640932" y="1100126"/>
                </a:lnTo>
                <a:lnTo>
                  <a:pt x="5641670" y="1087176"/>
                </a:lnTo>
                <a:lnTo>
                  <a:pt x="5648314" y="1077867"/>
                </a:lnTo>
                <a:lnTo>
                  <a:pt x="5644623" y="1079486"/>
                </a:lnTo>
                <a:lnTo>
                  <a:pt x="5641670" y="1075034"/>
                </a:lnTo>
                <a:lnTo>
                  <a:pt x="5645361" y="1070178"/>
                </a:lnTo>
                <a:lnTo>
                  <a:pt x="5644623" y="1061679"/>
                </a:lnTo>
                <a:lnTo>
                  <a:pt x="5649791" y="1048728"/>
                </a:lnTo>
                <a:lnTo>
                  <a:pt x="5646838" y="1047514"/>
                </a:lnTo>
                <a:lnTo>
                  <a:pt x="5653482" y="1036182"/>
                </a:lnTo>
                <a:lnTo>
                  <a:pt x="5652744" y="1033753"/>
                </a:lnTo>
                <a:lnTo>
                  <a:pt x="5657911" y="1022826"/>
                </a:lnTo>
                <a:lnTo>
                  <a:pt x="5663817" y="1020802"/>
                </a:lnTo>
                <a:lnTo>
                  <a:pt x="5660865" y="1019183"/>
                </a:lnTo>
                <a:lnTo>
                  <a:pt x="5663817" y="1013517"/>
                </a:lnTo>
                <a:lnTo>
                  <a:pt x="5643885" y="1032134"/>
                </a:lnTo>
                <a:lnTo>
                  <a:pt x="5639455" y="1028492"/>
                </a:lnTo>
                <a:lnTo>
                  <a:pt x="5637241" y="1029301"/>
                </a:lnTo>
                <a:lnTo>
                  <a:pt x="5629858" y="1022826"/>
                </a:lnTo>
                <a:lnTo>
                  <a:pt x="5635026" y="1022421"/>
                </a:lnTo>
                <a:lnTo>
                  <a:pt x="5636502" y="1020802"/>
                </a:lnTo>
                <a:lnTo>
                  <a:pt x="5631335" y="1019183"/>
                </a:lnTo>
                <a:lnTo>
                  <a:pt x="5623953" y="1019588"/>
                </a:lnTo>
                <a:lnTo>
                  <a:pt x="5620999" y="1017565"/>
                </a:lnTo>
                <a:lnTo>
                  <a:pt x="5624691" y="1014327"/>
                </a:lnTo>
                <a:lnTo>
                  <a:pt x="5632812" y="1013922"/>
                </a:lnTo>
                <a:lnTo>
                  <a:pt x="5637241" y="1011089"/>
                </a:lnTo>
                <a:lnTo>
                  <a:pt x="5639455" y="1007447"/>
                </a:lnTo>
                <a:lnTo>
                  <a:pt x="5635765" y="1005423"/>
                </a:lnTo>
                <a:lnTo>
                  <a:pt x="5637241" y="999757"/>
                </a:lnTo>
                <a:lnTo>
                  <a:pt x="5646099" y="1002995"/>
                </a:lnTo>
                <a:lnTo>
                  <a:pt x="5645361" y="998948"/>
                </a:lnTo>
                <a:lnTo>
                  <a:pt x="5639455" y="997329"/>
                </a:lnTo>
                <a:lnTo>
                  <a:pt x="5643147" y="993282"/>
                </a:lnTo>
                <a:lnTo>
                  <a:pt x="5647576" y="992472"/>
                </a:lnTo>
                <a:lnTo>
                  <a:pt x="5644623" y="990449"/>
                </a:lnTo>
                <a:lnTo>
                  <a:pt x="5646099" y="985187"/>
                </a:lnTo>
                <a:lnTo>
                  <a:pt x="5648314" y="983973"/>
                </a:lnTo>
                <a:lnTo>
                  <a:pt x="5654221" y="985997"/>
                </a:lnTo>
                <a:lnTo>
                  <a:pt x="5651268" y="982354"/>
                </a:lnTo>
                <a:lnTo>
                  <a:pt x="5652744" y="980736"/>
                </a:lnTo>
                <a:lnTo>
                  <a:pt x="5644623" y="983164"/>
                </a:lnTo>
                <a:lnTo>
                  <a:pt x="5642409" y="981950"/>
                </a:lnTo>
                <a:lnTo>
                  <a:pt x="5643147" y="979521"/>
                </a:lnTo>
                <a:lnTo>
                  <a:pt x="5651268" y="975879"/>
                </a:lnTo>
                <a:lnTo>
                  <a:pt x="5638717" y="977903"/>
                </a:lnTo>
                <a:lnTo>
                  <a:pt x="5639455" y="974260"/>
                </a:lnTo>
                <a:lnTo>
                  <a:pt x="5637241" y="964547"/>
                </a:lnTo>
                <a:cubicBezTo>
                  <a:pt x="5637241" y="964547"/>
                  <a:pt x="5644623" y="967785"/>
                  <a:pt x="5644623" y="967785"/>
                </a:cubicBezTo>
                <a:lnTo>
                  <a:pt x="5651268" y="965356"/>
                </a:lnTo>
                <a:lnTo>
                  <a:pt x="5645361" y="965356"/>
                </a:lnTo>
                <a:lnTo>
                  <a:pt x="5639455" y="959286"/>
                </a:lnTo>
                <a:lnTo>
                  <a:pt x="5642409" y="955643"/>
                </a:lnTo>
                <a:lnTo>
                  <a:pt x="5638717" y="951596"/>
                </a:lnTo>
                <a:lnTo>
                  <a:pt x="5642409" y="944311"/>
                </a:lnTo>
                <a:lnTo>
                  <a:pt x="5646099" y="951191"/>
                </a:lnTo>
                <a:lnTo>
                  <a:pt x="5648314" y="947954"/>
                </a:lnTo>
                <a:lnTo>
                  <a:pt x="5646099" y="943907"/>
                </a:lnTo>
                <a:lnTo>
                  <a:pt x="5646838" y="940669"/>
                </a:lnTo>
                <a:lnTo>
                  <a:pt x="5653482" y="945121"/>
                </a:lnTo>
                <a:lnTo>
                  <a:pt x="5657173" y="942288"/>
                </a:lnTo>
                <a:lnTo>
                  <a:pt x="5667509" y="946740"/>
                </a:lnTo>
                <a:lnTo>
                  <a:pt x="5663817" y="941074"/>
                </a:lnTo>
                <a:lnTo>
                  <a:pt x="5654221" y="933384"/>
                </a:lnTo>
                <a:lnTo>
                  <a:pt x="5657911" y="932979"/>
                </a:lnTo>
                <a:lnTo>
                  <a:pt x="5661603" y="926909"/>
                </a:lnTo>
                <a:lnTo>
                  <a:pt x="5657911" y="920838"/>
                </a:lnTo>
                <a:lnTo>
                  <a:pt x="5665294" y="918814"/>
                </a:lnTo>
                <a:lnTo>
                  <a:pt x="5665294" y="911934"/>
                </a:lnTo>
                <a:lnTo>
                  <a:pt x="5667509" y="911529"/>
                </a:lnTo>
                <a:lnTo>
                  <a:pt x="5666770" y="905863"/>
                </a:lnTo>
                <a:lnTo>
                  <a:pt x="5670462" y="903030"/>
                </a:lnTo>
                <a:lnTo>
                  <a:pt x="5671939" y="896555"/>
                </a:lnTo>
                <a:lnTo>
                  <a:pt x="5683012" y="901412"/>
                </a:lnTo>
                <a:lnTo>
                  <a:pt x="5680797" y="907482"/>
                </a:lnTo>
                <a:lnTo>
                  <a:pt x="5688918" y="900602"/>
                </a:lnTo>
                <a:lnTo>
                  <a:pt x="5692609" y="902221"/>
                </a:lnTo>
                <a:lnTo>
                  <a:pt x="5691871" y="906268"/>
                </a:lnTo>
                <a:lnTo>
                  <a:pt x="5696301" y="902626"/>
                </a:lnTo>
                <a:lnTo>
                  <a:pt x="5699991" y="902626"/>
                </a:lnTo>
                <a:lnTo>
                  <a:pt x="5707374" y="899793"/>
                </a:lnTo>
                <a:lnTo>
                  <a:pt x="5716233" y="900602"/>
                </a:lnTo>
                <a:lnTo>
                  <a:pt x="5725830" y="896555"/>
                </a:lnTo>
                <a:lnTo>
                  <a:pt x="5731736" y="898579"/>
                </a:lnTo>
                <a:close/>
                <a:moveTo>
                  <a:pt x="5736165" y="878343"/>
                </a:moveTo>
                <a:lnTo>
                  <a:pt x="5739119" y="882795"/>
                </a:lnTo>
                <a:cubicBezTo>
                  <a:pt x="5739119" y="882795"/>
                  <a:pt x="5736903" y="887247"/>
                  <a:pt x="5736903" y="887247"/>
                </a:cubicBezTo>
                <a:lnTo>
                  <a:pt x="5731736" y="879152"/>
                </a:lnTo>
                <a:close/>
                <a:moveTo>
                  <a:pt x="5739857" y="863368"/>
                </a:moveTo>
                <a:lnTo>
                  <a:pt x="5745762" y="868630"/>
                </a:lnTo>
                <a:lnTo>
                  <a:pt x="5742072" y="872677"/>
                </a:lnTo>
                <a:lnTo>
                  <a:pt x="5753145" y="871867"/>
                </a:lnTo>
                <a:lnTo>
                  <a:pt x="5752407" y="878748"/>
                </a:lnTo>
                <a:lnTo>
                  <a:pt x="5747239" y="875510"/>
                </a:lnTo>
                <a:lnTo>
                  <a:pt x="5738380" y="876724"/>
                </a:lnTo>
                <a:lnTo>
                  <a:pt x="5737642" y="870249"/>
                </a:lnTo>
                <a:cubicBezTo>
                  <a:pt x="5737642" y="870249"/>
                  <a:pt x="5735427" y="875510"/>
                  <a:pt x="5735427" y="875510"/>
                </a:cubicBezTo>
                <a:lnTo>
                  <a:pt x="5732475" y="872272"/>
                </a:lnTo>
                <a:lnTo>
                  <a:pt x="5732475" y="864178"/>
                </a:lnTo>
                <a:close/>
                <a:moveTo>
                  <a:pt x="5747239" y="860131"/>
                </a:moveTo>
                <a:cubicBezTo>
                  <a:pt x="5747239" y="860131"/>
                  <a:pt x="5746501" y="864583"/>
                  <a:pt x="5746501" y="864583"/>
                </a:cubicBezTo>
                <a:lnTo>
                  <a:pt x="5742809" y="860535"/>
                </a:lnTo>
                <a:close/>
                <a:moveTo>
                  <a:pt x="5053290" y="522194"/>
                </a:moveTo>
                <a:lnTo>
                  <a:pt x="5054766" y="531907"/>
                </a:lnTo>
                <a:lnTo>
                  <a:pt x="5048860" y="535954"/>
                </a:lnTo>
                <a:lnTo>
                  <a:pt x="5045907" y="529884"/>
                </a:lnTo>
                <a:lnTo>
                  <a:pt x="5048122" y="523408"/>
                </a:lnTo>
                <a:cubicBezTo>
                  <a:pt x="5048122" y="523408"/>
                  <a:pt x="5053290" y="522194"/>
                  <a:pt x="5053290" y="522194"/>
                </a:cubicBezTo>
                <a:close/>
                <a:moveTo>
                  <a:pt x="4971345" y="278961"/>
                </a:moveTo>
                <a:lnTo>
                  <a:pt x="4981681" y="281794"/>
                </a:lnTo>
                <a:lnTo>
                  <a:pt x="4991277" y="279770"/>
                </a:lnTo>
                <a:lnTo>
                  <a:pt x="4995707" y="288269"/>
                </a:lnTo>
                <a:lnTo>
                  <a:pt x="4996445" y="296363"/>
                </a:lnTo>
                <a:lnTo>
                  <a:pt x="5008257" y="302434"/>
                </a:lnTo>
                <a:lnTo>
                  <a:pt x="5012686" y="309314"/>
                </a:lnTo>
                <a:lnTo>
                  <a:pt x="5018592" y="305672"/>
                </a:lnTo>
                <a:lnTo>
                  <a:pt x="5025975" y="312957"/>
                </a:lnTo>
                <a:lnTo>
                  <a:pt x="5017854" y="318623"/>
                </a:lnTo>
                <a:lnTo>
                  <a:pt x="5026713" y="322670"/>
                </a:lnTo>
                <a:lnTo>
                  <a:pt x="5028928" y="327931"/>
                </a:lnTo>
                <a:lnTo>
                  <a:pt x="5021545" y="335621"/>
                </a:lnTo>
                <a:lnTo>
                  <a:pt x="5014163" y="331169"/>
                </a:lnTo>
                <a:lnTo>
                  <a:pt x="5020069" y="342096"/>
                </a:lnTo>
                <a:lnTo>
                  <a:pt x="5014901" y="347762"/>
                </a:lnTo>
                <a:lnTo>
                  <a:pt x="5025975" y="347762"/>
                </a:lnTo>
                <a:lnTo>
                  <a:pt x="5025975" y="355047"/>
                </a:lnTo>
                <a:lnTo>
                  <a:pt x="5019330" y="363546"/>
                </a:lnTo>
                <a:lnTo>
                  <a:pt x="5017854" y="370426"/>
                </a:lnTo>
                <a:lnTo>
                  <a:pt x="5024499" y="371236"/>
                </a:lnTo>
                <a:lnTo>
                  <a:pt x="5031881" y="385401"/>
                </a:lnTo>
                <a:lnTo>
                  <a:pt x="5031881" y="370831"/>
                </a:lnTo>
                <a:lnTo>
                  <a:pt x="5037787" y="367188"/>
                </a:lnTo>
                <a:lnTo>
                  <a:pt x="5042217" y="356261"/>
                </a:lnTo>
                <a:lnTo>
                  <a:pt x="5051814" y="351405"/>
                </a:lnTo>
                <a:lnTo>
                  <a:pt x="5052552" y="362332"/>
                </a:lnTo>
                <a:lnTo>
                  <a:pt x="5061411" y="362332"/>
                </a:lnTo>
                <a:lnTo>
                  <a:pt x="5067317" y="355047"/>
                </a:lnTo>
                <a:lnTo>
                  <a:pt x="5068055" y="340477"/>
                </a:lnTo>
                <a:lnTo>
                  <a:pt x="5062887" y="334002"/>
                </a:lnTo>
                <a:lnTo>
                  <a:pt x="5061411" y="312957"/>
                </a:lnTo>
                <a:lnTo>
                  <a:pt x="5073222" y="303648"/>
                </a:lnTo>
                <a:lnTo>
                  <a:pt x="5079866" y="308505"/>
                </a:lnTo>
                <a:lnTo>
                  <a:pt x="5081343" y="327526"/>
                </a:lnTo>
                <a:lnTo>
                  <a:pt x="5088725" y="329955"/>
                </a:lnTo>
                <a:lnTo>
                  <a:pt x="5089464" y="343715"/>
                </a:lnTo>
                <a:lnTo>
                  <a:pt x="5097584" y="343715"/>
                </a:lnTo>
                <a:lnTo>
                  <a:pt x="5105705" y="331169"/>
                </a:lnTo>
                <a:lnTo>
                  <a:pt x="5102014" y="323884"/>
                </a:lnTo>
                <a:lnTo>
                  <a:pt x="5104967" y="313766"/>
                </a:lnTo>
                <a:lnTo>
                  <a:pt x="5124161" y="302434"/>
                </a:lnTo>
                <a:lnTo>
                  <a:pt x="5134496" y="307695"/>
                </a:lnTo>
                <a:lnTo>
                  <a:pt x="5133020" y="317004"/>
                </a:lnTo>
                <a:lnTo>
                  <a:pt x="5137450" y="320646"/>
                </a:lnTo>
                <a:lnTo>
                  <a:pt x="5137450" y="327931"/>
                </a:lnTo>
                <a:lnTo>
                  <a:pt x="5147047" y="341691"/>
                </a:lnTo>
                <a:lnTo>
                  <a:pt x="5142617" y="361522"/>
                </a:lnTo>
                <a:lnTo>
                  <a:pt x="5153691" y="338454"/>
                </a:lnTo>
                <a:lnTo>
                  <a:pt x="5144832" y="322265"/>
                </a:lnTo>
                <a:lnTo>
                  <a:pt x="5147785" y="306886"/>
                </a:lnTo>
                <a:lnTo>
                  <a:pt x="5155168" y="306076"/>
                </a:lnTo>
                <a:lnTo>
                  <a:pt x="5158859" y="308505"/>
                </a:lnTo>
                <a:lnTo>
                  <a:pt x="5166241" y="306886"/>
                </a:lnTo>
                <a:lnTo>
                  <a:pt x="5175100" y="321860"/>
                </a:lnTo>
                <a:lnTo>
                  <a:pt x="5184698" y="322265"/>
                </a:lnTo>
                <a:lnTo>
                  <a:pt x="5190603" y="310528"/>
                </a:lnTo>
                <a:lnTo>
                  <a:pt x="5195771" y="302839"/>
                </a:lnTo>
                <a:lnTo>
                  <a:pt x="5201677" y="306076"/>
                </a:lnTo>
                <a:lnTo>
                  <a:pt x="5201677" y="313766"/>
                </a:lnTo>
                <a:lnTo>
                  <a:pt x="5211274" y="309719"/>
                </a:lnTo>
                <a:lnTo>
                  <a:pt x="5220872" y="308909"/>
                </a:lnTo>
                <a:lnTo>
                  <a:pt x="5224562" y="302434"/>
                </a:lnTo>
                <a:lnTo>
                  <a:pt x="5220872" y="293530"/>
                </a:lnTo>
                <a:lnTo>
                  <a:pt x="5225300" y="285841"/>
                </a:lnTo>
                <a:lnTo>
                  <a:pt x="5231206" y="288674"/>
                </a:lnTo>
                <a:lnTo>
                  <a:pt x="5238589" y="283817"/>
                </a:lnTo>
                <a:lnTo>
                  <a:pt x="5248186" y="286245"/>
                </a:lnTo>
                <a:lnTo>
                  <a:pt x="5249663" y="294744"/>
                </a:lnTo>
                <a:lnTo>
                  <a:pt x="5254831" y="299196"/>
                </a:lnTo>
                <a:lnTo>
                  <a:pt x="5251139" y="304458"/>
                </a:lnTo>
                <a:lnTo>
                  <a:pt x="5257045" y="313361"/>
                </a:lnTo>
                <a:lnTo>
                  <a:pt x="5262951" y="312552"/>
                </a:lnTo>
                <a:lnTo>
                  <a:pt x="5265904" y="304862"/>
                </a:lnTo>
                <a:lnTo>
                  <a:pt x="5281408" y="291102"/>
                </a:lnTo>
                <a:lnTo>
                  <a:pt x="5289528" y="289078"/>
                </a:lnTo>
                <a:lnTo>
                  <a:pt x="5299125" y="293530"/>
                </a:lnTo>
                <a:lnTo>
                  <a:pt x="5290266" y="295554"/>
                </a:lnTo>
                <a:lnTo>
                  <a:pt x="5285836" y="299196"/>
                </a:lnTo>
                <a:lnTo>
                  <a:pt x="5284360" y="306076"/>
                </a:lnTo>
                <a:lnTo>
                  <a:pt x="5275501" y="309719"/>
                </a:lnTo>
                <a:lnTo>
                  <a:pt x="5279193" y="318218"/>
                </a:lnTo>
                <a:lnTo>
                  <a:pt x="5287313" y="321456"/>
                </a:lnTo>
                <a:lnTo>
                  <a:pt x="5293957" y="316599"/>
                </a:lnTo>
                <a:lnTo>
                  <a:pt x="5299125" y="319027"/>
                </a:lnTo>
                <a:lnTo>
                  <a:pt x="5300601" y="331169"/>
                </a:lnTo>
                <a:lnTo>
                  <a:pt x="5293219" y="333192"/>
                </a:lnTo>
                <a:lnTo>
                  <a:pt x="5286575" y="341287"/>
                </a:lnTo>
                <a:lnTo>
                  <a:pt x="5290266" y="349786"/>
                </a:lnTo>
                <a:lnTo>
                  <a:pt x="5292481" y="347357"/>
                </a:lnTo>
                <a:lnTo>
                  <a:pt x="5304293" y="348167"/>
                </a:lnTo>
                <a:lnTo>
                  <a:pt x="5305031" y="355047"/>
                </a:lnTo>
                <a:lnTo>
                  <a:pt x="5299864" y="363141"/>
                </a:lnTo>
                <a:lnTo>
                  <a:pt x="5306508" y="358689"/>
                </a:lnTo>
                <a:lnTo>
                  <a:pt x="5326440" y="360308"/>
                </a:lnTo>
                <a:lnTo>
                  <a:pt x="5334561" y="367998"/>
                </a:lnTo>
                <a:lnTo>
                  <a:pt x="5329393" y="374069"/>
                </a:lnTo>
                <a:lnTo>
                  <a:pt x="5322010" y="374473"/>
                </a:lnTo>
                <a:lnTo>
                  <a:pt x="5313152" y="378520"/>
                </a:lnTo>
                <a:lnTo>
                  <a:pt x="5313890" y="386615"/>
                </a:lnTo>
                <a:lnTo>
                  <a:pt x="5308723" y="391067"/>
                </a:lnTo>
                <a:lnTo>
                  <a:pt x="5308723" y="399970"/>
                </a:lnTo>
                <a:lnTo>
                  <a:pt x="5317581" y="408874"/>
                </a:lnTo>
                <a:lnTo>
                  <a:pt x="5320534" y="416968"/>
                </a:lnTo>
                <a:lnTo>
                  <a:pt x="5315367" y="426681"/>
                </a:lnTo>
                <a:lnTo>
                  <a:pt x="5307246" y="427491"/>
                </a:lnTo>
                <a:lnTo>
                  <a:pt x="5305770" y="420206"/>
                </a:lnTo>
                <a:lnTo>
                  <a:pt x="5296911" y="415349"/>
                </a:lnTo>
                <a:lnTo>
                  <a:pt x="5293219" y="419801"/>
                </a:lnTo>
                <a:lnTo>
                  <a:pt x="5297649" y="431133"/>
                </a:lnTo>
                <a:lnTo>
                  <a:pt x="5291742" y="432752"/>
                </a:lnTo>
                <a:lnTo>
                  <a:pt x="5290266" y="438418"/>
                </a:lnTo>
                <a:lnTo>
                  <a:pt x="5293957" y="441656"/>
                </a:lnTo>
                <a:lnTo>
                  <a:pt x="5292481" y="447322"/>
                </a:lnTo>
                <a:lnTo>
                  <a:pt x="5285098" y="454607"/>
                </a:lnTo>
                <a:lnTo>
                  <a:pt x="5272549" y="450560"/>
                </a:lnTo>
                <a:lnTo>
                  <a:pt x="5270334" y="443679"/>
                </a:lnTo>
                <a:lnTo>
                  <a:pt x="5265904" y="443275"/>
                </a:lnTo>
                <a:lnTo>
                  <a:pt x="5264428" y="449345"/>
                </a:lnTo>
                <a:lnTo>
                  <a:pt x="5266642" y="453393"/>
                </a:lnTo>
                <a:lnTo>
                  <a:pt x="5262213" y="459059"/>
                </a:lnTo>
                <a:lnTo>
                  <a:pt x="5237113" y="463510"/>
                </a:lnTo>
                <a:lnTo>
                  <a:pt x="5229730" y="473628"/>
                </a:lnTo>
                <a:lnTo>
                  <a:pt x="5208321" y="490222"/>
                </a:lnTo>
                <a:lnTo>
                  <a:pt x="5204630" y="492650"/>
                </a:lnTo>
                <a:lnTo>
                  <a:pt x="5204630" y="490222"/>
                </a:lnTo>
                <a:lnTo>
                  <a:pt x="5195771" y="489817"/>
                </a:lnTo>
                <a:lnTo>
                  <a:pt x="5192818" y="490626"/>
                </a:lnTo>
                <a:lnTo>
                  <a:pt x="5188388" y="488198"/>
                </a:lnTo>
                <a:lnTo>
                  <a:pt x="5178791" y="499125"/>
                </a:lnTo>
                <a:lnTo>
                  <a:pt x="5171409" y="500744"/>
                </a:lnTo>
                <a:lnTo>
                  <a:pt x="5167717" y="504791"/>
                </a:lnTo>
                <a:lnTo>
                  <a:pt x="5164027" y="500744"/>
                </a:lnTo>
                <a:lnTo>
                  <a:pt x="5168456" y="495078"/>
                </a:lnTo>
                <a:lnTo>
                  <a:pt x="5155906" y="496292"/>
                </a:lnTo>
                <a:lnTo>
                  <a:pt x="5155168" y="507624"/>
                </a:lnTo>
                <a:lnTo>
                  <a:pt x="5144094" y="517337"/>
                </a:lnTo>
                <a:lnTo>
                  <a:pt x="5133020" y="514504"/>
                </a:lnTo>
                <a:lnTo>
                  <a:pt x="5130806" y="508838"/>
                </a:lnTo>
                <a:lnTo>
                  <a:pt x="5127114" y="513290"/>
                </a:lnTo>
                <a:lnTo>
                  <a:pt x="5129329" y="523408"/>
                </a:lnTo>
                <a:lnTo>
                  <a:pt x="5116040" y="527051"/>
                </a:lnTo>
                <a:lnTo>
                  <a:pt x="5107920" y="524218"/>
                </a:lnTo>
                <a:lnTo>
                  <a:pt x="5087249" y="524218"/>
                </a:lnTo>
                <a:lnTo>
                  <a:pt x="5071008" y="510457"/>
                </a:lnTo>
                <a:lnTo>
                  <a:pt x="5062149" y="510053"/>
                </a:lnTo>
                <a:lnTo>
                  <a:pt x="5054028" y="516123"/>
                </a:lnTo>
                <a:lnTo>
                  <a:pt x="5045907" y="512481"/>
                </a:lnTo>
                <a:cubicBezTo>
                  <a:pt x="5045907" y="512481"/>
                  <a:pt x="5034834" y="502363"/>
                  <a:pt x="5034834" y="502363"/>
                </a:cubicBezTo>
                <a:lnTo>
                  <a:pt x="5036310" y="492650"/>
                </a:lnTo>
                <a:lnTo>
                  <a:pt x="5025975" y="495888"/>
                </a:lnTo>
                <a:lnTo>
                  <a:pt x="5019330" y="494269"/>
                </a:lnTo>
                <a:lnTo>
                  <a:pt x="5017854" y="489007"/>
                </a:lnTo>
                <a:lnTo>
                  <a:pt x="5009733" y="493459"/>
                </a:lnTo>
                <a:lnTo>
                  <a:pt x="5000137" y="488603"/>
                </a:lnTo>
                <a:lnTo>
                  <a:pt x="4988325" y="496697"/>
                </a:lnTo>
                <a:lnTo>
                  <a:pt x="4972083" y="495078"/>
                </a:lnTo>
                <a:lnTo>
                  <a:pt x="4964700" y="490626"/>
                </a:lnTo>
                <a:lnTo>
                  <a:pt x="4961748" y="494269"/>
                </a:lnTo>
                <a:lnTo>
                  <a:pt x="4949936" y="494269"/>
                </a:lnTo>
                <a:lnTo>
                  <a:pt x="4950674" y="479294"/>
                </a:lnTo>
                <a:lnTo>
                  <a:pt x="4954366" y="476866"/>
                </a:lnTo>
                <a:lnTo>
                  <a:pt x="4949936" y="474842"/>
                </a:lnTo>
                <a:lnTo>
                  <a:pt x="4947721" y="464320"/>
                </a:lnTo>
                <a:lnTo>
                  <a:pt x="4951412" y="464320"/>
                </a:lnTo>
                <a:lnTo>
                  <a:pt x="4951412" y="460273"/>
                </a:lnTo>
                <a:lnTo>
                  <a:pt x="4960271" y="465534"/>
                </a:lnTo>
                <a:lnTo>
                  <a:pt x="4963224" y="471200"/>
                </a:lnTo>
                <a:lnTo>
                  <a:pt x="4969130" y="467962"/>
                </a:lnTo>
                <a:lnTo>
                  <a:pt x="4975036" y="469176"/>
                </a:lnTo>
                <a:lnTo>
                  <a:pt x="4979466" y="463510"/>
                </a:lnTo>
                <a:lnTo>
                  <a:pt x="4980204" y="457440"/>
                </a:lnTo>
                <a:lnTo>
                  <a:pt x="4989063" y="457035"/>
                </a:lnTo>
                <a:lnTo>
                  <a:pt x="4996445" y="451369"/>
                </a:lnTo>
                <a:lnTo>
                  <a:pt x="5006043" y="448536"/>
                </a:lnTo>
                <a:lnTo>
                  <a:pt x="5011948" y="452178"/>
                </a:lnTo>
                <a:lnTo>
                  <a:pt x="5009733" y="446917"/>
                </a:lnTo>
                <a:lnTo>
                  <a:pt x="4999398" y="443679"/>
                </a:lnTo>
                <a:lnTo>
                  <a:pt x="4985371" y="453797"/>
                </a:lnTo>
                <a:lnTo>
                  <a:pt x="4977989" y="448536"/>
                </a:lnTo>
                <a:lnTo>
                  <a:pt x="4983157" y="442061"/>
                </a:lnTo>
                <a:lnTo>
                  <a:pt x="4992015" y="435990"/>
                </a:lnTo>
                <a:lnTo>
                  <a:pt x="4994230" y="430324"/>
                </a:lnTo>
                <a:lnTo>
                  <a:pt x="4981681" y="438013"/>
                </a:lnTo>
                <a:lnTo>
                  <a:pt x="4975774" y="439228"/>
                </a:lnTo>
                <a:lnTo>
                  <a:pt x="4973559" y="433157"/>
                </a:lnTo>
                <a:lnTo>
                  <a:pt x="4964700" y="427491"/>
                </a:lnTo>
                <a:lnTo>
                  <a:pt x="4964700" y="422634"/>
                </a:lnTo>
                <a:lnTo>
                  <a:pt x="4971345" y="418587"/>
                </a:lnTo>
                <a:lnTo>
                  <a:pt x="4972083" y="414540"/>
                </a:lnTo>
                <a:lnTo>
                  <a:pt x="4961748" y="413731"/>
                </a:lnTo>
                <a:lnTo>
                  <a:pt x="4942553" y="414540"/>
                </a:lnTo>
                <a:lnTo>
                  <a:pt x="4926312" y="410898"/>
                </a:lnTo>
                <a:lnTo>
                  <a:pt x="4926312" y="413731"/>
                </a:lnTo>
                <a:lnTo>
                  <a:pt x="4913762" y="412921"/>
                </a:lnTo>
                <a:lnTo>
                  <a:pt x="4910071" y="404827"/>
                </a:lnTo>
                <a:lnTo>
                  <a:pt x="4903426" y="395114"/>
                </a:lnTo>
                <a:lnTo>
                  <a:pt x="4907856" y="395518"/>
                </a:lnTo>
                <a:lnTo>
                  <a:pt x="4914500" y="393090"/>
                </a:lnTo>
                <a:lnTo>
                  <a:pt x="4924835" y="396733"/>
                </a:lnTo>
                <a:lnTo>
                  <a:pt x="4932956" y="392685"/>
                </a:lnTo>
                <a:lnTo>
                  <a:pt x="4941815" y="391876"/>
                </a:lnTo>
                <a:lnTo>
                  <a:pt x="4946983" y="395114"/>
                </a:lnTo>
                <a:lnTo>
                  <a:pt x="4955104" y="389852"/>
                </a:lnTo>
                <a:lnTo>
                  <a:pt x="4952889" y="386210"/>
                </a:lnTo>
                <a:lnTo>
                  <a:pt x="4954366" y="383782"/>
                </a:lnTo>
                <a:lnTo>
                  <a:pt x="4959533" y="385401"/>
                </a:lnTo>
                <a:lnTo>
                  <a:pt x="4960271" y="389043"/>
                </a:lnTo>
                <a:lnTo>
                  <a:pt x="4963224" y="391876"/>
                </a:lnTo>
                <a:lnTo>
                  <a:pt x="4966915" y="396328"/>
                </a:lnTo>
                <a:lnTo>
                  <a:pt x="4975036" y="389448"/>
                </a:lnTo>
                <a:lnTo>
                  <a:pt x="4980942" y="391067"/>
                </a:lnTo>
                <a:lnTo>
                  <a:pt x="4997922" y="389043"/>
                </a:lnTo>
                <a:lnTo>
                  <a:pt x="5003089" y="381758"/>
                </a:lnTo>
                <a:lnTo>
                  <a:pt x="5003827" y="374473"/>
                </a:lnTo>
                <a:lnTo>
                  <a:pt x="4997922" y="376902"/>
                </a:lnTo>
                <a:lnTo>
                  <a:pt x="4994230" y="382163"/>
                </a:lnTo>
                <a:lnTo>
                  <a:pt x="4985371" y="383782"/>
                </a:lnTo>
                <a:lnTo>
                  <a:pt x="4969130" y="379330"/>
                </a:lnTo>
                <a:lnTo>
                  <a:pt x="4969869" y="376092"/>
                </a:lnTo>
                <a:lnTo>
                  <a:pt x="4983157" y="370831"/>
                </a:lnTo>
                <a:lnTo>
                  <a:pt x="4991277" y="370021"/>
                </a:lnTo>
                <a:lnTo>
                  <a:pt x="4997922" y="365165"/>
                </a:lnTo>
                <a:lnTo>
                  <a:pt x="5003827" y="365165"/>
                </a:lnTo>
                <a:lnTo>
                  <a:pt x="5009733" y="363141"/>
                </a:lnTo>
                <a:lnTo>
                  <a:pt x="4998660" y="357475"/>
                </a:lnTo>
                <a:lnTo>
                  <a:pt x="4992015" y="362332"/>
                </a:lnTo>
                <a:lnTo>
                  <a:pt x="4987586" y="359499"/>
                </a:lnTo>
                <a:lnTo>
                  <a:pt x="4991277" y="352214"/>
                </a:lnTo>
                <a:lnTo>
                  <a:pt x="4991277" y="347762"/>
                </a:lnTo>
                <a:lnTo>
                  <a:pt x="4981681" y="355452"/>
                </a:lnTo>
                <a:lnTo>
                  <a:pt x="4978728" y="355856"/>
                </a:lnTo>
                <a:lnTo>
                  <a:pt x="4977251" y="346548"/>
                </a:lnTo>
                <a:lnTo>
                  <a:pt x="4975036" y="351405"/>
                </a:lnTo>
                <a:lnTo>
                  <a:pt x="4967653" y="357071"/>
                </a:lnTo>
                <a:lnTo>
                  <a:pt x="4963224" y="357071"/>
                </a:lnTo>
                <a:lnTo>
                  <a:pt x="4961748" y="348572"/>
                </a:lnTo>
                <a:lnTo>
                  <a:pt x="4955104" y="352214"/>
                </a:lnTo>
                <a:lnTo>
                  <a:pt x="4949197" y="352214"/>
                </a:lnTo>
                <a:lnTo>
                  <a:pt x="4949197" y="347357"/>
                </a:lnTo>
                <a:lnTo>
                  <a:pt x="4946245" y="342906"/>
                </a:lnTo>
                <a:lnTo>
                  <a:pt x="4941815" y="351000"/>
                </a:lnTo>
                <a:lnTo>
                  <a:pt x="4930741" y="353833"/>
                </a:lnTo>
                <a:lnTo>
                  <a:pt x="4924835" y="362737"/>
                </a:lnTo>
                <a:lnTo>
                  <a:pt x="4912285" y="360308"/>
                </a:lnTo>
                <a:lnTo>
                  <a:pt x="4904164" y="352214"/>
                </a:lnTo>
                <a:lnTo>
                  <a:pt x="4893830" y="348167"/>
                </a:lnTo>
                <a:lnTo>
                  <a:pt x="4898997" y="339263"/>
                </a:lnTo>
                <a:lnTo>
                  <a:pt x="4907117" y="341287"/>
                </a:lnTo>
                <a:lnTo>
                  <a:pt x="4915976" y="351809"/>
                </a:lnTo>
                <a:lnTo>
                  <a:pt x="4919668" y="350190"/>
                </a:lnTo>
                <a:lnTo>
                  <a:pt x="4915976" y="344120"/>
                </a:lnTo>
                <a:lnTo>
                  <a:pt x="4909333" y="333597"/>
                </a:lnTo>
                <a:lnTo>
                  <a:pt x="4914500" y="328740"/>
                </a:lnTo>
                <a:lnTo>
                  <a:pt x="4918930" y="329955"/>
                </a:lnTo>
                <a:lnTo>
                  <a:pt x="4932956" y="341691"/>
                </a:lnTo>
                <a:lnTo>
                  <a:pt x="4935909" y="340882"/>
                </a:lnTo>
                <a:lnTo>
                  <a:pt x="4933694" y="336025"/>
                </a:lnTo>
                <a:lnTo>
                  <a:pt x="4935909" y="333597"/>
                </a:lnTo>
                <a:lnTo>
                  <a:pt x="4942553" y="332788"/>
                </a:lnTo>
                <a:lnTo>
                  <a:pt x="4929265" y="329145"/>
                </a:lnTo>
                <a:lnTo>
                  <a:pt x="4924097" y="321860"/>
                </a:lnTo>
                <a:lnTo>
                  <a:pt x="4932956" y="318623"/>
                </a:lnTo>
                <a:lnTo>
                  <a:pt x="4941815" y="321860"/>
                </a:lnTo>
                <a:lnTo>
                  <a:pt x="4938124" y="317408"/>
                </a:lnTo>
                <a:lnTo>
                  <a:pt x="4932956" y="314171"/>
                </a:lnTo>
                <a:lnTo>
                  <a:pt x="4927050" y="307695"/>
                </a:lnTo>
                <a:lnTo>
                  <a:pt x="4929265" y="302029"/>
                </a:lnTo>
                <a:lnTo>
                  <a:pt x="4937386" y="304458"/>
                </a:lnTo>
                <a:lnTo>
                  <a:pt x="4943292" y="312552"/>
                </a:lnTo>
                <a:lnTo>
                  <a:pt x="4945507" y="307695"/>
                </a:lnTo>
                <a:lnTo>
                  <a:pt x="4938124" y="298792"/>
                </a:lnTo>
                <a:lnTo>
                  <a:pt x="4945507" y="294744"/>
                </a:lnTo>
                <a:lnTo>
                  <a:pt x="4955104" y="298792"/>
                </a:lnTo>
                <a:lnTo>
                  <a:pt x="4963224" y="308100"/>
                </a:lnTo>
                <a:lnTo>
                  <a:pt x="4960271" y="313766"/>
                </a:lnTo>
                <a:lnTo>
                  <a:pt x="4966177" y="315385"/>
                </a:lnTo>
                <a:lnTo>
                  <a:pt x="4972822" y="309719"/>
                </a:lnTo>
                <a:lnTo>
                  <a:pt x="4983157" y="316194"/>
                </a:lnTo>
                <a:lnTo>
                  <a:pt x="4983157" y="321860"/>
                </a:lnTo>
                <a:lnTo>
                  <a:pt x="4987586" y="321051"/>
                </a:lnTo>
                <a:lnTo>
                  <a:pt x="4989801" y="314575"/>
                </a:lnTo>
                <a:lnTo>
                  <a:pt x="4980942" y="304458"/>
                </a:lnTo>
                <a:lnTo>
                  <a:pt x="4966915" y="296363"/>
                </a:lnTo>
                <a:lnTo>
                  <a:pt x="4966177" y="293126"/>
                </a:lnTo>
                <a:lnTo>
                  <a:pt x="4975036" y="293126"/>
                </a:lnTo>
                <a:lnTo>
                  <a:pt x="4983157" y="295554"/>
                </a:lnTo>
                <a:lnTo>
                  <a:pt x="4987586" y="291102"/>
                </a:lnTo>
                <a:lnTo>
                  <a:pt x="4979466" y="288674"/>
                </a:lnTo>
                <a:lnTo>
                  <a:pt x="4973559" y="285436"/>
                </a:lnTo>
                <a:lnTo>
                  <a:pt x="4966915" y="285031"/>
                </a:lnTo>
                <a:lnTo>
                  <a:pt x="4965439" y="289078"/>
                </a:lnTo>
                <a:lnTo>
                  <a:pt x="4959533" y="289078"/>
                </a:lnTo>
                <a:lnTo>
                  <a:pt x="4955841" y="283817"/>
                </a:lnTo>
                <a:lnTo>
                  <a:pt x="4956580" y="279770"/>
                </a:lnTo>
                <a:close/>
                <a:moveTo>
                  <a:pt x="7594325" y="213397"/>
                </a:moveTo>
                <a:lnTo>
                  <a:pt x="7600231" y="219063"/>
                </a:lnTo>
                <a:lnTo>
                  <a:pt x="7600969" y="223919"/>
                </a:lnTo>
                <a:cubicBezTo>
                  <a:pt x="7600969" y="223919"/>
                  <a:pt x="7595801" y="224729"/>
                  <a:pt x="7595801" y="224729"/>
                </a:cubicBezTo>
                <a:lnTo>
                  <a:pt x="7589157" y="219063"/>
                </a:lnTo>
                <a:lnTo>
                  <a:pt x="7589895" y="214206"/>
                </a:lnTo>
                <a:close/>
                <a:moveTo>
                  <a:pt x="2399303" y="89959"/>
                </a:moveTo>
                <a:lnTo>
                  <a:pt x="2403733" y="91983"/>
                </a:lnTo>
                <a:lnTo>
                  <a:pt x="2396350" y="100481"/>
                </a:lnTo>
                <a:lnTo>
                  <a:pt x="2396350" y="106552"/>
                </a:lnTo>
                <a:lnTo>
                  <a:pt x="2404471" y="104529"/>
                </a:lnTo>
                <a:lnTo>
                  <a:pt x="2407424" y="113028"/>
                </a:lnTo>
                <a:lnTo>
                  <a:pt x="2405209" y="120313"/>
                </a:lnTo>
                <a:lnTo>
                  <a:pt x="2408162" y="125978"/>
                </a:lnTo>
                <a:lnTo>
                  <a:pt x="2401518" y="125978"/>
                </a:lnTo>
                <a:lnTo>
                  <a:pt x="2396350" y="125169"/>
                </a:lnTo>
                <a:lnTo>
                  <a:pt x="2394874" y="130430"/>
                </a:lnTo>
                <a:lnTo>
                  <a:pt x="2399303" y="138929"/>
                </a:lnTo>
                <a:lnTo>
                  <a:pt x="2398565" y="150261"/>
                </a:lnTo>
                <a:lnTo>
                  <a:pt x="2402994" y="153904"/>
                </a:lnTo>
                <a:lnTo>
                  <a:pt x="2408162" y="149857"/>
                </a:lnTo>
                <a:lnTo>
                  <a:pt x="2409639" y="141762"/>
                </a:lnTo>
                <a:lnTo>
                  <a:pt x="2418498" y="131645"/>
                </a:lnTo>
                <a:lnTo>
                  <a:pt x="2422189" y="132454"/>
                </a:lnTo>
                <a:lnTo>
                  <a:pt x="2424403" y="138929"/>
                </a:lnTo>
                <a:lnTo>
                  <a:pt x="2431786" y="144191"/>
                </a:lnTo>
                <a:lnTo>
                  <a:pt x="2431048" y="148642"/>
                </a:lnTo>
                <a:lnTo>
                  <a:pt x="2427356" y="153499"/>
                </a:lnTo>
                <a:lnTo>
                  <a:pt x="2431786" y="162403"/>
                </a:lnTo>
                <a:lnTo>
                  <a:pt x="2448027" y="168069"/>
                </a:lnTo>
                <a:lnTo>
                  <a:pt x="2460577" y="168069"/>
                </a:lnTo>
                <a:lnTo>
                  <a:pt x="2463530" y="174949"/>
                </a:lnTo>
                <a:lnTo>
                  <a:pt x="2462054" y="185471"/>
                </a:lnTo>
                <a:lnTo>
                  <a:pt x="2464269" y="191138"/>
                </a:lnTo>
                <a:lnTo>
                  <a:pt x="2470913" y="191138"/>
                </a:lnTo>
                <a:lnTo>
                  <a:pt x="2474604" y="201660"/>
                </a:lnTo>
                <a:lnTo>
                  <a:pt x="2475342" y="205707"/>
                </a:lnTo>
                <a:lnTo>
                  <a:pt x="2487892" y="210159"/>
                </a:lnTo>
                <a:lnTo>
                  <a:pt x="2500443" y="223515"/>
                </a:lnTo>
                <a:lnTo>
                  <a:pt x="2500443" y="229585"/>
                </a:lnTo>
                <a:lnTo>
                  <a:pt x="2506349" y="234442"/>
                </a:lnTo>
                <a:lnTo>
                  <a:pt x="2506349" y="238894"/>
                </a:lnTo>
                <a:lnTo>
                  <a:pt x="2502657" y="244560"/>
                </a:lnTo>
                <a:lnTo>
                  <a:pt x="2504134" y="254273"/>
                </a:lnTo>
                <a:lnTo>
                  <a:pt x="2507087" y="256701"/>
                </a:lnTo>
                <a:lnTo>
                  <a:pt x="2506349" y="263177"/>
                </a:lnTo>
                <a:lnTo>
                  <a:pt x="2499704" y="268033"/>
                </a:lnTo>
                <a:lnTo>
                  <a:pt x="2493060" y="268033"/>
                </a:lnTo>
                <a:lnTo>
                  <a:pt x="2484201" y="272890"/>
                </a:lnTo>
                <a:lnTo>
                  <a:pt x="2490845" y="277746"/>
                </a:lnTo>
                <a:lnTo>
                  <a:pt x="2506349" y="278151"/>
                </a:lnTo>
                <a:lnTo>
                  <a:pt x="2512254" y="271676"/>
                </a:lnTo>
                <a:lnTo>
                  <a:pt x="2515946" y="270462"/>
                </a:lnTo>
                <a:lnTo>
                  <a:pt x="2516684" y="276128"/>
                </a:lnTo>
                <a:lnTo>
                  <a:pt x="2524805" y="279770"/>
                </a:lnTo>
                <a:lnTo>
                  <a:pt x="2529234" y="282198"/>
                </a:lnTo>
                <a:lnTo>
                  <a:pt x="2532925" y="279770"/>
                </a:lnTo>
                <a:lnTo>
                  <a:pt x="2532925" y="274104"/>
                </a:lnTo>
                <a:lnTo>
                  <a:pt x="2535878" y="272485"/>
                </a:lnTo>
                <a:lnTo>
                  <a:pt x="2539570" y="279770"/>
                </a:lnTo>
                <a:lnTo>
                  <a:pt x="2546214" y="282198"/>
                </a:lnTo>
                <a:lnTo>
                  <a:pt x="2542522" y="287460"/>
                </a:lnTo>
                <a:lnTo>
                  <a:pt x="2536617" y="289078"/>
                </a:lnTo>
                <a:lnTo>
                  <a:pt x="2541784" y="294744"/>
                </a:lnTo>
                <a:lnTo>
                  <a:pt x="2547690" y="297577"/>
                </a:lnTo>
                <a:lnTo>
                  <a:pt x="2545475" y="302029"/>
                </a:lnTo>
                <a:lnTo>
                  <a:pt x="2537355" y="302434"/>
                </a:lnTo>
                <a:lnTo>
                  <a:pt x="2529972" y="309719"/>
                </a:lnTo>
                <a:lnTo>
                  <a:pt x="2524066" y="311338"/>
                </a:lnTo>
                <a:lnTo>
                  <a:pt x="2518899" y="321860"/>
                </a:lnTo>
                <a:lnTo>
                  <a:pt x="2514469" y="324289"/>
                </a:lnTo>
                <a:lnTo>
                  <a:pt x="2502657" y="317813"/>
                </a:lnTo>
                <a:lnTo>
                  <a:pt x="2496751" y="317813"/>
                </a:lnTo>
                <a:lnTo>
                  <a:pt x="2491584" y="313361"/>
                </a:lnTo>
                <a:lnTo>
                  <a:pt x="2482725" y="312552"/>
                </a:lnTo>
                <a:lnTo>
                  <a:pt x="2479772" y="306886"/>
                </a:lnTo>
                <a:lnTo>
                  <a:pt x="2473866" y="308100"/>
                </a:lnTo>
                <a:lnTo>
                  <a:pt x="2470913" y="305672"/>
                </a:lnTo>
                <a:lnTo>
                  <a:pt x="2464269" y="305267"/>
                </a:lnTo>
                <a:lnTo>
                  <a:pt x="2459839" y="307695"/>
                </a:lnTo>
                <a:lnTo>
                  <a:pt x="2453933" y="304862"/>
                </a:lnTo>
                <a:lnTo>
                  <a:pt x="2454671" y="294340"/>
                </a:lnTo>
                <a:cubicBezTo>
                  <a:pt x="2454671" y="294340"/>
                  <a:pt x="2460577" y="292721"/>
                  <a:pt x="2460577" y="292721"/>
                </a:cubicBezTo>
                <a:lnTo>
                  <a:pt x="2466483" y="284222"/>
                </a:lnTo>
                <a:lnTo>
                  <a:pt x="2464269" y="277746"/>
                </a:lnTo>
                <a:lnTo>
                  <a:pt x="2457624" y="275318"/>
                </a:lnTo>
                <a:lnTo>
                  <a:pt x="2443598" y="275318"/>
                </a:lnTo>
                <a:lnTo>
                  <a:pt x="2436215" y="270866"/>
                </a:lnTo>
                <a:lnTo>
                  <a:pt x="2439907" y="266010"/>
                </a:lnTo>
                <a:lnTo>
                  <a:pt x="2446551" y="260748"/>
                </a:lnTo>
                <a:lnTo>
                  <a:pt x="2445074" y="253464"/>
                </a:lnTo>
                <a:lnTo>
                  <a:pt x="2440645" y="251035"/>
                </a:lnTo>
                <a:lnTo>
                  <a:pt x="2434739" y="253464"/>
                </a:lnTo>
                <a:lnTo>
                  <a:pt x="2430309" y="257915"/>
                </a:lnTo>
                <a:lnTo>
                  <a:pt x="2425880" y="254273"/>
                </a:lnTo>
                <a:lnTo>
                  <a:pt x="2419236" y="254678"/>
                </a:lnTo>
                <a:lnTo>
                  <a:pt x="2416283" y="260344"/>
                </a:lnTo>
                <a:lnTo>
                  <a:pt x="2408162" y="265605"/>
                </a:lnTo>
                <a:lnTo>
                  <a:pt x="2408900" y="276937"/>
                </a:lnTo>
                <a:lnTo>
                  <a:pt x="2405209" y="288674"/>
                </a:lnTo>
                <a:lnTo>
                  <a:pt x="2399303" y="287864"/>
                </a:lnTo>
                <a:lnTo>
                  <a:pt x="2394135" y="290697"/>
                </a:lnTo>
                <a:lnTo>
                  <a:pt x="2387491" y="295554"/>
                </a:lnTo>
                <a:lnTo>
                  <a:pt x="2382324" y="291102"/>
                </a:lnTo>
                <a:lnTo>
                  <a:pt x="2378632" y="291507"/>
                </a:lnTo>
                <a:lnTo>
                  <a:pt x="2373465" y="298387"/>
                </a:lnTo>
                <a:lnTo>
                  <a:pt x="2366820" y="304053"/>
                </a:lnTo>
                <a:lnTo>
                  <a:pt x="2364606" y="313766"/>
                </a:lnTo>
                <a:lnTo>
                  <a:pt x="2356485" y="320646"/>
                </a:lnTo>
                <a:lnTo>
                  <a:pt x="2349103" y="320646"/>
                </a:lnTo>
                <a:lnTo>
                  <a:pt x="2342458" y="324289"/>
                </a:lnTo>
                <a:lnTo>
                  <a:pt x="2340244" y="327931"/>
                </a:lnTo>
                <a:lnTo>
                  <a:pt x="2332123" y="327931"/>
                </a:lnTo>
                <a:lnTo>
                  <a:pt x="2326217" y="331169"/>
                </a:lnTo>
                <a:lnTo>
                  <a:pt x="2319573" y="330764"/>
                </a:lnTo>
                <a:lnTo>
                  <a:pt x="2315882" y="328336"/>
                </a:lnTo>
                <a:lnTo>
                  <a:pt x="2309976" y="330764"/>
                </a:lnTo>
                <a:lnTo>
                  <a:pt x="2307761" y="327122"/>
                </a:lnTo>
                <a:lnTo>
                  <a:pt x="2307761" y="314980"/>
                </a:lnTo>
                <a:lnTo>
                  <a:pt x="2313667" y="307695"/>
                </a:lnTo>
                <a:lnTo>
                  <a:pt x="2312190" y="300410"/>
                </a:lnTo>
                <a:lnTo>
                  <a:pt x="2319573" y="291102"/>
                </a:lnTo>
                <a:lnTo>
                  <a:pt x="2318096" y="285841"/>
                </a:lnTo>
                <a:lnTo>
                  <a:pt x="2312928" y="282603"/>
                </a:lnTo>
                <a:lnTo>
                  <a:pt x="2307761" y="282603"/>
                </a:lnTo>
                <a:lnTo>
                  <a:pt x="2304070" y="284627"/>
                </a:lnTo>
                <a:lnTo>
                  <a:pt x="2296687" y="284627"/>
                </a:lnTo>
                <a:lnTo>
                  <a:pt x="2290043" y="280984"/>
                </a:lnTo>
                <a:lnTo>
                  <a:pt x="2286352" y="278961"/>
                </a:lnTo>
                <a:lnTo>
                  <a:pt x="2281922" y="280579"/>
                </a:lnTo>
                <a:lnTo>
                  <a:pt x="2279708" y="288269"/>
                </a:lnTo>
                <a:cubicBezTo>
                  <a:pt x="2279708" y="288269"/>
                  <a:pt x="2275278" y="288674"/>
                  <a:pt x="2275278" y="288269"/>
                </a:cubicBezTo>
                <a:lnTo>
                  <a:pt x="2273802" y="278961"/>
                </a:lnTo>
                <a:lnTo>
                  <a:pt x="2278969" y="263177"/>
                </a:lnTo>
                <a:lnTo>
                  <a:pt x="2278969" y="255082"/>
                </a:lnTo>
                <a:lnTo>
                  <a:pt x="2295211" y="249012"/>
                </a:lnTo>
                <a:lnTo>
                  <a:pt x="2307023" y="247798"/>
                </a:lnTo>
                <a:lnTo>
                  <a:pt x="2312928" y="242536"/>
                </a:lnTo>
                <a:lnTo>
                  <a:pt x="2312928" y="229181"/>
                </a:lnTo>
                <a:lnTo>
                  <a:pt x="2315143" y="224324"/>
                </a:lnTo>
                <a:lnTo>
                  <a:pt x="2315143" y="211373"/>
                </a:lnTo>
                <a:lnTo>
                  <a:pt x="2319573" y="204088"/>
                </a:lnTo>
                <a:lnTo>
                  <a:pt x="2332123" y="193566"/>
                </a:lnTo>
                <a:lnTo>
                  <a:pt x="2332861" y="186281"/>
                </a:lnTo>
                <a:lnTo>
                  <a:pt x="2335076" y="178187"/>
                </a:lnTo>
                <a:lnTo>
                  <a:pt x="2340244" y="175354"/>
                </a:lnTo>
                <a:lnTo>
                  <a:pt x="2337291" y="169283"/>
                </a:lnTo>
                <a:lnTo>
                  <a:pt x="2346888" y="154713"/>
                </a:lnTo>
                <a:lnTo>
                  <a:pt x="2347626" y="149047"/>
                </a:lnTo>
                <a:lnTo>
                  <a:pt x="2353532" y="141358"/>
                </a:lnTo>
                <a:lnTo>
                  <a:pt x="2353532" y="134882"/>
                </a:lnTo>
                <a:lnTo>
                  <a:pt x="2363129" y="122336"/>
                </a:lnTo>
                <a:lnTo>
                  <a:pt x="2370512" y="104933"/>
                </a:lnTo>
                <a:lnTo>
                  <a:pt x="2380109" y="97244"/>
                </a:lnTo>
                <a:close/>
                <a:moveTo>
                  <a:pt x="4987586" y="922"/>
                </a:moveTo>
                <a:lnTo>
                  <a:pt x="4988325" y="4969"/>
                </a:lnTo>
                <a:lnTo>
                  <a:pt x="4983157" y="8207"/>
                </a:lnTo>
                <a:lnTo>
                  <a:pt x="4979466" y="7397"/>
                </a:lnTo>
                <a:cubicBezTo>
                  <a:pt x="4979466" y="7397"/>
                  <a:pt x="4980204" y="3755"/>
                  <a:pt x="4980204" y="3755"/>
                </a:cubicBezTo>
                <a:close/>
                <a:moveTo>
                  <a:pt x="7147063" y="0"/>
                </a:moveTo>
                <a:lnTo>
                  <a:pt x="7150425" y="0"/>
                </a:lnTo>
                <a:lnTo>
                  <a:pt x="7149164" y="922"/>
                </a:lnTo>
                <a:close/>
                <a:moveTo>
                  <a:pt x="6642274" y="0"/>
                </a:moveTo>
                <a:lnTo>
                  <a:pt x="6655879" y="0"/>
                </a:lnTo>
                <a:lnTo>
                  <a:pt x="6658970" y="15491"/>
                </a:lnTo>
                <a:lnTo>
                  <a:pt x="6652326" y="28442"/>
                </a:lnTo>
                <a:lnTo>
                  <a:pt x="6654541" y="34918"/>
                </a:lnTo>
                <a:lnTo>
                  <a:pt x="6647158" y="39370"/>
                </a:lnTo>
                <a:lnTo>
                  <a:pt x="6647158" y="44631"/>
                </a:lnTo>
                <a:lnTo>
                  <a:pt x="6658232" y="36537"/>
                </a:lnTo>
                <a:lnTo>
                  <a:pt x="6660447" y="29252"/>
                </a:lnTo>
                <a:lnTo>
                  <a:pt x="6667091" y="20348"/>
                </a:lnTo>
                <a:lnTo>
                  <a:pt x="6671520" y="24395"/>
                </a:lnTo>
                <a:lnTo>
                  <a:pt x="6679641" y="25205"/>
                </a:lnTo>
                <a:lnTo>
                  <a:pt x="6675211" y="16706"/>
                </a:lnTo>
                <a:lnTo>
                  <a:pt x="6664876" y="12658"/>
                </a:lnTo>
                <a:lnTo>
                  <a:pt x="6664138" y="5374"/>
                </a:lnTo>
                <a:lnTo>
                  <a:pt x="6671057" y="0"/>
                </a:lnTo>
                <a:lnTo>
                  <a:pt x="6709127" y="0"/>
                </a:lnTo>
                <a:lnTo>
                  <a:pt x="6712124" y="4564"/>
                </a:lnTo>
                <a:lnTo>
                  <a:pt x="6718768" y="9016"/>
                </a:lnTo>
                <a:lnTo>
                  <a:pt x="6720244" y="2945"/>
                </a:lnTo>
                <a:lnTo>
                  <a:pt x="6717782" y="0"/>
                </a:lnTo>
                <a:lnTo>
                  <a:pt x="7087889" y="0"/>
                </a:lnTo>
                <a:lnTo>
                  <a:pt x="7087889" y="2136"/>
                </a:lnTo>
                <a:lnTo>
                  <a:pt x="7092319" y="7802"/>
                </a:lnTo>
                <a:lnTo>
                  <a:pt x="7092827" y="0"/>
                </a:lnTo>
                <a:lnTo>
                  <a:pt x="7116681" y="0"/>
                </a:lnTo>
                <a:lnTo>
                  <a:pt x="7116681" y="2541"/>
                </a:lnTo>
                <a:lnTo>
                  <a:pt x="7118896" y="11040"/>
                </a:lnTo>
                <a:lnTo>
                  <a:pt x="7126278" y="4969"/>
                </a:lnTo>
                <a:lnTo>
                  <a:pt x="7129969" y="7397"/>
                </a:lnTo>
                <a:lnTo>
                  <a:pt x="7132184" y="15491"/>
                </a:lnTo>
                <a:lnTo>
                  <a:pt x="7140305" y="9421"/>
                </a:lnTo>
                <a:lnTo>
                  <a:pt x="7148425" y="11849"/>
                </a:lnTo>
                <a:lnTo>
                  <a:pt x="7149164" y="18729"/>
                </a:lnTo>
                <a:lnTo>
                  <a:pt x="7152117" y="17920"/>
                </a:lnTo>
                <a:lnTo>
                  <a:pt x="7156546" y="12254"/>
                </a:lnTo>
                <a:lnTo>
                  <a:pt x="7159499" y="15087"/>
                </a:lnTo>
                <a:lnTo>
                  <a:pt x="7158023" y="18729"/>
                </a:lnTo>
                <a:lnTo>
                  <a:pt x="7158023" y="24800"/>
                </a:lnTo>
                <a:lnTo>
                  <a:pt x="7166143" y="14682"/>
                </a:lnTo>
                <a:lnTo>
                  <a:pt x="7170573" y="10635"/>
                </a:lnTo>
                <a:lnTo>
                  <a:pt x="7175002" y="12658"/>
                </a:lnTo>
                <a:lnTo>
                  <a:pt x="7172049" y="16301"/>
                </a:lnTo>
                <a:lnTo>
                  <a:pt x="7170573" y="21562"/>
                </a:lnTo>
                <a:lnTo>
                  <a:pt x="7177955" y="21562"/>
                </a:lnTo>
                <a:lnTo>
                  <a:pt x="7181646" y="25205"/>
                </a:lnTo>
                <a:lnTo>
                  <a:pt x="7175002" y="28847"/>
                </a:lnTo>
                <a:lnTo>
                  <a:pt x="7169096" y="37346"/>
                </a:lnTo>
                <a:lnTo>
                  <a:pt x="7180170" y="36537"/>
                </a:lnTo>
                <a:lnTo>
                  <a:pt x="7186076" y="25205"/>
                </a:lnTo>
                <a:lnTo>
                  <a:pt x="7184599" y="19539"/>
                </a:lnTo>
                <a:lnTo>
                  <a:pt x="7188291" y="15896"/>
                </a:lnTo>
                <a:lnTo>
                  <a:pt x="7198626" y="14682"/>
                </a:lnTo>
                <a:lnTo>
                  <a:pt x="7205270" y="19539"/>
                </a:lnTo>
                <a:lnTo>
                  <a:pt x="7206747" y="15087"/>
                </a:lnTo>
                <a:lnTo>
                  <a:pt x="7201579" y="8611"/>
                </a:lnTo>
                <a:lnTo>
                  <a:pt x="7201579" y="6183"/>
                </a:lnTo>
                <a:lnTo>
                  <a:pt x="7211176" y="9826"/>
                </a:lnTo>
                <a:lnTo>
                  <a:pt x="7217820" y="17920"/>
                </a:lnTo>
                <a:lnTo>
                  <a:pt x="7231847" y="18729"/>
                </a:lnTo>
                <a:lnTo>
                  <a:pt x="7241444" y="22372"/>
                </a:lnTo>
                <a:lnTo>
                  <a:pt x="7248827" y="18325"/>
                </a:lnTo>
                <a:lnTo>
                  <a:pt x="7248088" y="13873"/>
                </a:lnTo>
                <a:lnTo>
                  <a:pt x="7259900" y="16301"/>
                </a:lnTo>
                <a:lnTo>
                  <a:pt x="7270236" y="22372"/>
                </a:lnTo>
                <a:lnTo>
                  <a:pt x="7272450" y="18325"/>
                </a:lnTo>
                <a:lnTo>
                  <a:pt x="7283524" y="22776"/>
                </a:lnTo>
                <a:lnTo>
                  <a:pt x="7334463" y="47869"/>
                </a:lnTo>
                <a:lnTo>
                  <a:pt x="7369160" y="68914"/>
                </a:lnTo>
                <a:lnTo>
                  <a:pt x="7375805" y="76603"/>
                </a:lnTo>
                <a:lnTo>
                  <a:pt x="7385402" y="79032"/>
                </a:lnTo>
                <a:lnTo>
                  <a:pt x="7397214" y="95220"/>
                </a:lnTo>
                <a:lnTo>
                  <a:pt x="7404596" y="96839"/>
                </a:lnTo>
                <a:lnTo>
                  <a:pt x="7403120" y="91578"/>
                </a:lnTo>
                <a:lnTo>
                  <a:pt x="7403120" y="87935"/>
                </a:lnTo>
                <a:lnTo>
                  <a:pt x="7407549" y="87935"/>
                </a:lnTo>
                <a:lnTo>
                  <a:pt x="7422314" y="100077"/>
                </a:lnTo>
                <a:lnTo>
                  <a:pt x="7429696" y="100886"/>
                </a:lnTo>
                <a:lnTo>
                  <a:pt x="7442247" y="111004"/>
                </a:lnTo>
                <a:lnTo>
                  <a:pt x="7449629" y="108171"/>
                </a:lnTo>
                <a:lnTo>
                  <a:pt x="7441508" y="97649"/>
                </a:lnTo>
                <a:lnTo>
                  <a:pt x="7439294" y="93197"/>
                </a:lnTo>
                <a:lnTo>
                  <a:pt x="7444461" y="93197"/>
                </a:lnTo>
                <a:lnTo>
                  <a:pt x="7455535" y="102910"/>
                </a:lnTo>
                <a:lnTo>
                  <a:pt x="7454058" y="111409"/>
                </a:lnTo>
                <a:lnTo>
                  <a:pt x="7474729" y="124360"/>
                </a:lnTo>
                <a:lnTo>
                  <a:pt x="7473253" y="130430"/>
                </a:lnTo>
                <a:lnTo>
                  <a:pt x="7484326" y="135287"/>
                </a:lnTo>
                <a:lnTo>
                  <a:pt x="7486541" y="130835"/>
                </a:lnTo>
                <a:lnTo>
                  <a:pt x="7495400" y="132859"/>
                </a:lnTo>
                <a:lnTo>
                  <a:pt x="7505735" y="142977"/>
                </a:lnTo>
                <a:lnTo>
                  <a:pt x="7509427" y="154309"/>
                </a:lnTo>
                <a:lnTo>
                  <a:pt x="7515333" y="157546"/>
                </a:lnTo>
                <a:lnTo>
                  <a:pt x="7523453" y="169283"/>
                </a:lnTo>
                <a:lnTo>
                  <a:pt x="7527145" y="168069"/>
                </a:lnTo>
                <a:lnTo>
                  <a:pt x="7530836" y="171711"/>
                </a:lnTo>
                <a:lnTo>
                  <a:pt x="7531574" y="183043"/>
                </a:lnTo>
                <a:lnTo>
                  <a:pt x="7531574" y="193971"/>
                </a:lnTo>
                <a:lnTo>
                  <a:pt x="7529359" y="207326"/>
                </a:lnTo>
                <a:lnTo>
                  <a:pt x="7525668" y="214611"/>
                </a:lnTo>
                <a:lnTo>
                  <a:pt x="7525668" y="220682"/>
                </a:lnTo>
                <a:lnTo>
                  <a:pt x="7515333" y="233633"/>
                </a:lnTo>
                <a:lnTo>
                  <a:pt x="7513118" y="239703"/>
                </a:lnTo>
                <a:lnTo>
                  <a:pt x="7494662" y="263581"/>
                </a:lnTo>
                <a:lnTo>
                  <a:pt x="7480635" y="270057"/>
                </a:lnTo>
                <a:lnTo>
                  <a:pt x="7464394" y="272890"/>
                </a:lnTo>
                <a:lnTo>
                  <a:pt x="7457750" y="278151"/>
                </a:lnTo>
                <a:lnTo>
                  <a:pt x="7442985" y="278151"/>
                </a:lnTo>
                <a:lnTo>
                  <a:pt x="7440032" y="281794"/>
                </a:lnTo>
                <a:lnTo>
                  <a:pt x="7417146" y="284222"/>
                </a:lnTo>
                <a:lnTo>
                  <a:pt x="7388355" y="282603"/>
                </a:lnTo>
                <a:lnTo>
                  <a:pt x="7372113" y="278556"/>
                </a:lnTo>
                <a:lnTo>
                  <a:pt x="7360301" y="270866"/>
                </a:lnTo>
                <a:lnTo>
                  <a:pt x="7352919" y="275318"/>
                </a:lnTo>
                <a:lnTo>
                  <a:pt x="7344798" y="273295"/>
                </a:lnTo>
                <a:lnTo>
                  <a:pt x="7330772" y="273295"/>
                </a:lnTo>
                <a:lnTo>
                  <a:pt x="7329295" y="268843"/>
                </a:lnTo>
                <a:lnTo>
                  <a:pt x="7320436" y="266414"/>
                </a:lnTo>
                <a:lnTo>
                  <a:pt x="7313054" y="271271"/>
                </a:lnTo>
                <a:lnTo>
                  <a:pt x="7300504" y="259939"/>
                </a:lnTo>
                <a:lnTo>
                  <a:pt x="7301242" y="254273"/>
                </a:lnTo>
                <a:lnTo>
                  <a:pt x="7291645" y="255892"/>
                </a:lnTo>
                <a:lnTo>
                  <a:pt x="7282786" y="254678"/>
                </a:lnTo>
                <a:lnTo>
                  <a:pt x="7287215" y="252654"/>
                </a:lnTo>
                <a:lnTo>
                  <a:pt x="7270974" y="252249"/>
                </a:lnTo>
                <a:lnTo>
                  <a:pt x="7266544" y="256701"/>
                </a:lnTo>
                <a:lnTo>
                  <a:pt x="7256947" y="256297"/>
                </a:lnTo>
                <a:lnTo>
                  <a:pt x="7256947" y="251440"/>
                </a:lnTo>
                <a:lnTo>
                  <a:pt x="7253256" y="248607"/>
                </a:lnTo>
                <a:lnTo>
                  <a:pt x="7259162" y="244560"/>
                </a:lnTo>
                <a:lnTo>
                  <a:pt x="7252518" y="238084"/>
                </a:lnTo>
                <a:lnTo>
                  <a:pt x="7250303" y="241727"/>
                </a:lnTo>
                <a:lnTo>
                  <a:pt x="7234800" y="241727"/>
                </a:lnTo>
                <a:lnTo>
                  <a:pt x="7224465" y="235251"/>
                </a:lnTo>
                <a:lnTo>
                  <a:pt x="7222250" y="238489"/>
                </a:lnTo>
                <a:lnTo>
                  <a:pt x="7215606" y="237680"/>
                </a:lnTo>
                <a:lnTo>
                  <a:pt x="7194197" y="221491"/>
                </a:lnTo>
                <a:lnTo>
                  <a:pt x="7191982" y="212587"/>
                </a:lnTo>
                <a:lnTo>
                  <a:pt x="7179432" y="211778"/>
                </a:lnTo>
                <a:lnTo>
                  <a:pt x="7177217" y="208945"/>
                </a:lnTo>
                <a:lnTo>
                  <a:pt x="7167620" y="209350"/>
                </a:lnTo>
                <a:lnTo>
                  <a:pt x="7165405" y="212183"/>
                </a:lnTo>
                <a:lnTo>
                  <a:pt x="7175740" y="218658"/>
                </a:lnTo>
                <a:lnTo>
                  <a:pt x="7178693" y="231609"/>
                </a:lnTo>
                <a:lnTo>
                  <a:pt x="7189767" y="238894"/>
                </a:lnTo>
                <a:lnTo>
                  <a:pt x="7192720" y="245774"/>
                </a:lnTo>
                <a:lnTo>
                  <a:pt x="7207485" y="249012"/>
                </a:lnTo>
                <a:lnTo>
                  <a:pt x="7210438" y="251845"/>
                </a:lnTo>
                <a:lnTo>
                  <a:pt x="7200841" y="256297"/>
                </a:lnTo>
                <a:lnTo>
                  <a:pt x="7195673" y="261963"/>
                </a:lnTo>
                <a:lnTo>
                  <a:pt x="7198626" y="264391"/>
                </a:lnTo>
                <a:lnTo>
                  <a:pt x="7214867" y="260748"/>
                </a:lnTo>
                <a:lnTo>
                  <a:pt x="7221512" y="256297"/>
                </a:lnTo>
                <a:lnTo>
                  <a:pt x="7228156" y="261153"/>
                </a:lnTo>
                <a:lnTo>
                  <a:pt x="7220773" y="263581"/>
                </a:lnTo>
                <a:lnTo>
                  <a:pt x="7220773" y="266414"/>
                </a:lnTo>
                <a:lnTo>
                  <a:pt x="7231847" y="267629"/>
                </a:lnTo>
                <a:lnTo>
                  <a:pt x="7228894" y="274509"/>
                </a:lnTo>
                <a:lnTo>
                  <a:pt x="7219297" y="276128"/>
                </a:lnTo>
                <a:lnTo>
                  <a:pt x="7215606" y="280984"/>
                </a:lnTo>
                <a:lnTo>
                  <a:pt x="7226679" y="283008"/>
                </a:lnTo>
                <a:lnTo>
                  <a:pt x="7231109" y="280175"/>
                </a:lnTo>
                <a:lnTo>
                  <a:pt x="7239229" y="280175"/>
                </a:lnTo>
                <a:lnTo>
                  <a:pt x="7243659" y="285031"/>
                </a:lnTo>
                <a:lnTo>
                  <a:pt x="7249565" y="280984"/>
                </a:lnTo>
                <a:lnTo>
                  <a:pt x="7272450" y="289483"/>
                </a:lnTo>
                <a:lnTo>
                  <a:pt x="7283524" y="303648"/>
                </a:lnTo>
                <a:lnTo>
                  <a:pt x="7288692" y="304458"/>
                </a:lnTo>
                <a:lnTo>
                  <a:pt x="7285001" y="310124"/>
                </a:lnTo>
                <a:lnTo>
                  <a:pt x="7284262" y="316194"/>
                </a:lnTo>
                <a:lnTo>
                  <a:pt x="7287954" y="317408"/>
                </a:lnTo>
                <a:lnTo>
                  <a:pt x="7288692" y="326312"/>
                </a:lnTo>
                <a:lnTo>
                  <a:pt x="7287215" y="340882"/>
                </a:lnTo>
                <a:lnTo>
                  <a:pt x="7279833" y="343310"/>
                </a:lnTo>
                <a:lnTo>
                  <a:pt x="7277618" y="351405"/>
                </a:lnTo>
                <a:lnTo>
                  <a:pt x="7285739" y="353428"/>
                </a:lnTo>
                <a:lnTo>
                  <a:pt x="7286477" y="363951"/>
                </a:lnTo>
                <a:lnTo>
                  <a:pt x="7299765" y="376092"/>
                </a:lnTo>
                <a:lnTo>
                  <a:pt x="7299765" y="383782"/>
                </a:lnTo>
                <a:lnTo>
                  <a:pt x="7309363" y="390257"/>
                </a:lnTo>
                <a:lnTo>
                  <a:pt x="7309363" y="399161"/>
                </a:lnTo>
                <a:lnTo>
                  <a:pt x="7311577" y="409683"/>
                </a:lnTo>
                <a:lnTo>
                  <a:pt x="7307148" y="416968"/>
                </a:lnTo>
                <a:lnTo>
                  <a:pt x="7311577" y="421420"/>
                </a:lnTo>
                <a:lnTo>
                  <a:pt x="7316007" y="429110"/>
                </a:lnTo>
                <a:lnTo>
                  <a:pt x="7336678" y="435585"/>
                </a:lnTo>
                <a:lnTo>
                  <a:pt x="7345537" y="428705"/>
                </a:lnTo>
                <a:lnTo>
                  <a:pt x="7349228" y="429110"/>
                </a:lnTo>
                <a:lnTo>
                  <a:pt x="7355872" y="437609"/>
                </a:lnTo>
                <a:lnTo>
                  <a:pt x="7364731" y="442870"/>
                </a:lnTo>
                <a:lnTo>
                  <a:pt x="7366207" y="454202"/>
                </a:lnTo>
                <a:lnTo>
                  <a:pt x="7370637" y="457440"/>
                </a:lnTo>
                <a:lnTo>
                  <a:pt x="7386140" y="457440"/>
                </a:lnTo>
                <a:lnTo>
                  <a:pt x="7392784" y="462701"/>
                </a:lnTo>
                <a:lnTo>
                  <a:pt x="7406811" y="463106"/>
                </a:lnTo>
                <a:lnTo>
                  <a:pt x="7415670" y="470391"/>
                </a:lnTo>
                <a:lnTo>
                  <a:pt x="7420837" y="470795"/>
                </a:lnTo>
                <a:lnTo>
                  <a:pt x="7431911" y="460273"/>
                </a:lnTo>
                <a:lnTo>
                  <a:pt x="7440032" y="459463"/>
                </a:lnTo>
                <a:lnTo>
                  <a:pt x="7445938" y="457035"/>
                </a:lnTo>
                <a:lnTo>
                  <a:pt x="7446676" y="442465"/>
                </a:lnTo>
                <a:lnTo>
                  <a:pt x="7439294" y="436395"/>
                </a:lnTo>
                <a:lnTo>
                  <a:pt x="7442247" y="431943"/>
                </a:lnTo>
                <a:lnTo>
                  <a:pt x="7442247" y="428705"/>
                </a:lnTo>
                <a:lnTo>
                  <a:pt x="7431173" y="424658"/>
                </a:lnTo>
                <a:lnTo>
                  <a:pt x="7429696" y="417373"/>
                </a:lnTo>
                <a:lnTo>
                  <a:pt x="7422314" y="422634"/>
                </a:lnTo>
                <a:lnTo>
                  <a:pt x="7416408" y="422230"/>
                </a:lnTo>
                <a:lnTo>
                  <a:pt x="7406811" y="426277"/>
                </a:lnTo>
                <a:lnTo>
                  <a:pt x="7394999" y="420611"/>
                </a:lnTo>
                <a:lnTo>
                  <a:pt x="7386140" y="409683"/>
                </a:lnTo>
                <a:lnTo>
                  <a:pt x="7372852" y="404017"/>
                </a:lnTo>
                <a:lnTo>
                  <a:pt x="7369899" y="393900"/>
                </a:lnTo>
                <a:lnTo>
                  <a:pt x="7363254" y="381353"/>
                </a:lnTo>
                <a:lnTo>
                  <a:pt x="7372852" y="382163"/>
                </a:lnTo>
                <a:lnTo>
                  <a:pt x="7378758" y="376092"/>
                </a:lnTo>
                <a:lnTo>
                  <a:pt x="7375805" y="371236"/>
                </a:lnTo>
                <a:lnTo>
                  <a:pt x="7378019" y="365974"/>
                </a:lnTo>
                <a:lnTo>
                  <a:pt x="7375066" y="359904"/>
                </a:lnTo>
                <a:lnTo>
                  <a:pt x="7377281" y="354238"/>
                </a:lnTo>
                <a:lnTo>
                  <a:pt x="7388355" y="353833"/>
                </a:lnTo>
                <a:lnTo>
                  <a:pt x="7399428" y="360713"/>
                </a:lnTo>
                <a:lnTo>
                  <a:pt x="7413455" y="363141"/>
                </a:lnTo>
                <a:lnTo>
                  <a:pt x="7420837" y="372854"/>
                </a:lnTo>
                <a:lnTo>
                  <a:pt x="7429696" y="379735"/>
                </a:lnTo>
                <a:lnTo>
                  <a:pt x="7446676" y="380544"/>
                </a:lnTo>
                <a:lnTo>
                  <a:pt x="7450367" y="386615"/>
                </a:lnTo>
                <a:lnTo>
                  <a:pt x="7461441" y="387424"/>
                </a:lnTo>
                <a:lnTo>
                  <a:pt x="7493185" y="401589"/>
                </a:lnTo>
                <a:lnTo>
                  <a:pt x="7505735" y="413326"/>
                </a:lnTo>
                <a:lnTo>
                  <a:pt x="7511641" y="405636"/>
                </a:lnTo>
                <a:lnTo>
                  <a:pt x="7519762" y="399161"/>
                </a:lnTo>
                <a:lnTo>
                  <a:pt x="7519762" y="389448"/>
                </a:lnTo>
                <a:lnTo>
                  <a:pt x="7527145" y="389043"/>
                </a:lnTo>
                <a:lnTo>
                  <a:pt x="7534527" y="380949"/>
                </a:lnTo>
                <a:lnTo>
                  <a:pt x="7521239" y="362737"/>
                </a:lnTo>
                <a:lnTo>
                  <a:pt x="7499830" y="342096"/>
                </a:lnTo>
                <a:lnTo>
                  <a:pt x="7494662" y="328336"/>
                </a:lnTo>
                <a:lnTo>
                  <a:pt x="7495400" y="320646"/>
                </a:lnTo>
                <a:lnTo>
                  <a:pt x="7508688" y="310528"/>
                </a:lnTo>
                <a:lnTo>
                  <a:pt x="7519762" y="296768"/>
                </a:lnTo>
                <a:lnTo>
                  <a:pt x="7522715" y="285031"/>
                </a:lnTo>
                <a:lnTo>
                  <a:pt x="7531574" y="277746"/>
                </a:lnTo>
                <a:lnTo>
                  <a:pt x="7542648" y="275723"/>
                </a:lnTo>
                <a:lnTo>
                  <a:pt x="7558889" y="263581"/>
                </a:lnTo>
                <a:lnTo>
                  <a:pt x="7570701" y="241322"/>
                </a:lnTo>
                <a:lnTo>
                  <a:pt x="7577345" y="236466"/>
                </a:lnTo>
                <a:lnTo>
                  <a:pt x="7589895" y="238084"/>
                </a:lnTo>
                <a:lnTo>
                  <a:pt x="7599492" y="245369"/>
                </a:lnTo>
                <a:lnTo>
                  <a:pt x="7613519" y="243750"/>
                </a:lnTo>
                <a:lnTo>
                  <a:pt x="7629022" y="245369"/>
                </a:lnTo>
                <a:lnTo>
                  <a:pt x="7634190" y="251440"/>
                </a:lnTo>
                <a:lnTo>
                  <a:pt x="7632713" y="261153"/>
                </a:lnTo>
                <a:lnTo>
                  <a:pt x="7645264" y="251035"/>
                </a:lnTo>
                <a:lnTo>
                  <a:pt x="7657075" y="259534"/>
                </a:lnTo>
                <a:lnTo>
                  <a:pt x="7661505" y="271271"/>
                </a:lnTo>
                <a:lnTo>
                  <a:pt x="7667411" y="276128"/>
                </a:lnTo>
                <a:lnTo>
                  <a:pt x="7665934" y="259534"/>
                </a:lnTo>
                <a:lnTo>
                  <a:pt x="7659290" y="247393"/>
                </a:lnTo>
                <a:lnTo>
                  <a:pt x="7663720" y="242132"/>
                </a:lnTo>
                <a:lnTo>
                  <a:pt x="7662981" y="221086"/>
                </a:lnTo>
                <a:lnTo>
                  <a:pt x="7666673" y="214611"/>
                </a:lnTo>
                <a:lnTo>
                  <a:pt x="7662243" y="211373"/>
                </a:lnTo>
                <a:lnTo>
                  <a:pt x="7661505" y="206112"/>
                </a:lnTo>
                <a:lnTo>
                  <a:pt x="7663720" y="201660"/>
                </a:lnTo>
                <a:lnTo>
                  <a:pt x="7661505" y="195185"/>
                </a:lnTo>
                <a:lnTo>
                  <a:pt x="7663720" y="190733"/>
                </a:lnTo>
                <a:lnTo>
                  <a:pt x="7656337" y="183448"/>
                </a:lnTo>
                <a:lnTo>
                  <a:pt x="7645264" y="177377"/>
                </a:lnTo>
                <a:lnTo>
                  <a:pt x="7630499" y="178187"/>
                </a:lnTo>
                <a:lnTo>
                  <a:pt x="7626807" y="166855"/>
                </a:lnTo>
                <a:lnTo>
                  <a:pt x="7630499" y="155118"/>
                </a:lnTo>
                <a:lnTo>
                  <a:pt x="7630499" y="134073"/>
                </a:lnTo>
                <a:lnTo>
                  <a:pt x="7634190" y="131240"/>
                </a:lnTo>
                <a:lnTo>
                  <a:pt x="7631975" y="124764"/>
                </a:lnTo>
                <a:lnTo>
                  <a:pt x="7631975" y="115861"/>
                </a:lnTo>
                <a:lnTo>
                  <a:pt x="7636405" y="113028"/>
                </a:lnTo>
                <a:lnTo>
                  <a:pt x="7631237" y="106552"/>
                </a:lnTo>
                <a:lnTo>
                  <a:pt x="7631237" y="96030"/>
                </a:lnTo>
                <a:lnTo>
                  <a:pt x="7623854" y="76603"/>
                </a:lnTo>
                <a:lnTo>
                  <a:pt x="7609090" y="67295"/>
                </a:lnTo>
                <a:lnTo>
                  <a:pt x="7584728" y="49083"/>
                </a:lnTo>
                <a:lnTo>
                  <a:pt x="7583989" y="44226"/>
                </a:lnTo>
                <a:lnTo>
                  <a:pt x="7595801" y="44226"/>
                </a:lnTo>
                <a:lnTo>
                  <a:pt x="7615734" y="56772"/>
                </a:lnTo>
                <a:lnTo>
                  <a:pt x="7628284" y="56368"/>
                </a:lnTo>
                <a:lnTo>
                  <a:pt x="7635666" y="52320"/>
                </a:lnTo>
                <a:lnTo>
                  <a:pt x="7654122" y="51106"/>
                </a:lnTo>
                <a:lnTo>
                  <a:pt x="7681438" y="53535"/>
                </a:lnTo>
                <a:lnTo>
                  <a:pt x="7693249" y="60819"/>
                </a:lnTo>
                <a:lnTo>
                  <a:pt x="7693249" y="68914"/>
                </a:lnTo>
                <a:lnTo>
                  <a:pt x="7703585" y="80651"/>
                </a:lnTo>
                <a:lnTo>
                  <a:pt x="7714658" y="81865"/>
                </a:lnTo>
                <a:lnTo>
                  <a:pt x="7716873" y="89149"/>
                </a:lnTo>
                <a:lnTo>
                  <a:pt x="7730900" y="105743"/>
                </a:lnTo>
                <a:lnTo>
                  <a:pt x="7728685" y="112623"/>
                </a:lnTo>
                <a:lnTo>
                  <a:pt x="7711706" y="112218"/>
                </a:lnTo>
                <a:lnTo>
                  <a:pt x="7706538" y="118289"/>
                </a:lnTo>
                <a:lnTo>
                  <a:pt x="7691035" y="118694"/>
                </a:lnTo>
                <a:lnTo>
                  <a:pt x="7686605" y="123550"/>
                </a:lnTo>
                <a:lnTo>
                  <a:pt x="7688082" y="128812"/>
                </a:lnTo>
                <a:lnTo>
                  <a:pt x="7683652" y="135692"/>
                </a:lnTo>
                <a:lnTo>
                  <a:pt x="7678485" y="132859"/>
                </a:lnTo>
                <a:lnTo>
                  <a:pt x="7675532" y="138120"/>
                </a:lnTo>
                <a:lnTo>
                  <a:pt x="7674793" y="151475"/>
                </a:lnTo>
                <a:lnTo>
                  <a:pt x="7682176" y="155118"/>
                </a:lnTo>
                <a:lnTo>
                  <a:pt x="7702847" y="170902"/>
                </a:lnTo>
                <a:lnTo>
                  <a:pt x="7722779" y="194780"/>
                </a:lnTo>
                <a:lnTo>
                  <a:pt x="7731638" y="194780"/>
                </a:lnTo>
                <a:lnTo>
                  <a:pt x="7744926" y="186281"/>
                </a:lnTo>
                <a:lnTo>
                  <a:pt x="7750832" y="196399"/>
                </a:lnTo>
                <a:lnTo>
                  <a:pt x="7756000" y="190733"/>
                </a:lnTo>
                <a:lnTo>
                  <a:pt x="7766336" y="190733"/>
                </a:lnTo>
                <a:lnTo>
                  <a:pt x="7769289" y="185876"/>
                </a:lnTo>
                <a:lnTo>
                  <a:pt x="7786268" y="178591"/>
                </a:lnTo>
                <a:lnTo>
                  <a:pt x="7789959" y="168878"/>
                </a:lnTo>
                <a:lnTo>
                  <a:pt x="7785530" y="155118"/>
                </a:lnTo>
                <a:lnTo>
                  <a:pt x="7792174" y="144595"/>
                </a:lnTo>
                <a:lnTo>
                  <a:pt x="7791436" y="136096"/>
                </a:lnTo>
                <a:lnTo>
                  <a:pt x="7784053" y="127597"/>
                </a:lnTo>
                <a:lnTo>
                  <a:pt x="7789221" y="123955"/>
                </a:lnTo>
                <a:lnTo>
                  <a:pt x="7815798" y="120717"/>
                </a:lnTo>
                <a:lnTo>
                  <a:pt x="7820227" y="115861"/>
                </a:lnTo>
                <a:lnTo>
                  <a:pt x="7836469" y="121122"/>
                </a:lnTo>
                <a:lnTo>
                  <a:pt x="7834254" y="114242"/>
                </a:lnTo>
                <a:lnTo>
                  <a:pt x="7820966" y="105338"/>
                </a:lnTo>
                <a:lnTo>
                  <a:pt x="7816536" y="96030"/>
                </a:lnTo>
                <a:lnTo>
                  <a:pt x="7821704" y="96030"/>
                </a:lnTo>
                <a:lnTo>
                  <a:pt x="7829086" y="102910"/>
                </a:lnTo>
                <a:lnTo>
                  <a:pt x="7837207" y="98458"/>
                </a:lnTo>
                <a:lnTo>
                  <a:pt x="7855663" y="77817"/>
                </a:lnTo>
                <a:lnTo>
                  <a:pt x="7861569" y="76603"/>
                </a:lnTo>
                <a:lnTo>
                  <a:pt x="7882240" y="53535"/>
                </a:lnTo>
                <a:lnTo>
                  <a:pt x="7882240" y="48273"/>
                </a:lnTo>
                <a:lnTo>
                  <a:pt x="7888146" y="45440"/>
                </a:lnTo>
                <a:lnTo>
                  <a:pt x="7898481" y="47059"/>
                </a:lnTo>
                <a:lnTo>
                  <a:pt x="7912508" y="41393"/>
                </a:lnTo>
                <a:lnTo>
                  <a:pt x="7914723" y="35323"/>
                </a:lnTo>
                <a:lnTo>
                  <a:pt x="7933917" y="30061"/>
                </a:lnTo>
                <a:lnTo>
                  <a:pt x="7935393" y="36941"/>
                </a:lnTo>
                <a:lnTo>
                  <a:pt x="7939085" y="37346"/>
                </a:lnTo>
                <a:lnTo>
                  <a:pt x="7940561" y="44226"/>
                </a:lnTo>
                <a:lnTo>
                  <a:pt x="7936870" y="49892"/>
                </a:lnTo>
                <a:lnTo>
                  <a:pt x="7942776" y="53130"/>
                </a:lnTo>
                <a:lnTo>
                  <a:pt x="7953849" y="42607"/>
                </a:lnTo>
                <a:lnTo>
                  <a:pt x="7955326" y="36132"/>
                </a:lnTo>
                <a:lnTo>
                  <a:pt x="7949420" y="33704"/>
                </a:lnTo>
                <a:lnTo>
                  <a:pt x="7942038" y="26823"/>
                </a:lnTo>
                <a:lnTo>
                  <a:pt x="7941299" y="22372"/>
                </a:lnTo>
                <a:lnTo>
                  <a:pt x="7959755" y="5778"/>
                </a:lnTo>
                <a:lnTo>
                  <a:pt x="7962708" y="5778"/>
                </a:lnTo>
                <a:lnTo>
                  <a:pt x="7964185" y="11444"/>
                </a:lnTo>
                <a:lnTo>
                  <a:pt x="7960494" y="13468"/>
                </a:lnTo>
                <a:lnTo>
                  <a:pt x="7957541" y="17515"/>
                </a:lnTo>
                <a:lnTo>
                  <a:pt x="7966400" y="26823"/>
                </a:lnTo>
                <a:lnTo>
                  <a:pt x="7973044" y="25205"/>
                </a:lnTo>
                <a:lnTo>
                  <a:pt x="7978212" y="18729"/>
                </a:lnTo>
                <a:lnTo>
                  <a:pt x="7974520" y="13063"/>
                </a:lnTo>
                <a:lnTo>
                  <a:pt x="7971567" y="4564"/>
                </a:lnTo>
                <a:lnTo>
                  <a:pt x="7967876" y="517"/>
                </a:lnTo>
                <a:lnTo>
                  <a:pt x="7968568" y="0"/>
                </a:lnTo>
                <a:lnTo>
                  <a:pt x="7987332" y="0"/>
                </a:lnTo>
                <a:lnTo>
                  <a:pt x="7989285" y="2945"/>
                </a:lnTo>
                <a:lnTo>
                  <a:pt x="7995929" y="4159"/>
                </a:lnTo>
                <a:lnTo>
                  <a:pt x="8001835" y="1326"/>
                </a:lnTo>
                <a:lnTo>
                  <a:pt x="8013647" y="11444"/>
                </a:lnTo>
                <a:lnTo>
                  <a:pt x="8007003" y="14682"/>
                </a:lnTo>
                <a:lnTo>
                  <a:pt x="8004788" y="18325"/>
                </a:lnTo>
                <a:lnTo>
                  <a:pt x="8011433" y="28038"/>
                </a:lnTo>
                <a:lnTo>
                  <a:pt x="8007003" y="34513"/>
                </a:lnTo>
                <a:lnTo>
                  <a:pt x="7997406" y="34918"/>
                </a:lnTo>
                <a:lnTo>
                  <a:pt x="7987070" y="43822"/>
                </a:lnTo>
                <a:lnTo>
                  <a:pt x="7989285" y="51511"/>
                </a:lnTo>
                <a:lnTo>
                  <a:pt x="7997406" y="53130"/>
                </a:lnTo>
                <a:lnTo>
                  <a:pt x="8004050" y="51106"/>
                </a:lnTo>
                <a:lnTo>
                  <a:pt x="8010694" y="51511"/>
                </a:lnTo>
                <a:lnTo>
                  <a:pt x="8017338" y="47059"/>
                </a:lnTo>
                <a:lnTo>
                  <a:pt x="8027674" y="50702"/>
                </a:lnTo>
                <a:lnTo>
                  <a:pt x="8027674" y="61629"/>
                </a:lnTo>
                <a:lnTo>
                  <a:pt x="8032842" y="50702"/>
                </a:lnTo>
                <a:lnTo>
                  <a:pt x="8043177" y="39370"/>
                </a:lnTo>
                <a:lnTo>
                  <a:pt x="8048345" y="38965"/>
                </a:lnTo>
                <a:lnTo>
                  <a:pt x="8052774" y="45036"/>
                </a:lnTo>
                <a:lnTo>
                  <a:pt x="8060157" y="50702"/>
                </a:lnTo>
                <a:lnTo>
                  <a:pt x="8063848" y="46655"/>
                </a:lnTo>
                <a:lnTo>
                  <a:pt x="8061633" y="41393"/>
                </a:lnTo>
                <a:lnTo>
                  <a:pt x="8063848" y="35727"/>
                </a:lnTo>
                <a:lnTo>
                  <a:pt x="8056465" y="30871"/>
                </a:lnTo>
                <a:lnTo>
                  <a:pt x="8056465" y="26823"/>
                </a:lnTo>
                <a:lnTo>
                  <a:pt x="8065324" y="17920"/>
                </a:lnTo>
                <a:lnTo>
                  <a:pt x="8074921" y="16706"/>
                </a:lnTo>
                <a:lnTo>
                  <a:pt x="8077874" y="11849"/>
                </a:lnTo>
                <a:lnTo>
                  <a:pt x="8091163" y="4159"/>
                </a:lnTo>
                <a:lnTo>
                  <a:pt x="8097069" y="8207"/>
                </a:lnTo>
                <a:lnTo>
                  <a:pt x="8103713" y="8611"/>
                </a:lnTo>
                <a:lnTo>
                  <a:pt x="8108142" y="6183"/>
                </a:lnTo>
                <a:lnTo>
                  <a:pt x="8115525" y="9016"/>
                </a:lnTo>
                <a:lnTo>
                  <a:pt x="8136934" y="9016"/>
                </a:lnTo>
                <a:lnTo>
                  <a:pt x="8144316" y="3755"/>
                </a:lnTo>
                <a:lnTo>
                  <a:pt x="8144316" y="0"/>
                </a:lnTo>
                <a:lnTo>
                  <a:pt x="8211777" y="0"/>
                </a:lnTo>
                <a:lnTo>
                  <a:pt x="8214450" y="5374"/>
                </a:lnTo>
                <a:lnTo>
                  <a:pt x="8212973" y="12658"/>
                </a:lnTo>
                <a:lnTo>
                  <a:pt x="8218879" y="19539"/>
                </a:lnTo>
                <a:lnTo>
                  <a:pt x="8243979" y="20348"/>
                </a:lnTo>
                <a:lnTo>
                  <a:pt x="8249147" y="15087"/>
                </a:lnTo>
                <a:lnTo>
                  <a:pt x="8249147" y="9421"/>
                </a:lnTo>
                <a:lnTo>
                  <a:pt x="8245456" y="6183"/>
                </a:lnTo>
                <a:lnTo>
                  <a:pt x="8240011" y="0"/>
                </a:lnTo>
                <a:lnTo>
                  <a:pt x="8797882" y="0"/>
                </a:lnTo>
                <a:lnTo>
                  <a:pt x="8798400" y="4969"/>
                </a:lnTo>
                <a:lnTo>
                  <a:pt x="8789542" y="12254"/>
                </a:lnTo>
                <a:lnTo>
                  <a:pt x="8790280" y="17110"/>
                </a:lnTo>
                <a:lnTo>
                  <a:pt x="8783636" y="24800"/>
                </a:lnTo>
                <a:lnTo>
                  <a:pt x="8788065" y="29657"/>
                </a:lnTo>
                <a:lnTo>
                  <a:pt x="8787327" y="49487"/>
                </a:lnTo>
                <a:lnTo>
                  <a:pt x="8776253" y="54749"/>
                </a:lnTo>
                <a:lnTo>
                  <a:pt x="8778468" y="58796"/>
                </a:lnTo>
                <a:lnTo>
                  <a:pt x="8786589" y="56772"/>
                </a:lnTo>
                <a:lnTo>
                  <a:pt x="8788065" y="62034"/>
                </a:lnTo>
                <a:lnTo>
                  <a:pt x="8776253" y="68509"/>
                </a:lnTo>
                <a:lnTo>
                  <a:pt x="8775515" y="87531"/>
                </a:lnTo>
                <a:lnTo>
                  <a:pt x="8771085" y="93601"/>
                </a:lnTo>
                <a:lnTo>
                  <a:pt x="8758535" y="87935"/>
                </a:lnTo>
                <a:lnTo>
                  <a:pt x="8758535" y="94006"/>
                </a:lnTo>
                <a:lnTo>
                  <a:pt x="8768871" y="104529"/>
                </a:lnTo>
                <a:lnTo>
                  <a:pt x="8769609" y="111409"/>
                </a:lnTo>
                <a:lnTo>
                  <a:pt x="8759274" y="115861"/>
                </a:lnTo>
                <a:lnTo>
                  <a:pt x="8751891" y="125169"/>
                </a:lnTo>
                <a:lnTo>
                  <a:pt x="8733435" y="125978"/>
                </a:lnTo>
                <a:lnTo>
                  <a:pt x="8723838" y="118694"/>
                </a:lnTo>
                <a:lnTo>
                  <a:pt x="8738603" y="111004"/>
                </a:lnTo>
                <a:lnTo>
                  <a:pt x="8739341" y="104124"/>
                </a:lnTo>
                <a:lnTo>
                  <a:pt x="8728267" y="104124"/>
                </a:lnTo>
                <a:lnTo>
                  <a:pt x="8726053" y="110195"/>
                </a:lnTo>
                <a:lnTo>
                  <a:pt x="8718670" y="111004"/>
                </a:lnTo>
                <a:lnTo>
                  <a:pt x="8696523" y="98863"/>
                </a:lnTo>
                <a:lnTo>
                  <a:pt x="8691355" y="104933"/>
                </a:lnTo>
                <a:lnTo>
                  <a:pt x="8663302" y="108171"/>
                </a:lnTo>
                <a:lnTo>
                  <a:pt x="8648537" y="109385"/>
                </a:lnTo>
                <a:lnTo>
                  <a:pt x="8641155" y="121527"/>
                </a:lnTo>
                <a:lnTo>
                  <a:pt x="8647799" y="122741"/>
                </a:lnTo>
                <a:lnTo>
                  <a:pt x="8651490" y="125978"/>
                </a:lnTo>
                <a:lnTo>
                  <a:pt x="8657396" y="117480"/>
                </a:lnTo>
                <a:lnTo>
                  <a:pt x="8672161" y="114646"/>
                </a:lnTo>
                <a:lnTo>
                  <a:pt x="8677328" y="123550"/>
                </a:lnTo>
                <a:lnTo>
                  <a:pt x="8689879" y="135287"/>
                </a:lnTo>
                <a:lnTo>
                  <a:pt x="8726791" y="140548"/>
                </a:lnTo>
                <a:lnTo>
                  <a:pt x="8743032" y="145000"/>
                </a:lnTo>
                <a:lnTo>
                  <a:pt x="8761488" y="142167"/>
                </a:lnTo>
                <a:lnTo>
                  <a:pt x="8778468" y="141762"/>
                </a:lnTo>
                <a:lnTo>
                  <a:pt x="8782159" y="146619"/>
                </a:lnTo>
                <a:lnTo>
                  <a:pt x="8801353" y="150666"/>
                </a:lnTo>
                <a:lnTo>
                  <a:pt x="8816118" y="142572"/>
                </a:lnTo>
                <a:lnTo>
                  <a:pt x="8816118" y="133263"/>
                </a:lnTo>
                <a:lnTo>
                  <a:pt x="8810212" y="126788"/>
                </a:lnTo>
                <a:lnTo>
                  <a:pt x="8810212" y="115456"/>
                </a:lnTo>
                <a:lnTo>
                  <a:pt x="8816118" y="107362"/>
                </a:lnTo>
                <a:lnTo>
                  <a:pt x="8825715" y="103315"/>
                </a:lnTo>
                <a:lnTo>
                  <a:pt x="8826454" y="96434"/>
                </a:lnTo>
                <a:lnTo>
                  <a:pt x="8840480" y="83888"/>
                </a:lnTo>
                <a:lnTo>
                  <a:pt x="8841957" y="75389"/>
                </a:lnTo>
                <a:lnTo>
                  <a:pt x="8850078" y="53939"/>
                </a:lnTo>
                <a:lnTo>
                  <a:pt x="8841957" y="40179"/>
                </a:lnTo>
                <a:lnTo>
                  <a:pt x="8844172" y="24800"/>
                </a:lnTo>
                <a:lnTo>
                  <a:pt x="8859675" y="112"/>
                </a:lnTo>
                <a:lnTo>
                  <a:pt x="8859694" y="0"/>
                </a:lnTo>
                <a:lnTo>
                  <a:pt x="12192000" y="0"/>
                </a:lnTo>
                <a:lnTo>
                  <a:pt x="12192000" y="227431"/>
                </a:lnTo>
                <a:lnTo>
                  <a:pt x="12186940" y="230800"/>
                </a:lnTo>
                <a:lnTo>
                  <a:pt x="12176604" y="229990"/>
                </a:lnTo>
                <a:lnTo>
                  <a:pt x="12161839" y="238489"/>
                </a:lnTo>
                <a:lnTo>
                  <a:pt x="12147075" y="238894"/>
                </a:lnTo>
                <a:lnTo>
                  <a:pt x="12130095" y="251845"/>
                </a:lnTo>
                <a:lnTo>
                  <a:pt x="12119759" y="253464"/>
                </a:lnTo>
                <a:lnTo>
                  <a:pt x="12112377" y="246988"/>
                </a:lnTo>
                <a:lnTo>
                  <a:pt x="12106471" y="247798"/>
                </a:lnTo>
                <a:lnTo>
                  <a:pt x="12103518" y="256701"/>
                </a:lnTo>
                <a:lnTo>
                  <a:pt x="12085800" y="269247"/>
                </a:lnTo>
                <a:lnTo>
                  <a:pt x="12082847" y="278961"/>
                </a:lnTo>
                <a:lnTo>
                  <a:pt x="12073250" y="287055"/>
                </a:lnTo>
                <a:lnTo>
                  <a:pt x="12071774" y="297173"/>
                </a:lnTo>
                <a:lnTo>
                  <a:pt x="12084324" y="315790"/>
                </a:lnTo>
                <a:lnTo>
                  <a:pt x="12081371" y="333597"/>
                </a:lnTo>
                <a:lnTo>
                  <a:pt x="12066606" y="348976"/>
                </a:lnTo>
                <a:lnTo>
                  <a:pt x="12059223" y="363546"/>
                </a:lnTo>
                <a:lnTo>
                  <a:pt x="12062176" y="374878"/>
                </a:lnTo>
                <a:lnTo>
                  <a:pt x="12061438" y="393090"/>
                </a:lnTo>
                <a:lnTo>
                  <a:pt x="12065868" y="399970"/>
                </a:lnTo>
                <a:lnTo>
                  <a:pt x="12066606" y="410088"/>
                </a:lnTo>
                <a:lnTo>
                  <a:pt x="12061438" y="409683"/>
                </a:lnTo>
                <a:lnTo>
                  <a:pt x="12055532" y="413326"/>
                </a:lnTo>
                <a:lnTo>
                  <a:pt x="12054794" y="423848"/>
                </a:lnTo>
                <a:lnTo>
                  <a:pt x="12050365" y="427491"/>
                </a:lnTo>
                <a:lnTo>
                  <a:pt x="12055532" y="442870"/>
                </a:lnTo>
                <a:lnTo>
                  <a:pt x="12045935" y="449750"/>
                </a:lnTo>
                <a:lnTo>
                  <a:pt x="12044459" y="461487"/>
                </a:lnTo>
                <a:lnTo>
                  <a:pt x="12031170" y="476866"/>
                </a:lnTo>
                <a:lnTo>
                  <a:pt x="12033385" y="486984"/>
                </a:lnTo>
                <a:lnTo>
                  <a:pt x="12025264" y="490626"/>
                </a:lnTo>
                <a:lnTo>
                  <a:pt x="12022311" y="507624"/>
                </a:lnTo>
                <a:lnTo>
                  <a:pt x="12018620" y="507624"/>
                </a:lnTo>
                <a:lnTo>
                  <a:pt x="12013452" y="529884"/>
                </a:lnTo>
                <a:lnTo>
                  <a:pt x="12014191" y="546477"/>
                </a:lnTo>
                <a:lnTo>
                  <a:pt x="12010499" y="552143"/>
                </a:lnTo>
                <a:lnTo>
                  <a:pt x="12014929" y="562666"/>
                </a:lnTo>
                <a:lnTo>
                  <a:pt x="12007546" y="572783"/>
                </a:lnTo>
                <a:lnTo>
                  <a:pt x="12006070" y="583306"/>
                </a:lnTo>
                <a:lnTo>
                  <a:pt x="11996473" y="596662"/>
                </a:lnTo>
                <a:lnTo>
                  <a:pt x="11997211" y="601518"/>
                </a:lnTo>
                <a:lnTo>
                  <a:pt x="11992043" y="603137"/>
                </a:lnTo>
                <a:lnTo>
                  <a:pt x="11992043" y="615278"/>
                </a:lnTo>
                <a:lnTo>
                  <a:pt x="11976540" y="626610"/>
                </a:lnTo>
                <a:lnTo>
                  <a:pt x="11975802" y="641990"/>
                </a:lnTo>
                <a:lnTo>
                  <a:pt x="11961775" y="653726"/>
                </a:lnTo>
                <a:lnTo>
                  <a:pt x="11961775" y="660606"/>
                </a:lnTo>
                <a:lnTo>
                  <a:pt x="11952178" y="674771"/>
                </a:lnTo>
                <a:lnTo>
                  <a:pt x="11949963" y="684485"/>
                </a:lnTo>
                <a:lnTo>
                  <a:pt x="11944796" y="692579"/>
                </a:lnTo>
                <a:lnTo>
                  <a:pt x="11949963" y="701078"/>
                </a:lnTo>
                <a:lnTo>
                  <a:pt x="11958822" y="706744"/>
                </a:lnTo>
                <a:lnTo>
                  <a:pt x="11969158" y="703506"/>
                </a:lnTo>
                <a:lnTo>
                  <a:pt x="11977278" y="710386"/>
                </a:lnTo>
                <a:lnTo>
                  <a:pt x="11986876" y="711196"/>
                </a:lnTo>
                <a:lnTo>
                  <a:pt x="11999426" y="702697"/>
                </a:lnTo>
                <a:lnTo>
                  <a:pt x="12006808" y="700268"/>
                </a:lnTo>
                <a:lnTo>
                  <a:pt x="12014929" y="695007"/>
                </a:lnTo>
                <a:lnTo>
                  <a:pt x="12019358" y="696221"/>
                </a:lnTo>
                <a:lnTo>
                  <a:pt x="12030432" y="693388"/>
                </a:lnTo>
                <a:lnTo>
                  <a:pt x="12030432" y="716862"/>
                </a:lnTo>
                <a:lnTo>
                  <a:pt x="12041506" y="731027"/>
                </a:lnTo>
                <a:lnTo>
                  <a:pt x="12045935" y="745192"/>
                </a:lnTo>
                <a:lnTo>
                  <a:pt x="12044459" y="756928"/>
                </a:lnTo>
                <a:lnTo>
                  <a:pt x="12057009" y="767046"/>
                </a:lnTo>
                <a:lnTo>
                  <a:pt x="12063653" y="759357"/>
                </a:lnTo>
                <a:lnTo>
                  <a:pt x="12066606" y="760166"/>
                </a:lnTo>
                <a:lnTo>
                  <a:pt x="12072512" y="756119"/>
                </a:lnTo>
                <a:lnTo>
                  <a:pt x="12076941" y="747215"/>
                </a:lnTo>
                <a:lnTo>
                  <a:pt x="12083586" y="744787"/>
                </a:lnTo>
                <a:lnTo>
                  <a:pt x="12087277" y="750048"/>
                </a:lnTo>
                <a:lnTo>
                  <a:pt x="12093183" y="745192"/>
                </a:lnTo>
                <a:lnTo>
                  <a:pt x="12104256" y="746001"/>
                </a:lnTo>
                <a:lnTo>
                  <a:pt x="12099827" y="750048"/>
                </a:lnTo>
                <a:lnTo>
                  <a:pt x="12095397" y="756928"/>
                </a:lnTo>
                <a:lnTo>
                  <a:pt x="12096136" y="770284"/>
                </a:lnTo>
                <a:lnTo>
                  <a:pt x="12090968" y="770284"/>
                </a:lnTo>
                <a:lnTo>
                  <a:pt x="12082847" y="777164"/>
                </a:lnTo>
                <a:lnTo>
                  <a:pt x="12085800" y="781211"/>
                </a:lnTo>
                <a:lnTo>
                  <a:pt x="12107948" y="777974"/>
                </a:lnTo>
                <a:lnTo>
                  <a:pt x="12119759" y="771498"/>
                </a:lnTo>
                <a:lnTo>
                  <a:pt x="12124189" y="757738"/>
                </a:lnTo>
                <a:lnTo>
                  <a:pt x="12121974" y="748429"/>
                </a:lnTo>
                <a:lnTo>
                  <a:pt x="12125665" y="741954"/>
                </a:lnTo>
                <a:lnTo>
                  <a:pt x="12131571" y="754500"/>
                </a:lnTo>
                <a:lnTo>
                  <a:pt x="12130095" y="765832"/>
                </a:lnTo>
                <a:lnTo>
                  <a:pt x="12130833" y="777569"/>
                </a:lnTo>
                <a:lnTo>
                  <a:pt x="12137477" y="773522"/>
                </a:lnTo>
                <a:lnTo>
                  <a:pt x="12141169" y="760976"/>
                </a:lnTo>
                <a:lnTo>
                  <a:pt x="12135263" y="745596"/>
                </a:lnTo>
                <a:lnTo>
                  <a:pt x="12139692" y="737907"/>
                </a:lnTo>
                <a:lnTo>
                  <a:pt x="12131571" y="729003"/>
                </a:lnTo>
                <a:lnTo>
                  <a:pt x="12126404" y="713624"/>
                </a:lnTo>
                <a:lnTo>
                  <a:pt x="12136001" y="713219"/>
                </a:lnTo>
                <a:lnTo>
                  <a:pt x="12145598" y="718481"/>
                </a:lnTo>
                <a:lnTo>
                  <a:pt x="12144860" y="722528"/>
                </a:lnTo>
                <a:lnTo>
                  <a:pt x="12148551" y="726575"/>
                </a:lnTo>
                <a:lnTo>
                  <a:pt x="12153719" y="726575"/>
                </a:lnTo>
                <a:lnTo>
                  <a:pt x="12158148" y="720909"/>
                </a:lnTo>
                <a:lnTo>
                  <a:pt x="12167745" y="719695"/>
                </a:lnTo>
                <a:lnTo>
                  <a:pt x="12179557" y="711600"/>
                </a:lnTo>
                <a:lnTo>
                  <a:pt x="12190631" y="720099"/>
                </a:lnTo>
                <a:lnTo>
                  <a:pt x="12192000" y="720199"/>
                </a:lnTo>
                <a:lnTo>
                  <a:pt x="12192000" y="1596504"/>
                </a:lnTo>
                <a:lnTo>
                  <a:pt x="12187678" y="1600354"/>
                </a:lnTo>
                <a:lnTo>
                  <a:pt x="12172175" y="1591450"/>
                </a:lnTo>
                <a:lnTo>
                  <a:pt x="12156672" y="1587403"/>
                </a:lnTo>
                <a:lnTo>
                  <a:pt x="12155933" y="1571214"/>
                </a:lnTo>
                <a:lnTo>
                  <a:pt x="12150027" y="1566762"/>
                </a:lnTo>
                <a:lnTo>
                  <a:pt x="12138216" y="1571619"/>
                </a:lnTo>
                <a:lnTo>
                  <a:pt x="12127142" y="1565143"/>
                </a:lnTo>
                <a:lnTo>
                  <a:pt x="12124189" y="1570000"/>
                </a:lnTo>
                <a:lnTo>
                  <a:pt x="12124927" y="1578499"/>
                </a:lnTo>
                <a:lnTo>
                  <a:pt x="12116068" y="1584974"/>
                </a:lnTo>
                <a:lnTo>
                  <a:pt x="12114592" y="1601568"/>
                </a:lnTo>
                <a:lnTo>
                  <a:pt x="12107948" y="1606020"/>
                </a:lnTo>
                <a:lnTo>
                  <a:pt x="12104256" y="1620994"/>
                </a:lnTo>
                <a:lnTo>
                  <a:pt x="12099827" y="1616947"/>
                </a:lnTo>
                <a:lnTo>
                  <a:pt x="12087277" y="1618970"/>
                </a:lnTo>
                <a:lnTo>
                  <a:pt x="12083586" y="1632731"/>
                </a:lnTo>
                <a:lnTo>
                  <a:pt x="12080633" y="1632326"/>
                </a:lnTo>
                <a:lnTo>
                  <a:pt x="12080633" y="1632731"/>
                </a:lnTo>
                <a:lnTo>
                  <a:pt x="12079156" y="1632326"/>
                </a:lnTo>
                <a:lnTo>
                  <a:pt x="12062915" y="1649324"/>
                </a:lnTo>
                <a:lnTo>
                  <a:pt x="12057009" y="1648110"/>
                </a:lnTo>
                <a:lnTo>
                  <a:pt x="12056271" y="1659442"/>
                </a:lnTo>
                <a:lnTo>
                  <a:pt x="12049626" y="1682106"/>
                </a:lnTo>
                <a:lnTo>
                  <a:pt x="12050365" y="1695461"/>
                </a:lnTo>
                <a:lnTo>
                  <a:pt x="12060700" y="1702746"/>
                </a:lnTo>
                <a:lnTo>
                  <a:pt x="12060700" y="1726625"/>
                </a:lnTo>
                <a:lnTo>
                  <a:pt x="12068821" y="1732291"/>
                </a:lnTo>
                <a:lnTo>
                  <a:pt x="12064391" y="1742813"/>
                </a:lnTo>
                <a:lnTo>
                  <a:pt x="12051841" y="1752931"/>
                </a:lnTo>
                <a:lnTo>
                  <a:pt x="12054794" y="1756573"/>
                </a:lnTo>
                <a:lnTo>
                  <a:pt x="12029694" y="1780452"/>
                </a:lnTo>
                <a:lnTo>
                  <a:pt x="12032647" y="1787332"/>
                </a:lnTo>
                <a:lnTo>
                  <a:pt x="12025264" y="1793402"/>
                </a:lnTo>
                <a:lnTo>
                  <a:pt x="12023050" y="1798259"/>
                </a:lnTo>
                <a:lnTo>
                  <a:pt x="12012714" y="1797855"/>
                </a:lnTo>
                <a:lnTo>
                  <a:pt x="12003117" y="1803925"/>
                </a:lnTo>
                <a:lnTo>
                  <a:pt x="11999426" y="1814043"/>
                </a:lnTo>
                <a:lnTo>
                  <a:pt x="11986137" y="1821732"/>
                </a:lnTo>
                <a:lnTo>
                  <a:pt x="11986137" y="1833064"/>
                </a:lnTo>
                <a:lnTo>
                  <a:pt x="11989829" y="1843587"/>
                </a:lnTo>
                <a:lnTo>
                  <a:pt x="11984661" y="1848444"/>
                </a:lnTo>
                <a:lnTo>
                  <a:pt x="11987614" y="1860585"/>
                </a:lnTo>
                <a:lnTo>
                  <a:pt x="12006070" y="1863823"/>
                </a:lnTo>
                <a:lnTo>
                  <a:pt x="12011238" y="1871108"/>
                </a:lnTo>
                <a:lnTo>
                  <a:pt x="12047412" y="1890939"/>
                </a:lnTo>
                <a:lnTo>
                  <a:pt x="12053318" y="1900652"/>
                </a:lnTo>
                <a:lnTo>
                  <a:pt x="12071774" y="1931815"/>
                </a:lnTo>
                <a:lnTo>
                  <a:pt x="12098350" y="1957717"/>
                </a:lnTo>
                <a:lnTo>
                  <a:pt x="12127880" y="1991713"/>
                </a:lnTo>
                <a:lnTo>
                  <a:pt x="12128618" y="2011948"/>
                </a:lnTo>
                <a:lnTo>
                  <a:pt x="12136001" y="2019233"/>
                </a:lnTo>
                <a:lnTo>
                  <a:pt x="12142645" y="2051610"/>
                </a:lnTo>
                <a:lnTo>
                  <a:pt x="12143383" y="2062538"/>
                </a:lnTo>
                <a:lnTo>
                  <a:pt x="12146336" y="2058895"/>
                </a:lnTo>
                <a:lnTo>
                  <a:pt x="12150027" y="2058895"/>
                </a:lnTo>
                <a:lnTo>
                  <a:pt x="12152980" y="2094105"/>
                </a:lnTo>
                <a:lnTo>
                  <a:pt x="12145598" y="2098962"/>
                </a:lnTo>
                <a:lnTo>
                  <a:pt x="12149289" y="2103818"/>
                </a:lnTo>
                <a:lnTo>
                  <a:pt x="12135263" y="2120007"/>
                </a:lnTo>
                <a:lnTo>
                  <a:pt x="12124189" y="2120007"/>
                </a:lnTo>
                <a:lnTo>
                  <a:pt x="12112377" y="2126887"/>
                </a:lnTo>
                <a:lnTo>
                  <a:pt x="12116068" y="2133363"/>
                </a:lnTo>
                <a:lnTo>
                  <a:pt x="12110901" y="2136600"/>
                </a:lnTo>
                <a:lnTo>
                  <a:pt x="12107209" y="2132149"/>
                </a:lnTo>
                <a:lnTo>
                  <a:pt x="12097612" y="2135791"/>
                </a:lnTo>
                <a:lnTo>
                  <a:pt x="12093183" y="2126887"/>
                </a:lnTo>
                <a:lnTo>
                  <a:pt x="12087277" y="2126078"/>
                </a:lnTo>
                <a:lnTo>
                  <a:pt x="12080633" y="2133767"/>
                </a:lnTo>
                <a:lnTo>
                  <a:pt x="12079156" y="2128911"/>
                </a:lnTo>
                <a:lnTo>
                  <a:pt x="12070297" y="2130530"/>
                </a:lnTo>
                <a:lnTo>
                  <a:pt x="12048150" y="2148337"/>
                </a:lnTo>
                <a:lnTo>
                  <a:pt x="12040767" y="2157646"/>
                </a:lnTo>
                <a:lnTo>
                  <a:pt x="12036338" y="2151979"/>
                </a:lnTo>
                <a:lnTo>
                  <a:pt x="12035600" y="2164121"/>
                </a:lnTo>
                <a:lnTo>
                  <a:pt x="12028217" y="2168978"/>
                </a:lnTo>
                <a:lnTo>
                  <a:pt x="12028955" y="2160883"/>
                </a:lnTo>
                <a:lnTo>
                  <a:pt x="12025264" y="2158050"/>
                </a:lnTo>
                <a:lnTo>
                  <a:pt x="12023050" y="2147528"/>
                </a:lnTo>
                <a:lnTo>
                  <a:pt x="12015667" y="2147123"/>
                </a:lnTo>
                <a:lnTo>
                  <a:pt x="12003855" y="2125269"/>
                </a:lnTo>
                <a:lnTo>
                  <a:pt x="12009761" y="2124864"/>
                </a:lnTo>
                <a:lnTo>
                  <a:pt x="12004593" y="2116365"/>
                </a:lnTo>
                <a:lnTo>
                  <a:pt x="12004593" y="2107461"/>
                </a:lnTo>
                <a:lnTo>
                  <a:pt x="12010499" y="2104628"/>
                </a:lnTo>
                <a:lnTo>
                  <a:pt x="12010499" y="2096534"/>
                </a:lnTo>
                <a:lnTo>
                  <a:pt x="12003855" y="2091677"/>
                </a:lnTo>
                <a:lnTo>
                  <a:pt x="12003855" y="2086416"/>
                </a:lnTo>
                <a:lnTo>
                  <a:pt x="12020097" y="2076298"/>
                </a:lnTo>
                <a:lnTo>
                  <a:pt x="12011238" y="2060919"/>
                </a:lnTo>
                <a:lnTo>
                  <a:pt x="12007546" y="2063752"/>
                </a:lnTo>
                <a:lnTo>
                  <a:pt x="12002379" y="2060514"/>
                </a:lnTo>
                <a:lnTo>
                  <a:pt x="12001640" y="2041492"/>
                </a:lnTo>
                <a:lnTo>
                  <a:pt x="11996473" y="2030970"/>
                </a:lnTo>
                <a:lnTo>
                  <a:pt x="11991305" y="2032993"/>
                </a:lnTo>
                <a:lnTo>
                  <a:pt x="11969158" y="2023685"/>
                </a:lnTo>
                <a:lnTo>
                  <a:pt x="11979493" y="2010329"/>
                </a:lnTo>
                <a:lnTo>
                  <a:pt x="11986876" y="2011948"/>
                </a:lnTo>
                <a:lnTo>
                  <a:pt x="11989829" y="2004259"/>
                </a:lnTo>
                <a:lnTo>
                  <a:pt x="11993520" y="2008711"/>
                </a:lnTo>
                <a:lnTo>
                  <a:pt x="12009761" y="2013972"/>
                </a:lnTo>
                <a:lnTo>
                  <a:pt x="12006070" y="2005878"/>
                </a:lnTo>
                <a:lnTo>
                  <a:pt x="11998687" y="1996569"/>
                </a:lnTo>
                <a:lnTo>
                  <a:pt x="12002379" y="1991713"/>
                </a:lnTo>
                <a:lnTo>
                  <a:pt x="11994996" y="1990094"/>
                </a:lnTo>
                <a:lnTo>
                  <a:pt x="11982446" y="1973096"/>
                </a:lnTo>
                <a:lnTo>
                  <a:pt x="11963252" y="1957717"/>
                </a:lnTo>
                <a:lnTo>
                  <a:pt x="11969896" y="1954479"/>
                </a:lnTo>
                <a:lnTo>
                  <a:pt x="11955131" y="1954074"/>
                </a:lnTo>
                <a:lnTo>
                  <a:pt x="11947010" y="1959740"/>
                </a:lnTo>
                <a:lnTo>
                  <a:pt x="11945534" y="1958121"/>
                </a:lnTo>
                <a:lnTo>
                  <a:pt x="11934460" y="1947194"/>
                </a:lnTo>
                <a:lnTo>
                  <a:pt x="11928554" y="1950432"/>
                </a:lnTo>
                <a:lnTo>
                  <a:pt x="11931507" y="1955288"/>
                </a:lnTo>
                <a:lnTo>
                  <a:pt x="11922648" y="1966216"/>
                </a:lnTo>
                <a:lnTo>
                  <a:pt x="11916004" y="1962573"/>
                </a:lnTo>
                <a:lnTo>
                  <a:pt x="11906407" y="1970263"/>
                </a:lnTo>
                <a:lnTo>
                  <a:pt x="11901978" y="1963787"/>
                </a:lnTo>
                <a:lnTo>
                  <a:pt x="11910836" y="1950432"/>
                </a:lnTo>
                <a:lnTo>
                  <a:pt x="11900501" y="1947194"/>
                </a:lnTo>
                <a:lnTo>
                  <a:pt x="11891642" y="1951646"/>
                </a:lnTo>
                <a:lnTo>
                  <a:pt x="11887213" y="1950432"/>
                </a:lnTo>
                <a:lnTo>
                  <a:pt x="11890166" y="1942337"/>
                </a:lnTo>
                <a:lnTo>
                  <a:pt x="11890904" y="1922911"/>
                </a:lnTo>
                <a:lnTo>
                  <a:pt x="11897548" y="1910365"/>
                </a:lnTo>
                <a:lnTo>
                  <a:pt x="11910098" y="1909151"/>
                </a:lnTo>
                <a:lnTo>
                  <a:pt x="11920434" y="1900247"/>
                </a:lnTo>
                <a:lnTo>
                  <a:pt x="11910836" y="1904699"/>
                </a:lnTo>
                <a:lnTo>
                  <a:pt x="11892380" y="1904294"/>
                </a:lnTo>
                <a:lnTo>
                  <a:pt x="11889427" y="1900652"/>
                </a:lnTo>
                <a:lnTo>
                  <a:pt x="11888689" y="1878393"/>
                </a:lnTo>
                <a:lnTo>
                  <a:pt x="11900501" y="1860585"/>
                </a:lnTo>
                <a:lnTo>
                  <a:pt x="11893857" y="1851681"/>
                </a:lnTo>
                <a:lnTo>
                  <a:pt x="11900501" y="1847634"/>
                </a:lnTo>
                <a:lnTo>
                  <a:pt x="11903454" y="1839540"/>
                </a:lnTo>
                <a:lnTo>
                  <a:pt x="11896810" y="1840349"/>
                </a:lnTo>
                <a:lnTo>
                  <a:pt x="11891642" y="1846420"/>
                </a:lnTo>
                <a:lnTo>
                  <a:pt x="11875401" y="1848848"/>
                </a:lnTo>
                <a:lnTo>
                  <a:pt x="11870971" y="1842778"/>
                </a:lnTo>
                <a:lnTo>
                  <a:pt x="11859898" y="1837112"/>
                </a:lnTo>
                <a:lnTo>
                  <a:pt x="11859159" y="1843992"/>
                </a:lnTo>
                <a:lnTo>
                  <a:pt x="11852515" y="1848848"/>
                </a:lnTo>
                <a:lnTo>
                  <a:pt x="11847348" y="1832255"/>
                </a:lnTo>
                <a:lnTo>
                  <a:pt x="11845133" y="1833469"/>
                </a:lnTo>
                <a:lnTo>
                  <a:pt x="11844395" y="1830231"/>
                </a:lnTo>
                <a:lnTo>
                  <a:pt x="11844395" y="1829422"/>
                </a:lnTo>
                <a:lnTo>
                  <a:pt x="11840703" y="1821732"/>
                </a:lnTo>
                <a:lnTo>
                  <a:pt x="11826677" y="1837112"/>
                </a:lnTo>
                <a:lnTo>
                  <a:pt x="11815603" y="1837921"/>
                </a:lnTo>
                <a:lnTo>
                  <a:pt x="11809697" y="1839540"/>
                </a:lnTo>
                <a:lnTo>
                  <a:pt x="11804529" y="1835493"/>
                </a:lnTo>
                <a:lnTo>
                  <a:pt x="11791241" y="1843992"/>
                </a:lnTo>
                <a:lnTo>
                  <a:pt x="11780167" y="1843992"/>
                </a:lnTo>
                <a:lnTo>
                  <a:pt x="11777953" y="1853300"/>
                </a:lnTo>
                <a:lnTo>
                  <a:pt x="11772047" y="1852895"/>
                </a:lnTo>
                <a:lnTo>
                  <a:pt x="11749899" y="1867870"/>
                </a:lnTo>
                <a:lnTo>
                  <a:pt x="11737349" y="1876774"/>
                </a:lnTo>
                <a:lnTo>
                  <a:pt x="11741779" y="1885677"/>
                </a:lnTo>
                <a:lnTo>
                  <a:pt x="11740302" y="1889320"/>
                </a:lnTo>
                <a:lnTo>
                  <a:pt x="11726276" y="1894986"/>
                </a:lnTo>
                <a:lnTo>
                  <a:pt x="11718155" y="1906318"/>
                </a:lnTo>
                <a:lnTo>
                  <a:pt x="11712249" y="1905913"/>
                </a:lnTo>
                <a:lnTo>
                  <a:pt x="11706343" y="1913198"/>
                </a:lnTo>
                <a:lnTo>
                  <a:pt x="11699699" y="1914007"/>
                </a:lnTo>
                <a:lnTo>
                  <a:pt x="11698960" y="1906722"/>
                </a:lnTo>
                <a:lnTo>
                  <a:pt x="11690840" y="1901866"/>
                </a:lnTo>
                <a:lnTo>
                  <a:pt x="11695269" y="1894986"/>
                </a:lnTo>
                <a:lnTo>
                  <a:pt x="11703390" y="1894581"/>
                </a:lnTo>
                <a:lnTo>
                  <a:pt x="11708558" y="1888106"/>
                </a:lnTo>
                <a:lnTo>
                  <a:pt x="11719631" y="1889320"/>
                </a:lnTo>
                <a:lnTo>
                  <a:pt x="11723323" y="1886891"/>
                </a:lnTo>
                <a:lnTo>
                  <a:pt x="11724799" y="1881630"/>
                </a:lnTo>
                <a:lnTo>
                  <a:pt x="11718893" y="1880416"/>
                </a:lnTo>
                <a:lnTo>
                  <a:pt x="11718155" y="1875964"/>
                </a:lnTo>
                <a:lnTo>
                  <a:pt x="11727014" y="1869893"/>
                </a:lnTo>
                <a:lnTo>
                  <a:pt x="11732181" y="1861799"/>
                </a:lnTo>
                <a:lnTo>
                  <a:pt x="11720370" y="1869893"/>
                </a:lnTo>
                <a:lnTo>
                  <a:pt x="11709296" y="1873536"/>
                </a:lnTo>
                <a:lnTo>
                  <a:pt x="11704866" y="1868679"/>
                </a:lnTo>
                <a:lnTo>
                  <a:pt x="11704866" y="1863013"/>
                </a:lnTo>
                <a:lnTo>
                  <a:pt x="11708558" y="1861394"/>
                </a:lnTo>
                <a:lnTo>
                  <a:pt x="11710034" y="1855324"/>
                </a:lnTo>
                <a:lnTo>
                  <a:pt x="11698960" y="1845206"/>
                </a:lnTo>
                <a:lnTo>
                  <a:pt x="11701175" y="1833064"/>
                </a:lnTo>
                <a:lnTo>
                  <a:pt x="11699699" y="1829827"/>
                </a:lnTo>
                <a:lnTo>
                  <a:pt x="11709296" y="1829422"/>
                </a:lnTo>
                <a:lnTo>
                  <a:pt x="11710772" y="1818090"/>
                </a:lnTo>
                <a:lnTo>
                  <a:pt x="11721108" y="1805544"/>
                </a:lnTo>
                <a:lnTo>
                  <a:pt x="11723323" y="1799068"/>
                </a:lnTo>
                <a:lnTo>
                  <a:pt x="11729228" y="1796235"/>
                </a:lnTo>
                <a:lnTo>
                  <a:pt x="11727752" y="1788546"/>
                </a:lnTo>
                <a:lnTo>
                  <a:pt x="11705605" y="1776404"/>
                </a:lnTo>
                <a:lnTo>
                  <a:pt x="11690840" y="1759002"/>
                </a:lnTo>
                <a:lnTo>
                  <a:pt x="11687149" y="1768310"/>
                </a:lnTo>
                <a:lnTo>
                  <a:pt x="11678290" y="1768310"/>
                </a:lnTo>
                <a:lnTo>
                  <a:pt x="11673860" y="1765477"/>
                </a:lnTo>
                <a:lnTo>
                  <a:pt x="11662787" y="1765882"/>
                </a:lnTo>
                <a:lnTo>
                  <a:pt x="11656142" y="1776000"/>
                </a:lnTo>
                <a:lnTo>
                  <a:pt x="11651713" y="1778023"/>
                </a:lnTo>
                <a:lnTo>
                  <a:pt x="11650236" y="1788546"/>
                </a:lnTo>
                <a:lnTo>
                  <a:pt x="11639901" y="1798664"/>
                </a:lnTo>
                <a:lnTo>
                  <a:pt x="11639163" y="1816876"/>
                </a:lnTo>
                <a:lnTo>
                  <a:pt x="11633257" y="1818090"/>
                </a:lnTo>
                <a:lnTo>
                  <a:pt x="11625874" y="1830231"/>
                </a:lnTo>
                <a:lnTo>
                  <a:pt x="11614801" y="1830636"/>
                </a:lnTo>
                <a:lnTo>
                  <a:pt x="11597083" y="1839945"/>
                </a:lnTo>
                <a:lnTo>
                  <a:pt x="11591915" y="1863013"/>
                </a:lnTo>
                <a:lnTo>
                  <a:pt x="11588224" y="1868275"/>
                </a:lnTo>
                <a:lnTo>
                  <a:pt x="11591177" y="1870703"/>
                </a:lnTo>
                <a:lnTo>
                  <a:pt x="11593392" y="1882035"/>
                </a:lnTo>
                <a:lnTo>
                  <a:pt x="11586009" y="1882035"/>
                </a:lnTo>
                <a:lnTo>
                  <a:pt x="11588962" y="1886487"/>
                </a:lnTo>
                <a:lnTo>
                  <a:pt x="11584533" y="1896200"/>
                </a:lnTo>
                <a:lnTo>
                  <a:pt x="11571244" y="1896605"/>
                </a:lnTo>
                <a:lnTo>
                  <a:pt x="11555003" y="1897010"/>
                </a:lnTo>
                <a:lnTo>
                  <a:pt x="11536547" y="1890534"/>
                </a:lnTo>
                <a:lnTo>
                  <a:pt x="11535070" y="1895795"/>
                </a:lnTo>
                <a:lnTo>
                  <a:pt x="11529164" y="1899842"/>
                </a:lnTo>
                <a:lnTo>
                  <a:pt x="11528426" y="1909555"/>
                </a:lnTo>
                <a:lnTo>
                  <a:pt x="11526950" y="1914412"/>
                </a:lnTo>
                <a:lnTo>
                  <a:pt x="11526950" y="1918864"/>
                </a:lnTo>
                <a:lnTo>
                  <a:pt x="11522520" y="1922506"/>
                </a:lnTo>
                <a:lnTo>
                  <a:pt x="11527688" y="1933434"/>
                </a:lnTo>
                <a:lnTo>
                  <a:pt x="11529164" y="1943552"/>
                </a:lnTo>
                <a:lnTo>
                  <a:pt x="11539500" y="1948813"/>
                </a:lnTo>
                <a:lnTo>
                  <a:pt x="11555741" y="1959335"/>
                </a:lnTo>
                <a:lnTo>
                  <a:pt x="11557956" y="1965001"/>
                </a:lnTo>
                <a:lnTo>
                  <a:pt x="11565338" y="1976738"/>
                </a:lnTo>
                <a:lnTo>
                  <a:pt x="11566077" y="1972691"/>
                </a:lnTo>
                <a:lnTo>
                  <a:pt x="11569030" y="1977548"/>
                </a:lnTo>
                <a:lnTo>
                  <a:pt x="11573459" y="1971882"/>
                </a:lnTo>
                <a:lnTo>
                  <a:pt x="11578627" y="1971882"/>
                </a:lnTo>
                <a:lnTo>
                  <a:pt x="11579365" y="1976333"/>
                </a:lnTo>
                <a:lnTo>
                  <a:pt x="11585271" y="1973500"/>
                </a:lnTo>
                <a:lnTo>
                  <a:pt x="11597821" y="1973500"/>
                </a:lnTo>
                <a:lnTo>
                  <a:pt x="11600774" y="1981999"/>
                </a:lnTo>
                <a:lnTo>
                  <a:pt x="11600774" y="1994546"/>
                </a:lnTo>
                <a:lnTo>
                  <a:pt x="11614062" y="2018828"/>
                </a:lnTo>
                <a:lnTo>
                  <a:pt x="11627351" y="2019233"/>
                </a:lnTo>
                <a:lnTo>
                  <a:pt x="11636948" y="2013972"/>
                </a:lnTo>
                <a:lnTo>
                  <a:pt x="11646545" y="2017614"/>
                </a:lnTo>
                <a:lnTo>
                  <a:pt x="11650975" y="2013567"/>
                </a:lnTo>
                <a:lnTo>
                  <a:pt x="11656142" y="2005068"/>
                </a:lnTo>
                <a:lnTo>
                  <a:pt x="11651713" y="1999402"/>
                </a:lnTo>
                <a:lnTo>
                  <a:pt x="11649498" y="1998188"/>
                </a:lnTo>
                <a:lnTo>
                  <a:pt x="11662787" y="1993331"/>
                </a:lnTo>
                <a:lnTo>
                  <a:pt x="11669431" y="1988070"/>
                </a:lnTo>
                <a:lnTo>
                  <a:pt x="11669431" y="1979571"/>
                </a:lnTo>
                <a:lnTo>
                  <a:pt x="11665740" y="1976333"/>
                </a:lnTo>
                <a:lnTo>
                  <a:pt x="11677551" y="1975929"/>
                </a:lnTo>
                <a:lnTo>
                  <a:pt x="11700437" y="1966216"/>
                </a:lnTo>
                <a:lnTo>
                  <a:pt x="11703390" y="1970263"/>
                </a:lnTo>
                <a:lnTo>
                  <a:pt x="11708558" y="1972286"/>
                </a:lnTo>
                <a:lnTo>
                  <a:pt x="11714464" y="1980381"/>
                </a:lnTo>
                <a:lnTo>
                  <a:pt x="11720370" y="1982809"/>
                </a:lnTo>
                <a:lnTo>
                  <a:pt x="11727014" y="1988070"/>
                </a:lnTo>
                <a:lnTo>
                  <a:pt x="11758758" y="1986856"/>
                </a:lnTo>
                <a:lnTo>
                  <a:pt x="11762449" y="1982809"/>
                </a:lnTo>
                <a:lnTo>
                  <a:pt x="11773523" y="1982404"/>
                </a:lnTo>
                <a:lnTo>
                  <a:pt x="11772785" y="1986047"/>
                </a:lnTo>
                <a:lnTo>
                  <a:pt x="11786812" y="1985642"/>
                </a:lnTo>
                <a:lnTo>
                  <a:pt x="11798623" y="1983618"/>
                </a:lnTo>
                <a:lnTo>
                  <a:pt x="11805268" y="1986451"/>
                </a:lnTo>
                <a:lnTo>
                  <a:pt x="11794194" y="1989689"/>
                </a:lnTo>
                <a:lnTo>
                  <a:pt x="11793456" y="1994950"/>
                </a:lnTo>
                <a:lnTo>
                  <a:pt x="11801576" y="2005473"/>
                </a:lnTo>
                <a:lnTo>
                  <a:pt x="11796409" y="2005473"/>
                </a:lnTo>
                <a:lnTo>
                  <a:pt x="11789764" y="2008711"/>
                </a:lnTo>
                <a:lnTo>
                  <a:pt x="11791241" y="2018424"/>
                </a:lnTo>
                <a:lnTo>
                  <a:pt x="11798623" y="2020043"/>
                </a:lnTo>
                <a:lnTo>
                  <a:pt x="11798623" y="2024090"/>
                </a:lnTo>
                <a:lnTo>
                  <a:pt x="11786812" y="2033803"/>
                </a:lnTo>
                <a:lnTo>
                  <a:pt x="11774261" y="2026114"/>
                </a:lnTo>
                <a:lnTo>
                  <a:pt x="11773523" y="2021257"/>
                </a:lnTo>
                <a:lnTo>
                  <a:pt x="11769094" y="2026518"/>
                </a:lnTo>
                <a:lnTo>
                  <a:pt x="11764664" y="2020852"/>
                </a:lnTo>
                <a:lnTo>
                  <a:pt x="11754329" y="2033803"/>
                </a:lnTo>
                <a:lnTo>
                  <a:pt x="11748423" y="2033803"/>
                </a:lnTo>
                <a:lnTo>
                  <a:pt x="11738826" y="2040683"/>
                </a:lnTo>
                <a:lnTo>
                  <a:pt x="11729967" y="2040278"/>
                </a:lnTo>
                <a:lnTo>
                  <a:pt x="11727752" y="2045944"/>
                </a:lnTo>
                <a:lnTo>
                  <a:pt x="11719631" y="2040278"/>
                </a:lnTo>
                <a:lnTo>
                  <a:pt x="11707819" y="2041492"/>
                </a:lnTo>
                <a:lnTo>
                  <a:pt x="11719631" y="2047968"/>
                </a:lnTo>
                <a:lnTo>
                  <a:pt x="11720370" y="2055253"/>
                </a:lnTo>
                <a:lnTo>
                  <a:pt x="11707819" y="2057276"/>
                </a:lnTo>
                <a:lnTo>
                  <a:pt x="11707819" y="2067394"/>
                </a:lnTo>
                <a:lnTo>
                  <a:pt x="11693055" y="2066585"/>
                </a:lnTo>
                <a:lnTo>
                  <a:pt x="11684934" y="2074679"/>
                </a:lnTo>
                <a:lnTo>
                  <a:pt x="11689363" y="2079940"/>
                </a:lnTo>
                <a:lnTo>
                  <a:pt x="11698960" y="2085202"/>
                </a:lnTo>
                <a:lnTo>
                  <a:pt x="11689363" y="2094915"/>
                </a:lnTo>
                <a:lnTo>
                  <a:pt x="11684934" y="2092082"/>
                </a:lnTo>
                <a:lnTo>
                  <a:pt x="11676075" y="2105842"/>
                </a:lnTo>
                <a:lnTo>
                  <a:pt x="11668692" y="2107866"/>
                </a:lnTo>
                <a:lnTo>
                  <a:pt x="11665001" y="2105842"/>
                </a:lnTo>
                <a:lnTo>
                  <a:pt x="11662787" y="2118793"/>
                </a:lnTo>
                <a:lnTo>
                  <a:pt x="11666478" y="2129315"/>
                </a:lnTo>
                <a:lnTo>
                  <a:pt x="11662787" y="2145099"/>
                </a:lnTo>
                <a:lnTo>
                  <a:pt x="11662787" y="2168168"/>
                </a:lnTo>
                <a:lnTo>
                  <a:pt x="11666478" y="2167764"/>
                </a:lnTo>
                <a:lnTo>
                  <a:pt x="11692316" y="2178691"/>
                </a:lnTo>
                <a:lnTo>
                  <a:pt x="11692316" y="2185166"/>
                </a:lnTo>
                <a:lnTo>
                  <a:pt x="11699699" y="2181524"/>
                </a:lnTo>
                <a:lnTo>
                  <a:pt x="11727014" y="2194475"/>
                </a:lnTo>
                <a:lnTo>
                  <a:pt x="11741779" y="2223209"/>
                </a:lnTo>
                <a:lnTo>
                  <a:pt x="11745470" y="2224019"/>
                </a:lnTo>
                <a:lnTo>
                  <a:pt x="11740302" y="2234542"/>
                </a:lnTo>
                <a:lnTo>
                  <a:pt x="11750638" y="2237779"/>
                </a:lnTo>
                <a:lnTo>
                  <a:pt x="11751376" y="2251539"/>
                </a:lnTo>
                <a:lnTo>
                  <a:pt x="11769832" y="2264086"/>
                </a:lnTo>
                <a:lnTo>
                  <a:pt x="11770570" y="2277441"/>
                </a:lnTo>
                <a:lnTo>
                  <a:pt x="11783120" y="2294844"/>
                </a:lnTo>
                <a:lnTo>
                  <a:pt x="11793456" y="2298891"/>
                </a:lnTo>
                <a:lnTo>
                  <a:pt x="11803791" y="2298082"/>
                </a:lnTo>
                <a:lnTo>
                  <a:pt x="11808959" y="2301724"/>
                </a:lnTo>
                <a:lnTo>
                  <a:pt x="11808959" y="2305367"/>
                </a:lnTo>
                <a:lnTo>
                  <a:pt x="11820771" y="2318722"/>
                </a:lnTo>
                <a:lnTo>
                  <a:pt x="11826677" y="2321150"/>
                </a:lnTo>
                <a:lnTo>
                  <a:pt x="11834059" y="2334101"/>
                </a:lnTo>
                <a:lnTo>
                  <a:pt x="11828153" y="2337339"/>
                </a:lnTo>
                <a:lnTo>
                  <a:pt x="11808221" y="2330459"/>
                </a:lnTo>
                <a:lnTo>
                  <a:pt x="11793456" y="2338148"/>
                </a:lnTo>
                <a:lnTo>
                  <a:pt x="11783859" y="2328435"/>
                </a:lnTo>
                <a:lnTo>
                  <a:pt x="11776476" y="2328435"/>
                </a:lnTo>
                <a:lnTo>
                  <a:pt x="11765402" y="2321150"/>
                </a:lnTo>
                <a:lnTo>
                  <a:pt x="11749899" y="2319127"/>
                </a:lnTo>
                <a:lnTo>
                  <a:pt x="11743255" y="2327221"/>
                </a:lnTo>
                <a:lnTo>
                  <a:pt x="11733658" y="2327221"/>
                </a:lnTo>
                <a:lnTo>
                  <a:pt x="11727014" y="2322364"/>
                </a:lnTo>
                <a:lnTo>
                  <a:pt x="11721108" y="2308604"/>
                </a:lnTo>
                <a:lnTo>
                  <a:pt x="11707819" y="2313461"/>
                </a:lnTo>
                <a:lnTo>
                  <a:pt x="11700437" y="2310628"/>
                </a:lnTo>
                <a:lnTo>
                  <a:pt x="11697484" y="2313461"/>
                </a:lnTo>
                <a:lnTo>
                  <a:pt x="11691578" y="2313461"/>
                </a:lnTo>
                <a:lnTo>
                  <a:pt x="11684934" y="2311437"/>
                </a:lnTo>
                <a:lnTo>
                  <a:pt x="11676075" y="2315889"/>
                </a:lnTo>
                <a:lnTo>
                  <a:pt x="11664263" y="2336529"/>
                </a:lnTo>
                <a:lnTo>
                  <a:pt x="11678290" y="2321150"/>
                </a:lnTo>
                <a:lnTo>
                  <a:pt x="11689363" y="2317508"/>
                </a:lnTo>
                <a:lnTo>
                  <a:pt x="11701913" y="2318722"/>
                </a:lnTo>
                <a:lnTo>
                  <a:pt x="11713725" y="2314675"/>
                </a:lnTo>
                <a:lnTo>
                  <a:pt x="11718893" y="2316698"/>
                </a:lnTo>
                <a:lnTo>
                  <a:pt x="11718893" y="2321555"/>
                </a:lnTo>
                <a:lnTo>
                  <a:pt x="11732181" y="2332482"/>
                </a:lnTo>
                <a:lnTo>
                  <a:pt x="11739564" y="2334101"/>
                </a:lnTo>
                <a:lnTo>
                  <a:pt x="11755805" y="2323579"/>
                </a:lnTo>
                <a:lnTo>
                  <a:pt x="11766141" y="2323983"/>
                </a:lnTo>
                <a:lnTo>
                  <a:pt x="11786073" y="2342195"/>
                </a:lnTo>
                <a:lnTo>
                  <a:pt x="11802315" y="2350694"/>
                </a:lnTo>
                <a:lnTo>
                  <a:pt x="11828153" y="2365264"/>
                </a:lnTo>
                <a:lnTo>
                  <a:pt x="11839965" y="2383476"/>
                </a:lnTo>
                <a:lnTo>
                  <a:pt x="11839965" y="2389952"/>
                </a:lnTo>
                <a:lnTo>
                  <a:pt x="11825938" y="2391571"/>
                </a:lnTo>
                <a:lnTo>
                  <a:pt x="11814127" y="2404117"/>
                </a:lnTo>
                <a:lnTo>
                  <a:pt x="11808221" y="2403307"/>
                </a:lnTo>
                <a:lnTo>
                  <a:pt x="11803791" y="2407354"/>
                </a:lnTo>
                <a:lnTo>
                  <a:pt x="11803053" y="2415449"/>
                </a:lnTo>
                <a:lnTo>
                  <a:pt x="11794194" y="2419496"/>
                </a:lnTo>
                <a:lnTo>
                  <a:pt x="11781644" y="2413830"/>
                </a:lnTo>
                <a:lnTo>
                  <a:pt x="11775000" y="2418282"/>
                </a:lnTo>
                <a:lnTo>
                  <a:pt x="11769094" y="2417877"/>
                </a:lnTo>
                <a:lnTo>
                  <a:pt x="11757282" y="2426781"/>
                </a:lnTo>
                <a:lnTo>
                  <a:pt x="11756544" y="2437303"/>
                </a:lnTo>
                <a:lnTo>
                  <a:pt x="11759496" y="2429614"/>
                </a:lnTo>
                <a:lnTo>
                  <a:pt x="11769832" y="2421924"/>
                </a:lnTo>
                <a:lnTo>
                  <a:pt x="11779429" y="2419496"/>
                </a:lnTo>
                <a:lnTo>
                  <a:pt x="11789764" y="2433256"/>
                </a:lnTo>
                <a:lnTo>
                  <a:pt x="11797885" y="2435685"/>
                </a:lnTo>
                <a:lnTo>
                  <a:pt x="11813388" y="2423543"/>
                </a:lnTo>
                <a:lnTo>
                  <a:pt x="11825200" y="2425162"/>
                </a:lnTo>
                <a:lnTo>
                  <a:pt x="11841442" y="2444184"/>
                </a:lnTo>
                <a:lnTo>
                  <a:pt x="11843656" y="2440136"/>
                </a:lnTo>
                <a:lnTo>
                  <a:pt x="11848086" y="2444993"/>
                </a:lnTo>
                <a:lnTo>
                  <a:pt x="11857683" y="2444993"/>
                </a:lnTo>
                <a:lnTo>
                  <a:pt x="11859159" y="2447826"/>
                </a:lnTo>
                <a:lnTo>
                  <a:pt x="11837012" y="2466848"/>
                </a:lnTo>
                <a:lnTo>
                  <a:pt x="11823724" y="2469276"/>
                </a:lnTo>
                <a:lnTo>
                  <a:pt x="11823724" y="2477775"/>
                </a:lnTo>
                <a:lnTo>
                  <a:pt x="11830368" y="2478989"/>
                </a:lnTo>
                <a:lnTo>
                  <a:pt x="11842918" y="2468871"/>
                </a:lnTo>
                <a:lnTo>
                  <a:pt x="11853253" y="2470895"/>
                </a:lnTo>
                <a:lnTo>
                  <a:pt x="11853253" y="2466443"/>
                </a:lnTo>
                <a:lnTo>
                  <a:pt x="11851777" y="2464015"/>
                </a:lnTo>
                <a:lnTo>
                  <a:pt x="11857683" y="2458753"/>
                </a:lnTo>
                <a:lnTo>
                  <a:pt x="11862851" y="2461586"/>
                </a:lnTo>
                <a:lnTo>
                  <a:pt x="11864327" y="2475347"/>
                </a:lnTo>
                <a:lnTo>
                  <a:pt x="11867280" y="2481013"/>
                </a:lnTo>
                <a:lnTo>
                  <a:pt x="11861374" y="2485464"/>
                </a:lnTo>
                <a:lnTo>
                  <a:pt x="11860636" y="2482227"/>
                </a:lnTo>
                <a:lnTo>
                  <a:pt x="11854730" y="2479394"/>
                </a:lnTo>
                <a:lnTo>
                  <a:pt x="11853253" y="2483846"/>
                </a:lnTo>
                <a:lnTo>
                  <a:pt x="11850300" y="2486274"/>
                </a:lnTo>
                <a:lnTo>
                  <a:pt x="11840703" y="2483846"/>
                </a:lnTo>
                <a:lnTo>
                  <a:pt x="11830368" y="2492345"/>
                </a:lnTo>
                <a:lnTo>
                  <a:pt x="11828891" y="2496392"/>
                </a:lnTo>
                <a:lnTo>
                  <a:pt x="11845871" y="2495582"/>
                </a:lnTo>
                <a:lnTo>
                  <a:pt x="11851039" y="2500439"/>
                </a:lnTo>
                <a:lnTo>
                  <a:pt x="11849562" y="2504081"/>
                </a:lnTo>
                <a:lnTo>
                  <a:pt x="11846609" y="2503272"/>
                </a:lnTo>
                <a:lnTo>
                  <a:pt x="11839227" y="2509343"/>
                </a:lnTo>
                <a:lnTo>
                  <a:pt x="11845871" y="2512176"/>
                </a:lnTo>
                <a:lnTo>
                  <a:pt x="11850300" y="2516627"/>
                </a:lnTo>
                <a:lnTo>
                  <a:pt x="11844395" y="2521484"/>
                </a:lnTo>
                <a:lnTo>
                  <a:pt x="11837750" y="2520270"/>
                </a:lnTo>
                <a:lnTo>
                  <a:pt x="11834059" y="2523508"/>
                </a:lnTo>
                <a:lnTo>
                  <a:pt x="11837750" y="2527150"/>
                </a:lnTo>
                <a:lnTo>
                  <a:pt x="11847348" y="2527959"/>
                </a:lnTo>
                <a:lnTo>
                  <a:pt x="11853253" y="2536458"/>
                </a:lnTo>
                <a:lnTo>
                  <a:pt x="11845871" y="2540506"/>
                </a:lnTo>
                <a:lnTo>
                  <a:pt x="11843656" y="2549814"/>
                </a:lnTo>
                <a:lnTo>
                  <a:pt x="11841442" y="2546576"/>
                </a:lnTo>
                <a:lnTo>
                  <a:pt x="11839965" y="2538887"/>
                </a:lnTo>
                <a:lnTo>
                  <a:pt x="11831844" y="2540101"/>
                </a:lnTo>
                <a:lnTo>
                  <a:pt x="11824462" y="2556289"/>
                </a:lnTo>
                <a:lnTo>
                  <a:pt x="11818556" y="2560337"/>
                </a:lnTo>
                <a:lnTo>
                  <a:pt x="11804529" y="2556694"/>
                </a:lnTo>
                <a:lnTo>
                  <a:pt x="11814127" y="2561551"/>
                </a:lnTo>
                <a:lnTo>
                  <a:pt x="11814127" y="2566407"/>
                </a:lnTo>
                <a:lnTo>
                  <a:pt x="11817818" y="2572073"/>
                </a:lnTo>
                <a:lnTo>
                  <a:pt x="11812650" y="2575311"/>
                </a:lnTo>
                <a:lnTo>
                  <a:pt x="11811912" y="2581786"/>
                </a:lnTo>
                <a:lnTo>
                  <a:pt x="11815603" y="2587048"/>
                </a:lnTo>
                <a:lnTo>
                  <a:pt x="11812650" y="2590285"/>
                </a:lnTo>
                <a:lnTo>
                  <a:pt x="11812650" y="2598380"/>
                </a:lnTo>
                <a:lnTo>
                  <a:pt x="11804529" y="2602022"/>
                </a:lnTo>
                <a:lnTo>
                  <a:pt x="11797885" y="2595547"/>
                </a:lnTo>
                <a:lnTo>
                  <a:pt x="11795670" y="2603641"/>
                </a:lnTo>
                <a:lnTo>
                  <a:pt x="11803053" y="2604450"/>
                </a:lnTo>
                <a:lnTo>
                  <a:pt x="11809697" y="2611735"/>
                </a:lnTo>
                <a:lnTo>
                  <a:pt x="11798623" y="2611331"/>
                </a:lnTo>
                <a:lnTo>
                  <a:pt x="11797885" y="2616592"/>
                </a:lnTo>
                <a:lnTo>
                  <a:pt x="11785335" y="2629138"/>
                </a:lnTo>
                <a:lnTo>
                  <a:pt x="11778691" y="2629138"/>
                </a:lnTo>
                <a:lnTo>
                  <a:pt x="11779429" y="2619830"/>
                </a:lnTo>
                <a:lnTo>
                  <a:pt x="11774261" y="2620639"/>
                </a:lnTo>
                <a:lnTo>
                  <a:pt x="11771308" y="2619830"/>
                </a:lnTo>
                <a:lnTo>
                  <a:pt x="11769832" y="2627519"/>
                </a:lnTo>
                <a:lnTo>
                  <a:pt x="11763188" y="2626305"/>
                </a:lnTo>
                <a:lnTo>
                  <a:pt x="11767617" y="2631162"/>
                </a:lnTo>
                <a:lnTo>
                  <a:pt x="11761711" y="2635209"/>
                </a:lnTo>
                <a:lnTo>
                  <a:pt x="11769832" y="2636018"/>
                </a:lnTo>
                <a:lnTo>
                  <a:pt x="11776476" y="2644112"/>
                </a:lnTo>
                <a:lnTo>
                  <a:pt x="11766141" y="2644112"/>
                </a:lnTo>
                <a:lnTo>
                  <a:pt x="11777953" y="2653826"/>
                </a:lnTo>
                <a:lnTo>
                  <a:pt x="11784597" y="2648969"/>
                </a:lnTo>
                <a:lnTo>
                  <a:pt x="11789764" y="2653826"/>
                </a:lnTo>
                <a:lnTo>
                  <a:pt x="11772785" y="2660706"/>
                </a:lnTo>
                <a:lnTo>
                  <a:pt x="11762449" y="2667181"/>
                </a:lnTo>
                <a:lnTo>
                  <a:pt x="11760973" y="2674466"/>
                </a:lnTo>
                <a:lnTo>
                  <a:pt x="11764664" y="2670824"/>
                </a:lnTo>
                <a:lnTo>
                  <a:pt x="11772785" y="2670419"/>
                </a:lnTo>
                <a:lnTo>
                  <a:pt x="11777953" y="2675680"/>
                </a:lnTo>
                <a:lnTo>
                  <a:pt x="11766879" y="2684584"/>
                </a:lnTo>
                <a:lnTo>
                  <a:pt x="11775000" y="2687012"/>
                </a:lnTo>
                <a:lnTo>
                  <a:pt x="11773523" y="2693083"/>
                </a:lnTo>
                <a:lnTo>
                  <a:pt x="11766879" y="2694702"/>
                </a:lnTo>
                <a:lnTo>
                  <a:pt x="11769094" y="2699963"/>
                </a:lnTo>
                <a:lnTo>
                  <a:pt x="11773523" y="2699963"/>
                </a:lnTo>
                <a:lnTo>
                  <a:pt x="11777214" y="2706439"/>
                </a:lnTo>
                <a:lnTo>
                  <a:pt x="11776476" y="2717771"/>
                </a:lnTo>
                <a:lnTo>
                  <a:pt x="11771308" y="2710081"/>
                </a:lnTo>
                <a:lnTo>
                  <a:pt x="11766141" y="2710081"/>
                </a:lnTo>
                <a:lnTo>
                  <a:pt x="11766141" y="2703606"/>
                </a:lnTo>
                <a:lnTo>
                  <a:pt x="11758758" y="2697535"/>
                </a:lnTo>
                <a:lnTo>
                  <a:pt x="11755067" y="2703201"/>
                </a:lnTo>
                <a:lnTo>
                  <a:pt x="11749899" y="2703201"/>
                </a:lnTo>
                <a:lnTo>
                  <a:pt x="11749161" y="2710486"/>
                </a:lnTo>
                <a:lnTo>
                  <a:pt x="11758020" y="2716152"/>
                </a:lnTo>
                <a:lnTo>
                  <a:pt x="11757282" y="2723841"/>
                </a:lnTo>
                <a:lnTo>
                  <a:pt x="11754329" y="2719389"/>
                </a:lnTo>
                <a:lnTo>
                  <a:pt x="11749161" y="2719389"/>
                </a:lnTo>
                <a:lnTo>
                  <a:pt x="11745470" y="2714938"/>
                </a:lnTo>
                <a:lnTo>
                  <a:pt x="11738087" y="2716556"/>
                </a:lnTo>
                <a:lnTo>
                  <a:pt x="11743255" y="2720604"/>
                </a:lnTo>
                <a:lnTo>
                  <a:pt x="11744732" y="2728698"/>
                </a:lnTo>
                <a:lnTo>
                  <a:pt x="11752114" y="2728698"/>
                </a:lnTo>
                <a:lnTo>
                  <a:pt x="11752852" y="2731126"/>
                </a:lnTo>
                <a:lnTo>
                  <a:pt x="11747685" y="2737602"/>
                </a:lnTo>
                <a:lnTo>
                  <a:pt x="11737349" y="2730721"/>
                </a:lnTo>
                <a:lnTo>
                  <a:pt x="11735873" y="2736792"/>
                </a:lnTo>
                <a:lnTo>
                  <a:pt x="11738826" y="2741244"/>
                </a:lnTo>
                <a:lnTo>
                  <a:pt x="11747685" y="2743672"/>
                </a:lnTo>
                <a:lnTo>
                  <a:pt x="11743255" y="2753385"/>
                </a:lnTo>
                <a:lnTo>
                  <a:pt x="11729967" y="2745696"/>
                </a:lnTo>
                <a:lnTo>
                  <a:pt x="11724799" y="2750148"/>
                </a:lnTo>
                <a:lnTo>
                  <a:pt x="11721108" y="2746910"/>
                </a:lnTo>
                <a:lnTo>
                  <a:pt x="11713725" y="2756623"/>
                </a:lnTo>
                <a:lnTo>
                  <a:pt x="11696746" y="2757433"/>
                </a:lnTo>
                <a:lnTo>
                  <a:pt x="11709296" y="2765932"/>
                </a:lnTo>
                <a:lnTo>
                  <a:pt x="11716678" y="2763503"/>
                </a:lnTo>
                <a:lnTo>
                  <a:pt x="11724799" y="2765122"/>
                </a:lnTo>
                <a:lnTo>
                  <a:pt x="11721108" y="2772407"/>
                </a:lnTo>
                <a:lnTo>
                  <a:pt x="11715940" y="2773216"/>
                </a:lnTo>
                <a:lnTo>
                  <a:pt x="11714464" y="2782525"/>
                </a:lnTo>
                <a:lnTo>
                  <a:pt x="11708558" y="2776454"/>
                </a:lnTo>
                <a:lnTo>
                  <a:pt x="11702652" y="2784953"/>
                </a:lnTo>
                <a:lnTo>
                  <a:pt x="11699699" y="2786572"/>
                </a:lnTo>
                <a:lnTo>
                  <a:pt x="11698960" y="2782525"/>
                </a:lnTo>
                <a:lnTo>
                  <a:pt x="11694531" y="2782930"/>
                </a:lnTo>
                <a:lnTo>
                  <a:pt x="11693055" y="2790214"/>
                </a:lnTo>
                <a:lnTo>
                  <a:pt x="11687887" y="2790214"/>
                </a:lnTo>
                <a:lnTo>
                  <a:pt x="11685672" y="2801142"/>
                </a:lnTo>
                <a:lnTo>
                  <a:pt x="11676075" y="2801142"/>
                </a:lnTo>
                <a:lnTo>
                  <a:pt x="11675337" y="2796690"/>
                </a:lnTo>
                <a:lnTo>
                  <a:pt x="11662787" y="2798713"/>
                </a:lnTo>
                <a:lnTo>
                  <a:pt x="11659095" y="2803570"/>
                </a:lnTo>
                <a:lnTo>
                  <a:pt x="11654666" y="2802356"/>
                </a:lnTo>
                <a:lnTo>
                  <a:pt x="11659095" y="2811664"/>
                </a:lnTo>
                <a:lnTo>
                  <a:pt x="11655404" y="2821377"/>
                </a:lnTo>
                <a:lnTo>
                  <a:pt x="11650975" y="2826639"/>
                </a:lnTo>
                <a:lnTo>
                  <a:pt x="11655404" y="2832709"/>
                </a:lnTo>
                <a:lnTo>
                  <a:pt x="11646545" y="2836352"/>
                </a:lnTo>
                <a:lnTo>
                  <a:pt x="11641377" y="2834733"/>
                </a:lnTo>
                <a:lnTo>
                  <a:pt x="11638425" y="2838780"/>
                </a:lnTo>
                <a:lnTo>
                  <a:pt x="11636948" y="2833924"/>
                </a:lnTo>
                <a:lnTo>
                  <a:pt x="11632519" y="2837566"/>
                </a:lnTo>
                <a:lnTo>
                  <a:pt x="11626613" y="2843232"/>
                </a:lnTo>
                <a:lnTo>
                  <a:pt x="11614801" y="2844446"/>
                </a:lnTo>
                <a:lnTo>
                  <a:pt x="11614062" y="2848898"/>
                </a:lnTo>
                <a:lnTo>
                  <a:pt x="11605942" y="2848898"/>
                </a:lnTo>
                <a:lnTo>
                  <a:pt x="11605204" y="2846470"/>
                </a:lnTo>
                <a:lnTo>
                  <a:pt x="11600036" y="2846470"/>
                </a:lnTo>
                <a:lnTo>
                  <a:pt x="11597821" y="2854159"/>
                </a:lnTo>
                <a:lnTo>
                  <a:pt x="11593392" y="2858206"/>
                </a:lnTo>
                <a:lnTo>
                  <a:pt x="11586009" y="2850517"/>
                </a:lnTo>
                <a:lnTo>
                  <a:pt x="11582318" y="2844851"/>
                </a:lnTo>
                <a:lnTo>
                  <a:pt x="11579365" y="2849303"/>
                </a:lnTo>
                <a:lnTo>
                  <a:pt x="11571983" y="2850922"/>
                </a:lnTo>
                <a:lnTo>
                  <a:pt x="11571244" y="2857397"/>
                </a:lnTo>
                <a:lnTo>
                  <a:pt x="11563124" y="2859016"/>
                </a:lnTo>
                <a:lnTo>
                  <a:pt x="11555003" y="2854969"/>
                </a:lnTo>
                <a:lnTo>
                  <a:pt x="11550573" y="2858611"/>
                </a:lnTo>
                <a:lnTo>
                  <a:pt x="11541715" y="2861444"/>
                </a:lnTo>
                <a:lnTo>
                  <a:pt x="11540238" y="2870753"/>
                </a:lnTo>
                <a:lnTo>
                  <a:pt x="11522520" y="2878442"/>
                </a:lnTo>
                <a:lnTo>
                  <a:pt x="11521782" y="2874800"/>
                </a:lnTo>
                <a:lnTo>
                  <a:pt x="11528426" y="2871967"/>
                </a:lnTo>
                <a:lnTo>
                  <a:pt x="11532856" y="2865491"/>
                </a:lnTo>
                <a:lnTo>
                  <a:pt x="11526211" y="2866705"/>
                </a:lnTo>
                <a:lnTo>
                  <a:pt x="11516614" y="2857802"/>
                </a:lnTo>
                <a:lnTo>
                  <a:pt x="11515138" y="2851731"/>
                </a:lnTo>
                <a:lnTo>
                  <a:pt x="11502588" y="2846065"/>
                </a:lnTo>
                <a:lnTo>
                  <a:pt x="11497420" y="2842018"/>
                </a:lnTo>
                <a:lnTo>
                  <a:pt x="11499635" y="2847279"/>
                </a:lnTo>
                <a:lnTo>
                  <a:pt x="11498896" y="2853755"/>
                </a:lnTo>
                <a:lnTo>
                  <a:pt x="11501111" y="2861849"/>
                </a:lnTo>
                <a:lnTo>
                  <a:pt x="11503326" y="2873181"/>
                </a:lnTo>
                <a:lnTo>
                  <a:pt x="11495205" y="2876823"/>
                </a:lnTo>
                <a:lnTo>
                  <a:pt x="11490776" y="2883703"/>
                </a:lnTo>
                <a:lnTo>
                  <a:pt x="11485608" y="2886941"/>
                </a:lnTo>
                <a:lnTo>
                  <a:pt x="11481917" y="2883703"/>
                </a:lnTo>
                <a:lnTo>
                  <a:pt x="11478964" y="2881680"/>
                </a:lnTo>
                <a:lnTo>
                  <a:pt x="11478226" y="2885322"/>
                </a:lnTo>
                <a:lnTo>
                  <a:pt x="11471581" y="2893417"/>
                </a:lnTo>
                <a:lnTo>
                  <a:pt x="11461984" y="2901916"/>
                </a:lnTo>
                <a:lnTo>
                  <a:pt x="11451649" y="2907177"/>
                </a:lnTo>
                <a:lnTo>
                  <a:pt x="11445743" y="2908391"/>
                </a:lnTo>
                <a:lnTo>
                  <a:pt x="11436146" y="2905558"/>
                </a:lnTo>
                <a:lnTo>
                  <a:pt x="11426549" y="2907986"/>
                </a:lnTo>
                <a:lnTo>
                  <a:pt x="11417690" y="2907986"/>
                </a:lnTo>
                <a:lnTo>
                  <a:pt x="11421381" y="2914057"/>
                </a:lnTo>
                <a:lnTo>
                  <a:pt x="11411045" y="2919318"/>
                </a:lnTo>
                <a:lnTo>
                  <a:pt x="11402186" y="2922151"/>
                </a:lnTo>
                <a:lnTo>
                  <a:pt x="11393328" y="2919318"/>
                </a:lnTo>
                <a:lnTo>
                  <a:pt x="11389636" y="2926199"/>
                </a:lnTo>
                <a:lnTo>
                  <a:pt x="11380039" y="2927413"/>
                </a:lnTo>
                <a:lnTo>
                  <a:pt x="11374871" y="2932674"/>
                </a:lnTo>
                <a:lnTo>
                  <a:pt x="11372657" y="2932269"/>
                </a:lnTo>
                <a:lnTo>
                  <a:pt x="11374871" y="2929841"/>
                </a:lnTo>
                <a:lnTo>
                  <a:pt x="11369704" y="2929032"/>
                </a:lnTo>
                <a:lnTo>
                  <a:pt x="11369704" y="2927008"/>
                </a:lnTo>
                <a:lnTo>
                  <a:pt x="11371180" y="2925794"/>
                </a:lnTo>
                <a:lnTo>
                  <a:pt x="11368227" y="2925794"/>
                </a:lnTo>
                <a:lnTo>
                  <a:pt x="11366013" y="2922151"/>
                </a:lnTo>
                <a:lnTo>
                  <a:pt x="11365274" y="2919723"/>
                </a:lnTo>
                <a:lnTo>
                  <a:pt x="11362321" y="2922961"/>
                </a:lnTo>
                <a:lnTo>
                  <a:pt x="11359368" y="2923366"/>
                </a:lnTo>
                <a:lnTo>
                  <a:pt x="11360845" y="2928222"/>
                </a:lnTo>
                <a:lnTo>
                  <a:pt x="11359368" y="2934293"/>
                </a:lnTo>
                <a:lnTo>
                  <a:pt x="11352724" y="2939554"/>
                </a:lnTo>
                <a:lnTo>
                  <a:pt x="11350509" y="2943197"/>
                </a:lnTo>
                <a:lnTo>
                  <a:pt x="11354201" y="2951696"/>
                </a:lnTo>
                <a:lnTo>
                  <a:pt x="11359368" y="2951696"/>
                </a:lnTo>
                <a:lnTo>
                  <a:pt x="11365274" y="2961004"/>
                </a:lnTo>
                <a:lnTo>
                  <a:pt x="11365274" y="2963432"/>
                </a:lnTo>
                <a:lnTo>
                  <a:pt x="11368965" y="2964242"/>
                </a:lnTo>
                <a:lnTo>
                  <a:pt x="11371180" y="2968289"/>
                </a:lnTo>
                <a:lnTo>
                  <a:pt x="11363060" y="2978407"/>
                </a:lnTo>
                <a:lnTo>
                  <a:pt x="11357154" y="2978407"/>
                </a:lnTo>
                <a:lnTo>
                  <a:pt x="11357154" y="2975978"/>
                </a:lnTo>
                <a:lnTo>
                  <a:pt x="11346080" y="2973955"/>
                </a:lnTo>
                <a:lnTo>
                  <a:pt x="11342389" y="2980026"/>
                </a:lnTo>
                <a:lnTo>
                  <a:pt x="11340174" y="2982049"/>
                </a:lnTo>
                <a:lnTo>
                  <a:pt x="11338698" y="2972336"/>
                </a:lnTo>
                <a:lnTo>
                  <a:pt x="11338698" y="2967884"/>
                </a:lnTo>
                <a:lnTo>
                  <a:pt x="11332053" y="2963837"/>
                </a:lnTo>
                <a:lnTo>
                  <a:pt x="11319503" y="2948458"/>
                </a:lnTo>
                <a:lnTo>
                  <a:pt x="11320241" y="2943197"/>
                </a:lnTo>
                <a:lnTo>
                  <a:pt x="11326886" y="2935102"/>
                </a:lnTo>
                <a:lnTo>
                  <a:pt x="11328362" y="2927008"/>
                </a:lnTo>
                <a:lnTo>
                  <a:pt x="11335745" y="2926199"/>
                </a:lnTo>
                <a:lnTo>
                  <a:pt x="11335006" y="2922961"/>
                </a:lnTo>
                <a:lnTo>
                  <a:pt x="11329839" y="2920937"/>
                </a:lnTo>
                <a:lnTo>
                  <a:pt x="11323194" y="2922961"/>
                </a:lnTo>
                <a:lnTo>
                  <a:pt x="11315812" y="2916890"/>
                </a:lnTo>
                <a:lnTo>
                  <a:pt x="11310644" y="2924984"/>
                </a:lnTo>
                <a:lnTo>
                  <a:pt x="11304000" y="2924580"/>
                </a:lnTo>
                <a:lnTo>
                  <a:pt x="11298832" y="2926199"/>
                </a:lnTo>
                <a:lnTo>
                  <a:pt x="11286282" y="2916485"/>
                </a:lnTo>
                <a:lnTo>
                  <a:pt x="11281853" y="2918104"/>
                </a:lnTo>
                <a:lnTo>
                  <a:pt x="11272256" y="2909605"/>
                </a:lnTo>
                <a:lnTo>
                  <a:pt x="11267826" y="2901106"/>
                </a:lnTo>
                <a:lnTo>
                  <a:pt x="11265611" y="2910415"/>
                </a:lnTo>
                <a:lnTo>
                  <a:pt x="11265611" y="2915271"/>
                </a:lnTo>
                <a:lnTo>
                  <a:pt x="11257491" y="2918104"/>
                </a:lnTo>
                <a:lnTo>
                  <a:pt x="11251585" y="2915676"/>
                </a:lnTo>
                <a:lnTo>
                  <a:pt x="11247894" y="2917700"/>
                </a:lnTo>
                <a:lnTo>
                  <a:pt x="11244941" y="2916890"/>
                </a:lnTo>
                <a:lnTo>
                  <a:pt x="11244941" y="2917295"/>
                </a:lnTo>
                <a:lnTo>
                  <a:pt x="11244202" y="2917295"/>
                </a:lnTo>
                <a:lnTo>
                  <a:pt x="11246417" y="2920937"/>
                </a:lnTo>
                <a:lnTo>
                  <a:pt x="11242726" y="2926199"/>
                </a:lnTo>
                <a:lnTo>
                  <a:pt x="11237558" y="2928222"/>
                </a:lnTo>
                <a:lnTo>
                  <a:pt x="11233867" y="2927817"/>
                </a:lnTo>
                <a:lnTo>
                  <a:pt x="11225008" y="2933079"/>
                </a:lnTo>
                <a:lnTo>
                  <a:pt x="11216149" y="2932269"/>
                </a:lnTo>
                <a:lnTo>
                  <a:pt x="11207290" y="2933888"/>
                </a:lnTo>
                <a:lnTo>
                  <a:pt x="11204337" y="2937935"/>
                </a:lnTo>
                <a:lnTo>
                  <a:pt x="11206552" y="2944815"/>
                </a:lnTo>
                <a:lnTo>
                  <a:pt x="11202122" y="2947648"/>
                </a:lnTo>
                <a:lnTo>
                  <a:pt x="11199908" y="2950886"/>
                </a:lnTo>
                <a:lnTo>
                  <a:pt x="11195478" y="2948458"/>
                </a:lnTo>
                <a:lnTo>
                  <a:pt x="11187358" y="2950077"/>
                </a:lnTo>
                <a:lnTo>
                  <a:pt x="11182928" y="2954124"/>
                </a:lnTo>
                <a:lnTo>
                  <a:pt x="11179975" y="2955338"/>
                </a:lnTo>
                <a:lnTo>
                  <a:pt x="11176284" y="2950886"/>
                </a:lnTo>
                <a:lnTo>
                  <a:pt x="11173331" y="2950077"/>
                </a:lnTo>
                <a:lnTo>
                  <a:pt x="11172593" y="2956147"/>
                </a:lnTo>
                <a:lnTo>
                  <a:pt x="11168163" y="2961004"/>
                </a:lnTo>
                <a:lnTo>
                  <a:pt x="11171116" y="2963837"/>
                </a:lnTo>
                <a:lnTo>
                  <a:pt x="11169640" y="2970717"/>
                </a:lnTo>
                <a:lnTo>
                  <a:pt x="11170378" y="2978002"/>
                </a:lnTo>
                <a:lnTo>
                  <a:pt x="11168901" y="2980026"/>
                </a:lnTo>
                <a:lnTo>
                  <a:pt x="11171854" y="2985287"/>
                </a:lnTo>
                <a:lnTo>
                  <a:pt x="11168901" y="2989334"/>
                </a:lnTo>
                <a:lnTo>
                  <a:pt x="11165210" y="2990548"/>
                </a:lnTo>
                <a:lnTo>
                  <a:pt x="11157828" y="3001071"/>
                </a:lnTo>
                <a:lnTo>
                  <a:pt x="11151922" y="3001475"/>
                </a:lnTo>
                <a:lnTo>
                  <a:pt x="11148969" y="2998238"/>
                </a:lnTo>
                <a:lnTo>
                  <a:pt x="11148969" y="3001880"/>
                </a:lnTo>
                <a:lnTo>
                  <a:pt x="11144539" y="3005118"/>
                </a:lnTo>
                <a:lnTo>
                  <a:pt x="11141586" y="3013212"/>
                </a:lnTo>
                <a:lnTo>
                  <a:pt x="11137157" y="3016450"/>
                </a:lnTo>
                <a:lnTo>
                  <a:pt x="11137157" y="3024544"/>
                </a:lnTo>
                <a:lnTo>
                  <a:pt x="11140848" y="3025354"/>
                </a:lnTo>
                <a:lnTo>
                  <a:pt x="11144539" y="3029805"/>
                </a:lnTo>
                <a:lnTo>
                  <a:pt x="11139372" y="3045185"/>
                </a:lnTo>
                <a:lnTo>
                  <a:pt x="11134204" y="3052874"/>
                </a:lnTo>
                <a:lnTo>
                  <a:pt x="11144539" y="3060968"/>
                </a:lnTo>
                <a:lnTo>
                  <a:pt x="11143063" y="3066230"/>
                </a:lnTo>
                <a:lnTo>
                  <a:pt x="11134942" y="3068253"/>
                </a:lnTo>
                <a:lnTo>
                  <a:pt x="11143801" y="3070682"/>
                </a:lnTo>
                <a:lnTo>
                  <a:pt x="11158566" y="3078371"/>
                </a:lnTo>
                <a:lnTo>
                  <a:pt x="11171854" y="3090513"/>
                </a:lnTo>
                <a:lnTo>
                  <a:pt x="11176284" y="3090108"/>
                </a:lnTo>
                <a:lnTo>
                  <a:pt x="11182928" y="3100630"/>
                </a:lnTo>
                <a:lnTo>
                  <a:pt x="11182928" y="3105487"/>
                </a:lnTo>
                <a:lnTo>
                  <a:pt x="11180713" y="3108725"/>
                </a:lnTo>
                <a:lnTo>
                  <a:pt x="11185143" y="3119247"/>
                </a:lnTo>
                <a:lnTo>
                  <a:pt x="11187358" y="3124913"/>
                </a:lnTo>
                <a:lnTo>
                  <a:pt x="11206552" y="3139483"/>
                </a:lnTo>
                <a:lnTo>
                  <a:pt x="11217626" y="3145149"/>
                </a:lnTo>
                <a:lnTo>
                  <a:pt x="11219102" y="3148387"/>
                </a:lnTo>
                <a:lnTo>
                  <a:pt x="11245679" y="3162147"/>
                </a:lnTo>
                <a:lnTo>
                  <a:pt x="11269303" y="3178336"/>
                </a:lnTo>
                <a:lnTo>
                  <a:pt x="11275209" y="3186835"/>
                </a:lnTo>
                <a:lnTo>
                  <a:pt x="11297356" y="3202214"/>
                </a:lnTo>
                <a:lnTo>
                  <a:pt x="11304000" y="3213951"/>
                </a:lnTo>
                <a:lnTo>
                  <a:pt x="11305477" y="3221640"/>
                </a:lnTo>
                <a:lnTo>
                  <a:pt x="11308430" y="3221640"/>
                </a:lnTo>
                <a:lnTo>
                  <a:pt x="11308430" y="3227711"/>
                </a:lnTo>
                <a:lnTo>
                  <a:pt x="11319503" y="3238638"/>
                </a:lnTo>
                <a:lnTo>
                  <a:pt x="11319503" y="3243495"/>
                </a:lnTo>
                <a:lnTo>
                  <a:pt x="11322456" y="3247137"/>
                </a:lnTo>
                <a:lnTo>
                  <a:pt x="11320241" y="3250780"/>
                </a:lnTo>
                <a:lnTo>
                  <a:pt x="11328362" y="3260897"/>
                </a:lnTo>
                <a:lnTo>
                  <a:pt x="11331315" y="3277491"/>
                </a:lnTo>
                <a:lnTo>
                  <a:pt x="11335006" y="3280324"/>
                </a:lnTo>
                <a:lnTo>
                  <a:pt x="11338698" y="3294893"/>
                </a:lnTo>
                <a:lnTo>
                  <a:pt x="11341650" y="3297726"/>
                </a:lnTo>
                <a:lnTo>
                  <a:pt x="11342389" y="3306225"/>
                </a:lnTo>
                <a:lnTo>
                  <a:pt x="11340912" y="3311082"/>
                </a:lnTo>
                <a:lnTo>
                  <a:pt x="11343865" y="3319176"/>
                </a:lnTo>
                <a:lnTo>
                  <a:pt x="11341650" y="3322414"/>
                </a:lnTo>
                <a:lnTo>
                  <a:pt x="11345342" y="3334151"/>
                </a:lnTo>
                <a:lnTo>
                  <a:pt x="11345342" y="3338198"/>
                </a:lnTo>
                <a:lnTo>
                  <a:pt x="11349771" y="3340221"/>
                </a:lnTo>
                <a:lnTo>
                  <a:pt x="11351986" y="3346697"/>
                </a:lnTo>
                <a:lnTo>
                  <a:pt x="11357892" y="3357220"/>
                </a:lnTo>
                <a:lnTo>
                  <a:pt x="11357154" y="3364100"/>
                </a:lnTo>
                <a:lnTo>
                  <a:pt x="11354939" y="3364100"/>
                </a:lnTo>
                <a:lnTo>
                  <a:pt x="11354201" y="3360457"/>
                </a:lnTo>
                <a:lnTo>
                  <a:pt x="11351248" y="3357220"/>
                </a:lnTo>
                <a:lnTo>
                  <a:pt x="11346818" y="3359243"/>
                </a:lnTo>
                <a:lnTo>
                  <a:pt x="11347556" y="3366528"/>
                </a:lnTo>
                <a:lnTo>
                  <a:pt x="11352724" y="3370980"/>
                </a:lnTo>
                <a:lnTo>
                  <a:pt x="11351248" y="3375027"/>
                </a:lnTo>
                <a:lnTo>
                  <a:pt x="11346080" y="3378669"/>
                </a:lnTo>
                <a:lnTo>
                  <a:pt x="11346080" y="3383931"/>
                </a:lnTo>
                <a:lnTo>
                  <a:pt x="11337959" y="3389597"/>
                </a:lnTo>
                <a:lnTo>
                  <a:pt x="11345342" y="3399310"/>
                </a:lnTo>
                <a:lnTo>
                  <a:pt x="11341650" y="3407404"/>
                </a:lnTo>
                <a:lnTo>
                  <a:pt x="11344603" y="3411047"/>
                </a:lnTo>
                <a:lnTo>
                  <a:pt x="11337959" y="3416713"/>
                </a:lnTo>
                <a:lnTo>
                  <a:pt x="11332792" y="3418736"/>
                </a:lnTo>
                <a:lnTo>
                  <a:pt x="11331315" y="3430068"/>
                </a:lnTo>
                <a:lnTo>
                  <a:pt x="11325409" y="3432092"/>
                </a:lnTo>
                <a:lnTo>
                  <a:pt x="11314335" y="3442614"/>
                </a:lnTo>
                <a:lnTo>
                  <a:pt x="11306953" y="3446257"/>
                </a:lnTo>
                <a:lnTo>
                  <a:pt x="11297356" y="3452327"/>
                </a:lnTo>
                <a:lnTo>
                  <a:pt x="11295879" y="3460422"/>
                </a:lnTo>
                <a:lnTo>
                  <a:pt x="11287020" y="3460422"/>
                </a:lnTo>
                <a:lnTo>
                  <a:pt x="11281114" y="3466492"/>
                </a:lnTo>
                <a:lnTo>
                  <a:pt x="11259705" y="3478229"/>
                </a:lnTo>
                <a:lnTo>
                  <a:pt x="11246417" y="3479443"/>
                </a:lnTo>
                <a:lnTo>
                  <a:pt x="11241249" y="3476610"/>
                </a:lnTo>
                <a:lnTo>
                  <a:pt x="11231652" y="3479039"/>
                </a:lnTo>
                <a:lnTo>
                  <a:pt x="11229437" y="3477015"/>
                </a:lnTo>
                <a:lnTo>
                  <a:pt x="11230914" y="3471349"/>
                </a:lnTo>
                <a:lnTo>
                  <a:pt x="11230914" y="3466088"/>
                </a:lnTo>
                <a:lnTo>
                  <a:pt x="11228699" y="3471349"/>
                </a:lnTo>
                <a:lnTo>
                  <a:pt x="11227223" y="3473373"/>
                </a:lnTo>
                <a:lnTo>
                  <a:pt x="11218364" y="3471349"/>
                </a:lnTo>
                <a:lnTo>
                  <a:pt x="11224270" y="3475396"/>
                </a:lnTo>
                <a:lnTo>
                  <a:pt x="11224270" y="3479039"/>
                </a:lnTo>
                <a:lnTo>
                  <a:pt x="11221317" y="3480657"/>
                </a:lnTo>
                <a:lnTo>
                  <a:pt x="11213196" y="3479443"/>
                </a:lnTo>
                <a:lnTo>
                  <a:pt x="11226484" y="3485109"/>
                </a:lnTo>
                <a:lnTo>
                  <a:pt x="11223531" y="3489156"/>
                </a:lnTo>
                <a:lnTo>
                  <a:pt x="11227223" y="3496441"/>
                </a:lnTo>
                <a:lnTo>
                  <a:pt x="11219840" y="3500084"/>
                </a:lnTo>
                <a:lnTo>
                  <a:pt x="11209505" y="3492799"/>
                </a:lnTo>
                <a:lnTo>
                  <a:pt x="11218364" y="3501703"/>
                </a:lnTo>
                <a:lnTo>
                  <a:pt x="11217626" y="3506154"/>
                </a:lnTo>
                <a:lnTo>
                  <a:pt x="11213196" y="3511416"/>
                </a:lnTo>
                <a:lnTo>
                  <a:pt x="11208767" y="3509797"/>
                </a:lnTo>
                <a:lnTo>
                  <a:pt x="11205075" y="3504536"/>
                </a:lnTo>
                <a:lnTo>
                  <a:pt x="11199908" y="3505345"/>
                </a:lnTo>
                <a:lnTo>
                  <a:pt x="11202122" y="3512225"/>
                </a:lnTo>
                <a:lnTo>
                  <a:pt x="11202122" y="3514249"/>
                </a:lnTo>
                <a:lnTo>
                  <a:pt x="11203599" y="3517082"/>
                </a:lnTo>
                <a:lnTo>
                  <a:pt x="11199908" y="3519510"/>
                </a:lnTo>
                <a:lnTo>
                  <a:pt x="11196955" y="3523152"/>
                </a:lnTo>
                <a:lnTo>
                  <a:pt x="11192525" y="3523557"/>
                </a:lnTo>
                <a:lnTo>
                  <a:pt x="11182928" y="3531247"/>
                </a:lnTo>
                <a:lnTo>
                  <a:pt x="11178499" y="3534080"/>
                </a:lnTo>
                <a:lnTo>
                  <a:pt x="11171854" y="3533270"/>
                </a:lnTo>
                <a:lnTo>
                  <a:pt x="11169640" y="3538127"/>
                </a:lnTo>
                <a:lnTo>
                  <a:pt x="11168163" y="3547840"/>
                </a:lnTo>
                <a:lnTo>
                  <a:pt x="11162257" y="3553101"/>
                </a:lnTo>
                <a:lnTo>
                  <a:pt x="11160042" y="3552697"/>
                </a:lnTo>
                <a:lnTo>
                  <a:pt x="11160042" y="3555125"/>
                </a:lnTo>
                <a:lnTo>
                  <a:pt x="11138633" y="3564029"/>
                </a:lnTo>
                <a:lnTo>
                  <a:pt x="11126822" y="3562410"/>
                </a:lnTo>
                <a:lnTo>
                  <a:pt x="11134204" y="3558363"/>
                </a:lnTo>
                <a:lnTo>
                  <a:pt x="11143063" y="3554720"/>
                </a:lnTo>
                <a:lnTo>
                  <a:pt x="11148231" y="3549459"/>
                </a:lnTo>
                <a:lnTo>
                  <a:pt x="11143063" y="3551482"/>
                </a:lnTo>
                <a:lnTo>
                  <a:pt x="11135680" y="3547840"/>
                </a:lnTo>
                <a:lnTo>
                  <a:pt x="11137157" y="3533675"/>
                </a:lnTo>
                <a:lnTo>
                  <a:pt x="11138633" y="3532461"/>
                </a:lnTo>
                <a:lnTo>
                  <a:pt x="11135680" y="3531651"/>
                </a:lnTo>
                <a:lnTo>
                  <a:pt x="11137157" y="3525581"/>
                </a:lnTo>
                <a:lnTo>
                  <a:pt x="11136419" y="3511011"/>
                </a:lnTo>
                <a:lnTo>
                  <a:pt x="11143801" y="3500084"/>
                </a:lnTo>
                <a:lnTo>
                  <a:pt x="11157828" y="3489966"/>
                </a:lnTo>
                <a:lnTo>
                  <a:pt x="11161519" y="3485109"/>
                </a:lnTo>
                <a:lnTo>
                  <a:pt x="11154875" y="3488347"/>
                </a:lnTo>
                <a:lnTo>
                  <a:pt x="11143801" y="3486728"/>
                </a:lnTo>
                <a:lnTo>
                  <a:pt x="11136419" y="3489156"/>
                </a:lnTo>
                <a:lnTo>
                  <a:pt x="11131989" y="3486323"/>
                </a:lnTo>
                <a:lnTo>
                  <a:pt x="11127560" y="3487942"/>
                </a:lnTo>
                <a:lnTo>
                  <a:pt x="11117963" y="3485514"/>
                </a:lnTo>
                <a:lnTo>
                  <a:pt x="11119439" y="3483490"/>
                </a:lnTo>
                <a:lnTo>
                  <a:pt x="11118701" y="3475801"/>
                </a:lnTo>
                <a:lnTo>
                  <a:pt x="11116486" y="3474182"/>
                </a:lnTo>
                <a:lnTo>
                  <a:pt x="11107627" y="3468111"/>
                </a:lnTo>
                <a:lnTo>
                  <a:pt x="11104674" y="3469730"/>
                </a:lnTo>
                <a:lnTo>
                  <a:pt x="11094339" y="3466897"/>
                </a:lnTo>
                <a:lnTo>
                  <a:pt x="11089171" y="3462850"/>
                </a:lnTo>
                <a:lnTo>
                  <a:pt x="11088433" y="3465683"/>
                </a:lnTo>
                <a:lnTo>
                  <a:pt x="11080312" y="3472563"/>
                </a:lnTo>
                <a:lnTo>
                  <a:pt x="11074406" y="3472158"/>
                </a:lnTo>
                <a:lnTo>
                  <a:pt x="11073668" y="3468516"/>
                </a:lnTo>
                <a:lnTo>
                  <a:pt x="11069977" y="3464469"/>
                </a:lnTo>
                <a:lnTo>
                  <a:pt x="11076621" y="3457589"/>
                </a:lnTo>
                <a:lnTo>
                  <a:pt x="11077359" y="3451923"/>
                </a:lnTo>
                <a:lnTo>
                  <a:pt x="11073668" y="3444638"/>
                </a:lnTo>
                <a:lnTo>
                  <a:pt x="11073668" y="3439377"/>
                </a:lnTo>
                <a:lnTo>
                  <a:pt x="11069238" y="3441805"/>
                </a:lnTo>
                <a:lnTo>
                  <a:pt x="11063333" y="3446661"/>
                </a:lnTo>
                <a:lnTo>
                  <a:pt x="11063333" y="3454351"/>
                </a:lnTo>
                <a:lnTo>
                  <a:pt x="11057427" y="3455160"/>
                </a:lnTo>
                <a:lnTo>
                  <a:pt x="11049306" y="3454351"/>
                </a:lnTo>
                <a:lnTo>
                  <a:pt x="11048568" y="3447471"/>
                </a:lnTo>
                <a:lnTo>
                  <a:pt x="11044876" y="3442210"/>
                </a:lnTo>
                <a:lnTo>
                  <a:pt x="11045615" y="3434925"/>
                </a:lnTo>
                <a:lnTo>
                  <a:pt x="11041923" y="3428449"/>
                </a:lnTo>
                <a:lnTo>
                  <a:pt x="11037494" y="3429663"/>
                </a:lnTo>
                <a:lnTo>
                  <a:pt x="11030850" y="3420355"/>
                </a:lnTo>
                <a:lnTo>
                  <a:pt x="11030850" y="3411451"/>
                </a:lnTo>
                <a:lnTo>
                  <a:pt x="11024206" y="3406190"/>
                </a:lnTo>
                <a:lnTo>
                  <a:pt x="11023467" y="3397691"/>
                </a:lnTo>
                <a:lnTo>
                  <a:pt x="11016823" y="3390406"/>
                </a:lnTo>
                <a:lnTo>
                  <a:pt x="11012394" y="3389597"/>
                </a:lnTo>
                <a:lnTo>
                  <a:pt x="11011655" y="3396072"/>
                </a:lnTo>
                <a:lnTo>
                  <a:pt x="11010179" y="3396882"/>
                </a:lnTo>
                <a:lnTo>
                  <a:pt x="11008703" y="3394453"/>
                </a:lnTo>
                <a:lnTo>
                  <a:pt x="10998367" y="3386764"/>
                </a:lnTo>
                <a:lnTo>
                  <a:pt x="10993938" y="3386359"/>
                </a:lnTo>
                <a:lnTo>
                  <a:pt x="10994676" y="3382312"/>
                </a:lnTo>
                <a:lnTo>
                  <a:pt x="10988032" y="3379479"/>
                </a:lnTo>
                <a:lnTo>
                  <a:pt x="10974743" y="3367742"/>
                </a:lnTo>
                <a:lnTo>
                  <a:pt x="10968099" y="3365314"/>
                </a:lnTo>
                <a:lnTo>
                  <a:pt x="10962193" y="3369361"/>
                </a:lnTo>
                <a:lnTo>
                  <a:pt x="10963670" y="3371789"/>
                </a:lnTo>
                <a:lnTo>
                  <a:pt x="10962193" y="3373408"/>
                </a:lnTo>
                <a:lnTo>
                  <a:pt x="10957764" y="3370575"/>
                </a:lnTo>
                <a:lnTo>
                  <a:pt x="10947428" y="3368147"/>
                </a:lnTo>
                <a:lnTo>
                  <a:pt x="10937093" y="3370575"/>
                </a:lnTo>
                <a:lnTo>
                  <a:pt x="10930449" y="3368147"/>
                </a:lnTo>
                <a:lnTo>
                  <a:pt x="10923066" y="3368956"/>
                </a:lnTo>
                <a:lnTo>
                  <a:pt x="10925281" y="3361671"/>
                </a:lnTo>
                <a:lnTo>
                  <a:pt x="10928972" y="3358434"/>
                </a:lnTo>
                <a:lnTo>
                  <a:pt x="10924543" y="3351149"/>
                </a:lnTo>
                <a:lnTo>
                  <a:pt x="10925281" y="3339007"/>
                </a:lnTo>
                <a:lnTo>
                  <a:pt x="10927496" y="3336174"/>
                </a:lnTo>
                <a:lnTo>
                  <a:pt x="10925281" y="3330104"/>
                </a:lnTo>
                <a:lnTo>
                  <a:pt x="10916422" y="3328485"/>
                </a:lnTo>
                <a:lnTo>
                  <a:pt x="10914946" y="3327271"/>
                </a:lnTo>
                <a:lnTo>
                  <a:pt x="10911993" y="3328080"/>
                </a:lnTo>
                <a:lnTo>
                  <a:pt x="10908301" y="3326056"/>
                </a:lnTo>
                <a:lnTo>
                  <a:pt x="10900181" y="3329294"/>
                </a:lnTo>
                <a:lnTo>
                  <a:pt x="10894275" y="3329699"/>
                </a:lnTo>
                <a:lnTo>
                  <a:pt x="10890583" y="3326866"/>
                </a:lnTo>
                <a:lnTo>
                  <a:pt x="10887631" y="3330508"/>
                </a:lnTo>
                <a:lnTo>
                  <a:pt x="10881725" y="3330508"/>
                </a:lnTo>
                <a:lnTo>
                  <a:pt x="10878772" y="3329294"/>
                </a:lnTo>
                <a:lnTo>
                  <a:pt x="10878772" y="3331318"/>
                </a:lnTo>
                <a:lnTo>
                  <a:pt x="10876557" y="3337388"/>
                </a:lnTo>
                <a:lnTo>
                  <a:pt x="10885416" y="3341436"/>
                </a:lnTo>
                <a:lnTo>
                  <a:pt x="10886892" y="3349530"/>
                </a:lnTo>
                <a:lnTo>
                  <a:pt x="10880986" y="3357624"/>
                </a:lnTo>
                <a:lnTo>
                  <a:pt x="10881725" y="3367742"/>
                </a:lnTo>
                <a:lnTo>
                  <a:pt x="10879510" y="3373408"/>
                </a:lnTo>
                <a:lnTo>
                  <a:pt x="10883201" y="3376241"/>
                </a:lnTo>
                <a:lnTo>
                  <a:pt x="10881725" y="3388787"/>
                </a:lnTo>
                <a:lnTo>
                  <a:pt x="10875080" y="3397286"/>
                </a:lnTo>
                <a:lnTo>
                  <a:pt x="10873604" y="3406595"/>
                </a:lnTo>
                <a:lnTo>
                  <a:pt x="10866221" y="3416308"/>
                </a:lnTo>
                <a:lnTo>
                  <a:pt x="10863268" y="3451113"/>
                </a:lnTo>
                <a:lnTo>
                  <a:pt x="10851457" y="3465278"/>
                </a:lnTo>
                <a:lnTo>
                  <a:pt x="10851457" y="3474991"/>
                </a:lnTo>
                <a:lnTo>
                  <a:pt x="10847027" y="3484300"/>
                </a:lnTo>
                <a:lnTo>
                  <a:pt x="10852195" y="3485109"/>
                </a:lnTo>
                <a:lnTo>
                  <a:pt x="10853671" y="3487538"/>
                </a:lnTo>
                <a:lnTo>
                  <a:pt x="10849242" y="3492799"/>
                </a:lnTo>
                <a:lnTo>
                  <a:pt x="10849980" y="3497251"/>
                </a:lnTo>
                <a:lnTo>
                  <a:pt x="10852195" y="3506559"/>
                </a:lnTo>
                <a:lnTo>
                  <a:pt x="10852195" y="3512630"/>
                </a:lnTo>
                <a:lnTo>
                  <a:pt x="10861792" y="3525985"/>
                </a:lnTo>
                <a:lnTo>
                  <a:pt x="10857363" y="3534889"/>
                </a:lnTo>
                <a:lnTo>
                  <a:pt x="10860315" y="3538127"/>
                </a:lnTo>
                <a:lnTo>
                  <a:pt x="10865483" y="3536913"/>
                </a:lnTo>
                <a:lnTo>
                  <a:pt x="10866960" y="3532866"/>
                </a:lnTo>
                <a:lnTo>
                  <a:pt x="10871389" y="3528009"/>
                </a:lnTo>
                <a:lnTo>
                  <a:pt x="10874342" y="3529628"/>
                </a:lnTo>
                <a:lnTo>
                  <a:pt x="10881725" y="3530842"/>
                </a:lnTo>
                <a:lnTo>
                  <a:pt x="10886154" y="3534889"/>
                </a:lnTo>
                <a:lnTo>
                  <a:pt x="10886892" y="3544198"/>
                </a:lnTo>
                <a:lnTo>
                  <a:pt x="10891322" y="3549864"/>
                </a:lnTo>
                <a:lnTo>
                  <a:pt x="10890583" y="3559577"/>
                </a:lnTo>
                <a:lnTo>
                  <a:pt x="10895751" y="3561196"/>
                </a:lnTo>
                <a:lnTo>
                  <a:pt x="10900919" y="3571718"/>
                </a:lnTo>
                <a:lnTo>
                  <a:pt x="10906087" y="3571313"/>
                </a:lnTo>
                <a:lnTo>
                  <a:pt x="10906087" y="3566457"/>
                </a:lnTo>
                <a:lnTo>
                  <a:pt x="10906825" y="3562410"/>
                </a:lnTo>
                <a:lnTo>
                  <a:pt x="10909778" y="3569695"/>
                </a:lnTo>
                <a:lnTo>
                  <a:pt x="10914946" y="3577384"/>
                </a:lnTo>
                <a:lnTo>
                  <a:pt x="10914946" y="3585074"/>
                </a:lnTo>
                <a:lnTo>
                  <a:pt x="10920113" y="3587502"/>
                </a:lnTo>
                <a:lnTo>
                  <a:pt x="10923804" y="3606119"/>
                </a:lnTo>
                <a:lnTo>
                  <a:pt x="10922328" y="3608952"/>
                </a:lnTo>
                <a:lnTo>
                  <a:pt x="10920113" y="3612190"/>
                </a:lnTo>
                <a:lnTo>
                  <a:pt x="10917899" y="3608952"/>
                </a:lnTo>
                <a:lnTo>
                  <a:pt x="10909778" y="3613809"/>
                </a:lnTo>
                <a:lnTo>
                  <a:pt x="10909040" y="3620689"/>
                </a:lnTo>
                <a:lnTo>
                  <a:pt x="10923066" y="3625545"/>
                </a:lnTo>
                <a:lnTo>
                  <a:pt x="10924543" y="3618665"/>
                </a:lnTo>
                <a:lnTo>
                  <a:pt x="10927496" y="3620689"/>
                </a:lnTo>
                <a:lnTo>
                  <a:pt x="10928972" y="3628783"/>
                </a:lnTo>
                <a:lnTo>
                  <a:pt x="10935616" y="3634044"/>
                </a:lnTo>
                <a:lnTo>
                  <a:pt x="10949643" y="3646590"/>
                </a:lnTo>
                <a:lnTo>
                  <a:pt x="10955549" y="3651042"/>
                </a:lnTo>
                <a:lnTo>
                  <a:pt x="10959978" y="3648209"/>
                </a:lnTo>
                <a:lnTo>
                  <a:pt x="10969576" y="3649423"/>
                </a:lnTo>
                <a:lnTo>
                  <a:pt x="10979173" y="3652661"/>
                </a:lnTo>
                <a:lnTo>
                  <a:pt x="10985079" y="3666017"/>
                </a:lnTo>
                <a:lnTo>
                  <a:pt x="10990985" y="3672492"/>
                </a:lnTo>
                <a:lnTo>
                  <a:pt x="10999844" y="3677753"/>
                </a:lnTo>
                <a:lnTo>
                  <a:pt x="11001320" y="3682205"/>
                </a:lnTo>
                <a:lnTo>
                  <a:pt x="11007964" y="3681801"/>
                </a:lnTo>
                <a:lnTo>
                  <a:pt x="11012394" y="3677349"/>
                </a:lnTo>
                <a:lnTo>
                  <a:pt x="11016823" y="3676539"/>
                </a:lnTo>
                <a:lnTo>
                  <a:pt x="11024206" y="3689085"/>
                </a:lnTo>
                <a:lnTo>
                  <a:pt x="11060380" y="3723081"/>
                </a:lnTo>
                <a:lnTo>
                  <a:pt x="11071453" y="3738865"/>
                </a:lnTo>
                <a:lnTo>
                  <a:pt x="11076621" y="3757887"/>
                </a:lnTo>
                <a:lnTo>
                  <a:pt x="11072191" y="3762743"/>
                </a:lnTo>
                <a:lnTo>
                  <a:pt x="11073668" y="3785407"/>
                </a:lnTo>
                <a:lnTo>
                  <a:pt x="11070715" y="3789455"/>
                </a:lnTo>
                <a:lnTo>
                  <a:pt x="11070715" y="3797144"/>
                </a:lnTo>
                <a:lnTo>
                  <a:pt x="11075144" y="3803215"/>
                </a:lnTo>
                <a:lnTo>
                  <a:pt x="11075144" y="3826284"/>
                </a:lnTo>
                <a:lnTo>
                  <a:pt x="11081050" y="3838020"/>
                </a:lnTo>
                <a:lnTo>
                  <a:pt x="11092862" y="3847734"/>
                </a:lnTo>
                <a:lnTo>
                  <a:pt x="11100245" y="3847734"/>
                </a:lnTo>
                <a:lnTo>
                  <a:pt x="11103198" y="3851781"/>
                </a:lnTo>
                <a:lnTo>
                  <a:pt x="11101721" y="3855423"/>
                </a:lnTo>
                <a:lnTo>
                  <a:pt x="11103198" y="3869183"/>
                </a:lnTo>
                <a:lnTo>
                  <a:pt x="11106889" y="3871612"/>
                </a:lnTo>
                <a:lnTo>
                  <a:pt x="11109104" y="3875254"/>
                </a:lnTo>
                <a:lnTo>
                  <a:pt x="11108365" y="3878087"/>
                </a:lnTo>
                <a:lnTo>
                  <a:pt x="11111318" y="3879301"/>
                </a:lnTo>
                <a:lnTo>
                  <a:pt x="11122392" y="3898728"/>
                </a:lnTo>
                <a:lnTo>
                  <a:pt x="11122392" y="3910060"/>
                </a:lnTo>
                <a:lnTo>
                  <a:pt x="11115010" y="3908845"/>
                </a:lnTo>
                <a:lnTo>
                  <a:pt x="11112795" y="3905203"/>
                </a:lnTo>
                <a:lnTo>
                  <a:pt x="11113533" y="3899942"/>
                </a:lnTo>
                <a:lnTo>
                  <a:pt x="11107627" y="3896299"/>
                </a:lnTo>
                <a:lnTo>
                  <a:pt x="11110580" y="3899942"/>
                </a:lnTo>
                <a:lnTo>
                  <a:pt x="11109842" y="3904798"/>
                </a:lnTo>
                <a:lnTo>
                  <a:pt x="11106889" y="3906012"/>
                </a:lnTo>
                <a:lnTo>
                  <a:pt x="11111318" y="3906822"/>
                </a:lnTo>
                <a:lnTo>
                  <a:pt x="11111318" y="3908845"/>
                </a:lnTo>
                <a:lnTo>
                  <a:pt x="11101721" y="3914511"/>
                </a:lnTo>
                <a:lnTo>
                  <a:pt x="11098030" y="3909655"/>
                </a:lnTo>
                <a:lnTo>
                  <a:pt x="11095077" y="3912893"/>
                </a:lnTo>
                <a:lnTo>
                  <a:pt x="11085480" y="3908441"/>
                </a:lnTo>
                <a:lnTo>
                  <a:pt x="11078836" y="3901561"/>
                </a:lnTo>
                <a:lnTo>
                  <a:pt x="11062594" y="3898728"/>
                </a:lnTo>
                <a:lnTo>
                  <a:pt x="11047829" y="3891038"/>
                </a:lnTo>
                <a:lnTo>
                  <a:pt x="11039709" y="3883753"/>
                </a:lnTo>
                <a:lnTo>
                  <a:pt x="11034541" y="3879706"/>
                </a:lnTo>
                <a:lnTo>
                  <a:pt x="11027159" y="3881325"/>
                </a:lnTo>
                <a:lnTo>
                  <a:pt x="11020514" y="3880920"/>
                </a:lnTo>
                <a:lnTo>
                  <a:pt x="11008703" y="3869183"/>
                </a:lnTo>
                <a:lnTo>
                  <a:pt x="11009441" y="3860684"/>
                </a:lnTo>
                <a:lnTo>
                  <a:pt x="10993938" y="3849352"/>
                </a:lnTo>
                <a:lnTo>
                  <a:pt x="10976220" y="3842877"/>
                </a:lnTo>
                <a:lnTo>
                  <a:pt x="10970314" y="3838020"/>
                </a:lnTo>
                <a:lnTo>
                  <a:pt x="10971052" y="3831545"/>
                </a:lnTo>
                <a:lnTo>
                  <a:pt x="10978435" y="3825070"/>
                </a:lnTo>
                <a:lnTo>
                  <a:pt x="10972529" y="3816571"/>
                </a:lnTo>
                <a:lnTo>
                  <a:pt x="10963670" y="3811714"/>
                </a:lnTo>
                <a:lnTo>
                  <a:pt x="10954811" y="3799168"/>
                </a:lnTo>
                <a:lnTo>
                  <a:pt x="10941522" y="3791883"/>
                </a:lnTo>
                <a:lnTo>
                  <a:pt x="10935616" y="3783789"/>
                </a:lnTo>
                <a:lnTo>
                  <a:pt x="10937831" y="3779741"/>
                </a:lnTo>
                <a:lnTo>
                  <a:pt x="10930449" y="3773266"/>
                </a:lnTo>
                <a:lnTo>
                  <a:pt x="10929710" y="3763148"/>
                </a:lnTo>
                <a:lnTo>
                  <a:pt x="10932663" y="3760720"/>
                </a:lnTo>
                <a:lnTo>
                  <a:pt x="10934140" y="3745745"/>
                </a:lnTo>
                <a:lnTo>
                  <a:pt x="10928234" y="3734009"/>
                </a:lnTo>
                <a:lnTo>
                  <a:pt x="10923066" y="3721867"/>
                </a:lnTo>
                <a:lnTo>
                  <a:pt x="10917160" y="3683824"/>
                </a:lnTo>
                <a:lnTo>
                  <a:pt x="10906825" y="3668445"/>
                </a:lnTo>
                <a:lnTo>
                  <a:pt x="10903134" y="3661970"/>
                </a:lnTo>
                <a:lnTo>
                  <a:pt x="10881725" y="3647805"/>
                </a:lnTo>
                <a:lnTo>
                  <a:pt x="10880986" y="3644162"/>
                </a:lnTo>
                <a:lnTo>
                  <a:pt x="10885416" y="3639710"/>
                </a:lnTo>
                <a:lnTo>
                  <a:pt x="10885416" y="3634854"/>
                </a:lnTo>
                <a:lnTo>
                  <a:pt x="10880248" y="3634044"/>
                </a:lnTo>
                <a:lnTo>
                  <a:pt x="10876557" y="3626355"/>
                </a:lnTo>
                <a:lnTo>
                  <a:pt x="10866960" y="3625141"/>
                </a:lnTo>
                <a:lnTo>
                  <a:pt x="10866960" y="3618665"/>
                </a:lnTo>
                <a:lnTo>
                  <a:pt x="10855886" y="3604905"/>
                </a:lnTo>
                <a:lnTo>
                  <a:pt x="10848504" y="3604905"/>
                </a:lnTo>
                <a:lnTo>
                  <a:pt x="10842598" y="3588312"/>
                </a:lnTo>
                <a:lnTo>
                  <a:pt x="10833739" y="3586693"/>
                </a:lnTo>
                <a:lnTo>
                  <a:pt x="10833739" y="3579812"/>
                </a:lnTo>
                <a:lnTo>
                  <a:pt x="10827833" y="3576170"/>
                </a:lnTo>
                <a:lnTo>
                  <a:pt x="10828571" y="3571313"/>
                </a:lnTo>
                <a:lnTo>
                  <a:pt x="10818974" y="3575765"/>
                </a:lnTo>
                <a:lnTo>
                  <a:pt x="10819712" y="3584264"/>
                </a:lnTo>
                <a:lnTo>
                  <a:pt x="10813068" y="3583860"/>
                </a:lnTo>
                <a:lnTo>
                  <a:pt x="10808638" y="3577384"/>
                </a:lnTo>
                <a:lnTo>
                  <a:pt x="10805685" y="3561600"/>
                </a:lnTo>
                <a:lnTo>
                  <a:pt x="10807900" y="3557553"/>
                </a:lnTo>
                <a:lnTo>
                  <a:pt x="10806424" y="3544198"/>
                </a:lnTo>
                <a:lnTo>
                  <a:pt x="10813068" y="3541365"/>
                </a:lnTo>
                <a:lnTo>
                  <a:pt x="10813068" y="3523962"/>
                </a:lnTo>
                <a:lnTo>
                  <a:pt x="10818236" y="3524771"/>
                </a:lnTo>
                <a:lnTo>
                  <a:pt x="10821927" y="3517891"/>
                </a:lnTo>
                <a:lnTo>
                  <a:pt x="10816021" y="3517082"/>
                </a:lnTo>
                <a:lnTo>
                  <a:pt x="10823403" y="3507369"/>
                </a:lnTo>
                <a:lnTo>
                  <a:pt x="10821189" y="3503726"/>
                </a:lnTo>
                <a:lnTo>
                  <a:pt x="10827095" y="3495227"/>
                </a:lnTo>
                <a:lnTo>
                  <a:pt x="10821927" y="3494418"/>
                </a:lnTo>
                <a:lnTo>
                  <a:pt x="10824142" y="3479039"/>
                </a:lnTo>
                <a:lnTo>
                  <a:pt x="10824142" y="3477824"/>
                </a:lnTo>
                <a:lnTo>
                  <a:pt x="10819712" y="3487133"/>
                </a:lnTo>
                <a:lnTo>
                  <a:pt x="10818236" y="3500488"/>
                </a:lnTo>
                <a:lnTo>
                  <a:pt x="10813806" y="3486323"/>
                </a:lnTo>
                <a:lnTo>
                  <a:pt x="10813068" y="3472968"/>
                </a:lnTo>
                <a:lnTo>
                  <a:pt x="10809377" y="3467707"/>
                </a:lnTo>
                <a:lnTo>
                  <a:pt x="10809377" y="3463255"/>
                </a:lnTo>
                <a:lnTo>
                  <a:pt x="10813068" y="3464469"/>
                </a:lnTo>
                <a:lnTo>
                  <a:pt x="10816759" y="3461231"/>
                </a:lnTo>
                <a:lnTo>
                  <a:pt x="10822665" y="3452327"/>
                </a:lnTo>
                <a:lnTo>
                  <a:pt x="10822665" y="3444638"/>
                </a:lnTo>
                <a:lnTo>
                  <a:pt x="10819712" y="3442210"/>
                </a:lnTo>
                <a:lnTo>
                  <a:pt x="10821189" y="3430068"/>
                </a:lnTo>
                <a:lnTo>
                  <a:pt x="10824880" y="3428449"/>
                </a:lnTo>
                <a:lnTo>
                  <a:pt x="10827095" y="3423188"/>
                </a:lnTo>
                <a:lnTo>
                  <a:pt x="10822665" y="3410642"/>
                </a:lnTo>
                <a:lnTo>
                  <a:pt x="10829309" y="3405785"/>
                </a:lnTo>
                <a:lnTo>
                  <a:pt x="10821927" y="3398500"/>
                </a:lnTo>
                <a:lnTo>
                  <a:pt x="10817497" y="3391620"/>
                </a:lnTo>
                <a:lnTo>
                  <a:pt x="10816759" y="3379884"/>
                </a:lnTo>
                <a:lnTo>
                  <a:pt x="10820450" y="3375432"/>
                </a:lnTo>
                <a:lnTo>
                  <a:pt x="10817497" y="3366933"/>
                </a:lnTo>
                <a:lnTo>
                  <a:pt x="10812330" y="3363695"/>
                </a:lnTo>
                <a:lnTo>
                  <a:pt x="10809377" y="3335365"/>
                </a:lnTo>
                <a:lnTo>
                  <a:pt x="10801994" y="3330104"/>
                </a:lnTo>
                <a:lnTo>
                  <a:pt x="10799779" y="3319986"/>
                </a:lnTo>
                <a:lnTo>
                  <a:pt x="10792397" y="3309058"/>
                </a:lnTo>
                <a:lnTo>
                  <a:pt x="10790921" y="3323628"/>
                </a:lnTo>
                <a:lnTo>
                  <a:pt x="10787968" y="3325652"/>
                </a:lnTo>
                <a:lnTo>
                  <a:pt x="10787968" y="3317557"/>
                </a:lnTo>
                <a:lnTo>
                  <a:pt x="10783538" y="3309463"/>
                </a:lnTo>
                <a:lnTo>
                  <a:pt x="10784276" y="3289227"/>
                </a:lnTo>
                <a:lnTo>
                  <a:pt x="10777632" y="3281133"/>
                </a:lnTo>
                <a:lnTo>
                  <a:pt x="10776894" y="3271825"/>
                </a:lnTo>
                <a:lnTo>
                  <a:pt x="10780585" y="3268182"/>
                </a:lnTo>
                <a:lnTo>
                  <a:pt x="10768035" y="3261707"/>
                </a:lnTo>
                <a:lnTo>
                  <a:pt x="10767297" y="3245923"/>
                </a:lnTo>
                <a:lnTo>
                  <a:pt x="10764344" y="3245518"/>
                </a:lnTo>
                <a:lnTo>
                  <a:pt x="10759914" y="3211522"/>
                </a:lnTo>
                <a:lnTo>
                  <a:pt x="10754008" y="3207475"/>
                </a:lnTo>
                <a:lnTo>
                  <a:pt x="10751794" y="3198976"/>
                </a:lnTo>
                <a:lnTo>
                  <a:pt x="10756223" y="3197357"/>
                </a:lnTo>
                <a:lnTo>
                  <a:pt x="10756223" y="3192096"/>
                </a:lnTo>
                <a:lnTo>
                  <a:pt x="10749579" y="3181169"/>
                </a:lnTo>
                <a:lnTo>
                  <a:pt x="10752532" y="3177122"/>
                </a:lnTo>
                <a:lnTo>
                  <a:pt x="10752532" y="3171860"/>
                </a:lnTo>
                <a:lnTo>
                  <a:pt x="10749579" y="3177122"/>
                </a:lnTo>
                <a:lnTo>
                  <a:pt x="10742935" y="3179550"/>
                </a:lnTo>
                <a:lnTo>
                  <a:pt x="10734076" y="3179550"/>
                </a:lnTo>
                <a:lnTo>
                  <a:pt x="10731123" y="3168623"/>
                </a:lnTo>
                <a:lnTo>
                  <a:pt x="10727432" y="3163766"/>
                </a:lnTo>
                <a:lnTo>
                  <a:pt x="10717834" y="3145959"/>
                </a:lnTo>
                <a:lnTo>
                  <a:pt x="10715620" y="3141102"/>
                </a:lnTo>
                <a:lnTo>
                  <a:pt x="10710452" y="3140697"/>
                </a:lnTo>
                <a:lnTo>
                  <a:pt x="10710452" y="3135436"/>
                </a:lnTo>
                <a:lnTo>
                  <a:pt x="10701593" y="3130579"/>
                </a:lnTo>
                <a:lnTo>
                  <a:pt x="10707499" y="3136650"/>
                </a:lnTo>
                <a:lnTo>
                  <a:pt x="10705284" y="3139888"/>
                </a:lnTo>
                <a:lnTo>
                  <a:pt x="10704546" y="3145149"/>
                </a:lnTo>
                <a:lnTo>
                  <a:pt x="10710452" y="3148792"/>
                </a:lnTo>
                <a:lnTo>
                  <a:pt x="10708976" y="3158100"/>
                </a:lnTo>
                <a:lnTo>
                  <a:pt x="10704546" y="3162552"/>
                </a:lnTo>
                <a:lnTo>
                  <a:pt x="10706761" y="3168218"/>
                </a:lnTo>
                <a:lnTo>
                  <a:pt x="10693472" y="3177931"/>
                </a:lnTo>
                <a:lnTo>
                  <a:pt x="10685352" y="3176717"/>
                </a:lnTo>
                <a:lnTo>
                  <a:pt x="10679446" y="3169837"/>
                </a:lnTo>
                <a:lnTo>
                  <a:pt x="10676493" y="3169837"/>
                </a:lnTo>
                <a:lnTo>
                  <a:pt x="10680184" y="3177122"/>
                </a:lnTo>
                <a:lnTo>
                  <a:pt x="10679446" y="3180359"/>
                </a:lnTo>
                <a:lnTo>
                  <a:pt x="10687566" y="3182383"/>
                </a:lnTo>
                <a:lnTo>
                  <a:pt x="10676493" y="3188454"/>
                </a:lnTo>
                <a:lnTo>
                  <a:pt x="10669110" y="3188454"/>
                </a:lnTo>
                <a:cubicBezTo>
                  <a:pt x="10669110" y="3188454"/>
                  <a:pt x="10664681" y="3185216"/>
                  <a:pt x="10664681" y="3185216"/>
                </a:cubicBezTo>
                <a:lnTo>
                  <a:pt x="10661728" y="3193310"/>
                </a:lnTo>
                <a:lnTo>
                  <a:pt x="10641795" y="3205856"/>
                </a:lnTo>
                <a:lnTo>
                  <a:pt x="10632198" y="3204642"/>
                </a:lnTo>
                <a:lnTo>
                  <a:pt x="10630722" y="3206666"/>
                </a:lnTo>
                <a:lnTo>
                  <a:pt x="10624816" y="3206666"/>
                </a:lnTo>
                <a:lnTo>
                  <a:pt x="10624816" y="3204237"/>
                </a:lnTo>
                <a:lnTo>
                  <a:pt x="10623339" y="3209094"/>
                </a:lnTo>
                <a:lnTo>
                  <a:pt x="10618910" y="3209903"/>
                </a:lnTo>
                <a:lnTo>
                  <a:pt x="10613004" y="3203428"/>
                </a:lnTo>
                <a:lnTo>
                  <a:pt x="10599715" y="3209903"/>
                </a:lnTo>
                <a:lnTo>
                  <a:pt x="10598239" y="3216379"/>
                </a:lnTo>
                <a:lnTo>
                  <a:pt x="10592333" y="3216379"/>
                </a:lnTo>
                <a:lnTo>
                  <a:pt x="10592333" y="3204237"/>
                </a:lnTo>
                <a:lnTo>
                  <a:pt x="10605621" y="3192501"/>
                </a:lnTo>
                <a:lnTo>
                  <a:pt x="10606360" y="3177526"/>
                </a:lnTo>
                <a:lnTo>
                  <a:pt x="10600454" y="3191287"/>
                </a:lnTo>
                <a:lnTo>
                  <a:pt x="10590118" y="3199381"/>
                </a:lnTo>
                <a:lnTo>
                  <a:pt x="10581998" y="3210713"/>
                </a:lnTo>
                <a:lnTo>
                  <a:pt x="10581259" y="3206666"/>
                </a:lnTo>
                <a:lnTo>
                  <a:pt x="10582736" y="3203023"/>
                </a:lnTo>
                <a:lnTo>
                  <a:pt x="10579783" y="3193310"/>
                </a:lnTo>
                <a:lnTo>
                  <a:pt x="10587904" y="3147577"/>
                </a:lnTo>
                <a:lnTo>
                  <a:pt x="10598977" y="3141102"/>
                </a:lnTo>
                <a:lnTo>
                  <a:pt x="10594548" y="3137055"/>
                </a:lnTo>
                <a:lnTo>
                  <a:pt x="10585689" y="3116819"/>
                </a:lnTo>
                <a:lnTo>
                  <a:pt x="10584212" y="3098607"/>
                </a:lnTo>
                <a:lnTo>
                  <a:pt x="10579783" y="3096583"/>
                </a:lnTo>
                <a:lnTo>
                  <a:pt x="10576830" y="3091727"/>
                </a:lnTo>
                <a:lnTo>
                  <a:pt x="10579783" y="3090108"/>
                </a:lnTo>
                <a:lnTo>
                  <a:pt x="10572400" y="3084847"/>
                </a:lnTo>
                <a:lnTo>
                  <a:pt x="10568709" y="3071491"/>
                </a:lnTo>
                <a:lnTo>
                  <a:pt x="10562803" y="3064611"/>
                </a:lnTo>
                <a:lnTo>
                  <a:pt x="10559112" y="3057326"/>
                </a:lnTo>
                <a:lnTo>
                  <a:pt x="10559112" y="3049232"/>
                </a:lnTo>
                <a:lnTo>
                  <a:pt x="10547300" y="3042352"/>
                </a:lnTo>
                <a:lnTo>
                  <a:pt x="10551730" y="3050041"/>
                </a:lnTo>
                <a:lnTo>
                  <a:pt x="10553944" y="3066230"/>
                </a:lnTo>
                <a:lnTo>
                  <a:pt x="10535488" y="3060968"/>
                </a:lnTo>
                <a:lnTo>
                  <a:pt x="10526629" y="3051660"/>
                </a:lnTo>
                <a:lnTo>
                  <a:pt x="10525891" y="3046399"/>
                </a:lnTo>
                <a:lnTo>
                  <a:pt x="10516294" y="3038709"/>
                </a:lnTo>
                <a:lnTo>
                  <a:pt x="10515556" y="3033853"/>
                </a:lnTo>
                <a:lnTo>
                  <a:pt x="10524415" y="3034257"/>
                </a:lnTo>
                <a:lnTo>
                  <a:pt x="10527368" y="3041542"/>
                </a:lnTo>
                <a:lnTo>
                  <a:pt x="10535488" y="3044780"/>
                </a:lnTo>
                <a:lnTo>
                  <a:pt x="10538441" y="3041542"/>
                </a:lnTo>
                <a:lnTo>
                  <a:pt x="10535488" y="3040328"/>
                </a:lnTo>
                <a:lnTo>
                  <a:pt x="10528106" y="3034257"/>
                </a:lnTo>
                <a:lnTo>
                  <a:pt x="10535488" y="3029805"/>
                </a:lnTo>
                <a:lnTo>
                  <a:pt x="10541394" y="3035067"/>
                </a:lnTo>
                <a:lnTo>
                  <a:pt x="10547300" y="3033043"/>
                </a:lnTo>
                <a:lnTo>
                  <a:pt x="10546562" y="3025354"/>
                </a:lnTo>
                <a:lnTo>
                  <a:pt x="10536965" y="3011998"/>
                </a:lnTo>
                <a:lnTo>
                  <a:pt x="10521462" y="3009570"/>
                </a:lnTo>
                <a:lnTo>
                  <a:pt x="10517770" y="3003499"/>
                </a:lnTo>
                <a:lnTo>
                  <a:pt x="10508911" y="3002285"/>
                </a:lnTo>
                <a:lnTo>
                  <a:pt x="10506697" y="2996214"/>
                </a:lnTo>
                <a:lnTo>
                  <a:pt x="10505220" y="3002285"/>
                </a:lnTo>
                <a:lnTo>
                  <a:pt x="10496361" y="3003094"/>
                </a:lnTo>
                <a:lnTo>
                  <a:pt x="10495623" y="2999452"/>
                </a:lnTo>
                <a:lnTo>
                  <a:pt x="10503005" y="2991358"/>
                </a:lnTo>
                <a:lnTo>
                  <a:pt x="10493408" y="2992167"/>
                </a:lnTo>
                <a:lnTo>
                  <a:pt x="10486026" y="2986096"/>
                </a:lnTo>
                <a:lnTo>
                  <a:pt x="10486026" y="2990143"/>
                </a:lnTo>
                <a:lnTo>
                  <a:pt x="10490455" y="2998238"/>
                </a:lnTo>
                <a:lnTo>
                  <a:pt x="10469046" y="2980026"/>
                </a:lnTo>
                <a:lnTo>
                  <a:pt x="10464617" y="2967884"/>
                </a:lnTo>
                <a:lnTo>
                  <a:pt x="10460187" y="2958171"/>
                </a:lnTo>
                <a:lnTo>
                  <a:pt x="10459449" y="2958576"/>
                </a:lnTo>
                <a:lnTo>
                  <a:pt x="10458711" y="2959385"/>
                </a:lnTo>
                <a:lnTo>
                  <a:pt x="10460926" y="2970717"/>
                </a:lnTo>
                <a:lnTo>
                  <a:pt x="10459449" y="2971527"/>
                </a:lnTo>
                <a:lnTo>
                  <a:pt x="10452067" y="2955338"/>
                </a:lnTo>
                <a:lnTo>
                  <a:pt x="10443208" y="2943197"/>
                </a:lnTo>
                <a:lnTo>
                  <a:pt x="10439517" y="2938340"/>
                </a:lnTo>
                <a:lnTo>
                  <a:pt x="10441731" y="2933079"/>
                </a:lnTo>
                <a:lnTo>
                  <a:pt x="10442469" y="2925794"/>
                </a:lnTo>
                <a:lnTo>
                  <a:pt x="10440993" y="2929436"/>
                </a:lnTo>
                <a:lnTo>
                  <a:pt x="10434349" y="2934698"/>
                </a:lnTo>
                <a:lnTo>
                  <a:pt x="10432872" y="2931865"/>
                </a:lnTo>
                <a:lnTo>
                  <a:pt x="10435087" y="2918509"/>
                </a:lnTo>
                <a:lnTo>
                  <a:pt x="10432134" y="2916081"/>
                </a:lnTo>
                <a:lnTo>
                  <a:pt x="10434349" y="2905963"/>
                </a:lnTo>
                <a:lnTo>
                  <a:pt x="10434349" y="2899487"/>
                </a:lnTo>
                <a:lnTo>
                  <a:pt x="10428443" y="2895440"/>
                </a:lnTo>
                <a:lnTo>
                  <a:pt x="10412940" y="2863872"/>
                </a:lnTo>
                <a:lnTo>
                  <a:pt x="10408510" y="2863872"/>
                </a:lnTo>
                <a:lnTo>
                  <a:pt x="10409249" y="2866705"/>
                </a:lnTo>
                <a:lnTo>
                  <a:pt x="10405557" y="2865087"/>
                </a:lnTo>
                <a:lnTo>
                  <a:pt x="10395960" y="2870348"/>
                </a:lnTo>
                <a:lnTo>
                  <a:pt x="10378242" y="2862658"/>
                </a:lnTo>
                <a:lnTo>
                  <a:pt x="10376766" y="2859421"/>
                </a:lnTo>
                <a:lnTo>
                  <a:pt x="10370860" y="2859825"/>
                </a:lnTo>
                <a:lnTo>
                  <a:pt x="10362001" y="2852136"/>
                </a:lnTo>
                <a:lnTo>
                  <a:pt x="10357571" y="2838780"/>
                </a:lnTo>
                <a:lnTo>
                  <a:pt x="10359786" y="2854969"/>
                </a:lnTo>
                <a:lnTo>
                  <a:pt x="10366430" y="2864277"/>
                </a:lnTo>
                <a:lnTo>
                  <a:pt x="10364954" y="2869134"/>
                </a:lnTo>
                <a:lnTo>
                  <a:pt x="10354618" y="2872371"/>
                </a:lnTo>
                <a:lnTo>
                  <a:pt x="10361263" y="2874800"/>
                </a:lnTo>
                <a:lnTo>
                  <a:pt x="10367907" y="2884918"/>
                </a:lnTo>
                <a:lnTo>
                  <a:pt x="10367169" y="2897464"/>
                </a:lnTo>
                <a:lnTo>
                  <a:pt x="10357571" y="2900702"/>
                </a:lnTo>
                <a:lnTo>
                  <a:pt x="10349451" y="2914867"/>
                </a:lnTo>
                <a:lnTo>
                  <a:pt x="10341330" y="2909605"/>
                </a:lnTo>
                <a:lnTo>
                  <a:pt x="10346498" y="2901916"/>
                </a:lnTo>
                <a:lnTo>
                  <a:pt x="10350189" y="2900297"/>
                </a:lnTo>
                <a:lnTo>
                  <a:pt x="10352404" y="2895845"/>
                </a:lnTo>
                <a:lnTo>
                  <a:pt x="10345760" y="2899083"/>
                </a:lnTo>
                <a:lnTo>
                  <a:pt x="10339115" y="2908391"/>
                </a:lnTo>
                <a:lnTo>
                  <a:pt x="10332471" y="2899892"/>
                </a:lnTo>
                <a:lnTo>
                  <a:pt x="10337639" y="2884513"/>
                </a:lnTo>
                <a:lnTo>
                  <a:pt x="10337639" y="2881275"/>
                </a:lnTo>
                <a:lnTo>
                  <a:pt x="10333948" y="2877633"/>
                </a:lnTo>
                <a:lnTo>
                  <a:pt x="10336162" y="2881680"/>
                </a:lnTo>
                <a:lnTo>
                  <a:pt x="10332471" y="2887346"/>
                </a:lnTo>
                <a:lnTo>
                  <a:pt x="10331733" y="2897059"/>
                </a:lnTo>
                <a:lnTo>
                  <a:pt x="10328780" y="2897059"/>
                </a:lnTo>
                <a:lnTo>
                  <a:pt x="10333948" y="2907986"/>
                </a:lnTo>
                <a:lnTo>
                  <a:pt x="10333209" y="2916081"/>
                </a:lnTo>
                <a:lnTo>
                  <a:pt x="10328042" y="2918914"/>
                </a:lnTo>
                <a:lnTo>
                  <a:pt x="10328042" y="2917295"/>
                </a:lnTo>
                <a:lnTo>
                  <a:pt x="10321397" y="2913248"/>
                </a:lnTo>
                <a:lnTo>
                  <a:pt x="10316968" y="2914867"/>
                </a:lnTo>
                <a:lnTo>
                  <a:pt x="10314753" y="2921747"/>
                </a:lnTo>
                <a:lnTo>
                  <a:pt x="10308847" y="2921747"/>
                </a:lnTo>
                <a:lnTo>
                  <a:pt x="10306633" y="2917295"/>
                </a:lnTo>
                <a:lnTo>
                  <a:pt x="10302941" y="2908796"/>
                </a:lnTo>
                <a:lnTo>
                  <a:pt x="10297774" y="2910010"/>
                </a:lnTo>
                <a:lnTo>
                  <a:pt x="10295559" y="2910819"/>
                </a:lnTo>
                <a:lnTo>
                  <a:pt x="10301465" y="2921342"/>
                </a:lnTo>
                <a:lnTo>
                  <a:pt x="10296297" y="2929436"/>
                </a:lnTo>
                <a:lnTo>
                  <a:pt x="10288177" y="2922151"/>
                </a:lnTo>
                <a:lnTo>
                  <a:pt x="10288177" y="2927008"/>
                </a:lnTo>
                <a:lnTo>
                  <a:pt x="10283009" y="2924175"/>
                </a:lnTo>
                <a:lnTo>
                  <a:pt x="10279318" y="2913652"/>
                </a:lnTo>
                <a:lnTo>
                  <a:pt x="10277103" y="2908391"/>
                </a:lnTo>
                <a:lnTo>
                  <a:pt x="10276365" y="2912438"/>
                </a:lnTo>
                <a:lnTo>
                  <a:pt x="10274888" y="2917700"/>
                </a:lnTo>
                <a:lnTo>
                  <a:pt x="10273412" y="2915676"/>
                </a:lnTo>
                <a:lnTo>
                  <a:pt x="10271935" y="2918509"/>
                </a:lnTo>
                <a:lnTo>
                  <a:pt x="10263814" y="2918509"/>
                </a:lnTo>
                <a:lnTo>
                  <a:pt x="10263076" y="2920128"/>
                </a:lnTo>
                <a:lnTo>
                  <a:pt x="10254956" y="2917295"/>
                </a:lnTo>
                <a:lnTo>
                  <a:pt x="10252003" y="2905963"/>
                </a:lnTo>
                <a:lnTo>
                  <a:pt x="10254217" y="2899083"/>
                </a:lnTo>
                <a:lnTo>
                  <a:pt x="10246835" y="2893012"/>
                </a:lnTo>
                <a:lnTo>
                  <a:pt x="10237976" y="2893012"/>
                </a:lnTo>
                <a:lnTo>
                  <a:pt x="10238714" y="2895440"/>
                </a:lnTo>
                <a:lnTo>
                  <a:pt x="10244620" y="2897059"/>
                </a:lnTo>
                <a:lnTo>
                  <a:pt x="10248311" y="2901106"/>
                </a:lnTo>
                <a:lnTo>
                  <a:pt x="10245358" y="2903939"/>
                </a:lnTo>
                <a:lnTo>
                  <a:pt x="10242405" y="2910415"/>
                </a:lnTo>
                <a:lnTo>
                  <a:pt x="10241667" y="2916890"/>
                </a:lnTo>
                <a:lnTo>
                  <a:pt x="10234285" y="2924580"/>
                </a:lnTo>
                <a:lnTo>
                  <a:pt x="10203278" y="2935102"/>
                </a:lnTo>
                <a:lnTo>
                  <a:pt x="10198111" y="2939149"/>
                </a:lnTo>
                <a:lnTo>
                  <a:pt x="10195896" y="2946030"/>
                </a:lnTo>
                <a:lnTo>
                  <a:pt x="10191467" y="2954933"/>
                </a:lnTo>
                <a:lnTo>
                  <a:pt x="10192943" y="2960599"/>
                </a:lnTo>
                <a:lnTo>
                  <a:pt x="10198111" y="2970312"/>
                </a:lnTo>
                <a:lnTo>
                  <a:pt x="10197373" y="2973145"/>
                </a:lnTo>
                <a:lnTo>
                  <a:pt x="10201064" y="2974360"/>
                </a:lnTo>
                <a:lnTo>
                  <a:pt x="10189252" y="2983668"/>
                </a:lnTo>
                <a:lnTo>
                  <a:pt x="10187037" y="2991762"/>
                </a:lnTo>
                <a:lnTo>
                  <a:pt x="10181869" y="2992572"/>
                </a:lnTo>
                <a:lnTo>
                  <a:pt x="10183346" y="2998238"/>
                </a:lnTo>
                <a:lnTo>
                  <a:pt x="10165628" y="3009974"/>
                </a:lnTo>
                <a:lnTo>
                  <a:pt x="10164152" y="3016045"/>
                </a:lnTo>
                <a:lnTo>
                  <a:pt x="10137575" y="3028591"/>
                </a:lnTo>
                <a:lnTo>
                  <a:pt x="10134622" y="3025354"/>
                </a:lnTo>
                <a:lnTo>
                  <a:pt x="10133884" y="3020497"/>
                </a:lnTo>
                <a:lnTo>
                  <a:pt x="10132407" y="3018473"/>
                </a:lnTo>
                <a:lnTo>
                  <a:pt x="10128716" y="3018473"/>
                </a:lnTo>
                <a:lnTo>
                  <a:pt x="10119857" y="3024544"/>
                </a:lnTo>
                <a:lnTo>
                  <a:pt x="10114689" y="3025354"/>
                </a:lnTo>
                <a:lnTo>
                  <a:pt x="10112474" y="3037495"/>
                </a:lnTo>
                <a:lnTo>
                  <a:pt x="10120595" y="3034662"/>
                </a:lnTo>
                <a:lnTo>
                  <a:pt x="10122810" y="3031424"/>
                </a:lnTo>
                <a:lnTo>
                  <a:pt x="10127978" y="3033448"/>
                </a:lnTo>
                <a:lnTo>
                  <a:pt x="10094018" y="3060968"/>
                </a:lnTo>
                <a:lnTo>
                  <a:pt x="10085159" y="3083228"/>
                </a:lnTo>
                <a:lnTo>
                  <a:pt x="10040865" y="3116010"/>
                </a:lnTo>
                <a:lnTo>
                  <a:pt x="10034221" y="3127746"/>
                </a:lnTo>
                <a:lnTo>
                  <a:pt x="10023885" y="3137460"/>
                </a:lnTo>
                <a:lnTo>
                  <a:pt x="10004691" y="3143126"/>
                </a:lnTo>
                <a:lnTo>
                  <a:pt x="9990664" y="3154053"/>
                </a:lnTo>
                <a:lnTo>
                  <a:pt x="9989188" y="3163766"/>
                </a:lnTo>
                <a:lnTo>
                  <a:pt x="9991402" y="3174693"/>
                </a:lnTo>
                <a:lnTo>
                  <a:pt x="9983282" y="3185621"/>
                </a:lnTo>
                <a:lnTo>
                  <a:pt x="9971470" y="3192501"/>
                </a:lnTo>
                <a:lnTo>
                  <a:pt x="9949323" y="3189263"/>
                </a:lnTo>
                <a:lnTo>
                  <a:pt x="9939725" y="3196953"/>
                </a:lnTo>
                <a:lnTo>
                  <a:pt x="9939725" y="3206666"/>
                </a:lnTo>
                <a:lnTo>
                  <a:pt x="9925699" y="3222854"/>
                </a:lnTo>
                <a:lnTo>
                  <a:pt x="9918316" y="3222045"/>
                </a:lnTo>
                <a:lnTo>
                  <a:pt x="9913149" y="3215165"/>
                </a:lnTo>
                <a:lnTo>
                  <a:pt x="9908719" y="3215165"/>
                </a:lnTo>
                <a:lnTo>
                  <a:pt x="9892478" y="3230544"/>
                </a:lnTo>
                <a:lnTo>
                  <a:pt x="9887310" y="3238638"/>
                </a:lnTo>
                <a:lnTo>
                  <a:pt x="9888048" y="3255231"/>
                </a:lnTo>
                <a:lnTo>
                  <a:pt x="9896169" y="3277895"/>
                </a:lnTo>
                <a:lnTo>
                  <a:pt x="9888048" y="3285990"/>
                </a:lnTo>
                <a:lnTo>
                  <a:pt x="9889525" y="3298536"/>
                </a:lnTo>
                <a:lnTo>
                  <a:pt x="9889525" y="3334151"/>
                </a:lnTo>
                <a:lnTo>
                  <a:pt x="9902075" y="3337793"/>
                </a:lnTo>
                <a:lnTo>
                  <a:pt x="9904290" y="3360457"/>
                </a:lnTo>
                <a:lnTo>
                  <a:pt x="9892478" y="3390811"/>
                </a:lnTo>
                <a:lnTo>
                  <a:pt x="9879928" y="3411856"/>
                </a:lnTo>
                <a:lnTo>
                  <a:pt x="9879928" y="3429663"/>
                </a:lnTo>
                <a:lnTo>
                  <a:pt x="9885095" y="3436544"/>
                </a:lnTo>
                <a:lnTo>
                  <a:pt x="9888787" y="3474991"/>
                </a:lnTo>
                <a:lnTo>
                  <a:pt x="9888787" y="3485109"/>
                </a:lnTo>
                <a:lnTo>
                  <a:pt x="9879189" y="3488752"/>
                </a:lnTo>
                <a:lnTo>
                  <a:pt x="9874022" y="3486323"/>
                </a:lnTo>
                <a:lnTo>
                  <a:pt x="9860733" y="3488347"/>
                </a:lnTo>
                <a:lnTo>
                  <a:pt x="9854827" y="3497251"/>
                </a:lnTo>
                <a:lnTo>
                  <a:pt x="9857780" y="3501298"/>
                </a:lnTo>
                <a:lnTo>
                  <a:pt x="9844492" y="3517082"/>
                </a:lnTo>
                <a:lnTo>
                  <a:pt x="9840063" y="3521938"/>
                </a:lnTo>
                <a:lnTo>
                  <a:pt x="9841539" y="3528009"/>
                </a:lnTo>
                <a:lnTo>
                  <a:pt x="9857780" y="3535699"/>
                </a:lnTo>
                <a:lnTo>
                  <a:pt x="9859995" y="3538127"/>
                </a:lnTo>
                <a:lnTo>
                  <a:pt x="9859995" y="3541365"/>
                </a:lnTo>
                <a:lnTo>
                  <a:pt x="9857780" y="3537317"/>
                </a:lnTo>
                <a:lnTo>
                  <a:pt x="9850398" y="3534889"/>
                </a:lnTo>
                <a:lnTo>
                  <a:pt x="9828989" y="3541365"/>
                </a:lnTo>
                <a:lnTo>
                  <a:pt x="9825298" y="3541365"/>
                </a:lnTo>
                <a:lnTo>
                  <a:pt x="9808318" y="3548245"/>
                </a:lnTo>
                <a:lnTo>
                  <a:pt x="9802412" y="3556744"/>
                </a:lnTo>
                <a:lnTo>
                  <a:pt x="9801674" y="3561196"/>
                </a:lnTo>
                <a:lnTo>
                  <a:pt x="9799459" y="3563624"/>
                </a:lnTo>
                <a:lnTo>
                  <a:pt x="9801674" y="3566862"/>
                </a:lnTo>
                <a:lnTo>
                  <a:pt x="9797244" y="3579003"/>
                </a:lnTo>
                <a:lnTo>
                  <a:pt x="9778050" y="3590335"/>
                </a:lnTo>
                <a:lnTo>
                  <a:pt x="9761809" y="3588716"/>
                </a:lnTo>
                <a:lnTo>
                  <a:pt x="9746306" y="3579003"/>
                </a:lnTo>
                <a:lnTo>
                  <a:pt x="9731541" y="3563219"/>
                </a:lnTo>
                <a:lnTo>
                  <a:pt x="9713823" y="3529223"/>
                </a:lnTo>
                <a:lnTo>
                  <a:pt x="9713085" y="3509797"/>
                </a:lnTo>
                <a:lnTo>
                  <a:pt x="9707917" y="3492394"/>
                </a:lnTo>
                <a:lnTo>
                  <a:pt x="9696105" y="3473373"/>
                </a:lnTo>
                <a:lnTo>
                  <a:pt x="9696105" y="3464874"/>
                </a:lnTo>
                <a:lnTo>
                  <a:pt x="9692414" y="3464469"/>
                </a:lnTo>
                <a:lnTo>
                  <a:pt x="9687246" y="3451518"/>
                </a:lnTo>
                <a:lnTo>
                  <a:pt x="9682817" y="3435734"/>
                </a:lnTo>
                <a:lnTo>
                  <a:pt x="9668052" y="3420355"/>
                </a:lnTo>
                <a:lnTo>
                  <a:pt x="9659193" y="3407404"/>
                </a:lnTo>
                <a:lnTo>
                  <a:pt x="9655502" y="3406999"/>
                </a:lnTo>
                <a:lnTo>
                  <a:pt x="9642213" y="3394049"/>
                </a:lnTo>
                <a:lnTo>
                  <a:pt x="9636307" y="3381907"/>
                </a:lnTo>
                <a:lnTo>
                  <a:pt x="9631878" y="3378265"/>
                </a:lnTo>
                <a:lnTo>
                  <a:pt x="9630401" y="3359243"/>
                </a:lnTo>
                <a:lnTo>
                  <a:pt x="9624495" y="3351149"/>
                </a:lnTo>
                <a:lnTo>
                  <a:pt x="9615636" y="3330104"/>
                </a:lnTo>
                <a:lnTo>
                  <a:pt x="9613422" y="3315939"/>
                </a:lnTo>
                <a:lnTo>
                  <a:pt x="9608254" y="3305821"/>
                </a:lnTo>
                <a:lnTo>
                  <a:pt x="9602348" y="3298536"/>
                </a:lnTo>
                <a:lnTo>
                  <a:pt x="9601610" y="3281943"/>
                </a:lnTo>
                <a:lnTo>
                  <a:pt x="9598657" y="3281133"/>
                </a:lnTo>
                <a:lnTo>
                  <a:pt x="9585368" y="3267778"/>
                </a:lnTo>
                <a:lnTo>
                  <a:pt x="9585368" y="3262516"/>
                </a:lnTo>
                <a:lnTo>
                  <a:pt x="9582415" y="3261707"/>
                </a:lnTo>
                <a:lnTo>
                  <a:pt x="9570603" y="3242281"/>
                </a:lnTo>
                <a:lnTo>
                  <a:pt x="9570603" y="3236615"/>
                </a:lnTo>
                <a:lnTo>
                  <a:pt x="9563959" y="3232972"/>
                </a:lnTo>
                <a:lnTo>
                  <a:pt x="9560268" y="3219212"/>
                </a:lnTo>
                <a:lnTo>
                  <a:pt x="9552147" y="3214355"/>
                </a:lnTo>
                <a:lnTo>
                  <a:pt x="9544027" y="3194524"/>
                </a:lnTo>
                <a:lnTo>
                  <a:pt x="9543288" y="3169027"/>
                </a:lnTo>
                <a:lnTo>
                  <a:pt x="9522618" y="3130984"/>
                </a:lnTo>
                <a:lnTo>
                  <a:pt x="9522618" y="3118438"/>
                </a:lnTo>
                <a:lnTo>
                  <a:pt x="9513020" y="3105487"/>
                </a:lnTo>
                <a:lnTo>
                  <a:pt x="9524094" y="3104678"/>
                </a:lnTo>
                <a:lnTo>
                  <a:pt x="9509329" y="3087275"/>
                </a:lnTo>
                <a:lnTo>
                  <a:pt x="9509329" y="3077562"/>
                </a:lnTo>
                <a:lnTo>
                  <a:pt x="9516712" y="3075943"/>
                </a:lnTo>
                <a:lnTo>
                  <a:pt x="9510806" y="3069467"/>
                </a:lnTo>
                <a:lnTo>
                  <a:pt x="9510068" y="3060968"/>
                </a:lnTo>
                <a:lnTo>
                  <a:pt x="9495303" y="3036281"/>
                </a:lnTo>
                <a:lnTo>
                  <a:pt x="9493088" y="3020497"/>
                </a:lnTo>
                <a:lnTo>
                  <a:pt x="9501947" y="3016450"/>
                </a:lnTo>
                <a:lnTo>
                  <a:pt x="9494564" y="3011998"/>
                </a:lnTo>
                <a:lnTo>
                  <a:pt x="9493826" y="3004308"/>
                </a:lnTo>
                <a:lnTo>
                  <a:pt x="9498994" y="2993786"/>
                </a:lnTo>
                <a:lnTo>
                  <a:pt x="9498256" y="2980430"/>
                </a:lnTo>
                <a:lnTo>
                  <a:pt x="9493088" y="2967075"/>
                </a:lnTo>
                <a:lnTo>
                  <a:pt x="9487920" y="2963837"/>
                </a:lnTo>
                <a:lnTo>
                  <a:pt x="9483491" y="2941982"/>
                </a:lnTo>
                <a:lnTo>
                  <a:pt x="9493826" y="2935912"/>
                </a:lnTo>
                <a:lnTo>
                  <a:pt x="9497517" y="2931055"/>
                </a:lnTo>
                <a:lnTo>
                  <a:pt x="9505638" y="2931055"/>
                </a:lnTo>
                <a:lnTo>
                  <a:pt x="9497517" y="2929032"/>
                </a:lnTo>
                <a:lnTo>
                  <a:pt x="9485705" y="2930650"/>
                </a:lnTo>
                <a:lnTo>
                  <a:pt x="9479061" y="2930246"/>
                </a:lnTo>
                <a:lnTo>
                  <a:pt x="9480538" y="2921747"/>
                </a:lnTo>
                <a:lnTo>
                  <a:pt x="9476108" y="2914057"/>
                </a:lnTo>
                <a:lnTo>
                  <a:pt x="9477585" y="2905153"/>
                </a:lnTo>
                <a:lnTo>
                  <a:pt x="9480538" y="2903130"/>
                </a:lnTo>
                <a:lnTo>
                  <a:pt x="9486444" y="2904344"/>
                </a:lnTo>
                <a:lnTo>
                  <a:pt x="9495303" y="2897059"/>
                </a:lnTo>
                <a:lnTo>
                  <a:pt x="9498994" y="2890988"/>
                </a:lnTo>
                <a:lnTo>
                  <a:pt x="9490135" y="2895845"/>
                </a:lnTo>
                <a:lnTo>
                  <a:pt x="9484229" y="2893417"/>
                </a:lnTo>
                <a:lnTo>
                  <a:pt x="9472417" y="2894631"/>
                </a:lnTo>
                <a:lnTo>
                  <a:pt x="9468726" y="2887346"/>
                </a:lnTo>
                <a:lnTo>
                  <a:pt x="9467249" y="2893012"/>
                </a:lnTo>
                <a:lnTo>
                  <a:pt x="9466511" y="2902320"/>
                </a:lnTo>
                <a:lnTo>
                  <a:pt x="9459129" y="2919723"/>
                </a:lnTo>
                <a:lnTo>
                  <a:pt x="9466511" y="2928222"/>
                </a:lnTo>
                <a:lnTo>
                  <a:pt x="9465035" y="2944815"/>
                </a:lnTo>
                <a:lnTo>
                  <a:pt x="9456914" y="2952100"/>
                </a:lnTo>
                <a:lnTo>
                  <a:pt x="9456914" y="2956957"/>
                </a:lnTo>
                <a:lnTo>
                  <a:pt x="9439934" y="2965051"/>
                </a:lnTo>
                <a:lnTo>
                  <a:pt x="9414096" y="2979621"/>
                </a:lnTo>
                <a:lnTo>
                  <a:pt x="9402284" y="2983668"/>
                </a:lnTo>
                <a:lnTo>
                  <a:pt x="9384566" y="2980026"/>
                </a:lnTo>
                <a:lnTo>
                  <a:pt x="9346177" y="2951291"/>
                </a:lnTo>
                <a:lnTo>
                  <a:pt x="9329936" y="2932269"/>
                </a:lnTo>
                <a:lnTo>
                  <a:pt x="9329936" y="2929032"/>
                </a:lnTo>
                <a:lnTo>
                  <a:pt x="9325507" y="2929436"/>
                </a:lnTo>
                <a:lnTo>
                  <a:pt x="9318862" y="2926199"/>
                </a:lnTo>
                <a:lnTo>
                  <a:pt x="9296715" y="2905963"/>
                </a:lnTo>
                <a:lnTo>
                  <a:pt x="9294500" y="2899487"/>
                </a:lnTo>
                <a:lnTo>
                  <a:pt x="9296715" y="2894631"/>
                </a:lnTo>
                <a:lnTo>
                  <a:pt x="9302621" y="2894226"/>
                </a:lnTo>
                <a:lnTo>
                  <a:pt x="9304836" y="2897059"/>
                </a:lnTo>
                <a:lnTo>
                  <a:pt x="9310742" y="2895036"/>
                </a:lnTo>
                <a:lnTo>
                  <a:pt x="9310742" y="2905558"/>
                </a:lnTo>
                <a:lnTo>
                  <a:pt x="9318862" y="2906368"/>
                </a:lnTo>
                <a:lnTo>
                  <a:pt x="9324030" y="2901916"/>
                </a:lnTo>
                <a:lnTo>
                  <a:pt x="9326983" y="2901511"/>
                </a:lnTo>
                <a:lnTo>
                  <a:pt x="9332889" y="2904749"/>
                </a:lnTo>
                <a:lnTo>
                  <a:pt x="9333627" y="2901106"/>
                </a:lnTo>
                <a:lnTo>
                  <a:pt x="9354298" y="2886132"/>
                </a:lnTo>
                <a:lnTo>
                  <a:pt x="9360204" y="2886132"/>
                </a:lnTo>
                <a:lnTo>
                  <a:pt x="9369801" y="2872776"/>
                </a:lnTo>
                <a:lnTo>
                  <a:pt x="9372754" y="2873181"/>
                </a:lnTo>
                <a:lnTo>
                  <a:pt x="9377184" y="2864277"/>
                </a:lnTo>
                <a:lnTo>
                  <a:pt x="9366848" y="2863468"/>
                </a:lnTo>
                <a:lnTo>
                  <a:pt x="9363895" y="2862254"/>
                </a:lnTo>
                <a:lnTo>
                  <a:pt x="9365372" y="2865087"/>
                </a:lnTo>
                <a:lnTo>
                  <a:pt x="9364633" y="2869134"/>
                </a:lnTo>
                <a:lnTo>
                  <a:pt x="9343963" y="2877228"/>
                </a:lnTo>
                <a:lnTo>
                  <a:pt x="9332151" y="2877228"/>
                </a:lnTo>
                <a:lnTo>
                  <a:pt x="9322554" y="2880061"/>
                </a:lnTo>
                <a:lnTo>
                  <a:pt x="9290071" y="2869538"/>
                </a:lnTo>
                <a:lnTo>
                  <a:pt x="9274568" y="2854969"/>
                </a:lnTo>
                <a:lnTo>
                  <a:pt x="9267924" y="2851731"/>
                </a:lnTo>
                <a:lnTo>
                  <a:pt x="9268662" y="2842423"/>
                </a:lnTo>
                <a:lnTo>
                  <a:pt x="9278997" y="2830686"/>
                </a:lnTo>
                <a:lnTo>
                  <a:pt x="9289333" y="2825020"/>
                </a:lnTo>
                <a:lnTo>
                  <a:pt x="9276044" y="2827043"/>
                </a:lnTo>
                <a:lnTo>
                  <a:pt x="9262018" y="2835542"/>
                </a:lnTo>
                <a:lnTo>
                  <a:pt x="9253897" y="2839994"/>
                </a:lnTo>
                <a:lnTo>
                  <a:pt x="9255373" y="2834328"/>
                </a:lnTo>
                <a:lnTo>
                  <a:pt x="9237656" y="2826639"/>
                </a:lnTo>
                <a:lnTo>
                  <a:pt x="9222891" y="2827043"/>
                </a:lnTo>
                <a:lnTo>
                  <a:pt x="9214032" y="2827448"/>
                </a:lnTo>
                <a:lnTo>
                  <a:pt x="9210341" y="2817735"/>
                </a:lnTo>
                <a:lnTo>
                  <a:pt x="9206649" y="2817735"/>
                </a:lnTo>
                <a:lnTo>
                  <a:pt x="9203696" y="2816926"/>
                </a:lnTo>
                <a:lnTo>
                  <a:pt x="9207388" y="2814497"/>
                </a:lnTo>
                <a:lnTo>
                  <a:pt x="9207388" y="2808022"/>
                </a:lnTo>
                <a:lnTo>
                  <a:pt x="9205911" y="2806403"/>
                </a:lnTo>
                <a:lnTo>
                  <a:pt x="9202958" y="2790214"/>
                </a:lnTo>
                <a:lnTo>
                  <a:pt x="9191884" y="2778478"/>
                </a:lnTo>
                <a:lnTo>
                  <a:pt x="9191884" y="2769169"/>
                </a:lnTo>
                <a:lnTo>
                  <a:pt x="9177120" y="2775240"/>
                </a:lnTo>
                <a:lnTo>
                  <a:pt x="9168999" y="2774835"/>
                </a:lnTo>
                <a:lnTo>
                  <a:pt x="9168999" y="2771598"/>
                </a:lnTo>
                <a:lnTo>
                  <a:pt x="9171952" y="2770788"/>
                </a:lnTo>
                <a:lnTo>
                  <a:pt x="9169737" y="2769169"/>
                </a:lnTo>
                <a:lnTo>
                  <a:pt x="9171952" y="2761884"/>
                </a:lnTo>
                <a:lnTo>
                  <a:pt x="9167522" y="2751362"/>
                </a:lnTo>
                <a:lnTo>
                  <a:pt x="9156449" y="2743672"/>
                </a:lnTo>
                <a:lnTo>
                  <a:pt x="9142422" y="2744077"/>
                </a:lnTo>
                <a:lnTo>
                  <a:pt x="9129872" y="2748529"/>
                </a:lnTo>
                <a:lnTo>
                  <a:pt x="9115845" y="2746505"/>
                </a:lnTo>
                <a:lnTo>
                  <a:pt x="9112154" y="2743672"/>
                </a:lnTo>
                <a:lnTo>
                  <a:pt x="9110678" y="2747315"/>
                </a:lnTo>
                <a:lnTo>
                  <a:pt x="9102557" y="2747315"/>
                </a:lnTo>
                <a:lnTo>
                  <a:pt x="9095174" y="2751767"/>
                </a:lnTo>
                <a:lnTo>
                  <a:pt x="9087054" y="2749743"/>
                </a:lnTo>
                <a:lnTo>
                  <a:pt x="9073765" y="2749743"/>
                </a:lnTo>
                <a:lnTo>
                  <a:pt x="9062692" y="2759861"/>
                </a:lnTo>
                <a:lnTo>
                  <a:pt x="9054571" y="2759861"/>
                </a:lnTo>
                <a:lnTo>
                  <a:pt x="9047927" y="2755409"/>
                </a:lnTo>
                <a:lnTo>
                  <a:pt x="9039806" y="2755409"/>
                </a:lnTo>
                <a:lnTo>
                  <a:pt x="9036853" y="2750148"/>
                </a:lnTo>
                <a:lnTo>
                  <a:pt x="9031685" y="2748934"/>
                </a:lnTo>
                <a:lnTo>
                  <a:pt x="9030209" y="2752981"/>
                </a:lnTo>
                <a:lnTo>
                  <a:pt x="9023565" y="2752981"/>
                </a:lnTo>
                <a:lnTo>
                  <a:pt x="9013968" y="2746910"/>
                </a:lnTo>
                <a:lnTo>
                  <a:pt x="9009538" y="2751767"/>
                </a:lnTo>
                <a:lnTo>
                  <a:pt x="9008800" y="2756623"/>
                </a:lnTo>
                <a:lnTo>
                  <a:pt x="9002894" y="2756623"/>
                </a:lnTo>
                <a:lnTo>
                  <a:pt x="8996988" y="2755814"/>
                </a:lnTo>
                <a:lnTo>
                  <a:pt x="8988867" y="2758242"/>
                </a:lnTo>
                <a:lnTo>
                  <a:pt x="8983700" y="2756623"/>
                </a:lnTo>
                <a:lnTo>
                  <a:pt x="8972626" y="2755814"/>
                </a:lnTo>
                <a:lnTo>
                  <a:pt x="8965982" y="2761480"/>
                </a:lnTo>
                <a:lnTo>
                  <a:pt x="8961552" y="2763099"/>
                </a:lnTo>
                <a:lnTo>
                  <a:pt x="8960814" y="2758647"/>
                </a:lnTo>
                <a:lnTo>
                  <a:pt x="8949740" y="2759456"/>
                </a:lnTo>
                <a:lnTo>
                  <a:pt x="8934976" y="2767550"/>
                </a:lnTo>
                <a:lnTo>
                  <a:pt x="8930546" y="2765527"/>
                </a:lnTo>
                <a:lnTo>
                  <a:pt x="8931284" y="2759051"/>
                </a:lnTo>
                <a:lnTo>
                  <a:pt x="8922425" y="2759051"/>
                </a:lnTo>
                <a:lnTo>
                  <a:pt x="8920211" y="2763099"/>
                </a:lnTo>
                <a:lnTo>
                  <a:pt x="8912828" y="2766741"/>
                </a:lnTo>
                <a:lnTo>
                  <a:pt x="8895849" y="2761075"/>
                </a:lnTo>
                <a:lnTo>
                  <a:pt x="8884037" y="2757028"/>
                </a:lnTo>
                <a:lnTo>
                  <a:pt x="8878869" y="2748934"/>
                </a:lnTo>
                <a:lnTo>
                  <a:pt x="8872225" y="2750148"/>
                </a:lnTo>
                <a:lnTo>
                  <a:pt x="8870010" y="2758242"/>
                </a:lnTo>
                <a:lnTo>
                  <a:pt x="8867057" y="2758242"/>
                </a:lnTo>
                <a:lnTo>
                  <a:pt x="8859675" y="2752981"/>
                </a:lnTo>
                <a:lnTo>
                  <a:pt x="8855245" y="2754195"/>
                </a:lnTo>
                <a:lnTo>
                  <a:pt x="8847125" y="2751362"/>
                </a:lnTo>
                <a:lnTo>
                  <a:pt x="8824977" y="2750957"/>
                </a:lnTo>
                <a:lnTo>
                  <a:pt x="8809474" y="2744482"/>
                </a:lnTo>
                <a:lnTo>
                  <a:pt x="8782159" y="2746101"/>
                </a:lnTo>
                <a:lnTo>
                  <a:pt x="8768871" y="2734769"/>
                </a:lnTo>
                <a:lnTo>
                  <a:pt x="8764441" y="2734364"/>
                </a:lnTo>
                <a:lnTo>
                  <a:pt x="8753368" y="2743672"/>
                </a:lnTo>
                <a:lnTo>
                  <a:pt x="8743770" y="2736792"/>
                </a:lnTo>
                <a:lnTo>
                  <a:pt x="8732697" y="2737197"/>
                </a:lnTo>
                <a:lnTo>
                  <a:pt x="8706120" y="2737602"/>
                </a:lnTo>
                <a:lnTo>
                  <a:pt x="8704643" y="2732745"/>
                </a:lnTo>
                <a:lnTo>
                  <a:pt x="8698738" y="2729103"/>
                </a:lnTo>
                <a:lnTo>
                  <a:pt x="8697999" y="2716961"/>
                </a:lnTo>
                <a:lnTo>
                  <a:pt x="8688402" y="2699558"/>
                </a:lnTo>
                <a:lnTo>
                  <a:pt x="8683234" y="2682965"/>
                </a:lnTo>
                <a:lnTo>
                  <a:pt x="8673637" y="2671228"/>
                </a:lnTo>
                <a:lnTo>
                  <a:pt x="8672899" y="2666372"/>
                </a:lnTo>
                <a:lnTo>
                  <a:pt x="8668470" y="2666777"/>
                </a:lnTo>
                <a:lnTo>
                  <a:pt x="8668470" y="2663539"/>
                </a:lnTo>
                <a:lnTo>
                  <a:pt x="8651490" y="2661515"/>
                </a:lnTo>
                <a:lnTo>
                  <a:pt x="8641155" y="2664348"/>
                </a:lnTo>
                <a:lnTo>
                  <a:pt x="8627866" y="2673252"/>
                </a:lnTo>
                <a:lnTo>
                  <a:pt x="8617531" y="2673657"/>
                </a:lnTo>
                <a:lnTo>
                  <a:pt x="8616792" y="2669610"/>
                </a:lnTo>
                <a:lnTo>
                  <a:pt x="8616054" y="2674466"/>
                </a:lnTo>
                <a:lnTo>
                  <a:pt x="8595383" y="2686608"/>
                </a:lnTo>
                <a:lnTo>
                  <a:pt x="8578404" y="2699558"/>
                </a:lnTo>
                <a:lnTo>
                  <a:pt x="8558471" y="2687417"/>
                </a:lnTo>
                <a:lnTo>
                  <a:pt x="8542230" y="2683775"/>
                </a:lnTo>
                <a:lnTo>
                  <a:pt x="8529680" y="2685393"/>
                </a:lnTo>
                <a:lnTo>
                  <a:pt x="8525250" y="2687822"/>
                </a:lnTo>
                <a:lnTo>
                  <a:pt x="8507532" y="2673657"/>
                </a:lnTo>
                <a:lnTo>
                  <a:pt x="8499412" y="2672443"/>
                </a:lnTo>
                <a:lnTo>
                  <a:pt x="8491291" y="2667586"/>
                </a:lnTo>
                <a:lnTo>
                  <a:pt x="8480217" y="2665158"/>
                </a:lnTo>
                <a:lnTo>
                  <a:pt x="8465452" y="2650993"/>
                </a:lnTo>
                <a:lnTo>
                  <a:pt x="8471358" y="2646136"/>
                </a:lnTo>
                <a:lnTo>
                  <a:pt x="8469882" y="2642089"/>
                </a:lnTo>
                <a:lnTo>
                  <a:pt x="8460285" y="2641279"/>
                </a:lnTo>
                <a:lnTo>
                  <a:pt x="8458070" y="2638042"/>
                </a:lnTo>
                <a:lnTo>
                  <a:pt x="8442567" y="2637232"/>
                </a:lnTo>
                <a:lnTo>
                  <a:pt x="8437399" y="2632376"/>
                </a:lnTo>
                <a:lnTo>
                  <a:pt x="8424111" y="2628329"/>
                </a:lnTo>
                <a:lnTo>
                  <a:pt x="8406393" y="2630352"/>
                </a:lnTo>
                <a:lnTo>
                  <a:pt x="8396058" y="2624686"/>
                </a:lnTo>
                <a:lnTo>
                  <a:pt x="8381293" y="2593523"/>
                </a:lnTo>
                <a:lnTo>
                  <a:pt x="8379078" y="2586238"/>
                </a:lnTo>
                <a:lnTo>
                  <a:pt x="8374648" y="2587857"/>
                </a:lnTo>
                <a:lnTo>
                  <a:pt x="8365790" y="2580977"/>
                </a:lnTo>
                <a:lnTo>
                  <a:pt x="8368004" y="2578549"/>
                </a:lnTo>
                <a:lnTo>
                  <a:pt x="8370957" y="2580572"/>
                </a:lnTo>
                <a:lnTo>
                  <a:pt x="8374648" y="2580572"/>
                </a:lnTo>
                <a:lnTo>
                  <a:pt x="8369481" y="2572073"/>
                </a:lnTo>
                <a:lnTo>
                  <a:pt x="8362098" y="2573287"/>
                </a:lnTo>
                <a:lnTo>
                  <a:pt x="8356931" y="2570050"/>
                </a:lnTo>
                <a:lnTo>
                  <a:pt x="8355454" y="2555885"/>
                </a:lnTo>
                <a:lnTo>
                  <a:pt x="8336998" y="2535649"/>
                </a:lnTo>
                <a:lnTo>
                  <a:pt x="8336260" y="2526745"/>
                </a:lnTo>
                <a:lnTo>
                  <a:pt x="8325924" y="2514199"/>
                </a:lnTo>
                <a:lnTo>
                  <a:pt x="8320018" y="2511771"/>
                </a:lnTo>
                <a:lnTo>
                  <a:pt x="8304515" y="2523508"/>
                </a:lnTo>
                <a:lnTo>
                  <a:pt x="8300086" y="2523103"/>
                </a:lnTo>
                <a:lnTo>
                  <a:pt x="8294918" y="2514604"/>
                </a:lnTo>
                <a:lnTo>
                  <a:pt x="8290489" y="2516627"/>
                </a:lnTo>
                <a:lnTo>
                  <a:pt x="8279415" y="2511771"/>
                </a:lnTo>
                <a:lnTo>
                  <a:pt x="8280892" y="2506510"/>
                </a:lnTo>
                <a:lnTo>
                  <a:pt x="8282368" y="2501248"/>
                </a:lnTo>
                <a:lnTo>
                  <a:pt x="8280153" y="2504081"/>
                </a:lnTo>
                <a:lnTo>
                  <a:pt x="8273509" y="2504081"/>
                </a:lnTo>
                <a:lnTo>
                  <a:pt x="8266865" y="2503677"/>
                </a:lnTo>
                <a:lnTo>
                  <a:pt x="8274986" y="2509343"/>
                </a:lnTo>
                <a:lnTo>
                  <a:pt x="8274247" y="2517842"/>
                </a:lnTo>
                <a:lnTo>
                  <a:pt x="8268341" y="2522293"/>
                </a:lnTo>
                <a:lnTo>
                  <a:pt x="8262435" y="2522698"/>
                </a:lnTo>
                <a:lnTo>
                  <a:pt x="8255053" y="2513794"/>
                </a:lnTo>
                <a:lnTo>
                  <a:pt x="8255791" y="2510961"/>
                </a:lnTo>
                <a:lnTo>
                  <a:pt x="8250624" y="2512580"/>
                </a:lnTo>
                <a:lnTo>
                  <a:pt x="8245456" y="2514604"/>
                </a:lnTo>
                <a:lnTo>
                  <a:pt x="8240288" y="2525531"/>
                </a:lnTo>
                <a:lnTo>
                  <a:pt x="8239550" y="2527959"/>
                </a:lnTo>
                <a:lnTo>
                  <a:pt x="8243979" y="2548600"/>
                </a:lnTo>
                <a:lnTo>
                  <a:pt x="8215926" y="2553456"/>
                </a:lnTo>
                <a:lnTo>
                  <a:pt x="8235120" y="2565598"/>
                </a:lnTo>
                <a:lnTo>
                  <a:pt x="8237335" y="2561146"/>
                </a:lnTo>
                <a:lnTo>
                  <a:pt x="8241026" y="2568431"/>
                </a:lnTo>
                <a:lnTo>
                  <a:pt x="8241026" y="2575716"/>
                </a:lnTo>
                <a:lnTo>
                  <a:pt x="8246932" y="2581786"/>
                </a:lnTo>
                <a:lnTo>
                  <a:pt x="8244718" y="2581786"/>
                </a:lnTo>
                <a:lnTo>
                  <a:pt x="8243241" y="2583001"/>
                </a:lnTo>
                <a:lnTo>
                  <a:pt x="8248409" y="2588667"/>
                </a:lnTo>
                <a:lnTo>
                  <a:pt x="8252100" y="2593118"/>
                </a:lnTo>
                <a:lnTo>
                  <a:pt x="8255791" y="2591500"/>
                </a:lnTo>
                <a:lnTo>
                  <a:pt x="8255791" y="2599189"/>
                </a:lnTo>
                <a:lnTo>
                  <a:pt x="8261697" y="2602427"/>
                </a:lnTo>
                <a:lnTo>
                  <a:pt x="8266865" y="2613354"/>
                </a:lnTo>
                <a:lnTo>
                  <a:pt x="8276462" y="2636828"/>
                </a:lnTo>
                <a:lnTo>
                  <a:pt x="8293442" y="2640470"/>
                </a:lnTo>
                <a:lnTo>
                  <a:pt x="8301562" y="2642089"/>
                </a:lnTo>
                <a:lnTo>
                  <a:pt x="8305992" y="2647755"/>
                </a:lnTo>
                <a:lnTo>
                  <a:pt x="8301562" y="2644922"/>
                </a:lnTo>
                <a:lnTo>
                  <a:pt x="8298609" y="2645731"/>
                </a:lnTo>
                <a:lnTo>
                  <a:pt x="8297871" y="2648969"/>
                </a:lnTo>
                <a:lnTo>
                  <a:pt x="8305254" y="2656254"/>
                </a:lnTo>
                <a:lnTo>
                  <a:pt x="8311160" y="2656659"/>
                </a:lnTo>
                <a:lnTo>
                  <a:pt x="8327401" y="2678109"/>
                </a:lnTo>
                <a:lnTo>
                  <a:pt x="8331830" y="2678109"/>
                </a:lnTo>
                <a:lnTo>
                  <a:pt x="8338475" y="2687012"/>
                </a:lnTo>
                <a:lnTo>
                  <a:pt x="8338475" y="2692274"/>
                </a:lnTo>
                <a:lnTo>
                  <a:pt x="8347333" y="2714533"/>
                </a:lnTo>
                <a:lnTo>
                  <a:pt x="8347333" y="2719794"/>
                </a:lnTo>
                <a:lnTo>
                  <a:pt x="8341428" y="2718580"/>
                </a:lnTo>
                <a:lnTo>
                  <a:pt x="8348072" y="2729507"/>
                </a:lnTo>
                <a:lnTo>
                  <a:pt x="8373172" y="2758647"/>
                </a:lnTo>
                <a:lnTo>
                  <a:pt x="8375387" y="2770788"/>
                </a:lnTo>
                <a:lnTo>
                  <a:pt x="8384246" y="2781311"/>
                </a:lnTo>
                <a:lnTo>
                  <a:pt x="8386460" y="2779692"/>
                </a:lnTo>
                <a:lnTo>
                  <a:pt x="8389413" y="2778073"/>
                </a:lnTo>
                <a:lnTo>
                  <a:pt x="8389413" y="2768765"/>
                </a:lnTo>
                <a:lnTo>
                  <a:pt x="8385722" y="2765122"/>
                </a:lnTo>
                <a:lnTo>
                  <a:pt x="8383507" y="2758242"/>
                </a:lnTo>
                <a:lnTo>
                  <a:pt x="8384984" y="2744482"/>
                </a:lnTo>
                <a:lnTo>
                  <a:pt x="8389413" y="2744482"/>
                </a:lnTo>
                <a:lnTo>
                  <a:pt x="8391628" y="2746101"/>
                </a:lnTo>
                <a:lnTo>
                  <a:pt x="8389413" y="2732340"/>
                </a:lnTo>
                <a:lnTo>
                  <a:pt x="8391628" y="2732340"/>
                </a:lnTo>
                <a:lnTo>
                  <a:pt x="8389413" y="2725055"/>
                </a:lnTo>
                <a:lnTo>
                  <a:pt x="8393105" y="2722627"/>
                </a:lnTo>
                <a:lnTo>
                  <a:pt x="8393105" y="2718985"/>
                </a:lnTo>
                <a:lnTo>
                  <a:pt x="8396796" y="2718580"/>
                </a:lnTo>
                <a:lnTo>
                  <a:pt x="8398272" y="2714128"/>
                </a:lnTo>
                <a:lnTo>
                  <a:pt x="8401963" y="2714128"/>
                </a:lnTo>
                <a:lnTo>
                  <a:pt x="8410822" y="2720604"/>
                </a:lnTo>
                <a:lnTo>
                  <a:pt x="8411561" y="2725460"/>
                </a:lnTo>
                <a:lnTo>
                  <a:pt x="8415252" y="2725460"/>
                </a:lnTo>
                <a:lnTo>
                  <a:pt x="8417467" y="2728698"/>
                </a:lnTo>
                <a:lnTo>
                  <a:pt x="8413775" y="2743672"/>
                </a:lnTo>
                <a:lnTo>
                  <a:pt x="8411561" y="2743672"/>
                </a:lnTo>
                <a:lnTo>
                  <a:pt x="8413775" y="2759051"/>
                </a:lnTo>
                <a:lnTo>
                  <a:pt x="8416728" y="2759051"/>
                </a:lnTo>
                <a:lnTo>
                  <a:pt x="8422634" y="2768360"/>
                </a:lnTo>
                <a:lnTo>
                  <a:pt x="8418943" y="2790619"/>
                </a:lnTo>
                <a:lnTo>
                  <a:pt x="8413037" y="2791833"/>
                </a:lnTo>
                <a:lnTo>
                  <a:pt x="8413037" y="2792238"/>
                </a:lnTo>
                <a:lnTo>
                  <a:pt x="8414514" y="2794262"/>
                </a:lnTo>
                <a:lnTo>
                  <a:pt x="8422634" y="2793452"/>
                </a:lnTo>
                <a:lnTo>
                  <a:pt x="8418205" y="2798713"/>
                </a:lnTo>
                <a:lnTo>
                  <a:pt x="8417467" y="2803165"/>
                </a:lnTo>
                <a:lnTo>
                  <a:pt x="8422634" y="2810450"/>
                </a:lnTo>
                <a:lnTo>
                  <a:pt x="8424849" y="2809641"/>
                </a:lnTo>
                <a:lnTo>
                  <a:pt x="8429279" y="2812069"/>
                </a:lnTo>
                <a:lnTo>
                  <a:pt x="8432970" y="2807617"/>
                </a:lnTo>
                <a:lnTo>
                  <a:pt x="8436661" y="2828662"/>
                </a:lnTo>
                <a:lnTo>
                  <a:pt x="8444043" y="2825425"/>
                </a:lnTo>
                <a:lnTo>
                  <a:pt x="8451426" y="2826234"/>
                </a:lnTo>
                <a:lnTo>
                  <a:pt x="8459547" y="2828258"/>
                </a:lnTo>
                <a:lnTo>
                  <a:pt x="8480217" y="2813688"/>
                </a:lnTo>
                <a:lnTo>
                  <a:pt x="8497197" y="2817330"/>
                </a:lnTo>
                <a:lnTo>
                  <a:pt x="8503841" y="2815711"/>
                </a:lnTo>
                <a:lnTo>
                  <a:pt x="8508271" y="2817735"/>
                </a:lnTo>
                <a:lnTo>
                  <a:pt x="8517868" y="2817330"/>
                </a:lnTo>
                <a:lnTo>
                  <a:pt x="8522297" y="2822187"/>
                </a:lnTo>
                <a:lnTo>
                  <a:pt x="8533371" y="2821377"/>
                </a:lnTo>
                <a:lnTo>
                  <a:pt x="8548136" y="2818949"/>
                </a:lnTo>
                <a:lnTo>
                  <a:pt x="8549612" y="2814902"/>
                </a:lnTo>
                <a:lnTo>
                  <a:pt x="8553303" y="2814093"/>
                </a:lnTo>
                <a:lnTo>
                  <a:pt x="8552565" y="2806808"/>
                </a:lnTo>
                <a:lnTo>
                  <a:pt x="8558471" y="2806808"/>
                </a:lnTo>
                <a:lnTo>
                  <a:pt x="8562901" y="2803975"/>
                </a:lnTo>
                <a:lnTo>
                  <a:pt x="8567330" y="2809641"/>
                </a:lnTo>
                <a:lnTo>
                  <a:pt x="8579880" y="2797499"/>
                </a:lnTo>
                <a:lnTo>
                  <a:pt x="8577666" y="2791833"/>
                </a:lnTo>
                <a:lnTo>
                  <a:pt x="8573236" y="2790214"/>
                </a:lnTo>
                <a:lnTo>
                  <a:pt x="8577666" y="2783739"/>
                </a:lnTo>
                <a:lnTo>
                  <a:pt x="8606457" y="2761075"/>
                </a:lnTo>
                <a:lnTo>
                  <a:pt x="8606457" y="2748529"/>
                </a:lnTo>
                <a:lnTo>
                  <a:pt x="8637463" y="2731531"/>
                </a:lnTo>
                <a:lnTo>
                  <a:pt x="8640416" y="2727079"/>
                </a:lnTo>
                <a:lnTo>
                  <a:pt x="8640416" y="2720199"/>
                </a:lnTo>
                <a:lnTo>
                  <a:pt x="8640416" y="2716152"/>
                </a:lnTo>
                <a:lnTo>
                  <a:pt x="8641893" y="2712105"/>
                </a:lnTo>
                <a:lnTo>
                  <a:pt x="8644846" y="2714938"/>
                </a:lnTo>
                <a:lnTo>
                  <a:pt x="8647060" y="2712105"/>
                </a:lnTo>
                <a:lnTo>
                  <a:pt x="8649275" y="2699558"/>
                </a:lnTo>
                <a:lnTo>
                  <a:pt x="8653705" y="2699963"/>
                </a:lnTo>
                <a:lnTo>
                  <a:pt x="8657396" y="2698749"/>
                </a:lnTo>
                <a:lnTo>
                  <a:pt x="8659611" y="2702391"/>
                </a:lnTo>
                <a:lnTo>
                  <a:pt x="8657396" y="2701987"/>
                </a:lnTo>
                <a:lnTo>
                  <a:pt x="8655181" y="2703606"/>
                </a:lnTo>
                <a:lnTo>
                  <a:pt x="8658134" y="2706439"/>
                </a:lnTo>
                <a:lnTo>
                  <a:pt x="8655919" y="2711700"/>
                </a:lnTo>
                <a:lnTo>
                  <a:pt x="8658134" y="2712914"/>
                </a:lnTo>
                <a:lnTo>
                  <a:pt x="8656658" y="2725865"/>
                </a:lnTo>
                <a:lnTo>
                  <a:pt x="8652966" y="2733150"/>
                </a:lnTo>
                <a:lnTo>
                  <a:pt x="8652228" y="2738816"/>
                </a:lnTo>
                <a:lnTo>
                  <a:pt x="8652228" y="2740030"/>
                </a:lnTo>
                <a:lnTo>
                  <a:pt x="8655181" y="2742053"/>
                </a:lnTo>
                <a:lnTo>
                  <a:pt x="8659611" y="2740839"/>
                </a:lnTo>
                <a:lnTo>
                  <a:pt x="8661087" y="2746910"/>
                </a:lnTo>
                <a:lnTo>
                  <a:pt x="8662564" y="2758242"/>
                </a:lnTo>
                <a:lnTo>
                  <a:pt x="8664778" y="2785763"/>
                </a:lnTo>
                <a:lnTo>
                  <a:pt x="8681758" y="2804784"/>
                </a:lnTo>
                <a:lnTo>
                  <a:pt x="8683234" y="2810855"/>
                </a:lnTo>
                <a:lnTo>
                  <a:pt x="8710549" y="2832305"/>
                </a:lnTo>
                <a:lnTo>
                  <a:pt x="8723100" y="2835542"/>
                </a:lnTo>
                <a:lnTo>
                  <a:pt x="8729744" y="2832709"/>
                </a:lnTo>
                <a:lnTo>
                  <a:pt x="8739341" y="2832305"/>
                </a:lnTo>
                <a:lnTo>
                  <a:pt x="8761488" y="2836352"/>
                </a:lnTo>
                <a:lnTo>
                  <a:pt x="8774038" y="2833924"/>
                </a:lnTo>
                <a:lnTo>
                  <a:pt x="8780683" y="2834328"/>
                </a:lnTo>
                <a:lnTo>
                  <a:pt x="8794709" y="2851326"/>
                </a:lnTo>
                <a:lnTo>
                  <a:pt x="8798400" y="2863063"/>
                </a:lnTo>
                <a:lnTo>
                  <a:pt x="8806521" y="2870348"/>
                </a:lnTo>
                <a:lnTo>
                  <a:pt x="8811689" y="2878847"/>
                </a:lnTo>
                <a:lnTo>
                  <a:pt x="8830145" y="2892607"/>
                </a:lnTo>
                <a:lnTo>
                  <a:pt x="8839004" y="2894226"/>
                </a:lnTo>
                <a:lnTo>
                  <a:pt x="8841957" y="2897464"/>
                </a:lnTo>
                <a:lnTo>
                  <a:pt x="8841219" y="2906368"/>
                </a:lnTo>
                <a:lnTo>
                  <a:pt x="8835313" y="2916081"/>
                </a:lnTo>
                <a:lnTo>
                  <a:pt x="8836789" y="2922151"/>
                </a:lnTo>
                <a:lnTo>
                  <a:pt x="8834574" y="2929032"/>
                </a:lnTo>
                <a:lnTo>
                  <a:pt x="8816118" y="2956147"/>
                </a:lnTo>
                <a:lnTo>
                  <a:pt x="8804306" y="2966265"/>
                </a:lnTo>
                <a:lnTo>
                  <a:pt x="8798400" y="2976788"/>
                </a:lnTo>
                <a:lnTo>
                  <a:pt x="8793233" y="2981644"/>
                </a:lnTo>
                <a:lnTo>
                  <a:pt x="8787327" y="2999047"/>
                </a:lnTo>
                <a:lnTo>
                  <a:pt x="8781421" y="2998642"/>
                </a:lnTo>
                <a:lnTo>
                  <a:pt x="8776253" y="2995809"/>
                </a:lnTo>
                <a:lnTo>
                  <a:pt x="8776991" y="2990953"/>
                </a:lnTo>
                <a:lnTo>
                  <a:pt x="8779944" y="2986501"/>
                </a:lnTo>
                <a:lnTo>
                  <a:pt x="8774777" y="2984882"/>
                </a:lnTo>
                <a:lnTo>
                  <a:pt x="8770347" y="2988525"/>
                </a:lnTo>
                <a:lnTo>
                  <a:pt x="8764441" y="2998642"/>
                </a:lnTo>
                <a:lnTo>
                  <a:pt x="8762226" y="2999047"/>
                </a:lnTo>
                <a:lnTo>
                  <a:pt x="8765179" y="3005118"/>
                </a:lnTo>
                <a:lnTo>
                  <a:pt x="8760012" y="3006332"/>
                </a:lnTo>
                <a:lnTo>
                  <a:pt x="8751153" y="3021306"/>
                </a:lnTo>
                <a:lnTo>
                  <a:pt x="8751153" y="3029401"/>
                </a:lnTo>
                <a:lnTo>
                  <a:pt x="8748200" y="3036686"/>
                </a:lnTo>
                <a:lnTo>
                  <a:pt x="8750415" y="3037090"/>
                </a:lnTo>
                <a:lnTo>
                  <a:pt x="8754844" y="3045589"/>
                </a:lnTo>
                <a:lnTo>
                  <a:pt x="8751891" y="3045994"/>
                </a:lnTo>
                <a:lnTo>
                  <a:pt x="8758535" y="3062587"/>
                </a:lnTo>
                <a:lnTo>
                  <a:pt x="8762226" y="3065825"/>
                </a:lnTo>
                <a:lnTo>
                  <a:pt x="8760750" y="3070277"/>
                </a:lnTo>
                <a:lnTo>
                  <a:pt x="8735650" y="3072300"/>
                </a:lnTo>
                <a:lnTo>
                  <a:pt x="8730482" y="3075538"/>
                </a:lnTo>
                <a:lnTo>
                  <a:pt x="8723838" y="3072300"/>
                </a:lnTo>
                <a:lnTo>
                  <a:pt x="8712026" y="3075133"/>
                </a:lnTo>
                <a:lnTo>
                  <a:pt x="8694308" y="3095774"/>
                </a:lnTo>
                <a:lnTo>
                  <a:pt x="8694308" y="3109939"/>
                </a:lnTo>
                <a:lnTo>
                  <a:pt x="8689879" y="3113581"/>
                </a:lnTo>
                <a:lnTo>
                  <a:pt x="8680281" y="3122485"/>
                </a:lnTo>
                <a:lnTo>
                  <a:pt x="8674375" y="3120462"/>
                </a:lnTo>
                <a:lnTo>
                  <a:pt x="8661825" y="3122080"/>
                </a:lnTo>
                <a:lnTo>
                  <a:pt x="8644846" y="3121676"/>
                </a:lnTo>
                <a:lnTo>
                  <a:pt x="8639678" y="3126128"/>
                </a:lnTo>
                <a:lnTo>
                  <a:pt x="8633034" y="3132603"/>
                </a:lnTo>
                <a:lnTo>
                  <a:pt x="8634510" y="3137055"/>
                </a:lnTo>
                <a:lnTo>
                  <a:pt x="8633772" y="3142721"/>
                </a:lnTo>
                <a:lnTo>
                  <a:pt x="8638202" y="3145149"/>
                </a:lnTo>
                <a:lnTo>
                  <a:pt x="8637463" y="3150815"/>
                </a:lnTo>
                <a:lnTo>
                  <a:pt x="8635249" y="3151220"/>
                </a:lnTo>
                <a:lnTo>
                  <a:pt x="8635987" y="3152839"/>
                </a:lnTo>
                <a:lnTo>
                  <a:pt x="8623437" y="3169432"/>
                </a:lnTo>
                <a:lnTo>
                  <a:pt x="8617531" y="3169837"/>
                </a:lnTo>
                <a:lnTo>
                  <a:pt x="8610148" y="3165385"/>
                </a:lnTo>
                <a:lnTo>
                  <a:pt x="8601289" y="3167004"/>
                </a:lnTo>
                <a:lnTo>
                  <a:pt x="8591692" y="3166194"/>
                </a:lnTo>
                <a:lnTo>
                  <a:pt x="8573974" y="3175098"/>
                </a:lnTo>
                <a:lnTo>
                  <a:pt x="8562901" y="3174693"/>
                </a:lnTo>
                <a:lnTo>
                  <a:pt x="8556256" y="3184811"/>
                </a:lnTo>
                <a:lnTo>
                  <a:pt x="8546659" y="3184811"/>
                </a:lnTo>
                <a:lnTo>
                  <a:pt x="8543706" y="3182788"/>
                </a:lnTo>
                <a:lnTo>
                  <a:pt x="8537062" y="3184406"/>
                </a:lnTo>
                <a:lnTo>
                  <a:pt x="8525988" y="3186835"/>
                </a:lnTo>
                <a:lnTo>
                  <a:pt x="8506794" y="3190882"/>
                </a:lnTo>
                <a:lnTo>
                  <a:pt x="8489815" y="3209903"/>
                </a:lnTo>
                <a:lnTo>
                  <a:pt x="8488338" y="3221640"/>
                </a:lnTo>
                <a:lnTo>
                  <a:pt x="8492767" y="3225283"/>
                </a:lnTo>
                <a:lnTo>
                  <a:pt x="8491291" y="3228116"/>
                </a:lnTo>
                <a:lnTo>
                  <a:pt x="8493506" y="3233377"/>
                </a:lnTo>
                <a:lnTo>
                  <a:pt x="8471358" y="3237424"/>
                </a:lnTo>
                <a:lnTo>
                  <a:pt x="8461761" y="3245923"/>
                </a:lnTo>
                <a:lnTo>
                  <a:pt x="8442567" y="3254827"/>
                </a:lnTo>
                <a:lnTo>
                  <a:pt x="8411561" y="3260088"/>
                </a:lnTo>
                <a:lnTo>
                  <a:pt x="8406393" y="3264945"/>
                </a:lnTo>
                <a:lnTo>
                  <a:pt x="8351763" y="3279919"/>
                </a:lnTo>
                <a:lnTo>
                  <a:pt x="8346595" y="3279514"/>
                </a:lnTo>
                <a:lnTo>
                  <a:pt x="8336998" y="3283561"/>
                </a:lnTo>
                <a:lnTo>
                  <a:pt x="8326663" y="3298941"/>
                </a:lnTo>
                <a:lnTo>
                  <a:pt x="8312636" y="3310273"/>
                </a:lnTo>
                <a:lnTo>
                  <a:pt x="8305254" y="3310273"/>
                </a:lnTo>
                <a:lnTo>
                  <a:pt x="8302301" y="3307844"/>
                </a:lnTo>
                <a:lnTo>
                  <a:pt x="8297871" y="3311891"/>
                </a:lnTo>
                <a:lnTo>
                  <a:pt x="8290489" y="3313106"/>
                </a:lnTo>
                <a:lnTo>
                  <a:pt x="8284583" y="3308654"/>
                </a:lnTo>
                <a:lnTo>
                  <a:pt x="8276462" y="3308249"/>
                </a:lnTo>
                <a:lnTo>
                  <a:pt x="8258744" y="3321200"/>
                </a:lnTo>
                <a:lnTo>
                  <a:pt x="8258006" y="3326866"/>
                </a:lnTo>
                <a:lnTo>
                  <a:pt x="8251362" y="3331722"/>
                </a:lnTo>
                <a:lnTo>
                  <a:pt x="8232167" y="3333341"/>
                </a:lnTo>
                <a:lnTo>
                  <a:pt x="8209282" y="3341840"/>
                </a:lnTo>
                <a:lnTo>
                  <a:pt x="8199685" y="3339817"/>
                </a:lnTo>
                <a:lnTo>
                  <a:pt x="8196732" y="3336174"/>
                </a:lnTo>
                <a:lnTo>
                  <a:pt x="8181967" y="3336984"/>
                </a:lnTo>
                <a:lnTo>
                  <a:pt x="8180490" y="3334151"/>
                </a:lnTo>
                <a:lnTo>
                  <a:pt x="8172370" y="3333746"/>
                </a:lnTo>
                <a:lnTo>
                  <a:pt x="8165725" y="3335365"/>
                </a:lnTo>
                <a:lnTo>
                  <a:pt x="8153175" y="3342650"/>
                </a:lnTo>
                <a:lnTo>
                  <a:pt x="8148008" y="3354791"/>
                </a:lnTo>
                <a:lnTo>
                  <a:pt x="8142840" y="3355601"/>
                </a:lnTo>
                <a:lnTo>
                  <a:pt x="8133243" y="3367742"/>
                </a:lnTo>
                <a:lnTo>
                  <a:pt x="8124384" y="3371385"/>
                </a:lnTo>
                <a:lnTo>
                  <a:pt x="8118478" y="3366528"/>
                </a:lnTo>
                <a:lnTo>
                  <a:pt x="8108881" y="3366528"/>
                </a:lnTo>
                <a:lnTo>
                  <a:pt x="8098545" y="3374622"/>
                </a:lnTo>
                <a:lnTo>
                  <a:pt x="8090425" y="3376241"/>
                </a:lnTo>
                <a:lnTo>
                  <a:pt x="8076398" y="3371789"/>
                </a:lnTo>
                <a:lnTo>
                  <a:pt x="8074183" y="3375027"/>
                </a:lnTo>
                <a:lnTo>
                  <a:pt x="8063848" y="3376646"/>
                </a:lnTo>
                <a:lnTo>
                  <a:pt x="8059418" y="3368956"/>
                </a:lnTo>
                <a:lnTo>
                  <a:pt x="8057942" y="3357220"/>
                </a:lnTo>
                <a:lnTo>
                  <a:pt x="8047606" y="3347102"/>
                </a:lnTo>
                <a:lnTo>
                  <a:pt x="8041701" y="3334555"/>
                </a:lnTo>
                <a:lnTo>
                  <a:pt x="8047606" y="3331318"/>
                </a:lnTo>
                <a:lnTo>
                  <a:pt x="8046130" y="3318367"/>
                </a:lnTo>
                <a:lnTo>
                  <a:pt x="8033580" y="3307844"/>
                </a:lnTo>
                <a:lnTo>
                  <a:pt x="8026936" y="3264945"/>
                </a:lnTo>
                <a:lnTo>
                  <a:pt x="8015124" y="3250780"/>
                </a:lnTo>
                <a:lnTo>
                  <a:pt x="8015124" y="3243495"/>
                </a:lnTo>
                <a:lnTo>
                  <a:pt x="8009218" y="3243495"/>
                </a:lnTo>
                <a:lnTo>
                  <a:pt x="8006265" y="3237019"/>
                </a:lnTo>
                <a:lnTo>
                  <a:pt x="8014385" y="3239043"/>
                </a:lnTo>
                <a:lnTo>
                  <a:pt x="8014385" y="3234186"/>
                </a:lnTo>
                <a:lnTo>
                  <a:pt x="8019553" y="3234186"/>
                </a:lnTo>
                <a:lnTo>
                  <a:pt x="8020291" y="3220426"/>
                </a:lnTo>
                <a:lnTo>
                  <a:pt x="8015862" y="3196953"/>
                </a:lnTo>
                <a:lnTo>
                  <a:pt x="8012909" y="3188858"/>
                </a:lnTo>
                <a:lnTo>
                  <a:pt x="8004050" y="3164980"/>
                </a:lnTo>
                <a:lnTo>
                  <a:pt x="7987809" y="3160933"/>
                </a:lnTo>
                <a:lnTo>
                  <a:pt x="7984856" y="3141102"/>
                </a:lnTo>
                <a:lnTo>
                  <a:pt x="7978950" y="3141102"/>
                </a:lnTo>
                <a:lnTo>
                  <a:pt x="7941299" y="3105892"/>
                </a:lnTo>
                <a:lnTo>
                  <a:pt x="7940561" y="3094155"/>
                </a:lnTo>
                <a:lnTo>
                  <a:pt x="7930226" y="3088084"/>
                </a:lnTo>
                <a:lnTo>
                  <a:pt x="7918414" y="3048827"/>
                </a:lnTo>
                <a:lnTo>
                  <a:pt x="7911770" y="3046399"/>
                </a:lnTo>
                <a:lnTo>
                  <a:pt x="7913246" y="3039519"/>
                </a:lnTo>
                <a:lnTo>
                  <a:pt x="7901434" y="3037495"/>
                </a:lnTo>
                <a:lnTo>
                  <a:pt x="7900696" y="3030615"/>
                </a:lnTo>
                <a:lnTo>
                  <a:pt x="7885931" y="3019283"/>
                </a:lnTo>
                <a:lnTo>
                  <a:pt x="7881502" y="3019283"/>
                </a:lnTo>
                <a:lnTo>
                  <a:pt x="7874119" y="3009974"/>
                </a:lnTo>
                <a:lnTo>
                  <a:pt x="7864522" y="3009570"/>
                </a:lnTo>
                <a:lnTo>
                  <a:pt x="7855663" y="3005927"/>
                </a:lnTo>
                <a:lnTo>
                  <a:pt x="7830563" y="2981240"/>
                </a:lnTo>
                <a:lnTo>
                  <a:pt x="7829086" y="2974764"/>
                </a:lnTo>
                <a:lnTo>
                  <a:pt x="7820227" y="2967479"/>
                </a:lnTo>
                <a:lnTo>
                  <a:pt x="7818013" y="2950077"/>
                </a:lnTo>
                <a:lnTo>
                  <a:pt x="7812845" y="2933079"/>
                </a:lnTo>
                <a:lnTo>
                  <a:pt x="7809154" y="2926199"/>
                </a:lnTo>
                <a:lnTo>
                  <a:pt x="7812845" y="2922961"/>
                </a:lnTo>
                <a:lnTo>
                  <a:pt x="7816536" y="2907986"/>
                </a:lnTo>
                <a:lnTo>
                  <a:pt x="7813583" y="2902725"/>
                </a:lnTo>
                <a:lnTo>
                  <a:pt x="7810630" y="2886536"/>
                </a:lnTo>
                <a:lnTo>
                  <a:pt x="7801033" y="2878847"/>
                </a:lnTo>
                <a:lnTo>
                  <a:pt x="7796604" y="2863063"/>
                </a:lnTo>
                <a:lnTo>
                  <a:pt x="7792174" y="2859421"/>
                </a:lnTo>
                <a:lnTo>
                  <a:pt x="7790698" y="2847684"/>
                </a:lnTo>
                <a:lnTo>
                  <a:pt x="7786268" y="2846874"/>
                </a:lnTo>
                <a:lnTo>
                  <a:pt x="7782577" y="2837161"/>
                </a:lnTo>
                <a:lnTo>
                  <a:pt x="7770765" y="2825020"/>
                </a:lnTo>
                <a:lnTo>
                  <a:pt x="7754524" y="2818544"/>
                </a:lnTo>
                <a:lnTo>
                  <a:pt x="7744188" y="2810450"/>
                </a:lnTo>
                <a:lnTo>
                  <a:pt x="7736806" y="2817330"/>
                </a:lnTo>
                <a:lnTo>
                  <a:pt x="7729423" y="2813688"/>
                </a:lnTo>
                <a:lnTo>
                  <a:pt x="7729423" y="2805998"/>
                </a:lnTo>
                <a:lnTo>
                  <a:pt x="7719088" y="2799118"/>
                </a:lnTo>
                <a:lnTo>
                  <a:pt x="7719088" y="2792643"/>
                </a:lnTo>
                <a:lnTo>
                  <a:pt x="7722041" y="2786572"/>
                </a:lnTo>
                <a:lnTo>
                  <a:pt x="7719088" y="2772812"/>
                </a:lnTo>
                <a:lnTo>
                  <a:pt x="7711706" y="2768360"/>
                </a:lnTo>
                <a:lnTo>
                  <a:pt x="7702847" y="2746101"/>
                </a:lnTo>
                <a:lnTo>
                  <a:pt x="7691035" y="2741649"/>
                </a:lnTo>
                <a:lnTo>
                  <a:pt x="7686605" y="2735578"/>
                </a:lnTo>
                <a:lnTo>
                  <a:pt x="7684390" y="2723841"/>
                </a:lnTo>
                <a:lnTo>
                  <a:pt x="7676270" y="2722627"/>
                </a:lnTo>
                <a:lnTo>
                  <a:pt x="7672579" y="2714533"/>
                </a:lnTo>
                <a:lnTo>
                  <a:pt x="7671840" y="2707248"/>
                </a:lnTo>
                <a:lnTo>
                  <a:pt x="7657814" y="2684584"/>
                </a:lnTo>
                <a:lnTo>
                  <a:pt x="7652646" y="2684179"/>
                </a:lnTo>
                <a:lnTo>
                  <a:pt x="7641572" y="2675276"/>
                </a:lnTo>
                <a:lnTo>
                  <a:pt x="7640096" y="2665967"/>
                </a:lnTo>
                <a:lnTo>
                  <a:pt x="7634928" y="2663944"/>
                </a:lnTo>
                <a:lnTo>
                  <a:pt x="7632713" y="2654230"/>
                </a:lnTo>
                <a:lnTo>
                  <a:pt x="7610566" y="2631566"/>
                </a:lnTo>
                <a:lnTo>
                  <a:pt x="7613519" y="2629947"/>
                </a:lnTo>
                <a:lnTo>
                  <a:pt x="7602445" y="2623877"/>
                </a:lnTo>
                <a:lnTo>
                  <a:pt x="7595801" y="2627924"/>
                </a:lnTo>
                <a:lnTo>
                  <a:pt x="7593586" y="2624686"/>
                </a:lnTo>
                <a:lnTo>
                  <a:pt x="7586942" y="2627114"/>
                </a:lnTo>
                <a:lnTo>
                  <a:pt x="7585466" y="2622258"/>
                </a:lnTo>
                <a:lnTo>
                  <a:pt x="7590634" y="2608902"/>
                </a:lnTo>
                <a:lnTo>
                  <a:pt x="7589895" y="2589476"/>
                </a:lnTo>
                <a:lnTo>
                  <a:pt x="7591372" y="2572478"/>
                </a:lnTo>
                <a:lnTo>
                  <a:pt x="7591372" y="2570859"/>
                </a:lnTo>
                <a:lnTo>
                  <a:pt x="7595801" y="2559122"/>
                </a:lnTo>
                <a:lnTo>
                  <a:pt x="7595801" y="2554671"/>
                </a:lnTo>
                <a:lnTo>
                  <a:pt x="7595063" y="2555480"/>
                </a:lnTo>
                <a:lnTo>
                  <a:pt x="7589157" y="2563574"/>
                </a:lnTo>
                <a:lnTo>
                  <a:pt x="7587681" y="2566407"/>
                </a:lnTo>
                <a:lnTo>
                  <a:pt x="7579560" y="2591904"/>
                </a:lnTo>
                <a:lnTo>
                  <a:pt x="7578822" y="2601617"/>
                </a:lnTo>
                <a:lnTo>
                  <a:pt x="7572916" y="2615378"/>
                </a:lnTo>
                <a:lnTo>
                  <a:pt x="7577345" y="2619830"/>
                </a:lnTo>
                <a:lnTo>
                  <a:pt x="7573654" y="2636018"/>
                </a:lnTo>
                <a:lnTo>
                  <a:pt x="7567010" y="2642089"/>
                </a:lnTo>
                <a:lnTo>
                  <a:pt x="7564795" y="2647755"/>
                </a:lnTo>
                <a:lnTo>
                  <a:pt x="7563318" y="2644922"/>
                </a:lnTo>
                <a:lnTo>
                  <a:pt x="7550030" y="2638042"/>
                </a:lnTo>
                <a:lnTo>
                  <a:pt x="7526406" y="2614973"/>
                </a:lnTo>
                <a:lnTo>
                  <a:pt x="7523453" y="2606069"/>
                </a:lnTo>
                <a:lnTo>
                  <a:pt x="7510165" y="2600808"/>
                </a:lnTo>
                <a:lnTo>
                  <a:pt x="7504997" y="2591500"/>
                </a:lnTo>
                <a:lnTo>
                  <a:pt x="7504997" y="2582596"/>
                </a:lnTo>
                <a:lnTo>
                  <a:pt x="7485803" y="2567621"/>
                </a:lnTo>
                <a:lnTo>
                  <a:pt x="7485065" y="2561551"/>
                </a:lnTo>
                <a:lnTo>
                  <a:pt x="7480635" y="2556694"/>
                </a:lnTo>
                <a:lnTo>
                  <a:pt x="7476944" y="2544957"/>
                </a:lnTo>
                <a:lnTo>
                  <a:pt x="7472514" y="2544957"/>
                </a:lnTo>
                <a:lnTo>
                  <a:pt x="7470300" y="2542124"/>
                </a:lnTo>
                <a:lnTo>
                  <a:pt x="7468085" y="2545362"/>
                </a:lnTo>
                <a:lnTo>
                  <a:pt x="7468823" y="2551433"/>
                </a:lnTo>
                <a:lnTo>
                  <a:pt x="7467347" y="2557908"/>
                </a:lnTo>
                <a:lnTo>
                  <a:pt x="7478420" y="2570454"/>
                </a:lnTo>
                <a:lnTo>
                  <a:pt x="7478420" y="2580977"/>
                </a:lnTo>
                <a:lnTo>
                  <a:pt x="7496877" y="2600808"/>
                </a:lnTo>
                <a:lnTo>
                  <a:pt x="7499091" y="2608093"/>
                </a:lnTo>
                <a:lnTo>
                  <a:pt x="7527883" y="2630757"/>
                </a:lnTo>
                <a:lnTo>
                  <a:pt x="7532312" y="2638042"/>
                </a:lnTo>
                <a:lnTo>
                  <a:pt x="7530098" y="2645327"/>
                </a:lnTo>
                <a:lnTo>
                  <a:pt x="7530836" y="2652207"/>
                </a:lnTo>
                <a:lnTo>
                  <a:pt x="7547815" y="2669205"/>
                </a:lnTo>
                <a:lnTo>
                  <a:pt x="7547815" y="2674466"/>
                </a:lnTo>
                <a:lnTo>
                  <a:pt x="7552983" y="2680132"/>
                </a:lnTo>
                <a:lnTo>
                  <a:pt x="7555198" y="2697940"/>
                </a:lnTo>
                <a:lnTo>
                  <a:pt x="7560366" y="2705629"/>
                </a:lnTo>
                <a:lnTo>
                  <a:pt x="7559627" y="2715342"/>
                </a:lnTo>
                <a:lnTo>
                  <a:pt x="7591372" y="2757837"/>
                </a:lnTo>
                <a:lnTo>
                  <a:pt x="7593586" y="2770788"/>
                </a:lnTo>
                <a:lnTo>
                  <a:pt x="7601707" y="2775645"/>
                </a:lnTo>
                <a:lnTo>
                  <a:pt x="7621640" y="2802356"/>
                </a:lnTo>
                <a:lnTo>
                  <a:pt x="7626069" y="2814497"/>
                </a:lnTo>
                <a:lnTo>
                  <a:pt x="7631237" y="2820973"/>
                </a:lnTo>
                <a:lnTo>
                  <a:pt x="7631975" y="2817735"/>
                </a:lnTo>
                <a:lnTo>
                  <a:pt x="7635666" y="2820163"/>
                </a:lnTo>
                <a:lnTo>
                  <a:pt x="7643049" y="2831495"/>
                </a:lnTo>
                <a:lnTo>
                  <a:pt x="7648217" y="2832305"/>
                </a:lnTo>
                <a:lnTo>
                  <a:pt x="7654122" y="2837971"/>
                </a:lnTo>
                <a:lnTo>
                  <a:pt x="7639358" y="2837161"/>
                </a:lnTo>
                <a:lnTo>
                  <a:pt x="7635666" y="2834328"/>
                </a:lnTo>
                <a:lnTo>
                  <a:pt x="7634190" y="2838375"/>
                </a:lnTo>
                <a:lnTo>
                  <a:pt x="7637881" y="2844446"/>
                </a:lnTo>
                <a:lnTo>
                  <a:pt x="7638619" y="2855778"/>
                </a:lnTo>
                <a:lnTo>
                  <a:pt x="7636405" y="2862254"/>
                </a:lnTo>
                <a:lnTo>
                  <a:pt x="7644525" y="2886132"/>
                </a:lnTo>
                <a:lnTo>
                  <a:pt x="7660028" y="2895440"/>
                </a:lnTo>
                <a:lnTo>
                  <a:pt x="7668887" y="2895440"/>
                </a:lnTo>
                <a:lnTo>
                  <a:pt x="7674793" y="2893012"/>
                </a:lnTo>
                <a:lnTo>
                  <a:pt x="7681438" y="2905153"/>
                </a:lnTo>
                <a:lnTo>
                  <a:pt x="7691773" y="2907986"/>
                </a:lnTo>
                <a:lnTo>
                  <a:pt x="7694726" y="2913652"/>
                </a:lnTo>
                <a:lnTo>
                  <a:pt x="7706538" y="2924580"/>
                </a:lnTo>
                <a:lnTo>
                  <a:pt x="7714658" y="2927817"/>
                </a:lnTo>
                <a:lnTo>
                  <a:pt x="7714658" y="2928627"/>
                </a:lnTo>
                <a:lnTo>
                  <a:pt x="7713920" y="2932674"/>
                </a:lnTo>
                <a:lnTo>
                  <a:pt x="7713182" y="2936721"/>
                </a:lnTo>
                <a:lnTo>
                  <a:pt x="7716135" y="2940364"/>
                </a:lnTo>
                <a:lnTo>
                  <a:pt x="7714658" y="2942792"/>
                </a:lnTo>
                <a:lnTo>
                  <a:pt x="7716135" y="2944815"/>
                </a:lnTo>
                <a:lnTo>
                  <a:pt x="7716135" y="2946839"/>
                </a:lnTo>
                <a:lnTo>
                  <a:pt x="7718350" y="2949267"/>
                </a:lnTo>
                <a:lnTo>
                  <a:pt x="7721303" y="2961813"/>
                </a:lnTo>
                <a:lnTo>
                  <a:pt x="7730900" y="2972336"/>
                </a:lnTo>
                <a:lnTo>
                  <a:pt x="7730900" y="2976788"/>
                </a:lnTo>
                <a:lnTo>
                  <a:pt x="7728685" y="2977193"/>
                </a:lnTo>
                <a:lnTo>
                  <a:pt x="7727209" y="2973955"/>
                </a:lnTo>
                <a:lnTo>
                  <a:pt x="7723517" y="2969503"/>
                </a:lnTo>
                <a:lnTo>
                  <a:pt x="7722041" y="2971122"/>
                </a:lnTo>
                <a:lnTo>
                  <a:pt x="7722779" y="2979621"/>
                </a:lnTo>
                <a:lnTo>
                  <a:pt x="7735329" y="3012403"/>
                </a:lnTo>
                <a:lnTo>
                  <a:pt x="7737544" y="3030615"/>
                </a:lnTo>
                <a:lnTo>
                  <a:pt x="7734591" y="3047613"/>
                </a:lnTo>
                <a:lnTo>
                  <a:pt x="7741235" y="3067444"/>
                </a:lnTo>
                <a:lnTo>
                  <a:pt x="7750832" y="3083228"/>
                </a:lnTo>
                <a:lnTo>
                  <a:pt x="7758953" y="3084847"/>
                </a:lnTo>
                <a:lnTo>
                  <a:pt x="7780362" y="3098202"/>
                </a:lnTo>
                <a:lnTo>
                  <a:pt x="7780362" y="3107106"/>
                </a:lnTo>
                <a:lnTo>
                  <a:pt x="7790698" y="3107511"/>
                </a:lnTo>
                <a:lnTo>
                  <a:pt x="7801771" y="3112772"/>
                </a:lnTo>
                <a:lnTo>
                  <a:pt x="7801771" y="3118843"/>
                </a:lnTo>
                <a:lnTo>
                  <a:pt x="7805462" y="3118843"/>
                </a:lnTo>
                <a:lnTo>
                  <a:pt x="7817274" y="3130175"/>
                </a:lnTo>
                <a:lnTo>
                  <a:pt x="7837945" y="3180764"/>
                </a:lnTo>
                <a:lnTo>
                  <a:pt x="7844589" y="3213951"/>
                </a:lnTo>
                <a:lnTo>
                  <a:pt x="7848281" y="3214760"/>
                </a:lnTo>
                <a:lnTo>
                  <a:pt x="7851234" y="3226901"/>
                </a:lnTo>
                <a:lnTo>
                  <a:pt x="7851234" y="3230949"/>
                </a:lnTo>
                <a:lnTo>
                  <a:pt x="7857878" y="3233377"/>
                </a:lnTo>
                <a:lnTo>
                  <a:pt x="7862307" y="3243090"/>
                </a:lnTo>
                <a:lnTo>
                  <a:pt x="7864522" y="3257255"/>
                </a:lnTo>
                <a:lnTo>
                  <a:pt x="7873381" y="3259279"/>
                </a:lnTo>
                <a:lnTo>
                  <a:pt x="7872643" y="3246328"/>
                </a:lnTo>
                <a:lnTo>
                  <a:pt x="7870428" y="3246732"/>
                </a:lnTo>
                <a:lnTo>
                  <a:pt x="7871166" y="3237424"/>
                </a:lnTo>
                <a:lnTo>
                  <a:pt x="7874857" y="3236210"/>
                </a:lnTo>
                <a:lnTo>
                  <a:pt x="7883716" y="3247947"/>
                </a:lnTo>
                <a:lnTo>
                  <a:pt x="7880763" y="3251184"/>
                </a:lnTo>
                <a:lnTo>
                  <a:pt x="7888884" y="3262921"/>
                </a:lnTo>
                <a:lnTo>
                  <a:pt x="7894790" y="3268182"/>
                </a:lnTo>
                <a:lnTo>
                  <a:pt x="7899219" y="3265349"/>
                </a:lnTo>
                <a:lnTo>
                  <a:pt x="7906602" y="3264135"/>
                </a:lnTo>
                <a:lnTo>
                  <a:pt x="7910293" y="3266159"/>
                </a:lnTo>
                <a:lnTo>
                  <a:pt x="7916199" y="3264135"/>
                </a:lnTo>
                <a:lnTo>
                  <a:pt x="7925796" y="3273444"/>
                </a:lnTo>
                <a:lnTo>
                  <a:pt x="7930226" y="3278705"/>
                </a:lnTo>
                <a:lnTo>
                  <a:pt x="7944252" y="3281943"/>
                </a:lnTo>
                <a:lnTo>
                  <a:pt x="7947205" y="3286799"/>
                </a:lnTo>
                <a:lnTo>
                  <a:pt x="7964185" y="3303797"/>
                </a:lnTo>
                <a:lnTo>
                  <a:pt x="7970829" y="3315534"/>
                </a:lnTo>
                <a:lnTo>
                  <a:pt x="7981165" y="3319581"/>
                </a:lnTo>
                <a:lnTo>
                  <a:pt x="7988547" y="3327675"/>
                </a:lnTo>
                <a:lnTo>
                  <a:pt x="7992976" y="3327675"/>
                </a:lnTo>
                <a:lnTo>
                  <a:pt x="7992976" y="3324842"/>
                </a:lnTo>
                <a:lnTo>
                  <a:pt x="7996668" y="3329294"/>
                </a:lnTo>
                <a:lnTo>
                  <a:pt x="8004788" y="3348316"/>
                </a:lnTo>
                <a:lnTo>
                  <a:pt x="8010694" y="3349935"/>
                </a:lnTo>
                <a:lnTo>
                  <a:pt x="8018077" y="3358434"/>
                </a:lnTo>
                <a:lnTo>
                  <a:pt x="8015862" y="3361267"/>
                </a:lnTo>
                <a:lnTo>
                  <a:pt x="8021030" y="3370170"/>
                </a:lnTo>
                <a:lnTo>
                  <a:pt x="8026197" y="3370170"/>
                </a:lnTo>
                <a:lnTo>
                  <a:pt x="8031365" y="3372599"/>
                </a:lnTo>
                <a:lnTo>
                  <a:pt x="8035056" y="3369361"/>
                </a:lnTo>
                <a:lnTo>
                  <a:pt x="8037271" y="3372194"/>
                </a:lnTo>
                <a:lnTo>
                  <a:pt x="8039486" y="3373408"/>
                </a:lnTo>
                <a:lnTo>
                  <a:pt x="8040224" y="3373408"/>
                </a:lnTo>
                <a:lnTo>
                  <a:pt x="8039486" y="3376646"/>
                </a:lnTo>
                <a:lnTo>
                  <a:pt x="8051298" y="3387168"/>
                </a:lnTo>
                <a:lnTo>
                  <a:pt x="8054251" y="3387168"/>
                </a:lnTo>
                <a:lnTo>
                  <a:pt x="8052774" y="3391620"/>
                </a:lnTo>
                <a:lnTo>
                  <a:pt x="8054251" y="3405785"/>
                </a:lnTo>
                <a:lnTo>
                  <a:pt x="8049821" y="3407809"/>
                </a:lnTo>
                <a:lnTo>
                  <a:pt x="8040224" y="3417117"/>
                </a:lnTo>
                <a:lnTo>
                  <a:pt x="8033580" y="3417522"/>
                </a:lnTo>
                <a:lnTo>
                  <a:pt x="8028412" y="3424402"/>
                </a:lnTo>
                <a:lnTo>
                  <a:pt x="8017338" y="3424402"/>
                </a:lnTo>
                <a:lnTo>
                  <a:pt x="8023244" y="3430473"/>
                </a:lnTo>
                <a:lnTo>
                  <a:pt x="8026197" y="3431282"/>
                </a:lnTo>
                <a:lnTo>
                  <a:pt x="8034318" y="3428449"/>
                </a:lnTo>
                <a:lnTo>
                  <a:pt x="8046868" y="3428045"/>
                </a:lnTo>
                <a:lnTo>
                  <a:pt x="8048345" y="3431282"/>
                </a:lnTo>
                <a:lnTo>
                  <a:pt x="8052036" y="3436948"/>
                </a:lnTo>
                <a:lnTo>
                  <a:pt x="8054989" y="3437758"/>
                </a:lnTo>
                <a:lnTo>
                  <a:pt x="8085257" y="3468111"/>
                </a:lnTo>
                <a:lnTo>
                  <a:pt x="8088948" y="3475396"/>
                </a:lnTo>
                <a:lnTo>
                  <a:pt x="8093378" y="3476206"/>
                </a:lnTo>
                <a:lnTo>
                  <a:pt x="8105928" y="3486728"/>
                </a:lnTo>
                <a:lnTo>
                  <a:pt x="8118478" y="3489561"/>
                </a:lnTo>
                <a:lnTo>
                  <a:pt x="8132504" y="3487942"/>
                </a:lnTo>
                <a:lnTo>
                  <a:pt x="8136934" y="3483086"/>
                </a:lnTo>
                <a:lnTo>
                  <a:pt x="8150222" y="3475396"/>
                </a:lnTo>
                <a:lnTo>
                  <a:pt x="8158343" y="3475396"/>
                </a:lnTo>
                <a:lnTo>
                  <a:pt x="8174584" y="3463255"/>
                </a:lnTo>
                <a:lnTo>
                  <a:pt x="8179752" y="3462850"/>
                </a:lnTo>
                <a:lnTo>
                  <a:pt x="8182705" y="3465683"/>
                </a:lnTo>
                <a:lnTo>
                  <a:pt x="8195993" y="3464874"/>
                </a:lnTo>
                <a:lnTo>
                  <a:pt x="8201161" y="3463659"/>
                </a:lnTo>
                <a:lnTo>
                  <a:pt x="8210758" y="3467707"/>
                </a:lnTo>
                <a:lnTo>
                  <a:pt x="8225523" y="3466088"/>
                </a:lnTo>
                <a:lnTo>
                  <a:pt x="8255791" y="3449090"/>
                </a:lnTo>
                <a:lnTo>
                  <a:pt x="8265388" y="3447066"/>
                </a:lnTo>
                <a:lnTo>
                  <a:pt x="8274986" y="3451113"/>
                </a:lnTo>
                <a:lnTo>
                  <a:pt x="8282368" y="3449090"/>
                </a:lnTo>
                <a:lnTo>
                  <a:pt x="8296395" y="3449494"/>
                </a:lnTo>
                <a:lnTo>
                  <a:pt x="8309683" y="3443019"/>
                </a:lnTo>
                <a:lnTo>
                  <a:pt x="8325924" y="3442210"/>
                </a:lnTo>
                <a:lnTo>
                  <a:pt x="8330354" y="3444638"/>
                </a:lnTo>
                <a:lnTo>
                  <a:pt x="8335522" y="3444638"/>
                </a:lnTo>
                <a:lnTo>
                  <a:pt x="8359884" y="3440186"/>
                </a:lnTo>
                <a:lnTo>
                  <a:pt x="8368743" y="3433711"/>
                </a:lnTo>
                <a:lnTo>
                  <a:pt x="8383507" y="3431687"/>
                </a:lnTo>
                <a:lnTo>
                  <a:pt x="8387937" y="3435329"/>
                </a:lnTo>
                <a:lnTo>
                  <a:pt x="8389413" y="3431282"/>
                </a:lnTo>
                <a:lnTo>
                  <a:pt x="8404916" y="3429663"/>
                </a:lnTo>
                <a:lnTo>
                  <a:pt x="8413775" y="3421569"/>
                </a:lnTo>
                <a:lnTo>
                  <a:pt x="8415252" y="3422783"/>
                </a:lnTo>
                <a:lnTo>
                  <a:pt x="8418943" y="3416308"/>
                </a:lnTo>
                <a:lnTo>
                  <a:pt x="8417467" y="3415094"/>
                </a:lnTo>
                <a:lnTo>
                  <a:pt x="8424111" y="3409428"/>
                </a:lnTo>
                <a:lnTo>
                  <a:pt x="8427802" y="3410237"/>
                </a:lnTo>
                <a:lnTo>
                  <a:pt x="8427802" y="3407809"/>
                </a:lnTo>
                <a:lnTo>
                  <a:pt x="8433708" y="3411856"/>
                </a:lnTo>
                <a:lnTo>
                  <a:pt x="8446258" y="3415903"/>
                </a:lnTo>
                <a:lnTo>
                  <a:pt x="8452164" y="3415498"/>
                </a:lnTo>
                <a:lnTo>
                  <a:pt x="8454379" y="3416713"/>
                </a:lnTo>
                <a:lnTo>
                  <a:pt x="8449211" y="3423997"/>
                </a:lnTo>
                <a:lnTo>
                  <a:pt x="8446258" y="3431282"/>
                </a:lnTo>
                <a:lnTo>
                  <a:pt x="8445520" y="3438567"/>
                </a:lnTo>
                <a:lnTo>
                  <a:pt x="8442567" y="3443019"/>
                </a:lnTo>
                <a:lnTo>
                  <a:pt x="8444782" y="3447066"/>
                </a:lnTo>
                <a:lnTo>
                  <a:pt x="8451426" y="3447471"/>
                </a:lnTo>
                <a:lnTo>
                  <a:pt x="8452164" y="3450304"/>
                </a:lnTo>
                <a:lnTo>
                  <a:pt x="8446258" y="3454351"/>
                </a:lnTo>
                <a:lnTo>
                  <a:pt x="8441829" y="3463659"/>
                </a:lnTo>
                <a:lnTo>
                  <a:pt x="8446258" y="3469325"/>
                </a:lnTo>
                <a:lnTo>
                  <a:pt x="8448473" y="3477015"/>
                </a:lnTo>
                <a:lnTo>
                  <a:pt x="8444782" y="3484300"/>
                </a:lnTo>
                <a:lnTo>
                  <a:pt x="8451426" y="3483490"/>
                </a:lnTo>
                <a:lnTo>
                  <a:pt x="8450688" y="3481062"/>
                </a:lnTo>
                <a:lnTo>
                  <a:pt x="8453641" y="3481872"/>
                </a:lnTo>
                <a:lnTo>
                  <a:pt x="8456594" y="3487538"/>
                </a:lnTo>
                <a:lnTo>
                  <a:pt x="8453641" y="3489156"/>
                </a:lnTo>
                <a:lnTo>
                  <a:pt x="8452164" y="3487133"/>
                </a:lnTo>
                <a:lnTo>
                  <a:pt x="8446258" y="3487538"/>
                </a:lnTo>
                <a:lnTo>
                  <a:pt x="8441829" y="3488347"/>
                </a:lnTo>
                <a:lnTo>
                  <a:pt x="8434446" y="3500084"/>
                </a:lnTo>
                <a:lnTo>
                  <a:pt x="8438137" y="3505750"/>
                </a:lnTo>
                <a:lnTo>
                  <a:pt x="8436661" y="3517082"/>
                </a:lnTo>
                <a:lnTo>
                  <a:pt x="8432970" y="3521534"/>
                </a:lnTo>
                <a:lnTo>
                  <a:pt x="8433708" y="3533675"/>
                </a:lnTo>
                <a:lnTo>
                  <a:pt x="8416728" y="3555934"/>
                </a:lnTo>
                <a:lnTo>
                  <a:pt x="8404916" y="3578598"/>
                </a:lnTo>
                <a:lnTo>
                  <a:pt x="8397534" y="3586693"/>
                </a:lnTo>
                <a:lnTo>
                  <a:pt x="8393843" y="3586288"/>
                </a:lnTo>
                <a:lnTo>
                  <a:pt x="8382769" y="3597215"/>
                </a:lnTo>
                <a:lnTo>
                  <a:pt x="8382031" y="3602477"/>
                </a:lnTo>
                <a:lnTo>
                  <a:pt x="8387199" y="3608952"/>
                </a:lnTo>
                <a:lnTo>
                  <a:pt x="8380554" y="3614213"/>
                </a:lnTo>
                <a:lnTo>
                  <a:pt x="8352501" y="3663993"/>
                </a:lnTo>
                <a:lnTo>
                  <a:pt x="8351025" y="3678563"/>
                </a:lnTo>
                <a:lnTo>
                  <a:pt x="8333307" y="3701632"/>
                </a:lnTo>
                <a:lnTo>
                  <a:pt x="8332569" y="3709321"/>
                </a:lnTo>
                <a:lnTo>
                  <a:pt x="8298609" y="3751816"/>
                </a:lnTo>
                <a:lnTo>
                  <a:pt x="8294918" y="3761529"/>
                </a:lnTo>
                <a:lnTo>
                  <a:pt x="8280153" y="3775694"/>
                </a:lnTo>
                <a:lnTo>
                  <a:pt x="8253576" y="3805238"/>
                </a:lnTo>
                <a:lnTo>
                  <a:pt x="8198208" y="3850567"/>
                </a:lnTo>
                <a:lnTo>
                  <a:pt x="8174584" y="3869183"/>
                </a:lnTo>
                <a:lnTo>
                  <a:pt x="8158343" y="3872016"/>
                </a:lnTo>
                <a:lnTo>
                  <a:pt x="8144316" y="3881325"/>
                </a:lnTo>
                <a:lnTo>
                  <a:pt x="8126599" y="3893871"/>
                </a:lnTo>
                <a:lnTo>
                  <a:pt x="8092639" y="3926653"/>
                </a:lnTo>
                <a:lnTo>
                  <a:pt x="8084519" y="3928676"/>
                </a:lnTo>
                <a:lnTo>
                  <a:pt x="8057204" y="3957411"/>
                </a:lnTo>
                <a:lnTo>
                  <a:pt x="8052036" y="3959030"/>
                </a:lnTo>
                <a:lnTo>
                  <a:pt x="8048345" y="3965910"/>
                </a:lnTo>
                <a:lnTo>
                  <a:pt x="8038009" y="3968743"/>
                </a:lnTo>
                <a:lnTo>
                  <a:pt x="8026936" y="3978052"/>
                </a:lnTo>
                <a:lnTo>
                  <a:pt x="8022506" y="3987765"/>
                </a:lnTo>
                <a:lnTo>
                  <a:pt x="7981903" y="4029855"/>
                </a:lnTo>
                <a:lnTo>
                  <a:pt x="7981165" y="4031879"/>
                </a:lnTo>
                <a:lnTo>
                  <a:pt x="7980426" y="4034712"/>
                </a:lnTo>
                <a:lnTo>
                  <a:pt x="7964185" y="4053329"/>
                </a:lnTo>
                <a:lnTo>
                  <a:pt x="7959755" y="4054543"/>
                </a:lnTo>
                <a:lnTo>
                  <a:pt x="7954588" y="4060209"/>
                </a:lnTo>
                <a:lnTo>
                  <a:pt x="7957541" y="4064661"/>
                </a:lnTo>
                <a:lnTo>
                  <a:pt x="7939823" y="4070327"/>
                </a:lnTo>
                <a:lnTo>
                  <a:pt x="7930964" y="4082063"/>
                </a:lnTo>
                <a:lnTo>
                  <a:pt x="7916199" y="4082063"/>
                </a:lnTo>
                <a:lnTo>
                  <a:pt x="7910293" y="4084087"/>
                </a:lnTo>
                <a:lnTo>
                  <a:pt x="7909555" y="4087325"/>
                </a:lnTo>
                <a:lnTo>
                  <a:pt x="7902172" y="4095014"/>
                </a:lnTo>
                <a:lnTo>
                  <a:pt x="7902172" y="4100275"/>
                </a:lnTo>
                <a:lnTo>
                  <a:pt x="7905125" y="4102704"/>
                </a:lnTo>
                <a:lnTo>
                  <a:pt x="7897005" y="4114440"/>
                </a:lnTo>
                <a:lnTo>
                  <a:pt x="7888884" y="4123749"/>
                </a:lnTo>
                <a:lnTo>
                  <a:pt x="7888884" y="4133867"/>
                </a:lnTo>
                <a:lnTo>
                  <a:pt x="7881502" y="4148436"/>
                </a:lnTo>
                <a:lnTo>
                  <a:pt x="7863045" y="4172719"/>
                </a:lnTo>
                <a:lnTo>
                  <a:pt x="7852710" y="4176766"/>
                </a:lnTo>
                <a:lnTo>
                  <a:pt x="7848281" y="4176766"/>
                </a:lnTo>
                <a:lnTo>
                  <a:pt x="7846804" y="4176766"/>
                </a:lnTo>
                <a:lnTo>
                  <a:pt x="7849019" y="4179195"/>
                </a:lnTo>
                <a:lnTo>
                  <a:pt x="7849757" y="4186480"/>
                </a:lnTo>
                <a:lnTo>
                  <a:pt x="7846804" y="4190931"/>
                </a:lnTo>
                <a:lnTo>
                  <a:pt x="7835730" y="4221285"/>
                </a:lnTo>
                <a:lnTo>
                  <a:pt x="7827610" y="4240711"/>
                </a:lnTo>
                <a:lnTo>
                  <a:pt x="7828348" y="4251234"/>
                </a:lnTo>
                <a:lnTo>
                  <a:pt x="7842375" y="4262566"/>
                </a:lnTo>
                <a:lnTo>
                  <a:pt x="7852710" y="4273493"/>
                </a:lnTo>
                <a:lnTo>
                  <a:pt x="7859354" y="4272279"/>
                </a:lnTo>
                <a:lnTo>
                  <a:pt x="7865998" y="4289277"/>
                </a:lnTo>
                <a:lnTo>
                  <a:pt x="7863045" y="4294943"/>
                </a:lnTo>
                <a:lnTo>
                  <a:pt x="7859354" y="4293729"/>
                </a:lnTo>
                <a:lnTo>
                  <a:pt x="7852710" y="4297371"/>
                </a:lnTo>
                <a:lnTo>
                  <a:pt x="7849757" y="4308299"/>
                </a:lnTo>
                <a:lnTo>
                  <a:pt x="7851234" y="4325297"/>
                </a:lnTo>
                <a:lnTo>
                  <a:pt x="7858616" y="4332177"/>
                </a:lnTo>
                <a:lnTo>
                  <a:pt x="7857140" y="4342699"/>
                </a:lnTo>
                <a:lnTo>
                  <a:pt x="7850495" y="4347961"/>
                </a:lnTo>
                <a:lnTo>
                  <a:pt x="7851972" y="4358079"/>
                </a:lnTo>
                <a:lnTo>
                  <a:pt x="7857878" y="4370625"/>
                </a:lnTo>
                <a:lnTo>
                  <a:pt x="7854925" y="4371029"/>
                </a:lnTo>
                <a:lnTo>
                  <a:pt x="7857878" y="4376695"/>
                </a:lnTo>
                <a:lnTo>
                  <a:pt x="7860093" y="4385599"/>
                </a:lnTo>
                <a:lnTo>
                  <a:pt x="7865260" y="4390456"/>
                </a:lnTo>
                <a:lnTo>
                  <a:pt x="7860831" y="4397741"/>
                </a:lnTo>
                <a:lnTo>
                  <a:pt x="7865260" y="4403002"/>
                </a:lnTo>
                <a:lnTo>
                  <a:pt x="7870428" y="4416762"/>
                </a:lnTo>
                <a:lnTo>
                  <a:pt x="7868951" y="4423642"/>
                </a:lnTo>
                <a:lnTo>
                  <a:pt x="7886669" y="4439426"/>
                </a:lnTo>
                <a:lnTo>
                  <a:pt x="7899219" y="4441045"/>
                </a:lnTo>
                <a:lnTo>
                  <a:pt x="7910293" y="4449544"/>
                </a:lnTo>
                <a:lnTo>
                  <a:pt x="7910293" y="4453996"/>
                </a:lnTo>
                <a:lnTo>
                  <a:pt x="7911770" y="4454805"/>
                </a:lnTo>
                <a:lnTo>
                  <a:pt x="7914723" y="4456829"/>
                </a:lnTo>
                <a:lnTo>
                  <a:pt x="7913246" y="4467756"/>
                </a:lnTo>
                <a:lnTo>
                  <a:pt x="7910293" y="4473017"/>
                </a:lnTo>
                <a:lnTo>
                  <a:pt x="7913246" y="4475446"/>
                </a:lnTo>
                <a:lnTo>
                  <a:pt x="7902911" y="4488801"/>
                </a:lnTo>
                <a:lnTo>
                  <a:pt x="7902172" y="4493658"/>
                </a:lnTo>
                <a:lnTo>
                  <a:pt x="7903649" y="4497300"/>
                </a:lnTo>
                <a:lnTo>
                  <a:pt x="7904387" y="4499729"/>
                </a:lnTo>
                <a:lnTo>
                  <a:pt x="7900696" y="4503371"/>
                </a:lnTo>
                <a:lnTo>
                  <a:pt x="7902911" y="4519964"/>
                </a:lnTo>
                <a:lnTo>
                  <a:pt x="7908817" y="4529678"/>
                </a:lnTo>
                <a:lnTo>
                  <a:pt x="7905864" y="4532106"/>
                </a:lnTo>
                <a:lnTo>
                  <a:pt x="7905864" y="4544247"/>
                </a:lnTo>
                <a:lnTo>
                  <a:pt x="7908817" y="4546676"/>
                </a:lnTo>
                <a:lnTo>
                  <a:pt x="7908817" y="4558412"/>
                </a:lnTo>
                <a:lnTo>
                  <a:pt x="7903649" y="4563269"/>
                </a:lnTo>
                <a:lnTo>
                  <a:pt x="7905125" y="4575410"/>
                </a:lnTo>
                <a:lnTo>
                  <a:pt x="7902172" y="4598074"/>
                </a:lnTo>
                <a:lnTo>
                  <a:pt x="7899958" y="4598074"/>
                </a:lnTo>
                <a:lnTo>
                  <a:pt x="7902911" y="4602121"/>
                </a:lnTo>
                <a:lnTo>
                  <a:pt x="7902911" y="4622762"/>
                </a:lnTo>
                <a:lnTo>
                  <a:pt x="7895528" y="4623571"/>
                </a:lnTo>
                <a:lnTo>
                  <a:pt x="7894790" y="4626404"/>
                </a:lnTo>
                <a:lnTo>
                  <a:pt x="7897743" y="4629642"/>
                </a:lnTo>
                <a:lnTo>
                  <a:pt x="7907340" y="4630047"/>
                </a:lnTo>
                <a:lnTo>
                  <a:pt x="7910293" y="4631666"/>
                </a:lnTo>
                <a:lnTo>
                  <a:pt x="7912508" y="4649473"/>
                </a:lnTo>
                <a:lnTo>
                  <a:pt x="7907340" y="4656353"/>
                </a:lnTo>
                <a:lnTo>
                  <a:pt x="7902172" y="4658781"/>
                </a:lnTo>
                <a:lnTo>
                  <a:pt x="7905125" y="4662829"/>
                </a:lnTo>
                <a:lnTo>
                  <a:pt x="7903649" y="4667280"/>
                </a:lnTo>
                <a:lnTo>
                  <a:pt x="7897005" y="4667280"/>
                </a:lnTo>
                <a:lnTo>
                  <a:pt x="7890361" y="4674161"/>
                </a:lnTo>
                <a:lnTo>
                  <a:pt x="7891837" y="4676589"/>
                </a:lnTo>
                <a:lnTo>
                  <a:pt x="7894052" y="4674970"/>
                </a:lnTo>
                <a:lnTo>
                  <a:pt x="7900696" y="4675375"/>
                </a:lnTo>
                <a:lnTo>
                  <a:pt x="7896266" y="4681445"/>
                </a:lnTo>
                <a:lnTo>
                  <a:pt x="7894790" y="4690754"/>
                </a:lnTo>
                <a:lnTo>
                  <a:pt x="7888884" y="4691968"/>
                </a:lnTo>
                <a:lnTo>
                  <a:pt x="7877810" y="4704514"/>
                </a:lnTo>
                <a:lnTo>
                  <a:pt x="7877810" y="4710180"/>
                </a:lnTo>
                <a:lnTo>
                  <a:pt x="7868213" y="4722726"/>
                </a:lnTo>
                <a:lnTo>
                  <a:pt x="7859354" y="4723940"/>
                </a:lnTo>
                <a:lnTo>
                  <a:pt x="7860093" y="4732440"/>
                </a:lnTo>
                <a:lnTo>
                  <a:pt x="7827610" y="4749033"/>
                </a:lnTo>
                <a:lnTo>
                  <a:pt x="7822442" y="4749438"/>
                </a:lnTo>
                <a:lnTo>
                  <a:pt x="7819489" y="4755913"/>
                </a:lnTo>
                <a:lnTo>
                  <a:pt x="7787745" y="4771697"/>
                </a:lnTo>
                <a:lnTo>
                  <a:pt x="7775933" y="4770483"/>
                </a:lnTo>
                <a:lnTo>
                  <a:pt x="7775194" y="4772506"/>
                </a:lnTo>
                <a:lnTo>
                  <a:pt x="7761168" y="4778982"/>
                </a:lnTo>
                <a:lnTo>
                  <a:pt x="7740497" y="4791123"/>
                </a:lnTo>
                <a:lnTo>
                  <a:pt x="7736068" y="4788290"/>
                </a:lnTo>
                <a:lnTo>
                  <a:pt x="7735329" y="4793956"/>
                </a:lnTo>
                <a:lnTo>
                  <a:pt x="7723517" y="4807716"/>
                </a:lnTo>
                <a:lnTo>
                  <a:pt x="7717611" y="4810145"/>
                </a:lnTo>
                <a:lnTo>
                  <a:pt x="7713920" y="4802860"/>
                </a:lnTo>
                <a:lnTo>
                  <a:pt x="7711706" y="4814597"/>
                </a:lnTo>
                <a:lnTo>
                  <a:pt x="7705800" y="4816215"/>
                </a:lnTo>
                <a:lnTo>
                  <a:pt x="7704323" y="4823096"/>
                </a:lnTo>
                <a:lnTo>
                  <a:pt x="7684390" y="4834023"/>
                </a:lnTo>
                <a:lnTo>
                  <a:pt x="7683652" y="4838475"/>
                </a:lnTo>
                <a:lnTo>
                  <a:pt x="7678485" y="4842522"/>
                </a:lnTo>
                <a:lnTo>
                  <a:pt x="7673317" y="4844141"/>
                </a:lnTo>
                <a:lnTo>
                  <a:pt x="7674055" y="4850616"/>
                </a:lnTo>
                <a:lnTo>
                  <a:pt x="7662243" y="4851021"/>
                </a:lnTo>
                <a:lnTo>
                  <a:pt x="7635666" y="4867209"/>
                </a:lnTo>
                <a:lnTo>
                  <a:pt x="7637143" y="4877732"/>
                </a:lnTo>
                <a:lnTo>
                  <a:pt x="7629022" y="4883803"/>
                </a:lnTo>
                <a:lnTo>
                  <a:pt x="7616472" y="4883803"/>
                </a:lnTo>
                <a:lnTo>
                  <a:pt x="7612043" y="4889469"/>
                </a:lnTo>
                <a:lnTo>
                  <a:pt x="7602445" y="4884207"/>
                </a:lnTo>
                <a:lnTo>
                  <a:pt x="7597278" y="4884612"/>
                </a:lnTo>
                <a:lnTo>
                  <a:pt x="7597278" y="4888659"/>
                </a:lnTo>
                <a:lnTo>
                  <a:pt x="7602445" y="4893921"/>
                </a:lnTo>
                <a:lnTo>
                  <a:pt x="7601707" y="4901205"/>
                </a:lnTo>
                <a:lnTo>
                  <a:pt x="7598016" y="4905657"/>
                </a:lnTo>
                <a:lnTo>
                  <a:pt x="7599492" y="4912537"/>
                </a:lnTo>
                <a:lnTo>
                  <a:pt x="7594325" y="4919822"/>
                </a:lnTo>
                <a:lnTo>
                  <a:pt x="7608351" y="4937630"/>
                </a:lnTo>
                <a:lnTo>
                  <a:pt x="7609090" y="4943700"/>
                </a:lnTo>
                <a:lnTo>
                  <a:pt x="7602445" y="4948557"/>
                </a:lnTo>
                <a:lnTo>
                  <a:pt x="7607613" y="4950581"/>
                </a:lnTo>
                <a:lnTo>
                  <a:pt x="7612781" y="4958675"/>
                </a:lnTo>
                <a:lnTo>
                  <a:pt x="7612781" y="4969602"/>
                </a:lnTo>
                <a:lnTo>
                  <a:pt x="7618687" y="4979720"/>
                </a:lnTo>
                <a:lnTo>
                  <a:pt x="7616472" y="5008455"/>
                </a:lnTo>
                <a:lnTo>
                  <a:pt x="7619425" y="5018573"/>
                </a:lnTo>
                <a:lnTo>
                  <a:pt x="7623116" y="5017763"/>
                </a:lnTo>
                <a:lnTo>
                  <a:pt x="7623116" y="5010074"/>
                </a:lnTo>
                <a:lnTo>
                  <a:pt x="7628284" y="4998742"/>
                </a:lnTo>
                <a:lnTo>
                  <a:pt x="7629022" y="5008455"/>
                </a:lnTo>
                <a:lnTo>
                  <a:pt x="7631975" y="5008455"/>
                </a:lnTo>
                <a:lnTo>
                  <a:pt x="7631237" y="5020596"/>
                </a:lnTo>
                <a:lnTo>
                  <a:pt x="7626807" y="5025453"/>
                </a:lnTo>
                <a:lnTo>
                  <a:pt x="7626069" y="5037999"/>
                </a:lnTo>
                <a:lnTo>
                  <a:pt x="7628284" y="5039618"/>
                </a:lnTo>
                <a:lnTo>
                  <a:pt x="7622378" y="5054188"/>
                </a:lnTo>
                <a:lnTo>
                  <a:pt x="7622378" y="5061877"/>
                </a:lnTo>
                <a:lnTo>
                  <a:pt x="7617949" y="5067138"/>
                </a:lnTo>
                <a:lnTo>
                  <a:pt x="7617210" y="5076447"/>
                </a:lnTo>
                <a:lnTo>
                  <a:pt x="7614257" y="5076447"/>
                </a:lnTo>
                <a:lnTo>
                  <a:pt x="7616472" y="5084541"/>
                </a:lnTo>
                <a:lnTo>
                  <a:pt x="7623854" y="5080494"/>
                </a:lnTo>
                <a:lnTo>
                  <a:pt x="7625331" y="5085755"/>
                </a:lnTo>
                <a:lnTo>
                  <a:pt x="7619425" y="5094254"/>
                </a:lnTo>
                <a:lnTo>
                  <a:pt x="7616472" y="5105991"/>
                </a:lnTo>
                <a:lnTo>
                  <a:pt x="7598016" y="5123798"/>
                </a:lnTo>
                <a:lnTo>
                  <a:pt x="7565533" y="5137559"/>
                </a:lnTo>
                <a:lnTo>
                  <a:pt x="7521977" y="5145653"/>
                </a:lnTo>
                <a:lnTo>
                  <a:pt x="7505735" y="5160223"/>
                </a:lnTo>
                <a:lnTo>
                  <a:pt x="7492447" y="5163056"/>
                </a:lnTo>
                <a:lnTo>
                  <a:pt x="7488756" y="5168722"/>
                </a:lnTo>
                <a:lnTo>
                  <a:pt x="7482850" y="5173578"/>
                </a:lnTo>
                <a:lnTo>
                  <a:pt x="7479159" y="5184506"/>
                </a:lnTo>
                <a:lnTo>
                  <a:pt x="7473991" y="5184506"/>
                </a:lnTo>
                <a:lnTo>
                  <a:pt x="7469562" y="5187339"/>
                </a:lnTo>
                <a:lnTo>
                  <a:pt x="7471038" y="5189767"/>
                </a:lnTo>
                <a:lnTo>
                  <a:pt x="7476206" y="5198266"/>
                </a:lnTo>
                <a:lnTo>
                  <a:pt x="7475467" y="5206360"/>
                </a:lnTo>
                <a:lnTo>
                  <a:pt x="7479897" y="5201099"/>
                </a:lnTo>
                <a:lnTo>
                  <a:pt x="7487279" y="5203123"/>
                </a:lnTo>
                <a:lnTo>
                  <a:pt x="7489494" y="5195433"/>
                </a:lnTo>
                <a:lnTo>
                  <a:pt x="7492447" y="5195028"/>
                </a:lnTo>
                <a:lnTo>
                  <a:pt x="7493185" y="5199480"/>
                </a:lnTo>
                <a:lnTo>
                  <a:pt x="7490971" y="5212026"/>
                </a:lnTo>
                <a:lnTo>
                  <a:pt x="7485803" y="5219716"/>
                </a:lnTo>
                <a:lnTo>
                  <a:pt x="7485803" y="5227001"/>
                </a:lnTo>
                <a:lnTo>
                  <a:pt x="7485803" y="5229429"/>
                </a:lnTo>
                <a:lnTo>
                  <a:pt x="7479897" y="5236309"/>
                </a:lnTo>
                <a:lnTo>
                  <a:pt x="7482850" y="5237523"/>
                </a:lnTo>
                <a:lnTo>
                  <a:pt x="7476944" y="5254117"/>
                </a:lnTo>
                <a:lnTo>
                  <a:pt x="7475467" y="5268686"/>
                </a:lnTo>
                <a:lnTo>
                  <a:pt x="7467347" y="5282447"/>
                </a:lnTo>
                <a:lnTo>
                  <a:pt x="7462917" y="5299849"/>
                </a:lnTo>
                <a:lnTo>
                  <a:pt x="7455535" y="5307944"/>
                </a:lnTo>
                <a:lnTo>
                  <a:pt x="7453320" y="5316038"/>
                </a:lnTo>
                <a:lnTo>
                  <a:pt x="7440032" y="5331012"/>
                </a:lnTo>
                <a:lnTo>
                  <a:pt x="7435602" y="5331012"/>
                </a:lnTo>
                <a:lnTo>
                  <a:pt x="7432649" y="5335059"/>
                </a:lnTo>
                <a:lnTo>
                  <a:pt x="7422314" y="5339511"/>
                </a:lnTo>
                <a:lnTo>
                  <a:pt x="7417884" y="5344773"/>
                </a:lnTo>
                <a:lnTo>
                  <a:pt x="7405334" y="5351653"/>
                </a:lnTo>
                <a:lnTo>
                  <a:pt x="7399428" y="5362580"/>
                </a:lnTo>
                <a:lnTo>
                  <a:pt x="7389831" y="5373103"/>
                </a:lnTo>
                <a:lnTo>
                  <a:pt x="7389831" y="5377554"/>
                </a:lnTo>
                <a:lnTo>
                  <a:pt x="7383925" y="5387268"/>
                </a:lnTo>
                <a:lnTo>
                  <a:pt x="7374328" y="5387672"/>
                </a:lnTo>
                <a:lnTo>
                  <a:pt x="7366946" y="5401433"/>
                </a:lnTo>
                <a:lnTo>
                  <a:pt x="7346275" y="5433405"/>
                </a:lnTo>
                <a:lnTo>
                  <a:pt x="7330772" y="5447165"/>
                </a:lnTo>
                <a:lnTo>
                  <a:pt x="7327819" y="5460116"/>
                </a:lnTo>
                <a:lnTo>
                  <a:pt x="7318960" y="5463759"/>
                </a:lnTo>
                <a:lnTo>
                  <a:pt x="7310101" y="5473472"/>
                </a:lnTo>
                <a:lnTo>
                  <a:pt x="7304933" y="5473472"/>
                </a:lnTo>
                <a:lnTo>
                  <a:pt x="7302718" y="5477114"/>
                </a:lnTo>
                <a:lnTo>
                  <a:pt x="7250303" y="5524466"/>
                </a:lnTo>
                <a:lnTo>
                  <a:pt x="7244397" y="5525680"/>
                </a:lnTo>
                <a:lnTo>
                  <a:pt x="7244397" y="5528108"/>
                </a:lnTo>
                <a:lnTo>
                  <a:pt x="7235538" y="5536607"/>
                </a:lnTo>
                <a:lnTo>
                  <a:pt x="7201579" y="5556843"/>
                </a:lnTo>
                <a:lnTo>
                  <a:pt x="7194197" y="5564533"/>
                </a:lnTo>
                <a:lnTo>
                  <a:pt x="7182385" y="5567770"/>
                </a:lnTo>
                <a:lnTo>
                  <a:pt x="7182385" y="5570603"/>
                </a:lnTo>
                <a:lnTo>
                  <a:pt x="7163190" y="5575460"/>
                </a:lnTo>
                <a:lnTo>
                  <a:pt x="7152117" y="5581531"/>
                </a:lnTo>
                <a:lnTo>
                  <a:pt x="7141043" y="5582340"/>
                </a:lnTo>
                <a:lnTo>
                  <a:pt x="7135875" y="5578698"/>
                </a:lnTo>
                <a:lnTo>
                  <a:pt x="7120372" y="5579102"/>
                </a:lnTo>
                <a:lnTo>
                  <a:pt x="7107822" y="5582745"/>
                </a:lnTo>
                <a:lnTo>
                  <a:pt x="7102654" y="5591244"/>
                </a:lnTo>
                <a:lnTo>
                  <a:pt x="7110037" y="5596910"/>
                </a:lnTo>
                <a:lnTo>
                  <a:pt x="7109299" y="5599338"/>
                </a:lnTo>
                <a:lnTo>
                  <a:pt x="7092319" y="5599743"/>
                </a:lnTo>
                <a:lnTo>
                  <a:pt x="7081984" y="5594886"/>
                </a:lnTo>
                <a:lnTo>
                  <a:pt x="7073863" y="5594077"/>
                </a:lnTo>
                <a:lnTo>
                  <a:pt x="7066480" y="5600552"/>
                </a:lnTo>
                <a:lnTo>
                  <a:pt x="7069433" y="5606623"/>
                </a:lnTo>
                <a:lnTo>
                  <a:pt x="7066480" y="5609051"/>
                </a:lnTo>
                <a:lnTo>
                  <a:pt x="7042857" y="5604599"/>
                </a:lnTo>
                <a:lnTo>
                  <a:pt x="7035474" y="5599743"/>
                </a:lnTo>
                <a:lnTo>
                  <a:pt x="7012589" y="5594481"/>
                </a:lnTo>
                <a:lnTo>
                  <a:pt x="6997824" y="5597314"/>
                </a:lnTo>
                <a:lnTo>
                  <a:pt x="6997824" y="5600552"/>
                </a:lnTo>
                <a:lnTo>
                  <a:pt x="6989703" y="5602980"/>
                </a:lnTo>
                <a:lnTo>
                  <a:pt x="6977891" y="5597314"/>
                </a:lnTo>
                <a:lnTo>
                  <a:pt x="6951315" y="5597314"/>
                </a:lnTo>
                <a:lnTo>
                  <a:pt x="6943194" y="5600552"/>
                </a:lnTo>
                <a:lnTo>
                  <a:pt x="6940979" y="5608242"/>
                </a:lnTo>
                <a:lnTo>
                  <a:pt x="6935811" y="5605813"/>
                </a:lnTo>
                <a:lnTo>
                  <a:pt x="6929906" y="5607432"/>
                </a:lnTo>
                <a:lnTo>
                  <a:pt x="6924000" y="5611479"/>
                </a:lnTo>
                <a:lnTo>
                  <a:pt x="6921047" y="5615122"/>
                </a:lnTo>
                <a:lnTo>
                  <a:pt x="6909235" y="5615931"/>
                </a:lnTo>
                <a:lnTo>
                  <a:pt x="6901852" y="5619169"/>
                </a:lnTo>
                <a:lnTo>
                  <a:pt x="6887087" y="5614312"/>
                </a:lnTo>
                <a:lnTo>
                  <a:pt x="6874537" y="5614717"/>
                </a:lnTo>
                <a:lnTo>
                  <a:pt x="6872323" y="5618360"/>
                </a:lnTo>
                <a:lnTo>
                  <a:pt x="6860511" y="5615931"/>
                </a:lnTo>
                <a:lnTo>
                  <a:pt x="6849437" y="5626859"/>
                </a:lnTo>
                <a:lnTo>
                  <a:pt x="6840578" y="5628477"/>
                </a:lnTo>
                <a:lnTo>
                  <a:pt x="6837625" y="5634953"/>
                </a:lnTo>
                <a:lnTo>
                  <a:pt x="6831719" y="5633334"/>
                </a:lnTo>
                <a:lnTo>
                  <a:pt x="6827290" y="5635358"/>
                </a:lnTo>
                <a:lnTo>
                  <a:pt x="6802189" y="5624835"/>
                </a:lnTo>
                <a:lnTo>
                  <a:pt x="6797760" y="5627668"/>
                </a:lnTo>
                <a:lnTo>
                  <a:pt x="6797022" y="5616336"/>
                </a:lnTo>
                <a:lnTo>
                  <a:pt x="6787424" y="5611884"/>
                </a:lnTo>
                <a:lnTo>
                  <a:pt x="6780042" y="5615122"/>
                </a:lnTo>
                <a:lnTo>
                  <a:pt x="6775613" y="5613503"/>
                </a:lnTo>
                <a:lnTo>
                  <a:pt x="6780042" y="5610265"/>
                </a:lnTo>
                <a:lnTo>
                  <a:pt x="6777089" y="5600552"/>
                </a:lnTo>
                <a:lnTo>
                  <a:pt x="6765277" y="5598933"/>
                </a:lnTo>
                <a:lnTo>
                  <a:pt x="6757156" y="5605409"/>
                </a:lnTo>
                <a:lnTo>
                  <a:pt x="6757895" y="5613908"/>
                </a:lnTo>
                <a:lnTo>
                  <a:pt x="6751251" y="5609456"/>
                </a:lnTo>
                <a:lnTo>
                  <a:pt x="6751251" y="5600147"/>
                </a:lnTo>
                <a:lnTo>
                  <a:pt x="6754203" y="5592458"/>
                </a:lnTo>
                <a:lnTo>
                  <a:pt x="6751989" y="5580721"/>
                </a:lnTo>
                <a:lnTo>
                  <a:pt x="6759371" y="5570603"/>
                </a:lnTo>
                <a:lnTo>
                  <a:pt x="6750512" y="5556034"/>
                </a:lnTo>
                <a:lnTo>
                  <a:pt x="6741653" y="5548749"/>
                </a:lnTo>
                <a:lnTo>
                  <a:pt x="6733533" y="5536607"/>
                </a:lnTo>
                <a:lnTo>
                  <a:pt x="6733533" y="5524871"/>
                </a:lnTo>
                <a:lnTo>
                  <a:pt x="6739439" y="5520419"/>
                </a:lnTo>
                <a:lnTo>
                  <a:pt x="6743868" y="5525275"/>
                </a:lnTo>
                <a:lnTo>
                  <a:pt x="6748298" y="5525275"/>
                </a:lnTo>
                <a:lnTo>
                  <a:pt x="6754203" y="5519205"/>
                </a:lnTo>
                <a:lnTo>
                  <a:pt x="6757156" y="5505040"/>
                </a:lnTo>
                <a:lnTo>
                  <a:pt x="6751989" y="5489660"/>
                </a:lnTo>
                <a:lnTo>
                  <a:pt x="6752727" y="5482780"/>
                </a:lnTo>
                <a:lnTo>
                  <a:pt x="6738700" y="5460926"/>
                </a:lnTo>
                <a:lnTo>
                  <a:pt x="6737962" y="5450808"/>
                </a:lnTo>
                <a:lnTo>
                  <a:pt x="6723935" y="5433810"/>
                </a:lnTo>
                <a:lnTo>
                  <a:pt x="6718030" y="5407099"/>
                </a:lnTo>
                <a:lnTo>
                  <a:pt x="6706956" y="5381602"/>
                </a:lnTo>
                <a:lnTo>
                  <a:pt x="6707694" y="5369055"/>
                </a:lnTo>
                <a:lnTo>
                  <a:pt x="6697359" y="5340725"/>
                </a:lnTo>
                <a:lnTo>
                  <a:pt x="6681117" y="5330203"/>
                </a:lnTo>
                <a:lnTo>
                  <a:pt x="6678164" y="5315228"/>
                </a:lnTo>
                <a:lnTo>
                  <a:pt x="6678164" y="5314824"/>
                </a:lnTo>
                <a:lnTo>
                  <a:pt x="6661185" y="5303492"/>
                </a:lnTo>
                <a:lnTo>
                  <a:pt x="6658232" y="5297421"/>
                </a:lnTo>
                <a:lnTo>
                  <a:pt x="6646420" y="5286089"/>
                </a:lnTo>
                <a:lnTo>
                  <a:pt x="6633870" y="5264234"/>
                </a:lnTo>
                <a:lnTo>
                  <a:pt x="6625011" y="5252902"/>
                </a:lnTo>
                <a:lnTo>
                  <a:pt x="6624273" y="5235095"/>
                </a:lnTo>
                <a:lnTo>
                  <a:pt x="6616152" y="5227001"/>
                </a:lnTo>
                <a:lnTo>
                  <a:pt x="6616152" y="5217692"/>
                </a:lnTo>
                <a:lnTo>
                  <a:pt x="6621320" y="5214050"/>
                </a:lnTo>
                <a:lnTo>
                  <a:pt x="6616890" y="5205956"/>
                </a:lnTo>
                <a:lnTo>
                  <a:pt x="6610246" y="5202718"/>
                </a:lnTo>
                <a:lnTo>
                  <a:pt x="6606555" y="5178435"/>
                </a:lnTo>
                <a:lnTo>
                  <a:pt x="6600649" y="5171555"/>
                </a:lnTo>
                <a:lnTo>
                  <a:pt x="6608031" y="5167508"/>
                </a:lnTo>
                <a:lnTo>
                  <a:pt x="6603602" y="5154152"/>
                </a:lnTo>
                <a:lnTo>
                  <a:pt x="6605078" y="5134726"/>
                </a:lnTo>
                <a:lnTo>
                  <a:pt x="6590313" y="5098706"/>
                </a:lnTo>
                <a:lnTo>
                  <a:pt x="6588837" y="5063091"/>
                </a:lnTo>
                <a:lnTo>
                  <a:pt x="6581454" y="5039618"/>
                </a:lnTo>
                <a:lnTo>
                  <a:pt x="6588099" y="5036785"/>
                </a:lnTo>
                <a:lnTo>
                  <a:pt x="6588099" y="5017763"/>
                </a:lnTo>
                <a:lnTo>
                  <a:pt x="6561522" y="4982553"/>
                </a:lnTo>
                <a:lnTo>
                  <a:pt x="6561522" y="4970007"/>
                </a:lnTo>
                <a:lnTo>
                  <a:pt x="6536422" y="4937225"/>
                </a:lnTo>
                <a:lnTo>
                  <a:pt x="6532730" y="4916585"/>
                </a:lnTo>
                <a:lnTo>
                  <a:pt x="6508369" y="4865591"/>
                </a:lnTo>
                <a:lnTo>
                  <a:pt x="6492127" y="4840498"/>
                </a:lnTo>
                <a:lnTo>
                  <a:pt x="6462597" y="4812573"/>
                </a:lnTo>
                <a:lnTo>
                  <a:pt x="6460382" y="4773720"/>
                </a:lnTo>
                <a:lnTo>
                  <a:pt x="6459644" y="4768864"/>
                </a:lnTo>
                <a:lnTo>
                  <a:pt x="6461859" y="4754294"/>
                </a:lnTo>
                <a:lnTo>
                  <a:pt x="6461121" y="4732035"/>
                </a:lnTo>
                <a:lnTo>
                  <a:pt x="6464074" y="4717465"/>
                </a:lnTo>
                <a:lnTo>
                  <a:pt x="6464074" y="4700467"/>
                </a:lnTo>
                <a:lnTo>
                  <a:pt x="6477362" y="4685493"/>
                </a:lnTo>
                <a:lnTo>
                  <a:pt x="6480315" y="4668090"/>
                </a:lnTo>
                <a:lnTo>
                  <a:pt x="6492127" y="4653115"/>
                </a:lnTo>
                <a:lnTo>
                  <a:pt x="6492127" y="4616286"/>
                </a:lnTo>
                <a:lnTo>
                  <a:pt x="6496556" y="4613049"/>
                </a:lnTo>
                <a:lnTo>
                  <a:pt x="6497295" y="4597670"/>
                </a:lnTo>
                <a:lnTo>
                  <a:pt x="6524610" y="4575410"/>
                </a:lnTo>
                <a:lnTo>
                  <a:pt x="6525348" y="4564078"/>
                </a:lnTo>
                <a:lnTo>
                  <a:pt x="6547495" y="4548699"/>
                </a:lnTo>
                <a:lnTo>
                  <a:pt x="6553401" y="4548699"/>
                </a:lnTo>
                <a:lnTo>
                  <a:pt x="6573334" y="4514703"/>
                </a:lnTo>
                <a:lnTo>
                  <a:pt x="6573334" y="4474232"/>
                </a:lnTo>
                <a:lnTo>
                  <a:pt x="6566690" y="4467351"/>
                </a:lnTo>
                <a:lnTo>
                  <a:pt x="6568166" y="4459662"/>
                </a:lnTo>
                <a:lnTo>
                  <a:pt x="6548972" y="4431332"/>
                </a:lnTo>
                <a:lnTo>
                  <a:pt x="6548972" y="4419595"/>
                </a:lnTo>
                <a:lnTo>
                  <a:pt x="6541589" y="4408263"/>
                </a:lnTo>
                <a:lnTo>
                  <a:pt x="6541589" y="4391670"/>
                </a:lnTo>
                <a:lnTo>
                  <a:pt x="6531992" y="4387218"/>
                </a:lnTo>
                <a:lnTo>
                  <a:pt x="6548233" y="4368601"/>
                </a:lnTo>
                <a:lnTo>
                  <a:pt x="6550448" y="4350389"/>
                </a:lnTo>
                <a:lnTo>
                  <a:pt x="6535684" y="4330963"/>
                </a:lnTo>
                <a:lnTo>
                  <a:pt x="6534207" y="4295348"/>
                </a:lnTo>
                <a:lnTo>
                  <a:pt x="6506892" y="4266613"/>
                </a:lnTo>
                <a:lnTo>
                  <a:pt x="6506892" y="4260138"/>
                </a:lnTo>
                <a:lnTo>
                  <a:pt x="6501725" y="4254067"/>
                </a:lnTo>
                <a:lnTo>
                  <a:pt x="6515751" y="4246782"/>
                </a:lnTo>
                <a:lnTo>
                  <a:pt x="6509845" y="4242735"/>
                </a:lnTo>
                <a:lnTo>
                  <a:pt x="6495818" y="4242330"/>
                </a:lnTo>
                <a:lnTo>
                  <a:pt x="6492866" y="4237069"/>
                </a:lnTo>
                <a:lnTo>
                  <a:pt x="6490651" y="4231403"/>
                </a:lnTo>
                <a:lnTo>
                  <a:pt x="6495818" y="4221690"/>
                </a:lnTo>
                <a:lnTo>
                  <a:pt x="6492866" y="4208739"/>
                </a:lnTo>
                <a:lnTo>
                  <a:pt x="6486221" y="4202668"/>
                </a:lnTo>
                <a:lnTo>
                  <a:pt x="6481054" y="4197002"/>
                </a:lnTo>
                <a:lnTo>
                  <a:pt x="6481054" y="4187694"/>
                </a:lnTo>
                <a:lnTo>
                  <a:pt x="6473671" y="4179599"/>
                </a:lnTo>
                <a:lnTo>
                  <a:pt x="6472933" y="4171505"/>
                </a:lnTo>
                <a:lnTo>
                  <a:pt x="6458168" y="4162601"/>
                </a:lnTo>
                <a:lnTo>
                  <a:pt x="6454477" y="4156935"/>
                </a:lnTo>
                <a:lnTo>
                  <a:pt x="6444879" y="4148032"/>
                </a:lnTo>
                <a:lnTo>
                  <a:pt x="6442665" y="4146008"/>
                </a:lnTo>
                <a:lnTo>
                  <a:pt x="6433806" y="4142770"/>
                </a:lnTo>
                <a:lnTo>
                  <a:pt x="6432329" y="4135081"/>
                </a:lnTo>
                <a:lnTo>
                  <a:pt x="6413874" y="4127391"/>
                </a:lnTo>
                <a:lnTo>
                  <a:pt x="6409444" y="4117273"/>
                </a:lnTo>
                <a:lnTo>
                  <a:pt x="6387297" y="4100680"/>
                </a:lnTo>
                <a:lnTo>
                  <a:pt x="6373270" y="4087325"/>
                </a:lnTo>
                <a:lnTo>
                  <a:pt x="6376961" y="4084896"/>
                </a:lnTo>
                <a:lnTo>
                  <a:pt x="6364411" y="4075183"/>
                </a:lnTo>
                <a:lnTo>
                  <a:pt x="6359244" y="4064256"/>
                </a:lnTo>
                <a:lnTo>
                  <a:pt x="6351861" y="4057376"/>
                </a:lnTo>
                <a:lnTo>
                  <a:pt x="6351861" y="4043615"/>
                </a:lnTo>
                <a:lnTo>
                  <a:pt x="6343002" y="4032688"/>
                </a:lnTo>
                <a:lnTo>
                  <a:pt x="6343002" y="4025403"/>
                </a:lnTo>
                <a:lnTo>
                  <a:pt x="6337096" y="4021356"/>
                </a:lnTo>
                <a:lnTo>
                  <a:pt x="6326760" y="4001120"/>
                </a:lnTo>
                <a:lnTo>
                  <a:pt x="6327499" y="3996264"/>
                </a:lnTo>
                <a:lnTo>
                  <a:pt x="6339311" y="3999906"/>
                </a:lnTo>
                <a:lnTo>
                  <a:pt x="6348908" y="3992621"/>
                </a:lnTo>
                <a:lnTo>
                  <a:pt x="6351123" y="3967529"/>
                </a:lnTo>
                <a:lnTo>
                  <a:pt x="6352599" y="3954578"/>
                </a:lnTo>
                <a:lnTo>
                  <a:pt x="6357767" y="3959839"/>
                </a:lnTo>
                <a:lnTo>
                  <a:pt x="6379914" y="3954983"/>
                </a:lnTo>
                <a:lnTo>
                  <a:pt x="6364411" y="3951340"/>
                </a:lnTo>
                <a:lnTo>
                  <a:pt x="6354814" y="3936771"/>
                </a:lnTo>
                <a:lnTo>
                  <a:pt x="6365149" y="3935557"/>
                </a:lnTo>
                <a:lnTo>
                  <a:pt x="6365887" y="3924629"/>
                </a:lnTo>
                <a:lnTo>
                  <a:pt x="6365887" y="3921796"/>
                </a:lnTo>
                <a:lnTo>
                  <a:pt x="6353337" y="3916130"/>
                </a:lnTo>
                <a:lnTo>
                  <a:pt x="6365887" y="3894276"/>
                </a:lnTo>
                <a:lnTo>
                  <a:pt x="6382129" y="3877682"/>
                </a:lnTo>
                <a:lnTo>
                  <a:pt x="6378438" y="3869588"/>
                </a:lnTo>
                <a:lnTo>
                  <a:pt x="6379914" y="3867969"/>
                </a:lnTo>
                <a:lnTo>
                  <a:pt x="6388035" y="3860684"/>
                </a:lnTo>
                <a:lnTo>
                  <a:pt x="6380652" y="3853804"/>
                </a:lnTo>
                <a:lnTo>
                  <a:pt x="6387297" y="3837616"/>
                </a:lnTo>
                <a:lnTo>
                  <a:pt x="6385820" y="3819808"/>
                </a:lnTo>
                <a:lnTo>
                  <a:pt x="6376223" y="3808071"/>
                </a:lnTo>
                <a:lnTo>
                  <a:pt x="6376223" y="3795525"/>
                </a:lnTo>
                <a:lnTo>
                  <a:pt x="6379914" y="3789455"/>
                </a:lnTo>
                <a:lnTo>
                  <a:pt x="6372531" y="3778527"/>
                </a:lnTo>
                <a:lnTo>
                  <a:pt x="6357767" y="3784193"/>
                </a:lnTo>
                <a:lnTo>
                  <a:pt x="6353337" y="3779337"/>
                </a:lnTo>
                <a:lnTo>
                  <a:pt x="6344478" y="3778527"/>
                </a:lnTo>
                <a:lnTo>
                  <a:pt x="6338572" y="3750197"/>
                </a:lnTo>
                <a:lnTo>
                  <a:pt x="6330452" y="3753840"/>
                </a:lnTo>
                <a:lnTo>
                  <a:pt x="6323808" y="3751007"/>
                </a:lnTo>
                <a:lnTo>
                  <a:pt x="6319378" y="3753030"/>
                </a:lnTo>
                <a:lnTo>
                  <a:pt x="6310519" y="3744127"/>
                </a:lnTo>
                <a:lnTo>
                  <a:pt x="6306090" y="3757077"/>
                </a:lnTo>
                <a:lnTo>
                  <a:pt x="6292801" y="3759506"/>
                </a:lnTo>
                <a:lnTo>
                  <a:pt x="6285419" y="3756268"/>
                </a:lnTo>
                <a:lnTo>
                  <a:pt x="6262534" y="3763958"/>
                </a:lnTo>
                <a:lnTo>
                  <a:pt x="6255151" y="3761125"/>
                </a:lnTo>
                <a:lnTo>
                  <a:pt x="6245554" y="3766791"/>
                </a:lnTo>
                <a:lnTo>
                  <a:pt x="6197568" y="3769219"/>
                </a:lnTo>
                <a:lnTo>
                  <a:pt x="6179112" y="3764767"/>
                </a:lnTo>
                <a:lnTo>
                  <a:pt x="6166561" y="3753840"/>
                </a:lnTo>
                <a:lnTo>
                  <a:pt x="6160655" y="3738056"/>
                </a:lnTo>
                <a:lnTo>
                  <a:pt x="6154012" y="3734818"/>
                </a:lnTo>
                <a:lnTo>
                  <a:pt x="6154012" y="3720248"/>
                </a:lnTo>
                <a:lnTo>
                  <a:pt x="6142199" y="3697989"/>
                </a:lnTo>
                <a:lnTo>
                  <a:pt x="6121529" y="3679777"/>
                </a:lnTo>
                <a:lnTo>
                  <a:pt x="6085355" y="3661970"/>
                </a:lnTo>
                <a:lnTo>
                  <a:pt x="6069114" y="3667636"/>
                </a:lnTo>
                <a:lnTo>
                  <a:pt x="6049919" y="3663993"/>
                </a:lnTo>
                <a:lnTo>
                  <a:pt x="6047704" y="3663588"/>
                </a:lnTo>
                <a:lnTo>
                  <a:pt x="6013745" y="3674516"/>
                </a:lnTo>
                <a:lnTo>
                  <a:pt x="5996028" y="3672087"/>
                </a:lnTo>
                <a:lnTo>
                  <a:pt x="5990859" y="3671683"/>
                </a:lnTo>
                <a:lnTo>
                  <a:pt x="5963544" y="3687062"/>
                </a:lnTo>
                <a:lnTo>
                  <a:pt x="5959854" y="3687467"/>
                </a:lnTo>
                <a:lnTo>
                  <a:pt x="5932538" y="3690704"/>
                </a:lnTo>
                <a:lnTo>
                  <a:pt x="5908915" y="3701227"/>
                </a:lnTo>
                <a:lnTo>
                  <a:pt x="5883076" y="3721463"/>
                </a:lnTo>
                <a:lnTo>
                  <a:pt x="5852808" y="3723891"/>
                </a:lnTo>
                <a:lnTo>
                  <a:pt x="5809990" y="3742912"/>
                </a:lnTo>
                <a:lnTo>
                  <a:pt x="5790057" y="3734818"/>
                </a:lnTo>
                <a:lnTo>
                  <a:pt x="5763480" y="3731176"/>
                </a:lnTo>
                <a:lnTo>
                  <a:pt x="5760527" y="3727129"/>
                </a:lnTo>
                <a:lnTo>
                  <a:pt x="5753883" y="3714987"/>
                </a:lnTo>
                <a:lnTo>
                  <a:pt x="5744286" y="3717011"/>
                </a:lnTo>
                <a:lnTo>
                  <a:pt x="5742072" y="3728747"/>
                </a:lnTo>
                <a:lnTo>
                  <a:pt x="5719186" y="3718630"/>
                </a:lnTo>
                <a:lnTo>
                  <a:pt x="5694085" y="3725914"/>
                </a:lnTo>
                <a:lnTo>
                  <a:pt x="5628382" y="3726319"/>
                </a:lnTo>
                <a:lnTo>
                  <a:pt x="5609188" y="3728747"/>
                </a:lnTo>
                <a:lnTo>
                  <a:pt x="5609188" y="3733199"/>
                </a:lnTo>
                <a:lnTo>
                  <a:pt x="5574490" y="3744936"/>
                </a:lnTo>
                <a:lnTo>
                  <a:pt x="5570799" y="3749388"/>
                </a:lnTo>
                <a:lnTo>
                  <a:pt x="5559725" y="3749388"/>
                </a:lnTo>
                <a:lnTo>
                  <a:pt x="5542745" y="3763148"/>
                </a:lnTo>
                <a:lnTo>
                  <a:pt x="5538316" y="3761934"/>
                </a:lnTo>
                <a:lnTo>
                  <a:pt x="5488854" y="3745341"/>
                </a:lnTo>
                <a:lnTo>
                  <a:pt x="5450465" y="3719034"/>
                </a:lnTo>
                <a:lnTo>
                  <a:pt x="5440130" y="3718225"/>
                </a:lnTo>
                <a:lnTo>
                  <a:pt x="5409123" y="3689490"/>
                </a:lnTo>
                <a:lnTo>
                  <a:pt x="5407647" y="3688276"/>
                </a:lnTo>
                <a:lnTo>
                  <a:pt x="5406908" y="3688276"/>
                </a:lnTo>
                <a:lnTo>
                  <a:pt x="5388453" y="3676944"/>
                </a:lnTo>
                <a:lnTo>
                  <a:pt x="5381070" y="3676539"/>
                </a:lnTo>
                <a:lnTo>
                  <a:pt x="5368520" y="3659946"/>
                </a:lnTo>
                <a:lnTo>
                  <a:pt x="5360400" y="3656304"/>
                </a:lnTo>
                <a:lnTo>
                  <a:pt x="5364090" y="3649828"/>
                </a:lnTo>
                <a:lnTo>
                  <a:pt x="5355970" y="3645781"/>
                </a:lnTo>
                <a:lnTo>
                  <a:pt x="5337514" y="3645781"/>
                </a:lnTo>
                <a:lnTo>
                  <a:pt x="5310937" y="3633235"/>
                </a:lnTo>
                <a:lnTo>
                  <a:pt x="5299864" y="3630402"/>
                </a:lnTo>
                <a:lnTo>
                  <a:pt x="5302078" y="3625141"/>
                </a:lnTo>
                <a:lnTo>
                  <a:pt x="5295434" y="3617451"/>
                </a:lnTo>
                <a:lnTo>
                  <a:pt x="5288790" y="3612190"/>
                </a:lnTo>
                <a:lnTo>
                  <a:pt x="5293219" y="3604095"/>
                </a:lnTo>
                <a:lnTo>
                  <a:pt x="5292481" y="3602072"/>
                </a:lnTo>
                <a:lnTo>
                  <a:pt x="5282884" y="3605310"/>
                </a:lnTo>
                <a:lnTo>
                  <a:pt x="5271810" y="3594382"/>
                </a:lnTo>
                <a:lnTo>
                  <a:pt x="5271810" y="3583860"/>
                </a:lnTo>
                <a:lnTo>
                  <a:pt x="5266642" y="3569290"/>
                </a:lnTo>
                <a:lnTo>
                  <a:pt x="5257045" y="3568076"/>
                </a:lnTo>
                <a:lnTo>
                  <a:pt x="5253354" y="3560791"/>
                </a:lnTo>
                <a:lnTo>
                  <a:pt x="5259998" y="3549054"/>
                </a:lnTo>
                <a:lnTo>
                  <a:pt x="5253354" y="3545412"/>
                </a:lnTo>
                <a:lnTo>
                  <a:pt x="5254093" y="3538532"/>
                </a:lnTo>
                <a:lnTo>
                  <a:pt x="5259260" y="3529628"/>
                </a:lnTo>
                <a:lnTo>
                  <a:pt x="5258521" y="3529223"/>
                </a:lnTo>
                <a:lnTo>
                  <a:pt x="5251139" y="3523962"/>
                </a:lnTo>
                <a:lnTo>
                  <a:pt x="5237851" y="3517082"/>
                </a:lnTo>
                <a:lnTo>
                  <a:pt x="5234159" y="3503321"/>
                </a:lnTo>
                <a:lnTo>
                  <a:pt x="5223086" y="3502917"/>
                </a:lnTo>
                <a:lnTo>
                  <a:pt x="5218657" y="3498870"/>
                </a:lnTo>
                <a:lnTo>
                  <a:pt x="5219395" y="3491585"/>
                </a:lnTo>
                <a:lnTo>
                  <a:pt x="5223086" y="3487942"/>
                </a:lnTo>
                <a:lnTo>
                  <a:pt x="5214965" y="3484705"/>
                </a:lnTo>
                <a:lnTo>
                  <a:pt x="5210536" y="3490371"/>
                </a:lnTo>
                <a:lnTo>
                  <a:pt x="5202415" y="3487538"/>
                </a:lnTo>
                <a:lnTo>
                  <a:pt x="5191342" y="3487133"/>
                </a:lnTo>
                <a:lnTo>
                  <a:pt x="5180268" y="3472968"/>
                </a:lnTo>
                <a:lnTo>
                  <a:pt x="5184698" y="3455565"/>
                </a:lnTo>
                <a:lnTo>
                  <a:pt x="5176576" y="3447876"/>
                </a:lnTo>
                <a:lnTo>
                  <a:pt x="5175839" y="3447876"/>
                </a:lnTo>
                <a:lnTo>
                  <a:pt x="5164027" y="3451113"/>
                </a:lnTo>
                <a:lnTo>
                  <a:pt x="5161812" y="3448280"/>
                </a:lnTo>
                <a:lnTo>
                  <a:pt x="5162550" y="3440591"/>
                </a:lnTo>
                <a:lnTo>
                  <a:pt x="5141141" y="3443019"/>
                </a:lnTo>
                <a:lnTo>
                  <a:pt x="5152953" y="3431282"/>
                </a:lnTo>
                <a:lnTo>
                  <a:pt x="5147047" y="3430878"/>
                </a:lnTo>
                <a:lnTo>
                  <a:pt x="5150000" y="3426426"/>
                </a:lnTo>
                <a:lnTo>
                  <a:pt x="5145570" y="3421974"/>
                </a:lnTo>
                <a:lnTo>
                  <a:pt x="5137450" y="3420760"/>
                </a:lnTo>
                <a:lnTo>
                  <a:pt x="5134496" y="3417117"/>
                </a:lnTo>
                <a:lnTo>
                  <a:pt x="5159597" y="3416713"/>
                </a:lnTo>
                <a:lnTo>
                  <a:pt x="5163288" y="3413880"/>
                </a:lnTo>
                <a:lnTo>
                  <a:pt x="5150000" y="3406999"/>
                </a:lnTo>
                <a:lnTo>
                  <a:pt x="5138188" y="3409428"/>
                </a:lnTo>
                <a:lnTo>
                  <a:pt x="5124899" y="3413880"/>
                </a:lnTo>
                <a:lnTo>
                  <a:pt x="5119732" y="3412665"/>
                </a:lnTo>
                <a:lnTo>
                  <a:pt x="5116779" y="3407809"/>
                </a:lnTo>
                <a:lnTo>
                  <a:pt x="5106443" y="3406999"/>
                </a:lnTo>
                <a:lnTo>
                  <a:pt x="5097584" y="3398905"/>
                </a:lnTo>
                <a:lnTo>
                  <a:pt x="5106443" y="3392430"/>
                </a:lnTo>
                <a:lnTo>
                  <a:pt x="5099799" y="3391620"/>
                </a:lnTo>
                <a:lnTo>
                  <a:pt x="5083558" y="3391216"/>
                </a:lnTo>
                <a:lnTo>
                  <a:pt x="5079129" y="3383931"/>
                </a:lnTo>
                <a:lnTo>
                  <a:pt x="5079129" y="3375027"/>
                </a:lnTo>
                <a:lnTo>
                  <a:pt x="5075437" y="3371789"/>
                </a:lnTo>
                <a:lnTo>
                  <a:pt x="5084296" y="3374218"/>
                </a:lnTo>
                <a:lnTo>
                  <a:pt x="5089464" y="3375836"/>
                </a:lnTo>
                <a:lnTo>
                  <a:pt x="5100537" y="3369361"/>
                </a:lnTo>
                <a:lnTo>
                  <a:pt x="5083558" y="3364100"/>
                </a:lnTo>
                <a:lnTo>
                  <a:pt x="5071746" y="3369361"/>
                </a:lnTo>
                <a:lnTo>
                  <a:pt x="5069532" y="3366123"/>
                </a:lnTo>
                <a:lnTo>
                  <a:pt x="5073961" y="3361267"/>
                </a:lnTo>
                <a:lnTo>
                  <a:pt x="5073961" y="3347102"/>
                </a:lnTo>
                <a:lnTo>
                  <a:pt x="5068793" y="3340626"/>
                </a:lnTo>
                <a:lnTo>
                  <a:pt x="5076914" y="3332532"/>
                </a:lnTo>
                <a:lnTo>
                  <a:pt x="5087249" y="3344673"/>
                </a:lnTo>
                <a:lnTo>
                  <a:pt x="5101276" y="3344269"/>
                </a:lnTo>
                <a:lnTo>
                  <a:pt x="5108658" y="3337388"/>
                </a:lnTo>
                <a:lnTo>
                  <a:pt x="5096847" y="3340221"/>
                </a:lnTo>
                <a:lnTo>
                  <a:pt x="5084296" y="3334555"/>
                </a:lnTo>
                <a:lnTo>
                  <a:pt x="5082081" y="3327675"/>
                </a:lnTo>
                <a:lnTo>
                  <a:pt x="5080605" y="3323628"/>
                </a:lnTo>
                <a:lnTo>
                  <a:pt x="5087249" y="3319176"/>
                </a:lnTo>
                <a:lnTo>
                  <a:pt x="5074699" y="3311891"/>
                </a:lnTo>
                <a:lnTo>
                  <a:pt x="5079129" y="3311082"/>
                </a:lnTo>
                <a:lnTo>
                  <a:pt x="5079129" y="3301774"/>
                </a:lnTo>
                <a:lnTo>
                  <a:pt x="5069532" y="3300155"/>
                </a:lnTo>
                <a:lnTo>
                  <a:pt x="5058458" y="3282752"/>
                </a:lnTo>
                <a:lnTo>
                  <a:pt x="5041478" y="3270206"/>
                </a:lnTo>
                <a:lnTo>
                  <a:pt x="5073222" y="3243495"/>
                </a:lnTo>
                <a:lnTo>
                  <a:pt x="5085773" y="3222045"/>
                </a:lnTo>
                <a:lnTo>
                  <a:pt x="5087988" y="3207070"/>
                </a:lnTo>
                <a:lnTo>
                  <a:pt x="5090940" y="3188454"/>
                </a:lnTo>
                <a:lnTo>
                  <a:pt x="5098323" y="3159719"/>
                </a:lnTo>
                <a:lnTo>
                  <a:pt x="5110873" y="3144340"/>
                </a:lnTo>
                <a:lnTo>
                  <a:pt x="5113826" y="3111153"/>
                </a:lnTo>
                <a:lnTo>
                  <a:pt x="5104229" y="3063801"/>
                </a:lnTo>
                <a:lnTo>
                  <a:pt x="5090202" y="3043566"/>
                </a:lnTo>
                <a:lnTo>
                  <a:pt x="5095370" y="3039519"/>
                </a:lnTo>
                <a:lnTo>
                  <a:pt x="5102753" y="3039519"/>
                </a:lnTo>
                <a:lnTo>
                  <a:pt x="5105705" y="3024139"/>
                </a:lnTo>
                <a:lnTo>
                  <a:pt x="5102014" y="3014426"/>
                </a:lnTo>
                <a:lnTo>
                  <a:pt x="5108658" y="3008356"/>
                </a:lnTo>
                <a:lnTo>
                  <a:pt x="5093894" y="2988525"/>
                </a:lnTo>
                <a:lnTo>
                  <a:pt x="5087988" y="2992976"/>
                </a:lnTo>
                <a:lnTo>
                  <a:pt x="5084296" y="2990953"/>
                </a:lnTo>
                <a:lnTo>
                  <a:pt x="5079866" y="2980026"/>
                </a:lnTo>
                <a:lnTo>
                  <a:pt x="5068793" y="2991358"/>
                </a:lnTo>
                <a:lnTo>
                  <a:pt x="5068055" y="2973550"/>
                </a:lnTo>
                <a:lnTo>
                  <a:pt x="5073222" y="2963432"/>
                </a:lnTo>
                <a:lnTo>
                  <a:pt x="5073222" y="2961813"/>
                </a:lnTo>
                <a:lnTo>
                  <a:pt x="5071746" y="2946434"/>
                </a:lnTo>
                <a:lnTo>
                  <a:pt x="5076914" y="2936721"/>
                </a:lnTo>
                <a:lnTo>
                  <a:pt x="5076176" y="2925389"/>
                </a:lnTo>
                <a:lnTo>
                  <a:pt x="5083558" y="2918509"/>
                </a:lnTo>
                <a:lnTo>
                  <a:pt x="5089464" y="2916890"/>
                </a:lnTo>
                <a:lnTo>
                  <a:pt x="5105705" y="2890179"/>
                </a:lnTo>
                <a:lnTo>
                  <a:pt x="5113826" y="2886941"/>
                </a:lnTo>
                <a:lnTo>
                  <a:pt x="5107920" y="2882894"/>
                </a:lnTo>
                <a:lnTo>
                  <a:pt x="5108658" y="2878442"/>
                </a:lnTo>
                <a:lnTo>
                  <a:pt x="5128591" y="2854159"/>
                </a:lnTo>
                <a:lnTo>
                  <a:pt x="5127852" y="2846874"/>
                </a:lnTo>
                <a:lnTo>
                  <a:pt x="5140403" y="2822187"/>
                </a:lnTo>
                <a:lnTo>
                  <a:pt x="5147047" y="2818544"/>
                </a:lnTo>
                <a:lnTo>
                  <a:pt x="5170670" y="2798309"/>
                </a:lnTo>
                <a:lnTo>
                  <a:pt x="5172147" y="2785358"/>
                </a:lnTo>
                <a:lnTo>
                  <a:pt x="5203154" y="2744077"/>
                </a:lnTo>
                <a:lnTo>
                  <a:pt x="5198724" y="2732340"/>
                </a:lnTo>
                <a:lnTo>
                  <a:pt x="5212750" y="2725055"/>
                </a:lnTo>
                <a:lnTo>
                  <a:pt x="5215703" y="2716152"/>
                </a:lnTo>
                <a:lnTo>
                  <a:pt x="5250401" y="2699154"/>
                </a:lnTo>
                <a:lnTo>
                  <a:pt x="5259260" y="2699154"/>
                </a:lnTo>
                <a:lnTo>
                  <a:pt x="5259260" y="2680942"/>
                </a:lnTo>
                <a:lnTo>
                  <a:pt x="5278454" y="2655849"/>
                </a:lnTo>
                <a:lnTo>
                  <a:pt x="5291005" y="2640470"/>
                </a:lnTo>
                <a:lnTo>
                  <a:pt x="5338990" y="2632376"/>
                </a:lnTo>
                <a:lnTo>
                  <a:pt x="5373688" y="2603236"/>
                </a:lnTo>
                <a:lnTo>
                  <a:pt x="5389929" y="2602022"/>
                </a:lnTo>
                <a:lnTo>
                  <a:pt x="5403956" y="2587857"/>
                </a:lnTo>
                <a:lnTo>
                  <a:pt x="5407647" y="2574906"/>
                </a:lnTo>
                <a:lnTo>
                  <a:pt x="5438653" y="2542124"/>
                </a:lnTo>
                <a:lnTo>
                  <a:pt x="5442344" y="2529174"/>
                </a:lnTo>
                <a:lnTo>
                  <a:pt x="5436438" y="2522293"/>
                </a:lnTo>
                <a:lnTo>
                  <a:pt x="5432009" y="2518651"/>
                </a:lnTo>
                <a:lnTo>
                  <a:pt x="5438653" y="2501653"/>
                </a:lnTo>
                <a:lnTo>
                  <a:pt x="5430533" y="2486274"/>
                </a:lnTo>
                <a:lnTo>
                  <a:pt x="5431271" y="2476156"/>
                </a:lnTo>
                <a:lnTo>
                  <a:pt x="5443821" y="2451873"/>
                </a:lnTo>
                <a:lnTo>
                  <a:pt x="5463753" y="2435280"/>
                </a:lnTo>
                <a:lnTo>
                  <a:pt x="5465230" y="2423948"/>
                </a:lnTo>
                <a:lnTo>
                  <a:pt x="5457110" y="2408164"/>
                </a:lnTo>
                <a:lnTo>
                  <a:pt x="5479995" y="2393189"/>
                </a:lnTo>
                <a:lnTo>
                  <a:pt x="5487377" y="2383072"/>
                </a:lnTo>
                <a:lnTo>
                  <a:pt x="5499189" y="2379429"/>
                </a:lnTo>
                <a:lnTo>
                  <a:pt x="5519122" y="2367288"/>
                </a:lnTo>
                <a:lnTo>
                  <a:pt x="5524289" y="2367288"/>
                </a:lnTo>
                <a:lnTo>
                  <a:pt x="5538316" y="2353527"/>
                </a:lnTo>
                <a:lnTo>
                  <a:pt x="5556772" y="2347861"/>
                </a:lnTo>
                <a:lnTo>
                  <a:pt x="5567107" y="2340981"/>
                </a:lnTo>
                <a:lnTo>
                  <a:pt x="5572276" y="2340577"/>
                </a:lnTo>
                <a:lnTo>
                  <a:pt x="5595161" y="2321150"/>
                </a:lnTo>
                <a:lnTo>
                  <a:pt x="5601805" y="2309009"/>
                </a:lnTo>
                <a:lnTo>
                  <a:pt x="5604020" y="2290392"/>
                </a:lnTo>
                <a:lnTo>
                  <a:pt x="5615094" y="2277036"/>
                </a:lnTo>
                <a:lnTo>
                  <a:pt x="5616570" y="2252349"/>
                </a:lnTo>
                <a:lnTo>
                  <a:pt x="5626167" y="2242636"/>
                </a:lnTo>
                <a:lnTo>
                  <a:pt x="5634288" y="2243041"/>
                </a:lnTo>
                <a:lnTo>
                  <a:pt x="5638717" y="2239803"/>
                </a:lnTo>
                <a:lnTo>
                  <a:pt x="5648314" y="2236565"/>
                </a:lnTo>
                <a:lnTo>
                  <a:pt x="5651268" y="2240207"/>
                </a:lnTo>
                <a:lnTo>
                  <a:pt x="5649052" y="2242636"/>
                </a:lnTo>
                <a:lnTo>
                  <a:pt x="5649052" y="2247897"/>
                </a:lnTo>
                <a:lnTo>
                  <a:pt x="5651268" y="2255182"/>
                </a:lnTo>
                <a:lnTo>
                  <a:pt x="5657173" y="2258824"/>
                </a:lnTo>
                <a:lnTo>
                  <a:pt x="5670462" y="2272585"/>
                </a:lnTo>
                <a:lnTo>
                  <a:pt x="5681535" y="2274608"/>
                </a:lnTo>
                <a:lnTo>
                  <a:pt x="5696301" y="2272585"/>
                </a:lnTo>
                <a:lnTo>
                  <a:pt x="5706636" y="2267323"/>
                </a:lnTo>
                <a:lnTo>
                  <a:pt x="5715495" y="2268133"/>
                </a:lnTo>
                <a:lnTo>
                  <a:pt x="5730998" y="2272180"/>
                </a:lnTo>
                <a:lnTo>
                  <a:pt x="5747239" y="2268942"/>
                </a:lnTo>
                <a:lnTo>
                  <a:pt x="5756098" y="2260039"/>
                </a:lnTo>
                <a:lnTo>
                  <a:pt x="5759790" y="2261253"/>
                </a:lnTo>
                <a:lnTo>
                  <a:pt x="5762742" y="2269751"/>
                </a:lnTo>
                <a:lnTo>
                  <a:pt x="5768648" y="2275822"/>
                </a:lnTo>
                <a:lnTo>
                  <a:pt x="5796701" y="2277846"/>
                </a:lnTo>
                <a:lnTo>
                  <a:pt x="5804084" y="2277441"/>
                </a:lnTo>
                <a:lnTo>
                  <a:pt x="5817372" y="2277036"/>
                </a:lnTo>
                <a:lnTo>
                  <a:pt x="5832875" y="2272585"/>
                </a:lnTo>
                <a:lnTo>
                  <a:pt x="5842472" y="2262871"/>
                </a:lnTo>
                <a:lnTo>
                  <a:pt x="5843949" y="2257610"/>
                </a:lnTo>
                <a:lnTo>
                  <a:pt x="5849855" y="2252349"/>
                </a:lnTo>
                <a:lnTo>
                  <a:pt x="5861667" y="2246683"/>
                </a:lnTo>
                <a:lnTo>
                  <a:pt x="5875693" y="2245874"/>
                </a:lnTo>
                <a:lnTo>
                  <a:pt x="5878646" y="2242231"/>
                </a:lnTo>
                <a:lnTo>
                  <a:pt x="5883814" y="2238589"/>
                </a:lnTo>
                <a:lnTo>
                  <a:pt x="5891197" y="2238589"/>
                </a:lnTo>
                <a:lnTo>
                  <a:pt x="5894149" y="2241422"/>
                </a:lnTo>
                <a:lnTo>
                  <a:pt x="5900056" y="2241422"/>
                </a:lnTo>
                <a:lnTo>
                  <a:pt x="5905961" y="2233732"/>
                </a:lnTo>
                <a:lnTo>
                  <a:pt x="5906700" y="2226852"/>
                </a:lnTo>
                <a:lnTo>
                  <a:pt x="5918512" y="2219972"/>
                </a:lnTo>
                <a:lnTo>
                  <a:pt x="5925156" y="2219972"/>
                </a:lnTo>
                <a:lnTo>
                  <a:pt x="5939182" y="2217948"/>
                </a:lnTo>
                <a:lnTo>
                  <a:pt x="5963544" y="2200950"/>
                </a:lnTo>
                <a:lnTo>
                  <a:pt x="5974618" y="2202164"/>
                </a:lnTo>
                <a:lnTo>
                  <a:pt x="5993812" y="2201760"/>
                </a:lnTo>
                <a:lnTo>
                  <a:pt x="6004148" y="2198117"/>
                </a:lnTo>
                <a:lnTo>
                  <a:pt x="6015960" y="2204188"/>
                </a:lnTo>
                <a:lnTo>
                  <a:pt x="6023343" y="2204593"/>
                </a:lnTo>
                <a:lnTo>
                  <a:pt x="6035892" y="2192856"/>
                </a:lnTo>
                <a:lnTo>
                  <a:pt x="6045489" y="2196498"/>
                </a:lnTo>
                <a:lnTo>
                  <a:pt x="6055825" y="2196498"/>
                </a:lnTo>
                <a:lnTo>
                  <a:pt x="6060993" y="2187190"/>
                </a:lnTo>
                <a:lnTo>
                  <a:pt x="6067637" y="2185571"/>
                </a:lnTo>
                <a:lnTo>
                  <a:pt x="6076496" y="2188404"/>
                </a:lnTo>
                <a:lnTo>
                  <a:pt x="6081663" y="2187190"/>
                </a:lnTo>
                <a:lnTo>
                  <a:pt x="6091999" y="2188809"/>
                </a:lnTo>
                <a:lnTo>
                  <a:pt x="6105287" y="2186785"/>
                </a:lnTo>
                <a:lnTo>
                  <a:pt x="6111194" y="2188404"/>
                </a:lnTo>
                <a:lnTo>
                  <a:pt x="6124481" y="2189213"/>
                </a:lnTo>
                <a:lnTo>
                  <a:pt x="6131126" y="2198522"/>
                </a:lnTo>
                <a:lnTo>
                  <a:pt x="6142199" y="2198522"/>
                </a:lnTo>
                <a:lnTo>
                  <a:pt x="6152535" y="2191237"/>
                </a:lnTo>
                <a:lnTo>
                  <a:pt x="6160655" y="2191237"/>
                </a:lnTo>
                <a:lnTo>
                  <a:pt x="6166561" y="2193665"/>
                </a:lnTo>
                <a:lnTo>
                  <a:pt x="6170991" y="2186785"/>
                </a:lnTo>
                <a:lnTo>
                  <a:pt x="6181327" y="2185166"/>
                </a:lnTo>
                <a:lnTo>
                  <a:pt x="6182065" y="2178691"/>
                </a:lnTo>
                <a:lnTo>
                  <a:pt x="6193876" y="2176263"/>
                </a:lnTo>
                <a:lnTo>
                  <a:pt x="6201259" y="2181119"/>
                </a:lnTo>
                <a:lnTo>
                  <a:pt x="6201998" y="2188404"/>
                </a:lnTo>
                <a:lnTo>
                  <a:pt x="6218977" y="2190023"/>
                </a:lnTo>
                <a:lnTo>
                  <a:pt x="6227836" y="2182738"/>
                </a:lnTo>
                <a:lnTo>
                  <a:pt x="6228574" y="2177881"/>
                </a:lnTo>
                <a:lnTo>
                  <a:pt x="6241862" y="2182333"/>
                </a:lnTo>
                <a:lnTo>
                  <a:pt x="6252936" y="2190832"/>
                </a:lnTo>
                <a:lnTo>
                  <a:pt x="6273607" y="2185166"/>
                </a:lnTo>
                <a:lnTo>
                  <a:pt x="6280990" y="2186785"/>
                </a:lnTo>
                <a:lnTo>
                  <a:pt x="6295016" y="2184357"/>
                </a:lnTo>
                <a:lnTo>
                  <a:pt x="6297969" y="2187190"/>
                </a:lnTo>
                <a:lnTo>
                  <a:pt x="6310519" y="2176667"/>
                </a:lnTo>
                <a:lnTo>
                  <a:pt x="6328975" y="2168168"/>
                </a:lnTo>
                <a:lnTo>
                  <a:pt x="6342264" y="2165740"/>
                </a:lnTo>
                <a:lnTo>
                  <a:pt x="6347431" y="2172620"/>
                </a:lnTo>
                <a:lnTo>
                  <a:pt x="6347431" y="2166549"/>
                </a:lnTo>
                <a:lnTo>
                  <a:pt x="6358505" y="2164526"/>
                </a:lnTo>
                <a:lnTo>
                  <a:pt x="6365149" y="2169787"/>
                </a:lnTo>
                <a:lnTo>
                  <a:pt x="6363672" y="2177881"/>
                </a:lnTo>
                <a:lnTo>
                  <a:pt x="6368841" y="2179500"/>
                </a:lnTo>
                <a:lnTo>
                  <a:pt x="6376223" y="2194879"/>
                </a:lnTo>
                <a:lnTo>
                  <a:pt x="6381390" y="2197712"/>
                </a:lnTo>
                <a:lnTo>
                  <a:pt x="6387297" y="2192046"/>
                </a:lnTo>
                <a:lnTo>
                  <a:pt x="6405015" y="2177072"/>
                </a:lnTo>
                <a:lnTo>
                  <a:pt x="6409444" y="2180310"/>
                </a:lnTo>
                <a:lnTo>
                  <a:pt x="6409444" y="2189213"/>
                </a:lnTo>
                <a:lnTo>
                  <a:pt x="6399846" y="2202569"/>
                </a:lnTo>
                <a:lnTo>
                  <a:pt x="6399108" y="2211068"/>
                </a:lnTo>
                <a:lnTo>
                  <a:pt x="6386559" y="2218757"/>
                </a:lnTo>
                <a:lnTo>
                  <a:pt x="6384344" y="2230899"/>
                </a:lnTo>
                <a:lnTo>
                  <a:pt x="6396893" y="2245874"/>
                </a:lnTo>
                <a:lnTo>
                  <a:pt x="6410921" y="2251135"/>
                </a:lnTo>
                <a:lnTo>
                  <a:pt x="6410921" y="2266109"/>
                </a:lnTo>
                <a:lnTo>
                  <a:pt x="6414611" y="2268538"/>
                </a:lnTo>
                <a:lnTo>
                  <a:pt x="6416826" y="2275013"/>
                </a:lnTo>
                <a:lnTo>
                  <a:pt x="6410921" y="2280274"/>
                </a:lnTo>
                <a:lnTo>
                  <a:pt x="6415350" y="2285535"/>
                </a:lnTo>
                <a:lnTo>
                  <a:pt x="6411659" y="2289583"/>
                </a:lnTo>
                <a:lnTo>
                  <a:pt x="6397632" y="2302938"/>
                </a:lnTo>
                <a:lnTo>
                  <a:pt x="6372531" y="2318722"/>
                </a:lnTo>
                <a:lnTo>
                  <a:pt x="6367364" y="2332482"/>
                </a:lnTo>
                <a:lnTo>
                  <a:pt x="6375485" y="2345433"/>
                </a:lnTo>
                <a:lnTo>
                  <a:pt x="6390988" y="2355551"/>
                </a:lnTo>
                <a:lnTo>
                  <a:pt x="6398370" y="2354337"/>
                </a:lnTo>
                <a:lnTo>
                  <a:pt x="6400585" y="2361217"/>
                </a:lnTo>
                <a:lnTo>
                  <a:pt x="6407229" y="2364050"/>
                </a:lnTo>
                <a:lnTo>
                  <a:pt x="6410921" y="2361217"/>
                </a:lnTo>
                <a:lnTo>
                  <a:pt x="6410182" y="2357575"/>
                </a:lnTo>
                <a:lnTo>
                  <a:pt x="6413874" y="2355551"/>
                </a:lnTo>
                <a:lnTo>
                  <a:pt x="6421256" y="2359598"/>
                </a:lnTo>
                <a:lnTo>
                  <a:pt x="6421256" y="2366074"/>
                </a:lnTo>
                <a:lnTo>
                  <a:pt x="6422733" y="2370930"/>
                </a:lnTo>
                <a:lnTo>
                  <a:pt x="6437497" y="2379429"/>
                </a:lnTo>
                <a:lnTo>
                  <a:pt x="6443403" y="2380239"/>
                </a:lnTo>
                <a:lnTo>
                  <a:pt x="6455215" y="2382262"/>
                </a:lnTo>
                <a:lnTo>
                  <a:pt x="6464074" y="2390761"/>
                </a:lnTo>
                <a:lnTo>
                  <a:pt x="6489174" y="2395618"/>
                </a:lnTo>
                <a:lnTo>
                  <a:pt x="6523871" y="2389547"/>
                </a:lnTo>
                <a:lnTo>
                  <a:pt x="6539375" y="2395213"/>
                </a:lnTo>
                <a:lnTo>
                  <a:pt x="6566690" y="2396022"/>
                </a:lnTo>
                <a:lnTo>
                  <a:pt x="6583669" y="2406140"/>
                </a:lnTo>
                <a:lnTo>
                  <a:pt x="6615414" y="2410187"/>
                </a:lnTo>
                <a:lnTo>
                  <a:pt x="6627964" y="2425567"/>
                </a:lnTo>
                <a:lnTo>
                  <a:pt x="6627964" y="2439732"/>
                </a:lnTo>
                <a:lnTo>
                  <a:pt x="6643467" y="2467252"/>
                </a:lnTo>
                <a:lnTo>
                  <a:pt x="6659708" y="2474942"/>
                </a:lnTo>
                <a:lnTo>
                  <a:pt x="6678903" y="2474942"/>
                </a:lnTo>
                <a:lnTo>
                  <a:pt x="6684070" y="2472109"/>
                </a:lnTo>
                <a:lnTo>
                  <a:pt x="6700312" y="2473728"/>
                </a:lnTo>
                <a:lnTo>
                  <a:pt x="6737224" y="2487893"/>
                </a:lnTo>
                <a:lnTo>
                  <a:pt x="6760848" y="2499225"/>
                </a:lnTo>
                <a:lnTo>
                  <a:pt x="6775613" y="2510152"/>
                </a:lnTo>
                <a:lnTo>
                  <a:pt x="6794807" y="2524722"/>
                </a:lnTo>
                <a:lnTo>
                  <a:pt x="6816216" y="2532816"/>
                </a:lnTo>
                <a:lnTo>
                  <a:pt x="6826551" y="2529174"/>
                </a:lnTo>
                <a:lnTo>
                  <a:pt x="6843531" y="2515818"/>
                </a:lnTo>
                <a:lnTo>
                  <a:pt x="6845007" y="2511771"/>
                </a:lnTo>
                <a:lnTo>
                  <a:pt x="6858296" y="2499629"/>
                </a:lnTo>
                <a:lnTo>
                  <a:pt x="6862725" y="2489107"/>
                </a:lnTo>
                <a:lnTo>
                  <a:pt x="6856081" y="2470490"/>
                </a:lnTo>
                <a:lnTo>
                  <a:pt x="6847222" y="2457944"/>
                </a:lnTo>
                <a:lnTo>
                  <a:pt x="6848699" y="2434066"/>
                </a:lnTo>
                <a:lnTo>
                  <a:pt x="6855343" y="2429614"/>
                </a:lnTo>
                <a:lnTo>
                  <a:pt x="6858296" y="2417068"/>
                </a:lnTo>
                <a:lnTo>
                  <a:pt x="6870108" y="2406545"/>
                </a:lnTo>
                <a:lnTo>
                  <a:pt x="6891517" y="2396832"/>
                </a:lnTo>
                <a:lnTo>
                  <a:pt x="6915879" y="2394808"/>
                </a:lnTo>
                <a:lnTo>
                  <a:pt x="6931382" y="2387523"/>
                </a:lnTo>
                <a:lnTo>
                  <a:pt x="6935073" y="2387523"/>
                </a:lnTo>
                <a:lnTo>
                  <a:pt x="6945409" y="2392380"/>
                </a:lnTo>
                <a:lnTo>
                  <a:pt x="6950576" y="2388333"/>
                </a:lnTo>
                <a:lnTo>
                  <a:pt x="6955006" y="2390356"/>
                </a:lnTo>
                <a:lnTo>
                  <a:pt x="6972723" y="2394404"/>
                </a:lnTo>
                <a:lnTo>
                  <a:pt x="6983059" y="2394404"/>
                </a:lnTo>
                <a:lnTo>
                  <a:pt x="7004468" y="2405331"/>
                </a:lnTo>
                <a:lnTo>
                  <a:pt x="7004468" y="2410997"/>
                </a:lnTo>
                <a:lnTo>
                  <a:pt x="7000777" y="2412211"/>
                </a:lnTo>
                <a:lnTo>
                  <a:pt x="7004468" y="2417472"/>
                </a:lnTo>
                <a:lnTo>
                  <a:pt x="7022186" y="2421924"/>
                </a:lnTo>
                <a:lnTo>
                  <a:pt x="7035474" y="2423138"/>
                </a:lnTo>
                <a:lnTo>
                  <a:pt x="7042118" y="2428804"/>
                </a:lnTo>
                <a:lnTo>
                  <a:pt x="7076078" y="2432447"/>
                </a:lnTo>
                <a:lnTo>
                  <a:pt x="7084936" y="2431233"/>
                </a:lnTo>
                <a:lnTo>
                  <a:pt x="7093795" y="2432447"/>
                </a:lnTo>
                <a:lnTo>
                  <a:pt x="7101178" y="2439732"/>
                </a:lnTo>
                <a:lnTo>
                  <a:pt x="7105607" y="2452683"/>
                </a:lnTo>
                <a:lnTo>
                  <a:pt x="7110775" y="2451064"/>
                </a:lnTo>
                <a:lnTo>
                  <a:pt x="7135875" y="2450254"/>
                </a:lnTo>
                <a:lnTo>
                  <a:pt x="7155070" y="2455920"/>
                </a:lnTo>
                <a:lnTo>
                  <a:pt x="7193458" y="2458753"/>
                </a:lnTo>
                <a:lnTo>
                  <a:pt x="7209700" y="2461991"/>
                </a:lnTo>
                <a:lnTo>
                  <a:pt x="7223726" y="2470895"/>
                </a:lnTo>
                <a:lnTo>
                  <a:pt x="7229632" y="2467657"/>
                </a:lnTo>
                <a:lnTo>
                  <a:pt x="7235538" y="2467657"/>
                </a:lnTo>
                <a:lnTo>
                  <a:pt x="7249565" y="2475751"/>
                </a:lnTo>
                <a:lnTo>
                  <a:pt x="7266544" y="2474942"/>
                </a:lnTo>
                <a:lnTo>
                  <a:pt x="7278356" y="2475751"/>
                </a:lnTo>
                <a:lnTo>
                  <a:pt x="7296074" y="2486274"/>
                </a:lnTo>
                <a:lnTo>
                  <a:pt x="7313054" y="2486274"/>
                </a:lnTo>
                <a:lnTo>
                  <a:pt x="7314530" y="2482227"/>
                </a:lnTo>
                <a:lnTo>
                  <a:pt x="7325604" y="2472918"/>
                </a:lnTo>
                <a:lnTo>
                  <a:pt x="7338154" y="2468871"/>
                </a:lnTo>
                <a:lnTo>
                  <a:pt x="7344798" y="2465633"/>
                </a:lnTo>
                <a:lnTo>
                  <a:pt x="7358087" y="2459158"/>
                </a:lnTo>
                <a:lnTo>
                  <a:pt x="7363993" y="2455111"/>
                </a:lnTo>
                <a:lnTo>
                  <a:pt x="7378019" y="2454706"/>
                </a:lnTo>
                <a:lnTo>
                  <a:pt x="7387616" y="2453492"/>
                </a:lnTo>
                <a:lnTo>
                  <a:pt x="7380234" y="2456730"/>
                </a:lnTo>
                <a:lnTo>
                  <a:pt x="7370637" y="2457944"/>
                </a:lnTo>
                <a:lnTo>
                  <a:pt x="7369899" y="2459967"/>
                </a:lnTo>
                <a:lnTo>
                  <a:pt x="7373590" y="2463205"/>
                </a:lnTo>
                <a:lnTo>
                  <a:pt x="7384663" y="2458753"/>
                </a:lnTo>
                <a:lnTo>
                  <a:pt x="7393522" y="2459967"/>
                </a:lnTo>
                <a:lnTo>
                  <a:pt x="7403120" y="2458753"/>
                </a:lnTo>
                <a:lnTo>
                  <a:pt x="7401643" y="2455920"/>
                </a:lnTo>
                <a:lnTo>
                  <a:pt x="7394261" y="2454301"/>
                </a:lnTo>
                <a:lnTo>
                  <a:pt x="7397214" y="2451468"/>
                </a:lnTo>
                <a:lnTo>
                  <a:pt x="7414193" y="2455920"/>
                </a:lnTo>
                <a:lnTo>
                  <a:pt x="7424529" y="2458753"/>
                </a:lnTo>
                <a:lnTo>
                  <a:pt x="7432649" y="2457944"/>
                </a:lnTo>
                <a:lnTo>
                  <a:pt x="7437079" y="2461586"/>
                </a:lnTo>
                <a:lnTo>
                  <a:pt x="7431911" y="2463610"/>
                </a:lnTo>
                <a:lnTo>
                  <a:pt x="7434126" y="2471704"/>
                </a:lnTo>
                <a:lnTo>
                  <a:pt x="7444461" y="2476965"/>
                </a:lnTo>
                <a:lnTo>
                  <a:pt x="7451105" y="2486274"/>
                </a:lnTo>
                <a:lnTo>
                  <a:pt x="7451105" y="2480608"/>
                </a:lnTo>
                <a:lnTo>
                  <a:pt x="7444461" y="2470895"/>
                </a:lnTo>
                <a:lnTo>
                  <a:pt x="7446676" y="2463205"/>
                </a:lnTo>
                <a:lnTo>
                  <a:pt x="7465132" y="2474942"/>
                </a:lnTo>
                <a:lnTo>
                  <a:pt x="7490232" y="2468871"/>
                </a:lnTo>
                <a:lnTo>
                  <a:pt x="7521977" y="2473728"/>
                </a:lnTo>
                <a:lnTo>
                  <a:pt x="7535265" y="2468871"/>
                </a:lnTo>
                <a:lnTo>
                  <a:pt x="7541909" y="2460777"/>
                </a:lnTo>
                <a:lnTo>
                  <a:pt x="7557413" y="2441755"/>
                </a:lnTo>
                <a:lnTo>
                  <a:pt x="7571439" y="2415044"/>
                </a:lnTo>
                <a:lnTo>
                  <a:pt x="7575130" y="2381857"/>
                </a:lnTo>
                <a:lnTo>
                  <a:pt x="7585466" y="2370525"/>
                </a:lnTo>
                <a:lnTo>
                  <a:pt x="7586942" y="2369311"/>
                </a:lnTo>
                <a:lnTo>
                  <a:pt x="7586942" y="2356765"/>
                </a:lnTo>
                <a:lnTo>
                  <a:pt x="7596539" y="2344624"/>
                </a:lnTo>
                <a:lnTo>
                  <a:pt x="7604660" y="2332887"/>
                </a:lnTo>
                <a:lnTo>
                  <a:pt x="7606875" y="2300105"/>
                </a:lnTo>
                <a:lnTo>
                  <a:pt x="7613519" y="2298891"/>
                </a:lnTo>
                <a:lnTo>
                  <a:pt x="7613519" y="2296463"/>
                </a:lnTo>
                <a:lnTo>
                  <a:pt x="7614996" y="2278655"/>
                </a:lnTo>
                <a:lnTo>
                  <a:pt x="7617210" y="2268942"/>
                </a:lnTo>
                <a:lnTo>
                  <a:pt x="7614257" y="2256801"/>
                </a:lnTo>
                <a:lnTo>
                  <a:pt x="7606137" y="2241422"/>
                </a:lnTo>
                <a:lnTo>
                  <a:pt x="7603922" y="2227661"/>
                </a:lnTo>
                <a:lnTo>
                  <a:pt x="7610566" y="2225233"/>
                </a:lnTo>
                <a:lnTo>
                  <a:pt x="7610566" y="2224424"/>
                </a:lnTo>
                <a:lnTo>
                  <a:pt x="7612781" y="2217948"/>
                </a:lnTo>
                <a:lnTo>
                  <a:pt x="7603922" y="2208235"/>
                </a:lnTo>
                <a:lnTo>
                  <a:pt x="7603184" y="2203783"/>
                </a:lnTo>
                <a:lnTo>
                  <a:pt x="7612781" y="2196498"/>
                </a:lnTo>
                <a:lnTo>
                  <a:pt x="7620902" y="2185166"/>
                </a:lnTo>
                <a:lnTo>
                  <a:pt x="7619425" y="2178691"/>
                </a:lnTo>
                <a:lnTo>
                  <a:pt x="7611304" y="2176263"/>
                </a:lnTo>
                <a:lnTo>
                  <a:pt x="7600231" y="2183547"/>
                </a:lnTo>
                <a:lnTo>
                  <a:pt x="7598754" y="2187595"/>
                </a:lnTo>
                <a:lnTo>
                  <a:pt x="7583989" y="2190428"/>
                </a:lnTo>
                <a:lnTo>
                  <a:pt x="7571439" y="2185166"/>
                </a:lnTo>
                <a:lnTo>
                  <a:pt x="7550768" y="2178691"/>
                </a:lnTo>
                <a:lnTo>
                  <a:pt x="7545601" y="2179905"/>
                </a:lnTo>
                <a:lnTo>
                  <a:pt x="7524192" y="2202164"/>
                </a:lnTo>
                <a:lnTo>
                  <a:pt x="7521977" y="2209854"/>
                </a:lnTo>
                <a:lnTo>
                  <a:pt x="7515333" y="2214306"/>
                </a:lnTo>
                <a:lnTo>
                  <a:pt x="7513118" y="2212282"/>
                </a:lnTo>
                <a:lnTo>
                  <a:pt x="7508688" y="2212282"/>
                </a:lnTo>
                <a:lnTo>
                  <a:pt x="7495400" y="2217139"/>
                </a:lnTo>
                <a:lnTo>
                  <a:pt x="7449629" y="2222400"/>
                </a:lnTo>
                <a:lnTo>
                  <a:pt x="7436341" y="2214710"/>
                </a:lnTo>
                <a:lnTo>
                  <a:pt x="7420837" y="2194879"/>
                </a:lnTo>
                <a:lnTo>
                  <a:pt x="7411979" y="2194879"/>
                </a:lnTo>
                <a:lnTo>
                  <a:pt x="7387616" y="2183547"/>
                </a:lnTo>
                <a:lnTo>
                  <a:pt x="7369899" y="2182333"/>
                </a:lnTo>
                <a:lnTo>
                  <a:pt x="7348490" y="2183952"/>
                </a:lnTo>
                <a:lnTo>
                  <a:pt x="7350704" y="2194070"/>
                </a:lnTo>
                <a:lnTo>
                  <a:pt x="7348490" y="2199736"/>
                </a:lnTo>
                <a:lnTo>
                  <a:pt x="7349966" y="2210258"/>
                </a:lnTo>
                <a:lnTo>
                  <a:pt x="7344060" y="2213496"/>
                </a:lnTo>
                <a:lnTo>
                  <a:pt x="7335201" y="2209449"/>
                </a:lnTo>
                <a:lnTo>
                  <a:pt x="7329295" y="2213901"/>
                </a:lnTo>
                <a:lnTo>
                  <a:pt x="7319698" y="2213901"/>
                </a:lnTo>
                <a:lnTo>
                  <a:pt x="7313792" y="2217948"/>
                </a:lnTo>
                <a:lnTo>
                  <a:pt x="7301980" y="2219567"/>
                </a:lnTo>
                <a:lnTo>
                  <a:pt x="7290907" y="2215520"/>
                </a:lnTo>
                <a:lnTo>
                  <a:pt x="7287215" y="2217139"/>
                </a:lnTo>
                <a:lnTo>
                  <a:pt x="7276142" y="2209449"/>
                </a:lnTo>
                <a:lnTo>
                  <a:pt x="7275403" y="2202974"/>
                </a:lnTo>
                <a:lnTo>
                  <a:pt x="7270974" y="2196903"/>
                </a:lnTo>
                <a:lnTo>
                  <a:pt x="7274665" y="2194879"/>
                </a:lnTo>
                <a:lnTo>
                  <a:pt x="7275403" y="2190023"/>
                </a:lnTo>
                <a:lnTo>
                  <a:pt x="7268021" y="2189213"/>
                </a:lnTo>
                <a:lnTo>
                  <a:pt x="7263591" y="2194879"/>
                </a:lnTo>
                <a:lnTo>
                  <a:pt x="7253994" y="2189618"/>
                </a:lnTo>
                <a:lnTo>
                  <a:pt x="7247350" y="2189618"/>
                </a:lnTo>
                <a:lnTo>
                  <a:pt x="7242921" y="2184357"/>
                </a:lnTo>
                <a:lnTo>
                  <a:pt x="7235538" y="2184761"/>
                </a:lnTo>
                <a:lnTo>
                  <a:pt x="7228894" y="2192451"/>
                </a:lnTo>
                <a:lnTo>
                  <a:pt x="7222988" y="2198927"/>
                </a:lnTo>
                <a:lnTo>
                  <a:pt x="7220035" y="2196498"/>
                </a:lnTo>
                <a:lnTo>
                  <a:pt x="7220035" y="2189618"/>
                </a:lnTo>
                <a:lnTo>
                  <a:pt x="7214867" y="2192451"/>
                </a:lnTo>
                <a:lnTo>
                  <a:pt x="7203794" y="2192451"/>
                </a:lnTo>
                <a:lnTo>
                  <a:pt x="7195673" y="2194879"/>
                </a:lnTo>
                <a:lnTo>
                  <a:pt x="7189767" y="2193260"/>
                </a:lnTo>
                <a:lnTo>
                  <a:pt x="7193458" y="2187999"/>
                </a:lnTo>
                <a:lnTo>
                  <a:pt x="7209700" y="2188809"/>
                </a:lnTo>
                <a:lnTo>
                  <a:pt x="7220035" y="2184357"/>
                </a:lnTo>
                <a:lnTo>
                  <a:pt x="7225203" y="2179905"/>
                </a:lnTo>
                <a:lnTo>
                  <a:pt x="7226679" y="2175858"/>
                </a:lnTo>
                <a:lnTo>
                  <a:pt x="7205270" y="2175858"/>
                </a:lnTo>
                <a:lnTo>
                  <a:pt x="7190505" y="2179500"/>
                </a:lnTo>
                <a:lnTo>
                  <a:pt x="7183861" y="2177072"/>
                </a:lnTo>
                <a:lnTo>
                  <a:pt x="7186076" y="2171811"/>
                </a:lnTo>
                <a:lnTo>
                  <a:pt x="7194197" y="2173834"/>
                </a:lnTo>
                <a:lnTo>
                  <a:pt x="7198626" y="2166549"/>
                </a:lnTo>
                <a:lnTo>
                  <a:pt x="7186076" y="2155217"/>
                </a:lnTo>
                <a:lnTo>
                  <a:pt x="7179432" y="2155217"/>
                </a:lnTo>
                <a:lnTo>
                  <a:pt x="7179432" y="2149551"/>
                </a:lnTo>
                <a:lnTo>
                  <a:pt x="7172787" y="2143885"/>
                </a:lnTo>
                <a:lnTo>
                  <a:pt x="7180908" y="2136600"/>
                </a:lnTo>
                <a:lnTo>
                  <a:pt x="7177955" y="2126078"/>
                </a:lnTo>
                <a:lnTo>
                  <a:pt x="7166143" y="2119602"/>
                </a:lnTo>
                <a:lnTo>
                  <a:pt x="7158761" y="2120817"/>
                </a:lnTo>
                <a:lnTo>
                  <a:pt x="7149164" y="2113532"/>
                </a:lnTo>
                <a:lnTo>
                  <a:pt x="7146949" y="2117174"/>
                </a:lnTo>
                <a:lnTo>
                  <a:pt x="7138828" y="2112318"/>
                </a:lnTo>
                <a:lnTo>
                  <a:pt x="7137352" y="2105842"/>
                </a:lnTo>
                <a:lnTo>
                  <a:pt x="7141781" y="2101390"/>
                </a:lnTo>
                <a:lnTo>
                  <a:pt x="7138090" y="2092891"/>
                </a:lnTo>
                <a:lnTo>
                  <a:pt x="7140305" y="2085202"/>
                </a:lnTo>
                <a:lnTo>
                  <a:pt x="7143996" y="2086820"/>
                </a:lnTo>
                <a:lnTo>
                  <a:pt x="7149164" y="2098962"/>
                </a:lnTo>
                <a:lnTo>
                  <a:pt x="7154331" y="2098962"/>
                </a:lnTo>
                <a:lnTo>
                  <a:pt x="7158761" y="2090868"/>
                </a:lnTo>
                <a:lnTo>
                  <a:pt x="7166143" y="2086820"/>
                </a:lnTo>
                <a:lnTo>
                  <a:pt x="7158761" y="2086011"/>
                </a:lnTo>
                <a:lnTo>
                  <a:pt x="7154331" y="2083178"/>
                </a:lnTo>
                <a:lnTo>
                  <a:pt x="7166882" y="2076298"/>
                </a:lnTo>
                <a:lnTo>
                  <a:pt x="7172787" y="2070227"/>
                </a:lnTo>
                <a:lnTo>
                  <a:pt x="7172049" y="2065775"/>
                </a:lnTo>
                <a:lnTo>
                  <a:pt x="7163190" y="2071037"/>
                </a:lnTo>
                <a:lnTo>
                  <a:pt x="7160237" y="2069013"/>
                </a:lnTo>
                <a:lnTo>
                  <a:pt x="7160976" y="2064966"/>
                </a:lnTo>
                <a:lnTo>
                  <a:pt x="7160976" y="2059300"/>
                </a:lnTo>
                <a:lnTo>
                  <a:pt x="7156546" y="2052015"/>
                </a:lnTo>
                <a:lnTo>
                  <a:pt x="7155070" y="2045135"/>
                </a:lnTo>
                <a:lnTo>
                  <a:pt x="7166143" y="2035017"/>
                </a:lnTo>
                <a:lnTo>
                  <a:pt x="7154331" y="2034612"/>
                </a:lnTo>
                <a:lnTo>
                  <a:pt x="7144734" y="2037041"/>
                </a:lnTo>
                <a:lnTo>
                  <a:pt x="7141043" y="2035422"/>
                </a:lnTo>
                <a:lnTo>
                  <a:pt x="7127755" y="2039469"/>
                </a:lnTo>
                <a:lnTo>
                  <a:pt x="7124063" y="2034208"/>
                </a:lnTo>
                <a:lnTo>
                  <a:pt x="7127755" y="2030160"/>
                </a:lnTo>
                <a:lnTo>
                  <a:pt x="7127755" y="2020852"/>
                </a:lnTo>
                <a:lnTo>
                  <a:pt x="7124063" y="2015186"/>
                </a:lnTo>
                <a:lnTo>
                  <a:pt x="7127755" y="2007092"/>
                </a:lnTo>
                <a:lnTo>
                  <a:pt x="7131446" y="1998593"/>
                </a:lnTo>
                <a:lnTo>
                  <a:pt x="7153593" y="1982809"/>
                </a:lnTo>
                <a:lnTo>
                  <a:pt x="7165405" y="1982809"/>
                </a:lnTo>
                <a:lnTo>
                  <a:pt x="7177955" y="1991308"/>
                </a:lnTo>
                <a:lnTo>
                  <a:pt x="7186076" y="1991713"/>
                </a:lnTo>
                <a:lnTo>
                  <a:pt x="7194935" y="1982809"/>
                </a:lnTo>
                <a:lnTo>
                  <a:pt x="7200841" y="1982404"/>
                </a:lnTo>
                <a:lnTo>
                  <a:pt x="7206747" y="1990094"/>
                </a:lnTo>
                <a:lnTo>
                  <a:pt x="7218559" y="1985237"/>
                </a:lnTo>
                <a:lnTo>
                  <a:pt x="7228156" y="1990094"/>
                </a:lnTo>
                <a:lnTo>
                  <a:pt x="7251041" y="1989689"/>
                </a:lnTo>
                <a:lnTo>
                  <a:pt x="7258424" y="1987261"/>
                </a:lnTo>
                <a:lnTo>
                  <a:pt x="7254733" y="1981999"/>
                </a:lnTo>
                <a:lnTo>
                  <a:pt x="7245135" y="1984832"/>
                </a:lnTo>
                <a:lnTo>
                  <a:pt x="7242182" y="1980381"/>
                </a:lnTo>
                <a:lnTo>
                  <a:pt x="7248827" y="1972691"/>
                </a:lnTo>
                <a:lnTo>
                  <a:pt x="7266544" y="1967834"/>
                </a:lnTo>
                <a:lnTo>
                  <a:pt x="7286477" y="1967430"/>
                </a:lnTo>
                <a:lnTo>
                  <a:pt x="7288692" y="1962573"/>
                </a:lnTo>
                <a:lnTo>
                  <a:pt x="7276880" y="1960550"/>
                </a:lnTo>
                <a:lnTo>
                  <a:pt x="7262853" y="1960550"/>
                </a:lnTo>
                <a:lnTo>
                  <a:pt x="7253994" y="1946385"/>
                </a:lnTo>
                <a:lnTo>
                  <a:pt x="7256209" y="1940314"/>
                </a:lnTo>
                <a:lnTo>
                  <a:pt x="7268759" y="1937076"/>
                </a:lnTo>
                <a:lnTo>
                  <a:pt x="7276142" y="1939504"/>
                </a:lnTo>
                <a:lnTo>
                  <a:pt x="7290907" y="1936267"/>
                </a:lnTo>
                <a:lnTo>
                  <a:pt x="7301980" y="1938290"/>
                </a:lnTo>
                <a:lnTo>
                  <a:pt x="7307886" y="1933839"/>
                </a:lnTo>
                <a:lnTo>
                  <a:pt x="7316007" y="1933839"/>
                </a:lnTo>
                <a:lnTo>
                  <a:pt x="7342584" y="1943147"/>
                </a:lnTo>
                <a:lnTo>
                  <a:pt x="7360301" y="1941933"/>
                </a:lnTo>
                <a:lnTo>
                  <a:pt x="7359563" y="1937076"/>
                </a:lnTo>
                <a:lnTo>
                  <a:pt x="7363993" y="1934243"/>
                </a:lnTo>
                <a:lnTo>
                  <a:pt x="7369160" y="1923316"/>
                </a:lnTo>
                <a:lnTo>
                  <a:pt x="7373590" y="1920887"/>
                </a:lnTo>
                <a:lnTo>
                  <a:pt x="7381711" y="1912793"/>
                </a:lnTo>
                <a:lnTo>
                  <a:pt x="7390569" y="1910770"/>
                </a:lnTo>
                <a:lnTo>
                  <a:pt x="7395737" y="1904294"/>
                </a:lnTo>
                <a:lnTo>
                  <a:pt x="7414193" y="1901056"/>
                </a:lnTo>
                <a:lnTo>
                  <a:pt x="7424529" y="1899842"/>
                </a:lnTo>
                <a:lnTo>
                  <a:pt x="7447414" y="1890534"/>
                </a:lnTo>
                <a:lnTo>
                  <a:pt x="7459964" y="1888106"/>
                </a:lnTo>
                <a:lnTo>
                  <a:pt x="7484326" y="1889320"/>
                </a:lnTo>
                <a:lnTo>
                  <a:pt x="7493924" y="1886891"/>
                </a:lnTo>
                <a:lnTo>
                  <a:pt x="7501306" y="1889320"/>
                </a:lnTo>
                <a:lnTo>
                  <a:pt x="7517547" y="1889320"/>
                </a:lnTo>
                <a:lnTo>
                  <a:pt x="7529359" y="1883654"/>
                </a:lnTo>
                <a:lnTo>
                  <a:pt x="7532312" y="1884463"/>
                </a:lnTo>
                <a:lnTo>
                  <a:pt x="7533789" y="1893772"/>
                </a:lnTo>
                <a:lnTo>
                  <a:pt x="7552245" y="1909151"/>
                </a:lnTo>
                <a:lnTo>
                  <a:pt x="7556674" y="1906318"/>
                </a:lnTo>
                <a:lnTo>
                  <a:pt x="7560366" y="1907937"/>
                </a:lnTo>
                <a:lnTo>
                  <a:pt x="7572916" y="1896605"/>
                </a:lnTo>
                <a:lnTo>
                  <a:pt x="7578083" y="1895795"/>
                </a:lnTo>
                <a:lnTo>
                  <a:pt x="7586204" y="1901866"/>
                </a:lnTo>
                <a:lnTo>
                  <a:pt x="7588419" y="1913198"/>
                </a:lnTo>
                <a:lnTo>
                  <a:pt x="7597278" y="1923720"/>
                </a:lnTo>
                <a:lnTo>
                  <a:pt x="7605398" y="1925744"/>
                </a:lnTo>
                <a:lnTo>
                  <a:pt x="7609828" y="1919673"/>
                </a:lnTo>
                <a:lnTo>
                  <a:pt x="7614996" y="1919673"/>
                </a:lnTo>
                <a:lnTo>
                  <a:pt x="7632713" y="1930601"/>
                </a:lnTo>
                <a:lnTo>
                  <a:pt x="7642311" y="1931815"/>
                </a:lnTo>
                <a:lnTo>
                  <a:pt x="7661505" y="1940719"/>
                </a:lnTo>
                <a:lnTo>
                  <a:pt x="7667411" y="1936671"/>
                </a:lnTo>
                <a:lnTo>
                  <a:pt x="7679223" y="1943956"/>
                </a:lnTo>
                <a:lnTo>
                  <a:pt x="7696202" y="1947194"/>
                </a:lnTo>
                <a:lnTo>
                  <a:pt x="7716873" y="1939100"/>
                </a:lnTo>
                <a:lnTo>
                  <a:pt x="7735329" y="1938290"/>
                </a:lnTo>
                <a:lnTo>
                  <a:pt x="7744926" y="1935457"/>
                </a:lnTo>
                <a:lnTo>
                  <a:pt x="7747879" y="1937076"/>
                </a:lnTo>
                <a:lnTo>
                  <a:pt x="7755262" y="1937076"/>
                </a:lnTo>
                <a:lnTo>
                  <a:pt x="7761168" y="1940719"/>
                </a:lnTo>
                <a:lnTo>
                  <a:pt x="7781100" y="1944766"/>
                </a:lnTo>
                <a:lnTo>
                  <a:pt x="7787745" y="1940314"/>
                </a:lnTo>
                <a:lnTo>
                  <a:pt x="7803248" y="1939100"/>
                </a:lnTo>
                <a:lnTo>
                  <a:pt x="7806201" y="1932219"/>
                </a:lnTo>
                <a:lnTo>
                  <a:pt x="7822442" y="1924530"/>
                </a:lnTo>
                <a:lnTo>
                  <a:pt x="7834992" y="1917650"/>
                </a:lnTo>
                <a:lnTo>
                  <a:pt x="7840898" y="1905913"/>
                </a:lnTo>
                <a:lnTo>
                  <a:pt x="7843113" y="1902675"/>
                </a:lnTo>
                <a:lnTo>
                  <a:pt x="7844589" y="1900652"/>
                </a:lnTo>
                <a:lnTo>
                  <a:pt x="7842375" y="1892962"/>
                </a:lnTo>
                <a:lnTo>
                  <a:pt x="7846066" y="1887701"/>
                </a:lnTo>
                <a:lnTo>
                  <a:pt x="7837207" y="1873131"/>
                </a:lnTo>
                <a:lnTo>
                  <a:pt x="7834254" y="1853705"/>
                </a:lnTo>
                <a:lnTo>
                  <a:pt x="7828348" y="1846825"/>
                </a:lnTo>
                <a:lnTo>
                  <a:pt x="7818013" y="1831446"/>
                </a:lnTo>
                <a:lnTo>
                  <a:pt x="7805462" y="1830231"/>
                </a:lnTo>
                <a:lnTo>
                  <a:pt x="7804724" y="1824161"/>
                </a:lnTo>
                <a:lnTo>
                  <a:pt x="7792174" y="1814043"/>
                </a:lnTo>
                <a:lnTo>
                  <a:pt x="7787006" y="1817281"/>
                </a:lnTo>
                <a:lnTo>
                  <a:pt x="7781839" y="1814852"/>
                </a:lnTo>
                <a:lnTo>
                  <a:pt x="7772241" y="1813638"/>
                </a:lnTo>
                <a:lnTo>
                  <a:pt x="7764121" y="1802711"/>
                </a:lnTo>
                <a:lnTo>
                  <a:pt x="7758953" y="1802711"/>
                </a:lnTo>
                <a:lnTo>
                  <a:pt x="7749356" y="1799473"/>
                </a:lnTo>
                <a:lnTo>
                  <a:pt x="7746403" y="1792998"/>
                </a:lnTo>
                <a:lnTo>
                  <a:pt x="7739021" y="1792593"/>
                </a:lnTo>
                <a:lnTo>
                  <a:pt x="7730900" y="1786522"/>
                </a:lnTo>
                <a:lnTo>
                  <a:pt x="7727947" y="1780856"/>
                </a:lnTo>
                <a:lnTo>
                  <a:pt x="7719088" y="1778023"/>
                </a:lnTo>
                <a:lnTo>
                  <a:pt x="7712444" y="1767096"/>
                </a:lnTo>
                <a:lnTo>
                  <a:pt x="7680699" y="1745241"/>
                </a:lnTo>
                <a:lnTo>
                  <a:pt x="7667411" y="1742409"/>
                </a:lnTo>
                <a:lnTo>
                  <a:pt x="7648217" y="1731481"/>
                </a:lnTo>
                <a:lnTo>
                  <a:pt x="7629760" y="1733100"/>
                </a:lnTo>
                <a:lnTo>
                  <a:pt x="7618687" y="1722577"/>
                </a:lnTo>
                <a:lnTo>
                  <a:pt x="7617949" y="1715697"/>
                </a:lnTo>
                <a:lnTo>
                  <a:pt x="7604660" y="1705175"/>
                </a:lnTo>
                <a:lnTo>
                  <a:pt x="7598754" y="1705580"/>
                </a:lnTo>
                <a:lnTo>
                  <a:pt x="7586942" y="1703960"/>
                </a:lnTo>
                <a:lnTo>
                  <a:pt x="7593586" y="1698699"/>
                </a:lnTo>
                <a:lnTo>
                  <a:pt x="7601707" y="1695866"/>
                </a:lnTo>
                <a:lnTo>
                  <a:pt x="7597278" y="1688986"/>
                </a:lnTo>
                <a:lnTo>
                  <a:pt x="7598016" y="1684939"/>
                </a:lnTo>
                <a:lnTo>
                  <a:pt x="7609090" y="1687367"/>
                </a:lnTo>
                <a:lnTo>
                  <a:pt x="7616472" y="1693033"/>
                </a:lnTo>
                <a:lnTo>
                  <a:pt x="7618687" y="1691414"/>
                </a:lnTo>
                <a:lnTo>
                  <a:pt x="7629022" y="1693033"/>
                </a:lnTo>
                <a:lnTo>
                  <a:pt x="7631237" y="1679678"/>
                </a:lnTo>
                <a:lnTo>
                  <a:pt x="7626069" y="1676440"/>
                </a:lnTo>
                <a:lnTo>
                  <a:pt x="7626069" y="1667131"/>
                </a:lnTo>
                <a:lnTo>
                  <a:pt x="7636405" y="1657418"/>
                </a:lnTo>
                <a:lnTo>
                  <a:pt x="7636405" y="1653776"/>
                </a:lnTo>
                <a:lnTo>
                  <a:pt x="7640834" y="1650538"/>
                </a:lnTo>
                <a:lnTo>
                  <a:pt x="7647478" y="1651348"/>
                </a:lnTo>
                <a:lnTo>
                  <a:pt x="7651908" y="1646086"/>
                </a:lnTo>
                <a:lnTo>
                  <a:pt x="7657814" y="1644467"/>
                </a:lnTo>
                <a:lnTo>
                  <a:pt x="7657814" y="1640825"/>
                </a:lnTo>
                <a:lnTo>
                  <a:pt x="7648217" y="1637992"/>
                </a:lnTo>
                <a:lnTo>
                  <a:pt x="7645264" y="1633135"/>
                </a:lnTo>
                <a:lnTo>
                  <a:pt x="7640096" y="1637183"/>
                </a:lnTo>
                <a:lnTo>
                  <a:pt x="7632713" y="1630707"/>
                </a:lnTo>
                <a:lnTo>
                  <a:pt x="7626069" y="1616947"/>
                </a:lnTo>
                <a:lnTo>
                  <a:pt x="7643049" y="1614923"/>
                </a:lnTo>
                <a:lnTo>
                  <a:pt x="7654861" y="1616947"/>
                </a:lnTo>
                <a:lnTo>
                  <a:pt x="7661505" y="1610471"/>
                </a:lnTo>
                <a:lnTo>
                  <a:pt x="7654861" y="1610471"/>
                </a:lnTo>
                <a:lnTo>
                  <a:pt x="7650431" y="1606020"/>
                </a:lnTo>
                <a:lnTo>
                  <a:pt x="7661505" y="1599139"/>
                </a:lnTo>
                <a:lnTo>
                  <a:pt x="7687343" y="1586189"/>
                </a:lnTo>
                <a:lnTo>
                  <a:pt x="7689558" y="1579308"/>
                </a:lnTo>
                <a:lnTo>
                  <a:pt x="7686605" y="1574452"/>
                </a:lnTo>
                <a:lnTo>
                  <a:pt x="7673317" y="1576071"/>
                </a:lnTo>
                <a:lnTo>
                  <a:pt x="7662981" y="1582951"/>
                </a:lnTo>
                <a:lnTo>
                  <a:pt x="7652646" y="1581332"/>
                </a:lnTo>
                <a:lnTo>
                  <a:pt x="7650431" y="1582141"/>
                </a:lnTo>
                <a:lnTo>
                  <a:pt x="7653384" y="1560692"/>
                </a:lnTo>
                <a:lnTo>
                  <a:pt x="7650431" y="1581332"/>
                </a:lnTo>
                <a:lnTo>
                  <a:pt x="7650431" y="1582141"/>
                </a:lnTo>
                <a:lnTo>
                  <a:pt x="7640834" y="1585379"/>
                </a:lnTo>
                <a:lnTo>
                  <a:pt x="7640096" y="1580523"/>
                </a:lnTo>
                <a:lnTo>
                  <a:pt x="7634190" y="1579713"/>
                </a:lnTo>
                <a:lnTo>
                  <a:pt x="7622378" y="1584570"/>
                </a:lnTo>
                <a:lnTo>
                  <a:pt x="7609828" y="1583760"/>
                </a:lnTo>
                <a:lnTo>
                  <a:pt x="7603184" y="1588212"/>
                </a:lnTo>
                <a:lnTo>
                  <a:pt x="7598754" y="1595902"/>
                </a:lnTo>
                <a:lnTo>
                  <a:pt x="7588419" y="1596711"/>
                </a:lnTo>
                <a:lnTo>
                  <a:pt x="7583251" y="1603591"/>
                </a:lnTo>
                <a:lnTo>
                  <a:pt x="7572177" y="1614114"/>
                </a:lnTo>
                <a:lnTo>
                  <a:pt x="7568486" y="1613305"/>
                </a:lnTo>
                <a:lnTo>
                  <a:pt x="7558151" y="1614114"/>
                </a:lnTo>
                <a:lnTo>
                  <a:pt x="7550030" y="1620185"/>
                </a:lnTo>
                <a:lnTo>
                  <a:pt x="7536742" y="1617352"/>
                </a:lnTo>
                <a:lnTo>
                  <a:pt x="7527145" y="1623422"/>
                </a:lnTo>
                <a:lnTo>
                  <a:pt x="7520500" y="1622208"/>
                </a:lnTo>
                <a:lnTo>
                  <a:pt x="7513856" y="1612090"/>
                </a:lnTo>
                <a:lnTo>
                  <a:pt x="7509427" y="1612495"/>
                </a:lnTo>
                <a:lnTo>
                  <a:pt x="7512380" y="1618161"/>
                </a:lnTo>
                <a:lnTo>
                  <a:pt x="7518286" y="1624636"/>
                </a:lnTo>
                <a:lnTo>
                  <a:pt x="7516071" y="1630707"/>
                </a:lnTo>
                <a:lnTo>
                  <a:pt x="7504997" y="1644467"/>
                </a:lnTo>
                <a:lnTo>
                  <a:pt x="7499091" y="1647705"/>
                </a:lnTo>
                <a:lnTo>
                  <a:pt x="7496877" y="1643253"/>
                </a:lnTo>
                <a:lnTo>
                  <a:pt x="7500568" y="1641230"/>
                </a:lnTo>
                <a:lnTo>
                  <a:pt x="7510903" y="1630707"/>
                </a:lnTo>
                <a:lnTo>
                  <a:pt x="7509427" y="1626660"/>
                </a:lnTo>
                <a:lnTo>
                  <a:pt x="7503521" y="1623422"/>
                </a:lnTo>
                <a:lnTo>
                  <a:pt x="7502044" y="1628684"/>
                </a:lnTo>
                <a:lnTo>
                  <a:pt x="7486541" y="1643253"/>
                </a:lnTo>
                <a:lnTo>
                  <a:pt x="7477682" y="1644872"/>
                </a:lnTo>
                <a:lnTo>
                  <a:pt x="7476206" y="1650134"/>
                </a:lnTo>
                <a:lnTo>
                  <a:pt x="7465870" y="1650134"/>
                </a:lnTo>
                <a:lnTo>
                  <a:pt x="7458488" y="1645277"/>
                </a:lnTo>
                <a:lnTo>
                  <a:pt x="7452582" y="1650538"/>
                </a:lnTo>
                <a:lnTo>
                  <a:pt x="7441508" y="1648919"/>
                </a:lnTo>
                <a:lnTo>
                  <a:pt x="7440032" y="1652562"/>
                </a:lnTo>
                <a:lnTo>
                  <a:pt x="7446676" y="1656609"/>
                </a:lnTo>
                <a:lnTo>
                  <a:pt x="7462179" y="1655395"/>
                </a:lnTo>
                <a:lnTo>
                  <a:pt x="7468085" y="1662275"/>
                </a:lnTo>
                <a:lnTo>
                  <a:pt x="7474729" y="1666322"/>
                </a:lnTo>
                <a:lnTo>
                  <a:pt x="7479897" y="1663489"/>
                </a:lnTo>
                <a:lnTo>
                  <a:pt x="7483588" y="1667941"/>
                </a:lnTo>
                <a:lnTo>
                  <a:pt x="7478420" y="1673607"/>
                </a:lnTo>
                <a:lnTo>
                  <a:pt x="7479159" y="1677654"/>
                </a:lnTo>
                <a:lnTo>
                  <a:pt x="7483588" y="1675226"/>
                </a:lnTo>
                <a:lnTo>
                  <a:pt x="7488018" y="1675226"/>
                </a:lnTo>
                <a:lnTo>
                  <a:pt x="7486541" y="1682511"/>
                </a:lnTo>
                <a:lnTo>
                  <a:pt x="7492447" y="1677249"/>
                </a:lnTo>
                <a:lnTo>
                  <a:pt x="7497615" y="1680082"/>
                </a:lnTo>
                <a:lnTo>
                  <a:pt x="7499830" y="1690605"/>
                </a:lnTo>
                <a:lnTo>
                  <a:pt x="7505735" y="1696271"/>
                </a:lnTo>
                <a:lnTo>
                  <a:pt x="7516809" y="1699509"/>
                </a:lnTo>
                <a:lnTo>
                  <a:pt x="7521977" y="1697080"/>
                </a:lnTo>
                <a:lnTo>
                  <a:pt x="7504997" y="1682511"/>
                </a:lnTo>
                <a:lnTo>
                  <a:pt x="7488018" y="1662680"/>
                </a:lnTo>
                <a:lnTo>
                  <a:pt x="7482850" y="1650943"/>
                </a:lnTo>
                <a:lnTo>
                  <a:pt x="7487279" y="1648515"/>
                </a:lnTo>
                <a:lnTo>
                  <a:pt x="7494662" y="1658228"/>
                </a:lnTo>
                <a:lnTo>
                  <a:pt x="7498353" y="1670369"/>
                </a:lnTo>
                <a:lnTo>
                  <a:pt x="7522715" y="1694652"/>
                </a:lnTo>
                <a:lnTo>
                  <a:pt x="7528621" y="1697080"/>
                </a:lnTo>
                <a:lnTo>
                  <a:pt x="7536742" y="1688986"/>
                </a:lnTo>
                <a:lnTo>
                  <a:pt x="7541909" y="1688581"/>
                </a:lnTo>
                <a:lnTo>
                  <a:pt x="7551507" y="1694247"/>
                </a:lnTo>
                <a:lnTo>
                  <a:pt x="7555198" y="1684534"/>
                </a:lnTo>
                <a:lnTo>
                  <a:pt x="7571439" y="1682915"/>
                </a:lnTo>
                <a:lnTo>
                  <a:pt x="7584728" y="1683725"/>
                </a:lnTo>
                <a:lnTo>
                  <a:pt x="7580298" y="1689391"/>
                </a:lnTo>
                <a:lnTo>
                  <a:pt x="7575869" y="1693438"/>
                </a:lnTo>
                <a:lnTo>
                  <a:pt x="7580298" y="1701937"/>
                </a:lnTo>
                <a:lnTo>
                  <a:pt x="7574392" y="1708412"/>
                </a:lnTo>
                <a:lnTo>
                  <a:pt x="7557413" y="1709626"/>
                </a:lnTo>
                <a:lnTo>
                  <a:pt x="7537480" y="1706793"/>
                </a:lnTo>
                <a:lnTo>
                  <a:pt x="7526406" y="1712460"/>
                </a:lnTo>
                <a:lnTo>
                  <a:pt x="7517547" y="1723792"/>
                </a:lnTo>
                <a:lnTo>
                  <a:pt x="7501306" y="1723387"/>
                </a:lnTo>
                <a:lnTo>
                  <a:pt x="7478420" y="1739171"/>
                </a:lnTo>
                <a:lnTo>
                  <a:pt x="7461441" y="1746456"/>
                </a:lnTo>
                <a:lnTo>
                  <a:pt x="7442985" y="1746051"/>
                </a:lnTo>
                <a:lnTo>
                  <a:pt x="7434864" y="1739575"/>
                </a:lnTo>
                <a:lnTo>
                  <a:pt x="7437079" y="1736338"/>
                </a:lnTo>
                <a:lnTo>
                  <a:pt x="7442985" y="1719340"/>
                </a:lnTo>
                <a:lnTo>
                  <a:pt x="7442247" y="1712864"/>
                </a:lnTo>
                <a:lnTo>
                  <a:pt x="7426743" y="1701532"/>
                </a:lnTo>
                <a:lnTo>
                  <a:pt x="7420837" y="1701937"/>
                </a:lnTo>
                <a:lnTo>
                  <a:pt x="7409764" y="1697080"/>
                </a:lnTo>
                <a:lnTo>
                  <a:pt x="7403120" y="1702342"/>
                </a:lnTo>
                <a:lnTo>
                  <a:pt x="7394261" y="1699104"/>
                </a:lnTo>
                <a:lnTo>
                  <a:pt x="7404596" y="1684534"/>
                </a:lnTo>
                <a:lnTo>
                  <a:pt x="7422314" y="1675226"/>
                </a:lnTo>
                <a:lnTo>
                  <a:pt x="7437079" y="1672393"/>
                </a:lnTo>
                <a:lnTo>
                  <a:pt x="7441508" y="1669964"/>
                </a:lnTo>
                <a:lnTo>
                  <a:pt x="7435602" y="1663894"/>
                </a:lnTo>
                <a:lnTo>
                  <a:pt x="7433388" y="1652562"/>
                </a:lnTo>
                <a:lnTo>
                  <a:pt x="7428958" y="1650538"/>
                </a:lnTo>
                <a:lnTo>
                  <a:pt x="7425267" y="1657014"/>
                </a:lnTo>
                <a:lnTo>
                  <a:pt x="7417146" y="1652966"/>
                </a:lnTo>
                <a:lnTo>
                  <a:pt x="7406073" y="1648515"/>
                </a:lnTo>
                <a:lnTo>
                  <a:pt x="7393522" y="1650134"/>
                </a:lnTo>
                <a:lnTo>
                  <a:pt x="7383187" y="1655395"/>
                </a:lnTo>
                <a:lnTo>
                  <a:pt x="7374328" y="1650538"/>
                </a:lnTo>
                <a:lnTo>
                  <a:pt x="7367684" y="1649729"/>
                </a:lnTo>
                <a:lnTo>
                  <a:pt x="7360301" y="1644063"/>
                </a:lnTo>
                <a:lnTo>
                  <a:pt x="7365469" y="1640825"/>
                </a:lnTo>
                <a:lnTo>
                  <a:pt x="7367684" y="1637587"/>
                </a:lnTo>
                <a:lnTo>
                  <a:pt x="7352919" y="1632731"/>
                </a:lnTo>
                <a:lnTo>
                  <a:pt x="7335201" y="1632731"/>
                </a:lnTo>
                <a:lnTo>
                  <a:pt x="7330772" y="1627065"/>
                </a:lnTo>
                <a:lnTo>
                  <a:pt x="7341845" y="1627065"/>
                </a:lnTo>
                <a:lnTo>
                  <a:pt x="7358825" y="1625041"/>
                </a:lnTo>
                <a:lnTo>
                  <a:pt x="7367684" y="1627874"/>
                </a:lnTo>
                <a:lnTo>
                  <a:pt x="7374328" y="1624636"/>
                </a:lnTo>
                <a:lnTo>
                  <a:pt x="7384663" y="1618566"/>
                </a:lnTo>
                <a:lnTo>
                  <a:pt x="7369899" y="1622208"/>
                </a:lnTo>
                <a:lnTo>
                  <a:pt x="7362516" y="1619780"/>
                </a:lnTo>
                <a:lnTo>
                  <a:pt x="7355872" y="1615733"/>
                </a:lnTo>
                <a:lnTo>
                  <a:pt x="7352919" y="1610471"/>
                </a:lnTo>
                <a:lnTo>
                  <a:pt x="7348490" y="1616542"/>
                </a:lnTo>
                <a:lnTo>
                  <a:pt x="7344798" y="1621803"/>
                </a:lnTo>
                <a:lnTo>
                  <a:pt x="7335201" y="1621803"/>
                </a:lnTo>
                <a:lnTo>
                  <a:pt x="7335939" y="1619375"/>
                </a:lnTo>
                <a:lnTo>
                  <a:pt x="7330033" y="1614519"/>
                </a:lnTo>
                <a:lnTo>
                  <a:pt x="7320436" y="1625851"/>
                </a:lnTo>
                <a:lnTo>
                  <a:pt x="7308624" y="1626660"/>
                </a:lnTo>
                <a:lnTo>
                  <a:pt x="7301242" y="1631922"/>
                </a:lnTo>
                <a:lnTo>
                  <a:pt x="7301242" y="1643253"/>
                </a:lnTo>
                <a:lnTo>
                  <a:pt x="7291645" y="1655395"/>
                </a:lnTo>
                <a:lnTo>
                  <a:pt x="7286477" y="1655395"/>
                </a:lnTo>
                <a:lnTo>
                  <a:pt x="7289430" y="1661465"/>
                </a:lnTo>
                <a:lnTo>
                  <a:pt x="7270236" y="1682511"/>
                </a:lnTo>
                <a:lnTo>
                  <a:pt x="7263591" y="1682511"/>
                </a:lnTo>
                <a:lnTo>
                  <a:pt x="7259900" y="1676440"/>
                </a:lnTo>
                <a:lnTo>
                  <a:pt x="7259162" y="1682915"/>
                </a:lnTo>
                <a:lnTo>
                  <a:pt x="7258424" y="1688581"/>
                </a:lnTo>
                <a:lnTo>
                  <a:pt x="7262853" y="1694247"/>
                </a:lnTo>
                <a:lnTo>
                  <a:pt x="7261377" y="1701937"/>
                </a:lnTo>
                <a:lnTo>
                  <a:pt x="7261377" y="1702342"/>
                </a:lnTo>
                <a:lnTo>
                  <a:pt x="7256209" y="1706793"/>
                </a:lnTo>
                <a:lnTo>
                  <a:pt x="7261377" y="1710841"/>
                </a:lnTo>
                <a:lnTo>
                  <a:pt x="7261377" y="1717721"/>
                </a:lnTo>
                <a:lnTo>
                  <a:pt x="7253994" y="1729458"/>
                </a:lnTo>
                <a:lnTo>
                  <a:pt x="7243659" y="1731886"/>
                </a:lnTo>
                <a:lnTo>
                  <a:pt x="7225941" y="1732695"/>
                </a:lnTo>
                <a:lnTo>
                  <a:pt x="7223726" y="1742409"/>
                </a:lnTo>
                <a:lnTo>
                  <a:pt x="7217082" y="1748884"/>
                </a:lnTo>
                <a:lnTo>
                  <a:pt x="7221512" y="1755359"/>
                </a:lnTo>
                <a:lnTo>
                  <a:pt x="7220773" y="1768715"/>
                </a:lnTo>
                <a:lnTo>
                  <a:pt x="7215606" y="1777214"/>
                </a:lnTo>
                <a:lnTo>
                  <a:pt x="7218559" y="1788141"/>
                </a:lnTo>
                <a:lnTo>
                  <a:pt x="7219297" y="1790569"/>
                </a:lnTo>
                <a:lnTo>
                  <a:pt x="7217820" y="1807972"/>
                </a:lnTo>
                <a:lnTo>
                  <a:pt x="7211176" y="1813233"/>
                </a:lnTo>
                <a:lnTo>
                  <a:pt x="7202317" y="1812424"/>
                </a:lnTo>
                <a:lnTo>
                  <a:pt x="7188291" y="1823351"/>
                </a:lnTo>
                <a:lnTo>
                  <a:pt x="7190505" y="1843587"/>
                </a:lnTo>
                <a:lnTo>
                  <a:pt x="7187552" y="1852491"/>
                </a:lnTo>
                <a:lnTo>
                  <a:pt x="7173526" y="1862204"/>
                </a:lnTo>
                <a:lnTo>
                  <a:pt x="7175740" y="1867060"/>
                </a:lnTo>
                <a:lnTo>
                  <a:pt x="7183861" y="1868275"/>
                </a:lnTo>
                <a:lnTo>
                  <a:pt x="7193458" y="1881630"/>
                </a:lnTo>
                <a:lnTo>
                  <a:pt x="7200841" y="1892557"/>
                </a:lnTo>
                <a:lnTo>
                  <a:pt x="7200841" y="1893367"/>
                </a:lnTo>
                <a:lnTo>
                  <a:pt x="7202317" y="1909555"/>
                </a:lnTo>
                <a:lnTo>
                  <a:pt x="7217820" y="1921697"/>
                </a:lnTo>
                <a:lnTo>
                  <a:pt x="7228894" y="1923316"/>
                </a:lnTo>
                <a:lnTo>
                  <a:pt x="7239968" y="1933839"/>
                </a:lnTo>
                <a:lnTo>
                  <a:pt x="7250303" y="1939100"/>
                </a:lnTo>
                <a:lnTo>
                  <a:pt x="7250303" y="1945170"/>
                </a:lnTo>
                <a:lnTo>
                  <a:pt x="7241444" y="1953265"/>
                </a:lnTo>
                <a:lnTo>
                  <a:pt x="7228894" y="1952051"/>
                </a:lnTo>
                <a:lnTo>
                  <a:pt x="7222250" y="1948408"/>
                </a:lnTo>
                <a:lnTo>
                  <a:pt x="7211176" y="1948408"/>
                </a:lnTo>
                <a:lnTo>
                  <a:pt x="7206008" y="1952455"/>
                </a:lnTo>
                <a:lnTo>
                  <a:pt x="7189029" y="1952051"/>
                </a:lnTo>
                <a:lnTo>
                  <a:pt x="7179432" y="1956098"/>
                </a:lnTo>
                <a:lnTo>
                  <a:pt x="7174264" y="1968239"/>
                </a:lnTo>
                <a:lnTo>
                  <a:pt x="7147687" y="1980381"/>
                </a:lnTo>
                <a:lnTo>
                  <a:pt x="7127016" y="1996974"/>
                </a:lnTo>
                <a:lnTo>
                  <a:pt x="7126278" y="1990498"/>
                </a:lnTo>
                <a:lnTo>
                  <a:pt x="7131446" y="1977143"/>
                </a:lnTo>
                <a:lnTo>
                  <a:pt x="7137352" y="1976738"/>
                </a:lnTo>
                <a:lnTo>
                  <a:pt x="7146949" y="1970668"/>
                </a:lnTo>
                <a:lnTo>
                  <a:pt x="7137352" y="1971882"/>
                </a:lnTo>
                <a:lnTo>
                  <a:pt x="7131446" y="1970263"/>
                </a:lnTo>
                <a:lnTo>
                  <a:pt x="7125540" y="1971477"/>
                </a:lnTo>
                <a:lnTo>
                  <a:pt x="7118157" y="1967025"/>
                </a:lnTo>
                <a:lnTo>
                  <a:pt x="7113728" y="1958931"/>
                </a:lnTo>
                <a:lnTo>
                  <a:pt x="7112990" y="1958931"/>
                </a:lnTo>
                <a:lnTo>
                  <a:pt x="7098225" y="1955288"/>
                </a:lnTo>
                <a:lnTo>
                  <a:pt x="7077554" y="1955288"/>
                </a:lnTo>
                <a:lnTo>
                  <a:pt x="7070910" y="1948003"/>
                </a:lnTo>
                <a:lnTo>
                  <a:pt x="7066480" y="1948003"/>
                </a:lnTo>
                <a:lnTo>
                  <a:pt x="7066480" y="1952455"/>
                </a:lnTo>
                <a:lnTo>
                  <a:pt x="7056883" y="1960954"/>
                </a:lnTo>
                <a:lnTo>
                  <a:pt x="7048763" y="1960550"/>
                </a:lnTo>
                <a:lnTo>
                  <a:pt x="7037689" y="1952860"/>
                </a:lnTo>
                <a:lnTo>
                  <a:pt x="7031045" y="1955288"/>
                </a:lnTo>
                <a:lnTo>
                  <a:pt x="7027353" y="1967430"/>
                </a:lnTo>
                <a:lnTo>
                  <a:pt x="7019233" y="1971477"/>
                </a:lnTo>
                <a:lnTo>
                  <a:pt x="7009636" y="1968644"/>
                </a:lnTo>
                <a:lnTo>
                  <a:pt x="7003730" y="1974310"/>
                </a:lnTo>
                <a:lnTo>
                  <a:pt x="7013327" y="1984023"/>
                </a:lnTo>
                <a:lnTo>
                  <a:pt x="7023662" y="1985237"/>
                </a:lnTo>
                <a:lnTo>
                  <a:pt x="7034736" y="1994546"/>
                </a:lnTo>
                <a:lnTo>
                  <a:pt x="7031783" y="1997783"/>
                </a:lnTo>
                <a:lnTo>
                  <a:pt x="7025139" y="1991308"/>
                </a:lnTo>
                <a:lnTo>
                  <a:pt x="7006683" y="1990498"/>
                </a:lnTo>
                <a:lnTo>
                  <a:pt x="7005944" y="1995760"/>
                </a:lnTo>
                <a:lnTo>
                  <a:pt x="7012589" y="1998188"/>
                </a:lnTo>
                <a:lnTo>
                  <a:pt x="7019971" y="2003449"/>
                </a:lnTo>
                <a:lnTo>
                  <a:pt x="7016280" y="2009520"/>
                </a:lnTo>
                <a:lnTo>
                  <a:pt x="7009636" y="2007092"/>
                </a:lnTo>
                <a:lnTo>
                  <a:pt x="7001515" y="1996974"/>
                </a:lnTo>
                <a:lnTo>
                  <a:pt x="6991918" y="1993736"/>
                </a:lnTo>
                <a:lnTo>
                  <a:pt x="6990441" y="2000212"/>
                </a:lnTo>
                <a:lnTo>
                  <a:pt x="6994132" y="2007092"/>
                </a:lnTo>
                <a:lnTo>
                  <a:pt x="7002253" y="2011948"/>
                </a:lnTo>
                <a:lnTo>
                  <a:pt x="6991180" y="2012353"/>
                </a:lnTo>
                <a:lnTo>
                  <a:pt x="6981582" y="2005068"/>
                </a:lnTo>
                <a:lnTo>
                  <a:pt x="6980106" y="1993736"/>
                </a:lnTo>
                <a:lnTo>
                  <a:pt x="6964603" y="1987261"/>
                </a:lnTo>
                <a:lnTo>
                  <a:pt x="6963126" y="1982404"/>
                </a:lnTo>
                <a:lnTo>
                  <a:pt x="6969032" y="1982404"/>
                </a:lnTo>
                <a:lnTo>
                  <a:pt x="6967556" y="1973096"/>
                </a:lnTo>
                <a:lnTo>
                  <a:pt x="6955744" y="1975524"/>
                </a:lnTo>
                <a:lnTo>
                  <a:pt x="6949100" y="1985237"/>
                </a:lnTo>
                <a:lnTo>
                  <a:pt x="6950576" y="2003045"/>
                </a:lnTo>
                <a:lnTo>
                  <a:pt x="6946885" y="2007901"/>
                </a:lnTo>
                <a:lnTo>
                  <a:pt x="6958697" y="2017210"/>
                </a:lnTo>
                <a:lnTo>
                  <a:pt x="6960173" y="2023280"/>
                </a:lnTo>
                <a:lnTo>
                  <a:pt x="6966079" y="2027732"/>
                </a:lnTo>
                <a:lnTo>
                  <a:pt x="6981582" y="2044730"/>
                </a:lnTo>
                <a:lnTo>
                  <a:pt x="6988227" y="2052015"/>
                </a:lnTo>
                <a:lnTo>
                  <a:pt x="6984535" y="2062943"/>
                </a:lnTo>
                <a:lnTo>
                  <a:pt x="6979368" y="2064156"/>
                </a:lnTo>
                <a:lnTo>
                  <a:pt x="6978629" y="2059300"/>
                </a:lnTo>
                <a:lnTo>
                  <a:pt x="6980844" y="2054443"/>
                </a:lnTo>
                <a:lnTo>
                  <a:pt x="6974938" y="2049587"/>
                </a:lnTo>
                <a:lnTo>
                  <a:pt x="6966817" y="2046754"/>
                </a:lnTo>
                <a:lnTo>
                  <a:pt x="6967556" y="2052015"/>
                </a:lnTo>
                <a:lnTo>
                  <a:pt x="6962388" y="2058490"/>
                </a:lnTo>
                <a:lnTo>
                  <a:pt x="6971985" y="2060919"/>
                </a:lnTo>
                <a:lnTo>
                  <a:pt x="6972723" y="2065775"/>
                </a:lnTo>
                <a:lnTo>
                  <a:pt x="6966079" y="2072251"/>
                </a:lnTo>
                <a:lnTo>
                  <a:pt x="6955744" y="2073870"/>
                </a:lnTo>
                <a:lnTo>
                  <a:pt x="6965341" y="2081559"/>
                </a:lnTo>
                <a:lnTo>
                  <a:pt x="6975676" y="2082773"/>
                </a:lnTo>
                <a:lnTo>
                  <a:pt x="6979368" y="2087630"/>
                </a:lnTo>
                <a:lnTo>
                  <a:pt x="6986012" y="2087225"/>
                </a:lnTo>
                <a:lnTo>
                  <a:pt x="6989703" y="2092486"/>
                </a:lnTo>
                <a:lnTo>
                  <a:pt x="6996347" y="2094105"/>
                </a:lnTo>
                <a:lnTo>
                  <a:pt x="7019233" y="2107461"/>
                </a:lnTo>
                <a:lnTo>
                  <a:pt x="7022924" y="2113532"/>
                </a:lnTo>
                <a:lnTo>
                  <a:pt x="7020709" y="2123650"/>
                </a:lnTo>
                <a:lnTo>
                  <a:pt x="7028830" y="2134982"/>
                </a:lnTo>
                <a:lnTo>
                  <a:pt x="7026615" y="2140243"/>
                </a:lnTo>
                <a:lnTo>
                  <a:pt x="7017018" y="2139029"/>
                </a:lnTo>
                <a:lnTo>
                  <a:pt x="7015542" y="2135386"/>
                </a:lnTo>
                <a:lnTo>
                  <a:pt x="7001515" y="2126482"/>
                </a:lnTo>
                <a:lnTo>
                  <a:pt x="6996347" y="2130935"/>
                </a:lnTo>
                <a:lnTo>
                  <a:pt x="6988227" y="2130530"/>
                </a:lnTo>
                <a:lnTo>
                  <a:pt x="6978629" y="2134172"/>
                </a:lnTo>
                <a:lnTo>
                  <a:pt x="6988227" y="2141052"/>
                </a:lnTo>
                <a:lnTo>
                  <a:pt x="6987488" y="2145504"/>
                </a:lnTo>
                <a:lnTo>
                  <a:pt x="6995609" y="2150361"/>
                </a:lnTo>
                <a:lnTo>
                  <a:pt x="7000038" y="2151575"/>
                </a:lnTo>
                <a:lnTo>
                  <a:pt x="7000777" y="2155217"/>
                </a:lnTo>
                <a:lnTo>
                  <a:pt x="7005206" y="2158455"/>
                </a:lnTo>
                <a:lnTo>
                  <a:pt x="7004468" y="2162098"/>
                </a:lnTo>
                <a:lnTo>
                  <a:pt x="6993394" y="2158455"/>
                </a:lnTo>
                <a:lnTo>
                  <a:pt x="6988227" y="2164121"/>
                </a:lnTo>
                <a:lnTo>
                  <a:pt x="6984535" y="2160883"/>
                </a:lnTo>
                <a:lnTo>
                  <a:pt x="6988227" y="2156836"/>
                </a:lnTo>
                <a:lnTo>
                  <a:pt x="6977153" y="2151575"/>
                </a:lnTo>
                <a:lnTo>
                  <a:pt x="6971247" y="2152384"/>
                </a:lnTo>
                <a:lnTo>
                  <a:pt x="6970509" y="2155622"/>
                </a:lnTo>
                <a:lnTo>
                  <a:pt x="6976415" y="2164526"/>
                </a:lnTo>
                <a:lnTo>
                  <a:pt x="6983059" y="2179500"/>
                </a:lnTo>
                <a:lnTo>
                  <a:pt x="6988965" y="2188404"/>
                </a:lnTo>
                <a:lnTo>
                  <a:pt x="6987488" y="2194879"/>
                </a:lnTo>
                <a:lnTo>
                  <a:pt x="6993394" y="2204188"/>
                </a:lnTo>
                <a:lnTo>
                  <a:pt x="6978629" y="2194879"/>
                </a:lnTo>
                <a:lnTo>
                  <a:pt x="6974938" y="2186785"/>
                </a:lnTo>
                <a:lnTo>
                  <a:pt x="6966079" y="2186785"/>
                </a:lnTo>
                <a:lnTo>
                  <a:pt x="6961650" y="2197308"/>
                </a:lnTo>
                <a:lnTo>
                  <a:pt x="6961650" y="2209854"/>
                </a:lnTo>
                <a:lnTo>
                  <a:pt x="6955744" y="2203783"/>
                </a:lnTo>
                <a:lnTo>
                  <a:pt x="6957959" y="2196093"/>
                </a:lnTo>
                <a:lnTo>
                  <a:pt x="6955006" y="2189618"/>
                </a:lnTo>
                <a:lnTo>
                  <a:pt x="6941717" y="2184357"/>
                </a:lnTo>
                <a:lnTo>
                  <a:pt x="6938026" y="2174239"/>
                </a:lnTo>
                <a:lnTo>
                  <a:pt x="6934335" y="2182333"/>
                </a:lnTo>
                <a:lnTo>
                  <a:pt x="6936550" y="2186785"/>
                </a:lnTo>
                <a:lnTo>
                  <a:pt x="6934335" y="2192451"/>
                </a:lnTo>
                <a:lnTo>
                  <a:pt x="6927691" y="2186380"/>
                </a:lnTo>
                <a:lnTo>
                  <a:pt x="6918832" y="2175453"/>
                </a:lnTo>
                <a:lnTo>
                  <a:pt x="6918094" y="2166954"/>
                </a:lnTo>
                <a:lnTo>
                  <a:pt x="6922523" y="2162502"/>
                </a:lnTo>
                <a:lnTo>
                  <a:pt x="6921047" y="2155622"/>
                </a:lnTo>
                <a:lnTo>
                  <a:pt x="6910711" y="2146718"/>
                </a:lnTo>
                <a:lnTo>
                  <a:pt x="6899638" y="2141862"/>
                </a:lnTo>
                <a:lnTo>
                  <a:pt x="6889302" y="2130935"/>
                </a:lnTo>
                <a:lnTo>
                  <a:pt x="6892255" y="2122840"/>
                </a:lnTo>
                <a:lnTo>
                  <a:pt x="6898161" y="2121221"/>
                </a:lnTo>
                <a:lnTo>
                  <a:pt x="6904805" y="2113127"/>
                </a:lnTo>
                <a:lnTo>
                  <a:pt x="6913664" y="2116770"/>
                </a:lnTo>
                <a:lnTo>
                  <a:pt x="6921785" y="2112318"/>
                </a:lnTo>
                <a:lnTo>
                  <a:pt x="6930644" y="2109485"/>
                </a:lnTo>
                <a:lnTo>
                  <a:pt x="6950576" y="2121221"/>
                </a:lnTo>
                <a:lnTo>
                  <a:pt x="6959435" y="2123245"/>
                </a:lnTo>
                <a:lnTo>
                  <a:pt x="6966079" y="2128506"/>
                </a:lnTo>
                <a:lnTo>
                  <a:pt x="6972723" y="2122435"/>
                </a:lnTo>
                <a:lnTo>
                  <a:pt x="6980106" y="2118388"/>
                </a:lnTo>
                <a:lnTo>
                  <a:pt x="6969770" y="2116365"/>
                </a:lnTo>
                <a:lnTo>
                  <a:pt x="6964603" y="2112722"/>
                </a:lnTo>
                <a:lnTo>
                  <a:pt x="6957959" y="2113127"/>
                </a:lnTo>
                <a:lnTo>
                  <a:pt x="6956482" y="2106652"/>
                </a:lnTo>
                <a:lnTo>
                  <a:pt x="6948362" y="2110294"/>
                </a:lnTo>
                <a:lnTo>
                  <a:pt x="6935811" y="2103009"/>
                </a:lnTo>
                <a:lnTo>
                  <a:pt x="6926953" y="2102200"/>
                </a:lnTo>
                <a:lnTo>
                  <a:pt x="6922523" y="2109080"/>
                </a:lnTo>
                <a:lnTo>
                  <a:pt x="6910711" y="2107866"/>
                </a:lnTo>
                <a:lnTo>
                  <a:pt x="6903329" y="2098962"/>
                </a:lnTo>
                <a:lnTo>
                  <a:pt x="6894470" y="2108675"/>
                </a:lnTo>
                <a:lnTo>
                  <a:pt x="6888564" y="2105842"/>
                </a:lnTo>
                <a:lnTo>
                  <a:pt x="6884873" y="2093701"/>
                </a:lnTo>
                <a:lnTo>
                  <a:pt x="6870846" y="2075488"/>
                </a:lnTo>
                <a:lnTo>
                  <a:pt x="6872323" y="2071441"/>
                </a:lnTo>
                <a:lnTo>
                  <a:pt x="6867155" y="2070227"/>
                </a:lnTo>
                <a:lnTo>
                  <a:pt x="6856819" y="2056467"/>
                </a:lnTo>
                <a:lnTo>
                  <a:pt x="6839102" y="2043921"/>
                </a:lnTo>
                <a:lnTo>
                  <a:pt x="6838363" y="2030970"/>
                </a:lnTo>
                <a:lnTo>
                  <a:pt x="6836887" y="2030160"/>
                </a:lnTo>
                <a:lnTo>
                  <a:pt x="6828766" y="2024494"/>
                </a:lnTo>
                <a:lnTo>
                  <a:pt x="6819169" y="2003045"/>
                </a:lnTo>
                <a:lnTo>
                  <a:pt x="6801451" y="2002235"/>
                </a:lnTo>
                <a:lnTo>
                  <a:pt x="6796283" y="1996569"/>
                </a:lnTo>
                <a:lnTo>
                  <a:pt x="6799975" y="1986451"/>
                </a:lnTo>
                <a:lnTo>
                  <a:pt x="6794807" y="1977952"/>
                </a:lnTo>
                <a:lnTo>
                  <a:pt x="6794807" y="1966620"/>
                </a:lnTo>
                <a:lnTo>
                  <a:pt x="6799236" y="1956907"/>
                </a:lnTo>
                <a:lnTo>
                  <a:pt x="6793330" y="1942337"/>
                </a:lnTo>
                <a:lnTo>
                  <a:pt x="6797760" y="1922102"/>
                </a:lnTo>
                <a:lnTo>
                  <a:pt x="6802189" y="1920078"/>
                </a:lnTo>
                <a:lnTo>
                  <a:pt x="6803666" y="1913198"/>
                </a:lnTo>
                <a:lnTo>
                  <a:pt x="6788901" y="1906318"/>
                </a:lnTo>
                <a:lnTo>
                  <a:pt x="6777827" y="1901461"/>
                </a:lnTo>
                <a:lnTo>
                  <a:pt x="6776351" y="1894581"/>
                </a:lnTo>
                <a:lnTo>
                  <a:pt x="6757895" y="1872726"/>
                </a:lnTo>
                <a:lnTo>
                  <a:pt x="6748298" y="1869084"/>
                </a:lnTo>
                <a:lnTo>
                  <a:pt x="6744606" y="1864632"/>
                </a:lnTo>
                <a:lnTo>
                  <a:pt x="6734271" y="1851681"/>
                </a:lnTo>
                <a:lnTo>
                  <a:pt x="6729103" y="1854110"/>
                </a:lnTo>
                <a:lnTo>
                  <a:pt x="6709909" y="1851277"/>
                </a:lnTo>
                <a:lnTo>
                  <a:pt x="6704003" y="1850062"/>
                </a:lnTo>
                <a:lnTo>
                  <a:pt x="6693667" y="1847634"/>
                </a:lnTo>
                <a:lnTo>
                  <a:pt x="6687023" y="1840754"/>
                </a:lnTo>
                <a:lnTo>
                  <a:pt x="6698835" y="1846420"/>
                </a:lnTo>
                <a:lnTo>
                  <a:pt x="6705479" y="1845611"/>
                </a:lnTo>
                <a:lnTo>
                  <a:pt x="6681117" y="1822542"/>
                </a:lnTo>
                <a:lnTo>
                  <a:pt x="6669305" y="1817281"/>
                </a:lnTo>
                <a:lnTo>
                  <a:pt x="6647158" y="1815662"/>
                </a:lnTo>
                <a:lnTo>
                  <a:pt x="6636084" y="1817685"/>
                </a:lnTo>
                <a:lnTo>
                  <a:pt x="6630917" y="1812019"/>
                </a:lnTo>
                <a:lnTo>
                  <a:pt x="6627226" y="1803925"/>
                </a:lnTo>
                <a:lnTo>
                  <a:pt x="6616152" y="1800687"/>
                </a:lnTo>
                <a:lnTo>
                  <a:pt x="6605078" y="1790569"/>
                </a:lnTo>
                <a:lnTo>
                  <a:pt x="6594005" y="1790569"/>
                </a:lnTo>
                <a:lnTo>
                  <a:pt x="6589575" y="1782880"/>
                </a:lnTo>
                <a:lnTo>
                  <a:pt x="6593266" y="1775190"/>
                </a:lnTo>
                <a:lnTo>
                  <a:pt x="6602125" y="1773976"/>
                </a:lnTo>
                <a:lnTo>
                  <a:pt x="6609508" y="1776404"/>
                </a:lnTo>
                <a:lnTo>
                  <a:pt x="6601387" y="1767905"/>
                </a:lnTo>
                <a:lnTo>
                  <a:pt x="6596958" y="1767096"/>
                </a:lnTo>
                <a:lnTo>
                  <a:pt x="6582193" y="1754145"/>
                </a:lnTo>
                <a:lnTo>
                  <a:pt x="6574810" y="1741194"/>
                </a:lnTo>
                <a:lnTo>
                  <a:pt x="6571857" y="1727839"/>
                </a:lnTo>
                <a:lnTo>
                  <a:pt x="6562260" y="1720554"/>
                </a:lnTo>
                <a:lnTo>
                  <a:pt x="6560045" y="1711650"/>
                </a:lnTo>
                <a:lnTo>
                  <a:pt x="6547495" y="1712055"/>
                </a:lnTo>
                <a:lnTo>
                  <a:pt x="6540113" y="1719744"/>
                </a:lnTo>
                <a:lnTo>
                  <a:pt x="6537899" y="1729458"/>
                </a:lnTo>
                <a:lnTo>
                  <a:pt x="6526087" y="1747670"/>
                </a:lnTo>
                <a:lnTo>
                  <a:pt x="6521657" y="1744027"/>
                </a:lnTo>
                <a:lnTo>
                  <a:pt x="6522395" y="1740790"/>
                </a:lnTo>
                <a:lnTo>
                  <a:pt x="6511322" y="1731076"/>
                </a:lnTo>
                <a:lnTo>
                  <a:pt x="6508369" y="1712864"/>
                </a:lnTo>
                <a:lnTo>
                  <a:pt x="6508369" y="1712055"/>
                </a:lnTo>
                <a:lnTo>
                  <a:pt x="6509107" y="1703556"/>
                </a:lnTo>
                <a:lnTo>
                  <a:pt x="6517228" y="1701532"/>
                </a:lnTo>
                <a:lnTo>
                  <a:pt x="6517228" y="1695057"/>
                </a:lnTo>
                <a:lnTo>
                  <a:pt x="6507630" y="1691010"/>
                </a:lnTo>
                <a:lnTo>
                  <a:pt x="6506892" y="1690605"/>
                </a:lnTo>
                <a:lnTo>
                  <a:pt x="6495818" y="1688177"/>
                </a:lnTo>
                <a:lnTo>
                  <a:pt x="6489174" y="1691414"/>
                </a:lnTo>
                <a:lnTo>
                  <a:pt x="6481792" y="1697890"/>
                </a:lnTo>
                <a:lnTo>
                  <a:pt x="6470718" y="1697890"/>
                </a:lnTo>
                <a:lnTo>
                  <a:pt x="6460382" y="1706389"/>
                </a:lnTo>
                <a:lnTo>
                  <a:pt x="6450047" y="1707603"/>
                </a:lnTo>
                <a:lnTo>
                  <a:pt x="6445618" y="1714483"/>
                </a:lnTo>
                <a:lnTo>
                  <a:pt x="6451524" y="1724196"/>
                </a:lnTo>
                <a:lnTo>
                  <a:pt x="6458168" y="1732291"/>
                </a:lnTo>
                <a:lnTo>
                  <a:pt x="6450047" y="1742813"/>
                </a:lnTo>
                <a:lnTo>
                  <a:pt x="6445618" y="1746456"/>
                </a:lnTo>
                <a:lnTo>
                  <a:pt x="6451524" y="1757788"/>
                </a:lnTo>
                <a:lnTo>
                  <a:pt x="6453000" y="1771143"/>
                </a:lnTo>
                <a:lnTo>
                  <a:pt x="6458168" y="1778023"/>
                </a:lnTo>
                <a:lnTo>
                  <a:pt x="6480315" y="1788546"/>
                </a:lnTo>
                <a:lnTo>
                  <a:pt x="6492127" y="1794617"/>
                </a:lnTo>
                <a:lnTo>
                  <a:pt x="6498033" y="1802306"/>
                </a:lnTo>
                <a:lnTo>
                  <a:pt x="6530516" y="1832660"/>
                </a:lnTo>
                <a:lnTo>
                  <a:pt x="6531254" y="1840349"/>
                </a:lnTo>
                <a:lnTo>
                  <a:pt x="6535684" y="1842373"/>
                </a:lnTo>
                <a:lnTo>
                  <a:pt x="6535684" y="1852086"/>
                </a:lnTo>
                <a:lnTo>
                  <a:pt x="6543066" y="1860990"/>
                </a:lnTo>
                <a:lnTo>
                  <a:pt x="6551925" y="1869489"/>
                </a:lnTo>
                <a:lnTo>
                  <a:pt x="6558569" y="1879607"/>
                </a:lnTo>
                <a:lnTo>
                  <a:pt x="6573334" y="1890129"/>
                </a:lnTo>
                <a:lnTo>
                  <a:pt x="6580716" y="1897010"/>
                </a:lnTo>
                <a:lnTo>
                  <a:pt x="6589575" y="1898628"/>
                </a:lnTo>
                <a:lnTo>
                  <a:pt x="6596219" y="1902271"/>
                </a:lnTo>
                <a:lnTo>
                  <a:pt x="6614675" y="1901866"/>
                </a:lnTo>
                <a:lnTo>
                  <a:pt x="6622796" y="1904294"/>
                </a:lnTo>
                <a:lnTo>
                  <a:pt x="6634608" y="1902271"/>
                </a:lnTo>
                <a:lnTo>
                  <a:pt x="6643467" y="1906318"/>
                </a:lnTo>
                <a:lnTo>
                  <a:pt x="6641990" y="1912793"/>
                </a:lnTo>
                <a:lnTo>
                  <a:pt x="6629440" y="1920887"/>
                </a:lnTo>
                <a:lnTo>
                  <a:pt x="6628702" y="1924935"/>
                </a:lnTo>
                <a:lnTo>
                  <a:pt x="6633870" y="1932219"/>
                </a:lnTo>
                <a:lnTo>
                  <a:pt x="6644205" y="1932219"/>
                </a:lnTo>
                <a:lnTo>
                  <a:pt x="6662661" y="1936267"/>
                </a:lnTo>
                <a:lnTo>
                  <a:pt x="6701788" y="1956098"/>
                </a:lnTo>
                <a:lnTo>
                  <a:pt x="6717291" y="1966216"/>
                </a:lnTo>
                <a:lnTo>
                  <a:pt x="6726888" y="1975929"/>
                </a:lnTo>
                <a:lnTo>
                  <a:pt x="6743130" y="1979976"/>
                </a:lnTo>
                <a:lnTo>
                  <a:pt x="6751989" y="1985237"/>
                </a:lnTo>
                <a:lnTo>
                  <a:pt x="6755680" y="1991308"/>
                </a:lnTo>
                <a:lnTo>
                  <a:pt x="6754203" y="2003045"/>
                </a:lnTo>
                <a:lnTo>
                  <a:pt x="6749774" y="2008711"/>
                </a:lnTo>
                <a:lnTo>
                  <a:pt x="6751251" y="2016400"/>
                </a:lnTo>
                <a:lnTo>
                  <a:pt x="6748298" y="2018424"/>
                </a:lnTo>
                <a:lnTo>
                  <a:pt x="6747559" y="2020852"/>
                </a:lnTo>
                <a:lnTo>
                  <a:pt x="6738700" y="2017614"/>
                </a:lnTo>
                <a:lnTo>
                  <a:pt x="6732056" y="2009520"/>
                </a:lnTo>
                <a:lnTo>
                  <a:pt x="6728365" y="2001021"/>
                </a:lnTo>
                <a:lnTo>
                  <a:pt x="6729103" y="1994141"/>
                </a:lnTo>
                <a:lnTo>
                  <a:pt x="6723935" y="1991308"/>
                </a:lnTo>
                <a:lnTo>
                  <a:pt x="6708432" y="1990903"/>
                </a:lnTo>
                <a:lnTo>
                  <a:pt x="6705479" y="1986856"/>
                </a:lnTo>
                <a:lnTo>
                  <a:pt x="6695144" y="1982404"/>
                </a:lnTo>
                <a:lnTo>
                  <a:pt x="6688500" y="1983214"/>
                </a:lnTo>
                <a:lnTo>
                  <a:pt x="6684070" y="1985642"/>
                </a:lnTo>
                <a:lnTo>
                  <a:pt x="6680379" y="1996974"/>
                </a:lnTo>
                <a:lnTo>
                  <a:pt x="6675211" y="2002640"/>
                </a:lnTo>
                <a:lnTo>
                  <a:pt x="6675211" y="2008306"/>
                </a:lnTo>
                <a:lnTo>
                  <a:pt x="6673735" y="2015186"/>
                </a:lnTo>
                <a:lnTo>
                  <a:pt x="6666352" y="2019638"/>
                </a:lnTo>
                <a:lnTo>
                  <a:pt x="6666352" y="2026518"/>
                </a:lnTo>
                <a:lnTo>
                  <a:pt x="6670044" y="2031375"/>
                </a:lnTo>
                <a:lnTo>
                  <a:pt x="6678164" y="2032184"/>
                </a:lnTo>
                <a:lnTo>
                  <a:pt x="6692191" y="2044325"/>
                </a:lnTo>
                <a:lnTo>
                  <a:pt x="6694406" y="2049587"/>
                </a:lnTo>
                <a:lnTo>
                  <a:pt x="6692929" y="2061728"/>
                </a:lnTo>
                <a:lnTo>
                  <a:pt x="6695882" y="2065775"/>
                </a:lnTo>
                <a:lnTo>
                  <a:pt x="6692191" y="2072251"/>
                </a:lnTo>
                <a:lnTo>
                  <a:pt x="6683332" y="2074274"/>
                </a:lnTo>
                <a:lnTo>
                  <a:pt x="6675211" y="2082369"/>
                </a:lnTo>
                <a:lnTo>
                  <a:pt x="6674473" y="2103414"/>
                </a:lnTo>
                <a:lnTo>
                  <a:pt x="6660447" y="2113532"/>
                </a:lnTo>
                <a:lnTo>
                  <a:pt x="6658970" y="2123245"/>
                </a:lnTo>
                <a:lnTo>
                  <a:pt x="6651588" y="2132553"/>
                </a:lnTo>
                <a:lnTo>
                  <a:pt x="6637561" y="2133363"/>
                </a:lnTo>
                <a:lnTo>
                  <a:pt x="6626487" y="2123245"/>
                </a:lnTo>
                <a:lnTo>
                  <a:pt x="6625749" y="2116365"/>
                </a:lnTo>
                <a:lnTo>
                  <a:pt x="6627964" y="2113127"/>
                </a:lnTo>
                <a:lnTo>
                  <a:pt x="6634608" y="2109889"/>
                </a:lnTo>
                <a:lnTo>
                  <a:pt x="6640514" y="2103414"/>
                </a:lnTo>
                <a:lnTo>
                  <a:pt x="6641252" y="2094915"/>
                </a:lnTo>
                <a:lnTo>
                  <a:pt x="6640514" y="2086011"/>
                </a:lnTo>
                <a:lnTo>
                  <a:pt x="6642729" y="2084392"/>
                </a:lnTo>
                <a:lnTo>
                  <a:pt x="6647158" y="2083987"/>
                </a:lnTo>
                <a:lnTo>
                  <a:pt x="6652326" y="2078321"/>
                </a:lnTo>
                <a:lnTo>
                  <a:pt x="6652326" y="2069823"/>
                </a:lnTo>
                <a:lnTo>
                  <a:pt x="6647158" y="2062133"/>
                </a:lnTo>
                <a:lnTo>
                  <a:pt x="6642729" y="2045944"/>
                </a:lnTo>
                <a:lnTo>
                  <a:pt x="6637561" y="2039469"/>
                </a:lnTo>
                <a:lnTo>
                  <a:pt x="6635346" y="2025709"/>
                </a:lnTo>
                <a:lnTo>
                  <a:pt x="6630917" y="2011139"/>
                </a:lnTo>
                <a:lnTo>
                  <a:pt x="6623534" y="2007092"/>
                </a:lnTo>
                <a:lnTo>
                  <a:pt x="6618367" y="2010329"/>
                </a:lnTo>
                <a:lnTo>
                  <a:pt x="6605078" y="2007497"/>
                </a:lnTo>
                <a:lnTo>
                  <a:pt x="6601387" y="1999807"/>
                </a:lnTo>
                <a:lnTo>
                  <a:pt x="6591052" y="1998997"/>
                </a:lnTo>
                <a:lnTo>
                  <a:pt x="6585884" y="1994546"/>
                </a:lnTo>
                <a:lnTo>
                  <a:pt x="6588099" y="1990498"/>
                </a:lnTo>
                <a:lnTo>
                  <a:pt x="6589575" y="1981595"/>
                </a:lnTo>
                <a:lnTo>
                  <a:pt x="6582931" y="1973905"/>
                </a:lnTo>
                <a:lnTo>
                  <a:pt x="6574072" y="1973096"/>
                </a:lnTo>
                <a:lnTo>
                  <a:pt x="6565213" y="1973500"/>
                </a:lnTo>
                <a:lnTo>
                  <a:pt x="6565951" y="1967430"/>
                </a:lnTo>
                <a:lnTo>
                  <a:pt x="6557831" y="1964597"/>
                </a:lnTo>
                <a:lnTo>
                  <a:pt x="6551925" y="1966620"/>
                </a:lnTo>
                <a:lnTo>
                  <a:pt x="6546019" y="1962978"/>
                </a:lnTo>
                <a:lnTo>
                  <a:pt x="6534946" y="1944766"/>
                </a:lnTo>
                <a:lnTo>
                  <a:pt x="6525348" y="1943956"/>
                </a:lnTo>
                <a:lnTo>
                  <a:pt x="6515012" y="1940314"/>
                </a:lnTo>
                <a:lnTo>
                  <a:pt x="6509107" y="1945980"/>
                </a:lnTo>
                <a:lnTo>
                  <a:pt x="6499510" y="1945980"/>
                </a:lnTo>
                <a:lnTo>
                  <a:pt x="6498033" y="1938290"/>
                </a:lnTo>
                <a:lnTo>
                  <a:pt x="6489912" y="1933029"/>
                </a:lnTo>
                <a:lnTo>
                  <a:pt x="6480315" y="1931410"/>
                </a:lnTo>
                <a:lnTo>
                  <a:pt x="6460382" y="1918054"/>
                </a:lnTo>
                <a:lnTo>
                  <a:pt x="6440450" y="1894176"/>
                </a:lnTo>
                <a:lnTo>
                  <a:pt x="6433806" y="1891748"/>
                </a:lnTo>
                <a:lnTo>
                  <a:pt x="6432329" y="1884463"/>
                </a:lnTo>
                <a:lnTo>
                  <a:pt x="6422733" y="1873536"/>
                </a:lnTo>
                <a:lnTo>
                  <a:pt x="6408705" y="1873131"/>
                </a:lnTo>
                <a:lnTo>
                  <a:pt x="6407229" y="1864632"/>
                </a:lnTo>
                <a:lnTo>
                  <a:pt x="6393203" y="1852895"/>
                </a:lnTo>
                <a:lnTo>
                  <a:pt x="6385820" y="1844396"/>
                </a:lnTo>
                <a:lnTo>
                  <a:pt x="6374008" y="1839135"/>
                </a:lnTo>
                <a:lnTo>
                  <a:pt x="6374746" y="1826184"/>
                </a:lnTo>
                <a:lnTo>
                  <a:pt x="6366626" y="1821732"/>
                </a:lnTo>
                <a:lnTo>
                  <a:pt x="6366626" y="1813638"/>
                </a:lnTo>
                <a:lnTo>
                  <a:pt x="6357767" y="1800283"/>
                </a:lnTo>
                <a:lnTo>
                  <a:pt x="6353337" y="1792998"/>
                </a:lnTo>
                <a:lnTo>
                  <a:pt x="6350385" y="1788141"/>
                </a:lnTo>
                <a:lnTo>
                  <a:pt x="6346693" y="1780856"/>
                </a:lnTo>
                <a:lnTo>
                  <a:pt x="6331929" y="1776809"/>
                </a:lnTo>
                <a:lnTo>
                  <a:pt x="6322331" y="1771143"/>
                </a:lnTo>
                <a:lnTo>
                  <a:pt x="6289110" y="1763049"/>
                </a:lnTo>
                <a:lnTo>
                  <a:pt x="6263272" y="1776000"/>
                </a:lnTo>
                <a:lnTo>
                  <a:pt x="6262534" y="1783689"/>
                </a:lnTo>
                <a:lnTo>
                  <a:pt x="6254413" y="1793807"/>
                </a:lnTo>
                <a:lnTo>
                  <a:pt x="6230050" y="1797855"/>
                </a:lnTo>
                <a:lnTo>
                  <a:pt x="6228574" y="1798259"/>
                </a:lnTo>
                <a:lnTo>
                  <a:pt x="6197568" y="1819709"/>
                </a:lnTo>
                <a:lnTo>
                  <a:pt x="6188709" y="1829827"/>
                </a:lnTo>
                <a:lnTo>
                  <a:pt x="6190924" y="1834279"/>
                </a:lnTo>
                <a:lnTo>
                  <a:pt x="6181327" y="1841564"/>
                </a:lnTo>
                <a:lnTo>
                  <a:pt x="6159179" y="1840349"/>
                </a:lnTo>
                <a:lnTo>
                  <a:pt x="6150320" y="1833874"/>
                </a:lnTo>
                <a:lnTo>
                  <a:pt x="6120791" y="1816471"/>
                </a:lnTo>
                <a:lnTo>
                  <a:pt x="6113408" y="1817281"/>
                </a:lnTo>
                <a:lnTo>
                  <a:pt x="6106025" y="1822947"/>
                </a:lnTo>
                <a:lnTo>
                  <a:pt x="6097905" y="1822947"/>
                </a:lnTo>
                <a:lnTo>
                  <a:pt x="6085355" y="1816066"/>
                </a:lnTo>
                <a:lnTo>
                  <a:pt x="6074281" y="1814852"/>
                </a:lnTo>
                <a:lnTo>
                  <a:pt x="6068375" y="1810805"/>
                </a:lnTo>
                <a:lnTo>
                  <a:pt x="6063207" y="1811210"/>
                </a:lnTo>
                <a:lnTo>
                  <a:pt x="6045489" y="1828208"/>
                </a:lnTo>
                <a:lnTo>
                  <a:pt x="6034416" y="1837921"/>
                </a:lnTo>
                <a:lnTo>
                  <a:pt x="6032940" y="1845206"/>
                </a:lnTo>
                <a:lnTo>
                  <a:pt x="6029248" y="1860990"/>
                </a:lnTo>
                <a:lnTo>
                  <a:pt x="6032940" y="1874345"/>
                </a:lnTo>
                <a:lnTo>
                  <a:pt x="6033678" y="1878797"/>
                </a:lnTo>
                <a:lnTo>
                  <a:pt x="6034416" y="1883654"/>
                </a:lnTo>
                <a:lnTo>
                  <a:pt x="6026295" y="1888510"/>
                </a:lnTo>
                <a:lnTo>
                  <a:pt x="6029248" y="1903080"/>
                </a:lnTo>
                <a:lnTo>
                  <a:pt x="6027772" y="1914412"/>
                </a:lnTo>
                <a:lnTo>
                  <a:pt x="6022604" y="1922911"/>
                </a:lnTo>
                <a:lnTo>
                  <a:pt x="6004148" y="1933434"/>
                </a:lnTo>
                <a:cubicBezTo>
                  <a:pt x="6004148" y="1933434"/>
                  <a:pt x="5996028" y="1943147"/>
                  <a:pt x="5995289" y="1943147"/>
                </a:cubicBezTo>
                <a:cubicBezTo>
                  <a:pt x="5994551" y="1943552"/>
                  <a:pt x="5979786" y="1949218"/>
                  <a:pt x="5979786" y="1949218"/>
                </a:cubicBezTo>
                <a:lnTo>
                  <a:pt x="5960592" y="1948408"/>
                </a:lnTo>
                <a:lnTo>
                  <a:pt x="5948041" y="1956502"/>
                </a:lnTo>
                <a:lnTo>
                  <a:pt x="5936968" y="1962168"/>
                </a:lnTo>
                <a:lnTo>
                  <a:pt x="5942136" y="1966216"/>
                </a:lnTo>
                <a:lnTo>
                  <a:pt x="5939921" y="1977143"/>
                </a:lnTo>
                <a:lnTo>
                  <a:pt x="5932538" y="1980785"/>
                </a:lnTo>
                <a:lnTo>
                  <a:pt x="5931800" y="1979976"/>
                </a:lnTo>
                <a:lnTo>
                  <a:pt x="5933277" y="1978357"/>
                </a:lnTo>
                <a:lnTo>
                  <a:pt x="5928109" y="1976738"/>
                </a:lnTo>
                <a:lnTo>
                  <a:pt x="5914082" y="1999402"/>
                </a:lnTo>
                <a:lnTo>
                  <a:pt x="5903747" y="2003854"/>
                </a:lnTo>
                <a:lnTo>
                  <a:pt x="5884552" y="2033398"/>
                </a:lnTo>
                <a:lnTo>
                  <a:pt x="5878646" y="2039874"/>
                </a:lnTo>
                <a:lnTo>
                  <a:pt x="5886767" y="2053229"/>
                </a:lnTo>
                <a:lnTo>
                  <a:pt x="5888982" y="2062133"/>
                </a:lnTo>
                <a:lnTo>
                  <a:pt x="5897102" y="2066180"/>
                </a:lnTo>
                <a:lnTo>
                  <a:pt x="5908915" y="2081559"/>
                </a:lnTo>
                <a:lnTo>
                  <a:pt x="5898579" y="2091272"/>
                </a:lnTo>
                <a:lnTo>
                  <a:pt x="5881600" y="2095319"/>
                </a:lnTo>
                <a:lnTo>
                  <a:pt x="5882338" y="2105842"/>
                </a:lnTo>
                <a:lnTo>
                  <a:pt x="5866097" y="2126482"/>
                </a:lnTo>
                <a:lnTo>
                  <a:pt x="5864620" y="2140243"/>
                </a:lnTo>
                <a:lnTo>
                  <a:pt x="5868311" y="2143885"/>
                </a:lnTo>
                <a:lnTo>
                  <a:pt x="5864620" y="2149956"/>
                </a:lnTo>
                <a:lnTo>
                  <a:pt x="5847641" y="2150361"/>
                </a:lnTo>
                <a:lnTo>
                  <a:pt x="5817372" y="2163716"/>
                </a:lnTo>
                <a:lnTo>
                  <a:pt x="5817372" y="2173025"/>
                </a:lnTo>
                <a:lnTo>
                  <a:pt x="5805560" y="2190428"/>
                </a:lnTo>
                <a:lnTo>
                  <a:pt x="5795225" y="2185976"/>
                </a:lnTo>
                <a:lnTo>
                  <a:pt x="5785628" y="2178286"/>
                </a:lnTo>
                <a:lnTo>
                  <a:pt x="5780460" y="2186380"/>
                </a:lnTo>
                <a:lnTo>
                  <a:pt x="5773077" y="2192451"/>
                </a:lnTo>
                <a:lnTo>
                  <a:pt x="5764957" y="2186785"/>
                </a:lnTo>
                <a:lnTo>
                  <a:pt x="5756098" y="2186380"/>
                </a:lnTo>
                <a:lnTo>
                  <a:pt x="5752407" y="2190023"/>
                </a:lnTo>
                <a:lnTo>
                  <a:pt x="5739119" y="2188809"/>
                </a:lnTo>
                <a:lnTo>
                  <a:pt x="5718447" y="2183547"/>
                </a:lnTo>
                <a:lnTo>
                  <a:pt x="5710327" y="2187595"/>
                </a:lnTo>
                <a:lnTo>
                  <a:pt x="5692609" y="2189618"/>
                </a:lnTo>
                <a:lnTo>
                  <a:pt x="5677106" y="2204188"/>
                </a:lnTo>
                <a:lnTo>
                  <a:pt x="5658650" y="2206211"/>
                </a:lnTo>
                <a:lnTo>
                  <a:pt x="5651268" y="2211877"/>
                </a:lnTo>
                <a:lnTo>
                  <a:pt x="5651268" y="2219567"/>
                </a:lnTo>
                <a:lnTo>
                  <a:pt x="5636502" y="2226852"/>
                </a:lnTo>
                <a:lnTo>
                  <a:pt x="5620261" y="2224424"/>
                </a:lnTo>
                <a:lnTo>
                  <a:pt x="5604020" y="2209044"/>
                </a:lnTo>
                <a:lnTo>
                  <a:pt x="5594422" y="2187999"/>
                </a:lnTo>
                <a:lnTo>
                  <a:pt x="5596637" y="2185166"/>
                </a:lnTo>
                <a:lnTo>
                  <a:pt x="5575966" y="2166954"/>
                </a:lnTo>
                <a:lnTo>
                  <a:pt x="5561201" y="2165740"/>
                </a:lnTo>
                <a:lnTo>
                  <a:pt x="5553081" y="2163716"/>
                </a:lnTo>
                <a:lnTo>
                  <a:pt x="5553081" y="2163311"/>
                </a:lnTo>
                <a:lnTo>
                  <a:pt x="5550866" y="2167359"/>
                </a:lnTo>
                <a:lnTo>
                  <a:pt x="5537578" y="2168168"/>
                </a:lnTo>
                <a:lnTo>
                  <a:pt x="5522813" y="2175858"/>
                </a:lnTo>
                <a:lnTo>
                  <a:pt x="5513216" y="2170596"/>
                </a:lnTo>
                <a:lnTo>
                  <a:pt x="5492545" y="2162907"/>
                </a:lnTo>
                <a:lnTo>
                  <a:pt x="5477780" y="2172620"/>
                </a:lnTo>
                <a:lnTo>
                  <a:pt x="5474089" y="2169787"/>
                </a:lnTo>
                <a:lnTo>
                  <a:pt x="5477780" y="2164526"/>
                </a:lnTo>
                <a:lnTo>
                  <a:pt x="5482948" y="2147123"/>
                </a:lnTo>
                <a:lnTo>
                  <a:pt x="5482210" y="2122840"/>
                </a:lnTo>
                <a:lnTo>
                  <a:pt x="5487377" y="2111913"/>
                </a:lnTo>
                <a:lnTo>
                  <a:pt x="5483686" y="2099772"/>
                </a:lnTo>
                <a:lnTo>
                  <a:pt x="5488854" y="2093701"/>
                </a:lnTo>
                <a:lnTo>
                  <a:pt x="5476304" y="2093296"/>
                </a:lnTo>
                <a:lnTo>
                  <a:pt x="5468921" y="2099772"/>
                </a:lnTo>
                <a:lnTo>
                  <a:pt x="5463753" y="2095319"/>
                </a:lnTo>
                <a:lnTo>
                  <a:pt x="5464492" y="2085606"/>
                </a:lnTo>
                <a:lnTo>
                  <a:pt x="5479256" y="2079131"/>
                </a:lnTo>
                <a:lnTo>
                  <a:pt x="5477042" y="2074274"/>
                </a:lnTo>
                <a:lnTo>
                  <a:pt x="5478518" y="2068204"/>
                </a:lnTo>
                <a:lnTo>
                  <a:pt x="5468183" y="2074274"/>
                </a:lnTo>
                <a:lnTo>
                  <a:pt x="5463015" y="2080750"/>
                </a:lnTo>
                <a:lnTo>
                  <a:pt x="5453418" y="2080750"/>
                </a:lnTo>
                <a:lnTo>
                  <a:pt x="5452680" y="2074274"/>
                </a:lnTo>
                <a:lnTo>
                  <a:pt x="5459324" y="2047158"/>
                </a:lnTo>
                <a:lnTo>
                  <a:pt x="5472612" y="2029756"/>
                </a:lnTo>
                <a:lnTo>
                  <a:pt x="5472612" y="2021257"/>
                </a:lnTo>
                <a:lnTo>
                  <a:pt x="5483686" y="2006282"/>
                </a:lnTo>
                <a:lnTo>
                  <a:pt x="5484425" y="1991308"/>
                </a:lnTo>
                <a:lnTo>
                  <a:pt x="5491069" y="1979571"/>
                </a:lnTo>
                <a:lnTo>
                  <a:pt x="5496236" y="1973096"/>
                </a:lnTo>
                <a:lnTo>
                  <a:pt x="5488854" y="1965406"/>
                </a:lnTo>
                <a:lnTo>
                  <a:pt x="5492545" y="1952455"/>
                </a:lnTo>
                <a:lnTo>
                  <a:pt x="5491069" y="1948003"/>
                </a:lnTo>
                <a:lnTo>
                  <a:pt x="5494022" y="1918864"/>
                </a:lnTo>
                <a:lnTo>
                  <a:pt x="5486639" y="1903485"/>
                </a:lnTo>
                <a:lnTo>
                  <a:pt x="5485901" y="1893772"/>
                </a:lnTo>
                <a:lnTo>
                  <a:pt x="5485163" y="1891343"/>
                </a:lnTo>
                <a:lnTo>
                  <a:pt x="5496974" y="1882035"/>
                </a:lnTo>
                <a:lnTo>
                  <a:pt x="5488854" y="1880416"/>
                </a:lnTo>
                <a:lnTo>
                  <a:pt x="5494759" y="1874750"/>
                </a:lnTo>
                <a:lnTo>
                  <a:pt x="5491069" y="1871512"/>
                </a:lnTo>
                <a:lnTo>
                  <a:pt x="5493284" y="1861799"/>
                </a:lnTo>
                <a:lnTo>
                  <a:pt x="5485163" y="1868679"/>
                </a:lnTo>
                <a:lnTo>
                  <a:pt x="5481471" y="1867060"/>
                </a:lnTo>
                <a:lnTo>
                  <a:pt x="5483686" y="1854514"/>
                </a:lnTo>
                <a:lnTo>
                  <a:pt x="5479995" y="1852491"/>
                </a:lnTo>
                <a:lnTo>
                  <a:pt x="5479995" y="1847229"/>
                </a:lnTo>
                <a:lnTo>
                  <a:pt x="5474089" y="1849658"/>
                </a:lnTo>
                <a:lnTo>
                  <a:pt x="5469659" y="1839945"/>
                </a:lnTo>
                <a:lnTo>
                  <a:pt x="5474827" y="1829827"/>
                </a:lnTo>
                <a:lnTo>
                  <a:pt x="5493284" y="1823351"/>
                </a:lnTo>
                <a:lnTo>
                  <a:pt x="5499927" y="1826184"/>
                </a:lnTo>
                <a:lnTo>
                  <a:pt x="5515430" y="1824565"/>
                </a:lnTo>
                <a:lnTo>
                  <a:pt x="5523551" y="1819304"/>
                </a:lnTo>
                <a:lnTo>
                  <a:pt x="5516907" y="1815662"/>
                </a:lnTo>
                <a:lnTo>
                  <a:pt x="5516169" y="1809186"/>
                </a:lnTo>
                <a:lnTo>
                  <a:pt x="5533886" y="1799878"/>
                </a:lnTo>
                <a:lnTo>
                  <a:pt x="5536840" y="1803116"/>
                </a:lnTo>
                <a:lnTo>
                  <a:pt x="5544222" y="1798259"/>
                </a:lnTo>
                <a:lnTo>
                  <a:pt x="5556772" y="1800687"/>
                </a:lnTo>
                <a:lnTo>
                  <a:pt x="5567107" y="1812829"/>
                </a:lnTo>
                <a:lnTo>
                  <a:pt x="5575966" y="1805544"/>
                </a:lnTo>
                <a:lnTo>
                  <a:pt x="5586302" y="1805544"/>
                </a:lnTo>
                <a:lnTo>
                  <a:pt x="5598114" y="1810400"/>
                </a:lnTo>
                <a:lnTo>
                  <a:pt x="5610664" y="1805544"/>
                </a:lnTo>
                <a:lnTo>
                  <a:pt x="5626906" y="1801092"/>
                </a:lnTo>
                <a:lnTo>
                  <a:pt x="5629858" y="1805544"/>
                </a:lnTo>
                <a:lnTo>
                  <a:pt x="5643147" y="1812019"/>
                </a:lnTo>
                <a:lnTo>
                  <a:pt x="5678583" y="1817281"/>
                </a:lnTo>
                <a:lnTo>
                  <a:pt x="5694824" y="1820518"/>
                </a:lnTo>
                <a:lnTo>
                  <a:pt x="5718447" y="1811210"/>
                </a:lnTo>
                <a:lnTo>
                  <a:pt x="5736903" y="1812829"/>
                </a:lnTo>
                <a:lnTo>
                  <a:pt x="5739857" y="1820114"/>
                </a:lnTo>
                <a:lnTo>
                  <a:pt x="5757575" y="1822947"/>
                </a:lnTo>
                <a:lnTo>
                  <a:pt x="5767172" y="1814852"/>
                </a:lnTo>
                <a:lnTo>
                  <a:pt x="5775293" y="1814852"/>
                </a:lnTo>
                <a:lnTo>
                  <a:pt x="5801869" y="1829017"/>
                </a:lnTo>
                <a:lnTo>
                  <a:pt x="5807037" y="1822542"/>
                </a:lnTo>
                <a:lnTo>
                  <a:pt x="5813681" y="1821732"/>
                </a:lnTo>
                <a:lnTo>
                  <a:pt x="5818111" y="1819304"/>
                </a:lnTo>
                <a:lnTo>
                  <a:pt x="5829923" y="1812829"/>
                </a:lnTo>
                <a:lnTo>
                  <a:pt x="5838782" y="1785713"/>
                </a:lnTo>
                <a:lnTo>
                  <a:pt x="5841734" y="1754550"/>
                </a:lnTo>
                <a:lnTo>
                  <a:pt x="5847641" y="1750098"/>
                </a:lnTo>
                <a:lnTo>
                  <a:pt x="5840258" y="1745241"/>
                </a:lnTo>
                <a:lnTo>
                  <a:pt x="5839519" y="1728648"/>
                </a:lnTo>
                <a:lnTo>
                  <a:pt x="5844687" y="1705580"/>
                </a:lnTo>
                <a:lnTo>
                  <a:pt x="5849117" y="1702342"/>
                </a:lnTo>
                <a:lnTo>
                  <a:pt x="5859452" y="1707198"/>
                </a:lnTo>
                <a:lnTo>
                  <a:pt x="5863144" y="1718530"/>
                </a:lnTo>
                <a:lnTo>
                  <a:pt x="5875693" y="1729862"/>
                </a:lnTo>
                <a:lnTo>
                  <a:pt x="5863882" y="1703960"/>
                </a:lnTo>
                <a:lnTo>
                  <a:pt x="5849117" y="1693033"/>
                </a:lnTo>
                <a:lnTo>
                  <a:pt x="5840996" y="1691414"/>
                </a:lnTo>
                <a:lnTo>
                  <a:pt x="5843211" y="1683320"/>
                </a:lnTo>
                <a:lnTo>
                  <a:pt x="5845426" y="1682511"/>
                </a:lnTo>
                <a:lnTo>
                  <a:pt x="5849117" y="1673202"/>
                </a:lnTo>
                <a:lnTo>
                  <a:pt x="5844687" y="1666727"/>
                </a:lnTo>
                <a:lnTo>
                  <a:pt x="5844687" y="1658632"/>
                </a:lnTo>
                <a:lnTo>
                  <a:pt x="5832875" y="1652562"/>
                </a:lnTo>
                <a:lnTo>
                  <a:pt x="5821064" y="1650538"/>
                </a:lnTo>
                <a:lnTo>
                  <a:pt x="5808513" y="1636373"/>
                </a:lnTo>
                <a:lnTo>
                  <a:pt x="5800393" y="1635564"/>
                </a:lnTo>
                <a:lnTo>
                  <a:pt x="5798178" y="1629493"/>
                </a:lnTo>
                <a:lnTo>
                  <a:pt x="5803346" y="1621803"/>
                </a:lnTo>
                <a:lnTo>
                  <a:pt x="5801131" y="1612900"/>
                </a:lnTo>
                <a:lnTo>
                  <a:pt x="5795963" y="1610876"/>
                </a:lnTo>
                <a:lnTo>
                  <a:pt x="5801869" y="1603591"/>
                </a:lnTo>
                <a:lnTo>
                  <a:pt x="5810728" y="1603187"/>
                </a:lnTo>
                <a:lnTo>
                  <a:pt x="5818111" y="1607234"/>
                </a:lnTo>
                <a:lnTo>
                  <a:pt x="5812205" y="1599139"/>
                </a:lnTo>
                <a:lnTo>
                  <a:pt x="5801869" y="1598330"/>
                </a:lnTo>
                <a:lnTo>
                  <a:pt x="5792272" y="1603591"/>
                </a:lnTo>
                <a:lnTo>
                  <a:pt x="5786366" y="1603591"/>
                </a:lnTo>
                <a:lnTo>
                  <a:pt x="5781936" y="1596711"/>
                </a:lnTo>
                <a:lnTo>
                  <a:pt x="5785628" y="1587807"/>
                </a:lnTo>
                <a:lnTo>
                  <a:pt x="5780460" y="1583356"/>
                </a:lnTo>
                <a:lnTo>
                  <a:pt x="5772339" y="1587807"/>
                </a:lnTo>
                <a:lnTo>
                  <a:pt x="5770124" y="1584570"/>
                </a:lnTo>
                <a:lnTo>
                  <a:pt x="5771601" y="1579308"/>
                </a:lnTo>
                <a:lnTo>
                  <a:pt x="5767172" y="1578499"/>
                </a:lnTo>
                <a:lnTo>
                  <a:pt x="5759051" y="1584974"/>
                </a:lnTo>
                <a:lnTo>
                  <a:pt x="5747978" y="1578499"/>
                </a:lnTo>
                <a:lnTo>
                  <a:pt x="5741333" y="1578499"/>
                </a:lnTo>
                <a:lnTo>
                  <a:pt x="5738380" y="1573238"/>
                </a:lnTo>
                <a:lnTo>
                  <a:pt x="5722139" y="1567167"/>
                </a:lnTo>
                <a:lnTo>
                  <a:pt x="5716233" y="1568381"/>
                </a:lnTo>
                <a:lnTo>
                  <a:pt x="5709588" y="1566358"/>
                </a:lnTo>
                <a:lnTo>
                  <a:pt x="5699253" y="1572833"/>
                </a:lnTo>
                <a:lnTo>
                  <a:pt x="5699991" y="1567167"/>
                </a:lnTo>
                <a:lnTo>
                  <a:pt x="5696301" y="1557454"/>
                </a:lnTo>
                <a:lnTo>
                  <a:pt x="5687442" y="1557454"/>
                </a:lnTo>
                <a:lnTo>
                  <a:pt x="5687442" y="1555026"/>
                </a:lnTo>
                <a:lnTo>
                  <a:pt x="5696301" y="1551788"/>
                </a:lnTo>
                <a:lnTo>
                  <a:pt x="5702206" y="1549764"/>
                </a:lnTo>
                <a:lnTo>
                  <a:pt x="5700730" y="1544098"/>
                </a:lnTo>
                <a:lnTo>
                  <a:pt x="5694824" y="1542075"/>
                </a:lnTo>
                <a:lnTo>
                  <a:pt x="5691871" y="1548550"/>
                </a:lnTo>
                <a:lnTo>
                  <a:pt x="5688180" y="1539647"/>
                </a:lnTo>
                <a:lnTo>
                  <a:pt x="5694085" y="1539242"/>
                </a:lnTo>
                <a:lnTo>
                  <a:pt x="5702944" y="1540861"/>
                </a:lnTo>
                <a:lnTo>
                  <a:pt x="5700730" y="1537623"/>
                </a:lnTo>
                <a:lnTo>
                  <a:pt x="5692609" y="1535195"/>
                </a:lnTo>
                <a:lnTo>
                  <a:pt x="5683750" y="1538028"/>
                </a:lnTo>
                <a:lnTo>
                  <a:pt x="5680059" y="1532362"/>
                </a:lnTo>
                <a:lnTo>
                  <a:pt x="5686703" y="1524672"/>
                </a:lnTo>
                <a:lnTo>
                  <a:pt x="5701468" y="1523863"/>
                </a:lnTo>
                <a:lnTo>
                  <a:pt x="5708112" y="1517792"/>
                </a:lnTo>
                <a:lnTo>
                  <a:pt x="5718447" y="1516982"/>
                </a:lnTo>
                <a:lnTo>
                  <a:pt x="5722877" y="1519815"/>
                </a:lnTo>
                <a:lnTo>
                  <a:pt x="5728783" y="1514959"/>
                </a:lnTo>
                <a:lnTo>
                  <a:pt x="5733950" y="1517387"/>
                </a:lnTo>
                <a:lnTo>
                  <a:pt x="5742809" y="1509698"/>
                </a:lnTo>
                <a:lnTo>
                  <a:pt x="5754621" y="1507269"/>
                </a:lnTo>
                <a:lnTo>
                  <a:pt x="5762742" y="1509698"/>
                </a:lnTo>
                <a:lnTo>
                  <a:pt x="5776769" y="1526696"/>
                </a:lnTo>
                <a:lnTo>
                  <a:pt x="5787842" y="1518197"/>
                </a:lnTo>
                <a:lnTo>
                  <a:pt x="5790795" y="1521434"/>
                </a:lnTo>
                <a:lnTo>
                  <a:pt x="5799654" y="1519411"/>
                </a:lnTo>
                <a:lnTo>
                  <a:pt x="5807037" y="1521030"/>
                </a:lnTo>
                <a:lnTo>
                  <a:pt x="5814419" y="1518601"/>
                </a:lnTo>
                <a:lnTo>
                  <a:pt x="5831399" y="1520625"/>
                </a:lnTo>
                <a:lnTo>
                  <a:pt x="5830660" y="1512531"/>
                </a:lnTo>
                <a:lnTo>
                  <a:pt x="5825493" y="1506460"/>
                </a:lnTo>
                <a:lnTo>
                  <a:pt x="5826970" y="1499580"/>
                </a:lnTo>
                <a:lnTo>
                  <a:pt x="5824754" y="1492700"/>
                </a:lnTo>
                <a:lnTo>
                  <a:pt x="5827708" y="1487843"/>
                </a:lnTo>
                <a:lnTo>
                  <a:pt x="5811467" y="1473678"/>
                </a:lnTo>
                <a:lnTo>
                  <a:pt x="5812943" y="1469226"/>
                </a:lnTo>
                <a:lnTo>
                  <a:pt x="5809990" y="1458703"/>
                </a:lnTo>
                <a:lnTo>
                  <a:pt x="5815157" y="1460727"/>
                </a:lnTo>
                <a:lnTo>
                  <a:pt x="5826970" y="1461132"/>
                </a:lnTo>
                <a:lnTo>
                  <a:pt x="5835090" y="1458299"/>
                </a:lnTo>
                <a:lnTo>
                  <a:pt x="5843211" y="1461941"/>
                </a:lnTo>
                <a:lnTo>
                  <a:pt x="5840258" y="1469226"/>
                </a:lnTo>
                <a:lnTo>
                  <a:pt x="5846164" y="1473678"/>
                </a:lnTo>
                <a:lnTo>
                  <a:pt x="5849117" y="1480153"/>
                </a:lnTo>
                <a:lnTo>
                  <a:pt x="5856499" y="1476106"/>
                </a:lnTo>
                <a:lnTo>
                  <a:pt x="5865358" y="1480558"/>
                </a:lnTo>
                <a:lnTo>
                  <a:pt x="5884552" y="1482986"/>
                </a:lnTo>
                <a:lnTo>
                  <a:pt x="5899318" y="1480153"/>
                </a:lnTo>
                <a:lnTo>
                  <a:pt x="5910391" y="1472464"/>
                </a:lnTo>
                <a:lnTo>
                  <a:pt x="5902270" y="1469631"/>
                </a:lnTo>
                <a:lnTo>
                  <a:pt x="5898579" y="1463965"/>
                </a:lnTo>
                <a:lnTo>
                  <a:pt x="5903008" y="1455870"/>
                </a:lnTo>
                <a:lnTo>
                  <a:pt x="5922203" y="1446562"/>
                </a:lnTo>
                <a:lnTo>
                  <a:pt x="5931062" y="1449395"/>
                </a:lnTo>
                <a:lnTo>
                  <a:pt x="5939182" y="1448990"/>
                </a:lnTo>
                <a:lnTo>
                  <a:pt x="5955424" y="1444943"/>
                </a:lnTo>
                <a:lnTo>
                  <a:pt x="5955424" y="1439277"/>
                </a:lnTo>
                <a:lnTo>
                  <a:pt x="5969451" y="1426326"/>
                </a:lnTo>
                <a:lnTo>
                  <a:pt x="5972403" y="1409328"/>
                </a:lnTo>
                <a:lnTo>
                  <a:pt x="5970189" y="1398806"/>
                </a:lnTo>
                <a:lnTo>
                  <a:pt x="5973880" y="1389497"/>
                </a:lnTo>
                <a:lnTo>
                  <a:pt x="5987907" y="1381808"/>
                </a:lnTo>
                <a:lnTo>
                  <a:pt x="5992336" y="1385046"/>
                </a:lnTo>
                <a:lnTo>
                  <a:pt x="6010054" y="1379379"/>
                </a:lnTo>
                <a:lnTo>
                  <a:pt x="6011530" y="1376951"/>
                </a:lnTo>
                <a:lnTo>
                  <a:pt x="6018174" y="1365619"/>
                </a:lnTo>
                <a:lnTo>
                  <a:pt x="6028510" y="1358334"/>
                </a:lnTo>
                <a:lnTo>
                  <a:pt x="6028510" y="1357930"/>
                </a:lnTo>
                <a:lnTo>
                  <a:pt x="6037369" y="1357930"/>
                </a:lnTo>
                <a:lnTo>
                  <a:pt x="6050658" y="1362381"/>
                </a:lnTo>
                <a:lnTo>
                  <a:pt x="6056563" y="1361977"/>
                </a:lnTo>
                <a:lnTo>
                  <a:pt x="6065422" y="1364810"/>
                </a:lnTo>
                <a:lnTo>
                  <a:pt x="6055825" y="1359144"/>
                </a:lnTo>
                <a:lnTo>
                  <a:pt x="6053610" y="1359953"/>
                </a:lnTo>
                <a:lnTo>
                  <a:pt x="6046228" y="1353882"/>
                </a:lnTo>
                <a:lnTo>
                  <a:pt x="6038107" y="1353073"/>
                </a:lnTo>
                <a:lnTo>
                  <a:pt x="6035154" y="1349026"/>
                </a:lnTo>
                <a:lnTo>
                  <a:pt x="6044013" y="1345788"/>
                </a:lnTo>
                <a:lnTo>
                  <a:pt x="6052134" y="1349835"/>
                </a:lnTo>
                <a:lnTo>
                  <a:pt x="6060255" y="1357525"/>
                </a:lnTo>
                <a:lnTo>
                  <a:pt x="6069851" y="1357120"/>
                </a:lnTo>
                <a:lnTo>
                  <a:pt x="6069114" y="1352668"/>
                </a:lnTo>
                <a:lnTo>
                  <a:pt x="6063945" y="1352264"/>
                </a:lnTo>
                <a:lnTo>
                  <a:pt x="6058778" y="1347002"/>
                </a:lnTo>
                <a:lnTo>
                  <a:pt x="6062469" y="1344169"/>
                </a:lnTo>
                <a:lnTo>
                  <a:pt x="6067637" y="1339717"/>
                </a:lnTo>
                <a:lnTo>
                  <a:pt x="6079449" y="1339717"/>
                </a:lnTo>
                <a:lnTo>
                  <a:pt x="6069114" y="1337289"/>
                </a:lnTo>
                <a:lnTo>
                  <a:pt x="6057302" y="1327981"/>
                </a:lnTo>
                <a:lnTo>
                  <a:pt x="6057302" y="1320696"/>
                </a:lnTo>
                <a:lnTo>
                  <a:pt x="6064684" y="1315435"/>
                </a:lnTo>
                <a:lnTo>
                  <a:pt x="6068375" y="1310173"/>
                </a:lnTo>
                <a:lnTo>
                  <a:pt x="6072066" y="1302079"/>
                </a:lnTo>
                <a:lnTo>
                  <a:pt x="6074281" y="1292366"/>
                </a:lnTo>
                <a:lnTo>
                  <a:pt x="6071328" y="1281439"/>
                </a:lnTo>
                <a:lnTo>
                  <a:pt x="6081663" y="1274558"/>
                </a:lnTo>
                <a:lnTo>
                  <a:pt x="6081663" y="1263631"/>
                </a:lnTo>
                <a:lnTo>
                  <a:pt x="6091999" y="1259584"/>
                </a:lnTo>
                <a:lnTo>
                  <a:pt x="6095690" y="1262012"/>
                </a:lnTo>
                <a:lnTo>
                  <a:pt x="6114146" y="1253109"/>
                </a:lnTo>
                <a:lnTo>
                  <a:pt x="6125220" y="1241372"/>
                </a:lnTo>
                <a:lnTo>
                  <a:pt x="6137770" y="1241372"/>
                </a:lnTo>
                <a:lnTo>
                  <a:pt x="6142938" y="1238134"/>
                </a:lnTo>
                <a:lnTo>
                  <a:pt x="6151058" y="1241372"/>
                </a:lnTo>
                <a:lnTo>
                  <a:pt x="6159917" y="1234087"/>
                </a:lnTo>
                <a:lnTo>
                  <a:pt x="6174683" y="1232063"/>
                </a:lnTo>
                <a:lnTo>
                  <a:pt x="6187970" y="1238943"/>
                </a:lnTo>
                <a:lnTo>
                  <a:pt x="6196091" y="1245014"/>
                </a:lnTo>
                <a:lnTo>
                  <a:pt x="6205688" y="1247847"/>
                </a:lnTo>
                <a:lnTo>
                  <a:pt x="6206427" y="1248252"/>
                </a:lnTo>
                <a:lnTo>
                  <a:pt x="6204212" y="1239348"/>
                </a:lnTo>
                <a:lnTo>
                  <a:pt x="6193139" y="1237729"/>
                </a:lnTo>
                <a:lnTo>
                  <a:pt x="6188709" y="1229635"/>
                </a:lnTo>
                <a:lnTo>
                  <a:pt x="6190924" y="1220731"/>
                </a:lnTo>
                <a:lnTo>
                  <a:pt x="6213071" y="1215065"/>
                </a:lnTo>
                <a:lnTo>
                  <a:pt x="6218977" y="1212233"/>
                </a:lnTo>
                <a:lnTo>
                  <a:pt x="6230050" y="1219517"/>
                </a:lnTo>
                <a:lnTo>
                  <a:pt x="6230050" y="1230040"/>
                </a:lnTo>
                <a:lnTo>
                  <a:pt x="6238171" y="1238943"/>
                </a:lnTo>
                <a:lnTo>
                  <a:pt x="6243339" y="1234087"/>
                </a:lnTo>
                <a:lnTo>
                  <a:pt x="6238909" y="1226397"/>
                </a:lnTo>
                <a:lnTo>
                  <a:pt x="6238909" y="1219517"/>
                </a:lnTo>
                <a:lnTo>
                  <a:pt x="6243339" y="1217898"/>
                </a:lnTo>
                <a:lnTo>
                  <a:pt x="6250721" y="1223969"/>
                </a:lnTo>
                <a:lnTo>
                  <a:pt x="6249983" y="1234087"/>
                </a:lnTo>
                <a:lnTo>
                  <a:pt x="6260319" y="1245824"/>
                </a:lnTo>
                <a:lnTo>
                  <a:pt x="6255889" y="1236920"/>
                </a:lnTo>
                <a:lnTo>
                  <a:pt x="6255889" y="1223969"/>
                </a:lnTo>
                <a:lnTo>
                  <a:pt x="6253675" y="1216279"/>
                </a:lnTo>
                <a:lnTo>
                  <a:pt x="6259580" y="1206971"/>
                </a:lnTo>
                <a:lnTo>
                  <a:pt x="6267701" y="1205757"/>
                </a:lnTo>
                <a:lnTo>
                  <a:pt x="6275821" y="1209399"/>
                </a:lnTo>
                <a:lnTo>
                  <a:pt x="6286157" y="1205757"/>
                </a:lnTo>
                <a:lnTo>
                  <a:pt x="6301660" y="1221541"/>
                </a:lnTo>
                <a:lnTo>
                  <a:pt x="6323808" y="1225588"/>
                </a:lnTo>
                <a:lnTo>
                  <a:pt x="6303137" y="1217494"/>
                </a:lnTo>
                <a:lnTo>
                  <a:pt x="6287634" y="1202519"/>
                </a:lnTo>
                <a:lnTo>
                  <a:pt x="6275083" y="1201710"/>
                </a:lnTo>
                <a:lnTo>
                  <a:pt x="6268439" y="1198067"/>
                </a:lnTo>
                <a:lnTo>
                  <a:pt x="6268439" y="1191592"/>
                </a:lnTo>
                <a:lnTo>
                  <a:pt x="6276560" y="1185926"/>
                </a:lnTo>
                <a:lnTo>
                  <a:pt x="6267701" y="1180665"/>
                </a:lnTo>
                <a:lnTo>
                  <a:pt x="6267701" y="1170142"/>
                </a:lnTo>
                <a:lnTo>
                  <a:pt x="6258842" y="1173380"/>
                </a:lnTo>
                <a:lnTo>
                  <a:pt x="6258104" y="1165285"/>
                </a:lnTo>
                <a:lnTo>
                  <a:pt x="6266963" y="1165285"/>
                </a:lnTo>
                <a:lnTo>
                  <a:pt x="6275821" y="1162452"/>
                </a:lnTo>
                <a:lnTo>
                  <a:pt x="6264748" y="1152739"/>
                </a:lnTo>
                <a:lnTo>
                  <a:pt x="6265486" y="1146264"/>
                </a:lnTo>
                <a:lnTo>
                  <a:pt x="6260319" y="1145859"/>
                </a:lnTo>
                <a:lnTo>
                  <a:pt x="6253675" y="1141812"/>
                </a:lnTo>
                <a:lnTo>
                  <a:pt x="6254413" y="1134122"/>
                </a:lnTo>
                <a:lnTo>
                  <a:pt x="6253675" y="1132099"/>
                </a:lnTo>
                <a:lnTo>
                  <a:pt x="6251460" y="1125219"/>
                </a:lnTo>
                <a:lnTo>
                  <a:pt x="6255889" y="1122790"/>
                </a:lnTo>
                <a:lnTo>
                  <a:pt x="6253675" y="1108625"/>
                </a:lnTo>
                <a:lnTo>
                  <a:pt x="6241862" y="1099317"/>
                </a:lnTo>
                <a:lnTo>
                  <a:pt x="6233742" y="1103364"/>
                </a:lnTo>
                <a:lnTo>
                  <a:pt x="6228574" y="1099317"/>
                </a:lnTo>
                <a:lnTo>
                  <a:pt x="6233742" y="1085961"/>
                </a:lnTo>
                <a:lnTo>
                  <a:pt x="6247768" y="1080295"/>
                </a:lnTo>
                <a:lnTo>
                  <a:pt x="6241862" y="1075034"/>
                </a:lnTo>
                <a:lnTo>
                  <a:pt x="6241862" y="1064512"/>
                </a:lnTo>
                <a:lnTo>
                  <a:pt x="6235219" y="1061274"/>
                </a:lnTo>
                <a:lnTo>
                  <a:pt x="6233003" y="1049537"/>
                </a:lnTo>
                <a:lnTo>
                  <a:pt x="6237433" y="1048728"/>
                </a:lnTo>
                <a:lnTo>
                  <a:pt x="6243339" y="1053180"/>
                </a:lnTo>
                <a:lnTo>
                  <a:pt x="6243339" y="1044276"/>
                </a:lnTo>
                <a:lnTo>
                  <a:pt x="6233003" y="1036991"/>
                </a:lnTo>
                <a:lnTo>
                  <a:pt x="6239648" y="1030516"/>
                </a:lnTo>
                <a:lnTo>
                  <a:pt x="6245554" y="1033349"/>
                </a:lnTo>
                <a:lnTo>
                  <a:pt x="6253675" y="1033349"/>
                </a:lnTo>
                <a:lnTo>
                  <a:pt x="6259580" y="1039419"/>
                </a:lnTo>
                <a:lnTo>
                  <a:pt x="6269178" y="1032944"/>
                </a:lnTo>
                <a:lnTo>
                  <a:pt x="6264748" y="1026873"/>
                </a:lnTo>
                <a:lnTo>
                  <a:pt x="6272131" y="1017160"/>
                </a:lnTo>
                <a:lnTo>
                  <a:pt x="6275083" y="1017160"/>
                </a:lnTo>
                <a:lnTo>
                  <a:pt x="6280251" y="1025659"/>
                </a:lnTo>
                <a:lnTo>
                  <a:pt x="6275083" y="1030920"/>
                </a:lnTo>
                <a:lnTo>
                  <a:pt x="6276560" y="1034967"/>
                </a:lnTo>
                <a:lnTo>
                  <a:pt x="6284680" y="1033349"/>
                </a:lnTo>
                <a:lnTo>
                  <a:pt x="6292063" y="1036182"/>
                </a:lnTo>
                <a:lnTo>
                  <a:pt x="6292801" y="1033349"/>
                </a:lnTo>
                <a:lnTo>
                  <a:pt x="6285419" y="1024445"/>
                </a:lnTo>
                <a:lnTo>
                  <a:pt x="6287634" y="1020802"/>
                </a:lnTo>
                <a:lnTo>
                  <a:pt x="6278775" y="1010280"/>
                </a:lnTo>
                <a:lnTo>
                  <a:pt x="6282466" y="1007042"/>
                </a:lnTo>
                <a:lnTo>
                  <a:pt x="6290586" y="1008256"/>
                </a:lnTo>
                <a:lnTo>
                  <a:pt x="6297969" y="1005018"/>
                </a:lnTo>
                <a:lnTo>
                  <a:pt x="6312734" y="1004209"/>
                </a:lnTo>
                <a:lnTo>
                  <a:pt x="6322331" y="1009875"/>
                </a:lnTo>
                <a:lnTo>
                  <a:pt x="6322331" y="1019588"/>
                </a:lnTo>
                <a:lnTo>
                  <a:pt x="6317901" y="1024445"/>
                </a:lnTo>
                <a:lnTo>
                  <a:pt x="6323070" y="1025254"/>
                </a:lnTo>
                <a:lnTo>
                  <a:pt x="6328237" y="1032539"/>
                </a:lnTo>
                <a:lnTo>
                  <a:pt x="6333405" y="1038205"/>
                </a:lnTo>
                <a:lnTo>
                  <a:pt x="6345216" y="1038610"/>
                </a:lnTo>
                <a:lnTo>
                  <a:pt x="6350385" y="1034967"/>
                </a:lnTo>
                <a:lnTo>
                  <a:pt x="6359244" y="1043871"/>
                </a:lnTo>
                <a:lnTo>
                  <a:pt x="6355552" y="1051561"/>
                </a:lnTo>
                <a:lnTo>
                  <a:pt x="6352599" y="1056013"/>
                </a:lnTo>
                <a:lnTo>
                  <a:pt x="6348908" y="1054394"/>
                </a:lnTo>
                <a:lnTo>
                  <a:pt x="6345216" y="1056822"/>
                </a:lnTo>
                <a:lnTo>
                  <a:pt x="6339311" y="1050751"/>
                </a:lnTo>
                <a:lnTo>
                  <a:pt x="6330452" y="1051965"/>
                </a:lnTo>
                <a:lnTo>
                  <a:pt x="6324546" y="1057227"/>
                </a:lnTo>
                <a:lnTo>
                  <a:pt x="6328975" y="1065726"/>
                </a:lnTo>
                <a:lnTo>
                  <a:pt x="6329713" y="1078272"/>
                </a:lnTo>
                <a:lnTo>
                  <a:pt x="6319378" y="1081510"/>
                </a:lnTo>
                <a:lnTo>
                  <a:pt x="6314949" y="1079081"/>
                </a:lnTo>
                <a:lnTo>
                  <a:pt x="6308304" y="1086366"/>
                </a:lnTo>
                <a:lnTo>
                  <a:pt x="6311995" y="1089604"/>
                </a:lnTo>
                <a:lnTo>
                  <a:pt x="6292801" y="1098508"/>
                </a:lnTo>
                <a:lnTo>
                  <a:pt x="6292801" y="1104983"/>
                </a:lnTo>
                <a:lnTo>
                  <a:pt x="6297231" y="1107007"/>
                </a:lnTo>
                <a:lnTo>
                  <a:pt x="6296493" y="1113887"/>
                </a:lnTo>
                <a:lnTo>
                  <a:pt x="6291325" y="1118339"/>
                </a:lnTo>
                <a:lnTo>
                  <a:pt x="6290586" y="1124814"/>
                </a:lnTo>
                <a:lnTo>
                  <a:pt x="6294278" y="1124814"/>
                </a:lnTo>
                <a:lnTo>
                  <a:pt x="6300922" y="1130885"/>
                </a:lnTo>
                <a:lnTo>
                  <a:pt x="6298708" y="1136551"/>
                </a:lnTo>
                <a:lnTo>
                  <a:pt x="6299445" y="1136955"/>
                </a:lnTo>
                <a:lnTo>
                  <a:pt x="6309042" y="1146669"/>
                </a:lnTo>
                <a:lnTo>
                  <a:pt x="6318640" y="1147478"/>
                </a:lnTo>
                <a:lnTo>
                  <a:pt x="6313472" y="1158001"/>
                </a:lnTo>
                <a:lnTo>
                  <a:pt x="6308304" y="1162452"/>
                </a:lnTo>
                <a:lnTo>
                  <a:pt x="6311257" y="1167714"/>
                </a:lnTo>
                <a:lnTo>
                  <a:pt x="6318640" y="1170142"/>
                </a:lnTo>
                <a:lnTo>
                  <a:pt x="6322331" y="1177427"/>
                </a:lnTo>
                <a:lnTo>
                  <a:pt x="6329713" y="1172570"/>
                </a:lnTo>
                <a:lnTo>
                  <a:pt x="6331929" y="1167714"/>
                </a:lnTo>
                <a:lnTo>
                  <a:pt x="6337096" y="1164881"/>
                </a:lnTo>
                <a:lnTo>
                  <a:pt x="6340787" y="1169737"/>
                </a:lnTo>
                <a:lnTo>
                  <a:pt x="6353337" y="1178236"/>
                </a:lnTo>
                <a:lnTo>
                  <a:pt x="6356290" y="1174999"/>
                </a:lnTo>
                <a:lnTo>
                  <a:pt x="6363672" y="1169333"/>
                </a:lnTo>
                <a:lnTo>
                  <a:pt x="6368102" y="1171356"/>
                </a:lnTo>
                <a:lnTo>
                  <a:pt x="6368102" y="1179046"/>
                </a:lnTo>
                <a:lnTo>
                  <a:pt x="6361458" y="1186331"/>
                </a:lnTo>
                <a:lnTo>
                  <a:pt x="6355552" y="1185521"/>
                </a:lnTo>
                <a:lnTo>
                  <a:pt x="6346693" y="1190782"/>
                </a:lnTo>
                <a:lnTo>
                  <a:pt x="6359244" y="1194425"/>
                </a:lnTo>
                <a:lnTo>
                  <a:pt x="6363672" y="1192401"/>
                </a:lnTo>
                <a:lnTo>
                  <a:pt x="6372531" y="1193211"/>
                </a:lnTo>
                <a:lnTo>
                  <a:pt x="6376223" y="1198472"/>
                </a:lnTo>
                <a:lnTo>
                  <a:pt x="6386559" y="1197663"/>
                </a:lnTo>
                <a:lnTo>
                  <a:pt x="6388035" y="1190782"/>
                </a:lnTo>
                <a:lnTo>
                  <a:pt x="6394679" y="1182283"/>
                </a:lnTo>
                <a:lnTo>
                  <a:pt x="6413135" y="1179450"/>
                </a:lnTo>
                <a:lnTo>
                  <a:pt x="6413874" y="1175404"/>
                </a:lnTo>
                <a:lnTo>
                  <a:pt x="6423470" y="1170547"/>
                </a:lnTo>
                <a:lnTo>
                  <a:pt x="6424947" y="1166095"/>
                </a:lnTo>
                <a:lnTo>
                  <a:pt x="6429377" y="1164071"/>
                </a:lnTo>
                <a:lnTo>
                  <a:pt x="6441926" y="1165285"/>
                </a:lnTo>
                <a:lnTo>
                  <a:pt x="6431591" y="1168928"/>
                </a:lnTo>
                <a:lnTo>
                  <a:pt x="6427900" y="1172570"/>
                </a:lnTo>
                <a:lnTo>
                  <a:pt x="6426423" y="1171356"/>
                </a:lnTo>
                <a:lnTo>
                  <a:pt x="6421256" y="1176213"/>
                </a:lnTo>
                <a:lnTo>
                  <a:pt x="6424947" y="1179855"/>
                </a:lnTo>
                <a:lnTo>
                  <a:pt x="6435282" y="1172975"/>
                </a:lnTo>
                <a:lnTo>
                  <a:pt x="6445618" y="1172166"/>
                </a:lnTo>
                <a:lnTo>
                  <a:pt x="6450047" y="1170142"/>
                </a:lnTo>
                <a:lnTo>
                  <a:pt x="6453738" y="1174999"/>
                </a:lnTo>
                <a:lnTo>
                  <a:pt x="6462597" y="1176213"/>
                </a:lnTo>
                <a:lnTo>
                  <a:pt x="6475148" y="1187545"/>
                </a:lnTo>
                <a:lnTo>
                  <a:pt x="6484744" y="1185926"/>
                </a:lnTo>
                <a:lnTo>
                  <a:pt x="6490651" y="1194020"/>
                </a:lnTo>
                <a:lnTo>
                  <a:pt x="6489174" y="1202519"/>
                </a:lnTo>
                <a:lnTo>
                  <a:pt x="6498033" y="1209399"/>
                </a:lnTo>
                <a:lnTo>
                  <a:pt x="6506154" y="1208185"/>
                </a:lnTo>
                <a:lnTo>
                  <a:pt x="6512060" y="1213042"/>
                </a:lnTo>
                <a:lnTo>
                  <a:pt x="6520918" y="1212637"/>
                </a:lnTo>
                <a:lnTo>
                  <a:pt x="6526087" y="1212233"/>
                </a:lnTo>
                <a:lnTo>
                  <a:pt x="6525348" y="1207780"/>
                </a:lnTo>
                <a:lnTo>
                  <a:pt x="6529040" y="1206162"/>
                </a:lnTo>
                <a:lnTo>
                  <a:pt x="6532730" y="1194830"/>
                </a:lnTo>
                <a:lnTo>
                  <a:pt x="6537899" y="1183902"/>
                </a:lnTo>
                <a:lnTo>
                  <a:pt x="6554139" y="1182688"/>
                </a:lnTo>
                <a:lnTo>
                  <a:pt x="6577025" y="1170951"/>
                </a:lnTo>
                <a:lnTo>
                  <a:pt x="6592528" y="1170547"/>
                </a:lnTo>
                <a:lnTo>
                  <a:pt x="6592528" y="1163262"/>
                </a:lnTo>
                <a:lnTo>
                  <a:pt x="6602125" y="1153953"/>
                </a:lnTo>
                <a:lnTo>
                  <a:pt x="6616152" y="1153549"/>
                </a:lnTo>
                <a:lnTo>
                  <a:pt x="6625011" y="1142217"/>
                </a:lnTo>
                <a:lnTo>
                  <a:pt x="6639776" y="1136955"/>
                </a:lnTo>
                <a:lnTo>
                  <a:pt x="6653802" y="1138170"/>
                </a:lnTo>
                <a:lnTo>
                  <a:pt x="6673735" y="1128456"/>
                </a:lnTo>
                <a:lnTo>
                  <a:pt x="6698835" y="1134527"/>
                </a:lnTo>
                <a:lnTo>
                  <a:pt x="6712862" y="1140598"/>
                </a:lnTo>
                <a:lnTo>
                  <a:pt x="6712862" y="1143836"/>
                </a:lnTo>
                <a:lnTo>
                  <a:pt x="6706956" y="1140598"/>
                </a:lnTo>
                <a:lnTo>
                  <a:pt x="6695882" y="1139384"/>
                </a:lnTo>
                <a:lnTo>
                  <a:pt x="6692191" y="1147073"/>
                </a:lnTo>
                <a:lnTo>
                  <a:pt x="6697359" y="1157596"/>
                </a:lnTo>
                <a:lnTo>
                  <a:pt x="6718768" y="1163262"/>
                </a:lnTo>
                <a:lnTo>
                  <a:pt x="6737224" y="1155168"/>
                </a:lnTo>
                <a:lnTo>
                  <a:pt x="6747559" y="1145454"/>
                </a:lnTo>
                <a:lnTo>
                  <a:pt x="6751989" y="1145454"/>
                </a:lnTo>
                <a:lnTo>
                  <a:pt x="6738700" y="1157596"/>
                </a:lnTo>
                <a:lnTo>
                  <a:pt x="6724674" y="1164881"/>
                </a:lnTo>
                <a:lnTo>
                  <a:pt x="6728365" y="1168118"/>
                </a:lnTo>
                <a:lnTo>
                  <a:pt x="6742392" y="1164881"/>
                </a:lnTo>
                <a:lnTo>
                  <a:pt x="6759371" y="1151120"/>
                </a:lnTo>
                <a:lnTo>
                  <a:pt x="6765277" y="1149097"/>
                </a:lnTo>
                <a:lnTo>
                  <a:pt x="6828766" y="1152335"/>
                </a:lnTo>
                <a:lnTo>
                  <a:pt x="6884111" y="1147221"/>
                </a:lnTo>
                <a:lnTo>
                  <a:pt x="6884134" y="1147478"/>
                </a:lnTo>
                <a:lnTo>
                  <a:pt x="6894470" y="1146264"/>
                </a:lnTo>
                <a:lnTo>
                  <a:pt x="6884111" y="1147221"/>
                </a:lnTo>
                <a:lnTo>
                  <a:pt x="6882658" y="1131289"/>
                </a:lnTo>
                <a:lnTo>
                  <a:pt x="6888564" y="1124005"/>
                </a:lnTo>
                <a:lnTo>
                  <a:pt x="6883396" y="1119148"/>
                </a:lnTo>
                <a:lnTo>
                  <a:pt x="6877490" y="1117529"/>
                </a:lnTo>
                <a:lnTo>
                  <a:pt x="6875275" y="1108625"/>
                </a:lnTo>
                <a:lnTo>
                  <a:pt x="6868631" y="1105388"/>
                </a:lnTo>
                <a:lnTo>
                  <a:pt x="6850175" y="1109435"/>
                </a:lnTo>
                <a:lnTo>
                  <a:pt x="6837625" y="1103364"/>
                </a:lnTo>
                <a:lnTo>
                  <a:pt x="6824337" y="1086366"/>
                </a:lnTo>
                <a:lnTo>
                  <a:pt x="6807357" y="1089604"/>
                </a:lnTo>
                <a:lnTo>
                  <a:pt x="6804404" y="1088390"/>
                </a:lnTo>
                <a:lnTo>
                  <a:pt x="6808834" y="1081510"/>
                </a:lnTo>
                <a:lnTo>
                  <a:pt x="6805142" y="1070178"/>
                </a:lnTo>
                <a:lnTo>
                  <a:pt x="6804404" y="1056417"/>
                </a:lnTo>
                <a:lnTo>
                  <a:pt x="6804404" y="1054798"/>
                </a:lnTo>
                <a:lnTo>
                  <a:pt x="6798498" y="1049537"/>
                </a:lnTo>
                <a:lnTo>
                  <a:pt x="6792592" y="1027683"/>
                </a:lnTo>
                <a:lnTo>
                  <a:pt x="6799975" y="1021612"/>
                </a:lnTo>
                <a:lnTo>
                  <a:pt x="6799236" y="1012708"/>
                </a:lnTo>
                <a:lnTo>
                  <a:pt x="6799975" y="1003804"/>
                </a:lnTo>
                <a:lnTo>
                  <a:pt x="6813263" y="989639"/>
                </a:lnTo>
                <a:lnTo>
                  <a:pt x="6813263" y="973451"/>
                </a:lnTo>
                <a:lnTo>
                  <a:pt x="6816954" y="975070"/>
                </a:lnTo>
                <a:lnTo>
                  <a:pt x="6816216" y="965761"/>
                </a:lnTo>
                <a:lnTo>
                  <a:pt x="6823598" y="955239"/>
                </a:lnTo>
                <a:lnTo>
                  <a:pt x="6833934" y="954429"/>
                </a:lnTo>
                <a:lnTo>
                  <a:pt x="6838363" y="950382"/>
                </a:lnTo>
                <a:lnTo>
                  <a:pt x="6852390" y="947144"/>
                </a:lnTo>
                <a:lnTo>
                  <a:pt x="6861249" y="939050"/>
                </a:lnTo>
                <a:lnTo>
                  <a:pt x="6865678" y="938645"/>
                </a:lnTo>
                <a:lnTo>
                  <a:pt x="6866417" y="952406"/>
                </a:lnTo>
                <a:lnTo>
                  <a:pt x="6889302" y="975070"/>
                </a:lnTo>
                <a:lnTo>
                  <a:pt x="6890779" y="983164"/>
                </a:lnTo>
                <a:lnTo>
                  <a:pt x="6902591" y="993686"/>
                </a:lnTo>
                <a:lnTo>
                  <a:pt x="6914402" y="993686"/>
                </a:lnTo>
                <a:lnTo>
                  <a:pt x="6929906" y="977903"/>
                </a:lnTo>
                <a:lnTo>
                  <a:pt x="6935811" y="962119"/>
                </a:lnTo>
                <a:lnTo>
                  <a:pt x="6931382" y="941883"/>
                </a:lnTo>
                <a:lnTo>
                  <a:pt x="6931382" y="925290"/>
                </a:lnTo>
                <a:lnTo>
                  <a:pt x="6936550" y="901412"/>
                </a:lnTo>
                <a:lnTo>
                  <a:pt x="6932858" y="894531"/>
                </a:lnTo>
                <a:lnTo>
                  <a:pt x="6923261" y="901816"/>
                </a:lnTo>
                <a:lnTo>
                  <a:pt x="6922523" y="909506"/>
                </a:lnTo>
                <a:lnTo>
                  <a:pt x="6917355" y="910720"/>
                </a:lnTo>
                <a:lnTo>
                  <a:pt x="6903329" y="898983"/>
                </a:lnTo>
                <a:lnTo>
                  <a:pt x="6895208" y="886842"/>
                </a:lnTo>
                <a:lnTo>
                  <a:pt x="6894470" y="875105"/>
                </a:lnTo>
                <a:lnTo>
                  <a:pt x="6901852" y="874296"/>
                </a:lnTo>
                <a:lnTo>
                  <a:pt x="6906282" y="867820"/>
                </a:lnTo>
                <a:lnTo>
                  <a:pt x="6897423" y="867011"/>
                </a:lnTo>
                <a:lnTo>
                  <a:pt x="6893732" y="869439"/>
                </a:lnTo>
                <a:lnTo>
                  <a:pt x="6887087" y="868630"/>
                </a:lnTo>
                <a:lnTo>
                  <a:pt x="6887087" y="839490"/>
                </a:lnTo>
                <a:lnTo>
                  <a:pt x="6892255" y="830587"/>
                </a:lnTo>
                <a:lnTo>
                  <a:pt x="6908496" y="824516"/>
                </a:lnTo>
                <a:lnTo>
                  <a:pt x="6915141" y="825730"/>
                </a:lnTo>
                <a:lnTo>
                  <a:pt x="6916617" y="818040"/>
                </a:lnTo>
                <a:lnTo>
                  <a:pt x="6926214" y="815207"/>
                </a:lnTo>
                <a:lnTo>
                  <a:pt x="6935073" y="816422"/>
                </a:lnTo>
                <a:lnTo>
                  <a:pt x="6938026" y="807518"/>
                </a:lnTo>
                <a:lnTo>
                  <a:pt x="6940979" y="811565"/>
                </a:lnTo>
                <a:lnTo>
                  <a:pt x="6958697" y="812374"/>
                </a:lnTo>
                <a:lnTo>
                  <a:pt x="6963126" y="815207"/>
                </a:lnTo>
                <a:lnTo>
                  <a:pt x="6972723" y="809541"/>
                </a:lnTo>
                <a:lnTo>
                  <a:pt x="6966817" y="805090"/>
                </a:lnTo>
                <a:lnTo>
                  <a:pt x="6966817" y="801042"/>
                </a:lnTo>
                <a:lnTo>
                  <a:pt x="6973462" y="802257"/>
                </a:lnTo>
                <a:lnTo>
                  <a:pt x="6974200" y="795781"/>
                </a:lnTo>
                <a:lnTo>
                  <a:pt x="6983797" y="804280"/>
                </a:lnTo>
                <a:lnTo>
                  <a:pt x="6992656" y="802257"/>
                </a:lnTo>
                <a:lnTo>
                  <a:pt x="7002253" y="806708"/>
                </a:lnTo>
                <a:lnTo>
                  <a:pt x="7020709" y="806304"/>
                </a:lnTo>
                <a:lnTo>
                  <a:pt x="7038427" y="816826"/>
                </a:lnTo>
                <a:lnTo>
                  <a:pt x="7078292" y="817636"/>
                </a:lnTo>
                <a:lnTo>
                  <a:pt x="7079769" y="813589"/>
                </a:lnTo>
                <a:lnTo>
                  <a:pt x="7079769" y="813993"/>
                </a:lnTo>
                <a:lnTo>
                  <a:pt x="7084198" y="820873"/>
                </a:lnTo>
                <a:lnTo>
                  <a:pt x="7079769" y="813589"/>
                </a:lnTo>
                <a:lnTo>
                  <a:pt x="7079769" y="813184"/>
                </a:lnTo>
                <a:lnTo>
                  <a:pt x="7082722" y="803066"/>
                </a:lnTo>
                <a:lnTo>
                  <a:pt x="7078292" y="796186"/>
                </a:lnTo>
                <a:lnTo>
                  <a:pt x="7078292" y="790925"/>
                </a:lnTo>
                <a:lnTo>
                  <a:pt x="7082722" y="789306"/>
                </a:lnTo>
                <a:lnTo>
                  <a:pt x="7087151" y="796995"/>
                </a:lnTo>
                <a:lnTo>
                  <a:pt x="7096010" y="794162"/>
                </a:lnTo>
                <a:lnTo>
                  <a:pt x="7095272" y="785258"/>
                </a:lnTo>
                <a:lnTo>
                  <a:pt x="7100440" y="781211"/>
                </a:lnTo>
                <a:lnTo>
                  <a:pt x="7110775" y="786473"/>
                </a:lnTo>
                <a:lnTo>
                  <a:pt x="7122587" y="778378"/>
                </a:lnTo>
                <a:lnTo>
                  <a:pt x="7125540" y="770284"/>
                </a:lnTo>
                <a:lnTo>
                  <a:pt x="7131446" y="768260"/>
                </a:lnTo>
                <a:lnTo>
                  <a:pt x="7146211" y="772712"/>
                </a:lnTo>
                <a:lnTo>
                  <a:pt x="7152117" y="765832"/>
                </a:lnTo>
                <a:lnTo>
                  <a:pt x="7143258" y="754500"/>
                </a:lnTo>
                <a:lnTo>
                  <a:pt x="7135137" y="754500"/>
                </a:lnTo>
                <a:lnTo>
                  <a:pt x="7130708" y="756119"/>
                </a:lnTo>
                <a:lnTo>
                  <a:pt x="7119634" y="756119"/>
                </a:lnTo>
                <a:lnTo>
                  <a:pt x="7112990" y="747215"/>
                </a:lnTo>
                <a:lnTo>
                  <a:pt x="7101178" y="746811"/>
                </a:lnTo>
                <a:lnTo>
                  <a:pt x="7090104" y="734669"/>
                </a:lnTo>
                <a:lnTo>
                  <a:pt x="7091581" y="729003"/>
                </a:lnTo>
                <a:lnTo>
                  <a:pt x="7102654" y="737097"/>
                </a:lnTo>
                <a:lnTo>
                  <a:pt x="7102654" y="729408"/>
                </a:lnTo>
                <a:lnTo>
                  <a:pt x="7098963" y="723337"/>
                </a:lnTo>
                <a:lnTo>
                  <a:pt x="7106346" y="717671"/>
                </a:lnTo>
                <a:lnTo>
                  <a:pt x="7095272" y="719695"/>
                </a:lnTo>
                <a:cubicBezTo>
                  <a:pt x="7095272" y="719695"/>
                  <a:pt x="7083460" y="725765"/>
                  <a:pt x="7081245" y="726575"/>
                </a:cubicBezTo>
                <a:cubicBezTo>
                  <a:pt x="7080507" y="726575"/>
                  <a:pt x="7079769" y="727789"/>
                  <a:pt x="7079031" y="729003"/>
                </a:cubicBezTo>
                <a:lnTo>
                  <a:pt x="7077554" y="716052"/>
                </a:lnTo>
                <a:lnTo>
                  <a:pt x="7079031" y="729408"/>
                </a:lnTo>
                <a:cubicBezTo>
                  <a:pt x="7077554" y="732646"/>
                  <a:pt x="7075339" y="737097"/>
                  <a:pt x="7075339" y="737097"/>
                </a:cubicBezTo>
                <a:lnTo>
                  <a:pt x="7065742" y="734669"/>
                </a:lnTo>
                <a:lnTo>
                  <a:pt x="7064266" y="729003"/>
                </a:lnTo>
                <a:lnTo>
                  <a:pt x="7056883" y="726980"/>
                </a:lnTo>
                <a:lnTo>
                  <a:pt x="7052454" y="729408"/>
                </a:lnTo>
                <a:lnTo>
                  <a:pt x="7056883" y="733455"/>
                </a:lnTo>
                <a:lnTo>
                  <a:pt x="7055407" y="738312"/>
                </a:lnTo>
                <a:lnTo>
                  <a:pt x="7039904" y="740335"/>
                </a:lnTo>
                <a:lnTo>
                  <a:pt x="7033259" y="734264"/>
                </a:lnTo>
                <a:lnTo>
                  <a:pt x="7019971" y="736693"/>
                </a:lnTo>
                <a:lnTo>
                  <a:pt x="7014065" y="742359"/>
                </a:lnTo>
                <a:lnTo>
                  <a:pt x="7011850" y="737502"/>
                </a:lnTo>
                <a:lnTo>
                  <a:pt x="7005944" y="736288"/>
                </a:lnTo>
                <a:lnTo>
                  <a:pt x="7005206" y="742359"/>
                </a:lnTo>
                <a:lnTo>
                  <a:pt x="6998562" y="744382"/>
                </a:lnTo>
                <a:lnTo>
                  <a:pt x="6994132" y="734264"/>
                </a:lnTo>
                <a:lnTo>
                  <a:pt x="6991918" y="741145"/>
                </a:lnTo>
                <a:lnTo>
                  <a:pt x="6986012" y="739930"/>
                </a:lnTo>
                <a:lnTo>
                  <a:pt x="6980844" y="731027"/>
                </a:lnTo>
                <a:lnTo>
                  <a:pt x="6977153" y="734669"/>
                </a:lnTo>
                <a:lnTo>
                  <a:pt x="6980844" y="743978"/>
                </a:lnTo>
                <a:lnTo>
                  <a:pt x="6976415" y="743168"/>
                </a:lnTo>
                <a:lnTo>
                  <a:pt x="6971247" y="754095"/>
                </a:lnTo>
                <a:lnTo>
                  <a:pt x="6966079" y="752072"/>
                </a:lnTo>
                <a:lnTo>
                  <a:pt x="6970509" y="744382"/>
                </a:lnTo>
                <a:lnTo>
                  <a:pt x="6968294" y="740740"/>
                </a:lnTo>
                <a:lnTo>
                  <a:pt x="6960173" y="751667"/>
                </a:lnTo>
                <a:lnTo>
                  <a:pt x="6952053" y="753286"/>
                </a:lnTo>
                <a:lnTo>
                  <a:pt x="6938764" y="749644"/>
                </a:lnTo>
                <a:lnTo>
                  <a:pt x="6938026" y="754500"/>
                </a:lnTo>
                <a:lnTo>
                  <a:pt x="6918094" y="766237"/>
                </a:lnTo>
                <a:lnTo>
                  <a:pt x="6909235" y="766237"/>
                </a:lnTo>
                <a:lnTo>
                  <a:pt x="6892993" y="777164"/>
                </a:lnTo>
                <a:lnTo>
                  <a:pt x="6885611" y="777569"/>
                </a:lnTo>
                <a:lnTo>
                  <a:pt x="6877490" y="780807"/>
                </a:lnTo>
                <a:lnTo>
                  <a:pt x="6876014" y="775141"/>
                </a:lnTo>
                <a:lnTo>
                  <a:pt x="6870108" y="777974"/>
                </a:lnTo>
                <a:lnTo>
                  <a:pt x="6864940" y="791329"/>
                </a:lnTo>
                <a:lnTo>
                  <a:pt x="6861249" y="789710"/>
                </a:lnTo>
                <a:lnTo>
                  <a:pt x="6864940" y="780402"/>
                </a:lnTo>
                <a:lnTo>
                  <a:pt x="6861987" y="774736"/>
                </a:lnTo>
                <a:lnTo>
                  <a:pt x="6849437" y="758547"/>
                </a:lnTo>
                <a:lnTo>
                  <a:pt x="6855343" y="750858"/>
                </a:lnTo>
                <a:lnTo>
                  <a:pt x="6855343" y="744382"/>
                </a:lnTo>
                <a:lnTo>
                  <a:pt x="6843531" y="752072"/>
                </a:lnTo>
                <a:lnTo>
                  <a:pt x="6838363" y="752072"/>
                </a:lnTo>
                <a:lnTo>
                  <a:pt x="6842055" y="745596"/>
                </a:lnTo>
                <a:lnTo>
                  <a:pt x="6837625" y="743573"/>
                </a:lnTo>
                <a:lnTo>
                  <a:pt x="6823598" y="745192"/>
                </a:lnTo>
                <a:lnTo>
                  <a:pt x="6816954" y="739526"/>
                </a:lnTo>
                <a:lnTo>
                  <a:pt x="6810310" y="740740"/>
                </a:lnTo>
                <a:lnTo>
                  <a:pt x="6798498" y="729408"/>
                </a:lnTo>
                <a:lnTo>
                  <a:pt x="6796283" y="735074"/>
                </a:lnTo>
                <a:lnTo>
                  <a:pt x="6791854" y="731431"/>
                </a:lnTo>
                <a:lnTo>
                  <a:pt x="6778566" y="737097"/>
                </a:lnTo>
                <a:lnTo>
                  <a:pt x="6774874" y="732241"/>
                </a:lnTo>
                <a:lnTo>
                  <a:pt x="6774874" y="725361"/>
                </a:lnTo>
                <a:lnTo>
                  <a:pt x="6780042" y="715243"/>
                </a:lnTo>
                <a:lnTo>
                  <a:pt x="6774136" y="708767"/>
                </a:lnTo>
                <a:lnTo>
                  <a:pt x="6774874" y="689746"/>
                </a:lnTo>
                <a:lnTo>
                  <a:pt x="6777827" y="684485"/>
                </a:lnTo>
                <a:lnTo>
                  <a:pt x="6776351" y="669915"/>
                </a:lnTo>
                <a:lnTo>
                  <a:pt x="6783733" y="667487"/>
                </a:lnTo>
                <a:lnTo>
                  <a:pt x="6776351" y="656559"/>
                </a:lnTo>
                <a:lnTo>
                  <a:pt x="6779304" y="650893"/>
                </a:lnTo>
                <a:lnTo>
                  <a:pt x="6774874" y="647251"/>
                </a:lnTo>
                <a:lnTo>
                  <a:pt x="6765277" y="632276"/>
                </a:lnTo>
                <a:lnTo>
                  <a:pt x="6766754" y="628229"/>
                </a:lnTo>
                <a:lnTo>
                  <a:pt x="6763801" y="619730"/>
                </a:lnTo>
                <a:lnTo>
                  <a:pt x="6766015" y="614874"/>
                </a:lnTo>
                <a:lnTo>
                  <a:pt x="6768230" y="605161"/>
                </a:lnTo>
                <a:lnTo>
                  <a:pt x="6763062" y="599899"/>
                </a:lnTo>
                <a:lnTo>
                  <a:pt x="6756418" y="602328"/>
                </a:lnTo>
                <a:lnTo>
                  <a:pt x="6754203" y="596662"/>
                </a:lnTo>
                <a:lnTo>
                  <a:pt x="6757156" y="587353"/>
                </a:lnTo>
                <a:lnTo>
                  <a:pt x="6754942" y="585734"/>
                </a:lnTo>
                <a:lnTo>
                  <a:pt x="6751251" y="576426"/>
                </a:lnTo>
                <a:lnTo>
                  <a:pt x="6755680" y="568736"/>
                </a:lnTo>
                <a:lnTo>
                  <a:pt x="6760848" y="567522"/>
                </a:lnTo>
                <a:lnTo>
                  <a:pt x="6764539" y="559023"/>
                </a:lnTo>
                <a:lnTo>
                  <a:pt x="6760848" y="550524"/>
                </a:lnTo>
                <a:lnTo>
                  <a:pt x="6766015" y="546072"/>
                </a:lnTo>
                <a:lnTo>
                  <a:pt x="6763801" y="537978"/>
                </a:lnTo>
                <a:lnTo>
                  <a:pt x="6770445" y="535550"/>
                </a:lnTo>
                <a:lnTo>
                  <a:pt x="6777089" y="537573"/>
                </a:lnTo>
                <a:lnTo>
                  <a:pt x="6777827" y="540811"/>
                </a:lnTo>
                <a:lnTo>
                  <a:pt x="6782995" y="544049"/>
                </a:lnTo>
                <a:lnTo>
                  <a:pt x="6791854" y="538787"/>
                </a:lnTo>
                <a:lnTo>
                  <a:pt x="6794069" y="533526"/>
                </a:lnTo>
                <a:lnTo>
                  <a:pt x="6800713" y="527860"/>
                </a:lnTo>
                <a:lnTo>
                  <a:pt x="6799975" y="523408"/>
                </a:lnTo>
                <a:lnTo>
                  <a:pt x="6793330" y="517337"/>
                </a:lnTo>
                <a:lnTo>
                  <a:pt x="6796283" y="513695"/>
                </a:lnTo>
                <a:lnTo>
                  <a:pt x="6802928" y="516528"/>
                </a:lnTo>
                <a:lnTo>
                  <a:pt x="6801451" y="512076"/>
                </a:lnTo>
                <a:lnTo>
                  <a:pt x="6805142" y="501958"/>
                </a:lnTo>
                <a:lnTo>
                  <a:pt x="6811787" y="499935"/>
                </a:lnTo>
                <a:lnTo>
                  <a:pt x="6815478" y="503982"/>
                </a:lnTo>
                <a:lnTo>
                  <a:pt x="6827290" y="507220"/>
                </a:lnTo>
                <a:lnTo>
                  <a:pt x="6820645" y="502768"/>
                </a:lnTo>
                <a:lnTo>
                  <a:pt x="6817692" y="491436"/>
                </a:lnTo>
                <a:lnTo>
                  <a:pt x="6824337" y="483746"/>
                </a:lnTo>
                <a:lnTo>
                  <a:pt x="6833934" y="482532"/>
                </a:lnTo>
                <a:lnTo>
                  <a:pt x="6836149" y="475247"/>
                </a:lnTo>
                <a:lnTo>
                  <a:pt x="6833196" y="466343"/>
                </a:lnTo>
                <a:lnTo>
                  <a:pt x="6837625" y="465534"/>
                </a:lnTo>
                <a:lnTo>
                  <a:pt x="6840578" y="470391"/>
                </a:lnTo>
                <a:lnTo>
                  <a:pt x="6844269" y="469176"/>
                </a:lnTo>
                <a:lnTo>
                  <a:pt x="6846484" y="454202"/>
                </a:lnTo>
                <a:lnTo>
                  <a:pt x="6861987" y="439228"/>
                </a:lnTo>
                <a:lnTo>
                  <a:pt x="6865678" y="436395"/>
                </a:lnTo>
                <a:lnTo>
                  <a:pt x="6865678" y="430324"/>
                </a:lnTo>
                <a:lnTo>
                  <a:pt x="6874537" y="421420"/>
                </a:lnTo>
                <a:lnTo>
                  <a:pt x="6874537" y="414135"/>
                </a:lnTo>
                <a:lnTo>
                  <a:pt x="6887826" y="406446"/>
                </a:lnTo>
                <a:lnTo>
                  <a:pt x="6900376" y="406041"/>
                </a:lnTo>
                <a:lnTo>
                  <a:pt x="6915141" y="413731"/>
                </a:lnTo>
                <a:lnTo>
                  <a:pt x="6915141" y="408065"/>
                </a:lnTo>
                <a:lnTo>
                  <a:pt x="6901852" y="398351"/>
                </a:lnTo>
                <a:lnTo>
                  <a:pt x="6906282" y="396733"/>
                </a:lnTo>
                <a:lnTo>
                  <a:pt x="6917355" y="398756"/>
                </a:lnTo>
                <a:lnTo>
                  <a:pt x="6901852" y="386210"/>
                </a:lnTo>
                <a:lnTo>
                  <a:pt x="6905543" y="383377"/>
                </a:lnTo>
                <a:lnTo>
                  <a:pt x="6904805" y="369212"/>
                </a:lnTo>
                <a:lnTo>
                  <a:pt x="6899638" y="363141"/>
                </a:lnTo>
                <a:lnTo>
                  <a:pt x="6907020" y="359904"/>
                </a:lnTo>
                <a:lnTo>
                  <a:pt x="6893732" y="348572"/>
                </a:lnTo>
                <a:lnTo>
                  <a:pt x="6875275" y="348572"/>
                </a:lnTo>
                <a:lnTo>
                  <a:pt x="6866417" y="339668"/>
                </a:lnTo>
                <a:lnTo>
                  <a:pt x="6856819" y="339668"/>
                </a:lnTo>
                <a:lnTo>
                  <a:pt x="6853128" y="336025"/>
                </a:lnTo>
                <a:lnTo>
                  <a:pt x="6853128" y="335621"/>
                </a:lnTo>
                <a:lnTo>
                  <a:pt x="6846484" y="339668"/>
                </a:lnTo>
                <a:lnTo>
                  <a:pt x="6836887" y="339263"/>
                </a:lnTo>
                <a:lnTo>
                  <a:pt x="6831719" y="332788"/>
                </a:lnTo>
                <a:lnTo>
                  <a:pt x="6819907" y="339668"/>
                </a:lnTo>
                <a:lnTo>
                  <a:pt x="6811787" y="335621"/>
                </a:lnTo>
                <a:lnTo>
                  <a:pt x="6808095" y="343310"/>
                </a:lnTo>
                <a:lnTo>
                  <a:pt x="6799236" y="340073"/>
                </a:lnTo>
                <a:lnTo>
                  <a:pt x="6795545" y="332383"/>
                </a:lnTo>
                <a:lnTo>
                  <a:pt x="6788163" y="341691"/>
                </a:lnTo>
                <a:lnTo>
                  <a:pt x="6781519" y="331574"/>
                </a:lnTo>
                <a:lnTo>
                  <a:pt x="6776351" y="335216"/>
                </a:lnTo>
                <a:lnTo>
                  <a:pt x="6775613" y="344120"/>
                </a:lnTo>
                <a:lnTo>
                  <a:pt x="6771921" y="351405"/>
                </a:lnTo>
                <a:lnTo>
                  <a:pt x="6764539" y="353023"/>
                </a:lnTo>
                <a:lnTo>
                  <a:pt x="6760109" y="347762"/>
                </a:lnTo>
                <a:lnTo>
                  <a:pt x="6753465" y="345739"/>
                </a:lnTo>
                <a:lnTo>
                  <a:pt x="6760109" y="357071"/>
                </a:lnTo>
                <a:lnTo>
                  <a:pt x="6766754" y="361118"/>
                </a:lnTo>
                <a:lnTo>
                  <a:pt x="6757895" y="367998"/>
                </a:lnTo>
                <a:lnTo>
                  <a:pt x="6749774" y="367593"/>
                </a:lnTo>
                <a:lnTo>
                  <a:pt x="6742392" y="371236"/>
                </a:lnTo>
                <a:lnTo>
                  <a:pt x="6751251" y="375283"/>
                </a:lnTo>
                <a:lnTo>
                  <a:pt x="6751251" y="380544"/>
                </a:lnTo>
                <a:lnTo>
                  <a:pt x="6746821" y="381353"/>
                </a:lnTo>
                <a:lnTo>
                  <a:pt x="6745345" y="378520"/>
                </a:lnTo>
                <a:lnTo>
                  <a:pt x="6738700" y="375687"/>
                </a:lnTo>
                <a:lnTo>
                  <a:pt x="6735747" y="378925"/>
                </a:lnTo>
                <a:lnTo>
                  <a:pt x="6740177" y="385401"/>
                </a:lnTo>
                <a:lnTo>
                  <a:pt x="6746083" y="385805"/>
                </a:lnTo>
                <a:lnTo>
                  <a:pt x="6751251" y="391471"/>
                </a:lnTo>
                <a:lnTo>
                  <a:pt x="6748298" y="396328"/>
                </a:lnTo>
                <a:lnTo>
                  <a:pt x="6741653" y="412516"/>
                </a:lnTo>
                <a:lnTo>
                  <a:pt x="6743868" y="418992"/>
                </a:lnTo>
                <a:lnTo>
                  <a:pt x="6732056" y="421015"/>
                </a:lnTo>
                <a:lnTo>
                  <a:pt x="6741653" y="428300"/>
                </a:lnTo>
                <a:lnTo>
                  <a:pt x="6749774" y="429514"/>
                </a:lnTo>
                <a:lnTo>
                  <a:pt x="6752727" y="435585"/>
                </a:lnTo>
                <a:lnTo>
                  <a:pt x="6746821" y="437609"/>
                </a:lnTo>
                <a:lnTo>
                  <a:pt x="6752727" y="444894"/>
                </a:lnTo>
                <a:lnTo>
                  <a:pt x="6759371" y="444894"/>
                </a:lnTo>
                <a:lnTo>
                  <a:pt x="6749774" y="456226"/>
                </a:lnTo>
                <a:lnTo>
                  <a:pt x="6743130" y="456630"/>
                </a:lnTo>
                <a:lnTo>
                  <a:pt x="6736486" y="464725"/>
                </a:lnTo>
                <a:lnTo>
                  <a:pt x="6737962" y="479699"/>
                </a:lnTo>
                <a:lnTo>
                  <a:pt x="6728365" y="495078"/>
                </a:lnTo>
                <a:lnTo>
                  <a:pt x="6721721" y="494673"/>
                </a:lnTo>
                <a:lnTo>
                  <a:pt x="6711385" y="503577"/>
                </a:lnTo>
                <a:lnTo>
                  <a:pt x="6706218" y="497102"/>
                </a:lnTo>
                <a:lnTo>
                  <a:pt x="6704741" y="505196"/>
                </a:lnTo>
                <a:lnTo>
                  <a:pt x="6708432" y="513695"/>
                </a:lnTo>
                <a:lnTo>
                  <a:pt x="6696620" y="519766"/>
                </a:lnTo>
                <a:lnTo>
                  <a:pt x="6691453" y="529479"/>
                </a:lnTo>
                <a:lnTo>
                  <a:pt x="6685547" y="529074"/>
                </a:lnTo>
                <a:lnTo>
                  <a:pt x="6684070" y="522194"/>
                </a:lnTo>
                <a:lnTo>
                  <a:pt x="6676688" y="522194"/>
                </a:lnTo>
                <a:lnTo>
                  <a:pt x="6672258" y="531907"/>
                </a:lnTo>
                <a:lnTo>
                  <a:pt x="6672258" y="542025"/>
                </a:lnTo>
                <a:lnTo>
                  <a:pt x="6665614" y="547691"/>
                </a:lnTo>
                <a:lnTo>
                  <a:pt x="6661185" y="541620"/>
                </a:lnTo>
                <a:lnTo>
                  <a:pt x="6657494" y="541620"/>
                </a:lnTo>
                <a:lnTo>
                  <a:pt x="6654541" y="551333"/>
                </a:lnTo>
                <a:lnTo>
                  <a:pt x="6650111" y="552548"/>
                </a:lnTo>
                <a:lnTo>
                  <a:pt x="6645682" y="547691"/>
                </a:lnTo>
                <a:lnTo>
                  <a:pt x="6639037" y="554166"/>
                </a:lnTo>
                <a:lnTo>
                  <a:pt x="6636084" y="561856"/>
                </a:lnTo>
                <a:lnTo>
                  <a:pt x="6642729" y="563070"/>
                </a:lnTo>
                <a:lnTo>
                  <a:pt x="6641990" y="568332"/>
                </a:lnTo>
                <a:lnTo>
                  <a:pt x="6628702" y="578854"/>
                </a:lnTo>
                <a:lnTo>
                  <a:pt x="6619843" y="576831"/>
                </a:lnTo>
                <a:lnTo>
                  <a:pt x="6617628" y="581687"/>
                </a:lnTo>
                <a:lnTo>
                  <a:pt x="6621320" y="589781"/>
                </a:lnTo>
                <a:lnTo>
                  <a:pt x="6613199" y="600709"/>
                </a:lnTo>
                <a:lnTo>
                  <a:pt x="6598434" y="603137"/>
                </a:lnTo>
                <a:lnTo>
                  <a:pt x="6591052" y="600304"/>
                </a:lnTo>
                <a:lnTo>
                  <a:pt x="6602125" y="613660"/>
                </a:lnTo>
                <a:lnTo>
                  <a:pt x="6603602" y="625396"/>
                </a:lnTo>
                <a:lnTo>
                  <a:pt x="6601387" y="628634"/>
                </a:lnTo>
                <a:lnTo>
                  <a:pt x="6602864" y="639157"/>
                </a:lnTo>
                <a:lnTo>
                  <a:pt x="6600649" y="652512"/>
                </a:lnTo>
                <a:lnTo>
                  <a:pt x="6608031" y="659797"/>
                </a:lnTo>
                <a:lnTo>
                  <a:pt x="6606555" y="669105"/>
                </a:lnTo>
                <a:lnTo>
                  <a:pt x="6600649" y="663844"/>
                </a:lnTo>
                <a:lnTo>
                  <a:pt x="6597696" y="666677"/>
                </a:lnTo>
                <a:lnTo>
                  <a:pt x="6601387" y="680033"/>
                </a:lnTo>
                <a:lnTo>
                  <a:pt x="6593266" y="688936"/>
                </a:lnTo>
                <a:lnTo>
                  <a:pt x="6601387" y="691769"/>
                </a:lnTo>
                <a:lnTo>
                  <a:pt x="6601387" y="697031"/>
                </a:lnTo>
                <a:lnTo>
                  <a:pt x="6596219" y="699459"/>
                </a:lnTo>
                <a:lnTo>
                  <a:pt x="6602125" y="709577"/>
                </a:lnTo>
                <a:lnTo>
                  <a:pt x="6594743" y="717671"/>
                </a:lnTo>
                <a:lnTo>
                  <a:pt x="6600649" y="723337"/>
                </a:lnTo>
                <a:lnTo>
                  <a:pt x="6605816" y="730217"/>
                </a:lnTo>
                <a:lnTo>
                  <a:pt x="6612461" y="731431"/>
                </a:lnTo>
                <a:lnTo>
                  <a:pt x="6612461" y="740335"/>
                </a:lnTo>
                <a:lnTo>
                  <a:pt x="6617628" y="737502"/>
                </a:lnTo>
                <a:lnTo>
                  <a:pt x="6622796" y="746001"/>
                </a:lnTo>
                <a:lnTo>
                  <a:pt x="6630917" y="736288"/>
                </a:lnTo>
                <a:lnTo>
                  <a:pt x="6638299" y="741549"/>
                </a:lnTo>
                <a:lnTo>
                  <a:pt x="6640514" y="749239"/>
                </a:lnTo>
                <a:lnTo>
                  <a:pt x="6658232" y="761785"/>
                </a:lnTo>
                <a:lnTo>
                  <a:pt x="6655279" y="767046"/>
                </a:lnTo>
                <a:lnTo>
                  <a:pt x="6670044" y="775141"/>
                </a:lnTo>
                <a:lnTo>
                  <a:pt x="6670044" y="782021"/>
                </a:lnTo>
                <a:lnTo>
                  <a:pt x="6679641" y="790520"/>
                </a:lnTo>
                <a:lnTo>
                  <a:pt x="6673735" y="804685"/>
                </a:lnTo>
                <a:lnTo>
                  <a:pt x="6661185" y="817231"/>
                </a:lnTo>
                <a:lnTo>
                  <a:pt x="6657494" y="826539"/>
                </a:lnTo>
                <a:lnTo>
                  <a:pt x="6644205" y="829777"/>
                </a:lnTo>
                <a:lnTo>
                  <a:pt x="6635346" y="825325"/>
                </a:lnTo>
                <a:lnTo>
                  <a:pt x="6636823" y="819659"/>
                </a:lnTo>
                <a:lnTo>
                  <a:pt x="6625749" y="815612"/>
                </a:lnTo>
                <a:lnTo>
                  <a:pt x="6620581" y="811160"/>
                </a:lnTo>
                <a:lnTo>
                  <a:pt x="6620581" y="816826"/>
                </a:lnTo>
                <a:lnTo>
                  <a:pt x="6613937" y="817231"/>
                </a:lnTo>
                <a:lnTo>
                  <a:pt x="6610246" y="812779"/>
                </a:lnTo>
                <a:lnTo>
                  <a:pt x="6601387" y="811160"/>
                </a:lnTo>
                <a:lnTo>
                  <a:pt x="6597696" y="817231"/>
                </a:lnTo>
                <a:lnTo>
                  <a:pt x="6590313" y="819255"/>
                </a:lnTo>
                <a:lnTo>
                  <a:pt x="6586622" y="815207"/>
                </a:lnTo>
                <a:lnTo>
                  <a:pt x="6579240" y="824111"/>
                </a:lnTo>
                <a:lnTo>
                  <a:pt x="6571119" y="820064"/>
                </a:lnTo>
                <a:lnTo>
                  <a:pt x="6563737" y="822897"/>
                </a:lnTo>
                <a:lnTo>
                  <a:pt x="6564475" y="826539"/>
                </a:lnTo>
                <a:lnTo>
                  <a:pt x="6579240" y="827754"/>
                </a:lnTo>
                <a:lnTo>
                  <a:pt x="6582931" y="830587"/>
                </a:lnTo>
                <a:lnTo>
                  <a:pt x="6584407" y="826135"/>
                </a:lnTo>
                <a:lnTo>
                  <a:pt x="6596958" y="825730"/>
                </a:lnTo>
                <a:lnTo>
                  <a:pt x="6603602" y="829777"/>
                </a:lnTo>
                <a:lnTo>
                  <a:pt x="6613937" y="831396"/>
                </a:lnTo>
                <a:lnTo>
                  <a:pt x="6620581" y="839490"/>
                </a:lnTo>
                <a:lnTo>
                  <a:pt x="6628702" y="835038"/>
                </a:lnTo>
                <a:lnTo>
                  <a:pt x="6633131" y="837062"/>
                </a:lnTo>
                <a:lnTo>
                  <a:pt x="6641990" y="832610"/>
                </a:lnTo>
                <a:lnTo>
                  <a:pt x="6653802" y="835848"/>
                </a:lnTo>
                <a:lnTo>
                  <a:pt x="6660447" y="840704"/>
                </a:lnTo>
                <a:lnTo>
                  <a:pt x="6661185" y="849608"/>
                </a:lnTo>
                <a:lnTo>
                  <a:pt x="6654541" y="854465"/>
                </a:lnTo>
                <a:lnTo>
                  <a:pt x="6647896" y="854465"/>
                </a:lnTo>
                <a:lnTo>
                  <a:pt x="6639037" y="867011"/>
                </a:lnTo>
                <a:lnTo>
                  <a:pt x="6633131" y="866606"/>
                </a:lnTo>
                <a:lnTo>
                  <a:pt x="6635346" y="858107"/>
                </a:lnTo>
                <a:lnTo>
                  <a:pt x="6631655" y="854060"/>
                </a:lnTo>
                <a:lnTo>
                  <a:pt x="6627964" y="858917"/>
                </a:lnTo>
                <a:lnTo>
                  <a:pt x="6629440" y="864583"/>
                </a:lnTo>
                <a:lnTo>
                  <a:pt x="6622796" y="865392"/>
                </a:lnTo>
                <a:lnTo>
                  <a:pt x="6616152" y="872272"/>
                </a:lnTo>
                <a:lnTo>
                  <a:pt x="6614675" y="881581"/>
                </a:lnTo>
                <a:lnTo>
                  <a:pt x="6606555" y="875915"/>
                </a:lnTo>
                <a:lnTo>
                  <a:pt x="6607293" y="881581"/>
                </a:lnTo>
                <a:lnTo>
                  <a:pt x="6601387" y="886437"/>
                </a:lnTo>
                <a:lnTo>
                  <a:pt x="6599911" y="884414"/>
                </a:lnTo>
                <a:lnTo>
                  <a:pt x="6594743" y="884414"/>
                </a:lnTo>
                <a:lnTo>
                  <a:pt x="6588837" y="890889"/>
                </a:lnTo>
                <a:lnTo>
                  <a:pt x="6596958" y="891698"/>
                </a:lnTo>
                <a:lnTo>
                  <a:pt x="6607293" y="901412"/>
                </a:lnTo>
                <a:lnTo>
                  <a:pt x="6588837" y="901816"/>
                </a:lnTo>
                <a:lnTo>
                  <a:pt x="6603602" y="906673"/>
                </a:lnTo>
                <a:lnTo>
                  <a:pt x="6604340" y="912339"/>
                </a:lnTo>
                <a:lnTo>
                  <a:pt x="6599172" y="922861"/>
                </a:lnTo>
                <a:lnTo>
                  <a:pt x="6609508" y="931765"/>
                </a:lnTo>
                <a:lnTo>
                  <a:pt x="6597696" y="933789"/>
                </a:lnTo>
                <a:lnTo>
                  <a:pt x="6586622" y="930146"/>
                </a:lnTo>
                <a:lnTo>
                  <a:pt x="6592528" y="938645"/>
                </a:lnTo>
                <a:lnTo>
                  <a:pt x="6588099" y="946740"/>
                </a:lnTo>
                <a:lnTo>
                  <a:pt x="6599172" y="953215"/>
                </a:lnTo>
                <a:lnTo>
                  <a:pt x="6590313" y="960500"/>
                </a:lnTo>
                <a:lnTo>
                  <a:pt x="6597696" y="969808"/>
                </a:lnTo>
                <a:lnTo>
                  <a:pt x="6589575" y="978307"/>
                </a:lnTo>
                <a:lnTo>
                  <a:pt x="6588837" y="987616"/>
                </a:lnTo>
                <a:lnTo>
                  <a:pt x="6596958" y="994901"/>
                </a:lnTo>
                <a:lnTo>
                  <a:pt x="6592528" y="1002185"/>
                </a:lnTo>
                <a:lnTo>
                  <a:pt x="6591052" y="1024445"/>
                </a:lnTo>
                <a:lnTo>
                  <a:pt x="6582931" y="1032134"/>
                </a:lnTo>
                <a:lnTo>
                  <a:pt x="6579978" y="1050347"/>
                </a:lnTo>
                <a:lnTo>
                  <a:pt x="6568904" y="1062488"/>
                </a:lnTo>
                <a:lnTo>
                  <a:pt x="6563737" y="1056417"/>
                </a:lnTo>
                <a:lnTo>
                  <a:pt x="6554139" y="1052370"/>
                </a:lnTo>
                <a:lnTo>
                  <a:pt x="6543066" y="1058036"/>
                </a:lnTo>
                <a:lnTo>
                  <a:pt x="6525348" y="1055203"/>
                </a:lnTo>
                <a:lnTo>
                  <a:pt x="6522395" y="1048728"/>
                </a:lnTo>
                <a:lnTo>
                  <a:pt x="6519442" y="1063297"/>
                </a:lnTo>
                <a:lnTo>
                  <a:pt x="6503939" y="1064916"/>
                </a:lnTo>
                <a:lnTo>
                  <a:pt x="6497295" y="1079891"/>
                </a:lnTo>
                <a:lnTo>
                  <a:pt x="6502463" y="1084343"/>
                </a:lnTo>
                <a:lnTo>
                  <a:pt x="6503201" y="1091627"/>
                </a:lnTo>
                <a:lnTo>
                  <a:pt x="6493603" y="1100126"/>
                </a:lnTo>
                <a:lnTo>
                  <a:pt x="6481054" y="1095675"/>
                </a:lnTo>
                <a:lnTo>
                  <a:pt x="6455953" y="1102150"/>
                </a:lnTo>
                <a:lnTo>
                  <a:pt x="6446356" y="1102150"/>
                </a:lnTo>
                <a:lnTo>
                  <a:pt x="6441188" y="1097698"/>
                </a:lnTo>
                <a:lnTo>
                  <a:pt x="6446356" y="1089199"/>
                </a:lnTo>
                <a:lnTo>
                  <a:pt x="6441926" y="1067749"/>
                </a:lnTo>
                <a:lnTo>
                  <a:pt x="6432329" y="1064916"/>
                </a:lnTo>
                <a:lnTo>
                  <a:pt x="6430115" y="1056822"/>
                </a:lnTo>
                <a:lnTo>
                  <a:pt x="6423470" y="1052775"/>
                </a:lnTo>
                <a:lnTo>
                  <a:pt x="6425685" y="1047918"/>
                </a:lnTo>
                <a:lnTo>
                  <a:pt x="6438236" y="1046704"/>
                </a:lnTo>
                <a:lnTo>
                  <a:pt x="6444879" y="1034158"/>
                </a:lnTo>
                <a:lnTo>
                  <a:pt x="6441926" y="1022826"/>
                </a:lnTo>
                <a:lnTo>
                  <a:pt x="6431591" y="1028492"/>
                </a:lnTo>
                <a:lnTo>
                  <a:pt x="6421994" y="1019588"/>
                </a:lnTo>
                <a:lnTo>
                  <a:pt x="6419780" y="1011089"/>
                </a:lnTo>
                <a:lnTo>
                  <a:pt x="6409444" y="1007042"/>
                </a:lnTo>
                <a:lnTo>
                  <a:pt x="6407967" y="994496"/>
                </a:lnTo>
                <a:lnTo>
                  <a:pt x="6399108" y="977498"/>
                </a:lnTo>
                <a:lnTo>
                  <a:pt x="6394679" y="973855"/>
                </a:lnTo>
                <a:lnTo>
                  <a:pt x="6389511" y="962119"/>
                </a:lnTo>
                <a:lnTo>
                  <a:pt x="6381390" y="960095"/>
                </a:lnTo>
                <a:lnTo>
                  <a:pt x="6376223" y="952810"/>
                </a:lnTo>
                <a:lnTo>
                  <a:pt x="6380652" y="948358"/>
                </a:lnTo>
                <a:lnTo>
                  <a:pt x="6381390" y="938241"/>
                </a:lnTo>
                <a:lnTo>
                  <a:pt x="6378438" y="930956"/>
                </a:lnTo>
                <a:lnTo>
                  <a:pt x="6380652" y="923671"/>
                </a:lnTo>
                <a:lnTo>
                  <a:pt x="6390249" y="916386"/>
                </a:lnTo>
                <a:lnTo>
                  <a:pt x="6388035" y="911529"/>
                </a:lnTo>
                <a:lnTo>
                  <a:pt x="6379176" y="907078"/>
                </a:lnTo>
                <a:lnTo>
                  <a:pt x="6381390" y="902221"/>
                </a:lnTo>
                <a:lnTo>
                  <a:pt x="6376961" y="902221"/>
                </a:lnTo>
                <a:lnTo>
                  <a:pt x="6375485" y="909506"/>
                </a:lnTo>
                <a:lnTo>
                  <a:pt x="6382129" y="915981"/>
                </a:lnTo>
                <a:lnTo>
                  <a:pt x="6371793" y="920028"/>
                </a:lnTo>
                <a:lnTo>
                  <a:pt x="6373270" y="910720"/>
                </a:lnTo>
                <a:lnTo>
                  <a:pt x="6370317" y="907078"/>
                </a:lnTo>
                <a:lnTo>
                  <a:pt x="6362934" y="903435"/>
                </a:lnTo>
                <a:lnTo>
                  <a:pt x="6362196" y="888865"/>
                </a:lnTo>
                <a:lnTo>
                  <a:pt x="6358505" y="883199"/>
                </a:lnTo>
                <a:lnTo>
                  <a:pt x="6356290" y="863368"/>
                </a:lnTo>
                <a:lnTo>
                  <a:pt x="6364411" y="859321"/>
                </a:lnTo>
                <a:lnTo>
                  <a:pt x="6365149" y="858512"/>
                </a:lnTo>
                <a:lnTo>
                  <a:pt x="6368102" y="854869"/>
                </a:lnTo>
                <a:lnTo>
                  <a:pt x="6362934" y="851227"/>
                </a:lnTo>
                <a:lnTo>
                  <a:pt x="6351123" y="852036"/>
                </a:lnTo>
                <a:lnTo>
                  <a:pt x="6340787" y="842323"/>
                </a:lnTo>
                <a:lnTo>
                  <a:pt x="6339311" y="836253"/>
                </a:lnTo>
                <a:lnTo>
                  <a:pt x="6334143" y="827754"/>
                </a:lnTo>
                <a:lnTo>
                  <a:pt x="6335619" y="820469"/>
                </a:lnTo>
                <a:lnTo>
                  <a:pt x="6334143" y="809541"/>
                </a:lnTo>
                <a:lnTo>
                  <a:pt x="6339311" y="801042"/>
                </a:lnTo>
                <a:lnTo>
                  <a:pt x="6332667" y="794567"/>
                </a:lnTo>
                <a:lnTo>
                  <a:pt x="6325284" y="799828"/>
                </a:lnTo>
                <a:lnTo>
                  <a:pt x="6324546" y="808327"/>
                </a:lnTo>
                <a:lnTo>
                  <a:pt x="6329713" y="813993"/>
                </a:lnTo>
                <a:lnTo>
                  <a:pt x="6326023" y="818040"/>
                </a:lnTo>
                <a:lnTo>
                  <a:pt x="6321593" y="818445"/>
                </a:lnTo>
                <a:lnTo>
                  <a:pt x="6320854" y="822492"/>
                </a:lnTo>
                <a:lnTo>
                  <a:pt x="6315687" y="825325"/>
                </a:lnTo>
                <a:lnTo>
                  <a:pt x="6319378" y="830182"/>
                </a:lnTo>
                <a:lnTo>
                  <a:pt x="6326023" y="833015"/>
                </a:lnTo>
                <a:lnTo>
                  <a:pt x="6328975" y="841919"/>
                </a:lnTo>
                <a:lnTo>
                  <a:pt x="6326023" y="851632"/>
                </a:lnTo>
                <a:lnTo>
                  <a:pt x="6313472" y="862154"/>
                </a:lnTo>
                <a:lnTo>
                  <a:pt x="6312734" y="858917"/>
                </a:lnTo>
                <a:lnTo>
                  <a:pt x="6304613" y="852441"/>
                </a:lnTo>
                <a:lnTo>
                  <a:pt x="6301660" y="858107"/>
                </a:lnTo>
                <a:lnTo>
                  <a:pt x="6306090" y="861345"/>
                </a:lnTo>
                <a:lnTo>
                  <a:pt x="6308304" y="866201"/>
                </a:lnTo>
                <a:lnTo>
                  <a:pt x="6298708" y="870249"/>
                </a:lnTo>
                <a:lnTo>
                  <a:pt x="6294278" y="864987"/>
                </a:lnTo>
                <a:lnTo>
                  <a:pt x="6295755" y="859726"/>
                </a:lnTo>
                <a:lnTo>
                  <a:pt x="6289849" y="858917"/>
                </a:lnTo>
                <a:lnTo>
                  <a:pt x="6286157" y="855274"/>
                </a:lnTo>
                <a:lnTo>
                  <a:pt x="6282466" y="842728"/>
                </a:lnTo>
                <a:lnTo>
                  <a:pt x="6272869" y="833015"/>
                </a:lnTo>
                <a:lnTo>
                  <a:pt x="6268439" y="830182"/>
                </a:lnTo>
                <a:lnTo>
                  <a:pt x="6267701" y="837871"/>
                </a:lnTo>
                <a:lnTo>
                  <a:pt x="6275821" y="843537"/>
                </a:lnTo>
                <a:lnTo>
                  <a:pt x="6283204" y="852441"/>
                </a:lnTo>
                <a:lnTo>
                  <a:pt x="6280251" y="858512"/>
                </a:lnTo>
                <a:lnTo>
                  <a:pt x="6288372" y="867416"/>
                </a:lnTo>
                <a:lnTo>
                  <a:pt x="6286157" y="873082"/>
                </a:lnTo>
                <a:lnTo>
                  <a:pt x="6278037" y="874700"/>
                </a:lnTo>
                <a:lnTo>
                  <a:pt x="6269916" y="879152"/>
                </a:lnTo>
                <a:lnTo>
                  <a:pt x="6271393" y="885223"/>
                </a:lnTo>
                <a:lnTo>
                  <a:pt x="6264748" y="889270"/>
                </a:lnTo>
                <a:lnTo>
                  <a:pt x="6267701" y="892508"/>
                </a:lnTo>
                <a:lnTo>
                  <a:pt x="6257365" y="902221"/>
                </a:lnTo>
                <a:lnTo>
                  <a:pt x="6244077" y="894936"/>
                </a:lnTo>
                <a:lnTo>
                  <a:pt x="6251460" y="903435"/>
                </a:lnTo>
                <a:lnTo>
                  <a:pt x="6252198" y="909101"/>
                </a:lnTo>
                <a:lnTo>
                  <a:pt x="6235219" y="924885"/>
                </a:lnTo>
                <a:lnTo>
                  <a:pt x="6229312" y="924480"/>
                </a:lnTo>
                <a:lnTo>
                  <a:pt x="6227098" y="917600"/>
                </a:lnTo>
                <a:lnTo>
                  <a:pt x="6224883" y="917195"/>
                </a:lnTo>
                <a:lnTo>
                  <a:pt x="6220453" y="921647"/>
                </a:lnTo>
                <a:lnTo>
                  <a:pt x="6216024" y="922457"/>
                </a:lnTo>
                <a:lnTo>
                  <a:pt x="6205688" y="931765"/>
                </a:lnTo>
                <a:lnTo>
                  <a:pt x="6197568" y="935408"/>
                </a:lnTo>
                <a:lnTo>
                  <a:pt x="6193139" y="933384"/>
                </a:lnTo>
                <a:lnTo>
                  <a:pt x="6188709" y="938645"/>
                </a:lnTo>
                <a:lnTo>
                  <a:pt x="6179112" y="927313"/>
                </a:lnTo>
                <a:lnTo>
                  <a:pt x="6179850" y="924480"/>
                </a:lnTo>
                <a:lnTo>
                  <a:pt x="6173944" y="920028"/>
                </a:lnTo>
                <a:lnTo>
                  <a:pt x="6168038" y="920028"/>
                </a:lnTo>
                <a:lnTo>
                  <a:pt x="6170991" y="928932"/>
                </a:lnTo>
                <a:lnTo>
                  <a:pt x="6164347" y="931765"/>
                </a:lnTo>
                <a:lnTo>
                  <a:pt x="6156965" y="925694"/>
                </a:lnTo>
                <a:lnTo>
                  <a:pt x="6161394" y="923671"/>
                </a:lnTo>
                <a:lnTo>
                  <a:pt x="6159179" y="918005"/>
                </a:lnTo>
                <a:lnTo>
                  <a:pt x="6140723" y="911529"/>
                </a:lnTo>
                <a:lnTo>
                  <a:pt x="6126696" y="900602"/>
                </a:lnTo>
                <a:lnTo>
                  <a:pt x="6117099" y="898983"/>
                </a:lnTo>
                <a:lnTo>
                  <a:pt x="6104549" y="879152"/>
                </a:lnTo>
                <a:lnTo>
                  <a:pt x="6109717" y="874296"/>
                </a:lnTo>
                <a:lnTo>
                  <a:pt x="6109717" y="867011"/>
                </a:lnTo>
                <a:lnTo>
                  <a:pt x="6117099" y="867011"/>
                </a:lnTo>
                <a:lnTo>
                  <a:pt x="6123006" y="871058"/>
                </a:lnTo>
                <a:lnTo>
                  <a:pt x="6128911" y="869034"/>
                </a:lnTo>
                <a:lnTo>
                  <a:pt x="6146629" y="880771"/>
                </a:lnTo>
                <a:lnTo>
                  <a:pt x="6147368" y="877533"/>
                </a:lnTo>
                <a:lnTo>
                  <a:pt x="6142199" y="869844"/>
                </a:lnTo>
                <a:lnTo>
                  <a:pt x="6147368" y="866606"/>
                </a:lnTo>
                <a:lnTo>
                  <a:pt x="6157702" y="865797"/>
                </a:lnTo>
                <a:lnTo>
                  <a:pt x="6152535" y="859726"/>
                </a:lnTo>
                <a:lnTo>
                  <a:pt x="6140723" y="862559"/>
                </a:lnTo>
                <a:lnTo>
                  <a:pt x="6135555" y="867416"/>
                </a:lnTo>
                <a:lnTo>
                  <a:pt x="6130388" y="854465"/>
                </a:lnTo>
                <a:lnTo>
                  <a:pt x="6137032" y="850418"/>
                </a:lnTo>
                <a:lnTo>
                  <a:pt x="6139247" y="842728"/>
                </a:lnTo>
                <a:lnTo>
                  <a:pt x="6132602" y="837062"/>
                </a:lnTo>
                <a:lnTo>
                  <a:pt x="6137770" y="834229"/>
                </a:lnTo>
                <a:lnTo>
                  <a:pt x="6127435" y="826944"/>
                </a:lnTo>
                <a:lnTo>
                  <a:pt x="6123006" y="835443"/>
                </a:lnTo>
                <a:lnTo>
                  <a:pt x="6125220" y="839490"/>
                </a:lnTo>
                <a:lnTo>
                  <a:pt x="6117837" y="842323"/>
                </a:lnTo>
                <a:lnTo>
                  <a:pt x="6114146" y="839895"/>
                </a:lnTo>
                <a:lnTo>
                  <a:pt x="6111932" y="847180"/>
                </a:lnTo>
                <a:lnTo>
                  <a:pt x="6098643" y="834229"/>
                </a:lnTo>
                <a:lnTo>
                  <a:pt x="6094952" y="825730"/>
                </a:lnTo>
                <a:lnTo>
                  <a:pt x="6103811" y="815207"/>
                </a:lnTo>
                <a:lnTo>
                  <a:pt x="6110455" y="811160"/>
                </a:lnTo>
                <a:lnTo>
                  <a:pt x="6112670" y="820064"/>
                </a:lnTo>
                <a:lnTo>
                  <a:pt x="6114146" y="812779"/>
                </a:lnTo>
                <a:lnTo>
                  <a:pt x="6119314" y="810351"/>
                </a:lnTo>
                <a:lnTo>
                  <a:pt x="6129650" y="817231"/>
                </a:lnTo>
                <a:lnTo>
                  <a:pt x="6130388" y="810756"/>
                </a:lnTo>
                <a:lnTo>
                  <a:pt x="6134079" y="805494"/>
                </a:lnTo>
                <a:lnTo>
                  <a:pt x="6143676" y="805090"/>
                </a:lnTo>
                <a:lnTo>
                  <a:pt x="6140723" y="799828"/>
                </a:lnTo>
                <a:lnTo>
                  <a:pt x="6126696" y="799828"/>
                </a:lnTo>
                <a:lnTo>
                  <a:pt x="6122267" y="797805"/>
                </a:lnTo>
                <a:lnTo>
                  <a:pt x="6125220" y="791329"/>
                </a:lnTo>
                <a:lnTo>
                  <a:pt x="6131126" y="791329"/>
                </a:lnTo>
                <a:lnTo>
                  <a:pt x="6139247" y="781616"/>
                </a:lnTo>
                <a:lnTo>
                  <a:pt x="6130388" y="778378"/>
                </a:lnTo>
                <a:lnTo>
                  <a:pt x="6135555" y="776759"/>
                </a:lnTo>
                <a:lnTo>
                  <a:pt x="6142199" y="765832"/>
                </a:lnTo>
                <a:lnTo>
                  <a:pt x="6147368" y="766237"/>
                </a:lnTo>
                <a:lnTo>
                  <a:pt x="6148844" y="775950"/>
                </a:lnTo>
                <a:lnTo>
                  <a:pt x="6156226" y="781616"/>
                </a:lnTo>
                <a:lnTo>
                  <a:pt x="6153273" y="775141"/>
                </a:lnTo>
                <a:lnTo>
                  <a:pt x="6153273" y="764213"/>
                </a:lnTo>
                <a:lnTo>
                  <a:pt x="6162132" y="757738"/>
                </a:lnTo>
                <a:lnTo>
                  <a:pt x="6167300" y="754500"/>
                </a:lnTo>
                <a:lnTo>
                  <a:pt x="6159917" y="756524"/>
                </a:lnTo>
                <a:lnTo>
                  <a:pt x="6151058" y="756119"/>
                </a:lnTo>
                <a:lnTo>
                  <a:pt x="6132602" y="762999"/>
                </a:lnTo>
                <a:lnTo>
                  <a:pt x="6131126" y="771903"/>
                </a:lnTo>
                <a:lnTo>
                  <a:pt x="6124481" y="775545"/>
                </a:lnTo>
                <a:lnTo>
                  <a:pt x="6117099" y="786068"/>
                </a:lnTo>
                <a:lnTo>
                  <a:pt x="6114146" y="785663"/>
                </a:lnTo>
                <a:lnTo>
                  <a:pt x="6117837" y="777164"/>
                </a:lnTo>
                <a:lnTo>
                  <a:pt x="6111932" y="769879"/>
                </a:lnTo>
                <a:lnTo>
                  <a:pt x="6115623" y="764213"/>
                </a:lnTo>
                <a:lnTo>
                  <a:pt x="6108978" y="763404"/>
                </a:lnTo>
                <a:lnTo>
                  <a:pt x="6106764" y="760166"/>
                </a:lnTo>
                <a:lnTo>
                  <a:pt x="6118576" y="754095"/>
                </a:lnTo>
                <a:lnTo>
                  <a:pt x="6117837" y="746811"/>
                </a:lnTo>
                <a:lnTo>
                  <a:pt x="6121529" y="743168"/>
                </a:lnTo>
                <a:lnTo>
                  <a:pt x="6111932" y="739121"/>
                </a:lnTo>
                <a:lnTo>
                  <a:pt x="6097905" y="753691"/>
                </a:lnTo>
                <a:lnTo>
                  <a:pt x="6091999" y="748834"/>
                </a:lnTo>
                <a:lnTo>
                  <a:pt x="6089046" y="739121"/>
                </a:lnTo>
                <a:lnTo>
                  <a:pt x="6096428" y="742763"/>
                </a:lnTo>
                <a:lnTo>
                  <a:pt x="6100119" y="739526"/>
                </a:lnTo>
                <a:lnTo>
                  <a:pt x="6099381" y="731836"/>
                </a:lnTo>
                <a:lnTo>
                  <a:pt x="6105287" y="725765"/>
                </a:lnTo>
                <a:lnTo>
                  <a:pt x="6100119" y="725361"/>
                </a:lnTo>
                <a:lnTo>
                  <a:pt x="6096428" y="729813"/>
                </a:lnTo>
                <a:lnTo>
                  <a:pt x="6089046" y="731431"/>
                </a:lnTo>
                <a:lnTo>
                  <a:pt x="6084617" y="727789"/>
                </a:lnTo>
                <a:lnTo>
                  <a:pt x="6086832" y="723337"/>
                </a:lnTo>
                <a:lnTo>
                  <a:pt x="6083140" y="714838"/>
                </a:lnTo>
                <a:lnTo>
                  <a:pt x="6085355" y="713624"/>
                </a:lnTo>
                <a:lnTo>
                  <a:pt x="6092738" y="718076"/>
                </a:lnTo>
                <a:lnTo>
                  <a:pt x="6098643" y="718076"/>
                </a:lnTo>
                <a:lnTo>
                  <a:pt x="6111194" y="712815"/>
                </a:lnTo>
                <a:lnTo>
                  <a:pt x="6117099" y="714433"/>
                </a:lnTo>
                <a:lnTo>
                  <a:pt x="6127435" y="712815"/>
                </a:lnTo>
                <a:lnTo>
                  <a:pt x="6136294" y="714433"/>
                </a:lnTo>
                <a:lnTo>
                  <a:pt x="6142938" y="722528"/>
                </a:lnTo>
                <a:lnTo>
                  <a:pt x="6144414" y="717671"/>
                </a:lnTo>
                <a:lnTo>
                  <a:pt x="6154750" y="708767"/>
                </a:lnTo>
                <a:lnTo>
                  <a:pt x="6164347" y="709982"/>
                </a:lnTo>
                <a:lnTo>
                  <a:pt x="6165085" y="718076"/>
                </a:lnTo>
                <a:lnTo>
                  <a:pt x="6159917" y="722123"/>
                </a:lnTo>
                <a:lnTo>
                  <a:pt x="6159917" y="726575"/>
                </a:lnTo>
                <a:lnTo>
                  <a:pt x="6171729" y="726170"/>
                </a:lnTo>
                <a:lnTo>
                  <a:pt x="6176159" y="719290"/>
                </a:lnTo>
                <a:lnTo>
                  <a:pt x="6172468" y="716457"/>
                </a:lnTo>
                <a:lnTo>
                  <a:pt x="6178373" y="712005"/>
                </a:lnTo>
                <a:lnTo>
                  <a:pt x="6191662" y="708767"/>
                </a:lnTo>
                <a:lnTo>
                  <a:pt x="6197568" y="701887"/>
                </a:lnTo>
                <a:lnTo>
                  <a:pt x="6190186" y="693793"/>
                </a:lnTo>
                <a:lnTo>
                  <a:pt x="6191662" y="686103"/>
                </a:lnTo>
                <a:lnTo>
                  <a:pt x="6185017" y="695817"/>
                </a:lnTo>
                <a:lnTo>
                  <a:pt x="6186494" y="701078"/>
                </a:lnTo>
                <a:lnTo>
                  <a:pt x="6182065" y="705125"/>
                </a:lnTo>
                <a:lnTo>
                  <a:pt x="6172468" y="702697"/>
                </a:lnTo>
                <a:lnTo>
                  <a:pt x="6177635" y="699459"/>
                </a:lnTo>
                <a:lnTo>
                  <a:pt x="6179850" y="695412"/>
                </a:lnTo>
                <a:lnTo>
                  <a:pt x="6174683" y="694198"/>
                </a:lnTo>
                <a:lnTo>
                  <a:pt x="6164347" y="701483"/>
                </a:lnTo>
                <a:lnTo>
                  <a:pt x="6156965" y="701483"/>
                </a:lnTo>
                <a:lnTo>
                  <a:pt x="6154750" y="696626"/>
                </a:lnTo>
                <a:lnTo>
                  <a:pt x="6147368" y="698245"/>
                </a:lnTo>
                <a:lnTo>
                  <a:pt x="6147368" y="703911"/>
                </a:lnTo>
                <a:lnTo>
                  <a:pt x="6140723" y="708363"/>
                </a:lnTo>
                <a:lnTo>
                  <a:pt x="6137032" y="705934"/>
                </a:lnTo>
                <a:lnTo>
                  <a:pt x="6126696" y="703506"/>
                </a:lnTo>
                <a:lnTo>
                  <a:pt x="6111932" y="705530"/>
                </a:lnTo>
                <a:lnTo>
                  <a:pt x="6106025" y="709172"/>
                </a:lnTo>
                <a:lnTo>
                  <a:pt x="6094214" y="709982"/>
                </a:lnTo>
                <a:lnTo>
                  <a:pt x="6091261" y="704720"/>
                </a:lnTo>
                <a:lnTo>
                  <a:pt x="6086832" y="701887"/>
                </a:lnTo>
                <a:lnTo>
                  <a:pt x="6085355" y="697435"/>
                </a:lnTo>
                <a:lnTo>
                  <a:pt x="6089784" y="696626"/>
                </a:lnTo>
                <a:lnTo>
                  <a:pt x="6097905" y="691769"/>
                </a:lnTo>
                <a:lnTo>
                  <a:pt x="6092738" y="691769"/>
                </a:lnTo>
                <a:lnTo>
                  <a:pt x="6085355" y="689341"/>
                </a:lnTo>
                <a:lnTo>
                  <a:pt x="6086093" y="686508"/>
                </a:lnTo>
                <a:lnTo>
                  <a:pt x="6089784" y="687318"/>
                </a:lnTo>
                <a:lnTo>
                  <a:pt x="6093476" y="685699"/>
                </a:lnTo>
                <a:lnTo>
                  <a:pt x="6107502" y="685699"/>
                </a:lnTo>
                <a:lnTo>
                  <a:pt x="6117837" y="679628"/>
                </a:lnTo>
                <a:lnTo>
                  <a:pt x="6104549" y="679628"/>
                </a:lnTo>
                <a:lnTo>
                  <a:pt x="6099381" y="682461"/>
                </a:lnTo>
                <a:lnTo>
                  <a:pt x="6091261" y="681247"/>
                </a:lnTo>
                <a:lnTo>
                  <a:pt x="6097166" y="674771"/>
                </a:lnTo>
                <a:lnTo>
                  <a:pt x="6080925" y="668296"/>
                </a:lnTo>
                <a:lnTo>
                  <a:pt x="6081663" y="664654"/>
                </a:lnTo>
                <a:lnTo>
                  <a:pt x="6091999" y="663035"/>
                </a:lnTo>
                <a:lnTo>
                  <a:pt x="6100119" y="657369"/>
                </a:lnTo>
                <a:lnTo>
                  <a:pt x="6104549" y="658988"/>
                </a:lnTo>
                <a:lnTo>
                  <a:pt x="6114146" y="656559"/>
                </a:lnTo>
                <a:lnTo>
                  <a:pt x="6129650" y="663844"/>
                </a:lnTo>
                <a:lnTo>
                  <a:pt x="6134817" y="661416"/>
                </a:lnTo>
                <a:lnTo>
                  <a:pt x="6147368" y="663035"/>
                </a:lnTo>
                <a:lnTo>
                  <a:pt x="6156965" y="654536"/>
                </a:lnTo>
                <a:lnTo>
                  <a:pt x="6149582" y="654536"/>
                </a:lnTo>
                <a:lnTo>
                  <a:pt x="6145153" y="657369"/>
                </a:lnTo>
                <a:lnTo>
                  <a:pt x="6130388" y="657369"/>
                </a:lnTo>
                <a:lnTo>
                  <a:pt x="6121529" y="652107"/>
                </a:lnTo>
                <a:lnTo>
                  <a:pt x="6106764" y="649274"/>
                </a:lnTo>
                <a:lnTo>
                  <a:pt x="6095690" y="652512"/>
                </a:lnTo>
                <a:lnTo>
                  <a:pt x="6091261" y="648465"/>
                </a:lnTo>
                <a:lnTo>
                  <a:pt x="6095690" y="643204"/>
                </a:lnTo>
                <a:lnTo>
                  <a:pt x="6086093" y="635514"/>
                </a:lnTo>
                <a:lnTo>
                  <a:pt x="6085355" y="630253"/>
                </a:lnTo>
                <a:lnTo>
                  <a:pt x="6089784" y="629039"/>
                </a:lnTo>
                <a:lnTo>
                  <a:pt x="6097905" y="635919"/>
                </a:lnTo>
                <a:lnTo>
                  <a:pt x="6100858" y="644418"/>
                </a:lnTo>
                <a:lnTo>
                  <a:pt x="6106764" y="640371"/>
                </a:lnTo>
                <a:lnTo>
                  <a:pt x="6102335" y="631872"/>
                </a:lnTo>
                <a:lnTo>
                  <a:pt x="6116361" y="632276"/>
                </a:lnTo>
                <a:lnTo>
                  <a:pt x="6119314" y="640775"/>
                </a:lnTo>
                <a:lnTo>
                  <a:pt x="6124481" y="638752"/>
                </a:lnTo>
                <a:lnTo>
                  <a:pt x="6131864" y="637942"/>
                </a:lnTo>
                <a:lnTo>
                  <a:pt x="6122267" y="632276"/>
                </a:lnTo>
                <a:lnTo>
                  <a:pt x="6131864" y="622968"/>
                </a:lnTo>
                <a:lnTo>
                  <a:pt x="6142938" y="629443"/>
                </a:lnTo>
                <a:lnTo>
                  <a:pt x="6144414" y="624992"/>
                </a:lnTo>
                <a:lnTo>
                  <a:pt x="6140723" y="618921"/>
                </a:lnTo>
                <a:lnTo>
                  <a:pt x="6149582" y="617707"/>
                </a:lnTo>
                <a:lnTo>
                  <a:pt x="6158441" y="620540"/>
                </a:lnTo>
                <a:lnTo>
                  <a:pt x="6158441" y="632276"/>
                </a:lnTo>
                <a:lnTo>
                  <a:pt x="6161394" y="635514"/>
                </a:lnTo>
                <a:lnTo>
                  <a:pt x="6168776" y="632276"/>
                </a:lnTo>
                <a:lnTo>
                  <a:pt x="6164347" y="626206"/>
                </a:lnTo>
                <a:lnTo>
                  <a:pt x="6168038" y="618921"/>
                </a:lnTo>
                <a:lnTo>
                  <a:pt x="6156226" y="613255"/>
                </a:lnTo>
                <a:lnTo>
                  <a:pt x="6145891" y="607184"/>
                </a:lnTo>
                <a:lnTo>
                  <a:pt x="6130388" y="605161"/>
                </a:lnTo>
                <a:lnTo>
                  <a:pt x="6128173" y="601518"/>
                </a:lnTo>
                <a:lnTo>
                  <a:pt x="6135555" y="597471"/>
                </a:lnTo>
                <a:lnTo>
                  <a:pt x="6139985" y="599899"/>
                </a:lnTo>
                <a:lnTo>
                  <a:pt x="6145891" y="596257"/>
                </a:lnTo>
                <a:lnTo>
                  <a:pt x="6153273" y="602328"/>
                </a:lnTo>
                <a:lnTo>
                  <a:pt x="6158441" y="598280"/>
                </a:lnTo>
                <a:lnTo>
                  <a:pt x="6162132" y="598280"/>
                </a:lnTo>
                <a:lnTo>
                  <a:pt x="6170253" y="608398"/>
                </a:lnTo>
                <a:lnTo>
                  <a:pt x="6180588" y="610827"/>
                </a:lnTo>
                <a:lnTo>
                  <a:pt x="6185756" y="603137"/>
                </a:lnTo>
                <a:lnTo>
                  <a:pt x="6200521" y="597876"/>
                </a:lnTo>
                <a:lnTo>
                  <a:pt x="6203474" y="593019"/>
                </a:lnTo>
                <a:lnTo>
                  <a:pt x="6197568" y="593019"/>
                </a:lnTo>
                <a:lnTo>
                  <a:pt x="6185017" y="598280"/>
                </a:lnTo>
                <a:lnTo>
                  <a:pt x="6181327" y="596257"/>
                </a:lnTo>
                <a:lnTo>
                  <a:pt x="6188709" y="591805"/>
                </a:lnTo>
                <a:lnTo>
                  <a:pt x="6185756" y="588567"/>
                </a:lnTo>
                <a:lnTo>
                  <a:pt x="6169514" y="593424"/>
                </a:lnTo>
                <a:lnTo>
                  <a:pt x="6162132" y="586139"/>
                </a:lnTo>
                <a:lnTo>
                  <a:pt x="6167300" y="581282"/>
                </a:lnTo>
                <a:lnTo>
                  <a:pt x="6165824" y="574402"/>
                </a:lnTo>
                <a:lnTo>
                  <a:pt x="6169514" y="570355"/>
                </a:lnTo>
                <a:lnTo>
                  <a:pt x="6174683" y="573998"/>
                </a:lnTo>
                <a:lnTo>
                  <a:pt x="6184280" y="573998"/>
                </a:lnTo>
                <a:lnTo>
                  <a:pt x="6192400" y="579664"/>
                </a:lnTo>
                <a:lnTo>
                  <a:pt x="6198306" y="576021"/>
                </a:lnTo>
                <a:lnTo>
                  <a:pt x="6211594" y="589377"/>
                </a:lnTo>
                <a:lnTo>
                  <a:pt x="6224883" y="594233"/>
                </a:lnTo>
                <a:lnTo>
                  <a:pt x="6233003" y="593829"/>
                </a:lnTo>
                <a:lnTo>
                  <a:pt x="6229312" y="589781"/>
                </a:lnTo>
                <a:lnTo>
                  <a:pt x="6221191" y="588567"/>
                </a:lnTo>
                <a:lnTo>
                  <a:pt x="6212333" y="582497"/>
                </a:lnTo>
                <a:lnTo>
                  <a:pt x="6203474" y="571569"/>
                </a:lnTo>
                <a:lnTo>
                  <a:pt x="6204950" y="564689"/>
                </a:lnTo>
                <a:lnTo>
                  <a:pt x="6207904" y="564284"/>
                </a:lnTo>
                <a:lnTo>
                  <a:pt x="6210118" y="569950"/>
                </a:lnTo>
                <a:lnTo>
                  <a:pt x="6218977" y="576831"/>
                </a:lnTo>
                <a:lnTo>
                  <a:pt x="6227098" y="576831"/>
                </a:lnTo>
                <a:lnTo>
                  <a:pt x="6229312" y="583306"/>
                </a:lnTo>
                <a:lnTo>
                  <a:pt x="6240386" y="586139"/>
                </a:lnTo>
                <a:lnTo>
                  <a:pt x="6241124" y="580878"/>
                </a:lnTo>
                <a:lnTo>
                  <a:pt x="6235219" y="578854"/>
                </a:lnTo>
                <a:lnTo>
                  <a:pt x="6238171" y="572379"/>
                </a:lnTo>
                <a:lnTo>
                  <a:pt x="6224883" y="572379"/>
                </a:lnTo>
                <a:lnTo>
                  <a:pt x="6214547" y="566308"/>
                </a:lnTo>
                <a:lnTo>
                  <a:pt x="6215285" y="562261"/>
                </a:lnTo>
                <a:lnTo>
                  <a:pt x="6221930" y="562261"/>
                </a:lnTo>
                <a:lnTo>
                  <a:pt x="6227098" y="566308"/>
                </a:lnTo>
                <a:lnTo>
                  <a:pt x="6231527" y="561451"/>
                </a:lnTo>
                <a:lnTo>
                  <a:pt x="6241124" y="555381"/>
                </a:lnTo>
                <a:lnTo>
                  <a:pt x="6238909" y="552952"/>
                </a:lnTo>
                <a:lnTo>
                  <a:pt x="6233742" y="554976"/>
                </a:lnTo>
                <a:lnTo>
                  <a:pt x="6228574" y="554166"/>
                </a:lnTo>
                <a:lnTo>
                  <a:pt x="6238171" y="546072"/>
                </a:lnTo>
                <a:lnTo>
                  <a:pt x="6244816" y="544858"/>
                </a:lnTo>
                <a:lnTo>
                  <a:pt x="6253675" y="548500"/>
                </a:lnTo>
                <a:lnTo>
                  <a:pt x="6266224" y="537978"/>
                </a:lnTo>
                <a:lnTo>
                  <a:pt x="6253675" y="537978"/>
                </a:lnTo>
                <a:lnTo>
                  <a:pt x="6253675" y="533931"/>
                </a:lnTo>
                <a:lnTo>
                  <a:pt x="6263272" y="532717"/>
                </a:lnTo>
                <a:lnTo>
                  <a:pt x="6266963" y="526646"/>
                </a:lnTo>
                <a:lnTo>
                  <a:pt x="6273607" y="526646"/>
                </a:lnTo>
                <a:lnTo>
                  <a:pt x="6280251" y="535550"/>
                </a:lnTo>
                <a:lnTo>
                  <a:pt x="6280251" y="544049"/>
                </a:lnTo>
                <a:lnTo>
                  <a:pt x="6286896" y="551333"/>
                </a:lnTo>
                <a:lnTo>
                  <a:pt x="6282466" y="554166"/>
                </a:lnTo>
                <a:lnTo>
                  <a:pt x="6276560" y="559832"/>
                </a:lnTo>
                <a:lnTo>
                  <a:pt x="6284680" y="556190"/>
                </a:lnTo>
                <a:lnTo>
                  <a:pt x="6292063" y="551738"/>
                </a:lnTo>
                <a:lnTo>
                  <a:pt x="6292801" y="544453"/>
                </a:lnTo>
                <a:lnTo>
                  <a:pt x="6298708" y="539597"/>
                </a:lnTo>
                <a:lnTo>
                  <a:pt x="6309042" y="539192"/>
                </a:lnTo>
                <a:lnTo>
                  <a:pt x="6315687" y="546072"/>
                </a:lnTo>
                <a:lnTo>
                  <a:pt x="6324546" y="546882"/>
                </a:lnTo>
                <a:lnTo>
                  <a:pt x="6324546" y="538383"/>
                </a:lnTo>
                <a:lnTo>
                  <a:pt x="6328975" y="532312"/>
                </a:lnTo>
                <a:lnTo>
                  <a:pt x="6320854" y="528265"/>
                </a:lnTo>
                <a:lnTo>
                  <a:pt x="6334143" y="514504"/>
                </a:lnTo>
                <a:lnTo>
                  <a:pt x="6341526" y="514100"/>
                </a:lnTo>
                <a:lnTo>
                  <a:pt x="6345955" y="508434"/>
                </a:lnTo>
                <a:lnTo>
                  <a:pt x="6332667" y="504791"/>
                </a:lnTo>
                <a:lnTo>
                  <a:pt x="6332667" y="498721"/>
                </a:lnTo>
                <a:lnTo>
                  <a:pt x="6346693" y="490222"/>
                </a:lnTo>
                <a:lnTo>
                  <a:pt x="6341526" y="490626"/>
                </a:lnTo>
                <a:lnTo>
                  <a:pt x="6332667" y="489412"/>
                </a:lnTo>
                <a:lnTo>
                  <a:pt x="6328237" y="493055"/>
                </a:lnTo>
                <a:lnTo>
                  <a:pt x="6325284" y="493864"/>
                </a:lnTo>
                <a:lnTo>
                  <a:pt x="6323070" y="503577"/>
                </a:lnTo>
                <a:lnTo>
                  <a:pt x="6316425" y="512076"/>
                </a:lnTo>
                <a:lnTo>
                  <a:pt x="6324546" y="509648"/>
                </a:lnTo>
                <a:lnTo>
                  <a:pt x="6324546" y="516123"/>
                </a:lnTo>
                <a:lnTo>
                  <a:pt x="6309042" y="529479"/>
                </a:lnTo>
                <a:lnTo>
                  <a:pt x="6297969" y="531098"/>
                </a:lnTo>
                <a:lnTo>
                  <a:pt x="6287634" y="536764"/>
                </a:lnTo>
                <a:lnTo>
                  <a:pt x="6281727" y="529479"/>
                </a:lnTo>
                <a:lnTo>
                  <a:pt x="6282466" y="520575"/>
                </a:lnTo>
                <a:lnTo>
                  <a:pt x="6289110" y="518147"/>
                </a:lnTo>
                <a:lnTo>
                  <a:pt x="6289849" y="512886"/>
                </a:lnTo>
                <a:lnTo>
                  <a:pt x="6284680" y="512481"/>
                </a:lnTo>
                <a:lnTo>
                  <a:pt x="6274345" y="518552"/>
                </a:lnTo>
                <a:lnTo>
                  <a:pt x="6272131" y="514909"/>
                </a:lnTo>
                <a:lnTo>
                  <a:pt x="6280251" y="507220"/>
                </a:lnTo>
                <a:lnTo>
                  <a:pt x="6286896" y="502363"/>
                </a:lnTo>
                <a:lnTo>
                  <a:pt x="6288372" y="493055"/>
                </a:lnTo>
                <a:lnTo>
                  <a:pt x="6287634" y="489817"/>
                </a:lnTo>
                <a:lnTo>
                  <a:pt x="6295755" y="484960"/>
                </a:lnTo>
                <a:lnTo>
                  <a:pt x="6295016" y="475247"/>
                </a:lnTo>
                <a:lnTo>
                  <a:pt x="6300184" y="472819"/>
                </a:lnTo>
                <a:lnTo>
                  <a:pt x="6311257" y="472819"/>
                </a:lnTo>
                <a:lnTo>
                  <a:pt x="6309042" y="468367"/>
                </a:lnTo>
                <a:lnTo>
                  <a:pt x="6309781" y="463106"/>
                </a:lnTo>
                <a:lnTo>
                  <a:pt x="6314211" y="459463"/>
                </a:lnTo>
                <a:lnTo>
                  <a:pt x="6311995" y="454202"/>
                </a:lnTo>
                <a:lnTo>
                  <a:pt x="6318640" y="454202"/>
                </a:lnTo>
                <a:lnTo>
                  <a:pt x="6321593" y="450155"/>
                </a:lnTo>
                <a:lnTo>
                  <a:pt x="6326760" y="452583"/>
                </a:lnTo>
                <a:lnTo>
                  <a:pt x="6328237" y="459868"/>
                </a:lnTo>
                <a:lnTo>
                  <a:pt x="6335619" y="459463"/>
                </a:lnTo>
                <a:lnTo>
                  <a:pt x="6339311" y="451774"/>
                </a:lnTo>
                <a:lnTo>
                  <a:pt x="6346693" y="448131"/>
                </a:lnTo>
                <a:lnTo>
                  <a:pt x="6337096" y="445703"/>
                </a:lnTo>
                <a:lnTo>
                  <a:pt x="6336357" y="442061"/>
                </a:lnTo>
                <a:lnTo>
                  <a:pt x="6342264" y="434776"/>
                </a:lnTo>
                <a:lnTo>
                  <a:pt x="6354075" y="433562"/>
                </a:lnTo>
                <a:lnTo>
                  <a:pt x="6356290" y="429919"/>
                </a:lnTo>
                <a:lnTo>
                  <a:pt x="6349646" y="426681"/>
                </a:lnTo>
                <a:lnTo>
                  <a:pt x="6356290" y="421420"/>
                </a:lnTo>
                <a:lnTo>
                  <a:pt x="6364411" y="418182"/>
                </a:lnTo>
                <a:lnTo>
                  <a:pt x="6364411" y="414135"/>
                </a:lnTo>
                <a:lnTo>
                  <a:pt x="6370317" y="411707"/>
                </a:lnTo>
                <a:lnTo>
                  <a:pt x="6377700" y="411707"/>
                </a:lnTo>
                <a:lnTo>
                  <a:pt x="6385820" y="403613"/>
                </a:lnTo>
                <a:lnTo>
                  <a:pt x="6391726" y="402399"/>
                </a:lnTo>
                <a:lnTo>
                  <a:pt x="6396156" y="391876"/>
                </a:lnTo>
                <a:lnTo>
                  <a:pt x="6391726" y="391876"/>
                </a:lnTo>
                <a:lnTo>
                  <a:pt x="6387297" y="398756"/>
                </a:lnTo>
                <a:lnTo>
                  <a:pt x="6382129" y="399161"/>
                </a:lnTo>
                <a:lnTo>
                  <a:pt x="6378438" y="391471"/>
                </a:lnTo>
                <a:lnTo>
                  <a:pt x="6378438" y="383782"/>
                </a:lnTo>
                <a:lnTo>
                  <a:pt x="6375485" y="382972"/>
                </a:lnTo>
                <a:lnTo>
                  <a:pt x="6375485" y="375687"/>
                </a:lnTo>
                <a:lnTo>
                  <a:pt x="6380652" y="373259"/>
                </a:lnTo>
                <a:lnTo>
                  <a:pt x="6390988" y="379735"/>
                </a:lnTo>
                <a:lnTo>
                  <a:pt x="6391726" y="374878"/>
                </a:lnTo>
                <a:lnTo>
                  <a:pt x="6390249" y="371236"/>
                </a:lnTo>
                <a:lnTo>
                  <a:pt x="6382129" y="368807"/>
                </a:lnTo>
                <a:lnTo>
                  <a:pt x="6382129" y="361927"/>
                </a:lnTo>
                <a:lnTo>
                  <a:pt x="6385082" y="359499"/>
                </a:lnTo>
                <a:lnTo>
                  <a:pt x="6390249" y="363951"/>
                </a:lnTo>
                <a:lnTo>
                  <a:pt x="6394679" y="363951"/>
                </a:lnTo>
                <a:lnTo>
                  <a:pt x="6393203" y="357880"/>
                </a:lnTo>
                <a:lnTo>
                  <a:pt x="6388773" y="353023"/>
                </a:lnTo>
                <a:lnTo>
                  <a:pt x="6391726" y="351809"/>
                </a:lnTo>
                <a:lnTo>
                  <a:pt x="6390988" y="345739"/>
                </a:lnTo>
                <a:lnTo>
                  <a:pt x="6396156" y="340477"/>
                </a:lnTo>
                <a:lnTo>
                  <a:pt x="6400585" y="340477"/>
                </a:lnTo>
                <a:lnTo>
                  <a:pt x="6405752" y="346143"/>
                </a:lnTo>
                <a:lnTo>
                  <a:pt x="6406491" y="339263"/>
                </a:lnTo>
                <a:lnTo>
                  <a:pt x="6401323" y="334811"/>
                </a:lnTo>
                <a:lnTo>
                  <a:pt x="6400585" y="329145"/>
                </a:lnTo>
                <a:lnTo>
                  <a:pt x="6390988" y="328740"/>
                </a:lnTo>
                <a:lnTo>
                  <a:pt x="6388035" y="325907"/>
                </a:lnTo>
                <a:lnTo>
                  <a:pt x="6397632" y="317813"/>
                </a:lnTo>
                <a:lnTo>
                  <a:pt x="6410921" y="317408"/>
                </a:lnTo>
                <a:lnTo>
                  <a:pt x="6414611" y="321051"/>
                </a:lnTo>
                <a:lnTo>
                  <a:pt x="6422733" y="321051"/>
                </a:lnTo>
                <a:lnTo>
                  <a:pt x="6422733" y="317004"/>
                </a:lnTo>
                <a:lnTo>
                  <a:pt x="6428638" y="311742"/>
                </a:lnTo>
                <a:lnTo>
                  <a:pt x="6421256" y="314980"/>
                </a:lnTo>
                <a:lnTo>
                  <a:pt x="6416088" y="313361"/>
                </a:lnTo>
                <a:lnTo>
                  <a:pt x="6414611" y="307695"/>
                </a:lnTo>
                <a:lnTo>
                  <a:pt x="6401323" y="303648"/>
                </a:lnTo>
                <a:lnTo>
                  <a:pt x="6396156" y="301625"/>
                </a:lnTo>
                <a:lnTo>
                  <a:pt x="6399108" y="296768"/>
                </a:lnTo>
                <a:lnTo>
                  <a:pt x="6399108" y="291507"/>
                </a:lnTo>
                <a:lnTo>
                  <a:pt x="6402062" y="294744"/>
                </a:lnTo>
                <a:lnTo>
                  <a:pt x="6407967" y="293530"/>
                </a:lnTo>
                <a:lnTo>
                  <a:pt x="6413874" y="290293"/>
                </a:lnTo>
                <a:lnTo>
                  <a:pt x="6407967" y="290293"/>
                </a:lnTo>
                <a:lnTo>
                  <a:pt x="6407229" y="285436"/>
                </a:lnTo>
                <a:lnTo>
                  <a:pt x="6410921" y="282198"/>
                </a:lnTo>
                <a:lnTo>
                  <a:pt x="6405015" y="277342"/>
                </a:lnTo>
                <a:lnTo>
                  <a:pt x="6407967" y="274509"/>
                </a:lnTo>
                <a:lnTo>
                  <a:pt x="6408705" y="276937"/>
                </a:lnTo>
                <a:lnTo>
                  <a:pt x="6418303" y="278151"/>
                </a:lnTo>
                <a:lnTo>
                  <a:pt x="6420518" y="274913"/>
                </a:lnTo>
                <a:lnTo>
                  <a:pt x="6414611" y="269652"/>
                </a:lnTo>
                <a:lnTo>
                  <a:pt x="6416826" y="267629"/>
                </a:lnTo>
                <a:lnTo>
                  <a:pt x="6420518" y="269247"/>
                </a:lnTo>
                <a:lnTo>
                  <a:pt x="6427161" y="267224"/>
                </a:lnTo>
                <a:lnTo>
                  <a:pt x="6421994" y="260748"/>
                </a:lnTo>
                <a:lnTo>
                  <a:pt x="6413874" y="257511"/>
                </a:lnTo>
                <a:lnTo>
                  <a:pt x="6415350" y="253464"/>
                </a:lnTo>
                <a:lnTo>
                  <a:pt x="6421994" y="253059"/>
                </a:lnTo>
                <a:lnTo>
                  <a:pt x="6434544" y="246988"/>
                </a:lnTo>
                <a:lnTo>
                  <a:pt x="6437497" y="249821"/>
                </a:lnTo>
                <a:lnTo>
                  <a:pt x="6445618" y="246179"/>
                </a:lnTo>
                <a:lnTo>
                  <a:pt x="6445618" y="238894"/>
                </a:lnTo>
                <a:lnTo>
                  <a:pt x="6459644" y="236870"/>
                </a:lnTo>
                <a:lnTo>
                  <a:pt x="6464074" y="234037"/>
                </a:lnTo>
                <a:lnTo>
                  <a:pt x="6474410" y="234037"/>
                </a:lnTo>
                <a:lnTo>
                  <a:pt x="6486959" y="241727"/>
                </a:lnTo>
                <a:lnTo>
                  <a:pt x="6486959" y="236466"/>
                </a:lnTo>
                <a:lnTo>
                  <a:pt x="6481054" y="233633"/>
                </a:lnTo>
                <a:lnTo>
                  <a:pt x="6478839" y="226348"/>
                </a:lnTo>
                <a:lnTo>
                  <a:pt x="6470718" y="228776"/>
                </a:lnTo>
                <a:lnTo>
                  <a:pt x="6464812" y="223919"/>
                </a:lnTo>
                <a:lnTo>
                  <a:pt x="6457430" y="228776"/>
                </a:lnTo>
                <a:lnTo>
                  <a:pt x="6447833" y="224729"/>
                </a:lnTo>
                <a:lnTo>
                  <a:pt x="6447833" y="219063"/>
                </a:lnTo>
                <a:lnTo>
                  <a:pt x="6456692" y="213397"/>
                </a:lnTo>
                <a:lnTo>
                  <a:pt x="6465551" y="212587"/>
                </a:lnTo>
                <a:lnTo>
                  <a:pt x="6458906" y="207731"/>
                </a:lnTo>
                <a:lnTo>
                  <a:pt x="6464812" y="202065"/>
                </a:lnTo>
                <a:lnTo>
                  <a:pt x="6469241" y="201255"/>
                </a:lnTo>
                <a:lnTo>
                  <a:pt x="6476624" y="210159"/>
                </a:lnTo>
                <a:lnTo>
                  <a:pt x="6482530" y="209350"/>
                </a:lnTo>
                <a:lnTo>
                  <a:pt x="6489912" y="214611"/>
                </a:lnTo>
                <a:lnTo>
                  <a:pt x="6490651" y="207731"/>
                </a:lnTo>
                <a:lnTo>
                  <a:pt x="6479577" y="202065"/>
                </a:lnTo>
                <a:lnTo>
                  <a:pt x="6475148" y="195185"/>
                </a:lnTo>
                <a:lnTo>
                  <a:pt x="6476624" y="186281"/>
                </a:lnTo>
                <a:lnTo>
                  <a:pt x="6489912" y="184662"/>
                </a:lnTo>
                <a:lnTo>
                  <a:pt x="6485483" y="178996"/>
                </a:lnTo>
                <a:lnTo>
                  <a:pt x="6477362" y="178591"/>
                </a:lnTo>
                <a:lnTo>
                  <a:pt x="6468503" y="188304"/>
                </a:lnTo>
                <a:lnTo>
                  <a:pt x="6461121" y="189519"/>
                </a:lnTo>
                <a:lnTo>
                  <a:pt x="6467027" y="182234"/>
                </a:lnTo>
                <a:lnTo>
                  <a:pt x="6461121" y="176972"/>
                </a:lnTo>
                <a:lnTo>
                  <a:pt x="6464812" y="168474"/>
                </a:lnTo>
                <a:lnTo>
                  <a:pt x="6472195" y="168069"/>
                </a:lnTo>
                <a:lnTo>
                  <a:pt x="6475886" y="171307"/>
                </a:lnTo>
                <a:lnTo>
                  <a:pt x="6494342" y="168878"/>
                </a:lnTo>
                <a:lnTo>
                  <a:pt x="6498771" y="161998"/>
                </a:lnTo>
                <a:lnTo>
                  <a:pt x="6490651" y="157142"/>
                </a:lnTo>
                <a:lnTo>
                  <a:pt x="6479577" y="157142"/>
                </a:lnTo>
                <a:lnTo>
                  <a:pt x="6472933" y="150666"/>
                </a:lnTo>
                <a:lnTo>
                  <a:pt x="6481054" y="142572"/>
                </a:lnTo>
                <a:lnTo>
                  <a:pt x="6486221" y="143381"/>
                </a:lnTo>
                <a:lnTo>
                  <a:pt x="6484007" y="147428"/>
                </a:lnTo>
                <a:lnTo>
                  <a:pt x="6486959" y="152690"/>
                </a:lnTo>
                <a:lnTo>
                  <a:pt x="6494342" y="150666"/>
                </a:lnTo>
                <a:lnTo>
                  <a:pt x="6500986" y="144191"/>
                </a:lnTo>
                <a:lnTo>
                  <a:pt x="6507630" y="152285"/>
                </a:lnTo>
                <a:lnTo>
                  <a:pt x="6507630" y="160379"/>
                </a:lnTo>
                <a:lnTo>
                  <a:pt x="6512060" y="166855"/>
                </a:lnTo>
                <a:lnTo>
                  <a:pt x="6513536" y="161998"/>
                </a:lnTo>
                <a:lnTo>
                  <a:pt x="6512060" y="155523"/>
                </a:lnTo>
                <a:lnTo>
                  <a:pt x="6515012" y="150261"/>
                </a:lnTo>
                <a:lnTo>
                  <a:pt x="6519442" y="150261"/>
                </a:lnTo>
                <a:lnTo>
                  <a:pt x="6516489" y="142977"/>
                </a:lnTo>
                <a:lnTo>
                  <a:pt x="6509107" y="138120"/>
                </a:lnTo>
                <a:lnTo>
                  <a:pt x="6515012" y="137715"/>
                </a:lnTo>
                <a:lnTo>
                  <a:pt x="6522395" y="141358"/>
                </a:lnTo>
                <a:lnTo>
                  <a:pt x="6525348" y="136501"/>
                </a:lnTo>
                <a:lnTo>
                  <a:pt x="6521657" y="132859"/>
                </a:lnTo>
                <a:lnTo>
                  <a:pt x="6531992" y="133263"/>
                </a:lnTo>
                <a:lnTo>
                  <a:pt x="6535684" y="137310"/>
                </a:lnTo>
                <a:lnTo>
                  <a:pt x="6543804" y="134882"/>
                </a:lnTo>
                <a:lnTo>
                  <a:pt x="6544542" y="141358"/>
                </a:lnTo>
                <a:lnTo>
                  <a:pt x="6548972" y="145810"/>
                </a:lnTo>
                <a:lnTo>
                  <a:pt x="6551186" y="142977"/>
                </a:lnTo>
                <a:lnTo>
                  <a:pt x="6552663" y="130835"/>
                </a:lnTo>
                <a:lnTo>
                  <a:pt x="6559307" y="124360"/>
                </a:lnTo>
                <a:lnTo>
                  <a:pt x="6558569" y="118289"/>
                </a:lnTo>
                <a:lnTo>
                  <a:pt x="6553401" y="118694"/>
                </a:lnTo>
                <a:lnTo>
                  <a:pt x="6544542" y="122741"/>
                </a:lnTo>
                <a:lnTo>
                  <a:pt x="6539375" y="119503"/>
                </a:lnTo>
                <a:lnTo>
                  <a:pt x="6517966" y="125169"/>
                </a:lnTo>
                <a:lnTo>
                  <a:pt x="6509845" y="123145"/>
                </a:lnTo>
                <a:lnTo>
                  <a:pt x="6514274" y="114646"/>
                </a:lnTo>
                <a:lnTo>
                  <a:pt x="6523871" y="113837"/>
                </a:lnTo>
                <a:lnTo>
                  <a:pt x="6527563" y="111004"/>
                </a:lnTo>
                <a:lnTo>
                  <a:pt x="6524610" y="106552"/>
                </a:lnTo>
                <a:lnTo>
                  <a:pt x="6531254" y="98863"/>
                </a:lnTo>
                <a:lnTo>
                  <a:pt x="6537899" y="97244"/>
                </a:lnTo>
                <a:lnTo>
                  <a:pt x="6542328" y="102100"/>
                </a:lnTo>
                <a:lnTo>
                  <a:pt x="6548233" y="100886"/>
                </a:lnTo>
                <a:lnTo>
                  <a:pt x="6545280" y="98863"/>
                </a:lnTo>
                <a:lnTo>
                  <a:pt x="6545280" y="94006"/>
                </a:lnTo>
                <a:lnTo>
                  <a:pt x="6552663" y="93601"/>
                </a:lnTo>
                <a:lnTo>
                  <a:pt x="6556354" y="89554"/>
                </a:lnTo>
                <a:lnTo>
                  <a:pt x="6551186" y="85912"/>
                </a:lnTo>
                <a:lnTo>
                  <a:pt x="6557092" y="82269"/>
                </a:lnTo>
                <a:lnTo>
                  <a:pt x="6565213" y="81865"/>
                </a:lnTo>
                <a:lnTo>
                  <a:pt x="6558569" y="74580"/>
                </a:lnTo>
                <a:lnTo>
                  <a:pt x="6552663" y="75794"/>
                </a:lnTo>
                <a:lnTo>
                  <a:pt x="6550448" y="74580"/>
                </a:lnTo>
                <a:lnTo>
                  <a:pt x="6559307" y="64057"/>
                </a:lnTo>
                <a:lnTo>
                  <a:pt x="6566690" y="62034"/>
                </a:lnTo>
                <a:lnTo>
                  <a:pt x="6574072" y="66081"/>
                </a:lnTo>
                <a:lnTo>
                  <a:pt x="6576287" y="55558"/>
                </a:lnTo>
                <a:lnTo>
                  <a:pt x="6571857" y="50702"/>
                </a:lnTo>
                <a:lnTo>
                  <a:pt x="6574072" y="38965"/>
                </a:lnTo>
                <a:lnTo>
                  <a:pt x="6579240" y="34918"/>
                </a:lnTo>
                <a:lnTo>
                  <a:pt x="6581454" y="42203"/>
                </a:lnTo>
                <a:lnTo>
                  <a:pt x="6585146" y="44226"/>
                </a:lnTo>
                <a:lnTo>
                  <a:pt x="6586622" y="54749"/>
                </a:lnTo>
                <a:lnTo>
                  <a:pt x="6596219" y="61224"/>
                </a:lnTo>
                <a:lnTo>
                  <a:pt x="6590313" y="52320"/>
                </a:lnTo>
                <a:lnTo>
                  <a:pt x="6598434" y="49892"/>
                </a:lnTo>
                <a:lnTo>
                  <a:pt x="6607293" y="51106"/>
                </a:lnTo>
                <a:lnTo>
                  <a:pt x="6604340" y="47464"/>
                </a:lnTo>
                <a:lnTo>
                  <a:pt x="6597696" y="46655"/>
                </a:lnTo>
                <a:lnTo>
                  <a:pt x="6585146" y="37751"/>
                </a:lnTo>
                <a:lnTo>
                  <a:pt x="6586622" y="32085"/>
                </a:lnTo>
                <a:lnTo>
                  <a:pt x="6599911" y="28038"/>
                </a:lnTo>
                <a:lnTo>
                  <a:pt x="6602864" y="29657"/>
                </a:lnTo>
                <a:lnTo>
                  <a:pt x="6609508" y="45845"/>
                </a:lnTo>
                <a:lnTo>
                  <a:pt x="6619105" y="49892"/>
                </a:lnTo>
                <a:lnTo>
                  <a:pt x="6623534" y="62438"/>
                </a:lnTo>
                <a:lnTo>
                  <a:pt x="6628702" y="52725"/>
                </a:lnTo>
                <a:lnTo>
                  <a:pt x="6625011" y="46250"/>
                </a:lnTo>
                <a:lnTo>
                  <a:pt x="6611722" y="37346"/>
                </a:lnTo>
                <a:lnTo>
                  <a:pt x="6612461" y="29252"/>
                </a:lnTo>
                <a:lnTo>
                  <a:pt x="6608031" y="20348"/>
                </a:lnTo>
                <a:lnTo>
                  <a:pt x="6614675" y="9016"/>
                </a:lnTo>
                <a:lnTo>
                  <a:pt x="6624273" y="3350"/>
                </a:lnTo>
                <a:lnTo>
                  <a:pt x="6629440" y="4564"/>
                </a:lnTo>
                <a:lnTo>
                  <a:pt x="6633131" y="16706"/>
                </a:lnTo>
                <a:lnTo>
                  <a:pt x="6627964" y="26419"/>
                </a:lnTo>
                <a:lnTo>
                  <a:pt x="6628702" y="34918"/>
                </a:lnTo>
                <a:lnTo>
                  <a:pt x="6636823" y="26014"/>
                </a:lnTo>
                <a:lnTo>
                  <a:pt x="6635346" y="21562"/>
                </a:lnTo>
                <a:lnTo>
                  <a:pt x="6635346" y="10635"/>
                </a:lnTo>
                <a:close/>
                <a:moveTo>
                  <a:pt x="3884236" y="0"/>
                </a:moveTo>
                <a:lnTo>
                  <a:pt x="4967903" y="0"/>
                </a:lnTo>
                <a:lnTo>
                  <a:pt x="4968392" y="2945"/>
                </a:lnTo>
                <a:lnTo>
                  <a:pt x="4971345" y="4969"/>
                </a:lnTo>
                <a:lnTo>
                  <a:pt x="4971345" y="10230"/>
                </a:lnTo>
                <a:lnTo>
                  <a:pt x="4966177" y="13468"/>
                </a:lnTo>
                <a:lnTo>
                  <a:pt x="4959533" y="15491"/>
                </a:lnTo>
                <a:lnTo>
                  <a:pt x="4956580" y="12254"/>
                </a:lnTo>
                <a:lnTo>
                  <a:pt x="4952889" y="9826"/>
                </a:lnTo>
                <a:lnTo>
                  <a:pt x="4950674" y="12254"/>
                </a:lnTo>
                <a:lnTo>
                  <a:pt x="4951412" y="16301"/>
                </a:lnTo>
                <a:lnTo>
                  <a:pt x="4951412" y="22776"/>
                </a:lnTo>
                <a:lnTo>
                  <a:pt x="4946245" y="22776"/>
                </a:lnTo>
                <a:lnTo>
                  <a:pt x="4941815" y="24800"/>
                </a:lnTo>
                <a:lnTo>
                  <a:pt x="4936648" y="28847"/>
                </a:lnTo>
                <a:lnTo>
                  <a:pt x="4930003" y="26014"/>
                </a:lnTo>
                <a:lnTo>
                  <a:pt x="4929265" y="22372"/>
                </a:lnTo>
                <a:lnTo>
                  <a:pt x="4924835" y="22372"/>
                </a:lnTo>
                <a:lnTo>
                  <a:pt x="4924835" y="28847"/>
                </a:lnTo>
                <a:lnTo>
                  <a:pt x="4927050" y="34918"/>
                </a:lnTo>
                <a:lnTo>
                  <a:pt x="4922621" y="42203"/>
                </a:lnTo>
                <a:lnTo>
                  <a:pt x="4916715" y="39370"/>
                </a:lnTo>
                <a:lnTo>
                  <a:pt x="4914500" y="34918"/>
                </a:lnTo>
                <a:lnTo>
                  <a:pt x="4908594" y="37346"/>
                </a:lnTo>
                <a:lnTo>
                  <a:pt x="4907856" y="40988"/>
                </a:lnTo>
                <a:lnTo>
                  <a:pt x="4911547" y="43822"/>
                </a:lnTo>
                <a:lnTo>
                  <a:pt x="4911547" y="49892"/>
                </a:lnTo>
                <a:lnTo>
                  <a:pt x="4901212" y="55963"/>
                </a:lnTo>
                <a:lnTo>
                  <a:pt x="4897520" y="54749"/>
                </a:lnTo>
                <a:lnTo>
                  <a:pt x="4895305" y="50702"/>
                </a:lnTo>
                <a:lnTo>
                  <a:pt x="4889400" y="47464"/>
                </a:lnTo>
                <a:cubicBezTo>
                  <a:pt x="4889400" y="47464"/>
                  <a:pt x="4884971" y="47869"/>
                  <a:pt x="4884971" y="47869"/>
                </a:cubicBezTo>
                <a:lnTo>
                  <a:pt x="4884971" y="52320"/>
                </a:lnTo>
                <a:lnTo>
                  <a:pt x="4888661" y="58796"/>
                </a:lnTo>
                <a:lnTo>
                  <a:pt x="4888661" y="62843"/>
                </a:lnTo>
                <a:lnTo>
                  <a:pt x="4883494" y="65676"/>
                </a:lnTo>
                <a:lnTo>
                  <a:pt x="4874635" y="67700"/>
                </a:lnTo>
                <a:lnTo>
                  <a:pt x="4872420" y="71342"/>
                </a:lnTo>
                <a:lnTo>
                  <a:pt x="4862085" y="72152"/>
                </a:lnTo>
                <a:lnTo>
                  <a:pt x="4856917" y="77413"/>
                </a:lnTo>
                <a:lnTo>
                  <a:pt x="4853964" y="83079"/>
                </a:lnTo>
                <a:lnTo>
                  <a:pt x="4850273" y="83079"/>
                </a:lnTo>
                <a:lnTo>
                  <a:pt x="4847320" y="78222"/>
                </a:lnTo>
                <a:lnTo>
                  <a:pt x="4841414" y="77817"/>
                </a:lnTo>
                <a:lnTo>
                  <a:pt x="4833293" y="82674"/>
                </a:lnTo>
                <a:lnTo>
                  <a:pt x="4825911" y="82674"/>
                </a:lnTo>
                <a:lnTo>
                  <a:pt x="4822220" y="84698"/>
                </a:lnTo>
                <a:lnTo>
                  <a:pt x="4819267" y="90364"/>
                </a:lnTo>
                <a:lnTo>
                  <a:pt x="4813361" y="91173"/>
                </a:lnTo>
                <a:lnTo>
                  <a:pt x="4808193" y="89149"/>
                </a:lnTo>
                <a:lnTo>
                  <a:pt x="4805978" y="85912"/>
                </a:lnTo>
                <a:lnTo>
                  <a:pt x="4803026" y="85912"/>
                </a:lnTo>
                <a:lnTo>
                  <a:pt x="4797857" y="94816"/>
                </a:lnTo>
                <a:lnTo>
                  <a:pt x="4794167" y="92387"/>
                </a:lnTo>
                <a:lnTo>
                  <a:pt x="4789737" y="86721"/>
                </a:lnTo>
                <a:lnTo>
                  <a:pt x="4786784" y="86316"/>
                </a:lnTo>
                <a:lnTo>
                  <a:pt x="4784569" y="92792"/>
                </a:lnTo>
                <a:lnTo>
                  <a:pt x="4780139" y="96839"/>
                </a:lnTo>
                <a:lnTo>
                  <a:pt x="4775710" y="94411"/>
                </a:lnTo>
                <a:lnTo>
                  <a:pt x="4774234" y="90768"/>
                </a:lnTo>
                <a:lnTo>
                  <a:pt x="4771281" y="90364"/>
                </a:lnTo>
                <a:lnTo>
                  <a:pt x="4772019" y="95220"/>
                </a:lnTo>
                <a:lnTo>
                  <a:pt x="4768328" y="96839"/>
                </a:lnTo>
                <a:lnTo>
                  <a:pt x="4760946" y="96030"/>
                </a:lnTo>
                <a:lnTo>
                  <a:pt x="4755777" y="97649"/>
                </a:lnTo>
                <a:lnTo>
                  <a:pt x="4756516" y="101696"/>
                </a:lnTo>
                <a:lnTo>
                  <a:pt x="4755039" y="106148"/>
                </a:lnTo>
                <a:lnTo>
                  <a:pt x="4748395" y="105743"/>
                </a:lnTo>
                <a:lnTo>
                  <a:pt x="4746180" y="103719"/>
                </a:lnTo>
                <a:lnTo>
                  <a:pt x="4742490" y="104529"/>
                </a:lnTo>
                <a:lnTo>
                  <a:pt x="4741751" y="108981"/>
                </a:lnTo>
                <a:lnTo>
                  <a:pt x="4738060" y="108981"/>
                </a:lnTo>
                <a:lnTo>
                  <a:pt x="4735107" y="106148"/>
                </a:lnTo>
                <a:lnTo>
                  <a:pt x="4732892" y="106552"/>
                </a:lnTo>
                <a:lnTo>
                  <a:pt x="4731416" y="114242"/>
                </a:lnTo>
                <a:lnTo>
                  <a:pt x="4726248" y="115861"/>
                </a:lnTo>
                <a:lnTo>
                  <a:pt x="4722557" y="119908"/>
                </a:lnTo>
                <a:lnTo>
                  <a:pt x="4718127" y="120313"/>
                </a:lnTo>
                <a:lnTo>
                  <a:pt x="4715913" y="115861"/>
                </a:lnTo>
                <a:lnTo>
                  <a:pt x="4705577" y="105338"/>
                </a:lnTo>
                <a:lnTo>
                  <a:pt x="4701886" y="103719"/>
                </a:lnTo>
                <a:lnTo>
                  <a:pt x="4696718" y="106148"/>
                </a:lnTo>
                <a:lnTo>
                  <a:pt x="4696718" y="109385"/>
                </a:lnTo>
                <a:lnTo>
                  <a:pt x="4692288" y="109790"/>
                </a:lnTo>
                <a:lnTo>
                  <a:pt x="4690812" y="115456"/>
                </a:lnTo>
                <a:lnTo>
                  <a:pt x="4684168" y="119908"/>
                </a:lnTo>
                <a:lnTo>
                  <a:pt x="4679001" y="119908"/>
                </a:lnTo>
                <a:lnTo>
                  <a:pt x="4676047" y="117884"/>
                </a:lnTo>
                <a:lnTo>
                  <a:pt x="4672356" y="122741"/>
                </a:lnTo>
                <a:lnTo>
                  <a:pt x="4664973" y="123550"/>
                </a:lnTo>
                <a:lnTo>
                  <a:pt x="4656853" y="122336"/>
                </a:lnTo>
                <a:lnTo>
                  <a:pt x="4652424" y="116670"/>
                </a:lnTo>
                <a:lnTo>
                  <a:pt x="4647994" y="116265"/>
                </a:lnTo>
                <a:lnTo>
                  <a:pt x="4645041" y="121122"/>
                </a:lnTo>
                <a:lnTo>
                  <a:pt x="4644303" y="124764"/>
                </a:lnTo>
                <a:lnTo>
                  <a:pt x="4639135" y="123550"/>
                </a:lnTo>
                <a:lnTo>
                  <a:pt x="4632491" y="119503"/>
                </a:lnTo>
                <a:lnTo>
                  <a:pt x="4628799" y="112623"/>
                </a:lnTo>
                <a:lnTo>
                  <a:pt x="4631014" y="106148"/>
                </a:lnTo>
                <a:lnTo>
                  <a:pt x="4627323" y="102910"/>
                </a:lnTo>
                <a:lnTo>
                  <a:pt x="4622155" y="101291"/>
                </a:lnTo>
                <a:lnTo>
                  <a:pt x="4616988" y="92792"/>
                </a:lnTo>
                <a:lnTo>
                  <a:pt x="4617726" y="86316"/>
                </a:lnTo>
                <a:lnTo>
                  <a:pt x="4613296" y="80246"/>
                </a:lnTo>
                <a:lnTo>
                  <a:pt x="4610344" y="71747"/>
                </a:lnTo>
                <a:lnTo>
                  <a:pt x="4606652" y="68914"/>
                </a:lnTo>
                <a:lnTo>
                  <a:pt x="4602961" y="69723"/>
                </a:lnTo>
                <a:lnTo>
                  <a:pt x="4601485" y="76603"/>
                </a:lnTo>
                <a:lnTo>
                  <a:pt x="4603699" y="80246"/>
                </a:lnTo>
                <a:lnTo>
                  <a:pt x="4607391" y="87531"/>
                </a:lnTo>
                <a:lnTo>
                  <a:pt x="4611820" y="91578"/>
                </a:lnTo>
                <a:lnTo>
                  <a:pt x="4614035" y="97244"/>
                </a:lnTo>
                <a:lnTo>
                  <a:pt x="4614035" y="106148"/>
                </a:lnTo>
                <a:lnTo>
                  <a:pt x="4611082" y="111813"/>
                </a:lnTo>
                <a:lnTo>
                  <a:pt x="4613296" y="113837"/>
                </a:lnTo>
                <a:lnTo>
                  <a:pt x="4618465" y="114242"/>
                </a:lnTo>
                <a:lnTo>
                  <a:pt x="4620679" y="123955"/>
                </a:lnTo>
                <a:lnTo>
                  <a:pt x="4618465" y="134882"/>
                </a:lnTo>
                <a:lnTo>
                  <a:pt x="4613296" y="140548"/>
                </a:lnTo>
                <a:lnTo>
                  <a:pt x="4607391" y="142977"/>
                </a:lnTo>
                <a:lnTo>
                  <a:pt x="4605176" y="140143"/>
                </a:lnTo>
                <a:lnTo>
                  <a:pt x="4600747" y="140548"/>
                </a:lnTo>
                <a:lnTo>
                  <a:pt x="4593364" y="143786"/>
                </a:lnTo>
                <a:lnTo>
                  <a:pt x="4586720" y="152285"/>
                </a:lnTo>
                <a:lnTo>
                  <a:pt x="4583029" y="153904"/>
                </a:lnTo>
                <a:lnTo>
                  <a:pt x="4576384" y="153499"/>
                </a:lnTo>
                <a:lnTo>
                  <a:pt x="4574170" y="156332"/>
                </a:lnTo>
                <a:lnTo>
                  <a:pt x="4574908" y="158760"/>
                </a:lnTo>
                <a:lnTo>
                  <a:pt x="4574908" y="164022"/>
                </a:lnTo>
                <a:lnTo>
                  <a:pt x="4569002" y="167664"/>
                </a:lnTo>
                <a:lnTo>
                  <a:pt x="4562358" y="168069"/>
                </a:lnTo>
                <a:lnTo>
                  <a:pt x="4560881" y="173735"/>
                </a:lnTo>
                <a:lnTo>
                  <a:pt x="4560881" y="178591"/>
                </a:lnTo>
                <a:lnTo>
                  <a:pt x="4560143" y="183448"/>
                </a:lnTo>
                <a:lnTo>
                  <a:pt x="4555714" y="178591"/>
                </a:lnTo>
                <a:lnTo>
                  <a:pt x="4550546" y="177377"/>
                </a:lnTo>
                <a:lnTo>
                  <a:pt x="4554976" y="181424"/>
                </a:lnTo>
                <a:lnTo>
                  <a:pt x="4555714" y="185067"/>
                </a:lnTo>
                <a:lnTo>
                  <a:pt x="4554237" y="190733"/>
                </a:lnTo>
                <a:lnTo>
                  <a:pt x="4550546" y="190733"/>
                </a:lnTo>
                <a:lnTo>
                  <a:pt x="4546855" y="188709"/>
                </a:lnTo>
                <a:lnTo>
                  <a:pt x="4541687" y="187090"/>
                </a:lnTo>
                <a:lnTo>
                  <a:pt x="4540948" y="188709"/>
                </a:lnTo>
                <a:lnTo>
                  <a:pt x="4542425" y="192352"/>
                </a:lnTo>
                <a:lnTo>
                  <a:pt x="4543901" y="196804"/>
                </a:lnTo>
                <a:lnTo>
                  <a:pt x="4540211" y="202065"/>
                </a:lnTo>
                <a:lnTo>
                  <a:pt x="4532090" y="204088"/>
                </a:lnTo>
                <a:lnTo>
                  <a:pt x="4521016" y="215420"/>
                </a:lnTo>
                <a:lnTo>
                  <a:pt x="4520278" y="221086"/>
                </a:lnTo>
                <a:lnTo>
                  <a:pt x="4521755" y="227157"/>
                </a:lnTo>
                <a:lnTo>
                  <a:pt x="4518801" y="233633"/>
                </a:lnTo>
                <a:lnTo>
                  <a:pt x="4512157" y="241322"/>
                </a:lnTo>
                <a:lnTo>
                  <a:pt x="4506989" y="244560"/>
                </a:lnTo>
                <a:lnTo>
                  <a:pt x="4504775" y="242536"/>
                </a:lnTo>
                <a:lnTo>
                  <a:pt x="4502560" y="238894"/>
                </a:lnTo>
                <a:lnTo>
                  <a:pt x="4504037" y="235251"/>
                </a:lnTo>
                <a:lnTo>
                  <a:pt x="4499607" y="237275"/>
                </a:lnTo>
                <a:lnTo>
                  <a:pt x="4496654" y="240917"/>
                </a:lnTo>
                <a:lnTo>
                  <a:pt x="4495178" y="246988"/>
                </a:lnTo>
                <a:lnTo>
                  <a:pt x="4495916" y="249416"/>
                </a:lnTo>
                <a:lnTo>
                  <a:pt x="4494440" y="252249"/>
                </a:lnTo>
                <a:lnTo>
                  <a:pt x="4481889" y="263177"/>
                </a:lnTo>
                <a:lnTo>
                  <a:pt x="4476722" y="265200"/>
                </a:lnTo>
                <a:lnTo>
                  <a:pt x="4474507" y="263581"/>
                </a:lnTo>
                <a:lnTo>
                  <a:pt x="4473768" y="258725"/>
                </a:lnTo>
                <a:lnTo>
                  <a:pt x="4470815" y="255082"/>
                </a:lnTo>
                <a:lnTo>
                  <a:pt x="4466386" y="255892"/>
                </a:lnTo>
                <a:lnTo>
                  <a:pt x="4466386" y="261153"/>
                </a:lnTo>
                <a:lnTo>
                  <a:pt x="4461956" y="261153"/>
                </a:lnTo>
                <a:lnTo>
                  <a:pt x="4453097" y="256701"/>
                </a:lnTo>
                <a:lnTo>
                  <a:pt x="4450145" y="252654"/>
                </a:lnTo>
                <a:lnTo>
                  <a:pt x="4446453" y="251845"/>
                </a:lnTo>
                <a:lnTo>
                  <a:pt x="4444239" y="253464"/>
                </a:lnTo>
                <a:lnTo>
                  <a:pt x="4447191" y="258320"/>
                </a:lnTo>
                <a:lnTo>
                  <a:pt x="4451621" y="259939"/>
                </a:lnTo>
                <a:lnTo>
                  <a:pt x="4456050" y="267224"/>
                </a:lnTo>
                <a:lnTo>
                  <a:pt x="4455312" y="272890"/>
                </a:lnTo>
                <a:lnTo>
                  <a:pt x="4450883" y="275723"/>
                </a:lnTo>
                <a:lnTo>
                  <a:pt x="4447191" y="276128"/>
                </a:lnTo>
                <a:lnTo>
                  <a:pt x="4434641" y="283412"/>
                </a:lnTo>
                <a:lnTo>
                  <a:pt x="4426521" y="291102"/>
                </a:lnTo>
                <a:lnTo>
                  <a:pt x="4419876" y="291507"/>
                </a:lnTo>
                <a:lnTo>
                  <a:pt x="4414709" y="288269"/>
                </a:lnTo>
                <a:lnTo>
                  <a:pt x="4415447" y="283817"/>
                </a:lnTo>
                <a:lnTo>
                  <a:pt x="4417662" y="279770"/>
                </a:lnTo>
                <a:lnTo>
                  <a:pt x="4414709" y="278151"/>
                </a:lnTo>
                <a:lnTo>
                  <a:pt x="4411756" y="277746"/>
                </a:lnTo>
                <a:lnTo>
                  <a:pt x="4408803" y="283008"/>
                </a:lnTo>
                <a:lnTo>
                  <a:pt x="4409541" y="287055"/>
                </a:lnTo>
                <a:lnTo>
                  <a:pt x="4408065" y="291507"/>
                </a:lnTo>
                <a:lnTo>
                  <a:pt x="4402159" y="291507"/>
                </a:lnTo>
                <a:lnTo>
                  <a:pt x="4394776" y="294744"/>
                </a:lnTo>
                <a:lnTo>
                  <a:pt x="4388132" y="292721"/>
                </a:lnTo>
                <a:lnTo>
                  <a:pt x="4383703" y="284627"/>
                </a:lnTo>
                <a:lnTo>
                  <a:pt x="4384441" y="279770"/>
                </a:lnTo>
                <a:lnTo>
                  <a:pt x="4386656" y="273699"/>
                </a:lnTo>
                <a:lnTo>
                  <a:pt x="4384441" y="269247"/>
                </a:lnTo>
                <a:lnTo>
                  <a:pt x="4382226" y="269247"/>
                </a:lnTo>
                <a:lnTo>
                  <a:pt x="4380012" y="278151"/>
                </a:lnTo>
                <a:lnTo>
                  <a:pt x="4377797" y="285436"/>
                </a:lnTo>
                <a:lnTo>
                  <a:pt x="4378535" y="290293"/>
                </a:lnTo>
                <a:lnTo>
                  <a:pt x="4376320" y="295554"/>
                </a:lnTo>
                <a:lnTo>
                  <a:pt x="4371891" y="293935"/>
                </a:lnTo>
                <a:lnTo>
                  <a:pt x="4360817" y="281389"/>
                </a:lnTo>
                <a:lnTo>
                  <a:pt x="4360817" y="274913"/>
                </a:lnTo>
                <a:lnTo>
                  <a:pt x="4364508" y="266010"/>
                </a:lnTo>
                <a:lnTo>
                  <a:pt x="4371153" y="260748"/>
                </a:lnTo>
                <a:lnTo>
                  <a:pt x="4377058" y="256701"/>
                </a:lnTo>
                <a:lnTo>
                  <a:pt x="4373367" y="253868"/>
                </a:lnTo>
                <a:lnTo>
                  <a:pt x="4365246" y="252249"/>
                </a:lnTo>
                <a:lnTo>
                  <a:pt x="4360079" y="246179"/>
                </a:lnTo>
                <a:lnTo>
                  <a:pt x="4360079" y="243750"/>
                </a:lnTo>
                <a:lnTo>
                  <a:pt x="4357864" y="242536"/>
                </a:lnTo>
                <a:lnTo>
                  <a:pt x="4352697" y="244560"/>
                </a:lnTo>
                <a:lnTo>
                  <a:pt x="4349743" y="249416"/>
                </a:lnTo>
                <a:lnTo>
                  <a:pt x="4350482" y="253059"/>
                </a:lnTo>
                <a:lnTo>
                  <a:pt x="4356387" y="259130"/>
                </a:lnTo>
                <a:lnTo>
                  <a:pt x="4354912" y="263986"/>
                </a:lnTo>
                <a:lnTo>
                  <a:pt x="4350482" y="269652"/>
                </a:lnTo>
                <a:lnTo>
                  <a:pt x="4349005" y="276128"/>
                </a:lnTo>
                <a:lnTo>
                  <a:pt x="4342361" y="282603"/>
                </a:lnTo>
                <a:lnTo>
                  <a:pt x="4337931" y="282603"/>
                </a:lnTo>
                <a:lnTo>
                  <a:pt x="4336455" y="275318"/>
                </a:lnTo>
                <a:lnTo>
                  <a:pt x="4332764" y="273295"/>
                </a:lnTo>
                <a:lnTo>
                  <a:pt x="4328334" y="278151"/>
                </a:lnTo>
                <a:lnTo>
                  <a:pt x="4329811" y="283817"/>
                </a:lnTo>
                <a:lnTo>
                  <a:pt x="4334979" y="293126"/>
                </a:lnTo>
                <a:lnTo>
                  <a:pt x="4339408" y="298792"/>
                </a:lnTo>
                <a:lnTo>
                  <a:pt x="4338670" y="302434"/>
                </a:lnTo>
                <a:lnTo>
                  <a:pt x="4335717" y="303648"/>
                </a:lnTo>
                <a:lnTo>
                  <a:pt x="4334241" y="309314"/>
                </a:lnTo>
                <a:lnTo>
                  <a:pt x="4327596" y="313361"/>
                </a:lnTo>
                <a:lnTo>
                  <a:pt x="4320952" y="312552"/>
                </a:lnTo>
                <a:lnTo>
                  <a:pt x="4317261" y="308909"/>
                </a:lnTo>
                <a:lnTo>
                  <a:pt x="4312831" y="310528"/>
                </a:lnTo>
                <a:lnTo>
                  <a:pt x="4309140" y="315385"/>
                </a:lnTo>
                <a:lnTo>
                  <a:pt x="4301020" y="318623"/>
                </a:lnTo>
                <a:lnTo>
                  <a:pt x="4298067" y="315790"/>
                </a:lnTo>
                <a:lnTo>
                  <a:pt x="4295113" y="307695"/>
                </a:lnTo>
                <a:lnTo>
                  <a:pt x="4292161" y="303243"/>
                </a:lnTo>
                <a:lnTo>
                  <a:pt x="4289208" y="302839"/>
                </a:lnTo>
                <a:lnTo>
                  <a:pt x="4288469" y="306886"/>
                </a:lnTo>
                <a:lnTo>
                  <a:pt x="4288469" y="310933"/>
                </a:lnTo>
                <a:lnTo>
                  <a:pt x="4284040" y="316194"/>
                </a:lnTo>
                <a:lnTo>
                  <a:pt x="4277395" y="314980"/>
                </a:lnTo>
                <a:lnTo>
                  <a:pt x="4274443" y="308100"/>
                </a:lnTo>
                <a:lnTo>
                  <a:pt x="4270751" y="303243"/>
                </a:lnTo>
                <a:lnTo>
                  <a:pt x="4267798" y="304458"/>
                </a:lnTo>
                <a:lnTo>
                  <a:pt x="4265584" y="308505"/>
                </a:lnTo>
                <a:lnTo>
                  <a:pt x="4259678" y="308505"/>
                </a:lnTo>
                <a:lnTo>
                  <a:pt x="4255987" y="311338"/>
                </a:lnTo>
                <a:lnTo>
                  <a:pt x="4257463" y="314575"/>
                </a:lnTo>
                <a:lnTo>
                  <a:pt x="4259678" y="321051"/>
                </a:lnTo>
                <a:lnTo>
                  <a:pt x="4259678" y="331169"/>
                </a:lnTo>
                <a:lnTo>
                  <a:pt x="4254510" y="341691"/>
                </a:lnTo>
                <a:lnTo>
                  <a:pt x="4245651" y="351405"/>
                </a:lnTo>
                <a:lnTo>
                  <a:pt x="4240483" y="352214"/>
                </a:lnTo>
                <a:lnTo>
                  <a:pt x="4236054" y="348976"/>
                </a:lnTo>
                <a:lnTo>
                  <a:pt x="4233101" y="339668"/>
                </a:lnTo>
                <a:lnTo>
                  <a:pt x="4227934" y="336835"/>
                </a:lnTo>
                <a:lnTo>
                  <a:pt x="4223504" y="339263"/>
                </a:lnTo>
                <a:lnTo>
                  <a:pt x="4223504" y="342906"/>
                </a:lnTo>
                <a:lnTo>
                  <a:pt x="4215383" y="340073"/>
                </a:lnTo>
                <a:lnTo>
                  <a:pt x="4213169" y="335216"/>
                </a:lnTo>
                <a:lnTo>
                  <a:pt x="4210216" y="333597"/>
                </a:lnTo>
                <a:lnTo>
                  <a:pt x="4208739" y="337240"/>
                </a:lnTo>
                <a:lnTo>
                  <a:pt x="4208739" y="340882"/>
                </a:lnTo>
                <a:lnTo>
                  <a:pt x="4211692" y="348572"/>
                </a:lnTo>
                <a:lnTo>
                  <a:pt x="4207262" y="353023"/>
                </a:lnTo>
                <a:lnTo>
                  <a:pt x="4207262" y="356666"/>
                </a:lnTo>
                <a:lnTo>
                  <a:pt x="4210216" y="362737"/>
                </a:lnTo>
                <a:lnTo>
                  <a:pt x="4215383" y="367188"/>
                </a:lnTo>
                <a:lnTo>
                  <a:pt x="4218336" y="376497"/>
                </a:lnTo>
                <a:lnTo>
                  <a:pt x="4219813" y="389448"/>
                </a:lnTo>
                <a:lnTo>
                  <a:pt x="4218336" y="397137"/>
                </a:lnTo>
                <a:lnTo>
                  <a:pt x="4211692" y="393090"/>
                </a:lnTo>
                <a:lnTo>
                  <a:pt x="4208000" y="393090"/>
                </a:lnTo>
                <a:lnTo>
                  <a:pt x="4205048" y="397947"/>
                </a:lnTo>
                <a:lnTo>
                  <a:pt x="4197665" y="398351"/>
                </a:lnTo>
                <a:lnTo>
                  <a:pt x="4188068" y="395923"/>
                </a:lnTo>
                <a:lnTo>
                  <a:pt x="4179209" y="396733"/>
                </a:lnTo>
                <a:lnTo>
                  <a:pt x="4175518" y="401184"/>
                </a:lnTo>
                <a:lnTo>
                  <a:pt x="4177732" y="404017"/>
                </a:lnTo>
                <a:lnTo>
                  <a:pt x="4188068" y="410088"/>
                </a:lnTo>
                <a:lnTo>
                  <a:pt x="4195450" y="410898"/>
                </a:lnTo>
                <a:lnTo>
                  <a:pt x="4200618" y="414540"/>
                </a:lnTo>
                <a:lnTo>
                  <a:pt x="4204310" y="417778"/>
                </a:lnTo>
                <a:lnTo>
                  <a:pt x="4208000" y="416159"/>
                </a:lnTo>
                <a:lnTo>
                  <a:pt x="4213169" y="416564"/>
                </a:lnTo>
                <a:lnTo>
                  <a:pt x="4213169" y="420611"/>
                </a:lnTo>
                <a:lnTo>
                  <a:pt x="4210954" y="427086"/>
                </a:lnTo>
                <a:lnTo>
                  <a:pt x="4206524" y="428300"/>
                </a:lnTo>
                <a:lnTo>
                  <a:pt x="4201357" y="428300"/>
                </a:lnTo>
                <a:lnTo>
                  <a:pt x="4201357" y="431133"/>
                </a:lnTo>
                <a:lnTo>
                  <a:pt x="4205786" y="433157"/>
                </a:lnTo>
                <a:lnTo>
                  <a:pt x="4208000" y="437609"/>
                </a:lnTo>
                <a:lnTo>
                  <a:pt x="4206524" y="445298"/>
                </a:lnTo>
                <a:lnTo>
                  <a:pt x="4206524" y="449750"/>
                </a:lnTo>
                <a:lnTo>
                  <a:pt x="4205048" y="452988"/>
                </a:lnTo>
                <a:lnTo>
                  <a:pt x="4201357" y="454607"/>
                </a:lnTo>
                <a:lnTo>
                  <a:pt x="4195450" y="452178"/>
                </a:lnTo>
                <a:lnTo>
                  <a:pt x="4188806" y="444084"/>
                </a:lnTo>
                <a:lnTo>
                  <a:pt x="4183638" y="443679"/>
                </a:lnTo>
                <a:lnTo>
                  <a:pt x="4179947" y="442061"/>
                </a:lnTo>
                <a:lnTo>
                  <a:pt x="4174041" y="436395"/>
                </a:lnTo>
                <a:lnTo>
                  <a:pt x="4168135" y="435990"/>
                </a:lnTo>
                <a:lnTo>
                  <a:pt x="4165921" y="438823"/>
                </a:lnTo>
                <a:lnTo>
                  <a:pt x="4164444" y="443679"/>
                </a:lnTo>
                <a:lnTo>
                  <a:pt x="4172565" y="444894"/>
                </a:lnTo>
                <a:lnTo>
                  <a:pt x="4176994" y="445703"/>
                </a:lnTo>
                <a:lnTo>
                  <a:pt x="4185853" y="450560"/>
                </a:lnTo>
                <a:lnTo>
                  <a:pt x="4193236" y="454607"/>
                </a:lnTo>
                <a:lnTo>
                  <a:pt x="4199142" y="457035"/>
                </a:lnTo>
                <a:lnTo>
                  <a:pt x="4201357" y="459463"/>
                </a:lnTo>
                <a:lnTo>
                  <a:pt x="4198403" y="466343"/>
                </a:lnTo>
                <a:lnTo>
                  <a:pt x="4191021" y="469176"/>
                </a:lnTo>
                <a:lnTo>
                  <a:pt x="4185115" y="468367"/>
                </a:lnTo>
                <a:lnTo>
                  <a:pt x="4181424" y="471200"/>
                </a:lnTo>
                <a:lnTo>
                  <a:pt x="4175518" y="470391"/>
                </a:lnTo>
                <a:lnTo>
                  <a:pt x="4165182" y="462296"/>
                </a:lnTo>
                <a:lnTo>
                  <a:pt x="4162229" y="457844"/>
                </a:lnTo>
                <a:lnTo>
                  <a:pt x="4157062" y="457440"/>
                </a:lnTo>
                <a:lnTo>
                  <a:pt x="4154109" y="460273"/>
                </a:lnTo>
                <a:lnTo>
                  <a:pt x="4150417" y="463915"/>
                </a:lnTo>
                <a:lnTo>
                  <a:pt x="4151156" y="471200"/>
                </a:lnTo>
                <a:lnTo>
                  <a:pt x="4157062" y="476057"/>
                </a:lnTo>
                <a:lnTo>
                  <a:pt x="4166659" y="480913"/>
                </a:lnTo>
                <a:lnTo>
                  <a:pt x="4168874" y="484960"/>
                </a:lnTo>
                <a:lnTo>
                  <a:pt x="4168874" y="489007"/>
                </a:lnTo>
                <a:lnTo>
                  <a:pt x="4165921" y="491840"/>
                </a:lnTo>
                <a:lnTo>
                  <a:pt x="4160015" y="486174"/>
                </a:lnTo>
                <a:lnTo>
                  <a:pt x="4154109" y="484960"/>
                </a:lnTo>
                <a:lnTo>
                  <a:pt x="4145988" y="480104"/>
                </a:lnTo>
                <a:lnTo>
                  <a:pt x="4141559" y="475247"/>
                </a:lnTo>
                <a:lnTo>
                  <a:pt x="4138606" y="474842"/>
                </a:lnTo>
                <a:lnTo>
                  <a:pt x="4140082" y="482532"/>
                </a:lnTo>
                <a:lnTo>
                  <a:pt x="4146726" y="487389"/>
                </a:lnTo>
                <a:lnTo>
                  <a:pt x="4157062" y="491840"/>
                </a:lnTo>
                <a:lnTo>
                  <a:pt x="4158538" y="495483"/>
                </a:lnTo>
                <a:lnTo>
                  <a:pt x="4158538" y="499125"/>
                </a:lnTo>
                <a:lnTo>
                  <a:pt x="4154847" y="501149"/>
                </a:lnTo>
                <a:lnTo>
                  <a:pt x="4144512" y="500744"/>
                </a:lnTo>
                <a:lnTo>
                  <a:pt x="4140082" y="495483"/>
                </a:lnTo>
                <a:lnTo>
                  <a:pt x="4138606" y="489817"/>
                </a:lnTo>
                <a:lnTo>
                  <a:pt x="4134176" y="485770"/>
                </a:lnTo>
                <a:lnTo>
                  <a:pt x="4131223" y="485365"/>
                </a:lnTo>
                <a:lnTo>
                  <a:pt x="4126794" y="489817"/>
                </a:lnTo>
                <a:lnTo>
                  <a:pt x="4127532" y="493459"/>
                </a:lnTo>
                <a:lnTo>
                  <a:pt x="4131223" y="498721"/>
                </a:lnTo>
                <a:lnTo>
                  <a:pt x="4132700" y="503577"/>
                </a:lnTo>
                <a:lnTo>
                  <a:pt x="4131961" y="505601"/>
                </a:lnTo>
                <a:lnTo>
                  <a:pt x="4134914" y="507624"/>
                </a:lnTo>
                <a:lnTo>
                  <a:pt x="4148941" y="508434"/>
                </a:lnTo>
                <a:lnTo>
                  <a:pt x="4154847" y="510457"/>
                </a:lnTo>
                <a:lnTo>
                  <a:pt x="4156323" y="515719"/>
                </a:lnTo>
                <a:lnTo>
                  <a:pt x="4154109" y="517337"/>
                </a:lnTo>
                <a:lnTo>
                  <a:pt x="4149679" y="521385"/>
                </a:lnTo>
                <a:lnTo>
                  <a:pt x="4146726" y="525432"/>
                </a:lnTo>
                <a:lnTo>
                  <a:pt x="4141559" y="525836"/>
                </a:lnTo>
                <a:lnTo>
                  <a:pt x="4136391" y="523003"/>
                </a:lnTo>
                <a:lnTo>
                  <a:pt x="4131223" y="523003"/>
                </a:lnTo>
                <a:lnTo>
                  <a:pt x="4122364" y="519361"/>
                </a:lnTo>
                <a:lnTo>
                  <a:pt x="4121626" y="515314"/>
                </a:lnTo>
                <a:lnTo>
                  <a:pt x="4122364" y="512886"/>
                </a:lnTo>
                <a:lnTo>
                  <a:pt x="4117196" y="510053"/>
                </a:lnTo>
                <a:lnTo>
                  <a:pt x="4114982" y="510457"/>
                </a:lnTo>
                <a:lnTo>
                  <a:pt x="4114244" y="517337"/>
                </a:lnTo>
                <a:lnTo>
                  <a:pt x="4112767" y="522194"/>
                </a:lnTo>
                <a:lnTo>
                  <a:pt x="4108338" y="527860"/>
                </a:lnTo>
                <a:lnTo>
                  <a:pt x="4100955" y="527455"/>
                </a:lnTo>
                <a:lnTo>
                  <a:pt x="4096526" y="524218"/>
                </a:lnTo>
                <a:lnTo>
                  <a:pt x="4091358" y="521385"/>
                </a:lnTo>
                <a:lnTo>
                  <a:pt x="4086190" y="521385"/>
                </a:lnTo>
                <a:lnTo>
                  <a:pt x="4086190" y="526241"/>
                </a:lnTo>
                <a:lnTo>
                  <a:pt x="4089881" y="529479"/>
                </a:lnTo>
                <a:lnTo>
                  <a:pt x="4104646" y="535145"/>
                </a:lnTo>
                <a:lnTo>
                  <a:pt x="4115720" y="537573"/>
                </a:lnTo>
                <a:lnTo>
                  <a:pt x="4120149" y="545263"/>
                </a:lnTo>
                <a:lnTo>
                  <a:pt x="4123102" y="555785"/>
                </a:lnTo>
                <a:lnTo>
                  <a:pt x="4120149" y="556999"/>
                </a:lnTo>
                <a:lnTo>
                  <a:pt x="4114244" y="556999"/>
                </a:lnTo>
                <a:lnTo>
                  <a:pt x="4107599" y="551333"/>
                </a:lnTo>
                <a:lnTo>
                  <a:pt x="4096526" y="543239"/>
                </a:lnTo>
                <a:lnTo>
                  <a:pt x="4091358" y="540406"/>
                </a:lnTo>
                <a:lnTo>
                  <a:pt x="4085452" y="540811"/>
                </a:lnTo>
                <a:lnTo>
                  <a:pt x="4085452" y="543644"/>
                </a:lnTo>
                <a:lnTo>
                  <a:pt x="4090620" y="547286"/>
                </a:lnTo>
                <a:lnTo>
                  <a:pt x="4098740" y="549310"/>
                </a:lnTo>
                <a:lnTo>
                  <a:pt x="4109076" y="558214"/>
                </a:lnTo>
                <a:lnTo>
                  <a:pt x="4115720" y="565499"/>
                </a:lnTo>
                <a:lnTo>
                  <a:pt x="4114244" y="569950"/>
                </a:lnTo>
                <a:lnTo>
                  <a:pt x="4112029" y="578045"/>
                </a:lnTo>
                <a:lnTo>
                  <a:pt x="4114982" y="581687"/>
                </a:lnTo>
                <a:lnTo>
                  <a:pt x="4114244" y="585330"/>
                </a:lnTo>
                <a:lnTo>
                  <a:pt x="4109076" y="589377"/>
                </a:lnTo>
                <a:lnTo>
                  <a:pt x="4109076" y="593019"/>
                </a:lnTo>
                <a:lnTo>
                  <a:pt x="4106123" y="600304"/>
                </a:lnTo>
                <a:lnTo>
                  <a:pt x="4100955" y="600304"/>
                </a:lnTo>
                <a:lnTo>
                  <a:pt x="4095787" y="597066"/>
                </a:lnTo>
                <a:lnTo>
                  <a:pt x="4087667" y="596257"/>
                </a:lnTo>
                <a:lnTo>
                  <a:pt x="4082499" y="592614"/>
                </a:lnTo>
                <a:lnTo>
                  <a:pt x="4078070" y="593019"/>
                </a:lnTo>
                <a:lnTo>
                  <a:pt x="4080284" y="596662"/>
                </a:lnTo>
                <a:lnTo>
                  <a:pt x="4087667" y="600709"/>
                </a:lnTo>
                <a:lnTo>
                  <a:pt x="4097264" y="602328"/>
                </a:lnTo>
                <a:lnTo>
                  <a:pt x="4097264" y="604351"/>
                </a:lnTo>
                <a:lnTo>
                  <a:pt x="4091358" y="611231"/>
                </a:lnTo>
                <a:lnTo>
                  <a:pt x="4086190" y="610422"/>
                </a:lnTo>
                <a:lnTo>
                  <a:pt x="4082499" y="606779"/>
                </a:lnTo>
                <a:lnTo>
                  <a:pt x="4079546" y="607994"/>
                </a:lnTo>
                <a:lnTo>
                  <a:pt x="4078070" y="610827"/>
                </a:lnTo>
                <a:lnTo>
                  <a:pt x="4084714" y="614064"/>
                </a:lnTo>
                <a:lnTo>
                  <a:pt x="4088405" y="616088"/>
                </a:lnTo>
                <a:lnTo>
                  <a:pt x="4088405" y="620135"/>
                </a:lnTo>
                <a:lnTo>
                  <a:pt x="4083976" y="624992"/>
                </a:lnTo>
                <a:lnTo>
                  <a:pt x="4077331" y="627825"/>
                </a:lnTo>
                <a:lnTo>
                  <a:pt x="4074378" y="623777"/>
                </a:lnTo>
                <a:lnTo>
                  <a:pt x="4069949" y="621349"/>
                </a:lnTo>
                <a:lnTo>
                  <a:pt x="4064781" y="621349"/>
                </a:lnTo>
                <a:lnTo>
                  <a:pt x="4066258" y="625396"/>
                </a:lnTo>
                <a:lnTo>
                  <a:pt x="4072902" y="628229"/>
                </a:lnTo>
                <a:lnTo>
                  <a:pt x="4078808" y="632276"/>
                </a:lnTo>
                <a:lnTo>
                  <a:pt x="4078070" y="638752"/>
                </a:lnTo>
                <a:lnTo>
                  <a:pt x="4072164" y="642394"/>
                </a:lnTo>
                <a:lnTo>
                  <a:pt x="4059613" y="641180"/>
                </a:lnTo>
                <a:lnTo>
                  <a:pt x="4053708" y="638347"/>
                </a:lnTo>
                <a:lnTo>
                  <a:pt x="4050016" y="638347"/>
                </a:lnTo>
                <a:lnTo>
                  <a:pt x="4050016" y="640775"/>
                </a:lnTo>
                <a:lnTo>
                  <a:pt x="4057399" y="644013"/>
                </a:lnTo>
                <a:lnTo>
                  <a:pt x="4074378" y="645227"/>
                </a:lnTo>
                <a:lnTo>
                  <a:pt x="4082499" y="648465"/>
                </a:lnTo>
                <a:lnTo>
                  <a:pt x="4083976" y="652512"/>
                </a:lnTo>
                <a:lnTo>
                  <a:pt x="4083237" y="655750"/>
                </a:lnTo>
                <a:lnTo>
                  <a:pt x="4075117" y="658988"/>
                </a:lnTo>
                <a:lnTo>
                  <a:pt x="4062566" y="661011"/>
                </a:lnTo>
                <a:lnTo>
                  <a:pt x="4052969" y="658988"/>
                </a:lnTo>
                <a:lnTo>
                  <a:pt x="4045587" y="655750"/>
                </a:lnTo>
                <a:lnTo>
                  <a:pt x="4043372" y="657369"/>
                </a:lnTo>
                <a:lnTo>
                  <a:pt x="4047063" y="662225"/>
                </a:lnTo>
                <a:lnTo>
                  <a:pt x="4056660" y="664249"/>
                </a:lnTo>
                <a:lnTo>
                  <a:pt x="4058875" y="667082"/>
                </a:lnTo>
                <a:lnTo>
                  <a:pt x="4057399" y="669105"/>
                </a:lnTo>
                <a:lnTo>
                  <a:pt x="4053708" y="669105"/>
                </a:lnTo>
                <a:lnTo>
                  <a:pt x="4052969" y="670724"/>
                </a:lnTo>
                <a:lnTo>
                  <a:pt x="4060352" y="672748"/>
                </a:lnTo>
                <a:lnTo>
                  <a:pt x="4067734" y="675986"/>
                </a:lnTo>
                <a:lnTo>
                  <a:pt x="4068472" y="678819"/>
                </a:lnTo>
                <a:lnTo>
                  <a:pt x="4062566" y="682461"/>
                </a:lnTo>
                <a:lnTo>
                  <a:pt x="4055922" y="682056"/>
                </a:lnTo>
                <a:lnTo>
                  <a:pt x="4051493" y="681652"/>
                </a:lnTo>
                <a:lnTo>
                  <a:pt x="4050755" y="684889"/>
                </a:lnTo>
                <a:lnTo>
                  <a:pt x="4056660" y="686913"/>
                </a:lnTo>
                <a:lnTo>
                  <a:pt x="4065519" y="686103"/>
                </a:lnTo>
                <a:lnTo>
                  <a:pt x="4071425" y="686913"/>
                </a:lnTo>
                <a:lnTo>
                  <a:pt x="4069949" y="690555"/>
                </a:lnTo>
                <a:lnTo>
                  <a:pt x="4064043" y="694602"/>
                </a:lnTo>
                <a:lnTo>
                  <a:pt x="4055184" y="698245"/>
                </a:lnTo>
                <a:lnTo>
                  <a:pt x="4049278" y="697840"/>
                </a:lnTo>
                <a:lnTo>
                  <a:pt x="4042634" y="693793"/>
                </a:lnTo>
                <a:lnTo>
                  <a:pt x="4035251" y="687318"/>
                </a:lnTo>
                <a:lnTo>
                  <a:pt x="4033775" y="682866"/>
                </a:lnTo>
                <a:lnTo>
                  <a:pt x="4030822" y="682866"/>
                </a:lnTo>
                <a:lnTo>
                  <a:pt x="4027131" y="684889"/>
                </a:lnTo>
                <a:lnTo>
                  <a:pt x="4019010" y="683270"/>
                </a:lnTo>
                <a:lnTo>
                  <a:pt x="4016795" y="685294"/>
                </a:lnTo>
                <a:lnTo>
                  <a:pt x="4019010" y="688936"/>
                </a:lnTo>
                <a:lnTo>
                  <a:pt x="4034513" y="695007"/>
                </a:lnTo>
                <a:lnTo>
                  <a:pt x="4043372" y="700268"/>
                </a:lnTo>
                <a:lnTo>
                  <a:pt x="4043372" y="704316"/>
                </a:lnTo>
                <a:lnTo>
                  <a:pt x="4039681" y="707149"/>
                </a:lnTo>
                <a:lnTo>
                  <a:pt x="4041157" y="710791"/>
                </a:lnTo>
                <a:lnTo>
                  <a:pt x="4044110" y="709577"/>
                </a:lnTo>
                <a:lnTo>
                  <a:pt x="4050755" y="709577"/>
                </a:lnTo>
                <a:lnTo>
                  <a:pt x="4053708" y="712005"/>
                </a:lnTo>
                <a:lnTo>
                  <a:pt x="4057399" y="713624"/>
                </a:lnTo>
                <a:lnTo>
                  <a:pt x="4057399" y="716457"/>
                </a:lnTo>
                <a:lnTo>
                  <a:pt x="4052969" y="718076"/>
                </a:lnTo>
                <a:lnTo>
                  <a:pt x="4047063" y="722123"/>
                </a:lnTo>
                <a:lnTo>
                  <a:pt x="4047063" y="725361"/>
                </a:lnTo>
                <a:lnTo>
                  <a:pt x="4044110" y="724956"/>
                </a:lnTo>
                <a:lnTo>
                  <a:pt x="4021963" y="714029"/>
                </a:lnTo>
                <a:lnTo>
                  <a:pt x="4009413" y="713624"/>
                </a:lnTo>
                <a:lnTo>
                  <a:pt x="4007936" y="710386"/>
                </a:lnTo>
                <a:lnTo>
                  <a:pt x="4009413" y="703101"/>
                </a:lnTo>
                <a:lnTo>
                  <a:pt x="4012366" y="702697"/>
                </a:lnTo>
                <a:lnTo>
                  <a:pt x="4011628" y="698650"/>
                </a:lnTo>
                <a:lnTo>
                  <a:pt x="4007198" y="697840"/>
                </a:lnTo>
                <a:lnTo>
                  <a:pt x="4002769" y="703506"/>
                </a:lnTo>
                <a:lnTo>
                  <a:pt x="3999816" y="703911"/>
                </a:lnTo>
                <a:lnTo>
                  <a:pt x="3999077" y="715648"/>
                </a:lnTo>
                <a:lnTo>
                  <a:pt x="3992433" y="712815"/>
                </a:lnTo>
                <a:lnTo>
                  <a:pt x="3988742" y="712815"/>
                </a:lnTo>
                <a:lnTo>
                  <a:pt x="3987266" y="717266"/>
                </a:lnTo>
                <a:lnTo>
                  <a:pt x="3987266" y="723742"/>
                </a:lnTo>
                <a:lnTo>
                  <a:pt x="3984313" y="726980"/>
                </a:lnTo>
                <a:lnTo>
                  <a:pt x="3978407" y="724956"/>
                </a:lnTo>
                <a:lnTo>
                  <a:pt x="3981360" y="716457"/>
                </a:lnTo>
                <a:lnTo>
                  <a:pt x="3985051" y="710791"/>
                </a:lnTo>
                <a:lnTo>
                  <a:pt x="3984313" y="703911"/>
                </a:lnTo>
                <a:lnTo>
                  <a:pt x="3993172" y="692174"/>
                </a:lnTo>
                <a:lnTo>
                  <a:pt x="3991695" y="690151"/>
                </a:lnTo>
                <a:lnTo>
                  <a:pt x="3985051" y="694602"/>
                </a:lnTo>
                <a:lnTo>
                  <a:pt x="3978407" y="710386"/>
                </a:lnTo>
                <a:lnTo>
                  <a:pt x="3970286" y="716457"/>
                </a:lnTo>
                <a:lnTo>
                  <a:pt x="3967333" y="714838"/>
                </a:lnTo>
                <a:lnTo>
                  <a:pt x="3968071" y="708767"/>
                </a:lnTo>
                <a:lnTo>
                  <a:pt x="3976930" y="701887"/>
                </a:lnTo>
                <a:lnTo>
                  <a:pt x="3978407" y="692984"/>
                </a:lnTo>
                <a:lnTo>
                  <a:pt x="3984313" y="684485"/>
                </a:lnTo>
                <a:lnTo>
                  <a:pt x="3978407" y="686103"/>
                </a:lnTo>
                <a:lnTo>
                  <a:pt x="3973977" y="686103"/>
                </a:lnTo>
                <a:lnTo>
                  <a:pt x="3970286" y="693388"/>
                </a:lnTo>
                <a:lnTo>
                  <a:pt x="3963642" y="695007"/>
                </a:lnTo>
                <a:lnTo>
                  <a:pt x="3961427" y="692174"/>
                </a:lnTo>
                <a:lnTo>
                  <a:pt x="3964380" y="685294"/>
                </a:lnTo>
                <a:lnTo>
                  <a:pt x="3971024" y="679628"/>
                </a:lnTo>
                <a:lnTo>
                  <a:pt x="3968809" y="677604"/>
                </a:lnTo>
                <a:lnTo>
                  <a:pt x="3964380" y="678414"/>
                </a:lnTo>
                <a:lnTo>
                  <a:pt x="3961427" y="683270"/>
                </a:lnTo>
                <a:lnTo>
                  <a:pt x="3955521" y="686913"/>
                </a:lnTo>
                <a:lnTo>
                  <a:pt x="3953306" y="692579"/>
                </a:lnTo>
                <a:lnTo>
                  <a:pt x="3950353" y="684485"/>
                </a:lnTo>
                <a:lnTo>
                  <a:pt x="3949615" y="681652"/>
                </a:lnTo>
                <a:lnTo>
                  <a:pt x="3945924" y="681652"/>
                </a:lnTo>
                <a:lnTo>
                  <a:pt x="3940756" y="686103"/>
                </a:lnTo>
                <a:lnTo>
                  <a:pt x="3937065" y="686103"/>
                </a:lnTo>
                <a:lnTo>
                  <a:pt x="3938541" y="682056"/>
                </a:lnTo>
                <a:lnTo>
                  <a:pt x="3952568" y="673153"/>
                </a:lnTo>
                <a:lnTo>
                  <a:pt x="3953306" y="665463"/>
                </a:lnTo>
                <a:lnTo>
                  <a:pt x="3959212" y="663439"/>
                </a:lnTo>
                <a:lnTo>
                  <a:pt x="3968809" y="656155"/>
                </a:lnTo>
                <a:lnTo>
                  <a:pt x="3968071" y="654131"/>
                </a:lnTo>
                <a:lnTo>
                  <a:pt x="3956998" y="661011"/>
                </a:lnTo>
                <a:lnTo>
                  <a:pt x="3948877" y="663844"/>
                </a:lnTo>
                <a:lnTo>
                  <a:pt x="3946662" y="661821"/>
                </a:lnTo>
                <a:lnTo>
                  <a:pt x="3949615" y="659392"/>
                </a:lnTo>
                <a:lnTo>
                  <a:pt x="3957736" y="657369"/>
                </a:lnTo>
                <a:lnTo>
                  <a:pt x="3965118" y="651703"/>
                </a:lnTo>
                <a:lnTo>
                  <a:pt x="3973239" y="647251"/>
                </a:lnTo>
                <a:lnTo>
                  <a:pt x="3979883" y="645227"/>
                </a:lnTo>
                <a:lnTo>
                  <a:pt x="3979883" y="637538"/>
                </a:lnTo>
                <a:lnTo>
                  <a:pt x="3976930" y="631872"/>
                </a:lnTo>
                <a:lnTo>
                  <a:pt x="3972501" y="631872"/>
                </a:lnTo>
                <a:lnTo>
                  <a:pt x="3963642" y="643608"/>
                </a:lnTo>
                <a:lnTo>
                  <a:pt x="3948139" y="652512"/>
                </a:lnTo>
                <a:lnTo>
                  <a:pt x="3937803" y="655750"/>
                </a:lnTo>
                <a:lnTo>
                  <a:pt x="3936327" y="652512"/>
                </a:lnTo>
                <a:lnTo>
                  <a:pt x="3940756" y="649274"/>
                </a:lnTo>
                <a:lnTo>
                  <a:pt x="3946662" y="647251"/>
                </a:lnTo>
                <a:lnTo>
                  <a:pt x="3954045" y="640775"/>
                </a:lnTo>
                <a:lnTo>
                  <a:pt x="3954783" y="631872"/>
                </a:lnTo>
                <a:lnTo>
                  <a:pt x="3951092" y="624587"/>
                </a:lnTo>
                <a:lnTo>
                  <a:pt x="3945924" y="622563"/>
                </a:lnTo>
                <a:lnTo>
                  <a:pt x="3941494" y="624992"/>
                </a:lnTo>
                <a:lnTo>
                  <a:pt x="3941494" y="630253"/>
                </a:lnTo>
                <a:lnTo>
                  <a:pt x="3945186" y="633895"/>
                </a:lnTo>
                <a:lnTo>
                  <a:pt x="3944447" y="637942"/>
                </a:lnTo>
                <a:lnTo>
                  <a:pt x="3939280" y="642394"/>
                </a:lnTo>
                <a:lnTo>
                  <a:pt x="3932636" y="639561"/>
                </a:lnTo>
                <a:lnTo>
                  <a:pt x="3925991" y="641180"/>
                </a:lnTo>
                <a:lnTo>
                  <a:pt x="3920085" y="641180"/>
                </a:lnTo>
                <a:lnTo>
                  <a:pt x="3914918" y="644418"/>
                </a:lnTo>
                <a:lnTo>
                  <a:pt x="3911226" y="650893"/>
                </a:lnTo>
                <a:lnTo>
                  <a:pt x="3906059" y="652512"/>
                </a:lnTo>
                <a:lnTo>
                  <a:pt x="3900891" y="651298"/>
                </a:lnTo>
                <a:lnTo>
                  <a:pt x="3896462" y="647251"/>
                </a:lnTo>
                <a:lnTo>
                  <a:pt x="3888341" y="648465"/>
                </a:lnTo>
                <a:lnTo>
                  <a:pt x="3883173" y="653322"/>
                </a:lnTo>
                <a:lnTo>
                  <a:pt x="3877267" y="650893"/>
                </a:lnTo>
                <a:lnTo>
                  <a:pt x="3872838" y="652917"/>
                </a:lnTo>
                <a:lnTo>
                  <a:pt x="3872838" y="656964"/>
                </a:lnTo>
                <a:lnTo>
                  <a:pt x="3875053" y="660606"/>
                </a:lnTo>
                <a:lnTo>
                  <a:pt x="3870623" y="662630"/>
                </a:lnTo>
                <a:lnTo>
                  <a:pt x="3856596" y="659797"/>
                </a:lnTo>
                <a:lnTo>
                  <a:pt x="3855120" y="654940"/>
                </a:lnTo>
                <a:lnTo>
                  <a:pt x="3859549" y="649274"/>
                </a:lnTo>
                <a:lnTo>
                  <a:pt x="3866932" y="648465"/>
                </a:lnTo>
                <a:lnTo>
                  <a:pt x="3872100" y="644013"/>
                </a:lnTo>
                <a:lnTo>
                  <a:pt x="3871361" y="641180"/>
                </a:lnTo>
                <a:lnTo>
                  <a:pt x="3863241" y="637538"/>
                </a:lnTo>
                <a:lnTo>
                  <a:pt x="3863241" y="628634"/>
                </a:lnTo>
                <a:lnTo>
                  <a:pt x="3855858" y="623373"/>
                </a:lnTo>
                <a:lnTo>
                  <a:pt x="3854382" y="620540"/>
                </a:lnTo>
                <a:lnTo>
                  <a:pt x="3849214" y="622563"/>
                </a:lnTo>
                <a:lnTo>
                  <a:pt x="3836664" y="630658"/>
                </a:lnTo>
                <a:lnTo>
                  <a:pt x="3830020" y="628229"/>
                </a:lnTo>
                <a:lnTo>
                  <a:pt x="3827805" y="621754"/>
                </a:lnTo>
                <a:lnTo>
                  <a:pt x="3835187" y="615683"/>
                </a:lnTo>
                <a:lnTo>
                  <a:pt x="3832234" y="611636"/>
                </a:lnTo>
                <a:lnTo>
                  <a:pt x="3825590" y="611231"/>
                </a:lnTo>
                <a:lnTo>
                  <a:pt x="3826328" y="608398"/>
                </a:lnTo>
                <a:lnTo>
                  <a:pt x="3836664" y="603946"/>
                </a:lnTo>
                <a:lnTo>
                  <a:pt x="3843308" y="603946"/>
                </a:lnTo>
                <a:lnTo>
                  <a:pt x="3846261" y="600304"/>
                </a:lnTo>
                <a:lnTo>
                  <a:pt x="3844785" y="595852"/>
                </a:lnTo>
                <a:lnTo>
                  <a:pt x="3838879" y="595447"/>
                </a:lnTo>
                <a:lnTo>
                  <a:pt x="3829281" y="597876"/>
                </a:lnTo>
                <a:lnTo>
                  <a:pt x="3822637" y="602732"/>
                </a:lnTo>
                <a:lnTo>
                  <a:pt x="3810825" y="605565"/>
                </a:lnTo>
                <a:lnTo>
                  <a:pt x="3804181" y="601518"/>
                </a:lnTo>
                <a:lnTo>
                  <a:pt x="3805658" y="597066"/>
                </a:lnTo>
                <a:lnTo>
                  <a:pt x="3813040" y="595043"/>
                </a:lnTo>
                <a:lnTo>
                  <a:pt x="3817469" y="590996"/>
                </a:lnTo>
                <a:lnTo>
                  <a:pt x="3817469" y="583711"/>
                </a:lnTo>
                <a:lnTo>
                  <a:pt x="3827805" y="579664"/>
                </a:lnTo>
                <a:lnTo>
                  <a:pt x="3831496" y="576021"/>
                </a:lnTo>
                <a:lnTo>
                  <a:pt x="3830020" y="573593"/>
                </a:lnTo>
                <a:lnTo>
                  <a:pt x="3820422" y="571569"/>
                </a:lnTo>
                <a:lnTo>
                  <a:pt x="3815255" y="575212"/>
                </a:lnTo>
                <a:lnTo>
                  <a:pt x="3808611" y="578449"/>
                </a:lnTo>
                <a:lnTo>
                  <a:pt x="3802705" y="573998"/>
                </a:lnTo>
                <a:lnTo>
                  <a:pt x="3807134" y="569546"/>
                </a:lnTo>
                <a:lnTo>
                  <a:pt x="3813778" y="567927"/>
                </a:lnTo>
                <a:lnTo>
                  <a:pt x="3819684" y="569141"/>
                </a:lnTo>
                <a:lnTo>
                  <a:pt x="3823375" y="564284"/>
                </a:lnTo>
                <a:lnTo>
                  <a:pt x="3829281" y="560237"/>
                </a:lnTo>
                <a:lnTo>
                  <a:pt x="3828543" y="555785"/>
                </a:lnTo>
                <a:lnTo>
                  <a:pt x="3832234" y="551738"/>
                </a:lnTo>
                <a:lnTo>
                  <a:pt x="3828543" y="548905"/>
                </a:lnTo>
                <a:lnTo>
                  <a:pt x="3816731" y="552952"/>
                </a:lnTo>
                <a:lnTo>
                  <a:pt x="3813778" y="556595"/>
                </a:lnTo>
                <a:lnTo>
                  <a:pt x="3810087" y="560642"/>
                </a:lnTo>
                <a:lnTo>
                  <a:pt x="3801228" y="561451"/>
                </a:lnTo>
                <a:lnTo>
                  <a:pt x="3804181" y="557809"/>
                </a:lnTo>
                <a:lnTo>
                  <a:pt x="3810825" y="554166"/>
                </a:lnTo>
                <a:lnTo>
                  <a:pt x="3812302" y="548500"/>
                </a:lnTo>
                <a:lnTo>
                  <a:pt x="3808611" y="544858"/>
                </a:lnTo>
                <a:lnTo>
                  <a:pt x="3813040" y="541620"/>
                </a:lnTo>
                <a:lnTo>
                  <a:pt x="3813040" y="537978"/>
                </a:lnTo>
                <a:lnTo>
                  <a:pt x="3808611" y="535550"/>
                </a:lnTo>
                <a:lnTo>
                  <a:pt x="3801966" y="535550"/>
                </a:lnTo>
                <a:lnTo>
                  <a:pt x="3801966" y="533526"/>
                </a:lnTo>
                <a:lnTo>
                  <a:pt x="3805658" y="529479"/>
                </a:lnTo>
                <a:lnTo>
                  <a:pt x="3804181" y="523408"/>
                </a:lnTo>
                <a:lnTo>
                  <a:pt x="3798275" y="522194"/>
                </a:lnTo>
                <a:lnTo>
                  <a:pt x="3794584" y="525027"/>
                </a:lnTo>
                <a:lnTo>
                  <a:pt x="3787201" y="525432"/>
                </a:lnTo>
                <a:lnTo>
                  <a:pt x="3786463" y="523003"/>
                </a:lnTo>
                <a:lnTo>
                  <a:pt x="3790893" y="515719"/>
                </a:lnTo>
                <a:lnTo>
                  <a:pt x="3796060" y="510457"/>
                </a:lnTo>
                <a:lnTo>
                  <a:pt x="3799013" y="510053"/>
                </a:lnTo>
                <a:lnTo>
                  <a:pt x="3807872" y="499935"/>
                </a:lnTo>
                <a:lnTo>
                  <a:pt x="3803443" y="495483"/>
                </a:lnTo>
                <a:lnTo>
                  <a:pt x="3804919" y="490626"/>
                </a:lnTo>
                <a:lnTo>
                  <a:pt x="3807872" y="486579"/>
                </a:lnTo>
                <a:lnTo>
                  <a:pt x="3804181" y="483746"/>
                </a:lnTo>
                <a:lnTo>
                  <a:pt x="3801228" y="485365"/>
                </a:lnTo>
                <a:lnTo>
                  <a:pt x="3799752" y="489007"/>
                </a:lnTo>
                <a:lnTo>
                  <a:pt x="3795322" y="482937"/>
                </a:lnTo>
                <a:lnTo>
                  <a:pt x="3788678" y="483746"/>
                </a:lnTo>
                <a:lnTo>
                  <a:pt x="3786463" y="486579"/>
                </a:lnTo>
                <a:lnTo>
                  <a:pt x="3782772" y="486579"/>
                </a:lnTo>
                <a:lnTo>
                  <a:pt x="3779081" y="477675"/>
                </a:lnTo>
                <a:lnTo>
                  <a:pt x="3780557" y="472819"/>
                </a:lnTo>
                <a:lnTo>
                  <a:pt x="3793846" y="468367"/>
                </a:lnTo>
                <a:lnTo>
                  <a:pt x="3794584" y="465534"/>
                </a:lnTo>
                <a:lnTo>
                  <a:pt x="3787201" y="461892"/>
                </a:lnTo>
                <a:lnTo>
                  <a:pt x="3779819" y="461892"/>
                </a:lnTo>
                <a:lnTo>
                  <a:pt x="3773175" y="465939"/>
                </a:lnTo>
                <a:lnTo>
                  <a:pt x="3768007" y="465534"/>
                </a:lnTo>
                <a:lnTo>
                  <a:pt x="3765054" y="461082"/>
                </a:lnTo>
                <a:lnTo>
                  <a:pt x="3766531" y="456226"/>
                </a:lnTo>
                <a:lnTo>
                  <a:pt x="3773913" y="454202"/>
                </a:lnTo>
                <a:lnTo>
                  <a:pt x="3781296" y="456226"/>
                </a:lnTo>
                <a:lnTo>
                  <a:pt x="3793846" y="454202"/>
                </a:lnTo>
                <a:lnTo>
                  <a:pt x="3797537" y="450964"/>
                </a:lnTo>
                <a:lnTo>
                  <a:pt x="3793107" y="450155"/>
                </a:lnTo>
                <a:lnTo>
                  <a:pt x="3788678" y="448131"/>
                </a:lnTo>
                <a:lnTo>
                  <a:pt x="3777604" y="448536"/>
                </a:lnTo>
                <a:lnTo>
                  <a:pt x="3773175" y="450964"/>
                </a:lnTo>
                <a:lnTo>
                  <a:pt x="3768007" y="450155"/>
                </a:lnTo>
                <a:lnTo>
                  <a:pt x="3762839" y="445703"/>
                </a:lnTo>
                <a:lnTo>
                  <a:pt x="3772437" y="440037"/>
                </a:lnTo>
                <a:lnTo>
                  <a:pt x="3784249" y="439632"/>
                </a:lnTo>
                <a:lnTo>
                  <a:pt x="3788678" y="437204"/>
                </a:lnTo>
                <a:lnTo>
                  <a:pt x="3784249" y="435585"/>
                </a:lnTo>
                <a:lnTo>
                  <a:pt x="3778343" y="435180"/>
                </a:lnTo>
                <a:lnTo>
                  <a:pt x="3773175" y="431133"/>
                </a:lnTo>
                <a:lnTo>
                  <a:pt x="3776128" y="430324"/>
                </a:lnTo>
                <a:lnTo>
                  <a:pt x="3782772" y="431538"/>
                </a:lnTo>
                <a:lnTo>
                  <a:pt x="3787201" y="433157"/>
                </a:lnTo>
                <a:lnTo>
                  <a:pt x="3798275" y="429110"/>
                </a:lnTo>
                <a:lnTo>
                  <a:pt x="3802705" y="425467"/>
                </a:lnTo>
                <a:lnTo>
                  <a:pt x="3800490" y="423039"/>
                </a:lnTo>
                <a:lnTo>
                  <a:pt x="3795322" y="424253"/>
                </a:lnTo>
                <a:lnTo>
                  <a:pt x="3790154" y="426681"/>
                </a:lnTo>
                <a:lnTo>
                  <a:pt x="3784249" y="425872"/>
                </a:lnTo>
                <a:lnTo>
                  <a:pt x="3779819" y="423848"/>
                </a:lnTo>
                <a:lnTo>
                  <a:pt x="3772437" y="424658"/>
                </a:lnTo>
                <a:lnTo>
                  <a:pt x="3769484" y="429919"/>
                </a:lnTo>
                <a:lnTo>
                  <a:pt x="3764316" y="433157"/>
                </a:lnTo>
                <a:lnTo>
                  <a:pt x="3756933" y="428705"/>
                </a:lnTo>
                <a:lnTo>
                  <a:pt x="3756195" y="423039"/>
                </a:lnTo>
                <a:lnTo>
                  <a:pt x="3760625" y="416564"/>
                </a:lnTo>
                <a:lnTo>
                  <a:pt x="3770960" y="415754"/>
                </a:lnTo>
                <a:lnTo>
                  <a:pt x="3778343" y="410898"/>
                </a:lnTo>
                <a:lnTo>
                  <a:pt x="3776128" y="409279"/>
                </a:lnTo>
                <a:lnTo>
                  <a:pt x="3767269" y="410898"/>
                </a:lnTo>
                <a:lnTo>
                  <a:pt x="3758410" y="409683"/>
                </a:lnTo>
                <a:lnTo>
                  <a:pt x="3756195" y="403208"/>
                </a:lnTo>
                <a:lnTo>
                  <a:pt x="3759148" y="397137"/>
                </a:lnTo>
                <a:lnTo>
                  <a:pt x="3767269" y="395114"/>
                </a:lnTo>
                <a:lnTo>
                  <a:pt x="3786463" y="395923"/>
                </a:lnTo>
                <a:lnTo>
                  <a:pt x="3797537" y="393090"/>
                </a:lnTo>
                <a:lnTo>
                  <a:pt x="3809349" y="392685"/>
                </a:lnTo>
                <a:lnTo>
                  <a:pt x="3816731" y="387019"/>
                </a:lnTo>
                <a:lnTo>
                  <a:pt x="3818208" y="384996"/>
                </a:lnTo>
                <a:lnTo>
                  <a:pt x="3810087" y="384996"/>
                </a:lnTo>
                <a:lnTo>
                  <a:pt x="3802705" y="382972"/>
                </a:lnTo>
                <a:lnTo>
                  <a:pt x="3793846" y="387829"/>
                </a:lnTo>
                <a:lnTo>
                  <a:pt x="3779819" y="390257"/>
                </a:lnTo>
                <a:lnTo>
                  <a:pt x="3773175" y="392685"/>
                </a:lnTo>
                <a:lnTo>
                  <a:pt x="3764316" y="392685"/>
                </a:lnTo>
                <a:lnTo>
                  <a:pt x="3759886" y="389852"/>
                </a:lnTo>
                <a:lnTo>
                  <a:pt x="3762101" y="387829"/>
                </a:lnTo>
                <a:lnTo>
                  <a:pt x="3777604" y="388234"/>
                </a:lnTo>
                <a:lnTo>
                  <a:pt x="3784987" y="384591"/>
                </a:lnTo>
                <a:lnTo>
                  <a:pt x="3793107" y="373664"/>
                </a:lnTo>
                <a:lnTo>
                  <a:pt x="3801228" y="372450"/>
                </a:lnTo>
                <a:lnTo>
                  <a:pt x="3804919" y="374069"/>
                </a:lnTo>
                <a:lnTo>
                  <a:pt x="3812302" y="379330"/>
                </a:lnTo>
                <a:lnTo>
                  <a:pt x="3817469" y="379330"/>
                </a:lnTo>
                <a:lnTo>
                  <a:pt x="3818946" y="376092"/>
                </a:lnTo>
                <a:lnTo>
                  <a:pt x="3814517" y="374878"/>
                </a:lnTo>
                <a:lnTo>
                  <a:pt x="3807134" y="367188"/>
                </a:lnTo>
                <a:lnTo>
                  <a:pt x="3802705" y="366784"/>
                </a:lnTo>
                <a:lnTo>
                  <a:pt x="3799013" y="363141"/>
                </a:lnTo>
                <a:lnTo>
                  <a:pt x="3800490" y="359499"/>
                </a:lnTo>
                <a:lnTo>
                  <a:pt x="3806396" y="359499"/>
                </a:lnTo>
                <a:lnTo>
                  <a:pt x="3810087" y="356666"/>
                </a:lnTo>
                <a:lnTo>
                  <a:pt x="3813778" y="357475"/>
                </a:lnTo>
                <a:lnTo>
                  <a:pt x="3817469" y="363546"/>
                </a:lnTo>
                <a:lnTo>
                  <a:pt x="3825590" y="372450"/>
                </a:lnTo>
                <a:lnTo>
                  <a:pt x="3831496" y="375283"/>
                </a:lnTo>
                <a:lnTo>
                  <a:pt x="3834449" y="374069"/>
                </a:lnTo>
                <a:lnTo>
                  <a:pt x="3830020" y="367188"/>
                </a:lnTo>
                <a:lnTo>
                  <a:pt x="3825590" y="363951"/>
                </a:lnTo>
                <a:lnTo>
                  <a:pt x="3824852" y="349381"/>
                </a:lnTo>
                <a:lnTo>
                  <a:pt x="3831496" y="344120"/>
                </a:lnTo>
                <a:lnTo>
                  <a:pt x="3831496" y="341287"/>
                </a:lnTo>
                <a:lnTo>
                  <a:pt x="3825590" y="340477"/>
                </a:lnTo>
                <a:lnTo>
                  <a:pt x="3820422" y="345334"/>
                </a:lnTo>
                <a:lnTo>
                  <a:pt x="3815993" y="345739"/>
                </a:lnTo>
                <a:lnTo>
                  <a:pt x="3810825" y="340073"/>
                </a:lnTo>
                <a:lnTo>
                  <a:pt x="3808611" y="343715"/>
                </a:lnTo>
                <a:lnTo>
                  <a:pt x="3796799" y="354238"/>
                </a:lnTo>
                <a:lnTo>
                  <a:pt x="3790154" y="357071"/>
                </a:lnTo>
                <a:lnTo>
                  <a:pt x="3787201" y="355047"/>
                </a:lnTo>
                <a:lnTo>
                  <a:pt x="3787940" y="350595"/>
                </a:lnTo>
                <a:lnTo>
                  <a:pt x="3792369" y="346953"/>
                </a:lnTo>
                <a:lnTo>
                  <a:pt x="3791631" y="345739"/>
                </a:lnTo>
                <a:lnTo>
                  <a:pt x="3785725" y="348572"/>
                </a:lnTo>
                <a:lnTo>
                  <a:pt x="3781296" y="354238"/>
                </a:lnTo>
                <a:lnTo>
                  <a:pt x="3777604" y="355452"/>
                </a:lnTo>
                <a:lnTo>
                  <a:pt x="3766531" y="364760"/>
                </a:lnTo>
                <a:lnTo>
                  <a:pt x="3761363" y="366379"/>
                </a:lnTo>
                <a:lnTo>
                  <a:pt x="3753981" y="378925"/>
                </a:lnTo>
                <a:lnTo>
                  <a:pt x="3750289" y="378925"/>
                </a:lnTo>
                <a:lnTo>
                  <a:pt x="3747336" y="368403"/>
                </a:lnTo>
                <a:lnTo>
                  <a:pt x="3748813" y="360308"/>
                </a:lnTo>
                <a:lnTo>
                  <a:pt x="3752504" y="355452"/>
                </a:lnTo>
                <a:lnTo>
                  <a:pt x="3746598" y="350595"/>
                </a:lnTo>
                <a:lnTo>
                  <a:pt x="3748075" y="344120"/>
                </a:lnTo>
                <a:lnTo>
                  <a:pt x="3748813" y="338858"/>
                </a:lnTo>
                <a:lnTo>
                  <a:pt x="3755457" y="335621"/>
                </a:lnTo>
                <a:lnTo>
                  <a:pt x="3769484" y="331574"/>
                </a:lnTo>
                <a:lnTo>
                  <a:pt x="3776128" y="331978"/>
                </a:lnTo>
                <a:lnTo>
                  <a:pt x="3784249" y="325098"/>
                </a:lnTo>
                <a:lnTo>
                  <a:pt x="3787201" y="323479"/>
                </a:lnTo>
                <a:lnTo>
                  <a:pt x="3783510" y="319837"/>
                </a:lnTo>
                <a:lnTo>
                  <a:pt x="3778343" y="319837"/>
                </a:lnTo>
                <a:lnTo>
                  <a:pt x="3773175" y="323884"/>
                </a:lnTo>
                <a:lnTo>
                  <a:pt x="3768007" y="322265"/>
                </a:lnTo>
                <a:lnTo>
                  <a:pt x="3765054" y="327931"/>
                </a:lnTo>
                <a:lnTo>
                  <a:pt x="3759148" y="331978"/>
                </a:lnTo>
                <a:lnTo>
                  <a:pt x="3752504" y="331169"/>
                </a:lnTo>
                <a:lnTo>
                  <a:pt x="3748813" y="325098"/>
                </a:lnTo>
                <a:lnTo>
                  <a:pt x="3748075" y="313361"/>
                </a:lnTo>
                <a:lnTo>
                  <a:pt x="3753981" y="309314"/>
                </a:lnTo>
                <a:lnTo>
                  <a:pt x="3755457" y="303243"/>
                </a:lnTo>
                <a:lnTo>
                  <a:pt x="3751766" y="295554"/>
                </a:lnTo>
                <a:lnTo>
                  <a:pt x="3748813" y="295554"/>
                </a:lnTo>
                <a:lnTo>
                  <a:pt x="3744383" y="300410"/>
                </a:lnTo>
                <a:lnTo>
                  <a:pt x="3739216" y="299601"/>
                </a:lnTo>
                <a:lnTo>
                  <a:pt x="3737739" y="293935"/>
                </a:lnTo>
                <a:lnTo>
                  <a:pt x="3743645" y="288269"/>
                </a:lnTo>
                <a:lnTo>
                  <a:pt x="3753242" y="287864"/>
                </a:lnTo>
                <a:lnTo>
                  <a:pt x="3759148" y="283008"/>
                </a:lnTo>
                <a:lnTo>
                  <a:pt x="3770960" y="280579"/>
                </a:lnTo>
                <a:lnTo>
                  <a:pt x="3776128" y="276128"/>
                </a:lnTo>
                <a:lnTo>
                  <a:pt x="3781296" y="274104"/>
                </a:lnTo>
                <a:lnTo>
                  <a:pt x="3783510" y="266010"/>
                </a:lnTo>
                <a:lnTo>
                  <a:pt x="3787201" y="264796"/>
                </a:lnTo>
                <a:lnTo>
                  <a:pt x="3790154" y="268033"/>
                </a:lnTo>
                <a:lnTo>
                  <a:pt x="3794584" y="264391"/>
                </a:lnTo>
                <a:lnTo>
                  <a:pt x="3810087" y="263581"/>
                </a:lnTo>
                <a:lnTo>
                  <a:pt x="3814517" y="266414"/>
                </a:lnTo>
                <a:lnTo>
                  <a:pt x="3821161" y="266010"/>
                </a:lnTo>
                <a:lnTo>
                  <a:pt x="3818946" y="261153"/>
                </a:lnTo>
                <a:lnTo>
                  <a:pt x="3810825" y="259130"/>
                </a:lnTo>
                <a:lnTo>
                  <a:pt x="3808611" y="253464"/>
                </a:lnTo>
                <a:lnTo>
                  <a:pt x="3803443" y="252654"/>
                </a:lnTo>
                <a:lnTo>
                  <a:pt x="3784249" y="262367"/>
                </a:lnTo>
                <a:lnTo>
                  <a:pt x="3778343" y="261963"/>
                </a:lnTo>
                <a:lnTo>
                  <a:pt x="3773913" y="265200"/>
                </a:lnTo>
                <a:lnTo>
                  <a:pt x="3771698" y="271676"/>
                </a:lnTo>
                <a:lnTo>
                  <a:pt x="3766531" y="275318"/>
                </a:lnTo>
                <a:lnTo>
                  <a:pt x="3758410" y="276937"/>
                </a:lnTo>
                <a:lnTo>
                  <a:pt x="3751766" y="283817"/>
                </a:lnTo>
                <a:lnTo>
                  <a:pt x="3748075" y="283817"/>
                </a:lnTo>
                <a:lnTo>
                  <a:pt x="3745860" y="279770"/>
                </a:lnTo>
                <a:lnTo>
                  <a:pt x="3747336" y="275318"/>
                </a:lnTo>
                <a:lnTo>
                  <a:pt x="3741430" y="273699"/>
                </a:lnTo>
                <a:lnTo>
                  <a:pt x="3742169" y="270057"/>
                </a:lnTo>
                <a:lnTo>
                  <a:pt x="3748813" y="263581"/>
                </a:lnTo>
                <a:lnTo>
                  <a:pt x="3740692" y="259130"/>
                </a:lnTo>
                <a:lnTo>
                  <a:pt x="3736263" y="259130"/>
                </a:lnTo>
                <a:lnTo>
                  <a:pt x="3729618" y="254273"/>
                </a:lnTo>
                <a:lnTo>
                  <a:pt x="3730357" y="251440"/>
                </a:lnTo>
                <a:lnTo>
                  <a:pt x="3742169" y="247393"/>
                </a:lnTo>
                <a:lnTo>
                  <a:pt x="3747336" y="242132"/>
                </a:lnTo>
                <a:lnTo>
                  <a:pt x="3751766" y="240917"/>
                </a:lnTo>
                <a:lnTo>
                  <a:pt x="3755457" y="244560"/>
                </a:lnTo>
                <a:lnTo>
                  <a:pt x="3763578" y="245369"/>
                </a:lnTo>
                <a:lnTo>
                  <a:pt x="3771698" y="242536"/>
                </a:lnTo>
                <a:lnTo>
                  <a:pt x="3779081" y="237275"/>
                </a:lnTo>
                <a:lnTo>
                  <a:pt x="3785725" y="237680"/>
                </a:lnTo>
                <a:lnTo>
                  <a:pt x="3787940" y="232418"/>
                </a:lnTo>
                <a:lnTo>
                  <a:pt x="3785725" y="230395"/>
                </a:lnTo>
                <a:lnTo>
                  <a:pt x="3779081" y="229585"/>
                </a:lnTo>
                <a:lnTo>
                  <a:pt x="3769484" y="234847"/>
                </a:lnTo>
                <a:lnTo>
                  <a:pt x="3762839" y="238894"/>
                </a:lnTo>
                <a:lnTo>
                  <a:pt x="3759148" y="238489"/>
                </a:lnTo>
                <a:lnTo>
                  <a:pt x="3752504" y="232014"/>
                </a:lnTo>
                <a:lnTo>
                  <a:pt x="3748813" y="232014"/>
                </a:lnTo>
                <a:lnTo>
                  <a:pt x="3745122" y="236466"/>
                </a:lnTo>
                <a:lnTo>
                  <a:pt x="3734786" y="241727"/>
                </a:lnTo>
                <a:lnTo>
                  <a:pt x="3735524" y="237680"/>
                </a:lnTo>
                <a:lnTo>
                  <a:pt x="3730357" y="236466"/>
                </a:lnTo>
                <a:lnTo>
                  <a:pt x="3725927" y="238084"/>
                </a:lnTo>
                <a:lnTo>
                  <a:pt x="3719283" y="237275"/>
                </a:lnTo>
                <a:lnTo>
                  <a:pt x="3721498" y="234442"/>
                </a:lnTo>
                <a:lnTo>
                  <a:pt x="3727404" y="232418"/>
                </a:lnTo>
                <a:lnTo>
                  <a:pt x="3741430" y="228371"/>
                </a:lnTo>
                <a:lnTo>
                  <a:pt x="3754719" y="220277"/>
                </a:lnTo>
                <a:lnTo>
                  <a:pt x="3762101" y="217849"/>
                </a:lnTo>
                <a:lnTo>
                  <a:pt x="3776128" y="215420"/>
                </a:lnTo>
                <a:lnTo>
                  <a:pt x="3783510" y="207326"/>
                </a:lnTo>
                <a:lnTo>
                  <a:pt x="3799752" y="191138"/>
                </a:lnTo>
                <a:lnTo>
                  <a:pt x="3815255" y="184257"/>
                </a:lnTo>
                <a:lnTo>
                  <a:pt x="3827805" y="179806"/>
                </a:lnTo>
                <a:lnTo>
                  <a:pt x="3834449" y="179806"/>
                </a:lnTo>
                <a:lnTo>
                  <a:pt x="3838879" y="176568"/>
                </a:lnTo>
                <a:lnTo>
                  <a:pt x="3838140" y="173330"/>
                </a:lnTo>
                <a:lnTo>
                  <a:pt x="3831496" y="171307"/>
                </a:lnTo>
                <a:lnTo>
                  <a:pt x="3819684" y="174544"/>
                </a:lnTo>
                <a:lnTo>
                  <a:pt x="3794584" y="185471"/>
                </a:lnTo>
                <a:lnTo>
                  <a:pt x="3783510" y="195994"/>
                </a:lnTo>
                <a:lnTo>
                  <a:pt x="3776128" y="206517"/>
                </a:lnTo>
                <a:lnTo>
                  <a:pt x="3766531" y="210564"/>
                </a:lnTo>
                <a:lnTo>
                  <a:pt x="3750289" y="214206"/>
                </a:lnTo>
                <a:lnTo>
                  <a:pt x="3745122" y="217444"/>
                </a:lnTo>
                <a:lnTo>
                  <a:pt x="3725189" y="225134"/>
                </a:lnTo>
                <a:lnTo>
                  <a:pt x="3718545" y="225134"/>
                </a:lnTo>
                <a:lnTo>
                  <a:pt x="3717068" y="221086"/>
                </a:lnTo>
                <a:lnTo>
                  <a:pt x="3720021" y="217039"/>
                </a:lnTo>
                <a:lnTo>
                  <a:pt x="3719283" y="201255"/>
                </a:lnTo>
                <a:lnTo>
                  <a:pt x="3724451" y="195185"/>
                </a:lnTo>
                <a:lnTo>
                  <a:pt x="3729618" y="195185"/>
                </a:lnTo>
                <a:lnTo>
                  <a:pt x="3737739" y="200041"/>
                </a:lnTo>
                <a:lnTo>
                  <a:pt x="3742907" y="198422"/>
                </a:lnTo>
                <a:lnTo>
                  <a:pt x="3753981" y="198422"/>
                </a:lnTo>
                <a:lnTo>
                  <a:pt x="3762839" y="197613"/>
                </a:lnTo>
                <a:lnTo>
                  <a:pt x="3760625" y="194375"/>
                </a:lnTo>
                <a:lnTo>
                  <a:pt x="3753981" y="190733"/>
                </a:lnTo>
                <a:lnTo>
                  <a:pt x="3745860" y="190733"/>
                </a:lnTo>
                <a:lnTo>
                  <a:pt x="3739954" y="193566"/>
                </a:lnTo>
                <a:lnTo>
                  <a:pt x="3734786" y="192352"/>
                </a:lnTo>
                <a:lnTo>
                  <a:pt x="3731833" y="186281"/>
                </a:lnTo>
                <a:lnTo>
                  <a:pt x="3732571" y="181829"/>
                </a:lnTo>
                <a:lnTo>
                  <a:pt x="3741430" y="180615"/>
                </a:lnTo>
                <a:lnTo>
                  <a:pt x="3750289" y="185471"/>
                </a:lnTo>
                <a:lnTo>
                  <a:pt x="3757672" y="186281"/>
                </a:lnTo>
                <a:lnTo>
                  <a:pt x="3767269" y="182234"/>
                </a:lnTo>
                <a:lnTo>
                  <a:pt x="3765792" y="179806"/>
                </a:lnTo>
                <a:lnTo>
                  <a:pt x="3759148" y="177782"/>
                </a:lnTo>
                <a:lnTo>
                  <a:pt x="3755457" y="178591"/>
                </a:lnTo>
                <a:lnTo>
                  <a:pt x="3752504" y="176568"/>
                </a:lnTo>
                <a:lnTo>
                  <a:pt x="3753242" y="172116"/>
                </a:lnTo>
                <a:lnTo>
                  <a:pt x="3762101" y="170092"/>
                </a:lnTo>
                <a:lnTo>
                  <a:pt x="3765054" y="171711"/>
                </a:lnTo>
                <a:lnTo>
                  <a:pt x="3768007" y="169688"/>
                </a:lnTo>
                <a:lnTo>
                  <a:pt x="3775390" y="172521"/>
                </a:lnTo>
                <a:lnTo>
                  <a:pt x="3779081" y="170497"/>
                </a:lnTo>
                <a:lnTo>
                  <a:pt x="3777604" y="164426"/>
                </a:lnTo>
                <a:lnTo>
                  <a:pt x="3777604" y="158760"/>
                </a:lnTo>
                <a:lnTo>
                  <a:pt x="3776128" y="157142"/>
                </a:lnTo>
                <a:lnTo>
                  <a:pt x="3770222" y="156737"/>
                </a:lnTo>
                <a:lnTo>
                  <a:pt x="3766531" y="159975"/>
                </a:lnTo>
                <a:lnTo>
                  <a:pt x="3759148" y="160784"/>
                </a:lnTo>
                <a:lnTo>
                  <a:pt x="3737001" y="154713"/>
                </a:lnTo>
                <a:lnTo>
                  <a:pt x="3728142" y="153904"/>
                </a:lnTo>
                <a:lnTo>
                  <a:pt x="3723713" y="149857"/>
                </a:lnTo>
                <a:lnTo>
                  <a:pt x="3723713" y="147024"/>
                </a:lnTo>
                <a:lnTo>
                  <a:pt x="3733310" y="147024"/>
                </a:lnTo>
                <a:lnTo>
                  <a:pt x="3739954" y="149047"/>
                </a:lnTo>
                <a:lnTo>
                  <a:pt x="3743645" y="147024"/>
                </a:lnTo>
                <a:lnTo>
                  <a:pt x="3740692" y="144595"/>
                </a:lnTo>
                <a:lnTo>
                  <a:pt x="3732571" y="144595"/>
                </a:lnTo>
                <a:lnTo>
                  <a:pt x="3729618" y="141358"/>
                </a:lnTo>
                <a:lnTo>
                  <a:pt x="3730357" y="137310"/>
                </a:lnTo>
                <a:lnTo>
                  <a:pt x="3743645" y="136906"/>
                </a:lnTo>
                <a:lnTo>
                  <a:pt x="3746598" y="134073"/>
                </a:lnTo>
                <a:lnTo>
                  <a:pt x="3756195" y="134073"/>
                </a:lnTo>
                <a:lnTo>
                  <a:pt x="3788678" y="135692"/>
                </a:lnTo>
                <a:lnTo>
                  <a:pt x="3795322" y="133668"/>
                </a:lnTo>
                <a:lnTo>
                  <a:pt x="3807134" y="135287"/>
                </a:lnTo>
                <a:lnTo>
                  <a:pt x="3811564" y="133668"/>
                </a:lnTo>
                <a:lnTo>
                  <a:pt x="3810825" y="129621"/>
                </a:lnTo>
                <a:lnTo>
                  <a:pt x="3799013" y="125169"/>
                </a:lnTo>
                <a:lnTo>
                  <a:pt x="3784249" y="124764"/>
                </a:lnTo>
                <a:lnTo>
                  <a:pt x="3767269" y="128812"/>
                </a:lnTo>
                <a:lnTo>
                  <a:pt x="3757672" y="129216"/>
                </a:lnTo>
                <a:lnTo>
                  <a:pt x="3756195" y="127193"/>
                </a:lnTo>
                <a:lnTo>
                  <a:pt x="3751028" y="125574"/>
                </a:lnTo>
                <a:lnTo>
                  <a:pt x="3740692" y="128002"/>
                </a:lnTo>
                <a:lnTo>
                  <a:pt x="3734048" y="132454"/>
                </a:lnTo>
                <a:lnTo>
                  <a:pt x="3731833" y="130835"/>
                </a:lnTo>
                <a:lnTo>
                  <a:pt x="3732571" y="124360"/>
                </a:lnTo>
                <a:lnTo>
                  <a:pt x="3737739" y="116670"/>
                </a:lnTo>
                <a:lnTo>
                  <a:pt x="3746598" y="113028"/>
                </a:lnTo>
                <a:lnTo>
                  <a:pt x="3753242" y="108981"/>
                </a:lnTo>
                <a:lnTo>
                  <a:pt x="3762101" y="104933"/>
                </a:lnTo>
                <a:lnTo>
                  <a:pt x="3765792" y="97649"/>
                </a:lnTo>
                <a:lnTo>
                  <a:pt x="3773913" y="91983"/>
                </a:lnTo>
                <a:lnTo>
                  <a:pt x="3779081" y="91173"/>
                </a:lnTo>
                <a:lnTo>
                  <a:pt x="3782034" y="94006"/>
                </a:lnTo>
                <a:lnTo>
                  <a:pt x="3790154" y="93601"/>
                </a:lnTo>
                <a:lnTo>
                  <a:pt x="3796060" y="91578"/>
                </a:lnTo>
                <a:lnTo>
                  <a:pt x="3801966" y="91578"/>
                </a:lnTo>
                <a:lnTo>
                  <a:pt x="3804181" y="94006"/>
                </a:lnTo>
                <a:lnTo>
                  <a:pt x="3814517" y="97649"/>
                </a:lnTo>
                <a:lnTo>
                  <a:pt x="3824114" y="105338"/>
                </a:lnTo>
                <a:lnTo>
                  <a:pt x="3832973" y="104529"/>
                </a:lnTo>
                <a:lnTo>
                  <a:pt x="3843308" y="108171"/>
                </a:lnTo>
                <a:lnTo>
                  <a:pt x="3853643" y="117884"/>
                </a:lnTo>
                <a:lnTo>
                  <a:pt x="3863241" y="123145"/>
                </a:lnTo>
                <a:lnTo>
                  <a:pt x="3877267" y="127193"/>
                </a:lnTo>
                <a:lnTo>
                  <a:pt x="3883173" y="124360"/>
                </a:lnTo>
                <a:lnTo>
                  <a:pt x="3887603" y="124360"/>
                </a:lnTo>
                <a:lnTo>
                  <a:pt x="3889079" y="121931"/>
                </a:lnTo>
                <a:lnTo>
                  <a:pt x="3887603" y="117480"/>
                </a:lnTo>
                <a:lnTo>
                  <a:pt x="3879482" y="119098"/>
                </a:lnTo>
                <a:lnTo>
                  <a:pt x="3875791" y="122336"/>
                </a:lnTo>
                <a:lnTo>
                  <a:pt x="3869147" y="121122"/>
                </a:lnTo>
                <a:lnTo>
                  <a:pt x="3858073" y="114646"/>
                </a:lnTo>
                <a:lnTo>
                  <a:pt x="3849214" y="102100"/>
                </a:lnTo>
                <a:lnTo>
                  <a:pt x="3849214" y="98863"/>
                </a:lnTo>
                <a:lnTo>
                  <a:pt x="3854382" y="98458"/>
                </a:lnTo>
                <a:lnTo>
                  <a:pt x="3869147" y="98863"/>
                </a:lnTo>
                <a:lnTo>
                  <a:pt x="3881697" y="94411"/>
                </a:lnTo>
                <a:lnTo>
                  <a:pt x="3886126" y="89554"/>
                </a:lnTo>
                <a:lnTo>
                  <a:pt x="3883911" y="85507"/>
                </a:lnTo>
                <a:lnTo>
                  <a:pt x="3872100" y="83079"/>
                </a:lnTo>
                <a:lnTo>
                  <a:pt x="3867670" y="84293"/>
                </a:lnTo>
                <a:lnTo>
                  <a:pt x="3866932" y="87935"/>
                </a:lnTo>
                <a:lnTo>
                  <a:pt x="3869885" y="91173"/>
                </a:lnTo>
                <a:lnTo>
                  <a:pt x="3867670" y="92387"/>
                </a:lnTo>
                <a:lnTo>
                  <a:pt x="3854382" y="93197"/>
                </a:lnTo>
                <a:lnTo>
                  <a:pt x="3849214" y="89554"/>
                </a:lnTo>
                <a:lnTo>
                  <a:pt x="3846999" y="83888"/>
                </a:lnTo>
                <a:lnTo>
                  <a:pt x="3852905" y="81865"/>
                </a:lnTo>
                <a:lnTo>
                  <a:pt x="3857335" y="82674"/>
                </a:lnTo>
                <a:lnTo>
                  <a:pt x="3859549" y="79032"/>
                </a:lnTo>
                <a:lnTo>
                  <a:pt x="3855120" y="74175"/>
                </a:lnTo>
                <a:lnTo>
                  <a:pt x="3849952" y="74175"/>
                </a:lnTo>
                <a:lnTo>
                  <a:pt x="3848476" y="76199"/>
                </a:lnTo>
                <a:lnTo>
                  <a:pt x="3842570" y="75389"/>
                </a:lnTo>
                <a:lnTo>
                  <a:pt x="3838140" y="75389"/>
                </a:lnTo>
                <a:lnTo>
                  <a:pt x="3838140" y="79032"/>
                </a:lnTo>
                <a:lnTo>
                  <a:pt x="3840355" y="83888"/>
                </a:lnTo>
                <a:lnTo>
                  <a:pt x="3840355" y="89959"/>
                </a:lnTo>
                <a:lnTo>
                  <a:pt x="3835187" y="95625"/>
                </a:lnTo>
                <a:lnTo>
                  <a:pt x="3827805" y="99267"/>
                </a:lnTo>
                <a:lnTo>
                  <a:pt x="3823375" y="97244"/>
                </a:lnTo>
                <a:lnTo>
                  <a:pt x="3813778" y="86721"/>
                </a:lnTo>
                <a:lnTo>
                  <a:pt x="3805658" y="86721"/>
                </a:lnTo>
                <a:lnTo>
                  <a:pt x="3800490" y="83484"/>
                </a:lnTo>
                <a:lnTo>
                  <a:pt x="3799752" y="79032"/>
                </a:lnTo>
                <a:lnTo>
                  <a:pt x="3796799" y="79841"/>
                </a:lnTo>
                <a:lnTo>
                  <a:pt x="3792369" y="83888"/>
                </a:lnTo>
                <a:lnTo>
                  <a:pt x="3780557" y="85507"/>
                </a:lnTo>
                <a:lnTo>
                  <a:pt x="3773175" y="85912"/>
                </a:lnTo>
                <a:lnTo>
                  <a:pt x="3766531" y="90364"/>
                </a:lnTo>
                <a:lnTo>
                  <a:pt x="3756933" y="100481"/>
                </a:lnTo>
                <a:lnTo>
                  <a:pt x="3750289" y="102505"/>
                </a:lnTo>
                <a:lnTo>
                  <a:pt x="3746598" y="100481"/>
                </a:lnTo>
                <a:lnTo>
                  <a:pt x="3746598" y="96839"/>
                </a:lnTo>
                <a:lnTo>
                  <a:pt x="3757672" y="84698"/>
                </a:lnTo>
                <a:lnTo>
                  <a:pt x="3762101" y="83079"/>
                </a:lnTo>
                <a:lnTo>
                  <a:pt x="3765792" y="79436"/>
                </a:lnTo>
                <a:lnTo>
                  <a:pt x="3765792" y="76199"/>
                </a:lnTo>
                <a:lnTo>
                  <a:pt x="3768745" y="75389"/>
                </a:lnTo>
                <a:lnTo>
                  <a:pt x="3773913" y="70937"/>
                </a:lnTo>
                <a:lnTo>
                  <a:pt x="3773913" y="66486"/>
                </a:lnTo>
                <a:lnTo>
                  <a:pt x="3776866" y="61224"/>
                </a:lnTo>
                <a:lnTo>
                  <a:pt x="3780557" y="61629"/>
                </a:lnTo>
                <a:lnTo>
                  <a:pt x="3788678" y="66890"/>
                </a:lnTo>
                <a:lnTo>
                  <a:pt x="3798275" y="70937"/>
                </a:lnTo>
                <a:lnTo>
                  <a:pt x="3812302" y="70937"/>
                </a:lnTo>
                <a:lnTo>
                  <a:pt x="3810825" y="67700"/>
                </a:lnTo>
                <a:lnTo>
                  <a:pt x="3804181" y="66081"/>
                </a:lnTo>
                <a:lnTo>
                  <a:pt x="3799752" y="66486"/>
                </a:lnTo>
                <a:lnTo>
                  <a:pt x="3793846" y="62843"/>
                </a:lnTo>
                <a:lnTo>
                  <a:pt x="3782034" y="52320"/>
                </a:lnTo>
                <a:lnTo>
                  <a:pt x="3779819" y="45845"/>
                </a:lnTo>
                <a:lnTo>
                  <a:pt x="3773913" y="43417"/>
                </a:lnTo>
                <a:lnTo>
                  <a:pt x="3773175" y="39774"/>
                </a:lnTo>
                <a:lnTo>
                  <a:pt x="3776866" y="38155"/>
                </a:lnTo>
                <a:lnTo>
                  <a:pt x="3787940" y="41393"/>
                </a:lnTo>
                <a:lnTo>
                  <a:pt x="3797537" y="52320"/>
                </a:lnTo>
                <a:lnTo>
                  <a:pt x="3806396" y="60010"/>
                </a:lnTo>
                <a:lnTo>
                  <a:pt x="3807872" y="57582"/>
                </a:lnTo>
                <a:lnTo>
                  <a:pt x="3804919" y="51916"/>
                </a:lnTo>
                <a:lnTo>
                  <a:pt x="3801966" y="44226"/>
                </a:lnTo>
                <a:lnTo>
                  <a:pt x="3804919" y="45036"/>
                </a:lnTo>
                <a:lnTo>
                  <a:pt x="3810087" y="50702"/>
                </a:lnTo>
                <a:lnTo>
                  <a:pt x="3813040" y="56368"/>
                </a:lnTo>
                <a:lnTo>
                  <a:pt x="3830020" y="65676"/>
                </a:lnTo>
                <a:lnTo>
                  <a:pt x="3836664" y="64462"/>
                </a:lnTo>
                <a:lnTo>
                  <a:pt x="3840355" y="62438"/>
                </a:lnTo>
                <a:lnTo>
                  <a:pt x="3849952" y="62034"/>
                </a:lnTo>
                <a:lnTo>
                  <a:pt x="3854382" y="66081"/>
                </a:lnTo>
                <a:lnTo>
                  <a:pt x="3864717" y="72152"/>
                </a:lnTo>
                <a:lnTo>
                  <a:pt x="3872838" y="75389"/>
                </a:lnTo>
                <a:lnTo>
                  <a:pt x="3874314" y="77817"/>
                </a:lnTo>
                <a:lnTo>
                  <a:pt x="3881697" y="77817"/>
                </a:lnTo>
                <a:lnTo>
                  <a:pt x="3880958" y="74984"/>
                </a:lnTo>
                <a:lnTo>
                  <a:pt x="3872838" y="67700"/>
                </a:lnTo>
                <a:lnTo>
                  <a:pt x="3852905" y="53130"/>
                </a:lnTo>
                <a:lnTo>
                  <a:pt x="3851429" y="48678"/>
                </a:lnTo>
                <a:lnTo>
                  <a:pt x="3852167" y="45440"/>
                </a:lnTo>
                <a:lnTo>
                  <a:pt x="3863241" y="41798"/>
                </a:lnTo>
                <a:lnTo>
                  <a:pt x="3864717" y="36537"/>
                </a:lnTo>
                <a:lnTo>
                  <a:pt x="3867670" y="30466"/>
                </a:lnTo>
                <a:lnTo>
                  <a:pt x="3871361" y="28442"/>
                </a:lnTo>
                <a:lnTo>
                  <a:pt x="3871361" y="26419"/>
                </a:lnTo>
                <a:lnTo>
                  <a:pt x="3864717" y="25609"/>
                </a:lnTo>
                <a:lnTo>
                  <a:pt x="3858811" y="28038"/>
                </a:lnTo>
                <a:lnTo>
                  <a:pt x="3845523" y="28038"/>
                </a:lnTo>
                <a:lnTo>
                  <a:pt x="3841832" y="31275"/>
                </a:lnTo>
                <a:lnTo>
                  <a:pt x="3844046" y="34108"/>
                </a:lnTo>
                <a:lnTo>
                  <a:pt x="3851429" y="38965"/>
                </a:lnTo>
                <a:lnTo>
                  <a:pt x="3848476" y="42203"/>
                </a:lnTo>
                <a:lnTo>
                  <a:pt x="3836664" y="42203"/>
                </a:lnTo>
                <a:lnTo>
                  <a:pt x="3832973" y="43417"/>
                </a:lnTo>
                <a:lnTo>
                  <a:pt x="3825590" y="41798"/>
                </a:lnTo>
                <a:lnTo>
                  <a:pt x="3816731" y="44226"/>
                </a:lnTo>
                <a:lnTo>
                  <a:pt x="3812302" y="38155"/>
                </a:lnTo>
                <a:lnTo>
                  <a:pt x="3804919" y="35727"/>
                </a:lnTo>
                <a:lnTo>
                  <a:pt x="3803443" y="31680"/>
                </a:lnTo>
                <a:lnTo>
                  <a:pt x="3807872" y="28847"/>
                </a:lnTo>
                <a:lnTo>
                  <a:pt x="3812302" y="25205"/>
                </a:lnTo>
                <a:lnTo>
                  <a:pt x="3807134" y="25205"/>
                </a:lnTo>
                <a:lnTo>
                  <a:pt x="3797537" y="27228"/>
                </a:lnTo>
                <a:lnTo>
                  <a:pt x="3795322" y="25205"/>
                </a:lnTo>
                <a:lnTo>
                  <a:pt x="3807134" y="22372"/>
                </a:lnTo>
                <a:lnTo>
                  <a:pt x="3820422" y="17110"/>
                </a:lnTo>
                <a:lnTo>
                  <a:pt x="3826328" y="13873"/>
                </a:lnTo>
                <a:lnTo>
                  <a:pt x="3837402" y="14682"/>
                </a:lnTo>
                <a:lnTo>
                  <a:pt x="3840355" y="17110"/>
                </a:lnTo>
                <a:lnTo>
                  <a:pt x="3848476" y="15896"/>
                </a:lnTo>
                <a:lnTo>
                  <a:pt x="3857335" y="15896"/>
                </a:lnTo>
                <a:lnTo>
                  <a:pt x="3868408" y="17110"/>
                </a:lnTo>
                <a:lnTo>
                  <a:pt x="3868408" y="12254"/>
                </a:lnTo>
                <a:lnTo>
                  <a:pt x="3872838" y="9826"/>
                </a:lnTo>
                <a:lnTo>
                  <a:pt x="3876529" y="6183"/>
                </a:lnTo>
                <a:lnTo>
                  <a:pt x="3883173" y="2136"/>
                </a:lnTo>
                <a:close/>
                <a:moveTo>
                  <a:pt x="3871047" y="0"/>
                </a:moveTo>
                <a:lnTo>
                  <a:pt x="3878422" y="0"/>
                </a:lnTo>
                <a:lnTo>
                  <a:pt x="3875791" y="1731"/>
                </a:lnTo>
                <a:lnTo>
                  <a:pt x="3872100" y="1731"/>
                </a:lnTo>
                <a:close/>
                <a:moveTo>
                  <a:pt x="2994888" y="0"/>
                </a:moveTo>
                <a:lnTo>
                  <a:pt x="3250109" y="0"/>
                </a:lnTo>
                <a:lnTo>
                  <a:pt x="3251236" y="1731"/>
                </a:lnTo>
                <a:lnTo>
                  <a:pt x="3248283" y="6588"/>
                </a:lnTo>
                <a:lnTo>
                  <a:pt x="3243854" y="16706"/>
                </a:lnTo>
                <a:lnTo>
                  <a:pt x="3244592" y="22372"/>
                </a:lnTo>
                <a:lnTo>
                  <a:pt x="3248283" y="19943"/>
                </a:lnTo>
                <a:lnTo>
                  <a:pt x="3249022" y="13468"/>
                </a:lnTo>
                <a:lnTo>
                  <a:pt x="3255666" y="7397"/>
                </a:lnTo>
                <a:lnTo>
                  <a:pt x="3262310" y="6588"/>
                </a:lnTo>
                <a:lnTo>
                  <a:pt x="3263787" y="13468"/>
                </a:lnTo>
                <a:lnTo>
                  <a:pt x="3260095" y="18325"/>
                </a:lnTo>
                <a:lnTo>
                  <a:pt x="3251236" y="32894"/>
                </a:lnTo>
                <a:lnTo>
                  <a:pt x="3246807" y="41393"/>
                </a:lnTo>
                <a:lnTo>
                  <a:pt x="3246807" y="47464"/>
                </a:lnTo>
                <a:lnTo>
                  <a:pt x="3251236" y="45036"/>
                </a:lnTo>
                <a:lnTo>
                  <a:pt x="3258619" y="34108"/>
                </a:lnTo>
                <a:lnTo>
                  <a:pt x="3258619" y="28847"/>
                </a:lnTo>
                <a:lnTo>
                  <a:pt x="3263048" y="23181"/>
                </a:lnTo>
                <a:lnTo>
                  <a:pt x="3271907" y="19134"/>
                </a:lnTo>
                <a:lnTo>
                  <a:pt x="3271169" y="16706"/>
                </a:lnTo>
                <a:lnTo>
                  <a:pt x="3274860" y="10635"/>
                </a:lnTo>
                <a:lnTo>
                  <a:pt x="3282243" y="5778"/>
                </a:lnTo>
                <a:lnTo>
                  <a:pt x="3284457" y="7802"/>
                </a:lnTo>
                <a:lnTo>
                  <a:pt x="3281504" y="14277"/>
                </a:lnTo>
                <a:lnTo>
                  <a:pt x="3272646" y="25609"/>
                </a:lnTo>
                <a:lnTo>
                  <a:pt x="3268216" y="32085"/>
                </a:lnTo>
                <a:lnTo>
                  <a:pt x="3268216" y="40179"/>
                </a:lnTo>
                <a:lnTo>
                  <a:pt x="3269693" y="48678"/>
                </a:lnTo>
                <a:lnTo>
                  <a:pt x="3273384" y="45845"/>
                </a:lnTo>
                <a:lnTo>
                  <a:pt x="3272646" y="40584"/>
                </a:lnTo>
                <a:lnTo>
                  <a:pt x="3273384" y="32490"/>
                </a:lnTo>
                <a:lnTo>
                  <a:pt x="3280028" y="27228"/>
                </a:lnTo>
                <a:lnTo>
                  <a:pt x="3285196" y="20753"/>
                </a:lnTo>
                <a:lnTo>
                  <a:pt x="3297008" y="12254"/>
                </a:lnTo>
                <a:lnTo>
                  <a:pt x="3304390" y="6588"/>
                </a:lnTo>
                <a:lnTo>
                  <a:pt x="3306605" y="9826"/>
                </a:lnTo>
                <a:lnTo>
                  <a:pt x="3305867" y="19943"/>
                </a:lnTo>
                <a:lnTo>
                  <a:pt x="3301437" y="23990"/>
                </a:lnTo>
                <a:lnTo>
                  <a:pt x="3290363" y="26419"/>
                </a:lnTo>
                <a:lnTo>
                  <a:pt x="3289625" y="33704"/>
                </a:lnTo>
                <a:lnTo>
                  <a:pt x="3285934" y="40988"/>
                </a:lnTo>
                <a:lnTo>
                  <a:pt x="3288887" y="42607"/>
                </a:lnTo>
                <a:lnTo>
                  <a:pt x="3291840" y="39774"/>
                </a:lnTo>
                <a:lnTo>
                  <a:pt x="3296269" y="42607"/>
                </a:lnTo>
                <a:lnTo>
                  <a:pt x="3301437" y="38965"/>
                </a:lnTo>
                <a:lnTo>
                  <a:pt x="3312511" y="35727"/>
                </a:lnTo>
                <a:lnTo>
                  <a:pt x="3315464" y="40584"/>
                </a:lnTo>
                <a:lnTo>
                  <a:pt x="3318417" y="51511"/>
                </a:lnTo>
                <a:lnTo>
                  <a:pt x="3318417" y="56772"/>
                </a:lnTo>
                <a:lnTo>
                  <a:pt x="3310296" y="60010"/>
                </a:lnTo>
                <a:lnTo>
                  <a:pt x="3311034" y="62438"/>
                </a:lnTo>
                <a:lnTo>
                  <a:pt x="3316202" y="63652"/>
                </a:lnTo>
                <a:lnTo>
                  <a:pt x="3320631" y="70937"/>
                </a:lnTo>
                <a:lnTo>
                  <a:pt x="3313987" y="73366"/>
                </a:lnTo>
                <a:lnTo>
                  <a:pt x="3308081" y="72152"/>
                </a:lnTo>
                <a:lnTo>
                  <a:pt x="3313987" y="75794"/>
                </a:lnTo>
                <a:lnTo>
                  <a:pt x="3322108" y="79032"/>
                </a:lnTo>
                <a:lnTo>
                  <a:pt x="3302914" y="83079"/>
                </a:lnTo>
                <a:lnTo>
                  <a:pt x="3293316" y="82269"/>
                </a:lnTo>
                <a:lnTo>
                  <a:pt x="3298484" y="86721"/>
                </a:lnTo>
                <a:lnTo>
                  <a:pt x="3307343" y="85912"/>
                </a:lnTo>
                <a:lnTo>
                  <a:pt x="3320631" y="88745"/>
                </a:lnTo>
                <a:lnTo>
                  <a:pt x="3324323" y="84698"/>
                </a:lnTo>
                <a:lnTo>
                  <a:pt x="3333182" y="83079"/>
                </a:lnTo>
                <a:lnTo>
                  <a:pt x="3335396" y="83888"/>
                </a:lnTo>
                <a:lnTo>
                  <a:pt x="3328014" y="92792"/>
                </a:lnTo>
                <a:lnTo>
                  <a:pt x="3324323" y="101696"/>
                </a:lnTo>
                <a:lnTo>
                  <a:pt x="3333182" y="93601"/>
                </a:lnTo>
                <a:lnTo>
                  <a:pt x="3340564" y="91173"/>
                </a:lnTo>
                <a:lnTo>
                  <a:pt x="3346470" y="85507"/>
                </a:lnTo>
                <a:lnTo>
                  <a:pt x="3355329" y="79032"/>
                </a:lnTo>
                <a:lnTo>
                  <a:pt x="3362711" y="81055"/>
                </a:lnTo>
                <a:lnTo>
                  <a:pt x="3361235" y="85507"/>
                </a:lnTo>
                <a:lnTo>
                  <a:pt x="3355329" y="91173"/>
                </a:lnTo>
                <a:lnTo>
                  <a:pt x="3351638" y="91578"/>
                </a:lnTo>
                <a:lnTo>
                  <a:pt x="3347208" y="98863"/>
                </a:lnTo>
                <a:lnTo>
                  <a:pt x="3342779" y="107766"/>
                </a:lnTo>
                <a:lnTo>
                  <a:pt x="3331705" y="111813"/>
                </a:lnTo>
                <a:lnTo>
                  <a:pt x="3326537" y="119503"/>
                </a:lnTo>
                <a:lnTo>
                  <a:pt x="3327276" y="125169"/>
                </a:lnTo>
                <a:lnTo>
                  <a:pt x="3333182" y="125978"/>
                </a:lnTo>
                <a:lnTo>
                  <a:pt x="3339826" y="119098"/>
                </a:lnTo>
                <a:lnTo>
                  <a:pt x="3339826" y="115456"/>
                </a:lnTo>
                <a:lnTo>
                  <a:pt x="3350161" y="104529"/>
                </a:lnTo>
                <a:lnTo>
                  <a:pt x="3358282" y="101696"/>
                </a:lnTo>
                <a:lnTo>
                  <a:pt x="3357544" y="107766"/>
                </a:lnTo>
                <a:lnTo>
                  <a:pt x="3351638" y="117884"/>
                </a:lnTo>
                <a:lnTo>
                  <a:pt x="3350161" y="127597"/>
                </a:lnTo>
                <a:lnTo>
                  <a:pt x="3347208" y="133668"/>
                </a:lnTo>
                <a:lnTo>
                  <a:pt x="3352376" y="129621"/>
                </a:lnTo>
                <a:lnTo>
                  <a:pt x="3359758" y="118694"/>
                </a:lnTo>
                <a:lnTo>
                  <a:pt x="3359758" y="113028"/>
                </a:lnTo>
                <a:lnTo>
                  <a:pt x="3363450" y="111409"/>
                </a:lnTo>
                <a:lnTo>
                  <a:pt x="3366402" y="113432"/>
                </a:lnTo>
                <a:lnTo>
                  <a:pt x="3367141" y="125978"/>
                </a:lnTo>
                <a:lnTo>
                  <a:pt x="3372308" y="129621"/>
                </a:lnTo>
                <a:lnTo>
                  <a:pt x="3376000" y="129621"/>
                </a:lnTo>
                <a:lnTo>
                  <a:pt x="3374523" y="119908"/>
                </a:lnTo>
                <a:lnTo>
                  <a:pt x="3378214" y="114242"/>
                </a:lnTo>
                <a:lnTo>
                  <a:pt x="3390026" y="108171"/>
                </a:lnTo>
                <a:lnTo>
                  <a:pt x="3392241" y="111409"/>
                </a:lnTo>
                <a:lnTo>
                  <a:pt x="3388550" y="116670"/>
                </a:lnTo>
                <a:lnTo>
                  <a:pt x="3390765" y="117480"/>
                </a:lnTo>
                <a:lnTo>
                  <a:pt x="3398885" y="117075"/>
                </a:lnTo>
                <a:lnTo>
                  <a:pt x="3404053" y="122741"/>
                </a:lnTo>
                <a:lnTo>
                  <a:pt x="3400362" y="132049"/>
                </a:lnTo>
                <a:lnTo>
                  <a:pt x="3408482" y="131240"/>
                </a:lnTo>
                <a:lnTo>
                  <a:pt x="3411435" y="135287"/>
                </a:lnTo>
                <a:lnTo>
                  <a:pt x="3412174" y="141358"/>
                </a:lnTo>
                <a:lnTo>
                  <a:pt x="3418080" y="146214"/>
                </a:lnTo>
                <a:lnTo>
                  <a:pt x="3419556" y="151475"/>
                </a:lnTo>
                <a:lnTo>
                  <a:pt x="3416603" y="154309"/>
                </a:lnTo>
                <a:lnTo>
                  <a:pt x="3412912" y="157142"/>
                </a:lnTo>
                <a:cubicBezTo>
                  <a:pt x="3412912" y="157142"/>
                  <a:pt x="3402576" y="157142"/>
                  <a:pt x="3402576" y="157142"/>
                </a:cubicBezTo>
                <a:lnTo>
                  <a:pt x="3403315" y="151475"/>
                </a:lnTo>
                <a:lnTo>
                  <a:pt x="3398885" y="145405"/>
                </a:lnTo>
                <a:lnTo>
                  <a:pt x="3393718" y="142977"/>
                </a:lnTo>
                <a:lnTo>
                  <a:pt x="3390765" y="140548"/>
                </a:lnTo>
                <a:lnTo>
                  <a:pt x="3386335" y="144191"/>
                </a:lnTo>
                <a:lnTo>
                  <a:pt x="3381167" y="150666"/>
                </a:lnTo>
                <a:lnTo>
                  <a:pt x="3387073" y="147833"/>
                </a:lnTo>
                <a:lnTo>
                  <a:pt x="3392241" y="149047"/>
                </a:lnTo>
                <a:lnTo>
                  <a:pt x="3395194" y="152690"/>
                </a:lnTo>
                <a:lnTo>
                  <a:pt x="3392241" y="154713"/>
                </a:lnTo>
                <a:lnTo>
                  <a:pt x="3396670" y="156737"/>
                </a:lnTo>
                <a:lnTo>
                  <a:pt x="3398885" y="161593"/>
                </a:lnTo>
                <a:lnTo>
                  <a:pt x="3394456" y="163212"/>
                </a:lnTo>
                <a:lnTo>
                  <a:pt x="3387812" y="161593"/>
                </a:lnTo>
                <a:lnTo>
                  <a:pt x="3381906" y="164831"/>
                </a:lnTo>
                <a:lnTo>
                  <a:pt x="3385597" y="167259"/>
                </a:lnTo>
                <a:lnTo>
                  <a:pt x="3397409" y="167664"/>
                </a:lnTo>
                <a:lnTo>
                  <a:pt x="3401838" y="167664"/>
                </a:lnTo>
                <a:lnTo>
                  <a:pt x="3402576" y="170902"/>
                </a:lnTo>
                <a:lnTo>
                  <a:pt x="3398147" y="176163"/>
                </a:lnTo>
                <a:lnTo>
                  <a:pt x="3390765" y="176163"/>
                </a:lnTo>
                <a:lnTo>
                  <a:pt x="3383382" y="177782"/>
                </a:lnTo>
                <a:lnTo>
                  <a:pt x="3373785" y="176568"/>
                </a:lnTo>
                <a:lnTo>
                  <a:pt x="3366402" y="174949"/>
                </a:lnTo>
                <a:lnTo>
                  <a:pt x="3368617" y="168474"/>
                </a:lnTo>
                <a:lnTo>
                  <a:pt x="3367879" y="164426"/>
                </a:lnTo>
                <a:lnTo>
                  <a:pt x="3361235" y="160784"/>
                </a:lnTo>
                <a:lnTo>
                  <a:pt x="3358282" y="157951"/>
                </a:lnTo>
                <a:lnTo>
                  <a:pt x="3354591" y="159165"/>
                </a:lnTo>
                <a:lnTo>
                  <a:pt x="3355329" y="164022"/>
                </a:lnTo>
                <a:lnTo>
                  <a:pt x="3359758" y="166855"/>
                </a:lnTo>
                <a:lnTo>
                  <a:pt x="3361973" y="174139"/>
                </a:lnTo>
                <a:lnTo>
                  <a:pt x="3360497" y="177782"/>
                </a:lnTo>
                <a:lnTo>
                  <a:pt x="3353852" y="178187"/>
                </a:lnTo>
                <a:lnTo>
                  <a:pt x="3346470" y="174139"/>
                </a:lnTo>
                <a:lnTo>
                  <a:pt x="3344993" y="169283"/>
                </a:lnTo>
                <a:lnTo>
                  <a:pt x="3343517" y="177377"/>
                </a:lnTo>
                <a:lnTo>
                  <a:pt x="3348685" y="182234"/>
                </a:lnTo>
                <a:lnTo>
                  <a:pt x="3358282" y="182234"/>
                </a:lnTo>
                <a:lnTo>
                  <a:pt x="3363450" y="186686"/>
                </a:lnTo>
                <a:lnTo>
                  <a:pt x="3369355" y="188304"/>
                </a:lnTo>
                <a:lnTo>
                  <a:pt x="3370094" y="193566"/>
                </a:lnTo>
                <a:lnTo>
                  <a:pt x="3367141" y="199636"/>
                </a:lnTo>
                <a:lnTo>
                  <a:pt x="3353114" y="199232"/>
                </a:lnTo>
                <a:lnTo>
                  <a:pt x="3350161" y="193971"/>
                </a:lnTo>
                <a:lnTo>
                  <a:pt x="3341302" y="188709"/>
                </a:lnTo>
                <a:lnTo>
                  <a:pt x="3337611" y="184662"/>
                </a:lnTo>
                <a:lnTo>
                  <a:pt x="3334658" y="184662"/>
                </a:lnTo>
                <a:lnTo>
                  <a:pt x="3336873" y="188709"/>
                </a:lnTo>
                <a:lnTo>
                  <a:pt x="3346470" y="195185"/>
                </a:lnTo>
                <a:lnTo>
                  <a:pt x="3350161" y="202065"/>
                </a:lnTo>
                <a:lnTo>
                  <a:pt x="3350161" y="212183"/>
                </a:lnTo>
                <a:lnTo>
                  <a:pt x="3347208" y="217039"/>
                </a:lnTo>
                <a:lnTo>
                  <a:pt x="3342779" y="216635"/>
                </a:lnTo>
                <a:lnTo>
                  <a:pt x="3339826" y="210159"/>
                </a:lnTo>
                <a:lnTo>
                  <a:pt x="3333920" y="205707"/>
                </a:lnTo>
                <a:lnTo>
                  <a:pt x="3327276" y="203684"/>
                </a:lnTo>
                <a:lnTo>
                  <a:pt x="3328752" y="206112"/>
                </a:lnTo>
                <a:lnTo>
                  <a:pt x="3332443" y="208945"/>
                </a:lnTo>
                <a:lnTo>
                  <a:pt x="3331705" y="217039"/>
                </a:lnTo>
                <a:lnTo>
                  <a:pt x="3331705" y="227967"/>
                </a:lnTo>
                <a:lnTo>
                  <a:pt x="3329490" y="229585"/>
                </a:lnTo>
                <a:lnTo>
                  <a:pt x="3324323" y="229585"/>
                </a:lnTo>
                <a:lnTo>
                  <a:pt x="3321370" y="226752"/>
                </a:lnTo>
                <a:lnTo>
                  <a:pt x="3321370" y="218658"/>
                </a:lnTo>
                <a:lnTo>
                  <a:pt x="3318417" y="219872"/>
                </a:lnTo>
                <a:lnTo>
                  <a:pt x="3316940" y="225134"/>
                </a:lnTo>
                <a:lnTo>
                  <a:pt x="3310296" y="226348"/>
                </a:lnTo>
                <a:lnTo>
                  <a:pt x="3305867" y="224729"/>
                </a:lnTo>
                <a:lnTo>
                  <a:pt x="3306605" y="218658"/>
                </a:lnTo>
                <a:lnTo>
                  <a:pt x="3304390" y="212183"/>
                </a:lnTo>
                <a:lnTo>
                  <a:pt x="3304390" y="205303"/>
                </a:lnTo>
                <a:lnTo>
                  <a:pt x="3300699" y="202065"/>
                </a:lnTo>
                <a:lnTo>
                  <a:pt x="3299222" y="206921"/>
                </a:lnTo>
                <a:lnTo>
                  <a:pt x="3299222" y="219063"/>
                </a:lnTo>
                <a:lnTo>
                  <a:pt x="3295531" y="222301"/>
                </a:lnTo>
                <a:lnTo>
                  <a:pt x="3288887" y="222705"/>
                </a:lnTo>
                <a:lnTo>
                  <a:pt x="3291102" y="225134"/>
                </a:lnTo>
                <a:lnTo>
                  <a:pt x="3296269" y="225943"/>
                </a:lnTo>
                <a:lnTo>
                  <a:pt x="3297746" y="229585"/>
                </a:lnTo>
                <a:lnTo>
                  <a:pt x="3294055" y="234442"/>
                </a:lnTo>
                <a:lnTo>
                  <a:pt x="3288149" y="233228"/>
                </a:lnTo>
                <a:lnTo>
                  <a:pt x="3285196" y="231609"/>
                </a:lnTo>
                <a:lnTo>
                  <a:pt x="3284457" y="234442"/>
                </a:lnTo>
                <a:lnTo>
                  <a:pt x="3290363" y="238084"/>
                </a:lnTo>
                <a:lnTo>
                  <a:pt x="3294055" y="238084"/>
                </a:lnTo>
                <a:lnTo>
                  <a:pt x="3295531" y="241727"/>
                </a:lnTo>
                <a:lnTo>
                  <a:pt x="3294055" y="247393"/>
                </a:lnTo>
                <a:lnTo>
                  <a:pt x="3290363" y="248607"/>
                </a:lnTo>
                <a:lnTo>
                  <a:pt x="3289625" y="252654"/>
                </a:lnTo>
                <a:lnTo>
                  <a:pt x="3292578" y="259534"/>
                </a:lnTo>
                <a:lnTo>
                  <a:pt x="3292578" y="264391"/>
                </a:lnTo>
                <a:lnTo>
                  <a:pt x="3289625" y="264391"/>
                </a:lnTo>
                <a:lnTo>
                  <a:pt x="3285196" y="261558"/>
                </a:lnTo>
                <a:lnTo>
                  <a:pt x="3283719" y="262367"/>
                </a:lnTo>
                <a:lnTo>
                  <a:pt x="3289625" y="268843"/>
                </a:lnTo>
                <a:lnTo>
                  <a:pt x="3290363" y="273699"/>
                </a:lnTo>
                <a:lnTo>
                  <a:pt x="3289625" y="280579"/>
                </a:lnTo>
                <a:lnTo>
                  <a:pt x="3280028" y="283412"/>
                </a:lnTo>
                <a:lnTo>
                  <a:pt x="3277075" y="287055"/>
                </a:lnTo>
                <a:lnTo>
                  <a:pt x="3273384" y="285436"/>
                </a:lnTo>
                <a:lnTo>
                  <a:pt x="3272646" y="281794"/>
                </a:lnTo>
                <a:lnTo>
                  <a:pt x="3270431" y="279770"/>
                </a:lnTo>
                <a:lnTo>
                  <a:pt x="3271169" y="276128"/>
                </a:lnTo>
                <a:lnTo>
                  <a:pt x="3266001" y="274509"/>
                </a:lnTo>
                <a:lnTo>
                  <a:pt x="3264525" y="271271"/>
                </a:lnTo>
                <a:lnTo>
                  <a:pt x="3268216" y="266819"/>
                </a:lnTo>
                <a:lnTo>
                  <a:pt x="3268216" y="263177"/>
                </a:lnTo>
                <a:lnTo>
                  <a:pt x="3265263" y="263581"/>
                </a:lnTo>
                <a:lnTo>
                  <a:pt x="3258619" y="266010"/>
                </a:lnTo>
                <a:lnTo>
                  <a:pt x="3256404" y="270866"/>
                </a:lnTo>
                <a:lnTo>
                  <a:pt x="3252713" y="270462"/>
                </a:lnTo>
                <a:lnTo>
                  <a:pt x="3248283" y="265200"/>
                </a:lnTo>
                <a:lnTo>
                  <a:pt x="3251975" y="261153"/>
                </a:lnTo>
                <a:lnTo>
                  <a:pt x="3248283" y="257106"/>
                </a:lnTo>
                <a:lnTo>
                  <a:pt x="3248283" y="253868"/>
                </a:lnTo>
                <a:lnTo>
                  <a:pt x="3251975" y="251035"/>
                </a:lnTo>
                <a:lnTo>
                  <a:pt x="3251975" y="247798"/>
                </a:lnTo>
                <a:lnTo>
                  <a:pt x="3253451" y="243750"/>
                </a:lnTo>
                <a:lnTo>
                  <a:pt x="3251975" y="242536"/>
                </a:lnTo>
                <a:lnTo>
                  <a:pt x="3246807" y="247798"/>
                </a:lnTo>
                <a:lnTo>
                  <a:pt x="3242378" y="256297"/>
                </a:lnTo>
                <a:lnTo>
                  <a:pt x="3237210" y="261963"/>
                </a:lnTo>
                <a:lnTo>
                  <a:pt x="3235733" y="259939"/>
                </a:lnTo>
                <a:lnTo>
                  <a:pt x="3235733" y="254678"/>
                </a:lnTo>
                <a:lnTo>
                  <a:pt x="3232042" y="249012"/>
                </a:lnTo>
                <a:lnTo>
                  <a:pt x="3229827" y="243750"/>
                </a:lnTo>
                <a:lnTo>
                  <a:pt x="3233519" y="240108"/>
                </a:lnTo>
                <a:lnTo>
                  <a:pt x="3242378" y="236870"/>
                </a:lnTo>
                <a:lnTo>
                  <a:pt x="3242378" y="234847"/>
                </a:lnTo>
                <a:lnTo>
                  <a:pt x="3246807" y="233228"/>
                </a:lnTo>
                <a:lnTo>
                  <a:pt x="3245331" y="230800"/>
                </a:lnTo>
                <a:lnTo>
                  <a:pt x="3237948" y="230395"/>
                </a:lnTo>
                <a:lnTo>
                  <a:pt x="3232042" y="231609"/>
                </a:lnTo>
                <a:lnTo>
                  <a:pt x="3225398" y="230395"/>
                </a:lnTo>
                <a:lnTo>
                  <a:pt x="3223921" y="227157"/>
                </a:lnTo>
                <a:lnTo>
                  <a:pt x="3226136" y="223110"/>
                </a:lnTo>
                <a:lnTo>
                  <a:pt x="3233519" y="221491"/>
                </a:lnTo>
                <a:lnTo>
                  <a:pt x="3240163" y="213802"/>
                </a:lnTo>
                <a:lnTo>
                  <a:pt x="3235733" y="215016"/>
                </a:lnTo>
                <a:lnTo>
                  <a:pt x="3229827" y="217444"/>
                </a:lnTo>
                <a:lnTo>
                  <a:pt x="3225398" y="215420"/>
                </a:lnTo>
                <a:lnTo>
                  <a:pt x="3224660" y="211373"/>
                </a:lnTo>
                <a:lnTo>
                  <a:pt x="3229827" y="209350"/>
                </a:lnTo>
                <a:lnTo>
                  <a:pt x="3236472" y="206517"/>
                </a:lnTo>
                <a:lnTo>
                  <a:pt x="3243116" y="204898"/>
                </a:lnTo>
                <a:lnTo>
                  <a:pt x="3237210" y="202470"/>
                </a:lnTo>
                <a:lnTo>
                  <a:pt x="3229827" y="202874"/>
                </a:lnTo>
                <a:lnTo>
                  <a:pt x="3225398" y="205707"/>
                </a:lnTo>
                <a:lnTo>
                  <a:pt x="3221707" y="203684"/>
                </a:lnTo>
                <a:lnTo>
                  <a:pt x="3222445" y="199636"/>
                </a:lnTo>
                <a:lnTo>
                  <a:pt x="3229827" y="189923"/>
                </a:lnTo>
                <a:lnTo>
                  <a:pt x="3234995" y="188304"/>
                </a:lnTo>
                <a:lnTo>
                  <a:pt x="3244592" y="186686"/>
                </a:lnTo>
                <a:lnTo>
                  <a:pt x="3252713" y="180615"/>
                </a:lnTo>
                <a:lnTo>
                  <a:pt x="3259357" y="176568"/>
                </a:lnTo>
                <a:lnTo>
                  <a:pt x="3263048" y="169283"/>
                </a:lnTo>
                <a:lnTo>
                  <a:pt x="3269693" y="161998"/>
                </a:lnTo>
                <a:lnTo>
                  <a:pt x="3274122" y="159975"/>
                </a:lnTo>
                <a:lnTo>
                  <a:pt x="3273384" y="156737"/>
                </a:lnTo>
                <a:lnTo>
                  <a:pt x="3268954" y="157142"/>
                </a:lnTo>
                <a:lnTo>
                  <a:pt x="3260095" y="164022"/>
                </a:lnTo>
                <a:lnTo>
                  <a:pt x="3254928" y="166450"/>
                </a:lnTo>
                <a:lnTo>
                  <a:pt x="3251236" y="172925"/>
                </a:lnTo>
                <a:lnTo>
                  <a:pt x="3239425" y="178187"/>
                </a:lnTo>
                <a:lnTo>
                  <a:pt x="3233519" y="178187"/>
                </a:lnTo>
                <a:lnTo>
                  <a:pt x="3220230" y="186686"/>
                </a:lnTo>
                <a:lnTo>
                  <a:pt x="3211371" y="187900"/>
                </a:lnTo>
                <a:lnTo>
                  <a:pt x="3204727" y="185471"/>
                </a:lnTo>
                <a:lnTo>
                  <a:pt x="3205465" y="182234"/>
                </a:lnTo>
                <a:lnTo>
                  <a:pt x="3218015" y="169283"/>
                </a:lnTo>
                <a:lnTo>
                  <a:pt x="3228351" y="164022"/>
                </a:lnTo>
                <a:lnTo>
                  <a:pt x="3231304" y="159975"/>
                </a:lnTo>
                <a:lnTo>
                  <a:pt x="3234995" y="155927"/>
                </a:lnTo>
                <a:lnTo>
                  <a:pt x="3234257" y="149857"/>
                </a:lnTo>
                <a:lnTo>
                  <a:pt x="3226874" y="159165"/>
                </a:lnTo>
                <a:lnTo>
                  <a:pt x="3208418" y="169688"/>
                </a:lnTo>
                <a:lnTo>
                  <a:pt x="3201774" y="172925"/>
                </a:lnTo>
                <a:lnTo>
                  <a:pt x="3197345" y="171307"/>
                </a:lnTo>
                <a:lnTo>
                  <a:pt x="3195130" y="168069"/>
                </a:lnTo>
                <a:lnTo>
                  <a:pt x="3196606" y="161593"/>
                </a:lnTo>
                <a:lnTo>
                  <a:pt x="3194392" y="158760"/>
                </a:lnTo>
                <a:lnTo>
                  <a:pt x="3188486" y="159975"/>
                </a:lnTo>
                <a:lnTo>
                  <a:pt x="3184056" y="157142"/>
                </a:lnTo>
                <a:lnTo>
                  <a:pt x="3186271" y="153904"/>
                </a:lnTo>
                <a:lnTo>
                  <a:pt x="3191439" y="152690"/>
                </a:lnTo>
                <a:lnTo>
                  <a:pt x="3191439" y="148238"/>
                </a:lnTo>
                <a:lnTo>
                  <a:pt x="3187747" y="145810"/>
                </a:lnTo>
                <a:lnTo>
                  <a:pt x="3182580" y="145810"/>
                </a:lnTo>
                <a:lnTo>
                  <a:pt x="3181842" y="143381"/>
                </a:lnTo>
                <a:lnTo>
                  <a:pt x="3183318" y="134882"/>
                </a:lnTo>
                <a:lnTo>
                  <a:pt x="3186271" y="132859"/>
                </a:lnTo>
                <a:lnTo>
                  <a:pt x="3187009" y="128002"/>
                </a:lnTo>
                <a:lnTo>
                  <a:pt x="3181103" y="125169"/>
                </a:lnTo>
                <a:lnTo>
                  <a:pt x="3177412" y="120717"/>
                </a:lnTo>
                <a:lnTo>
                  <a:pt x="3175936" y="121122"/>
                </a:lnTo>
                <a:lnTo>
                  <a:pt x="3175197" y="127193"/>
                </a:lnTo>
                <a:lnTo>
                  <a:pt x="3177412" y="131645"/>
                </a:lnTo>
                <a:lnTo>
                  <a:pt x="3169291" y="134478"/>
                </a:lnTo>
                <a:lnTo>
                  <a:pt x="3164862" y="130835"/>
                </a:lnTo>
                <a:lnTo>
                  <a:pt x="3159694" y="126383"/>
                </a:lnTo>
                <a:lnTo>
                  <a:pt x="3151574" y="126383"/>
                </a:lnTo>
                <a:lnTo>
                  <a:pt x="3161171" y="131645"/>
                </a:lnTo>
                <a:lnTo>
                  <a:pt x="3166338" y="140548"/>
                </a:lnTo>
                <a:lnTo>
                  <a:pt x="3167815" y="148238"/>
                </a:lnTo>
                <a:lnTo>
                  <a:pt x="3161171" y="146619"/>
                </a:lnTo>
                <a:lnTo>
                  <a:pt x="3159694" y="149047"/>
                </a:lnTo>
                <a:lnTo>
                  <a:pt x="3161171" y="151475"/>
                </a:lnTo>
                <a:lnTo>
                  <a:pt x="3153788" y="152690"/>
                </a:lnTo>
                <a:lnTo>
                  <a:pt x="3149359" y="147428"/>
                </a:lnTo>
                <a:lnTo>
                  <a:pt x="3147144" y="138525"/>
                </a:lnTo>
                <a:lnTo>
                  <a:pt x="3142715" y="136096"/>
                </a:lnTo>
                <a:lnTo>
                  <a:pt x="3139762" y="138525"/>
                </a:lnTo>
                <a:lnTo>
                  <a:pt x="3145668" y="142977"/>
                </a:lnTo>
                <a:lnTo>
                  <a:pt x="3146406" y="149047"/>
                </a:lnTo>
                <a:lnTo>
                  <a:pt x="3143453" y="155523"/>
                </a:lnTo>
                <a:lnTo>
                  <a:pt x="3149359" y="156737"/>
                </a:lnTo>
                <a:lnTo>
                  <a:pt x="3155265" y="164022"/>
                </a:lnTo>
                <a:lnTo>
                  <a:pt x="3158218" y="171307"/>
                </a:lnTo>
                <a:lnTo>
                  <a:pt x="3158218" y="177377"/>
                </a:lnTo>
                <a:lnTo>
                  <a:pt x="3161909" y="178591"/>
                </a:lnTo>
                <a:lnTo>
                  <a:pt x="3161171" y="182234"/>
                </a:lnTo>
                <a:lnTo>
                  <a:pt x="3155265" y="184257"/>
                </a:lnTo>
                <a:lnTo>
                  <a:pt x="3145668" y="183043"/>
                </a:lnTo>
                <a:lnTo>
                  <a:pt x="3141238" y="177782"/>
                </a:lnTo>
                <a:lnTo>
                  <a:pt x="3138285" y="185876"/>
                </a:lnTo>
                <a:lnTo>
                  <a:pt x="3135332" y="185876"/>
                </a:lnTo>
                <a:lnTo>
                  <a:pt x="3125735" y="176163"/>
                </a:lnTo>
                <a:lnTo>
                  <a:pt x="3124259" y="170092"/>
                </a:lnTo>
                <a:lnTo>
                  <a:pt x="3127950" y="164831"/>
                </a:lnTo>
                <a:lnTo>
                  <a:pt x="3125735" y="159570"/>
                </a:lnTo>
                <a:lnTo>
                  <a:pt x="3118353" y="154713"/>
                </a:lnTo>
                <a:lnTo>
                  <a:pt x="3110232" y="155118"/>
                </a:lnTo>
                <a:lnTo>
                  <a:pt x="3108755" y="150261"/>
                </a:lnTo>
                <a:lnTo>
                  <a:pt x="3105064" y="144191"/>
                </a:lnTo>
                <a:lnTo>
                  <a:pt x="3099896" y="147428"/>
                </a:lnTo>
                <a:lnTo>
                  <a:pt x="3091776" y="149452"/>
                </a:lnTo>
                <a:lnTo>
                  <a:pt x="3080702" y="149047"/>
                </a:lnTo>
                <a:lnTo>
                  <a:pt x="3084393" y="153499"/>
                </a:lnTo>
                <a:lnTo>
                  <a:pt x="3096943" y="154309"/>
                </a:lnTo>
                <a:lnTo>
                  <a:pt x="3104326" y="157142"/>
                </a:lnTo>
                <a:lnTo>
                  <a:pt x="3114661" y="160379"/>
                </a:lnTo>
                <a:lnTo>
                  <a:pt x="3114661" y="169283"/>
                </a:lnTo>
                <a:lnTo>
                  <a:pt x="3109494" y="175758"/>
                </a:lnTo>
                <a:lnTo>
                  <a:pt x="3109494" y="181020"/>
                </a:lnTo>
                <a:lnTo>
                  <a:pt x="3114661" y="179806"/>
                </a:lnTo>
                <a:lnTo>
                  <a:pt x="3118353" y="183853"/>
                </a:lnTo>
                <a:lnTo>
                  <a:pt x="3114661" y="188709"/>
                </a:lnTo>
                <a:lnTo>
                  <a:pt x="3118353" y="190328"/>
                </a:lnTo>
                <a:lnTo>
                  <a:pt x="3126473" y="190328"/>
                </a:lnTo>
                <a:lnTo>
                  <a:pt x="3127211" y="194375"/>
                </a:lnTo>
                <a:lnTo>
                  <a:pt x="3121306" y="202470"/>
                </a:lnTo>
                <a:lnTo>
                  <a:pt x="3108755" y="212992"/>
                </a:lnTo>
                <a:lnTo>
                  <a:pt x="3100635" y="219063"/>
                </a:lnTo>
                <a:lnTo>
                  <a:pt x="3118353" y="215016"/>
                </a:lnTo>
                <a:lnTo>
                  <a:pt x="3123520" y="209350"/>
                </a:lnTo>
                <a:lnTo>
                  <a:pt x="3124997" y="205303"/>
                </a:lnTo>
                <a:lnTo>
                  <a:pt x="3139023" y="205707"/>
                </a:lnTo>
                <a:lnTo>
                  <a:pt x="3143453" y="209754"/>
                </a:lnTo>
                <a:lnTo>
                  <a:pt x="3143453" y="212587"/>
                </a:lnTo>
                <a:lnTo>
                  <a:pt x="3134594" y="217039"/>
                </a:lnTo>
                <a:lnTo>
                  <a:pt x="3130164" y="222705"/>
                </a:lnTo>
                <a:lnTo>
                  <a:pt x="3133856" y="225134"/>
                </a:lnTo>
                <a:lnTo>
                  <a:pt x="3141976" y="225943"/>
                </a:lnTo>
                <a:lnTo>
                  <a:pt x="3147882" y="231204"/>
                </a:lnTo>
                <a:lnTo>
                  <a:pt x="3142715" y="234037"/>
                </a:lnTo>
                <a:lnTo>
                  <a:pt x="3133856" y="234847"/>
                </a:lnTo>
                <a:lnTo>
                  <a:pt x="3131641" y="238489"/>
                </a:lnTo>
                <a:lnTo>
                  <a:pt x="3136070" y="240108"/>
                </a:lnTo>
                <a:lnTo>
                  <a:pt x="3137547" y="245369"/>
                </a:lnTo>
                <a:lnTo>
                  <a:pt x="3136809" y="246583"/>
                </a:lnTo>
                <a:lnTo>
                  <a:pt x="3137547" y="249416"/>
                </a:lnTo>
                <a:lnTo>
                  <a:pt x="3141238" y="249416"/>
                </a:lnTo>
                <a:lnTo>
                  <a:pt x="3139762" y="256701"/>
                </a:lnTo>
                <a:lnTo>
                  <a:pt x="3143453" y="257511"/>
                </a:lnTo>
                <a:lnTo>
                  <a:pt x="3145668" y="263986"/>
                </a:lnTo>
                <a:lnTo>
                  <a:pt x="3146406" y="274913"/>
                </a:lnTo>
                <a:lnTo>
                  <a:pt x="3148621" y="276532"/>
                </a:lnTo>
                <a:lnTo>
                  <a:pt x="3151574" y="271271"/>
                </a:lnTo>
                <a:lnTo>
                  <a:pt x="3152312" y="262772"/>
                </a:lnTo>
                <a:lnTo>
                  <a:pt x="3156741" y="260344"/>
                </a:lnTo>
                <a:lnTo>
                  <a:pt x="3162647" y="265200"/>
                </a:lnTo>
                <a:lnTo>
                  <a:pt x="3163385" y="274509"/>
                </a:lnTo>
                <a:lnTo>
                  <a:pt x="3167077" y="278556"/>
                </a:lnTo>
                <a:lnTo>
                  <a:pt x="3165600" y="281794"/>
                </a:lnTo>
                <a:lnTo>
                  <a:pt x="3158218" y="285841"/>
                </a:lnTo>
                <a:lnTo>
                  <a:pt x="3159694" y="289078"/>
                </a:lnTo>
                <a:lnTo>
                  <a:pt x="3172244" y="287864"/>
                </a:lnTo>
                <a:lnTo>
                  <a:pt x="3174459" y="285436"/>
                </a:lnTo>
                <a:lnTo>
                  <a:pt x="3175197" y="291507"/>
                </a:lnTo>
                <a:lnTo>
                  <a:pt x="3179627" y="285436"/>
                </a:lnTo>
                <a:lnTo>
                  <a:pt x="3179627" y="280579"/>
                </a:lnTo>
                <a:lnTo>
                  <a:pt x="3185533" y="280984"/>
                </a:lnTo>
                <a:lnTo>
                  <a:pt x="3189224" y="287864"/>
                </a:lnTo>
                <a:lnTo>
                  <a:pt x="3187747" y="295554"/>
                </a:lnTo>
                <a:lnTo>
                  <a:pt x="3181103" y="301220"/>
                </a:lnTo>
                <a:lnTo>
                  <a:pt x="3180365" y="306481"/>
                </a:lnTo>
                <a:lnTo>
                  <a:pt x="3178150" y="309314"/>
                </a:lnTo>
                <a:lnTo>
                  <a:pt x="3182580" y="313361"/>
                </a:lnTo>
                <a:lnTo>
                  <a:pt x="3194392" y="312147"/>
                </a:lnTo>
                <a:lnTo>
                  <a:pt x="3200298" y="309719"/>
                </a:lnTo>
                <a:lnTo>
                  <a:pt x="3204727" y="312957"/>
                </a:lnTo>
                <a:lnTo>
                  <a:pt x="3196606" y="318218"/>
                </a:lnTo>
                <a:lnTo>
                  <a:pt x="3194392" y="321456"/>
                </a:lnTo>
                <a:lnTo>
                  <a:pt x="3184056" y="323074"/>
                </a:lnTo>
                <a:lnTo>
                  <a:pt x="3189962" y="329145"/>
                </a:lnTo>
                <a:lnTo>
                  <a:pt x="3195868" y="338858"/>
                </a:lnTo>
                <a:lnTo>
                  <a:pt x="3193653" y="345739"/>
                </a:lnTo>
                <a:lnTo>
                  <a:pt x="3198083" y="346548"/>
                </a:lnTo>
                <a:lnTo>
                  <a:pt x="3199559" y="357880"/>
                </a:lnTo>
                <a:lnTo>
                  <a:pt x="3210633" y="373664"/>
                </a:lnTo>
                <a:lnTo>
                  <a:pt x="3213586" y="376092"/>
                </a:lnTo>
                <a:lnTo>
                  <a:pt x="3207680" y="379330"/>
                </a:lnTo>
                <a:lnTo>
                  <a:pt x="3206204" y="391876"/>
                </a:lnTo>
                <a:lnTo>
                  <a:pt x="3201774" y="401184"/>
                </a:lnTo>
                <a:lnTo>
                  <a:pt x="3203989" y="410898"/>
                </a:lnTo>
                <a:lnTo>
                  <a:pt x="3201036" y="414135"/>
                </a:lnTo>
                <a:lnTo>
                  <a:pt x="3188486" y="401184"/>
                </a:lnTo>
                <a:lnTo>
                  <a:pt x="3185533" y="390662"/>
                </a:lnTo>
                <a:lnTo>
                  <a:pt x="3187009" y="381353"/>
                </a:lnTo>
                <a:lnTo>
                  <a:pt x="3184056" y="368403"/>
                </a:lnTo>
                <a:lnTo>
                  <a:pt x="3182580" y="380139"/>
                </a:lnTo>
                <a:lnTo>
                  <a:pt x="3181103" y="393090"/>
                </a:lnTo>
                <a:lnTo>
                  <a:pt x="3187009" y="408469"/>
                </a:lnTo>
                <a:lnTo>
                  <a:pt x="3185533" y="422634"/>
                </a:lnTo>
                <a:lnTo>
                  <a:pt x="3182580" y="429919"/>
                </a:lnTo>
                <a:lnTo>
                  <a:pt x="3187747" y="438418"/>
                </a:lnTo>
                <a:lnTo>
                  <a:pt x="3185533" y="441251"/>
                </a:lnTo>
                <a:lnTo>
                  <a:pt x="3176674" y="439632"/>
                </a:lnTo>
                <a:lnTo>
                  <a:pt x="3172244" y="433157"/>
                </a:lnTo>
                <a:lnTo>
                  <a:pt x="3164124" y="433157"/>
                </a:lnTo>
                <a:lnTo>
                  <a:pt x="3170030" y="450155"/>
                </a:lnTo>
                <a:lnTo>
                  <a:pt x="3169291" y="461082"/>
                </a:lnTo>
                <a:lnTo>
                  <a:pt x="3172244" y="463510"/>
                </a:lnTo>
                <a:lnTo>
                  <a:pt x="3172244" y="469581"/>
                </a:lnTo>
                <a:lnTo>
                  <a:pt x="3162647" y="468772"/>
                </a:lnTo>
                <a:lnTo>
                  <a:pt x="3157479" y="463106"/>
                </a:lnTo>
                <a:lnTo>
                  <a:pt x="3153788" y="448536"/>
                </a:lnTo>
                <a:lnTo>
                  <a:pt x="3157479" y="444489"/>
                </a:lnTo>
                <a:lnTo>
                  <a:pt x="3157479" y="435585"/>
                </a:lnTo>
                <a:lnTo>
                  <a:pt x="3153050" y="440442"/>
                </a:lnTo>
                <a:lnTo>
                  <a:pt x="3146406" y="441251"/>
                </a:lnTo>
                <a:lnTo>
                  <a:pt x="3141976" y="435990"/>
                </a:lnTo>
                <a:lnTo>
                  <a:pt x="3141976" y="423039"/>
                </a:lnTo>
                <a:lnTo>
                  <a:pt x="3136809" y="425872"/>
                </a:lnTo>
                <a:lnTo>
                  <a:pt x="3136070" y="432347"/>
                </a:lnTo>
                <a:lnTo>
                  <a:pt x="3133856" y="429514"/>
                </a:lnTo>
                <a:lnTo>
                  <a:pt x="3134594" y="423848"/>
                </a:lnTo>
                <a:lnTo>
                  <a:pt x="3130903" y="415754"/>
                </a:lnTo>
                <a:lnTo>
                  <a:pt x="3124997" y="414135"/>
                </a:lnTo>
                <a:lnTo>
                  <a:pt x="3124997" y="417778"/>
                </a:lnTo>
                <a:lnTo>
                  <a:pt x="3128688" y="422230"/>
                </a:lnTo>
                <a:lnTo>
                  <a:pt x="3125735" y="427491"/>
                </a:lnTo>
                <a:lnTo>
                  <a:pt x="3119829" y="423444"/>
                </a:lnTo>
                <a:lnTo>
                  <a:pt x="3114661" y="422230"/>
                </a:lnTo>
                <a:lnTo>
                  <a:pt x="3113923" y="414945"/>
                </a:lnTo>
                <a:lnTo>
                  <a:pt x="3114661" y="406850"/>
                </a:lnTo>
                <a:lnTo>
                  <a:pt x="3109494" y="393090"/>
                </a:lnTo>
                <a:lnTo>
                  <a:pt x="3109494" y="387424"/>
                </a:lnTo>
                <a:lnTo>
                  <a:pt x="3107279" y="395518"/>
                </a:lnTo>
                <a:lnTo>
                  <a:pt x="3108017" y="408874"/>
                </a:lnTo>
                <a:lnTo>
                  <a:pt x="3110232" y="417373"/>
                </a:lnTo>
                <a:lnTo>
                  <a:pt x="3105064" y="423039"/>
                </a:lnTo>
                <a:lnTo>
                  <a:pt x="3097682" y="408065"/>
                </a:lnTo>
                <a:lnTo>
                  <a:pt x="3091038" y="401589"/>
                </a:lnTo>
                <a:lnTo>
                  <a:pt x="3091038" y="397542"/>
                </a:lnTo>
                <a:lnTo>
                  <a:pt x="3084393" y="395923"/>
                </a:lnTo>
                <a:lnTo>
                  <a:pt x="3079964" y="381758"/>
                </a:lnTo>
                <a:lnTo>
                  <a:pt x="3075534" y="378116"/>
                </a:lnTo>
                <a:lnTo>
                  <a:pt x="3075534" y="373664"/>
                </a:lnTo>
                <a:lnTo>
                  <a:pt x="3071105" y="366784"/>
                </a:lnTo>
                <a:lnTo>
                  <a:pt x="3065937" y="369617"/>
                </a:lnTo>
                <a:lnTo>
                  <a:pt x="3065199" y="373664"/>
                </a:lnTo>
                <a:lnTo>
                  <a:pt x="3070367" y="384186"/>
                </a:lnTo>
                <a:lnTo>
                  <a:pt x="3070367" y="391471"/>
                </a:lnTo>
                <a:lnTo>
                  <a:pt x="3066675" y="387424"/>
                </a:lnTo>
                <a:lnTo>
                  <a:pt x="3065937" y="381353"/>
                </a:lnTo>
                <a:lnTo>
                  <a:pt x="3060770" y="377306"/>
                </a:lnTo>
                <a:lnTo>
                  <a:pt x="3049696" y="372450"/>
                </a:lnTo>
                <a:lnTo>
                  <a:pt x="3043052" y="361118"/>
                </a:lnTo>
                <a:lnTo>
                  <a:pt x="3042313" y="352214"/>
                </a:lnTo>
                <a:lnTo>
                  <a:pt x="3032716" y="350190"/>
                </a:lnTo>
                <a:lnTo>
                  <a:pt x="3029025" y="356261"/>
                </a:lnTo>
                <a:lnTo>
                  <a:pt x="3022381" y="353023"/>
                </a:lnTo>
                <a:lnTo>
                  <a:pt x="3020904" y="360713"/>
                </a:lnTo>
                <a:lnTo>
                  <a:pt x="3023857" y="372045"/>
                </a:lnTo>
                <a:lnTo>
                  <a:pt x="3037146" y="382568"/>
                </a:lnTo>
                <a:lnTo>
                  <a:pt x="3037884" y="386615"/>
                </a:lnTo>
                <a:lnTo>
                  <a:pt x="3038622" y="393090"/>
                </a:lnTo>
                <a:lnTo>
                  <a:pt x="3040099" y="404017"/>
                </a:lnTo>
                <a:lnTo>
                  <a:pt x="3043790" y="403208"/>
                </a:lnTo>
                <a:lnTo>
                  <a:pt x="3055602" y="405232"/>
                </a:lnTo>
                <a:lnTo>
                  <a:pt x="3061508" y="412921"/>
                </a:lnTo>
                <a:lnTo>
                  <a:pt x="3058555" y="417778"/>
                </a:lnTo>
                <a:lnTo>
                  <a:pt x="3062984" y="417373"/>
                </a:lnTo>
                <a:lnTo>
                  <a:pt x="3069628" y="418587"/>
                </a:lnTo>
                <a:lnTo>
                  <a:pt x="3064461" y="425063"/>
                </a:lnTo>
                <a:lnTo>
                  <a:pt x="3073320" y="425467"/>
                </a:lnTo>
                <a:lnTo>
                  <a:pt x="3076273" y="431538"/>
                </a:lnTo>
                <a:lnTo>
                  <a:pt x="3081440" y="440037"/>
                </a:lnTo>
                <a:lnTo>
                  <a:pt x="3079964" y="447727"/>
                </a:lnTo>
                <a:lnTo>
                  <a:pt x="3087346" y="446917"/>
                </a:lnTo>
                <a:lnTo>
                  <a:pt x="3092514" y="448941"/>
                </a:lnTo>
                <a:lnTo>
                  <a:pt x="3095467" y="459059"/>
                </a:lnTo>
                <a:lnTo>
                  <a:pt x="3087346" y="467153"/>
                </a:lnTo>
                <a:lnTo>
                  <a:pt x="3092514" y="467153"/>
                </a:lnTo>
                <a:lnTo>
                  <a:pt x="3094729" y="472819"/>
                </a:lnTo>
                <a:lnTo>
                  <a:pt x="3095467" y="477271"/>
                </a:lnTo>
                <a:lnTo>
                  <a:pt x="3103588" y="469986"/>
                </a:lnTo>
                <a:lnTo>
                  <a:pt x="3105802" y="472009"/>
                </a:lnTo>
                <a:lnTo>
                  <a:pt x="3104326" y="481723"/>
                </a:lnTo>
                <a:lnTo>
                  <a:pt x="3107279" y="485365"/>
                </a:lnTo>
                <a:lnTo>
                  <a:pt x="3111708" y="482937"/>
                </a:lnTo>
                <a:lnTo>
                  <a:pt x="3114661" y="488198"/>
                </a:lnTo>
                <a:lnTo>
                  <a:pt x="3111708" y="493864"/>
                </a:lnTo>
                <a:lnTo>
                  <a:pt x="3104326" y="491840"/>
                </a:lnTo>
                <a:lnTo>
                  <a:pt x="3100635" y="495888"/>
                </a:lnTo>
                <a:lnTo>
                  <a:pt x="3104326" y="501958"/>
                </a:lnTo>
                <a:lnTo>
                  <a:pt x="3110232" y="508029"/>
                </a:lnTo>
                <a:lnTo>
                  <a:pt x="3109494" y="513290"/>
                </a:lnTo>
                <a:lnTo>
                  <a:pt x="3107279" y="515719"/>
                </a:lnTo>
                <a:lnTo>
                  <a:pt x="3098420" y="515719"/>
                </a:lnTo>
                <a:lnTo>
                  <a:pt x="3090299" y="510457"/>
                </a:lnTo>
                <a:lnTo>
                  <a:pt x="3074796" y="505601"/>
                </a:lnTo>
                <a:lnTo>
                  <a:pt x="3068152" y="500744"/>
                </a:lnTo>
                <a:lnTo>
                  <a:pt x="3061508" y="499935"/>
                </a:lnTo>
                <a:lnTo>
                  <a:pt x="3047481" y="489007"/>
                </a:lnTo>
                <a:lnTo>
                  <a:pt x="3045266" y="483746"/>
                </a:lnTo>
                <a:lnTo>
                  <a:pt x="3037884" y="479699"/>
                </a:lnTo>
                <a:lnTo>
                  <a:pt x="3031978" y="480508"/>
                </a:lnTo>
                <a:lnTo>
                  <a:pt x="3026810" y="478485"/>
                </a:lnTo>
                <a:lnTo>
                  <a:pt x="3022381" y="481318"/>
                </a:lnTo>
                <a:lnTo>
                  <a:pt x="3007616" y="475652"/>
                </a:lnTo>
                <a:lnTo>
                  <a:pt x="3006140" y="470795"/>
                </a:lnTo>
                <a:lnTo>
                  <a:pt x="3000234" y="465939"/>
                </a:lnTo>
                <a:lnTo>
                  <a:pt x="2993589" y="465939"/>
                </a:lnTo>
                <a:lnTo>
                  <a:pt x="2983254" y="455011"/>
                </a:lnTo>
                <a:lnTo>
                  <a:pt x="2983992" y="448941"/>
                </a:lnTo>
                <a:lnTo>
                  <a:pt x="2978824" y="449750"/>
                </a:lnTo>
                <a:lnTo>
                  <a:pt x="2972919" y="445703"/>
                </a:lnTo>
                <a:lnTo>
                  <a:pt x="2968489" y="437609"/>
                </a:lnTo>
                <a:lnTo>
                  <a:pt x="2972919" y="434371"/>
                </a:lnTo>
                <a:lnTo>
                  <a:pt x="2978086" y="431538"/>
                </a:lnTo>
                <a:lnTo>
                  <a:pt x="2968489" y="427896"/>
                </a:lnTo>
                <a:lnTo>
                  <a:pt x="2965536" y="429919"/>
                </a:lnTo>
                <a:lnTo>
                  <a:pt x="2963321" y="433157"/>
                </a:lnTo>
                <a:lnTo>
                  <a:pt x="2958154" y="430324"/>
                </a:lnTo>
                <a:lnTo>
                  <a:pt x="2958154" y="426681"/>
                </a:lnTo>
                <a:lnTo>
                  <a:pt x="2950033" y="426681"/>
                </a:lnTo>
                <a:lnTo>
                  <a:pt x="2934530" y="416968"/>
                </a:lnTo>
                <a:lnTo>
                  <a:pt x="2928624" y="416564"/>
                </a:lnTo>
                <a:lnTo>
                  <a:pt x="2923456" y="412112"/>
                </a:lnTo>
                <a:lnTo>
                  <a:pt x="2913859" y="405232"/>
                </a:lnTo>
                <a:lnTo>
                  <a:pt x="2914597" y="400375"/>
                </a:lnTo>
                <a:lnTo>
                  <a:pt x="2908691" y="399566"/>
                </a:lnTo>
                <a:lnTo>
                  <a:pt x="2902785" y="393090"/>
                </a:lnTo>
                <a:lnTo>
                  <a:pt x="2896879" y="385805"/>
                </a:lnTo>
                <a:lnTo>
                  <a:pt x="2896141" y="374878"/>
                </a:lnTo>
                <a:lnTo>
                  <a:pt x="2886544" y="370426"/>
                </a:lnTo>
                <a:lnTo>
                  <a:pt x="2890235" y="366784"/>
                </a:lnTo>
                <a:lnTo>
                  <a:pt x="2903524" y="367593"/>
                </a:lnTo>
                <a:lnTo>
                  <a:pt x="2921241" y="356261"/>
                </a:lnTo>
                <a:lnTo>
                  <a:pt x="2924933" y="351809"/>
                </a:lnTo>
                <a:lnTo>
                  <a:pt x="2910168" y="353428"/>
                </a:lnTo>
                <a:lnTo>
                  <a:pt x="2903524" y="343715"/>
                </a:lnTo>
                <a:lnTo>
                  <a:pt x="2900571" y="333597"/>
                </a:lnTo>
                <a:lnTo>
                  <a:pt x="2902785" y="329955"/>
                </a:lnTo>
                <a:lnTo>
                  <a:pt x="2896879" y="332383"/>
                </a:lnTo>
                <a:lnTo>
                  <a:pt x="2892450" y="340882"/>
                </a:lnTo>
                <a:lnTo>
                  <a:pt x="2890973" y="347357"/>
                </a:lnTo>
                <a:lnTo>
                  <a:pt x="2882853" y="339668"/>
                </a:lnTo>
                <a:lnTo>
                  <a:pt x="2888759" y="333192"/>
                </a:lnTo>
                <a:lnTo>
                  <a:pt x="2890973" y="319432"/>
                </a:lnTo>
                <a:lnTo>
                  <a:pt x="2884329" y="329145"/>
                </a:lnTo>
                <a:lnTo>
                  <a:pt x="2879900" y="325098"/>
                </a:lnTo>
                <a:lnTo>
                  <a:pt x="2879900" y="315385"/>
                </a:lnTo>
                <a:lnTo>
                  <a:pt x="2872517" y="316599"/>
                </a:lnTo>
                <a:lnTo>
                  <a:pt x="2870303" y="308100"/>
                </a:lnTo>
                <a:lnTo>
                  <a:pt x="2871041" y="300410"/>
                </a:lnTo>
                <a:lnTo>
                  <a:pt x="2865873" y="288269"/>
                </a:lnTo>
                <a:lnTo>
                  <a:pt x="2858491" y="284627"/>
                </a:lnTo>
                <a:lnTo>
                  <a:pt x="2859229" y="277342"/>
                </a:lnTo>
                <a:lnTo>
                  <a:pt x="2869564" y="268033"/>
                </a:lnTo>
                <a:lnTo>
                  <a:pt x="2866611" y="263986"/>
                </a:lnTo>
                <a:lnTo>
                  <a:pt x="2850370" y="277342"/>
                </a:lnTo>
                <a:lnTo>
                  <a:pt x="2849632" y="285031"/>
                </a:lnTo>
                <a:lnTo>
                  <a:pt x="2846679" y="278961"/>
                </a:lnTo>
                <a:lnTo>
                  <a:pt x="2852585" y="268033"/>
                </a:lnTo>
                <a:lnTo>
                  <a:pt x="2844464" y="266010"/>
                </a:lnTo>
                <a:lnTo>
                  <a:pt x="2840035" y="268438"/>
                </a:lnTo>
                <a:lnTo>
                  <a:pt x="2837820" y="266414"/>
                </a:lnTo>
                <a:lnTo>
                  <a:pt x="2831914" y="281389"/>
                </a:lnTo>
                <a:lnTo>
                  <a:pt x="2823793" y="286245"/>
                </a:lnTo>
                <a:lnTo>
                  <a:pt x="2823055" y="276532"/>
                </a:lnTo>
                <a:lnTo>
                  <a:pt x="2829699" y="268843"/>
                </a:lnTo>
                <a:lnTo>
                  <a:pt x="2828961" y="259939"/>
                </a:lnTo>
                <a:lnTo>
                  <a:pt x="2831176" y="254273"/>
                </a:lnTo>
                <a:lnTo>
                  <a:pt x="2823055" y="257106"/>
                </a:lnTo>
                <a:lnTo>
                  <a:pt x="2814934" y="263986"/>
                </a:lnTo>
                <a:lnTo>
                  <a:pt x="2810505" y="264391"/>
                </a:lnTo>
                <a:lnTo>
                  <a:pt x="2804599" y="271676"/>
                </a:lnTo>
                <a:lnTo>
                  <a:pt x="2801646" y="276937"/>
                </a:lnTo>
                <a:lnTo>
                  <a:pt x="2789834" y="274509"/>
                </a:lnTo>
                <a:lnTo>
                  <a:pt x="2783928" y="268033"/>
                </a:lnTo>
                <a:lnTo>
                  <a:pt x="2776546" y="268033"/>
                </a:lnTo>
                <a:lnTo>
                  <a:pt x="2766948" y="253059"/>
                </a:lnTo>
                <a:lnTo>
                  <a:pt x="2763257" y="252654"/>
                </a:lnTo>
                <a:lnTo>
                  <a:pt x="2760304" y="259130"/>
                </a:lnTo>
                <a:lnTo>
                  <a:pt x="2760304" y="268033"/>
                </a:lnTo>
                <a:lnTo>
                  <a:pt x="2755137" y="272485"/>
                </a:lnTo>
                <a:lnTo>
                  <a:pt x="2747754" y="270057"/>
                </a:lnTo>
                <a:lnTo>
                  <a:pt x="2741110" y="272080"/>
                </a:lnTo>
                <a:lnTo>
                  <a:pt x="2730775" y="272485"/>
                </a:lnTo>
                <a:lnTo>
                  <a:pt x="2727083" y="277342"/>
                </a:lnTo>
                <a:lnTo>
                  <a:pt x="2717486" y="276532"/>
                </a:lnTo>
                <a:lnTo>
                  <a:pt x="2713057" y="280984"/>
                </a:lnTo>
                <a:lnTo>
                  <a:pt x="2704198" y="277746"/>
                </a:lnTo>
                <a:lnTo>
                  <a:pt x="2689433" y="276937"/>
                </a:lnTo>
                <a:lnTo>
                  <a:pt x="2691648" y="271271"/>
                </a:lnTo>
                <a:lnTo>
                  <a:pt x="2681312" y="260748"/>
                </a:lnTo>
                <a:lnTo>
                  <a:pt x="2676883" y="263581"/>
                </a:lnTo>
                <a:lnTo>
                  <a:pt x="2668024" y="255892"/>
                </a:lnTo>
                <a:lnTo>
                  <a:pt x="2661380" y="238489"/>
                </a:lnTo>
                <a:lnTo>
                  <a:pt x="2665071" y="227967"/>
                </a:lnTo>
                <a:lnTo>
                  <a:pt x="2673192" y="223515"/>
                </a:lnTo>
                <a:lnTo>
                  <a:pt x="2673192" y="215016"/>
                </a:lnTo>
                <a:lnTo>
                  <a:pt x="2679836" y="208136"/>
                </a:lnTo>
                <a:lnTo>
                  <a:pt x="2690910" y="206921"/>
                </a:lnTo>
                <a:lnTo>
                  <a:pt x="2696815" y="200851"/>
                </a:lnTo>
                <a:lnTo>
                  <a:pt x="2705674" y="199232"/>
                </a:lnTo>
                <a:lnTo>
                  <a:pt x="2710104" y="200041"/>
                </a:lnTo>
                <a:lnTo>
                  <a:pt x="2711580" y="192756"/>
                </a:lnTo>
                <a:lnTo>
                  <a:pt x="2707151" y="186686"/>
                </a:lnTo>
                <a:lnTo>
                  <a:pt x="2707151" y="181424"/>
                </a:lnTo>
                <a:lnTo>
                  <a:pt x="2709366" y="179401"/>
                </a:lnTo>
                <a:lnTo>
                  <a:pt x="2714533" y="181020"/>
                </a:lnTo>
                <a:lnTo>
                  <a:pt x="2716010" y="176568"/>
                </a:lnTo>
                <a:lnTo>
                  <a:pt x="2715272" y="171307"/>
                </a:lnTo>
                <a:lnTo>
                  <a:pt x="2718225" y="167664"/>
                </a:lnTo>
                <a:lnTo>
                  <a:pt x="2728560" y="182234"/>
                </a:lnTo>
                <a:lnTo>
                  <a:pt x="2738895" y="183853"/>
                </a:lnTo>
                <a:lnTo>
                  <a:pt x="2749231" y="190733"/>
                </a:lnTo>
                <a:lnTo>
                  <a:pt x="2756613" y="198018"/>
                </a:lnTo>
                <a:lnTo>
                  <a:pt x="2761781" y="199232"/>
                </a:lnTo>
                <a:lnTo>
                  <a:pt x="2772854" y="204493"/>
                </a:lnTo>
                <a:lnTo>
                  <a:pt x="2778760" y="199232"/>
                </a:lnTo>
                <a:lnTo>
                  <a:pt x="2786143" y="199232"/>
                </a:lnTo>
                <a:lnTo>
                  <a:pt x="2789834" y="204493"/>
                </a:lnTo>
                <a:lnTo>
                  <a:pt x="2796478" y="204493"/>
                </a:lnTo>
                <a:lnTo>
                  <a:pt x="2807552" y="206517"/>
                </a:lnTo>
                <a:lnTo>
                  <a:pt x="2814934" y="199636"/>
                </a:lnTo>
                <a:lnTo>
                  <a:pt x="2819364" y="191138"/>
                </a:lnTo>
                <a:lnTo>
                  <a:pt x="2831914" y="191138"/>
                </a:lnTo>
                <a:lnTo>
                  <a:pt x="2831914" y="194780"/>
                </a:lnTo>
                <a:lnTo>
                  <a:pt x="2828961" y="198422"/>
                </a:lnTo>
                <a:lnTo>
                  <a:pt x="2835605" y="202065"/>
                </a:lnTo>
                <a:lnTo>
                  <a:pt x="2845202" y="194780"/>
                </a:lnTo>
                <a:lnTo>
                  <a:pt x="2848894" y="186281"/>
                </a:lnTo>
                <a:lnTo>
                  <a:pt x="2858491" y="181424"/>
                </a:lnTo>
                <a:lnTo>
                  <a:pt x="2862182" y="186281"/>
                </a:lnTo>
                <a:lnTo>
                  <a:pt x="2862920" y="198827"/>
                </a:lnTo>
                <a:lnTo>
                  <a:pt x="2865873" y="206517"/>
                </a:lnTo>
                <a:lnTo>
                  <a:pt x="2867350" y="197208"/>
                </a:lnTo>
                <a:lnTo>
                  <a:pt x="2872517" y="193566"/>
                </a:lnTo>
                <a:lnTo>
                  <a:pt x="2877685" y="195589"/>
                </a:lnTo>
                <a:lnTo>
                  <a:pt x="2882115" y="191542"/>
                </a:lnTo>
                <a:lnTo>
                  <a:pt x="2879162" y="168878"/>
                </a:lnTo>
                <a:lnTo>
                  <a:pt x="2871041" y="157142"/>
                </a:lnTo>
                <a:lnTo>
                  <a:pt x="2869564" y="149452"/>
                </a:lnTo>
                <a:lnTo>
                  <a:pt x="2863658" y="140953"/>
                </a:lnTo>
                <a:lnTo>
                  <a:pt x="2866611" y="130430"/>
                </a:lnTo>
                <a:lnTo>
                  <a:pt x="2871041" y="126383"/>
                </a:lnTo>
                <a:lnTo>
                  <a:pt x="2876209" y="125978"/>
                </a:lnTo>
                <a:lnTo>
                  <a:pt x="2890973" y="115456"/>
                </a:lnTo>
                <a:lnTo>
                  <a:pt x="2907953" y="106148"/>
                </a:lnTo>
                <a:lnTo>
                  <a:pt x="2914597" y="102505"/>
                </a:lnTo>
                <a:lnTo>
                  <a:pt x="2927147" y="90768"/>
                </a:lnTo>
                <a:lnTo>
                  <a:pt x="2931577" y="90768"/>
                </a:lnTo>
                <a:lnTo>
                  <a:pt x="2937483" y="95220"/>
                </a:lnTo>
                <a:lnTo>
                  <a:pt x="2944865" y="93197"/>
                </a:lnTo>
                <a:lnTo>
                  <a:pt x="2949295" y="92387"/>
                </a:lnTo>
                <a:lnTo>
                  <a:pt x="2936745" y="85912"/>
                </a:lnTo>
                <a:lnTo>
                  <a:pt x="2936006" y="78627"/>
                </a:lnTo>
                <a:lnTo>
                  <a:pt x="2954462" y="65676"/>
                </a:lnTo>
                <a:lnTo>
                  <a:pt x="2955939" y="58796"/>
                </a:lnTo>
                <a:lnTo>
                  <a:pt x="2961845" y="55963"/>
                </a:lnTo>
                <a:lnTo>
                  <a:pt x="2975872" y="58796"/>
                </a:lnTo>
                <a:lnTo>
                  <a:pt x="2990636" y="54344"/>
                </a:lnTo>
                <a:lnTo>
                  <a:pt x="2992851" y="48273"/>
                </a:lnTo>
                <a:lnTo>
                  <a:pt x="2986945" y="39774"/>
                </a:lnTo>
                <a:lnTo>
                  <a:pt x="2992113" y="32894"/>
                </a:lnTo>
                <a:lnTo>
                  <a:pt x="2994328" y="16706"/>
                </a:lnTo>
                <a:lnTo>
                  <a:pt x="2995066" y="13468"/>
                </a:lnTo>
                <a:lnTo>
                  <a:pt x="2992851" y="10635"/>
                </a:lnTo>
                <a:lnTo>
                  <a:pt x="2992851" y="3350"/>
                </a:lnTo>
                <a:close/>
                <a:moveTo>
                  <a:pt x="2800242" y="0"/>
                </a:moveTo>
                <a:lnTo>
                  <a:pt x="2875814" y="0"/>
                </a:lnTo>
                <a:lnTo>
                  <a:pt x="2874732" y="2136"/>
                </a:lnTo>
                <a:lnTo>
                  <a:pt x="2866611" y="4159"/>
                </a:lnTo>
                <a:lnTo>
                  <a:pt x="2854061" y="9826"/>
                </a:lnTo>
                <a:lnTo>
                  <a:pt x="2851847" y="13063"/>
                </a:lnTo>
                <a:lnTo>
                  <a:pt x="2844464" y="13873"/>
                </a:lnTo>
                <a:lnTo>
                  <a:pt x="2833390" y="18325"/>
                </a:lnTo>
                <a:lnTo>
                  <a:pt x="2827484" y="14682"/>
                </a:lnTo>
                <a:lnTo>
                  <a:pt x="2814196" y="17110"/>
                </a:lnTo>
                <a:lnTo>
                  <a:pt x="2806075" y="14682"/>
                </a:lnTo>
                <a:lnTo>
                  <a:pt x="2800169" y="15087"/>
                </a:lnTo>
                <a:cubicBezTo>
                  <a:pt x="2800169" y="15087"/>
                  <a:pt x="2798693" y="11849"/>
                  <a:pt x="2798693" y="11849"/>
                </a:cubicBezTo>
                <a:lnTo>
                  <a:pt x="2801646" y="1731"/>
                </a:lnTo>
                <a:close/>
                <a:moveTo>
                  <a:pt x="2481845" y="0"/>
                </a:moveTo>
                <a:lnTo>
                  <a:pt x="2614785" y="0"/>
                </a:lnTo>
                <a:lnTo>
                  <a:pt x="2614132" y="517"/>
                </a:lnTo>
                <a:lnTo>
                  <a:pt x="2616347" y="9016"/>
                </a:lnTo>
                <a:lnTo>
                  <a:pt x="2611917" y="14682"/>
                </a:lnTo>
                <a:lnTo>
                  <a:pt x="2603058" y="11444"/>
                </a:lnTo>
                <a:lnTo>
                  <a:pt x="2587555" y="11849"/>
                </a:lnTo>
                <a:lnTo>
                  <a:pt x="2580911" y="16301"/>
                </a:lnTo>
                <a:lnTo>
                  <a:pt x="2578696" y="26823"/>
                </a:lnTo>
                <a:lnTo>
                  <a:pt x="2568361" y="32085"/>
                </a:lnTo>
                <a:lnTo>
                  <a:pt x="2563932" y="38155"/>
                </a:lnTo>
                <a:lnTo>
                  <a:pt x="2555811" y="38155"/>
                </a:lnTo>
                <a:lnTo>
                  <a:pt x="2541784" y="52320"/>
                </a:lnTo>
                <a:lnTo>
                  <a:pt x="2537355" y="50702"/>
                </a:lnTo>
                <a:lnTo>
                  <a:pt x="2528496" y="50702"/>
                </a:lnTo>
                <a:lnTo>
                  <a:pt x="2524066" y="60010"/>
                </a:lnTo>
                <a:lnTo>
                  <a:pt x="2499704" y="66081"/>
                </a:lnTo>
                <a:lnTo>
                  <a:pt x="2495275" y="62034"/>
                </a:lnTo>
                <a:lnTo>
                  <a:pt x="2498966" y="56368"/>
                </a:lnTo>
                <a:lnTo>
                  <a:pt x="2495275" y="45440"/>
                </a:lnTo>
                <a:lnTo>
                  <a:pt x="2488631" y="38560"/>
                </a:lnTo>
                <a:lnTo>
                  <a:pt x="2488631" y="33704"/>
                </a:lnTo>
                <a:lnTo>
                  <a:pt x="2494537" y="31680"/>
                </a:lnTo>
                <a:lnTo>
                  <a:pt x="2494537" y="24395"/>
                </a:lnTo>
                <a:lnTo>
                  <a:pt x="2502657" y="11849"/>
                </a:lnTo>
                <a:lnTo>
                  <a:pt x="2492322" y="21158"/>
                </a:lnTo>
                <a:lnTo>
                  <a:pt x="2488631" y="21967"/>
                </a:lnTo>
                <a:lnTo>
                  <a:pt x="2487892" y="2945"/>
                </a:lnTo>
                <a:lnTo>
                  <a:pt x="2482725" y="1326"/>
                </a:lnTo>
                <a:close/>
                <a:moveTo>
                  <a:pt x="0" y="0"/>
                </a:moveTo>
                <a:lnTo>
                  <a:pt x="2452798" y="0"/>
                </a:lnTo>
                <a:lnTo>
                  <a:pt x="2447289" y="7802"/>
                </a:lnTo>
                <a:lnTo>
                  <a:pt x="2451718" y="9016"/>
                </a:lnTo>
                <a:lnTo>
                  <a:pt x="2464269" y="922"/>
                </a:lnTo>
                <a:lnTo>
                  <a:pt x="2469436" y="3350"/>
                </a:lnTo>
                <a:lnTo>
                  <a:pt x="2468698" y="11040"/>
                </a:lnTo>
                <a:lnTo>
                  <a:pt x="2477557" y="14682"/>
                </a:lnTo>
                <a:lnTo>
                  <a:pt x="2483463" y="28847"/>
                </a:lnTo>
                <a:lnTo>
                  <a:pt x="2481248" y="41798"/>
                </a:lnTo>
                <a:lnTo>
                  <a:pt x="2485678" y="44631"/>
                </a:lnTo>
                <a:lnTo>
                  <a:pt x="2487892" y="57177"/>
                </a:lnTo>
                <a:lnTo>
                  <a:pt x="2484201" y="62843"/>
                </a:lnTo>
                <a:lnTo>
                  <a:pt x="2487154" y="66081"/>
                </a:lnTo>
                <a:lnTo>
                  <a:pt x="2486416" y="73366"/>
                </a:lnTo>
                <a:lnTo>
                  <a:pt x="2481248" y="73770"/>
                </a:lnTo>
                <a:lnTo>
                  <a:pt x="2465745" y="61224"/>
                </a:lnTo>
                <a:lnTo>
                  <a:pt x="2464269" y="53535"/>
                </a:lnTo>
                <a:lnTo>
                  <a:pt x="2457624" y="51106"/>
                </a:lnTo>
                <a:lnTo>
                  <a:pt x="2455410" y="43822"/>
                </a:lnTo>
                <a:lnTo>
                  <a:pt x="2449504" y="51511"/>
                </a:lnTo>
                <a:lnTo>
                  <a:pt x="2459101" y="59605"/>
                </a:lnTo>
                <a:lnTo>
                  <a:pt x="2456886" y="67295"/>
                </a:lnTo>
                <a:lnTo>
                  <a:pt x="2445074" y="61224"/>
                </a:lnTo>
                <a:lnTo>
                  <a:pt x="2437692" y="59605"/>
                </a:lnTo>
                <a:lnTo>
                  <a:pt x="2436215" y="55154"/>
                </a:lnTo>
                <a:lnTo>
                  <a:pt x="2428833" y="57987"/>
                </a:lnTo>
                <a:lnTo>
                  <a:pt x="2428833" y="51916"/>
                </a:lnTo>
                <a:lnTo>
                  <a:pt x="2433262" y="38560"/>
                </a:lnTo>
                <a:lnTo>
                  <a:pt x="2435477" y="36132"/>
                </a:lnTo>
                <a:lnTo>
                  <a:pt x="2430309" y="34108"/>
                </a:lnTo>
                <a:lnTo>
                  <a:pt x="2429571" y="29657"/>
                </a:lnTo>
                <a:lnTo>
                  <a:pt x="2415545" y="34918"/>
                </a:lnTo>
                <a:lnTo>
                  <a:pt x="2403733" y="34918"/>
                </a:lnTo>
                <a:lnTo>
                  <a:pt x="2395612" y="29252"/>
                </a:lnTo>
                <a:lnTo>
                  <a:pt x="2387491" y="30871"/>
                </a:lnTo>
                <a:lnTo>
                  <a:pt x="2376418" y="23990"/>
                </a:lnTo>
                <a:lnTo>
                  <a:pt x="2374941" y="30871"/>
                </a:lnTo>
                <a:lnTo>
                  <a:pt x="2377894" y="36537"/>
                </a:lnTo>
                <a:lnTo>
                  <a:pt x="2373465" y="39774"/>
                </a:lnTo>
                <a:lnTo>
                  <a:pt x="2373465" y="48678"/>
                </a:lnTo>
                <a:lnTo>
                  <a:pt x="2378632" y="55154"/>
                </a:lnTo>
                <a:lnTo>
                  <a:pt x="2390444" y="57177"/>
                </a:lnTo>
                <a:lnTo>
                  <a:pt x="2396350" y="65271"/>
                </a:lnTo>
                <a:lnTo>
                  <a:pt x="2388230" y="78222"/>
                </a:lnTo>
                <a:lnTo>
                  <a:pt x="2381585" y="79841"/>
                </a:lnTo>
                <a:lnTo>
                  <a:pt x="2358700" y="95625"/>
                </a:lnTo>
                <a:lnTo>
                  <a:pt x="2348364" y="107362"/>
                </a:lnTo>
                <a:lnTo>
                  <a:pt x="2336552" y="120717"/>
                </a:lnTo>
                <a:lnTo>
                  <a:pt x="2329908" y="117884"/>
                </a:lnTo>
                <a:lnTo>
                  <a:pt x="2322526" y="122741"/>
                </a:lnTo>
                <a:lnTo>
                  <a:pt x="2318096" y="133668"/>
                </a:lnTo>
                <a:lnTo>
                  <a:pt x="2309237" y="136906"/>
                </a:lnTo>
                <a:lnTo>
                  <a:pt x="2278231" y="130835"/>
                </a:lnTo>
                <a:lnTo>
                  <a:pt x="2271587" y="121931"/>
                </a:lnTo>
                <a:lnTo>
                  <a:pt x="2267158" y="111813"/>
                </a:lnTo>
                <a:lnTo>
                  <a:pt x="2251654" y="105338"/>
                </a:lnTo>
                <a:lnTo>
                  <a:pt x="2251654" y="101291"/>
                </a:lnTo>
                <a:lnTo>
                  <a:pt x="2256822" y="100886"/>
                </a:lnTo>
                <a:lnTo>
                  <a:pt x="2260513" y="98053"/>
                </a:lnTo>
                <a:lnTo>
                  <a:pt x="2256084" y="92792"/>
                </a:lnTo>
                <a:lnTo>
                  <a:pt x="2246487" y="90768"/>
                </a:lnTo>
                <a:lnTo>
                  <a:pt x="2236151" y="72556"/>
                </a:lnTo>
                <a:lnTo>
                  <a:pt x="2223601" y="63652"/>
                </a:lnTo>
                <a:lnTo>
                  <a:pt x="2203669" y="63652"/>
                </a:lnTo>
                <a:lnTo>
                  <a:pt x="2189642" y="55558"/>
                </a:lnTo>
                <a:lnTo>
                  <a:pt x="2166756" y="54344"/>
                </a:lnTo>
                <a:lnTo>
                  <a:pt x="2157159" y="51511"/>
                </a:lnTo>
                <a:lnTo>
                  <a:pt x="2157159" y="57987"/>
                </a:lnTo>
                <a:lnTo>
                  <a:pt x="2163065" y="64057"/>
                </a:lnTo>
                <a:lnTo>
                  <a:pt x="2166756" y="60010"/>
                </a:lnTo>
                <a:lnTo>
                  <a:pt x="2172662" y="58796"/>
                </a:lnTo>
                <a:lnTo>
                  <a:pt x="2194810" y="66081"/>
                </a:lnTo>
                <a:lnTo>
                  <a:pt x="2215480" y="65676"/>
                </a:lnTo>
                <a:lnTo>
                  <a:pt x="2222125" y="69723"/>
                </a:lnTo>
                <a:lnTo>
                  <a:pt x="2219910" y="74984"/>
                </a:lnTo>
                <a:lnTo>
                  <a:pt x="2216219" y="74580"/>
                </a:lnTo>
                <a:lnTo>
                  <a:pt x="2212527" y="78222"/>
                </a:lnTo>
                <a:lnTo>
                  <a:pt x="2215480" y="81055"/>
                </a:lnTo>
                <a:lnTo>
                  <a:pt x="2216957" y="96434"/>
                </a:lnTo>
                <a:lnTo>
                  <a:pt x="2221386" y="96434"/>
                </a:lnTo>
                <a:lnTo>
                  <a:pt x="2232460" y="116265"/>
                </a:lnTo>
                <a:lnTo>
                  <a:pt x="2238366" y="129621"/>
                </a:lnTo>
                <a:lnTo>
                  <a:pt x="2256822" y="135287"/>
                </a:lnTo>
                <a:lnTo>
                  <a:pt x="2276016" y="138525"/>
                </a:lnTo>
                <a:lnTo>
                  <a:pt x="2311452" y="147833"/>
                </a:lnTo>
                <a:lnTo>
                  <a:pt x="2312928" y="157951"/>
                </a:lnTo>
                <a:lnTo>
                  <a:pt x="2309237" y="161189"/>
                </a:lnTo>
                <a:lnTo>
                  <a:pt x="2297426" y="168878"/>
                </a:lnTo>
                <a:lnTo>
                  <a:pt x="2288567" y="172925"/>
                </a:lnTo>
                <a:lnTo>
                  <a:pt x="2274540" y="190733"/>
                </a:lnTo>
                <a:lnTo>
                  <a:pt x="2272325" y="187090"/>
                </a:lnTo>
                <a:lnTo>
                  <a:pt x="2267896" y="189923"/>
                </a:lnTo>
                <a:lnTo>
                  <a:pt x="2266419" y="195589"/>
                </a:lnTo>
                <a:lnTo>
                  <a:pt x="2234675" y="225538"/>
                </a:lnTo>
                <a:lnTo>
                  <a:pt x="2222125" y="231204"/>
                </a:lnTo>
                <a:lnTo>
                  <a:pt x="2213266" y="245369"/>
                </a:lnTo>
                <a:lnTo>
                  <a:pt x="2205145" y="246988"/>
                </a:lnTo>
                <a:lnTo>
                  <a:pt x="2199977" y="243750"/>
                </a:lnTo>
                <a:lnTo>
                  <a:pt x="2194810" y="243750"/>
                </a:lnTo>
                <a:lnTo>
                  <a:pt x="2192595" y="248607"/>
                </a:lnTo>
                <a:lnTo>
                  <a:pt x="2180045" y="235251"/>
                </a:lnTo>
                <a:lnTo>
                  <a:pt x="2172662" y="232418"/>
                </a:lnTo>
                <a:lnTo>
                  <a:pt x="2166756" y="238894"/>
                </a:lnTo>
                <a:lnTo>
                  <a:pt x="2164542" y="232823"/>
                </a:lnTo>
                <a:lnTo>
                  <a:pt x="2160112" y="231204"/>
                </a:lnTo>
                <a:lnTo>
                  <a:pt x="2167495" y="221896"/>
                </a:lnTo>
                <a:lnTo>
                  <a:pt x="2164542" y="219872"/>
                </a:lnTo>
                <a:lnTo>
                  <a:pt x="2162327" y="215016"/>
                </a:lnTo>
                <a:lnTo>
                  <a:pt x="2152730" y="220277"/>
                </a:lnTo>
                <a:lnTo>
                  <a:pt x="2144609" y="238489"/>
                </a:lnTo>
                <a:lnTo>
                  <a:pt x="2143871" y="229990"/>
                </a:lnTo>
                <a:lnTo>
                  <a:pt x="2138703" y="215420"/>
                </a:lnTo>
                <a:lnTo>
                  <a:pt x="2134274" y="228371"/>
                </a:lnTo>
                <a:lnTo>
                  <a:pt x="2139441" y="234037"/>
                </a:lnTo>
                <a:lnTo>
                  <a:pt x="2138703" y="251035"/>
                </a:lnTo>
                <a:lnTo>
                  <a:pt x="2126891" y="266414"/>
                </a:lnTo>
                <a:lnTo>
                  <a:pt x="2120247" y="264796"/>
                </a:lnTo>
                <a:lnTo>
                  <a:pt x="2118032" y="259130"/>
                </a:lnTo>
                <a:lnTo>
                  <a:pt x="2110650" y="248202"/>
                </a:lnTo>
                <a:lnTo>
                  <a:pt x="2108435" y="256701"/>
                </a:lnTo>
                <a:lnTo>
                  <a:pt x="2115079" y="261558"/>
                </a:lnTo>
                <a:lnTo>
                  <a:pt x="2104744" y="266414"/>
                </a:lnTo>
                <a:lnTo>
                  <a:pt x="2104006" y="276532"/>
                </a:lnTo>
                <a:lnTo>
                  <a:pt x="2100314" y="272890"/>
                </a:lnTo>
                <a:lnTo>
                  <a:pt x="2089979" y="269652"/>
                </a:lnTo>
                <a:lnTo>
                  <a:pt x="2088503" y="263177"/>
                </a:lnTo>
                <a:lnTo>
                  <a:pt x="2079644" y="258320"/>
                </a:lnTo>
                <a:lnTo>
                  <a:pt x="2070046" y="246179"/>
                </a:lnTo>
                <a:lnTo>
                  <a:pt x="2050852" y="239703"/>
                </a:lnTo>
                <a:lnTo>
                  <a:pt x="2031658" y="229585"/>
                </a:lnTo>
                <a:lnTo>
                  <a:pt x="2025752" y="216230"/>
                </a:lnTo>
                <a:lnTo>
                  <a:pt x="2017631" y="213397"/>
                </a:lnTo>
                <a:lnTo>
                  <a:pt x="2004342" y="203684"/>
                </a:lnTo>
                <a:lnTo>
                  <a:pt x="1999913" y="196804"/>
                </a:lnTo>
                <a:lnTo>
                  <a:pt x="1999175" y="210159"/>
                </a:lnTo>
                <a:lnTo>
                  <a:pt x="1990316" y="208136"/>
                </a:lnTo>
                <a:lnTo>
                  <a:pt x="1995484" y="221491"/>
                </a:lnTo>
                <a:lnTo>
                  <a:pt x="2004342" y="228371"/>
                </a:lnTo>
                <a:lnTo>
                  <a:pt x="2007296" y="224729"/>
                </a:lnTo>
                <a:lnTo>
                  <a:pt x="2003604" y="218253"/>
                </a:lnTo>
                <a:lnTo>
                  <a:pt x="2005081" y="214206"/>
                </a:lnTo>
                <a:lnTo>
                  <a:pt x="2009510" y="214611"/>
                </a:lnTo>
                <a:lnTo>
                  <a:pt x="2029443" y="233633"/>
                </a:lnTo>
                <a:lnTo>
                  <a:pt x="2047161" y="243750"/>
                </a:lnTo>
                <a:lnTo>
                  <a:pt x="2049375" y="247798"/>
                </a:lnTo>
                <a:lnTo>
                  <a:pt x="2037564" y="255082"/>
                </a:lnTo>
                <a:lnTo>
                  <a:pt x="2025752" y="256701"/>
                </a:lnTo>
                <a:lnTo>
                  <a:pt x="2019108" y="255082"/>
                </a:lnTo>
                <a:lnTo>
                  <a:pt x="2021322" y="260748"/>
                </a:lnTo>
                <a:lnTo>
                  <a:pt x="2021322" y="263581"/>
                </a:lnTo>
                <a:lnTo>
                  <a:pt x="2026490" y="261558"/>
                </a:lnTo>
                <a:lnTo>
                  <a:pt x="2045684" y="260344"/>
                </a:lnTo>
                <a:lnTo>
                  <a:pt x="2056020" y="250631"/>
                </a:lnTo>
                <a:lnTo>
                  <a:pt x="2060449" y="249416"/>
                </a:lnTo>
                <a:lnTo>
                  <a:pt x="2066355" y="256297"/>
                </a:lnTo>
                <a:lnTo>
                  <a:pt x="2068570" y="267629"/>
                </a:lnTo>
                <a:lnTo>
                  <a:pt x="2087764" y="287864"/>
                </a:lnTo>
                <a:lnTo>
                  <a:pt x="2085549" y="308909"/>
                </a:lnTo>
                <a:lnTo>
                  <a:pt x="2072999" y="321456"/>
                </a:lnTo>
                <a:lnTo>
                  <a:pt x="2064879" y="322265"/>
                </a:lnTo>
                <a:lnTo>
                  <a:pt x="2058973" y="326312"/>
                </a:lnTo>
                <a:lnTo>
                  <a:pt x="2047161" y="325907"/>
                </a:lnTo>
                <a:lnTo>
                  <a:pt x="2039040" y="320646"/>
                </a:lnTo>
                <a:lnTo>
                  <a:pt x="2016893" y="316599"/>
                </a:lnTo>
                <a:lnTo>
                  <a:pt x="2003604" y="300815"/>
                </a:lnTo>
                <a:lnTo>
                  <a:pt x="1999175" y="285841"/>
                </a:lnTo>
                <a:lnTo>
                  <a:pt x="1991793" y="279770"/>
                </a:lnTo>
                <a:lnTo>
                  <a:pt x="1989578" y="283412"/>
                </a:lnTo>
                <a:lnTo>
                  <a:pt x="1991054" y="289483"/>
                </a:lnTo>
                <a:lnTo>
                  <a:pt x="1990316" y="298387"/>
                </a:lnTo>
                <a:lnTo>
                  <a:pt x="1999175" y="308100"/>
                </a:lnTo>
                <a:lnTo>
                  <a:pt x="2006557" y="327122"/>
                </a:lnTo>
                <a:lnTo>
                  <a:pt x="2016155" y="342906"/>
                </a:lnTo>
                <a:lnTo>
                  <a:pt x="2010987" y="347762"/>
                </a:lnTo>
                <a:lnTo>
                  <a:pt x="2005081" y="344929"/>
                </a:lnTo>
                <a:lnTo>
                  <a:pt x="1995484" y="346143"/>
                </a:lnTo>
                <a:lnTo>
                  <a:pt x="1992531" y="334407"/>
                </a:lnTo>
                <a:lnTo>
                  <a:pt x="1990316" y="340477"/>
                </a:lnTo>
                <a:lnTo>
                  <a:pt x="1986625" y="342906"/>
                </a:lnTo>
                <a:lnTo>
                  <a:pt x="1990316" y="348572"/>
                </a:lnTo>
                <a:lnTo>
                  <a:pt x="1998437" y="351809"/>
                </a:lnTo>
                <a:lnTo>
                  <a:pt x="2001390" y="357475"/>
                </a:lnTo>
                <a:lnTo>
                  <a:pt x="1983672" y="353428"/>
                </a:lnTo>
                <a:lnTo>
                  <a:pt x="1979242" y="350190"/>
                </a:lnTo>
                <a:lnTo>
                  <a:pt x="1978504" y="358285"/>
                </a:lnTo>
                <a:lnTo>
                  <a:pt x="1984410" y="362737"/>
                </a:lnTo>
                <a:lnTo>
                  <a:pt x="1984410" y="369617"/>
                </a:lnTo>
                <a:lnTo>
                  <a:pt x="1976289" y="378520"/>
                </a:lnTo>
                <a:lnTo>
                  <a:pt x="1974813" y="367998"/>
                </a:lnTo>
                <a:lnTo>
                  <a:pt x="1968907" y="367188"/>
                </a:lnTo>
                <a:lnTo>
                  <a:pt x="1971860" y="371236"/>
                </a:lnTo>
                <a:lnTo>
                  <a:pt x="1970383" y="378116"/>
                </a:lnTo>
                <a:lnTo>
                  <a:pt x="1966692" y="375687"/>
                </a:lnTo>
                <a:lnTo>
                  <a:pt x="1954880" y="375283"/>
                </a:lnTo>
                <a:lnTo>
                  <a:pt x="1950451" y="380544"/>
                </a:lnTo>
                <a:lnTo>
                  <a:pt x="1935686" y="385805"/>
                </a:lnTo>
                <a:lnTo>
                  <a:pt x="1943068" y="390662"/>
                </a:lnTo>
                <a:lnTo>
                  <a:pt x="1945283" y="397137"/>
                </a:lnTo>
                <a:lnTo>
                  <a:pt x="1940854" y="398756"/>
                </a:lnTo>
                <a:lnTo>
                  <a:pt x="1938639" y="395114"/>
                </a:lnTo>
                <a:lnTo>
                  <a:pt x="1927565" y="387424"/>
                </a:lnTo>
                <a:lnTo>
                  <a:pt x="1920183" y="385805"/>
                </a:lnTo>
                <a:lnTo>
                  <a:pt x="1919445" y="391471"/>
                </a:lnTo>
                <a:lnTo>
                  <a:pt x="1914277" y="394304"/>
                </a:lnTo>
                <a:lnTo>
                  <a:pt x="1926089" y="402399"/>
                </a:lnTo>
                <a:lnTo>
                  <a:pt x="1922398" y="407660"/>
                </a:lnTo>
                <a:lnTo>
                  <a:pt x="1922398" y="412516"/>
                </a:lnTo>
                <a:lnTo>
                  <a:pt x="1912800" y="412112"/>
                </a:lnTo>
                <a:lnTo>
                  <a:pt x="1904680" y="424253"/>
                </a:lnTo>
                <a:lnTo>
                  <a:pt x="1892130" y="429919"/>
                </a:lnTo>
                <a:lnTo>
                  <a:pt x="1897297" y="435990"/>
                </a:lnTo>
                <a:lnTo>
                  <a:pt x="1895083" y="441251"/>
                </a:lnTo>
                <a:lnTo>
                  <a:pt x="1888438" y="441251"/>
                </a:lnTo>
                <a:lnTo>
                  <a:pt x="1882532" y="448131"/>
                </a:lnTo>
                <a:lnTo>
                  <a:pt x="1884747" y="455821"/>
                </a:lnTo>
                <a:lnTo>
                  <a:pt x="1875888" y="459059"/>
                </a:lnTo>
                <a:lnTo>
                  <a:pt x="1861123" y="474438"/>
                </a:lnTo>
                <a:lnTo>
                  <a:pt x="1850788" y="476866"/>
                </a:lnTo>
                <a:lnTo>
                  <a:pt x="1850050" y="484960"/>
                </a:lnTo>
                <a:lnTo>
                  <a:pt x="1839714" y="493459"/>
                </a:lnTo>
                <a:lnTo>
                  <a:pt x="1828640" y="486984"/>
                </a:lnTo>
                <a:lnTo>
                  <a:pt x="1827902" y="492245"/>
                </a:lnTo>
                <a:lnTo>
                  <a:pt x="1833070" y="502768"/>
                </a:lnTo>
                <a:lnTo>
                  <a:pt x="1824211" y="511267"/>
                </a:lnTo>
                <a:lnTo>
                  <a:pt x="1820520" y="527860"/>
                </a:lnTo>
                <a:lnTo>
                  <a:pt x="1814614" y="536764"/>
                </a:lnTo>
                <a:lnTo>
                  <a:pt x="1810184" y="548500"/>
                </a:lnTo>
                <a:lnTo>
                  <a:pt x="1802064" y="552548"/>
                </a:lnTo>
                <a:lnTo>
                  <a:pt x="1795420" y="571165"/>
                </a:lnTo>
                <a:lnTo>
                  <a:pt x="1799111" y="575212"/>
                </a:lnTo>
                <a:lnTo>
                  <a:pt x="1799111" y="588163"/>
                </a:lnTo>
                <a:lnTo>
                  <a:pt x="1790252" y="602732"/>
                </a:lnTo>
                <a:lnTo>
                  <a:pt x="1786561" y="610422"/>
                </a:lnTo>
                <a:lnTo>
                  <a:pt x="1777702" y="613255"/>
                </a:lnTo>
                <a:lnTo>
                  <a:pt x="1773272" y="617302"/>
                </a:lnTo>
                <a:lnTo>
                  <a:pt x="1783608" y="619326"/>
                </a:lnTo>
                <a:lnTo>
                  <a:pt x="1786561" y="626610"/>
                </a:lnTo>
                <a:lnTo>
                  <a:pt x="1783608" y="634705"/>
                </a:lnTo>
                <a:lnTo>
                  <a:pt x="1788776" y="640371"/>
                </a:lnTo>
                <a:lnTo>
                  <a:pt x="1788037" y="652107"/>
                </a:lnTo>
                <a:lnTo>
                  <a:pt x="1792466" y="654131"/>
                </a:lnTo>
                <a:lnTo>
                  <a:pt x="1782869" y="675581"/>
                </a:lnTo>
                <a:lnTo>
                  <a:pt x="1770319" y="687318"/>
                </a:lnTo>
                <a:lnTo>
                  <a:pt x="1743004" y="692984"/>
                </a:lnTo>
                <a:lnTo>
                  <a:pt x="1739313" y="702292"/>
                </a:lnTo>
                <a:lnTo>
                  <a:pt x="1752602" y="692174"/>
                </a:lnTo>
                <a:lnTo>
                  <a:pt x="1775487" y="689341"/>
                </a:lnTo>
                <a:lnTo>
                  <a:pt x="1792466" y="669915"/>
                </a:lnTo>
                <a:lnTo>
                  <a:pt x="1805017" y="646846"/>
                </a:lnTo>
                <a:lnTo>
                  <a:pt x="1833808" y="646037"/>
                </a:lnTo>
                <a:lnTo>
                  <a:pt x="1842667" y="649679"/>
                </a:lnTo>
                <a:lnTo>
                  <a:pt x="1842667" y="658178"/>
                </a:lnTo>
                <a:lnTo>
                  <a:pt x="1838238" y="668296"/>
                </a:lnTo>
                <a:lnTo>
                  <a:pt x="1838238" y="679223"/>
                </a:lnTo>
                <a:lnTo>
                  <a:pt x="1844144" y="691365"/>
                </a:lnTo>
                <a:lnTo>
                  <a:pt x="1844144" y="709982"/>
                </a:lnTo>
                <a:lnTo>
                  <a:pt x="1836761" y="727789"/>
                </a:lnTo>
                <a:lnTo>
                  <a:pt x="1842667" y="735883"/>
                </a:lnTo>
                <a:lnTo>
                  <a:pt x="1846358" y="753691"/>
                </a:lnTo>
                <a:lnTo>
                  <a:pt x="1842667" y="762999"/>
                </a:lnTo>
                <a:lnTo>
                  <a:pt x="1811661" y="789710"/>
                </a:lnTo>
                <a:lnTo>
                  <a:pt x="1797634" y="794162"/>
                </a:lnTo>
                <a:lnTo>
                  <a:pt x="1786561" y="792543"/>
                </a:lnTo>
                <a:lnTo>
                  <a:pt x="1797634" y="796995"/>
                </a:lnTo>
                <a:lnTo>
                  <a:pt x="1812399" y="797400"/>
                </a:lnTo>
                <a:lnTo>
                  <a:pt x="1847835" y="786877"/>
                </a:lnTo>
                <a:lnTo>
                  <a:pt x="1884009" y="775950"/>
                </a:lnTo>
                <a:lnTo>
                  <a:pt x="1900989" y="773926"/>
                </a:lnTo>
                <a:lnTo>
                  <a:pt x="1923874" y="787687"/>
                </a:lnTo>
                <a:lnTo>
                  <a:pt x="1938639" y="799828"/>
                </a:lnTo>
                <a:lnTo>
                  <a:pt x="1960048" y="805899"/>
                </a:lnTo>
                <a:lnTo>
                  <a:pt x="1965954" y="810351"/>
                </a:lnTo>
                <a:lnTo>
                  <a:pt x="1975551" y="812779"/>
                </a:lnTo>
                <a:lnTo>
                  <a:pt x="1991054" y="827754"/>
                </a:lnTo>
                <a:lnTo>
                  <a:pt x="1999175" y="830587"/>
                </a:lnTo>
                <a:lnTo>
                  <a:pt x="2006557" y="844347"/>
                </a:lnTo>
                <a:lnTo>
                  <a:pt x="2015416" y="849203"/>
                </a:lnTo>
                <a:lnTo>
                  <a:pt x="2015416" y="857298"/>
                </a:lnTo>
                <a:lnTo>
                  <a:pt x="2022060" y="863773"/>
                </a:lnTo>
                <a:lnTo>
                  <a:pt x="2028705" y="879557"/>
                </a:lnTo>
                <a:lnTo>
                  <a:pt x="2027967" y="883604"/>
                </a:lnTo>
                <a:lnTo>
                  <a:pt x="2035349" y="881176"/>
                </a:lnTo>
                <a:lnTo>
                  <a:pt x="2039778" y="886032"/>
                </a:lnTo>
                <a:lnTo>
                  <a:pt x="2060449" y="898579"/>
                </a:lnTo>
                <a:lnTo>
                  <a:pt x="2067093" y="900197"/>
                </a:lnTo>
                <a:lnTo>
                  <a:pt x="2081858" y="909911"/>
                </a:lnTo>
                <a:lnTo>
                  <a:pt x="2089979" y="912339"/>
                </a:lnTo>
                <a:lnTo>
                  <a:pt x="2106220" y="926099"/>
                </a:lnTo>
                <a:lnTo>
                  <a:pt x="2108435" y="932575"/>
                </a:lnTo>
                <a:lnTo>
                  <a:pt x="2120985" y="943907"/>
                </a:lnTo>
                <a:lnTo>
                  <a:pt x="2118770" y="948358"/>
                </a:lnTo>
                <a:lnTo>
                  <a:pt x="2122462" y="951191"/>
                </a:lnTo>
                <a:lnTo>
                  <a:pt x="2137965" y="951596"/>
                </a:lnTo>
                <a:lnTo>
                  <a:pt x="2143133" y="953215"/>
                </a:lnTo>
                <a:lnTo>
                  <a:pt x="2154206" y="950787"/>
                </a:lnTo>
                <a:lnTo>
                  <a:pt x="2174877" y="951596"/>
                </a:lnTo>
                <a:lnTo>
                  <a:pt x="2180045" y="956048"/>
                </a:lnTo>
                <a:lnTo>
                  <a:pt x="2183736" y="956048"/>
                </a:lnTo>
                <a:lnTo>
                  <a:pt x="2199239" y="960095"/>
                </a:lnTo>
                <a:lnTo>
                  <a:pt x="2216219" y="963333"/>
                </a:lnTo>
                <a:lnTo>
                  <a:pt x="2228769" y="959690"/>
                </a:lnTo>
                <a:lnTo>
                  <a:pt x="2235413" y="959690"/>
                </a:lnTo>
                <a:lnTo>
                  <a:pt x="2235413" y="962928"/>
                </a:lnTo>
                <a:lnTo>
                  <a:pt x="2238366" y="961309"/>
                </a:lnTo>
                <a:lnTo>
                  <a:pt x="2243534" y="961309"/>
                </a:lnTo>
                <a:lnTo>
                  <a:pt x="2245748" y="974665"/>
                </a:lnTo>
                <a:lnTo>
                  <a:pt x="2232460" y="997329"/>
                </a:lnTo>
                <a:lnTo>
                  <a:pt x="2231722" y="1005423"/>
                </a:lnTo>
                <a:lnTo>
                  <a:pt x="2225078" y="1013922"/>
                </a:lnTo>
                <a:lnTo>
                  <a:pt x="2217695" y="1026064"/>
                </a:lnTo>
                <a:lnTo>
                  <a:pt x="2219910" y="1036182"/>
                </a:lnTo>
                <a:lnTo>
                  <a:pt x="2222863" y="1039015"/>
                </a:lnTo>
                <a:lnTo>
                  <a:pt x="2223601" y="1058846"/>
                </a:lnTo>
                <a:lnTo>
                  <a:pt x="2210313" y="1077462"/>
                </a:lnTo>
                <a:lnTo>
                  <a:pt x="2210313" y="1085557"/>
                </a:lnTo>
                <a:lnTo>
                  <a:pt x="2206622" y="1097293"/>
                </a:lnTo>
                <a:lnTo>
                  <a:pt x="2197024" y="1104983"/>
                </a:lnTo>
                <a:lnTo>
                  <a:pt x="2191857" y="1123195"/>
                </a:lnTo>
                <a:lnTo>
                  <a:pt x="2195548" y="1130885"/>
                </a:lnTo>
                <a:lnTo>
                  <a:pt x="2205883" y="1138170"/>
                </a:lnTo>
                <a:lnTo>
                  <a:pt x="2205883" y="1149097"/>
                </a:lnTo>
                <a:lnTo>
                  <a:pt x="2213266" y="1153144"/>
                </a:lnTo>
                <a:lnTo>
                  <a:pt x="2219172" y="1160429"/>
                </a:lnTo>
                <a:lnTo>
                  <a:pt x="2216957" y="1168118"/>
                </a:lnTo>
                <a:lnTo>
                  <a:pt x="2218433" y="1172166"/>
                </a:lnTo>
                <a:lnTo>
                  <a:pt x="2217695" y="1178641"/>
                </a:lnTo>
                <a:lnTo>
                  <a:pt x="2227292" y="1181879"/>
                </a:lnTo>
                <a:lnTo>
                  <a:pt x="2239104" y="1187545"/>
                </a:lnTo>
                <a:lnTo>
                  <a:pt x="2241319" y="1187545"/>
                </a:lnTo>
                <a:lnTo>
                  <a:pt x="2242795" y="1194020"/>
                </a:lnTo>
                <a:lnTo>
                  <a:pt x="2248701" y="1201710"/>
                </a:lnTo>
                <a:lnTo>
                  <a:pt x="2250916" y="1216279"/>
                </a:lnTo>
                <a:lnTo>
                  <a:pt x="2253131" y="1222350"/>
                </a:lnTo>
                <a:lnTo>
                  <a:pt x="2249440" y="1234896"/>
                </a:lnTo>
                <a:lnTo>
                  <a:pt x="2230245" y="1250680"/>
                </a:lnTo>
                <a:lnTo>
                  <a:pt x="2244272" y="1244205"/>
                </a:lnTo>
                <a:lnTo>
                  <a:pt x="2256822" y="1235706"/>
                </a:lnTo>
                <a:lnTo>
                  <a:pt x="2270111" y="1240158"/>
                </a:lnTo>
                <a:lnTo>
                  <a:pt x="2278969" y="1247847"/>
                </a:lnTo>
                <a:lnTo>
                  <a:pt x="2287090" y="1248252"/>
                </a:lnTo>
                <a:lnTo>
                  <a:pt x="2290043" y="1240562"/>
                </a:lnTo>
                <a:lnTo>
                  <a:pt x="2290043" y="1232873"/>
                </a:lnTo>
                <a:lnTo>
                  <a:pt x="2307023" y="1213446"/>
                </a:lnTo>
                <a:lnTo>
                  <a:pt x="2310714" y="1213042"/>
                </a:lnTo>
                <a:lnTo>
                  <a:pt x="2308499" y="1220731"/>
                </a:lnTo>
                <a:lnTo>
                  <a:pt x="2309976" y="1225993"/>
                </a:lnTo>
                <a:lnTo>
                  <a:pt x="2315882" y="1227207"/>
                </a:lnTo>
                <a:lnTo>
                  <a:pt x="2319573" y="1243395"/>
                </a:lnTo>
                <a:lnTo>
                  <a:pt x="2317358" y="1255942"/>
                </a:lnTo>
                <a:lnTo>
                  <a:pt x="2329170" y="1264036"/>
                </a:lnTo>
                <a:lnTo>
                  <a:pt x="2346150" y="1266059"/>
                </a:lnTo>
                <a:lnTo>
                  <a:pt x="2336552" y="1262012"/>
                </a:lnTo>
                <a:lnTo>
                  <a:pt x="2326955" y="1251894"/>
                </a:lnTo>
                <a:lnTo>
                  <a:pt x="2324741" y="1240967"/>
                </a:lnTo>
                <a:lnTo>
                  <a:pt x="2326955" y="1226802"/>
                </a:lnTo>
                <a:lnTo>
                  <a:pt x="2332123" y="1220327"/>
                </a:lnTo>
                <a:lnTo>
                  <a:pt x="2326955" y="1215065"/>
                </a:lnTo>
                <a:lnTo>
                  <a:pt x="2326217" y="1205757"/>
                </a:lnTo>
                <a:lnTo>
                  <a:pt x="2330647" y="1207780"/>
                </a:lnTo>
                <a:lnTo>
                  <a:pt x="2335814" y="1206162"/>
                </a:lnTo>
                <a:lnTo>
                  <a:pt x="2340244" y="1192806"/>
                </a:lnTo>
                <a:lnTo>
                  <a:pt x="2352056" y="1182283"/>
                </a:lnTo>
                <a:lnTo>
                  <a:pt x="2349103" y="1178641"/>
                </a:lnTo>
                <a:lnTo>
                  <a:pt x="2347626" y="1165285"/>
                </a:lnTo>
                <a:lnTo>
                  <a:pt x="2341720" y="1162048"/>
                </a:lnTo>
                <a:lnTo>
                  <a:pt x="2341720" y="1152739"/>
                </a:lnTo>
                <a:lnTo>
                  <a:pt x="2351317" y="1142217"/>
                </a:lnTo>
                <a:lnTo>
                  <a:pt x="2347626" y="1136955"/>
                </a:lnTo>
                <a:lnTo>
                  <a:pt x="2347626" y="1131694"/>
                </a:lnTo>
                <a:lnTo>
                  <a:pt x="2342458" y="1130075"/>
                </a:lnTo>
                <a:lnTo>
                  <a:pt x="2340982" y="1124005"/>
                </a:lnTo>
                <a:lnTo>
                  <a:pt x="2349103" y="1101745"/>
                </a:lnTo>
                <a:lnTo>
                  <a:pt x="2346888" y="1092842"/>
                </a:lnTo>
                <a:lnTo>
                  <a:pt x="2349103" y="1077462"/>
                </a:lnTo>
                <a:lnTo>
                  <a:pt x="2354270" y="1072606"/>
                </a:lnTo>
                <a:lnTo>
                  <a:pt x="2352056" y="1063702"/>
                </a:lnTo>
                <a:lnTo>
                  <a:pt x="2357223" y="1060869"/>
                </a:lnTo>
                <a:lnTo>
                  <a:pt x="2353532" y="1053180"/>
                </a:lnTo>
                <a:lnTo>
                  <a:pt x="2359438" y="1049132"/>
                </a:lnTo>
                <a:lnTo>
                  <a:pt x="2353532" y="1047918"/>
                </a:lnTo>
                <a:lnTo>
                  <a:pt x="2350579" y="1041848"/>
                </a:lnTo>
                <a:lnTo>
                  <a:pt x="2355747" y="1039419"/>
                </a:lnTo>
                <a:lnTo>
                  <a:pt x="2351317" y="1032539"/>
                </a:lnTo>
                <a:lnTo>
                  <a:pt x="2352056" y="1024040"/>
                </a:lnTo>
                <a:lnTo>
                  <a:pt x="2347626" y="1016755"/>
                </a:lnTo>
                <a:lnTo>
                  <a:pt x="2346888" y="1007447"/>
                </a:lnTo>
                <a:lnTo>
                  <a:pt x="2343197" y="1002590"/>
                </a:lnTo>
                <a:lnTo>
                  <a:pt x="2356485" y="996924"/>
                </a:lnTo>
                <a:lnTo>
                  <a:pt x="2376418" y="994091"/>
                </a:lnTo>
                <a:lnTo>
                  <a:pt x="2386015" y="987211"/>
                </a:lnTo>
                <a:lnTo>
                  <a:pt x="2397827" y="987211"/>
                </a:lnTo>
                <a:lnTo>
                  <a:pt x="2402994" y="983569"/>
                </a:lnTo>
                <a:lnTo>
                  <a:pt x="2422189" y="974260"/>
                </a:lnTo>
                <a:lnTo>
                  <a:pt x="2453195" y="963738"/>
                </a:lnTo>
                <a:lnTo>
                  <a:pt x="2453195" y="960500"/>
                </a:lnTo>
                <a:lnTo>
                  <a:pt x="2459839" y="954834"/>
                </a:lnTo>
                <a:lnTo>
                  <a:pt x="2483463" y="945525"/>
                </a:lnTo>
                <a:lnTo>
                  <a:pt x="2484939" y="937836"/>
                </a:lnTo>
                <a:lnTo>
                  <a:pt x="2496013" y="932575"/>
                </a:lnTo>
                <a:lnTo>
                  <a:pt x="2510040" y="912744"/>
                </a:lnTo>
                <a:lnTo>
                  <a:pt x="2515946" y="913553"/>
                </a:lnTo>
                <a:lnTo>
                  <a:pt x="2520375" y="918005"/>
                </a:lnTo>
                <a:lnTo>
                  <a:pt x="2530711" y="917195"/>
                </a:lnTo>
                <a:lnTo>
                  <a:pt x="2538093" y="909506"/>
                </a:lnTo>
                <a:lnTo>
                  <a:pt x="2529234" y="898983"/>
                </a:lnTo>
                <a:lnTo>
                  <a:pt x="2528496" y="887247"/>
                </a:lnTo>
                <a:lnTo>
                  <a:pt x="2522590" y="892508"/>
                </a:lnTo>
                <a:lnTo>
                  <a:pt x="2520375" y="901816"/>
                </a:lnTo>
                <a:lnTo>
                  <a:pt x="2515946" y="902626"/>
                </a:lnTo>
                <a:lnTo>
                  <a:pt x="2519637" y="890889"/>
                </a:lnTo>
                <a:lnTo>
                  <a:pt x="2528496" y="868630"/>
                </a:lnTo>
                <a:lnTo>
                  <a:pt x="2532187" y="864987"/>
                </a:lnTo>
                <a:lnTo>
                  <a:pt x="2532187" y="848799"/>
                </a:lnTo>
                <a:lnTo>
                  <a:pt x="2533664" y="837467"/>
                </a:lnTo>
                <a:lnTo>
                  <a:pt x="2525543" y="823706"/>
                </a:lnTo>
                <a:lnTo>
                  <a:pt x="2527019" y="795781"/>
                </a:lnTo>
                <a:lnTo>
                  <a:pt x="2524066" y="771498"/>
                </a:lnTo>
                <a:lnTo>
                  <a:pt x="2508563" y="750048"/>
                </a:lnTo>
                <a:lnTo>
                  <a:pt x="2498228" y="743168"/>
                </a:lnTo>
                <a:lnTo>
                  <a:pt x="2495275" y="733455"/>
                </a:lnTo>
                <a:lnTo>
                  <a:pt x="2484939" y="731027"/>
                </a:lnTo>
                <a:lnTo>
                  <a:pt x="2481986" y="723742"/>
                </a:lnTo>
                <a:lnTo>
                  <a:pt x="2487892" y="705934"/>
                </a:lnTo>
                <a:lnTo>
                  <a:pt x="2497490" y="701887"/>
                </a:lnTo>
                <a:lnTo>
                  <a:pt x="2524066" y="676795"/>
                </a:lnTo>
                <a:lnTo>
                  <a:pt x="2532187" y="675581"/>
                </a:lnTo>
                <a:lnTo>
                  <a:pt x="2538831" y="668701"/>
                </a:lnTo>
                <a:lnTo>
                  <a:pt x="2538093" y="662630"/>
                </a:lnTo>
                <a:lnTo>
                  <a:pt x="2534402" y="660606"/>
                </a:lnTo>
                <a:lnTo>
                  <a:pt x="2534402" y="656964"/>
                </a:lnTo>
                <a:lnTo>
                  <a:pt x="2544737" y="644418"/>
                </a:lnTo>
                <a:lnTo>
                  <a:pt x="2549905" y="644418"/>
                </a:lnTo>
                <a:lnTo>
                  <a:pt x="2555811" y="655345"/>
                </a:lnTo>
                <a:lnTo>
                  <a:pt x="2562455" y="658178"/>
                </a:lnTo>
                <a:lnTo>
                  <a:pt x="2558764" y="653322"/>
                </a:lnTo>
                <a:lnTo>
                  <a:pt x="2559502" y="642799"/>
                </a:lnTo>
                <a:lnTo>
                  <a:pt x="2570576" y="638347"/>
                </a:lnTo>
                <a:lnTo>
                  <a:pt x="2580911" y="620944"/>
                </a:lnTo>
                <a:lnTo>
                  <a:pt x="2578696" y="614874"/>
                </a:lnTo>
                <a:lnTo>
                  <a:pt x="2565408" y="614874"/>
                </a:lnTo>
                <a:lnTo>
                  <a:pt x="2564670" y="610827"/>
                </a:lnTo>
                <a:lnTo>
                  <a:pt x="2573529" y="600304"/>
                </a:lnTo>
                <a:lnTo>
                  <a:pt x="2567623" y="596257"/>
                </a:lnTo>
                <a:lnTo>
                  <a:pt x="2564670" y="589781"/>
                </a:lnTo>
                <a:lnTo>
                  <a:pt x="2571314" y="582497"/>
                </a:lnTo>
                <a:lnTo>
                  <a:pt x="2580911" y="579259"/>
                </a:lnTo>
                <a:lnTo>
                  <a:pt x="2570576" y="577640"/>
                </a:lnTo>
                <a:lnTo>
                  <a:pt x="2569838" y="572783"/>
                </a:lnTo>
                <a:lnTo>
                  <a:pt x="2574267" y="559832"/>
                </a:lnTo>
                <a:lnTo>
                  <a:pt x="2581649" y="555381"/>
                </a:lnTo>
                <a:lnTo>
                  <a:pt x="2575743" y="554571"/>
                </a:lnTo>
                <a:lnTo>
                  <a:pt x="2559502" y="555785"/>
                </a:lnTo>
                <a:lnTo>
                  <a:pt x="2554334" y="553762"/>
                </a:lnTo>
                <a:lnTo>
                  <a:pt x="2555073" y="546882"/>
                </a:lnTo>
                <a:lnTo>
                  <a:pt x="2576482" y="531502"/>
                </a:lnTo>
                <a:lnTo>
                  <a:pt x="2589770" y="513695"/>
                </a:lnTo>
                <a:lnTo>
                  <a:pt x="2591985" y="503172"/>
                </a:lnTo>
                <a:lnTo>
                  <a:pt x="2598629" y="504387"/>
                </a:lnTo>
                <a:lnTo>
                  <a:pt x="2603058" y="499125"/>
                </a:lnTo>
                <a:lnTo>
                  <a:pt x="2603058" y="488603"/>
                </a:lnTo>
                <a:lnTo>
                  <a:pt x="2597153" y="486579"/>
                </a:lnTo>
                <a:lnTo>
                  <a:pt x="2596414" y="482532"/>
                </a:lnTo>
                <a:lnTo>
                  <a:pt x="2591247" y="481723"/>
                </a:lnTo>
                <a:lnTo>
                  <a:pt x="2585341" y="472819"/>
                </a:lnTo>
                <a:lnTo>
                  <a:pt x="2586079" y="455011"/>
                </a:lnTo>
                <a:lnTo>
                  <a:pt x="2592723" y="441656"/>
                </a:lnTo>
                <a:lnTo>
                  <a:pt x="2592723" y="429919"/>
                </a:lnTo>
                <a:lnTo>
                  <a:pt x="2600844" y="425872"/>
                </a:lnTo>
                <a:lnTo>
                  <a:pt x="2605273" y="428705"/>
                </a:lnTo>
                <a:lnTo>
                  <a:pt x="2610441" y="428300"/>
                </a:lnTo>
                <a:lnTo>
                  <a:pt x="2610441" y="422634"/>
                </a:lnTo>
                <a:lnTo>
                  <a:pt x="2617085" y="416564"/>
                </a:lnTo>
                <a:lnTo>
                  <a:pt x="2623729" y="415754"/>
                </a:lnTo>
                <a:lnTo>
                  <a:pt x="2629635" y="413326"/>
                </a:lnTo>
                <a:lnTo>
                  <a:pt x="2635541" y="416968"/>
                </a:lnTo>
                <a:lnTo>
                  <a:pt x="2652521" y="418182"/>
                </a:lnTo>
                <a:lnTo>
                  <a:pt x="2668762" y="426681"/>
                </a:lnTo>
                <a:lnTo>
                  <a:pt x="2690910" y="437609"/>
                </a:lnTo>
                <a:lnTo>
                  <a:pt x="2703460" y="437609"/>
                </a:lnTo>
                <a:lnTo>
                  <a:pt x="2700507" y="446512"/>
                </a:lnTo>
                <a:lnTo>
                  <a:pt x="2687957" y="450964"/>
                </a:lnTo>
                <a:lnTo>
                  <a:pt x="2704198" y="450560"/>
                </a:lnTo>
                <a:lnTo>
                  <a:pt x="2717486" y="441251"/>
                </a:lnTo>
                <a:lnTo>
                  <a:pt x="2727083" y="441656"/>
                </a:lnTo>
                <a:lnTo>
                  <a:pt x="2732251" y="446917"/>
                </a:lnTo>
                <a:lnTo>
                  <a:pt x="2739634" y="446917"/>
                </a:lnTo>
                <a:lnTo>
                  <a:pt x="2746278" y="456226"/>
                </a:lnTo>
                <a:lnTo>
                  <a:pt x="2746278" y="446512"/>
                </a:lnTo>
                <a:lnTo>
                  <a:pt x="2758090" y="450964"/>
                </a:lnTo>
                <a:lnTo>
                  <a:pt x="2763257" y="445703"/>
                </a:lnTo>
                <a:lnTo>
                  <a:pt x="2771378" y="445298"/>
                </a:lnTo>
                <a:lnTo>
                  <a:pt x="2783928" y="437609"/>
                </a:lnTo>
                <a:lnTo>
                  <a:pt x="2800908" y="450560"/>
                </a:lnTo>
                <a:lnTo>
                  <a:pt x="2800908" y="459868"/>
                </a:lnTo>
                <a:lnTo>
                  <a:pt x="2812720" y="468367"/>
                </a:lnTo>
                <a:lnTo>
                  <a:pt x="2821579" y="468367"/>
                </a:lnTo>
                <a:lnTo>
                  <a:pt x="2821579" y="482937"/>
                </a:lnTo>
                <a:lnTo>
                  <a:pt x="2815673" y="490222"/>
                </a:lnTo>
                <a:lnTo>
                  <a:pt x="2815673" y="496697"/>
                </a:lnTo>
                <a:lnTo>
                  <a:pt x="2822317" y="493055"/>
                </a:lnTo>
                <a:lnTo>
                  <a:pt x="2832652" y="501958"/>
                </a:lnTo>
                <a:lnTo>
                  <a:pt x="2837820" y="512076"/>
                </a:lnTo>
                <a:lnTo>
                  <a:pt x="2829699" y="514100"/>
                </a:lnTo>
                <a:lnTo>
                  <a:pt x="2838558" y="520170"/>
                </a:lnTo>
                <a:lnTo>
                  <a:pt x="2845941" y="514100"/>
                </a:lnTo>
                <a:lnTo>
                  <a:pt x="2854061" y="525432"/>
                </a:lnTo>
                <a:lnTo>
                  <a:pt x="2852585" y="530693"/>
                </a:lnTo>
                <a:lnTo>
                  <a:pt x="2844464" y="524622"/>
                </a:lnTo>
                <a:lnTo>
                  <a:pt x="2840035" y="533121"/>
                </a:lnTo>
                <a:lnTo>
                  <a:pt x="2831176" y="533121"/>
                </a:lnTo>
                <a:lnTo>
                  <a:pt x="2843726" y="544453"/>
                </a:lnTo>
                <a:lnTo>
                  <a:pt x="2843726" y="553357"/>
                </a:lnTo>
                <a:lnTo>
                  <a:pt x="2852585" y="546072"/>
                </a:lnTo>
                <a:lnTo>
                  <a:pt x="2852585" y="553357"/>
                </a:lnTo>
                <a:lnTo>
                  <a:pt x="2859967" y="548500"/>
                </a:lnTo>
                <a:lnTo>
                  <a:pt x="2876209" y="561047"/>
                </a:lnTo>
                <a:lnTo>
                  <a:pt x="2881376" y="559023"/>
                </a:lnTo>
                <a:lnTo>
                  <a:pt x="2885068" y="563880"/>
                </a:lnTo>
                <a:lnTo>
                  <a:pt x="2896141" y="559023"/>
                </a:lnTo>
                <a:lnTo>
                  <a:pt x="2908691" y="563070"/>
                </a:lnTo>
                <a:lnTo>
                  <a:pt x="2907215" y="579664"/>
                </a:lnTo>
                <a:lnTo>
                  <a:pt x="2911644" y="586948"/>
                </a:lnTo>
                <a:lnTo>
                  <a:pt x="2923456" y="579259"/>
                </a:lnTo>
                <a:lnTo>
                  <a:pt x="2925671" y="565094"/>
                </a:lnTo>
                <a:lnTo>
                  <a:pt x="2933053" y="564689"/>
                </a:lnTo>
                <a:lnTo>
                  <a:pt x="2933792" y="580473"/>
                </a:lnTo>
                <a:lnTo>
                  <a:pt x="2931577" y="595852"/>
                </a:lnTo>
                <a:lnTo>
                  <a:pt x="2918288" y="598280"/>
                </a:lnTo>
                <a:lnTo>
                  <a:pt x="2908691" y="611636"/>
                </a:lnTo>
                <a:lnTo>
                  <a:pt x="2910906" y="634300"/>
                </a:lnTo>
                <a:lnTo>
                  <a:pt x="2907215" y="641990"/>
                </a:lnTo>
                <a:lnTo>
                  <a:pt x="2905000" y="630253"/>
                </a:lnTo>
                <a:lnTo>
                  <a:pt x="2900571" y="635514"/>
                </a:lnTo>
                <a:lnTo>
                  <a:pt x="2897618" y="649274"/>
                </a:lnTo>
                <a:lnTo>
                  <a:pt x="2876209" y="646846"/>
                </a:lnTo>
                <a:lnTo>
                  <a:pt x="2850370" y="639561"/>
                </a:lnTo>
                <a:lnTo>
                  <a:pt x="2873256" y="650893"/>
                </a:lnTo>
                <a:lnTo>
                  <a:pt x="2891712" y="654131"/>
                </a:lnTo>
                <a:lnTo>
                  <a:pt x="2905000" y="664654"/>
                </a:lnTo>
                <a:lnTo>
                  <a:pt x="2904262" y="680437"/>
                </a:lnTo>
                <a:lnTo>
                  <a:pt x="2895403" y="692174"/>
                </a:lnTo>
                <a:lnTo>
                  <a:pt x="2893926" y="697435"/>
                </a:lnTo>
                <a:lnTo>
                  <a:pt x="2883591" y="709982"/>
                </a:lnTo>
                <a:lnTo>
                  <a:pt x="2886544" y="711196"/>
                </a:lnTo>
                <a:lnTo>
                  <a:pt x="2899094" y="729003"/>
                </a:lnTo>
                <a:lnTo>
                  <a:pt x="2907215" y="731431"/>
                </a:lnTo>
                <a:lnTo>
                  <a:pt x="2902047" y="733455"/>
                </a:lnTo>
                <a:lnTo>
                  <a:pt x="2885068" y="725765"/>
                </a:lnTo>
                <a:lnTo>
                  <a:pt x="2896141" y="741549"/>
                </a:lnTo>
                <a:lnTo>
                  <a:pt x="2905000" y="747620"/>
                </a:lnTo>
                <a:lnTo>
                  <a:pt x="2908691" y="747215"/>
                </a:lnTo>
                <a:lnTo>
                  <a:pt x="2905000" y="737502"/>
                </a:lnTo>
                <a:lnTo>
                  <a:pt x="2913859" y="737502"/>
                </a:lnTo>
                <a:lnTo>
                  <a:pt x="2924194" y="745192"/>
                </a:lnTo>
                <a:lnTo>
                  <a:pt x="2929362" y="754500"/>
                </a:lnTo>
                <a:lnTo>
                  <a:pt x="2927147" y="764618"/>
                </a:lnTo>
                <a:lnTo>
                  <a:pt x="2927886" y="774736"/>
                </a:lnTo>
                <a:lnTo>
                  <a:pt x="2917550" y="790520"/>
                </a:lnTo>
                <a:lnTo>
                  <a:pt x="2915336" y="800233"/>
                </a:lnTo>
                <a:lnTo>
                  <a:pt x="2907953" y="808732"/>
                </a:lnTo>
                <a:lnTo>
                  <a:pt x="2918288" y="803875"/>
                </a:lnTo>
                <a:lnTo>
                  <a:pt x="2931577" y="779592"/>
                </a:lnTo>
                <a:lnTo>
                  <a:pt x="2944127" y="767856"/>
                </a:lnTo>
                <a:lnTo>
                  <a:pt x="2947080" y="768665"/>
                </a:lnTo>
                <a:lnTo>
                  <a:pt x="2945604" y="777569"/>
                </a:lnTo>
                <a:lnTo>
                  <a:pt x="2947080" y="796186"/>
                </a:lnTo>
                <a:lnTo>
                  <a:pt x="2944127" y="799828"/>
                </a:lnTo>
                <a:lnTo>
                  <a:pt x="2944865" y="807518"/>
                </a:lnTo>
                <a:lnTo>
                  <a:pt x="2940436" y="816422"/>
                </a:lnTo>
                <a:lnTo>
                  <a:pt x="2951509" y="805090"/>
                </a:lnTo>
                <a:lnTo>
                  <a:pt x="2952986" y="794162"/>
                </a:lnTo>
                <a:lnTo>
                  <a:pt x="2964060" y="786473"/>
                </a:lnTo>
                <a:lnTo>
                  <a:pt x="2972919" y="785258"/>
                </a:lnTo>
                <a:lnTo>
                  <a:pt x="2981777" y="777974"/>
                </a:lnTo>
                <a:lnTo>
                  <a:pt x="2988422" y="779188"/>
                </a:lnTo>
                <a:lnTo>
                  <a:pt x="2989898" y="783235"/>
                </a:lnTo>
                <a:lnTo>
                  <a:pt x="2994328" y="778783"/>
                </a:lnTo>
                <a:lnTo>
                  <a:pt x="3003187" y="776759"/>
                </a:lnTo>
                <a:lnTo>
                  <a:pt x="3004663" y="768260"/>
                </a:lnTo>
                <a:lnTo>
                  <a:pt x="3011307" y="759761"/>
                </a:lnTo>
                <a:lnTo>
                  <a:pt x="3024596" y="750858"/>
                </a:lnTo>
                <a:lnTo>
                  <a:pt x="3031240" y="756928"/>
                </a:lnTo>
                <a:lnTo>
                  <a:pt x="3034193" y="770284"/>
                </a:lnTo>
                <a:lnTo>
                  <a:pt x="3031978" y="780807"/>
                </a:lnTo>
                <a:lnTo>
                  <a:pt x="3039360" y="766642"/>
                </a:lnTo>
                <a:lnTo>
                  <a:pt x="3038622" y="752881"/>
                </a:lnTo>
                <a:lnTo>
                  <a:pt x="3042313" y="752072"/>
                </a:lnTo>
                <a:lnTo>
                  <a:pt x="3041575" y="747620"/>
                </a:lnTo>
                <a:lnTo>
                  <a:pt x="3047481" y="739121"/>
                </a:lnTo>
                <a:lnTo>
                  <a:pt x="3055602" y="737502"/>
                </a:lnTo>
                <a:lnTo>
                  <a:pt x="3057817" y="725765"/>
                </a:lnTo>
                <a:lnTo>
                  <a:pt x="3065199" y="721314"/>
                </a:lnTo>
                <a:lnTo>
                  <a:pt x="3071843" y="712410"/>
                </a:lnTo>
                <a:lnTo>
                  <a:pt x="3074796" y="706744"/>
                </a:lnTo>
                <a:lnTo>
                  <a:pt x="3079964" y="706339"/>
                </a:lnTo>
                <a:lnTo>
                  <a:pt x="3088823" y="714029"/>
                </a:lnTo>
                <a:lnTo>
                  <a:pt x="3088823" y="708363"/>
                </a:lnTo>
                <a:lnTo>
                  <a:pt x="3084393" y="701483"/>
                </a:lnTo>
                <a:lnTo>
                  <a:pt x="3076273" y="701483"/>
                </a:lnTo>
                <a:lnTo>
                  <a:pt x="3076273" y="695817"/>
                </a:lnTo>
                <a:lnTo>
                  <a:pt x="3082179" y="681652"/>
                </a:lnTo>
                <a:lnTo>
                  <a:pt x="3087346" y="679223"/>
                </a:lnTo>
                <a:lnTo>
                  <a:pt x="3093252" y="684889"/>
                </a:lnTo>
                <a:lnTo>
                  <a:pt x="3092514" y="676390"/>
                </a:lnTo>
                <a:lnTo>
                  <a:pt x="3098420" y="672343"/>
                </a:lnTo>
                <a:lnTo>
                  <a:pt x="3099896" y="665463"/>
                </a:lnTo>
                <a:lnTo>
                  <a:pt x="3110232" y="654536"/>
                </a:lnTo>
                <a:lnTo>
                  <a:pt x="3115400" y="646846"/>
                </a:lnTo>
                <a:lnTo>
                  <a:pt x="3113185" y="640775"/>
                </a:lnTo>
                <a:lnTo>
                  <a:pt x="3121306" y="630253"/>
                </a:lnTo>
                <a:lnTo>
                  <a:pt x="3131641" y="627015"/>
                </a:lnTo>
                <a:lnTo>
                  <a:pt x="3135332" y="630658"/>
                </a:lnTo>
                <a:lnTo>
                  <a:pt x="3127950" y="637133"/>
                </a:lnTo>
                <a:lnTo>
                  <a:pt x="3136070" y="633895"/>
                </a:lnTo>
                <a:lnTo>
                  <a:pt x="3139762" y="637538"/>
                </a:lnTo>
                <a:lnTo>
                  <a:pt x="3133117" y="641585"/>
                </a:lnTo>
                <a:lnTo>
                  <a:pt x="3132379" y="648060"/>
                </a:lnTo>
                <a:lnTo>
                  <a:pt x="3139023" y="652107"/>
                </a:lnTo>
                <a:lnTo>
                  <a:pt x="3133117" y="659392"/>
                </a:lnTo>
                <a:lnTo>
                  <a:pt x="3127950" y="660202"/>
                </a:lnTo>
                <a:lnTo>
                  <a:pt x="3127211" y="662225"/>
                </a:lnTo>
                <a:lnTo>
                  <a:pt x="3133117" y="663439"/>
                </a:lnTo>
                <a:lnTo>
                  <a:pt x="3139762" y="664654"/>
                </a:lnTo>
                <a:lnTo>
                  <a:pt x="3136809" y="671938"/>
                </a:lnTo>
                <a:lnTo>
                  <a:pt x="3133856" y="675581"/>
                </a:lnTo>
                <a:lnTo>
                  <a:pt x="3141238" y="675581"/>
                </a:lnTo>
                <a:lnTo>
                  <a:pt x="3141976" y="683270"/>
                </a:lnTo>
                <a:lnTo>
                  <a:pt x="3135332" y="687318"/>
                </a:lnTo>
                <a:lnTo>
                  <a:pt x="3137547" y="696221"/>
                </a:lnTo>
                <a:lnTo>
                  <a:pt x="3146406" y="704316"/>
                </a:lnTo>
                <a:lnTo>
                  <a:pt x="3147144" y="715648"/>
                </a:lnTo>
                <a:lnTo>
                  <a:pt x="3143453" y="719290"/>
                </a:lnTo>
                <a:lnTo>
                  <a:pt x="3138285" y="715243"/>
                </a:lnTo>
                <a:lnTo>
                  <a:pt x="3131641" y="717671"/>
                </a:lnTo>
                <a:lnTo>
                  <a:pt x="3138285" y="723337"/>
                </a:lnTo>
                <a:lnTo>
                  <a:pt x="3140500" y="728598"/>
                </a:lnTo>
                <a:lnTo>
                  <a:pt x="3144929" y="728598"/>
                </a:lnTo>
                <a:lnTo>
                  <a:pt x="3150835" y="722932"/>
                </a:lnTo>
                <a:lnTo>
                  <a:pt x="3152312" y="729408"/>
                </a:lnTo>
                <a:lnTo>
                  <a:pt x="3158956" y="733050"/>
                </a:lnTo>
                <a:lnTo>
                  <a:pt x="3151574" y="744382"/>
                </a:lnTo>
                <a:lnTo>
                  <a:pt x="3142715" y="746811"/>
                </a:lnTo>
                <a:lnTo>
                  <a:pt x="3132379" y="745192"/>
                </a:lnTo>
                <a:lnTo>
                  <a:pt x="3127211" y="750453"/>
                </a:lnTo>
                <a:lnTo>
                  <a:pt x="3135332" y="754905"/>
                </a:lnTo>
                <a:lnTo>
                  <a:pt x="3158218" y="748834"/>
                </a:lnTo>
                <a:lnTo>
                  <a:pt x="3165600" y="750453"/>
                </a:lnTo>
                <a:lnTo>
                  <a:pt x="3162647" y="758547"/>
                </a:lnTo>
                <a:lnTo>
                  <a:pt x="3153788" y="767856"/>
                </a:lnTo>
                <a:lnTo>
                  <a:pt x="3161171" y="770689"/>
                </a:lnTo>
                <a:lnTo>
                  <a:pt x="3169291" y="766237"/>
                </a:lnTo>
                <a:lnTo>
                  <a:pt x="3169291" y="776355"/>
                </a:lnTo>
                <a:lnTo>
                  <a:pt x="3161171" y="787282"/>
                </a:lnTo>
                <a:lnTo>
                  <a:pt x="3145668" y="787282"/>
                </a:lnTo>
                <a:lnTo>
                  <a:pt x="3138285" y="782425"/>
                </a:lnTo>
                <a:lnTo>
                  <a:pt x="3134594" y="788496"/>
                </a:lnTo>
                <a:lnTo>
                  <a:pt x="3136809" y="794972"/>
                </a:lnTo>
                <a:lnTo>
                  <a:pt x="3133117" y="802257"/>
                </a:lnTo>
                <a:lnTo>
                  <a:pt x="3146406" y="796591"/>
                </a:lnTo>
                <a:lnTo>
                  <a:pt x="3161909" y="796995"/>
                </a:lnTo>
                <a:lnTo>
                  <a:pt x="3172983" y="792543"/>
                </a:lnTo>
                <a:lnTo>
                  <a:pt x="3175936" y="795376"/>
                </a:lnTo>
                <a:lnTo>
                  <a:pt x="3170030" y="801447"/>
                </a:lnTo>
                <a:lnTo>
                  <a:pt x="3170030" y="805494"/>
                </a:lnTo>
                <a:lnTo>
                  <a:pt x="3161171" y="810351"/>
                </a:lnTo>
                <a:lnTo>
                  <a:pt x="3152312" y="810351"/>
                </a:lnTo>
                <a:lnTo>
                  <a:pt x="3137547" y="826944"/>
                </a:lnTo>
                <a:lnTo>
                  <a:pt x="3153788" y="820064"/>
                </a:lnTo>
                <a:lnTo>
                  <a:pt x="3164124" y="820064"/>
                </a:lnTo>
                <a:lnTo>
                  <a:pt x="3171506" y="817636"/>
                </a:lnTo>
                <a:lnTo>
                  <a:pt x="3180365" y="819659"/>
                </a:lnTo>
                <a:lnTo>
                  <a:pt x="3180365" y="827754"/>
                </a:lnTo>
                <a:lnTo>
                  <a:pt x="3172244" y="828563"/>
                </a:lnTo>
                <a:lnTo>
                  <a:pt x="3161909" y="835038"/>
                </a:lnTo>
                <a:lnTo>
                  <a:pt x="3158956" y="843942"/>
                </a:lnTo>
                <a:lnTo>
                  <a:pt x="3165600" y="838276"/>
                </a:lnTo>
                <a:lnTo>
                  <a:pt x="3174459" y="841109"/>
                </a:lnTo>
                <a:lnTo>
                  <a:pt x="3180365" y="835443"/>
                </a:lnTo>
                <a:lnTo>
                  <a:pt x="3189224" y="843133"/>
                </a:lnTo>
                <a:lnTo>
                  <a:pt x="3193653" y="858512"/>
                </a:lnTo>
                <a:lnTo>
                  <a:pt x="3184056" y="866201"/>
                </a:lnTo>
                <a:lnTo>
                  <a:pt x="3177412" y="863773"/>
                </a:lnTo>
                <a:lnTo>
                  <a:pt x="3172244" y="867820"/>
                </a:lnTo>
                <a:lnTo>
                  <a:pt x="3162647" y="867820"/>
                </a:lnTo>
                <a:lnTo>
                  <a:pt x="3169291" y="873891"/>
                </a:lnTo>
                <a:lnTo>
                  <a:pt x="3176674" y="872272"/>
                </a:lnTo>
                <a:lnTo>
                  <a:pt x="3180365" y="875105"/>
                </a:lnTo>
                <a:lnTo>
                  <a:pt x="3191439" y="875510"/>
                </a:lnTo>
                <a:lnTo>
                  <a:pt x="3195868" y="879557"/>
                </a:lnTo>
                <a:lnTo>
                  <a:pt x="3192915" y="886842"/>
                </a:lnTo>
                <a:lnTo>
                  <a:pt x="3186271" y="890889"/>
                </a:lnTo>
                <a:lnTo>
                  <a:pt x="3195130" y="894127"/>
                </a:lnTo>
                <a:lnTo>
                  <a:pt x="3202512" y="892508"/>
                </a:lnTo>
                <a:lnTo>
                  <a:pt x="3211371" y="900197"/>
                </a:lnTo>
                <a:lnTo>
                  <a:pt x="3209157" y="908292"/>
                </a:lnTo>
                <a:lnTo>
                  <a:pt x="3201774" y="911934"/>
                </a:lnTo>
                <a:lnTo>
                  <a:pt x="3189962" y="921243"/>
                </a:lnTo>
                <a:lnTo>
                  <a:pt x="3181842" y="918410"/>
                </a:lnTo>
                <a:lnTo>
                  <a:pt x="3179627" y="922457"/>
                </a:lnTo>
                <a:lnTo>
                  <a:pt x="3188486" y="926099"/>
                </a:lnTo>
                <a:lnTo>
                  <a:pt x="3189224" y="931765"/>
                </a:lnTo>
                <a:lnTo>
                  <a:pt x="3178889" y="932575"/>
                </a:lnTo>
                <a:lnTo>
                  <a:pt x="3165600" y="925694"/>
                </a:lnTo>
                <a:lnTo>
                  <a:pt x="3151574" y="926099"/>
                </a:lnTo>
                <a:lnTo>
                  <a:pt x="3164862" y="932575"/>
                </a:lnTo>
                <a:lnTo>
                  <a:pt x="3164862" y="941478"/>
                </a:lnTo>
                <a:lnTo>
                  <a:pt x="3175197" y="949977"/>
                </a:lnTo>
                <a:lnTo>
                  <a:pt x="3179627" y="955239"/>
                </a:lnTo>
                <a:lnTo>
                  <a:pt x="3177412" y="959690"/>
                </a:lnTo>
                <a:lnTo>
                  <a:pt x="3167077" y="960905"/>
                </a:lnTo>
                <a:lnTo>
                  <a:pt x="3162647" y="966166"/>
                </a:lnTo>
                <a:lnTo>
                  <a:pt x="3149359" y="965356"/>
                </a:lnTo>
                <a:lnTo>
                  <a:pt x="3167077" y="969808"/>
                </a:lnTo>
                <a:lnTo>
                  <a:pt x="3172983" y="968594"/>
                </a:lnTo>
                <a:lnTo>
                  <a:pt x="3174459" y="965356"/>
                </a:lnTo>
                <a:lnTo>
                  <a:pt x="3187747" y="962523"/>
                </a:lnTo>
                <a:lnTo>
                  <a:pt x="3192915" y="963738"/>
                </a:lnTo>
                <a:lnTo>
                  <a:pt x="3192915" y="969808"/>
                </a:lnTo>
                <a:lnTo>
                  <a:pt x="3197345" y="974260"/>
                </a:lnTo>
                <a:lnTo>
                  <a:pt x="3192915" y="978307"/>
                </a:lnTo>
                <a:lnTo>
                  <a:pt x="3198821" y="978712"/>
                </a:lnTo>
                <a:lnTo>
                  <a:pt x="3200298" y="981545"/>
                </a:lnTo>
                <a:lnTo>
                  <a:pt x="3198821" y="988425"/>
                </a:lnTo>
                <a:lnTo>
                  <a:pt x="3201774" y="991663"/>
                </a:lnTo>
                <a:lnTo>
                  <a:pt x="3210633" y="985997"/>
                </a:lnTo>
                <a:lnTo>
                  <a:pt x="3214324" y="987616"/>
                </a:lnTo>
                <a:lnTo>
                  <a:pt x="3220230" y="989235"/>
                </a:lnTo>
                <a:lnTo>
                  <a:pt x="3219492" y="1000971"/>
                </a:lnTo>
                <a:lnTo>
                  <a:pt x="3216539" y="1006233"/>
                </a:lnTo>
                <a:lnTo>
                  <a:pt x="3216539" y="1010684"/>
                </a:lnTo>
                <a:lnTo>
                  <a:pt x="3220968" y="1009875"/>
                </a:lnTo>
                <a:lnTo>
                  <a:pt x="3230566" y="997734"/>
                </a:lnTo>
                <a:lnTo>
                  <a:pt x="3232780" y="998948"/>
                </a:lnTo>
                <a:lnTo>
                  <a:pt x="3231304" y="1006637"/>
                </a:lnTo>
                <a:lnTo>
                  <a:pt x="3237210" y="1012708"/>
                </a:lnTo>
                <a:lnTo>
                  <a:pt x="3225398" y="1019588"/>
                </a:lnTo>
                <a:lnTo>
                  <a:pt x="3209895" y="1037800"/>
                </a:lnTo>
                <a:lnTo>
                  <a:pt x="3201774" y="1043871"/>
                </a:lnTo>
                <a:lnTo>
                  <a:pt x="3191439" y="1041443"/>
                </a:lnTo>
                <a:lnTo>
                  <a:pt x="3201036" y="1046704"/>
                </a:lnTo>
                <a:lnTo>
                  <a:pt x="3209157" y="1044276"/>
                </a:lnTo>
                <a:lnTo>
                  <a:pt x="3227613" y="1028087"/>
                </a:lnTo>
                <a:lnTo>
                  <a:pt x="3234995" y="1028087"/>
                </a:lnTo>
                <a:lnTo>
                  <a:pt x="3234995" y="1032944"/>
                </a:lnTo>
                <a:lnTo>
                  <a:pt x="3226874" y="1038610"/>
                </a:lnTo>
                <a:lnTo>
                  <a:pt x="3222445" y="1047109"/>
                </a:lnTo>
                <a:lnTo>
                  <a:pt x="3227613" y="1048728"/>
                </a:lnTo>
                <a:lnTo>
                  <a:pt x="3237210" y="1038205"/>
                </a:lnTo>
                <a:lnTo>
                  <a:pt x="3246069" y="1028897"/>
                </a:lnTo>
                <a:lnTo>
                  <a:pt x="3257142" y="1027278"/>
                </a:lnTo>
                <a:lnTo>
                  <a:pt x="3257142" y="1030920"/>
                </a:lnTo>
                <a:lnTo>
                  <a:pt x="3249022" y="1034967"/>
                </a:lnTo>
                <a:lnTo>
                  <a:pt x="3244592" y="1039015"/>
                </a:lnTo>
                <a:lnTo>
                  <a:pt x="3248283" y="1041038"/>
                </a:lnTo>
                <a:lnTo>
                  <a:pt x="3261572" y="1035777"/>
                </a:lnTo>
                <a:lnTo>
                  <a:pt x="3266001" y="1039419"/>
                </a:lnTo>
                <a:lnTo>
                  <a:pt x="3251236" y="1049132"/>
                </a:lnTo>
                <a:lnTo>
                  <a:pt x="3245331" y="1056417"/>
                </a:lnTo>
                <a:lnTo>
                  <a:pt x="3249760" y="1057227"/>
                </a:lnTo>
                <a:lnTo>
                  <a:pt x="3257881" y="1051156"/>
                </a:lnTo>
                <a:lnTo>
                  <a:pt x="3276337" y="1036182"/>
                </a:lnTo>
                <a:lnTo>
                  <a:pt x="3280028" y="1037800"/>
                </a:lnTo>
                <a:lnTo>
                  <a:pt x="3274860" y="1041848"/>
                </a:lnTo>
                <a:lnTo>
                  <a:pt x="3274122" y="1046299"/>
                </a:lnTo>
                <a:lnTo>
                  <a:pt x="3287410" y="1037800"/>
                </a:lnTo>
                <a:lnTo>
                  <a:pt x="3285934" y="1042252"/>
                </a:lnTo>
                <a:lnTo>
                  <a:pt x="3285934" y="1056822"/>
                </a:lnTo>
                <a:lnTo>
                  <a:pt x="3280028" y="1058441"/>
                </a:lnTo>
                <a:lnTo>
                  <a:pt x="3281504" y="1064107"/>
                </a:lnTo>
                <a:lnTo>
                  <a:pt x="3292578" y="1062893"/>
                </a:lnTo>
                <a:lnTo>
                  <a:pt x="3303652" y="1069368"/>
                </a:lnTo>
                <a:lnTo>
                  <a:pt x="3311034" y="1060869"/>
                </a:lnTo>
                <a:lnTo>
                  <a:pt x="3325061" y="1057631"/>
                </a:lnTo>
                <a:lnTo>
                  <a:pt x="3331705" y="1060060"/>
                </a:lnTo>
                <a:lnTo>
                  <a:pt x="3327276" y="1068559"/>
                </a:lnTo>
                <a:lnTo>
                  <a:pt x="3321370" y="1068559"/>
                </a:lnTo>
                <a:lnTo>
                  <a:pt x="3317678" y="1072201"/>
                </a:lnTo>
                <a:lnTo>
                  <a:pt x="3341302" y="1078272"/>
                </a:lnTo>
                <a:lnTo>
                  <a:pt x="3350161" y="1085961"/>
                </a:lnTo>
                <a:lnTo>
                  <a:pt x="3334658" y="1087985"/>
                </a:lnTo>
                <a:lnTo>
                  <a:pt x="3334658" y="1091223"/>
                </a:lnTo>
                <a:lnTo>
                  <a:pt x="3315464" y="1094865"/>
                </a:lnTo>
                <a:lnTo>
                  <a:pt x="3311034" y="1091223"/>
                </a:lnTo>
                <a:lnTo>
                  <a:pt x="3295531" y="1096889"/>
                </a:lnTo>
                <a:lnTo>
                  <a:pt x="3287410" y="1105388"/>
                </a:lnTo>
                <a:lnTo>
                  <a:pt x="3268954" y="1105792"/>
                </a:lnTo>
                <a:lnTo>
                  <a:pt x="3243116" y="1110244"/>
                </a:lnTo>
                <a:lnTo>
                  <a:pt x="3241639" y="1116720"/>
                </a:lnTo>
                <a:lnTo>
                  <a:pt x="3260095" y="1112673"/>
                </a:lnTo>
                <a:lnTo>
                  <a:pt x="3279290" y="1107411"/>
                </a:lnTo>
                <a:lnTo>
                  <a:pt x="3285934" y="1109030"/>
                </a:lnTo>
                <a:lnTo>
                  <a:pt x="3287410" y="1112673"/>
                </a:lnTo>
                <a:lnTo>
                  <a:pt x="3268216" y="1115506"/>
                </a:lnTo>
                <a:lnTo>
                  <a:pt x="3249760" y="1118743"/>
                </a:lnTo>
                <a:lnTo>
                  <a:pt x="3233519" y="1126838"/>
                </a:lnTo>
                <a:lnTo>
                  <a:pt x="3226874" y="1132504"/>
                </a:lnTo>
                <a:lnTo>
                  <a:pt x="3215801" y="1132908"/>
                </a:lnTo>
                <a:lnTo>
                  <a:pt x="3214324" y="1141003"/>
                </a:lnTo>
                <a:lnTo>
                  <a:pt x="3209895" y="1145454"/>
                </a:lnTo>
                <a:lnTo>
                  <a:pt x="3192915" y="1134932"/>
                </a:lnTo>
                <a:lnTo>
                  <a:pt x="3181842" y="1118339"/>
                </a:lnTo>
                <a:lnTo>
                  <a:pt x="3183318" y="1126028"/>
                </a:lnTo>
                <a:lnTo>
                  <a:pt x="3180365" y="1130480"/>
                </a:lnTo>
                <a:lnTo>
                  <a:pt x="3187747" y="1133718"/>
                </a:lnTo>
                <a:lnTo>
                  <a:pt x="3189224" y="1137360"/>
                </a:lnTo>
                <a:lnTo>
                  <a:pt x="3209157" y="1152739"/>
                </a:lnTo>
                <a:lnTo>
                  <a:pt x="3206204" y="1158405"/>
                </a:lnTo>
                <a:lnTo>
                  <a:pt x="3200298" y="1156787"/>
                </a:lnTo>
                <a:lnTo>
                  <a:pt x="3193653" y="1162048"/>
                </a:lnTo>
                <a:lnTo>
                  <a:pt x="3198083" y="1168928"/>
                </a:lnTo>
                <a:lnTo>
                  <a:pt x="3203251" y="1169737"/>
                </a:lnTo>
                <a:lnTo>
                  <a:pt x="3206204" y="1165690"/>
                </a:lnTo>
                <a:lnTo>
                  <a:pt x="3212848" y="1166095"/>
                </a:lnTo>
                <a:lnTo>
                  <a:pt x="3220968" y="1150311"/>
                </a:lnTo>
                <a:lnTo>
                  <a:pt x="3235733" y="1151120"/>
                </a:lnTo>
                <a:lnTo>
                  <a:pt x="3246069" y="1142621"/>
                </a:lnTo>
                <a:lnTo>
                  <a:pt x="3254189" y="1142217"/>
                </a:lnTo>
                <a:lnTo>
                  <a:pt x="3257881" y="1133313"/>
                </a:lnTo>
                <a:lnTo>
                  <a:pt x="3267478" y="1123600"/>
                </a:lnTo>
                <a:lnTo>
                  <a:pt x="3279290" y="1121981"/>
                </a:lnTo>
                <a:lnTo>
                  <a:pt x="3294793" y="1115910"/>
                </a:lnTo>
                <a:lnTo>
                  <a:pt x="3308081" y="1117124"/>
                </a:lnTo>
                <a:lnTo>
                  <a:pt x="3318417" y="1116720"/>
                </a:lnTo>
                <a:lnTo>
                  <a:pt x="3313987" y="1113887"/>
                </a:lnTo>
                <a:lnTo>
                  <a:pt x="3302175" y="1113887"/>
                </a:lnTo>
                <a:lnTo>
                  <a:pt x="3299222" y="1111054"/>
                </a:lnTo>
                <a:lnTo>
                  <a:pt x="3306605" y="1108625"/>
                </a:lnTo>
                <a:lnTo>
                  <a:pt x="3327276" y="1106197"/>
                </a:lnTo>
                <a:lnTo>
                  <a:pt x="3344255" y="1110244"/>
                </a:lnTo>
                <a:lnTo>
                  <a:pt x="3350899" y="1124814"/>
                </a:lnTo>
                <a:lnTo>
                  <a:pt x="3349423" y="1132908"/>
                </a:lnTo>
                <a:lnTo>
                  <a:pt x="3338349" y="1142217"/>
                </a:lnTo>
                <a:lnTo>
                  <a:pt x="3333182" y="1142621"/>
                </a:lnTo>
                <a:lnTo>
                  <a:pt x="3325799" y="1149502"/>
                </a:lnTo>
                <a:lnTo>
                  <a:pt x="3338349" y="1150311"/>
                </a:lnTo>
                <a:lnTo>
                  <a:pt x="3342040" y="1158001"/>
                </a:lnTo>
                <a:lnTo>
                  <a:pt x="3347208" y="1153549"/>
                </a:lnTo>
                <a:lnTo>
                  <a:pt x="3350161" y="1145454"/>
                </a:lnTo>
                <a:lnTo>
                  <a:pt x="3364926" y="1138575"/>
                </a:lnTo>
                <a:lnTo>
                  <a:pt x="3375261" y="1138979"/>
                </a:lnTo>
                <a:lnTo>
                  <a:pt x="3377476" y="1142621"/>
                </a:lnTo>
                <a:lnTo>
                  <a:pt x="3373785" y="1143836"/>
                </a:lnTo>
                <a:lnTo>
                  <a:pt x="3372308" y="1149502"/>
                </a:lnTo>
                <a:lnTo>
                  <a:pt x="3386335" y="1150311"/>
                </a:lnTo>
                <a:lnTo>
                  <a:pt x="3398885" y="1155572"/>
                </a:lnTo>
                <a:lnTo>
                  <a:pt x="3400362" y="1160834"/>
                </a:lnTo>
                <a:lnTo>
                  <a:pt x="3391503" y="1156787"/>
                </a:lnTo>
                <a:lnTo>
                  <a:pt x="3387073" y="1158001"/>
                </a:lnTo>
                <a:lnTo>
                  <a:pt x="3389288" y="1166095"/>
                </a:lnTo>
                <a:lnTo>
                  <a:pt x="3403315" y="1171356"/>
                </a:lnTo>
                <a:lnTo>
                  <a:pt x="3405529" y="1178236"/>
                </a:lnTo>
                <a:lnTo>
                  <a:pt x="3398147" y="1183902"/>
                </a:lnTo>
                <a:lnTo>
                  <a:pt x="3390026" y="1181879"/>
                </a:lnTo>
                <a:lnTo>
                  <a:pt x="3381906" y="1188354"/>
                </a:lnTo>
                <a:lnTo>
                  <a:pt x="3396670" y="1192806"/>
                </a:lnTo>
                <a:lnTo>
                  <a:pt x="3392979" y="1201305"/>
                </a:lnTo>
                <a:lnTo>
                  <a:pt x="3386335" y="1203329"/>
                </a:lnTo>
                <a:lnTo>
                  <a:pt x="3383382" y="1211423"/>
                </a:lnTo>
                <a:lnTo>
                  <a:pt x="3375261" y="1215065"/>
                </a:lnTo>
                <a:lnTo>
                  <a:pt x="3363450" y="1207780"/>
                </a:lnTo>
                <a:lnTo>
                  <a:pt x="3368617" y="1215065"/>
                </a:lnTo>
                <a:lnTo>
                  <a:pt x="3382644" y="1220731"/>
                </a:lnTo>
                <a:lnTo>
                  <a:pt x="3390026" y="1220327"/>
                </a:lnTo>
                <a:lnTo>
                  <a:pt x="3397409" y="1227611"/>
                </a:lnTo>
                <a:lnTo>
                  <a:pt x="3390026" y="1229635"/>
                </a:lnTo>
                <a:lnTo>
                  <a:pt x="3381167" y="1228421"/>
                </a:lnTo>
                <a:lnTo>
                  <a:pt x="3376738" y="1228826"/>
                </a:lnTo>
                <a:lnTo>
                  <a:pt x="3383382" y="1233682"/>
                </a:lnTo>
                <a:lnTo>
                  <a:pt x="3391503" y="1231659"/>
                </a:lnTo>
                <a:lnTo>
                  <a:pt x="3397409" y="1234896"/>
                </a:lnTo>
                <a:lnTo>
                  <a:pt x="3392241" y="1243395"/>
                </a:lnTo>
                <a:lnTo>
                  <a:pt x="3390765" y="1251490"/>
                </a:lnTo>
                <a:lnTo>
                  <a:pt x="3384120" y="1251894"/>
                </a:lnTo>
                <a:lnTo>
                  <a:pt x="3380429" y="1259179"/>
                </a:lnTo>
                <a:lnTo>
                  <a:pt x="3366402" y="1268488"/>
                </a:lnTo>
                <a:lnTo>
                  <a:pt x="3355329" y="1269297"/>
                </a:lnTo>
                <a:lnTo>
                  <a:pt x="3345732" y="1276987"/>
                </a:lnTo>
                <a:lnTo>
                  <a:pt x="3341302" y="1276987"/>
                </a:lnTo>
                <a:lnTo>
                  <a:pt x="3333920" y="1283867"/>
                </a:lnTo>
                <a:lnTo>
                  <a:pt x="3328014" y="1284272"/>
                </a:lnTo>
                <a:lnTo>
                  <a:pt x="3325799" y="1289533"/>
                </a:lnTo>
                <a:lnTo>
                  <a:pt x="3317678" y="1290747"/>
                </a:lnTo>
                <a:lnTo>
                  <a:pt x="3311772" y="1285890"/>
                </a:lnTo>
                <a:lnTo>
                  <a:pt x="3305128" y="1289533"/>
                </a:lnTo>
                <a:lnTo>
                  <a:pt x="3297008" y="1288723"/>
                </a:lnTo>
                <a:lnTo>
                  <a:pt x="3294793" y="1285486"/>
                </a:lnTo>
                <a:lnTo>
                  <a:pt x="3284457" y="1291961"/>
                </a:lnTo>
                <a:lnTo>
                  <a:pt x="3273384" y="1290747"/>
                </a:lnTo>
                <a:lnTo>
                  <a:pt x="3268954" y="1283867"/>
                </a:lnTo>
                <a:lnTo>
                  <a:pt x="3265263" y="1286700"/>
                </a:lnTo>
                <a:lnTo>
                  <a:pt x="3266740" y="1292366"/>
                </a:lnTo>
                <a:lnTo>
                  <a:pt x="3257142" y="1294389"/>
                </a:lnTo>
                <a:lnTo>
                  <a:pt x="3246807" y="1293580"/>
                </a:lnTo>
                <a:lnTo>
                  <a:pt x="3243854" y="1297222"/>
                </a:lnTo>
                <a:lnTo>
                  <a:pt x="3247545" y="1298841"/>
                </a:lnTo>
                <a:lnTo>
                  <a:pt x="3246069" y="1304103"/>
                </a:lnTo>
                <a:lnTo>
                  <a:pt x="3239425" y="1310578"/>
                </a:lnTo>
                <a:lnTo>
                  <a:pt x="3232780" y="1309769"/>
                </a:lnTo>
                <a:lnTo>
                  <a:pt x="3232780" y="1317458"/>
                </a:lnTo>
                <a:lnTo>
                  <a:pt x="3226136" y="1330409"/>
                </a:lnTo>
                <a:lnTo>
                  <a:pt x="3218015" y="1329195"/>
                </a:lnTo>
                <a:lnTo>
                  <a:pt x="3215063" y="1333242"/>
                </a:lnTo>
                <a:lnTo>
                  <a:pt x="3206204" y="1337289"/>
                </a:lnTo>
                <a:lnTo>
                  <a:pt x="3200298" y="1346193"/>
                </a:lnTo>
                <a:lnTo>
                  <a:pt x="3195868" y="1344979"/>
                </a:lnTo>
                <a:lnTo>
                  <a:pt x="3190700" y="1348217"/>
                </a:lnTo>
                <a:lnTo>
                  <a:pt x="3180365" y="1348217"/>
                </a:lnTo>
                <a:lnTo>
                  <a:pt x="3178150" y="1353882"/>
                </a:lnTo>
                <a:lnTo>
                  <a:pt x="3168553" y="1357525"/>
                </a:lnTo>
                <a:lnTo>
                  <a:pt x="3162647" y="1353882"/>
                </a:lnTo>
                <a:lnTo>
                  <a:pt x="3146406" y="1353478"/>
                </a:lnTo>
                <a:lnTo>
                  <a:pt x="3142715" y="1350645"/>
                </a:lnTo>
                <a:lnTo>
                  <a:pt x="3131641" y="1353882"/>
                </a:lnTo>
                <a:lnTo>
                  <a:pt x="3126473" y="1353478"/>
                </a:lnTo>
                <a:lnTo>
                  <a:pt x="3103588" y="1360763"/>
                </a:lnTo>
                <a:lnTo>
                  <a:pt x="3093991" y="1358739"/>
                </a:lnTo>
                <a:lnTo>
                  <a:pt x="3096205" y="1353478"/>
                </a:lnTo>
                <a:lnTo>
                  <a:pt x="3089561" y="1351859"/>
                </a:lnTo>
                <a:lnTo>
                  <a:pt x="3079964" y="1355097"/>
                </a:lnTo>
                <a:lnTo>
                  <a:pt x="3072581" y="1355501"/>
                </a:lnTo>
                <a:lnTo>
                  <a:pt x="3058555" y="1349835"/>
                </a:lnTo>
                <a:lnTo>
                  <a:pt x="3053387" y="1351049"/>
                </a:lnTo>
                <a:lnTo>
                  <a:pt x="3042313" y="1349835"/>
                </a:lnTo>
                <a:lnTo>
                  <a:pt x="3034193" y="1344169"/>
                </a:lnTo>
                <a:lnTo>
                  <a:pt x="3029025" y="1344169"/>
                </a:lnTo>
                <a:lnTo>
                  <a:pt x="3022381" y="1349026"/>
                </a:lnTo>
                <a:lnTo>
                  <a:pt x="3007616" y="1347812"/>
                </a:lnTo>
                <a:lnTo>
                  <a:pt x="2995804" y="1340527"/>
                </a:lnTo>
                <a:lnTo>
                  <a:pt x="2987683" y="1345383"/>
                </a:lnTo>
                <a:lnTo>
                  <a:pt x="2978824" y="1345788"/>
                </a:lnTo>
                <a:lnTo>
                  <a:pt x="2971442" y="1340122"/>
                </a:lnTo>
                <a:lnTo>
                  <a:pt x="2960368" y="1345788"/>
                </a:lnTo>
                <a:lnTo>
                  <a:pt x="2954462" y="1344169"/>
                </a:lnTo>
                <a:lnTo>
                  <a:pt x="2947818" y="1344169"/>
                </a:lnTo>
                <a:lnTo>
                  <a:pt x="2933053" y="1338908"/>
                </a:lnTo>
                <a:lnTo>
                  <a:pt x="2912383" y="1341741"/>
                </a:lnTo>
                <a:lnTo>
                  <a:pt x="2899832" y="1338503"/>
                </a:lnTo>
                <a:lnTo>
                  <a:pt x="2890973" y="1330004"/>
                </a:lnTo>
                <a:lnTo>
                  <a:pt x="2883591" y="1333647"/>
                </a:lnTo>
                <a:lnTo>
                  <a:pt x="2878423" y="1338908"/>
                </a:lnTo>
                <a:lnTo>
                  <a:pt x="2882853" y="1343360"/>
                </a:lnTo>
                <a:lnTo>
                  <a:pt x="2878423" y="1347407"/>
                </a:lnTo>
                <a:lnTo>
                  <a:pt x="2869564" y="1349026"/>
                </a:lnTo>
                <a:lnTo>
                  <a:pt x="2851847" y="1364405"/>
                </a:lnTo>
                <a:lnTo>
                  <a:pt x="2840035" y="1369262"/>
                </a:lnTo>
                <a:lnTo>
                  <a:pt x="2839296" y="1376142"/>
                </a:lnTo>
                <a:lnTo>
                  <a:pt x="2835605" y="1380998"/>
                </a:lnTo>
                <a:lnTo>
                  <a:pt x="2834129" y="1392330"/>
                </a:lnTo>
                <a:lnTo>
                  <a:pt x="2827484" y="1400020"/>
                </a:lnTo>
                <a:lnTo>
                  <a:pt x="2812720" y="1400020"/>
                </a:lnTo>
                <a:lnTo>
                  <a:pt x="2804599" y="1403663"/>
                </a:lnTo>
                <a:lnTo>
                  <a:pt x="2787619" y="1404472"/>
                </a:lnTo>
                <a:lnTo>
                  <a:pt x="2779499" y="1414994"/>
                </a:lnTo>
                <a:lnTo>
                  <a:pt x="2773593" y="1416208"/>
                </a:lnTo>
                <a:lnTo>
                  <a:pt x="2769901" y="1412566"/>
                </a:lnTo>
                <a:lnTo>
                  <a:pt x="2761781" y="1417423"/>
                </a:lnTo>
                <a:lnTo>
                  <a:pt x="2758090" y="1426326"/>
                </a:lnTo>
                <a:lnTo>
                  <a:pt x="2747754" y="1428350"/>
                </a:lnTo>
                <a:lnTo>
                  <a:pt x="2737419" y="1435635"/>
                </a:lnTo>
                <a:lnTo>
                  <a:pt x="2735204" y="1440492"/>
                </a:lnTo>
                <a:lnTo>
                  <a:pt x="2730036" y="1442110"/>
                </a:lnTo>
                <a:lnTo>
                  <a:pt x="2718225" y="1458703"/>
                </a:lnTo>
                <a:lnTo>
                  <a:pt x="2698292" y="1468012"/>
                </a:lnTo>
                <a:lnTo>
                  <a:pt x="2693124" y="1483796"/>
                </a:lnTo>
                <a:lnTo>
                  <a:pt x="2679836" y="1489867"/>
                </a:lnTo>
                <a:lnTo>
                  <a:pt x="2668762" y="1500794"/>
                </a:lnTo>
                <a:lnTo>
                  <a:pt x="2658427" y="1502817"/>
                </a:lnTo>
                <a:lnTo>
                  <a:pt x="2654736" y="1514554"/>
                </a:lnTo>
                <a:lnTo>
                  <a:pt x="2648091" y="1524267"/>
                </a:lnTo>
                <a:lnTo>
                  <a:pt x="2625206" y="1536813"/>
                </a:lnTo>
                <a:lnTo>
                  <a:pt x="2623729" y="1543694"/>
                </a:lnTo>
                <a:lnTo>
                  <a:pt x="2597891" y="1554216"/>
                </a:lnTo>
                <a:lnTo>
                  <a:pt x="2582388" y="1557454"/>
                </a:lnTo>
                <a:lnTo>
                  <a:pt x="2594938" y="1558263"/>
                </a:lnTo>
                <a:lnTo>
                  <a:pt x="2620038" y="1547741"/>
                </a:lnTo>
                <a:lnTo>
                  <a:pt x="2642924" y="1537623"/>
                </a:lnTo>
                <a:lnTo>
                  <a:pt x="2659165" y="1528314"/>
                </a:lnTo>
                <a:lnTo>
                  <a:pt x="2672453" y="1512531"/>
                </a:lnTo>
                <a:lnTo>
                  <a:pt x="2683527" y="1501603"/>
                </a:lnTo>
                <a:lnTo>
                  <a:pt x="2692386" y="1497961"/>
                </a:lnTo>
                <a:lnTo>
                  <a:pt x="2716748" y="1476916"/>
                </a:lnTo>
                <a:lnTo>
                  <a:pt x="2750707" y="1455466"/>
                </a:lnTo>
                <a:lnTo>
                  <a:pt x="2772854" y="1442110"/>
                </a:lnTo>
                <a:lnTo>
                  <a:pt x="2786881" y="1440492"/>
                </a:lnTo>
                <a:lnTo>
                  <a:pt x="2800169" y="1433611"/>
                </a:lnTo>
                <a:lnTo>
                  <a:pt x="2825270" y="1429564"/>
                </a:lnTo>
                <a:lnTo>
                  <a:pt x="2857014" y="1419446"/>
                </a:lnTo>
                <a:lnTo>
                  <a:pt x="2867350" y="1419041"/>
                </a:lnTo>
                <a:lnTo>
                  <a:pt x="2876947" y="1413780"/>
                </a:lnTo>
                <a:lnTo>
                  <a:pt x="2910906" y="1414590"/>
                </a:lnTo>
                <a:lnTo>
                  <a:pt x="2928624" y="1420660"/>
                </a:lnTo>
                <a:lnTo>
                  <a:pt x="2948556" y="1431992"/>
                </a:lnTo>
                <a:lnTo>
                  <a:pt x="2948556" y="1436039"/>
                </a:lnTo>
                <a:lnTo>
                  <a:pt x="2933053" y="1433611"/>
                </a:lnTo>
                <a:lnTo>
                  <a:pt x="2934530" y="1435230"/>
                </a:lnTo>
                <a:lnTo>
                  <a:pt x="2933053" y="1438468"/>
                </a:lnTo>
                <a:lnTo>
                  <a:pt x="2940436" y="1437658"/>
                </a:lnTo>
                <a:lnTo>
                  <a:pt x="2951509" y="1441705"/>
                </a:lnTo>
                <a:lnTo>
                  <a:pt x="2955201" y="1447371"/>
                </a:lnTo>
                <a:lnTo>
                  <a:pt x="2949295" y="1449800"/>
                </a:lnTo>
                <a:lnTo>
                  <a:pt x="2953724" y="1453037"/>
                </a:lnTo>
                <a:lnTo>
                  <a:pt x="2946342" y="1468821"/>
                </a:lnTo>
                <a:lnTo>
                  <a:pt x="2936006" y="1471250"/>
                </a:lnTo>
                <a:lnTo>
                  <a:pt x="2925671" y="1478939"/>
                </a:lnTo>
                <a:lnTo>
                  <a:pt x="2917550" y="1479344"/>
                </a:lnTo>
                <a:lnTo>
                  <a:pt x="2904262" y="1488652"/>
                </a:lnTo>
                <a:lnTo>
                  <a:pt x="2893926" y="1488248"/>
                </a:lnTo>
                <a:lnTo>
                  <a:pt x="2885806" y="1482177"/>
                </a:lnTo>
                <a:lnTo>
                  <a:pt x="2874732" y="1478534"/>
                </a:lnTo>
                <a:lnTo>
                  <a:pt x="2867350" y="1482582"/>
                </a:lnTo>
                <a:lnTo>
                  <a:pt x="2857014" y="1484605"/>
                </a:lnTo>
                <a:lnTo>
                  <a:pt x="2845941" y="1482582"/>
                </a:lnTo>
                <a:lnTo>
                  <a:pt x="2832652" y="1488248"/>
                </a:lnTo>
                <a:lnTo>
                  <a:pt x="2846679" y="1486629"/>
                </a:lnTo>
                <a:lnTo>
                  <a:pt x="2860705" y="1488248"/>
                </a:lnTo>
                <a:lnTo>
                  <a:pt x="2879900" y="1493104"/>
                </a:lnTo>
                <a:lnTo>
                  <a:pt x="2882853" y="1501603"/>
                </a:lnTo>
                <a:lnTo>
                  <a:pt x="2885806" y="1507674"/>
                </a:lnTo>
                <a:lnTo>
                  <a:pt x="2897618" y="1502817"/>
                </a:lnTo>
                <a:lnTo>
                  <a:pt x="2907215" y="1496747"/>
                </a:lnTo>
                <a:lnTo>
                  <a:pt x="2916812" y="1496747"/>
                </a:lnTo>
                <a:lnTo>
                  <a:pt x="2919765" y="1500794"/>
                </a:lnTo>
                <a:lnTo>
                  <a:pt x="2926409" y="1499984"/>
                </a:lnTo>
                <a:lnTo>
                  <a:pt x="2928624" y="1506055"/>
                </a:lnTo>
                <a:lnTo>
                  <a:pt x="2919765" y="1513340"/>
                </a:lnTo>
                <a:lnTo>
                  <a:pt x="2907215" y="1536409"/>
                </a:lnTo>
                <a:lnTo>
                  <a:pt x="2900571" y="1537623"/>
                </a:lnTo>
                <a:lnTo>
                  <a:pt x="2894665" y="1543289"/>
                </a:lnTo>
                <a:lnTo>
                  <a:pt x="2913121" y="1543694"/>
                </a:lnTo>
                <a:lnTo>
                  <a:pt x="2913121" y="1548145"/>
                </a:lnTo>
                <a:lnTo>
                  <a:pt x="2907215" y="1555430"/>
                </a:lnTo>
                <a:lnTo>
                  <a:pt x="2913859" y="1562715"/>
                </a:lnTo>
                <a:lnTo>
                  <a:pt x="2912383" y="1570809"/>
                </a:lnTo>
                <a:lnTo>
                  <a:pt x="2913859" y="1583356"/>
                </a:lnTo>
                <a:lnTo>
                  <a:pt x="2918288" y="1586593"/>
                </a:lnTo>
                <a:lnTo>
                  <a:pt x="2923456" y="1598330"/>
                </a:lnTo>
                <a:lnTo>
                  <a:pt x="2933792" y="1598330"/>
                </a:lnTo>
                <a:lnTo>
                  <a:pt x="2938221" y="1601972"/>
                </a:lnTo>
                <a:lnTo>
                  <a:pt x="2952248" y="1602782"/>
                </a:lnTo>
                <a:lnTo>
                  <a:pt x="2950033" y="1609257"/>
                </a:lnTo>
                <a:lnTo>
                  <a:pt x="2938959" y="1612495"/>
                </a:lnTo>
                <a:lnTo>
                  <a:pt x="2952248" y="1620994"/>
                </a:lnTo>
                <a:lnTo>
                  <a:pt x="2967751" y="1620994"/>
                </a:lnTo>
                <a:lnTo>
                  <a:pt x="2977348" y="1625041"/>
                </a:lnTo>
                <a:lnTo>
                  <a:pt x="2981777" y="1622613"/>
                </a:lnTo>
                <a:lnTo>
                  <a:pt x="2995066" y="1627065"/>
                </a:lnTo>
                <a:lnTo>
                  <a:pt x="2998019" y="1632326"/>
                </a:lnTo>
                <a:lnTo>
                  <a:pt x="3014260" y="1634754"/>
                </a:lnTo>
                <a:lnTo>
                  <a:pt x="3017951" y="1630302"/>
                </a:lnTo>
                <a:lnTo>
                  <a:pt x="3031978" y="1620994"/>
                </a:lnTo>
                <a:lnTo>
                  <a:pt x="3033455" y="1628684"/>
                </a:lnTo>
                <a:lnTo>
                  <a:pt x="3031240" y="1632326"/>
                </a:lnTo>
                <a:lnTo>
                  <a:pt x="3043052" y="1633945"/>
                </a:lnTo>
                <a:lnTo>
                  <a:pt x="3060031" y="1642039"/>
                </a:lnTo>
                <a:lnTo>
                  <a:pt x="3060770" y="1646896"/>
                </a:lnTo>
                <a:lnTo>
                  <a:pt x="3053387" y="1648515"/>
                </a:lnTo>
                <a:lnTo>
                  <a:pt x="3049696" y="1649324"/>
                </a:lnTo>
                <a:lnTo>
                  <a:pt x="3058555" y="1654181"/>
                </a:lnTo>
                <a:lnTo>
                  <a:pt x="3068152" y="1653776"/>
                </a:lnTo>
                <a:lnTo>
                  <a:pt x="3073320" y="1658632"/>
                </a:lnTo>
                <a:lnTo>
                  <a:pt x="3065199" y="1661870"/>
                </a:lnTo>
                <a:lnTo>
                  <a:pt x="3059293" y="1659442"/>
                </a:lnTo>
                <a:lnTo>
                  <a:pt x="3049696" y="1660656"/>
                </a:lnTo>
                <a:lnTo>
                  <a:pt x="3035669" y="1664298"/>
                </a:lnTo>
                <a:lnTo>
                  <a:pt x="3012784" y="1676035"/>
                </a:lnTo>
                <a:lnTo>
                  <a:pt x="3003925" y="1676035"/>
                </a:lnTo>
                <a:lnTo>
                  <a:pt x="2986945" y="1680487"/>
                </a:lnTo>
                <a:lnTo>
                  <a:pt x="2971442" y="1683725"/>
                </a:lnTo>
                <a:lnTo>
                  <a:pt x="2955939" y="1691819"/>
                </a:lnTo>
                <a:lnTo>
                  <a:pt x="2947818" y="1691819"/>
                </a:lnTo>
                <a:lnTo>
                  <a:pt x="2949295" y="1695866"/>
                </a:lnTo>
                <a:lnTo>
                  <a:pt x="2936006" y="1694652"/>
                </a:lnTo>
                <a:lnTo>
                  <a:pt x="2931577" y="1684939"/>
                </a:lnTo>
                <a:lnTo>
                  <a:pt x="2926409" y="1684534"/>
                </a:lnTo>
                <a:lnTo>
                  <a:pt x="2923456" y="1689795"/>
                </a:lnTo>
                <a:lnTo>
                  <a:pt x="2917550" y="1688986"/>
                </a:lnTo>
                <a:lnTo>
                  <a:pt x="2910168" y="1699509"/>
                </a:lnTo>
                <a:lnTo>
                  <a:pt x="2913121" y="1704365"/>
                </a:lnTo>
                <a:lnTo>
                  <a:pt x="2898356" y="1715697"/>
                </a:lnTo>
                <a:lnTo>
                  <a:pt x="2885068" y="1731886"/>
                </a:lnTo>
                <a:lnTo>
                  <a:pt x="2875470" y="1733505"/>
                </a:lnTo>
                <a:lnTo>
                  <a:pt x="2864397" y="1741194"/>
                </a:lnTo>
                <a:lnTo>
                  <a:pt x="2858491" y="1740790"/>
                </a:lnTo>
                <a:lnTo>
                  <a:pt x="2854800" y="1743218"/>
                </a:lnTo>
                <a:lnTo>
                  <a:pt x="2853323" y="1751312"/>
                </a:lnTo>
                <a:lnTo>
                  <a:pt x="2848894" y="1754955"/>
                </a:lnTo>
                <a:lnTo>
                  <a:pt x="2844464" y="1750503"/>
                </a:lnTo>
                <a:lnTo>
                  <a:pt x="2838558" y="1754145"/>
                </a:lnTo>
                <a:lnTo>
                  <a:pt x="2831176" y="1748884"/>
                </a:lnTo>
                <a:lnTo>
                  <a:pt x="2829699" y="1738361"/>
                </a:lnTo>
                <a:lnTo>
                  <a:pt x="2824532" y="1735528"/>
                </a:lnTo>
                <a:lnTo>
                  <a:pt x="2820102" y="1738361"/>
                </a:lnTo>
                <a:lnTo>
                  <a:pt x="2818626" y="1729053"/>
                </a:lnTo>
                <a:lnTo>
                  <a:pt x="2814934" y="1720554"/>
                </a:lnTo>
                <a:lnTo>
                  <a:pt x="2815673" y="1710031"/>
                </a:lnTo>
                <a:lnTo>
                  <a:pt x="2823055" y="1695866"/>
                </a:lnTo>
                <a:lnTo>
                  <a:pt x="2835605" y="1686558"/>
                </a:lnTo>
                <a:lnTo>
                  <a:pt x="2837082" y="1679678"/>
                </a:lnTo>
                <a:lnTo>
                  <a:pt x="2855538" y="1669964"/>
                </a:lnTo>
                <a:lnTo>
                  <a:pt x="2876947" y="1664703"/>
                </a:lnTo>
                <a:lnTo>
                  <a:pt x="2893188" y="1654181"/>
                </a:lnTo>
                <a:lnTo>
                  <a:pt x="2909430" y="1650538"/>
                </a:lnTo>
                <a:lnTo>
                  <a:pt x="2915336" y="1652966"/>
                </a:lnTo>
                <a:lnTo>
                  <a:pt x="2917550" y="1661465"/>
                </a:lnTo>
                <a:lnTo>
                  <a:pt x="2923456" y="1665513"/>
                </a:lnTo>
                <a:lnTo>
                  <a:pt x="2922718" y="1661465"/>
                </a:lnTo>
                <a:lnTo>
                  <a:pt x="2923456" y="1655799"/>
                </a:lnTo>
                <a:lnTo>
                  <a:pt x="2933792" y="1654181"/>
                </a:lnTo>
                <a:lnTo>
                  <a:pt x="2947080" y="1652562"/>
                </a:lnTo>
                <a:lnTo>
                  <a:pt x="2958154" y="1647705"/>
                </a:lnTo>
                <a:lnTo>
                  <a:pt x="2942651" y="1648515"/>
                </a:lnTo>
                <a:lnTo>
                  <a:pt x="2921980" y="1646896"/>
                </a:lnTo>
                <a:lnTo>
                  <a:pt x="2914597" y="1642849"/>
                </a:lnTo>
                <a:lnTo>
                  <a:pt x="2905738" y="1642849"/>
                </a:lnTo>
                <a:lnTo>
                  <a:pt x="2899094" y="1650134"/>
                </a:lnTo>
                <a:lnTo>
                  <a:pt x="2887282" y="1647300"/>
                </a:lnTo>
                <a:lnTo>
                  <a:pt x="2897618" y="1635564"/>
                </a:lnTo>
                <a:lnTo>
                  <a:pt x="2907215" y="1633945"/>
                </a:lnTo>
                <a:lnTo>
                  <a:pt x="2917550" y="1623827"/>
                </a:lnTo>
                <a:lnTo>
                  <a:pt x="2918288" y="1618970"/>
                </a:lnTo>
                <a:lnTo>
                  <a:pt x="2911644" y="1622208"/>
                </a:lnTo>
                <a:lnTo>
                  <a:pt x="2910906" y="1616947"/>
                </a:lnTo>
                <a:lnTo>
                  <a:pt x="2899832" y="1630707"/>
                </a:lnTo>
                <a:lnTo>
                  <a:pt x="2891712" y="1632731"/>
                </a:lnTo>
                <a:lnTo>
                  <a:pt x="2881376" y="1642849"/>
                </a:lnTo>
                <a:lnTo>
                  <a:pt x="2868826" y="1643658"/>
                </a:lnTo>
                <a:lnTo>
                  <a:pt x="2865135" y="1649324"/>
                </a:lnTo>
                <a:lnTo>
                  <a:pt x="2842988" y="1654585"/>
                </a:lnTo>
                <a:lnTo>
                  <a:pt x="2838558" y="1652157"/>
                </a:lnTo>
                <a:lnTo>
                  <a:pt x="2840773" y="1647705"/>
                </a:lnTo>
                <a:lnTo>
                  <a:pt x="2837820" y="1647300"/>
                </a:lnTo>
                <a:lnTo>
                  <a:pt x="2843726" y="1637992"/>
                </a:lnTo>
                <a:lnTo>
                  <a:pt x="2835605" y="1646896"/>
                </a:lnTo>
                <a:lnTo>
                  <a:pt x="2830437" y="1655395"/>
                </a:lnTo>
                <a:lnTo>
                  <a:pt x="2818626" y="1657823"/>
                </a:lnTo>
                <a:lnTo>
                  <a:pt x="2810505" y="1654585"/>
                </a:lnTo>
                <a:lnTo>
                  <a:pt x="2806075" y="1660656"/>
                </a:lnTo>
                <a:lnTo>
                  <a:pt x="2800169" y="1659442"/>
                </a:lnTo>
                <a:lnTo>
                  <a:pt x="2797955" y="1652562"/>
                </a:lnTo>
                <a:lnTo>
                  <a:pt x="2786881" y="1653776"/>
                </a:lnTo>
                <a:lnTo>
                  <a:pt x="2772116" y="1650943"/>
                </a:lnTo>
                <a:lnTo>
                  <a:pt x="2790572" y="1661061"/>
                </a:lnTo>
                <a:lnTo>
                  <a:pt x="2787619" y="1671179"/>
                </a:lnTo>
                <a:lnTo>
                  <a:pt x="2794264" y="1678059"/>
                </a:lnTo>
                <a:lnTo>
                  <a:pt x="2798693" y="1671988"/>
                </a:lnTo>
                <a:lnTo>
                  <a:pt x="2808290" y="1676845"/>
                </a:lnTo>
                <a:lnTo>
                  <a:pt x="2801646" y="1684534"/>
                </a:lnTo>
                <a:lnTo>
                  <a:pt x="2792787" y="1685748"/>
                </a:lnTo>
                <a:lnTo>
                  <a:pt x="2789096" y="1680487"/>
                </a:lnTo>
                <a:lnTo>
                  <a:pt x="2777284" y="1686558"/>
                </a:lnTo>
                <a:lnTo>
                  <a:pt x="2769901" y="1686153"/>
                </a:lnTo>
                <a:lnTo>
                  <a:pt x="2760304" y="1691819"/>
                </a:lnTo>
                <a:lnTo>
                  <a:pt x="2755137" y="1694247"/>
                </a:lnTo>
                <a:lnTo>
                  <a:pt x="2747754" y="1691414"/>
                </a:lnTo>
                <a:lnTo>
                  <a:pt x="2739634" y="1701532"/>
                </a:lnTo>
                <a:lnTo>
                  <a:pt x="2732251" y="1701532"/>
                </a:lnTo>
                <a:lnTo>
                  <a:pt x="2730036" y="1691414"/>
                </a:lnTo>
                <a:lnTo>
                  <a:pt x="2718963" y="1691414"/>
                </a:lnTo>
                <a:lnTo>
                  <a:pt x="2710104" y="1699913"/>
                </a:lnTo>
                <a:lnTo>
                  <a:pt x="2700507" y="1701127"/>
                </a:lnTo>
                <a:lnTo>
                  <a:pt x="2698292" y="1694247"/>
                </a:lnTo>
                <a:lnTo>
                  <a:pt x="2701245" y="1684939"/>
                </a:lnTo>
                <a:lnTo>
                  <a:pt x="2687957" y="1699913"/>
                </a:lnTo>
                <a:lnTo>
                  <a:pt x="2679098" y="1714078"/>
                </a:lnTo>
                <a:lnTo>
                  <a:pt x="2673192" y="1717721"/>
                </a:lnTo>
                <a:lnTo>
                  <a:pt x="2670239" y="1713674"/>
                </a:lnTo>
                <a:lnTo>
                  <a:pt x="2664333" y="1723792"/>
                </a:lnTo>
                <a:lnTo>
                  <a:pt x="2658427" y="1723792"/>
                </a:lnTo>
                <a:lnTo>
                  <a:pt x="2656950" y="1714078"/>
                </a:lnTo>
                <a:lnTo>
                  <a:pt x="2651783" y="1723387"/>
                </a:lnTo>
                <a:lnTo>
                  <a:pt x="2647353" y="1729053"/>
                </a:lnTo>
                <a:lnTo>
                  <a:pt x="2640709" y="1727029"/>
                </a:lnTo>
                <a:lnTo>
                  <a:pt x="2639970" y="1721363"/>
                </a:lnTo>
                <a:lnTo>
                  <a:pt x="2634065" y="1729458"/>
                </a:lnTo>
                <a:lnTo>
                  <a:pt x="2628897" y="1729458"/>
                </a:lnTo>
                <a:lnTo>
                  <a:pt x="2622253" y="1741599"/>
                </a:lnTo>
                <a:lnTo>
                  <a:pt x="2604535" y="1754955"/>
                </a:lnTo>
                <a:lnTo>
                  <a:pt x="2597891" y="1771143"/>
                </a:lnTo>
                <a:lnTo>
                  <a:pt x="2591247" y="1778023"/>
                </a:lnTo>
                <a:lnTo>
                  <a:pt x="2589770" y="1784903"/>
                </a:lnTo>
                <a:lnTo>
                  <a:pt x="2584602" y="1788546"/>
                </a:lnTo>
                <a:lnTo>
                  <a:pt x="2583126" y="1794212"/>
                </a:lnTo>
                <a:lnTo>
                  <a:pt x="2589770" y="1794212"/>
                </a:lnTo>
                <a:lnTo>
                  <a:pt x="2590508" y="1801092"/>
                </a:lnTo>
                <a:lnTo>
                  <a:pt x="2572790" y="1815662"/>
                </a:lnTo>
                <a:lnTo>
                  <a:pt x="2572790" y="1819709"/>
                </a:lnTo>
                <a:lnTo>
                  <a:pt x="2585341" y="1826589"/>
                </a:lnTo>
                <a:lnTo>
                  <a:pt x="2591247" y="1841564"/>
                </a:lnTo>
                <a:lnTo>
                  <a:pt x="2591985" y="1849253"/>
                </a:lnTo>
                <a:lnTo>
                  <a:pt x="2606750" y="1848848"/>
                </a:lnTo>
                <a:lnTo>
                  <a:pt x="2610441" y="1838326"/>
                </a:lnTo>
                <a:lnTo>
                  <a:pt x="2609703" y="1830636"/>
                </a:lnTo>
                <a:lnTo>
                  <a:pt x="2614132" y="1829017"/>
                </a:lnTo>
                <a:lnTo>
                  <a:pt x="2618562" y="1844801"/>
                </a:lnTo>
                <a:lnTo>
                  <a:pt x="2612656" y="1854514"/>
                </a:lnTo>
                <a:lnTo>
                  <a:pt x="2589770" y="1865037"/>
                </a:lnTo>
                <a:lnTo>
                  <a:pt x="2583126" y="1863013"/>
                </a:lnTo>
                <a:lnTo>
                  <a:pt x="2583864" y="1856538"/>
                </a:lnTo>
                <a:lnTo>
                  <a:pt x="2578696" y="1848039"/>
                </a:lnTo>
                <a:lnTo>
                  <a:pt x="2569838" y="1863823"/>
                </a:lnTo>
                <a:lnTo>
                  <a:pt x="2560979" y="1872726"/>
                </a:lnTo>
                <a:lnTo>
                  <a:pt x="2554334" y="1871512"/>
                </a:lnTo>
                <a:lnTo>
                  <a:pt x="2555073" y="1865442"/>
                </a:lnTo>
                <a:lnTo>
                  <a:pt x="2555073" y="1856133"/>
                </a:lnTo>
                <a:lnTo>
                  <a:pt x="2545475" y="1846420"/>
                </a:lnTo>
                <a:lnTo>
                  <a:pt x="2545475" y="1856943"/>
                </a:lnTo>
                <a:lnTo>
                  <a:pt x="2543999" y="1869084"/>
                </a:lnTo>
                <a:lnTo>
                  <a:pt x="2547690" y="1873536"/>
                </a:lnTo>
                <a:lnTo>
                  <a:pt x="2541784" y="1875559"/>
                </a:lnTo>
                <a:lnTo>
                  <a:pt x="2521852" y="1876774"/>
                </a:lnTo>
                <a:lnTo>
                  <a:pt x="2509302" y="1879607"/>
                </a:lnTo>
                <a:lnTo>
                  <a:pt x="2499704" y="1877178"/>
                </a:lnTo>
                <a:lnTo>
                  <a:pt x="2479772" y="1878393"/>
                </a:lnTo>
                <a:lnTo>
                  <a:pt x="2476081" y="1875559"/>
                </a:lnTo>
                <a:lnTo>
                  <a:pt x="2470175" y="1875964"/>
                </a:lnTo>
                <a:lnTo>
                  <a:pt x="2454671" y="1886082"/>
                </a:lnTo>
                <a:lnTo>
                  <a:pt x="2443598" y="1886487"/>
                </a:lnTo>
                <a:lnTo>
                  <a:pt x="2428095" y="1894176"/>
                </a:lnTo>
                <a:lnTo>
                  <a:pt x="2419236" y="1896605"/>
                </a:lnTo>
                <a:lnTo>
                  <a:pt x="2411853" y="1903080"/>
                </a:lnTo>
                <a:lnTo>
                  <a:pt x="2411115" y="1909151"/>
                </a:lnTo>
                <a:lnTo>
                  <a:pt x="2397827" y="1916031"/>
                </a:lnTo>
                <a:lnTo>
                  <a:pt x="2401518" y="1922102"/>
                </a:lnTo>
                <a:lnTo>
                  <a:pt x="2408162" y="1926958"/>
                </a:lnTo>
                <a:lnTo>
                  <a:pt x="2409639" y="1932624"/>
                </a:lnTo>
                <a:lnTo>
                  <a:pt x="2403733" y="1939100"/>
                </a:lnTo>
                <a:lnTo>
                  <a:pt x="2404471" y="1942337"/>
                </a:lnTo>
                <a:lnTo>
                  <a:pt x="2400041" y="1950836"/>
                </a:lnTo>
                <a:lnTo>
                  <a:pt x="2401518" y="1955288"/>
                </a:lnTo>
                <a:lnTo>
                  <a:pt x="2397827" y="1960954"/>
                </a:lnTo>
                <a:lnTo>
                  <a:pt x="2393397" y="1970668"/>
                </a:lnTo>
                <a:lnTo>
                  <a:pt x="2389706" y="1970668"/>
                </a:lnTo>
                <a:lnTo>
                  <a:pt x="2384538" y="1975929"/>
                </a:lnTo>
                <a:lnTo>
                  <a:pt x="2380109" y="1989689"/>
                </a:lnTo>
                <a:lnTo>
                  <a:pt x="2373465" y="1991713"/>
                </a:lnTo>
                <a:lnTo>
                  <a:pt x="2369773" y="1996974"/>
                </a:lnTo>
                <a:lnTo>
                  <a:pt x="2365344" y="1996569"/>
                </a:lnTo>
                <a:lnTo>
                  <a:pt x="2364606" y="2002640"/>
                </a:lnTo>
                <a:lnTo>
                  <a:pt x="2356485" y="2011544"/>
                </a:lnTo>
                <a:lnTo>
                  <a:pt x="2355747" y="2009115"/>
                </a:lnTo>
                <a:lnTo>
                  <a:pt x="2348364" y="2013972"/>
                </a:lnTo>
                <a:lnTo>
                  <a:pt x="2353532" y="2001830"/>
                </a:lnTo>
                <a:lnTo>
                  <a:pt x="2349103" y="1997783"/>
                </a:lnTo>
                <a:lnTo>
                  <a:pt x="2342458" y="1999402"/>
                </a:lnTo>
                <a:lnTo>
                  <a:pt x="2330647" y="1988880"/>
                </a:lnTo>
                <a:lnTo>
                  <a:pt x="2326955" y="1981999"/>
                </a:lnTo>
                <a:lnTo>
                  <a:pt x="2329170" y="1975119"/>
                </a:lnTo>
                <a:lnTo>
                  <a:pt x="2345411" y="1959335"/>
                </a:lnTo>
                <a:lnTo>
                  <a:pt x="2335076" y="1964192"/>
                </a:lnTo>
                <a:lnTo>
                  <a:pt x="2325479" y="1971882"/>
                </a:lnTo>
                <a:lnTo>
                  <a:pt x="2321049" y="1980381"/>
                </a:lnTo>
                <a:lnTo>
                  <a:pt x="2322526" y="1989689"/>
                </a:lnTo>
                <a:lnTo>
                  <a:pt x="2326955" y="1994141"/>
                </a:lnTo>
                <a:lnTo>
                  <a:pt x="2328432" y="2006687"/>
                </a:lnTo>
                <a:lnTo>
                  <a:pt x="2332861" y="2011544"/>
                </a:lnTo>
                <a:lnTo>
                  <a:pt x="2339505" y="2026923"/>
                </a:lnTo>
                <a:lnTo>
                  <a:pt x="2338767" y="2038255"/>
                </a:lnTo>
                <a:lnTo>
                  <a:pt x="2330647" y="2055657"/>
                </a:lnTo>
                <a:lnTo>
                  <a:pt x="2319573" y="2061728"/>
                </a:lnTo>
                <a:lnTo>
                  <a:pt x="2311452" y="2080345"/>
                </a:lnTo>
                <a:lnTo>
                  <a:pt x="2306284" y="2089249"/>
                </a:lnTo>
                <a:lnTo>
                  <a:pt x="2306284" y="2094915"/>
                </a:lnTo>
                <a:lnTo>
                  <a:pt x="2303331" y="2098557"/>
                </a:lnTo>
                <a:lnTo>
                  <a:pt x="2302593" y="2094915"/>
                </a:lnTo>
                <a:lnTo>
                  <a:pt x="2301117" y="2091272"/>
                </a:lnTo>
                <a:lnTo>
                  <a:pt x="2291520" y="2107866"/>
                </a:lnTo>
                <a:lnTo>
                  <a:pt x="2290043" y="2112318"/>
                </a:lnTo>
                <a:lnTo>
                  <a:pt x="2287828" y="2115960"/>
                </a:lnTo>
                <a:lnTo>
                  <a:pt x="2286352" y="2107056"/>
                </a:lnTo>
                <a:lnTo>
                  <a:pt x="2289305" y="2096938"/>
                </a:lnTo>
                <a:lnTo>
                  <a:pt x="2295211" y="2088035"/>
                </a:lnTo>
                <a:lnTo>
                  <a:pt x="2293734" y="2082369"/>
                </a:lnTo>
                <a:lnTo>
                  <a:pt x="2299640" y="2075084"/>
                </a:lnTo>
                <a:lnTo>
                  <a:pt x="2298164" y="2072655"/>
                </a:lnTo>
                <a:lnTo>
                  <a:pt x="2306284" y="2068608"/>
                </a:lnTo>
                <a:lnTo>
                  <a:pt x="2294473" y="2068608"/>
                </a:lnTo>
                <a:lnTo>
                  <a:pt x="2291520" y="2062133"/>
                </a:lnTo>
                <a:lnTo>
                  <a:pt x="2294473" y="2058086"/>
                </a:lnTo>
                <a:lnTo>
                  <a:pt x="2293734" y="2056062"/>
                </a:lnTo>
                <a:lnTo>
                  <a:pt x="2289305" y="2056062"/>
                </a:lnTo>
                <a:lnTo>
                  <a:pt x="2287828" y="2052420"/>
                </a:lnTo>
                <a:lnTo>
                  <a:pt x="2284875" y="2056062"/>
                </a:lnTo>
                <a:lnTo>
                  <a:pt x="2276755" y="2046754"/>
                </a:lnTo>
                <a:lnTo>
                  <a:pt x="2276755" y="2037850"/>
                </a:lnTo>
                <a:lnTo>
                  <a:pt x="2283399" y="2028542"/>
                </a:lnTo>
                <a:lnTo>
                  <a:pt x="2286352" y="2015186"/>
                </a:lnTo>
                <a:lnTo>
                  <a:pt x="2278231" y="2003045"/>
                </a:lnTo>
                <a:lnTo>
                  <a:pt x="2283399" y="1993331"/>
                </a:lnTo>
                <a:lnTo>
                  <a:pt x="2292258" y="1988880"/>
                </a:lnTo>
                <a:lnTo>
                  <a:pt x="2289305" y="1985642"/>
                </a:lnTo>
                <a:lnTo>
                  <a:pt x="2291520" y="1977143"/>
                </a:lnTo>
                <a:lnTo>
                  <a:pt x="2289305" y="1973500"/>
                </a:lnTo>
                <a:lnTo>
                  <a:pt x="2289305" y="1976333"/>
                </a:lnTo>
                <a:lnTo>
                  <a:pt x="2287090" y="1984832"/>
                </a:lnTo>
                <a:lnTo>
                  <a:pt x="2276755" y="1992117"/>
                </a:lnTo>
                <a:lnTo>
                  <a:pt x="2270111" y="1996569"/>
                </a:lnTo>
                <a:lnTo>
                  <a:pt x="2266419" y="1996164"/>
                </a:lnTo>
                <a:lnTo>
                  <a:pt x="2270849" y="2002640"/>
                </a:lnTo>
                <a:lnTo>
                  <a:pt x="2269372" y="2007901"/>
                </a:lnTo>
                <a:lnTo>
                  <a:pt x="2267896" y="2021257"/>
                </a:lnTo>
                <a:lnTo>
                  <a:pt x="2270111" y="2026518"/>
                </a:lnTo>
                <a:lnTo>
                  <a:pt x="2268634" y="2032993"/>
                </a:lnTo>
                <a:lnTo>
                  <a:pt x="2269372" y="2041897"/>
                </a:lnTo>
                <a:lnTo>
                  <a:pt x="2267896" y="2059705"/>
                </a:lnTo>
                <a:lnTo>
                  <a:pt x="2264943" y="2060109"/>
                </a:lnTo>
                <a:lnTo>
                  <a:pt x="2253131" y="2047563"/>
                </a:lnTo>
                <a:lnTo>
                  <a:pt x="2243534" y="2045944"/>
                </a:lnTo>
                <a:lnTo>
                  <a:pt x="2237628" y="2035826"/>
                </a:lnTo>
                <a:lnTo>
                  <a:pt x="2232460" y="2035422"/>
                </a:lnTo>
                <a:lnTo>
                  <a:pt x="2230984" y="2030970"/>
                </a:lnTo>
                <a:lnTo>
                  <a:pt x="2235413" y="2021257"/>
                </a:lnTo>
                <a:lnTo>
                  <a:pt x="2228031" y="2030160"/>
                </a:lnTo>
                <a:lnTo>
                  <a:pt x="2228031" y="2038255"/>
                </a:lnTo>
                <a:lnTo>
                  <a:pt x="2235413" y="2041088"/>
                </a:lnTo>
                <a:lnTo>
                  <a:pt x="2241319" y="2049587"/>
                </a:lnTo>
                <a:lnTo>
                  <a:pt x="2252393" y="2053634"/>
                </a:lnTo>
                <a:lnTo>
                  <a:pt x="2263466" y="2066180"/>
                </a:lnTo>
                <a:lnTo>
                  <a:pt x="2270849" y="2070227"/>
                </a:lnTo>
                <a:lnTo>
                  <a:pt x="2271587" y="2078321"/>
                </a:lnTo>
                <a:lnTo>
                  <a:pt x="2269372" y="2087630"/>
                </a:lnTo>
                <a:lnTo>
                  <a:pt x="2261990" y="2087225"/>
                </a:lnTo>
                <a:lnTo>
                  <a:pt x="2258299" y="2079131"/>
                </a:lnTo>
                <a:lnTo>
                  <a:pt x="2253869" y="2077107"/>
                </a:lnTo>
                <a:lnTo>
                  <a:pt x="2258299" y="2088439"/>
                </a:lnTo>
                <a:lnTo>
                  <a:pt x="2269372" y="2094915"/>
                </a:lnTo>
                <a:lnTo>
                  <a:pt x="2271587" y="2100985"/>
                </a:lnTo>
                <a:lnTo>
                  <a:pt x="2268634" y="2103818"/>
                </a:lnTo>
                <a:lnTo>
                  <a:pt x="2267896" y="2107866"/>
                </a:lnTo>
                <a:lnTo>
                  <a:pt x="2257560" y="2105842"/>
                </a:lnTo>
                <a:lnTo>
                  <a:pt x="2270111" y="2115960"/>
                </a:lnTo>
                <a:lnTo>
                  <a:pt x="2266419" y="2122031"/>
                </a:lnTo>
                <a:lnTo>
                  <a:pt x="2259775" y="2119602"/>
                </a:lnTo>
                <a:lnTo>
                  <a:pt x="2255346" y="2111508"/>
                </a:lnTo>
                <a:lnTo>
                  <a:pt x="2242795" y="2111103"/>
                </a:lnTo>
                <a:lnTo>
                  <a:pt x="2234675" y="2107461"/>
                </a:lnTo>
                <a:lnTo>
                  <a:pt x="2241319" y="2114746"/>
                </a:lnTo>
                <a:lnTo>
                  <a:pt x="2249440" y="2117579"/>
                </a:lnTo>
                <a:lnTo>
                  <a:pt x="2255346" y="2117579"/>
                </a:lnTo>
                <a:lnTo>
                  <a:pt x="2259037" y="2128911"/>
                </a:lnTo>
                <a:lnTo>
                  <a:pt x="2267896" y="2130935"/>
                </a:lnTo>
                <a:lnTo>
                  <a:pt x="2274540" y="2129315"/>
                </a:lnTo>
                <a:lnTo>
                  <a:pt x="2279708" y="2132958"/>
                </a:lnTo>
                <a:lnTo>
                  <a:pt x="2281922" y="2141457"/>
                </a:lnTo>
                <a:lnTo>
                  <a:pt x="2278231" y="2150361"/>
                </a:lnTo>
                <a:lnTo>
                  <a:pt x="2273063" y="2147932"/>
                </a:lnTo>
                <a:lnTo>
                  <a:pt x="2272325" y="2152384"/>
                </a:lnTo>
                <a:lnTo>
                  <a:pt x="2276755" y="2156431"/>
                </a:lnTo>
                <a:lnTo>
                  <a:pt x="2278231" y="2166144"/>
                </a:lnTo>
                <a:lnTo>
                  <a:pt x="2275278" y="2171001"/>
                </a:lnTo>
                <a:lnTo>
                  <a:pt x="2268634" y="2171001"/>
                </a:lnTo>
                <a:lnTo>
                  <a:pt x="2266419" y="2173429"/>
                </a:lnTo>
                <a:lnTo>
                  <a:pt x="2253131" y="2176667"/>
                </a:lnTo>
                <a:lnTo>
                  <a:pt x="2248701" y="2181119"/>
                </a:lnTo>
                <a:lnTo>
                  <a:pt x="2242057" y="2179096"/>
                </a:lnTo>
                <a:lnTo>
                  <a:pt x="2236890" y="2169382"/>
                </a:lnTo>
                <a:lnTo>
                  <a:pt x="2233937" y="2171406"/>
                </a:lnTo>
                <a:lnTo>
                  <a:pt x="2233198" y="2185166"/>
                </a:lnTo>
                <a:lnTo>
                  <a:pt x="2231722" y="2190428"/>
                </a:lnTo>
                <a:lnTo>
                  <a:pt x="2241319" y="2187999"/>
                </a:lnTo>
                <a:lnTo>
                  <a:pt x="2261252" y="2185166"/>
                </a:lnTo>
                <a:lnTo>
                  <a:pt x="2265681" y="2186785"/>
                </a:lnTo>
                <a:lnTo>
                  <a:pt x="2267158" y="2200141"/>
                </a:lnTo>
                <a:lnTo>
                  <a:pt x="2271587" y="2202164"/>
                </a:lnTo>
                <a:lnTo>
                  <a:pt x="2272325" y="2196498"/>
                </a:lnTo>
                <a:lnTo>
                  <a:pt x="2277493" y="2187190"/>
                </a:lnTo>
                <a:lnTo>
                  <a:pt x="2280446" y="2186785"/>
                </a:lnTo>
                <a:lnTo>
                  <a:pt x="2284137" y="2194475"/>
                </a:lnTo>
                <a:lnTo>
                  <a:pt x="2281922" y="2204188"/>
                </a:lnTo>
                <a:lnTo>
                  <a:pt x="2278231" y="2204593"/>
                </a:lnTo>
                <a:lnTo>
                  <a:pt x="2267896" y="2212687"/>
                </a:lnTo>
                <a:lnTo>
                  <a:pt x="2264205" y="2219567"/>
                </a:lnTo>
                <a:lnTo>
                  <a:pt x="2259775" y="2222400"/>
                </a:lnTo>
                <a:lnTo>
                  <a:pt x="2253131" y="2218757"/>
                </a:lnTo>
                <a:lnTo>
                  <a:pt x="2246487" y="2219567"/>
                </a:lnTo>
                <a:lnTo>
                  <a:pt x="2242795" y="2209449"/>
                </a:lnTo>
                <a:lnTo>
                  <a:pt x="2241319" y="2215925"/>
                </a:lnTo>
                <a:lnTo>
                  <a:pt x="2234675" y="2218757"/>
                </a:lnTo>
                <a:lnTo>
                  <a:pt x="2228031" y="2215520"/>
                </a:lnTo>
                <a:lnTo>
                  <a:pt x="2220648" y="2215115"/>
                </a:lnTo>
                <a:lnTo>
                  <a:pt x="2226554" y="2221186"/>
                </a:lnTo>
                <a:lnTo>
                  <a:pt x="2238366" y="2223209"/>
                </a:lnTo>
                <a:lnTo>
                  <a:pt x="2241319" y="2227661"/>
                </a:lnTo>
                <a:lnTo>
                  <a:pt x="2236151" y="2231709"/>
                </a:lnTo>
                <a:lnTo>
                  <a:pt x="2238366" y="2234946"/>
                </a:lnTo>
                <a:lnTo>
                  <a:pt x="2225078" y="2240612"/>
                </a:lnTo>
                <a:lnTo>
                  <a:pt x="2216219" y="2236970"/>
                </a:lnTo>
                <a:lnTo>
                  <a:pt x="2223601" y="2243850"/>
                </a:lnTo>
                <a:lnTo>
                  <a:pt x="2236151" y="2244659"/>
                </a:lnTo>
                <a:lnTo>
                  <a:pt x="2245748" y="2236970"/>
                </a:lnTo>
                <a:lnTo>
                  <a:pt x="2247225" y="2240612"/>
                </a:lnTo>
                <a:lnTo>
                  <a:pt x="2250916" y="2241826"/>
                </a:lnTo>
                <a:lnTo>
                  <a:pt x="2242057" y="2251539"/>
                </a:lnTo>
                <a:lnTo>
                  <a:pt x="2233198" y="2251944"/>
                </a:lnTo>
                <a:lnTo>
                  <a:pt x="2232460" y="2249111"/>
                </a:lnTo>
                <a:lnTo>
                  <a:pt x="2225816" y="2249921"/>
                </a:lnTo>
                <a:lnTo>
                  <a:pt x="2222863" y="2251944"/>
                </a:lnTo>
                <a:lnTo>
                  <a:pt x="2210313" y="2253158"/>
                </a:lnTo>
                <a:lnTo>
                  <a:pt x="2187427" y="2266109"/>
                </a:lnTo>
                <a:lnTo>
                  <a:pt x="2162327" y="2284726"/>
                </a:lnTo>
                <a:lnTo>
                  <a:pt x="2154206" y="2298891"/>
                </a:lnTo>
                <a:lnTo>
                  <a:pt x="2149777" y="2299700"/>
                </a:lnTo>
                <a:lnTo>
                  <a:pt x="2144609" y="2296868"/>
                </a:lnTo>
                <a:lnTo>
                  <a:pt x="2130582" y="2298486"/>
                </a:lnTo>
                <a:lnTo>
                  <a:pt x="2120247" y="2306176"/>
                </a:lnTo>
                <a:lnTo>
                  <a:pt x="2101791" y="2329245"/>
                </a:lnTo>
                <a:lnTo>
                  <a:pt x="2101791" y="2334506"/>
                </a:lnTo>
                <a:lnTo>
                  <a:pt x="2093670" y="2340981"/>
                </a:lnTo>
                <a:lnTo>
                  <a:pt x="2089241" y="2340577"/>
                </a:lnTo>
                <a:lnTo>
                  <a:pt x="2088503" y="2346243"/>
                </a:lnTo>
                <a:lnTo>
                  <a:pt x="2079644" y="2355551"/>
                </a:lnTo>
                <a:lnTo>
                  <a:pt x="2073738" y="2353123"/>
                </a:lnTo>
                <a:lnTo>
                  <a:pt x="2068570" y="2354337"/>
                </a:lnTo>
                <a:lnTo>
                  <a:pt x="2065617" y="2358789"/>
                </a:lnTo>
                <a:lnTo>
                  <a:pt x="2055282" y="2357575"/>
                </a:lnTo>
                <a:lnTo>
                  <a:pt x="2050114" y="2364455"/>
                </a:lnTo>
                <a:lnTo>
                  <a:pt x="2035349" y="2366074"/>
                </a:lnTo>
                <a:lnTo>
                  <a:pt x="2032396" y="2370930"/>
                </a:lnTo>
                <a:lnTo>
                  <a:pt x="2022799" y="2370121"/>
                </a:lnTo>
                <a:lnTo>
                  <a:pt x="2021322" y="2375787"/>
                </a:lnTo>
                <a:lnTo>
                  <a:pt x="2009510" y="2375787"/>
                </a:lnTo>
                <a:lnTo>
                  <a:pt x="2006557" y="2378215"/>
                </a:lnTo>
                <a:lnTo>
                  <a:pt x="2010249" y="2380643"/>
                </a:lnTo>
                <a:lnTo>
                  <a:pt x="2008772" y="2388333"/>
                </a:lnTo>
                <a:lnTo>
                  <a:pt x="2002128" y="2397237"/>
                </a:lnTo>
                <a:lnTo>
                  <a:pt x="1997699" y="2397641"/>
                </a:lnTo>
                <a:lnTo>
                  <a:pt x="1993269" y="2403307"/>
                </a:lnTo>
                <a:lnTo>
                  <a:pt x="1985148" y="2405331"/>
                </a:lnTo>
                <a:lnTo>
                  <a:pt x="1976289" y="2418282"/>
                </a:lnTo>
                <a:lnTo>
                  <a:pt x="1969645" y="2431637"/>
                </a:lnTo>
                <a:lnTo>
                  <a:pt x="1969645" y="2447017"/>
                </a:lnTo>
                <a:lnTo>
                  <a:pt x="1966692" y="2475751"/>
                </a:lnTo>
                <a:lnTo>
                  <a:pt x="1968169" y="2488297"/>
                </a:lnTo>
                <a:lnTo>
                  <a:pt x="1965216" y="2508533"/>
                </a:lnTo>
                <a:lnTo>
                  <a:pt x="1971122" y="2521079"/>
                </a:lnTo>
                <a:lnTo>
                  <a:pt x="1973336" y="2540910"/>
                </a:lnTo>
                <a:lnTo>
                  <a:pt x="1977027" y="2549005"/>
                </a:lnTo>
                <a:lnTo>
                  <a:pt x="1982195" y="2571264"/>
                </a:lnTo>
                <a:lnTo>
                  <a:pt x="1988840" y="2579358"/>
                </a:lnTo>
                <a:lnTo>
                  <a:pt x="1992531" y="2587452"/>
                </a:lnTo>
                <a:lnTo>
                  <a:pt x="1988101" y="2597975"/>
                </a:lnTo>
                <a:lnTo>
                  <a:pt x="1986625" y="2612140"/>
                </a:lnTo>
                <a:lnTo>
                  <a:pt x="1990316" y="2616592"/>
                </a:lnTo>
                <a:lnTo>
                  <a:pt x="1995484" y="2646136"/>
                </a:lnTo>
                <a:lnTo>
                  <a:pt x="2005819" y="2652207"/>
                </a:lnTo>
                <a:lnTo>
                  <a:pt x="2008772" y="2665562"/>
                </a:lnTo>
                <a:lnTo>
                  <a:pt x="2002866" y="2670824"/>
                </a:lnTo>
                <a:lnTo>
                  <a:pt x="2005819" y="2674061"/>
                </a:lnTo>
                <a:lnTo>
                  <a:pt x="2003604" y="2690655"/>
                </a:lnTo>
                <a:lnTo>
                  <a:pt x="2001390" y="2694702"/>
                </a:lnTo>
                <a:lnTo>
                  <a:pt x="2002128" y="2702796"/>
                </a:lnTo>
                <a:lnTo>
                  <a:pt x="1994007" y="2718985"/>
                </a:lnTo>
                <a:lnTo>
                  <a:pt x="1989578" y="2729912"/>
                </a:lnTo>
                <a:lnTo>
                  <a:pt x="1982934" y="2738411"/>
                </a:lnTo>
                <a:lnTo>
                  <a:pt x="1981457" y="2749743"/>
                </a:lnTo>
                <a:lnTo>
                  <a:pt x="1973336" y="2752576"/>
                </a:lnTo>
                <a:lnTo>
                  <a:pt x="1964478" y="2755409"/>
                </a:lnTo>
                <a:lnTo>
                  <a:pt x="1954880" y="2752981"/>
                </a:lnTo>
                <a:lnTo>
                  <a:pt x="1950451" y="2747315"/>
                </a:lnTo>
                <a:lnTo>
                  <a:pt x="1939377" y="2744886"/>
                </a:lnTo>
                <a:lnTo>
                  <a:pt x="1945283" y="2742458"/>
                </a:lnTo>
                <a:lnTo>
                  <a:pt x="1933471" y="2733554"/>
                </a:lnTo>
                <a:lnTo>
                  <a:pt x="1934948" y="2725865"/>
                </a:lnTo>
                <a:lnTo>
                  <a:pt x="1931257" y="2719389"/>
                </a:lnTo>
                <a:lnTo>
                  <a:pt x="1922398" y="2719389"/>
                </a:lnTo>
                <a:lnTo>
                  <a:pt x="1918706" y="2716152"/>
                </a:lnTo>
                <a:lnTo>
                  <a:pt x="1919445" y="2704010"/>
                </a:lnTo>
                <a:lnTo>
                  <a:pt x="1917968" y="2694702"/>
                </a:lnTo>
                <a:lnTo>
                  <a:pt x="1905418" y="2685798"/>
                </a:lnTo>
                <a:lnTo>
                  <a:pt x="1904680" y="2680537"/>
                </a:lnTo>
                <a:lnTo>
                  <a:pt x="1909109" y="2676085"/>
                </a:lnTo>
                <a:lnTo>
                  <a:pt x="1910586" y="2668395"/>
                </a:lnTo>
                <a:lnTo>
                  <a:pt x="1917968" y="2661920"/>
                </a:lnTo>
                <a:lnTo>
                  <a:pt x="1908371" y="2664348"/>
                </a:lnTo>
                <a:lnTo>
                  <a:pt x="1904680" y="2661515"/>
                </a:lnTo>
                <a:lnTo>
                  <a:pt x="1904680" y="2665562"/>
                </a:lnTo>
                <a:lnTo>
                  <a:pt x="1901727" y="2669610"/>
                </a:lnTo>
                <a:lnTo>
                  <a:pt x="1898774" y="2661111"/>
                </a:lnTo>
                <a:lnTo>
                  <a:pt x="1895083" y="2661920"/>
                </a:lnTo>
                <a:lnTo>
                  <a:pt x="1892868" y="2657468"/>
                </a:lnTo>
                <a:lnTo>
                  <a:pt x="1886962" y="2650993"/>
                </a:lnTo>
                <a:lnTo>
                  <a:pt x="1886224" y="2642089"/>
                </a:lnTo>
                <a:lnTo>
                  <a:pt x="1883271" y="2636423"/>
                </a:lnTo>
                <a:lnTo>
                  <a:pt x="1895821" y="2620234"/>
                </a:lnTo>
                <a:lnTo>
                  <a:pt x="1895083" y="2611735"/>
                </a:lnTo>
                <a:lnTo>
                  <a:pt x="1887700" y="2608902"/>
                </a:lnTo>
                <a:lnTo>
                  <a:pt x="1884009" y="2611735"/>
                </a:lnTo>
                <a:lnTo>
                  <a:pt x="1886224" y="2615782"/>
                </a:lnTo>
                <a:lnTo>
                  <a:pt x="1880318" y="2623067"/>
                </a:lnTo>
                <a:lnTo>
                  <a:pt x="1877365" y="2625496"/>
                </a:lnTo>
                <a:lnTo>
                  <a:pt x="1871459" y="2616187"/>
                </a:lnTo>
                <a:lnTo>
                  <a:pt x="1872197" y="2609307"/>
                </a:lnTo>
                <a:lnTo>
                  <a:pt x="1881794" y="2592714"/>
                </a:lnTo>
                <a:lnTo>
                  <a:pt x="1888438" y="2571264"/>
                </a:lnTo>
                <a:lnTo>
                  <a:pt x="1889176" y="2560337"/>
                </a:lnTo>
                <a:lnTo>
                  <a:pt x="1882532" y="2549005"/>
                </a:lnTo>
                <a:lnTo>
                  <a:pt x="1875150" y="2547790"/>
                </a:lnTo>
                <a:lnTo>
                  <a:pt x="1870721" y="2541315"/>
                </a:lnTo>
                <a:lnTo>
                  <a:pt x="1871459" y="2538077"/>
                </a:lnTo>
                <a:lnTo>
                  <a:pt x="1867029" y="2538077"/>
                </a:lnTo>
                <a:lnTo>
                  <a:pt x="1859647" y="2533221"/>
                </a:lnTo>
                <a:lnTo>
                  <a:pt x="1858170" y="2523508"/>
                </a:lnTo>
                <a:lnTo>
                  <a:pt x="1855217" y="2522698"/>
                </a:lnTo>
                <a:lnTo>
                  <a:pt x="1850050" y="2517842"/>
                </a:lnTo>
                <a:lnTo>
                  <a:pt x="1844882" y="2501653"/>
                </a:lnTo>
                <a:lnTo>
                  <a:pt x="1833808" y="2498011"/>
                </a:lnTo>
                <a:lnTo>
                  <a:pt x="1827164" y="2494773"/>
                </a:lnTo>
                <a:lnTo>
                  <a:pt x="1816829" y="2496392"/>
                </a:lnTo>
                <a:lnTo>
                  <a:pt x="1810184" y="2501248"/>
                </a:lnTo>
                <a:lnTo>
                  <a:pt x="1810184" y="2503272"/>
                </a:lnTo>
                <a:lnTo>
                  <a:pt x="1808708" y="2504891"/>
                </a:lnTo>
                <a:lnTo>
                  <a:pt x="1805017" y="2503272"/>
                </a:lnTo>
                <a:lnTo>
                  <a:pt x="1791728" y="2515009"/>
                </a:lnTo>
                <a:lnTo>
                  <a:pt x="1782869" y="2515818"/>
                </a:lnTo>
                <a:lnTo>
                  <a:pt x="1768105" y="2517842"/>
                </a:lnTo>
                <a:lnTo>
                  <a:pt x="1765890" y="2514604"/>
                </a:lnTo>
                <a:lnTo>
                  <a:pt x="1767366" y="2510961"/>
                </a:lnTo>
                <a:lnTo>
                  <a:pt x="1768843" y="2514199"/>
                </a:lnTo>
                <a:lnTo>
                  <a:pt x="1771058" y="2513390"/>
                </a:lnTo>
                <a:lnTo>
                  <a:pt x="1768843" y="2508938"/>
                </a:lnTo>
                <a:lnTo>
                  <a:pt x="1763675" y="2502462"/>
                </a:lnTo>
                <a:lnTo>
                  <a:pt x="1751125" y="2494773"/>
                </a:lnTo>
                <a:lnTo>
                  <a:pt x="1753340" y="2494368"/>
                </a:lnTo>
                <a:lnTo>
                  <a:pt x="1759246" y="2497201"/>
                </a:lnTo>
                <a:lnTo>
                  <a:pt x="1761461" y="2493963"/>
                </a:lnTo>
                <a:lnTo>
                  <a:pt x="1751863" y="2487893"/>
                </a:lnTo>
                <a:lnTo>
                  <a:pt x="1750387" y="2483036"/>
                </a:lnTo>
                <a:lnTo>
                  <a:pt x="1745957" y="2482631"/>
                </a:lnTo>
                <a:lnTo>
                  <a:pt x="1744481" y="2486679"/>
                </a:lnTo>
                <a:lnTo>
                  <a:pt x="1749648" y="2492749"/>
                </a:lnTo>
                <a:lnTo>
                  <a:pt x="1741528" y="2488702"/>
                </a:lnTo>
                <a:lnTo>
                  <a:pt x="1734145" y="2482631"/>
                </a:lnTo>
                <a:lnTo>
                  <a:pt x="1721595" y="2482631"/>
                </a:lnTo>
                <a:lnTo>
                  <a:pt x="1708307" y="2481013"/>
                </a:lnTo>
                <a:lnTo>
                  <a:pt x="1710522" y="2478584"/>
                </a:lnTo>
                <a:lnTo>
                  <a:pt x="1721595" y="2479394"/>
                </a:lnTo>
                <a:lnTo>
                  <a:pt x="1727501" y="2477775"/>
                </a:lnTo>
                <a:lnTo>
                  <a:pt x="1725287" y="2474942"/>
                </a:lnTo>
                <a:lnTo>
                  <a:pt x="1714951" y="2474132"/>
                </a:lnTo>
                <a:lnTo>
                  <a:pt x="1703877" y="2481417"/>
                </a:lnTo>
                <a:lnTo>
                  <a:pt x="1699448" y="2478989"/>
                </a:lnTo>
                <a:lnTo>
                  <a:pt x="1683945" y="2481013"/>
                </a:lnTo>
                <a:lnTo>
                  <a:pt x="1678777" y="2476965"/>
                </a:lnTo>
                <a:lnTo>
                  <a:pt x="1671395" y="2479798"/>
                </a:lnTo>
                <a:lnTo>
                  <a:pt x="1657368" y="2478989"/>
                </a:lnTo>
                <a:lnTo>
                  <a:pt x="1649247" y="2482227"/>
                </a:lnTo>
                <a:lnTo>
                  <a:pt x="1639650" y="2474537"/>
                </a:lnTo>
                <a:lnTo>
                  <a:pt x="1639650" y="2469276"/>
                </a:lnTo>
                <a:lnTo>
                  <a:pt x="1641127" y="2463205"/>
                </a:lnTo>
                <a:lnTo>
                  <a:pt x="1634482" y="2462396"/>
                </a:lnTo>
                <a:lnTo>
                  <a:pt x="1630791" y="2470085"/>
                </a:lnTo>
                <a:lnTo>
                  <a:pt x="1625623" y="2477370"/>
                </a:lnTo>
                <a:lnTo>
                  <a:pt x="1618241" y="2476156"/>
                </a:lnTo>
                <a:lnTo>
                  <a:pt x="1612335" y="2478180"/>
                </a:lnTo>
                <a:lnTo>
                  <a:pt x="1601262" y="2476561"/>
                </a:lnTo>
                <a:lnTo>
                  <a:pt x="1571732" y="2481417"/>
                </a:lnTo>
                <a:lnTo>
                  <a:pt x="1563611" y="2488297"/>
                </a:lnTo>
                <a:lnTo>
                  <a:pt x="1547370" y="2494368"/>
                </a:lnTo>
                <a:lnTo>
                  <a:pt x="1538511" y="2502867"/>
                </a:lnTo>
                <a:lnTo>
                  <a:pt x="1538511" y="2509343"/>
                </a:lnTo>
                <a:lnTo>
                  <a:pt x="1544417" y="2506914"/>
                </a:lnTo>
                <a:lnTo>
                  <a:pt x="1550323" y="2501653"/>
                </a:lnTo>
                <a:lnTo>
                  <a:pt x="1553275" y="2502462"/>
                </a:lnTo>
                <a:lnTo>
                  <a:pt x="1556967" y="2506914"/>
                </a:lnTo>
                <a:lnTo>
                  <a:pt x="1565826" y="2510152"/>
                </a:lnTo>
                <a:lnTo>
                  <a:pt x="1562873" y="2513390"/>
                </a:lnTo>
                <a:lnTo>
                  <a:pt x="1546632" y="2519056"/>
                </a:lnTo>
                <a:lnTo>
                  <a:pt x="1547370" y="2526745"/>
                </a:lnTo>
                <a:lnTo>
                  <a:pt x="1550323" y="2533625"/>
                </a:lnTo>
                <a:lnTo>
                  <a:pt x="1565826" y="2538482"/>
                </a:lnTo>
                <a:lnTo>
                  <a:pt x="1577638" y="2546981"/>
                </a:lnTo>
                <a:lnTo>
                  <a:pt x="1576900" y="2549814"/>
                </a:lnTo>
                <a:lnTo>
                  <a:pt x="1569517" y="2551838"/>
                </a:lnTo>
                <a:lnTo>
                  <a:pt x="1566564" y="2557504"/>
                </a:lnTo>
                <a:lnTo>
                  <a:pt x="1565826" y="2548600"/>
                </a:lnTo>
                <a:lnTo>
                  <a:pt x="1560658" y="2545362"/>
                </a:lnTo>
                <a:lnTo>
                  <a:pt x="1554752" y="2546172"/>
                </a:lnTo>
                <a:lnTo>
                  <a:pt x="1550323" y="2539696"/>
                </a:lnTo>
                <a:lnTo>
                  <a:pt x="1542940" y="2537268"/>
                </a:lnTo>
                <a:lnTo>
                  <a:pt x="1535558" y="2527150"/>
                </a:lnTo>
                <a:lnTo>
                  <a:pt x="1526699" y="2527959"/>
                </a:lnTo>
                <a:lnTo>
                  <a:pt x="1531128" y="2535649"/>
                </a:lnTo>
                <a:lnTo>
                  <a:pt x="1530390" y="2546981"/>
                </a:lnTo>
                <a:lnTo>
                  <a:pt x="1523008" y="2550623"/>
                </a:lnTo>
                <a:lnTo>
                  <a:pt x="1519316" y="2544957"/>
                </a:lnTo>
                <a:lnTo>
                  <a:pt x="1511196" y="2539291"/>
                </a:lnTo>
                <a:lnTo>
                  <a:pt x="1503813" y="2544553"/>
                </a:lnTo>
                <a:lnTo>
                  <a:pt x="1498646" y="2549814"/>
                </a:lnTo>
                <a:lnTo>
                  <a:pt x="1486096" y="2546172"/>
                </a:lnTo>
                <a:lnTo>
                  <a:pt x="1479451" y="2542529"/>
                </a:lnTo>
                <a:lnTo>
                  <a:pt x="1471331" y="2543743"/>
                </a:lnTo>
                <a:lnTo>
                  <a:pt x="1466163" y="2541720"/>
                </a:lnTo>
                <a:lnTo>
                  <a:pt x="1469854" y="2536863"/>
                </a:lnTo>
                <a:lnTo>
                  <a:pt x="1476498" y="2532007"/>
                </a:lnTo>
                <a:lnTo>
                  <a:pt x="1472807" y="2527150"/>
                </a:lnTo>
                <a:lnTo>
                  <a:pt x="1463210" y="2527959"/>
                </a:lnTo>
                <a:lnTo>
                  <a:pt x="1460257" y="2524722"/>
                </a:lnTo>
                <a:lnTo>
                  <a:pt x="1460257" y="2517842"/>
                </a:lnTo>
                <a:lnTo>
                  <a:pt x="1456566" y="2514604"/>
                </a:lnTo>
                <a:lnTo>
                  <a:pt x="1449922" y="2516627"/>
                </a:lnTo>
                <a:lnTo>
                  <a:pt x="1444754" y="2515009"/>
                </a:lnTo>
                <a:lnTo>
                  <a:pt x="1448445" y="2509747"/>
                </a:lnTo>
                <a:lnTo>
                  <a:pt x="1442539" y="2507724"/>
                </a:lnTo>
                <a:lnTo>
                  <a:pt x="1432942" y="2510961"/>
                </a:lnTo>
                <a:lnTo>
                  <a:pt x="1432204" y="2515818"/>
                </a:lnTo>
                <a:lnTo>
                  <a:pt x="1433680" y="2521484"/>
                </a:lnTo>
                <a:lnTo>
                  <a:pt x="1424821" y="2522698"/>
                </a:lnTo>
                <a:lnTo>
                  <a:pt x="1396030" y="2519865"/>
                </a:lnTo>
                <a:lnTo>
                  <a:pt x="1392339" y="2515818"/>
                </a:lnTo>
                <a:lnTo>
                  <a:pt x="1368715" y="2510152"/>
                </a:lnTo>
                <a:lnTo>
                  <a:pt x="1356165" y="2510152"/>
                </a:lnTo>
                <a:lnTo>
                  <a:pt x="1339185" y="2513794"/>
                </a:lnTo>
                <a:lnTo>
                  <a:pt x="1332541" y="2517842"/>
                </a:lnTo>
                <a:lnTo>
                  <a:pt x="1325158" y="2518651"/>
                </a:lnTo>
                <a:lnTo>
                  <a:pt x="1317038" y="2529578"/>
                </a:lnTo>
                <a:lnTo>
                  <a:pt x="1305964" y="2530792"/>
                </a:lnTo>
                <a:lnTo>
                  <a:pt x="1307440" y="2522698"/>
                </a:lnTo>
                <a:lnTo>
                  <a:pt x="1305226" y="2515818"/>
                </a:lnTo>
                <a:lnTo>
                  <a:pt x="1311132" y="2508533"/>
                </a:lnTo>
                <a:lnTo>
                  <a:pt x="1307440" y="2498820"/>
                </a:lnTo>
                <a:lnTo>
                  <a:pt x="1306702" y="2504486"/>
                </a:lnTo>
                <a:lnTo>
                  <a:pt x="1297105" y="2512176"/>
                </a:lnTo>
                <a:lnTo>
                  <a:pt x="1291937" y="2512176"/>
                </a:lnTo>
                <a:lnTo>
                  <a:pt x="1286031" y="2505295"/>
                </a:lnTo>
                <a:lnTo>
                  <a:pt x="1291937" y="2519056"/>
                </a:lnTo>
                <a:lnTo>
                  <a:pt x="1291937" y="2528364"/>
                </a:lnTo>
                <a:lnTo>
                  <a:pt x="1294152" y="2537268"/>
                </a:lnTo>
                <a:lnTo>
                  <a:pt x="1287508" y="2542529"/>
                </a:lnTo>
                <a:lnTo>
                  <a:pt x="1280864" y="2542529"/>
                </a:lnTo>
                <a:lnTo>
                  <a:pt x="1265361" y="2555885"/>
                </a:lnTo>
                <a:lnTo>
                  <a:pt x="1243951" y="2565193"/>
                </a:lnTo>
                <a:lnTo>
                  <a:pt x="1237307" y="2564788"/>
                </a:lnTo>
                <a:lnTo>
                  <a:pt x="1228448" y="2572073"/>
                </a:lnTo>
                <a:lnTo>
                  <a:pt x="1221066" y="2572883"/>
                </a:lnTo>
                <a:lnTo>
                  <a:pt x="1229925" y="2566003"/>
                </a:lnTo>
                <a:lnTo>
                  <a:pt x="1222543" y="2561146"/>
                </a:lnTo>
                <a:lnTo>
                  <a:pt x="1218113" y="2563170"/>
                </a:lnTo>
                <a:lnTo>
                  <a:pt x="1214422" y="2561146"/>
                </a:lnTo>
                <a:lnTo>
                  <a:pt x="1204825" y="2566003"/>
                </a:lnTo>
                <a:lnTo>
                  <a:pt x="1209992" y="2570454"/>
                </a:lnTo>
                <a:lnTo>
                  <a:pt x="1199657" y="2574097"/>
                </a:lnTo>
                <a:lnTo>
                  <a:pt x="1194489" y="2570454"/>
                </a:lnTo>
                <a:lnTo>
                  <a:pt x="1195227" y="2581786"/>
                </a:lnTo>
                <a:lnTo>
                  <a:pt x="1186369" y="2585834"/>
                </a:lnTo>
                <a:lnTo>
                  <a:pt x="1181201" y="2583001"/>
                </a:lnTo>
                <a:lnTo>
                  <a:pt x="1172342" y="2593118"/>
                </a:lnTo>
                <a:lnTo>
                  <a:pt x="1178248" y="2599189"/>
                </a:lnTo>
                <a:lnTo>
                  <a:pt x="1167912" y="2606474"/>
                </a:lnTo>
                <a:lnTo>
                  <a:pt x="1160530" y="2609307"/>
                </a:lnTo>
                <a:lnTo>
                  <a:pt x="1164221" y="2626710"/>
                </a:lnTo>
                <a:lnTo>
                  <a:pt x="1156839" y="2636018"/>
                </a:lnTo>
                <a:lnTo>
                  <a:pt x="1153148" y="2648969"/>
                </a:lnTo>
                <a:lnTo>
                  <a:pt x="1147241" y="2660301"/>
                </a:lnTo>
                <a:lnTo>
                  <a:pt x="1151671" y="2667181"/>
                </a:lnTo>
                <a:lnTo>
                  <a:pt x="1150195" y="2687012"/>
                </a:lnTo>
                <a:lnTo>
                  <a:pt x="1153148" y="2693488"/>
                </a:lnTo>
                <a:lnTo>
                  <a:pt x="1149456" y="2703606"/>
                </a:lnTo>
                <a:lnTo>
                  <a:pt x="1144289" y="2716961"/>
                </a:lnTo>
                <a:lnTo>
                  <a:pt x="1142074" y="2723437"/>
                </a:lnTo>
                <a:lnTo>
                  <a:pt x="1150933" y="2718175"/>
                </a:lnTo>
                <a:lnTo>
                  <a:pt x="1153886" y="2705224"/>
                </a:lnTo>
                <a:lnTo>
                  <a:pt x="1160530" y="2699963"/>
                </a:lnTo>
                <a:lnTo>
                  <a:pt x="1159054" y="2704415"/>
                </a:lnTo>
                <a:lnTo>
                  <a:pt x="1157577" y="2716556"/>
                </a:lnTo>
                <a:lnTo>
                  <a:pt x="1153886" y="2720199"/>
                </a:lnTo>
                <a:lnTo>
                  <a:pt x="1150933" y="2730721"/>
                </a:lnTo>
                <a:lnTo>
                  <a:pt x="1143550" y="2740435"/>
                </a:lnTo>
                <a:lnTo>
                  <a:pt x="1142074" y="2748529"/>
                </a:lnTo>
                <a:lnTo>
                  <a:pt x="1136168" y="2748934"/>
                </a:lnTo>
                <a:lnTo>
                  <a:pt x="1137644" y="2744482"/>
                </a:lnTo>
                <a:lnTo>
                  <a:pt x="1139121" y="2736387"/>
                </a:lnTo>
                <a:lnTo>
                  <a:pt x="1131000" y="2735578"/>
                </a:lnTo>
                <a:lnTo>
                  <a:pt x="1131000" y="2748529"/>
                </a:lnTo>
                <a:lnTo>
                  <a:pt x="1124356" y="2755409"/>
                </a:lnTo>
                <a:lnTo>
                  <a:pt x="1131000" y="2759861"/>
                </a:lnTo>
                <a:lnTo>
                  <a:pt x="1128785" y="2764313"/>
                </a:lnTo>
                <a:lnTo>
                  <a:pt x="1125833" y="2777264"/>
                </a:lnTo>
                <a:lnTo>
                  <a:pt x="1120665" y="2781715"/>
                </a:lnTo>
                <a:lnTo>
                  <a:pt x="1120665" y="2792643"/>
                </a:lnTo>
                <a:lnTo>
                  <a:pt x="1123618" y="2796690"/>
                </a:lnTo>
                <a:lnTo>
                  <a:pt x="1119926" y="2803165"/>
                </a:lnTo>
                <a:lnTo>
                  <a:pt x="1120665" y="2809641"/>
                </a:lnTo>
                <a:lnTo>
                  <a:pt x="1115497" y="2832709"/>
                </a:lnTo>
                <a:lnTo>
                  <a:pt x="1118450" y="2846874"/>
                </a:lnTo>
                <a:lnTo>
                  <a:pt x="1115497" y="2868729"/>
                </a:lnTo>
                <a:lnTo>
                  <a:pt x="1107376" y="2878442"/>
                </a:lnTo>
                <a:lnTo>
                  <a:pt x="1110329" y="2885727"/>
                </a:lnTo>
                <a:lnTo>
                  <a:pt x="1113282" y="2903130"/>
                </a:lnTo>
                <a:lnTo>
                  <a:pt x="1111806" y="2912843"/>
                </a:lnTo>
                <a:lnTo>
                  <a:pt x="1125094" y="2931865"/>
                </a:lnTo>
                <a:lnTo>
                  <a:pt x="1125094" y="2945625"/>
                </a:lnTo>
                <a:lnTo>
                  <a:pt x="1122141" y="2948053"/>
                </a:lnTo>
                <a:lnTo>
                  <a:pt x="1120665" y="2931865"/>
                </a:lnTo>
                <a:lnTo>
                  <a:pt x="1109591" y="2918509"/>
                </a:lnTo>
                <a:lnTo>
                  <a:pt x="1108115" y="2928627"/>
                </a:lnTo>
                <a:lnTo>
                  <a:pt x="1115497" y="2934698"/>
                </a:lnTo>
                <a:lnTo>
                  <a:pt x="1121403" y="2953719"/>
                </a:lnTo>
                <a:lnTo>
                  <a:pt x="1123618" y="2960195"/>
                </a:lnTo>
                <a:lnTo>
                  <a:pt x="1119926" y="2966265"/>
                </a:lnTo>
                <a:lnTo>
                  <a:pt x="1125833" y="2974360"/>
                </a:lnTo>
                <a:lnTo>
                  <a:pt x="1128047" y="2983263"/>
                </a:lnTo>
                <a:lnTo>
                  <a:pt x="1155362" y="3010379"/>
                </a:lnTo>
                <a:lnTo>
                  <a:pt x="1159792" y="3020497"/>
                </a:lnTo>
                <a:lnTo>
                  <a:pt x="1169389" y="3033043"/>
                </a:lnTo>
                <a:lnTo>
                  <a:pt x="1168651" y="3039923"/>
                </a:lnTo>
                <a:lnTo>
                  <a:pt x="1170865" y="3047613"/>
                </a:lnTo>
                <a:lnTo>
                  <a:pt x="1191536" y="3070277"/>
                </a:lnTo>
                <a:lnTo>
                  <a:pt x="1198180" y="3076752"/>
                </a:lnTo>
                <a:lnTo>
                  <a:pt x="1203348" y="3075538"/>
                </a:lnTo>
                <a:lnTo>
                  <a:pt x="1216637" y="3075943"/>
                </a:lnTo>
                <a:lnTo>
                  <a:pt x="1220328" y="3079585"/>
                </a:lnTo>
                <a:lnTo>
                  <a:pt x="1234354" y="3085251"/>
                </a:lnTo>
                <a:lnTo>
                  <a:pt x="1246166" y="3099416"/>
                </a:lnTo>
                <a:lnTo>
                  <a:pt x="1249858" y="3111153"/>
                </a:lnTo>
                <a:lnTo>
                  <a:pt x="1261669" y="3105892"/>
                </a:lnTo>
                <a:lnTo>
                  <a:pt x="1278649" y="3102654"/>
                </a:lnTo>
                <a:lnTo>
                  <a:pt x="1283078" y="3107511"/>
                </a:lnTo>
                <a:lnTo>
                  <a:pt x="1288246" y="3107511"/>
                </a:lnTo>
                <a:lnTo>
                  <a:pt x="1309655" y="3096583"/>
                </a:lnTo>
                <a:lnTo>
                  <a:pt x="1311870" y="3092536"/>
                </a:lnTo>
                <a:lnTo>
                  <a:pt x="1329588" y="3091322"/>
                </a:lnTo>
                <a:lnTo>
                  <a:pt x="1341400" y="3090917"/>
                </a:lnTo>
                <a:lnTo>
                  <a:pt x="1350258" y="3084037"/>
                </a:lnTo>
                <a:lnTo>
                  <a:pt x="1363547" y="3083632"/>
                </a:lnTo>
                <a:lnTo>
                  <a:pt x="1374621" y="3086465"/>
                </a:lnTo>
                <a:lnTo>
                  <a:pt x="1378312" y="3081204"/>
                </a:lnTo>
                <a:lnTo>
                  <a:pt x="1392339" y="3084847"/>
                </a:lnTo>
                <a:lnTo>
                  <a:pt x="1382741" y="3089703"/>
                </a:lnTo>
                <a:lnTo>
                  <a:pt x="1380527" y="3094964"/>
                </a:lnTo>
                <a:lnTo>
                  <a:pt x="1391600" y="3099821"/>
                </a:lnTo>
                <a:lnTo>
                  <a:pt x="1397506" y="3105082"/>
                </a:lnTo>
                <a:lnTo>
                  <a:pt x="1399721" y="3100226"/>
                </a:lnTo>
                <a:lnTo>
                  <a:pt x="1405627" y="3099821"/>
                </a:lnTo>
                <a:lnTo>
                  <a:pt x="1415224" y="3089298"/>
                </a:lnTo>
                <a:lnTo>
                  <a:pt x="1415224" y="3075943"/>
                </a:lnTo>
                <a:lnTo>
                  <a:pt x="1418177" y="3067849"/>
                </a:lnTo>
                <a:lnTo>
                  <a:pt x="1408580" y="3073919"/>
                </a:lnTo>
                <a:lnTo>
                  <a:pt x="1406365" y="3072300"/>
                </a:lnTo>
                <a:lnTo>
                  <a:pt x="1428513" y="3061373"/>
                </a:lnTo>
                <a:lnTo>
                  <a:pt x="1436633" y="3059754"/>
                </a:lnTo>
                <a:lnTo>
                  <a:pt x="1446230" y="3049232"/>
                </a:lnTo>
                <a:lnTo>
                  <a:pt x="1446230" y="3033043"/>
                </a:lnTo>
                <a:lnTo>
                  <a:pt x="1463948" y="3015236"/>
                </a:lnTo>
                <a:lnTo>
                  <a:pt x="1462472" y="3011998"/>
                </a:lnTo>
                <a:lnTo>
                  <a:pt x="1463948" y="2983263"/>
                </a:lnTo>
                <a:lnTo>
                  <a:pt x="1482404" y="2964242"/>
                </a:lnTo>
                <a:lnTo>
                  <a:pt x="1474283" y="2963432"/>
                </a:lnTo>
                <a:lnTo>
                  <a:pt x="1474283" y="2956957"/>
                </a:lnTo>
                <a:lnTo>
                  <a:pt x="1506766" y="2949672"/>
                </a:lnTo>
                <a:lnTo>
                  <a:pt x="1549585" y="2950481"/>
                </a:lnTo>
                <a:lnTo>
                  <a:pt x="1556229" y="2941173"/>
                </a:lnTo>
                <a:lnTo>
                  <a:pt x="1568779" y="2939554"/>
                </a:lnTo>
                <a:lnTo>
                  <a:pt x="1573208" y="2943601"/>
                </a:lnTo>
                <a:lnTo>
                  <a:pt x="1585020" y="2938340"/>
                </a:lnTo>
                <a:lnTo>
                  <a:pt x="1584282" y="2933888"/>
                </a:lnTo>
                <a:lnTo>
                  <a:pt x="1604215" y="2933079"/>
                </a:lnTo>
                <a:lnTo>
                  <a:pt x="1627100" y="2938340"/>
                </a:lnTo>
                <a:lnTo>
                  <a:pt x="1633006" y="2936316"/>
                </a:lnTo>
                <a:lnTo>
                  <a:pt x="1630791" y="2931055"/>
                </a:lnTo>
                <a:lnTo>
                  <a:pt x="1639650" y="2930246"/>
                </a:lnTo>
                <a:lnTo>
                  <a:pt x="1654415" y="2947244"/>
                </a:lnTo>
                <a:lnTo>
                  <a:pt x="1655153" y="2957362"/>
                </a:lnTo>
                <a:lnTo>
                  <a:pt x="1647033" y="2969098"/>
                </a:lnTo>
                <a:lnTo>
                  <a:pt x="1635959" y="2986096"/>
                </a:lnTo>
                <a:lnTo>
                  <a:pt x="1614550" y="3004308"/>
                </a:lnTo>
                <a:lnTo>
                  <a:pt x="1610121" y="3011189"/>
                </a:lnTo>
                <a:lnTo>
                  <a:pt x="1608644" y="3023330"/>
                </a:lnTo>
                <a:lnTo>
                  <a:pt x="1599047" y="3028996"/>
                </a:lnTo>
                <a:lnTo>
                  <a:pt x="1596094" y="3032234"/>
                </a:lnTo>
                <a:lnTo>
                  <a:pt x="1602738" y="3037090"/>
                </a:lnTo>
                <a:lnTo>
                  <a:pt x="1610859" y="3037090"/>
                </a:lnTo>
                <a:lnTo>
                  <a:pt x="1608644" y="3043970"/>
                </a:lnTo>
                <a:lnTo>
                  <a:pt x="1597570" y="3054898"/>
                </a:lnTo>
                <a:lnTo>
                  <a:pt x="1597570" y="3058540"/>
                </a:lnTo>
                <a:lnTo>
                  <a:pt x="1602000" y="3060564"/>
                </a:lnTo>
                <a:lnTo>
                  <a:pt x="1607167" y="3055707"/>
                </a:lnTo>
                <a:lnTo>
                  <a:pt x="1611597" y="3054898"/>
                </a:lnTo>
                <a:lnTo>
                  <a:pt x="1606429" y="3062587"/>
                </a:lnTo>
                <a:lnTo>
                  <a:pt x="1599047" y="3091322"/>
                </a:lnTo>
                <a:lnTo>
                  <a:pt x="1589449" y="3106296"/>
                </a:lnTo>
                <a:lnTo>
                  <a:pt x="1587235" y="3108320"/>
                </a:lnTo>
                <a:lnTo>
                  <a:pt x="1583544" y="3099821"/>
                </a:lnTo>
                <a:lnTo>
                  <a:pt x="1572470" y="3093346"/>
                </a:lnTo>
                <a:lnTo>
                  <a:pt x="1571732" y="3090917"/>
                </a:lnTo>
                <a:lnTo>
                  <a:pt x="1576900" y="3086465"/>
                </a:lnTo>
                <a:lnTo>
                  <a:pt x="1577638" y="3077157"/>
                </a:lnTo>
                <a:lnTo>
                  <a:pt x="1571732" y="3078776"/>
                </a:lnTo>
                <a:lnTo>
                  <a:pt x="1561396" y="3090513"/>
                </a:lnTo>
                <a:lnTo>
                  <a:pt x="1552537" y="3097393"/>
                </a:lnTo>
                <a:lnTo>
                  <a:pt x="1552537" y="3097797"/>
                </a:lnTo>
                <a:lnTo>
                  <a:pt x="1554752" y="3101845"/>
                </a:lnTo>
                <a:lnTo>
                  <a:pt x="1559920" y="3097393"/>
                </a:lnTo>
                <a:lnTo>
                  <a:pt x="1566564" y="3097393"/>
                </a:lnTo>
                <a:lnTo>
                  <a:pt x="1567302" y="3102249"/>
                </a:lnTo>
                <a:lnTo>
                  <a:pt x="1566564" y="3107511"/>
                </a:lnTo>
                <a:lnTo>
                  <a:pt x="1565088" y="3129770"/>
                </a:lnTo>
                <a:lnTo>
                  <a:pt x="1559182" y="3138269"/>
                </a:lnTo>
                <a:lnTo>
                  <a:pt x="1556967" y="3151625"/>
                </a:lnTo>
                <a:lnTo>
                  <a:pt x="1562873" y="3156886"/>
                </a:lnTo>
                <a:lnTo>
                  <a:pt x="1562134" y="3171860"/>
                </a:lnTo>
                <a:lnTo>
                  <a:pt x="1556967" y="3184811"/>
                </a:lnTo>
                <a:lnTo>
                  <a:pt x="1542940" y="3202619"/>
                </a:lnTo>
                <a:lnTo>
                  <a:pt x="1537773" y="3198167"/>
                </a:lnTo>
                <a:lnTo>
                  <a:pt x="1528175" y="3207070"/>
                </a:lnTo>
                <a:lnTo>
                  <a:pt x="1524484" y="3214760"/>
                </a:lnTo>
                <a:lnTo>
                  <a:pt x="1528175" y="3220021"/>
                </a:lnTo>
                <a:lnTo>
                  <a:pt x="1534820" y="3220021"/>
                </a:lnTo>
                <a:lnTo>
                  <a:pt x="1542940" y="3224878"/>
                </a:lnTo>
                <a:lnTo>
                  <a:pt x="1545155" y="3219212"/>
                </a:lnTo>
                <a:lnTo>
                  <a:pt x="1554014" y="3220426"/>
                </a:lnTo>
                <a:lnTo>
                  <a:pt x="1558443" y="3223259"/>
                </a:lnTo>
                <a:lnTo>
                  <a:pt x="1564349" y="3228116"/>
                </a:lnTo>
                <a:lnTo>
                  <a:pt x="1577638" y="3221235"/>
                </a:lnTo>
                <a:lnTo>
                  <a:pt x="1606429" y="3220831"/>
                </a:lnTo>
                <a:lnTo>
                  <a:pt x="1627838" y="3222450"/>
                </a:lnTo>
                <a:lnTo>
                  <a:pt x="1644818" y="3218402"/>
                </a:lnTo>
                <a:lnTo>
                  <a:pt x="1652939" y="3221235"/>
                </a:lnTo>
                <a:lnTo>
                  <a:pt x="1657368" y="3217593"/>
                </a:lnTo>
                <a:lnTo>
                  <a:pt x="1665489" y="3214760"/>
                </a:lnTo>
                <a:lnTo>
                  <a:pt x="1661798" y="3211927"/>
                </a:lnTo>
                <a:lnTo>
                  <a:pt x="1664012" y="3206261"/>
                </a:lnTo>
                <a:lnTo>
                  <a:pt x="1674348" y="3211118"/>
                </a:lnTo>
                <a:lnTo>
                  <a:pt x="1685421" y="3220021"/>
                </a:lnTo>
                <a:lnTo>
                  <a:pt x="1706830" y="3221235"/>
                </a:lnTo>
                <a:lnTo>
                  <a:pt x="1728978" y="3222854"/>
                </a:lnTo>
                <a:lnTo>
                  <a:pt x="1734884" y="3227306"/>
                </a:lnTo>
                <a:lnTo>
                  <a:pt x="1737098" y="3221640"/>
                </a:lnTo>
                <a:lnTo>
                  <a:pt x="1743004" y="3224068"/>
                </a:lnTo>
                <a:lnTo>
                  <a:pt x="1751125" y="3222450"/>
                </a:lnTo>
                <a:lnTo>
                  <a:pt x="1759246" y="3222854"/>
                </a:lnTo>
                <a:lnTo>
                  <a:pt x="1771796" y="3229330"/>
                </a:lnTo>
                <a:lnTo>
                  <a:pt x="1780655" y="3235805"/>
                </a:lnTo>
                <a:lnTo>
                  <a:pt x="1779178" y="3237019"/>
                </a:lnTo>
                <a:lnTo>
                  <a:pt x="1765890" y="3233782"/>
                </a:lnTo>
                <a:lnTo>
                  <a:pt x="1757769" y="3231758"/>
                </a:lnTo>
                <a:lnTo>
                  <a:pt x="1753340" y="3232972"/>
                </a:lnTo>
                <a:lnTo>
                  <a:pt x="1754078" y="3237019"/>
                </a:lnTo>
                <a:lnTo>
                  <a:pt x="1747434" y="3239043"/>
                </a:lnTo>
                <a:lnTo>
                  <a:pt x="1745957" y="3242685"/>
                </a:lnTo>
                <a:lnTo>
                  <a:pt x="1754078" y="3242685"/>
                </a:lnTo>
                <a:lnTo>
                  <a:pt x="1762937" y="3243495"/>
                </a:lnTo>
                <a:lnTo>
                  <a:pt x="1768105" y="3247137"/>
                </a:lnTo>
                <a:lnTo>
                  <a:pt x="1781393" y="3248351"/>
                </a:lnTo>
                <a:lnTo>
                  <a:pt x="1791728" y="3248756"/>
                </a:lnTo>
                <a:lnTo>
                  <a:pt x="1787299" y="3241066"/>
                </a:lnTo>
                <a:lnTo>
                  <a:pt x="1788037" y="3239448"/>
                </a:lnTo>
                <a:lnTo>
                  <a:pt x="1799111" y="3243899"/>
                </a:lnTo>
                <a:lnTo>
                  <a:pt x="1810184" y="3252398"/>
                </a:lnTo>
                <a:lnTo>
                  <a:pt x="1813138" y="3257255"/>
                </a:lnTo>
                <a:lnTo>
                  <a:pt x="1810184" y="3260088"/>
                </a:lnTo>
                <a:lnTo>
                  <a:pt x="1807232" y="3262921"/>
                </a:lnTo>
                <a:lnTo>
                  <a:pt x="1804279" y="3268182"/>
                </a:lnTo>
                <a:lnTo>
                  <a:pt x="1803540" y="3280324"/>
                </a:lnTo>
                <a:lnTo>
                  <a:pt x="1805017" y="3288013"/>
                </a:lnTo>
                <a:lnTo>
                  <a:pt x="1802064" y="3293679"/>
                </a:lnTo>
                <a:lnTo>
                  <a:pt x="1802802" y="3297726"/>
                </a:lnTo>
                <a:lnTo>
                  <a:pt x="1807970" y="3300964"/>
                </a:lnTo>
                <a:lnTo>
                  <a:pt x="1806493" y="3305821"/>
                </a:lnTo>
                <a:lnTo>
                  <a:pt x="1802802" y="3311891"/>
                </a:lnTo>
                <a:lnTo>
                  <a:pt x="1794681" y="3321200"/>
                </a:lnTo>
                <a:lnTo>
                  <a:pt x="1791728" y="3332532"/>
                </a:lnTo>
                <a:lnTo>
                  <a:pt x="1790252" y="3329699"/>
                </a:lnTo>
                <a:lnTo>
                  <a:pt x="1787299" y="3329699"/>
                </a:lnTo>
                <a:lnTo>
                  <a:pt x="1783608" y="3332937"/>
                </a:lnTo>
                <a:lnTo>
                  <a:pt x="1783608" y="3337388"/>
                </a:lnTo>
                <a:lnTo>
                  <a:pt x="1786561" y="3339007"/>
                </a:lnTo>
                <a:lnTo>
                  <a:pt x="1790252" y="3344269"/>
                </a:lnTo>
                <a:lnTo>
                  <a:pt x="1788776" y="3348720"/>
                </a:lnTo>
                <a:lnTo>
                  <a:pt x="1788776" y="3369766"/>
                </a:lnTo>
                <a:lnTo>
                  <a:pt x="1786561" y="3387573"/>
                </a:lnTo>
                <a:lnTo>
                  <a:pt x="1782131" y="3394049"/>
                </a:lnTo>
                <a:lnTo>
                  <a:pt x="1779917" y="3393644"/>
                </a:lnTo>
                <a:cubicBezTo>
                  <a:pt x="1779917" y="3393644"/>
                  <a:pt x="1779917" y="3385550"/>
                  <a:pt x="1779917" y="3383931"/>
                </a:cubicBezTo>
                <a:cubicBezTo>
                  <a:pt x="1779917" y="3382312"/>
                  <a:pt x="1779917" y="3376646"/>
                  <a:pt x="1779917" y="3376646"/>
                </a:cubicBezTo>
                <a:lnTo>
                  <a:pt x="1782131" y="3373003"/>
                </a:lnTo>
                <a:lnTo>
                  <a:pt x="1777702" y="3371789"/>
                </a:lnTo>
                <a:lnTo>
                  <a:pt x="1771796" y="3385550"/>
                </a:lnTo>
                <a:lnTo>
                  <a:pt x="1771796" y="3392025"/>
                </a:lnTo>
                <a:lnTo>
                  <a:pt x="1772534" y="3397691"/>
                </a:lnTo>
                <a:lnTo>
                  <a:pt x="1768105" y="3407809"/>
                </a:lnTo>
                <a:lnTo>
                  <a:pt x="1765890" y="3415094"/>
                </a:lnTo>
                <a:lnTo>
                  <a:pt x="1765890" y="3421569"/>
                </a:lnTo>
                <a:lnTo>
                  <a:pt x="1771058" y="3419141"/>
                </a:lnTo>
                <a:lnTo>
                  <a:pt x="1771796" y="3414689"/>
                </a:lnTo>
                <a:lnTo>
                  <a:pt x="1774749" y="3409428"/>
                </a:lnTo>
                <a:lnTo>
                  <a:pt x="1774749" y="3419141"/>
                </a:lnTo>
                <a:lnTo>
                  <a:pt x="1771796" y="3426426"/>
                </a:lnTo>
                <a:lnTo>
                  <a:pt x="1765151" y="3437353"/>
                </a:lnTo>
                <a:lnTo>
                  <a:pt x="1768105" y="3447066"/>
                </a:lnTo>
                <a:lnTo>
                  <a:pt x="1773272" y="3452732"/>
                </a:lnTo>
                <a:lnTo>
                  <a:pt x="1774749" y="3459612"/>
                </a:lnTo>
                <a:lnTo>
                  <a:pt x="1770319" y="3462445"/>
                </a:lnTo>
                <a:lnTo>
                  <a:pt x="1769581" y="3463255"/>
                </a:lnTo>
                <a:lnTo>
                  <a:pt x="1767366" y="3466897"/>
                </a:lnTo>
                <a:lnTo>
                  <a:pt x="1777702" y="3466897"/>
                </a:lnTo>
                <a:lnTo>
                  <a:pt x="1779178" y="3462445"/>
                </a:lnTo>
                <a:lnTo>
                  <a:pt x="1783608" y="3461636"/>
                </a:lnTo>
                <a:lnTo>
                  <a:pt x="1787299" y="3469730"/>
                </a:lnTo>
                <a:lnTo>
                  <a:pt x="1788776" y="3479443"/>
                </a:lnTo>
                <a:lnTo>
                  <a:pt x="1794681" y="3488347"/>
                </a:lnTo>
                <a:lnTo>
                  <a:pt x="1805017" y="3498060"/>
                </a:lnTo>
                <a:lnTo>
                  <a:pt x="1807970" y="3505345"/>
                </a:lnTo>
                <a:lnTo>
                  <a:pt x="1813138" y="3511416"/>
                </a:lnTo>
                <a:lnTo>
                  <a:pt x="1821258" y="3513844"/>
                </a:lnTo>
                <a:lnTo>
                  <a:pt x="1828640" y="3518296"/>
                </a:lnTo>
                <a:lnTo>
                  <a:pt x="1829379" y="3520724"/>
                </a:lnTo>
                <a:lnTo>
                  <a:pt x="1830855" y="3525581"/>
                </a:lnTo>
                <a:lnTo>
                  <a:pt x="1836761" y="3531247"/>
                </a:lnTo>
                <a:lnTo>
                  <a:pt x="1842667" y="3532866"/>
                </a:lnTo>
                <a:lnTo>
                  <a:pt x="1846358" y="3532461"/>
                </a:lnTo>
                <a:lnTo>
                  <a:pt x="1849312" y="3535294"/>
                </a:lnTo>
                <a:lnTo>
                  <a:pt x="1845620" y="3536508"/>
                </a:lnTo>
                <a:lnTo>
                  <a:pt x="1844144" y="3538127"/>
                </a:lnTo>
                <a:lnTo>
                  <a:pt x="1846358" y="3541769"/>
                </a:lnTo>
                <a:lnTo>
                  <a:pt x="1854479" y="3545816"/>
                </a:lnTo>
                <a:lnTo>
                  <a:pt x="1862600" y="3544602"/>
                </a:lnTo>
                <a:lnTo>
                  <a:pt x="1862600" y="3539746"/>
                </a:lnTo>
                <a:lnTo>
                  <a:pt x="1856694" y="3536508"/>
                </a:lnTo>
                <a:lnTo>
                  <a:pt x="1859647" y="3534080"/>
                </a:lnTo>
                <a:lnTo>
                  <a:pt x="1871459" y="3539341"/>
                </a:lnTo>
                <a:lnTo>
                  <a:pt x="1888438" y="3550268"/>
                </a:lnTo>
                <a:lnTo>
                  <a:pt x="1904680" y="3550673"/>
                </a:lnTo>
                <a:lnTo>
                  <a:pt x="1912800" y="3549864"/>
                </a:lnTo>
                <a:lnTo>
                  <a:pt x="1922398" y="3541769"/>
                </a:lnTo>
                <a:lnTo>
                  <a:pt x="1952665" y="3527604"/>
                </a:lnTo>
                <a:lnTo>
                  <a:pt x="1967431" y="3524367"/>
                </a:lnTo>
                <a:lnTo>
                  <a:pt x="1981457" y="3515058"/>
                </a:lnTo>
                <a:lnTo>
                  <a:pt x="1986625" y="3514249"/>
                </a:lnTo>
                <a:lnTo>
                  <a:pt x="1994007" y="3517486"/>
                </a:lnTo>
                <a:lnTo>
                  <a:pt x="1996960" y="3521534"/>
                </a:lnTo>
                <a:lnTo>
                  <a:pt x="2004342" y="3523152"/>
                </a:lnTo>
                <a:lnTo>
                  <a:pt x="2026490" y="3523152"/>
                </a:lnTo>
                <a:lnTo>
                  <a:pt x="2038302" y="3525985"/>
                </a:lnTo>
                <a:lnTo>
                  <a:pt x="2058973" y="3537317"/>
                </a:lnTo>
                <a:lnTo>
                  <a:pt x="2067832" y="3547031"/>
                </a:lnTo>
                <a:lnTo>
                  <a:pt x="2070046" y="3551887"/>
                </a:lnTo>
                <a:lnTo>
                  <a:pt x="2076690" y="3555530"/>
                </a:lnTo>
                <a:lnTo>
                  <a:pt x="2081120" y="3558767"/>
                </a:lnTo>
                <a:lnTo>
                  <a:pt x="2092193" y="3567671"/>
                </a:lnTo>
                <a:lnTo>
                  <a:pt x="2095147" y="3576170"/>
                </a:lnTo>
                <a:lnTo>
                  <a:pt x="2102529" y="3579408"/>
                </a:lnTo>
                <a:lnTo>
                  <a:pt x="2099576" y="3584669"/>
                </a:lnTo>
                <a:lnTo>
                  <a:pt x="2098100" y="3587907"/>
                </a:lnTo>
                <a:lnTo>
                  <a:pt x="2106959" y="3594787"/>
                </a:lnTo>
                <a:lnTo>
                  <a:pt x="2112865" y="3595192"/>
                </a:lnTo>
                <a:lnTo>
                  <a:pt x="2117294" y="3585074"/>
                </a:lnTo>
                <a:lnTo>
                  <a:pt x="2117294" y="3574146"/>
                </a:lnTo>
                <a:lnTo>
                  <a:pt x="2109173" y="3565243"/>
                </a:lnTo>
                <a:lnTo>
                  <a:pt x="2106220" y="3556339"/>
                </a:lnTo>
                <a:lnTo>
                  <a:pt x="2114341" y="3555934"/>
                </a:lnTo>
                <a:lnTo>
                  <a:pt x="2120247" y="3555530"/>
                </a:lnTo>
                <a:lnTo>
                  <a:pt x="2129844" y="3542174"/>
                </a:lnTo>
                <a:lnTo>
                  <a:pt x="2135012" y="3539746"/>
                </a:lnTo>
                <a:lnTo>
                  <a:pt x="2148300" y="3528009"/>
                </a:lnTo>
                <a:lnTo>
                  <a:pt x="2154944" y="3524367"/>
                </a:lnTo>
                <a:lnTo>
                  <a:pt x="2164542" y="3523557"/>
                </a:lnTo>
                <a:lnTo>
                  <a:pt x="2171924" y="3520319"/>
                </a:lnTo>
                <a:lnTo>
                  <a:pt x="2174877" y="3511820"/>
                </a:lnTo>
                <a:lnTo>
                  <a:pt x="2173401" y="3504536"/>
                </a:lnTo>
                <a:lnTo>
                  <a:pt x="2169709" y="3500893"/>
                </a:lnTo>
                <a:lnTo>
                  <a:pt x="2166018" y="3502512"/>
                </a:lnTo>
                <a:lnTo>
                  <a:pt x="2167495" y="3496037"/>
                </a:lnTo>
                <a:lnTo>
                  <a:pt x="2180783" y="3472563"/>
                </a:lnTo>
                <a:lnTo>
                  <a:pt x="2191857" y="3460826"/>
                </a:lnTo>
                <a:lnTo>
                  <a:pt x="2195548" y="3454351"/>
                </a:lnTo>
                <a:lnTo>
                  <a:pt x="2212527" y="3445043"/>
                </a:lnTo>
                <a:lnTo>
                  <a:pt x="2219172" y="3445043"/>
                </a:lnTo>
                <a:lnTo>
                  <a:pt x="2231722" y="3449899"/>
                </a:lnTo>
                <a:lnTo>
                  <a:pt x="2242057" y="3450709"/>
                </a:lnTo>
                <a:lnTo>
                  <a:pt x="2234675" y="3453137"/>
                </a:lnTo>
                <a:lnTo>
                  <a:pt x="2235413" y="3455565"/>
                </a:lnTo>
                <a:lnTo>
                  <a:pt x="2233937" y="3462850"/>
                </a:lnTo>
                <a:lnTo>
                  <a:pt x="2239104" y="3464874"/>
                </a:lnTo>
                <a:lnTo>
                  <a:pt x="2246487" y="3458398"/>
                </a:lnTo>
                <a:lnTo>
                  <a:pt x="2247225" y="3451113"/>
                </a:lnTo>
                <a:lnTo>
                  <a:pt x="2244272" y="3443828"/>
                </a:lnTo>
                <a:lnTo>
                  <a:pt x="2243534" y="3438162"/>
                </a:lnTo>
                <a:lnTo>
                  <a:pt x="2253869" y="3433306"/>
                </a:lnTo>
                <a:lnTo>
                  <a:pt x="2270111" y="3434925"/>
                </a:lnTo>
                <a:lnTo>
                  <a:pt x="2284137" y="3434115"/>
                </a:lnTo>
                <a:lnTo>
                  <a:pt x="2297426" y="3431282"/>
                </a:lnTo>
                <a:lnTo>
                  <a:pt x="2309237" y="3423593"/>
                </a:lnTo>
                <a:lnTo>
                  <a:pt x="2326217" y="3413880"/>
                </a:lnTo>
                <a:lnTo>
                  <a:pt x="2339505" y="3408214"/>
                </a:lnTo>
                <a:lnTo>
                  <a:pt x="2342458" y="3403762"/>
                </a:lnTo>
                <a:lnTo>
                  <a:pt x="2338029" y="3399310"/>
                </a:lnTo>
                <a:lnTo>
                  <a:pt x="2342458" y="3394858"/>
                </a:lnTo>
                <a:lnTo>
                  <a:pt x="2349103" y="3392025"/>
                </a:lnTo>
                <a:lnTo>
                  <a:pt x="2357962" y="3393239"/>
                </a:lnTo>
                <a:lnTo>
                  <a:pt x="2361653" y="3390406"/>
                </a:lnTo>
                <a:lnTo>
                  <a:pt x="2369035" y="3389192"/>
                </a:lnTo>
                <a:lnTo>
                  <a:pt x="2369773" y="3384740"/>
                </a:lnTo>
                <a:lnTo>
                  <a:pt x="2372726" y="3381098"/>
                </a:lnTo>
                <a:lnTo>
                  <a:pt x="2379371" y="3381098"/>
                </a:lnTo>
                <a:lnTo>
                  <a:pt x="2397827" y="3390406"/>
                </a:lnTo>
                <a:lnTo>
                  <a:pt x="2402994" y="3397286"/>
                </a:lnTo>
                <a:lnTo>
                  <a:pt x="2400780" y="3402548"/>
                </a:lnTo>
                <a:lnTo>
                  <a:pt x="2395612" y="3406595"/>
                </a:lnTo>
                <a:lnTo>
                  <a:pt x="2394135" y="3407809"/>
                </a:lnTo>
                <a:lnTo>
                  <a:pt x="2383800" y="3419141"/>
                </a:lnTo>
                <a:lnTo>
                  <a:pt x="2371988" y="3421569"/>
                </a:lnTo>
                <a:lnTo>
                  <a:pt x="2360176" y="3426426"/>
                </a:lnTo>
                <a:lnTo>
                  <a:pt x="2357962" y="3432496"/>
                </a:lnTo>
                <a:lnTo>
                  <a:pt x="2361653" y="3440186"/>
                </a:lnTo>
                <a:lnTo>
                  <a:pt x="2369773" y="3445447"/>
                </a:lnTo>
                <a:lnTo>
                  <a:pt x="2369773" y="3451113"/>
                </a:lnTo>
                <a:lnTo>
                  <a:pt x="2369035" y="3455565"/>
                </a:lnTo>
                <a:lnTo>
                  <a:pt x="2374941" y="3464874"/>
                </a:lnTo>
                <a:lnTo>
                  <a:pt x="2374941" y="3479443"/>
                </a:lnTo>
                <a:lnTo>
                  <a:pt x="2356485" y="3496846"/>
                </a:lnTo>
                <a:lnTo>
                  <a:pt x="2355747" y="3502107"/>
                </a:lnTo>
                <a:lnTo>
                  <a:pt x="2346150" y="3509392"/>
                </a:lnTo>
                <a:lnTo>
                  <a:pt x="2349103" y="3518701"/>
                </a:lnTo>
                <a:lnTo>
                  <a:pt x="2359438" y="3529223"/>
                </a:lnTo>
                <a:lnTo>
                  <a:pt x="2359438" y="3542579"/>
                </a:lnTo>
                <a:lnTo>
                  <a:pt x="2367559" y="3543793"/>
                </a:lnTo>
                <a:lnTo>
                  <a:pt x="2385277" y="3534484"/>
                </a:lnTo>
                <a:lnTo>
                  <a:pt x="2392659" y="3520724"/>
                </a:lnTo>
                <a:lnTo>
                  <a:pt x="2388230" y="3510202"/>
                </a:lnTo>
                <a:lnTo>
                  <a:pt x="2386015" y="3497655"/>
                </a:lnTo>
                <a:lnTo>
                  <a:pt x="2386015" y="3479039"/>
                </a:lnTo>
                <a:lnTo>
                  <a:pt x="2380109" y="3469325"/>
                </a:lnTo>
                <a:lnTo>
                  <a:pt x="2380109" y="3461636"/>
                </a:lnTo>
                <a:lnTo>
                  <a:pt x="2386753" y="3453946"/>
                </a:lnTo>
                <a:lnTo>
                  <a:pt x="2408900" y="3445043"/>
                </a:lnTo>
                <a:lnTo>
                  <a:pt x="2431048" y="3441400"/>
                </a:lnTo>
                <a:lnTo>
                  <a:pt x="2442121" y="3435734"/>
                </a:lnTo>
                <a:lnTo>
                  <a:pt x="2442860" y="3432092"/>
                </a:lnTo>
                <a:lnTo>
                  <a:pt x="2445074" y="3429663"/>
                </a:lnTo>
                <a:lnTo>
                  <a:pt x="2449504" y="3432496"/>
                </a:lnTo>
                <a:lnTo>
                  <a:pt x="2459839" y="3436948"/>
                </a:lnTo>
                <a:lnTo>
                  <a:pt x="2467960" y="3434520"/>
                </a:lnTo>
                <a:lnTo>
                  <a:pt x="2469436" y="3428854"/>
                </a:lnTo>
                <a:lnTo>
                  <a:pt x="2462054" y="3421164"/>
                </a:lnTo>
                <a:lnTo>
                  <a:pt x="2452457" y="3420355"/>
                </a:lnTo>
                <a:lnTo>
                  <a:pt x="2443598" y="3424807"/>
                </a:lnTo>
                <a:lnTo>
                  <a:pt x="2438430" y="3421164"/>
                </a:lnTo>
                <a:lnTo>
                  <a:pt x="2435477" y="3411047"/>
                </a:lnTo>
                <a:lnTo>
                  <a:pt x="2449504" y="3396072"/>
                </a:lnTo>
                <a:lnTo>
                  <a:pt x="2463530" y="3390811"/>
                </a:lnTo>
                <a:lnTo>
                  <a:pt x="2467960" y="3392430"/>
                </a:lnTo>
                <a:lnTo>
                  <a:pt x="2471651" y="3407809"/>
                </a:lnTo>
                <a:lnTo>
                  <a:pt x="2471651" y="3419950"/>
                </a:lnTo>
                <a:lnTo>
                  <a:pt x="2479772" y="3432092"/>
                </a:lnTo>
                <a:lnTo>
                  <a:pt x="2486416" y="3430473"/>
                </a:lnTo>
                <a:lnTo>
                  <a:pt x="2493798" y="3430473"/>
                </a:lnTo>
                <a:lnTo>
                  <a:pt x="2504872" y="3436139"/>
                </a:lnTo>
                <a:lnTo>
                  <a:pt x="2528496" y="3434520"/>
                </a:lnTo>
                <a:lnTo>
                  <a:pt x="2538093" y="3436948"/>
                </a:lnTo>
                <a:lnTo>
                  <a:pt x="2547690" y="3449494"/>
                </a:lnTo>
                <a:lnTo>
                  <a:pt x="2549167" y="3458803"/>
                </a:lnTo>
                <a:lnTo>
                  <a:pt x="2543261" y="3459208"/>
                </a:lnTo>
                <a:lnTo>
                  <a:pt x="2543261" y="3466897"/>
                </a:lnTo>
                <a:lnTo>
                  <a:pt x="2546952" y="3473777"/>
                </a:lnTo>
                <a:lnTo>
                  <a:pt x="2555811" y="3477824"/>
                </a:lnTo>
                <a:lnTo>
                  <a:pt x="2578696" y="3477824"/>
                </a:lnTo>
                <a:lnTo>
                  <a:pt x="2625944" y="3470540"/>
                </a:lnTo>
                <a:lnTo>
                  <a:pt x="2650306" y="3468921"/>
                </a:lnTo>
                <a:lnTo>
                  <a:pt x="2656212" y="3470135"/>
                </a:lnTo>
                <a:lnTo>
                  <a:pt x="2660642" y="3478229"/>
                </a:lnTo>
                <a:lnTo>
                  <a:pt x="2682789" y="3491989"/>
                </a:lnTo>
                <a:lnTo>
                  <a:pt x="2690171" y="3494013"/>
                </a:lnTo>
                <a:lnTo>
                  <a:pt x="2694601" y="3491585"/>
                </a:lnTo>
                <a:lnTo>
                  <a:pt x="2709366" y="3489966"/>
                </a:lnTo>
                <a:lnTo>
                  <a:pt x="2713795" y="3485109"/>
                </a:lnTo>
                <a:lnTo>
                  <a:pt x="2724869" y="3479443"/>
                </a:lnTo>
                <a:lnTo>
                  <a:pt x="2734466" y="3477824"/>
                </a:lnTo>
                <a:lnTo>
                  <a:pt x="2752922" y="3465683"/>
                </a:lnTo>
                <a:lnTo>
                  <a:pt x="2761781" y="3464874"/>
                </a:lnTo>
                <a:lnTo>
                  <a:pt x="2769163" y="3467707"/>
                </a:lnTo>
                <a:lnTo>
                  <a:pt x="2791311" y="3460422"/>
                </a:lnTo>
                <a:lnTo>
                  <a:pt x="2801646" y="3461231"/>
                </a:lnTo>
                <a:lnTo>
                  <a:pt x="2817887" y="3459208"/>
                </a:lnTo>
                <a:lnTo>
                  <a:pt x="2840035" y="3463255"/>
                </a:lnTo>
                <a:lnTo>
                  <a:pt x="2853323" y="3461231"/>
                </a:lnTo>
                <a:lnTo>
                  <a:pt x="2851847" y="3468516"/>
                </a:lnTo>
                <a:lnTo>
                  <a:pt x="2837820" y="3470135"/>
                </a:lnTo>
                <a:lnTo>
                  <a:pt x="2829699" y="3474991"/>
                </a:lnTo>
                <a:lnTo>
                  <a:pt x="2807552" y="3474182"/>
                </a:lnTo>
                <a:lnTo>
                  <a:pt x="2801646" y="3478229"/>
                </a:lnTo>
                <a:lnTo>
                  <a:pt x="2804599" y="3483490"/>
                </a:lnTo>
                <a:lnTo>
                  <a:pt x="2814934" y="3487942"/>
                </a:lnTo>
                <a:lnTo>
                  <a:pt x="2818626" y="3496846"/>
                </a:lnTo>
                <a:lnTo>
                  <a:pt x="2825270" y="3504940"/>
                </a:lnTo>
                <a:lnTo>
                  <a:pt x="2824532" y="3497251"/>
                </a:lnTo>
                <a:lnTo>
                  <a:pt x="2830437" y="3496846"/>
                </a:lnTo>
                <a:lnTo>
                  <a:pt x="2840035" y="3500893"/>
                </a:lnTo>
                <a:lnTo>
                  <a:pt x="2843726" y="3505345"/>
                </a:lnTo>
                <a:lnTo>
                  <a:pt x="2853323" y="3505345"/>
                </a:lnTo>
                <a:lnTo>
                  <a:pt x="2859229" y="3508987"/>
                </a:lnTo>
                <a:lnTo>
                  <a:pt x="2864397" y="3513844"/>
                </a:lnTo>
                <a:lnTo>
                  <a:pt x="2880638" y="3517891"/>
                </a:lnTo>
                <a:lnTo>
                  <a:pt x="2894665" y="3524367"/>
                </a:lnTo>
                <a:lnTo>
                  <a:pt x="2897618" y="3531651"/>
                </a:lnTo>
                <a:lnTo>
                  <a:pt x="2896879" y="3534484"/>
                </a:lnTo>
                <a:lnTo>
                  <a:pt x="2903524" y="3538936"/>
                </a:lnTo>
                <a:lnTo>
                  <a:pt x="2901309" y="3543388"/>
                </a:lnTo>
                <a:lnTo>
                  <a:pt x="2890973" y="3550673"/>
                </a:lnTo>
                <a:lnTo>
                  <a:pt x="2886544" y="3557958"/>
                </a:lnTo>
                <a:lnTo>
                  <a:pt x="2879162" y="3562410"/>
                </a:lnTo>
                <a:lnTo>
                  <a:pt x="2873256" y="3561600"/>
                </a:lnTo>
                <a:lnTo>
                  <a:pt x="2862920" y="3563219"/>
                </a:lnTo>
                <a:lnTo>
                  <a:pt x="2868826" y="3564029"/>
                </a:lnTo>
                <a:lnTo>
                  <a:pt x="2880638" y="3565243"/>
                </a:lnTo>
                <a:lnTo>
                  <a:pt x="2896879" y="3562814"/>
                </a:lnTo>
                <a:lnTo>
                  <a:pt x="2905000" y="3559577"/>
                </a:lnTo>
                <a:lnTo>
                  <a:pt x="2910168" y="3559577"/>
                </a:lnTo>
                <a:lnTo>
                  <a:pt x="2920503" y="3561600"/>
                </a:lnTo>
                <a:lnTo>
                  <a:pt x="2927147" y="3559172"/>
                </a:lnTo>
                <a:lnTo>
                  <a:pt x="2933792" y="3559172"/>
                </a:lnTo>
                <a:lnTo>
                  <a:pt x="2952986" y="3567266"/>
                </a:lnTo>
                <a:lnTo>
                  <a:pt x="2955939" y="3568480"/>
                </a:lnTo>
                <a:lnTo>
                  <a:pt x="2958154" y="3570099"/>
                </a:lnTo>
                <a:lnTo>
                  <a:pt x="2967751" y="3572123"/>
                </a:lnTo>
                <a:lnTo>
                  <a:pt x="2977348" y="3580622"/>
                </a:lnTo>
                <a:lnTo>
                  <a:pt x="2978824" y="3587907"/>
                </a:lnTo>
                <a:lnTo>
                  <a:pt x="2991375" y="3601667"/>
                </a:lnTo>
                <a:lnTo>
                  <a:pt x="3011307" y="3612594"/>
                </a:lnTo>
                <a:lnTo>
                  <a:pt x="3018690" y="3617856"/>
                </a:lnTo>
                <a:lnTo>
                  <a:pt x="3023857" y="3633235"/>
                </a:lnTo>
                <a:lnTo>
                  <a:pt x="3020166" y="3641329"/>
                </a:lnTo>
                <a:lnTo>
                  <a:pt x="3018690" y="3655899"/>
                </a:lnTo>
                <a:lnTo>
                  <a:pt x="3020166" y="3666826"/>
                </a:lnTo>
                <a:lnTo>
                  <a:pt x="3022381" y="3657922"/>
                </a:lnTo>
                <a:lnTo>
                  <a:pt x="3029025" y="3651042"/>
                </a:lnTo>
                <a:lnTo>
                  <a:pt x="3039360" y="3647805"/>
                </a:lnTo>
                <a:lnTo>
                  <a:pt x="3045266" y="3644972"/>
                </a:lnTo>
                <a:lnTo>
                  <a:pt x="3054125" y="3651447"/>
                </a:lnTo>
                <a:lnTo>
                  <a:pt x="3070367" y="3666826"/>
                </a:lnTo>
                <a:lnTo>
                  <a:pt x="3089561" y="3671683"/>
                </a:lnTo>
                <a:lnTo>
                  <a:pt x="3092514" y="3678563"/>
                </a:lnTo>
                <a:lnTo>
                  <a:pt x="3092514" y="3689895"/>
                </a:lnTo>
                <a:lnTo>
                  <a:pt x="3095467" y="3699203"/>
                </a:lnTo>
                <a:lnTo>
                  <a:pt x="3097682" y="3688681"/>
                </a:lnTo>
                <a:lnTo>
                  <a:pt x="3110232" y="3684229"/>
                </a:lnTo>
                <a:lnTo>
                  <a:pt x="3131641" y="3683824"/>
                </a:lnTo>
                <a:lnTo>
                  <a:pt x="3147882" y="3688276"/>
                </a:lnTo>
                <a:lnTo>
                  <a:pt x="3167815" y="3684634"/>
                </a:lnTo>
                <a:lnTo>
                  <a:pt x="3182580" y="3685848"/>
                </a:lnTo>
                <a:lnTo>
                  <a:pt x="3192177" y="3682205"/>
                </a:lnTo>
                <a:lnTo>
                  <a:pt x="3198083" y="3681801"/>
                </a:lnTo>
                <a:lnTo>
                  <a:pt x="3218015" y="3688681"/>
                </a:lnTo>
                <a:lnTo>
                  <a:pt x="3234995" y="3691109"/>
                </a:lnTo>
                <a:lnTo>
                  <a:pt x="3245331" y="3695561"/>
                </a:lnTo>
                <a:lnTo>
                  <a:pt x="3246069" y="3701632"/>
                </a:lnTo>
                <a:lnTo>
                  <a:pt x="3236472" y="3712559"/>
                </a:lnTo>
                <a:lnTo>
                  <a:pt x="3236472" y="3712964"/>
                </a:lnTo>
                <a:lnTo>
                  <a:pt x="3245331" y="3708107"/>
                </a:lnTo>
                <a:lnTo>
                  <a:pt x="3254928" y="3702036"/>
                </a:lnTo>
                <a:lnTo>
                  <a:pt x="3269693" y="3703655"/>
                </a:lnTo>
                <a:lnTo>
                  <a:pt x="3282243" y="3710535"/>
                </a:lnTo>
                <a:lnTo>
                  <a:pt x="3309558" y="3717011"/>
                </a:lnTo>
                <a:lnTo>
                  <a:pt x="3321370" y="3727129"/>
                </a:lnTo>
                <a:lnTo>
                  <a:pt x="3325799" y="3729152"/>
                </a:lnTo>
                <a:lnTo>
                  <a:pt x="3343517" y="3745745"/>
                </a:lnTo>
                <a:lnTo>
                  <a:pt x="3344993" y="3753030"/>
                </a:lnTo>
                <a:lnTo>
                  <a:pt x="3350899" y="3758292"/>
                </a:lnTo>
                <a:lnTo>
                  <a:pt x="3355329" y="3753840"/>
                </a:lnTo>
                <a:lnTo>
                  <a:pt x="3364188" y="3763148"/>
                </a:lnTo>
                <a:lnTo>
                  <a:pt x="3364926" y="3774480"/>
                </a:lnTo>
                <a:lnTo>
                  <a:pt x="3356067" y="3785003"/>
                </a:lnTo>
                <a:lnTo>
                  <a:pt x="3356067" y="3785407"/>
                </a:lnTo>
                <a:lnTo>
                  <a:pt x="3367879" y="3778527"/>
                </a:lnTo>
                <a:lnTo>
                  <a:pt x="3371570" y="3772861"/>
                </a:lnTo>
                <a:lnTo>
                  <a:pt x="3370832" y="3765576"/>
                </a:lnTo>
                <a:lnTo>
                  <a:pt x="3373047" y="3763958"/>
                </a:lnTo>
                <a:lnTo>
                  <a:pt x="3379691" y="3774885"/>
                </a:lnTo>
                <a:lnTo>
                  <a:pt x="3381167" y="3783789"/>
                </a:lnTo>
                <a:lnTo>
                  <a:pt x="3384859" y="3787431"/>
                </a:lnTo>
                <a:lnTo>
                  <a:pt x="3387812" y="3797144"/>
                </a:lnTo>
                <a:lnTo>
                  <a:pt x="3387073" y="3806857"/>
                </a:lnTo>
                <a:lnTo>
                  <a:pt x="3394456" y="3824260"/>
                </a:lnTo>
                <a:lnTo>
                  <a:pt x="3404791" y="3837616"/>
                </a:lnTo>
                <a:lnTo>
                  <a:pt x="3415865" y="3863113"/>
                </a:lnTo>
                <a:lnTo>
                  <a:pt x="3422509" y="3880515"/>
                </a:lnTo>
                <a:lnTo>
                  <a:pt x="3426938" y="3887396"/>
                </a:lnTo>
                <a:lnTo>
                  <a:pt x="3429891" y="3884158"/>
                </a:lnTo>
                <a:lnTo>
                  <a:pt x="3440227" y="3883753"/>
                </a:lnTo>
                <a:lnTo>
                  <a:pt x="3449824" y="3889824"/>
                </a:lnTo>
                <a:lnTo>
                  <a:pt x="3449824" y="3898728"/>
                </a:lnTo>
                <a:lnTo>
                  <a:pt x="3446133" y="3901561"/>
                </a:lnTo>
                <a:lnTo>
                  <a:pt x="3444656" y="3907631"/>
                </a:lnTo>
                <a:lnTo>
                  <a:pt x="3449824" y="3913702"/>
                </a:lnTo>
                <a:lnTo>
                  <a:pt x="3444656" y="3916940"/>
                </a:lnTo>
                <a:lnTo>
                  <a:pt x="3443180" y="3922201"/>
                </a:lnTo>
                <a:lnTo>
                  <a:pt x="3420294" y="3944056"/>
                </a:lnTo>
                <a:lnTo>
                  <a:pt x="3410697" y="3957006"/>
                </a:lnTo>
                <a:lnTo>
                  <a:pt x="3403315" y="3960244"/>
                </a:lnTo>
                <a:lnTo>
                  <a:pt x="3392979" y="3967124"/>
                </a:lnTo>
                <a:lnTo>
                  <a:pt x="3383382" y="3971981"/>
                </a:lnTo>
                <a:lnTo>
                  <a:pt x="3376738" y="3980480"/>
                </a:lnTo>
                <a:lnTo>
                  <a:pt x="3372308" y="3993835"/>
                </a:lnTo>
                <a:lnTo>
                  <a:pt x="3354591" y="4014071"/>
                </a:lnTo>
                <a:lnTo>
                  <a:pt x="3353114" y="4024998"/>
                </a:lnTo>
                <a:lnTo>
                  <a:pt x="3345732" y="4038759"/>
                </a:lnTo>
                <a:lnTo>
                  <a:pt x="3353852" y="4033902"/>
                </a:lnTo>
                <a:lnTo>
                  <a:pt x="3359020" y="4022165"/>
                </a:lnTo>
                <a:lnTo>
                  <a:pt x="3363450" y="4011238"/>
                </a:lnTo>
                <a:lnTo>
                  <a:pt x="3373785" y="4003953"/>
                </a:lnTo>
                <a:lnTo>
                  <a:pt x="3378953" y="4003953"/>
                </a:lnTo>
                <a:lnTo>
                  <a:pt x="3377476" y="4010429"/>
                </a:lnTo>
                <a:lnTo>
                  <a:pt x="3375261" y="4015690"/>
                </a:lnTo>
                <a:lnTo>
                  <a:pt x="3375261" y="4025403"/>
                </a:lnTo>
                <a:lnTo>
                  <a:pt x="3364188" y="4040378"/>
                </a:lnTo>
                <a:lnTo>
                  <a:pt x="3379691" y="4024189"/>
                </a:lnTo>
                <a:lnTo>
                  <a:pt x="3390765" y="4009215"/>
                </a:lnTo>
                <a:lnTo>
                  <a:pt x="3401838" y="4005167"/>
                </a:lnTo>
                <a:lnTo>
                  <a:pt x="3406268" y="4006786"/>
                </a:lnTo>
                <a:lnTo>
                  <a:pt x="3409221" y="4013666"/>
                </a:lnTo>
                <a:lnTo>
                  <a:pt x="3412912" y="4005977"/>
                </a:lnTo>
                <a:lnTo>
                  <a:pt x="3416603" y="4003953"/>
                </a:lnTo>
                <a:lnTo>
                  <a:pt x="3423247" y="4003144"/>
                </a:lnTo>
                <a:lnTo>
                  <a:pt x="3420294" y="3998692"/>
                </a:lnTo>
                <a:lnTo>
                  <a:pt x="3415865" y="3995454"/>
                </a:lnTo>
                <a:lnTo>
                  <a:pt x="3415127" y="3990193"/>
                </a:lnTo>
                <a:lnTo>
                  <a:pt x="3428415" y="3976837"/>
                </a:lnTo>
                <a:lnTo>
                  <a:pt x="3446871" y="3978456"/>
                </a:lnTo>
                <a:lnTo>
                  <a:pt x="3464589" y="3984932"/>
                </a:lnTo>
                <a:lnTo>
                  <a:pt x="3476401" y="3984122"/>
                </a:lnTo>
                <a:lnTo>
                  <a:pt x="3491166" y="3976433"/>
                </a:lnTo>
                <a:lnTo>
                  <a:pt x="3501501" y="3976433"/>
                </a:lnTo>
                <a:lnTo>
                  <a:pt x="3511837" y="3984122"/>
                </a:lnTo>
                <a:lnTo>
                  <a:pt x="3525863" y="3986955"/>
                </a:lnTo>
                <a:lnTo>
                  <a:pt x="3525125" y="3995050"/>
                </a:lnTo>
                <a:lnTo>
                  <a:pt x="3519957" y="4001525"/>
                </a:lnTo>
                <a:lnTo>
                  <a:pt x="3519957" y="4011643"/>
                </a:lnTo>
                <a:lnTo>
                  <a:pt x="3506669" y="4025403"/>
                </a:lnTo>
                <a:lnTo>
                  <a:pt x="3506669" y="4035926"/>
                </a:lnTo>
                <a:lnTo>
                  <a:pt x="3492642" y="4040782"/>
                </a:lnTo>
                <a:lnTo>
                  <a:pt x="3483783" y="4045234"/>
                </a:lnTo>
                <a:lnTo>
                  <a:pt x="3478616" y="4046853"/>
                </a:lnTo>
                <a:lnTo>
                  <a:pt x="3474186" y="4043615"/>
                </a:lnTo>
                <a:lnTo>
                  <a:pt x="3470495" y="4043615"/>
                </a:lnTo>
                <a:lnTo>
                  <a:pt x="3462374" y="4052924"/>
                </a:lnTo>
                <a:lnTo>
                  <a:pt x="3454254" y="4054543"/>
                </a:lnTo>
                <a:lnTo>
                  <a:pt x="3439489" y="4052114"/>
                </a:lnTo>
                <a:lnTo>
                  <a:pt x="3430630" y="4054138"/>
                </a:lnTo>
                <a:lnTo>
                  <a:pt x="3421771" y="4059804"/>
                </a:lnTo>
                <a:lnTo>
                  <a:pt x="3414388" y="4058995"/>
                </a:lnTo>
                <a:lnTo>
                  <a:pt x="3421033" y="4063851"/>
                </a:lnTo>
                <a:lnTo>
                  <a:pt x="3429891" y="4061828"/>
                </a:lnTo>
                <a:lnTo>
                  <a:pt x="3440965" y="4061018"/>
                </a:lnTo>
                <a:lnTo>
                  <a:pt x="3453515" y="4064661"/>
                </a:lnTo>
                <a:lnTo>
                  <a:pt x="3465327" y="4060613"/>
                </a:lnTo>
                <a:lnTo>
                  <a:pt x="3471233" y="4061018"/>
                </a:lnTo>
                <a:lnTo>
                  <a:pt x="3472710" y="4066684"/>
                </a:lnTo>
                <a:lnTo>
                  <a:pt x="3468280" y="4077207"/>
                </a:lnTo>
                <a:lnTo>
                  <a:pt x="3469757" y="4089753"/>
                </a:lnTo>
                <a:lnTo>
                  <a:pt x="3461636" y="4095824"/>
                </a:lnTo>
                <a:lnTo>
                  <a:pt x="3454254" y="4103918"/>
                </a:lnTo>
                <a:lnTo>
                  <a:pt x="3454254" y="4111607"/>
                </a:lnTo>
                <a:lnTo>
                  <a:pt x="3460898" y="4121725"/>
                </a:lnTo>
                <a:lnTo>
                  <a:pt x="3464589" y="4132248"/>
                </a:lnTo>
                <a:lnTo>
                  <a:pt x="3466065" y="4115250"/>
                </a:lnTo>
                <a:lnTo>
                  <a:pt x="3464589" y="4105537"/>
                </a:lnTo>
                <a:lnTo>
                  <a:pt x="3463851" y="4100275"/>
                </a:lnTo>
                <a:lnTo>
                  <a:pt x="3471971" y="4092181"/>
                </a:lnTo>
                <a:lnTo>
                  <a:pt x="3476401" y="4085706"/>
                </a:lnTo>
                <a:lnTo>
                  <a:pt x="3478616" y="4073160"/>
                </a:lnTo>
                <a:lnTo>
                  <a:pt x="3484522" y="4060209"/>
                </a:lnTo>
                <a:lnTo>
                  <a:pt x="3492642" y="4050091"/>
                </a:lnTo>
                <a:lnTo>
                  <a:pt x="3511098" y="4040782"/>
                </a:lnTo>
                <a:lnTo>
                  <a:pt x="3525125" y="4033093"/>
                </a:lnTo>
                <a:lnTo>
                  <a:pt x="3535460" y="4022975"/>
                </a:lnTo>
                <a:lnTo>
                  <a:pt x="3534722" y="4017714"/>
                </a:lnTo>
                <a:lnTo>
                  <a:pt x="3539890" y="4008810"/>
                </a:lnTo>
                <a:lnTo>
                  <a:pt x="3550225" y="4003953"/>
                </a:lnTo>
                <a:lnTo>
                  <a:pt x="3561299" y="4004358"/>
                </a:lnTo>
                <a:lnTo>
                  <a:pt x="3564252" y="4010429"/>
                </a:lnTo>
                <a:lnTo>
                  <a:pt x="3567943" y="4010024"/>
                </a:lnTo>
                <a:lnTo>
                  <a:pt x="3569420" y="4004358"/>
                </a:lnTo>
                <a:lnTo>
                  <a:pt x="3576064" y="4003953"/>
                </a:lnTo>
                <a:lnTo>
                  <a:pt x="3584923" y="4009215"/>
                </a:lnTo>
                <a:lnTo>
                  <a:pt x="3587876" y="4005572"/>
                </a:lnTo>
                <a:lnTo>
                  <a:pt x="3591567" y="4005977"/>
                </a:lnTo>
                <a:lnTo>
                  <a:pt x="3606332" y="4014071"/>
                </a:lnTo>
                <a:lnTo>
                  <a:pt x="3617405" y="4016904"/>
                </a:lnTo>
                <a:lnTo>
                  <a:pt x="3624050" y="4014881"/>
                </a:lnTo>
                <a:lnTo>
                  <a:pt x="3627741" y="4021356"/>
                </a:lnTo>
                <a:lnTo>
                  <a:pt x="3632909" y="4024189"/>
                </a:lnTo>
                <a:lnTo>
                  <a:pt x="3632909" y="4028236"/>
                </a:lnTo>
                <a:lnTo>
                  <a:pt x="3636600" y="4023784"/>
                </a:lnTo>
                <a:lnTo>
                  <a:pt x="3643244" y="4025808"/>
                </a:lnTo>
                <a:lnTo>
                  <a:pt x="3647673" y="4030664"/>
                </a:lnTo>
                <a:lnTo>
                  <a:pt x="3655056" y="4029855"/>
                </a:lnTo>
                <a:lnTo>
                  <a:pt x="3660962" y="4034307"/>
                </a:lnTo>
                <a:lnTo>
                  <a:pt x="3663177" y="4040782"/>
                </a:lnTo>
                <a:lnTo>
                  <a:pt x="3667606" y="4043615"/>
                </a:lnTo>
                <a:lnTo>
                  <a:pt x="3671297" y="4050496"/>
                </a:lnTo>
                <a:lnTo>
                  <a:pt x="3677941" y="4047663"/>
                </a:lnTo>
                <a:lnTo>
                  <a:pt x="3683847" y="4039973"/>
                </a:lnTo>
                <a:lnTo>
                  <a:pt x="3694921" y="4041592"/>
                </a:lnTo>
                <a:lnTo>
                  <a:pt x="3703042" y="4040782"/>
                </a:lnTo>
                <a:lnTo>
                  <a:pt x="3710424" y="4052519"/>
                </a:lnTo>
                <a:lnTo>
                  <a:pt x="3724451" y="4065875"/>
                </a:lnTo>
                <a:lnTo>
                  <a:pt x="3714115" y="4076802"/>
                </a:lnTo>
                <a:lnTo>
                  <a:pt x="3721498" y="4077207"/>
                </a:lnTo>
                <a:lnTo>
                  <a:pt x="3725189" y="4080444"/>
                </a:lnTo>
                <a:lnTo>
                  <a:pt x="3720760" y="4084087"/>
                </a:lnTo>
                <a:lnTo>
                  <a:pt x="3716330" y="4098657"/>
                </a:lnTo>
                <a:lnTo>
                  <a:pt x="3717807" y="4109179"/>
                </a:lnTo>
                <a:lnTo>
                  <a:pt x="3714854" y="4120916"/>
                </a:lnTo>
                <a:lnTo>
                  <a:pt x="3717807" y="4132248"/>
                </a:lnTo>
                <a:lnTo>
                  <a:pt x="3717807" y="4120106"/>
                </a:lnTo>
                <a:lnTo>
                  <a:pt x="3725927" y="4105537"/>
                </a:lnTo>
                <a:lnTo>
                  <a:pt x="3725189" y="4097038"/>
                </a:lnTo>
                <a:lnTo>
                  <a:pt x="3730357" y="4095014"/>
                </a:lnTo>
                <a:lnTo>
                  <a:pt x="3732571" y="4101894"/>
                </a:lnTo>
                <a:lnTo>
                  <a:pt x="3737739" y="4109989"/>
                </a:lnTo>
                <a:lnTo>
                  <a:pt x="3739216" y="4099061"/>
                </a:lnTo>
                <a:lnTo>
                  <a:pt x="3742907" y="4094205"/>
                </a:lnTo>
                <a:lnTo>
                  <a:pt x="3752504" y="4090158"/>
                </a:lnTo>
                <a:lnTo>
                  <a:pt x="3753981" y="4086515"/>
                </a:lnTo>
                <a:lnTo>
                  <a:pt x="3756195" y="4084896"/>
                </a:lnTo>
                <a:lnTo>
                  <a:pt x="3762101" y="4087729"/>
                </a:lnTo>
                <a:lnTo>
                  <a:pt x="3764316" y="4085301"/>
                </a:lnTo>
                <a:lnTo>
                  <a:pt x="3762101" y="4080040"/>
                </a:lnTo>
                <a:lnTo>
                  <a:pt x="3762839" y="4077611"/>
                </a:lnTo>
                <a:lnTo>
                  <a:pt x="3773175" y="4076802"/>
                </a:lnTo>
                <a:lnTo>
                  <a:pt x="3800490" y="4088539"/>
                </a:lnTo>
                <a:lnTo>
                  <a:pt x="3813040" y="4090967"/>
                </a:lnTo>
                <a:lnTo>
                  <a:pt x="3818208" y="4090158"/>
                </a:lnTo>
                <a:lnTo>
                  <a:pt x="3832234" y="4095419"/>
                </a:lnTo>
                <a:lnTo>
                  <a:pt x="3835187" y="4093395"/>
                </a:lnTo>
                <a:lnTo>
                  <a:pt x="3833711" y="4088943"/>
                </a:lnTo>
                <a:lnTo>
                  <a:pt x="3839617" y="4090562"/>
                </a:lnTo>
                <a:lnTo>
                  <a:pt x="3841093" y="4095014"/>
                </a:lnTo>
                <a:lnTo>
                  <a:pt x="3849214" y="4101085"/>
                </a:lnTo>
                <a:lnTo>
                  <a:pt x="3849214" y="4096228"/>
                </a:lnTo>
                <a:lnTo>
                  <a:pt x="3851429" y="4090562"/>
                </a:lnTo>
                <a:lnTo>
                  <a:pt x="3856596" y="4095014"/>
                </a:lnTo>
                <a:lnTo>
                  <a:pt x="3858811" y="4090967"/>
                </a:lnTo>
                <a:lnTo>
                  <a:pt x="3872838" y="4100275"/>
                </a:lnTo>
                <a:lnTo>
                  <a:pt x="3878744" y="4105537"/>
                </a:lnTo>
                <a:lnTo>
                  <a:pt x="3882435" y="4099871"/>
                </a:lnTo>
                <a:lnTo>
                  <a:pt x="3892032" y="4095824"/>
                </a:lnTo>
                <a:lnTo>
                  <a:pt x="3900891" y="4099871"/>
                </a:lnTo>
                <a:lnTo>
                  <a:pt x="3914918" y="4099871"/>
                </a:lnTo>
                <a:lnTo>
                  <a:pt x="3924515" y="4095014"/>
                </a:lnTo>
                <a:lnTo>
                  <a:pt x="3939280" y="4101085"/>
                </a:lnTo>
                <a:lnTo>
                  <a:pt x="3953306" y="4101085"/>
                </a:lnTo>
                <a:lnTo>
                  <a:pt x="3983574" y="4120916"/>
                </a:lnTo>
                <a:lnTo>
                  <a:pt x="3993910" y="4120511"/>
                </a:lnTo>
                <a:lnTo>
                  <a:pt x="4006460" y="4131034"/>
                </a:lnTo>
                <a:lnTo>
                  <a:pt x="4014581" y="4133057"/>
                </a:lnTo>
                <a:lnTo>
                  <a:pt x="4033037" y="4156126"/>
                </a:lnTo>
                <a:lnTo>
                  <a:pt x="4055184" y="4177981"/>
                </a:lnTo>
                <a:lnTo>
                  <a:pt x="4065519" y="4179195"/>
                </a:lnTo>
                <a:lnTo>
                  <a:pt x="4079546" y="4186075"/>
                </a:lnTo>
                <a:lnTo>
                  <a:pt x="4090620" y="4197407"/>
                </a:lnTo>
                <a:lnTo>
                  <a:pt x="4100955" y="4199026"/>
                </a:lnTo>
                <a:lnTo>
                  <a:pt x="4110552" y="4211167"/>
                </a:lnTo>
                <a:lnTo>
                  <a:pt x="4123841" y="4205906"/>
                </a:lnTo>
                <a:lnTo>
                  <a:pt x="4143035" y="4205096"/>
                </a:lnTo>
                <a:lnTo>
                  <a:pt x="4175518" y="4218452"/>
                </a:lnTo>
                <a:lnTo>
                  <a:pt x="4177732" y="4233022"/>
                </a:lnTo>
                <a:lnTo>
                  <a:pt x="4177732" y="4245163"/>
                </a:lnTo>
                <a:lnTo>
                  <a:pt x="4195450" y="4279969"/>
                </a:lnTo>
                <a:lnTo>
                  <a:pt x="4197665" y="4291301"/>
                </a:lnTo>
                <a:lnTo>
                  <a:pt x="4202833" y="4294943"/>
                </a:lnTo>
                <a:lnTo>
                  <a:pt x="4205048" y="4317607"/>
                </a:lnTo>
                <a:cubicBezTo>
                  <a:pt x="4205048" y="4317607"/>
                  <a:pt x="4199142" y="4322464"/>
                  <a:pt x="4199142" y="4322464"/>
                </a:cubicBezTo>
                <a:lnTo>
                  <a:pt x="4196189" y="4331772"/>
                </a:lnTo>
                <a:lnTo>
                  <a:pt x="4202833" y="4340676"/>
                </a:lnTo>
                <a:lnTo>
                  <a:pt x="4202833" y="4348365"/>
                </a:lnTo>
                <a:lnTo>
                  <a:pt x="4196927" y="4356460"/>
                </a:lnTo>
                <a:lnTo>
                  <a:pt x="4193236" y="4367387"/>
                </a:lnTo>
                <a:lnTo>
                  <a:pt x="4181424" y="4392075"/>
                </a:lnTo>
                <a:lnTo>
                  <a:pt x="4176256" y="4398955"/>
                </a:lnTo>
                <a:lnTo>
                  <a:pt x="4156323" y="4423238"/>
                </a:lnTo>
                <a:lnTo>
                  <a:pt x="4134176" y="4441854"/>
                </a:lnTo>
                <a:lnTo>
                  <a:pt x="4129008" y="4450353"/>
                </a:lnTo>
                <a:lnTo>
                  <a:pt x="4120888" y="4452782"/>
                </a:lnTo>
                <a:lnTo>
                  <a:pt x="4117196" y="4460876"/>
                </a:lnTo>
                <a:lnTo>
                  <a:pt x="4091358" y="4477469"/>
                </a:lnTo>
                <a:lnTo>
                  <a:pt x="4083976" y="4490825"/>
                </a:lnTo>
                <a:lnTo>
                  <a:pt x="4077331" y="4507014"/>
                </a:lnTo>
                <a:lnTo>
                  <a:pt x="4071425" y="4512275"/>
                </a:lnTo>
                <a:lnTo>
                  <a:pt x="4068472" y="4522797"/>
                </a:lnTo>
                <a:lnTo>
                  <a:pt x="4061090" y="4540200"/>
                </a:lnTo>
                <a:lnTo>
                  <a:pt x="4044110" y="4564078"/>
                </a:lnTo>
                <a:lnTo>
                  <a:pt x="4030822" y="4570554"/>
                </a:lnTo>
                <a:lnTo>
                  <a:pt x="4021225" y="4578648"/>
                </a:lnTo>
                <a:lnTo>
                  <a:pt x="4016057" y="4578243"/>
                </a:lnTo>
                <a:lnTo>
                  <a:pt x="4018272" y="4572577"/>
                </a:lnTo>
                <a:lnTo>
                  <a:pt x="4025654" y="4567721"/>
                </a:lnTo>
                <a:lnTo>
                  <a:pt x="4030822" y="4560841"/>
                </a:lnTo>
                <a:lnTo>
                  <a:pt x="4025654" y="4558412"/>
                </a:lnTo>
                <a:lnTo>
                  <a:pt x="4022701" y="4552746"/>
                </a:lnTo>
                <a:lnTo>
                  <a:pt x="4016057" y="4552746"/>
                </a:lnTo>
                <a:lnTo>
                  <a:pt x="4013104" y="4562459"/>
                </a:lnTo>
                <a:lnTo>
                  <a:pt x="4005722" y="4560031"/>
                </a:lnTo>
                <a:lnTo>
                  <a:pt x="3998339" y="4555984"/>
                </a:lnTo>
                <a:lnTo>
                  <a:pt x="3995386" y="4550723"/>
                </a:lnTo>
                <a:lnTo>
                  <a:pt x="3993910" y="4554770"/>
                </a:lnTo>
                <a:lnTo>
                  <a:pt x="3990219" y="4556389"/>
                </a:lnTo>
                <a:lnTo>
                  <a:pt x="4003507" y="4561650"/>
                </a:lnTo>
                <a:lnTo>
                  <a:pt x="4010151" y="4572173"/>
                </a:lnTo>
                <a:lnTo>
                  <a:pt x="4008675" y="4583100"/>
                </a:lnTo>
                <a:lnTo>
                  <a:pt x="4002030" y="4584719"/>
                </a:lnTo>
                <a:lnTo>
                  <a:pt x="4000554" y="4591599"/>
                </a:lnTo>
                <a:lnTo>
                  <a:pt x="4002030" y="4601717"/>
                </a:lnTo>
                <a:lnTo>
                  <a:pt x="3995386" y="4612239"/>
                </a:lnTo>
                <a:lnTo>
                  <a:pt x="3995386" y="4617501"/>
                </a:lnTo>
                <a:lnTo>
                  <a:pt x="4002769" y="4622762"/>
                </a:lnTo>
                <a:lnTo>
                  <a:pt x="4007198" y="4618310"/>
                </a:lnTo>
                <a:lnTo>
                  <a:pt x="4007198" y="4626809"/>
                </a:lnTo>
                <a:lnTo>
                  <a:pt x="4003507" y="4635308"/>
                </a:lnTo>
                <a:lnTo>
                  <a:pt x="4003507" y="4647045"/>
                </a:lnTo>
                <a:lnTo>
                  <a:pt x="4008675" y="4709371"/>
                </a:lnTo>
                <a:lnTo>
                  <a:pt x="4004245" y="4726369"/>
                </a:lnTo>
                <a:lnTo>
                  <a:pt x="4004983" y="4733249"/>
                </a:lnTo>
                <a:lnTo>
                  <a:pt x="4002030" y="4744986"/>
                </a:lnTo>
                <a:lnTo>
                  <a:pt x="4004245" y="4761174"/>
                </a:lnTo>
                <a:lnTo>
                  <a:pt x="3996124" y="4781410"/>
                </a:lnTo>
                <a:lnTo>
                  <a:pt x="4000554" y="4798408"/>
                </a:lnTo>
                <a:lnTo>
                  <a:pt x="3998339" y="4803669"/>
                </a:lnTo>
                <a:lnTo>
                  <a:pt x="3983574" y="4815001"/>
                </a:lnTo>
                <a:lnTo>
                  <a:pt x="3982098" y="4820667"/>
                </a:lnTo>
                <a:lnTo>
                  <a:pt x="3976930" y="4827547"/>
                </a:lnTo>
                <a:lnTo>
                  <a:pt x="3971024" y="4845355"/>
                </a:lnTo>
                <a:lnTo>
                  <a:pt x="3974715" y="4851021"/>
                </a:lnTo>
                <a:lnTo>
                  <a:pt x="3978407" y="4880160"/>
                </a:lnTo>
                <a:lnTo>
                  <a:pt x="3977668" y="4889469"/>
                </a:lnTo>
                <a:lnTo>
                  <a:pt x="3959212" y="4909704"/>
                </a:lnTo>
                <a:lnTo>
                  <a:pt x="3945186" y="4930750"/>
                </a:lnTo>
                <a:lnTo>
                  <a:pt x="3947400" y="4931964"/>
                </a:lnTo>
                <a:lnTo>
                  <a:pt x="3945924" y="4941272"/>
                </a:lnTo>
                <a:lnTo>
                  <a:pt x="3937065" y="4946533"/>
                </a:lnTo>
                <a:lnTo>
                  <a:pt x="3932636" y="4950176"/>
                </a:lnTo>
                <a:lnTo>
                  <a:pt x="3932636" y="4959080"/>
                </a:lnTo>
                <a:lnTo>
                  <a:pt x="3925253" y="4967174"/>
                </a:lnTo>
                <a:lnTo>
                  <a:pt x="3919347" y="4978911"/>
                </a:lnTo>
                <a:lnTo>
                  <a:pt x="3927468" y="4996313"/>
                </a:lnTo>
                <a:lnTo>
                  <a:pt x="3930421" y="4999956"/>
                </a:lnTo>
                <a:lnTo>
                  <a:pt x="3927468" y="5005622"/>
                </a:lnTo>
                <a:lnTo>
                  <a:pt x="3917871" y="5010883"/>
                </a:lnTo>
                <a:lnTo>
                  <a:pt x="3898676" y="5017359"/>
                </a:lnTo>
                <a:lnTo>
                  <a:pt x="3876529" y="5031524"/>
                </a:lnTo>
                <a:lnTo>
                  <a:pt x="3875053" y="5035975"/>
                </a:lnTo>
                <a:lnTo>
                  <a:pt x="3877267" y="5038404"/>
                </a:lnTo>
                <a:lnTo>
                  <a:pt x="3877267" y="5042856"/>
                </a:lnTo>
                <a:lnTo>
                  <a:pt x="3866932" y="5049331"/>
                </a:lnTo>
                <a:lnTo>
                  <a:pt x="3850690" y="5047712"/>
                </a:lnTo>
                <a:lnTo>
                  <a:pt x="3836664" y="5047712"/>
                </a:lnTo>
                <a:lnTo>
                  <a:pt x="3828543" y="5051759"/>
                </a:lnTo>
                <a:cubicBezTo>
                  <a:pt x="3828543" y="5051759"/>
                  <a:pt x="3815255" y="5050140"/>
                  <a:pt x="3814517" y="5049736"/>
                </a:cubicBezTo>
                <a:cubicBezTo>
                  <a:pt x="3813040" y="5049331"/>
                  <a:pt x="3813040" y="5042046"/>
                  <a:pt x="3813040" y="5042046"/>
                </a:cubicBezTo>
                <a:lnTo>
                  <a:pt x="3814517" y="5036785"/>
                </a:lnTo>
                <a:lnTo>
                  <a:pt x="3809349" y="5035975"/>
                </a:lnTo>
                <a:lnTo>
                  <a:pt x="3802705" y="5040832"/>
                </a:lnTo>
                <a:lnTo>
                  <a:pt x="3804919" y="5044070"/>
                </a:lnTo>
                <a:lnTo>
                  <a:pt x="3782034" y="5052569"/>
                </a:lnTo>
                <a:lnTo>
                  <a:pt x="3762839" y="5059449"/>
                </a:lnTo>
                <a:lnTo>
                  <a:pt x="3758410" y="5056211"/>
                </a:lnTo>
                <a:lnTo>
                  <a:pt x="3760625" y="5053378"/>
                </a:lnTo>
                <a:lnTo>
                  <a:pt x="3773175" y="5051355"/>
                </a:lnTo>
                <a:lnTo>
                  <a:pt x="3785725" y="5044879"/>
                </a:lnTo>
                <a:lnTo>
                  <a:pt x="3785725" y="5041237"/>
                </a:lnTo>
                <a:lnTo>
                  <a:pt x="3777604" y="5040832"/>
                </a:lnTo>
                <a:lnTo>
                  <a:pt x="3771698" y="5045284"/>
                </a:lnTo>
                <a:lnTo>
                  <a:pt x="3762839" y="5046093"/>
                </a:lnTo>
                <a:lnTo>
                  <a:pt x="3755457" y="5044070"/>
                </a:lnTo>
                <a:lnTo>
                  <a:pt x="3742907" y="5051355"/>
                </a:lnTo>
                <a:lnTo>
                  <a:pt x="3734786" y="5052973"/>
                </a:lnTo>
                <a:lnTo>
                  <a:pt x="3738477" y="5058639"/>
                </a:lnTo>
                <a:lnTo>
                  <a:pt x="3745122" y="5059854"/>
                </a:lnTo>
                <a:lnTo>
                  <a:pt x="3750289" y="5062687"/>
                </a:lnTo>
                <a:lnTo>
                  <a:pt x="3750289" y="5066329"/>
                </a:lnTo>
                <a:lnTo>
                  <a:pt x="3742169" y="5068757"/>
                </a:lnTo>
                <a:lnTo>
                  <a:pt x="3720760" y="5080899"/>
                </a:lnTo>
                <a:lnTo>
                  <a:pt x="3713377" y="5093445"/>
                </a:lnTo>
                <a:lnTo>
                  <a:pt x="3712639" y="5099920"/>
                </a:lnTo>
                <a:lnTo>
                  <a:pt x="3705256" y="5098301"/>
                </a:lnTo>
                <a:lnTo>
                  <a:pt x="3698612" y="5093445"/>
                </a:lnTo>
                <a:lnTo>
                  <a:pt x="3689015" y="5093445"/>
                </a:lnTo>
                <a:lnTo>
                  <a:pt x="3677941" y="5101134"/>
                </a:lnTo>
                <a:lnTo>
                  <a:pt x="3668344" y="5110038"/>
                </a:lnTo>
                <a:lnTo>
                  <a:pt x="3650626" y="5111657"/>
                </a:lnTo>
                <a:lnTo>
                  <a:pt x="3629956" y="5133512"/>
                </a:lnTo>
                <a:lnTo>
                  <a:pt x="3614452" y="5142820"/>
                </a:lnTo>
                <a:lnTo>
                  <a:pt x="3601164" y="5153343"/>
                </a:lnTo>
                <a:lnTo>
                  <a:pt x="3601902" y="5157794"/>
                </a:lnTo>
                <a:lnTo>
                  <a:pt x="3592305" y="5163460"/>
                </a:lnTo>
                <a:lnTo>
                  <a:pt x="3576802" y="5177221"/>
                </a:lnTo>
                <a:lnTo>
                  <a:pt x="3571634" y="5173578"/>
                </a:lnTo>
                <a:lnTo>
                  <a:pt x="3564990" y="5182077"/>
                </a:lnTo>
                <a:lnTo>
                  <a:pt x="3554655" y="5184506"/>
                </a:lnTo>
                <a:lnTo>
                  <a:pt x="3567205" y="5189767"/>
                </a:lnTo>
                <a:lnTo>
                  <a:pt x="3566467" y="5198671"/>
                </a:lnTo>
                <a:lnTo>
                  <a:pt x="3554655" y="5201099"/>
                </a:lnTo>
                <a:lnTo>
                  <a:pt x="3561299" y="5204741"/>
                </a:lnTo>
                <a:lnTo>
                  <a:pt x="3564252" y="5212026"/>
                </a:lnTo>
                <a:lnTo>
                  <a:pt x="3551702" y="5214455"/>
                </a:lnTo>
                <a:lnTo>
                  <a:pt x="3548010" y="5217692"/>
                </a:lnTo>
                <a:lnTo>
                  <a:pt x="3552440" y="5231857"/>
                </a:lnTo>
                <a:lnTo>
                  <a:pt x="3556131" y="5244808"/>
                </a:lnTo>
                <a:lnTo>
                  <a:pt x="3557608" y="5250879"/>
                </a:lnTo>
                <a:lnTo>
                  <a:pt x="3556131" y="5256545"/>
                </a:lnTo>
                <a:lnTo>
                  <a:pt x="3556131" y="5262211"/>
                </a:lnTo>
                <a:lnTo>
                  <a:pt x="3565728" y="5274757"/>
                </a:lnTo>
                <a:lnTo>
                  <a:pt x="3564990" y="5284065"/>
                </a:lnTo>
                <a:lnTo>
                  <a:pt x="3568681" y="5286898"/>
                </a:lnTo>
                <a:lnTo>
                  <a:pt x="3570896" y="5289731"/>
                </a:lnTo>
                <a:lnTo>
                  <a:pt x="3568681" y="5295802"/>
                </a:lnTo>
                <a:lnTo>
                  <a:pt x="3570896" y="5303896"/>
                </a:lnTo>
                <a:lnTo>
                  <a:pt x="3564252" y="5307539"/>
                </a:lnTo>
                <a:lnTo>
                  <a:pt x="3561299" y="5317657"/>
                </a:lnTo>
                <a:lnTo>
                  <a:pt x="3556131" y="5319276"/>
                </a:lnTo>
                <a:lnTo>
                  <a:pt x="3555393" y="5325346"/>
                </a:lnTo>
                <a:lnTo>
                  <a:pt x="3557608" y="5328179"/>
                </a:lnTo>
                <a:lnTo>
                  <a:pt x="3553916" y="5335464"/>
                </a:lnTo>
                <a:lnTo>
                  <a:pt x="3531769" y="5359747"/>
                </a:lnTo>
                <a:lnTo>
                  <a:pt x="3508884" y="5399409"/>
                </a:lnTo>
                <a:lnTo>
                  <a:pt x="3500025" y="5423287"/>
                </a:lnTo>
                <a:lnTo>
                  <a:pt x="3491166" y="5441904"/>
                </a:lnTo>
                <a:lnTo>
                  <a:pt x="3467542" y="5478733"/>
                </a:lnTo>
                <a:lnTo>
                  <a:pt x="3451301" y="5495731"/>
                </a:lnTo>
                <a:lnTo>
                  <a:pt x="3420294" y="5518395"/>
                </a:lnTo>
                <a:lnTo>
                  <a:pt x="3410697" y="5515967"/>
                </a:lnTo>
                <a:lnTo>
                  <a:pt x="3409959" y="5510706"/>
                </a:lnTo>
                <a:lnTo>
                  <a:pt x="3413650" y="5507063"/>
                </a:lnTo>
                <a:lnTo>
                  <a:pt x="3422509" y="5505849"/>
                </a:lnTo>
                <a:lnTo>
                  <a:pt x="3423247" y="5500992"/>
                </a:lnTo>
                <a:lnTo>
                  <a:pt x="3430630" y="5494922"/>
                </a:lnTo>
                <a:lnTo>
                  <a:pt x="3440965" y="5489660"/>
                </a:lnTo>
                <a:lnTo>
                  <a:pt x="3443918" y="5490875"/>
                </a:lnTo>
                <a:lnTo>
                  <a:pt x="3447609" y="5484399"/>
                </a:lnTo>
                <a:lnTo>
                  <a:pt x="3449086" y="5472662"/>
                </a:lnTo>
                <a:lnTo>
                  <a:pt x="3459421" y="5472662"/>
                </a:lnTo>
                <a:lnTo>
                  <a:pt x="3471233" y="5454450"/>
                </a:lnTo>
                <a:lnTo>
                  <a:pt x="3475663" y="5438262"/>
                </a:lnTo>
                <a:lnTo>
                  <a:pt x="3479354" y="5437452"/>
                </a:lnTo>
                <a:lnTo>
                  <a:pt x="3478616" y="5429358"/>
                </a:lnTo>
                <a:lnTo>
                  <a:pt x="3475663" y="5426525"/>
                </a:lnTo>
                <a:lnTo>
                  <a:pt x="3470495" y="5428953"/>
                </a:lnTo>
                <a:lnTo>
                  <a:pt x="3465327" y="5428953"/>
                </a:lnTo>
                <a:lnTo>
                  <a:pt x="3453515" y="5417216"/>
                </a:lnTo>
                <a:lnTo>
                  <a:pt x="3448348" y="5406289"/>
                </a:lnTo>
                <a:lnTo>
                  <a:pt x="3443180" y="5405075"/>
                </a:lnTo>
                <a:lnTo>
                  <a:pt x="3447609" y="5408717"/>
                </a:lnTo>
                <a:lnTo>
                  <a:pt x="3446871" y="5422478"/>
                </a:lnTo>
                <a:lnTo>
                  <a:pt x="3452039" y="5427739"/>
                </a:lnTo>
                <a:lnTo>
                  <a:pt x="3454254" y="5434215"/>
                </a:lnTo>
                <a:lnTo>
                  <a:pt x="3450562" y="5443523"/>
                </a:lnTo>
                <a:lnTo>
                  <a:pt x="3446133" y="5443523"/>
                </a:lnTo>
                <a:lnTo>
                  <a:pt x="3442442" y="5447570"/>
                </a:lnTo>
                <a:lnTo>
                  <a:pt x="3441703" y="5458093"/>
                </a:lnTo>
                <a:lnTo>
                  <a:pt x="3438012" y="5461330"/>
                </a:lnTo>
                <a:lnTo>
                  <a:pt x="3437274" y="5470234"/>
                </a:lnTo>
                <a:lnTo>
                  <a:pt x="3429153" y="5479543"/>
                </a:lnTo>
                <a:lnTo>
                  <a:pt x="3422509" y="5478328"/>
                </a:lnTo>
                <a:lnTo>
                  <a:pt x="3417341" y="5474686"/>
                </a:lnTo>
                <a:lnTo>
                  <a:pt x="3417341" y="5481566"/>
                </a:lnTo>
                <a:lnTo>
                  <a:pt x="3409221" y="5490065"/>
                </a:lnTo>
                <a:lnTo>
                  <a:pt x="3408482" y="5496136"/>
                </a:lnTo>
                <a:lnTo>
                  <a:pt x="3401100" y="5499374"/>
                </a:lnTo>
                <a:lnTo>
                  <a:pt x="3398147" y="5508682"/>
                </a:lnTo>
                <a:lnTo>
                  <a:pt x="3404791" y="5519609"/>
                </a:lnTo>
                <a:lnTo>
                  <a:pt x="3409221" y="5524466"/>
                </a:lnTo>
                <a:lnTo>
                  <a:pt x="3406268" y="5528918"/>
                </a:lnTo>
                <a:lnTo>
                  <a:pt x="3398885" y="5550772"/>
                </a:lnTo>
                <a:lnTo>
                  <a:pt x="3390026" y="5582745"/>
                </a:lnTo>
                <a:lnTo>
                  <a:pt x="3384120" y="5596505"/>
                </a:lnTo>
                <a:lnTo>
                  <a:pt x="3364926" y="5611075"/>
                </a:lnTo>
                <a:lnTo>
                  <a:pt x="3360497" y="5614312"/>
                </a:lnTo>
                <a:lnTo>
                  <a:pt x="3353114" y="5622811"/>
                </a:lnTo>
                <a:lnTo>
                  <a:pt x="3353114" y="5635762"/>
                </a:lnTo>
                <a:lnTo>
                  <a:pt x="3343517" y="5643857"/>
                </a:lnTo>
                <a:lnTo>
                  <a:pt x="3338349" y="5651142"/>
                </a:lnTo>
                <a:lnTo>
                  <a:pt x="3340564" y="5652760"/>
                </a:lnTo>
                <a:lnTo>
                  <a:pt x="3336873" y="5657617"/>
                </a:lnTo>
                <a:lnTo>
                  <a:pt x="3325061" y="5670163"/>
                </a:lnTo>
                <a:lnTo>
                  <a:pt x="3306605" y="5676639"/>
                </a:lnTo>
                <a:lnTo>
                  <a:pt x="3302175" y="5673401"/>
                </a:lnTo>
                <a:lnTo>
                  <a:pt x="3299961" y="5675020"/>
                </a:lnTo>
                <a:lnTo>
                  <a:pt x="3298484" y="5680281"/>
                </a:lnTo>
                <a:lnTo>
                  <a:pt x="3294055" y="5683519"/>
                </a:lnTo>
                <a:lnTo>
                  <a:pt x="3286672" y="5683114"/>
                </a:lnTo>
                <a:lnTo>
                  <a:pt x="3279290" y="5680281"/>
                </a:lnTo>
                <a:lnTo>
                  <a:pt x="3273384" y="5681495"/>
                </a:lnTo>
                <a:lnTo>
                  <a:pt x="3267478" y="5677853"/>
                </a:lnTo>
                <a:lnTo>
                  <a:pt x="3257881" y="5674615"/>
                </a:lnTo>
                <a:lnTo>
                  <a:pt x="3243854" y="5677043"/>
                </a:lnTo>
                <a:lnTo>
                  <a:pt x="3232780" y="5683114"/>
                </a:lnTo>
                <a:lnTo>
                  <a:pt x="3222445" y="5682709"/>
                </a:lnTo>
                <a:lnTo>
                  <a:pt x="3223183" y="5677853"/>
                </a:lnTo>
                <a:lnTo>
                  <a:pt x="3224660" y="5674615"/>
                </a:lnTo>
                <a:lnTo>
                  <a:pt x="3221707" y="5672187"/>
                </a:lnTo>
                <a:lnTo>
                  <a:pt x="3214324" y="5671782"/>
                </a:lnTo>
                <a:lnTo>
                  <a:pt x="3206204" y="5670568"/>
                </a:lnTo>
                <a:lnTo>
                  <a:pt x="3194392" y="5662878"/>
                </a:lnTo>
                <a:lnTo>
                  <a:pt x="3181842" y="5662069"/>
                </a:lnTo>
                <a:lnTo>
                  <a:pt x="3159694" y="5664092"/>
                </a:lnTo>
                <a:lnTo>
                  <a:pt x="3152312" y="5662474"/>
                </a:lnTo>
                <a:lnTo>
                  <a:pt x="3138285" y="5649523"/>
                </a:lnTo>
                <a:lnTo>
                  <a:pt x="3133856" y="5648713"/>
                </a:lnTo>
                <a:lnTo>
                  <a:pt x="3119091" y="5630096"/>
                </a:lnTo>
                <a:lnTo>
                  <a:pt x="3112447" y="5613503"/>
                </a:lnTo>
                <a:lnTo>
                  <a:pt x="3111708" y="5593267"/>
                </a:lnTo>
                <a:lnTo>
                  <a:pt x="3109494" y="5611884"/>
                </a:lnTo>
                <a:lnTo>
                  <a:pt x="3113185" y="5628477"/>
                </a:lnTo>
                <a:lnTo>
                  <a:pt x="3110970" y="5633739"/>
                </a:lnTo>
                <a:lnTo>
                  <a:pt x="3116876" y="5639809"/>
                </a:lnTo>
                <a:lnTo>
                  <a:pt x="3117614" y="5647499"/>
                </a:lnTo>
                <a:lnTo>
                  <a:pt x="3114661" y="5650737"/>
                </a:lnTo>
                <a:lnTo>
                  <a:pt x="3119091" y="5658831"/>
                </a:lnTo>
                <a:lnTo>
                  <a:pt x="3140500" y="5673806"/>
                </a:lnTo>
                <a:lnTo>
                  <a:pt x="3161171" y="5681090"/>
                </a:lnTo>
                <a:lnTo>
                  <a:pt x="3187009" y="5699707"/>
                </a:lnTo>
                <a:lnTo>
                  <a:pt x="3192915" y="5706183"/>
                </a:lnTo>
                <a:lnTo>
                  <a:pt x="3192177" y="5715491"/>
                </a:lnTo>
                <a:lnTo>
                  <a:pt x="3179627" y="5738155"/>
                </a:lnTo>
                <a:lnTo>
                  <a:pt x="3178889" y="5744631"/>
                </a:lnTo>
                <a:lnTo>
                  <a:pt x="3186271" y="5757986"/>
                </a:lnTo>
                <a:lnTo>
                  <a:pt x="3199559" y="5765676"/>
                </a:lnTo>
                <a:lnTo>
                  <a:pt x="3209895" y="5766080"/>
                </a:lnTo>
                <a:lnTo>
                  <a:pt x="3216539" y="5760010"/>
                </a:lnTo>
                <a:lnTo>
                  <a:pt x="3219492" y="5760414"/>
                </a:lnTo>
                <a:lnTo>
                  <a:pt x="3220968" y="5768104"/>
                </a:lnTo>
                <a:lnTo>
                  <a:pt x="3220968" y="5787530"/>
                </a:lnTo>
                <a:lnTo>
                  <a:pt x="3219492" y="5796434"/>
                </a:lnTo>
                <a:lnTo>
                  <a:pt x="3209157" y="5811004"/>
                </a:lnTo>
                <a:lnTo>
                  <a:pt x="3206204" y="5825573"/>
                </a:lnTo>
                <a:lnTo>
                  <a:pt x="3202512" y="5830025"/>
                </a:lnTo>
                <a:lnTo>
                  <a:pt x="3201036" y="5825169"/>
                </a:lnTo>
                <a:lnTo>
                  <a:pt x="3197345" y="5828002"/>
                </a:lnTo>
                <a:lnTo>
                  <a:pt x="3192177" y="5842167"/>
                </a:lnTo>
                <a:lnTo>
                  <a:pt x="3195130" y="5853094"/>
                </a:lnTo>
                <a:lnTo>
                  <a:pt x="3191439" y="5861998"/>
                </a:lnTo>
                <a:lnTo>
                  <a:pt x="3164124" y="5877377"/>
                </a:lnTo>
                <a:lnTo>
                  <a:pt x="3142715" y="5884257"/>
                </a:lnTo>
                <a:lnTo>
                  <a:pt x="3139023" y="5878996"/>
                </a:lnTo>
                <a:lnTo>
                  <a:pt x="3137547" y="5885067"/>
                </a:lnTo>
                <a:lnTo>
                  <a:pt x="3106541" y="5896803"/>
                </a:lnTo>
                <a:lnTo>
                  <a:pt x="3071843" y="5904898"/>
                </a:lnTo>
                <a:lnTo>
                  <a:pt x="3051172" y="5906112"/>
                </a:lnTo>
                <a:lnTo>
                  <a:pt x="3034931" y="5903683"/>
                </a:lnTo>
                <a:lnTo>
                  <a:pt x="3019428" y="5906112"/>
                </a:lnTo>
                <a:lnTo>
                  <a:pt x="3009831" y="5906112"/>
                </a:lnTo>
                <a:lnTo>
                  <a:pt x="2998757" y="5899636"/>
                </a:lnTo>
                <a:lnTo>
                  <a:pt x="2984730" y="5895184"/>
                </a:lnTo>
                <a:lnTo>
                  <a:pt x="2977348" y="5895184"/>
                </a:lnTo>
                <a:lnTo>
                  <a:pt x="2973657" y="5889923"/>
                </a:lnTo>
                <a:lnTo>
                  <a:pt x="2969966" y="5893161"/>
                </a:lnTo>
                <a:lnTo>
                  <a:pt x="2969966" y="5900446"/>
                </a:lnTo>
                <a:lnTo>
                  <a:pt x="2972919" y="5906112"/>
                </a:lnTo>
                <a:lnTo>
                  <a:pt x="2972919" y="5922300"/>
                </a:lnTo>
                <a:lnTo>
                  <a:pt x="2977348" y="5928371"/>
                </a:lnTo>
                <a:lnTo>
                  <a:pt x="2975872" y="5933632"/>
                </a:lnTo>
                <a:lnTo>
                  <a:pt x="2984730" y="5934037"/>
                </a:lnTo>
                <a:lnTo>
                  <a:pt x="2986207" y="5942131"/>
                </a:lnTo>
                <a:lnTo>
                  <a:pt x="2984730" y="5947797"/>
                </a:lnTo>
                <a:lnTo>
                  <a:pt x="2981039" y="5949011"/>
                </a:lnTo>
                <a:lnTo>
                  <a:pt x="2981777" y="5951844"/>
                </a:lnTo>
                <a:lnTo>
                  <a:pt x="2972919" y="5960343"/>
                </a:lnTo>
                <a:lnTo>
                  <a:pt x="2975133" y="5964391"/>
                </a:lnTo>
                <a:lnTo>
                  <a:pt x="2971442" y="5970866"/>
                </a:lnTo>
                <a:lnTo>
                  <a:pt x="2971442" y="5978960"/>
                </a:lnTo>
                <a:lnTo>
                  <a:pt x="2977348" y="5988673"/>
                </a:lnTo>
                <a:lnTo>
                  <a:pt x="2986207" y="5991102"/>
                </a:lnTo>
                <a:lnTo>
                  <a:pt x="2983254" y="5998791"/>
                </a:lnTo>
                <a:lnTo>
                  <a:pt x="2980301" y="6003648"/>
                </a:lnTo>
                <a:lnTo>
                  <a:pt x="2982516" y="6010123"/>
                </a:lnTo>
                <a:lnTo>
                  <a:pt x="2980301" y="6019027"/>
                </a:lnTo>
                <a:lnTo>
                  <a:pt x="2969227" y="6026312"/>
                </a:lnTo>
                <a:lnTo>
                  <a:pt x="2970704" y="6029550"/>
                </a:lnTo>
                <a:lnTo>
                  <a:pt x="2953724" y="6040072"/>
                </a:lnTo>
                <a:lnTo>
                  <a:pt x="2925671" y="6040477"/>
                </a:lnTo>
                <a:lnTo>
                  <a:pt x="2910906" y="6037239"/>
                </a:lnTo>
                <a:lnTo>
                  <a:pt x="2893188" y="6023479"/>
                </a:lnTo>
                <a:lnTo>
                  <a:pt x="2873994" y="6017813"/>
                </a:lnTo>
                <a:lnTo>
                  <a:pt x="2862920" y="6019027"/>
                </a:lnTo>
                <a:lnTo>
                  <a:pt x="2859967" y="6017003"/>
                </a:lnTo>
                <a:lnTo>
                  <a:pt x="2862920" y="6011742"/>
                </a:lnTo>
                <a:lnTo>
                  <a:pt x="2855538" y="6012147"/>
                </a:lnTo>
                <a:lnTo>
                  <a:pt x="2845941" y="6021455"/>
                </a:lnTo>
                <a:lnTo>
                  <a:pt x="2845202" y="6037644"/>
                </a:lnTo>
                <a:lnTo>
                  <a:pt x="2856276" y="6046548"/>
                </a:lnTo>
                <a:lnTo>
                  <a:pt x="2859967" y="6063141"/>
                </a:lnTo>
                <a:lnTo>
                  <a:pt x="2859229" y="6084995"/>
                </a:lnTo>
                <a:lnTo>
                  <a:pt x="2862920" y="6093494"/>
                </a:lnTo>
                <a:lnTo>
                  <a:pt x="2873994" y="6099160"/>
                </a:lnTo>
                <a:lnTo>
                  <a:pt x="2889497" y="6098351"/>
                </a:lnTo>
                <a:lnTo>
                  <a:pt x="2894665" y="6101184"/>
                </a:lnTo>
                <a:lnTo>
                  <a:pt x="2888759" y="6104017"/>
                </a:lnTo>
                <a:lnTo>
                  <a:pt x="2884329" y="6108064"/>
                </a:lnTo>
                <a:lnTo>
                  <a:pt x="2891712" y="6110897"/>
                </a:lnTo>
                <a:lnTo>
                  <a:pt x="2908691" y="6106445"/>
                </a:lnTo>
                <a:lnTo>
                  <a:pt x="2909430" y="6101184"/>
                </a:lnTo>
                <a:lnTo>
                  <a:pt x="2901309" y="6099160"/>
                </a:lnTo>
                <a:lnTo>
                  <a:pt x="2898356" y="6097542"/>
                </a:lnTo>
                <a:lnTo>
                  <a:pt x="2902785" y="6093494"/>
                </a:lnTo>
                <a:lnTo>
                  <a:pt x="2910906" y="6093494"/>
                </a:lnTo>
                <a:lnTo>
                  <a:pt x="2920503" y="6087424"/>
                </a:lnTo>
                <a:lnTo>
                  <a:pt x="2927886" y="6088233"/>
                </a:lnTo>
                <a:lnTo>
                  <a:pt x="2934530" y="6098756"/>
                </a:lnTo>
                <a:lnTo>
                  <a:pt x="2932315" y="6106850"/>
                </a:lnTo>
                <a:lnTo>
                  <a:pt x="2928624" y="6108469"/>
                </a:lnTo>
                <a:lnTo>
                  <a:pt x="2935268" y="6115754"/>
                </a:lnTo>
                <a:lnTo>
                  <a:pt x="2939698" y="6125467"/>
                </a:lnTo>
                <a:lnTo>
                  <a:pt x="2936745" y="6134371"/>
                </a:lnTo>
                <a:lnTo>
                  <a:pt x="2917550" y="6144489"/>
                </a:lnTo>
                <a:lnTo>
                  <a:pt x="2910168" y="6142465"/>
                </a:lnTo>
                <a:lnTo>
                  <a:pt x="2906477" y="6133561"/>
                </a:lnTo>
                <a:lnTo>
                  <a:pt x="2907953" y="6129514"/>
                </a:lnTo>
                <a:lnTo>
                  <a:pt x="2907953" y="6124253"/>
                </a:lnTo>
                <a:lnTo>
                  <a:pt x="2896141" y="6118182"/>
                </a:lnTo>
                <a:lnTo>
                  <a:pt x="2882853" y="6123039"/>
                </a:lnTo>
                <a:lnTo>
                  <a:pt x="2873256" y="6129109"/>
                </a:lnTo>
                <a:lnTo>
                  <a:pt x="2871779" y="6133966"/>
                </a:lnTo>
                <a:lnTo>
                  <a:pt x="2876209" y="6140846"/>
                </a:lnTo>
                <a:lnTo>
                  <a:pt x="2885806" y="6140846"/>
                </a:lnTo>
                <a:lnTo>
                  <a:pt x="2900571" y="6144893"/>
                </a:lnTo>
                <a:lnTo>
                  <a:pt x="2901309" y="6149750"/>
                </a:lnTo>
                <a:lnTo>
                  <a:pt x="2890235" y="6159058"/>
                </a:lnTo>
                <a:lnTo>
                  <a:pt x="2874732" y="6164320"/>
                </a:lnTo>
                <a:lnTo>
                  <a:pt x="2869564" y="6170390"/>
                </a:lnTo>
                <a:lnTo>
                  <a:pt x="2873256" y="6174033"/>
                </a:lnTo>
                <a:lnTo>
                  <a:pt x="2868826" y="6182936"/>
                </a:lnTo>
                <a:lnTo>
                  <a:pt x="2861444" y="6190221"/>
                </a:lnTo>
                <a:lnTo>
                  <a:pt x="2864397" y="6201958"/>
                </a:lnTo>
                <a:lnTo>
                  <a:pt x="2868088" y="6206815"/>
                </a:lnTo>
                <a:lnTo>
                  <a:pt x="2868088" y="6213290"/>
                </a:lnTo>
                <a:lnTo>
                  <a:pt x="2865873" y="6218956"/>
                </a:lnTo>
                <a:lnTo>
                  <a:pt x="2877685" y="6230693"/>
                </a:lnTo>
                <a:lnTo>
                  <a:pt x="2877685" y="6235145"/>
                </a:lnTo>
                <a:lnTo>
                  <a:pt x="2873256" y="6241215"/>
                </a:lnTo>
                <a:lnTo>
                  <a:pt x="2875470" y="6244048"/>
                </a:lnTo>
                <a:lnTo>
                  <a:pt x="2861444" y="6252143"/>
                </a:lnTo>
                <a:lnTo>
                  <a:pt x="2859967" y="6259427"/>
                </a:lnTo>
                <a:lnTo>
                  <a:pt x="2858491" y="6263070"/>
                </a:lnTo>
                <a:lnTo>
                  <a:pt x="2868088" y="6266712"/>
                </a:lnTo>
                <a:lnTo>
                  <a:pt x="2873256" y="6270759"/>
                </a:lnTo>
                <a:lnTo>
                  <a:pt x="2872517" y="6274807"/>
                </a:lnTo>
                <a:lnTo>
                  <a:pt x="2856276" y="6277640"/>
                </a:lnTo>
                <a:lnTo>
                  <a:pt x="2847417" y="6276021"/>
                </a:lnTo>
                <a:lnTo>
                  <a:pt x="2833390" y="6278044"/>
                </a:lnTo>
                <a:lnTo>
                  <a:pt x="2823793" y="6287353"/>
                </a:lnTo>
                <a:lnTo>
                  <a:pt x="2812720" y="6288567"/>
                </a:lnTo>
                <a:lnTo>
                  <a:pt x="2804599" y="6297471"/>
                </a:lnTo>
                <a:lnTo>
                  <a:pt x="2797955" y="6299089"/>
                </a:lnTo>
                <a:lnTo>
                  <a:pt x="2794264" y="6310017"/>
                </a:lnTo>
                <a:lnTo>
                  <a:pt x="2790572" y="6317706"/>
                </a:lnTo>
                <a:lnTo>
                  <a:pt x="2779499" y="6324991"/>
                </a:lnTo>
                <a:lnTo>
                  <a:pt x="2778760" y="6330657"/>
                </a:lnTo>
                <a:lnTo>
                  <a:pt x="2784666" y="6338347"/>
                </a:lnTo>
                <a:lnTo>
                  <a:pt x="2784666" y="6348465"/>
                </a:lnTo>
                <a:lnTo>
                  <a:pt x="2795740" y="6365058"/>
                </a:lnTo>
                <a:lnTo>
                  <a:pt x="2805337" y="6372343"/>
                </a:lnTo>
                <a:lnTo>
                  <a:pt x="2811981" y="6374366"/>
                </a:lnTo>
                <a:lnTo>
                  <a:pt x="2825270" y="6385294"/>
                </a:lnTo>
                <a:lnTo>
                  <a:pt x="2845202" y="6401887"/>
                </a:lnTo>
                <a:lnTo>
                  <a:pt x="2861444" y="6400673"/>
                </a:lnTo>
                <a:lnTo>
                  <a:pt x="2871041" y="6401078"/>
                </a:lnTo>
                <a:lnTo>
                  <a:pt x="2874732" y="6399054"/>
                </a:lnTo>
                <a:lnTo>
                  <a:pt x="2882853" y="6401482"/>
                </a:lnTo>
                <a:lnTo>
                  <a:pt x="2885806" y="6406339"/>
                </a:lnTo>
                <a:lnTo>
                  <a:pt x="2882853" y="6409981"/>
                </a:lnTo>
                <a:lnTo>
                  <a:pt x="2882853" y="6414838"/>
                </a:lnTo>
                <a:lnTo>
                  <a:pt x="2888020" y="6425765"/>
                </a:lnTo>
                <a:lnTo>
                  <a:pt x="2888020" y="6433050"/>
                </a:lnTo>
                <a:lnTo>
                  <a:pt x="2879900" y="6440740"/>
                </a:lnTo>
                <a:lnTo>
                  <a:pt x="2885806" y="6440740"/>
                </a:lnTo>
                <a:lnTo>
                  <a:pt x="2894665" y="6448429"/>
                </a:lnTo>
                <a:lnTo>
                  <a:pt x="2888020" y="6452476"/>
                </a:lnTo>
                <a:lnTo>
                  <a:pt x="2887282" y="6458142"/>
                </a:lnTo>
                <a:lnTo>
                  <a:pt x="2888759" y="6461785"/>
                </a:lnTo>
                <a:lnTo>
                  <a:pt x="2881376" y="6469879"/>
                </a:lnTo>
                <a:lnTo>
                  <a:pt x="2873256" y="6473521"/>
                </a:lnTo>
                <a:lnTo>
                  <a:pt x="2871779" y="6480806"/>
                </a:lnTo>
                <a:lnTo>
                  <a:pt x="2866611" y="6482425"/>
                </a:lnTo>
                <a:lnTo>
                  <a:pt x="2859229" y="6491329"/>
                </a:lnTo>
                <a:lnTo>
                  <a:pt x="2855538" y="6501851"/>
                </a:lnTo>
                <a:lnTo>
                  <a:pt x="2845941" y="6502661"/>
                </a:lnTo>
                <a:lnTo>
                  <a:pt x="2834129" y="6512778"/>
                </a:lnTo>
                <a:lnTo>
                  <a:pt x="2832652" y="6523301"/>
                </a:lnTo>
                <a:lnTo>
                  <a:pt x="2828961" y="6533014"/>
                </a:lnTo>
                <a:lnTo>
                  <a:pt x="2820102" y="6540704"/>
                </a:lnTo>
                <a:lnTo>
                  <a:pt x="2817887" y="6546775"/>
                </a:lnTo>
                <a:lnTo>
                  <a:pt x="2822317" y="6543537"/>
                </a:lnTo>
                <a:lnTo>
                  <a:pt x="2830437" y="6545156"/>
                </a:lnTo>
                <a:lnTo>
                  <a:pt x="2833390" y="6558916"/>
                </a:lnTo>
                <a:lnTo>
                  <a:pt x="2830437" y="6566201"/>
                </a:lnTo>
                <a:lnTo>
                  <a:pt x="2821579" y="6575914"/>
                </a:lnTo>
                <a:lnTo>
                  <a:pt x="2820102" y="6583199"/>
                </a:lnTo>
                <a:lnTo>
                  <a:pt x="2809767" y="6590888"/>
                </a:lnTo>
                <a:lnTo>
                  <a:pt x="2802384" y="6588865"/>
                </a:lnTo>
                <a:lnTo>
                  <a:pt x="2795740" y="6582389"/>
                </a:lnTo>
                <a:lnTo>
                  <a:pt x="2789096" y="6578747"/>
                </a:lnTo>
                <a:lnTo>
                  <a:pt x="2794264" y="6584413"/>
                </a:lnTo>
                <a:lnTo>
                  <a:pt x="2794264" y="6592912"/>
                </a:lnTo>
                <a:lnTo>
                  <a:pt x="2797216" y="6596150"/>
                </a:lnTo>
                <a:lnTo>
                  <a:pt x="2793525" y="6603839"/>
                </a:lnTo>
                <a:lnTo>
                  <a:pt x="2780975" y="6612743"/>
                </a:lnTo>
                <a:lnTo>
                  <a:pt x="2775069" y="6628122"/>
                </a:lnTo>
                <a:lnTo>
                  <a:pt x="2777284" y="6641882"/>
                </a:lnTo>
                <a:lnTo>
                  <a:pt x="2786881" y="6655643"/>
                </a:lnTo>
                <a:lnTo>
                  <a:pt x="2795002" y="6676688"/>
                </a:lnTo>
                <a:lnTo>
                  <a:pt x="2795002" y="6683568"/>
                </a:lnTo>
                <a:lnTo>
                  <a:pt x="2797955" y="6684782"/>
                </a:lnTo>
                <a:lnTo>
                  <a:pt x="2795740" y="6690853"/>
                </a:lnTo>
                <a:lnTo>
                  <a:pt x="2788358" y="6694900"/>
                </a:lnTo>
                <a:lnTo>
                  <a:pt x="2794264" y="6699757"/>
                </a:lnTo>
                <a:lnTo>
                  <a:pt x="2799431" y="6698138"/>
                </a:lnTo>
                <a:lnTo>
                  <a:pt x="2808290" y="6705827"/>
                </a:lnTo>
                <a:lnTo>
                  <a:pt x="2809767" y="6714731"/>
                </a:lnTo>
                <a:lnTo>
                  <a:pt x="2826746" y="6724444"/>
                </a:lnTo>
                <a:lnTo>
                  <a:pt x="2837082" y="6731324"/>
                </a:lnTo>
                <a:lnTo>
                  <a:pt x="2837820" y="6740228"/>
                </a:lnTo>
                <a:lnTo>
                  <a:pt x="2834129" y="6739823"/>
                </a:lnTo>
                <a:lnTo>
                  <a:pt x="2822317" y="6734967"/>
                </a:lnTo>
                <a:lnTo>
                  <a:pt x="2820840" y="6734157"/>
                </a:lnTo>
                <a:lnTo>
                  <a:pt x="2814196" y="6737395"/>
                </a:lnTo>
                <a:lnTo>
                  <a:pt x="2801646" y="6730515"/>
                </a:lnTo>
                <a:lnTo>
                  <a:pt x="2790572" y="6733348"/>
                </a:lnTo>
                <a:lnTo>
                  <a:pt x="2784666" y="6738204"/>
                </a:lnTo>
                <a:lnTo>
                  <a:pt x="2785405" y="6749537"/>
                </a:lnTo>
                <a:lnTo>
                  <a:pt x="2781713" y="6753179"/>
                </a:lnTo>
                <a:lnTo>
                  <a:pt x="2771378" y="6753179"/>
                </a:lnTo>
                <a:lnTo>
                  <a:pt x="2764734" y="6756012"/>
                </a:lnTo>
                <a:lnTo>
                  <a:pt x="2753660" y="6768558"/>
                </a:lnTo>
                <a:lnTo>
                  <a:pt x="2741110" y="6775438"/>
                </a:lnTo>
                <a:lnTo>
                  <a:pt x="2739634" y="6781509"/>
                </a:lnTo>
                <a:lnTo>
                  <a:pt x="2742587" y="6790817"/>
                </a:lnTo>
                <a:lnTo>
                  <a:pt x="2741110" y="6804578"/>
                </a:lnTo>
                <a:lnTo>
                  <a:pt x="2739634" y="6816719"/>
                </a:lnTo>
                <a:lnTo>
                  <a:pt x="2740372" y="6822385"/>
                </a:lnTo>
                <a:lnTo>
                  <a:pt x="2738895" y="6829265"/>
                </a:lnTo>
                <a:lnTo>
                  <a:pt x="2744063" y="6843430"/>
                </a:lnTo>
                <a:lnTo>
                  <a:pt x="2738157" y="6853548"/>
                </a:lnTo>
                <a:lnTo>
                  <a:pt x="2733728" y="6858000"/>
                </a:lnTo>
                <a:lnTo>
                  <a:pt x="2727083" y="6854762"/>
                </a:lnTo>
                <a:lnTo>
                  <a:pt x="2721178" y="6855167"/>
                </a:lnTo>
                <a:lnTo>
                  <a:pt x="2711580" y="6850310"/>
                </a:lnTo>
                <a:lnTo>
                  <a:pt x="2697554" y="6848287"/>
                </a:lnTo>
                <a:lnTo>
                  <a:pt x="2681312" y="6833717"/>
                </a:lnTo>
                <a:lnTo>
                  <a:pt x="2676145" y="6826432"/>
                </a:lnTo>
                <a:lnTo>
                  <a:pt x="2680574" y="6821980"/>
                </a:lnTo>
                <a:lnTo>
                  <a:pt x="2685742" y="6821171"/>
                </a:lnTo>
                <a:lnTo>
                  <a:pt x="2689433" y="6822385"/>
                </a:lnTo>
                <a:lnTo>
                  <a:pt x="2690910" y="6816719"/>
                </a:lnTo>
                <a:lnTo>
                  <a:pt x="2695339" y="6813481"/>
                </a:lnTo>
                <a:lnTo>
                  <a:pt x="2699030" y="6815100"/>
                </a:lnTo>
                <a:lnTo>
                  <a:pt x="2698292" y="6826432"/>
                </a:lnTo>
                <a:lnTo>
                  <a:pt x="2694601" y="6829265"/>
                </a:lnTo>
                <a:lnTo>
                  <a:pt x="2693862" y="6833312"/>
                </a:lnTo>
                <a:lnTo>
                  <a:pt x="2701983" y="6830075"/>
                </a:lnTo>
                <a:lnTo>
                  <a:pt x="2707151" y="6824813"/>
                </a:lnTo>
                <a:lnTo>
                  <a:pt x="2704198" y="6818743"/>
                </a:lnTo>
                <a:lnTo>
                  <a:pt x="2704198" y="6809030"/>
                </a:lnTo>
                <a:lnTo>
                  <a:pt x="2713057" y="6801340"/>
                </a:lnTo>
                <a:lnTo>
                  <a:pt x="2714533" y="6795674"/>
                </a:lnTo>
                <a:lnTo>
                  <a:pt x="2718963" y="6788389"/>
                </a:lnTo>
                <a:lnTo>
                  <a:pt x="2726345" y="6785556"/>
                </a:lnTo>
                <a:lnTo>
                  <a:pt x="2724869" y="6783533"/>
                </a:lnTo>
                <a:lnTo>
                  <a:pt x="2718963" y="6783533"/>
                </a:lnTo>
                <a:lnTo>
                  <a:pt x="2712319" y="6779890"/>
                </a:lnTo>
                <a:lnTo>
                  <a:pt x="2710842" y="6777867"/>
                </a:lnTo>
                <a:lnTo>
                  <a:pt x="2704936" y="6781104"/>
                </a:lnTo>
                <a:lnTo>
                  <a:pt x="2696077" y="6792841"/>
                </a:lnTo>
                <a:lnTo>
                  <a:pt x="2687957" y="6799316"/>
                </a:lnTo>
                <a:lnTo>
                  <a:pt x="2675406" y="6801745"/>
                </a:lnTo>
                <a:lnTo>
                  <a:pt x="2682789" y="6809839"/>
                </a:lnTo>
                <a:lnTo>
                  <a:pt x="2682051" y="6813481"/>
                </a:lnTo>
                <a:lnTo>
                  <a:pt x="2675406" y="6815100"/>
                </a:lnTo>
                <a:lnTo>
                  <a:pt x="2669500" y="6821171"/>
                </a:lnTo>
                <a:lnTo>
                  <a:pt x="2671715" y="6828456"/>
                </a:lnTo>
                <a:lnTo>
                  <a:pt x="2669500" y="6832503"/>
                </a:lnTo>
                <a:lnTo>
                  <a:pt x="2666547" y="6832503"/>
                </a:lnTo>
                <a:lnTo>
                  <a:pt x="2656212" y="6824004"/>
                </a:lnTo>
                <a:lnTo>
                  <a:pt x="2641447" y="6819552"/>
                </a:lnTo>
                <a:lnTo>
                  <a:pt x="2641447" y="6815910"/>
                </a:lnTo>
                <a:lnTo>
                  <a:pt x="2645138" y="6811458"/>
                </a:lnTo>
                <a:lnTo>
                  <a:pt x="2641447" y="6809030"/>
                </a:lnTo>
                <a:lnTo>
                  <a:pt x="2640709" y="6805792"/>
                </a:lnTo>
                <a:lnTo>
                  <a:pt x="2643662" y="6802149"/>
                </a:lnTo>
                <a:lnTo>
                  <a:pt x="2646615" y="6796079"/>
                </a:lnTo>
                <a:lnTo>
                  <a:pt x="2645138" y="6790817"/>
                </a:lnTo>
                <a:lnTo>
                  <a:pt x="2651044" y="6784747"/>
                </a:lnTo>
                <a:lnTo>
                  <a:pt x="2655474" y="6785556"/>
                </a:lnTo>
                <a:lnTo>
                  <a:pt x="2659165" y="6785151"/>
                </a:lnTo>
                <a:lnTo>
                  <a:pt x="2674668" y="6772201"/>
                </a:lnTo>
                <a:lnTo>
                  <a:pt x="2681312" y="6770582"/>
                </a:lnTo>
                <a:lnTo>
                  <a:pt x="2687218" y="6775438"/>
                </a:lnTo>
                <a:lnTo>
                  <a:pt x="2693124" y="6776652"/>
                </a:lnTo>
                <a:lnTo>
                  <a:pt x="2697554" y="6770582"/>
                </a:lnTo>
                <a:lnTo>
                  <a:pt x="2702721" y="6768558"/>
                </a:lnTo>
                <a:lnTo>
                  <a:pt x="2701983" y="6764916"/>
                </a:lnTo>
                <a:lnTo>
                  <a:pt x="2693124" y="6764511"/>
                </a:lnTo>
                <a:lnTo>
                  <a:pt x="2683527" y="6765320"/>
                </a:lnTo>
                <a:lnTo>
                  <a:pt x="2675406" y="6762892"/>
                </a:lnTo>
                <a:lnTo>
                  <a:pt x="2665071" y="6764916"/>
                </a:lnTo>
                <a:lnTo>
                  <a:pt x="2662856" y="6769368"/>
                </a:lnTo>
                <a:lnTo>
                  <a:pt x="2657689" y="6767344"/>
                </a:lnTo>
                <a:lnTo>
                  <a:pt x="2656212" y="6762487"/>
                </a:lnTo>
                <a:lnTo>
                  <a:pt x="2651044" y="6765320"/>
                </a:lnTo>
                <a:lnTo>
                  <a:pt x="2640709" y="6762083"/>
                </a:lnTo>
                <a:lnTo>
                  <a:pt x="2636279" y="6764106"/>
                </a:lnTo>
                <a:lnTo>
                  <a:pt x="2636279" y="6769368"/>
                </a:lnTo>
                <a:lnTo>
                  <a:pt x="2630374" y="6773010"/>
                </a:lnTo>
                <a:lnTo>
                  <a:pt x="2628159" y="6775438"/>
                </a:lnTo>
                <a:lnTo>
                  <a:pt x="2635541" y="6776652"/>
                </a:lnTo>
                <a:lnTo>
                  <a:pt x="2639232" y="6774629"/>
                </a:lnTo>
                <a:lnTo>
                  <a:pt x="2642185" y="6781509"/>
                </a:lnTo>
                <a:lnTo>
                  <a:pt x="2639232" y="6788794"/>
                </a:lnTo>
                <a:lnTo>
                  <a:pt x="2643662" y="6798102"/>
                </a:lnTo>
                <a:lnTo>
                  <a:pt x="2639232" y="6803768"/>
                </a:lnTo>
                <a:lnTo>
                  <a:pt x="2634065" y="6805387"/>
                </a:lnTo>
                <a:lnTo>
                  <a:pt x="2620776" y="6798507"/>
                </a:lnTo>
                <a:lnTo>
                  <a:pt x="2608964" y="6797293"/>
                </a:lnTo>
                <a:lnTo>
                  <a:pt x="2606750" y="6792436"/>
                </a:lnTo>
                <a:lnTo>
                  <a:pt x="2614132" y="6786770"/>
                </a:lnTo>
                <a:lnTo>
                  <a:pt x="2620776" y="6784342"/>
                </a:lnTo>
                <a:lnTo>
                  <a:pt x="2620776" y="6781509"/>
                </a:lnTo>
                <a:lnTo>
                  <a:pt x="2613394" y="6779485"/>
                </a:lnTo>
                <a:lnTo>
                  <a:pt x="2608964" y="6776652"/>
                </a:lnTo>
                <a:lnTo>
                  <a:pt x="2605273" y="6783533"/>
                </a:lnTo>
                <a:lnTo>
                  <a:pt x="2598629" y="6782723"/>
                </a:lnTo>
                <a:lnTo>
                  <a:pt x="2597153" y="6779485"/>
                </a:lnTo>
                <a:lnTo>
                  <a:pt x="2600106" y="6774629"/>
                </a:lnTo>
                <a:lnTo>
                  <a:pt x="2597891" y="6769368"/>
                </a:lnTo>
                <a:lnTo>
                  <a:pt x="2594200" y="6762487"/>
                </a:lnTo>
                <a:lnTo>
                  <a:pt x="2593461" y="6751560"/>
                </a:lnTo>
                <a:lnTo>
                  <a:pt x="2584602" y="6745489"/>
                </a:lnTo>
                <a:lnTo>
                  <a:pt x="2594200" y="6742252"/>
                </a:lnTo>
                <a:lnTo>
                  <a:pt x="2605273" y="6742252"/>
                </a:lnTo>
                <a:lnTo>
                  <a:pt x="2612656" y="6736990"/>
                </a:lnTo>
                <a:lnTo>
                  <a:pt x="2617823" y="6736990"/>
                </a:lnTo>
                <a:lnTo>
                  <a:pt x="2620038" y="6744680"/>
                </a:lnTo>
                <a:lnTo>
                  <a:pt x="2623729" y="6748322"/>
                </a:lnTo>
                <a:lnTo>
                  <a:pt x="2627421" y="6741442"/>
                </a:lnTo>
                <a:lnTo>
                  <a:pt x="2622991" y="6735776"/>
                </a:lnTo>
                <a:lnTo>
                  <a:pt x="2623729" y="6728491"/>
                </a:lnTo>
                <a:lnTo>
                  <a:pt x="2628159" y="6722825"/>
                </a:lnTo>
                <a:lnTo>
                  <a:pt x="2634803" y="6728087"/>
                </a:lnTo>
                <a:lnTo>
                  <a:pt x="2641447" y="6743061"/>
                </a:lnTo>
                <a:lnTo>
                  <a:pt x="2637756" y="6753584"/>
                </a:lnTo>
                <a:lnTo>
                  <a:pt x="2645138" y="6748727"/>
                </a:lnTo>
                <a:lnTo>
                  <a:pt x="2645877" y="6742252"/>
                </a:lnTo>
                <a:lnTo>
                  <a:pt x="2639232" y="6729705"/>
                </a:lnTo>
                <a:lnTo>
                  <a:pt x="2639970" y="6722825"/>
                </a:lnTo>
                <a:lnTo>
                  <a:pt x="2645877" y="6716350"/>
                </a:lnTo>
                <a:lnTo>
                  <a:pt x="2643662" y="6705423"/>
                </a:lnTo>
                <a:lnTo>
                  <a:pt x="2628159" y="6696924"/>
                </a:lnTo>
                <a:lnTo>
                  <a:pt x="2612656" y="6691662"/>
                </a:lnTo>
                <a:lnTo>
                  <a:pt x="2606750" y="6693686"/>
                </a:lnTo>
                <a:lnTo>
                  <a:pt x="2607488" y="6697733"/>
                </a:lnTo>
                <a:lnTo>
                  <a:pt x="2625206" y="6698542"/>
                </a:lnTo>
                <a:lnTo>
                  <a:pt x="2634803" y="6703399"/>
                </a:lnTo>
                <a:lnTo>
                  <a:pt x="2637756" y="6711089"/>
                </a:lnTo>
                <a:lnTo>
                  <a:pt x="2627421" y="6710684"/>
                </a:lnTo>
                <a:lnTo>
                  <a:pt x="2625206" y="6707446"/>
                </a:lnTo>
                <a:lnTo>
                  <a:pt x="2608964" y="6702994"/>
                </a:lnTo>
                <a:lnTo>
                  <a:pt x="2601582" y="6702994"/>
                </a:lnTo>
                <a:lnTo>
                  <a:pt x="2601582" y="6706637"/>
                </a:lnTo>
                <a:lnTo>
                  <a:pt x="2613394" y="6708256"/>
                </a:lnTo>
                <a:lnTo>
                  <a:pt x="2620038" y="6710279"/>
                </a:lnTo>
                <a:lnTo>
                  <a:pt x="2620038" y="6716350"/>
                </a:lnTo>
                <a:lnTo>
                  <a:pt x="2614132" y="6722016"/>
                </a:lnTo>
                <a:lnTo>
                  <a:pt x="2610441" y="6730920"/>
                </a:lnTo>
                <a:lnTo>
                  <a:pt x="2605273" y="6723635"/>
                </a:lnTo>
                <a:lnTo>
                  <a:pt x="2603797" y="6716350"/>
                </a:lnTo>
                <a:lnTo>
                  <a:pt x="2594938" y="6711089"/>
                </a:lnTo>
                <a:lnTo>
                  <a:pt x="2597891" y="6717969"/>
                </a:lnTo>
                <a:lnTo>
                  <a:pt x="2595676" y="6723230"/>
                </a:lnTo>
                <a:lnTo>
                  <a:pt x="2600106" y="6735371"/>
                </a:lnTo>
                <a:lnTo>
                  <a:pt x="2593461" y="6736586"/>
                </a:lnTo>
                <a:lnTo>
                  <a:pt x="2584602" y="6729301"/>
                </a:lnTo>
                <a:lnTo>
                  <a:pt x="2580173" y="6724039"/>
                </a:lnTo>
                <a:lnTo>
                  <a:pt x="2577220" y="6714326"/>
                </a:lnTo>
                <a:lnTo>
                  <a:pt x="2574267" y="6713112"/>
                </a:lnTo>
                <a:lnTo>
                  <a:pt x="2565408" y="6703399"/>
                </a:lnTo>
                <a:lnTo>
                  <a:pt x="2566885" y="6698138"/>
                </a:lnTo>
                <a:lnTo>
                  <a:pt x="2572052" y="6697328"/>
                </a:lnTo>
                <a:lnTo>
                  <a:pt x="2576482" y="6700161"/>
                </a:lnTo>
                <a:lnTo>
                  <a:pt x="2580911" y="6700566"/>
                </a:lnTo>
                <a:lnTo>
                  <a:pt x="2577958" y="6691662"/>
                </a:lnTo>
                <a:lnTo>
                  <a:pt x="2578696" y="6683163"/>
                </a:lnTo>
                <a:lnTo>
                  <a:pt x="2573529" y="6688020"/>
                </a:lnTo>
                <a:lnTo>
                  <a:pt x="2568361" y="6688425"/>
                </a:lnTo>
                <a:lnTo>
                  <a:pt x="2560979" y="6680330"/>
                </a:lnTo>
                <a:lnTo>
                  <a:pt x="2560979" y="6674664"/>
                </a:lnTo>
                <a:lnTo>
                  <a:pt x="2553596" y="6674664"/>
                </a:lnTo>
                <a:lnTo>
                  <a:pt x="2549167" y="6671427"/>
                </a:lnTo>
                <a:lnTo>
                  <a:pt x="2554334" y="6664142"/>
                </a:lnTo>
                <a:lnTo>
                  <a:pt x="2562455" y="6661713"/>
                </a:lnTo>
                <a:lnTo>
                  <a:pt x="2564670" y="6656047"/>
                </a:lnTo>
                <a:lnTo>
                  <a:pt x="2565408" y="6649167"/>
                </a:lnTo>
                <a:lnTo>
                  <a:pt x="2557287" y="6657262"/>
                </a:lnTo>
                <a:lnTo>
                  <a:pt x="2553596" y="6652810"/>
                </a:lnTo>
                <a:lnTo>
                  <a:pt x="2550643" y="6643906"/>
                </a:lnTo>
                <a:lnTo>
                  <a:pt x="2555073" y="6643906"/>
                </a:lnTo>
                <a:lnTo>
                  <a:pt x="2556549" y="6639454"/>
                </a:lnTo>
                <a:lnTo>
                  <a:pt x="2549167" y="6634193"/>
                </a:lnTo>
                <a:lnTo>
                  <a:pt x="2529972" y="6630550"/>
                </a:lnTo>
                <a:lnTo>
                  <a:pt x="2515946" y="6621242"/>
                </a:lnTo>
                <a:lnTo>
                  <a:pt x="2515207" y="6615171"/>
                </a:lnTo>
                <a:lnTo>
                  <a:pt x="2519637" y="6607482"/>
                </a:lnTo>
                <a:lnTo>
                  <a:pt x="2524805" y="6603839"/>
                </a:lnTo>
                <a:lnTo>
                  <a:pt x="2524805" y="6596150"/>
                </a:lnTo>
                <a:lnTo>
                  <a:pt x="2527019" y="6587651"/>
                </a:lnTo>
                <a:lnTo>
                  <a:pt x="2525543" y="6583199"/>
                </a:lnTo>
                <a:lnTo>
                  <a:pt x="2533664" y="6575914"/>
                </a:lnTo>
                <a:lnTo>
                  <a:pt x="2545475" y="6573486"/>
                </a:lnTo>
                <a:lnTo>
                  <a:pt x="2547690" y="6571057"/>
                </a:lnTo>
                <a:lnTo>
                  <a:pt x="2541046" y="6571462"/>
                </a:lnTo>
                <a:lnTo>
                  <a:pt x="2533664" y="6567010"/>
                </a:lnTo>
                <a:lnTo>
                  <a:pt x="2532925" y="6561749"/>
                </a:lnTo>
                <a:lnTo>
                  <a:pt x="2538831" y="6542727"/>
                </a:lnTo>
                <a:lnTo>
                  <a:pt x="2543261" y="6542323"/>
                </a:lnTo>
                <a:lnTo>
                  <a:pt x="2541046" y="6538276"/>
                </a:lnTo>
                <a:lnTo>
                  <a:pt x="2534402" y="6542727"/>
                </a:lnTo>
                <a:lnTo>
                  <a:pt x="2529234" y="6560130"/>
                </a:lnTo>
                <a:lnTo>
                  <a:pt x="2529234" y="6575105"/>
                </a:lnTo>
                <a:lnTo>
                  <a:pt x="2521113" y="6572272"/>
                </a:lnTo>
                <a:lnTo>
                  <a:pt x="2515207" y="6563368"/>
                </a:lnTo>
                <a:lnTo>
                  <a:pt x="2515946" y="6552845"/>
                </a:lnTo>
                <a:lnTo>
                  <a:pt x="2510778" y="6546775"/>
                </a:lnTo>
                <a:lnTo>
                  <a:pt x="2504872" y="6524515"/>
                </a:lnTo>
                <a:lnTo>
                  <a:pt x="2505610" y="6518445"/>
                </a:lnTo>
                <a:lnTo>
                  <a:pt x="2510778" y="6518445"/>
                </a:lnTo>
                <a:lnTo>
                  <a:pt x="2513731" y="6512778"/>
                </a:lnTo>
                <a:lnTo>
                  <a:pt x="2512254" y="6509136"/>
                </a:lnTo>
                <a:lnTo>
                  <a:pt x="2512254" y="6504280"/>
                </a:lnTo>
                <a:lnTo>
                  <a:pt x="2519637" y="6497804"/>
                </a:lnTo>
                <a:lnTo>
                  <a:pt x="2520375" y="6492543"/>
                </a:lnTo>
                <a:lnTo>
                  <a:pt x="2513731" y="6496590"/>
                </a:lnTo>
                <a:lnTo>
                  <a:pt x="2504872" y="6494567"/>
                </a:lnTo>
                <a:lnTo>
                  <a:pt x="2502657" y="6486877"/>
                </a:lnTo>
                <a:lnTo>
                  <a:pt x="2493060" y="6481211"/>
                </a:lnTo>
                <a:lnTo>
                  <a:pt x="2491584" y="6476354"/>
                </a:lnTo>
                <a:lnTo>
                  <a:pt x="2495275" y="6469879"/>
                </a:lnTo>
                <a:lnTo>
                  <a:pt x="2510040" y="6466237"/>
                </a:lnTo>
                <a:lnTo>
                  <a:pt x="2516684" y="6471093"/>
                </a:lnTo>
                <a:lnTo>
                  <a:pt x="2519637" y="6467855"/>
                </a:lnTo>
                <a:lnTo>
                  <a:pt x="2528496" y="6467451"/>
                </a:lnTo>
                <a:lnTo>
                  <a:pt x="2531449" y="6465427"/>
                </a:lnTo>
                <a:lnTo>
                  <a:pt x="2529972" y="6462189"/>
                </a:lnTo>
                <a:lnTo>
                  <a:pt x="2533664" y="6456119"/>
                </a:lnTo>
                <a:lnTo>
                  <a:pt x="2525543" y="6459761"/>
                </a:lnTo>
                <a:lnTo>
                  <a:pt x="2520375" y="6460166"/>
                </a:lnTo>
                <a:lnTo>
                  <a:pt x="2514469" y="6454905"/>
                </a:lnTo>
                <a:lnTo>
                  <a:pt x="2501919" y="6461380"/>
                </a:lnTo>
                <a:lnTo>
                  <a:pt x="2487892" y="6459356"/>
                </a:lnTo>
                <a:lnTo>
                  <a:pt x="2484939" y="6452881"/>
                </a:lnTo>
                <a:lnTo>
                  <a:pt x="2477557" y="6446810"/>
                </a:lnTo>
                <a:lnTo>
                  <a:pt x="2478295" y="6439525"/>
                </a:lnTo>
                <a:lnTo>
                  <a:pt x="2483463" y="6438716"/>
                </a:lnTo>
                <a:lnTo>
                  <a:pt x="2487154" y="6443168"/>
                </a:lnTo>
                <a:lnTo>
                  <a:pt x="2496013" y="6446810"/>
                </a:lnTo>
                <a:lnTo>
                  <a:pt x="2497490" y="6443977"/>
                </a:lnTo>
                <a:lnTo>
                  <a:pt x="2487892" y="6438716"/>
                </a:lnTo>
                <a:lnTo>
                  <a:pt x="2484201" y="6433455"/>
                </a:lnTo>
                <a:lnTo>
                  <a:pt x="2488631" y="6427384"/>
                </a:lnTo>
                <a:lnTo>
                  <a:pt x="2494537" y="6423337"/>
                </a:lnTo>
                <a:lnTo>
                  <a:pt x="2490107" y="6418076"/>
                </a:lnTo>
                <a:lnTo>
                  <a:pt x="2492322" y="6413219"/>
                </a:lnTo>
                <a:lnTo>
                  <a:pt x="2498228" y="6412410"/>
                </a:lnTo>
                <a:lnTo>
                  <a:pt x="2493060" y="6406744"/>
                </a:lnTo>
                <a:lnTo>
                  <a:pt x="2479772" y="6401078"/>
                </a:lnTo>
                <a:lnTo>
                  <a:pt x="2476081" y="6395816"/>
                </a:lnTo>
                <a:lnTo>
                  <a:pt x="2470175" y="6393388"/>
                </a:lnTo>
                <a:lnTo>
                  <a:pt x="2465745" y="6397840"/>
                </a:lnTo>
                <a:lnTo>
                  <a:pt x="2454671" y="6398245"/>
                </a:lnTo>
                <a:lnTo>
                  <a:pt x="2445074" y="6392579"/>
                </a:lnTo>
                <a:lnTo>
                  <a:pt x="2442860" y="6382056"/>
                </a:lnTo>
                <a:lnTo>
                  <a:pt x="2440645" y="6385294"/>
                </a:lnTo>
                <a:lnTo>
                  <a:pt x="2428095" y="6386103"/>
                </a:lnTo>
                <a:lnTo>
                  <a:pt x="2423665" y="6394602"/>
                </a:lnTo>
                <a:lnTo>
                  <a:pt x="2424403" y="6399459"/>
                </a:lnTo>
                <a:lnTo>
                  <a:pt x="2433262" y="6401887"/>
                </a:lnTo>
                <a:lnTo>
                  <a:pt x="2434001" y="6407148"/>
                </a:lnTo>
                <a:lnTo>
                  <a:pt x="2429571" y="6412005"/>
                </a:lnTo>
                <a:lnTo>
                  <a:pt x="2422189" y="6410791"/>
                </a:lnTo>
                <a:lnTo>
                  <a:pt x="2408162" y="6397030"/>
                </a:lnTo>
                <a:lnTo>
                  <a:pt x="2408900" y="6390150"/>
                </a:lnTo>
                <a:lnTo>
                  <a:pt x="2422189" y="6383270"/>
                </a:lnTo>
                <a:lnTo>
                  <a:pt x="2425142" y="6375985"/>
                </a:lnTo>
                <a:lnTo>
                  <a:pt x="2432524" y="6371129"/>
                </a:lnTo>
                <a:lnTo>
                  <a:pt x="2435477" y="6362630"/>
                </a:lnTo>
                <a:lnTo>
                  <a:pt x="2441383" y="6361416"/>
                </a:lnTo>
                <a:lnTo>
                  <a:pt x="2439168" y="6354131"/>
                </a:lnTo>
                <a:lnTo>
                  <a:pt x="2436215" y="6354131"/>
                </a:lnTo>
                <a:lnTo>
                  <a:pt x="2431048" y="6344418"/>
                </a:lnTo>
                <a:lnTo>
                  <a:pt x="2431048" y="6339156"/>
                </a:lnTo>
                <a:lnTo>
                  <a:pt x="2437692" y="6337537"/>
                </a:lnTo>
                <a:lnTo>
                  <a:pt x="2443598" y="6339156"/>
                </a:lnTo>
                <a:lnTo>
                  <a:pt x="2461316" y="6338347"/>
                </a:lnTo>
                <a:lnTo>
                  <a:pt x="2471651" y="6335109"/>
                </a:lnTo>
                <a:lnTo>
                  <a:pt x="2475342" y="6337537"/>
                </a:lnTo>
                <a:lnTo>
                  <a:pt x="2475342" y="6350084"/>
                </a:lnTo>
                <a:lnTo>
                  <a:pt x="2469436" y="6354131"/>
                </a:lnTo>
                <a:lnTo>
                  <a:pt x="2460577" y="6356964"/>
                </a:lnTo>
                <a:lnTo>
                  <a:pt x="2459839" y="6361011"/>
                </a:lnTo>
                <a:lnTo>
                  <a:pt x="2465007" y="6361416"/>
                </a:lnTo>
                <a:lnTo>
                  <a:pt x="2474604" y="6355750"/>
                </a:lnTo>
                <a:lnTo>
                  <a:pt x="2487892" y="6351702"/>
                </a:lnTo>
                <a:lnTo>
                  <a:pt x="2491584" y="6352917"/>
                </a:lnTo>
                <a:lnTo>
                  <a:pt x="2490107" y="6357773"/>
                </a:lnTo>
                <a:lnTo>
                  <a:pt x="2491584" y="6365463"/>
                </a:lnTo>
                <a:lnTo>
                  <a:pt x="2488631" y="6380032"/>
                </a:lnTo>
                <a:lnTo>
                  <a:pt x="2484939" y="6384080"/>
                </a:lnTo>
                <a:lnTo>
                  <a:pt x="2488631" y="6389341"/>
                </a:lnTo>
                <a:lnTo>
                  <a:pt x="2490107" y="6380437"/>
                </a:lnTo>
                <a:lnTo>
                  <a:pt x="2497490" y="6377199"/>
                </a:lnTo>
                <a:lnTo>
                  <a:pt x="2498228" y="6359797"/>
                </a:lnTo>
                <a:lnTo>
                  <a:pt x="2500443" y="6354535"/>
                </a:lnTo>
                <a:lnTo>
                  <a:pt x="2495275" y="6352512"/>
                </a:lnTo>
                <a:lnTo>
                  <a:pt x="2495275" y="6341989"/>
                </a:lnTo>
                <a:lnTo>
                  <a:pt x="2501181" y="6327824"/>
                </a:lnTo>
                <a:lnTo>
                  <a:pt x="2507825" y="6319730"/>
                </a:lnTo>
                <a:lnTo>
                  <a:pt x="2504134" y="6317706"/>
                </a:lnTo>
                <a:lnTo>
                  <a:pt x="2503396" y="6312040"/>
                </a:lnTo>
                <a:lnTo>
                  <a:pt x="2507087" y="6307588"/>
                </a:lnTo>
                <a:lnTo>
                  <a:pt x="2503396" y="6297471"/>
                </a:lnTo>
                <a:lnTo>
                  <a:pt x="2504134" y="6288567"/>
                </a:lnTo>
                <a:lnTo>
                  <a:pt x="2510040" y="6288567"/>
                </a:lnTo>
                <a:lnTo>
                  <a:pt x="2523328" y="6281282"/>
                </a:lnTo>
                <a:lnTo>
                  <a:pt x="2529972" y="6271569"/>
                </a:lnTo>
                <a:lnTo>
                  <a:pt x="2531449" y="6256999"/>
                </a:lnTo>
                <a:lnTo>
                  <a:pt x="2527758" y="6251333"/>
                </a:lnTo>
                <a:lnTo>
                  <a:pt x="2518899" y="6250119"/>
                </a:lnTo>
                <a:lnTo>
                  <a:pt x="2517422" y="6243239"/>
                </a:lnTo>
                <a:lnTo>
                  <a:pt x="2511516" y="6237573"/>
                </a:lnTo>
                <a:lnTo>
                  <a:pt x="2501919" y="6237168"/>
                </a:lnTo>
                <a:lnTo>
                  <a:pt x="2496751" y="6232312"/>
                </a:lnTo>
                <a:lnTo>
                  <a:pt x="2497490" y="6226646"/>
                </a:lnTo>
                <a:lnTo>
                  <a:pt x="2503396" y="6219765"/>
                </a:lnTo>
                <a:lnTo>
                  <a:pt x="2504872" y="6208433"/>
                </a:lnTo>
                <a:lnTo>
                  <a:pt x="2507825" y="6201149"/>
                </a:lnTo>
                <a:lnTo>
                  <a:pt x="2497490" y="6194673"/>
                </a:lnTo>
                <a:lnTo>
                  <a:pt x="2496013" y="6190221"/>
                </a:lnTo>
                <a:lnTo>
                  <a:pt x="2504134" y="6181318"/>
                </a:lnTo>
                <a:lnTo>
                  <a:pt x="2501181" y="6178889"/>
                </a:lnTo>
                <a:lnTo>
                  <a:pt x="2501919" y="6172414"/>
                </a:lnTo>
                <a:lnTo>
                  <a:pt x="2509302" y="6164724"/>
                </a:lnTo>
                <a:lnTo>
                  <a:pt x="2501181" y="6157439"/>
                </a:lnTo>
                <a:lnTo>
                  <a:pt x="2500443" y="6146107"/>
                </a:lnTo>
                <a:lnTo>
                  <a:pt x="2504134" y="6142870"/>
                </a:lnTo>
                <a:lnTo>
                  <a:pt x="2510778" y="6140846"/>
                </a:lnTo>
                <a:lnTo>
                  <a:pt x="2509302" y="6135990"/>
                </a:lnTo>
                <a:lnTo>
                  <a:pt x="2499704" y="6129919"/>
                </a:lnTo>
                <a:lnTo>
                  <a:pt x="2498966" y="6125062"/>
                </a:lnTo>
                <a:lnTo>
                  <a:pt x="2501919" y="6120610"/>
                </a:lnTo>
                <a:lnTo>
                  <a:pt x="2507825" y="6123039"/>
                </a:lnTo>
                <a:lnTo>
                  <a:pt x="2511516" y="6130324"/>
                </a:lnTo>
                <a:lnTo>
                  <a:pt x="2515946" y="6135180"/>
                </a:lnTo>
                <a:lnTo>
                  <a:pt x="2518160" y="6132752"/>
                </a:lnTo>
                <a:lnTo>
                  <a:pt x="2513731" y="6127491"/>
                </a:lnTo>
                <a:lnTo>
                  <a:pt x="2512993" y="6111707"/>
                </a:lnTo>
                <a:lnTo>
                  <a:pt x="2511516" y="6104826"/>
                </a:lnTo>
                <a:lnTo>
                  <a:pt x="2505610" y="6108064"/>
                </a:lnTo>
                <a:lnTo>
                  <a:pt x="2497490" y="6104826"/>
                </a:lnTo>
                <a:lnTo>
                  <a:pt x="2497490" y="6098756"/>
                </a:lnTo>
                <a:lnTo>
                  <a:pt x="2508563" y="6089852"/>
                </a:lnTo>
                <a:lnTo>
                  <a:pt x="2513731" y="6082972"/>
                </a:lnTo>
                <a:lnTo>
                  <a:pt x="2507087" y="6083781"/>
                </a:lnTo>
                <a:lnTo>
                  <a:pt x="2503396" y="6085805"/>
                </a:lnTo>
                <a:lnTo>
                  <a:pt x="2496013" y="6077306"/>
                </a:lnTo>
                <a:lnTo>
                  <a:pt x="2487154" y="6077306"/>
                </a:lnTo>
                <a:lnTo>
                  <a:pt x="2484939" y="6079734"/>
                </a:lnTo>
                <a:lnTo>
                  <a:pt x="2484201" y="6092685"/>
                </a:lnTo>
                <a:lnTo>
                  <a:pt x="2470175" y="6095923"/>
                </a:lnTo>
                <a:lnTo>
                  <a:pt x="2456148" y="6090257"/>
                </a:lnTo>
                <a:lnTo>
                  <a:pt x="2452457" y="6083377"/>
                </a:lnTo>
                <a:lnTo>
                  <a:pt x="2448027" y="6079329"/>
                </a:lnTo>
                <a:lnTo>
                  <a:pt x="2432524" y="6057070"/>
                </a:lnTo>
                <a:lnTo>
                  <a:pt x="2428833" y="6052214"/>
                </a:lnTo>
                <a:lnTo>
                  <a:pt x="2431048" y="6049381"/>
                </a:lnTo>
                <a:lnTo>
                  <a:pt x="2433262" y="6042905"/>
                </a:lnTo>
                <a:lnTo>
                  <a:pt x="2428095" y="6038858"/>
                </a:lnTo>
                <a:lnTo>
                  <a:pt x="2432524" y="6033597"/>
                </a:lnTo>
                <a:lnTo>
                  <a:pt x="2431048" y="6025098"/>
                </a:lnTo>
                <a:lnTo>
                  <a:pt x="2436215" y="6006481"/>
                </a:lnTo>
                <a:lnTo>
                  <a:pt x="2429571" y="6001220"/>
                </a:lnTo>
                <a:lnTo>
                  <a:pt x="2427356" y="5992721"/>
                </a:lnTo>
                <a:lnTo>
                  <a:pt x="2430309" y="5984626"/>
                </a:lnTo>
                <a:lnTo>
                  <a:pt x="2436215" y="5983817"/>
                </a:lnTo>
                <a:lnTo>
                  <a:pt x="2439168" y="5985840"/>
                </a:lnTo>
                <a:lnTo>
                  <a:pt x="2441383" y="5979770"/>
                </a:lnTo>
                <a:lnTo>
                  <a:pt x="2439168" y="5973294"/>
                </a:lnTo>
                <a:lnTo>
                  <a:pt x="2443598" y="5970461"/>
                </a:lnTo>
                <a:lnTo>
                  <a:pt x="2448027" y="5950226"/>
                </a:lnTo>
                <a:lnTo>
                  <a:pt x="2448027" y="5934846"/>
                </a:lnTo>
                <a:lnTo>
                  <a:pt x="2441383" y="5929585"/>
                </a:lnTo>
                <a:lnTo>
                  <a:pt x="2439168" y="5922705"/>
                </a:lnTo>
                <a:lnTo>
                  <a:pt x="2423665" y="5898827"/>
                </a:lnTo>
                <a:lnTo>
                  <a:pt x="2425142" y="5886281"/>
                </a:lnTo>
                <a:lnTo>
                  <a:pt x="2424403" y="5876972"/>
                </a:lnTo>
                <a:lnTo>
                  <a:pt x="2413330" y="5868473"/>
                </a:lnTo>
                <a:lnTo>
                  <a:pt x="2406686" y="5859165"/>
                </a:lnTo>
                <a:lnTo>
                  <a:pt x="2405947" y="5845404"/>
                </a:lnTo>
                <a:lnTo>
                  <a:pt x="2404471" y="5835287"/>
                </a:lnTo>
                <a:lnTo>
                  <a:pt x="2405209" y="5829621"/>
                </a:lnTo>
                <a:lnTo>
                  <a:pt x="2412592" y="5828002"/>
                </a:lnTo>
                <a:lnTo>
                  <a:pt x="2418498" y="5832454"/>
                </a:lnTo>
                <a:lnTo>
                  <a:pt x="2424403" y="5831644"/>
                </a:lnTo>
                <a:lnTo>
                  <a:pt x="2430309" y="5824359"/>
                </a:lnTo>
                <a:lnTo>
                  <a:pt x="2429571" y="5815051"/>
                </a:lnTo>
                <a:lnTo>
                  <a:pt x="2426618" y="5807361"/>
                </a:lnTo>
                <a:lnTo>
                  <a:pt x="2427356" y="5800886"/>
                </a:lnTo>
                <a:lnTo>
                  <a:pt x="2430309" y="5794815"/>
                </a:lnTo>
                <a:lnTo>
                  <a:pt x="2430309" y="5786316"/>
                </a:lnTo>
                <a:lnTo>
                  <a:pt x="2436954" y="5782269"/>
                </a:lnTo>
                <a:lnTo>
                  <a:pt x="2438430" y="5774579"/>
                </a:lnTo>
                <a:lnTo>
                  <a:pt x="2438430" y="5762033"/>
                </a:lnTo>
                <a:lnTo>
                  <a:pt x="2445074" y="5753534"/>
                </a:lnTo>
                <a:lnTo>
                  <a:pt x="2441383" y="5748273"/>
                </a:lnTo>
                <a:lnTo>
                  <a:pt x="2440645" y="5743416"/>
                </a:lnTo>
                <a:lnTo>
                  <a:pt x="2446551" y="5737750"/>
                </a:lnTo>
                <a:lnTo>
                  <a:pt x="2447289" y="5726418"/>
                </a:lnTo>
                <a:lnTo>
                  <a:pt x="2450242" y="5722371"/>
                </a:lnTo>
                <a:lnTo>
                  <a:pt x="2449504" y="5714277"/>
                </a:lnTo>
                <a:lnTo>
                  <a:pt x="2453195" y="5706587"/>
                </a:lnTo>
                <a:lnTo>
                  <a:pt x="2454671" y="5692827"/>
                </a:lnTo>
                <a:lnTo>
                  <a:pt x="2454671" y="5685138"/>
                </a:lnTo>
                <a:lnTo>
                  <a:pt x="2460577" y="5679067"/>
                </a:lnTo>
                <a:lnTo>
                  <a:pt x="2464269" y="5668140"/>
                </a:lnTo>
                <a:lnTo>
                  <a:pt x="2460577" y="5663688"/>
                </a:lnTo>
                <a:lnTo>
                  <a:pt x="2460577" y="5660045"/>
                </a:lnTo>
                <a:lnTo>
                  <a:pt x="2467222" y="5647094"/>
                </a:lnTo>
                <a:lnTo>
                  <a:pt x="2474604" y="5642642"/>
                </a:lnTo>
                <a:lnTo>
                  <a:pt x="2479772" y="5634953"/>
                </a:lnTo>
                <a:lnTo>
                  <a:pt x="2478295" y="5626859"/>
                </a:lnTo>
                <a:lnTo>
                  <a:pt x="2467222" y="5612694"/>
                </a:lnTo>
                <a:lnTo>
                  <a:pt x="2464269" y="5607837"/>
                </a:lnTo>
                <a:lnTo>
                  <a:pt x="2467222" y="5600147"/>
                </a:lnTo>
                <a:lnTo>
                  <a:pt x="2468698" y="5592863"/>
                </a:lnTo>
                <a:lnTo>
                  <a:pt x="2465745" y="5585173"/>
                </a:lnTo>
                <a:lnTo>
                  <a:pt x="2465745" y="5580316"/>
                </a:lnTo>
                <a:lnTo>
                  <a:pt x="2468698" y="5568984"/>
                </a:lnTo>
                <a:lnTo>
                  <a:pt x="2467960" y="5552796"/>
                </a:lnTo>
                <a:lnTo>
                  <a:pt x="2457624" y="5539036"/>
                </a:lnTo>
                <a:lnTo>
                  <a:pt x="2456886" y="5530537"/>
                </a:lnTo>
                <a:lnTo>
                  <a:pt x="2461316" y="5525680"/>
                </a:lnTo>
                <a:lnTo>
                  <a:pt x="2461316" y="5510706"/>
                </a:lnTo>
                <a:lnTo>
                  <a:pt x="2450242" y="5483185"/>
                </a:lnTo>
                <a:lnTo>
                  <a:pt x="2448766" y="5473472"/>
                </a:lnTo>
                <a:lnTo>
                  <a:pt x="2446551" y="5463354"/>
                </a:lnTo>
                <a:lnTo>
                  <a:pt x="2447289" y="5451213"/>
                </a:lnTo>
                <a:lnTo>
                  <a:pt x="2453933" y="5448784"/>
                </a:lnTo>
                <a:lnTo>
                  <a:pt x="2461316" y="5440690"/>
                </a:lnTo>
                <a:lnTo>
                  <a:pt x="2453933" y="5432596"/>
                </a:lnTo>
                <a:lnTo>
                  <a:pt x="2458363" y="5422478"/>
                </a:lnTo>
                <a:lnTo>
                  <a:pt x="2465745" y="5417621"/>
                </a:lnTo>
                <a:lnTo>
                  <a:pt x="2459839" y="5409527"/>
                </a:lnTo>
                <a:lnTo>
                  <a:pt x="2458363" y="5396171"/>
                </a:lnTo>
                <a:lnTo>
                  <a:pt x="2449504" y="5383220"/>
                </a:lnTo>
                <a:lnTo>
                  <a:pt x="2449504" y="5375936"/>
                </a:lnTo>
                <a:lnTo>
                  <a:pt x="2457624" y="5358938"/>
                </a:lnTo>
                <a:lnTo>
                  <a:pt x="2459101" y="5352462"/>
                </a:lnTo>
                <a:lnTo>
                  <a:pt x="2456148" y="5337892"/>
                </a:lnTo>
                <a:lnTo>
                  <a:pt x="2461316" y="5330203"/>
                </a:lnTo>
                <a:lnTo>
                  <a:pt x="2462054" y="5318466"/>
                </a:lnTo>
                <a:lnTo>
                  <a:pt x="2470175" y="5306729"/>
                </a:lnTo>
                <a:lnTo>
                  <a:pt x="2470175" y="5301468"/>
                </a:lnTo>
                <a:lnTo>
                  <a:pt x="2467960" y="5294588"/>
                </a:lnTo>
                <a:lnTo>
                  <a:pt x="2467960" y="5282042"/>
                </a:lnTo>
                <a:lnTo>
                  <a:pt x="2473128" y="5273543"/>
                </a:lnTo>
                <a:lnTo>
                  <a:pt x="2474604" y="5250474"/>
                </a:lnTo>
                <a:lnTo>
                  <a:pt x="2476081" y="5240761"/>
                </a:lnTo>
                <a:lnTo>
                  <a:pt x="2467222" y="5224977"/>
                </a:lnTo>
                <a:lnTo>
                  <a:pt x="2467222" y="5213240"/>
                </a:lnTo>
                <a:lnTo>
                  <a:pt x="2475342" y="5201099"/>
                </a:lnTo>
                <a:lnTo>
                  <a:pt x="2476819" y="5188957"/>
                </a:lnTo>
                <a:lnTo>
                  <a:pt x="2476081" y="5174792"/>
                </a:lnTo>
                <a:lnTo>
                  <a:pt x="2468698" y="5156580"/>
                </a:lnTo>
                <a:lnTo>
                  <a:pt x="2467960" y="5108419"/>
                </a:lnTo>
                <a:lnTo>
                  <a:pt x="2474604" y="5103158"/>
                </a:lnTo>
                <a:lnTo>
                  <a:pt x="2470175" y="5099920"/>
                </a:lnTo>
                <a:lnTo>
                  <a:pt x="2464269" y="5104372"/>
                </a:lnTo>
                <a:lnTo>
                  <a:pt x="2460577" y="5099516"/>
                </a:lnTo>
                <a:lnTo>
                  <a:pt x="2459839" y="5081303"/>
                </a:lnTo>
                <a:lnTo>
                  <a:pt x="2466483" y="5077256"/>
                </a:lnTo>
                <a:lnTo>
                  <a:pt x="2473866" y="5073209"/>
                </a:lnTo>
                <a:lnTo>
                  <a:pt x="2473866" y="5065115"/>
                </a:lnTo>
                <a:lnTo>
                  <a:pt x="2471651" y="5032738"/>
                </a:lnTo>
                <a:lnTo>
                  <a:pt x="2473866" y="5028286"/>
                </a:lnTo>
                <a:lnTo>
                  <a:pt x="2476819" y="5021810"/>
                </a:lnTo>
                <a:lnTo>
                  <a:pt x="2476819" y="4997932"/>
                </a:lnTo>
                <a:lnTo>
                  <a:pt x="2470175" y="4983363"/>
                </a:lnTo>
                <a:lnTo>
                  <a:pt x="2464269" y="4965960"/>
                </a:lnTo>
                <a:lnTo>
                  <a:pt x="2460577" y="4948557"/>
                </a:lnTo>
                <a:lnTo>
                  <a:pt x="2465745" y="4943296"/>
                </a:lnTo>
                <a:lnTo>
                  <a:pt x="2468698" y="4933987"/>
                </a:lnTo>
                <a:lnTo>
                  <a:pt x="2468698" y="4921036"/>
                </a:lnTo>
                <a:lnTo>
                  <a:pt x="2460577" y="4886636"/>
                </a:lnTo>
                <a:lnTo>
                  <a:pt x="2458363" y="4873685"/>
                </a:lnTo>
                <a:lnTo>
                  <a:pt x="2459839" y="4864376"/>
                </a:lnTo>
                <a:lnTo>
                  <a:pt x="2458363" y="4851426"/>
                </a:lnTo>
                <a:lnTo>
                  <a:pt x="2453933" y="4847378"/>
                </a:lnTo>
                <a:lnTo>
                  <a:pt x="2452457" y="4845760"/>
                </a:lnTo>
                <a:lnTo>
                  <a:pt x="2443598" y="4843331"/>
                </a:lnTo>
                <a:lnTo>
                  <a:pt x="2431048" y="4832404"/>
                </a:lnTo>
                <a:lnTo>
                  <a:pt x="2417021" y="4819453"/>
                </a:lnTo>
                <a:lnTo>
                  <a:pt x="2405947" y="4815001"/>
                </a:lnTo>
                <a:lnTo>
                  <a:pt x="2394874" y="4812978"/>
                </a:lnTo>
                <a:lnTo>
                  <a:pt x="2394135" y="4806502"/>
                </a:lnTo>
                <a:lnTo>
                  <a:pt x="2394874" y="4801646"/>
                </a:lnTo>
                <a:lnTo>
                  <a:pt x="2391921" y="4795980"/>
                </a:lnTo>
                <a:lnTo>
                  <a:pt x="2385277" y="4793551"/>
                </a:lnTo>
                <a:lnTo>
                  <a:pt x="2374203" y="4784243"/>
                </a:lnTo>
                <a:lnTo>
                  <a:pt x="2366820" y="4779791"/>
                </a:lnTo>
                <a:lnTo>
                  <a:pt x="2353532" y="4770483"/>
                </a:lnTo>
                <a:lnTo>
                  <a:pt x="2350579" y="4764412"/>
                </a:lnTo>
                <a:lnTo>
                  <a:pt x="2346150" y="4762388"/>
                </a:lnTo>
                <a:lnTo>
                  <a:pt x="2336552" y="4761984"/>
                </a:lnTo>
                <a:lnTo>
                  <a:pt x="2323264" y="4757127"/>
                </a:lnTo>
                <a:lnTo>
                  <a:pt x="2304070" y="4746605"/>
                </a:lnTo>
                <a:lnTo>
                  <a:pt x="2295949" y="4744176"/>
                </a:lnTo>
                <a:lnTo>
                  <a:pt x="2291520" y="4745795"/>
                </a:lnTo>
                <a:lnTo>
                  <a:pt x="2279708" y="4741748"/>
                </a:lnTo>
                <a:lnTo>
                  <a:pt x="2272325" y="4736891"/>
                </a:lnTo>
                <a:lnTo>
                  <a:pt x="2270849" y="4730416"/>
                </a:lnTo>
                <a:lnTo>
                  <a:pt x="2263466" y="4723940"/>
                </a:lnTo>
                <a:lnTo>
                  <a:pt x="2247963" y="4716251"/>
                </a:lnTo>
                <a:lnTo>
                  <a:pt x="2239104" y="4707347"/>
                </a:lnTo>
                <a:lnTo>
                  <a:pt x="2242057" y="4699253"/>
                </a:lnTo>
                <a:lnTo>
                  <a:pt x="2236890" y="4704919"/>
                </a:lnTo>
                <a:lnTo>
                  <a:pt x="2222125" y="4705324"/>
                </a:lnTo>
                <a:lnTo>
                  <a:pt x="2215480" y="4701681"/>
                </a:lnTo>
                <a:lnTo>
                  <a:pt x="2212527" y="4693992"/>
                </a:lnTo>
                <a:lnTo>
                  <a:pt x="2208098" y="4689540"/>
                </a:lnTo>
                <a:lnTo>
                  <a:pt x="2199239" y="4688730"/>
                </a:lnTo>
                <a:lnTo>
                  <a:pt x="2191857" y="4679827"/>
                </a:lnTo>
                <a:lnTo>
                  <a:pt x="2191118" y="4673756"/>
                </a:lnTo>
                <a:lnTo>
                  <a:pt x="2174877" y="4666471"/>
                </a:lnTo>
                <a:lnTo>
                  <a:pt x="2158636" y="4655948"/>
                </a:lnTo>
                <a:lnTo>
                  <a:pt x="2160850" y="4651092"/>
                </a:lnTo>
                <a:lnTo>
                  <a:pt x="2159374" y="4645426"/>
                </a:lnTo>
                <a:lnTo>
                  <a:pt x="2152730" y="4641379"/>
                </a:lnTo>
                <a:lnTo>
                  <a:pt x="2146824" y="4642188"/>
                </a:lnTo>
                <a:lnTo>
                  <a:pt x="2146824" y="4635308"/>
                </a:lnTo>
                <a:lnTo>
                  <a:pt x="2145347" y="4627618"/>
                </a:lnTo>
                <a:lnTo>
                  <a:pt x="2145347" y="4623167"/>
                </a:lnTo>
                <a:lnTo>
                  <a:pt x="2150515" y="4626000"/>
                </a:lnTo>
                <a:lnTo>
                  <a:pt x="2154944" y="4624381"/>
                </a:lnTo>
                <a:lnTo>
                  <a:pt x="2154206" y="4615882"/>
                </a:lnTo>
                <a:lnTo>
                  <a:pt x="2137965" y="4594432"/>
                </a:lnTo>
                <a:lnTo>
                  <a:pt x="2134274" y="4583505"/>
                </a:lnTo>
                <a:lnTo>
                  <a:pt x="2119509" y="4562459"/>
                </a:lnTo>
                <a:lnTo>
                  <a:pt x="2117294" y="4551532"/>
                </a:lnTo>
                <a:lnTo>
                  <a:pt x="2104006" y="4547080"/>
                </a:lnTo>
                <a:lnTo>
                  <a:pt x="2099576" y="4541414"/>
                </a:lnTo>
                <a:lnTo>
                  <a:pt x="2098100" y="4528868"/>
                </a:lnTo>
                <a:lnTo>
                  <a:pt x="2093670" y="4520369"/>
                </a:lnTo>
                <a:lnTo>
                  <a:pt x="2076690" y="4506609"/>
                </a:lnTo>
                <a:lnTo>
                  <a:pt x="2070046" y="4504585"/>
                </a:lnTo>
                <a:lnTo>
                  <a:pt x="2068570" y="4498110"/>
                </a:lnTo>
                <a:lnTo>
                  <a:pt x="2070785" y="4490420"/>
                </a:lnTo>
                <a:lnTo>
                  <a:pt x="2064879" y="4481112"/>
                </a:lnTo>
                <a:lnTo>
                  <a:pt x="2049375" y="4462900"/>
                </a:lnTo>
                <a:lnTo>
                  <a:pt x="2041255" y="4446711"/>
                </a:lnTo>
                <a:lnTo>
                  <a:pt x="2044208" y="4443069"/>
                </a:lnTo>
                <a:lnTo>
                  <a:pt x="2041993" y="4432141"/>
                </a:lnTo>
                <a:lnTo>
                  <a:pt x="2033134" y="4417572"/>
                </a:lnTo>
                <a:lnTo>
                  <a:pt x="2025752" y="4413120"/>
                </a:lnTo>
                <a:lnTo>
                  <a:pt x="2018369" y="4403002"/>
                </a:lnTo>
                <a:lnTo>
                  <a:pt x="2016893" y="4388027"/>
                </a:lnTo>
                <a:lnTo>
                  <a:pt x="2010987" y="4379124"/>
                </a:lnTo>
                <a:lnTo>
                  <a:pt x="2008034" y="4365768"/>
                </a:lnTo>
                <a:lnTo>
                  <a:pt x="1999175" y="4352413"/>
                </a:lnTo>
                <a:lnTo>
                  <a:pt x="1979242" y="4342699"/>
                </a:lnTo>
                <a:lnTo>
                  <a:pt x="1973336" y="4333391"/>
                </a:lnTo>
                <a:lnTo>
                  <a:pt x="1971860" y="4320845"/>
                </a:lnTo>
                <a:lnTo>
                  <a:pt x="1960786" y="4306275"/>
                </a:lnTo>
                <a:lnTo>
                  <a:pt x="1958572" y="4298586"/>
                </a:lnTo>
                <a:lnTo>
                  <a:pt x="1948236" y="4296157"/>
                </a:lnTo>
                <a:lnTo>
                  <a:pt x="1927565" y="4283611"/>
                </a:lnTo>
                <a:lnTo>
                  <a:pt x="1914277" y="4281992"/>
                </a:lnTo>
                <a:lnTo>
                  <a:pt x="1899512" y="4270256"/>
                </a:lnTo>
                <a:lnTo>
                  <a:pt x="1889176" y="4266613"/>
                </a:lnTo>
                <a:lnTo>
                  <a:pt x="1881056" y="4259328"/>
                </a:lnTo>
                <a:lnTo>
                  <a:pt x="1884009" y="4252448"/>
                </a:lnTo>
                <a:lnTo>
                  <a:pt x="1892130" y="4249210"/>
                </a:lnTo>
                <a:lnTo>
                  <a:pt x="1899512" y="4248806"/>
                </a:lnTo>
                <a:lnTo>
                  <a:pt x="1900250" y="4239902"/>
                </a:lnTo>
                <a:lnTo>
                  <a:pt x="1892868" y="4226951"/>
                </a:lnTo>
                <a:lnTo>
                  <a:pt x="1883271" y="4218857"/>
                </a:lnTo>
                <a:lnTo>
                  <a:pt x="1883271" y="4214000"/>
                </a:lnTo>
                <a:lnTo>
                  <a:pt x="1889176" y="4209953"/>
                </a:lnTo>
                <a:lnTo>
                  <a:pt x="1888438" y="4203478"/>
                </a:lnTo>
                <a:lnTo>
                  <a:pt x="1880318" y="4197407"/>
                </a:lnTo>
                <a:lnTo>
                  <a:pt x="1879580" y="4193360"/>
                </a:lnTo>
                <a:lnTo>
                  <a:pt x="1883271" y="4184456"/>
                </a:lnTo>
                <a:lnTo>
                  <a:pt x="1886962" y="4172719"/>
                </a:lnTo>
                <a:lnTo>
                  <a:pt x="1903942" y="4157340"/>
                </a:lnTo>
                <a:lnTo>
                  <a:pt x="1912800" y="4149651"/>
                </a:lnTo>
                <a:lnTo>
                  <a:pt x="1937901" y="4139533"/>
                </a:lnTo>
                <a:lnTo>
                  <a:pt x="1937901" y="4139128"/>
                </a:lnTo>
                <a:lnTo>
                  <a:pt x="1951189" y="4129010"/>
                </a:lnTo>
                <a:lnTo>
                  <a:pt x="1956357" y="4117273"/>
                </a:lnTo>
                <a:lnTo>
                  <a:pt x="1954880" y="4110393"/>
                </a:lnTo>
                <a:lnTo>
                  <a:pt x="1957095" y="4097442"/>
                </a:lnTo>
                <a:lnTo>
                  <a:pt x="1954142" y="4085706"/>
                </a:lnTo>
                <a:lnTo>
                  <a:pt x="1950451" y="4084896"/>
                </a:lnTo>
                <a:lnTo>
                  <a:pt x="1951189" y="4092181"/>
                </a:lnTo>
                <a:lnTo>
                  <a:pt x="1949713" y="4096633"/>
                </a:lnTo>
                <a:lnTo>
                  <a:pt x="1948974" y="4089753"/>
                </a:lnTo>
                <a:lnTo>
                  <a:pt x="1948236" y="4081659"/>
                </a:lnTo>
                <a:lnTo>
                  <a:pt x="1940854" y="4088134"/>
                </a:lnTo>
                <a:lnTo>
                  <a:pt x="1937901" y="4093800"/>
                </a:lnTo>
                <a:lnTo>
                  <a:pt x="1933471" y="4104727"/>
                </a:lnTo>
                <a:lnTo>
                  <a:pt x="1929780" y="4107560"/>
                </a:lnTo>
                <a:lnTo>
                  <a:pt x="1921659" y="4102704"/>
                </a:lnTo>
                <a:lnTo>
                  <a:pt x="1911324" y="4092991"/>
                </a:lnTo>
                <a:lnTo>
                  <a:pt x="1900250" y="4088943"/>
                </a:lnTo>
                <a:lnTo>
                  <a:pt x="1895083" y="4082063"/>
                </a:lnTo>
                <a:lnTo>
                  <a:pt x="1899512" y="4077611"/>
                </a:lnTo>
                <a:lnTo>
                  <a:pt x="1905418" y="4069112"/>
                </a:lnTo>
                <a:lnTo>
                  <a:pt x="1903203" y="4055352"/>
                </a:lnTo>
                <a:lnTo>
                  <a:pt x="1904680" y="4048067"/>
                </a:lnTo>
                <a:lnTo>
                  <a:pt x="1900989" y="4038759"/>
                </a:lnTo>
                <a:lnTo>
                  <a:pt x="1897297" y="4031474"/>
                </a:lnTo>
                <a:lnTo>
                  <a:pt x="1906156" y="4020142"/>
                </a:lnTo>
                <a:lnTo>
                  <a:pt x="1916491" y="4018928"/>
                </a:lnTo>
                <a:lnTo>
                  <a:pt x="1926089" y="4006382"/>
                </a:lnTo>
                <a:lnTo>
                  <a:pt x="1921659" y="4000716"/>
                </a:lnTo>
                <a:lnTo>
                  <a:pt x="1923136" y="3993026"/>
                </a:lnTo>
                <a:lnTo>
                  <a:pt x="1941592" y="3974409"/>
                </a:lnTo>
                <a:lnTo>
                  <a:pt x="1944545" y="3961863"/>
                </a:lnTo>
                <a:lnTo>
                  <a:pt x="1940116" y="3954983"/>
                </a:lnTo>
                <a:lnTo>
                  <a:pt x="1939377" y="3948507"/>
                </a:lnTo>
                <a:lnTo>
                  <a:pt x="1933471" y="3937985"/>
                </a:lnTo>
                <a:lnTo>
                  <a:pt x="1946021" y="3931914"/>
                </a:lnTo>
                <a:lnTo>
                  <a:pt x="1958572" y="3931509"/>
                </a:lnTo>
                <a:lnTo>
                  <a:pt x="1982195" y="3916130"/>
                </a:lnTo>
                <a:lnTo>
                  <a:pt x="1996222" y="3915321"/>
                </a:lnTo>
                <a:lnTo>
                  <a:pt x="1999175" y="3904394"/>
                </a:lnTo>
                <a:lnTo>
                  <a:pt x="2001390" y="3896299"/>
                </a:lnTo>
                <a:lnTo>
                  <a:pt x="2003604" y="3880920"/>
                </a:lnTo>
                <a:lnTo>
                  <a:pt x="2016893" y="3861494"/>
                </a:lnTo>
                <a:lnTo>
                  <a:pt x="2031658" y="3851781"/>
                </a:lnTo>
                <a:lnTo>
                  <a:pt x="2050114" y="3847734"/>
                </a:lnTo>
                <a:lnTo>
                  <a:pt x="2064140" y="3835187"/>
                </a:lnTo>
                <a:lnTo>
                  <a:pt x="2069308" y="3825879"/>
                </a:lnTo>
                <a:lnTo>
                  <a:pt x="2087764" y="3808476"/>
                </a:lnTo>
                <a:lnTo>
                  <a:pt x="2092193" y="3798358"/>
                </a:lnTo>
                <a:lnTo>
                  <a:pt x="2097361" y="3792288"/>
                </a:lnTo>
                <a:lnTo>
                  <a:pt x="2096623" y="3787836"/>
                </a:lnTo>
                <a:lnTo>
                  <a:pt x="2091456" y="3788240"/>
                </a:lnTo>
                <a:lnTo>
                  <a:pt x="2086288" y="3781765"/>
                </a:lnTo>
                <a:lnTo>
                  <a:pt x="2087764" y="3776504"/>
                </a:lnTo>
                <a:lnTo>
                  <a:pt x="2078905" y="3780146"/>
                </a:lnTo>
                <a:lnTo>
                  <a:pt x="2072999" y="3772457"/>
                </a:lnTo>
                <a:lnTo>
                  <a:pt x="2074476" y="3765981"/>
                </a:lnTo>
                <a:lnTo>
                  <a:pt x="2081120" y="3758696"/>
                </a:lnTo>
                <a:lnTo>
                  <a:pt x="2080382" y="3737246"/>
                </a:lnTo>
                <a:lnTo>
                  <a:pt x="2081858" y="3721867"/>
                </a:lnTo>
                <a:lnTo>
                  <a:pt x="2077429" y="3713368"/>
                </a:lnTo>
                <a:lnTo>
                  <a:pt x="2073738" y="3711749"/>
                </a:lnTo>
                <a:lnTo>
                  <a:pt x="2077429" y="3705274"/>
                </a:lnTo>
                <a:lnTo>
                  <a:pt x="2084073" y="3700417"/>
                </a:lnTo>
                <a:lnTo>
                  <a:pt x="2084073" y="3687871"/>
                </a:lnTo>
                <a:lnTo>
                  <a:pt x="2078167" y="3681801"/>
                </a:lnTo>
                <a:lnTo>
                  <a:pt x="2078167" y="3677753"/>
                </a:lnTo>
                <a:lnTo>
                  <a:pt x="2084073" y="3671683"/>
                </a:lnTo>
                <a:lnTo>
                  <a:pt x="2083335" y="3661565"/>
                </a:lnTo>
                <a:lnTo>
                  <a:pt x="2080382" y="3657113"/>
                </a:lnTo>
                <a:lnTo>
                  <a:pt x="2075952" y="3659541"/>
                </a:lnTo>
                <a:lnTo>
                  <a:pt x="2071523" y="3659946"/>
                </a:lnTo>
                <a:lnTo>
                  <a:pt x="2061926" y="3648614"/>
                </a:lnTo>
                <a:lnTo>
                  <a:pt x="2061188" y="3638091"/>
                </a:lnTo>
                <a:lnTo>
                  <a:pt x="2058973" y="3627569"/>
                </a:lnTo>
                <a:lnTo>
                  <a:pt x="2056758" y="3625950"/>
                </a:lnTo>
                <a:lnTo>
                  <a:pt x="2046423" y="3617451"/>
                </a:lnTo>
                <a:lnTo>
                  <a:pt x="2035349" y="3602881"/>
                </a:lnTo>
                <a:lnTo>
                  <a:pt x="2030919" y="3591145"/>
                </a:lnTo>
                <a:lnTo>
                  <a:pt x="2035349" y="3587502"/>
                </a:lnTo>
                <a:lnTo>
                  <a:pt x="2043470" y="3576170"/>
                </a:lnTo>
                <a:lnTo>
                  <a:pt x="2048637" y="3575361"/>
                </a:lnTo>
                <a:lnTo>
                  <a:pt x="2052329" y="3571313"/>
                </a:lnTo>
                <a:lnTo>
                  <a:pt x="2050114" y="3565243"/>
                </a:lnTo>
                <a:lnTo>
                  <a:pt x="2044946" y="3565243"/>
                </a:lnTo>
                <a:lnTo>
                  <a:pt x="2038302" y="3572123"/>
                </a:lnTo>
                <a:lnTo>
                  <a:pt x="2035349" y="3574551"/>
                </a:lnTo>
                <a:lnTo>
                  <a:pt x="2030181" y="3570909"/>
                </a:lnTo>
                <a:lnTo>
                  <a:pt x="2026490" y="3562410"/>
                </a:lnTo>
                <a:lnTo>
                  <a:pt x="2018369" y="3551887"/>
                </a:lnTo>
                <a:lnTo>
                  <a:pt x="2011725" y="3550673"/>
                </a:lnTo>
                <a:lnTo>
                  <a:pt x="2002128" y="3542174"/>
                </a:lnTo>
                <a:lnTo>
                  <a:pt x="1996222" y="3539341"/>
                </a:lnTo>
                <a:lnTo>
                  <a:pt x="1984410" y="3540150"/>
                </a:lnTo>
                <a:lnTo>
                  <a:pt x="1968907" y="3547435"/>
                </a:lnTo>
                <a:lnTo>
                  <a:pt x="1968169" y="3556339"/>
                </a:lnTo>
                <a:lnTo>
                  <a:pt x="1971122" y="3558363"/>
                </a:lnTo>
                <a:lnTo>
                  <a:pt x="1971860" y="3562814"/>
                </a:lnTo>
                <a:lnTo>
                  <a:pt x="1957833" y="3574551"/>
                </a:lnTo>
                <a:lnTo>
                  <a:pt x="1941592" y="3577789"/>
                </a:lnTo>
                <a:lnTo>
                  <a:pt x="1933471" y="3581836"/>
                </a:lnTo>
                <a:lnTo>
                  <a:pt x="1931995" y="3587097"/>
                </a:lnTo>
                <a:lnTo>
                  <a:pt x="1935686" y="3594382"/>
                </a:lnTo>
                <a:lnTo>
                  <a:pt x="1943806" y="3600048"/>
                </a:lnTo>
                <a:lnTo>
                  <a:pt x="1951927" y="3606119"/>
                </a:lnTo>
                <a:lnTo>
                  <a:pt x="1951189" y="3615427"/>
                </a:lnTo>
                <a:lnTo>
                  <a:pt x="1946021" y="3617046"/>
                </a:lnTo>
                <a:lnTo>
                  <a:pt x="1937163" y="3615832"/>
                </a:lnTo>
                <a:lnTo>
                  <a:pt x="1930518" y="3622308"/>
                </a:lnTo>
                <a:lnTo>
                  <a:pt x="1924612" y="3630807"/>
                </a:lnTo>
                <a:lnTo>
                  <a:pt x="1909848" y="3628783"/>
                </a:lnTo>
                <a:lnTo>
                  <a:pt x="1906894" y="3623522"/>
                </a:lnTo>
                <a:lnTo>
                  <a:pt x="1909109" y="3617046"/>
                </a:lnTo>
                <a:lnTo>
                  <a:pt x="1906156" y="3607738"/>
                </a:lnTo>
                <a:lnTo>
                  <a:pt x="1908371" y="3602881"/>
                </a:lnTo>
                <a:lnTo>
                  <a:pt x="1904680" y="3598834"/>
                </a:lnTo>
                <a:lnTo>
                  <a:pt x="1898035" y="3598025"/>
                </a:lnTo>
                <a:lnTo>
                  <a:pt x="1895083" y="3602881"/>
                </a:lnTo>
                <a:lnTo>
                  <a:pt x="1898774" y="3606119"/>
                </a:lnTo>
                <a:lnTo>
                  <a:pt x="1895821" y="3611785"/>
                </a:lnTo>
                <a:lnTo>
                  <a:pt x="1886962" y="3612190"/>
                </a:lnTo>
                <a:lnTo>
                  <a:pt x="1879580" y="3607738"/>
                </a:lnTo>
                <a:lnTo>
                  <a:pt x="1872935" y="3596001"/>
                </a:lnTo>
                <a:lnTo>
                  <a:pt x="1870721" y="3584264"/>
                </a:lnTo>
                <a:lnTo>
                  <a:pt x="1852264" y="3581836"/>
                </a:lnTo>
                <a:lnTo>
                  <a:pt x="1847097" y="3580217"/>
                </a:lnTo>
                <a:lnTo>
                  <a:pt x="1847097" y="3576979"/>
                </a:lnTo>
                <a:lnTo>
                  <a:pt x="1843406" y="3572528"/>
                </a:lnTo>
                <a:lnTo>
                  <a:pt x="1838238" y="3575765"/>
                </a:lnTo>
                <a:lnTo>
                  <a:pt x="1829379" y="3577384"/>
                </a:lnTo>
                <a:lnTo>
                  <a:pt x="1821258" y="3575765"/>
                </a:lnTo>
                <a:lnTo>
                  <a:pt x="1813876" y="3576575"/>
                </a:lnTo>
                <a:lnTo>
                  <a:pt x="1812399" y="3576979"/>
                </a:lnTo>
                <a:lnTo>
                  <a:pt x="1813138" y="3582241"/>
                </a:lnTo>
                <a:lnTo>
                  <a:pt x="1811661" y="3586693"/>
                </a:lnTo>
                <a:lnTo>
                  <a:pt x="1805017" y="3586288"/>
                </a:lnTo>
                <a:lnTo>
                  <a:pt x="1801325" y="3582646"/>
                </a:lnTo>
                <a:lnTo>
                  <a:pt x="1799111" y="3581027"/>
                </a:lnTo>
                <a:lnTo>
                  <a:pt x="1795420" y="3579408"/>
                </a:lnTo>
                <a:lnTo>
                  <a:pt x="1796158" y="3570909"/>
                </a:lnTo>
                <a:lnTo>
                  <a:pt x="1787299" y="3561196"/>
                </a:lnTo>
                <a:lnTo>
                  <a:pt x="1782131" y="3557553"/>
                </a:lnTo>
                <a:lnTo>
                  <a:pt x="1778440" y="3559981"/>
                </a:lnTo>
                <a:lnTo>
                  <a:pt x="1778440" y="3561600"/>
                </a:lnTo>
                <a:lnTo>
                  <a:pt x="1786561" y="3565647"/>
                </a:lnTo>
                <a:lnTo>
                  <a:pt x="1791728" y="3571313"/>
                </a:lnTo>
                <a:lnTo>
                  <a:pt x="1790252" y="3579003"/>
                </a:lnTo>
                <a:lnTo>
                  <a:pt x="1786561" y="3581027"/>
                </a:lnTo>
                <a:lnTo>
                  <a:pt x="1778440" y="3576170"/>
                </a:lnTo>
                <a:lnTo>
                  <a:pt x="1766628" y="3572528"/>
                </a:lnTo>
                <a:lnTo>
                  <a:pt x="1762199" y="3566052"/>
                </a:lnTo>
                <a:lnTo>
                  <a:pt x="1762199" y="3559577"/>
                </a:lnTo>
                <a:lnTo>
                  <a:pt x="1768843" y="3552292"/>
                </a:lnTo>
                <a:lnTo>
                  <a:pt x="1767366" y="3547840"/>
                </a:lnTo>
                <a:lnTo>
                  <a:pt x="1756293" y="3536103"/>
                </a:lnTo>
                <a:lnTo>
                  <a:pt x="1749648" y="3532461"/>
                </a:lnTo>
                <a:lnTo>
                  <a:pt x="1741528" y="3525176"/>
                </a:lnTo>
                <a:lnTo>
                  <a:pt x="1729716" y="3519510"/>
                </a:lnTo>
                <a:lnTo>
                  <a:pt x="1726763" y="3510202"/>
                </a:lnTo>
                <a:lnTo>
                  <a:pt x="1717166" y="3503726"/>
                </a:lnTo>
                <a:lnTo>
                  <a:pt x="1716428" y="3496037"/>
                </a:lnTo>
                <a:lnTo>
                  <a:pt x="1706830" y="3491989"/>
                </a:lnTo>
                <a:lnTo>
                  <a:pt x="1697972" y="3485514"/>
                </a:lnTo>
                <a:lnTo>
                  <a:pt x="1694280" y="3488752"/>
                </a:lnTo>
                <a:lnTo>
                  <a:pt x="1697233" y="3494013"/>
                </a:lnTo>
                <a:lnTo>
                  <a:pt x="1710522" y="3502917"/>
                </a:lnTo>
                <a:lnTo>
                  <a:pt x="1712736" y="3510606"/>
                </a:lnTo>
                <a:lnTo>
                  <a:pt x="1706830" y="3519915"/>
                </a:lnTo>
                <a:lnTo>
                  <a:pt x="1702401" y="3519915"/>
                </a:lnTo>
                <a:lnTo>
                  <a:pt x="1697972" y="3512225"/>
                </a:lnTo>
                <a:lnTo>
                  <a:pt x="1689851" y="3507773"/>
                </a:lnTo>
                <a:lnTo>
                  <a:pt x="1676562" y="3507369"/>
                </a:lnTo>
                <a:lnTo>
                  <a:pt x="1663274" y="3496846"/>
                </a:lnTo>
                <a:lnTo>
                  <a:pt x="1661059" y="3487942"/>
                </a:lnTo>
                <a:lnTo>
                  <a:pt x="1666227" y="3477420"/>
                </a:lnTo>
                <a:lnTo>
                  <a:pt x="1674348" y="3472563"/>
                </a:lnTo>
                <a:lnTo>
                  <a:pt x="1672133" y="3463255"/>
                </a:lnTo>
                <a:lnTo>
                  <a:pt x="1664751" y="3461636"/>
                </a:lnTo>
                <a:lnTo>
                  <a:pt x="1661798" y="3459612"/>
                </a:lnTo>
                <a:lnTo>
                  <a:pt x="1665489" y="3456779"/>
                </a:lnTo>
                <a:lnTo>
                  <a:pt x="1668442" y="3446661"/>
                </a:lnTo>
                <a:lnTo>
                  <a:pt x="1666965" y="3445852"/>
                </a:lnTo>
                <a:lnTo>
                  <a:pt x="1663274" y="3443424"/>
                </a:lnTo>
                <a:lnTo>
                  <a:pt x="1657368" y="3443019"/>
                </a:lnTo>
                <a:lnTo>
                  <a:pt x="1634482" y="3419546"/>
                </a:lnTo>
                <a:lnTo>
                  <a:pt x="1621932" y="3403762"/>
                </a:lnTo>
                <a:lnTo>
                  <a:pt x="1607167" y="3392025"/>
                </a:lnTo>
                <a:lnTo>
                  <a:pt x="1607167" y="3386359"/>
                </a:lnTo>
                <a:lnTo>
                  <a:pt x="1599047" y="3381098"/>
                </a:lnTo>
                <a:lnTo>
                  <a:pt x="1580591" y="3360862"/>
                </a:lnTo>
                <a:lnTo>
                  <a:pt x="1582805" y="3357624"/>
                </a:lnTo>
                <a:lnTo>
                  <a:pt x="1591664" y="3360862"/>
                </a:lnTo>
                <a:lnTo>
                  <a:pt x="1595356" y="3360053"/>
                </a:lnTo>
                <a:lnTo>
                  <a:pt x="1596094" y="3355196"/>
                </a:lnTo>
                <a:lnTo>
                  <a:pt x="1596094" y="3354791"/>
                </a:lnTo>
                <a:lnTo>
                  <a:pt x="1593879" y="3349935"/>
                </a:lnTo>
                <a:lnTo>
                  <a:pt x="1593879" y="3344269"/>
                </a:lnTo>
                <a:lnTo>
                  <a:pt x="1590188" y="3342245"/>
                </a:lnTo>
                <a:lnTo>
                  <a:pt x="1587973" y="3345078"/>
                </a:lnTo>
                <a:lnTo>
                  <a:pt x="1583544" y="3345483"/>
                </a:lnTo>
                <a:lnTo>
                  <a:pt x="1580591" y="3342245"/>
                </a:lnTo>
                <a:lnTo>
                  <a:pt x="1575423" y="3339412"/>
                </a:lnTo>
                <a:lnTo>
                  <a:pt x="1575423" y="3339817"/>
                </a:lnTo>
                <a:lnTo>
                  <a:pt x="1572470" y="3342650"/>
                </a:lnTo>
                <a:lnTo>
                  <a:pt x="1574685" y="3346697"/>
                </a:lnTo>
                <a:lnTo>
                  <a:pt x="1568041" y="3355196"/>
                </a:lnTo>
                <a:lnTo>
                  <a:pt x="1545893" y="3354791"/>
                </a:lnTo>
                <a:lnTo>
                  <a:pt x="1540726" y="3350339"/>
                </a:lnTo>
                <a:lnTo>
                  <a:pt x="1532605" y="3341031"/>
                </a:lnTo>
                <a:lnTo>
                  <a:pt x="1523746" y="3341031"/>
                </a:lnTo>
                <a:lnTo>
                  <a:pt x="1520055" y="3343054"/>
                </a:lnTo>
                <a:lnTo>
                  <a:pt x="1527437" y="3346292"/>
                </a:lnTo>
                <a:lnTo>
                  <a:pt x="1525222" y="3350339"/>
                </a:lnTo>
                <a:lnTo>
                  <a:pt x="1509719" y="3342650"/>
                </a:lnTo>
                <a:lnTo>
                  <a:pt x="1492739" y="3335365"/>
                </a:lnTo>
                <a:lnTo>
                  <a:pt x="1486834" y="3335770"/>
                </a:lnTo>
                <a:lnTo>
                  <a:pt x="1475760" y="3333746"/>
                </a:lnTo>
                <a:lnTo>
                  <a:pt x="1467639" y="3326461"/>
                </a:lnTo>
                <a:lnTo>
                  <a:pt x="1458042" y="3326461"/>
                </a:lnTo>
                <a:lnTo>
                  <a:pt x="1453613" y="3325247"/>
                </a:lnTo>
                <a:lnTo>
                  <a:pt x="1434418" y="3318772"/>
                </a:lnTo>
                <a:lnTo>
                  <a:pt x="1422606" y="3320390"/>
                </a:lnTo>
                <a:lnTo>
                  <a:pt x="1407103" y="3319986"/>
                </a:lnTo>
                <a:lnTo>
                  <a:pt x="1380527" y="3310677"/>
                </a:lnTo>
                <a:lnTo>
                  <a:pt x="1373882" y="3302988"/>
                </a:lnTo>
                <a:lnTo>
                  <a:pt x="1366500" y="3302583"/>
                </a:lnTo>
                <a:lnTo>
                  <a:pt x="1360594" y="3293275"/>
                </a:lnTo>
                <a:lnTo>
                  <a:pt x="1352473" y="3283966"/>
                </a:lnTo>
                <a:lnTo>
                  <a:pt x="1344353" y="3275467"/>
                </a:lnTo>
                <a:lnTo>
                  <a:pt x="1330326" y="3265349"/>
                </a:lnTo>
                <a:lnTo>
                  <a:pt x="1328850" y="3260088"/>
                </a:lnTo>
                <a:lnTo>
                  <a:pt x="1318514" y="3257255"/>
                </a:lnTo>
                <a:lnTo>
                  <a:pt x="1283817" y="3230544"/>
                </a:lnTo>
                <a:lnTo>
                  <a:pt x="1279387" y="3225283"/>
                </a:lnTo>
                <a:lnTo>
                  <a:pt x="1279387" y="3221235"/>
                </a:lnTo>
                <a:lnTo>
                  <a:pt x="1271266" y="3211522"/>
                </a:lnTo>
                <a:lnTo>
                  <a:pt x="1262407" y="3204642"/>
                </a:lnTo>
                <a:lnTo>
                  <a:pt x="1252810" y="3202619"/>
                </a:lnTo>
                <a:lnTo>
                  <a:pt x="1250596" y="3201000"/>
                </a:lnTo>
                <a:lnTo>
                  <a:pt x="1246905" y="3201404"/>
                </a:lnTo>
                <a:lnTo>
                  <a:pt x="1247643" y="3204237"/>
                </a:lnTo>
                <a:lnTo>
                  <a:pt x="1263884" y="3210713"/>
                </a:lnTo>
                <a:lnTo>
                  <a:pt x="1275696" y="3221235"/>
                </a:lnTo>
                <a:lnTo>
                  <a:pt x="1275696" y="3224068"/>
                </a:lnTo>
                <a:lnTo>
                  <a:pt x="1269052" y="3218402"/>
                </a:lnTo>
                <a:lnTo>
                  <a:pt x="1253548" y="3209499"/>
                </a:lnTo>
                <a:lnTo>
                  <a:pt x="1244690" y="3206261"/>
                </a:lnTo>
                <a:lnTo>
                  <a:pt x="1237307" y="3206666"/>
                </a:lnTo>
                <a:lnTo>
                  <a:pt x="1233616" y="3205047"/>
                </a:lnTo>
                <a:lnTo>
                  <a:pt x="1235831" y="3203023"/>
                </a:lnTo>
                <a:lnTo>
                  <a:pt x="1240999" y="3202619"/>
                </a:lnTo>
                <a:lnTo>
                  <a:pt x="1240999" y="3198571"/>
                </a:lnTo>
                <a:lnTo>
                  <a:pt x="1234354" y="3198571"/>
                </a:lnTo>
                <a:lnTo>
                  <a:pt x="1228448" y="3201809"/>
                </a:lnTo>
                <a:lnTo>
                  <a:pt x="1228448" y="3196953"/>
                </a:lnTo>
                <a:lnTo>
                  <a:pt x="1224757" y="3195334"/>
                </a:lnTo>
                <a:lnTo>
                  <a:pt x="1213684" y="3201000"/>
                </a:lnTo>
                <a:lnTo>
                  <a:pt x="1213684" y="3205452"/>
                </a:lnTo>
                <a:lnTo>
                  <a:pt x="1221804" y="3205452"/>
                </a:lnTo>
                <a:lnTo>
                  <a:pt x="1231401" y="3206666"/>
                </a:lnTo>
                <a:lnTo>
                  <a:pt x="1231401" y="3209499"/>
                </a:lnTo>
                <a:lnTo>
                  <a:pt x="1226233" y="3208689"/>
                </a:lnTo>
                <a:lnTo>
                  <a:pt x="1213684" y="3209903"/>
                </a:lnTo>
                <a:lnTo>
                  <a:pt x="1204086" y="3211522"/>
                </a:lnTo>
                <a:lnTo>
                  <a:pt x="1190060" y="3219617"/>
                </a:lnTo>
                <a:lnTo>
                  <a:pt x="1179724" y="3220426"/>
                </a:lnTo>
                <a:lnTo>
                  <a:pt x="1153886" y="3230139"/>
                </a:lnTo>
                <a:lnTo>
                  <a:pt x="1143550" y="3230949"/>
                </a:lnTo>
                <a:lnTo>
                  <a:pt x="1119188" y="3222450"/>
                </a:lnTo>
                <a:lnTo>
                  <a:pt x="1105900" y="3215974"/>
                </a:lnTo>
                <a:lnTo>
                  <a:pt x="1088920" y="3215974"/>
                </a:lnTo>
                <a:lnTo>
                  <a:pt x="1070464" y="3209499"/>
                </a:lnTo>
                <a:lnTo>
                  <a:pt x="1060867" y="3204237"/>
                </a:lnTo>
                <a:lnTo>
                  <a:pt x="1057176" y="3205047"/>
                </a:lnTo>
                <a:lnTo>
                  <a:pt x="1049055" y="3204642"/>
                </a:lnTo>
                <a:lnTo>
                  <a:pt x="1036505" y="3198976"/>
                </a:lnTo>
                <a:lnTo>
                  <a:pt x="1029861" y="3188858"/>
                </a:lnTo>
                <a:lnTo>
                  <a:pt x="1026908" y="3186835"/>
                </a:lnTo>
                <a:lnTo>
                  <a:pt x="1019525" y="3189668"/>
                </a:lnTo>
                <a:lnTo>
                  <a:pt x="1006237" y="3184002"/>
                </a:lnTo>
                <a:lnTo>
                  <a:pt x="992210" y="3182788"/>
                </a:lnTo>
                <a:lnTo>
                  <a:pt x="986304" y="3173479"/>
                </a:lnTo>
                <a:lnTo>
                  <a:pt x="974493" y="3168218"/>
                </a:lnTo>
                <a:lnTo>
                  <a:pt x="950131" y="3164575"/>
                </a:lnTo>
                <a:lnTo>
                  <a:pt x="927983" y="3156886"/>
                </a:lnTo>
                <a:lnTo>
                  <a:pt x="913957" y="3143126"/>
                </a:lnTo>
                <a:lnTo>
                  <a:pt x="907312" y="3142316"/>
                </a:lnTo>
                <a:lnTo>
                  <a:pt x="882950" y="3120462"/>
                </a:lnTo>
                <a:lnTo>
                  <a:pt x="878521" y="3115200"/>
                </a:lnTo>
                <a:lnTo>
                  <a:pt x="873353" y="3115200"/>
                </a:lnTo>
                <a:lnTo>
                  <a:pt x="870400" y="3118843"/>
                </a:lnTo>
                <a:lnTo>
                  <a:pt x="863018" y="3118438"/>
                </a:lnTo>
                <a:lnTo>
                  <a:pt x="843823" y="3111558"/>
                </a:lnTo>
                <a:lnTo>
                  <a:pt x="837179" y="3111153"/>
                </a:lnTo>
                <a:lnTo>
                  <a:pt x="827582" y="3107106"/>
                </a:lnTo>
                <a:lnTo>
                  <a:pt x="823153" y="3108725"/>
                </a:lnTo>
                <a:lnTo>
                  <a:pt x="813555" y="3105082"/>
                </a:lnTo>
                <a:lnTo>
                  <a:pt x="806173" y="3094964"/>
                </a:lnTo>
                <a:lnTo>
                  <a:pt x="797314" y="3082418"/>
                </a:lnTo>
                <a:lnTo>
                  <a:pt x="785502" y="3071491"/>
                </a:lnTo>
                <a:lnTo>
                  <a:pt x="772952" y="3067444"/>
                </a:lnTo>
                <a:lnTo>
                  <a:pt x="772952" y="3063397"/>
                </a:lnTo>
                <a:lnTo>
                  <a:pt x="777381" y="3057731"/>
                </a:lnTo>
                <a:lnTo>
                  <a:pt x="771476" y="3056517"/>
                </a:lnTo>
                <a:lnTo>
                  <a:pt x="760402" y="3058540"/>
                </a:lnTo>
                <a:lnTo>
                  <a:pt x="744899" y="3054898"/>
                </a:lnTo>
                <a:lnTo>
                  <a:pt x="741946" y="3049636"/>
                </a:lnTo>
                <a:lnTo>
                  <a:pt x="734563" y="3049636"/>
                </a:lnTo>
                <a:lnTo>
                  <a:pt x="730134" y="3045994"/>
                </a:lnTo>
                <a:lnTo>
                  <a:pt x="726443" y="3035067"/>
                </a:lnTo>
                <a:lnTo>
                  <a:pt x="716845" y="3023735"/>
                </a:lnTo>
                <a:lnTo>
                  <a:pt x="716845" y="3016855"/>
                </a:lnTo>
                <a:lnTo>
                  <a:pt x="710201" y="3011189"/>
                </a:lnTo>
                <a:lnTo>
                  <a:pt x="703557" y="2995000"/>
                </a:lnTo>
                <a:lnTo>
                  <a:pt x="703557" y="2990548"/>
                </a:lnTo>
                <a:lnTo>
                  <a:pt x="709463" y="2987310"/>
                </a:lnTo>
                <a:lnTo>
                  <a:pt x="721275" y="2987310"/>
                </a:lnTo>
                <a:lnTo>
                  <a:pt x="725704" y="2982859"/>
                </a:lnTo>
                <a:lnTo>
                  <a:pt x="719798" y="2978002"/>
                </a:lnTo>
                <a:lnTo>
                  <a:pt x="714630" y="2977193"/>
                </a:lnTo>
                <a:lnTo>
                  <a:pt x="716107" y="2971931"/>
                </a:lnTo>
                <a:lnTo>
                  <a:pt x="727919" y="2962623"/>
                </a:lnTo>
                <a:lnTo>
                  <a:pt x="733087" y="2954529"/>
                </a:lnTo>
                <a:lnTo>
                  <a:pt x="732348" y="2944006"/>
                </a:lnTo>
                <a:lnTo>
                  <a:pt x="722013" y="2918914"/>
                </a:lnTo>
                <a:lnTo>
                  <a:pt x="716107" y="2905963"/>
                </a:lnTo>
                <a:lnTo>
                  <a:pt x="712416" y="2899487"/>
                </a:lnTo>
                <a:lnTo>
                  <a:pt x="716107" y="2890988"/>
                </a:lnTo>
                <a:lnTo>
                  <a:pt x="714630" y="2882085"/>
                </a:lnTo>
                <a:lnTo>
                  <a:pt x="696174" y="2860635"/>
                </a:lnTo>
                <a:lnTo>
                  <a:pt x="695436" y="2851326"/>
                </a:lnTo>
                <a:lnTo>
                  <a:pt x="679933" y="2836352"/>
                </a:lnTo>
                <a:lnTo>
                  <a:pt x="668859" y="2817330"/>
                </a:lnTo>
                <a:lnTo>
                  <a:pt x="653356" y="2799118"/>
                </a:lnTo>
                <a:lnTo>
                  <a:pt x="640068" y="2788596"/>
                </a:lnTo>
                <a:lnTo>
                  <a:pt x="635638" y="2785763"/>
                </a:lnTo>
                <a:lnTo>
                  <a:pt x="634900" y="2780097"/>
                </a:lnTo>
                <a:lnTo>
                  <a:pt x="620135" y="2774431"/>
                </a:lnTo>
                <a:lnTo>
                  <a:pt x="612015" y="2769979"/>
                </a:lnTo>
                <a:lnTo>
                  <a:pt x="611277" y="2766741"/>
                </a:lnTo>
                <a:lnTo>
                  <a:pt x="617182" y="2764313"/>
                </a:lnTo>
                <a:lnTo>
                  <a:pt x="620874" y="2756218"/>
                </a:lnTo>
                <a:lnTo>
                  <a:pt x="617182" y="2750957"/>
                </a:lnTo>
                <a:lnTo>
                  <a:pt x="613491" y="2742053"/>
                </a:lnTo>
                <a:lnTo>
                  <a:pt x="611277" y="2736792"/>
                </a:lnTo>
                <a:lnTo>
                  <a:pt x="605371" y="2736792"/>
                </a:lnTo>
                <a:lnTo>
                  <a:pt x="593559" y="2734364"/>
                </a:lnTo>
                <a:lnTo>
                  <a:pt x="573626" y="2719794"/>
                </a:lnTo>
                <a:lnTo>
                  <a:pt x="567720" y="2715342"/>
                </a:lnTo>
                <a:lnTo>
                  <a:pt x="558861" y="2714533"/>
                </a:lnTo>
                <a:lnTo>
                  <a:pt x="550741" y="2709272"/>
                </a:lnTo>
                <a:lnTo>
                  <a:pt x="549264" y="2699963"/>
                </a:lnTo>
                <a:lnTo>
                  <a:pt x="554432" y="2687012"/>
                </a:lnTo>
                <a:lnTo>
                  <a:pt x="563291" y="2678513"/>
                </a:lnTo>
                <a:lnTo>
                  <a:pt x="569197" y="2676490"/>
                </a:lnTo>
                <a:lnTo>
                  <a:pt x="574364" y="2681346"/>
                </a:lnTo>
                <a:lnTo>
                  <a:pt x="578794" y="2677299"/>
                </a:lnTo>
                <a:lnTo>
                  <a:pt x="577317" y="2671228"/>
                </a:lnTo>
                <a:lnTo>
                  <a:pt x="574364" y="2668395"/>
                </a:lnTo>
                <a:lnTo>
                  <a:pt x="571411" y="2671228"/>
                </a:lnTo>
                <a:lnTo>
                  <a:pt x="564767" y="2667991"/>
                </a:lnTo>
                <a:lnTo>
                  <a:pt x="563291" y="2661111"/>
                </a:lnTo>
                <a:lnTo>
                  <a:pt x="554432" y="2650993"/>
                </a:lnTo>
                <a:lnTo>
                  <a:pt x="546311" y="2652207"/>
                </a:lnTo>
                <a:lnTo>
                  <a:pt x="538190" y="2650183"/>
                </a:lnTo>
                <a:lnTo>
                  <a:pt x="533761" y="2642494"/>
                </a:lnTo>
                <a:lnTo>
                  <a:pt x="535976" y="2633995"/>
                </a:lnTo>
                <a:lnTo>
                  <a:pt x="529331" y="2632376"/>
                </a:lnTo>
                <a:lnTo>
                  <a:pt x="523426" y="2632780"/>
                </a:lnTo>
                <a:lnTo>
                  <a:pt x="506446" y="2618615"/>
                </a:lnTo>
                <a:lnTo>
                  <a:pt x="504231" y="2606069"/>
                </a:lnTo>
                <a:lnTo>
                  <a:pt x="508661" y="2600403"/>
                </a:lnTo>
                <a:lnTo>
                  <a:pt x="508661" y="2589881"/>
                </a:lnTo>
                <a:lnTo>
                  <a:pt x="503493" y="2585834"/>
                </a:lnTo>
                <a:lnTo>
                  <a:pt x="496849" y="2588262"/>
                </a:lnTo>
                <a:lnTo>
                  <a:pt x="493157" y="2585834"/>
                </a:lnTo>
                <a:lnTo>
                  <a:pt x="486513" y="2585429"/>
                </a:lnTo>
                <a:lnTo>
                  <a:pt x="484298" y="2581382"/>
                </a:lnTo>
                <a:lnTo>
                  <a:pt x="478393" y="2576120"/>
                </a:lnTo>
                <a:lnTo>
                  <a:pt x="475440" y="2568431"/>
                </a:lnTo>
                <a:lnTo>
                  <a:pt x="469534" y="2557504"/>
                </a:lnTo>
                <a:lnTo>
                  <a:pt x="463628" y="2555885"/>
                </a:lnTo>
                <a:lnTo>
                  <a:pt x="459198" y="2551838"/>
                </a:lnTo>
                <a:lnTo>
                  <a:pt x="458460" y="2541315"/>
                </a:lnTo>
                <a:lnTo>
                  <a:pt x="455507" y="2534030"/>
                </a:lnTo>
                <a:lnTo>
                  <a:pt x="448863" y="2531197"/>
                </a:lnTo>
                <a:lnTo>
                  <a:pt x="442957" y="2516223"/>
                </a:lnTo>
                <a:lnTo>
                  <a:pt x="439266" y="2511366"/>
                </a:lnTo>
                <a:lnTo>
                  <a:pt x="435575" y="2511366"/>
                </a:lnTo>
                <a:lnTo>
                  <a:pt x="432621" y="2504891"/>
                </a:lnTo>
                <a:lnTo>
                  <a:pt x="435575" y="2500844"/>
                </a:lnTo>
                <a:lnTo>
                  <a:pt x="436313" y="2495987"/>
                </a:lnTo>
                <a:lnTo>
                  <a:pt x="423762" y="2480203"/>
                </a:lnTo>
                <a:lnTo>
                  <a:pt x="420071" y="2472109"/>
                </a:lnTo>
                <a:lnTo>
                  <a:pt x="422286" y="2466443"/>
                </a:lnTo>
                <a:lnTo>
                  <a:pt x="420810" y="2455516"/>
                </a:lnTo>
                <a:lnTo>
                  <a:pt x="416380" y="2448231"/>
                </a:lnTo>
                <a:lnTo>
                  <a:pt x="414165" y="2432042"/>
                </a:lnTo>
                <a:lnTo>
                  <a:pt x="408998" y="2421115"/>
                </a:lnTo>
                <a:lnTo>
                  <a:pt x="408259" y="2413425"/>
                </a:lnTo>
                <a:lnTo>
                  <a:pt x="414904" y="2406140"/>
                </a:lnTo>
                <a:lnTo>
                  <a:pt x="414904" y="2401284"/>
                </a:lnTo>
                <a:lnTo>
                  <a:pt x="404568" y="2396022"/>
                </a:lnTo>
                <a:lnTo>
                  <a:pt x="394971" y="2395618"/>
                </a:lnTo>
                <a:lnTo>
                  <a:pt x="392018" y="2390356"/>
                </a:lnTo>
                <a:lnTo>
                  <a:pt x="383897" y="2383072"/>
                </a:lnTo>
                <a:lnTo>
                  <a:pt x="379468" y="2386714"/>
                </a:lnTo>
                <a:lnTo>
                  <a:pt x="371347" y="2387928"/>
                </a:lnTo>
                <a:lnTo>
                  <a:pt x="365441" y="2383072"/>
                </a:lnTo>
                <a:lnTo>
                  <a:pt x="356582" y="2370121"/>
                </a:lnTo>
                <a:lnTo>
                  <a:pt x="343294" y="2364455"/>
                </a:lnTo>
                <a:lnTo>
                  <a:pt x="336650" y="2353932"/>
                </a:lnTo>
                <a:lnTo>
                  <a:pt x="340341" y="2364455"/>
                </a:lnTo>
                <a:lnTo>
                  <a:pt x="341817" y="2373358"/>
                </a:lnTo>
                <a:lnTo>
                  <a:pt x="337388" y="2389142"/>
                </a:lnTo>
                <a:lnTo>
                  <a:pt x="332958" y="2399260"/>
                </a:lnTo>
                <a:lnTo>
                  <a:pt x="335911" y="2419091"/>
                </a:lnTo>
                <a:lnTo>
                  <a:pt x="337388" y="2451064"/>
                </a:lnTo>
                <a:lnTo>
                  <a:pt x="332958" y="2458753"/>
                </a:lnTo>
                <a:lnTo>
                  <a:pt x="338126" y="2464015"/>
                </a:lnTo>
                <a:lnTo>
                  <a:pt x="344770" y="2477370"/>
                </a:lnTo>
                <a:lnTo>
                  <a:pt x="344770" y="2486274"/>
                </a:lnTo>
                <a:lnTo>
                  <a:pt x="349938" y="2486679"/>
                </a:lnTo>
                <a:lnTo>
                  <a:pt x="354368" y="2493154"/>
                </a:lnTo>
                <a:lnTo>
                  <a:pt x="368394" y="2501653"/>
                </a:lnTo>
                <a:lnTo>
                  <a:pt x="371347" y="2513794"/>
                </a:lnTo>
                <a:lnTo>
                  <a:pt x="369132" y="2519865"/>
                </a:lnTo>
                <a:lnTo>
                  <a:pt x="372085" y="2528364"/>
                </a:lnTo>
                <a:lnTo>
                  <a:pt x="380206" y="2532007"/>
                </a:lnTo>
                <a:lnTo>
                  <a:pt x="386850" y="2538077"/>
                </a:lnTo>
                <a:lnTo>
                  <a:pt x="387589" y="2548195"/>
                </a:lnTo>
                <a:lnTo>
                  <a:pt x="391280" y="2551838"/>
                </a:lnTo>
                <a:lnTo>
                  <a:pt x="397924" y="2553456"/>
                </a:lnTo>
                <a:lnTo>
                  <a:pt x="406045" y="2565193"/>
                </a:lnTo>
                <a:lnTo>
                  <a:pt x="405306" y="2574906"/>
                </a:lnTo>
                <a:lnTo>
                  <a:pt x="405306" y="2585834"/>
                </a:lnTo>
                <a:lnTo>
                  <a:pt x="414904" y="2593928"/>
                </a:lnTo>
                <a:lnTo>
                  <a:pt x="418595" y="2595142"/>
                </a:lnTo>
                <a:lnTo>
                  <a:pt x="426716" y="2607283"/>
                </a:lnTo>
                <a:lnTo>
                  <a:pt x="429669" y="2625900"/>
                </a:lnTo>
                <a:lnTo>
                  <a:pt x="434098" y="2626305"/>
                </a:lnTo>
                <a:lnTo>
                  <a:pt x="437051" y="2630757"/>
                </a:lnTo>
                <a:lnTo>
                  <a:pt x="434098" y="2637637"/>
                </a:lnTo>
                <a:lnTo>
                  <a:pt x="434836" y="2643303"/>
                </a:lnTo>
                <a:lnTo>
                  <a:pt x="443695" y="2656254"/>
                </a:lnTo>
                <a:lnTo>
                  <a:pt x="447386" y="2653016"/>
                </a:lnTo>
                <a:lnTo>
                  <a:pt x="446648" y="2647755"/>
                </a:lnTo>
                <a:lnTo>
                  <a:pt x="447386" y="2644112"/>
                </a:lnTo>
                <a:lnTo>
                  <a:pt x="451077" y="2644922"/>
                </a:lnTo>
                <a:lnTo>
                  <a:pt x="453292" y="2650993"/>
                </a:lnTo>
                <a:lnTo>
                  <a:pt x="459936" y="2660301"/>
                </a:lnTo>
                <a:lnTo>
                  <a:pt x="462890" y="2677704"/>
                </a:lnTo>
                <a:lnTo>
                  <a:pt x="460675" y="2684179"/>
                </a:lnTo>
                <a:lnTo>
                  <a:pt x="461413" y="2695916"/>
                </a:lnTo>
                <a:lnTo>
                  <a:pt x="464366" y="2699963"/>
                </a:lnTo>
                <a:lnTo>
                  <a:pt x="464366" y="2708867"/>
                </a:lnTo>
                <a:lnTo>
                  <a:pt x="470272" y="2714938"/>
                </a:lnTo>
                <a:lnTo>
                  <a:pt x="469534" y="2721413"/>
                </a:lnTo>
                <a:lnTo>
                  <a:pt x="474701" y="2726674"/>
                </a:lnTo>
                <a:lnTo>
                  <a:pt x="474701" y="2732340"/>
                </a:lnTo>
                <a:lnTo>
                  <a:pt x="472487" y="2738816"/>
                </a:lnTo>
                <a:lnTo>
                  <a:pt x="479869" y="2748124"/>
                </a:lnTo>
                <a:lnTo>
                  <a:pt x="480607" y="2757837"/>
                </a:lnTo>
                <a:lnTo>
                  <a:pt x="475440" y="2767550"/>
                </a:lnTo>
                <a:lnTo>
                  <a:pt x="476916" y="2772812"/>
                </a:lnTo>
                <a:lnTo>
                  <a:pt x="485037" y="2782525"/>
                </a:lnTo>
                <a:lnTo>
                  <a:pt x="492419" y="2788191"/>
                </a:lnTo>
                <a:lnTo>
                  <a:pt x="493896" y="2793452"/>
                </a:lnTo>
                <a:lnTo>
                  <a:pt x="498325" y="2791833"/>
                </a:lnTo>
                <a:lnTo>
                  <a:pt x="498325" y="2785763"/>
                </a:lnTo>
                <a:lnTo>
                  <a:pt x="501278" y="2783334"/>
                </a:lnTo>
                <a:lnTo>
                  <a:pt x="505708" y="2785763"/>
                </a:lnTo>
                <a:lnTo>
                  <a:pt x="510875" y="2791833"/>
                </a:lnTo>
                <a:lnTo>
                  <a:pt x="513828" y="2797904"/>
                </a:lnTo>
                <a:lnTo>
                  <a:pt x="521211" y="2801951"/>
                </a:lnTo>
                <a:lnTo>
                  <a:pt x="524164" y="2810450"/>
                </a:lnTo>
                <a:lnTo>
                  <a:pt x="529331" y="2814497"/>
                </a:lnTo>
                <a:lnTo>
                  <a:pt x="531546" y="2822996"/>
                </a:lnTo>
                <a:lnTo>
                  <a:pt x="538190" y="2826639"/>
                </a:lnTo>
                <a:lnTo>
                  <a:pt x="537452" y="2838375"/>
                </a:lnTo>
                <a:lnTo>
                  <a:pt x="528593" y="2850922"/>
                </a:lnTo>
                <a:lnTo>
                  <a:pt x="513090" y="2856992"/>
                </a:lnTo>
                <a:lnTo>
                  <a:pt x="507184" y="2855373"/>
                </a:lnTo>
                <a:lnTo>
                  <a:pt x="502755" y="2845660"/>
                </a:lnTo>
                <a:lnTo>
                  <a:pt x="502016" y="2838780"/>
                </a:lnTo>
                <a:lnTo>
                  <a:pt x="496110" y="2834328"/>
                </a:lnTo>
                <a:lnTo>
                  <a:pt x="495372" y="2822187"/>
                </a:lnTo>
                <a:lnTo>
                  <a:pt x="490943" y="2816116"/>
                </a:lnTo>
                <a:lnTo>
                  <a:pt x="479869" y="2815307"/>
                </a:lnTo>
                <a:lnTo>
                  <a:pt x="472487" y="2807212"/>
                </a:lnTo>
                <a:lnTo>
                  <a:pt x="468795" y="2800737"/>
                </a:lnTo>
                <a:lnTo>
                  <a:pt x="461413" y="2797904"/>
                </a:lnTo>
                <a:lnTo>
                  <a:pt x="440004" y="2776454"/>
                </a:lnTo>
                <a:lnTo>
                  <a:pt x="435575" y="2767550"/>
                </a:lnTo>
                <a:lnTo>
                  <a:pt x="425977" y="2765527"/>
                </a:lnTo>
                <a:lnTo>
                  <a:pt x="423762" y="2759456"/>
                </a:lnTo>
                <a:lnTo>
                  <a:pt x="419333" y="2760266"/>
                </a:lnTo>
                <a:lnTo>
                  <a:pt x="409736" y="2752981"/>
                </a:lnTo>
                <a:lnTo>
                  <a:pt x="408259" y="2745696"/>
                </a:lnTo>
                <a:lnTo>
                  <a:pt x="416380" y="2732745"/>
                </a:lnTo>
                <a:lnTo>
                  <a:pt x="419333" y="2718175"/>
                </a:lnTo>
                <a:lnTo>
                  <a:pt x="417857" y="2699154"/>
                </a:lnTo>
                <a:lnTo>
                  <a:pt x="411951" y="2681346"/>
                </a:lnTo>
                <a:lnTo>
                  <a:pt x="406783" y="2674466"/>
                </a:lnTo>
                <a:lnTo>
                  <a:pt x="401615" y="2676085"/>
                </a:lnTo>
                <a:lnTo>
                  <a:pt x="394971" y="2672847"/>
                </a:lnTo>
                <a:lnTo>
                  <a:pt x="377253" y="2657468"/>
                </a:lnTo>
                <a:lnTo>
                  <a:pt x="375039" y="2643303"/>
                </a:lnTo>
                <a:lnTo>
                  <a:pt x="377991" y="2635613"/>
                </a:lnTo>
                <a:lnTo>
                  <a:pt x="374300" y="2634399"/>
                </a:lnTo>
                <a:lnTo>
                  <a:pt x="365441" y="2643708"/>
                </a:lnTo>
                <a:lnTo>
                  <a:pt x="359535" y="2644112"/>
                </a:lnTo>
                <a:lnTo>
                  <a:pt x="352891" y="2646945"/>
                </a:lnTo>
                <a:lnTo>
                  <a:pt x="349200" y="2640065"/>
                </a:lnTo>
                <a:lnTo>
                  <a:pt x="350676" y="2636828"/>
                </a:lnTo>
                <a:lnTo>
                  <a:pt x="344032" y="2634399"/>
                </a:lnTo>
                <a:lnTo>
                  <a:pt x="337388" y="2634804"/>
                </a:lnTo>
                <a:lnTo>
                  <a:pt x="337388" y="2630352"/>
                </a:lnTo>
                <a:lnTo>
                  <a:pt x="326314" y="2625091"/>
                </a:lnTo>
                <a:lnTo>
                  <a:pt x="317455" y="2622663"/>
                </a:lnTo>
                <a:lnTo>
                  <a:pt x="312288" y="2614164"/>
                </a:lnTo>
                <a:lnTo>
                  <a:pt x="311550" y="2605260"/>
                </a:lnTo>
                <a:lnTo>
                  <a:pt x="302691" y="2601617"/>
                </a:lnTo>
                <a:lnTo>
                  <a:pt x="293093" y="2589476"/>
                </a:lnTo>
                <a:lnTo>
                  <a:pt x="295308" y="2586643"/>
                </a:lnTo>
                <a:lnTo>
                  <a:pt x="308596" y="2585834"/>
                </a:lnTo>
                <a:lnTo>
                  <a:pt x="315979" y="2588262"/>
                </a:lnTo>
                <a:lnTo>
                  <a:pt x="327791" y="2590285"/>
                </a:lnTo>
                <a:lnTo>
                  <a:pt x="335173" y="2594333"/>
                </a:lnTo>
                <a:lnTo>
                  <a:pt x="338126" y="2589881"/>
                </a:lnTo>
                <a:lnTo>
                  <a:pt x="339603" y="2584215"/>
                </a:lnTo>
                <a:lnTo>
                  <a:pt x="331482" y="2583001"/>
                </a:lnTo>
                <a:lnTo>
                  <a:pt x="330744" y="2580572"/>
                </a:lnTo>
                <a:lnTo>
                  <a:pt x="335911" y="2575716"/>
                </a:lnTo>
                <a:lnTo>
                  <a:pt x="341079" y="2577739"/>
                </a:lnTo>
                <a:lnTo>
                  <a:pt x="344032" y="2570454"/>
                </a:lnTo>
                <a:lnTo>
                  <a:pt x="340341" y="2565193"/>
                </a:lnTo>
                <a:lnTo>
                  <a:pt x="340341" y="2560337"/>
                </a:lnTo>
                <a:lnTo>
                  <a:pt x="346247" y="2553456"/>
                </a:lnTo>
                <a:lnTo>
                  <a:pt x="339603" y="2543339"/>
                </a:lnTo>
                <a:lnTo>
                  <a:pt x="335911" y="2541720"/>
                </a:lnTo>
                <a:lnTo>
                  <a:pt x="330744" y="2527959"/>
                </a:lnTo>
                <a:lnTo>
                  <a:pt x="318194" y="2516627"/>
                </a:lnTo>
                <a:lnTo>
                  <a:pt x="315979" y="2509343"/>
                </a:lnTo>
                <a:lnTo>
                  <a:pt x="309335" y="2500034"/>
                </a:lnTo>
                <a:lnTo>
                  <a:pt x="295308" y="2487083"/>
                </a:lnTo>
                <a:lnTo>
                  <a:pt x="289402" y="2487488"/>
                </a:lnTo>
                <a:lnTo>
                  <a:pt x="280543" y="2479798"/>
                </a:lnTo>
                <a:lnTo>
                  <a:pt x="276114" y="2467252"/>
                </a:lnTo>
                <a:lnTo>
                  <a:pt x="275376" y="2451873"/>
                </a:lnTo>
                <a:lnTo>
                  <a:pt x="272422" y="2446612"/>
                </a:lnTo>
                <a:lnTo>
                  <a:pt x="266517" y="2441351"/>
                </a:lnTo>
                <a:lnTo>
                  <a:pt x="267255" y="2432042"/>
                </a:lnTo>
                <a:lnTo>
                  <a:pt x="270946" y="2427995"/>
                </a:lnTo>
                <a:lnTo>
                  <a:pt x="269470" y="2419091"/>
                </a:lnTo>
                <a:lnTo>
                  <a:pt x="259134" y="2410187"/>
                </a:lnTo>
                <a:lnTo>
                  <a:pt x="256919" y="2404521"/>
                </a:lnTo>
                <a:lnTo>
                  <a:pt x="259872" y="2401688"/>
                </a:lnTo>
                <a:lnTo>
                  <a:pt x="259872" y="2396832"/>
                </a:lnTo>
                <a:lnTo>
                  <a:pt x="247322" y="2381857"/>
                </a:lnTo>
                <a:lnTo>
                  <a:pt x="243631" y="2373358"/>
                </a:lnTo>
                <a:lnTo>
                  <a:pt x="245107" y="2366074"/>
                </a:lnTo>
                <a:lnTo>
                  <a:pt x="248799" y="2363241"/>
                </a:lnTo>
                <a:lnTo>
                  <a:pt x="243631" y="2356765"/>
                </a:lnTo>
                <a:lnTo>
                  <a:pt x="237725" y="2346647"/>
                </a:lnTo>
                <a:lnTo>
                  <a:pt x="231081" y="2323174"/>
                </a:lnTo>
                <a:lnTo>
                  <a:pt x="229604" y="2312247"/>
                </a:lnTo>
                <a:lnTo>
                  <a:pt x="228866" y="2304557"/>
                </a:lnTo>
                <a:lnTo>
                  <a:pt x="231081" y="2293225"/>
                </a:lnTo>
                <a:lnTo>
                  <a:pt x="228866" y="2279465"/>
                </a:lnTo>
                <a:lnTo>
                  <a:pt x="211886" y="2255182"/>
                </a:lnTo>
                <a:lnTo>
                  <a:pt x="200813" y="2244659"/>
                </a:lnTo>
                <a:lnTo>
                  <a:pt x="194169" y="2245874"/>
                </a:lnTo>
                <a:lnTo>
                  <a:pt x="189001" y="2246278"/>
                </a:lnTo>
                <a:lnTo>
                  <a:pt x="186048" y="2244659"/>
                </a:lnTo>
                <a:lnTo>
                  <a:pt x="186048" y="2236970"/>
                </a:lnTo>
                <a:lnTo>
                  <a:pt x="184571" y="2231709"/>
                </a:lnTo>
                <a:lnTo>
                  <a:pt x="172021" y="2228471"/>
                </a:lnTo>
                <a:lnTo>
                  <a:pt x="163901" y="2228066"/>
                </a:lnTo>
                <a:lnTo>
                  <a:pt x="150612" y="2221590"/>
                </a:lnTo>
                <a:lnTo>
                  <a:pt x="150612" y="2213496"/>
                </a:lnTo>
                <a:lnTo>
                  <a:pt x="144706" y="2207425"/>
                </a:lnTo>
                <a:lnTo>
                  <a:pt x="131418" y="2207425"/>
                </a:lnTo>
                <a:lnTo>
                  <a:pt x="124035" y="2206211"/>
                </a:lnTo>
                <a:lnTo>
                  <a:pt x="115915" y="2201760"/>
                </a:lnTo>
                <a:lnTo>
                  <a:pt x="105579" y="2198927"/>
                </a:lnTo>
                <a:lnTo>
                  <a:pt x="88600" y="2198927"/>
                </a:lnTo>
                <a:lnTo>
                  <a:pt x="83432" y="2195689"/>
                </a:lnTo>
                <a:lnTo>
                  <a:pt x="81217" y="2187999"/>
                </a:lnTo>
                <a:lnTo>
                  <a:pt x="83432" y="2186785"/>
                </a:lnTo>
                <a:lnTo>
                  <a:pt x="85647" y="2179500"/>
                </a:lnTo>
                <a:lnTo>
                  <a:pt x="89338" y="2165335"/>
                </a:lnTo>
                <a:lnTo>
                  <a:pt x="86385" y="2156027"/>
                </a:lnTo>
                <a:lnTo>
                  <a:pt x="78264" y="2147528"/>
                </a:lnTo>
                <a:lnTo>
                  <a:pt x="77526" y="2145099"/>
                </a:lnTo>
                <a:lnTo>
                  <a:pt x="79003" y="2141862"/>
                </a:lnTo>
                <a:lnTo>
                  <a:pt x="75312" y="2138624"/>
                </a:lnTo>
                <a:lnTo>
                  <a:pt x="67191" y="2129315"/>
                </a:lnTo>
                <a:lnTo>
                  <a:pt x="56855" y="2108675"/>
                </a:lnTo>
                <a:lnTo>
                  <a:pt x="55379" y="2092891"/>
                </a:lnTo>
                <a:lnTo>
                  <a:pt x="47258" y="2087630"/>
                </a:lnTo>
                <a:lnTo>
                  <a:pt x="45782" y="2081964"/>
                </a:lnTo>
                <a:lnTo>
                  <a:pt x="46520" y="2073060"/>
                </a:lnTo>
                <a:lnTo>
                  <a:pt x="43567" y="2063752"/>
                </a:lnTo>
                <a:lnTo>
                  <a:pt x="44305" y="2059705"/>
                </a:lnTo>
                <a:lnTo>
                  <a:pt x="48735" y="2060109"/>
                </a:lnTo>
                <a:lnTo>
                  <a:pt x="55379" y="2053634"/>
                </a:lnTo>
                <a:lnTo>
                  <a:pt x="54641" y="2046349"/>
                </a:lnTo>
                <a:lnTo>
                  <a:pt x="49473" y="2041492"/>
                </a:lnTo>
                <a:lnTo>
                  <a:pt x="42090" y="2037041"/>
                </a:lnTo>
                <a:lnTo>
                  <a:pt x="39876" y="2028137"/>
                </a:lnTo>
                <a:lnTo>
                  <a:pt x="34708" y="2025709"/>
                </a:lnTo>
                <a:lnTo>
                  <a:pt x="33970" y="2018424"/>
                </a:lnTo>
                <a:lnTo>
                  <a:pt x="36184" y="2010329"/>
                </a:lnTo>
                <a:lnTo>
                  <a:pt x="35446" y="2005878"/>
                </a:lnTo>
                <a:lnTo>
                  <a:pt x="39876" y="2001830"/>
                </a:lnTo>
                <a:lnTo>
                  <a:pt x="39138" y="1996164"/>
                </a:lnTo>
                <a:lnTo>
                  <a:pt x="42829" y="1991308"/>
                </a:lnTo>
                <a:lnTo>
                  <a:pt x="46520" y="1994141"/>
                </a:lnTo>
                <a:lnTo>
                  <a:pt x="50949" y="2002235"/>
                </a:lnTo>
                <a:lnTo>
                  <a:pt x="59070" y="2006282"/>
                </a:lnTo>
                <a:lnTo>
                  <a:pt x="56117" y="2002235"/>
                </a:lnTo>
                <a:lnTo>
                  <a:pt x="53164" y="1995355"/>
                </a:lnTo>
                <a:lnTo>
                  <a:pt x="51688" y="1983618"/>
                </a:lnTo>
                <a:lnTo>
                  <a:pt x="47258" y="1980785"/>
                </a:lnTo>
                <a:lnTo>
                  <a:pt x="47996" y="1974715"/>
                </a:lnTo>
                <a:lnTo>
                  <a:pt x="52426" y="1974715"/>
                </a:lnTo>
                <a:lnTo>
                  <a:pt x="56117" y="1977548"/>
                </a:lnTo>
                <a:lnTo>
                  <a:pt x="64976" y="1975119"/>
                </a:lnTo>
                <a:lnTo>
                  <a:pt x="73835" y="1973096"/>
                </a:lnTo>
                <a:lnTo>
                  <a:pt x="61285" y="1971882"/>
                </a:lnTo>
                <a:lnTo>
                  <a:pt x="58332" y="1968644"/>
                </a:lnTo>
                <a:lnTo>
                  <a:pt x="50949" y="1968239"/>
                </a:lnTo>
                <a:lnTo>
                  <a:pt x="49473" y="1964597"/>
                </a:lnTo>
                <a:lnTo>
                  <a:pt x="47258" y="1966620"/>
                </a:lnTo>
                <a:lnTo>
                  <a:pt x="40614" y="1962978"/>
                </a:lnTo>
                <a:lnTo>
                  <a:pt x="40614" y="1973096"/>
                </a:lnTo>
                <a:lnTo>
                  <a:pt x="40614" y="1983214"/>
                </a:lnTo>
                <a:lnTo>
                  <a:pt x="37661" y="1981999"/>
                </a:lnTo>
                <a:lnTo>
                  <a:pt x="33970" y="1981999"/>
                </a:lnTo>
                <a:lnTo>
                  <a:pt x="31755" y="1977548"/>
                </a:lnTo>
                <a:lnTo>
                  <a:pt x="20681" y="1967430"/>
                </a:lnTo>
                <a:lnTo>
                  <a:pt x="17728" y="1960954"/>
                </a:lnTo>
                <a:lnTo>
                  <a:pt x="20681" y="1955288"/>
                </a:lnTo>
                <a:lnTo>
                  <a:pt x="19205" y="1946385"/>
                </a:lnTo>
                <a:lnTo>
                  <a:pt x="0" y="1918936"/>
                </a:lnTo>
                <a:lnTo>
                  <a:pt x="0" y="1903231"/>
                </a:lnTo>
                <a:lnTo>
                  <a:pt x="2964" y="1898628"/>
                </a:lnTo>
                <a:lnTo>
                  <a:pt x="1487" y="1889320"/>
                </a:lnTo>
                <a:lnTo>
                  <a:pt x="0" y="1886739"/>
                </a:lnTo>
                <a:lnTo>
                  <a:pt x="0" y="1873145"/>
                </a:lnTo>
                <a:lnTo>
                  <a:pt x="2964" y="1869084"/>
                </a:lnTo>
                <a:lnTo>
                  <a:pt x="4440" y="1858561"/>
                </a:lnTo>
                <a:lnTo>
                  <a:pt x="3702" y="1839945"/>
                </a:lnTo>
                <a:lnTo>
                  <a:pt x="0" y="1831625"/>
                </a:lnTo>
                <a:lnTo>
                  <a:pt x="0" y="1786731"/>
                </a:lnTo>
                <a:lnTo>
                  <a:pt x="7393" y="1782070"/>
                </a:lnTo>
                <a:lnTo>
                  <a:pt x="12561" y="1769929"/>
                </a:lnTo>
                <a:lnTo>
                  <a:pt x="9608" y="1767905"/>
                </a:lnTo>
                <a:lnTo>
                  <a:pt x="8131" y="1761835"/>
                </a:lnTo>
                <a:lnTo>
                  <a:pt x="13299" y="1756978"/>
                </a:lnTo>
                <a:lnTo>
                  <a:pt x="18467" y="1746860"/>
                </a:lnTo>
                <a:lnTo>
                  <a:pt x="20681" y="1727839"/>
                </a:lnTo>
                <a:lnTo>
                  <a:pt x="17728" y="1716507"/>
                </a:lnTo>
                <a:lnTo>
                  <a:pt x="17728" y="1709222"/>
                </a:lnTo>
                <a:lnTo>
                  <a:pt x="22158" y="1703960"/>
                </a:lnTo>
                <a:lnTo>
                  <a:pt x="15514" y="1694247"/>
                </a:lnTo>
                <a:lnTo>
                  <a:pt x="16252" y="1682106"/>
                </a:lnTo>
                <a:lnTo>
                  <a:pt x="20681" y="1664703"/>
                </a:lnTo>
                <a:lnTo>
                  <a:pt x="19205" y="1646896"/>
                </a:lnTo>
                <a:lnTo>
                  <a:pt x="22896" y="1638801"/>
                </a:lnTo>
                <a:lnTo>
                  <a:pt x="36184" y="1623827"/>
                </a:lnTo>
                <a:lnTo>
                  <a:pt x="39138" y="1614519"/>
                </a:lnTo>
                <a:lnTo>
                  <a:pt x="43567" y="1609662"/>
                </a:lnTo>
                <a:lnTo>
                  <a:pt x="49473" y="1594688"/>
                </a:lnTo>
                <a:lnTo>
                  <a:pt x="59070" y="1584570"/>
                </a:lnTo>
                <a:lnTo>
                  <a:pt x="65714" y="1572833"/>
                </a:lnTo>
                <a:lnTo>
                  <a:pt x="69405" y="1548145"/>
                </a:lnTo>
                <a:lnTo>
                  <a:pt x="81217" y="1526291"/>
                </a:lnTo>
                <a:lnTo>
                  <a:pt x="83432" y="1505650"/>
                </a:lnTo>
                <a:lnTo>
                  <a:pt x="96720" y="1477725"/>
                </a:lnTo>
                <a:lnTo>
                  <a:pt x="101888" y="1468012"/>
                </a:lnTo>
                <a:lnTo>
                  <a:pt x="110009" y="1455466"/>
                </a:lnTo>
                <a:lnTo>
                  <a:pt x="108532" y="1448586"/>
                </a:lnTo>
                <a:lnTo>
                  <a:pt x="108532" y="1441705"/>
                </a:lnTo>
                <a:lnTo>
                  <a:pt x="118868" y="1429969"/>
                </a:lnTo>
                <a:lnTo>
                  <a:pt x="118868" y="1422684"/>
                </a:lnTo>
                <a:lnTo>
                  <a:pt x="121821" y="1420256"/>
                </a:lnTo>
                <a:lnTo>
                  <a:pt x="127727" y="1424303"/>
                </a:lnTo>
                <a:lnTo>
                  <a:pt x="144706" y="1424707"/>
                </a:lnTo>
                <a:lnTo>
                  <a:pt x="151350" y="1429564"/>
                </a:lnTo>
                <a:lnTo>
                  <a:pt x="157995" y="1428350"/>
                </a:lnTo>
                <a:lnTo>
                  <a:pt x="166854" y="1433611"/>
                </a:lnTo>
                <a:lnTo>
                  <a:pt x="171283" y="1443729"/>
                </a:lnTo>
                <a:lnTo>
                  <a:pt x="169807" y="1432397"/>
                </a:lnTo>
                <a:lnTo>
                  <a:pt x="164639" y="1426326"/>
                </a:lnTo>
                <a:lnTo>
                  <a:pt x="154304" y="1424707"/>
                </a:lnTo>
                <a:lnTo>
                  <a:pt x="145445" y="1418637"/>
                </a:lnTo>
                <a:lnTo>
                  <a:pt x="132156" y="1417423"/>
                </a:lnTo>
                <a:lnTo>
                  <a:pt x="118868" y="1414185"/>
                </a:lnTo>
                <a:lnTo>
                  <a:pt x="117391" y="1409328"/>
                </a:lnTo>
                <a:lnTo>
                  <a:pt x="121083" y="1405686"/>
                </a:lnTo>
                <a:lnTo>
                  <a:pt x="124035" y="1406900"/>
                </a:lnTo>
                <a:lnTo>
                  <a:pt x="129941" y="1400829"/>
                </a:lnTo>
                <a:lnTo>
                  <a:pt x="130680" y="1391521"/>
                </a:lnTo>
                <a:lnTo>
                  <a:pt x="132894" y="1384641"/>
                </a:lnTo>
                <a:lnTo>
                  <a:pt x="125512" y="1381808"/>
                </a:lnTo>
                <a:lnTo>
                  <a:pt x="121821" y="1377761"/>
                </a:lnTo>
                <a:lnTo>
                  <a:pt x="124035" y="1370476"/>
                </a:lnTo>
                <a:lnTo>
                  <a:pt x="129203" y="1370476"/>
                </a:lnTo>
                <a:lnTo>
                  <a:pt x="132894" y="1365214"/>
                </a:lnTo>
                <a:lnTo>
                  <a:pt x="132894" y="1361977"/>
                </a:lnTo>
                <a:lnTo>
                  <a:pt x="126250" y="1360358"/>
                </a:lnTo>
                <a:lnTo>
                  <a:pt x="125512" y="1354287"/>
                </a:lnTo>
                <a:lnTo>
                  <a:pt x="127727" y="1342550"/>
                </a:lnTo>
                <a:lnTo>
                  <a:pt x="124774" y="1330814"/>
                </a:lnTo>
                <a:lnTo>
                  <a:pt x="129941" y="1307340"/>
                </a:lnTo>
                <a:lnTo>
                  <a:pt x="124774" y="1290342"/>
                </a:lnTo>
                <a:lnTo>
                  <a:pt x="124035" y="1282248"/>
                </a:lnTo>
                <a:lnTo>
                  <a:pt x="132156" y="1265250"/>
                </a:lnTo>
                <a:lnTo>
                  <a:pt x="133633" y="1255942"/>
                </a:lnTo>
                <a:lnTo>
                  <a:pt x="137324" y="1255132"/>
                </a:lnTo>
                <a:lnTo>
                  <a:pt x="160209" y="1273344"/>
                </a:lnTo>
                <a:lnTo>
                  <a:pt x="172021" y="1280629"/>
                </a:lnTo>
                <a:lnTo>
                  <a:pt x="194907" y="1282248"/>
                </a:lnTo>
                <a:lnTo>
                  <a:pt x="202289" y="1285890"/>
                </a:lnTo>
                <a:lnTo>
                  <a:pt x="207457" y="1293985"/>
                </a:lnTo>
                <a:lnTo>
                  <a:pt x="211886" y="1291961"/>
                </a:lnTo>
                <a:lnTo>
                  <a:pt x="216316" y="1292366"/>
                </a:lnTo>
                <a:lnTo>
                  <a:pt x="220007" y="1298032"/>
                </a:lnTo>
                <a:lnTo>
                  <a:pt x="217054" y="1303293"/>
                </a:lnTo>
                <a:lnTo>
                  <a:pt x="206719" y="1306936"/>
                </a:lnTo>
                <a:lnTo>
                  <a:pt x="197122" y="1315435"/>
                </a:lnTo>
                <a:lnTo>
                  <a:pt x="196383" y="1320291"/>
                </a:lnTo>
                <a:lnTo>
                  <a:pt x="204504" y="1320291"/>
                </a:lnTo>
                <a:lnTo>
                  <a:pt x="208195" y="1314625"/>
                </a:lnTo>
                <a:lnTo>
                  <a:pt x="218531" y="1306531"/>
                </a:lnTo>
                <a:lnTo>
                  <a:pt x="223699" y="1305721"/>
                </a:lnTo>
                <a:lnTo>
                  <a:pt x="224437" y="1313006"/>
                </a:lnTo>
                <a:lnTo>
                  <a:pt x="217054" y="1318672"/>
                </a:lnTo>
                <a:lnTo>
                  <a:pt x="211148" y="1329600"/>
                </a:lnTo>
                <a:lnTo>
                  <a:pt x="211148" y="1340932"/>
                </a:lnTo>
                <a:lnTo>
                  <a:pt x="207457" y="1344169"/>
                </a:lnTo>
                <a:lnTo>
                  <a:pt x="206719" y="1337289"/>
                </a:lnTo>
                <a:lnTo>
                  <a:pt x="200075" y="1342550"/>
                </a:lnTo>
                <a:lnTo>
                  <a:pt x="197860" y="1338908"/>
                </a:lnTo>
                <a:lnTo>
                  <a:pt x="190478" y="1347002"/>
                </a:lnTo>
                <a:lnTo>
                  <a:pt x="193430" y="1351454"/>
                </a:lnTo>
                <a:lnTo>
                  <a:pt x="201551" y="1355501"/>
                </a:lnTo>
                <a:lnTo>
                  <a:pt x="212625" y="1349026"/>
                </a:lnTo>
                <a:lnTo>
                  <a:pt x="215578" y="1340932"/>
                </a:lnTo>
                <a:lnTo>
                  <a:pt x="221484" y="1335266"/>
                </a:lnTo>
                <a:lnTo>
                  <a:pt x="221484" y="1325148"/>
                </a:lnTo>
                <a:lnTo>
                  <a:pt x="227390" y="1320696"/>
                </a:lnTo>
                <a:lnTo>
                  <a:pt x="230343" y="1308959"/>
                </a:lnTo>
                <a:lnTo>
                  <a:pt x="238463" y="1304103"/>
                </a:lnTo>
                <a:lnTo>
                  <a:pt x="246584" y="1294794"/>
                </a:lnTo>
                <a:lnTo>
                  <a:pt x="242155" y="1289533"/>
                </a:lnTo>
                <a:lnTo>
                  <a:pt x="241416" y="1283057"/>
                </a:lnTo>
                <a:lnTo>
                  <a:pt x="237725" y="1280629"/>
                </a:lnTo>
                <a:lnTo>
                  <a:pt x="243631" y="1273344"/>
                </a:lnTo>
                <a:lnTo>
                  <a:pt x="247322" y="1269297"/>
                </a:lnTo>
                <a:lnTo>
                  <a:pt x="239940" y="1264845"/>
                </a:lnTo>
                <a:lnTo>
                  <a:pt x="238463" y="1257156"/>
                </a:lnTo>
                <a:lnTo>
                  <a:pt x="247322" y="1251490"/>
                </a:lnTo>
                <a:lnTo>
                  <a:pt x="248060" y="1245014"/>
                </a:lnTo>
                <a:lnTo>
                  <a:pt x="236987" y="1237729"/>
                </a:lnTo>
                <a:lnTo>
                  <a:pt x="233296" y="1221541"/>
                </a:lnTo>
                <a:lnTo>
                  <a:pt x="233296" y="1221136"/>
                </a:lnTo>
                <a:lnTo>
                  <a:pt x="225913" y="1219922"/>
                </a:lnTo>
                <a:lnTo>
                  <a:pt x="222222" y="1204138"/>
                </a:lnTo>
                <a:lnTo>
                  <a:pt x="231819" y="1185926"/>
                </a:lnTo>
                <a:lnTo>
                  <a:pt x="234772" y="1174189"/>
                </a:lnTo>
                <a:lnTo>
                  <a:pt x="228866" y="1179450"/>
                </a:lnTo>
                <a:lnTo>
                  <a:pt x="217054" y="1183093"/>
                </a:lnTo>
                <a:lnTo>
                  <a:pt x="205242" y="1189568"/>
                </a:lnTo>
                <a:lnTo>
                  <a:pt x="196383" y="1177427"/>
                </a:lnTo>
                <a:lnTo>
                  <a:pt x="196383" y="1168118"/>
                </a:lnTo>
                <a:lnTo>
                  <a:pt x="201551" y="1169333"/>
                </a:lnTo>
                <a:lnTo>
                  <a:pt x="205242" y="1176617"/>
                </a:lnTo>
                <a:lnTo>
                  <a:pt x="209672" y="1177832"/>
                </a:lnTo>
                <a:lnTo>
                  <a:pt x="210410" y="1172570"/>
                </a:lnTo>
                <a:lnTo>
                  <a:pt x="205981" y="1164881"/>
                </a:lnTo>
                <a:lnTo>
                  <a:pt x="203766" y="1157191"/>
                </a:lnTo>
                <a:lnTo>
                  <a:pt x="196383" y="1157191"/>
                </a:lnTo>
                <a:lnTo>
                  <a:pt x="189739" y="1161238"/>
                </a:lnTo>
                <a:lnTo>
                  <a:pt x="179404" y="1156787"/>
                </a:lnTo>
                <a:lnTo>
                  <a:pt x="172021" y="1144645"/>
                </a:lnTo>
                <a:lnTo>
                  <a:pt x="172760" y="1140193"/>
                </a:lnTo>
                <a:lnTo>
                  <a:pt x="185310" y="1132504"/>
                </a:lnTo>
                <a:lnTo>
                  <a:pt x="190478" y="1121576"/>
                </a:lnTo>
                <a:lnTo>
                  <a:pt x="197122" y="1115506"/>
                </a:lnTo>
                <a:lnTo>
                  <a:pt x="194169" y="1112673"/>
                </a:lnTo>
                <a:lnTo>
                  <a:pt x="184571" y="1115506"/>
                </a:lnTo>
                <a:lnTo>
                  <a:pt x="174236" y="1115506"/>
                </a:lnTo>
                <a:lnTo>
                  <a:pt x="171283" y="1111863"/>
                </a:lnTo>
                <a:lnTo>
                  <a:pt x="178666" y="1104983"/>
                </a:lnTo>
                <a:lnTo>
                  <a:pt x="187525" y="1092842"/>
                </a:lnTo>
                <a:lnTo>
                  <a:pt x="187525" y="1079891"/>
                </a:lnTo>
                <a:lnTo>
                  <a:pt x="191954" y="1075034"/>
                </a:lnTo>
                <a:lnTo>
                  <a:pt x="191954" y="1069368"/>
                </a:lnTo>
                <a:lnTo>
                  <a:pt x="185310" y="1070987"/>
                </a:lnTo>
                <a:lnTo>
                  <a:pt x="181619" y="1078677"/>
                </a:lnTo>
                <a:lnTo>
                  <a:pt x="180142" y="1094865"/>
                </a:lnTo>
                <a:lnTo>
                  <a:pt x="169068" y="1108625"/>
                </a:lnTo>
                <a:lnTo>
                  <a:pt x="163163" y="1109435"/>
                </a:lnTo>
                <a:lnTo>
                  <a:pt x="157256" y="1105792"/>
                </a:lnTo>
                <a:lnTo>
                  <a:pt x="152089" y="1104174"/>
                </a:lnTo>
                <a:lnTo>
                  <a:pt x="152089" y="1099317"/>
                </a:lnTo>
                <a:lnTo>
                  <a:pt x="155042" y="1095270"/>
                </a:lnTo>
                <a:lnTo>
                  <a:pt x="155042" y="1091223"/>
                </a:lnTo>
                <a:lnTo>
                  <a:pt x="146921" y="1096079"/>
                </a:lnTo>
                <a:lnTo>
                  <a:pt x="142492" y="1101745"/>
                </a:lnTo>
                <a:lnTo>
                  <a:pt x="139539" y="1102150"/>
                </a:lnTo>
                <a:lnTo>
                  <a:pt x="137324" y="1096889"/>
                </a:lnTo>
                <a:lnTo>
                  <a:pt x="132156" y="1098103"/>
                </a:lnTo>
                <a:lnTo>
                  <a:pt x="126250" y="1102150"/>
                </a:lnTo>
                <a:lnTo>
                  <a:pt x="119606" y="1098508"/>
                </a:lnTo>
                <a:lnTo>
                  <a:pt x="119606" y="1095270"/>
                </a:lnTo>
                <a:lnTo>
                  <a:pt x="126250" y="1087985"/>
                </a:lnTo>
                <a:lnTo>
                  <a:pt x="134371" y="1087580"/>
                </a:lnTo>
                <a:lnTo>
                  <a:pt x="146183" y="1084747"/>
                </a:lnTo>
                <a:lnTo>
                  <a:pt x="159471" y="1076248"/>
                </a:lnTo>
                <a:lnTo>
                  <a:pt x="163901" y="1067345"/>
                </a:lnTo>
                <a:lnTo>
                  <a:pt x="163901" y="1058036"/>
                </a:lnTo>
                <a:lnTo>
                  <a:pt x="162424" y="1065726"/>
                </a:lnTo>
                <a:lnTo>
                  <a:pt x="153565" y="1071392"/>
                </a:lnTo>
                <a:lnTo>
                  <a:pt x="147659" y="1081105"/>
                </a:lnTo>
                <a:lnTo>
                  <a:pt x="142492" y="1084343"/>
                </a:lnTo>
                <a:lnTo>
                  <a:pt x="128465" y="1079891"/>
                </a:lnTo>
                <a:lnTo>
                  <a:pt x="125512" y="1073415"/>
                </a:lnTo>
                <a:lnTo>
                  <a:pt x="117391" y="1073011"/>
                </a:lnTo>
                <a:lnTo>
                  <a:pt x="117391" y="1069368"/>
                </a:lnTo>
                <a:lnTo>
                  <a:pt x="124035" y="1066940"/>
                </a:lnTo>
                <a:lnTo>
                  <a:pt x="120344" y="1063702"/>
                </a:lnTo>
                <a:lnTo>
                  <a:pt x="107794" y="1065726"/>
                </a:lnTo>
                <a:lnTo>
                  <a:pt x="99674" y="1061679"/>
                </a:lnTo>
                <a:lnTo>
                  <a:pt x="93029" y="1062488"/>
                </a:lnTo>
                <a:lnTo>
                  <a:pt x="91553" y="1069368"/>
                </a:lnTo>
                <a:lnTo>
                  <a:pt x="79741" y="1062083"/>
                </a:lnTo>
                <a:lnTo>
                  <a:pt x="75312" y="1053180"/>
                </a:lnTo>
                <a:lnTo>
                  <a:pt x="79003" y="1049942"/>
                </a:lnTo>
                <a:lnTo>
                  <a:pt x="84909" y="1054394"/>
                </a:lnTo>
                <a:lnTo>
                  <a:pt x="95982" y="1056822"/>
                </a:lnTo>
                <a:lnTo>
                  <a:pt x="107794" y="1054798"/>
                </a:lnTo>
                <a:lnTo>
                  <a:pt x="108532" y="1050347"/>
                </a:lnTo>
                <a:lnTo>
                  <a:pt x="103365" y="1051156"/>
                </a:lnTo>
                <a:lnTo>
                  <a:pt x="90076" y="1050751"/>
                </a:lnTo>
                <a:lnTo>
                  <a:pt x="86385" y="1048323"/>
                </a:lnTo>
                <a:lnTo>
                  <a:pt x="88600" y="1045895"/>
                </a:lnTo>
                <a:lnTo>
                  <a:pt x="96720" y="1047918"/>
                </a:lnTo>
                <a:lnTo>
                  <a:pt x="107056" y="1045895"/>
                </a:lnTo>
                <a:lnTo>
                  <a:pt x="107794" y="1041848"/>
                </a:lnTo>
                <a:lnTo>
                  <a:pt x="95244" y="1042252"/>
                </a:lnTo>
                <a:lnTo>
                  <a:pt x="89338" y="1038610"/>
                </a:lnTo>
                <a:lnTo>
                  <a:pt x="78264" y="1041038"/>
                </a:lnTo>
                <a:lnTo>
                  <a:pt x="71620" y="1041038"/>
                </a:lnTo>
                <a:lnTo>
                  <a:pt x="67191" y="1037396"/>
                </a:lnTo>
                <a:lnTo>
                  <a:pt x="68667" y="1029301"/>
                </a:lnTo>
                <a:lnTo>
                  <a:pt x="78264" y="1027278"/>
                </a:lnTo>
                <a:lnTo>
                  <a:pt x="84170" y="1031325"/>
                </a:lnTo>
                <a:lnTo>
                  <a:pt x="93768" y="1032134"/>
                </a:lnTo>
                <a:lnTo>
                  <a:pt x="99674" y="1027278"/>
                </a:lnTo>
                <a:lnTo>
                  <a:pt x="90076" y="1027278"/>
                </a:lnTo>
                <a:lnTo>
                  <a:pt x="82694" y="1023635"/>
                </a:lnTo>
                <a:lnTo>
                  <a:pt x="70882" y="1023231"/>
                </a:lnTo>
                <a:lnTo>
                  <a:pt x="71620" y="1019993"/>
                </a:lnTo>
                <a:lnTo>
                  <a:pt x="85647" y="1016350"/>
                </a:lnTo>
                <a:lnTo>
                  <a:pt x="91553" y="1018779"/>
                </a:lnTo>
                <a:lnTo>
                  <a:pt x="97459" y="1017160"/>
                </a:lnTo>
                <a:lnTo>
                  <a:pt x="95244" y="1012708"/>
                </a:lnTo>
                <a:lnTo>
                  <a:pt x="95244" y="1008256"/>
                </a:lnTo>
                <a:lnTo>
                  <a:pt x="101150" y="1003400"/>
                </a:lnTo>
                <a:lnTo>
                  <a:pt x="113700" y="1003400"/>
                </a:lnTo>
                <a:lnTo>
                  <a:pt x="122559" y="1005018"/>
                </a:lnTo>
                <a:lnTo>
                  <a:pt x="125512" y="1002185"/>
                </a:lnTo>
                <a:lnTo>
                  <a:pt x="110009" y="1000162"/>
                </a:lnTo>
                <a:lnTo>
                  <a:pt x="105579" y="995710"/>
                </a:lnTo>
                <a:lnTo>
                  <a:pt x="100412" y="994496"/>
                </a:lnTo>
                <a:lnTo>
                  <a:pt x="95244" y="1001781"/>
                </a:lnTo>
                <a:lnTo>
                  <a:pt x="86385" y="1005423"/>
                </a:lnTo>
                <a:lnTo>
                  <a:pt x="80479" y="1009875"/>
                </a:lnTo>
                <a:lnTo>
                  <a:pt x="76788" y="1007042"/>
                </a:lnTo>
                <a:lnTo>
                  <a:pt x="77526" y="1000567"/>
                </a:lnTo>
                <a:lnTo>
                  <a:pt x="76050" y="994091"/>
                </a:lnTo>
                <a:lnTo>
                  <a:pt x="79741" y="986806"/>
                </a:lnTo>
                <a:lnTo>
                  <a:pt x="92291" y="981140"/>
                </a:lnTo>
                <a:lnTo>
                  <a:pt x="97459" y="974665"/>
                </a:lnTo>
                <a:lnTo>
                  <a:pt x="120344" y="959286"/>
                </a:lnTo>
                <a:lnTo>
                  <a:pt x="127727" y="956048"/>
                </a:lnTo>
                <a:lnTo>
                  <a:pt x="131418" y="961714"/>
                </a:lnTo>
                <a:lnTo>
                  <a:pt x="132156" y="974260"/>
                </a:lnTo>
                <a:lnTo>
                  <a:pt x="137324" y="981545"/>
                </a:lnTo>
                <a:lnTo>
                  <a:pt x="141015" y="979117"/>
                </a:lnTo>
                <a:lnTo>
                  <a:pt x="137324" y="967785"/>
                </a:lnTo>
                <a:lnTo>
                  <a:pt x="137324" y="954429"/>
                </a:lnTo>
                <a:lnTo>
                  <a:pt x="146921" y="950787"/>
                </a:lnTo>
                <a:lnTo>
                  <a:pt x="157995" y="950787"/>
                </a:lnTo>
                <a:lnTo>
                  <a:pt x="149136" y="948358"/>
                </a:lnTo>
                <a:lnTo>
                  <a:pt x="137324" y="948358"/>
                </a:lnTo>
                <a:lnTo>
                  <a:pt x="130680" y="950382"/>
                </a:lnTo>
                <a:lnTo>
                  <a:pt x="126250" y="945121"/>
                </a:lnTo>
                <a:lnTo>
                  <a:pt x="128465" y="939050"/>
                </a:lnTo>
                <a:lnTo>
                  <a:pt x="138800" y="935408"/>
                </a:lnTo>
                <a:lnTo>
                  <a:pt x="148398" y="928932"/>
                </a:lnTo>
                <a:lnTo>
                  <a:pt x="156518" y="917195"/>
                </a:lnTo>
                <a:lnTo>
                  <a:pt x="153565" y="910720"/>
                </a:lnTo>
                <a:lnTo>
                  <a:pt x="150612" y="912339"/>
                </a:lnTo>
                <a:lnTo>
                  <a:pt x="147659" y="920028"/>
                </a:lnTo>
                <a:lnTo>
                  <a:pt x="139539" y="927313"/>
                </a:lnTo>
                <a:lnTo>
                  <a:pt x="129941" y="927718"/>
                </a:lnTo>
                <a:lnTo>
                  <a:pt x="120344" y="939455"/>
                </a:lnTo>
                <a:lnTo>
                  <a:pt x="106318" y="949168"/>
                </a:lnTo>
                <a:lnTo>
                  <a:pt x="92291" y="953620"/>
                </a:lnTo>
                <a:lnTo>
                  <a:pt x="85647" y="945525"/>
                </a:lnTo>
                <a:lnTo>
                  <a:pt x="87862" y="941478"/>
                </a:lnTo>
                <a:lnTo>
                  <a:pt x="95244" y="939455"/>
                </a:lnTo>
                <a:lnTo>
                  <a:pt x="87862" y="937836"/>
                </a:lnTo>
                <a:lnTo>
                  <a:pt x="73835" y="942288"/>
                </a:lnTo>
                <a:lnTo>
                  <a:pt x="68667" y="937836"/>
                </a:lnTo>
                <a:lnTo>
                  <a:pt x="70882" y="933789"/>
                </a:lnTo>
                <a:lnTo>
                  <a:pt x="83432" y="926099"/>
                </a:lnTo>
                <a:lnTo>
                  <a:pt x="91553" y="922457"/>
                </a:lnTo>
                <a:lnTo>
                  <a:pt x="99674" y="923671"/>
                </a:lnTo>
                <a:lnTo>
                  <a:pt x="103365" y="920028"/>
                </a:lnTo>
                <a:lnTo>
                  <a:pt x="103365" y="915981"/>
                </a:lnTo>
                <a:lnTo>
                  <a:pt x="97459" y="911934"/>
                </a:lnTo>
                <a:lnTo>
                  <a:pt x="99674" y="908292"/>
                </a:lnTo>
                <a:lnTo>
                  <a:pt x="104103" y="904245"/>
                </a:lnTo>
                <a:lnTo>
                  <a:pt x="100412" y="900602"/>
                </a:lnTo>
                <a:lnTo>
                  <a:pt x="92291" y="904649"/>
                </a:lnTo>
                <a:lnTo>
                  <a:pt x="87862" y="904649"/>
                </a:lnTo>
                <a:lnTo>
                  <a:pt x="84170" y="897364"/>
                </a:lnTo>
                <a:lnTo>
                  <a:pt x="82694" y="877938"/>
                </a:lnTo>
                <a:lnTo>
                  <a:pt x="78264" y="871867"/>
                </a:lnTo>
                <a:lnTo>
                  <a:pt x="77526" y="864583"/>
                </a:lnTo>
                <a:lnTo>
                  <a:pt x="81217" y="858107"/>
                </a:lnTo>
                <a:lnTo>
                  <a:pt x="93029" y="858917"/>
                </a:lnTo>
                <a:lnTo>
                  <a:pt x="102627" y="862964"/>
                </a:lnTo>
                <a:lnTo>
                  <a:pt x="115177" y="862154"/>
                </a:lnTo>
                <a:lnTo>
                  <a:pt x="125512" y="867011"/>
                </a:lnTo>
                <a:lnTo>
                  <a:pt x="121821" y="862154"/>
                </a:lnTo>
                <a:lnTo>
                  <a:pt x="114438" y="859726"/>
                </a:lnTo>
                <a:lnTo>
                  <a:pt x="104841" y="859726"/>
                </a:lnTo>
                <a:lnTo>
                  <a:pt x="98197" y="853251"/>
                </a:lnTo>
                <a:lnTo>
                  <a:pt x="90076" y="847180"/>
                </a:lnTo>
                <a:lnTo>
                  <a:pt x="89338" y="843133"/>
                </a:lnTo>
                <a:lnTo>
                  <a:pt x="95244" y="833824"/>
                </a:lnTo>
                <a:lnTo>
                  <a:pt x="101150" y="831801"/>
                </a:lnTo>
                <a:lnTo>
                  <a:pt x="105579" y="823302"/>
                </a:lnTo>
                <a:lnTo>
                  <a:pt x="104841" y="813993"/>
                </a:lnTo>
                <a:lnTo>
                  <a:pt x="101150" y="814803"/>
                </a:lnTo>
                <a:lnTo>
                  <a:pt x="92291" y="824921"/>
                </a:lnTo>
                <a:lnTo>
                  <a:pt x="83432" y="830587"/>
                </a:lnTo>
                <a:lnTo>
                  <a:pt x="67929" y="834634"/>
                </a:lnTo>
                <a:lnTo>
                  <a:pt x="60547" y="841919"/>
                </a:lnTo>
                <a:lnTo>
                  <a:pt x="59070" y="848799"/>
                </a:lnTo>
                <a:lnTo>
                  <a:pt x="53164" y="847585"/>
                </a:lnTo>
                <a:lnTo>
                  <a:pt x="45782" y="834229"/>
                </a:lnTo>
                <a:lnTo>
                  <a:pt x="42090" y="820873"/>
                </a:lnTo>
                <a:lnTo>
                  <a:pt x="43567" y="797400"/>
                </a:lnTo>
                <a:lnTo>
                  <a:pt x="47258" y="782425"/>
                </a:lnTo>
                <a:lnTo>
                  <a:pt x="45782" y="776355"/>
                </a:lnTo>
                <a:lnTo>
                  <a:pt x="37661" y="775545"/>
                </a:lnTo>
                <a:lnTo>
                  <a:pt x="36923" y="762594"/>
                </a:lnTo>
                <a:lnTo>
                  <a:pt x="44305" y="758143"/>
                </a:lnTo>
                <a:lnTo>
                  <a:pt x="48735" y="762190"/>
                </a:lnTo>
                <a:lnTo>
                  <a:pt x="54641" y="764213"/>
                </a:lnTo>
                <a:lnTo>
                  <a:pt x="52426" y="754500"/>
                </a:lnTo>
                <a:lnTo>
                  <a:pt x="62023" y="747215"/>
                </a:lnTo>
                <a:lnTo>
                  <a:pt x="67191" y="735074"/>
                </a:lnTo>
                <a:lnTo>
                  <a:pt x="74573" y="733455"/>
                </a:lnTo>
                <a:lnTo>
                  <a:pt x="85647" y="735074"/>
                </a:lnTo>
                <a:lnTo>
                  <a:pt x="90815" y="730622"/>
                </a:lnTo>
                <a:lnTo>
                  <a:pt x="84170" y="730217"/>
                </a:lnTo>
                <a:lnTo>
                  <a:pt x="83432" y="726980"/>
                </a:lnTo>
                <a:lnTo>
                  <a:pt x="96720" y="712815"/>
                </a:lnTo>
                <a:lnTo>
                  <a:pt x="102627" y="704720"/>
                </a:lnTo>
                <a:lnTo>
                  <a:pt x="115915" y="697435"/>
                </a:lnTo>
                <a:lnTo>
                  <a:pt x="117391" y="693388"/>
                </a:lnTo>
                <a:lnTo>
                  <a:pt x="110747" y="692174"/>
                </a:lnTo>
                <a:lnTo>
                  <a:pt x="108532" y="687318"/>
                </a:lnTo>
                <a:lnTo>
                  <a:pt x="96720" y="696626"/>
                </a:lnTo>
                <a:lnTo>
                  <a:pt x="94506" y="706744"/>
                </a:lnTo>
                <a:lnTo>
                  <a:pt x="78264" y="723742"/>
                </a:lnTo>
                <a:lnTo>
                  <a:pt x="75312" y="723742"/>
                </a:lnTo>
                <a:lnTo>
                  <a:pt x="76050" y="717671"/>
                </a:lnTo>
                <a:lnTo>
                  <a:pt x="86385" y="704720"/>
                </a:lnTo>
                <a:lnTo>
                  <a:pt x="88600" y="689746"/>
                </a:lnTo>
                <a:lnTo>
                  <a:pt x="101150" y="667082"/>
                </a:lnTo>
                <a:lnTo>
                  <a:pt x="106318" y="657369"/>
                </a:lnTo>
                <a:lnTo>
                  <a:pt x="103365" y="655750"/>
                </a:lnTo>
                <a:lnTo>
                  <a:pt x="98935" y="658988"/>
                </a:lnTo>
                <a:lnTo>
                  <a:pt x="87862" y="680437"/>
                </a:lnTo>
                <a:lnTo>
                  <a:pt x="84170" y="699459"/>
                </a:lnTo>
                <a:lnTo>
                  <a:pt x="73835" y="713219"/>
                </a:lnTo>
                <a:lnTo>
                  <a:pt x="61285" y="726575"/>
                </a:lnTo>
                <a:lnTo>
                  <a:pt x="52426" y="730217"/>
                </a:lnTo>
                <a:lnTo>
                  <a:pt x="45782" y="729003"/>
                </a:lnTo>
                <a:lnTo>
                  <a:pt x="44305" y="735479"/>
                </a:lnTo>
                <a:lnTo>
                  <a:pt x="38399" y="738716"/>
                </a:lnTo>
                <a:lnTo>
                  <a:pt x="33231" y="729408"/>
                </a:lnTo>
                <a:lnTo>
                  <a:pt x="35446" y="718885"/>
                </a:lnTo>
                <a:lnTo>
                  <a:pt x="40614" y="715243"/>
                </a:lnTo>
                <a:lnTo>
                  <a:pt x="45782" y="714838"/>
                </a:lnTo>
                <a:lnTo>
                  <a:pt x="52426" y="715648"/>
                </a:lnTo>
                <a:lnTo>
                  <a:pt x="60547" y="708767"/>
                </a:lnTo>
                <a:lnTo>
                  <a:pt x="59808" y="706339"/>
                </a:lnTo>
                <a:lnTo>
                  <a:pt x="50211" y="706339"/>
                </a:lnTo>
                <a:lnTo>
                  <a:pt x="45782" y="707958"/>
                </a:lnTo>
                <a:lnTo>
                  <a:pt x="37661" y="707149"/>
                </a:lnTo>
                <a:lnTo>
                  <a:pt x="37661" y="703506"/>
                </a:lnTo>
                <a:lnTo>
                  <a:pt x="44305" y="696626"/>
                </a:lnTo>
                <a:lnTo>
                  <a:pt x="53902" y="695817"/>
                </a:lnTo>
                <a:lnTo>
                  <a:pt x="60547" y="696626"/>
                </a:lnTo>
                <a:lnTo>
                  <a:pt x="58332" y="692174"/>
                </a:lnTo>
                <a:lnTo>
                  <a:pt x="56117" y="687318"/>
                </a:lnTo>
                <a:lnTo>
                  <a:pt x="59070" y="681247"/>
                </a:lnTo>
                <a:lnTo>
                  <a:pt x="65714" y="670320"/>
                </a:lnTo>
                <a:lnTo>
                  <a:pt x="64238" y="664654"/>
                </a:lnTo>
                <a:lnTo>
                  <a:pt x="64238" y="656559"/>
                </a:lnTo>
                <a:lnTo>
                  <a:pt x="73835" y="648060"/>
                </a:lnTo>
                <a:lnTo>
                  <a:pt x="73835" y="644418"/>
                </a:lnTo>
                <a:lnTo>
                  <a:pt x="62761" y="644013"/>
                </a:lnTo>
                <a:lnTo>
                  <a:pt x="61285" y="641180"/>
                </a:lnTo>
                <a:lnTo>
                  <a:pt x="68667" y="633086"/>
                </a:lnTo>
                <a:lnTo>
                  <a:pt x="56117" y="633895"/>
                </a:lnTo>
                <a:lnTo>
                  <a:pt x="48735" y="634705"/>
                </a:lnTo>
                <a:lnTo>
                  <a:pt x="46520" y="631062"/>
                </a:lnTo>
                <a:lnTo>
                  <a:pt x="35446" y="641585"/>
                </a:lnTo>
                <a:lnTo>
                  <a:pt x="27326" y="643204"/>
                </a:lnTo>
                <a:lnTo>
                  <a:pt x="26587" y="647251"/>
                </a:lnTo>
                <a:lnTo>
                  <a:pt x="20681" y="660202"/>
                </a:lnTo>
                <a:lnTo>
                  <a:pt x="10346" y="668296"/>
                </a:lnTo>
                <a:lnTo>
                  <a:pt x="5916" y="659797"/>
                </a:lnTo>
                <a:lnTo>
                  <a:pt x="5916" y="650893"/>
                </a:lnTo>
                <a:lnTo>
                  <a:pt x="17728" y="642799"/>
                </a:lnTo>
                <a:lnTo>
                  <a:pt x="32493" y="627825"/>
                </a:lnTo>
                <a:lnTo>
                  <a:pt x="38399" y="615683"/>
                </a:lnTo>
                <a:lnTo>
                  <a:pt x="45043" y="614064"/>
                </a:lnTo>
                <a:lnTo>
                  <a:pt x="56117" y="616088"/>
                </a:lnTo>
                <a:lnTo>
                  <a:pt x="66453" y="610827"/>
                </a:lnTo>
                <a:lnTo>
                  <a:pt x="60547" y="608803"/>
                </a:lnTo>
                <a:lnTo>
                  <a:pt x="50211" y="609208"/>
                </a:lnTo>
                <a:lnTo>
                  <a:pt x="42829" y="604351"/>
                </a:lnTo>
                <a:lnTo>
                  <a:pt x="33970" y="590996"/>
                </a:lnTo>
                <a:lnTo>
                  <a:pt x="32493" y="581282"/>
                </a:lnTo>
                <a:lnTo>
                  <a:pt x="38399" y="573998"/>
                </a:lnTo>
                <a:lnTo>
                  <a:pt x="44305" y="573188"/>
                </a:lnTo>
                <a:lnTo>
                  <a:pt x="50949" y="570760"/>
                </a:lnTo>
                <a:lnTo>
                  <a:pt x="45782" y="570355"/>
                </a:lnTo>
                <a:lnTo>
                  <a:pt x="37661" y="563880"/>
                </a:lnTo>
                <a:lnTo>
                  <a:pt x="34708" y="556190"/>
                </a:lnTo>
                <a:lnTo>
                  <a:pt x="27326" y="552143"/>
                </a:lnTo>
                <a:lnTo>
                  <a:pt x="25111" y="546882"/>
                </a:lnTo>
                <a:lnTo>
                  <a:pt x="28802" y="544453"/>
                </a:lnTo>
                <a:lnTo>
                  <a:pt x="36923" y="544858"/>
                </a:lnTo>
                <a:lnTo>
                  <a:pt x="36184" y="542025"/>
                </a:lnTo>
                <a:lnTo>
                  <a:pt x="31017" y="538383"/>
                </a:lnTo>
                <a:lnTo>
                  <a:pt x="25849" y="539192"/>
                </a:lnTo>
                <a:lnTo>
                  <a:pt x="19205" y="533121"/>
                </a:lnTo>
                <a:lnTo>
                  <a:pt x="16252" y="525836"/>
                </a:lnTo>
                <a:lnTo>
                  <a:pt x="10346" y="526241"/>
                </a:lnTo>
                <a:lnTo>
                  <a:pt x="5178" y="525836"/>
                </a:lnTo>
                <a:lnTo>
                  <a:pt x="2964" y="522194"/>
                </a:lnTo>
                <a:lnTo>
                  <a:pt x="8131" y="514909"/>
                </a:lnTo>
                <a:lnTo>
                  <a:pt x="14775" y="514100"/>
                </a:lnTo>
                <a:lnTo>
                  <a:pt x="17728" y="509648"/>
                </a:lnTo>
                <a:lnTo>
                  <a:pt x="15514" y="506410"/>
                </a:lnTo>
                <a:lnTo>
                  <a:pt x="14775" y="496292"/>
                </a:lnTo>
                <a:lnTo>
                  <a:pt x="19943" y="489412"/>
                </a:lnTo>
                <a:lnTo>
                  <a:pt x="16990" y="483746"/>
                </a:lnTo>
                <a:lnTo>
                  <a:pt x="19943" y="480508"/>
                </a:lnTo>
                <a:lnTo>
                  <a:pt x="23634" y="487793"/>
                </a:lnTo>
                <a:lnTo>
                  <a:pt x="31017" y="493055"/>
                </a:lnTo>
                <a:lnTo>
                  <a:pt x="34708" y="491436"/>
                </a:lnTo>
                <a:lnTo>
                  <a:pt x="34708" y="482532"/>
                </a:lnTo>
                <a:lnTo>
                  <a:pt x="28064" y="472009"/>
                </a:lnTo>
                <a:lnTo>
                  <a:pt x="27326" y="467153"/>
                </a:lnTo>
                <a:lnTo>
                  <a:pt x="34708" y="465939"/>
                </a:lnTo>
                <a:lnTo>
                  <a:pt x="39138" y="462701"/>
                </a:lnTo>
                <a:lnTo>
                  <a:pt x="32493" y="458249"/>
                </a:lnTo>
                <a:lnTo>
                  <a:pt x="32493" y="454202"/>
                </a:lnTo>
                <a:lnTo>
                  <a:pt x="37661" y="452178"/>
                </a:lnTo>
                <a:lnTo>
                  <a:pt x="50949" y="444489"/>
                </a:lnTo>
                <a:lnTo>
                  <a:pt x="51688" y="441656"/>
                </a:lnTo>
                <a:lnTo>
                  <a:pt x="39138" y="442465"/>
                </a:lnTo>
                <a:lnTo>
                  <a:pt x="31017" y="445703"/>
                </a:lnTo>
                <a:lnTo>
                  <a:pt x="25849" y="442465"/>
                </a:lnTo>
                <a:lnTo>
                  <a:pt x="19943" y="446108"/>
                </a:lnTo>
                <a:lnTo>
                  <a:pt x="13299" y="440442"/>
                </a:lnTo>
                <a:lnTo>
                  <a:pt x="12561" y="430729"/>
                </a:lnTo>
                <a:lnTo>
                  <a:pt x="7393" y="430729"/>
                </a:lnTo>
                <a:lnTo>
                  <a:pt x="5916" y="420206"/>
                </a:lnTo>
                <a:lnTo>
                  <a:pt x="0" y="414604"/>
                </a:lnTo>
                <a:lnTo>
                  <a:pt x="0" y="377494"/>
                </a:lnTo>
                <a:lnTo>
                  <a:pt x="749" y="376902"/>
                </a:lnTo>
                <a:lnTo>
                  <a:pt x="0" y="375465"/>
                </a:lnTo>
                <a:lnTo>
                  <a:pt x="0" y="357711"/>
                </a:lnTo>
                <a:lnTo>
                  <a:pt x="8131" y="343310"/>
                </a:lnTo>
                <a:lnTo>
                  <a:pt x="5178" y="330359"/>
                </a:lnTo>
                <a:lnTo>
                  <a:pt x="8869" y="314575"/>
                </a:lnTo>
                <a:lnTo>
                  <a:pt x="16252" y="302029"/>
                </a:lnTo>
                <a:lnTo>
                  <a:pt x="5178" y="308909"/>
                </a:lnTo>
                <a:lnTo>
                  <a:pt x="749" y="320241"/>
                </a:lnTo>
                <a:lnTo>
                  <a:pt x="0" y="319985"/>
                </a:lnTo>
                <a:close/>
              </a:path>
            </a:pathLst>
          </a:custGeom>
          <a:solidFill>
            <a:schemeClr val="bg1">
              <a:lumMod val="95000"/>
            </a:schemeClr>
          </a:solidFill>
          <a:ln w="12700">
            <a:miter lim="400000"/>
          </a:ln>
        </p:spPr>
        <p:txBody>
          <a:bodyPr lIns="19013" tIns="19013" rIns="19013" bIns="19013" anchor="ctr"/>
          <a:lstStyle/>
          <a:p>
            <a:pPr marL="0" marR="0" lvl="0" indent="0" algn="l" defTabSz="227965" rtl="0" eaLnBrk="1" fontAlgn="base" latinLnBrk="0" hangingPunct="1">
              <a:lnSpc>
                <a:spcPct val="100000"/>
              </a:lnSpc>
              <a:spcBef>
                <a:spcPct val="0"/>
              </a:spcBef>
              <a:spcAft>
                <a:spcPct val="0"/>
              </a:spcAft>
              <a:buClrTx/>
              <a:buSzTx/>
              <a:buFontTx/>
              <a:buNone/>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495" b="0" i="0" u="none" strike="noStrike" kern="1200" cap="none" spc="0" normalizeH="0" baseline="0" noProof="1">
              <a:ln>
                <a:noFill/>
              </a:ln>
              <a:solidFill>
                <a:srgbClr val="FFFFFF"/>
              </a:solidFill>
              <a:effectLst>
                <a:outerShdw blurRad="38100" dist="12700" dir="5400000" rotWithShape="0">
                  <a:srgbClr val="000000">
                    <a:alpha val="50000"/>
                  </a:srgbClr>
                </a:outerShdw>
              </a:effectLst>
              <a:uLnTx/>
              <a:uFillTx/>
              <a:latin typeface="Gill Sans"/>
              <a:ea typeface="Gill Sans"/>
              <a:cs typeface="Gill Sans"/>
              <a:sym typeface="Gill Sans"/>
            </a:endParaRPr>
          </a:p>
        </p:txBody>
      </p:sp>
      <p:grpSp>
        <p:nvGrpSpPr>
          <p:cNvPr id="8195" name="组合 8"/>
          <p:cNvGrpSpPr/>
          <p:nvPr/>
        </p:nvGrpSpPr>
        <p:grpSpPr>
          <a:xfrm>
            <a:off x="8623300" y="-1060450"/>
            <a:ext cx="1754188" cy="1755775"/>
            <a:chOff x="8172746" y="-1217903"/>
            <a:chExt cx="2014289" cy="2014289"/>
          </a:xfrm>
        </p:grpSpPr>
        <p:sp>
          <p:nvSpPr>
            <p:cNvPr id="7" name="直角三角形 6"/>
            <p:cNvSpPr/>
            <p:nvPr/>
          </p:nvSpPr>
          <p:spPr>
            <a:xfrm rot="18870576">
              <a:off x="8607112" y="-575525"/>
              <a:ext cx="1145559" cy="1146596"/>
            </a:xfrm>
            <a:prstGeom prst="rtTriangle">
              <a:avLst/>
            </a:prstGeom>
            <a:solidFill>
              <a:srgbClr val="0071C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1">
                <a:ln>
                  <a:noFill/>
                </a:ln>
                <a:solidFill>
                  <a:schemeClr val="lt1"/>
                </a:solidFill>
                <a:effectLst/>
                <a:uLnTx/>
                <a:uFillTx/>
                <a:latin typeface="+mn-lt"/>
                <a:ea typeface="+mn-ea"/>
                <a:cs typeface="+mn-cs"/>
              </a:endParaRPr>
            </a:p>
          </p:txBody>
        </p:sp>
        <p:sp>
          <p:nvSpPr>
            <p:cNvPr id="8" name="直角三角形 7"/>
            <p:cNvSpPr/>
            <p:nvPr/>
          </p:nvSpPr>
          <p:spPr>
            <a:xfrm rot="18870576">
              <a:off x="8172745" y="-1217902"/>
              <a:ext cx="2014289" cy="2014289"/>
            </a:xfrm>
            <a:prstGeom prst="rtTriangle">
              <a:avLst/>
            </a:prstGeom>
            <a:noFill/>
            <a:ln w="127000">
              <a:solidFill>
                <a:srgbClr val="00437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1">
                <a:ln>
                  <a:noFill/>
                </a:ln>
                <a:solidFill>
                  <a:schemeClr val="lt1"/>
                </a:solidFill>
                <a:effectLst/>
                <a:uLnTx/>
                <a:uFillTx/>
                <a:latin typeface="+mn-lt"/>
                <a:ea typeface="+mn-ea"/>
                <a:cs typeface="+mn-cs"/>
              </a:endParaRPr>
            </a:p>
          </p:txBody>
        </p:sp>
      </p:grpSp>
      <p:sp>
        <p:nvSpPr>
          <p:cNvPr id="2" name="矩形 1"/>
          <p:cNvSpPr/>
          <p:nvPr/>
        </p:nvSpPr>
        <p:spPr>
          <a:xfrm>
            <a:off x="0" y="1772816"/>
            <a:ext cx="12192000" cy="2884661"/>
          </a:xfrm>
          <a:prstGeom prst="rect">
            <a:avLst/>
          </a:prstGeom>
          <a:solidFill>
            <a:srgbClr val="0070C0">
              <a:alpha val="8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1">
              <a:ln>
                <a:noFill/>
              </a:ln>
              <a:solidFill>
                <a:srgbClr val="2C89CA"/>
              </a:solidFill>
              <a:effectLst/>
              <a:uLnTx/>
              <a:uFillTx/>
              <a:latin typeface="+mn-lt"/>
              <a:ea typeface="+mn-ea"/>
              <a:cs typeface="+mn-cs"/>
            </a:endParaRPr>
          </a:p>
        </p:txBody>
      </p:sp>
      <p:sp>
        <p:nvSpPr>
          <p:cNvPr id="8197" name="矩形 259"/>
          <p:cNvSpPr/>
          <p:nvPr/>
        </p:nvSpPr>
        <p:spPr>
          <a:xfrm>
            <a:off x="2198688" y="5011738"/>
            <a:ext cx="7793037" cy="812165"/>
          </a:xfrm>
          <a:prstGeom prst="rect">
            <a:avLst/>
          </a:prstGeom>
          <a:noFill/>
          <a:ln w="9525">
            <a:noFill/>
          </a:ln>
        </p:spPr>
        <p:txBody>
          <a:bodyPr lIns="0" tIns="0" rIns="0" bIns="0">
            <a:spAutoFit/>
          </a:bodyPr>
          <a:lstStyle/>
          <a:p>
            <a:pPr algn="ctr" eaLnBrk="1" hangingPunct="1">
              <a:spcBef>
                <a:spcPct val="20000"/>
              </a:spcBef>
            </a:pPr>
            <a:r>
              <a:rPr lang="en-US" altLang="zh-CN" sz="2400" b="1" dirty="0" smtClean="0">
                <a:latin typeface="Arial" panose="020B0604020202020204" pitchFamily="34" charset="0"/>
                <a:ea typeface="微软雅黑" panose="020B0503020204020204" pitchFamily="34" charset="-122"/>
                <a:sym typeface="Calibri" panose="020F0502020204030204" pitchFamily="34" charset="0"/>
              </a:rPr>
              <a:t>18:30-20:30 </a:t>
            </a:r>
            <a:r>
              <a:rPr lang="en-US" altLang="zh-CN" sz="2400" b="1" dirty="0">
                <a:latin typeface="Arial" panose="020B0604020202020204" pitchFamily="34" charset="0"/>
                <a:ea typeface="微软雅黑" panose="020B0503020204020204" pitchFamily="34" charset="-122"/>
                <a:sym typeface="Calibri" panose="020F0502020204030204" pitchFamily="34" charset="0"/>
              </a:rPr>
              <a:t>Beijing Time</a:t>
            </a:r>
            <a:endParaRPr lang="en-US" altLang="zh-CN" sz="2400" b="1" dirty="0">
              <a:latin typeface="Arial" panose="020B0604020202020204" pitchFamily="34" charset="0"/>
              <a:ea typeface="微软雅黑" panose="020B0503020204020204" pitchFamily="34" charset="-122"/>
              <a:sym typeface="Calibri" panose="020F0502020204030204" pitchFamily="34" charset="0"/>
            </a:endParaRPr>
          </a:p>
          <a:p>
            <a:pPr algn="ctr" eaLnBrk="1" hangingPunct="1">
              <a:spcBef>
                <a:spcPct val="20000"/>
              </a:spcBef>
            </a:pPr>
            <a:r>
              <a:rPr lang="en-US" altLang="zh-CN" sz="2400" b="1" dirty="0" smtClean="0">
                <a:latin typeface="Arial" panose="020B0604020202020204" pitchFamily="34" charset="0"/>
                <a:ea typeface="微软雅黑" panose="020B0503020204020204" pitchFamily="34" charset="-122"/>
                <a:sym typeface="Calibri" panose="020F0502020204030204" pitchFamily="34" charset="0"/>
              </a:rPr>
              <a:t>23 June </a:t>
            </a:r>
            <a:r>
              <a:rPr lang="en-US" altLang="zh-CN" sz="2400" b="1" dirty="0">
                <a:latin typeface="Arial" panose="020B0604020202020204" pitchFamily="34" charset="0"/>
                <a:ea typeface="微软雅黑" panose="020B0503020204020204" pitchFamily="34" charset="-122"/>
                <a:sym typeface="Calibri" panose="020F0502020204030204" pitchFamily="34" charset="0"/>
              </a:rPr>
              <a:t>2022</a:t>
            </a:r>
            <a:endParaRPr lang="en-US" altLang="zh-CN" sz="2400" b="1" dirty="0">
              <a:latin typeface="Arial" panose="020B0604020202020204" pitchFamily="34" charset="0"/>
              <a:ea typeface="微软雅黑" panose="020B0503020204020204" pitchFamily="34" charset="-122"/>
              <a:sym typeface="Calibri" panose="020F0502020204030204" pitchFamily="34" charset="0"/>
            </a:endParaRPr>
          </a:p>
        </p:txBody>
      </p:sp>
      <p:pic>
        <p:nvPicPr>
          <p:cNvPr id="8198" name="图片 14" descr="微信图片_20210809154752.png"/>
          <p:cNvPicPr>
            <a:picLocks noChangeAspect="1"/>
          </p:cNvPicPr>
          <p:nvPr/>
        </p:nvPicPr>
        <p:blipFill>
          <a:blip r:embed="rId1" cstate="print"/>
          <a:stretch>
            <a:fillRect/>
          </a:stretch>
        </p:blipFill>
        <p:spPr>
          <a:xfrm>
            <a:off x="368300" y="266700"/>
            <a:ext cx="1036638" cy="1041400"/>
          </a:xfrm>
          <a:prstGeom prst="rect">
            <a:avLst/>
          </a:prstGeom>
          <a:noFill/>
          <a:ln w="9525">
            <a:noFill/>
          </a:ln>
        </p:spPr>
      </p:pic>
      <p:pic>
        <p:nvPicPr>
          <p:cNvPr id="8199" name="图片 15" descr="微信图片_20210809154759.png"/>
          <p:cNvPicPr>
            <a:picLocks noChangeAspect="1"/>
          </p:cNvPicPr>
          <p:nvPr/>
        </p:nvPicPr>
        <p:blipFill>
          <a:blip r:embed="rId2" cstate="print"/>
          <a:stretch>
            <a:fillRect/>
          </a:stretch>
        </p:blipFill>
        <p:spPr>
          <a:xfrm>
            <a:off x="1495425" y="736600"/>
            <a:ext cx="4786313" cy="147638"/>
          </a:xfrm>
          <a:prstGeom prst="rect">
            <a:avLst/>
          </a:prstGeom>
          <a:solidFill>
            <a:schemeClr val="bg1"/>
          </a:solidFill>
          <a:ln w="9525">
            <a:noFill/>
          </a:ln>
        </p:spPr>
      </p:pic>
      <p:sp>
        <p:nvSpPr>
          <p:cNvPr id="5" name="矩形 259"/>
          <p:cNvSpPr>
            <a:spLocks noChangeArrowheads="1"/>
          </p:cNvSpPr>
          <p:nvPr/>
        </p:nvSpPr>
        <p:spPr bwMode="auto">
          <a:xfrm>
            <a:off x="-192722" y="2503804"/>
            <a:ext cx="12576175" cy="1649095"/>
          </a:xfrm>
          <a:prstGeom prst="rect">
            <a:avLst/>
          </a:prstGeom>
          <a:noFill/>
          <a:ln>
            <a:noFill/>
          </a:ln>
          <a:effectLst/>
        </p:spPr>
        <p:txBody>
          <a:bodyPr wrap="square" lIns="0" tIns="0" rIns="0" bIns="0">
            <a:spAutoFit/>
          </a:bodyPr>
          <a:lstStyle>
            <a:lvl1pPr>
              <a:spcBef>
                <a:spcPct val="20000"/>
              </a:spcBef>
              <a:buFont typeface="Arial" panose="020B0604020202020204" pitchFamily="34" charset="0"/>
              <a:buChar char="•"/>
              <a:defRPr sz="32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9pPr>
          </a:lstStyle>
          <a:p>
            <a:pPr lvl="0" algn="ctr" eaLnBrk="1" hangingPunct="1">
              <a:buNone/>
              <a:defRPr/>
            </a:pPr>
            <a:r>
              <a:rPr kumimoji="0" lang="en-US" altLang="zh-CN" sz="4000" b="1" i="0" u="none" strike="noStrike" kern="1200" cap="none" spc="0" normalizeH="0" baseline="0" noProof="1">
                <a:ln>
                  <a:noFill/>
                </a:ln>
                <a:solidFill>
                  <a:schemeClr val="bg1"/>
                </a:solidFill>
                <a:effectLst>
                  <a:outerShdw blurRad="38100" dist="38100" dir="2700000" algn="tl">
                    <a:srgbClr val="000000">
                      <a:alpha val="43137"/>
                    </a:srgbClr>
                  </a:outerShdw>
                </a:effectLst>
                <a:uLnTx/>
                <a:uFillTx/>
                <a:latin typeface="Arial" panose="020B0604020202020204" pitchFamily="34" charset="0"/>
                <a:ea typeface="微软雅黑" panose="020B0503020204020204" pitchFamily="34" charset="-122"/>
                <a:cs typeface="Arial" panose="020B0604020202020204" pitchFamily="34" charset="0"/>
                <a:sym typeface="Calibri" panose="020F0502020204030204" pitchFamily="34" charset="0"/>
              </a:rPr>
              <a:t> </a:t>
            </a:r>
            <a:r>
              <a:rPr lang="en-US" altLang="zh-CN" sz="4000" b="1" dirty="0">
                <a:solidFill>
                  <a:schemeClr val="bg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sym typeface="+mn-ea"/>
              </a:rPr>
              <a:t>Better Connection for a Better Future</a:t>
            </a:r>
            <a:endParaRPr kumimoji="0" lang="en-US" altLang="zh-CN" sz="4000" b="1" i="0" u="none" strike="noStrike" kern="1200" cap="none" spc="0" normalizeH="0" baseline="0" noProof="1">
              <a:ln>
                <a:noFill/>
              </a:ln>
              <a:solidFill>
                <a:schemeClr val="bg1"/>
              </a:solidFill>
              <a:effectLst>
                <a:outerShdw blurRad="38100" dist="38100" dir="2700000" algn="tl">
                  <a:srgbClr val="000000">
                    <a:alpha val="43137"/>
                  </a:srgbClr>
                </a:outerShdw>
              </a:effectLst>
              <a:uLnTx/>
              <a:uFillTx/>
              <a:latin typeface="Arial" panose="020B0604020202020204" pitchFamily="34" charset="0"/>
              <a:ea typeface="微软雅黑" panose="020B0503020204020204" pitchFamily="34" charset="-122"/>
              <a:cs typeface="Arial" panose="020B0604020202020204" pitchFamily="34" charset="0"/>
              <a:sym typeface="Calibri" panose="020F0502020204030204" pitchFamily="34" charset="0"/>
            </a:endParaRPr>
          </a:p>
          <a:p>
            <a:pPr lvl="0" algn="ctr" eaLnBrk="1" hangingPunct="1">
              <a:buNone/>
              <a:defRPr/>
            </a:pPr>
            <a:r>
              <a:rPr lang="en-US" altLang="zh-CN" sz="2800" b="1" dirty="0" smtClean="0">
                <a:solidFill>
                  <a:schemeClr val="bg1"/>
                </a:solidFill>
                <a:latin typeface="Arial" panose="020B0604020202020204" pitchFamily="34" charset="0"/>
                <a:cs typeface="Arial" panose="020B0604020202020204" pitchFamily="34" charset="0"/>
              </a:rPr>
              <a:t>BRITACOM Tax Administration Theme Day </a:t>
            </a:r>
            <a:endParaRPr lang="en-US" altLang="zh-CN" sz="2800" b="1" dirty="0" smtClean="0">
              <a:solidFill>
                <a:schemeClr val="bg1"/>
              </a:solidFill>
              <a:latin typeface="Arial" panose="020B0604020202020204" pitchFamily="34" charset="0"/>
              <a:cs typeface="Arial" panose="020B0604020202020204" pitchFamily="34" charset="0"/>
            </a:endParaRPr>
          </a:p>
          <a:p>
            <a:pPr lvl="0" algn="ctr" eaLnBrk="1" hangingPunct="1">
              <a:buNone/>
              <a:defRPr/>
            </a:pPr>
            <a:r>
              <a:rPr lang="en-US" altLang="zh-CN" sz="2800" b="1" dirty="0" smtClean="0">
                <a:solidFill>
                  <a:schemeClr val="bg1"/>
                </a:solidFill>
                <a:latin typeface="Arial" panose="020B0604020202020204" pitchFamily="34" charset="0"/>
                <a:cs typeface="Arial" panose="020B0604020202020204" pitchFamily="34" charset="0"/>
              </a:rPr>
              <a:t>Virtual Seminar</a:t>
            </a:r>
            <a:endParaRPr kumimoji="0" lang="en-US" altLang="zh-CN" sz="2800" b="1" i="0" u="none" strike="noStrike" kern="1200" cap="none" spc="0" normalizeH="0" baseline="0" noProof="1" dirty="0" smtClean="0">
              <a:ln>
                <a:noFill/>
              </a:ln>
              <a:solidFill>
                <a:schemeClr val="bg1"/>
              </a:solidFill>
              <a:effectLst>
                <a:outerShdw blurRad="38100" dist="38100" dir="2700000" algn="tl">
                  <a:srgbClr val="000000">
                    <a:alpha val="43137"/>
                  </a:srgbClr>
                </a:outerShdw>
              </a:effectLst>
              <a:uLnTx/>
              <a:uFillTx/>
              <a:latin typeface="Arial" panose="020B0604020202020204" pitchFamily="34" charset="0"/>
              <a:ea typeface="微软雅黑" panose="020B0503020204020204" pitchFamily="34" charset="-122"/>
              <a:cs typeface="Arial" panose="020B0604020202020204" pitchFamily="34" charset="0"/>
              <a:sym typeface="Calibri" panose="020F0502020204030204" pitchFamily="34" charset="0"/>
            </a:endParaRPr>
          </a:p>
        </p:txBody>
      </p:sp>
    </p:spTree>
  </p:cSld>
  <p:clrMapOvr>
    <a:masterClrMapping/>
  </p:clrMapOvr>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0" y="0"/>
            <a:ext cx="12192000" cy="6858000"/>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矩形 10"/>
          <p:cNvSpPr/>
          <p:nvPr/>
        </p:nvSpPr>
        <p:spPr>
          <a:xfrm rot="2700000">
            <a:off x="5761813" y="1329447"/>
            <a:ext cx="323809" cy="32381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dirty="0">
              <a:solidFill>
                <a:schemeClr val="tx1"/>
              </a:solidFill>
            </a:endParaRPr>
          </a:p>
        </p:txBody>
      </p:sp>
      <p:sp>
        <p:nvSpPr>
          <p:cNvPr id="12" name="矩形 11"/>
          <p:cNvSpPr/>
          <p:nvPr/>
        </p:nvSpPr>
        <p:spPr>
          <a:xfrm rot="2700000">
            <a:off x="5953798" y="1329447"/>
            <a:ext cx="323809" cy="323810"/>
          </a:xfrm>
          <a:prstGeom prst="rect">
            <a:avLst/>
          </a:prstGeom>
          <a:solidFill>
            <a:srgbClr val="1160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solidFill>
                <a:schemeClr val="tx1"/>
              </a:solidFill>
            </a:endParaRPr>
          </a:p>
        </p:txBody>
      </p:sp>
      <p:sp>
        <p:nvSpPr>
          <p:cNvPr id="13" name="标题 1"/>
          <p:cNvSpPr txBox="1"/>
          <p:nvPr/>
        </p:nvSpPr>
        <p:spPr>
          <a:xfrm>
            <a:off x="4325368" y="2491121"/>
            <a:ext cx="3484277" cy="534502"/>
          </a:xfrm>
          <a:prstGeom prst="rect">
            <a:avLst/>
          </a:prstGeom>
          <a:ln>
            <a:noFill/>
          </a:ln>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lvl="1" algn="ctr" eaLnBrk="0" hangingPunct="0">
              <a:spcBef>
                <a:spcPct val="0"/>
              </a:spcBef>
              <a:defRPr/>
            </a:pPr>
            <a:endParaRPr lang="zh-CN" altLang="en-US" sz="2400" b="1" kern="0" dirty="0">
              <a:solidFill>
                <a:schemeClr val="tx1">
                  <a:lumMod val="95000"/>
                  <a:lumOff val="5000"/>
                </a:schemeClr>
              </a:solidFill>
              <a:latin typeface="微软雅黑" panose="020B0503020204020204" pitchFamily="34" charset="-122"/>
              <a:ea typeface="微软雅黑" panose="020B0503020204020204" pitchFamily="34" charset="-122"/>
              <a:sym typeface="Century Gothic" panose="020B0502020202020204" pitchFamily="34" charset="0"/>
            </a:endParaRPr>
          </a:p>
        </p:txBody>
      </p:sp>
      <p:sp>
        <p:nvSpPr>
          <p:cNvPr id="14" name="矩形 13"/>
          <p:cNvSpPr/>
          <p:nvPr/>
        </p:nvSpPr>
        <p:spPr>
          <a:xfrm>
            <a:off x="1191895" y="1905000"/>
            <a:ext cx="9404985" cy="4584700"/>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just"/>
            <a:r>
              <a:rPr lang="en-US" altLang="zh-TW" sz="2400" b="1" u="sng" dirty="0">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Registration:</a:t>
            </a:r>
            <a:endParaRPr lang="zh-TW" altLang="zh-TW" sz="2400" u="sng" dirty="0">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marL="285750" indent="-285750" algn="just">
              <a:buFont typeface="Arial" panose="020B0604020202020204" pitchFamily="34" charset="0"/>
              <a:buChar char="•"/>
            </a:pPr>
            <a:r>
              <a:rPr lang="en-US" altLang="zh-TW" sz="2000" dirty="0">
                <a:latin typeface="微软雅黑" panose="020B0503020204020204" pitchFamily="34" charset="-122"/>
                <a:ea typeface="微软雅黑" panose="020B0503020204020204" pitchFamily="34" charset="-122"/>
              </a:rPr>
              <a:t>DSF - Industrial Tax registration for individuals or legal entities</a:t>
            </a:r>
            <a:endParaRPr lang="en-US" altLang="zh-TW" sz="2000" dirty="0">
              <a:latin typeface="微软雅黑" panose="020B0503020204020204" pitchFamily="34" charset="-122"/>
              <a:ea typeface="微软雅黑" panose="020B0503020204020204" pitchFamily="34" charset="-122"/>
            </a:endParaRPr>
          </a:p>
          <a:p>
            <a:pPr marL="285750" indent="-285750" algn="just">
              <a:buFont typeface="Arial" panose="020B0604020202020204" pitchFamily="34" charset="0"/>
              <a:buChar char="•"/>
            </a:pPr>
            <a:endParaRPr lang="zh-TW" altLang="zh-TW" sz="2000" dirty="0">
              <a:latin typeface="微软雅黑" panose="020B0503020204020204" pitchFamily="34" charset="-122"/>
              <a:ea typeface="微软雅黑" panose="020B0503020204020204" pitchFamily="34" charset="-122"/>
            </a:endParaRPr>
          </a:p>
          <a:p>
            <a:pPr marL="285750" indent="-285750" algn="just">
              <a:buFont typeface="Arial" panose="020B0604020202020204" pitchFamily="34" charset="0"/>
              <a:buChar char="•"/>
            </a:pPr>
            <a:r>
              <a:rPr lang="en-US" altLang="zh-TW" sz="2000" dirty="0">
                <a:latin typeface="微软雅黑" panose="020B0503020204020204" pitchFamily="34" charset="-122"/>
                <a:ea typeface="微软雅黑" panose="020B0503020204020204" pitchFamily="34" charset="-122"/>
              </a:rPr>
              <a:t>Macao SAR Company Registry – incorporated company</a:t>
            </a:r>
            <a:endParaRPr lang="en-US" altLang="zh-TW" sz="2000" dirty="0">
              <a:latin typeface="微软雅黑" panose="020B0503020204020204" pitchFamily="34" charset="-122"/>
              <a:ea typeface="微软雅黑" panose="020B0503020204020204" pitchFamily="34" charset="-122"/>
            </a:endParaRPr>
          </a:p>
          <a:p>
            <a:pPr marL="285750" indent="-285750" algn="just">
              <a:buFont typeface="Arial" panose="020B0604020202020204" pitchFamily="34" charset="0"/>
              <a:buChar char="•"/>
            </a:pPr>
            <a:endParaRPr lang="en-US" altLang="zh-TW" sz="2000" dirty="0">
              <a:latin typeface="微软雅黑" panose="020B0503020204020204" pitchFamily="34" charset="-122"/>
              <a:ea typeface="微软雅黑" panose="020B0503020204020204" pitchFamily="34" charset="-122"/>
            </a:endParaRPr>
          </a:p>
          <a:p>
            <a:pPr lvl="0" algn="just"/>
            <a:r>
              <a:rPr lang="en-US" altLang="zh-TW" sz="2400" b="1" u="sng" dirty="0">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Tax year:</a:t>
            </a:r>
            <a:endParaRPr lang="zh-TW" altLang="zh-TW" sz="2400" u="sng" dirty="0">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marL="285750" indent="-285750" algn="just">
              <a:buFont typeface="Arial" panose="020B0604020202020204" pitchFamily="34" charset="0"/>
              <a:buChar char="•"/>
            </a:pPr>
            <a:r>
              <a:rPr lang="en-US" altLang="zh-TW" sz="2000" dirty="0">
                <a:latin typeface="微软雅黑" panose="020B0503020204020204" pitchFamily="34" charset="-122"/>
                <a:ea typeface="微软雅黑" panose="020B0503020204020204" pitchFamily="34" charset="-122"/>
              </a:rPr>
              <a:t>Tax year runs from 1 January to 31 December (Calendar year) .</a:t>
            </a:r>
            <a:endParaRPr lang="zh-TW" altLang="zh-TW" sz="2000" dirty="0">
              <a:latin typeface="微软雅黑" panose="020B0503020204020204" pitchFamily="34" charset="-122"/>
              <a:ea typeface="微软雅黑" panose="020B0503020204020204" pitchFamily="34" charset="-122"/>
            </a:endParaRPr>
          </a:p>
          <a:p>
            <a:pPr algn="just"/>
            <a:endParaRPr lang="en-US" altLang="zh-TW" sz="2000" dirty="0">
              <a:latin typeface="微软雅黑" panose="020B0503020204020204" pitchFamily="34" charset="-122"/>
              <a:ea typeface="微软雅黑" panose="020B0503020204020204" pitchFamily="34" charset="-122"/>
            </a:endParaRPr>
          </a:p>
          <a:p>
            <a:pPr lvl="0" algn="just"/>
            <a:r>
              <a:rPr lang="en-US" altLang="zh-TW" sz="2400" b="1" u="sng" dirty="0">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Tax Rate (Profits Tax):</a:t>
            </a:r>
            <a:endParaRPr lang="zh-TW" altLang="zh-TW" sz="2400" b="1" u="sng" dirty="0">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marL="285750" indent="-285750" algn="just">
              <a:buFont typeface="Arial" panose="020B0604020202020204" pitchFamily="34" charset="0"/>
              <a:buChar char="•"/>
            </a:pPr>
            <a:r>
              <a:rPr lang="en-US" altLang="zh-TW" sz="2000" dirty="0">
                <a:latin typeface="微软雅黑" panose="020B0503020204020204" pitchFamily="34" charset="-122"/>
                <a:ea typeface="微软雅黑" panose="020B0503020204020204" pitchFamily="34" charset="-122"/>
              </a:rPr>
              <a:t>Progressive tax rates up to 12%.</a:t>
            </a:r>
            <a:endParaRPr lang="en-US" altLang="zh-TW" sz="2000" dirty="0">
              <a:latin typeface="微软雅黑" panose="020B0503020204020204" pitchFamily="34" charset="-122"/>
              <a:ea typeface="微软雅黑" panose="020B0503020204020204" pitchFamily="34" charset="-122"/>
            </a:endParaRPr>
          </a:p>
          <a:p>
            <a:pPr marL="285750" indent="-285750" algn="just">
              <a:buFont typeface="Arial" panose="020B0604020202020204" pitchFamily="34" charset="0"/>
              <a:buChar char="•"/>
            </a:pPr>
            <a:endParaRPr lang="en-US" altLang="zh-CN" sz="2000" dirty="0">
              <a:solidFill>
                <a:schemeClr val="tx1">
                  <a:lumMod val="95000"/>
                  <a:lumOff val="5000"/>
                </a:schemeClr>
              </a:solidFill>
              <a:latin typeface="微软雅黑" panose="020B0503020204020204" pitchFamily="34" charset="-122"/>
              <a:ea typeface="微软雅黑" panose="020B0503020204020204" pitchFamily="34" charset="-122"/>
            </a:endParaRPr>
          </a:p>
          <a:p>
            <a:pPr algn="just"/>
            <a:r>
              <a:rPr lang="en-US" altLang="zh-TW" sz="2400" b="1" u="sng" dirty="0">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Tax Threshold (Profits Tax):</a:t>
            </a:r>
            <a:endParaRPr lang="en-US" altLang="zh-TW" sz="2400" b="1" u="sng" dirty="0">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marL="285750" indent="-285750" algn="just">
              <a:buFont typeface="Arial" panose="020B0604020202020204" pitchFamily="34" charset="0"/>
              <a:buChar char="•"/>
            </a:pPr>
            <a:r>
              <a:rPr lang="en-US" altLang="zh-TW" sz="2000" dirty="0">
                <a:latin typeface="微软雅黑" panose="020B0503020204020204" pitchFamily="34" charset="-122"/>
                <a:ea typeface="微软雅黑" panose="020B0503020204020204" pitchFamily="34" charset="-122"/>
              </a:rPr>
              <a:t>MOP600,000 (RMB512,000 or USD76,000)</a:t>
            </a:r>
            <a:endParaRPr lang="zh-TW" altLang="zh-TW" sz="2000" dirty="0">
              <a:latin typeface="微软雅黑" panose="020B0503020204020204" pitchFamily="34" charset="-122"/>
              <a:ea typeface="微软雅黑" panose="020B0503020204020204" pitchFamily="34" charset="-122"/>
            </a:endParaRPr>
          </a:p>
          <a:p>
            <a:pPr marL="285750" indent="-285750" algn="just">
              <a:buFont typeface="Arial" panose="020B0604020202020204" pitchFamily="34" charset="0"/>
              <a:buChar char="•"/>
            </a:pPr>
            <a:endParaRPr lang="zh-CN" altLang="en-US" sz="1600" dirty="0">
              <a:solidFill>
                <a:schemeClr val="tx1">
                  <a:lumMod val="95000"/>
                  <a:lumOff val="5000"/>
                </a:schemeClr>
              </a:solidFill>
              <a:highlight>
                <a:srgbClr val="FFFF00"/>
              </a:highlight>
              <a:latin typeface="微软雅黑" panose="020B0503020204020204" pitchFamily="34" charset="-122"/>
              <a:ea typeface="微软雅黑" panose="020B0503020204020204" pitchFamily="34" charset="-122"/>
            </a:endParaRPr>
          </a:p>
        </p:txBody>
      </p:sp>
      <p:pic>
        <p:nvPicPr>
          <p:cNvPr id="16" name="图片 15" descr="微信图片_20210809154752.png"/>
          <p:cNvPicPr>
            <a:picLocks noChangeAspect="1"/>
          </p:cNvPicPr>
          <p:nvPr/>
        </p:nvPicPr>
        <p:blipFill>
          <a:blip r:embed="rId1" cstate="print"/>
          <a:stretch>
            <a:fillRect/>
          </a:stretch>
        </p:blipFill>
        <p:spPr>
          <a:xfrm>
            <a:off x="368553" y="266278"/>
            <a:ext cx="1036243" cy="1041784"/>
          </a:xfrm>
          <a:prstGeom prst="rect">
            <a:avLst/>
          </a:prstGeom>
        </p:spPr>
      </p:pic>
      <p:pic>
        <p:nvPicPr>
          <p:cNvPr id="17" name="图片 16" descr="微信图片_20210809154759.png"/>
          <p:cNvPicPr>
            <a:picLocks noChangeAspect="1"/>
          </p:cNvPicPr>
          <p:nvPr/>
        </p:nvPicPr>
        <p:blipFill>
          <a:blip r:embed="rId2" cstate="print"/>
          <a:stretch>
            <a:fillRect/>
          </a:stretch>
        </p:blipFill>
        <p:spPr>
          <a:xfrm>
            <a:off x="1495537" y="737248"/>
            <a:ext cx="4786930" cy="146460"/>
          </a:xfrm>
          <a:prstGeom prst="rect">
            <a:avLst/>
          </a:prstGeom>
          <a:solidFill>
            <a:schemeClr val="bg1"/>
          </a:solidFill>
        </p:spPr>
      </p:pic>
    </p:spTree>
  </p:cSld>
  <p:clrMapOvr>
    <a:masterClrMapping/>
  </p:clrMapOvr>
  <p:transition>
    <p:wipe/>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矩形 10"/>
          <p:cNvSpPr/>
          <p:nvPr/>
        </p:nvSpPr>
        <p:spPr>
          <a:xfrm rot="2700000">
            <a:off x="5761813" y="1329447"/>
            <a:ext cx="323809" cy="32381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dirty="0">
              <a:solidFill>
                <a:schemeClr val="tx1"/>
              </a:solidFill>
            </a:endParaRPr>
          </a:p>
        </p:txBody>
      </p:sp>
      <p:sp>
        <p:nvSpPr>
          <p:cNvPr id="12" name="矩形 11"/>
          <p:cNvSpPr/>
          <p:nvPr/>
        </p:nvSpPr>
        <p:spPr>
          <a:xfrm rot="2700000">
            <a:off x="5953798" y="1329447"/>
            <a:ext cx="323809" cy="323810"/>
          </a:xfrm>
          <a:prstGeom prst="rect">
            <a:avLst/>
          </a:prstGeom>
          <a:solidFill>
            <a:srgbClr val="1160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solidFill>
                <a:schemeClr val="tx1"/>
              </a:solidFill>
            </a:endParaRPr>
          </a:p>
        </p:txBody>
      </p:sp>
      <p:sp>
        <p:nvSpPr>
          <p:cNvPr id="13" name="标题 1"/>
          <p:cNvSpPr txBox="1"/>
          <p:nvPr/>
        </p:nvSpPr>
        <p:spPr>
          <a:xfrm>
            <a:off x="4325368" y="2491121"/>
            <a:ext cx="3484277" cy="534502"/>
          </a:xfrm>
          <a:prstGeom prst="rect">
            <a:avLst/>
          </a:prstGeom>
          <a:ln>
            <a:noFill/>
          </a:ln>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lvl="1" algn="ctr" eaLnBrk="0" hangingPunct="0">
              <a:spcBef>
                <a:spcPct val="0"/>
              </a:spcBef>
              <a:defRPr/>
            </a:pPr>
            <a:endParaRPr lang="zh-CN" altLang="en-US" sz="2400" b="1" kern="0" dirty="0">
              <a:solidFill>
                <a:schemeClr val="tx1">
                  <a:lumMod val="95000"/>
                  <a:lumOff val="5000"/>
                </a:schemeClr>
              </a:solidFill>
              <a:latin typeface="微软雅黑" panose="020B0503020204020204" pitchFamily="34" charset="-122"/>
              <a:ea typeface="微软雅黑" panose="020B0503020204020204" pitchFamily="34" charset="-122"/>
              <a:sym typeface="Century Gothic" panose="020B0502020202020204" pitchFamily="34" charset="0"/>
            </a:endParaRPr>
          </a:p>
        </p:txBody>
      </p:sp>
      <p:pic>
        <p:nvPicPr>
          <p:cNvPr id="16" name="图片 15" descr="微信图片_20210809154752.png"/>
          <p:cNvPicPr>
            <a:picLocks noChangeAspect="1"/>
          </p:cNvPicPr>
          <p:nvPr/>
        </p:nvPicPr>
        <p:blipFill>
          <a:blip r:embed="rId1" cstate="print"/>
          <a:stretch>
            <a:fillRect/>
          </a:stretch>
        </p:blipFill>
        <p:spPr>
          <a:xfrm>
            <a:off x="368553" y="266278"/>
            <a:ext cx="1036243" cy="1041784"/>
          </a:xfrm>
          <a:prstGeom prst="rect">
            <a:avLst/>
          </a:prstGeom>
        </p:spPr>
      </p:pic>
      <p:pic>
        <p:nvPicPr>
          <p:cNvPr id="17" name="图片 16" descr="微信图片_20210809154759.png"/>
          <p:cNvPicPr>
            <a:picLocks noChangeAspect="1"/>
          </p:cNvPicPr>
          <p:nvPr/>
        </p:nvPicPr>
        <p:blipFill>
          <a:blip r:embed="rId2" cstate="print"/>
          <a:stretch>
            <a:fillRect/>
          </a:stretch>
        </p:blipFill>
        <p:spPr>
          <a:xfrm>
            <a:off x="1495537" y="737248"/>
            <a:ext cx="4786930" cy="146460"/>
          </a:xfrm>
          <a:prstGeom prst="rect">
            <a:avLst/>
          </a:prstGeom>
          <a:solidFill>
            <a:schemeClr val="bg1"/>
          </a:solidFill>
        </p:spPr>
      </p:pic>
      <p:graphicFrame>
        <p:nvGraphicFramePr>
          <p:cNvPr id="3" name="表格 2"/>
          <p:cNvGraphicFramePr>
            <a:graphicFrameLocks noGrp="1"/>
          </p:cNvGraphicFramePr>
          <p:nvPr>
            <p:custDataLst>
              <p:tags r:id="rId3"/>
            </p:custDataLst>
          </p:nvPr>
        </p:nvGraphicFramePr>
        <p:xfrm>
          <a:off x="2037080" y="1737360"/>
          <a:ext cx="8156575" cy="4846320"/>
        </p:xfrm>
        <a:graphic>
          <a:graphicData uri="http://schemas.openxmlformats.org/drawingml/2006/table">
            <a:tbl>
              <a:tblPr firstRow="1" bandRow="1">
                <a:tableStyleId>{5C22544A-7EE6-4342-B048-85BDC9FD1C3A}</a:tableStyleId>
              </a:tblPr>
              <a:tblGrid>
                <a:gridCol w="4086860"/>
                <a:gridCol w="4069715"/>
              </a:tblGrid>
              <a:tr h="365760">
                <a:tc>
                  <a:txBody>
                    <a:bodyPr/>
                    <a:lstStyle/>
                    <a:p>
                      <a:pPr algn="ctr"/>
                      <a:r>
                        <a:rPr lang="en-US" altLang="zh-TW" dirty="0"/>
                        <a:t>Group A</a:t>
                      </a:r>
                      <a:endParaRPr lang="zh-TW" altLang="en-US" dirty="0"/>
                    </a:p>
                  </a:txBody>
                  <a:tcPr/>
                </a:tc>
                <a:tc>
                  <a:txBody>
                    <a:bodyPr/>
                    <a:lstStyle/>
                    <a:p>
                      <a:pPr algn="ctr"/>
                      <a:r>
                        <a:rPr lang="en-US" altLang="zh-TW" dirty="0"/>
                        <a:t>Group B</a:t>
                      </a:r>
                      <a:endParaRPr lang="zh-TW" altLang="en-US" dirty="0"/>
                    </a:p>
                  </a:txBody>
                  <a:tcPr/>
                </a:tc>
              </a:tr>
              <a:tr h="4480560">
                <a:tc>
                  <a:txBody>
                    <a:bodyPr/>
                    <a:lstStyle/>
                    <a:p>
                      <a:pPr marL="285750" lvl="0" indent="-285750" algn="l" defTabSz="914400" rtl="0" eaLnBrk="1" latinLnBrk="0" hangingPunct="1">
                        <a:buFont typeface="Arial" panose="020B0604020202020204" pitchFamily="34" charset="0"/>
                        <a:buChar char="•"/>
                      </a:pPr>
                      <a:r>
                        <a:rPr lang="en-US" altLang="zh-TW" sz="1800" kern="1200" dirty="0">
                          <a:solidFill>
                            <a:schemeClr val="tx1"/>
                          </a:solidFill>
                          <a:latin typeface="微软雅黑" panose="020B0503020204020204" pitchFamily="34" charset="-122"/>
                          <a:ea typeface="微软雅黑" panose="020B0503020204020204" pitchFamily="34" charset="-122"/>
                          <a:cs typeface="+mn-cs"/>
                        </a:rPr>
                        <a:t>Separate legal entities whose liabilities are limited by shares; or</a:t>
                      </a:r>
                      <a:endParaRPr lang="zh-TW" altLang="en-US" sz="1800" kern="1200" dirty="0">
                        <a:solidFill>
                          <a:schemeClr val="tx1"/>
                        </a:solidFill>
                        <a:latin typeface="微软雅黑" panose="020B0503020204020204" pitchFamily="34" charset="-122"/>
                        <a:ea typeface="微软雅黑" panose="020B0503020204020204" pitchFamily="34" charset="-122"/>
                        <a:cs typeface="+mn-cs"/>
                      </a:endParaRPr>
                    </a:p>
                    <a:p>
                      <a:pPr marL="285750" lvl="0" indent="-285750" algn="l" defTabSz="914400" rtl="0" eaLnBrk="1" latinLnBrk="0" hangingPunct="1">
                        <a:buFont typeface="Arial" panose="020B0604020202020204" pitchFamily="34" charset="0"/>
                        <a:buChar char="•"/>
                      </a:pPr>
                      <a:r>
                        <a:rPr lang="en-US" altLang="zh-TW" sz="1800" kern="1200" dirty="0">
                          <a:solidFill>
                            <a:schemeClr val="tx1"/>
                          </a:solidFill>
                          <a:latin typeface="微软雅黑" panose="020B0503020204020204" pitchFamily="34" charset="-122"/>
                          <a:ea typeface="微软雅黑" panose="020B0503020204020204" pitchFamily="34" charset="-122"/>
                          <a:cs typeface="+mn-cs"/>
                        </a:rPr>
                        <a:t>Companies with a share capital of </a:t>
                      </a:r>
                      <a:r>
                        <a:rPr lang="en-US" altLang="zh-TW" sz="1800" kern="1200">
                          <a:solidFill>
                            <a:schemeClr val="tx1"/>
                          </a:solidFill>
                          <a:latin typeface="微软雅黑" panose="020B0503020204020204" pitchFamily="34" charset="-122"/>
                          <a:ea typeface="微软雅黑" panose="020B0503020204020204" pitchFamily="34" charset="-122"/>
                          <a:cs typeface="+mn-cs"/>
                        </a:rPr>
                        <a:t>MOP 1,000,000 </a:t>
                      </a:r>
                      <a:r>
                        <a:rPr lang="en-US" altLang="zh-TW" sz="1800" kern="1200" dirty="0">
                          <a:solidFill>
                            <a:schemeClr val="tx1"/>
                          </a:solidFill>
                          <a:latin typeface="微软雅黑" panose="020B0503020204020204" pitchFamily="34" charset="-122"/>
                          <a:ea typeface="微软雅黑" panose="020B0503020204020204" pitchFamily="34" charset="-122"/>
                          <a:cs typeface="+mn-cs"/>
                        </a:rPr>
                        <a:t>(RMB842,000 or USD 125,000);</a:t>
                      </a:r>
                      <a:endParaRPr lang="en-US" altLang="zh-TW" sz="1800" kern="1200" dirty="0">
                        <a:solidFill>
                          <a:schemeClr val="tx1"/>
                        </a:solidFill>
                        <a:latin typeface="微软雅黑" panose="020B0503020204020204" pitchFamily="34" charset="-122"/>
                        <a:ea typeface="微软雅黑" panose="020B0503020204020204" pitchFamily="34" charset="-122"/>
                        <a:cs typeface="+mn-cs"/>
                      </a:endParaRPr>
                    </a:p>
                    <a:p>
                      <a:pPr marL="285750" lvl="0" indent="-285750" algn="l" defTabSz="914400" rtl="0" eaLnBrk="1" latinLnBrk="0" hangingPunct="1">
                        <a:buFont typeface="Arial" panose="020B0604020202020204" pitchFamily="34" charset="0"/>
                        <a:buChar char="•"/>
                      </a:pPr>
                      <a:r>
                        <a:rPr lang="en-US" altLang="zh-TW" sz="1800" kern="1200" dirty="0">
                          <a:solidFill>
                            <a:schemeClr val="tx1"/>
                          </a:solidFill>
                          <a:latin typeface="微软雅黑" panose="020B0503020204020204" pitchFamily="34" charset="-122"/>
                          <a:ea typeface="微软雅黑" panose="020B0503020204020204" pitchFamily="34" charset="-122"/>
                          <a:cs typeface="+mn-cs"/>
                        </a:rPr>
                        <a:t>or</a:t>
                      </a:r>
                      <a:endParaRPr lang="zh-TW" altLang="en-US" sz="1800" kern="1200" dirty="0">
                        <a:solidFill>
                          <a:schemeClr val="tx1"/>
                        </a:solidFill>
                        <a:latin typeface="微软雅黑" panose="020B0503020204020204" pitchFamily="34" charset="-122"/>
                        <a:ea typeface="微软雅黑" panose="020B0503020204020204" pitchFamily="34" charset="-122"/>
                        <a:cs typeface="+mn-cs"/>
                      </a:endParaRPr>
                    </a:p>
                    <a:p>
                      <a:pPr marL="285750" lvl="0" indent="-285750" algn="l" defTabSz="914400" rtl="0" eaLnBrk="1" latinLnBrk="0" hangingPunct="1">
                        <a:buFont typeface="Arial" panose="020B0604020202020204" pitchFamily="34" charset="0"/>
                        <a:buChar char="•"/>
                      </a:pPr>
                      <a:r>
                        <a:rPr lang="en-US" altLang="zh-TW" sz="1800" kern="1200" dirty="0">
                          <a:solidFill>
                            <a:schemeClr val="tx1"/>
                          </a:solidFill>
                          <a:latin typeface="微软雅黑" panose="020B0503020204020204" pitchFamily="34" charset="-122"/>
                          <a:ea typeface="微软雅黑" panose="020B0503020204020204" pitchFamily="34" charset="-122"/>
                          <a:cs typeface="+mn-cs"/>
                        </a:rPr>
                        <a:t>Companies with an average taxable profit for the past three years of over MOP 1,000,000 (RMB842,000 or USD 125,000).</a:t>
                      </a:r>
                      <a:endParaRPr lang="en-US" altLang="zh-TW" sz="1800" kern="1200" dirty="0">
                        <a:solidFill>
                          <a:schemeClr val="tx1"/>
                        </a:solidFill>
                        <a:latin typeface="微软雅黑" panose="020B0503020204020204" pitchFamily="34" charset="-122"/>
                        <a:ea typeface="微软雅黑" panose="020B0503020204020204" pitchFamily="34" charset="-122"/>
                        <a:cs typeface="+mn-cs"/>
                      </a:endParaRPr>
                    </a:p>
                    <a:p>
                      <a:pPr marL="285750" lvl="0" indent="-285750" algn="just" defTabSz="914400" rtl="0" eaLnBrk="1" latinLnBrk="0" hangingPunct="1">
                        <a:buFont typeface="Arial" panose="020B0604020202020204" pitchFamily="34" charset="0"/>
                        <a:buChar char="•"/>
                      </a:pPr>
                      <a:r>
                        <a:rPr lang="en-US" altLang="zh-TW" sz="1800" dirty="0">
                          <a:solidFill>
                            <a:schemeClr val="tx1"/>
                          </a:solidFill>
                          <a:latin typeface="微软雅黑" panose="020B0503020204020204" pitchFamily="34" charset="-122"/>
                          <a:ea typeface="微软雅黑" panose="020B0503020204020204" pitchFamily="34" charset="-122"/>
                          <a:sym typeface="+mn-ea"/>
                        </a:rPr>
                        <a:t>or</a:t>
                      </a:r>
                      <a:endParaRPr lang="en-US" altLang="zh-TW" sz="1800" kern="1200" dirty="0">
                        <a:solidFill>
                          <a:schemeClr val="tx1"/>
                        </a:solidFill>
                        <a:latin typeface="微软雅黑" panose="020B0503020204020204" pitchFamily="34" charset="-122"/>
                        <a:ea typeface="微软雅黑" panose="020B0503020204020204" pitchFamily="34" charset="-122"/>
                        <a:cs typeface="+mn-cs"/>
                        <a:sym typeface="+mn-ea"/>
                      </a:endParaRPr>
                    </a:p>
                    <a:p>
                      <a:pPr marL="285750" lvl="0" indent="-285750" algn="just" defTabSz="914400" rtl="0" eaLnBrk="1" latinLnBrk="0" hangingPunct="1">
                        <a:buFont typeface="Arial" panose="020B0604020202020204" pitchFamily="34" charset="0"/>
                        <a:buChar char="•"/>
                      </a:pPr>
                      <a:r>
                        <a:rPr lang="en-US" altLang="zh-TW" sz="1800" dirty="0">
                          <a:solidFill>
                            <a:schemeClr val="tx1"/>
                          </a:solidFill>
                          <a:latin typeface="微软雅黑" panose="020B0503020204020204" pitchFamily="34" charset="-122"/>
                          <a:ea typeface="微软雅黑" panose="020B0503020204020204" pitchFamily="34" charset="-122"/>
                          <a:sym typeface="+mn-ea"/>
                        </a:rPr>
                        <a:t>Ultimate parent entity.</a:t>
                      </a:r>
                      <a:endParaRPr lang="en-US" altLang="zh-TW" sz="1800" kern="1200" dirty="0">
                        <a:solidFill>
                          <a:schemeClr val="tx1"/>
                        </a:solidFill>
                        <a:latin typeface="微软雅黑" panose="020B0503020204020204" pitchFamily="34" charset="-122"/>
                        <a:ea typeface="微软雅黑" panose="020B0503020204020204" pitchFamily="34" charset="-122"/>
                        <a:cs typeface="+mn-cs"/>
                        <a:sym typeface="+mn-ea"/>
                      </a:endParaRPr>
                    </a:p>
                    <a:p>
                      <a:pPr marL="0" lvl="0" indent="0" algn="ctr" defTabSz="914400" rtl="0" eaLnBrk="1" latinLnBrk="0" hangingPunct="1">
                        <a:buFont typeface="Arial" panose="020B0604020202020204" pitchFamily="34" charset="0"/>
                        <a:buNone/>
                      </a:pPr>
                      <a:r>
                        <a:rPr lang="en-US" altLang="zh-TW" sz="1800" dirty="0">
                          <a:solidFill>
                            <a:schemeClr val="tx1"/>
                          </a:solidFill>
                          <a:latin typeface="微软雅黑" panose="020B0503020204020204" pitchFamily="34" charset="-122"/>
                          <a:ea typeface="微软雅黑" panose="020B0503020204020204" pitchFamily="34" charset="-122"/>
                          <a:sym typeface="+mn-ea"/>
                        </a:rPr>
                        <a:t>OR</a:t>
                      </a:r>
                      <a:endParaRPr lang="zh-TW" altLang="en-US" sz="1800" kern="1200" dirty="0">
                        <a:solidFill>
                          <a:schemeClr val="tx1"/>
                        </a:solidFill>
                        <a:latin typeface="微软雅黑" panose="020B0503020204020204" pitchFamily="34" charset="-122"/>
                        <a:ea typeface="微软雅黑" panose="020B0503020204020204" pitchFamily="34" charset="-122"/>
                        <a:cs typeface="+mn-cs"/>
                        <a:sym typeface="+mn-ea"/>
                      </a:endParaRPr>
                    </a:p>
                    <a:p>
                      <a:pPr marL="285750" lvl="0" indent="-285750" algn="just" defTabSz="914400" rtl="0" eaLnBrk="1" latinLnBrk="0" hangingPunct="1">
                        <a:buFont typeface="Arial" panose="020B0604020202020204" pitchFamily="34" charset="0"/>
                        <a:buChar char="•"/>
                      </a:pPr>
                      <a:r>
                        <a:rPr lang="en-US" altLang="zh-TW" sz="1800" dirty="0">
                          <a:solidFill>
                            <a:schemeClr val="tx1"/>
                          </a:solidFill>
                          <a:latin typeface="微软雅黑" panose="020B0503020204020204" pitchFamily="34" charset="-122"/>
                          <a:ea typeface="微软雅黑" panose="020B0503020204020204" pitchFamily="34" charset="-122"/>
                          <a:sym typeface="+mn-ea"/>
                        </a:rPr>
                        <a:t>Voluntarily apply for Group A status</a:t>
                      </a:r>
                      <a:endParaRPr lang="zh-TW" altLang="en-US" dirty="0"/>
                    </a:p>
                  </a:txBody>
                  <a:tcPr/>
                </a:tc>
                <a:tc>
                  <a:txBody>
                    <a:bodyPr/>
                    <a:lstStyle/>
                    <a:p>
                      <a:pPr lvl="0" algn="ctr"/>
                      <a:endParaRPr lang="zh-TW" altLang="en-US" dirty="0"/>
                    </a:p>
                    <a:p>
                      <a:pPr lvl="0" algn="ctr"/>
                      <a:endParaRPr lang="en-US" altLang="zh-TW" sz="1800" kern="1200" dirty="0">
                        <a:solidFill>
                          <a:schemeClr val="tx1"/>
                        </a:solidFill>
                        <a:latin typeface="微软雅黑" panose="020B0503020204020204" pitchFamily="34" charset="-122"/>
                        <a:ea typeface="微软雅黑" panose="020B0503020204020204" pitchFamily="34" charset="-122"/>
                        <a:cs typeface="+mn-cs"/>
                      </a:endParaRPr>
                    </a:p>
                    <a:p>
                      <a:pPr lvl="0" algn="ctr"/>
                      <a:endParaRPr lang="en-US" altLang="zh-TW" sz="1800" kern="1200" dirty="0">
                        <a:solidFill>
                          <a:schemeClr val="tx1"/>
                        </a:solidFill>
                        <a:latin typeface="微软雅黑" panose="020B0503020204020204" pitchFamily="34" charset="-122"/>
                        <a:ea typeface="微软雅黑" panose="020B0503020204020204" pitchFamily="34" charset="-122"/>
                        <a:cs typeface="+mn-cs"/>
                      </a:endParaRPr>
                    </a:p>
                    <a:p>
                      <a:pPr lvl="0" algn="ctr"/>
                      <a:endParaRPr lang="en-US" altLang="zh-TW" sz="1800" kern="1200" dirty="0">
                        <a:solidFill>
                          <a:schemeClr val="tx1"/>
                        </a:solidFill>
                        <a:latin typeface="微软雅黑" panose="020B0503020204020204" pitchFamily="34" charset="-122"/>
                        <a:ea typeface="微软雅黑" panose="020B0503020204020204" pitchFamily="34" charset="-122"/>
                        <a:cs typeface="+mn-cs"/>
                      </a:endParaRPr>
                    </a:p>
                    <a:p>
                      <a:pPr lvl="0" algn="ctr"/>
                      <a:endParaRPr lang="en-US" altLang="zh-TW" sz="1800" kern="1200" dirty="0">
                        <a:solidFill>
                          <a:schemeClr val="tx1"/>
                        </a:solidFill>
                        <a:latin typeface="微软雅黑" panose="020B0503020204020204" pitchFamily="34" charset="-122"/>
                        <a:ea typeface="微软雅黑" panose="020B0503020204020204" pitchFamily="34" charset="-122"/>
                        <a:cs typeface="+mn-cs"/>
                      </a:endParaRPr>
                    </a:p>
                    <a:p>
                      <a:pPr lvl="0" algn="ctr"/>
                      <a:r>
                        <a:rPr lang="en-US" altLang="zh-TW" sz="1800" kern="1200" dirty="0">
                          <a:solidFill>
                            <a:schemeClr val="tx1"/>
                          </a:solidFill>
                          <a:latin typeface="微软雅黑" panose="020B0503020204020204" pitchFamily="34" charset="-122"/>
                          <a:ea typeface="微软雅黑" panose="020B0503020204020204" pitchFamily="34" charset="-122"/>
                          <a:cs typeface="+mn-cs"/>
                        </a:rPr>
                        <a:t>Not meeting Group A criteria</a:t>
                      </a:r>
                      <a:endParaRPr lang="zh-TW" altLang="en-US" sz="1800" kern="1200" dirty="0">
                        <a:solidFill>
                          <a:schemeClr val="tx1"/>
                        </a:solidFill>
                        <a:latin typeface="微软雅黑" panose="020B0503020204020204" pitchFamily="34" charset="-122"/>
                        <a:ea typeface="微软雅黑" panose="020B0503020204020204" pitchFamily="34" charset="-122"/>
                        <a:cs typeface="+mn-cs"/>
                      </a:endParaRPr>
                    </a:p>
                    <a:p>
                      <a:endParaRPr lang="zh-TW" altLang="en-US" dirty="0"/>
                    </a:p>
                  </a:txBody>
                  <a:tcPr/>
                </a:tc>
              </a:tr>
            </a:tbl>
          </a:graphicData>
        </a:graphic>
      </p:graphicFrame>
    </p:spTree>
  </p:cSld>
  <p:clrMapOvr>
    <a:masterClrMapping/>
  </p:clrMapOvr>
  <p:transition>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矩形 10"/>
          <p:cNvSpPr/>
          <p:nvPr/>
        </p:nvSpPr>
        <p:spPr>
          <a:xfrm rot="2700000">
            <a:off x="5761813" y="1329447"/>
            <a:ext cx="323809" cy="32381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dirty="0">
              <a:solidFill>
                <a:schemeClr val="tx1"/>
              </a:solidFill>
            </a:endParaRPr>
          </a:p>
        </p:txBody>
      </p:sp>
      <p:sp>
        <p:nvSpPr>
          <p:cNvPr id="12" name="矩形 11"/>
          <p:cNvSpPr/>
          <p:nvPr/>
        </p:nvSpPr>
        <p:spPr>
          <a:xfrm rot="2700000">
            <a:off x="5953798" y="1329447"/>
            <a:ext cx="323809" cy="323810"/>
          </a:xfrm>
          <a:prstGeom prst="rect">
            <a:avLst/>
          </a:prstGeom>
          <a:solidFill>
            <a:srgbClr val="1160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solidFill>
                <a:schemeClr val="tx1"/>
              </a:solidFill>
            </a:endParaRPr>
          </a:p>
        </p:txBody>
      </p:sp>
      <p:sp>
        <p:nvSpPr>
          <p:cNvPr id="13" name="标题 1"/>
          <p:cNvSpPr txBox="1"/>
          <p:nvPr/>
        </p:nvSpPr>
        <p:spPr>
          <a:xfrm>
            <a:off x="4325368" y="2491121"/>
            <a:ext cx="3484277" cy="534502"/>
          </a:xfrm>
          <a:prstGeom prst="rect">
            <a:avLst/>
          </a:prstGeom>
          <a:ln>
            <a:noFill/>
          </a:ln>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lvl="1" algn="ctr" eaLnBrk="0" hangingPunct="0">
              <a:spcBef>
                <a:spcPct val="0"/>
              </a:spcBef>
              <a:defRPr/>
            </a:pPr>
            <a:endParaRPr lang="zh-CN" altLang="en-US" sz="2400" b="1" kern="0" dirty="0">
              <a:solidFill>
                <a:schemeClr val="tx1">
                  <a:lumMod val="95000"/>
                  <a:lumOff val="5000"/>
                </a:schemeClr>
              </a:solidFill>
              <a:latin typeface="微软雅黑" panose="020B0503020204020204" pitchFamily="34" charset="-122"/>
              <a:ea typeface="微软雅黑" panose="020B0503020204020204" pitchFamily="34" charset="-122"/>
              <a:sym typeface="Century Gothic" panose="020B0502020202020204" pitchFamily="34" charset="0"/>
            </a:endParaRPr>
          </a:p>
        </p:txBody>
      </p:sp>
      <p:pic>
        <p:nvPicPr>
          <p:cNvPr id="16" name="图片 15" descr="微信图片_20210809154752.png"/>
          <p:cNvPicPr>
            <a:picLocks noChangeAspect="1"/>
          </p:cNvPicPr>
          <p:nvPr/>
        </p:nvPicPr>
        <p:blipFill>
          <a:blip r:embed="rId1" cstate="print"/>
          <a:stretch>
            <a:fillRect/>
          </a:stretch>
        </p:blipFill>
        <p:spPr>
          <a:xfrm>
            <a:off x="368553" y="266278"/>
            <a:ext cx="1036243" cy="1041784"/>
          </a:xfrm>
          <a:prstGeom prst="rect">
            <a:avLst/>
          </a:prstGeom>
        </p:spPr>
      </p:pic>
      <p:pic>
        <p:nvPicPr>
          <p:cNvPr id="17" name="图片 16" descr="微信图片_20210809154759.png"/>
          <p:cNvPicPr>
            <a:picLocks noChangeAspect="1"/>
          </p:cNvPicPr>
          <p:nvPr/>
        </p:nvPicPr>
        <p:blipFill>
          <a:blip r:embed="rId2" cstate="print"/>
          <a:stretch>
            <a:fillRect/>
          </a:stretch>
        </p:blipFill>
        <p:spPr>
          <a:xfrm>
            <a:off x="1495537" y="737248"/>
            <a:ext cx="4786930" cy="146460"/>
          </a:xfrm>
          <a:prstGeom prst="rect">
            <a:avLst/>
          </a:prstGeom>
          <a:solidFill>
            <a:schemeClr val="bg1"/>
          </a:solidFill>
        </p:spPr>
      </p:pic>
      <p:graphicFrame>
        <p:nvGraphicFramePr>
          <p:cNvPr id="3" name="表格 2"/>
          <p:cNvGraphicFramePr>
            <a:graphicFrameLocks noGrp="1"/>
          </p:cNvGraphicFramePr>
          <p:nvPr>
            <p:custDataLst>
              <p:tags r:id="rId3"/>
            </p:custDataLst>
          </p:nvPr>
        </p:nvGraphicFramePr>
        <p:xfrm>
          <a:off x="2035277" y="2155181"/>
          <a:ext cx="8124723" cy="2766472"/>
        </p:xfrm>
        <a:graphic>
          <a:graphicData uri="http://schemas.openxmlformats.org/drawingml/2006/table">
            <a:tbl>
              <a:tblPr firstRow="1" bandRow="1">
                <a:tableStyleId>{5C22544A-7EE6-4342-B048-85BDC9FD1C3A}</a:tableStyleId>
              </a:tblPr>
              <a:tblGrid>
                <a:gridCol w="4060723"/>
                <a:gridCol w="4064000"/>
              </a:tblGrid>
              <a:tr h="480472">
                <a:tc>
                  <a:txBody>
                    <a:bodyPr/>
                    <a:lstStyle/>
                    <a:p>
                      <a:pPr algn="ctr"/>
                      <a:r>
                        <a:rPr lang="en-US" altLang="zh-TW" dirty="0"/>
                        <a:t>Group A</a:t>
                      </a:r>
                      <a:endParaRPr lang="zh-TW" altLang="en-US" dirty="0"/>
                    </a:p>
                  </a:txBody>
                  <a:tcPr/>
                </a:tc>
                <a:tc>
                  <a:txBody>
                    <a:bodyPr/>
                    <a:lstStyle/>
                    <a:p>
                      <a:pPr algn="ctr"/>
                      <a:r>
                        <a:rPr lang="en-US" altLang="zh-TW" dirty="0"/>
                        <a:t>Group B</a:t>
                      </a:r>
                      <a:endParaRPr lang="zh-TW" altLang="en-US" dirty="0"/>
                    </a:p>
                  </a:txBody>
                  <a:tcPr/>
                </a:tc>
              </a:tr>
              <a:tr h="2250980">
                <a:tc>
                  <a:txBody>
                    <a:bodyPr/>
                    <a:lstStyle/>
                    <a:p>
                      <a:pPr marL="285750" lvl="0" indent="-285750" algn="l" defTabSz="914400" rtl="0" eaLnBrk="1" latinLnBrk="0" hangingPunct="1">
                        <a:buFont typeface="Arial" panose="020B0604020202020204" pitchFamily="34" charset="0"/>
                        <a:buChar char="•"/>
                      </a:pPr>
                      <a:endParaRPr lang="en-US" altLang="zh-TW" sz="1800" kern="1200" dirty="0">
                        <a:solidFill>
                          <a:schemeClr val="tx1"/>
                        </a:solidFill>
                        <a:latin typeface="微软雅黑" panose="020B0503020204020204" pitchFamily="34" charset="-122"/>
                        <a:ea typeface="微软雅黑" panose="020B0503020204020204" pitchFamily="34" charset="-122"/>
                        <a:cs typeface="+mn-cs"/>
                      </a:endParaRPr>
                    </a:p>
                    <a:p>
                      <a:pPr marL="285750" lvl="0" indent="-285750" algn="l" defTabSz="914400" rtl="0" eaLnBrk="1" latinLnBrk="0" hangingPunct="1">
                        <a:buFont typeface="Arial" panose="020B0604020202020204" pitchFamily="34" charset="0"/>
                        <a:buChar char="•"/>
                      </a:pPr>
                      <a:r>
                        <a:rPr lang="en-US" altLang="zh-TW" sz="1800" kern="1200" dirty="0">
                          <a:solidFill>
                            <a:schemeClr val="tx1"/>
                          </a:solidFill>
                          <a:latin typeface="微软雅黑" panose="020B0503020204020204" pitchFamily="34" charset="-122"/>
                          <a:ea typeface="微软雅黑" panose="020B0503020204020204" pitchFamily="34" charset="-122"/>
                          <a:cs typeface="+mn-cs"/>
                        </a:rPr>
                        <a:t>Complete and proper accounting records;</a:t>
                      </a:r>
                      <a:endParaRPr lang="en-US" altLang="zh-TW" sz="1800" kern="1200" dirty="0">
                        <a:solidFill>
                          <a:schemeClr val="tx1"/>
                        </a:solidFill>
                        <a:latin typeface="微软雅黑" panose="020B0503020204020204" pitchFamily="34" charset="-122"/>
                        <a:ea typeface="微软雅黑" panose="020B0503020204020204" pitchFamily="34" charset="-122"/>
                        <a:cs typeface="+mn-cs"/>
                      </a:endParaRPr>
                    </a:p>
                    <a:p>
                      <a:pPr marL="285750" lvl="0" indent="-285750" algn="l" defTabSz="914400" rtl="0" eaLnBrk="1" latinLnBrk="0" hangingPunct="1">
                        <a:buFont typeface="Arial" panose="020B0604020202020204" pitchFamily="34" charset="0"/>
                        <a:buChar char="•"/>
                      </a:pPr>
                      <a:endParaRPr lang="zh-TW" altLang="en-US" sz="1800" kern="1200" dirty="0">
                        <a:solidFill>
                          <a:schemeClr val="tx1"/>
                        </a:solidFill>
                        <a:latin typeface="微软雅黑" panose="020B0503020204020204" pitchFamily="34" charset="-122"/>
                        <a:ea typeface="微软雅黑" panose="020B0503020204020204" pitchFamily="34" charset="-122"/>
                        <a:cs typeface="+mn-cs"/>
                      </a:endParaRPr>
                    </a:p>
                    <a:p>
                      <a:pPr marL="285750" lvl="0" indent="-285750" algn="l" defTabSz="914400" rtl="0" eaLnBrk="1" latinLnBrk="0" hangingPunct="1">
                        <a:buFont typeface="Arial" panose="020B0604020202020204" pitchFamily="34" charset="0"/>
                        <a:buChar char="•"/>
                      </a:pPr>
                      <a:r>
                        <a:rPr lang="en-US" altLang="zh-TW" sz="1800" kern="1200" dirty="0">
                          <a:solidFill>
                            <a:schemeClr val="tx1"/>
                          </a:solidFill>
                          <a:latin typeface="微软雅黑" panose="020B0503020204020204" pitchFamily="34" charset="-122"/>
                          <a:ea typeface="微软雅黑" panose="020B0503020204020204" pitchFamily="34" charset="-122"/>
                          <a:cs typeface="+mn-cs"/>
                        </a:rPr>
                        <a:t>Tax returns verified and co-signed by a certified public accountant.</a:t>
                      </a:r>
                      <a:endParaRPr lang="zh-TW" altLang="en-US" sz="1800" kern="1200" dirty="0">
                        <a:solidFill>
                          <a:schemeClr val="tx1"/>
                        </a:solidFill>
                        <a:latin typeface="微软雅黑" panose="020B0503020204020204" pitchFamily="34" charset="-122"/>
                        <a:ea typeface="微软雅黑" panose="020B0503020204020204" pitchFamily="34" charset="-122"/>
                        <a:cs typeface="+mn-cs"/>
                      </a:endParaRPr>
                    </a:p>
                    <a:p>
                      <a:pPr marL="285750" lvl="0" indent="-285750" algn="l" rtl="0" eaLnBrk="1" latinLnBrk="0" hangingPunct="1">
                        <a:buFont typeface="Arial" panose="020B0604020202020204" pitchFamily="34" charset="0"/>
                        <a:buChar char="•"/>
                      </a:pPr>
                      <a:endParaRPr lang="zh-TW" altLang="en-US"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lang="en-US" altLang="zh-TW" sz="1800" kern="1200" dirty="0">
                        <a:solidFill>
                          <a:schemeClr val="tx1"/>
                        </a:solidFill>
                        <a:latin typeface="微软雅黑" panose="020B0503020204020204" pitchFamily="34" charset="-122"/>
                        <a:ea typeface="微软雅黑" panose="020B0503020204020204" pitchFamily="34" charset="-122"/>
                        <a:cs typeface="+mn-cs"/>
                      </a:endParaRPr>
                    </a:p>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defRPr/>
                      </a:pPr>
                      <a:r>
                        <a:rPr lang="en-US" altLang="zh-TW" sz="1800" kern="1200" dirty="0">
                          <a:solidFill>
                            <a:schemeClr val="tx1"/>
                          </a:solidFill>
                          <a:latin typeface="微软雅黑" panose="020B0503020204020204" pitchFamily="34" charset="-122"/>
                          <a:ea typeface="微软雅黑" panose="020B0503020204020204" pitchFamily="34" charset="-122"/>
                          <a:cs typeface="+mn-cs"/>
                        </a:rPr>
                        <a:t>Minimum requirement of sales and purchase books</a:t>
                      </a:r>
                      <a:endParaRPr lang="zh-TW" altLang="en-US" sz="1800" kern="1200" dirty="0">
                        <a:solidFill>
                          <a:schemeClr val="tx1"/>
                        </a:solidFill>
                        <a:latin typeface="微软雅黑" panose="020B0503020204020204" pitchFamily="34" charset="-122"/>
                        <a:ea typeface="微软雅黑" panose="020B0503020204020204" pitchFamily="34" charset="-122"/>
                        <a:cs typeface="+mn-cs"/>
                      </a:endParaRPr>
                    </a:p>
                    <a:p>
                      <a:pPr marL="285750" lvl="0" indent="-285750" algn="just" defTabSz="914400" rtl="0" eaLnBrk="1" latinLnBrk="0" hangingPunct="1">
                        <a:buFont typeface="Arial" panose="020B0604020202020204" pitchFamily="34" charset="0"/>
                        <a:buChar char="•"/>
                      </a:pPr>
                      <a:endParaRPr lang="en-US" altLang="zh-TW" sz="1800" kern="1200" dirty="0">
                        <a:solidFill>
                          <a:schemeClr val="tx1"/>
                        </a:solidFill>
                        <a:latin typeface="微软雅黑" panose="020B0503020204020204" pitchFamily="34" charset="-122"/>
                        <a:ea typeface="微软雅黑" panose="020B0503020204020204" pitchFamily="34" charset="-122"/>
                        <a:cs typeface="+mn-cs"/>
                      </a:endParaRPr>
                    </a:p>
                    <a:p>
                      <a:pPr lvl="0" algn="ctr"/>
                      <a:endParaRPr lang="en-US" altLang="zh-TW" sz="1800" kern="1200" dirty="0">
                        <a:solidFill>
                          <a:schemeClr val="tx1"/>
                        </a:solidFill>
                        <a:latin typeface="微软雅黑" panose="020B0503020204020204" pitchFamily="34" charset="-122"/>
                        <a:ea typeface="微软雅黑" panose="020B0503020204020204" pitchFamily="34" charset="-122"/>
                        <a:cs typeface="+mn-cs"/>
                      </a:endParaRPr>
                    </a:p>
                    <a:p>
                      <a:pPr lvl="0" algn="ctr"/>
                      <a:endParaRPr lang="en-US" altLang="zh-TW" sz="1800" kern="1200" dirty="0">
                        <a:solidFill>
                          <a:schemeClr val="tx1"/>
                        </a:solidFill>
                        <a:latin typeface="微软雅黑" panose="020B0503020204020204" pitchFamily="34" charset="-122"/>
                        <a:ea typeface="微软雅黑" panose="020B0503020204020204" pitchFamily="34" charset="-122"/>
                        <a:cs typeface="+mn-cs"/>
                      </a:endParaRPr>
                    </a:p>
                    <a:p>
                      <a:endParaRPr lang="zh-TW" altLang="en-US" dirty="0"/>
                    </a:p>
                  </a:txBody>
                  <a:tcPr/>
                </a:tc>
              </a:tr>
            </a:tbl>
          </a:graphicData>
        </a:graphic>
      </p:graphicFrame>
    </p:spTree>
  </p:cSld>
  <p:clrMapOvr>
    <a:masterClrMapping/>
  </p:clrMapOvr>
  <p:transition>
    <p:wipe/>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任意多边形 13"/>
          <p:cNvSpPr/>
          <p:nvPr/>
        </p:nvSpPr>
        <p:spPr>
          <a:xfrm>
            <a:off x="0" y="0"/>
            <a:ext cx="12192000" cy="6858000"/>
          </a:xfrm>
          <a:custGeom>
            <a:avLst/>
            <a:gdLst>
              <a:gd name="connsiteX0" fmla="*/ 12175866 w 12192000"/>
              <a:gd name="connsiteY0" fmla="*/ 4649068 h 6858000"/>
              <a:gd name="connsiteX1" fmla="*/ 12181034 w 12192000"/>
              <a:gd name="connsiteY1" fmla="*/ 4650687 h 6858000"/>
              <a:gd name="connsiteX2" fmla="*/ 12188416 w 12192000"/>
              <a:gd name="connsiteY2" fmla="*/ 4663638 h 6858000"/>
              <a:gd name="connsiteX3" fmla="*/ 12190631 w 12192000"/>
              <a:gd name="connsiteY3" fmla="*/ 4658377 h 6858000"/>
              <a:gd name="connsiteX4" fmla="*/ 12192000 w 12192000"/>
              <a:gd name="connsiteY4" fmla="*/ 4657939 h 6858000"/>
              <a:gd name="connsiteX5" fmla="*/ 12192000 w 12192000"/>
              <a:gd name="connsiteY5" fmla="*/ 5605302 h 6858000"/>
              <a:gd name="connsiteX6" fmla="*/ 12175128 w 12192000"/>
              <a:gd name="connsiteY6" fmla="*/ 5606623 h 6858000"/>
              <a:gd name="connsiteX7" fmla="*/ 12161101 w 12192000"/>
              <a:gd name="connsiteY7" fmla="*/ 5615931 h 6858000"/>
              <a:gd name="connsiteX8" fmla="*/ 12153719 w 12192000"/>
              <a:gd name="connsiteY8" fmla="*/ 5615931 h 6858000"/>
              <a:gd name="connsiteX9" fmla="*/ 12141907 w 12192000"/>
              <a:gd name="connsiteY9" fmla="*/ 5624026 h 6858000"/>
              <a:gd name="connsiteX10" fmla="*/ 12125665 w 12192000"/>
              <a:gd name="connsiteY10" fmla="*/ 5627263 h 6858000"/>
              <a:gd name="connsiteX11" fmla="*/ 12098350 w 12192000"/>
              <a:gd name="connsiteY11" fmla="*/ 5636572 h 6858000"/>
              <a:gd name="connsiteX12" fmla="*/ 12078418 w 12192000"/>
              <a:gd name="connsiteY12" fmla="*/ 5635358 h 6858000"/>
              <a:gd name="connsiteX13" fmla="*/ 12068821 w 12192000"/>
              <a:gd name="connsiteY13" fmla="*/ 5638595 h 6858000"/>
              <a:gd name="connsiteX14" fmla="*/ 12055532 w 12192000"/>
              <a:gd name="connsiteY14" fmla="*/ 5637786 h 6858000"/>
              <a:gd name="connsiteX15" fmla="*/ 12040767 w 12192000"/>
              <a:gd name="connsiteY15" fmla="*/ 5631715 h 6858000"/>
              <a:gd name="connsiteX16" fmla="*/ 12031908 w 12192000"/>
              <a:gd name="connsiteY16" fmla="*/ 5632120 h 6858000"/>
              <a:gd name="connsiteX17" fmla="*/ 12024526 w 12192000"/>
              <a:gd name="connsiteY17" fmla="*/ 5631715 h 6858000"/>
              <a:gd name="connsiteX18" fmla="*/ 12017144 w 12192000"/>
              <a:gd name="connsiteY18" fmla="*/ 5634548 h 6858000"/>
              <a:gd name="connsiteX19" fmla="*/ 12000902 w 12192000"/>
              <a:gd name="connsiteY19" fmla="*/ 5648713 h 6858000"/>
              <a:gd name="connsiteX20" fmla="*/ 11974325 w 12192000"/>
              <a:gd name="connsiteY20" fmla="*/ 5663688 h 6858000"/>
              <a:gd name="connsiteX21" fmla="*/ 11953655 w 12192000"/>
              <a:gd name="connsiteY21" fmla="*/ 5670163 h 6858000"/>
              <a:gd name="connsiteX22" fmla="*/ 11948487 w 12192000"/>
              <a:gd name="connsiteY22" fmla="*/ 5666925 h 6858000"/>
              <a:gd name="connsiteX23" fmla="*/ 11934460 w 12192000"/>
              <a:gd name="connsiteY23" fmla="*/ 5670973 h 6858000"/>
              <a:gd name="connsiteX24" fmla="*/ 11922648 w 12192000"/>
              <a:gd name="connsiteY24" fmla="*/ 5679472 h 6858000"/>
              <a:gd name="connsiteX25" fmla="*/ 11916004 w 12192000"/>
              <a:gd name="connsiteY25" fmla="*/ 5695660 h 6858000"/>
              <a:gd name="connsiteX26" fmla="*/ 11905669 w 12192000"/>
              <a:gd name="connsiteY26" fmla="*/ 5705373 h 6858000"/>
              <a:gd name="connsiteX27" fmla="*/ 11900501 w 12192000"/>
              <a:gd name="connsiteY27" fmla="*/ 5706992 h 6858000"/>
              <a:gd name="connsiteX28" fmla="*/ 11896072 w 12192000"/>
              <a:gd name="connsiteY28" fmla="*/ 5717919 h 6858000"/>
              <a:gd name="connsiteX29" fmla="*/ 11882783 w 12192000"/>
              <a:gd name="connsiteY29" fmla="*/ 5726418 h 6858000"/>
              <a:gd name="connsiteX30" fmla="*/ 11871710 w 12192000"/>
              <a:gd name="connsiteY30" fmla="*/ 5723585 h 6858000"/>
              <a:gd name="connsiteX31" fmla="*/ 11860636 w 12192000"/>
              <a:gd name="connsiteY31" fmla="*/ 5733299 h 6858000"/>
              <a:gd name="connsiteX32" fmla="*/ 11857683 w 12192000"/>
              <a:gd name="connsiteY32" fmla="*/ 5732084 h 6858000"/>
              <a:gd name="connsiteX33" fmla="*/ 11858421 w 12192000"/>
              <a:gd name="connsiteY33" fmla="*/ 5724395 h 6858000"/>
              <a:gd name="connsiteX34" fmla="*/ 11839227 w 12192000"/>
              <a:gd name="connsiteY34" fmla="*/ 5724395 h 6858000"/>
              <a:gd name="connsiteX35" fmla="*/ 11831106 w 12192000"/>
              <a:gd name="connsiteY35" fmla="*/ 5729251 h 6858000"/>
              <a:gd name="connsiteX36" fmla="*/ 11826677 w 12192000"/>
              <a:gd name="connsiteY36" fmla="*/ 5724395 h 6858000"/>
              <a:gd name="connsiteX37" fmla="*/ 11818556 w 12192000"/>
              <a:gd name="connsiteY37" fmla="*/ 5728037 h 6858000"/>
              <a:gd name="connsiteX38" fmla="*/ 11812650 w 12192000"/>
              <a:gd name="connsiteY38" fmla="*/ 5728037 h 6858000"/>
              <a:gd name="connsiteX39" fmla="*/ 11808959 w 12192000"/>
              <a:gd name="connsiteY39" fmla="*/ 5718324 h 6858000"/>
              <a:gd name="connsiteX40" fmla="*/ 11798623 w 12192000"/>
              <a:gd name="connsiteY40" fmla="*/ 5721967 h 6858000"/>
              <a:gd name="connsiteX41" fmla="*/ 11790503 w 12192000"/>
              <a:gd name="connsiteY41" fmla="*/ 5721157 h 6858000"/>
              <a:gd name="connsiteX42" fmla="*/ 11786073 w 12192000"/>
              <a:gd name="connsiteY42" fmla="*/ 5717919 h 6858000"/>
              <a:gd name="connsiteX43" fmla="*/ 11769094 w 12192000"/>
              <a:gd name="connsiteY43" fmla="*/ 5721562 h 6858000"/>
              <a:gd name="connsiteX44" fmla="*/ 11765402 w 12192000"/>
              <a:gd name="connsiteY44" fmla="*/ 5716705 h 6858000"/>
              <a:gd name="connsiteX45" fmla="*/ 11739564 w 12192000"/>
              <a:gd name="connsiteY45" fmla="*/ 5721967 h 6858000"/>
              <a:gd name="connsiteX46" fmla="*/ 11729967 w 12192000"/>
              <a:gd name="connsiteY46" fmla="*/ 5727228 h 6858000"/>
              <a:gd name="connsiteX47" fmla="*/ 11723323 w 12192000"/>
              <a:gd name="connsiteY47" fmla="*/ 5723585 h 6858000"/>
              <a:gd name="connsiteX48" fmla="*/ 11712987 w 12192000"/>
              <a:gd name="connsiteY48" fmla="*/ 5722371 h 6858000"/>
              <a:gd name="connsiteX49" fmla="*/ 11685672 w 12192000"/>
              <a:gd name="connsiteY49" fmla="*/ 5737750 h 6858000"/>
              <a:gd name="connsiteX50" fmla="*/ 11682719 w 12192000"/>
              <a:gd name="connsiteY50" fmla="*/ 5749082 h 6858000"/>
              <a:gd name="connsiteX51" fmla="*/ 11677551 w 12192000"/>
              <a:gd name="connsiteY51" fmla="*/ 5751511 h 6858000"/>
              <a:gd name="connsiteX52" fmla="*/ 11673860 w 12192000"/>
              <a:gd name="connsiteY52" fmla="*/ 5749892 h 6858000"/>
              <a:gd name="connsiteX53" fmla="*/ 11665740 w 12192000"/>
              <a:gd name="connsiteY53" fmla="*/ 5759605 h 6858000"/>
              <a:gd name="connsiteX54" fmla="*/ 11658357 w 12192000"/>
              <a:gd name="connsiteY54" fmla="*/ 5752320 h 6858000"/>
              <a:gd name="connsiteX55" fmla="*/ 11650975 w 12192000"/>
              <a:gd name="connsiteY55" fmla="*/ 5752320 h 6858000"/>
              <a:gd name="connsiteX56" fmla="*/ 11641377 w 12192000"/>
              <a:gd name="connsiteY56" fmla="*/ 5757177 h 6858000"/>
              <a:gd name="connsiteX57" fmla="*/ 11641377 w 12192000"/>
              <a:gd name="connsiteY57" fmla="*/ 5765271 h 6858000"/>
              <a:gd name="connsiteX58" fmla="*/ 11626613 w 12192000"/>
              <a:gd name="connsiteY58" fmla="*/ 5763652 h 6858000"/>
              <a:gd name="connsiteX59" fmla="*/ 11618492 w 12192000"/>
              <a:gd name="connsiteY59" fmla="*/ 5774984 h 6858000"/>
              <a:gd name="connsiteX60" fmla="*/ 11611109 w 12192000"/>
              <a:gd name="connsiteY60" fmla="*/ 5776603 h 6858000"/>
              <a:gd name="connsiteX61" fmla="*/ 11609633 w 12192000"/>
              <a:gd name="connsiteY61" fmla="*/ 5781864 h 6858000"/>
              <a:gd name="connsiteX62" fmla="*/ 11597083 w 12192000"/>
              <a:gd name="connsiteY62" fmla="*/ 5783078 h 6858000"/>
              <a:gd name="connsiteX63" fmla="*/ 11582318 w 12192000"/>
              <a:gd name="connsiteY63" fmla="*/ 5785507 h 6858000"/>
              <a:gd name="connsiteX64" fmla="*/ 11579365 w 12192000"/>
              <a:gd name="connsiteY64" fmla="*/ 5783483 h 6858000"/>
              <a:gd name="connsiteX65" fmla="*/ 11574197 w 12192000"/>
              <a:gd name="connsiteY65" fmla="*/ 5787530 h 6858000"/>
              <a:gd name="connsiteX66" fmla="*/ 11570506 w 12192000"/>
              <a:gd name="connsiteY66" fmla="*/ 5781055 h 6858000"/>
              <a:gd name="connsiteX67" fmla="*/ 11557956 w 12192000"/>
              <a:gd name="connsiteY67" fmla="*/ 5783483 h 6858000"/>
              <a:gd name="connsiteX68" fmla="*/ 11546882 w 12192000"/>
              <a:gd name="connsiteY68" fmla="*/ 5781864 h 6858000"/>
              <a:gd name="connsiteX69" fmla="*/ 11543929 w 12192000"/>
              <a:gd name="connsiteY69" fmla="*/ 5778222 h 6858000"/>
              <a:gd name="connsiteX70" fmla="*/ 11538023 w 12192000"/>
              <a:gd name="connsiteY70" fmla="*/ 5779436 h 6858000"/>
              <a:gd name="connsiteX71" fmla="*/ 11523997 w 12192000"/>
              <a:gd name="connsiteY71" fmla="*/ 5777008 h 6858000"/>
              <a:gd name="connsiteX72" fmla="*/ 11518829 w 12192000"/>
              <a:gd name="connsiteY72" fmla="*/ 5771746 h 6858000"/>
              <a:gd name="connsiteX73" fmla="*/ 11507755 w 12192000"/>
              <a:gd name="connsiteY73" fmla="*/ 5769723 h 6858000"/>
              <a:gd name="connsiteX74" fmla="*/ 11504064 w 12192000"/>
              <a:gd name="connsiteY74" fmla="*/ 5765676 h 6858000"/>
              <a:gd name="connsiteX75" fmla="*/ 11504802 w 12192000"/>
              <a:gd name="connsiteY75" fmla="*/ 5758391 h 6858000"/>
              <a:gd name="connsiteX76" fmla="*/ 11483393 w 12192000"/>
              <a:gd name="connsiteY76" fmla="*/ 5738560 h 6858000"/>
              <a:gd name="connsiteX77" fmla="*/ 11476011 w 12192000"/>
              <a:gd name="connsiteY77" fmla="*/ 5738155 h 6858000"/>
              <a:gd name="connsiteX78" fmla="*/ 11469367 w 12192000"/>
              <a:gd name="connsiteY78" fmla="*/ 5732489 h 6858000"/>
              <a:gd name="connsiteX79" fmla="*/ 11468628 w 12192000"/>
              <a:gd name="connsiteY79" fmla="*/ 5704159 h 6858000"/>
              <a:gd name="connsiteX80" fmla="*/ 11481179 w 12192000"/>
              <a:gd name="connsiteY80" fmla="*/ 5686756 h 6858000"/>
              <a:gd name="connsiteX81" fmla="*/ 11487823 w 12192000"/>
              <a:gd name="connsiteY81" fmla="*/ 5692827 h 6858000"/>
              <a:gd name="connsiteX82" fmla="*/ 11504064 w 12192000"/>
              <a:gd name="connsiteY82" fmla="*/ 5681090 h 6858000"/>
              <a:gd name="connsiteX83" fmla="*/ 11502588 w 12192000"/>
              <a:gd name="connsiteY83" fmla="*/ 5669354 h 6858000"/>
              <a:gd name="connsiteX84" fmla="*/ 11510708 w 12192000"/>
              <a:gd name="connsiteY84" fmla="*/ 5663688 h 6858000"/>
              <a:gd name="connsiteX85" fmla="*/ 11513661 w 12192000"/>
              <a:gd name="connsiteY85" fmla="*/ 5651546 h 6858000"/>
              <a:gd name="connsiteX86" fmla="*/ 11510708 w 12192000"/>
              <a:gd name="connsiteY86" fmla="*/ 5645475 h 6858000"/>
              <a:gd name="connsiteX87" fmla="*/ 11519567 w 12192000"/>
              <a:gd name="connsiteY87" fmla="*/ 5638191 h 6858000"/>
              <a:gd name="connsiteX88" fmla="*/ 11521782 w 12192000"/>
              <a:gd name="connsiteY88" fmla="*/ 5617955 h 6858000"/>
              <a:gd name="connsiteX89" fmla="*/ 11524735 w 12192000"/>
              <a:gd name="connsiteY89" fmla="*/ 5605813 h 6858000"/>
              <a:gd name="connsiteX90" fmla="*/ 11520305 w 12192000"/>
              <a:gd name="connsiteY90" fmla="*/ 5600957 h 6858000"/>
              <a:gd name="connsiteX91" fmla="*/ 11529164 w 12192000"/>
              <a:gd name="connsiteY91" fmla="*/ 5594886 h 6858000"/>
              <a:gd name="connsiteX92" fmla="*/ 11529164 w 12192000"/>
              <a:gd name="connsiteY92" fmla="*/ 5583554 h 6858000"/>
              <a:gd name="connsiteX93" fmla="*/ 11518829 w 12192000"/>
              <a:gd name="connsiteY93" fmla="*/ 5560890 h 6858000"/>
              <a:gd name="connsiteX94" fmla="*/ 11518829 w 12192000"/>
              <a:gd name="connsiteY94" fmla="*/ 5545106 h 6858000"/>
              <a:gd name="connsiteX95" fmla="*/ 11513661 w 12192000"/>
              <a:gd name="connsiteY95" fmla="*/ 5530537 h 6858000"/>
              <a:gd name="connsiteX96" fmla="*/ 11515876 w 12192000"/>
              <a:gd name="connsiteY96" fmla="*/ 5523656 h 6858000"/>
              <a:gd name="connsiteX97" fmla="*/ 11514400 w 12192000"/>
              <a:gd name="connsiteY97" fmla="*/ 5472258 h 6858000"/>
              <a:gd name="connsiteX98" fmla="*/ 11519567 w 12192000"/>
              <a:gd name="connsiteY98" fmla="*/ 5460116 h 6858000"/>
              <a:gd name="connsiteX99" fmla="*/ 11504802 w 12192000"/>
              <a:gd name="connsiteY99" fmla="*/ 5425716 h 6858000"/>
              <a:gd name="connsiteX100" fmla="*/ 11499635 w 12192000"/>
              <a:gd name="connsiteY100" fmla="*/ 5399814 h 6858000"/>
              <a:gd name="connsiteX101" fmla="*/ 11492252 w 12192000"/>
              <a:gd name="connsiteY101" fmla="*/ 5390910 h 6858000"/>
              <a:gd name="connsiteX102" fmla="*/ 11493729 w 12192000"/>
              <a:gd name="connsiteY102" fmla="*/ 5344368 h 6858000"/>
              <a:gd name="connsiteX103" fmla="*/ 11484132 w 12192000"/>
              <a:gd name="connsiteY103" fmla="*/ 5318466 h 6858000"/>
              <a:gd name="connsiteX104" fmla="*/ 11466414 w 12192000"/>
              <a:gd name="connsiteY104" fmla="*/ 5298635 h 6858000"/>
              <a:gd name="connsiteX105" fmla="*/ 11458293 w 12192000"/>
              <a:gd name="connsiteY105" fmla="*/ 5283256 h 6858000"/>
              <a:gd name="connsiteX106" fmla="*/ 11463461 w 12192000"/>
              <a:gd name="connsiteY106" fmla="*/ 5280423 h 6858000"/>
              <a:gd name="connsiteX107" fmla="*/ 11467890 w 12192000"/>
              <a:gd name="connsiteY107" fmla="*/ 5273543 h 6858000"/>
              <a:gd name="connsiteX108" fmla="*/ 11470843 w 12192000"/>
              <a:gd name="connsiteY108" fmla="*/ 5289731 h 6858000"/>
              <a:gd name="connsiteX109" fmla="*/ 11481917 w 12192000"/>
              <a:gd name="connsiteY109" fmla="*/ 5303896 h 6858000"/>
              <a:gd name="connsiteX110" fmla="*/ 11495943 w 12192000"/>
              <a:gd name="connsiteY110" fmla="*/ 5301468 h 6858000"/>
              <a:gd name="connsiteX111" fmla="*/ 11486346 w 12192000"/>
              <a:gd name="connsiteY111" fmla="*/ 5284065 h 6858000"/>
              <a:gd name="connsiteX112" fmla="*/ 11473058 w 12192000"/>
              <a:gd name="connsiteY112" fmla="*/ 5271924 h 6858000"/>
              <a:gd name="connsiteX113" fmla="*/ 11470843 w 12192000"/>
              <a:gd name="connsiteY113" fmla="*/ 5251688 h 6858000"/>
              <a:gd name="connsiteX114" fmla="*/ 11477487 w 12192000"/>
              <a:gd name="connsiteY114" fmla="*/ 5241570 h 6858000"/>
              <a:gd name="connsiteX115" fmla="*/ 11487085 w 12192000"/>
              <a:gd name="connsiteY115" fmla="*/ 5261806 h 6858000"/>
              <a:gd name="connsiteX116" fmla="*/ 11486346 w 12192000"/>
              <a:gd name="connsiteY116" fmla="*/ 5276376 h 6858000"/>
              <a:gd name="connsiteX117" fmla="*/ 11489299 w 12192000"/>
              <a:gd name="connsiteY117" fmla="*/ 5279209 h 6858000"/>
              <a:gd name="connsiteX118" fmla="*/ 11495943 w 12192000"/>
              <a:gd name="connsiteY118" fmla="*/ 5270710 h 6858000"/>
              <a:gd name="connsiteX119" fmla="*/ 11496682 w 12192000"/>
              <a:gd name="connsiteY119" fmla="*/ 5286898 h 6858000"/>
              <a:gd name="connsiteX120" fmla="*/ 11501111 w 12192000"/>
              <a:gd name="connsiteY120" fmla="*/ 5293779 h 6858000"/>
              <a:gd name="connsiteX121" fmla="*/ 11512185 w 12192000"/>
              <a:gd name="connsiteY121" fmla="*/ 5290136 h 6858000"/>
              <a:gd name="connsiteX122" fmla="*/ 11507755 w 12192000"/>
              <a:gd name="connsiteY122" fmla="*/ 5277995 h 6858000"/>
              <a:gd name="connsiteX123" fmla="*/ 11514400 w 12192000"/>
              <a:gd name="connsiteY123" fmla="*/ 5264639 h 6858000"/>
              <a:gd name="connsiteX124" fmla="*/ 11507017 w 12192000"/>
              <a:gd name="connsiteY124" fmla="*/ 5256950 h 6858000"/>
              <a:gd name="connsiteX125" fmla="*/ 11506279 w 12192000"/>
              <a:gd name="connsiteY125" fmla="*/ 5246427 h 6858000"/>
              <a:gd name="connsiteX126" fmla="*/ 11489299 w 12192000"/>
              <a:gd name="connsiteY126" fmla="*/ 5219311 h 6858000"/>
              <a:gd name="connsiteX127" fmla="*/ 11491514 w 12192000"/>
              <a:gd name="connsiteY127" fmla="*/ 5197457 h 6858000"/>
              <a:gd name="connsiteX128" fmla="*/ 11486346 w 12192000"/>
              <a:gd name="connsiteY128" fmla="*/ 5181673 h 6858000"/>
              <a:gd name="connsiteX129" fmla="*/ 11493729 w 12192000"/>
              <a:gd name="connsiteY129" fmla="*/ 5151319 h 6858000"/>
              <a:gd name="connsiteX130" fmla="*/ 11513661 w 12192000"/>
              <a:gd name="connsiteY130" fmla="*/ 5129060 h 6858000"/>
              <a:gd name="connsiteX131" fmla="*/ 11512185 w 12192000"/>
              <a:gd name="connsiteY131" fmla="*/ 5108015 h 6858000"/>
              <a:gd name="connsiteX132" fmla="*/ 11518091 w 12192000"/>
              <a:gd name="connsiteY132" fmla="*/ 5096683 h 6858000"/>
              <a:gd name="connsiteX133" fmla="*/ 11509970 w 12192000"/>
              <a:gd name="connsiteY133" fmla="*/ 5082518 h 6858000"/>
              <a:gd name="connsiteX134" fmla="*/ 11521782 w 12192000"/>
              <a:gd name="connsiteY134" fmla="*/ 5062687 h 6858000"/>
              <a:gd name="connsiteX135" fmla="*/ 11525473 w 12192000"/>
              <a:gd name="connsiteY135" fmla="*/ 5049331 h 6858000"/>
              <a:gd name="connsiteX136" fmla="*/ 11540976 w 12192000"/>
              <a:gd name="connsiteY136" fmla="*/ 5037999 h 6858000"/>
              <a:gd name="connsiteX137" fmla="*/ 11541715 w 12192000"/>
              <a:gd name="connsiteY137" fmla="*/ 5046498 h 6858000"/>
              <a:gd name="connsiteX138" fmla="*/ 11536547 w 12192000"/>
              <a:gd name="connsiteY138" fmla="*/ 5057830 h 6858000"/>
              <a:gd name="connsiteX139" fmla="*/ 11538023 w 12192000"/>
              <a:gd name="connsiteY139" fmla="*/ 5065115 h 6858000"/>
              <a:gd name="connsiteX140" fmla="*/ 11534332 w 12192000"/>
              <a:gd name="connsiteY140" fmla="*/ 5070376 h 6858000"/>
              <a:gd name="connsiteX141" fmla="*/ 11541715 w 12192000"/>
              <a:gd name="connsiteY141" fmla="*/ 5075233 h 6858000"/>
              <a:gd name="connsiteX142" fmla="*/ 11553526 w 12192000"/>
              <a:gd name="connsiteY142" fmla="*/ 5066329 h 6858000"/>
              <a:gd name="connsiteX143" fmla="*/ 11553526 w 12192000"/>
              <a:gd name="connsiteY143" fmla="*/ 5051759 h 6858000"/>
              <a:gd name="connsiteX144" fmla="*/ 11566077 w 12192000"/>
              <a:gd name="connsiteY144" fmla="*/ 5035571 h 6858000"/>
              <a:gd name="connsiteX145" fmla="*/ 11594130 w 12192000"/>
              <a:gd name="connsiteY145" fmla="*/ 5027881 h 6858000"/>
              <a:gd name="connsiteX146" fmla="*/ 11615539 w 12192000"/>
              <a:gd name="connsiteY146" fmla="*/ 5018168 h 6858000"/>
              <a:gd name="connsiteX147" fmla="*/ 11632519 w 12192000"/>
              <a:gd name="connsiteY147" fmla="*/ 5004812 h 6858000"/>
              <a:gd name="connsiteX148" fmla="*/ 11637686 w 12192000"/>
              <a:gd name="connsiteY148" fmla="*/ 5004812 h 6858000"/>
              <a:gd name="connsiteX149" fmla="*/ 11639901 w 12192000"/>
              <a:gd name="connsiteY149" fmla="*/ 5000765 h 6858000"/>
              <a:gd name="connsiteX150" fmla="*/ 11660572 w 12192000"/>
              <a:gd name="connsiteY150" fmla="*/ 4997123 h 6858000"/>
              <a:gd name="connsiteX151" fmla="*/ 11668692 w 12192000"/>
              <a:gd name="connsiteY151" fmla="*/ 4986196 h 6858000"/>
              <a:gd name="connsiteX152" fmla="*/ 11676813 w 12192000"/>
              <a:gd name="connsiteY152" fmla="*/ 4982148 h 6858000"/>
              <a:gd name="connsiteX153" fmla="*/ 11680504 w 12192000"/>
              <a:gd name="connsiteY153" fmla="*/ 4987410 h 6858000"/>
              <a:gd name="connsiteX154" fmla="*/ 11687887 w 12192000"/>
              <a:gd name="connsiteY154" fmla="*/ 4986600 h 6858000"/>
              <a:gd name="connsiteX155" fmla="*/ 11696008 w 12192000"/>
              <a:gd name="connsiteY155" fmla="*/ 4989838 h 6858000"/>
              <a:gd name="connsiteX156" fmla="*/ 11711511 w 12192000"/>
              <a:gd name="connsiteY156" fmla="*/ 4989838 h 6858000"/>
              <a:gd name="connsiteX157" fmla="*/ 11732181 w 12192000"/>
              <a:gd name="connsiteY157" fmla="*/ 4982148 h 6858000"/>
              <a:gd name="connsiteX158" fmla="*/ 11734396 w 12192000"/>
              <a:gd name="connsiteY158" fmla="*/ 4974054 h 6858000"/>
              <a:gd name="connsiteX159" fmla="*/ 11743255 w 12192000"/>
              <a:gd name="connsiteY159" fmla="*/ 4969602 h 6858000"/>
              <a:gd name="connsiteX160" fmla="*/ 11775738 w 12192000"/>
              <a:gd name="connsiteY160" fmla="*/ 4970816 h 6858000"/>
              <a:gd name="connsiteX161" fmla="*/ 11785335 w 12192000"/>
              <a:gd name="connsiteY161" fmla="*/ 4965960 h 6858000"/>
              <a:gd name="connsiteX162" fmla="*/ 11787550 w 12192000"/>
              <a:gd name="connsiteY162" fmla="*/ 4957865 h 6858000"/>
              <a:gd name="connsiteX163" fmla="*/ 11803053 w 12192000"/>
              <a:gd name="connsiteY163" fmla="*/ 4952199 h 6858000"/>
              <a:gd name="connsiteX164" fmla="*/ 11814865 w 12192000"/>
              <a:gd name="connsiteY164" fmla="*/ 4955032 h 6858000"/>
              <a:gd name="connsiteX165" fmla="*/ 11826677 w 12192000"/>
              <a:gd name="connsiteY165" fmla="*/ 4952199 h 6858000"/>
              <a:gd name="connsiteX166" fmla="*/ 11842180 w 12192000"/>
              <a:gd name="connsiteY166" fmla="*/ 4951390 h 6858000"/>
              <a:gd name="connsiteX167" fmla="*/ 11852515 w 12192000"/>
              <a:gd name="connsiteY167" fmla="*/ 4947748 h 6858000"/>
              <a:gd name="connsiteX168" fmla="*/ 11878354 w 12192000"/>
              <a:gd name="connsiteY168" fmla="*/ 4945724 h 6858000"/>
              <a:gd name="connsiteX169" fmla="*/ 11907884 w 12192000"/>
              <a:gd name="connsiteY169" fmla="*/ 4929131 h 6858000"/>
              <a:gd name="connsiteX170" fmla="*/ 11923387 w 12192000"/>
              <a:gd name="connsiteY170" fmla="*/ 4909704 h 6858000"/>
              <a:gd name="connsiteX171" fmla="*/ 11930031 w 12192000"/>
              <a:gd name="connsiteY171" fmla="*/ 4904038 h 6858000"/>
              <a:gd name="connsiteX172" fmla="*/ 11929293 w 12192000"/>
              <a:gd name="connsiteY172" fmla="*/ 4892302 h 6858000"/>
              <a:gd name="connsiteX173" fmla="*/ 11941104 w 12192000"/>
              <a:gd name="connsiteY173" fmla="*/ 4885017 h 6858000"/>
              <a:gd name="connsiteX174" fmla="*/ 11939628 w 12192000"/>
              <a:gd name="connsiteY174" fmla="*/ 4880160 h 6858000"/>
              <a:gd name="connsiteX175" fmla="*/ 11953655 w 12192000"/>
              <a:gd name="connsiteY175" fmla="*/ 4876518 h 6858000"/>
              <a:gd name="connsiteX176" fmla="*/ 11958822 w 12192000"/>
              <a:gd name="connsiteY176" fmla="*/ 4867614 h 6858000"/>
              <a:gd name="connsiteX177" fmla="*/ 11967681 w 12192000"/>
              <a:gd name="connsiteY177" fmla="*/ 4862758 h 6858000"/>
              <a:gd name="connsiteX178" fmla="*/ 11967681 w 12192000"/>
              <a:gd name="connsiteY178" fmla="*/ 4854663 h 6858000"/>
              <a:gd name="connsiteX179" fmla="*/ 11963252 w 12192000"/>
              <a:gd name="connsiteY179" fmla="*/ 4852235 h 6858000"/>
              <a:gd name="connsiteX180" fmla="*/ 11963252 w 12192000"/>
              <a:gd name="connsiteY180" fmla="*/ 4827952 h 6858000"/>
              <a:gd name="connsiteX181" fmla="*/ 11961037 w 12192000"/>
              <a:gd name="connsiteY181" fmla="*/ 4816215 h 6858000"/>
              <a:gd name="connsiteX182" fmla="*/ 11969158 w 12192000"/>
              <a:gd name="connsiteY182" fmla="*/ 4809740 h 6858000"/>
              <a:gd name="connsiteX183" fmla="*/ 11975064 w 12192000"/>
              <a:gd name="connsiteY183" fmla="*/ 4802860 h 6858000"/>
              <a:gd name="connsiteX184" fmla="*/ 11984661 w 12192000"/>
              <a:gd name="connsiteY184" fmla="*/ 4803669 h 6858000"/>
              <a:gd name="connsiteX185" fmla="*/ 11986137 w 12192000"/>
              <a:gd name="connsiteY185" fmla="*/ 4798408 h 6858000"/>
              <a:gd name="connsiteX186" fmla="*/ 11993520 w 12192000"/>
              <a:gd name="connsiteY186" fmla="*/ 4796384 h 6858000"/>
              <a:gd name="connsiteX187" fmla="*/ 11996473 w 12192000"/>
              <a:gd name="connsiteY187" fmla="*/ 4784243 h 6858000"/>
              <a:gd name="connsiteX188" fmla="*/ 12006808 w 12192000"/>
              <a:gd name="connsiteY188" fmla="*/ 4776958 h 6858000"/>
              <a:gd name="connsiteX189" fmla="*/ 12010499 w 12192000"/>
              <a:gd name="connsiteY189" fmla="*/ 4772102 h 6858000"/>
              <a:gd name="connsiteX190" fmla="*/ 12008285 w 12192000"/>
              <a:gd name="connsiteY190" fmla="*/ 4783029 h 6858000"/>
              <a:gd name="connsiteX191" fmla="*/ 12014191 w 12192000"/>
              <a:gd name="connsiteY191" fmla="*/ 4790314 h 6858000"/>
              <a:gd name="connsiteX192" fmla="*/ 12024526 w 12192000"/>
              <a:gd name="connsiteY192" fmla="*/ 4809335 h 6858000"/>
              <a:gd name="connsiteX193" fmla="*/ 12040029 w 12192000"/>
              <a:gd name="connsiteY193" fmla="*/ 4840498 h 6858000"/>
              <a:gd name="connsiteX194" fmla="*/ 12041506 w 12192000"/>
              <a:gd name="connsiteY194" fmla="*/ 4829166 h 6858000"/>
              <a:gd name="connsiteX195" fmla="*/ 12045935 w 12192000"/>
              <a:gd name="connsiteY195" fmla="*/ 4818644 h 6858000"/>
              <a:gd name="connsiteX196" fmla="*/ 12043720 w 12192000"/>
              <a:gd name="connsiteY196" fmla="*/ 4808931 h 6858000"/>
              <a:gd name="connsiteX197" fmla="*/ 12048888 w 12192000"/>
              <a:gd name="connsiteY197" fmla="*/ 4808931 h 6858000"/>
              <a:gd name="connsiteX198" fmla="*/ 12053318 w 12192000"/>
              <a:gd name="connsiteY198" fmla="*/ 4812573 h 6858000"/>
              <a:gd name="connsiteX199" fmla="*/ 12054056 w 12192000"/>
              <a:gd name="connsiteY199" fmla="*/ 4804074 h 6858000"/>
              <a:gd name="connsiteX200" fmla="*/ 12058485 w 12192000"/>
              <a:gd name="connsiteY200" fmla="*/ 4796384 h 6858000"/>
              <a:gd name="connsiteX201" fmla="*/ 12048150 w 12192000"/>
              <a:gd name="connsiteY201" fmla="*/ 4796789 h 6858000"/>
              <a:gd name="connsiteX202" fmla="*/ 12037814 w 12192000"/>
              <a:gd name="connsiteY202" fmla="*/ 4788695 h 6858000"/>
              <a:gd name="connsiteX203" fmla="*/ 12042982 w 12192000"/>
              <a:gd name="connsiteY203" fmla="*/ 4779386 h 6858000"/>
              <a:gd name="connsiteX204" fmla="*/ 12047412 w 12192000"/>
              <a:gd name="connsiteY204" fmla="*/ 4777363 h 6858000"/>
              <a:gd name="connsiteX205" fmla="*/ 12035600 w 12192000"/>
              <a:gd name="connsiteY205" fmla="*/ 4769269 h 6858000"/>
              <a:gd name="connsiteX206" fmla="*/ 12042244 w 12192000"/>
              <a:gd name="connsiteY206" fmla="*/ 4764412 h 6858000"/>
              <a:gd name="connsiteX207" fmla="*/ 12051103 w 12192000"/>
              <a:gd name="connsiteY207" fmla="*/ 4769673 h 6858000"/>
              <a:gd name="connsiteX208" fmla="*/ 12054794 w 12192000"/>
              <a:gd name="connsiteY208" fmla="*/ 4776553 h 6858000"/>
              <a:gd name="connsiteX209" fmla="*/ 12062176 w 12192000"/>
              <a:gd name="connsiteY209" fmla="*/ 4770483 h 6858000"/>
              <a:gd name="connsiteX210" fmla="*/ 12070297 w 12192000"/>
              <a:gd name="connsiteY210" fmla="*/ 4775339 h 6858000"/>
              <a:gd name="connsiteX211" fmla="*/ 12075465 w 12192000"/>
              <a:gd name="connsiteY211" fmla="*/ 4781815 h 6858000"/>
              <a:gd name="connsiteX212" fmla="*/ 12085062 w 12192000"/>
              <a:gd name="connsiteY212" fmla="*/ 4783838 h 6858000"/>
              <a:gd name="connsiteX213" fmla="*/ 12087277 w 12192000"/>
              <a:gd name="connsiteY213" fmla="*/ 4779791 h 6858000"/>
              <a:gd name="connsiteX214" fmla="*/ 12098350 w 12192000"/>
              <a:gd name="connsiteY214" fmla="*/ 4774530 h 6858000"/>
              <a:gd name="connsiteX215" fmla="*/ 12080633 w 12192000"/>
              <a:gd name="connsiteY215" fmla="*/ 4772102 h 6858000"/>
              <a:gd name="connsiteX216" fmla="*/ 12085800 w 12192000"/>
              <a:gd name="connsiteY216" fmla="*/ 4765626 h 6858000"/>
              <a:gd name="connsiteX217" fmla="*/ 12094659 w 12192000"/>
              <a:gd name="connsiteY217" fmla="*/ 4761984 h 6858000"/>
              <a:gd name="connsiteX218" fmla="*/ 12089491 w 12192000"/>
              <a:gd name="connsiteY218" fmla="*/ 4755104 h 6858000"/>
              <a:gd name="connsiteX219" fmla="*/ 12096874 w 12192000"/>
              <a:gd name="connsiteY219" fmla="*/ 4746200 h 6858000"/>
              <a:gd name="connsiteX220" fmla="*/ 12090968 w 12192000"/>
              <a:gd name="connsiteY220" fmla="*/ 4748223 h 6858000"/>
              <a:gd name="connsiteX221" fmla="*/ 12090230 w 12192000"/>
              <a:gd name="connsiteY221" fmla="*/ 4742153 h 6858000"/>
              <a:gd name="connsiteX222" fmla="*/ 12088015 w 12192000"/>
              <a:gd name="connsiteY222" fmla="*/ 4736082 h 6858000"/>
              <a:gd name="connsiteX223" fmla="*/ 12085800 w 12192000"/>
              <a:gd name="connsiteY223" fmla="*/ 4729202 h 6858000"/>
              <a:gd name="connsiteX224" fmla="*/ 12096136 w 12192000"/>
              <a:gd name="connsiteY224" fmla="*/ 4727583 h 6858000"/>
              <a:gd name="connsiteX225" fmla="*/ 12104256 w 12192000"/>
              <a:gd name="connsiteY225" fmla="*/ 4719084 h 6858000"/>
              <a:gd name="connsiteX226" fmla="*/ 12113854 w 12192000"/>
              <a:gd name="connsiteY226" fmla="*/ 4730011 h 6858000"/>
              <a:gd name="connsiteX227" fmla="*/ 12120498 w 12192000"/>
              <a:gd name="connsiteY227" fmla="*/ 4728392 h 6858000"/>
              <a:gd name="connsiteX228" fmla="*/ 12125665 w 12192000"/>
              <a:gd name="connsiteY228" fmla="*/ 4721107 h 6858000"/>
              <a:gd name="connsiteX229" fmla="*/ 12111639 w 12192000"/>
              <a:gd name="connsiteY229" fmla="*/ 4719489 h 6858000"/>
              <a:gd name="connsiteX230" fmla="*/ 12109424 w 12192000"/>
              <a:gd name="connsiteY230" fmla="*/ 4712608 h 6858000"/>
              <a:gd name="connsiteX231" fmla="*/ 12121236 w 12192000"/>
              <a:gd name="connsiteY231" fmla="*/ 4705324 h 6858000"/>
              <a:gd name="connsiteX232" fmla="*/ 12130833 w 12192000"/>
              <a:gd name="connsiteY232" fmla="*/ 4710585 h 6858000"/>
              <a:gd name="connsiteX233" fmla="*/ 12143383 w 12192000"/>
              <a:gd name="connsiteY233" fmla="*/ 4700467 h 6858000"/>
              <a:gd name="connsiteX234" fmla="*/ 12128618 w 12192000"/>
              <a:gd name="connsiteY234" fmla="*/ 4696420 h 6858000"/>
              <a:gd name="connsiteX235" fmla="*/ 12130095 w 12192000"/>
              <a:gd name="connsiteY235" fmla="*/ 4686302 h 6858000"/>
              <a:gd name="connsiteX236" fmla="*/ 12134524 w 12192000"/>
              <a:gd name="connsiteY236" fmla="*/ 4680636 h 6858000"/>
              <a:gd name="connsiteX237" fmla="*/ 12145598 w 12192000"/>
              <a:gd name="connsiteY237" fmla="*/ 4678612 h 6858000"/>
              <a:gd name="connsiteX238" fmla="*/ 12149289 w 12192000"/>
              <a:gd name="connsiteY238" fmla="*/ 4668495 h 6858000"/>
              <a:gd name="connsiteX239" fmla="*/ 12156672 w 12192000"/>
              <a:gd name="connsiteY239" fmla="*/ 4668090 h 6858000"/>
              <a:gd name="connsiteX240" fmla="*/ 12149289 w 12192000"/>
              <a:gd name="connsiteY240" fmla="*/ 4675779 h 6858000"/>
              <a:gd name="connsiteX241" fmla="*/ 12151504 w 12192000"/>
              <a:gd name="connsiteY241" fmla="*/ 4680636 h 6858000"/>
              <a:gd name="connsiteX242" fmla="*/ 12156672 w 12192000"/>
              <a:gd name="connsiteY242" fmla="*/ 4681041 h 6858000"/>
              <a:gd name="connsiteX243" fmla="*/ 12161101 w 12192000"/>
              <a:gd name="connsiteY243" fmla="*/ 4687921 h 6858000"/>
              <a:gd name="connsiteX244" fmla="*/ 12171437 w 12192000"/>
              <a:gd name="connsiteY244" fmla="*/ 4682255 h 6858000"/>
              <a:gd name="connsiteX245" fmla="*/ 12168484 w 12192000"/>
              <a:gd name="connsiteY245" fmla="*/ 4676589 h 6858000"/>
              <a:gd name="connsiteX246" fmla="*/ 12171437 w 12192000"/>
              <a:gd name="connsiteY246" fmla="*/ 4667280 h 6858000"/>
              <a:gd name="connsiteX247" fmla="*/ 12181034 w 12192000"/>
              <a:gd name="connsiteY247" fmla="*/ 4660805 h 6858000"/>
              <a:gd name="connsiteX248" fmla="*/ 12174390 w 12192000"/>
              <a:gd name="connsiteY248" fmla="*/ 4656758 h 6858000"/>
              <a:gd name="connsiteX249" fmla="*/ 8345119 w 12192000"/>
              <a:gd name="connsiteY249" fmla="*/ 4524012 h 6858000"/>
              <a:gd name="connsiteX250" fmla="*/ 8348810 w 12192000"/>
              <a:gd name="connsiteY250" fmla="*/ 4532915 h 6858000"/>
              <a:gd name="connsiteX251" fmla="*/ 8343642 w 12192000"/>
              <a:gd name="connsiteY251" fmla="*/ 4542224 h 6858000"/>
              <a:gd name="connsiteX252" fmla="*/ 8352501 w 12192000"/>
              <a:gd name="connsiteY252" fmla="*/ 4545866 h 6858000"/>
              <a:gd name="connsiteX253" fmla="*/ 8353978 w 12192000"/>
              <a:gd name="connsiteY253" fmla="*/ 4555175 h 6858000"/>
              <a:gd name="connsiteX254" fmla="*/ 8362098 w 12192000"/>
              <a:gd name="connsiteY254" fmla="*/ 4565292 h 6858000"/>
              <a:gd name="connsiteX255" fmla="*/ 8366528 w 12192000"/>
              <a:gd name="connsiteY255" fmla="*/ 4563674 h 6858000"/>
              <a:gd name="connsiteX256" fmla="*/ 8370219 w 12192000"/>
              <a:gd name="connsiteY256" fmla="*/ 4570958 h 6858000"/>
              <a:gd name="connsiteX257" fmla="*/ 8370957 w 12192000"/>
              <a:gd name="connsiteY257" fmla="*/ 4591599 h 6858000"/>
              <a:gd name="connsiteX258" fmla="*/ 8378340 w 12192000"/>
              <a:gd name="connsiteY258" fmla="*/ 4600503 h 6858000"/>
              <a:gd name="connsiteX259" fmla="*/ 8377601 w 12192000"/>
              <a:gd name="connsiteY259" fmla="*/ 4623976 h 6858000"/>
              <a:gd name="connsiteX260" fmla="*/ 8375387 w 12192000"/>
              <a:gd name="connsiteY260" fmla="*/ 4628833 h 6858000"/>
              <a:gd name="connsiteX261" fmla="*/ 8378340 w 12192000"/>
              <a:gd name="connsiteY261" fmla="*/ 4641379 h 6858000"/>
              <a:gd name="connsiteX262" fmla="*/ 8378340 w 12192000"/>
              <a:gd name="connsiteY262" fmla="*/ 4651497 h 6858000"/>
              <a:gd name="connsiteX263" fmla="*/ 8375387 w 12192000"/>
              <a:gd name="connsiteY263" fmla="*/ 4655544 h 6858000"/>
              <a:gd name="connsiteX264" fmla="*/ 8377601 w 12192000"/>
              <a:gd name="connsiteY264" fmla="*/ 4664043 h 6858000"/>
              <a:gd name="connsiteX265" fmla="*/ 8387937 w 12192000"/>
              <a:gd name="connsiteY265" fmla="*/ 4676184 h 6858000"/>
              <a:gd name="connsiteX266" fmla="*/ 8387937 w 12192000"/>
              <a:gd name="connsiteY266" fmla="*/ 4685493 h 6858000"/>
              <a:gd name="connsiteX267" fmla="*/ 8384984 w 12192000"/>
              <a:gd name="connsiteY267" fmla="*/ 4688326 h 6858000"/>
              <a:gd name="connsiteX268" fmla="*/ 8383507 w 12192000"/>
              <a:gd name="connsiteY268" fmla="*/ 4696825 h 6858000"/>
              <a:gd name="connsiteX269" fmla="*/ 8381293 w 12192000"/>
              <a:gd name="connsiteY269" fmla="*/ 4699658 h 6858000"/>
              <a:gd name="connsiteX270" fmla="*/ 8380554 w 12192000"/>
              <a:gd name="connsiteY270" fmla="*/ 4707347 h 6858000"/>
              <a:gd name="connsiteX271" fmla="*/ 8376863 w 12192000"/>
              <a:gd name="connsiteY271" fmla="*/ 4713418 h 6858000"/>
              <a:gd name="connsiteX272" fmla="*/ 8370219 w 12192000"/>
              <a:gd name="connsiteY272" fmla="*/ 4712204 h 6858000"/>
              <a:gd name="connsiteX273" fmla="*/ 8362098 w 12192000"/>
              <a:gd name="connsiteY273" fmla="*/ 4701681 h 6858000"/>
              <a:gd name="connsiteX274" fmla="*/ 8359884 w 12192000"/>
              <a:gd name="connsiteY274" fmla="*/ 4691968 h 6858000"/>
              <a:gd name="connsiteX275" fmla="*/ 8355454 w 12192000"/>
              <a:gd name="connsiteY275" fmla="*/ 4688730 h 6858000"/>
              <a:gd name="connsiteX276" fmla="*/ 8348810 w 12192000"/>
              <a:gd name="connsiteY276" fmla="*/ 4691563 h 6858000"/>
              <a:gd name="connsiteX277" fmla="*/ 8348810 w 12192000"/>
              <a:gd name="connsiteY277" fmla="*/ 4702491 h 6858000"/>
              <a:gd name="connsiteX278" fmla="*/ 8352501 w 12192000"/>
              <a:gd name="connsiteY278" fmla="*/ 4704919 h 6858000"/>
              <a:gd name="connsiteX279" fmla="*/ 8353239 w 12192000"/>
              <a:gd name="connsiteY279" fmla="*/ 4716251 h 6858000"/>
              <a:gd name="connsiteX280" fmla="*/ 8348810 w 12192000"/>
              <a:gd name="connsiteY280" fmla="*/ 4723940 h 6858000"/>
              <a:gd name="connsiteX281" fmla="*/ 8353239 w 12192000"/>
              <a:gd name="connsiteY281" fmla="*/ 4727583 h 6858000"/>
              <a:gd name="connsiteX282" fmla="*/ 8354716 w 12192000"/>
              <a:gd name="connsiteY282" fmla="*/ 4738915 h 6858000"/>
              <a:gd name="connsiteX283" fmla="*/ 8347333 w 12192000"/>
              <a:gd name="connsiteY283" fmla="*/ 4746605 h 6858000"/>
              <a:gd name="connsiteX284" fmla="*/ 8348810 w 12192000"/>
              <a:gd name="connsiteY284" fmla="*/ 4753080 h 6858000"/>
              <a:gd name="connsiteX285" fmla="*/ 8338475 w 12192000"/>
              <a:gd name="connsiteY285" fmla="*/ 4766031 h 6858000"/>
              <a:gd name="connsiteX286" fmla="*/ 8335522 w 12192000"/>
              <a:gd name="connsiteY286" fmla="*/ 4777768 h 6858000"/>
              <a:gd name="connsiteX287" fmla="*/ 8339951 w 12192000"/>
              <a:gd name="connsiteY287" fmla="*/ 4784648 h 6858000"/>
              <a:gd name="connsiteX288" fmla="*/ 8337736 w 12192000"/>
              <a:gd name="connsiteY288" fmla="*/ 4798003 h 6858000"/>
              <a:gd name="connsiteX289" fmla="*/ 8333307 w 12192000"/>
              <a:gd name="connsiteY289" fmla="*/ 4802860 h 6858000"/>
              <a:gd name="connsiteX290" fmla="*/ 8328139 w 12192000"/>
              <a:gd name="connsiteY290" fmla="*/ 4821477 h 6858000"/>
              <a:gd name="connsiteX291" fmla="*/ 8322233 w 12192000"/>
              <a:gd name="connsiteY291" fmla="*/ 4847378 h 6858000"/>
              <a:gd name="connsiteX292" fmla="*/ 8311160 w 12192000"/>
              <a:gd name="connsiteY292" fmla="*/ 4863972 h 6858000"/>
              <a:gd name="connsiteX293" fmla="*/ 8309683 w 12192000"/>
              <a:gd name="connsiteY293" fmla="*/ 4870447 h 6858000"/>
              <a:gd name="connsiteX294" fmla="*/ 8300086 w 12192000"/>
              <a:gd name="connsiteY294" fmla="*/ 4887040 h 6858000"/>
              <a:gd name="connsiteX295" fmla="*/ 8300086 w 12192000"/>
              <a:gd name="connsiteY295" fmla="*/ 4904038 h 6858000"/>
              <a:gd name="connsiteX296" fmla="*/ 8290489 w 12192000"/>
              <a:gd name="connsiteY296" fmla="*/ 4916585 h 6858000"/>
              <a:gd name="connsiteX297" fmla="*/ 8277939 w 12192000"/>
              <a:gd name="connsiteY297" fmla="*/ 4953818 h 6858000"/>
              <a:gd name="connsiteX298" fmla="*/ 8263912 w 12192000"/>
              <a:gd name="connsiteY298" fmla="*/ 4976078 h 6858000"/>
              <a:gd name="connsiteX299" fmla="*/ 8259482 w 12192000"/>
              <a:gd name="connsiteY299" fmla="*/ 4994695 h 6858000"/>
              <a:gd name="connsiteX300" fmla="*/ 8252100 w 12192000"/>
              <a:gd name="connsiteY300" fmla="*/ 5001575 h 6858000"/>
              <a:gd name="connsiteX301" fmla="*/ 8246932 w 12192000"/>
              <a:gd name="connsiteY301" fmla="*/ 5018573 h 6858000"/>
              <a:gd name="connsiteX302" fmla="*/ 8239550 w 12192000"/>
              <a:gd name="connsiteY302" fmla="*/ 5049331 h 6858000"/>
              <a:gd name="connsiteX303" fmla="*/ 8230691 w 12192000"/>
              <a:gd name="connsiteY303" fmla="*/ 5063091 h 6858000"/>
              <a:gd name="connsiteX304" fmla="*/ 8227000 w 12192000"/>
              <a:gd name="connsiteY304" fmla="*/ 5063091 h 6858000"/>
              <a:gd name="connsiteX305" fmla="*/ 8227738 w 12192000"/>
              <a:gd name="connsiteY305" fmla="*/ 5065520 h 6858000"/>
              <a:gd name="connsiteX306" fmla="*/ 8224047 w 12192000"/>
              <a:gd name="connsiteY306" fmla="*/ 5080899 h 6858000"/>
              <a:gd name="connsiteX307" fmla="*/ 8216664 w 12192000"/>
              <a:gd name="connsiteY307" fmla="*/ 5085351 h 6858000"/>
              <a:gd name="connsiteX308" fmla="*/ 8218879 w 12192000"/>
              <a:gd name="connsiteY308" fmla="*/ 5087374 h 6858000"/>
              <a:gd name="connsiteX309" fmla="*/ 8220356 w 12192000"/>
              <a:gd name="connsiteY309" fmla="*/ 5101134 h 6858000"/>
              <a:gd name="connsiteX310" fmla="*/ 8210020 w 12192000"/>
              <a:gd name="connsiteY310" fmla="*/ 5106800 h 6858000"/>
              <a:gd name="connsiteX311" fmla="*/ 8210020 w 12192000"/>
              <a:gd name="connsiteY311" fmla="*/ 5115299 h 6858000"/>
              <a:gd name="connsiteX312" fmla="*/ 8201899 w 12192000"/>
              <a:gd name="connsiteY312" fmla="*/ 5127036 h 6858000"/>
              <a:gd name="connsiteX313" fmla="*/ 8196732 w 12192000"/>
              <a:gd name="connsiteY313" fmla="*/ 5141201 h 6858000"/>
              <a:gd name="connsiteX314" fmla="*/ 8188611 w 12192000"/>
              <a:gd name="connsiteY314" fmla="*/ 5142415 h 6858000"/>
              <a:gd name="connsiteX315" fmla="*/ 8184182 w 12192000"/>
              <a:gd name="connsiteY315" fmla="*/ 5150510 h 6858000"/>
              <a:gd name="connsiteX316" fmla="*/ 8167940 w 12192000"/>
              <a:gd name="connsiteY316" fmla="*/ 5156580 h 6858000"/>
              <a:gd name="connsiteX317" fmla="*/ 8158343 w 12192000"/>
              <a:gd name="connsiteY317" fmla="*/ 5154152 h 6858000"/>
              <a:gd name="connsiteX318" fmla="*/ 8127337 w 12192000"/>
              <a:gd name="connsiteY318" fmla="*/ 5156985 h 6858000"/>
              <a:gd name="connsiteX319" fmla="*/ 8117740 w 12192000"/>
              <a:gd name="connsiteY319" fmla="*/ 5167508 h 6858000"/>
              <a:gd name="connsiteX320" fmla="*/ 8105928 w 12192000"/>
              <a:gd name="connsiteY320" fmla="*/ 5173983 h 6858000"/>
              <a:gd name="connsiteX321" fmla="*/ 8095592 w 12192000"/>
              <a:gd name="connsiteY321" fmla="*/ 5173174 h 6858000"/>
              <a:gd name="connsiteX322" fmla="*/ 8088948 w 12192000"/>
              <a:gd name="connsiteY322" fmla="*/ 5176816 h 6858000"/>
              <a:gd name="connsiteX323" fmla="*/ 8085995 w 12192000"/>
              <a:gd name="connsiteY323" fmla="*/ 5174792 h 6858000"/>
              <a:gd name="connsiteX324" fmla="*/ 8085995 w 12192000"/>
              <a:gd name="connsiteY324" fmla="*/ 5170745 h 6858000"/>
              <a:gd name="connsiteX325" fmla="*/ 8080089 w 12192000"/>
              <a:gd name="connsiteY325" fmla="*/ 5169531 h 6858000"/>
              <a:gd name="connsiteX326" fmla="*/ 8071230 w 12192000"/>
              <a:gd name="connsiteY326" fmla="*/ 5159413 h 6858000"/>
              <a:gd name="connsiteX327" fmla="*/ 8063848 w 12192000"/>
              <a:gd name="connsiteY327" fmla="*/ 5157390 h 6858000"/>
              <a:gd name="connsiteX328" fmla="*/ 8060895 w 12192000"/>
              <a:gd name="connsiteY328" fmla="*/ 5154152 h 6858000"/>
              <a:gd name="connsiteX329" fmla="*/ 8054251 w 12192000"/>
              <a:gd name="connsiteY329" fmla="*/ 5156580 h 6858000"/>
              <a:gd name="connsiteX330" fmla="*/ 8047606 w 12192000"/>
              <a:gd name="connsiteY330" fmla="*/ 5149700 h 6858000"/>
              <a:gd name="connsiteX331" fmla="*/ 8043177 w 12192000"/>
              <a:gd name="connsiteY331" fmla="*/ 5143225 h 6858000"/>
              <a:gd name="connsiteX332" fmla="*/ 8038009 w 12192000"/>
              <a:gd name="connsiteY332" fmla="*/ 5140392 h 6858000"/>
              <a:gd name="connsiteX333" fmla="*/ 8031365 w 12192000"/>
              <a:gd name="connsiteY333" fmla="*/ 5131083 h 6858000"/>
              <a:gd name="connsiteX334" fmla="*/ 8025459 w 12192000"/>
              <a:gd name="connsiteY334" fmla="*/ 5127846 h 6858000"/>
              <a:gd name="connsiteX335" fmla="*/ 8024721 w 12192000"/>
              <a:gd name="connsiteY335" fmla="*/ 5121775 h 6858000"/>
              <a:gd name="connsiteX336" fmla="*/ 8021768 w 12192000"/>
              <a:gd name="connsiteY336" fmla="*/ 5118132 h 6858000"/>
              <a:gd name="connsiteX337" fmla="*/ 8023244 w 12192000"/>
              <a:gd name="connsiteY337" fmla="*/ 5098706 h 6858000"/>
              <a:gd name="connsiteX338" fmla="*/ 8021768 w 12192000"/>
              <a:gd name="connsiteY338" fmla="*/ 5083732 h 6858000"/>
              <a:gd name="connsiteX339" fmla="*/ 8021030 w 12192000"/>
              <a:gd name="connsiteY339" fmla="*/ 5074019 h 6858000"/>
              <a:gd name="connsiteX340" fmla="*/ 8030627 w 12192000"/>
              <a:gd name="connsiteY340" fmla="*/ 5071995 h 6858000"/>
              <a:gd name="connsiteX341" fmla="*/ 8034318 w 12192000"/>
              <a:gd name="connsiteY341" fmla="*/ 5068757 h 6858000"/>
              <a:gd name="connsiteX342" fmla="*/ 8030627 w 12192000"/>
              <a:gd name="connsiteY342" fmla="*/ 5069971 h 6858000"/>
              <a:gd name="connsiteX343" fmla="*/ 8023983 w 12192000"/>
              <a:gd name="connsiteY343" fmla="*/ 5066329 h 6858000"/>
              <a:gd name="connsiteX344" fmla="*/ 8021768 w 12192000"/>
              <a:gd name="connsiteY344" fmla="*/ 5059854 h 6858000"/>
              <a:gd name="connsiteX345" fmla="*/ 8023983 w 12192000"/>
              <a:gd name="connsiteY345" fmla="*/ 5049331 h 6858000"/>
              <a:gd name="connsiteX346" fmla="*/ 8011433 w 12192000"/>
              <a:gd name="connsiteY346" fmla="*/ 5034761 h 6858000"/>
              <a:gd name="connsiteX347" fmla="*/ 8010694 w 12192000"/>
              <a:gd name="connsiteY347" fmla="*/ 5020192 h 6858000"/>
              <a:gd name="connsiteX348" fmla="*/ 8008480 w 12192000"/>
              <a:gd name="connsiteY348" fmla="*/ 5014930 h 6858000"/>
              <a:gd name="connsiteX349" fmla="*/ 8011433 w 12192000"/>
              <a:gd name="connsiteY349" fmla="*/ 5007645 h 6858000"/>
              <a:gd name="connsiteX350" fmla="*/ 8010694 w 12192000"/>
              <a:gd name="connsiteY350" fmla="*/ 4995504 h 6858000"/>
              <a:gd name="connsiteX351" fmla="*/ 8021030 w 12192000"/>
              <a:gd name="connsiteY351" fmla="*/ 4984981 h 6858000"/>
              <a:gd name="connsiteX352" fmla="*/ 8020291 w 12192000"/>
              <a:gd name="connsiteY352" fmla="*/ 4970007 h 6858000"/>
              <a:gd name="connsiteX353" fmla="*/ 8023983 w 12192000"/>
              <a:gd name="connsiteY353" fmla="*/ 4965555 h 6858000"/>
              <a:gd name="connsiteX354" fmla="*/ 8038009 w 12192000"/>
              <a:gd name="connsiteY354" fmla="*/ 4962317 h 6858000"/>
              <a:gd name="connsiteX355" fmla="*/ 8043915 w 12192000"/>
              <a:gd name="connsiteY355" fmla="*/ 4956247 h 6858000"/>
              <a:gd name="connsiteX356" fmla="*/ 8045392 w 12192000"/>
              <a:gd name="connsiteY356" fmla="*/ 4939249 h 6858000"/>
              <a:gd name="connsiteX357" fmla="*/ 8054251 w 12192000"/>
              <a:gd name="connsiteY357" fmla="*/ 4932368 h 6858000"/>
              <a:gd name="connsiteX358" fmla="*/ 8057204 w 12192000"/>
              <a:gd name="connsiteY358" fmla="*/ 4924679 h 6858000"/>
              <a:gd name="connsiteX359" fmla="*/ 8063110 w 12192000"/>
              <a:gd name="connsiteY359" fmla="*/ 4923465 h 6858000"/>
              <a:gd name="connsiteX360" fmla="*/ 8065324 w 12192000"/>
              <a:gd name="connsiteY360" fmla="*/ 4911728 h 6858000"/>
              <a:gd name="connsiteX361" fmla="*/ 8075660 w 12192000"/>
              <a:gd name="connsiteY361" fmla="*/ 4905657 h 6858000"/>
              <a:gd name="connsiteX362" fmla="*/ 8080089 w 12192000"/>
              <a:gd name="connsiteY362" fmla="*/ 4884612 h 6858000"/>
              <a:gd name="connsiteX363" fmla="*/ 8077874 w 12192000"/>
              <a:gd name="connsiteY363" fmla="*/ 4878137 h 6858000"/>
              <a:gd name="connsiteX364" fmla="*/ 8084519 w 12192000"/>
              <a:gd name="connsiteY364" fmla="*/ 4872066 h 6858000"/>
              <a:gd name="connsiteX365" fmla="*/ 8084519 w 12192000"/>
              <a:gd name="connsiteY365" fmla="*/ 4868019 h 6858000"/>
              <a:gd name="connsiteX366" fmla="*/ 8075660 w 12192000"/>
              <a:gd name="connsiteY366" fmla="*/ 4859115 h 6858000"/>
              <a:gd name="connsiteX367" fmla="*/ 8077136 w 12192000"/>
              <a:gd name="connsiteY367" fmla="*/ 4852235 h 6858000"/>
              <a:gd name="connsiteX368" fmla="*/ 8063110 w 12192000"/>
              <a:gd name="connsiteY368" fmla="*/ 4827952 h 6858000"/>
              <a:gd name="connsiteX369" fmla="*/ 8063848 w 12192000"/>
              <a:gd name="connsiteY369" fmla="*/ 4816620 h 6858000"/>
              <a:gd name="connsiteX370" fmla="*/ 8058680 w 12192000"/>
              <a:gd name="connsiteY370" fmla="*/ 4803265 h 6858000"/>
              <a:gd name="connsiteX371" fmla="*/ 8065324 w 12192000"/>
              <a:gd name="connsiteY371" fmla="*/ 4794766 h 6858000"/>
              <a:gd name="connsiteX372" fmla="*/ 8057942 w 12192000"/>
              <a:gd name="connsiteY372" fmla="*/ 4788695 h 6858000"/>
              <a:gd name="connsiteX373" fmla="*/ 8057942 w 12192000"/>
              <a:gd name="connsiteY373" fmla="*/ 4781815 h 6858000"/>
              <a:gd name="connsiteX374" fmla="*/ 8071968 w 12192000"/>
              <a:gd name="connsiteY374" fmla="*/ 4768054 h 6858000"/>
              <a:gd name="connsiteX375" fmla="*/ 8071230 w 12192000"/>
              <a:gd name="connsiteY375" fmla="*/ 4764007 h 6858000"/>
              <a:gd name="connsiteX376" fmla="*/ 8085995 w 12192000"/>
              <a:gd name="connsiteY376" fmla="*/ 4742962 h 6858000"/>
              <a:gd name="connsiteX377" fmla="*/ 8084519 w 12192000"/>
              <a:gd name="connsiteY377" fmla="*/ 4728797 h 6858000"/>
              <a:gd name="connsiteX378" fmla="*/ 8088948 w 12192000"/>
              <a:gd name="connsiteY378" fmla="*/ 4722322 h 6858000"/>
              <a:gd name="connsiteX379" fmla="*/ 8099284 w 12192000"/>
              <a:gd name="connsiteY379" fmla="*/ 4722726 h 6858000"/>
              <a:gd name="connsiteX380" fmla="*/ 8102975 w 12192000"/>
              <a:gd name="connsiteY380" fmla="*/ 4725964 h 6858000"/>
              <a:gd name="connsiteX381" fmla="*/ 8108142 w 12192000"/>
              <a:gd name="connsiteY381" fmla="*/ 4725559 h 6858000"/>
              <a:gd name="connsiteX382" fmla="*/ 8128075 w 12192000"/>
              <a:gd name="connsiteY382" fmla="*/ 4708966 h 6858000"/>
              <a:gd name="connsiteX383" fmla="*/ 8133243 w 12192000"/>
              <a:gd name="connsiteY383" fmla="*/ 4716251 h 6858000"/>
              <a:gd name="connsiteX384" fmla="*/ 8138410 w 12192000"/>
              <a:gd name="connsiteY384" fmla="*/ 4708966 h 6858000"/>
              <a:gd name="connsiteX385" fmla="*/ 8143578 w 12192000"/>
              <a:gd name="connsiteY385" fmla="*/ 4711394 h 6858000"/>
              <a:gd name="connsiteX386" fmla="*/ 8143578 w 12192000"/>
              <a:gd name="connsiteY386" fmla="*/ 4717870 h 6858000"/>
              <a:gd name="connsiteX387" fmla="*/ 8147269 w 12192000"/>
              <a:gd name="connsiteY387" fmla="*/ 4717060 h 6858000"/>
              <a:gd name="connsiteX388" fmla="*/ 8150961 w 12192000"/>
              <a:gd name="connsiteY388" fmla="*/ 4717870 h 6858000"/>
              <a:gd name="connsiteX389" fmla="*/ 8149484 w 12192000"/>
              <a:gd name="connsiteY389" fmla="*/ 4704919 h 6858000"/>
              <a:gd name="connsiteX390" fmla="*/ 8153914 w 12192000"/>
              <a:gd name="connsiteY390" fmla="*/ 4704109 h 6858000"/>
              <a:gd name="connsiteX391" fmla="*/ 8156128 w 12192000"/>
              <a:gd name="connsiteY391" fmla="*/ 4700467 h 6858000"/>
              <a:gd name="connsiteX392" fmla="*/ 8169417 w 12192000"/>
              <a:gd name="connsiteY392" fmla="*/ 4708966 h 6858000"/>
              <a:gd name="connsiteX393" fmla="*/ 8180490 w 12192000"/>
              <a:gd name="connsiteY393" fmla="*/ 4698039 h 6858000"/>
              <a:gd name="connsiteX394" fmla="*/ 8185658 w 12192000"/>
              <a:gd name="connsiteY394" fmla="*/ 4698443 h 6858000"/>
              <a:gd name="connsiteX395" fmla="*/ 8184920 w 12192000"/>
              <a:gd name="connsiteY395" fmla="*/ 4710180 h 6858000"/>
              <a:gd name="connsiteX396" fmla="*/ 8189349 w 12192000"/>
              <a:gd name="connsiteY396" fmla="*/ 4713418 h 6858000"/>
              <a:gd name="connsiteX397" fmla="*/ 8195255 w 12192000"/>
              <a:gd name="connsiteY397" fmla="*/ 4715441 h 6858000"/>
              <a:gd name="connsiteX398" fmla="*/ 8198208 w 12192000"/>
              <a:gd name="connsiteY398" fmla="*/ 4709775 h 6858000"/>
              <a:gd name="connsiteX399" fmla="*/ 8195993 w 12192000"/>
              <a:gd name="connsiteY399" fmla="*/ 4704514 h 6858000"/>
              <a:gd name="connsiteX400" fmla="*/ 8198946 w 12192000"/>
              <a:gd name="connsiteY400" fmla="*/ 4691159 h 6858000"/>
              <a:gd name="connsiteX401" fmla="*/ 8217403 w 12192000"/>
              <a:gd name="connsiteY401" fmla="*/ 4676994 h 6858000"/>
              <a:gd name="connsiteX402" fmla="*/ 8221832 w 12192000"/>
              <a:gd name="connsiteY402" fmla="*/ 4679827 h 6858000"/>
              <a:gd name="connsiteX403" fmla="*/ 8216664 w 12192000"/>
              <a:gd name="connsiteY403" fmla="*/ 4687111 h 6858000"/>
              <a:gd name="connsiteX404" fmla="*/ 8221832 w 12192000"/>
              <a:gd name="connsiteY404" fmla="*/ 4687921 h 6858000"/>
              <a:gd name="connsiteX405" fmla="*/ 8222570 w 12192000"/>
              <a:gd name="connsiteY405" fmla="*/ 4693992 h 6858000"/>
              <a:gd name="connsiteX406" fmla="*/ 8230691 w 12192000"/>
              <a:gd name="connsiteY406" fmla="*/ 4689135 h 6858000"/>
              <a:gd name="connsiteX407" fmla="*/ 8236597 w 12192000"/>
              <a:gd name="connsiteY407" fmla="*/ 4687516 h 6858000"/>
              <a:gd name="connsiteX408" fmla="*/ 8237335 w 12192000"/>
              <a:gd name="connsiteY408" fmla="*/ 4683064 h 6858000"/>
              <a:gd name="connsiteX409" fmla="*/ 8230691 w 12192000"/>
              <a:gd name="connsiteY409" fmla="*/ 4681041 h 6858000"/>
              <a:gd name="connsiteX410" fmla="*/ 8226261 w 12192000"/>
              <a:gd name="connsiteY410" fmla="*/ 4672137 h 6858000"/>
              <a:gd name="connsiteX411" fmla="*/ 8238073 w 12192000"/>
              <a:gd name="connsiteY411" fmla="*/ 4666066 h 6858000"/>
              <a:gd name="connsiteX412" fmla="*/ 8240288 w 12192000"/>
              <a:gd name="connsiteY412" fmla="*/ 4662019 h 6858000"/>
              <a:gd name="connsiteX413" fmla="*/ 8234382 w 12192000"/>
              <a:gd name="connsiteY413" fmla="*/ 4659186 h 6858000"/>
              <a:gd name="connsiteX414" fmla="*/ 8243241 w 12192000"/>
              <a:gd name="connsiteY414" fmla="*/ 4651092 h 6858000"/>
              <a:gd name="connsiteX415" fmla="*/ 8246932 w 12192000"/>
              <a:gd name="connsiteY415" fmla="*/ 4656758 h 6858000"/>
              <a:gd name="connsiteX416" fmla="*/ 8244718 w 12192000"/>
              <a:gd name="connsiteY416" fmla="*/ 4659186 h 6858000"/>
              <a:gd name="connsiteX417" fmla="*/ 8244718 w 12192000"/>
              <a:gd name="connsiteY417" fmla="*/ 4669304 h 6858000"/>
              <a:gd name="connsiteX418" fmla="*/ 8258744 w 12192000"/>
              <a:gd name="connsiteY418" fmla="*/ 4658781 h 6858000"/>
              <a:gd name="connsiteX419" fmla="*/ 8260221 w 12192000"/>
              <a:gd name="connsiteY419" fmla="*/ 4653115 h 6858000"/>
              <a:gd name="connsiteX420" fmla="*/ 8267603 w 12192000"/>
              <a:gd name="connsiteY420" fmla="*/ 4650687 h 6858000"/>
              <a:gd name="connsiteX421" fmla="*/ 8272771 w 12192000"/>
              <a:gd name="connsiteY421" fmla="*/ 4655544 h 6858000"/>
              <a:gd name="connsiteX422" fmla="*/ 8277200 w 12192000"/>
              <a:gd name="connsiteY422" fmla="*/ 4650687 h 6858000"/>
              <a:gd name="connsiteX423" fmla="*/ 8275724 w 12192000"/>
              <a:gd name="connsiteY423" fmla="*/ 4645426 h 6858000"/>
              <a:gd name="connsiteX424" fmla="*/ 8266127 w 12192000"/>
              <a:gd name="connsiteY424" fmla="*/ 4642593 h 6858000"/>
              <a:gd name="connsiteX425" fmla="*/ 8263174 w 12192000"/>
              <a:gd name="connsiteY425" fmla="*/ 4633689 h 6858000"/>
              <a:gd name="connsiteX426" fmla="*/ 8274247 w 12192000"/>
              <a:gd name="connsiteY426" fmla="*/ 4632070 h 6858000"/>
              <a:gd name="connsiteX427" fmla="*/ 8279415 w 12192000"/>
              <a:gd name="connsiteY427" fmla="*/ 4633284 h 6858000"/>
              <a:gd name="connsiteX428" fmla="*/ 8283106 w 12192000"/>
              <a:gd name="connsiteY428" fmla="*/ 4630047 h 6858000"/>
              <a:gd name="connsiteX429" fmla="*/ 8280892 w 12192000"/>
              <a:gd name="connsiteY429" fmla="*/ 4626000 h 6858000"/>
              <a:gd name="connsiteX430" fmla="*/ 8270556 w 12192000"/>
              <a:gd name="connsiteY430" fmla="*/ 4616691 h 6858000"/>
              <a:gd name="connsiteX431" fmla="*/ 8272033 w 12192000"/>
              <a:gd name="connsiteY431" fmla="*/ 4606169 h 6858000"/>
              <a:gd name="connsiteX432" fmla="*/ 8277939 w 12192000"/>
              <a:gd name="connsiteY432" fmla="*/ 4600098 h 6858000"/>
              <a:gd name="connsiteX433" fmla="*/ 8282368 w 12192000"/>
              <a:gd name="connsiteY433" fmla="*/ 4602121 h 6858000"/>
              <a:gd name="connsiteX434" fmla="*/ 8283844 w 12192000"/>
              <a:gd name="connsiteY434" fmla="*/ 4612239 h 6858000"/>
              <a:gd name="connsiteX435" fmla="*/ 8289012 w 12192000"/>
              <a:gd name="connsiteY435" fmla="*/ 4615477 h 6858000"/>
              <a:gd name="connsiteX436" fmla="*/ 8295656 w 12192000"/>
              <a:gd name="connsiteY436" fmla="*/ 4611025 h 6858000"/>
              <a:gd name="connsiteX437" fmla="*/ 8296395 w 12192000"/>
              <a:gd name="connsiteY437" fmla="*/ 4603336 h 6858000"/>
              <a:gd name="connsiteX438" fmla="*/ 8305254 w 12192000"/>
              <a:gd name="connsiteY438" fmla="*/ 4594837 h 6858000"/>
              <a:gd name="connsiteX439" fmla="*/ 8311898 w 12192000"/>
              <a:gd name="connsiteY439" fmla="*/ 4596860 h 6858000"/>
              <a:gd name="connsiteX440" fmla="*/ 8317804 w 12192000"/>
              <a:gd name="connsiteY440" fmla="*/ 4587956 h 6858000"/>
              <a:gd name="connsiteX441" fmla="*/ 8317804 w 12192000"/>
              <a:gd name="connsiteY441" fmla="*/ 4574196 h 6858000"/>
              <a:gd name="connsiteX442" fmla="*/ 8327401 w 12192000"/>
              <a:gd name="connsiteY442" fmla="*/ 4565697 h 6858000"/>
              <a:gd name="connsiteX443" fmla="*/ 8327401 w 12192000"/>
              <a:gd name="connsiteY443" fmla="*/ 4562864 h 6858000"/>
              <a:gd name="connsiteX444" fmla="*/ 8321495 w 12192000"/>
              <a:gd name="connsiteY444" fmla="*/ 4557198 h 6858000"/>
              <a:gd name="connsiteX445" fmla="*/ 8321495 w 12192000"/>
              <a:gd name="connsiteY445" fmla="*/ 4551127 h 6858000"/>
              <a:gd name="connsiteX446" fmla="*/ 8313374 w 12192000"/>
              <a:gd name="connsiteY446" fmla="*/ 4541010 h 6858000"/>
              <a:gd name="connsiteX447" fmla="*/ 8318542 w 12192000"/>
              <a:gd name="connsiteY447" fmla="*/ 4541010 h 6858000"/>
              <a:gd name="connsiteX448" fmla="*/ 8327401 w 12192000"/>
              <a:gd name="connsiteY448" fmla="*/ 4546271 h 6858000"/>
              <a:gd name="connsiteX449" fmla="*/ 8335522 w 12192000"/>
              <a:gd name="connsiteY449" fmla="*/ 4540605 h 6858000"/>
              <a:gd name="connsiteX450" fmla="*/ 8332569 w 12192000"/>
              <a:gd name="connsiteY450" fmla="*/ 4534534 h 6858000"/>
              <a:gd name="connsiteX451" fmla="*/ 12052579 w 12192000"/>
              <a:gd name="connsiteY451" fmla="*/ 4480302 h 6858000"/>
              <a:gd name="connsiteX452" fmla="*/ 12055532 w 12192000"/>
              <a:gd name="connsiteY452" fmla="*/ 4485564 h 6858000"/>
              <a:gd name="connsiteX453" fmla="*/ 12051841 w 12192000"/>
              <a:gd name="connsiteY453" fmla="*/ 4492848 h 6858000"/>
              <a:gd name="connsiteX454" fmla="*/ 12028955 w 12192000"/>
              <a:gd name="connsiteY454" fmla="*/ 4501348 h 6858000"/>
              <a:gd name="connsiteX455" fmla="*/ 12022311 w 12192000"/>
              <a:gd name="connsiteY455" fmla="*/ 4498919 h 6858000"/>
              <a:gd name="connsiteX456" fmla="*/ 12029694 w 12192000"/>
              <a:gd name="connsiteY456" fmla="*/ 4492848 h 6858000"/>
              <a:gd name="connsiteX457" fmla="*/ 12045197 w 12192000"/>
              <a:gd name="connsiteY457" fmla="*/ 4485968 h 6858000"/>
              <a:gd name="connsiteX458" fmla="*/ 12042982 w 12192000"/>
              <a:gd name="connsiteY458" fmla="*/ 4484349 h 6858000"/>
              <a:gd name="connsiteX459" fmla="*/ 11978755 w 12192000"/>
              <a:gd name="connsiteY459" fmla="*/ 4478279 h 6858000"/>
              <a:gd name="connsiteX460" fmla="*/ 11983923 w 12192000"/>
              <a:gd name="connsiteY460" fmla="*/ 4481516 h 6858000"/>
              <a:gd name="connsiteX461" fmla="*/ 11985399 w 12192000"/>
              <a:gd name="connsiteY461" fmla="*/ 4485968 h 6858000"/>
              <a:gd name="connsiteX462" fmla="*/ 11978755 w 12192000"/>
              <a:gd name="connsiteY462" fmla="*/ 4488801 h 6858000"/>
              <a:gd name="connsiteX463" fmla="*/ 11969896 w 12192000"/>
              <a:gd name="connsiteY463" fmla="*/ 4488397 h 6858000"/>
              <a:gd name="connsiteX464" fmla="*/ 11974325 w 12192000"/>
              <a:gd name="connsiteY464" fmla="*/ 4481112 h 6858000"/>
              <a:gd name="connsiteX465" fmla="*/ 11978755 w 12192000"/>
              <a:gd name="connsiteY465" fmla="*/ 4478279 h 6858000"/>
              <a:gd name="connsiteX466" fmla="*/ 12051841 w 12192000"/>
              <a:gd name="connsiteY466" fmla="*/ 4464114 h 6858000"/>
              <a:gd name="connsiteX467" fmla="*/ 12055532 w 12192000"/>
              <a:gd name="connsiteY467" fmla="*/ 4464518 h 6858000"/>
              <a:gd name="connsiteX468" fmla="*/ 12051841 w 12192000"/>
              <a:gd name="connsiteY468" fmla="*/ 4473827 h 6858000"/>
              <a:gd name="connsiteX469" fmla="*/ 12045935 w 12192000"/>
              <a:gd name="connsiteY469" fmla="*/ 4471803 h 6858000"/>
              <a:gd name="connsiteX470" fmla="*/ 11856206 w 12192000"/>
              <a:gd name="connsiteY470" fmla="*/ 4418786 h 6858000"/>
              <a:gd name="connsiteX471" fmla="*/ 11869495 w 12192000"/>
              <a:gd name="connsiteY471" fmla="*/ 4428499 h 6858000"/>
              <a:gd name="connsiteX472" fmla="*/ 11878354 w 12192000"/>
              <a:gd name="connsiteY472" fmla="*/ 4428499 h 6858000"/>
              <a:gd name="connsiteX473" fmla="*/ 11887213 w 12192000"/>
              <a:gd name="connsiteY473" fmla="*/ 4424047 h 6858000"/>
              <a:gd name="connsiteX474" fmla="*/ 11899025 w 12192000"/>
              <a:gd name="connsiteY474" fmla="*/ 4429308 h 6858000"/>
              <a:gd name="connsiteX475" fmla="*/ 11901978 w 12192000"/>
              <a:gd name="connsiteY475" fmla="*/ 4437403 h 6858000"/>
              <a:gd name="connsiteX476" fmla="*/ 11912313 w 12192000"/>
              <a:gd name="connsiteY476" fmla="*/ 4437403 h 6858000"/>
              <a:gd name="connsiteX477" fmla="*/ 11920434 w 12192000"/>
              <a:gd name="connsiteY477" fmla="*/ 4449139 h 6858000"/>
              <a:gd name="connsiteX478" fmla="*/ 11928554 w 12192000"/>
              <a:gd name="connsiteY478" fmla="*/ 4456424 h 6858000"/>
              <a:gd name="connsiteX479" fmla="*/ 11928554 w 12192000"/>
              <a:gd name="connsiteY479" fmla="*/ 4462090 h 6858000"/>
              <a:gd name="connsiteX480" fmla="*/ 11916004 w 12192000"/>
              <a:gd name="connsiteY480" fmla="*/ 4468161 h 6858000"/>
              <a:gd name="connsiteX481" fmla="*/ 11901978 w 12192000"/>
              <a:gd name="connsiteY481" fmla="*/ 4469375 h 6858000"/>
              <a:gd name="connsiteX482" fmla="*/ 11890904 w 12192000"/>
              <a:gd name="connsiteY482" fmla="*/ 4464923 h 6858000"/>
              <a:gd name="connsiteX483" fmla="*/ 11882783 w 12192000"/>
              <a:gd name="connsiteY483" fmla="*/ 4453996 h 6858000"/>
              <a:gd name="connsiteX484" fmla="*/ 11874663 w 12192000"/>
              <a:gd name="connsiteY484" fmla="*/ 4452377 h 6858000"/>
              <a:gd name="connsiteX485" fmla="*/ 11866542 w 12192000"/>
              <a:gd name="connsiteY485" fmla="*/ 4443473 h 6858000"/>
              <a:gd name="connsiteX486" fmla="*/ 11855468 w 12192000"/>
              <a:gd name="connsiteY486" fmla="*/ 4445092 h 6858000"/>
              <a:gd name="connsiteX487" fmla="*/ 11841442 w 12192000"/>
              <a:gd name="connsiteY487" fmla="*/ 4442259 h 6858000"/>
              <a:gd name="connsiteX488" fmla="*/ 11834059 w 12192000"/>
              <a:gd name="connsiteY488" fmla="*/ 4435784 h 6858000"/>
              <a:gd name="connsiteX489" fmla="*/ 11834797 w 12192000"/>
              <a:gd name="connsiteY489" fmla="*/ 4429308 h 6858000"/>
              <a:gd name="connsiteX490" fmla="*/ 12192000 w 12192000"/>
              <a:gd name="connsiteY490" fmla="*/ 4390000 h 6858000"/>
              <a:gd name="connsiteX491" fmla="*/ 12192000 w 12192000"/>
              <a:gd name="connsiteY491" fmla="*/ 4417923 h 6858000"/>
              <a:gd name="connsiteX492" fmla="*/ 12182510 w 12192000"/>
              <a:gd name="connsiteY492" fmla="*/ 4419595 h 6858000"/>
              <a:gd name="connsiteX493" fmla="*/ 12173651 w 12192000"/>
              <a:gd name="connsiteY493" fmla="*/ 4418786 h 6858000"/>
              <a:gd name="connsiteX494" fmla="*/ 12165531 w 12192000"/>
              <a:gd name="connsiteY494" fmla="*/ 4421214 h 6858000"/>
              <a:gd name="connsiteX495" fmla="*/ 12155933 w 12192000"/>
              <a:gd name="connsiteY495" fmla="*/ 4429308 h 6858000"/>
              <a:gd name="connsiteX496" fmla="*/ 12154457 w 12192000"/>
              <a:gd name="connsiteY496" fmla="*/ 4430118 h 6858000"/>
              <a:gd name="connsiteX497" fmla="*/ 12149289 w 12192000"/>
              <a:gd name="connsiteY497" fmla="*/ 4432141 h 6858000"/>
              <a:gd name="connsiteX498" fmla="*/ 12144860 w 12192000"/>
              <a:gd name="connsiteY498" fmla="*/ 4437403 h 6858000"/>
              <a:gd name="connsiteX499" fmla="*/ 12126404 w 12192000"/>
              <a:gd name="connsiteY499" fmla="*/ 4450353 h 6858000"/>
              <a:gd name="connsiteX500" fmla="*/ 12120498 w 12192000"/>
              <a:gd name="connsiteY500" fmla="*/ 4459257 h 6858000"/>
              <a:gd name="connsiteX501" fmla="*/ 12110901 w 12192000"/>
              <a:gd name="connsiteY501" fmla="*/ 4465328 h 6858000"/>
              <a:gd name="connsiteX502" fmla="*/ 12102780 w 12192000"/>
              <a:gd name="connsiteY502" fmla="*/ 4464923 h 6858000"/>
              <a:gd name="connsiteX503" fmla="*/ 12093921 w 12192000"/>
              <a:gd name="connsiteY503" fmla="*/ 4467351 h 6858000"/>
              <a:gd name="connsiteX504" fmla="*/ 12079894 w 12192000"/>
              <a:gd name="connsiteY504" fmla="*/ 4475850 h 6858000"/>
              <a:gd name="connsiteX505" fmla="*/ 12063653 w 12192000"/>
              <a:gd name="connsiteY505" fmla="*/ 4476660 h 6858000"/>
              <a:gd name="connsiteX506" fmla="*/ 12058485 w 12192000"/>
              <a:gd name="connsiteY506" fmla="*/ 4473017 h 6858000"/>
              <a:gd name="connsiteX507" fmla="*/ 12061438 w 12192000"/>
              <a:gd name="connsiteY507" fmla="*/ 4463709 h 6858000"/>
              <a:gd name="connsiteX508" fmla="*/ 12065868 w 12192000"/>
              <a:gd name="connsiteY508" fmla="*/ 4466137 h 6858000"/>
              <a:gd name="connsiteX509" fmla="*/ 12071035 w 12192000"/>
              <a:gd name="connsiteY509" fmla="*/ 4466137 h 6858000"/>
              <a:gd name="connsiteX510" fmla="*/ 12068821 w 12192000"/>
              <a:gd name="connsiteY510" fmla="*/ 4462495 h 6858000"/>
              <a:gd name="connsiteX511" fmla="*/ 12065129 w 12192000"/>
              <a:gd name="connsiteY511" fmla="*/ 4458852 h 6858000"/>
              <a:gd name="connsiteX512" fmla="*/ 12066606 w 12192000"/>
              <a:gd name="connsiteY512" fmla="*/ 4455210 h 6858000"/>
              <a:gd name="connsiteX513" fmla="*/ 12076203 w 12192000"/>
              <a:gd name="connsiteY513" fmla="*/ 4440640 h 6858000"/>
              <a:gd name="connsiteX514" fmla="*/ 12079894 w 12192000"/>
              <a:gd name="connsiteY514" fmla="*/ 4431332 h 6858000"/>
              <a:gd name="connsiteX515" fmla="*/ 12089491 w 12192000"/>
              <a:gd name="connsiteY515" fmla="*/ 4425666 h 6858000"/>
              <a:gd name="connsiteX516" fmla="*/ 12092444 w 12192000"/>
              <a:gd name="connsiteY516" fmla="*/ 4423238 h 6858000"/>
              <a:gd name="connsiteX517" fmla="*/ 12099827 w 12192000"/>
              <a:gd name="connsiteY517" fmla="*/ 4416357 h 6858000"/>
              <a:gd name="connsiteX518" fmla="*/ 12113115 w 12192000"/>
              <a:gd name="connsiteY518" fmla="*/ 4415143 h 6858000"/>
              <a:gd name="connsiteX519" fmla="*/ 12119759 w 12192000"/>
              <a:gd name="connsiteY519" fmla="*/ 4413120 h 6858000"/>
              <a:gd name="connsiteX520" fmla="*/ 12127880 w 12192000"/>
              <a:gd name="connsiteY520" fmla="*/ 4411096 h 6858000"/>
              <a:gd name="connsiteX521" fmla="*/ 12132310 w 12192000"/>
              <a:gd name="connsiteY521" fmla="*/ 4409073 h 6858000"/>
              <a:gd name="connsiteX522" fmla="*/ 12144122 w 12192000"/>
              <a:gd name="connsiteY522" fmla="*/ 4403811 h 6858000"/>
              <a:gd name="connsiteX523" fmla="*/ 12159625 w 12192000"/>
              <a:gd name="connsiteY523" fmla="*/ 4390860 h 6858000"/>
              <a:gd name="connsiteX524" fmla="*/ 12181034 w 12192000"/>
              <a:gd name="connsiteY524" fmla="*/ 4391670 h 6858000"/>
              <a:gd name="connsiteX525" fmla="*/ 11872448 w 12192000"/>
              <a:gd name="connsiteY525" fmla="*/ 4389646 h 6858000"/>
              <a:gd name="connsiteX526" fmla="*/ 11876139 w 12192000"/>
              <a:gd name="connsiteY526" fmla="*/ 4392075 h 6858000"/>
              <a:gd name="connsiteX527" fmla="*/ 11875401 w 12192000"/>
              <a:gd name="connsiteY527" fmla="*/ 4397741 h 6858000"/>
              <a:gd name="connsiteX528" fmla="*/ 11868757 w 12192000"/>
              <a:gd name="connsiteY528" fmla="*/ 4398955 h 6858000"/>
              <a:gd name="connsiteX529" fmla="*/ 11872448 w 12192000"/>
              <a:gd name="connsiteY529" fmla="*/ 4389646 h 6858000"/>
              <a:gd name="connsiteX530" fmla="*/ 11668692 w 12192000"/>
              <a:gd name="connsiteY530" fmla="*/ 4389646 h 6858000"/>
              <a:gd name="connsiteX531" fmla="*/ 11671645 w 12192000"/>
              <a:gd name="connsiteY531" fmla="*/ 4394908 h 6858000"/>
              <a:gd name="connsiteX532" fmla="*/ 11666478 w 12192000"/>
              <a:gd name="connsiteY532" fmla="*/ 4397336 h 6858000"/>
              <a:gd name="connsiteX533" fmla="*/ 11663525 w 12192000"/>
              <a:gd name="connsiteY533" fmla="*/ 4394098 h 6858000"/>
              <a:gd name="connsiteX534" fmla="*/ 12050365 w 12192000"/>
              <a:gd name="connsiteY534" fmla="*/ 4384790 h 6858000"/>
              <a:gd name="connsiteX535" fmla="*/ 12042244 w 12192000"/>
              <a:gd name="connsiteY535" fmla="*/ 4388432 h 6858000"/>
              <a:gd name="connsiteX536" fmla="*/ 12036338 w 12192000"/>
              <a:gd name="connsiteY536" fmla="*/ 4394098 h 6858000"/>
              <a:gd name="connsiteX537" fmla="*/ 12040029 w 12192000"/>
              <a:gd name="connsiteY537" fmla="*/ 4386813 h 6858000"/>
              <a:gd name="connsiteX538" fmla="*/ 11859159 w 12192000"/>
              <a:gd name="connsiteY538" fmla="*/ 4382361 h 6858000"/>
              <a:gd name="connsiteX539" fmla="*/ 11867280 w 12192000"/>
              <a:gd name="connsiteY539" fmla="*/ 4384790 h 6858000"/>
              <a:gd name="connsiteX540" fmla="*/ 11863589 w 12192000"/>
              <a:gd name="connsiteY540" fmla="*/ 4388432 h 6858000"/>
              <a:gd name="connsiteX541" fmla="*/ 11860636 w 12192000"/>
              <a:gd name="connsiteY541" fmla="*/ 4399359 h 6858000"/>
              <a:gd name="connsiteX542" fmla="*/ 11855468 w 12192000"/>
              <a:gd name="connsiteY542" fmla="*/ 4392884 h 6858000"/>
              <a:gd name="connsiteX543" fmla="*/ 11859159 w 12192000"/>
              <a:gd name="connsiteY543" fmla="*/ 4382361 h 6858000"/>
              <a:gd name="connsiteX544" fmla="*/ 12107948 w 12192000"/>
              <a:gd name="connsiteY544" fmla="*/ 4376291 h 6858000"/>
              <a:gd name="connsiteX545" fmla="*/ 12108686 w 12192000"/>
              <a:gd name="connsiteY545" fmla="*/ 4380338 h 6858000"/>
              <a:gd name="connsiteX546" fmla="*/ 12101303 w 12192000"/>
              <a:gd name="connsiteY546" fmla="*/ 4390051 h 6858000"/>
              <a:gd name="connsiteX547" fmla="*/ 12096136 w 12192000"/>
              <a:gd name="connsiteY547" fmla="*/ 4385599 h 6858000"/>
              <a:gd name="connsiteX548" fmla="*/ 12089491 w 12192000"/>
              <a:gd name="connsiteY548" fmla="*/ 4386004 h 6858000"/>
              <a:gd name="connsiteX549" fmla="*/ 12093921 w 12192000"/>
              <a:gd name="connsiteY549" fmla="*/ 4381552 h 6858000"/>
              <a:gd name="connsiteX550" fmla="*/ 12102780 w 12192000"/>
              <a:gd name="connsiteY550" fmla="*/ 4380338 h 6858000"/>
              <a:gd name="connsiteX551" fmla="*/ 12084324 w 12192000"/>
              <a:gd name="connsiteY551" fmla="*/ 4372648 h 6858000"/>
              <a:gd name="connsiteX552" fmla="*/ 12088015 w 12192000"/>
              <a:gd name="connsiteY552" fmla="*/ 4374672 h 6858000"/>
              <a:gd name="connsiteX553" fmla="*/ 12077680 w 12192000"/>
              <a:gd name="connsiteY553" fmla="*/ 4383576 h 6858000"/>
              <a:gd name="connsiteX554" fmla="*/ 12073250 w 12192000"/>
              <a:gd name="connsiteY554" fmla="*/ 4388837 h 6858000"/>
              <a:gd name="connsiteX555" fmla="*/ 12062915 w 12192000"/>
              <a:gd name="connsiteY555" fmla="*/ 4390860 h 6858000"/>
              <a:gd name="connsiteX556" fmla="*/ 12058485 w 12192000"/>
              <a:gd name="connsiteY556" fmla="*/ 4387218 h 6858000"/>
              <a:gd name="connsiteX557" fmla="*/ 12068821 w 12192000"/>
              <a:gd name="connsiteY557" fmla="*/ 4380743 h 6858000"/>
              <a:gd name="connsiteX558" fmla="*/ 12066606 w 12192000"/>
              <a:gd name="connsiteY558" fmla="*/ 4376695 h 6858000"/>
              <a:gd name="connsiteX559" fmla="*/ 12070297 w 12192000"/>
              <a:gd name="connsiteY559" fmla="*/ 4375077 h 6858000"/>
              <a:gd name="connsiteX560" fmla="*/ 12077680 w 12192000"/>
              <a:gd name="connsiteY560" fmla="*/ 4376291 h 6858000"/>
              <a:gd name="connsiteX561" fmla="*/ 11706343 w 12192000"/>
              <a:gd name="connsiteY561" fmla="*/ 4372648 h 6858000"/>
              <a:gd name="connsiteX562" fmla="*/ 11721846 w 12192000"/>
              <a:gd name="connsiteY562" fmla="*/ 4377505 h 6858000"/>
              <a:gd name="connsiteX563" fmla="*/ 11719631 w 12192000"/>
              <a:gd name="connsiteY563" fmla="*/ 4388432 h 6858000"/>
              <a:gd name="connsiteX564" fmla="*/ 11715202 w 12192000"/>
              <a:gd name="connsiteY564" fmla="*/ 4394098 h 6858000"/>
              <a:gd name="connsiteX565" fmla="*/ 11716678 w 12192000"/>
              <a:gd name="connsiteY565" fmla="*/ 4401788 h 6858000"/>
              <a:gd name="connsiteX566" fmla="*/ 11709296 w 12192000"/>
              <a:gd name="connsiteY566" fmla="*/ 4399764 h 6858000"/>
              <a:gd name="connsiteX567" fmla="*/ 11699699 w 12192000"/>
              <a:gd name="connsiteY567" fmla="*/ 4403002 h 6858000"/>
              <a:gd name="connsiteX568" fmla="*/ 11684196 w 12192000"/>
              <a:gd name="connsiteY568" fmla="*/ 4398550 h 6858000"/>
              <a:gd name="connsiteX569" fmla="*/ 11680504 w 12192000"/>
              <a:gd name="connsiteY569" fmla="*/ 4394503 h 6858000"/>
              <a:gd name="connsiteX570" fmla="*/ 11684934 w 12192000"/>
              <a:gd name="connsiteY570" fmla="*/ 4391670 h 6858000"/>
              <a:gd name="connsiteX571" fmla="*/ 11693793 w 12192000"/>
              <a:gd name="connsiteY571" fmla="*/ 4392075 h 6858000"/>
              <a:gd name="connsiteX572" fmla="*/ 11696008 w 12192000"/>
              <a:gd name="connsiteY572" fmla="*/ 4379933 h 6858000"/>
              <a:gd name="connsiteX573" fmla="*/ 12055532 w 12192000"/>
              <a:gd name="connsiteY573" fmla="*/ 4371029 h 6858000"/>
              <a:gd name="connsiteX574" fmla="*/ 12057009 w 12192000"/>
              <a:gd name="connsiteY574" fmla="*/ 4375077 h 6858000"/>
              <a:gd name="connsiteX575" fmla="*/ 12054056 w 12192000"/>
              <a:gd name="connsiteY575" fmla="*/ 4379124 h 6858000"/>
              <a:gd name="connsiteX576" fmla="*/ 12048888 w 12192000"/>
              <a:gd name="connsiteY576" fmla="*/ 4376291 h 6858000"/>
              <a:gd name="connsiteX577" fmla="*/ 12170698 w 12192000"/>
              <a:gd name="connsiteY577" fmla="*/ 4369006 h 6858000"/>
              <a:gd name="connsiteX578" fmla="*/ 12173651 w 12192000"/>
              <a:gd name="connsiteY578" fmla="*/ 4371839 h 6858000"/>
              <a:gd name="connsiteX579" fmla="*/ 12169222 w 12192000"/>
              <a:gd name="connsiteY579" fmla="*/ 4374672 h 6858000"/>
              <a:gd name="connsiteX580" fmla="*/ 12167745 w 12192000"/>
              <a:gd name="connsiteY580" fmla="*/ 4372648 h 6858000"/>
              <a:gd name="connsiteX581" fmla="*/ 12125665 w 12192000"/>
              <a:gd name="connsiteY581" fmla="*/ 4367792 h 6858000"/>
              <a:gd name="connsiteX582" fmla="*/ 12130095 w 12192000"/>
              <a:gd name="connsiteY582" fmla="*/ 4370220 h 6858000"/>
              <a:gd name="connsiteX583" fmla="*/ 12143383 w 12192000"/>
              <a:gd name="connsiteY583" fmla="*/ 4368601 h 6858000"/>
              <a:gd name="connsiteX584" fmla="*/ 12148551 w 12192000"/>
              <a:gd name="connsiteY584" fmla="*/ 4371839 h 6858000"/>
              <a:gd name="connsiteX585" fmla="*/ 12142645 w 12192000"/>
              <a:gd name="connsiteY585" fmla="*/ 4377910 h 6858000"/>
              <a:gd name="connsiteX586" fmla="*/ 12126404 w 12192000"/>
              <a:gd name="connsiteY586" fmla="*/ 4383171 h 6858000"/>
              <a:gd name="connsiteX587" fmla="*/ 12117545 w 12192000"/>
              <a:gd name="connsiteY587" fmla="*/ 4381147 h 6858000"/>
              <a:gd name="connsiteX588" fmla="*/ 12116068 w 12192000"/>
              <a:gd name="connsiteY588" fmla="*/ 4377910 h 6858000"/>
              <a:gd name="connsiteX589" fmla="*/ 12119759 w 12192000"/>
              <a:gd name="connsiteY589" fmla="*/ 4374672 h 6858000"/>
              <a:gd name="connsiteX590" fmla="*/ 12115330 w 12192000"/>
              <a:gd name="connsiteY590" fmla="*/ 4371839 h 6858000"/>
              <a:gd name="connsiteX591" fmla="*/ 11789026 w 12192000"/>
              <a:gd name="connsiteY591" fmla="*/ 4364149 h 6858000"/>
              <a:gd name="connsiteX592" fmla="*/ 11797885 w 12192000"/>
              <a:gd name="connsiteY592" fmla="*/ 4367387 h 6858000"/>
              <a:gd name="connsiteX593" fmla="*/ 11806744 w 12192000"/>
              <a:gd name="connsiteY593" fmla="*/ 4372648 h 6858000"/>
              <a:gd name="connsiteX594" fmla="*/ 11817080 w 12192000"/>
              <a:gd name="connsiteY594" fmla="*/ 4369411 h 6858000"/>
              <a:gd name="connsiteX595" fmla="*/ 11826677 w 12192000"/>
              <a:gd name="connsiteY595" fmla="*/ 4374672 h 6858000"/>
              <a:gd name="connsiteX596" fmla="*/ 11828153 w 12192000"/>
              <a:gd name="connsiteY596" fmla="*/ 4382766 h 6858000"/>
              <a:gd name="connsiteX597" fmla="*/ 11833321 w 12192000"/>
              <a:gd name="connsiteY597" fmla="*/ 4380743 h 6858000"/>
              <a:gd name="connsiteX598" fmla="*/ 11831844 w 12192000"/>
              <a:gd name="connsiteY598" fmla="*/ 4373458 h 6858000"/>
              <a:gd name="connsiteX599" fmla="*/ 11842180 w 12192000"/>
              <a:gd name="connsiteY599" fmla="*/ 4376291 h 6858000"/>
              <a:gd name="connsiteX600" fmla="*/ 11840703 w 12192000"/>
              <a:gd name="connsiteY600" fmla="*/ 4383171 h 6858000"/>
              <a:gd name="connsiteX601" fmla="*/ 11843656 w 12192000"/>
              <a:gd name="connsiteY601" fmla="*/ 4391265 h 6858000"/>
              <a:gd name="connsiteX602" fmla="*/ 11847348 w 12192000"/>
              <a:gd name="connsiteY602" fmla="*/ 4387218 h 6858000"/>
              <a:gd name="connsiteX603" fmla="*/ 11846609 w 12192000"/>
              <a:gd name="connsiteY603" fmla="*/ 4397336 h 6858000"/>
              <a:gd name="connsiteX604" fmla="*/ 11833321 w 12192000"/>
              <a:gd name="connsiteY604" fmla="*/ 4397336 h 6858000"/>
              <a:gd name="connsiteX605" fmla="*/ 11839965 w 12192000"/>
              <a:gd name="connsiteY605" fmla="*/ 4402192 h 6858000"/>
              <a:gd name="connsiteX606" fmla="*/ 11825938 w 12192000"/>
              <a:gd name="connsiteY606" fmla="*/ 4400574 h 6858000"/>
              <a:gd name="connsiteX607" fmla="*/ 11816341 w 12192000"/>
              <a:gd name="connsiteY607" fmla="*/ 4402192 h 6858000"/>
              <a:gd name="connsiteX608" fmla="*/ 11813388 w 12192000"/>
              <a:gd name="connsiteY608" fmla="*/ 4395717 h 6858000"/>
              <a:gd name="connsiteX609" fmla="*/ 11802315 w 12192000"/>
              <a:gd name="connsiteY609" fmla="*/ 4404216 h 6858000"/>
              <a:gd name="connsiteX610" fmla="*/ 11792717 w 12192000"/>
              <a:gd name="connsiteY610" fmla="*/ 4402597 h 6858000"/>
              <a:gd name="connsiteX611" fmla="*/ 11781644 w 12192000"/>
              <a:gd name="connsiteY611" fmla="*/ 4407049 h 6858000"/>
              <a:gd name="connsiteX612" fmla="*/ 11772785 w 12192000"/>
              <a:gd name="connsiteY612" fmla="*/ 4403811 h 6858000"/>
              <a:gd name="connsiteX613" fmla="*/ 11768355 w 12192000"/>
              <a:gd name="connsiteY613" fmla="*/ 4409477 h 6858000"/>
              <a:gd name="connsiteX614" fmla="*/ 11758020 w 12192000"/>
              <a:gd name="connsiteY614" fmla="*/ 4412715 h 6858000"/>
              <a:gd name="connsiteX615" fmla="*/ 11750638 w 12192000"/>
              <a:gd name="connsiteY615" fmla="*/ 4409882 h 6858000"/>
              <a:gd name="connsiteX616" fmla="*/ 11737349 w 12192000"/>
              <a:gd name="connsiteY616" fmla="*/ 4412715 h 6858000"/>
              <a:gd name="connsiteX617" fmla="*/ 11728490 w 12192000"/>
              <a:gd name="connsiteY617" fmla="*/ 4409073 h 6858000"/>
              <a:gd name="connsiteX618" fmla="*/ 11724061 w 12192000"/>
              <a:gd name="connsiteY618" fmla="*/ 4403811 h 6858000"/>
              <a:gd name="connsiteX619" fmla="*/ 11727014 w 12192000"/>
              <a:gd name="connsiteY619" fmla="*/ 4400169 h 6858000"/>
              <a:gd name="connsiteX620" fmla="*/ 11723323 w 12192000"/>
              <a:gd name="connsiteY620" fmla="*/ 4396931 h 6858000"/>
              <a:gd name="connsiteX621" fmla="*/ 11724799 w 12192000"/>
              <a:gd name="connsiteY621" fmla="*/ 4391265 h 6858000"/>
              <a:gd name="connsiteX622" fmla="*/ 11731443 w 12192000"/>
              <a:gd name="connsiteY622" fmla="*/ 4383980 h 6858000"/>
              <a:gd name="connsiteX623" fmla="*/ 11746208 w 12192000"/>
              <a:gd name="connsiteY623" fmla="*/ 4378719 h 6858000"/>
              <a:gd name="connsiteX624" fmla="*/ 11755067 w 12192000"/>
              <a:gd name="connsiteY624" fmla="*/ 4380743 h 6858000"/>
              <a:gd name="connsiteX625" fmla="*/ 11763188 w 12192000"/>
              <a:gd name="connsiteY625" fmla="*/ 4378719 h 6858000"/>
              <a:gd name="connsiteX626" fmla="*/ 11769832 w 12192000"/>
              <a:gd name="connsiteY626" fmla="*/ 4380338 h 6858000"/>
              <a:gd name="connsiteX627" fmla="*/ 11772785 w 12192000"/>
              <a:gd name="connsiteY627" fmla="*/ 4388027 h 6858000"/>
              <a:gd name="connsiteX628" fmla="*/ 11784597 w 12192000"/>
              <a:gd name="connsiteY628" fmla="*/ 4394908 h 6858000"/>
              <a:gd name="connsiteX629" fmla="*/ 11791979 w 12192000"/>
              <a:gd name="connsiteY629" fmla="*/ 4391670 h 6858000"/>
              <a:gd name="connsiteX630" fmla="*/ 11805268 w 12192000"/>
              <a:gd name="connsiteY630" fmla="*/ 4390051 h 6858000"/>
              <a:gd name="connsiteX631" fmla="*/ 11797885 w 12192000"/>
              <a:gd name="connsiteY631" fmla="*/ 4382766 h 6858000"/>
              <a:gd name="connsiteX632" fmla="*/ 11777214 w 12192000"/>
              <a:gd name="connsiteY632" fmla="*/ 4375886 h 6858000"/>
              <a:gd name="connsiteX633" fmla="*/ 11777214 w 12192000"/>
              <a:gd name="connsiteY633" fmla="*/ 4371029 h 6858000"/>
              <a:gd name="connsiteX634" fmla="*/ 11652451 w 12192000"/>
              <a:gd name="connsiteY634" fmla="*/ 4361316 h 6858000"/>
              <a:gd name="connsiteX635" fmla="*/ 11665740 w 12192000"/>
              <a:gd name="connsiteY635" fmla="*/ 4364149 h 6858000"/>
              <a:gd name="connsiteX636" fmla="*/ 11676075 w 12192000"/>
              <a:gd name="connsiteY636" fmla="*/ 4375886 h 6858000"/>
              <a:gd name="connsiteX637" fmla="*/ 11673860 w 12192000"/>
              <a:gd name="connsiteY637" fmla="*/ 4381147 h 6858000"/>
              <a:gd name="connsiteX638" fmla="*/ 11665001 w 12192000"/>
              <a:gd name="connsiteY638" fmla="*/ 4382766 h 6858000"/>
              <a:gd name="connsiteX639" fmla="*/ 11661310 w 12192000"/>
              <a:gd name="connsiteY639" fmla="*/ 4386004 h 6858000"/>
              <a:gd name="connsiteX640" fmla="*/ 11653928 w 12192000"/>
              <a:gd name="connsiteY640" fmla="*/ 4389646 h 6858000"/>
              <a:gd name="connsiteX641" fmla="*/ 11649498 w 12192000"/>
              <a:gd name="connsiteY641" fmla="*/ 4395312 h 6858000"/>
              <a:gd name="connsiteX642" fmla="*/ 11646545 w 12192000"/>
              <a:gd name="connsiteY642" fmla="*/ 4390051 h 6858000"/>
              <a:gd name="connsiteX643" fmla="*/ 11634733 w 12192000"/>
              <a:gd name="connsiteY643" fmla="*/ 4381552 h 6858000"/>
              <a:gd name="connsiteX644" fmla="*/ 11620707 w 12192000"/>
              <a:gd name="connsiteY644" fmla="*/ 4378719 h 6858000"/>
              <a:gd name="connsiteX645" fmla="*/ 11616277 w 12192000"/>
              <a:gd name="connsiteY645" fmla="*/ 4373053 h 6858000"/>
              <a:gd name="connsiteX646" fmla="*/ 11616277 w 12192000"/>
              <a:gd name="connsiteY646" fmla="*/ 4365768 h 6858000"/>
              <a:gd name="connsiteX647" fmla="*/ 11627351 w 12192000"/>
              <a:gd name="connsiteY647" fmla="*/ 4362935 h 6858000"/>
              <a:gd name="connsiteX648" fmla="*/ 11638425 w 12192000"/>
              <a:gd name="connsiteY648" fmla="*/ 4365768 h 6858000"/>
              <a:gd name="connsiteX649" fmla="*/ 12033385 w 12192000"/>
              <a:gd name="connsiteY649" fmla="*/ 4360507 h 6858000"/>
              <a:gd name="connsiteX650" fmla="*/ 12043720 w 12192000"/>
              <a:gd name="connsiteY650" fmla="*/ 4364554 h 6858000"/>
              <a:gd name="connsiteX651" fmla="*/ 12045197 w 12192000"/>
              <a:gd name="connsiteY651" fmla="*/ 4373053 h 6858000"/>
              <a:gd name="connsiteX652" fmla="*/ 12040767 w 12192000"/>
              <a:gd name="connsiteY652" fmla="*/ 4380338 h 6858000"/>
              <a:gd name="connsiteX653" fmla="*/ 12034123 w 12192000"/>
              <a:gd name="connsiteY653" fmla="*/ 4383171 h 6858000"/>
              <a:gd name="connsiteX654" fmla="*/ 12026741 w 12192000"/>
              <a:gd name="connsiteY654" fmla="*/ 4392075 h 6858000"/>
              <a:gd name="connsiteX655" fmla="*/ 12016405 w 12192000"/>
              <a:gd name="connsiteY655" fmla="*/ 4393289 h 6858000"/>
              <a:gd name="connsiteX656" fmla="*/ 12011976 w 12192000"/>
              <a:gd name="connsiteY656" fmla="*/ 4397741 h 6858000"/>
              <a:gd name="connsiteX657" fmla="*/ 12004593 w 12192000"/>
              <a:gd name="connsiteY657" fmla="*/ 4395312 h 6858000"/>
              <a:gd name="connsiteX658" fmla="*/ 11989829 w 12192000"/>
              <a:gd name="connsiteY658" fmla="*/ 4394908 h 6858000"/>
              <a:gd name="connsiteX659" fmla="*/ 11975802 w 12192000"/>
              <a:gd name="connsiteY659" fmla="*/ 4400978 h 6858000"/>
              <a:gd name="connsiteX660" fmla="*/ 11959561 w 12192000"/>
              <a:gd name="connsiteY660" fmla="*/ 4398145 h 6858000"/>
              <a:gd name="connsiteX661" fmla="*/ 11948487 w 12192000"/>
              <a:gd name="connsiteY661" fmla="*/ 4402597 h 6858000"/>
              <a:gd name="connsiteX662" fmla="*/ 11946272 w 12192000"/>
              <a:gd name="connsiteY662" fmla="*/ 4405025 h 6858000"/>
              <a:gd name="connsiteX663" fmla="*/ 11938890 w 12192000"/>
              <a:gd name="connsiteY663" fmla="*/ 4405025 h 6858000"/>
              <a:gd name="connsiteX664" fmla="*/ 11933722 w 12192000"/>
              <a:gd name="connsiteY664" fmla="*/ 4402192 h 6858000"/>
              <a:gd name="connsiteX665" fmla="*/ 11924863 w 12192000"/>
              <a:gd name="connsiteY665" fmla="*/ 4405430 h 6858000"/>
              <a:gd name="connsiteX666" fmla="*/ 11918957 w 12192000"/>
              <a:gd name="connsiteY666" fmla="*/ 4400978 h 6858000"/>
              <a:gd name="connsiteX667" fmla="*/ 11910836 w 12192000"/>
              <a:gd name="connsiteY667" fmla="*/ 4400169 h 6858000"/>
              <a:gd name="connsiteX668" fmla="*/ 11904192 w 12192000"/>
              <a:gd name="connsiteY668" fmla="*/ 4401383 h 6858000"/>
              <a:gd name="connsiteX669" fmla="*/ 11896810 w 12192000"/>
              <a:gd name="connsiteY669" fmla="*/ 4399359 h 6858000"/>
              <a:gd name="connsiteX670" fmla="*/ 11890166 w 12192000"/>
              <a:gd name="connsiteY670" fmla="*/ 4400169 h 6858000"/>
              <a:gd name="connsiteX671" fmla="*/ 11881307 w 12192000"/>
              <a:gd name="connsiteY671" fmla="*/ 4398145 h 6858000"/>
              <a:gd name="connsiteX672" fmla="*/ 11878354 w 12192000"/>
              <a:gd name="connsiteY672" fmla="*/ 4390456 h 6858000"/>
              <a:gd name="connsiteX673" fmla="*/ 11881307 w 12192000"/>
              <a:gd name="connsiteY673" fmla="*/ 4382361 h 6858000"/>
              <a:gd name="connsiteX674" fmla="*/ 11896072 w 12192000"/>
              <a:gd name="connsiteY674" fmla="*/ 4374672 h 6858000"/>
              <a:gd name="connsiteX675" fmla="*/ 11920434 w 12192000"/>
              <a:gd name="connsiteY675" fmla="*/ 4369411 h 6858000"/>
              <a:gd name="connsiteX676" fmla="*/ 11932984 w 12192000"/>
              <a:gd name="connsiteY676" fmla="*/ 4375077 h 6858000"/>
              <a:gd name="connsiteX677" fmla="*/ 11939628 w 12192000"/>
              <a:gd name="connsiteY677" fmla="*/ 4373458 h 6858000"/>
              <a:gd name="connsiteX678" fmla="*/ 11952916 w 12192000"/>
              <a:gd name="connsiteY678" fmla="*/ 4376291 h 6858000"/>
              <a:gd name="connsiteX679" fmla="*/ 11966205 w 12192000"/>
              <a:gd name="connsiteY679" fmla="*/ 4384385 h 6858000"/>
              <a:gd name="connsiteX680" fmla="*/ 11976540 w 12192000"/>
              <a:gd name="connsiteY680" fmla="*/ 4380338 h 6858000"/>
              <a:gd name="connsiteX681" fmla="*/ 11990567 w 12192000"/>
              <a:gd name="connsiteY681" fmla="*/ 4381147 h 6858000"/>
              <a:gd name="connsiteX682" fmla="*/ 11997211 w 12192000"/>
              <a:gd name="connsiteY682" fmla="*/ 4386004 h 6858000"/>
              <a:gd name="connsiteX683" fmla="*/ 12008285 w 12192000"/>
              <a:gd name="connsiteY683" fmla="*/ 4384790 h 6858000"/>
              <a:gd name="connsiteX684" fmla="*/ 12014191 w 12192000"/>
              <a:gd name="connsiteY684" fmla="*/ 4378314 h 6858000"/>
              <a:gd name="connsiteX685" fmla="*/ 12023050 w 12192000"/>
              <a:gd name="connsiteY685" fmla="*/ 4375886 h 6858000"/>
              <a:gd name="connsiteX686" fmla="*/ 12028955 w 12192000"/>
              <a:gd name="connsiteY686" fmla="*/ 4367792 h 6858000"/>
              <a:gd name="connsiteX687" fmla="*/ 12025264 w 12192000"/>
              <a:gd name="connsiteY687" fmla="*/ 4365768 h 6858000"/>
              <a:gd name="connsiteX688" fmla="*/ 12192000 w 12192000"/>
              <a:gd name="connsiteY688" fmla="*/ 4341092 h 6858000"/>
              <a:gd name="connsiteX689" fmla="*/ 12192000 w 12192000"/>
              <a:gd name="connsiteY689" fmla="*/ 4353685 h 6858000"/>
              <a:gd name="connsiteX690" fmla="*/ 12186940 w 12192000"/>
              <a:gd name="connsiteY690" fmla="*/ 4356460 h 6858000"/>
              <a:gd name="connsiteX691" fmla="*/ 12184725 w 12192000"/>
              <a:gd name="connsiteY691" fmla="*/ 4352413 h 6858000"/>
              <a:gd name="connsiteX692" fmla="*/ 12188416 w 12192000"/>
              <a:gd name="connsiteY692" fmla="*/ 4342699 h 6858000"/>
              <a:gd name="connsiteX693" fmla="*/ 11680504 w 12192000"/>
              <a:gd name="connsiteY693" fmla="*/ 4323678 h 6858000"/>
              <a:gd name="connsiteX694" fmla="*/ 11687887 w 12192000"/>
              <a:gd name="connsiteY694" fmla="*/ 4324083 h 6858000"/>
              <a:gd name="connsiteX695" fmla="*/ 11690102 w 12192000"/>
              <a:gd name="connsiteY695" fmla="*/ 4323678 h 6858000"/>
              <a:gd name="connsiteX696" fmla="*/ 11689363 w 12192000"/>
              <a:gd name="connsiteY696" fmla="*/ 4326106 h 6858000"/>
              <a:gd name="connsiteX697" fmla="*/ 11681981 w 12192000"/>
              <a:gd name="connsiteY697" fmla="*/ 4326106 h 6858000"/>
              <a:gd name="connsiteX698" fmla="*/ 11925601 w 12192000"/>
              <a:gd name="connsiteY698" fmla="*/ 4314369 h 6858000"/>
              <a:gd name="connsiteX699" fmla="*/ 11932246 w 12192000"/>
              <a:gd name="connsiteY699" fmla="*/ 4317607 h 6858000"/>
              <a:gd name="connsiteX700" fmla="*/ 11927078 w 12192000"/>
              <a:gd name="connsiteY700" fmla="*/ 4321654 h 6858000"/>
              <a:gd name="connsiteX701" fmla="*/ 11921172 w 12192000"/>
              <a:gd name="connsiteY701" fmla="*/ 4317607 h 6858000"/>
              <a:gd name="connsiteX702" fmla="*/ 11540238 w 12192000"/>
              <a:gd name="connsiteY702" fmla="*/ 4304656 h 6858000"/>
              <a:gd name="connsiteX703" fmla="*/ 11545406 w 12192000"/>
              <a:gd name="connsiteY703" fmla="*/ 4307894 h 6858000"/>
              <a:gd name="connsiteX704" fmla="*/ 11572721 w 12192000"/>
              <a:gd name="connsiteY704" fmla="*/ 4308703 h 6858000"/>
              <a:gd name="connsiteX705" fmla="*/ 11580103 w 12192000"/>
              <a:gd name="connsiteY705" fmla="*/ 4311132 h 6858000"/>
              <a:gd name="connsiteX706" fmla="*/ 11593392 w 12192000"/>
              <a:gd name="connsiteY706" fmla="*/ 4309108 h 6858000"/>
              <a:gd name="connsiteX707" fmla="*/ 11598559 w 12192000"/>
              <a:gd name="connsiteY707" fmla="*/ 4311536 h 6858000"/>
              <a:gd name="connsiteX708" fmla="*/ 11594130 w 12192000"/>
              <a:gd name="connsiteY708" fmla="*/ 4316798 h 6858000"/>
              <a:gd name="connsiteX709" fmla="*/ 11583056 w 12192000"/>
              <a:gd name="connsiteY709" fmla="*/ 4318012 h 6858000"/>
              <a:gd name="connsiteX710" fmla="*/ 11574197 w 12192000"/>
              <a:gd name="connsiteY710" fmla="*/ 4321654 h 6858000"/>
              <a:gd name="connsiteX711" fmla="*/ 11557218 w 12192000"/>
              <a:gd name="connsiteY711" fmla="*/ 4320845 h 6858000"/>
              <a:gd name="connsiteX712" fmla="*/ 11550573 w 12192000"/>
              <a:gd name="connsiteY712" fmla="*/ 4324487 h 6858000"/>
              <a:gd name="connsiteX713" fmla="*/ 11543191 w 12192000"/>
              <a:gd name="connsiteY713" fmla="*/ 4323678 h 6858000"/>
              <a:gd name="connsiteX714" fmla="*/ 11532856 w 12192000"/>
              <a:gd name="connsiteY714" fmla="*/ 4313965 h 6858000"/>
              <a:gd name="connsiteX715" fmla="*/ 11655404 w 12192000"/>
              <a:gd name="connsiteY715" fmla="*/ 4303847 h 6858000"/>
              <a:gd name="connsiteX716" fmla="*/ 11665001 w 12192000"/>
              <a:gd name="connsiteY716" fmla="*/ 4305061 h 6858000"/>
              <a:gd name="connsiteX717" fmla="*/ 11670907 w 12192000"/>
              <a:gd name="connsiteY717" fmla="*/ 4307489 h 6858000"/>
              <a:gd name="connsiteX718" fmla="*/ 11673122 w 12192000"/>
              <a:gd name="connsiteY718" fmla="*/ 4309918 h 6858000"/>
              <a:gd name="connsiteX719" fmla="*/ 11669431 w 12192000"/>
              <a:gd name="connsiteY719" fmla="*/ 4309918 h 6858000"/>
              <a:gd name="connsiteX720" fmla="*/ 11665001 w 12192000"/>
              <a:gd name="connsiteY720" fmla="*/ 4309108 h 6858000"/>
              <a:gd name="connsiteX721" fmla="*/ 11658357 w 12192000"/>
              <a:gd name="connsiteY721" fmla="*/ 4315988 h 6858000"/>
              <a:gd name="connsiteX722" fmla="*/ 11651713 w 12192000"/>
              <a:gd name="connsiteY722" fmla="*/ 4309918 h 6858000"/>
              <a:gd name="connsiteX723" fmla="*/ 11651713 w 12192000"/>
              <a:gd name="connsiteY723" fmla="*/ 4307085 h 6858000"/>
              <a:gd name="connsiteX724" fmla="*/ 11165210 w 12192000"/>
              <a:gd name="connsiteY724" fmla="*/ 4289277 h 6858000"/>
              <a:gd name="connsiteX725" fmla="*/ 11170378 w 12192000"/>
              <a:gd name="connsiteY725" fmla="*/ 4289277 h 6858000"/>
              <a:gd name="connsiteX726" fmla="*/ 11169640 w 12192000"/>
              <a:gd name="connsiteY726" fmla="*/ 4293729 h 6858000"/>
              <a:gd name="connsiteX727" fmla="*/ 11166687 w 12192000"/>
              <a:gd name="connsiteY727" fmla="*/ 4294134 h 6858000"/>
              <a:gd name="connsiteX728" fmla="*/ 11209505 w 12192000"/>
              <a:gd name="connsiteY728" fmla="*/ 4256495 h 6858000"/>
              <a:gd name="connsiteX729" fmla="*/ 11213934 w 12192000"/>
              <a:gd name="connsiteY729" fmla="*/ 4260947 h 6858000"/>
              <a:gd name="connsiteX730" fmla="*/ 11225746 w 12192000"/>
              <a:gd name="connsiteY730" fmla="*/ 4260542 h 6858000"/>
              <a:gd name="connsiteX731" fmla="*/ 11241988 w 12192000"/>
              <a:gd name="connsiteY731" fmla="*/ 4262971 h 6858000"/>
              <a:gd name="connsiteX732" fmla="*/ 11249370 w 12192000"/>
              <a:gd name="connsiteY732" fmla="*/ 4268637 h 6858000"/>
              <a:gd name="connsiteX733" fmla="*/ 11253061 w 12192000"/>
              <a:gd name="connsiteY733" fmla="*/ 4265399 h 6858000"/>
              <a:gd name="connsiteX734" fmla="*/ 11258229 w 12192000"/>
              <a:gd name="connsiteY734" fmla="*/ 4260542 h 6858000"/>
              <a:gd name="connsiteX735" fmla="*/ 11272994 w 12192000"/>
              <a:gd name="connsiteY735" fmla="*/ 4261352 h 6858000"/>
              <a:gd name="connsiteX736" fmla="*/ 11282591 w 12192000"/>
              <a:gd name="connsiteY736" fmla="*/ 4268637 h 6858000"/>
              <a:gd name="connsiteX737" fmla="*/ 11300309 w 12192000"/>
              <a:gd name="connsiteY737" fmla="*/ 4272684 h 6858000"/>
              <a:gd name="connsiteX738" fmla="*/ 11322456 w 12192000"/>
              <a:gd name="connsiteY738" fmla="*/ 4274707 h 6858000"/>
              <a:gd name="connsiteX739" fmla="*/ 11328362 w 12192000"/>
              <a:gd name="connsiteY739" fmla="*/ 4284421 h 6858000"/>
              <a:gd name="connsiteX740" fmla="*/ 11326147 w 12192000"/>
              <a:gd name="connsiteY740" fmla="*/ 4293324 h 6858000"/>
              <a:gd name="connsiteX741" fmla="*/ 11330577 w 12192000"/>
              <a:gd name="connsiteY741" fmla="*/ 4297371 h 6858000"/>
              <a:gd name="connsiteX742" fmla="*/ 11347556 w 12192000"/>
              <a:gd name="connsiteY742" fmla="*/ 4304252 h 6858000"/>
              <a:gd name="connsiteX743" fmla="*/ 11377086 w 12192000"/>
              <a:gd name="connsiteY743" fmla="*/ 4303847 h 6858000"/>
              <a:gd name="connsiteX744" fmla="*/ 11403663 w 12192000"/>
              <a:gd name="connsiteY744" fmla="*/ 4307894 h 6858000"/>
              <a:gd name="connsiteX745" fmla="*/ 11426549 w 12192000"/>
              <a:gd name="connsiteY745" fmla="*/ 4304252 h 6858000"/>
              <a:gd name="connsiteX746" fmla="*/ 11432454 w 12192000"/>
              <a:gd name="connsiteY746" fmla="*/ 4296967 h 6858000"/>
              <a:gd name="connsiteX747" fmla="*/ 11435407 w 12192000"/>
              <a:gd name="connsiteY747" fmla="*/ 4278755 h 6858000"/>
              <a:gd name="connsiteX748" fmla="*/ 11445005 w 12192000"/>
              <a:gd name="connsiteY748" fmla="*/ 4278350 h 6858000"/>
              <a:gd name="connsiteX749" fmla="*/ 11456817 w 12192000"/>
              <a:gd name="connsiteY749" fmla="*/ 4290087 h 6858000"/>
              <a:gd name="connsiteX750" fmla="*/ 11464937 w 12192000"/>
              <a:gd name="connsiteY750" fmla="*/ 4290087 h 6858000"/>
              <a:gd name="connsiteX751" fmla="*/ 11473796 w 12192000"/>
              <a:gd name="connsiteY751" fmla="*/ 4288468 h 6858000"/>
              <a:gd name="connsiteX752" fmla="*/ 11481179 w 12192000"/>
              <a:gd name="connsiteY752" fmla="*/ 4292515 h 6858000"/>
              <a:gd name="connsiteX753" fmla="*/ 11491514 w 12192000"/>
              <a:gd name="connsiteY753" fmla="*/ 4301014 h 6858000"/>
              <a:gd name="connsiteX754" fmla="*/ 11499635 w 12192000"/>
              <a:gd name="connsiteY754" fmla="*/ 4300204 h 6858000"/>
              <a:gd name="connsiteX755" fmla="*/ 11507017 w 12192000"/>
              <a:gd name="connsiteY755" fmla="*/ 4307489 h 6858000"/>
              <a:gd name="connsiteX756" fmla="*/ 11513661 w 12192000"/>
              <a:gd name="connsiteY756" fmla="*/ 4304656 h 6858000"/>
              <a:gd name="connsiteX757" fmla="*/ 11526950 w 12192000"/>
              <a:gd name="connsiteY757" fmla="*/ 4304656 h 6858000"/>
              <a:gd name="connsiteX758" fmla="*/ 11526950 w 12192000"/>
              <a:gd name="connsiteY758" fmla="*/ 4317202 h 6858000"/>
              <a:gd name="connsiteX759" fmla="*/ 11536547 w 12192000"/>
              <a:gd name="connsiteY759" fmla="*/ 4328534 h 6858000"/>
              <a:gd name="connsiteX760" fmla="*/ 11537285 w 12192000"/>
              <a:gd name="connsiteY760" fmla="*/ 4335415 h 6858000"/>
              <a:gd name="connsiteX761" fmla="*/ 11544668 w 12192000"/>
              <a:gd name="connsiteY761" fmla="*/ 4342699 h 6858000"/>
              <a:gd name="connsiteX762" fmla="*/ 11555741 w 12192000"/>
              <a:gd name="connsiteY762" fmla="*/ 4347556 h 6858000"/>
              <a:gd name="connsiteX763" fmla="*/ 11566077 w 12192000"/>
              <a:gd name="connsiteY763" fmla="*/ 4343914 h 6858000"/>
              <a:gd name="connsiteX764" fmla="*/ 11574197 w 12192000"/>
              <a:gd name="connsiteY764" fmla="*/ 4347961 h 6858000"/>
              <a:gd name="connsiteX765" fmla="*/ 11582318 w 12192000"/>
              <a:gd name="connsiteY765" fmla="*/ 4347556 h 6858000"/>
              <a:gd name="connsiteX766" fmla="*/ 11588224 w 12192000"/>
              <a:gd name="connsiteY766" fmla="*/ 4343914 h 6858000"/>
              <a:gd name="connsiteX767" fmla="*/ 11596345 w 12192000"/>
              <a:gd name="connsiteY767" fmla="*/ 4343914 h 6858000"/>
              <a:gd name="connsiteX768" fmla="*/ 11599298 w 12192000"/>
              <a:gd name="connsiteY768" fmla="*/ 4346747 h 6858000"/>
              <a:gd name="connsiteX769" fmla="*/ 11607418 w 12192000"/>
              <a:gd name="connsiteY769" fmla="*/ 4347961 h 6858000"/>
              <a:gd name="connsiteX770" fmla="*/ 11613324 w 12192000"/>
              <a:gd name="connsiteY770" fmla="*/ 4353627 h 6858000"/>
              <a:gd name="connsiteX771" fmla="*/ 11610371 w 12192000"/>
              <a:gd name="connsiteY771" fmla="*/ 4373862 h 6858000"/>
              <a:gd name="connsiteX772" fmla="*/ 11605204 w 12192000"/>
              <a:gd name="connsiteY772" fmla="*/ 4379528 h 6858000"/>
              <a:gd name="connsiteX773" fmla="*/ 11610371 w 12192000"/>
              <a:gd name="connsiteY773" fmla="*/ 4383171 h 6858000"/>
              <a:gd name="connsiteX774" fmla="*/ 11613324 w 12192000"/>
              <a:gd name="connsiteY774" fmla="*/ 4396931 h 6858000"/>
              <a:gd name="connsiteX775" fmla="*/ 11607418 w 12192000"/>
              <a:gd name="connsiteY775" fmla="*/ 4398550 h 6858000"/>
              <a:gd name="connsiteX776" fmla="*/ 11600036 w 12192000"/>
              <a:gd name="connsiteY776" fmla="*/ 4391670 h 6858000"/>
              <a:gd name="connsiteX777" fmla="*/ 11588962 w 12192000"/>
              <a:gd name="connsiteY777" fmla="*/ 4392884 h 6858000"/>
              <a:gd name="connsiteX778" fmla="*/ 11576412 w 12192000"/>
              <a:gd name="connsiteY778" fmla="*/ 4383171 h 6858000"/>
              <a:gd name="connsiteX779" fmla="*/ 11566077 w 12192000"/>
              <a:gd name="connsiteY779" fmla="*/ 4380338 h 6858000"/>
              <a:gd name="connsiteX780" fmla="*/ 11556479 w 12192000"/>
              <a:gd name="connsiteY780" fmla="*/ 4371029 h 6858000"/>
              <a:gd name="connsiteX781" fmla="*/ 11549097 w 12192000"/>
              <a:gd name="connsiteY781" fmla="*/ 4371029 h 6858000"/>
              <a:gd name="connsiteX782" fmla="*/ 11535070 w 12192000"/>
              <a:gd name="connsiteY782" fmla="*/ 4377910 h 6858000"/>
              <a:gd name="connsiteX783" fmla="*/ 11519567 w 12192000"/>
              <a:gd name="connsiteY783" fmla="*/ 4378314 h 6858000"/>
              <a:gd name="connsiteX784" fmla="*/ 11507755 w 12192000"/>
              <a:gd name="connsiteY784" fmla="*/ 4371839 h 6858000"/>
              <a:gd name="connsiteX785" fmla="*/ 11493729 w 12192000"/>
              <a:gd name="connsiteY785" fmla="*/ 4369006 h 6858000"/>
              <a:gd name="connsiteX786" fmla="*/ 11481917 w 12192000"/>
              <a:gd name="connsiteY786" fmla="*/ 4377910 h 6858000"/>
              <a:gd name="connsiteX787" fmla="*/ 11469367 w 12192000"/>
              <a:gd name="connsiteY787" fmla="*/ 4369815 h 6858000"/>
              <a:gd name="connsiteX788" fmla="*/ 11452387 w 12192000"/>
              <a:gd name="connsiteY788" fmla="*/ 4368601 h 6858000"/>
              <a:gd name="connsiteX789" fmla="*/ 11442052 w 12192000"/>
              <a:gd name="connsiteY789" fmla="*/ 4373862 h 6858000"/>
              <a:gd name="connsiteX790" fmla="*/ 11415475 w 12192000"/>
              <a:gd name="connsiteY790" fmla="*/ 4364959 h 6858000"/>
              <a:gd name="connsiteX791" fmla="*/ 11391851 w 12192000"/>
              <a:gd name="connsiteY791" fmla="*/ 4350794 h 6858000"/>
              <a:gd name="connsiteX792" fmla="*/ 11375610 w 12192000"/>
              <a:gd name="connsiteY792" fmla="*/ 4351198 h 6858000"/>
              <a:gd name="connsiteX793" fmla="*/ 11363798 w 12192000"/>
              <a:gd name="connsiteY793" fmla="*/ 4343509 h 6858000"/>
              <a:gd name="connsiteX794" fmla="*/ 11356415 w 12192000"/>
              <a:gd name="connsiteY794" fmla="*/ 4343914 h 6858000"/>
              <a:gd name="connsiteX795" fmla="*/ 11350509 w 12192000"/>
              <a:gd name="connsiteY795" fmla="*/ 4350389 h 6858000"/>
              <a:gd name="connsiteX796" fmla="*/ 11341650 w 12192000"/>
              <a:gd name="connsiteY796" fmla="*/ 4348770 h 6858000"/>
              <a:gd name="connsiteX797" fmla="*/ 11333530 w 12192000"/>
              <a:gd name="connsiteY797" fmla="*/ 4341485 h 6858000"/>
              <a:gd name="connsiteX798" fmla="*/ 11326886 w 12192000"/>
              <a:gd name="connsiteY798" fmla="*/ 4341890 h 6858000"/>
              <a:gd name="connsiteX799" fmla="*/ 11318027 w 12192000"/>
              <a:gd name="connsiteY799" fmla="*/ 4351603 h 6858000"/>
              <a:gd name="connsiteX800" fmla="*/ 11295879 w 12192000"/>
              <a:gd name="connsiteY800" fmla="*/ 4345937 h 6858000"/>
              <a:gd name="connsiteX801" fmla="*/ 11280376 w 12192000"/>
              <a:gd name="connsiteY801" fmla="*/ 4335010 h 6858000"/>
              <a:gd name="connsiteX802" fmla="*/ 11265611 w 12192000"/>
              <a:gd name="connsiteY802" fmla="*/ 4334200 h 6858000"/>
              <a:gd name="connsiteX803" fmla="*/ 11258229 w 12192000"/>
              <a:gd name="connsiteY803" fmla="*/ 4330963 h 6858000"/>
              <a:gd name="connsiteX804" fmla="*/ 11249370 w 12192000"/>
              <a:gd name="connsiteY804" fmla="*/ 4335819 h 6858000"/>
              <a:gd name="connsiteX805" fmla="*/ 11237558 w 12192000"/>
              <a:gd name="connsiteY805" fmla="*/ 4331772 h 6858000"/>
              <a:gd name="connsiteX806" fmla="*/ 11224270 w 12192000"/>
              <a:gd name="connsiteY806" fmla="*/ 4330153 h 6858000"/>
              <a:gd name="connsiteX807" fmla="*/ 11219840 w 12192000"/>
              <a:gd name="connsiteY807" fmla="*/ 4326106 h 6858000"/>
              <a:gd name="connsiteX808" fmla="*/ 11226484 w 12192000"/>
              <a:gd name="connsiteY808" fmla="*/ 4314369 h 6858000"/>
              <a:gd name="connsiteX809" fmla="*/ 11230914 w 12192000"/>
              <a:gd name="connsiteY809" fmla="*/ 4310727 h 6858000"/>
              <a:gd name="connsiteX810" fmla="*/ 11224270 w 12192000"/>
              <a:gd name="connsiteY810" fmla="*/ 4310322 h 6858000"/>
              <a:gd name="connsiteX811" fmla="*/ 11218364 w 12192000"/>
              <a:gd name="connsiteY811" fmla="*/ 4313560 h 6858000"/>
              <a:gd name="connsiteX812" fmla="*/ 11211720 w 12192000"/>
              <a:gd name="connsiteY812" fmla="*/ 4309513 h 6858000"/>
              <a:gd name="connsiteX813" fmla="*/ 11207290 w 12192000"/>
              <a:gd name="connsiteY813" fmla="*/ 4301419 h 6858000"/>
              <a:gd name="connsiteX814" fmla="*/ 11196216 w 12192000"/>
              <a:gd name="connsiteY814" fmla="*/ 4305466 h 6858000"/>
              <a:gd name="connsiteX815" fmla="*/ 11176284 w 12192000"/>
              <a:gd name="connsiteY815" fmla="*/ 4305061 h 6858000"/>
              <a:gd name="connsiteX816" fmla="*/ 11169640 w 12192000"/>
              <a:gd name="connsiteY816" fmla="*/ 4301823 h 6858000"/>
              <a:gd name="connsiteX817" fmla="*/ 11168901 w 12192000"/>
              <a:gd name="connsiteY817" fmla="*/ 4296562 h 6858000"/>
              <a:gd name="connsiteX818" fmla="*/ 11172593 w 12192000"/>
              <a:gd name="connsiteY818" fmla="*/ 4295753 h 6858000"/>
              <a:gd name="connsiteX819" fmla="*/ 11176284 w 12192000"/>
              <a:gd name="connsiteY819" fmla="*/ 4299800 h 6858000"/>
              <a:gd name="connsiteX820" fmla="*/ 11184405 w 12192000"/>
              <a:gd name="connsiteY820" fmla="*/ 4297371 h 6858000"/>
              <a:gd name="connsiteX821" fmla="*/ 11185143 w 12192000"/>
              <a:gd name="connsiteY821" fmla="*/ 4288063 h 6858000"/>
              <a:gd name="connsiteX822" fmla="*/ 11195478 w 12192000"/>
              <a:gd name="connsiteY822" fmla="*/ 4286444 h 6858000"/>
              <a:gd name="connsiteX823" fmla="*/ 11199908 w 12192000"/>
              <a:gd name="connsiteY823" fmla="*/ 4277136 h 6858000"/>
              <a:gd name="connsiteX824" fmla="*/ 11199169 w 12192000"/>
              <a:gd name="connsiteY824" fmla="*/ 4267422 h 6858000"/>
              <a:gd name="connsiteX825" fmla="*/ 11921910 w 12192000"/>
              <a:gd name="connsiteY825" fmla="*/ 4253662 h 6858000"/>
              <a:gd name="connsiteX826" fmla="*/ 11929293 w 12192000"/>
              <a:gd name="connsiteY826" fmla="*/ 4268232 h 6858000"/>
              <a:gd name="connsiteX827" fmla="*/ 11925601 w 12192000"/>
              <a:gd name="connsiteY827" fmla="*/ 4275112 h 6858000"/>
              <a:gd name="connsiteX828" fmla="*/ 11921910 w 12192000"/>
              <a:gd name="connsiteY828" fmla="*/ 4284825 h 6858000"/>
              <a:gd name="connsiteX829" fmla="*/ 11919695 w 12192000"/>
              <a:gd name="connsiteY829" fmla="*/ 4277945 h 6858000"/>
              <a:gd name="connsiteX830" fmla="*/ 11915266 w 12192000"/>
              <a:gd name="connsiteY830" fmla="*/ 4271470 h 6858000"/>
              <a:gd name="connsiteX831" fmla="*/ 11918957 w 12192000"/>
              <a:gd name="connsiteY831" fmla="*/ 4265804 h 6858000"/>
              <a:gd name="connsiteX832" fmla="*/ 11919695 w 12192000"/>
              <a:gd name="connsiteY832" fmla="*/ 4258519 h 6858000"/>
              <a:gd name="connsiteX833" fmla="*/ 11018300 w 12192000"/>
              <a:gd name="connsiteY833" fmla="*/ 4227760 h 6858000"/>
              <a:gd name="connsiteX834" fmla="*/ 11024206 w 12192000"/>
              <a:gd name="connsiteY834" fmla="*/ 4232212 h 6858000"/>
              <a:gd name="connsiteX835" fmla="*/ 11024944 w 12192000"/>
              <a:gd name="connsiteY835" fmla="*/ 4238688 h 6858000"/>
              <a:gd name="connsiteX836" fmla="*/ 11012394 w 12192000"/>
              <a:gd name="connsiteY836" fmla="*/ 4230189 h 6858000"/>
              <a:gd name="connsiteX837" fmla="*/ 11992782 w 12192000"/>
              <a:gd name="connsiteY837" fmla="*/ 4218047 h 6858000"/>
              <a:gd name="connsiteX838" fmla="*/ 11998687 w 12192000"/>
              <a:gd name="connsiteY838" fmla="*/ 4226142 h 6858000"/>
              <a:gd name="connsiteX839" fmla="*/ 12000902 w 12192000"/>
              <a:gd name="connsiteY839" fmla="*/ 4235450 h 6858000"/>
              <a:gd name="connsiteX840" fmla="*/ 11993520 w 12192000"/>
              <a:gd name="connsiteY840" fmla="*/ 4239902 h 6858000"/>
              <a:gd name="connsiteX841" fmla="*/ 11989090 w 12192000"/>
              <a:gd name="connsiteY841" fmla="*/ 4238283 h 6858000"/>
              <a:gd name="connsiteX842" fmla="*/ 11985399 w 12192000"/>
              <a:gd name="connsiteY842" fmla="*/ 4228570 h 6858000"/>
              <a:gd name="connsiteX843" fmla="*/ 11988352 w 12192000"/>
              <a:gd name="connsiteY843" fmla="*/ 4225737 h 6858000"/>
              <a:gd name="connsiteX844" fmla="*/ 11989090 w 12192000"/>
              <a:gd name="connsiteY844" fmla="*/ 4220071 h 6858000"/>
              <a:gd name="connsiteX845" fmla="*/ 11992782 w 12192000"/>
              <a:gd name="connsiteY845" fmla="*/ 4218047 h 6858000"/>
              <a:gd name="connsiteX846" fmla="*/ 12031908 w 12192000"/>
              <a:gd name="connsiteY846" fmla="*/ 4201454 h 6858000"/>
              <a:gd name="connsiteX847" fmla="*/ 12036338 w 12192000"/>
              <a:gd name="connsiteY847" fmla="*/ 4209144 h 6858000"/>
              <a:gd name="connsiteX848" fmla="*/ 12036338 w 12192000"/>
              <a:gd name="connsiteY848" fmla="*/ 4214000 h 6858000"/>
              <a:gd name="connsiteX849" fmla="*/ 12029694 w 12192000"/>
              <a:gd name="connsiteY849" fmla="*/ 4220071 h 6858000"/>
              <a:gd name="connsiteX850" fmla="*/ 12028955 w 12192000"/>
              <a:gd name="connsiteY850" fmla="*/ 4227760 h 6858000"/>
              <a:gd name="connsiteX851" fmla="*/ 12024526 w 12192000"/>
              <a:gd name="connsiteY851" fmla="*/ 4228570 h 6858000"/>
              <a:gd name="connsiteX852" fmla="*/ 12023788 w 12192000"/>
              <a:gd name="connsiteY852" fmla="*/ 4232212 h 6858000"/>
              <a:gd name="connsiteX853" fmla="*/ 12014929 w 12192000"/>
              <a:gd name="connsiteY853" fmla="*/ 4233426 h 6858000"/>
              <a:gd name="connsiteX854" fmla="*/ 12011238 w 12192000"/>
              <a:gd name="connsiteY854" fmla="*/ 4230189 h 6858000"/>
              <a:gd name="connsiteX855" fmla="*/ 12010499 w 12192000"/>
              <a:gd name="connsiteY855" fmla="*/ 4226546 h 6858000"/>
              <a:gd name="connsiteX856" fmla="*/ 12019358 w 12192000"/>
              <a:gd name="connsiteY856" fmla="*/ 4217238 h 6858000"/>
              <a:gd name="connsiteX857" fmla="*/ 12016405 w 12192000"/>
              <a:gd name="connsiteY857" fmla="*/ 4211977 h 6858000"/>
              <a:gd name="connsiteX858" fmla="*/ 12023050 w 12192000"/>
              <a:gd name="connsiteY858" fmla="*/ 4205501 h 6858000"/>
              <a:gd name="connsiteX859" fmla="*/ 12051841 w 12192000"/>
              <a:gd name="connsiteY859" fmla="*/ 4190122 h 6858000"/>
              <a:gd name="connsiteX860" fmla="*/ 12058485 w 12192000"/>
              <a:gd name="connsiteY860" fmla="*/ 4191336 h 6858000"/>
              <a:gd name="connsiteX861" fmla="*/ 12058485 w 12192000"/>
              <a:gd name="connsiteY861" fmla="*/ 4197002 h 6858000"/>
              <a:gd name="connsiteX862" fmla="*/ 12061438 w 12192000"/>
              <a:gd name="connsiteY862" fmla="*/ 4203478 h 6858000"/>
              <a:gd name="connsiteX863" fmla="*/ 12061438 w 12192000"/>
              <a:gd name="connsiteY863" fmla="*/ 4207525 h 6858000"/>
              <a:gd name="connsiteX864" fmla="*/ 12059223 w 12192000"/>
              <a:gd name="connsiteY864" fmla="*/ 4203882 h 6858000"/>
              <a:gd name="connsiteX865" fmla="*/ 12057009 w 12192000"/>
              <a:gd name="connsiteY865" fmla="*/ 4207929 h 6858000"/>
              <a:gd name="connsiteX866" fmla="*/ 12051103 w 12192000"/>
              <a:gd name="connsiteY866" fmla="*/ 4212381 h 6858000"/>
              <a:gd name="connsiteX867" fmla="*/ 12048150 w 12192000"/>
              <a:gd name="connsiteY867" fmla="*/ 4215619 h 6858000"/>
              <a:gd name="connsiteX868" fmla="*/ 12050365 w 12192000"/>
              <a:gd name="connsiteY868" fmla="*/ 4222904 h 6858000"/>
              <a:gd name="connsiteX869" fmla="*/ 12058485 w 12192000"/>
              <a:gd name="connsiteY869" fmla="*/ 4224523 h 6858000"/>
              <a:gd name="connsiteX870" fmla="*/ 12059962 w 12192000"/>
              <a:gd name="connsiteY870" fmla="*/ 4228570 h 6858000"/>
              <a:gd name="connsiteX871" fmla="*/ 12057009 w 12192000"/>
              <a:gd name="connsiteY871" fmla="*/ 4232212 h 6858000"/>
              <a:gd name="connsiteX872" fmla="*/ 12051103 w 12192000"/>
              <a:gd name="connsiteY872" fmla="*/ 4234236 h 6858000"/>
              <a:gd name="connsiteX873" fmla="*/ 12045197 w 12192000"/>
              <a:gd name="connsiteY873" fmla="*/ 4243140 h 6858000"/>
              <a:gd name="connsiteX874" fmla="*/ 12039291 w 12192000"/>
              <a:gd name="connsiteY874" fmla="*/ 4245973 h 6858000"/>
              <a:gd name="connsiteX875" fmla="*/ 12032647 w 12192000"/>
              <a:gd name="connsiteY875" fmla="*/ 4242735 h 6858000"/>
              <a:gd name="connsiteX876" fmla="*/ 12033385 w 12192000"/>
              <a:gd name="connsiteY876" fmla="*/ 4235855 h 6858000"/>
              <a:gd name="connsiteX877" fmla="*/ 12042244 w 12192000"/>
              <a:gd name="connsiteY877" fmla="*/ 4222499 h 6858000"/>
              <a:gd name="connsiteX878" fmla="*/ 12046673 w 12192000"/>
              <a:gd name="connsiteY878" fmla="*/ 4208334 h 6858000"/>
              <a:gd name="connsiteX879" fmla="*/ 12047412 w 12192000"/>
              <a:gd name="connsiteY879" fmla="*/ 4193764 h 6858000"/>
              <a:gd name="connsiteX880" fmla="*/ 11715940 w 12192000"/>
              <a:gd name="connsiteY880" fmla="*/ 4143175 h 6858000"/>
              <a:gd name="connsiteX881" fmla="*/ 11718155 w 12192000"/>
              <a:gd name="connsiteY881" fmla="*/ 4145199 h 6858000"/>
              <a:gd name="connsiteX882" fmla="*/ 11717417 w 12192000"/>
              <a:gd name="connsiteY882" fmla="*/ 4157340 h 6858000"/>
              <a:gd name="connsiteX883" fmla="*/ 11714464 w 12192000"/>
              <a:gd name="connsiteY883" fmla="*/ 4158150 h 6858000"/>
              <a:gd name="connsiteX884" fmla="*/ 11713725 w 12192000"/>
              <a:gd name="connsiteY884" fmla="*/ 4146818 h 6858000"/>
              <a:gd name="connsiteX885" fmla="*/ 11709296 w 12192000"/>
              <a:gd name="connsiteY885" fmla="*/ 4139937 h 6858000"/>
              <a:gd name="connsiteX886" fmla="*/ 11711511 w 12192000"/>
              <a:gd name="connsiteY886" fmla="*/ 4143580 h 6858000"/>
              <a:gd name="connsiteX887" fmla="*/ 11712249 w 12192000"/>
              <a:gd name="connsiteY887" fmla="*/ 4159768 h 6858000"/>
              <a:gd name="connsiteX888" fmla="*/ 11709296 w 12192000"/>
              <a:gd name="connsiteY888" fmla="*/ 4168672 h 6858000"/>
              <a:gd name="connsiteX889" fmla="*/ 11701913 w 12192000"/>
              <a:gd name="connsiteY889" fmla="*/ 4173529 h 6858000"/>
              <a:gd name="connsiteX890" fmla="*/ 11698222 w 12192000"/>
              <a:gd name="connsiteY890" fmla="*/ 4169077 h 6858000"/>
              <a:gd name="connsiteX891" fmla="*/ 11699699 w 12192000"/>
              <a:gd name="connsiteY891" fmla="*/ 4156126 h 6858000"/>
              <a:gd name="connsiteX892" fmla="*/ 11704866 w 12192000"/>
              <a:gd name="connsiteY892" fmla="*/ 4142770 h 6858000"/>
              <a:gd name="connsiteX893" fmla="*/ 11250846 w 12192000"/>
              <a:gd name="connsiteY893" fmla="*/ 4119297 h 6858000"/>
              <a:gd name="connsiteX894" fmla="*/ 11256014 w 12192000"/>
              <a:gd name="connsiteY894" fmla="*/ 4122130 h 6858000"/>
              <a:gd name="connsiteX895" fmla="*/ 11250108 w 12192000"/>
              <a:gd name="connsiteY895" fmla="*/ 4126987 h 6858000"/>
              <a:gd name="connsiteX896" fmla="*/ 10920113 w 12192000"/>
              <a:gd name="connsiteY896" fmla="*/ 4114440 h 6858000"/>
              <a:gd name="connsiteX897" fmla="*/ 10930449 w 12192000"/>
              <a:gd name="connsiteY897" fmla="*/ 4121725 h 6858000"/>
              <a:gd name="connsiteX898" fmla="*/ 10929710 w 12192000"/>
              <a:gd name="connsiteY898" fmla="*/ 4129415 h 6858000"/>
              <a:gd name="connsiteX899" fmla="*/ 10931925 w 12192000"/>
              <a:gd name="connsiteY899" fmla="*/ 4138319 h 6858000"/>
              <a:gd name="connsiteX900" fmla="*/ 10913469 w 12192000"/>
              <a:gd name="connsiteY900" fmla="*/ 4122535 h 6858000"/>
              <a:gd name="connsiteX901" fmla="*/ 10905348 w 12192000"/>
              <a:gd name="connsiteY901" fmla="*/ 4105537 h 6858000"/>
              <a:gd name="connsiteX902" fmla="*/ 10914207 w 12192000"/>
              <a:gd name="connsiteY902" fmla="*/ 4109179 h 6858000"/>
              <a:gd name="connsiteX903" fmla="*/ 10906825 w 12192000"/>
              <a:gd name="connsiteY903" fmla="*/ 4115250 h 6858000"/>
              <a:gd name="connsiteX904" fmla="*/ 11288497 w 12192000"/>
              <a:gd name="connsiteY904" fmla="*/ 4100275 h 6858000"/>
              <a:gd name="connsiteX905" fmla="*/ 11304738 w 12192000"/>
              <a:gd name="connsiteY905" fmla="*/ 4103108 h 6858000"/>
              <a:gd name="connsiteX906" fmla="*/ 11321718 w 12192000"/>
              <a:gd name="connsiteY906" fmla="*/ 4113226 h 6858000"/>
              <a:gd name="connsiteX907" fmla="*/ 11326147 w 12192000"/>
              <a:gd name="connsiteY907" fmla="*/ 4122130 h 6858000"/>
              <a:gd name="connsiteX908" fmla="*/ 11318765 w 12192000"/>
              <a:gd name="connsiteY908" fmla="*/ 4125772 h 6858000"/>
              <a:gd name="connsiteX909" fmla="*/ 11315812 w 12192000"/>
              <a:gd name="connsiteY909" fmla="*/ 4132248 h 6858000"/>
              <a:gd name="connsiteX910" fmla="*/ 11308430 w 12192000"/>
              <a:gd name="connsiteY910" fmla="*/ 4130629 h 6858000"/>
              <a:gd name="connsiteX911" fmla="*/ 11302524 w 12192000"/>
              <a:gd name="connsiteY911" fmla="*/ 4123344 h 6858000"/>
              <a:gd name="connsiteX912" fmla="*/ 11294403 w 12192000"/>
              <a:gd name="connsiteY912" fmla="*/ 4135486 h 6858000"/>
              <a:gd name="connsiteX913" fmla="*/ 11287020 w 12192000"/>
              <a:gd name="connsiteY913" fmla="*/ 4128605 h 6858000"/>
              <a:gd name="connsiteX914" fmla="*/ 11287020 w 12192000"/>
              <a:gd name="connsiteY914" fmla="*/ 4115250 h 6858000"/>
              <a:gd name="connsiteX915" fmla="*/ 11280376 w 12192000"/>
              <a:gd name="connsiteY915" fmla="*/ 4118488 h 6858000"/>
              <a:gd name="connsiteX916" fmla="*/ 11281114 w 12192000"/>
              <a:gd name="connsiteY916" fmla="*/ 4121321 h 6858000"/>
              <a:gd name="connsiteX917" fmla="*/ 11272994 w 12192000"/>
              <a:gd name="connsiteY917" fmla="*/ 4121321 h 6858000"/>
              <a:gd name="connsiteX918" fmla="*/ 11275947 w 12192000"/>
              <a:gd name="connsiteY918" fmla="*/ 4116464 h 6858000"/>
              <a:gd name="connsiteX919" fmla="*/ 11286282 w 12192000"/>
              <a:gd name="connsiteY919" fmla="*/ 4114036 h 6858000"/>
              <a:gd name="connsiteX920" fmla="*/ 11287020 w 12192000"/>
              <a:gd name="connsiteY920" fmla="*/ 4109989 h 6858000"/>
              <a:gd name="connsiteX921" fmla="*/ 11283329 w 12192000"/>
              <a:gd name="connsiteY921" fmla="*/ 4101894 h 6858000"/>
              <a:gd name="connsiteX922" fmla="*/ 10886892 w 12192000"/>
              <a:gd name="connsiteY922" fmla="*/ 4076397 h 6858000"/>
              <a:gd name="connsiteX923" fmla="*/ 10898704 w 12192000"/>
              <a:gd name="connsiteY923" fmla="*/ 4091776 h 6858000"/>
              <a:gd name="connsiteX924" fmla="*/ 10887631 w 12192000"/>
              <a:gd name="connsiteY924" fmla="*/ 4088539 h 6858000"/>
              <a:gd name="connsiteX925" fmla="*/ 10881725 w 12192000"/>
              <a:gd name="connsiteY925" fmla="*/ 4081659 h 6858000"/>
              <a:gd name="connsiteX926" fmla="*/ 10886892 w 12192000"/>
              <a:gd name="connsiteY926" fmla="*/ 4076397 h 6858000"/>
              <a:gd name="connsiteX927" fmla="*/ 12061438 w 12192000"/>
              <a:gd name="connsiteY927" fmla="*/ 4069112 h 6858000"/>
              <a:gd name="connsiteX928" fmla="*/ 12059223 w 12192000"/>
              <a:gd name="connsiteY928" fmla="*/ 4074374 h 6858000"/>
              <a:gd name="connsiteX929" fmla="*/ 12054056 w 12192000"/>
              <a:gd name="connsiteY929" fmla="*/ 4072350 h 6858000"/>
              <a:gd name="connsiteX930" fmla="*/ 12071774 w 12192000"/>
              <a:gd name="connsiteY930" fmla="*/ 4063446 h 6858000"/>
              <a:gd name="connsiteX931" fmla="*/ 12074727 w 12192000"/>
              <a:gd name="connsiteY931" fmla="*/ 4068303 h 6858000"/>
              <a:gd name="connsiteX932" fmla="*/ 12067344 w 12192000"/>
              <a:gd name="connsiteY932" fmla="*/ 4067089 h 6858000"/>
              <a:gd name="connsiteX933" fmla="*/ 12071774 w 12192000"/>
              <a:gd name="connsiteY933" fmla="*/ 4063446 h 6858000"/>
              <a:gd name="connsiteX934" fmla="*/ 12190631 w 12192000"/>
              <a:gd name="connsiteY934" fmla="*/ 4062637 h 6858000"/>
              <a:gd name="connsiteX935" fmla="*/ 12192000 w 12192000"/>
              <a:gd name="connsiteY935" fmla="*/ 4062817 h 6858000"/>
              <a:gd name="connsiteX936" fmla="*/ 12192000 w 12192000"/>
              <a:gd name="connsiteY936" fmla="*/ 4072535 h 6858000"/>
              <a:gd name="connsiteX937" fmla="*/ 12185463 w 12192000"/>
              <a:gd name="connsiteY937" fmla="*/ 4073969 h 6858000"/>
              <a:gd name="connsiteX938" fmla="*/ 12175128 w 12192000"/>
              <a:gd name="connsiteY938" fmla="*/ 4071136 h 6858000"/>
              <a:gd name="connsiteX939" fmla="*/ 12174390 w 12192000"/>
              <a:gd name="connsiteY939" fmla="*/ 4067494 h 6858000"/>
              <a:gd name="connsiteX940" fmla="*/ 12170698 w 12192000"/>
              <a:gd name="connsiteY940" fmla="*/ 4065065 h 6858000"/>
              <a:gd name="connsiteX941" fmla="*/ 12175866 w 12192000"/>
              <a:gd name="connsiteY941" fmla="*/ 4063042 h 6858000"/>
              <a:gd name="connsiteX942" fmla="*/ 12183248 w 12192000"/>
              <a:gd name="connsiteY942" fmla="*/ 4065470 h 6858000"/>
              <a:gd name="connsiteX943" fmla="*/ 12138954 w 12192000"/>
              <a:gd name="connsiteY943" fmla="*/ 4058995 h 6858000"/>
              <a:gd name="connsiteX944" fmla="*/ 12148551 w 12192000"/>
              <a:gd name="connsiteY944" fmla="*/ 4061423 h 6858000"/>
              <a:gd name="connsiteX945" fmla="*/ 12155195 w 12192000"/>
              <a:gd name="connsiteY945" fmla="*/ 4064256 h 6858000"/>
              <a:gd name="connsiteX946" fmla="*/ 12161101 w 12192000"/>
              <a:gd name="connsiteY946" fmla="*/ 4060209 h 6858000"/>
              <a:gd name="connsiteX947" fmla="*/ 12167745 w 12192000"/>
              <a:gd name="connsiteY947" fmla="*/ 4062232 h 6858000"/>
              <a:gd name="connsiteX948" fmla="*/ 12167745 w 12192000"/>
              <a:gd name="connsiteY948" fmla="*/ 4069922 h 6858000"/>
              <a:gd name="connsiteX949" fmla="*/ 12160363 w 12192000"/>
              <a:gd name="connsiteY949" fmla="*/ 4069112 h 6858000"/>
              <a:gd name="connsiteX950" fmla="*/ 12151504 w 12192000"/>
              <a:gd name="connsiteY950" fmla="*/ 4073160 h 6858000"/>
              <a:gd name="connsiteX951" fmla="*/ 12144122 w 12192000"/>
              <a:gd name="connsiteY951" fmla="*/ 4071541 h 6858000"/>
              <a:gd name="connsiteX952" fmla="*/ 12133786 w 12192000"/>
              <a:gd name="connsiteY952" fmla="*/ 4077611 h 6858000"/>
              <a:gd name="connsiteX953" fmla="*/ 12124189 w 12192000"/>
              <a:gd name="connsiteY953" fmla="*/ 4075588 h 6858000"/>
              <a:gd name="connsiteX954" fmla="*/ 12120498 w 12192000"/>
              <a:gd name="connsiteY954" fmla="*/ 4070731 h 6858000"/>
              <a:gd name="connsiteX955" fmla="*/ 12121236 w 12192000"/>
              <a:gd name="connsiteY955" fmla="*/ 4065875 h 6858000"/>
              <a:gd name="connsiteX956" fmla="*/ 12127880 w 12192000"/>
              <a:gd name="connsiteY956" fmla="*/ 4060209 h 6858000"/>
              <a:gd name="connsiteX957" fmla="*/ 12132310 w 12192000"/>
              <a:gd name="connsiteY957" fmla="*/ 4061423 h 6858000"/>
              <a:gd name="connsiteX958" fmla="*/ 11355677 w 12192000"/>
              <a:gd name="connsiteY958" fmla="*/ 4058590 h 6858000"/>
              <a:gd name="connsiteX959" fmla="*/ 11360107 w 12192000"/>
              <a:gd name="connsiteY959" fmla="*/ 4062637 h 6858000"/>
              <a:gd name="connsiteX960" fmla="*/ 11356415 w 12192000"/>
              <a:gd name="connsiteY960" fmla="*/ 4066684 h 6858000"/>
              <a:gd name="connsiteX961" fmla="*/ 11349033 w 12192000"/>
              <a:gd name="connsiteY961" fmla="*/ 4063851 h 6858000"/>
              <a:gd name="connsiteX962" fmla="*/ 11348295 w 12192000"/>
              <a:gd name="connsiteY962" fmla="*/ 4058995 h 6858000"/>
              <a:gd name="connsiteX963" fmla="*/ 12085062 w 12192000"/>
              <a:gd name="connsiteY963" fmla="*/ 4054138 h 6858000"/>
              <a:gd name="connsiteX964" fmla="*/ 12086539 w 12192000"/>
              <a:gd name="connsiteY964" fmla="*/ 4060613 h 6858000"/>
              <a:gd name="connsiteX965" fmla="*/ 12079156 w 12192000"/>
              <a:gd name="connsiteY965" fmla="*/ 4058185 h 6858000"/>
              <a:gd name="connsiteX966" fmla="*/ 11194002 w 12192000"/>
              <a:gd name="connsiteY966" fmla="*/ 4053733 h 6858000"/>
              <a:gd name="connsiteX967" fmla="*/ 11200646 w 12192000"/>
              <a:gd name="connsiteY967" fmla="*/ 4053733 h 6858000"/>
              <a:gd name="connsiteX968" fmla="*/ 11208028 w 12192000"/>
              <a:gd name="connsiteY968" fmla="*/ 4056971 h 6858000"/>
              <a:gd name="connsiteX969" fmla="*/ 11208767 w 12192000"/>
              <a:gd name="connsiteY969" fmla="*/ 4064661 h 6858000"/>
              <a:gd name="connsiteX970" fmla="*/ 11213196 w 12192000"/>
              <a:gd name="connsiteY970" fmla="*/ 4068303 h 6858000"/>
              <a:gd name="connsiteX971" fmla="*/ 11216887 w 12192000"/>
              <a:gd name="connsiteY971" fmla="*/ 4088943 h 6858000"/>
              <a:gd name="connsiteX972" fmla="*/ 11227961 w 12192000"/>
              <a:gd name="connsiteY972" fmla="*/ 4099466 h 6858000"/>
              <a:gd name="connsiteX973" fmla="*/ 11244202 w 12192000"/>
              <a:gd name="connsiteY973" fmla="*/ 4103108 h 6858000"/>
              <a:gd name="connsiteX974" fmla="*/ 11239035 w 12192000"/>
              <a:gd name="connsiteY974" fmla="*/ 4114440 h 6858000"/>
              <a:gd name="connsiteX975" fmla="*/ 11241988 w 12192000"/>
              <a:gd name="connsiteY975" fmla="*/ 4123749 h 6858000"/>
              <a:gd name="connsiteX976" fmla="*/ 11236820 w 12192000"/>
              <a:gd name="connsiteY976" fmla="*/ 4130629 h 6858000"/>
              <a:gd name="connsiteX977" fmla="*/ 11232390 w 12192000"/>
              <a:gd name="connsiteY977" fmla="*/ 4126987 h 6858000"/>
              <a:gd name="connsiteX978" fmla="*/ 11229437 w 12192000"/>
              <a:gd name="connsiteY978" fmla="*/ 4117678 h 6858000"/>
              <a:gd name="connsiteX979" fmla="*/ 11219102 w 12192000"/>
              <a:gd name="connsiteY979" fmla="*/ 4118892 h 6858000"/>
              <a:gd name="connsiteX980" fmla="*/ 11208028 w 12192000"/>
              <a:gd name="connsiteY980" fmla="*/ 4112417 h 6858000"/>
              <a:gd name="connsiteX981" fmla="*/ 11205075 w 12192000"/>
              <a:gd name="connsiteY981" fmla="*/ 4099871 h 6858000"/>
              <a:gd name="connsiteX982" fmla="*/ 11199908 w 12192000"/>
              <a:gd name="connsiteY982" fmla="*/ 4096633 h 6858000"/>
              <a:gd name="connsiteX983" fmla="*/ 11199169 w 12192000"/>
              <a:gd name="connsiteY983" fmla="*/ 4087729 h 6858000"/>
              <a:gd name="connsiteX984" fmla="*/ 11194002 w 12192000"/>
              <a:gd name="connsiteY984" fmla="*/ 4082873 h 6858000"/>
              <a:gd name="connsiteX985" fmla="*/ 11176284 w 12192000"/>
              <a:gd name="connsiteY985" fmla="*/ 4081659 h 6858000"/>
              <a:gd name="connsiteX986" fmla="*/ 11170378 w 12192000"/>
              <a:gd name="connsiteY986" fmla="*/ 4074374 h 6858000"/>
              <a:gd name="connsiteX987" fmla="*/ 11179237 w 12192000"/>
              <a:gd name="connsiteY987" fmla="*/ 4067898 h 6858000"/>
              <a:gd name="connsiteX988" fmla="*/ 11179975 w 12192000"/>
              <a:gd name="connsiteY988" fmla="*/ 4060209 h 6858000"/>
              <a:gd name="connsiteX989" fmla="*/ 11182928 w 12192000"/>
              <a:gd name="connsiteY989" fmla="*/ 4058590 h 6858000"/>
              <a:gd name="connsiteX990" fmla="*/ 11189572 w 12192000"/>
              <a:gd name="connsiteY990" fmla="*/ 4065065 h 6858000"/>
              <a:gd name="connsiteX991" fmla="*/ 11199169 w 12192000"/>
              <a:gd name="connsiteY991" fmla="*/ 4067898 h 6858000"/>
              <a:gd name="connsiteX992" fmla="*/ 11195478 w 12192000"/>
              <a:gd name="connsiteY992" fmla="*/ 4061828 h 6858000"/>
              <a:gd name="connsiteX993" fmla="*/ 12054794 w 12192000"/>
              <a:gd name="connsiteY993" fmla="*/ 4037545 h 6858000"/>
              <a:gd name="connsiteX994" fmla="*/ 12068082 w 12192000"/>
              <a:gd name="connsiteY994" fmla="*/ 4038354 h 6858000"/>
              <a:gd name="connsiteX995" fmla="*/ 12068821 w 12192000"/>
              <a:gd name="connsiteY995" fmla="*/ 4042401 h 6858000"/>
              <a:gd name="connsiteX996" fmla="*/ 12065868 w 12192000"/>
              <a:gd name="connsiteY996" fmla="*/ 4047663 h 6858000"/>
              <a:gd name="connsiteX997" fmla="*/ 12073250 w 12192000"/>
              <a:gd name="connsiteY997" fmla="*/ 4046044 h 6858000"/>
              <a:gd name="connsiteX998" fmla="*/ 12076941 w 12192000"/>
              <a:gd name="connsiteY998" fmla="*/ 4040378 h 6858000"/>
              <a:gd name="connsiteX999" fmla="*/ 12084324 w 12192000"/>
              <a:gd name="connsiteY999" fmla="*/ 4045234 h 6858000"/>
              <a:gd name="connsiteX1000" fmla="*/ 12082109 w 12192000"/>
              <a:gd name="connsiteY1000" fmla="*/ 4052519 h 6858000"/>
              <a:gd name="connsiteX1001" fmla="*/ 12073250 w 12192000"/>
              <a:gd name="connsiteY1001" fmla="*/ 4054138 h 6858000"/>
              <a:gd name="connsiteX1002" fmla="*/ 12070297 w 12192000"/>
              <a:gd name="connsiteY1002" fmla="*/ 4050900 h 6858000"/>
              <a:gd name="connsiteX1003" fmla="*/ 12065868 w 12192000"/>
              <a:gd name="connsiteY1003" fmla="*/ 4057376 h 6858000"/>
              <a:gd name="connsiteX1004" fmla="*/ 12057747 w 12192000"/>
              <a:gd name="connsiteY1004" fmla="*/ 4051710 h 6858000"/>
              <a:gd name="connsiteX1005" fmla="*/ 12051103 w 12192000"/>
              <a:gd name="connsiteY1005" fmla="*/ 4056971 h 6858000"/>
              <a:gd name="connsiteX1006" fmla="*/ 12043720 w 12192000"/>
              <a:gd name="connsiteY1006" fmla="*/ 4052114 h 6858000"/>
              <a:gd name="connsiteX1007" fmla="*/ 12042982 w 12192000"/>
              <a:gd name="connsiteY1007" fmla="*/ 4043615 h 6858000"/>
              <a:gd name="connsiteX1008" fmla="*/ 11381516 w 12192000"/>
              <a:gd name="connsiteY1008" fmla="*/ 4032688 h 6858000"/>
              <a:gd name="connsiteX1009" fmla="*/ 11394066 w 12192000"/>
              <a:gd name="connsiteY1009" fmla="*/ 4033093 h 6858000"/>
              <a:gd name="connsiteX1010" fmla="*/ 11401448 w 12192000"/>
              <a:gd name="connsiteY1010" fmla="*/ 4037949 h 6858000"/>
              <a:gd name="connsiteX1011" fmla="*/ 11391851 w 12192000"/>
              <a:gd name="connsiteY1011" fmla="*/ 4047258 h 6858000"/>
              <a:gd name="connsiteX1012" fmla="*/ 11385207 w 12192000"/>
              <a:gd name="connsiteY1012" fmla="*/ 4048877 h 6858000"/>
              <a:gd name="connsiteX1013" fmla="*/ 11381516 w 12192000"/>
              <a:gd name="connsiteY1013" fmla="*/ 4044020 h 6858000"/>
              <a:gd name="connsiteX1014" fmla="*/ 11382992 w 12192000"/>
              <a:gd name="connsiteY1014" fmla="*/ 4037949 h 6858000"/>
              <a:gd name="connsiteX1015" fmla="*/ 11381516 w 12192000"/>
              <a:gd name="connsiteY1015" fmla="*/ 4032688 h 6858000"/>
              <a:gd name="connsiteX1016" fmla="*/ 10843336 w 12192000"/>
              <a:gd name="connsiteY1016" fmla="*/ 4027022 h 6858000"/>
              <a:gd name="connsiteX1017" fmla="*/ 10854410 w 12192000"/>
              <a:gd name="connsiteY1017" fmla="*/ 4030260 h 6858000"/>
              <a:gd name="connsiteX1018" fmla="*/ 10869174 w 12192000"/>
              <a:gd name="connsiteY1018" fmla="*/ 4049686 h 6858000"/>
              <a:gd name="connsiteX1019" fmla="*/ 10869174 w 12192000"/>
              <a:gd name="connsiteY1019" fmla="*/ 4067089 h 6858000"/>
              <a:gd name="connsiteX1020" fmla="*/ 10856624 w 12192000"/>
              <a:gd name="connsiteY1020" fmla="*/ 4063446 h 6858000"/>
              <a:gd name="connsiteX1021" fmla="*/ 10843336 w 12192000"/>
              <a:gd name="connsiteY1021" fmla="*/ 4045639 h 6858000"/>
              <a:gd name="connsiteX1022" fmla="*/ 10833000 w 12192000"/>
              <a:gd name="connsiteY1022" fmla="*/ 4041997 h 6858000"/>
              <a:gd name="connsiteX1023" fmla="*/ 10833000 w 12192000"/>
              <a:gd name="connsiteY1023" fmla="*/ 4034712 h 6858000"/>
              <a:gd name="connsiteX1024" fmla="*/ 11371918 w 12192000"/>
              <a:gd name="connsiteY1024" fmla="*/ 4018118 h 6858000"/>
              <a:gd name="connsiteX1025" fmla="*/ 11384469 w 12192000"/>
              <a:gd name="connsiteY1025" fmla="*/ 4020142 h 6858000"/>
              <a:gd name="connsiteX1026" fmla="*/ 11389636 w 12192000"/>
              <a:gd name="connsiteY1026" fmla="*/ 4024998 h 6858000"/>
              <a:gd name="connsiteX1027" fmla="*/ 11394066 w 12192000"/>
              <a:gd name="connsiteY1027" fmla="*/ 4026213 h 6858000"/>
              <a:gd name="connsiteX1028" fmla="*/ 11394066 w 12192000"/>
              <a:gd name="connsiteY1028" fmla="*/ 4029450 h 6858000"/>
              <a:gd name="connsiteX1029" fmla="*/ 11382254 w 12192000"/>
              <a:gd name="connsiteY1029" fmla="*/ 4029046 h 6858000"/>
              <a:gd name="connsiteX1030" fmla="*/ 11377824 w 12192000"/>
              <a:gd name="connsiteY1030" fmla="*/ 4029450 h 6858000"/>
              <a:gd name="connsiteX1031" fmla="*/ 11370442 w 12192000"/>
              <a:gd name="connsiteY1031" fmla="*/ 4021761 h 6858000"/>
              <a:gd name="connsiteX1032" fmla="*/ 11131989 w 12192000"/>
              <a:gd name="connsiteY1032" fmla="*/ 4003953 h 6858000"/>
              <a:gd name="connsiteX1033" fmla="*/ 11140110 w 12192000"/>
              <a:gd name="connsiteY1033" fmla="*/ 4003953 h 6858000"/>
              <a:gd name="connsiteX1034" fmla="*/ 11143063 w 12192000"/>
              <a:gd name="connsiteY1034" fmla="*/ 4012452 h 6858000"/>
              <a:gd name="connsiteX1035" fmla="*/ 11134942 w 12192000"/>
              <a:gd name="connsiteY1035" fmla="*/ 4016904 h 6858000"/>
              <a:gd name="connsiteX1036" fmla="*/ 11126822 w 12192000"/>
              <a:gd name="connsiteY1036" fmla="*/ 4010024 h 6858000"/>
              <a:gd name="connsiteX1037" fmla="*/ 11988352 w 12192000"/>
              <a:gd name="connsiteY1037" fmla="*/ 4000311 h 6858000"/>
              <a:gd name="connsiteX1038" fmla="*/ 11994996 w 12192000"/>
              <a:gd name="connsiteY1038" fmla="*/ 4004358 h 6858000"/>
              <a:gd name="connsiteX1039" fmla="*/ 11988352 w 12192000"/>
              <a:gd name="connsiteY1039" fmla="*/ 4005572 h 6858000"/>
              <a:gd name="connsiteX1040" fmla="*/ 11983923 w 12192000"/>
              <a:gd name="connsiteY1040" fmla="*/ 4000716 h 6858000"/>
              <a:gd name="connsiteX1041" fmla="*/ 11988352 w 12192000"/>
              <a:gd name="connsiteY1041" fmla="*/ 4000311 h 6858000"/>
              <a:gd name="connsiteX1042" fmla="*/ 10826356 w 12192000"/>
              <a:gd name="connsiteY1042" fmla="*/ 4000311 h 6858000"/>
              <a:gd name="connsiteX1043" fmla="*/ 10833739 w 12192000"/>
              <a:gd name="connsiteY1043" fmla="*/ 4003549 h 6858000"/>
              <a:gd name="connsiteX1044" fmla="*/ 10834477 w 12192000"/>
              <a:gd name="connsiteY1044" fmla="*/ 4010429 h 6858000"/>
              <a:gd name="connsiteX1045" fmla="*/ 10827095 w 12192000"/>
              <a:gd name="connsiteY1045" fmla="*/ 4016904 h 6858000"/>
              <a:gd name="connsiteX1046" fmla="*/ 10821189 w 12192000"/>
              <a:gd name="connsiteY1046" fmla="*/ 4010429 h 6858000"/>
              <a:gd name="connsiteX1047" fmla="*/ 11366751 w 12192000"/>
              <a:gd name="connsiteY1047" fmla="*/ 3998287 h 6858000"/>
              <a:gd name="connsiteX1048" fmla="*/ 11379301 w 12192000"/>
              <a:gd name="connsiteY1048" fmla="*/ 4001525 h 6858000"/>
              <a:gd name="connsiteX1049" fmla="*/ 11380777 w 12192000"/>
              <a:gd name="connsiteY1049" fmla="*/ 4003953 h 6858000"/>
              <a:gd name="connsiteX1050" fmla="*/ 11375610 w 12192000"/>
              <a:gd name="connsiteY1050" fmla="*/ 4006786 h 6858000"/>
              <a:gd name="connsiteX1051" fmla="*/ 11366751 w 12192000"/>
              <a:gd name="connsiteY1051" fmla="*/ 4003953 h 6858000"/>
              <a:gd name="connsiteX1052" fmla="*/ 11365274 w 12192000"/>
              <a:gd name="connsiteY1052" fmla="*/ 3999501 h 6858000"/>
              <a:gd name="connsiteX1053" fmla="*/ 11999426 w 12192000"/>
              <a:gd name="connsiteY1053" fmla="*/ 3996264 h 6858000"/>
              <a:gd name="connsiteX1054" fmla="*/ 11998687 w 12192000"/>
              <a:gd name="connsiteY1054" fmla="*/ 4001120 h 6858000"/>
              <a:gd name="connsiteX1055" fmla="*/ 11990567 w 12192000"/>
              <a:gd name="connsiteY1055" fmla="*/ 3998287 h 6858000"/>
              <a:gd name="connsiteX1056" fmla="*/ 11999426 w 12192000"/>
              <a:gd name="connsiteY1056" fmla="*/ 3996264 h 6858000"/>
              <a:gd name="connsiteX1057" fmla="*/ 11139372 w 12192000"/>
              <a:gd name="connsiteY1057" fmla="*/ 3983718 h 6858000"/>
              <a:gd name="connsiteX1058" fmla="*/ 11147492 w 12192000"/>
              <a:gd name="connsiteY1058" fmla="*/ 3985741 h 6858000"/>
              <a:gd name="connsiteX1059" fmla="*/ 11162995 w 12192000"/>
              <a:gd name="connsiteY1059" fmla="*/ 3998692 h 6858000"/>
              <a:gd name="connsiteX1060" fmla="*/ 11158566 w 12192000"/>
              <a:gd name="connsiteY1060" fmla="*/ 4001525 h 6858000"/>
              <a:gd name="connsiteX1061" fmla="*/ 11147492 w 12192000"/>
              <a:gd name="connsiteY1061" fmla="*/ 3995859 h 6858000"/>
              <a:gd name="connsiteX1062" fmla="*/ 11139372 w 12192000"/>
              <a:gd name="connsiteY1062" fmla="*/ 3998692 h 6858000"/>
              <a:gd name="connsiteX1063" fmla="*/ 11134204 w 12192000"/>
              <a:gd name="connsiteY1063" fmla="*/ 3992621 h 6858000"/>
              <a:gd name="connsiteX1064" fmla="*/ 10838168 w 12192000"/>
              <a:gd name="connsiteY1064" fmla="*/ 3968743 h 6858000"/>
              <a:gd name="connsiteX1065" fmla="*/ 10849980 w 12192000"/>
              <a:gd name="connsiteY1065" fmla="*/ 3972386 h 6858000"/>
              <a:gd name="connsiteX1066" fmla="*/ 10849242 w 12192000"/>
              <a:gd name="connsiteY1066" fmla="*/ 3978456 h 6858000"/>
              <a:gd name="connsiteX1067" fmla="*/ 10844812 w 12192000"/>
              <a:gd name="connsiteY1067" fmla="*/ 3975623 h 6858000"/>
              <a:gd name="connsiteX1068" fmla="*/ 10833000 w 12192000"/>
              <a:gd name="connsiteY1068" fmla="*/ 3975623 h 6858000"/>
              <a:gd name="connsiteX1069" fmla="*/ 11040447 w 12192000"/>
              <a:gd name="connsiteY1069" fmla="*/ 3922201 h 6858000"/>
              <a:gd name="connsiteX1070" fmla="*/ 11052997 w 12192000"/>
              <a:gd name="connsiteY1070" fmla="*/ 3924629 h 6858000"/>
              <a:gd name="connsiteX1071" fmla="*/ 11064071 w 12192000"/>
              <a:gd name="connsiteY1071" fmla="*/ 3933533 h 6858000"/>
              <a:gd name="connsiteX1072" fmla="*/ 11067024 w 12192000"/>
              <a:gd name="connsiteY1072" fmla="*/ 3946889 h 6858000"/>
              <a:gd name="connsiteX1073" fmla="*/ 11063333 w 12192000"/>
              <a:gd name="connsiteY1073" fmla="*/ 3949722 h 6858000"/>
              <a:gd name="connsiteX1074" fmla="*/ 11051521 w 12192000"/>
              <a:gd name="connsiteY1074" fmla="*/ 3944460 h 6858000"/>
              <a:gd name="connsiteX1075" fmla="*/ 11034541 w 12192000"/>
              <a:gd name="connsiteY1075" fmla="*/ 3942437 h 6858000"/>
              <a:gd name="connsiteX1076" fmla="*/ 11033065 w 12192000"/>
              <a:gd name="connsiteY1076" fmla="*/ 3933938 h 6858000"/>
              <a:gd name="connsiteX1077" fmla="*/ 11117224 w 12192000"/>
              <a:gd name="connsiteY1077" fmla="*/ 3917749 h 6858000"/>
              <a:gd name="connsiteX1078" fmla="*/ 11118701 w 12192000"/>
              <a:gd name="connsiteY1078" fmla="*/ 3924225 h 6858000"/>
              <a:gd name="connsiteX1079" fmla="*/ 11114271 w 12192000"/>
              <a:gd name="connsiteY1079" fmla="*/ 3933128 h 6858000"/>
              <a:gd name="connsiteX1080" fmla="*/ 11103198 w 12192000"/>
              <a:gd name="connsiteY1080" fmla="*/ 3929891 h 6858000"/>
              <a:gd name="connsiteX1081" fmla="*/ 11146016 w 12192000"/>
              <a:gd name="connsiteY1081" fmla="*/ 3916535 h 6858000"/>
              <a:gd name="connsiteX1082" fmla="*/ 11141586 w 12192000"/>
              <a:gd name="connsiteY1082" fmla="*/ 3923820 h 6858000"/>
              <a:gd name="connsiteX1083" fmla="*/ 11146754 w 12192000"/>
              <a:gd name="connsiteY1083" fmla="*/ 3928676 h 6858000"/>
              <a:gd name="connsiteX1084" fmla="*/ 11143801 w 12192000"/>
              <a:gd name="connsiteY1084" fmla="*/ 3942841 h 6858000"/>
              <a:gd name="connsiteX1085" fmla="*/ 11137157 w 12192000"/>
              <a:gd name="connsiteY1085" fmla="*/ 3944865 h 6858000"/>
              <a:gd name="connsiteX1086" fmla="*/ 11134204 w 12192000"/>
              <a:gd name="connsiteY1086" fmla="*/ 3933533 h 6858000"/>
              <a:gd name="connsiteX1087" fmla="*/ 11123130 w 12192000"/>
              <a:gd name="connsiteY1087" fmla="*/ 3930700 h 6858000"/>
              <a:gd name="connsiteX1088" fmla="*/ 11127560 w 12192000"/>
              <a:gd name="connsiteY1088" fmla="*/ 3921392 h 6858000"/>
              <a:gd name="connsiteX1089" fmla="*/ 11135680 w 12192000"/>
              <a:gd name="connsiteY1089" fmla="*/ 3921796 h 6858000"/>
              <a:gd name="connsiteX1090" fmla="*/ 11140110 w 12192000"/>
              <a:gd name="connsiteY1090" fmla="*/ 3917749 h 6858000"/>
              <a:gd name="connsiteX1091" fmla="*/ 11146016 w 12192000"/>
              <a:gd name="connsiteY1091" fmla="*/ 3916535 h 6858000"/>
              <a:gd name="connsiteX1092" fmla="*/ 10776156 w 12192000"/>
              <a:gd name="connsiteY1092" fmla="*/ 3908441 h 6858000"/>
              <a:gd name="connsiteX1093" fmla="*/ 10782800 w 12192000"/>
              <a:gd name="connsiteY1093" fmla="*/ 3910464 h 6858000"/>
              <a:gd name="connsiteX1094" fmla="*/ 10790182 w 12192000"/>
              <a:gd name="connsiteY1094" fmla="*/ 3923415 h 6858000"/>
              <a:gd name="connsiteX1095" fmla="*/ 10801994 w 12192000"/>
              <a:gd name="connsiteY1095" fmla="*/ 3931914 h 6858000"/>
              <a:gd name="connsiteX1096" fmla="*/ 10798303 w 12192000"/>
              <a:gd name="connsiteY1096" fmla="*/ 3938390 h 6858000"/>
              <a:gd name="connsiteX1097" fmla="*/ 10796827 w 12192000"/>
              <a:gd name="connsiteY1097" fmla="*/ 3950531 h 6858000"/>
              <a:gd name="connsiteX1098" fmla="*/ 10792397 w 12192000"/>
              <a:gd name="connsiteY1098" fmla="*/ 3952150 h 6858000"/>
              <a:gd name="connsiteX1099" fmla="*/ 10782800 w 12192000"/>
              <a:gd name="connsiteY1099" fmla="*/ 3935961 h 6858000"/>
              <a:gd name="connsiteX1100" fmla="*/ 10775417 w 12192000"/>
              <a:gd name="connsiteY1100" fmla="*/ 3934342 h 6858000"/>
              <a:gd name="connsiteX1101" fmla="*/ 10773203 w 12192000"/>
              <a:gd name="connsiteY1101" fmla="*/ 3924225 h 6858000"/>
              <a:gd name="connsiteX1102" fmla="*/ 10762129 w 12192000"/>
              <a:gd name="connsiteY1102" fmla="*/ 3913702 h 6858000"/>
              <a:gd name="connsiteX1103" fmla="*/ 10771726 w 12192000"/>
              <a:gd name="connsiteY1103" fmla="*/ 3913297 h 6858000"/>
              <a:gd name="connsiteX1104" fmla="*/ 11016823 w 12192000"/>
              <a:gd name="connsiteY1104" fmla="*/ 3908036 h 6858000"/>
              <a:gd name="connsiteX1105" fmla="*/ 11030112 w 12192000"/>
              <a:gd name="connsiteY1105" fmla="*/ 3912083 h 6858000"/>
              <a:gd name="connsiteX1106" fmla="*/ 11035279 w 12192000"/>
              <a:gd name="connsiteY1106" fmla="*/ 3919368 h 6858000"/>
              <a:gd name="connsiteX1107" fmla="*/ 11029373 w 12192000"/>
              <a:gd name="connsiteY1107" fmla="*/ 3929081 h 6858000"/>
              <a:gd name="connsiteX1108" fmla="*/ 11024206 w 12192000"/>
              <a:gd name="connsiteY1108" fmla="*/ 3925034 h 6858000"/>
              <a:gd name="connsiteX1109" fmla="*/ 11011655 w 12192000"/>
              <a:gd name="connsiteY1109" fmla="*/ 3908441 h 6858000"/>
              <a:gd name="connsiteX1110" fmla="*/ 12148551 w 12192000"/>
              <a:gd name="connsiteY1110" fmla="*/ 3901965 h 6858000"/>
              <a:gd name="connsiteX1111" fmla="*/ 12162578 w 12192000"/>
              <a:gd name="connsiteY1111" fmla="*/ 3904798 h 6858000"/>
              <a:gd name="connsiteX1112" fmla="*/ 12164054 w 12192000"/>
              <a:gd name="connsiteY1112" fmla="*/ 3910464 h 6858000"/>
              <a:gd name="connsiteX1113" fmla="*/ 12168484 w 12192000"/>
              <a:gd name="connsiteY1113" fmla="*/ 3914916 h 6858000"/>
              <a:gd name="connsiteX1114" fmla="*/ 12164054 w 12192000"/>
              <a:gd name="connsiteY1114" fmla="*/ 3918154 h 6858000"/>
              <a:gd name="connsiteX1115" fmla="*/ 12159625 w 12192000"/>
              <a:gd name="connsiteY1115" fmla="*/ 3924629 h 6858000"/>
              <a:gd name="connsiteX1116" fmla="*/ 12156672 w 12192000"/>
              <a:gd name="connsiteY1116" fmla="*/ 3932724 h 6858000"/>
              <a:gd name="connsiteX1117" fmla="*/ 12149289 w 12192000"/>
              <a:gd name="connsiteY1117" fmla="*/ 3937175 h 6858000"/>
              <a:gd name="connsiteX1118" fmla="*/ 12144122 w 12192000"/>
              <a:gd name="connsiteY1118" fmla="*/ 3943246 h 6858000"/>
              <a:gd name="connsiteX1119" fmla="*/ 12137477 w 12192000"/>
              <a:gd name="connsiteY1119" fmla="*/ 3943651 h 6858000"/>
              <a:gd name="connsiteX1120" fmla="*/ 12133048 w 12192000"/>
              <a:gd name="connsiteY1120" fmla="*/ 3951340 h 6858000"/>
              <a:gd name="connsiteX1121" fmla="*/ 12117545 w 12192000"/>
              <a:gd name="connsiteY1121" fmla="*/ 3961054 h 6858000"/>
              <a:gd name="connsiteX1122" fmla="*/ 12079894 w 12192000"/>
              <a:gd name="connsiteY1122" fmla="*/ 3969148 h 6858000"/>
              <a:gd name="connsiteX1123" fmla="*/ 12069559 w 12192000"/>
              <a:gd name="connsiteY1123" fmla="*/ 3966315 h 6858000"/>
              <a:gd name="connsiteX1124" fmla="*/ 12067344 w 12192000"/>
              <a:gd name="connsiteY1124" fmla="*/ 3961458 h 6858000"/>
              <a:gd name="connsiteX1125" fmla="*/ 12059223 w 12192000"/>
              <a:gd name="connsiteY1125" fmla="*/ 3957816 h 6858000"/>
              <a:gd name="connsiteX1126" fmla="*/ 12047412 w 12192000"/>
              <a:gd name="connsiteY1126" fmla="*/ 3957411 h 6858000"/>
              <a:gd name="connsiteX1127" fmla="*/ 12045197 w 12192000"/>
              <a:gd name="connsiteY1127" fmla="*/ 3959839 h 6858000"/>
              <a:gd name="connsiteX1128" fmla="*/ 12034123 w 12192000"/>
              <a:gd name="connsiteY1128" fmla="*/ 3960649 h 6858000"/>
              <a:gd name="connsiteX1129" fmla="*/ 12013452 w 12192000"/>
              <a:gd name="connsiteY1129" fmla="*/ 3958625 h 6858000"/>
              <a:gd name="connsiteX1130" fmla="*/ 12006808 w 12192000"/>
              <a:gd name="connsiteY1130" fmla="*/ 3961054 h 6858000"/>
              <a:gd name="connsiteX1131" fmla="*/ 11996473 w 12192000"/>
              <a:gd name="connsiteY1131" fmla="*/ 3961054 h 6858000"/>
              <a:gd name="connsiteX1132" fmla="*/ 11992043 w 12192000"/>
              <a:gd name="connsiteY1132" fmla="*/ 3956197 h 6858000"/>
              <a:gd name="connsiteX1133" fmla="*/ 11980231 w 12192000"/>
              <a:gd name="connsiteY1133" fmla="*/ 3954578 h 6858000"/>
              <a:gd name="connsiteX1134" fmla="*/ 11962514 w 12192000"/>
              <a:gd name="connsiteY1134" fmla="*/ 3963077 h 6858000"/>
              <a:gd name="connsiteX1135" fmla="*/ 11946272 w 12192000"/>
              <a:gd name="connsiteY1135" fmla="*/ 3962672 h 6858000"/>
              <a:gd name="connsiteX1136" fmla="*/ 11932984 w 12192000"/>
              <a:gd name="connsiteY1136" fmla="*/ 3956602 h 6858000"/>
              <a:gd name="connsiteX1137" fmla="*/ 11921172 w 12192000"/>
              <a:gd name="connsiteY1137" fmla="*/ 3960244 h 6858000"/>
              <a:gd name="connsiteX1138" fmla="*/ 11912313 w 12192000"/>
              <a:gd name="connsiteY1138" fmla="*/ 3968743 h 6858000"/>
              <a:gd name="connsiteX1139" fmla="*/ 11904192 w 12192000"/>
              <a:gd name="connsiteY1139" fmla="*/ 3985741 h 6858000"/>
              <a:gd name="connsiteX1140" fmla="*/ 11902716 w 12192000"/>
              <a:gd name="connsiteY1140" fmla="*/ 4003549 h 6858000"/>
              <a:gd name="connsiteX1141" fmla="*/ 11910098 w 12192000"/>
              <a:gd name="connsiteY1141" fmla="*/ 4019737 h 6858000"/>
              <a:gd name="connsiteX1142" fmla="*/ 11922648 w 12192000"/>
              <a:gd name="connsiteY1142" fmla="*/ 4030260 h 6858000"/>
              <a:gd name="connsiteX1143" fmla="*/ 11935937 w 12192000"/>
              <a:gd name="connsiteY1143" fmla="*/ 4043211 h 6858000"/>
              <a:gd name="connsiteX1144" fmla="*/ 11938152 w 12192000"/>
              <a:gd name="connsiteY1144" fmla="*/ 4047663 h 6858000"/>
              <a:gd name="connsiteX1145" fmla="*/ 11948487 w 12192000"/>
              <a:gd name="connsiteY1145" fmla="*/ 4048877 h 6858000"/>
              <a:gd name="connsiteX1146" fmla="*/ 11958084 w 12192000"/>
              <a:gd name="connsiteY1146" fmla="*/ 4044425 h 6858000"/>
              <a:gd name="connsiteX1147" fmla="*/ 11965467 w 12192000"/>
              <a:gd name="connsiteY1147" fmla="*/ 4029046 h 6858000"/>
              <a:gd name="connsiteX1148" fmla="*/ 11975064 w 12192000"/>
              <a:gd name="connsiteY1148" fmla="*/ 4017714 h 6858000"/>
              <a:gd name="connsiteX1149" fmla="*/ 11983923 w 12192000"/>
              <a:gd name="connsiteY1149" fmla="*/ 4019737 h 6858000"/>
              <a:gd name="connsiteX1150" fmla="*/ 11992782 w 12192000"/>
              <a:gd name="connsiteY1150" fmla="*/ 4024998 h 6858000"/>
              <a:gd name="connsiteX1151" fmla="*/ 12000164 w 12192000"/>
              <a:gd name="connsiteY1151" fmla="*/ 4023380 h 6858000"/>
              <a:gd name="connsiteX1152" fmla="*/ 12009761 w 12192000"/>
              <a:gd name="connsiteY1152" fmla="*/ 4024189 h 6858000"/>
              <a:gd name="connsiteX1153" fmla="*/ 12017882 w 12192000"/>
              <a:gd name="connsiteY1153" fmla="*/ 4015690 h 6858000"/>
              <a:gd name="connsiteX1154" fmla="*/ 12025264 w 12192000"/>
              <a:gd name="connsiteY1154" fmla="*/ 4014071 h 6858000"/>
              <a:gd name="connsiteX1155" fmla="*/ 12040029 w 12192000"/>
              <a:gd name="connsiteY1155" fmla="*/ 4014071 h 6858000"/>
              <a:gd name="connsiteX1156" fmla="*/ 12049626 w 12192000"/>
              <a:gd name="connsiteY1156" fmla="*/ 4007596 h 6858000"/>
              <a:gd name="connsiteX1157" fmla="*/ 12071774 w 12192000"/>
              <a:gd name="connsiteY1157" fmla="*/ 4005572 h 6858000"/>
              <a:gd name="connsiteX1158" fmla="*/ 12082109 w 12192000"/>
              <a:gd name="connsiteY1158" fmla="*/ 4009215 h 6858000"/>
              <a:gd name="connsiteX1159" fmla="*/ 12082109 w 12192000"/>
              <a:gd name="connsiteY1159" fmla="*/ 4016499 h 6858000"/>
              <a:gd name="connsiteX1160" fmla="*/ 12073988 w 12192000"/>
              <a:gd name="connsiteY1160" fmla="*/ 4027831 h 6858000"/>
              <a:gd name="connsiteX1161" fmla="*/ 12067344 w 12192000"/>
              <a:gd name="connsiteY1161" fmla="*/ 4027022 h 6858000"/>
              <a:gd name="connsiteX1162" fmla="*/ 12057747 w 12192000"/>
              <a:gd name="connsiteY1162" fmla="*/ 4022570 h 6858000"/>
              <a:gd name="connsiteX1163" fmla="*/ 12047412 w 12192000"/>
              <a:gd name="connsiteY1163" fmla="*/ 4024998 h 6858000"/>
              <a:gd name="connsiteX1164" fmla="*/ 12046673 w 12192000"/>
              <a:gd name="connsiteY1164" fmla="*/ 4031069 h 6858000"/>
              <a:gd name="connsiteX1165" fmla="*/ 12037814 w 12192000"/>
              <a:gd name="connsiteY1165" fmla="*/ 4035521 h 6858000"/>
              <a:gd name="connsiteX1166" fmla="*/ 12031170 w 12192000"/>
              <a:gd name="connsiteY1166" fmla="*/ 4046044 h 6858000"/>
              <a:gd name="connsiteX1167" fmla="*/ 12016405 w 12192000"/>
              <a:gd name="connsiteY1167" fmla="*/ 4056162 h 6858000"/>
              <a:gd name="connsiteX1168" fmla="*/ 11996473 w 12192000"/>
              <a:gd name="connsiteY1168" fmla="*/ 4063042 h 6858000"/>
              <a:gd name="connsiteX1169" fmla="*/ 11994258 w 12192000"/>
              <a:gd name="connsiteY1169" fmla="*/ 4068708 h 6858000"/>
              <a:gd name="connsiteX1170" fmla="*/ 11986876 w 12192000"/>
              <a:gd name="connsiteY1170" fmla="*/ 4073969 h 6858000"/>
              <a:gd name="connsiteX1171" fmla="*/ 11978017 w 12192000"/>
              <a:gd name="connsiteY1171" fmla="*/ 4073969 h 6858000"/>
              <a:gd name="connsiteX1172" fmla="*/ 11975802 w 12192000"/>
              <a:gd name="connsiteY1172" fmla="*/ 4069112 h 6858000"/>
              <a:gd name="connsiteX1173" fmla="*/ 11971372 w 12192000"/>
              <a:gd name="connsiteY1173" fmla="*/ 4069112 h 6858000"/>
              <a:gd name="connsiteX1174" fmla="*/ 11970634 w 12192000"/>
              <a:gd name="connsiteY1174" fmla="*/ 4072755 h 6858000"/>
              <a:gd name="connsiteX1175" fmla="*/ 11975802 w 12192000"/>
              <a:gd name="connsiteY1175" fmla="*/ 4080849 h 6858000"/>
              <a:gd name="connsiteX1176" fmla="*/ 11983923 w 12192000"/>
              <a:gd name="connsiteY1176" fmla="*/ 4086110 h 6858000"/>
              <a:gd name="connsiteX1177" fmla="*/ 11997211 w 12192000"/>
              <a:gd name="connsiteY1177" fmla="*/ 4100275 h 6858000"/>
              <a:gd name="connsiteX1178" fmla="*/ 12000164 w 12192000"/>
              <a:gd name="connsiteY1178" fmla="*/ 4108774 h 6858000"/>
              <a:gd name="connsiteX1179" fmla="*/ 12005332 w 12192000"/>
              <a:gd name="connsiteY1179" fmla="*/ 4109179 h 6858000"/>
              <a:gd name="connsiteX1180" fmla="*/ 12014191 w 12192000"/>
              <a:gd name="connsiteY1180" fmla="*/ 4114440 h 6858000"/>
              <a:gd name="connsiteX1181" fmla="*/ 12015667 w 12192000"/>
              <a:gd name="connsiteY1181" fmla="*/ 4119702 h 6858000"/>
              <a:gd name="connsiteX1182" fmla="*/ 12012714 w 12192000"/>
              <a:gd name="connsiteY1182" fmla="*/ 4123749 h 6858000"/>
              <a:gd name="connsiteX1183" fmla="*/ 12019358 w 12192000"/>
              <a:gd name="connsiteY1183" fmla="*/ 4125772 h 6858000"/>
              <a:gd name="connsiteX1184" fmla="*/ 12023788 w 12192000"/>
              <a:gd name="connsiteY1184" fmla="*/ 4130224 h 6858000"/>
              <a:gd name="connsiteX1185" fmla="*/ 12021573 w 12192000"/>
              <a:gd name="connsiteY1185" fmla="*/ 4134676 h 6858000"/>
              <a:gd name="connsiteX1186" fmla="*/ 12017144 w 12192000"/>
              <a:gd name="connsiteY1186" fmla="*/ 4135486 h 6858000"/>
              <a:gd name="connsiteX1187" fmla="*/ 12020097 w 12192000"/>
              <a:gd name="connsiteY1187" fmla="*/ 4141152 h 6858000"/>
              <a:gd name="connsiteX1188" fmla="*/ 12016405 w 12192000"/>
              <a:gd name="connsiteY1188" fmla="*/ 4139937 h 6858000"/>
              <a:gd name="connsiteX1189" fmla="*/ 12014929 w 12192000"/>
              <a:gd name="connsiteY1189" fmla="*/ 4143985 h 6858000"/>
              <a:gd name="connsiteX1190" fmla="*/ 12009023 w 12192000"/>
              <a:gd name="connsiteY1190" fmla="*/ 4149246 h 6858000"/>
              <a:gd name="connsiteX1191" fmla="*/ 12011976 w 12192000"/>
              <a:gd name="connsiteY1191" fmla="*/ 4154912 h 6858000"/>
              <a:gd name="connsiteX1192" fmla="*/ 12020097 w 12192000"/>
              <a:gd name="connsiteY1192" fmla="*/ 4157340 h 6858000"/>
              <a:gd name="connsiteX1193" fmla="*/ 12020835 w 12192000"/>
              <a:gd name="connsiteY1193" fmla="*/ 4162197 h 6858000"/>
              <a:gd name="connsiteX1194" fmla="*/ 12025264 w 12192000"/>
              <a:gd name="connsiteY1194" fmla="*/ 4159768 h 6858000"/>
              <a:gd name="connsiteX1195" fmla="*/ 12028955 w 12192000"/>
              <a:gd name="connsiteY1195" fmla="*/ 4160983 h 6858000"/>
              <a:gd name="connsiteX1196" fmla="*/ 12028955 w 12192000"/>
              <a:gd name="connsiteY1196" fmla="*/ 4165434 h 6858000"/>
              <a:gd name="connsiteX1197" fmla="*/ 12033385 w 12192000"/>
              <a:gd name="connsiteY1197" fmla="*/ 4165839 h 6858000"/>
              <a:gd name="connsiteX1198" fmla="*/ 12034123 w 12192000"/>
              <a:gd name="connsiteY1198" fmla="*/ 4172719 h 6858000"/>
              <a:gd name="connsiteX1199" fmla="*/ 12043720 w 12192000"/>
              <a:gd name="connsiteY1199" fmla="*/ 4171505 h 6858000"/>
              <a:gd name="connsiteX1200" fmla="*/ 12048150 w 12192000"/>
              <a:gd name="connsiteY1200" fmla="*/ 4172719 h 6858000"/>
              <a:gd name="connsiteX1201" fmla="*/ 12051841 w 12192000"/>
              <a:gd name="connsiteY1201" fmla="*/ 4171100 h 6858000"/>
              <a:gd name="connsiteX1202" fmla="*/ 12065129 w 12192000"/>
              <a:gd name="connsiteY1202" fmla="*/ 4172315 h 6858000"/>
              <a:gd name="connsiteX1203" fmla="*/ 12066606 w 12192000"/>
              <a:gd name="connsiteY1203" fmla="*/ 4176362 h 6858000"/>
              <a:gd name="connsiteX1204" fmla="*/ 12062176 w 12192000"/>
              <a:gd name="connsiteY1204" fmla="*/ 4182837 h 6858000"/>
              <a:gd name="connsiteX1205" fmla="*/ 12054794 w 12192000"/>
              <a:gd name="connsiteY1205" fmla="*/ 4182837 h 6858000"/>
              <a:gd name="connsiteX1206" fmla="*/ 12051103 w 12192000"/>
              <a:gd name="connsiteY1206" fmla="*/ 4180814 h 6858000"/>
              <a:gd name="connsiteX1207" fmla="*/ 12045197 w 12192000"/>
              <a:gd name="connsiteY1207" fmla="*/ 4186075 h 6858000"/>
              <a:gd name="connsiteX1208" fmla="*/ 12030432 w 12192000"/>
              <a:gd name="connsiteY1208" fmla="*/ 4185265 h 6858000"/>
              <a:gd name="connsiteX1209" fmla="*/ 12018620 w 12192000"/>
              <a:gd name="connsiteY1209" fmla="*/ 4191336 h 6858000"/>
              <a:gd name="connsiteX1210" fmla="*/ 12010499 w 12192000"/>
              <a:gd name="connsiteY1210" fmla="*/ 4193360 h 6858000"/>
              <a:gd name="connsiteX1211" fmla="*/ 12001640 w 12192000"/>
              <a:gd name="connsiteY1211" fmla="*/ 4200645 h 6858000"/>
              <a:gd name="connsiteX1212" fmla="*/ 12004593 w 12192000"/>
              <a:gd name="connsiteY1212" fmla="*/ 4207120 h 6858000"/>
              <a:gd name="connsiteX1213" fmla="*/ 12005332 w 12192000"/>
              <a:gd name="connsiteY1213" fmla="*/ 4210762 h 6858000"/>
              <a:gd name="connsiteX1214" fmla="*/ 11997211 w 12192000"/>
              <a:gd name="connsiteY1214" fmla="*/ 4211977 h 6858000"/>
              <a:gd name="connsiteX1215" fmla="*/ 11986137 w 12192000"/>
              <a:gd name="connsiteY1215" fmla="*/ 4207525 h 6858000"/>
              <a:gd name="connsiteX1216" fmla="*/ 11980231 w 12192000"/>
              <a:gd name="connsiteY1216" fmla="*/ 4209144 h 6858000"/>
              <a:gd name="connsiteX1217" fmla="*/ 11973587 w 12192000"/>
              <a:gd name="connsiteY1217" fmla="*/ 4207120 h 6858000"/>
              <a:gd name="connsiteX1218" fmla="*/ 11969896 w 12192000"/>
              <a:gd name="connsiteY1218" fmla="*/ 4197812 h 6858000"/>
              <a:gd name="connsiteX1219" fmla="*/ 11972111 w 12192000"/>
              <a:gd name="connsiteY1219" fmla="*/ 4180814 h 6858000"/>
              <a:gd name="connsiteX1220" fmla="*/ 11976540 w 12192000"/>
              <a:gd name="connsiteY1220" fmla="*/ 4181623 h 6858000"/>
              <a:gd name="connsiteX1221" fmla="*/ 11974325 w 12192000"/>
              <a:gd name="connsiteY1221" fmla="*/ 4172719 h 6858000"/>
              <a:gd name="connsiteX1222" fmla="*/ 11963252 w 12192000"/>
              <a:gd name="connsiteY1222" fmla="*/ 4166649 h 6858000"/>
              <a:gd name="connsiteX1223" fmla="*/ 11956608 w 12192000"/>
              <a:gd name="connsiteY1223" fmla="*/ 4159768 h 6858000"/>
              <a:gd name="connsiteX1224" fmla="*/ 11949963 w 12192000"/>
              <a:gd name="connsiteY1224" fmla="*/ 4158554 h 6858000"/>
              <a:gd name="connsiteX1225" fmla="*/ 11944796 w 12192000"/>
              <a:gd name="connsiteY1225" fmla="*/ 4149246 h 6858000"/>
              <a:gd name="connsiteX1226" fmla="*/ 11947010 w 12192000"/>
              <a:gd name="connsiteY1226" fmla="*/ 4141152 h 6858000"/>
              <a:gd name="connsiteX1227" fmla="*/ 11954393 w 12192000"/>
              <a:gd name="connsiteY1227" fmla="*/ 4132653 h 6858000"/>
              <a:gd name="connsiteX1228" fmla="*/ 11954393 w 12192000"/>
              <a:gd name="connsiteY1228" fmla="*/ 4123344 h 6858000"/>
              <a:gd name="connsiteX1229" fmla="*/ 11949963 w 12192000"/>
              <a:gd name="connsiteY1229" fmla="*/ 4116059 h 6858000"/>
              <a:gd name="connsiteX1230" fmla="*/ 11951440 w 12192000"/>
              <a:gd name="connsiteY1230" fmla="*/ 4111203 h 6858000"/>
              <a:gd name="connsiteX1231" fmla="*/ 11941104 w 12192000"/>
              <a:gd name="connsiteY1231" fmla="*/ 4107965 h 6858000"/>
              <a:gd name="connsiteX1232" fmla="*/ 11930769 w 12192000"/>
              <a:gd name="connsiteY1232" fmla="*/ 4109989 h 6858000"/>
              <a:gd name="connsiteX1233" fmla="*/ 11927078 w 12192000"/>
              <a:gd name="connsiteY1233" fmla="*/ 4116059 h 6858000"/>
              <a:gd name="connsiteX1234" fmla="*/ 11916004 w 12192000"/>
              <a:gd name="connsiteY1234" fmla="*/ 4122535 h 6858000"/>
              <a:gd name="connsiteX1235" fmla="*/ 11916004 w 12192000"/>
              <a:gd name="connsiteY1235" fmla="*/ 4126987 h 6858000"/>
              <a:gd name="connsiteX1236" fmla="*/ 11922648 w 12192000"/>
              <a:gd name="connsiteY1236" fmla="*/ 4132248 h 6858000"/>
              <a:gd name="connsiteX1237" fmla="*/ 11925601 w 12192000"/>
              <a:gd name="connsiteY1237" fmla="*/ 4146413 h 6858000"/>
              <a:gd name="connsiteX1238" fmla="*/ 11921910 w 12192000"/>
              <a:gd name="connsiteY1238" fmla="*/ 4158150 h 6858000"/>
              <a:gd name="connsiteX1239" fmla="*/ 11912313 w 12192000"/>
              <a:gd name="connsiteY1239" fmla="*/ 4171505 h 6858000"/>
              <a:gd name="connsiteX1240" fmla="*/ 11916004 w 12192000"/>
              <a:gd name="connsiteY1240" fmla="*/ 4175552 h 6858000"/>
              <a:gd name="connsiteX1241" fmla="*/ 11918219 w 12192000"/>
              <a:gd name="connsiteY1241" fmla="*/ 4189717 h 6858000"/>
              <a:gd name="connsiteX1242" fmla="*/ 11916004 w 12192000"/>
              <a:gd name="connsiteY1242" fmla="*/ 4205096 h 6858000"/>
              <a:gd name="connsiteX1243" fmla="*/ 11910836 w 12192000"/>
              <a:gd name="connsiteY1243" fmla="*/ 4213191 h 6858000"/>
              <a:gd name="connsiteX1244" fmla="*/ 11912313 w 12192000"/>
              <a:gd name="connsiteY1244" fmla="*/ 4225332 h 6858000"/>
              <a:gd name="connsiteX1245" fmla="*/ 11918957 w 12192000"/>
              <a:gd name="connsiteY1245" fmla="*/ 4229379 h 6858000"/>
              <a:gd name="connsiteX1246" fmla="*/ 11919695 w 12192000"/>
              <a:gd name="connsiteY1246" fmla="*/ 4238688 h 6858000"/>
              <a:gd name="connsiteX1247" fmla="*/ 11918219 w 12192000"/>
              <a:gd name="connsiteY1247" fmla="*/ 4245973 h 6858000"/>
              <a:gd name="connsiteX1248" fmla="*/ 11912313 w 12192000"/>
              <a:gd name="connsiteY1248" fmla="*/ 4241925 h 6858000"/>
              <a:gd name="connsiteX1249" fmla="*/ 11903454 w 12192000"/>
              <a:gd name="connsiteY1249" fmla="*/ 4243140 h 6858000"/>
              <a:gd name="connsiteX1250" fmla="*/ 11894595 w 12192000"/>
              <a:gd name="connsiteY1250" fmla="*/ 4241116 h 6858000"/>
              <a:gd name="connsiteX1251" fmla="*/ 11889427 w 12192000"/>
              <a:gd name="connsiteY1251" fmla="*/ 4245973 h 6858000"/>
              <a:gd name="connsiteX1252" fmla="*/ 11879092 w 12192000"/>
              <a:gd name="connsiteY1252" fmla="*/ 4246377 h 6858000"/>
              <a:gd name="connsiteX1253" fmla="*/ 11872448 w 12192000"/>
              <a:gd name="connsiteY1253" fmla="*/ 4242330 h 6858000"/>
              <a:gd name="connsiteX1254" fmla="*/ 11867280 w 12192000"/>
              <a:gd name="connsiteY1254" fmla="*/ 4242330 h 6858000"/>
              <a:gd name="connsiteX1255" fmla="*/ 11865804 w 12192000"/>
              <a:gd name="connsiteY1255" fmla="*/ 4226951 h 6858000"/>
              <a:gd name="connsiteX1256" fmla="*/ 11866542 w 12192000"/>
              <a:gd name="connsiteY1256" fmla="*/ 4207120 h 6858000"/>
              <a:gd name="connsiteX1257" fmla="*/ 11873924 w 12192000"/>
              <a:gd name="connsiteY1257" fmla="*/ 4197407 h 6858000"/>
              <a:gd name="connsiteX1258" fmla="*/ 11876877 w 12192000"/>
              <a:gd name="connsiteY1258" fmla="*/ 4185265 h 6858000"/>
              <a:gd name="connsiteX1259" fmla="*/ 11880568 w 12192000"/>
              <a:gd name="connsiteY1259" fmla="*/ 4180004 h 6858000"/>
              <a:gd name="connsiteX1260" fmla="*/ 11871710 w 12192000"/>
              <a:gd name="connsiteY1260" fmla="*/ 4158959 h 6858000"/>
              <a:gd name="connsiteX1261" fmla="*/ 11868757 w 12192000"/>
              <a:gd name="connsiteY1261" fmla="*/ 4147222 h 6858000"/>
              <a:gd name="connsiteX1262" fmla="*/ 11863589 w 12192000"/>
              <a:gd name="connsiteY1262" fmla="*/ 4145199 h 6858000"/>
              <a:gd name="connsiteX1263" fmla="*/ 11858421 w 12192000"/>
              <a:gd name="connsiteY1263" fmla="*/ 4148841 h 6858000"/>
              <a:gd name="connsiteX1264" fmla="*/ 11850300 w 12192000"/>
              <a:gd name="connsiteY1264" fmla="*/ 4148841 h 6858000"/>
              <a:gd name="connsiteX1265" fmla="*/ 11847348 w 12192000"/>
              <a:gd name="connsiteY1265" fmla="*/ 4150460 h 6858000"/>
              <a:gd name="connsiteX1266" fmla="*/ 11841442 w 12192000"/>
              <a:gd name="connsiteY1266" fmla="*/ 4143580 h 6858000"/>
              <a:gd name="connsiteX1267" fmla="*/ 11836274 w 12192000"/>
              <a:gd name="connsiteY1267" fmla="*/ 4127391 h 6858000"/>
              <a:gd name="connsiteX1268" fmla="*/ 11839965 w 12192000"/>
              <a:gd name="connsiteY1268" fmla="*/ 4122130 h 6858000"/>
              <a:gd name="connsiteX1269" fmla="*/ 11838489 w 12192000"/>
              <a:gd name="connsiteY1269" fmla="*/ 4118488 h 6858000"/>
              <a:gd name="connsiteX1270" fmla="*/ 11842180 w 12192000"/>
              <a:gd name="connsiteY1270" fmla="*/ 4106751 h 6858000"/>
              <a:gd name="connsiteX1271" fmla="*/ 11853253 w 12192000"/>
              <a:gd name="connsiteY1271" fmla="*/ 4098252 h 6858000"/>
              <a:gd name="connsiteX1272" fmla="*/ 11853253 w 12192000"/>
              <a:gd name="connsiteY1272" fmla="*/ 4086920 h 6858000"/>
              <a:gd name="connsiteX1273" fmla="*/ 11859898 w 12192000"/>
              <a:gd name="connsiteY1273" fmla="*/ 4084087 h 6858000"/>
              <a:gd name="connsiteX1274" fmla="*/ 11861374 w 12192000"/>
              <a:gd name="connsiteY1274" fmla="*/ 4076397 h 6858000"/>
              <a:gd name="connsiteX1275" fmla="*/ 11863589 w 12192000"/>
              <a:gd name="connsiteY1275" fmla="*/ 4072350 h 6858000"/>
              <a:gd name="connsiteX1276" fmla="*/ 11861374 w 12192000"/>
              <a:gd name="connsiteY1276" fmla="*/ 4052924 h 6858000"/>
              <a:gd name="connsiteX1277" fmla="*/ 11864327 w 12192000"/>
              <a:gd name="connsiteY1277" fmla="*/ 4046044 h 6858000"/>
              <a:gd name="connsiteX1278" fmla="*/ 11863589 w 12192000"/>
              <a:gd name="connsiteY1278" fmla="*/ 4035521 h 6858000"/>
              <a:gd name="connsiteX1279" fmla="*/ 11865065 w 12192000"/>
              <a:gd name="connsiteY1279" fmla="*/ 4026617 h 6858000"/>
              <a:gd name="connsiteX1280" fmla="*/ 11873186 w 12192000"/>
              <a:gd name="connsiteY1280" fmla="*/ 4022570 h 6858000"/>
              <a:gd name="connsiteX1281" fmla="*/ 11879092 w 12192000"/>
              <a:gd name="connsiteY1281" fmla="*/ 4015285 h 6858000"/>
              <a:gd name="connsiteX1282" fmla="*/ 11885736 w 12192000"/>
              <a:gd name="connsiteY1282" fmla="*/ 4013666 h 6858000"/>
              <a:gd name="connsiteX1283" fmla="*/ 11888689 w 12192000"/>
              <a:gd name="connsiteY1283" fmla="*/ 4020547 h 6858000"/>
              <a:gd name="connsiteX1284" fmla="*/ 11892380 w 12192000"/>
              <a:gd name="connsiteY1284" fmla="*/ 4024998 h 6858000"/>
              <a:gd name="connsiteX1285" fmla="*/ 11890904 w 12192000"/>
              <a:gd name="connsiteY1285" fmla="*/ 4016499 h 6858000"/>
              <a:gd name="connsiteX1286" fmla="*/ 11886474 w 12192000"/>
              <a:gd name="connsiteY1286" fmla="*/ 4005572 h 6858000"/>
              <a:gd name="connsiteX1287" fmla="*/ 11888689 w 12192000"/>
              <a:gd name="connsiteY1287" fmla="*/ 4000311 h 6858000"/>
              <a:gd name="connsiteX1288" fmla="*/ 11889427 w 12192000"/>
              <a:gd name="connsiteY1288" fmla="*/ 3984932 h 6858000"/>
              <a:gd name="connsiteX1289" fmla="*/ 11887213 w 12192000"/>
              <a:gd name="connsiteY1289" fmla="*/ 3977647 h 6858000"/>
              <a:gd name="connsiteX1290" fmla="*/ 11887213 w 12192000"/>
              <a:gd name="connsiteY1290" fmla="*/ 3964291 h 6858000"/>
              <a:gd name="connsiteX1291" fmla="*/ 11899763 w 12192000"/>
              <a:gd name="connsiteY1291" fmla="*/ 3953364 h 6858000"/>
              <a:gd name="connsiteX1292" fmla="*/ 11898286 w 12192000"/>
              <a:gd name="connsiteY1292" fmla="*/ 3950126 h 6858000"/>
              <a:gd name="connsiteX1293" fmla="*/ 11902716 w 12192000"/>
              <a:gd name="connsiteY1293" fmla="*/ 3944865 h 6858000"/>
              <a:gd name="connsiteX1294" fmla="*/ 11915266 w 12192000"/>
              <a:gd name="connsiteY1294" fmla="*/ 3942437 h 6858000"/>
              <a:gd name="connsiteX1295" fmla="*/ 11927816 w 12192000"/>
              <a:gd name="connsiteY1295" fmla="*/ 3946484 h 6858000"/>
              <a:gd name="connsiteX1296" fmla="*/ 11934460 w 12192000"/>
              <a:gd name="connsiteY1296" fmla="*/ 3941223 h 6858000"/>
              <a:gd name="connsiteX1297" fmla="*/ 11938890 w 12192000"/>
              <a:gd name="connsiteY1297" fmla="*/ 3932724 h 6858000"/>
              <a:gd name="connsiteX1298" fmla="*/ 11946272 w 12192000"/>
              <a:gd name="connsiteY1298" fmla="*/ 3927867 h 6858000"/>
              <a:gd name="connsiteX1299" fmla="*/ 11946272 w 12192000"/>
              <a:gd name="connsiteY1299" fmla="*/ 3917749 h 6858000"/>
              <a:gd name="connsiteX1300" fmla="*/ 11955131 w 12192000"/>
              <a:gd name="connsiteY1300" fmla="*/ 3917749 h 6858000"/>
              <a:gd name="connsiteX1301" fmla="*/ 11969896 w 12192000"/>
              <a:gd name="connsiteY1301" fmla="*/ 3920177 h 6858000"/>
              <a:gd name="connsiteX1302" fmla="*/ 11979493 w 12192000"/>
              <a:gd name="connsiteY1302" fmla="*/ 3928676 h 6858000"/>
              <a:gd name="connsiteX1303" fmla="*/ 11986876 w 12192000"/>
              <a:gd name="connsiteY1303" fmla="*/ 3932724 h 6858000"/>
              <a:gd name="connsiteX1304" fmla="*/ 11993520 w 12192000"/>
              <a:gd name="connsiteY1304" fmla="*/ 3928676 h 6858000"/>
              <a:gd name="connsiteX1305" fmla="*/ 12006808 w 12192000"/>
              <a:gd name="connsiteY1305" fmla="*/ 3930700 h 6858000"/>
              <a:gd name="connsiteX1306" fmla="*/ 12016405 w 12192000"/>
              <a:gd name="connsiteY1306" fmla="*/ 3932724 h 6858000"/>
              <a:gd name="connsiteX1307" fmla="*/ 12024526 w 12192000"/>
              <a:gd name="connsiteY1307" fmla="*/ 3932724 h 6858000"/>
              <a:gd name="connsiteX1308" fmla="*/ 12031908 w 12192000"/>
              <a:gd name="connsiteY1308" fmla="*/ 3933128 h 6858000"/>
              <a:gd name="connsiteX1309" fmla="*/ 12042244 w 12192000"/>
              <a:gd name="connsiteY1309" fmla="*/ 3941223 h 6858000"/>
              <a:gd name="connsiteX1310" fmla="*/ 12046673 w 12192000"/>
              <a:gd name="connsiteY1310" fmla="*/ 3940413 h 6858000"/>
              <a:gd name="connsiteX1311" fmla="*/ 12050365 w 12192000"/>
              <a:gd name="connsiteY1311" fmla="*/ 3935557 h 6858000"/>
              <a:gd name="connsiteX1312" fmla="*/ 12070297 w 12192000"/>
              <a:gd name="connsiteY1312" fmla="*/ 3937175 h 6858000"/>
              <a:gd name="connsiteX1313" fmla="*/ 12093921 w 12192000"/>
              <a:gd name="connsiteY1313" fmla="*/ 3941223 h 6858000"/>
              <a:gd name="connsiteX1314" fmla="*/ 12105733 w 12192000"/>
              <a:gd name="connsiteY1314" fmla="*/ 3938794 h 6858000"/>
              <a:gd name="connsiteX1315" fmla="*/ 12110901 w 12192000"/>
              <a:gd name="connsiteY1315" fmla="*/ 3931914 h 6858000"/>
              <a:gd name="connsiteX1316" fmla="*/ 12119021 w 12192000"/>
              <a:gd name="connsiteY1316" fmla="*/ 3930700 h 6858000"/>
              <a:gd name="connsiteX1317" fmla="*/ 12129357 w 12192000"/>
              <a:gd name="connsiteY1317" fmla="*/ 3923820 h 6858000"/>
              <a:gd name="connsiteX1318" fmla="*/ 12130095 w 12192000"/>
              <a:gd name="connsiteY1318" fmla="*/ 3919368 h 6858000"/>
              <a:gd name="connsiteX1319" fmla="*/ 12137477 w 12192000"/>
              <a:gd name="connsiteY1319" fmla="*/ 3914107 h 6858000"/>
              <a:gd name="connsiteX1320" fmla="*/ 12138954 w 12192000"/>
              <a:gd name="connsiteY1320" fmla="*/ 3904798 h 6858000"/>
              <a:gd name="connsiteX1321" fmla="*/ 10992461 w 12192000"/>
              <a:gd name="connsiteY1321" fmla="*/ 3879706 h 6858000"/>
              <a:gd name="connsiteX1322" fmla="*/ 11001320 w 12192000"/>
              <a:gd name="connsiteY1322" fmla="*/ 3888610 h 6858000"/>
              <a:gd name="connsiteX1323" fmla="*/ 10991723 w 12192000"/>
              <a:gd name="connsiteY1323" fmla="*/ 3898323 h 6858000"/>
              <a:gd name="connsiteX1324" fmla="*/ 10982864 w 12192000"/>
              <a:gd name="connsiteY1324" fmla="*/ 3899537 h 6858000"/>
              <a:gd name="connsiteX1325" fmla="*/ 10977696 w 12192000"/>
              <a:gd name="connsiteY1325" fmla="*/ 3885777 h 6858000"/>
              <a:gd name="connsiteX1326" fmla="*/ 10985817 w 12192000"/>
              <a:gd name="connsiteY1326" fmla="*/ 3884158 h 6858000"/>
              <a:gd name="connsiteX1327" fmla="*/ 10992461 w 12192000"/>
              <a:gd name="connsiteY1327" fmla="*/ 3879706 h 6858000"/>
              <a:gd name="connsiteX1328" fmla="*/ 10768773 w 12192000"/>
              <a:gd name="connsiteY1328" fmla="*/ 3876468 h 6858000"/>
              <a:gd name="connsiteX1329" fmla="*/ 10773203 w 12192000"/>
              <a:gd name="connsiteY1329" fmla="*/ 3882134 h 6858000"/>
              <a:gd name="connsiteX1330" fmla="*/ 10761391 w 12192000"/>
              <a:gd name="connsiteY1330" fmla="*/ 3878492 h 6858000"/>
              <a:gd name="connsiteX1331" fmla="*/ 11479702 w 12192000"/>
              <a:gd name="connsiteY1331" fmla="*/ 3860684 h 6858000"/>
              <a:gd name="connsiteX1332" fmla="*/ 11481917 w 12192000"/>
              <a:gd name="connsiteY1332" fmla="*/ 3865136 h 6858000"/>
              <a:gd name="connsiteX1333" fmla="*/ 11473796 w 12192000"/>
              <a:gd name="connsiteY1333" fmla="*/ 3868374 h 6858000"/>
              <a:gd name="connsiteX1334" fmla="*/ 11479702 w 12192000"/>
              <a:gd name="connsiteY1334" fmla="*/ 3860684 h 6858000"/>
              <a:gd name="connsiteX1335" fmla="*/ 11484132 w 12192000"/>
              <a:gd name="connsiteY1335" fmla="*/ 3858661 h 6858000"/>
              <a:gd name="connsiteX1336" fmla="*/ 11489299 w 12192000"/>
              <a:gd name="connsiteY1336" fmla="*/ 3862708 h 6858000"/>
              <a:gd name="connsiteX1337" fmla="*/ 11484132 w 12192000"/>
              <a:gd name="connsiteY1337" fmla="*/ 3864732 h 6858000"/>
              <a:gd name="connsiteX1338" fmla="*/ 11481917 w 12192000"/>
              <a:gd name="connsiteY1338" fmla="*/ 3860684 h 6858000"/>
              <a:gd name="connsiteX1339" fmla="*/ 11484132 w 12192000"/>
              <a:gd name="connsiteY1339" fmla="*/ 3858661 h 6858000"/>
              <a:gd name="connsiteX1340" fmla="*/ 11483393 w 12192000"/>
              <a:gd name="connsiteY1340" fmla="*/ 3849352 h 6858000"/>
              <a:gd name="connsiteX1341" fmla="*/ 11483393 w 12192000"/>
              <a:gd name="connsiteY1341" fmla="*/ 3849757 h 6858000"/>
              <a:gd name="connsiteX1342" fmla="*/ 11482655 w 12192000"/>
              <a:gd name="connsiteY1342" fmla="*/ 3857042 h 6858000"/>
              <a:gd name="connsiteX1343" fmla="*/ 11481179 w 12192000"/>
              <a:gd name="connsiteY1343" fmla="*/ 3858256 h 6858000"/>
              <a:gd name="connsiteX1344" fmla="*/ 11479702 w 12192000"/>
              <a:gd name="connsiteY1344" fmla="*/ 3855423 h 6858000"/>
              <a:gd name="connsiteX1345" fmla="*/ 11495205 w 12192000"/>
              <a:gd name="connsiteY1345" fmla="*/ 3848138 h 6858000"/>
              <a:gd name="connsiteX1346" fmla="*/ 11498158 w 12192000"/>
              <a:gd name="connsiteY1346" fmla="*/ 3859066 h 6858000"/>
              <a:gd name="connsiteX1347" fmla="*/ 11492252 w 12192000"/>
              <a:gd name="connsiteY1347" fmla="*/ 3861899 h 6858000"/>
              <a:gd name="connsiteX1348" fmla="*/ 11484870 w 12192000"/>
              <a:gd name="connsiteY1348" fmla="*/ 3855018 h 6858000"/>
              <a:gd name="connsiteX1349" fmla="*/ 11484870 w 12192000"/>
              <a:gd name="connsiteY1349" fmla="*/ 3850567 h 6858000"/>
              <a:gd name="connsiteX1350" fmla="*/ 11487823 w 12192000"/>
              <a:gd name="connsiteY1350" fmla="*/ 3849757 h 6858000"/>
              <a:gd name="connsiteX1351" fmla="*/ 11488561 w 12192000"/>
              <a:gd name="connsiteY1351" fmla="*/ 3849757 h 6858000"/>
              <a:gd name="connsiteX1352" fmla="*/ 10693472 w 12192000"/>
              <a:gd name="connsiteY1352" fmla="*/ 3838425 h 6858000"/>
              <a:gd name="connsiteX1353" fmla="*/ 10700855 w 12192000"/>
              <a:gd name="connsiteY1353" fmla="*/ 3843282 h 6858000"/>
              <a:gd name="connsiteX1354" fmla="*/ 10707499 w 12192000"/>
              <a:gd name="connsiteY1354" fmla="*/ 3851781 h 6858000"/>
              <a:gd name="connsiteX1355" fmla="*/ 10696425 w 12192000"/>
              <a:gd name="connsiteY1355" fmla="*/ 3853400 h 6858000"/>
              <a:gd name="connsiteX1356" fmla="*/ 10686828 w 12192000"/>
              <a:gd name="connsiteY1356" fmla="*/ 3847734 h 6858000"/>
              <a:gd name="connsiteX1357" fmla="*/ 10689781 w 12192000"/>
              <a:gd name="connsiteY1357" fmla="*/ 3842068 h 6858000"/>
              <a:gd name="connsiteX1358" fmla="*/ 11219102 w 12192000"/>
              <a:gd name="connsiteY1358" fmla="*/ 3835187 h 6858000"/>
              <a:gd name="connsiteX1359" fmla="*/ 11224270 w 12192000"/>
              <a:gd name="connsiteY1359" fmla="*/ 3840044 h 6858000"/>
              <a:gd name="connsiteX1360" fmla="*/ 11219102 w 12192000"/>
              <a:gd name="connsiteY1360" fmla="*/ 3842877 h 6858000"/>
              <a:gd name="connsiteX1361" fmla="*/ 11219102 w 12192000"/>
              <a:gd name="connsiteY1361" fmla="*/ 3835187 h 6858000"/>
              <a:gd name="connsiteX1362" fmla="*/ 11194740 w 12192000"/>
              <a:gd name="connsiteY1362" fmla="*/ 3827498 h 6858000"/>
              <a:gd name="connsiteX1363" fmla="*/ 11202861 w 12192000"/>
              <a:gd name="connsiteY1363" fmla="*/ 3830331 h 6858000"/>
              <a:gd name="connsiteX1364" fmla="*/ 11193263 w 12192000"/>
              <a:gd name="connsiteY1364" fmla="*/ 3840044 h 6858000"/>
              <a:gd name="connsiteX1365" fmla="*/ 11188096 w 12192000"/>
              <a:gd name="connsiteY1365" fmla="*/ 3836806 h 6858000"/>
              <a:gd name="connsiteX1366" fmla="*/ 11188834 w 12192000"/>
              <a:gd name="connsiteY1366" fmla="*/ 3828712 h 6858000"/>
              <a:gd name="connsiteX1367" fmla="*/ 11219840 w 12192000"/>
              <a:gd name="connsiteY1367" fmla="*/ 3820213 h 6858000"/>
              <a:gd name="connsiteX1368" fmla="*/ 11223531 w 12192000"/>
              <a:gd name="connsiteY1368" fmla="*/ 3826688 h 6858000"/>
              <a:gd name="connsiteX1369" fmla="*/ 11216887 w 12192000"/>
              <a:gd name="connsiteY1369" fmla="*/ 3825879 h 6858000"/>
              <a:gd name="connsiteX1370" fmla="*/ 11777953 w 12192000"/>
              <a:gd name="connsiteY1370" fmla="*/ 3811309 h 6858000"/>
              <a:gd name="connsiteX1371" fmla="*/ 11783120 w 12192000"/>
              <a:gd name="connsiteY1371" fmla="*/ 3814142 h 6858000"/>
              <a:gd name="connsiteX1372" fmla="*/ 11783120 w 12192000"/>
              <a:gd name="connsiteY1372" fmla="*/ 3822237 h 6858000"/>
              <a:gd name="connsiteX1373" fmla="*/ 11779429 w 12192000"/>
              <a:gd name="connsiteY1373" fmla="*/ 3821427 h 6858000"/>
              <a:gd name="connsiteX1374" fmla="*/ 11777953 w 12192000"/>
              <a:gd name="connsiteY1374" fmla="*/ 3811309 h 6858000"/>
              <a:gd name="connsiteX1375" fmla="*/ 11218364 w 12192000"/>
              <a:gd name="connsiteY1375" fmla="*/ 3808071 h 6858000"/>
              <a:gd name="connsiteX1376" fmla="*/ 11224270 w 12192000"/>
              <a:gd name="connsiteY1376" fmla="*/ 3810905 h 6858000"/>
              <a:gd name="connsiteX1377" fmla="*/ 11219102 w 12192000"/>
              <a:gd name="connsiteY1377" fmla="*/ 3816166 h 6858000"/>
              <a:gd name="connsiteX1378" fmla="*/ 11789026 w 12192000"/>
              <a:gd name="connsiteY1378" fmla="*/ 3802001 h 6858000"/>
              <a:gd name="connsiteX1379" fmla="*/ 11786073 w 12192000"/>
              <a:gd name="connsiteY1379" fmla="*/ 3806453 h 6858000"/>
              <a:gd name="connsiteX1380" fmla="*/ 11778691 w 12192000"/>
              <a:gd name="connsiteY1380" fmla="*/ 3804429 h 6858000"/>
              <a:gd name="connsiteX1381" fmla="*/ 12175128 w 12192000"/>
              <a:gd name="connsiteY1381" fmla="*/ 3797144 h 6858000"/>
              <a:gd name="connsiteX1382" fmla="*/ 12185463 w 12192000"/>
              <a:gd name="connsiteY1382" fmla="*/ 3807667 h 6858000"/>
              <a:gd name="connsiteX1383" fmla="*/ 12188416 w 12192000"/>
              <a:gd name="connsiteY1383" fmla="*/ 3817380 h 6858000"/>
              <a:gd name="connsiteX1384" fmla="*/ 12183987 w 12192000"/>
              <a:gd name="connsiteY1384" fmla="*/ 3821832 h 6858000"/>
              <a:gd name="connsiteX1385" fmla="*/ 12175128 w 12192000"/>
              <a:gd name="connsiteY1385" fmla="*/ 3814547 h 6858000"/>
              <a:gd name="connsiteX1386" fmla="*/ 12173651 w 12192000"/>
              <a:gd name="connsiteY1386" fmla="*/ 3802810 h 6858000"/>
              <a:gd name="connsiteX1387" fmla="*/ 11783120 w 12192000"/>
              <a:gd name="connsiteY1387" fmla="*/ 3781765 h 6858000"/>
              <a:gd name="connsiteX1388" fmla="*/ 11786073 w 12192000"/>
              <a:gd name="connsiteY1388" fmla="*/ 3786217 h 6858000"/>
              <a:gd name="connsiteX1389" fmla="*/ 11780906 w 12192000"/>
              <a:gd name="connsiteY1389" fmla="*/ 3784193 h 6858000"/>
              <a:gd name="connsiteX1390" fmla="*/ 11783120 w 12192000"/>
              <a:gd name="connsiteY1390" fmla="*/ 3781765 h 6858000"/>
              <a:gd name="connsiteX1391" fmla="*/ 11783120 w 12192000"/>
              <a:gd name="connsiteY1391" fmla="*/ 3776504 h 6858000"/>
              <a:gd name="connsiteX1392" fmla="*/ 11793456 w 12192000"/>
              <a:gd name="connsiteY1392" fmla="*/ 3780146 h 6858000"/>
              <a:gd name="connsiteX1393" fmla="*/ 11794194 w 12192000"/>
              <a:gd name="connsiteY1393" fmla="*/ 3782979 h 6858000"/>
              <a:gd name="connsiteX1394" fmla="*/ 11786073 w 12192000"/>
              <a:gd name="connsiteY1394" fmla="*/ 3782979 h 6858000"/>
              <a:gd name="connsiteX1395" fmla="*/ 11783120 w 12192000"/>
              <a:gd name="connsiteY1395" fmla="*/ 3778527 h 6858000"/>
              <a:gd name="connsiteX1396" fmla="*/ 11315074 w 12192000"/>
              <a:gd name="connsiteY1396" fmla="*/ 3768005 h 6858000"/>
              <a:gd name="connsiteX1397" fmla="*/ 11326886 w 12192000"/>
              <a:gd name="connsiteY1397" fmla="*/ 3782170 h 6858000"/>
              <a:gd name="connsiteX1398" fmla="*/ 11322456 w 12192000"/>
              <a:gd name="connsiteY1398" fmla="*/ 3795121 h 6858000"/>
              <a:gd name="connsiteX1399" fmla="*/ 11315074 w 12192000"/>
              <a:gd name="connsiteY1399" fmla="*/ 3795121 h 6858000"/>
              <a:gd name="connsiteX1400" fmla="*/ 11317288 w 12192000"/>
              <a:gd name="connsiteY1400" fmla="*/ 3787836 h 6858000"/>
              <a:gd name="connsiteX1401" fmla="*/ 11312121 w 12192000"/>
              <a:gd name="connsiteY1401" fmla="*/ 3787836 h 6858000"/>
              <a:gd name="connsiteX1402" fmla="*/ 11301785 w 12192000"/>
              <a:gd name="connsiteY1402" fmla="*/ 3779337 h 6858000"/>
              <a:gd name="connsiteX1403" fmla="*/ 11306953 w 12192000"/>
              <a:gd name="connsiteY1403" fmla="*/ 3772861 h 6858000"/>
              <a:gd name="connsiteX1404" fmla="*/ 11868018 w 12192000"/>
              <a:gd name="connsiteY1404" fmla="*/ 3741294 h 6858000"/>
              <a:gd name="connsiteX1405" fmla="*/ 11870233 w 12192000"/>
              <a:gd name="connsiteY1405" fmla="*/ 3747769 h 6858000"/>
              <a:gd name="connsiteX1406" fmla="*/ 11870233 w 12192000"/>
              <a:gd name="connsiteY1406" fmla="*/ 3755054 h 6858000"/>
              <a:gd name="connsiteX1407" fmla="*/ 11865804 w 12192000"/>
              <a:gd name="connsiteY1407" fmla="*/ 3746960 h 6858000"/>
              <a:gd name="connsiteX1408" fmla="*/ 11909360 w 12192000"/>
              <a:gd name="connsiteY1408" fmla="*/ 3717415 h 6858000"/>
              <a:gd name="connsiteX1409" fmla="*/ 11910098 w 12192000"/>
              <a:gd name="connsiteY1409" fmla="*/ 3724700 h 6858000"/>
              <a:gd name="connsiteX1410" fmla="*/ 11899025 w 12192000"/>
              <a:gd name="connsiteY1410" fmla="*/ 3731985 h 6858000"/>
              <a:gd name="connsiteX1411" fmla="*/ 11887951 w 12192000"/>
              <a:gd name="connsiteY1411" fmla="*/ 3734413 h 6858000"/>
              <a:gd name="connsiteX1412" fmla="*/ 11885736 w 12192000"/>
              <a:gd name="connsiteY1412" fmla="*/ 3731580 h 6858000"/>
              <a:gd name="connsiteX1413" fmla="*/ 11901978 w 12192000"/>
              <a:gd name="connsiteY1413" fmla="*/ 3719034 h 6858000"/>
              <a:gd name="connsiteX1414" fmla="*/ 10905348 w 12192000"/>
              <a:gd name="connsiteY1414" fmla="*/ 3708107 h 6858000"/>
              <a:gd name="connsiteX1415" fmla="*/ 10909778 w 12192000"/>
              <a:gd name="connsiteY1415" fmla="*/ 3708916 h 6858000"/>
              <a:gd name="connsiteX1416" fmla="*/ 10914946 w 12192000"/>
              <a:gd name="connsiteY1416" fmla="*/ 3715392 h 6858000"/>
              <a:gd name="connsiteX1417" fmla="*/ 10916422 w 12192000"/>
              <a:gd name="connsiteY1417" fmla="*/ 3721867 h 6858000"/>
              <a:gd name="connsiteX1418" fmla="*/ 10912731 w 12192000"/>
              <a:gd name="connsiteY1418" fmla="*/ 3724296 h 6858000"/>
              <a:gd name="connsiteX1419" fmla="*/ 10906825 w 12192000"/>
              <a:gd name="connsiteY1419" fmla="*/ 3717415 h 6858000"/>
              <a:gd name="connsiteX1420" fmla="*/ 10672063 w 12192000"/>
              <a:gd name="connsiteY1420" fmla="*/ 3705679 h 6858000"/>
              <a:gd name="connsiteX1421" fmla="*/ 10692734 w 12192000"/>
              <a:gd name="connsiteY1421" fmla="*/ 3708512 h 6858000"/>
              <a:gd name="connsiteX1422" fmla="*/ 10715620 w 12192000"/>
              <a:gd name="connsiteY1422" fmla="*/ 3723081 h 6858000"/>
              <a:gd name="connsiteX1423" fmla="*/ 10723002 w 12192000"/>
              <a:gd name="connsiteY1423" fmla="*/ 3727129 h 6858000"/>
              <a:gd name="connsiteX1424" fmla="*/ 10737767 w 12192000"/>
              <a:gd name="connsiteY1424" fmla="*/ 3723891 h 6858000"/>
              <a:gd name="connsiteX1425" fmla="*/ 10750317 w 12192000"/>
              <a:gd name="connsiteY1425" fmla="*/ 3723891 h 6858000"/>
              <a:gd name="connsiteX1426" fmla="*/ 10755485 w 12192000"/>
              <a:gd name="connsiteY1426" fmla="*/ 3727129 h 6858000"/>
              <a:gd name="connsiteX1427" fmla="*/ 10762129 w 12192000"/>
              <a:gd name="connsiteY1427" fmla="*/ 3725105 h 6858000"/>
              <a:gd name="connsiteX1428" fmla="*/ 10772464 w 12192000"/>
              <a:gd name="connsiteY1428" fmla="*/ 3725105 h 6858000"/>
              <a:gd name="connsiteX1429" fmla="*/ 10784276 w 12192000"/>
              <a:gd name="connsiteY1429" fmla="*/ 3729152 h 6858000"/>
              <a:gd name="connsiteX1430" fmla="*/ 10790921 w 12192000"/>
              <a:gd name="connsiteY1430" fmla="*/ 3740889 h 6858000"/>
              <a:gd name="connsiteX1431" fmla="*/ 10795350 w 12192000"/>
              <a:gd name="connsiteY1431" fmla="*/ 3742103 h 6858000"/>
              <a:gd name="connsiteX1432" fmla="*/ 10801256 w 12192000"/>
              <a:gd name="connsiteY1432" fmla="*/ 3753435 h 6858000"/>
              <a:gd name="connsiteX1433" fmla="*/ 10811591 w 12192000"/>
              <a:gd name="connsiteY1433" fmla="*/ 3758292 h 6858000"/>
              <a:gd name="connsiteX1434" fmla="*/ 10813806 w 12192000"/>
              <a:gd name="connsiteY1434" fmla="*/ 3772861 h 6858000"/>
              <a:gd name="connsiteX1435" fmla="*/ 10816759 w 12192000"/>
              <a:gd name="connsiteY1435" fmla="*/ 3780146 h 6858000"/>
              <a:gd name="connsiteX1436" fmla="*/ 10828571 w 12192000"/>
              <a:gd name="connsiteY1436" fmla="*/ 3781765 h 6858000"/>
              <a:gd name="connsiteX1437" fmla="*/ 10841121 w 12192000"/>
              <a:gd name="connsiteY1437" fmla="*/ 3793906 h 6858000"/>
              <a:gd name="connsiteX1438" fmla="*/ 10850718 w 12192000"/>
              <a:gd name="connsiteY1438" fmla="*/ 3795121 h 6858000"/>
              <a:gd name="connsiteX1439" fmla="*/ 10879510 w 12192000"/>
              <a:gd name="connsiteY1439" fmla="*/ 3812523 h 6858000"/>
              <a:gd name="connsiteX1440" fmla="*/ 10883201 w 12192000"/>
              <a:gd name="connsiteY1440" fmla="*/ 3818594 h 6858000"/>
              <a:gd name="connsiteX1441" fmla="*/ 10893536 w 12192000"/>
              <a:gd name="connsiteY1441" fmla="*/ 3820618 h 6858000"/>
              <a:gd name="connsiteX1442" fmla="*/ 10903134 w 12192000"/>
              <a:gd name="connsiteY1442" fmla="*/ 3831140 h 6858000"/>
              <a:gd name="connsiteX1443" fmla="*/ 10903872 w 12192000"/>
              <a:gd name="connsiteY1443" fmla="*/ 3844901 h 6858000"/>
              <a:gd name="connsiteX1444" fmla="*/ 10908301 w 12192000"/>
              <a:gd name="connsiteY1444" fmla="*/ 3851376 h 6858000"/>
              <a:gd name="connsiteX1445" fmla="*/ 10915684 w 12192000"/>
              <a:gd name="connsiteY1445" fmla="*/ 3845305 h 6858000"/>
              <a:gd name="connsiteX1446" fmla="*/ 10918637 w 12192000"/>
              <a:gd name="connsiteY1446" fmla="*/ 3857447 h 6858000"/>
              <a:gd name="connsiteX1447" fmla="*/ 10923804 w 12192000"/>
              <a:gd name="connsiteY1447" fmla="*/ 3861089 h 6858000"/>
              <a:gd name="connsiteX1448" fmla="*/ 10926757 w 12192000"/>
              <a:gd name="connsiteY1448" fmla="*/ 3856637 h 6858000"/>
              <a:gd name="connsiteX1449" fmla="*/ 10938569 w 12192000"/>
              <a:gd name="connsiteY1449" fmla="*/ 3857447 h 6858000"/>
              <a:gd name="connsiteX1450" fmla="*/ 10957025 w 12192000"/>
              <a:gd name="connsiteY1450" fmla="*/ 3867160 h 6858000"/>
              <a:gd name="connsiteX1451" fmla="*/ 10971052 w 12192000"/>
              <a:gd name="connsiteY1451" fmla="*/ 3880515 h 6858000"/>
              <a:gd name="connsiteX1452" fmla="*/ 10974005 w 12192000"/>
              <a:gd name="connsiteY1452" fmla="*/ 3897513 h 6858000"/>
              <a:gd name="connsiteX1453" fmla="*/ 10982126 w 12192000"/>
              <a:gd name="connsiteY1453" fmla="*/ 3903179 h 6858000"/>
              <a:gd name="connsiteX1454" fmla="*/ 10988032 w 12192000"/>
              <a:gd name="connsiteY1454" fmla="*/ 3901156 h 6858000"/>
              <a:gd name="connsiteX1455" fmla="*/ 10994676 w 12192000"/>
              <a:gd name="connsiteY1455" fmla="*/ 3902775 h 6858000"/>
              <a:gd name="connsiteX1456" fmla="*/ 11016085 w 12192000"/>
              <a:gd name="connsiteY1456" fmla="*/ 3921392 h 6858000"/>
              <a:gd name="connsiteX1457" fmla="*/ 11017561 w 12192000"/>
              <a:gd name="connsiteY1457" fmla="*/ 3933533 h 6858000"/>
              <a:gd name="connsiteX1458" fmla="*/ 11017561 w 12192000"/>
              <a:gd name="connsiteY1458" fmla="*/ 3939604 h 6858000"/>
              <a:gd name="connsiteX1459" fmla="*/ 11030112 w 12192000"/>
              <a:gd name="connsiteY1459" fmla="*/ 3949317 h 6858000"/>
              <a:gd name="connsiteX1460" fmla="*/ 11047091 w 12192000"/>
              <a:gd name="connsiteY1460" fmla="*/ 3948507 h 6858000"/>
              <a:gd name="connsiteX1461" fmla="*/ 11058903 w 12192000"/>
              <a:gd name="connsiteY1461" fmla="*/ 3953769 h 6858000"/>
              <a:gd name="connsiteX1462" fmla="*/ 11061118 w 12192000"/>
              <a:gd name="connsiteY1462" fmla="*/ 3959435 h 6858000"/>
              <a:gd name="connsiteX1463" fmla="*/ 11055950 w 12192000"/>
              <a:gd name="connsiteY1463" fmla="*/ 3965910 h 6858000"/>
              <a:gd name="connsiteX1464" fmla="*/ 11051521 w 12192000"/>
              <a:gd name="connsiteY1464" fmla="*/ 3967124 h 6858000"/>
              <a:gd name="connsiteX1465" fmla="*/ 11047091 w 12192000"/>
              <a:gd name="connsiteY1465" fmla="*/ 3970767 h 6858000"/>
              <a:gd name="connsiteX1466" fmla="*/ 11039709 w 12192000"/>
              <a:gd name="connsiteY1466" fmla="*/ 3972386 h 6858000"/>
              <a:gd name="connsiteX1467" fmla="*/ 11052259 w 12192000"/>
              <a:gd name="connsiteY1467" fmla="*/ 3971576 h 6858000"/>
              <a:gd name="connsiteX1468" fmla="*/ 11062594 w 12192000"/>
              <a:gd name="connsiteY1468" fmla="*/ 3965910 h 6858000"/>
              <a:gd name="connsiteX1469" fmla="*/ 11073668 w 12192000"/>
              <a:gd name="connsiteY1469" fmla="*/ 3958625 h 6858000"/>
              <a:gd name="connsiteX1470" fmla="*/ 11082527 w 12192000"/>
              <a:gd name="connsiteY1470" fmla="*/ 3959435 h 6858000"/>
              <a:gd name="connsiteX1471" fmla="*/ 11098030 w 12192000"/>
              <a:gd name="connsiteY1471" fmla="*/ 3975219 h 6858000"/>
              <a:gd name="connsiteX1472" fmla="*/ 11100983 w 12192000"/>
              <a:gd name="connsiteY1472" fmla="*/ 3984527 h 6858000"/>
              <a:gd name="connsiteX1473" fmla="*/ 11086218 w 12192000"/>
              <a:gd name="connsiteY1473" fmla="*/ 3986955 h 6858000"/>
              <a:gd name="connsiteX1474" fmla="*/ 11074406 w 12192000"/>
              <a:gd name="connsiteY1474" fmla="*/ 3995050 h 6858000"/>
              <a:gd name="connsiteX1475" fmla="*/ 11066286 w 12192000"/>
              <a:gd name="connsiteY1475" fmla="*/ 4001525 h 6858000"/>
              <a:gd name="connsiteX1476" fmla="*/ 11077359 w 12192000"/>
              <a:gd name="connsiteY1476" fmla="*/ 3997883 h 6858000"/>
              <a:gd name="connsiteX1477" fmla="*/ 11083265 w 12192000"/>
              <a:gd name="connsiteY1477" fmla="*/ 3999906 h 6858000"/>
              <a:gd name="connsiteX1478" fmla="*/ 11094339 w 12192000"/>
              <a:gd name="connsiteY1478" fmla="*/ 3998692 h 6858000"/>
              <a:gd name="connsiteX1479" fmla="*/ 11101721 w 12192000"/>
              <a:gd name="connsiteY1479" fmla="*/ 4002334 h 6858000"/>
              <a:gd name="connsiteX1480" fmla="*/ 11089909 w 12192000"/>
              <a:gd name="connsiteY1480" fmla="*/ 4008000 h 6858000"/>
              <a:gd name="connsiteX1481" fmla="*/ 11080312 w 12192000"/>
              <a:gd name="connsiteY1481" fmla="*/ 4012452 h 6858000"/>
              <a:gd name="connsiteX1482" fmla="*/ 11079574 w 12192000"/>
              <a:gd name="connsiteY1482" fmla="*/ 4020142 h 6858000"/>
              <a:gd name="connsiteX1483" fmla="*/ 11096554 w 12192000"/>
              <a:gd name="connsiteY1483" fmla="*/ 4030664 h 6858000"/>
              <a:gd name="connsiteX1484" fmla="*/ 11115748 w 12192000"/>
              <a:gd name="connsiteY1484" fmla="*/ 4031069 h 6858000"/>
              <a:gd name="connsiteX1485" fmla="*/ 11120916 w 12192000"/>
              <a:gd name="connsiteY1485" fmla="*/ 4035116 h 6858000"/>
              <a:gd name="connsiteX1486" fmla="*/ 11132727 w 12192000"/>
              <a:gd name="connsiteY1486" fmla="*/ 4031069 h 6858000"/>
              <a:gd name="connsiteX1487" fmla="*/ 11134204 w 12192000"/>
              <a:gd name="connsiteY1487" fmla="*/ 4053329 h 6858000"/>
              <a:gd name="connsiteX1488" fmla="*/ 11137895 w 12192000"/>
              <a:gd name="connsiteY1488" fmla="*/ 4063446 h 6858000"/>
              <a:gd name="connsiteX1489" fmla="*/ 11133466 w 12192000"/>
              <a:gd name="connsiteY1489" fmla="*/ 4072350 h 6858000"/>
              <a:gd name="connsiteX1490" fmla="*/ 11140110 w 12192000"/>
              <a:gd name="connsiteY1490" fmla="*/ 4068708 h 6858000"/>
              <a:gd name="connsiteX1491" fmla="*/ 11147492 w 12192000"/>
              <a:gd name="connsiteY1491" fmla="*/ 4077611 h 6858000"/>
              <a:gd name="connsiteX1492" fmla="*/ 11148231 w 12192000"/>
              <a:gd name="connsiteY1492" fmla="*/ 4091372 h 6858000"/>
              <a:gd name="connsiteX1493" fmla="*/ 11158566 w 12192000"/>
              <a:gd name="connsiteY1493" fmla="*/ 4092586 h 6858000"/>
              <a:gd name="connsiteX1494" fmla="*/ 11173331 w 12192000"/>
              <a:gd name="connsiteY1494" fmla="*/ 4090967 h 6858000"/>
              <a:gd name="connsiteX1495" fmla="*/ 11182928 w 12192000"/>
              <a:gd name="connsiteY1495" fmla="*/ 4094609 h 6858000"/>
              <a:gd name="connsiteX1496" fmla="*/ 11185881 w 12192000"/>
              <a:gd name="connsiteY1496" fmla="*/ 4101894 h 6858000"/>
              <a:gd name="connsiteX1497" fmla="*/ 11191787 w 12192000"/>
              <a:gd name="connsiteY1497" fmla="*/ 4104727 h 6858000"/>
              <a:gd name="connsiteX1498" fmla="*/ 11195478 w 12192000"/>
              <a:gd name="connsiteY1498" fmla="*/ 4115250 h 6858000"/>
              <a:gd name="connsiteX1499" fmla="*/ 11204337 w 12192000"/>
              <a:gd name="connsiteY1499" fmla="*/ 4122130 h 6858000"/>
              <a:gd name="connsiteX1500" fmla="*/ 11212458 w 12192000"/>
              <a:gd name="connsiteY1500" fmla="*/ 4125368 h 6858000"/>
              <a:gd name="connsiteX1501" fmla="*/ 11213196 w 12192000"/>
              <a:gd name="connsiteY1501" fmla="*/ 4133867 h 6858000"/>
              <a:gd name="connsiteX1502" fmla="*/ 11209505 w 12192000"/>
              <a:gd name="connsiteY1502" fmla="*/ 4140747 h 6858000"/>
              <a:gd name="connsiteX1503" fmla="*/ 11200646 w 12192000"/>
              <a:gd name="connsiteY1503" fmla="*/ 4144389 h 6858000"/>
              <a:gd name="connsiteX1504" fmla="*/ 11199908 w 12192000"/>
              <a:gd name="connsiteY1504" fmla="*/ 4158959 h 6858000"/>
              <a:gd name="connsiteX1505" fmla="*/ 11204337 w 12192000"/>
              <a:gd name="connsiteY1505" fmla="*/ 4165839 h 6858000"/>
              <a:gd name="connsiteX1506" fmla="*/ 11196216 w 12192000"/>
              <a:gd name="connsiteY1506" fmla="*/ 4184051 h 6858000"/>
              <a:gd name="connsiteX1507" fmla="*/ 11201384 w 12192000"/>
              <a:gd name="connsiteY1507" fmla="*/ 4200645 h 6858000"/>
              <a:gd name="connsiteX1508" fmla="*/ 11196216 w 12192000"/>
              <a:gd name="connsiteY1508" fmla="*/ 4226142 h 6858000"/>
              <a:gd name="connsiteX1509" fmla="*/ 11197693 w 12192000"/>
              <a:gd name="connsiteY1509" fmla="*/ 4246377 h 6858000"/>
              <a:gd name="connsiteX1510" fmla="*/ 11190310 w 12192000"/>
              <a:gd name="connsiteY1510" fmla="*/ 4252853 h 6858000"/>
              <a:gd name="connsiteX1511" fmla="*/ 11185143 w 12192000"/>
              <a:gd name="connsiteY1511" fmla="*/ 4250424 h 6858000"/>
              <a:gd name="connsiteX1512" fmla="*/ 11175546 w 12192000"/>
              <a:gd name="connsiteY1512" fmla="*/ 4237474 h 6858000"/>
              <a:gd name="connsiteX1513" fmla="*/ 11167425 w 12192000"/>
              <a:gd name="connsiteY1513" fmla="*/ 4235855 h 6858000"/>
              <a:gd name="connsiteX1514" fmla="*/ 11163734 w 12192000"/>
              <a:gd name="connsiteY1514" fmla="*/ 4242330 h 6858000"/>
              <a:gd name="connsiteX1515" fmla="*/ 11162995 w 12192000"/>
              <a:gd name="connsiteY1515" fmla="*/ 4254067 h 6858000"/>
              <a:gd name="connsiteX1516" fmla="*/ 11159304 w 12192000"/>
              <a:gd name="connsiteY1516" fmla="*/ 4257305 h 6858000"/>
              <a:gd name="connsiteX1517" fmla="*/ 11140110 w 12192000"/>
              <a:gd name="connsiteY1517" fmla="*/ 4240711 h 6858000"/>
              <a:gd name="connsiteX1518" fmla="*/ 11131251 w 12192000"/>
              <a:gd name="connsiteY1518" fmla="*/ 4239092 h 6858000"/>
              <a:gd name="connsiteX1519" fmla="*/ 11131251 w 12192000"/>
              <a:gd name="connsiteY1519" fmla="*/ 4243949 h 6858000"/>
              <a:gd name="connsiteX1520" fmla="*/ 11134204 w 12192000"/>
              <a:gd name="connsiteY1520" fmla="*/ 4248401 h 6858000"/>
              <a:gd name="connsiteX1521" fmla="*/ 11134204 w 12192000"/>
              <a:gd name="connsiteY1521" fmla="*/ 4257305 h 6858000"/>
              <a:gd name="connsiteX1522" fmla="*/ 11130513 w 12192000"/>
              <a:gd name="connsiteY1522" fmla="*/ 4261352 h 6858000"/>
              <a:gd name="connsiteX1523" fmla="*/ 11123869 w 12192000"/>
              <a:gd name="connsiteY1523" fmla="*/ 4250829 h 6858000"/>
              <a:gd name="connsiteX1524" fmla="*/ 11117224 w 12192000"/>
              <a:gd name="connsiteY1524" fmla="*/ 4247996 h 6858000"/>
              <a:gd name="connsiteX1525" fmla="*/ 11114271 w 12192000"/>
              <a:gd name="connsiteY1525" fmla="*/ 4238688 h 6858000"/>
              <a:gd name="connsiteX1526" fmla="*/ 11084742 w 12192000"/>
              <a:gd name="connsiteY1526" fmla="*/ 4214810 h 6858000"/>
              <a:gd name="connsiteX1527" fmla="*/ 11070715 w 12192000"/>
              <a:gd name="connsiteY1527" fmla="*/ 4211167 h 6858000"/>
              <a:gd name="connsiteX1528" fmla="*/ 11065547 w 12192000"/>
              <a:gd name="connsiteY1528" fmla="*/ 4201049 h 6858000"/>
              <a:gd name="connsiteX1529" fmla="*/ 11043400 w 12192000"/>
              <a:gd name="connsiteY1529" fmla="*/ 4188098 h 6858000"/>
              <a:gd name="connsiteX1530" fmla="*/ 11030850 w 12192000"/>
              <a:gd name="connsiteY1530" fmla="*/ 4175148 h 6858000"/>
              <a:gd name="connsiteX1531" fmla="*/ 11019776 w 12192000"/>
              <a:gd name="connsiteY1531" fmla="*/ 4168672 h 6858000"/>
              <a:gd name="connsiteX1532" fmla="*/ 11018300 w 12192000"/>
              <a:gd name="connsiteY1532" fmla="*/ 4155317 h 6858000"/>
              <a:gd name="connsiteX1533" fmla="*/ 11005750 w 12192000"/>
              <a:gd name="connsiteY1533" fmla="*/ 4148032 h 6858000"/>
              <a:gd name="connsiteX1534" fmla="*/ 11000582 w 12192000"/>
              <a:gd name="connsiteY1534" fmla="*/ 4142770 h 6858000"/>
              <a:gd name="connsiteX1535" fmla="*/ 10986555 w 12192000"/>
              <a:gd name="connsiteY1535" fmla="*/ 4140342 h 6858000"/>
              <a:gd name="connsiteX1536" fmla="*/ 10982126 w 12192000"/>
              <a:gd name="connsiteY1536" fmla="*/ 4129010 h 6858000"/>
              <a:gd name="connsiteX1537" fmla="*/ 10963670 w 12192000"/>
              <a:gd name="connsiteY1537" fmla="*/ 4107965 h 6858000"/>
              <a:gd name="connsiteX1538" fmla="*/ 10945214 w 12192000"/>
              <a:gd name="connsiteY1538" fmla="*/ 4095419 h 6858000"/>
              <a:gd name="connsiteX1539" fmla="*/ 10940784 w 12192000"/>
              <a:gd name="connsiteY1539" fmla="*/ 4084087 h 6858000"/>
              <a:gd name="connsiteX1540" fmla="*/ 10942261 w 12192000"/>
              <a:gd name="connsiteY1540" fmla="*/ 4071136 h 6858000"/>
              <a:gd name="connsiteX1541" fmla="*/ 10923066 w 12192000"/>
              <a:gd name="connsiteY1541" fmla="*/ 4039163 h 6858000"/>
              <a:gd name="connsiteX1542" fmla="*/ 10920851 w 12192000"/>
              <a:gd name="connsiteY1542" fmla="*/ 4016904 h 6858000"/>
              <a:gd name="connsiteX1543" fmla="*/ 10909778 w 12192000"/>
              <a:gd name="connsiteY1543" fmla="*/ 4008810 h 6858000"/>
              <a:gd name="connsiteX1544" fmla="*/ 10897228 w 12192000"/>
              <a:gd name="connsiteY1544" fmla="*/ 3988979 h 6858000"/>
              <a:gd name="connsiteX1545" fmla="*/ 10897228 w 12192000"/>
              <a:gd name="connsiteY1545" fmla="*/ 3980885 h 6858000"/>
              <a:gd name="connsiteX1546" fmla="*/ 10882463 w 12192000"/>
              <a:gd name="connsiteY1546" fmla="*/ 3971576 h 6858000"/>
              <a:gd name="connsiteX1547" fmla="*/ 10869913 w 12192000"/>
              <a:gd name="connsiteY1547" fmla="*/ 3967934 h 6858000"/>
              <a:gd name="connsiteX1548" fmla="*/ 10865483 w 12192000"/>
              <a:gd name="connsiteY1548" fmla="*/ 3954983 h 6858000"/>
              <a:gd name="connsiteX1549" fmla="*/ 10855148 w 12192000"/>
              <a:gd name="connsiteY1549" fmla="*/ 3930295 h 6858000"/>
              <a:gd name="connsiteX1550" fmla="*/ 10855886 w 12192000"/>
              <a:gd name="connsiteY1550" fmla="*/ 3927462 h 6858000"/>
              <a:gd name="connsiteX1551" fmla="*/ 10850718 w 12192000"/>
              <a:gd name="connsiteY1551" fmla="*/ 3915726 h 6858000"/>
              <a:gd name="connsiteX1552" fmla="*/ 10844074 w 12192000"/>
              <a:gd name="connsiteY1552" fmla="*/ 3909250 h 6858000"/>
              <a:gd name="connsiteX1553" fmla="*/ 10848504 w 12192000"/>
              <a:gd name="connsiteY1553" fmla="*/ 3902775 h 6858000"/>
              <a:gd name="connsiteX1554" fmla="*/ 10846289 w 12192000"/>
              <a:gd name="connsiteY1554" fmla="*/ 3897918 h 6858000"/>
              <a:gd name="connsiteX1555" fmla="*/ 10840383 w 12192000"/>
              <a:gd name="connsiteY1555" fmla="*/ 3898728 h 6858000"/>
              <a:gd name="connsiteX1556" fmla="*/ 10833739 w 12192000"/>
              <a:gd name="connsiteY1556" fmla="*/ 3895085 h 6858000"/>
              <a:gd name="connsiteX1557" fmla="*/ 10820450 w 12192000"/>
              <a:gd name="connsiteY1557" fmla="*/ 3879706 h 6858000"/>
              <a:gd name="connsiteX1558" fmla="*/ 10810115 w 12192000"/>
              <a:gd name="connsiteY1558" fmla="*/ 3879706 h 6858000"/>
              <a:gd name="connsiteX1559" fmla="*/ 10804209 w 12192000"/>
              <a:gd name="connsiteY1559" fmla="*/ 3874445 h 6858000"/>
              <a:gd name="connsiteX1560" fmla="*/ 10801994 w 12192000"/>
              <a:gd name="connsiteY1560" fmla="*/ 3862708 h 6858000"/>
              <a:gd name="connsiteX1561" fmla="*/ 10797565 w 12192000"/>
              <a:gd name="connsiteY1561" fmla="*/ 3859066 h 6858000"/>
              <a:gd name="connsiteX1562" fmla="*/ 10797565 w 12192000"/>
              <a:gd name="connsiteY1562" fmla="*/ 3847329 h 6858000"/>
              <a:gd name="connsiteX1563" fmla="*/ 10792397 w 12192000"/>
              <a:gd name="connsiteY1563" fmla="*/ 3847329 h 6858000"/>
              <a:gd name="connsiteX1564" fmla="*/ 10774679 w 12192000"/>
              <a:gd name="connsiteY1564" fmla="*/ 3831545 h 6858000"/>
              <a:gd name="connsiteX1565" fmla="*/ 10756961 w 12192000"/>
              <a:gd name="connsiteY1565" fmla="*/ 3805643 h 6858000"/>
              <a:gd name="connsiteX1566" fmla="*/ 10740720 w 12192000"/>
              <a:gd name="connsiteY1566" fmla="*/ 3793097 h 6858000"/>
              <a:gd name="connsiteX1567" fmla="*/ 10734814 w 12192000"/>
              <a:gd name="connsiteY1567" fmla="*/ 3795525 h 6858000"/>
              <a:gd name="connsiteX1568" fmla="*/ 10726693 w 12192000"/>
              <a:gd name="connsiteY1568" fmla="*/ 3793097 h 6858000"/>
              <a:gd name="connsiteX1569" fmla="*/ 10713405 w 12192000"/>
              <a:gd name="connsiteY1569" fmla="*/ 3777718 h 6858000"/>
              <a:gd name="connsiteX1570" fmla="*/ 10707499 w 12192000"/>
              <a:gd name="connsiteY1570" fmla="*/ 3777718 h 6858000"/>
              <a:gd name="connsiteX1571" fmla="*/ 10686090 w 12192000"/>
              <a:gd name="connsiteY1571" fmla="*/ 3755863 h 6858000"/>
              <a:gd name="connsiteX1572" fmla="*/ 10677969 w 12192000"/>
              <a:gd name="connsiteY1572" fmla="*/ 3752626 h 6858000"/>
              <a:gd name="connsiteX1573" fmla="*/ 10665419 w 12192000"/>
              <a:gd name="connsiteY1573" fmla="*/ 3727533 h 6858000"/>
              <a:gd name="connsiteX1574" fmla="*/ 10663204 w 12192000"/>
              <a:gd name="connsiteY1574" fmla="*/ 3714178 h 6858000"/>
              <a:gd name="connsiteX1575" fmla="*/ 10664681 w 12192000"/>
              <a:gd name="connsiteY1575" fmla="*/ 3709321 h 6858000"/>
              <a:gd name="connsiteX1576" fmla="*/ 11955869 w 12192000"/>
              <a:gd name="connsiteY1576" fmla="*/ 3684229 h 6858000"/>
              <a:gd name="connsiteX1577" fmla="*/ 11967681 w 12192000"/>
              <a:gd name="connsiteY1577" fmla="*/ 3686252 h 6858000"/>
              <a:gd name="connsiteX1578" fmla="*/ 11967681 w 12192000"/>
              <a:gd name="connsiteY1578" fmla="*/ 3690300 h 6858000"/>
              <a:gd name="connsiteX1579" fmla="*/ 11960299 w 12192000"/>
              <a:gd name="connsiteY1579" fmla="*/ 3693537 h 6858000"/>
              <a:gd name="connsiteX1580" fmla="*/ 11955869 w 12192000"/>
              <a:gd name="connsiteY1580" fmla="*/ 3691109 h 6858000"/>
              <a:gd name="connsiteX1581" fmla="*/ 11952178 w 12192000"/>
              <a:gd name="connsiteY1581" fmla="*/ 3693942 h 6858000"/>
              <a:gd name="connsiteX1582" fmla="*/ 11943319 w 12192000"/>
              <a:gd name="connsiteY1582" fmla="*/ 3693537 h 6858000"/>
              <a:gd name="connsiteX1583" fmla="*/ 11940366 w 12192000"/>
              <a:gd name="connsiteY1583" fmla="*/ 3690704 h 6858000"/>
              <a:gd name="connsiteX1584" fmla="*/ 11944057 w 12192000"/>
              <a:gd name="connsiteY1584" fmla="*/ 3686657 h 6858000"/>
              <a:gd name="connsiteX1585" fmla="*/ 11955869 w 12192000"/>
              <a:gd name="connsiteY1585" fmla="*/ 3684229 h 6858000"/>
              <a:gd name="connsiteX1586" fmla="*/ 11930769 w 12192000"/>
              <a:gd name="connsiteY1586" fmla="*/ 3663184 h 6858000"/>
              <a:gd name="connsiteX1587" fmla="*/ 11932984 w 12192000"/>
              <a:gd name="connsiteY1587" fmla="*/ 3667636 h 6858000"/>
              <a:gd name="connsiteX1588" fmla="*/ 11930769 w 12192000"/>
              <a:gd name="connsiteY1588" fmla="*/ 3672087 h 6858000"/>
              <a:gd name="connsiteX1589" fmla="*/ 11924863 w 12192000"/>
              <a:gd name="connsiteY1589" fmla="*/ 3670064 h 6858000"/>
              <a:gd name="connsiteX1590" fmla="*/ 10880248 w 12192000"/>
              <a:gd name="connsiteY1590" fmla="*/ 3653875 h 6858000"/>
              <a:gd name="connsiteX1591" fmla="*/ 10883939 w 12192000"/>
              <a:gd name="connsiteY1591" fmla="*/ 3655494 h 6858000"/>
              <a:gd name="connsiteX1592" fmla="*/ 10885416 w 12192000"/>
              <a:gd name="connsiteY1592" fmla="*/ 3661160 h 6858000"/>
              <a:gd name="connsiteX1593" fmla="*/ 10881725 w 12192000"/>
              <a:gd name="connsiteY1593" fmla="*/ 3662374 h 6858000"/>
              <a:gd name="connsiteX1594" fmla="*/ 10878033 w 12192000"/>
              <a:gd name="connsiteY1594" fmla="*/ 3655089 h 6858000"/>
              <a:gd name="connsiteX1595" fmla="*/ 10880248 w 12192000"/>
              <a:gd name="connsiteY1595" fmla="*/ 3653875 h 6858000"/>
              <a:gd name="connsiteX1596" fmla="*/ 12003117 w 12192000"/>
              <a:gd name="connsiteY1596" fmla="*/ 3652256 h 6858000"/>
              <a:gd name="connsiteX1597" fmla="*/ 12009023 w 12192000"/>
              <a:gd name="connsiteY1597" fmla="*/ 3655899 h 6858000"/>
              <a:gd name="connsiteX1598" fmla="*/ 12014929 w 12192000"/>
              <a:gd name="connsiteY1598" fmla="*/ 3657922 h 6858000"/>
              <a:gd name="connsiteX1599" fmla="*/ 12013452 w 12192000"/>
              <a:gd name="connsiteY1599" fmla="*/ 3661160 h 6858000"/>
              <a:gd name="connsiteX1600" fmla="*/ 12000902 w 12192000"/>
              <a:gd name="connsiteY1600" fmla="*/ 3671683 h 6858000"/>
              <a:gd name="connsiteX1601" fmla="*/ 11995735 w 12192000"/>
              <a:gd name="connsiteY1601" fmla="*/ 3670064 h 6858000"/>
              <a:gd name="connsiteX1602" fmla="*/ 11989829 w 12192000"/>
              <a:gd name="connsiteY1602" fmla="*/ 3661565 h 6858000"/>
              <a:gd name="connsiteX1603" fmla="*/ 11989090 w 12192000"/>
              <a:gd name="connsiteY1603" fmla="*/ 3657113 h 6858000"/>
              <a:gd name="connsiteX1604" fmla="*/ 11997949 w 12192000"/>
              <a:gd name="connsiteY1604" fmla="*/ 3656708 h 6858000"/>
              <a:gd name="connsiteX1605" fmla="*/ 11750638 w 12192000"/>
              <a:gd name="connsiteY1605" fmla="*/ 3640520 h 6858000"/>
              <a:gd name="connsiteX1606" fmla="*/ 11760973 w 12192000"/>
              <a:gd name="connsiteY1606" fmla="*/ 3646186 h 6858000"/>
              <a:gd name="connsiteX1607" fmla="*/ 11760973 w 12192000"/>
              <a:gd name="connsiteY1607" fmla="*/ 3658732 h 6858000"/>
              <a:gd name="connsiteX1608" fmla="*/ 11770570 w 12192000"/>
              <a:gd name="connsiteY1608" fmla="*/ 3666826 h 6858000"/>
              <a:gd name="connsiteX1609" fmla="*/ 11775000 w 12192000"/>
              <a:gd name="connsiteY1609" fmla="*/ 3664398 h 6858000"/>
              <a:gd name="connsiteX1610" fmla="*/ 11786812 w 12192000"/>
              <a:gd name="connsiteY1610" fmla="*/ 3671683 h 6858000"/>
              <a:gd name="connsiteX1611" fmla="*/ 11786812 w 12192000"/>
              <a:gd name="connsiteY1611" fmla="*/ 3677349 h 6858000"/>
              <a:gd name="connsiteX1612" fmla="*/ 11778691 w 12192000"/>
              <a:gd name="connsiteY1612" fmla="*/ 3680586 h 6858000"/>
              <a:gd name="connsiteX1613" fmla="*/ 11777953 w 12192000"/>
              <a:gd name="connsiteY1613" fmla="*/ 3693942 h 6858000"/>
              <a:gd name="connsiteX1614" fmla="*/ 11782382 w 12192000"/>
              <a:gd name="connsiteY1614" fmla="*/ 3695561 h 6858000"/>
              <a:gd name="connsiteX1615" fmla="*/ 11786812 w 12192000"/>
              <a:gd name="connsiteY1615" fmla="*/ 3700822 h 6858000"/>
              <a:gd name="connsiteX1616" fmla="*/ 11793456 w 12192000"/>
              <a:gd name="connsiteY1616" fmla="*/ 3691918 h 6858000"/>
              <a:gd name="connsiteX1617" fmla="*/ 11797885 w 12192000"/>
              <a:gd name="connsiteY1617" fmla="*/ 3690704 h 6858000"/>
              <a:gd name="connsiteX1618" fmla="*/ 11803053 w 12192000"/>
              <a:gd name="connsiteY1618" fmla="*/ 3696775 h 6858000"/>
              <a:gd name="connsiteX1619" fmla="*/ 11791979 w 12192000"/>
              <a:gd name="connsiteY1619" fmla="*/ 3705274 h 6858000"/>
              <a:gd name="connsiteX1620" fmla="*/ 11797147 w 12192000"/>
              <a:gd name="connsiteY1620" fmla="*/ 3709321 h 6858000"/>
              <a:gd name="connsiteX1621" fmla="*/ 11804529 w 12192000"/>
              <a:gd name="connsiteY1621" fmla="*/ 3702441 h 6858000"/>
              <a:gd name="connsiteX1622" fmla="*/ 11811912 w 12192000"/>
              <a:gd name="connsiteY1622" fmla="*/ 3702441 h 6858000"/>
              <a:gd name="connsiteX1623" fmla="*/ 11823724 w 12192000"/>
              <a:gd name="connsiteY1623" fmla="*/ 3713368 h 6858000"/>
              <a:gd name="connsiteX1624" fmla="*/ 11832583 w 12192000"/>
              <a:gd name="connsiteY1624" fmla="*/ 3712559 h 6858000"/>
              <a:gd name="connsiteX1625" fmla="*/ 11840703 w 12192000"/>
              <a:gd name="connsiteY1625" fmla="*/ 3719844 h 6858000"/>
              <a:gd name="connsiteX1626" fmla="*/ 11852515 w 12192000"/>
              <a:gd name="connsiteY1626" fmla="*/ 3721867 h 6858000"/>
              <a:gd name="connsiteX1627" fmla="*/ 11860636 w 12192000"/>
              <a:gd name="connsiteY1627" fmla="*/ 3721867 h 6858000"/>
              <a:gd name="connsiteX1628" fmla="*/ 11862112 w 12192000"/>
              <a:gd name="connsiteY1628" fmla="*/ 3729152 h 6858000"/>
              <a:gd name="connsiteX1629" fmla="*/ 11851777 w 12192000"/>
              <a:gd name="connsiteY1629" fmla="*/ 3736437 h 6858000"/>
              <a:gd name="connsiteX1630" fmla="*/ 11835536 w 12192000"/>
              <a:gd name="connsiteY1630" fmla="*/ 3740079 h 6858000"/>
              <a:gd name="connsiteX1631" fmla="*/ 11815603 w 12192000"/>
              <a:gd name="connsiteY1631" fmla="*/ 3738461 h 6858000"/>
              <a:gd name="connsiteX1632" fmla="*/ 11809697 w 12192000"/>
              <a:gd name="connsiteY1632" fmla="*/ 3742508 h 6858000"/>
              <a:gd name="connsiteX1633" fmla="*/ 11809697 w 12192000"/>
              <a:gd name="connsiteY1633" fmla="*/ 3754244 h 6858000"/>
              <a:gd name="connsiteX1634" fmla="*/ 11822985 w 12192000"/>
              <a:gd name="connsiteY1634" fmla="*/ 3764767 h 6858000"/>
              <a:gd name="connsiteX1635" fmla="*/ 11822985 w 12192000"/>
              <a:gd name="connsiteY1635" fmla="*/ 3770028 h 6858000"/>
              <a:gd name="connsiteX1636" fmla="*/ 11809697 w 12192000"/>
              <a:gd name="connsiteY1636" fmla="*/ 3772052 h 6858000"/>
              <a:gd name="connsiteX1637" fmla="*/ 11799362 w 12192000"/>
              <a:gd name="connsiteY1637" fmla="*/ 3777313 h 6858000"/>
              <a:gd name="connsiteX1638" fmla="*/ 11791241 w 12192000"/>
              <a:gd name="connsiteY1638" fmla="*/ 3775290 h 6858000"/>
              <a:gd name="connsiteX1639" fmla="*/ 11779429 w 12192000"/>
              <a:gd name="connsiteY1639" fmla="*/ 3768005 h 6858000"/>
              <a:gd name="connsiteX1640" fmla="*/ 11778691 w 12192000"/>
              <a:gd name="connsiteY1640" fmla="*/ 3772052 h 6858000"/>
              <a:gd name="connsiteX1641" fmla="*/ 11777953 w 12192000"/>
              <a:gd name="connsiteY1641" fmla="*/ 3774480 h 6858000"/>
              <a:gd name="connsiteX1642" fmla="*/ 11772785 w 12192000"/>
              <a:gd name="connsiteY1642" fmla="*/ 3775694 h 6858000"/>
              <a:gd name="connsiteX1643" fmla="*/ 11773523 w 12192000"/>
              <a:gd name="connsiteY1643" fmla="*/ 3779741 h 6858000"/>
              <a:gd name="connsiteX1644" fmla="*/ 11770570 w 12192000"/>
              <a:gd name="connsiteY1644" fmla="*/ 3784598 h 6858000"/>
              <a:gd name="connsiteX1645" fmla="*/ 11780906 w 12192000"/>
              <a:gd name="connsiteY1645" fmla="*/ 3788240 h 6858000"/>
              <a:gd name="connsiteX1646" fmla="*/ 11790503 w 12192000"/>
              <a:gd name="connsiteY1646" fmla="*/ 3798763 h 6858000"/>
              <a:gd name="connsiteX1647" fmla="*/ 11779429 w 12192000"/>
              <a:gd name="connsiteY1647" fmla="*/ 3801191 h 6858000"/>
              <a:gd name="connsiteX1648" fmla="*/ 11768355 w 12192000"/>
              <a:gd name="connsiteY1648" fmla="*/ 3799572 h 6858000"/>
              <a:gd name="connsiteX1649" fmla="*/ 11763188 w 12192000"/>
              <a:gd name="connsiteY1649" fmla="*/ 3802405 h 6858000"/>
              <a:gd name="connsiteX1650" fmla="*/ 11771308 w 12192000"/>
              <a:gd name="connsiteY1650" fmla="*/ 3810905 h 6858000"/>
              <a:gd name="connsiteX1651" fmla="*/ 11775738 w 12192000"/>
              <a:gd name="connsiteY1651" fmla="*/ 3812928 h 6858000"/>
              <a:gd name="connsiteX1652" fmla="*/ 11776476 w 12192000"/>
              <a:gd name="connsiteY1652" fmla="*/ 3818189 h 6858000"/>
              <a:gd name="connsiteX1653" fmla="*/ 11772785 w 12192000"/>
              <a:gd name="connsiteY1653" fmla="*/ 3819404 h 6858000"/>
              <a:gd name="connsiteX1654" fmla="*/ 11769094 w 12192000"/>
              <a:gd name="connsiteY1654" fmla="*/ 3826284 h 6858000"/>
              <a:gd name="connsiteX1655" fmla="*/ 11777214 w 12192000"/>
              <a:gd name="connsiteY1655" fmla="*/ 3832759 h 6858000"/>
              <a:gd name="connsiteX1656" fmla="*/ 11780167 w 12192000"/>
              <a:gd name="connsiteY1656" fmla="*/ 3842472 h 6858000"/>
              <a:gd name="connsiteX1657" fmla="*/ 11797147 w 12192000"/>
              <a:gd name="connsiteY1657" fmla="*/ 3858256 h 6858000"/>
              <a:gd name="connsiteX1658" fmla="*/ 11804529 w 12192000"/>
              <a:gd name="connsiteY1658" fmla="*/ 3864732 h 6858000"/>
              <a:gd name="connsiteX1659" fmla="*/ 11799362 w 12192000"/>
              <a:gd name="connsiteY1659" fmla="*/ 3873231 h 6858000"/>
              <a:gd name="connsiteX1660" fmla="*/ 11786812 w 12192000"/>
              <a:gd name="connsiteY1660" fmla="*/ 3875659 h 6858000"/>
              <a:gd name="connsiteX1661" fmla="*/ 11784597 w 12192000"/>
              <a:gd name="connsiteY1661" fmla="*/ 3881325 h 6858000"/>
              <a:gd name="connsiteX1662" fmla="*/ 11789026 w 12192000"/>
              <a:gd name="connsiteY1662" fmla="*/ 3884967 h 6858000"/>
              <a:gd name="connsiteX1663" fmla="*/ 11791241 w 12192000"/>
              <a:gd name="connsiteY1663" fmla="*/ 3892657 h 6858000"/>
              <a:gd name="connsiteX1664" fmla="*/ 11798623 w 12192000"/>
              <a:gd name="connsiteY1664" fmla="*/ 3896704 h 6858000"/>
              <a:gd name="connsiteX1665" fmla="*/ 11820032 w 12192000"/>
              <a:gd name="connsiteY1665" fmla="*/ 3914916 h 6858000"/>
              <a:gd name="connsiteX1666" fmla="*/ 11826677 w 12192000"/>
              <a:gd name="connsiteY1666" fmla="*/ 3914916 h 6858000"/>
              <a:gd name="connsiteX1667" fmla="*/ 11835536 w 12192000"/>
              <a:gd name="connsiteY1667" fmla="*/ 3923415 h 6858000"/>
              <a:gd name="connsiteX1668" fmla="*/ 11837750 w 12192000"/>
              <a:gd name="connsiteY1668" fmla="*/ 3929081 h 6858000"/>
              <a:gd name="connsiteX1669" fmla="*/ 11845871 w 12192000"/>
              <a:gd name="connsiteY1669" fmla="*/ 3930700 h 6858000"/>
              <a:gd name="connsiteX1670" fmla="*/ 11843656 w 12192000"/>
              <a:gd name="connsiteY1670" fmla="*/ 3939199 h 6858000"/>
              <a:gd name="connsiteX1671" fmla="*/ 11837750 w 12192000"/>
              <a:gd name="connsiteY1671" fmla="*/ 3941223 h 6858000"/>
              <a:gd name="connsiteX1672" fmla="*/ 11831106 w 12192000"/>
              <a:gd name="connsiteY1672" fmla="*/ 3939199 h 6858000"/>
              <a:gd name="connsiteX1673" fmla="*/ 11823724 w 12192000"/>
              <a:gd name="connsiteY1673" fmla="*/ 3944056 h 6858000"/>
              <a:gd name="connsiteX1674" fmla="*/ 11811912 w 12192000"/>
              <a:gd name="connsiteY1674" fmla="*/ 3942841 h 6858000"/>
              <a:gd name="connsiteX1675" fmla="*/ 11795670 w 12192000"/>
              <a:gd name="connsiteY1675" fmla="*/ 3928272 h 6858000"/>
              <a:gd name="connsiteX1676" fmla="*/ 11798623 w 12192000"/>
              <a:gd name="connsiteY1676" fmla="*/ 3940413 h 6858000"/>
              <a:gd name="connsiteX1677" fmla="*/ 11796409 w 12192000"/>
              <a:gd name="connsiteY1677" fmla="*/ 3944865 h 6858000"/>
              <a:gd name="connsiteX1678" fmla="*/ 11791241 w 12192000"/>
              <a:gd name="connsiteY1678" fmla="*/ 3939199 h 6858000"/>
              <a:gd name="connsiteX1679" fmla="*/ 11780906 w 12192000"/>
              <a:gd name="connsiteY1679" fmla="*/ 3948912 h 6858000"/>
              <a:gd name="connsiteX1680" fmla="*/ 11780906 w 12192000"/>
              <a:gd name="connsiteY1680" fmla="*/ 3955792 h 6858000"/>
              <a:gd name="connsiteX1681" fmla="*/ 11776476 w 12192000"/>
              <a:gd name="connsiteY1681" fmla="*/ 3960649 h 6858000"/>
              <a:gd name="connsiteX1682" fmla="*/ 11775000 w 12192000"/>
              <a:gd name="connsiteY1682" fmla="*/ 3978052 h 6858000"/>
              <a:gd name="connsiteX1683" fmla="*/ 11770570 w 12192000"/>
              <a:gd name="connsiteY1683" fmla="*/ 3984527 h 6858000"/>
              <a:gd name="connsiteX1684" fmla="*/ 11766879 w 12192000"/>
              <a:gd name="connsiteY1684" fmla="*/ 4000311 h 6858000"/>
              <a:gd name="connsiteX1685" fmla="*/ 11753591 w 12192000"/>
              <a:gd name="connsiteY1685" fmla="*/ 4010024 h 6858000"/>
              <a:gd name="connsiteX1686" fmla="*/ 11758758 w 12192000"/>
              <a:gd name="connsiteY1686" fmla="*/ 4021761 h 6858000"/>
              <a:gd name="connsiteX1687" fmla="*/ 11752114 w 12192000"/>
              <a:gd name="connsiteY1687" fmla="*/ 4030260 h 6858000"/>
              <a:gd name="connsiteX1688" fmla="*/ 11743993 w 12192000"/>
              <a:gd name="connsiteY1688" fmla="*/ 4038354 h 6858000"/>
              <a:gd name="connsiteX1689" fmla="*/ 11739564 w 12192000"/>
              <a:gd name="connsiteY1689" fmla="*/ 4029855 h 6858000"/>
              <a:gd name="connsiteX1690" fmla="*/ 11734396 w 12192000"/>
              <a:gd name="connsiteY1690" fmla="*/ 4027427 h 6858000"/>
              <a:gd name="connsiteX1691" fmla="*/ 11737349 w 12192000"/>
              <a:gd name="connsiteY1691" fmla="*/ 4033497 h 6858000"/>
              <a:gd name="connsiteX1692" fmla="*/ 11736611 w 12192000"/>
              <a:gd name="connsiteY1692" fmla="*/ 4043211 h 6858000"/>
              <a:gd name="connsiteX1693" fmla="*/ 11727752 w 12192000"/>
              <a:gd name="connsiteY1693" fmla="*/ 4052519 h 6858000"/>
              <a:gd name="connsiteX1694" fmla="*/ 11726276 w 12192000"/>
              <a:gd name="connsiteY1694" fmla="*/ 4060613 h 6858000"/>
              <a:gd name="connsiteX1695" fmla="*/ 11718155 w 12192000"/>
              <a:gd name="connsiteY1695" fmla="*/ 4063446 h 6858000"/>
              <a:gd name="connsiteX1696" fmla="*/ 11710772 w 12192000"/>
              <a:gd name="connsiteY1696" fmla="*/ 4062637 h 6858000"/>
              <a:gd name="connsiteX1697" fmla="*/ 11712249 w 12192000"/>
              <a:gd name="connsiteY1697" fmla="*/ 4066684 h 6858000"/>
              <a:gd name="connsiteX1698" fmla="*/ 11708558 w 12192000"/>
              <a:gd name="connsiteY1698" fmla="*/ 4071945 h 6858000"/>
              <a:gd name="connsiteX1699" fmla="*/ 11720370 w 12192000"/>
              <a:gd name="connsiteY1699" fmla="*/ 4071541 h 6858000"/>
              <a:gd name="connsiteX1700" fmla="*/ 11722584 w 12192000"/>
              <a:gd name="connsiteY1700" fmla="*/ 4073160 h 6858000"/>
              <a:gd name="connsiteX1701" fmla="*/ 11721108 w 12192000"/>
              <a:gd name="connsiteY1701" fmla="*/ 4081254 h 6858000"/>
              <a:gd name="connsiteX1702" fmla="*/ 11715202 w 12192000"/>
              <a:gd name="connsiteY1702" fmla="*/ 4085301 h 6858000"/>
              <a:gd name="connsiteX1703" fmla="*/ 11718893 w 12192000"/>
              <a:gd name="connsiteY1703" fmla="*/ 4087325 h 6858000"/>
              <a:gd name="connsiteX1704" fmla="*/ 11724799 w 12192000"/>
              <a:gd name="connsiteY1704" fmla="*/ 4086515 h 6858000"/>
              <a:gd name="connsiteX1705" fmla="*/ 11725537 w 12192000"/>
              <a:gd name="connsiteY1705" fmla="*/ 4092991 h 6858000"/>
              <a:gd name="connsiteX1706" fmla="*/ 11722584 w 12192000"/>
              <a:gd name="connsiteY1706" fmla="*/ 4100275 h 6858000"/>
              <a:gd name="connsiteX1707" fmla="*/ 11714464 w 12192000"/>
              <a:gd name="connsiteY1707" fmla="*/ 4097847 h 6858000"/>
              <a:gd name="connsiteX1708" fmla="*/ 11712987 w 12192000"/>
              <a:gd name="connsiteY1708" fmla="*/ 4096228 h 6858000"/>
              <a:gd name="connsiteX1709" fmla="*/ 11712987 w 12192000"/>
              <a:gd name="connsiteY1709" fmla="*/ 4099871 h 6858000"/>
              <a:gd name="connsiteX1710" fmla="*/ 11717417 w 12192000"/>
              <a:gd name="connsiteY1710" fmla="*/ 4103918 h 6858000"/>
              <a:gd name="connsiteX1711" fmla="*/ 11720370 w 12192000"/>
              <a:gd name="connsiteY1711" fmla="*/ 4106346 h 6858000"/>
              <a:gd name="connsiteX1712" fmla="*/ 11712987 w 12192000"/>
              <a:gd name="connsiteY1712" fmla="*/ 4121321 h 6858000"/>
              <a:gd name="connsiteX1713" fmla="*/ 11707819 w 12192000"/>
              <a:gd name="connsiteY1713" fmla="*/ 4121321 h 6858000"/>
              <a:gd name="connsiteX1714" fmla="*/ 11705605 w 12192000"/>
              <a:gd name="connsiteY1714" fmla="*/ 4117678 h 6858000"/>
              <a:gd name="connsiteX1715" fmla="*/ 11702652 w 12192000"/>
              <a:gd name="connsiteY1715" fmla="*/ 4129010 h 6858000"/>
              <a:gd name="connsiteX1716" fmla="*/ 11702652 w 12192000"/>
              <a:gd name="connsiteY1716" fmla="*/ 4135486 h 6858000"/>
              <a:gd name="connsiteX1717" fmla="*/ 11692316 w 12192000"/>
              <a:gd name="connsiteY1717" fmla="*/ 4152888 h 6858000"/>
              <a:gd name="connsiteX1718" fmla="*/ 11675337 w 12192000"/>
              <a:gd name="connsiteY1718" fmla="*/ 4163411 h 6858000"/>
              <a:gd name="connsiteX1719" fmla="*/ 11660572 w 12192000"/>
              <a:gd name="connsiteY1719" fmla="*/ 4165839 h 6858000"/>
              <a:gd name="connsiteX1720" fmla="*/ 11640639 w 12192000"/>
              <a:gd name="connsiteY1720" fmla="*/ 4174743 h 6858000"/>
              <a:gd name="connsiteX1721" fmla="*/ 11631042 w 12192000"/>
              <a:gd name="connsiteY1721" fmla="*/ 4176362 h 6858000"/>
              <a:gd name="connsiteX1722" fmla="*/ 11628089 w 12192000"/>
              <a:gd name="connsiteY1722" fmla="*/ 4163411 h 6858000"/>
              <a:gd name="connsiteX1723" fmla="*/ 11629566 w 12192000"/>
              <a:gd name="connsiteY1723" fmla="*/ 4156531 h 6858000"/>
              <a:gd name="connsiteX1724" fmla="*/ 11624398 w 12192000"/>
              <a:gd name="connsiteY1724" fmla="*/ 4149651 h 6858000"/>
              <a:gd name="connsiteX1725" fmla="*/ 11622921 w 12192000"/>
              <a:gd name="connsiteY1725" fmla="*/ 4146413 h 6858000"/>
              <a:gd name="connsiteX1726" fmla="*/ 11618492 w 12192000"/>
              <a:gd name="connsiteY1726" fmla="*/ 4148436 h 6858000"/>
              <a:gd name="connsiteX1727" fmla="*/ 11612586 w 12192000"/>
              <a:gd name="connsiteY1727" fmla="*/ 4141556 h 6858000"/>
              <a:gd name="connsiteX1728" fmla="*/ 11608157 w 12192000"/>
              <a:gd name="connsiteY1728" fmla="*/ 4143985 h 6858000"/>
              <a:gd name="connsiteX1729" fmla="*/ 11600036 w 12192000"/>
              <a:gd name="connsiteY1729" fmla="*/ 4141961 h 6858000"/>
              <a:gd name="connsiteX1730" fmla="*/ 11595606 w 12192000"/>
              <a:gd name="connsiteY1730" fmla="*/ 4134676 h 6858000"/>
              <a:gd name="connsiteX1731" fmla="*/ 11592653 w 12192000"/>
              <a:gd name="connsiteY1731" fmla="*/ 4141961 h 6858000"/>
              <a:gd name="connsiteX1732" fmla="*/ 11595606 w 12192000"/>
              <a:gd name="connsiteY1732" fmla="*/ 4148032 h 6858000"/>
              <a:gd name="connsiteX1733" fmla="*/ 11586747 w 12192000"/>
              <a:gd name="connsiteY1733" fmla="*/ 4145603 h 6858000"/>
              <a:gd name="connsiteX1734" fmla="*/ 11582318 w 12192000"/>
              <a:gd name="connsiteY1734" fmla="*/ 4141152 h 6858000"/>
              <a:gd name="connsiteX1735" fmla="*/ 11582318 w 12192000"/>
              <a:gd name="connsiteY1735" fmla="*/ 4133867 h 6858000"/>
              <a:gd name="connsiteX1736" fmla="*/ 11577150 w 12192000"/>
              <a:gd name="connsiteY1736" fmla="*/ 4129415 h 6858000"/>
              <a:gd name="connsiteX1737" fmla="*/ 11571244 w 12192000"/>
              <a:gd name="connsiteY1737" fmla="*/ 4132653 h 6858000"/>
              <a:gd name="connsiteX1738" fmla="*/ 11562385 w 12192000"/>
              <a:gd name="connsiteY1738" fmla="*/ 4127796 h 6858000"/>
              <a:gd name="connsiteX1739" fmla="*/ 11557218 w 12192000"/>
              <a:gd name="connsiteY1739" fmla="*/ 4128605 h 6858000"/>
              <a:gd name="connsiteX1740" fmla="*/ 11549835 w 12192000"/>
              <a:gd name="connsiteY1740" fmla="*/ 4135890 h 6858000"/>
              <a:gd name="connsiteX1741" fmla="*/ 11537285 w 12192000"/>
              <a:gd name="connsiteY1741" fmla="*/ 4137914 h 6858000"/>
              <a:gd name="connsiteX1742" fmla="*/ 11535070 w 12192000"/>
              <a:gd name="connsiteY1742" fmla="*/ 4142366 h 6858000"/>
              <a:gd name="connsiteX1743" fmla="*/ 11527688 w 12192000"/>
              <a:gd name="connsiteY1743" fmla="*/ 4143175 h 6858000"/>
              <a:gd name="connsiteX1744" fmla="*/ 11522520 w 12192000"/>
              <a:gd name="connsiteY1744" fmla="*/ 4139128 h 6858000"/>
              <a:gd name="connsiteX1745" fmla="*/ 11517353 w 12192000"/>
              <a:gd name="connsiteY1745" fmla="*/ 4140342 h 6858000"/>
              <a:gd name="connsiteX1746" fmla="*/ 11505541 w 12192000"/>
              <a:gd name="connsiteY1746" fmla="*/ 4153698 h 6858000"/>
              <a:gd name="connsiteX1747" fmla="*/ 11498158 w 12192000"/>
              <a:gd name="connsiteY1747" fmla="*/ 4153698 h 6858000"/>
              <a:gd name="connsiteX1748" fmla="*/ 11499635 w 12192000"/>
              <a:gd name="connsiteY1748" fmla="*/ 4146008 h 6858000"/>
              <a:gd name="connsiteX1749" fmla="*/ 11498158 w 12192000"/>
              <a:gd name="connsiteY1749" fmla="*/ 4130629 h 6858000"/>
              <a:gd name="connsiteX1750" fmla="*/ 11493729 w 12192000"/>
              <a:gd name="connsiteY1750" fmla="*/ 4119297 h 6858000"/>
              <a:gd name="connsiteX1751" fmla="*/ 11495943 w 12192000"/>
              <a:gd name="connsiteY1751" fmla="*/ 4111203 h 6858000"/>
              <a:gd name="connsiteX1752" fmla="*/ 11492990 w 12192000"/>
              <a:gd name="connsiteY1752" fmla="*/ 4105132 h 6858000"/>
              <a:gd name="connsiteX1753" fmla="*/ 11493729 w 12192000"/>
              <a:gd name="connsiteY1753" fmla="*/ 4110393 h 6858000"/>
              <a:gd name="connsiteX1754" fmla="*/ 11489299 w 12192000"/>
              <a:gd name="connsiteY1754" fmla="*/ 4118892 h 6858000"/>
              <a:gd name="connsiteX1755" fmla="*/ 11482655 w 12192000"/>
              <a:gd name="connsiteY1755" fmla="*/ 4122939 h 6858000"/>
              <a:gd name="connsiteX1756" fmla="*/ 11476749 w 12192000"/>
              <a:gd name="connsiteY1756" fmla="*/ 4118892 h 6858000"/>
              <a:gd name="connsiteX1757" fmla="*/ 11467890 w 12192000"/>
              <a:gd name="connsiteY1757" fmla="*/ 4124558 h 6858000"/>
              <a:gd name="connsiteX1758" fmla="*/ 11455340 w 12192000"/>
              <a:gd name="connsiteY1758" fmla="*/ 4125368 h 6858000"/>
              <a:gd name="connsiteX1759" fmla="*/ 11447958 w 12192000"/>
              <a:gd name="connsiteY1759" fmla="*/ 4122939 h 6858000"/>
              <a:gd name="connsiteX1760" fmla="*/ 11437622 w 12192000"/>
              <a:gd name="connsiteY1760" fmla="*/ 4122535 h 6858000"/>
              <a:gd name="connsiteX1761" fmla="*/ 11434669 w 12192000"/>
              <a:gd name="connsiteY1761" fmla="*/ 4116464 h 6858000"/>
              <a:gd name="connsiteX1762" fmla="*/ 11426549 w 12192000"/>
              <a:gd name="connsiteY1762" fmla="*/ 4122535 h 6858000"/>
              <a:gd name="connsiteX1763" fmla="*/ 11421381 w 12192000"/>
              <a:gd name="connsiteY1763" fmla="*/ 4122535 h 6858000"/>
              <a:gd name="connsiteX1764" fmla="*/ 11415475 w 12192000"/>
              <a:gd name="connsiteY1764" fmla="*/ 4109584 h 6858000"/>
              <a:gd name="connsiteX1765" fmla="*/ 11415475 w 12192000"/>
              <a:gd name="connsiteY1765" fmla="*/ 4098657 h 6858000"/>
              <a:gd name="connsiteX1766" fmla="*/ 11412522 w 12192000"/>
              <a:gd name="connsiteY1766" fmla="*/ 4078016 h 6858000"/>
              <a:gd name="connsiteX1767" fmla="*/ 11403663 w 12192000"/>
              <a:gd name="connsiteY1767" fmla="*/ 4073160 h 6858000"/>
              <a:gd name="connsiteX1768" fmla="*/ 11401448 w 12192000"/>
              <a:gd name="connsiteY1768" fmla="*/ 4067494 h 6858000"/>
              <a:gd name="connsiteX1769" fmla="*/ 11407354 w 12192000"/>
              <a:gd name="connsiteY1769" fmla="*/ 4061423 h 6858000"/>
              <a:gd name="connsiteX1770" fmla="*/ 11413998 w 12192000"/>
              <a:gd name="connsiteY1770" fmla="*/ 4052114 h 6858000"/>
              <a:gd name="connsiteX1771" fmla="*/ 11412522 w 12192000"/>
              <a:gd name="connsiteY1771" fmla="*/ 4044020 h 6858000"/>
              <a:gd name="connsiteX1772" fmla="*/ 11408092 w 12192000"/>
              <a:gd name="connsiteY1772" fmla="*/ 4035926 h 6858000"/>
              <a:gd name="connsiteX1773" fmla="*/ 11393328 w 12192000"/>
              <a:gd name="connsiteY1773" fmla="*/ 4022975 h 6858000"/>
              <a:gd name="connsiteX1774" fmla="*/ 11381516 w 12192000"/>
              <a:gd name="connsiteY1774" fmla="*/ 4016095 h 6858000"/>
              <a:gd name="connsiteX1775" fmla="*/ 11369704 w 12192000"/>
              <a:gd name="connsiteY1775" fmla="*/ 4013666 h 6858000"/>
              <a:gd name="connsiteX1776" fmla="*/ 11368965 w 12192000"/>
              <a:gd name="connsiteY1776" fmla="*/ 4010024 h 6858000"/>
              <a:gd name="connsiteX1777" fmla="*/ 11378563 w 12192000"/>
              <a:gd name="connsiteY1777" fmla="*/ 4009215 h 6858000"/>
              <a:gd name="connsiteX1778" fmla="*/ 11385945 w 12192000"/>
              <a:gd name="connsiteY1778" fmla="*/ 4002739 h 6858000"/>
              <a:gd name="connsiteX1779" fmla="*/ 11403663 w 12192000"/>
              <a:gd name="connsiteY1779" fmla="*/ 3999097 h 6858000"/>
              <a:gd name="connsiteX1780" fmla="*/ 11415475 w 12192000"/>
              <a:gd name="connsiteY1780" fmla="*/ 3990598 h 6858000"/>
              <a:gd name="connsiteX1781" fmla="*/ 11424334 w 12192000"/>
              <a:gd name="connsiteY1781" fmla="*/ 3991002 h 6858000"/>
              <a:gd name="connsiteX1782" fmla="*/ 11415475 w 12192000"/>
              <a:gd name="connsiteY1782" fmla="*/ 3988574 h 6858000"/>
              <a:gd name="connsiteX1783" fmla="*/ 11402186 w 12192000"/>
              <a:gd name="connsiteY1783" fmla="*/ 3996264 h 6858000"/>
              <a:gd name="connsiteX1784" fmla="*/ 11386683 w 12192000"/>
              <a:gd name="connsiteY1784" fmla="*/ 3998287 h 6858000"/>
              <a:gd name="connsiteX1785" fmla="*/ 11380039 w 12192000"/>
              <a:gd name="connsiteY1785" fmla="*/ 3999906 h 6858000"/>
              <a:gd name="connsiteX1786" fmla="*/ 11370442 w 12192000"/>
              <a:gd name="connsiteY1786" fmla="*/ 3997073 h 6858000"/>
              <a:gd name="connsiteX1787" fmla="*/ 11363798 w 12192000"/>
              <a:gd name="connsiteY1787" fmla="*/ 3986146 h 6858000"/>
              <a:gd name="connsiteX1788" fmla="*/ 11366751 w 12192000"/>
              <a:gd name="connsiteY1788" fmla="*/ 3983313 h 6858000"/>
              <a:gd name="connsiteX1789" fmla="*/ 11372657 w 12192000"/>
              <a:gd name="connsiteY1789" fmla="*/ 3986146 h 6858000"/>
              <a:gd name="connsiteX1790" fmla="*/ 11368227 w 12192000"/>
              <a:gd name="connsiteY1790" fmla="*/ 3979266 h 6858000"/>
              <a:gd name="connsiteX1791" fmla="*/ 11353462 w 12192000"/>
              <a:gd name="connsiteY1791" fmla="*/ 3962268 h 6858000"/>
              <a:gd name="connsiteX1792" fmla="*/ 11351986 w 12192000"/>
              <a:gd name="connsiteY1792" fmla="*/ 3944460 h 6858000"/>
              <a:gd name="connsiteX1793" fmla="*/ 11359368 w 12192000"/>
              <a:gd name="connsiteY1793" fmla="*/ 3940818 h 6858000"/>
              <a:gd name="connsiteX1794" fmla="*/ 11360107 w 12192000"/>
              <a:gd name="connsiteY1794" fmla="*/ 3935557 h 6858000"/>
              <a:gd name="connsiteX1795" fmla="*/ 11357892 w 12192000"/>
              <a:gd name="connsiteY1795" fmla="*/ 3929486 h 6858000"/>
              <a:gd name="connsiteX1796" fmla="*/ 11357892 w 12192000"/>
              <a:gd name="connsiteY1796" fmla="*/ 3923010 h 6858000"/>
              <a:gd name="connsiteX1797" fmla="*/ 11366013 w 12192000"/>
              <a:gd name="connsiteY1797" fmla="*/ 3910464 h 6858000"/>
              <a:gd name="connsiteX1798" fmla="*/ 11377824 w 12192000"/>
              <a:gd name="connsiteY1798" fmla="*/ 3895895 h 6858000"/>
              <a:gd name="connsiteX1799" fmla="*/ 11382992 w 12192000"/>
              <a:gd name="connsiteY1799" fmla="*/ 3888610 h 6858000"/>
              <a:gd name="connsiteX1800" fmla="*/ 11390375 w 12192000"/>
              <a:gd name="connsiteY1800" fmla="*/ 3886586 h 6858000"/>
              <a:gd name="connsiteX1801" fmla="*/ 11394066 w 12192000"/>
              <a:gd name="connsiteY1801" fmla="*/ 3885372 h 6858000"/>
              <a:gd name="connsiteX1802" fmla="*/ 11402925 w 12192000"/>
              <a:gd name="connsiteY1802" fmla="*/ 3894276 h 6858000"/>
              <a:gd name="connsiteX1803" fmla="*/ 11408092 w 12192000"/>
              <a:gd name="connsiteY1803" fmla="*/ 3901561 h 6858000"/>
              <a:gd name="connsiteX1804" fmla="*/ 11422857 w 12192000"/>
              <a:gd name="connsiteY1804" fmla="*/ 3901156 h 6858000"/>
              <a:gd name="connsiteX1805" fmla="*/ 11442790 w 12192000"/>
              <a:gd name="connsiteY1805" fmla="*/ 3908441 h 6858000"/>
              <a:gd name="connsiteX1806" fmla="*/ 11462722 w 12192000"/>
              <a:gd name="connsiteY1806" fmla="*/ 3910464 h 6858000"/>
              <a:gd name="connsiteX1807" fmla="*/ 11462722 w 12192000"/>
              <a:gd name="connsiteY1807" fmla="*/ 3906822 h 6858000"/>
              <a:gd name="connsiteX1808" fmla="*/ 11470843 w 12192000"/>
              <a:gd name="connsiteY1808" fmla="*/ 3895895 h 6858000"/>
              <a:gd name="connsiteX1809" fmla="*/ 11471581 w 12192000"/>
              <a:gd name="connsiteY1809" fmla="*/ 3882944 h 6858000"/>
              <a:gd name="connsiteX1810" fmla="*/ 11474534 w 12192000"/>
              <a:gd name="connsiteY1810" fmla="*/ 3873231 h 6858000"/>
              <a:gd name="connsiteX1811" fmla="*/ 11479702 w 12192000"/>
              <a:gd name="connsiteY1811" fmla="*/ 3867160 h 6858000"/>
              <a:gd name="connsiteX1812" fmla="*/ 11491514 w 12192000"/>
              <a:gd name="connsiteY1812" fmla="*/ 3865946 h 6858000"/>
              <a:gd name="connsiteX1813" fmla="*/ 11498896 w 12192000"/>
              <a:gd name="connsiteY1813" fmla="*/ 3862303 h 6858000"/>
              <a:gd name="connsiteX1814" fmla="*/ 11504802 w 12192000"/>
              <a:gd name="connsiteY1814" fmla="*/ 3864732 h 6858000"/>
              <a:gd name="connsiteX1815" fmla="*/ 11500373 w 12192000"/>
              <a:gd name="connsiteY1815" fmla="*/ 3859470 h 6858000"/>
              <a:gd name="connsiteX1816" fmla="*/ 11497420 w 12192000"/>
              <a:gd name="connsiteY1816" fmla="*/ 3847734 h 6858000"/>
              <a:gd name="connsiteX1817" fmla="*/ 11501849 w 12192000"/>
              <a:gd name="connsiteY1817" fmla="*/ 3845710 h 6858000"/>
              <a:gd name="connsiteX1818" fmla="*/ 11542453 w 12192000"/>
              <a:gd name="connsiteY1818" fmla="*/ 3836806 h 6858000"/>
              <a:gd name="connsiteX1819" fmla="*/ 11555741 w 12192000"/>
              <a:gd name="connsiteY1819" fmla="*/ 3826284 h 6858000"/>
              <a:gd name="connsiteX1820" fmla="*/ 11567553 w 12192000"/>
              <a:gd name="connsiteY1820" fmla="*/ 3812119 h 6858000"/>
              <a:gd name="connsiteX1821" fmla="*/ 11571244 w 12192000"/>
              <a:gd name="connsiteY1821" fmla="*/ 3804024 h 6858000"/>
              <a:gd name="connsiteX1822" fmla="*/ 11585271 w 12192000"/>
              <a:gd name="connsiteY1822" fmla="*/ 3791883 h 6858000"/>
              <a:gd name="connsiteX1823" fmla="*/ 11589700 w 12192000"/>
              <a:gd name="connsiteY1823" fmla="*/ 3782574 h 6858000"/>
              <a:gd name="connsiteX1824" fmla="*/ 11602989 w 12192000"/>
              <a:gd name="connsiteY1824" fmla="*/ 3772052 h 6858000"/>
              <a:gd name="connsiteX1825" fmla="*/ 11602989 w 12192000"/>
              <a:gd name="connsiteY1825" fmla="*/ 3761529 h 6858000"/>
              <a:gd name="connsiteX1826" fmla="*/ 11609633 w 12192000"/>
              <a:gd name="connsiteY1826" fmla="*/ 3753435 h 6858000"/>
              <a:gd name="connsiteX1827" fmla="*/ 11611848 w 12192000"/>
              <a:gd name="connsiteY1827" fmla="*/ 3750602 h 6858000"/>
              <a:gd name="connsiteX1828" fmla="*/ 11630304 w 12192000"/>
              <a:gd name="connsiteY1828" fmla="*/ 3745745 h 6858000"/>
              <a:gd name="connsiteX1829" fmla="*/ 11642116 w 12192000"/>
              <a:gd name="connsiteY1829" fmla="*/ 3737246 h 6858000"/>
              <a:gd name="connsiteX1830" fmla="*/ 11651713 w 12192000"/>
              <a:gd name="connsiteY1830" fmla="*/ 3734009 h 6858000"/>
              <a:gd name="connsiteX1831" fmla="*/ 11652451 w 12192000"/>
              <a:gd name="connsiteY1831" fmla="*/ 3743317 h 6858000"/>
              <a:gd name="connsiteX1832" fmla="*/ 11652451 w 12192000"/>
              <a:gd name="connsiteY1832" fmla="*/ 3746960 h 6858000"/>
              <a:gd name="connsiteX1833" fmla="*/ 11652451 w 12192000"/>
              <a:gd name="connsiteY1833" fmla="*/ 3748578 h 6858000"/>
              <a:gd name="connsiteX1834" fmla="*/ 11653928 w 12192000"/>
              <a:gd name="connsiteY1834" fmla="*/ 3748174 h 6858000"/>
              <a:gd name="connsiteX1835" fmla="*/ 11658357 w 12192000"/>
              <a:gd name="connsiteY1835" fmla="*/ 3747364 h 6858000"/>
              <a:gd name="connsiteX1836" fmla="*/ 11660572 w 12192000"/>
              <a:gd name="connsiteY1836" fmla="*/ 3744127 h 6858000"/>
              <a:gd name="connsiteX1837" fmla="*/ 11662048 w 12192000"/>
              <a:gd name="connsiteY1837" fmla="*/ 3742508 h 6858000"/>
              <a:gd name="connsiteX1838" fmla="*/ 11670169 w 12192000"/>
              <a:gd name="connsiteY1838" fmla="*/ 3738865 h 6858000"/>
              <a:gd name="connsiteX1839" fmla="*/ 11674598 w 12192000"/>
              <a:gd name="connsiteY1839" fmla="*/ 3731985 h 6858000"/>
              <a:gd name="connsiteX1840" fmla="*/ 11663525 w 12192000"/>
              <a:gd name="connsiteY1840" fmla="*/ 3735223 h 6858000"/>
              <a:gd name="connsiteX1841" fmla="*/ 11658357 w 12192000"/>
              <a:gd name="connsiteY1841" fmla="*/ 3733604 h 6858000"/>
              <a:gd name="connsiteX1842" fmla="*/ 11662048 w 12192000"/>
              <a:gd name="connsiteY1842" fmla="*/ 3728343 h 6858000"/>
              <a:gd name="connsiteX1843" fmla="*/ 11656881 w 12192000"/>
              <a:gd name="connsiteY1843" fmla="*/ 3728747 h 6858000"/>
              <a:gd name="connsiteX1844" fmla="*/ 11662048 w 12192000"/>
              <a:gd name="connsiteY1844" fmla="*/ 3722677 h 6858000"/>
              <a:gd name="connsiteX1845" fmla="*/ 11676075 w 12192000"/>
              <a:gd name="connsiteY1845" fmla="*/ 3717820 h 6858000"/>
              <a:gd name="connsiteX1846" fmla="*/ 11684934 w 12192000"/>
              <a:gd name="connsiteY1846" fmla="*/ 3717820 h 6858000"/>
              <a:gd name="connsiteX1847" fmla="*/ 11702652 w 12192000"/>
              <a:gd name="connsiteY1847" fmla="*/ 3700417 h 6858000"/>
              <a:gd name="connsiteX1848" fmla="*/ 11704866 w 12192000"/>
              <a:gd name="connsiteY1848" fmla="*/ 3688276 h 6858000"/>
              <a:gd name="connsiteX1849" fmla="*/ 11715202 w 12192000"/>
              <a:gd name="connsiteY1849" fmla="*/ 3666017 h 6858000"/>
              <a:gd name="connsiteX1850" fmla="*/ 11721846 w 12192000"/>
              <a:gd name="connsiteY1850" fmla="*/ 3664398 h 6858000"/>
              <a:gd name="connsiteX1851" fmla="*/ 11729228 w 12192000"/>
              <a:gd name="connsiteY1851" fmla="*/ 3644162 h 6858000"/>
              <a:gd name="connsiteX1852" fmla="*/ 11735134 w 12192000"/>
              <a:gd name="connsiteY1852" fmla="*/ 3644567 h 6858000"/>
              <a:gd name="connsiteX1853" fmla="*/ 11737349 w 12192000"/>
              <a:gd name="connsiteY1853" fmla="*/ 3651852 h 6858000"/>
              <a:gd name="connsiteX1854" fmla="*/ 11734396 w 12192000"/>
              <a:gd name="connsiteY1854" fmla="*/ 3660351 h 6858000"/>
              <a:gd name="connsiteX1855" fmla="*/ 11738087 w 12192000"/>
              <a:gd name="connsiteY1855" fmla="*/ 3660755 h 6858000"/>
              <a:gd name="connsiteX1856" fmla="*/ 11749161 w 12192000"/>
              <a:gd name="connsiteY1856" fmla="*/ 3651447 h 6858000"/>
              <a:gd name="connsiteX1857" fmla="*/ 11746208 w 12192000"/>
              <a:gd name="connsiteY1857" fmla="*/ 3642948 h 6858000"/>
              <a:gd name="connsiteX1858" fmla="*/ 10590118 w 12192000"/>
              <a:gd name="connsiteY1858" fmla="*/ 3626355 h 6858000"/>
              <a:gd name="connsiteX1859" fmla="*/ 10595286 w 12192000"/>
              <a:gd name="connsiteY1859" fmla="*/ 3631211 h 6858000"/>
              <a:gd name="connsiteX1860" fmla="*/ 10595286 w 12192000"/>
              <a:gd name="connsiteY1860" fmla="*/ 3639710 h 6858000"/>
              <a:gd name="connsiteX1861" fmla="*/ 10598239 w 12192000"/>
              <a:gd name="connsiteY1861" fmla="*/ 3647400 h 6858000"/>
              <a:gd name="connsiteX1862" fmla="*/ 10592333 w 12192000"/>
              <a:gd name="connsiteY1862" fmla="*/ 3653875 h 6858000"/>
              <a:gd name="connsiteX1863" fmla="*/ 10588642 w 12192000"/>
              <a:gd name="connsiteY1863" fmla="*/ 3644567 h 6858000"/>
              <a:gd name="connsiteX1864" fmla="*/ 10583474 w 12192000"/>
              <a:gd name="connsiteY1864" fmla="*/ 3641734 h 6858000"/>
              <a:gd name="connsiteX1865" fmla="*/ 10582736 w 12192000"/>
              <a:gd name="connsiteY1865" fmla="*/ 3632830 h 6858000"/>
              <a:gd name="connsiteX1866" fmla="*/ 11758020 w 12192000"/>
              <a:gd name="connsiteY1866" fmla="*/ 3623926 h 6858000"/>
              <a:gd name="connsiteX1867" fmla="*/ 11762449 w 12192000"/>
              <a:gd name="connsiteY1867" fmla="*/ 3625141 h 6858000"/>
              <a:gd name="connsiteX1868" fmla="*/ 11762449 w 12192000"/>
              <a:gd name="connsiteY1868" fmla="*/ 3632021 h 6858000"/>
              <a:gd name="connsiteX1869" fmla="*/ 11751376 w 12192000"/>
              <a:gd name="connsiteY1869" fmla="*/ 3634854 h 6858000"/>
              <a:gd name="connsiteX1870" fmla="*/ 11749161 w 12192000"/>
              <a:gd name="connsiteY1870" fmla="*/ 3631616 h 6858000"/>
              <a:gd name="connsiteX1871" fmla="*/ 11745470 w 12192000"/>
              <a:gd name="connsiteY1871" fmla="*/ 3623522 h 6858000"/>
              <a:gd name="connsiteX1872" fmla="*/ 11744732 w 12192000"/>
              <a:gd name="connsiteY1872" fmla="*/ 3626759 h 6858000"/>
              <a:gd name="connsiteX1873" fmla="*/ 11738826 w 12192000"/>
              <a:gd name="connsiteY1873" fmla="*/ 3630402 h 6858000"/>
              <a:gd name="connsiteX1874" fmla="*/ 11732181 w 12192000"/>
              <a:gd name="connsiteY1874" fmla="*/ 3630402 h 6858000"/>
              <a:gd name="connsiteX1875" fmla="*/ 10583474 w 12192000"/>
              <a:gd name="connsiteY1875" fmla="*/ 3615427 h 6858000"/>
              <a:gd name="connsiteX1876" fmla="*/ 10589380 w 12192000"/>
              <a:gd name="connsiteY1876" fmla="*/ 3615427 h 6858000"/>
              <a:gd name="connsiteX1877" fmla="*/ 10581998 w 12192000"/>
              <a:gd name="connsiteY1877" fmla="*/ 3624331 h 6858000"/>
              <a:gd name="connsiteX1878" fmla="*/ 10578306 w 12192000"/>
              <a:gd name="connsiteY1878" fmla="*/ 3621093 h 6858000"/>
              <a:gd name="connsiteX1879" fmla="*/ 10847027 w 12192000"/>
              <a:gd name="connsiteY1879" fmla="*/ 3610166 h 6858000"/>
              <a:gd name="connsiteX1880" fmla="*/ 10849242 w 12192000"/>
              <a:gd name="connsiteY1880" fmla="*/ 3610571 h 6858000"/>
              <a:gd name="connsiteX1881" fmla="*/ 10849980 w 12192000"/>
              <a:gd name="connsiteY1881" fmla="*/ 3614618 h 6858000"/>
              <a:gd name="connsiteX1882" fmla="*/ 10848504 w 12192000"/>
              <a:gd name="connsiteY1882" fmla="*/ 3619475 h 6858000"/>
              <a:gd name="connsiteX1883" fmla="*/ 10847027 w 12192000"/>
              <a:gd name="connsiteY1883" fmla="*/ 3610166 h 6858000"/>
              <a:gd name="connsiteX1884" fmla="*/ 10570924 w 12192000"/>
              <a:gd name="connsiteY1884" fmla="*/ 3592359 h 6858000"/>
              <a:gd name="connsiteX1885" fmla="*/ 10576092 w 12192000"/>
              <a:gd name="connsiteY1885" fmla="*/ 3601262 h 6858000"/>
              <a:gd name="connsiteX1886" fmla="*/ 10570924 w 12192000"/>
              <a:gd name="connsiteY1886" fmla="*/ 3604095 h 6858000"/>
              <a:gd name="connsiteX1887" fmla="*/ 10564280 w 12192000"/>
              <a:gd name="connsiteY1887" fmla="*/ 3600048 h 6858000"/>
              <a:gd name="connsiteX1888" fmla="*/ 10562065 w 12192000"/>
              <a:gd name="connsiteY1888" fmla="*/ 3593978 h 6858000"/>
              <a:gd name="connsiteX1889" fmla="*/ 10570924 w 12192000"/>
              <a:gd name="connsiteY1889" fmla="*/ 3592359 h 6858000"/>
              <a:gd name="connsiteX1890" fmla="*/ 10811591 w 12192000"/>
              <a:gd name="connsiteY1890" fmla="*/ 3586693 h 6858000"/>
              <a:gd name="connsiteX1891" fmla="*/ 10817497 w 12192000"/>
              <a:gd name="connsiteY1891" fmla="*/ 3587097 h 6858000"/>
              <a:gd name="connsiteX1892" fmla="*/ 10817497 w 12192000"/>
              <a:gd name="connsiteY1892" fmla="*/ 3598025 h 6858000"/>
              <a:gd name="connsiteX1893" fmla="*/ 10810853 w 12192000"/>
              <a:gd name="connsiteY1893" fmla="*/ 3606119 h 6858000"/>
              <a:gd name="connsiteX1894" fmla="*/ 10811591 w 12192000"/>
              <a:gd name="connsiteY1894" fmla="*/ 3596406 h 6858000"/>
              <a:gd name="connsiteX1895" fmla="*/ 10809377 w 12192000"/>
              <a:gd name="connsiteY1895" fmla="*/ 3592763 h 6858000"/>
              <a:gd name="connsiteX1896" fmla="*/ 11746946 w 12192000"/>
              <a:gd name="connsiteY1896" fmla="*/ 3585074 h 6858000"/>
              <a:gd name="connsiteX1897" fmla="*/ 11749899 w 12192000"/>
              <a:gd name="connsiteY1897" fmla="*/ 3587502 h 6858000"/>
              <a:gd name="connsiteX1898" fmla="*/ 11748423 w 12192000"/>
              <a:gd name="connsiteY1898" fmla="*/ 3591549 h 6858000"/>
              <a:gd name="connsiteX1899" fmla="*/ 11748423 w 12192000"/>
              <a:gd name="connsiteY1899" fmla="*/ 3602881 h 6858000"/>
              <a:gd name="connsiteX1900" fmla="*/ 11743255 w 12192000"/>
              <a:gd name="connsiteY1900" fmla="*/ 3602881 h 6858000"/>
              <a:gd name="connsiteX1901" fmla="*/ 11737349 w 12192000"/>
              <a:gd name="connsiteY1901" fmla="*/ 3594382 h 6858000"/>
              <a:gd name="connsiteX1902" fmla="*/ 11738087 w 12192000"/>
              <a:gd name="connsiteY1902" fmla="*/ 3588312 h 6858000"/>
              <a:gd name="connsiteX1903" fmla="*/ 11746946 w 12192000"/>
              <a:gd name="connsiteY1903" fmla="*/ 3585074 h 6858000"/>
              <a:gd name="connsiteX1904" fmla="*/ 10576830 w 12192000"/>
              <a:gd name="connsiteY1904" fmla="*/ 3576170 h 6858000"/>
              <a:gd name="connsiteX1905" fmla="*/ 10579783 w 12192000"/>
              <a:gd name="connsiteY1905" fmla="*/ 3579408 h 6858000"/>
              <a:gd name="connsiteX1906" fmla="*/ 10580521 w 12192000"/>
              <a:gd name="connsiteY1906" fmla="*/ 3586288 h 6858000"/>
              <a:gd name="connsiteX1907" fmla="*/ 10576830 w 12192000"/>
              <a:gd name="connsiteY1907" fmla="*/ 3590335 h 6858000"/>
              <a:gd name="connsiteX1908" fmla="*/ 10572400 w 12192000"/>
              <a:gd name="connsiteY1908" fmla="*/ 3583860 h 6858000"/>
              <a:gd name="connsiteX1909" fmla="*/ 11760973 w 12192000"/>
              <a:gd name="connsiteY1909" fmla="*/ 3574551 h 6858000"/>
              <a:gd name="connsiteX1910" fmla="*/ 11763188 w 12192000"/>
              <a:gd name="connsiteY1910" fmla="*/ 3580217 h 6858000"/>
              <a:gd name="connsiteX1911" fmla="*/ 11757282 w 12192000"/>
              <a:gd name="connsiteY1911" fmla="*/ 3577789 h 6858000"/>
              <a:gd name="connsiteX1912" fmla="*/ 11755805 w 12192000"/>
              <a:gd name="connsiteY1912" fmla="*/ 3572932 h 6858000"/>
              <a:gd name="connsiteX1913" fmla="*/ 11755067 w 12192000"/>
              <a:gd name="connsiteY1913" fmla="*/ 3576979 h 6858000"/>
              <a:gd name="connsiteX1914" fmla="*/ 11750638 w 12192000"/>
              <a:gd name="connsiteY1914" fmla="*/ 3577384 h 6858000"/>
              <a:gd name="connsiteX1915" fmla="*/ 10550253 w 12192000"/>
              <a:gd name="connsiteY1915" fmla="*/ 3570099 h 6858000"/>
              <a:gd name="connsiteX1916" fmla="*/ 10556897 w 12192000"/>
              <a:gd name="connsiteY1916" fmla="*/ 3572123 h 6858000"/>
              <a:gd name="connsiteX1917" fmla="*/ 10561327 w 12192000"/>
              <a:gd name="connsiteY1917" fmla="*/ 3584264 h 6858000"/>
              <a:gd name="connsiteX1918" fmla="*/ 10553206 w 12192000"/>
              <a:gd name="connsiteY1918" fmla="*/ 3576979 h 6858000"/>
              <a:gd name="connsiteX1919" fmla="*/ 10550253 w 12192000"/>
              <a:gd name="connsiteY1919" fmla="*/ 3570099 h 6858000"/>
              <a:gd name="connsiteX1920" fmla="*/ 10538441 w 12192000"/>
              <a:gd name="connsiteY1920" fmla="*/ 3533675 h 6858000"/>
              <a:gd name="connsiteX1921" fmla="*/ 10535488 w 12192000"/>
              <a:gd name="connsiteY1921" fmla="*/ 3539341 h 6858000"/>
              <a:gd name="connsiteX1922" fmla="*/ 10528844 w 12192000"/>
              <a:gd name="connsiteY1922" fmla="*/ 3536508 h 6858000"/>
              <a:gd name="connsiteX1923" fmla="*/ 12078418 w 12192000"/>
              <a:gd name="connsiteY1923" fmla="*/ 3526390 h 6858000"/>
              <a:gd name="connsiteX1924" fmla="*/ 12081371 w 12192000"/>
              <a:gd name="connsiteY1924" fmla="*/ 3528818 h 6858000"/>
              <a:gd name="connsiteX1925" fmla="*/ 12080633 w 12192000"/>
              <a:gd name="connsiteY1925" fmla="*/ 3534080 h 6858000"/>
              <a:gd name="connsiteX1926" fmla="*/ 12072512 w 12192000"/>
              <a:gd name="connsiteY1926" fmla="*/ 3536913 h 6858000"/>
              <a:gd name="connsiteX1927" fmla="*/ 12066606 w 12192000"/>
              <a:gd name="connsiteY1927" fmla="*/ 3532866 h 6858000"/>
              <a:gd name="connsiteX1928" fmla="*/ 12068821 w 12192000"/>
              <a:gd name="connsiteY1928" fmla="*/ 3527604 h 6858000"/>
              <a:gd name="connsiteX1929" fmla="*/ 9902813 w 12192000"/>
              <a:gd name="connsiteY1929" fmla="*/ 3523557 h 6858000"/>
              <a:gd name="connsiteX1930" fmla="*/ 9913149 w 12192000"/>
              <a:gd name="connsiteY1930" fmla="*/ 3526390 h 6858000"/>
              <a:gd name="connsiteX1931" fmla="*/ 9912410 w 12192000"/>
              <a:gd name="connsiteY1931" fmla="*/ 3529628 h 6858000"/>
              <a:gd name="connsiteX1932" fmla="*/ 9919055 w 12192000"/>
              <a:gd name="connsiteY1932" fmla="*/ 3532056 h 6858000"/>
              <a:gd name="connsiteX1933" fmla="*/ 9922008 w 12192000"/>
              <a:gd name="connsiteY1933" fmla="*/ 3528818 h 6858000"/>
              <a:gd name="connsiteX1934" fmla="*/ 9936034 w 12192000"/>
              <a:gd name="connsiteY1934" fmla="*/ 3533675 h 6858000"/>
              <a:gd name="connsiteX1935" fmla="*/ 9936034 w 12192000"/>
              <a:gd name="connsiteY1935" fmla="*/ 3538936 h 6858000"/>
              <a:gd name="connsiteX1936" fmla="*/ 9938987 w 12192000"/>
              <a:gd name="connsiteY1936" fmla="*/ 3542174 h 6858000"/>
              <a:gd name="connsiteX1937" fmla="*/ 9941940 w 12192000"/>
              <a:gd name="connsiteY1937" fmla="*/ 3551078 h 6858000"/>
              <a:gd name="connsiteX1938" fmla="*/ 9947108 w 12192000"/>
              <a:gd name="connsiteY1938" fmla="*/ 3550673 h 6858000"/>
              <a:gd name="connsiteX1939" fmla="*/ 9953014 w 12192000"/>
              <a:gd name="connsiteY1939" fmla="*/ 3561196 h 6858000"/>
              <a:gd name="connsiteX1940" fmla="*/ 9957443 w 12192000"/>
              <a:gd name="connsiteY1940" fmla="*/ 3563219 h 6858000"/>
              <a:gd name="connsiteX1941" fmla="*/ 9958920 w 12192000"/>
              <a:gd name="connsiteY1941" fmla="*/ 3567266 h 6858000"/>
              <a:gd name="connsiteX1942" fmla="*/ 9949323 w 12192000"/>
              <a:gd name="connsiteY1942" fmla="*/ 3572123 h 6858000"/>
              <a:gd name="connsiteX1943" fmla="*/ 9956705 w 12192000"/>
              <a:gd name="connsiteY1943" fmla="*/ 3572932 h 6858000"/>
              <a:gd name="connsiteX1944" fmla="*/ 9956705 w 12192000"/>
              <a:gd name="connsiteY1944" fmla="*/ 3574551 h 6858000"/>
              <a:gd name="connsiteX1945" fmla="*/ 9965564 w 12192000"/>
              <a:gd name="connsiteY1945" fmla="*/ 3573742 h 6858000"/>
              <a:gd name="connsiteX1946" fmla="*/ 9972208 w 12192000"/>
              <a:gd name="connsiteY1946" fmla="*/ 3587907 h 6858000"/>
              <a:gd name="connsiteX1947" fmla="*/ 9980329 w 12192000"/>
              <a:gd name="connsiteY1947" fmla="*/ 3608547 h 6858000"/>
              <a:gd name="connsiteX1948" fmla="*/ 9987711 w 12192000"/>
              <a:gd name="connsiteY1948" fmla="*/ 3614213 h 6858000"/>
              <a:gd name="connsiteX1949" fmla="*/ 9985497 w 12192000"/>
              <a:gd name="connsiteY1949" fmla="*/ 3621498 h 6858000"/>
              <a:gd name="connsiteX1950" fmla="*/ 9989188 w 12192000"/>
              <a:gd name="connsiteY1950" fmla="*/ 3626759 h 6858000"/>
              <a:gd name="connsiteX1951" fmla="*/ 9989926 w 12192000"/>
              <a:gd name="connsiteY1951" fmla="*/ 3639306 h 6858000"/>
              <a:gd name="connsiteX1952" fmla="*/ 9987711 w 12192000"/>
              <a:gd name="connsiteY1952" fmla="*/ 3642139 h 6858000"/>
              <a:gd name="connsiteX1953" fmla="*/ 9988450 w 12192000"/>
              <a:gd name="connsiteY1953" fmla="*/ 3649423 h 6858000"/>
              <a:gd name="connsiteX1954" fmla="*/ 9985497 w 12192000"/>
              <a:gd name="connsiteY1954" fmla="*/ 3657922 h 6858000"/>
              <a:gd name="connsiteX1955" fmla="*/ 9978114 w 12192000"/>
              <a:gd name="connsiteY1955" fmla="*/ 3670873 h 6858000"/>
              <a:gd name="connsiteX1956" fmla="*/ 9961873 w 12192000"/>
              <a:gd name="connsiteY1956" fmla="*/ 3686252 h 6858000"/>
              <a:gd name="connsiteX1957" fmla="*/ 9946370 w 12192000"/>
              <a:gd name="connsiteY1957" fmla="*/ 3690704 h 6858000"/>
              <a:gd name="connsiteX1958" fmla="*/ 9929390 w 12192000"/>
              <a:gd name="connsiteY1958" fmla="*/ 3692728 h 6858000"/>
              <a:gd name="connsiteX1959" fmla="*/ 9919055 w 12192000"/>
              <a:gd name="connsiteY1959" fmla="*/ 3695156 h 6858000"/>
              <a:gd name="connsiteX1960" fmla="*/ 9907243 w 12192000"/>
              <a:gd name="connsiteY1960" fmla="*/ 3689490 h 6858000"/>
              <a:gd name="connsiteX1961" fmla="*/ 9900598 w 12192000"/>
              <a:gd name="connsiteY1961" fmla="*/ 3678563 h 6858000"/>
              <a:gd name="connsiteX1962" fmla="*/ 9892478 w 12192000"/>
              <a:gd name="connsiteY1962" fmla="*/ 3653875 h 6858000"/>
              <a:gd name="connsiteX1963" fmla="*/ 9885834 w 12192000"/>
              <a:gd name="connsiteY1963" fmla="*/ 3632021 h 6858000"/>
              <a:gd name="connsiteX1964" fmla="*/ 9888048 w 12192000"/>
              <a:gd name="connsiteY1964" fmla="*/ 3625545 h 6858000"/>
              <a:gd name="connsiteX1965" fmla="*/ 9883619 w 12192000"/>
              <a:gd name="connsiteY1965" fmla="*/ 3608547 h 6858000"/>
              <a:gd name="connsiteX1966" fmla="*/ 9885834 w 12192000"/>
              <a:gd name="connsiteY1966" fmla="*/ 3605714 h 6858000"/>
              <a:gd name="connsiteX1967" fmla="*/ 9885095 w 12192000"/>
              <a:gd name="connsiteY1967" fmla="*/ 3600048 h 6858000"/>
              <a:gd name="connsiteX1968" fmla="*/ 9888048 w 12192000"/>
              <a:gd name="connsiteY1968" fmla="*/ 3579408 h 6858000"/>
              <a:gd name="connsiteX1969" fmla="*/ 9891001 w 12192000"/>
              <a:gd name="connsiteY1969" fmla="*/ 3574956 h 6858000"/>
              <a:gd name="connsiteX1970" fmla="*/ 9891001 w 12192000"/>
              <a:gd name="connsiteY1970" fmla="*/ 3562410 h 6858000"/>
              <a:gd name="connsiteX1971" fmla="*/ 9886572 w 12192000"/>
              <a:gd name="connsiteY1971" fmla="*/ 3553911 h 6858000"/>
              <a:gd name="connsiteX1972" fmla="*/ 9888787 w 12192000"/>
              <a:gd name="connsiteY1972" fmla="*/ 3551482 h 6858000"/>
              <a:gd name="connsiteX1973" fmla="*/ 9885834 w 12192000"/>
              <a:gd name="connsiteY1973" fmla="*/ 3547435 h 6858000"/>
              <a:gd name="connsiteX1974" fmla="*/ 9880666 w 12192000"/>
              <a:gd name="connsiteY1974" fmla="*/ 3545007 h 6858000"/>
              <a:gd name="connsiteX1975" fmla="*/ 9880666 w 12192000"/>
              <a:gd name="connsiteY1975" fmla="*/ 3542579 h 6858000"/>
              <a:gd name="connsiteX1976" fmla="*/ 9886572 w 12192000"/>
              <a:gd name="connsiteY1976" fmla="*/ 3543388 h 6858000"/>
              <a:gd name="connsiteX1977" fmla="*/ 9892478 w 12192000"/>
              <a:gd name="connsiteY1977" fmla="*/ 3547840 h 6858000"/>
              <a:gd name="connsiteX1978" fmla="*/ 9895431 w 12192000"/>
              <a:gd name="connsiteY1978" fmla="*/ 3549054 h 6858000"/>
              <a:gd name="connsiteX1979" fmla="*/ 9900598 w 12192000"/>
              <a:gd name="connsiteY1979" fmla="*/ 3540555 h 6858000"/>
              <a:gd name="connsiteX1980" fmla="*/ 9900598 w 12192000"/>
              <a:gd name="connsiteY1980" fmla="*/ 3534484 h 6858000"/>
              <a:gd name="connsiteX1981" fmla="*/ 9899860 w 12192000"/>
              <a:gd name="connsiteY1981" fmla="*/ 3531651 h 6858000"/>
              <a:gd name="connsiteX1982" fmla="*/ 9902813 w 12192000"/>
              <a:gd name="connsiteY1982" fmla="*/ 3530842 h 6858000"/>
              <a:gd name="connsiteX1983" fmla="*/ 9904290 w 12192000"/>
              <a:gd name="connsiteY1983" fmla="*/ 3529223 h 6858000"/>
              <a:gd name="connsiteX1984" fmla="*/ 9902075 w 12192000"/>
              <a:gd name="connsiteY1984" fmla="*/ 3525985 h 6858000"/>
              <a:gd name="connsiteX1985" fmla="*/ 12126404 w 12192000"/>
              <a:gd name="connsiteY1985" fmla="*/ 3521938 h 6858000"/>
              <a:gd name="connsiteX1986" fmla="*/ 12135263 w 12192000"/>
              <a:gd name="connsiteY1986" fmla="*/ 3528414 h 6858000"/>
              <a:gd name="connsiteX1987" fmla="*/ 12133786 w 12192000"/>
              <a:gd name="connsiteY1987" fmla="*/ 3536508 h 6858000"/>
              <a:gd name="connsiteX1988" fmla="*/ 12126404 w 12192000"/>
              <a:gd name="connsiteY1988" fmla="*/ 3532461 h 6858000"/>
              <a:gd name="connsiteX1989" fmla="*/ 12124927 w 12192000"/>
              <a:gd name="connsiteY1989" fmla="*/ 3526795 h 6858000"/>
              <a:gd name="connsiteX1990" fmla="*/ 12126404 w 12192000"/>
              <a:gd name="connsiteY1990" fmla="*/ 3521938 h 6858000"/>
              <a:gd name="connsiteX1991" fmla="*/ 10897228 w 12192000"/>
              <a:gd name="connsiteY1991" fmla="*/ 3512225 h 6858000"/>
              <a:gd name="connsiteX1992" fmla="*/ 10900181 w 12192000"/>
              <a:gd name="connsiteY1992" fmla="*/ 3519105 h 6858000"/>
              <a:gd name="connsiteX1993" fmla="*/ 10897966 w 12192000"/>
              <a:gd name="connsiteY1993" fmla="*/ 3528414 h 6858000"/>
              <a:gd name="connsiteX1994" fmla="*/ 10890583 w 12192000"/>
              <a:gd name="connsiteY1994" fmla="*/ 3522748 h 6858000"/>
              <a:gd name="connsiteX1995" fmla="*/ 10889845 w 12192000"/>
              <a:gd name="connsiteY1995" fmla="*/ 3516677 h 6858000"/>
              <a:gd name="connsiteX1996" fmla="*/ 12191369 w 12192000"/>
              <a:gd name="connsiteY1996" fmla="*/ 3505345 h 6858000"/>
              <a:gd name="connsiteX1997" fmla="*/ 12192000 w 12192000"/>
              <a:gd name="connsiteY1997" fmla="*/ 3505790 h 6858000"/>
              <a:gd name="connsiteX1998" fmla="*/ 12192000 w 12192000"/>
              <a:gd name="connsiteY1998" fmla="*/ 3511852 h 6858000"/>
              <a:gd name="connsiteX1999" fmla="*/ 12190631 w 12192000"/>
              <a:gd name="connsiteY1999" fmla="*/ 3510202 h 6858000"/>
              <a:gd name="connsiteX2000" fmla="*/ 12191369 w 12192000"/>
              <a:gd name="connsiteY2000" fmla="*/ 3505345 h 6858000"/>
              <a:gd name="connsiteX2001" fmla="*/ 12164792 w 12192000"/>
              <a:gd name="connsiteY2001" fmla="*/ 3502917 h 6858000"/>
              <a:gd name="connsiteX2002" fmla="*/ 12172175 w 12192000"/>
              <a:gd name="connsiteY2002" fmla="*/ 3504536 h 6858000"/>
              <a:gd name="connsiteX2003" fmla="*/ 12175866 w 12192000"/>
              <a:gd name="connsiteY2003" fmla="*/ 3504131 h 6858000"/>
              <a:gd name="connsiteX2004" fmla="*/ 12178081 w 12192000"/>
              <a:gd name="connsiteY2004" fmla="*/ 3511416 h 6858000"/>
              <a:gd name="connsiteX2005" fmla="*/ 12191369 w 12192000"/>
              <a:gd name="connsiteY2005" fmla="*/ 3521938 h 6858000"/>
              <a:gd name="connsiteX2006" fmla="*/ 12192000 w 12192000"/>
              <a:gd name="connsiteY2006" fmla="*/ 3522523 h 6858000"/>
              <a:gd name="connsiteX2007" fmla="*/ 12192000 w 12192000"/>
              <a:gd name="connsiteY2007" fmla="*/ 3623581 h 6858000"/>
              <a:gd name="connsiteX2008" fmla="*/ 12187678 w 12192000"/>
              <a:gd name="connsiteY2008" fmla="*/ 3625950 h 6858000"/>
              <a:gd name="connsiteX2009" fmla="*/ 12175128 w 12192000"/>
              <a:gd name="connsiteY2009" fmla="*/ 3645376 h 6858000"/>
              <a:gd name="connsiteX2010" fmla="*/ 12173651 w 12192000"/>
              <a:gd name="connsiteY2010" fmla="*/ 3653066 h 6858000"/>
              <a:gd name="connsiteX2011" fmla="*/ 12181772 w 12192000"/>
              <a:gd name="connsiteY2011" fmla="*/ 3659137 h 6858000"/>
              <a:gd name="connsiteX2012" fmla="*/ 12187678 w 12192000"/>
              <a:gd name="connsiteY2012" fmla="*/ 3671278 h 6858000"/>
              <a:gd name="connsiteX2013" fmla="*/ 12192000 w 12192000"/>
              <a:gd name="connsiteY2013" fmla="*/ 3676807 h 6858000"/>
              <a:gd name="connsiteX2014" fmla="*/ 12192000 w 12192000"/>
              <a:gd name="connsiteY2014" fmla="*/ 3678295 h 6858000"/>
              <a:gd name="connsiteX2015" fmla="*/ 12191369 w 12192000"/>
              <a:gd name="connsiteY2015" fmla="*/ 3686252 h 6858000"/>
              <a:gd name="connsiteX2016" fmla="*/ 12178081 w 12192000"/>
              <a:gd name="connsiteY2016" fmla="*/ 3702441 h 6858000"/>
              <a:gd name="connsiteX2017" fmla="*/ 12170698 w 12192000"/>
              <a:gd name="connsiteY2017" fmla="*/ 3707298 h 6858000"/>
              <a:gd name="connsiteX2018" fmla="*/ 12167745 w 12192000"/>
              <a:gd name="connsiteY2018" fmla="*/ 3703655 h 6858000"/>
              <a:gd name="connsiteX2019" fmla="*/ 12164792 w 12192000"/>
              <a:gd name="connsiteY2019" fmla="*/ 3695156 h 6858000"/>
              <a:gd name="connsiteX2020" fmla="*/ 12167745 w 12192000"/>
              <a:gd name="connsiteY2020" fmla="*/ 3689895 h 6858000"/>
              <a:gd name="connsiteX2021" fmla="*/ 12164792 w 12192000"/>
              <a:gd name="connsiteY2021" fmla="*/ 3686252 h 6858000"/>
              <a:gd name="connsiteX2022" fmla="*/ 12159625 w 12192000"/>
              <a:gd name="connsiteY2022" fmla="*/ 3689490 h 6858000"/>
              <a:gd name="connsiteX2023" fmla="*/ 12158148 w 12192000"/>
              <a:gd name="connsiteY2023" fmla="*/ 3694347 h 6858000"/>
              <a:gd name="connsiteX2024" fmla="*/ 12150766 w 12192000"/>
              <a:gd name="connsiteY2024" fmla="*/ 3698799 h 6858000"/>
              <a:gd name="connsiteX2025" fmla="*/ 12140430 w 12192000"/>
              <a:gd name="connsiteY2025" fmla="*/ 3694751 h 6858000"/>
              <a:gd name="connsiteX2026" fmla="*/ 12131571 w 12192000"/>
              <a:gd name="connsiteY2026" fmla="*/ 3687467 h 6858000"/>
              <a:gd name="connsiteX2027" fmla="*/ 12120498 w 12192000"/>
              <a:gd name="connsiteY2027" fmla="*/ 3687467 h 6858000"/>
              <a:gd name="connsiteX2028" fmla="*/ 12110901 w 12192000"/>
              <a:gd name="connsiteY2028" fmla="*/ 3677753 h 6858000"/>
              <a:gd name="connsiteX2029" fmla="*/ 12109424 w 12192000"/>
              <a:gd name="connsiteY2029" fmla="*/ 3670064 h 6858000"/>
              <a:gd name="connsiteX2030" fmla="*/ 12102042 w 12192000"/>
              <a:gd name="connsiteY2030" fmla="*/ 3661160 h 6858000"/>
              <a:gd name="connsiteX2031" fmla="*/ 12104256 w 12192000"/>
              <a:gd name="connsiteY2031" fmla="*/ 3655494 h 6858000"/>
              <a:gd name="connsiteX2032" fmla="*/ 12103518 w 12192000"/>
              <a:gd name="connsiteY2032" fmla="*/ 3648209 h 6858000"/>
              <a:gd name="connsiteX2033" fmla="*/ 12099089 w 12192000"/>
              <a:gd name="connsiteY2033" fmla="*/ 3643353 h 6858000"/>
              <a:gd name="connsiteX2034" fmla="*/ 12103518 w 12192000"/>
              <a:gd name="connsiteY2034" fmla="*/ 3638091 h 6858000"/>
              <a:gd name="connsiteX2035" fmla="*/ 12102780 w 12192000"/>
              <a:gd name="connsiteY2035" fmla="*/ 3633235 h 6858000"/>
              <a:gd name="connsiteX2036" fmla="*/ 12106471 w 12192000"/>
              <a:gd name="connsiteY2036" fmla="*/ 3631211 h 6858000"/>
              <a:gd name="connsiteX2037" fmla="*/ 12115330 w 12192000"/>
              <a:gd name="connsiteY2037" fmla="*/ 3634449 h 6858000"/>
              <a:gd name="connsiteX2038" fmla="*/ 12107209 w 12192000"/>
              <a:gd name="connsiteY2038" fmla="*/ 3627164 h 6858000"/>
              <a:gd name="connsiteX2039" fmla="*/ 12105733 w 12192000"/>
              <a:gd name="connsiteY2039" fmla="*/ 3619475 h 6858000"/>
              <a:gd name="connsiteX2040" fmla="*/ 12096136 w 12192000"/>
              <a:gd name="connsiteY2040" fmla="*/ 3612190 h 6858000"/>
              <a:gd name="connsiteX2041" fmla="*/ 12087277 w 12192000"/>
              <a:gd name="connsiteY2041" fmla="*/ 3610571 h 6858000"/>
              <a:gd name="connsiteX2042" fmla="*/ 12078418 w 12192000"/>
              <a:gd name="connsiteY2042" fmla="*/ 3602881 h 6858000"/>
              <a:gd name="connsiteX2043" fmla="*/ 12073250 w 12192000"/>
              <a:gd name="connsiteY2043" fmla="*/ 3602881 h 6858000"/>
              <a:gd name="connsiteX2044" fmla="*/ 12069559 w 12192000"/>
              <a:gd name="connsiteY2044" fmla="*/ 3606928 h 6858000"/>
              <a:gd name="connsiteX2045" fmla="*/ 12071774 w 12192000"/>
              <a:gd name="connsiteY2045" fmla="*/ 3610976 h 6858000"/>
              <a:gd name="connsiteX2046" fmla="*/ 12068821 w 12192000"/>
              <a:gd name="connsiteY2046" fmla="*/ 3615023 h 6858000"/>
              <a:gd name="connsiteX2047" fmla="*/ 12073988 w 12192000"/>
              <a:gd name="connsiteY2047" fmla="*/ 3621903 h 6858000"/>
              <a:gd name="connsiteX2048" fmla="*/ 12069559 w 12192000"/>
              <a:gd name="connsiteY2048" fmla="*/ 3621498 h 6858000"/>
              <a:gd name="connsiteX2049" fmla="*/ 12061438 w 12192000"/>
              <a:gd name="connsiteY2049" fmla="*/ 3615832 h 6858000"/>
              <a:gd name="connsiteX2050" fmla="*/ 12056271 w 12192000"/>
              <a:gd name="connsiteY2050" fmla="*/ 3616642 h 6858000"/>
              <a:gd name="connsiteX2051" fmla="*/ 12059223 w 12192000"/>
              <a:gd name="connsiteY2051" fmla="*/ 3610976 h 6858000"/>
              <a:gd name="connsiteX2052" fmla="*/ 12054056 w 12192000"/>
              <a:gd name="connsiteY2052" fmla="*/ 3609357 h 6858000"/>
              <a:gd name="connsiteX2053" fmla="*/ 12050365 w 12192000"/>
              <a:gd name="connsiteY2053" fmla="*/ 3612190 h 6858000"/>
              <a:gd name="connsiteX2054" fmla="*/ 12049626 w 12192000"/>
              <a:gd name="connsiteY2054" fmla="*/ 3620689 h 6858000"/>
              <a:gd name="connsiteX2055" fmla="*/ 12044459 w 12192000"/>
              <a:gd name="connsiteY2055" fmla="*/ 3617856 h 6858000"/>
              <a:gd name="connsiteX2056" fmla="*/ 12040029 w 12192000"/>
              <a:gd name="connsiteY2056" fmla="*/ 3619879 h 6858000"/>
              <a:gd name="connsiteX2057" fmla="*/ 12037076 w 12192000"/>
              <a:gd name="connsiteY2057" fmla="*/ 3617451 h 6858000"/>
              <a:gd name="connsiteX2058" fmla="*/ 12039291 w 12192000"/>
              <a:gd name="connsiteY2058" fmla="*/ 3607738 h 6858000"/>
              <a:gd name="connsiteX2059" fmla="*/ 12032647 w 12192000"/>
              <a:gd name="connsiteY2059" fmla="*/ 3602072 h 6858000"/>
              <a:gd name="connsiteX2060" fmla="*/ 12027479 w 12192000"/>
              <a:gd name="connsiteY2060" fmla="*/ 3604500 h 6858000"/>
              <a:gd name="connsiteX2061" fmla="*/ 12021573 w 12192000"/>
              <a:gd name="connsiteY2061" fmla="*/ 3615832 h 6858000"/>
              <a:gd name="connsiteX2062" fmla="*/ 12016405 w 12192000"/>
              <a:gd name="connsiteY2062" fmla="*/ 3620284 h 6858000"/>
              <a:gd name="connsiteX2063" fmla="*/ 12009023 w 12192000"/>
              <a:gd name="connsiteY2063" fmla="*/ 3639710 h 6858000"/>
              <a:gd name="connsiteX2064" fmla="*/ 12004593 w 12192000"/>
              <a:gd name="connsiteY2064" fmla="*/ 3645781 h 6858000"/>
              <a:gd name="connsiteX2065" fmla="*/ 11994258 w 12192000"/>
              <a:gd name="connsiteY2065" fmla="*/ 3635663 h 6858000"/>
              <a:gd name="connsiteX2066" fmla="*/ 12000902 w 12192000"/>
              <a:gd name="connsiteY2066" fmla="*/ 3622712 h 6858000"/>
              <a:gd name="connsiteX2067" fmla="*/ 12003855 w 12192000"/>
              <a:gd name="connsiteY2067" fmla="*/ 3609357 h 6858000"/>
              <a:gd name="connsiteX2068" fmla="*/ 12000902 w 12192000"/>
              <a:gd name="connsiteY2068" fmla="*/ 3602477 h 6858000"/>
              <a:gd name="connsiteX2069" fmla="*/ 12009761 w 12192000"/>
              <a:gd name="connsiteY2069" fmla="*/ 3592763 h 6858000"/>
              <a:gd name="connsiteX2070" fmla="*/ 12019358 w 12192000"/>
              <a:gd name="connsiteY2070" fmla="*/ 3590335 h 6858000"/>
              <a:gd name="connsiteX2071" fmla="*/ 12026741 w 12192000"/>
              <a:gd name="connsiteY2071" fmla="*/ 3583860 h 6858000"/>
              <a:gd name="connsiteX2072" fmla="*/ 12035600 w 12192000"/>
              <a:gd name="connsiteY2072" fmla="*/ 3586288 h 6858000"/>
              <a:gd name="connsiteX2073" fmla="*/ 12049626 w 12192000"/>
              <a:gd name="connsiteY2073" fmla="*/ 3583860 h 6858000"/>
              <a:gd name="connsiteX2074" fmla="*/ 12045197 w 12192000"/>
              <a:gd name="connsiteY2074" fmla="*/ 3576170 h 6858000"/>
              <a:gd name="connsiteX2075" fmla="*/ 12050365 w 12192000"/>
              <a:gd name="connsiteY2075" fmla="*/ 3567671 h 6858000"/>
              <a:gd name="connsiteX2076" fmla="*/ 12061438 w 12192000"/>
              <a:gd name="connsiteY2076" fmla="*/ 3563219 h 6858000"/>
              <a:gd name="connsiteX2077" fmla="*/ 12067344 w 12192000"/>
              <a:gd name="connsiteY2077" fmla="*/ 3555125 h 6858000"/>
              <a:gd name="connsiteX2078" fmla="*/ 12075465 w 12192000"/>
              <a:gd name="connsiteY2078" fmla="*/ 3554720 h 6858000"/>
              <a:gd name="connsiteX2079" fmla="*/ 12088753 w 12192000"/>
              <a:gd name="connsiteY2079" fmla="*/ 3564838 h 6858000"/>
              <a:gd name="connsiteX2080" fmla="*/ 12089491 w 12192000"/>
              <a:gd name="connsiteY2080" fmla="*/ 3580217 h 6858000"/>
              <a:gd name="connsiteX2081" fmla="*/ 12079156 w 12192000"/>
              <a:gd name="connsiteY2081" fmla="*/ 3594787 h 6858000"/>
              <a:gd name="connsiteX2082" fmla="*/ 12088015 w 12192000"/>
              <a:gd name="connsiteY2082" fmla="*/ 3586693 h 6858000"/>
              <a:gd name="connsiteX2083" fmla="*/ 12097612 w 12192000"/>
              <a:gd name="connsiteY2083" fmla="*/ 3584264 h 6858000"/>
              <a:gd name="connsiteX2084" fmla="*/ 12108686 w 12192000"/>
              <a:gd name="connsiteY2084" fmla="*/ 3579003 h 6858000"/>
              <a:gd name="connsiteX2085" fmla="*/ 12113854 w 12192000"/>
              <a:gd name="connsiteY2085" fmla="*/ 3563219 h 6858000"/>
              <a:gd name="connsiteX2086" fmla="*/ 12124189 w 12192000"/>
              <a:gd name="connsiteY2086" fmla="*/ 3559172 h 6858000"/>
              <a:gd name="connsiteX2087" fmla="*/ 12129357 w 12192000"/>
              <a:gd name="connsiteY2087" fmla="*/ 3569695 h 6858000"/>
              <a:gd name="connsiteX2088" fmla="*/ 12135263 w 12192000"/>
              <a:gd name="connsiteY2088" fmla="*/ 3566862 h 6858000"/>
              <a:gd name="connsiteX2089" fmla="*/ 12136739 w 12192000"/>
              <a:gd name="connsiteY2089" fmla="*/ 3559577 h 6858000"/>
              <a:gd name="connsiteX2090" fmla="*/ 12133048 w 12192000"/>
              <a:gd name="connsiteY2090" fmla="*/ 3556744 h 6858000"/>
              <a:gd name="connsiteX2091" fmla="*/ 12137477 w 12192000"/>
              <a:gd name="connsiteY2091" fmla="*/ 3538936 h 6858000"/>
              <a:gd name="connsiteX2092" fmla="*/ 12148551 w 12192000"/>
              <a:gd name="connsiteY2092" fmla="*/ 3542983 h 6858000"/>
              <a:gd name="connsiteX2093" fmla="*/ 12154457 w 12192000"/>
              <a:gd name="connsiteY2093" fmla="*/ 3547435 h 6858000"/>
              <a:gd name="connsiteX2094" fmla="*/ 12157410 w 12192000"/>
              <a:gd name="connsiteY2094" fmla="*/ 3542983 h 6858000"/>
              <a:gd name="connsiteX2095" fmla="*/ 12157410 w 12192000"/>
              <a:gd name="connsiteY2095" fmla="*/ 3531247 h 6858000"/>
              <a:gd name="connsiteX2096" fmla="*/ 12160363 w 12192000"/>
              <a:gd name="connsiteY2096" fmla="*/ 3530437 h 6858000"/>
              <a:gd name="connsiteX2097" fmla="*/ 12168484 w 12192000"/>
              <a:gd name="connsiteY2097" fmla="*/ 3538127 h 6858000"/>
              <a:gd name="connsiteX2098" fmla="*/ 12168484 w 12192000"/>
              <a:gd name="connsiteY2098" fmla="*/ 3531247 h 6858000"/>
              <a:gd name="connsiteX2099" fmla="*/ 12164054 w 12192000"/>
              <a:gd name="connsiteY2099" fmla="*/ 3513439 h 6858000"/>
              <a:gd name="connsiteX2100" fmla="*/ 10895013 w 12192000"/>
              <a:gd name="connsiteY2100" fmla="*/ 3502512 h 6858000"/>
              <a:gd name="connsiteX2101" fmla="*/ 10892060 w 12192000"/>
              <a:gd name="connsiteY2101" fmla="*/ 3507369 h 6858000"/>
              <a:gd name="connsiteX2102" fmla="*/ 10885416 w 12192000"/>
              <a:gd name="connsiteY2102" fmla="*/ 3505750 h 6858000"/>
              <a:gd name="connsiteX2103" fmla="*/ 10895013 w 12192000"/>
              <a:gd name="connsiteY2103" fmla="*/ 3502512 h 6858000"/>
              <a:gd name="connsiteX2104" fmla="*/ 12154457 w 12192000"/>
              <a:gd name="connsiteY2104" fmla="*/ 3485109 h 6858000"/>
              <a:gd name="connsiteX2105" fmla="*/ 12159625 w 12192000"/>
              <a:gd name="connsiteY2105" fmla="*/ 3493608 h 6858000"/>
              <a:gd name="connsiteX2106" fmla="*/ 12159625 w 12192000"/>
              <a:gd name="connsiteY2106" fmla="*/ 3500488 h 6858000"/>
              <a:gd name="connsiteX2107" fmla="*/ 12152980 w 12192000"/>
              <a:gd name="connsiteY2107" fmla="*/ 3493204 h 6858000"/>
              <a:gd name="connsiteX2108" fmla="*/ 12154457 w 12192000"/>
              <a:gd name="connsiteY2108" fmla="*/ 3485109 h 6858000"/>
              <a:gd name="connsiteX2109" fmla="*/ 12108686 w 12192000"/>
              <a:gd name="connsiteY2109" fmla="*/ 3483895 h 6858000"/>
              <a:gd name="connsiteX2110" fmla="*/ 12114592 w 12192000"/>
              <a:gd name="connsiteY2110" fmla="*/ 3483895 h 6858000"/>
              <a:gd name="connsiteX2111" fmla="*/ 12120498 w 12192000"/>
              <a:gd name="connsiteY2111" fmla="*/ 3488347 h 6858000"/>
              <a:gd name="connsiteX2112" fmla="*/ 12121236 w 12192000"/>
              <a:gd name="connsiteY2112" fmla="*/ 3498465 h 6858000"/>
              <a:gd name="connsiteX2113" fmla="*/ 12117545 w 12192000"/>
              <a:gd name="connsiteY2113" fmla="*/ 3504536 h 6858000"/>
              <a:gd name="connsiteX2114" fmla="*/ 12102042 w 12192000"/>
              <a:gd name="connsiteY2114" fmla="*/ 3510606 h 6858000"/>
              <a:gd name="connsiteX2115" fmla="*/ 12090230 w 12192000"/>
              <a:gd name="connsiteY2115" fmla="*/ 3511416 h 6858000"/>
              <a:gd name="connsiteX2116" fmla="*/ 12090968 w 12192000"/>
              <a:gd name="connsiteY2116" fmla="*/ 3506964 h 6858000"/>
              <a:gd name="connsiteX2117" fmla="*/ 12085800 w 12192000"/>
              <a:gd name="connsiteY2117" fmla="*/ 3500893 h 6858000"/>
              <a:gd name="connsiteX2118" fmla="*/ 12091706 w 12192000"/>
              <a:gd name="connsiteY2118" fmla="*/ 3493608 h 6858000"/>
              <a:gd name="connsiteX2119" fmla="*/ 11094339 w 12192000"/>
              <a:gd name="connsiteY2119" fmla="*/ 3472563 h 6858000"/>
              <a:gd name="connsiteX2120" fmla="*/ 11097292 w 12192000"/>
              <a:gd name="connsiteY2120" fmla="*/ 3479039 h 6858000"/>
              <a:gd name="connsiteX2121" fmla="*/ 11100245 w 12192000"/>
              <a:gd name="connsiteY2121" fmla="*/ 3479848 h 6858000"/>
              <a:gd name="connsiteX2122" fmla="*/ 11098030 w 12192000"/>
              <a:gd name="connsiteY2122" fmla="*/ 3494013 h 6858000"/>
              <a:gd name="connsiteX2123" fmla="*/ 11092862 w 12192000"/>
              <a:gd name="connsiteY2123" fmla="*/ 3496441 h 6858000"/>
              <a:gd name="connsiteX2124" fmla="*/ 11088433 w 12192000"/>
              <a:gd name="connsiteY2124" fmla="*/ 3488752 h 6858000"/>
              <a:gd name="connsiteX2125" fmla="*/ 11090648 w 12192000"/>
              <a:gd name="connsiteY2125" fmla="*/ 3483895 h 6858000"/>
              <a:gd name="connsiteX2126" fmla="*/ 11084742 w 12192000"/>
              <a:gd name="connsiteY2126" fmla="*/ 3477824 h 6858000"/>
              <a:gd name="connsiteX2127" fmla="*/ 12177343 w 12192000"/>
              <a:gd name="connsiteY2127" fmla="*/ 3468111 h 6858000"/>
              <a:gd name="connsiteX2128" fmla="*/ 12179557 w 12192000"/>
              <a:gd name="connsiteY2128" fmla="*/ 3473373 h 6858000"/>
              <a:gd name="connsiteX2129" fmla="*/ 12175866 w 12192000"/>
              <a:gd name="connsiteY2129" fmla="*/ 3475396 h 6858000"/>
              <a:gd name="connsiteX2130" fmla="*/ 12176604 w 12192000"/>
              <a:gd name="connsiteY2130" fmla="*/ 3484300 h 6858000"/>
              <a:gd name="connsiteX2131" fmla="*/ 12183248 w 12192000"/>
              <a:gd name="connsiteY2131" fmla="*/ 3491989 h 6858000"/>
              <a:gd name="connsiteX2132" fmla="*/ 12180295 w 12192000"/>
              <a:gd name="connsiteY2132" fmla="*/ 3502107 h 6858000"/>
              <a:gd name="connsiteX2133" fmla="*/ 12176604 w 12192000"/>
              <a:gd name="connsiteY2133" fmla="*/ 3501703 h 6858000"/>
              <a:gd name="connsiteX2134" fmla="*/ 12174390 w 12192000"/>
              <a:gd name="connsiteY2134" fmla="*/ 3497251 h 6858000"/>
              <a:gd name="connsiteX2135" fmla="*/ 12175866 w 12192000"/>
              <a:gd name="connsiteY2135" fmla="*/ 3491585 h 6858000"/>
              <a:gd name="connsiteX2136" fmla="*/ 12170698 w 12192000"/>
              <a:gd name="connsiteY2136" fmla="*/ 3480253 h 6858000"/>
              <a:gd name="connsiteX2137" fmla="*/ 12172175 w 12192000"/>
              <a:gd name="connsiteY2137" fmla="*/ 3470135 h 6858000"/>
              <a:gd name="connsiteX2138" fmla="*/ 11881307 w 12192000"/>
              <a:gd name="connsiteY2138" fmla="*/ 3459208 h 6858000"/>
              <a:gd name="connsiteX2139" fmla="*/ 11883521 w 12192000"/>
              <a:gd name="connsiteY2139" fmla="*/ 3463659 h 6858000"/>
              <a:gd name="connsiteX2140" fmla="*/ 11887951 w 12192000"/>
              <a:gd name="connsiteY2140" fmla="*/ 3466492 h 6858000"/>
              <a:gd name="connsiteX2141" fmla="*/ 11887951 w 12192000"/>
              <a:gd name="connsiteY2141" fmla="*/ 3471754 h 6858000"/>
              <a:gd name="connsiteX2142" fmla="*/ 11880568 w 12192000"/>
              <a:gd name="connsiteY2142" fmla="*/ 3472158 h 6858000"/>
              <a:gd name="connsiteX2143" fmla="*/ 11873186 w 12192000"/>
              <a:gd name="connsiteY2143" fmla="*/ 3471349 h 6858000"/>
              <a:gd name="connsiteX2144" fmla="*/ 11875401 w 12192000"/>
              <a:gd name="connsiteY2144" fmla="*/ 3465683 h 6858000"/>
              <a:gd name="connsiteX2145" fmla="*/ 11879092 w 12192000"/>
              <a:gd name="connsiteY2145" fmla="*/ 3463255 h 6858000"/>
              <a:gd name="connsiteX2146" fmla="*/ 12023050 w 12192000"/>
              <a:gd name="connsiteY2146" fmla="*/ 3456779 h 6858000"/>
              <a:gd name="connsiteX2147" fmla="*/ 12026741 w 12192000"/>
              <a:gd name="connsiteY2147" fmla="*/ 3458803 h 6858000"/>
              <a:gd name="connsiteX2148" fmla="*/ 12026003 w 12192000"/>
              <a:gd name="connsiteY2148" fmla="*/ 3464874 h 6858000"/>
              <a:gd name="connsiteX2149" fmla="*/ 12017882 w 12192000"/>
              <a:gd name="connsiteY2149" fmla="*/ 3472968 h 6858000"/>
              <a:gd name="connsiteX2150" fmla="*/ 12011976 w 12192000"/>
              <a:gd name="connsiteY2150" fmla="*/ 3468516 h 6858000"/>
              <a:gd name="connsiteX2151" fmla="*/ 12014929 w 12192000"/>
              <a:gd name="connsiteY2151" fmla="*/ 3459208 h 6858000"/>
              <a:gd name="connsiteX2152" fmla="*/ 12107209 w 12192000"/>
              <a:gd name="connsiteY2152" fmla="*/ 3454756 h 6858000"/>
              <a:gd name="connsiteX2153" fmla="*/ 12107209 w 12192000"/>
              <a:gd name="connsiteY2153" fmla="*/ 3463659 h 6858000"/>
              <a:gd name="connsiteX2154" fmla="*/ 12103518 w 12192000"/>
              <a:gd name="connsiteY2154" fmla="*/ 3458803 h 6858000"/>
              <a:gd name="connsiteX2155" fmla="*/ 10520723 w 12192000"/>
              <a:gd name="connsiteY2155" fmla="*/ 3454756 h 6858000"/>
              <a:gd name="connsiteX2156" fmla="*/ 10523676 w 12192000"/>
              <a:gd name="connsiteY2156" fmla="*/ 3465683 h 6858000"/>
              <a:gd name="connsiteX2157" fmla="*/ 10519247 w 12192000"/>
              <a:gd name="connsiteY2157" fmla="*/ 3477420 h 6858000"/>
              <a:gd name="connsiteX2158" fmla="*/ 10509650 w 12192000"/>
              <a:gd name="connsiteY2158" fmla="*/ 3477824 h 6858000"/>
              <a:gd name="connsiteX2159" fmla="*/ 10509650 w 12192000"/>
              <a:gd name="connsiteY2159" fmla="*/ 3469730 h 6858000"/>
              <a:gd name="connsiteX2160" fmla="*/ 10510388 w 12192000"/>
              <a:gd name="connsiteY2160" fmla="*/ 3459612 h 6858000"/>
              <a:gd name="connsiteX2161" fmla="*/ 10520723 w 12192000"/>
              <a:gd name="connsiteY2161" fmla="*/ 3454756 h 6858000"/>
              <a:gd name="connsiteX2162" fmla="*/ 12176604 w 12192000"/>
              <a:gd name="connsiteY2162" fmla="*/ 3453946 h 6858000"/>
              <a:gd name="connsiteX2163" fmla="*/ 12182510 w 12192000"/>
              <a:gd name="connsiteY2163" fmla="*/ 3457589 h 6858000"/>
              <a:gd name="connsiteX2164" fmla="*/ 12180295 w 12192000"/>
              <a:gd name="connsiteY2164" fmla="*/ 3461636 h 6858000"/>
              <a:gd name="connsiteX2165" fmla="*/ 12176604 w 12192000"/>
              <a:gd name="connsiteY2165" fmla="*/ 3459208 h 6858000"/>
              <a:gd name="connsiteX2166" fmla="*/ 12176604 w 12192000"/>
              <a:gd name="connsiteY2166" fmla="*/ 3453946 h 6858000"/>
              <a:gd name="connsiteX2167" fmla="*/ 12048888 w 12192000"/>
              <a:gd name="connsiteY2167" fmla="*/ 3445852 h 6858000"/>
              <a:gd name="connsiteX2168" fmla="*/ 12055532 w 12192000"/>
              <a:gd name="connsiteY2168" fmla="*/ 3448685 h 6858000"/>
              <a:gd name="connsiteX2169" fmla="*/ 12059962 w 12192000"/>
              <a:gd name="connsiteY2169" fmla="*/ 3445852 h 6858000"/>
              <a:gd name="connsiteX2170" fmla="*/ 12067344 w 12192000"/>
              <a:gd name="connsiteY2170" fmla="*/ 3451113 h 6858000"/>
              <a:gd name="connsiteX2171" fmla="*/ 12067344 w 12192000"/>
              <a:gd name="connsiteY2171" fmla="*/ 3458803 h 6858000"/>
              <a:gd name="connsiteX2172" fmla="*/ 12057747 w 12192000"/>
              <a:gd name="connsiteY2172" fmla="*/ 3467707 h 6858000"/>
              <a:gd name="connsiteX2173" fmla="*/ 12051841 w 12192000"/>
              <a:gd name="connsiteY2173" fmla="*/ 3493608 h 6858000"/>
              <a:gd name="connsiteX2174" fmla="*/ 12053318 w 12192000"/>
              <a:gd name="connsiteY2174" fmla="*/ 3511416 h 6858000"/>
              <a:gd name="connsiteX2175" fmla="*/ 12059962 w 12192000"/>
              <a:gd name="connsiteY2175" fmla="*/ 3523152 h 6858000"/>
              <a:gd name="connsiteX2176" fmla="*/ 12059223 w 12192000"/>
              <a:gd name="connsiteY2176" fmla="*/ 3531651 h 6858000"/>
              <a:gd name="connsiteX2177" fmla="*/ 12050365 w 12192000"/>
              <a:gd name="connsiteY2177" fmla="*/ 3536508 h 6858000"/>
              <a:gd name="connsiteX2178" fmla="*/ 12042982 w 12192000"/>
              <a:gd name="connsiteY2178" fmla="*/ 3532866 h 6858000"/>
              <a:gd name="connsiteX2179" fmla="*/ 12042982 w 12192000"/>
              <a:gd name="connsiteY2179" fmla="*/ 3522343 h 6858000"/>
              <a:gd name="connsiteX2180" fmla="*/ 12032647 w 12192000"/>
              <a:gd name="connsiteY2180" fmla="*/ 3521534 h 6858000"/>
              <a:gd name="connsiteX2181" fmla="*/ 12020835 w 12192000"/>
              <a:gd name="connsiteY2181" fmla="*/ 3515058 h 6858000"/>
              <a:gd name="connsiteX2182" fmla="*/ 12014191 w 12192000"/>
              <a:gd name="connsiteY2182" fmla="*/ 3513844 h 6858000"/>
              <a:gd name="connsiteX2183" fmla="*/ 12011238 w 12192000"/>
              <a:gd name="connsiteY2183" fmla="*/ 3499679 h 6858000"/>
              <a:gd name="connsiteX2184" fmla="*/ 12015667 w 12192000"/>
              <a:gd name="connsiteY2184" fmla="*/ 3494013 h 6858000"/>
              <a:gd name="connsiteX2185" fmla="*/ 12031170 w 12192000"/>
              <a:gd name="connsiteY2185" fmla="*/ 3490371 h 6858000"/>
              <a:gd name="connsiteX2186" fmla="*/ 12037076 w 12192000"/>
              <a:gd name="connsiteY2186" fmla="*/ 3479848 h 6858000"/>
              <a:gd name="connsiteX2187" fmla="*/ 12034861 w 12192000"/>
              <a:gd name="connsiteY2187" fmla="*/ 3467707 h 6858000"/>
              <a:gd name="connsiteX2188" fmla="*/ 12040767 w 12192000"/>
              <a:gd name="connsiteY2188" fmla="*/ 3459208 h 6858000"/>
              <a:gd name="connsiteX2189" fmla="*/ 12040767 w 12192000"/>
              <a:gd name="connsiteY2189" fmla="*/ 3450709 h 6858000"/>
              <a:gd name="connsiteX2190" fmla="*/ 12182510 w 12192000"/>
              <a:gd name="connsiteY2190" fmla="*/ 3445043 h 6858000"/>
              <a:gd name="connsiteX2191" fmla="*/ 12185463 w 12192000"/>
              <a:gd name="connsiteY2191" fmla="*/ 3447876 h 6858000"/>
              <a:gd name="connsiteX2192" fmla="*/ 12181034 w 12192000"/>
              <a:gd name="connsiteY2192" fmla="*/ 3449090 h 6858000"/>
              <a:gd name="connsiteX2193" fmla="*/ 12178819 w 12192000"/>
              <a:gd name="connsiteY2193" fmla="*/ 3445447 h 6858000"/>
              <a:gd name="connsiteX2194" fmla="*/ 12182510 w 12192000"/>
              <a:gd name="connsiteY2194" fmla="*/ 3445043 h 6858000"/>
              <a:gd name="connsiteX2195" fmla="*/ 12093183 w 12192000"/>
              <a:gd name="connsiteY2195" fmla="*/ 3433711 h 6858000"/>
              <a:gd name="connsiteX2196" fmla="*/ 12093183 w 12192000"/>
              <a:gd name="connsiteY2196" fmla="*/ 3451113 h 6858000"/>
              <a:gd name="connsiteX2197" fmla="*/ 12089491 w 12192000"/>
              <a:gd name="connsiteY2197" fmla="*/ 3456779 h 6858000"/>
              <a:gd name="connsiteX2198" fmla="*/ 12090968 w 12192000"/>
              <a:gd name="connsiteY2198" fmla="*/ 3465278 h 6858000"/>
              <a:gd name="connsiteX2199" fmla="*/ 12088753 w 12192000"/>
              <a:gd name="connsiteY2199" fmla="*/ 3474182 h 6858000"/>
              <a:gd name="connsiteX2200" fmla="*/ 12074727 w 12192000"/>
              <a:gd name="connsiteY2200" fmla="*/ 3488347 h 6858000"/>
              <a:gd name="connsiteX2201" fmla="*/ 12071035 w 12192000"/>
              <a:gd name="connsiteY2201" fmla="*/ 3507773 h 6858000"/>
              <a:gd name="connsiteX2202" fmla="*/ 12063653 w 12192000"/>
              <a:gd name="connsiteY2202" fmla="*/ 3515868 h 6858000"/>
              <a:gd name="connsiteX2203" fmla="*/ 12061438 w 12192000"/>
              <a:gd name="connsiteY2203" fmla="*/ 3508178 h 6858000"/>
              <a:gd name="connsiteX2204" fmla="*/ 12062176 w 12192000"/>
              <a:gd name="connsiteY2204" fmla="*/ 3498870 h 6858000"/>
              <a:gd name="connsiteX2205" fmla="*/ 12069559 w 12192000"/>
              <a:gd name="connsiteY2205" fmla="*/ 3489966 h 6858000"/>
              <a:gd name="connsiteX2206" fmla="*/ 12073988 w 12192000"/>
              <a:gd name="connsiteY2206" fmla="*/ 3476610 h 6858000"/>
              <a:gd name="connsiteX2207" fmla="*/ 12074727 w 12192000"/>
              <a:gd name="connsiteY2207" fmla="*/ 3466088 h 6858000"/>
              <a:gd name="connsiteX2208" fmla="*/ 12084324 w 12192000"/>
              <a:gd name="connsiteY2208" fmla="*/ 3452327 h 6858000"/>
              <a:gd name="connsiteX2209" fmla="*/ 12087277 w 12192000"/>
              <a:gd name="connsiteY2209" fmla="*/ 3435734 h 6858000"/>
              <a:gd name="connsiteX2210" fmla="*/ 12113115 w 12192000"/>
              <a:gd name="connsiteY2210" fmla="*/ 3425616 h 6858000"/>
              <a:gd name="connsiteX2211" fmla="*/ 12121974 w 12192000"/>
              <a:gd name="connsiteY2211" fmla="*/ 3429259 h 6858000"/>
              <a:gd name="connsiteX2212" fmla="*/ 12132310 w 12192000"/>
              <a:gd name="connsiteY2212" fmla="*/ 3426426 h 6858000"/>
              <a:gd name="connsiteX2213" fmla="*/ 12133786 w 12192000"/>
              <a:gd name="connsiteY2213" fmla="*/ 3430068 h 6858000"/>
              <a:gd name="connsiteX2214" fmla="*/ 12139692 w 12192000"/>
              <a:gd name="connsiteY2214" fmla="*/ 3441400 h 6858000"/>
              <a:gd name="connsiteX2215" fmla="*/ 12141169 w 12192000"/>
              <a:gd name="connsiteY2215" fmla="*/ 3455565 h 6858000"/>
              <a:gd name="connsiteX2216" fmla="*/ 12147813 w 12192000"/>
              <a:gd name="connsiteY2216" fmla="*/ 3459612 h 6858000"/>
              <a:gd name="connsiteX2217" fmla="*/ 12156672 w 12192000"/>
              <a:gd name="connsiteY2217" fmla="*/ 3473373 h 6858000"/>
              <a:gd name="connsiteX2218" fmla="*/ 12155933 w 12192000"/>
              <a:gd name="connsiteY2218" fmla="*/ 3480657 h 6858000"/>
              <a:gd name="connsiteX2219" fmla="*/ 12147075 w 12192000"/>
              <a:gd name="connsiteY2219" fmla="*/ 3482681 h 6858000"/>
              <a:gd name="connsiteX2220" fmla="*/ 12141907 w 12192000"/>
              <a:gd name="connsiteY2220" fmla="*/ 3476206 h 6858000"/>
              <a:gd name="connsiteX2221" fmla="*/ 12140430 w 12192000"/>
              <a:gd name="connsiteY2221" fmla="*/ 3488752 h 6858000"/>
              <a:gd name="connsiteX2222" fmla="*/ 12132310 w 12192000"/>
              <a:gd name="connsiteY2222" fmla="*/ 3483490 h 6858000"/>
              <a:gd name="connsiteX2223" fmla="*/ 12130833 w 12192000"/>
              <a:gd name="connsiteY2223" fmla="*/ 3470135 h 6858000"/>
              <a:gd name="connsiteX2224" fmla="*/ 12126404 w 12192000"/>
              <a:gd name="connsiteY2224" fmla="*/ 3462041 h 6858000"/>
              <a:gd name="connsiteX2225" fmla="*/ 12127142 w 12192000"/>
              <a:gd name="connsiteY2225" fmla="*/ 3449899 h 6858000"/>
              <a:gd name="connsiteX2226" fmla="*/ 12121236 w 12192000"/>
              <a:gd name="connsiteY2226" fmla="*/ 3445043 h 6858000"/>
              <a:gd name="connsiteX2227" fmla="*/ 12116068 w 12192000"/>
              <a:gd name="connsiteY2227" fmla="*/ 3449494 h 6858000"/>
              <a:gd name="connsiteX2228" fmla="*/ 12110162 w 12192000"/>
              <a:gd name="connsiteY2228" fmla="*/ 3443828 h 6858000"/>
              <a:gd name="connsiteX2229" fmla="*/ 12110162 w 12192000"/>
              <a:gd name="connsiteY2229" fmla="*/ 3434925 h 6858000"/>
              <a:gd name="connsiteX2230" fmla="*/ 12106471 w 12192000"/>
              <a:gd name="connsiteY2230" fmla="*/ 3426021 h 6858000"/>
              <a:gd name="connsiteX2231" fmla="*/ 11856206 w 12192000"/>
              <a:gd name="connsiteY2231" fmla="*/ 3424807 h 6858000"/>
              <a:gd name="connsiteX2232" fmla="*/ 11857683 w 12192000"/>
              <a:gd name="connsiteY2232" fmla="*/ 3438162 h 6858000"/>
              <a:gd name="connsiteX2233" fmla="*/ 11856945 w 12192000"/>
              <a:gd name="connsiteY2233" fmla="*/ 3446661 h 6858000"/>
              <a:gd name="connsiteX2234" fmla="*/ 11863589 w 12192000"/>
              <a:gd name="connsiteY2234" fmla="*/ 3455160 h 6858000"/>
              <a:gd name="connsiteX2235" fmla="*/ 11869495 w 12192000"/>
              <a:gd name="connsiteY2235" fmla="*/ 3466088 h 6858000"/>
              <a:gd name="connsiteX2236" fmla="*/ 11865065 w 12192000"/>
              <a:gd name="connsiteY2236" fmla="*/ 3473777 h 6858000"/>
              <a:gd name="connsiteX2237" fmla="*/ 11856945 w 12192000"/>
              <a:gd name="connsiteY2237" fmla="*/ 3474991 h 6858000"/>
              <a:gd name="connsiteX2238" fmla="*/ 11850300 w 12192000"/>
              <a:gd name="connsiteY2238" fmla="*/ 3481872 h 6858000"/>
              <a:gd name="connsiteX2239" fmla="*/ 11846609 w 12192000"/>
              <a:gd name="connsiteY2239" fmla="*/ 3491180 h 6858000"/>
              <a:gd name="connsiteX2240" fmla="*/ 11831106 w 12192000"/>
              <a:gd name="connsiteY2240" fmla="*/ 3491989 h 6858000"/>
              <a:gd name="connsiteX2241" fmla="*/ 11825200 w 12192000"/>
              <a:gd name="connsiteY2241" fmla="*/ 3498465 h 6858000"/>
              <a:gd name="connsiteX2242" fmla="*/ 11825200 w 12192000"/>
              <a:gd name="connsiteY2242" fmla="*/ 3512225 h 6858000"/>
              <a:gd name="connsiteX2243" fmla="*/ 11818556 w 12192000"/>
              <a:gd name="connsiteY2243" fmla="*/ 3519915 h 6858000"/>
              <a:gd name="connsiteX2244" fmla="*/ 11817818 w 12192000"/>
              <a:gd name="connsiteY2244" fmla="*/ 3524367 h 6858000"/>
              <a:gd name="connsiteX2245" fmla="*/ 11810435 w 12192000"/>
              <a:gd name="connsiteY2245" fmla="*/ 3530842 h 6858000"/>
              <a:gd name="connsiteX2246" fmla="*/ 11798623 w 12192000"/>
              <a:gd name="connsiteY2246" fmla="*/ 3534484 h 6858000"/>
              <a:gd name="connsiteX2247" fmla="*/ 11787550 w 12192000"/>
              <a:gd name="connsiteY2247" fmla="*/ 3549864 h 6858000"/>
              <a:gd name="connsiteX2248" fmla="*/ 11777214 w 12192000"/>
              <a:gd name="connsiteY2248" fmla="*/ 3553911 h 6858000"/>
              <a:gd name="connsiteX2249" fmla="*/ 11770570 w 12192000"/>
              <a:gd name="connsiteY2249" fmla="*/ 3559981 h 6858000"/>
              <a:gd name="connsiteX2250" fmla="*/ 11763926 w 12192000"/>
              <a:gd name="connsiteY2250" fmla="*/ 3561196 h 6858000"/>
              <a:gd name="connsiteX2251" fmla="*/ 11754329 w 12192000"/>
              <a:gd name="connsiteY2251" fmla="*/ 3568076 h 6858000"/>
              <a:gd name="connsiteX2252" fmla="*/ 11752852 w 12192000"/>
              <a:gd name="connsiteY2252" fmla="*/ 3564838 h 6858000"/>
              <a:gd name="connsiteX2253" fmla="*/ 11755805 w 12192000"/>
              <a:gd name="connsiteY2253" fmla="*/ 3560386 h 6858000"/>
              <a:gd name="connsiteX2254" fmla="*/ 11769832 w 12192000"/>
              <a:gd name="connsiteY2254" fmla="*/ 3542983 h 6858000"/>
              <a:gd name="connsiteX2255" fmla="*/ 11775738 w 12192000"/>
              <a:gd name="connsiteY2255" fmla="*/ 3541365 h 6858000"/>
              <a:gd name="connsiteX2256" fmla="*/ 11783120 w 12192000"/>
              <a:gd name="connsiteY2256" fmla="*/ 3528818 h 6858000"/>
              <a:gd name="connsiteX2257" fmla="*/ 11790503 w 12192000"/>
              <a:gd name="connsiteY2257" fmla="*/ 3528009 h 6858000"/>
              <a:gd name="connsiteX2258" fmla="*/ 11805268 w 12192000"/>
              <a:gd name="connsiteY2258" fmla="*/ 3515058 h 6858000"/>
              <a:gd name="connsiteX2259" fmla="*/ 11814865 w 12192000"/>
              <a:gd name="connsiteY2259" fmla="*/ 3495227 h 6858000"/>
              <a:gd name="connsiteX2260" fmla="*/ 11825200 w 12192000"/>
              <a:gd name="connsiteY2260" fmla="*/ 3489966 h 6858000"/>
              <a:gd name="connsiteX2261" fmla="*/ 11825938 w 12192000"/>
              <a:gd name="connsiteY2261" fmla="*/ 3483086 h 6858000"/>
              <a:gd name="connsiteX2262" fmla="*/ 11834797 w 12192000"/>
              <a:gd name="connsiteY2262" fmla="*/ 3473373 h 6858000"/>
              <a:gd name="connsiteX2263" fmla="*/ 11841442 w 12192000"/>
              <a:gd name="connsiteY2263" fmla="*/ 3474182 h 6858000"/>
              <a:gd name="connsiteX2264" fmla="*/ 11849562 w 12192000"/>
              <a:gd name="connsiteY2264" fmla="*/ 3465278 h 6858000"/>
              <a:gd name="connsiteX2265" fmla="*/ 11850300 w 12192000"/>
              <a:gd name="connsiteY2265" fmla="*/ 3458398 h 6858000"/>
              <a:gd name="connsiteX2266" fmla="*/ 11843656 w 12192000"/>
              <a:gd name="connsiteY2266" fmla="*/ 3449494 h 6858000"/>
              <a:gd name="connsiteX2267" fmla="*/ 11851039 w 12192000"/>
              <a:gd name="connsiteY2267" fmla="*/ 3453946 h 6858000"/>
              <a:gd name="connsiteX2268" fmla="*/ 11850300 w 12192000"/>
              <a:gd name="connsiteY2268" fmla="*/ 3440591 h 6858000"/>
              <a:gd name="connsiteX2269" fmla="*/ 11851777 w 12192000"/>
              <a:gd name="connsiteY2269" fmla="*/ 3426426 h 6858000"/>
              <a:gd name="connsiteX2270" fmla="*/ 10498576 w 12192000"/>
              <a:gd name="connsiteY2270" fmla="*/ 3421974 h 6858000"/>
              <a:gd name="connsiteX2271" fmla="*/ 10502267 w 12192000"/>
              <a:gd name="connsiteY2271" fmla="*/ 3428449 h 6858000"/>
              <a:gd name="connsiteX2272" fmla="*/ 10491194 w 12192000"/>
              <a:gd name="connsiteY2272" fmla="*/ 3425616 h 6858000"/>
              <a:gd name="connsiteX2273" fmla="*/ 10498576 w 12192000"/>
              <a:gd name="connsiteY2273" fmla="*/ 3421974 h 6858000"/>
              <a:gd name="connsiteX2274" fmla="*/ 12119759 w 12192000"/>
              <a:gd name="connsiteY2274" fmla="*/ 3411856 h 6858000"/>
              <a:gd name="connsiteX2275" fmla="*/ 12117545 w 12192000"/>
              <a:gd name="connsiteY2275" fmla="*/ 3420760 h 6858000"/>
              <a:gd name="connsiteX2276" fmla="*/ 12110162 w 12192000"/>
              <a:gd name="connsiteY2276" fmla="*/ 3421569 h 6858000"/>
              <a:gd name="connsiteX2277" fmla="*/ 12102780 w 12192000"/>
              <a:gd name="connsiteY2277" fmla="*/ 3417117 h 6858000"/>
              <a:gd name="connsiteX2278" fmla="*/ 12107948 w 12192000"/>
              <a:gd name="connsiteY2278" fmla="*/ 3413475 h 6858000"/>
              <a:gd name="connsiteX2279" fmla="*/ 11869495 w 12192000"/>
              <a:gd name="connsiteY2279" fmla="*/ 3396477 h 6858000"/>
              <a:gd name="connsiteX2280" fmla="*/ 11879830 w 12192000"/>
              <a:gd name="connsiteY2280" fmla="*/ 3398905 h 6858000"/>
              <a:gd name="connsiteX2281" fmla="*/ 11882783 w 12192000"/>
              <a:gd name="connsiteY2281" fmla="*/ 3405785 h 6858000"/>
              <a:gd name="connsiteX2282" fmla="*/ 11879092 w 12192000"/>
              <a:gd name="connsiteY2282" fmla="*/ 3408214 h 6858000"/>
              <a:gd name="connsiteX2283" fmla="*/ 11875401 w 12192000"/>
              <a:gd name="connsiteY2283" fmla="*/ 3412261 h 6858000"/>
              <a:gd name="connsiteX2284" fmla="*/ 11870971 w 12192000"/>
              <a:gd name="connsiteY2284" fmla="*/ 3412261 h 6858000"/>
              <a:gd name="connsiteX2285" fmla="*/ 11868018 w 12192000"/>
              <a:gd name="connsiteY2285" fmla="*/ 3401738 h 6858000"/>
              <a:gd name="connsiteX2286" fmla="*/ 11989829 w 12192000"/>
              <a:gd name="connsiteY2286" fmla="*/ 3396072 h 6858000"/>
              <a:gd name="connsiteX2287" fmla="*/ 11998687 w 12192000"/>
              <a:gd name="connsiteY2287" fmla="*/ 3404976 h 6858000"/>
              <a:gd name="connsiteX2288" fmla="*/ 12006070 w 12192000"/>
              <a:gd name="connsiteY2288" fmla="*/ 3407809 h 6858000"/>
              <a:gd name="connsiteX2289" fmla="*/ 12004593 w 12192000"/>
              <a:gd name="connsiteY2289" fmla="*/ 3411451 h 6858000"/>
              <a:gd name="connsiteX2290" fmla="*/ 12009761 w 12192000"/>
              <a:gd name="connsiteY2290" fmla="*/ 3411856 h 6858000"/>
              <a:gd name="connsiteX2291" fmla="*/ 12020097 w 12192000"/>
              <a:gd name="connsiteY2291" fmla="*/ 3411047 h 6858000"/>
              <a:gd name="connsiteX2292" fmla="*/ 12027479 w 12192000"/>
              <a:gd name="connsiteY2292" fmla="*/ 3413070 h 6858000"/>
              <a:gd name="connsiteX2293" fmla="*/ 12033385 w 12192000"/>
              <a:gd name="connsiteY2293" fmla="*/ 3421569 h 6858000"/>
              <a:gd name="connsiteX2294" fmla="*/ 12040029 w 12192000"/>
              <a:gd name="connsiteY2294" fmla="*/ 3413880 h 6858000"/>
              <a:gd name="connsiteX2295" fmla="*/ 12045935 w 12192000"/>
              <a:gd name="connsiteY2295" fmla="*/ 3410642 h 6858000"/>
              <a:gd name="connsiteX2296" fmla="*/ 12050365 w 12192000"/>
              <a:gd name="connsiteY2296" fmla="*/ 3417117 h 6858000"/>
              <a:gd name="connsiteX2297" fmla="*/ 12048150 w 12192000"/>
              <a:gd name="connsiteY2297" fmla="*/ 3424807 h 6858000"/>
              <a:gd name="connsiteX2298" fmla="*/ 12042982 w 12192000"/>
              <a:gd name="connsiteY2298" fmla="*/ 3428854 h 6858000"/>
              <a:gd name="connsiteX2299" fmla="*/ 12038553 w 12192000"/>
              <a:gd name="connsiteY2299" fmla="*/ 3438567 h 6858000"/>
              <a:gd name="connsiteX2300" fmla="*/ 12026003 w 12192000"/>
              <a:gd name="connsiteY2300" fmla="*/ 3447876 h 6858000"/>
              <a:gd name="connsiteX2301" fmla="*/ 12022311 w 12192000"/>
              <a:gd name="connsiteY2301" fmla="*/ 3453946 h 6858000"/>
              <a:gd name="connsiteX2302" fmla="*/ 12017144 w 12192000"/>
              <a:gd name="connsiteY2302" fmla="*/ 3453946 h 6858000"/>
              <a:gd name="connsiteX2303" fmla="*/ 12015667 w 12192000"/>
              <a:gd name="connsiteY2303" fmla="*/ 3456779 h 6858000"/>
              <a:gd name="connsiteX2304" fmla="*/ 12009761 w 12192000"/>
              <a:gd name="connsiteY2304" fmla="*/ 3456375 h 6858000"/>
              <a:gd name="connsiteX2305" fmla="*/ 11998687 w 12192000"/>
              <a:gd name="connsiteY2305" fmla="*/ 3462850 h 6858000"/>
              <a:gd name="connsiteX2306" fmla="*/ 11994996 w 12192000"/>
              <a:gd name="connsiteY2306" fmla="*/ 3466897 h 6858000"/>
              <a:gd name="connsiteX2307" fmla="*/ 11990567 w 12192000"/>
              <a:gd name="connsiteY2307" fmla="*/ 3468516 h 6858000"/>
              <a:gd name="connsiteX2308" fmla="*/ 11986876 w 12192000"/>
              <a:gd name="connsiteY2308" fmla="*/ 3453137 h 6858000"/>
              <a:gd name="connsiteX2309" fmla="*/ 11990567 w 12192000"/>
              <a:gd name="connsiteY2309" fmla="*/ 3441805 h 6858000"/>
              <a:gd name="connsiteX2310" fmla="*/ 11989829 w 12192000"/>
              <a:gd name="connsiteY2310" fmla="*/ 3426426 h 6858000"/>
              <a:gd name="connsiteX2311" fmla="*/ 11992043 w 12192000"/>
              <a:gd name="connsiteY2311" fmla="*/ 3417522 h 6858000"/>
              <a:gd name="connsiteX2312" fmla="*/ 11992043 w 12192000"/>
              <a:gd name="connsiteY2312" fmla="*/ 3409023 h 6858000"/>
              <a:gd name="connsiteX2313" fmla="*/ 11987614 w 12192000"/>
              <a:gd name="connsiteY2313" fmla="*/ 3407809 h 6858000"/>
              <a:gd name="connsiteX2314" fmla="*/ 11977278 w 12192000"/>
              <a:gd name="connsiteY2314" fmla="*/ 3404166 h 6858000"/>
              <a:gd name="connsiteX2315" fmla="*/ 11979493 w 12192000"/>
              <a:gd name="connsiteY2315" fmla="*/ 3398500 h 6858000"/>
              <a:gd name="connsiteX2316" fmla="*/ 10993199 w 12192000"/>
              <a:gd name="connsiteY2316" fmla="*/ 3389192 h 6858000"/>
              <a:gd name="connsiteX2317" fmla="*/ 11005750 w 12192000"/>
              <a:gd name="connsiteY2317" fmla="*/ 3401738 h 6858000"/>
              <a:gd name="connsiteX2318" fmla="*/ 11000582 w 12192000"/>
              <a:gd name="connsiteY2318" fmla="*/ 3402548 h 6858000"/>
              <a:gd name="connsiteX2319" fmla="*/ 10993199 w 12192000"/>
              <a:gd name="connsiteY2319" fmla="*/ 3396882 h 6858000"/>
              <a:gd name="connsiteX2320" fmla="*/ 10993199 w 12192000"/>
              <a:gd name="connsiteY2320" fmla="*/ 3389192 h 6858000"/>
              <a:gd name="connsiteX2321" fmla="*/ 10529582 w 12192000"/>
              <a:gd name="connsiteY2321" fmla="*/ 3387168 h 6858000"/>
              <a:gd name="connsiteX2322" fmla="*/ 10529582 w 12192000"/>
              <a:gd name="connsiteY2322" fmla="*/ 3391620 h 6858000"/>
              <a:gd name="connsiteX2323" fmla="*/ 10523676 w 12192000"/>
              <a:gd name="connsiteY2323" fmla="*/ 3396072 h 6858000"/>
              <a:gd name="connsiteX2324" fmla="*/ 10520723 w 12192000"/>
              <a:gd name="connsiteY2324" fmla="*/ 3406190 h 6858000"/>
              <a:gd name="connsiteX2325" fmla="*/ 10524415 w 12192000"/>
              <a:gd name="connsiteY2325" fmla="*/ 3412261 h 6858000"/>
              <a:gd name="connsiteX2326" fmla="*/ 10525153 w 12192000"/>
              <a:gd name="connsiteY2326" fmla="*/ 3420760 h 6858000"/>
              <a:gd name="connsiteX2327" fmla="*/ 10518509 w 12192000"/>
              <a:gd name="connsiteY2327" fmla="*/ 3435329 h 6858000"/>
              <a:gd name="connsiteX2328" fmla="*/ 10515556 w 12192000"/>
              <a:gd name="connsiteY2328" fmla="*/ 3429259 h 6858000"/>
              <a:gd name="connsiteX2329" fmla="*/ 10518509 w 12192000"/>
              <a:gd name="connsiteY2329" fmla="*/ 3421569 h 6858000"/>
              <a:gd name="connsiteX2330" fmla="*/ 10512603 w 12192000"/>
              <a:gd name="connsiteY2330" fmla="*/ 3411047 h 6858000"/>
              <a:gd name="connsiteX2331" fmla="*/ 10516294 w 12192000"/>
              <a:gd name="connsiteY2331" fmla="*/ 3404976 h 6858000"/>
              <a:gd name="connsiteX2332" fmla="*/ 10516294 w 12192000"/>
              <a:gd name="connsiteY2332" fmla="*/ 3391620 h 6858000"/>
              <a:gd name="connsiteX2333" fmla="*/ 11870971 w 12192000"/>
              <a:gd name="connsiteY2333" fmla="*/ 3376646 h 6858000"/>
              <a:gd name="connsiteX2334" fmla="*/ 11878354 w 12192000"/>
              <a:gd name="connsiteY2334" fmla="*/ 3377860 h 6858000"/>
              <a:gd name="connsiteX2335" fmla="*/ 11884998 w 12192000"/>
              <a:gd name="connsiteY2335" fmla="*/ 3383931 h 6858000"/>
              <a:gd name="connsiteX2336" fmla="*/ 11894595 w 12192000"/>
              <a:gd name="connsiteY2336" fmla="*/ 3385954 h 6858000"/>
              <a:gd name="connsiteX2337" fmla="*/ 11896810 w 12192000"/>
              <a:gd name="connsiteY2337" fmla="*/ 3390811 h 6858000"/>
              <a:gd name="connsiteX2338" fmla="*/ 11892380 w 12192000"/>
              <a:gd name="connsiteY2338" fmla="*/ 3395667 h 6858000"/>
              <a:gd name="connsiteX2339" fmla="*/ 11886474 w 12192000"/>
              <a:gd name="connsiteY2339" fmla="*/ 3392834 h 6858000"/>
              <a:gd name="connsiteX2340" fmla="*/ 11875401 w 12192000"/>
              <a:gd name="connsiteY2340" fmla="*/ 3392430 h 6858000"/>
              <a:gd name="connsiteX2341" fmla="*/ 11870971 w 12192000"/>
              <a:gd name="connsiteY2341" fmla="*/ 3387573 h 6858000"/>
              <a:gd name="connsiteX2342" fmla="*/ 11867280 w 12192000"/>
              <a:gd name="connsiteY2342" fmla="*/ 3380693 h 6858000"/>
              <a:gd name="connsiteX2343" fmla="*/ 11870971 w 12192000"/>
              <a:gd name="connsiteY2343" fmla="*/ 3376646 h 6858000"/>
              <a:gd name="connsiteX2344" fmla="*/ 12013452 w 12192000"/>
              <a:gd name="connsiteY2344" fmla="*/ 3368147 h 6858000"/>
              <a:gd name="connsiteX2345" fmla="*/ 12020835 w 12192000"/>
              <a:gd name="connsiteY2345" fmla="*/ 3371385 h 6858000"/>
              <a:gd name="connsiteX2346" fmla="*/ 12020097 w 12192000"/>
              <a:gd name="connsiteY2346" fmla="*/ 3375836 h 6858000"/>
              <a:gd name="connsiteX2347" fmla="*/ 12010499 w 12192000"/>
              <a:gd name="connsiteY2347" fmla="*/ 3376646 h 6858000"/>
              <a:gd name="connsiteX2348" fmla="*/ 12009023 w 12192000"/>
              <a:gd name="connsiteY2348" fmla="*/ 3371385 h 6858000"/>
              <a:gd name="connsiteX2349" fmla="*/ 12047412 w 12192000"/>
              <a:gd name="connsiteY2349" fmla="*/ 3364504 h 6858000"/>
              <a:gd name="connsiteX2350" fmla="*/ 12054056 w 12192000"/>
              <a:gd name="connsiteY2350" fmla="*/ 3366528 h 6858000"/>
              <a:gd name="connsiteX2351" fmla="*/ 12053318 w 12192000"/>
              <a:gd name="connsiteY2351" fmla="*/ 3369361 h 6858000"/>
              <a:gd name="connsiteX2352" fmla="*/ 12057009 w 12192000"/>
              <a:gd name="connsiteY2352" fmla="*/ 3369361 h 6858000"/>
              <a:gd name="connsiteX2353" fmla="*/ 12065129 w 12192000"/>
              <a:gd name="connsiteY2353" fmla="*/ 3376646 h 6858000"/>
              <a:gd name="connsiteX2354" fmla="*/ 12071774 w 12192000"/>
              <a:gd name="connsiteY2354" fmla="*/ 3377860 h 6858000"/>
              <a:gd name="connsiteX2355" fmla="*/ 12087277 w 12192000"/>
              <a:gd name="connsiteY2355" fmla="*/ 3386764 h 6858000"/>
              <a:gd name="connsiteX2356" fmla="*/ 12093183 w 12192000"/>
              <a:gd name="connsiteY2356" fmla="*/ 3394049 h 6858000"/>
              <a:gd name="connsiteX2357" fmla="*/ 12093183 w 12192000"/>
              <a:gd name="connsiteY2357" fmla="*/ 3399715 h 6858000"/>
              <a:gd name="connsiteX2358" fmla="*/ 12085062 w 12192000"/>
              <a:gd name="connsiteY2358" fmla="*/ 3400524 h 6858000"/>
              <a:gd name="connsiteX2359" fmla="*/ 12073250 w 12192000"/>
              <a:gd name="connsiteY2359" fmla="*/ 3396072 h 6858000"/>
              <a:gd name="connsiteX2360" fmla="*/ 12062915 w 12192000"/>
              <a:gd name="connsiteY2360" fmla="*/ 3383121 h 6858000"/>
              <a:gd name="connsiteX2361" fmla="*/ 12055532 w 12192000"/>
              <a:gd name="connsiteY2361" fmla="*/ 3383931 h 6858000"/>
              <a:gd name="connsiteX2362" fmla="*/ 12047412 w 12192000"/>
              <a:gd name="connsiteY2362" fmla="*/ 3396072 h 6858000"/>
              <a:gd name="connsiteX2363" fmla="*/ 12045197 w 12192000"/>
              <a:gd name="connsiteY2363" fmla="*/ 3390811 h 6858000"/>
              <a:gd name="connsiteX2364" fmla="*/ 12045197 w 12192000"/>
              <a:gd name="connsiteY2364" fmla="*/ 3385550 h 6858000"/>
              <a:gd name="connsiteX2365" fmla="*/ 12049626 w 12192000"/>
              <a:gd name="connsiteY2365" fmla="*/ 3381907 h 6858000"/>
              <a:gd name="connsiteX2366" fmla="*/ 12047412 w 12192000"/>
              <a:gd name="connsiteY2366" fmla="*/ 3374622 h 6858000"/>
              <a:gd name="connsiteX2367" fmla="*/ 12063653 w 12192000"/>
              <a:gd name="connsiteY2367" fmla="*/ 3362886 h 6858000"/>
              <a:gd name="connsiteX2368" fmla="*/ 12070297 w 12192000"/>
              <a:gd name="connsiteY2368" fmla="*/ 3364909 h 6858000"/>
              <a:gd name="connsiteX2369" fmla="*/ 12078418 w 12192000"/>
              <a:gd name="connsiteY2369" fmla="*/ 3374622 h 6858000"/>
              <a:gd name="connsiteX2370" fmla="*/ 12073988 w 12192000"/>
              <a:gd name="connsiteY2370" fmla="*/ 3374622 h 6858000"/>
              <a:gd name="connsiteX2371" fmla="*/ 12066606 w 12192000"/>
              <a:gd name="connsiteY2371" fmla="*/ 3367337 h 6858000"/>
              <a:gd name="connsiteX2372" fmla="*/ 12132310 w 12192000"/>
              <a:gd name="connsiteY2372" fmla="*/ 3362076 h 6858000"/>
              <a:gd name="connsiteX2373" fmla="*/ 12136739 w 12192000"/>
              <a:gd name="connsiteY2373" fmla="*/ 3364100 h 6858000"/>
              <a:gd name="connsiteX2374" fmla="*/ 12139692 w 12192000"/>
              <a:gd name="connsiteY2374" fmla="*/ 3362886 h 6858000"/>
              <a:gd name="connsiteX2375" fmla="*/ 12145598 w 12192000"/>
              <a:gd name="connsiteY2375" fmla="*/ 3363290 h 6858000"/>
              <a:gd name="connsiteX2376" fmla="*/ 12150766 w 12192000"/>
              <a:gd name="connsiteY2376" fmla="*/ 3371789 h 6858000"/>
              <a:gd name="connsiteX2377" fmla="*/ 12159625 w 12192000"/>
              <a:gd name="connsiteY2377" fmla="*/ 3382312 h 6858000"/>
              <a:gd name="connsiteX2378" fmla="*/ 12163316 w 12192000"/>
              <a:gd name="connsiteY2378" fmla="*/ 3384740 h 6858000"/>
              <a:gd name="connsiteX2379" fmla="*/ 12162578 w 12192000"/>
              <a:gd name="connsiteY2379" fmla="*/ 3390001 h 6858000"/>
              <a:gd name="connsiteX2380" fmla="*/ 12164054 w 12192000"/>
              <a:gd name="connsiteY2380" fmla="*/ 3406190 h 6858000"/>
              <a:gd name="connsiteX2381" fmla="*/ 12163316 w 12192000"/>
              <a:gd name="connsiteY2381" fmla="*/ 3419546 h 6858000"/>
              <a:gd name="connsiteX2382" fmla="*/ 12169222 w 12192000"/>
              <a:gd name="connsiteY2382" fmla="*/ 3423997 h 6858000"/>
              <a:gd name="connsiteX2383" fmla="*/ 12172175 w 12192000"/>
              <a:gd name="connsiteY2383" fmla="*/ 3432092 h 6858000"/>
              <a:gd name="connsiteX2384" fmla="*/ 12176604 w 12192000"/>
              <a:gd name="connsiteY2384" fmla="*/ 3437758 h 6858000"/>
              <a:gd name="connsiteX2385" fmla="*/ 12171437 w 12192000"/>
              <a:gd name="connsiteY2385" fmla="*/ 3435734 h 6858000"/>
              <a:gd name="connsiteX2386" fmla="*/ 12169222 w 12192000"/>
              <a:gd name="connsiteY2386" fmla="*/ 3438162 h 6858000"/>
              <a:gd name="connsiteX2387" fmla="*/ 12166269 w 12192000"/>
              <a:gd name="connsiteY2387" fmla="*/ 3436544 h 6858000"/>
              <a:gd name="connsiteX2388" fmla="*/ 12151504 w 12192000"/>
              <a:gd name="connsiteY2388" fmla="*/ 3435734 h 6858000"/>
              <a:gd name="connsiteX2389" fmla="*/ 12148551 w 12192000"/>
              <a:gd name="connsiteY2389" fmla="*/ 3429663 h 6858000"/>
              <a:gd name="connsiteX2390" fmla="*/ 12140430 w 12192000"/>
              <a:gd name="connsiteY2390" fmla="*/ 3424807 h 6858000"/>
              <a:gd name="connsiteX2391" fmla="*/ 12136739 w 12192000"/>
              <a:gd name="connsiteY2391" fmla="*/ 3422379 h 6858000"/>
              <a:gd name="connsiteX2392" fmla="*/ 12135263 w 12192000"/>
              <a:gd name="connsiteY2392" fmla="*/ 3419950 h 6858000"/>
              <a:gd name="connsiteX2393" fmla="*/ 12130095 w 12192000"/>
              <a:gd name="connsiteY2393" fmla="*/ 3421569 h 6858000"/>
              <a:gd name="connsiteX2394" fmla="*/ 12131571 w 12192000"/>
              <a:gd name="connsiteY2394" fmla="*/ 3419546 h 6858000"/>
              <a:gd name="connsiteX2395" fmla="*/ 12136739 w 12192000"/>
              <a:gd name="connsiteY2395" fmla="*/ 3413880 h 6858000"/>
              <a:gd name="connsiteX2396" fmla="*/ 12138216 w 12192000"/>
              <a:gd name="connsiteY2396" fmla="*/ 3409832 h 6858000"/>
              <a:gd name="connsiteX2397" fmla="*/ 12133048 w 12192000"/>
              <a:gd name="connsiteY2397" fmla="*/ 3406595 h 6858000"/>
              <a:gd name="connsiteX2398" fmla="*/ 12121974 w 12192000"/>
              <a:gd name="connsiteY2398" fmla="*/ 3394453 h 6858000"/>
              <a:gd name="connsiteX2399" fmla="*/ 12108686 w 12192000"/>
              <a:gd name="connsiteY2399" fmla="*/ 3385145 h 6858000"/>
              <a:gd name="connsiteX2400" fmla="*/ 12101303 w 12192000"/>
              <a:gd name="connsiteY2400" fmla="*/ 3370575 h 6858000"/>
              <a:gd name="connsiteX2401" fmla="*/ 12101303 w 12192000"/>
              <a:gd name="connsiteY2401" fmla="*/ 3364504 h 6858000"/>
              <a:gd name="connsiteX2402" fmla="*/ 12105733 w 12192000"/>
              <a:gd name="connsiteY2402" fmla="*/ 3366123 h 6858000"/>
              <a:gd name="connsiteX2403" fmla="*/ 12113115 w 12192000"/>
              <a:gd name="connsiteY2403" fmla="*/ 3366123 h 6858000"/>
              <a:gd name="connsiteX2404" fmla="*/ 12123451 w 12192000"/>
              <a:gd name="connsiteY2404" fmla="*/ 3366528 h 6858000"/>
              <a:gd name="connsiteX2405" fmla="*/ 12127142 w 12192000"/>
              <a:gd name="connsiteY2405" fmla="*/ 3362886 h 6858000"/>
              <a:gd name="connsiteX2406" fmla="*/ 11994258 w 12192000"/>
              <a:gd name="connsiteY2406" fmla="*/ 3357624 h 6858000"/>
              <a:gd name="connsiteX2407" fmla="*/ 11992043 w 12192000"/>
              <a:gd name="connsiteY2407" fmla="*/ 3368147 h 6858000"/>
              <a:gd name="connsiteX2408" fmla="*/ 11995735 w 12192000"/>
              <a:gd name="connsiteY2408" fmla="*/ 3376241 h 6858000"/>
              <a:gd name="connsiteX2409" fmla="*/ 11991305 w 12192000"/>
              <a:gd name="connsiteY2409" fmla="*/ 3387573 h 6858000"/>
              <a:gd name="connsiteX2410" fmla="*/ 11985399 w 12192000"/>
              <a:gd name="connsiteY2410" fmla="*/ 3389597 h 6858000"/>
              <a:gd name="connsiteX2411" fmla="*/ 11980231 w 12192000"/>
              <a:gd name="connsiteY2411" fmla="*/ 3377455 h 6858000"/>
              <a:gd name="connsiteX2412" fmla="*/ 11986137 w 12192000"/>
              <a:gd name="connsiteY2412" fmla="*/ 3369766 h 6858000"/>
              <a:gd name="connsiteX2413" fmla="*/ 11990567 w 12192000"/>
              <a:gd name="connsiteY2413" fmla="*/ 3360862 h 6858000"/>
              <a:gd name="connsiteX2414" fmla="*/ 11994258 w 12192000"/>
              <a:gd name="connsiteY2414" fmla="*/ 3357624 h 6858000"/>
              <a:gd name="connsiteX2415" fmla="*/ 12034861 w 12192000"/>
              <a:gd name="connsiteY2415" fmla="*/ 3336174 h 6858000"/>
              <a:gd name="connsiteX2416" fmla="*/ 12044459 w 12192000"/>
              <a:gd name="connsiteY2416" fmla="*/ 3345483 h 6858000"/>
              <a:gd name="connsiteX2417" fmla="*/ 12045935 w 12192000"/>
              <a:gd name="connsiteY2417" fmla="*/ 3350744 h 6858000"/>
              <a:gd name="connsiteX2418" fmla="*/ 12043720 w 12192000"/>
              <a:gd name="connsiteY2418" fmla="*/ 3355196 h 6858000"/>
              <a:gd name="connsiteX2419" fmla="*/ 12030432 w 12192000"/>
              <a:gd name="connsiteY2419" fmla="*/ 3342245 h 6858000"/>
              <a:gd name="connsiteX2420" fmla="*/ 12031170 w 12192000"/>
              <a:gd name="connsiteY2420" fmla="*/ 3336984 h 6858000"/>
              <a:gd name="connsiteX2421" fmla="*/ 10534012 w 12192000"/>
              <a:gd name="connsiteY2421" fmla="*/ 3320795 h 6858000"/>
              <a:gd name="connsiteX2422" fmla="*/ 10536226 w 12192000"/>
              <a:gd name="connsiteY2422" fmla="*/ 3326056 h 6858000"/>
              <a:gd name="connsiteX2423" fmla="*/ 10532535 w 12192000"/>
              <a:gd name="connsiteY2423" fmla="*/ 3333746 h 6858000"/>
              <a:gd name="connsiteX2424" fmla="*/ 10536226 w 12192000"/>
              <a:gd name="connsiteY2424" fmla="*/ 3336984 h 6858000"/>
              <a:gd name="connsiteX2425" fmla="*/ 10535488 w 12192000"/>
              <a:gd name="connsiteY2425" fmla="*/ 3346697 h 6858000"/>
              <a:gd name="connsiteX2426" fmla="*/ 10528106 w 12192000"/>
              <a:gd name="connsiteY2426" fmla="*/ 3356815 h 6858000"/>
              <a:gd name="connsiteX2427" fmla="*/ 10534750 w 12192000"/>
              <a:gd name="connsiteY2427" fmla="*/ 3360862 h 6858000"/>
              <a:gd name="connsiteX2428" fmla="*/ 10534750 w 12192000"/>
              <a:gd name="connsiteY2428" fmla="*/ 3373813 h 6858000"/>
              <a:gd name="connsiteX2429" fmla="*/ 10523676 w 12192000"/>
              <a:gd name="connsiteY2429" fmla="*/ 3381502 h 6858000"/>
              <a:gd name="connsiteX2430" fmla="*/ 10519247 w 12192000"/>
              <a:gd name="connsiteY2430" fmla="*/ 3377860 h 6858000"/>
              <a:gd name="connsiteX2431" fmla="*/ 10524415 w 12192000"/>
              <a:gd name="connsiteY2431" fmla="*/ 3358029 h 6858000"/>
              <a:gd name="connsiteX2432" fmla="*/ 10522938 w 12192000"/>
              <a:gd name="connsiteY2432" fmla="*/ 3351554 h 6858000"/>
              <a:gd name="connsiteX2433" fmla="*/ 10525891 w 12192000"/>
              <a:gd name="connsiteY2433" fmla="*/ 3346292 h 6858000"/>
              <a:gd name="connsiteX2434" fmla="*/ 10523676 w 12192000"/>
              <a:gd name="connsiteY2434" fmla="*/ 3330913 h 6858000"/>
              <a:gd name="connsiteX2435" fmla="*/ 11902716 w 12192000"/>
              <a:gd name="connsiteY2435" fmla="*/ 3316343 h 6858000"/>
              <a:gd name="connsiteX2436" fmla="*/ 11914528 w 12192000"/>
              <a:gd name="connsiteY2436" fmla="*/ 3319986 h 6858000"/>
              <a:gd name="connsiteX2437" fmla="*/ 11926340 w 12192000"/>
              <a:gd name="connsiteY2437" fmla="*/ 3317557 h 6858000"/>
              <a:gd name="connsiteX2438" fmla="*/ 11947010 w 12192000"/>
              <a:gd name="connsiteY2438" fmla="*/ 3334555 h 6858000"/>
              <a:gd name="connsiteX2439" fmla="*/ 11957346 w 12192000"/>
              <a:gd name="connsiteY2439" fmla="*/ 3338198 h 6858000"/>
              <a:gd name="connsiteX2440" fmla="*/ 11957346 w 12192000"/>
              <a:gd name="connsiteY2440" fmla="*/ 3346292 h 6858000"/>
              <a:gd name="connsiteX2441" fmla="*/ 11953655 w 12192000"/>
              <a:gd name="connsiteY2441" fmla="*/ 3352768 h 6858000"/>
              <a:gd name="connsiteX2442" fmla="*/ 11958822 w 12192000"/>
              <a:gd name="connsiteY2442" fmla="*/ 3359648 h 6858000"/>
              <a:gd name="connsiteX2443" fmla="*/ 11958822 w 12192000"/>
              <a:gd name="connsiteY2443" fmla="*/ 3367337 h 6858000"/>
              <a:gd name="connsiteX2444" fmla="*/ 11953655 w 12192000"/>
              <a:gd name="connsiteY2444" fmla="*/ 3370575 h 6858000"/>
              <a:gd name="connsiteX2445" fmla="*/ 11953655 w 12192000"/>
              <a:gd name="connsiteY2445" fmla="*/ 3377860 h 6858000"/>
              <a:gd name="connsiteX2446" fmla="*/ 11944796 w 12192000"/>
              <a:gd name="connsiteY2446" fmla="*/ 3384740 h 6858000"/>
              <a:gd name="connsiteX2447" fmla="*/ 11936675 w 12192000"/>
              <a:gd name="connsiteY2447" fmla="*/ 3383526 h 6858000"/>
              <a:gd name="connsiteX2448" fmla="*/ 11927078 w 12192000"/>
              <a:gd name="connsiteY2448" fmla="*/ 3372599 h 6858000"/>
              <a:gd name="connsiteX2449" fmla="*/ 11927078 w 12192000"/>
              <a:gd name="connsiteY2449" fmla="*/ 3364100 h 6858000"/>
              <a:gd name="connsiteX2450" fmla="*/ 11918957 w 12192000"/>
              <a:gd name="connsiteY2450" fmla="*/ 3360053 h 6858000"/>
              <a:gd name="connsiteX2451" fmla="*/ 11918957 w 12192000"/>
              <a:gd name="connsiteY2451" fmla="*/ 3345887 h 6858000"/>
              <a:gd name="connsiteX2452" fmla="*/ 11912313 w 12192000"/>
              <a:gd name="connsiteY2452" fmla="*/ 3337793 h 6858000"/>
              <a:gd name="connsiteX2453" fmla="*/ 11905669 w 12192000"/>
              <a:gd name="connsiteY2453" fmla="*/ 3335365 h 6858000"/>
              <a:gd name="connsiteX2454" fmla="*/ 11902716 w 12192000"/>
              <a:gd name="connsiteY2454" fmla="*/ 3324438 h 6858000"/>
              <a:gd name="connsiteX2455" fmla="*/ 11896072 w 12192000"/>
              <a:gd name="connsiteY2455" fmla="*/ 3324842 h 6858000"/>
              <a:gd name="connsiteX2456" fmla="*/ 11893857 w 12192000"/>
              <a:gd name="connsiteY2456" fmla="*/ 3320390 h 6858000"/>
              <a:gd name="connsiteX2457" fmla="*/ 11974325 w 12192000"/>
              <a:gd name="connsiteY2457" fmla="*/ 3312701 h 6858000"/>
              <a:gd name="connsiteX2458" fmla="*/ 11983923 w 12192000"/>
              <a:gd name="connsiteY2458" fmla="*/ 3315939 h 6858000"/>
              <a:gd name="connsiteX2459" fmla="*/ 11989090 w 12192000"/>
              <a:gd name="connsiteY2459" fmla="*/ 3323628 h 6858000"/>
              <a:gd name="connsiteX2460" fmla="*/ 11984661 w 12192000"/>
              <a:gd name="connsiteY2460" fmla="*/ 3328080 h 6858000"/>
              <a:gd name="connsiteX2461" fmla="*/ 11982446 w 12192000"/>
              <a:gd name="connsiteY2461" fmla="*/ 3333341 h 6858000"/>
              <a:gd name="connsiteX2462" fmla="*/ 11970634 w 12192000"/>
              <a:gd name="connsiteY2462" fmla="*/ 3326056 h 6858000"/>
              <a:gd name="connsiteX2463" fmla="*/ 11969158 w 12192000"/>
              <a:gd name="connsiteY2463" fmla="*/ 3319176 h 6858000"/>
              <a:gd name="connsiteX2464" fmla="*/ 11876877 w 12192000"/>
              <a:gd name="connsiteY2464" fmla="*/ 3300559 h 6858000"/>
              <a:gd name="connsiteX2465" fmla="*/ 11883521 w 12192000"/>
              <a:gd name="connsiteY2465" fmla="*/ 3300559 h 6858000"/>
              <a:gd name="connsiteX2466" fmla="*/ 11893119 w 12192000"/>
              <a:gd name="connsiteY2466" fmla="*/ 3309463 h 6858000"/>
              <a:gd name="connsiteX2467" fmla="*/ 11890166 w 12192000"/>
              <a:gd name="connsiteY2467" fmla="*/ 3311891 h 6858000"/>
              <a:gd name="connsiteX2468" fmla="*/ 11878354 w 12192000"/>
              <a:gd name="connsiteY2468" fmla="*/ 3307035 h 6858000"/>
              <a:gd name="connsiteX2469" fmla="*/ 12091706 w 12192000"/>
              <a:gd name="connsiteY2469" fmla="*/ 3288418 h 6858000"/>
              <a:gd name="connsiteX2470" fmla="*/ 12099089 w 12192000"/>
              <a:gd name="connsiteY2470" fmla="*/ 3295298 h 6858000"/>
              <a:gd name="connsiteX2471" fmla="*/ 12103518 w 12192000"/>
              <a:gd name="connsiteY2471" fmla="*/ 3304607 h 6858000"/>
              <a:gd name="connsiteX2472" fmla="*/ 12099827 w 12192000"/>
              <a:gd name="connsiteY2472" fmla="*/ 3314320 h 6858000"/>
              <a:gd name="connsiteX2473" fmla="*/ 12086539 w 12192000"/>
              <a:gd name="connsiteY2473" fmla="*/ 3316748 h 6858000"/>
              <a:gd name="connsiteX2474" fmla="*/ 12082109 w 12192000"/>
              <a:gd name="connsiteY2474" fmla="*/ 3311891 h 6858000"/>
              <a:gd name="connsiteX2475" fmla="*/ 12085800 w 12192000"/>
              <a:gd name="connsiteY2475" fmla="*/ 3309463 h 6858000"/>
              <a:gd name="connsiteX2476" fmla="*/ 12088753 w 12192000"/>
              <a:gd name="connsiteY2476" fmla="*/ 3302178 h 6858000"/>
              <a:gd name="connsiteX2477" fmla="*/ 12086539 w 12192000"/>
              <a:gd name="connsiteY2477" fmla="*/ 3292060 h 6858000"/>
              <a:gd name="connsiteX2478" fmla="*/ 11973587 w 12192000"/>
              <a:gd name="connsiteY2478" fmla="*/ 3277086 h 6858000"/>
              <a:gd name="connsiteX2479" fmla="*/ 11980970 w 12192000"/>
              <a:gd name="connsiteY2479" fmla="*/ 3281538 h 6858000"/>
              <a:gd name="connsiteX2480" fmla="*/ 11982446 w 12192000"/>
              <a:gd name="connsiteY2480" fmla="*/ 3288418 h 6858000"/>
              <a:gd name="connsiteX2481" fmla="*/ 11975064 w 12192000"/>
              <a:gd name="connsiteY2481" fmla="*/ 3284776 h 6858000"/>
              <a:gd name="connsiteX2482" fmla="*/ 11973587 w 12192000"/>
              <a:gd name="connsiteY2482" fmla="*/ 3277086 h 6858000"/>
              <a:gd name="connsiteX2483" fmla="*/ 11977278 w 12192000"/>
              <a:gd name="connsiteY2483" fmla="*/ 3236210 h 6858000"/>
              <a:gd name="connsiteX2484" fmla="*/ 11983184 w 12192000"/>
              <a:gd name="connsiteY2484" fmla="*/ 3240257 h 6858000"/>
              <a:gd name="connsiteX2485" fmla="*/ 11978755 w 12192000"/>
              <a:gd name="connsiteY2485" fmla="*/ 3245114 h 6858000"/>
              <a:gd name="connsiteX2486" fmla="*/ 11977278 w 12192000"/>
              <a:gd name="connsiteY2486" fmla="*/ 3258874 h 6858000"/>
              <a:gd name="connsiteX2487" fmla="*/ 11970634 w 12192000"/>
              <a:gd name="connsiteY2487" fmla="*/ 3264945 h 6858000"/>
              <a:gd name="connsiteX2488" fmla="*/ 11968419 w 12192000"/>
              <a:gd name="connsiteY2488" fmla="*/ 3258469 h 6858000"/>
              <a:gd name="connsiteX2489" fmla="*/ 11969896 w 12192000"/>
              <a:gd name="connsiteY2489" fmla="*/ 3254422 h 6858000"/>
              <a:gd name="connsiteX2490" fmla="*/ 11965467 w 12192000"/>
              <a:gd name="connsiteY2490" fmla="*/ 3242281 h 6858000"/>
              <a:gd name="connsiteX2491" fmla="*/ 2537355 w 12192000"/>
              <a:gd name="connsiteY2491" fmla="*/ 3103463 h 6858000"/>
              <a:gd name="connsiteX2492" fmla="*/ 2542522 w 12192000"/>
              <a:gd name="connsiteY2492" fmla="*/ 3108725 h 6858000"/>
              <a:gd name="connsiteX2493" fmla="*/ 2550643 w 12192000"/>
              <a:gd name="connsiteY2493" fmla="*/ 3109939 h 6858000"/>
              <a:gd name="connsiteX2494" fmla="*/ 2544737 w 12192000"/>
              <a:gd name="connsiteY2494" fmla="*/ 3113986 h 6858000"/>
              <a:gd name="connsiteX2495" fmla="*/ 2538093 w 12192000"/>
              <a:gd name="connsiteY2495" fmla="*/ 3111558 h 6858000"/>
              <a:gd name="connsiteX2496" fmla="*/ 2533664 w 12192000"/>
              <a:gd name="connsiteY2496" fmla="*/ 3105082 h 6858000"/>
              <a:gd name="connsiteX2497" fmla="*/ 2614870 w 12192000"/>
              <a:gd name="connsiteY2497" fmla="*/ 3090917 h 6858000"/>
              <a:gd name="connsiteX2498" fmla="*/ 2651044 w 12192000"/>
              <a:gd name="connsiteY2498" fmla="*/ 3093750 h 6858000"/>
              <a:gd name="connsiteX2499" fmla="*/ 2671715 w 12192000"/>
              <a:gd name="connsiteY2499" fmla="*/ 3091322 h 6858000"/>
              <a:gd name="connsiteX2500" fmla="*/ 2677621 w 12192000"/>
              <a:gd name="connsiteY2500" fmla="*/ 3093750 h 6858000"/>
              <a:gd name="connsiteX2501" fmla="*/ 2680574 w 12192000"/>
              <a:gd name="connsiteY2501" fmla="*/ 3099821 h 6858000"/>
              <a:gd name="connsiteX2502" fmla="*/ 2689433 w 12192000"/>
              <a:gd name="connsiteY2502" fmla="*/ 3102249 h 6858000"/>
              <a:gd name="connsiteX2503" fmla="*/ 2676883 w 12192000"/>
              <a:gd name="connsiteY2503" fmla="*/ 3115200 h 6858000"/>
              <a:gd name="connsiteX2504" fmla="*/ 2659903 w 12192000"/>
              <a:gd name="connsiteY2504" fmla="*/ 3122080 h 6858000"/>
              <a:gd name="connsiteX2505" fmla="*/ 2653997 w 12192000"/>
              <a:gd name="connsiteY2505" fmla="*/ 3119247 h 6858000"/>
              <a:gd name="connsiteX2506" fmla="*/ 2636279 w 12192000"/>
              <a:gd name="connsiteY2506" fmla="*/ 3123295 h 6858000"/>
              <a:gd name="connsiteX2507" fmla="*/ 2630374 w 12192000"/>
              <a:gd name="connsiteY2507" fmla="*/ 3121271 h 6858000"/>
              <a:gd name="connsiteX2508" fmla="*/ 2606011 w 12192000"/>
              <a:gd name="connsiteY2508" fmla="*/ 3120057 h 6858000"/>
              <a:gd name="connsiteX2509" fmla="*/ 2602320 w 12192000"/>
              <a:gd name="connsiteY2509" fmla="*/ 3112367 h 6858000"/>
              <a:gd name="connsiteX2510" fmla="*/ 2603797 w 12192000"/>
              <a:gd name="connsiteY2510" fmla="*/ 3107915 h 6858000"/>
              <a:gd name="connsiteX2511" fmla="*/ 2602320 w 12192000"/>
              <a:gd name="connsiteY2511" fmla="*/ 3101440 h 6858000"/>
              <a:gd name="connsiteX2512" fmla="*/ 2611179 w 12192000"/>
              <a:gd name="connsiteY2512" fmla="*/ 3097797 h 6858000"/>
              <a:gd name="connsiteX2513" fmla="*/ 2095147 w 12192000"/>
              <a:gd name="connsiteY2513" fmla="*/ 3090108 h 6858000"/>
              <a:gd name="connsiteX2514" fmla="*/ 2132797 w 12192000"/>
              <a:gd name="connsiteY2514" fmla="*/ 3092131 h 6858000"/>
              <a:gd name="connsiteX2515" fmla="*/ 2142394 w 12192000"/>
              <a:gd name="connsiteY2515" fmla="*/ 3106296 h 6858000"/>
              <a:gd name="connsiteX2516" fmla="*/ 2154944 w 12192000"/>
              <a:gd name="connsiteY2516" fmla="*/ 3108725 h 6858000"/>
              <a:gd name="connsiteX2517" fmla="*/ 2163065 w 12192000"/>
              <a:gd name="connsiteY2517" fmla="*/ 3116414 h 6858000"/>
              <a:gd name="connsiteX2518" fmla="*/ 2162327 w 12192000"/>
              <a:gd name="connsiteY2518" fmla="*/ 3120866 h 6858000"/>
              <a:gd name="connsiteX2519" fmla="*/ 2145347 w 12192000"/>
              <a:gd name="connsiteY2519" fmla="*/ 3120866 h 6858000"/>
              <a:gd name="connsiteX2520" fmla="*/ 2138703 w 12192000"/>
              <a:gd name="connsiteY2520" fmla="*/ 3117628 h 6858000"/>
              <a:gd name="connsiteX2521" fmla="*/ 2135012 w 12192000"/>
              <a:gd name="connsiteY2521" fmla="*/ 3124913 h 6858000"/>
              <a:gd name="connsiteX2522" fmla="*/ 2129844 w 12192000"/>
              <a:gd name="connsiteY2522" fmla="*/ 3126532 h 6858000"/>
              <a:gd name="connsiteX2523" fmla="*/ 2126153 w 12192000"/>
              <a:gd name="connsiteY2523" fmla="*/ 3122080 h 6858000"/>
              <a:gd name="connsiteX2524" fmla="*/ 2117294 w 12192000"/>
              <a:gd name="connsiteY2524" fmla="*/ 3122080 h 6858000"/>
              <a:gd name="connsiteX2525" fmla="*/ 2117294 w 12192000"/>
              <a:gd name="connsiteY2525" fmla="*/ 3131794 h 6858000"/>
              <a:gd name="connsiteX2526" fmla="*/ 2104744 w 12192000"/>
              <a:gd name="connsiteY2526" fmla="*/ 3131389 h 6858000"/>
              <a:gd name="connsiteX2527" fmla="*/ 2097361 w 12192000"/>
              <a:gd name="connsiteY2527" fmla="*/ 3125723 h 6858000"/>
              <a:gd name="connsiteX2528" fmla="*/ 2085549 w 12192000"/>
              <a:gd name="connsiteY2528" fmla="*/ 3126128 h 6858000"/>
              <a:gd name="connsiteX2529" fmla="*/ 2078905 w 12192000"/>
              <a:gd name="connsiteY2529" fmla="*/ 3121271 h 6858000"/>
              <a:gd name="connsiteX2530" fmla="*/ 2072999 w 12192000"/>
              <a:gd name="connsiteY2530" fmla="*/ 3109129 h 6858000"/>
              <a:gd name="connsiteX2531" fmla="*/ 2067093 w 12192000"/>
              <a:gd name="connsiteY2531" fmla="*/ 3106701 h 6858000"/>
              <a:gd name="connsiteX2532" fmla="*/ 2060449 w 12192000"/>
              <a:gd name="connsiteY2532" fmla="*/ 3108725 h 6858000"/>
              <a:gd name="connsiteX2533" fmla="*/ 2051590 w 12192000"/>
              <a:gd name="connsiteY2533" fmla="*/ 3101845 h 6858000"/>
              <a:gd name="connsiteX2534" fmla="*/ 2056758 w 12192000"/>
              <a:gd name="connsiteY2534" fmla="*/ 3094155 h 6858000"/>
              <a:gd name="connsiteX2535" fmla="*/ 2065617 w 12192000"/>
              <a:gd name="connsiteY2535" fmla="*/ 3092536 h 6858000"/>
              <a:gd name="connsiteX2536" fmla="*/ 2076690 w 12192000"/>
              <a:gd name="connsiteY2536" fmla="*/ 3093750 h 6858000"/>
              <a:gd name="connsiteX2537" fmla="*/ 2318096 w 12192000"/>
              <a:gd name="connsiteY2537" fmla="*/ 3065016 h 6858000"/>
              <a:gd name="connsiteX2538" fmla="*/ 2327694 w 12192000"/>
              <a:gd name="connsiteY2538" fmla="*/ 3071896 h 6858000"/>
              <a:gd name="connsiteX2539" fmla="*/ 2329908 w 12192000"/>
              <a:gd name="connsiteY2539" fmla="*/ 3078776 h 6858000"/>
              <a:gd name="connsiteX2540" fmla="*/ 2315882 w 12192000"/>
              <a:gd name="connsiteY2540" fmla="*/ 3073919 h 6858000"/>
              <a:gd name="connsiteX2541" fmla="*/ 2309237 w 12192000"/>
              <a:gd name="connsiteY2541" fmla="*/ 3069063 h 6858000"/>
              <a:gd name="connsiteX2542" fmla="*/ 11902716 w 12192000"/>
              <a:gd name="connsiteY2542" fmla="*/ 3063397 h 6858000"/>
              <a:gd name="connsiteX2543" fmla="*/ 11921910 w 12192000"/>
              <a:gd name="connsiteY2543" fmla="*/ 3066634 h 6858000"/>
              <a:gd name="connsiteX2544" fmla="*/ 11930031 w 12192000"/>
              <a:gd name="connsiteY2544" fmla="*/ 3075133 h 6858000"/>
              <a:gd name="connsiteX2545" fmla="*/ 11937413 w 12192000"/>
              <a:gd name="connsiteY2545" fmla="*/ 3079585 h 6858000"/>
              <a:gd name="connsiteX2546" fmla="*/ 11939628 w 12192000"/>
              <a:gd name="connsiteY2546" fmla="*/ 3074729 h 6858000"/>
              <a:gd name="connsiteX2547" fmla="*/ 11953655 w 12192000"/>
              <a:gd name="connsiteY2547" fmla="*/ 3074729 h 6858000"/>
              <a:gd name="connsiteX2548" fmla="*/ 11961037 w 12192000"/>
              <a:gd name="connsiteY2548" fmla="*/ 3069467 h 6858000"/>
              <a:gd name="connsiteX2549" fmla="*/ 11961775 w 12192000"/>
              <a:gd name="connsiteY2549" fmla="*/ 3065016 h 6858000"/>
              <a:gd name="connsiteX2550" fmla="*/ 11966205 w 12192000"/>
              <a:gd name="connsiteY2550" fmla="*/ 3063397 h 6858000"/>
              <a:gd name="connsiteX2551" fmla="*/ 11972849 w 12192000"/>
              <a:gd name="connsiteY2551" fmla="*/ 3071491 h 6858000"/>
              <a:gd name="connsiteX2552" fmla="*/ 11972111 w 12192000"/>
              <a:gd name="connsiteY2552" fmla="*/ 3077966 h 6858000"/>
              <a:gd name="connsiteX2553" fmla="*/ 11966205 w 12192000"/>
              <a:gd name="connsiteY2553" fmla="*/ 3084442 h 6858000"/>
              <a:gd name="connsiteX2554" fmla="*/ 11963990 w 12192000"/>
              <a:gd name="connsiteY2554" fmla="*/ 3102249 h 6858000"/>
              <a:gd name="connsiteX2555" fmla="*/ 11972849 w 12192000"/>
              <a:gd name="connsiteY2555" fmla="*/ 3116414 h 6858000"/>
              <a:gd name="connsiteX2556" fmla="*/ 11978755 w 12192000"/>
              <a:gd name="connsiteY2556" fmla="*/ 3118438 h 6858000"/>
              <a:gd name="connsiteX2557" fmla="*/ 11981708 w 12192000"/>
              <a:gd name="connsiteY2557" fmla="*/ 3130175 h 6858000"/>
              <a:gd name="connsiteX2558" fmla="*/ 11986876 w 12192000"/>
              <a:gd name="connsiteY2558" fmla="*/ 3135841 h 6858000"/>
              <a:gd name="connsiteX2559" fmla="*/ 11982446 w 12192000"/>
              <a:gd name="connsiteY2559" fmla="*/ 3157291 h 6858000"/>
              <a:gd name="connsiteX2560" fmla="*/ 11976540 w 12192000"/>
              <a:gd name="connsiteY2560" fmla="*/ 3170646 h 6858000"/>
              <a:gd name="connsiteX2561" fmla="*/ 11978755 w 12192000"/>
              <a:gd name="connsiteY2561" fmla="*/ 3181573 h 6858000"/>
              <a:gd name="connsiteX2562" fmla="*/ 11970634 w 12192000"/>
              <a:gd name="connsiteY2562" fmla="*/ 3193715 h 6858000"/>
              <a:gd name="connsiteX2563" fmla="*/ 11969896 w 12192000"/>
              <a:gd name="connsiteY2563" fmla="*/ 3189263 h 6858000"/>
              <a:gd name="connsiteX2564" fmla="*/ 11973587 w 12192000"/>
              <a:gd name="connsiteY2564" fmla="*/ 3182383 h 6858000"/>
              <a:gd name="connsiteX2565" fmla="*/ 11966943 w 12192000"/>
              <a:gd name="connsiteY2565" fmla="*/ 3185621 h 6858000"/>
              <a:gd name="connsiteX2566" fmla="*/ 11951440 w 12192000"/>
              <a:gd name="connsiteY2566" fmla="*/ 3199381 h 6858000"/>
              <a:gd name="connsiteX2567" fmla="*/ 11948487 w 12192000"/>
              <a:gd name="connsiteY2567" fmla="*/ 3207475 h 6858000"/>
              <a:gd name="connsiteX2568" fmla="*/ 11949225 w 12192000"/>
              <a:gd name="connsiteY2568" fmla="*/ 3217998 h 6858000"/>
              <a:gd name="connsiteX2569" fmla="*/ 11944057 w 12192000"/>
              <a:gd name="connsiteY2569" fmla="*/ 3224878 h 6858000"/>
              <a:gd name="connsiteX2570" fmla="*/ 11942581 w 12192000"/>
              <a:gd name="connsiteY2570" fmla="*/ 3236210 h 6858000"/>
              <a:gd name="connsiteX2571" fmla="*/ 11947749 w 12192000"/>
              <a:gd name="connsiteY2571" fmla="*/ 3239852 h 6858000"/>
              <a:gd name="connsiteX2572" fmla="*/ 11952916 w 12192000"/>
              <a:gd name="connsiteY2572" fmla="*/ 3251994 h 6858000"/>
              <a:gd name="connsiteX2573" fmla="*/ 11959561 w 12192000"/>
              <a:gd name="connsiteY2573" fmla="*/ 3258469 h 6858000"/>
              <a:gd name="connsiteX2574" fmla="*/ 11955131 w 12192000"/>
              <a:gd name="connsiteY2574" fmla="*/ 3263730 h 6858000"/>
              <a:gd name="connsiteX2575" fmla="*/ 11955131 w 12192000"/>
              <a:gd name="connsiteY2575" fmla="*/ 3273848 h 6858000"/>
              <a:gd name="connsiteX2576" fmla="*/ 11963252 w 12192000"/>
              <a:gd name="connsiteY2576" fmla="*/ 3279514 h 6858000"/>
              <a:gd name="connsiteX2577" fmla="*/ 11967681 w 12192000"/>
              <a:gd name="connsiteY2577" fmla="*/ 3288418 h 6858000"/>
              <a:gd name="connsiteX2578" fmla="*/ 11979493 w 12192000"/>
              <a:gd name="connsiteY2578" fmla="*/ 3292060 h 6858000"/>
              <a:gd name="connsiteX2579" fmla="*/ 11986876 w 12192000"/>
              <a:gd name="connsiteY2579" fmla="*/ 3289632 h 6858000"/>
              <a:gd name="connsiteX2580" fmla="*/ 11989090 w 12192000"/>
              <a:gd name="connsiteY2580" fmla="*/ 3282347 h 6858000"/>
              <a:gd name="connsiteX2581" fmla="*/ 12002379 w 12192000"/>
              <a:gd name="connsiteY2581" fmla="*/ 3272634 h 6858000"/>
              <a:gd name="connsiteX2582" fmla="*/ 12011976 w 12192000"/>
              <a:gd name="connsiteY2582" fmla="*/ 3272229 h 6858000"/>
              <a:gd name="connsiteX2583" fmla="*/ 12026741 w 12192000"/>
              <a:gd name="connsiteY2583" fmla="*/ 3281133 h 6858000"/>
              <a:gd name="connsiteX2584" fmla="*/ 12032647 w 12192000"/>
              <a:gd name="connsiteY2584" fmla="*/ 3291656 h 6858000"/>
              <a:gd name="connsiteX2585" fmla="*/ 12031908 w 12192000"/>
              <a:gd name="connsiteY2585" fmla="*/ 3301369 h 6858000"/>
              <a:gd name="connsiteX2586" fmla="*/ 12036338 w 12192000"/>
              <a:gd name="connsiteY2586" fmla="*/ 3306225 h 6858000"/>
              <a:gd name="connsiteX2587" fmla="*/ 12042982 w 12192000"/>
              <a:gd name="connsiteY2587" fmla="*/ 3302178 h 6858000"/>
              <a:gd name="connsiteX2588" fmla="*/ 12042244 w 12192000"/>
              <a:gd name="connsiteY2588" fmla="*/ 3292870 h 6858000"/>
              <a:gd name="connsiteX2589" fmla="*/ 12046673 w 12192000"/>
              <a:gd name="connsiteY2589" fmla="*/ 3289632 h 6858000"/>
              <a:gd name="connsiteX2590" fmla="*/ 12052579 w 12192000"/>
              <a:gd name="connsiteY2590" fmla="*/ 3298536 h 6858000"/>
              <a:gd name="connsiteX2591" fmla="*/ 12064391 w 12192000"/>
              <a:gd name="connsiteY2591" fmla="*/ 3298941 h 6858000"/>
              <a:gd name="connsiteX2592" fmla="*/ 12073988 w 12192000"/>
              <a:gd name="connsiteY2592" fmla="*/ 3305011 h 6858000"/>
              <a:gd name="connsiteX2593" fmla="*/ 12076203 w 12192000"/>
              <a:gd name="connsiteY2593" fmla="*/ 3308249 h 6858000"/>
              <a:gd name="connsiteX2594" fmla="*/ 12068821 w 12192000"/>
              <a:gd name="connsiteY2594" fmla="*/ 3309058 h 6858000"/>
              <a:gd name="connsiteX2595" fmla="*/ 12063653 w 12192000"/>
              <a:gd name="connsiteY2595" fmla="*/ 3306630 h 6858000"/>
              <a:gd name="connsiteX2596" fmla="*/ 12059223 w 12192000"/>
              <a:gd name="connsiteY2596" fmla="*/ 3309463 h 6858000"/>
              <a:gd name="connsiteX2597" fmla="*/ 12060700 w 12192000"/>
              <a:gd name="connsiteY2597" fmla="*/ 3317557 h 6858000"/>
              <a:gd name="connsiteX2598" fmla="*/ 12067344 w 12192000"/>
              <a:gd name="connsiteY2598" fmla="*/ 3333341 h 6858000"/>
              <a:gd name="connsiteX2599" fmla="*/ 12067344 w 12192000"/>
              <a:gd name="connsiteY2599" fmla="*/ 3339817 h 6858000"/>
              <a:gd name="connsiteX2600" fmla="*/ 12077680 w 12192000"/>
              <a:gd name="connsiteY2600" fmla="*/ 3339817 h 6858000"/>
              <a:gd name="connsiteX2601" fmla="*/ 12084324 w 12192000"/>
              <a:gd name="connsiteY2601" fmla="*/ 3343054 h 6858000"/>
              <a:gd name="connsiteX2602" fmla="*/ 12093183 w 12192000"/>
              <a:gd name="connsiteY2602" fmla="*/ 3342650 h 6858000"/>
              <a:gd name="connsiteX2603" fmla="*/ 12096874 w 12192000"/>
              <a:gd name="connsiteY2603" fmla="*/ 3347506 h 6858000"/>
              <a:gd name="connsiteX2604" fmla="*/ 12092444 w 12192000"/>
              <a:gd name="connsiteY2604" fmla="*/ 3351554 h 6858000"/>
              <a:gd name="connsiteX2605" fmla="*/ 12093183 w 12192000"/>
              <a:gd name="connsiteY2605" fmla="*/ 3357220 h 6858000"/>
              <a:gd name="connsiteX2606" fmla="*/ 12090230 w 12192000"/>
              <a:gd name="connsiteY2606" fmla="*/ 3370575 h 6858000"/>
              <a:gd name="connsiteX2607" fmla="*/ 12081371 w 12192000"/>
              <a:gd name="connsiteY2607" fmla="*/ 3367742 h 6858000"/>
              <a:gd name="connsiteX2608" fmla="*/ 12073250 w 12192000"/>
              <a:gd name="connsiteY2608" fmla="*/ 3358838 h 6858000"/>
              <a:gd name="connsiteX2609" fmla="*/ 12081371 w 12192000"/>
              <a:gd name="connsiteY2609" fmla="*/ 3354387 h 6858000"/>
              <a:gd name="connsiteX2610" fmla="*/ 12081371 w 12192000"/>
              <a:gd name="connsiteY2610" fmla="*/ 3349530 h 6858000"/>
              <a:gd name="connsiteX2611" fmla="*/ 12073250 w 12192000"/>
              <a:gd name="connsiteY2611" fmla="*/ 3347911 h 6858000"/>
              <a:gd name="connsiteX2612" fmla="*/ 12073988 w 12192000"/>
              <a:gd name="connsiteY2612" fmla="*/ 3351149 h 6858000"/>
              <a:gd name="connsiteX2613" fmla="*/ 12065129 w 12192000"/>
              <a:gd name="connsiteY2613" fmla="*/ 3353577 h 6858000"/>
              <a:gd name="connsiteX2614" fmla="*/ 12054056 w 12192000"/>
              <a:gd name="connsiteY2614" fmla="*/ 3341840 h 6858000"/>
              <a:gd name="connsiteX2615" fmla="*/ 12046673 w 12192000"/>
              <a:gd name="connsiteY2615" fmla="*/ 3339412 h 6858000"/>
              <a:gd name="connsiteX2616" fmla="*/ 12046673 w 12192000"/>
              <a:gd name="connsiteY2616" fmla="*/ 3329294 h 6858000"/>
              <a:gd name="connsiteX2617" fmla="*/ 12042982 w 12192000"/>
              <a:gd name="connsiteY2617" fmla="*/ 3320795 h 6858000"/>
              <a:gd name="connsiteX2618" fmla="*/ 12028217 w 12192000"/>
              <a:gd name="connsiteY2618" fmla="*/ 3315939 h 6858000"/>
              <a:gd name="connsiteX2619" fmla="*/ 12021573 w 12192000"/>
              <a:gd name="connsiteY2619" fmla="*/ 3305416 h 6858000"/>
              <a:gd name="connsiteX2620" fmla="*/ 12015667 w 12192000"/>
              <a:gd name="connsiteY2620" fmla="*/ 3302178 h 6858000"/>
              <a:gd name="connsiteX2621" fmla="*/ 12009761 w 12192000"/>
              <a:gd name="connsiteY2621" fmla="*/ 3296917 h 6858000"/>
              <a:gd name="connsiteX2622" fmla="*/ 12004593 w 12192000"/>
              <a:gd name="connsiteY2622" fmla="*/ 3296108 h 6858000"/>
              <a:gd name="connsiteX2623" fmla="*/ 12003117 w 12192000"/>
              <a:gd name="connsiteY2623" fmla="*/ 3300559 h 6858000"/>
              <a:gd name="connsiteX2624" fmla="*/ 12013452 w 12192000"/>
              <a:gd name="connsiteY2624" fmla="*/ 3317557 h 6858000"/>
              <a:gd name="connsiteX2625" fmla="*/ 12016405 w 12192000"/>
              <a:gd name="connsiteY2625" fmla="*/ 3332937 h 6858000"/>
              <a:gd name="connsiteX2626" fmla="*/ 12012714 w 12192000"/>
              <a:gd name="connsiteY2626" fmla="*/ 3333341 h 6858000"/>
              <a:gd name="connsiteX2627" fmla="*/ 12003117 w 12192000"/>
              <a:gd name="connsiteY2627" fmla="*/ 3318367 h 6858000"/>
              <a:gd name="connsiteX2628" fmla="*/ 11991305 w 12192000"/>
              <a:gd name="connsiteY2628" fmla="*/ 3311082 h 6858000"/>
              <a:gd name="connsiteX2629" fmla="*/ 11987614 w 12192000"/>
              <a:gd name="connsiteY2629" fmla="*/ 3303797 h 6858000"/>
              <a:gd name="connsiteX2630" fmla="*/ 11966943 w 12192000"/>
              <a:gd name="connsiteY2630" fmla="*/ 3296512 h 6858000"/>
              <a:gd name="connsiteX2631" fmla="*/ 11955869 w 12192000"/>
              <a:gd name="connsiteY2631" fmla="*/ 3297322 h 6858000"/>
              <a:gd name="connsiteX2632" fmla="*/ 11951440 w 12192000"/>
              <a:gd name="connsiteY2632" fmla="*/ 3303392 h 6858000"/>
              <a:gd name="connsiteX2633" fmla="*/ 11953655 w 12192000"/>
              <a:gd name="connsiteY2633" fmla="*/ 3309463 h 6858000"/>
              <a:gd name="connsiteX2634" fmla="*/ 11944057 w 12192000"/>
              <a:gd name="connsiteY2634" fmla="*/ 3314724 h 6858000"/>
              <a:gd name="connsiteX2635" fmla="*/ 11932984 w 12192000"/>
              <a:gd name="connsiteY2635" fmla="*/ 3304202 h 6858000"/>
              <a:gd name="connsiteX2636" fmla="*/ 11926340 w 12192000"/>
              <a:gd name="connsiteY2636" fmla="*/ 3309868 h 6858000"/>
              <a:gd name="connsiteX2637" fmla="*/ 11918219 w 12192000"/>
              <a:gd name="connsiteY2637" fmla="*/ 3311487 h 6858000"/>
              <a:gd name="connsiteX2638" fmla="*/ 11922648 w 12192000"/>
              <a:gd name="connsiteY2638" fmla="*/ 3303797 h 6858000"/>
              <a:gd name="connsiteX2639" fmla="*/ 11918957 w 12192000"/>
              <a:gd name="connsiteY2639" fmla="*/ 3296108 h 6858000"/>
              <a:gd name="connsiteX2640" fmla="*/ 11913051 w 12192000"/>
              <a:gd name="connsiteY2640" fmla="*/ 3298131 h 6858000"/>
              <a:gd name="connsiteX2641" fmla="*/ 11910098 w 12192000"/>
              <a:gd name="connsiteY2641" fmla="*/ 3307440 h 6858000"/>
              <a:gd name="connsiteX2642" fmla="*/ 11903454 w 12192000"/>
              <a:gd name="connsiteY2642" fmla="*/ 3296917 h 6858000"/>
              <a:gd name="connsiteX2643" fmla="*/ 11904931 w 12192000"/>
              <a:gd name="connsiteY2643" fmla="*/ 3285990 h 6858000"/>
              <a:gd name="connsiteX2644" fmla="*/ 11903454 w 12192000"/>
              <a:gd name="connsiteY2644" fmla="*/ 3280728 h 6858000"/>
              <a:gd name="connsiteX2645" fmla="*/ 11909360 w 12192000"/>
              <a:gd name="connsiteY2645" fmla="*/ 3274658 h 6858000"/>
              <a:gd name="connsiteX2646" fmla="*/ 11919695 w 12192000"/>
              <a:gd name="connsiteY2646" fmla="*/ 3262112 h 6858000"/>
              <a:gd name="connsiteX2647" fmla="*/ 11911575 w 12192000"/>
              <a:gd name="connsiteY2647" fmla="*/ 3256041 h 6858000"/>
              <a:gd name="connsiteX2648" fmla="*/ 11900501 w 12192000"/>
              <a:gd name="connsiteY2648" fmla="*/ 3254827 h 6858000"/>
              <a:gd name="connsiteX2649" fmla="*/ 11900501 w 12192000"/>
              <a:gd name="connsiteY2649" fmla="*/ 3260493 h 6858000"/>
              <a:gd name="connsiteX2650" fmla="*/ 11905669 w 12192000"/>
              <a:gd name="connsiteY2650" fmla="*/ 3265754 h 6858000"/>
              <a:gd name="connsiteX2651" fmla="*/ 11899763 w 12192000"/>
              <a:gd name="connsiteY2651" fmla="*/ 3273039 h 6858000"/>
              <a:gd name="connsiteX2652" fmla="*/ 11893119 w 12192000"/>
              <a:gd name="connsiteY2652" fmla="*/ 3272634 h 6858000"/>
              <a:gd name="connsiteX2653" fmla="*/ 11883521 w 12192000"/>
              <a:gd name="connsiteY2653" fmla="*/ 3260897 h 6858000"/>
              <a:gd name="connsiteX2654" fmla="*/ 11883521 w 12192000"/>
              <a:gd name="connsiteY2654" fmla="*/ 3251589 h 6858000"/>
              <a:gd name="connsiteX2655" fmla="*/ 11879092 w 12192000"/>
              <a:gd name="connsiteY2655" fmla="*/ 3250375 h 6858000"/>
              <a:gd name="connsiteX2656" fmla="*/ 11875401 w 12192000"/>
              <a:gd name="connsiteY2656" fmla="*/ 3252803 h 6858000"/>
              <a:gd name="connsiteX2657" fmla="*/ 11871710 w 12192000"/>
              <a:gd name="connsiteY2657" fmla="*/ 3249970 h 6858000"/>
              <a:gd name="connsiteX2658" fmla="*/ 11870971 w 12192000"/>
              <a:gd name="connsiteY2658" fmla="*/ 3233377 h 6858000"/>
              <a:gd name="connsiteX2659" fmla="*/ 11863589 w 12192000"/>
              <a:gd name="connsiteY2659" fmla="*/ 3220831 h 6858000"/>
              <a:gd name="connsiteX2660" fmla="*/ 11859898 w 12192000"/>
              <a:gd name="connsiteY2660" fmla="*/ 3207475 h 6858000"/>
              <a:gd name="connsiteX2661" fmla="*/ 11863589 w 12192000"/>
              <a:gd name="connsiteY2661" fmla="*/ 3201404 h 6858000"/>
              <a:gd name="connsiteX2662" fmla="*/ 11862112 w 12192000"/>
              <a:gd name="connsiteY2662" fmla="*/ 3197762 h 6858000"/>
              <a:gd name="connsiteX2663" fmla="*/ 11856206 w 12192000"/>
              <a:gd name="connsiteY2663" fmla="*/ 3197762 h 6858000"/>
              <a:gd name="connsiteX2664" fmla="*/ 11853253 w 12192000"/>
              <a:gd name="connsiteY2664" fmla="*/ 3187644 h 6858000"/>
              <a:gd name="connsiteX2665" fmla="*/ 11854730 w 12192000"/>
              <a:gd name="connsiteY2665" fmla="*/ 3176312 h 6858000"/>
              <a:gd name="connsiteX2666" fmla="*/ 11862112 w 12192000"/>
              <a:gd name="connsiteY2666" fmla="*/ 3184002 h 6858000"/>
              <a:gd name="connsiteX2667" fmla="*/ 11870233 w 12192000"/>
              <a:gd name="connsiteY2667" fmla="*/ 3185621 h 6858000"/>
              <a:gd name="connsiteX2668" fmla="*/ 11877616 w 12192000"/>
              <a:gd name="connsiteY2668" fmla="*/ 3181573 h 6858000"/>
              <a:gd name="connsiteX2669" fmla="*/ 11877616 w 12192000"/>
              <a:gd name="connsiteY2669" fmla="*/ 3175907 h 6858000"/>
              <a:gd name="connsiteX2670" fmla="*/ 11869495 w 12192000"/>
              <a:gd name="connsiteY2670" fmla="*/ 3160528 h 6858000"/>
              <a:gd name="connsiteX2671" fmla="*/ 11874663 w 12192000"/>
              <a:gd name="connsiteY2671" fmla="*/ 3149601 h 6858000"/>
              <a:gd name="connsiteX2672" fmla="*/ 11879830 w 12192000"/>
              <a:gd name="connsiteY2672" fmla="*/ 3126937 h 6858000"/>
              <a:gd name="connsiteX2673" fmla="*/ 11879830 w 12192000"/>
              <a:gd name="connsiteY2673" fmla="*/ 3107915 h 6858000"/>
              <a:gd name="connsiteX2674" fmla="*/ 11876877 w 12192000"/>
              <a:gd name="connsiteY2674" fmla="*/ 3096583 h 6858000"/>
              <a:gd name="connsiteX2675" fmla="*/ 11887213 w 12192000"/>
              <a:gd name="connsiteY2675" fmla="*/ 3077966 h 6858000"/>
              <a:gd name="connsiteX2676" fmla="*/ 11888689 w 12192000"/>
              <a:gd name="connsiteY2676" fmla="*/ 3067849 h 6858000"/>
              <a:gd name="connsiteX2677" fmla="*/ 11915266 w 12192000"/>
              <a:gd name="connsiteY2677" fmla="*/ 3049636 h 6858000"/>
              <a:gd name="connsiteX2678" fmla="*/ 11927078 w 12192000"/>
              <a:gd name="connsiteY2678" fmla="*/ 3049636 h 6858000"/>
              <a:gd name="connsiteX2679" fmla="*/ 11919695 w 12192000"/>
              <a:gd name="connsiteY2679" fmla="*/ 3053684 h 6858000"/>
              <a:gd name="connsiteX2680" fmla="*/ 11915266 w 12192000"/>
              <a:gd name="connsiteY2680" fmla="*/ 3049636 h 6858000"/>
              <a:gd name="connsiteX2681" fmla="*/ 11951440 w 12192000"/>
              <a:gd name="connsiteY2681" fmla="*/ 3039923 h 6858000"/>
              <a:gd name="connsiteX2682" fmla="*/ 11954393 w 12192000"/>
              <a:gd name="connsiteY2682" fmla="*/ 3044780 h 6858000"/>
              <a:gd name="connsiteX2683" fmla="*/ 11950702 w 12192000"/>
              <a:gd name="connsiteY2683" fmla="*/ 3051255 h 6858000"/>
              <a:gd name="connsiteX2684" fmla="*/ 11944796 w 12192000"/>
              <a:gd name="connsiteY2684" fmla="*/ 3047208 h 6858000"/>
              <a:gd name="connsiteX2685" fmla="*/ 11908622 w 12192000"/>
              <a:gd name="connsiteY2685" fmla="*/ 3029805 h 6858000"/>
              <a:gd name="connsiteX2686" fmla="*/ 11915266 w 12192000"/>
              <a:gd name="connsiteY2686" fmla="*/ 3035876 h 6858000"/>
              <a:gd name="connsiteX2687" fmla="*/ 11905669 w 12192000"/>
              <a:gd name="connsiteY2687" fmla="*/ 3037495 h 6858000"/>
              <a:gd name="connsiteX2688" fmla="*/ 11908622 w 12192000"/>
              <a:gd name="connsiteY2688" fmla="*/ 3029805 h 6858000"/>
              <a:gd name="connsiteX2689" fmla="*/ 2408162 w 12192000"/>
              <a:gd name="connsiteY2689" fmla="*/ 3020902 h 6858000"/>
              <a:gd name="connsiteX2690" fmla="*/ 2417021 w 12192000"/>
              <a:gd name="connsiteY2690" fmla="*/ 3023330 h 6858000"/>
              <a:gd name="connsiteX2691" fmla="*/ 2422189 w 12192000"/>
              <a:gd name="connsiteY2691" fmla="*/ 3020902 h 6858000"/>
              <a:gd name="connsiteX2692" fmla="*/ 2463530 w 12192000"/>
              <a:gd name="connsiteY2692" fmla="*/ 3028996 h 6858000"/>
              <a:gd name="connsiteX2693" fmla="*/ 2470175 w 12192000"/>
              <a:gd name="connsiteY2693" fmla="*/ 3033448 h 6858000"/>
              <a:gd name="connsiteX2694" fmla="*/ 2474604 w 12192000"/>
              <a:gd name="connsiteY2694" fmla="*/ 3031829 h 6858000"/>
              <a:gd name="connsiteX2695" fmla="*/ 2483463 w 12192000"/>
              <a:gd name="connsiteY2695" fmla="*/ 3031829 h 6858000"/>
              <a:gd name="connsiteX2696" fmla="*/ 2491584 w 12192000"/>
              <a:gd name="connsiteY2696" fmla="*/ 3045994 h 6858000"/>
              <a:gd name="connsiteX2697" fmla="*/ 2507087 w 12192000"/>
              <a:gd name="connsiteY2697" fmla="*/ 3048827 h 6858000"/>
              <a:gd name="connsiteX2698" fmla="*/ 2512993 w 12192000"/>
              <a:gd name="connsiteY2698" fmla="*/ 3048018 h 6858000"/>
              <a:gd name="connsiteX2699" fmla="*/ 2519637 w 12192000"/>
              <a:gd name="connsiteY2699" fmla="*/ 3052469 h 6858000"/>
              <a:gd name="connsiteX2700" fmla="*/ 2510778 w 12192000"/>
              <a:gd name="connsiteY2700" fmla="*/ 3055707 h 6858000"/>
              <a:gd name="connsiteX2701" fmla="*/ 2489369 w 12192000"/>
              <a:gd name="connsiteY2701" fmla="*/ 3053684 h 6858000"/>
              <a:gd name="connsiteX2702" fmla="*/ 2475342 w 12192000"/>
              <a:gd name="connsiteY2702" fmla="*/ 3050041 h 6858000"/>
              <a:gd name="connsiteX2703" fmla="*/ 2468698 w 12192000"/>
              <a:gd name="connsiteY2703" fmla="*/ 3052065 h 6858000"/>
              <a:gd name="connsiteX2704" fmla="*/ 2478295 w 12192000"/>
              <a:gd name="connsiteY2704" fmla="*/ 3052065 h 6858000"/>
              <a:gd name="connsiteX2705" fmla="*/ 2492322 w 12192000"/>
              <a:gd name="connsiteY2705" fmla="*/ 3059754 h 6858000"/>
              <a:gd name="connsiteX2706" fmla="*/ 2505610 w 12192000"/>
              <a:gd name="connsiteY2706" fmla="*/ 3065825 h 6858000"/>
              <a:gd name="connsiteX2707" fmla="*/ 2513731 w 12192000"/>
              <a:gd name="connsiteY2707" fmla="*/ 3065420 h 6858000"/>
              <a:gd name="connsiteX2708" fmla="*/ 2526281 w 12192000"/>
              <a:gd name="connsiteY2708" fmla="*/ 3069063 h 6858000"/>
              <a:gd name="connsiteX2709" fmla="*/ 2533664 w 12192000"/>
              <a:gd name="connsiteY2709" fmla="*/ 3069063 h 6858000"/>
              <a:gd name="connsiteX2710" fmla="*/ 2553596 w 12192000"/>
              <a:gd name="connsiteY2710" fmla="*/ 3079585 h 6858000"/>
              <a:gd name="connsiteX2711" fmla="*/ 2558026 w 12192000"/>
              <a:gd name="connsiteY2711" fmla="*/ 3086465 h 6858000"/>
              <a:gd name="connsiteX2712" fmla="*/ 2553596 w 12192000"/>
              <a:gd name="connsiteY2712" fmla="*/ 3093750 h 6858000"/>
              <a:gd name="connsiteX2713" fmla="*/ 2546952 w 12192000"/>
              <a:gd name="connsiteY2713" fmla="*/ 3093750 h 6858000"/>
              <a:gd name="connsiteX2714" fmla="*/ 2543999 w 12192000"/>
              <a:gd name="connsiteY2714" fmla="*/ 3101035 h 6858000"/>
              <a:gd name="connsiteX2715" fmla="*/ 2529972 w 12192000"/>
              <a:gd name="connsiteY2715" fmla="*/ 3097797 h 6858000"/>
              <a:gd name="connsiteX2716" fmla="*/ 2518899 w 12192000"/>
              <a:gd name="connsiteY2716" fmla="*/ 3096988 h 6858000"/>
              <a:gd name="connsiteX2717" fmla="*/ 2511516 w 12192000"/>
              <a:gd name="connsiteY2717" fmla="*/ 3091727 h 6858000"/>
              <a:gd name="connsiteX2718" fmla="*/ 2501919 w 12192000"/>
              <a:gd name="connsiteY2718" fmla="*/ 3094964 h 6858000"/>
              <a:gd name="connsiteX2719" fmla="*/ 2486416 w 12192000"/>
              <a:gd name="connsiteY2719" fmla="*/ 3092941 h 6858000"/>
              <a:gd name="connsiteX2720" fmla="*/ 2472389 w 12192000"/>
              <a:gd name="connsiteY2720" fmla="*/ 3095369 h 6858000"/>
              <a:gd name="connsiteX2721" fmla="*/ 2459101 w 12192000"/>
              <a:gd name="connsiteY2721" fmla="*/ 3106701 h 6858000"/>
              <a:gd name="connsiteX2722" fmla="*/ 2445813 w 12192000"/>
              <a:gd name="connsiteY2722" fmla="*/ 3109939 h 6858000"/>
              <a:gd name="connsiteX2723" fmla="*/ 2439907 w 12192000"/>
              <a:gd name="connsiteY2723" fmla="*/ 3106701 h 6858000"/>
              <a:gd name="connsiteX2724" fmla="*/ 2439168 w 12192000"/>
              <a:gd name="connsiteY2724" fmla="*/ 3097797 h 6858000"/>
              <a:gd name="connsiteX2725" fmla="*/ 2431786 w 12192000"/>
              <a:gd name="connsiteY2725" fmla="*/ 3093750 h 6858000"/>
              <a:gd name="connsiteX2726" fmla="*/ 2425880 w 12192000"/>
              <a:gd name="connsiteY2726" fmla="*/ 3105082 h 6858000"/>
              <a:gd name="connsiteX2727" fmla="*/ 2419236 w 12192000"/>
              <a:gd name="connsiteY2727" fmla="*/ 3104273 h 6858000"/>
              <a:gd name="connsiteX2728" fmla="*/ 2413330 w 12192000"/>
              <a:gd name="connsiteY2728" fmla="*/ 3099416 h 6858000"/>
              <a:gd name="connsiteX2729" fmla="*/ 2408900 w 12192000"/>
              <a:gd name="connsiteY2729" fmla="*/ 3105892 h 6858000"/>
              <a:gd name="connsiteX2730" fmla="*/ 2410377 w 12192000"/>
              <a:gd name="connsiteY2730" fmla="*/ 3110344 h 6858000"/>
              <a:gd name="connsiteX2731" fmla="*/ 2398565 w 12192000"/>
              <a:gd name="connsiteY2731" fmla="*/ 3125318 h 6858000"/>
              <a:gd name="connsiteX2732" fmla="*/ 2391921 w 12192000"/>
              <a:gd name="connsiteY2732" fmla="*/ 3139078 h 6858000"/>
              <a:gd name="connsiteX2733" fmla="*/ 2386015 w 12192000"/>
              <a:gd name="connsiteY2733" fmla="*/ 3136245 h 6858000"/>
              <a:gd name="connsiteX2734" fmla="*/ 2383062 w 12192000"/>
              <a:gd name="connsiteY2734" fmla="*/ 3131389 h 6858000"/>
              <a:gd name="connsiteX2735" fmla="*/ 2374203 w 12192000"/>
              <a:gd name="connsiteY2735" fmla="*/ 3128151 h 6858000"/>
              <a:gd name="connsiteX2736" fmla="*/ 2377156 w 12192000"/>
              <a:gd name="connsiteY2736" fmla="*/ 3120462 h 6858000"/>
              <a:gd name="connsiteX2737" fmla="*/ 2371988 w 12192000"/>
              <a:gd name="connsiteY2737" fmla="*/ 3110344 h 6858000"/>
              <a:gd name="connsiteX2738" fmla="*/ 2366820 w 12192000"/>
              <a:gd name="connsiteY2738" fmla="*/ 3109939 h 6858000"/>
              <a:gd name="connsiteX2739" fmla="*/ 2359438 w 12192000"/>
              <a:gd name="connsiteY2739" fmla="*/ 3109129 h 6858000"/>
              <a:gd name="connsiteX2740" fmla="*/ 2350579 w 12192000"/>
              <a:gd name="connsiteY2740" fmla="*/ 3105487 h 6858000"/>
              <a:gd name="connsiteX2741" fmla="*/ 2346150 w 12192000"/>
              <a:gd name="connsiteY2741" fmla="*/ 3108725 h 6858000"/>
              <a:gd name="connsiteX2742" fmla="*/ 2318835 w 12192000"/>
              <a:gd name="connsiteY2742" fmla="*/ 3107915 h 6858000"/>
              <a:gd name="connsiteX2743" fmla="*/ 2309237 w 12192000"/>
              <a:gd name="connsiteY2743" fmla="*/ 3103059 h 6858000"/>
              <a:gd name="connsiteX2744" fmla="*/ 2287090 w 12192000"/>
              <a:gd name="connsiteY2744" fmla="*/ 3103059 h 6858000"/>
              <a:gd name="connsiteX2745" fmla="*/ 2281922 w 12192000"/>
              <a:gd name="connsiteY2745" fmla="*/ 3107106 h 6858000"/>
              <a:gd name="connsiteX2746" fmla="*/ 2281184 w 12192000"/>
              <a:gd name="connsiteY2746" fmla="*/ 3115200 h 6858000"/>
              <a:gd name="connsiteX2747" fmla="*/ 2275278 w 12192000"/>
              <a:gd name="connsiteY2747" fmla="*/ 3113581 h 6858000"/>
              <a:gd name="connsiteX2748" fmla="*/ 2263466 w 12192000"/>
              <a:gd name="connsiteY2748" fmla="*/ 3100630 h 6858000"/>
              <a:gd name="connsiteX2749" fmla="*/ 2251654 w 12192000"/>
              <a:gd name="connsiteY2749" fmla="*/ 3099416 h 6858000"/>
              <a:gd name="connsiteX2750" fmla="*/ 2247963 w 12192000"/>
              <a:gd name="connsiteY2750" fmla="*/ 3091727 h 6858000"/>
              <a:gd name="connsiteX2751" fmla="*/ 2251654 w 12192000"/>
              <a:gd name="connsiteY2751" fmla="*/ 3086061 h 6858000"/>
              <a:gd name="connsiteX2752" fmla="*/ 2261990 w 12192000"/>
              <a:gd name="connsiteY2752" fmla="*/ 3081204 h 6858000"/>
              <a:gd name="connsiteX2753" fmla="*/ 2270849 w 12192000"/>
              <a:gd name="connsiteY2753" fmla="*/ 3088489 h 6858000"/>
              <a:gd name="connsiteX2754" fmla="*/ 2285614 w 12192000"/>
              <a:gd name="connsiteY2754" fmla="*/ 3084847 h 6858000"/>
              <a:gd name="connsiteX2755" fmla="*/ 2290043 w 12192000"/>
              <a:gd name="connsiteY2755" fmla="*/ 3086465 h 6858000"/>
              <a:gd name="connsiteX2756" fmla="*/ 2290781 w 12192000"/>
              <a:gd name="connsiteY2756" fmla="*/ 3090917 h 6858000"/>
              <a:gd name="connsiteX2757" fmla="*/ 2303331 w 12192000"/>
              <a:gd name="connsiteY2757" fmla="*/ 3086465 h 6858000"/>
              <a:gd name="connsiteX2758" fmla="*/ 2313667 w 12192000"/>
              <a:gd name="connsiteY2758" fmla="*/ 3090513 h 6858000"/>
              <a:gd name="connsiteX2759" fmla="*/ 2325479 w 12192000"/>
              <a:gd name="connsiteY2759" fmla="*/ 3089298 h 6858000"/>
              <a:gd name="connsiteX2760" fmla="*/ 2334338 w 12192000"/>
              <a:gd name="connsiteY2760" fmla="*/ 3091727 h 6858000"/>
              <a:gd name="connsiteX2761" fmla="*/ 2338029 w 12192000"/>
              <a:gd name="connsiteY2761" fmla="*/ 3088894 h 6858000"/>
              <a:gd name="connsiteX2762" fmla="*/ 2358700 w 12192000"/>
              <a:gd name="connsiteY2762" fmla="*/ 3089703 h 6858000"/>
              <a:gd name="connsiteX2763" fmla="*/ 2360915 w 12192000"/>
              <a:gd name="connsiteY2763" fmla="*/ 3084037 h 6858000"/>
              <a:gd name="connsiteX2764" fmla="*/ 2349841 w 12192000"/>
              <a:gd name="connsiteY2764" fmla="*/ 3075133 h 6858000"/>
              <a:gd name="connsiteX2765" fmla="*/ 2340982 w 12192000"/>
              <a:gd name="connsiteY2765" fmla="*/ 3072705 h 6858000"/>
              <a:gd name="connsiteX2766" fmla="*/ 2336552 w 12192000"/>
              <a:gd name="connsiteY2766" fmla="*/ 3065016 h 6858000"/>
              <a:gd name="connsiteX2767" fmla="*/ 2339505 w 12192000"/>
              <a:gd name="connsiteY2767" fmla="*/ 3053279 h 6858000"/>
              <a:gd name="connsiteX2768" fmla="*/ 2336552 w 12192000"/>
              <a:gd name="connsiteY2768" fmla="*/ 3045994 h 6858000"/>
              <a:gd name="connsiteX2769" fmla="*/ 2338767 w 12192000"/>
              <a:gd name="connsiteY2769" fmla="*/ 3041137 h 6858000"/>
              <a:gd name="connsiteX2770" fmla="*/ 2312190 w 12192000"/>
              <a:gd name="connsiteY2770" fmla="*/ 3033043 h 6858000"/>
              <a:gd name="connsiteX2771" fmla="*/ 2302593 w 12192000"/>
              <a:gd name="connsiteY2771" fmla="*/ 3027782 h 6858000"/>
              <a:gd name="connsiteX2772" fmla="*/ 2305546 w 12192000"/>
              <a:gd name="connsiteY2772" fmla="*/ 3022925 h 6858000"/>
              <a:gd name="connsiteX2773" fmla="*/ 2324002 w 12192000"/>
              <a:gd name="connsiteY2773" fmla="*/ 3022925 h 6858000"/>
              <a:gd name="connsiteX2774" fmla="*/ 2332861 w 12192000"/>
              <a:gd name="connsiteY2774" fmla="*/ 3025354 h 6858000"/>
              <a:gd name="connsiteX2775" fmla="*/ 2338767 w 12192000"/>
              <a:gd name="connsiteY2775" fmla="*/ 3022116 h 6858000"/>
              <a:gd name="connsiteX2776" fmla="*/ 2360176 w 12192000"/>
              <a:gd name="connsiteY2776" fmla="*/ 3024544 h 6858000"/>
              <a:gd name="connsiteX2777" fmla="*/ 2368297 w 12192000"/>
              <a:gd name="connsiteY2777" fmla="*/ 3032234 h 6858000"/>
              <a:gd name="connsiteX2778" fmla="*/ 2377156 w 12192000"/>
              <a:gd name="connsiteY2778" fmla="*/ 3030615 h 6858000"/>
              <a:gd name="connsiteX2779" fmla="*/ 2386015 w 12192000"/>
              <a:gd name="connsiteY2779" fmla="*/ 3032638 h 6858000"/>
              <a:gd name="connsiteX2780" fmla="*/ 2391183 w 12192000"/>
              <a:gd name="connsiteY2780" fmla="*/ 3023735 h 6858000"/>
              <a:gd name="connsiteX2781" fmla="*/ 11929293 w 12192000"/>
              <a:gd name="connsiteY2781" fmla="*/ 3017259 h 6858000"/>
              <a:gd name="connsiteX2782" fmla="*/ 11927816 w 12192000"/>
              <a:gd name="connsiteY2782" fmla="*/ 3026972 h 6858000"/>
              <a:gd name="connsiteX2783" fmla="*/ 11921910 w 12192000"/>
              <a:gd name="connsiteY2783" fmla="*/ 3022116 h 6858000"/>
              <a:gd name="connsiteX2784" fmla="*/ 2337291 w 12192000"/>
              <a:gd name="connsiteY2784" fmla="*/ 3007546 h 6858000"/>
              <a:gd name="connsiteX2785" fmla="*/ 2354270 w 12192000"/>
              <a:gd name="connsiteY2785" fmla="*/ 3016855 h 6858000"/>
              <a:gd name="connsiteX2786" fmla="*/ 2335814 w 12192000"/>
              <a:gd name="connsiteY2786" fmla="*/ 3017259 h 6858000"/>
              <a:gd name="connsiteX2787" fmla="*/ 2327694 w 12192000"/>
              <a:gd name="connsiteY2787" fmla="*/ 3011998 h 6858000"/>
              <a:gd name="connsiteX2788" fmla="*/ 11377086 w 12192000"/>
              <a:gd name="connsiteY2788" fmla="*/ 2989334 h 6858000"/>
              <a:gd name="connsiteX2789" fmla="*/ 11387422 w 12192000"/>
              <a:gd name="connsiteY2789" fmla="*/ 2992976 h 6858000"/>
              <a:gd name="connsiteX2790" fmla="*/ 11397757 w 12192000"/>
              <a:gd name="connsiteY2790" fmla="*/ 2999047 h 6858000"/>
              <a:gd name="connsiteX2791" fmla="*/ 11402186 w 12192000"/>
              <a:gd name="connsiteY2791" fmla="*/ 3011189 h 6858000"/>
              <a:gd name="connsiteX2792" fmla="*/ 11394804 w 12192000"/>
              <a:gd name="connsiteY2792" fmla="*/ 3022521 h 6858000"/>
              <a:gd name="connsiteX2793" fmla="*/ 11392589 w 12192000"/>
              <a:gd name="connsiteY2793" fmla="*/ 3028996 h 6858000"/>
              <a:gd name="connsiteX2794" fmla="*/ 11387422 w 12192000"/>
              <a:gd name="connsiteY2794" fmla="*/ 3032638 h 6858000"/>
              <a:gd name="connsiteX2795" fmla="*/ 11382254 w 12192000"/>
              <a:gd name="connsiteY2795" fmla="*/ 3046803 h 6858000"/>
              <a:gd name="connsiteX2796" fmla="*/ 11384469 w 12192000"/>
              <a:gd name="connsiteY2796" fmla="*/ 3054898 h 6858000"/>
              <a:gd name="connsiteX2797" fmla="*/ 11377086 w 12192000"/>
              <a:gd name="connsiteY2797" fmla="*/ 3061778 h 6858000"/>
              <a:gd name="connsiteX2798" fmla="*/ 11368227 w 12192000"/>
              <a:gd name="connsiteY2798" fmla="*/ 3063397 h 6858000"/>
              <a:gd name="connsiteX2799" fmla="*/ 11367489 w 12192000"/>
              <a:gd name="connsiteY2799" fmla="*/ 3068658 h 6858000"/>
              <a:gd name="connsiteX2800" fmla="*/ 11360845 w 12192000"/>
              <a:gd name="connsiteY2800" fmla="*/ 3075943 h 6858000"/>
              <a:gd name="connsiteX2801" fmla="*/ 11352724 w 12192000"/>
              <a:gd name="connsiteY2801" fmla="*/ 3073919 h 6858000"/>
              <a:gd name="connsiteX2802" fmla="*/ 11344603 w 12192000"/>
              <a:gd name="connsiteY2802" fmla="*/ 3075538 h 6858000"/>
              <a:gd name="connsiteX2803" fmla="*/ 11342389 w 12192000"/>
              <a:gd name="connsiteY2803" fmla="*/ 3083632 h 6858000"/>
              <a:gd name="connsiteX2804" fmla="*/ 11336483 w 12192000"/>
              <a:gd name="connsiteY2804" fmla="*/ 3086465 h 6858000"/>
              <a:gd name="connsiteX2805" fmla="*/ 11327624 w 12192000"/>
              <a:gd name="connsiteY2805" fmla="*/ 3080799 h 6858000"/>
              <a:gd name="connsiteX2806" fmla="*/ 11320241 w 12192000"/>
              <a:gd name="connsiteY2806" fmla="*/ 3081204 h 6858000"/>
              <a:gd name="connsiteX2807" fmla="*/ 11313597 w 12192000"/>
              <a:gd name="connsiteY2807" fmla="*/ 3076348 h 6858000"/>
              <a:gd name="connsiteX2808" fmla="*/ 11303262 w 12192000"/>
              <a:gd name="connsiteY2808" fmla="*/ 3076348 h 6858000"/>
              <a:gd name="connsiteX2809" fmla="*/ 11293665 w 12192000"/>
              <a:gd name="connsiteY2809" fmla="*/ 3069063 h 6858000"/>
              <a:gd name="connsiteX2810" fmla="*/ 11294403 w 12192000"/>
              <a:gd name="connsiteY2810" fmla="*/ 3063801 h 6858000"/>
              <a:gd name="connsiteX2811" fmla="*/ 11289235 w 12192000"/>
              <a:gd name="connsiteY2811" fmla="*/ 3054898 h 6858000"/>
              <a:gd name="connsiteX2812" fmla="*/ 11288497 w 12192000"/>
              <a:gd name="connsiteY2812" fmla="*/ 3037495 h 6858000"/>
              <a:gd name="connsiteX2813" fmla="*/ 11284067 w 12192000"/>
              <a:gd name="connsiteY2813" fmla="*/ 3030210 h 6858000"/>
              <a:gd name="connsiteX2814" fmla="*/ 11296618 w 12192000"/>
              <a:gd name="connsiteY2814" fmla="*/ 3017664 h 6858000"/>
              <a:gd name="connsiteX2815" fmla="*/ 11312121 w 12192000"/>
              <a:gd name="connsiteY2815" fmla="*/ 3009570 h 6858000"/>
              <a:gd name="connsiteX2816" fmla="*/ 11314335 w 12192000"/>
              <a:gd name="connsiteY2816" fmla="*/ 3000666 h 6858000"/>
              <a:gd name="connsiteX2817" fmla="*/ 11323194 w 12192000"/>
              <a:gd name="connsiteY2817" fmla="*/ 2999452 h 6858000"/>
              <a:gd name="connsiteX2818" fmla="*/ 11332792 w 12192000"/>
              <a:gd name="connsiteY2818" fmla="*/ 2995000 h 6858000"/>
              <a:gd name="connsiteX2819" fmla="*/ 11342389 w 12192000"/>
              <a:gd name="connsiteY2819" fmla="*/ 2995000 h 6858000"/>
              <a:gd name="connsiteX2820" fmla="*/ 11349033 w 12192000"/>
              <a:gd name="connsiteY2820" fmla="*/ 2990548 h 6858000"/>
              <a:gd name="connsiteX2821" fmla="*/ 11354201 w 12192000"/>
              <a:gd name="connsiteY2821" fmla="*/ 2992167 h 6858000"/>
              <a:gd name="connsiteX2822" fmla="*/ 11364536 w 12192000"/>
              <a:gd name="connsiteY2822" fmla="*/ 2990143 h 6858000"/>
              <a:gd name="connsiteX2823" fmla="*/ 11369704 w 12192000"/>
              <a:gd name="connsiteY2823" fmla="*/ 2993786 h 6858000"/>
              <a:gd name="connsiteX2824" fmla="*/ 11374871 w 12192000"/>
              <a:gd name="connsiteY2824" fmla="*/ 2941982 h 6858000"/>
              <a:gd name="connsiteX2825" fmla="*/ 11383730 w 12192000"/>
              <a:gd name="connsiteY2825" fmla="*/ 2945220 h 6858000"/>
              <a:gd name="connsiteX2826" fmla="*/ 11383730 w 12192000"/>
              <a:gd name="connsiteY2826" fmla="*/ 2949267 h 6858000"/>
              <a:gd name="connsiteX2827" fmla="*/ 11374133 w 12192000"/>
              <a:gd name="connsiteY2827" fmla="*/ 2947648 h 6858000"/>
              <a:gd name="connsiteX2828" fmla="*/ 11366751 w 12192000"/>
              <a:gd name="connsiteY2828" fmla="*/ 2948053 h 6858000"/>
              <a:gd name="connsiteX2829" fmla="*/ 11363060 w 12192000"/>
              <a:gd name="connsiteY2829" fmla="*/ 2943601 h 6858000"/>
              <a:gd name="connsiteX2830" fmla="*/ 1890653 w 12192000"/>
              <a:gd name="connsiteY2830" fmla="*/ 2853755 h 6858000"/>
              <a:gd name="connsiteX2831" fmla="*/ 1914277 w 12192000"/>
              <a:gd name="connsiteY2831" fmla="*/ 2857397 h 6858000"/>
              <a:gd name="connsiteX2832" fmla="*/ 1923136 w 12192000"/>
              <a:gd name="connsiteY2832" fmla="*/ 2867110 h 6858000"/>
              <a:gd name="connsiteX2833" fmla="*/ 1938639 w 12192000"/>
              <a:gd name="connsiteY2833" fmla="*/ 2869943 h 6858000"/>
              <a:gd name="connsiteX2834" fmla="*/ 1950451 w 12192000"/>
              <a:gd name="connsiteY2834" fmla="*/ 2865896 h 6858000"/>
              <a:gd name="connsiteX2835" fmla="*/ 1987363 w 12192000"/>
              <a:gd name="connsiteY2835" fmla="*/ 2870753 h 6858000"/>
              <a:gd name="connsiteX2836" fmla="*/ 1991793 w 12192000"/>
              <a:gd name="connsiteY2836" fmla="*/ 2876014 h 6858000"/>
              <a:gd name="connsiteX2837" fmla="*/ 2001390 w 12192000"/>
              <a:gd name="connsiteY2837" fmla="*/ 2873990 h 6858000"/>
              <a:gd name="connsiteX2838" fmla="*/ 2012463 w 12192000"/>
              <a:gd name="connsiteY2838" fmla="*/ 2885727 h 6858000"/>
              <a:gd name="connsiteX2839" fmla="*/ 2016155 w 12192000"/>
              <a:gd name="connsiteY2839" fmla="*/ 2895440 h 6858000"/>
              <a:gd name="connsiteX2840" fmla="*/ 2026490 w 12192000"/>
              <a:gd name="connsiteY2840" fmla="*/ 2899892 h 6858000"/>
              <a:gd name="connsiteX2841" fmla="*/ 2053805 w 12192000"/>
              <a:gd name="connsiteY2841" fmla="*/ 2901106 h 6858000"/>
              <a:gd name="connsiteX2842" fmla="*/ 2066355 w 12192000"/>
              <a:gd name="connsiteY2842" fmla="*/ 2910415 h 6858000"/>
              <a:gd name="connsiteX2843" fmla="*/ 2078167 w 12192000"/>
              <a:gd name="connsiteY2843" fmla="*/ 2916081 h 6858000"/>
              <a:gd name="connsiteX2844" fmla="*/ 2090717 w 12192000"/>
              <a:gd name="connsiteY2844" fmla="*/ 2927008 h 6858000"/>
              <a:gd name="connsiteX2845" fmla="*/ 2109173 w 12192000"/>
              <a:gd name="connsiteY2845" fmla="*/ 2931055 h 6858000"/>
              <a:gd name="connsiteX2846" fmla="*/ 2115818 w 12192000"/>
              <a:gd name="connsiteY2846" fmla="*/ 2937126 h 6858000"/>
              <a:gd name="connsiteX2847" fmla="*/ 2118770 w 12192000"/>
              <a:gd name="connsiteY2847" fmla="*/ 2931460 h 6858000"/>
              <a:gd name="connsiteX2848" fmla="*/ 2123938 w 12192000"/>
              <a:gd name="connsiteY2848" fmla="*/ 2933888 h 6858000"/>
              <a:gd name="connsiteX2849" fmla="*/ 2121724 w 12192000"/>
              <a:gd name="connsiteY2849" fmla="*/ 2939149 h 6858000"/>
              <a:gd name="connsiteX2850" fmla="*/ 2126153 w 12192000"/>
              <a:gd name="connsiteY2850" fmla="*/ 2943601 h 6858000"/>
              <a:gd name="connsiteX2851" fmla="*/ 2133535 w 12192000"/>
              <a:gd name="connsiteY2851" fmla="*/ 2935912 h 6858000"/>
              <a:gd name="connsiteX2852" fmla="*/ 2146824 w 12192000"/>
              <a:gd name="connsiteY2852" fmla="*/ 2945220 h 6858000"/>
              <a:gd name="connsiteX2853" fmla="*/ 2154944 w 12192000"/>
              <a:gd name="connsiteY2853" fmla="*/ 2951696 h 6858000"/>
              <a:gd name="connsiteX2854" fmla="*/ 2160112 w 12192000"/>
              <a:gd name="connsiteY2854" fmla="*/ 2947648 h 6858000"/>
              <a:gd name="connsiteX2855" fmla="*/ 2177830 w 12192000"/>
              <a:gd name="connsiteY2855" fmla="*/ 2959790 h 6858000"/>
              <a:gd name="connsiteX2856" fmla="*/ 2187427 w 12192000"/>
              <a:gd name="connsiteY2856" fmla="*/ 2960599 h 6858000"/>
              <a:gd name="connsiteX2857" fmla="*/ 2195548 w 12192000"/>
              <a:gd name="connsiteY2857" fmla="*/ 2957766 h 6858000"/>
              <a:gd name="connsiteX2858" fmla="*/ 2201454 w 12192000"/>
              <a:gd name="connsiteY2858" fmla="*/ 2959385 h 6858000"/>
              <a:gd name="connsiteX2859" fmla="*/ 2197763 w 12192000"/>
              <a:gd name="connsiteY2859" fmla="*/ 2970717 h 6858000"/>
              <a:gd name="connsiteX2860" fmla="*/ 2192595 w 12192000"/>
              <a:gd name="connsiteY2860" fmla="*/ 2975574 h 6858000"/>
              <a:gd name="connsiteX2861" fmla="*/ 2199239 w 12192000"/>
              <a:gd name="connsiteY2861" fmla="*/ 2977597 h 6858000"/>
              <a:gd name="connsiteX2862" fmla="*/ 2225078 w 12192000"/>
              <a:gd name="connsiteY2862" fmla="*/ 2977597 h 6858000"/>
              <a:gd name="connsiteX2863" fmla="*/ 2247225 w 12192000"/>
              <a:gd name="connsiteY2863" fmla="*/ 2986096 h 6858000"/>
              <a:gd name="connsiteX2864" fmla="*/ 2253131 w 12192000"/>
              <a:gd name="connsiteY2864" fmla="*/ 2998642 h 6858000"/>
              <a:gd name="connsiteX2865" fmla="*/ 2261990 w 12192000"/>
              <a:gd name="connsiteY2865" fmla="*/ 2999452 h 6858000"/>
              <a:gd name="connsiteX2866" fmla="*/ 2266419 w 12192000"/>
              <a:gd name="connsiteY2866" fmla="*/ 3003904 h 6858000"/>
              <a:gd name="connsiteX2867" fmla="*/ 2261252 w 12192000"/>
              <a:gd name="connsiteY2867" fmla="*/ 3013212 h 6858000"/>
              <a:gd name="connsiteX2868" fmla="*/ 2248701 w 12192000"/>
              <a:gd name="connsiteY2868" fmla="*/ 3016045 h 6858000"/>
              <a:gd name="connsiteX2869" fmla="*/ 2231722 w 12192000"/>
              <a:gd name="connsiteY2869" fmla="*/ 3014022 h 6858000"/>
              <a:gd name="connsiteX2870" fmla="*/ 2224339 w 12192000"/>
              <a:gd name="connsiteY2870" fmla="*/ 3019688 h 6858000"/>
              <a:gd name="connsiteX2871" fmla="*/ 2218433 w 12192000"/>
              <a:gd name="connsiteY2871" fmla="*/ 3018473 h 6858000"/>
              <a:gd name="connsiteX2872" fmla="*/ 2214742 w 12192000"/>
              <a:gd name="connsiteY2872" fmla="*/ 3023735 h 6858000"/>
              <a:gd name="connsiteX2873" fmla="*/ 2189642 w 12192000"/>
              <a:gd name="connsiteY2873" fmla="*/ 3028996 h 6858000"/>
              <a:gd name="connsiteX2874" fmla="*/ 2172662 w 12192000"/>
              <a:gd name="connsiteY2874" fmla="*/ 3022116 h 6858000"/>
              <a:gd name="connsiteX2875" fmla="*/ 2158636 w 12192000"/>
              <a:gd name="connsiteY2875" fmla="*/ 3020497 h 6858000"/>
              <a:gd name="connsiteX2876" fmla="*/ 2134274 w 12192000"/>
              <a:gd name="connsiteY2876" fmla="*/ 3025758 h 6858000"/>
              <a:gd name="connsiteX2877" fmla="*/ 2126153 w 12192000"/>
              <a:gd name="connsiteY2877" fmla="*/ 3022116 h 6858000"/>
              <a:gd name="connsiteX2878" fmla="*/ 2114341 w 12192000"/>
              <a:gd name="connsiteY2878" fmla="*/ 3028187 h 6858000"/>
              <a:gd name="connsiteX2879" fmla="*/ 2096623 w 12192000"/>
              <a:gd name="connsiteY2879" fmla="*/ 3024949 h 6858000"/>
              <a:gd name="connsiteX2880" fmla="*/ 2097361 w 12192000"/>
              <a:gd name="connsiteY2880" fmla="*/ 3016855 h 6858000"/>
              <a:gd name="connsiteX2881" fmla="*/ 2113603 w 12192000"/>
              <a:gd name="connsiteY2881" fmla="*/ 3003094 h 6858000"/>
              <a:gd name="connsiteX2882" fmla="*/ 2126153 w 12192000"/>
              <a:gd name="connsiteY2882" fmla="*/ 3000261 h 6858000"/>
              <a:gd name="connsiteX2883" fmla="*/ 2127629 w 12192000"/>
              <a:gd name="connsiteY2883" fmla="*/ 2991358 h 6858000"/>
              <a:gd name="connsiteX2884" fmla="*/ 2119509 w 12192000"/>
              <a:gd name="connsiteY2884" fmla="*/ 2988525 h 6858000"/>
              <a:gd name="connsiteX2885" fmla="*/ 2117294 w 12192000"/>
              <a:gd name="connsiteY2885" fmla="*/ 2984073 h 6858000"/>
              <a:gd name="connsiteX2886" fmla="*/ 2099576 w 12192000"/>
              <a:gd name="connsiteY2886" fmla="*/ 2983668 h 6858000"/>
              <a:gd name="connsiteX2887" fmla="*/ 2088503 w 12192000"/>
              <a:gd name="connsiteY2887" fmla="*/ 2977597 h 6858000"/>
              <a:gd name="connsiteX2888" fmla="*/ 2084811 w 12192000"/>
              <a:gd name="connsiteY2888" fmla="*/ 2980835 h 6858000"/>
              <a:gd name="connsiteX2889" fmla="*/ 2076690 w 12192000"/>
              <a:gd name="connsiteY2889" fmla="*/ 2980430 h 6858000"/>
              <a:gd name="connsiteX2890" fmla="*/ 2059711 w 12192000"/>
              <a:gd name="connsiteY2890" fmla="*/ 2962623 h 6858000"/>
              <a:gd name="connsiteX2891" fmla="*/ 2051590 w 12192000"/>
              <a:gd name="connsiteY2891" fmla="*/ 2935102 h 6858000"/>
              <a:gd name="connsiteX2892" fmla="*/ 2045684 w 12192000"/>
              <a:gd name="connsiteY2892" fmla="*/ 2933079 h 6858000"/>
              <a:gd name="connsiteX2893" fmla="*/ 2032396 w 12192000"/>
              <a:gd name="connsiteY2893" fmla="*/ 2937531 h 6858000"/>
              <a:gd name="connsiteX2894" fmla="*/ 2025014 w 12192000"/>
              <a:gd name="connsiteY2894" fmla="*/ 2934293 h 6858000"/>
              <a:gd name="connsiteX2895" fmla="*/ 2015416 w 12192000"/>
              <a:gd name="connsiteY2895" fmla="*/ 2935507 h 6858000"/>
              <a:gd name="connsiteX2896" fmla="*/ 2006557 w 12192000"/>
              <a:gd name="connsiteY2896" fmla="*/ 2929032 h 6858000"/>
              <a:gd name="connsiteX2897" fmla="*/ 2001390 w 12192000"/>
              <a:gd name="connsiteY2897" fmla="*/ 2931865 h 6858000"/>
              <a:gd name="connsiteX2898" fmla="*/ 1988840 w 12192000"/>
              <a:gd name="connsiteY2898" fmla="*/ 2929841 h 6858000"/>
              <a:gd name="connsiteX2899" fmla="*/ 1972598 w 12192000"/>
              <a:gd name="connsiteY2899" fmla="*/ 2918914 h 6858000"/>
              <a:gd name="connsiteX2900" fmla="*/ 1971860 w 12192000"/>
              <a:gd name="connsiteY2900" fmla="*/ 2914057 h 6858000"/>
              <a:gd name="connsiteX2901" fmla="*/ 1965216 w 12192000"/>
              <a:gd name="connsiteY2901" fmla="*/ 2909605 h 6858000"/>
              <a:gd name="connsiteX2902" fmla="*/ 1961524 w 12192000"/>
              <a:gd name="connsiteY2902" fmla="*/ 2914462 h 6858000"/>
              <a:gd name="connsiteX2903" fmla="*/ 1954880 w 12192000"/>
              <a:gd name="connsiteY2903" fmla="*/ 2914867 h 6858000"/>
              <a:gd name="connsiteX2904" fmla="*/ 1940854 w 12192000"/>
              <a:gd name="connsiteY2904" fmla="*/ 2913248 h 6858000"/>
              <a:gd name="connsiteX2905" fmla="*/ 1932733 w 12192000"/>
              <a:gd name="connsiteY2905" fmla="*/ 2906772 h 6858000"/>
              <a:gd name="connsiteX2906" fmla="*/ 1923874 w 12192000"/>
              <a:gd name="connsiteY2906" fmla="*/ 2906772 h 6858000"/>
              <a:gd name="connsiteX2907" fmla="*/ 1917968 w 12192000"/>
              <a:gd name="connsiteY2907" fmla="*/ 2908796 h 6858000"/>
              <a:gd name="connsiteX2908" fmla="*/ 1888438 w 12192000"/>
              <a:gd name="connsiteY2908" fmla="*/ 2904344 h 6858000"/>
              <a:gd name="connsiteX2909" fmla="*/ 1881056 w 12192000"/>
              <a:gd name="connsiteY2909" fmla="*/ 2899083 h 6858000"/>
              <a:gd name="connsiteX2910" fmla="*/ 1888438 w 12192000"/>
              <a:gd name="connsiteY2910" fmla="*/ 2893821 h 6858000"/>
              <a:gd name="connsiteX2911" fmla="*/ 1899512 w 12192000"/>
              <a:gd name="connsiteY2911" fmla="*/ 2895036 h 6858000"/>
              <a:gd name="connsiteX2912" fmla="*/ 1905418 w 12192000"/>
              <a:gd name="connsiteY2912" fmla="*/ 2890584 h 6858000"/>
              <a:gd name="connsiteX2913" fmla="*/ 1899512 w 12192000"/>
              <a:gd name="connsiteY2913" fmla="*/ 2885727 h 6858000"/>
              <a:gd name="connsiteX2914" fmla="*/ 1877365 w 12192000"/>
              <a:gd name="connsiteY2914" fmla="*/ 2883299 h 6858000"/>
              <a:gd name="connsiteX2915" fmla="*/ 1867768 w 12192000"/>
              <a:gd name="connsiteY2915" fmla="*/ 2883703 h 6858000"/>
              <a:gd name="connsiteX2916" fmla="*/ 1854479 w 12192000"/>
              <a:gd name="connsiteY2916" fmla="*/ 2881680 h 6858000"/>
              <a:gd name="connsiteX2917" fmla="*/ 1848573 w 12192000"/>
              <a:gd name="connsiteY2917" fmla="*/ 2888155 h 6858000"/>
              <a:gd name="connsiteX2918" fmla="*/ 1839714 w 12192000"/>
              <a:gd name="connsiteY2918" fmla="*/ 2889774 h 6858000"/>
              <a:gd name="connsiteX2919" fmla="*/ 1824949 w 12192000"/>
              <a:gd name="connsiteY2919" fmla="*/ 2906368 h 6858000"/>
              <a:gd name="connsiteX2920" fmla="*/ 1814614 w 12192000"/>
              <a:gd name="connsiteY2920" fmla="*/ 2907986 h 6858000"/>
              <a:gd name="connsiteX2921" fmla="*/ 1808708 w 12192000"/>
              <a:gd name="connsiteY2921" fmla="*/ 2903130 h 6858000"/>
              <a:gd name="connsiteX2922" fmla="*/ 1803540 w 12192000"/>
              <a:gd name="connsiteY2922" fmla="*/ 2907177 h 6858000"/>
              <a:gd name="connsiteX2923" fmla="*/ 1790252 w 12192000"/>
              <a:gd name="connsiteY2923" fmla="*/ 2904749 h 6858000"/>
              <a:gd name="connsiteX2924" fmla="*/ 1780655 w 12192000"/>
              <a:gd name="connsiteY2924" fmla="*/ 2918914 h 6858000"/>
              <a:gd name="connsiteX2925" fmla="*/ 1771796 w 12192000"/>
              <a:gd name="connsiteY2925" fmla="*/ 2919723 h 6858000"/>
              <a:gd name="connsiteX2926" fmla="*/ 1759984 w 12192000"/>
              <a:gd name="connsiteY2926" fmla="*/ 2926603 h 6858000"/>
              <a:gd name="connsiteX2927" fmla="*/ 1759246 w 12192000"/>
              <a:gd name="connsiteY2927" fmla="*/ 2918914 h 6858000"/>
              <a:gd name="connsiteX2928" fmla="*/ 1755555 w 12192000"/>
              <a:gd name="connsiteY2928" fmla="*/ 2917295 h 6858000"/>
              <a:gd name="connsiteX2929" fmla="*/ 1745957 w 12192000"/>
              <a:gd name="connsiteY2929" fmla="*/ 2927817 h 6858000"/>
              <a:gd name="connsiteX2930" fmla="*/ 1736360 w 12192000"/>
              <a:gd name="connsiteY2930" fmla="*/ 2923366 h 6858000"/>
              <a:gd name="connsiteX2931" fmla="*/ 1736360 w 12192000"/>
              <a:gd name="connsiteY2931" fmla="*/ 2917295 h 6858000"/>
              <a:gd name="connsiteX2932" fmla="*/ 1743743 w 12192000"/>
              <a:gd name="connsiteY2932" fmla="*/ 2919318 h 6858000"/>
              <a:gd name="connsiteX2933" fmla="*/ 1761461 w 12192000"/>
              <a:gd name="connsiteY2933" fmla="*/ 2910010 h 6858000"/>
              <a:gd name="connsiteX2934" fmla="*/ 1769581 w 12192000"/>
              <a:gd name="connsiteY2934" fmla="*/ 2914057 h 6858000"/>
              <a:gd name="connsiteX2935" fmla="*/ 1772534 w 12192000"/>
              <a:gd name="connsiteY2935" fmla="*/ 2910010 h 6858000"/>
              <a:gd name="connsiteX2936" fmla="*/ 1766628 w 12192000"/>
              <a:gd name="connsiteY2936" fmla="*/ 2902725 h 6858000"/>
              <a:gd name="connsiteX2937" fmla="*/ 1768105 w 12192000"/>
              <a:gd name="connsiteY2937" fmla="*/ 2892203 h 6858000"/>
              <a:gd name="connsiteX2938" fmla="*/ 1776964 w 12192000"/>
              <a:gd name="connsiteY2938" fmla="*/ 2887751 h 6858000"/>
              <a:gd name="connsiteX2939" fmla="*/ 1784346 w 12192000"/>
              <a:gd name="connsiteY2939" fmla="*/ 2879656 h 6858000"/>
              <a:gd name="connsiteX2940" fmla="*/ 1805017 w 12192000"/>
              <a:gd name="connsiteY2940" fmla="*/ 2873990 h 6858000"/>
              <a:gd name="connsiteX2941" fmla="*/ 1812399 w 12192000"/>
              <a:gd name="connsiteY2941" fmla="*/ 2867920 h 6858000"/>
              <a:gd name="connsiteX2942" fmla="*/ 1833808 w 12192000"/>
              <a:gd name="connsiteY2942" fmla="*/ 2863063 h 6858000"/>
              <a:gd name="connsiteX2943" fmla="*/ 1861123 w 12192000"/>
              <a:gd name="connsiteY2943" fmla="*/ 2861849 h 6858000"/>
              <a:gd name="connsiteX2944" fmla="*/ 1870721 w 12192000"/>
              <a:gd name="connsiteY2944" fmla="*/ 2854159 h 6858000"/>
              <a:gd name="connsiteX2945" fmla="*/ 11682719 w 12192000"/>
              <a:gd name="connsiteY2945" fmla="*/ 2808022 h 6858000"/>
              <a:gd name="connsiteX2946" fmla="*/ 11688625 w 12192000"/>
              <a:gd name="connsiteY2946" fmla="*/ 2813688 h 6858000"/>
              <a:gd name="connsiteX2947" fmla="*/ 11684934 w 12192000"/>
              <a:gd name="connsiteY2947" fmla="*/ 2816116 h 6858000"/>
              <a:gd name="connsiteX2948" fmla="*/ 11676075 w 12192000"/>
              <a:gd name="connsiteY2948" fmla="*/ 2815711 h 6858000"/>
              <a:gd name="connsiteX2949" fmla="*/ 11674598 w 12192000"/>
              <a:gd name="connsiteY2949" fmla="*/ 2811664 h 6858000"/>
              <a:gd name="connsiteX2950" fmla="*/ 11881307 w 12192000"/>
              <a:gd name="connsiteY2950" fmla="*/ 2698344 h 6858000"/>
              <a:gd name="connsiteX2951" fmla="*/ 11892380 w 12192000"/>
              <a:gd name="connsiteY2951" fmla="*/ 2701582 h 6858000"/>
              <a:gd name="connsiteX2952" fmla="*/ 11897548 w 12192000"/>
              <a:gd name="connsiteY2952" fmla="*/ 2712105 h 6858000"/>
              <a:gd name="connsiteX2953" fmla="*/ 11900501 w 12192000"/>
              <a:gd name="connsiteY2953" fmla="*/ 2712105 h 6858000"/>
              <a:gd name="connsiteX2954" fmla="*/ 11909360 w 12192000"/>
              <a:gd name="connsiteY2954" fmla="*/ 2718175 h 6858000"/>
              <a:gd name="connsiteX2955" fmla="*/ 11910836 w 12192000"/>
              <a:gd name="connsiteY2955" fmla="*/ 2725865 h 6858000"/>
              <a:gd name="connsiteX2956" fmla="*/ 11907884 w 12192000"/>
              <a:gd name="connsiteY2956" fmla="*/ 2726674 h 6858000"/>
              <a:gd name="connsiteX2957" fmla="*/ 11904192 w 12192000"/>
              <a:gd name="connsiteY2957" fmla="*/ 2738816 h 6858000"/>
              <a:gd name="connsiteX2958" fmla="*/ 11901978 w 12192000"/>
              <a:gd name="connsiteY2958" fmla="*/ 2762694 h 6858000"/>
              <a:gd name="connsiteX2959" fmla="*/ 11896810 w 12192000"/>
              <a:gd name="connsiteY2959" fmla="*/ 2772407 h 6858000"/>
              <a:gd name="connsiteX2960" fmla="*/ 11898286 w 12192000"/>
              <a:gd name="connsiteY2960" fmla="*/ 2785763 h 6858000"/>
              <a:gd name="connsiteX2961" fmla="*/ 11897548 w 12192000"/>
              <a:gd name="connsiteY2961" fmla="*/ 2797904 h 6858000"/>
              <a:gd name="connsiteX2962" fmla="*/ 11894595 w 12192000"/>
              <a:gd name="connsiteY2962" fmla="*/ 2815307 h 6858000"/>
              <a:gd name="connsiteX2963" fmla="*/ 11899025 w 12192000"/>
              <a:gd name="connsiteY2963" fmla="*/ 2816926 h 6858000"/>
              <a:gd name="connsiteX2964" fmla="*/ 11895333 w 12192000"/>
              <a:gd name="connsiteY2964" fmla="*/ 2820568 h 6858000"/>
              <a:gd name="connsiteX2965" fmla="*/ 11895333 w 12192000"/>
              <a:gd name="connsiteY2965" fmla="*/ 2831495 h 6858000"/>
              <a:gd name="connsiteX2966" fmla="*/ 11882783 w 12192000"/>
              <a:gd name="connsiteY2966" fmla="*/ 2849303 h 6858000"/>
              <a:gd name="connsiteX2967" fmla="*/ 11874663 w 12192000"/>
              <a:gd name="connsiteY2967" fmla="*/ 2859421 h 6858000"/>
              <a:gd name="connsiteX2968" fmla="*/ 11879830 w 12192000"/>
              <a:gd name="connsiteY2968" fmla="*/ 2873181 h 6858000"/>
              <a:gd name="connsiteX2969" fmla="*/ 11876877 w 12192000"/>
              <a:gd name="connsiteY2969" fmla="*/ 2884108 h 6858000"/>
              <a:gd name="connsiteX2970" fmla="*/ 11879092 w 12192000"/>
              <a:gd name="connsiteY2970" fmla="*/ 2893417 h 6858000"/>
              <a:gd name="connsiteX2971" fmla="*/ 11871710 w 12192000"/>
              <a:gd name="connsiteY2971" fmla="*/ 2890988 h 6858000"/>
              <a:gd name="connsiteX2972" fmla="*/ 11865065 w 12192000"/>
              <a:gd name="connsiteY2972" fmla="*/ 2893417 h 6858000"/>
              <a:gd name="connsiteX2973" fmla="*/ 11864327 w 12192000"/>
              <a:gd name="connsiteY2973" fmla="*/ 2885727 h 6858000"/>
              <a:gd name="connsiteX2974" fmla="*/ 11865065 w 12192000"/>
              <a:gd name="connsiteY2974" fmla="*/ 2874800 h 6858000"/>
              <a:gd name="connsiteX2975" fmla="*/ 11857683 w 12192000"/>
              <a:gd name="connsiteY2975" fmla="*/ 2865087 h 6858000"/>
              <a:gd name="connsiteX2976" fmla="*/ 11843656 w 12192000"/>
              <a:gd name="connsiteY2976" fmla="*/ 2860635 h 6858000"/>
              <a:gd name="connsiteX2977" fmla="*/ 11842180 w 12192000"/>
              <a:gd name="connsiteY2977" fmla="*/ 2854969 h 6858000"/>
              <a:gd name="connsiteX2978" fmla="*/ 11837012 w 12192000"/>
              <a:gd name="connsiteY2978" fmla="*/ 2853350 h 6858000"/>
              <a:gd name="connsiteX2979" fmla="*/ 11831844 w 12192000"/>
              <a:gd name="connsiteY2979" fmla="*/ 2846065 h 6858000"/>
              <a:gd name="connsiteX2980" fmla="*/ 11831844 w 12192000"/>
              <a:gd name="connsiteY2980" fmla="*/ 2840399 h 6858000"/>
              <a:gd name="connsiteX2981" fmla="*/ 11834059 w 12192000"/>
              <a:gd name="connsiteY2981" fmla="*/ 2839590 h 6858000"/>
              <a:gd name="connsiteX2982" fmla="*/ 11832583 w 12192000"/>
              <a:gd name="connsiteY2982" fmla="*/ 2834328 h 6858000"/>
              <a:gd name="connsiteX2983" fmla="*/ 11827415 w 12192000"/>
              <a:gd name="connsiteY2983" fmla="*/ 2831091 h 6858000"/>
              <a:gd name="connsiteX2984" fmla="*/ 11825938 w 12192000"/>
              <a:gd name="connsiteY2984" fmla="*/ 2812878 h 6858000"/>
              <a:gd name="connsiteX2985" fmla="*/ 11825938 w 12192000"/>
              <a:gd name="connsiteY2985" fmla="*/ 2794666 h 6858000"/>
              <a:gd name="connsiteX2986" fmla="*/ 11822247 w 12192000"/>
              <a:gd name="connsiteY2986" fmla="*/ 2790619 h 6858000"/>
              <a:gd name="connsiteX2987" fmla="*/ 11825938 w 12192000"/>
              <a:gd name="connsiteY2987" fmla="*/ 2787786 h 6858000"/>
              <a:gd name="connsiteX2988" fmla="*/ 11831844 w 12192000"/>
              <a:gd name="connsiteY2988" fmla="*/ 2769574 h 6858000"/>
              <a:gd name="connsiteX2989" fmla="*/ 11842180 w 12192000"/>
              <a:gd name="connsiteY2989" fmla="*/ 2752171 h 6858000"/>
              <a:gd name="connsiteX2990" fmla="*/ 11846609 w 12192000"/>
              <a:gd name="connsiteY2990" fmla="*/ 2748529 h 6858000"/>
              <a:gd name="connsiteX2991" fmla="*/ 11848086 w 12192000"/>
              <a:gd name="connsiteY2991" fmla="*/ 2742053 h 6858000"/>
              <a:gd name="connsiteX2992" fmla="*/ 11845871 w 12192000"/>
              <a:gd name="connsiteY2992" fmla="*/ 2738006 h 6858000"/>
              <a:gd name="connsiteX2993" fmla="*/ 11856206 w 12192000"/>
              <a:gd name="connsiteY2993" fmla="*/ 2721818 h 6858000"/>
              <a:gd name="connsiteX2994" fmla="*/ 11866542 w 12192000"/>
              <a:gd name="connsiteY2994" fmla="*/ 2710890 h 6858000"/>
              <a:gd name="connsiteX2995" fmla="*/ 11875401 w 12192000"/>
              <a:gd name="connsiteY2995" fmla="*/ 2707653 h 6858000"/>
              <a:gd name="connsiteX2996" fmla="*/ 11874663 w 12192000"/>
              <a:gd name="connsiteY2996" fmla="*/ 2701582 h 6858000"/>
              <a:gd name="connsiteX2997" fmla="*/ 11785335 w 12192000"/>
              <a:gd name="connsiteY2997" fmla="*/ 2690655 h 6858000"/>
              <a:gd name="connsiteX2998" fmla="*/ 11789026 w 12192000"/>
              <a:gd name="connsiteY2998" fmla="*/ 2694297 h 6858000"/>
              <a:gd name="connsiteX2999" fmla="*/ 11788288 w 12192000"/>
              <a:gd name="connsiteY2999" fmla="*/ 2701177 h 6858000"/>
              <a:gd name="connsiteX3000" fmla="*/ 11783120 w 12192000"/>
              <a:gd name="connsiteY3000" fmla="*/ 2702796 h 6858000"/>
              <a:gd name="connsiteX3001" fmla="*/ 11780906 w 12192000"/>
              <a:gd name="connsiteY3001" fmla="*/ 2692274 h 6858000"/>
              <a:gd name="connsiteX3002" fmla="*/ 11858421 w 12192000"/>
              <a:gd name="connsiteY3002" fmla="*/ 2427995 h 6858000"/>
              <a:gd name="connsiteX3003" fmla="*/ 11862112 w 12192000"/>
              <a:gd name="connsiteY3003" fmla="*/ 2429209 h 6858000"/>
              <a:gd name="connsiteX3004" fmla="*/ 11868018 w 12192000"/>
              <a:gd name="connsiteY3004" fmla="*/ 2428804 h 6858000"/>
              <a:gd name="connsiteX3005" fmla="*/ 11877616 w 12192000"/>
              <a:gd name="connsiteY3005" fmla="*/ 2434066 h 6858000"/>
              <a:gd name="connsiteX3006" fmla="*/ 11877616 w 12192000"/>
              <a:gd name="connsiteY3006" fmla="*/ 2441351 h 6858000"/>
              <a:gd name="connsiteX3007" fmla="*/ 11870233 w 12192000"/>
              <a:gd name="connsiteY3007" fmla="*/ 2436899 h 6858000"/>
              <a:gd name="connsiteX3008" fmla="*/ 11860636 w 12192000"/>
              <a:gd name="connsiteY3008" fmla="*/ 2434066 h 6858000"/>
              <a:gd name="connsiteX3009" fmla="*/ 11803791 w 12192000"/>
              <a:gd name="connsiteY3009" fmla="*/ 2337744 h 6858000"/>
              <a:gd name="connsiteX3010" fmla="*/ 11816341 w 12192000"/>
              <a:gd name="connsiteY3010" fmla="*/ 2339767 h 6858000"/>
              <a:gd name="connsiteX3011" fmla="*/ 11820771 w 12192000"/>
              <a:gd name="connsiteY3011" fmla="*/ 2342195 h 6858000"/>
              <a:gd name="connsiteX3012" fmla="*/ 11828891 w 12192000"/>
              <a:gd name="connsiteY3012" fmla="*/ 2341791 h 6858000"/>
              <a:gd name="connsiteX3013" fmla="*/ 11829630 w 12192000"/>
              <a:gd name="connsiteY3013" fmla="*/ 2351504 h 6858000"/>
              <a:gd name="connsiteX3014" fmla="*/ 11819294 w 12192000"/>
              <a:gd name="connsiteY3014" fmla="*/ 2347052 h 6858000"/>
              <a:gd name="connsiteX3015" fmla="*/ 11808959 w 12192000"/>
              <a:gd name="connsiteY3015" fmla="*/ 2347052 h 6858000"/>
              <a:gd name="connsiteX3016" fmla="*/ 11803053 w 12192000"/>
              <a:gd name="connsiteY3016" fmla="*/ 2341386 h 6858000"/>
              <a:gd name="connsiteX3017" fmla="*/ 12159625 w 12192000"/>
              <a:gd name="connsiteY3017" fmla="*/ 2254373 h 6858000"/>
              <a:gd name="connsiteX3018" fmla="*/ 12160363 w 12192000"/>
              <a:gd name="connsiteY3018" fmla="*/ 2259634 h 6858000"/>
              <a:gd name="connsiteX3019" fmla="*/ 12166269 w 12192000"/>
              <a:gd name="connsiteY3019" fmla="*/ 2262467 h 6858000"/>
              <a:gd name="connsiteX3020" fmla="*/ 12169960 w 12192000"/>
              <a:gd name="connsiteY3020" fmla="*/ 2268942 h 6858000"/>
              <a:gd name="connsiteX3021" fmla="*/ 12164054 w 12192000"/>
              <a:gd name="connsiteY3021" fmla="*/ 2273394 h 6858000"/>
              <a:gd name="connsiteX3022" fmla="*/ 12157410 w 12192000"/>
              <a:gd name="connsiteY3022" fmla="*/ 2272585 h 6858000"/>
              <a:gd name="connsiteX3023" fmla="*/ 12153719 w 12192000"/>
              <a:gd name="connsiteY3023" fmla="*/ 2262467 h 6858000"/>
              <a:gd name="connsiteX3024" fmla="*/ 12154457 w 12192000"/>
              <a:gd name="connsiteY3024" fmla="*/ 2256801 h 6858000"/>
              <a:gd name="connsiteX3025" fmla="*/ 12164792 w 12192000"/>
              <a:gd name="connsiteY3025" fmla="*/ 2249516 h 6858000"/>
              <a:gd name="connsiteX3026" fmla="*/ 12171437 w 12192000"/>
              <a:gd name="connsiteY3026" fmla="*/ 2250730 h 6858000"/>
              <a:gd name="connsiteX3027" fmla="*/ 12165531 w 12192000"/>
              <a:gd name="connsiteY3027" fmla="*/ 2253968 h 6858000"/>
              <a:gd name="connsiteX3028" fmla="*/ 12164792 w 12192000"/>
              <a:gd name="connsiteY3028" fmla="*/ 2249516 h 6858000"/>
              <a:gd name="connsiteX3029" fmla="*/ 12176604 w 12192000"/>
              <a:gd name="connsiteY3029" fmla="*/ 2243850 h 6858000"/>
              <a:gd name="connsiteX3030" fmla="*/ 12175128 w 12192000"/>
              <a:gd name="connsiteY3030" fmla="*/ 2246683 h 6858000"/>
              <a:gd name="connsiteX3031" fmla="*/ 12170698 w 12192000"/>
              <a:gd name="connsiteY3031" fmla="*/ 2245064 h 6858000"/>
              <a:gd name="connsiteX3032" fmla="*/ 12176604 w 12192000"/>
              <a:gd name="connsiteY3032" fmla="*/ 2239398 h 6858000"/>
              <a:gd name="connsiteX3033" fmla="*/ 12180295 w 12192000"/>
              <a:gd name="connsiteY3033" fmla="*/ 2239803 h 6858000"/>
              <a:gd name="connsiteX3034" fmla="*/ 12178081 w 12192000"/>
              <a:gd name="connsiteY3034" fmla="*/ 2241826 h 6858000"/>
              <a:gd name="connsiteX3035" fmla="*/ 12176604 w 12192000"/>
              <a:gd name="connsiteY3035" fmla="*/ 2239398 h 6858000"/>
              <a:gd name="connsiteX3036" fmla="*/ 12178819 w 12192000"/>
              <a:gd name="connsiteY3036" fmla="*/ 2231709 h 6858000"/>
              <a:gd name="connsiteX3037" fmla="*/ 12181772 w 12192000"/>
              <a:gd name="connsiteY3037" fmla="*/ 2231709 h 6858000"/>
              <a:gd name="connsiteX3038" fmla="*/ 12187678 w 12192000"/>
              <a:gd name="connsiteY3038" fmla="*/ 2235351 h 6858000"/>
              <a:gd name="connsiteX3039" fmla="*/ 12184725 w 12192000"/>
              <a:gd name="connsiteY3039" fmla="*/ 2236970 h 6858000"/>
              <a:gd name="connsiteX3040" fmla="*/ 12179557 w 12192000"/>
              <a:gd name="connsiteY3040" fmla="*/ 2233327 h 6858000"/>
              <a:gd name="connsiteX3041" fmla="*/ 12048888 w 12192000"/>
              <a:gd name="connsiteY3041" fmla="*/ 2213901 h 6858000"/>
              <a:gd name="connsiteX3042" fmla="*/ 12058485 w 12192000"/>
              <a:gd name="connsiteY3042" fmla="*/ 2215520 h 6858000"/>
              <a:gd name="connsiteX3043" fmla="*/ 12059223 w 12192000"/>
              <a:gd name="connsiteY3043" fmla="*/ 2221186 h 6858000"/>
              <a:gd name="connsiteX3044" fmla="*/ 12052579 w 12192000"/>
              <a:gd name="connsiteY3044" fmla="*/ 2232113 h 6858000"/>
              <a:gd name="connsiteX3045" fmla="*/ 12035600 w 12192000"/>
              <a:gd name="connsiteY3045" fmla="*/ 2234946 h 6858000"/>
              <a:gd name="connsiteX3046" fmla="*/ 12026003 w 12192000"/>
              <a:gd name="connsiteY3046" fmla="*/ 2233327 h 6858000"/>
              <a:gd name="connsiteX3047" fmla="*/ 12022311 w 12192000"/>
              <a:gd name="connsiteY3047" fmla="*/ 2226447 h 6858000"/>
              <a:gd name="connsiteX3048" fmla="*/ 12027479 w 12192000"/>
              <a:gd name="connsiteY3048" fmla="*/ 2219567 h 6858000"/>
              <a:gd name="connsiteX3049" fmla="*/ 12161839 w 12192000"/>
              <a:gd name="connsiteY3049" fmla="*/ 2173025 h 6858000"/>
              <a:gd name="connsiteX3050" fmla="*/ 12169960 w 12192000"/>
              <a:gd name="connsiteY3050" fmla="*/ 2173429 h 6858000"/>
              <a:gd name="connsiteX3051" fmla="*/ 12167007 w 12192000"/>
              <a:gd name="connsiteY3051" fmla="*/ 2179500 h 6858000"/>
              <a:gd name="connsiteX3052" fmla="*/ 12163316 w 12192000"/>
              <a:gd name="connsiteY3052" fmla="*/ 2183143 h 6858000"/>
              <a:gd name="connsiteX3053" fmla="*/ 12158886 w 12192000"/>
              <a:gd name="connsiteY3053" fmla="*/ 2183952 h 6858000"/>
              <a:gd name="connsiteX3054" fmla="*/ 12158148 w 12192000"/>
              <a:gd name="connsiteY3054" fmla="*/ 2178691 h 6858000"/>
              <a:gd name="connsiteX3055" fmla="*/ 12016405 w 12192000"/>
              <a:gd name="connsiteY3055" fmla="*/ 2157646 h 6858000"/>
              <a:gd name="connsiteX3056" fmla="*/ 12019358 w 12192000"/>
              <a:gd name="connsiteY3056" fmla="*/ 2162502 h 6858000"/>
              <a:gd name="connsiteX3057" fmla="*/ 12020097 w 12192000"/>
              <a:gd name="connsiteY3057" fmla="*/ 2170192 h 6858000"/>
              <a:gd name="connsiteX3058" fmla="*/ 12016405 w 12192000"/>
              <a:gd name="connsiteY3058" fmla="*/ 2170192 h 6858000"/>
              <a:gd name="connsiteX3059" fmla="*/ 12012714 w 12192000"/>
              <a:gd name="connsiteY3059" fmla="*/ 2172620 h 6858000"/>
              <a:gd name="connsiteX3060" fmla="*/ 12008285 w 12192000"/>
              <a:gd name="connsiteY3060" fmla="*/ 2166144 h 6858000"/>
              <a:gd name="connsiteX3061" fmla="*/ 12010499 w 12192000"/>
              <a:gd name="connsiteY3061" fmla="*/ 2162907 h 6858000"/>
              <a:gd name="connsiteX3062" fmla="*/ 12013452 w 12192000"/>
              <a:gd name="connsiteY3062" fmla="*/ 2162907 h 6858000"/>
              <a:gd name="connsiteX3063" fmla="*/ 12168484 w 12192000"/>
              <a:gd name="connsiteY3063" fmla="*/ 2145504 h 6858000"/>
              <a:gd name="connsiteX3064" fmla="*/ 12170698 w 12192000"/>
              <a:gd name="connsiteY3064" fmla="*/ 2149551 h 6858000"/>
              <a:gd name="connsiteX3065" fmla="*/ 12172175 w 12192000"/>
              <a:gd name="connsiteY3065" fmla="*/ 2155622 h 6858000"/>
              <a:gd name="connsiteX3066" fmla="*/ 12167007 w 12192000"/>
              <a:gd name="connsiteY3066" fmla="*/ 2165335 h 6858000"/>
              <a:gd name="connsiteX3067" fmla="*/ 12163316 w 12192000"/>
              <a:gd name="connsiteY3067" fmla="*/ 2168168 h 6858000"/>
              <a:gd name="connsiteX3068" fmla="*/ 12161101 w 12192000"/>
              <a:gd name="connsiteY3068" fmla="*/ 2162098 h 6858000"/>
              <a:gd name="connsiteX3069" fmla="*/ 12161101 w 12192000"/>
              <a:gd name="connsiteY3069" fmla="*/ 2154003 h 6858000"/>
              <a:gd name="connsiteX3070" fmla="*/ 12164054 w 12192000"/>
              <a:gd name="connsiteY3070" fmla="*/ 2148337 h 6858000"/>
              <a:gd name="connsiteX3071" fmla="*/ 12088015 w 12192000"/>
              <a:gd name="connsiteY3071" fmla="*/ 2136196 h 6858000"/>
              <a:gd name="connsiteX3072" fmla="*/ 12093183 w 12192000"/>
              <a:gd name="connsiteY3072" fmla="*/ 2140647 h 6858000"/>
              <a:gd name="connsiteX3073" fmla="*/ 12085800 w 12192000"/>
              <a:gd name="connsiteY3073" fmla="*/ 2143481 h 6858000"/>
              <a:gd name="connsiteX3074" fmla="*/ 12083586 w 12192000"/>
              <a:gd name="connsiteY3074" fmla="*/ 2139434 h 6858000"/>
              <a:gd name="connsiteX3075" fmla="*/ 12125665 w 12192000"/>
              <a:gd name="connsiteY3075" fmla="*/ 2124459 h 6858000"/>
              <a:gd name="connsiteX3076" fmla="*/ 12129357 w 12192000"/>
              <a:gd name="connsiteY3076" fmla="*/ 2126482 h 6858000"/>
              <a:gd name="connsiteX3077" fmla="*/ 12130095 w 12192000"/>
              <a:gd name="connsiteY3077" fmla="*/ 2134577 h 6858000"/>
              <a:gd name="connsiteX3078" fmla="*/ 12127142 w 12192000"/>
              <a:gd name="connsiteY3078" fmla="*/ 2139434 h 6858000"/>
              <a:gd name="connsiteX3079" fmla="*/ 12121974 w 12192000"/>
              <a:gd name="connsiteY3079" fmla="*/ 2141052 h 6858000"/>
              <a:gd name="connsiteX3080" fmla="*/ 12119021 w 12192000"/>
              <a:gd name="connsiteY3080" fmla="*/ 2134982 h 6858000"/>
              <a:gd name="connsiteX3081" fmla="*/ 12119021 w 12192000"/>
              <a:gd name="connsiteY3081" fmla="*/ 2129315 h 6858000"/>
              <a:gd name="connsiteX3082" fmla="*/ 3316940 w 12192000"/>
              <a:gd name="connsiteY3082" fmla="*/ 1580118 h 6858000"/>
              <a:gd name="connsiteX3083" fmla="*/ 3316940 w 12192000"/>
              <a:gd name="connsiteY3083" fmla="*/ 1584570 h 6858000"/>
              <a:gd name="connsiteX3084" fmla="*/ 3313987 w 12192000"/>
              <a:gd name="connsiteY3084" fmla="*/ 1589022 h 6858000"/>
              <a:gd name="connsiteX3085" fmla="*/ 3311772 w 12192000"/>
              <a:gd name="connsiteY3085" fmla="*/ 1585784 h 6858000"/>
              <a:gd name="connsiteX3086" fmla="*/ 3312511 w 12192000"/>
              <a:gd name="connsiteY3086" fmla="*/ 1581332 h 6858000"/>
              <a:gd name="connsiteX3087" fmla="*/ 3113185 w 12192000"/>
              <a:gd name="connsiteY3087" fmla="*/ 1556240 h 6858000"/>
              <a:gd name="connsiteX3088" fmla="*/ 3113923 w 12192000"/>
              <a:gd name="connsiteY3088" fmla="*/ 1560287 h 6858000"/>
              <a:gd name="connsiteX3089" fmla="*/ 3109494 w 12192000"/>
              <a:gd name="connsiteY3089" fmla="*/ 1566762 h 6858000"/>
              <a:gd name="connsiteX3090" fmla="*/ 3118353 w 12192000"/>
              <a:gd name="connsiteY3090" fmla="*/ 1567572 h 6858000"/>
              <a:gd name="connsiteX3091" fmla="*/ 3118353 w 12192000"/>
              <a:gd name="connsiteY3091" fmla="*/ 1573642 h 6858000"/>
              <a:gd name="connsiteX3092" fmla="*/ 3108017 w 12192000"/>
              <a:gd name="connsiteY3092" fmla="*/ 1590640 h 6858000"/>
              <a:gd name="connsiteX3093" fmla="*/ 3101373 w 12192000"/>
              <a:gd name="connsiteY3093" fmla="*/ 1596306 h 6858000"/>
              <a:gd name="connsiteX3094" fmla="*/ 3111708 w 12192000"/>
              <a:gd name="connsiteY3094" fmla="*/ 1599544 h 6858000"/>
              <a:gd name="connsiteX3095" fmla="*/ 3115400 w 12192000"/>
              <a:gd name="connsiteY3095" fmla="*/ 1606424 h 6858000"/>
              <a:gd name="connsiteX3096" fmla="*/ 3110970 w 12192000"/>
              <a:gd name="connsiteY3096" fmla="*/ 1612090 h 6858000"/>
              <a:gd name="connsiteX3097" fmla="*/ 3113923 w 12192000"/>
              <a:gd name="connsiteY3097" fmla="*/ 1616137 h 6858000"/>
              <a:gd name="connsiteX3098" fmla="*/ 3119829 w 12192000"/>
              <a:gd name="connsiteY3098" fmla="*/ 1612495 h 6858000"/>
              <a:gd name="connsiteX3099" fmla="*/ 3119829 w 12192000"/>
              <a:gd name="connsiteY3099" fmla="*/ 1605615 h 6858000"/>
              <a:gd name="connsiteX3100" fmla="*/ 3125735 w 12192000"/>
              <a:gd name="connsiteY3100" fmla="*/ 1603996 h 6858000"/>
              <a:gd name="connsiteX3101" fmla="*/ 3135332 w 12192000"/>
              <a:gd name="connsiteY3101" fmla="*/ 1607234 h 6858000"/>
              <a:gd name="connsiteX3102" fmla="*/ 3137547 w 12192000"/>
              <a:gd name="connsiteY3102" fmla="*/ 1617352 h 6858000"/>
              <a:gd name="connsiteX3103" fmla="*/ 3139762 w 12192000"/>
              <a:gd name="connsiteY3103" fmla="*/ 1621399 h 6858000"/>
              <a:gd name="connsiteX3104" fmla="*/ 3130903 w 12192000"/>
              <a:gd name="connsiteY3104" fmla="*/ 1624232 h 6858000"/>
              <a:gd name="connsiteX3105" fmla="*/ 3125735 w 12192000"/>
              <a:gd name="connsiteY3105" fmla="*/ 1627874 h 6858000"/>
              <a:gd name="connsiteX3106" fmla="*/ 3111708 w 12192000"/>
              <a:gd name="connsiteY3106" fmla="*/ 1629898 h 6858000"/>
              <a:gd name="connsiteX3107" fmla="*/ 3096943 w 12192000"/>
              <a:gd name="connsiteY3107" fmla="*/ 1640016 h 6858000"/>
              <a:gd name="connsiteX3108" fmla="*/ 3088085 w 12192000"/>
              <a:gd name="connsiteY3108" fmla="*/ 1640016 h 6858000"/>
              <a:gd name="connsiteX3109" fmla="*/ 3084393 w 12192000"/>
              <a:gd name="connsiteY3109" fmla="*/ 1635159 h 6858000"/>
              <a:gd name="connsiteX3110" fmla="*/ 3080702 w 12192000"/>
              <a:gd name="connsiteY3110" fmla="*/ 1636778 h 6858000"/>
              <a:gd name="connsiteX3111" fmla="*/ 3078487 w 12192000"/>
              <a:gd name="connsiteY3111" fmla="*/ 1645277 h 6858000"/>
              <a:gd name="connsiteX3112" fmla="*/ 3075534 w 12192000"/>
              <a:gd name="connsiteY3112" fmla="*/ 1647300 h 6858000"/>
              <a:gd name="connsiteX3113" fmla="*/ 3071843 w 12192000"/>
              <a:gd name="connsiteY3113" fmla="*/ 1640825 h 6858000"/>
              <a:gd name="connsiteX3114" fmla="*/ 3057078 w 12192000"/>
              <a:gd name="connsiteY3114" fmla="*/ 1633945 h 6858000"/>
              <a:gd name="connsiteX3115" fmla="*/ 3055602 w 12192000"/>
              <a:gd name="connsiteY3115" fmla="*/ 1621399 h 6858000"/>
              <a:gd name="connsiteX3116" fmla="*/ 3052649 w 12192000"/>
              <a:gd name="connsiteY3116" fmla="*/ 1615733 h 6858000"/>
              <a:gd name="connsiteX3117" fmla="*/ 3056340 w 12192000"/>
              <a:gd name="connsiteY3117" fmla="*/ 1608853 h 6858000"/>
              <a:gd name="connsiteX3118" fmla="*/ 3070367 w 12192000"/>
              <a:gd name="connsiteY3118" fmla="*/ 1601568 h 6858000"/>
              <a:gd name="connsiteX3119" fmla="*/ 3080702 w 12192000"/>
              <a:gd name="connsiteY3119" fmla="*/ 1587403 h 6858000"/>
              <a:gd name="connsiteX3120" fmla="*/ 3085132 w 12192000"/>
              <a:gd name="connsiteY3120" fmla="*/ 1582951 h 6858000"/>
              <a:gd name="connsiteX3121" fmla="*/ 3089561 w 12192000"/>
              <a:gd name="connsiteY3121" fmla="*/ 1573238 h 6858000"/>
              <a:gd name="connsiteX3122" fmla="*/ 3101373 w 12192000"/>
              <a:gd name="connsiteY3122" fmla="*/ 1564739 h 6858000"/>
              <a:gd name="connsiteX3123" fmla="*/ 3105802 w 12192000"/>
              <a:gd name="connsiteY3123" fmla="*/ 1557454 h 6858000"/>
              <a:gd name="connsiteX3124" fmla="*/ 3304390 w 12192000"/>
              <a:gd name="connsiteY3124" fmla="*/ 1550169 h 6858000"/>
              <a:gd name="connsiteX3125" fmla="*/ 3304390 w 12192000"/>
              <a:gd name="connsiteY3125" fmla="*/ 1553407 h 6858000"/>
              <a:gd name="connsiteX3126" fmla="*/ 3307343 w 12192000"/>
              <a:gd name="connsiteY3126" fmla="*/ 1557049 h 6858000"/>
              <a:gd name="connsiteX3127" fmla="*/ 3306605 w 12192000"/>
              <a:gd name="connsiteY3127" fmla="*/ 1562310 h 6858000"/>
              <a:gd name="connsiteX3128" fmla="*/ 3303652 w 12192000"/>
              <a:gd name="connsiteY3128" fmla="*/ 1565143 h 6858000"/>
              <a:gd name="connsiteX3129" fmla="*/ 3303652 w 12192000"/>
              <a:gd name="connsiteY3129" fmla="*/ 1569191 h 6858000"/>
              <a:gd name="connsiteX3130" fmla="*/ 3306605 w 12192000"/>
              <a:gd name="connsiteY3130" fmla="*/ 1572024 h 6858000"/>
              <a:gd name="connsiteX3131" fmla="*/ 3308819 w 12192000"/>
              <a:gd name="connsiteY3131" fmla="*/ 1575666 h 6858000"/>
              <a:gd name="connsiteX3132" fmla="*/ 3305128 w 12192000"/>
              <a:gd name="connsiteY3132" fmla="*/ 1581737 h 6858000"/>
              <a:gd name="connsiteX3133" fmla="*/ 3302914 w 12192000"/>
              <a:gd name="connsiteY3133" fmla="*/ 1581737 h 6858000"/>
              <a:gd name="connsiteX3134" fmla="*/ 3300699 w 12192000"/>
              <a:gd name="connsiteY3134" fmla="*/ 1576476 h 6858000"/>
              <a:gd name="connsiteX3135" fmla="*/ 3302914 w 12192000"/>
              <a:gd name="connsiteY3135" fmla="*/ 1570405 h 6858000"/>
              <a:gd name="connsiteX3136" fmla="*/ 3300699 w 12192000"/>
              <a:gd name="connsiteY3136" fmla="*/ 1563525 h 6858000"/>
              <a:gd name="connsiteX3137" fmla="*/ 3298484 w 12192000"/>
              <a:gd name="connsiteY3137" fmla="*/ 1557454 h 6858000"/>
              <a:gd name="connsiteX3138" fmla="*/ 3301437 w 12192000"/>
              <a:gd name="connsiteY3138" fmla="*/ 1553407 h 6858000"/>
              <a:gd name="connsiteX3139" fmla="*/ 2951509 w 12192000"/>
              <a:gd name="connsiteY3139" fmla="*/ 1546527 h 6858000"/>
              <a:gd name="connsiteX3140" fmla="*/ 2952986 w 12192000"/>
              <a:gd name="connsiteY3140" fmla="*/ 1554621 h 6858000"/>
              <a:gd name="connsiteX3141" fmla="*/ 2947080 w 12192000"/>
              <a:gd name="connsiteY3141" fmla="*/ 1560287 h 6858000"/>
              <a:gd name="connsiteX3142" fmla="*/ 2947080 w 12192000"/>
              <a:gd name="connsiteY3142" fmla="*/ 1563929 h 6858000"/>
              <a:gd name="connsiteX3143" fmla="*/ 2950771 w 12192000"/>
              <a:gd name="connsiteY3143" fmla="*/ 1568381 h 6858000"/>
              <a:gd name="connsiteX3144" fmla="*/ 2950771 w 12192000"/>
              <a:gd name="connsiteY3144" fmla="*/ 1576071 h 6858000"/>
              <a:gd name="connsiteX3145" fmla="*/ 2958892 w 12192000"/>
              <a:gd name="connsiteY3145" fmla="*/ 1580118 h 6858000"/>
              <a:gd name="connsiteX3146" fmla="*/ 2959630 w 12192000"/>
              <a:gd name="connsiteY3146" fmla="*/ 1574452 h 6858000"/>
              <a:gd name="connsiteX3147" fmla="*/ 2967013 w 12192000"/>
              <a:gd name="connsiteY3147" fmla="*/ 1574047 h 6858000"/>
              <a:gd name="connsiteX3148" fmla="*/ 2979563 w 12192000"/>
              <a:gd name="connsiteY3148" fmla="*/ 1583356 h 6858000"/>
              <a:gd name="connsiteX3149" fmla="*/ 2985469 w 12192000"/>
              <a:gd name="connsiteY3149" fmla="*/ 1583356 h 6858000"/>
              <a:gd name="connsiteX3150" fmla="*/ 2989898 w 12192000"/>
              <a:gd name="connsiteY3150" fmla="*/ 1587403 h 6858000"/>
              <a:gd name="connsiteX3151" fmla="*/ 3004663 w 12192000"/>
              <a:gd name="connsiteY3151" fmla="*/ 1586998 h 6858000"/>
              <a:gd name="connsiteX3152" fmla="*/ 3008354 w 12192000"/>
              <a:gd name="connsiteY3152" fmla="*/ 1582951 h 6858000"/>
              <a:gd name="connsiteX3153" fmla="*/ 3016475 w 12192000"/>
              <a:gd name="connsiteY3153" fmla="*/ 1585379 h 6858000"/>
              <a:gd name="connsiteX3154" fmla="*/ 3031240 w 12192000"/>
              <a:gd name="connsiteY3154" fmla="*/ 1585784 h 6858000"/>
              <a:gd name="connsiteX3155" fmla="*/ 3026810 w 12192000"/>
              <a:gd name="connsiteY3155" fmla="*/ 1589022 h 6858000"/>
              <a:gd name="connsiteX3156" fmla="*/ 3015737 w 12192000"/>
              <a:gd name="connsiteY3156" fmla="*/ 1590640 h 6858000"/>
              <a:gd name="connsiteX3157" fmla="*/ 3012784 w 12192000"/>
              <a:gd name="connsiteY3157" fmla="*/ 1599139 h 6858000"/>
              <a:gd name="connsiteX3158" fmla="*/ 3014260 w 12192000"/>
              <a:gd name="connsiteY3158" fmla="*/ 1604805 h 6858000"/>
              <a:gd name="connsiteX3159" fmla="*/ 3010569 w 12192000"/>
              <a:gd name="connsiteY3159" fmla="*/ 1613709 h 6858000"/>
              <a:gd name="connsiteX3160" fmla="*/ 3003925 w 12192000"/>
              <a:gd name="connsiteY3160" fmla="*/ 1616137 h 6858000"/>
              <a:gd name="connsiteX3161" fmla="*/ 2992113 w 12192000"/>
              <a:gd name="connsiteY3161" fmla="*/ 1611281 h 6858000"/>
              <a:gd name="connsiteX3162" fmla="*/ 2989160 w 12192000"/>
              <a:gd name="connsiteY3162" fmla="*/ 1601568 h 6858000"/>
              <a:gd name="connsiteX3163" fmla="*/ 2967013 w 12192000"/>
              <a:gd name="connsiteY3163" fmla="*/ 1599139 h 6858000"/>
              <a:gd name="connsiteX3164" fmla="*/ 2960368 w 12192000"/>
              <a:gd name="connsiteY3164" fmla="*/ 1596306 h 6858000"/>
              <a:gd name="connsiteX3165" fmla="*/ 2959630 w 12192000"/>
              <a:gd name="connsiteY3165" fmla="*/ 1591450 h 6858000"/>
              <a:gd name="connsiteX3166" fmla="*/ 2955201 w 12192000"/>
              <a:gd name="connsiteY3166" fmla="*/ 1586593 h 6858000"/>
              <a:gd name="connsiteX3167" fmla="*/ 2951509 w 12192000"/>
              <a:gd name="connsiteY3167" fmla="*/ 1586593 h 6858000"/>
              <a:gd name="connsiteX3168" fmla="*/ 2947818 w 12192000"/>
              <a:gd name="connsiteY3168" fmla="*/ 1580927 h 6858000"/>
              <a:gd name="connsiteX3169" fmla="*/ 2941912 w 12192000"/>
              <a:gd name="connsiteY3169" fmla="*/ 1578904 h 6858000"/>
              <a:gd name="connsiteX3170" fmla="*/ 2941912 w 12192000"/>
              <a:gd name="connsiteY3170" fmla="*/ 1572024 h 6858000"/>
              <a:gd name="connsiteX3171" fmla="*/ 2937483 w 12192000"/>
              <a:gd name="connsiteY3171" fmla="*/ 1568381 h 6858000"/>
              <a:gd name="connsiteX3172" fmla="*/ 2931577 w 12192000"/>
              <a:gd name="connsiteY3172" fmla="*/ 1569191 h 6858000"/>
              <a:gd name="connsiteX3173" fmla="*/ 2929362 w 12192000"/>
              <a:gd name="connsiteY3173" fmla="*/ 1565953 h 6858000"/>
              <a:gd name="connsiteX3174" fmla="*/ 2933053 w 12192000"/>
              <a:gd name="connsiteY3174" fmla="*/ 1558668 h 6858000"/>
              <a:gd name="connsiteX3175" fmla="*/ 3063723 w 12192000"/>
              <a:gd name="connsiteY3175" fmla="*/ 1523053 h 6858000"/>
              <a:gd name="connsiteX3176" fmla="*/ 3065199 w 12192000"/>
              <a:gd name="connsiteY3176" fmla="*/ 1523053 h 6858000"/>
              <a:gd name="connsiteX3177" fmla="*/ 3064461 w 12192000"/>
              <a:gd name="connsiteY3177" fmla="*/ 1525481 h 6858000"/>
              <a:gd name="connsiteX3178" fmla="*/ 3064461 w 12192000"/>
              <a:gd name="connsiteY3178" fmla="*/ 1524267 h 6858000"/>
              <a:gd name="connsiteX3179" fmla="*/ 3057078 w 12192000"/>
              <a:gd name="connsiteY3179" fmla="*/ 1529933 h 6858000"/>
              <a:gd name="connsiteX3180" fmla="*/ 3054864 w 12192000"/>
              <a:gd name="connsiteY3180" fmla="*/ 1535195 h 6858000"/>
              <a:gd name="connsiteX3181" fmla="*/ 3051172 w 12192000"/>
              <a:gd name="connsiteY3181" fmla="*/ 1536813 h 6858000"/>
              <a:gd name="connsiteX3182" fmla="*/ 3053387 w 12192000"/>
              <a:gd name="connsiteY3182" fmla="*/ 1540456 h 6858000"/>
              <a:gd name="connsiteX3183" fmla="*/ 3057078 w 12192000"/>
              <a:gd name="connsiteY3183" fmla="*/ 1540861 h 6858000"/>
              <a:gd name="connsiteX3184" fmla="*/ 3055602 w 12192000"/>
              <a:gd name="connsiteY3184" fmla="*/ 1542884 h 6858000"/>
              <a:gd name="connsiteX3185" fmla="*/ 3052649 w 12192000"/>
              <a:gd name="connsiteY3185" fmla="*/ 1541670 h 6858000"/>
              <a:gd name="connsiteX3186" fmla="*/ 3049696 w 12192000"/>
              <a:gd name="connsiteY3186" fmla="*/ 1536813 h 6858000"/>
              <a:gd name="connsiteX3187" fmla="*/ 3054864 w 12192000"/>
              <a:gd name="connsiteY3187" fmla="*/ 1529529 h 6858000"/>
              <a:gd name="connsiteX3188" fmla="*/ 3328752 w 12192000"/>
              <a:gd name="connsiteY3188" fmla="*/ 1519815 h 6858000"/>
              <a:gd name="connsiteX3189" fmla="*/ 3331705 w 12192000"/>
              <a:gd name="connsiteY3189" fmla="*/ 1522648 h 6858000"/>
              <a:gd name="connsiteX3190" fmla="*/ 3329490 w 12192000"/>
              <a:gd name="connsiteY3190" fmla="*/ 1525077 h 6858000"/>
              <a:gd name="connsiteX3191" fmla="*/ 3326537 w 12192000"/>
              <a:gd name="connsiteY3191" fmla="*/ 1524267 h 6858000"/>
              <a:gd name="connsiteX3192" fmla="*/ 3435059 w 12192000"/>
              <a:gd name="connsiteY3192" fmla="*/ 1496747 h 6858000"/>
              <a:gd name="connsiteX3193" fmla="*/ 3444656 w 12192000"/>
              <a:gd name="connsiteY3193" fmla="*/ 1499175 h 6858000"/>
              <a:gd name="connsiteX3194" fmla="*/ 3443918 w 12192000"/>
              <a:gd name="connsiteY3194" fmla="*/ 1502413 h 6858000"/>
              <a:gd name="connsiteX3195" fmla="*/ 3435797 w 12192000"/>
              <a:gd name="connsiteY3195" fmla="*/ 1502413 h 6858000"/>
              <a:gd name="connsiteX3196" fmla="*/ 3431368 w 12192000"/>
              <a:gd name="connsiteY3196" fmla="*/ 1500389 h 6858000"/>
              <a:gd name="connsiteX3197" fmla="*/ 3431368 w 12192000"/>
              <a:gd name="connsiteY3197" fmla="*/ 1497151 h 6858000"/>
              <a:gd name="connsiteX3198" fmla="*/ 3435059 w 12192000"/>
              <a:gd name="connsiteY3198" fmla="*/ 1496747 h 6858000"/>
              <a:gd name="connsiteX3199" fmla="*/ 5838782 w 12192000"/>
              <a:gd name="connsiteY3199" fmla="*/ 1400425 h 6858000"/>
              <a:gd name="connsiteX3200" fmla="*/ 5843949 w 12192000"/>
              <a:gd name="connsiteY3200" fmla="*/ 1403663 h 6858000"/>
              <a:gd name="connsiteX3201" fmla="*/ 5848379 w 12192000"/>
              <a:gd name="connsiteY3201" fmla="*/ 1402853 h 6858000"/>
              <a:gd name="connsiteX3202" fmla="*/ 5845426 w 12192000"/>
              <a:gd name="connsiteY3202" fmla="*/ 1408114 h 6858000"/>
              <a:gd name="connsiteX3203" fmla="*/ 5845426 w 12192000"/>
              <a:gd name="connsiteY3203" fmla="*/ 1411352 h 6858000"/>
              <a:gd name="connsiteX3204" fmla="*/ 5838782 w 12192000"/>
              <a:gd name="connsiteY3204" fmla="*/ 1412566 h 6858000"/>
              <a:gd name="connsiteX3205" fmla="*/ 5832137 w 12192000"/>
              <a:gd name="connsiteY3205" fmla="*/ 1407709 h 6858000"/>
              <a:gd name="connsiteX3206" fmla="*/ 5825493 w 12192000"/>
              <a:gd name="connsiteY3206" fmla="*/ 1406495 h 6858000"/>
              <a:gd name="connsiteX3207" fmla="*/ 3416603 w 12192000"/>
              <a:gd name="connsiteY3207" fmla="*/ 1399210 h 6858000"/>
              <a:gd name="connsiteX3208" fmla="*/ 3418080 w 12192000"/>
              <a:gd name="connsiteY3208" fmla="*/ 1399615 h 6858000"/>
              <a:gd name="connsiteX3209" fmla="*/ 3419556 w 12192000"/>
              <a:gd name="connsiteY3209" fmla="*/ 1404472 h 6858000"/>
              <a:gd name="connsiteX3210" fmla="*/ 3415127 w 12192000"/>
              <a:gd name="connsiteY3210" fmla="*/ 1410947 h 6858000"/>
              <a:gd name="connsiteX3211" fmla="*/ 3407744 w 12192000"/>
              <a:gd name="connsiteY3211" fmla="*/ 1414185 h 6858000"/>
              <a:gd name="connsiteX3212" fmla="*/ 3404053 w 12192000"/>
              <a:gd name="connsiteY3212" fmla="*/ 1411352 h 6858000"/>
              <a:gd name="connsiteX3213" fmla="*/ 3404053 w 12192000"/>
              <a:gd name="connsiteY3213" fmla="*/ 1407709 h 6858000"/>
              <a:gd name="connsiteX3214" fmla="*/ 3406268 w 12192000"/>
              <a:gd name="connsiteY3214" fmla="*/ 1405686 h 6858000"/>
              <a:gd name="connsiteX3215" fmla="*/ 3411435 w 12192000"/>
              <a:gd name="connsiteY3215" fmla="*/ 1407709 h 6858000"/>
              <a:gd name="connsiteX3216" fmla="*/ 3414388 w 12192000"/>
              <a:gd name="connsiteY3216" fmla="*/ 1406495 h 6858000"/>
              <a:gd name="connsiteX3217" fmla="*/ 3417341 w 12192000"/>
              <a:gd name="connsiteY3217" fmla="*/ 1401639 h 6858000"/>
              <a:gd name="connsiteX3218" fmla="*/ 3427677 w 12192000"/>
              <a:gd name="connsiteY3218" fmla="*/ 1395568 h 6858000"/>
              <a:gd name="connsiteX3219" fmla="*/ 3431368 w 12192000"/>
              <a:gd name="connsiteY3219" fmla="*/ 1396377 h 6858000"/>
              <a:gd name="connsiteX3220" fmla="*/ 3433583 w 12192000"/>
              <a:gd name="connsiteY3220" fmla="*/ 1398806 h 6858000"/>
              <a:gd name="connsiteX3221" fmla="*/ 3435797 w 12192000"/>
              <a:gd name="connsiteY3221" fmla="*/ 1397187 h 6858000"/>
              <a:gd name="connsiteX3222" fmla="*/ 3440227 w 12192000"/>
              <a:gd name="connsiteY3222" fmla="*/ 1400020 h 6858000"/>
              <a:gd name="connsiteX3223" fmla="*/ 3440965 w 12192000"/>
              <a:gd name="connsiteY3223" fmla="*/ 1404067 h 6858000"/>
              <a:gd name="connsiteX3224" fmla="*/ 3435059 w 12192000"/>
              <a:gd name="connsiteY3224" fmla="*/ 1408114 h 6858000"/>
              <a:gd name="connsiteX3225" fmla="*/ 3429891 w 12192000"/>
              <a:gd name="connsiteY3225" fmla="*/ 1407709 h 6858000"/>
              <a:gd name="connsiteX3226" fmla="*/ 3428415 w 12192000"/>
              <a:gd name="connsiteY3226" fmla="*/ 1397996 h 6858000"/>
              <a:gd name="connsiteX3227" fmla="*/ 2974395 w 12192000"/>
              <a:gd name="connsiteY3227" fmla="*/ 1365619 h 6858000"/>
              <a:gd name="connsiteX3228" fmla="*/ 2983254 w 12192000"/>
              <a:gd name="connsiteY3228" fmla="*/ 1368857 h 6858000"/>
              <a:gd name="connsiteX3229" fmla="*/ 3006878 w 12192000"/>
              <a:gd name="connsiteY3229" fmla="*/ 1376142 h 6858000"/>
              <a:gd name="connsiteX3230" fmla="*/ 3019428 w 12192000"/>
              <a:gd name="connsiteY3230" fmla="*/ 1377356 h 6858000"/>
              <a:gd name="connsiteX3231" fmla="*/ 3031240 w 12192000"/>
              <a:gd name="connsiteY3231" fmla="*/ 1381403 h 6858000"/>
              <a:gd name="connsiteX3232" fmla="*/ 3040837 w 12192000"/>
              <a:gd name="connsiteY3232" fmla="*/ 1391116 h 6858000"/>
              <a:gd name="connsiteX3233" fmla="*/ 3045266 w 12192000"/>
              <a:gd name="connsiteY3233" fmla="*/ 1391926 h 6858000"/>
              <a:gd name="connsiteX3234" fmla="*/ 3056340 w 12192000"/>
              <a:gd name="connsiteY3234" fmla="*/ 1399210 h 6858000"/>
              <a:gd name="connsiteX3235" fmla="*/ 3064461 w 12192000"/>
              <a:gd name="connsiteY3235" fmla="*/ 1408114 h 6858000"/>
              <a:gd name="connsiteX3236" fmla="*/ 3071105 w 12192000"/>
              <a:gd name="connsiteY3236" fmla="*/ 1410138 h 6858000"/>
              <a:gd name="connsiteX3237" fmla="*/ 3076273 w 12192000"/>
              <a:gd name="connsiteY3237" fmla="*/ 1414185 h 6858000"/>
              <a:gd name="connsiteX3238" fmla="*/ 3078487 w 12192000"/>
              <a:gd name="connsiteY3238" fmla="*/ 1418232 h 6858000"/>
              <a:gd name="connsiteX3239" fmla="*/ 3084393 w 12192000"/>
              <a:gd name="connsiteY3239" fmla="*/ 1423089 h 6858000"/>
              <a:gd name="connsiteX3240" fmla="*/ 3082917 w 12192000"/>
              <a:gd name="connsiteY3240" fmla="*/ 1428350 h 6858000"/>
              <a:gd name="connsiteX3241" fmla="*/ 3071105 w 12192000"/>
              <a:gd name="connsiteY3241" fmla="*/ 1431992 h 6858000"/>
              <a:gd name="connsiteX3242" fmla="*/ 3062246 w 12192000"/>
              <a:gd name="connsiteY3242" fmla="*/ 1428350 h 6858000"/>
              <a:gd name="connsiteX3243" fmla="*/ 3055602 w 12192000"/>
              <a:gd name="connsiteY3243" fmla="*/ 1427540 h 6858000"/>
              <a:gd name="connsiteX3244" fmla="*/ 3048219 w 12192000"/>
              <a:gd name="connsiteY3244" fmla="*/ 1422279 h 6858000"/>
              <a:gd name="connsiteX3245" fmla="*/ 3037884 w 12192000"/>
              <a:gd name="connsiteY3245" fmla="*/ 1420256 h 6858000"/>
              <a:gd name="connsiteX3246" fmla="*/ 3023857 w 12192000"/>
              <a:gd name="connsiteY3246" fmla="*/ 1420256 h 6858000"/>
              <a:gd name="connsiteX3247" fmla="*/ 3005401 w 12192000"/>
              <a:gd name="connsiteY3247" fmla="*/ 1407305 h 6858000"/>
              <a:gd name="connsiteX3248" fmla="*/ 3000234 w 12192000"/>
              <a:gd name="connsiteY3248" fmla="*/ 1406495 h 6858000"/>
              <a:gd name="connsiteX3249" fmla="*/ 2997281 w 12192000"/>
              <a:gd name="connsiteY3249" fmla="*/ 1402853 h 6858000"/>
              <a:gd name="connsiteX3250" fmla="*/ 2995066 w 12192000"/>
              <a:gd name="connsiteY3250" fmla="*/ 1394354 h 6858000"/>
              <a:gd name="connsiteX3251" fmla="*/ 2978824 w 12192000"/>
              <a:gd name="connsiteY3251" fmla="*/ 1382617 h 6858000"/>
              <a:gd name="connsiteX3252" fmla="*/ 2969227 w 12192000"/>
              <a:gd name="connsiteY3252" fmla="*/ 1378570 h 6858000"/>
              <a:gd name="connsiteX3253" fmla="*/ 2964798 w 12192000"/>
              <a:gd name="connsiteY3253" fmla="*/ 1370476 h 6858000"/>
              <a:gd name="connsiteX3254" fmla="*/ 5931062 w 12192000"/>
              <a:gd name="connsiteY3254" fmla="*/ 1352668 h 6858000"/>
              <a:gd name="connsiteX3255" fmla="*/ 5935492 w 12192000"/>
              <a:gd name="connsiteY3255" fmla="*/ 1352668 h 6858000"/>
              <a:gd name="connsiteX3256" fmla="*/ 5938444 w 12192000"/>
              <a:gd name="connsiteY3256" fmla="*/ 1355906 h 6858000"/>
              <a:gd name="connsiteX3257" fmla="*/ 5933277 w 12192000"/>
              <a:gd name="connsiteY3257" fmla="*/ 1357120 h 6858000"/>
              <a:gd name="connsiteX3258" fmla="*/ 5927371 w 12192000"/>
              <a:gd name="connsiteY3258" fmla="*/ 1354287 h 6858000"/>
              <a:gd name="connsiteX3259" fmla="*/ 3383382 w 12192000"/>
              <a:gd name="connsiteY3259" fmla="*/ 1328790 h 6858000"/>
              <a:gd name="connsiteX3260" fmla="*/ 3387073 w 12192000"/>
              <a:gd name="connsiteY3260" fmla="*/ 1329600 h 6858000"/>
              <a:gd name="connsiteX3261" fmla="*/ 3387073 w 12192000"/>
              <a:gd name="connsiteY3261" fmla="*/ 1334456 h 6858000"/>
              <a:gd name="connsiteX3262" fmla="*/ 3384120 w 12192000"/>
              <a:gd name="connsiteY3262" fmla="*/ 1334456 h 6858000"/>
              <a:gd name="connsiteX3263" fmla="*/ 3381906 w 12192000"/>
              <a:gd name="connsiteY3263" fmla="*/ 1336480 h 6858000"/>
              <a:gd name="connsiteX3264" fmla="*/ 3378953 w 12192000"/>
              <a:gd name="connsiteY3264" fmla="*/ 1335266 h 6858000"/>
              <a:gd name="connsiteX3265" fmla="*/ 3378953 w 12192000"/>
              <a:gd name="connsiteY3265" fmla="*/ 1330004 h 6858000"/>
              <a:gd name="connsiteX3266" fmla="*/ 3383382 w 12192000"/>
              <a:gd name="connsiteY3266" fmla="*/ 1328790 h 6858000"/>
              <a:gd name="connsiteX3267" fmla="*/ 3377476 w 12192000"/>
              <a:gd name="connsiteY3267" fmla="*/ 1279820 h 6858000"/>
              <a:gd name="connsiteX3268" fmla="*/ 3378214 w 12192000"/>
              <a:gd name="connsiteY3268" fmla="*/ 1283057 h 6858000"/>
              <a:gd name="connsiteX3269" fmla="*/ 3378214 w 12192000"/>
              <a:gd name="connsiteY3269" fmla="*/ 1287509 h 6858000"/>
              <a:gd name="connsiteX3270" fmla="*/ 3381906 w 12192000"/>
              <a:gd name="connsiteY3270" fmla="*/ 1287914 h 6858000"/>
              <a:gd name="connsiteX3271" fmla="*/ 3381167 w 12192000"/>
              <a:gd name="connsiteY3271" fmla="*/ 1284676 h 6858000"/>
              <a:gd name="connsiteX3272" fmla="*/ 3387073 w 12192000"/>
              <a:gd name="connsiteY3272" fmla="*/ 1282248 h 6858000"/>
              <a:gd name="connsiteX3273" fmla="*/ 3393718 w 12192000"/>
              <a:gd name="connsiteY3273" fmla="*/ 1282248 h 6858000"/>
              <a:gd name="connsiteX3274" fmla="*/ 3393718 w 12192000"/>
              <a:gd name="connsiteY3274" fmla="*/ 1293580 h 6858000"/>
              <a:gd name="connsiteX3275" fmla="*/ 3390026 w 12192000"/>
              <a:gd name="connsiteY3275" fmla="*/ 1298437 h 6858000"/>
              <a:gd name="connsiteX3276" fmla="*/ 3386335 w 12192000"/>
              <a:gd name="connsiteY3276" fmla="*/ 1300460 h 6858000"/>
              <a:gd name="connsiteX3277" fmla="*/ 3378953 w 12192000"/>
              <a:gd name="connsiteY3277" fmla="*/ 1296413 h 6858000"/>
              <a:gd name="connsiteX3278" fmla="*/ 3371570 w 12192000"/>
              <a:gd name="connsiteY3278" fmla="*/ 1295199 h 6858000"/>
              <a:gd name="connsiteX3279" fmla="*/ 3366402 w 12192000"/>
              <a:gd name="connsiteY3279" fmla="*/ 1296413 h 6858000"/>
              <a:gd name="connsiteX3280" fmla="*/ 3364188 w 12192000"/>
              <a:gd name="connsiteY3280" fmla="*/ 1300460 h 6858000"/>
              <a:gd name="connsiteX3281" fmla="*/ 3367141 w 12192000"/>
              <a:gd name="connsiteY3281" fmla="*/ 1302888 h 6858000"/>
              <a:gd name="connsiteX3282" fmla="*/ 3368617 w 12192000"/>
              <a:gd name="connsiteY3282" fmla="*/ 1309364 h 6858000"/>
              <a:gd name="connsiteX3283" fmla="*/ 3373047 w 12192000"/>
              <a:gd name="connsiteY3283" fmla="*/ 1306531 h 6858000"/>
              <a:gd name="connsiteX3284" fmla="*/ 3376738 w 12192000"/>
              <a:gd name="connsiteY3284" fmla="*/ 1306531 h 6858000"/>
              <a:gd name="connsiteX3285" fmla="*/ 3379691 w 12192000"/>
              <a:gd name="connsiteY3285" fmla="*/ 1310578 h 6858000"/>
              <a:gd name="connsiteX3286" fmla="*/ 3377476 w 12192000"/>
              <a:gd name="connsiteY3286" fmla="*/ 1315435 h 6858000"/>
              <a:gd name="connsiteX3287" fmla="*/ 3367879 w 12192000"/>
              <a:gd name="connsiteY3287" fmla="*/ 1323934 h 6858000"/>
              <a:gd name="connsiteX3288" fmla="*/ 3361973 w 12192000"/>
              <a:gd name="connsiteY3288" fmla="*/ 1332433 h 6858000"/>
              <a:gd name="connsiteX3289" fmla="*/ 3359758 w 12192000"/>
              <a:gd name="connsiteY3289" fmla="*/ 1328790 h 6858000"/>
              <a:gd name="connsiteX3290" fmla="*/ 3360497 w 12192000"/>
              <a:gd name="connsiteY3290" fmla="*/ 1324743 h 6858000"/>
              <a:gd name="connsiteX3291" fmla="*/ 3361235 w 12192000"/>
              <a:gd name="connsiteY3291" fmla="*/ 1319482 h 6858000"/>
              <a:gd name="connsiteX3292" fmla="*/ 3359020 w 12192000"/>
              <a:gd name="connsiteY3292" fmla="*/ 1325148 h 6858000"/>
              <a:gd name="connsiteX3293" fmla="*/ 3355329 w 12192000"/>
              <a:gd name="connsiteY3293" fmla="*/ 1330004 h 6858000"/>
              <a:gd name="connsiteX3294" fmla="*/ 3356067 w 12192000"/>
              <a:gd name="connsiteY3294" fmla="*/ 1334051 h 6858000"/>
              <a:gd name="connsiteX3295" fmla="*/ 3354591 w 12192000"/>
              <a:gd name="connsiteY3295" fmla="*/ 1337289 h 6858000"/>
              <a:gd name="connsiteX3296" fmla="*/ 3349423 w 12192000"/>
              <a:gd name="connsiteY3296" fmla="*/ 1338503 h 6858000"/>
              <a:gd name="connsiteX3297" fmla="*/ 3345732 w 12192000"/>
              <a:gd name="connsiteY3297" fmla="*/ 1343765 h 6858000"/>
              <a:gd name="connsiteX3298" fmla="*/ 3339826 w 12192000"/>
              <a:gd name="connsiteY3298" fmla="*/ 1347407 h 6858000"/>
              <a:gd name="connsiteX3299" fmla="*/ 3336134 w 12192000"/>
              <a:gd name="connsiteY3299" fmla="*/ 1355097 h 6858000"/>
              <a:gd name="connsiteX3300" fmla="*/ 3332443 w 12192000"/>
              <a:gd name="connsiteY3300" fmla="*/ 1357930 h 6858000"/>
              <a:gd name="connsiteX3301" fmla="*/ 3328014 w 12192000"/>
              <a:gd name="connsiteY3301" fmla="*/ 1361977 h 6858000"/>
              <a:gd name="connsiteX3302" fmla="*/ 3328014 w 12192000"/>
              <a:gd name="connsiteY3302" fmla="*/ 1365619 h 6858000"/>
              <a:gd name="connsiteX3303" fmla="*/ 3321370 w 12192000"/>
              <a:gd name="connsiteY3303" fmla="*/ 1371690 h 6858000"/>
              <a:gd name="connsiteX3304" fmla="*/ 3317678 w 12192000"/>
              <a:gd name="connsiteY3304" fmla="*/ 1379379 h 6858000"/>
              <a:gd name="connsiteX3305" fmla="*/ 3316940 w 12192000"/>
              <a:gd name="connsiteY3305" fmla="*/ 1383427 h 6858000"/>
              <a:gd name="connsiteX3306" fmla="*/ 3312511 w 12192000"/>
              <a:gd name="connsiteY3306" fmla="*/ 1389902 h 6858000"/>
              <a:gd name="connsiteX3307" fmla="*/ 3311034 w 12192000"/>
              <a:gd name="connsiteY3307" fmla="*/ 1395973 h 6858000"/>
              <a:gd name="connsiteX3308" fmla="*/ 3311034 w 12192000"/>
              <a:gd name="connsiteY3308" fmla="*/ 1403258 h 6858000"/>
              <a:gd name="connsiteX3309" fmla="*/ 3316940 w 12192000"/>
              <a:gd name="connsiteY3309" fmla="*/ 1397996 h 6858000"/>
              <a:gd name="connsiteX3310" fmla="*/ 3323584 w 12192000"/>
              <a:gd name="connsiteY3310" fmla="*/ 1393949 h 6858000"/>
              <a:gd name="connsiteX3311" fmla="*/ 3325799 w 12192000"/>
              <a:gd name="connsiteY3311" fmla="*/ 1388688 h 6858000"/>
              <a:gd name="connsiteX3312" fmla="*/ 3330229 w 12192000"/>
              <a:gd name="connsiteY3312" fmla="*/ 1385855 h 6858000"/>
              <a:gd name="connsiteX3313" fmla="*/ 3336873 w 12192000"/>
              <a:gd name="connsiteY3313" fmla="*/ 1379784 h 6858000"/>
              <a:gd name="connsiteX3314" fmla="*/ 3340564 w 12192000"/>
              <a:gd name="connsiteY3314" fmla="*/ 1374118 h 6858000"/>
              <a:gd name="connsiteX3315" fmla="*/ 3346470 w 12192000"/>
              <a:gd name="connsiteY3315" fmla="*/ 1370071 h 6858000"/>
              <a:gd name="connsiteX3316" fmla="*/ 3351638 w 12192000"/>
              <a:gd name="connsiteY3316" fmla="*/ 1368857 h 6858000"/>
              <a:gd name="connsiteX3317" fmla="*/ 3352376 w 12192000"/>
              <a:gd name="connsiteY3317" fmla="*/ 1370476 h 6858000"/>
              <a:gd name="connsiteX3318" fmla="*/ 3349423 w 12192000"/>
              <a:gd name="connsiteY3318" fmla="*/ 1372904 h 6858000"/>
              <a:gd name="connsiteX3319" fmla="*/ 3345732 w 12192000"/>
              <a:gd name="connsiteY3319" fmla="*/ 1380594 h 6858000"/>
              <a:gd name="connsiteX3320" fmla="*/ 3350161 w 12192000"/>
              <a:gd name="connsiteY3320" fmla="*/ 1378165 h 6858000"/>
              <a:gd name="connsiteX3321" fmla="*/ 3353852 w 12192000"/>
              <a:gd name="connsiteY3321" fmla="*/ 1377356 h 6858000"/>
              <a:gd name="connsiteX3322" fmla="*/ 3361235 w 12192000"/>
              <a:gd name="connsiteY3322" fmla="*/ 1382617 h 6858000"/>
              <a:gd name="connsiteX3323" fmla="*/ 3366402 w 12192000"/>
              <a:gd name="connsiteY3323" fmla="*/ 1384236 h 6858000"/>
              <a:gd name="connsiteX3324" fmla="*/ 3374523 w 12192000"/>
              <a:gd name="connsiteY3324" fmla="*/ 1381808 h 6858000"/>
              <a:gd name="connsiteX3325" fmla="*/ 3377476 w 12192000"/>
              <a:gd name="connsiteY3325" fmla="*/ 1380594 h 6858000"/>
              <a:gd name="connsiteX3326" fmla="*/ 3377476 w 12192000"/>
              <a:gd name="connsiteY3326" fmla="*/ 1384236 h 6858000"/>
              <a:gd name="connsiteX3327" fmla="*/ 3373047 w 12192000"/>
              <a:gd name="connsiteY3327" fmla="*/ 1388688 h 6858000"/>
              <a:gd name="connsiteX3328" fmla="*/ 3365664 w 12192000"/>
              <a:gd name="connsiteY3328" fmla="*/ 1389902 h 6858000"/>
              <a:gd name="connsiteX3329" fmla="*/ 3361973 w 12192000"/>
              <a:gd name="connsiteY3329" fmla="*/ 1392330 h 6858000"/>
              <a:gd name="connsiteX3330" fmla="*/ 3353852 w 12192000"/>
              <a:gd name="connsiteY3330" fmla="*/ 1392735 h 6858000"/>
              <a:gd name="connsiteX3331" fmla="*/ 3345732 w 12192000"/>
              <a:gd name="connsiteY3331" fmla="*/ 1398806 h 6858000"/>
              <a:gd name="connsiteX3332" fmla="*/ 3342040 w 12192000"/>
              <a:gd name="connsiteY3332" fmla="*/ 1404472 h 6858000"/>
              <a:gd name="connsiteX3333" fmla="*/ 3349423 w 12192000"/>
              <a:gd name="connsiteY3333" fmla="*/ 1399210 h 6858000"/>
              <a:gd name="connsiteX3334" fmla="*/ 3353114 w 12192000"/>
              <a:gd name="connsiteY3334" fmla="*/ 1399210 h 6858000"/>
              <a:gd name="connsiteX3335" fmla="*/ 3356067 w 12192000"/>
              <a:gd name="connsiteY3335" fmla="*/ 1398401 h 6858000"/>
              <a:gd name="connsiteX3336" fmla="*/ 3353852 w 12192000"/>
              <a:gd name="connsiteY3336" fmla="*/ 1404472 h 6858000"/>
              <a:gd name="connsiteX3337" fmla="*/ 3348685 w 12192000"/>
              <a:gd name="connsiteY3337" fmla="*/ 1411757 h 6858000"/>
              <a:gd name="connsiteX3338" fmla="*/ 3340564 w 12192000"/>
              <a:gd name="connsiteY3338" fmla="*/ 1416613 h 6858000"/>
              <a:gd name="connsiteX3339" fmla="*/ 3341302 w 12192000"/>
              <a:gd name="connsiteY3339" fmla="*/ 1419041 h 6858000"/>
              <a:gd name="connsiteX3340" fmla="*/ 3344993 w 12192000"/>
              <a:gd name="connsiteY3340" fmla="*/ 1419851 h 6858000"/>
              <a:gd name="connsiteX3341" fmla="*/ 3352376 w 12192000"/>
              <a:gd name="connsiteY3341" fmla="*/ 1414185 h 6858000"/>
              <a:gd name="connsiteX3342" fmla="*/ 3354591 w 12192000"/>
              <a:gd name="connsiteY3342" fmla="*/ 1414994 h 6858000"/>
              <a:gd name="connsiteX3343" fmla="*/ 3357544 w 12192000"/>
              <a:gd name="connsiteY3343" fmla="*/ 1421874 h 6858000"/>
              <a:gd name="connsiteX3344" fmla="*/ 3360497 w 12192000"/>
              <a:gd name="connsiteY3344" fmla="*/ 1422684 h 6858000"/>
              <a:gd name="connsiteX3345" fmla="*/ 3368617 w 12192000"/>
              <a:gd name="connsiteY3345" fmla="*/ 1416208 h 6858000"/>
              <a:gd name="connsiteX3346" fmla="*/ 3375261 w 12192000"/>
              <a:gd name="connsiteY3346" fmla="*/ 1414994 h 6858000"/>
              <a:gd name="connsiteX3347" fmla="*/ 3376000 w 12192000"/>
              <a:gd name="connsiteY3347" fmla="*/ 1416613 h 6858000"/>
              <a:gd name="connsiteX3348" fmla="*/ 3374523 w 12192000"/>
              <a:gd name="connsiteY3348" fmla="*/ 1421470 h 6858000"/>
              <a:gd name="connsiteX3349" fmla="*/ 3371570 w 12192000"/>
              <a:gd name="connsiteY3349" fmla="*/ 1424707 h 6858000"/>
              <a:gd name="connsiteX3350" fmla="*/ 3373047 w 12192000"/>
              <a:gd name="connsiteY3350" fmla="*/ 1427945 h 6858000"/>
              <a:gd name="connsiteX3351" fmla="*/ 3378953 w 12192000"/>
              <a:gd name="connsiteY3351" fmla="*/ 1422684 h 6858000"/>
              <a:gd name="connsiteX3352" fmla="*/ 3381167 w 12192000"/>
              <a:gd name="connsiteY3352" fmla="*/ 1418232 h 6858000"/>
              <a:gd name="connsiteX3353" fmla="*/ 3386335 w 12192000"/>
              <a:gd name="connsiteY3353" fmla="*/ 1416208 h 6858000"/>
              <a:gd name="connsiteX3354" fmla="*/ 3388550 w 12192000"/>
              <a:gd name="connsiteY3354" fmla="*/ 1417018 h 6858000"/>
              <a:gd name="connsiteX3355" fmla="*/ 3383382 w 12192000"/>
              <a:gd name="connsiteY3355" fmla="*/ 1425517 h 6858000"/>
              <a:gd name="connsiteX3356" fmla="*/ 3381167 w 12192000"/>
              <a:gd name="connsiteY3356" fmla="*/ 1436849 h 6858000"/>
              <a:gd name="connsiteX3357" fmla="*/ 3376738 w 12192000"/>
              <a:gd name="connsiteY3357" fmla="*/ 1441705 h 6858000"/>
              <a:gd name="connsiteX3358" fmla="*/ 3383382 w 12192000"/>
              <a:gd name="connsiteY3358" fmla="*/ 1437254 h 6858000"/>
              <a:gd name="connsiteX3359" fmla="*/ 3384859 w 12192000"/>
              <a:gd name="connsiteY3359" fmla="*/ 1428350 h 6858000"/>
              <a:gd name="connsiteX3360" fmla="*/ 3390765 w 12192000"/>
              <a:gd name="connsiteY3360" fmla="*/ 1424303 h 6858000"/>
              <a:gd name="connsiteX3361" fmla="*/ 3393718 w 12192000"/>
              <a:gd name="connsiteY3361" fmla="*/ 1427540 h 6858000"/>
              <a:gd name="connsiteX3362" fmla="*/ 3399623 w 12192000"/>
              <a:gd name="connsiteY3362" fmla="*/ 1425517 h 6858000"/>
              <a:gd name="connsiteX3363" fmla="*/ 3401838 w 12192000"/>
              <a:gd name="connsiteY3363" fmla="*/ 1422684 h 6858000"/>
              <a:gd name="connsiteX3364" fmla="*/ 3404791 w 12192000"/>
              <a:gd name="connsiteY3364" fmla="*/ 1425517 h 6858000"/>
              <a:gd name="connsiteX3365" fmla="*/ 3409959 w 12192000"/>
              <a:gd name="connsiteY3365" fmla="*/ 1422279 h 6858000"/>
              <a:gd name="connsiteX3366" fmla="*/ 3413650 w 12192000"/>
              <a:gd name="connsiteY3366" fmla="*/ 1417423 h 6858000"/>
              <a:gd name="connsiteX3367" fmla="*/ 3420294 w 12192000"/>
              <a:gd name="connsiteY3367" fmla="*/ 1412566 h 6858000"/>
              <a:gd name="connsiteX3368" fmla="*/ 3423247 w 12192000"/>
              <a:gd name="connsiteY3368" fmla="*/ 1413375 h 6858000"/>
              <a:gd name="connsiteX3369" fmla="*/ 3420294 w 12192000"/>
              <a:gd name="connsiteY3369" fmla="*/ 1419446 h 6858000"/>
              <a:gd name="connsiteX3370" fmla="*/ 3418080 w 12192000"/>
              <a:gd name="connsiteY3370" fmla="*/ 1423898 h 6858000"/>
              <a:gd name="connsiteX3371" fmla="*/ 3420294 w 12192000"/>
              <a:gd name="connsiteY3371" fmla="*/ 1426731 h 6858000"/>
              <a:gd name="connsiteX3372" fmla="*/ 3418818 w 12192000"/>
              <a:gd name="connsiteY3372" fmla="*/ 1434421 h 6858000"/>
              <a:gd name="connsiteX3373" fmla="*/ 3415127 w 12192000"/>
              <a:gd name="connsiteY3373" fmla="*/ 1438063 h 6858000"/>
              <a:gd name="connsiteX3374" fmla="*/ 3421033 w 12192000"/>
              <a:gd name="connsiteY3374" fmla="*/ 1434825 h 6858000"/>
              <a:gd name="connsiteX3375" fmla="*/ 3422509 w 12192000"/>
              <a:gd name="connsiteY3375" fmla="*/ 1427136 h 6858000"/>
              <a:gd name="connsiteX3376" fmla="*/ 3426200 w 12192000"/>
              <a:gd name="connsiteY3376" fmla="*/ 1420660 h 6858000"/>
              <a:gd name="connsiteX3377" fmla="*/ 3426200 w 12192000"/>
              <a:gd name="connsiteY3377" fmla="*/ 1416208 h 6858000"/>
              <a:gd name="connsiteX3378" fmla="*/ 3430630 w 12192000"/>
              <a:gd name="connsiteY3378" fmla="*/ 1416613 h 6858000"/>
              <a:gd name="connsiteX3379" fmla="*/ 3438750 w 12192000"/>
              <a:gd name="connsiteY3379" fmla="*/ 1414590 h 6858000"/>
              <a:gd name="connsiteX3380" fmla="*/ 3446871 w 12192000"/>
              <a:gd name="connsiteY3380" fmla="*/ 1415399 h 6858000"/>
              <a:gd name="connsiteX3381" fmla="*/ 3454992 w 12192000"/>
              <a:gd name="connsiteY3381" fmla="*/ 1422684 h 6858000"/>
              <a:gd name="connsiteX3382" fmla="*/ 3460898 w 12192000"/>
              <a:gd name="connsiteY3382" fmla="*/ 1425922 h 6858000"/>
              <a:gd name="connsiteX3383" fmla="*/ 3460159 w 12192000"/>
              <a:gd name="connsiteY3383" fmla="*/ 1430373 h 6858000"/>
              <a:gd name="connsiteX3384" fmla="*/ 3456468 w 12192000"/>
              <a:gd name="connsiteY3384" fmla="*/ 1433611 h 6858000"/>
              <a:gd name="connsiteX3385" fmla="*/ 3455730 w 12192000"/>
              <a:gd name="connsiteY3385" fmla="*/ 1439277 h 6858000"/>
              <a:gd name="connsiteX3386" fmla="*/ 3451301 w 12192000"/>
              <a:gd name="connsiteY3386" fmla="*/ 1442110 h 6858000"/>
              <a:gd name="connsiteX3387" fmla="*/ 3446133 w 12192000"/>
              <a:gd name="connsiteY3387" fmla="*/ 1443324 h 6858000"/>
              <a:gd name="connsiteX3388" fmla="*/ 3443180 w 12192000"/>
              <a:gd name="connsiteY3388" fmla="*/ 1446562 h 6858000"/>
              <a:gd name="connsiteX3389" fmla="*/ 3436536 w 12192000"/>
              <a:gd name="connsiteY3389" fmla="*/ 1449395 h 6858000"/>
              <a:gd name="connsiteX3390" fmla="*/ 3428415 w 12192000"/>
              <a:gd name="connsiteY3390" fmla="*/ 1451014 h 6858000"/>
              <a:gd name="connsiteX3391" fmla="*/ 3426200 w 12192000"/>
              <a:gd name="connsiteY3391" fmla="*/ 1453037 h 6858000"/>
              <a:gd name="connsiteX3392" fmla="*/ 3416603 w 12192000"/>
              <a:gd name="connsiteY3392" fmla="*/ 1453442 h 6858000"/>
              <a:gd name="connsiteX3393" fmla="*/ 3426200 w 12192000"/>
              <a:gd name="connsiteY3393" fmla="*/ 1454656 h 6858000"/>
              <a:gd name="connsiteX3394" fmla="*/ 3432106 w 12192000"/>
              <a:gd name="connsiteY3394" fmla="*/ 1452633 h 6858000"/>
              <a:gd name="connsiteX3395" fmla="*/ 3435059 w 12192000"/>
              <a:gd name="connsiteY3395" fmla="*/ 1453847 h 6858000"/>
              <a:gd name="connsiteX3396" fmla="*/ 3434321 w 12192000"/>
              <a:gd name="connsiteY3396" fmla="*/ 1458703 h 6858000"/>
              <a:gd name="connsiteX3397" fmla="*/ 3432106 w 12192000"/>
              <a:gd name="connsiteY3397" fmla="*/ 1463560 h 6858000"/>
              <a:gd name="connsiteX3398" fmla="*/ 3435797 w 12192000"/>
              <a:gd name="connsiteY3398" fmla="*/ 1459513 h 6858000"/>
              <a:gd name="connsiteX3399" fmla="*/ 3439489 w 12192000"/>
              <a:gd name="connsiteY3399" fmla="*/ 1461132 h 6858000"/>
              <a:gd name="connsiteX3400" fmla="*/ 3436536 w 12192000"/>
              <a:gd name="connsiteY3400" fmla="*/ 1467607 h 6858000"/>
              <a:gd name="connsiteX3401" fmla="*/ 3432844 w 12192000"/>
              <a:gd name="connsiteY3401" fmla="*/ 1470845 h 6858000"/>
              <a:gd name="connsiteX3402" fmla="*/ 3435797 w 12192000"/>
              <a:gd name="connsiteY3402" fmla="*/ 1472868 h 6858000"/>
              <a:gd name="connsiteX3403" fmla="*/ 3433583 w 12192000"/>
              <a:gd name="connsiteY3403" fmla="*/ 1475297 h 6858000"/>
              <a:gd name="connsiteX3404" fmla="*/ 3429153 w 12192000"/>
              <a:gd name="connsiteY3404" fmla="*/ 1480153 h 6858000"/>
              <a:gd name="connsiteX3405" fmla="*/ 3423986 w 12192000"/>
              <a:gd name="connsiteY3405" fmla="*/ 1482582 h 6858000"/>
              <a:gd name="connsiteX3406" fmla="*/ 3429153 w 12192000"/>
              <a:gd name="connsiteY3406" fmla="*/ 1483391 h 6858000"/>
              <a:gd name="connsiteX3407" fmla="*/ 3432106 w 12192000"/>
              <a:gd name="connsiteY3407" fmla="*/ 1480153 h 6858000"/>
              <a:gd name="connsiteX3408" fmla="*/ 3431368 w 12192000"/>
              <a:gd name="connsiteY3408" fmla="*/ 1485819 h 6858000"/>
              <a:gd name="connsiteX3409" fmla="*/ 3429891 w 12192000"/>
              <a:gd name="connsiteY3409" fmla="*/ 1489462 h 6858000"/>
              <a:gd name="connsiteX3410" fmla="*/ 3433583 w 12192000"/>
              <a:gd name="connsiteY3410" fmla="*/ 1488248 h 6858000"/>
              <a:gd name="connsiteX3411" fmla="*/ 3434321 w 12192000"/>
              <a:gd name="connsiteY3411" fmla="*/ 1483391 h 6858000"/>
              <a:gd name="connsiteX3412" fmla="*/ 3438750 w 12192000"/>
              <a:gd name="connsiteY3412" fmla="*/ 1480963 h 6858000"/>
              <a:gd name="connsiteX3413" fmla="*/ 3444656 w 12192000"/>
              <a:gd name="connsiteY3413" fmla="*/ 1476511 h 6858000"/>
              <a:gd name="connsiteX3414" fmla="*/ 3449086 w 12192000"/>
              <a:gd name="connsiteY3414" fmla="*/ 1476511 h 6858000"/>
              <a:gd name="connsiteX3415" fmla="*/ 3452777 w 12192000"/>
              <a:gd name="connsiteY3415" fmla="*/ 1474892 h 6858000"/>
              <a:gd name="connsiteX3416" fmla="*/ 3453515 w 12192000"/>
              <a:gd name="connsiteY3416" fmla="*/ 1468821 h 6858000"/>
              <a:gd name="connsiteX3417" fmla="*/ 3454254 w 12192000"/>
              <a:gd name="connsiteY3417" fmla="*/ 1465179 h 6858000"/>
              <a:gd name="connsiteX3418" fmla="*/ 3459421 w 12192000"/>
              <a:gd name="connsiteY3418" fmla="*/ 1465988 h 6858000"/>
              <a:gd name="connsiteX3419" fmla="*/ 3460898 w 12192000"/>
              <a:gd name="connsiteY3419" fmla="*/ 1468821 h 6858000"/>
              <a:gd name="connsiteX3420" fmla="*/ 3466065 w 12192000"/>
              <a:gd name="connsiteY3420" fmla="*/ 1465988 h 6858000"/>
              <a:gd name="connsiteX3421" fmla="*/ 3471971 w 12192000"/>
              <a:gd name="connsiteY3421" fmla="*/ 1459513 h 6858000"/>
              <a:gd name="connsiteX3422" fmla="*/ 3474924 w 12192000"/>
              <a:gd name="connsiteY3422" fmla="*/ 1464369 h 6858000"/>
              <a:gd name="connsiteX3423" fmla="*/ 3474924 w 12192000"/>
              <a:gd name="connsiteY3423" fmla="*/ 1470845 h 6858000"/>
              <a:gd name="connsiteX3424" fmla="*/ 3471971 w 12192000"/>
              <a:gd name="connsiteY3424" fmla="*/ 1476511 h 6858000"/>
              <a:gd name="connsiteX3425" fmla="*/ 3462374 w 12192000"/>
              <a:gd name="connsiteY3425" fmla="*/ 1481772 h 6858000"/>
              <a:gd name="connsiteX3426" fmla="*/ 3460159 w 12192000"/>
              <a:gd name="connsiteY3426" fmla="*/ 1478939 h 6858000"/>
              <a:gd name="connsiteX3427" fmla="*/ 3452777 w 12192000"/>
              <a:gd name="connsiteY3427" fmla="*/ 1478939 h 6858000"/>
              <a:gd name="connsiteX3428" fmla="*/ 3449824 w 12192000"/>
              <a:gd name="connsiteY3428" fmla="*/ 1486629 h 6858000"/>
              <a:gd name="connsiteX3429" fmla="*/ 3442442 w 12192000"/>
              <a:gd name="connsiteY3429" fmla="*/ 1492295 h 6858000"/>
              <a:gd name="connsiteX3430" fmla="*/ 3439489 w 12192000"/>
              <a:gd name="connsiteY3430" fmla="*/ 1494318 h 6858000"/>
              <a:gd name="connsiteX3431" fmla="*/ 3431368 w 12192000"/>
              <a:gd name="connsiteY3431" fmla="*/ 1493914 h 6858000"/>
              <a:gd name="connsiteX3432" fmla="*/ 3428415 w 12192000"/>
              <a:gd name="connsiteY3432" fmla="*/ 1495533 h 6858000"/>
              <a:gd name="connsiteX3433" fmla="*/ 3428415 w 12192000"/>
              <a:gd name="connsiteY3433" fmla="*/ 1500794 h 6858000"/>
              <a:gd name="connsiteX3434" fmla="*/ 3432106 w 12192000"/>
              <a:gd name="connsiteY3434" fmla="*/ 1504032 h 6858000"/>
              <a:gd name="connsiteX3435" fmla="*/ 3440227 w 12192000"/>
              <a:gd name="connsiteY3435" fmla="*/ 1505246 h 6858000"/>
              <a:gd name="connsiteX3436" fmla="*/ 3432844 w 12192000"/>
              <a:gd name="connsiteY3436" fmla="*/ 1506055 h 6858000"/>
              <a:gd name="connsiteX3437" fmla="*/ 3427677 w 12192000"/>
              <a:gd name="connsiteY3437" fmla="*/ 1505650 h 6858000"/>
              <a:gd name="connsiteX3438" fmla="*/ 3435059 w 12192000"/>
              <a:gd name="connsiteY3438" fmla="*/ 1508079 h 6858000"/>
              <a:gd name="connsiteX3439" fmla="*/ 3438750 w 12192000"/>
              <a:gd name="connsiteY3439" fmla="*/ 1507269 h 6858000"/>
              <a:gd name="connsiteX3440" fmla="*/ 3432844 w 12192000"/>
              <a:gd name="connsiteY3440" fmla="*/ 1515768 h 6858000"/>
              <a:gd name="connsiteX3441" fmla="*/ 3429891 w 12192000"/>
              <a:gd name="connsiteY3441" fmla="*/ 1516173 h 6858000"/>
              <a:gd name="connsiteX3442" fmla="*/ 3426200 w 12192000"/>
              <a:gd name="connsiteY3442" fmla="*/ 1510912 h 6858000"/>
              <a:gd name="connsiteX3443" fmla="*/ 3426938 w 12192000"/>
              <a:gd name="connsiteY3443" fmla="*/ 1516578 h 6858000"/>
              <a:gd name="connsiteX3444" fmla="*/ 3429153 w 12192000"/>
              <a:gd name="connsiteY3444" fmla="*/ 1521839 h 6858000"/>
              <a:gd name="connsiteX3445" fmla="*/ 3429891 w 12192000"/>
              <a:gd name="connsiteY3445" fmla="*/ 1526291 h 6858000"/>
              <a:gd name="connsiteX3446" fmla="*/ 3436536 w 12192000"/>
              <a:gd name="connsiteY3446" fmla="*/ 1531957 h 6858000"/>
              <a:gd name="connsiteX3447" fmla="*/ 3441703 w 12192000"/>
              <a:gd name="connsiteY3447" fmla="*/ 1528719 h 6858000"/>
              <a:gd name="connsiteX3448" fmla="*/ 3442442 w 12192000"/>
              <a:gd name="connsiteY3448" fmla="*/ 1525481 h 6858000"/>
              <a:gd name="connsiteX3449" fmla="*/ 3452039 w 12192000"/>
              <a:gd name="connsiteY3449" fmla="*/ 1518197 h 6858000"/>
              <a:gd name="connsiteX3450" fmla="*/ 3453515 w 12192000"/>
              <a:gd name="connsiteY3450" fmla="*/ 1513340 h 6858000"/>
              <a:gd name="connsiteX3451" fmla="*/ 3459421 w 12192000"/>
              <a:gd name="connsiteY3451" fmla="*/ 1508483 h 6858000"/>
              <a:gd name="connsiteX3452" fmla="*/ 3465327 w 12192000"/>
              <a:gd name="connsiteY3452" fmla="*/ 1507269 h 6858000"/>
              <a:gd name="connsiteX3453" fmla="*/ 3471233 w 12192000"/>
              <a:gd name="connsiteY3453" fmla="*/ 1504436 h 6858000"/>
              <a:gd name="connsiteX3454" fmla="*/ 3474924 w 12192000"/>
              <a:gd name="connsiteY3454" fmla="*/ 1503627 h 6858000"/>
              <a:gd name="connsiteX3455" fmla="*/ 3479354 w 12192000"/>
              <a:gd name="connsiteY3455" fmla="*/ 1500389 h 6858000"/>
              <a:gd name="connsiteX3456" fmla="*/ 3480830 w 12192000"/>
              <a:gd name="connsiteY3456" fmla="*/ 1504841 h 6858000"/>
              <a:gd name="connsiteX3457" fmla="*/ 3477139 w 12192000"/>
              <a:gd name="connsiteY3457" fmla="*/ 1506460 h 6858000"/>
              <a:gd name="connsiteX3458" fmla="*/ 3474924 w 12192000"/>
              <a:gd name="connsiteY3458" fmla="*/ 1506460 h 6858000"/>
              <a:gd name="connsiteX3459" fmla="*/ 3467542 w 12192000"/>
              <a:gd name="connsiteY3459" fmla="*/ 1512935 h 6858000"/>
              <a:gd name="connsiteX3460" fmla="*/ 3466065 w 12192000"/>
              <a:gd name="connsiteY3460" fmla="*/ 1516173 h 6858000"/>
              <a:gd name="connsiteX3461" fmla="*/ 3457206 w 12192000"/>
              <a:gd name="connsiteY3461" fmla="*/ 1522244 h 6858000"/>
              <a:gd name="connsiteX3462" fmla="*/ 3457206 w 12192000"/>
              <a:gd name="connsiteY3462" fmla="*/ 1529124 h 6858000"/>
              <a:gd name="connsiteX3463" fmla="*/ 3455730 w 12192000"/>
              <a:gd name="connsiteY3463" fmla="*/ 1535599 h 6858000"/>
              <a:gd name="connsiteX3464" fmla="*/ 3459421 w 12192000"/>
              <a:gd name="connsiteY3464" fmla="*/ 1541265 h 6858000"/>
              <a:gd name="connsiteX3465" fmla="*/ 3463112 w 12192000"/>
              <a:gd name="connsiteY3465" fmla="*/ 1540051 h 6858000"/>
              <a:gd name="connsiteX3466" fmla="*/ 3469018 w 12192000"/>
              <a:gd name="connsiteY3466" fmla="*/ 1533980 h 6858000"/>
              <a:gd name="connsiteX3467" fmla="*/ 3476401 w 12192000"/>
              <a:gd name="connsiteY3467" fmla="*/ 1529529 h 6858000"/>
              <a:gd name="connsiteX3468" fmla="*/ 3479354 w 12192000"/>
              <a:gd name="connsiteY3468" fmla="*/ 1522648 h 6858000"/>
              <a:gd name="connsiteX3469" fmla="*/ 3479354 w 12192000"/>
              <a:gd name="connsiteY3469" fmla="*/ 1519411 h 6858000"/>
              <a:gd name="connsiteX3470" fmla="*/ 3482307 w 12192000"/>
              <a:gd name="connsiteY3470" fmla="*/ 1519411 h 6858000"/>
              <a:gd name="connsiteX3471" fmla="*/ 3483045 w 12192000"/>
              <a:gd name="connsiteY3471" fmla="*/ 1524267 h 6858000"/>
              <a:gd name="connsiteX3472" fmla="*/ 3483783 w 12192000"/>
              <a:gd name="connsiteY3472" fmla="*/ 1537623 h 6858000"/>
              <a:gd name="connsiteX3473" fmla="*/ 3478616 w 12192000"/>
              <a:gd name="connsiteY3473" fmla="*/ 1544908 h 6858000"/>
              <a:gd name="connsiteX3474" fmla="*/ 3470495 w 12192000"/>
              <a:gd name="connsiteY3474" fmla="*/ 1555430 h 6858000"/>
              <a:gd name="connsiteX3475" fmla="*/ 3468280 w 12192000"/>
              <a:gd name="connsiteY3475" fmla="*/ 1562715 h 6858000"/>
              <a:gd name="connsiteX3476" fmla="*/ 3471233 w 12192000"/>
              <a:gd name="connsiteY3476" fmla="*/ 1567572 h 6858000"/>
              <a:gd name="connsiteX3477" fmla="*/ 3469018 w 12192000"/>
              <a:gd name="connsiteY3477" fmla="*/ 1571214 h 6858000"/>
              <a:gd name="connsiteX3478" fmla="*/ 3467542 w 12192000"/>
              <a:gd name="connsiteY3478" fmla="*/ 1572024 h 6858000"/>
              <a:gd name="connsiteX3479" fmla="*/ 3467542 w 12192000"/>
              <a:gd name="connsiteY3479" fmla="*/ 1577690 h 6858000"/>
              <a:gd name="connsiteX3480" fmla="*/ 3465327 w 12192000"/>
              <a:gd name="connsiteY3480" fmla="*/ 1582141 h 6858000"/>
              <a:gd name="connsiteX3481" fmla="*/ 3462374 w 12192000"/>
              <a:gd name="connsiteY3481" fmla="*/ 1582951 h 6858000"/>
              <a:gd name="connsiteX3482" fmla="*/ 3462374 w 12192000"/>
              <a:gd name="connsiteY3482" fmla="*/ 1587403 h 6858000"/>
              <a:gd name="connsiteX3483" fmla="*/ 3455730 w 12192000"/>
              <a:gd name="connsiteY3483" fmla="*/ 1591450 h 6858000"/>
              <a:gd name="connsiteX3484" fmla="*/ 3452039 w 12192000"/>
              <a:gd name="connsiteY3484" fmla="*/ 1589831 h 6858000"/>
              <a:gd name="connsiteX3485" fmla="*/ 3447609 w 12192000"/>
              <a:gd name="connsiteY3485" fmla="*/ 1584165 h 6858000"/>
              <a:gd name="connsiteX3486" fmla="*/ 3443180 w 12192000"/>
              <a:gd name="connsiteY3486" fmla="*/ 1584165 h 6858000"/>
              <a:gd name="connsiteX3487" fmla="*/ 3438750 w 12192000"/>
              <a:gd name="connsiteY3487" fmla="*/ 1588617 h 6858000"/>
              <a:gd name="connsiteX3488" fmla="*/ 3437274 w 12192000"/>
              <a:gd name="connsiteY3488" fmla="*/ 1594688 h 6858000"/>
              <a:gd name="connsiteX3489" fmla="*/ 3432844 w 12192000"/>
              <a:gd name="connsiteY3489" fmla="*/ 1590640 h 6858000"/>
              <a:gd name="connsiteX3490" fmla="*/ 3431368 w 12192000"/>
              <a:gd name="connsiteY3490" fmla="*/ 1582546 h 6858000"/>
              <a:gd name="connsiteX3491" fmla="*/ 3429153 w 12192000"/>
              <a:gd name="connsiteY3491" fmla="*/ 1579308 h 6858000"/>
              <a:gd name="connsiteX3492" fmla="*/ 3431368 w 12192000"/>
              <a:gd name="connsiteY3492" fmla="*/ 1573238 h 6858000"/>
              <a:gd name="connsiteX3493" fmla="*/ 3431368 w 12192000"/>
              <a:gd name="connsiteY3493" fmla="*/ 1567976 h 6858000"/>
              <a:gd name="connsiteX3494" fmla="*/ 3439489 w 12192000"/>
              <a:gd name="connsiteY3494" fmla="*/ 1559882 h 6858000"/>
              <a:gd name="connsiteX3495" fmla="*/ 3445395 w 12192000"/>
              <a:gd name="connsiteY3495" fmla="*/ 1558668 h 6858000"/>
              <a:gd name="connsiteX3496" fmla="*/ 3445395 w 12192000"/>
              <a:gd name="connsiteY3496" fmla="*/ 1555430 h 6858000"/>
              <a:gd name="connsiteX3497" fmla="*/ 3437274 w 12192000"/>
              <a:gd name="connsiteY3497" fmla="*/ 1555430 h 6858000"/>
              <a:gd name="connsiteX3498" fmla="*/ 3435797 w 12192000"/>
              <a:gd name="connsiteY3498" fmla="*/ 1552597 h 6858000"/>
              <a:gd name="connsiteX3499" fmla="*/ 3432844 w 12192000"/>
              <a:gd name="connsiteY3499" fmla="*/ 1557454 h 6858000"/>
              <a:gd name="connsiteX3500" fmla="*/ 3425462 w 12192000"/>
              <a:gd name="connsiteY3500" fmla="*/ 1565143 h 6858000"/>
              <a:gd name="connsiteX3501" fmla="*/ 3421771 w 12192000"/>
              <a:gd name="connsiteY3501" fmla="*/ 1565548 h 6858000"/>
              <a:gd name="connsiteX3502" fmla="*/ 3415127 w 12192000"/>
              <a:gd name="connsiteY3502" fmla="*/ 1577285 h 6858000"/>
              <a:gd name="connsiteX3503" fmla="*/ 3408482 w 12192000"/>
              <a:gd name="connsiteY3503" fmla="*/ 1581332 h 6858000"/>
              <a:gd name="connsiteX3504" fmla="*/ 3403315 w 12192000"/>
              <a:gd name="connsiteY3504" fmla="*/ 1579713 h 6858000"/>
              <a:gd name="connsiteX3505" fmla="*/ 3403315 w 12192000"/>
              <a:gd name="connsiteY3505" fmla="*/ 1574452 h 6858000"/>
              <a:gd name="connsiteX3506" fmla="*/ 3406268 w 12192000"/>
              <a:gd name="connsiteY3506" fmla="*/ 1572024 h 6858000"/>
              <a:gd name="connsiteX3507" fmla="*/ 3406268 w 12192000"/>
              <a:gd name="connsiteY3507" fmla="*/ 1565953 h 6858000"/>
              <a:gd name="connsiteX3508" fmla="*/ 3412174 w 12192000"/>
              <a:gd name="connsiteY3508" fmla="*/ 1552597 h 6858000"/>
              <a:gd name="connsiteX3509" fmla="*/ 3419556 w 12192000"/>
              <a:gd name="connsiteY3509" fmla="*/ 1546931 h 6858000"/>
              <a:gd name="connsiteX3510" fmla="*/ 3421033 w 12192000"/>
              <a:gd name="connsiteY3510" fmla="*/ 1542479 h 6858000"/>
              <a:gd name="connsiteX3511" fmla="*/ 3418818 w 12192000"/>
              <a:gd name="connsiteY3511" fmla="*/ 1538028 h 6858000"/>
              <a:gd name="connsiteX3512" fmla="*/ 3420294 w 12192000"/>
              <a:gd name="connsiteY3512" fmla="*/ 1531552 h 6858000"/>
              <a:gd name="connsiteX3513" fmla="*/ 3421771 w 12192000"/>
              <a:gd name="connsiteY3513" fmla="*/ 1526291 h 6858000"/>
              <a:gd name="connsiteX3514" fmla="*/ 3421033 w 12192000"/>
              <a:gd name="connsiteY3514" fmla="*/ 1517387 h 6858000"/>
              <a:gd name="connsiteX3515" fmla="*/ 3417341 w 12192000"/>
              <a:gd name="connsiteY3515" fmla="*/ 1514149 h 6858000"/>
              <a:gd name="connsiteX3516" fmla="*/ 3413650 w 12192000"/>
              <a:gd name="connsiteY3516" fmla="*/ 1513340 h 6858000"/>
              <a:gd name="connsiteX3517" fmla="*/ 3410697 w 12192000"/>
              <a:gd name="connsiteY3517" fmla="*/ 1510507 h 6858000"/>
              <a:gd name="connsiteX3518" fmla="*/ 3407744 w 12192000"/>
              <a:gd name="connsiteY3518" fmla="*/ 1510102 h 6858000"/>
              <a:gd name="connsiteX3519" fmla="*/ 3405529 w 12192000"/>
              <a:gd name="connsiteY3519" fmla="*/ 1512935 h 6858000"/>
              <a:gd name="connsiteX3520" fmla="*/ 3405529 w 12192000"/>
              <a:gd name="connsiteY3520" fmla="*/ 1521434 h 6858000"/>
              <a:gd name="connsiteX3521" fmla="*/ 3401100 w 12192000"/>
              <a:gd name="connsiteY3521" fmla="*/ 1530338 h 6858000"/>
              <a:gd name="connsiteX3522" fmla="*/ 3397409 w 12192000"/>
              <a:gd name="connsiteY3522" fmla="*/ 1540861 h 6858000"/>
              <a:gd name="connsiteX3523" fmla="*/ 3392979 w 12192000"/>
              <a:gd name="connsiteY3523" fmla="*/ 1543694 h 6858000"/>
              <a:gd name="connsiteX3524" fmla="*/ 3387812 w 12192000"/>
              <a:gd name="connsiteY3524" fmla="*/ 1544098 h 6858000"/>
              <a:gd name="connsiteX3525" fmla="*/ 3392979 w 12192000"/>
              <a:gd name="connsiteY3525" fmla="*/ 1540861 h 6858000"/>
              <a:gd name="connsiteX3526" fmla="*/ 3387073 w 12192000"/>
              <a:gd name="connsiteY3526" fmla="*/ 1541670 h 6858000"/>
              <a:gd name="connsiteX3527" fmla="*/ 3382644 w 12192000"/>
              <a:gd name="connsiteY3527" fmla="*/ 1538432 h 6858000"/>
              <a:gd name="connsiteX3528" fmla="*/ 3378214 w 12192000"/>
              <a:gd name="connsiteY3528" fmla="*/ 1540861 h 6858000"/>
              <a:gd name="connsiteX3529" fmla="*/ 3370094 w 12192000"/>
              <a:gd name="connsiteY3529" fmla="*/ 1549764 h 6858000"/>
              <a:gd name="connsiteX3530" fmla="*/ 3366402 w 12192000"/>
              <a:gd name="connsiteY3530" fmla="*/ 1550978 h 6858000"/>
              <a:gd name="connsiteX3531" fmla="*/ 3364926 w 12192000"/>
              <a:gd name="connsiteY3531" fmla="*/ 1556644 h 6858000"/>
              <a:gd name="connsiteX3532" fmla="*/ 3363450 w 12192000"/>
              <a:gd name="connsiteY3532" fmla="*/ 1561906 h 6858000"/>
              <a:gd name="connsiteX3533" fmla="*/ 3361235 w 12192000"/>
              <a:gd name="connsiteY3533" fmla="*/ 1561906 h 6858000"/>
              <a:gd name="connsiteX3534" fmla="*/ 3358282 w 12192000"/>
              <a:gd name="connsiteY3534" fmla="*/ 1566762 h 6858000"/>
              <a:gd name="connsiteX3535" fmla="*/ 3353852 w 12192000"/>
              <a:gd name="connsiteY3535" fmla="*/ 1571214 h 6858000"/>
              <a:gd name="connsiteX3536" fmla="*/ 3346470 w 12192000"/>
              <a:gd name="connsiteY3536" fmla="*/ 1573642 h 6858000"/>
              <a:gd name="connsiteX3537" fmla="*/ 3343517 w 12192000"/>
              <a:gd name="connsiteY3537" fmla="*/ 1571214 h 6858000"/>
              <a:gd name="connsiteX3538" fmla="*/ 3343517 w 12192000"/>
              <a:gd name="connsiteY3538" fmla="*/ 1567167 h 6858000"/>
              <a:gd name="connsiteX3539" fmla="*/ 3339087 w 12192000"/>
              <a:gd name="connsiteY3539" fmla="*/ 1566358 h 6858000"/>
              <a:gd name="connsiteX3540" fmla="*/ 3336134 w 12192000"/>
              <a:gd name="connsiteY3540" fmla="*/ 1569191 h 6858000"/>
              <a:gd name="connsiteX3541" fmla="*/ 3333920 w 12192000"/>
              <a:gd name="connsiteY3541" fmla="*/ 1572833 h 6858000"/>
              <a:gd name="connsiteX3542" fmla="*/ 3327276 w 12192000"/>
              <a:gd name="connsiteY3542" fmla="*/ 1572833 h 6858000"/>
              <a:gd name="connsiteX3543" fmla="*/ 3325061 w 12192000"/>
              <a:gd name="connsiteY3543" fmla="*/ 1569596 h 6858000"/>
              <a:gd name="connsiteX3544" fmla="*/ 3322846 w 12192000"/>
              <a:gd name="connsiteY3544" fmla="*/ 1567167 h 6858000"/>
              <a:gd name="connsiteX3545" fmla="*/ 3324323 w 12192000"/>
              <a:gd name="connsiteY3545" fmla="*/ 1563525 h 6858000"/>
              <a:gd name="connsiteX3546" fmla="*/ 3331705 w 12192000"/>
              <a:gd name="connsiteY3546" fmla="*/ 1558263 h 6858000"/>
              <a:gd name="connsiteX3547" fmla="*/ 3339826 w 12192000"/>
              <a:gd name="connsiteY3547" fmla="*/ 1556240 h 6858000"/>
              <a:gd name="connsiteX3548" fmla="*/ 3343517 w 12192000"/>
              <a:gd name="connsiteY3548" fmla="*/ 1553811 h 6858000"/>
              <a:gd name="connsiteX3549" fmla="*/ 3345732 w 12192000"/>
              <a:gd name="connsiteY3549" fmla="*/ 1550574 h 6858000"/>
              <a:gd name="connsiteX3550" fmla="*/ 3349423 w 12192000"/>
              <a:gd name="connsiteY3550" fmla="*/ 1549360 h 6858000"/>
              <a:gd name="connsiteX3551" fmla="*/ 3355329 w 12192000"/>
              <a:gd name="connsiteY3551" fmla="*/ 1549360 h 6858000"/>
              <a:gd name="connsiteX3552" fmla="*/ 3356805 w 12192000"/>
              <a:gd name="connsiteY3552" fmla="*/ 1545717 h 6858000"/>
              <a:gd name="connsiteX3553" fmla="*/ 3359020 w 12192000"/>
              <a:gd name="connsiteY3553" fmla="*/ 1544503 h 6858000"/>
              <a:gd name="connsiteX3554" fmla="*/ 3359758 w 12192000"/>
              <a:gd name="connsiteY3554" fmla="*/ 1540861 h 6858000"/>
              <a:gd name="connsiteX3555" fmla="*/ 3364926 w 12192000"/>
              <a:gd name="connsiteY3555" fmla="*/ 1536409 h 6858000"/>
              <a:gd name="connsiteX3556" fmla="*/ 3373047 w 12192000"/>
              <a:gd name="connsiteY3556" fmla="*/ 1535195 h 6858000"/>
              <a:gd name="connsiteX3557" fmla="*/ 3381167 w 12192000"/>
              <a:gd name="connsiteY3557" fmla="*/ 1531957 h 6858000"/>
              <a:gd name="connsiteX3558" fmla="*/ 3381906 w 12192000"/>
              <a:gd name="connsiteY3558" fmla="*/ 1529124 h 6858000"/>
              <a:gd name="connsiteX3559" fmla="*/ 3387073 w 12192000"/>
              <a:gd name="connsiteY3559" fmla="*/ 1525886 h 6858000"/>
              <a:gd name="connsiteX3560" fmla="*/ 3380429 w 12192000"/>
              <a:gd name="connsiteY3560" fmla="*/ 1524672 h 6858000"/>
              <a:gd name="connsiteX3561" fmla="*/ 3376000 w 12192000"/>
              <a:gd name="connsiteY3561" fmla="*/ 1527505 h 6858000"/>
              <a:gd name="connsiteX3562" fmla="*/ 3370832 w 12192000"/>
              <a:gd name="connsiteY3562" fmla="*/ 1528719 h 6858000"/>
              <a:gd name="connsiteX3563" fmla="*/ 3366402 w 12192000"/>
              <a:gd name="connsiteY3563" fmla="*/ 1524672 h 6858000"/>
              <a:gd name="connsiteX3564" fmla="*/ 3359020 w 12192000"/>
              <a:gd name="connsiteY3564" fmla="*/ 1523458 h 6858000"/>
              <a:gd name="connsiteX3565" fmla="*/ 3354591 w 12192000"/>
              <a:gd name="connsiteY3565" fmla="*/ 1521030 h 6858000"/>
              <a:gd name="connsiteX3566" fmla="*/ 3356067 w 12192000"/>
              <a:gd name="connsiteY3566" fmla="*/ 1525886 h 6858000"/>
              <a:gd name="connsiteX3567" fmla="*/ 3353114 w 12192000"/>
              <a:gd name="connsiteY3567" fmla="*/ 1532362 h 6858000"/>
              <a:gd name="connsiteX3568" fmla="*/ 3347208 w 12192000"/>
              <a:gd name="connsiteY3568" fmla="*/ 1533576 h 6858000"/>
              <a:gd name="connsiteX3569" fmla="*/ 3343517 w 12192000"/>
              <a:gd name="connsiteY3569" fmla="*/ 1536004 h 6858000"/>
              <a:gd name="connsiteX3570" fmla="*/ 3341302 w 12192000"/>
              <a:gd name="connsiteY3570" fmla="*/ 1533171 h 6858000"/>
              <a:gd name="connsiteX3571" fmla="*/ 3335396 w 12192000"/>
              <a:gd name="connsiteY3571" fmla="*/ 1533171 h 6858000"/>
              <a:gd name="connsiteX3572" fmla="*/ 3333920 w 12192000"/>
              <a:gd name="connsiteY3572" fmla="*/ 1530338 h 6858000"/>
              <a:gd name="connsiteX3573" fmla="*/ 3328014 w 12192000"/>
              <a:gd name="connsiteY3573" fmla="*/ 1530743 h 6858000"/>
              <a:gd name="connsiteX3574" fmla="*/ 3325799 w 12192000"/>
              <a:gd name="connsiteY3574" fmla="*/ 1532362 h 6858000"/>
              <a:gd name="connsiteX3575" fmla="*/ 3322846 w 12192000"/>
              <a:gd name="connsiteY3575" fmla="*/ 1530338 h 6858000"/>
              <a:gd name="connsiteX3576" fmla="*/ 3331705 w 12192000"/>
              <a:gd name="connsiteY3576" fmla="*/ 1527100 h 6858000"/>
              <a:gd name="connsiteX3577" fmla="*/ 3342040 w 12192000"/>
              <a:gd name="connsiteY3577" fmla="*/ 1521434 h 6858000"/>
              <a:gd name="connsiteX3578" fmla="*/ 3342040 w 12192000"/>
              <a:gd name="connsiteY3578" fmla="*/ 1519411 h 6858000"/>
              <a:gd name="connsiteX3579" fmla="*/ 3339826 w 12192000"/>
              <a:gd name="connsiteY3579" fmla="*/ 1520220 h 6858000"/>
              <a:gd name="connsiteX3580" fmla="*/ 3333920 w 12192000"/>
              <a:gd name="connsiteY3580" fmla="*/ 1521434 h 6858000"/>
              <a:gd name="connsiteX3581" fmla="*/ 3333182 w 12192000"/>
              <a:gd name="connsiteY3581" fmla="*/ 1518197 h 6858000"/>
              <a:gd name="connsiteX3582" fmla="*/ 3336873 w 12192000"/>
              <a:gd name="connsiteY3582" fmla="*/ 1513340 h 6858000"/>
              <a:gd name="connsiteX3583" fmla="*/ 3336873 w 12192000"/>
              <a:gd name="connsiteY3583" fmla="*/ 1507674 h 6858000"/>
              <a:gd name="connsiteX3584" fmla="*/ 3334658 w 12192000"/>
              <a:gd name="connsiteY3584" fmla="*/ 1508079 h 6858000"/>
              <a:gd name="connsiteX3585" fmla="*/ 3328752 w 12192000"/>
              <a:gd name="connsiteY3585" fmla="*/ 1513340 h 6858000"/>
              <a:gd name="connsiteX3586" fmla="*/ 3326537 w 12192000"/>
              <a:gd name="connsiteY3586" fmla="*/ 1518197 h 6858000"/>
              <a:gd name="connsiteX3587" fmla="*/ 3325061 w 12192000"/>
              <a:gd name="connsiteY3587" fmla="*/ 1516173 h 6858000"/>
              <a:gd name="connsiteX3588" fmla="*/ 3327276 w 12192000"/>
              <a:gd name="connsiteY3588" fmla="*/ 1507269 h 6858000"/>
              <a:gd name="connsiteX3589" fmla="*/ 3330229 w 12192000"/>
              <a:gd name="connsiteY3589" fmla="*/ 1505246 h 6858000"/>
              <a:gd name="connsiteX3590" fmla="*/ 3326537 w 12192000"/>
              <a:gd name="connsiteY3590" fmla="*/ 1506055 h 6858000"/>
              <a:gd name="connsiteX3591" fmla="*/ 3323584 w 12192000"/>
              <a:gd name="connsiteY3591" fmla="*/ 1511316 h 6858000"/>
              <a:gd name="connsiteX3592" fmla="*/ 3320631 w 12192000"/>
              <a:gd name="connsiteY3592" fmla="*/ 1508483 h 6858000"/>
              <a:gd name="connsiteX3593" fmla="*/ 3319893 w 12192000"/>
              <a:gd name="connsiteY3593" fmla="*/ 1515364 h 6858000"/>
              <a:gd name="connsiteX3594" fmla="*/ 3320631 w 12192000"/>
              <a:gd name="connsiteY3594" fmla="*/ 1519006 h 6858000"/>
              <a:gd name="connsiteX3595" fmla="*/ 3319155 w 12192000"/>
              <a:gd name="connsiteY3595" fmla="*/ 1523053 h 6858000"/>
              <a:gd name="connsiteX3596" fmla="*/ 3314725 w 12192000"/>
              <a:gd name="connsiteY3596" fmla="*/ 1521030 h 6858000"/>
              <a:gd name="connsiteX3597" fmla="*/ 3309558 w 12192000"/>
              <a:gd name="connsiteY3597" fmla="*/ 1521030 h 6858000"/>
              <a:gd name="connsiteX3598" fmla="*/ 3306605 w 12192000"/>
              <a:gd name="connsiteY3598" fmla="*/ 1524267 h 6858000"/>
              <a:gd name="connsiteX3599" fmla="*/ 3302914 w 12192000"/>
              <a:gd name="connsiteY3599" fmla="*/ 1524672 h 6858000"/>
              <a:gd name="connsiteX3600" fmla="*/ 3299961 w 12192000"/>
              <a:gd name="connsiteY3600" fmla="*/ 1522244 h 6858000"/>
              <a:gd name="connsiteX3601" fmla="*/ 3291840 w 12192000"/>
              <a:gd name="connsiteY3601" fmla="*/ 1522244 h 6858000"/>
              <a:gd name="connsiteX3602" fmla="*/ 3292578 w 12192000"/>
              <a:gd name="connsiteY3602" fmla="*/ 1524672 h 6858000"/>
              <a:gd name="connsiteX3603" fmla="*/ 3288149 w 12192000"/>
              <a:gd name="connsiteY3603" fmla="*/ 1527505 h 6858000"/>
              <a:gd name="connsiteX3604" fmla="*/ 3282243 w 12192000"/>
              <a:gd name="connsiteY3604" fmla="*/ 1527505 h 6858000"/>
              <a:gd name="connsiteX3605" fmla="*/ 3280766 w 12192000"/>
              <a:gd name="connsiteY3605" fmla="*/ 1525077 h 6858000"/>
              <a:gd name="connsiteX3606" fmla="*/ 3277813 w 12192000"/>
              <a:gd name="connsiteY3606" fmla="*/ 1526291 h 6858000"/>
              <a:gd name="connsiteX3607" fmla="*/ 3268954 w 12192000"/>
              <a:gd name="connsiteY3607" fmla="*/ 1525886 h 6858000"/>
              <a:gd name="connsiteX3608" fmla="*/ 3265263 w 12192000"/>
              <a:gd name="connsiteY3608" fmla="*/ 1522244 h 6858000"/>
              <a:gd name="connsiteX3609" fmla="*/ 3263787 w 12192000"/>
              <a:gd name="connsiteY3609" fmla="*/ 1519006 h 6858000"/>
              <a:gd name="connsiteX3610" fmla="*/ 3255666 w 12192000"/>
              <a:gd name="connsiteY3610" fmla="*/ 1521030 h 6858000"/>
              <a:gd name="connsiteX3611" fmla="*/ 3242378 w 12192000"/>
              <a:gd name="connsiteY3611" fmla="*/ 1520220 h 6858000"/>
              <a:gd name="connsiteX3612" fmla="*/ 3239425 w 12192000"/>
              <a:gd name="connsiteY3612" fmla="*/ 1515768 h 6858000"/>
              <a:gd name="connsiteX3613" fmla="*/ 3232042 w 12192000"/>
              <a:gd name="connsiteY3613" fmla="*/ 1518197 h 6858000"/>
              <a:gd name="connsiteX3614" fmla="*/ 3221707 w 12192000"/>
              <a:gd name="connsiteY3614" fmla="*/ 1516578 h 6858000"/>
              <a:gd name="connsiteX3615" fmla="*/ 3226136 w 12192000"/>
              <a:gd name="connsiteY3615" fmla="*/ 1510102 h 6858000"/>
              <a:gd name="connsiteX3616" fmla="*/ 3225398 w 12192000"/>
              <a:gd name="connsiteY3616" fmla="*/ 1507269 h 6858000"/>
              <a:gd name="connsiteX3617" fmla="*/ 3223183 w 12192000"/>
              <a:gd name="connsiteY3617" fmla="*/ 1510912 h 6858000"/>
              <a:gd name="connsiteX3618" fmla="*/ 3217277 w 12192000"/>
              <a:gd name="connsiteY3618" fmla="*/ 1516173 h 6858000"/>
              <a:gd name="connsiteX3619" fmla="*/ 3208418 w 12192000"/>
              <a:gd name="connsiteY3619" fmla="*/ 1517387 h 6858000"/>
              <a:gd name="connsiteX3620" fmla="*/ 3201774 w 12192000"/>
              <a:gd name="connsiteY3620" fmla="*/ 1522244 h 6858000"/>
              <a:gd name="connsiteX3621" fmla="*/ 3190700 w 12192000"/>
              <a:gd name="connsiteY3621" fmla="*/ 1523863 h 6858000"/>
              <a:gd name="connsiteX3622" fmla="*/ 3181103 w 12192000"/>
              <a:gd name="connsiteY3622" fmla="*/ 1521030 h 6858000"/>
              <a:gd name="connsiteX3623" fmla="*/ 3175936 w 12192000"/>
              <a:gd name="connsiteY3623" fmla="*/ 1520220 h 6858000"/>
              <a:gd name="connsiteX3624" fmla="*/ 3174459 w 12192000"/>
              <a:gd name="connsiteY3624" fmla="*/ 1516578 h 6858000"/>
              <a:gd name="connsiteX3625" fmla="*/ 3175936 w 12192000"/>
              <a:gd name="connsiteY3625" fmla="*/ 1510102 h 6858000"/>
              <a:gd name="connsiteX3626" fmla="*/ 3173721 w 12192000"/>
              <a:gd name="connsiteY3626" fmla="*/ 1505246 h 6858000"/>
              <a:gd name="connsiteX3627" fmla="*/ 3175936 w 12192000"/>
              <a:gd name="connsiteY3627" fmla="*/ 1500794 h 6858000"/>
              <a:gd name="connsiteX3628" fmla="*/ 3181842 w 12192000"/>
              <a:gd name="connsiteY3628" fmla="*/ 1500389 h 6858000"/>
              <a:gd name="connsiteX3629" fmla="*/ 3191439 w 12192000"/>
              <a:gd name="connsiteY3629" fmla="*/ 1492295 h 6858000"/>
              <a:gd name="connsiteX3630" fmla="*/ 3202512 w 12192000"/>
              <a:gd name="connsiteY3630" fmla="*/ 1487034 h 6858000"/>
              <a:gd name="connsiteX3631" fmla="*/ 3208418 w 12192000"/>
              <a:gd name="connsiteY3631" fmla="*/ 1478130 h 6858000"/>
              <a:gd name="connsiteX3632" fmla="*/ 3217277 w 12192000"/>
              <a:gd name="connsiteY3632" fmla="*/ 1467607 h 6858000"/>
              <a:gd name="connsiteX3633" fmla="*/ 3223921 w 12192000"/>
              <a:gd name="connsiteY3633" fmla="*/ 1461536 h 6858000"/>
              <a:gd name="connsiteX3634" fmla="*/ 3212848 w 12192000"/>
              <a:gd name="connsiteY3634" fmla="*/ 1461941 h 6858000"/>
              <a:gd name="connsiteX3635" fmla="*/ 3199559 w 12192000"/>
              <a:gd name="connsiteY3635" fmla="*/ 1463560 h 6858000"/>
              <a:gd name="connsiteX3636" fmla="*/ 3192177 w 12192000"/>
              <a:gd name="connsiteY3636" fmla="*/ 1465584 h 6858000"/>
              <a:gd name="connsiteX3637" fmla="*/ 3188486 w 12192000"/>
              <a:gd name="connsiteY3637" fmla="*/ 1465584 h 6858000"/>
              <a:gd name="connsiteX3638" fmla="*/ 3193653 w 12192000"/>
              <a:gd name="connsiteY3638" fmla="*/ 1454252 h 6858000"/>
              <a:gd name="connsiteX3639" fmla="*/ 3204727 w 12192000"/>
              <a:gd name="connsiteY3639" fmla="*/ 1448181 h 6858000"/>
              <a:gd name="connsiteX3640" fmla="*/ 3212110 w 12192000"/>
              <a:gd name="connsiteY3640" fmla="*/ 1443324 h 6858000"/>
              <a:gd name="connsiteX3641" fmla="*/ 3214324 w 12192000"/>
              <a:gd name="connsiteY3641" fmla="*/ 1440896 h 6858000"/>
              <a:gd name="connsiteX3642" fmla="*/ 3212110 w 12192000"/>
              <a:gd name="connsiteY3642" fmla="*/ 1445348 h 6858000"/>
              <a:gd name="connsiteX3643" fmla="*/ 3206942 w 12192000"/>
              <a:gd name="connsiteY3643" fmla="*/ 1448990 h 6858000"/>
              <a:gd name="connsiteX3644" fmla="*/ 3205465 w 12192000"/>
              <a:gd name="connsiteY3644" fmla="*/ 1453037 h 6858000"/>
              <a:gd name="connsiteX3645" fmla="*/ 3209157 w 12192000"/>
              <a:gd name="connsiteY3645" fmla="*/ 1458703 h 6858000"/>
              <a:gd name="connsiteX3646" fmla="*/ 3212110 w 12192000"/>
              <a:gd name="connsiteY3646" fmla="*/ 1452228 h 6858000"/>
              <a:gd name="connsiteX3647" fmla="*/ 3212848 w 12192000"/>
              <a:gd name="connsiteY3647" fmla="*/ 1459108 h 6858000"/>
              <a:gd name="connsiteX3648" fmla="*/ 3215801 w 12192000"/>
              <a:gd name="connsiteY3648" fmla="*/ 1459108 h 6858000"/>
              <a:gd name="connsiteX3649" fmla="*/ 3220968 w 12192000"/>
              <a:gd name="connsiteY3649" fmla="*/ 1453037 h 6858000"/>
              <a:gd name="connsiteX3650" fmla="*/ 3225398 w 12192000"/>
              <a:gd name="connsiteY3650" fmla="*/ 1443729 h 6858000"/>
              <a:gd name="connsiteX3651" fmla="*/ 3231304 w 12192000"/>
              <a:gd name="connsiteY3651" fmla="*/ 1438063 h 6858000"/>
              <a:gd name="connsiteX3652" fmla="*/ 3232042 w 12192000"/>
              <a:gd name="connsiteY3652" fmla="*/ 1434016 h 6858000"/>
              <a:gd name="connsiteX3653" fmla="*/ 3234257 w 12192000"/>
              <a:gd name="connsiteY3653" fmla="*/ 1431588 h 6858000"/>
              <a:gd name="connsiteX3654" fmla="*/ 3244592 w 12192000"/>
              <a:gd name="connsiteY3654" fmla="*/ 1434421 h 6858000"/>
              <a:gd name="connsiteX3655" fmla="*/ 3250498 w 12192000"/>
              <a:gd name="connsiteY3655" fmla="*/ 1430373 h 6858000"/>
              <a:gd name="connsiteX3656" fmla="*/ 3251236 w 12192000"/>
              <a:gd name="connsiteY3656" fmla="*/ 1425517 h 6858000"/>
              <a:gd name="connsiteX3657" fmla="*/ 3254928 w 12192000"/>
              <a:gd name="connsiteY3657" fmla="*/ 1423089 h 6858000"/>
              <a:gd name="connsiteX3658" fmla="*/ 3251236 w 12192000"/>
              <a:gd name="connsiteY3658" fmla="*/ 1419851 h 6858000"/>
              <a:gd name="connsiteX3659" fmla="*/ 3246069 w 12192000"/>
              <a:gd name="connsiteY3659" fmla="*/ 1419041 h 6858000"/>
              <a:gd name="connsiteX3660" fmla="*/ 3245331 w 12192000"/>
              <a:gd name="connsiteY3660" fmla="*/ 1415399 h 6858000"/>
              <a:gd name="connsiteX3661" fmla="*/ 3249022 w 12192000"/>
              <a:gd name="connsiteY3661" fmla="*/ 1409733 h 6858000"/>
              <a:gd name="connsiteX3662" fmla="*/ 3257881 w 12192000"/>
              <a:gd name="connsiteY3662" fmla="*/ 1405686 h 6858000"/>
              <a:gd name="connsiteX3663" fmla="*/ 3260834 w 12192000"/>
              <a:gd name="connsiteY3663" fmla="*/ 1404876 h 6858000"/>
              <a:gd name="connsiteX3664" fmla="*/ 3263048 w 12192000"/>
              <a:gd name="connsiteY3664" fmla="*/ 1407305 h 6858000"/>
              <a:gd name="connsiteX3665" fmla="*/ 3266001 w 12192000"/>
              <a:gd name="connsiteY3665" fmla="*/ 1406900 h 6858000"/>
              <a:gd name="connsiteX3666" fmla="*/ 3266001 w 12192000"/>
              <a:gd name="connsiteY3666" fmla="*/ 1402043 h 6858000"/>
              <a:gd name="connsiteX3667" fmla="*/ 3262310 w 12192000"/>
              <a:gd name="connsiteY3667" fmla="*/ 1398401 h 6858000"/>
              <a:gd name="connsiteX3668" fmla="*/ 3262310 w 12192000"/>
              <a:gd name="connsiteY3668" fmla="*/ 1393949 h 6858000"/>
              <a:gd name="connsiteX3669" fmla="*/ 3272646 w 12192000"/>
              <a:gd name="connsiteY3669" fmla="*/ 1379784 h 6858000"/>
              <a:gd name="connsiteX3670" fmla="*/ 3274122 w 12192000"/>
              <a:gd name="connsiteY3670" fmla="*/ 1374928 h 6858000"/>
              <a:gd name="connsiteX3671" fmla="*/ 3280028 w 12192000"/>
              <a:gd name="connsiteY3671" fmla="*/ 1366833 h 6858000"/>
              <a:gd name="connsiteX3672" fmla="*/ 3285196 w 12192000"/>
              <a:gd name="connsiteY3672" fmla="*/ 1366024 h 6858000"/>
              <a:gd name="connsiteX3673" fmla="*/ 3290363 w 12192000"/>
              <a:gd name="connsiteY3673" fmla="*/ 1363596 h 6858000"/>
              <a:gd name="connsiteX3674" fmla="*/ 3287410 w 12192000"/>
              <a:gd name="connsiteY3674" fmla="*/ 1361977 h 6858000"/>
              <a:gd name="connsiteX3675" fmla="*/ 3285196 w 12192000"/>
              <a:gd name="connsiteY3675" fmla="*/ 1361977 h 6858000"/>
              <a:gd name="connsiteX3676" fmla="*/ 3285196 w 12192000"/>
              <a:gd name="connsiteY3676" fmla="*/ 1358739 h 6858000"/>
              <a:gd name="connsiteX3677" fmla="*/ 3290363 w 12192000"/>
              <a:gd name="connsiteY3677" fmla="*/ 1351859 h 6858000"/>
              <a:gd name="connsiteX3678" fmla="*/ 3296269 w 12192000"/>
              <a:gd name="connsiteY3678" fmla="*/ 1351454 h 6858000"/>
              <a:gd name="connsiteX3679" fmla="*/ 3299961 w 12192000"/>
              <a:gd name="connsiteY3679" fmla="*/ 1348621 h 6858000"/>
              <a:gd name="connsiteX3680" fmla="*/ 3295531 w 12192000"/>
              <a:gd name="connsiteY3680" fmla="*/ 1346598 h 6858000"/>
              <a:gd name="connsiteX3681" fmla="*/ 3296269 w 12192000"/>
              <a:gd name="connsiteY3681" fmla="*/ 1341741 h 6858000"/>
              <a:gd name="connsiteX3682" fmla="*/ 3299961 w 12192000"/>
              <a:gd name="connsiteY3682" fmla="*/ 1340932 h 6858000"/>
              <a:gd name="connsiteX3683" fmla="*/ 3302914 w 12192000"/>
              <a:gd name="connsiteY3683" fmla="*/ 1338099 h 6858000"/>
              <a:gd name="connsiteX3684" fmla="*/ 3301437 w 12192000"/>
              <a:gd name="connsiteY3684" fmla="*/ 1335670 h 6858000"/>
              <a:gd name="connsiteX3685" fmla="*/ 3306605 w 12192000"/>
              <a:gd name="connsiteY3685" fmla="*/ 1332837 h 6858000"/>
              <a:gd name="connsiteX3686" fmla="*/ 3315464 w 12192000"/>
              <a:gd name="connsiteY3686" fmla="*/ 1326767 h 6858000"/>
              <a:gd name="connsiteX3687" fmla="*/ 3319893 w 12192000"/>
              <a:gd name="connsiteY3687" fmla="*/ 1321910 h 6858000"/>
              <a:gd name="connsiteX3688" fmla="*/ 3319893 w 12192000"/>
              <a:gd name="connsiteY3688" fmla="*/ 1317458 h 6858000"/>
              <a:gd name="connsiteX3689" fmla="*/ 3316940 w 12192000"/>
              <a:gd name="connsiteY3689" fmla="*/ 1315030 h 6858000"/>
              <a:gd name="connsiteX3690" fmla="*/ 3318417 w 12192000"/>
              <a:gd name="connsiteY3690" fmla="*/ 1313411 h 6858000"/>
              <a:gd name="connsiteX3691" fmla="*/ 3322846 w 12192000"/>
              <a:gd name="connsiteY3691" fmla="*/ 1314625 h 6858000"/>
              <a:gd name="connsiteX3692" fmla="*/ 3327276 w 12192000"/>
              <a:gd name="connsiteY3692" fmla="*/ 1313411 h 6858000"/>
              <a:gd name="connsiteX3693" fmla="*/ 3328752 w 12192000"/>
              <a:gd name="connsiteY3693" fmla="*/ 1306531 h 6858000"/>
              <a:gd name="connsiteX3694" fmla="*/ 3337611 w 12192000"/>
              <a:gd name="connsiteY3694" fmla="*/ 1300460 h 6858000"/>
              <a:gd name="connsiteX3695" fmla="*/ 3344993 w 12192000"/>
              <a:gd name="connsiteY3695" fmla="*/ 1294794 h 6858000"/>
              <a:gd name="connsiteX3696" fmla="*/ 3352376 w 12192000"/>
              <a:gd name="connsiteY3696" fmla="*/ 1295199 h 6858000"/>
              <a:gd name="connsiteX3697" fmla="*/ 3359020 w 12192000"/>
              <a:gd name="connsiteY3697" fmla="*/ 1290747 h 6858000"/>
              <a:gd name="connsiteX3698" fmla="*/ 3361973 w 12192000"/>
              <a:gd name="connsiteY3698" fmla="*/ 1286700 h 6858000"/>
              <a:gd name="connsiteX3699" fmla="*/ 3367879 w 12192000"/>
              <a:gd name="connsiteY3699" fmla="*/ 1286700 h 6858000"/>
              <a:gd name="connsiteX3700" fmla="*/ 3373047 w 12192000"/>
              <a:gd name="connsiteY3700" fmla="*/ 1282248 h 6858000"/>
              <a:gd name="connsiteX3701" fmla="*/ 3418080 w 12192000"/>
              <a:gd name="connsiteY3701" fmla="*/ 1250275 h 6858000"/>
              <a:gd name="connsiteX3702" fmla="*/ 3418080 w 12192000"/>
              <a:gd name="connsiteY3702" fmla="*/ 1255942 h 6858000"/>
              <a:gd name="connsiteX3703" fmla="*/ 3415127 w 12192000"/>
              <a:gd name="connsiteY3703" fmla="*/ 1262012 h 6858000"/>
              <a:gd name="connsiteX3704" fmla="*/ 3410697 w 12192000"/>
              <a:gd name="connsiteY3704" fmla="*/ 1264845 h 6858000"/>
              <a:gd name="connsiteX3705" fmla="*/ 3408482 w 12192000"/>
              <a:gd name="connsiteY3705" fmla="*/ 1263226 h 6858000"/>
              <a:gd name="connsiteX3706" fmla="*/ 3412174 w 12192000"/>
              <a:gd name="connsiteY3706" fmla="*/ 1254727 h 6858000"/>
              <a:gd name="connsiteX3707" fmla="*/ 5698515 w 12192000"/>
              <a:gd name="connsiteY3707" fmla="*/ 1230444 h 6858000"/>
              <a:gd name="connsiteX3708" fmla="*/ 5702944 w 12192000"/>
              <a:gd name="connsiteY3708" fmla="*/ 1238134 h 6858000"/>
              <a:gd name="connsiteX3709" fmla="*/ 5711065 w 12192000"/>
              <a:gd name="connsiteY3709" fmla="*/ 1237325 h 6858000"/>
              <a:gd name="connsiteX3710" fmla="*/ 5699253 w 12192000"/>
              <a:gd name="connsiteY3710" fmla="*/ 1245824 h 6858000"/>
              <a:gd name="connsiteX3711" fmla="*/ 5685965 w 12192000"/>
              <a:gd name="connsiteY3711" fmla="*/ 1239348 h 6858000"/>
              <a:gd name="connsiteX3712" fmla="*/ 5688180 w 12192000"/>
              <a:gd name="connsiteY3712" fmla="*/ 1231659 h 6858000"/>
              <a:gd name="connsiteX3713" fmla="*/ 5696301 w 12192000"/>
              <a:gd name="connsiteY3713" fmla="*/ 1166095 h 6858000"/>
              <a:gd name="connsiteX3714" fmla="*/ 5694824 w 12192000"/>
              <a:gd name="connsiteY3714" fmla="*/ 1173784 h 6858000"/>
              <a:gd name="connsiteX3715" fmla="*/ 5696301 w 12192000"/>
              <a:gd name="connsiteY3715" fmla="*/ 1178641 h 6858000"/>
              <a:gd name="connsiteX3716" fmla="*/ 5684488 w 12192000"/>
              <a:gd name="connsiteY3716" fmla="*/ 1189568 h 6858000"/>
              <a:gd name="connsiteX3717" fmla="*/ 5676368 w 12192000"/>
              <a:gd name="connsiteY3717" fmla="*/ 1190782 h 6858000"/>
              <a:gd name="connsiteX3718" fmla="*/ 5680059 w 12192000"/>
              <a:gd name="connsiteY3718" fmla="*/ 1179046 h 6858000"/>
              <a:gd name="connsiteX3719" fmla="*/ 5696301 w 12192000"/>
              <a:gd name="connsiteY3719" fmla="*/ 1166095 h 6858000"/>
              <a:gd name="connsiteX3720" fmla="*/ 5571537 w 12192000"/>
              <a:gd name="connsiteY3720" fmla="*/ 1101745 h 6858000"/>
              <a:gd name="connsiteX3721" fmla="*/ 5578919 w 12192000"/>
              <a:gd name="connsiteY3721" fmla="*/ 1107411 h 6858000"/>
              <a:gd name="connsiteX3722" fmla="*/ 5589255 w 12192000"/>
              <a:gd name="connsiteY3722" fmla="*/ 1112673 h 6858000"/>
              <a:gd name="connsiteX3723" fmla="*/ 5580396 w 12192000"/>
              <a:gd name="connsiteY3723" fmla="*/ 1117529 h 6858000"/>
              <a:gd name="connsiteX3724" fmla="*/ 5570799 w 12192000"/>
              <a:gd name="connsiteY3724" fmla="*/ 1124814 h 6858000"/>
              <a:gd name="connsiteX3725" fmla="*/ 5575228 w 12192000"/>
              <a:gd name="connsiteY3725" fmla="*/ 1124005 h 6858000"/>
              <a:gd name="connsiteX3726" fmla="*/ 5584087 w 12192000"/>
              <a:gd name="connsiteY3726" fmla="*/ 1122386 h 6858000"/>
              <a:gd name="connsiteX3727" fmla="*/ 5587778 w 12192000"/>
              <a:gd name="connsiteY3727" fmla="*/ 1119148 h 6858000"/>
              <a:gd name="connsiteX3728" fmla="*/ 5592946 w 12192000"/>
              <a:gd name="connsiteY3728" fmla="*/ 1118339 h 6858000"/>
              <a:gd name="connsiteX3729" fmla="*/ 5602543 w 12192000"/>
              <a:gd name="connsiteY3729" fmla="*/ 1112673 h 6858000"/>
              <a:gd name="connsiteX3730" fmla="*/ 5617308 w 12192000"/>
              <a:gd name="connsiteY3730" fmla="*/ 1114291 h 6858000"/>
              <a:gd name="connsiteX3731" fmla="*/ 5624691 w 12192000"/>
              <a:gd name="connsiteY3731" fmla="*/ 1117934 h 6858000"/>
              <a:gd name="connsiteX3732" fmla="*/ 5626167 w 12192000"/>
              <a:gd name="connsiteY3732" fmla="*/ 1126433 h 6858000"/>
              <a:gd name="connsiteX3733" fmla="*/ 5640194 w 12192000"/>
              <a:gd name="connsiteY3733" fmla="*/ 1145454 h 6858000"/>
              <a:gd name="connsiteX3734" fmla="*/ 5632812 w 12192000"/>
              <a:gd name="connsiteY3734" fmla="*/ 1150311 h 6858000"/>
              <a:gd name="connsiteX3735" fmla="*/ 5646099 w 12192000"/>
              <a:gd name="connsiteY3735" fmla="*/ 1151120 h 6858000"/>
              <a:gd name="connsiteX3736" fmla="*/ 5649791 w 12192000"/>
              <a:gd name="connsiteY3736" fmla="*/ 1170951 h 6858000"/>
              <a:gd name="connsiteX3737" fmla="*/ 5643885 w 12192000"/>
              <a:gd name="connsiteY3737" fmla="*/ 1155168 h 6858000"/>
              <a:gd name="connsiteX3738" fmla="*/ 5637979 w 12192000"/>
              <a:gd name="connsiteY3738" fmla="*/ 1155977 h 6858000"/>
              <a:gd name="connsiteX3739" fmla="*/ 5640932 w 12192000"/>
              <a:gd name="connsiteY3739" fmla="*/ 1161238 h 6858000"/>
              <a:gd name="connsiteX3740" fmla="*/ 5637979 w 12192000"/>
              <a:gd name="connsiteY3740" fmla="*/ 1168523 h 6858000"/>
              <a:gd name="connsiteX3741" fmla="*/ 5645361 w 12192000"/>
              <a:gd name="connsiteY3741" fmla="*/ 1169737 h 6858000"/>
              <a:gd name="connsiteX3742" fmla="*/ 5643885 w 12192000"/>
              <a:gd name="connsiteY3742" fmla="*/ 1177427 h 6858000"/>
              <a:gd name="connsiteX3743" fmla="*/ 5632073 w 12192000"/>
              <a:gd name="connsiteY3743" fmla="*/ 1176213 h 6858000"/>
              <a:gd name="connsiteX3744" fmla="*/ 5631335 w 12192000"/>
              <a:gd name="connsiteY3744" fmla="*/ 1182283 h 6858000"/>
              <a:gd name="connsiteX3745" fmla="*/ 5623953 w 12192000"/>
              <a:gd name="connsiteY3745" fmla="*/ 1187949 h 6858000"/>
              <a:gd name="connsiteX3746" fmla="*/ 5619523 w 12192000"/>
              <a:gd name="connsiteY3746" fmla="*/ 1187140 h 6858000"/>
              <a:gd name="connsiteX3747" fmla="*/ 5620261 w 12192000"/>
              <a:gd name="connsiteY3747" fmla="*/ 1193615 h 6858000"/>
              <a:gd name="connsiteX3748" fmla="*/ 5618047 w 12192000"/>
              <a:gd name="connsiteY3748" fmla="*/ 1193615 h 6858000"/>
              <a:gd name="connsiteX3749" fmla="*/ 5612140 w 12192000"/>
              <a:gd name="connsiteY3749" fmla="*/ 1192806 h 6858000"/>
              <a:gd name="connsiteX3750" fmla="*/ 5608450 w 12192000"/>
              <a:gd name="connsiteY3750" fmla="*/ 1198067 h 6858000"/>
              <a:gd name="connsiteX3751" fmla="*/ 5615832 w 12192000"/>
              <a:gd name="connsiteY3751" fmla="*/ 1202924 h 6858000"/>
              <a:gd name="connsiteX3752" fmla="*/ 5614355 w 12192000"/>
              <a:gd name="connsiteY3752" fmla="*/ 1212233 h 6858000"/>
              <a:gd name="connsiteX3753" fmla="*/ 5620261 w 12192000"/>
              <a:gd name="connsiteY3753" fmla="*/ 1221541 h 6858000"/>
              <a:gd name="connsiteX3754" fmla="*/ 5620261 w 12192000"/>
              <a:gd name="connsiteY3754" fmla="*/ 1230444 h 6858000"/>
              <a:gd name="connsiteX3755" fmla="*/ 5613617 w 12192000"/>
              <a:gd name="connsiteY3755" fmla="*/ 1234896 h 6858000"/>
              <a:gd name="connsiteX3756" fmla="*/ 5619523 w 12192000"/>
              <a:gd name="connsiteY3756" fmla="*/ 1238539 h 6858000"/>
              <a:gd name="connsiteX3757" fmla="*/ 5623214 w 12192000"/>
              <a:gd name="connsiteY3757" fmla="*/ 1258775 h 6858000"/>
              <a:gd name="connsiteX3758" fmla="*/ 5620261 w 12192000"/>
              <a:gd name="connsiteY3758" fmla="*/ 1268083 h 6858000"/>
              <a:gd name="connsiteX3759" fmla="*/ 5612879 w 12192000"/>
              <a:gd name="connsiteY3759" fmla="*/ 1276582 h 6858000"/>
              <a:gd name="connsiteX3760" fmla="*/ 5614355 w 12192000"/>
              <a:gd name="connsiteY3760" fmla="*/ 1283867 h 6858000"/>
              <a:gd name="connsiteX3761" fmla="*/ 5606973 w 12192000"/>
              <a:gd name="connsiteY3761" fmla="*/ 1292366 h 6858000"/>
              <a:gd name="connsiteX3762" fmla="*/ 5599591 w 12192000"/>
              <a:gd name="connsiteY3762" fmla="*/ 1295199 h 6858000"/>
              <a:gd name="connsiteX3763" fmla="*/ 5609188 w 12192000"/>
              <a:gd name="connsiteY3763" fmla="*/ 1306936 h 6858000"/>
              <a:gd name="connsiteX3764" fmla="*/ 5595161 w 12192000"/>
              <a:gd name="connsiteY3764" fmla="*/ 1306936 h 6858000"/>
              <a:gd name="connsiteX3765" fmla="*/ 5589255 w 12192000"/>
              <a:gd name="connsiteY3765" fmla="*/ 1304912 h 6858000"/>
              <a:gd name="connsiteX3766" fmla="*/ 5583349 w 12192000"/>
              <a:gd name="connsiteY3766" fmla="*/ 1310173 h 6858000"/>
              <a:gd name="connsiteX3767" fmla="*/ 5578919 w 12192000"/>
              <a:gd name="connsiteY3767" fmla="*/ 1303293 h 6858000"/>
              <a:gd name="connsiteX3768" fmla="*/ 5576705 w 12192000"/>
              <a:gd name="connsiteY3768" fmla="*/ 1308959 h 6858000"/>
              <a:gd name="connsiteX3769" fmla="*/ 5548651 w 12192000"/>
              <a:gd name="connsiteY3769" fmla="*/ 1312197 h 6858000"/>
              <a:gd name="connsiteX3770" fmla="*/ 5546437 w 12192000"/>
              <a:gd name="connsiteY3770" fmla="*/ 1320696 h 6858000"/>
              <a:gd name="connsiteX3771" fmla="*/ 5539792 w 12192000"/>
              <a:gd name="connsiteY3771" fmla="*/ 1320291 h 6858000"/>
              <a:gd name="connsiteX3772" fmla="*/ 5530933 w 12192000"/>
              <a:gd name="connsiteY3772" fmla="*/ 1329195 h 6858000"/>
              <a:gd name="connsiteX3773" fmla="*/ 5520599 w 12192000"/>
              <a:gd name="connsiteY3773" fmla="*/ 1329195 h 6858000"/>
              <a:gd name="connsiteX3774" fmla="*/ 5523551 w 12192000"/>
              <a:gd name="connsiteY3774" fmla="*/ 1323934 h 6858000"/>
              <a:gd name="connsiteX3775" fmla="*/ 5513954 w 12192000"/>
              <a:gd name="connsiteY3775" fmla="*/ 1323124 h 6858000"/>
              <a:gd name="connsiteX3776" fmla="*/ 5518384 w 12192000"/>
              <a:gd name="connsiteY3776" fmla="*/ 1332028 h 6858000"/>
              <a:gd name="connsiteX3777" fmla="*/ 5505833 w 12192000"/>
              <a:gd name="connsiteY3777" fmla="*/ 1339717 h 6858000"/>
              <a:gd name="connsiteX3778" fmla="*/ 5489592 w 12192000"/>
              <a:gd name="connsiteY3778" fmla="*/ 1344169 h 6858000"/>
              <a:gd name="connsiteX3779" fmla="*/ 5473351 w 12192000"/>
              <a:gd name="connsiteY3779" fmla="*/ 1345788 h 6858000"/>
              <a:gd name="connsiteX3780" fmla="*/ 5466707 w 12192000"/>
              <a:gd name="connsiteY3780" fmla="*/ 1341741 h 6858000"/>
              <a:gd name="connsiteX3781" fmla="*/ 5454894 w 12192000"/>
              <a:gd name="connsiteY3781" fmla="*/ 1344574 h 6858000"/>
              <a:gd name="connsiteX3782" fmla="*/ 5457110 w 12192000"/>
              <a:gd name="connsiteY3782" fmla="*/ 1340122 h 6858000"/>
              <a:gd name="connsiteX3783" fmla="*/ 5449727 w 12192000"/>
              <a:gd name="connsiteY3783" fmla="*/ 1340122 h 6858000"/>
              <a:gd name="connsiteX3784" fmla="*/ 5463015 w 12192000"/>
              <a:gd name="connsiteY3784" fmla="*/ 1334456 h 6858000"/>
              <a:gd name="connsiteX3785" fmla="*/ 5463753 w 12192000"/>
              <a:gd name="connsiteY3785" fmla="*/ 1328385 h 6858000"/>
              <a:gd name="connsiteX3786" fmla="*/ 5448251 w 12192000"/>
              <a:gd name="connsiteY3786" fmla="*/ 1336884 h 6858000"/>
              <a:gd name="connsiteX3787" fmla="*/ 5435700 w 12192000"/>
              <a:gd name="connsiteY3787" fmla="*/ 1336884 h 6858000"/>
              <a:gd name="connsiteX3788" fmla="*/ 5443082 w 12192000"/>
              <a:gd name="connsiteY3788" fmla="*/ 1331218 h 6858000"/>
              <a:gd name="connsiteX3789" fmla="*/ 5460062 w 12192000"/>
              <a:gd name="connsiteY3789" fmla="*/ 1320696 h 6858000"/>
              <a:gd name="connsiteX3790" fmla="*/ 5437176 w 12192000"/>
              <a:gd name="connsiteY3790" fmla="*/ 1327576 h 6858000"/>
              <a:gd name="connsiteX3791" fmla="*/ 5434962 w 12192000"/>
              <a:gd name="connsiteY3791" fmla="*/ 1322315 h 6858000"/>
              <a:gd name="connsiteX3792" fmla="*/ 5426841 w 12192000"/>
              <a:gd name="connsiteY3792" fmla="*/ 1322315 h 6858000"/>
              <a:gd name="connsiteX3793" fmla="*/ 5431271 w 12192000"/>
              <a:gd name="connsiteY3793" fmla="*/ 1312602 h 6858000"/>
              <a:gd name="connsiteX3794" fmla="*/ 5444559 w 12192000"/>
              <a:gd name="connsiteY3794" fmla="*/ 1309769 h 6858000"/>
              <a:gd name="connsiteX3795" fmla="*/ 5454156 w 12192000"/>
              <a:gd name="connsiteY3795" fmla="*/ 1301674 h 6858000"/>
              <a:gd name="connsiteX3796" fmla="*/ 5423889 w 12192000"/>
              <a:gd name="connsiteY3796" fmla="*/ 1303293 h 6858000"/>
              <a:gd name="connsiteX3797" fmla="*/ 5422412 w 12192000"/>
              <a:gd name="connsiteY3797" fmla="*/ 1300055 h 6858000"/>
              <a:gd name="connsiteX3798" fmla="*/ 5435700 w 12192000"/>
              <a:gd name="connsiteY3798" fmla="*/ 1293580 h 6858000"/>
              <a:gd name="connsiteX3799" fmla="*/ 5437915 w 12192000"/>
              <a:gd name="connsiteY3799" fmla="*/ 1296008 h 6858000"/>
              <a:gd name="connsiteX3800" fmla="*/ 5440868 w 12192000"/>
              <a:gd name="connsiteY3800" fmla="*/ 1292771 h 6858000"/>
              <a:gd name="connsiteX3801" fmla="*/ 5447512 w 12192000"/>
              <a:gd name="connsiteY3801" fmla="*/ 1298032 h 6858000"/>
              <a:gd name="connsiteX3802" fmla="*/ 5455633 w 12192000"/>
              <a:gd name="connsiteY3802" fmla="*/ 1296413 h 6858000"/>
              <a:gd name="connsiteX3803" fmla="*/ 5450465 w 12192000"/>
              <a:gd name="connsiteY3803" fmla="*/ 1295199 h 6858000"/>
              <a:gd name="connsiteX3804" fmla="*/ 5453418 w 12192000"/>
              <a:gd name="connsiteY3804" fmla="*/ 1290747 h 6858000"/>
              <a:gd name="connsiteX3805" fmla="*/ 5449727 w 12192000"/>
              <a:gd name="connsiteY3805" fmla="*/ 1285890 h 6858000"/>
              <a:gd name="connsiteX3806" fmla="*/ 5460062 w 12192000"/>
              <a:gd name="connsiteY3806" fmla="*/ 1282653 h 6858000"/>
              <a:gd name="connsiteX3807" fmla="*/ 5463753 w 12192000"/>
              <a:gd name="connsiteY3807" fmla="*/ 1276987 h 6858000"/>
              <a:gd name="connsiteX3808" fmla="*/ 5480733 w 12192000"/>
              <a:gd name="connsiteY3808" fmla="*/ 1276582 h 6858000"/>
              <a:gd name="connsiteX3809" fmla="*/ 5502142 w 12192000"/>
              <a:gd name="connsiteY3809" fmla="*/ 1270916 h 6858000"/>
              <a:gd name="connsiteX3810" fmla="*/ 5492545 w 12192000"/>
              <a:gd name="connsiteY3810" fmla="*/ 1270107 h 6858000"/>
              <a:gd name="connsiteX3811" fmla="*/ 5491807 w 12192000"/>
              <a:gd name="connsiteY3811" fmla="*/ 1266464 h 6858000"/>
              <a:gd name="connsiteX3812" fmla="*/ 5484425 w 12192000"/>
              <a:gd name="connsiteY3812" fmla="*/ 1273749 h 6858000"/>
              <a:gd name="connsiteX3813" fmla="*/ 5472612 w 12192000"/>
              <a:gd name="connsiteY3813" fmla="*/ 1273749 h 6858000"/>
              <a:gd name="connsiteX3814" fmla="*/ 5466707 w 12192000"/>
              <a:gd name="connsiteY3814" fmla="*/ 1270511 h 6858000"/>
              <a:gd name="connsiteX3815" fmla="*/ 5457110 w 12192000"/>
              <a:gd name="connsiteY3815" fmla="*/ 1276177 h 6858000"/>
              <a:gd name="connsiteX3816" fmla="*/ 5450465 w 12192000"/>
              <a:gd name="connsiteY3816" fmla="*/ 1276177 h 6858000"/>
              <a:gd name="connsiteX3817" fmla="*/ 5467445 w 12192000"/>
              <a:gd name="connsiteY3817" fmla="*/ 1265250 h 6858000"/>
              <a:gd name="connsiteX3818" fmla="*/ 5475566 w 12192000"/>
              <a:gd name="connsiteY3818" fmla="*/ 1254727 h 6858000"/>
              <a:gd name="connsiteX3819" fmla="*/ 5471136 w 12192000"/>
              <a:gd name="connsiteY3819" fmla="*/ 1255132 h 6858000"/>
              <a:gd name="connsiteX3820" fmla="*/ 5481471 w 12192000"/>
              <a:gd name="connsiteY3820" fmla="*/ 1239348 h 6858000"/>
              <a:gd name="connsiteX3821" fmla="*/ 5487377 w 12192000"/>
              <a:gd name="connsiteY3821" fmla="*/ 1242991 h 6858000"/>
              <a:gd name="connsiteX3822" fmla="*/ 5496236 w 12192000"/>
              <a:gd name="connsiteY3822" fmla="*/ 1234896 h 6858000"/>
              <a:gd name="connsiteX3823" fmla="*/ 5469659 w 12192000"/>
              <a:gd name="connsiteY3823" fmla="*/ 1235301 h 6858000"/>
              <a:gd name="connsiteX3824" fmla="*/ 5465968 w 12192000"/>
              <a:gd name="connsiteY3824" fmla="*/ 1223969 h 6858000"/>
              <a:gd name="connsiteX3825" fmla="*/ 5454894 w 12192000"/>
              <a:gd name="connsiteY3825" fmla="*/ 1225993 h 6858000"/>
              <a:gd name="connsiteX3826" fmla="*/ 5458586 w 12192000"/>
              <a:gd name="connsiteY3826" fmla="*/ 1221945 h 6858000"/>
              <a:gd name="connsiteX3827" fmla="*/ 5452680 w 12192000"/>
              <a:gd name="connsiteY3827" fmla="*/ 1223564 h 6858000"/>
              <a:gd name="connsiteX3828" fmla="*/ 5445297 w 12192000"/>
              <a:gd name="connsiteY3828" fmla="*/ 1219517 h 6858000"/>
              <a:gd name="connsiteX3829" fmla="*/ 5450465 w 12192000"/>
              <a:gd name="connsiteY3829" fmla="*/ 1217898 h 6858000"/>
              <a:gd name="connsiteX3830" fmla="*/ 5446774 w 12192000"/>
              <a:gd name="connsiteY3830" fmla="*/ 1209804 h 6858000"/>
              <a:gd name="connsiteX3831" fmla="*/ 5460800 w 12192000"/>
              <a:gd name="connsiteY3831" fmla="*/ 1209804 h 6858000"/>
              <a:gd name="connsiteX3832" fmla="*/ 5457110 w 12192000"/>
              <a:gd name="connsiteY3832" fmla="*/ 1205352 h 6858000"/>
              <a:gd name="connsiteX3833" fmla="*/ 5459324 w 12192000"/>
              <a:gd name="connsiteY3833" fmla="*/ 1200091 h 6858000"/>
              <a:gd name="connsiteX3834" fmla="*/ 5471136 w 12192000"/>
              <a:gd name="connsiteY3834" fmla="*/ 1197663 h 6858000"/>
              <a:gd name="connsiteX3835" fmla="*/ 5468183 w 12192000"/>
              <a:gd name="connsiteY3835" fmla="*/ 1190378 h 6858000"/>
              <a:gd name="connsiteX3836" fmla="*/ 5458586 w 12192000"/>
              <a:gd name="connsiteY3836" fmla="*/ 1192806 h 6858000"/>
              <a:gd name="connsiteX3837" fmla="*/ 5444559 w 12192000"/>
              <a:gd name="connsiteY3837" fmla="*/ 1183498 h 6858000"/>
              <a:gd name="connsiteX3838" fmla="*/ 5456371 w 12192000"/>
              <a:gd name="connsiteY3838" fmla="*/ 1183093 h 6858000"/>
              <a:gd name="connsiteX3839" fmla="*/ 5457110 w 12192000"/>
              <a:gd name="connsiteY3839" fmla="*/ 1187545 h 6858000"/>
              <a:gd name="connsiteX3840" fmla="*/ 5463015 w 12192000"/>
              <a:gd name="connsiteY3840" fmla="*/ 1187545 h 6858000"/>
              <a:gd name="connsiteX3841" fmla="*/ 5460062 w 12192000"/>
              <a:gd name="connsiteY3841" fmla="*/ 1179855 h 6858000"/>
              <a:gd name="connsiteX3842" fmla="*/ 5457110 w 12192000"/>
              <a:gd name="connsiteY3842" fmla="*/ 1178236 h 6858000"/>
              <a:gd name="connsiteX3843" fmla="*/ 5455633 w 12192000"/>
              <a:gd name="connsiteY3843" fmla="*/ 1170547 h 6858000"/>
              <a:gd name="connsiteX3844" fmla="*/ 5449727 w 12192000"/>
              <a:gd name="connsiteY3844" fmla="*/ 1176213 h 6858000"/>
              <a:gd name="connsiteX3845" fmla="*/ 5451941 w 12192000"/>
              <a:gd name="connsiteY3845" fmla="*/ 1163667 h 6858000"/>
              <a:gd name="connsiteX3846" fmla="*/ 5464492 w 12192000"/>
              <a:gd name="connsiteY3846" fmla="*/ 1166904 h 6858000"/>
              <a:gd name="connsiteX3847" fmla="*/ 5464492 w 12192000"/>
              <a:gd name="connsiteY3847" fmla="*/ 1163262 h 6858000"/>
              <a:gd name="connsiteX3848" fmla="*/ 5487377 w 12192000"/>
              <a:gd name="connsiteY3848" fmla="*/ 1166095 h 6858000"/>
              <a:gd name="connsiteX3849" fmla="*/ 5490330 w 12192000"/>
              <a:gd name="connsiteY3849" fmla="*/ 1174594 h 6858000"/>
              <a:gd name="connsiteX3850" fmla="*/ 5496974 w 12192000"/>
              <a:gd name="connsiteY3850" fmla="*/ 1168118 h 6858000"/>
              <a:gd name="connsiteX3851" fmla="*/ 5503618 w 12192000"/>
              <a:gd name="connsiteY3851" fmla="*/ 1170951 h 6858000"/>
              <a:gd name="connsiteX3852" fmla="*/ 5517645 w 12192000"/>
              <a:gd name="connsiteY3852" fmla="*/ 1168928 h 6858000"/>
              <a:gd name="connsiteX3853" fmla="*/ 5513216 w 12192000"/>
              <a:gd name="connsiteY3853" fmla="*/ 1164476 h 6858000"/>
              <a:gd name="connsiteX3854" fmla="*/ 5527243 w 12192000"/>
              <a:gd name="connsiteY3854" fmla="*/ 1159619 h 6858000"/>
              <a:gd name="connsiteX3855" fmla="*/ 5538316 w 12192000"/>
              <a:gd name="connsiteY3855" fmla="*/ 1148692 h 6858000"/>
              <a:gd name="connsiteX3856" fmla="*/ 5532410 w 12192000"/>
              <a:gd name="connsiteY3856" fmla="*/ 1148287 h 6858000"/>
              <a:gd name="connsiteX3857" fmla="*/ 5524289 w 12192000"/>
              <a:gd name="connsiteY3857" fmla="*/ 1151120 h 6858000"/>
              <a:gd name="connsiteX3858" fmla="*/ 5525766 w 12192000"/>
              <a:gd name="connsiteY3858" fmla="*/ 1148287 h 6858000"/>
              <a:gd name="connsiteX3859" fmla="*/ 5514692 w 12192000"/>
              <a:gd name="connsiteY3859" fmla="*/ 1148287 h 6858000"/>
              <a:gd name="connsiteX3860" fmla="*/ 5512477 w 12192000"/>
              <a:gd name="connsiteY3860" fmla="*/ 1141407 h 6858000"/>
              <a:gd name="connsiteX3861" fmla="*/ 5522075 w 12192000"/>
              <a:gd name="connsiteY3861" fmla="*/ 1138979 h 6858000"/>
              <a:gd name="connsiteX3862" fmla="*/ 5521337 w 12192000"/>
              <a:gd name="connsiteY3862" fmla="*/ 1135337 h 6858000"/>
              <a:gd name="connsiteX3863" fmla="*/ 5527981 w 12192000"/>
              <a:gd name="connsiteY3863" fmla="*/ 1135337 h 6858000"/>
              <a:gd name="connsiteX3864" fmla="*/ 5530196 w 12192000"/>
              <a:gd name="connsiteY3864" fmla="*/ 1131694 h 6858000"/>
              <a:gd name="connsiteX3865" fmla="*/ 5523551 w 12192000"/>
              <a:gd name="connsiteY3865" fmla="*/ 1128861 h 6858000"/>
              <a:gd name="connsiteX3866" fmla="*/ 5526504 w 12192000"/>
              <a:gd name="connsiteY3866" fmla="*/ 1121576 h 6858000"/>
              <a:gd name="connsiteX3867" fmla="*/ 5530933 w 12192000"/>
              <a:gd name="connsiteY3867" fmla="*/ 1121172 h 6858000"/>
              <a:gd name="connsiteX3868" fmla="*/ 5530933 w 12192000"/>
              <a:gd name="connsiteY3868" fmla="*/ 1115506 h 6858000"/>
              <a:gd name="connsiteX3869" fmla="*/ 5544961 w 12192000"/>
              <a:gd name="connsiteY3869" fmla="*/ 1112268 h 6858000"/>
              <a:gd name="connsiteX3870" fmla="*/ 5548651 w 12192000"/>
              <a:gd name="connsiteY3870" fmla="*/ 1115910 h 6858000"/>
              <a:gd name="connsiteX3871" fmla="*/ 5556772 w 12192000"/>
              <a:gd name="connsiteY3871" fmla="*/ 1115506 h 6858000"/>
              <a:gd name="connsiteX3872" fmla="*/ 5552343 w 12192000"/>
              <a:gd name="connsiteY3872" fmla="*/ 1110649 h 6858000"/>
              <a:gd name="connsiteX3873" fmla="*/ 5558987 w 12192000"/>
              <a:gd name="connsiteY3873" fmla="*/ 1109435 h 6858000"/>
              <a:gd name="connsiteX3874" fmla="*/ 5564155 w 12192000"/>
              <a:gd name="connsiteY3874" fmla="*/ 1117124 h 6858000"/>
              <a:gd name="connsiteX3875" fmla="*/ 5560463 w 12192000"/>
              <a:gd name="connsiteY3875" fmla="*/ 1121576 h 6858000"/>
              <a:gd name="connsiteX3876" fmla="*/ 5558987 w 12192000"/>
              <a:gd name="connsiteY3876" fmla="*/ 1128052 h 6858000"/>
              <a:gd name="connsiteX3877" fmla="*/ 5566369 w 12192000"/>
              <a:gd name="connsiteY3877" fmla="*/ 1118339 h 6858000"/>
              <a:gd name="connsiteX3878" fmla="*/ 5564893 w 12192000"/>
              <a:gd name="connsiteY3878" fmla="*/ 1107816 h 6858000"/>
              <a:gd name="connsiteX3879" fmla="*/ 5575228 w 12192000"/>
              <a:gd name="connsiteY3879" fmla="*/ 1107816 h 6858000"/>
              <a:gd name="connsiteX3880" fmla="*/ 5660865 w 12192000"/>
              <a:gd name="connsiteY3880" fmla="*/ 1083129 h 6858000"/>
              <a:gd name="connsiteX3881" fmla="*/ 5667509 w 12192000"/>
              <a:gd name="connsiteY3881" fmla="*/ 1096079 h 6858000"/>
              <a:gd name="connsiteX3882" fmla="*/ 5664556 w 12192000"/>
              <a:gd name="connsiteY3882" fmla="*/ 1104983 h 6858000"/>
              <a:gd name="connsiteX3883" fmla="*/ 5654958 w 12192000"/>
              <a:gd name="connsiteY3883" fmla="*/ 1101341 h 6858000"/>
              <a:gd name="connsiteX3884" fmla="*/ 5652744 w 12192000"/>
              <a:gd name="connsiteY3884" fmla="*/ 1088390 h 6858000"/>
              <a:gd name="connsiteX3885" fmla="*/ 5660865 w 12192000"/>
              <a:gd name="connsiteY3885" fmla="*/ 1083129 h 6858000"/>
              <a:gd name="connsiteX3886" fmla="*/ 5664556 w 12192000"/>
              <a:gd name="connsiteY3886" fmla="*/ 1072201 h 6858000"/>
              <a:gd name="connsiteX3887" fmla="*/ 5668986 w 12192000"/>
              <a:gd name="connsiteY3887" fmla="*/ 1075844 h 6858000"/>
              <a:gd name="connsiteX3888" fmla="*/ 5668986 w 12192000"/>
              <a:gd name="connsiteY3888" fmla="*/ 1082724 h 6858000"/>
              <a:gd name="connsiteX3889" fmla="*/ 5663817 w 12192000"/>
              <a:gd name="connsiteY3889" fmla="*/ 1078272 h 6858000"/>
              <a:gd name="connsiteX3890" fmla="*/ 5622476 w 12192000"/>
              <a:gd name="connsiteY3890" fmla="*/ 1069368 h 6858000"/>
              <a:gd name="connsiteX3891" fmla="*/ 5626167 w 12192000"/>
              <a:gd name="connsiteY3891" fmla="*/ 1084343 h 6858000"/>
              <a:gd name="connsiteX3892" fmla="*/ 5616570 w 12192000"/>
              <a:gd name="connsiteY3892" fmla="*/ 1090009 h 6858000"/>
              <a:gd name="connsiteX3893" fmla="*/ 5617308 w 12192000"/>
              <a:gd name="connsiteY3893" fmla="*/ 1081105 h 6858000"/>
              <a:gd name="connsiteX3894" fmla="*/ 5608450 w 12192000"/>
              <a:gd name="connsiteY3894" fmla="*/ 1086366 h 6858000"/>
              <a:gd name="connsiteX3895" fmla="*/ 5608450 w 12192000"/>
              <a:gd name="connsiteY3895" fmla="*/ 1074629 h 6858000"/>
              <a:gd name="connsiteX3896" fmla="*/ 5620999 w 12192000"/>
              <a:gd name="connsiteY3896" fmla="*/ 1056013 h 6858000"/>
              <a:gd name="connsiteX3897" fmla="*/ 5622476 w 12192000"/>
              <a:gd name="connsiteY3897" fmla="*/ 1060464 h 6858000"/>
              <a:gd name="connsiteX3898" fmla="*/ 5618047 w 12192000"/>
              <a:gd name="connsiteY3898" fmla="*/ 1064916 h 6858000"/>
              <a:gd name="connsiteX3899" fmla="*/ 5642409 w 12192000"/>
              <a:gd name="connsiteY3899" fmla="*/ 1055608 h 6858000"/>
              <a:gd name="connsiteX3900" fmla="*/ 5635026 w 12192000"/>
              <a:gd name="connsiteY3900" fmla="*/ 1070987 h 6858000"/>
              <a:gd name="connsiteX3901" fmla="*/ 5629120 w 12192000"/>
              <a:gd name="connsiteY3901" fmla="*/ 1078272 h 6858000"/>
              <a:gd name="connsiteX3902" fmla="*/ 5625429 w 12192000"/>
              <a:gd name="connsiteY3902" fmla="*/ 1070178 h 6858000"/>
              <a:gd name="connsiteX3903" fmla="*/ 5590732 w 12192000"/>
              <a:gd name="connsiteY3903" fmla="*/ 1029706 h 6858000"/>
              <a:gd name="connsiteX3904" fmla="*/ 5598852 w 12192000"/>
              <a:gd name="connsiteY3904" fmla="*/ 1030111 h 6858000"/>
              <a:gd name="connsiteX3905" fmla="*/ 5589993 w 12192000"/>
              <a:gd name="connsiteY3905" fmla="*/ 1036182 h 6858000"/>
              <a:gd name="connsiteX3906" fmla="*/ 5590732 w 12192000"/>
              <a:gd name="connsiteY3906" fmla="*/ 1029706 h 6858000"/>
              <a:gd name="connsiteX3907" fmla="*/ 5624691 w 12192000"/>
              <a:gd name="connsiteY3907" fmla="*/ 1022826 h 6858000"/>
              <a:gd name="connsiteX3908" fmla="*/ 5632812 w 12192000"/>
              <a:gd name="connsiteY3908" fmla="*/ 1030920 h 6858000"/>
              <a:gd name="connsiteX3909" fmla="*/ 5639455 w 12192000"/>
              <a:gd name="connsiteY3909" fmla="*/ 1032134 h 6858000"/>
              <a:gd name="connsiteX3910" fmla="*/ 5642409 w 12192000"/>
              <a:gd name="connsiteY3910" fmla="*/ 1039419 h 6858000"/>
              <a:gd name="connsiteX3911" fmla="*/ 5634288 w 12192000"/>
              <a:gd name="connsiteY3911" fmla="*/ 1045490 h 6858000"/>
              <a:gd name="connsiteX3912" fmla="*/ 5633550 w 12192000"/>
              <a:gd name="connsiteY3912" fmla="*/ 1042657 h 6858000"/>
              <a:gd name="connsiteX3913" fmla="*/ 5615094 w 12192000"/>
              <a:gd name="connsiteY3913" fmla="*/ 1046704 h 6858000"/>
              <a:gd name="connsiteX3914" fmla="*/ 5623214 w 12192000"/>
              <a:gd name="connsiteY3914" fmla="*/ 1041038 h 6858000"/>
              <a:gd name="connsiteX3915" fmla="*/ 5621737 w 12192000"/>
              <a:gd name="connsiteY3915" fmla="*/ 1038205 h 6858000"/>
              <a:gd name="connsiteX3916" fmla="*/ 5628382 w 12192000"/>
              <a:gd name="connsiteY3916" fmla="*/ 1034563 h 6858000"/>
              <a:gd name="connsiteX3917" fmla="*/ 5615832 w 12192000"/>
              <a:gd name="connsiteY3917" fmla="*/ 1028897 h 6858000"/>
              <a:gd name="connsiteX3918" fmla="*/ 5610664 w 12192000"/>
              <a:gd name="connsiteY3918" fmla="*/ 1017565 h 6858000"/>
              <a:gd name="connsiteX3919" fmla="*/ 5609188 w 12192000"/>
              <a:gd name="connsiteY3919" fmla="*/ 1024445 h 6858000"/>
              <a:gd name="connsiteX3920" fmla="*/ 5602543 w 12192000"/>
              <a:gd name="connsiteY3920" fmla="*/ 1026873 h 6858000"/>
              <a:gd name="connsiteX3921" fmla="*/ 5610664 w 12192000"/>
              <a:gd name="connsiteY3921" fmla="*/ 1017565 h 6858000"/>
              <a:gd name="connsiteX3922" fmla="*/ 5622476 w 12192000"/>
              <a:gd name="connsiteY3922" fmla="*/ 1004614 h 6858000"/>
              <a:gd name="connsiteX3923" fmla="*/ 5626906 w 12192000"/>
              <a:gd name="connsiteY3923" fmla="*/ 1004614 h 6858000"/>
              <a:gd name="connsiteX3924" fmla="*/ 5622476 w 12192000"/>
              <a:gd name="connsiteY3924" fmla="*/ 1009066 h 6858000"/>
              <a:gd name="connsiteX3925" fmla="*/ 5618047 w 12192000"/>
              <a:gd name="connsiteY3925" fmla="*/ 996115 h 6858000"/>
              <a:gd name="connsiteX3926" fmla="*/ 5620261 w 12192000"/>
              <a:gd name="connsiteY3926" fmla="*/ 1001376 h 6858000"/>
              <a:gd name="connsiteX3927" fmla="*/ 5617308 w 12192000"/>
              <a:gd name="connsiteY3927" fmla="*/ 1004209 h 6858000"/>
              <a:gd name="connsiteX3928" fmla="*/ 5613617 w 12192000"/>
              <a:gd name="connsiteY3928" fmla="*/ 996924 h 6858000"/>
              <a:gd name="connsiteX3929" fmla="*/ 5618047 w 12192000"/>
              <a:gd name="connsiteY3929" fmla="*/ 996115 h 6858000"/>
              <a:gd name="connsiteX3930" fmla="*/ 5573014 w 12192000"/>
              <a:gd name="connsiteY3930" fmla="*/ 994901 h 6858000"/>
              <a:gd name="connsiteX3931" fmla="*/ 5575228 w 12192000"/>
              <a:gd name="connsiteY3931" fmla="*/ 1000567 h 6858000"/>
              <a:gd name="connsiteX3932" fmla="*/ 5568584 w 12192000"/>
              <a:gd name="connsiteY3932" fmla="*/ 1004209 h 6858000"/>
              <a:gd name="connsiteX3933" fmla="*/ 5569322 w 12192000"/>
              <a:gd name="connsiteY3933" fmla="*/ 999352 h 6858000"/>
              <a:gd name="connsiteX3934" fmla="*/ 5575966 w 12192000"/>
              <a:gd name="connsiteY3934" fmla="*/ 973451 h 6858000"/>
              <a:gd name="connsiteX3935" fmla="*/ 5581135 w 12192000"/>
              <a:gd name="connsiteY3935" fmla="*/ 974260 h 6858000"/>
              <a:gd name="connsiteX3936" fmla="*/ 5581873 w 12192000"/>
              <a:gd name="connsiteY3936" fmla="*/ 979926 h 6858000"/>
              <a:gd name="connsiteX3937" fmla="*/ 5579658 w 12192000"/>
              <a:gd name="connsiteY3937" fmla="*/ 983973 h 6858000"/>
              <a:gd name="connsiteX3938" fmla="*/ 5581135 w 12192000"/>
              <a:gd name="connsiteY3938" fmla="*/ 991663 h 6858000"/>
              <a:gd name="connsiteX3939" fmla="*/ 5575966 w 12192000"/>
              <a:gd name="connsiteY3939" fmla="*/ 990449 h 6858000"/>
              <a:gd name="connsiteX3940" fmla="*/ 5573752 w 12192000"/>
              <a:gd name="connsiteY3940" fmla="*/ 984378 h 6858000"/>
              <a:gd name="connsiteX3941" fmla="*/ 5576705 w 12192000"/>
              <a:gd name="connsiteY3941" fmla="*/ 978712 h 6858000"/>
              <a:gd name="connsiteX3942" fmla="*/ 5584087 w 12192000"/>
              <a:gd name="connsiteY3942" fmla="*/ 966166 h 6858000"/>
              <a:gd name="connsiteX3943" fmla="*/ 5581873 w 12192000"/>
              <a:gd name="connsiteY3943" fmla="*/ 972641 h 6858000"/>
              <a:gd name="connsiteX3944" fmla="*/ 5575966 w 12192000"/>
              <a:gd name="connsiteY3944" fmla="*/ 970213 h 6858000"/>
              <a:gd name="connsiteX3945" fmla="*/ 5575966 w 12192000"/>
              <a:gd name="connsiteY3945" fmla="*/ 967380 h 6858000"/>
              <a:gd name="connsiteX3946" fmla="*/ 5584087 w 12192000"/>
              <a:gd name="connsiteY3946" fmla="*/ 966166 h 6858000"/>
              <a:gd name="connsiteX3947" fmla="*/ 5620999 w 12192000"/>
              <a:gd name="connsiteY3947" fmla="*/ 955643 h 6858000"/>
              <a:gd name="connsiteX3948" fmla="*/ 5626167 w 12192000"/>
              <a:gd name="connsiteY3948" fmla="*/ 963333 h 6858000"/>
              <a:gd name="connsiteX3949" fmla="*/ 5624691 w 12192000"/>
              <a:gd name="connsiteY3949" fmla="*/ 978712 h 6858000"/>
              <a:gd name="connsiteX3950" fmla="*/ 5635026 w 12192000"/>
              <a:gd name="connsiteY3950" fmla="*/ 983569 h 6858000"/>
              <a:gd name="connsiteX3951" fmla="*/ 5640194 w 12192000"/>
              <a:gd name="connsiteY3951" fmla="*/ 982759 h 6858000"/>
              <a:gd name="connsiteX3952" fmla="*/ 5643885 w 12192000"/>
              <a:gd name="connsiteY3952" fmla="*/ 985187 h 6858000"/>
              <a:gd name="connsiteX3953" fmla="*/ 5637241 w 12192000"/>
              <a:gd name="connsiteY3953" fmla="*/ 988830 h 6858000"/>
              <a:gd name="connsiteX3954" fmla="*/ 5634288 w 12192000"/>
              <a:gd name="connsiteY3954" fmla="*/ 996519 h 6858000"/>
              <a:gd name="connsiteX3955" fmla="*/ 5630596 w 12192000"/>
              <a:gd name="connsiteY3955" fmla="*/ 997329 h 6858000"/>
              <a:gd name="connsiteX3956" fmla="*/ 5629858 w 12192000"/>
              <a:gd name="connsiteY3956" fmla="*/ 988425 h 6858000"/>
              <a:gd name="connsiteX3957" fmla="*/ 5618047 w 12192000"/>
              <a:gd name="connsiteY3957" fmla="*/ 989639 h 6858000"/>
              <a:gd name="connsiteX3958" fmla="*/ 5611402 w 12192000"/>
              <a:gd name="connsiteY3958" fmla="*/ 978712 h 6858000"/>
              <a:gd name="connsiteX3959" fmla="*/ 5612879 w 12192000"/>
              <a:gd name="connsiteY3959" fmla="*/ 975879 h 6858000"/>
              <a:gd name="connsiteX3960" fmla="*/ 5609188 w 12192000"/>
              <a:gd name="connsiteY3960" fmla="*/ 973451 h 6858000"/>
              <a:gd name="connsiteX3961" fmla="*/ 5609188 w 12192000"/>
              <a:gd name="connsiteY3961" fmla="*/ 976688 h 6858000"/>
              <a:gd name="connsiteX3962" fmla="*/ 5599591 w 12192000"/>
              <a:gd name="connsiteY3962" fmla="*/ 970618 h 6858000"/>
              <a:gd name="connsiteX3963" fmla="*/ 5604020 w 12192000"/>
              <a:gd name="connsiteY3963" fmla="*/ 966975 h 6858000"/>
              <a:gd name="connsiteX3964" fmla="*/ 5606973 w 12192000"/>
              <a:gd name="connsiteY3964" fmla="*/ 969404 h 6858000"/>
              <a:gd name="connsiteX3965" fmla="*/ 5606235 w 12192000"/>
              <a:gd name="connsiteY3965" fmla="*/ 961309 h 6858000"/>
              <a:gd name="connsiteX3966" fmla="*/ 5617308 w 12192000"/>
              <a:gd name="connsiteY3966" fmla="*/ 967785 h 6858000"/>
              <a:gd name="connsiteX3967" fmla="*/ 5615832 w 12192000"/>
              <a:gd name="connsiteY3967" fmla="*/ 957667 h 6858000"/>
              <a:gd name="connsiteX3968" fmla="*/ 5575228 w 12192000"/>
              <a:gd name="connsiteY3968" fmla="*/ 955643 h 6858000"/>
              <a:gd name="connsiteX3969" fmla="*/ 5587040 w 12192000"/>
              <a:gd name="connsiteY3969" fmla="*/ 956857 h 6858000"/>
              <a:gd name="connsiteX3970" fmla="*/ 5587040 w 12192000"/>
              <a:gd name="connsiteY3970" fmla="*/ 962119 h 6858000"/>
              <a:gd name="connsiteX3971" fmla="*/ 5578181 w 12192000"/>
              <a:gd name="connsiteY3971" fmla="*/ 964142 h 6858000"/>
              <a:gd name="connsiteX3972" fmla="*/ 5571537 w 12192000"/>
              <a:gd name="connsiteY3972" fmla="*/ 957667 h 6858000"/>
              <a:gd name="connsiteX3973" fmla="*/ 5598114 w 12192000"/>
              <a:gd name="connsiteY3973" fmla="*/ 940264 h 6858000"/>
              <a:gd name="connsiteX3974" fmla="*/ 5606235 w 12192000"/>
              <a:gd name="connsiteY3974" fmla="*/ 943097 h 6858000"/>
              <a:gd name="connsiteX3975" fmla="*/ 5595161 w 12192000"/>
              <a:gd name="connsiteY3975" fmla="*/ 952001 h 6858000"/>
              <a:gd name="connsiteX3976" fmla="*/ 5589255 w 12192000"/>
              <a:gd name="connsiteY3976" fmla="*/ 947549 h 6858000"/>
              <a:gd name="connsiteX3977" fmla="*/ 5592208 w 12192000"/>
              <a:gd name="connsiteY3977" fmla="*/ 945930 h 6858000"/>
              <a:gd name="connsiteX3978" fmla="*/ 5594422 w 12192000"/>
              <a:gd name="connsiteY3978" fmla="*/ 942288 h 6858000"/>
              <a:gd name="connsiteX3979" fmla="*/ 5623953 w 12192000"/>
              <a:gd name="connsiteY3979" fmla="*/ 902626 h 6858000"/>
              <a:gd name="connsiteX3980" fmla="*/ 5625429 w 12192000"/>
              <a:gd name="connsiteY3980" fmla="*/ 914767 h 6858000"/>
              <a:gd name="connsiteX3981" fmla="*/ 5617308 w 12192000"/>
              <a:gd name="connsiteY3981" fmla="*/ 921647 h 6858000"/>
              <a:gd name="connsiteX3982" fmla="*/ 5614355 w 12192000"/>
              <a:gd name="connsiteY3982" fmla="*/ 928527 h 6858000"/>
              <a:gd name="connsiteX3983" fmla="*/ 5617308 w 12192000"/>
              <a:gd name="connsiteY3983" fmla="*/ 930551 h 6858000"/>
              <a:gd name="connsiteX3984" fmla="*/ 5611402 w 12192000"/>
              <a:gd name="connsiteY3984" fmla="*/ 938645 h 6858000"/>
              <a:gd name="connsiteX3985" fmla="*/ 5602543 w 12192000"/>
              <a:gd name="connsiteY3985" fmla="*/ 936622 h 6858000"/>
              <a:gd name="connsiteX3986" fmla="*/ 5594422 w 12192000"/>
              <a:gd name="connsiteY3986" fmla="*/ 937836 h 6858000"/>
              <a:gd name="connsiteX3987" fmla="*/ 5589255 w 12192000"/>
              <a:gd name="connsiteY3987" fmla="*/ 934598 h 6858000"/>
              <a:gd name="connsiteX3988" fmla="*/ 5593684 w 12192000"/>
              <a:gd name="connsiteY3988" fmla="*/ 931360 h 6858000"/>
              <a:gd name="connsiteX3989" fmla="*/ 5588517 w 12192000"/>
              <a:gd name="connsiteY3989" fmla="*/ 926099 h 6858000"/>
              <a:gd name="connsiteX3990" fmla="*/ 5594422 w 12192000"/>
              <a:gd name="connsiteY3990" fmla="*/ 919624 h 6858000"/>
              <a:gd name="connsiteX3991" fmla="*/ 5604758 w 12192000"/>
              <a:gd name="connsiteY3991" fmla="*/ 924076 h 6858000"/>
              <a:gd name="connsiteX3992" fmla="*/ 5601805 w 12192000"/>
              <a:gd name="connsiteY3992" fmla="*/ 917195 h 6858000"/>
              <a:gd name="connsiteX3993" fmla="*/ 5736165 w 12192000"/>
              <a:gd name="connsiteY3993" fmla="*/ 894531 h 6858000"/>
              <a:gd name="connsiteX3994" fmla="*/ 5745762 w 12192000"/>
              <a:gd name="connsiteY3994" fmla="*/ 894531 h 6858000"/>
              <a:gd name="connsiteX3995" fmla="*/ 5745762 w 12192000"/>
              <a:gd name="connsiteY3995" fmla="*/ 898174 h 6858000"/>
              <a:gd name="connsiteX3996" fmla="*/ 5742072 w 12192000"/>
              <a:gd name="connsiteY3996" fmla="*/ 903840 h 6858000"/>
              <a:gd name="connsiteX3997" fmla="*/ 5745762 w 12192000"/>
              <a:gd name="connsiteY3997" fmla="*/ 907078 h 6858000"/>
              <a:gd name="connsiteX3998" fmla="*/ 5742809 w 12192000"/>
              <a:gd name="connsiteY3998" fmla="*/ 915172 h 6858000"/>
              <a:gd name="connsiteX3999" fmla="*/ 5736165 w 12192000"/>
              <a:gd name="connsiteY3999" fmla="*/ 917195 h 6858000"/>
              <a:gd name="connsiteX4000" fmla="*/ 5730260 w 12192000"/>
              <a:gd name="connsiteY4000" fmla="*/ 926099 h 6858000"/>
              <a:gd name="connsiteX4001" fmla="*/ 5711065 w 12192000"/>
              <a:gd name="connsiteY4001" fmla="*/ 939859 h 6858000"/>
              <a:gd name="connsiteX4002" fmla="*/ 5709588 w 12192000"/>
              <a:gd name="connsiteY4002" fmla="*/ 945121 h 6858000"/>
              <a:gd name="connsiteX4003" fmla="*/ 5705159 w 12192000"/>
              <a:gd name="connsiteY4003" fmla="*/ 947549 h 6858000"/>
              <a:gd name="connsiteX4004" fmla="*/ 5712542 w 12192000"/>
              <a:gd name="connsiteY4004" fmla="*/ 949977 h 6858000"/>
              <a:gd name="connsiteX4005" fmla="*/ 5717709 w 12192000"/>
              <a:gd name="connsiteY4005" fmla="*/ 947144 h 6858000"/>
              <a:gd name="connsiteX4006" fmla="*/ 5710327 w 12192000"/>
              <a:gd name="connsiteY4006" fmla="*/ 958476 h 6858000"/>
              <a:gd name="connsiteX4007" fmla="*/ 5702944 w 12192000"/>
              <a:gd name="connsiteY4007" fmla="*/ 966571 h 6858000"/>
              <a:gd name="connsiteX4008" fmla="*/ 5704421 w 12192000"/>
              <a:gd name="connsiteY4008" fmla="*/ 967785 h 6858000"/>
              <a:gd name="connsiteX4009" fmla="*/ 5709588 w 12192000"/>
              <a:gd name="connsiteY4009" fmla="*/ 963738 h 6858000"/>
              <a:gd name="connsiteX4010" fmla="*/ 5713280 w 12192000"/>
              <a:gd name="connsiteY4010" fmla="*/ 964142 h 6858000"/>
              <a:gd name="connsiteX4011" fmla="*/ 5721401 w 12192000"/>
              <a:gd name="connsiteY4011" fmla="*/ 960095 h 6858000"/>
              <a:gd name="connsiteX4012" fmla="*/ 5728783 w 12192000"/>
              <a:gd name="connsiteY4012" fmla="*/ 957667 h 6858000"/>
              <a:gd name="connsiteX4013" fmla="*/ 5729521 w 12192000"/>
              <a:gd name="connsiteY4013" fmla="*/ 955239 h 6858000"/>
              <a:gd name="connsiteX4014" fmla="*/ 5734689 w 12192000"/>
              <a:gd name="connsiteY4014" fmla="*/ 955239 h 6858000"/>
              <a:gd name="connsiteX4015" fmla="*/ 5742072 w 12192000"/>
              <a:gd name="connsiteY4015" fmla="*/ 957667 h 6858000"/>
              <a:gd name="connsiteX4016" fmla="*/ 5747978 w 12192000"/>
              <a:gd name="connsiteY4016" fmla="*/ 957667 h 6858000"/>
              <a:gd name="connsiteX4017" fmla="*/ 5751668 w 12192000"/>
              <a:gd name="connsiteY4017" fmla="*/ 955239 h 6858000"/>
              <a:gd name="connsiteX4018" fmla="*/ 5764218 w 12192000"/>
              <a:gd name="connsiteY4018" fmla="*/ 957262 h 6858000"/>
              <a:gd name="connsiteX4019" fmla="*/ 5784152 w 12192000"/>
              <a:gd name="connsiteY4019" fmla="*/ 956857 h 6858000"/>
              <a:gd name="connsiteX4020" fmla="*/ 5786366 w 12192000"/>
              <a:gd name="connsiteY4020" fmla="*/ 954834 h 6858000"/>
              <a:gd name="connsiteX4021" fmla="*/ 5798178 w 12192000"/>
              <a:gd name="connsiteY4021" fmla="*/ 964952 h 6858000"/>
              <a:gd name="connsiteX4022" fmla="*/ 5798178 w 12192000"/>
              <a:gd name="connsiteY4022" fmla="*/ 971832 h 6858000"/>
              <a:gd name="connsiteX4023" fmla="*/ 5790057 w 12192000"/>
              <a:gd name="connsiteY4023" fmla="*/ 977903 h 6858000"/>
              <a:gd name="connsiteX4024" fmla="*/ 5786366 w 12192000"/>
              <a:gd name="connsiteY4024" fmla="*/ 988830 h 6858000"/>
              <a:gd name="connsiteX4025" fmla="*/ 5787842 w 12192000"/>
              <a:gd name="connsiteY4025" fmla="*/ 991663 h 6858000"/>
              <a:gd name="connsiteX4026" fmla="*/ 5783413 w 12192000"/>
              <a:gd name="connsiteY4026" fmla="*/ 999757 h 6858000"/>
              <a:gd name="connsiteX4027" fmla="*/ 5783413 w 12192000"/>
              <a:gd name="connsiteY4027" fmla="*/ 1003804 h 6858000"/>
              <a:gd name="connsiteX4028" fmla="*/ 5779722 w 12192000"/>
              <a:gd name="connsiteY4028" fmla="*/ 1009066 h 6858000"/>
              <a:gd name="connsiteX4029" fmla="*/ 5773077 w 12192000"/>
              <a:gd name="connsiteY4029" fmla="*/ 1021207 h 6858000"/>
              <a:gd name="connsiteX4030" fmla="*/ 5768648 w 12192000"/>
              <a:gd name="connsiteY4030" fmla="*/ 1023635 h 6858000"/>
              <a:gd name="connsiteX4031" fmla="*/ 5767172 w 12192000"/>
              <a:gd name="connsiteY4031" fmla="*/ 1028492 h 6858000"/>
              <a:gd name="connsiteX4032" fmla="*/ 5760527 w 12192000"/>
              <a:gd name="connsiteY4032" fmla="*/ 1033753 h 6858000"/>
              <a:gd name="connsiteX4033" fmla="*/ 5749454 w 12192000"/>
              <a:gd name="connsiteY4033" fmla="*/ 1033349 h 6858000"/>
              <a:gd name="connsiteX4034" fmla="*/ 5739857 w 12192000"/>
              <a:gd name="connsiteY4034" fmla="*/ 1039419 h 6858000"/>
              <a:gd name="connsiteX4035" fmla="*/ 5742072 w 12192000"/>
              <a:gd name="connsiteY4035" fmla="*/ 1041848 h 6858000"/>
              <a:gd name="connsiteX4036" fmla="*/ 5754621 w 12192000"/>
              <a:gd name="connsiteY4036" fmla="*/ 1035777 h 6858000"/>
              <a:gd name="connsiteX4037" fmla="*/ 5757575 w 12192000"/>
              <a:gd name="connsiteY4037" fmla="*/ 1038205 h 6858000"/>
              <a:gd name="connsiteX4038" fmla="*/ 5758313 w 12192000"/>
              <a:gd name="connsiteY4038" fmla="*/ 1043062 h 6858000"/>
              <a:gd name="connsiteX4039" fmla="*/ 5767172 w 12192000"/>
              <a:gd name="connsiteY4039" fmla="*/ 1047109 h 6858000"/>
              <a:gd name="connsiteX4040" fmla="*/ 5759051 w 12192000"/>
              <a:gd name="connsiteY4040" fmla="*/ 1053180 h 6858000"/>
              <a:gd name="connsiteX4041" fmla="*/ 5749454 w 12192000"/>
              <a:gd name="connsiteY4041" fmla="*/ 1052775 h 6858000"/>
              <a:gd name="connsiteX4042" fmla="*/ 5746501 w 12192000"/>
              <a:gd name="connsiteY4042" fmla="*/ 1059655 h 6858000"/>
              <a:gd name="connsiteX4043" fmla="*/ 5736903 w 12192000"/>
              <a:gd name="connsiteY4043" fmla="*/ 1062488 h 6858000"/>
              <a:gd name="connsiteX4044" fmla="*/ 5725830 w 12192000"/>
              <a:gd name="connsiteY4044" fmla="*/ 1061679 h 6858000"/>
              <a:gd name="connsiteX4045" fmla="*/ 5719924 w 12192000"/>
              <a:gd name="connsiteY4045" fmla="*/ 1059250 h 6858000"/>
              <a:gd name="connsiteX4046" fmla="*/ 5722877 w 12192000"/>
              <a:gd name="connsiteY4046" fmla="*/ 1063702 h 6858000"/>
              <a:gd name="connsiteX4047" fmla="*/ 5732475 w 12192000"/>
              <a:gd name="connsiteY4047" fmla="*/ 1066535 h 6858000"/>
              <a:gd name="connsiteX4048" fmla="*/ 5737642 w 12192000"/>
              <a:gd name="connsiteY4048" fmla="*/ 1065726 h 6858000"/>
              <a:gd name="connsiteX4049" fmla="*/ 5749454 w 12192000"/>
              <a:gd name="connsiteY4049" fmla="*/ 1069368 h 6858000"/>
              <a:gd name="connsiteX4050" fmla="*/ 5757575 w 12192000"/>
              <a:gd name="connsiteY4050" fmla="*/ 1064512 h 6858000"/>
              <a:gd name="connsiteX4051" fmla="*/ 5762004 w 12192000"/>
              <a:gd name="connsiteY4051" fmla="*/ 1060869 h 6858000"/>
              <a:gd name="connsiteX4052" fmla="*/ 5772339 w 12192000"/>
              <a:gd name="connsiteY4052" fmla="*/ 1064512 h 6858000"/>
              <a:gd name="connsiteX4053" fmla="*/ 5778983 w 12192000"/>
              <a:gd name="connsiteY4053" fmla="*/ 1069773 h 6858000"/>
              <a:gd name="connsiteX4054" fmla="*/ 5787104 w 12192000"/>
              <a:gd name="connsiteY4054" fmla="*/ 1071392 h 6858000"/>
              <a:gd name="connsiteX4055" fmla="*/ 5801131 w 12192000"/>
              <a:gd name="connsiteY4055" fmla="*/ 1090413 h 6858000"/>
              <a:gd name="connsiteX4056" fmla="*/ 5805560 w 12192000"/>
              <a:gd name="connsiteY4056" fmla="*/ 1090413 h 6858000"/>
              <a:gd name="connsiteX4057" fmla="*/ 5810728 w 12192000"/>
              <a:gd name="connsiteY4057" fmla="*/ 1097293 h 6858000"/>
              <a:gd name="connsiteX4058" fmla="*/ 5814419 w 12192000"/>
              <a:gd name="connsiteY4058" fmla="*/ 1118743 h 6858000"/>
              <a:gd name="connsiteX4059" fmla="*/ 5821064 w 12192000"/>
              <a:gd name="connsiteY4059" fmla="*/ 1128052 h 6858000"/>
              <a:gd name="connsiteX4060" fmla="*/ 5826231 w 12192000"/>
              <a:gd name="connsiteY4060" fmla="*/ 1144645 h 6858000"/>
              <a:gd name="connsiteX4061" fmla="*/ 5829923 w 12192000"/>
              <a:gd name="connsiteY4061" fmla="*/ 1146669 h 6858000"/>
              <a:gd name="connsiteX4062" fmla="*/ 5830660 w 12192000"/>
              <a:gd name="connsiteY4062" fmla="*/ 1152739 h 6858000"/>
              <a:gd name="connsiteX4063" fmla="*/ 5846902 w 12192000"/>
              <a:gd name="connsiteY4063" fmla="*/ 1155977 h 6858000"/>
              <a:gd name="connsiteX4064" fmla="*/ 5858714 w 12192000"/>
              <a:gd name="connsiteY4064" fmla="*/ 1161643 h 6858000"/>
              <a:gd name="connsiteX4065" fmla="*/ 5866834 w 12192000"/>
              <a:gd name="connsiteY4065" fmla="*/ 1174999 h 6858000"/>
              <a:gd name="connsiteX4066" fmla="*/ 5869787 w 12192000"/>
              <a:gd name="connsiteY4066" fmla="*/ 1175404 h 6858000"/>
              <a:gd name="connsiteX4067" fmla="*/ 5872741 w 12192000"/>
              <a:gd name="connsiteY4067" fmla="*/ 1179855 h 6858000"/>
              <a:gd name="connsiteX4068" fmla="*/ 5879385 w 12192000"/>
              <a:gd name="connsiteY4068" fmla="*/ 1183093 h 6858000"/>
              <a:gd name="connsiteX4069" fmla="*/ 5875693 w 12192000"/>
              <a:gd name="connsiteY4069" fmla="*/ 1184307 h 6858000"/>
              <a:gd name="connsiteX4070" fmla="*/ 5871264 w 12192000"/>
              <a:gd name="connsiteY4070" fmla="*/ 1190378 h 6858000"/>
              <a:gd name="connsiteX4071" fmla="*/ 5877908 w 12192000"/>
              <a:gd name="connsiteY4071" fmla="*/ 1197663 h 6858000"/>
              <a:gd name="connsiteX4072" fmla="*/ 5891197 w 12192000"/>
              <a:gd name="connsiteY4072" fmla="*/ 1213042 h 6858000"/>
              <a:gd name="connsiteX4073" fmla="*/ 5886029 w 12192000"/>
              <a:gd name="connsiteY4073" fmla="*/ 1212233 h 6858000"/>
              <a:gd name="connsiteX4074" fmla="*/ 5880862 w 12192000"/>
              <a:gd name="connsiteY4074" fmla="*/ 1213042 h 6858000"/>
              <a:gd name="connsiteX4075" fmla="*/ 5877170 w 12192000"/>
              <a:gd name="connsiteY4075" fmla="*/ 1209399 h 6858000"/>
              <a:gd name="connsiteX4076" fmla="*/ 5872741 w 12192000"/>
              <a:gd name="connsiteY4076" fmla="*/ 1207376 h 6858000"/>
              <a:gd name="connsiteX4077" fmla="*/ 5865358 w 12192000"/>
              <a:gd name="connsiteY4077" fmla="*/ 1208590 h 6858000"/>
              <a:gd name="connsiteX4078" fmla="*/ 5860928 w 12192000"/>
              <a:gd name="connsiteY4078" fmla="*/ 1207780 h 6858000"/>
              <a:gd name="connsiteX4079" fmla="*/ 5854285 w 12192000"/>
              <a:gd name="connsiteY4079" fmla="*/ 1209399 h 6858000"/>
              <a:gd name="connsiteX4080" fmla="*/ 5857975 w 12192000"/>
              <a:gd name="connsiteY4080" fmla="*/ 1209399 h 6858000"/>
              <a:gd name="connsiteX4081" fmla="*/ 5863882 w 12192000"/>
              <a:gd name="connsiteY4081" fmla="*/ 1211423 h 6858000"/>
              <a:gd name="connsiteX4082" fmla="*/ 5867573 w 12192000"/>
              <a:gd name="connsiteY4082" fmla="*/ 1210209 h 6858000"/>
              <a:gd name="connsiteX4083" fmla="*/ 5872741 w 12192000"/>
              <a:gd name="connsiteY4083" fmla="*/ 1209399 h 6858000"/>
              <a:gd name="connsiteX4084" fmla="*/ 5876432 w 12192000"/>
              <a:gd name="connsiteY4084" fmla="*/ 1215875 h 6858000"/>
              <a:gd name="connsiteX4085" fmla="*/ 5886767 w 12192000"/>
              <a:gd name="connsiteY4085" fmla="*/ 1221136 h 6858000"/>
              <a:gd name="connsiteX4086" fmla="*/ 5891197 w 12192000"/>
              <a:gd name="connsiteY4086" fmla="*/ 1221945 h 6858000"/>
              <a:gd name="connsiteX4087" fmla="*/ 5902270 w 12192000"/>
              <a:gd name="connsiteY4087" fmla="*/ 1238943 h 6858000"/>
              <a:gd name="connsiteX4088" fmla="*/ 5902270 w 12192000"/>
              <a:gd name="connsiteY4088" fmla="*/ 1247038 h 6858000"/>
              <a:gd name="connsiteX4089" fmla="*/ 5888243 w 12192000"/>
              <a:gd name="connsiteY4089" fmla="*/ 1259989 h 6858000"/>
              <a:gd name="connsiteX4090" fmla="*/ 5897102 w 12192000"/>
              <a:gd name="connsiteY4090" fmla="*/ 1262012 h 6858000"/>
              <a:gd name="connsiteX4091" fmla="*/ 5904485 w 12192000"/>
              <a:gd name="connsiteY4091" fmla="*/ 1270107 h 6858000"/>
              <a:gd name="connsiteX4092" fmla="*/ 5908177 w 12192000"/>
              <a:gd name="connsiteY4092" fmla="*/ 1264441 h 6858000"/>
              <a:gd name="connsiteX4093" fmla="*/ 5909653 w 12192000"/>
              <a:gd name="connsiteY4093" fmla="*/ 1254323 h 6858000"/>
              <a:gd name="connsiteX4094" fmla="*/ 5923679 w 12192000"/>
              <a:gd name="connsiteY4094" fmla="*/ 1253918 h 6858000"/>
              <a:gd name="connsiteX4095" fmla="*/ 5947303 w 12192000"/>
              <a:gd name="connsiteY4095" fmla="*/ 1254727 h 6858000"/>
              <a:gd name="connsiteX4096" fmla="*/ 5963544 w 12192000"/>
              <a:gd name="connsiteY4096" fmla="*/ 1266869 h 6858000"/>
              <a:gd name="connsiteX4097" fmla="*/ 5965759 w 12192000"/>
              <a:gd name="connsiteY4097" fmla="*/ 1278201 h 6858000"/>
              <a:gd name="connsiteX4098" fmla="*/ 5970189 w 12192000"/>
              <a:gd name="connsiteY4098" fmla="*/ 1283057 h 6858000"/>
              <a:gd name="connsiteX4099" fmla="*/ 5965021 w 12192000"/>
              <a:gd name="connsiteY4099" fmla="*/ 1295604 h 6858000"/>
              <a:gd name="connsiteX4100" fmla="*/ 5963544 w 12192000"/>
              <a:gd name="connsiteY4100" fmla="*/ 1308959 h 6858000"/>
              <a:gd name="connsiteX4101" fmla="*/ 5958377 w 12192000"/>
              <a:gd name="connsiteY4101" fmla="*/ 1310983 h 6858000"/>
              <a:gd name="connsiteX4102" fmla="*/ 5952471 w 12192000"/>
              <a:gd name="connsiteY4102" fmla="*/ 1318268 h 6858000"/>
              <a:gd name="connsiteX4103" fmla="*/ 5950995 w 12192000"/>
              <a:gd name="connsiteY4103" fmla="*/ 1314625 h 6858000"/>
              <a:gd name="connsiteX4104" fmla="*/ 5945826 w 12192000"/>
              <a:gd name="connsiteY4104" fmla="*/ 1313411 h 6858000"/>
              <a:gd name="connsiteX4105" fmla="*/ 5942874 w 12192000"/>
              <a:gd name="connsiteY4105" fmla="*/ 1318268 h 6858000"/>
              <a:gd name="connsiteX4106" fmla="*/ 5950995 w 12192000"/>
              <a:gd name="connsiteY4106" fmla="*/ 1319077 h 6858000"/>
              <a:gd name="connsiteX4107" fmla="*/ 5948041 w 12192000"/>
              <a:gd name="connsiteY4107" fmla="*/ 1322315 h 6858000"/>
              <a:gd name="connsiteX4108" fmla="*/ 5951733 w 12192000"/>
              <a:gd name="connsiteY4108" fmla="*/ 1323124 h 6858000"/>
              <a:gd name="connsiteX4109" fmla="*/ 5948779 w 12192000"/>
              <a:gd name="connsiteY4109" fmla="*/ 1327171 h 6858000"/>
              <a:gd name="connsiteX4110" fmla="*/ 5942136 w 12192000"/>
              <a:gd name="connsiteY4110" fmla="*/ 1331623 h 6858000"/>
              <a:gd name="connsiteX4111" fmla="*/ 5937706 w 12192000"/>
              <a:gd name="connsiteY4111" fmla="*/ 1327981 h 6858000"/>
              <a:gd name="connsiteX4112" fmla="*/ 5933277 w 12192000"/>
              <a:gd name="connsiteY4112" fmla="*/ 1332028 h 6858000"/>
              <a:gd name="connsiteX4113" fmla="*/ 5927371 w 12192000"/>
              <a:gd name="connsiteY4113" fmla="*/ 1336480 h 6858000"/>
              <a:gd name="connsiteX4114" fmla="*/ 5935492 w 12192000"/>
              <a:gd name="connsiteY4114" fmla="*/ 1336480 h 6858000"/>
              <a:gd name="connsiteX4115" fmla="*/ 5937706 w 12192000"/>
              <a:gd name="connsiteY4115" fmla="*/ 1342550 h 6858000"/>
              <a:gd name="connsiteX4116" fmla="*/ 5929585 w 12192000"/>
              <a:gd name="connsiteY4116" fmla="*/ 1345788 h 6858000"/>
              <a:gd name="connsiteX4117" fmla="*/ 5923679 w 12192000"/>
              <a:gd name="connsiteY4117" fmla="*/ 1345383 h 6858000"/>
              <a:gd name="connsiteX4118" fmla="*/ 5914082 w 12192000"/>
              <a:gd name="connsiteY4118" fmla="*/ 1351454 h 6858000"/>
              <a:gd name="connsiteX4119" fmla="*/ 5920726 w 12192000"/>
              <a:gd name="connsiteY4119" fmla="*/ 1349026 h 6858000"/>
              <a:gd name="connsiteX4120" fmla="*/ 5928847 w 12192000"/>
              <a:gd name="connsiteY4120" fmla="*/ 1351049 h 6858000"/>
              <a:gd name="connsiteX4121" fmla="*/ 5928109 w 12192000"/>
              <a:gd name="connsiteY4121" fmla="*/ 1352668 h 6858000"/>
              <a:gd name="connsiteX4122" fmla="*/ 5925156 w 12192000"/>
              <a:gd name="connsiteY4122" fmla="*/ 1353073 h 6858000"/>
              <a:gd name="connsiteX4123" fmla="*/ 5922203 w 12192000"/>
              <a:gd name="connsiteY4123" fmla="*/ 1355501 h 6858000"/>
              <a:gd name="connsiteX4124" fmla="*/ 5925156 w 12192000"/>
              <a:gd name="connsiteY4124" fmla="*/ 1356311 h 6858000"/>
              <a:gd name="connsiteX4125" fmla="*/ 5934015 w 12192000"/>
              <a:gd name="connsiteY4125" fmla="*/ 1359144 h 6858000"/>
              <a:gd name="connsiteX4126" fmla="*/ 5939182 w 12192000"/>
              <a:gd name="connsiteY4126" fmla="*/ 1358334 h 6858000"/>
              <a:gd name="connsiteX4127" fmla="*/ 5948779 w 12192000"/>
              <a:gd name="connsiteY4127" fmla="*/ 1355097 h 6858000"/>
              <a:gd name="connsiteX4128" fmla="*/ 5961330 w 12192000"/>
              <a:gd name="connsiteY4128" fmla="*/ 1354692 h 6858000"/>
              <a:gd name="connsiteX4129" fmla="*/ 5959115 w 12192000"/>
              <a:gd name="connsiteY4129" fmla="*/ 1359953 h 6858000"/>
              <a:gd name="connsiteX4130" fmla="*/ 5961330 w 12192000"/>
              <a:gd name="connsiteY4130" fmla="*/ 1364810 h 6858000"/>
              <a:gd name="connsiteX4131" fmla="*/ 5960592 w 12192000"/>
              <a:gd name="connsiteY4131" fmla="*/ 1371690 h 6858000"/>
              <a:gd name="connsiteX4132" fmla="*/ 5953948 w 12192000"/>
              <a:gd name="connsiteY4132" fmla="*/ 1372904 h 6858000"/>
              <a:gd name="connsiteX4133" fmla="*/ 5942136 w 12192000"/>
              <a:gd name="connsiteY4133" fmla="*/ 1380189 h 6858000"/>
              <a:gd name="connsiteX4134" fmla="*/ 5943612 w 12192000"/>
              <a:gd name="connsiteY4134" fmla="*/ 1385450 h 6858000"/>
              <a:gd name="connsiteX4135" fmla="*/ 5938444 w 12192000"/>
              <a:gd name="connsiteY4135" fmla="*/ 1384236 h 6858000"/>
              <a:gd name="connsiteX4136" fmla="*/ 5933277 w 12192000"/>
              <a:gd name="connsiteY4136" fmla="*/ 1384641 h 6858000"/>
              <a:gd name="connsiteX4137" fmla="*/ 5925894 w 12192000"/>
              <a:gd name="connsiteY4137" fmla="*/ 1390711 h 6858000"/>
              <a:gd name="connsiteX4138" fmla="*/ 5917774 w 12192000"/>
              <a:gd name="connsiteY4138" fmla="*/ 1392330 h 6858000"/>
              <a:gd name="connsiteX4139" fmla="*/ 5910391 w 12192000"/>
              <a:gd name="connsiteY4139" fmla="*/ 1397996 h 6858000"/>
              <a:gd name="connsiteX4140" fmla="*/ 5905961 w 12192000"/>
              <a:gd name="connsiteY4140" fmla="*/ 1397187 h 6858000"/>
              <a:gd name="connsiteX4141" fmla="*/ 5896364 w 12192000"/>
              <a:gd name="connsiteY4141" fmla="*/ 1393949 h 6858000"/>
              <a:gd name="connsiteX4142" fmla="*/ 5886029 w 12192000"/>
              <a:gd name="connsiteY4142" fmla="*/ 1395973 h 6858000"/>
              <a:gd name="connsiteX4143" fmla="*/ 5869787 w 12192000"/>
              <a:gd name="connsiteY4143" fmla="*/ 1396377 h 6858000"/>
              <a:gd name="connsiteX4144" fmla="*/ 5862405 w 12192000"/>
              <a:gd name="connsiteY4144" fmla="*/ 1400829 h 6858000"/>
              <a:gd name="connsiteX4145" fmla="*/ 5856499 w 12192000"/>
              <a:gd name="connsiteY4145" fmla="*/ 1397187 h 6858000"/>
              <a:gd name="connsiteX4146" fmla="*/ 5855023 w 12192000"/>
              <a:gd name="connsiteY4146" fmla="*/ 1393949 h 6858000"/>
              <a:gd name="connsiteX4147" fmla="*/ 5849855 w 12192000"/>
              <a:gd name="connsiteY4147" fmla="*/ 1397592 h 6858000"/>
              <a:gd name="connsiteX4148" fmla="*/ 5846164 w 12192000"/>
              <a:gd name="connsiteY4148" fmla="*/ 1397996 h 6858000"/>
              <a:gd name="connsiteX4149" fmla="*/ 5838782 w 12192000"/>
              <a:gd name="connsiteY4149" fmla="*/ 1396377 h 6858000"/>
              <a:gd name="connsiteX4150" fmla="*/ 5828446 w 12192000"/>
              <a:gd name="connsiteY4150" fmla="*/ 1402853 h 6858000"/>
              <a:gd name="connsiteX4151" fmla="*/ 5821064 w 12192000"/>
              <a:gd name="connsiteY4151" fmla="*/ 1400829 h 6858000"/>
              <a:gd name="connsiteX4152" fmla="*/ 5809990 w 12192000"/>
              <a:gd name="connsiteY4152" fmla="*/ 1405686 h 6858000"/>
              <a:gd name="connsiteX4153" fmla="*/ 5807037 w 12192000"/>
              <a:gd name="connsiteY4153" fmla="*/ 1412971 h 6858000"/>
              <a:gd name="connsiteX4154" fmla="*/ 5801131 w 12192000"/>
              <a:gd name="connsiteY4154" fmla="*/ 1410542 h 6858000"/>
              <a:gd name="connsiteX4155" fmla="*/ 5789319 w 12192000"/>
              <a:gd name="connsiteY4155" fmla="*/ 1410138 h 6858000"/>
              <a:gd name="connsiteX4156" fmla="*/ 5785628 w 12192000"/>
              <a:gd name="connsiteY4156" fmla="*/ 1411757 h 6858000"/>
              <a:gd name="connsiteX4157" fmla="*/ 5774554 w 12192000"/>
              <a:gd name="connsiteY4157" fmla="*/ 1404876 h 6858000"/>
              <a:gd name="connsiteX4158" fmla="*/ 5764957 w 12192000"/>
              <a:gd name="connsiteY4158" fmla="*/ 1404067 h 6858000"/>
              <a:gd name="connsiteX4159" fmla="*/ 5747239 w 12192000"/>
              <a:gd name="connsiteY4159" fmla="*/ 1407709 h 6858000"/>
              <a:gd name="connsiteX4160" fmla="*/ 5745762 w 12192000"/>
              <a:gd name="connsiteY4160" fmla="*/ 1410947 h 6858000"/>
              <a:gd name="connsiteX4161" fmla="*/ 5741333 w 12192000"/>
              <a:gd name="connsiteY4161" fmla="*/ 1411757 h 6858000"/>
              <a:gd name="connsiteX4162" fmla="*/ 5735427 w 12192000"/>
              <a:gd name="connsiteY4162" fmla="*/ 1416613 h 6858000"/>
              <a:gd name="connsiteX4163" fmla="*/ 5737642 w 12192000"/>
              <a:gd name="connsiteY4163" fmla="*/ 1424303 h 6858000"/>
              <a:gd name="connsiteX4164" fmla="*/ 5735427 w 12192000"/>
              <a:gd name="connsiteY4164" fmla="*/ 1428755 h 6858000"/>
              <a:gd name="connsiteX4165" fmla="*/ 5729521 w 12192000"/>
              <a:gd name="connsiteY4165" fmla="*/ 1431588 h 6858000"/>
              <a:gd name="connsiteX4166" fmla="*/ 5730998 w 12192000"/>
              <a:gd name="connsiteY4166" fmla="*/ 1436444 h 6858000"/>
              <a:gd name="connsiteX4167" fmla="*/ 5722877 w 12192000"/>
              <a:gd name="connsiteY4167" fmla="*/ 1436849 h 6858000"/>
              <a:gd name="connsiteX4168" fmla="*/ 5716233 w 12192000"/>
              <a:gd name="connsiteY4168" fmla="*/ 1431588 h 6858000"/>
              <a:gd name="connsiteX4169" fmla="*/ 5711065 w 12192000"/>
              <a:gd name="connsiteY4169" fmla="*/ 1431992 h 6858000"/>
              <a:gd name="connsiteX4170" fmla="*/ 5707374 w 12192000"/>
              <a:gd name="connsiteY4170" fmla="*/ 1426731 h 6858000"/>
              <a:gd name="connsiteX4171" fmla="*/ 5702944 w 12192000"/>
              <a:gd name="connsiteY4171" fmla="*/ 1428755 h 6858000"/>
              <a:gd name="connsiteX4172" fmla="*/ 5697039 w 12192000"/>
              <a:gd name="connsiteY4172" fmla="*/ 1427945 h 6858000"/>
              <a:gd name="connsiteX4173" fmla="*/ 5690394 w 12192000"/>
              <a:gd name="connsiteY4173" fmla="*/ 1431183 h 6858000"/>
              <a:gd name="connsiteX4174" fmla="*/ 5680797 w 12192000"/>
              <a:gd name="connsiteY4174" fmla="*/ 1428755 h 6858000"/>
              <a:gd name="connsiteX4175" fmla="*/ 5677844 w 12192000"/>
              <a:gd name="connsiteY4175" fmla="*/ 1435635 h 6858000"/>
              <a:gd name="connsiteX4176" fmla="*/ 5674153 w 12192000"/>
              <a:gd name="connsiteY4176" fmla="*/ 1435635 h 6858000"/>
              <a:gd name="connsiteX4177" fmla="*/ 5668247 w 12192000"/>
              <a:gd name="connsiteY4177" fmla="*/ 1440896 h 6858000"/>
              <a:gd name="connsiteX4178" fmla="*/ 5665294 w 12192000"/>
              <a:gd name="connsiteY4178" fmla="*/ 1438063 h 6858000"/>
              <a:gd name="connsiteX4179" fmla="*/ 5660865 w 12192000"/>
              <a:gd name="connsiteY4179" fmla="*/ 1444134 h 6858000"/>
              <a:gd name="connsiteX4180" fmla="*/ 5663080 w 12192000"/>
              <a:gd name="connsiteY4180" fmla="*/ 1447776 h 6858000"/>
              <a:gd name="connsiteX4181" fmla="*/ 5657911 w 12192000"/>
              <a:gd name="connsiteY4181" fmla="*/ 1452228 h 6858000"/>
              <a:gd name="connsiteX4182" fmla="*/ 5653482 w 12192000"/>
              <a:gd name="connsiteY4182" fmla="*/ 1444943 h 6858000"/>
              <a:gd name="connsiteX4183" fmla="*/ 5642409 w 12192000"/>
              <a:gd name="connsiteY4183" fmla="*/ 1442110 h 6858000"/>
              <a:gd name="connsiteX4184" fmla="*/ 5642409 w 12192000"/>
              <a:gd name="connsiteY4184" fmla="*/ 1448586 h 6858000"/>
              <a:gd name="connsiteX4185" fmla="*/ 5633550 w 12192000"/>
              <a:gd name="connsiteY4185" fmla="*/ 1448181 h 6858000"/>
              <a:gd name="connsiteX4186" fmla="*/ 5633550 w 12192000"/>
              <a:gd name="connsiteY4186" fmla="*/ 1441301 h 6858000"/>
              <a:gd name="connsiteX4187" fmla="*/ 5641670 w 12192000"/>
              <a:gd name="connsiteY4187" fmla="*/ 1435635 h 6858000"/>
              <a:gd name="connsiteX4188" fmla="*/ 5646838 w 12192000"/>
              <a:gd name="connsiteY4188" fmla="*/ 1437658 h 6858000"/>
              <a:gd name="connsiteX4189" fmla="*/ 5658650 w 12192000"/>
              <a:gd name="connsiteY4189" fmla="*/ 1429564 h 6858000"/>
              <a:gd name="connsiteX4190" fmla="*/ 5660865 w 12192000"/>
              <a:gd name="connsiteY4190" fmla="*/ 1425112 h 6858000"/>
              <a:gd name="connsiteX4191" fmla="*/ 5664556 w 12192000"/>
              <a:gd name="connsiteY4191" fmla="*/ 1425112 h 6858000"/>
              <a:gd name="connsiteX4192" fmla="*/ 5667509 w 12192000"/>
              <a:gd name="connsiteY4192" fmla="*/ 1415804 h 6858000"/>
              <a:gd name="connsiteX4193" fmla="*/ 5677106 w 12192000"/>
              <a:gd name="connsiteY4193" fmla="*/ 1414185 h 6858000"/>
              <a:gd name="connsiteX4194" fmla="*/ 5679321 w 12192000"/>
              <a:gd name="connsiteY4194" fmla="*/ 1410138 h 6858000"/>
              <a:gd name="connsiteX4195" fmla="*/ 5687442 w 12192000"/>
              <a:gd name="connsiteY4195" fmla="*/ 1402853 h 6858000"/>
              <a:gd name="connsiteX4196" fmla="*/ 5688918 w 12192000"/>
              <a:gd name="connsiteY4196" fmla="*/ 1387069 h 6858000"/>
              <a:gd name="connsiteX4197" fmla="*/ 5697039 w 12192000"/>
              <a:gd name="connsiteY4197" fmla="*/ 1387069 h 6858000"/>
              <a:gd name="connsiteX4198" fmla="*/ 5702944 w 12192000"/>
              <a:gd name="connsiteY4198" fmla="*/ 1381808 h 6858000"/>
              <a:gd name="connsiteX4199" fmla="*/ 5702944 w 12192000"/>
              <a:gd name="connsiteY4199" fmla="*/ 1374928 h 6858000"/>
              <a:gd name="connsiteX4200" fmla="*/ 5717709 w 12192000"/>
              <a:gd name="connsiteY4200" fmla="*/ 1371285 h 6858000"/>
              <a:gd name="connsiteX4201" fmla="*/ 5738380 w 12192000"/>
              <a:gd name="connsiteY4201" fmla="*/ 1373309 h 6858000"/>
              <a:gd name="connsiteX4202" fmla="*/ 5745762 w 12192000"/>
              <a:gd name="connsiteY4202" fmla="*/ 1376951 h 6858000"/>
              <a:gd name="connsiteX4203" fmla="*/ 5752407 w 12192000"/>
              <a:gd name="connsiteY4203" fmla="*/ 1374928 h 6858000"/>
              <a:gd name="connsiteX4204" fmla="*/ 5760527 w 12192000"/>
              <a:gd name="connsiteY4204" fmla="*/ 1374928 h 6858000"/>
              <a:gd name="connsiteX4205" fmla="*/ 5761266 w 12192000"/>
              <a:gd name="connsiteY4205" fmla="*/ 1362786 h 6858000"/>
              <a:gd name="connsiteX4206" fmla="*/ 5773077 w 12192000"/>
              <a:gd name="connsiteY4206" fmla="*/ 1352264 h 6858000"/>
              <a:gd name="connsiteX4207" fmla="*/ 5784890 w 12192000"/>
              <a:gd name="connsiteY4207" fmla="*/ 1339717 h 6858000"/>
              <a:gd name="connsiteX4208" fmla="*/ 5776031 w 12192000"/>
              <a:gd name="connsiteY4208" fmla="*/ 1343360 h 6858000"/>
              <a:gd name="connsiteX4209" fmla="*/ 5772339 w 12192000"/>
              <a:gd name="connsiteY4209" fmla="*/ 1348621 h 6858000"/>
              <a:gd name="connsiteX4210" fmla="*/ 5762004 w 12192000"/>
              <a:gd name="connsiteY4210" fmla="*/ 1352264 h 6858000"/>
              <a:gd name="connsiteX4211" fmla="*/ 5753883 w 12192000"/>
              <a:gd name="connsiteY4211" fmla="*/ 1355097 h 6858000"/>
              <a:gd name="connsiteX4212" fmla="*/ 5750192 w 12192000"/>
              <a:gd name="connsiteY4212" fmla="*/ 1361167 h 6858000"/>
              <a:gd name="connsiteX4213" fmla="*/ 5734689 w 12192000"/>
              <a:gd name="connsiteY4213" fmla="*/ 1361167 h 6858000"/>
              <a:gd name="connsiteX4214" fmla="*/ 5728045 w 12192000"/>
              <a:gd name="connsiteY4214" fmla="*/ 1354287 h 6858000"/>
              <a:gd name="connsiteX4215" fmla="*/ 5720662 w 12192000"/>
              <a:gd name="connsiteY4215" fmla="*/ 1346598 h 6858000"/>
              <a:gd name="connsiteX4216" fmla="*/ 5714018 w 12192000"/>
              <a:gd name="connsiteY4216" fmla="*/ 1348621 h 6858000"/>
              <a:gd name="connsiteX4217" fmla="*/ 5714018 w 12192000"/>
              <a:gd name="connsiteY4217" fmla="*/ 1351049 h 6858000"/>
              <a:gd name="connsiteX4218" fmla="*/ 5699991 w 12192000"/>
              <a:gd name="connsiteY4218" fmla="*/ 1350645 h 6858000"/>
              <a:gd name="connsiteX4219" fmla="*/ 5700730 w 12192000"/>
              <a:gd name="connsiteY4219" fmla="*/ 1346193 h 6858000"/>
              <a:gd name="connsiteX4220" fmla="*/ 5708850 w 12192000"/>
              <a:gd name="connsiteY4220" fmla="*/ 1344169 h 6858000"/>
              <a:gd name="connsiteX4221" fmla="*/ 5699253 w 12192000"/>
              <a:gd name="connsiteY4221" fmla="*/ 1341741 h 6858000"/>
              <a:gd name="connsiteX4222" fmla="*/ 5697777 w 12192000"/>
              <a:gd name="connsiteY4222" fmla="*/ 1336480 h 6858000"/>
              <a:gd name="connsiteX4223" fmla="*/ 5685227 w 12192000"/>
              <a:gd name="connsiteY4223" fmla="*/ 1340122 h 6858000"/>
              <a:gd name="connsiteX4224" fmla="*/ 5677106 w 12192000"/>
              <a:gd name="connsiteY4224" fmla="*/ 1344574 h 6858000"/>
              <a:gd name="connsiteX4225" fmla="*/ 5670462 w 12192000"/>
              <a:gd name="connsiteY4225" fmla="*/ 1346598 h 6858000"/>
              <a:gd name="connsiteX4226" fmla="*/ 5665294 w 12192000"/>
              <a:gd name="connsiteY4226" fmla="*/ 1344169 h 6858000"/>
              <a:gd name="connsiteX4227" fmla="*/ 5668986 w 12192000"/>
              <a:gd name="connsiteY4227" fmla="*/ 1341336 h 6858000"/>
              <a:gd name="connsiteX4228" fmla="*/ 5656435 w 12192000"/>
              <a:gd name="connsiteY4228" fmla="*/ 1339313 h 6858000"/>
              <a:gd name="connsiteX4229" fmla="*/ 5663080 w 12192000"/>
              <a:gd name="connsiteY4229" fmla="*/ 1336480 h 6858000"/>
              <a:gd name="connsiteX4230" fmla="*/ 5663080 w 12192000"/>
              <a:gd name="connsiteY4230" fmla="*/ 1330004 h 6858000"/>
              <a:gd name="connsiteX4231" fmla="*/ 5653482 w 12192000"/>
              <a:gd name="connsiteY4231" fmla="*/ 1328790 h 6858000"/>
              <a:gd name="connsiteX4232" fmla="*/ 5665294 w 12192000"/>
              <a:gd name="connsiteY4232" fmla="*/ 1321910 h 6858000"/>
              <a:gd name="connsiteX4233" fmla="*/ 5672676 w 12192000"/>
              <a:gd name="connsiteY4233" fmla="*/ 1321910 h 6858000"/>
              <a:gd name="connsiteX4234" fmla="*/ 5683012 w 12192000"/>
              <a:gd name="connsiteY4234" fmla="*/ 1315839 h 6858000"/>
              <a:gd name="connsiteX4235" fmla="*/ 5686703 w 12192000"/>
              <a:gd name="connsiteY4235" fmla="*/ 1315839 h 6858000"/>
              <a:gd name="connsiteX4236" fmla="*/ 5694824 w 12192000"/>
              <a:gd name="connsiteY4236" fmla="*/ 1310173 h 6858000"/>
              <a:gd name="connsiteX4237" fmla="*/ 5702944 w 12192000"/>
              <a:gd name="connsiteY4237" fmla="*/ 1307745 h 6858000"/>
              <a:gd name="connsiteX4238" fmla="*/ 5713280 w 12192000"/>
              <a:gd name="connsiteY4238" fmla="*/ 1288319 h 6858000"/>
              <a:gd name="connsiteX4239" fmla="*/ 5709588 w 12192000"/>
              <a:gd name="connsiteY4239" fmla="*/ 1287509 h 6858000"/>
              <a:gd name="connsiteX4240" fmla="*/ 5705898 w 12192000"/>
              <a:gd name="connsiteY4240" fmla="*/ 1281439 h 6858000"/>
              <a:gd name="connsiteX4241" fmla="*/ 5712542 w 12192000"/>
              <a:gd name="connsiteY4241" fmla="*/ 1276987 h 6858000"/>
              <a:gd name="connsiteX4242" fmla="*/ 5706636 w 12192000"/>
              <a:gd name="connsiteY4242" fmla="*/ 1271725 h 6858000"/>
              <a:gd name="connsiteX4243" fmla="*/ 5708112 w 12192000"/>
              <a:gd name="connsiteY4243" fmla="*/ 1263226 h 6858000"/>
              <a:gd name="connsiteX4244" fmla="*/ 5691132 w 12192000"/>
              <a:gd name="connsiteY4244" fmla="*/ 1267678 h 6858000"/>
              <a:gd name="connsiteX4245" fmla="*/ 5689656 w 12192000"/>
              <a:gd name="connsiteY4245" fmla="*/ 1271725 h 6858000"/>
              <a:gd name="connsiteX4246" fmla="*/ 5685965 w 12192000"/>
              <a:gd name="connsiteY4246" fmla="*/ 1270511 h 6858000"/>
              <a:gd name="connsiteX4247" fmla="*/ 5678583 w 12192000"/>
              <a:gd name="connsiteY4247" fmla="*/ 1271725 h 6858000"/>
              <a:gd name="connsiteX4248" fmla="*/ 5683750 w 12192000"/>
              <a:gd name="connsiteY4248" fmla="*/ 1264845 h 6858000"/>
              <a:gd name="connsiteX4249" fmla="*/ 5695562 w 12192000"/>
              <a:gd name="connsiteY4249" fmla="*/ 1257965 h 6858000"/>
              <a:gd name="connsiteX4250" fmla="*/ 5704421 w 12192000"/>
              <a:gd name="connsiteY4250" fmla="*/ 1247038 h 6858000"/>
              <a:gd name="connsiteX4251" fmla="*/ 5720662 w 12192000"/>
              <a:gd name="connsiteY4251" fmla="*/ 1239348 h 6858000"/>
              <a:gd name="connsiteX4252" fmla="*/ 5727306 w 12192000"/>
              <a:gd name="connsiteY4252" fmla="*/ 1240562 h 6858000"/>
              <a:gd name="connsiteX4253" fmla="*/ 5743548 w 12192000"/>
              <a:gd name="connsiteY4253" fmla="*/ 1235706 h 6858000"/>
              <a:gd name="connsiteX4254" fmla="*/ 5749454 w 12192000"/>
              <a:gd name="connsiteY4254" fmla="*/ 1241776 h 6858000"/>
              <a:gd name="connsiteX4255" fmla="*/ 5757575 w 12192000"/>
              <a:gd name="connsiteY4255" fmla="*/ 1243395 h 6858000"/>
              <a:gd name="connsiteX4256" fmla="*/ 5752407 w 12192000"/>
              <a:gd name="connsiteY4256" fmla="*/ 1240562 h 6858000"/>
              <a:gd name="connsiteX4257" fmla="*/ 5747978 w 12192000"/>
              <a:gd name="connsiteY4257" fmla="*/ 1233277 h 6858000"/>
              <a:gd name="connsiteX4258" fmla="*/ 5753145 w 12192000"/>
              <a:gd name="connsiteY4258" fmla="*/ 1231254 h 6858000"/>
              <a:gd name="connsiteX4259" fmla="*/ 5759051 w 12192000"/>
              <a:gd name="connsiteY4259" fmla="*/ 1238539 h 6858000"/>
              <a:gd name="connsiteX4260" fmla="*/ 5765695 w 12192000"/>
              <a:gd name="connsiteY4260" fmla="*/ 1238134 h 6858000"/>
              <a:gd name="connsiteX4261" fmla="*/ 5769386 w 12192000"/>
              <a:gd name="connsiteY4261" fmla="*/ 1235706 h 6858000"/>
              <a:gd name="connsiteX4262" fmla="*/ 5763480 w 12192000"/>
              <a:gd name="connsiteY4262" fmla="*/ 1234896 h 6858000"/>
              <a:gd name="connsiteX4263" fmla="*/ 5756837 w 12192000"/>
              <a:gd name="connsiteY4263" fmla="*/ 1229230 h 6858000"/>
              <a:gd name="connsiteX4264" fmla="*/ 5750931 w 12192000"/>
              <a:gd name="connsiteY4264" fmla="*/ 1221945 h 6858000"/>
              <a:gd name="connsiteX4265" fmla="*/ 5756098 w 12192000"/>
              <a:gd name="connsiteY4265" fmla="*/ 1212637 h 6858000"/>
              <a:gd name="connsiteX4266" fmla="*/ 5753145 w 12192000"/>
              <a:gd name="connsiteY4266" fmla="*/ 1200496 h 6858000"/>
              <a:gd name="connsiteX4267" fmla="*/ 5762742 w 12192000"/>
              <a:gd name="connsiteY4267" fmla="*/ 1193211 h 6858000"/>
              <a:gd name="connsiteX4268" fmla="*/ 5759790 w 12192000"/>
              <a:gd name="connsiteY4268" fmla="*/ 1191592 h 6858000"/>
              <a:gd name="connsiteX4269" fmla="*/ 5762742 w 12192000"/>
              <a:gd name="connsiteY4269" fmla="*/ 1180665 h 6858000"/>
              <a:gd name="connsiteX4270" fmla="*/ 5753145 w 12192000"/>
              <a:gd name="connsiteY4270" fmla="*/ 1179046 h 6858000"/>
              <a:gd name="connsiteX4271" fmla="*/ 5745024 w 12192000"/>
              <a:gd name="connsiteY4271" fmla="*/ 1187949 h 6858000"/>
              <a:gd name="connsiteX4272" fmla="*/ 5745024 w 12192000"/>
              <a:gd name="connsiteY4272" fmla="*/ 1177427 h 6858000"/>
              <a:gd name="connsiteX4273" fmla="*/ 5739119 w 12192000"/>
              <a:gd name="connsiteY4273" fmla="*/ 1180665 h 6858000"/>
              <a:gd name="connsiteX4274" fmla="*/ 5727306 w 12192000"/>
              <a:gd name="connsiteY4274" fmla="*/ 1160429 h 6858000"/>
              <a:gd name="connsiteX4275" fmla="*/ 5736903 w 12192000"/>
              <a:gd name="connsiteY4275" fmla="*/ 1134527 h 6858000"/>
              <a:gd name="connsiteX4276" fmla="*/ 5753145 w 12192000"/>
              <a:gd name="connsiteY4276" fmla="*/ 1130480 h 6858000"/>
              <a:gd name="connsiteX4277" fmla="*/ 5728783 w 12192000"/>
              <a:gd name="connsiteY4277" fmla="*/ 1129671 h 6858000"/>
              <a:gd name="connsiteX4278" fmla="*/ 5725830 w 12192000"/>
              <a:gd name="connsiteY4278" fmla="*/ 1137360 h 6858000"/>
              <a:gd name="connsiteX4279" fmla="*/ 5716971 w 12192000"/>
              <a:gd name="connsiteY4279" fmla="*/ 1136955 h 6858000"/>
              <a:gd name="connsiteX4280" fmla="*/ 5716971 w 12192000"/>
              <a:gd name="connsiteY4280" fmla="*/ 1141003 h 6858000"/>
              <a:gd name="connsiteX4281" fmla="*/ 5707374 w 12192000"/>
              <a:gd name="connsiteY4281" fmla="*/ 1142621 h 6858000"/>
              <a:gd name="connsiteX4282" fmla="*/ 5693347 w 12192000"/>
              <a:gd name="connsiteY4282" fmla="*/ 1134527 h 6858000"/>
              <a:gd name="connsiteX4283" fmla="*/ 5688918 w 12192000"/>
              <a:gd name="connsiteY4283" fmla="*/ 1135337 h 6858000"/>
              <a:gd name="connsiteX4284" fmla="*/ 5695562 w 12192000"/>
              <a:gd name="connsiteY4284" fmla="*/ 1140598 h 6858000"/>
              <a:gd name="connsiteX4285" fmla="*/ 5695562 w 12192000"/>
              <a:gd name="connsiteY4285" fmla="*/ 1149906 h 6858000"/>
              <a:gd name="connsiteX4286" fmla="*/ 5677844 w 12192000"/>
              <a:gd name="connsiteY4286" fmla="*/ 1138170 h 6858000"/>
              <a:gd name="connsiteX4287" fmla="*/ 5671200 w 12192000"/>
              <a:gd name="connsiteY4287" fmla="*/ 1140193 h 6858000"/>
              <a:gd name="connsiteX4288" fmla="*/ 5674153 w 12192000"/>
              <a:gd name="connsiteY4288" fmla="*/ 1151930 h 6858000"/>
              <a:gd name="connsiteX4289" fmla="*/ 5664556 w 12192000"/>
              <a:gd name="connsiteY4289" fmla="*/ 1138979 h 6858000"/>
              <a:gd name="connsiteX4290" fmla="*/ 5663817 w 12192000"/>
              <a:gd name="connsiteY4290" fmla="*/ 1129671 h 6858000"/>
              <a:gd name="connsiteX4291" fmla="*/ 5671200 w 12192000"/>
              <a:gd name="connsiteY4291" fmla="*/ 1133718 h 6858000"/>
              <a:gd name="connsiteX4292" fmla="*/ 5668986 w 12192000"/>
              <a:gd name="connsiteY4292" fmla="*/ 1124814 h 6858000"/>
              <a:gd name="connsiteX4293" fmla="*/ 5677844 w 12192000"/>
              <a:gd name="connsiteY4293" fmla="*/ 1104983 h 6858000"/>
              <a:gd name="connsiteX4294" fmla="*/ 5685965 w 12192000"/>
              <a:gd name="connsiteY4294" fmla="*/ 1097293 h 6858000"/>
              <a:gd name="connsiteX4295" fmla="*/ 5682273 w 12192000"/>
              <a:gd name="connsiteY4295" fmla="*/ 1089604 h 6858000"/>
              <a:gd name="connsiteX4296" fmla="*/ 5677106 w 12192000"/>
              <a:gd name="connsiteY4296" fmla="*/ 1088390 h 6858000"/>
              <a:gd name="connsiteX4297" fmla="*/ 5674891 w 12192000"/>
              <a:gd name="connsiteY4297" fmla="*/ 1079486 h 6858000"/>
              <a:gd name="connsiteX4298" fmla="*/ 5677844 w 12192000"/>
              <a:gd name="connsiteY4298" fmla="*/ 1066940 h 6858000"/>
              <a:gd name="connsiteX4299" fmla="*/ 5687442 w 12192000"/>
              <a:gd name="connsiteY4299" fmla="*/ 1069368 h 6858000"/>
              <a:gd name="connsiteX4300" fmla="*/ 5676368 w 12192000"/>
              <a:gd name="connsiteY4300" fmla="*/ 1062083 h 6858000"/>
              <a:gd name="connsiteX4301" fmla="*/ 5678583 w 12192000"/>
              <a:gd name="connsiteY4301" fmla="*/ 1052370 h 6858000"/>
              <a:gd name="connsiteX4302" fmla="*/ 5674153 w 12192000"/>
              <a:gd name="connsiteY4302" fmla="*/ 1054394 h 6858000"/>
              <a:gd name="connsiteX4303" fmla="*/ 5675629 w 12192000"/>
              <a:gd name="connsiteY4303" fmla="*/ 1061679 h 6858000"/>
              <a:gd name="connsiteX4304" fmla="*/ 5670462 w 12192000"/>
              <a:gd name="connsiteY4304" fmla="*/ 1072606 h 6858000"/>
              <a:gd name="connsiteX4305" fmla="*/ 5667509 w 12192000"/>
              <a:gd name="connsiteY4305" fmla="*/ 1063702 h 6858000"/>
              <a:gd name="connsiteX4306" fmla="*/ 5660865 w 12192000"/>
              <a:gd name="connsiteY4306" fmla="*/ 1068559 h 6858000"/>
              <a:gd name="connsiteX4307" fmla="*/ 5660127 w 12192000"/>
              <a:gd name="connsiteY4307" fmla="*/ 1074225 h 6858000"/>
              <a:gd name="connsiteX4308" fmla="*/ 5656435 w 12192000"/>
              <a:gd name="connsiteY4308" fmla="*/ 1071796 h 6858000"/>
              <a:gd name="connsiteX4309" fmla="*/ 5657911 w 12192000"/>
              <a:gd name="connsiteY4309" fmla="*/ 1062083 h 6858000"/>
              <a:gd name="connsiteX4310" fmla="*/ 5667509 w 12192000"/>
              <a:gd name="connsiteY4310" fmla="*/ 1049132 h 6858000"/>
              <a:gd name="connsiteX4311" fmla="*/ 5654958 w 12192000"/>
              <a:gd name="connsiteY4311" fmla="*/ 1062893 h 6858000"/>
              <a:gd name="connsiteX4312" fmla="*/ 5651268 w 12192000"/>
              <a:gd name="connsiteY4312" fmla="*/ 1062893 h 6858000"/>
              <a:gd name="connsiteX4313" fmla="*/ 5654958 w 12192000"/>
              <a:gd name="connsiteY4313" fmla="*/ 1079081 h 6858000"/>
              <a:gd name="connsiteX4314" fmla="*/ 5649791 w 12192000"/>
              <a:gd name="connsiteY4314" fmla="*/ 1085152 h 6858000"/>
              <a:gd name="connsiteX4315" fmla="*/ 5649791 w 12192000"/>
              <a:gd name="connsiteY4315" fmla="*/ 1091223 h 6858000"/>
              <a:gd name="connsiteX4316" fmla="*/ 5645361 w 12192000"/>
              <a:gd name="connsiteY4316" fmla="*/ 1100936 h 6858000"/>
              <a:gd name="connsiteX4317" fmla="*/ 5646838 w 12192000"/>
              <a:gd name="connsiteY4317" fmla="*/ 1107816 h 6858000"/>
              <a:gd name="connsiteX4318" fmla="*/ 5636502 w 12192000"/>
              <a:gd name="connsiteY4318" fmla="*/ 1107816 h 6858000"/>
              <a:gd name="connsiteX4319" fmla="*/ 5635765 w 12192000"/>
              <a:gd name="connsiteY4319" fmla="*/ 1104578 h 6858000"/>
              <a:gd name="connsiteX4320" fmla="*/ 5640932 w 12192000"/>
              <a:gd name="connsiteY4320" fmla="*/ 1100126 h 6858000"/>
              <a:gd name="connsiteX4321" fmla="*/ 5641670 w 12192000"/>
              <a:gd name="connsiteY4321" fmla="*/ 1087176 h 6858000"/>
              <a:gd name="connsiteX4322" fmla="*/ 5648314 w 12192000"/>
              <a:gd name="connsiteY4322" fmla="*/ 1077867 h 6858000"/>
              <a:gd name="connsiteX4323" fmla="*/ 5644623 w 12192000"/>
              <a:gd name="connsiteY4323" fmla="*/ 1079486 h 6858000"/>
              <a:gd name="connsiteX4324" fmla="*/ 5641670 w 12192000"/>
              <a:gd name="connsiteY4324" fmla="*/ 1075034 h 6858000"/>
              <a:gd name="connsiteX4325" fmla="*/ 5645361 w 12192000"/>
              <a:gd name="connsiteY4325" fmla="*/ 1070178 h 6858000"/>
              <a:gd name="connsiteX4326" fmla="*/ 5644623 w 12192000"/>
              <a:gd name="connsiteY4326" fmla="*/ 1061679 h 6858000"/>
              <a:gd name="connsiteX4327" fmla="*/ 5649791 w 12192000"/>
              <a:gd name="connsiteY4327" fmla="*/ 1048728 h 6858000"/>
              <a:gd name="connsiteX4328" fmla="*/ 5646838 w 12192000"/>
              <a:gd name="connsiteY4328" fmla="*/ 1047514 h 6858000"/>
              <a:gd name="connsiteX4329" fmla="*/ 5653482 w 12192000"/>
              <a:gd name="connsiteY4329" fmla="*/ 1036182 h 6858000"/>
              <a:gd name="connsiteX4330" fmla="*/ 5652744 w 12192000"/>
              <a:gd name="connsiteY4330" fmla="*/ 1033753 h 6858000"/>
              <a:gd name="connsiteX4331" fmla="*/ 5657911 w 12192000"/>
              <a:gd name="connsiteY4331" fmla="*/ 1022826 h 6858000"/>
              <a:gd name="connsiteX4332" fmla="*/ 5663817 w 12192000"/>
              <a:gd name="connsiteY4332" fmla="*/ 1020802 h 6858000"/>
              <a:gd name="connsiteX4333" fmla="*/ 5660865 w 12192000"/>
              <a:gd name="connsiteY4333" fmla="*/ 1019183 h 6858000"/>
              <a:gd name="connsiteX4334" fmla="*/ 5663817 w 12192000"/>
              <a:gd name="connsiteY4334" fmla="*/ 1013517 h 6858000"/>
              <a:gd name="connsiteX4335" fmla="*/ 5643885 w 12192000"/>
              <a:gd name="connsiteY4335" fmla="*/ 1032134 h 6858000"/>
              <a:gd name="connsiteX4336" fmla="*/ 5639455 w 12192000"/>
              <a:gd name="connsiteY4336" fmla="*/ 1028492 h 6858000"/>
              <a:gd name="connsiteX4337" fmla="*/ 5637241 w 12192000"/>
              <a:gd name="connsiteY4337" fmla="*/ 1029301 h 6858000"/>
              <a:gd name="connsiteX4338" fmla="*/ 5629858 w 12192000"/>
              <a:gd name="connsiteY4338" fmla="*/ 1022826 h 6858000"/>
              <a:gd name="connsiteX4339" fmla="*/ 5635026 w 12192000"/>
              <a:gd name="connsiteY4339" fmla="*/ 1022421 h 6858000"/>
              <a:gd name="connsiteX4340" fmla="*/ 5636502 w 12192000"/>
              <a:gd name="connsiteY4340" fmla="*/ 1020802 h 6858000"/>
              <a:gd name="connsiteX4341" fmla="*/ 5631335 w 12192000"/>
              <a:gd name="connsiteY4341" fmla="*/ 1019183 h 6858000"/>
              <a:gd name="connsiteX4342" fmla="*/ 5623953 w 12192000"/>
              <a:gd name="connsiteY4342" fmla="*/ 1019588 h 6858000"/>
              <a:gd name="connsiteX4343" fmla="*/ 5620999 w 12192000"/>
              <a:gd name="connsiteY4343" fmla="*/ 1017565 h 6858000"/>
              <a:gd name="connsiteX4344" fmla="*/ 5624691 w 12192000"/>
              <a:gd name="connsiteY4344" fmla="*/ 1014327 h 6858000"/>
              <a:gd name="connsiteX4345" fmla="*/ 5632812 w 12192000"/>
              <a:gd name="connsiteY4345" fmla="*/ 1013922 h 6858000"/>
              <a:gd name="connsiteX4346" fmla="*/ 5637241 w 12192000"/>
              <a:gd name="connsiteY4346" fmla="*/ 1011089 h 6858000"/>
              <a:gd name="connsiteX4347" fmla="*/ 5639455 w 12192000"/>
              <a:gd name="connsiteY4347" fmla="*/ 1007447 h 6858000"/>
              <a:gd name="connsiteX4348" fmla="*/ 5635765 w 12192000"/>
              <a:gd name="connsiteY4348" fmla="*/ 1005423 h 6858000"/>
              <a:gd name="connsiteX4349" fmla="*/ 5637241 w 12192000"/>
              <a:gd name="connsiteY4349" fmla="*/ 999757 h 6858000"/>
              <a:gd name="connsiteX4350" fmla="*/ 5646099 w 12192000"/>
              <a:gd name="connsiteY4350" fmla="*/ 1002995 h 6858000"/>
              <a:gd name="connsiteX4351" fmla="*/ 5645361 w 12192000"/>
              <a:gd name="connsiteY4351" fmla="*/ 998948 h 6858000"/>
              <a:gd name="connsiteX4352" fmla="*/ 5639455 w 12192000"/>
              <a:gd name="connsiteY4352" fmla="*/ 997329 h 6858000"/>
              <a:gd name="connsiteX4353" fmla="*/ 5643147 w 12192000"/>
              <a:gd name="connsiteY4353" fmla="*/ 993282 h 6858000"/>
              <a:gd name="connsiteX4354" fmla="*/ 5647576 w 12192000"/>
              <a:gd name="connsiteY4354" fmla="*/ 992472 h 6858000"/>
              <a:gd name="connsiteX4355" fmla="*/ 5644623 w 12192000"/>
              <a:gd name="connsiteY4355" fmla="*/ 990449 h 6858000"/>
              <a:gd name="connsiteX4356" fmla="*/ 5646099 w 12192000"/>
              <a:gd name="connsiteY4356" fmla="*/ 985187 h 6858000"/>
              <a:gd name="connsiteX4357" fmla="*/ 5648314 w 12192000"/>
              <a:gd name="connsiteY4357" fmla="*/ 983973 h 6858000"/>
              <a:gd name="connsiteX4358" fmla="*/ 5654221 w 12192000"/>
              <a:gd name="connsiteY4358" fmla="*/ 985997 h 6858000"/>
              <a:gd name="connsiteX4359" fmla="*/ 5651268 w 12192000"/>
              <a:gd name="connsiteY4359" fmla="*/ 982354 h 6858000"/>
              <a:gd name="connsiteX4360" fmla="*/ 5652744 w 12192000"/>
              <a:gd name="connsiteY4360" fmla="*/ 980736 h 6858000"/>
              <a:gd name="connsiteX4361" fmla="*/ 5644623 w 12192000"/>
              <a:gd name="connsiteY4361" fmla="*/ 983164 h 6858000"/>
              <a:gd name="connsiteX4362" fmla="*/ 5642409 w 12192000"/>
              <a:gd name="connsiteY4362" fmla="*/ 981950 h 6858000"/>
              <a:gd name="connsiteX4363" fmla="*/ 5643147 w 12192000"/>
              <a:gd name="connsiteY4363" fmla="*/ 979521 h 6858000"/>
              <a:gd name="connsiteX4364" fmla="*/ 5651268 w 12192000"/>
              <a:gd name="connsiteY4364" fmla="*/ 975879 h 6858000"/>
              <a:gd name="connsiteX4365" fmla="*/ 5638717 w 12192000"/>
              <a:gd name="connsiteY4365" fmla="*/ 977903 h 6858000"/>
              <a:gd name="connsiteX4366" fmla="*/ 5639455 w 12192000"/>
              <a:gd name="connsiteY4366" fmla="*/ 974260 h 6858000"/>
              <a:gd name="connsiteX4367" fmla="*/ 5637241 w 12192000"/>
              <a:gd name="connsiteY4367" fmla="*/ 964547 h 6858000"/>
              <a:gd name="connsiteX4368" fmla="*/ 5644623 w 12192000"/>
              <a:gd name="connsiteY4368" fmla="*/ 967785 h 6858000"/>
              <a:gd name="connsiteX4369" fmla="*/ 5651268 w 12192000"/>
              <a:gd name="connsiteY4369" fmla="*/ 965356 h 6858000"/>
              <a:gd name="connsiteX4370" fmla="*/ 5645361 w 12192000"/>
              <a:gd name="connsiteY4370" fmla="*/ 965356 h 6858000"/>
              <a:gd name="connsiteX4371" fmla="*/ 5639455 w 12192000"/>
              <a:gd name="connsiteY4371" fmla="*/ 959286 h 6858000"/>
              <a:gd name="connsiteX4372" fmla="*/ 5642409 w 12192000"/>
              <a:gd name="connsiteY4372" fmla="*/ 955643 h 6858000"/>
              <a:gd name="connsiteX4373" fmla="*/ 5638717 w 12192000"/>
              <a:gd name="connsiteY4373" fmla="*/ 951596 h 6858000"/>
              <a:gd name="connsiteX4374" fmla="*/ 5642409 w 12192000"/>
              <a:gd name="connsiteY4374" fmla="*/ 944311 h 6858000"/>
              <a:gd name="connsiteX4375" fmla="*/ 5646099 w 12192000"/>
              <a:gd name="connsiteY4375" fmla="*/ 951191 h 6858000"/>
              <a:gd name="connsiteX4376" fmla="*/ 5648314 w 12192000"/>
              <a:gd name="connsiteY4376" fmla="*/ 947954 h 6858000"/>
              <a:gd name="connsiteX4377" fmla="*/ 5646099 w 12192000"/>
              <a:gd name="connsiteY4377" fmla="*/ 943907 h 6858000"/>
              <a:gd name="connsiteX4378" fmla="*/ 5646838 w 12192000"/>
              <a:gd name="connsiteY4378" fmla="*/ 940669 h 6858000"/>
              <a:gd name="connsiteX4379" fmla="*/ 5653482 w 12192000"/>
              <a:gd name="connsiteY4379" fmla="*/ 945121 h 6858000"/>
              <a:gd name="connsiteX4380" fmla="*/ 5657173 w 12192000"/>
              <a:gd name="connsiteY4380" fmla="*/ 942288 h 6858000"/>
              <a:gd name="connsiteX4381" fmla="*/ 5667509 w 12192000"/>
              <a:gd name="connsiteY4381" fmla="*/ 946740 h 6858000"/>
              <a:gd name="connsiteX4382" fmla="*/ 5663817 w 12192000"/>
              <a:gd name="connsiteY4382" fmla="*/ 941074 h 6858000"/>
              <a:gd name="connsiteX4383" fmla="*/ 5654221 w 12192000"/>
              <a:gd name="connsiteY4383" fmla="*/ 933384 h 6858000"/>
              <a:gd name="connsiteX4384" fmla="*/ 5657911 w 12192000"/>
              <a:gd name="connsiteY4384" fmla="*/ 932979 h 6858000"/>
              <a:gd name="connsiteX4385" fmla="*/ 5661603 w 12192000"/>
              <a:gd name="connsiteY4385" fmla="*/ 926909 h 6858000"/>
              <a:gd name="connsiteX4386" fmla="*/ 5657911 w 12192000"/>
              <a:gd name="connsiteY4386" fmla="*/ 920838 h 6858000"/>
              <a:gd name="connsiteX4387" fmla="*/ 5665294 w 12192000"/>
              <a:gd name="connsiteY4387" fmla="*/ 918814 h 6858000"/>
              <a:gd name="connsiteX4388" fmla="*/ 5665294 w 12192000"/>
              <a:gd name="connsiteY4388" fmla="*/ 911934 h 6858000"/>
              <a:gd name="connsiteX4389" fmla="*/ 5667509 w 12192000"/>
              <a:gd name="connsiteY4389" fmla="*/ 911529 h 6858000"/>
              <a:gd name="connsiteX4390" fmla="*/ 5666770 w 12192000"/>
              <a:gd name="connsiteY4390" fmla="*/ 905863 h 6858000"/>
              <a:gd name="connsiteX4391" fmla="*/ 5670462 w 12192000"/>
              <a:gd name="connsiteY4391" fmla="*/ 903030 h 6858000"/>
              <a:gd name="connsiteX4392" fmla="*/ 5671939 w 12192000"/>
              <a:gd name="connsiteY4392" fmla="*/ 896555 h 6858000"/>
              <a:gd name="connsiteX4393" fmla="*/ 5683012 w 12192000"/>
              <a:gd name="connsiteY4393" fmla="*/ 901412 h 6858000"/>
              <a:gd name="connsiteX4394" fmla="*/ 5680797 w 12192000"/>
              <a:gd name="connsiteY4394" fmla="*/ 907482 h 6858000"/>
              <a:gd name="connsiteX4395" fmla="*/ 5688918 w 12192000"/>
              <a:gd name="connsiteY4395" fmla="*/ 900602 h 6858000"/>
              <a:gd name="connsiteX4396" fmla="*/ 5692609 w 12192000"/>
              <a:gd name="connsiteY4396" fmla="*/ 902221 h 6858000"/>
              <a:gd name="connsiteX4397" fmla="*/ 5691871 w 12192000"/>
              <a:gd name="connsiteY4397" fmla="*/ 906268 h 6858000"/>
              <a:gd name="connsiteX4398" fmla="*/ 5696301 w 12192000"/>
              <a:gd name="connsiteY4398" fmla="*/ 902626 h 6858000"/>
              <a:gd name="connsiteX4399" fmla="*/ 5699991 w 12192000"/>
              <a:gd name="connsiteY4399" fmla="*/ 902626 h 6858000"/>
              <a:gd name="connsiteX4400" fmla="*/ 5707374 w 12192000"/>
              <a:gd name="connsiteY4400" fmla="*/ 899793 h 6858000"/>
              <a:gd name="connsiteX4401" fmla="*/ 5716233 w 12192000"/>
              <a:gd name="connsiteY4401" fmla="*/ 900602 h 6858000"/>
              <a:gd name="connsiteX4402" fmla="*/ 5725830 w 12192000"/>
              <a:gd name="connsiteY4402" fmla="*/ 896555 h 6858000"/>
              <a:gd name="connsiteX4403" fmla="*/ 5731736 w 12192000"/>
              <a:gd name="connsiteY4403" fmla="*/ 898579 h 6858000"/>
              <a:gd name="connsiteX4404" fmla="*/ 5736165 w 12192000"/>
              <a:gd name="connsiteY4404" fmla="*/ 878343 h 6858000"/>
              <a:gd name="connsiteX4405" fmla="*/ 5739119 w 12192000"/>
              <a:gd name="connsiteY4405" fmla="*/ 882795 h 6858000"/>
              <a:gd name="connsiteX4406" fmla="*/ 5736903 w 12192000"/>
              <a:gd name="connsiteY4406" fmla="*/ 887247 h 6858000"/>
              <a:gd name="connsiteX4407" fmla="*/ 5731736 w 12192000"/>
              <a:gd name="connsiteY4407" fmla="*/ 879152 h 6858000"/>
              <a:gd name="connsiteX4408" fmla="*/ 5739857 w 12192000"/>
              <a:gd name="connsiteY4408" fmla="*/ 863368 h 6858000"/>
              <a:gd name="connsiteX4409" fmla="*/ 5745762 w 12192000"/>
              <a:gd name="connsiteY4409" fmla="*/ 868630 h 6858000"/>
              <a:gd name="connsiteX4410" fmla="*/ 5742072 w 12192000"/>
              <a:gd name="connsiteY4410" fmla="*/ 872677 h 6858000"/>
              <a:gd name="connsiteX4411" fmla="*/ 5753145 w 12192000"/>
              <a:gd name="connsiteY4411" fmla="*/ 871867 h 6858000"/>
              <a:gd name="connsiteX4412" fmla="*/ 5752407 w 12192000"/>
              <a:gd name="connsiteY4412" fmla="*/ 878748 h 6858000"/>
              <a:gd name="connsiteX4413" fmla="*/ 5747239 w 12192000"/>
              <a:gd name="connsiteY4413" fmla="*/ 875510 h 6858000"/>
              <a:gd name="connsiteX4414" fmla="*/ 5738380 w 12192000"/>
              <a:gd name="connsiteY4414" fmla="*/ 876724 h 6858000"/>
              <a:gd name="connsiteX4415" fmla="*/ 5737642 w 12192000"/>
              <a:gd name="connsiteY4415" fmla="*/ 870249 h 6858000"/>
              <a:gd name="connsiteX4416" fmla="*/ 5735427 w 12192000"/>
              <a:gd name="connsiteY4416" fmla="*/ 875510 h 6858000"/>
              <a:gd name="connsiteX4417" fmla="*/ 5732475 w 12192000"/>
              <a:gd name="connsiteY4417" fmla="*/ 872272 h 6858000"/>
              <a:gd name="connsiteX4418" fmla="*/ 5732475 w 12192000"/>
              <a:gd name="connsiteY4418" fmla="*/ 864178 h 6858000"/>
              <a:gd name="connsiteX4419" fmla="*/ 5747239 w 12192000"/>
              <a:gd name="connsiteY4419" fmla="*/ 860131 h 6858000"/>
              <a:gd name="connsiteX4420" fmla="*/ 5746501 w 12192000"/>
              <a:gd name="connsiteY4420" fmla="*/ 864583 h 6858000"/>
              <a:gd name="connsiteX4421" fmla="*/ 5742809 w 12192000"/>
              <a:gd name="connsiteY4421" fmla="*/ 860535 h 6858000"/>
              <a:gd name="connsiteX4422" fmla="*/ 5053290 w 12192000"/>
              <a:gd name="connsiteY4422" fmla="*/ 522194 h 6858000"/>
              <a:gd name="connsiteX4423" fmla="*/ 5054766 w 12192000"/>
              <a:gd name="connsiteY4423" fmla="*/ 531907 h 6858000"/>
              <a:gd name="connsiteX4424" fmla="*/ 5048860 w 12192000"/>
              <a:gd name="connsiteY4424" fmla="*/ 535954 h 6858000"/>
              <a:gd name="connsiteX4425" fmla="*/ 5045907 w 12192000"/>
              <a:gd name="connsiteY4425" fmla="*/ 529884 h 6858000"/>
              <a:gd name="connsiteX4426" fmla="*/ 5048122 w 12192000"/>
              <a:gd name="connsiteY4426" fmla="*/ 523408 h 6858000"/>
              <a:gd name="connsiteX4427" fmla="*/ 5053290 w 12192000"/>
              <a:gd name="connsiteY4427" fmla="*/ 522194 h 6858000"/>
              <a:gd name="connsiteX4428" fmla="*/ 4971345 w 12192000"/>
              <a:gd name="connsiteY4428" fmla="*/ 278961 h 6858000"/>
              <a:gd name="connsiteX4429" fmla="*/ 4981681 w 12192000"/>
              <a:gd name="connsiteY4429" fmla="*/ 281794 h 6858000"/>
              <a:gd name="connsiteX4430" fmla="*/ 4991277 w 12192000"/>
              <a:gd name="connsiteY4430" fmla="*/ 279770 h 6858000"/>
              <a:gd name="connsiteX4431" fmla="*/ 4995707 w 12192000"/>
              <a:gd name="connsiteY4431" fmla="*/ 288269 h 6858000"/>
              <a:gd name="connsiteX4432" fmla="*/ 4996445 w 12192000"/>
              <a:gd name="connsiteY4432" fmla="*/ 296363 h 6858000"/>
              <a:gd name="connsiteX4433" fmla="*/ 5008257 w 12192000"/>
              <a:gd name="connsiteY4433" fmla="*/ 302434 h 6858000"/>
              <a:gd name="connsiteX4434" fmla="*/ 5012686 w 12192000"/>
              <a:gd name="connsiteY4434" fmla="*/ 309314 h 6858000"/>
              <a:gd name="connsiteX4435" fmla="*/ 5018592 w 12192000"/>
              <a:gd name="connsiteY4435" fmla="*/ 305672 h 6858000"/>
              <a:gd name="connsiteX4436" fmla="*/ 5025975 w 12192000"/>
              <a:gd name="connsiteY4436" fmla="*/ 312957 h 6858000"/>
              <a:gd name="connsiteX4437" fmla="*/ 5017854 w 12192000"/>
              <a:gd name="connsiteY4437" fmla="*/ 318623 h 6858000"/>
              <a:gd name="connsiteX4438" fmla="*/ 5026713 w 12192000"/>
              <a:gd name="connsiteY4438" fmla="*/ 322670 h 6858000"/>
              <a:gd name="connsiteX4439" fmla="*/ 5028928 w 12192000"/>
              <a:gd name="connsiteY4439" fmla="*/ 327931 h 6858000"/>
              <a:gd name="connsiteX4440" fmla="*/ 5021545 w 12192000"/>
              <a:gd name="connsiteY4440" fmla="*/ 335621 h 6858000"/>
              <a:gd name="connsiteX4441" fmla="*/ 5014163 w 12192000"/>
              <a:gd name="connsiteY4441" fmla="*/ 331169 h 6858000"/>
              <a:gd name="connsiteX4442" fmla="*/ 5020069 w 12192000"/>
              <a:gd name="connsiteY4442" fmla="*/ 342096 h 6858000"/>
              <a:gd name="connsiteX4443" fmla="*/ 5014901 w 12192000"/>
              <a:gd name="connsiteY4443" fmla="*/ 347762 h 6858000"/>
              <a:gd name="connsiteX4444" fmla="*/ 5025975 w 12192000"/>
              <a:gd name="connsiteY4444" fmla="*/ 347762 h 6858000"/>
              <a:gd name="connsiteX4445" fmla="*/ 5025975 w 12192000"/>
              <a:gd name="connsiteY4445" fmla="*/ 355047 h 6858000"/>
              <a:gd name="connsiteX4446" fmla="*/ 5019330 w 12192000"/>
              <a:gd name="connsiteY4446" fmla="*/ 363546 h 6858000"/>
              <a:gd name="connsiteX4447" fmla="*/ 5017854 w 12192000"/>
              <a:gd name="connsiteY4447" fmla="*/ 370426 h 6858000"/>
              <a:gd name="connsiteX4448" fmla="*/ 5024499 w 12192000"/>
              <a:gd name="connsiteY4448" fmla="*/ 371236 h 6858000"/>
              <a:gd name="connsiteX4449" fmla="*/ 5031881 w 12192000"/>
              <a:gd name="connsiteY4449" fmla="*/ 385401 h 6858000"/>
              <a:gd name="connsiteX4450" fmla="*/ 5031881 w 12192000"/>
              <a:gd name="connsiteY4450" fmla="*/ 370831 h 6858000"/>
              <a:gd name="connsiteX4451" fmla="*/ 5037787 w 12192000"/>
              <a:gd name="connsiteY4451" fmla="*/ 367188 h 6858000"/>
              <a:gd name="connsiteX4452" fmla="*/ 5042217 w 12192000"/>
              <a:gd name="connsiteY4452" fmla="*/ 356261 h 6858000"/>
              <a:gd name="connsiteX4453" fmla="*/ 5051814 w 12192000"/>
              <a:gd name="connsiteY4453" fmla="*/ 351405 h 6858000"/>
              <a:gd name="connsiteX4454" fmla="*/ 5052552 w 12192000"/>
              <a:gd name="connsiteY4454" fmla="*/ 362332 h 6858000"/>
              <a:gd name="connsiteX4455" fmla="*/ 5061411 w 12192000"/>
              <a:gd name="connsiteY4455" fmla="*/ 362332 h 6858000"/>
              <a:gd name="connsiteX4456" fmla="*/ 5067317 w 12192000"/>
              <a:gd name="connsiteY4456" fmla="*/ 355047 h 6858000"/>
              <a:gd name="connsiteX4457" fmla="*/ 5068055 w 12192000"/>
              <a:gd name="connsiteY4457" fmla="*/ 340477 h 6858000"/>
              <a:gd name="connsiteX4458" fmla="*/ 5062887 w 12192000"/>
              <a:gd name="connsiteY4458" fmla="*/ 334002 h 6858000"/>
              <a:gd name="connsiteX4459" fmla="*/ 5061411 w 12192000"/>
              <a:gd name="connsiteY4459" fmla="*/ 312957 h 6858000"/>
              <a:gd name="connsiteX4460" fmla="*/ 5073222 w 12192000"/>
              <a:gd name="connsiteY4460" fmla="*/ 303648 h 6858000"/>
              <a:gd name="connsiteX4461" fmla="*/ 5079866 w 12192000"/>
              <a:gd name="connsiteY4461" fmla="*/ 308505 h 6858000"/>
              <a:gd name="connsiteX4462" fmla="*/ 5081343 w 12192000"/>
              <a:gd name="connsiteY4462" fmla="*/ 327526 h 6858000"/>
              <a:gd name="connsiteX4463" fmla="*/ 5088725 w 12192000"/>
              <a:gd name="connsiteY4463" fmla="*/ 329955 h 6858000"/>
              <a:gd name="connsiteX4464" fmla="*/ 5089464 w 12192000"/>
              <a:gd name="connsiteY4464" fmla="*/ 343715 h 6858000"/>
              <a:gd name="connsiteX4465" fmla="*/ 5097584 w 12192000"/>
              <a:gd name="connsiteY4465" fmla="*/ 343715 h 6858000"/>
              <a:gd name="connsiteX4466" fmla="*/ 5105705 w 12192000"/>
              <a:gd name="connsiteY4466" fmla="*/ 331169 h 6858000"/>
              <a:gd name="connsiteX4467" fmla="*/ 5102014 w 12192000"/>
              <a:gd name="connsiteY4467" fmla="*/ 323884 h 6858000"/>
              <a:gd name="connsiteX4468" fmla="*/ 5104967 w 12192000"/>
              <a:gd name="connsiteY4468" fmla="*/ 313766 h 6858000"/>
              <a:gd name="connsiteX4469" fmla="*/ 5124161 w 12192000"/>
              <a:gd name="connsiteY4469" fmla="*/ 302434 h 6858000"/>
              <a:gd name="connsiteX4470" fmla="*/ 5134496 w 12192000"/>
              <a:gd name="connsiteY4470" fmla="*/ 307695 h 6858000"/>
              <a:gd name="connsiteX4471" fmla="*/ 5133020 w 12192000"/>
              <a:gd name="connsiteY4471" fmla="*/ 317004 h 6858000"/>
              <a:gd name="connsiteX4472" fmla="*/ 5137450 w 12192000"/>
              <a:gd name="connsiteY4472" fmla="*/ 320646 h 6858000"/>
              <a:gd name="connsiteX4473" fmla="*/ 5137450 w 12192000"/>
              <a:gd name="connsiteY4473" fmla="*/ 327931 h 6858000"/>
              <a:gd name="connsiteX4474" fmla="*/ 5147047 w 12192000"/>
              <a:gd name="connsiteY4474" fmla="*/ 341691 h 6858000"/>
              <a:gd name="connsiteX4475" fmla="*/ 5142617 w 12192000"/>
              <a:gd name="connsiteY4475" fmla="*/ 361522 h 6858000"/>
              <a:gd name="connsiteX4476" fmla="*/ 5153691 w 12192000"/>
              <a:gd name="connsiteY4476" fmla="*/ 338454 h 6858000"/>
              <a:gd name="connsiteX4477" fmla="*/ 5144832 w 12192000"/>
              <a:gd name="connsiteY4477" fmla="*/ 322265 h 6858000"/>
              <a:gd name="connsiteX4478" fmla="*/ 5147785 w 12192000"/>
              <a:gd name="connsiteY4478" fmla="*/ 306886 h 6858000"/>
              <a:gd name="connsiteX4479" fmla="*/ 5155168 w 12192000"/>
              <a:gd name="connsiteY4479" fmla="*/ 306076 h 6858000"/>
              <a:gd name="connsiteX4480" fmla="*/ 5158859 w 12192000"/>
              <a:gd name="connsiteY4480" fmla="*/ 308505 h 6858000"/>
              <a:gd name="connsiteX4481" fmla="*/ 5166241 w 12192000"/>
              <a:gd name="connsiteY4481" fmla="*/ 306886 h 6858000"/>
              <a:gd name="connsiteX4482" fmla="*/ 5175100 w 12192000"/>
              <a:gd name="connsiteY4482" fmla="*/ 321860 h 6858000"/>
              <a:gd name="connsiteX4483" fmla="*/ 5184698 w 12192000"/>
              <a:gd name="connsiteY4483" fmla="*/ 322265 h 6858000"/>
              <a:gd name="connsiteX4484" fmla="*/ 5190603 w 12192000"/>
              <a:gd name="connsiteY4484" fmla="*/ 310528 h 6858000"/>
              <a:gd name="connsiteX4485" fmla="*/ 5195771 w 12192000"/>
              <a:gd name="connsiteY4485" fmla="*/ 302839 h 6858000"/>
              <a:gd name="connsiteX4486" fmla="*/ 5201677 w 12192000"/>
              <a:gd name="connsiteY4486" fmla="*/ 306076 h 6858000"/>
              <a:gd name="connsiteX4487" fmla="*/ 5201677 w 12192000"/>
              <a:gd name="connsiteY4487" fmla="*/ 313766 h 6858000"/>
              <a:gd name="connsiteX4488" fmla="*/ 5211274 w 12192000"/>
              <a:gd name="connsiteY4488" fmla="*/ 309719 h 6858000"/>
              <a:gd name="connsiteX4489" fmla="*/ 5220872 w 12192000"/>
              <a:gd name="connsiteY4489" fmla="*/ 308909 h 6858000"/>
              <a:gd name="connsiteX4490" fmla="*/ 5224562 w 12192000"/>
              <a:gd name="connsiteY4490" fmla="*/ 302434 h 6858000"/>
              <a:gd name="connsiteX4491" fmla="*/ 5220872 w 12192000"/>
              <a:gd name="connsiteY4491" fmla="*/ 293530 h 6858000"/>
              <a:gd name="connsiteX4492" fmla="*/ 5225300 w 12192000"/>
              <a:gd name="connsiteY4492" fmla="*/ 285841 h 6858000"/>
              <a:gd name="connsiteX4493" fmla="*/ 5231206 w 12192000"/>
              <a:gd name="connsiteY4493" fmla="*/ 288674 h 6858000"/>
              <a:gd name="connsiteX4494" fmla="*/ 5238589 w 12192000"/>
              <a:gd name="connsiteY4494" fmla="*/ 283817 h 6858000"/>
              <a:gd name="connsiteX4495" fmla="*/ 5248186 w 12192000"/>
              <a:gd name="connsiteY4495" fmla="*/ 286245 h 6858000"/>
              <a:gd name="connsiteX4496" fmla="*/ 5249663 w 12192000"/>
              <a:gd name="connsiteY4496" fmla="*/ 294744 h 6858000"/>
              <a:gd name="connsiteX4497" fmla="*/ 5254831 w 12192000"/>
              <a:gd name="connsiteY4497" fmla="*/ 299196 h 6858000"/>
              <a:gd name="connsiteX4498" fmla="*/ 5251139 w 12192000"/>
              <a:gd name="connsiteY4498" fmla="*/ 304458 h 6858000"/>
              <a:gd name="connsiteX4499" fmla="*/ 5257045 w 12192000"/>
              <a:gd name="connsiteY4499" fmla="*/ 313361 h 6858000"/>
              <a:gd name="connsiteX4500" fmla="*/ 5262951 w 12192000"/>
              <a:gd name="connsiteY4500" fmla="*/ 312552 h 6858000"/>
              <a:gd name="connsiteX4501" fmla="*/ 5265904 w 12192000"/>
              <a:gd name="connsiteY4501" fmla="*/ 304862 h 6858000"/>
              <a:gd name="connsiteX4502" fmla="*/ 5281408 w 12192000"/>
              <a:gd name="connsiteY4502" fmla="*/ 291102 h 6858000"/>
              <a:gd name="connsiteX4503" fmla="*/ 5289528 w 12192000"/>
              <a:gd name="connsiteY4503" fmla="*/ 289078 h 6858000"/>
              <a:gd name="connsiteX4504" fmla="*/ 5299125 w 12192000"/>
              <a:gd name="connsiteY4504" fmla="*/ 293530 h 6858000"/>
              <a:gd name="connsiteX4505" fmla="*/ 5290266 w 12192000"/>
              <a:gd name="connsiteY4505" fmla="*/ 295554 h 6858000"/>
              <a:gd name="connsiteX4506" fmla="*/ 5285836 w 12192000"/>
              <a:gd name="connsiteY4506" fmla="*/ 299196 h 6858000"/>
              <a:gd name="connsiteX4507" fmla="*/ 5284360 w 12192000"/>
              <a:gd name="connsiteY4507" fmla="*/ 306076 h 6858000"/>
              <a:gd name="connsiteX4508" fmla="*/ 5275501 w 12192000"/>
              <a:gd name="connsiteY4508" fmla="*/ 309719 h 6858000"/>
              <a:gd name="connsiteX4509" fmla="*/ 5279193 w 12192000"/>
              <a:gd name="connsiteY4509" fmla="*/ 318218 h 6858000"/>
              <a:gd name="connsiteX4510" fmla="*/ 5287313 w 12192000"/>
              <a:gd name="connsiteY4510" fmla="*/ 321456 h 6858000"/>
              <a:gd name="connsiteX4511" fmla="*/ 5293957 w 12192000"/>
              <a:gd name="connsiteY4511" fmla="*/ 316599 h 6858000"/>
              <a:gd name="connsiteX4512" fmla="*/ 5299125 w 12192000"/>
              <a:gd name="connsiteY4512" fmla="*/ 319027 h 6858000"/>
              <a:gd name="connsiteX4513" fmla="*/ 5300601 w 12192000"/>
              <a:gd name="connsiteY4513" fmla="*/ 331169 h 6858000"/>
              <a:gd name="connsiteX4514" fmla="*/ 5293219 w 12192000"/>
              <a:gd name="connsiteY4514" fmla="*/ 333192 h 6858000"/>
              <a:gd name="connsiteX4515" fmla="*/ 5286575 w 12192000"/>
              <a:gd name="connsiteY4515" fmla="*/ 341287 h 6858000"/>
              <a:gd name="connsiteX4516" fmla="*/ 5290266 w 12192000"/>
              <a:gd name="connsiteY4516" fmla="*/ 349786 h 6858000"/>
              <a:gd name="connsiteX4517" fmla="*/ 5292481 w 12192000"/>
              <a:gd name="connsiteY4517" fmla="*/ 347357 h 6858000"/>
              <a:gd name="connsiteX4518" fmla="*/ 5304293 w 12192000"/>
              <a:gd name="connsiteY4518" fmla="*/ 348167 h 6858000"/>
              <a:gd name="connsiteX4519" fmla="*/ 5305031 w 12192000"/>
              <a:gd name="connsiteY4519" fmla="*/ 355047 h 6858000"/>
              <a:gd name="connsiteX4520" fmla="*/ 5299864 w 12192000"/>
              <a:gd name="connsiteY4520" fmla="*/ 363141 h 6858000"/>
              <a:gd name="connsiteX4521" fmla="*/ 5306508 w 12192000"/>
              <a:gd name="connsiteY4521" fmla="*/ 358689 h 6858000"/>
              <a:gd name="connsiteX4522" fmla="*/ 5326440 w 12192000"/>
              <a:gd name="connsiteY4522" fmla="*/ 360308 h 6858000"/>
              <a:gd name="connsiteX4523" fmla="*/ 5334561 w 12192000"/>
              <a:gd name="connsiteY4523" fmla="*/ 367998 h 6858000"/>
              <a:gd name="connsiteX4524" fmla="*/ 5329393 w 12192000"/>
              <a:gd name="connsiteY4524" fmla="*/ 374069 h 6858000"/>
              <a:gd name="connsiteX4525" fmla="*/ 5322010 w 12192000"/>
              <a:gd name="connsiteY4525" fmla="*/ 374473 h 6858000"/>
              <a:gd name="connsiteX4526" fmla="*/ 5313152 w 12192000"/>
              <a:gd name="connsiteY4526" fmla="*/ 378520 h 6858000"/>
              <a:gd name="connsiteX4527" fmla="*/ 5313890 w 12192000"/>
              <a:gd name="connsiteY4527" fmla="*/ 386615 h 6858000"/>
              <a:gd name="connsiteX4528" fmla="*/ 5308723 w 12192000"/>
              <a:gd name="connsiteY4528" fmla="*/ 391067 h 6858000"/>
              <a:gd name="connsiteX4529" fmla="*/ 5308723 w 12192000"/>
              <a:gd name="connsiteY4529" fmla="*/ 399970 h 6858000"/>
              <a:gd name="connsiteX4530" fmla="*/ 5317581 w 12192000"/>
              <a:gd name="connsiteY4530" fmla="*/ 408874 h 6858000"/>
              <a:gd name="connsiteX4531" fmla="*/ 5320534 w 12192000"/>
              <a:gd name="connsiteY4531" fmla="*/ 416968 h 6858000"/>
              <a:gd name="connsiteX4532" fmla="*/ 5315367 w 12192000"/>
              <a:gd name="connsiteY4532" fmla="*/ 426681 h 6858000"/>
              <a:gd name="connsiteX4533" fmla="*/ 5307246 w 12192000"/>
              <a:gd name="connsiteY4533" fmla="*/ 427491 h 6858000"/>
              <a:gd name="connsiteX4534" fmla="*/ 5305770 w 12192000"/>
              <a:gd name="connsiteY4534" fmla="*/ 420206 h 6858000"/>
              <a:gd name="connsiteX4535" fmla="*/ 5296911 w 12192000"/>
              <a:gd name="connsiteY4535" fmla="*/ 415349 h 6858000"/>
              <a:gd name="connsiteX4536" fmla="*/ 5293219 w 12192000"/>
              <a:gd name="connsiteY4536" fmla="*/ 419801 h 6858000"/>
              <a:gd name="connsiteX4537" fmla="*/ 5297649 w 12192000"/>
              <a:gd name="connsiteY4537" fmla="*/ 431133 h 6858000"/>
              <a:gd name="connsiteX4538" fmla="*/ 5291742 w 12192000"/>
              <a:gd name="connsiteY4538" fmla="*/ 432752 h 6858000"/>
              <a:gd name="connsiteX4539" fmla="*/ 5290266 w 12192000"/>
              <a:gd name="connsiteY4539" fmla="*/ 438418 h 6858000"/>
              <a:gd name="connsiteX4540" fmla="*/ 5293957 w 12192000"/>
              <a:gd name="connsiteY4540" fmla="*/ 441656 h 6858000"/>
              <a:gd name="connsiteX4541" fmla="*/ 5292481 w 12192000"/>
              <a:gd name="connsiteY4541" fmla="*/ 447322 h 6858000"/>
              <a:gd name="connsiteX4542" fmla="*/ 5285098 w 12192000"/>
              <a:gd name="connsiteY4542" fmla="*/ 454607 h 6858000"/>
              <a:gd name="connsiteX4543" fmla="*/ 5272549 w 12192000"/>
              <a:gd name="connsiteY4543" fmla="*/ 450560 h 6858000"/>
              <a:gd name="connsiteX4544" fmla="*/ 5270334 w 12192000"/>
              <a:gd name="connsiteY4544" fmla="*/ 443679 h 6858000"/>
              <a:gd name="connsiteX4545" fmla="*/ 5265904 w 12192000"/>
              <a:gd name="connsiteY4545" fmla="*/ 443275 h 6858000"/>
              <a:gd name="connsiteX4546" fmla="*/ 5264428 w 12192000"/>
              <a:gd name="connsiteY4546" fmla="*/ 449345 h 6858000"/>
              <a:gd name="connsiteX4547" fmla="*/ 5266642 w 12192000"/>
              <a:gd name="connsiteY4547" fmla="*/ 453393 h 6858000"/>
              <a:gd name="connsiteX4548" fmla="*/ 5262213 w 12192000"/>
              <a:gd name="connsiteY4548" fmla="*/ 459059 h 6858000"/>
              <a:gd name="connsiteX4549" fmla="*/ 5237113 w 12192000"/>
              <a:gd name="connsiteY4549" fmla="*/ 463510 h 6858000"/>
              <a:gd name="connsiteX4550" fmla="*/ 5229730 w 12192000"/>
              <a:gd name="connsiteY4550" fmla="*/ 473628 h 6858000"/>
              <a:gd name="connsiteX4551" fmla="*/ 5208321 w 12192000"/>
              <a:gd name="connsiteY4551" fmla="*/ 490222 h 6858000"/>
              <a:gd name="connsiteX4552" fmla="*/ 5204630 w 12192000"/>
              <a:gd name="connsiteY4552" fmla="*/ 492650 h 6858000"/>
              <a:gd name="connsiteX4553" fmla="*/ 5204630 w 12192000"/>
              <a:gd name="connsiteY4553" fmla="*/ 490222 h 6858000"/>
              <a:gd name="connsiteX4554" fmla="*/ 5195771 w 12192000"/>
              <a:gd name="connsiteY4554" fmla="*/ 489817 h 6858000"/>
              <a:gd name="connsiteX4555" fmla="*/ 5192818 w 12192000"/>
              <a:gd name="connsiteY4555" fmla="*/ 490626 h 6858000"/>
              <a:gd name="connsiteX4556" fmla="*/ 5188388 w 12192000"/>
              <a:gd name="connsiteY4556" fmla="*/ 488198 h 6858000"/>
              <a:gd name="connsiteX4557" fmla="*/ 5178791 w 12192000"/>
              <a:gd name="connsiteY4557" fmla="*/ 499125 h 6858000"/>
              <a:gd name="connsiteX4558" fmla="*/ 5171409 w 12192000"/>
              <a:gd name="connsiteY4558" fmla="*/ 500744 h 6858000"/>
              <a:gd name="connsiteX4559" fmla="*/ 5167717 w 12192000"/>
              <a:gd name="connsiteY4559" fmla="*/ 504791 h 6858000"/>
              <a:gd name="connsiteX4560" fmla="*/ 5164027 w 12192000"/>
              <a:gd name="connsiteY4560" fmla="*/ 500744 h 6858000"/>
              <a:gd name="connsiteX4561" fmla="*/ 5168456 w 12192000"/>
              <a:gd name="connsiteY4561" fmla="*/ 495078 h 6858000"/>
              <a:gd name="connsiteX4562" fmla="*/ 5155906 w 12192000"/>
              <a:gd name="connsiteY4562" fmla="*/ 496292 h 6858000"/>
              <a:gd name="connsiteX4563" fmla="*/ 5155168 w 12192000"/>
              <a:gd name="connsiteY4563" fmla="*/ 507624 h 6858000"/>
              <a:gd name="connsiteX4564" fmla="*/ 5144094 w 12192000"/>
              <a:gd name="connsiteY4564" fmla="*/ 517337 h 6858000"/>
              <a:gd name="connsiteX4565" fmla="*/ 5133020 w 12192000"/>
              <a:gd name="connsiteY4565" fmla="*/ 514504 h 6858000"/>
              <a:gd name="connsiteX4566" fmla="*/ 5130806 w 12192000"/>
              <a:gd name="connsiteY4566" fmla="*/ 508838 h 6858000"/>
              <a:gd name="connsiteX4567" fmla="*/ 5127114 w 12192000"/>
              <a:gd name="connsiteY4567" fmla="*/ 513290 h 6858000"/>
              <a:gd name="connsiteX4568" fmla="*/ 5129329 w 12192000"/>
              <a:gd name="connsiteY4568" fmla="*/ 523408 h 6858000"/>
              <a:gd name="connsiteX4569" fmla="*/ 5116040 w 12192000"/>
              <a:gd name="connsiteY4569" fmla="*/ 527051 h 6858000"/>
              <a:gd name="connsiteX4570" fmla="*/ 5107920 w 12192000"/>
              <a:gd name="connsiteY4570" fmla="*/ 524218 h 6858000"/>
              <a:gd name="connsiteX4571" fmla="*/ 5087249 w 12192000"/>
              <a:gd name="connsiteY4571" fmla="*/ 524218 h 6858000"/>
              <a:gd name="connsiteX4572" fmla="*/ 5071008 w 12192000"/>
              <a:gd name="connsiteY4572" fmla="*/ 510457 h 6858000"/>
              <a:gd name="connsiteX4573" fmla="*/ 5062149 w 12192000"/>
              <a:gd name="connsiteY4573" fmla="*/ 510053 h 6858000"/>
              <a:gd name="connsiteX4574" fmla="*/ 5054028 w 12192000"/>
              <a:gd name="connsiteY4574" fmla="*/ 516123 h 6858000"/>
              <a:gd name="connsiteX4575" fmla="*/ 5045907 w 12192000"/>
              <a:gd name="connsiteY4575" fmla="*/ 512481 h 6858000"/>
              <a:gd name="connsiteX4576" fmla="*/ 5034834 w 12192000"/>
              <a:gd name="connsiteY4576" fmla="*/ 502363 h 6858000"/>
              <a:gd name="connsiteX4577" fmla="*/ 5036310 w 12192000"/>
              <a:gd name="connsiteY4577" fmla="*/ 492650 h 6858000"/>
              <a:gd name="connsiteX4578" fmla="*/ 5025975 w 12192000"/>
              <a:gd name="connsiteY4578" fmla="*/ 495888 h 6858000"/>
              <a:gd name="connsiteX4579" fmla="*/ 5019330 w 12192000"/>
              <a:gd name="connsiteY4579" fmla="*/ 494269 h 6858000"/>
              <a:gd name="connsiteX4580" fmla="*/ 5017854 w 12192000"/>
              <a:gd name="connsiteY4580" fmla="*/ 489007 h 6858000"/>
              <a:gd name="connsiteX4581" fmla="*/ 5009733 w 12192000"/>
              <a:gd name="connsiteY4581" fmla="*/ 493459 h 6858000"/>
              <a:gd name="connsiteX4582" fmla="*/ 5000137 w 12192000"/>
              <a:gd name="connsiteY4582" fmla="*/ 488603 h 6858000"/>
              <a:gd name="connsiteX4583" fmla="*/ 4988325 w 12192000"/>
              <a:gd name="connsiteY4583" fmla="*/ 496697 h 6858000"/>
              <a:gd name="connsiteX4584" fmla="*/ 4972083 w 12192000"/>
              <a:gd name="connsiteY4584" fmla="*/ 495078 h 6858000"/>
              <a:gd name="connsiteX4585" fmla="*/ 4964700 w 12192000"/>
              <a:gd name="connsiteY4585" fmla="*/ 490626 h 6858000"/>
              <a:gd name="connsiteX4586" fmla="*/ 4961748 w 12192000"/>
              <a:gd name="connsiteY4586" fmla="*/ 494269 h 6858000"/>
              <a:gd name="connsiteX4587" fmla="*/ 4949936 w 12192000"/>
              <a:gd name="connsiteY4587" fmla="*/ 494269 h 6858000"/>
              <a:gd name="connsiteX4588" fmla="*/ 4950674 w 12192000"/>
              <a:gd name="connsiteY4588" fmla="*/ 479294 h 6858000"/>
              <a:gd name="connsiteX4589" fmla="*/ 4954366 w 12192000"/>
              <a:gd name="connsiteY4589" fmla="*/ 476866 h 6858000"/>
              <a:gd name="connsiteX4590" fmla="*/ 4949936 w 12192000"/>
              <a:gd name="connsiteY4590" fmla="*/ 474842 h 6858000"/>
              <a:gd name="connsiteX4591" fmla="*/ 4947721 w 12192000"/>
              <a:gd name="connsiteY4591" fmla="*/ 464320 h 6858000"/>
              <a:gd name="connsiteX4592" fmla="*/ 4951412 w 12192000"/>
              <a:gd name="connsiteY4592" fmla="*/ 464320 h 6858000"/>
              <a:gd name="connsiteX4593" fmla="*/ 4951412 w 12192000"/>
              <a:gd name="connsiteY4593" fmla="*/ 460273 h 6858000"/>
              <a:gd name="connsiteX4594" fmla="*/ 4960271 w 12192000"/>
              <a:gd name="connsiteY4594" fmla="*/ 465534 h 6858000"/>
              <a:gd name="connsiteX4595" fmla="*/ 4963224 w 12192000"/>
              <a:gd name="connsiteY4595" fmla="*/ 471200 h 6858000"/>
              <a:gd name="connsiteX4596" fmla="*/ 4969130 w 12192000"/>
              <a:gd name="connsiteY4596" fmla="*/ 467962 h 6858000"/>
              <a:gd name="connsiteX4597" fmla="*/ 4975036 w 12192000"/>
              <a:gd name="connsiteY4597" fmla="*/ 469176 h 6858000"/>
              <a:gd name="connsiteX4598" fmla="*/ 4979466 w 12192000"/>
              <a:gd name="connsiteY4598" fmla="*/ 463510 h 6858000"/>
              <a:gd name="connsiteX4599" fmla="*/ 4980204 w 12192000"/>
              <a:gd name="connsiteY4599" fmla="*/ 457440 h 6858000"/>
              <a:gd name="connsiteX4600" fmla="*/ 4989063 w 12192000"/>
              <a:gd name="connsiteY4600" fmla="*/ 457035 h 6858000"/>
              <a:gd name="connsiteX4601" fmla="*/ 4996445 w 12192000"/>
              <a:gd name="connsiteY4601" fmla="*/ 451369 h 6858000"/>
              <a:gd name="connsiteX4602" fmla="*/ 5006043 w 12192000"/>
              <a:gd name="connsiteY4602" fmla="*/ 448536 h 6858000"/>
              <a:gd name="connsiteX4603" fmla="*/ 5011948 w 12192000"/>
              <a:gd name="connsiteY4603" fmla="*/ 452178 h 6858000"/>
              <a:gd name="connsiteX4604" fmla="*/ 5009733 w 12192000"/>
              <a:gd name="connsiteY4604" fmla="*/ 446917 h 6858000"/>
              <a:gd name="connsiteX4605" fmla="*/ 4999398 w 12192000"/>
              <a:gd name="connsiteY4605" fmla="*/ 443679 h 6858000"/>
              <a:gd name="connsiteX4606" fmla="*/ 4985371 w 12192000"/>
              <a:gd name="connsiteY4606" fmla="*/ 453797 h 6858000"/>
              <a:gd name="connsiteX4607" fmla="*/ 4977989 w 12192000"/>
              <a:gd name="connsiteY4607" fmla="*/ 448536 h 6858000"/>
              <a:gd name="connsiteX4608" fmla="*/ 4983157 w 12192000"/>
              <a:gd name="connsiteY4608" fmla="*/ 442061 h 6858000"/>
              <a:gd name="connsiteX4609" fmla="*/ 4992015 w 12192000"/>
              <a:gd name="connsiteY4609" fmla="*/ 435990 h 6858000"/>
              <a:gd name="connsiteX4610" fmla="*/ 4994230 w 12192000"/>
              <a:gd name="connsiteY4610" fmla="*/ 430324 h 6858000"/>
              <a:gd name="connsiteX4611" fmla="*/ 4981681 w 12192000"/>
              <a:gd name="connsiteY4611" fmla="*/ 438013 h 6858000"/>
              <a:gd name="connsiteX4612" fmla="*/ 4975774 w 12192000"/>
              <a:gd name="connsiteY4612" fmla="*/ 439228 h 6858000"/>
              <a:gd name="connsiteX4613" fmla="*/ 4973559 w 12192000"/>
              <a:gd name="connsiteY4613" fmla="*/ 433157 h 6858000"/>
              <a:gd name="connsiteX4614" fmla="*/ 4964700 w 12192000"/>
              <a:gd name="connsiteY4614" fmla="*/ 427491 h 6858000"/>
              <a:gd name="connsiteX4615" fmla="*/ 4964700 w 12192000"/>
              <a:gd name="connsiteY4615" fmla="*/ 422634 h 6858000"/>
              <a:gd name="connsiteX4616" fmla="*/ 4971345 w 12192000"/>
              <a:gd name="connsiteY4616" fmla="*/ 418587 h 6858000"/>
              <a:gd name="connsiteX4617" fmla="*/ 4972083 w 12192000"/>
              <a:gd name="connsiteY4617" fmla="*/ 414540 h 6858000"/>
              <a:gd name="connsiteX4618" fmla="*/ 4961748 w 12192000"/>
              <a:gd name="connsiteY4618" fmla="*/ 413731 h 6858000"/>
              <a:gd name="connsiteX4619" fmla="*/ 4942553 w 12192000"/>
              <a:gd name="connsiteY4619" fmla="*/ 414540 h 6858000"/>
              <a:gd name="connsiteX4620" fmla="*/ 4926312 w 12192000"/>
              <a:gd name="connsiteY4620" fmla="*/ 410898 h 6858000"/>
              <a:gd name="connsiteX4621" fmla="*/ 4926312 w 12192000"/>
              <a:gd name="connsiteY4621" fmla="*/ 413731 h 6858000"/>
              <a:gd name="connsiteX4622" fmla="*/ 4913762 w 12192000"/>
              <a:gd name="connsiteY4622" fmla="*/ 412921 h 6858000"/>
              <a:gd name="connsiteX4623" fmla="*/ 4910071 w 12192000"/>
              <a:gd name="connsiteY4623" fmla="*/ 404827 h 6858000"/>
              <a:gd name="connsiteX4624" fmla="*/ 4903426 w 12192000"/>
              <a:gd name="connsiteY4624" fmla="*/ 395114 h 6858000"/>
              <a:gd name="connsiteX4625" fmla="*/ 4907856 w 12192000"/>
              <a:gd name="connsiteY4625" fmla="*/ 395518 h 6858000"/>
              <a:gd name="connsiteX4626" fmla="*/ 4914500 w 12192000"/>
              <a:gd name="connsiteY4626" fmla="*/ 393090 h 6858000"/>
              <a:gd name="connsiteX4627" fmla="*/ 4924835 w 12192000"/>
              <a:gd name="connsiteY4627" fmla="*/ 396733 h 6858000"/>
              <a:gd name="connsiteX4628" fmla="*/ 4932956 w 12192000"/>
              <a:gd name="connsiteY4628" fmla="*/ 392685 h 6858000"/>
              <a:gd name="connsiteX4629" fmla="*/ 4941815 w 12192000"/>
              <a:gd name="connsiteY4629" fmla="*/ 391876 h 6858000"/>
              <a:gd name="connsiteX4630" fmla="*/ 4946983 w 12192000"/>
              <a:gd name="connsiteY4630" fmla="*/ 395114 h 6858000"/>
              <a:gd name="connsiteX4631" fmla="*/ 4955104 w 12192000"/>
              <a:gd name="connsiteY4631" fmla="*/ 389852 h 6858000"/>
              <a:gd name="connsiteX4632" fmla="*/ 4952889 w 12192000"/>
              <a:gd name="connsiteY4632" fmla="*/ 386210 h 6858000"/>
              <a:gd name="connsiteX4633" fmla="*/ 4954366 w 12192000"/>
              <a:gd name="connsiteY4633" fmla="*/ 383782 h 6858000"/>
              <a:gd name="connsiteX4634" fmla="*/ 4959533 w 12192000"/>
              <a:gd name="connsiteY4634" fmla="*/ 385401 h 6858000"/>
              <a:gd name="connsiteX4635" fmla="*/ 4960271 w 12192000"/>
              <a:gd name="connsiteY4635" fmla="*/ 389043 h 6858000"/>
              <a:gd name="connsiteX4636" fmla="*/ 4963224 w 12192000"/>
              <a:gd name="connsiteY4636" fmla="*/ 391876 h 6858000"/>
              <a:gd name="connsiteX4637" fmla="*/ 4966915 w 12192000"/>
              <a:gd name="connsiteY4637" fmla="*/ 396328 h 6858000"/>
              <a:gd name="connsiteX4638" fmla="*/ 4975036 w 12192000"/>
              <a:gd name="connsiteY4638" fmla="*/ 389448 h 6858000"/>
              <a:gd name="connsiteX4639" fmla="*/ 4980942 w 12192000"/>
              <a:gd name="connsiteY4639" fmla="*/ 391067 h 6858000"/>
              <a:gd name="connsiteX4640" fmla="*/ 4997922 w 12192000"/>
              <a:gd name="connsiteY4640" fmla="*/ 389043 h 6858000"/>
              <a:gd name="connsiteX4641" fmla="*/ 5003089 w 12192000"/>
              <a:gd name="connsiteY4641" fmla="*/ 381758 h 6858000"/>
              <a:gd name="connsiteX4642" fmla="*/ 5003827 w 12192000"/>
              <a:gd name="connsiteY4642" fmla="*/ 374473 h 6858000"/>
              <a:gd name="connsiteX4643" fmla="*/ 4997922 w 12192000"/>
              <a:gd name="connsiteY4643" fmla="*/ 376902 h 6858000"/>
              <a:gd name="connsiteX4644" fmla="*/ 4994230 w 12192000"/>
              <a:gd name="connsiteY4644" fmla="*/ 382163 h 6858000"/>
              <a:gd name="connsiteX4645" fmla="*/ 4985371 w 12192000"/>
              <a:gd name="connsiteY4645" fmla="*/ 383782 h 6858000"/>
              <a:gd name="connsiteX4646" fmla="*/ 4969130 w 12192000"/>
              <a:gd name="connsiteY4646" fmla="*/ 379330 h 6858000"/>
              <a:gd name="connsiteX4647" fmla="*/ 4969869 w 12192000"/>
              <a:gd name="connsiteY4647" fmla="*/ 376092 h 6858000"/>
              <a:gd name="connsiteX4648" fmla="*/ 4983157 w 12192000"/>
              <a:gd name="connsiteY4648" fmla="*/ 370831 h 6858000"/>
              <a:gd name="connsiteX4649" fmla="*/ 4991277 w 12192000"/>
              <a:gd name="connsiteY4649" fmla="*/ 370021 h 6858000"/>
              <a:gd name="connsiteX4650" fmla="*/ 4997922 w 12192000"/>
              <a:gd name="connsiteY4650" fmla="*/ 365165 h 6858000"/>
              <a:gd name="connsiteX4651" fmla="*/ 5003827 w 12192000"/>
              <a:gd name="connsiteY4651" fmla="*/ 365165 h 6858000"/>
              <a:gd name="connsiteX4652" fmla="*/ 5009733 w 12192000"/>
              <a:gd name="connsiteY4652" fmla="*/ 363141 h 6858000"/>
              <a:gd name="connsiteX4653" fmla="*/ 4998660 w 12192000"/>
              <a:gd name="connsiteY4653" fmla="*/ 357475 h 6858000"/>
              <a:gd name="connsiteX4654" fmla="*/ 4992015 w 12192000"/>
              <a:gd name="connsiteY4654" fmla="*/ 362332 h 6858000"/>
              <a:gd name="connsiteX4655" fmla="*/ 4987586 w 12192000"/>
              <a:gd name="connsiteY4655" fmla="*/ 359499 h 6858000"/>
              <a:gd name="connsiteX4656" fmla="*/ 4991277 w 12192000"/>
              <a:gd name="connsiteY4656" fmla="*/ 352214 h 6858000"/>
              <a:gd name="connsiteX4657" fmla="*/ 4991277 w 12192000"/>
              <a:gd name="connsiteY4657" fmla="*/ 347762 h 6858000"/>
              <a:gd name="connsiteX4658" fmla="*/ 4981681 w 12192000"/>
              <a:gd name="connsiteY4658" fmla="*/ 355452 h 6858000"/>
              <a:gd name="connsiteX4659" fmla="*/ 4978728 w 12192000"/>
              <a:gd name="connsiteY4659" fmla="*/ 355856 h 6858000"/>
              <a:gd name="connsiteX4660" fmla="*/ 4977251 w 12192000"/>
              <a:gd name="connsiteY4660" fmla="*/ 346548 h 6858000"/>
              <a:gd name="connsiteX4661" fmla="*/ 4975036 w 12192000"/>
              <a:gd name="connsiteY4661" fmla="*/ 351405 h 6858000"/>
              <a:gd name="connsiteX4662" fmla="*/ 4967653 w 12192000"/>
              <a:gd name="connsiteY4662" fmla="*/ 357071 h 6858000"/>
              <a:gd name="connsiteX4663" fmla="*/ 4963224 w 12192000"/>
              <a:gd name="connsiteY4663" fmla="*/ 357071 h 6858000"/>
              <a:gd name="connsiteX4664" fmla="*/ 4961748 w 12192000"/>
              <a:gd name="connsiteY4664" fmla="*/ 348572 h 6858000"/>
              <a:gd name="connsiteX4665" fmla="*/ 4955104 w 12192000"/>
              <a:gd name="connsiteY4665" fmla="*/ 352214 h 6858000"/>
              <a:gd name="connsiteX4666" fmla="*/ 4949197 w 12192000"/>
              <a:gd name="connsiteY4666" fmla="*/ 352214 h 6858000"/>
              <a:gd name="connsiteX4667" fmla="*/ 4949197 w 12192000"/>
              <a:gd name="connsiteY4667" fmla="*/ 347357 h 6858000"/>
              <a:gd name="connsiteX4668" fmla="*/ 4946245 w 12192000"/>
              <a:gd name="connsiteY4668" fmla="*/ 342906 h 6858000"/>
              <a:gd name="connsiteX4669" fmla="*/ 4941815 w 12192000"/>
              <a:gd name="connsiteY4669" fmla="*/ 351000 h 6858000"/>
              <a:gd name="connsiteX4670" fmla="*/ 4930741 w 12192000"/>
              <a:gd name="connsiteY4670" fmla="*/ 353833 h 6858000"/>
              <a:gd name="connsiteX4671" fmla="*/ 4924835 w 12192000"/>
              <a:gd name="connsiteY4671" fmla="*/ 362737 h 6858000"/>
              <a:gd name="connsiteX4672" fmla="*/ 4912285 w 12192000"/>
              <a:gd name="connsiteY4672" fmla="*/ 360308 h 6858000"/>
              <a:gd name="connsiteX4673" fmla="*/ 4904164 w 12192000"/>
              <a:gd name="connsiteY4673" fmla="*/ 352214 h 6858000"/>
              <a:gd name="connsiteX4674" fmla="*/ 4893830 w 12192000"/>
              <a:gd name="connsiteY4674" fmla="*/ 348167 h 6858000"/>
              <a:gd name="connsiteX4675" fmla="*/ 4898997 w 12192000"/>
              <a:gd name="connsiteY4675" fmla="*/ 339263 h 6858000"/>
              <a:gd name="connsiteX4676" fmla="*/ 4907117 w 12192000"/>
              <a:gd name="connsiteY4676" fmla="*/ 341287 h 6858000"/>
              <a:gd name="connsiteX4677" fmla="*/ 4915976 w 12192000"/>
              <a:gd name="connsiteY4677" fmla="*/ 351809 h 6858000"/>
              <a:gd name="connsiteX4678" fmla="*/ 4919668 w 12192000"/>
              <a:gd name="connsiteY4678" fmla="*/ 350190 h 6858000"/>
              <a:gd name="connsiteX4679" fmla="*/ 4915976 w 12192000"/>
              <a:gd name="connsiteY4679" fmla="*/ 344120 h 6858000"/>
              <a:gd name="connsiteX4680" fmla="*/ 4909333 w 12192000"/>
              <a:gd name="connsiteY4680" fmla="*/ 333597 h 6858000"/>
              <a:gd name="connsiteX4681" fmla="*/ 4914500 w 12192000"/>
              <a:gd name="connsiteY4681" fmla="*/ 328740 h 6858000"/>
              <a:gd name="connsiteX4682" fmla="*/ 4918930 w 12192000"/>
              <a:gd name="connsiteY4682" fmla="*/ 329955 h 6858000"/>
              <a:gd name="connsiteX4683" fmla="*/ 4932956 w 12192000"/>
              <a:gd name="connsiteY4683" fmla="*/ 341691 h 6858000"/>
              <a:gd name="connsiteX4684" fmla="*/ 4935909 w 12192000"/>
              <a:gd name="connsiteY4684" fmla="*/ 340882 h 6858000"/>
              <a:gd name="connsiteX4685" fmla="*/ 4933694 w 12192000"/>
              <a:gd name="connsiteY4685" fmla="*/ 336025 h 6858000"/>
              <a:gd name="connsiteX4686" fmla="*/ 4935909 w 12192000"/>
              <a:gd name="connsiteY4686" fmla="*/ 333597 h 6858000"/>
              <a:gd name="connsiteX4687" fmla="*/ 4942553 w 12192000"/>
              <a:gd name="connsiteY4687" fmla="*/ 332788 h 6858000"/>
              <a:gd name="connsiteX4688" fmla="*/ 4929265 w 12192000"/>
              <a:gd name="connsiteY4688" fmla="*/ 329145 h 6858000"/>
              <a:gd name="connsiteX4689" fmla="*/ 4924097 w 12192000"/>
              <a:gd name="connsiteY4689" fmla="*/ 321860 h 6858000"/>
              <a:gd name="connsiteX4690" fmla="*/ 4932956 w 12192000"/>
              <a:gd name="connsiteY4690" fmla="*/ 318623 h 6858000"/>
              <a:gd name="connsiteX4691" fmla="*/ 4941815 w 12192000"/>
              <a:gd name="connsiteY4691" fmla="*/ 321860 h 6858000"/>
              <a:gd name="connsiteX4692" fmla="*/ 4938124 w 12192000"/>
              <a:gd name="connsiteY4692" fmla="*/ 317408 h 6858000"/>
              <a:gd name="connsiteX4693" fmla="*/ 4932956 w 12192000"/>
              <a:gd name="connsiteY4693" fmla="*/ 314171 h 6858000"/>
              <a:gd name="connsiteX4694" fmla="*/ 4927050 w 12192000"/>
              <a:gd name="connsiteY4694" fmla="*/ 307695 h 6858000"/>
              <a:gd name="connsiteX4695" fmla="*/ 4929265 w 12192000"/>
              <a:gd name="connsiteY4695" fmla="*/ 302029 h 6858000"/>
              <a:gd name="connsiteX4696" fmla="*/ 4937386 w 12192000"/>
              <a:gd name="connsiteY4696" fmla="*/ 304458 h 6858000"/>
              <a:gd name="connsiteX4697" fmla="*/ 4943292 w 12192000"/>
              <a:gd name="connsiteY4697" fmla="*/ 312552 h 6858000"/>
              <a:gd name="connsiteX4698" fmla="*/ 4945507 w 12192000"/>
              <a:gd name="connsiteY4698" fmla="*/ 307695 h 6858000"/>
              <a:gd name="connsiteX4699" fmla="*/ 4938124 w 12192000"/>
              <a:gd name="connsiteY4699" fmla="*/ 298792 h 6858000"/>
              <a:gd name="connsiteX4700" fmla="*/ 4945507 w 12192000"/>
              <a:gd name="connsiteY4700" fmla="*/ 294744 h 6858000"/>
              <a:gd name="connsiteX4701" fmla="*/ 4955104 w 12192000"/>
              <a:gd name="connsiteY4701" fmla="*/ 298792 h 6858000"/>
              <a:gd name="connsiteX4702" fmla="*/ 4963224 w 12192000"/>
              <a:gd name="connsiteY4702" fmla="*/ 308100 h 6858000"/>
              <a:gd name="connsiteX4703" fmla="*/ 4960271 w 12192000"/>
              <a:gd name="connsiteY4703" fmla="*/ 313766 h 6858000"/>
              <a:gd name="connsiteX4704" fmla="*/ 4966177 w 12192000"/>
              <a:gd name="connsiteY4704" fmla="*/ 315385 h 6858000"/>
              <a:gd name="connsiteX4705" fmla="*/ 4972822 w 12192000"/>
              <a:gd name="connsiteY4705" fmla="*/ 309719 h 6858000"/>
              <a:gd name="connsiteX4706" fmla="*/ 4983157 w 12192000"/>
              <a:gd name="connsiteY4706" fmla="*/ 316194 h 6858000"/>
              <a:gd name="connsiteX4707" fmla="*/ 4983157 w 12192000"/>
              <a:gd name="connsiteY4707" fmla="*/ 321860 h 6858000"/>
              <a:gd name="connsiteX4708" fmla="*/ 4987586 w 12192000"/>
              <a:gd name="connsiteY4708" fmla="*/ 321051 h 6858000"/>
              <a:gd name="connsiteX4709" fmla="*/ 4989801 w 12192000"/>
              <a:gd name="connsiteY4709" fmla="*/ 314575 h 6858000"/>
              <a:gd name="connsiteX4710" fmla="*/ 4980942 w 12192000"/>
              <a:gd name="connsiteY4710" fmla="*/ 304458 h 6858000"/>
              <a:gd name="connsiteX4711" fmla="*/ 4966915 w 12192000"/>
              <a:gd name="connsiteY4711" fmla="*/ 296363 h 6858000"/>
              <a:gd name="connsiteX4712" fmla="*/ 4966177 w 12192000"/>
              <a:gd name="connsiteY4712" fmla="*/ 293126 h 6858000"/>
              <a:gd name="connsiteX4713" fmla="*/ 4975036 w 12192000"/>
              <a:gd name="connsiteY4713" fmla="*/ 293126 h 6858000"/>
              <a:gd name="connsiteX4714" fmla="*/ 4983157 w 12192000"/>
              <a:gd name="connsiteY4714" fmla="*/ 295554 h 6858000"/>
              <a:gd name="connsiteX4715" fmla="*/ 4987586 w 12192000"/>
              <a:gd name="connsiteY4715" fmla="*/ 291102 h 6858000"/>
              <a:gd name="connsiteX4716" fmla="*/ 4979466 w 12192000"/>
              <a:gd name="connsiteY4716" fmla="*/ 288674 h 6858000"/>
              <a:gd name="connsiteX4717" fmla="*/ 4973559 w 12192000"/>
              <a:gd name="connsiteY4717" fmla="*/ 285436 h 6858000"/>
              <a:gd name="connsiteX4718" fmla="*/ 4966915 w 12192000"/>
              <a:gd name="connsiteY4718" fmla="*/ 285031 h 6858000"/>
              <a:gd name="connsiteX4719" fmla="*/ 4965439 w 12192000"/>
              <a:gd name="connsiteY4719" fmla="*/ 289078 h 6858000"/>
              <a:gd name="connsiteX4720" fmla="*/ 4959533 w 12192000"/>
              <a:gd name="connsiteY4720" fmla="*/ 289078 h 6858000"/>
              <a:gd name="connsiteX4721" fmla="*/ 4955841 w 12192000"/>
              <a:gd name="connsiteY4721" fmla="*/ 283817 h 6858000"/>
              <a:gd name="connsiteX4722" fmla="*/ 4956580 w 12192000"/>
              <a:gd name="connsiteY4722" fmla="*/ 279770 h 6858000"/>
              <a:gd name="connsiteX4723" fmla="*/ 7594325 w 12192000"/>
              <a:gd name="connsiteY4723" fmla="*/ 213397 h 6858000"/>
              <a:gd name="connsiteX4724" fmla="*/ 7600231 w 12192000"/>
              <a:gd name="connsiteY4724" fmla="*/ 219063 h 6858000"/>
              <a:gd name="connsiteX4725" fmla="*/ 7600969 w 12192000"/>
              <a:gd name="connsiteY4725" fmla="*/ 223919 h 6858000"/>
              <a:gd name="connsiteX4726" fmla="*/ 7595801 w 12192000"/>
              <a:gd name="connsiteY4726" fmla="*/ 224729 h 6858000"/>
              <a:gd name="connsiteX4727" fmla="*/ 7589157 w 12192000"/>
              <a:gd name="connsiteY4727" fmla="*/ 219063 h 6858000"/>
              <a:gd name="connsiteX4728" fmla="*/ 7589895 w 12192000"/>
              <a:gd name="connsiteY4728" fmla="*/ 214206 h 6858000"/>
              <a:gd name="connsiteX4729" fmla="*/ 2399303 w 12192000"/>
              <a:gd name="connsiteY4729" fmla="*/ 89959 h 6858000"/>
              <a:gd name="connsiteX4730" fmla="*/ 2403733 w 12192000"/>
              <a:gd name="connsiteY4730" fmla="*/ 91983 h 6858000"/>
              <a:gd name="connsiteX4731" fmla="*/ 2396350 w 12192000"/>
              <a:gd name="connsiteY4731" fmla="*/ 100481 h 6858000"/>
              <a:gd name="connsiteX4732" fmla="*/ 2396350 w 12192000"/>
              <a:gd name="connsiteY4732" fmla="*/ 106552 h 6858000"/>
              <a:gd name="connsiteX4733" fmla="*/ 2404471 w 12192000"/>
              <a:gd name="connsiteY4733" fmla="*/ 104529 h 6858000"/>
              <a:gd name="connsiteX4734" fmla="*/ 2407424 w 12192000"/>
              <a:gd name="connsiteY4734" fmla="*/ 113028 h 6858000"/>
              <a:gd name="connsiteX4735" fmla="*/ 2405209 w 12192000"/>
              <a:gd name="connsiteY4735" fmla="*/ 120313 h 6858000"/>
              <a:gd name="connsiteX4736" fmla="*/ 2408162 w 12192000"/>
              <a:gd name="connsiteY4736" fmla="*/ 125978 h 6858000"/>
              <a:gd name="connsiteX4737" fmla="*/ 2401518 w 12192000"/>
              <a:gd name="connsiteY4737" fmla="*/ 125978 h 6858000"/>
              <a:gd name="connsiteX4738" fmla="*/ 2396350 w 12192000"/>
              <a:gd name="connsiteY4738" fmla="*/ 125169 h 6858000"/>
              <a:gd name="connsiteX4739" fmla="*/ 2394874 w 12192000"/>
              <a:gd name="connsiteY4739" fmla="*/ 130430 h 6858000"/>
              <a:gd name="connsiteX4740" fmla="*/ 2399303 w 12192000"/>
              <a:gd name="connsiteY4740" fmla="*/ 138929 h 6858000"/>
              <a:gd name="connsiteX4741" fmla="*/ 2398565 w 12192000"/>
              <a:gd name="connsiteY4741" fmla="*/ 150261 h 6858000"/>
              <a:gd name="connsiteX4742" fmla="*/ 2402994 w 12192000"/>
              <a:gd name="connsiteY4742" fmla="*/ 153904 h 6858000"/>
              <a:gd name="connsiteX4743" fmla="*/ 2408162 w 12192000"/>
              <a:gd name="connsiteY4743" fmla="*/ 149857 h 6858000"/>
              <a:gd name="connsiteX4744" fmla="*/ 2409639 w 12192000"/>
              <a:gd name="connsiteY4744" fmla="*/ 141762 h 6858000"/>
              <a:gd name="connsiteX4745" fmla="*/ 2418498 w 12192000"/>
              <a:gd name="connsiteY4745" fmla="*/ 131645 h 6858000"/>
              <a:gd name="connsiteX4746" fmla="*/ 2422189 w 12192000"/>
              <a:gd name="connsiteY4746" fmla="*/ 132454 h 6858000"/>
              <a:gd name="connsiteX4747" fmla="*/ 2424403 w 12192000"/>
              <a:gd name="connsiteY4747" fmla="*/ 138929 h 6858000"/>
              <a:gd name="connsiteX4748" fmla="*/ 2431786 w 12192000"/>
              <a:gd name="connsiteY4748" fmla="*/ 144191 h 6858000"/>
              <a:gd name="connsiteX4749" fmla="*/ 2431048 w 12192000"/>
              <a:gd name="connsiteY4749" fmla="*/ 148642 h 6858000"/>
              <a:gd name="connsiteX4750" fmla="*/ 2427356 w 12192000"/>
              <a:gd name="connsiteY4750" fmla="*/ 153499 h 6858000"/>
              <a:gd name="connsiteX4751" fmla="*/ 2431786 w 12192000"/>
              <a:gd name="connsiteY4751" fmla="*/ 162403 h 6858000"/>
              <a:gd name="connsiteX4752" fmla="*/ 2448027 w 12192000"/>
              <a:gd name="connsiteY4752" fmla="*/ 168069 h 6858000"/>
              <a:gd name="connsiteX4753" fmla="*/ 2460577 w 12192000"/>
              <a:gd name="connsiteY4753" fmla="*/ 168069 h 6858000"/>
              <a:gd name="connsiteX4754" fmla="*/ 2463530 w 12192000"/>
              <a:gd name="connsiteY4754" fmla="*/ 174949 h 6858000"/>
              <a:gd name="connsiteX4755" fmla="*/ 2462054 w 12192000"/>
              <a:gd name="connsiteY4755" fmla="*/ 185471 h 6858000"/>
              <a:gd name="connsiteX4756" fmla="*/ 2464269 w 12192000"/>
              <a:gd name="connsiteY4756" fmla="*/ 191138 h 6858000"/>
              <a:gd name="connsiteX4757" fmla="*/ 2470913 w 12192000"/>
              <a:gd name="connsiteY4757" fmla="*/ 191138 h 6858000"/>
              <a:gd name="connsiteX4758" fmla="*/ 2474604 w 12192000"/>
              <a:gd name="connsiteY4758" fmla="*/ 201660 h 6858000"/>
              <a:gd name="connsiteX4759" fmla="*/ 2475342 w 12192000"/>
              <a:gd name="connsiteY4759" fmla="*/ 205707 h 6858000"/>
              <a:gd name="connsiteX4760" fmla="*/ 2487892 w 12192000"/>
              <a:gd name="connsiteY4760" fmla="*/ 210159 h 6858000"/>
              <a:gd name="connsiteX4761" fmla="*/ 2500443 w 12192000"/>
              <a:gd name="connsiteY4761" fmla="*/ 223515 h 6858000"/>
              <a:gd name="connsiteX4762" fmla="*/ 2500443 w 12192000"/>
              <a:gd name="connsiteY4762" fmla="*/ 229585 h 6858000"/>
              <a:gd name="connsiteX4763" fmla="*/ 2506349 w 12192000"/>
              <a:gd name="connsiteY4763" fmla="*/ 234442 h 6858000"/>
              <a:gd name="connsiteX4764" fmla="*/ 2506349 w 12192000"/>
              <a:gd name="connsiteY4764" fmla="*/ 238894 h 6858000"/>
              <a:gd name="connsiteX4765" fmla="*/ 2502657 w 12192000"/>
              <a:gd name="connsiteY4765" fmla="*/ 244560 h 6858000"/>
              <a:gd name="connsiteX4766" fmla="*/ 2504134 w 12192000"/>
              <a:gd name="connsiteY4766" fmla="*/ 254273 h 6858000"/>
              <a:gd name="connsiteX4767" fmla="*/ 2507087 w 12192000"/>
              <a:gd name="connsiteY4767" fmla="*/ 256701 h 6858000"/>
              <a:gd name="connsiteX4768" fmla="*/ 2506349 w 12192000"/>
              <a:gd name="connsiteY4768" fmla="*/ 263177 h 6858000"/>
              <a:gd name="connsiteX4769" fmla="*/ 2499704 w 12192000"/>
              <a:gd name="connsiteY4769" fmla="*/ 268033 h 6858000"/>
              <a:gd name="connsiteX4770" fmla="*/ 2493060 w 12192000"/>
              <a:gd name="connsiteY4770" fmla="*/ 268033 h 6858000"/>
              <a:gd name="connsiteX4771" fmla="*/ 2484201 w 12192000"/>
              <a:gd name="connsiteY4771" fmla="*/ 272890 h 6858000"/>
              <a:gd name="connsiteX4772" fmla="*/ 2490845 w 12192000"/>
              <a:gd name="connsiteY4772" fmla="*/ 277746 h 6858000"/>
              <a:gd name="connsiteX4773" fmla="*/ 2506349 w 12192000"/>
              <a:gd name="connsiteY4773" fmla="*/ 278151 h 6858000"/>
              <a:gd name="connsiteX4774" fmla="*/ 2512254 w 12192000"/>
              <a:gd name="connsiteY4774" fmla="*/ 271676 h 6858000"/>
              <a:gd name="connsiteX4775" fmla="*/ 2515946 w 12192000"/>
              <a:gd name="connsiteY4775" fmla="*/ 270462 h 6858000"/>
              <a:gd name="connsiteX4776" fmla="*/ 2516684 w 12192000"/>
              <a:gd name="connsiteY4776" fmla="*/ 276128 h 6858000"/>
              <a:gd name="connsiteX4777" fmla="*/ 2524805 w 12192000"/>
              <a:gd name="connsiteY4777" fmla="*/ 279770 h 6858000"/>
              <a:gd name="connsiteX4778" fmla="*/ 2529234 w 12192000"/>
              <a:gd name="connsiteY4778" fmla="*/ 282198 h 6858000"/>
              <a:gd name="connsiteX4779" fmla="*/ 2532925 w 12192000"/>
              <a:gd name="connsiteY4779" fmla="*/ 279770 h 6858000"/>
              <a:gd name="connsiteX4780" fmla="*/ 2532925 w 12192000"/>
              <a:gd name="connsiteY4780" fmla="*/ 274104 h 6858000"/>
              <a:gd name="connsiteX4781" fmla="*/ 2535878 w 12192000"/>
              <a:gd name="connsiteY4781" fmla="*/ 272485 h 6858000"/>
              <a:gd name="connsiteX4782" fmla="*/ 2539570 w 12192000"/>
              <a:gd name="connsiteY4782" fmla="*/ 279770 h 6858000"/>
              <a:gd name="connsiteX4783" fmla="*/ 2546214 w 12192000"/>
              <a:gd name="connsiteY4783" fmla="*/ 282198 h 6858000"/>
              <a:gd name="connsiteX4784" fmla="*/ 2542522 w 12192000"/>
              <a:gd name="connsiteY4784" fmla="*/ 287460 h 6858000"/>
              <a:gd name="connsiteX4785" fmla="*/ 2536617 w 12192000"/>
              <a:gd name="connsiteY4785" fmla="*/ 289078 h 6858000"/>
              <a:gd name="connsiteX4786" fmla="*/ 2541784 w 12192000"/>
              <a:gd name="connsiteY4786" fmla="*/ 294744 h 6858000"/>
              <a:gd name="connsiteX4787" fmla="*/ 2547690 w 12192000"/>
              <a:gd name="connsiteY4787" fmla="*/ 297577 h 6858000"/>
              <a:gd name="connsiteX4788" fmla="*/ 2545475 w 12192000"/>
              <a:gd name="connsiteY4788" fmla="*/ 302029 h 6858000"/>
              <a:gd name="connsiteX4789" fmla="*/ 2537355 w 12192000"/>
              <a:gd name="connsiteY4789" fmla="*/ 302434 h 6858000"/>
              <a:gd name="connsiteX4790" fmla="*/ 2529972 w 12192000"/>
              <a:gd name="connsiteY4790" fmla="*/ 309719 h 6858000"/>
              <a:gd name="connsiteX4791" fmla="*/ 2524066 w 12192000"/>
              <a:gd name="connsiteY4791" fmla="*/ 311338 h 6858000"/>
              <a:gd name="connsiteX4792" fmla="*/ 2518899 w 12192000"/>
              <a:gd name="connsiteY4792" fmla="*/ 321860 h 6858000"/>
              <a:gd name="connsiteX4793" fmla="*/ 2514469 w 12192000"/>
              <a:gd name="connsiteY4793" fmla="*/ 324289 h 6858000"/>
              <a:gd name="connsiteX4794" fmla="*/ 2502657 w 12192000"/>
              <a:gd name="connsiteY4794" fmla="*/ 317813 h 6858000"/>
              <a:gd name="connsiteX4795" fmla="*/ 2496751 w 12192000"/>
              <a:gd name="connsiteY4795" fmla="*/ 317813 h 6858000"/>
              <a:gd name="connsiteX4796" fmla="*/ 2491584 w 12192000"/>
              <a:gd name="connsiteY4796" fmla="*/ 313361 h 6858000"/>
              <a:gd name="connsiteX4797" fmla="*/ 2482725 w 12192000"/>
              <a:gd name="connsiteY4797" fmla="*/ 312552 h 6858000"/>
              <a:gd name="connsiteX4798" fmla="*/ 2479772 w 12192000"/>
              <a:gd name="connsiteY4798" fmla="*/ 306886 h 6858000"/>
              <a:gd name="connsiteX4799" fmla="*/ 2473866 w 12192000"/>
              <a:gd name="connsiteY4799" fmla="*/ 308100 h 6858000"/>
              <a:gd name="connsiteX4800" fmla="*/ 2470913 w 12192000"/>
              <a:gd name="connsiteY4800" fmla="*/ 305672 h 6858000"/>
              <a:gd name="connsiteX4801" fmla="*/ 2464269 w 12192000"/>
              <a:gd name="connsiteY4801" fmla="*/ 305267 h 6858000"/>
              <a:gd name="connsiteX4802" fmla="*/ 2459839 w 12192000"/>
              <a:gd name="connsiteY4802" fmla="*/ 307695 h 6858000"/>
              <a:gd name="connsiteX4803" fmla="*/ 2453933 w 12192000"/>
              <a:gd name="connsiteY4803" fmla="*/ 304862 h 6858000"/>
              <a:gd name="connsiteX4804" fmla="*/ 2454671 w 12192000"/>
              <a:gd name="connsiteY4804" fmla="*/ 294340 h 6858000"/>
              <a:gd name="connsiteX4805" fmla="*/ 2460577 w 12192000"/>
              <a:gd name="connsiteY4805" fmla="*/ 292721 h 6858000"/>
              <a:gd name="connsiteX4806" fmla="*/ 2466483 w 12192000"/>
              <a:gd name="connsiteY4806" fmla="*/ 284222 h 6858000"/>
              <a:gd name="connsiteX4807" fmla="*/ 2464269 w 12192000"/>
              <a:gd name="connsiteY4807" fmla="*/ 277746 h 6858000"/>
              <a:gd name="connsiteX4808" fmla="*/ 2457624 w 12192000"/>
              <a:gd name="connsiteY4808" fmla="*/ 275318 h 6858000"/>
              <a:gd name="connsiteX4809" fmla="*/ 2443598 w 12192000"/>
              <a:gd name="connsiteY4809" fmla="*/ 275318 h 6858000"/>
              <a:gd name="connsiteX4810" fmla="*/ 2436215 w 12192000"/>
              <a:gd name="connsiteY4810" fmla="*/ 270866 h 6858000"/>
              <a:gd name="connsiteX4811" fmla="*/ 2439907 w 12192000"/>
              <a:gd name="connsiteY4811" fmla="*/ 266010 h 6858000"/>
              <a:gd name="connsiteX4812" fmla="*/ 2446551 w 12192000"/>
              <a:gd name="connsiteY4812" fmla="*/ 260748 h 6858000"/>
              <a:gd name="connsiteX4813" fmla="*/ 2445074 w 12192000"/>
              <a:gd name="connsiteY4813" fmla="*/ 253464 h 6858000"/>
              <a:gd name="connsiteX4814" fmla="*/ 2440645 w 12192000"/>
              <a:gd name="connsiteY4814" fmla="*/ 251035 h 6858000"/>
              <a:gd name="connsiteX4815" fmla="*/ 2434739 w 12192000"/>
              <a:gd name="connsiteY4815" fmla="*/ 253464 h 6858000"/>
              <a:gd name="connsiteX4816" fmla="*/ 2430309 w 12192000"/>
              <a:gd name="connsiteY4816" fmla="*/ 257915 h 6858000"/>
              <a:gd name="connsiteX4817" fmla="*/ 2425880 w 12192000"/>
              <a:gd name="connsiteY4817" fmla="*/ 254273 h 6858000"/>
              <a:gd name="connsiteX4818" fmla="*/ 2419236 w 12192000"/>
              <a:gd name="connsiteY4818" fmla="*/ 254678 h 6858000"/>
              <a:gd name="connsiteX4819" fmla="*/ 2416283 w 12192000"/>
              <a:gd name="connsiteY4819" fmla="*/ 260344 h 6858000"/>
              <a:gd name="connsiteX4820" fmla="*/ 2408162 w 12192000"/>
              <a:gd name="connsiteY4820" fmla="*/ 265605 h 6858000"/>
              <a:gd name="connsiteX4821" fmla="*/ 2408900 w 12192000"/>
              <a:gd name="connsiteY4821" fmla="*/ 276937 h 6858000"/>
              <a:gd name="connsiteX4822" fmla="*/ 2405209 w 12192000"/>
              <a:gd name="connsiteY4822" fmla="*/ 288674 h 6858000"/>
              <a:gd name="connsiteX4823" fmla="*/ 2399303 w 12192000"/>
              <a:gd name="connsiteY4823" fmla="*/ 287864 h 6858000"/>
              <a:gd name="connsiteX4824" fmla="*/ 2394135 w 12192000"/>
              <a:gd name="connsiteY4824" fmla="*/ 290697 h 6858000"/>
              <a:gd name="connsiteX4825" fmla="*/ 2387491 w 12192000"/>
              <a:gd name="connsiteY4825" fmla="*/ 295554 h 6858000"/>
              <a:gd name="connsiteX4826" fmla="*/ 2382324 w 12192000"/>
              <a:gd name="connsiteY4826" fmla="*/ 291102 h 6858000"/>
              <a:gd name="connsiteX4827" fmla="*/ 2378632 w 12192000"/>
              <a:gd name="connsiteY4827" fmla="*/ 291507 h 6858000"/>
              <a:gd name="connsiteX4828" fmla="*/ 2373465 w 12192000"/>
              <a:gd name="connsiteY4828" fmla="*/ 298387 h 6858000"/>
              <a:gd name="connsiteX4829" fmla="*/ 2366820 w 12192000"/>
              <a:gd name="connsiteY4829" fmla="*/ 304053 h 6858000"/>
              <a:gd name="connsiteX4830" fmla="*/ 2364606 w 12192000"/>
              <a:gd name="connsiteY4830" fmla="*/ 313766 h 6858000"/>
              <a:gd name="connsiteX4831" fmla="*/ 2356485 w 12192000"/>
              <a:gd name="connsiteY4831" fmla="*/ 320646 h 6858000"/>
              <a:gd name="connsiteX4832" fmla="*/ 2349103 w 12192000"/>
              <a:gd name="connsiteY4832" fmla="*/ 320646 h 6858000"/>
              <a:gd name="connsiteX4833" fmla="*/ 2342458 w 12192000"/>
              <a:gd name="connsiteY4833" fmla="*/ 324289 h 6858000"/>
              <a:gd name="connsiteX4834" fmla="*/ 2340244 w 12192000"/>
              <a:gd name="connsiteY4834" fmla="*/ 327931 h 6858000"/>
              <a:gd name="connsiteX4835" fmla="*/ 2332123 w 12192000"/>
              <a:gd name="connsiteY4835" fmla="*/ 327931 h 6858000"/>
              <a:gd name="connsiteX4836" fmla="*/ 2326217 w 12192000"/>
              <a:gd name="connsiteY4836" fmla="*/ 331169 h 6858000"/>
              <a:gd name="connsiteX4837" fmla="*/ 2319573 w 12192000"/>
              <a:gd name="connsiteY4837" fmla="*/ 330764 h 6858000"/>
              <a:gd name="connsiteX4838" fmla="*/ 2315882 w 12192000"/>
              <a:gd name="connsiteY4838" fmla="*/ 328336 h 6858000"/>
              <a:gd name="connsiteX4839" fmla="*/ 2309976 w 12192000"/>
              <a:gd name="connsiteY4839" fmla="*/ 330764 h 6858000"/>
              <a:gd name="connsiteX4840" fmla="*/ 2307761 w 12192000"/>
              <a:gd name="connsiteY4840" fmla="*/ 327122 h 6858000"/>
              <a:gd name="connsiteX4841" fmla="*/ 2307761 w 12192000"/>
              <a:gd name="connsiteY4841" fmla="*/ 314980 h 6858000"/>
              <a:gd name="connsiteX4842" fmla="*/ 2313667 w 12192000"/>
              <a:gd name="connsiteY4842" fmla="*/ 307695 h 6858000"/>
              <a:gd name="connsiteX4843" fmla="*/ 2312190 w 12192000"/>
              <a:gd name="connsiteY4843" fmla="*/ 300410 h 6858000"/>
              <a:gd name="connsiteX4844" fmla="*/ 2319573 w 12192000"/>
              <a:gd name="connsiteY4844" fmla="*/ 291102 h 6858000"/>
              <a:gd name="connsiteX4845" fmla="*/ 2318096 w 12192000"/>
              <a:gd name="connsiteY4845" fmla="*/ 285841 h 6858000"/>
              <a:gd name="connsiteX4846" fmla="*/ 2312928 w 12192000"/>
              <a:gd name="connsiteY4846" fmla="*/ 282603 h 6858000"/>
              <a:gd name="connsiteX4847" fmla="*/ 2307761 w 12192000"/>
              <a:gd name="connsiteY4847" fmla="*/ 282603 h 6858000"/>
              <a:gd name="connsiteX4848" fmla="*/ 2304070 w 12192000"/>
              <a:gd name="connsiteY4848" fmla="*/ 284627 h 6858000"/>
              <a:gd name="connsiteX4849" fmla="*/ 2296687 w 12192000"/>
              <a:gd name="connsiteY4849" fmla="*/ 284627 h 6858000"/>
              <a:gd name="connsiteX4850" fmla="*/ 2290043 w 12192000"/>
              <a:gd name="connsiteY4850" fmla="*/ 280984 h 6858000"/>
              <a:gd name="connsiteX4851" fmla="*/ 2286352 w 12192000"/>
              <a:gd name="connsiteY4851" fmla="*/ 278961 h 6858000"/>
              <a:gd name="connsiteX4852" fmla="*/ 2281922 w 12192000"/>
              <a:gd name="connsiteY4852" fmla="*/ 280579 h 6858000"/>
              <a:gd name="connsiteX4853" fmla="*/ 2279708 w 12192000"/>
              <a:gd name="connsiteY4853" fmla="*/ 288269 h 6858000"/>
              <a:gd name="connsiteX4854" fmla="*/ 2275278 w 12192000"/>
              <a:gd name="connsiteY4854" fmla="*/ 288269 h 6858000"/>
              <a:gd name="connsiteX4855" fmla="*/ 2273802 w 12192000"/>
              <a:gd name="connsiteY4855" fmla="*/ 278961 h 6858000"/>
              <a:gd name="connsiteX4856" fmla="*/ 2278969 w 12192000"/>
              <a:gd name="connsiteY4856" fmla="*/ 263177 h 6858000"/>
              <a:gd name="connsiteX4857" fmla="*/ 2278969 w 12192000"/>
              <a:gd name="connsiteY4857" fmla="*/ 255082 h 6858000"/>
              <a:gd name="connsiteX4858" fmla="*/ 2295211 w 12192000"/>
              <a:gd name="connsiteY4858" fmla="*/ 249012 h 6858000"/>
              <a:gd name="connsiteX4859" fmla="*/ 2307023 w 12192000"/>
              <a:gd name="connsiteY4859" fmla="*/ 247798 h 6858000"/>
              <a:gd name="connsiteX4860" fmla="*/ 2312928 w 12192000"/>
              <a:gd name="connsiteY4860" fmla="*/ 242536 h 6858000"/>
              <a:gd name="connsiteX4861" fmla="*/ 2312928 w 12192000"/>
              <a:gd name="connsiteY4861" fmla="*/ 229181 h 6858000"/>
              <a:gd name="connsiteX4862" fmla="*/ 2315143 w 12192000"/>
              <a:gd name="connsiteY4862" fmla="*/ 224324 h 6858000"/>
              <a:gd name="connsiteX4863" fmla="*/ 2315143 w 12192000"/>
              <a:gd name="connsiteY4863" fmla="*/ 211373 h 6858000"/>
              <a:gd name="connsiteX4864" fmla="*/ 2319573 w 12192000"/>
              <a:gd name="connsiteY4864" fmla="*/ 204088 h 6858000"/>
              <a:gd name="connsiteX4865" fmla="*/ 2332123 w 12192000"/>
              <a:gd name="connsiteY4865" fmla="*/ 193566 h 6858000"/>
              <a:gd name="connsiteX4866" fmla="*/ 2332861 w 12192000"/>
              <a:gd name="connsiteY4866" fmla="*/ 186281 h 6858000"/>
              <a:gd name="connsiteX4867" fmla="*/ 2335076 w 12192000"/>
              <a:gd name="connsiteY4867" fmla="*/ 178187 h 6858000"/>
              <a:gd name="connsiteX4868" fmla="*/ 2340244 w 12192000"/>
              <a:gd name="connsiteY4868" fmla="*/ 175354 h 6858000"/>
              <a:gd name="connsiteX4869" fmla="*/ 2337291 w 12192000"/>
              <a:gd name="connsiteY4869" fmla="*/ 169283 h 6858000"/>
              <a:gd name="connsiteX4870" fmla="*/ 2346888 w 12192000"/>
              <a:gd name="connsiteY4870" fmla="*/ 154713 h 6858000"/>
              <a:gd name="connsiteX4871" fmla="*/ 2347626 w 12192000"/>
              <a:gd name="connsiteY4871" fmla="*/ 149047 h 6858000"/>
              <a:gd name="connsiteX4872" fmla="*/ 2353532 w 12192000"/>
              <a:gd name="connsiteY4872" fmla="*/ 141358 h 6858000"/>
              <a:gd name="connsiteX4873" fmla="*/ 2353532 w 12192000"/>
              <a:gd name="connsiteY4873" fmla="*/ 134882 h 6858000"/>
              <a:gd name="connsiteX4874" fmla="*/ 2363129 w 12192000"/>
              <a:gd name="connsiteY4874" fmla="*/ 122336 h 6858000"/>
              <a:gd name="connsiteX4875" fmla="*/ 2370512 w 12192000"/>
              <a:gd name="connsiteY4875" fmla="*/ 104933 h 6858000"/>
              <a:gd name="connsiteX4876" fmla="*/ 2380109 w 12192000"/>
              <a:gd name="connsiteY4876" fmla="*/ 97244 h 6858000"/>
              <a:gd name="connsiteX4877" fmla="*/ 4987586 w 12192000"/>
              <a:gd name="connsiteY4877" fmla="*/ 922 h 6858000"/>
              <a:gd name="connsiteX4878" fmla="*/ 4988325 w 12192000"/>
              <a:gd name="connsiteY4878" fmla="*/ 4969 h 6858000"/>
              <a:gd name="connsiteX4879" fmla="*/ 4983157 w 12192000"/>
              <a:gd name="connsiteY4879" fmla="*/ 8207 h 6858000"/>
              <a:gd name="connsiteX4880" fmla="*/ 4979466 w 12192000"/>
              <a:gd name="connsiteY4880" fmla="*/ 7397 h 6858000"/>
              <a:gd name="connsiteX4881" fmla="*/ 4980204 w 12192000"/>
              <a:gd name="connsiteY4881" fmla="*/ 3755 h 6858000"/>
              <a:gd name="connsiteX4882" fmla="*/ 7147063 w 12192000"/>
              <a:gd name="connsiteY4882" fmla="*/ 0 h 6858000"/>
              <a:gd name="connsiteX4883" fmla="*/ 7150425 w 12192000"/>
              <a:gd name="connsiteY4883" fmla="*/ 0 h 6858000"/>
              <a:gd name="connsiteX4884" fmla="*/ 7149164 w 12192000"/>
              <a:gd name="connsiteY4884" fmla="*/ 922 h 6858000"/>
              <a:gd name="connsiteX4885" fmla="*/ 6642274 w 12192000"/>
              <a:gd name="connsiteY4885" fmla="*/ 0 h 6858000"/>
              <a:gd name="connsiteX4886" fmla="*/ 6655879 w 12192000"/>
              <a:gd name="connsiteY4886" fmla="*/ 0 h 6858000"/>
              <a:gd name="connsiteX4887" fmla="*/ 6658970 w 12192000"/>
              <a:gd name="connsiteY4887" fmla="*/ 15491 h 6858000"/>
              <a:gd name="connsiteX4888" fmla="*/ 6652326 w 12192000"/>
              <a:gd name="connsiteY4888" fmla="*/ 28442 h 6858000"/>
              <a:gd name="connsiteX4889" fmla="*/ 6654541 w 12192000"/>
              <a:gd name="connsiteY4889" fmla="*/ 34918 h 6858000"/>
              <a:gd name="connsiteX4890" fmla="*/ 6647158 w 12192000"/>
              <a:gd name="connsiteY4890" fmla="*/ 39370 h 6858000"/>
              <a:gd name="connsiteX4891" fmla="*/ 6647158 w 12192000"/>
              <a:gd name="connsiteY4891" fmla="*/ 44631 h 6858000"/>
              <a:gd name="connsiteX4892" fmla="*/ 6658232 w 12192000"/>
              <a:gd name="connsiteY4892" fmla="*/ 36537 h 6858000"/>
              <a:gd name="connsiteX4893" fmla="*/ 6660447 w 12192000"/>
              <a:gd name="connsiteY4893" fmla="*/ 29252 h 6858000"/>
              <a:gd name="connsiteX4894" fmla="*/ 6667091 w 12192000"/>
              <a:gd name="connsiteY4894" fmla="*/ 20348 h 6858000"/>
              <a:gd name="connsiteX4895" fmla="*/ 6671520 w 12192000"/>
              <a:gd name="connsiteY4895" fmla="*/ 24395 h 6858000"/>
              <a:gd name="connsiteX4896" fmla="*/ 6679641 w 12192000"/>
              <a:gd name="connsiteY4896" fmla="*/ 25205 h 6858000"/>
              <a:gd name="connsiteX4897" fmla="*/ 6675211 w 12192000"/>
              <a:gd name="connsiteY4897" fmla="*/ 16706 h 6858000"/>
              <a:gd name="connsiteX4898" fmla="*/ 6664876 w 12192000"/>
              <a:gd name="connsiteY4898" fmla="*/ 12658 h 6858000"/>
              <a:gd name="connsiteX4899" fmla="*/ 6664138 w 12192000"/>
              <a:gd name="connsiteY4899" fmla="*/ 5374 h 6858000"/>
              <a:gd name="connsiteX4900" fmla="*/ 6671057 w 12192000"/>
              <a:gd name="connsiteY4900" fmla="*/ 0 h 6858000"/>
              <a:gd name="connsiteX4901" fmla="*/ 6709127 w 12192000"/>
              <a:gd name="connsiteY4901" fmla="*/ 0 h 6858000"/>
              <a:gd name="connsiteX4902" fmla="*/ 6712124 w 12192000"/>
              <a:gd name="connsiteY4902" fmla="*/ 4564 h 6858000"/>
              <a:gd name="connsiteX4903" fmla="*/ 6718768 w 12192000"/>
              <a:gd name="connsiteY4903" fmla="*/ 9016 h 6858000"/>
              <a:gd name="connsiteX4904" fmla="*/ 6720244 w 12192000"/>
              <a:gd name="connsiteY4904" fmla="*/ 2945 h 6858000"/>
              <a:gd name="connsiteX4905" fmla="*/ 6717782 w 12192000"/>
              <a:gd name="connsiteY4905" fmla="*/ 0 h 6858000"/>
              <a:gd name="connsiteX4906" fmla="*/ 7087889 w 12192000"/>
              <a:gd name="connsiteY4906" fmla="*/ 0 h 6858000"/>
              <a:gd name="connsiteX4907" fmla="*/ 7087889 w 12192000"/>
              <a:gd name="connsiteY4907" fmla="*/ 2136 h 6858000"/>
              <a:gd name="connsiteX4908" fmla="*/ 7092319 w 12192000"/>
              <a:gd name="connsiteY4908" fmla="*/ 7802 h 6858000"/>
              <a:gd name="connsiteX4909" fmla="*/ 7092827 w 12192000"/>
              <a:gd name="connsiteY4909" fmla="*/ 0 h 6858000"/>
              <a:gd name="connsiteX4910" fmla="*/ 7116681 w 12192000"/>
              <a:gd name="connsiteY4910" fmla="*/ 0 h 6858000"/>
              <a:gd name="connsiteX4911" fmla="*/ 7116681 w 12192000"/>
              <a:gd name="connsiteY4911" fmla="*/ 2541 h 6858000"/>
              <a:gd name="connsiteX4912" fmla="*/ 7118896 w 12192000"/>
              <a:gd name="connsiteY4912" fmla="*/ 11040 h 6858000"/>
              <a:gd name="connsiteX4913" fmla="*/ 7126278 w 12192000"/>
              <a:gd name="connsiteY4913" fmla="*/ 4969 h 6858000"/>
              <a:gd name="connsiteX4914" fmla="*/ 7129969 w 12192000"/>
              <a:gd name="connsiteY4914" fmla="*/ 7397 h 6858000"/>
              <a:gd name="connsiteX4915" fmla="*/ 7132184 w 12192000"/>
              <a:gd name="connsiteY4915" fmla="*/ 15491 h 6858000"/>
              <a:gd name="connsiteX4916" fmla="*/ 7140305 w 12192000"/>
              <a:gd name="connsiteY4916" fmla="*/ 9421 h 6858000"/>
              <a:gd name="connsiteX4917" fmla="*/ 7148425 w 12192000"/>
              <a:gd name="connsiteY4917" fmla="*/ 11849 h 6858000"/>
              <a:gd name="connsiteX4918" fmla="*/ 7149164 w 12192000"/>
              <a:gd name="connsiteY4918" fmla="*/ 18729 h 6858000"/>
              <a:gd name="connsiteX4919" fmla="*/ 7152117 w 12192000"/>
              <a:gd name="connsiteY4919" fmla="*/ 17920 h 6858000"/>
              <a:gd name="connsiteX4920" fmla="*/ 7156546 w 12192000"/>
              <a:gd name="connsiteY4920" fmla="*/ 12254 h 6858000"/>
              <a:gd name="connsiteX4921" fmla="*/ 7159499 w 12192000"/>
              <a:gd name="connsiteY4921" fmla="*/ 15087 h 6858000"/>
              <a:gd name="connsiteX4922" fmla="*/ 7158023 w 12192000"/>
              <a:gd name="connsiteY4922" fmla="*/ 18729 h 6858000"/>
              <a:gd name="connsiteX4923" fmla="*/ 7158023 w 12192000"/>
              <a:gd name="connsiteY4923" fmla="*/ 24800 h 6858000"/>
              <a:gd name="connsiteX4924" fmla="*/ 7166143 w 12192000"/>
              <a:gd name="connsiteY4924" fmla="*/ 14682 h 6858000"/>
              <a:gd name="connsiteX4925" fmla="*/ 7170573 w 12192000"/>
              <a:gd name="connsiteY4925" fmla="*/ 10635 h 6858000"/>
              <a:gd name="connsiteX4926" fmla="*/ 7175002 w 12192000"/>
              <a:gd name="connsiteY4926" fmla="*/ 12658 h 6858000"/>
              <a:gd name="connsiteX4927" fmla="*/ 7172049 w 12192000"/>
              <a:gd name="connsiteY4927" fmla="*/ 16301 h 6858000"/>
              <a:gd name="connsiteX4928" fmla="*/ 7170573 w 12192000"/>
              <a:gd name="connsiteY4928" fmla="*/ 21562 h 6858000"/>
              <a:gd name="connsiteX4929" fmla="*/ 7177955 w 12192000"/>
              <a:gd name="connsiteY4929" fmla="*/ 21562 h 6858000"/>
              <a:gd name="connsiteX4930" fmla="*/ 7181646 w 12192000"/>
              <a:gd name="connsiteY4930" fmla="*/ 25205 h 6858000"/>
              <a:gd name="connsiteX4931" fmla="*/ 7175002 w 12192000"/>
              <a:gd name="connsiteY4931" fmla="*/ 28847 h 6858000"/>
              <a:gd name="connsiteX4932" fmla="*/ 7169096 w 12192000"/>
              <a:gd name="connsiteY4932" fmla="*/ 37346 h 6858000"/>
              <a:gd name="connsiteX4933" fmla="*/ 7180170 w 12192000"/>
              <a:gd name="connsiteY4933" fmla="*/ 36537 h 6858000"/>
              <a:gd name="connsiteX4934" fmla="*/ 7186076 w 12192000"/>
              <a:gd name="connsiteY4934" fmla="*/ 25205 h 6858000"/>
              <a:gd name="connsiteX4935" fmla="*/ 7184599 w 12192000"/>
              <a:gd name="connsiteY4935" fmla="*/ 19539 h 6858000"/>
              <a:gd name="connsiteX4936" fmla="*/ 7188291 w 12192000"/>
              <a:gd name="connsiteY4936" fmla="*/ 15896 h 6858000"/>
              <a:gd name="connsiteX4937" fmla="*/ 7198626 w 12192000"/>
              <a:gd name="connsiteY4937" fmla="*/ 14682 h 6858000"/>
              <a:gd name="connsiteX4938" fmla="*/ 7205270 w 12192000"/>
              <a:gd name="connsiteY4938" fmla="*/ 19539 h 6858000"/>
              <a:gd name="connsiteX4939" fmla="*/ 7206747 w 12192000"/>
              <a:gd name="connsiteY4939" fmla="*/ 15087 h 6858000"/>
              <a:gd name="connsiteX4940" fmla="*/ 7201579 w 12192000"/>
              <a:gd name="connsiteY4940" fmla="*/ 8611 h 6858000"/>
              <a:gd name="connsiteX4941" fmla="*/ 7201579 w 12192000"/>
              <a:gd name="connsiteY4941" fmla="*/ 6183 h 6858000"/>
              <a:gd name="connsiteX4942" fmla="*/ 7211176 w 12192000"/>
              <a:gd name="connsiteY4942" fmla="*/ 9826 h 6858000"/>
              <a:gd name="connsiteX4943" fmla="*/ 7217820 w 12192000"/>
              <a:gd name="connsiteY4943" fmla="*/ 17920 h 6858000"/>
              <a:gd name="connsiteX4944" fmla="*/ 7231847 w 12192000"/>
              <a:gd name="connsiteY4944" fmla="*/ 18729 h 6858000"/>
              <a:gd name="connsiteX4945" fmla="*/ 7241444 w 12192000"/>
              <a:gd name="connsiteY4945" fmla="*/ 22372 h 6858000"/>
              <a:gd name="connsiteX4946" fmla="*/ 7248827 w 12192000"/>
              <a:gd name="connsiteY4946" fmla="*/ 18325 h 6858000"/>
              <a:gd name="connsiteX4947" fmla="*/ 7248088 w 12192000"/>
              <a:gd name="connsiteY4947" fmla="*/ 13873 h 6858000"/>
              <a:gd name="connsiteX4948" fmla="*/ 7259900 w 12192000"/>
              <a:gd name="connsiteY4948" fmla="*/ 16301 h 6858000"/>
              <a:gd name="connsiteX4949" fmla="*/ 7270236 w 12192000"/>
              <a:gd name="connsiteY4949" fmla="*/ 22372 h 6858000"/>
              <a:gd name="connsiteX4950" fmla="*/ 7272450 w 12192000"/>
              <a:gd name="connsiteY4950" fmla="*/ 18325 h 6858000"/>
              <a:gd name="connsiteX4951" fmla="*/ 7283524 w 12192000"/>
              <a:gd name="connsiteY4951" fmla="*/ 22776 h 6858000"/>
              <a:gd name="connsiteX4952" fmla="*/ 7334463 w 12192000"/>
              <a:gd name="connsiteY4952" fmla="*/ 47869 h 6858000"/>
              <a:gd name="connsiteX4953" fmla="*/ 7369160 w 12192000"/>
              <a:gd name="connsiteY4953" fmla="*/ 68914 h 6858000"/>
              <a:gd name="connsiteX4954" fmla="*/ 7375805 w 12192000"/>
              <a:gd name="connsiteY4954" fmla="*/ 76603 h 6858000"/>
              <a:gd name="connsiteX4955" fmla="*/ 7385402 w 12192000"/>
              <a:gd name="connsiteY4955" fmla="*/ 79032 h 6858000"/>
              <a:gd name="connsiteX4956" fmla="*/ 7397214 w 12192000"/>
              <a:gd name="connsiteY4956" fmla="*/ 95220 h 6858000"/>
              <a:gd name="connsiteX4957" fmla="*/ 7404596 w 12192000"/>
              <a:gd name="connsiteY4957" fmla="*/ 96839 h 6858000"/>
              <a:gd name="connsiteX4958" fmla="*/ 7403120 w 12192000"/>
              <a:gd name="connsiteY4958" fmla="*/ 91578 h 6858000"/>
              <a:gd name="connsiteX4959" fmla="*/ 7403120 w 12192000"/>
              <a:gd name="connsiteY4959" fmla="*/ 87935 h 6858000"/>
              <a:gd name="connsiteX4960" fmla="*/ 7407549 w 12192000"/>
              <a:gd name="connsiteY4960" fmla="*/ 87935 h 6858000"/>
              <a:gd name="connsiteX4961" fmla="*/ 7422314 w 12192000"/>
              <a:gd name="connsiteY4961" fmla="*/ 100077 h 6858000"/>
              <a:gd name="connsiteX4962" fmla="*/ 7429696 w 12192000"/>
              <a:gd name="connsiteY4962" fmla="*/ 100886 h 6858000"/>
              <a:gd name="connsiteX4963" fmla="*/ 7442247 w 12192000"/>
              <a:gd name="connsiteY4963" fmla="*/ 111004 h 6858000"/>
              <a:gd name="connsiteX4964" fmla="*/ 7449629 w 12192000"/>
              <a:gd name="connsiteY4964" fmla="*/ 108171 h 6858000"/>
              <a:gd name="connsiteX4965" fmla="*/ 7441508 w 12192000"/>
              <a:gd name="connsiteY4965" fmla="*/ 97649 h 6858000"/>
              <a:gd name="connsiteX4966" fmla="*/ 7439294 w 12192000"/>
              <a:gd name="connsiteY4966" fmla="*/ 93197 h 6858000"/>
              <a:gd name="connsiteX4967" fmla="*/ 7444461 w 12192000"/>
              <a:gd name="connsiteY4967" fmla="*/ 93197 h 6858000"/>
              <a:gd name="connsiteX4968" fmla="*/ 7455535 w 12192000"/>
              <a:gd name="connsiteY4968" fmla="*/ 102910 h 6858000"/>
              <a:gd name="connsiteX4969" fmla="*/ 7454058 w 12192000"/>
              <a:gd name="connsiteY4969" fmla="*/ 111409 h 6858000"/>
              <a:gd name="connsiteX4970" fmla="*/ 7474729 w 12192000"/>
              <a:gd name="connsiteY4970" fmla="*/ 124360 h 6858000"/>
              <a:gd name="connsiteX4971" fmla="*/ 7473253 w 12192000"/>
              <a:gd name="connsiteY4971" fmla="*/ 130430 h 6858000"/>
              <a:gd name="connsiteX4972" fmla="*/ 7484326 w 12192000"/>
              <a:gd name="connsiteY4972" fmla="*/ 135287 h 6858000"/>
              <a:gd name="connsiteX4973" fmla="*/ 7486541 w 12192000"/>
              <a:gd name="connsiteY4973" fmla="*/ 130835 h 6858000"/>
              <a:gd name="connsiteX4974" fmla="*/ 7495400 w 12192000"/>
              <a:gd name="connsiteY4974" fmla="*/ 132859 h 6858000"/>
              <a:gd name="connsiteX4975" fmla="*/ 7505735 w 12192000"/>
              <a:gd name="connsiteY4975" fmla="*/ 142977 h 6858000"/>
              <a:gd name="connsiteX4976" fmla="*/ 7509427 w 12192000"/>
              <a:gd name="connsiteY4976" fmla="*/ 154309 h 6858000"/>
              <a:gd name="connsiteX4977" fmla="*/ 7515333 w 12192000"/>
              <a:gd name="connsiteY4977" fmla="*/ 157546 h 6858000"/>
              <a:gd name="connsiteX4978" fmla="*/ 7523453 w 12192000"/>
              <a:gd name="connsiteY4978" fmla="*/ 169283 h 6858000"/>
              <a:gd name="connsiteX4979" fmla="*/ 7527145 w 12192000"/>
              <a:gd name="connsiteY4979" fmla="*/ 168069 h 6858000"/>
              <a:gd name="connsiteX4980" fmla="*/ 7530836 w 12192000"/>
              <a:gd name="connsiteY4980" fmla="*/ 171711 h 6858000"/>
              <a:gd name="connsiteX4981" fmla="*/ 7531574 w 12192000"/>
              <a:gd name="connsiteY4981" fmla="*/ 183043 h 6858000"/>
              <a:gd name="connsiteX4982" fmla="*/ 7531574 w 12192000"/>
              <a:gd name="connsiteY4982" fmla="*/ 193971 h 6858000"/>
              <a:gd name="connsiteX4983" fmla="*/ 7529359 w 12192000"/>
              <a:gd name="connsiteY4983" fmla="*/ 207326 h 6858000"/>
              <a:gd name="connsiteX4984" fmla="*/ 7525668 w 12192000"/>
              <a:gd name="connsiteY4984" fmla="*/ 214611 h 6858000"/>
              <a:gd name="connsiteX4985" fmla="*/ 7525668 w 12192000"/>
              <a:gd name="connsiteY4985" fmla="*/ 220682 h 6858000"/>
              <a:gd name="connsiteX4986" fmla="*/ 7515333 w 12192000"/>
              <a:gd name="connsiteY4986" fmla="*/ 233633 h 6858000"/>
              <a:gd name="connsiteX4987" fmla="*/ 7513118 w 12192000"/>
              <a:gd name="connsiteY4987" fmla="*/ 239703 h 6858000"/>
              <a:gd name="connsiteX4988" fmla="*/ 7494662 w 12192000"/>
              <a:gd name="connsiteY4988" fmla="*/ 263581 h 6858000"/>
              <a:gd name="connsiteX4989" fmla="*/ 7480635 w 12192000"/>
              <a:gd name="connsiteY4989" fmla="*/ 270057 h 6858000"/>
              <a:gd name="connsiteX4990" fmla="*/ 7464394 w 12192000"/>
              <a:gd name="connsiteY4990" fmla="*/ 272890 h 6858000"/>
              <a:gd name="connsiteX4991" fmla="*/ 7457750 w 12192000"/>
              <a:gd name="connsiteY4991" fmla="*/ 278151 h 6858000"/>
              <a:gd name="connsiteX4992" fmla="*/ 7442985 w 12192000"/>
              <a:gd name="connsiteY4992" fmla="*/ 278151 h 6858000"/>
              <a:gd name="connsiteX4993" fmla="*/ 7440032 w 12192000"/>
              <a:gd name="connsiteY4993" fmla="*/ 281794 h 6858000"/>
              <a:gd name="connsiteX4994" fmla="*/ 7417146 w 12192000"/>
              <a:gd name="connsiteY4994" fmla="*/ 284222 h 6858000"/>
              <a:gd name="connsiteX4995" fmla="*/ 7388355 w 12192000"/>
              <a:gd name="connsiteY4995" fmla="*/ 282603 h 6858000"/>
              <a:gd name="connsiteX4996" fmla="*/ 7372113 w 12192000"/>
              <a:gd name="connsiteY4996" fmla="*/ 278556 h 6858000"/>
              <a:gd name="connsiteX4997" fmla="*/ 7360301 w 12192000"/>
              <a:gd name="connsiteY4997" fmla="*/ 270866 h 6858000"/>
              <a:gd name="connsiteX4998" fmla="*/ 7352919 w 12192000"/>
              <a:gd name="connsiteY4998" fmla="*/ 275318 h 6858000"/>
              <a:gd name="connsiteX4999" fmla="*/ 7344798 w 12192000"/>
              <a:gd name="connsiteY4999" fmla="*/ 273295 h 6858000"/>
              <a:gd name="connsiteX5000" fmla="*/ 7330772 w 12192000"/>
              <a:gd name="connsiteY5000" fmla="*/ 273295 h 6858000"/>
              <a:gd name="connsiteX5001" fmla="*/ 7329295 w 12192000"/>
              <a:gd name="connsiteY5001" fmla="*/ 268843 h 6858000"/>
              <a:gd name="connsiteX5002" fmla="*/ 7320436 w 12192000"/>
              <a:gd name="connsiteY5002" fmla="*/ 266414 h 6858000"/>
              <a:gd name="connsiteX5003" fmla="*/ 7313054 w 12192000"/>
              <a:gd name="connsiteY5003" fmla="*/ 271271 h 6858000"/>
              <a:gd name="connsiteX5004" fmla="*/ 7300504 w 12192000"/>
              <a:gd name="connsiteY5004" fmla="*/ 259939 h 6858000"/>
              <a:gd name="connsiteX5005" fmla="*/ 7301242 w 12192000"/>
              <a:gd name="connsiteY5005" fmla="*/ 254273 h 6858000"/>
              <a:gd name="connsiteX5006" fmla="*/ 7291645 w 12192000"/>
              <a:gd name="connsiteY5006" fmla="*/ 255892 h 6858000"/>
              <a:gd name="connsiteX5007" fmla="*/ 7282786 w 12192000"/>
              <a:gd name="connsiteY5007" fmla="*/ 254678 h 6858000"/>
              <a:gd name="connsiteX5008" fmla="*/ 7287215 w 12192000"/>
              <a:gd name="connsiteY5008" fmla="*/ 252654 h 6858000"/>
              <a:gd name="connsiteX5009" fmla="*/ 7270974 w 12192000"/>
              <a:gd name="connsiteY5009" fmla="*/ 252249 h 6858000"/>
              <a:gd name="connsiteX5010" fmla="*/ 7266544 w 12192000"/>
              <a:gd name="connsiteY5010" fmla="*/ 256701 h 6858000"/>
              <a:gd name="connsiteX5011" fmla="*/ 7256947 w 12192000"/>
              <a:gd name="connsiteY5011" fmla="*/ 256297 h 6858000"/>
              <a:gd name="connsiteX5012" fmla="*/ 7256947 w 12192000"/>
              <a:gd name="connsiteY5012" fmla="*/ 251440 h 6858000"/>
              <a:gd name="connsiteX5013" fmla="*/ 7253256 w 12192000"/>
              <a:gd name="connsiteY5013" fmla="*/ 248607 h 6858000"/>
              <a:gd name="connsiteX5014" fmla="*/ 7259162 w 12192000"/>
              <a:gd name="connsiteY5014" fmla="*/ 244560 h 6858000"/>
              <a:gd name="connsiteX5015" fmla="*/ 7252518 w 12192000"/>
              <a:gd name="connsiteY5015" fmla="*/ 238084 h 6858000"/>
              <a:gd name="connsiteX5016" fmla="*/ 7250303 w 12192000"/>
              <a:gd name="connsiteY5016" fmla="*/ 241727 h 6858000"/>
              <a:gd name="connsiteX5017" fmla="*/ 7234800 w 12192000"/>
              <a:gd name="connsiteY5017" fmla="*/ 241727 h 6858000"/>
              <a:gd name="connsiteX5018" fmla="*/ 7224465 w 12192000"/>
              <a:gd name="connsiteY5018" fmla="*/ 235251 h 6858000"/>
              <a:gd name="connsiteX5019" fmla="*/ 7222250 w 12192000"/>
              <a:gd name="connsiteY5019" fmla="*/ 238489 h 6858000"/>
              <a:gd name="connsiteX5020" fmla="*/ 7215606 w 12192000"/>
              <a:gd name="connsiteY5020" fmla="*/ 237680 h 6858000"/>
              <a:gd name="connsiteX5021" fmla="*/ 7194197 w 12192000"/>
              <a:gd name="connsiteY5021" fmla="*/ 221491 h 6858000"/>
              <a:gd name="connsiteX5022" fmla="*/ 7191982 w 12192000"/>
              <a:gd name="connsiteY5022" fmla="*/ 212587 h 6858000"/>
              <a:gd name="connsiteX5023" fmla="*/ 7179432 w 12192000"/>
              <a:gd name="connsiteY5023" fmla="*/ 211778 h 6858000"/>
              <a:gd name="connsiteX5024" fmla="*/ 7177217 w 12192000"/>
              <a:gd name="connsiteY5024" fmla="*/ 208945 h 6858000"/>
              <a:gd name="connsiteX5025" fmla="*/ 7167620 w 12192000"/>
              <a:gd name="connsiteY5025" fmla="*/ 209350 h 6858000"/>
              <a:gd name="connsiteX5026" fmla="*/ 7165405 w 12192000"/>
              <a:gd name="connsiteY5026" fmla="*/ 212183 h 6858000"/>
              <a:gd name="connsiteX5027" fmla="*/ 7175740 w 12192000"/>
              <a:gd name="connsiteY5027" fmla="*/ 218658 h 6858000"/>
              <a:gd name="connsiteX5028" fmla="*/ 7178693 w 12192000"/>
              <a:gd name="connsiteY5028" fmla="*/ 231609 h 6858000"/>
              <a:gd name="connsiteX5029" fmla="*/ 7189767 w 12192000"/>
              <a:gd name="connsiteY5029" fmla="*/ 238894 h 6858000"/>
              <a:gd name="connsiteX5030" fmla="*/ 7192720 w 12192000"/>
              <a:gd name="connsiteY5030" fmla="*/ 245774 h 6858000"/>
              <a:gd name="connsiteX5031" fmla="*/ 7207485 w 12192000"/>
              <a:gd name="connsiteY5031" fmla="*/ 249012 h 6858000"/>
              <a:gd name="connsiteX5032" fmla="*/ 7210438 w 12192000"/>
              <a:gd name="connsiteY5032" fmla="*/ 251845 h 6858000"/>
              <a:gd name="connsiteX5033" fmla="*/ 7200841 w 12192000"/>
              <a:gd name="connsiteY5033" fmla="*/ 256297 h 6858000"/>
              <a:gd name="connsiteX5034" fmla="*/ 7195673 w 12192000"/>
              <a:gd name="connsiteY5034" fmla="*/ 261963 h 6858000"/>
              <a:gd name="connsiteX5035" fmla="*/ 7198626 w 12192000"/>
              <a:gd name="connsiteY5035" fmla="*/ 264391 h 6858000"/>
              <a:gd name="connsiteX5036" fmla="*/ 7214867 w 12192000"/>
              <a:gd name="connsiteY5036" fmla="*/ 260748 h 6858000"/>
              <a:gd name="connsiteX5037" fmla="*/ 7221512 w 12192000"/>
              <a:gd name="connsiteY5037" fmla="*/ 256297 h 6858000"/>
              <a:gd name="connsiteX5038" fmla="*/ 7228156 w 12192000"/>
              <a:gd name="connsiteY5038" fmla="*/ 261153 h 6858000"/>
              <a:gd name="connsiteX5039" fmla="*/ 7220773 w 12192000"/>
              <a:gd name="connsiteY5039" fmla="*/ 263581 h 6858000"/>
              <a:gd name="connsiteX5040" fmla="*/ 7220773 w 12192000"/>
              <a:gd name="connsiteY5040" fmla="*/ 266414 h 6858000"/>
              <a:gd name="connsiteX5041" fmla="*/ 7231847 w 12192000"/>
              <a:gd name="connsiteY5041" fmla="*/ 267629 h 6858000"/>
              <a:gd name="connsiteX5042" fmla="*/ 7228894 w 12192000"/>
              <a:gd name="connsiteY5042" fmla="*/ 274509 h 6858000"/>
              <a:gd name="connsiteX5043" fmla="*/ 7219297 w 12192000"/>
              <a:gd name="connsiteY5043" fmla="*/ 276128 h 6858000"/>
              <a:gd name="connsiteX5044" fmla="*/ 7215606 w 12192000"/>
              <a:gd name="connsiteY5044" fmla="*/ 280984 h 6858000"/>
              <a:gd name="connsiteX5045" fmla="*/ 7226679 w 12192000"/>
              <a:gd name="connsiteY5045" fmla="*/ 283008 h 6858000"/>
              <a:gd name="connsiteX5046" fmla="*/ 7231109 w 12192000"/>
              <a:gd name="connsiteY5046" fmla="*/ 280175 h 6858000"/>
              <a:gd name="connsiteX5047" fmla="*/ 7239229 w 12192000"/>
              <a:gd name="connsiteY5047" fmla="*/ 280175 h 6858000"/>
              <a:gd name="connsiteX5048" fmla="*/ 7243659 w 12192000"/>
              <a:gd name="connsiteY5048" fmla="*/ 285031 h 6858000"/>
              <a:gd name="connsiteX5049" fmla="*/ 7249565 w 12192000"/>
              <a:gd name="connsiteY5049" fmla="*/ 280984 h 6858000"/>
              <a:gd name="connsiteX5050" fmla="*/ 7272450 w 12192000"/>
              <a:gd name="connsiteY5050" fmla="*/ 289483 h 6858000"/>
              <a:gd name="connsiteX5051" fmla="*/ 7283524 w 12192000"/>
              <a:gd name="connsiteY5051" fmla="*/ 303648 h 6858000"/>
              <a:gd name="connsiteX5052" fmla="*/ 7288692 w 12192000"/>
              <a:gd name="connsiteY5052" fmla="*/ 304458 h 6858000"/>
              <a:gd name="connsiteX5053" fmla="*/ 7285001 w 12192000"/>
              <a:gd name="connsiteY5053" fmla="*/ 310124 h 6858000"/>
              <a:gd name="connsiteX5054" fmla="*/ 7284262 w 12192000"/>
              <a:gd name="connsiteY5054" fmla="*/ 316194 h 6858000"/>
              <a:gd name="connsiteX5055" fmla="*/ 7287954 w 12192000"/>
              <a:gd name="connsiteY5055" fmla="*/ 317408 h 6858000"/>
              <a:gd name="connsiteX5056" fmla="*/ 7288692 w 12192000"/>
              <a:gd name="connsiteY5056" fmla="*/ 326312 h 6858000"/>
              <a:gd name="connsiteX5057" fmla="*/ 7287215 w 12192000"/>
              <a:gd name="connsiteY5057" fmla="*/ 340882 h 6858000"/>
              <a:gd name="connsiteX5058" fmla="*/ 7279833 w 12192000"/>
              <a:gd name="connsiteY5058" fmla="*/ 343310 h 6858000"/>
              <a:gd name="connsiteX5059" fmla="*/ 7277618 w 12192000"/>
              <a:gd name="connsiteY5059" fmla="*/ 351405 h 6858000"/>
              <a:gd name="connsiteX5060" fmla="*/ 7285739 w 12192000"/>
              <a:gd name="connsiteY5060" fmla="*/ 353428 h 6858000"/>
              <a:gd name="connsiteX5061" fmla="*/ 7286477 w 12192000"/>
              <a:gd name="connsiteY5061" fmla="*/ 363951 h 6858000"/>
              <a:gd name="connsiteX5062" fmla="*/ 7299765 w 12192000"/>
              <a:gd name="connsiteY5062" fmla="*/ 376092 h 6858000"/>
              <a:gd name="connsiteX5063" fmla="*/ 7299765 w 12192000"/>
              <a:gd name="connsiteY5063" fmla="*/ 383782 h 6858000"/>
              <a:gd name="connsiteX5064" fmla="*/ 7309363 w 12192000"/>
              <a:gd name="connsiteY5064" fmla="*/ 390257 h 6858000"/>
              <a:gd name="connsiteX5065" fmla="*/ 7309363 w 12192000"/>
              <a:gd name="connsiteY5065" fmla="*/ 399161 h 6858000"/>
              <a:gd name="connsiteX5066" fmla="*/ 7311577 w 12192000"/>
              <a:gd name="connsiteY5066" fmla="*/ 409683 h 6858000"/>
              <a:gd name="connsiteX5067" fmla="*/ 7307148 w 12192000"/>
              <a:gd name="connsiteY5067" fmla="*/ 416968 h 6858000"/>
              <a:gd name="connsiteX5068" fmla="*/ 7311577 w 12192000"/>
              <a:gd name="connsiteY5068" fmla="*/ 421420 h 6858000"/>
              <a:gd name="connsiteX5069" fmla="*/ 7316007 w 12192000"/>
              <a:gd name="connsiteY5069" fmla="*/ 429110 h 6858000"/>
              <a:gd name="connsiteX5070" fmla="*/ 7336678 w 12192000"/>
              <a:gd name="connsiteY5070" fmla="*/ 435585 h 6858000"/>
              <a:gd name="connsiteX5071" fmla="*/ 7345537 w 12192000"/>
              <a:gd name="connsiteY5071" fmla="*/ 428705 h 6858000"/>
              <a:gd name="connsiteX5072" fmla="*/ 7349228 w 12192000"/>
              <a:gd name="connsiteY5072" fmla="*/ 429110 h 6858000"/>
              <a:gd name="connsiteX5073" fmla="*/ 7355872 w 12192000"/>
              <a:gd name="connsiteY5073" fmla="*/ 437609 h 6858000"/>
              <a:gd name="connsiteX5074" fmla="*/ 7364731 w 12192000"/>
              <a:gd name="connsiteY5074" fmla="*/ 442870 h 6858000"/>
              <a:gd name="connsiteX5075" fmla="*/ 7366207 w 12192000"/>
              <a:gd name="connsiteY5075" fmla="*/ 454202 h 6858000"/>
              <a:gd name="connsiteX5076" fmla="*/ 7370637 w 12192000"/>
              <a:gd name="connsiteY5076" fmla="*/ 457440 h 6858000"/>
              <a:gd name="connsiteX5077" fmla="*/ 7386140 w 12192000"/>
              <a:gd name="connsiteY5077" fmla="*/ 457440 h 6858000"/>
              <a:gd name="connsiteX5078" fmla="*/ 7392784 w 12192000"/>
              <a:gd name="connsiteY5078" fmla="*/ 462701 h 6858000"/>
              <a:gd name="connsiteX5079" fmla="*/ 7406811 w 12192000"/>
              <a:gd name="connsiteY5079" fmla="*/ 463106 h 6858000"/>
              <a:gd name="connsiteX5080" fmla="*/ 7415670 w 12192000"/>
              <a:gd name="connsiteY5080" fmla="*/ 470391 h 6858000"/>
              <a:gd name="connsiteX5081" fmla="*/ 7420837 w 12192000"/>
              <a:gd name="connsiteY5081" fmla="*/ 470795 h 6858000"/>
              <a:gd name="connsiteX5082" fmla="*/ 7431911 w 12192000"/>
              <a:gd name="connsiteY5082" fmla="*/ 460273 h 6858000"/>
              <a:gd name="connsiteX5083" fmla="*/ 7440032 w 12192000"/>
              <a:gd name="connsiteY5083" fmla="*/ 459463 h 6858000"/>
              <a:gd name="connsiteX5084" fmla="*/ 7445938 w 12192000"/>
              <a:gd name="connsiteY5084" fmla="*/ 457035 h 6858000"/>
              <a:gd name="connsiteX5085" fmla="*/ 7446676 w 12192000"/>
              <a:gd name="connsiteY5085" fmla="*/ 442465 h 6858000"/>
              <a:gd name="connsiteX5086" fmla="*/ 7439294 w 12192000"/>
              <a:gd name="connsiteY5086" fmla="*/ 436395 h 6858000"/>
              <a:gd name="connsiteX5087" fmla="*/ 7442247 w 12192000"/>
              <a:gd name="connsiteY5087" fmla="*/ 431943 h 6858000"/>
              <a:gd name="connsiteX5088" fmla="*/ 7442247 w 12192000"/>
              <a:gd name="connsiteY5088" fmla="*/ 428705 h 6858000"/>
              <a:gd name="connsiteX5089" fmla="*/ 7431173 w 12192000"/>
              <a:gd name="connsiteY5089" fmla="*/ 424658 h 6858000"/>
              <a:gd name="connsiteX5090" fmla="*/ 7429696 w 12192000"/>
              <a:gd name="connsiteY5090" fmla="*/ 417373 h 6858000"/>
              <a:gd name="connsiteX5091" fmla="*/ 7422314 w 12192000"/>
              <a:gd name="connsiteY5091" fmla="*/ 422634 h 6858000"/>
              <a:gd name="connsiteX5092" fmla="*/ 7416408 w 12192000"/>
              <a:gd name="connsiteY5092" fmla="*/ 422230 h 6858000"/>
              <a:gd name="connsiteX5093" fmla="*/ 7406811 w 12192000"/>
              <a:gd name="connsiteY5093" fmla="*/ 426277 h 6858000"/>
              <a:gd name="connsiteX5094" fmla="*/ 7394999 w 12192000"/>
              <a:gd name="connsiteY5094" fmla="*/ 420611 h 6858000"/>
              <a:gd name="connsiteX5095" fmla="*/ 7386140 w 12192000"/>
              <a:gd name="connsiteY5095" fmla="*/ 409683 h 6858000"/>
              <a:gd name="connsiteX5096" fmla="*/ 7372852 w 12192000"/>
              <a:gd name="connsiteY5096" fmla="*/ 404017 h 6858000"/>
              <a:gd name="connsiteX5097" fmla="*/ 7369899 w 12192000"/>
              <a:gd name="connsiteY5097" fmla="*/ 393900 h 6858000"/>
              <a:gd name="connsiteX5098" fmla="*/ 7363254 w 12192000"/>
              <a:gd name="connsiteY5098" fmla="*/ 381353 h 6858000"/>
              <a:gd name="connsiteX5099" fmla="*/ 7372852 w 12192000"/>
              <a:gd name="connsiteY5099" fmla="*/ 382163 h 6858000"/>
              <a:gd name="connsiteX5100" fmla="*/ 7378758 w 12192000"/>
              <a:gd name="connsiteY5100" fmla="*/ 376092 h 6858000"/>
              <a:gd name="connsiteX5101" fmla="*/ 7375805 w 12192000"/>
              <a:gd name="connsiteY5101" fmla="*/ 371236 h 6858000"/>
              <a:gd name="connsiteX5102" fmla="*/ 7378019 w 12192000"/>
              <a:gd name="connsiteY5102" fmla="*/ 365974 h 6858000"/>
              <a:gd name="connsiteX5103" fmla="*/ 7375066 w 12192000"/>
              <a:gd name="connsiteY5103" fmla="*/ 359904 h 6858000"/>
              <a:gd name="connsiteX5104" fmla="*/ 7377281 w 12192000"/>
              <a:gd name="connsiteY5104" fmla="*/ 354238 h 6858000"/>
              <a:gd name="connsiteX5105" fmla="*/ 7388355 w 12192000"/>
              <a:gd name="connsiteY5105" fmla="*/ 353833 h 6858000"/>
              <a:gd name="connsiteX5106" fmla="*/ 7399428 w 12192000"/>
              <a:gd name="connsiteY5106" fmla="*/ 360713 h 6858000"/>
              <a:gd name="connsiteX5107" fmla="*/ 7413455 w 12192000"/>
              <a:gd name="connsiteY5107" fmla="*/ 363141 h 6858000"/>
              <a:gd name="connsiteX5108" fmla="*/ 7420837 w 12192000"/>
              <a:gd name="connsiteY5108" fmla="*/ 372854 h 6858000"/>
              <a:gd name="connsiteX5109" fmla="*/ 7429696 w 12192000"/>
              <a:gd name="connsiteY5109" fmla="*/ 379735 h 6858000"/>
              <a:gd name="connsiteX5110" fmla="*/ 7446676 w 12192000"/>
              <a:gd name="connsiteY5110" fmla="*/ 380544 h 6858000"/>
              <a:gd name="connsiteX5111" fmla="*/ 7450367 w 12192000"/>
              <a:gd name="connsiteY5111" fmla="*/ 386615 h 6858000"/>
              <a:gd name="connsiteX5112" fmla="*/ 7461441 w 12192000"/>
              <a:gd name="connsiteY5112" fmla="*/ 387424 h 6858000"/>
              <a:gd name="connsiteX5113" fmla="*/ 7493185 w 12192000"/>
              <a:gd name="connsiteY5113" fmla="*/ 401589 h 6858000"/>
              <a:gd name="connsiteX5114" fmla="*/ 7505735 w 12192000"/>
              <a:gd name="connsiteY5114" fmla="*/ 413326 h 6858000"/>
              <a:gd name="connsiteX5115" fmla="*/ 7511641 w 12192000"/>
              <a:gd name="connsiteY5115" fmla="*/ 405636 h 6858000"/>
              <a:gd name="connsiteX5116" fmla="*/ 7519762 w 12192000"/>
              <a:gd name="connsiteY5116" fmla="*/ 399161 h 6858000"/>
              <a:gd name="connsiteX5117" fmla="*/ 7519762 w 12192000"/>
              <a:gd name="connsiteY5117" fmla="*/ 389448 h 6858000"/>
              <a:gd name="connsiteX5118" fmla="*/ 7527145 w 12192000"/>
              <a:gd name="connsiteY5118" fmla="*/ 389043 h 6858000"/>
              <a:gd name="connsiteX5119" fmla="*/ 7534527 w 12192000"/>
              <a:gd name="connsiteY5119" fmla="*/ 380949 h 6858000"/>
              <a:gd name="connsiteX5120" fmla="*/ 7521239 w 12192000"/>
              <a:gd name="connsiteY5120" fmla="*/ 362737 h 6858000"/>
              <a:gd name="connsiteX5121" fmla="*/ 7499830 w 12192000"/>
              <a:gd name="connsiteY5121" fmla="*/ 342096 h 6858000"/>
              <a:gd name="connsiteX5122" fmla="*/ 7494662 w 12192000"/>
              <a:gd name="connsiteY5122" fmla="*/ 328336 h 6858000"/>
              <a:gd name="connsiteX5123" fmla="*/ 7495400 w 12192000"/>
              <a:gd name="connsiteY5123" fmla="*/ 320646 h 6858000"/>
              <a:gd name="connsiteX5124" fmla="*/ 7508688 w 12192000"/>
              <a:gd name="connsiteY5124" fmla="*/ 310528 h 6858000"/>
              <a:gd name="connsiteX5125" fmla="*/ 7519762 w 12192000"/>
              <a:gd name="connsiteY5125" fmla="*/ 296768 h 6858000"/>
              <a:gd name="connsiteX5126" fmla="*/ 7522715 w 12192000"/>
              <a:gd name="connsiteY5126" fmla="*/ 285031 h 6858000"/>
              <a:gd name="connsiteX5127" fmla="*/ 7531574 w 12192000"/>
              <a:gd name="connsiteY5127" fmla="*/ 277746 h 6858000"/>
              <a:gd name="connsiteX5128" fmla="*/ 7542648 w 12192000"/>
              <a:gd name="connsiteY5128" fmla="*/ 275723 h 6858000"/>
              <a:gd name="connsiteX5129" fmla="*/ 7558889 w 12192000"/>
              <a:gd name="connsiteY5129" fmla="*/ 263581 h 6858000"/>
              <a:gd name="connsiteX5130" fmla="*/ 7570701 w 12192000"/>
              <a:gd name="connsiteY5130" fmla="*/ 241322 h 6858000"/>
              <a:gd name="connsiteX5131" fmla="*/ 7577345 w 12192000"/>
              <a:gd name="connsiteY5131" fmla="*/ 236466 h 6858000"/>
              <a:gd name="connsiteX5132" fmla="*/ 7589895 w 12192000"/>
              <a:gd name="connsiteY5132" fmla="*/ 238084 h 6858000"/>
              <a:gd name="connsiteX5133" fmla="*/ 7599492 w 12192000"/>
              <a:gd name="connsiteY5133" fmla="*/ 245369 h 6858000"/>
              <a:gd name="connsiteX5134" fmla="*/ 7613519 w 12192000"/>
              <a:gd name="connsiteY5134" fmla="*/ 243750 h 6858000"/>
              <a:gd name="connsiteX5135" fmla="*/ 7629022 w 12192000"/>
              <a:gd name="connsiteY5135" fmla="*/ 245369 h 6858000"/>
              <a:gd name="connsiteX5136" fmla="*/ 7634190 w 12192000"/>
              <a:gd name="connsiteY5136" fmla="*/ 251440 h 6858000"/>
              <a:gd name="connsiteX5137" fmla="*/ 7632713 w 12192000"/>
              <a:gd name="connsiteY5137" fmla="*/ 261153 h 6858000"/>
              <a:gd name="connsiteX5138" fmla="*/ 7645264 w 12192000"/>
              <a:gd name="connsiteY5138" fmla="*/ 251035 h 6858000"/>
              <a:gd name="connsiteX5139" fmla="*/ 7657075 w 12192000"/>
              <a:gd name="connsiteY5139" fmla="*/ 259534 h 6858000"/>
              <a:gd name="connsiteX5140" fmla="*/ 7661505 w 12192000"/>
              <a:gd name="connsiteY5140" fmla="*/ 271271 h 6858000"/>
              <a:gd name="connsiteX5141" fmla="*/ 7667411 w 12192000"/>
              <a:gd name="connsiteY5141" fmla="*/ 276128 h 6858000"/>
              <a:gd name="connsiteX5142" fmla="*/ 7665934 w 12192000"/>
              <a:gd name="connsiteY5142" fmla="*/ 259534 h 6858000"/>
              <a:gd name="connsiteX5143" fmla="*/ 7659290 w 12192000"/>
              <a:gd name="connsiteY5143" fmla="*/ 247393 h 6858000"/>
              <a:gd name="connsiteX5144" fmla="*/ 7663720 w 12192000"/>
              <a:gd name="connsiteY5144" fmla="*/ 242132 h 6858000"/>
              <a:gd name="connsiteX5145" fmla="*/ 7662981 w 12192000"/>
              <a:gd name="connsiteY5145" fmla="*/ 221086 h 6858000"/>
              <a:gd name="connsiteX5146" fmla="*/ 7666673 w 12192000"/>
              <a:gd name="connsiteY5146" fmla="*/ 214611 h 6858000"/>
              <a:gd name="connsiteX5147" fmla="*/ 7662243 w 12192000"/>
              <a:gd name="connsiteY5147" fmla="*/ 211373 h 6858000"/>
              <a:gd name="connsiteX5148" fmla="*/ 7661505 w 12192000"/>
              <a:gd name="connsiteY5148" fmla="*/ 206112 h 6858000"/>
              <a:gd name="connsiteX5149" fmla="*/ 7663720 w 12192000"/>
              <a:gd name="connsiteY5149" fmla="*/ 201660 h 6858000"/>
              <a:gd name="connsiteX5150" fmla="*/ 7661505 w 12192000"/>
              <a:gd name="connsiteY5150" fmla="*/ 195185 h 6858000"/>
              <a:gd name="connsiteX5151" fmla="*/ 7663720 w 12192000"/>
              <a:gd name="connsiteY5151" fmla="*/ 190733 h 6858000"/>
              <a:gd name="connsiteX5152" fmla="*/ 7656337 w 12192000"/>
              <a:gd name="connsiteY5152" fmla="*/ 183448 h 6858000"/>
              <a:gd name="connsiteX5153" fmla="*/ 7645264 w 12192000"/>
              <a:gd name="connsiteY5153" fmla="*/ 177377 h 6858000"/>
              <a:gd name="connsiteX5154" fmla="*/ 7630499 w 12192000"/>
              <a:gd name="connsiteY5154" fmla="*/ 178187 h 6858000"/>
              <a:gd name="connsiteX5155" fmla="*/ 7626807 w 12192000"/>
              <a:gd name="connsiteY5155" fmla="*/ 166855 h 6858000"/>
              <a:gd name="connsiteX5156" fmla="*/ 7630499 w 12192000"/>
              <a:gd name="connsiteY5156" fmla="*/ 155118 h 6858000"/>
              <a:gd name="connsiteX5157" fmla="*/ 7630499 w 12192000"/>
              <a:gd name="connsiteY5157" fmla="*/ 134073 h 6858000"/>
              <a:gd name="connsiteX5158" fmla="*/ 7634190 w 12192000"/>
              <a:gd name="connsiteY5158" fmla="*/ 131240 h 6858000"/>
              <a:gd name="connsiteX5159" fmla="*/ 7631975 w 12192000"/>
              <a:gd name="connsiteY5159" fmla="*/ 124764 h 6858000"/>
              <a:gd name="connsiteX5160" fmla="*/ 7631975 w 12192000"/>
              <a:gd name="connsiteY5160" fmla="*/ 115861 h 6858000"/>
              <a:gd name="connsiteX5161" fmla="*/ 7636405 w 12192000"/>
              <a:gd name="connsiteY5161" fmla="*/ 113028 h 6858000"/>
              <a:gd name="connsiteX5162" fmla="*/ 7631237 w 12192000"/>
              <a:gd name="connsiteY5162" fmla="*/ 106552 h 6858000"/>
              <a:gd name="connsiteX5163" fmla="*/ 7631237 w 12192000"/>
              <a:gd name="connsiteY5163" fmla="*/ 96030 h 6858000"/>
              <a:gd name="connsiteX5164" fmla="*/ 7623854 w 12192000"/>
              <a:gd name="connsiteY5164" fmla="*/ 76603 h 6858000"/>
              <a:gd name="connsiteX5165" fmla="*/ 7609090 w 12192000"/>
              <a:gd name="connsiteY5165" fmla="*/ 67295 h 6858000"/>
              <a:gd name="connsiteX5166" fmla="*/ 7584728 w 12192000"/>
              <a:gd name="connsiteY5166" fmla="*/ 49083 h 6858000"/>
              <a:gd name="connsiteX5167" fmla="*/ 7583989 w 12192000"/>
              <a:gd name="connsiteY5167" fmla="*/ 44226 h 6858000"/>
              <a:gd name="connsiteX5168" fmla="*/ 7595801 w 12192000"/>
              <a:gd name="connsiteY5168" fmla="*/ 44226 h 6858000"/>
              <a:gd name="connsiteX5169" fmla="*/ 7615734 w 12192000"/>
              <a:gd name="connsiteY5169" fmla="*/ 56772 h 6858000"/>
              <a:gd name="connsiteX5170" fmla="*/ 7628284 w 12192000"/>
              <a:gd name="connsiteY5170" fmla="*/ 56368 h 6858000"/>
              <a:gd name="connsiteX5171" fmla="*/ 7635666 w 12192000"/>
              <a:gd name="connsiteY5171" fmla="*/ 52320 h 6858000"/>
              <a:gd name="connsiteX5172" fmla="*/ 7654122 w 12192000"/>
              <a:gd name="connsiteY5172" fmla="*/ 51106 h 6858000"/>
              <a:gd name="connsiteX5173" fmla="*/ 7681438 w 12192000"/>
              <a:gd name="connsiteY5173" fmla="*/ 53535 h 6858000"/>
              <a:gd name="connsiteX5174" fmla="*/ 7693249 w 12192000"/>
              <a:gd name="connsiteY5174" fmla="*/ 60819 h 6858000"/>
              <a:gd name="connsiteX5175" fmla="*/ 7693249 w 12192000"/>
              <a:gd name="connsiteY5175" fmla="*/ 68914 h 6858000"/>
              <a:gd name="connsiteX5176" fmla="*/ 7703585 w 12192000"/>
              <a:gd name="connsiteY5176" fmla="*/ 80651 h 6858000"/>
              <a:gd name="connsiteX5177" fmla="*/ 7714658 w 12192000"/>
              <a:gd name="connsiteY5177" fmla="*/ 81865 h 6858000"/>
              <a:gd name="connsiteX5178" fmla="*/ 7716873 w 12192000"/>
              <a:gd name="connsiteY5178" fmla="*/ 89149 h 6858000"/>
              <a:gd name="connsiteX5179" fmla="*/ 7730900 w 12192000"/>
              <a:gd name="connsiteY5179" fmla="*/ 105743 h 6858000"/>
              <a:gd name="connsiteX5180" fmla="*/ 7728685 w 12192000"/>
              <a:gd name="connsiteY5180" fmla="*/ 112623 h 6858000"/>
              <a:gd name="connsiteX5181" fmla="*/ 7711706 w 12192000"/>
              <a:gd name="connsiteY5181" fmla="*/ 112218 h 6858000"/>
              <a:gd name="connsiteX5182" fmla="*/ 7706538 w 12192000"/>
              <a:gd name="connsiteY5182" fmla="*/ 118289 h 6858000"/>
              <a:gd name="connsiteX5183" fmla="*/ 7691035 w 12192000"/>
              <a:gd name="connsiteY5183" fmla="*/ 118694 h 6858000"/>
              <a:gd name="connsiteX5184" fmla="*/ 7686605 w 12192000"/>
              <a:gd name="connsiteY5184" fmla="*/ 123550 h 6858000"/>
              <a:gd name="connsiteX5185" fmla="*/ 7688082 w 12192000"/>
              <a:gd name="connsiteY5185" fmla="*/ 128812 h 6858000"/>
              <a:gd name="connsiteX5186" fmla="*/ 7683652 w 12192000"/>
              <a:gd name="connsiteY5186" fmla="*/ 135692 h 6858000"/>
              <a:gd name="connsiteX5187" fmla="*/ 7678485 w 12192000"/>
              <a:gd name="connsiteY5187" fmla="*/ 132859 h 6858000"/>
              <a:gd name="connsiteX5188" fmla="*/ 7675532 w 12192000"/>
              <a:gd name="connsiteY5188" fmla="*/ 138120 h 6858000"/>
              <a:gd name="connsiteX5189" fmla="*/ 7674793 w 12192000"/>
              <a:gd name="connsiteY5189" fmla="*/ 151475 h 6858000"/>
              <a:gd name="connsiteX5190" fmla="*/ 7682176 w 12192000"/>
              <a:gd name="connsiteY5190" fmla="*/ 155118 h 6858000"/>
              <a:gd name="connsiteX5191" fmla="*/ 7702847 w 12192000"/>
              <a:gd name="connsiteY5191" fmla="*/ 170902 h 6858000"/>
              <a:gd name="connsiteX5192" fmla="*/ 7722779 w 12192000"/>
              <a:gd name="connsiteY5192" fmla="*/ 194780 h 6858000"/>
              <a:gd name="connsiteX5193" fmla="*/ 7731638 w 12192000"/>
              <a:gd name="connsiteY5193" fmla="*/ 194780 h 6858000"/>
              <a:gd name="connsiteX5194" fmla="*/ 7744926 w 12192000"/>
              <a:gd name="connsiteY5194" fmla="*/ 186281 h 6858000"/>
              <a:gd name="connsiteX5195" fmla="*/ 7750832 w 12192000"/>
              <a:gd name="connsiteY5195" fmla="*/ 196399 h 6858000"/>
              <a:gd name="connsiteX5196" fmla="*/ 7756000 w 12192000"/>
              <a:gd name="connsiteY5196" fmla="*/ 190733 h 6858000"/>
              <a:gd name="connsiteX5197" fmla="*/ 7766336 w 12192000"/>
              <a:gd name="connsiteY5197" fmla="*/ 190733 h 6858000"/>
              <a:gd name="connsiteX5198" fmla="*/ 7769289 w 12192000"/>
              <a:gd name="connsiteY5198" fmla="*/ 185876 h 6858000"/>
              <a:gd name="connsiteX5199" fmla="*/ 7786268 w 12192000"/>
              <a:gd name="connsiteY5199" fmla="*/ 178591 h 6858000"/>
              <a:gd name="connsiteX5200" fmla="*/ 7789959 w 12192000"/>
              <a:gd name="connsiteY5200" fmla="*/ 168878 h 6858000"/>
              <a:gd name="connsiteX5201" fmla="*/ 7785530 w 12192000"/>
              <a:gd name="connsiteY5201" fmla="*/ 155118 h 6858000"/>
              <a:gd name="connsiteX5202" fmla="*/ 7792174 w 12192000"/>
              <a:gd name="connsiteY5202" fmla="*/ 144595 h 6858000"/>
              <a:gd name="connsiteX5203" fmla="*/ 7791436 w 12192000"/>
              <a:gd name="connsiteY5203" fmla="*/ 136096 h 6858000"/>
              <a:gd name="connsiteX5204" fmla="*/ 7784053 w 12192000"/>
              <a:gd name="connsiteY5204" fmla="*/ 127597 h 6858000"/>
              <a:gd name="connsiteX5205" fmla="*/ 7789221 w 12192000"/>
              <a:gd name="connsiteY5205" fmla="*/ 123955 h 6858000"/>
              <a:gd name="connsiteX5206" fmla="*/ 7815798 w 12192000"/>
              <a:gd name="connsiteY5206" fmla="*/ 120717 h 6858000"/>
              <a:gd name="connsiteX5207" fmla="*/ 7820227 w 12192000"/>
              <a:gd name="connsiteY5207" fmla="*/ 115861 h 6858000"/>
              <a:gd name="connsiteX5208" fmla="*/ 7836469 w 12192000"/>
              <a:gd name="connsiteY5208" fmla="*/ 121122 h 6858000"/>
              <a:gd name="connsiteX5209" fmla="*/ 7834254 w 12192000"/>
              <a:gd name="connsiteY5209" fmla="*/ 114242 h 6858000"/>
              <a:gd name="connsiteX5210" fmla="*/ 7820966 w 12192000"/>
              <a:gd name="connsiteY5210" fmla="*/ 105338 h 6858000"/>
              <a:gd name="connsiteX5211" fmla="*/ 7816536 w 12192000"/>
              <a:gd name="connsiteY5211" fmla="*/ 96030 h 6858000"/>
              <a:gd name="connsiteX5212" fmla="*/ 7821704 w 12192000"/>
              <a:gd name="connsiteY5212" fmla="*/ 96030 h 6858000"/>
              <a:gd name="connsiteX5213" fmla="*/ 7829086 w 12192000"/>
              <a:gd name="connsiteY5213" fmla="*/ 102910 h 6858000"/>
              <a:gd name="connsiteX5214" fmla="*/ 7837207 w 12192000"/>
              <a:gd name="connsiteY5214" fmla="*/ 98458 h 6858000"/>
              <a:gd name="connsiteX5215" fmla="*/ 7855663 w 12192000"/>
              <a:gd name="connsiteY5215" fmla="*/ 77817 h 6858000"/>
              <a:gd name="connsiteX5216" fmla="*/ 7861569 w 12192000"/>
              <a:gd name="connsiteY5216" fmla="*/ 76603 h 6858000"/>
              <a:gd name="connsiteX5217" fmla="*/ 7882240 w 12192000"/>
              <a:gd name="connsiteY5217" fmla="*/ 53535 h 6858000"/>
              <a:gd name="connsiteX5218" fmla="*/ 7882240 w 12192000"/>
              <a:gd name="connsiteY5218" fmla="*/ 48273 h 6858000"/>
              <a:gd name="connsiteX5219" fmla="*/ 7888146 w 12192000"/>
              <a:gd name="connsiteY5219" fmla="*/ 45440 h 6858000"/>
              <a:gd name="connsiteX5220" fmla="*/ 7898481 w 12192000"/>
              <a:gd name="connsiteY5220" fmla="*/ 47059 h 6858000"/>
              <a:gd name="connsiteX5221" fmla="*/ 7912508 w 12192000"/>
              <a:gd name="connsiteY5221" fmla="*/ 41393 h 6858000"/>
              <a:gd name="connsiteX5222" fmla="*/ 7914723 w 12192000"/>
              <a:gd name="connsiteY5222" fmla="*/ 35323 h 6858000"/>
              <a:gd name="connsiteX5223" fmla="*/ 7933917 w 12192000"/>
              <a:gd name="connsiteY5223" fmla="*/ 30061 h 6858000"/>
              <a:gd name="connsiteX5224" fmla="*/ 7935393 w 12192000"/>
              <a:gd name="connsiteY5224" fmla="*/ 36941 h 6858000"/>
              <a:gd name="connsiteX5225" fmla="*/ 7939085 w 12192000"/>
              <a:gd name="connsiteY5225" fmla="*/ 37346 h 6858000"/>
              <a:gd name="connsiteX5226" fmla="*/ 7940561 w 12192000"/>
              <a:gd name="connsiteY5226" fmla="*/ 44226 h 6858000"/>
              <a:gd name="connsiteX5227" fmla="*/ 7936870 w 12192000"/>
              <a:gd name="connsiteY5227" fmla="*/ 49892 h 6858000"/>
              <a:gd name="connsiteX5228" fmla="*/ 7942776 w 12192000"/>
              <a:gd name="connsiteY5228" fmla="*/ 53130 h 6858000"/>
              <a:gd name="connsiteX5229" fmla="*/ 7953849 w 12192000"/>
              <a:gd name="connsiteY5229" fmla="*/ 42607 h 6858000"/>
              <a:gd name="connsiteX5230" fmla="*/ 7955326 w 12192000"/>
              <a:gd name="connsiteY5230" fmla="*/ 36132 h 6858000"/>
              <a:gd name="connsiteX5231" fmla="*/ 7949420 w 12192000"/>
              <a:gd name="connsiteY5231" fmla="*/ 33704 h 6858000"/>
              <a:gd name="connsiteX5232" fmla="*/ 7942038 w 12192000"/>
              <a:gd name="connsiteY5232" fmla="*/ 26823 h 6858000"/>
              <a:gd name="connsiteX5233" fmla="*/ 7941299 w 12192000"/>
              <a:gd name="connsiteY5233" fmla="*/ 22372 h 6858000"/>
              <a:gd name="connsiteX5234" fmla="*/ 7959755 w 12192000"/>
              <a:gd name="connsiteY5234" fmla="*/ 5778 h 6858000"/>
              <a:gd name="connsiteX5235" fmla="*/ 7962708 w 12192000"/>
              <a:gd name="connsiteY5235" fmla="*/ 5778 h 6858000"/>
              <a:gd name="connsiteX5236" fmla="*/ 7964185 w 12192000"/>
              <a:gd name="connsiteY5236" fmla="*/ 11444 h 6858000"/>
              <a:gd name="connsiteX5237" fmla="*/ 7960494 w 12192000"/>
              <a:gd name="connsiteY5237" fmla="*/ 13468 h 6858000"/>
              <a:gd name="connsiteX5238" fmla="*/ 7957541 w 12192000"/>
              <a:gd name="connsiteY5238" fmla="*/ 17515 h 6858000"/>
              <a:gd name="connsiteX5239" fmla="*/ 7966400 w 12192000"/>
              <a:gd name="connsiteY5239" fmla="*/ 26823 h 6858000"/>
              <a:gd name="connsiteX5240" fmla="*/ 7973044 w 12192000"/>
              <a:gd name="connsiteY5240" fmla="*/ 25205 h 6858000"/>
              <a:gd name="connsiteX5241" fmla="*/ 7978212 w 12192000"/>
              <a:gd name="connsiteY5241" fmla="*/ 18729 h 6858000"/>
              <a:gd name="connsiteX5242" fmla="*/ 7974520 w 12192000"/>
              <a:gd name="connsiteY5242" fmla="*/ 13063 h 6858000"/>
              <a:gd name="connsiteX5243" fmla="*/ 7971567 w 12192000"/>
              <a:gd name="connsiteY5243" fmla="*/ 4564 h 6858000"/>
              <a:gd name="connsiteX5244" fmla="*/ 7967876 w 12192000"/>
              <a:gd name="connsiteY5244" fmla="*/ 517 h 6858000"/>
              <a:gd name="connsiteX5245" fmla="*/ 7968568 w 12192000"/>
              <a:gd name="connsiteY5245" fmla="*/ 0 h 6858000"/>
              <a:gd name="connsiteX5246" fmla="*/ 7987332 w 12192000"/>
              <a:gd name="connsiteY5246" fmla="*/ 0 h 6858000"/>
              <a:gd name="connsiteX5247" fmla="*/ 7989285 w 12192000"/>
              <a:gd name="connsiteY5247" fmla="*/ 2945 h 6858000"/>
              <a:gd name="connsiteX5248" fmla="*/ 7995929 w 12192000"/>
              <a:gd name="connsiteY5248" fmla="*/ 4159 h 6858000"/>
              <a:gd name="connsiteX5249" fmla="*/ 8001835 w 12192000"/>
              <a:gd name="connsiteY5249" fmla="*/ 1326 h 6858000"/>
              <a:gd name="connsiteX5250" fmla="*/ 8013647 w 12192000"/>
              <a:gd name="connsiteY5250" fmla="*/ 11444 h 6858000"/>
              <a:gd name="connsiteX5251" fmla="*/ 8007003 w 12192000"/>
              <a:gd name="connsiteY5251" fmla="*/ 14682 h 6858000"/>
              <a:gd name="connsiteX5252" fmla="*/ 8004788 w 12192000"/>
              <a:gd name="connsiteY5252" fmla="*/ 18325 h 6858000"/>
              <a:gd name="connsiteX5253" fmla="*/ 8011433 w 12192000"/>
              <a:gd name="connsiteY5253" fmla="*/ 28038 h 6858000"/>
              <a:gd name="connsiteX5254" fmla="*/ 8007003 w 12192000"/>
              <a:gd name="connsiteY5254" fmla="*/ 34513 h 6858000"/>
              <a:gd name="connsiteX5255" fmla="*/ 7997406 w 12192000"/>
              <a:gd name="connsiteY5255" fmla="*/ 34918 h 6858000"/>
              <a:gd name="connsiteX5256" fmla="*/ 7987070 w 12192000"/>
              <a:gd name="connsiteY5256" fmla="*/ 43822 h 6858000"/>
              <a:gd name="connsiteX5257" fmla="*/ 7989285 w 12192000"/>
              <a:gd name="connsiteY5257" fmla="*/ 51511 h 6858000"/>
              <a:gd name="connsiteX5258" fmla="*/ 7997406 w 12192000"/>
              <a:gd name="connsiteY5258" fmla="*/ 53130 h 6858000"/>
              <a:gd name="connsiteX5259" fmla="*/ 8004050 w 12192000"/>
              <a:gd name="connsiteY5259" fmla="*/ 51106 h 6858000"/>
              <a:gd name="connsiteX5260" fmla="*/ 8010694 w 12192000"/>
              <a:gd name="connsiteY5260" fmla="*/ 51511 h 6858000"/>
              <a:gd name="connsiteX5261" fmla="*/ 8017338 w 12192000"/>
              <a:gd name="connsiteY5261" fmla="*/ 47059 h 6858000"/>
              <a:gd name="connsiteX5262" fmla="*/ 8027674 w 12192000"/>
              <a:gd name="connsiteY5262" fmla="*/ 50702 h 6858000"/>
              <a:gd name="connsiteX5263" fmla="*/ 8027674 w 12192000"/>
              <a:gd name="connsiteY5263" fmla="*/ 61629 h 6858000"/>
              <a:gd name="connsiteX5264" fmla="*/ 8032842 w 12192000"/>
              <a:gd name="connsiteY5264" fmla="*/ 50702 h 6858000"/>
              <a:gd name="connsiteX5265" fmla="*/ 8043177 w 12192000"/>
              <a:gd name="connsiteY5265" fmla="*/ 39370 h 6858000"/>
              <a:gd name="connsiteX5266" fmla="*/ 8048345 w 12192000"/>
              <a:gd name="connsiteY5266" fmla="*/ 38965 h 6858000"/>
              <a:gd name="connsiteX5267" fmla="*/ 8052774 w 12192000"/>
              <a:gd name="connsiteY5267" fmla="*/ 45036 h 6858000"/>
              <a:gd name="connsiteX5268" fmla="*/ 8060157 w 12192000"/>
              <a:gd name="connsiteY5268" fmla="*/ 50702 h 6858000"/>
              <a:gd name="connsiteX5269" fmla="*/ 8063848 w 12192000"/>
              <a:gd name="connsiteY5269" fmla="*/ 46655 h 6858000"/>
              <a:gd name="connsiteX5270" fmla="*/ 8061633 w 12192000"/>
              <a:gd name="connsiteY5270" fmla="*/ 41393 h 6858000"/>
              <a:gd name="connsiteX5271" fmla="*/ 8063848 w 12192000"/>
              <a:gd name="connsiteY5271" fmla="*/ 35727 h 6858000"/>
              <a:gd name="connsiteX5272" fmla="*/ 8056465 w 12192000"/>
              <a:gd name="connsiteY5272" fmla="*/ 30871 h 6858000"/>
              <a:gd name="connsiteX5273" fmla="*/ 8056465 w 12192000"/>
              <a:gd name="connsiteY5273" fmla="*/ 26823 h 6858000"/>
              <a:gd name="connsiteX5274" fmla="*/ 8065324 w 12192000"/>
              <a:gd name="connsiteY5274" fmla="*/ 17920 h 6858000"/>
              <a:gd name="connsiteX5275" fmla="*/ 8074921 w 12192000"/>
              <a:gd name="connsiteY5275" fmla="*/ 16706 h 6858000"/>
              <a:gd name="connsiteX5276" fmla="*/ 8077874 w 12192000"/>
              <a:gd name="connsiteY5276" fmla="*/ 11849 h 6858000"/>
              <a:gd name="connsiteX5277" fmla="*/ 8091163 w 12192000"/>
              <a:gd name="connsiteY5277" fmla="*/ 4159 h 6858000"/>
              <a:gd name="connsiteX5278" fmla="*/ 8097069 w 12192000"/>
              <a:gd name="connsiteY5278" fmla="*/ 8207 h 6858000"/>
              <a:gd name="connsiteX5279" fmla="*/ 8103713 w 12192000"/>
              <a:gd name="connsiteY5279" fmla="*/ 8611 h 6858000"/>
              <a:gd name="connsiteX5280" fmla="*/ 8108142 w 12192000"/>
              <a:gd name="connsiteY5280" fmla="*/ 6183 h 6858000"/>
              <a:gd name="connsiteX5281" fmla="*/ 8115525 w 12192000"/>
              <a:gd name="connsiteY5281" fmla="*/ 9016 h 6858000"/>
              <a:gd name="connsiteX5282" fmla="*/ 8136934 w 12192000"/>
              <a:gd name="connsiteY5282" fmla="*/ 9016 h 6858000"/>
              <a:gd name="connsiteX5283" fmla="*/ 8144316 w 12192000"/>
              <a:gd name="connsiteY5283" fmla="*/ 3755 h 6858000"/>
              <a:gd name="connsiteX5284" fmla="*/ 8144316 w 12192000"/>
              <a:gd name="connsiteY5284" fmla="*/ 0 h 6858000"/>
              <a:gd name="connsiteX5285" fmla="*/ 8211777 w 12192000"/>
              <a:gd name="connsiteY5285" fmla="*/ 0 h 6858000"/>
              <a:gd name="connsiteX5286" fmla="*/ 8214450 w 12192000"/>
              <a:gd name="connsiteY5286" fmla="*/ 5374 h 6858000"/>
              <a:gd name="connsiteX5287" fmla="*/ 8212973 w 12192000"/>
              <a:gd name="connsiteY5287" fmla="*/ 12658 h 6858000"/>
              <a:gd name="connsiteX5288" fmla="*/ 8218879 w 12192000"/>
              <a:gd name="connsiteY5288" fmla="*/ 19539 h 6858000"/>
              <a:gd name="connsiteX5289" fmla="*/ 8243979 w 12192000"/>
              <a:gd name="connsiteY5289" fmla="*/ 20348 h 6858000"/>
              <a:gd name="connsiteX5290" fmla="*/ 8249147 w 12192000"/>
              <a:gd name="connsiteY5290" fmla="*/ 15087 h 6858000"/>
              <a:gd name="connsiteX5291" fmla="*/ 8249147 w 12192000"/>
              <a:gd name="connsiteY5291" fmla="*/ 9421 h 6858000"/>
              <a:gd name="connsiteX5292" fmla="*/ 8245456 w 12192000"/>
              <a:gd name="connsiteY5292" fmla="*/ 6183 h 6858000"/>
              <a:gd name="connsiteX5293" fmla="*/ 8240011 w 12192000"/>
              <a:gd name="connsiteY5293" fmla="*/ 0 h 6858000"/>
              <a:gd name="connsiteX5294" fmla="*/ 8797882 w 12192000"/>
              <a:gd name="connsiteY5294" fmla="*/ 0 h 6858000"/>
              <a:gd name="connsiteX5295" fmla="*/ 8798400 w 12192000"/>
              <a:gd name="connsiteY5295" fmla="*/ 4969 h 6858000"/>
              <a:gd name="connsiteX5296" fmla="*/ 8789542 w 12192000"/>
              <a:gd name="connsiteY5296" fmla="*/ 12254 h 6858000"/>
              <a:gd name="connsiteX5297" fmla="*/ 8790280 w 12192000"/>
              <a:gd name="connsiteY5297" fmla="*/ 17110 h 6858000"/>
              <a:gd name="connsiteX5298" fmla="*/ 8783636 w 12192000"/>
              <a:gd name="connsiteY5298" fmla="*/ 24800 h 6858000"/>
              <a:gd name="connsiteX5299" fmla="*/ 8788065 w 12192000"/>
              <a:gd name="connsiteY5299" fmla="*/ 29657 h 6858000"/>
              <a:gd name="connsiteX5300" fmla="*/ 8787327 w 12192000"/>
              <a:gd name="connsiteY5300" fmla="*/ 49487 h 6858000"/>
              <a:gd name="connsiteX5301" fmla="*/ 8776253 w 12192000"/>
              <a:gd name="connsiteY5301" fmla="*/ 54749 h 6858000"/>
              <a:gd name="connsiteX5302" fmla="*/ 8778468 w 12192000"/>
              <a:gd name="connsiteY5302" fmla="*/ 58796 h 6858000"/>
              <a:gd name="connsiteX5303" fmla="*/ 8786589 w 12192000"/>
              <a:gd name="connsiteY5303" fmla="*/ 56772 h 6858000"/>
              <a:gd name="connsiteX5304" fmla="*/ 8788065 w 12192000"/>
              <a:gd name="connsiteY5304" fmla="*/ 62034 h 6858000"/>
              <a:gd name="connsiteX5305" fmla="*/ 8776253 w 12192000"/>
              <a:gd name="connsiteY5305" fmla="*/ 68509 h 6858000"/>
              <a:gd name="connsiteX5306" fmla="*/ 8775515 w 12192000"/>
              <a:gd name="connsiteY5306" fmla="*/ 87531 h 6858000"/>
              <a:gd name="connsiteX5307" fmla="*/ 8771085 w 12192000"/>
              <a:gd name="connsiteY5307" fmla="*/ 93601 h 6858000"/>
              <a:gd name="connsiteX5308" fmla="*/ 8758535 w 12192000"/>
              <a:gd name="connsiteY5308" fmla="*/ 87935 h 6858000"/>
              <a:gd name="connsiteX5309" fmla="*/ 8758535 w 12192000"/>
              <a:gd name="connsiteY5309" fmla="*/ 94006 h 6858000"/>
              <a:gd name="connsiteX5310" fmla="*/ 8768871 w 12192000"/>
              <a:gd name="connsiteY5310" fmla="*/ 104529 h 6858000"/>
              <a:gd name="connsiteX5311" fmla="*/ 8769609 w 12192000"/>
              <a:gd name="connsiteY5311" fmla="*/ 111409 h 6858000"/>
              <a:gd name="connsiteX5312" fmla="*/ 8759274 w 12192000"/>
              <a:gd name="connsiteY5312" fmla="*/ 115861 h 6858000"/>
              <a:gd name="connsiteX5313" fmla="*/ 8751891 w 12192000"/>
              <a:gd name="connsiteY5313" fmla="*/ 125169 h 6858000"/>
              <a:gd name="connsiteX5314" fmla="*/ 8733435 w 12192000"/>
              <a:gd name="connsiteY5314" fmla="*/ 125978 h 6858000"/>
              <a:gd name="connsiteX5315" fmla="*/ 8723838 w 12192000"/>
              <a:gd name="connsiteY5315" fmla="*/ 118694 h 6858000"/>
              <a:gd name="connsiteX5316" fmla="*/ 8738603 w 12192000"/>
              <a:gd name="connsiteY5316" fmla="*/ 111004 h 6858000"/>
              <a:gd name="connsiteX5317" fmla="*/ 8739341 w 12192000"/>
              <a:gd name="connsiteY5317" fmla="*/ 104124 h 6858000"/>
              <a:gd name="connsiteX5318" fmla="*/ 8728267 w 12192000"/>
              <a:gd name="connsiteY5318" fmla="*/ 104124 h 6858000"/>
              <a:gd name="connsiteX5319" fmla="*/ 8726053 w 12192000"/>
              <a:gd name="connsiteY5319" fmla="*/ 110195 h 6858000"/>
              <a:gd name="connsiteX5320" fmla="*/ 8718670 w 12192000"/>
              <a:gd name="connsiteY5320" fmla="*/ 111004 h 6858000"/>
              <a:gd name="connsiteX5321" fmla="*/ 8696523 w 12192000"/>
              <a:gd name="connsiteY5321" fmla="*/ 98863 h 6858000"/>
              <a:gd name="connsiteX5322" fmla="*/ 8691355 w 12192000"/>
              <a:gd name="connsiteY5322" fmla="*/ 104933 h 6858000"/>
              <a:gd name="connsiteX5323" fmla="*/ 8663302 w 12192000"/>
              <a:gd name="connsiteY5323" fmla="*/ 108171 h 6858000"/>
              <a:gd name="connsiteX5324" fmla="*/ 8648537 w 12192000"/>
              <a:gd name="connsiteY5324" fmla="*/ 109385 h 6858000"/>
              <a:gd name="connsiteX5325" fmla="*/ 8641155 w 12192000"/>
              <a:gd name="connsiteY5325" fmla="*/ 121527 h 6858000"/>
              <a:gd name="connsiteX5326" fmla="*/ 8647799 w 12192000"/>
              <a:gd name="connsiteY5326" fmla="*/ 122741 h 6858000"/>
              <a:gd name="connsiteX5327" fmla="*/ 8651490 w 12192000"/>
              <a:gd name="connsiteY5327" fmla="*/ 125978 h 6858000"/>
              <a:gd name="connsiteX5328" fmla="*/ 8657396 w 12192000"/>
              <a:gd name="connsiteY5328" fmla="*/ 117480 h 6858000"/>
              <a:gd name="connsiteX5329" fmla="*/ 8672161 w 12192000"/>
              <a:gd name="connsiteY5329" fmla="*/ 114646 h 6858000"/>
              <a:gd name="connsiteX5330" fmla="*/ 8677328 w 12192000"/>
              <a:gd name="connsiteY5330" fmla="*/ 123550 h 6858000"/>
              <a:gd name="connsiteX5331" fmla="*/ 8689879 w 12192000"/>
              <a:gd name="connsiteY5331" fmla="*/ 135287 h 6858000"/>
              <a:gd name="connsiteX5332" fmla="*/ 8726791 w 12192000"/>
              <a:gd name="connsiteY5332" fmla="*/ 140548 h 6858000"/>
              <a:gd name="connsiteX5333" fmla="*/ 8743032 w 12192000"/>
              <a:gd name="connsiteY5333" fmla="*/ 145000 h 6858000"/>
              <a:gd name="connsiteX5334" fmla="*/ 8761488 w 12192000"/>
              <a:gd name="connsiteY5334" fmla="*/ 142167 h 6858000"/>
              <a:gd name="connsiteX5335" fmla="*/ 8778468 w 12192000"/>
              <a:gd name="connsiteY5335" fmla="*/ 141762 h 6858000"/>
              <a:gd name="connsiteX5336" fmla="*/ 8782159 w 12192000"/>
              <a:gd name="connsiteY5336" fmla="*/ 146619 h 6858000"/>
              <a:gd name="connsiteX5337" fmla="*/ 8801353 w 12192000"/>
              <a:gd name="connsiteY5337" fmla="*/ 150666 h 6858000"/>
              <a:gd name="connsiteX5338" fmla="*/ 8816118 w 12192000"/>
              <a:gd name="connsiteY5338" fmla="*/ 142572 h 6858000"/>
              <a:gd name="connsiteX5339" fmla="*/ 8816118 w 12192000"/>
              <a:gd name="connsiteY5339" fmla="*/ 133263 h 6858000"/>
              <a:gd name="connsiteX5340" fmla="*/ 8810212 w 12192000"/>
              <a:gd name="connsiteY5340" fmla="*/ 126788 h 6858000"/>
              <a:gd name="connsiteX5341" fmla="*/ 8810212 w 12192000"/>
              <a:gd name="connsiteY5341" fmla="*/ 115456 h 6858000"/>
              <a:gd name="connsiteX5342" fmla="*/ 8816118 w 12192000"/>
              <a:gd name="connsiteY5342" fmla="*/ 107362 h 6858000"/>
              <a:gd name="connsiteX5343" fmla="*/ 8825715 w 12192000"/>
              <a:gd name="connsiteY5343" fmla="*/ 103315 h 6858000"/>
              <a:gd name="connsiteX5344" fmla="*/ 8826454 w 12192000"/>
              <a:gd name="connsiteY5344" fmla="*/ 96434 h 6858000"/>
              <a:gd name="connsiteX5345" fmla="*/ 8840480 w 12192000"/>
              <a:gd name="connsiteY5345" fmla="*/ 83888 h 6858000"/>
              <a:gd name="connsiteX5346" fmla="*/ 8841957 w 12192000"/>
              <a:gd name="connsiteY5346" fmla="*/ 75389 h 6858000"/>
              <a:gd name="connsiteX5347" fmla="*/ 8850078 w 12192000"/>
              <a:gd name="connsiteY5347" fmla="*/ 53939 h 6858000"/>
              <a:gd name="connsiteX5348" fmla="*/ 8841957 w 12192000"/>
              <a:gd name="connsiteY5348" fmla="*/ 40179 h 6858000"/>
              <a:gd name="connsiteX5349" fmla="*/ 8844172 w 12192000"/>
              <a:gd name="connsiteY5349" fmla="*/ 24800 h 6858000"/>
              <a:gd name="connsiteX5350" fmla="*/ 8859675 w 12192000"/>
              <a:gd name="connsiteY5350" fmla="*/ 112 h 6858000"/>
              <a:gd name="connsiteX5351" fmla="*/ 8859694 w 12192000"/>
              <a:gd name="connsiteY5351" fmla="*/ 0 h 6858000"/>
              <a:gd name="connsiteX5352" fmla="*/ 12192000 w 12192000"/>
              <a:gd name="connsiteY5352" fmla="*/ 0 h 6858000"/>
              <a:gd name="connsiteX5353" fmla="*/ 12192000 w 12192000"/>
              <a:gd name="connsiteY5353" fmla="*/ 227431 h 6858000"/>
              <a:gd name="connsiteX5354" fmla="*/ 12186940 w 12192000"/>
              <a:gd name="connsiteY5354" fmla="*/ 230800 h 6858000"/>
              <a:gd name="connsiteX5355" fmla="*/ 12176604 w 12192000"/>
              <a:gd name="connsiteY5355" fmla="*/ 229990 h 6858000"/>
              <a:gd name="connsiteX5356" fmla="*/ 12161839 w 12192000"/>
              <a:gd name="connsiteY5356" fmla="*/ 238489 h 6858000"/>
              <a:gd name="connsiteX5357" fmla="*/ 12147075 w 12192000"/>
              <a:gd name="connsiteY5357" fmla="*/ 238894 h 6858000"/>
              <a:gd name="connsiteX5358" fmla="*/ 12130095 w 12192000"/>
              <a:gd name="connsiteY5358" fmla="*/ 251845 h 6858000"/>
              <a:gd name="connsiteX5359" fmla="*/ 12119759 w 12192000"/>
              <a:gd name="connsiteY5359" fmla="*/ 253464 h 6858000"/>
              <a:gd name="connsiteX5360" fmla="*/ 12112377 w 12192000"/>
              <a:gd name="connsiteY5360" fmla="*/ 246988 h 6858000"/>
              <a:gd name="connsiteX5361" fmla="*/ 12106471 w 12192000"/>
              <a:gd name="connsiteY5361" fmla="*/ 247798 h 6858000"/>
              <a:gd name="connsiteX5362" fmla="*/ 12103518 w 12192000"/>
              <a:gd name="connsiteY5362" fmla="*/ 256701 h 6858000"/>
              <a:gd name="connsiteX5363" fmla="*/ 12085800 w 12192000"/>
              <a:gd name="connsiteY5363" fmla="*/ 269247 h 6858000"/>
              <a:gd name="connsiteX5364" fmla="*/ 12082847 w 12192000"/>
              <a:gd name="connsiteY5364" fmla="*/ 278961 h 6858000"/>
              <a:gd name="connsiteX5365" fmla="*/ 12073250 w 12192000"/>
              <a:gd name="connsiteY5365" fmla="*/ 287055 h 6858000"/>
              <a:gd name="connsiteX5366" fmla="*/ 12071774 w 12192000"/>
              <a:gd name="connsiteY5366" fmla="*/ 297173 h 6858000"/>
              <a:gd name="connsiteX5367" fmla="*/ 12084324 w 12192000"/>
              <a:gd name="connsiteY5367" fmla="*/ 315790 h 6858000"/>
              <a:gd name="connsiteX5368" fmla="*/ 12081371 w 12192000"/>
              <a:gd name="connsiteY5368" fmla="*/ 333597 h 6858000"/>
              <a:gd name="connsiteX5369" fmla="*/ 12066606 w 12192000"/>
              <a:gd name="connsiteY5369" fmla="*/ 348976 h 6858000"/>
              <a:gd name="connsiteX5370" fmla="*/ 12059223 w 12192000"/>
              <a:gd name="connsiteY5370" fmla="*/ 363546 h 6858000"/>
              <a:gd name="connsiteX5371" fmla="*/ 12062176 w 12192000"/>
              <a:gd name="connsiteY5371" fmla="*/ 374878 h 6858000"/>
              <a:gd name="connsiteX5372" fmla="*/ 12061438 w 12192000"/>
              <a:gd name="connsiteY5372" fmla="*/ 393090 h 6858000"/>
              <a:gd name="connsiteX5373" fmla="*/ 12065868 w 12192000"/>
              <a:gd name="connsiteY5373" fmla="*/ 399970 h 6858000"/>
              <a:gd name="connsiteX5374" fmla="*/ 12066606 w 12192000"/>
              <a:gd name="connsiteY5374" fmla="*/ 410088 h 6858000"/>
              <a:gd name="connsiteX5375" fmla="*/ 12061438 w 12192000"/>
              <a:gd name="connsiteY5375" fmla="*/ 409683 h 6858000"/>
              <a:gd name="connsiteX5376" fmla="*/ 12055532 w 12192000"/>
              <a:gd name="connsiteY5376" fmla="*/ 413326 h 6858000"/>
              <a:gd name="connsiteX5377" fmla="*/ 12054794 w 12192000"/>
              <a:gd name="connsiteY5377" fmla="*/ 423848 h 6858000"/>
              <a:gd name="connsiteX5378" fmla="*/ 12050365 w 12192000"/>
              <a:gd name="connsiteY5378" fmla="*/ 427491 h 6858000"/>
              <a:gd name="connsiteX5379" fmla="*/ 12055532 w 12192000"/>
              <a:gd name="connsiteY5379" fmla="*/ 442870 h 6858000"/>
              <a:gd name="connsiteX5380" fmla="*/ 12045935 w 12192000"/>
              <a:gd name="connsiteY5380" fmla="*/ 449750 h 6858000"/>
              <a:gd name="connsiteX5381" fmla="*/ 12044459 w 12192000"/>
              <a:gd name="connsiteY5381" fmla="*/ 461487 h 6858000"/>
              <a:gd name="connsiteX5382" fmla="*/ 12031170 w 12192000"/>
              <a:gd name="connsiteY5382" fmla="*/ 476866 h 6858000"/>
              <a:gd name="connsiteX5383" fmla="*/ 12033385 w 12192000"/>
              <a:gd name="connsiteY5383" fmla="*/ 486984 h 6858000"/>
              <a:gd name="connsiteX5384" fmla="*/ 12025264 w 12192000"/>
              <a:gd name="connsiteY5384" fmla="*/ 490626 h 6858000"/>
              <a:gd name="connsiteX5385" fmla="*/ 12022311 w 12192000"/>
              <a:gd name="connsiteY5385" fmla="*/ 507624 h 6858000"/>
              <a:gd name="connsiteX5386" fmla="*/ 12018620 w 12192000"/>
              <a:gd name="connsiteY5386" fmla="*/ 507624 h 6858000"/>
              <a:gd name="connsiteX5387" fmla="*/ 12013452 w 12192000"/>
              <a:gd name="connsiteY5387" fmla="*/ 529884 h 6858000"/>
              <a:gd name="connsiteX5388" fmla="*/ 12014191 w 12192000"/>
              <a:gd name="connsiteY5388" fmla="*/ 546477 h 6858000"/>
              <a:gd name="connsiteX5389" fmla="*/ 12010499 w 12192000"/>
              <a:gd name="connsiteY5389" fmla="*/ 552143 h 6858000"/>
              <a:gd name="connsiteX5390" fmla="*/ 12014929 w 12192000"/>
              <a:gd name="connsiteY5390" fmla="*/ 562666 h 6858000"/>
              <a:gd name="connsiteX5391" fmla="*/ 12007546 w 12192000"/>
              <a:gd name="connsiteY5391" fmla="*/ 572783 h 6858000"/>
              <a:gd name="connsiteX5392" fmla="*/ 12006070 w 12192000"/>
              <a:gd name="connsiteY5392" fmla="*/ 583306 h 6858000"/>
              <a:gd name="connsiteX5393" fmla="*/ 11996473 w 12192000"/>
              <a:gd name="connsiteY5393" fmla="*/ 596662 h 6858000"/>
              <a:gd name="connsiteX5394" fmla="*/ 11997211 w 12192000"/>
              <a:gd name="connsiteY5394" fmla="*/ 601518 h 6858000"/>
              <a:gd name="connsiteX5395" fmla="*/ 11992043 w 12192000"/>
              <a:gd name="connsiteY5395" fmla="*/ 603137 h 6858000"/>
              <a:gd name="connsiteX5396" fmla="*/ 11992043 w 12192000"/>
              <a:gd name="connsiteY5396" fmla="*/ 615278 h 6858000"/>
              <a:gd name="connsiteX5397" fmla="*/ 11976540 w 12192000"/>
              <a:gd name="connsiteY5397" fmla="*/ 626610 h 6858000"/>
              <a:gd name="connsiteX5398" fmla="*/ 11975802 w 12192000"/>
              <a:gd name="connsiteY5398" fmla="*/ 641990 h 6858000"/>
              <a:gd name="connsiteX5399" fmla="*/ 11961775 w 12192000"/>
              <a:gd name="connsiteY5399" fmla="*/ 653726 h 6858000"/>
              <a:gd name="connsiteX5400" fmla="*/ 11961775 w 12192000"/>
              <a:gd name="connsiteY5400" fmla="*/ 660606 h 6858000"/>
              <a:gd name="connsiteX5401" fmla="*/ 11952178 w 12192000"/>
              <a:gd name="connsiteY5401" fmla="*/ 674771 h 6858000"/>
              <a:gd name="connsiteX5402" fmla="*/ 11949963 w 12192000"/>
              <a:gd name="connsiteY5402" fmla="*/ 684485 h 6858000"/>
              <a:gd name="connsiteX5403" fmla="*/ 11944796 w 12192000"/>
              <a:gd name="connsiteY5403" fmla="*/ 692579 h 6858000"/>
              <a:gd name="connsiteX5404" fmla="*/ 11949963 w 12192000"/>
              <a:gd name="connsiteY5404" fmla="*/ 701078 h 6858000"/>
              <a:gd name="connsiteX5405" fmla="*/ 11958822 w 12192000"/>
              <a:gd name="connsiteY5405" fmla="*/ 706744 h 6858000"/>
              <a:gd name="connsiteX5406" fmla="*/ 11969158 w 12192000"/>
              <a:gd name="connsiteY5406" fmla="*/ 703506 h 6858000"/>
              <a:gd name="connsiteX5407" fmla="*/ 11977278 w 12192000"/>
              <a:gd name="connsiteY5407" fmla="*/ 710386 h 6858000"/>
              <a:gd name="connsiteX5408" fmla="*/ 11986876 w 12192000"/>
              <a:gd name="connsiteY5408" fmla="*/ 711196 h 6858000"/>
              <a:gd name="connsiteX5409" fmla="*/ 11999426 w 12192000"/>
              <a:gd name="connsiteY5409" fmla="*/ 702697 h 6858000"/>
              <a:gd name="connsiteX5410" fmla="*/ 12006808 w 12192000"/>
              <a:gd name="connsiteY5410" fmla="*/ 700268 h 6858000"/>
              <a:gd name="connsiteX5411" fmla="*/ 12014929 w 12192000"/>
              <a:gd name="connsiteY5411" fmla="*/ 695007 h 6858000"/>
              <a:gd name="connsiteX5412" fmla="*/ 12019358 w 12192000"/>
              <a:gd name="connsiteY5412" fmla="*/ 696221 h 6858000"/>
              <a:gd name="connsiteX5413" fmla="*/ 12030432 w 12192000"/>
              <a:gd name="connsiteY5413" fmla="*/ 693388 h 6858000"/>
              <a:gd name="connsiteX5414" fmla="*/ 12030432 w 12192000"/>
              <a:gd name="connsiteY5414" fmla="*/ 716862 h 6858000"/>
              <a:gd name="connsiteX5415" fmla="*/ 12041506 w 12192000"/>
              <a:gd name="connsiteY5415" fmla="*/ 731027 h 6858000"/>
              <a:gd name="connsiteX5416" fmla="*/ 12045935 w 12192000"/>
              <a:gd name="connsiteY5416" fmla="*/ 745192 h 6858000"/>
              <a:gd name="connsiteX5417" fmla="*/ 12044459 w 12192000"/>
              <a:gd name="connsiteY5417" fmla="*/ 756928 h 6858000"/>
              <a:gd name="connsiteX5418" fmla="*/ 12057009 w 12192000"/>
              <a:gd name="connsiteY5418" fmla="*/ 767046 h 6858000"/>
              <a:gd name="connsiteX5419" fmla="*/ 12063653 w 12192000"/>
              <a:gd name="connsiteY5419" fmla="*/ 759357 h 6858000"/>
              <a:gd name="connsiteX5420" fmla="*/ 12066606 w 12192000"/>
              <a:gd name="connsiteY5420" fmla="*/ 760166 h 6858000"/>
              <a:gd name="connsiteX5421" fmla="*/ 12072512 w 12192000"/>
              <a:gd name="connsiteY5421" fmla="*/ 756119 h 6858000"/>
              <a:gd name="connsiteX5422" fmla="*/ 12076941 w 12192000"/>
              <a:gd name="connsiteY5422" fmla="*/ 747215 h 6858000"/>
              <a:gd name="connsiteX5423" fmla="*/ 12083586 w 12192000"/>
              <a:gd name="connsiteY5423" fmla="*/ 744787 h 6858000"/>
              <a:gd name="connsiteX5424" fmla="*/ 12087277 w 12192000"/>
              <a:gd name="connsiteY5424" fmla="*/ 750048 h 6858000"/>
              <a:gd name="connsiteX5425" fmla="*/ 12093183 w 12192000"/>
              <a:gd name="connsiteY5425" fmla="*/ 745192 h 6858000"/>
              <a:gd name="connsiteX5426" fmla="*/ 12104256 w 12192000"/>
              <a:gd name="connsiteY5426" fmla="*/ 746001 h 6858000"/>
              <a:gd name="connsiteX5427" fmla="*/ 12099827 w 12192000"/>
              <a:gd name="connsiteY5427" fmla="*/ 750048 h 6858000"/>
              <a:gd name="connsiteX5428" fmla="*/ 12095397 w 12192000"/>
              <a:gd name="connsiteY5428" fmla="*/ 756928 h 6858000"/>
              <a:gd name="connsiteX5429" fmla="*/ 12096136 w 12192000"/>
              <a:gd name="connsiteY5429" fmla="*/ 770284 h 6858000"/>
              <a:gd name="connsiteX5430" fmla="*/ 12090968 w 12192000"/>
              <a:gd name="connsiteY5430" fmla="*/ 770284 h 6858000"/>
              <a:gd name="connsiteX5431" fmla="*/ 12082847 w 12192000"/>
              <a:gd name="connsiteY5431" fmla="*/ 777164 h 6858000"/>
              <a:gd name="connsiteX5432" fmla="*/ 12085800 w 12192000"/>
              <a:gd name="connsiteY5432" fmla="*/ 781211 h 6858000"/>
              <a:gd name="connsiteX5433" fmla="*/ 12107948 w 12192000"/>
              <a:gd name="connsiteY5433" fmla="*/ 777974 h 6858000"/>
              <a:gd name="connsiteX5434" fmla="*/ 12119759 w 12192000"/>
              <a:gd name="connsiteY5434" fmla="*/ 771498 h 6858000"/>
              <a:gd name="connsiteX5435" fmla="*/ 12124189 w 12192000"/>
              <a:gd name="connsiteY5435" fmla="*/ 757738 h 6858000"/>
              <a:gd name="connsiteX5436" fmla="*/ 12121974 w 12192000"/>
              <a:gd name="connsiteY5436" fmla="*/ 748429 h 6858000"/>
              <a:gd name="connsiteX5437" fmla="*/ 12125665 w 12192000"/>
              <a:gd name="connsiteY5437" fmla="*/ 741954 h 6858000"/>
              <a:gd name="connsiteX5438" fmla="*/ 12131571 w 12192000"/>
              <a:gd name="connsiteY5438" fmla="*/ 754500 h 6858000"/>
              <a:gd name="connsiteX5439" fmla="*/ 12130095 w 12192000"/>
              <a:gd name="connsiteY5439" fmla="*/ 765832 h 6858000"/>
              <a:gd name="connsiteX5440" fmla="*/ 12130833 w 12192000"/>
              <a:gd name="connsiteY5440" fmla="*/ 777569 h 6858000"/>
              <a:gd name="connsiteX5441" fmla="*/ 12137477 w 12192000"/>
              <a:gd name="connsiteY5441" fmla="*/ 773522 h 6858000"/>
              <a:gd name="connsiteX5442" fmla="*/ 12141169 w 12192000"/>
              <a:gd name="connsiteY5442" fmla="*/ 760976 h 6858000"/>
              <a:gd name="connsiteX5443" fmla="*/ 12135263 w 12192000"/>
              <a:gd name="connsiteY5443" fmla="*/ 745596 h 6858000"/>
              <a:gd name="connsiteX5444" fmla="*/ 12139692 w 12192000"/>
              <a:gd name="connsiteY5444" fmla="*/ 737907 h 6858000"/>
              <a:gd name="connsiteX5445" fmla="*/ 12131571 w 12192000"/>
              <a:gd name="connsiteY5445" fmla="*/ 729003 h 6858000"/>
              <a:gd name="connsiteX5446" fmla="*/ 12126404 w 12192000"/>
              <a:gd name="connsiteY5446" fmla="*/ 713624 h 6858000"/>
              <a:gd name="connsiteX5447" fmla="*/ 12136001 w 12192000"/>
              <a:gd name="connsiteY5447" fmla="*/ 713219 h 6858000"/>
              <a:gd name="connsiteX5448" fmla="*/ 12145598 w 12192000"/>
              <a:gd name="connsiteY5448" fmla="*/ 718481 h 6858000"/>
              <a:gd name="connsiteX5449" fmla="*/ 12144860 w 12192000"/>
              <a:gd name="connsiteY5449" fmla="*/ 722528 h 6858000"/>
              <a:gd name="connsiteX5450" fmla="*/ 12148551 w 12192000"/>
              <a:gd name="connsiteY5450" fmla="*/ 726575 h 6858000"/>
              <a:gd name="connsiteX5451" fmla="*/ 12153719 w 12192000"/>
              <a:gd name="connsiteY5451" fmla="*/ 726575 h 6858000"/>
              <a:gd name="connsiteX5452" fmla="*/ 12158148 w 12192000"/>
              <a:gd name="connsiteY5452" fmla="*/ 720909 h 6858000"/>
              <a:gd name="connsiteX5453" fmla="*/ 12167745 w 12192000"/>
              <a:gd name="connsiteY5453" fmla="*/ 719695 h 6858000"/>
              <a:gd name="connsiteX5454" fmla="*/ 12179557 w 12192000"/>
              <a:gd name="connsiteY5454" fmla="*/ 711600 h 6858000"/>
              <a:gd name="connsiteX5455" fmla="*/ 12190631 w 12192000"/>
              <a:gd name="connsiteY5455" fmla="*/ 720099 h 6858000"/>
              <a:gd name="connsiteX5456" fmla="*/ 12192000 w 12192000"/>
              <a:gd name="connsiteY5456" fmla="*/ 720199 h 6858000"/>
              <a:gd name="connsiteX5457" fmla="*/ 12192000 w 12192000"/>
              <a:gd name="connsiteY5457" fmla="*/ 1596504 h 6858000"/>
              <a:gd name="connsiteX5458" fmla="*/ 12187678 w 12192000"/>
              <a:gd name="connsiteY5458" fmla="*/ 1600354 h 6858000"/>
              <a:gd name="connsiteX5459" fmla="*/ 12172175 w 12192000"/>
              <a:gd name="connsiteY5459" fmla="*/ 1591450 h 6858000"/>
              <a:gd name="connsiteX5460" fmla="*/ 12156672 w 12192000"/>
              <a:gd name="connsiteY5460" fmla="*/ 1587403 h 6858000"/>
              <a:gd name="connsiteX5461" fmla="*/ 12155933 w 12192000"/>
              <a:gd name="connsiteY5461" fmla="*/ 1571214 h 6858000"/>
              <a:gd name="connsiteX5462" fmla="*/ 12150027 w 12192000"/>
              <a:gd name="connsiteY5462" fmla="*/ 1566762 h 6858000"/>
              <a:gd name="connsiteX5463" fmla="*/ 12138216 w 12192000"/>
              <a:gd name="connsiteY5463" fmla="*/ 1571619 h 6858000"/>
              <a:gd name="connsiteX5464" fmla="*/ 12127142 w 12192000"/>
              <a:gd name="connsiteY5464" fmla="*/ 1565143 h 6858000"/>
              <a:gd name="connsiteX5465" fmla="*/ 12124189 w 12192000"/>
              <a:gd name="connsiteY5465" fmla="*/ 1570000 h 6858000"/>
              <a:gd name="connsiteX5466" fmla="*/ 12124927 w 12192000"/>
              <a:gd name="connsiteY5466" fmla="*/ 1578499 h 6858000"/>
              <a:gd name="connsiteX5467" fmla="*/ 12116068 w 12192000"/>
              <a:gd name="connsiteY5467" fmla="*/ 1584974 h 6858000"/>
              <a:gd name="connsiteX5468" fmla="*/ 12114592 w 12192000"/>
              <a:gd name="connsiteY5468" fmla="*/ 1601568 h 6858000"/>
              <a:gd name="connsiteX5469" fmla="*/ 12107948 w 12192000"/>
              <a:gd name="connsiteY5469" fmla="*/ 1606020 h 6858000"/>
              <a:gd name="connsiteX5470" fmla="*/ 12104256 w 12192000"/>
              <a:gd name="connsiteY5470" fmla="*/ 1620994 h 6858000"/>
              <a:gd name="connsiteX5471" fmla="*/ 12099827 w 12192000"/>
              <a:gd name="connsiteY5471" fmla="*/ 1616947 h 6858000"/>
              <a:gd name="connsiteX5472" fmla="*/ 12087277 w 12192000"/>
              <a:gd name="connsiteY5472" fmla="*/ 1618970 h 6858000"/>
              <a:gd name="connsiteX5473" fmla="*/ 12083586 w 12192000"/>
              <a:gd name="connsiteY5473" fmla="*/ 1632731 h 6858000"/>
              <a:gd name="connsiteX5474" fmla="*/ 12080633 w 12192000"/>
              <a:gd name="connsiteY5474" fmla="*/ 1632326 h 6858000"/>
              <a:gd name="connsiteX5475" fmla="*/ 12080633 w 12192000"/>
              <a:gd name="connsiteY5475" fmla="*/ 1632731 h 6858000"/>
              <a:gd name="connsiteX5476" fmla="*/ 12079156 w 12192000"/>
              <a:gd name="connsiteY5476" fmla="*/ 1632326 h 6858000"/>
              <a:gd name="connsiteX5477" fmla="*/ 12062915 w 12192000"/>
              <a:gd name="connsiteY5477" fmla="*/ 1649324 h 6858000"/>
              <a:gd name="connsiteX5478" fmla="*/ 12057009 w 12192000"/>
              <a:gd name="connsiteY5478" fmla="*/ 1648110 h 6858000"/>
              <a:gd name="connsiteX5479" fmla="*/ 12056271 w 12192000"/>
              <a:gd name="connsiteY5479" fmla="*/ 1659442 h 6858000"/>
              <a:gd name="connsiteX5480" fmla="*/ 12049626 w 12192000"/>
              <a:gd name="connsiteY5480" fmla="*/ 1682106 h 6858000"/>
              <a:gd name="connsiteX5481" fmla="*/ 12050365 w 12192000"/>
              <a:gd name="connsiteY5481" fmla="*/ 1695461 h 6858000"/>
              <a:gd name="connsiteX5482" fmla="*/ 12060700 w 12192000"/>
              <a:gd name="connsiteY5482" fmla="*/ 1702746 h 6858000"/>
              <a:gd name="connsiteX5483" fmla="*/ 12060700 w 12192000"/>
              <a:gd name="connsiteY5483" fmla="*/ 1726625 h 6858000"/>
              <a:gd name="connsiteX5484" fmla="*/ 12068821 w 12192000"/>
              <a:gd name="connsiteY5484" fmla="*/ 1732291 h 6858000"/>
              <a:gd name="connsiteX5485" fmla="*/ 12064391 w 12192000"/>
              <a:gd name="connsiteY5485" fmla="*/ 1742813 h 6858000"/>
              <a:gd name="connsiteX5486" fmla="*/ 12051841 w 12192000"/>
              <a:gd name="connsiteY5486" fmla="*/ 1752931 h 6858000"/>
              <a:gd name="connsiteX5487" fmla="*/ 12054794 w 12192000"/>
              <a:gd name="connsiteY5487" fmla="*/ 1756573 h 6858000"/>
              <a:gd name="connsiteX5488" fmla="*/ 12029694 w 12192000"/>
              <a:gd name="connsiteY5488" fmla="*/ 1780452 h 6858000"/>
              <a:gd name="connsiteX5489" fmla="*/ 12032647 w 12192000"/>
              <a:gd name="connsiteY5489" fmla="*/ 1787332 h 6858000"/>
              <a:gd name="connsiteX5490" fmla="*/ 12025264 w 12192000"/>
              <a:gd name="connsiteY5490" fmla="*/ 1793402 h 6858000"/>
              <a:gd name="connsiteX5491" fmla="*/ 12023050 w 12192000"/>
              <a:gd name="connsiteY5491" fmla="*/ 1798259 h 6858000"/>
              <a:gd name="connsiteX5492" fmla="*/ 12012714 w 12192000"/>
              <a:gd name="connsiteY5492" fmla="*/ 1797855 h 6858000"/>
              <a:gd name="connsiteX5493" fmla="*/ 12003117 w 12192000"/>
              <a:gd name="connsiteY5493" fmla="*/ 1803925 h 6858000"/>
              <a:gd name="connsiteX5494" fmla="*/ 11999426 w 12192000"/>
              <a:gd name="connsiteY5494" fmla="*/ 1814043 h 6858000"/>
              <a:gd name="connsiteX5495" fmla="*/ 11986137 w 12192000"/>
              <a:gd name="connsiteY5495" fmla="*/ 1821732 h 6858000"/>
              <a:gd name="connsiteX5496" fmla="*/ 11986137 w 12192000"/>
              <a:gd name="connsiteY5496" fmla="*/ 1833064 h 6858000"/>
              <a:gd name="connsiteX5497" fmla="*/ 11989829 w 12192000"/>
              <a:gd name="connsiteY5497" fmla="*/ 1843587 h 6858000"/>
              <a:gd name="connsiteX5498" fmla="*/ 11984661 w 12192000"/>
              <a:gd name="connsiteY5498" fmla="*/ 1848444 h 6858000"/>
              <a:gd name="connsiteX5499" fmla="*/ 11987614 w 12192000"/>
              <a:gd name="connsiteY5499" fmla="*/ 1860585 h 6858000"/>
              <a:gd name="connsiteX5500" fmla="*/ 12006070 w 12192000"/>
              <a:gd name="connsiteY5500" fmla="*/ 1863823 h 6858000"/>
              <a:gd name="connsiteX5501" fmla="*/ 12011238 w 12192000"/>
              <a:gd name="connsiteY5501" fmla="*/ 1871108 h 6858000"/>
              <a:gd name="connsiteX5502" fmla="*/ 12047412 w 12192000"/>
              <a:gd name="connsiteY5502" fmla="*/ 1890939 h 6858000"/>
              <a:gd name="connsiteX5503" fmla="*/ 12053318 w 12192000"/>
              <a:gd name="connsiteY5503" fmla="*/ 1900652 h 6858000"/>
              <a:gd name="connsiteX5504" fmla="*/ 12071774 w 12192000"/>
              <a:gd name="connsiteY5504" fmla="*/ 1931815 h 6858000"/>
              <a:gd name="connsiteX5505" fmla="*/ 12098350 w 12192000"/>
              <a:gd name="connsiteY5505" fmla="*/ 1957717 h 6858000"/>
              <a:gd name="connsiteX5506" fmla="*/ 12127880 w 12192000"/>
              <a:gd name="connsiteY5506" fmla="*/ 1991713 h 6858000"/>
              <a:gd name="connsiteX5507" fmla="*/ 12128618 w 12192000"/>
              <a:gd name="connsiteY5507" fmla="*/ 2011948 h 6858000"/>
              <a:gd name="connsiteX5508" fmla="*/ 12136001 w 12192000"/>
              <a:gd name="connsiteY5508" fmla="*/ 2019233 h 6858000"/>
              <a:gd name="connsiteX5509" fmla="*/ 12142645 w 12192000"/>
              <a:gd name="connsiteY5509" fmla="*/ 2051610 h 6858000"/>
              <a:gd name="connsiteX5510" fmla="*/ 12143383 w 12192000"/>
              <a:gd name="connsiteY5510" fmla="*/ 2062538 h 6858000"/>
              <a:gd name="connsiteX5511" fmla="*/ 12146336 w 12192000"/>
              <a:gd name="connsiteY5511" fmla="*/ 2058895 h 6858000"/>
              <a:gd name="connsiteX5512" fmla="*/ 12150027 w 12192000"/>
              <a:gd name="connsiteY5512" fmla="*/ 2058895 h 6858000"/>
              <a:gd name="connsiteX5513" fmla="*/ 12152980 w 12192000"/>
              <a:gd name="connsiteY5513" fmla="*/ 2094105 h 6858000"/>
              <a:gd name="connsiteX5514" fmla="*/ 12145598 w 12192000"/>
              <a:gd name="connsiteY5514" fmla="*/ 2098962 h 6858000"/>
              <a:gd name="connsiteX5515" fmla="*/ 12149289 w 12192000"/>
              <a:gd name="connsiteY5515" fmla="*/ 2103818 h 6858000"/>
              <a:gd name="connsiteX5516" fmla="*/ 12135263 w 12192000"/>
              <a:gd name="connsiteY5516" fmla="*/ 2120007 h 6858000"/>
              <a:gd name="connsiteX5517" fmla="*/ 12124189 w 12192000"/>
              <a:gd name="connsiteY5517" fmla="*/ 2120007 h 6858000"/>
              <a:gd name="connsiteX5518" fmla="*/ 12112377 w 12192000"/>
              <a:gd name="connsiteY5518" fmla="*/ 2126887 h 6858000"/>
              <a:gd name="connsiteX5519" fmla="*/ 12116068 w 12192000"/>
              <a:gd name="connsiteY5519" fmla="*/ 2133363 h 6858000"/>
              <a:gd name="connsiteX5520" fmla="*/ 12110901 w 12192000"/>
              <a:gd name="connsiteY5520" fmla="*/ 2136600 h 6858000"/>
              <a:gd name="connsiteX5521" fmla="*/ 12107209 w 12192000"/>
              <a:gd name="connsiteY5521" fmla="*/ 2132149 h 6858000"/>
              <a:gd name="connsiteX5522" fmla="*/ 12097612 w 12192000"/>
              <a:gd name="connsiteY5522" fmla="*/ 2135791 h 6858000"/>
              <a:gd name="connsiteX5523" fmla="*/ 12093183 w 12192000"/>
              <a:gd name="connsiteY5523" fmla="*/ 2126887 h 6858000"/>
              <a:gd name="connsiteX5524" fmla="*/ 12087277 w 12192000"/>
              <a:gd name="connsiteY5524" fmla="*/ 2126078 h 6858000"/>
              <a:gd name="connsiteX5525" fmla="*/ 12080633 w 12192000"/>
              <a:gd name="connsiteY5525" fmla="*/ 2133767 h 6858000"/>
              <a:gd name="connsiteX5526" fmla="*/ 12079156 w 12192000"/>
              <a:gd name="connsiteY5526" fmla="*/ 2128911 h 6858000"/>
              <a:gd name="connsiteX5527" fmla="*/ 12070297 w 12192000"/>
              <a:gd name="connsiteY5527" fmla="*/ 2130530 h 6858000"/>
              <a:gd name="connsiteX5528" fmla="*/ 12048150 w 12192000"/>
              <a:gd name="connsiteY5528" fmla="*/ 2148337 h 6858000"/>
              <a:gd name="connsiteX5529" fmla="*/ 12040767 w 12192000"/>
              <a:gd name="connsiteY5529" fmla="*/ 2157646 h 6858000"/>
              <a:gd name="connsiteX5530" fmla="*/ 12036338 w 12192000"/>
              <a:gd name="connsiteY5530" fmla="*/ 2151979 h 6858000"/>
              <a:gd name="connsiteX5531" fmla="*/ 12035600 w 12192000"/>
              <a:gd name="connsiteY5531" fmla="*/ 2164121 h 6858000"/>
              <a:gd name="connsiteX5532" fmla="*/ 12028217 w 12192000"/>
              <a:gd name="connsiteY5532" fmla="*/ 2168978 h 6858000"/>
              <a:gd name="connsiteX5533" fmla="*/ 12028955 w 12192000"/>
              <a:gd name="connsiteY5533" fmla="*/ 2160883 h 6858000"/>
              <a:gd name="connsiteX5534" fmla="*/ 12025264 w 12192000"/>
              <a:gd name="connsiteY5534" fmla="*/ 2158050 h 6858000"/>
              <a:gd name="connsiteX5535" fmla="*/ 12023050 w 12192000"/>
              <a:gd name="connsiteY5535" fmla="*/ 2147528 h 6858000"/>
              <a:gd name="connsiteX5536" fmla="*/ 12015667 w 12192000"/>
              <a:gd name="connsiteY5536" fmla="*/ 2147123 h 6858000"/>
              <a:gd name="connsiteX5537" fmla="*/ 12003855 w 12192000"/>
              <a:gd name="connsiteY5537" fmla="*/ 2125269 h 6858000"/>
              <a:gd name="connsiteX5538" fmla="*/ 12009761 w 12192000"/>
              <a:gd name="connsiteY5538" fmla="*/ 2124864 h 6858000"/>
              <a:gd name="connsiteX5539" fmla="*/ 12004593 w 12192000"/>
              <a:gd name="connsiteY5539" fmla="*/ 2116365 h 6858000"/>
              <a:gd name="connsiteX5540" fmla="*/ 12004593 w 12192000"/>
              <a:gd name="connsiteY5540" fmla="*/ 2107461 h 6858000"/>
              <a:gd name="connsiteX5541" fmla="*/ 12010499 w 12192000"/>
              <a:gd name="connsiteY5541" fmla="*/ 2104628 h 6858000"/>
              <a:gd name="connsiteX5542" fmla="*/ 12010499 w 12192000"/>
              <a:gd name="connsiteY5542" fmla="*/ 2096534 h 6858000"/>
              <a:gd name="connsiteX5543" fmla="*/ 12003855 w 12192000"/>
              <a:gd name="connsiteY5543" fmla="*/ 2091677 h 6858000"/>
              <a:gd name="connsiteX5544" fmla="*/ 12003855 w 12192000"/>
              <a:gd name="connsiteY5544" fmla="*/ 2086416 h 6858000"/>
              <a:gd name="connsiteX5545" fmla="*/ 12020097 w 12192000"/>
              <a:gd name="connsiteY5545" fmla="*/ 2076298 h 6858000"/>
              <a:gd name="connsiteX5546" fmla="*/ 12011238 w 12192000"/>
              <a:gd name="connsiteY5546" fmla="*/ 2060919 h 6858000"/>
              <a:gd name="connsiteX5547" fmla="*/ 12007546 w 12192000"/>
              <a:gd name="connsiteY5547" fmla="*/ 2063752 h 6858000"/>
              <a:gd name="connsiteX5548" fmla="*/ 12002379 w 12192000"/>
              <a:gd name="connsiteY5548" fmla="*/ 2060514 h 6858000"/>
              <a:gd name="connsiteX5549" fmla="*/ 12001640 w 12192000"/>
              <a:gd name="connsiteY5549" fmla="*/ 2041492 h 6858000"/>
              <a:gd name="connsiteX5550" fmla="*/ 11996473 w 12192000"/>
              <a:gd name="connsiteY5550" fmla="*/ 2030970 h 6858000"/>
              <a:gd name="connsiteX5551" fmla="*/ 11991305 w 12192000"/>
              <a:gd name="connsiteY5551" fmla="*/ 2032993 h 6858000"/>
              <a:gd name="connsiteX5552" fmla="*/ 11969158 w 12192000"/>
              <a:gd name="connsiteY5552" fmla="*/ 2023685 h 6858000"/>
              <a:gd name="connsiteX5553" fmla="*/ 11979493 w 12192000"/>
              <a:gd name="connsiteY5553" fmla="*/ 2010329 h 6858000"/>
              <a:gd name="connsiteX5554" fmla="*/ 11986876 w 12192000"/>
              <a:gd name="connsiteY5554" fmla="*/ 2011948 h 6858000"/>
              <a:gd name="connsiteX5555" fmla="*/ 11989829 w 12192000"/>
              <a:gd name="connsiteY5555" fmla="*/ 2004259 h 6858000"/>
              <a:gd name="connsiteX5556" fmla="*/ 11993520 w 12192000"/>
              <a:gd name="connsiteY5556" fmla="*/ 2008711 h 6858000"/>
              <a:gd name="connsiteX5557" fmla="*/ 12009761 w 12192000"/>
              <a:gd name="connsiteY5557" fmla="*/ 2013972 h 6858000"/>
              <a:gd name="connsiteX5558" fmla="*/ 12006070 w 12192000"/>
              <a:gd name="connsiteY5558" fmla="*/ 2005878 h 6858000"/>
              <a:gd name="connsiteX5559" fmla="*/ 11998687 w 12192000"/>
              <a:gd name="connsiteY5559" fmla="*/ 1996569 h 6858000"/>
              <a:gd name="connsiteX5560" fmla="*/ 12002379 w 12192000"/>
              <a:gd name="connsiteY5560" fmla="*/ 1991713 h 6858000"/>
              <a:gd name="connsiteX5561" fmla="*/ 11994996 w 12192000"/>
              <a:gd name="connsiteY5561" fmla="*/ 1990094 h 6858000"/>
              <a:gd name="connsiteX5562" fmla="*/ 11982446 w 12192000"/>
              <a:gd name="connsiteY5562" fmla="*/ 1973096 h 6858000"/>
              <a:gd name="connsiteX5563" fmla="*/ 11963252 w 12192000"/>
              <a:gd name="connsiteY5563" fmla="*/ 1957717 h 6858000"/>
              <a:gd name="connsiteX5564" fmla="*/ 11969896 w 12192000"/>
              <a:gd name="connsiteY5564" fmla="*/ 1954479 h 6858000"/>
              <a:gd name="connsiteX5565" fmla="*/ 11955131 w 12192000"/>
              <a:gd name="connsiteY5565" fmla="*/ 1954074 h 6858000"/>
              <a:gd name="connsiteX5566" fmla="*/ 11947010 w 12192000"/>
              <a:gd name="connsiteY5566" fmla="*/ 1959740 h 6858000"/>
              <a:gd name="connsiteX5567" fmla="*/ 11945534 w 12192000"/>
              <a:gd name="connsiteY5567" fmla="*/ 1958121 h 6858000"/>
              <a:gd name="connsiteX5568" fmla="*/ 11934460 w 12192000"/>
              <a:gd name="connsiteY5568" fmla="*/ 1947194 h 6858000"/>
              <a:gd name="connsiteX5569" fmla="*/ 11928554 w 12192000"/>
              <a:gd name="connsiteY5569" fmla="*/ 1950432 h 6858000"/>
              <a:gd name="connsiteX5570" fmla="*/ 11931507 w 12192000"/>
              <a:gd name="connsiteY5570" fmla="*/ 1955288 h 6858000"/>
              <a:gd name="connsiteX5571" fmla="*/ 11922648 w 12192000"/>
              <a:gd name="connsiteY5571" fmla="*/ 1966216 h 6858000"/>
              <a:gd name="connsiteX5572" fmla="*/ 11916004 w 12192000"/>
              <a:gd name="connsiteY5572" fmla="*/ 1962573 h 6858000"/>
              <a:gd name="connsiteX5573" fmla="*/ 11906407 w 12192000"/>
              <a:gd name="connsiteY5573" fmla="*/ 1970263 h 6858000"/>
              <a:gd name="connsiteX5574" fmla="*/ 11901978 w 12192000"/>
              <a:gd name="connsiteY5574" fmla="*/ 1963787 h 6858000"/>
              <a:gd name="connsiteX5575" fmla="*/ 11910836 w 12192000"/>
              <a:gd name="connsiteY5575" fmla="*/ 1950432 h 6858000"/>
              <a:gd name="connsiteX5576" fmla="*/ 11900501 w 12192000"/>
              <a:gd name="connsiteY5576" fmla="*/ 1947194 h 6858000"/>
              <a:gd name="connsiteX5577" fmla="*/ 11891642 w 12192000"/>
              <a:gd name="connsiteY5577" fmla="*/ 1951646 h 6858000"/>
              <a:gd name="connsiteX5578" fmla="*/ 11887213 w 12192000"/>
              <a:gd name="connsiteY5578" fmla="*/ 1950432 h 6858000"/>
              <a:gd name="connsiteX5579" fmla="*/ 11890166 w 12192000"/>
              <a:gd name="connsiteY5579" fmla="*/ 1942337 h 6858000"/>
              <a:gd name="connsiteX5580" fmla="*/ 11890904 w 12192000"/>
              <a:gd name="connsiteY5580" fmla="*/ 1922911 h 6858000"/>
              <a:gd name="connsiteX5581" fmla="*/ 11897548 w 12192000"/>
              <a:gd name="connsiteY5581" fmla="*/ 1910365 h 6858000"/>
              <a:gd name="connsiteX5582" fmla="*/ 11910098 w 12192000"/>
              <a:gd name="connsiteY5582" fmla="*/ 1909151 h 6858000"/>
              <a:gd name="connsiteX5583" fmla="*/ 11920434 w 12192000"/>
              <a:gd name="connsiteY5583" fmla="*/ 1900247 h 6858000"/>
              <a:gd name="connsiteX5584" fmla="*/ 11910836 w 12192000"/>
              <a:gd name="connsiteY5584" fmla="*/ 1904699 h 6858000"/>
              <a:gd name="connsiteX5585" fmla="*/ 11892380 w 12192000"/>
              <a:gd name="connsiteY5585" fmla="*/ 1904294 h 6858000"/>
              <a:gd name="connsiteX5586" fmla="*/ 11889427 w 12192000"/>
              <a:gd name="connsiteY5586" fmla="*/ 1900652 h 6858000"/>
              <a:gd name="connsiteX5587" fmla="*/ 11888689 w 12192000"/>
              <a:gd name="connsiteY5587" fmla="*/ 1878393 h 6858000"/>
              <a:gd name="connsiteX5588" fmla="*/ 11900501 w 12192000"/>
              <a:gd name="connsiteY5588" fmla="*/ 1860585 h 6858000"/>
              <a:gd name="connsiteX5589" fmla="*/ 11893857 w 12192000"/>
              <a:gd name="connsiteY5589" fmla="*/ 1851681 h 6858000"/>
              <a:gd name="connsiteX5590" fmla="*/ 11900501 w 12192000"/>
              <a:gd name="connsiteY5590" fmla="*/ 1847634 h 6858000"/>
              <a:gd name="connsiteX5591" fmla="*/ 11903454 w 12192000"/>
              <a:gd name="connsiteY5591" fmla="*/ 1839540 h 6858000"/>
              <a:gd name="connsiteX5592" fmla="*/ 11896810 w 12192000"/>
              <a:gd name="connsiteY5592" fmla="*/ 1840349 h 6858000"/>
              <a:gd name="connsiteX5593" fmla="*/ 11891642 w 12192000"/>
              <a:gd name="connsiteY5593" fmla="*/ 1846420 h 6858000"/>
              <a:gd name="connsiteX5594" fmla="*/ 11875401 w 12192000"/>
              <a:gd name="connsiteY5594" fmla="*/ 1848848 h 6858000"/>
              <a:gd name="connsiteX5595" fmla="*/ 11870971 w 12192000"/>
              <a:gd name="connsiteY5595" fmla="*/ 1842778 h 6858000"/>
              <a:gd name="connsiteX5596" fmla="*/ 11859898 w 12192000"/>
              <a:gd name="connsiteY5596" fmla="*/ 1837112 h 6858000"/>
              <a:gd name="connsiteX5597" fmla="*/ 11859159 w 12192000"/>
              <a:gd name="connsiteY5597" fmla="*/ 1843992 h 6858000"/>
              <a:gd name="connsiteX5598" fmla="*/ 11852515 w 12192000"/>
              <a:gd name="connsiteY5598" fmla="*/ 1848848 h 6858000"/>
              <a:gd name="connsiteX5599" fmla="*/ 11847348 w 12192000"/>
              <a:gd name="connsiteY5599" fmla="*/ 1832255 h 6858000"/>
              <a:gd name="connsiteX5600" fmla="*/ 11845133 w 12192000"/>
              <a:gd name="connsiteY5600" fmla="*/ 1833469 h 6858000"/>
              <a:gd name="connsiteX5601" fmla="*/ 11844395 w 12192000"/>
              <a:gd name="connsiteY5601" fmla="*/ 1830231 h 6858000"/>
              <a:gd name="connsiteX5602" fmla="*/ 11844395 w 12192000"/>
              <a:gd name="connsiteY5602" fmla="*/ 1829422 h 6858000"/>
              <a:gd name="connsiteX5603" fmla="*/ 11840703 w 12192000"/>
              <a:gd name="connsiteY5603" fmla="*/ 1821732 h 6858000"/>
              <a:gd name="connsiteX5604" fmla="*/ 11826677 w 12192000"/>
              <a:gd name="connsiteY5604" fmla="*/ 1837112 h 6858000"/>
              <a:gd name="connsiteX5605" fmla="*/ 11815603 w 12192000"/>
              <a:gd name="connsiteY5605" fmla="*/ 1837921 h 6858000"/>
              <a:gd name="connsiteX5606" fmla="*/ 11809697 w 12192000"/>
              <a:gd name="connsiteY5606" fmla="*/ 1839540 h 6858000"/>
              <a:gd name="connsiteX5607" fmla="*/ 11804529 w 12192000"/>
              <a:gd name="connsiteY5607" fmla="*/ 1835493 h 6858000"/>
              <a:gd name="connsiteX5608" fmla="*/ 11791241 w 12192000"/>
              <a:gd name="connsiteY5608" fmla="*/ 1843992 h 6858000"/>
              <a:gd name="connsiteX5609" fmla="*/ 11780167 w 12192000"/>
              <a:gd name="connsiteY5609" fmla="*/ 1843992 h 6858000"/>
              <a:gd name="connsiteX5610" fmla="*/ 11777953 w 12192000"/>
              <a:gd name="connsiteY5610" fmla="*/ 1853300 h 6858000"/>
              <a:gd name="connsiteX5611" fmla="*/ 11772047 w 12192000"/>
              <a:gd name="connsiteY5611" fmla="*/ 1852895 h 6858000"/>
              <a:gd name="connsiteX5612" fmla="*/ 11749899 w 12192000"/>
              <a:gd name="connsiteY5612" fmla="*/ 1867870 h 6858000"/>
              <a:gd name="connsiteX5613" fmla="*/ 11737349 w 12192000"/>
              <a:gd name="connsiteY5613" fmla="*/ 1876774 h 6858000"/>
              <a:gd name="connsiteX5614" fmla="*/ 11741779 w 12192000"/>
              <a:gd name="connsiteY5614" fmla="*/ 1885677 h 6858000"/>
              <a:gd name="connsiteX5615" fmla="*/ 11740302 w 12192000"/>
              <a:gd name="connsiteY5615" fmla="*/ 1889320 h 6858000"/>
              <a:gd name="connsiteX5616" fmla="*/ 11726276 w 12192000"/>
              <a:gd name="connsiteY5616" fmla="*/ 1894986 h 6858000"/>
              <a:gd name="connsiteX5617" fmla="*/ 11718155 w 12192000"/>
              <a:gd name="connsiteY5617" fmla="*/ 1906318 h 6858000"/>
              <a:gd name="connsiteX5618" fmla="*/ 11712249 w 12192000"/>
              <a:gd name="connsiteY5618" fmla="*/ 1905913 h 6858000"/>
              <a:gd name="connsiteX5619" fmla="*/ 11706343 w 12192000"/>
              <a:gd name="connsiteY5619" fmla="*/ 1913198 h 6858000"/>
              <a:gd name="connsiteX5620" fmla="*/ 11699699 w 12192000"/>
              <a:gd name="connsiteY5620" fmla="*/ 1914007 h 6858000"/>
              <a:gd name="connsiteX5621" fmla="*/ 11698960 w 12192000"/>
              <a:gd name="connsiteY5621" fmla="*/ 1906722 h 6858000"/>
              <a:gd name="connsiteX5622" fmla="*/ 11690840 w 12192000"/>
              <a:gd name="connsiteY5622" fmla="*/ 1901866 h 6858000"/>
              <a:gd name="connsiteX5623" fmla="*/ 11695269 w 12192000"/>
              <a:gd name="connsiteY5623" fmla="*/ 1894986 h 6858000"/>
              <a:gd name="connsiteX5624" fmla="*/ 11703390 w 12192000"/>
              <a:gd name="connsiteY5624" fmla="*/ 1894581 h 6858000"/>
              <a:gd name="connsiteX5625" fmla="*/ 11708558 w 12192000"/>
              <a:gd name="connsiteY5625" fmla="*/ 1888106 h 6858000"/>
              <a:gd name="connsiteX5626" fmla="*/ 11719631 w 12192000"/>
              <a:gd name="connsiteY5626" fmla="*/ 1889320 h 6858000"/>
              <a:gd name="connsiteX5627" fmla="*/ 11723323 w 12192000"/>
              <a:gd name="connsiteY5627" fmla="*/ 1886891 h 6858000"/>
              <a:gd name="connsiteX5628" fmla="*/ 11724799 w 12192000"/>
              <a:gd name="connsiteY5628" fmla="*/ 1881630 h 6858000"/>
              <a:gd name="connsiteX5629" fmla="*/ 11718893 w 12192000"/>
              <a:gd name="connsiteY5629" fmla="*/ 1880416 h 6858000"/>
              <a:gd name="connsiteX5630" fmla="*/ 11718155 w 12192000"/>
              <a:gd name="connsiteY5630" fmla="*/ 1875964 h 6858000"/>
              <a:gd name="connsiteX5631" fmla="*/ 11727014 w 12192000"/>
              <a:gd name="connsiteY5631" fmla="*/ 1869893 h 6858000"/>
              <a:gd name="connsiteX5632" fmla="*/ 11732181 w 12192000"/>
              <a:gd name="connsiteY5632" fmla="*/ 1861799 h 6858000"/>
              <a:gd name="connsiteX5633" fmla="*/ 11720370 w 12192000"/>
              <a:gd name="connsiteY5633" fmla="*/ 1869893 h 6858000"/>
              <a:gd name="connsiteX5634" fmla="*/ 11709296 w 12192000"/>
              <a:gd name="connsiteY5634" fmla="*/ 1873536 h 6858000"/>
              <a:gd name="connsiteX5635" fmla="*/ 11704866 w 12192000"/>
              <a:gd name="connsiteY5635" fmla="*/ 1868679 h 6858000"/>
              <a:gd name="connsiteX5636" fmla="*/ 11704866 w 12192000"/>
              <a:gd name="connsiteY5636" fmla="*/ 1863013 h 6858000"/>
              <a:gd name="connsiteX5637" fmla="*/ 11708558 w 12192000"/>
              <a:gd name="connsiteY5637" fmla="*/ 1861394 h 6858000"/>
              <a:gd name="connsiteX5638" fmla="*/ 11710034 w 12192000"/>
              <a:gd name="connsiteY5638" fmla="*/ 1855324 h 6858000"/>
              <a:gd name="connsiteX5639" fmla="*/ 11698960 w 12192000"/>
              <a:gd name="connsiteY5639" fmla="*/ 1845206 h 6858000"/>
              <a:gd name="connsiteX5640" fmla="*/ 11701175 w 12192000"/>
              <a:gd name="connsiteY5640" fmla="*/ 1833064 h 6858000"/>
              <a:gd name="connsiteX5641" fmla="*/ 11699699 w 12192000"/>
              <a:gd name="connsiteY5641" fmla="*/ 1829827 h 6858000"/>
              <a:gd name="connsiteX5642" fmla="*/ 11709296 w 12192000"/>
              <a:gd name="connsiteY5642" fmla="*/ 1829422 h 6858000"/>
              <a:gd name="connsiteX5643" fmla="*/ 11710772 w 12192000"/>
              <a:gd name="connsiteY5643" fmla="*/ 1818090 h 6858000"/>
              <a:gd name="connsiteX5644" fmla="*/ 11721108 w 12192000"/>
              <a:gd name="connsiteY5644" fmla="*/ 1805544 h 6858000"/>
              <a:gd name="connsiteX5645" fmla="*/ 11723323 w 12192000"/>
              <a:gd name="connsiteY5645" fmla="*/ 1799068 h 6858000"/>
              <a:gd name="connsiteX5646" fmla="*/ 11729228 w 12192000"/>
              <a:gd name="connsiteY5646" fmla="*/ 1796235 h 6858000"/>
              <a:gd name="connsiteX5647" fmla="*/ 11727752 w 12192000"/>
              <a:gd name="connsiteY5647" fmla="*/ 1788546 h 6858000"/>
              <a:gd name="connsiteX5648" fmla="*/ 11705605 w 12192000"/>
              <a:gd name="connsiteY5648" fmla="*/ 1776404 h 6858000"/>
              <a:gd name="connsiteX5649" fmla="*/ 11690840 w 12192000"/>
              <a:gd name="connsiteY5649" fmla="*/ 1759002 h 6858000"/>
              <a:gd name="connsiteX5650" fmla="*/ 11687149 w 12192000"/>
              <a:gd name="connsiteY5650" fmla="*/ 1768310 h 6858000"/>
              <a:gd name="connsiteX5651" fmla="*/ 11678290 w 12192000"/>
              <a:gd name="connsiteY5651" fmla="*/ 1768310 h 6858000"/>
              <a:gd name="connsiteX5652" fmla="*/ 11673860 w 12192000"/>
              <a:gd name="connsiteY5652" fmla="*/ 1765477 h 6858000"/>
              <a:gd name="connsiteX5653" fmla="*/ 11662787 w 12192000"/>
              <a:gd name="connsiteY5653" fmla="*/ 1765882 h 6858000"/>
              <a:gd name="connsiteX5654" fmla="*/ 11656142 w 12192000"/>
              <a:gd name="connsiteY5654" fmla="*/ 1776000 h 6858000"/>
              <a:gd name="connsiteX5655" fmla="*/ 11651713 w 12192000"/>
              <a:gd name="connsiteY5655" fmla="*/ 1778023 h 6858000"/>
              <a:gd name="connsiteX5656" fmla="*/ 11650236 w 12192000"/>
              <a:gd name="connsiteY5656" fmla="*/ 1788546 h 6858000"/>
              <a:gd name="connsiteX5657" fmla="*/ 11639901 w 12192000"/>
              <a:gd name="connsiteY5657" fmla="*/ 1798664 h 6858000"/>
              <a:gd name="connsiteX5658" fmla="*/ 11639163 w 12192000"/>
              <a:gd name="connsiteY5658" fmla="*/ 1816876 h 6858000"/>
              <a:gd name="connsiteX5659" fmla="*/ 11633257 w 12192000"/>
              <a:gd name="connsiteY5659" fmla="*/ 1818090 h 6858000"/>
              <a:gd name="connsiteX5660" fmla="*/ 11625874 w 12192000"/>
              <a:gd name="connsiteY5660" fmla="*/ 1830231 h 6858000"/>
              <a:gd name="connsiteX5661" fmla="*/ 11614801 w 12192000"/>
              <a:gd name="connsiteY5661" fmla="*/ 1830636 h 6858000"/>
              <a:gd name="connsiteX5662" fmla="*/ 11597083 w 12192000"/>
              <a:gd name="connsiteY5662" fmla="*/ 1839945 h 6858000"/>
              <a:gd name="connsiteX5663" fmla="*/ 11591915 w 12192000"/>
              <a:gd name="connsiteY5663" fmla="*/ 1863013 h 6858000"/>
              <a:gd name="connsiteX5664" fmla="*/ 11588224 w 12192000"/>
              <a:gd name="connsiteY5664" fmla="*/ 1868275 h 6858000"/>
              <a:gd name="connsiteX5665" fmla="*/ 11591177 w 12192000"/>
              <a:gd name="connsiteY5665" fmla="*/ 1870703 h 6858000"/>
              <a:gd name="connsiteX5666" fmla="*/ 11593392 w 12192000"/>
              <a:gd name="connsiteY5666" fmla="*/ 1882035 h 6858000"/>
              <a:gd name="connsiteX5667" fmla="*/ 11586009 w 12192000"/>
              <a:gd name="connsiteY5667" fmla="*/ 1882035 h 6858000"/>
              <a:gd name="connsiteX5668" fmla="*/ 11588962 w 12192000"/>
              <a:gd name="connsiteY5668" fmla="*/ 1886487 h 6858000"/>
              <a:gd name="connsiteX5669" fmla="*/ 11584533 w 12192000"/>
              <a:gd name="connsiteY5669" fmla="*/ 1896200 h 6858000"/>
              <a:gd name="connsiteX5670" fmla="*/ 11571244 w 12192000"/>
              <a:gd name="connsiteY5670" fmla="*/ 1896605 h 6858000"/>
              <a:gd name="connsiteX5671" fmla="*/ 11555003 w 12192000"/>
              <a:gd name="connsiteY5671" fmla="*/ 1897010 h 6858000"/>
              <a:gd name="connsiteX5672" fmla="*/ 11536547 w 12192000"/>
              <a:gd name="connsiteY5672" fmla="*/ 1890534 h 6858000"/>
              <a:gd name="connsiteX5673" fmla="*/ 11535070 w 12192000"/>
              <a:gd name="connsiteY5673" fmla="*/ 1895795 h 6858000"/>
              <a:gd name="connsiteX5674" fmla="*/ 11529164 w 12192000"/>
              <a:gd name="connsiteY5674" fmla="*/ 1899842 h 6858000"/>
              <a:gd name="connsiteX5675" fmla="*/ 11528426 w 12192000"/>
              <a:gd name="connsiteY5675" fmla="*/ 1909555 h 6858000"/>
              <a:gd name="connsiteX5676" fmla="*/ 11526950 w 12192000"/>
              <a:gd name="connsiteY5676" fmla="*/ 1914412 h 6858000"/>
              <a:gd name="connsiteX5677" fmla="*/ 11526950 w 12192000"/>
              <a:gd name="connsiteY5677" fmla="*/ 1918864 h 6858000"/>
              <a:gd name="connsiteX5678" fmla="*/ 11522520 w 12192000"/>
              <a:gd name="connsiteY5678" fmla="*/ 1922506 h 6858000"/>
              <a:gd name="connsiteX5679" fmla="*/ 11527688 w 12192000"/>
              <a:gd name="connsiteY5679" fmla="*/ 1933434 h 6858000"/>
              <a:gd name="connsiteX5680" fmla="*/ 11529164 w 12192000"/>
              <a:gd name="connsiteY5680" fmla="*/ 1943552 h 6858000"/>
              <a:gd name="connsiteX5681" fmla="*/ 11539500 w 12192000"/>
              <a:gd name="connsiteY5681" fmla="*/ 1948813 h 6858000"/>
              <a:gd name="connsiteX5682" fmla="*/ 11555741 w 12192000"/>
              <a:gd name="connsiteY5682" fmla="*/ 1959335 h 6858000"/>
              <a:gd name="connsiteX5683" fmla="*/ 11557956 w 12192000"/>
              <a:gd name="connsiteY5683" fmla="*/ 1965001 h 6858000"/>
              <a:gd name="connsiteX5684" fmla="*/ 11565338 w 12192000"/>
              <a:gd name="connsiteY5684" fmla="*/ 1976738 h 6858000"/>
              <a:gd name="connsiteX5685" fmla="*/ 11566077 w 12192000"/>
              <a:gd name="connsiteY5685" fmla="*/ 1972691 h 6858000"/>
              <a:gd name="connsiteX5686" fmla="*/ 11569030 w 12192000"/>
              <a:gd name="connsiteY5686" fmla="*/ 1977548 h 6858000"/>
              <a:gd name="connsiteX5687" fmla="*/ 11573459 w 12192000"/>
              <a:gd name="connsiteY5687" fmla="*/ 1971882 h 6858000"/>
              <a:gd name="connsiteX5688" fmla="*/ 11578627 w 12192000"/>
              <a:gd name="connsiteY5688" fmla="*/ 1971882 h 6858000"/>
              <a:gd name="connsiteX5689" fmla="*/ 11579365 w 12192000"/>
              <a:gd name="connsiteY5689" fmla="*/ 1976333 h 6858000"/>
              <a:gd name="connsiteX5690" fmla="*/ 11585271 w 12192000"/>
              <a:gd name="connsiteY5690" fmla="*/ 1973500 h 6858000"/>
              <a:gd name="connsiteX5691" fmla="*/ 11597821 w 12192000"/>
              <a:gd name="connsiteY5691" fmla="*/ 1973500 h 6858000"/>
              <a:gd name="connsiteX5692" fmla="*/ 11600774 w 12192000"/>
              <a:gd name="connsiteY5692" fmla="*/ 1981999 h 6858000"/>
              <a:gd name="connsiteX5693" fmla="*/ 11600774 w 12192000"/>
              <a:gd name="connsiteY5693" fmla="*/ 1994546 h 6858000"/>
              <a:gd name="connsiteX5694" fmla="*/ 11614062 w 12192000"/>
              <a:gd name="connsiteY5694" fmla="*/ 2018828 h 6858000"/>
              <a:gd name="connsiteX5695" fmla="*/ 11627351 w 12192000"/>
              <a:gd name="connsiteY5695" fmla="*/ 2019233 h 6858000"/>
              <a:gd name="connsiteX5696" fmla="*/ 11636948 w 12192000"/>
              <a:gd name="connsiteY5696" fmla="*/ 2013972 h 6858000"/>
              <a:gd name="connsiteX5697" fmla="*/ 11646545 w 12192000"/>
              <a:gd name="connsiteY5697" fmla="*/ 2017614 h 6858000"/>
              <a:gd name="connsiteX5698" fmla="*/ 11650975 w 12192000"/>
              <a:gd name="connsiteY5698" fmla="*/ 2013567 h 6858000"/>
              <a:gd name="connsiteX5699" fmla="*/ 11656142 w 12192000"/>
              <a:gd name="connsiteY5699" fmla="*/ 2005068 h 6858000"/>
              <a:gd name="connsiteX5700" fmla="*/ 11651713 w 12192000"/>
              <a:gd name="connsiteY5700" fmla="*/ 1999402 h 6858000"/>
              <a:gd name="connsiteX5701" fmla="*/ 11649498 w 12192000"/>
              <a:gd name="connsiteY5701" fmla="*/ 1998188 h 6858000"/>
              <a:gd name="connsiteX5702" fmla="*/ 11662787 w 12192000"/>
              <a:gd name="connsiteY5702" fmla="*/ 1993331 h 6858000"/>
              <a:gd name="connsiteX5703" fmla="*/ 11669431 w 12192000"/>
              <a:gd name="connsiteY5703" fmla="*/ 1988070 h 6858000"/>
              <a:gd name="connsiteX5704" fmla="*/ 11669431 w 12192000"/>
              <a:gd name="connsiteY5704" fmla="*/ 1979571 h 6858000"/>
              <a:gd name="connsiteX5705" fmla="*/ 11665740 w 12192000"/>
              <a:gd name="connsiteY5705" fmla="*/ 1976333 h 6858000"/>
              <a:gd name="connsiteX5706" fmla="*/ 11677551 w 12192000"/>
              <a:gd name="connsiteY5706" fmla="*/ 1975929 h 6858000"/>
              <a:gd name="connsiteX5707" fmla="*/ 11700437 w 12192000"/>
              <a:gd name="connsiteY5707" fmla="*/ 1966216 h 6858000"/>
              <a:gd name="connsiteX5708" fmla="*/ 11703390 w 12192000"/>
              <a:gd name="connsiteY5708" fmla="*/ 1970263 h 6858000"/>
              <a:gd name="connsiteX5709" fmla="*/ 11708558 w 12192000"/>
              <a:gd name="connsiteY5709" fmla="*/ 1972286 h 6858000"/>
              <a:gd name="connsiteX5710" fmla="*/ 11714464 w 12192000"/>
              <a:gd name="connsiteY5710" fmla="*/ 1980381 h 6858000"/>
              <a:gd name="connsiteX5711" fmla="*/ 11720370 w 12192000"/>
              <a:gd name="connsiteY5711" fmla="*/ 1982809 h 6858000"/>
              <a:gd name="connsiteX5712" fmla="*/ 11727014 w 12192000"/>
              <a:gd name="connsiteY5712" fmla="*/ 1988070 h 6858000"/>
              <a:gd name="connsiteX5713" fmla="*/ 11758758 w 12192000"/>
              <a:gd name="connsiteY5713" fmla="*/ 1986856 h 6858000"/>
              <a:gd name="connsiteX5714" fmla="*/ 11762449 w 12192000"/>
              <a:gd name="connsiteY5714" fmla="*/ 1982809 h 6858000"/>
              <a:gd name="connsiteX5715" fmla="*/ 11773523 w 12192000"/>
              <a:gd name="connsiteY5715" fmla="*/ 1982404 h 6858000"/>
              <a:gd name="connsiteX5716" fmla="*/ 11772785 w 12192000"/>
              <a:gd name="connsiteY5716" fmla="*/ 1986047 h 6858000"/>
              <a:gd name="connsiteX5717" fmla="*/ 11786812 w 12192000"/>
              <a:gd name="connsiteY5717" fmla="*/ 1985642 h 6858000"/>
              <a:gd name="connsiteX5718" fmla="*/ 11798623 w 12192000"/>
              <a:gd name="connsiteY5718" fmla="*/ 1983618 h 6858000"/>
              <a:gd name="connsiteX5719" fmla="*/ 11805268 w 12192000"/>
              <a:gd name="connsiteY5719" fmla="*/ 1986451 h 6858000"/>
              <a:gd name="connsiteX5720" fmla="*/ 11794194 w 12192000"/>
              <a:gd name="connsiteY5720" fmla="*/ 1989689 h 6858000"/>
              <a:gd name="connsiteX5721" fmla="*/ 11793456 w 12192000"/>
              <a:gd name="connsiteY5721" fmla="*/ 1994950 h 6858000"/>
              <a:gd name="connsiteX5722" fmla="*/ 11801576 w 12192000"/>
              <a:gd name="connsiteY5722" fmla="*/ 2005473 h 6858000"/>
              <a:gd name="connsiteX5723" fmla="*/ 11796409 w 12192000"/>
              <a:gd name="connsiteY5723" fmla="*/ 2005473 h 6858000"/>
              <a:gd name="connsiteX5724" fmla="*/ 11789764 w 12192000"/>
              <a:gd name="connsiteY5724" fmla="*/ 2008711 h 6858000"/>
              <a:gd name="connsiteX5725" fmla="*/ 11791241 w 12192000"/>
              <a:gd name="connsiteY5725" fmla="*/ 2018424 h 6858000"/>
              <a:gd name="connsiteX5726" fmla="*/ 11798623 w 12192000"/>
              <a:gd name="connsiteY5726" fmla="*/ 2020043 h 6858000"/>
              <a:gd name="connsiteX5727" fmla="*/ 11798623 w 12192000"/>
              <a:gd name="connsiteY5727" fmla="*/ 2024090 h 6858000"/>
              <a:gd name="connsiteX5728" fmla="*/ 11786812 w 12192000"/>
              <a:gd name="connsiteY5728" fmla="*/ 2033803 h 6858000"/>
              <a:gd name="connsiteX5729" fmla="*/ 11774261 w 12192000"/>
              <a:gd name="connsiteY5729" fmla="*/ 2026114 h 6858000"/>
              <a:gd name="connsiteX5730" fmla="*/ 11773523 w 12192000"/>
              <a:gd name="connsiteY5730" fmla="*/ 2021257 h 6858000"/>
              <a:gd name="connsiteX5731" fmla="*/ 11769094 w 12192000"/>
              <a:gd name="connsiteY5731" fmla="*/ 2026518 h 6858000"/>
              <a:gd name="connsiteX5732" fmla="*/ 11764664 w 12192000"/>
              <a:gd name="connsiteY5732" fmla="*/ 2020852 h 6858000"/>
              <a:gd name="connsiteX5733" fmla="*/ 11754329 w 12192000"/>
              <a:gd name="connsiteY5733" fmla="*/ 2033803 h 6858000"/>
              <a:gd name="connsiteX5734" fmla="*/ 11748423 w 12192000"/>
              <a:gd name="connsiteY5734" fmla="*/ 2033803 h 6858000"/>
              <a:gd name="connsiteX5735" fmla="*/ 11738826 w 12192000"/>
              <a:gd name="connsiteY5735" fmla="*/ 2040683 h 6858000"/>
              <a:gd name="connsiteX5736" fmla="*/ 11729967 w 12192000"/>
              <a:gd name="connsiteY5736" fmla="*/ 2040278 h 6858000"/>
              <a:gd name="connsiteX5737" fmla="*/ 11727752 w 12192000"/>
              <a:gd name="connsiteY5737" fmla="*/ 2045944 h 6858000"/>
              <a:gd name="connsiteX5738" fmla="*/ 11719631 w 12192000"/>
              <a:gd name="connsiteY5738" fmla="*/ 2040278 h 6858000"/>
              <a:gd name="connsiteX5739" fmla="*/ 11707819 w 12192000"/>
              <a:gd name="connsiteY5739" fmla="*/ 2041492 h 6858000"/>
              <a:gd name="connsiteX5740" fmla="*/ 11719631 w 12192000"/>
              <a:gd name="connsiteY5740" fmla="*/ 2047968 h 6858000"/>
              <a:gd name="connsiteX5741" fmla="*/ 11720370 w 12192000"/>
              <a:gd name="connsiteY5741" fmla="*/ 2055253 h 6858000"/>
              <a:gd name="connsiteX5742" fmla="*/ 11707819 w 12192000"/>
              <a:gd name="connsiteY5742" fmla="*/ 2057276 h 6858000"/>
              <a:gd name="connsiteX5743" fmla="*/ 11707819 w 12192000"/>
              <a:gd name="connsiteY5743" fmla="*/ 2067394 h 6858000"/>
              <a:gd name="connsiteX5744" fmla="*/ 11693055 w 12192000"/>
              <a:gd name="connsiteY5744" fmla="*/ 2066585 h 6858000"/>
              <a:gd name="connsiteX5745" fmla="*/ 11684934 w 12192000"/>
              <a:gd name="connsiteY5745" fmla="*/ 2074679 h 6858000"/>
              <a:gd name="connsiteX5746" fmla="*/ 11689363 w 12192000"/>
              <a:gd name="connsiteY5746" fmla="*/ 2079940 h 6858000"/>
              <a:gd name="connsiteX5747" fmla="*/ 11698960 w 12192000"/>
              <a:gd name="connsiteY5747" fmla="*/ 2085202 h 6858000"/>
              <a:gd name="connsiteX5748" fmla="*/ 11689363 w 12192000"/>
              <a:gd name="connsiteY5748" fmla="*/ 2094915 h 6858000"/>
              <a:gd name="connsiteX5749" fmla="*/ 11684934 w 12192000"/>
              <a:gd name="connsiteY5749" fmla="*/ 2092082 h 6858000"/>
              <a:gd name="connsiteX5750" fmla="*/ 11676075 w 12192000"/>
              <a:gd name="connsiteY5750" fmla="*/ 2105842 h 6858000"/>
              <a:gd name="connsiteX5751" fmla="*/ 11668692 w 12192000"/>
              <a:gd name="connsiteY5751" fmla="*/ 2107866 h 6858000"/>
              <a:gd name="connsiteX5752" fmla="*/ 11665001 w 12192000"/>
              <a:gd name="connsiteY5752" fmla="*/ 2105842 h 6858000"/>
              <a:gd name="connsiteX5753" fmla="*/ 11662787 w 12192000"/>
              <a:gd name="connsiteY5753" fmla="*/ 2118793 h 6858000"/>
              <a:gd name="connsiteX5754" fmla="*/ 11666478 w 12192000"/>
              <a:gd name="connsiteY5754" fmla="*/ 2129315 h 6858000"/>
              <a:gd name="connsiteX5755" fmla="*/ 11662787 w 12192000"/>
              <a:gd name="connsiteY5755" fmla="*/ 2145099 h 6858000"/>
              <a:gd name="connsiteX5756" fmla="*/ 11662787 w 12192000"/>
              <a:gd name="connsiteY5756" fmla="*/ 2168168 h 6858000"/>
              <a:gd name="connsiteX5757" fmla="*/ 11666478 w 12192000"/>
              <a:gd name="connsiteY5757" fmla="*/ 2167764 h 6858000"/>
              <a:gd name="connsiteX5758" fmla="*/ 11692316 w 12192000"/>
              <a:gd name="connsiteY5758" fmla="*/ 2178691 h 6858000"/>
              <a:gd name="connsiteX5759" fmla="*/ 11692316 w 12192000"/>
              <a:gd name="connsiteY5759" fmla="*/ 2185166 h 6858000"/>
              <a:gd name="connsiteX5760" fmla="*/ 11699699 w 12192000"/>
              <a:gd name="connsiteY5760" fmla="*/ 2181524 h 6858000"/>
              <a:gd name="connsiteX5761" fmla="*/ 11727014 w 12192000"/>
              <a:gd name="connsiteY5761" fmla="*/ 2194475 h 6858000"/>
              <a:gd name="connsiteX5762" fmla="*/ 11741779 w 12192000"/>
              <a:gd name="connsiteY5762" fmla="*/ 2223209 h 6858000"/>
              <a:gd name="connsiteX5763" fmla="*/ 11745470 w 12192000"/>
              <a:gd name="connsiteY5763" fmla="*/ 2224019 h 6858000"/>
              <a:gd name="connsiteX5764" fmla="*/ 11740302 w 12192000"/>
              <a:gd name="connsiteY5764" fmla="*/ 2234542 h 6858000"/>
              <a:gd name="connsiteX5765" fmla="*/ 11750638 w 12192000"/>
              <a:gd name="connsiteY5765" fmla="*/ 2237779 h 6858000"/>
              <a:gd name="connsiteX5766" fmla="*/ 11751376 w 12192000"/>
              <a:gd name="connsiteY5766" fmla="*/ 2251539 h 6858000"/>
              <a:gd name="connsiteX5767" fmla="*/ 11769832 w 12192000"/>
              <a:gd name="connsiteY5767" fmla="*/ 2264086 h 6858000"/>
              <a:gd name="connsiteX5768" fmla="*/ 11770570 w 12192000"/>
              <a:gd name="connsiteY5768" fmla="*/ 2277441 h 6858000"/>
              <a:gd name="connsiteX5769" fmla="*/ 11783120 w 12192000"/>
              <a:gd name="connsiteY5769" fmla="*/ 2294844 h 6858000"/>
              <a:gd name="connsiteX5770" fmla="*/ 11793456 w 12192000"/>
              <a:gd name="connsiteY5770" fmla="*/ 2298891 h 6858000"/>
              <a:gd name="connsiteX5771" fmla="*/ 11803791 w 12192000"/>
              <a:gd name="connsiteY5771" fmla="*/ 2298082 h 6858000"/>
              <a:gd name="connsiteX5772" fmla="*/ 11808959 w 12192000"/>
              <a:gd name="connsiteY5772" fmla="*/ 2301724 h 6858000"/>
              <a:gd name="connsiteX5773" fmla="*/ 11808959 w 12192000"/>
              <a:gd name="connsiteY5773" fmla="*/ 2305367 h 6858000"/>
              <a:gd name="connsiteX5774" fmla="*/ 11820771 w 12192000"/>
              <a:gd name="connsiteY5774" fmla="*/ 2318722 h 6858000"/>
              <a:gd name="connsiteX5775" fmla="*/ 11826677 w 12192000"/>
              <a:gd name="connsiteY5775" fmla="*/ 2321150 h 6858000"/>
              <a:gd name="connsiteX5776" fmla="*/ 11834059 w 12192000"/>
              <a:gd name="connsiteY5776" fmla="*/ 2334101 h 6858000"/>
              <a:gd name="connsiteX5777" fmla="*/ 11828153 w 12192000"/>
              <a:gd name="connsiteY5777" fmla="*/ 2337339 h 6858000"/>
              <a:gd name="connsiteX5778" fmla="*/ 11808221 w 12192000"/>
              <a:gd name="connsiteY5778" fmla="*/ 2330459 h 6858000"/>
              <a:gd name="connsiteX5779" fmla="*/ 11793456 w 12192000"/>
              <a:gd name="connsiteY5779" fmla="*/ 2338148 h 6858000"/>
              <a:gd name="connsiteX5780" fmla="*/ 11783859 w 12192000"/>
              <a:gd name="connsiteY5780" fmla="*/ 2328435 h 6858000"/>
              <a:gd name="connsiteX5781" fmla="*/ 11776476 w 12192000"/>
              <a:gd name="connsiteY5781" fmla="*/ 2328435 h 6858000"/>
              <a:gd name="connsiteX5782" fmla="*/ 11765402 w 12192000"/>
              <a:gd name="connsiteY5782" fmla="*/ 2321150 h 6858000"/>
              <a:gd name="connsiteX5783" fmla="*/ 11749899 w 12192000"/>
              <a:gd name="connsiteY5783" fmla="*/ 2319127 h 6858000"/>
              <a:gd name="connsiteX5784" fmla="*/ 11743255 w 12192000"/>
              <a:gd name="connsiteY5784" fmla="*/ 2327221 h 6858000"/>
              <a:gd name="connsiteX5785" fmla="*/ 11733658 w 12192000"/>
              <a:gd name="connsiteY5785" fmla="*/ 2327221 h 6858000"/>
              <a:gd name="connsiteX5786" fmla="*/ 11727014 w 12192000"/>
              <a:gd name="connsiteY5786" fmla="*/ 2322364 h 6858000"/>
              <a:gd name="connsiteX5787" fmla="*/ 11721108 w 12192000"/>
              <a:gd name="connsiteY5787" fmla="*/ 2308604 h 6858000"/>
              <a:gd name="connsiteX5788" fmla="*/ 11707819 w 12192000"/>
              <a:gd name="connsiteY5788" fmla="*/ 2313461 h 6858000"/>
              <a:gd name="connsiteX5789" fmla="*/ 11700437 w 12192000"/>
              <a:gd name="connsiteY5789" fmla="*/ 2310628 h 6858000"/>
              <a:gd name="connsiteX5790" fmla="*/ 11697484 w 12192000"/>
              <a:gd name="connsiteY5790" fmla="*/ 2313461 h 6858000"/>
              <a:gd name="connsiteX5791" fmla="*/ 11691578 w 12192000"/>
              <a:gd name="connsiteY5791" fmla="*/ 2313461 h 6858000"/>
              <a:gd name="connsiteX5792" fmla="*/ 11684934 w 12192000"/>
              <a:gd name="connsiteY5792" fmla="*/ 2311437 h 6858000"/>
              <a:gd name="connsiteX5793" fmla="*/ 11676075 w 12192000"/>
              <a:gd name="connsiteY5793" fmla="*/ 2315889 h 6858000"/>
              <a:gd name="connsiteX5794" fmla="*/ 11664263 w 12192000"/>
              <a:gd name="connsiteY5794" fmla="*/ 2336529 h 6858000"/>
              <a:gd name="connsiteX5795" fmla="*/ 11678290 w 12192000"/>
              <a:gd name="connsiteY5795" fmla="*/ 2321150 h 6858000"/>
              <a:gd name="connsiteX5796" fmla="*/ 11689363 w 12192000"/>
              <a:gd name="connsiteY5796" fmla="*/ 2317508 h 6858000"/>
              <a:gd name="connsiteX5797" fmla="*/ 11701913 w 12192000"/>
              <a:gd name="connsiteY5797" fmla="*/ 2318722 h 6858000"/>
              <a:gd name="connsiteX5798" fmla="*/ 11713725 w 12192000"/>
              <a:gd name="connsiteY5798" fmla="*/ 2314675 h 6858000"/>
              <a:gd name="connsiteX5799" fmla="*/ 11718893 w 12192000"/>
              <a:gd name="connsiteY5799" fmla="*/ 2316698 h 6858000"/>
              <a:gd name="connsiteX5800" fmla="*/ 11718893 w 12192000"/>
              <a:gd name="connsiteY5800" fmla="*/ 2321555 h 6858000"/>
              <a:gd name="connsiteX5801" fmla="*/ 11732181 w 12192000"/>
              <a:gd name="connsiteY5801" fmla="*/ 2332482 h 6858000"/>
              <a:gd name="connsiteX5802" fmla="*/ 11739564 w 12192000"/>
              <a:gd name="connsiteY5802" fmla="*/ 2334101 h 6858000"/>
              <a:gd name="connsiteX5803" fmla="*/ 11755805 w 12192000"/>
              <a:gd name="connsiteY5803" fmla="*/ 2323579 h 6858000"/>
              <a:gd name="connsiteX5804" fmla="*/ 11766141 w 12192000"/>
              <a:gd name="connsiteY5804" fmla="*/ 2323983 h 6858000"/>
              <a:gd name="connsiteX5805" fmla="*/ 11786073 w 12192000"/>
              <a:gd name="connsiteY5805" fmla="*/ 2342195 h 6858000"/>
              <a:gd name="connsiteX5806" fmla="*/ 11802315 w 12192000"/>
              <a:gd name="connsiteY5806" fmla="*/ 2350694 h 6858000"/>
              <a:gd name="connsiteX5807" fmla="*/ 11828153 w 12192000"/>
              <a:gd name="connsiteY5807" fmla="*/ 2365264 h 6858000"/>
              <a:gd name="connsiteX5808" fmla="*/ 11839965 w 12192000"/>
              <a:gd name="connsiteY5808" fmla="*/ 2383476 h 6858000"/>
              <a:gd name="connsiteX5809" fmla="*/ 11839965 w 12192000"/>
              <a:gd name="connsiteY5809" fmla="*/ 2389952 h 6858000"/>
              <a:gd name="connsiteX5810" fmla="*/ 11825938 w 12192000"/>
              <a:gd name="connsiteY5810" fmla="*/ 2391571 h 6858000"/>
              <a:gd name="connsiteX5811" fmla="*/ 11814127 w 12192000"/>
              <a:gd name="connsiteY5811" fmla="*/ 2404117 h 6858000"/>
              <a:gd name="connsiteX5812" fmla="*/ 11808221 w 12192000"/>
              <a:gd name="connsiteY5812" fmla="*/ 2403307 h 6858000"/>
              <a:gd name="connsiteX5813" fmla="*/ 11803791 w 12192000"/>
              <a:gd name="connsiteY5813" fmla="*/ 2407354 h 6858000"/>
              <a:gd name="connsiteX5814" fmla="*/ 11803053 w 12192000"/>
              <a:gd name="connsiteY5814" fmla="*/ 2415449 h 6858000"/>
              <a:gd name="connsiteX5815" fmla="*/ 11794194 w 12192000"/>
              <a:gd name="connsiteY5815" fmla="*/ 2419496 h 6858000"/>
              <a:gd name="connsiteX5816" fmla="*/ 11781644 w 12192000"/>
              <a:gd name="connsiteY5816" fmla="*/ 2413830 h 6858000"/>
              <a:gd name="connsiteX5817" fmla="*/ 11775000 w 12192000"/>
              <a:gd name="connsiteY5817" fmla="*/ 2418282 h 6858000"/>
              <a:gd name="connsiteX5818" fmla="*/ 11769094 w 12192000"/>
              <a:gd name="connsiteY5818" fmla="*/ 2417877 h 6858000"/>
              <a:gd name="connsiteX5819" fmla="*/ 11757282 w 12192000"/>
              <a:gd name="connsiteY5819" fmla="*/ 2426781 h 6858000"/>
              <a:gd name="connsiteX5820" fmla="*/ 11756544 w 12192000"/>
              <a:gd name="connsiteY5820" fmla="*/ 2437303 h 6858000"/>
              <a:gd name="connsiteX5821" fmla="*/ 11759496 w 12192000"/>
              <a:gd name="connsiteY5821" fmla="*/ 2429614 h 6858000"/>
              <a:gd name="connsiteX5822" fmla="*/ 11769832 w 12192000"/>
              <a:gd name="connsiteY5822" fmla="*/ 2421924 h 6858000"/>
              <a:gd name="connsiteX5823" fmla="*/ 11779429 w 12192000"/>
              <a:gd name="connsiteY5823" fmla="*/ 2419496 h 6858000"/>
              <a:gd name="connsiteX5824" fmla="*/ 11789764 w 12192000"/>
              <a:gd name="connsiteY5824" fmla="*/ 2433256 h 6858000"/>
              <a:gd name="connsiteX5825" fmla="*/ 11797885 w 12192000"/>
              <a:gd name="connsiteY5825" fmla="*/ 2435685 h 6858000"/>
              <a:gd name="connsiteX5826" fmla="*/ 11813388 w 12192000"/>
              <a:gd name="connsiteY5826" fmla="*/ 2423543 h 6858000"/>
              <a:gd name="connsiteX5827" fmla="*/ 11825200 w 12192000"/>
              <a:gd name="connsiteY5827" fmla="*/ 2425162 h 6858000"/>
              <a:gd name="connsiteX5828" fmla="*/ 11841442 w 12192000"/>
              <a:gd name="connsiteY5828" fmla="*/ 2444184 h 6858000"/>
              <a:gd name="connsiteX5829" fmla="*/ 11843656 w 12192000"/>
              <a:gd name="connsiteY5829" fmla="*/ 2440136 h 6858000"/>
              <a:gd name="connsiteX5830" fmla="*/ 11848086 w 12192000"/>
              <a:gd name="connsiteY5830" fmla="*/ 2444993 h 6858000"/>
              <a:gd name="connsiteX5831" fmla="*/ 11857683 w 12192000"/>
              <a:gd name="connsiteY5831" fmla="*/ 2444993 h 6858000"/>
              <a:gd name="connsiteX5832" fmla="*/ 11859159 w 12192000"/>
              <a:gd name="connsiteY5832" fmla="*/ 2447826 h 6858000"/>
              <a:gd name="connsiteX5833" fmla="*/ 11837012 w 12192000"/>
              <a:gd name="connsiteY5833" fmla="*/ 2466848 h 6858000"/>
              <a:gd name="connsiteX5834" fmla="*/ 11823724 w 12192000"/>
              <a:gd name="connsiteY5834" fmla="*/ 2469276 h 6858000"/>
              <a:gd name="connsiteX5835" fmla="*/ 11823724 w 12192000"/>
              <a:gd name="connsiteY5835" fmla="*/ 2477775 h 6858000"/>
              <a:gd name="connsiteX5836" fmla="*/ 11830368 w 12192000"/>
              <a:gd name="connsiteY5836" fmla="*/ 2478989 h 6858000"/>
              <a:gd name="connsiteX5837" fmla="*/ 11842918 w 12192000"/>
              <a:gd name="connsiteY5837" fmla="*/ 2468871 h 6858000"/>
              <a:gd name="connsiteX5838" fmla="*/ 11853253 w 12192000"/>
              <a:gd name="connsiteY5838" fmla="*/ 2470895 h 6858000"/>
              <a:gd name="connsiteX5839" fmla="*/ 11853253 w 12192000"/>
              <a:gd name="connsiteY5839" fmla="*/ 2466443 h 6858000"/>
              <a:gd name="connsiteX5840" fmla="*/ 11851777 w 12192000"/>
              <a:gd name="connsiteY5840" fmla="*/ 2464015 h 6858000"/>
              <a:gd name="connsiteX5841" fmla="*/ 11857683 w 12192000"/>
              <a:gd name="connsiteY5841" fmla="*/ 2458753 h 6858000"/>
              <a:gd name="connsiteX5842" fmla="*/ 11862851 w 12192000"/>
              <a:gd name="connsiteY5842" fmla="*/ 2461586 h 6858000"/>
              <a:gd name="connsiteX5843" fmla="*/ 11864327 w 12192000"/>
              <a:gd name="connsiteY5843" fmla="*/ 2475347 h 6858000"/>
              <a:gd name="connsiteX5844" fmla="*/ 11867280 w 12192000"/>
              <a:gd name="connsiteY5844" fmla="*/ 2481013 h 6858000"/>
              <a:gd name="connsiteX5845" fmla="*/ 11861374 w 12192000"/>
              <a:gd name="connsiteY5845" fmla="*/ 2485464 h 6858000"/>
              <a:gd name="connsiteX5846" fmla="*/ 11860636 w 12192000"/>
              <a:gd name="connsiteY5846" fmla="*/ 2482227 h 6858000"/>
              <a:gd name="connsiteX5847" fmla="*/ 11854730 w 12192000"/>
              <a:gd name="connsiteY5847" fmla="*/ 2479394 h 6858000"/>
              <a:gd name="connsiteX5848" fmla="*/ 11853253 w 12192000"/>
              <a:gd name="connsiteY5848" fmla="*/ 2483846 h 6858000"/>
              <a:gd name="connsiteX5849" fmla="*/ 11850300 w 12192000"/>
              <a:gd name="connsiteY5849" fmla="*/ 2486274 h 6858000"/>
              <a:gd name="connsiteX5850" fmla="*/ 11840703 w 12192000"/>
              <a:gd name="connsiteY5850" fmla="*/ 2483846 h 6858000"/>
              <a:gd name="connsiteX5851" fmla="*/ 11830368 w 12192000"/>
              <a:gd name="connsiteY5851" fmla="*/ 2492345 h 6858000"/>
              <a:gd name="connsiteX5852" fmla="*/ 11828891 w 12192000"/>
              <a:gd name="connsiteY5852" fmla="*/ 2496392 h 6858000"/>
              <a:gd name="connsiteX5853" fmla="*/ 11845871 w 12192000"/>
              <a:gd name="connsiteY5853" fmla="*/ 2495582 h 6858000"/>
              <a:gd name="connsiteX5854" fmla="*/ 11851039 w 12192000"/>
              <a:gd name="connsiteY5854" fmla="*/ 2500439 h 6858000"/>
              <a:gd name="connsiteX5855" fmla="*/ 11849562 w 12192000"/>
              <a:gd name="connsiteY5855" fmla="*/ 2504081 h 6858000"/>
              <a:gd name="connsiteX5856" fmla="*/ 11846609 w 12192000"/>
              <a:gd name="connsiteY5856" fmla="*/ 2503272 h 6858000"/>
              <a:gd name="connsiteX5857" fmla="*/ 11839227 w 12192000"/>
              <a:gd name="connsiteY5857" fmla="*/ 2509343 h 6858000"/>
              <a:gd name="connsiteX5858" fmla="*/ 11845871 w 12192000"/>
              <a:gd name="connsiteY5858" fmla="*/ 2512176 h 6858000"/>
              <a:gd name="connsiteX5859" fmla="*/ 11850300 w 12192000"/>
              <a:gd name="connsiteY5859" fmla="*/ 2516627 h 6858000"/>
              <a:gd name="connsiteX5860" fmla="*/ 11844395 w 12192000"/>
              <a:gd name="connsiteY5860" fmla="*/ 2521484 h 6858000"/>
              <a:gd name="connsiteX5861" fmla="*/ 11837750 w 12192000"/>
              <a:gd name="connsiteY5861" fmla="*/ 2520270 h 6858000"/>
              <a:gd name="connsiteX5862" fmla="*/ 11834059 w 12192000"/>
              <a:gd name="connsiteY5862" fmla="*/ 2523508 h 6858000"/>
              <a:gd name="connsiteX5863" fmla="*/ 11837750 w 12192000"/>
              <a:gd name="connsiteY5863" fmla="*/ 2527150 h 6858000"/>
              <a:gd name="connsiteX5864" fmla="*/ 11847348 w 12192000"/>
              <a:gd name="connsiteY5864" fmla="*/ 2527959 h 6858000"/>
              <a:gd name="connsiteX5865" fmla="*/ 11853253 w 12192000"/>
              <a:gd name="connsiteY5865" fmla="*/ 2536458 h 6858000"/>
              <a:gd name="connsiteX5866" fmla="*/ 11845871 w 12192000"/>
              <a:gd name="connsiteY5866" fmla="*/ 2540506 h 6858000"/>
              <a:gd name="connsiteX5867" fmla="*/ 11843656 w 12192000"/>
              <a:gd name="connsiteY5867" fmla="*/ 2549814 h 6858000"/>
              <a:gd name="connsiteX5868" fmla="*/ 11841442 w 12192000"/>
              <a:gd name="connsiteY5868" fmla="*/ 2546576 h 6858000"/>
              <a:gd name="connsiteX5869" fmla="*/ 11839965 w 12192000"/>
              <a:gd name="connsiteY5869" fmla="*/ 2538887 h 6858000"/>
              <a:gd name="connsiteX5870" fmla="*/ 11831844 w 12192000"/>
              <a:gd name="connsiteY5870" fmla="*/ 2540101 h 6858000"/>
              <a:gd name="connsiteX5871" fmla="*/ 11824462 w 12192000"/>
              <a:gd name="connsiteY5871" fmla="*/ 2556289 h 6858000"/>
              <a:gd name="connsiteX5872" fmla="*/ 11818556 w 12192000"/>
              <a:gd name="connsiteY5872" fmla="*/ 2560337 h 6858000"/>
              <a:gd name="connsiteX5873" fmla="*/ 11804529 w 12192000"/>
              <a:gd name="connsiteY5873" fmla="*/ 2556694 h 6858000"/>
              <a:gd name="connsiteX5874" fmla="*/ 11814127 w 12192000"/>
              <a:gd name="connsiteY5874" fmla="*/ 2561551 h 6858000"/>
              <a:gd name="connsiteX5875" fmla="*/ 11814127 w 12192000"/>
              <a:gd name="connsiteY5875" fmla="*/ 2566407 h 6858000"/>
              <a:gd name="connsiteX5876" fmla="*/ 11817818 w 12192000"/>
              <a:gd name="connsiteY5876" fmla="*/ 2572073 h 6858000"/>
              <a:gd name="connsiteX5877" fmla="*/ 11812650 w 12192000"/>
              <a:gd name="connsiteY5877" fmla="*/ 2575311 h 6858000"/>
              <a:gd name="connsiteX5878" fmla="*/ 11811912 w 12192000"/>
              <a:gd name="connsiteY5878" fmla="*/ 2581786 h 6858000"/>
              <a:gd name="connsiteX5879" fmla="*/ 11815603 w 12192000"/>
              <a:gd name="connsiteY5879" fmla="*/ 2587048 h 6858000"/>
              <a:gd name="connsiteX5880" fmla="*/ 11812650 w 12192000"/>
              <a:gd name="connsiteY5880" fmla="*/ 2590285 h 6858000"/>
              <a:gd name="connsiteX5881" fmla="*/ 11812650 w 12192000"/>
              <a:gd name="connsiteY5881" fmla="*/ 2598380 h 6858000"/>
              <a:gd name="connsiteX5882" fmla="*/ 11804529 w 12192000"/>
              <a:gd name="connsiteY5882" fmla="*/ 2602022 h 6858000"/>
              <a:gd name="connsiteX5883" fmla="*/ 11797885 w 12192000"/>
              <a:gd name="connsiteY5883" fmla="*/ 2595547 h 6858000"/>
              <a:gd name="connsiteX5884" fmla="*/ 11795670 w 12192000"/>
              <a:gd name="connsiteY5884" fmla="*/ 2603641 h 6858000"/>
              <a:gd name="connsiteX5885" fmla="*/ 11803053 w 12192000"/>
              <a:gd name="connsiteY5885" fmla="*/ 2604450 h 6858000"/>
              <a:gd name="connsiteX5886" fmla="*/ 11809697 w 12192000"/>
              <a:gd name="connsiteY5886" fmla="*/ 2611735 h 6858000"/>
              <a:gd name="connsiteX5887" fmla="*/ 11798623 w 12192000"/>
              <a:gd name="connsiteY5887" fmla="*/ 2611331 h 6858000"/>
              <a:gd name="connsiteX5888" fmla="*/ 11797885 w 12192000"/>
              <a:gd name="connsiteY5888" fmla="*/ 2616592 h 6858000"/>
              <a:gd name="connsiteX5889" fmla="*/ 11785335 w 12192000"/>
              <a:gd name="connsiteY5889" fmla="*/ 2629138 h 6858000"/>
              <a:gd name="connsiteX5890" fmla="*/ 11778691 w 12192000"/>
              <a:gd name="connsiteY5890" fmla="*/ 2629138 h 6858000"/>
              <a:gd name="connsiteX5891" fmla="*/ 11779429 w 12192000"/>
              <a:gd name="connsiteY5891" fmla="*/ 2619830 h 6858000"/>
              <a:gd name="connsiteX5892" fmla="*/ 11774261 w 12192000"/>
              <a:gd name="connsiteY5892" fmla="*/ 2620639 h 6858000"/>
              <a:gd name="connsiteX5893" fmla="*/ 11771308 w 12192000"/>
              <a:gd name="connsiteY5893" fmla="*/ 2619830 h 6858000"/>
              <a:gd name="connsiteX5894" fmla="*/ 11769832 w 12192000"/>
              <a:gd name="connsiteY5894" fmla="*/ 2627519 h 6858000"/>
              <a:gd name="connsiteX5895" fmla="*/ 11763188 w 12192000"/>
              <a:gd name="connsiteY5895" fmla="*/ 2626305 h 6858000"/>
              <a:gd name="connsiteX5896" fmla="*/ 11767617 w 12192000"/>
              <a:gd name="connsiteY5896" fmla="*/ 2631162 h 6858000"/>
              <a:gd name="connsiteX5897" fmla="*/ 11761711 w 12192000"/>
              <a:gd name="connsiteY5897" fmla="*/ 2635209 h 6858000"/>
              <a:gd name="connsiteX5898" fmla="*/ 11769832 w 12192000"/>
              <a:gd name="connsiteY5898" fmla="*/ 2636018 h 6858000"/>
              <a:gd name="connsiteX5899" fmla="*/ 11776476 w 12192000"/>
              <a:gd name="connsiteY5899" fmla="*/ 2644112 h 6858000"/>
              <a:gd name="connsiteX5900" fmla="*/ 11766141 w 12192000"/>
              <a:gd name="connsiteY5900" fmla="*/ 2644112 h 6858000"/>
              <a:gd name="connsiteX5901" fmla="*/ 11777953 w 12192000"/>
              <a:gd name="connsiteY5901" fmla="*/ 2653826 h 6858000"/>
              <a:gd name="connsiteX5902" fmla="*/ 11784597 w 12192000"/>
              <a:gd name="connsiteY5902" fmla="*/ 2648969 h 6858000"/>
              <a:gd name="connsiteX5903" fmla="*/ 11789764 w 12192000"/>
              <a:gd name="connsiteY5903" fmla="*/ 2653826 h 6858000"/>
              <a:gd name="connsiteX5904" fmla="*/ 11772785 w 12192000"/>
              <a:gd name="connsiteY5904" fmla="*/ 2660706 h 6858000"/>
              <a:gd name="connsiteX5905" fmla="*/ 11762449 w 12192000"/>
              <a:gd name="connsiteY5905" fmla="*/ 2667181 h 6858000"/>
              <a:gd name="connsiteX5906" fmla="*/ 11760973 w 12192000"/>
              <a:gd name="connsiteY5906" fmla="*/ 2674466 h 6858000"/>
              <a:gd name="connsiteX5907" fmla="*/ 11764664 w 12192000"/>
              <a:gd name="connsiteY5907" fmla="*/ 2670824 h 6858000"/>
              <a:gd name="connsiteX5908" fmla="*/ 11772785 w 12192000"/>
              <a:gd name="connsiteY5908" fmla="*/ 2670419 h 6858000"/>
              <a:gd name="connsiteX5909" fmla="*/ 11777953 w 12192000"/>
              <a:gd name="connsiteY5909" fmla="*/ 2675680 h 6858000"/>
              <a:gd name="connsiteX5910" fmla="*/ 11766879 w 12192000"/>
              <a:gd name="connsiteY5910" fmla="*/ 2684584 h 6858000"/>
              <a:gd name="connsiteX5911" fmla="*/ 11775000 w 12192000"/>
              <a:gd name="connsiteY5911" fmla="*/ 2687012 h 6858000"/>
              <a:gd name="connsiteX5912" fmla="*/ 11773523 w 12192000"/>
              <a:gd name="connsiteY5912" fmla="*/ 2693083 h 6858000"/>
              <a:gd name="connsiteX5913" fmla="*/ 11766879 w 12192000"/>
              <a:gd name="connsiteY5913" fmla="*/ 2694702 h 6858000"/>
              <a:gd name="connsiteX5914" fmla="*/ 11769094 w 12192000"/>
              <a:gd name="connsiteY5914" fmla="*/ 2699963 h 6858000"/>
              <a:gd name="connsiteX5915" fmla="*/ 11773523 w 12192000"/>
              <a:gd name="connsiteY5915" fmla="*/ 2699963 h 6858000"/>
              <a:gd name="connsiteX5916" fmla="*/ 11777214 w 12192000"/>
              <a:gd name="connsiteY5916" fmla="*/ 2706439 h 6858000"/>
              <a:gd name="connsiteX5917" fmla="*/ 11776476 w 12192000"/>
              <a:gd name="connsiteY5917" fmla="*/ 2717771 h 6858000"/>
              <a:gd name="connsiteX5918" fmla="*/ 11771308 w 12192000"/>
              <a:gd name="connsiteY5918" fmla="*/ 2710081 h 6858000"/>
              <a:gd name="connsiteX5919" fmla="*/ 11766141 w 12192000"/>
              <a:gd name="connsiteY5919" fmla="*/ 2710081 h 6858000"/>
              <a:gd name="connsiteX5920" fmla="*/ 11766141 w 12192000"/>
              <a:gd name="connsiteY5920" fmla="*/ 2703606 h 6858000"/>
              <a:gd name="connsiteX5921" fmla="*/ 11758758 w 12192000"/>
              <a:gd name="connsiteY5921" fmla="*/ 2697535 h 6858000"/>
              <a:gd name="connsiteX5922" fmla="*/ 11755067 w 12192000"/>
              <a:gd name="connsiteY5922" fmla="*/ 2703201 h 6858000"/>
              <a:gd name="connsiteX5923" fmla="*/ 11749899 w 12192000"/>
              <a:gd name="connsiteY5923" fmla="*/ 2703201 h 6858000"/>
              <a:gd name="connsiteX5924" fmla="*/ 11749161 w 12192000"/>
              <a:gd name="connsiteY5924" fmla="*/ 2710486 h 6858000"/>
              <a:gd name="connsiteX5925" fmla="*/ 11758020 w 12192000"/>
              <a:gd name="connsiteY5925" fmla="*/ 2716152 h 6858000"/>
              <a:gd name="connsiteX5926" fmla="*/ 11757282 w 12192000"/>
              <a:gd name="connsiteY5926" fmla="*/ 2723841 h 6858000"/>
              <a:gd name="connsiteX5927" fmla="*/ 11754329 w 12192000"/>
              <a:gd name="connsiteY5927" fmla="*/ 2719389 h 6858000"/>
              <a:gd name="connsiteX5928" fmla="*/ 11749161 w 12192000"/>
              <a:gd name="connsiteY5928" fmla="*/ 2719389 h 6858000"/>
              <a:gd name="connsiteX5929" fmla="*/ 11745470 w 12192000"/>
              <a:gd name="connsiteY5929" fmla="*/ 2714938 h 6858000"/>
              <a:gd name="connsiteX5930" fmla="*/ 11738087 w 12192000"/>
              <a:gd name="connsiteY5930" fmla="*/ 2716556 h 6858000"/>
              <a:gd name="connsiteX5931" fmla="*/ 11743255 w 12192000"/>
              <a:gd name="connsiteY5931" fmla="*/ 2720604 h 6858000"/>
              <a:gd name="connsiteX5932" fmla="*/ 11744732 w 12192000"/>
              <a:gd name="connsiteY5932" fmla="*/ 2728698 h 6858000"/>
              <a:gd name="connsiteX5933" fmla="*/ 11752114 w 12192000"/>
              <a:gd name="connsiteY5933" fmla="*/ 2728698 h 6858000"/>
              <a:gd name="connsiteX5934" fmla="*/ 11752852 w 12192000"/>
              <a:gd name="connsiteY5934" fmla="*/ 2731126 h 6858000"/>
              <a:gd name="connsiteX5935" fmla="*/ 11747685 w 12192000"/>
              <a:gd name="connsiteY5935" fmla="*/ 2737602 h 6858000"/>
              <a:gd name="connsiteX5936" fmla="*/ 11737349 w 12192000"/>
              <a:gd name="connsiteY5936" fmla="*/ 2730721 h 6858000"/>
              <a:gd name="connsiteX5937" fmla="*/ 11735873 w 12192000"/>
              <a:gd name="connsiteY5937" fmla="*/ 2736792 h 6858000"/>
              <a:gd name="connsiteX5938" fmla="*/ 11738826 w 12192000"/>
              <a:gd name="connsiteY5938" fmla="*/ 2741244 h 6858000"/>
              <a:gd name="connsiteX5939" fmla="*/ 11747685 w 12192000"/>
              <a:gd name="connsiteY5939" fmla="*/ 2743672 h 6858000"/>
              <a:gd name="connsiteX5940" fmla="*/ 11743255 w 12192000"/>
              <a:gd name="connsiteY5940" fmla="*/ 2753385 h 6858000"/>
              <a:gd name="connsiteX5941" fmla="*/ 11729967 w 12192000"/>
              <a:gd name="connsiteY5941" fmla="*/ 2745696 h 6858000"/>
              <a:gd name="connsiteX5942" fmla="*/ 11724799 w 12192000"/>
              <a:gd name="connsiteY5942" fmla="*/ 2750148 h 6858000"/>
              <a:gd name="connsiteX5943" fmla="*/ 11721108 w 12192000"/>
              <a:gd name="connsiteY5943" fmla="*/ 2746910 h 6858000"/>
              <a:gd name="connsiteX5944" fmla="*/ 11713725 w 12192000"/>
              <a:gd name="connsiteY5944" fmla="*/ 2756623 h 6858000"/>
              <a:gd name="connsiteX5945" fmla="*/ 11696746 w 12192000"/>
              <a:gd name="connsiteY5945" fmla="*/ 2757433 h 6858000"/>
              <a:gd name="connsiteX5946" fmla="*/ 11709296 w 12192000"/>
              <a:gd name="connsiteY5946" fmla="*/ 2765932 h 6858000"/>
              <a:gd name="connsiteX5947" fmla="*/ 11716678 w 12192000"/>
              <a:gd name="connsiteY5947" fmla="*/ 2763503 h 6858000"/>
              <a:gd name="connsiteX5948" fmla="*/ 11724799 w 12192000"/>
              <a:gd name="connsiteY5948" fmla="*/ 2765122 h 6858000"/>
              <a:gd name="connsiteX5949" fmla="*/ 11721108 w 12192000"/>
              <a:gd name="connsiteY5949" fmla="*/ 2772407 h 6858000"/>
              <a:gd name="connsiteX5950" fmla="*/ 11715940 w 12192000"/>
              <a:gd name="connsiteY5950" fmla="*/ 2773216 h 6858000"/>
              <a:gd name="connsiteX5951" fmla="*/ 11714464 w 12192000"/>
              <a:gd name="connsiteY5951" fmla="*/ 2782525 h 6858000"/>
              <a:gd name="connsiteX5952" fmla="*/ 11708558 w 12192000"/>
              <a:gd name="connsiteY5952" fmla="*/ 2776454 h 6858000"/>
              <a:gd name="connsiteX5953" fmla="*/ 11702652 w 12192000"/>
              <a:gd name="connsiteY5953" fmla="*/ 2784953 h 6858000"/>
              <a:gd name="connsiteX5954" fmla="*/ 11699699 w 12192000"/>
              <a:gd name="connsiteY5954" fmla="*/ 2786572 h 6858000"/>
              <a:gd name="connsiteX5955" fmla="*/ 11698960 w 12192000"/>
              <a:gd name="connsiteY5955" fmla="*/ 2782525 h 6858000"/>
              <a:gd name="connsiteX5956" fmla="*/ 11694531 w 12192000"/>
              <a:gd name="connsiteY5956" fmla="*/ 2782930 h 6858000"/>
              <a:gd name="connsiteX5957" fmla="*/ 11693055 w 12192000"/>
              <a:gd name="connsiteY5957" fmla="*/ 2790214 h 6858000"/>
              <a:gd name="connsiteX5958" fmla="*/ 11687887 w 12192000"/>
              <a:gd name="connsiteY5958" fmla="*/ 2790214 h 6858000"/>
              <a:gd name="connsiteX5959" fmla="*/ 11685672 w 12192000"/>
              <a:gd name="connsiteY5959" fmla="*/ 2801142 h 6858000"/>
              <a:gd name="connsiteX5960" fmla="*/ 11676075 w 12192000"/>
              <a:gd name="connsiteY5960" fmla="*/ 2801142 h 6858000"/>
              <a:gd name="connsiteX5961" fmla="*/ 11675337 w 12192000"/>
              <a:gd name="connsiteY5961" fmla="*/ 2796690 h 6858000"/>
              <a:gd name="connsiteX5962" fmla="*/ 11662787 w 12192000"/>
              <a:gd name="connsiteY5962" fmla="*/ 2798713 h 6858000"/>
              <a:gd name="connsiteX5963" fmla="*/ 11659095 w 12192000"/>
              <a:gd name="connsiteY5963" fmla="*/ 2803570 h 6858000"/>
              <a:gd name="connsiteX5964" fmla="*/ 11654666 w 12192000"/>
              <a:gd name="connsiteY5964" fmla="*/ 2802356 h 6858000"/>
              <a:gd name="connsiteX5965" fmla="*/ 11659095 w 12192000"/>
              <a:gd name="connsiteY5965" fmla="*/ 2811664 h 6858000"/>
              <a:gd name="connsiteX5966" fmla="*/ 11655404 w 12192000"/>
              <a:gd name="connsiteY5966" fmla="*/ 2821377 h 6858000"/>
              <a:gd name="connsiteX5967" fmla="*/ 11650975 w 12192000"/>
              <a:gd name="connsiteY5967" fmla="*/ 2826639 h 6858000"/>
              <a:gd name="connsiteX5968" fmla="*/ 11655404 w 12192000"/>
              <a:gd name="connsiteY5968" fmla="*/ 2832709 h 6858000"/>
              <a:gd name="connsiteX5969" fmla="*/ 11646545 w 12192000"/>
              <a:gd name="connsiteY5969" fmla="*/ 2836352 h 6858000"/>
              <a:gd name="connsiteX5970" fmla="*/ 11641377 w 12192000"/>
              <a:gd name="connsiteY5970" fmla="*/ 2834733 h 6858000"/>
              <a:gd name="connsiteX5971" fmla="*/ 11638425 w 12192000"/>
              <a:gd name="connsiteY5971" fmla="*/ 2838780 h 6858000"/>
              <a:gd name="connsiteX5972" fmla="*/ 11636948 w 12192000"/>
              <a:gd name="connsiteY5972" fmla="*/ 2833924 h 6858000"/>
              <a:gd name="connsiteX5973" fmla="*/ 11632519 w 12192000"/>
              <a:gd name="connsiteY5973" fmla="*/ 2837566 h 6858000"/>
              <a:gd name="connsiteX5974" fmla="*/ 11626613 w 12192000"/>
              <a:gd name="connsiteY5974" fmla="*/ 2843232 h 6858000"/>
              <a:gd name="connsiteX5975" fmla="*/ 11614801 w 12192000"/>
              <a:gd name="connsiteY5975" fmla="*/ 2844446 h 6858000"/>
              <a:gd name="connsiteX5976" fmla="*/ 11614062 w 12192000"/>
              <a:gd name="connsiteY5976" fmla="*/ 2848898 h 6858000"/>
              <a:gd name="connsiteX5977" fmla="*/ 11605942 w 12192000"/>
              <a:gd name="connsiteY5977" fmla="*/ 2848898 h 6858000"/>
              <a:gd name="connsiteX5978" fmla="*/ 11605204 w 12192000"/>
              <a:gd name="connsiteY5978" fmla="*/ 2846470 h 6858000"/>
              <a:gd name="connsiteX5979" fmla="*/ 11600036 w 12192000"/>
              <a:gd name="connsiteY5979" fmla="*/ 2846470 h 6858000"/>
              <a:gd name="connsiteX5980" fmla="*/ 11597821 w 12192000"/>
              <a:gd name="connsiteY5980" fmla="*/ 2854159 h 6858000"/>
              <a:gd name="connsiteX5981" fmla="*/ 11593392 w 12192000"/>
              <a:gd name="connsiteY5981" fmla="*/ 2858206 h 6858000"/>
              <a:gd name="connsiteX5982" fmla="*/ 11586009 w 12192000"/>
              <a:gd name="connsiteY5982" fmla="*/ 2850517 h 6858000"/>
              <a:gd name="connsiteX5983" fmla="*/ 11582318 w 12192000"/>
              <a:gd name="connsiteY5983" fmla="*/ 2844851 h 6858000"/>
              <a:gd name="connsiteX5984" fmla="*/ 11579365 w 12192000"/>
              <a:gd name="connsiteY5984" fmla="*/ 2849303 h 6858000"/>
              <a:gd name="connsiteX5985" fmla="*/ 11571983 w 12192000"/>
              <a:gd name="connsiteY5985" fmla="*/ 2850922 h 6858000"/>
              <a:gd name="connsiteX5986" fmla="*/ 11571244 w 12192000"/>
              <a:gd name="connsiteY5986" fmla="*/ 2857397 h 6858000"/>
              <a:gd name="connsiteX5987" fmla="*/ 11563124 w 12192000"/>
              <a:gd name="connsiteY5987" fmla="*/ 2859016 h 6858000"/>
              <a:gd name="connsiteX5988" fmla="*/ 11555003 w 12192000"/>
              <a:gd name="connsiteY5988" fmla="*/ 2854969 h 6858000"/>
              <a:gd name="connsiteX5989" fmla="*/ 11550573 w 12192000"/>
              <a:gd name="connsiteY5989" fmla="*/ 2858611 h 6858000"/>
              <a:gd name="connsiteX5990" fmla="*/ 11541715 w 12192000"/>
              <a:gd name="connsiteY5990" fmla="*/ 2861444 h 6858000"/>
              <a:gd name="connsiteX5991" fmla="*/ 11540238 w 12192000"/>
              <a:gd name="connsiteY5991" fmla="*/ 2870753 h 6858000"/>
              <a:gd name="connsiteX5992" fmla="*/ 11522520 w 12192000"/>
              <a:gd name="connsiteY5992" fmla="*/ 2878442 h 6858000"/>
              <a:gd name="connsiteX5993" fmla="*/ 11521782 w 12192000"/>
              <a:gd name="connsiteY5993" fmla="*/ 2874800 h 6858000"/>
              <a:gd name="connsiteX5994" fmla="*/ 11528426 w 12192000"/>
              <a:gd name="connsiteY5994" fmla="*/ 2871967 h 6858000"/>
              <a:gd name="connsiteX5995" fmla="*/ 11532856 w 12192000"/>
              <a:gd name="connsiteY5995" fmla="*/ 2865491 h 6858000"/>
              <a:gd name="connsiteX5996" fmla="*/ 11526211 w 12192000"/>
              <a:gd name="connsiteY5996" fmla="*/ 2866705 h 6858000"/>
              <a:gd name="connsiteX5997" fmla="*/ 11516614 w 12192000"/>
              <a:gd name="connsiteY5997" fmla="*/ 2857802 h 6858000"/>
              <a:gd name="connsiteX5998" fmla="*/ 11515138 w 12192000"/>
              <a:gd name="connsiteY5998" fmla="*/ 2851731 h 6858000"/>
              <a:gd name="connsiteX5999" fmla="*/ 11502588 w 12192000"/>
              <a:gd name="connsiteY5999" fmla="*/ 2846065 h 6858000"/>
              <a:gd name="connsiteX6000" fmla="*/ 11497420 w 12192000"/>
              <a:gd name="connsiteY6000" fmla="*/ 2842018 h 6858000"/>
              <a:gd name="connsiteX6001" fmla="*/ 11499635 w 12192000"/>
              <a:gd name="connsiteY6001" fmla="*/ 2847279 h 6858000"/>
              <a:gd name="connsiteX6002" fmla="*/ 11498896 w 12192000"/>
              <a:gd name="connsiteY6002" fmla="*/ 2853755 h 6858000"/>
              <a:gd name="connsiteX6003" fmla="*/ 11501111 w 12192000"/>
              <a:gd name="connsiteY6003" fmla="*/ 2861849 h 6858000"/>
              <a:gd name="connsiteX6004" fmla="*/ 11503326 w 12192000"/>
              <a:gd name="connsiteY6004" fmla="*/ 2873181 h 6858000"/>
              <a:gd name="connsiteX6005" fmla="*/ 11495205 w 12192000"/>
              <a:gd name="connsiteY6005" fmla="*/ 2876823 h 6858000"/>
              <a:gd name="connsiteX6006" fmla="*/ 11490776 w 12192000"/>
              <a:gd name="connsiteY6006" fmla="*/ 2883703 h 6858000"/>
              <a:gd name="connsiteX6007" fmla="*/ 11485608 w 12192000"/>
              <a:gd name="connsiteY6007" fmla="*/ 2886941 h 6858000"/>
              <a:gd name="connsiteX6008" fmla="*/ 11481917 w 12192000"/>
              <a:gd name="connsiteY6008" fmla="*/ 2883703 h 6858000"/>
              <a:gd name="connsiteX6009" fmla="*/ 11478964 w 12192000"/>
              <a:gd name="connsiteY6009" fmla="*/ 2881680 h 6858000"/>
              <a:gd name="connsiteX6010" fmla="*/ 11478226 w 12192000"/>
              <a:gd name="connsiteY6010" fmla="*/ 2885322 h 6858000"/>
              <a:gd name="connsiteX6011" fmla="*/ 11471581 w 12192000"/>
              <a:gd name="connsiteY6011" fmla="*/ 2893417 h 6858000"/>
              <a:gd name="connsiteX6012" fmla="*/ 11461984 w 12192000"/>
              <a:gd name="connsiteY6012" fmla="*/ 2901916 h 6858000"/>
              <a:gd name="connsiteX6013" fmla="*/ 11451649 w 12192000"/>
              <a:gd name="connsiteY6013" fmla="*/ 2907177 h 6858000"/>
              <a:gd name="connsiteX6014" fmla="*/ 11445743 w 12192000"/>
              <a:gd name="connsiteY6014" fmla="*/ 2908391 h 6858000"/>
              <a:gd name="connsiteX6015" fmla="*/ 11436146 w 12192000"/>
              <a:gd name="connsiteY6015" fmla="*/ 2905558 h 6858000"/>
              <a:gd name="connsiteX6016" fmla="*/ 11426549 w 12192000"/>
              <a:gd name="connsiteY6016" fmla="*/ 2907986 h 6858000"/>
              <a:gd name="connsiteX6017" fmla="*/ 11417690 w 12192000"/>
              <a:gd name="connsiteY6017" fmla="*/ 2907986 h 6858000"/>
              <a:gd name="connsiteX6018" fmla="*/ 11421381 w 12192000"/>
              <a:gd name="connsiteY6018" fmla="*/ 2914057 h 6858000"/>
              <a:gd name="connsiteX6019" fmla="*/ 11411045 w 12192000"/>
              <a:gd name="connsiteY6019" fmla="*/ 2919318 h 6858000"/>
              <a:gd name="connsiteX6020" fmla="*/ 11402186 w 12192000"/>
              <a:gd name="connsiteY6020" fmla="*/ 2922151 h 6858000"/>
              <a:gd name="connsiteX6021" fmla="*/ 11393328 w 12192000"/>
              <a:gd name="connsiteY6021" fmla="*/ 2919318 h 6858000"/>
              <a:gd name="connsiteX6022" fmla="*/ 11389636 w 12192000"/>
              <a:gd name="connsiteY6022" fmla="*/ 2926199 h 6858000"/>
              <a:gd name="connsiteX6023" fmla="*/ 11380039 w 12192000"/>
              <a:gd name="connsiteY6023" fmla="*/ 2927413 h 6858000"/>
              <a:gd name="connsiteX6024" fmla="*/ 11374871 w 12192000"/>
              <a:gd name="connsiteY6024" fmla="*/ 2932674 h 6858000"/>
              <a:gd name="connsiteX6025" fmla="*/ 11372657 w 12192000"/>
              <a:gd name="connsiteY6025" fmla="*/ 2932269 h 6858000"/>
              <a:gd name="connsiteX6026" fmla="*/ 11374871 w 12192000"/>
              <a:gd name="connsiteY6026" fmla="*/ 2929841 h 6858000"/>
              <a:gd name="connsiteX6027" fmla="*/ 11369704 w 12192000"/>
              <a:gd name="connsiteY6027" fmla="*/ 2929032 h 6858000"/>
              <a:gd name="connsiteX6028" fmla="*/ 11369704 w 12192000"/>
              <a:gd name="connsiteY6028" fmla="*/ 2927008 h 6858000"/>
              <a:gd name="connsiteX6029" fmla="*/ 11371180 w 12192000"/>
              <a:gd name="connsiteY6029" fmla="*/ 2925794 h 6858000"/>
              <a:gd name="connsiteX6030" fmla="*/ 11368227 w 12192000"/>
              <a:gd name="connsiteY6030" fmla="*/ 2925794 h 6858000"/>
              <a:gd name="connsiteX6031" fmla="*/ 11366013 w 12192000"/>
              <a:gd name="connsiteY6031" fmla="*/ 2922151 h 6858000"/>
              <a:gd name="connsiteX6032" fmla="*/ 11365274 w 12192000"/>
              <a:gd name="connsiteY6032" fmla="*/ 2919723 h 6858000"/>
              <a:gd name="connsiteX6033" fmla="*/ 11362321 w 12192000"/>
              <a:gd name="connsiteY6033" fmla="*/ 2922961 h 6858000"/>
              <a:gd name="connsiteX6034" fmla="*/ 11359368 w 12192000"/>
              <a:gd name="connsiteY6034" fmla="*/ 2923366 h 6858000"/>
              <a:gd name="connsiteX6035" fmla="*/ 11360845 w 12192000"/>
              <a:gd name="connsiteY6035" fmla="*/ 2928222 h 6858000"/>
              <a:gd name="connsiteX6036" fmla="*/ 11359368 w 12192000"/>
              <a:gd name="connsiteY6036" fmla="*/ 2934293 h 6858000"/>
              <a:gd name="connsiteX6037" fmla="*/ 11352724 w 12192000"/>
              <a:gd name="connsiteY6037" fmla="*/ 2939554 h 6858000"/>
              <a:gd name="connsiteX6038" fmla="*/ 11350509 w 12192000"/>
              <a:gd name="connsiteY6038" fmla="*/ 2943197 h 6858000"/>
              <a:gd name="connsiteX6039" fmla="*/ 11354201 w 12192000"/>
              <a:gd name="connsiteY6039" fmla="*/ 2951696 h 6858000"/>
              <a:gd name="connsiteX6040" fmla="*/ 11359368 w 12192000"/>
              <a:gd name="connsiteY6040" fmla="*/ 2951696 h 6858000"/>
              <a:gd name="connsiteX6041" fmla="*/ 11365274 w 12192000"/>
              <a:gd name="connsiteY6041" fmla="*/ 2961004 h 6858000"/>
              <a:gd name="connsiteX6042" fmla="*/ 11365274 w 12192000"/>
              <a:gd name="connsiteY6042" fmla="*/ 2963432 h 6858000"/>
              <a:gd name="connsiteX6043" fmla="*/ 11368965 w 12192000"/>
              <a:gd name="connsiteY6043" fmla="*/ 2964242 h 6858000"/>
              <a:gd name="connsiteX6044" fmla="*/ 11371180 w 12192000"/>
              <a:gd name="connsiteY6044" fmla="*/ 2968289 h 6858000"/>
              <a:gd name="connsiteX6045" fmla="*/ 11363060 w 12192000"/>
              <a:gd name="connsiteY6045" fmla="*/ 2978407 h 6858000"/>
              <a:gd name="connsiteX6046" fmla="*/ 11357154 w 12192000"/>
              <a:gd name="connsiteY6046" fmla="*/ 2978407 h 6858000"/>
              <a:gd name="connsiteX6047" fmla="*/ 11357154 w 12192000"/>
              <a:gd name="connsiteY6047" fmla="*/ 2975978 h 6858000"/>
              <a:gd name="connsiteX6048" fmla="*/ 11346080 w 12192000"/>
              <a:gd name="connsiteY6048" fmla="*/ 2973955 h 6858000"/>
              <a:gd name="connsiteX6049" fmla="*/ 11342389 w 12192000"/>
              <a:gd name="connsiteY6049" fmla="*/ 2980026 h 6858000"/>
              <a:gd name="connsiteX6050" fmla="*/ 11340174 w 12192000"/>
              <a:gd name="connsiteY6050" fmla="*/ 2982049 h 6858000"/>
              <a:gd name="connsiteX6051" fmla="*/ 11338698 w 12192000"/>
              <a:gd name="connsiteY6051" fmla="*/ 2972336 h 6858000"/>
              <a:gd name="connsiteX6052" fmla="*/ 11338698 w 12192000"/>
              <a:gd name="connsiteY6052" fmla="*/ 2967884 h 6858000"/>
              <a:gd name="connsiteX6053" fmla="*/ 11332053 w 12192000"/>
              <a:gd name="connsiteY6053" fmla="*/ 2963837 h 6858000"/>
              <a:gd name="connsiteX6054" fmla="*/ 11319503 w 12192000"/>
              <a:gd name="connsiteY6054" fmla="*/ 2948458 h 6858000"/>
              <a:gd name="connsiteX6055" fmla="*/ 11320241 w 12192000"/>
              <a:gd name="connsiteY6055" fmla="*/ 2943197 h 6858000"/>
              <a:gd name="connsiteX6056" fmla="*/ 11326886 w 12192000"/>
              <a:gd name="connsiteY6056" fmla="*/ 2935102 h 6858000"/>
              <a:gd name="connsiteX6057" fmla="*/ 11328362 w 12192000"/>
              <a:gd name="connsiteY6057" fmla="*/ 2927008 h 6858000"/>
              <a:gd name="connsiteX6058" fmla="*/ 11335745 w 12192000"/>
              <a:gd name="connsiteY6058" fmla="*/ 2926199 h 6858000"/>
              <a:gd name="connsiteX6059" fmla="*/ 11335006 w 12192000"/>
              <a:gd name="connsiteY6059" fmla="*/ 2922961 h 6858000"/>
              <a:gd name="connsiteX6060" fmla="*/ 11329839 w 12192000"/>
              <a:gd name="connsiteY6060" fmla="*/ 2920937 h 6858000"/>
              <a:gd name="connsiteX6061" fmla="*/ 11323194 w 12192000"/>
              <a:gd name="connsiteY6061" fmla="*/ 2922961 h 6858000"/>
              <a:gd name="connsiteX6062" fmla="*/ 11315812 w 12192000"/>
              <a:gd name="connsiteY6062" fmla="*/ 2916890 h 6858000"/>
              <a:gd name="connsiteX6063" fmla="*/ 11310644 w 12192000"/>
              <a:gd name="connsiteY6063" fmla="*/ 2924984 h 6858000"/>
              <a:gd name="connsiteX6064" fmla="*/ 11304000 w 12192000"/>
              <a:gd name="connsiteY6064" fmla="*/ 2924580 h 6858000"/>
              <a:gd name="connsiteX6065" fmla="*/ 11298832 w 12192000"/>
              <a:gd name="connsiteY6065" fmla="*/ 2926199 h 6858000"/>
              <a:gd name="connsiteX6066" fmla="*/ 11286282 w 12192000"/>
              <a:gd name="connsiteY6066" fmla="*/ 2916485 h 6858000"/>
              <a:gd name="connsiteX6067" fmla="*/ 11281853 w 12192000"/>
              <a:gd name="connsiteY6067" fmla="*/ 2918104 h 6858000"/>
              <a:gd name="connsiteX6068" fmla="*/ 11272256 w 12192000"/>
              <a:gd name="connsiteY6068" fmla="*/ 2909605 h 6858000"/>
              <a:gd name="connsiteX6069" fmla="*/ 11267826 w 12192000"/>
              <a:gd name="connsiteY6069" fmla="*/ 2901106 h 6858000"/>
              <a:gd name="connsiteX6070" fmla="*/ 11265611 w 12192000"/>
              <a:gd name="connsiteY6070" fmla="*/ 2910415 h 6858000"/>
              <a:gd name="connsiteX6071" fmla="*/ 11265611 w 12192000"/>
              <a:gd name="connsiteY6071" fmla="*/ 2915271 h 6858000"/>
              <a:gd name="connsiteX6072" fmla="*/ 11257491 w 12192000"/>
              <a:gd name="connsiteY6072" fmla="*/ 2918104 h 6858000"/>
              <a:gd name="connsiteX6073" fmla="*/ 11251585 w 12192000"/>
              <a:gd name="connsiteY6073" fmla="*/ 2915676 h 6858000"/>
              <a:gd name="connsiteX6074" fmla="*/ 11247894 w 12192000"/>
              <a:gd name="connsiteY6074" fmla="*/ 2917700 h 6858000"/>
              <a:gd name="connsiteX6075" fmla="*/ 11244941 w 12192000"/>
              <a:gd name="connsiteY6075" fmla="*/ 2916890 h 6858000"/>
              <a:gd name="connsiteX6076" fmla="*/ 11244941 w 12192000"/>
              <a:gd name="connsiteY6076" fmla="*/ 2917295 h 6858000"/>
              <a:gd name="connsiteX6077" fmla="*/ 11244202 w 12192000"/>
              <a:gd name="connsiteY6077" fmla="*/ 2917295 h 6858000"/>
              <a:gd name="connsiteX6078" fmla="*/ 11246417 w 12192000"/>
              <a:gd name="connsiteY6078" fmla="*/ 2920937 h 6858000"/>
              <a:gd name="connsiteX6079" fmla="*/ 11242726 w 12192000"/>
              <a:gd name="connsiteY6079" fmla="*/ 2926199 h 6858000"/>
              <a:gd name="connsiteX6080" fmla="*/ 11237558 w 12192000"/>
              <a:gd name="connsiteY6080" fmla="*/ 2928222 h 6858000"/>
              <a:gd name="connsiteX6081" fmla="*/ 11233867 w 12192000"/>
              <a:gd name="connsiteY6081" fmla="*/ 2927817 h 6858000"/>
              <a:gd name="connsiteX6082" fmla="*/ 11225008 w 12192000"/>
              <a:gd name="connsiteY6082" fmla="*/ 2933079 h 6858000"/>
              <a:gd name="connsiteX6083" fmla="*/ 11216149 w 12192000"/>
              <a:gd name="connsiteY6083" fmla="*/ 2932269 h 6858000"/>
              <a:gd name="connsiteX6084" fmla="*/ 11207290 w 12192000"/>
              <a:gd name="connsiteY6084" fmla="*/ 2933888 h 6858000"/>
              <a:gd name="connsiteX6085" fmla="*/ 11204337 w 12192000"/>
              <a:gd name="connsiteY6085" fmla="*/ 2937935 h 6858000"/>
              <a:gd name="connsiteX6086" fmla="*/ 11206552 w 12192000"/>
              <a:gd name="connsiteY6086" fmla="*/ 2944815 h 6858000"/>
              <a:gd name="connsiteX6087" fmla="*/ 11202122 w 12192000"/>
              <a:gd name="connsiteY6087" fmla="*/ 2947648 h 6858000"/>
              <a:gd name="connsiteX6088" fmla="*/ 11199908 w 12192000"/>
              <a:gd name="connsiteY6088" fmla="*/ 2950886 h 6858000"/>
              <a:gd name="connsiteX6089" fmla="*/ 11195478 w 12192000"/>
              <a:gd name="connsiteY6089" fmla="*/ 2948458 h 6858000"/>
              <a:gd name="connsiteX6090" fmla="*/ 11187358 w 12192000"/>
              <a:gd name="connsiteY6090" fmla="*/ 2950077 h 6858000"/>
              <a:gd name="connsiteX6091" fmla="*/ 11182928 w 12192000"/>
              <a:gd name="connsiteY6091" fmla="*/ 2954124 h 6858000"/>
              <a:gd name="connsiteX6092" fmla="*/ 11179975 w 12192000"/>
              <a:gd name="connsiteY6092" fmla="*/ 2955338 h 6858000"/>
              <a:gd name="connsiteX6093" fmla="*/ 11176284 w 12192000"/>
              <a:gd name="connsiteY6093" fmla="*/ 2950886 h 6858000"/>
              <a:gd name="connsiteX6094" fmla="*/ 11173331 w 12192000"/>
              <a:gd name="connsiteY6094" fmla="*/ 2950077 h 6858000"/>
              <a:gd name="connsiteX6095" fmla="*/ 11172593 w 12192000"/>
              <a:gd name="connsiteY6095" fmla="*/ 2956147 h 6858000"/>
              <a:gd name="connsiteX6096" fmla="*/ 11168163 w 12192000"/>
              <a:gd name="connsiteY6096" fmla="*/ 2961004 h 6858000"/>
              <a:gd name="connsiteX6097" fmla="*/ 11171116 w 12192000"/>
              <a:gd name="connsiteY6097" fmla="*/ 2963837 h 6858000"/>
              <a:gd name="connsiteX6098" fmla="*/ 11169640 w 12192000"/>
              <a:gd name="connsiteY6098" fmla="*/ 2970717 h 6858000"/>
              <a:gd name="connsiteX6099" fmla="*/ 11170378 w 12192000"/>
              <a:gd name="connsiteY6099" fmla="*/ 2978002 h 6858000"/>
              <a:gd name="connsiteX6100" fmla="*/ 11168901 w 12192000"/>
              <a:gd name="connsiteY6100" fmla="*/ 2980026 h 6858000"/>
              <a:gd name="connsiteX6101" fmla="*/ 11171854 w 12192000"/>
              <a:gd name="connsiteY6101" fmla="*/ 2985287 h 6858000"/>
              <a:gd name="connsiteX6102" fmla="*/ 11168901 w 12192000"/>
              <a:gd name="connsiteY6102" fmla="*/ 2989334 h 6858000"/>
              <a:gd name="connsiteX6103" fmla="*/ 11165210 w 12192000"/>
              <a:gd name="connsiteY6103" fmla="*/ 2990548 h 6858000"/>
              <a:gd name="connsiteX6104" fmla="*/ 11157828 w 12192000"/>
              <a:gd name="connsiteY6104" fmla="*/ 3001071 h 6858000"/>
              <a:gd name="connsiteX6105" fmla="*/ 11151922 w 12192000"/>
              <a:gd name="connsiteY6105" fmla="*/ 3001475 h 6858000"/>
              <a:gd name="connsiteX6106" fmla="*/ 11148969 w 12192000"/>
              <a:gd name="connsiteY6106" fmla="*/ 2998238 h 6858000"/>
              <a:gd name="connsiteX6107" fmla="*/ 11148969 w 12192000"/>
              <a:gd name="connsiteY6107" fmla="*/ 3001880 h 6858000"/>
              <a:gd name="connsiteX6108" fmla="*/ 11144539 w 12192000"/>
              <a:gd name="connsiteY6108" fmla="*/ 3005118 h 6858000"/>
              <a:gd name="connsiteX6109" fmla="*/ 11141586 w 12192000"/>
              <a:gd name="connsiteY6109" fmla="*/ 3013212 h 6858000"/>
              <a:gd name="connsiteX6110" fmla="*/ 11137157 w 12192000"/>
              <a:gd name="connsiteY6110" fmla="*/ 3016450 h 6858000"/>
              <a:gd name="connsiteX6111" fmla="*/ 11137157 w 12192000"/>
              <a:gd name="connsiteY6111" fmla="*/ 3024544 h 6858000"/>
              <a:gd name="connsiteX6112" fmla="*/ 11140848 w 12192000"/>
              <a:gd name="connsiteY6112" fmla="*/ 3025354 h 6858000"/>
              <a:gd name="connsiteX6113" fmla="*/ 11144539 w 12192000"/>
              <a:gd name="connsiteY6113" fmla="*/ 3029805 h 6858000"/>
              <a:gd name="connsiteX6114" fmla="*/ 11139372 w 12192000"/>
              <a:gd name="connsiteY6114" fmla="*/ 3045185 h 6858000"/>
              <a:gd name="connsiteX6115" fmla="*/ 11134204 w 12192000"/>
              <a:gd name="connsiteY6115" fmla="*/ 3052874 h 6858000"/>
              <a:gd name="connsiteX6116" fmla="*/ 11144539 w 12192000"/>
              <a:gd name="connsiteY6116" fmla="*/ 3060968 h 6858000"/>
              <a:gd name="connsiteX6117" fmla="*/ 11143063 w 12192000"/>
              <a:gd name="connsiteY6117" fmla="*/ 3066230 h 6858000"/>
              <a:gd name="connsiteX6118" fmla="*/ 11134942 w 12192000"/>
              <a:gd name="connsiteY6118" fmla="*/ 3068253 h 6858000"/>
              <a:gd name="connsiteX6119" fmla="*/ 11143801 w 12192000"/>
              <a:gd name="connsiteY6119" fmla="*/ 3070682 h 6858000"/>
              <a:gd name="connsiteX6120" fmla="*/ 11158566 w 12192000"/>
              <a:gd name="connsiteY6120" fmla="*/ 3078371 h 6858000"/>
              <a:gd name="connsiteX6121" fmla="*/ 11171854 w 12192000"/>
              <a:gd name="connsiteY6121" fmla="*/ 3090513 h 6858000"/>
              <a:gd name="connsiteX6122" fmla="*/ 11176284 w 12192000"/>
              <a:gd name="connsiteY6122" fmla="*/ 3090108 h 6858000"/>
              <a:gd name="connsiteX6123" fmla="*/ 11182928 w 12192000"/>
              <a:gd name="connsiteY6123" fmla="*/ 3100630 h 6858000"/>
              <a:gd name="connsiteX6124" fmla="*/ 11182928 w 12192000"/>
              <a:gd name="connsiteY6124" fmla="*/ 3105487 h 6858000"/>
              <a:gd name="connsiteX6125" fmla="*/ 11180713 w 12192000"/>
              <a:gd name="connsiteY6125" fmla="*/ 3108725 h 6858000"/>
              <a:gd name="connsiteX6126" fmla="*/ 11185143 w 12192000"/>
              <a:gd name="connsiteY6126" fmla="*/ 3119247 h 6858000"/>
              <a:gd name="connsiteX6127" fmla="*/ 11187358 w 12192000"/>
              <a:gd name="connsiteY6127" fmla="*/ 3124913 h 6858000"/>
              <a:gd name="connsiteX6128" fmla="*/ 11206552 w 12192000"/>
              <a:gd name="connsiteY6128" fmla="*/ 3139483 h 6858000"/>
              <a:gd name="connsiteX6129" fmla="*/ 11217626 w 12192000"/>
              <a:gd name="connsiteY6129" fmla="*/ 3145149 h 6858000"/>
              <a:gd name="connsiteX6130" fmla="*/ 11219102 w 12192000"/>
              <a:gd name="connsiteY6130" fmla="*/ 3148387 h 6858000"/>
              <a:gd name="connsiteX6131" fmla="*/ 11245679 w 12192000"/>
              <a:gd name="connsiteY6131" fmla="*/ 3162147 h 6858000"/>
              <a:gd name="connsiteX6132" fmla="*/ 11269303 w 12192000"/>
              <a:gd name="connsiteY6132" fmla="*/ 3178336 h 6858000"/>
              <a:gd name="connsiteX6133" fmla="*/ 11275209 w 12192000"/>
              <a:gd name="connsiteY6133" fmla="*/ 3186835 h 6858000"/>
              <a:gd name="connsiteX6134" fmla="*/ 11297356 w 12192000"/>
              <a:gd name="connsiteY6134" fmla="*/ 3202214 h 6858000"/>
              <a:gd name="connsiteX6135" fmla="*/ 11304000 w 12192000"/>
              <a:gd name="connsiteY6135" fmla="*/ 3213951 h 6858000"/>
              <a:gd name="connsiteX6136" fmla="*/ 11305477 w 12192000"/>
              <a:gd name="connsiteY6136" fmla="*/ 3221640 h 6858000"/>
              <a:gd name="connsiteX6137" fmla="*/ 11308430 w 12192000"/>
              <a:gd name="connsiteY6137" fmla="*/ 3221640 h 6858000"/>
              <a:gd name="connsiteX6138" fmla="*/ 11308430 w 12192000"/>
              <a:gd name="connsiteY6138" fmla="*/ 3227711 h 6858000"/>
              <a:gd name="connsiteX6139" fmla="*/ 11319503 w 12192000"/>
              <a:gd name="connsiteY6139" fmla="*/ 3238638 h 6858000"/>
              <a:gd name="connsiteX6140" fmla="*/ 11319503 w 12192000"/>
              <a:gd name="connsiteY6140" fmla="*/ 3243495 h 6858000"/>
              <a:gd name="connsiteX6141" fmla="*/ 11322456 w 12192000"/>
              <a:gd name="connsiteY6141" fmla="*/ 3247137 h 6858000"/>
              <a:gd name="connsiteX6142" fmla="*/ 11320241 w 12192000"/>
              <a:gd name="connsiteY6142" fmla="*/ 3250780 h 6858000"/>
              <a:gd name="connsiteX6143" fmla="*/ 11328362 w 12192000"/>
              <a:gd name="connsiteY6143" fmla="*/ 3260897 h 6858000"/>
              <a:gd name="connsiteX6144" fmla="*/ 11331315 w 12192000"/>
              <a:gd name="connsiteY6144" fmla="*/ 3277491 h 6858000"/>
              <a:gd name="connsiteX6145" fmla="*/ 11335006 w 12192000"/>
              <a:gd name="connsiteY6145" fmla="*/ 3280324 h 6858000"/>
              <a:gd name="connsiteX6146" fmla="*/ 11338698 w 12192000"/>
              <a:gd name="connsiteY6146" fmla="*/ 3294893 h 6858000"/>
              <a:gd name="connsiteX6147" fmla="*/ 11341650 w 12192000"/>
              <a:gd name="connsiteY6147" fmla="*/ 3297726 h 6858000"/>
              <a:gd name="connsiteX6148" fmla="*/ 11342389 w 12192000"/>
              <a:gd name="connsiteY6148" fmla="*/ 3306225 h 6858000"/>
              <a:gd name="connsiteX6149" fmla="*/ 11340912 w 12192000"/>
              <a:gd name="connsiteY6149" fmla="*/ 3311082 h 6858000"/>
              <a:gd name="connsiteX6150" fmla="*/ 11343865 w 12192000"/>
              <a:gd name="connsiteY6150" fmla="*/ 3319176 h 6858000"/>
              <a:gd name="connsiteX6151" fmla="*/ 11341650 w 12192000"/>
              <a:gd name="connsiteY6151" fmla="*/ 3322414 h 6858000"/>
              <a:gd name="connsiteX6152" fmla="*/ 11345342 w 12192000"/>
              <a:gd name="connsiteY6152" fmla="*/ 3334151 h 6858000"/>
              <a:gd name="connsiteX6153" fmla="*/ 11345342 w 12192000"/>
              <a:gd name="connsiteY6153" fmla="*/ 3338198 h 6858000"/>
              <a:gd name="connsiteX6154" fmla="*/ 11349771 w 12192000"/>
              <a:gd name="connsiteY6154" fmla="*/ 3340221 h 6858000"/>
              <a:gd name="connsiteX6155" fmla="*/ 11351986 w 12192000"/>
              <a:gd name="connsiteY6155" fmla="*/ 3346697 h 6858000"/>
              <a:gd name="connsiteX6156" fmla="*/ 11357892 w 12192000"/>
              <a:gd name="connsiteY6156" fmla="*/ 3357220 h 6858000"/>
              <a:gd name="connsiteX6157" fmla="*/ 11357154 w 12192000"/>
              <a:gd name="connsiteY6157" fmla="*/ 3364100 h 6858000"/>
              <a:gd name="connsiteX6158" fmla="*/ 11354939 w 12192000"/>
              <a:gd name="connsiteY6158" fmla="*/ 3364100 h 6858000"/>
              <a:gd name="connsiteX6159" fmla="*/ 11354201 w 12192000"/>
              <a:gd name="connsiteY6159" fmla="*/ 3360457 h 6858000"/>
              <a:gd name="connsiteX6160" fmla="*/ 11351248 w 12192000"/>
              <a:gd name="connsiteY6160" fmla="*/ 3357220 h 6858000"/>
              <a:gd name="connsiteX6161" fmla="*/ 11346818 w 12192000"/>
              <a:gd name="connsiteY6161" fmla="*/ 3359243 h 6858000"/>
              <a:gd name="connsiteX6162" fmla="*/ 11347556 w 12192000"/>
              <a:gd name="connsiteY6162" fmla="*/ 3366528 h 6858000"/>
              <a:gd name="connsiteX6163" fmla="*/ 11352724 w 12192000"/>
              <a:gd name="connsiteY6163" fmla="*/ 3370980 h 6858000"/>
              <a:gd name="connsiteX6164" fmla="*/ 11351248 w 12192000"/>
              <a:gd name="connsiteY6164" fmla="*/ 3375027 h 6858000"/>
              <a:gd name="connsiteX6165" fmla="*/ 11346080 w 12192000"/>
              <a:gd name="connsiteY6165" fmla="*/ 3378669 h 6858000"/>
              <a:gd name="connsiteX6166" fmla="*/ 11346080 w 12192000"/>
              <a:gd name="connsiteY6166" fmla="*/ 3383931 h 6858000"/>
              <a:gd name="connsiteX6167" fmla="*/ 11337959 w 12192000"/>
              <a:gd name="connsiteY6167" fmla="*/ 3389597 h 6858000"/>
              <a:gd name="connsiteX6168" fmla="*/ 11345342 w 12192000"/>
              <a:gd name="connsiteY6168" fmla="*/ 3399310 h 6858000"/>
              <a:gd name="connsiteX6169" fmla="*/ 11341650 w 12192000"/>
              <a:gd name="connsiteY6169" fmla="*/ 3407404 h 6858000"/>
              <a:gd name="connsiteX6170" fmla="*/ 11344603 w 12192000"/>
              <a:gd name="connsiteY6170" fmla="*/ 3411047 h 6858000"/>
              <a:gd name="connsiteX6171" fmla="*/ 11337959 w 12192000"/>
              <a:gd name="connsiteY6171" fmla="*/ 3416713 h 6858000"/>
              <a:gd name="connsiteX6172" fmla="*/ 11332792 w 12192000"/>
              <a:gd name="connsiteY6172" fmla="*/ 3418736 h 6858000"/>
              <a:gd name="connsiteX6173" fmla="*/ 11331315 w 12192000"/>
              <a:gd name="connsiteY6173" fmla="*/ 3430068 h 6858000"/>
              <a:gd name="connsiteX6174" fmla="*/ 11325409 w 12192000"/>
              <a:gd name="connsiteY6174" fmla="*/ 3432092 h 6858000"/>
              <a:gd name="connsiteX6175" fmla="*/ 11314335 w 12192000"/>
              <a:gd name="connsiteY6175" fmla="*/ 3442614 h 6858000"/>
              <a:gd name="connsiteX6176" fmla="*/ 11306953 w 12192000"/>
              <a:gd name="connsiteY6176" fmla="*/ 3446257 h 6858000"/>
              <a:gd name="connsiteX6177" fmla="*/ 11297356 w 12192000"/>
              <a:gd name="connsiteY6177" fmla="*/ 3452327 h 6858000"/>
              <a:gd name="connsiteX6178" fmla="*/ 11295879 w 12192000"/>
              <a:gd name="connsiteY6178" fmla="*/ 3460422 h 6858000"/>
              <a:gd name="connsiteX6179" fmla="*/ 11287020 w 12192000"/>
              <a:gd name="connsiteY6179" fmla="*/ 3460422 h 6858000"/>
              <a:gd name="connsiteX6180" fmla="*/ 11281114 w 12192000"/>
              <a:gd name="connsiteY6180" fmla="*/ 3466492 h 6858000"/>
              <a:gd name="connsiteX6181" fmla="*/ 11259705 w 12192000"/>
              <a:gd name="connsiteY6181" fmla="*/ 3478229 h 6858000"/>
              <a:gd name="connsiteX6182" fmla="*/ 11246417 w 12192000"/>
              <a:gd name="connsiteY6182" fmla="*/ 3479443 h 6858000"/>
              <a:gd name="connsiteX6183" fmla="*/ 11241249 w 12192000"/>
              <a:gd name="connsiteY6183" fmla="*/ 3476610 h 6858000"/>
              <a:gd name="connsiteX6184" fmla="*/ 11231652 w 12192000"/>
              <a:gd name="connsiteY6184" fmla="*/ 3479039 h 6858000"/>
              <a:gd name="connsiteX6185" fmla="*/ 11229437 w 12192000"/>
              <a:gd name="connsiteY6185" fmla="*/ 3477015 h 6858000"/>
              <a:gd name="connsiteX6186" fmla="*/ 11230914 w 12192000"/>
              <a:gd name="connsiteY6186" fmla="*/ 3471349 h 6858000"/>
              <a:gd name="connsiteX6187" fmla="*/ 11230914 w 12192000"/>
              <a:gd name="connsiteY6187" fmla="*/ 3466088 h 6858000"/>
              <a:gd name="connsiteX6188" fmla="*/ 11228699 w 12192000"/>
              <a:gd name="connsiteY6188" fmla="*/ 3471349 h 6858000"/>
              <a:gd name="connsiteX6189" fmla="*/ 11227223 w 12192000"/>
              <a:gd name="connsiteY6189" fmla="*/ 3473373 h 6858000"/>
              <a:gd name="connsiteX6190" fmla="*/ 11218364 w 12192000"/>
              <a:gd name="connsiteY6190" fmla="*/ 3471349 h 6858000"/>
              <a:gd name="connsiteX6191" fmla="*/ 11224270 w 12192000"/>
              <a:gd name="connsiteY6191" fmla="*/ 3475396 h 6858000"/>
              <a:gd name="connsiteX6192" fmla="*/ 11224270 w 12192000"/>
              <a:gd name="connsiteY6192" fmla="*/ 3479039 h 6858000"/>
              <a:gd name="connsiteX6193" fmla="*/ 11221317 w 12192000"/>
              <a:gd name="connsiteY6193" fmla="*/ 3480657 h 6858000"/>
              <a:gd name="connsiteX6194" fmla="*/ 11213196 w 12192000"/>
              <a:gd name="connsiteY6194" fmla="*/ 3479443 h 6858000"/>
              <a:gd name="connsiteX6195" fmla="*/ 11226484 w 12192000"/>
              <a:gd name="connsiteY6195" fmla="*/ 3485109 h 6858000"/>
              <a:gd name="connsiteX6196" fmla="*/ 11223531 w 12192000"/>
              <a:gd name="connsiteY6196" fmla="*/ 3489156 h 6858000"/>
              <a:gd name="connsiteX6197" fmla="*/ 11227223 w 12192000"/>
              <a:gd name="connsiteY6197" fmla="*/ 3496441 h 6858000"/>
              <a:gd name="connsiteX6198" fmla="*/ 11219840 w 12192000"/>
              <a:gd name="connsiteY6198" fmla="*/ 3500084 h 6858000"/>
              <a:gd name="connsiteX6199" fmla="*/ 11209505 w 12192000"/>
              <a:gd name="connsiteY6199" fmla="*/ 3492799 h 6858000"/>
              <a:gd name="connsiteX6200" fmla="*/ 11218364 w 12192000"/>
              <a:gd name="connsiteY6200" fmla="*/ 3501703 h 6858000"/>
              <a:gd name="connsiteX6201" fmla="*/ 11217626 w 12192000"/>
              <a:gd name="connsiteY6201" fmla="*/ 3506154 h 6858000"/>
              <a:gd name="connsiteX6202" fmla="*/ 11213196 w 12192000"/>
              <a:gd name="connsiteY6202" fmla="*/ 3511416 h 6858000"/>
              <a:gd name="connsiteX6203" fmla="*/ 11208767 w 12192000"/>
              <a:gd name="connsiteY6203" fmla="*/ 3509797 h 6858000"/>
              <a:gd name="connsiteX6204" fmla="*/ 11205075 w 12192000"/>
              <a:gd name="connsiteY6204" fmla="*/ 3504536 h 6858000"/>
              <a:gd name="connsiteX6205" fmla="*/ 11199908 w 12192000"/>
              <a:gd name="connsiteY6205" fmla="*/ 3505345 h 6858000"/>
              <a:gd name="connsiteX6206" fmla="*/ 11202122 w 12192000"/>
              <a:gd name="connsiteY6206" fmla="*/ 3512225 h 6858000"/>
              <a:gd name="connsiteX6207" fmla="*/ 11202122 w 12192000"/>
              <a:gd name="connsiteY6207" fmla="*/ 3514249 h 6858000"/>
              <a:gd name="connsiteX6208" fmla="*/ 11203599 w 12192000"/>
              <a:gd name="connsiteY6208" fmla="*/ 3517082 h 6858000"/>
              <a:gd name="connsiteX6209" fmla="*/ 11199908 w 12192000"/>
              <a:gd name="connsiteY6209" fmla="*/ 3519510 h 6858000"/>
              <a:gd name="connsiteX6210" fmla="*/ 11196955 w 12192000"/>
              <a:gd name="connsiteY6210" fmla="*/ 3523152 h 6858000"/>
              <a:gd name="connsiteX6211" fmla="*/ 11192525 w 12192000"/>
              <a:gd name="connsiteY6211" fmla="*/ 3523557 h 6858000"/>
              <a:gd name="connsiteX6212" fmla="*/ 11182928 w 12192000"/>
              <a:gd name="connsiteY6212" fmla="*/ 3531247 h 6858000"/>
              <a:gd name="connsiteX6213" fmla="*/ 11178499 w 12192000"/>
              <a:gd name="connsiteY6213" fmla="*/ 3534080 h 6858000"/>
              <a:gd name="connsiteX6214" fmla="*/ 11171854 w 12192000"/>
              <a:gd name="connsiteY6214" fmla="*/ 3533270 h 6858000"/>
              <a:gd name="connsiteX6215" fmla="*/ 11169640 w 12192000"/>
              <a:gd name="connsiteY6215" fmla="*/ 3538127 h 6858000"/>
              <a:gd name="connsiteX6216" fmla="*/ 11168163 w 12192000"/>
              <a:gd name="connsiteY6216" fmla="*/ 3547840 h 6858000"/>
              <a:gd name="connsiteX6217" fmla="*/ 11162257 w 12192000"/>
              <a:gd name="connsiteY6217" fmla="*/ 3553101 h 6858000"/>
              <a:gd name="connsiteX6218" fmla="*/ 11160042 w 12192000"/>
              <a:gd name="connsiteY6218" fmla="*/ 3552697 h 6858000"/>
              <a:gd name="connsiteX6219" fmla="*/ 11160042 w 12192000"/>
              <a:gd name="connsiteY6219" fmla="*/ 3555125 h 6858000"/>
              <a:gd name="connsiteX6220" fmla="*/ 11138633 w 12192000"/>
              <a:gd name="connsiteY6220" fmla="*/ 3564029 h 6858000"/>
              <a:gd name="connsiteX6221" fmla="*/ 11126822 w 12192000"/>
              <a:gd name="connsiteY6221" fmla="*/ 3562410 h 6858000"/>
              <a:gd name="connsiteX6222" fmla="*/ 11134204 w 12192000"/>
              <a:gd name="connsiteY6222" fmla="*/ 3558363 h 6858000"/>
              <a:gd name="connsiteX6223" fmla="*/ 11143063 w 12192000"/>
              <a:gd name="connsiteY6223" fmla="*/ 3554720 h 6858000"/>
              <a:gd name="connsiteX6224" fmla="*/ 11148231 w 12192000"/>
              <a:gd name="connsiteY6224" fmla="*/ 3549459 h 6858000"/>
              <a:gd name="connsiteX6225" fmla="*/ 11143063 w 12192000"/>
              <a:gd name="connsiteY6225" fmla="*/ 3551482 h 6858000"/>
              <a:gd name="connsiteX6226" fmla="*/ 11135680 w 12192000"/>
              <a:gd name="connsiteY6226" fmla="*/ 3547840 h 6858000"/>
              <a:gd name="connsiteX6227" fmla="*/ 11137157 w 12192000"/>
              <a:gd name="connsiteY6227" fmla="*/ 3533675 h 6858000"/>
              <a:gd name="connsiteX6228" fmla="*/ 11138633 w 12192000"/>
              <a:gd name="connsiteY6228" fmla="*/ 3532461 h 6858000"/>
              <a:gd name="connsiteX6229" fmla="*/ 11135680 w 12192000"/>
              <a:gd name="connsiteY6229" fmla="*/ 3531651 h 6858000"/>
              <a:gd name="connsiteX6230" fmla="*/ 11137157 w 12192000"/>
              <a:gd name="connsiteY6230" fmla="*/ 3525581 h 6858000"/>
              <a:gd name="connsiteX6231" fmla="*/ 11136419 w 12192000"/>
              <a:gd name="connsiteY6231" fmla="*/ 3511011 h 6858000"/>
              <a:gd name="connsiteX6232" fmla="*/ 11143801 w 12192000"/>
              <a:gd name="connsiteY6232" fmla="*/ 3500084 h 6858000"/>
              <a:gd name="connsiteX6233" fmla="*/ 11157828 w 12192000"/>
              <a:gd name="connsiteY6233" fmla="*/ 3489966 h 6858000"/>
              <a:gd name="connsiteX6234" fmla="*/ 11161519 w 12192000"/>
              <a:gd name="connsiteY6234" fmla="*/ 3485109 h 6858000"/>
              <a:gd name="connsiteX6235" fmla="*/ 11154875 w 12192000"/>
              <a:gd name="connsiteY6235" fmla="*/ 3488347 h 6858000"/>
              <a:gd name="connsiteX6236" fmla="*/ 11143801 w 12192000"/>
              <a:gd name="connsiteY6236" fmla="*/ 3486728 h 6858000"/>
              <a:gd name="connsiteX6237" fmla="*/ 11136419 w 12192000"/>
              <a:gd name="connsiteY6237" fmla="*/ 3489156 h 6858000"/>
              <a:gd name="connsiteX6238" fmla="*/ 11131989 w 12192000"/>
              <a:gd name="connsiteY6238" fmla="*/ 3486323 h 6858000"/>
              <a:gd name="connsiteX6239" fmla="*/ 11127560 w 12192000"/>
              <a:gd name="connsiteY6239" fmla="*/ 3487942 h 6858000"/>
              <a:gd name="connsiteX6240" fmla="*/ 11117963 w 12192000"/>
              <a:gd name="connsiteY6240" fmla="*/ 3485514 h 6858000"/>
              <a:gd name="connsiteX6241" fmla="*/ 11119439 w 12192000"/>
              <a:gd name="connsiteY6241" fmla="*/ 3483490 h 6858000"/>
              <a:gd name="connsiteX6242" fmla="*/ 11118701 w 12192000"/>
              <a:gd name="connsiteY6242" fmla="*/ 3475801 h 6858000"/>
              <a:gd name="connsiteX6243" fmla="*/ 11116486 w 12192000"/>
              <a:gd name="connsiteY6243" fmla="*/ 3474182 h 6858000"/>
              <a:gd name="connsiteX6244" fmla="*/ 11107627 w 12192000"/>
              <a:gd name="connsiteY6244" fmla="*/ 3468111 h 6858000"/>
              <a:gd name="connsiteX6245" fmla="*/ 11104674 w 12192000"/>
              <a:gd name="connsiteY6245" fmla="*/ 3469730 h 6858000"/>
              <a:gd name="connsiteX6246" fmla="*/ 11094339 w 12192000"/>
              <a:gd name="connsiteY6246" fmla="*/ 3466897 h 6858000"/>
              <a:gd name="connsiteX6247" fmla="*/ 11089171 w 12192000"/>
              <a:gd name="connsiteY6247" fmla="*/ 3462850 h 6858000"/>
              <a:gd name="connsiteX6248" fmla="*/ 11088433 w 12192000"/>
              <a:gd name="connsiteY6248" fmla="*/ 3465683 h 6858000"/>
              <a:gd name="connsiteX6249" fmla="*/ 11080312 w 12192000"/>
              <a:gd name="connsiteY6249" fmla="*/ 3472563 h 6858000"/>
              <a:gd name="connsiteX6250" fmla="*/ 11074406 w 12192000"/>
              <a:gd name="connsiteY6250" fmla="*/ 3472158 h 6858000"/>
              <a:gd name="connsiteX6251" fmla="*/ 11073668 w 12192000"/>
              <a:gd name="connsiteY6251" fmla="*/ 3468516 h 6858000"/>
              <a:gd name="connsiteX6252" fmla="*/ 11069977 w 12192000"/>
              <a:gd name="connsiteY6252" fmla="*/ 3464469 h 6858000"/>
              <a:gd name="connsiteX6253" fmla="*/ 11076621 w 12192000"/>
              <a:gd name="connsiteY6253" fmla="*/ 3457589 h 6858000"/>
              <a:gd name="connsiteX6254" fmla="*/ 11077359 w 12192000"/>
              <a:gd name="connsiteY6254" fmla="*/ 3451923 h 6858000"/>
              <a:gd name="connsiteX6255" fmla="*/ 11073668 w 12192000"/>
              <a:gd name="connsiteY6255" fmla="*/ 3444638 h 6858000"/>
              <a:gd name="connsiteX6256" fmla="*/ 11073668 w 12192000"/>
              <a:gd name="connsiteY6256" fmla="*/ 3439377 h 6858000"/>
              <a:gd name="connsiteX6257" fmla="*/ 11069238 w 12192000"/>
              <a:gd name="connsiteY6257" fmla="*/ 3441805 h 6858000"/>
              <a:gd name="connsiteX6258" fmla="*/ 11063333 w 12192000"/>
              <a:gd name="connsiteY6258" fmla="*/ 3446661 h 6858000"/>
              <a:gd name="connsiteX6259" fmla="*/ 11063333 w 12192000"/>
              <a:gd name="connsiteY6259" fmla="*/ 3454351 h 6858000"/>
              <a:gd name="connsiteX6260" fmla="*/ 11057427 w 12192000"/>
              <a:gd name="connsiteY6260" fmla="*/ 3455160 h 6858000"/>
              <a:gd name="connsiteX6261" fmla="*/ 11049306 w 12192000"/>
              <a:gd name="connsiteY6261" fmla="*/ 3454351 h 6858000"/>
              <a:gd name="connsiteX6262" fmla="*/ 11048568 w 12192000"/>
              <a:gd name="connsiteY6262" fmla="*/ 3447471 h 6858000"/>
              <a:gd name="connsiteX6263" fmla="*/ 11044876 w 12192000"/>
              <a:gd name="connsiteY6263" fmla="*/ 3442210 h 6858000"/>
              <a:gd name="connsiteX6264" fmla="*/ 11045615 w 12192000"/>
              <a:gd name="connsiteY6264" fmla="*/ 3434925 h 6858000"/>
              <a:gd name="connsiteX6265" fmla="*/ 11041923 w 12192000"/>
              <a:gd name="connsiteY6265" fmla="*/ 3428449 h 6858000"/>
              <a:gd name="connsiteX6266" fmla="*/ 11037494 w 12192000"/>
              <a:gd name="connsiteY6266" fmla="*/ 3429663 h 6858000"/>
              <a:gd name="connsiteX6267" fmla="*/ 11030850 w 12192000"/>
              <a:gd name="connsiteY6267" fmla="*/ 3420355 h 6858000"/>
              <a:gd name="connsiteX6268" fmla="*/ 11030850 w 12192000"/>
              <a:gd name="connsiteY6268" fmla="*/ 3411451 h 6858000"/>
              <a:gd name="connsiteX6269" fmla="*/ 11024206 w 12192000"/>
              <a:gd name="connsiteY6269" fmla="*/ 3406190 h 6858000"/>
              <a:gd name="connsiteX6270" fmla="*/ 11023467 w 12192000"/>
              <a:gd name="connsiteY6270" fmla="*/ 3397691 h 6858000"/>
              <a:gd name="connsiteX6271" fmla="*/ 11016823 w 12192000"/>
              <a:gd name="connsiteY6271" fmla="*/ 3390406 h 6858000"/>
              <a:gd name="connsiteX6272" fmla="*/ 11012394 w 12192000"/>
              <a:gd name="connsiteY6272" fmla="*/ 3389597 h 6858000"/>
              <a:gd name="connsiteX6273" fmla="*/ 11011655 w 12192000"/>
              <a:gd name="connsiteY6273" fmla="*/ 3396072 h 6858000"/>
              <a:gd name="connsiteX6274" fmla="*/ 11010179 w 12192000"/>
              <a:gd name="connsiteY6274" fmla="*/ 3396882 h 6858000"/>
              <a:gd name="connsiteX6275" fmla="*/ 11008703 w 12192000"/>
              <a:gd name="connsiteY6275" fmla="*/ 3394453 h 6858000"/>
              <a:gd name="connsiteX6276" fmla="*/ 10998367 w 12192000"/>
              <a:gd name="connsiteY6276" fmla="*/ 3386764 h 6858000"/>
              <a:gd name="connsiteX6277" fmla="*/ 10993938 w 12192000"/>
              <a:gd name="connsiteY6277" fmla="*/ 3386359 h 6858000"/>
              <a:gd name="connsiteX6278" fmla="*/ 10994676 w 12192000"/>
              <a:gd name="connsiteY6278" fmla="*/ 3382312 h 6858000"/>
              <a:gd name="connsiteX6279" fmla="*/ 10988032 w 12192000"/>
              <a:gd name="connsiteY6279" fmla="*/ 3379479 h 6858000"/>
              <a:gd name="connsiteX6280" fmla="*/ 10974743 w 12192000"/>
              <a:gd name="connsiteY6280" fmla="*/ 3367742 h 6858000"/>
              <a:gd name="connsiteX6281" fmla="*/ 10968099 w 12192000"/>
              <a:gd name="connsiteY6281" fmla="*/ 3365314 h 6858000"/>
              <a:gd name="connsiteX6282" fmla="*/ 10962193 w 12192000"/>
              <a:gd name="connsiteY6282" fmla="*/ 3369361 h 6858000"/>
              <a:gd name="connsiteX6283" fmla="*/ 10963670 w 12192000"/>
              <a:gd name="connsiteY6283" fmla="*/ 3371789 h 6858000"/>
              <a:gd name="connsiteX6284" fmla="*/ 10962193 w 12192000"/>
              <a:gd name="connsiteY6284" fmla="*/ 3373408 h 6858000"/>
              <a:gd name="connsiteX6285" fmla="*/ 10957764 w 12192000"/>
              <a:gd name="connsiteY6285" fmla="*/ 3370575 h 6858000"/>
              <a:gd name="connsiteX6286" fmla="*/ 10947428 w 12192000"/>
              <a:gd name="connsiteY6286" fmla="*/ 3368147 h 6858000"/>
              <a:gd name="connsiteX6287" fmla="*/ 10937093 w 12192000"/>
              <a:gd name="connsiteY6287" fmla="*/ 3370575 h 6858000"/>
              <a:gd name="connsiteX6288" fmla="*/ 10930449 w 12192000"/>
              <a:gd name="connsiteY6288" fmla="*/ 3368147 h 6858000"/>
              <a:gd name="connsiteX6289" fmla="*/ 10923066 w 12192000"/>
              <a:gd name="connsiteY6289" fmla="*/ 3368956 h 6858000"/>
              <a:gd name="connsiteX6290" fmla="*/ 10925281 w 12192000"/>
              <a:gd name="connsiteY6290" fmla="*/ 3361671 h 6858000"/>
              <a:gd name="connsiteX6291" fmla="*/ 10928972 w 12192000"/>
              <a:gd name="connsiteY6291" fmla="*/ 3358434 h 6858000"/>
              <a:gd name="connsiteX6292" fmla="*/ 10924543 w 12192000"/>
              <a:gd name="connsiteY6292" fmla="*/ 3351149 h 6858000"/>
              <a:gd name="connsiteX6293" fmla="*/ 10925281 w 12192000"/>
              <a:gd name="connsiteY6293" fmla="*/ 3339007 h 6858000"/>
              <a:gd name="connsiteX6294" fmla="*/ 10927496 w 12192000"/>
              <a:gd name="connsiteY6294" fmla="*/ 3336174 h 6858000"/>
              <a:gd name="connsiteX6295" fmla="*/ 10925281 w 12192000"/>
              <a:gd name="connsiteY6295" fmla="*/ 3330104 h 6858000"/>
              <a:gd name="connsiteX6296" fmla="*/ 10916422 w 12192000"/>
              <a:gd name="connsiteY6296" fmla="*/ 3328485 h 6858000"/>
              <a:gd name="connsiteX6297" fmla="*/ 10914946 w 12192000"/>
              <a:gd name="connsiteY6297" fmla="*/ 3327271 h 6858000"/>
              <a:gd name="connsiteX6298" fmla="*/ 10911993 w 12192000"/>
              <a:gd name="connsiteY6298" fmla="*/ 3328080 h 6858000"/>
              <a:gd name="connsiteX6299" fmla="*/ 10908301 w 12192000"/>
              <a:gd name="connsiteY6299" fmla="*/ 3326056 h 6858000"/>
              <a:gd name="connsiteX6300" fmla="*/ 10900181 w 12192000"/>
              <a:gd name="connsiteY6300" fmla="*/ 3329294 h 6858000"/>
              <a:gd name="connsiteX6301" fmla="*/ 10894275 w 12192000"/>
              <a:gd name="connsiteY6301" fmla="*/ 3329699 h 6858000"/>
              <a:gd name="connsiteX6302" fmla="*/ 10890583 w 12192000"/>
              <a:gd name="connsiteY6302" fmla="*/ 3326866 h 6858000"/>
              <a:gd name="connsiteX6303" fmla="*/ 10887631 w 12192000"/>
              <a:gd name="connsiteY6303" fmla="*/ 3330508 h 6858000"/>
              <a:gd name="connsiteX6304" fmla="*/ 10881725 w 12192000"/>
              <a:gd name="connsiteY6304" fmla="*/ 3330508 h 6858000"/>
              <a:gd name="connsiteX6305" fmla="*/ 10878772 w 12192000"/>
              <a:gd name="connsiteY6305" fmla="*/ 3329294 h 6858000"/>
              <a:gd name="connsiteX6306" fmla="*/ 10878772 w 12192000"/>
              <a:gd name="connsiteY6306" fmla="*/ 3331318 h 6858000"/>
              <a:gd name="connsiteX6307" fmla="*/ 10876557 w 12192000"/>
              <a:gd name="connsiteY6307" fmla="*/ 3337388 h 6858000"/>
              <a:gd name="connsiteX6308" fmla="*/ 10885416 w 12192000"/>
              <a:gd name="connsiteY6308" fmla="*/ 3341436 h 6858000"/>
              <a:gd name="connsiteX6309" fmla="*/ 10886892 w 12192000"/>
              <a:gd name="connsiteY6309" fmla="*/ 3349530 h 6858000"/>
              <a:gd name="connsiteX6310" fmla="*/ 10880986 w 12192000"/>
              <a:gd name="connsiteY6310" fmla="*/ 3357624 h 6858000"/>
              <a:gd name="connsiteX6311" fmla="*/ 10881725 w 12192000"/>
              <a:gd name="connsiteY6311" fmla="*/ 3367742 h 6858000"/>
              <a:gd name="connsiteX6312" fmla="*/ 10879510 w 12192000"/>
              <a:gd name="connsiteY6312" fmla="*/ 3373408 h 6858000"/>
              <a:gd name="connsiteX6313" fmla="*/ 10883201 w 12192000"/>
              <a:gd name="connsiteY6313" fmla="*/ 3376241 h 6858000"/>
              <a:gd name="connsiteX6314" fmla="*/ 10881725 w 12192000"/>
              <a:gd name="connsiteY6314" fmla="*/ 3388787 h 6858000"/>
              <a:gd name="connsiteX6315" fmla="*/ 10875080 w 12192000"/>
              <a:gd name="connsiteY6315" fmla="*/ 3397286 h 6858000"/>
              <a:gd name="connsiteX6316" fmla="*/ 10873604 w 12192000"/>
              <a:gd name="connsiteY6316" fmla="*/ 3406595 h 6858000"/>
              <a:gd name="connsiteX6317" fmla="*/ 10866221 w 12192000"/>
              <a:gd name="connsiteY6317" fmla="*/ 3416308 h 6858000"/>
              <a:gd name="connsiteX6318" fmla="*/ 10863268 w 12192000"/>
              <a:gd name="connsiteY6318" fmla="*/ 3451113 h 6858000"/>
              <a:gd name="connsiteX6319" fmla="*/ 10851457 w 12192000"/>
              <a:gd name="connsiteY6319" fmla="*/ 3465278 h 6858000"/>
              <a:gd name="connsiteX6320" fmla="*/ 10851457 w 12192000"/>
              <a:gd name="connsiteY6320" fmla="*/ 3474991 h 6858000"/>
              <a:gd name="connsiteX6321" fmla="*/ 10847027 w 12192000"/>
              <a:gd name="connsiteY6321" fmla="*/ 3484300 h 6858000"/>
              <a:gd name="connsiteX6322" fmla="*/ 10852195 w 12192000"/>
              <a:gd name="connsiteY6322" fmla="*/ 3485109 h 6858000"/>
              <a:gd name="connsiteX6323" fmla="*/ 10853671 w 12192000"/>
              <a:gd name="connsiteY6323" fmla="*/ 3487538 h 6858000"/>
              <a:gd name="connsiteX6324" fmla="*/ 10849242 w 12192000"/>
              <a:gd name="connsiteY6324" fmla="*/ 3492799 h 6858000"/>
              <a:gd name="connsiteX6325" fmla="*/ 10849980 w 12192000"/>
              <a:gd name="connsiteY6325" fmla="*/ 3497251 h 6858000"/>
              <a:gd name="connsiteX6326" fmla="*/ 10852195 w 12192000"/>
              <a:gd name="connsiteY6326" fmla="*/ 3506559 h 6858000"/>
              <a:gd name="connsiteX6327" fmla="*/ 10852195 w 12192000"/>
              <a:gd name="connsiteY6327" fmla="*/ 3512630 h 6858000"/>
              <a:gd name="connsiteX6328" fmla="*/ 10861792 w 12192000"/>
              <a:gd name="connsiteY6328" fmla="*/ 3525985 h 6858000"/>
              <a:gd name="connsiteX6329" fmla="*/ 10857363 w 12192000"/>
              <a:gd name="connsiteY6329" fmla="*/ 3534889 h 6858000"/>
              <a:gd name="connsiteX6330" fmla="*/ 10860315 w 12192000"/>
              <a:gd name="connsiteY6330" fmla="*/ 3538127 h 6858000"/>
              <a:gd name="connsiteX6331" fmla="*/ 10865483 w 12192000"/>
              <a:gd name="connsiteY6331" fmla="*/ 3536913 h 6858000"/>
              <a:gd name="connsiteX6332" fmla="*/ 10866960 w 12192000"/>
              <a:gd name="connsiteY6332" fmla="*/ 3532866 h 6858000"/>
              <a:gd name="connsiteX6333" fmla="*/ 10871389 w 12192000"/>
              <a:gd name="connsiteY6333" fmla="*/ 3528009 h 6858000"/>
              <a:gd name="connsiteX6334" fmla="*/ 10874342 w 12192000"/>
              <a:gd name="connsiteY6334" fmla="*/ 3529628 h 6858000"/>
              <a:gd name="connsiteX6335" fmla="*/ 10881725 w 12192000"/>
              <a:gd name="connsiteY6335" fmla="*/ 3530842 h 6858000"/>
              <a:gd name="connsiteX6336" fmla="*/ 10886154 w 12192000"/>
              <a:gd name="connsiteY6336" fmla="*/ 3534889 h 6858000"/>
              <a:gd name="connsiteX6337" fmla="*/ 10886892 w 12192000"/>
              <a:gd name="connsiteY6337" fmla="*/ 3544198 h 6858000"/>
              <a:gd name="connsiteX6338" fmla="*/ 10891322 w 12192000"/>
              <a:gd name="connsiteY6338" fmla="*/ 3549864 h 6858000"/>
              <a:gd name="connsiteX6339" fmla="*/ 10890583 w 12192000"/>
              <a:gd name="connsiteY6339" fmla="*/ 3559577 h 6858000"/>
              <a:gd name="connsiteX6340" fmla="*/ 10895751 w 12192000"/>
              <a:gd name="connsiteY6340" fmla="*/ 3561196 h 6858000"/>
              <a:gd name="connsiteX6341" fmla="*/ 10900919 w 12192000"/>
              <a:gd name="connsiteY6341" fmla="*/ 3571718 h 6858000"/>
              <a:gd name="connsiteX6342" fmla="*/ 10906087 w 12192000"/>
              <a:gd name="connsiteY6342" fmla="*/ 3571313 h 6858000"/>
              <a:gd name="connsiteX6343" fmla="*/ 10906087 w 12192000"/>
              <a:gd name="connsiteY6343" fmla="*/ 3566457 h 6858000"/>
              <a:gd name="connsiteX6344" fmla="*/ 10906825 w 12192000"/>
              <a:gd name="connsiteY6344" fmla="*/ 3562410 h 6858000"/>
              <a:gd name="connsiteX6345" fmla="*/ 10909778 w 12192000"/>
              <a:gd name="connsiteY6345" fmla="*/ 3569695 h 6858000"/>
              <a:gd name="connsiteX6346" fmla="*/ 10914946 w 12192000"/>
              <a:gd name="connsiteY6346" fmla="*/ 3577384 h 6858000"/>
              <a:gd name="connsiteX6347" fmla="*/ 10914946 w 12192000"/>
              <a:gd name="connsiteY6347" fmla="*/ 3585074 h 6858000"/>
              <a:gd name="connsiteX6348" fmla="*/ 10920113 w 12192000"/>
              <a:gd name="connsiteY6348" fmla="*/ 3587502 h 6858000"/>
              <a:gd name="connsiteX6349" fmla="*/ 10923804 w 12192000"/>
              <a:gd name="connsiteY6349" fmla="*/ 3606119 h 6858000"/>
              <a:gd name="connsiteX6350" fmla="*/ 10922328 w 12192000"/>
              <a:gd name="connsiteY6350" fmla="*/ 3608952 h 6858000"/>
              <a:gd name="connsiteX6351" fmla="*/ 10920113 w 12192000"/>
              <a:gd name="connsiteY6351" fmla="*/ 3612190 h 6858000"/>
              <a:gd name="connsiteX6352" fmla="*/ 10917899 w 12192000"/>
              <a:gd name="connsiteY6352" fmla="*/ 3608952 h 6858000"/>
              <a:gd name="connsiteX6353" fmla="*/ 10909778 w 12192000"/>
              <a:gd name="connsiteY6353" fmla="*/ 3613809 h 6858000"/>
              <a:gd name="connsiteX6354" fmla="*/ 10909040 w 12192000"/>
              <a:gd name="connsiteY6354" fmla="*/ 3620689 h 6858000"/>
              <a:gd name="connsiteX6355" fmla="*/ 10923066 w 12192000"/>
              <a:gd name="connsiteY6355" fmla="*/ 3625545 h 6858000"/>
              <a:gd name="connsiteX6356" fmla="*/ 10924543 w 12192000"/>
              <a:gd name="connsiteY6356" fmla="*/ 3618665 h 6858000"/>
              <a:gd name="connsiteX6357" fmla="*/ 10927496 w 12192000"/>
              <a:gd name="connsiteY6357" fmla="*/ 3620689 h 6858000"/>
              <a:gd name="connsiteX6358" fmla="*/ 10928972 w 12192000"/>
              <a:gd name="connsiteY6358" fmla="*/ 3628783 h 6858000"/>
              <a:gd name="connsiteX6359" fmla="*/ 10935616 w 12192000"/>
              <a:gd name="connsiteY6359" fmla="*/ 3634044 h 6858000"/>
              <a:gd name="connsiteX6360" fmla="*/ 10949643 w 12192000"/>
              <a:gd name="connsiteY6360" fmla="*/ 3646590 h 6858000"/>
              <a:gd name="connsiteX6361" fmla="*/ 10955549 w 12192000"/>
              <a:gd name="connsiteY6361" fmla="*/ 3651042 h 6858000"/>
              <a:gd name="connsiteX6362" fmla="*/ 10959978 w 12192000"/>
              <a:gd name="connsiteY6362" fmla="*/ 3648209 h 6858000"/>
              <a:gd name="connsiteX6363" fmla="*/ 10969576 w 12192000"/>
              <a:gd name="connsiteY6363" fmla="*/ 3649423 h 6858000"/>
              <a:gd name="connsiteX6364" fmla="*/ 10979173 w 12192000"/>
              <a:gd name="connsiteY6364" fmla="*/ 3652661 h 6858000"/>
              <a:gd name="connsiteX6365" fmla="*/ 10985079 w 12192000"/>
              <a:gd name="connsiteY6365" fmla="*/ 3666017 h 6858000"/>
              <a:gd name="connsiteX6366" fmla="*/ 10990985 w 12192000"/>
              <a:gd name="connsiteY6366" fmla="*/ 3672492 h 6858000"/>
              <a:gd name="connsiteX6367" fmla="*/ 10999844 w 12192000"/>
              <a:gd name="connsiteY6367" fmla="*/ 3677753 h 6858000"/>
              <a:gd name="connsiteX6368" fmla="*/ 11001320 w 12192000"/>
              <a:gd name="connsiteY6368" fmla="*/ 3682205 h 6858000"/>
              <a:gd name="connsiteX6369" fmla="*/ 11007964 w 12192000"/>
              <a:gd name="connsiteY6369" fmla="*/ 3681801 h 6858000"/>
              <a:gd name="connsiteX6370" fmla="*/ 11012394 w 12192000"/>
              <a:gd name="connsiteY6370" fmla="*/ 3677349 h 6858000"/>
              <a:gd name="connsiteX6371" fmla="*/ 11016823 w 12192000"/>
              <a:gd name="connsiteY6371" fmla="*/ 3676539 h 6858000"/>
              <a:gd name="connsiteX6372" fmla="*/ 11024206 w 12192000"/>
              <a:gd name="connsiteY6372" fmla="*/ 3689085 h 6858000"/>
              <a:gd name="connsiteX6373" fmla="*/ 11060380 w 12192000"/>
              <a:gd name="connsiteY6373" fmla="*/ 3723081 h 6858000"/>
              <a:gd name="connsiteX6374" fmla="*/ 11071453 w 12192000"/>
              <a:gd name="connsiteY6374" fmla="*/ 3738865 h 6858000"/>
              <a:gd name="connsiteX6375" fmla="*/ 11076621 w 12192000"/>
              <a:gd name="connsiteY6375" fmla="*/ 3757887 h 6858000"/>
              <a:gd name="connsiteX6376" fmla="*/ 11072191 w 12192000"/>
              <a:gd name="connsiteY6376" fmla="*/ 3762743 h 6858000"/>
              <a:gd name="connsiteX6377" fmla="*/ 11073668 w 12192000"/>
              <a:gd name="connsiteY6377" fmla="*/ 3785407 h 6858000"/>
              <a:gd name="connsiteX6378" fmla="*/ 11070715 w 12192000"/>
              <a:gd name="connsiteY6378" fmla="*/ 3789455 h 6858000"/>
              <a:gd name="connsiteX6379" fmla="*/ 11070715 w 12192000"/>
              <a:gd name="connsiteY6379" fmla="*/ 3797144 h 6858000"/>
              <a:gd name="connsiteX6380" fmla="*/ 11075144 w 12192000"/>
              <a:gd name="connsiteY6380" fmla="*/ 3803215 h 6858000"/>
              <a:gd name="connsiteX6381" fmla="*/ 11075144 w 12192000"/>
              <a:gd name="connsiteY6381" fmla="*/ 3826284 h 6858000"/>
              <a:gd name="connsiteX6382" fmla="*/ 11081050 w 12192000"/>
              <a:gd name="connsiteY6382" fmla="*/ 3838020 h 6858000"/>
              <a:gd name="connsiteX6383" fmla="*/ 11092862 w 12192000"/>
              <a:gd name="connsiteY6383" fmla="*/ 3847734 h 6858000"/>
              <a:gd name="connsiteX6384" fmla="*/ 11100245 w 12192000"/>
              <a:gd name="connsiteY6384" fmla="*/ 3847734 h 6858000"/>
              <a:gd name="connsiteX6385" fmla="*/ 11103198 w 12192000"/>
              <a:gd name="connsiteY6385" fmla="*/ 3851781 h 6858000"/>
              <a:gd name="connsiteX6386" fmla="*/ 11101721 w 12192000"/>
              <a:gd name="connsiteY6386" fmla="*/ 3855423 h 6858000"/>
              <a:gd name="connsiteX6387" fmla="*/ 11103198 w 12192000"/>
              <a:gd name="connsiteY6387" fmla="*/ 3869183 h 6858000"/>
              <a:gd name="connsiteX6388" fmla="*/ 11106889 w 12192000"/>
              <a:gd name="connsiteY6388" fmla="*/ 3871612 h 6858000"/>
              <a:gd name="connsiteX6389" fmla="*/ 11109104 w 12192000"/>
              <a:gd name="connsiteY6389" fmla="*/ 3875254 h 6858000"/>
              <a:gd name="connsiteX6390" fmla="*/ 11108365 w 12192000"/>
              <a:gd name="connsiteY6390" fmla="*/ 3878087 h 6858000"/>
              <a:gd name="connsiteX6391" fmla="*/ 11111318 w 12192000"/>
              <a:gd name="connsiteY6391" fmla="*/ 3879301 h 6858000"/>
              <a:gd name="connsiteX6392" fmla="*/ 11122392 w 12192000"/>
              <a:gd name="connsiteY6392" fmla="*/ 3898728 h 6858000"/>
              <a:gd name="connsiteX6393" fmla="*/ 11122392 w 12192000"/>
              <a:gd name="connsiteY6393" fmla="*/ 3910060 h 6858000"/>
              <a:gd name="connsiteX6394" fmla="*/ 11115010 w 12192000"/>
              <a:gd name="connsiteY6394" fmla="*/ 3908845 h 6858000"/>
              <a:gd name="connsiteX6395" fmla="*/ 11112795 w 12192000"/>
              <a:gd name="connsiteY6395" fmla="*/ 3905203 h 6858000"/>
              <a:gd name="connsiteX6396" fmla="*/ 11113533 w 12192000"/>
              <a:gd name="connsiteY6396" fmla="*/ 3899942 h 6858000"/>
              <a:gd name="connsiteX6397" fmla="*/ 11107627 w 12192000"/>
              <a:gd name="connsiteY6397" fmla="*/ 3896299 h 6858000"/>
              <a:gd name="connsiteX6398" fmla="*/ 11110580 w 12192000"/>
              <a:gd name="connsiteY6398" fmla="*/ 3899942 h 6858000"/>
              <a:gd name="connsiteX6399" fmla="*/ 11109842 w 12192000"/>
              <a:gd name="connsiteY6399" fmla="*/ 3904798 h 6858000"/>
              <a:gd name="connsiteX6400" fmla="*/ 11106889 w 12192000"/>
              <a:gd name="connsiteY6400" fmla="*/ 3906012 h 6858000"/>
              <a:gd name="connsiteX6401" fmla="*/ 11111318 w 12192000"/>
              <a:gd name="connsiteY6401" fmla="*/ 3906822 h 6858000"/>
              <a:gd name="connsiteX6402" fmla="*/ 11111318 w 12192000"/>
              <a:gd name="connsiteY6402" fmla="*/ 3908845 h 6858000"/>
              <a:gd name="connsiteX6403" fmla="*/ 11101721 w 12192000"/>
              <a:gd name="connsiteY6403" fmla="*/ 3914511 h 6858000"/>
              <a:gd name="connsiteX6404" fmla="*/ 11098030 w 12192000"/>
              <a:gd name="connsiteY6404" fmla="*/ 3909655 h 6858000"/>
              <a:gd name="connsiteX6405" fmla="*/ 11095077 w 12192000"/>
              <a:gd name="connsiteY6405" fmla="*/ 3912893 h 6858000"/>
              <a:gd name="connsiteX6406" fmla="*/ 11085480 w 12192000"/>
              <a:gd name="connsiteY6406" fmla="*/ 3908441 h 6858000"/>
              <a:gd name="connsiteX6407" fmla="*/ 11078836 w 12192000"/>
              <a:gd name="connsiteY6407" fmla="*/ 3901561 h 6858000"/>
              <a:gd name="connsiteX6408" fmla="*/ 11062594 w 12192000"/>
              <a:gd name="connsiteY6408" fmla="*/ 3898728 h 6858000"/>
              <a:gd name="connsiteX6409" fmla="*/ 11047829 w 12192000"/>
              <a:gd name="connsiteY6409" fmla="*/ 3891038 h 6858000"/>
              <a:gd name="connsiteX6410" fmla="*/ 11039709 w 12192000"/>
              <a:gd name="connsiteY6410" fmla="*/ 3883753 h 6858000"/>
              <a:gd name="connsiteX6411" fmla="*/ 11034541 w 12192000"/>
              <a:gd name="connsiteY6411" fmla="*/ 3879706 h 6858000"/>
              <a:gd name="connsiteX6412" fmla="*/ 11027159 w 12192000"/>
              <a:gd name="connsiteY6412" fmla="*/ 3881325 h 6858000"/>
              <a:gd name="connsiteX6413" fmla="*/ 11020514 w 12192000"/>
              <a:gd name="connsiteY6413" fmla="*/ 3880920 h 6858000"/>
              <a:gd name="connsiteX6414" fmla="*/ 11008703 w 12192000"/>
              <a:gd name="connsiteY6414" fmla="*/ 3869183 h 6858000"/>
              <a:gd name="connsiteX6415" fmla="*/ 11009441 w 12192000"/>
              <a:gd name="connsiteY6415" fmla="*/ 3860684 h 6858000"/>
              <a:gd name="connsiteX6416" fmla="*/ 10993938 w 12192000"/>
              <a:gd name="connsiteY6416" fmla="*/ 3849352 h 6858000"/>
              <a:gd name="connsiteX6417" fmla="*/ 10976220 w 12192000"/>
              <a:gd name="connsiteY6417" fmla="*/ 3842877 h 6858000"/>
              <a:gd name="connsiteX6418" fmla="*/ 10970314 w 12192000"/>
              <a:gd name="connsiteY6418" fmla="*/ 3838020 h 6858000"/>
              <a:gd name="connsiteX6419" fmla="*/ 10971052 w 12192000"/>
              <a:gd name="connsiteY6419" fmla="*/ 3831545 h 6858000"/>
              <a:gd name="connsiteX6420" fmla="*/ 10978435 w 12192000"/>
              <a:gd name="connsiteY6420" fmla="*/ 3825070 h 6858000"/>
              <a:gd name="connsiteX6421" fmla="*/ 10972529 w 12192000"/>
              <a:gd name="connsiteY6421" fmla="*/ 3816571 h 6858000"/>
              <a:gd name="connsiteX6422" fmla="*/ 10963670 w 12192000"/>
              <a:gd name="connsiteY6422" fmla="*/ 3811714 h 6858000"/>
              <a:gd name="connsiteX6423" fmla="*/ 10954811 w 12192000"/>
              <a:gd name="connsiteY6423" fmla="*/ 3799168 h 6858000"/>
              <a:gd name="connsiteX6424" fmla="*/ 10941522 w 12192000"/>
              <a:gd name="connsiteY6424" fmla="*/ 3791883 h 6858000"/>
              <a:gd name="connsiteX6425" fmla="*/ 10935616 w 12192000"/>
              <a:gd name="connsiteY6425" fmla="*/ 3783789 h 6858000"/>
              <a:gd name="connsiteX6426" fmla="*/ 10937831 w 12192000"/>
              <a:gd name="connsiteY6426" fmla="*/ 3779741 h 6858000"/>
              <a:gd name="connsiteX6427" fmla="*/ 10930449 w 12192000"/>
              <a:gd name="connsiteY6427" fmla="*/ 3773266 h 6858000"/>
              <a:gd name="connsiteX6428" fmla="*/ 10929710 w 12192000"/>
              <a:gd name="connsiteY6428" fmla="*/ 3763148 h 6858000"/>
              <a:gd name="connsiteX6429" fmla="*/ 10932663 w 12192000"/>
              <a:gd name="connsiteY6429" fmla="*/ 3760720 h 6858000"/>
              <a:gd name="connsiteX6430" fmla="*/ 10934140 w 12192000"/>
              <a:gd name="connsiteY6430" fmla="*/ 3745745 h 6858000"/>
              <a:gd name="connsiteX6431" fmla="*/ 10928234 w 12192000"/>
              <a:gd name="connsiteY6431" fmla="*/ 3734009 h 6858000"/>
              <a:gd name="connsiteX6432" fmla="*/ 10923066 w 12192000"/>
              <a:gd name="connsiteY6432" fmla="*/ 3721867 h 6858000"/>
              <a:gd name="connsiteX6433" fmla="*/ 10917160 w 12192000"/>
              <a:gd name="connsiteY6433" fmla="*/ 3683824 h 6858000"/>
              <a:gd name="connsiteX6434" fmla="*/ 10906825 w 12192000"/>
              <a:gd name="connsiteY6434" fmla="*/ 3668445 h 6858000"/>
              <a:gd name="connsiteX6435" fmla="*/ 10903134 w 12192000"/>
              <a:gd name="connsiteY6435" fmla="*/ 3661970 h 6858000"/>
              <a:gd name="connsiteX6436" fmla="*/ 10881725 w 12192000"/>
              <a:gd name="connsiteY6436" fmla="*/ 3647805 h 6858000"/>
              <a:gd name="connsiteX6437" fmla="*/ 10880986 w 12192000"/>
              <a:gd name="connsiteY6437" fmla="*/ 3644162 h 6858000"/>
              <a:gd name="connsiteX6438" fmla="*/ 10885416 w 12192000"/>
              <a:gd name="connsiteY6438" fmla="*/ 3639710 h 6858000"/>
              <a:gd name="connsiteX6439" fmla="*/ 10885416 w 12192000"/>
              <a:gd name="connsiteY6439" fmla="*/ 3634854 h 6858000"/>
              <a:gd name="connsiteX6440" fmla="*/ 10880248 w 12192000"/>
              <a:gd name="connsiteY6440" fmla="*/ 3634044 h 6858000"/>
              <a:gd name="connsiteX6441" fmla="*/ 10876557 w 12192000"/>
              <a:gd name="connsiteY6441" fmla="*/ 3626355 h 6858000"/>
              <a:gd name="connsiteX6442" fmla="*/ 10866960 w 12192000"/>
              <a:gd name="connsiteY6442" fmla="*/ 3625141 h 6858000"/>
              <a:gd name="connsiteX6443" fmla="*/ 10866960 w 12192000"/>
              <a:gd name="connsiteY6443" fmla="*/ 3618665 h 6858000"/>
              <a:gd name="connsiteX6444" fmla="*/ 10855886 w 12192000"/>
              <a:gd name="connsiteY6444" fmla="*/ 3604905 h 6858000"/>
              <a:gd name="connsiteX6445" fmla="*/ 10848504 w 12192000"/>
              <a:gd name="connsiteY6445" fmla="*/ 3604905 h 6858000"/>
              <a:gd name="connsiteX6446" fmla="*/ 10842598 w 12192000"/>
              <a:gd name="connsiteY6446" fmla="*/ 3588312 h 6858000"/>
              <a:gd name="connsiteX6447" fmla="*/ 10833739 w 12192000"/>
              <a:gd name="connsiteY6447" fmla="*/ 3586693 h 6858000"/>
              <a:gd name="connsiteX6448" fmla="*/ 10833739 w 12192000"/>
              <a:gd name="connsiteY6448" fmla="*/ 3579812 h 6858000"/>
              <a:gd name="connsiteX6449" fmla="*/ 10827833 w 12192000"/>
              <a:gd name="connsiteY6449" fmla="*/ 3576170 h 6858000"/>
              <a:gd name="connsiteX6450" fmla="*/ 10828571 w 12192000"/>
              <a:gd name="connsiteY6450" fmla="*/ 3571313 h 6858000"/>
              <a:gd name="connsiteX6451" fmla="*/ 10818974 w 12192000"/>
              <a:gd name="connsiteY6451" fmla="*/ 3575765 h 6858000"/>
              <a:gd name="connsiteX6452" fmla="*/ 10819712 w 12192000"/>
              <a:gd name="connsiteY6452" fmla="*/ 3584264 h 6858000"/>
              <a:gd name="connsiteX6453" fmla="*/ 10813068 w 12192000"/>
              <a:gd name="connsiteY6453" fmla="*/ 3583860 h 6858000"/>
              <a:gd name="connsiteX6454" fmla="*/ 10808638 w 12192000"/>
              <a:gd name="connsiteY6454" fmla="*/ 3577384 h 6858000"/>
              <a:gd name="connsiteX6455" fmla="*/ 10805685 w 12192000"/>
              <a:gd name="connsiteY6455" fmla="*/ 3561600 h 6858000"/>
              <a:gd name="connsiteX6456" fmla="*/ 10807900 w 12192000"/>
              <a:gd name="connsiteY6456" fmla="*/ 3557553 h 6858000"/>
              <a:gd name="connsiteX6457" fmla="*/ 10806424 w 12192000"/>
              <a:gd name="connsiteY6457" fmla="*/ 3544198 h 6858000"/>
              <a:gd name="connsiteX6458" fmla="*/ 10813068 w 12192000"/>
              <a:gd name="connsiteY6458" fmla="*/ 3541365 h 6858000"/>
              <a:gd name="connsiteX6459" fmla="*/ 10813068 w 12192000"/>
              <a:gd name="connsiteY6459" fmla="*/ 3523962 h 6858000"/>
              <a:gd name="connsiteX6460" fmla="*/ 10818236 w 12192000"/>
              <a:gd name="connsiteY6460" fmla="*/ 3524771 h 6858000"/>
              <a:gd name="connsiteX6461" fmla="*/ 10821927 w 12192000"/>
              <a:gd name="connsiteY6461" fmla="*/ 3517891 h 6858000"/>
              <a:gd name="connsiteX6462" fmla="*/ 10816021 w 12192000"/>
              <a:gd name="connsiteY6462" fmla="*/ 3517082 h 6858000"/>
              <a:gd name="connsiteX6463" fmla="*/ 10823403 w 12192000"/>
              <a:gd name="connsiteY6463" fmla="*/ 3507369 h 6858000"/>
              <a:gd name="connsiteX6464" fmla="*/ 10821189 w 12192000"/>
              <a:gd name="connsiteY6464" fmla="*/ 3503726 h 6858000"/>
              <a:gd name="connsiteX6465" fmla="*/ 10827095 w 12192000"/>
              <a:gd name="connsiteY6465" fmla="*/ 3495227 h 6858000"/>
              <a:gd name="connsiteX6466" fmla="*/ 10821927 w 12192000"/>
              <a:gd name="connsiteY6466" fmla="*/ 3494418 h 6858000"/>
              <a:gd name="connsiteX6467" fmla="*/ 10824142 w 12192000"/>
              <a:gd name="connsiteY6467" fmla="*/ 3479039 h 6858000"/>
              <a:gd name="connsiteX6468" fmla="*/ 10824142 w 12192000"/>
              <a:gd name="connsiteY6468" fmla="*/ 3477824 h 6858000"/>
              <a:gd name="connsiteX6469" fmla="*/ 10819712 w 12192000"/>
              <a:gd name="connsiteY6469" fmla="*/ 3487133 h 6858000"/>
              <a:gd name="connsiteX6470" fmla="*/ 10818236 w 12192000"/>
              <a:gd name="connsiteY6470" fmla="*/ 3500488 h 6858000"/>
              <a:gd name="connsiteX6471" fmla="*/ 10813806 w 12192000"/>
              <a:gd name="connsiteY6471" fmla="*/ 3486323 h 6858000"/>
              <a:gd name="connsiteX6472" fmla="*/ 10813068 w 12192000"/>
              <a:gd name="connsiteY6472" fmla="*/ 3472968 h 6858000"/>
              <a:gd name="connsiteX6473" fmla="*/ 10809377 w 12192000"/>
              <a:gd name="connsiteY6473" fmla="*/ 3467707 h 6858000"/>
              <a:gd name="connsiteX6474" fmla="*/ 10809377 w 12192000"/>
              <a:gd name="connsiteY6474" fmla="*/ 3463255 h 6858000"/>
              <a:gd name="connsiteX6475" fmla="*/ 10813068 w 12192000"/>
              <a:gd name="connsiteY6475" fmla="*/ 3464469 h 6858000"/>
              <a:gd name="connsiteX6476" fmla="*/ 10816759 w 12192000"/>
              <a:gd name="connsiteY6476" fmla="*/ 3461231 h 6858000"/>
              <a:gd name="connsiteX6477" fmla="*/ 10822665 w 12192000"/>
              <a:gd name="connsiteY6477" fmla="*/ 3452327 h 6858000"/>
              <a:gd name="connsiteX6478" fmla="*/ 10822665 w 12192000"/>
              <a:gd name="connsiteY6478" fmla="*/ 3444638 h 6858000"/>
              <a:gd name="connsiteX6479" fmla="*/ 10819712 w 12192000"/>
              <a:gd name="connsiteY6479" fmla="*/ 3442210 h 6858000"/>
              <a:gd name="connsiteX6480" fmla="*/ 10821189 w 12192000"/>
              <a:gd name="connsiteY6480" fmla="*/ 3430068 h 6858000"/>
              <a:gd name="connsiteX6481" fmla="*/ 10824880 w 12192000"/>
              <a:gd name="connsiteY6481" fmla="*/ 3428449 h 6858000"/>
              <a:gd name="connsiteX6482" fmla="*/ 10827095 w 12192000"/>
              <a:gd name="connsiteY6482" fmla="*/ 3423188 h 6858000"/>
              <a:gd name="connsiteX6483" fmla="*/ 10822665 w 12192000"/>
              <a:gd name="connsiteY6483" fmla="*/ 3410642 h 6858000"/>
              <a:gd name="connsiteX6484" fmla="*/ 10829309 w 12192000"/>
              <a:gd name="connsiteY6484" fmla="*/ 3405785 h 6858000"/>
              <a:gd name="connsiteX6485" fmla="*/ 10821927 w 12192000"/>
              <a:gd name="connsiteY6485" fmla="*/ 3398500 h 6858000"/>
              <a:gd name="connsiteX6486" fmla="*/ 10817497 w 12192000"/>
              <a:gd name="connsiteY6486" fmla="*/ 3391620 h 6858000"/>
              <a:gd name="connsiteX6487" fmla="*/ 10816759 w 12192000"/>
              <a:gd name="connsiteY6487" fmla="*/ 3379884 h 6858000"/>
              <a:gd name="connsiteX6488" fmla="*/ 10820450 w 12192000"/>
              <a:gd name="connsiteY6488" fmla="*/ 3375432 h 6858000"/>
              <a:gd name="connsiteX6489" fmla="*/ 10817497 w 12192000"/>
              <a:gd name="connsiteY6489" fmla="*/ 3366933 h 6858000"/>
              <a:gd name="connsiteX6490" fmla="*/ 10812330 w 12192000"/>
              <a:gd name="connsiteY6490" fmla="*/ 3363695 h 6858000"/>
              <a:gd name="connsiteX6491" fmla="*/ 10809377 w 12192000"/>
              <a:gd name="connsiteY6491" fmla="*/ 3335365 h 6858000"/>
              <a:gd name="connsiteX6492" fmla="*/ 10801994 w 12192000"/>
              <a:gd name="connsiteY6492" fmla="*/ 3330104 h 6858000"/>
              <a:gd name="connsiteX6493" fmla="*/ 10799779 w 12192000"/>
              <a:gd name="connsiteY6493" fmla="*/ 3319986 h 6858000"/>
              <a:gd name="connsiteX6494" fmla="*/ 10792397 w 12192000"/>
              <a:gd name="connsiteY6494" fmla="*/ 3309058 h 6858000"/>
              <a:gd name="connsiteX6495" fmla="*/ 10790921 w 12192000"/>
              <a:gd name="connsiteY6495" fmla="*/ 3323628 h 6858000"/>
              <a:gd name="connsiteX6496" fmla="*/ 10787968 w 12192000"/>
              <a:gd name="connsiteY6496" fmla="*/ 3325652 h 6858000"/>
              <a:gd name="connsiteX6497" fmla="*/ 10787968 w 12192000"/>
              <a:gd name="connsiteY6497" fmla="*/ 3317557 h 6858000"/>
              <a:gd name="connsiteX6498" fmla="*/ 10783538 w 12192000"/>
              <a:gd name="connsiteY6498" fmla="*/ 3309463 h 6858000"/>
              <a:gd name="connsiteX6499" fmla="*/ 10784276 w 12192000"/>
              <a:gd name="connsiteY6499" fmla="*/ 3289227 h 6858000"/>
              <a:gd name="connsiteX6500" fmla="*/ 10777632 w 12192000"/>
              <a:gd name="connsiteY6500" fmla="*/ 3281133 h 6858000"/>
              <a:gd name="connsiteX6501" fmla="*/ 10776894 w 12192000"/>
              <a:gd name="connsiteY6501" fmla="*/ 3271825 h 6858000"/>
              <a:gd name="connsiteX6502" fmla="*/ 10780585 w 12192000"/>
              <a:gd name="connsiteY6502" fmla="*/ 3268182 h 6858000"/>
              <a:gd name="connsiteX6503" fmla="*/ 10768035 w 12192000"/>
              <a:gd name="connsiteY6503" fmla="*/ 3261707 h 6858000"/>
              <a:gd name="connsiteX6504" fmla="*/ 10767297 w 12192000"/>
              <a:gd name="connsiteY6504" fmla="*/ 3245923 h 6858000"/>
              <a:gd name="connsiteX6505" fmla="*/ 10764344 w 12192000"/>
              <a:gd name="connsiteY6505" fmla="*/ 3245518 h 6858000"/>
              <a:gd name="connsiteX6506" fmla="*/ 10759914 w 12192000"/>
              <a:gd name="connsiteY6506" fmla="*/ 3211522 h 6858000"/>
              <a:gd name="connsiteX6507" fmla="*/ 10754008 w 12192000"/>
              <a:gd name="connsiteY6507" fmla="*/ 3207475 h 6858000"/>
              <a:gd name="connsiteX6508" fmla="*/ 10751794 w 12192000"/>
              <a:gd name="connsiteY6508" fmla="*/ 3198976 h 6858000"/>
              <a:gd name="connsiteX6509" fmla="*/ 10756223 w 12192000"/>
              <a:gd name="connsiteY6509" fmla="*/ 3197357 h 6858000"/>
              <a:gd name="connsiteX6510" fmla="*/ 10756223 w 12192000"/>
              <a:gd name="connsiteY6510" fmla="*/ 3192096 h 6858000"/>
              <a:gd name="connsiteX6511" fmla="*/ 10749579 w 12192000"/>
              <a:gd name="connsiteY6511" fmla="*/ 3181169 h 6858000"/>
              <a:gd name="connsiteX6512" fmla="*/ 10752532 w 12192000"/>
              <a:gd name="connsiteY6512" fmla="*/ 3177122 h 6858000"/>
              <a:gd name="connsiteX6513" fmla="*/ 10752532 w 12192000"/>
              <a:gd name="connsiteY6513" fmla="*/ 3171860 h 6858000"/>
              <a:gd name="connsiteX6514" fmla="*/ 10749579 w 12192000"/>
              <a:gd name="connsiteY6514" fmla="*/ 3177122 h 6858000"/>
              <a:gd name="connsiteX6515" fmla="*/ 10742935 w 12192000"/>
              <a:gd name="connsiteY6515" fmla="*/ 3179550 h 6858000"/>
              <a:gd name="connsiteX6516" fmla="*/ 10734076 w 12192000"/>
              <a:gd name="connsiteY6516" fmla="*/ 3179550 h 6858000"/>
              <a:gd name="connsiteX6517" fmla="*/ 10731123 w 12192000"/>
              <a:gd name="connsiteY6517" fmla="*/ 3168623 h 6858000"/>
              <a:gd name="connsiteX6518" fmla="*/ 10727432 w 12192000"/>
              <a:gd name="connsiteY6518" fmla="*/ 3163766 h 6858000"/>
              <a:gd name="connsiteX6519" fmla="*/ 10717834 w 12192000"/>
              <a:gd name="connsiteY6519" fmla="*/ 3145959 h 6858000"/>
              <a:gd name="connsiteX6520" fmla="*/ 10715620 w 12192000"/>
              <a:gd name="connsiteY6520" fmla="*/ 3141102 h 6858000"/>
              <a:gd name="connsiteX6521" fmla="*/ 10710452 w 12192000"/>
              <a:gd name="connsiteY6521" fmla="*/ 3140697 h 6858000"/>
              <a:gd name="connsiteX6522" fmla="*/ 10710452 w 12192000"/>
              <a:gd name="connsiteY6522" fmla="*/ 3135436 h 6858000"/>
              <a:gd name="connsiteX6523" fmla="*/ 10701593 w 12192000"/>
              <a:gd name="connsiteY6523" fmla="*/ 3130579 h 6858000"/>
              <a:gd name="connsiteX6524" fmla="*/ 10707499 w 12192000"/>
              <a:gd name="connsiteY6524" fmla="*/ 3136650 h 6858000"/>
              <a:gd name="connsiteX6525" fmla="*/ 10705284 w 12192000"/>
              <a:gd name="connsiteY6525" fmla="*/ 3139888 h 6858000"/>
              <a:gd name="connsiteX6526" fmla="*/ 10704546 w 12192000"/>
              <a:gd name="connsiteY6526" fmla="*/ 3145149 h 6858000"/>
              <a:gd name="connsiteX6527" fmla="*/ 10710452 w 12192000"/>
              <a:gd name="connsiteY6527" fmla="*/ 3148792 h 6858000"/>
              <a:gd name="connsiteX6528" fmla="*/ 10708976 w 12192000"/>
              <a:gd name="connsiteY6528" fmla="*/ 3158100 h 6858000"/>
              <a:gd name="connsiteX6529" fmla="*/ 10704546 w 12192000"/>
              <a:gd name="connsiteY6529" fmla="*/ 3162552 h 6858000"/>
              <a:gd name="connsiteX6530" fmla="*/ 10706761 w 12192000"/>
              <a:gd name="connsiteY6530" fmla="*/ 3168218 h 6858000"/>
              <a:gd name="connsiteX6531" fmla="*/ 10693472 w 12192000"/>
              <a:gd name="connsiteY6531" fmla="*/ 3177931 h 6858000"/>
              <a:gd name="connsiteX6532" fmla="*/ 10685352 w 12192000"/>
              <a:gd name="connsiteY6532" fmla="*/ 3176717 h 6858000"/>
              <a:gd name="connsiteX6533" fmla="*/ 10679446 w 12192000"/>
              <a:gd name="connsiteY6533" fmla="*/ 3169837 h 6858000"/>
              <a:gd name="connsiteX6534" fmla="*/ 10676493 w 12192000"/>
              <a:gd name="connsiteY6534" fmla="*/ 3169837 h 6858000"/>
              <a:gd name="connsiteX6535" fmla="*/ 10680184 w 12192000"/>
              <a:gd name="connsiteY6535" fmla="*/ 3177122 h 6858000"/>
              <a:gd name="connsiteX6536" fmla="*/ 10679446 w 12192000"/>
              <a:gd name="connsiteY6536" fmla="*/ 3180359 h 6858000"/>
              <a:gd name="connsiteX6537" fmla="*/ 10687566 w 12192000"/>
              <a:gd name="connsiteY6537" fmla="*/ 3182383 h 6858000"/>
              <a:gd name="connsiteX6538" fmla="*/ 10676493 w 12192000"/>
              <a:gd name="connsiteY6538" fmla="*/ 3188454 h 6858000"/>
              <a:gd name="connsiteX6539" fmla="*/ 10669110 w 12192000"/>
              <a:gd name="connsiteY6539" fmla="*/ 3188454 h 6858000"/>
              <a:gd name="connsiteX6540" fmla="*/ 10664681 w 12192000"/>
              <a:gd name="connsiteY6540" fmla="*/ 3185216 h 6858000"/>
              <a:gd name="connsiteX6541" fmla="*/ 10661728 w 12192000"/>
              <a:gd name="connsiteY6541" fmla="*/ 3193310 h 6858000"/>
              <a:gd name="connsiteX6542" fmla="*/ 10641795 w 12192000"/>
              <a:gd name="connsiteY6542" fmla="*/ 3205856 h 6858000"/>
              <a:gd name="connsiteX6543" fmla="*/ 10632198 w 12192000"/>
              <a:gd name="connsiteY6543" fmla="*/ 3204642 h 6858000"/>
              <a:gd name="connsiteX6544" fmla="*/ 10630722 w 12192000"/>
              <a:gd name="connsiteY6544" fmla="*/ 3206666 h 6858000"/>
              <a:gd name="connsiteX6545" fmla="*/ 10624816 w 12192000"/>
              <a:gd name="connsiteY6545" fmla="*/ 3206666 h 6858000"/>
              <a:gd name="connsiteX6546" fmla="*/ 10624816 w 12192000"/>
              <a:gd name="connsiteY6546" fmla="*/ 3204237 h 6858000"/>
              <a:gd name="connsiteX6547" fmla="*/ 10623339 w 12192000"/>
              <a:gd name="connsiteY6547" fmla="*/ 3209094 h 6858000"/>
              <a:gd name="connsiteX6548" fmla="*/ 10618910 w 12192000"/>
              <a:gd name="connsiteY6548" fmla="*/ 3209903 h 6858000"/>
              <a:gd name="connsiteX6549" fmla="*/ 10613004 w 12192000"/>
              <a:gd name="connsiteY6549" fmla="*/ 3203428 h 6858000"/>
              <a:gd name="connsiteX6550" fmla="*/ 10599715 w 12192000"/>
              <a:gd name="connsiteY6550" fmla="*/ 3209903 h 6858000"/>
              <a:gd name="connsiteX6551" fmla="*/ 10598239 w 12192000"/>
              <a:gd name="connsiteY6551" fmla="*/ 3216379 h 6858000"/>
              <a:gd name="connsiteX6552" fmla="*/ 10592333 w 12192000"/>
              <a:gd name="connsiteY6552" fmla="*/ 3216379 h 6858000"/>
              <a:gd name="connsiteX6553" fmla="*/ 10592333 w 12192000"/>
              <a:gd name="connsiteY6553" fmla="*/ 3204237 h 6858000"/>
              <a:gd name="connsiteX6554" fmla="*/ 10605621 w 12192000"/>
              <a:gd name="connsiteY6554" fmla="*/ 3192501 h 6858000"/>
              <a:gd name="connsiteX6555" fmla="*/ 10606360 w 12192000"/>
              <a:gd name="connsiteY6555" fmla="*/ 3177526 h 6858000"/>
              <a:gd name="connsiteX6556" fmla="*/ 10600454 w 12192000"/>
              <a:gd name="connsiteY6556" fmla="*/ 3191287 h 6858000"/>
              <a:gd name="connsiteX6557" fmla="*/ 10590118 w 12192000"/>
              <a:gd name="connsiteY6557" fmla="*/ 3199381 h 6858000"/>
              <a:gd name="connsiteX6558" fmla="*/ 10581998 w 12192000"/>
              <a:gd name="connsiteY6558" fmla="*/ 3210713 h 6858000"/>
              <a:gd name="connsiteX6559" fmla="*/ 10581259 w 12192000"/>
              <a:gd name="connsiteY6559" fmla="*/ 3206666 h 6858000"/>
              <a:gd name="connsiteX6560" fmla="*/ 10582736 w 12192000"/>
              <a:gd name="connsiteY6560" fmla="*/ 3203023 h 6858000"/>
              <a:gd name="connsiteX6561" fmla="*/ 10579783 w 12192000"/>
              <a:gd name="connsiteY6561" fmla="*/ 3193310 h 6858000"/>
              <a:gd name="connsiteX6562" fmla="*/ 10587904 w 12192000"/>
              <a:gd name="connsiteY6562" fmla="*/ 3147577 h 6858000"/>
              <a:gd name="connsiteX6563" fmla="*/ 10598977 w 12192000"/>
              <a:gd name="connsiteY6563" fmla="*/ 3141102 h 6858000"/>
              <a:gd name="connsiteX6564" fmla="*/ 10594548 w 12192000"/>
              <a:gd name="connsiteY6564" fmla="*/ 3137055 h 6858000"/>
              <a:gd name="connsiteX6565" fmla="*/ 10585689 w 12192000"/>
              <a:gd name="connsiteY6565" fmla="*/ 3116819 h 6858000"/>
              <a:gd name="connsiteX6566" fmla="*/ 10584212 w 12192000"/>
              <a:gd name="connsiteY6566" fmla="*/ 3098607 h 6858000"/>
              <a:gd name="connsiteX6567" fmla="*/ 10579783 w 12192000"/>
              <a:gd name="connsiteY6567" fmla="*/ 3096583 h 6858000"/>
              <a:gd name="connsiteX6568" fmla="*/ 10576830 w 12192000"/>
              <a:gd name="connsiteY6568" fmla="*/ 3091727 h 6858000"/>
              <a:gd name="connsiteX6569" fmla="*/ 10579783 w 12192000"/>
              <a:gd name="connsiteY6569" fmla="*/ 3090108 h 6858000"/>
              <a:gd name="connsiteX6570" fmla="*/ 10572400 w 12192000"/>
              <a:gd name="connsiteY6570" fmla="*/ 3084847 h 6858000"/>
              <a:gd name="connsiteX6571" fmla="*/ 10568709 w 12192000"/>
              <a:gd name="connsiteY6571" fmla="*/ 3071491 h 6858000"/>
              <a:gd name="connsiteX6572" fmla="*/ 10562803 w 12192000"/>
              <a:gd name="connsiteY6572" fmla="*/ 3064611 h 6858000"/>
              <a:gd name="connsiteX6573" fmla="*/ 10559112 w 12192000"/>
              <a:gd name="connsiteY6573" fmla="*/ 3057326 h 6858000"/>
              <a:gd name="connsiteX6574" fmla="*/ 10559112 w 12192000"/>
              <a:gd name="connsiteY6574" fmla="*/ 3049232 h 6858000"/>
              <a:gd name="connsiteX6575" fmla="*/ 10547300 w 12192000"/>
              <a:gd name="connsiteY6575" fmla="*/ 3042352 h 6858000"/>
              <a:gd name="connsiteX6576" fmla="*/ 10551730 w 12192000"/>
              <a:gd name="connsiteY6576" fmla="*/ 3050041 h 6858000"/>
              <a:gd name="connsiteX6577" fmla="*/ 10553944 w 12192000"/>
              <a:gd name="connsiteY6577" fmla="*/ 3066230 h 6858000"/>
              <a:gd name="connsiteX6578" fmla="*/ 10535488 w 12192000"/>
              <a:gd name="connsiteY6578" fmla="*/ 3060968 h 6858000"/>
              <a:gd name="connsiteX6579" fmla="*/ 10526629 w 12192000"/>
              <a:gd name="connsiteY6579" fmla="*/ 3051660 h 6858000"/>
              <a:gd name="connsiteX6580" fmla="*/ 10525891 w 12192000"/>
              <a:gd name="connsiteY6580" fmla="*/ 3046399 h 6858000"/>
              <a:gd name="connsiteX6581" fmla="*/ 10516294 w 12192000"/>
              <a:gd name="connsiteY6581" fmla="*/ 3038709 h 6858000"/>
              <a:gd name="connsiteX6582" fmla="*/ 10515556 w 12192000"/>
              <a:gd name="connsiteY6582" fmla="*/ 3033853 h 6858000"/>
              <a:gd name="connsiteX6583" fmla="*/ 10524415 w 12192000"/>
              <a:gd name="connsiteY6583" fmla="*/ 3034257 h 6858000"/>
              <a:gd name="connsiteX6584" fmla="*/ 10527368 w 12192000"/>
              <a:gd name="connsiteY6584" fmla="*/ 3041542 h 6858000"/>
              <a:gd name="connsiteX6585" fmla="*/ 10535488 w 12192000"/>
              <a:gd name="connsiteY6585" fmla="*/ 3044780 h 6858000"/>
              <a:gd name="connsiteX6586" fmla="*/ 10538441 w 12192000"/>
              <a:gd name="connsiteY6586" fmla="*/ 3041542 h 6858000"/>
              <a:gd name="connsiteX6587" fmla="*/ 10535488 w 12192000"/>
              <a:gd name="connsiteY6587" fmla="*/ 3040328 h 6858000"/>
              <a:gd name="connsiteX6588" fmla="*/ 10528106 w 12192000"/>
              <a:gd name="connsiteY6588" fmla="*/ 3034257 h 6858000"/>
              <a:gd name="connsiteX6589" fmla="*/ 10535488 w 12192000"/>
              <a:gd name="connsiteY6589" fmla="*/ 3029805 h 6858000"/>
              <a:gd name="connsiteX6590" fmla="*/ 10541394 w 12192000"/>
              <a:gd name="connsiteY6590" fmla="*/ 3035067 h 6858000"/>
              <a:gd name="connsiteX6591" fmla="*/ 10547300 w 12192000"/>
              <a:gd name="connsiteY6591" fmla="*/ 3033043 h 6858000"/>
              <a:gd name="connsiteX6592" fmla="*/ 10546562 w 12192000"/>
              <a:gd name="connsiteY6592" fmla="*/ 3025354 h 6858000"/>
              <a:gd name="connsiteX6593" fmla="*/ 10536965 w 12192000"/>
              <a:gd name="connsiteY6593" fmla="*/ 3011998 h 6858000"/>
              <a:gd name="connsiteX6594" fmla="*/ 10521462 w 12192000"/>
              <a:gd name="connsiteY6594" fmla="*/ 3009570 h 6858000"/>
              <a:gd name="connsiteX6595" fmla="*/ 10517770 w 12192000"/>
              <a:gd name="connsiteY6595" fmla="*/ 3003499 h 6858000"/>
              <a:gd name="connsiteX6596" fmla="*/ 10508911 w 12192000"/>
              <a:gd name="connsiteY6596" fmla="*/ 3002285 h 6858000"/>
              <a:gd name="connsiteX6597" fmla="*/ 10506697 w 12192000"/>
              <a:gd name="connsiteY6597" fmla="*/ 2996214 h 6858000"/>
              <a:gd name="connsiteX6598" fmla="*/ 10505220 w 12192000"/>
              <a:gd name="connsiteY6598" fmla="*/ 3002285 h 6858000"/>
              <a:gd name="connsiteX6599" fmla="*/ 10496361 w 12192000"/>
              <a:gd name="connsiteY6599" fmla="*/ 3003094 h 6858000"/>
              <a:gd name="connsiteX6600" fmla="*/ 10495623 w 12192000"/>
              <a:gd name="connsiteY6600" fmla="*/ 2999452 h 6858000"/>
              <a:gd name="connsiteX6601" fmla="*/ 10503005 w 12192000"/>
              <a:gd name="connsiteY6601" fmla="*/ 2991358 h 6858000"/>
              <a:gd name="connsiteX6602" fmla="*/ 10493408 w 12192000"/>
              <a:gd name="connsiteY6602" fmla="*/ 2992167 h 6858000"/>
              <a:gd name="connsiteX6603" fmla="*/ 10486026 w 12192000"/>
              <a:gd name="connsiteY6603" fmla="*/ 2986096 h 6858000"/>
              <a:gd name="connsiteX6604" fmla="*/ 10486026 w 12192000"/>
              <a:gd name="connsiteY6604" fmla="*/ 2990143 h 6858000"/>
              <a:gd name="connsiteX6605" fmla="*/ 10490455 w 12192000"/>
              <a:gd name="connsiteY6605" fmla="*/ 2998238 h 6858000"/>
              <a:gd name="connsiteX6606" fmla="*/ 10469046 w 12192000"/>
              <a:gd name="connsiteY6606" fmla="*/ 2980026 h 6858000"/>
              <a:gd name="connsiteX6607" fmla="*/ 10464617 w 12192000"/>
              <a:gd name="connsiteY6607" fmla="*/ 2967884 h 6858000"/>
              <a:gd name="connsiteX6608" fmla="*/ 10460187 w 12192000"/>
              <a:gd name="connsiteY6608" fmla="*/ 2958171 h 6858000"/>
              <a:gd name="connsiteX6609" fmla="*/ 10459449 w 12192000"/>
              <a:gd name="connsiteY6609" fmla="*/ 2958576 h 6858000"/>
              <a:gd name="connsiteX6610" fmla="*/ 10458711 w 12192000"/>
              <a:gd name="connsiteY6610" fmla="*/ 2959385 h 6858000"/>
              <a:gd name="connsiteX6611" fmla="*/ 10460926 w 12192000"/>
              <a:gd name="connsiteY6611" fmla="*/ 2970717 h 6858000"/>
              <a:gd name="connsiteX6612" fmla="*/ 10459449 w 12192000"/>
              <a:gd name="connsiteY6612" fmla="*/ 2971527 h 6858000"/>
              <a:gd name="connsiteX6613" fmla="*/ 10452067 w 12192000"/>
              <a:gd name="connsiteY6613" fmla="*/ 2955338 h 6858000"/>
              <a:gd name="connsiteX6614" fmla="*/ 10443208 w 12192000"/>
              <a:gd name="connsiteY6614" fmla="*/ 2943197 h 6858000"/>
              <a:gd name="connsiteX6615" fmla="*/ 10439517 w 12192000"/>
              <a:gd name="connsiteY6615" fmla="*/ 2938340 h 6858000"/>
              <a:gd name="connsiteX6616" fmla="*/ 10441731 w 12192000"/>
              <a:gd name="connsiteY6616" fmla="*/ 2933079 h 6858000"/>
              <a:gd name="connsiteX6617" fmla="*/ 10442469 w 12192000"/>
              <a:gd name="connsiteY6617" fmla="*/ 2925794 h 6858000"/>
              <a:gd name="connsiteX6618" fmla="*/ 10440993 w 12192000"/>
              <a:gd name="connsiteY6618" fmla="*/ 2929436 h 6858000"/>
              <a:gd name="connsiteX6619" fmla="*/ 10434349 w 12192000"/>
              <a:gd name="connsiteY6619" fmla="*/ 2934698 h 6858000"/>
              <a:gd name="connsiteX6620" fmla="*/ 10432872 w 12192000"/>
              <a:gd name="connsiteY6620" fmla="*/ 2931865 h 6858000"/>
              <a:gd name="connsiteX6621" fmla="*/ 10435087 w 12192000"/>
              <a:gd name="connsiteY6621" fmla="*/ 2918509 h 6858000"/>
              <a:gd name="connsiteX6622" fmla="*/ 10432134 w 12192000"/>
              <a:gd name="connsiteY6622" fmla="*/ 2916081 h 6858000"/>
              <a:gd name="connsiteX6623" fmla="*/ 10434349 w 12192000"/>
              <a:gd name="connsiteY6623" fmla="*/ 2905963 h 6858000"/>
              <a:gd name="connsiteX6624" fmla="*/ 10434349 w 12192000"/>
              <a:gd name="connsiteY6624" fmla="*/ 2899487 h 6858000"/>
              <a:gd name="connsiteX6625" fmla="*/ 10428443 w 12192000"/>
              <a:gd name="connsiteY6625" fmla="*/ 2895440 h 6858000"/>
              <a:gd name="connsiteX6626" fmla="*/ 10412940 w 12192000"/>
              <a:gd name="connsiteY6626" fmla="*/ 2863872 h 6858000"/>
              <a:gd name="connsiteX6627" fmla="*/ 10408510 w 12192000"/>
              <a:gd name="connsiteY6627" fmla="*/ 2863872 h 6858000"/>
              <a:gd name="connsiteX6628" fmla="*/ 10409249 w 12192000"/>
              <a:gd name="connsiteY6628" fmla="*/ 2866705 h 6858000"/>
              <a:gd name="connsiteX6629" fmla="*/ 10405557 w 12192000"/>
              <a:gd name="connsiteY6629" fmla="*/ 2865087 h 6858000"/>
              <a:gd name="connsiteX6630" fmla="*/ 10395960 w 12192000"/>
              <a:gd name="connsiteY6630" fmla="*/ 2870348 h 6858000"/>
              <a:gd name="connsiteX6631" fmla="*/ 10378242 w 12192000"/>
              <a:gd name="connsiteY6631" fmla="*/ 2862658 h 6858000"/>
              <a:gd name="connsiteX6632" fmla="*/ 10376766 w 12192000"/>
              <a:gd name="connsiteY6632" fmla="*/ 2859421 h 6858000"/>
              <a:gd name="connsiteX6633" fmla="*/ 10370860 w 12192000"/>
              <a:gd name="connsiteY6633" fmla="*/ 2859825 h 6858000"/>
              <a:gd name="connsiteX6634" fmla="*/ 10362001 w 12192000"/>
              <a:gd name="connsiteY6634" fmla="*/ 2852136 h 6858000"/>
              <a:gd name="connsiteX6635" fmla="*/ 10357571 w 12192000"/>
              <a:gd name="connsiteY6635" fmla="*/ 2838780 h 6858000"/>
              <a:gd name="connsiteX6636" fmla="*/ 10359786 w 12192000"/>
              <a:gd name="connsiteY6636" fmla="*/ 2854969 h 6858000"/>
              <a:gd name="connsiteX6637" fmla="*/ 10366430 w 12192000"/>
              <a:gd name="connsiteY6637" fmla="*/ 2864277 h 6858000"/>
              <a:gd name="connsiteX6638" fmla="*/ 10364954 w 12192000"/>
              <a:gd name="connsiteY6638" fmla="*/ 2869134 h 6858000"/>
              <a:gd name="connsiteX6639" fmla="*/ 10354618 w 12192000"/>
              <a:gd name="connsiteY6639" fmla="*/ 2872371 h 6858000"/>
              <a:gd name="connsiteX6640" fmla="*/ 10361263 w 12192000"/>
              <a:gd name="connsiteY6640" fmla="*/ 2874800 h 6858000"/>
              <a:gd name="connsiteX6641" fmla="*/ 10367907 w 12192000"/>
              <a:gd name="connsiteY6641" fmla="*/ 2884918 h 6858000"/>
              <a:gd name="connsiteX6642" fmla="*/ 10367169 w 12192000"/>
              <a:gd name="connsiteY6642" fmla="*/ 2897464 h 6858000"/>
              <a:gd name="connsiteX6643" fmla="*/ 10357571 w 12192000"/>
              <a:gd name="connsiteY6643" fmla="*/ 2900702 h 6858000"/>
              <a:gd name="connsiteX6644" fmla="*/ 10349451 w 12192000"/>
              <a:gd name="connsiteY6644" fmla="*/ 2914867 h 6858000"/>
              <a:gd name="connsiteX6645" fmla="*/ 10341330 w 12192000"/>
              <a:gd name="connsiteY6645" fmla="*/ 2909605 h 6858000"/>
              <a:gd name="connsiteX6646" fmla="*/ 10346498 w 12192000"/>
              <a:gd name="connsiteY6646" fmla="*/ 2901916 h 6858000"/>
              <a:gd name="connsiteX6647" fmla="*/ 10350189 w 12192000"/>
              <a:gd name="connsiteY6647" fmla="*/ 2900297 h 6858000"/>
              <a:gd name="connsiteX6648" fmla="*/ 10352404 w 12192000"/>
              <a:gd name="connsiteY6648" fmla="*/ 2895845 h 6858000"/>
              <a:gd name="connsiteX6649" fmla="*/ 10345760 w 12192000"/>
              <a:gd name="connsiteY6649" fmla="*/ 2899083 h 6858000"/>
              <a:gd name="connsiteX6650" fmla="*/ 10339115 w 12192000"/>
              <a:gd name="connsiteY6650" fmla="*/ 2908391 h 6858000"/>
              <a:gd name="connsiteX6651" fmla="*/ 10332471 w 12192000"/>
              <a:gd name="connsiteY6651" fmla="*/ 2899892 h 6858000"/>
              <a:gd name="connsiteX6652" fmla="*/ 10337639 w 12192000"/>
              <a:gd name="connsiteY6652" fmla="*/ 2884513 h 6858000"/>
              <a:gd name="connsiteX6653" fmla="*/ 10337639 w 12192000"/>
              <a:gd name="connsiteY6653" fmla="*/ 2881275 h 6858000"/>
              <a:gd name="connsiteX6654" fmla="*/ 10333948 w 12192000"/>
              <a:gd name="connsiteY6654" fmla="*/ 2877633 h 6858000"/>
              <a:gd name="connsiteX6655" fmla="*/ 10336162 w 12192000"/>
              <a:gd name="connsiteY6655" fmla="*/ 2881680 h 6858000"/>
              <a:gd name="connsiteX6656" fmla="*/ 10332471 w 12192000"/>
              <a:gd name="connsiteY6656" fmla="*/ 2887346 h 6858000"/>
              <a:gd name="connsiteX6657" fmla="*/ 10331733 w 12192000"/>
              <a:gd name="connsiteY6657" fmla="*/ 2897059 h 6858000"/>
              <a:gd name="connsiteX6658" fmla="*/ 10328780 w 12192000"/>
              <a:gd name="connsiteY6658" fmla="*/ 2897059 h 6858000"/>
              <a:gd name="connsiteX6659" fmla="*/ 10333948 w 12192000"/>
              <a:gd name="connsiteY6659" fmla="*/ 2907986 h 6858000"/>
              <a:gd name="connsiteX6660" fmla="*/ 10333209 w 12192000"/>
              <a:gd name="connsiteY6660" fmla="*/ 2916081 h 6858000"/>
              <a:gd name="connsiteX6661" fmla="*/ 10328042 w 12192000"/>
              <a:gd name="connsiteY6661" fmla="*/ 2918914 h 6858000"/>
              <a:gd name="connsiteX6662" fmla="*/ 10328042 w 12192000"/>
              <a:gd name="connsiteY6662" fmla="*/ 2917295 h 6858000"/>
              <a:gd name="connsiteX6663" fmla="*/ 10321397 w 12192000"/>
              <a:gd name="connsiteY6663" fmla="*/ 2913248 h 6858000"/>
              <a:gd name="connsiteX6664" fmla="*/ 10316968 w 12192000"/>
              <a:gd name="connsiteY6664" fmla="*/ 2914867 h 6858000"/>
              <a:gd name="connsiteX6665" fmla="*/ 10314753 w 12192000"/>
              <a:gd name="connsiteY6665" fmla="*/ 2921747 h 6858000"/>
              <a:gd name="connsiteX6666" fmla="*/ 10308847 w 12192000"/>
              <a:gd name="connsiteY6666" fmla="*/ 2921747 h 6858000"/>
              <a:gd name="connsiteX6667" fmla="*/ 10306633 w 12192000"/>
              <a:gd name="connsiteY6667" fmla="*/ 2917295 h 6858000"/>
              <a:gd name="connsiteX6668" fmla="*/ 10302941 w 12192000"/>
              <a:gd name="connsiteY6668" fmla="*/ 2908796 h 6858000"/>
              <a:gd name="connsiteX6669" fmla="*/ 10297774 w 12192000"/>
              <a:gd name="connsiteY6669" fmla="*/ 2910010 h 6858000"/>
              <a:gd name="connsiteX6670" fmla="*/ 10295559 w 12192000"/>
              <a:gd name="connsiteY6670" fmla="*/ 2910819 h 6858000"/>
              <a:gd name="connsiteX6671" fmla="*/ 10301465 w 12192000"/>
              <a:gd name="connsiteY6671" fmla="*/ 2921342 h 6858000"/>
              <a:gd name="connsiteX6672" fmla="*/ 10296297 w 12192000"/>
              <a:gd name="connsiteY6672" fmla="*/ 2929436 h 6858000"/>
              <a:gd name="connsiteX6673" fmla="*/ 10288177 w 12192000"/>
              <a:gd name="connsiteY6673" fmla="*/ 2922151 h 6858000"/>
              <a:gd name="connsiteX6674" fmla="*/ 10288177 w 12192000"/>
              <a:gd name="connsiteY6674" fmla="*/ 2927008 h 6858000"/>
              <a:gd name="connsiteX6675" fmla="*/ 10283009 w 12192000"/>
              <a:gd name="connsiteY6675" fmla="*/ 2924175 h 6858000"/>
              <a:gd name="connsiteX6676" fmla="*/ 10279318 w 12192000"/>
              <a:gd name="connsiteY6676" fmla="*/ 2913652 h 6858000"/>
              <a:gd name="connsiteX6677" fmla="*/ 10277103 w 12192000"/>
              <a:gd name="connsiteY6677" fmla="*/ 2908391 h 6858000"/>
              <a:gd name="connsiteX6678" fmla="*/ 10276365 w 12192000"/>
              <a:gd name="connsiteY6678" fmla="*/ 2912438 h 6858000"/>
              <a:gd name="connsiteX6679" fmla="*/ 10274888 w 12192000"/>
              <a:gd name="connsiteY6679" fmla="*/ 2917700 h 6858000"/>
              <a:gd name="connsiteX6680" fmla="*/ 10273412 w 12192000"/>
              <a:gd name="connsiteY6680" fmla="*/ 2915676 h 6858000"/>
              <a:gd name="connsiteX6681" fmla="*/ 10271935 w 12192000"/>
              <a:gd name="connsiteY6681" fmla="*/ 2918509 h 6858000"/>
              <a:gd name="connsiteX6682" fmla="*/ 10263814 w 12192000"/>
              <a:gd name="connsiteY6682" fmla="*/ 2918509 h 6858000"/>
              <a:gd name="connsiteX6683" fmla="*/ 10263076 w 12192000"/>
              <a:gd name="connsiteY6683" fmla="*/ 2920128 h 6858000"/>
              <a:gd name="connsiteX6684" fmla="*/ 10254956 w 12192000"/>
              <a:gd name="connsiteY6684" fmla="*/ 2917295 h 6858000"/>
              <a:gd name="connsiteX6685" fmla="*/ 10252003 w 12192000"/>
              <a:gd name="connsiteY6685" fmla="*/ 2905963 h 6858000"/>
              <a:gd name="connsiteX6686" fmla="*/ 10254217 w 12192000"/>
              <a:gd name="connsiteY6686" fmla="*/ 2899083 h 6858000"/>
              <a:gd name="connsiteX6687" fmla="*/ 10246835 w 12192000"/>
              <a:gd name="connsiteY6687" fmla="*/ 2893012 h 6858000"/>
              <a:gd name="connsiteX6688" fmla="*/ 10237976 w 12192000"/>
              <a:gd name="connsiteY6688" fmla="*/ 2893012 h 6858000"/>
              <a:gd name="connsiteX6689" fmla="*/ 10238714 w 12192000"/>
              <a:gd name="connsiteY6689" fmla="*/ 2895440 h 6858000"/>
              <a:gd name="connsiteX6690" fmla="*/ 10244620 w 12192000"/>
              <a:gd name="connsiteY6690" fmla="*/ 2897059 h 6858000"/>
              <a:gd name="connsiteX6691" fmla="*/ 10248311 w 12192000"/>
              <a:gd name="connsiteY6691" fmla="*/ 2901106 h 6858000"/>
              <a:gd name="connsiteX6692" fmla="*/ 10245358 w 12192000"/>
              <a:gd name="connsiteY6692" fmla="*/ 2903939 h 6858000"/>
              <a:gd name="connsiteX6693" fmla="*/ 10242405 w 12192000"/>
              <a:gd name="connsiteY6693" fmla="*/ 2910415 h 6858000"/>
              <a:gd name="connsiteX6694" fmla="*/ 10241667 w 12192000"/>
              <a:gd name="connsiteY6694" fmla="*/ 2916890 h 6858000"/>
              <a:gd name="connsiteX6695" fmla="*/ 10234285 w 12192000"/>
              <a:gd name="connsiteY6695" fmla="*/ 2924580 h 6858000"/>
              <a:gd name="connsiteX6696" fmla="*/ 10203278 w 12192000"/>
              <a:gd name="connsiteY6696" fmla="*/ 2935102 h 6858000"/>
              <a:gd name="connsiteX6697" fmla="*/ 10198111 w 12192000"/>
              <a:gd name="connsiteY6697" fmla="*/ 2939149 h 6858000"/>
              <a:gd name="connsiteX6698" fmla="*/ 10195896 w 12192000"/>
              <a:gd name="connsiteY6698" fmla="*/ 2946030 h 6858000"/>
              <a:gd name="connsiteX6699" fmla="*/ 10191467 w 12192000"/>
              <a:gd name="connsiteY6699" fmla="*/ 2954933 h 6858000"/>
              <a:gd name="connsiteX6700" fmla="*/ 10192943 w 12192000"/>
              <a:gd name="connsiteY6700" fmla="*/ 2960599 h 6858000"/>
              <a:gd name="connsiteX6701" fmla="*/ 10198111 w 12192000"/>
              <a:gd name="connsiteY6701" fmla="*/ 2970312 h 6858000"/>
              <a:gd name="connsiteX6702" fmla="*/ 10197373 w 12192000"/>
              <a:gd name="connsiteY6702" fmla="*/ 2973145 h 6858000"/>
              <a:gd name="connsiteX6703" fmla="*/ 10201064 w 12192000"/>
              <a:gd name="connsiteY6703" fmla="*/ 2974360 h 6858000"/>
              <a:gd name="connsiteX6704" fmla="*/ 10189252 w 12192000"/>
              <a:gd name="connsiteY6704" fmla="*/ 2983668 h 6858000"/>
              <a:gd name="connsiteX6705" fmla="*/ 10187037 w 12192000"/>
              <a:gd name="connsiteY6705" fmla="*/ 2991762 h 6858000"/>
              <a:gd name="connsiteX6706" fmla="*/ 10181869 w 12192000"/>
              <a:gd name="connsiteY6706" fmla="*/ 2992572 h 6858000"/>
              <a:gd name="connsiteX6707" fmla="*/ 10183346 w 12192000"/>
              <a:gd name="connsiteY6707" fmla="*/ 2998238 h 6858000"/>
              <a:gd name="connsiteX6708" fmla="*/ 10165628 w 12192000"/>
              <a:gd name="connsiteY6708" fmla="*/ 3009974 h 6858000"/>
              <a:gd name="connsiteX6709" fmla="*/ 10164152 w 12192000"/>
              <a:gd name="connsiteY6709" fmla="*/ 3016045 h 6858000"/>
              <a:gd name="connsiteX6710" fmla="*/ 10137575 w 12192000"/>
              <a:gd name="connsiteY6710" fmla="*/ 3028591 h 6858000"/>
              <a:gd name="connsiteX6711" fmla="*/ 10134622 w 12192000"/>
              <a:gd name="connsiteY6711" fmla="*/ 3025354 h 6858000"/>
              <a:gd name="connsiteX6712" fmla="*/ 10133884 w 12192000"/>
              <a:gd name="connsiteY6712" fmla="*/ 3020497 h 6858000"/>
              <a:gd name="connsiteX6713" fmla="*/ 10132407 w 12192000"/>
              <a:gd name="connsiteY6713" fmla="*/ 3018473 h 6858000"/>
              <a:gd name="connsiteX6714" fmla="*/ 10128716 w 12192000"/>
              <a:gd name="connsiteY6714" fmla="*/ 3018473 h 6858000"/>
              <a:gd name="connsiteX6715" fmla="*/ 10119857 w 12192000"/>
              <a:gd name="connsiteY6715" fmla="*/ 3024544 h 6858000"/>
              <a:gd name="connsiteX6716" fmla="*/ 10114689 w 12192000"/>
              <a:gd name="connsiteY6716" fmla="*/ 3025354 h 6858000"/>
              <a:gd name="connsiteX6717" fmla="*/ 10112474 w 12192000"/>
              <a:gd name="connsiteY6717" fmla="*/ 3037495 h 6858000"/>
              <a:gd name="connsiteX6718" fmla="*/ 10120595 w 12192000"/>
              <a:gd name="connsiteY6718" fmla="*/ 3034662 h 6858000"/>
              <a:gd name="connsiteX6719" fmla="*/ 10122810 w 12192000"/>
              <a:gd name="connsiteY6719" fmla="*/ 3031424 h 6858000"/>
              <a:gd name="connsiteX6720" fmla="*/ 10127978 w 12192000"/>
              <a:gd name="connsiteY6720" fmla="*/ 3033448 h 6858000"/>
              <a:gd name="connsiteX6721" fmla="*/ 10094018 w 12192000"/>
              <a:gd name="connsiteY6721" fmla="*/ 3060968 h 6858000"/>
              <a:gd name="connsiteX6722" fmla="*/ 10085159 w 12192000"/>
              <a:gd name="connsiteY6722" fmla="*/ 3083228 h 6858000"/>
              <a:gd name="connsiteX6723" fmla="*/ 10040865 w 12192000"/>
              <a:gd name="connsiteY6723" fmla="*/ 3116010 h 6858000"/>
              <a:gd name="connsiteX6724" fmla="*/ 10034221 w 12192000"/>
              <a:gd name="connsiteY6724" fmla="*/ 3127746 h 6858000"/>
              <a:gd name="connsiteX6725" fmla="*/ 10023885 w 12192000"/>
              <a:gd name="connsiteY6725" fmla="*/ 3137460 h 6858000"/>
              <a:gd name="connsiteX6726" fmla="*/ 10004691 w 12192000"/>
              <a:gd name="connsiteY6726" fmla="*/ 3143126 h 6858000"/>
              <a:gd name="connsiteX6727" fmla="*/ 9990664 w 12192000"/>
              <a:gd name="connsiteY6727" fmla="*/ 3154053 h 6858000"/>
              <a:gd name="connsiteX6728" fmla="*/ 9989188 w 12192000"/>
              <a:gd name="connsiteY6728" fmla="*/ 3163766 h 6858000"/>
              <a:gd name="connsiteX6729" fmla="*/ 9991402 w 12192000"/>
              <a:gd name="connsiteY6729" fmla="*/ 3174693 h 6858000"/>
              <a:gd name="connsiteX6730" fmla="*/ 9983282 w 12192000"/>
              <a:gd name="connsiteY6730" fmla="*/ 3185621 h 6858000"/>
              <a:gd name="connsiteX6731" fmla="*/ 9971470 w 12192000"/>
              <a:gd name="connsiteY6731" fmla="*/ 3192501 h 6858000"/>
              <a:gd name="connsiteX6732" fmla="*/ 9949323 w 12192000"/>
              <a:gd name="connsiteY6732" fmla="*/ 3189263 h 6858000"/>
              <a:gd name="connsiteX6733" fmla="*/ 9939725 w 12192000"/>
              <a:gd name="connsiteY6733" fmla="*/ 3196953 h 6858000"/>
              <a:gd name="connsiteX6734" fmla="*/ 9939725 w 12192000"/>
              <a:gd name="connsiteY6734" fmla="*/ 3206666 h 6858000"/>
              <a:gd name="connsiteX6735" fmla="*/ 9925699 w 12192000"/>
              <a:gd name="connsiteY6735" fmla="*/ 3222854 h 6858000"/>
              <a:gd name="connsiteX6736" fmla="*/ 9918316 w 12192000"/>
              <a:gd name="connsiteY6736" fmla="*/ 3222045 h 6858000"/>
              <a:gd name="connsiteX6737" fmla="*/ 9913149 w 12192000"/>
              <a:gd name="connsiteY6737" fmla="*/ 3215165 h 6858000"/>
              <a:gd name="connsiteX6738" fmla="*/ 9908719 w 12192000"/>
              <a:gd name="connsiteY6738" fmla="*/ 3215165 h 6858000"/>
              <a:gd name="connsiteX6739" fmla="*/ 9892478 w 12192000"/>
              <a:gd name="connsiteY6739" fmla="*/ 3230544 h 6858000"/>
              <a:gd name="connsiteX6740" fmla="*/ 9887310 w 12192000"/>
              <a:gd name="connsiteY6740" fmla="*/ 3238638 h 6858000"/>
              <a:gd name="connsiteX6741" fmla="*/ 9888048 w 12192000"/>
              <a:gd name="connsiteY6741" fmla="*/ 3255231 h 6858000"/>
              <a:gd name="connsiteX6742" fmla="*/ 9896169 w 12192000"/>
              <a:gd name="connsiteY6742" fmla="*/ 3277895 h 6858000"/>
              <a:gd name="connsiteX6743" fmla="*/ 9888048 w 12192000"/>
              <a:gd name="connsiteY6743" fmla="*/ 3285990 h 6858000"/>
              <a:gd name="connsiteX6744" fmla="*/ 9889525 w 12192000"/>
              <a:gd name="connsiteY6744" fmla="*/ 3298536 h 6858000"/>
              <a:gd name="connsiteX6745" fmla="*/ 9889525 w 12192000"/>
              <a:gd name="connsiteY6745" fmla="*/ 3334151 h 6858000"/>
              <a:gd name="connsiteX6746" fmla="*/ 9902075 w 12192000"/>
              <a:gd name="connsiteY6746" fmla="*/ 3337793 h 6858000"/>
              <a:gd name="connsiteX6747" fmla="*/ 9904290 w 12192000"/>
              <a:gd name="connsiteY6747" fmla="*/ 3360457 h 6858000"/>
              <a:gd name="connsiteX6748" fmla="*/ 9892478 w 12192000"/>
              <a:gd name="connsiteY6748" fmla="*/ 3390811 h 6858000"/>
              <a:gd name="connsiteX6749" fmla="*/ 9879928 w 12192000"/>
              <a:gd name="connsiteY6749" fmla="*/ 3411856 h 6858000"/>
              <a:gd name="connsiteX6750" fmla="*/ 9879928 w 12192000"/>
              <a:gd name="connsiteY6750" fmla="*/ 3429663 h 6858000"/>
              <a:gd name="connsiteX6751" fmla="*/ 9885095 w 12192000"/>
              <a:gd name="connsiteY6751" fmla="*/ 3436544 h 6858000"/>
              <a:gd name="connsiteX6752" fmla="*/ 9888787 w 12192000"/>
              <a:gd name="connsiteY6752" fmla="*/ 3474991 h 6858000"/>
              <a:gd name="connsiteX6753" fmla="*/ 9888787 w 12192000"/>
              <a:gd name="connsiteY6753" fmla="*/ 3485109 h 6858000"/>
              <a:gd name="connsiteX6754" fmla="*/ 9879189 w 12192000"/>
              <a:gd name="connsiteY6754" fmla="*/ 3488752 h 6858000"/>
              <a:gd name="connsiteX6755" fmla="*/ 9874022 w 12192000"/>
              <a:gd name="connsiteY6755" fmla="*/ 3486323 h 6858000"/>
              <a:gd name="connsiteX6756" fmla="*/ 9860733 w 12192000"/>
              <a:gd name="connsiteY6756" fmla="*/ 3488347 h 6858000"/>
              <a:gd name="connsiteX6757" fmla="*/ 9854827 w 12192000"/>
              <a:gd name="connsiteY6757" fmla="*/ 3497251 h 6858000"/>
              <a:gd name="connsiteX6758" fmla="*/ 9857780 w 12192000"/>
              <a:gd name="connsiteY6758" fmla="*/ 3501298 h 6858000"/>
              <a:gd name="connsiteX6759" fmla="*/ 9844492 w 12192000"/>
              <a:gd name="connsiteY6759" fmla="*/ 3517082 h 6858000"/>
              <a:gd name="connsiteX6760" fmla="*/ 9840063 w 12192000"/>
              <a:gd name="connsiteY6760" fmla="*/ 3521938 h 6858000"/>
              <a:gd name="connsiteX6761" fmla="*/ 9841539 w 12192000"/>
              <a:gd name="connsiteY6761" fmla="*/ 3528009 h 6858000"/>
              <a:gd name="connsiteX6762" fmla="*/ 9857780 w 12192000"/>
              <a:gd name="connsiteY6762" fmla="*/ 3535699 h 6858000"/>
              <a:gd name="connsiteX6763" fmla="*/ 9859995 w 12192000"/>
              <a:gd name="connsiteY6763" fmla="*/ 3538127 h 6858000"/>
              <a:gd name="connsiteX6764" fmla="*/ 9859995 w 12192000"/>
              <a:gd name="connsiteY6764" fmla="*/ 3541365 h 6858000"/>
              <a:gd name="connsiteX6765" fmla="*/ 9857780 w 12192000"/>
              <a:gd name="connsiteY6765" fmla="*/ 3537317 h 6858000"/>
              <a:gd name="connsiteX6766" fmla="*/ 9850398 w 12192000"/>
              <a:gd name="connsiteY6766" fmla="*/ 3534889 h 6858000"/>
              <a:gd name="connsiteX6767" fmla="*/ 9828989 w 12192000"/>
              <a:gd name="connsiteY6767" fmla="*/ 3541365 h 6858000"/>
              <a:gd name="connsiteX6768" fmla="*/ 9825298 w 12192000"/>
              <a:gd name="connsiteY6768" fmla="*/ 3541365 h 6858000"/>
              <a:gd name="connsiteX6769" fmla="*/ 9808318 w 12192000"/>
              <a:gd name="connsiteY6769" fmla="*/ 3548245 h 6858000"/>
              <a:gd name="connsiteX6770" fmla="*/ 9802412 w 12192000"/>
              <a:gd name="connsiteY6770" fmla="*/ 3556744 h 6858000"/>
              <a:gd name="connsiteX6771" fmla="*/ 9801674 w 12192000"/>
              <a:gd name="connsiteY6771" fmla="*/ 3561196 h 6858000"/>
              <a:gd name="connsiteX6772" fmla="*/ 9799459 w 12192000"/>
              <a:gd name="connsiteY6772" fmla="*/ 3563624 h 6858000"/>
              <a:gd name="connsiteX6773" fmla="*/ 9801674 w 12192000"/>
              <a:gd name="connsiteY6773" fmla="*/ 3566862 h 6858000"/>
              <a:gd name="connsiteX6774" fmla="*/ 9797244 w 12192000"/>
              <a:gd name="connsiteY6774" fmla="*/ 3579003 h 6858000"/>
              <a:gd name="connsiteX6775" fmla="*/ 9778050 w 12192000"/>
              <a:gd name="connsiteY6775" fmla="*/ 3590335 h 6858000"/>
              <a:gd name="connsiteX6776" fmla="*/ 9761809 w 12192000"/>
              <a:gd name="connsiteY6776" fmla="*/ 3588716 h 6858000"/>
              <a:gd name="connsiteX6777" fmla="*/ 9746306 w 12192000"/>
              <a:gd name="connsiteY6777" fmla="*/ 3579003 h 6858000"/>
              <a:gd name="connsiteX6778" fmla="*/ 9731541 w 12192000"/>
              <a:gd name="connsiteY6778" fmla="*/ 3563219 h 6858000"/>
              <a:gd name="connsiteX6779" fmla="*/ 9713823 w 12192000"/>
              <a:gd name="connsiteY6779" fmla="*/ 3529223 h 6858000"/>
              <a:gd name="connsiteX6780" fmla="*/ 9713085 w 12192000"/>
              <a:gd name="connsiteY6780" fmla="*/ 3509797 h 6858000"/>
              <a:gd name="connsiteX6781" fmla="*/ 9707917 w 12192000"/>
              <a:gd name="connsiteY6781" fmla="*/ 3492394 h 6858000"/>
              <a:gd name="connsiteX6782" fmla="*/ 9696105 w 12192000"/>
              <a:gd name="connsiteY6782" fmla="*/ 3473373 h 6858000"/>
              <a:gd name="connsiteX6783" fmla="*/ 9696105 w 12192000"/>
              <a:gd name="connsiteY6783" fmla="*/ 3464874 h 6858000"/>
              <a:gd name="connsiteX6784" fmla="*/ 9692414 w 12192000"/>
              <a:gd name="connsiteY6784" fmla="*/ 3464469 h 6858000"/>
              <a:gd name="connsiteX6785" fmla="*/ 9687246 w 12192000"/>
              <a:gd name="connsiteY6785" fmla="*/ 3451518 h 6858000"/>
              <a:gd name="connsiteX6786" fmla="*/ 9682817 w 12192000"/>
              <a:gd name="connsiteY6786" fmla="*/ 3435734 h 6858000"/>
              <a:gd name="connsiteX6787" fmla="*/ 9668052 w 12192000"/>
              <a:gd name="connsiteY6787" fmla="*/ 3420355 h 6858000"/>
              <a:gd name="connsiteX6788" fmla="*/ 9659193 w 12192000"/>
              <a:gd name="connsiteY6788" fmla="*/ 3407404 h 6858000"/>
              <a:gd name="connsiteX6789" fmla="*/ 9655502 w 12192000"/>
              <a:gd name="connsiteY6789" fmla="*/ 3406999 h 6858000"/>
              <a:gd name="connsiteX6790" fmla="*/ 9642213 w 12192000"/>
              <a:gd name="connsiteY6790" fmla="*/ 3394049 h 6858000"/>
              <a:gd name="connsiteX6791" fmla="*/ 9636307 w 12192000"/>
              <a:gd name="connsiteY6791" fmla="*/ 3381907 h 6858000"/>
              <a:gd name="connsiteX6792" fmla="*/ 9631878 w 12192000"/>
              <a:gd name="connsiteY6792" fmla="*/ 3378265 h 6858000"/>
              <a:gd name="connsiteX6793" fmla="*/ 9630401 w 12192000"/>
              <a:gd name="connsiteY6793" fmla="*/ 3359243 h 6858000"/>
              <a:gd name="connsiteX6794" fmla="*/ 9624495 w 12192000"/>
              <a:gd name="connsiteY6794" fmla="*/ 3351149 h 6858000"/>
              <a:gd name="connsiteX6795" fmla="*/ 9615636 w 12192000"/>
              <a:gd name="connsiteY6795" fmla="*/ 3330104 h 6858000"/>
              <a:gd name="connsiteX6796" fmla="*/ 9613422 w 12192000"/>
              <a:gd name="connsiteY6796" fmla="*/ 3315939 h 6858000"/>
              <a:gd name="connsiteX6797" fmla="*/ 9608254 w 12192000"/>
              <a:gd name="connsiteY6797" fmla="*/ 3305821 h 6858000"/>
              <a:gd name="connsiteX6798" fmla="*/ 9602348 w 12192000"/>
              <a:gd name="connsiteY6798" fmla="*/ 3298536 h 6858000"/>
              <a:gd name="connsiteX6799" fmla="*/ 9601610 w 12192000"/>
              <a:gd name="connsiteY6799" fmla="*/ 3281943 h 6858000"/>
              <a:gd name="connsiteX6800" fmla="*/ 9598657 w 12192000"/>
              <a:gd name="connsiteY6800" fmla="*/ 3281133 h 6858000"/>
              <a:gd name="connsiteX6801" fmla="*/ 9585368 w 12192000"/>
              <a:gd name="connsiteY6801" fmla="*/ 3267778 h 6858000"/>
              <a:gd name="connsiteX6802" fmla="*/ 9585368 w 12192000"/>
              <a:gd name="connsiteY6802" fmla="*/ 3262516 h 6858000"/>
              <a:gd name="connsiteX6803" fmla="*/ 9582415 w 12192000"/>
              <a:gd name="connsiteY6803" fmla="*/ 3261707 h 6858000"/>
              <a:gd name="connsiteX6804" fmla="*/ 9570603 w 12192000"/>
              <a:gd name="connsiteY6804" fmla="*/ 3242281 h 6858000"/>
              <a:gd name="connsiteX6805" fmla="*/ 9570603 w 12192000"/>
              <a:gd name="connsiteY6805" fmla="*/ 3236615 h 6858000"/>
              <a:gd name="connsiteX6806" fmla="*/ 9563959 w 12192000"/>
              <a:gd name="connsiteY6806" fmla="*/ 3232972 h 6858000"/>
              <a:gd name="connsiteX6807" fmla="*/ 9560268 w 12192000"/>
              <a:gd name="connsiteY6807" fmla="*/ 3219212 h 6858000"/>
              <a:gd name="connsiteX6808" fmla="*/ 9552147 w 12192000"/>
              <a:gd name="connsiteY6808" fmla="*/ 3214355 h 6858000"/>
              <a:gd name="connsiteX6809" fmla="*/ 9544027 w 12192000"/>
              <a:gd name="connsiteY6809" fmla="*/ 3194524 h 6858000"/>
              <a:gd name="connsiteX6810" fmla="*/ 9543288 w 12192000"/>
              <a:gd name="connsiteY6810" fmla="*/ 3169027 h 6858000"/>
              <a:gd name="connsiteX6811" fmla="*/ 9522618 w 12192000"/>
              <a:gd name="connsiteY6811" fmla="*/ 3130984 h 6858000"/>
              <a:gd name="connsiteX6812" fmla="*/ 9522618 w 12192000"/>
              <a:gd name="connsiteY6812" fmla="*/ 3118438 h 6858000"/>
              <a:gd name="connsiteX6813" fmla="*/ 9513020 w 12192000"/>
              <a:gd name="connsiteY6813" fmla="*/ 3105487 h 6858000"/>
              <a:gd name="connsiteX6814" fmla="*/ 9524094 w 12192000"/>
              <a:gd name="connsiteY6814" fmla="*/ 3104678 h 6858000"/>
              <a:gd name="connsiteX6815" fmla="*/ 9509329 w 12192000"/>
              <a:gd name="connsiteY6815" fmla="*/ 3087275 h 6858000"/>
              <a:gd name="connsiteX6816" fmla="*/ 9509329 w 12192000"/>
              <a:gd name="connsiteY6816" fmla="*/ 3077562 h 6858000"/>
              <a:gd name="connsiteX6817" fmla="*/ 9516712 w 12192000"/>
              <a:gd name="connsiteY6817" fmla="*/ 3075943 h 6858000"/>
              <a:gd name="connsiteX6818" fmla="*/ 9510806 w 12192000"/>
              <a:gd name="connsiteY6818" fmla="*/ 3069467 h 6858000"/>
              <a:gd name="connsiteX6819" fmla="*/ 9510068 w 12192000"/>
              <a:gd name="connsiteY6819" fmla="*/ 3060968 h 6858000"/>
              <a:gd name="connsiteX6820" fmla="*/ 9495303 w 12192000"/>
              <a:gd name="connsiteY6820" fmla="*/ 3036281 h 6858000"/>
              <a:gd name="connsiteX6821" fmla="*/ 9493088 w 12192000"/>
              <a:gd name="connsiteY6821" fmla="*/ 3020497 h 6858000"/>
              <a:gd name="connsiteX6822" fmla="*/ 9501947 w 12192000"/>
              <a:gd name="connsiteY6822" fmla="*/ 3016450 h 6858000"/>
              <a:gd name="connsiteX6823" fmla="*/ 9494564 w 12192000"/>
              <a:gd name="connsiteY6823" fmla="*/ 3011998 h 6858000"/>
              <a:gd name="connsiteX6824" fmla="*/ 9493826 w 12192000"/>
              <a:gd name="connsiteY6824" fmla="*/ 3004308 h 6858000"/>
              <a:gd name="connsiteX6825" fmla="*/ 9498994 w 12192000"/>
              <a:gd name="connsiteY6825" fmla="*/ 2993786 h 6858000"/>
              <a:gd name="connsiteX6826" fmla="*/ 9498256 w 12192000"/>
              <a:gd name="connsiteY6826" fmla="*/ 2980430 h 6858000"/>
              <a:gd name="connsiteX6827" fmla="*/ 9493088 w 12192000"/>
              <a:gd name="connsiteY6827" fmla="*/ 2967075 h 6858000"/>
              <a:gd name="connsiteX6828" fmla="*/ 9487920 w 12192000"/>
              <a:gd name="connsiteY6828" fmla="*/ 2963837 h 6858000"/>
              <a:gd name="connsiteX6829" fmla="*/ 9483491 w 12192000"/>
              <a:gd name="connsiteY6829" fmla="*/ 2941982 h 6858000"/>
              <a:gd name="connsiteX6830" fmla="*/ 9493826 w 12192000"/>
              <a:gd name="connsiteY6830" fmla="*/ 2935912 h 6858000"/>
              <a:gd name="connsiteX6831" fmla="*/ 9497517 w 12192000"/>
              <a:gd name="connsiteY6831" fmla="*/ 2931055 h 6858000"/>
              <a:gd name="connsiteX6832" fmla="*/ 9505638 w 12192000"/>
              <a:gd name="connsiteY6832" fmla="*/ 2931055 h 6858000"/>
              <a:gd name="connsiteX6833" fmla="*/ 9497517 w 12192000"/>
              <a:gd name="connsiteY6833" fmla="*/ 2929032 h 6858000"/>
              <a:gd name="connsiteX6834" fmla="*/ 9485705 w 12192000"/>
              <a:gd name="connsiteY6834" fmla="*/ 2930650 h 6858000"/>
              <a:gd name="connsiteX6835" fmla="*/ 9479061 w 12192000"/>
              <a:gd name="connsiteY6835" fmla="*/ 2930246 h 6858000"/>
              <a:gd name="connsiteX6836" fmla="*/ 9480538 w 12192000"/>
              <a:gd name="connsiteY6836" fmla="*/ 2921747 h 6858000"/>
              <a:gd name="connsiteX6837" fmla="*/ 9476108 w 12192000"/>
              <a:gd name="connsiteY6837" fmla="*/ 2914057 h 6858000"/>
              <a:gd name="connsiteX6838" fmla="*/ 9477585 w 12192000"/>
              <a:gd name="connsiteY6838" fmla="*/ 2905153 h 6858000"/>
              <a:gd name="connsiteX6839" fmla="*/ 9480538 w 12192000"/>
              <a:gd name="connsiteY6839" fmla="*/ 2903130 h 6858000"/>
              <a:gd name="connsiteX6840" fmla="*/ 9486444 w 12192000"/>
              <a:gd name="connsiteY6840" fmla="*/ 2904344 h 6858000"/>
              <a:gd name="connsiteX6841" fmla="*/ 9495303 w 12192000"/>
              <a:gd name="connsiteY6841" fmla="*/ 2897059 h 6858000"/>
              <a:gd name="connsiteX6842" fmla="*/ 9498994 w 12192000"/>
              <a:gd name="connsiteY6842" fmla="*/ 2890988 h 6858000"/>
              <a:gd name="connsiteX6843" fmla="*/ 9490135 w 12192000"/>
              <a:gd name="connsiteY6843" fmla="*/ 2895845 h 6858000"/>
              <a:gd name="connsiteX6844" fmla="*/ 9484229 w 12192000"/>
              <a:gd name="connsiteY6844" fmla="*/ 2893417 h 6858000"/>
              <a:gd name="connsiteX6845" fmla="*/ 9472417 w 12192000"/>
              <a:gd name="connsiteY6845" fmla="*/ 2894631 h 6858000"/>
              <a:gd name="connsiteX6846" fmla="*/ 9468726 w 12192000"/>
              <a:gd name="connsiteY6846" fmla="*/ 2887346 h 6858000"/>
              <a:gd name="connsiteX6847" fmla="*/ 9467249 w 12192000"/>
              <a:gd name="connsiteY6847" fmla="*/ 2893012 h 6858000"/>
              <a:gd name="connsiteX6848" fmla="*/ 9466511 w 12192000"/>
              <a:gd name="connsiteY6848" fmla="*/ 2902320 h 6858000"/>
              <a:gd name="connsiteX6849" fmla="*/ 9459129 w 12192000"/>
              <a:gd name="connsiteY6849" fmla="*/ 2919723 h 6858000"/>
              <a:gd name="connsiteX6850" fmla="*/ 9466511 w 12192000"/>
              <a:gd name="connsiteY6850" fmla="*/ 2928222 h 6858000"/>
              <a:gd name="connsiteX6851" fmla="*/ 9465035 w 12192000"/>
              <a:gd name="connsiteY6851" fmla="*/ 2944815 h 6858000"/>
              <a:gd name="connsiteX6852" fmla="*/ 9456914 w 12192000"/>
              <a:gd name="connsiteY6852" fmla="*/ 2952100 h 6858000"/>
              <a:gd name="connsiteX6853" fmla="*/ 9456914 w 12192000"/>
              <a:gd name="connsiteY6853" fmla="*/ 2956957 h 6858000"/>
              <a:gd name="connsiteX6854" fmla="*/ 9439934 w 12192000"/>
              <a:gd name="connsiteY6854" fmla="*/ 2965051 h 6858000"/>
              <a:gd name="connsiteX6855" fmla="*/ 9414096 w 12192000"/>
              <a:gd name="connsiteY6855" fmla="*/ 2979621 h 6858000"/>
              <a:gd name="connsiteX6856" fmla="*/ 9402284 w 12192000"/>
              <a:gd name="connsiteY6856" fmla="*/ 2983668 h 6858000"/>
              <a:gd name="connsiteX6857" fmla="*/ 9384566 w 12192000"/>
              <a:gd name="connsiteY6857" fmla="*/ 2980026 h 6858000"/>
              <a:gd name="connsiteX6858" fmla="*/ 9346177 w 12192000"/>
              <a:gd name="connsiteY6858" fmla="*/ 2951291 h 6858000"/>
              <a:gd name="connsiteX6859" fmla="*/ 9329936 w 12192000"/>
              <a:gd name="connsiteY6859" fmla="*/ 2932269 h 6858000"/>
              <a:gd name="connsiteX6860" fmla="*/ 9329936 w 12192000"/>
              <a:gd name="connsiteY6860" fmla="*/ 2929032 h 6858000"/>
              <a:gd name="connsiteX6861" fmla="*/ 9325507 w 12192000"/>
              <a:gd name="connsiteY6861" fmla="*/ 2929436 h 6858000"/>
              <a:gd name="connsiteX6862" fmla="*/ 9318862 w 12192000"/>
              <a:gd name="connsiteY6862" fmla="*/ 2926199 h 6858000"/>
              <a:gd name="connsiteX6863" fmla="*/ 9296715 w 12192000"/>
              <a:gd name="connsiteY6863" fmla="*/ 2905963 h 6858000"/>
              <a:gd name="connsiteX6864" fmla="*/ 9294500 w 12192000"/>
              <a:gd name="connsiteY6864" fmla="*/ 2899487 h 6858000"/>
              <a:gd name="connsiteX6865" fmla="*/ 9296715 w 12192000"/>
              <a:gd name="connsiteY6865" fmla="*/ 2894631 h 6858000"/>
              <a:gd name="connsiteX6866" fmla="*/ 9302621 w 12192000"/>
              <a:gd name="connsiteY6866" fmla="*/ 2894226 h 6858000"/>
              <a:gd name="connsiteX6867" fmla="*/ 9304836 w 12192000"/>
              <a:gd name="connsiteY6867" fmla="*/ 2897059 h 6858000"/>
              <a:gd name="connsiteX6868" fmla="*/ 9310742 w 12192000"/>
              <a:gd name="connsiteY6868" fmla="*/ 2895036 h 6858000"/>
              <a:gd name="connsiteX6869" fmla="*/ 9310742 w 12192000"/>
              <a:gd name="connsiteY6869" fmla="*/ 2905558 h 6858000"/>
              <a:gd name="connsiteX6870" fmla="*/ 9318862 w 12192000"/>
              <a:gd name="connsiteY6870" fmla="*/ 2906368 h 6858000"/>
              <a:gd name="connsiteX6871" fmla="*/ 9324030 w 12192000"/>
              <a:gd name="connsiteY6871" fmla="*/ 2901916 h 6858000"/>
              <a:gd name="connsiteX6872" fmla="*/ 9326983 w 12192000"/>
              <a:gd name="connsiteY6872" fmla="*/ 2901511 h 6858000"/>
              <a:gd name="connsiteX6873" fmla="*/ 9332889 w 12192000"/>
              <a:gd name="connsiteY6873" fmla="*/ 2904749 h 6858000"/>
              <a:gd name="connsiteX6874" fmla="*/ 9333627 w 12192000"/>
              <a:gd name="connsiteY6874" fmla="*/ 2901106 h 6858000"/>
              <a:gd name="connsiteX6875" fmla="*/ 9354298 w 12192000"/>
              <a:gd name="connsiteY6875" fmla="*/ 2886132 h 6858000"/>
              <a:gd name="connsiteX6876" fmla="*/ 9360204 w 12192000"/>
              <a:gd name="connsiteY6876" fmla="*/ 2886132 h 6858000"/>
              <a:gd name="connsiteX6877" fmla="*/ 9369801 w 12192000"/>
              <a:gd name="connsiteY6877" fmla="*/ 2872776 h 6858000"/>
              <a:gd name="connsiteX6878" fmla="*/ 9372754 w 12192000"/>
              <a:gd name="connsiteY6878" fmla="*/ 2873181 h 6858000"/>
              <a:gd name="connsiteX6879" fmla="*/ 9377184 w 12192000"/>
              <a:gd name="connsiteY6879" fmla="*/ 2864277 h 6858000"/>
              <a:gd name="connsiteX6880" fmla="*/ 9366848 w 12192000"/>
              <a:gd name="connsiteY6880" fmla="*/ 2863468 h 6858000"/>
              <a:gd name="connsiteX6881" fmla="*/ 9363895 w 12192000"/>
              <a:gd name="connsiteY6881" fmla="*/ 2862254 h 6858000"/>
              <a:gd name="connsiteX6882" fmla="*/ 9365372 w 12192000"/>
              <a:gd name="connsiteY6882" fmla="*/ 2865087 h 6858000"/>
              <a:gd name="connsiteX6883" fmla="*/ 9364633 w 12192000"/>
              <a:gd name="connsiteY6883" fmla="*/ 2869134 h 6858000"/>
              <a:gd name="connsiteX6884" fmla="*/ 9343963 w 12192000"/>
              <a:gd name="connsiteY6884" fmla="*/ 2877228 h 6858000"/>
              <a:gd name="connsiteX6885" fmla="*/ 9332151 w 12192000"/>
              <a:gd name="connsiteY6885" fmla="*/ 2877228 h 6858000"/>
              <a:gd name="connsiteX6886" fmla="*/ 9322554 w 12192000"/>
              <a:gd name="connsiteY6886" fmla="*/ 2880061 h 6858000"/>
              <a:gd name="connsiteX6887" fmla="*/ 9290071 w 12192000"/>
              <a:gd name="connsiteY6887" fmla="*/ 2869538 h 6858000"/>
              <a:gd name="connsiteX6888" fmla="*/ 9274568 w 12192000"/>
              <a:gd name="connsiteY6888" fmla="*/ 2854969 h 6858000"/>
              <a:gd name="connsiteX6889" fmla="*/ 9267924 w 12192000"/>
              <a:gd name="connsiteY6889" fmla="*/ 2851731 h 6858000"/>
              <a:gd name="connsiteX6890" fmla="*/ 9268662 w 12192000"/>
              <a:gd name="connsiteY6890" fmla="*/ 2842423 h 6858000"/>
              <a:gd name="connsiteX6891" fmla="*/ 9278997 w 12192000"/>
              <a:gd name="connsiteY6891" fmla="*/ 2830686 h 6858000"/>
              <a:gd name="connsiteX6892" fmla="*/ 9289333 w 12192000"/>
              <a:gd name="connsiteY6892" fmla="*/ 2825020 h 6858000"/>
              <a:gd name="connsiteX6893" fmla="*/ 9276044 w 12192000"/>
              <a:gd name="connsiteY6893" fmla="*/ 2827043 h 6858000"/>
              <a:gd name="connsiteX6894" fmla="*/ 9262018 w 12192000"/>
              <a:gd name="connsiteY6894" fmla="*/ 2835542 h 6858000"/>
              <a:gd name="connsiteX6895" fmla="*/ 9253897 w 12192000"/>
              <a:gd name="connsiteY6895" fmla="*/ 2839994 h 6858000"/>
              <a:gd name="connsiteX6896" fmla="*/ 9255373 w 12192000"/>
              <a:gd name="connsiteY6896" fmla="*/ 2834328 h 6858000"/>
              <a:gd name="connsiteX6897" fmla="*/ 9237656 w 12192000"/>
              <a:gd name="connsiteY6897" fmla="*/ 2826639 h 6858000"/>
              <a:gd name="connsiteX6898" fmla="*/ 9222891 w 12192000"/>
              <a:gd name="connsiteY6898" fmla="*/ 2827043 h 6858000"/>
              <a:gd name="connsiteX6899" fmla="*/ 9214032 w 12192000"/>
              <a:gd name="connsiteY6899" fmla="*/ 2827448 h 6858000"/>
              <a:gd name="connsiteX6900" fmla="*/ 9210341 w 12192000"/>
              <a:gd name="connsiteY6900" fmla="*/ 2817735 h 6858000"/>
              <a:gd name="connsiteX6901" fmla="*/ 9206649 w 12192000"/>
              <a:gd name="connsiteY6901" fmla="*/ 2817735 h 6858000"/>
              <a:gd name="connsiteX6902" fmla="*/ 9203696 w 12192000"/>
              <a:gd name="connsiteY6902" fmla="*/ 2816926 h 6858000"/>
              <a:gd name="connsiteX6903" fmla="*/ 9207388 w 12192000"/>
              <a:gd name="connsiteY6903" fmla="*/ 2814497 h 6858000"/>
              <a:gd name="connsiteX6904" fmla="*/ 9207388 w 12192000"/>
              <a:gd name="connsiteY6904" fmla="*/ 2808022 h 6858000"/>
              <a:gd name="connsiteX6905" fmla="*/ 9205911 w 12192000"/>
              <a:gd name="connsiteY6905" fmla="*/ 2806403 h 6858000"/>
              <a:gd name="connsiteX6906" fmla="*/ 9202958 w 12192000"/>
              <a:gd name="connsiteY6906" fmla="*/ 2790214 h 6858000"/>
              <a:gd name="connsiteX6907" fmla="*/ 9191884 w 12192000"/>
              <a:gd name="connsiteY6907" fmla="*/ 2778478 h 6858000"/>
              <a:gd name="connsiteX6908" fmla="*/ 9191884 w 12192000"/>
              <a:gd name="connsiteY6908" fmla="*/ 2769169 h 6858000"/>
              <a:gd name="connsiteX6909" fmla="*/ 9177120 w 12192000"/>
              <a:gd name="connsiteY6909" fmla="*/ 2775240 h 6858000"/>
              <a:gd name="connsiteX6910" fmla="*/ 9168999 w 12192000"/>
              <a:gd name="connsiteY6910" fmla="*/ 2774835 h 6858000"/>
              <a:gd name="connsiteX6911" fmla="*/ 9168999 w 12192000"/>
              <a:gd name="connsiteY6911" fmla="*/ 2771598 h 6858000"/>
              <a:gd name="connsiteX6912" fmla="*/ 9171952 w 12192000"/>
              <a:gd name="connsiteY6912" fmla="*/ 2770788 h 6858000"/>
              <a:gd name="connsiteX6913" fmla="*/ 9169737 w 12192000"/>
              <a:gd name="connsiteY6913" fmla="*/ 2769169 h 6858000"/>
              <a:gd name="connsiteX6914" fmla="*/ 9171952 w 12192000"/>
              <a:gd name="connsiteY6914" fmla="*/ 2761884 h 6858000"/>
              <a:gd name="connsiteX6915" fmla="*/ 9167522 w 12192000"/>
              <a:gd name="connsiteY6915" fmla="*/ 2751362 h 6858000"/>
              <a:gd name="connsiteX6916" fmla="*/ 9156449 w 12192000"/>
              <a:gd name="connsiteY6916" fmla="*/ 2743672 h 6858000"/>
              <a:gd name="connsiteX6917" fmla="*/ 9142422 w 12192000"/>
              <a:gd name="connsiteY6917" fmla="*/ 2744077 h 6858000"/>
              <a:gd name="connsiteX6918" fmla="*/ 9129872 w 12192000"/>
              <a:gd name="connsiteY6918" fmla="*/ 2748529 h 6858000"/>
              <a:gd name="connsiteX6919" fmla="*/ 9115845 w 12192000"/>
              <a:gd name="connsiteY6919" fmla="*/ 2746505 h 6858000"/>
              <a:gd name="connsiteX6920" fmla="*/ 9112154 w 12192000"/>
              <a:gd name="connsiteY6920" fmla="*/ 2743672 h 6858000"/>
              <a:gd name="connsiteX6921" fmla="*/ 9110678 w 12192000"/>
              <a:gd name="connsiteY6921" fmla="*/ 2747315 h 6858000"/>
              <a:gd name="connsiteX6922" fmla="*/ 9102557 w 12192000"/>
              <a:gd name="connsiteY6922" fmla="*/ 2747315 h 6858000"/>
              <a:gd name="connsiteX6923" fmla="*/ 9095174 w 12192000"/>
              <a:gd name="connsiteY6923" fmla="*/ 2751767 h 6858000"/>
              <a:gd name="connsiteX6924" fmla="*/ 9087054 w 12192000"/>
              <a:gd name="connsiteY6924" fmla="*/ 2749743 h 6858000"/>
              <a:gd name="connsiteX6925" fmla="*/ 9073765 w 12192000"/>
              <a:gd name="connsiteY6925" fmla="*/ 2749743 h 6858000"/>
              <a:gd name="connsiteX6926" fmla="*/ 9062692 w 12192000"/>
              <a:gd name="connsiteY6926" fmla="*/ 2759861 h 6858000"/>
              <a:gd name="connsiteX6927" fmla="*/ 9054571 w 12192000"/>
              <a:gd name="connsiteY6927" fmla="*/ 2759861 h 6858000"/>
              <a:gd name="connsiteX6928" fmla="*/ 9047927 w 12192000"/>
              <a:gd name="connsiteY6928" fmla="*/ 2755409 h 6858000"/>
              <a:gd name="connsiteX6929" fmla="*/ 9039806 w 12192000"/>
              <a:gd name="connsiteY6929" fmla="*/ 2755409 h 6858000"/>
              <a:gd name="connsiteX6930" fmla="*/ 9036853 w 12192000"/>
              <a:gd name="connsiteY6930" fmla="*/ 2750148 h 6858000"/>
              <a:gd name="connsiteX6931" fmla="*/ 9031685 w 12192000"/>
              <a:gd name="connsiteY6931" fmla="*/ 2748934 h 6858000"/>
              <a:gd name="connsiteX6932" fmla="*/ 9030209 w 12192000"/>
              <a:gd name="connsiteY6932" fmla="*/ 2752981 h 6858000"/>
              <a:gd name="connsiteX6933" fmla="*/ 9023565 w 12192000"/>
              <a:gd name="connsiteY6933" fmla="*/ 2752981 h 6858000"/>
              <a:gd name="connsiteX6934" fmla="*/ 9013968 w 12192000"/>
              <a:gd name="connsiteY6934" fmla="*/ 2746910 h 6858000"/>
              <a:gd name="connsiteX6935" fmla="*/ 9009538 w 12192000"/>
              <a:gd name="connsiteY6935" fmla="*/ 2751767 h 6858000"/>
              <a:gd name="connsiteX6936" fmla="*/ 9008800 w 12192000"/>
              <a:gd name="connsiteY6936" fmla="*/ 2756623 h 6858000"/>
              <a:gd name="connsiteX6937" fmla="*/ 9002894 w 12192000"/>
              <a:gd name="connsiteY6937" fmla="*/ 2756623 h 6858000"/>
              <a:gd name="connsiteX6938" fmla="*/ 8996988 w 12192000"/>
              <a:gd name="connsiteY6938" fmla="*/ 2755814 h 6858000"/>
              <a:gd name="connsiteX6939" fmla="*/ 8988867 w 12192000"/>
              <a:gd name="connsiteY6939" fmla="*/ 2758242 h 6858000"/>
              <a:gd name="connsiteX6940" fmla="*/ 8983700 w 12192000"/>
              <a:gd name="connsiteY6940" fmla="*/ 2756623 h 6858000"/>
              <a:gd name="connsiteX6941" fmla="*/ 8972626 w 12192000"/>
              <a:gd name="connsiteY6941" fmla="*/ 2755814 h 6858000"/>
              <a:gd name="connsiteX6942" fmla="*/ 8965982 w 12192000"/>
              <a:gd name="connsiteY6942" fmla="*/ 2761480 h 6858000"/>
              <a:gd name="connsiteX6943" fmla="*/ 8961552 w 12192000"/>
              <a:gd name="connsiteY6943" fmla="*/ 2763099 h 6858000"/>
              <a:gd name="connsiteX6944" fmla="*/ 8960814 w 12192000"/>
              <a:gd name="connsiteY6944" fmla="*/ 2758647 h 6858000"/>
              <a:gd name="connsiteX6945" fmla="*/ 8949740 w 12192000"/>
              <a:gd name="connsiteY6945" fmla="*/ 2759456 h 6858000"/>
              <a:gd name="connsiteX6946" fmla="*/ 8934976 w 12192000"/>
              <a:gd name="connsiteY6946" fmla="*/ 2767550 h 6858000"/>
              <a:gd name="connsiteX6947" fmla="*/ 8930546 w 12192000"/>
              <a:gd name="connsiteY6947" fmla="*/ 2765527 h 6858000"/>
              <a:gd name="connsiteX6948" fmla="*/ 8931284 w 12192000"/>
              <a:gd name="connsiteY6948" fmla="*/ 2759051 h 6858000"/>
              <a:gd name="connsiteX6949" fmla="*/ 8922425 w 12192000"/>
              <a:gd name="connsiteY6949" fmla="*/ 2759051 h 6858000"/>
              <a:gd name="connsiteX6950" fmla="*/ 8920211 w 12192000"/>
              <a:gd name="connsiteY6950" fmla="*/ 2763099 h 6858000"/>
              <a:gd name="connsiteX6951" fmla="*/ 8912828 w 12192000"/>
              <a:gd name="connsiteY6951" fmla="*/ 2766741 h 6858000"/>
              <a:gd name="connsiteX6952" fmla="*/ 8895849 w 12192000"/>
              <a:gd name="connsiteY6952" fmla="*/ 2761075 h 6858000"/>
              <a:gd name="connsiteX6953" fmla="*/ 8884037 w 12192000"/>
              <a:gd name="connsiteY6953" fmla="*/ 2757028 h 6858000"/>
              <a:gd name="connsiteX6954" fmla="*/ 8878869 w 12192000"/>
              <a:gd name="connsiteY6954" fmla="*/ 2748934 h 6858000"/>
              <a:gd name="connsiteX6955" fmla="*/ 8872225 w 12192000"/>
              <a:gd name="connsiteY6955" fmla="*/ 2750148 h 6858000"/>
              <a:gd name="connsiteX6956" fmla="*/ 8870010 w 12192000"/>
              <a:gd name="connsiteY6956" fmla="*/ 2758242 h 6858000"/>
              <a:gd name="connsiteX6957" fmla="*/ 8867057 w 12192000"/>
              <a:gd name="connsiteY6957" fmla="*/ 2758242 h 6858000"/>
              <a:gd name="connsiteX6958" fmla="*/ 8859675 w 12192000"/>
              <a:gd name="connsiteY6958" fmla="*/ 2752981 h 6858000"/>
              <a:gd name="connsiteX6959" fmla="*/ 8855245 w 12192000"/>
              <a:gd name="connsiteY6959" fmla="*/ 2754195 h 6858000"/>
              <a:gd name="connsiteX6960" fmla="*/ 8847125 w 12192000"/>
              <a:gd name="connsiteY6960" fmla="*/ 2751362 h 6858000"/>
              <a:gd name="connsiteX6961" fmla="*/ 8824977 w 12192000"/>
              <a:gd name="connsiteY6961" fmla="*/ 2750957 h 6858000"/>
              <a:gd name="connsiteX6962" fmla="*/ 8809474 w 12192000"/>
              <a:gd name="connsiteY6962" fmla="*/ 2744482 h 6858000"/>
              <a:gd name="connsiteX6963" fmla="*/ 8782159 w 12192000"/>
              <a:gd name="connsiteY6963" fmla="*/ 2746101 h 6858000"/>
              <a:gd name="connsiteX6964" fmla="*/ 8768871 w 12192000"/>
              <a:gd name="connsiteY6964" fmla="*/ 2734769 h 6858000"/>
              <a:gd name="connsiteX6965" fmla="*/ 8764441 w 12192000"/>
              <a:gd name="connsiteY6965" fmla="*/ 2734364 h 6858000"/>
              <a:gd name="connsiteX6966" fmla="*/ 8753368 w 12192000"/>
              <a:gd name="connsiteY6966" fmla="*/ 2743672 h 6858000"/>
              <a:gd name="connsiteX6967" fmla="*/ 8743770 w 12192000"/>
              <a:gd name="connsiteY6967" fmla="*/ 2736792 h 6858000"/>
              <a:gd name="connsiteX6968" fmla="*/ 8732697 w 12192000"/>
              <a:gd name="connsiteY6968" fmla="*/ 2737197 h 6858000"/>
              <a:gd name="connsiteX6969" fmla="*/ 8706120 w 12192000"/>
              <a:gd name="connsiteY6969" fmla="*/ 2737602 h 6858000"/>
              <a:gd name="connsiteX6970" fmla="*/ 8704643 w 12192000"/>
              <a:gd name="connsiteY6970" fmla="*/ 2732745 h 6858000"/>
              <a:gd name="connsiteX6971" fmla="*/ 8698738 w 12192000"/>
              <a:gd name="connsiteY6971" fmla="*/ 2729103 h 6858000"/>
              <a:gd name="connsiteX6972" fmla="*/ 8697999 w 12192000"/>
              <a:gd name="connsiteY6972" fmla="*/ 2716961 h 6858000"/>
              <a:gd name="connsiteX6973" fmla="*/ 8688402 w 12192000"/>
              <a:gd name="connsiteY6973" fmla="*/ 2699558 h 6858000"/>
              <a:gd name="connsiteX6974" fmla="*/ 8683234 w 12192000"/>
              <a:gd name="connsiteY6974" fmla="*/ 2682965 h 6858000"/>
              <a:gd name="connsiteX6975" fmla="*/ 8673637 w 12192000"/>
              <a:gd name="connsiteY6975" fmla="*/ 2671228 h 6858000"/>
              <a:gd name="connsiteX6976" fmla="*/ 8672899 w 12192000"/>
              <a:gd name="connsiteY6976" fmla="*/ 2666372 h 6858000"/>
              <a:gd name="connsiteX6977" fmla="*/ 8668470 w 12192000"/>
              <a:gd name="connsiteY6977" fmla="*/ 2666777 h 6858000"/>
              <a:gd name="connsiteX6978" fmla="*/ 8668470 w 12192000"/>
              <a:gd name="connsiteY6978" fmla="*/ 2663539 h 6858000"/>
              <a:gd name="connsiteX6979" fmla="*/ 8651490 w 12192000"/>
              <a:gd name="connsiteY6979" fmla="*/ 2661515 h 6858000"/>
              <a:gd name="connsiteX6980" fmla="*/ 8641155 w 12192000"/>
              <a:gd name="connsiteY6980" fmla="*/ 2664348 h 6858000"/>
              <a:gd name="connsiteX6981" fmla="*/ 8627866 w 12192000"/>
              <a:gd name="connsiteY6981" fmla="*/ 2673252 h 6858000"/>
              <a:gd name="connsiteX6982" fmla="*/ 8617531 w 12192000"/>
              <a:gd name="connsiteY6982" fmla="*/ 2673657 h 6858000"/>
              <a:gd name="connsiteX6983" fmla="*/ 8616792 w 12192000"/>
              <a:gd name="connsiteY6983" fmla="*/ 2669610 h 6858000"/>
              <a:gd name="connsiteX6984" fmla="*/ 8616054 w 12192000"/>
              <a:gd name="connsiteY6984" fmla="*/ 2674466 h 6858000"/>
              <a:gd name="connsiteX6985" fmla="*/ 8595383 w 12192000"/>
              <a:gd name="connsiteY6985" fmla="*/ 2686608 h 6858000"/>
              <a:gd name="connsiteX6986" fmla="*/ 8578404 w 12192000"/>
              <a:gd name="connsiteY6986" fmla="*/ 2699558 h 6858000"/>
              <a:gd name="connsiteX6987" fmla="*/ 8558471 w 12192000"/>
              <a:gd name="connsiteY6987" fmla="*/ 2687417 h 6858000"/>
              <a:gd name="connsiteX6988" fmla="*/ 8542230 w 12192000"/>
              <a:gd name="connsiteY6988" fmla="*/ 2683775 h 6858000"/>
              <a:gd name="connsiteX6989" fmla="*/ 8529680 w 12192000"/>
              <a:gd name="connsiteY6989" fmla="*/ 2685393 h 6858000"/>
              <a:gd name="connsiteX6990" fmla="*/ 8525250 w 12192000"/>
              <a:gd name="connsiteY6990" fmla="*/ 2687822 h 6858000"/>
              <a:gd name="connsiteX6991" fmla="*/ 8507532 w 12192000"/>
              <a:gd name="connsiteY6991" fmla="*/ 2673657 h 6858000"/>
              <a:gd name="connsiteX6992" fmla="*/ 8499412 w 12192000"/>
              <a:gd name="connsiteY6992" fmla="*/ 2672443 h 6858000"/>
              <a:gd name="connsiteX6993" fmla="*/ 8491291 w 12192000"/>
              <a:gd name="connsiteY6993" fmla="*/ 2667586 h 6858000"/>
              <a:gd name="connsiteX6994" fmla="*/ 8480217 w 12192000"/>
              <a:gd name="connsiteY6994" fmla="*/ 2665158 h 6858000"/>
              <a:gd name="connsiteX6995" fmla="*/ 8465452 w 12192000"/>
              <a:gd name="connsiteY6995" fmla="*/ 2650993 h 6858000"/>
              <a:gd name="connsiteX6996" fmla="*/ 8471358 w 12192000"/>
              <a:gd name="connsiteY6996" fmla="*/ 2646136 h 6858000"/>
              <a:gd name="connsiteX6997" fmla="*/ 8469882 w 12192000"/>
              <a:gd name="connsiteY6997" fmla="*/ 2642089 h 6858000"/>
              <a:gd name="connsiteX6998" fmla="*/ 8460285 w 12192000"/>
              <a:gd name="connsiteY6998" fmla="*/ 2641279 h 6858000"/>
              <a:gd name="connsiteX6999" fmla="*/ 8458070 w 12192000"/>
              <a:gd name="connsiteY6999" fmla="*/ 2638042 h 6858000"/>
              <a:gd name="connsiteX7000" fmla="*/ 8442567 w 12192000"/>
              <a:gd name="connsiteY7000" fmla="*/ 2637232 h 6858000"/>
              <a:gd name="connsiteX7001" fmla="*/ 8437399 w 12192000"/>
              <a:gd name="connsiteY7001" fmla="*/ 2632376 h 6858000"/>
              <a:gd name="connsiteX7002" fmla="*/ 8424111 w 12192000"/>
              <a:gd name="connsiteY7002" fmla="*/ 2628329 h 6858000"/>
              <a:gd name="connsiteX7003" fmla="*/ 8406393 w 12192000"/>
              <a:gd name="connsiteY7003" fmla="*/ 2630352 h 6858000"/>
              <a:gd name="connsiteX7004" fmla="*/ 8396058 w 12192000"/>
              <a:gd name="connsiteY7004" fmla="*/ 2624686 h 6858000"/>
              <a:gd name="connsiteX7005" fmla="*/ 8381293 w 12192000"/>
              <a:gd name="connsiteY7005" fmla="*/ 2593523 h 6858000"/>
              <a:gd name="connsiteX7006" fmla="*/ 8379078 w 12192000"/>
              <a:gd name="connsiteY7006" fmla="*/ 2586238 h 6858000"/>
              <a:gd name="connsiteX7007" fmla="*/ 8374648 w 12192000"/>
              <a:gd name="connsiteY7007" fmla="*/ 2587857 h 6858000"/>
              <a:gd name="connsiteX7008" fmla="*/ 8365790 w 12192000"/>
              <a:gd name="connsiteY7008" fmla="*/ 2580977 h 6858000"/>
              <a:gd name="connsiteX7009" fmla="*/ 8368004 w 12192000"/>
              <a:gd name="connsiteY7009" fmla="*/ 2578549 h 6858000"/>
              <a:gd name="connsiteX7010" fmla="*/ 8370957 w 12192000"/>
              <a:gd name="connsiteY7010" fmla="*/ 2580572 h 6858000"/>
              <a:gd name="connsiteX7011" fmla="*/ 8374648 w 12192000"/>
              <a:gd name="connsiteY7011" fmla="*/ 2580572 h 6858000"/>
              <a:gd name="connsiteX7012" fmla="*/ 8369481 w 12192000"/>
              <a:gd name="connsiteY7012" fmla="*/ 2572073 h 6858000"/>
              <a:gd name="connsiteX7013" fmla="*/ 8362098 w 12192000"/>
              <a:gd name="connsiteY7013" fmla="*/ 2573287 h 6858000"/>
              <a:gd name="connsiteX7014" fmla="*/ 8356931 w 12192000"/>
              <a:gd name="connsiteY7014" fmla="*/ 2570050 h 6858000"/>
              <a:gd name="connsiteX7015" fmla="*/ 8355454 w 12192000"/>
              <a:gd name="connsiteY7015" fmla="*/ 2555885 h 6858000"/>
              <a:gd name="connsiteX7016" fmla="*/ 8336998 w 12192000"/>
              <a:gd name="connsiteY7016" fmla="*/ 2535649 h 6858000"/>
              <a:gd name="connsiteX7017" fmla="*/ 8336260 w 12192000"/>
              <a:gd name="connsiteY7017" fmla="*/ 2526745 h 6858000"/>
              <a:gd name="connsiteX7018" fmla="*/ 8325924 w 12192000"/>
              <a:gd name="connsiteY7018" fmla="*/ 2514199 h 6858000"/>
              <a:gd name="connsiteX7019" fmla="*/ 8320018 w 12192000"/>
              <a:gd name="connsiteY7019" fmla="*/ 2511771 h 6858000"/>
              <a:gd name="connsiteX7020" fmla="*/ 8304515 w 12192000"/>
              <a:gd name="connsiteY7020" fmla="*/ 2523508 h 6858000"/>
              <a:gd name="connsiteX7021" fmla="*/ 8300086 w 12192000"/>
              <a:gd name="connsiteY7021" fmla="*/ 2523103 h 6858000"/>
              <a:gd name="connsiteX7022" fmla="*/ 8294918 w 12192000"/>
              <a:gd name="connsiteY7022" fmla="*/ 2514604 h 6858000"/>
              <a:gd name="connsiteX7023" fmla="*/ 8290489 w 12192000"/>
              <a:gd name="connsiteY7023" fmla="*/ 2516627 h 6858000"/>
              <a:gd name="connsiteX7024" fmla="*/ 8279415 w 12192000"/>
              <a:gd name="connsiteY7024" fmla="*/ 2511771 h 6858000"/>
              <a:gd name="connsiteX7025" fmla="*/ 8280892 w 12192000"/>
              <a:gd name="connsiteY7025" fmla="*/ 2506510 h 6858000"/>
              <a:gd name="connsiteX7026" fmla="*/ 8282368 w 12192000"/>
              <a:gd name="connsiteY7026" fmla="*/ 2501248 h 6858000"/>
              <a:gd name="connsiteX7027" fmla="*/ 8280153 w 12192000"/>
              <a:gd name="connsiteY7027" fmla="*/ 2504081 h 6858000"/>
              <a:gd name="connsiteX7028" fmla="*/ 8273509 w 12192000"/>
              <a:gd name="connsiteY7028" fmla="*/ 2504081 h 6858000"/>
              <a:gd name="connsiteX7029" fmla="*/ 8266865 w 12192000"/>
              <a:gd name="connsiteY7029" fmla="*/ 2503677 h 6858000"/>
              <a:gd name="connsiteX7030" fmla="*/ 8274986 w 12192000"/>
              <a:gd name="connsiteY7030" fmla="*/ 2509343 h 6858000"/>
              <a:gd name="connsiteX7031" fmla="*/ 8274247 w 12192000"/>
              <a:gd name="connsiteY7031" fmla="*/ 2517842 h 6858000"/>
              <a:gd name="connsiteX7032" fmla="*/ 8268341 w 12192000"/>
              <a:gd name="connsiteY7032" fmla="*/ 2522293 h 6858000"/>
              <a:gd name="connsiteX7033" fmla="*/ 8262435 w 12192000"/>
              <a:gd name="connsiteY7033" fmla="*/ 2522698 h 6858000"/>
              <a:gd name="connsiteX7034" fmla="*/ 8255053 w 12192000"/>
              <a:gd name="connsiteY7034" fmla="*/ 2513794 h 6858000"/>
              <a:gd name="connsiteX7035" fmla="*/ 8255791 w 12192000"/>
              <a:gd name="connsiteY7035" fmla="*/ 2510961 h 6858000"/>
              <a:gd name="connsiteX7036" fmla="*/ 8250624 w 12192000"/>
              <a:gd name="connsiteY7036" fmla="*/ 2512580 h 6858000"/>
              <a:gd name="connsiteX7037" fmla="*/ 8245456 w 12192000"/>
              <a:gd name="connsiteY7037" fmla="*/ 2514604 h 6858000"/>
              <a:gd name="connsiteX7038" fmla="*/ 8240288 w 12192000"/>
              <a:gd name="connsiteY7038" fmla="*/ 2525531 h 6858000"/>
              <a:gd name="connsiteX7039" fmla="*/ 8239550 w 12192000"/>
              <a:gd name="connsiteY7039" fmla="*/ 2527959 h 6858000"/>
              <a:gd name="connsiteX7040" fmla="*/ 8243979 w 12192000"/>
              <a:gd name="connsiteY7040" fmla="*/ 2548600 h 6858000"/>
              <a:gd name="connsiteX7041" fmla="*/ 8215926 w 12192000"/>
              <a:gd name="connsiteY7041" fmla="*/ 2553456 h 6858000"/>
              <a:gd name="connsiteX7042" fmla="*/ 8235120 w 12192000"/>
              <a:gd name="connsiteY7042" fmla="*/ 2565598 h 6858000"/>
              <a:gd name="connsiteX7043" fmla="*/ 8237335 w 12192000"/>
              <a:gd name="connsiteY7043" fmla="*/ 2561146 h 6858000"/>
              <a:gd name="connsiteX7044" fmla="*/ 8241026 w 12192000"/>
              <a:gd name="connsiteY7044" fmla="*/ 2568431 h 6858000"/>
              <a:gd name="connsiteX7045" fmla="*/ 8241026 w 12192000"/>
              <a:gd name="connsiteY7045" fmla="*/ 2575716 h 6858000"/>
              <a:gd name="connsiteX7046" fmla="*/ 8246932 w 12192000"/>
              <a:gd name="connsiteY7046" fmla="*/ 2581786 h 6858000"/>
              <a:gd name="connsiteX7047" fmla="*/ 8244718 w 12192000"/>
              <a:gd name="connsiteY7047" fmla="*/ 2581786 h 6858000"/>
              <a:gd name="connsiteX7048" fmla="*/ 8243241 w 12192000"/>
              <a:gd name="connsiteY7048" fmla="*/ 2583001 h 6858000"/>
              <a:gd name="connsiteX7049" fmla="*/ 8248409 w 12192000"/>
              <a:gd name="connsiteY7049" fmla="*/ 2588667 h 6858000"/>
              <a:gd name="connsiteX7050" fmla="*/ 8252100 w 12192000"/>
              <a:gd name="connsiteY7050" fmla="*/ 2593118 h 6858000"/>
              <a:gd name="connsiteX7051" fmla="*/ 8255791 w 12192000"/>
              <a:gd name="connsiteY7051" fmla="*/ 2591500 h 6858000"/>
              <a:gd name="connsiteX7052" fmla="*/ 8255791 w 12192000"/>
              <a:gd name="connsiteY7052" fmla="*/ 2599189 h 6858000"/>
              <a:gd name="connsiteX7053" fmla="*/ 8261697 w 12192000"/>
              <a:gd name="connsiteY7053" fmla="*/ 2602427 h 6858000"/>
              <a:gd name="connsiteX7054" fmla="*/ 8266865 w 12192000"/>
              <a:gd name="connsiteY7054" fmla="*/ 2613354 h 6858000"/>
              <a:gd name="connsiteX7055" fmla="*/ 8276462 w 12192000"/>
              <a:gd name="connsiteY7055" fmla="*/ 2636828 h 6858000"/>
              <a:gd name="connsiteX7056" fmla="*/ 8293442 w 12192000"/>
              <a:gd name="connsiteY7056" fmla="*/ 2640470 h 6858000"/>
              <a:gd name="connsiteX7057" fmla="*/ 8301562 w 12192000"/>
              <a:gd name="connsiteY7057" fmla="*/ 2642089 h 6858000"/>
              <a:gd name="connsiteX7058" fmla="*/ 8305992 w 12192000"/>
              <a:gd name="connsiteY7058" fmla="*/ 2647755 h 6858000"/>
              <a:gd name="connsiteX7059" fmla="*/ 8301562 w 12192000"/>
              <a:gd name="connsiteY7059" fmla="*/ 2644922 h 6858000"/>
              <a:gd name="connsiteX7060" fmla="*/ 8298609 w 12192000"/>
              <a:gd name="connsiteY7060" fmla="*/ 2645731 h 6858000"/>
              <a:gd name="connsiteX7061" fmla="*/ 8297871 w 12192000"/>
              <a:gd name="connsiteY7061" fmla="*/ 2648969 h 6858000"/>
              <a:gd name="connsiteX7062" fmla="*/ 8305254 w 12192000"/>
              <a:gd name="connsiteY7062" fmla="*/ 2656254 h 6858000"/>
              <a:gd name="connsiteX7063" fmla="*/ 8311160 w 12192000"/>
              <a:gd name="connsiteY7063" fmla="*/ 2656659 h 6858000"/>
              <a:gd name="connsiteX7064" fmla="*/ 8327401 w 12192000"/>
              <a:gd name="connsiteY7064" fmla="*/ 2678109 h 6858000"/>
              <a:gd name="connsiteX7065" fmla="*/ 8331830 w 12192000"/>
              <a:gd name="connsiteY7065" fmla="*/ 2678109 h 6858000"/>
              <a:gd name="connsiteX7066" fmla="*/ 8338475 w 12192000"/>
              <a:gd name="connsiteY7066" fmla="*/ 2687012 h 6858000"/>
              <a:gd name="connsiteX7067" fmla="*/ 8338475 w 12192000"/>
              <a:gd name="connsiteY7067" fmla="*/ 2692274 h 6858000"/>
              <a:gd name="connsiteX7068" fmla="*/ 8347333 w 12192000"/>
              <a:gd name="connsiteY7068" fmla="*/ 2714533 h 6858000"/>
              <a:gd name="connsiteX7069" fmla="*/ 8347333 w 12192000"/>
              <a:gd name="connsiteY7069" fmla="*/ 2719794 h 6858000"/>
              <a:gd name="connsiteX7070" fmla="*/ 8341428 w 12192000"/>
              <a:gd name="connsiteY7070" fmla="*/ 2718580 h 6858000"/>
              <a:gd name="connsiteX7071" fmla="*/ 8348072 w 12192000"/>
              <a:gd name="connsiteY7071" fmla="*/ 2729507 h 6858000"/>
              <a:gd name="connsiteX7072" fmla="*/ 8373172 w 12192000"/>
              <a:gd name="connsiteY7072" fmla="*/ 2758647 h 6858000"/>
              <a:gd name="connsiteX7073" fmla="*/ 8375387 w 12192000"/>
              <a:gd name="connsiteY7073" fmla="*/ 2770788 h 6858000"/>
              <a:gd name="connsiteX7074" fmla="*/ 8384246 w 12192000"/>
              <a:gd name="connsiteY7074" fmla="*/ 2781311 h 6858000"/>
              <a:gd name="connsiteX7075" fmla="*/ 8386460 w 12192000"/>
              <a:gd name="connsiteY7075" fmla="*/ 2779692 h 6858000"/>
              <a:gd name="connsiteX7076" fmla="*/ 8389413 w 12192000"/>
              <a:gd name="connsiteY7076" fmla="*/ 2778073 h 6858000"/>
              <a:gd name="connsiteX7077" fmla="*/ 8389413 w 12192000"/>
              <a:gd name="connsiteY7077" fmla="*/ 2768765 h 6858000"/>
              <a:gd name="connsiteX7078" fmla="*/ 8385722 w 12192000"/>
              <a:gd name="connsiteY7078" fmla="*/ 2765122 h 6858000"/>
              <a:gd name="connsiteX7079" fmla="*/ 8383507 w 12192000"/>
              <a:gd name="connsiteY7079" fmla="*/ 2758242 h 6858000"/>
              <a:gd name="connsiteX7080" fmla="*/ 8384984 w 12192000"/>
              <a:gd name="connsiteY7080" fmla="*/ 2744482 h 6858000"/>
              <a:gd name="connsiteX7081" fmla="*/ 8389413 w 12192000"/>
              <a:gd name="connsiteY7081" fmla="*/ 2744482 h 6858000"/>
              <a:gd name="connsiteX7082" fmla="*/ 8391628 w 12192000"/>
              <a:gd name="connsiteY7082" fmla="*/ 2746101 h 6858000"/>
              <a:gd name="connsiteX7083" fmla="*/ 8389413 w 12192000"/>
              <a:gd name="connsiteY7083" fmla="*/ 2732340 h 6858000"/>
              <a:gd name="connsiteX7084" fmla="*/ 8391628 w 12192000"/>
              <a:gd name="connsiteY7084" fmla="*/ 2732340 h 6858000"/>
              <a:gd name="connsiteX7085" fmla="*/ 8389413 w 12192000"/>
              <a:gd name="connsiteY7085" fmla="*/ 2725055 h 6858000"/>
              <a:gd name="connsiteX7086" fmla="*/ 8393105 w 12192000"/>
              <a:gd name="connsiteY7086" fmla="*/ 2722627 h 6858000"/>
              <a:gd name="connsiteX7087" fmla="*/ 8393105 w 12192000"/>
              <a:gd name="connsiteY7087" fmla="*/ 2718985 h 6858000"/>
              <a:gd name="connsiteX7088" fmla="*/ 8396796 w 12192000"/>
              <a:gd name="connsiteY7088" fmla="*/ 2718580 h 6858000"/>
              <a:gd name="connsiteX7089" fmla="*/ 8398272 w 12192000"/>
              <a:gd name="connsiteY7089" fmla="*/ 2714128 h 6858000"/>
              <a:gd name="connsiteX7090" fmla="*/ 8401963 w 12192000"/>
              <a:gd name="connsiteY7090" fmla="*/ 2714128 h 6858000"/>
              <a:gd name="connsiteX7091" fmla="*/ 8410822 w 12192000"/>
              <a:gd name="connsiteY7091" fmla="*/ 2720604 h 6858000"/>
              <a:gd name="connsiteX7092" fmla="*/ 8411561 w 12192000"/>
              <a:gd name="connsiteY7092" fmla="*/ 2725460 h 6858000"/>
              <a:gd name="connsiteX7093" fmla="*/ 8415252 w 12192000"/>
              <a:gd name="connsiteY7093" fmla="*/ 2725460 h 6858000"/>
              <a:gd name="connsiteX7094" fmla="*/ 8417467 w 12192000"/>
              <a:gd name="connsiteY7094" fmla="*/ 2728698 h 6858000"/>
              <a:gd name="connsiteX7095" fmla="*/ 8413775 w 12192000"/>
              <a:gd name="connsiteY7095" fmla="*/ 2743672 h 6858000"/>
              <a:gd name="connsiteX7096" fmla="*/ 8411561 w 12192000"/>
              <a:gd name="connsiteY7096" fmla="*/ 2743672 h 6858000"/>
              <a:gd name="connsiteX7097" fmla="*/ 8413775 w 12192000"/>
              <a:gd name="connsiteY7097" fmla="*/ 2759051 h 6858000"/>
              <a:gd name="connsiteX7098" fmla="*/ 8416728 w 12192000"/>
              <a:gd name="connsiteY7098" fmla="*/ 2759051 h 6858000"/>
              <a:gd name="connsiteX7099" fmla="*/ 8422634 w 12192000"/>
              <a:gd name="connsiteY7099" fmla="*/ 2768360 h 6858000"/>
              <a:gd name="connsiteX7100" fmla="*/ 8418943 w 12192000"/>
              <a:gd name="connsiteY7100" fmla="*/ 2790619 h 6858000"/>
              <a:gd name="connsiteX7101" fmla="*/ 8413037 w 12192000"/>
              <a:gd name="connsiteY7101" fmla="*/ 2791833 h 6858000"/>
              <a:gd name="connsiteX7102" fmla="*/ 8413037 w 12192000"/>
              <a:gd name="connsiteY7102" fmla="*/ 2792238 h 6858000"/>
              <a:gd name="connsiteX7103" fmla="*/ 8414514 w 12192000"/>
              <a:gd name="connsiteY7103" fmla="*/ 2794262 h 6858000"/>
              <a:gd name="connsiteX7104" fmla="*/ 8422634 w 12192000"/>
              <a:gd name="connsiteY7104" fmla="*/ 2793452 h 6858000"/>
              <a:gd name="connsiteX7105" fmla="*/ 8418205 w 12192000"/>
              <a:gd name="connsiteY7105" fmla="*/ 2798713 h 6858000"/>
              <a:gd name="connsiteX7106" fmla="*/ 8417467 w 12192000"/>
              <a:gd name="connsiteY7106" fmla="*/ 2803165 h 6858000"/>
              <a:gd name="connsiteX7107" fmla="*/ 8422634 w 12192000"/>
              <a:gd name="connsiteY7107" fmla="*/ 2810450 h 6858000"/>
              <a:gd name="connsiteX7108" fmla="*/ 8424849 w 12192000"/>
              <a:gd name="connsiteY7108" fmla="*/ 2809641 h 6858000"/>
              <a:gd name="connsiteX7109" fmla="*/ 8429279 w 12192000"/>
              <a:gd name="connsiteY7109" fmla="*/ 2812069 h 6858000"/>
              <a:gd name="connsiteX7110" fmla="*/ 8432970 w 12192000"/>
              <a:gd name="connsiteY7110" fmla="*/ 2807617 h 6858000"/>
              <a:gd name="connsiteX7111" fmla="*/ 8436661 w 12192000"/>
              <a:gd name="connsiteY7111" fmla="*/ 2828662 h 6858000"/>
              <a:gd name="connsiteX7112" fmla="*/ 8444043 w 12192000"/>
              <a:gd name="connsiteY7112" fmla="*/ 2825425 h 6858000"/>
              <a:gd name="connsiteX7113" fmla="*/ 8451426 w 12192000"/>
              <a:gd name="connsiteY7113" fmla="*/ 2826234 h 6858000"/>
              <a:gd name="connsiteX7114" fmla="*/ 8459547 w 12192000"/>
              <a:gd name="connsiteY7114" fmla="*/ 2828258 h 6858000"/>
              <a:gd name="connsiteX7115" fmla="*/ 8480217 w 12192000"/>
              <a:gd name="connsiteY7115" fmla="*/ 2813688 h 6858000"/>
              <a:gd name="connsiteX7116" fmla="*/ 8497197 w 12192000"/>
              <a:gd name="connsiteY7116" fmla="*/ 2817330 h 6858000"/>
              <a:gd name="connsiteX7117" fmla="*/ 8503841 w 12192000"/>
              <a:gd name="connsiteY7117" fmla="*/ 2815711 h 6858000"/>
              <a:gd name="connsiteX7118" fmla="*/ 8508271 w 12192000"/>
              <a:gd name="connsiteY7118" fmla="*/ 2817735 h 6858000"/>
              <a:gd name="connsiteX7119" fmla="*/ 8517868 w 12192000"/>
              <a:gd name="connsiteY7119" fmla="*/ 2817330 h 6858000"/>
              <a:gd name="connsiteX7120" fmla="*/ 8522297 w 12192000"/>
              <a:gd name="connsiteY7120" fmla="*/ 2822187 h 6858000"/>
              <a:gd name="connsiteX7121" fmla="*/ 8533371 w 12192000"/>
              <a:gd name="connsiteY7121" fmla="*/ 2821377 h 6858000"/>
              <a:gd name="connsiteX7122" fmla="*/ 8548136 w 12192000"/>
              <a:gd name="connsiteY7122" fmla="*/ 2818949 h 6858000"/>
              <a:gd name="connsiteX7123" fmla="*/ 8549612 w 12192000"/>
              <a:gd name="connsiteY7123" fmla="*/ 2814902 h 6858000"/>
              <a:gd name="connsiteX7124" fmla="*/ 8553303 w 12192000"/>
              <a:gd name="connsiteY7124" fmla="*/ 2814093 h 6858000"/>
              <a:gd name="connsiteX7125" fmla="*/ 8552565 w 12192000"/>
              <a:gd name="connsiteY7125" fmla="*/ 2806808 h 6858000"/>
              <a:gd name="connsiteX7126" fmla="*/ 8558471 w 12192000"/>
              <a:gd name="connsiteY7126" fmla="*/ 2806808 h 6858000"/>
              <a:gd name="connsiteX7127" fmla="*/ 8562901 w 12192000"/>
              <a:gd name="connsiteY7127" fmla="*/ 2803975 h 6858000"/>
              <a:gd name="connsiteX7128" fmla="*/ 8567330 w 12192000"/>
              <a:gd name="connsiteY7128" fmla="*/ 2809641 h 6858000"/>
              <a:gd name="connsiteX7129" fmla="*/ 8579880 w 12192000"/>
              <a:gd name="connsiteY7129" fmla="*/ 2797499 h 6858000"/>
              <a:gd name="connsiteX7130" fmla="*/ 8577666 w 12192000"/>
              <a:gd name="connsiteY7130" fmla="*/ 2791833 h 6858000"/>
              <a:gd name="connsiteX7131" fmla="*/ 8573236 w 12192000"/>
              <a:gd name="connsiteY7131" fmla="*/ 2790214 h 6858000"/>
              <a:gd name="connsiteX7132" fmla="*/ 8577666 w 12192000"/>
              <a:gd name="connsiteY7132" fmla="*/ 2783739 h 6858000"/>
              <a:gd name="connsiteX7133" fmla="*/ 8606457 w 12192000"/>
              <a:gd name="connsiteY7133" fmla="*/ 2761075 h 6858000"/>
              <a:gd name="connsiteX7134" fmla="*/ 8606457 w 12192000"/>
              <a:gd name="connsiteY7134" fmla="*/ 2748529 h 6858000"/>
              <a:gd name="connsiteX7135" fmla="*/ 8637463 w 12192000"/>
              <a:gd name="connsiteY7135" fmla="*/ 2731531 h 6858000"/>
              <a:gd name="connsiteX7136" fmla="*/ 8640416 w 12192000"/>
              <a:gd name="connsiteY7136" fmla="*/ 2727079 h 6858000"/>
              <a:gd name="connsiteX7137" fmla="*/ 8640416 w 12192000"/>
              <a:gd name="connsiteY7137" fmla="*/ 2720199 h 6858000"/>
              <a:gd name="connsiteX7138" fmla="*/ 8640416 w 12192000"/>
              <a:gd name="connsiteY7138" fmla="*/ 2716152 h 6858000"/>
              <a:gd name="connsiteX7139" fmla="*/ 8641893 w 12192000"/>
              <a:gd name="connsiteY7139" fmla="*/ 2712105 h 6858000"/>
              <a:gd name="connsiteX7140" fmla="*/ 8644846 w 12192000"/>
              <a:gd name="connsiteY7140" fmla="*/ 2714938 h 6858000"/>
              <a:gd name="connsiteX7141" fmla="*/ 8647060 w 12192000"/>
              <a:gd name="connsiteY7141" fmla="*/ 2712105 h 6858000"/>
              <a:gd name="connsiteX7142" fmla="*/ 8649275 w 12192000"/>
              <a:gd name="connsiteY7142" fmla="*/ 2699558 h 6858000"/>
              <a:gd name="connsiteX7143" fmla="*/ 8653705 w 12192000"/>
              <a:gd name="connsiteY7143" fmla="*/ 2699963 h 6858000"/>
              <a:gd name="connsiteX7144" fmla="*/ 8657396 w 12192000"/>
              <a:gd name="connsiteY7144" fmla="*/ 2698749 h 6858000"/>
              <a:gd name="connsiteX7145" fmla="*/ 8659611 w 12192000"/>
              <a:gd name="connsiteY7145" fmla="*/ 2702391 h 6858000"/>
              <a:gd name="connsiteX7146" fmla="*/ 8657396 w 12192000"/>
              <a:gd name="connsiteY7146" fmla="*/ 2701987 h 6858000"/>
              <a:gd name="connsiteX7147" fmla="*/ 8655181 w 12192000"/>
              <a:gd name="connsiteY7147" fmla="*/ 2703606 h 6858000"/>
              <a:gd name="connsiteX7148" fmla="*/ 8658134 w 12192000"/>
              <a:gd name="connsiteY7148" fmla="*/ 2706439 h 6858000"/>
              <a:gd name="connsiteX7149" fmla="*/ 8655919 w 12192000"/>
              <a:gd name="connsiteY7149" fmla="*/ 2711700 h 6858000"/>
              <a:gd name="connsiteX7150" fmla="*/ 8658134 w 12192000"/>
              <a:gd name="connsiteY7150" fmla="*/ 2712914 h 6858000"/>
              <a:gd name="connsiteX7151" fmla="*/ 8656658 w 12192000"/>
              <a:gd name="connsiteY7151" fmla="*/ 2725865 h 6858000"/>
              <a:gd name="connsiteX7152" fmla="*/ 8652966 w 12192000"/>
              <a:gd name="connsiteY7152" fmla="*/ 2733150 h 6858000"/>
              <a:gd name="connsiteX7153" fmla="*/ 8652228 w 12192000"/>
              <a:gd name="connsiteY7153" fmla="*/ 2738816 h 6858000"/>
              <a:gd name="connsiteX7154" fmla="*/ 8652228 w 12192000"/>
              <a:gd name="connsiteY7154" fmla="*/ 2740030 h 6858000"/>
              <a:gd name="connsiteX7155" fmla="*/ 8655181 w 12192000"/>
              <a:gd name="connsiteY7155" fmla="*/ 2742053 h 6858000"/>
              <a:gd name="connsiteX7156" fmla="*/ 8659611 w 12192000"/>
              <a:gd name="connsiteY7156" fmla="*/ 2740839 h 6858000"/>
              <a:gd name="connsiteX7157" fmla="*/ 8661087 w 12192000"/>
              <a:gd name="connsiteY7157" fmla="*/ 2746910 h 6858000"/>
              <a:gd name="connsiteX7158" fmla="*/ 8662564 w 12192000"/>
              <a:gd name="connsiteY7158" fmla="*/ 2758242 h 6858000"/>
              <a:gd name="connsiteX7159" fmla="*/ 8664778 w 12192000"/>
              <a:gd name="connsiteY7159" fmla="*/ 2785763 h 6858000"/>
              <a:gd name="connsiteX7160" fmla="*/ 8681758 w 12192000"/>
              <a:gd name="connsiteY7160" fmla="*/ 2804784 h 6858000"/>
              <a:gd name="connsiteX7161" fmla="*/ 8683234 w 12192000"/>
              <a:gd name="connsiteY7161" fmla="*/ 2810855 h 6858000"/>
              <a:gd name="connsiteX7162" fmla="*/ 8710549 w 12192000"/>
              <a:gd name="connsiteY7162" fmla="*/ 2832305 h 6858000"/>
              <a:gd name="connsiteX7163" fmla="*/ 8723100 w 12192000"/>
              <a:gd name="connsiteY7163" fmla="*/ 2835542 h 6858000"/>
              <a:gd name="connsiteX7164" fmla="*/ 8729744 w 12192000"/>
              <a:gd name="connsiteY7164" fmla="*/ 2832709 h 6858000"/>
              <a:gd name="connsiteX7165" fmla="*/ 8739341 w 12192000"/>
              <a:gd name="connsiteY7165" fmla="*/ 2832305 h 6858000"/>
              <a:gd name="connsiteX7166" fmla="*/ 8761488 w 12192000"/>
              <a:gd name="connsiteY7166" fmla="*/ 2836352 h 6858000"/>
              <a:gd name="connsiteX7167" fmla="*/ 8774038 w 12192000"/>
              <a:gd name="connsiteY7167" fmla="*/ 2833924 h 6858000"/>
              <a:gd name="connsiteX7168" fmla="*/ 8780683 w 12192000"/>
              <a:gd name="connsiteY7168" fmla="*/ 2834328 h 6858000"/>
              <a:gd name="connsiteX7169" fmla="*/ 8794709 w 12192000"/>
              <a:gd name="connsiteY7169" fmla="*/ 2851326 h 6858000"/>
              <a:gd name="connsiteX7170" fmla="*/ 8798400 w 12192000"/>
              <a:gd name="connsiteY7170" fmla="*/ 2863063 h 6858000"/>
              <a:gd name="connsiteX7171" fmla="*/ 8806521 w 12192000"/>
              <a:gd name="connsiteY7171" fmla="*/ 2870348 h 6858000"/>
              <a:gd name="connsiteX7172" fmla="*/ 8811689 w 12192000"/>
              <a:gd name="connsiteY7172" fmla="*/ 2878847 h 6858000"/>
              <a:gd name="connsiteX7173" fmla="*/ 8830145 w 12192000"/>
              <a:gd name="connsiteY7173" fmla="*/ 2892607 h 6858000"/>
              <a:gd name="connsiteX7174" fmla="*/ 8839004 w 12192000"/>
              <a:gd name="connsiteY7174" fmla="*/ 2894226 h 6858000"/>
              <a:gd name="connsiteX7175" fmla="*/ 8841957 w 12192000"/>
              <a:gd name="connsiteY7175" fmla="*/ 2897464 h 6858000"/>
              <a:gd name="connsiteX7176" fmla="*/ 8841219 w 12192000"/>
              <a:gd name="connsiteY7176" fmla="*/ 2906368 h 6858000"/>
              <a:gd name="connsiteX7177" fmla="*/ 8835313 w 12192000"/>
              <a:gd name="connsiteY7177" fmla="*/ 2916081 h 6858000"/>
              <a:gd name="connsiteX7178" fmla="*/ 8836789 w 12192000"/>
              <a:gd name="connsiteY7178" fmla="*/ 2922151 h 6858000"/>
              <a:gd name="connsiteX7179" fmla="*/ 8834574 w 12192000"/>
              <a:gd name="connsiteY7179" fmla="*/ 2929032 h 6858000"/>
              <a:gd name="connsiteX7180" fmla="*/ 8816118 w 12192000"/>
              <a:gd name="connsiteY7180" fmla="*/ 2956147 h 6858000"/>
              <a:gd name="connsiteX7181" fmla="*/ 8804306 w 12192000"/>
              <a:gd name="connsiteY7181" fmla="*/ 2966265 h 6858000"/>
              <a:gd name="connsiteX7182" fmla="*/ 8798400 w 12192000"/>
              <a:gd name="connsiteY7182" fmla="*/ 2976788 h 6858000"/>
              <a:gd name="connsiteX7183" fmla="*/ 8793233 w 12192000"/>
              <a:gd name="connsiteY7183" fmla="*/ 2981644 h 6858000"/>
              <a:gd name="connsiteX7184" fmla="*/ 8787327 w 12192000"/>
              <a:gd name="connsiteY7184" fmla="*/ 2999047 h 6858000"/>
              <a:gd name="connsiteX7185" fmla="*/ 8781421 w 12192000"/>
              <a:gd name="connsiteY7185" fmla="*/ 2998642 h 6858000"/>
              <a:gd name="connsiteX7186" fmla="*/ 8776253 w 12192000"/>
              <a:gd name="connsiteY7186" fmla="*/ 2995809 h 6858000"/>
              <a:gd name="connsiteX7187" fmla="*/ 8776991 w 12192000"/>
              <a:gd name="connsiteY7187" fmla="*/ 2990953 h 6858000"/>
              <a:gd name="connsiteX7188" fmla="*/ 8779944 w 12192000"/>
              <a:gd name="connsiteY7188" fmla="*/ 2986501 h 6858000"/>
              <a:gd name="connsiteX7189" fmla="*/ 8774777 w 12192000"/>
              <a:gd name="connsiteY7189" fmla="*/ 2984882 h 6858000"/>
              <a:gd name="connsiteX7190" fmla="*/ 8770347 w 12192000"/>
              <a:gd name="connsiteY7190" fmla="*/ 2988525 h 6858000"/>
              <a:gd name="connsiteX7191" fmla="*/ 8764441 w 12192000"/>
              <a:gd name="connsiteY7191" fmla="*/ 2998642 h 6858000"/>
              <a:gd name="connsiteX7192" fmla="*/ 8762226 w 12192000"/>
              <a:gd name="connsiteY7192" fmla="*/ 2999047 h 6858000"/>
              <a:gd name="connsiteX7193" fmla="*/ 8765179 w 12192000"/>
              <a:gd name="connsiteY7193" fmla="*/ 3005118 h 6858000"/>
              <a:gd name="connsiteX7194" fmla="*/ 8760012 w 12192000"/>
              <a:gd name="connsiteY7194" fmla="*/ 3006332 h 6858000"/>
              <a:gd name="connsiteX7195" fmla="*/ 8751153 w 12192000"/>
              <a:gd name="connsiteY7195" fmla="*/ 3021306 h 6858000"/>
              <a:gd name="connsiteX7196" fmla="*/ 8751153 w 12192000"/>
              <a:gd name="connsiteY7196" fmla="*/ 3029401 h 6858000"/>
              <a:gd name="connsiteX7197" fmla="*/ 8748200 w 12192000"/>
              <a:gd name="connsiteY7197" fmla="*/ 3036686 h 6858000"/>
              <a:gd name="connsiteX7198" fmla="*/ 8750415 w 12192000"/>
              <a:gd name="connsiteY7198" fmla="*/ 3037090 h 6858000"/>
              <a:gd name="connsiteX7199" fmla="*/ 8754844 w 12192000"/>
              <a:gd name="connsiteY7199" fmla="*/ 3045589 h 6858000"/>
              <a:gd name="connsiteX7200" fmla="*/ 8751891 w 12192000"/>
              <a:gd name="connsiteY7200" fmla="*/ 3045994 h 6858000"/>
              <a:gd name="connsiteX7201" fmla="*/ 8758535 w 12192000"/>
              <a:gd name="connsiteY7201" fmla="*/ 3062587 h 6858000"/>
              <a:gd name="connsiteX7202" fmla="*/ 8762226 w 12192000"/>
              <a:gd name="connsiteY7202" fmla="*/ 3065825 h 6858000"/>
              <a:gd name="connsiteX7203" fmla="*/ 8760750 w 12192000"/>
              <a:gd name="connsiteY7203" fmla="*/ 3070277 h 6858000"/>
              <a:gd name="connsiteX7204" fmla="*/ 8735650 w 12192000"/>
              <a:gd name="connsiteY7204" fmla="*/ 3072300 h 6858000"/>
              <a:gd name="connsiteX7205" fmla="*/ 8730482 w 12192000"/>
              <a:gd name="connsiteY7205" fmla="*/ 3075538 h 6858000"/>
              <a:gd name="connsiteX7206" fmla="*/ 8723838 w 12192000"/>
              <a:gd name="connsiteY7206" fmla="*/ 3072300 h 6858000"/>
              <a:gd name="connsiteX7207" fmla="*/ 8712026 w 12192000"/>
              <a:gd name="connsiteY7207" fmla="*/ 3075133 h 6858000"/>
              <a:gd name="connsiteX7208" fmla="*/ 8694308 w 12192000"/>
              <a:gd name="connsiteY7208" fmla="*/ 3095774 h 6858000"/>
              <a:gd name="connsiteX7209" fmla="*/ 8694308 w 12192000"/>
              <a:gd name="connsiteY7209" fmla="*/ 3109939 h 6858000"/>
              <a:gd name="connsiteX7210" fmla="*/ 8689879 w 12192000"/>
              <a:gd name="connsiteY7210" fmla="*/ 3113581 h 6858000"/>
              <a:gd name="connsiteX7211" fmla="*/ 8680281 w 12192000"/>
              <a:gd name="connsiteY7211" fmla="*/ 3122485 h 6858000"/>
              <a:gd name="connsiteX7212" fmla="*/ 8674375 w 12192000"/>
              <a:gd name="connsiteY7212" fmla="*/ 3120462 h 6858000"/>
              <a:gd name="connsiteX7213" fmla="*/ 8661825 w 12192000"/>
              <a:gd name="connsiteY7213" fmla="*/ 3122080 h 6858000"/>
              <a:gd name="connsiteX7214" fmla="*/ 8644846 w 12192000"/>
              <a:gd name="connsiteY7214" fmla="*/ 3121676 h 6858000"/>
              <a:gd name="connsiteX7215" fmla="*/ 8639678 w 12192000"/>
              <a:gd name="connsiteY7215" fmla="*/ 3126128 h 6858000"/>
              <a:gd name="connsiteX7216" fmla="*/ 8633034 w 12192000"/>
              <a:gd name="connsiteY7216" fmla="*/ 3132603 h 6858000"/>
              <a:gd name="connsiteX7217" fmla="*/ 8634510 w 12192000"/>
              <a:gd name="connsiteY7217" fmla="*/ 3137055 h 6858000"/>
              <a:gd name="connsiteX7218" fmla="*/ 8633772 w 12192000"/>
              <a:gd name="connsiteY7218" fmla="*/ 3142721 h 6858000"/>
              <a:gd name="connsiteX7219" fmla="*/ 8638202 w 12192000"/>
              <a:gd name="connsiteY7219" fmla="*/ 3145149 h 6858000"/>
              <a:gd name="connsiteX7220" fmla="*/ 8637463 w 12192000"/>
              <a:gd name="connsiteY7220" fmla="*/ 3150815 h 6858000"/>
              <a:gd name="connsiteX7221" fmla="*/ 8635249 w 12192000"/>
              <a:gd name="connsiteY7221" fmla="*/ 3151220 h 6858000"/>
              <a:gd name="connsiteX7222" fmla="*/ 8635987 w 12192000"/>
              <a:gd name="connsiteY7222" fmla="*/ 3152839 h 6858000"/>
              <a:gd name="connsiteX7223" fmla="*/ 8623437 w 12192000"/>
              <a:gd name="connsiteY7223" fmla="*/ 3169432 h 6858000"/>
              <a:gd name="connsiteX7224" fmla="*/ 8617531 w 12192000"/>
              <a:gd name="connsiteY7224" fmla="*/ 3169837 h 6858000"/>
              <a:gd name="connsiteX7225" fmla="*/ 8610148 w 12192000"/>
              <a:gd name="connsiteY7225" fmla="*/ 3165385 h 6858000"/>
              <a:gd name="connsiteX7226" fmla="*/ 8601289 w 12192000"/>
              <a:gd name="connsiteY7226" fmla="*/ 3167004 h 6858000"/>
              <a:gd name="connsiteX7227" fmla="*/ 8591692 w 12192000"/>
              <a:gd name="connsiteY7227" fmla="*/ 3166194 h 6858000"/>
              <a:gd name="connsiteX7228" fmla="*/ 8573974 w 12192000"/>
              <a:gd name="connsiteY7228" fmla="*/ 3175098 h 6858000"/>
              <a:gd name="connsiteX7229" fmla="*/ 8562901 w 12192000"/>
              <a:gd name="connsiteY7229" fmla="*/ 3174693 h 6858000"/>
              <a:gd name="connsiteX7230" fmla="*/ 8556256 w 12192000"/>
              <a:gd name="connsiteY7230" fmla="*/ 3184811 h 6858000"/>
              <a:gd name="connsiteX7231" fmla="*/ 8546659 w 12192000"/>
              <a:gd name="connsiteY7231" fmla="*/ 3184811 h 6858000"/>
              <a:gd name="connsiteX7232" fmla="*/ 8543706 w 12192000"/>
              <a:gd name="connsiteY7232" fmla="*/ 3182788 h 6858000"/>
              <a:gd name="connsiteX7233" fmla="*/ 8537062 w 12192000"/>
              <a:gd name="connsiteY7233" fmla="*/ 3184406 h 6858000"/>
              <a:gd name="connsiteX7234" fmla="*/ 8525988 w 12192000"/>
              <a:gd name="connsiteY7234" fmla="*/ 3186835 h 6858000"/>
              <a:gd name="connsiteX7235" fmla="*/ 8506794 w 12192000"/>
              <a:gd name="connsiteY7235" fmla="*/ 3190882 h 6858000"/>
              <a:gd name="connsiteX7236" fmla="*/ 8489815 w 12192000"/>
              <a:gd name="connsiteY7236" fmla="*/ 3209903 h 6858000"/>
              <a:gd name="connsiteX7237" fmla="*/ 8488338 w 12192000"/>
              <a:gd name="connsiteY7237" fmla="*/ 3221640 h 6858000"/>
              <a:gd name="connsiteX7238" fmla="*/ 8492767 w 12192000"/>
              <a:gd name="connsiteY7238" fmla="*/ 3225283 h 6858000"/>
              <a:gd name="connsiteX7239" fmla="*/ 8491291 w 12192000"/>
              <a:gd name="connsiteY7239" fmla="*/ 3228116 h 6858000"/>
              <a:gd name="connsiteX7240" fmla="*/ 8493506 w 12192000"/>
              <a:gd name="connsiteY7240" fmla="*/ 3233377 h 6858000"/>
              <a:gd name="connsiteX7241" fmla="*/ 8471358 w 12192000"/>
              <a:gd name="connsiteY7241" fmla="*/ 3237424 h 6858000"/>
              <a:gd name="connsiteX7242" fmla="*/ 8461761 w 12192000"/>
              <a:gd name="connsiteY7242" fmla="*/ 3245923 h 6858000"/>
              <a:gd name="connsiteX7243" fmla="*/ 8442567 w 12192000"/>
              <a:gd name="connsiteY7243" fmla="*/ 3254827 h 6858000"/>
              <a:gd name="connsiteX7244" fmla="*/ 8411561 w 12192000"/>
              <a:gd name="connsiteY7244" fmla="*/ 3260088 h 6858000"/>
              <a:gd name="connsiteX7245" fmla="*/ 8406393 w 12192000"/>
              <a:gd name="connsiteY7245" fmla="*/ 3264945 h 6858000"/>
              <a:gd name="connsiteX7246" fmla="*/ 8351763 w 12192000"/>
              <a:gd name="connsiteY7246" fmla="*/ 3279919 h 6858000"/>
              <a:gd name="connsiteX7247" fmla="*/ 8346595 w 12192000"/>
              <a:gd name="connsiteY7247" fmla="*/ 3279514 h 6858000"/>
              <a:gd name="connsiteX7248" fmla="*/ 8336998 w 12192000"/>
              <a:gd name="connsiteY7248" fmla="*/ 3283561 h 6858000"/>
              <a:gd name="connsiteX7249" fmla="*/ 8326663 w 12192000"/>
              <a:gd name="connsiteY7249" fmla="*/ 3298941 h 6858000"/>
              <a:gd name="connsiteX7250" fmla="*/ 8312636 w 12192000"/>
              <a:gd name="connsiteY7250" fmla="*/ 3310273 h 6858000"/>
              <a:gd name="connsiteX7251" fmla="*/ 8305254 w 12192000"/>
              <a:gd name="connsiteY7251" fmla="*/ 3310273 h 6858000"/>
              <a:gd name="connsiteX7252" fmla="*/ 8302301 w 12192000"/>
              <a:gd name="connsiteY7252" fmla="*/ 3307844 h 6858000"/>
              <a:gd name="connsiteX7253" fmla="*/ 8297871 w 12192000"/>
              <a:gd name="connsiteY7253" fmla="*/ 3311891 h 6858000"/>
              <a:gd name="connsiteX7254" fmla="*/ 8290489 w 12192000"/>
              <a:gd name="connsiteY7254" fmla="*/ 3313106 h 6858000"/>
              <a:gd name="connsiteX7255" fmla="*/ 8284583 w 12192000"/>
              <a:gd name="connsiteY7255" fmla="*/ 3308654 h 6858000"/>
              <a:gd name="connsiteX7256" fmla="*/ 8276462 w 12192000"/>
              <a:gd name="connsiteY7256" fmla="*/ 3308249 h 6858000"/>
              <a:gd name="connsiteX7257" fmla="*/ 8258744 w 12192000"/>
              <a:gd name="connsiteY7257" fmla="*/ 3321200 h 6858000"/>
              <a:gd name="connsiteX7258" fmla="*/ 8258006 w 12192000"/>
              <a:gd name="connsiteY7258" fmla="*/ 3326866 h 6858000"/>
              <a:gd name="connsiteX7259" fmla="*/ 8251362 w 12192000"/>
              <a:gd name="connsiteY7259" fmla="*/ 3331722 h 6858000"/>
              <a:gd name="connsiteX7260" fmla="*/ 8232167 w 12192000"/>
              <a:gd name="connsiteY7260" fmla="*/ 3333341 h 6858000"/>
              <a:gd name="connsiteX7261" fmla="*/ 8209282 w 12192000"/>
              <a:gd name="connsiteY7261" fmla="*/ 3341840 h 6858000"/>
              <a:gd name="connsiteX7262" fmla="*/ 8199685 w 12192000"/>
              <a:gd name="connsiteY7262" fmla="*/ 3339817 h 6858000"/>
              <a:gd name="connsiteX7263" fmla="*/ 8196732 w 12192000"/>
              <a:gd name="connsiteY7263" fmla="*/ 3336174 h 6858000"/>
              <a:gd name="connsiteX7264" fmla="*/ 8181967 w 12192000"/>
              <a:gd name="connsiteY7264" fmla="*/ 3336984 h 6858000"/>
              <a:gd name="connsiteX7265" fmla="*/ 8180490 w 12192000"/>
              <a:gd name="connsiteY7265" fmla="*/ 3334151 h 6858000"/>
              <a:gd name="connsiteX7266" fmla="*/ 8172370 w 12192000"/>
              <a:gd name="connsiteY7266" fmla="*/ 3333746 h 6858000"/>
              <a:gd name="connsiteX7267" fmla="*/ 8165725 w 12192000"/>
              <a:gd name="connsiteY7267" fmla="*/ 3335365 h 6858000"/>
              <a:gd name="connsiteX7268" fmla="*/ 8153175 w 12192000"/>
              <a:gd name="connsiteY7268" fmla="*/ 3342650 h 6858000"/>
              <a:gd name="connsiteX7269" fmla="*/ 8148008 w 12192000"/>
              <a:gd name="connsiteY7269" fmla="*/ 3354791 h 6858000"/>
              <a:gd name="connsiteX7270" fmla="*/ 8142840 w 12192000"/>
              <a:gd name="connsiteY7270" fmla="*/ 3355601 h 6858000"/>
              <a:gd name="connsiteX7271" fmla="*/ 8133243 w 12192000"/>
              <a:gd name="connsiteY7271" fmla="*/ 3367742 h 6858000"/>
              <a:gd name="connsiteX7272" fmla="*/ 8124384 w 12192000"/>
              <a:gd name="connsiteY7272" fmla="*/ 3371385 h 6858000"/>
              <a:gd name="connsiteX7273" fmla="*/ 8118478 w 12192000"/>
              <a:gd name="connsiteY7273" fmla="*/ 3366528 h 6858000"/>
              <a:gd name="connsiteX7274" fmla="*/ 8108881 w 12192000"/>
              <a:gd name="connsiteY7274" fmla="*/ 3366528 h 6858000"/>
              <a:gd name="connsiteX7275" fmla="*/ 8098545 w 12192000"/>
              <a:gd name="connsiteY7275" fmla="*/ 3374622 h 6858000"/>
              <a:gd name="connsiteX7276" fmla="*/ 8090425 w 12192000"/>
              <a:gd name="connsiteY7276" fmla="*/ 3376241 h 6858000"/>
              <a:gd name="connsiteX7277" fmla="*/ 8076398 w 12192000"/>
              <a:gd name="connsiteY7277" fmla="*/ 3371789 h 6858000"/>
              <a:gd name="connsiteX7278" fmla="*/ 8074183 w 12192000"/>
              <a:gd name="connsiteY7278" fmla="*/ 3375027 h 6858000"/>
              <a:gd name="connsiteX7279" fmla="*/ 8063848 w 12192000"/>
              <a:gd name="connsiteY7279" fmla="*/ 3376646 h 6858000"/>
              <a:gd name="connsiteX7280" fmla="*/ 8059418 w 12192000"/>
              <a:gd name="connsiteY7280" fmla="*/ 3368956 h 6858000"/>
              <a:gd name="connsiteX7281" fmla="*/ 8057942 w 12192000"/>
              <a:gd name="connsiteY7281" fmla="*/ 3357220 h 6858000"/>
              <a:gd name="connsiteX7282" fmla="*/ 8047606 w 12192000"/>
              <a:gd name="connsiteY7282" fmla="*/ 3347102 h 6858000"/>
              <a:gd name="connsiteX7283" fmla="*/ 8041701 w 12192000"/>
              <a:gd name="connsiteY7283" fmla="*/ 3334555 h 6858000"/>
              <a:gd name="connsiteX7284" fmla="*/ 8047606 w 12192000"/>
              <a:gd name="connsiteY7284" fmla="*/ 3331318 h 6858000"/>
              <a:gd name="connsiteX7285" fmla="*/ 8046130 w 12192000"/>
              <a:gd name="connsiteY7285" fmla="*/ 3318367 h 6858000"/>
              <a:gd name="connsiteX7286" fmla="*/ 8033580 w 12192000"/>
              <a:gd name="connsiteY7286" fmla="*/ 3307844 h 6858000"/>
              <a:gd name="connsiteX7287" fmla="*/ 8026936 w 12192000"/>
              <a:gd name="connsiteY7287" fmla="*/ 3264945 h 6858000"/>
              <a:gd name="connsiteX7288" fmla="*/ 8015124 w 12192000"/>
              <a:gd name="connsiteY7288" fmla="*/ 3250780 h 6858000"/>
              <a:gd name="connsiteX7289" fmla="*/ 8015124 w 12192000"/>
              <a:gd name="connsiteY7289" fmla="*/ 3243495 h 6858000"/>
              <a:gd name="connsiteX7290" fmla="*/ 8009218 w 12192000"/>
              <a:gd name="connsiteY7290" fmla="*/ 3243495 h 6858000"/>
              <a:gd name="connsiteX7291" fmla="*/ 8006265 w 12192000"/>
              <a:gd name="connsiteY7291" fmla="*/ 3237019 h 6858000"/>
              <a:gd name="connsiteX7292" fmla="*/ 8014385 w 12192000"/>
              <a:gd name="connsiteY7292" fmla="*/ 3239043 h 6858000"/>
              <a:gd name="connsiteX7293" fmla="*/ 8014385 w 12192000"/>
              <a:gd name="connsiteY7293" fmla="*/ 3234186 h 6858000"/>
              <a:gd name="connsiteX7294" fmla="*/ 8019553 w 12192000"/>
              <a:gd name="connsiteY7294" fmla="*/ 3234186 h 6858000"/>
              <a:gd name="connsiteX7295" fmla="*/ 8020291 w 12192000"/>
              <a:gd name="connsiteY7295" fmla="*/ 3220426 h 6858000"/>
              <a:gd name="connsiteX7296" fmla="*/ 8015862 w 12192000"/>
              <a:gd name="connsiteY7296" fmla="*/ 3196953 h 6858000"/>
              <a:gd name="connsiteX7297" fmla="*/ 8012909 w 12192000"/>
              <a:gd name="connsiteY7297" fmla="*/ 3188858 h 6858000"/>
              <a:gd name="connsiteX7298" fmla="*/ 8004050 w 12192000"/>
              <a:gd name="connsiteY7298" fmla="*/ 3164980 h 6858000"/>
              <a:gd name="connsiteX7299" fmla="*/ 7987809 w 12192000"/>
              <a:gd name="connsiteY7299" fmla="*/ 3160933 h 6858000"/>
              <a:gd name="connsiteX7300" fmla="*/ 7984856 w 12192000"/>
              <a:gd name="connsiteY7300" fmla="*/ 3141102 h 6858000"/>
              <a:gd name="connsiteX7301" fmla="*/ 7978950 w 12192000"/>
              <a:gd name="connsiteY7301" fmla="*/ 3141102 h 6858000"/>
              <a:gd name="connsiteX7302" fmla="*/ 7941299 w 12192000"/>
              <a:gd name="connsiteY7302" fmla="*/ 3105892 h 6858000"/>
              <a:gd name="connsiteX7303" fmla="*/ 7940561 w 12192000"/>
              <a:gd name="connsiteY7303" fmla="*/ 3094155 h 6858000"/>
              <a:gd name="connsiteX7304" fmla="*/ 7930226 w 12192000"/>
              <a:gd name="connsiteY7304" fmla="*/ 3088084 h 6858000"/>
              <a:gd name="connsiteX7305" fmla="*/ 7918414 w 12192000"/>
              <a:gd name="connsiteY7305" fmla="*/ 3048827 h 6858000"/>
              <a:gd name="connsiteX7306" fmla="*/ 7911770 w 12192000"/>
              <a:gd name="connsiteY7306" fmla="*/ 3046399 h 6858000"/>
              <a:gd name="connsiteX7307" fmla="*/ 7913246 w 12192000"/>
              <a:gd name="connsiteY7307" fmla="*/ 3039519 h 6858000"/>
              <a:gd name="connsiteX7308" fmla="*/ 7901434 w 12192000"/>
              <a:gd name="connsiteY7308" fmla="*/ 3037495 h 6858000"/>
              <a:gd name="connsiteX7309" fmla="*/ 7900696 w 12192000"/>
              <a:gd name="connsiteY7309" fmla="*/ 3030615 h 6858000"/>
              <a:gd name="connsiteX7310" fmla="*/ 7885931 w 12192000"/>
              <a:gd name="connsiteY7310" fmla="*/ 3019283 h 6858000"/>
              <a:gd name="connsiteX7311" fmla="*/ 7881502 w 12192000"/>
              <a:gd name="connsiteY7311" fmla="*/ 3019283 h 6858000"/>
              <a:gd name="connsiteX7312" fmla="*/ 7874119 w 12192000"/>
              <a:gd name="connsiteY7312" fmla="*/ 3009974 h 6858000"/>
              <a:gd name="connsiteX7313" fmla="*/ 7864522 w 12192000"/>
              <a:gd name="connsiteY7313" fmla="*/ 3009570 h 6858000"/>
              <a:gd name="connsiteX7314" fmla="*/ 7855663 w 12192000"/>
              <a:gd name="connsiteY7314" fmla="*/ 3005927 h 6858000"/>
              <a:gd name="connsiteX7315" fmla="*/ 7830563 w 12192000"/>
              <a:gd name="connsiteY7315" fmla="*/ 2981240 h 6858000"/>
              <a:gd name="connsiteX7316" fmla="*/ 7829086 w 12192000"/>
              <a:gd name="connsiteY7316" fmla="*/ 2974764 h 6858000"/>
              <a:gd name="connsiteX7317" fmla="*/ 7820227 w 12192000"/>
              <a:gd name="connsiteY7317" fmla="*/ 2967479 h 6858000"/>
              <a:gd name="connsiteX7318" fmla="*/ 7818013 w 12192000"/>
              <a:gd name="connsiteY7318" fmla="*/ 2950077 h 6858000"/>
              <a:gd name="connsiteX7319" fmla="*/ 7812845 w 12192000"/>
              <a:gd name="connsiteY7319" fmla="*/ 2933079 h 6858000"/>
              <a:gd name="connsiteX7320" fmla="*/ 7809154 w 12192000"/>
              <a:gd name="connsiteY7320" fmla="*/ 2926199 h 6858000"/>
              <a:gd name="connsiteX7321" fmla="*/ 7812845 w 12192000"/>
              <a:gd name="connsiteY7321" fmla="*/ 2922961 h 6858000"/>
              <a:gd name="connsiteX7322" fmla="*/ 7816536 w 12192000"/>
              <a:gd name="connsiteY7322" fmla="*/ 2907986 h 6858000"/>
              <a:gd name="connsiteX7323" fmla="*/ 7813583 w 12192000"/>
              <a:gd name="connsiteY7323" fmla="*/ 2902725 h 6858000"/>
              <a:gd name="connsiteX7324" fmla="*/ 7810630 w 12192000"/>
              <a:gd name="connsiteY7324" fmla="*/ 2886536 h 6858000"/>
              <a:gd name="connsiteX7325" fmla="*/ 7801033 w 12192000"/>
              <a:gd name="connsiteY7325" fmla="*/ 2878847 h 6858000"/>
              <a:gd name="connsiteX7326" fmla="*/ 7796604 w 12192000"/>
              <a:gd name="connsiteY7326" fmla="*/ 2863063 h 6858000"/>
              <a:gd name="connsiteX7327" fmla="*/ 7792174 w 12192000"/>
              <a:gd name="connsiteY7327" fmla="*/ 2859421 h 6858000"/>
              <a:gd name="connsiteX7328" fmla="*/ 7790698 w 12192000"/>
              <a:gd name="connsiteY7328" fmla="*/ 2847684 h 6858000"/>
              <a:gd name="connsiteX7329" fmla="*/ 7786268 w 12192000"/>
              <a:gd name="connsiteY7329" fmla="*/ 2846874 h 6858000"/>
              <a:gd name="connsiteX7330" fmla="*/ 7782577 w 12192000"/>
              <a:gd name="connsiteY7330" fmla="*/ 2837161 h 6858000"/>
              <a:gd name="connsiteX7331" fmla="*/ 7770765 w 12192000"/>
              <a:gd name="connsiteY7331" fmla="*/ 2825020 h 6858000"/>
              <a:gd name="connsiteX7332" fmla="*/ 7754524 w 12192000"/>
              <a:gd name="connsiteY7332" fmla="*/ 2818544 h 6858000"/>
              <a:gd name="connsiteX7333" fmla="*/ 7744188 w 12192000"/>
              <a:gd name="connsiteY7333" fmla="*/ 2810450 h 6858000"/>
              <a:gd name="connsiteX7334" fmla="*/ 7736806 w 12192000"/>
              <a:gd name="connsiteY7334" fmla="*/ 2817330 h 6858000"/>
              <a:gd name="connsiteX7335" fmla="*/ 7729423 w 12192000"/>
              <a:gd name="connsiteY7335" fmla="*/ 2813688 h 6858000"/>
              <a:gd name="connsiteX7336" fmla="*/ 7729423 w 12192000"/>
              <a:gd name="connsiteY7336" fmla="*/ 2805998 h 6858000"/>
              <a:gd name="connsiteX7337" fmla="*/ 7719088 w 12192000"/>
              <a:gd name="connsiteY7337" fmla="*/ 2799118 h 6858000"/>
              <a:gd name="connsiteX7338" fmla="*/ 7719088 w 12192000"/>
              <a:gd name="connsiteY7338" fmla="*/ 2792643 h 6858000"/>
              <a:gd name="connsiteX7339" fmla="*/ 7722041 w 12192000"/>
              <a:gd name="connsiteY7339" fmla="*/ 2786572 h 6858000"/>
              <a:gd name="connsiteX7340" fmla="*/ 7719088 w 12192000"/>
              <a:gd name="connsiteY7340" fmla="*/ 2772812 h 6858000"/>
              <a:gd name="connsiteX7341" fmla="*/ 7711706 w 12192000"/>
              <a:gd name="connsiteY7341" fmla="*/ 2768360 h 6858000"/>
              <a:gd name="connsiteX7342" fmla="*/ 7702847 w 12192000"/>
              <a:gd name="connsiteY7342" fmla="*/ 2746101 h 6858000"/>
              <a:gd name="connsiteX7343" fmla="*/ 7691035 w 12192000"/>
              <a:gd name="connsiteY7343" fmla="*/ 2741649 h 6858000"/>
              <a:gd name="connsiteX7344" fmla="*/ 7686605 w 12192000"/>
              <a:gd name="connsiteY7344" fmla="*/ 2735578 h 6858000"/>
              <a:gd name="connsiteX7345" fmla="*/ 7684390 w 12192000"/>
              <a:gd name="connsiteY7345" fmla="*/ 2723841 h 6858000"/>
              <a:gd name="connsiteX7346" fmla="*/ 7676270 w 12192000"/>
              <a:gd name="connsiteY7346" fmla="*/ 2722627 h 6858000"/>
              <a:gd name="connsiteX7347" fmla="*/ 7672579 w 12192000"/>
              <a:gd name="connsiteY7347" fmla="*/ 2714533 h 6858000"/>
              <a:gd name="connsiteX7348" fmla="*/ 7671840 w 12192000"/>
              <a:gd name="connsiteY7348" fmla="*/ 2707248 h 6858000"/>
              <a:gd name="connsiteX7349" fmla="*/ 7657814 w 12192000"/>
              <a:gd name="connsiteY7349" fmla="*/ 2684584 h 6858000"/>
              <a:gd name="connsiteX7350" fmla="*/ 7652646 w 12192000"/>
              <a:gd name="connsiteY7350" fmla="*/ 2684179 h 6858000"/>
              <a:gd name="connsiteX7351" fmla="*/ 7641572 w 12192000"/>
              <a:gd name="connsiteY7351" fmla="*/ 2675276 h 6858000"/>
              <a:gd name="connsiteX7352" fmla="*/ 7640096 w 12192000"/>
              <a:gd name="connsiteY7352" fmla="*/ 2665967 h 6858000"/>
              <a:gd name="connsiteX7353" fmla="*/ 7634928 w 12192000"/>
              <a:gd name="connsiteY7353" fmla="*/ 2663944 h 6858000"/>
              <a:gd name="connsiteX7354" fmla="*/ 7632713 w 12192000"/>
              <a:gd name="connsiteY7354" fmla="*/ 2654230 h 6858000"/>
              <a:gd name="connsiteX7355" fmla="*/ 7610566 w 12192000"/>
              <a:gd name="connsiteY7355" fmla="*/ 2631566 h 6858000"/>
              <a:gd name="connsiteX7356" fmla="*/ 7613519 w 12192000"/>
              <a:gd name="connsiteY7356" fmla="*/ 2629947 h 6858000"/>
              <a:gd name="connsiteX7357" fmla="*/ 7602445 w 12192000"/>
              <a:gd name="connsiteY7357" fmla="*/ 2623877 h 6858000"/>
              <a:gd name="connsiteX7358" fmla="*/ 7595801 w 12192000"/>
              <a:gd name="connsiteY7358" fmla="*/ 2627924 h 6858000"/>
              <a:gd name="connsiteX7359" fmla="*/ 7593586 w 12192000"/>
              <a:gd name="connsiteY7359" fmla="*/ 2624686 h 6858000"/>
              <a:gd name="connsiteX7360" fmla="*/ 7586942 w 12192000"/>
              <a:gd name="connsiteY7360" fmla="*/ 2627114 h 6858000"/>
              <a:gd name="connsiteX7361" fmla="*/ 7585466 w 12192000"/>
              <a:gd name="connsiteY7361" fmla="*/ 2622258 h 6858000"/>
              <a:gd name="connsiteX7362" fmla="*/ 7590634 w 12192000"/>
              <a:gd name="connsiteY7362" fmla="*/ 2608902 h 6858000"/>
              <a:gd name="connsiteX7363" fmla="*/ 7589895 w 12192000"/>
              <a:gd name="connsiteY7363" fmla="*/ 2589476 h 6858000"/>
              <a:gd name="connsiteX7364" fmla="*/ 7591372 w 12192000"/>
              <a:gd name="connsiteY7364" fmla="*/ 2572478 h 6858000"/>
              <a:gd name="connsiteX7365" fmla="*/ 7591372 w 12192000"/>
              <a:gd name="connsiteY7365" fmla="*/ 2570859 h 6858000"/>
              <a:gd name="connsiteX7366" fmla="*/ 7595801 w 12192000"/>
              <a:gd name="connsiteY7366" fmla="*/ 2559122 h 6858000"/>
              <a:gd name="connsiteX7367" fmla="*/ 7595801 w 12192000"/>
              <a:gd name="connsiteY7367" fmla="*/ 2554671 h 6858000"/>
              <a:gd name="connsiteX7368" fmla="*/ 7595063 w 12192000"/>
              <a:gd name="connsiteY7368" fmla="*/ 2555480 h 6858000"/>
              <a:gd name="connsiteX7369" fmla="*/ 7589157 w 12192000"/>
              <a:gd name="connsiteY7369" fmla="*/ 2563574 h 6858000"/>
              <a:gd name="connsiteX7370" fmla="*/ 7587681 w 12192000"/>
              <a:gd name="connsiteY7370" fmla="*/ 2566407 h 6858000"/>
              <a:gd name="connsiteX7371" fmla="*/ 7579560 w 12192000"/>
              <a:gd name="connsiteY7371" fmla="*/ 2591904 h 6858000"/>
              <a:gd name="connsiteX7372" fmla="*/ 7578822 w 12192000"/>
              <a:gd name="connsiteY7372" fmla="*/ 2601617 h 6858000"/>
              <a:gd name="connsiteX7373" fmla="*/ 7572916 w 12192000"/>
              <a:gd name="connsiteY7373" fmla="*/ 2615378 h 6858000"/>
              <a:gd name="connsiteX7374" fmla="*/ 7577345 w 12192000"/>
              <a:gd name="connsiteY7374" fmla="*/ 2619830 h 6858000"/>
              <a:gd name="connsiteX7375" fmla="*/ 7573654 w 12192000"/>
              <a:gd name="connsiteY7375" fmla="*/ 2636018 h 6858000"/>
              <a:gd name="connsiteX7376" fmla="*/ 7567010 w 12192000"/>
              <a:gd name="connsiteY7376" fmla="*/ 2642089 h 6858000"/>
              <a:gd name="connsiteX7377" fmla="*/ 7564795 w 12192000"/>
              <a:gd name="connsiteY7377" fmla="*/ 2647755 h 6858000"/>
              <a:gd name="connsiteX7378" fmla="*/ 7563318 w 12192000"/>
              <a:gd name="connsiteY7378" fmla="*/ 2644922 h 6858000"/>
              <a:gd name="connsiteX7379" fmla="*/ 7550030 w 12192000"/>
              <a:gd name="connsiteY7379" fmla="*/ 2638042 h 6858000"/>
              <a:gd name="connsiteX7380" fmla="*/ 7526406 w 12192000"/>
              <a:gd name="connsiteY7380" fmla="*/ 2614973 h 6858000"/>
              <a:gd name="connsiteX7381" fmla="*/ 7523453 w 12192000"/>
              <a:gd name="connsiteY7381" fmla="*/ 2606069 h 6858000"/>
              <a:gd name="connsiteX7382" fmla="*/ 7510165 w 12192000"/>
              <a:gd name="connsiteY7382" fmla="*/ 2600808 h 6858000"/>
              <a:gd name="connsiteX7383" fmla="*/ 7504997 w 12192000"/>
              <a:gd name="connsiteY7383" fmla="*/ 2591500 h 6858000"/>
              <a:gd name="connsiteX7384" fmla="*/ 7504997 w 12192000"/>
              <a:gd name="connsiteY7384" fmla="*/ 2582596 h 6858000"/>
              <a:gd name="connsiteX7385" fmla="*/ 7485803 w 12192000"/>
              <a:gd name="connsiteY7385" fmla="*/ 2567621 h 6858000"/>
              <a:gd name="connsiteX7386" fmla="*/ 7485065 w 12192000"/>
              <a:gd name="connsiteY7386" fmla="*/ 2561551 h 6858000"/>
              <a:gd name="connsiteX7387" fmla="*/ 7480635 w 12192000"/>
              <a:gd name="connsiteY7387" fmla="*/ 2556694 h 6858000"/>
              <a:gd name="connsiteX7388" fmla="*/ 7476944 w 12192000"/>
              <a:gd name="connsiteY7388" fmla="*/ 2544957 h 6858000"/>
              <a:gd name="connsiteX7389" fmla="*/ 7472514 w 12192000"/>
              <a:gd name="connsiteY7389" fmla="*/ 2544957 h 6858000"/>
              <a:gd name="connsiteX7390" fmla="*/ 7470300 w 12192000"/>
              <a:gd name="connsiteY7390" fmla="*/ 2542124 h 6858000"/>
              <a:gd name="connsiteX7391" fmla="*/ 7468085 w 12192000"/>
              <a:gd name="connsiteY7391" fmla="*/ 2545362 h 6858000"/>
              <a:gd name="connsiteX7392" fmla="*/ 7468823 w 12192000"/>
              <a:gd name="connsiteY7392" fmla="*/ 2551433 h 6858000"/>
              <a:gd name="connsiteX7393" fmla="*/ 7467347 w 12192000"/>
              <a:gd name="connsiteY7393" fmla="*/ 2557908 h 6858000"/>
              <a:gd name="connsiteX7394" fmla="*/ 7478420 w 12192000"/>
              <a:gd name="connsiteY7394" fmla="*/ 2570454 h 6858000"/>
              <a:gd name="connsiteX7395" fmla="*/ 7478420 w 12192000"/>
              <a:gd name="connsiteY7395" fmla="*/ 2580977 h 6858000"/>
              <a:gd name="connsiteX7396" fmla="*/ 7496877 w 12192000"/>
              <a:gd name="connsiteY7396" fmla="*/ 2600808 h 6858000"/>
              <a:gd name="connsiteX7397" fmla="*/ 7499091 w 12192000"/>
              <a:gd name="connsiteY7397" fmla="*/ 2608093 h 6858000"/>
              <a:gd name="connsiteX7398" fmla="*/ 7527883 w 12192000"/>
              <a:gd name="connsiteY7398" fmla="*/ 2630757 h 6858000"/>
              <a:gd name="connsiteX7399" fmla="*/ 7532312 w 12192000"/>
              <a:gd name="connsiteY7399" fmla="*/ 2638042 h 6858000"/>
              <a:gd name="connsiteX7400" fmla="*/ 7530098 w 12192000"/>
              <a:gd name="connsiteY7400" fmla="*/ 2645327 h 6858000"/>
              <a:gd name="connsiteX7401" fmla="*/ 7530836 w 12192000"/>
              <a:gd name="connsiteY7401" fmla="*/ 2652207 h 6858000"/>
              <a:gd name="connsiteX7402" fmla="*/ 7547815 w 12192000"/>
              <a:gd name="connsiteY7402" fmla="*/ 2669205 h 6858000"/>
              <a:gd name="connsiteX7403" fmla="*/ 7547815 w 12192000"/>
              <a:gd name="connsiteY7403" fmla="*/ 2674466 h 6858000"/>
              <a:gd name="connsiteX7404" fmla="*/ 7552983 w 12192000"/>
              <a:gd name="connsiteY7404" fmla="*/ 2680132 h 6858000"/>
              <a:gd name="connsiteX7405" fmla="*/ 7555198 w 12192000"/>
              <a:gd name="connsiteY7405" fmla="*/ 2697940 h 6858000"/>
              <a:gd name="connsiteX7406" fmla="*/ 7560366 w 12192000"/>
              <a:gd name="connsiteY7406" fmla="*/ 2705629 h 6858000"/>
              <a:gd name="connsiteX7407" fmla="*/ 7559627 w 12192000"/>
              <a:gd name="connsiteY7407" fmla="*/ 2715342 h 6858000"/>
              <a:gd name="connsiteX7408" fmla="*/ 7591372 w 12192000"/>
              <a:gd name="connsiteY7408" fmla="*/ 2757837 h 6858000"/>
              <a:gd name="connsiteX7409" fmla="*/ 7593586 w 12192000"/>
              <a:gd name="connsiteY7409" fmla="*/ 2770788 h 6858000"/>
              <a:gd name="connsiteX7410" fmla="*/ 7601707 w 12192000"/>
              <a:gd name="connsiteY7410" fmla="*/ 2775645 h 6858000"/>
              <a:gd name="connsiteX7411" fmla="*/ 7621640 w 12192000"/>
              <a:gd name="connsiteY7411" fmla="*/ 2802356 h 6858000"/>
              <a:gd name="connsiteX7412" fmla="*/ 7626069 w 12192000"/>
              <a:gd name="connsiteY7412" fmla="*/ 2814497 h 6858000"/>
              <a:gd name="connsiteX7413" fmla="*/ 7631237 w 12192000"/>
              <a:gd name="connsiteY7413" fmla="*/ 2820973 h 6858000"/>
              <a:gd name="connsiteX7414" fmla="*/ 7631975 w 12192000"/>
              <a:gd name="connsiteY7414" fmla="*/ 2817735 h 6858000"/>
              <a:gd name="connsiteX7415" fmla="*/ 7635666 w 12192000"/>
              <a:gd name="connsiteY7415" fmla="*/ 2820163 h 6858000"/>
              <a:gd name="connsiteX7416" fmla="*/ 7643049 w 12192000"/>
              <a:gd name="connsiteY7416" fmla="*/ 2831495 h 6858000"/>
              <a:gd name="connsiteX7417" fmla="*/ 7648217 w 12192000"/>
              <a:gd name="connsiteY7417" fmla="*/ 2832305 h 6858000"/>
              <a:gd name="connsiteX7418" fmla="*/ 7654122 w 12192000"/>
              <a:gd name="connsiteY7418" fmla="*/ 2837971 h 6858000"/>
              <a:gd name="connsiteX7419" fmla="*/ 7639358 w 12192000"/>
              <a:gd name="connsiteY7419" fmla="*/ 2837161 h 6858000"/>
              <a:gd name="connsiteX7420" fmla="*/ 7635666 w 12192000"/>
              <a:gd name="connsiteY7420" fmla="*/ 2834328 h 6858000"/>
              <a:gd name="connsiteX7421" fmla="*/ 7634190 w 12192000"/>
              <a:gd name="connsiteY7421" fmla="*/ 2838375 h 6858000"/>
              <a:gd name="connsiteX7422" fmla="*/ 7637881 w 12192000"/>
              <a:gd name="connsiteY7422" fmla="*/ 2844446 h 6858000"/>
              <a:gd name="connsiteX7423" fmla="*/ 7638619 w 12192000"/>
              <a:gd name="connsiteY7423" fmla="*/ 2855778 h 6858000"/>
              <a:gd name="connsiteX7424" fmla="*/ 7636405 w 12192000"/>
              <a:gd name="connsiteY7424" fmla="*/ 2862254 h 6858000"/>
              <a:gd name="connsiteX7425" fmla="*/ 7644525 w 12192000"/>
              <a:gd name="connsiteY7425" fmla="*/ 2886132 h 6858000"/>
              <a:gd name="connsiteX7426" fmla="*/ 7660028 w 12192000"/>
              <a:gd name="connsiteY7426" fmla="*/ 2895440 h 6858000"/>
              <a:gd name="connsiteX7427" fmla="*/ 7668887 w 12192000"/>
              <a:gd name="connsiteY7427" fmla="*/ 2895440 h 6858000"/>
              <a:gd name="connsiteX7428" fmla="*/ 7674793 w 12192000"/>
              <a:gd name="connsiteY7428" fmla="*/ 2893012 h 6858000"/>
              <a:gd name="connsiteX7429" fmla="*/ 7681438 w 12192000"/>
              <a:gd name="connsiteY7429" fmla="*/ 2905153 h 6858000"/>
              <a:gd name="connsiteX7430" fmla="*/ 7691773 w 12192000"/>
              <a:gd name="connsiteY7430" fmla="*/ 2907986 h 6858000"/>
              <a:gd name="connsiteX7431" fmla="*/ 7694726 w 12192000"/>
              <a:gd name="connsiteY7431" fmla="*/ 2913652 h 6858000"/>
              <a:gd name="connsiteX7432" fmla="*/ 7706538 w 12192000"/>
              <a:gd name="connsiteY7432" fmla="*/ 2924580 h 6858000"/>
              <a:gd name="connsiteX7433" fmla="*/ 7714658 w 12192000"/>
              <a:gd name="connsiteY7433" fmla="*/ 2927817 h 6858000"/>
              <a:gd name="connsiteX7434" fmla="*/ 7714658 w 12192000"/>
              <a:gd name="connsiteY7434" fmla="*/ 2928627 h 6858000"/>
              <a:gd name="connsiteX7435" fmla="*/ 7713920 w 12192000"/>
              <a:gd name="connsiteY7435" fmla="*/ 2932674 h 6858000"/>
              <a:gd name="connsiteX7436" fmla="*/ 7713182 w 12192000"/>
              <a:gd name="connsiteY7436" fmla="*/ 2936721 h 6858000"/>
              <a:gd name="connsiteX7437" fmla="*/ 7716135 w 12192000"/>
              <a:gd name="connsiteY7437" fmla="*/ 2940364 h 6858000"/>
              <a:gd name="connsiteX7438" fmla="*/ 7714658 w 12192000"/>
              <a:gd name="connsiteY7438" fmla="*/ 2942792 h 6858000"/>
              <a:gd name="connsiteX7439" fmla="*/ 7716135 w 12192000"/>
              <a:gd name="connsiteY7439" fmla="*/ 2944815 h 6858000"/>
              <a:gd name="connsiteX7440" fmla="*/ 7716135 w 12192000"/>
              <a:gd name="connsiteY7440" fmla="*/ 2946839 h 6858000"/>
              <a:gd name="connsiteX7441" fmla="*/ 7718350 w 12192000"/>
              <a:gd name="connsiteY7441" fmla="*/ 2949267 h 6858000"/>
              <a:gd name="connsiteX7442" fmla="*/ 7721303 w 12192000"/>
              <a:gd name="connsiteY7442" fmla="*/ 2961813 h 6858000"/>
              <a:gd name="connsiteX7443" fmla="*/ 7730900 w 12192000"/>
              <a:gd name="connsiteY7443" fmla="*/ 2972336 h 6858000"/>
              <a:gd name="connsiteX7444" fmla="*/ 7730900 w 12192000"/>
              <a:gd name="connsiteY7444" fmla="*/ 2976788 h 6858000"/>
              <a:gd name="connsiteX7445" fmla="*/ 7728685 w 12192000"/>
              <a:gd name="connsiteY7445" fmla="*/ 2977193 h 6858000"/>
              <a:gd name="connsiteX7446" fmla="*/ 7727209 w 12192000"/>
              <a:gd name="connsiteY7446" fmla="*/ 2973955 h 6858000"/>
              <a:gd name="connsiteX7447" fmla="*/ 7723517 w 12192000"/>
              <a:gd name="connsiteY7447" fmla="*/ 2969503 h 6858000"/>
              <a:gd name="connsiteX7448" fmla="*/ 7722041 w 12192000"/>
              <a:gd name="connsiteY7448" fmla="*/ 2971122 h 6858000"/>
              <a:gd name="connsiteX7449" fmla="*/ 7722779 w 12192000"/>
              <a:gd name="connsiteY7449" fmla="*/ 2979621 h 6858000"/>
              <a:gd name="connsiteX7450" fmla="*/ 7735329 w 12192000"/>
              <a:gd name="connsiteY7450" fmla="*/ 3012403 h 6858000"/>
              <a:gd name="connsiteX7451" fmla="*/ 7737544 w 12192000"/>
              <a:gd name="connsiteY7451" fmla="*/ 3030615 h 6858000"/>
              <a:gd name="connsiteX7452" fmla="*/ 7734591 w 12192000"/>
              <a:gd name="connsiteY7452" fmla="*/ 3047613 h 6858000"/>
              <a:gd name="connsiteX7453" fmla="*/ 7741235 w 12192000"/>
              <a:gd name="connsiteY7453" fmla="*/ 3067444 h 6858000"/>
              <a:gd name="connsiteX7454" fmla="*/ 7750832 w 12192000"/>
              <a:gd name="connsiteY7454" fmla="*/ 3083228 h 6858000"/>
              <a:gd name="connsiteX7455" fmla="*/ 7758953 w 12192000"/>
              <a:gd name="connsiteY7455" fmla="*/ 3084847 h 6858000"/>
              <a:gd name="connsiteX7456" fmla="*/ 7780362 w 12192000"/>
              <a:gd name="connsiteY7456" fmla="*/ 3098202 h 6858000"/>
              <a:gd name="connsiteX7457" fmla="*/ 7780362 w 12192000"/>
              <a:gd name="connsiteY7457" fmla="*/ 3107106 h 6858000"/>
              <a:gd name="connsiteX7458" fmla="*/ 7790698 w 12192000"/>
              <a:gd name="connsiteY7458" fmla="*/ 3107511 h 6858000"/>
              <a:gd name="connsiteX7459" fmla="*/ 7801771 w 12192000"/>
              <a:gd name="connsiteY7459" fmla="*/ 3112772 h 6858000"/>
              <a:gd name="connsiteX7460" fmla="*/ 7801771 w 12192000"/>
              <a:gd name="connsiteY7460" fmla="*/ 3118843 h 6858000"/>
              <a:gd name="connsiteX7461" fmla="*/ 7805462 w 12192000"/>
              <a:gd name="connsiteY7461" fmla="*/ 3118843 h 6858000"/>
              <a:gd name="connsiteX7462" fmla="*/ 7817274 w 12192000"/>
              <a:gd name="connsiteY7462" fmla="*/ 3130175 h 6858000"/>
              <a:gd name="connsiteX7463" fmla="*/ 7837945 w 12192000"/>
              <a:gd name="connsiteY7463" fmla="*/ 3180764 h 6858000"/>
              <a:gd name="connsiteX7464" fmla="*/ 7844589 w 12192000"/>
              <a:gd name="connsiteY7464" fmla="*/ 3213951 h 6858000"/>
              <a:gd name="connsiteX7465" fmla="*/ 7848281 w 12192000"/>
              <a:gd name="connsiteY7465" fmla="*/ 3214760 h 6858000"/>
              <a:gd name="connsiteX7466" fmla="*/ 7851234 w 12192000"/>
              <a:gd name="connsiteY7466" fmla="*/ 3226901 h 6858000"/>
              <a:gd name="connsiteX7467" fmla="*/ 7851234 w 12192000"/>
              <a:gd name="connsiteY7467" fmla="*/ 3230949 h 6858000"/>
              <a:gd name="connsiteX7468" fmla="*/ 7857878 w 12192000"/>
              <a:gd name="connsiteY7468" fmla="*/ 3233377 h 6858000"/>
              <a:gd name="connsiteX7469" fmla="*/ 7862307 w 12192000"/>
              <a:gd name="connsiteY7469" fmla="*/ 3243090 h 6858000"/>
              <a:gd name="connsiteX7470" fmla="*/ 7864522 w 12192000"/>
              <a:gd name="connsiteY7470" fmla="*/ 3257255 h 6858000"/>
              <a:gd name="connsiteX7471" fmla="*/ 7873381 w 12192000"/>
              <a:gd name="connsiteY7471" fmla="*/ 3259279 h 6858000"/>
              <a:gd name="connsiteX7472" fmla="*/ 7872643 w 12192000"/>
              <a:gd name="connsiteY7472" fmla="*/ 3246328 h 6858000"/>
              <a:gd name="connsiteX7473" fmla="*/ 7870428 w 12192000"/>
              <a:gd name="connsiteY7473" fmla="*/ 3246732 h 6858000"/>
              <a:gd name="connsiteX7474" fmla="*/ 7871166 w 12192000"/>
              <a:gd name="connsiteY7474" fmla="*/ 3237424 h 6858000"/>
              <a:gd name="connsiteX7475" fmla="*/ 7874857 w 12192000"/>
              <a:gd name="connsiteY7475" fmla="*/ 3236210 h 6858000"/>
              <a:gd name="connsiteX7476" fmla="*/ 7883716 w 12192000"/>
              <a:gd name="connsiteY7476" fmla="*/ 3247947 h 6858000"/>
              <a:gd name="connsiteX7477" fmla="*/ 7880763 w 12192000"/>
              <a:gd name="connsiteY7477" fmla="*/ 3251184 h 6858000"/>
              <a:gd name="connsiteX7478" fmla="*/ 7888884 w 12192000"/>
              <a:gd name="connsiteY7478" fmla="*/ 3262921 h 6858000"/>
              <a:gd name="connsiteX7479" fmla="*/ 7894790 w 12192000"/>
              <a:gd name="connsiteY7479" fmla="*/ 3268182 h 6858000"/>
              <a:gd name="connsiteX7480" fmla="*/ 7899219 w 12192000"/>
              <a:gd name="connsiteY7480" fmla="*/ 3265349 h 6858000"/>
              <a:gd name="connsiteX7481" fmla="*/ 7906602 w 12192000"/>
              <a:gd name="connsiteY7481" fmla="*/ 3264135 h 6858000"/>
              <a:gd name="connsiteX7482" fmla="*/ 7910293 w 12192000"/>
              <a:gd name="connsiteY7482" fmla="*/ 3266159 h 6858000"/>
              <a:gd name="connsiteX7483" fmla="*/ 7916199 w 12192000"/>
              <a:gd name="connsiteY7483" fmla="*/ 3264135 h 6858000"/>
              <a:gd name="connsiteX7484" fmla="*/ 7925796 w 12192000"/>
              <a:gd name="connsiteY7484" fmla="*/ 3273444 h 6858000"/>
              <a:gd name="connsiteX7485" fmla="*/ 7930226 w 12192000"/>
              <a:gd name="connsiteY7485" fmla="*/ 3278705 h 6858000"/>
              <a:gd name="connsiteX7486" fmla="*/ 7944252 w 12192000"/>
              <a:gd name="connsiteY7486" fmla="*/ 3281943 h 6858000"/>
              <a:gd name="connsiteX7487" fmla="*/ 7947205 w 12192000"/>
              <a:gd name="connsiteY7487" fmla="*/ 3286799 h 6858000"/>
              <a:gd name="connsiteX7488" fmla="*/ 7964185 w 12192000"/>
              <a:gd name="connsiteY7488" fmla="*/ 3303797 h 6858000"/>
              <a:gd name="connsiteX7489" fmla="*/ 7970829 w 12192000"/>
              <a:gd name="connsiteY7489" fmla="*/ 3315534 h 6858000"/>
              <a:gd name="connsiteX7490" fmla="*/ 7981165 w 12192000"/>
              <a:gd name="connsiteY7490" fmla="*/ 3319581 h 6858000"/>
              <a:gd name="connsiteX7491" fmla="*/ 7988547 w 12192000"/>
              <a:gd name="connsiteY7491" fmla="*/ 3327675 h 6858000"/>
              <a:gd name="connsiteX7492" fmla="*/ 7992976 w 12192000"/>
              <a:gd name="connsiteY7492" fmla="*/ 3327675 h 6858000"/>
              <a:gd name="connsiteX7493" fmla="*/ 7992976 w 12192000"/>
              <a:gd name="connsiteY7493" fmla="*/ 3324842 h 6858000"/>
              <a:gd name="connsiteX7494" fmla="*/ 7996668 w 12192000"/>
              <a:gd name="connsiteY7494" fmla="*/ 3329294 h 6858000"/>
              <a:gd name="connsiteX7495" fmla="*/ 8004788 w 12192000"/>
              <a:gd name="connsiteY7495" fmla="*/ 3348316 h 6858000"/>
              <a:gd name="connsiteX7496" fmla="*/ 8010694 w 12192000"/>
              <a:gd name="connsiteY7496" fmla="*/ 3349935 h 6858000"/>
              <a:gd name="connsiteX7497" fmla="*/ 8018077 w 12192000"/>
              <a:gd name="connsiteY7497" fmla="*/ 3358434 h 6858000"/>
              <a:gd name="connsiteX7498" fmla="*/ 8015862 w 12192000"/>
              <a:gd name="connsiteY7498" fmla="*/ 3361267 h 6858000"/>
              <a:gd name="connsiteX7499" fmla="*/ 8021030 w 12192000"/>
              <a:gd name="connsiteY7499" fmla="*/ 3370170 h 6858000"/>
              <a:gd name="connsiteX7500" fmla="*/ 8026197 w 12192000"/>
              <a:gd name="connsiteY7500" fmla="*/ 3370170 h 6858000"/>
              <a:gd name="connsiteX7501" fmla="*/ 8031365 w 12192000"/>
              <a:gd name="connsiteY7501" fmla="*/ 3372599 h 6858000"/>
              <a:gd name="connsiteX7502" fmla="*/ 8035056 w 12192000"/>
              <a:gd name="connsiteY7502" fmla="*/ 3369361 h 6858000"/>
              <a:gd name="connsiteX7503" fmla="*/ 8037271 w 12192000"/>
              <a:gd name="connsiteY7503" fmla="*/ 3372194 h 6858000"/>
              <a:gd name="connsiteX7504" fmla="*/ 8039486 w 12192000"/>
              <a:gd name="connsiteY7504" fmla="*/ 3373408 h 6858000"/>
              <a:gd name="connsiteX7505" fmla="*/ 8040224 w 12192000"/>
              <a:gd name="connsiteY7505" fmla="*/ 3373408 h 6858000"/>
              <a:gd name="connsiteX7506" fmla="*/ 8039486 w 12192000"/>
              <a:gd name="connsiteY7506" fmla="*/ 3376646 h 6858000"/>
              <a:gd name="connsiteX7507" fmla="*/ 8051298 w 12192000"/>
              <a:gd name="connsiteY7507" fmla="*/ 3387168 h 6858000"/>
              <a:gd name="connsiteX7508" fmla="*/ 8054251 w 12192000"/>
              <a:gd name="connsiteY7508" fmla="*/ 3387168 h 6858000"/>
              <a:gd name="connsiteX7509" fmla="*/ 8052774 w 12192000"/>
              <a:gd name="connsiteY7509" fmla="*/ 3391620 h 6858000"/>
              <a:gd name="connsiteX7510" fmla="*/ 8054251 w 12192000"/>
              <a:gd name="connsiteY7510" fmla="*/ 3405785 h 6858000"/>
              <a:gd name="connsiteX7511" fmla="*/ 8049821 w 12192000"/>
              <a:gd name="connsiteY7511" fmla="*/ 3407809 h 6858000"/>
              <a:gd name="connsiteX7512" fmla="*/ 8040224 w 12192000"/>
              <a:gd name="connsiteY7512" fmla="*/ 3417117 h 6858000"/>
              <a:gd name="connsiteX7513" fmla="*/ 8033580 w 12192000"/>
              <a:gd name="connsiteY7513" fmla="*/ 3417522 h 6858000"/>
              <a:gd name="connsiteX7514" fmla="*/ 8028412 w 12192000"/>
              <a:gd name="connsiteY7514" fmla="*/ 3424402 h 6858000"/>
              <a:gd name="connsiteX7515" fmla="*/ 8017338 w 12192000"/>
              <a:gd name="connsiteY7515" fmla="*/ 3424402 h 6858000"/>
              <a:gd name="connsiteX7516" fmla="*/ 8023244 w 12192000"/>
              <a:gd name="connsiteY7516" fmla="*/ 3430473 h 6858000"/>
              <a:gd name="connsiteX7517" fmla="*/ 8026197 w 12192000"/>
              <a:gd name="connsiteY7517" fmla="*/ 3431282 h 6858000"/>
              <a:gd name="connsiteX7518" fmla="*/ 8034318 w 12192000"/>
              <a:gd name="connsiteY7518" fmla="*/ 3428449 h 6858000"/>
              <a:gd name="connsiteX7519" fmla="*/ 8046868 w 12192000"/>
              <a:gd name="connsiteY7519" fmla="*/ 3428045 h 6858000"/>
              <a:gd name="connsiteX7520" fmla="*/ 8048345 w 12192000"/>
              <a:gd name="connsiteY7520" fmla="*/ 3431282 h 6858000"/>
              <a:gd name="connsiteX7521" fmla="*/ 8052036 w 12192000"/>
              <a:gd name="connsiteY7521" fmla="*/ 3436948 h 6858000"/>
              <a:gd name="connsiteX7522" fmla="*/ 8054989 w 12192000"/>
              <a:gd name="connsiteY7522" fmla="*/ 3437758 h 6858000"/>
              <a:gd name="connsiteX7523" fmla="*/ 8085257 w 12192000"/>
              <a:gd name="connsiteY7523" fmla="*/ 3468111 h 6858000"/>
              <a:gd name="connsiteX7524" fmla="*/ 8088948 w 12192000"/>
              <a:gd name="connsiteY7524" fmla="*/ 3475396 h 6858000"/>
              <a:gd name="connsiteX7525" fmla="*/ 8093378 w 12192000"/>
              <a:gd name="connsiteY7525" fmla="*/ 3476206 h 6858000"/>
              <a:gd name="connsiteX7526" fmla="*/ 8105928 w 12192000"/>
              <a:gd name="connsiteY7526" fmla="*/ 3486728 h 6858000"/>
              <a:gd name="connsiteX7527" fmla="*/ 8118478 w 12192000"/>
              <a:gd name="connsiteY7527" fmla="*/ 3489561 h 6858000"/>
              <a:gd name="connsiteX7528" fmla="*/ 8132504 w 12192000"/>
              <a:gd name="connsiteY7528" fmla="*/ 3487942 h 6858000"/>
              <a:gd name="connsiteX7529" fmla="*/ 8136934 w 12192000"/>
              <a:gd name="connsiteY7529" fmla="*/ 3483086 h 6858000"/>
              <a:gd name="connsiteX7530" fmla="*/ 8150222 w 12192000"/>
              <a:gd name="connsiteY7530" fmla="*/ 3475396 h 6858000"/>
              <a:gd name="connsiteX7531" fmla="*/ 8158343 w 12192000"/>
              <a:gd name="connsiteY7531" fmla="*/ 3475396 h 6858000"/>
              <a:gd name="connsiteX7532" fmla="*/ 8174584 w 12192000"/>
              <a:gd name="connsiteY7532" fmla="*/ 3463255 h 6858000"/>
              <a:gd name="connsiteX7533" fmla="*/ 8179752 w 12192000"/>
              <a:gd name="connsiteY7533" fmla="*/ 3462850 h 6858000"/>
              <a:gd name="connsiteX7534" fmla="*/ 8182705 w 12192000"/>
              <a:gd name="connsiteY7534" fmla="*/ 3465683 h 6858000"/>
              <a:gd name="connsiteX7535" fmla="*/ 8195993 w 12192000"/>
              <a:gd name="connsiteY7535" fmla="*/ 3464874 h 6858000"/>
              <a:gd name="connsiteX7536" fmla="*/ 8201161 w 12192000"/>
              <a:gd name="connsiteY7536" fmla="*/ 3463659 h 6858000"/>
              <a:gd name="connsiteX7537" fmla="*/ 8210758 w 12192000"/>
              <a:gd name="connsiteY7537" fmla="*/ 3467707 h 6858000"/>
              <a:gd name="connsiteX7538" fmla="*/ 8225523 w 12192000"/>
              <a:gd name="connsiteY7538" fmla="*/ 3466088 h 6858000"/>
              <a:gd name="connsiteX7539" fmla="*/ 8255791 w 12192000"/>
              <a:gd name="connsiteY7539" fmla="*/ 3449090 h 6858000"/>
              <a:gd name="connsiteX7540" fmla="*/ 8265388 w 12192000"/>
              <a:gd name="connsiteY7540" fmla="*/ 3447066 h 6858000"/>
              <a:gd name="connsiteX7541" fmla="*/ 8274986 w 12192000"/>
              <a:gd name="connsiteY7541" fmla="*/ 3451113 h 6858000"/>
              <a:gd name="connsiteX7542" fmla="*/ 8282368 w 12192000"/>
              <a:gd name="connsiteY7542" fmla="*/ 3449090 h 6858000"/>
              <a:gd name="connsiteX7543" fmla="*/ 8296395 w 12192000"/>
              <a:gd name="connsiteY7543" fmla="*/ 3449494 h 6858000"/>
              <a:gd name="connsiteX7544" fmla="*/ 8309683 w 12192000"/>
              <a:gd name="connsiteY7544" fmla="*/ 3443019 h 6858000"/>
              <a:gd name="connsiteX7545" fmla="*/ 8325924 w 12192000"/>
              <a:gd name="connsiteY7545" fmla="*/ 3442210 h 6858000"/>
              <a:gd name="connsiteX7546" fmla="*/ 8330354 w 12192000"/>
              <a:gd name="connsiteY7546" fmla="*/ 3444638 h 6858000"/>
              <a:gd name="connsiteX7547" fmla="*/ 8335522 w 12192000"/>
              <a:gd name="connsiteY7547" fmla="*/ 3444638 h 6858000"/>
              <a:gd name="connsiteX7548" fmla="*/ 8359884 w 12192000"/>
              <a:gd name="connsiteY7548" fmla="*/ 3440186 h 6858000"/>
              <a:gd name="connsiteX7549" fmla="*/ 8368743 w 12192000"/>
              <a:gd name="connsiteY7549" fmla="*/ 3433711 h 6858000"/>
              <a:gd name="connsiteX7550" fmla="*/ 8383507 w 12192000"/>
              <a:gd name="connsiteY7550" fmla="*/ 3431687 h 6858000"/>
              <a:gd name="connsiteX7551" fmla="*/ 8387937 w 12192000"/>
              <a:gd name="connsiteY7551" fmla="*/ 3435329 h 6858000"/>
              <a:gd name="connsiteX7552" fmla="*/ 8389413 w 12192000"/>
              <a:gd name="connsiteY7552" fmla="*/ 3431282 h 6858000"/>
              <a:gd name="connsiteX7553" fmla="*/ 8404916 w 12192000"/>
              <a:gd name="connsiteY7553" fmla="*/ 3429663 h 6858000"/>
              <a:gd name="connsiteX7554" fmla="*/ 8413775 w 12192000"/>
              <a:gd name="connsiteY7554" fmla="*/ 3421569 h 6858000"/>
              <a:gd name="connsiteX7555" fmla="*/ 8415252 w 12192000"/>
              <a:gd name="connsiteY7555" fmla="*/ 3422783 h 6858000"/>
              <a:gd name="connsiteX7556" fmla="*/ 8418943 w 12192000"/>
              <a:gd name="connsiteY7556" fmla="*/ 3416308 h 6858000"/>
              <a:gd name="connsiteX7557" fmla="*/ 8417467 w 12192000"/>
              <a:gd name="connsiteY7557" fmla="*/ 3415094 h 6858000"/>
              <a:gd name="connsiteX7558" fmla="*/ 8424111 w 12192000"/>
              <a:gd name="connsiteY7558" fmla="*/ 3409428 h 6858000"/>
              <a:gd name="connsiteX7559" fmla="*/ 8427802 w 12192000"/>
              <a:gd name="connsiteY7559" fmla="*/ 3410237 h 6858000"/>
              <a:gd name="connsiteX7560" fmla="*/ 8427802 w 12192000"/>
              <a:gd name="connsiteY7560" fmla="*/ 3407809 h 6858000"/>
              <a:gd name="connsiteX7561" fmla="*/ 8433708 w 12192000"/>
              <a:gd name="connsiteY7561" fmla="*/ 3411856 h 6858000"/>
              <a:gd name="connsiteX7562" fmla="*/ 8446258 w 12192000"/>
              <a:gd name="connsiteY7562" fmla="*/ 3415903 h 6858000"/>
              <a:gd name="connsiteX7563" fmla="*/ 8452164 w 12192000"/>
              <a:gd name="connsiteY7563" fmla="*/ 3415498 h 6858000"/>
              <a:gd name="connsiteX7564" fmla="*/ 8454379 w 12192000"/>
              <a:gd name="connsiteY7564" fmla="*/ 3416713 h 6858000"/>
              <a:gd name="connsiteX7565" fmla="*/ 8449211 w 12192000"/>
              <a:gd name="connsiteY7565" fmla="*/ 3423997 h 6858000"/>
              <a:gd name="connsiteX7566" fmla="*/ 8446258 w 12192000"/>
              <a:gd name="connsiteY7566" fmla="*/ 3431282 h 6858000"/>
              <a:gd name="connsiteX7567" fmla="*/ 8445520 w 12192000"/>
              <a:gd name="connsiteY7567" fmla="*/ 3438567 h 6858000"/>
              <a:gd name="connsiteX7568" fmla="*/ 8442567 w 12192000"/>
              <a:gd name="connsiteY7568" fmla="*/ 3443019 h 6858000"/>
              <a:gd name="connsiteX7569" fmla="*/ 8444782 w 12192000"/>
              <a:gd name="connsiteY7569" fmla="*/ 3447066 h 6858000"/>
              <a:gd name="connsiteX7570" fmla="*/ 8451426 w 12192000"/>
              <a:gd name="connsiteY7570" fmla="*/ 3447471 h 6858000"/>
              <a:gd name="connsiteX7571" fmla="*/ 8452164 w 12192000"/>
              <a:gd name="connsiteY7571" fmla="*/ 3450304 h 6858000"/>
              <a:gd name="connsiteX7572" fmla="*/ 8446258 w 12192000"/>
              <a:gd name="connsiteY7572" fmla="*/ 3454351 h 6858000"/>
              <a:gd name="connsiteX7573" fmla="*/ 8441829 w 12192000"/>
              <a:gd name="connsiteY7573" fmla="*/ 3463659 h 6858000"/>
              <a:gd name="connsiteX7574" fmla="*/ 8446258 w 12192000"/>
              <a:gd name="connsiteY7574" fmla="*/ 3469325 h 6858000"/>
              <a:gd name="connsiteX7575" fmla="*/ 8448473 w 12192000"/>
              <a:gd name="connsiteY7575" fmla="*/ 3477015 h 6858000"/>
              <a:gd name="connsiteX7576" fmla="*/ 8444782 w 12192000"/>
              <a:gd name="connsiteY7576" fmla="*/ 3484300 h 6858000"/>
              <a:gd name="connsiteX7577" fmla="*/ 8451426 w 12192000"/>
              <a:gd name="connsiteY7577" fmla="*/ 3483490 h 6858000"/>
              <a:gd name="connsiteX7578" fmla="*/ 8450688 w 12192000"/>
              <a:gd name="connsiteY7578" fmla="*/ 3481062 h 6858000"/>
              <a:gd name="connsiteX7579" fmla="*/ 8453641 w 12192000"/>
              <a:gd name="connsiteY7579" fmla="*/ 3481872 h 6858000"/>
              <a:gd name="connsiteX7580" fmla="*/ 8456594 w 12192000"/>
              <a:gd name="connsiteY7580" fmla="*/ 3487538 h 6858000"/>
              <a:gd name="connsiteX7581" fmla="*/ 8453641 w 12192000"/>
              <a:gd name="connsiteY7581" fmla="*/ 3489156 h 6858000"/>
              <a:gd name="connsiteX7582" fmla="*/ 8452164 w 12192000"/>
              <a:gd name="connsiteY7582" fmla="*/ 3487133 h 6858000"/>
              <a:gd name="connsiteX7583" fmla="*/ 8446258 w 12192000"/>
              <a:gd name="connsiteY7583" fmla="*/ 3487538 h 6858000"/>
              <a:gd name="connsiteX7584" fmla="*/ 8441829 w 12192000"/>
              <a:gd name="connsiteY7584" fmla="*/ 3488347 h 6858000"/>
              <a:gd name="connsiteX7585" fmla="*/ 8434446 w 12192000"/>
              <a:gd name="connsiteY7585" fmla="*/ 3500084 h 6858000"/>
              <a:gd name="connsiteX7586" fmla="*/ 8438137 w 12192000"/>
              <a:gd name="connsiteY7586" fmla="*/ 3505750 h 6858000"/>
              <a:gd name="connsiteX7587" fmla="*/ 8436661 w 12192000"/>
              <a:gd name="connsiteY7587" fmla="*/ 3517082 h 6858000"/>
              <a:gd name="connsiteX7588" fmla="*/ 8432970 w 12192000"/>
              <a:gd name="connsiteY7588" fmla="*/ 3521534 h 6858000"/>
              <a:gd name="connsiteX7589" fmla="*/ 8433708 w 12192000"/>
              <a:gd name="connsiteY7589" fmla="*/ 3533675 h 6858000"/>
              <a:gd name="connsiteX7590" fmla="*/ 8416728 w 12192000"/>
              <a:gd name="connsiteY7590" fmla="*/ 3555934 h 6858000"/>
              <a:gd name="connsiteX7591" fmla="*/ 8404916 w 12192000"/>
              <a:gd name="connsiteY7591" fmla="*/ 3578598 h 6858000"/>
              <a:gd name="connsiteX7592" fmla="*/ 8397534 w 12192000"/>
              <a:gd name="connsiteY7592" fmla="*/ 3586693 h 6858000"/>
              <a:gd name="connsiteX7593" fmla="*/ 8393843 w 12192000"/>
              <a:gd name="connsiteY7593" fmla="*/ 3586288 h 6858000"/>
              <a:gd name="connsiteX7594" fmla="*/ 8382769 w 12192000"/>
              <a:gd name="connsiteY7594" fmla="*/ 3597215 h 6858000"/>
              <a:gd name="connsiteX7595" fmla="*/ 8382031 w 12192000"/>
              <a:gd name="connsiteY7595" fmla="*/ 3602477 h 6858000"/>
              <a:gd name="connsiteX7596" fmla="*/ 8387199 w 12192000"/>
              <a:gd name="connsiteY7596" fmla="*/ 3608952 h 6858000"/>
              <a:gd name="connsiteX7597" fmla="*/ 8380554 w 12192000"/>
              <a:gd name="connsiteY7597" fmla="*/ 3614213 h 6858000"/>
              <a:gd name="connsiteX7598" fmla="*/ 8352501 w 12192000"/>
              <a:gd name="connsiteY7598" fmla="*/ 3663993 h 6858000"/>
              <a:gd name="connsiteX7599" fmla="*/ 8351025 w 12192000"/>
              <a:gd name="connsiteY7599" fmla="*/ 3678563 h 6858000"/>
              <a:gd name="connsiteX7600" fmla="*/ 8333307 w 12192000"/>
              <a:gd name="connsiteY7600" fmla="*/ 3701632 h 6858000"/>
              <a:gd name="connsiteX7601" fmla="*/ 8332569 w 12192000"/>
              <a:gd name="connsiteY7601" fmla="*/ 3709321 h 6858000"/>
              <a:gd name="connsiteX7602" fmla="*/ 8298609 w 12192000"/>
              <a:gd name="connsiteY7602" fmla="*/ 3751816 h 6858000"/>
              <a:gd name="connsiteX7603" fmla="*/ 8294918 w 12192000"/>
              <a:gd name="connsiteY7603" fmla="*/ 3761529 h 6858000"/>
              <a:gd name="connsiteX7604" fmla="*/ 8280153 w 12192000"/>
              <a:gd name="connsiteY7604" fmla="*/ 3775694 h 6858000"/>
              <a:gd name="connsiteX7605" fmla="*/ 8253576 w 12192000"/>
              <a:gd name="connsiteY7605" fmla="*/ 3805238 h 6858000"/>
              <a:gd name="connsiteX7606" fmla="*/ 8198208 w 12192000"/>
              <a:gd name="connsiteY7606" fmla="*/ 3850567 h 6858000"/>
              <a:gd name="connsiteX7607" fmla="*/ 8174584 w 12192000"/>
              <a:gd name="connsiteY7607" fmla="*/ 3869183 h 6858000"/>
              <a:gd name="connsiteX7608" fmla="*/ 8158343 w 12192000"/>
              <a:gd name="connsiteY7608" fmla="*/ 3872016 h 6858000"/>
              <a:gd name="connsiteX7609" fmla="*/ 8144316 w 12192000"/>
              <a:gd name="connsiteY7609" fmla="*/ 3881325 h 6858000"/>
              <a:gd name="connsiteX7610" fmla="*/ 8126599 w 12192000"/>
              <a:gd name="connsiteY7610" fmla="*/ 3893871 h 6858000"/>
              <a:gd name="connsiteX7611" fmla="*/ 8092639 w 12192000"/>
              <a:gd name="connsiteY7611" fmla="*/ 3926653 h 6858000"/>
              <a:gd name="connsiteX7612" fmla="*/ 8084519 w 12192000"/>
              <a:gd name="connsiteY7612" fmla="*/ 3928676 h 6858000"/>
              <a:gd name="connsiteX7613" fmla="*/ 8057204 w 12192000"/>
              <a:gd name="connsiteY7613" fmla="*/ 3957411 h 6858000"/>
              <a:gd name="connsiteX7614" fmla="*/ 8052036 w 12192000"/>
              <a:gd name="connsiteY7614" fmla="*/ 3959030 h 6858000"/>
              <a:gd name="connsiteX7615" fmla="*/ 8048345 w 12192000"/>
              <a:gd name="connsiteY7615" fmla="*/ 3965910 h 6858000"/>
              <a:gd name="connsiteX7616" fmla="*/ 8038009 w 12192000"/>
              <a:gd name="connsiteY7616" fmla="*/ 3968743 h 6858000"/>
              <a:gd name="connsiteX7617" fmla="*/ 8026936 w 12192000"/>
              <a:gd name="connsiteY7617" fmla="*/ 3978052 h 6858000"/>
              <a:gd name="connsiteX7618" fmla="*/ 8022506 w 12192000"/>
              <a:gd name="connsiteY7618" fmla="*/ 3987765 h 6858000"/>
              <a:gd name="connsiteX7619" fmla="*/ 7981903 w 12192000"/>
              <a:gd name="connsiteY7619" fmla="*/ 4029855 h 6858000"/>
              <a:gd name="connsiteX7620" fmla="*/ 7981165 w 12192000"/>
              <a:gd name="connsiteY7620" fmla="*/ 4031879 h 6858000"/>
              <a:gd name="connsiteX7621" fmla="*/ 7980426 w 12192000"/>
              <a:gd name="connsiteY7621" fmla="*/ 4034712 h 6858000"/>
              <a:gd name="connsiteX7622" fmla="*/ 7964185 w 12192000"/>
              <a:gd name="connsiteY7622" fmla="*/ 4053329 h 6858000"/>
              <a:gd name="connsiteX7623" fmla="*/ 7959755 w 12192000"/>
              <a:gd name="connsiteY7623" fmla="*/ 4054543 h 6858000"/>
              <a:gd name="connsiteX7624" fmla="*/ 7954588 w 12192000"/>
              <a:gd name="connsiteY7624" fmla="*/ 4060209 h 6858000"/>
              <a:gd name="connsiteX7625" fmla="*/ 7957541 w 12192000"/>
              <a:gd name="connsiteY7625" fmla="*/ 4064661 h 6858000"/>
              <a:gd name="connsiteX7626" fmla="*/ 7939823 w 12192000"/>
              <a:gd name="connsiteY7626" fmla="*/ 4070327 h 6858000"/>
              <a:gd name="connsiteX7627" fmla="*/ 7930964 w 12192000"/>
              <a:gd name="connsiteY7627" fmla="*/ 4082063 h 6858000"/>
              <a:gd name="connsiteX7628" fmla="*/ 7916199 w 12192000"/>
              <a:gd name="connsiteY7628" fmla="*/ 4082063 h 6858000"/>
              <a:gd name="connsiteX7629" fmla="*/ 7910293 w 12192000"/>
              <a:gd name="connsiteY7629" fmla="*/ 4084087 h 6858000"/>
              <a:gd name="connsiteX7630" fmla="*/ 7909555 w 12192000"/>
              <a:gd name="connsiteY7630" fmla="*/ 4087325 h 6858000"/>
              <a:gd name="connsiteX7631" fmla="*/ 7902172 w 12192000"/>
              <a:gd name="connsiteY7631" fmla="*/ 4095014 h 6858000"/>
              <a:gd name="connsiteX7632" fmla="*/ 7902172 w 12192000"/>
              <a:gd name="connsiteY7632" fmla="*/ 4100275 h 6858000"/>
              <a:gd name="connsiteX7633" fmla="*/ 7905125 w 12192000"/>
              <a:gd name="connsiteY7633" fmla="*/ 4102704 h 6858000"/>
              <a:gd name="connsiteX7634" fmla="*/ 7897005 w 12192000"/>
              <a:gd name="connsiteY7634" fmla="*/ 4114440 h 6858000"/>
              <a:gd name="connsiteX7635" fmla="*/ 7888884 w 12192000"/>
              <a:gd name="connsiteY7635" fmla="*/ 4123749 h 6858000"/>
              <a:gd name="connsiteX7636" fmla="*/ 7888884 w 12192000"/>
              <a:gd name="connsiteY7636" fmla="*/ 4133867 h 6858000"/>
              <a:gd name="connsiteX7637" fmla="*/ 7881502 w 12192000"/>
              <a:gd name="connsiteY7637" fmla="*/ 4148436 h 6858000"/>
              <a:gd name="connsiteX7638" fmla="*/ 7863045 w 12192000"/>
              <a:gd name="connsiteY7638" fmla="*/ 4172719 h 6858000"/>
              <a:gd name="connsiteX7639" fmla="*/ 7852710 w 12192000"/>
              <a:gd name="connsiteY7639" fmla="*/ 4176766 h 6858000"/>
              <a:gd name="connsiteX7640" fmla="*/ 7848281 w 12192000"/>
              <a:gd name="connsiteY7640" fmla="*/ 4176766 h 6858000"/>
              <a:gd name="connsiteX7641" fmla="*/ 7846804 w 12192000"/>
              <a:gd name="connsiteY7641" fmla="*/ 4176766 h 6858000"/>
              <a:gd name="connsiteX7642" fmla="*/ 7849019 w 12192000"/>
              <a:gd name="connsiteY7642" fmla="*/ 4179195 h 6858000"/>
              <a:gd name="connsiteX7643" fmla="*/ 7849757 w 12192000"/>
              <a:gd name="connsiteY7643" fmla="*/ 4186480 h 6858000"/>
              <a:gd name="connsiteX7644" fmla="*/ 7846804 w 12192000"/>
              <a:gd name="connsiteY7644" fmla="*/ 4190931 h 6858000"/>
              <a:gd name="connsiteX7645" fmla="*/ 7835730 w 12192000"/>
              <a:gd name="connsiteY7645" fmla="*/ 4221285 h 6858000"/>
              <a:gd name="connsiteX7646" fmla="*/ 7827610 w 12192000"/>
              <a:gd name="connsiteY7646" fmla="*/ 4240711 h 6858000"/>
              <a:gd name="connsiteX7647" fmla="*/ 7828348 w 12192000"/>
              <a:gd name="connsiteY7647" fmla="*/ 4251234 h 6858000"/>
              <a:gd name="connsiteX7648" fmla="*/ 7842375 w 12192000"/>
              <a:gd name="connsiteY7648" fmla="*/ 4262566 h 6858000"/>
              <a:gd name="connsiteX7649" fmla="*/ 7852710 w 12192000"/>
              <a:gd name="connsiteY7649" fmla="*/ 4273493 h 6858000"/>
              <a:gd name="connsiteX7650" fmla="*/ 7859354 w 12192000"/>
              <a:gd name="connsiteY7650" fmla="*/ 4272279 h 6858000"/>
              <a:gd name="connsiteX7651" fmla="*/ 7865998 w 12192000"/>
              <a:gd name="connsiteY7651" fmla="*/ 4289277 h 6858000"/>
              <a:gd name="connsiteX7652" fmla="*/ 7863045 w 12192000"/>
              <a:gd name="connsiteY7652" fmla="*/ 4294943 h 6858000"/>
              <a:gd name="connsiteX7653" fmla="*/ 7859354 w 12192000"/>
              <a:gd name="connsiteY7653" fmla="*/ 4293729 h 6858000"/>
              <a:gd name="connsiteX7654" fmla="*/ 7852710 w 12192000"/>
              <a:gd name="connsiteY7654" fmla="*/ 4297371 h 6858000"/>
              <a:gd name="connsiteX7655" fmla="*/ 7849757 w 12192000"/>
              <a:gd name="connsiteY7655" fmla="*/ 4308299 h 6858000"/>
              <a:gd name="connsiteX7656" fmla="*/ 7851234 w 12192000"/>
              <a:gd name="connsiteY7656" fmla="*/ 4325297 h 6858000"/>
              <a:gd name="connsiteX7657" fmla="*/ 7858616 w 12192000"/>
              <a:gd name="connsiteY7657" fmla="*/ 4332177 h 6858000"/>
              <a:gd name="connsiteX7658" fmla="*/ 7857140 w 12192000"/>
              <a:gd name="connsiteY7658" fmla="*/ 4342699 h 6858000"/>
              <a:gd name="connsiteX7659" fmla="*/ 7850495 w 12192000"/>
              <a:gd name="connsiteY7659" fmla="*/ 4347961 h 6858000"/>
              <a:gd name="connsiteX7660" fmla="*/ 7851972 w 12192000"/>
              <a:gd name="connsiteY7660" fmla="*/ 4358079 h 6858000"/>
              <a:gd name="connsiteX7661" fmla="*/ 7857878 w 12192000"/>
              <a:gd name="connsiteY7661" fmla="*/ 4370625 h 6858000"/>
              <a:gd name="connsiteX7662" fmla="*/ 7854925 w 12192000"/>
              <a:gd name="connsiteY7662" fmla="*/ 4371029 h 6858000"/>
              <a:gd name="connsiteX7663" fmla="*/ 7857878 w 12192000"/>
              <a:gd name="connsiteY7663" fmla="*/ 4376695 h 6858000"/>
              <a:gd name="connsiteX7664" fmla="*/ 7860093 w 12192000"/>
              <a:gd name="connsiteY7664" fmla="*/ 4385599 h 6858000"/>
              <a:gd name="connsiteX7665" fmla="*/ 7865260 w 12192000"/>
              <a:gd name="connsiteY7665" fmla="*/ 4390456 h 6858000"/>
              <a:gd name="connsiteX7666" fmla="*/ 7860831 w 12192000"/>
              <a:gd name="connsiteY7666" fmla="*/ 4397741 h 6858000"/>
              <a:gd name="connsiteX7667" fmla="*/ 7865260 w 12192000"/>
              <a:gd name="connsiteY7667" fmla="*/ 4403002 h 6858000"/>
              <a:gd name="connsiteX7668" fmla="*/ 7870428 w 12192000"/>
              <a:gd name="connsiteY7668" fmla="*/ 4416762 h 6858000"/>
              <a:gd name="connsiteX7669" fmla="*/ 7868951 w 12192000"/>
              <a:gd name="connsiteY7669" fmla="*/ 4423642 h 6858000"/>
              <a:gd name="connsiteX7670" fmla="*/ 7886669 w 12192000"/>
              <a:gd name="connsiteY7670" fmla="*/ 4439426 h 6858000"/>
              <a:gd name="connsiteX7671" fmla="*/ 7899219 w 12192000"/>
              <a:gd name="connsiteY7671" fmla="*/ 4441045 h 6858000"/>
              <a:gd name="connsiteX7672" fmla="*/ 7910293 w 12192000"/>
              <a:gd name="connsiteY7672" fmla="*/ 4449544 h 6858000"/>
              <a:gd name="connsiteX7673" fmla="*/ 7910293 w 12192000"/>
              <a:gd name="connsiteY7673" fmla="*/ 4453996 h 6858000"/>
              <a:gd name="connsiteX7674" fmla="*/ 7911770 w 12192000"/>
              <a:gd name="connsiteY7674" fmla="*/ 4454805 h 6858000"/>
              <a:gd name="connsiteX7675" fmla="*/ 7914723 w 12192000"/>
              <a:gd name="connsiteY7675" fmla="*/ 4456829 h 6858000"/>
              <a:gd name="connsiteX7676" fmla="*/ 7913246 w 12192000"/>
              <a:gd name="connsiteY7676" fmla="*/ 4467756 h 6858000"/>
              <a:gd name="connsiteX7677" fmla="*/ 7910293 w 12192000"/>
              <a:gd name="connsiteY7677" fmla="*/ 4473017 h 6858000"/>
              <a:gd name="connsiteX7678" fmla="*/ 7913246 w 12192000"/>
              <a:gd name="connsiteY7678" fmla="*/ 4475446 h 6858000"/>
              <a:gd name="connsiteX7679" fmla="*/ 7902911 w 12192000"/>
              <a:gd name="connsiteY7679" fmla="*/ 4488801 h 6858000"/>
              <a:gd name="connsiteX7680" fmla="*/ 7902172 w 12192000"/>
              <a:gd name="connsiteY7680" fmla="*/ 4493658 h 6858000"/>
              <a:gd name="connsiteX7681" fmla="*/ 7903649 w 12192000"/>
              <a:gd name="connsiteY7681" fmla="*/ 4497300 h 6858000"/>
              <a:gd name="connsiteX7682" fmla="*/ 7904387 w 12192000"/>
              <a:gd name="connsiteY7682" fmla="*/ 4499729 h 6858000"/>
              <a:gd name="connsiteX7683" fmla="*/ 7900696 w 12192000"/>
              <a:gd name="connsiteY7683" fmla="*/ 4503371 h 6858000"/>
              <a:gd name="connsiteX7684" fmla="*/ 7902911 w 12192000"/>
              <a:gd name="connsiteY7684" fmla="*/ 4519964 h 6858000"/>
              <a:gd name="connsiteX7685" fmla="*/ 7908817 w 12192000"/>
              <a:gd name="connsiteY7685" fmla="*/ 4529678 h 6858000"/>
              <a:gd name="connsiteX7686" fmla="*/ 7905864 w 12192000"/>
              <a:gd name="connsiteY7686" fmla="*/ 4532106 h 6858000"/>
              <a:gd name="connsiteX7687" fmla="*/ 7905864 w 12192000"/>
              <a:gd name="connsiteY7687" fmla="*/ 4544247 h 6858000"/>
              <a:gd name="connsiteX7688" fmla="*/ 7908817 w 12192000"/>
              <a:gd name="connsiteY7688" fmla="*/ 4546676 h 6858000"/>
              <a:gd name="connsiteX7689" fmla="*/ 7908817 w 12192000"/>
              <a:gd name="connsiteY7689" fmla="*/ 4558412 h 6858000"/>
              <a:gd name="connsiteX7690" fmla="*/ 7903649 w 12192000"/>
              <a:gd name="connsiteY7690" fmla="*/ 4563269 h 6858000"/>
              <a:gd name="connsiteX7691" fmla="*/ 7905125 w 12192000"/>
              <a:gd name="connsiteY7691" fmla="*/ 4575410 h 6858000"/>
              <a:gd name="connsiteX7692" fmla="*/ 7902172 w 12192000"/>
              <a:gd name="connsiteY7692" fmla="*/ 4598074 h 6858000"/>
              <a:gd name="connsiteX7693" fmla="*/ 7899958 w 12192000"/>
              <a:gd name="connsiteY7693" fmla="*/ 4598074 h 6858000"/>
              <a:gd name="connsiteX7694" fmla="*/ 7902911 w 12192000"/>
              <a:gd name="connsiteY7694" fmla="*/ 4602121 h 6858000"/>
              <a:gd name="connsiteX7695" fmla="*/ 7902911 w 12192000"/>
              <a:gd name="connsiteY7695" fmla="*/ 4622762 h 6858000"/>
              <a:gd name="connsiteX7696" fmla="*/ 7895528 w 12192000"/>
              <a:gd name="connsiteY7696" fmla="*/ 4623571 h 6858000"/>
              <a:gd name="connsiteX7697" fmla="*/ 7894790 w 12192000"/>
              <a:gd name="connsiteY7697" fmla="*/ 4626404 h 6858000"/>
              <a:gd name="connsiteX7698" fmla="*/ 7897743 w 12192000"/>
              <a:gd name="connsiteY7698" fmla="*/ 4629642 h 6858000"/>
              <a:gd name="connsiteX7699" fmla="*/ 7907340 w 12192000"/>
              <a:gd name="connsiteY7699" fmla="*/ 4630047 h 6858000"/>
              <a:gd name="connsiteX7700" fmla="*/ 7910293 w 12192000"/>
              <a:gd name="connsiteY7700" fmla="*/ 4631666 h 6858000"/>
              <a:gd name="connsiteX7701" fmla="*/ 7912508 w 12192000"/>
              <a:gd name="connsiteY7701" fmla="*/ 4649473 h 6858000"/>
              <a:gd name="connsiteX7702" fmla="*/ 7907340 w 12192000"/>
              <a:gd name="connsiteY7702" fmla="*/ 4656353 h 6858000"/>
              <a:gd name="connsiteX7703" fmla="*/ 7902172 w 12192000"/>
              <a:gd name="connsiteY7703" fmla="*/ 4658781 h 6858000"/>
              <a:gd name="connsiteX7704" fmla="*/ 7905125 w 12192000"/>
              <a:gd name="connsiteY7704" fmla="*/ 4662829 h 6858000"/>
              <a:gd name="connsiteX7705" fmla="*/ 7903649 w 12192000"/>
              <a:gd name="connsiteY7705" fmla="*/ 4667280 h 6858000"/>
              <a:gd name="connsiteX7706" fmla="*/ 7897005 w 12192000"/>
              <a:gd name="connsiteY7706" fmla="*/ 4667280 h 6858000"/>
              <a:gd name="connsiteX7707" fmla="*/ 7890361 w 12192000"/>
              <a:gd name="connsiteY7707" fmla="*/ 4674161 h 6858000"/>
              <a:gd name="connsiteX7708" fmla="*/ 7891837 w 12192000"/>
              <a:gd name="connsiteY7708" fmla="*/ 4676589 h 6858000"/>
              <a:gd name="connsiteX7709" fmla="*/ 7894052 w 12192000"/>
              <a:gd name="connsiteY7709" fmla="*/ 4674970 h 6858000"/>
              <a:gd name="connsiteX7710" fmla="*/ 7900696 w 12192000"/>
              <a:gd name="connsiteY7710" fmla="*/ 4675375 h 6858000"/>
              <a:gd name="connsiteX7711" fmla="*/ 7896266 w 12192000"/>
              <a:gd name="connsiteY7711" fmla="*/ 4681445 h 6858000"/>
              <a:gd name="connsiteX7712" fmla="*/ 7894790 w 12192000"/>
              <a:gd name="connsiteY7712" fmla="*/ 4690754 h 6858000"/>
              <a:gd name="connsiteX7713" fmla="*/ 7888884 w 12192000"/>
              <a:gd name="connsiteY7713" fmla="*/ 4691968 h 6858000"/>
              <a:gd name="connsiteX7714" fmla="*/ 7877810 w 12192000"/>
              <a:gd name="connsiteY7714" fmla="*/ 4704514 h 6858000"/>
              <a:gd name="connsiteX7715" fmla="*/ 7877810 w 12192000"/>
              <a:gd name="connsiteY7715" fmla="*/ 4710180 h 6858000"/>
              <a:gd name="connsiteX7716" fmla="*/ 7868213 w 12192000"/>
              <a:gd name="connsiteY7716" fmla="*/ 4722726 h 6858000"/>
              <a:gd name="connsiteX7717" fmla="*/ 7859354 w 12192000"/>
              <a:gd name="connsiteY7717" fmla="*/ 4723940 h 6858000"/>
              <a:gd name="connsiteX7718" fmla="*/ 7860093 w 12192000"/>
              <a:gd name="connsiteY7718" fmla="*/ 4732440 h 6858000"/>
              <a:gd name="connsiteX7719" fmla="*/ 7827610 w 12192000"/>
              <a:gd name="connsiteY7719" fmla="*/ 4749033 h 6858000"/>
              <a:gd name="connsiteX7720" fmla="*/ 7822442 w 12192000"/>
              <a:gd name="connsiteY7720" fmla="*/ 4749438 h 6858000"/>
              <a:gd name="connsiteX7721" fmla="*/ 7819489 w 12192000"/>
              <a:gd name="connsiteY7721" fmla="*/ 4755913 h 6858000"/>
              <a:gd name="connsiteX7722" fmla="*/ 7787745 w 12192000"/>
              <a:gd name="connsiteY7722" fmla="*/ 4771697 h 6858000"/>
              <a:gd name="connsiteX7723" fmla="*/ 7775933 w 12192000"/>
              <a:gd name="connsiteY7723" fmla="*/ 4770483 h 6858000"/>
              <a:gd name="connsiteX7724" fmla="*/ 7775194 w 12192000"/>
              <a:gd name="connsiteY7724" fmla="*/ 4772506 h 6858000"/>
              <a:gd name="connsiteX7725" fmla="*/ 7761168 w 12192000"/>
              <a:gd name="connsiteY7725" fmla="*/ 4778982 h 6858000"/>
              <a:gd name="connsiteX7726" fmla="*/ 7740497 w 12192000"/>
              <a:gd name="connsiteY7726" fmla="*/ 4791123 h 6858000"/>
              <a:gd name="connsiteX7727" fmla="*/ 7736068 w 12192000"/>
              <a:gd name="connsiteY7727" fmla="*/ 4788290 h 6858000"/>
              <a:gd name="connsiteX7728" fmla="*/ 7735329 w 12192000"/>
              <a:gd name="connsiteY7728" fmla="*/ 4793956 h 6858000"/>
              <a:gd name="connsiteX7729" fmla="*/ 7723517 w 12192000"/>
              <a:gd name="connsiteY7729" fmla="*/ 4807716 h 6858000"/>
              <a:gd name="connsiteX7730" fmla="*/ 7717611 w 12192000"/>
              <a:gd name="connsiteY7730" fmla="*/ 4810145 h 6858000"/>
              <a:gd name="connsiteX7731" fmla="*/ 7713920 w 12192000"/>
              <a:gd name="connsiteY7731" fmla="*/ 4802860 h 6858000"/>
              <a:gd name="connsiteX7732" fmla="*/ 7711706 w 12192000"/>
              <a:gd name="connsiteY7732" fmla="*/ 4814597 h 6858000"/>
              <a:gd name="connsiteX7733" fmla="*/ 7705800 w 12192000"/>
              <a:gd name="connsiteY7733" fmla="*/ 4816215 h 6858000"/>
              <a:gd name="connsiteX7734" fmla="*/ 7704323 w 12192000"/>
              <a:gd name="connsiteY7734" fmla="*/ 4823096 h 6858000"/>
              <a:gd name="connsiteX7735" fmla="*/ 7684390 w 12192000"/>
              <a:gd name="connsiteY7735" fmla="*/ 4834023 h 6858000"/>
              <a:gd name="connsiteX7736" fmla="*/ 7683652 w 12192000"/>
              <a:gd name="connsiteY7736" fmla="*/ 4838475 h 6858000"/>
              <a:gd name="connsiteX7737" fmla="*/ 7678485 w 12192000"/>
              <a:gd name="connsiteY7737" fmla="*/ 4842522 h 6858000"/>
              <a:gd name="connsiteX7738" fmla="*/ 7673317 w 12192000"/>
              <a:gd name="connsiteY7738" fmla="*/ 4844141 h 6858000"/>
              <a:gd name="connsiteX7739" fmla="*/ 7674055 w 12192000"/>
              <a:gd name="connsiteY7739" fmla="*/ 4850616 h 6858000"/>
              <a:gd name="connsiteX7740" fmla="*/ 7662243 w 12192000"/>
              <a:gd name="connsiteY7740" fmla="*/ 4851021 h 6858000"/>
              <a:gd name="connsiteX7741" fmla="*/ 7635666 w 12192000"/>
              <a:gd name="connsiteY7741" fmla="*/ 4867209 h 6858000"/>
              <a:gd name="connsiteX7742" fmla="*/ 7637143 w 12192000"/>
              <a:gd name="connsiteY7742" fmla="*/ 4877732 h 6858000"/>
              <a:gd name="connsiteX7743" fmla="*/ 7629022 w 12192000"/>
              <a:gd name="connsiteY7743" fmla="*/ 4883803 h 6858000"/>
              <a:gd name="connsiteX7744" fmla="*/ 7616472 w 12192000"/>
              <a:gd name="connsiteY7744" fmla="*/ 4883803 h 6858000"/>
              <a:gd name="connsiteX7745" fmla="*/ 7612043 w 12192000"/>
              <a:gd name="connsiteY7745" fmla="*/ 4889469 h 6858000"/>
              <a:gd name="connsiteX7746" fmla="*/ 7602445 w 12192000"/>
              <a:gd name="connsiteY7746" fmla="*/ 4884207 h 6858000"/>
              <a:gd name="connsiteX7747" fmla="*/ 7597278 w 12192000"/>
              <a:gd name="connsiteY7747" fmla="*/ 4884612 h 6858000"/>
              <a:gd name="connsiteX7748" fmla="*/ 7597278 w 12192000"/>
              <a:gd name="connsiteY7748" fmla="*/ 4888659 h 6858000"/>
              <a:gd name="connsiteX7749" fmla="*/ 7602445 w 12192000"/>
              <a:gd name="connsiteY7749" fmla="*/ 4893921 h 6858000"/>
              <a:gd name="connsiteX7750" fmla="*/ 7601707 w 12192000"/>
              <a:gd name="connsiteY7750" fmla="*/ 4901205 h 6858000"/>
              <a:gd name="connsiteX7751" fmla="*/ 7598016 w 12192000"/>
              <a:gd name="connsiteY7751" fmla="*/ 4905657 h 6858000"/>
              <a:gd name="connsiteX7752" fmla="*/ 7599492 w 12192000"/>
              <a:gd name="connsiteY7752" fmla="*/ 4912537 h 6858000"/>
              <a:gd name="connsiteX7753" fmla="*/ 7594325 w 12192000"/>
              <a:gd name="connsiteY7753" fmla="*/ 4919822 h 6858000"/>
              <a:gd name="connsiteX7754" fmla="*/ 7608351 w 12192000"/>
              <a:gd name="connsiteY7754" fmla="*/ 4937630 h 6858000"/>
              <a:gd name="connsiteX7755" fmla="*/ 7609090 w 12192000"/>
              <a:gd name="connsiteY7755" fmla="*/ 4943700 h 6858000"/>
              <a:gd name="connsiteX7756" fmla="*/ 7602445 w 12192000"/>
              <a:gd name="connsiteY7756" fmla="*/ 4948557 h 6858000"/>
              <a:gd name="connsiteX7757" fmla="*/ 7607613 w 12192000"/>
              <a:gd name="connsiteY7757" fmla="*/ 4950581 h 6858000"/>
              <a:gd name="connsiteX7758" fmla="*/ 7612781 w 12192000"/>
              <a:gd name="connsiteY7758" fmla="*/ 4958675 h 6858000"/>
              <a:gd name="connsiteX7759" fmla="*/ 7612781 w 12192000"/>
              <a:gd name="connsiteY7759" fmla="*/ 4969602 h 6858000"/>
              <a:gd name="connsiteX7760" fmla="*/ 7618687 w 12192000"/>
              <a:gd name="connsiteY7760" fmla="*/ 4979720 h 6858000"/>
              <a:gd name="connsiteX7761" fmla="*/ 7616472 w 12192000"/>
              <a:gd name="connsiteY7761" fmla="*/ 5008455 h 6858000"/>
              <a:gd name="connsiteX7762" fmla="*/ 7619425 w 12192000"/>
              <a:gd name="connsiteY7762" fmla="*/ 5018573 h 6858000"/>
              <a:gd name="connsiteX7763" fmla="*/ 7623116 w 12192000"/>
              <a:gd name="connsiteY7763" fmla="*/ 5017763 h 6858000"/>
              <a:gd name="connsiteX7764" fmla="*/ 7623116 w 12192000"/>
              <a:gd name="connsiteY7764" fmla="*/ 5010074 h 6858000"/>
              <a:gd name="connsiteX7765" fmla="*/ 7628284 w 12192000"/>
              <a:gd name="connsiteY7765" fmla="*/ 4998742 h 6858000"/>
              <a:gd name="connsiteX7766" fmla="*/ 7629022 w 12192000"/>
              <a:gd name="connsiteY7766" fmla="*/ 5008455 h 6858000"/>
              <a:gd name="connsiteX7767" fmla="*/ 7631975 w 12192000"/>
              <a:gd name="connsiteY7767" fmla="*/ 5008455 h 6858000"/>
              <a:gd name="connsiteX7768" fmla="*/ 7631237 w 12192000"/>
              <a:gd name="connsiteY7768" fmla="*/ 5020596 h 6858000"/>
              <a:gd name="connsiteX7769" fmla="*/ 7626807 w 12192000"/>
              <a:gd name="connsiteY7769" fmla="*/ 5025453 h 6858000"/>
              <a:gd name="connsiteX7770" fmla="*/ 7626069 w 12192000"/>
              <a:gd name="connsiteY7770" fmla="*/ 5037999 h 6858000"/>
              <a:gd name="connsiteX7771" fmla="*/ 7628284 w 12192000"/>
              <a:gd name="connsiteY7771" fmla="*/ 5039618 h 6858000"/>
              <a:gd name="connsiteX7772" fmla="*/ 7622378 w 12192000"/>
              <a:gd name="connsiteY7772" fmla="*/ 5054188 h 6858000"/>
              <a:gd name="connsiteX7773" fmla="*/ 7622378 w 12192000"/>
              <a:gd name="connsiteY7773" fmla="*/ 5061877 h 6858000"/>
              <a:gd name="connsiteX7774" fmla="*/ 7617949 w 12192000"/>
              <a:gd name="connsiteY7774" fmla="*/ 5067138 h 6858000"/>
              <a:gd name="connsiteX7775" fmla="*/ 7617210 w 12192000"/>
              <a:gd name="connsiteY7775" fmla="*/ 5076447 h 6858000"/>
              <a:gd name="connsiteX7776" fmla="*/ 7614257 w 12192000"/>
              <a:gd name="connsiteY7776" fmla="*/ 5076447 h 6858000"/>
              <a:gd name="connsiteX7777" fmla="*/ 7616472 w 12192000"/>
              <a:gd name="connsiteY7777" fmla="*/ 5084541 h 6858000"/>
              <a:gd name="connsiteX7778" fmla="*/ 7623854 w 12192000"/>
              <a:gd name="connsiteY7778" fmla="*/ 5080494 h 6858000"/>
              <a:gd name="connsiteX7779" fmla="*/ 7625331 w 12192000"/>
              <a:gd name="connsiteY7779" fmla="*/ 5085755 h 6858000"/>
              <a:gd name="connsiteX7780" fmla="*/ 7619425 w 12192000"/>
              <a:gd name="connsiteY7780" fmla="*/ 5094254 h 6858000"/>
              <a:gd name="connsiteX7781" fmla="*/ 7616472 w 12192000"/>
              <a:gd name="connsiteY7781" fmla="*/ 5105991 h 6858000"/>
              <a:gd name="connsiteX7782" fmla="*/ 7598016 w 12192000"/>
              <a:gd name="connsiteY7782" fmla="*/ 5123798 h 6858000"/>
              <a:gd name="connsiteX7783" fmla="*/ 7565533 w 12192000"/>
              <a:gd name="connsiteY7783" fmla="*/ 5137559 h 6858000"/>
              <a:gd name="connsiteX7784" fmla="*/ 7521977 w 12192000"/>
              <a:gd name="connsiteY7784" fmla="*/ 5145653 h 6858000"/>
              <a:gd name="connsiteX7785" fmla="*/ 7505735 w 12192000"/>
              <a:gd name="connsiteY7785" fmla="*/ 5160223 h 6858000"/>
              <a:gd name="connsiteX7786" fmla="*/ 7492447 w 12192000"/>
              <a:gd name="connsiteY7786" fmla="*/ 5163056 h 6858000"/>
              <a:gd name="connsiteX7787" fmla="*/ 7488756 w 12192000"/>
              <a:gd name="connsiteY7787" fmla="*/ 5168722 h 6858000"/>
              <a:gd name="connsiteX7788" fmla="*/ 7482850 w 12192000"/>
              <a:gd name="connsiteY7788" fmla="*/ 5173578 h 6858000"/>
              <a:gd name="connsiteX7789" fmla="*/ 7479159 w 12192000"/>
              <a:gd name="connsiteY7789" fmla="*/ 5184506 h 6858000"/>
              <a:gd name="connsiteX7790" fmla="*/ 7473991 w 12192000"/>
              <a:gd name="connsiteY7790" fmla="*/ 5184506 h 6858000"/>
              <a:gd name="connsiteX7791" fmla="*/ 7469562 w 12192000"/>
              <a:gd name="connsiteY7791" fmla="*/ 5187339 h 6858000"/>
              <a:gd name="connsiteX7792" fmla="*/ 7471038 w 12192000"/>
              <a:gd name="connsiteY7792" fmla="*/ 5189767 h 6858000"/>
              <a:gd name="connsiteX7793" fmla="*/ 7476206 w 12192000"/>
              <a:gd name="connsiteY7793" fmla="*/ 5198266 h 6858000"/>
              <a:gd name="connsiteX7794" fmla="*/ 7475467 w 12192000"/>
              <a:gd name="connsiteY7794" fmla="*/ 5206360 h 6858000"/>
              <a:gd name="connsiteX7795" fmla="*/ 7479897 w 12192000"/>
              <a:gd name="connsiteY7795" fmla="*/ 5201099 h 6858000"/>
              <a:gd name="connsiteX7796" fmla="*/ 7487279 w 12192000"/>
              <a:gd name="connsiteY7796" fmla="*/ 5203123 h 6858000"/>
              <a:gd name="connsiteX7797" fmla="*/ 7489494 w 12192000"/>
              <a:gd name="connsiteY7797" fmla="*/ 5195433 h 6858000"/>
              <a:gd name="connsiteX7798" fmla="*/ 7492447 w 12192000"/>
              <a:gd name="connsiteY7798" fmla="*/ 5195028 h 6858000"/>
              <a:gd name="connsiteX7799" fmla="*/ 7493185 w 12192000"/>
              <a:gd name="connsiteY7799" fmla="*/ 5199480 h 6858000"/>
              <a:gd name="connsiteX7800" fmla="*/ 7490971 w 12192000"/>
              <a:gd name="connsiteY7800" fmla="*/ 5212026 h 6858000"/>
              <a:gd name="connsiteX7801" fmla="*/ 7485803 w 12192000"/>
              <a:gd name="connsiteY7801" fmla="*/ 5219716 h 6858000"/>
              <a:gd name="connsiteX7802" fmla="*/ 7485803 w 12192000"/>
              <a:gd name="connsiteY7802" fmla="*/ 5227001 h 6858000"/>
              <a:gd name="connsiteX7803" fmla="*/ 7485803 w 12192000"/>
              <a:gd name="connsiteY7803" fmla="*/ 5229429 h 6858000"/>
              <a:gd name="connsiteX7804" fmla="*/ 7479897 w 12192000"/>
              <a:gd name="connsiteY7804" fmla="*/ 5236309 h 6858000"/>
              <a:gd name="connsiteX7805" fmla="*/ 7482850 w 12192000"/>
              <a:gd name="connsiteY7805" fmla="*/ 5237523 h 6858000"/>
              <a:gd name="connsiteX7806" fmla="*/ 7476944 w 12192000"/>
              <a:gd name="connsiteY7806" fmla="*/ 5254117 h 6858000"/>
              <a:gd name="connsiteX7807" fmla="*/ 7475467 w 12192000"/>
              <a:gd name="connsiteY7807" fmla="*/ 5268686 h 6858000"/>
              <a:gd name="connsiteX7808" fmla="*/ 7467347 w 12192000"/>
              <a:gd name="connsiteY7808" fmla="*/ 5282447 h 6858000"/>
              <a:gd name="connsiteX7809" fmla="*/ 7462917 w 12192000"/>
              <a:gd name="connsiteY7809" fmla="*/ 5299849 h 6858000"/>
              <a:gd name="connsiteX7810" fmla="*/ 7455535 w 12192000"/>
              <a:gd name="connsiteY7810" fmla="*/ 5307944 h 6858000"/>
              <a:gd name="connsiteX7811" fmla="*/ 7453320 w 12192000"/>
              <a:gd name="connsiteY7811" fmla="*/ 5316038 h 6858000"/>
              <a:gd name="connsiteX7812" fmla="*/ 7440032 w 12192000"/>
              <a:gd name="connsiteY7812" fmla="*/ 5331012 h 6858000"/>
              <a:gd name="connsiteX7813" fmla="*/ 7435602 w 12192000"/>
              <a:gd name="connsiteY7813" fmla="*/ 5331012 h 6858000"/>
              <a:gd name="connsiteX7814" fmla="*/ 7432649 w 12192000"/>
              <a:gd name="connsiteY7814" fmla="*/ 5335059 h 6858000"/>
              <a:gd name="connsiteX7815" fmla="*/ 7422314 w 12192000"/>
              <a:gd name="connsiteY7815" fmla="*/ 5339511 h 6858000"/>
              <a:gd name="connsiteX7816" fmla="*/ 7417884 w 12192000"/>
              <a:gd name="connsiteY7816" fmla="*/ 5344773 h 6858000"/>
              <a:gd name="connsiteX7817" fmla="*/ 7405334 w 12192000"/>
              <a:gd name="connsiteY7817" fmla="*/ 5351653 h 6858000"/>
              <a:gd name="connsiteX7818" fmla="*/ 7399428 w 12192000"/>
              <a:gd name="connsiteY7818" fmla="*/ 5362580 h 6858000"/>
              <a:gd name="connsiteX7819" fmla="*/ 7389831 w 12192000"/>
              <a:gd name="connsiteY7819" fmla="*/ 5373103 h 6858000"/>
              <a:gd name="connsiteX7820" fmla="*/ 7389831 w 12192000"/>
              <a:gd name="connsiteY7820" fmla="*/ 5377554 h 6858000"/>
              <a:gd name="connsiteX7821" fmla="*/ 7383925 w 12192000"/>
              <a:gd name="connsiteY7821" fmla="*/ 5387268 h 6858000"/>
              <a:gd name="connsiteX7822" fmla="*/ 7374328 w 12192000"/>
              <a:gd name="connsiteY7822" fmla="*/ 5387672 h 6858000"/>
              <a:gd name="connsiteX7823" fmla="*/ 7366946 w 12192000"/>
              <a:gd name="connsiteY7823" fmla="*/ 5401433 h 6858000"/>
              <a:gd name="connsiteX7824" fmla="*/ 7346275 w 12192000"/>
              <a:gd name="connsiteY7824" fmla="*/ 5433405 h 6858000"/>
              <a:gd name="connsiteX7825" fmla="*/ 7330772 w 12192000"/>
              <a:gd name="connsiteY7825" fmla="*/ 5447165 h 6858000"/>
              <a:gd name="connsiteX7826" fmla="*/ 7327819 w 12192000"/>
              <a:gd name="connsiteY7826" fmla="*/ 5460116 h 6858000"/>
              <a:gd name="connsiteX7827" fmla="*/ 7318960 w 12192000"/>
              <a:gd name="connsiteY7827" fmla="*/ 5463759 h 6858000"/>
              <a:gd name="connsiteX7828" fmla="*/ 7310101 w 12192000"/>
              <a:gd name="connsiteY7828" fmla="*/ 5473472 h 6858000"/>
              <a:gd name="connsiteX7829" fmla="*/ 7304933 w 12192000"/>
              <a:gd name="connsiteY7829" fmla="*/ 5473472 h 6858000"/>
              <a:gd name="connsiteX7830" fmla="*/ 7302718 w 12192000"/>
              <a:gd name="connsiteY7830" fmla="*/ 5477114 h 6858000"/>
              <a:gd name="connsiteX7831" fmla="*/ 7250303 w 12192000"/>
              <a:gd name="connsiteY7831" fmla="*/ 5524466 h 6858000"/>
              <a:gd name="connsiteX7832" fmla="*/ 7244397 w 12192000"/>
              <a:gd name="connsiteY7832" fmla="*/ 5525680 h 6858000"/>
              <a:gd name="connsiteX7833" fmla="*/ 7244397 w 12192000"/>
              <a:gd name="connsiteY7833" fmla="*/ 5528108 h 6858000"/>
              <a:gd name="connsiteX7834" fmla="*/ 7235538 w 12192000"/>
              <a:gd name="connsiteY7834" fmla="*/ 5536607 h 6858000"/>
              <a:gd name="connsiteX7835" fmla="*/ 7201579 w 12192000"/>
              <a:gd name="connsiteY7835" fmla="*/ 5556843 h 6858000"/>
              <a:gd name="connsiteX7836" fmla="*/ 7194197 w 12192000"/>
              <a:gd name="connsiteY7836" fmla="*/ 5564533 h 6858000"/>
              <a:gd name="connsiteX7837" fmla="*/ 7182385 w 12192000"/>
              <a:gd name="connsiteY7837" fmla="*/ 5567770 h 6858000"/>
              <a:gd name="connsiteX7838" fmla="*/ 7182385 w 12192000"/>
              <a:gd name="connsiteY7838" fmla="*/ 5570603 h 6858000"/>
              <a:gd name="connsiteX7839" fmla="*/ 7163190 w 12192000"/>
              <a:gd name="connsiteY7839" fmla="*/ 5575460 h 6858000"/>
              <a:gd name="connsiteX7840" fmla="*/ 7152117 w 12192000"/>
              <a:gd name="connsiteY7840" fmla="*/ 5581531 h 6858000"/>
              <a:gd name="connsiteX7841" fmla="*/ 7141043 w 12192000"/>
              <a:gd name="connsiteY7841" fmla="*/ 5582340 h 6858000"/>
              <a:gd name="connsiteX7842" fmla="*/ 7135875 w 12192000"/>
              <a:gd name="connsiteY7842" fmla="*/ 5578698 h 6858000"/>
              <a:gd name="connsiteX7843" fmla="*/ 7120372 w 12192000"/>
              <a:gd name="connsiteY7843" fmla="*/ 5579102 h 6858000"/>
              <a:gd name="connsiteX7844" fmla="*/ 7107822 w 12192000"/>
              <a:gd name="connsiteY7844" fmla="*/ 5582745 h 6858000"/>
              <a:gd name="connsiteX7845" fmla="*/ 7102654 w 12192000"/>
              <a:gd name="connsiteY7845" fmla="*/ 5591244 h 6858000"/>
              <a:gd name="connsiteX7846" fmla="*/ 7110037 w 12192000"/>
              <a:gd name="connsiteY7846" fmla="*/ 5596910 h 6858000"/>
              <a:gd name="connsiteX7847" fmla="*/ 7109299 w 12192000"/>
              <a:gd name="connsiteY7847" fmla="*/ 5599338 h 6858000"/>
              <a:gd name="connsiteX7848" fmla="*/ 7092319 w 12192000"/>
              <a:gd name="connsiteY7848" fmla="*/ 5599743 h 6858000"/>
              <a:gd name="connsiteX7849" fmla="*/ 7081984 w 12192000"/>
              <a:gd name="connsiteY7849" fmla="*/ 5594886 h 6858000"/>
              <a:gd name="connsiteX7850" fmla="*/ 7073863 w 12192000"/>
              <a:gd name="connsiteY7850" fmla="*/ 5594077 h 6858000"/>
              <a:gd name="connsiteX7851" fmla="*/ 7066480 w 12192000"/>
              <a:gd name="connsiteY7851" fmla="*/ 5600552 h 6858000"/>
              <a:gd name="connsiteX7852" fmla="*/ 7069433 w 12192000"/>
              <a:gd name="connsiteY7852" fmla="*/ 5606623 h 6858000"/>
              <a:gd name="connsiteX7853" fmla="*/ 7066480 w 12192000"/>
              <a:gd name="connsiteY7853" fmla="*/ 5609051 h 6858000"/>
              <a:gd name="connsiteX7854" fmla="*/ 7042857 w 12192000"/>
              <a:gd name="connsiteY7854" fmla="*/ 5604599 h 6858000"/>
              <a:gd name="connsiteX7855" fmla="*/ 7035474 w 12192000"/>
              <a:gd name="connsiteY7855" fmla="*/ 5599743 h 6858000"/>
              <a:gd name="connsiteX7856" fmla="*/ 7012589 w 12192000"/>
              <a:gd name="connsiteY7856" fmla="*/ 5594481 h 6858000"/>
              <a:gd name="connsiteX7857" fmla="*/ 6997824 w 12192000"/>
              <a:gd name="connsiteY7857" fmla="*/ 5597314 h 6858000"/>
              <a:gd name="connsiteX7858" fmla="*/ 6997824 w 12192000"/>
              <a:gd name="connsiteY7858" fmla="*/ 5600552 h 6858000"/>
              <a:gd name="connsiteX7859" fmla="*/ 6989703 w 12192000"/>
              <a:gd name="connsiteY7859" fmla="*/ 5602980 h 6858000"/>
              <a:gd name="connsiteX7860" fmla="*/ 6977891 w 12192000"/>
              <a:gd name="connsiteY7860" fmla="*/ 5597314 h 6858000"/>
              <a:gd name="connsiteX7861" fmla="*/ 6951315 w 12192000"/>
              <a:gd name="connsiteY7861" fmla="*/ 5597314 h 6858000"/>
              <a:gd name="connsiteX7862" fmla="*/ 6943194 w 12192000"/>
              <a:gd name="connsiteY7862" fmla="*/ 5600552 h 6858000"/>
              <a:gd name="connsiteX7863" fmla="*/ 6940979 w 12192000"/>
              <a:gd name="connsiteY7863" fmla="*/ 5608242 h 6858000"/>
              <a:gd name="connsiteX7864" fmla="*/ 6935811 w 12192000"/>
              <a:gd name="connsiteY7864" fmla="*/ 5605813 h 6858000"/>
              <a:gd name="connsiteX7865" fmla="*/ 6929906 w 12192000"/>
              <a:gd name="connsiteY7865" fmla="*/ 5607432 h 6858000"/>
              <a:gd name="connsiteX7866" fmla="*/ 6924000 w 12192000"/>
              <a:gd name="connsiteY7866" fmla="*/ 5611479 h 6858000"/>
              <a:gd name="connsiteX7867" fmla="*/ 6921047 w 12192000"/>
              <a:gd name="connsiteY7867" fmla="*/ 5615122 h 6858000"/>
              <a:gd name="connsiteX7868" fmla="*/ 6909235 w 12192000"/>
              <a:gd name="connsiteY7868" fmla="*/ 5615931 h 6858000"/>
              <a:gd name="connsiteX7869" fmla="*/ 6901852 w 12192000"/>
              <a:gd name="connsiteY7869" fmla="*/ 5619169 h 6858000"/>
              <a:gd name="connsiteX7870" fmla="*/ 6887087 w 12192000"/>
              <a:gd name="connsiteY7870" fmla="*/ 5614312 h 6858000"/>
              <a:gd name="connsiteX7871" fmla="*/ 6874537 w 12192000"/>
              <a:gd name="connsiteY7871" fmla="*/ 5614717 h 6858000"/>
              <a:gd name="connsiteX7872" fmla="*/ 6872323 w 12192000"/>
              <a:gd name="connsiteY7872" fmla="*/ 5618360 h 6858000"/>
              <a:gd name="connsiteX7873" fmla="*/ 6860511 w 12192000"/>
              <a:gd name="connsiteY7873" fmla="*/ 5615931 h 6858000"/>
              <a:gd name="connsiteX7874" fmla="*/ 6849437 w 12192000"/>
              <a:gd name="connsiteY7874" fmla="*/ 5626859 h 6858000"/>
              <a:gd name="connsiteX7875" fmla="*/ 6840578 w 12192000"/>
              <a:gd name="connsiteY7875" fmla="*/ 5628477 h 6858000"/>
              <a:gd name="connsiteX7876" fmla="*/ 6837625 w 12192000"/>
              <a:gd name="connsiteY7876" fmla="*/ 5634953 h 6858000"/>
              <a:gd name="connsiteX7877" fmla="*/ 6831719 w 12192000"/>
              <a:gd name="connsiteY7877" fmla="*/ 5633334 h 6858000"/>
              <a:gd name="connsiteX7878" fmla="*/ 6827290 w 12192000"/>
              <a:gd name="connsiteY7878" fmla="*/ 5635358 h 6858000"/>
              <a:gd name="connsiteX7879" fmla="*/ 6802189 w 12192000"/>
              <a:gd name="connsiteY7879" fmla="*/ 5624835 h 6858000"/>
              <a:gd name="connsiteX7880" fmla="*/ 6797760 w 12192000"/>
              <a:gd name="connsiteY7880" fmla="*/ 5627668 h 6858000"/>
              <a:gd name="connsiteX7881" fmla="*/ 6797022 w 12192000"/>
              <a:gd name="connsiteY7881" fmla="*/ 5616336 h 6858000"/>
              <a:gd name="connsiteX7882" fmla="*/ 6787424 w 12192000"/>
              <a:gd name="connsiteY7882" fmla="*/ 5611884 h 6858000"/>
              <a:gd name="connsiteX7883" fmla="*/ 6780042 w 12192000"/>
              <a:gd name="connsiteY7883" fmla="*/ 5615122 h 6858000"/>
              <a:gd name="connsiteX7884" fmla="*/ 6775613 w 12192000"/>
              <a:gd name="connsiteY7884" fmla="*/ 5613503 h 6858000"/>
              <a:gd name="connsiteX7885" fmla="*/ 6780042 w 12192000"/>
              <a:gd name="connsiteY7885" fmla="*/ 5610265 h 6858000"/>
              <a:gd name="connsiteX7886" fmla="*/ 6777089 w 12192000"/>
              <a:gd name="connsiteY7886" fmla="*/ 5600552 h 6858000"/>
              <a:gd name="connsiteX7887" fmla="*/ 6765277 w 12192000"/>
              <a:gd name="connsiteY7887" fmla="*/ 5598933 h 6858000"/>
              <a:gd name="connsiteX7888" fmla="*/ 6757156 w 12192000"/>
              <a:gd name="connsiteY7888" fmla="*/ 5605409 h 6858000"/>
              <a:gd name="connsiteX7889" fmla="*/ 6757895 w 12192000"/>
              <a:gd name="connsiteY7889" fmla="*/ 5613908 h 6858000"/>
              <a:gd name="connsiteX7890" fmla="*/ 6751251 w 12192000"/>
              <a:gd name="connsiteY7890" fmla="*/ 5609456 h 6858000"/>
              <a:gd name="connsiteX7891" fmla="*/ 6751251 w 12192000"/>
              <a:gd name="connsiteY7891" fmla="*/ 5600147 h 6858000"/>
              <a:gd name="connsiteX7892" fmla="*/ 6754203 w 12192000"/>
              <a:gd name="connsiteY7892" fmla="*/ 5592458 h 6858000"/>
              <a:gd name="connsiteX7893" fmla="*/ 6751989 w 12192000"/>
              <a:gd name="connsiteY7893" fmla="*/ 5580721 h 6858000"/>
              <a:gd name="connsiteX7894" fmla="*/ 6759371 w 12192000"/>
              <a:gd name="connsiteY7894" fmla="*/ 5570603 h 6858000"/>
              <a:gd name="connsiteX7895" fmla="*/ 6750512 w 12192000"/>
              <a:gd name="connsiteY7895" fmla="*/ 5556034 h 6858000"/>
              <a:gd name="connsiteX7896" fmla="*/ 6741653 w 12192000"/>
              <a:gd name="connsiteY7896" fmla="*/ 5548749 h 6858000"/>
              <a:gd name="connsiteX7897" fmla="*/ 6733533 w 12192000"/>
              <a:gd name="connsiteY7897" fmla="*/ 5536607 h 6858000"/>
              <a:gd name="connsiteX7898" fmla="*/ 6733533 w 12192000"/>
              <a:gd name="connsiteY7898" fmla="*/ 5524871 h 6858000"/>
              <a:gd name="connsiteX7899" fmla="*/ 6739439 w 12192000"/>
              <a:gd name="connsiteY7899" fmla="*/ 5520419 h 6858000"/>
              <a:gd name="connsiteX7900" fmla="*/ 6743868 w 12192000"/>
              <a:gd name="connsiteY7900" fmla="*/ 5525275 h 6858000"/>
              <a:gd name="connsiteX7901" fmla="*/ 6748298 w 12192000"/>
              <a:gd name="connsiteY7901" fmla="*/ 5525275 h 6858000"/>
              <a:gd name="connsiteX7902" fmla="*/ 6754203 w 12192000"/>
              <a:gd name="connsiteY7902" fmla="*/ 5519205 h 6858000"/>
              <a:gd name="connsiteX7903" fmla="*/ 6757156 w 12192000"/>
              <a:gd name="connsiteY7903" fmla="*/ 5505040 h 6858000"/>
              <a:gd name="connsiteX7904" fmla="*/ 6751989 w 12192000"/>
              <a:gd name="connsiteY7904" fmla="*/ 5489660 h 6858000"/>
              <a:gd name="connsiteX7905" fmla="*/ 6752727 w 12192000"/>
              <a:gd name="connsiteY7905" fmla="*/ 5482780 h 6858000"/>
              <a:gd name="connsiteX7906" fmla="*/ 6738700 w 12192000"/>
              <a:gd name="connsiteY7906" fmla="*/ 5460926 h 6858000"/>
              <a:gd name="connsiteX7907" fmla="*/ 6737962 w 12192000"/>
              <a:gd name="connsiteY7907" fmla="*/ 5450808 h 6858000"/>
              <a:gd name="connsiteX7908" fmla="*/ 6723935 w 12192000"/>
              <a:gd name="connsiteY7908" fmla="*/ 5433810 h 6858000"/>
              <a:gd name="connsiteX7909" fmla="*/ 6718030 w 12192000"/>
              <a:gd name="connsiteY7909" fmla="*/ 5407099 h 6858000"/>
              <a:gd name="connsiteX7910" fmla="*/ 6706956 w 12192000"/>
              <a:gd name="connsiteY7910" fmla="*/ 5381602 h 6858000"/>
              <a:gd name="connsiteX7911" fmla="*/ 6707694 w 12192000"/>
              <a:gd name="connsiteY7911" fmla="*/ 5369055 h 6858000"/>
              <a:gd name="connsiteX7912" fmla="*/ 6697359 w 12192000"/>
              <a:gd name="connsiteY7912" fmla="*/ 5340725 h 6858000"/>
              <a:gd name="connsiteX7913" fmla="*/ 6681117 w 12192000"/>
              <a:gd name="connsiteY7913" fmla="*/ 5330203 h 6858000"/>
              <a:gd name="connsiteX7914" fmla="*/ 6678164 w 12192000"/>
              <a:gd name="connsiteY7914" fmla="*/ 5315228 h 6858000"/>
              <a:gd name="connsiteX7915" fmla="*/ 6678164 w 12192000"/>
              <a:gd name="connsiteY7915" fmla="*/ 5314824 h 6858000"/>
              <a:gd name="connsiteX7916" fmla="*/ 6661185 w 12192000"/>
              <a:gd name="connsiteY7916" fmla="*/ 5303492 h 6858000"/>
              <a:gd name="connsiteX7917" fmla="*/ 6658232 w 12192000"/>
              <a:gd name="connsiteY7917" fmla="*/ 5297421 h 6858000"/>
              <a:gd name="connsiteX7918" fmla="*/ 6646420 w 12192000"/>
              <a:gd name="connsiteY7918" fmla="*/ 5286089 h 6858000"/>
              <a:gd name="connsiteX7919" fmla="*/ 6633870 w 12192000"/>
              <a:gd name="connsiteY7919" fmla="*/ 5264234 h 6858000"/>
              <a:gd name="connsiteX7920" fmla="*/ 6625011 w 12192000"/>
              <a:gd name="connsiteY7920" fmla="*/ 5252902 h 6858000"/>
              <a:gd name="connsiteX7921" fmla="*/ 6624273 w 12192000"/>
              <a:gd name="connsiteY7921" fmla="*/ 5235095 h 6858000"/>
              <a:gd name="connsiteX7922" fmla="*/ 6616152 w 12192000"/>
              <a:gd name="connsiteY7922" fmla="*/ 5227001 h 6858000"/>
              <a:gd name="connsiteX7923" fmla="*/ 6616152 w 12192000"/>
              <a:gd name="connsiteY7923" fmla="*/ 5217692 h 6858000"/>
              <a:gd name="connsiteX7924" fmla="*/ 6621320 w 12192000"/>
              <a:gd name="connsiteY7924" fmla="*/ 5214050 h 6858000"/>
              <a:gd name="connsiteX7925" fmla="*/ 6616890 w 12192000"/>
              <a:gd name="connsiteY7925" fmla="*/ 5205956 h 6858000"/>
              <a:gd name="connsiteX7926" fmla="*/ 6610246 w 12192000"/>
              <a:gd name="connsiteY7926" fmla="*/ 5202718 h 6858000"/>
              <a:gd name="connsiteX7927" fmla="*/ 6606555 w 12192000"/>
              <a:gd name="connsiteY7927" fmla="*/ 5178435 h 6858000"/>
              <a:gd name="connsiteX7928" fmla="*/ 6600649 w 12192000"/>
              <a:gd name="connsiteY7928" fmla="*/ 5171555 h 6858000"/>
              <a:gd name="connsiteX7929" fmla="*/ 6608031 w 12192000"/>
              <a:gd name="connsiteY7929" fmla="*/ 5167508 h 6858000"/>
              <a:gd name="connsiteX7930" fmla="*/ 6603602 w 12192000"/>
              <a:gd name="connsiteY7930" fmla="*/ 5154152 h 6858000"/>
              <a:gd name="connsiteX7931" fmla="*/ 6605078 w 12192000"/>
              <a:gd name="connsiteY7931" fmla="*/ 5134726 h 6858000"/>
              <a:gd name="connsiteX7932" fmla="*/ 6590313 w 12192000"/>
              <a:gd name="connsiteY7932" fmla="*/ 5098706 h 6858000"/>
              <a:gd name="connsiteX7933" fmla="*/ 6588837 w 12192000"/>
              <a:gd name="connsiteY7933" fmla="*/ 5063091 h 6858000"/>
              <a:gd name="connsiteX7934" fmla="*/ 6581454 w 12192000"/>
              <a:gd name="connsiteY7934" fmla="*/ 5039618 h 6858000"/>
              <a:gd name="connsiteX7935" fmla="*/ 6588099 w 12192000"/>
              <a:gd name="connsiteY7935" fmla="*/ 5036785 h 6858000"/>
              <a:gd name="connsiteX7936" fmla="*/ 6588099 w 12192000"/>
              <a:gd name="connsiteY7936" fmla="*/ 5017763 h 6858000"/>
              <a:gd name="connsiteX7937" fmla="*/ 6561522 w 12192000"/>
              <a:gd name="connsiteY7937" fmla="*/ 4982553 h 6858000"/>
              <a:gd name="connsiteX7938" fmla="*/ 6561522 w 12192000"/>
              <a:gd name="connsiteY7938" fmla="*/ 4970007 h 6858000"/>
              <a:gd name="connsiteX7939" fmla="*/ 6536422 w 12192000"/>
              <a:gd name="connsiteY7939" fmla="*/ 4937225 h 6858000"/>
              <a:gd name="connsiteX7940" fmla="*/ 6532730 w 12192000"/>
              <a:gd name="connsiteY7940" fmla="*/ 4916585 h 6858000"/>
              <a:gd name="connsiteX7941" fmla="*/ 6508369 w 12192000"/>
              <a:gd name="connsiteY7941" fmla="*/ 4865591 h 6858000"/>
              <a:gd name="connsiteX7942" fmla="*/ 6492127 w 12192000"/>
              <a:gd name="connsiteY7942" fmla="*/ 4840498 h 6858000"/>
              <a:gd name="connsiteX7943" fmla="*/ 6462597 w 12192000"/>
              <a:gd name="connsiteY7943" fmla="*/ 4812573 h 6858000"/>
              <a:gd name="connsiteX7944" fmla="*/ 6460382 w 12192000"/>
              <a:gd name="connsiteY7944" fmla="*/ 4773720 h 6858000"/>
              <a:gd name="connsiteX7945" fmla="*/ 6459644 w 12192000"/>
              <a:gd name="connsiteY7945" fmla="*/ 4768864 h 6858000"/>
              <a:gd name="connsiteX7946" fmla="*/ 6461859 w 12192000"/>
              <a:gd name="connsiteY7946" fmla="*/ 4754294 h 6858000"/>
              <a:gd name="connsiteX7947" fmla="*/ 6461121 w 12192000"/>
              <a:gd name="connsiteY7947" fmla="*/ 4732035 h 6858000"/>
              <a:gd name="connsiteX7948" fmla="*/ 6464074 w 12192000"/>
              <a:gd name="connsiteY7948" fmla="*/ 4717465 h 6858000"/>
              <a:gd name="connsiteX7949" fmla="*/ 6464074 w 12192000"/>
              <a:gd name="connsiteY7949" fmla="*/ 4700467 h 6858000"/>
              <a:gd name="connsiteX7950" fmla="*/ 6477362 w 12192000"/>
              <a:gd name="connsiteY7950" fmla="*/ 4685493 h 6858000"/>
              <a:gd name="connsiteX7951" fmla="*/ 6480315 w 12192000"/>
              <a:gd name="connsiteY7951" fmla="*/ 4668090 h 6858000"/>
              <a:gd name="connsiteX7952" fmla="*/ 6492127 w 12192000"/>
              <a:gd name="connsiteY7952" fmla="*/ 4653115 h 6858000"/>
              <a:gd name="connsiteX7953" fmla="*/ 6492127 w 12192000"/>
              <a:gd name="connsiteY7953" fmla="*/ 4616286 h 6858000"/>
              <a:gd name="connsiteX7954" fmla="*/ 6496556 w 12192000"/>
              <a:gd name="connsiteY7954" fmla="*/ 4613049 h 6858000"/>
              <a:gd name="connsiteX7955" fmla="*/ 6497295 w 12192000"/>
              <a:gd name="connsiteY7955" fmla="*/ 4597670 h 6858000"/>
              <a:gd name="connsiteX7956" fmla="*/ 6524610 w 12192000"/>
              <a:gd name="connsiteY7956" fmla="*/ 4575410 h 6858000"/>
              <a:gd name="connsiteX7957" fmla="*/ 6525348 w 12192000"/>
              <a:gd name="connsiteY7957" fmla="*/ 4564078 h 6858000"/>
              <a:gd name="connsiteX7958" fmla="*/ 6547495 w 12192000"/>
              <a:gd name="connsiteY7958" fmla="*/ 4548699 h 6858000"/>
              <a:gd name="connsiteX7959" fmla="*/ 6553401 w 12192000"/>
              <a:gd name="connsiteY7959" fmla="*/ 4548699 h 6858000"/>
              <a:gd name="connsiteX7960" fmla="*/ 6573334 w 12192000"/>
              <a:gd name="connsiteY7960" fmla="*/ 4514703 h 6858000"/>
              <a:gd name="connsiteX7961" fmla="*/ 6573334 w 12192000"/>
              <a:gd name="connsiteY7961" fmla="*/ 4474232 h 6858000"/>
              <a:gd name="connsiteX7962" fmla="*/ 6566690 w 12192000"/>
              <a:gd name="connsiteY7962" fmla="*/ 4467351 h 6858000"/>
              <a:gd name="connsiteX7963" fmla="*/ 6568166 w 12192000"/>
              <a:gd name="connsiteY7963" fmla="*/ 4459662 h 6858000"/>
              <a:gd name="connsiteX7964" fmla="*/ 6548972 w 12192000"/>
              <a:gd name="connsiteY7964" fmla="*/ 4431332 h 6858000"/>
              <a:gd name="connsiteX7965" fmla="*/ 6548972 w 12192000"/>
              <a:gd name="connsiteY7965" fmla="*/ 4419595 h 6858000"/>
              <a:gd name="connsiteX7966" fmla="*/ 6541589 w 12192000"/>
              <a:gd name="connsiteY7966" fmla="*/ 4408263 h 6858000"/>
              <a:gd name="connsiteX7967" fmla="*/ 6541589 w 12192000"/>
              <a:gd name="connsiteY7967" fmla="*/ 4391670 h 6858000"/>
              <a:gd name="connsiteX7968" fmla="*/ 6531992 w 12192000"/>
              <a:gd name="connsiteY7968" fmla="*/ 4387218 h 6858000"/>
              <a:gd name="connsiteX7969" fmla="*/ 6548233 w 12192000"/>
              <a:gd name="connsiteY7969" fmla="*/ 4368601 h 6858000"/>
              <a:gd name="connsiteX7970" fmla="*/ 6550448 w 12192000"/>
              <a:gd name="connsiteY7970" fmla="*/ 4350389 h 6858000"/>
              <a:gd name="connsiteX7971" fmla="*/ 6535684 w 12192000"/>
              <a:gd name="connsiteY7971" fmla="*/ 4330963 h 6858000"/>
              <a:gd name="connsiteX7972" fmla="*/ 6534207 w 12192000"/>
              <a:gd name="connsiteY7972" fmla="*/ 4295348 h 6858000"/>
              <a:gd name="connsiteX7973" fmla="*/ 6506892 w 12192000"/>
              <a:gd name="connsiteY7973" fmla="*/ 4266613 h 6858000"/>
              <a:gd name="connsiteX7974" fmla="*/ 6506892 w 12192000"/>
              <a:gd name="connsiteY7974" fmla="*/ 4260138 h 6858000"/>
              <a:gd name="connsiteX7975" fmla="*/ 6501725 w 12192000"/>
              <a:gd name="connsiteY7975" fmla="*/ 4254067 h 6858000"/>
              <a:gd name="connsiteX7976" fmla="*/ 6515751 w 12192000"/>
              <a:gd name="connsiteY7976" fmla="*/ 4246782 h 6858000"/>
              <a:gd name="connsiteX7977" fmla="*/ 6509845 w 12192000"/>
              <a:gd name="connsiteY7977" fmla="*/ 4242735 h 6858000"/>
              <a:gd name="connsiteX7978" fmla="*/ 6495818 w 12192000"/>
              <a:gd name="connsiteY7978" fmla="*/ 4242330 h 6858000"/>
              <a:gd name="connsiteX7979" fmla="*/ 6492866 w 12192000"/>
              <a:gd name="connsiteY7979" fmla="*/ 4237069 h 6858000"/>
              <a:gd name="connsiteX7980" fmla="*/ 6490651 w 12192000"/>
              <a:gd name="connsiteY7980" fmla="*/ 4231403 h 6858000"/>
              <a:gd name="connsiteX7981" fmla="*/ 6495818 w 12192000"/>
              <a:gd name="connsiteY7981" fmla="*/ 4221690 h 6858000"/>
              <a:gd name="connsiteX7982" fmla="*/ 6492866 w 12192000"/>
              <a:gd name="connsiteY7982" fmla="*/ 4208739 h 6858000"/>
              <a:gd name="connsiteX7983" fmla="*/ 6486221 w 12192000"/>
              <a:gd name="connsiteY7983" fmla="*/ 4202668 h 6858000"/>
              <a:gd name="connsiteX7984" fmla="*/ 6481054 w 12192000"/>
              <a:gd name="connsiteY7984" fmla="*/ 4197002 h 6858000"/>
              <a:gd name="connsiteX7985" fmla="*/ 6481054 w 12192000"/>
              <a:gd name="connsiteY7985" fmla="*/ 4187694 h 6858000"/>
              <a:gd name="connsiteX7986" fmla="*/ 6473671 w 12192000"/>
              <a:gd name="connsiteY7986" fmla="*/ 4179599 h 6858000"/>
              <a:gd name="connsiteX7987" fmla="*/ 6472933 w 12192000"/>
              <a:gd name="connsiteY7987" fmla="*/ 4171505 h 6858000"/>
              <a:gd name="connsiteX7988" fmla="*/ 6458168 w 12192000"/>
              <a:gd name="connsiteY7988" fmla="*/ 4162601 h 6858000"/>
              <a:gd name="connsiteX7989" fmla="*/ 6454477 w 12192000"/>
              <a:gd name="connsiteY7989" fmla="*/ 4156935 h 6858000"/>
              <a:gd name="connsiteX7990" fmla="*/ 6444879 w 12192000"/>
              <a:gd name="connsiteY7990" fmla="*/ 4148032 h 6858000"/>
              <a:gd name="connsiteX7991" fmla="*/ 6442665 w 12192000"/>
              <a:gd name="connsiteY7991" fmla="*/ 4146008 h 6858000"/>
              <a:gd name="connsiteX7992" fmla="*/ 6433806 w 12192000"/>
              <a:gd name="connsiteY7992" fmla="*/ 4142770 h 6858000"/>
              <a:gd name="connsiteX7993" fmla="*/ 6432329 w 12192000"/>
              <a:gd name="connsiteY7993" fmla="*/ 4135081 h 6858000"/>
              <a:gd name="connsiteX7994" fmla="*/ 6413874 w 12192000"/>
              <a:gd name="connsiteY7994" fmla="*/ 4127391 h 6858000"/>
              <a:gd name="connsiteX7995" fmla="*/ 6409444 w 12192000"/>
              <a:gd name="connsiteY7995" fmla="*/ 4117273 h 6858000"/>
              <a:gd name="connsiteX7996" fmla="*/ 6387297 w 12192000"/>
              <a:gd name="connsiteY7996" fmla="*/ 4100680 h 6858000"/>
              <a:gd name="connsiteX7997" fmla="*/ 6373270 w 12192000"/>
              <a:gd name="connsiteY7997" fmla="*/ 4087325 h 6858000"/>
              <a:gd name="connsiteX7998" fmla="*/ 6376961 w 12192000"/>
              <a:gd name="connsiteY7998" fmla="*/ 4084896 h 6858000"/>
              <a:gd name="connsiteX7999" fmla="*/ 6364411 w 12192000"/>
              <a:gd name="connsiteY7999" fmla="*/ 4075183 h 6858000"/>
              <a:gd name="connsiteX8000" fmla="*/ 6359244 w 12192000"/>
              <a:gd name="connsiteY8000" fmla="*/ 4064256 h 6858000"/>
              <a:gd name="connsiteX8001" fmla="*/ 6351861 w 12192000"/>
              <a:gd name="connsiteY8001" fmla="*/ 4057376 h 6858000"/>
              <a:gd name="connsiteX8002" fmla="*/ 6351861 w 12192000"/>
              <a:gd name="connsiteY8002" fmla="*/ 4043615 h 6858000"/>
              <a:gd name="connsiteX8003" fmla="*/ 6343002 w 12192000"/>
              <a:gd name="connsiteY8003" fmla="*/ 4032688 h 6858000"/>
              <a:gd name="connsiteX8004" fmla="*/ 6343002 w 12192000"/>
              <a:gd name="connsiteY8004" fmla="*/ 4025403 h 6858000"/>
              <a:gd name="connsiteX8005" fmla="*/ 6337096 w 12192000"/>
              <a:gd name="connsiteY8005" fmla="*/ 4021356 h 6858000"/>
              <a:gd name="connsiteX8006" fmla="*/ 6326760 w 12192000"/>
              <a:gd name="connsiteY8006" fmla="*/ 4001120 h 6858000"/>
              <a:gd name="connsiteX8007" fmla="*/ 6327499 w 12192000"/>
              <a:gd name="connsiteY8007" fmla="*/ 3996264 h 6858000"/>
              <a:gd name="connsiteX8008" fmla="*/ 6339311 w 12192000"/>
              <a:gd name="connsiteY8008" fmla="*/ 3999906 h 6858000"/>
              <a:gd name="connsiteX8009" fmla="*/ 6348908 w 12192000"/>
              <a:gd name="connsiteY8009" fmla="*/ 3992621 h 6858000"/>
              <a:gd name="connsiteX8010" fmla="*/ 6351123 w 12192000"/>
              <a:gd name="connsiteY8010" fmla="*/ 3967529 h 6858000"/>
              <a:gd name="connsiteX8011" fmla="*/ 6352599 w 12192000"/>
              <a:gd name="connsiteY8011" fmla="*/ 3954578 h 6858000"/>
              <a:gd name="connsiteX8012" fmla="*/ 6357767 w 12192000"/>
              <a:gd name="connsiteY8012" fmla="*/ 3959839 h 6858000"/>
              <a:gd name="connsiteX8013" fmla="*/ 6379914 w 12192000"/>
              <a:gd name="connsiteY8013" fmla="*/ 3954983 h 6858000"/>
              <a:gd name="connsiteX8014" fmla="*/ 6364411 w 12192000"/>
              <a:gd name="connsiteY8014" fmla="*/ 3951340 h 6858000"/>
              <a:gd name="connsiteX8015" fmla="*/ 6354814 w 12192000"/>
              <a:gd name="connsiteY8015" fmla="*/ 3936771 h 6858000"/>
              <a:gd name="connsiteX8016" fmla="*/ 6365149 w 12192000"/>
              <a:gd name="connsiteY8016" fmla="*/ 3935557 h 6858000"/>
              <a:gd name="connsiteX8017" fmla="*/ 6365887 w 12192000"/>
              <a:gd name="connsiteY8017" fmla="*/ 3924629 h 6858000"/>
              <a:gd name="connsiteX8018" fmla="*/ 6365887 w 12192000"/>
              <a:gd name="connsiteY8018" fmla="*/ 3921796 h 6858000"/>
              <a:gd name="connsiteX8019" fmla="*/ 6353337 w 12192000"/>
              <a:gd name="connsiteY8019" fmla="*/ 3916130 h 6858000"/>
              <a:gd name="connsiteX8020" fmla="*/ 6365887 w 12192000"/>
              <a:gd name="connsiteY8020" fmla="*/ 3894276 h 6858000"/>
              <a:gd name="connsiteX8021" fmla="*/ 6382129 w 12192000"/>
              <a:gd name="connsiteY8021" fmla="*/ 3877682 h 6858000"/>
              <a:gd name="connsiteX8022" fmla="*/ 6378438 w 12192000"/>
              <a:gd name="connsiteY8022" fmla="*/ 3869588 h 6858000"/>
              <a:gd name="connsiteX8023" fmla="*/ 6379914 w 12192000"/>
              <a:gd name="connsiteY8023" fmla="*/ 3867969 h 6858000"/>
              <a:gd name="connsiteX8024" fmla="*/ 6388035 w 12192000"/>
              <a:gd name="connsiteY8024" fmla="*/ 3860684 h 6858000"/>
              <a:gd name="connsiteX8025" fmla="*/ 6380652 w 12192000"/>
              <a:gd name="connsiteY8025" fmla="*/ 3853804 h 6858000"/>
              <a:gd name="connsiteX8026" fmla="*/ 6387297 w 12192000"/>
              <a:gd name="connsiteY8026" fmla="*/ 3837616 h 6858000"/>
              <a:gd name="connsiteX8027" fmla="*/ 6385820 w 12192000"/>
              <a:gd name="connsiteY8027" fmla="*/ 3819808 h 6858000"/>
              <a:gd name="connsiteX8028" fmla="*/ 6376223 w 12192000"/>
              <a:gd name="connsiteY8028" fmla="*/ 3808071 h 6858000"/>
              <a:gd name="connsiteX8029" fmla="*/ 6376223 w 12192000"/>
              <a:gd name="connsiteY8029" fmla="*/ 3795525 h 6858000"/>
              <a:gd name="connsiteX8030" fmla="*/ 6379914 w 12192000"/>
              <a:gd name="connsiteY8030" fmla="*/ 3789455 h 6858000"/>
              <a:gd name="connsiteX8031" fmla="*/ 6372531 w 12192000"/>
              <a:gd name="connsiteY8031" fmla="*/ 3778527 h 6858000"/>
              <a:gd name="connsiteX8032" fmla="*/ 6357767 w 12192000"/>
              <a:gd name="connsiteY8032" fmla="*/ 3784193 h 6858000"/>
              <a:gd name="connsiteX8033" fmla="*/ 6353337 w 12192000"/>
              <a:gd name="connsiteY8033" fmla="*/ 3779337 h 6858000"/>
              <a:gd name="connsiteX8034" fmla="*/ 6344478 w 12192000"/>
              <a:gd name="connsiteY8034" fmla="*/ 3778527 h 6858000"/>
              <a:gd name="connsiteX8035" fmla="*/ 6338572 w 12192000"/>
              <a:gd name="connsiteY8035" fmla="*/ 3750197 h 6858000"/>
              <a:gd name="connsiteX8036" fmla="*/ 6330452 w 12192000"/>
              <a:gd name="connsiteY8036" fmla="*/ 3753840 h 6858000"/>
              <a:gd name="connsiteX8037" fmla="*/ 6323808 w 12192000"/>
              <a:gd name="connsiteY8037" fmla="*/ 3751007 h 6858000"/>
              <a:gd name="connsiteX8038" fmla="*/ 6319378 w 12192000"/>
              <a:gd name="connsiteY8038" fmla="*/ 3753030 h 6858000"/>
              <a:gd name="connsiteX8039" fmla="*/ 6310519 w 12192000"/>
              <a:gd name="connsiteY8039" fmla="*/ 3744127 h 6858000"/>
              <a:gd name="connsiteX8040" fmla="*/ 6306090 w 12192000"/>
              <a:gd name="connsiteY8040" fmla="*/ 3757077 h 6858000"/>
              <a:gd name="connsiteX8041" fmla="*/ 6292801 w 12192000"/>
              <a:gd name="connsiteY8041" fmla="*/ 3759506 h 6858000"/>
              <a:gd name="connsiteX8042" fmla="*/ 6285419 w 12192000"/>
              <a:gd name="connsiteY8042" fmla="*/ 3756268 h 6858000"/>
              <a:gd name="connsiteX8043" fmla="*/ 6262534 w 12192000"/>
              <a:gd name="connsiteY8043" fmla="*/ 3763958 h 6858000"/>
              <a:gd name="connsiteX8044" fmla="*/ 6255151 w 12192000"/>
              <a:gd name="connsiteY8044" fmla="*/ 3761125 h 6858000"/>
              <a:gd name="connsiteX8045" fmla="*/ 6245554 w 12192000"/>
              <a:gd name="connsiteY8045" fmla="*/ 3766791 h 6858000"/>
              <a:gd name="connsiteX8046" fmla="*/ 6197568 w 12192000"/>
              <a:gd name="connsiteY8046" fmla="*/ 3769219 h 6858000"/>
              <a:gd name="connsiteX8047" fmla="*/ 6179112 w 12192000"/>
              <a:gd name="connsiteY8047" fmla="*/ 3764767 h 6858000"/>
              <a:gd name="connsiteX8048" fmla="*/ 6166561 w 12192000"/>
              <a:gd name="connsiteY8048" fmla="*/ 3753840 h 6858000"/>
              <a:gd name="connsiteX8049" fmla="*/ 6160655 w 12192000"/>
              <a:gd name="connsiteY8049" fmla="*/ 3738056 h 6858000"/>
              <a:gd name="connsiteX8050" fmla="*/ 6154012 w 12192000"/>
              <a:gd name="connsiteY8050" fmla="*/ 3734818 h 6858000"/>
              <a:gd name="connsiteX8051" fmla="*/ 6154012 w 12192000"/>
              <a:gd name="connsiteY8051" fmla="*/ 3720248 h 6858000"/>
              <a:gd name="connsiteX8052" fmla="*/ 6142199 w 12192000"/>
              <a:gd name="connsiteY8052" fmla="*/ 3697989 h 6858000"/>
              <a:gd name="connsiteX8053" fmla="*/ 6121529 w 12192000"/>
              <a:gd name="connsiteY8053" fmla="*/ 3679777 h 6858000"/>
              <a:gd name="connsiteX8054" fmla="*/ 6085355 w 12192000"/>
              <a:gd name="connsiteY8054" fmla="*/ 3661970 h 6858000"/>
              <a:gd name="connsiteX8055" fmla="*/ 6069114 w 12192000"/>
              <a:gd name="connsiteY8055" fmla="*/ 3667636 h 6858000"/>
              <a:gd name="connsiteX8056" fmla="*/ 6049919 w 12192000"/>
              <a:gd name="connsiteY8056" fmla="*/ 3663993 h 6858000"/>
              <a:gd name="connsiteX8057" fmla="*/ 6047704 w 12192000"/>
              <a:gd name="connsiteY8057" fmla="*/ 3663588 h 6858000"/>
              <a:gd name="connsiteX8058" fmla="*/ 6013745 w 12192000"/>
              <a:gd name="connsiteY8058" fmla="*/ 3674516 h 6858000"/>
              <a:gd name="connsiteX8059" fmla="*/ 5996028 w 12192000"/>
              <a:gd name="connsiteY8059" fmla="*/ 3672087 h 6858000"/>
              <a:gd name="connsiteX8060" fmla="*/ 5990859 w 12192000"/>
              <a:gd name="connsiteY8060" fmla="*/ 3671683 h 6858000"/>
              <a:gd name="connsiteX8061" fmla="*/ 5963544 w 12192000"/>
              <a:gd name="connsiteY8061" fmla="*/ 3687062 h 6858000"/>
              <a:gd name="connsiteX8062" fmla="*/ 5959854 w 12192000"/>
              <a:gd name="connsiteY8062" fmla="*/ 3687467 h 6858000"/>
              <a:gd name="connsiteX8063" fmla="*/ 5932538 w 12192000"/>
              <a:gd name="connsiteY8063" fmla="*/ 3690704 h 6858000"/>
              <a:gd name="connsiteX8064" fmla="*/ 5908915 w 12192000"/>
              <a:gd name="connsiteY8064" fmla="*/ 3701227 h 6858000"/>
              <a:gd name="connsiteX8065" fmla="*/ 5883076 w 12192000"/>
              <a:gd name="connsiteY8065" fmla="*/ 3721463 h 6858000"/>
              <a:gd name="connsiteX8066" fmla="*/ 5852808 w 12192000"/>
              <a:gd name="connsiteY8066" fmla="*/ 3723891 h 6858000"/>
              <a:gd name="connsiteX8067" fmla="*/ 5809990 w 12192000"/>
              <a:gd name="connsiteY8067" fmla="*/ 3742912 h 6858000"/>
              <a:gd name="connsiteX8068" fmla="*/ 5790057 w 12192000"/>
              <a:gd name="connsiteY8068" fmla="*/ 3734818 h 6858000"/>
              <a:gd name="connsiteX8069" fmla="*/ 5763480 w 12192000"/>
              <a:gd name="connsiteY8069" fmla="*/ 3731176 h 6858000"/>
              <a:gd name="connsiteX8070" fmla="*/ 5760527 w 12192000"/>
              <a:gd name="connsiteY8070" fmla="*/ 3727129 h 6858000"/>
              <a:gd name="connsiteX8071" fmla="*/ 5753883 w 12192000"/>
              <a:gd name="connsiteY8071" fmla="*/ 3714987 h 6858000"/>
              <a:gd name="connsiteX8072" fmla="*/ 5744286 w 12192000"/>
              <a:gd name="connsiteY8072" fmla="*/ 3717011 h 6858000"/>
              <a:gd name="connsiteX8073" fmla="*/ 5742072 w 12192000"/>
              <a:gd name="connsiteY8073" fmla="*/ 3728747 h 6858000"/>
              <a:gd name="connsiteX8074" fmla="*/ 5719186 w 12192000"/>
              <a:gd name="connsiteY8074" fmla="*/ 3718630 h 6858000"/>
              <a:gd name="connsiteX8075" fmla="*/ 5694085 w 12192000"/>
              <a:gd name="connsiteY8075" fmla="*/ 3725914 h 6858000"/>
              <a:gd name="connsiteX8076" fmla="*/ 5628382 w 12192000"/>
              <a:gd name="connsiteY8076" fmla="*/ 3726319 h 6858000"/>
              <a:gd name="connsiteX8077" fmla="*/ 5609188 w 12192000"/>
              <a:gd name="connsiteY8077" fmla="*/ 3728747 h 6858000"/>
              <a:gd name="connsiteX8078" fmla="*/ 5609188 w 12192000"/>
              <a:gd name="connsiteY8078" fmla="*/ 3733199 h 6858000"/>
              <a:gd name="connsiteX8079" fmla="*/ 5574490 w 12192000"/>
              <a:gd name="connsiteY8079" fmla="*/ 3744936 h 6858000"/>
              <a:gd name="connsiteX8080" fmla="*/ 5570799 w 12192000"/>
              <a:gd name="connsiteY8080" fmla="*/ 3749388 h 6858000"/>
              <a:gd name="connsiteX8081" fmla="*/ 5559725 w 12192000"/>
              <a:gd name="connsiteY8081" fmla="*/ 3749388 h 6858000"/>
              <a:gd name="connsiteX8082" fmla="*/ 5542745 w 12192000"/>
              <a:gd name="connsiteY8082" fmla="*/ 3763148 h 6858000"/>
              <a:gd name="connsiteX8083" fmla="*/ 5538316 w 12192000"/>
              <a:gd name="connsiteY8083" fmla="*/ 3761934 h 6858000"/>
              <a:gd name="connsiteX8084" fmla="*/ 5488854 w 12192000"/>
              <a:gd name="connsiteY8084" fmla="*/ 3745341 h 6858000"/>
              <a:gd name="connsiteX8085" fmla="*/ 5450465 w 12192000"/>
              <a:gd name="connsiteY8085" fmla="*/ 3719034 h 6858000"/>
              <a:gd name="connsiteX8086" fmla="*/ 5440130 w 12192000"/>
              <a:gd name="connsiteY8086" fmla="*/ 3718225 h 6858000"/>
              <a:gd name="connsiteX8087" fmla="*/ 5409123 w 12192000"/>
              <a:gd name="connsiteY8087" fmla="*/ 3689490 h 6858000"/>
              <a:gd name="connsiteX8088" fmla="*/ 5407647 w 12192000"/>
              <a:gd name="connsiteY8088" fmla="*/ 3688276 h 6858000"/>
              <a:gd name="connsiteX8089" fmla="*/ 5406908 w 12192000"/>
              <a:gd name="connsiteY8089" fmla="*/ 3688276 h 6858000"/>
              <a:gd name="connsiteX8090" fmla="*/ 5388453 w 12192000"/>
              <a:gd name="connsiteY8090" fmla="*/ 3676944 h 6858000"/>
              <a:gd name="connsiteX8091" fmla="*/ 5381070 w 12192000"/>
              <a:gd name="connsiteY8091" fmla="*/ 3676539 h 6858000"/>
              <a:gd name="connsiteX8092" fmla="*/ 5368520 w 12192000"/>
              <a:gd name="connsiteY8092" fmla="*/ 3659946 h 6858000"/>
              <a:gd name="connsiteX8093" fmla="*/ 5360400 w 12192000"/>
              <a:gd name="connsiteY8093" fmla="*/ 3656304 h 6858000"/>
              <a:gd name="connsiteX8094" fmla="*/ 5364090 w 12192000"/>
              <a:gd name="connsiteY8094" fmla="*/ 3649828 h 6858000"/>
              <a:gd name="connsiteX8095" fmla="*/ 5355970 w 12192000"/>
              <a:gd name="connsiteY8095" fmla="*/ 3645781 h 6858000"/>
              <a:gd name="connsiteX8096" fmla="*/ 5337514 w 12192000"/>
              <a:gd name="connsiteY8096" fmla="*/ 3645781 h 6858000"/>
              <a:gd name="connsiteX8097" fmla="*/ 5310937 w 12192000"/>
              <a:gd name="connsiteY8097" fmla="*/ 3633235 h 6858000"/>
              <a:gd name="connsiteX8098" fmla="*/ 5299864 w 12192000"/>
              <a:gd name="connsiteY8098" fmla="*/ 3630402 h 6858000"/>
              <a:gd name="connsiteX8099" fmla="*/ 5302078 w 12192000"/>
              <a:gd name="connsiteY8099" fmla="*/ 3625141 h 6858000"/>
              <a:gd name="connsiteX8100" fmla="*/ 5295434 w 12192000"/>
              <a:gd name="connsiteY8100" fmla="*/ 3617451 h 6858000"/>
              <a:gd name="connsiteX8101" fmla="*/ 5288790 w 12192000"/>
              <a:gd name="connsiteY8101" fmla="*/ 3612190 h 6858000"/>
              <a:gd name="connsiteX8102" fmla="*/ 5293219 w 12192000"/>
              <a:gd name="connsiteY8102" fmla="*/ 3604095 h 6858000"/>
              <a:gd name="connsiteX8103" fmla="*/ 5292481 w 12192000"/>
              <a:gd name="connsiteY8103" fmla="*/ 3602072 h 6858000"/>
              <a:gd name="connsiteX8104" fmla="*/ 5282884 w 12192000"/>
              <a:gd name="connsiteY8104" fmla="*/ 3605310 h 6858000"/>
              <a:gd name="connsiteX8105" fmla="*/ 5271810 w 12192000"/>
              <a:gd name="connsiteY8105" fmla="*/ 3594382 h 6858000"/>
              <a:gd name="connsiteX8106" fmla="*/ 5271810 w 12192000"/>
              <a:gd name="connsiteY8106" fmla="*/ 3583860 h 6858000"/>
              <a:gd name="connsiteX8107" fmla="*/ 5266642 w 12192000"/>
              <a:gd name="connsiteY8107" fmla="*/ 3569290 h 6858000"/>
              <a:gd name="connsiteX8108" fmla="*/ 5257045 w 12192000"/>
              <a:gd name="connsiteY8108" fmla="*/ 3568076 h 6858000"/>
              <a:gd name="connsiteX8109" fmla="*/ 5253354 w 12192000"/>
              <a:gd name="connsiteY8109" fmla="*/ 3560791 h 6858000"/>
              <a:gd name="connsiteX8110" fmla="*/ 5259998 w 12192000"/>
              <a:gd name="connsiteY8110" fmla="*/ 3549054 h 6858000"/>
              <a:gd name="connsiteX8111" fmla="*/ 5253354 w 12192000"/>
              <a:gd name="connsiteY8111" fmla="*/ 3545412 h 6858000"/>
              <a:gd name="connsiteX8112" fmla="*/ 5254093 w 12192000"/>
              <a:gd name="connsiteY8112" fmla="*/ 3538532 h 6858000"/>
              <a:gd name="connsiteX8113" fmla="*/ 5259260 w 12192000"/>
              <a:gd name="connsiteY8113" fmla="*/ 3529628 h 6858000"/>
              <a:gd name="connsiteX8114" fmla="*/ 5258521 w 12192000"/>
              <a:gd name="connsiteY8114" fmla="*/ 3529223 h 6858000"/>
              <a:gd name="connsiteX8115" fmla="*/ 5251139 w 12192000"/>
              <a:gd name="connsiteY8115" fmla="*/ 3523962 h 6858000"/>
              <a:gd name="connsiteX8116" fmla="*/ 5237851 w 12192000"/>
              <a:gd name="connsiteY8116" fmla="*/ 3517082 h 6858000"/>
              <a:gd name="connsiteX8117" fmla="*/ 5234159 w 12192000"/>
              <a:gd name="connsiteY8117" fmla="*/ 3503321 h 6858000"/>
              <a:gd name="connsiteX8118" fmla="*/ 5223086 w 12192000"/>
              <a:gd name="connsiteY8118" fmla="*/ 3502917 h 6858000"/>
              <a:gd name="connsiteX8119" fmla="*/ 5218657 w 12192000"/>
              <a:gd name="connsiteY8119" fmla="*/ 3498870 h 6858000"/>
              <a:gd name="connsiteX8120" fmla="*/ 5219395 w 12192000"/>
              <a:gd name="connsiteY8120" fmla="*/ 3491585 h 6858000"/>
              <a:gd name="connsiteX8121" fmla="*/ 5223086 w 12192000"/>
              <a:gd name="connsiteY8121" fmla="*/ 3487942 h 6858000"/>
              <a:gd name="connsiteX8122" fmla="*/ 5214965 w 12192000"/>
              <a:gd name="connsiteY8122" fmla="*/ 3484705 h 6858000"/>
              <a:gd name="connsiteX8123" fmla="*/ 5210536 w 12192000"/>
              <a:gd name="connsiteY8123" fmla="*/ 3490371 h 6858000"/>
              <a:gd name="connsiteX8124" fmla="*/ 5202415 w 12192000"/>
              <a:gd name="connsiteY8124" fmla="*/ 3487538 h 6858000"/>
              <a:gd name="connsiteX8125" fmla="*/ 5191342 w 12192000"/>
              <a:gd name="connsiteY8125" fmla="*/ 3487133 h 6858000"/>
              <a:gd name="connsiteX8126" fmla="*/ 5180268 w 12192000"/>
              <a:gd name="connsiteY8126" fmla="*/ 3472968 h 6858000"/>
              <a:gd name="connsiteX8127" fmla="*/ 5184698 w 12192000"/>
              <a:gd name="connsiteY8127" fmla="*/ 3455565 h 6858000"/>
              <a:gd name="connsiteX8128" fmla="*/ 5176576 w 12192000"/>
              <a:gd name="connsiteY8128" fmla="*/ 3447876 h 6858000"/>
              <a:gd name="connsiteX8129" fmla="*/ 5175839 w 12192000"/>
              <a:gd name="connsiteY8129" fmla="*/ 3447876 h 6858000"/>
              <a:gd name="connsiteX8130" fmla="*/ 5164027 w 12192000"/>
              <a:gd name="connsiteY8130" fmla="*/ 3451113 h 6858000"/>
              <a:gd name="connsiteX8131" fmla="*/ 5161812 w 12192000"/>
              <a:gd name="connsiteY8131" fmla="*/ 3448280 h 6858000"/>
              <a:gd name="connsiteX8132" fmla="*/ 5162550 w 12192000"/>
              <a:gd name="connsiteY8132" fmla="*/ 3440591 h 6858000"/>
              <a:gd name="connsiteX8133" fmla="*/ 5141141 w 12192000"/>
              <a:gd name="connsiteY8133" fmla="*/ 3443019 h 6858000"/>
              <a:gd name="connsiteX8134" fmla="*/ 5152953 w 12192000"/>
              <a:gd name="connsiteY8134" fmla="*/ 3431282 h 6858000"/>
              <a:gd name="connsiteX8135" fmla="*/ 5147047 w 12192000"/>
              <a:gd name="connsiteY8135" fmla="*/ 3430878 h 6858000"/>
              <a:gd name="connsiteX8136" fmla="*/ 5150000 w 12192000"/>
              <a:gd name="connsiteY8136" fmla="*/ 3426426 h 6858000"/>
              <a:gd name="connsiteX8137" fmla="*/ 5145570 w 12192000"/>
              <a:gd name="connsiteY8137" fmla="*/ 3421974 h 6858000"/>
              <a:gd name="connsiteX8138" fmla="*/ 5137450 w 12192000"/>
              <a:gd name="connsiteY8138" fmla="*/ 3420760 h 6858000"/>
              <a:gd name="connsiteX8139" fmla="*/ 5134496 w 12192000"/>
              <a:gd name="connsiteY8139" fmla="*/ 3417117 h 6858000"/>
              <a:gd name="connsiteX8140" fmla="*/ 5159597 w 12192000"/>
              <a:gd name="connsiteY8140" fmla="*/ 3416713 h 6858000"/>
              <a:gd name="connsiteX8141" fmla="*/ 5163288 w 12192000"/>
              <a:gd name="connsiteY8141" fmla="*/ 3413880 h 6858000"/>
              <a:gd name="connsiteX8142" fmla="*/ 5150000 w 12192000"/>
              <a:gd name="connsiteY8142" fmla="*/ 3406999 h 6858000"/>
              <a:gd name="connsiteX8143" fmla="*/ 5138188 w 12192000"/>
              <a:gd name="connsiteY8143" fmla="*/ 3409428 h 6858000"/>
              <a:gd name="connsiteX8144" fmla="*/ 5124899 w 12192000"/>
              <a:gd name="connsiteY8144" fmla="*/ 3413880 h 6858000"/>
              <a:gd name="connsiteX8145" fmla="*/ 5119732 w 12192000"/>
              <a:gd name="connsiteY8145" fmla="*/ 3412665 h 6858000"/>
              <a:gd name="connsiteX8146" fmla="*/ 5116779 w 12192000"/>
              <a:gd name="connsiteY8146" fmla="*/ 3407809 h 6858000"/>
              <a:gd name="connsiteX8147" fmla="*/ 5106443 w 12192000"/>
              <a:gd name="connsiteY8147" fmla="*/ 3406999 h 6858000"/>
              <a:gd name="connsiteX8148" fmla="*/ 5097584 w 12192000"/>
              <a:gd name="connsiteY8148" fmla="*/ 3398905 h 6858000"/>
              <a:gd name="connsiteX8149" fmla="*/ 5106443 w 12192000"/>
              <a:gd name="connsiteY8149" fmla="*/ 3392430 h 6858000"/>
              <a:gd name="connsiteX8150" fmla="*/ 5099799 w 12192000"/>
              <a:gd name="connsiteY8150" fmla="*/ 3391620 h 6858000"/>
              <a:gd name="connsiteX8151" fmla="*/ 5083558 w 12192000"/>
              <a:gd name="connsiteY8151" fmla="*/ 3391216 h 6858000"/>
              <a:gd name="connsiteX8152" fmla="*/ 5079129 w 12192000"/>
              <a:gd name="connsiteY8152" fmla="*/ 3383931 h 6858000"/>
              <a:gd name="connsiteX8153" fmla="*/ 5079129 w 12192000"/>
              <a:gd name="connsiteY8153" fmla="*/ 3375027 h 6858000"/>
              <a:gd name="connsiteX8154" fmla="*/ 5075437 w 12192000"/>
              <a:gd name="connsiteY8154" fmla="*/ 3371789 h 6858000"/>
              <a:gd name="connsiteX8155" fmla="*/ 5084296 w 12192000"/>
              <a:gd name="connsiteY8155" fmla="*/ 3374218 h 6858000"/>
              <a:gd name="connsiteX8156" fmla="*/ 5089464 w 12192000"/>
              <a:gd name="connsiteY8156" fmla="*/ 3375836 h 6858000"/>
              <a:gd name="connsiteX8157" fmla="*/ 5100537 w 12192000"/>
              <a:gd name="connsiteY8157" fmla="*/ 3369361 h 6858000"/>
              <a:gd name="connsiteX8158" fmla="*/ 5083558 w 12192000"/>
              <a:gd name="connsiteY8158" fmla="*/ 3364100 h 6858000"/>
              <a:gd name="connsiteX8159" fmla="*/ 5071746 w 12192000"/>
              <a:gd name="connsiteY8159" fmla="*/ 3369361 h 6858000"/>
              <a:gd name="connsiteX8160" fmla="*/ 5069532 w 12192000"/>
              <a:gd name="connsiteY8160" fmla="*/ 3366123 h 6858000"/>
              <a:gd name="connsiteX8161" fmla="*/ 5073961 w 12192000"/>
              <a:gd name="connsiteY8161" fmla="*/ 3361267 h 6858000"/>
              <a:gd name="connsiteX8162" fmla="*/ 5073961 w 12192000"/>
              <a:gd name="connsiteY8162" fmla="*/ 3347102 h 6858000"/>
              <a:gd name="connsiteX8163" fmla="*/ 5068793 w 12192000"/>
              <a:gd name="connsiteY8163" fmla="*/ 3340626 h 6858000"/>
              <a:gd name="connsiteX8164" fmla="*/ 5076914 w 12192000"/>
              <a:gd name="connsiteY8164" fmla="*/ 3332532 h 6858000"/>
              <a:gd name="connsiteX8165" fmla="*/ 5087249 w 12192000"/>
              <a:gd name="connsiteY8165" fmla="*/ 3344673 h 6858000"/>
              <a:gd name="connsiteX8166" fmla="*/ 5101276 w 12192000"/>
              <a:gd name="connsiteY8166" fmla="*/ 3344269 h 6858000"/>
              <a:gd name="connsiteX8167" fmla="*/ 5108658 w 12192000"/>
              <a:gd name="connsiteY8167" fmla="*/ 3337388 h 6858000"/>
              <a:gd name="connsiteX8168" fmla="*/ 5096847 w 12192000"/>
              <a:gd name="connsiteY8168" fmla="*/ 3340221 h 6858000"/>
              <a:gd name="connsiteX8169" fmla="*/ 5084296 w 12192000"/>
              <a:gd name="connsiteY8169" fmla="*/ 3334555 h 6858000"/>
              <a:gd name="connsiteX8170" fmla="*/ 5082081 w 12192000"/>
              <a:gd name="connsiteY8170" fmla="*/ 3327675 h 6858000"/>
              <a:gd name="connsiteX8171" fmla="*/ 5080605 w 12192000"/>
              <a:gd name="connsiteY8171" fmla="*/ 3323628 h 6858000"/>
              <a:gd name="connsiteX8172" fmla="*/ 5087249 w 12192000"/>
              <a:gd name="connsiteY8172" fmla="*/ 3319176 h 6858000"/>
              <a:gd name="connsiteX8173" fmla="*/ 5074699 w 12192000"/>
              <a:gd name="connsiteY8173" fmla="*/ 3311891 h 6858000"/>
              <a:gd name="connsiteX8174" fmla="*/ 5079129 w 12192000"/>
              <a:gd name="connsiteY8174" fmla="*/ 3311082 h 6858000"/>
              <a:gd name="connsiteX8175" fmla="*/ 5079129 w 12192000"/>
              <a:gd name="connsiteY8175" fmla="*/ 3301774 h 6858000"/>
              <a:gd name="connsiteX8176" fmla="*/ 5069532 w 12192000"/>
              <a:gd name="connsiteY8176" fmla="*/ 3300155 h 6858000"/>
              <a:gd name="connsiteX8177" fmla="*/ 5058458 w 12192000"/>
              <a:gd name="connsiteY8177" fmla="*/ 3282752 h 6858000"/>
              <a:gd name="connsiteX8178" fmla="*/ 5041478 w 12192000"/>
              <a:gd name="connsiteY8178" fmla="*/ 3270206 h 6858000"/>
              <a:gd name="connsiteX8179" fmla="*/ 5073222 w 12192000"/>
              <a:gd name="connsiteY8179" fmla="*/ 3243495 h 6858000"/>
              <a:gd name="connsiteX8180" fmla="*/ 5085773 w 12192000"/>
              <a:gd name="connsiteY8180" fmla="*/ 3222045 h 6858000"/>
              <a:gd name="connsiteX8181" fmla="*/ 5087988 w 12192000"/>
              <a:gd name="connsiteY8181" fmla="*/ 3207070 h 6858000"/>
              <a:gd name="connsiteX8182" fmla="*/ 5090940 w 12192000"/>
              <a:gd name="connsiteY8182" fmla="*/ 3188454 h 6858000"/>
              <a:gd name="connsiteX8183" fmla="*/ 5098323 w 12192000"/>
              <a:gd name="connsiteY8183" fmla="*/ 3159719 h 6858000"/>
              <a:gd name="connsiteX8184" fmla="*/ 5110873 w 12192000"/>
              <a:gd name="connsiteY8184" fmla="*/ 3144340 h 6858000"/>
              <a:gd name="connsiteX8185" fmla="*/ 5113826 w 12192000"/>
              <a:gd name="connsiteY8185" fmla="*/ 3111153 h 6858000"/>
              <a:gd name="connsiteX8186" fmla="*/ 5104229 w 12192000"/>
              <a:gd name="connsiteY8186" fmla="*/ 3063801 h 6858000"/>
              <a:gd name="connsiteX8187" fmla="*/ 5090202 w 12192000"/>
              <a:gd name="connsiteY8187" fmla="*/ 3043566 h 6858000"/>
              <a:gd name="connsiteX8188" fmla="*/ 5095370 w 12192000"/>
              <a:gd name="connsiteY8188" fmla="*/ 3039519 h 6858000"/>
              <a:gd name="connsiteX8189" fmla="*/ 5102753 w 12192000"/>
              <a:gd name="connsiteY8189" fmla="*/ 3039519 h 6858000"/>
              <a:gd name="connsiteX8190" fmla="*/ 5105705 w 12192000"/>
              <a:gd name="connsiteY8190" fmla="*/ 3024139 h 6858000"/>
              <a:gd name="connsiteX8191" fmla="*/ 5102014 w 12192000"/>
              <a:gd name="connsiteY8191" fmla="*/ 3014426 h 6858000"/>
              <a:gd name="connsiteX8192" fmla="*/ 5108658 w 12192000"/>
              <a:gd name="connsiteY8192" fmla="*/ 3008356 h 6858000"/>
              <a:gd name="connsiteX8193" fmla="*/ 5093894 w 12192000"/>
              <a:gd name="connsiteY8193" fmla="*/ 2988525 h 6858000"/>
              <a:gd name="connsiteX8194" fmla="*/ 5087988 w 12192000"/>
              <a:gd name="connsiteY8194" fmla="*/ 2992976 h 6858000"/>
              <a:gd name="connsiteX8195" fmla="*/ 5084296 w 12192000"/>
              <a:gd name="connsiteY8195" fmla="*/ 2990953 h 6858000"/>
              <a:gd name="connsiteX8196" fmla="*/ 5079866 w 12192000"/>
              <a:gd name="connsiteY8196" fmla="*/ 2980026 h 6858000"/>
              <a:gd name="connsiteX8197" fmla="*/ 5068793 w 12192000"/>
              <a:gd name="connsiteY8197" fmla="*/ 2991358 h 6858000"/>
              <a:gd name="connsiteX8198" fmla="*/ 5068055 w 12192000"/>
              <a:gd name="connsiteY8198" fmla="*/ 2973550 h 6858000"/>
              <a:gd name="connsiteX8199" fmla="*/ 5073222 w 12192000"/>
              <a:gd name="connsiteY8199" fmla="*/ 2963432 h 6858000"/>
              <a:gd name="connsiteX8200" fmla="*/ 5073222 w 12192000"/>
              <a:gd name="connsiteY8200" fmla="*/ 2961813 h 6858000"/>
              <a:gd name="connsiteX8201" fmla="*/ 5071746 w 12192000"/>
              <a:gd name="connsiteY8201" fmla="*/ 2946434 h 6858000"/>
              <a:gd name="connsiteX8202" fmla="*/ 5076914 w 12192000"/>
              <a:gd name="connsiteY8202" fmla="*/ 2936721 h 6858000"/>
              <a:gd name="connsiteX8203" fmla="*/ 5076176 w 12192000"/>
              <a:gd name="connsiteY8203" fmla="*/ 2925389 h 6858000"/>
              <a:gd name="connsiteX8204" fmla="*/ 5083558 w 12192000"/>
              <a:gd name="connsiteY8204" fmla="*/ 2918509 h 6858000"/>
              <a:gd name="connsiteX8205" fmla="*/ 5089464 w 12192000"/>
              <a:gd name="connsiteY8205" fmla="*/ 2916890 h 6858000"/>
              <a:gd name="connsiteX8206" fmla="*/ 5105705 w 12192000"/>
              <a:gd name="connsiteY8206" fmla="*/ 2890179 h 6858000"/>
              <a:gd name="connsiteX8207" fmla="*/ 5113826 w 12192000"/>
              <a:gd name="connsiteY8207" fmla="*/ 2886941 h 6858000"/>
              <a:gd name="connsiteX8208" fmla="*/ 5107920 w 12192000"/>
              <a:gd name="connsiteY8208" fmla="*/ 2882894 h 6858000"/>
              <a:gd name="connsiteX8209" fmla="*/ 5108658 w 12192000"/>
              <a:gd name="connsiteY8209" fmla="*/ 2878442 h 6858000"/>
              <a:gd name="connsiteX8210" fmla="*/ 5128591 w 12192000"/>
              <a:gd name="connsiteY8210" fmla="*/ 2854159 h 6858000"/>
              <a:gd name="connsiteX8211" fmla="*/ 5127852 w 12192000"/>
              <a:gd name="connsiteY8211" fmla="*/ 2846874 h 6858000"/>
              <a:gd name="connsiteX8212" fmla="*/ 5140403 w 12192000"/>
              <a:gd name="connsiteY8212" fmla="*/ 2822187 h 6858000"/>
              <a:gd name="connsiteX8213" fmla="*/ 5147047 w 12192000"/>
              <a:gd name="connsiteY8213" fmla="*/ 2818544 h 6858000"/>
              <a:gd name="connsiteX8214" fmla="*/ 5170670 w 12192000"/>
              <a:gd name="connsiteY8214" fmla="*/ 2798309 h 6858000"/>
              <a:gd name="connsiteX8215" fmla="*/ 5172147 w 12192000"/>
              <a:gd name="connsiteY8215" fmla="*/ 2785358 h 6858000"/>
              <a:gd name="connsiteX8216" fmla="*/ 5203154 w 12192000"/>
              <a:gd name="connsiteY8216" fmla="*/ 2744077 h 6858000"/>
              <a:gd name="connsiteX8217" fmla="*/ 5198724 w 12192000"/>
              <a:gd name="connsiteY8217" fmla="*/ 2732340 h 6858000"/>
              <a:gd name="connsiteX8218" fmla="*/ 5212750 w 12192000"/>
              <a:gd name="connsiteY8218" fmla="*/ 2725055 h 6858000"/>
              <a:gd name="connsiteX8219" fmla="*/ 5215703 w 12192000"/>
              <a:gd name="connsiteY8219" fmla="*/ 2716152 h 6858000"/>
              <a:gd name="connsiteX8220" fmla="*/ 5250401 w 12192000"/>
              <a:gd name="connsiteY8220" fmla="*/ 2699154 h 6858000"/>
              <a:gd name="connsiteX8221" fmla="*/ 5259260 w 12192000"/>
              <a:gd name="connsiteY8221" fmla="*/ 2699154 h 6858000"/>
              <a:gd name="connsiteX8222" fmla="*/ 5259260 w 12192000"/>
              <a:gd name="connsiteY8222" fmla="*/ 2680942 h 6858000"/>
              <a:gd name="connsiteX8223" fmla="*/ 5278454 w 12192000"/>
              <a:gd name="connsiteY8223" fmla="*/ 2655849 h 6858000"/>
              <a:gd name="connsiteX8224" fmla="*/ 5291005 w 12192000"/>
              <a:gd name="connsiteY8224" fmla="*/ 2640470 h 6858000"/>
              <a:gd name="connsiteX8225" fmla="*/ 5338990 w 12192000"/>
              <a:gd name="connsiteY8225" fmla="*/ 2632376 h 6858000"/>
              <a:gd name="connsiteX8226" fmla="*/ 5373688 w 12192000"/>
              <a:gd name="connsiteY8226" fmla="*/ 2603236 h 6858000"/>
              <a:gd name="connsiteX8227" fmla="*/ 5389929 w 12192000"/>
              <a:gd name="connsiteY8227" fmla="*/ 2602022 h 6858000"/>
              <a:gd name="connsiteX8228" fmla="*/ 5403956 w 12192000"/>
              <a:gd name="connsiteY8228" fmla="*/ 2587857 h 6858000"/>
              <a:gd name="connsiteX8229" fmla="*/ 5407647 w 12192000"/>
              <a:gd name="connsiteY8229" fmla="*/ 2574906 h 6858000"/>
              <a:gd name="connsiteX8230" fmla="*/ 5438653 w 12192000"/>
              <a:gd name="connsiteY8230" fmla="*/ 2542124 h 6858000"/>
              <a:gd name="connsiteX8231" fmla="*/ 5442344 w 12192000"/>
              <a:gd name="connsiteY8231" fmla="*/ 2529174 h 6858000"/>
              <a:gd name="connsiteX8232" fmla="*/ 5436438 w 12192000"/>
              <a:gd name="connsiteY8232" fmla="*/ 2522293 h 6858000"/>
              <a:gd name="connsiteX8233" fmla="*/ 5432009 w 12192000"/>
              <a:gd name="connsiteY8233" fmla="*/ 2518651 h 6858000"/>
              <a:gd name="connsiteX8234" fmla="*/ 5438653 w 12192000"/>
              <a:gd name="connsiteY8234" fmla="*/ 2501653 h 6858000"/>
              <a:gd name="connsiteX8235" fmla="*/ 5430533 w 12192000"/>
              <a:gd name="connsiteY8235" fmla="*/ 2486274 h 6858000"/>
              <a:gd name="connsiteX8236" fmla="*/ 5431271 w 12192000"/>
              <a:gd name="connsiteY8236" fmla="*/ 2476156 h 6858000"/>
              <a:gd name="connsiteX8237" fmla="*/ 5443821 w 12192000"/>
              <a:gd name="connsiteY8237" fmla="*/ 2451873 h 6858000"/>
              <a:gd name="connsiteX8238" fmla="*/ 5463753 w 12192000"/>
              <a:gd name="connsiteY8238" fmla="*/ 2435280 h 6858000"/>
              <a:gd name="connsiteX8239" fmla="*/ 5465230 w 12192000"/>
              <a:gd name="connsiteY8239" fmla="*/ 2423948 h 6858000"/>
              <a:gd name="connsiteX8240" fmla="*/ 5457110 w 12192000"/>
              <a:gd name="connsiteY8240" fmla="*/ 2408164 h 6858000"/>
              <a:gd name="connsiteX8241" fmla="*/ 5479995 w 12192000"/>
              <a:gd name="connsiteY8241" fmla="*/ 2393189 h 6858000"/>
              <a:gd name="connsiteX8242" fmla="*/ 5487377 w 12192000"/>
              <a:gd name="connsiteY8242" fmla="*/ 2383072 h 6858000"/>
              <a:gd name="connsiteX8243" fmla="*/ 5499189 w 12192000"/>
              <a:gd name="connsiteY8243" fmla="*/ 2379429 h 6858000"/>
              <a:gd name="connsiteX8244" fmla="*/ 5519122 w 12192000"/>
              <a:gd name="connsiteY8244" fmla="*/ 2367288 h 6858000"/>
              <a:gd name="connsiteX8245" fmla="*/ 5524289 w 12192000"/>
              <a:gd name="connsiteY8245" fmla="*/ 2367288 h 6858000"/>
              <a:gd name="connsiteX8246" fmla="*/ 5538316 w 12192000"/>
              <a:gd name="connsiteY8246" fmla="*/ 2353527 h 6858000"/>
              <a:gd name="connsiteX8247" fmla="*/ 5556772 w 12192000"/>
              <a:gd name="connsiteY8247" fmla="*/ 2347861 h 6858000"/>
              <a:gd name="connsiteX8248" fmla="*/ 5567107 w 12192000"/>
              <a:gd name="connsiteY8248" fmla="*/ 2340981 h 6858000"/>
              <a:gd name="connsiteX8249" fmla="*/ 5572276 w 12192000"/>
              <a:gd name="connsiteY8249" fmla="*/ 2340577 h 6858000"/>
              <a:gd name="connsiteX8250" fmla="*/ 5595161 w 12192000"/>
              <a:gd name="connsiteY8250" fmla="*/ 2321150 h 6858000"/>
              <a:gd name="connsiteX8251" fmla="*/ 5601805 w 12192000"/>
              <a:gd name="connsiteY8251" fmla="*/ 2309009 h 6858000"/>
              <a:gd name="connsiteX8252" fmla="*/ 5604020 w 12192000"/>
              <a:gd name="connsiteY8252" fmla="*/ 2290392 h 6858000"/>
              <a:gd name="connsiteX8253" fmla="*/ 5615094 w 12192000"/>
              <a:gd name="connsiteY8253" fmla="*/ 2277036 h 6858000"/>
              <a:gd name="connsiteX8254" fmla="*/ 5616570 w 12192000"/>
              <a:gd name="connsiteY8254" fmla="*/ 2252349 h 6858000"/>
              <a:gd name="connsiteX8255" fmla="*/ 5626167 w 12192000"/>
              <a:gd name="connsiteY8255" fmla="*/ 2242636 h 6858000"/>
              <a:gd name="connsiteX8256" fmla="*/ 5634288 w 12192000"/>
              <a:gd name="connsiteY8256" fmla="*/ 2243041 h 6858000"/>
              <a:gd name="connsiteX8257" fmla="*/ 5638717 w 12192000"/>
              <a:gd name="connsiteY8257" fmla="*/ 2239803 h 6858000"/>
              <a:gd name="connsiteX8258" fmla="*/ 5648314 w 12192000"/>
              <a:gd name="connsiteY8258" fmla="*/ 2236565 h 6858000"/>
              <a:gd name="connsiteX8259" fmla="*/ 5651268 w 12192000"/>
              <a:gd name="connsiteY8259" fmla="*/ 2240207 h 6858000"/>
              <a:gd name="connsiteX8260" fmla="*/ 5649052 w 12192000"/>
              <a:gd name="connsiteY8260" fmla="*/ 2242636 h 6858000"/>
              <a:gd name="connsiteX8261" fmla="*/ 5649052 w 12192000"/>
              <a:gd name="connsiteY8261" fmla="*/ 2247897 h 6858000"/>
              <a:gd name="connsiteX8262" fmla="*/ 5651268 w 12192000"/>
              <a:gd name="connsiteY8262" fmla="*/ 2255182 h 6858000"/>
              <a:gd name="connsiteX8263" fmla="*/ 5657173 w 12192000"/>
              <a:gd name="connsiteY8263" fmla="*/ 2258824 h 6858000"/>
              <a:gd name="connsiteX8264" fmla="*/ 5670462 w 12192000"/>
              <a:gd name="connsiteY8264" fmla="*/ 2272585 h 6858000"/>
              <a:gd name="connsiteX8265" fmla="*/ 5681535 w 12192000"/>
              <a:gd name="connsiteY8265" fmla="*/ 2274608 h 6858000"/>
              <a:gd name="connsiteX8266" fmla="*/ 5696301 w 12192000"/>
              <a:gd name="connsiteY8266" fmla="*/ 2272585 h 6858000"/>
              <a:gd name="connsiteX8267" fmla="*/ 5706636 w 12192000"/>
              <a:gd name="connsiteY8267" fmla="*/ 2267323 h 6858000"/>
              <a:gd name="connsiteX8268" fmla="*/ 5715495 w 12192000"/>
              <a:gd name="connsiteY8268" fmla="*/ 2268133 h 6858000"/>
              <a:gd name="connsiteX8269" fmla="*/ 5730998 w 12192000"/>
              <a:gd name="connsiteY8269" fmla="*/ 2272180 h 6858000"/>
              <a:gd name="connsiteX8270" fmla="*/ 5747239 w 12192000"/>
              <a:gd name="connsiteY8270" fmla="*/ 2268942 h 6858000"/>
              <a:gd name="connsiteX8271" fmla="*/ 5756098 w 12192000"/>
              <a:gd name="connsiteY8271" fmla="*/ 2260039 h 6858000"/>
              <a:gd name="connsiteX8272" fmla="*/ 5759790 w 12192000"/>
              <a:gd name="connsiteY8272" fmla="*/ 2261253 h 6858000"/>
              <a:gd name="connsiteX8273" fmla="*/ 5762742 w 12192000"/>
              <a:gd name="connsiteY8273" fmla="*/ 2269751 h 6858000"/>
              <a:gd name="connsiteX8274" fmla="*/ 5768648 w 12192000"/>
              <a:gd name="connsiteY8274" fmla="*/ 2275822 h 6858000"/>
              <a:gd name="connsiteX8275" fmla="*/ 5796701 w 12192000"/>
              <a:gd name="connsiteY8275" fmla="*/ 2277846 h 6858000"/>
              <a:gd name="connsiteX8276" fmla="*/ 5804084 w 12192000"/>
              <a:gd name="connsiteY8276" fmla="*/ 2277441 h 6858000"/>
              <a:gd name="connsiteX8277" fmla="*/ 5817372 w 12192000"/>
              <a:gd name="connsiteY8277" fmla="*/ 2277036 h 6858000"/>
              <a:gd name="connsiteX8278" fmla="*/ 5832875 w 12192000"/>
              <a:gd name="connsiteY8278" fmla="*/ 2272585 h 6858000"/>
              <a:gd name="connsiteX8279" fmla="*/ 5842472 w 12192000"/>
              <a:gd name="connsiteY8279" fmla="*/ 2262871 h 6858000"/>
              <a:gd name="connsiteX8280" fmla="*/ 5843949 w 12192000"/>
              <a:gd name="connsiteY8280" fmla="*/ 2257610 h 6858000"/>
              <a:gd name="connsiteX8281" fmla="*/ 5849855 w 12192000"/>
              <a:gd name="connsiteY8281" fmla="*/ 2252349 h 6858000"/>
              <a:gd name="connsiteX8282" fmla="*/ 5861667 w 12192000"/>
              <a:gd name="connsiteY8282" fmla="*/ 2246683 h 6858000"/>
              <a:gd name="connsiteX8283" fmla="*/ 5875693 w 12192000"/>
              <a:gd name="connsiteY8283" fmla="*/ 2245874 h 6858000"/>
              <a:gd name="connsiteX8284" fmla="*/ 5878646 w 12192000"/>
              <a:gd name="connsiteY8284" fmla="*/ 2242231 h 6858000"/>
              <a:gd name="connsiteX8285" fmla="*/ 5883814 w 12192000"/>
              <a:gd name="connsiteY8285" fmla="*/ 2238589 h 6858000"/>
              <a:gd name="connsiteX8286" fmla="*/ 5891197 w 12192000"/>
              <a:gd name="connsiteY8286" fmla="*/ 2238589 h 6858000"/>
              <a:gd name="connsiteX8287" fmla="*/ 5894149 w 12192000"/>
              <a:gd name="connsiteY8287" fmla="*/ 2241422 h 6858000"/>
              <a:gd name="connsiteX8288" fmla="*/ 5900056 w 12192000"/>
              <a:gd name="connsiteY8288" fmla="*/ 2241422 h 6858000"/>
              <a:gd name="connsiteX8289" fmla="*/ 5905961 w 12192000"/>
              <a:gd name="connsiteY8289" fmla="*/ 2233732 h 6858000"/>
              <a:gd name="connsiteX8290" fmla="*/ 5906700 w 12192000"/>
              <a:gd name="connsiteY8290" fmla="*/ 2226852 h 6858000"/>
              <a:gd name="connsiteX8291" fmla="*/ 5918512 w 12192000"/>
              <a:gd name="connsiteY8291" fmla="*/ 2219972 h 6858000"/>
              <a:gd name="connsiteX8292" fmla="*/ 5925156 w 12192000"/>
              <a:gd name="connsiteY8292" fmla="*/ 2219972 h 6858000"/>
              <a:gd name="connsiteX8293" fmla="*/ 5939182 w 12192000"/>
              <a:gd name="connsiteY8293" fmla="*/ 2217948 h 6858000"/>
              <a:gd name="connsiteX8294" fmla="*/ 5963544 w 12192000"/>
              <a:gd name="connsiteY8294" fmla="*/ 2200950 h 6858000"/>
              <a:gd name="connsiteX8295" fmla="*/ 5974618 w 12192000"/>
              <a:gd name="connsiteY8295" fmla="*/ 2202164 h 6858000"/>
              <a:gd name="connsiteX8296" fmla="*/ 5993812 w 12192000"/>
              <a:gd name="connsiteY8296" fmla="*/ 2201760 h 6858000"/>
              <a:gd name="connsiteX8297" fmla="*/ 6004148 w 12192000"/>
              <a:gd name="connsiteY8297" fmla="*/ 2198117 h 6858000"/>
              <a:gd name="connsiteX8298" fmla="*/ 6015960 w 12192000"/>
              <a:gd name="connsiteY8298" fmla="*/ 2204188 h 6858000"/>
              <a:gd name="connsiteX8299" fmla="*/ 6023343 w 12192000"/>
              <a:gd name="connsiteY8299" fmla="*/ 2204593 h 6858000"/>
              <a:gd name="connsiteX8300" fmla="*/ 6035892 w 12192000"/>
              <a:gd name="connsiteY8300" fmla="*/ 2192856 h 6858000"/>
              <a:gd name="connsiteX8301" fmla="*/ 6045489 w 12192000"/>
              <a:gd name="connsiteY8301" fmla="*/ 2196498 h 6858000"/>
              <a:gd name="connsiteX8302" fmla="*/ 6055825 w 12192000"/>
              <a:gd name="connsiteY8302" fmla="*/ 2196498 h 6858000"/>
              <a:gd name="connsiteX8303" fmla="*/ 6060993 w 12192000"/>
              <a:gd name="connsiteY8303" fmla="*/ 2187190 h 6858000"/>
              <a:gd name="connsiteX8304" fmla="*/ 6067637 w 12192000"/>
              <a:gd name="connsiteY8304" fmla="*/ 2185571 h 6858000"/>
              <a:gd name="connsiteX8305" fmla="*/ 6076496 w 12192000"/>
              <a:gd name="connsiteY8305" fmla="*/ 2188404 h 6858000"/>
              <a:gd name="connsiteX8306" fmla="*/ 6081663 w 12192000"/>
              <a:gd name="connsiteY8306" fmla="*/ 2187190 h 6858000"/>
              <a:gd name="connsiteX8307" fmla="*/ 6091999 w 12192000"/>
              <a:gd name="connsiteY8307" fmla="*/ 2188809 h 6858000"/>
              <a:gd name="connsiteX8308" fmla="*/ 6105287 w 12192000"/>
              <a:gd name="connsiteY8308" fmla="*/ 2186785 h 6858000"/>
              <a:gd name="connsiteX8309" fmla="*/ 6111194 w 12192000"/>
              <a:gd name="connsiteY8309" fmla="*/ 2188404 h 6858000"/>
              <a:gd name="connsiteX8310" fmla="*/ 6124481 w 12192000"/>
              <a:gd name="connsiteY8310" fmla="*/ 2189213 h 6858000"/>
              <a:gd name="connsiteX8311" fmla="*/ 6131126 w 12192000"/>
              <a:gd name="connsiteY8311" fmla="*/ 2198522 h 6858000"/>
              <a:gd name="connsiteX8312" fmla="*/ 6142199 w 12192000"/>
              <a:gd name="connsiteY8312" fmla="*/ 2198522 h 6858000"/>
              <a:gd name="connsiteX8313" fmla="*/ 6152535 w 12192000"/>
              <a:gd name="connsiteY8313" fmla="*/ 2191237 h 6858000"/>
              <a:gd name="connsiteX8314" fmla="*/ 6160655 w 12192000"/>
              <a:gd name="connsiteY8314" fmla="*/ 2191237 h 6858000"/>
              <a:gd name="connsiteX8315" fmla="*/ 6166561 w 12192000"/>
              <a:gd name="connsiteY8315" fmla="*/ 2193665 h 6858000"/>
              <a:gd name="connsiteX8316" fmla="*/ 6170991 w 12192000"/>
              <a:gd name="connsiteY8316" fmla="*/ 2186785 h 6858000"/>
              <a:gd name="connsiteX8317" fmla="*/ 6181327 w 12192000"/>
              <a:gd name="connsiteY8317" fmla="*/ 2185166 h 6858000"/>
              <a:gd name="connsiteX8318" fmla="*/ 6182065 w 12192000"/>
              <a:gd name="connsiteY8318" fmla="*/ 2178691 h 6858000"/>
              <a:gd name="connsiteX8319" fmla="*/ 6193876 w 12192000"/>
              <a:gd name="connsiteY8319" fmla="*/ 2176263 h 6858000"/>
              <a:gd name="connsiteX8320" fmla="*/ 6201259 w 12192000"/>
              <a:gd name="connsiteY8320" fmla="*/ 2181119 h 6858000"/>
              <a:gd name="connsiteX8321" fmla="*/ 6201998 w 12192000"/>
              <a:gd name="connsiteY8321" fmla="*/ 2188404 h 6858000"/>
              <a:gd name="connsiteX8322" fmla="*/ 6218977 w 12192000"/>
              <a:gd name="connsiteY8322" fmla="*/ 2190023 h 6858000"/>
              <a:gd name="connsiteX8323" fmla="*/ 6227836 w 12192000"/>
              <a:gd name="connsiteY8323" fmla="*/ 2182738 h 6858000"/>
              <a:gd name="connsiteX8324" fmla="*/ 6228574 w 12192000"/>
              <a:gd name="connsiteY8324" fmla="*/ 2177881 h 6858000"/>
              <a:gd name="connsiteX8325" fmla="*/ 6241862 w 12192000"/>
              <a:gd name="connsiteY8325" fmla="*/ 2182333 h 6858000"/>
              <a:gd name="connsiteX8326" fmla="*/ 6252936 w 12192000"/>
              <a:gd name="connsiteY8326" fmla="*/ 2190832 h 6858000"/>
              <a:gd name="connsiteX8327" fmla="*/ 6273607 w 12192000"/>
              <a:gd name="connsiteY8327" fmla="*/ 2185166 h 6858000"/>
              <a:gd name="connsiteX8328" fmla="*/ 6280990 w 12192000"/>
              <a:gd name="connsiteY8328" fmla="*/ 2186785 h 6858000"/>
              <a:gd name="connsiteX8329" fmla="*/ 6295016 w 12192000"/>
              <a:gd name="connsiteY8329" fmla="*/ 2184357 h 6858000"/>
              <a:gd name="connsiteX8330" fmla="*/ 6297969 w 12192000"/>
              <a:gd name="connsiteY8330" fmla="*/ 2187190 h 6858000"/>
              <a:gd name="connsiteX8331" fmla="*/ 6310519 w 12192000"/>
              <a:gd name="connsiteY8331" fmla="*/ 2176667 h 6858000"/>
              <a:gd name="connsiteX8332" fmla="*/ 6328975 w 12192000"/>
              <a:gd name="connsiteY8332" fmla="*/ 2168168 h 6858000"/>
              <a:gd name="connsiteX8333" fmla="*/ 6342264 w 12192000"/>
              <a:gd name="connsiteY8333" fmla="*/ 2165740 h 6858000"/>
              <a:gd name="connsiteX8334" fmla="*/ 6347431 w 12192000"/>
              <a:gd name="connsiteY8334" fmla="*/ 2172620 h 6858000"/>
              <a:gd name="connsiteX8335" fmla="*/ 6347431 w 12192000"/>
              <a:gd name="connsiteY8335" fmla="*/ 2166549 h 6858000"/>
              <a:gd name="connsiteX8336" fmla="*/ 6358505 w 12192000"/>
              <a:gd name="connsiteY8336" fmla="*/ 2164526 h 6858000"/>
              <a:gd name="connsiteX8337" fmla="*/ 6365149 w 12192000"/>
              <a:gd name="connsiteY8337" fmla="*/ 2169787 h 6858000"/>
              <a:gd name="connsiteX8338" fmla="*/ 6363672 w 12192000"/>
              <a:gd name="connsiteY8338" fmla="*/ 2177881 h 6858000"/>
              <a:gd name="connsiteX8339" fmla="*/ 6368841 w 12192000"/>
              <a:gd name="connsiteY8339" fmla="*/ 2179500 h 6858000"/>
              <a:gd name="connsiteX8340" fmla="*/ 6376223 w 12192000"/>
              <a:gd name="connsiteY8340" fmla="*/ 2194879 h 6858000"/>
              <a:gd name="connsiteX8341" fmla="*/ 6381390 w 12192000"/>
              <a:gd name="connsiteY8341" fmla="*/ 2197712 h 6858000"/>
              <a:gd name="connsiteX8342" fmla="*/ 6387297 w 12192000"/>
              <a:gd name="connsiteY8342" fmla="*/ 2192046 h 6858000"/>
              <a:gd name="connsiteX8343" fmla="*/ 6405015 w 12192000"/>
              <a:gd name="connsiteY8343" fmla="*/ 2177072 h 6858000"/>
              <a:gd name="connsiteX8344" fmla="*/ 6409444 w 12192000"/>
              <a:gd name="connsiteY8344" fmla="*/ 2180310 h 6858000"/>
              <a:gd name="connsiteX8345" fmla="*/ 6409444 w 12192000"/>
              <a:gd name="connsiteY8345" fmla="*/ 2189213 h 6858000"/>
              <a:gd name="connsiteX8346" fmla="*/ 6399846 w 12192000"/>
              <a:gd name="connsiteY8346" fmla="*/ 2202569 h 6858000"/>
              <a:gd name="connsiteX8347" fmla="*/ 6399108 w 12192000"/>
              <a:gd name="connsiteY8347" fmla="*/ 2211068 h 6858000"/>
              <a:gd name="connsiteX8348" fmla="*/ 6386559 w 12192000"/>
              <a:gd name="connsiteY8348" fmla="*/ 2218757 h 6858000"/>
              <a:gd name="connsiteX8349" fmla="*/ 6384344 w 12192000"/>
              <a:gd name="connsiteY8349" fmla="*/ 2230899 h 6858000"/>
              <a:gd name="connsiteX8350" fmla="*/ 6396893 w 12192000"/>
              <a:gd name="connsiteY8350" fmla="*/ 2245874 h 6858000"/>
              <a:gd name="connsiteX8351" fmla="*/ 6410921 w 12192000"/>
              <a:gd name="connsiteY8351" fmla="*/ 2251135 h 6858000"/>
              <a:gd name="connsiteX8352" fmla="*/ 6410921 w 12192000"/>
              <a:gd name="connsiteY8352" fmla="*/ 2266109 h 6858000"/>
              <a:gd name="connsiteX8353" fmla="*/ 6414611 w 12192000"/>
              <a:gd name="connsiteY8353" fmla="*/ 2268538 h 6858000"/>
              <a:gd name="connsiteX8354" fmla="*/ 6416826 w 12192000"/>
              <a:gd name="connsiteY8354" fmla="*/ 2275013 h 6858000"/>
              <a:gd name="connsiteX8355" fmla="*/ 6410921 w 12192000"/>
              <a:gd name="connsiteY8355" fmla="*/ 2280274 h 6858000"/>
              <a:gd name="connsiteX8356" fmla="*/ 6415350 w 12192000"/>
              <a:gd name="connsiteY8356" fmla="*/ 2285535 h 6858000"/>
              <a:gd name="connsiteX8357" fmla="*/ 6411659 w 12192000"/>
              <a:gd name="connsiteY8357" fmla="*/ 2289583 h 6858000"/>
              <a:gd name="connsiteX8358" fmla="*/ 6397632 w 12192000"/>
              <a:gd name="connsiteY8358" fmla="*/ 2302938 h 6858000"/>
              <a:gd name="connsiteX8359" fmla="*/ 6372531 w 12192000"/>
              <a:gd name="connsiteY8359" fmla="*/ 2318722 h 6858000"/>
              <a:gd name="connsiteX8360" fmla="*/ 6367364 w 12192000"/>
              <a:gd name="connsiteY8360" fmla="*/ 2332482 h 6858000"/>
              <a:gd name="connsiteX8361" fmla="*/ 6375485 w 12192000"/>
              <a:gd name="connsiteY8361" fmla="*/ 2345433 h 6858000"/>
              <a:gd name="connsiteX8362" fmla="*/ 6390988 w 12192000"/>
              <a:gd name="connsiteY8362" fmla="*/ 2355551 h 6858000"/>
              <a:gd name="connsiteX8363" fmla="*/ 6398370 w 12192000"/>
              <a:gd name="connsiteY8363" fmla="*/ 2354337 h 6858000"/>
              <a:gd name="connsiteX8364" fmla="*/ 6400585 w 12192000"/>
              <a:gd name="connsiteY8364" fmla="*/ 2361217 h 6858000"/>
              <a:gd name="connsiteX8365" fmla="*/ 6407229 w 12192000"/>
              <a:gd name="connsiteY8365" fmla="*/ 2364050 h 6858000"/>
              <a:gd name="connsiteX8366" fmla="*/ 6410921 w 12192000"/>
              <a:gd name="connsiteY8366" fmla="*/ 2361217 h 6858000"/>
              <a:gd name="connsiteX8367" fmla="*/ 6410182 w 12192000"/>
              <a:gd name="connsiteY8367" fmla="*/ 2357575 h 6858000"/>
              <a:gd name="connsiteX8368" fmla="*/ 6413874 w 12192000"/>
              <a:gd name="connsiteY8368" fmla="*/ 2355551 h 6858000"/>
              <a:gd name="connsiteX8369" fmla="*/ 6421256 w 12192000"/>
              <a:gd name="connsiteY8369" fmla="*/ 2359598 h 6858000"/>
              <a:gd name="connsiteX8370" fmla="*/ 6421256 w 12192000"/>
              <a:gd name="connsiteY8370" fmla="*/ 2366074 h 6858000"/>
              <a:gd name="connsiteX8371" fmla="*/ 6422733 w 12192000"/>
              <a:gd name="connsiteY8371" fmla="*/ 2370930 h 6858000"/>
              <a:gd name="connsiteX8372" fmla="*/ 6437497 w 12192000"/>
              <a:gd name="connsiteY8372" fmla="*/ 2379429 h 6858000"/>
              <a:gd name="connsiteX8373" fmla="*/ 6443403 w 12192000"/>
              <a:gd name="connsiteY8373" fmla="*/ 2380239 h 6858000"/>
              <a:gd name="connsiteX8374" fmla="*/ 6455215 w 12192000"/>
              <a:gd name="connsiteY8374" fmla="*/ 2382262 h 6858000"/>
              <a:gd name="connsiteX8375" fmla="*/ 6464074 w 12192000"/>
              <a:gd name="connsiteY8375" fmla="*/ 2390761 h 6858000"/>
              <a:gd name="connsiteX8376" fmla="*/ 6489174 w 12192000"/>
              <a:gd name="connsiteY8376" fmla="*/ 2395618 h 6858000"/>
              <a:gd name="connsiteX8377" fmla="*/ 6523871 w 12192000"/>
              <a:gd name="connsiteY8377" fmla="*/ 2389547 h 6858000"/>
              <a:gd name="connsiteX8378" fmla="*/ 6539375 w 12192000"/>
              <a:gd name="connsiteY8378" fmla="*/ 2395213 h 6858000"/>
              <a:gd name="connsiteX8379" fmla="*/ 6566690 w 12192000"/>
              <a:gd name="connsiteY8379" fmla="*/ 2396022 h 6858000"/>
              <a:gd name="connsiteX8380" fmla="*/ 6583669 w 12192000"/>
              <a:gd name="connsiteY8380" fmla="*/ 2406140 h 6858000"/>
              <a:gd name="connsiteX8381" fmla="*/ 6615414 w 12192000"/>
              <a:gd name="connsiteY8381" fmla="*/ 2410187 h 6858000"/>
              <a:gd name="connsiteX8382" fmla="*/ 6627964 w 12192000"/>
              <a:gd name="connsiteY8382" fmla="*/ 2425567 h 6858000"/>
              <a:gd name="connsiteX8383" fmla="*/ 6627964 w 12192000"/>
              <a:gd name="connsiteY8383" fmla="*/ 2439732 h 6858000"/>
              <a:gd name="connsiteX8384" fmla="*/ 6643467 w 12192000"/>
              <a:gd name="connsiteY8384" fmla="*/ 2467252 h 6858000"/>
              <a:gd name="connsiteX8385" fmla="*/ 6659708 w 12192000"/>
              <a:gd name="connsiteY8385" fmla="*/ 2474942 h 6858000"/>
              <a:gd name="connsiteX8386" fmla="*/ 6678903 w 12192000"/>
              <a:gd name="connsiteY8386" fmla="*/ 2474942 h 6858000"/>
              <a:gd name="connsiteX8387" fmla="*/ 6684070 w 12192000"/>
              <a:gd name="connsiteY8387" fmla="*/ 2472109 h 6858000"/>
              <a:gd name="connsiteX8388" fmla="*/ 6700312 w 12192000"/>
              <a:gd name="connsiteY8388" fmla="*/ 2473728 h 6858000"/>
              <a:gd name="connsiteX8389" fmla="*/ 6737224 w 12192000"/>
              <a:gd name="connsiteY8389" fmla="*/ 2487893 h 6858000"/>
              <a:gd name="connsiteX8390" fmla="*/ 6760848 w 12192000"/>
              <a:gd name="connsiteY8390" fmla="*/ 2499225 h 6858000"/>
              <a:gd name="connsiteX8391" fmla="*/ 6775613 w 12192000"/>
              <a:gd name="connsiteY8391" fmla="*/ 2510152 h 6858000"/>
              <a:gd name="connsiteX8392" fmla="*/ 6794807 w 12192000"/>
              <a:gd name="connsiteY8392" fmla="*/ 2524722 h 6858000"/>
              <a:gd name="connsiteX8393" fmla="*/ 6816216 w 12192000"/>
              <a:gd name="connsiteY8393" fmla="*/ 2532816 h 6858000"/>
              <a:gd name="connsiteX8394" fmla="*/ 6826551 w 12192000"/>
              <a:gd name="connsiteY8394" fmla="*/ 2529174 h 6858000"/>
              <a:gd name="connsiteX8395" fmla="*/ 6843531 w 12192000"/>
              <a:gd name="connsiteY8395" fmla="*/ 2515818 h 6858000"/>
              <a:gd name="connsiteX8396" fmla="*/ 6845007 w 12192000"/>
              <a:gd name="connsiteY8396" fmla="*/ 2511771 h 6858000"/>
              <a:gd name="connsiteX8397" fmla="*/ 6858296 w 12192000"/>
              <a:gd name="connsiteY8397" fmla="*/ 2499629 h 6858000"/>
              <a:gd name="connsiteX8398" fmla="*/ 6862725 w 12192000"/>
              <a:gd name="connsiteY8398" fmla="*/ 2489107 h 6858000"/>
              <a:gd name="connsiteX8399" fmla="*/ 6856081 w 12192000"/>
              <a:gd name="connsiteY8399" fmla="*/ 2470490 h 6858000"/>
              <a:gd name="connsiteX8400" fmla="*/ 6847222 w 12192000"/>
              <a:gd name="connsiteY8400" fmla="*/ 2457944 h 6858000"/>
              <a:gd name="connsiteX8401" fmla="*/ 6848699 w 12192000"/>
              <a:gd name="connsiteY8401" fmla="*/ 2434066 h 6858000"/>
              <a:gd name="connsiteX8402" fmla="*/ 6855343 w 12192000"/>
              <a:gd name="connsiteY8402" fmla="*/ 2429614 h 6858000"/>
              <a:gd name="connsiteX8403" fmla="*/ 6858296 w 12192000"/>
              <a:gd name="connsiteY8403" fmla="*/ 2417068 h 6858000"/>
              <a:gd name="connsiteX8404" fmla="*/ 6870108 w 12192000"/>
              <a:gd name="connsiteY8404" fmla="*/ 2406545 h 6858000"/>
              <a:gd name="connsiteX8405" fmla="*/ 6891517 w 12192000"/>
              <a:gd name="connsiteY8405" fmla="*/ 2396832 h 6858000"/>
              <a:gd name="connsiteX8406" fmla="*/ 6915879 w 12192000"/>
              <a:gd name="connsiteY8406" fmla="*/ 2394808 h 6858000"/>
              <a:gd name="connsiteX8407" fmla="*/ 6931382 w 12192000"/>
              <a:gd name="connsiteY8407" fmla="*/ 2387523 h 6858000"/>
              <a:gd name="connsiteX8408" fmla="*/ 6935073 w 12192000"/>
              <a:gd name="connsiteY8408" fmla="*/ 2387523 h 6858000"/>
              <a:gd name="connsiteX8409" fmla="*/ 6945409 w 12192000"/>
              <a:gd name="connsiteY8409" fmla="*/ 2392380 h 6858000"/>
              <a:gd name="connsiteX8410" fmla="*/ 6950576 w 12192000"/>
              <a:gd name="connsiteY8410" fmla="*/ 2388333 h 6858000"/>
              <a:gd name="connsiteX8411" fmla="*/ 6955006 w 12192000"/>
              <a:gd name="connsiteY8411" fmla="*/ 2390356 h 6858000"/>
              <a:gd name="connsiteX8412" fmla="*/ 6972723 w 12192000"/>
              <a:gd name="connsiteY8412" fmla="*/ 2394404 h 6858000"/>
              <a:gd name="connsiteX8413" fmla="*/ 6983059 w 12192000"/>
              <a:gd name="connsiteY8413" fmla="*/ 2394404 h 6858000"/>
              <a:gd name="connsiteX8414" fmla="*/ 7004468 w 12192000"/>
              <a:gd name="connsiteY8414" fmla="*/ 2405331 h 6858000"/>
              <a:gd name="connsiteX8415" fmla="*/ 7004468 w 12192000"/>
              <a:gd name="connsiteY8415" fmla="*/ 2410997 h 6858000"/>
              <a:gd name="connsiteX8416" fmla="*/ 7000777 w 12192000"/>
              <a:gd name="connsiteY8416" fmla="*/ 2412211 h 6858000"/>
              <a:gd name="connsiteX8417" fmla="*/ 7004468 w 12192000"/>
              <a:gd name="connsiteY8417" fmla="*/ 2417472 h 6858000"/>
              <a:gd name="connsiteX8418" fmla="*/ 7022186 w 12192000"/>
              <a:gd name="connsiteY8418" fmla="*/ 2421924 h 6858000"/>
              <a:gd name="connsiteX8419" fmla="*/ 7035474 w 12192000"/>
              <a:gd name="connsiteY8419" fmla="*/ 2423138 h 6858000"/>
              <a:gd name="connsiteX8420" fmla="*/ 7042118 w 12192000"/>
              <a:gd name="connsiteY8420" fmla="*/ 2428804 h 6858000"/>
              <a:gd name="connsiteX8421" fmla="*/ 7076078 w 12192000"/>
              <a:gd name="connsiteY8421" fmla="*/ 2432447 h 6858000"/>
              <a:gd name="connsiteX8422" fmla="*/ 7084936 w 12192000"/>
              <a:gd name="connsiteY8422" fmla="*/ 2431233 h 6858000"/>
              <a:gd name="connsiteX8423" fmla="*/ 7093795 w 12192000"/>
              <a:gd name="connsiteY8423" fmla="*/ 2432447 h 6858000"/>
              <a:gd name="connsiteX8424" fmla="*/ 7101178 w 12192000"/>
              <a:gd name="connsiteY8424" fmla="*/ 2439732 h 6858000"/>
              <a:gd name="connsiteX8425" fmla="*/ 7105607 w 12192000"/>
              <a:gd name="connsiteY8425" fmla="*/ 2452683 h 6858000"/>
              <a:gd name="connsiteX8426" fmla="*/ 7110775 w 12192000"/>
              <a:gd name="connsiteY8426" fmla="*/ 2451064 h 6858000"/>
              <a:gd name="connsiteX8427" fmla="*/ 7135875 w 12192000"/>
              <a:gd name="connsiteY8427" fmla="*/ 2450254 h 6858000"/>
              <a:gd name="connsiteX8428" fmla="*/ 7155070 w 12192000"/>
              <a:gd name="connsiteY8428" fmla="*/ 2455920 h 6858000"/>
              <a:gd name="connsiteX8429" fmla="*/ 7193458 w 12192000"/>
              <a:gd name="connsiteY8429" fmla="*/ 2458753 h 6858000"/>
              <a:gd name="connsiteX8430" fmla="*/ 7209700 w 12192000"/>
              <a:gd name="connsiteY8430" fmla="*/ 2461991 h 6858000"/>
              <a:gd name="connsiteX8431" fmla="*/ 7223726 w 12192000"/>
              <a:gd name="connsiteY8431" fmla="*/ 2470895 h 6858000"/>
              <a:gd name="connsiteX8432" fmla="*/ 7229632 w 12192000"/>
              <a:gd name="connsiteY8432" fmla="*/ 2467657 h 6858000"/>
              <a:gd name="connsiteX8433" fmla="*/ 7235538 w 12192000"/>
              <a:gd name="connsiteY8433" fmla="*/ 2467657 h 6858000"/>
              <a:gd name="connsiteX8434" fmla="*/ 7249565 w 12192000"/>
              <a:gd name="connsiteY8434" fmla="*/ 2475751 h 6858000"/>
              <a:gd name="connsiteX8435" fmla="*/ 7266544 w 12192000"/>
              <a:gd name="connsiteY8435" fmla="*/ 2474942 h 6858000"/>
              <a:gd name="connsiteX8436" fmla="*/ 7278356 w 12192000"/>
              <a:gd name="connsiteY8436" fmla="*/ 2475751 h 6858000"/>
              <a:gd name="connsiteX8437" fmla="*/ 7296074 w 12192000"/>
              <a:gd name="connsiteY8437" fmla="*/ 2486274 h 6858000"/>
              <a:gd name="connsiteX8438" fmla="*/ 7313054 w 12192000"/>
              <a:gd name="connsiteY8438" fmla="*/ 2486274 h 6858000"/>
              <a:gd name="connsiteX8439" fmla="*/ 7314530 w 12192000"/>
              <a:gd name="connsiteY8439" fmla="*/ 2482227 h 6858000"/>
              <a:gd name="connsiteX8440" fmla="*/ 7325604 w 12192000"/>
              <a:gd name="connsiteY8440" fmla="*/ 2472918 h 6858000"/>
              <a:gd name="connsiteX8441" fmla="*/ 7338154 w 12192000"/>
              <a:gd name="connsiteY8441" fmla="*/ 2468871 h 6858000"/>
              <a:gd name="connsiteX8442" fmla="*/ 7344798 w 12192000"/>
              <a:gd name="connsiteY8442" fmla="*/ 2465633 h 6858000"/>
              <a:gd name="connsiteX8443" fmla="*/ 7358087 w 12192000"/>
              <a:gd name="connsiteY8443" fmla="*/ 2459158 h 6858000"/>
              <a:gd name="connsiteX8444" fmla="*/ 7363993 w 12192000"/>
              <a:gd name="connsiteY8444" fmla="*/ 2455111 h 6858000"/>
              <a:gd name="connsiteX8445" fmla="*/ 7378019 w 12192000"/>
              <a:gd name="connsiteY8445" fmla="*/ 2454706 h 6858000"/>
              <a:gd name="connsiteX8446" fmla="*/ 7387616 w 12192000"/>
              <a:gd name="connsiteY8446" fmla="*/ 2453492 h 6858000"/>
              <a:gd name="connsiteX8447" fmla="*/ 7380234 w 12192000"/>
              <a:gd name="connsiteY8447" fmla="*/ 2456730 h 6858000"/>
              <a:gd name="connsiteX8448" fmla="*/ 7370637 w 12192000"/>
              <a:gd name="connsiteY8448" fmla="*/ 2457944 h 6858000"/>
              <a:gd name="connsiteX8449" fmla="*/ 7369899 w 12192000"/>
              <a:gd name="connsiteY8449" fmla="*/ 2459967 h 6858000"/>
              <a:gd name="connsiteX8450" fmla="*/ 7373590 w 12192000"/>
              <a:gd name="connsiteY8450" fmla="*/ 2463205 h 6858000"/>
              <a:gd name="connsiteX8451" fmla="*/ 7384663 w 12192000"/>
              <a:gd name="connsiteY8451" fmla="*/ 2458753 h 6858000"/>
              <a:gd name="connsiteX8452" fmla="*/ 7393522 w 12192000"/>
              <a:gd name="connsiteY8452" fmla="*/ 2459967 h 6858000"/>
              <a:gd name="connsiteX8453" fmla="*/ 7403120 w 12192000"/>
              <a:gd name="connsiteY8453" fmla="*/ 2458753 h 6858000"/>
              <a:gd name="connsiteX8454" fmla="*/ 7401643 w 12192000"/>
              <a:gd name="connsiteY8454" fmla="*/ 2455920 h 6858000"/>
              <a:gd name="connsiteX8455" fmla="*/ 7394261 w 12192000"/>
              <a:gd name="connsiteY8455" fmla="*/ 2454301 h 6858000"/>
              <a:gd name="connsiteX8456" fmla="*/ 7397214 w 12192000"/>
              <a:gd name="connsiteY8456" fmla="*/ 2451468 h 6858000"/>
              <a:gd name="connsiteX8457" fmla="*/ 7414193 w 12192000"/>
              <a:gd name="connsiteY8457" fmla="*/ 2455920 h 6858000"/>
              <a:gd name="connsiteX8458" fmla="*/ 7424529 w 12192000"/>
              <a:gd name="connsiteY8458" fmla="*/ 2458753 h 6858000"/>
              <a:gd name="connsiteX8459" fmla="*/ 7432649 w 12192000"/>
              <a:gd name="connsiteY8459" fmla="*/ 2457944 h 6858000"/>
              <a:gd name="connsiteX8460" fmla="*/ 7437079 w 12192000"/>
              <a:gd name="connsiteY8460" fmla="*/ 2461586 h 6858000"/>
              <a:gd name="connsiteX8461" fmla="*/ 7431911 w 12192000"/>
              <a:gd name="connsiteY8461" fmla="*/ 2463610 h 6858000"/>
              <a:gd name="connsiteX8462" fmla="*/ 7434126 w 12192000"/>
              <a:gd name="connsiteY8462" fmla="*/ 2471704 h 6858000"/>
              <a:gd name="connsiteX8463" fmla="*/ 7444461 w 12192000"/>
              <a:gd name="connsiteY8463" fmla="*/ 2476965 h 6858000"/>
              <a:gd name="connsiteX8464" fmla="*/ 7451105 w 12192000"/>
              <a:gd name="connsiteY8464" fmla="*/ 2486274 h 6858000"/>
              <a:gd name="connsiteX8465" fmla="*/ 7451105 w 12192000"/>
              <a:gd name="connsiteY8465" fmla="*/ 2480608 h 6858000"/>
              <a:gd name="connsiteX8466" fmla="*/ 7444461 w 12192000"/>
              <a:gd name="connsiteY8466" fmla="*/ 2470895 h 6858000"/>
              <a:gd name="connsiteX8467" fmla="*/ 7446676 w 12192000"/>
              <a:gd name="connsiteY8467" fmla="*/ 2463205 h 6858000"/>
              <a:gd name="connsiteX8468" fmla="*/ 7465132 w 12192000"/>
              <a:gd name="connsiteY8468" fmla="*/ 2474942 h 6858000"/>
              <a:gd name="connsiteX8469" fmla="*/ 7490232 w 12192000"/>
              <a:gd name="connsiteY8469" fmla="*/ 2468871 h 6858000"/>
              <a:gd name="connsiteX8470" fmla="*/ 7521977 w 12192000"/>
              <a:gd name="connsiteY8470" fmla="*/ 2473728 h 6858000"/>
              <a:gd name="connsiteX8471" fmla="*/ 7535265 w 12192000"/>
              <a:gd name="connsiteY8471" fmla="*/ 2468871 h 6858000"/>
              <a:gd name="connsiteX8472" fmla="*/ 7541909 w 12192000"/>
              <a:gd name="connsiteY8472" fmla="*/ 2460777 h 6858000"/>
              <a:gd name="connsiteX8473" fmla="*/ 7557413 w 12192000"/>
              <a:gd name="connsiteY8473" fmla="*/ 2441755 h 6858000"/>
              <a:gd name="connsiteX8474" fmla="*/ 7571439 w 12192000"/>
              <a:gd name="connsiteY8474" fmla="*/ 2415044 h 6858000"/>
              <a:gd name="connsiteX8475" fmla="*/ 7575130 w 12192000"/>
              <a:gd name="connsiteY8475" fmla="*/ 2381857 h 6858000"/>
              <a:gd name="connsiteX8476" fmla="*/ 7585466 w 12192000"/>
              <a:gd name="connsiteY8476" fmla="*/ 2370525 h 6858000"/>
              <a:gd name="connsiteX8477" fmla="*/ 7586942 w 12192000"/>
              <a:gd name="connsiteY8477" fmla="*/ 2369311 h 6858000"/>
              <a:gd name="connsiteX8478" fmla="*/ 7586942 w 12192000"/>
              <a:gd name="connsiteY8478" fmla="*/ 2356765 h 6858000"/>
              <a:gd name="connsiteX8479" fmla="*/ 7596539 w 12192000"/>
              <a:gd name="connsiteY8479" fmla="*/ 2344624 h 6858000"/>
              <a:gd name="connsiteX8480" fmla="*/ 7604660 w 12192000"/>
              <a:gd name="connsiteY8480" fmla="*/ 2332887 h 6858000"/>
              <a:gd name="connsiteX8481" fmla="*/ 7606875 w 12192000"/>
              <a:gd name="connsiteY8481" fmla="*/ 2300105 h 6858000"/>
              <a:gd name="connsiteX8482" fmla="*/ 7613519 w 12192000"/>
              <a:gd name="connsiteY8482" fmla="*/ 2298891 h 6858000"/>
              <a:gd name="connsiteX8483" fmla="*/ 7613519 w 12192000"/>
              <a:gd name="connsiteY8483" fmla="*/ 2296463 h 6858000"/>
              <a:gd name="connsiteX8484" fmla="*/ 7614996 w 12192000"/>
              <a:gd name="connsiteY8484" fmla="*/ 2278655 h 6858000"/>
              <a:gd name="connsiteX8485" fmla="*/ 7617210 w 12192000"/>
              <a:gd name="connsiteY8485" fmla="*/ 2268942 h 6858000"/>
              <a:gd name="connsiteX8486" fmla="*/ 7614257 w 12192000"/>
              <a:gd name="connsiteY8486" fmla="*/ 2256801 h 6858000"/>
              <a:gd name="connsiteX8487" fmla="*/ 7606137 w 12192000"/>
              <a:gd name="connsiteY8487" fmla="*/ 2241422 h 6858000"/>
              <a:gd name="connsiteX8488" fmla="*/ 7603922 w 12192000"/>
              <a:gd name="connsiteY8488" fmla="*/ 2227661 h 6858000"/>
              <a:gd name="connsiteX8489" fmla="*/ 7610566 w 12192000"/>
              <a:gd name="connsiteY8489" fmla="*/ 2225233 h 6858000"/>
              <a:gd name="connsiteX8490" fmla="*/ 7610566 w 12192000"/>
              <a:gd name="connsiteY8490" fmla="*/ 2224424 h 6858000"/>
              <a:gd name="connsiteX8491" fmla="*/ 7612781 w 12192000"/>
              <a:gd name="connsiteY8491" fmla="*/ 2217948 h 6858000"/>
              <a:gd name="connsiteX8492" fmla="*/ 7603922 w 12192000"/>
              <a:gd name="connsiteY8492" fmla="*/ 2208235 h 6858000"/>
              <a:gd name="connsiteX8493" fmla="*/ 7603184 w 12192000"/>
              <a:gd name="connsiteY8493" fmla="*/ 2203783 h 6858000"/>
              <a:gd name="connsiteX8494" fmla="*/ 7612781 w 12192000"/>
              <a:gd name="connsiteY8494" fmla="*/ 2196498 h 6858000"/>
              <a:gd name="connsiteX8495" fmla="*/ 7620902 w 12192000"/>
              <a:gd name="connsiteY8495" fmla="*/ 2185166 h 6858000"/>
              <a:gd name="connsiteX8496" fmla="*/ 7619425 w 12192000"/>
              <a:gd name="connsiteY8496" fmla="*/ 2178691 h 6858000"/>
              <a:gd name="connsiteX8497" fmla="*/ 7611304 w 12192000"/>
              <a:gd name="connsiteY8497" fmla="*/ 2176263 h 6858000"/>
              <a:gd name="connsiteX8498" fmla="*/ 7600231 w 12192000"/>
              <a:gd name="connsiteY8498" fmla="*/ 2183547 h 6858000"/>
              <a:gd name="connsiteX8499" fmla="*/ 7598754 w 12192000"/>
              <a:gd name="connsiteY8499" fmla="*/ 2187595 h 6858000"/>
              <a:gd name="connsiteX8500" fmla="*/ 7583989 w 12192000"/>
              <a:gd name="connsiteY8500" fmla="*/ 2190428 h 6858000"/>
              <a:gd name="connsiteX8501" fmla="*/ 7571439 w 12192000"/>
              <a:gd name="connsiteY8501" fmla="*/ 2185166 h 6858000"/>
              <a:gd name="connsiteX8502" fmla="*/ 7550768 w 12192000"/>
              <a:gd name="connsiteY8502" fmla="*/ 2178691 h 6858000"/>
              <a:gd name="connsiteX8503" fmla="*/ 7545601 w 12192000"/>
              <a:gd name="connsiteY8503" fmla="*/ 2179905 h 6858000"/>
              <a:gd name="connsiteX8504" fmla="*/ 7524192 w 12192000"/>
              <a:gd name="connsiteY8504" fmla="*/ 2202164 h 6858000"/>
              <a:gd name="connsiteX8505" fmla="*/ 7521977 w 12192000"/>
              <a:gd name="connsiteY8505" fmla="*/ 2209854 h 6858000"/>
              <a:gd name="connsiteX8506" fmla="*/ 7515333 w 12192000"/>
              <a:gd name="connsiteY8506" fmla="*/ 2214306 h 6858000"/>
              <a:gd name="connsiteX8507" fmla="*/ 7513118 w 12192000"/>
              <a:gd name="connsiteY8507" fmla="*/ 2212282 h 6858000"/>
              <a:gd name="connsiteX8508" fmla="*/ 7508688 w 12192000"/>
              <a:gd name="connsiteY8508" fmla="*/ 2212282 h 6858000"/>
              <a:gd name="connsiteX8509" fmla="*/ 7495400 w 12192000"/>
              <a:gd name="connsiteY8509" fmla="*/ 2217139 h 6858000"/>
              <a:gd name="connsiteX8510" fmla="*/ 7449629 w 12192000"/>
              <a:gd name="connsiteY8510" fmla="*/ 2222400 h 6858000"/>
              <a:gd name="connsiteX8511" fmla="*/ 7436341 w 12192000"/>
              <a:gd name="connsiteY8511" fmla="*/ 2214710 h 6858000"/>
              <a:gd name="connsiteX8512" fmla="*/ 7420837 w 12192000"/>
              <a:gd name="connsiteY8512" fmla="*/ 2194879 h 6858000"/>
              <a:gd name="connsiteX8513" fmla="*/ 7411979 w 12192000"/>
              <a:gd name="connsiteY8513" fmla="*/ 2194879 h 6858000"/>
              <a:gd name="connsiteX8514" fmla="*/ 7387616 w 12192000"/>
              <a:gd name="connsiteY8514" fmla="*/ 2183547 h 6858000"/>
              <a:gd name="connsiteX8515" fmla="*/ 7369899 w 12192000"/>
              <a:gd name="connsiteY8515" fmla="*/ 2182333 h 6858000"/>
              <a:gd name="connsiteX8516" fmla="*/ 7348490 w 12192000"/>
              <a:gd name="connsiteY8516" fmla="*/ 2183952 h 6858000"/>
              <a:gd name="connsiteX8517" fmla="*/ 7350704 w 12192000"/>
              <a:gd name="connsiteY8517" fmla="*/ 2194070 h 6858000"/>
              <a:gd name="connsiteX8518" fmla="*/ 7348490 w 12192000"/>
              <a:gd name="connsiteY8518" fmla="*/ 2199736 h 6858000"/>
              <a:gd name="connsiteX8519" fmla="*/ 7349966 w 12192000"/>
              <a:gd name="connsiteY8519" fmla="*/ 2210258 h 6858000"/>
              <a:gd name="connsiteX8520" fmla="*/ 7344060 w 12192000"/>
              <a:gd name="connsiteY8520" fmla="*/ 2213496 h 6858000"/>
              <a:gd name="connsiteX8521" fmla="*/ 7335201 w 12192000"/>
              <a:gd name="connsiteY8521" fmla="*/ 2209449 h 6858000"/>
              <a:gd name="connsiteX8522" fmla="*/ 7329295 w 12192000"/>
              <a:gd name="connsiteY8522" fmla="*/ 2213901 h 6858000"/>
              <a:gd name="connsiteX8523" fmla="*/ 7319698 w 12192000"/>
              <a:gd name="connsiteY8523" fmla="*/ 2213901 h 6858000"/>
              <a:gd name="connsiteX8524" fmla="*/ 7313792 w 12192000"/>
              <a:gd name="connsiteY8524" fmla="*/ 2217948 h 6858000"/>
              <a:gd name="connsiteX8525" fmla="*/ 7301980 w 12192000"/>
              <a:gd name="connsiteY8525" fmla="*/ 2219567 h 6858000"/>
              <a:gd name="connsiteX8526" fmla="*/ 7290907 w 12192000"/>
              <a:gd name="connsiteY8526" fmla="*/ 2215520 h 6858000"/>
              <a:gd name="connsiteX8527" fmla="*/ 7287215 w 12192000"/>
              <a:gd name="connsiteY8527" fmla="*/ 2217139 h 6858000"/>
              <a:gd name="connsiteX8528" fmla="*/ 7276142 w 12192000"/>
              <a:gd name="connsiteY8528" fmla="*/ 2209449 h 6858000"/>
              <a:gd name="connsiteX8529" fmla="*/ 7275403 w 12192000"/>
              <a:gd name="connsiteY8529" fmla="*/ 2202974 h 6858000"/>
              <a:gd name="connsiteX8530" fmla="*/ 7270974 w 12192000"/>
              <a:gd name="connsiteY8530" fmla="*/ 2196903 h 6858000"/>
              <a:gd name="connsiteX8531" fmla="*/ 7274665 w 12192000"/>
              <a:gd name="connsiteY8531" fmla="*/ 2194879 h 6858000"/>
              <a:gd name="connsiteX8532" fmla="*/ 7275403 w 12192000"/>
              <a:gd name="connsiteY8532" fmla="*/ 2190023 h 6858000"/>
              <a:gd name="connsiteX8533" fmla="*/ 7268021 w 12192000"/>
              <a:gd name="connsiteY8533" fmla="*/ 2189213 h 6858000"/>
              <a:gd name="connsiteX8534" fmla="*/ 7263591 w 12192000"/>
              <a:gd name="connsiteY8534" fmla="*/ 2194879 h 6858000"/>
              <a:gd name="connsiteX8535" fmla="*/ 7253994 w 12192000"/>
              <a:gd name="connsiteY8535" fmla="*/ 2189618 h 6858000"/>
              <a:gd name="connsiteX8536" fmla="*/ 7247350 w 12192000"/>
              <a:gd name="connsiteY8536" fmla="*/ 2189618 h 6858000"/>
              <a:gd name="connsiteX8537" fmla="*/ 7242921 w 12192000"/>
              <a:gd name="connsiteY8537" fmla="*/ 2184357 h 6858000"/>
              <a:gd name="connsiteX8538" fmla="*/ 7235538 w 12192000"/>
              <a:gd name="connsiteY8538" fmla="*/ 2184761 h 6858000"/>
              <a:gd name="connsiteX8539" fmla="*/ 7228894 w 12192000"/>
              <a:gd name="connsiteY8539" fmla="*/ 2192451 h 6858000"/>
              <a:gd name="connsiteX8540" fmla="*/ 7222988 w 12192000"/>
              <a:gd name="connsiteY8540" fmla="*/ 2198927 h 6858000"/>
              <a:gd name="connsiteX8541" fmla="*/ 7220035 w 12192000"/>
              <a:gd name="connsiteY8541" fmla="*/ 2196498 h 6858000"/>
              <a:gd name="connsiteX8542" fmla="*/ 7220035 w 12192000"/>
              <a:gd name="connsiteY8542" fmla="*/ 2189618 h 6858000"/>
              <a:gd name="connsiteX8543" fmla="*/ 7214867 w 12192000"/>
              <a:gd name="connsiteY8543" fmla="*/ 2192451 h 6858000"/>
              <a:gd name="connsiteX8544" fmla="*/ 7203794 w 12192000"/>
              <a:gd name="connsiteY8544" fmla="*/ 2192451 h 6858000"/>
              <a:gd name="connsiteX8545" fmla="*/ 7195673 w 12192000"/>
              <a:gd name="connsiteY8545" fmla="*/ 2194879 h 6858000"/>
              <a:gd name="connsiteX8546" fmla="*/ 7189767 w 12192000"/>
              <a:gd name="connsiteY8546" fmla="*/ 2193260 h 6858000"/>
              <a:gd name="connsiteX8547" fmla="*/ 7193458 w 12192000"/>
              <a:gd name="connsiteY8547" fmla="*/ 2187999 h 6858000"/>
              <a:gd name="connsiteX8548" fmla="*/ 7209700 w 12192000"/>
              <a:gd name="connsiteY8548" fmla="*/ 2188809 h 6858000"/>
              <a:gd name="connsiteX8549" fmla="*/ 7220035 w 12192000"/>
              <a:gd name="connsiteY8549" fmla="*/ 2184357 h 6858000"/>
              <a:gd name="connsiteX8550" fmla="*/ 7225203 w 12192000"/>
              <a:gd name="connsiteY8550" fmla="*/ 2179905 h 6858000"/>
              <a:gd name="connsiteX8551" fmla="*/ 7226679 w 12192000"/>
              <a:gd name="connsiteY8551" fmla="*/ 2175858 h 6858000"/>
              <a:gd name="connsiteX8552" fmla="*/ 7205270 w 12192000"/>
              <a:gd name="connsiteY8552" fmla="*/ 2175858 h 6858000"/>
              <a:gd name="connsiteX8553" fmla="*/ 7190505 w 12192000"/>
              <a:gd name="connsiteY8553" fmla="*/ 2179500 h 6858000"/>
              <a:gd name="connsiteX8554" fmla="*/ 7183861 w 12192000"/>
              <a:gd name="connsiteY8554" fmla="*/ 2177072 h 6858000"/>
              <a:gd name="connsiteX8555" fmla="*/ 7186076 w 12192000"/>
              <a:gd name="connsiteY8555" fmla="*/ 2171811 h 6858000"/>
              <a:gd name="connsiteX8556" fmla="*/ 7194197 w 12192000"/>
              <a:gd name="connsiteY8556" fmla="*/ 2173834 h 6858000"/>
              <a:gd name="connsiteX8557" fmla="*/ 7198626 w 12192000"/>
              <a:gd name="connsiteY8557" fmla="*/ 2166549 h 6858000"/>
              <a:gd name="connsiteX8558" fmla="*/ 7186076 w 12192000"/>
              <a:gd name="connsiteY8558" fmla="*/ 2155217 h 6858000"/>
              <a:gd name="connsiteX8559" fmla="*/ 7179432 w 12192000"/>
              <a:gd name="connsiteY8559" fmla="*/ 2155217 h 6858000"/>
              <a:gd name="connsiteX8560" fmla="*/ 7179432 w 12192000"/>
              <a:gd name="connsiteY8560" fmla="*/ 2149551 h 6858000"/>
              <a:gd name="connsiteX8561" fmla="*/ 7172787 w 12192000"/>
              <a:gd name="connsiteY8561" fmla="*/ 2143885 h 6858000"/>
              <a:gd name="connsiteX8562" fmla="*/ 7180908 w 12192000"/>
              <a:gd name="connsiteY8562" fmla="*/ 2136600 h 6858000"/>
              <a:gd name="connsiteX8563" fmla="*/ 7177955 w 12192000"/>
              <a:gd name="connsiteY8563" fmla="*/ 2126078 h 6858000"/>
              <a:gd name="connsiteX8564" fmla="*/ 7166143 w 12192000"/>
              <a:gd name="connsiteY8564" fmla="*/ 2119602 h 6858000"/>
              <a:gd name="connsiteX8565" fmla="*/ 7158761 w 12192000"/>
              <a:gd name="connsiteY8565" fmla="*/ 2120817 h 6858000"/>
              <a:gd name="connsiteX8566" fmla="*/ 7149164 w 12192000"/>
              <a:gd name="connsiteY8566" fmla="*/ 2113532 h 6858000"/>
              <a:gd name="connsiteX8567" fmla="*/ 7146949 w 12192000"/>
              <a:gd name="connsiteY8567" fmla="*/ 2117174 h 6858000"/>
              <a:gd name="connsiteX8568" fmla="*/ 7138828 w 12192000"/>
              <a:gd name="connsiteY8568" fmla="*/ 2112318 h 6858000"/>
              <a:gd name="connsiteX8569" fmla="*/ 7137352 w 12192000"/>
              <a:gd name="connsiteY8569" fmla="*/ 2105842 h 6858000"/>
              <a:gd name="connsiteX8570" fmla="*/ 7141781 w 12192000"/>
              <a:gd name="connsiteY8570" fmla="*/ 2101390 h 6858000"/>
              <a:gd name="connsiteX8571" fmla="*/ 7138090 w 12192000"/>
              <a:gd name="connsiteY8571" fmla="*/ 2092891 h 6858000"/>
              <a:gd name="connsiteX8572" fmla="*/ 7140305 w 12192000"/>
              <a:gd name="connsiteY8572" fmla="*/ 2085202 h 6858000"/>
              <a:gd name="connsiteX8573" fmla="*/ 7143996 w 12192000"/>
              <a:gd name="connsiteY8573" fmla="*/ 2086820 h 6858000"/>
              <a:gd name="connsiteX8574" fmla="*/ 7149164 w 12192000"/>
              <a:gd name="connsiteY8574" fmla="*/ 2098962 h 6858000"/>
              <a:gd name="connsiteX8575" fmla="*/ 7154331 w 12192000"/>
              <a:gd name="connsiteY8575" fmla="*/ 2098962 h 6858000"/>
              <a:gd name="connsiteX8576" fmla="*/ 7158761 w 12192000"/>
              <a:gd name="connsiteY8576" fmla="*/ 2090868 h 6858000"/>
              <a:gd name="connsiteX8577" fmla="*/ 7166143 w 12192000"/>
              <a:gd name="connsiteY8577" fmla="*/ 2086820 h 6858000"/>
              <a:gd name="connsiteX8578" fmla="*/ 7158761 w 12192000"/>
              <a:gd name="connsiteY8578" fmla="*/ 2086011 h 6858000"/>
              <a:gd name="connsiteX8579" fmla="*/ 7154331 w 12192000"/>
              <a:gd name="connsiteY8579" fmla="*/ 2083178 h 6858000"/>
              <a:gd name="connsiteX8580" fmla="*/ 7166882 w 12192000"/>
              <a:gd name="connsiteY8580" fmla="*/ 2076298 h 6858000"/>
              <a:gd name="connsiteX8581" fmla="*/ 7172787 w 12192000"/>
              <a:gd name="connsiteY8581" fmla="*/ 2070227 h 6858000"/>
              <a:gd name="connsiteX8582" fmla="*/ 7172049 w 12192000"/>
              <a:gd name="connsiteY8582" fmla="*/ 2065775 h 6858000"/>
              <a:gd name="connsiteX8583" fmla="*/ 7163190 w 12192000"/>
              <a:gd name="connsiteY8583" fmla="*/ 2071037 h 6858000"/>
              <a:gd name="connsiteX8584" fmla="*/ 7160237 w 12192000"/>
              <a:gd name="connsiteY8584" fmla="*/ 2069013 h 6858000"/>
              <a:gd name="connsiteX8585" fmla="*/ 7160976 w 12192000"/>
              <a:gd name="connsiteY8585" fmla="*/ 2064966 h 6858000"/>
              <a:gd name="connsiteX8586" fmla="*/ 7160976 w 12192000"/>
              <a:gd name="connsiteY8586" fmla="*/ 2059300 h 6858000"/>
              <a:gd name="connsiteX8587" fmla="*/ 7156546 w 12192000"/>
              <a:gd name="connsiteY8587" fmla="*/ 2052015 h 6858000"/>
              <a:gd name="connsiteX8588" fmla="*/ 7155070 w 12192000"/>
              <a:gd name="connsiteY8588" fmla="*/ 2045135 h 6858000"/>
              <a:gd name="connsiteX8589" fmla="*/ 7166143 w 12192000"/>
              <a:gd name="connsiteY8589" fmla="*/ 2035017 h 6858000"/>
              <a:gd name="connsiteX8590" fmla="*/ 7154331 w 12192000"/>
              <a:gd name="connsiteY8590" fmla="*/ 2034612 h 6858000"/>
              <a:gd name="connsiteX8591" fmla="*/ 7144734 w 12192000"/>
              <a:gd name="connsiteY8591" fmla="*/ 2037041 h 6858000"/>
              <a:gd name="connsiteX8592" fmla="*/ 7141043 w 12192000"/>
              <a:gd name="connsiteY8592" fmla="*/ 2035422 h 6858000"/>
              <a:gd name="connsiteX8593" fmla="*/ 7127755 w 12192000"/>
              <a:gd name="connsiteY8593" fmla="*/ 2039469 h 6858000"/>
              <a:gd name="connsiteX8594" fmla="*/ 7124063 w 12192000"/>
              <a:gd name="connsiteY8594" fmla="*/ 2034208 h 6858000"/>
              <a:gd name="connsiteX8595" fmla="*/ 7127755 w 12192000"/>
              <a:gd name="connsiteY8595" fmla="*/ 2030160 h 6858000"/>
              <a:gd name="connsiteX8596" fmla="*/ 7127755 w 12192000"/>
              <a:gd name="connsiteY8596" fmla="*/ 2020852 h 6858000"/>
              <a:gd name="connsiteX8597" fmla="*/ 7124063 w 12192000"/>
              <a:gd name="connsiteY8597" fmla="*/ 2015186 h 6858000"/>
              <a:gd name="connsiteX8598" fmla="*/ 7127755 w 12192000"/>
              <a:gd name="connsiteY8598" fmla="*/ 2007092 h 6858000"/>
              <a:gd name="connsiteX8599" fmla="*/ 7131446 w 12192000"/>
              <a:gd name="connsiteY8599" fmla="*/ 1998593 h 6858000"/>
              <a:gd name="connsiteX8600" fmla="*/ 7153593 w 12192000"/>
              <a:gd name="connsiteY8600" fmla="*/ 1982809 h 6858000"/>
              <a:gd name="connsiteX8601" fmla="*/ 7165405 w 12192000"/>
              <a:gd name="connsiteY8601" fmla="*/ 1982809 h 6858000"/>
              <a:gd name="connsiteX8602" fmla="*/ 7177955 w 12192000"/>
              <a:gd name="connsiteY8602" fmla="*/ 1991308 h 6858000"/>
              <a:gd name="connsiteX8603" fmla="*/ 7186076 w 12192000"/>
              <a:gd name="connsiteY8603" fmla="*/ 1991713 h 6858000"/>
              <a:gd name="connsiteX8604" fmla="*/ 7194935 w 12192000"/>
              <a:gd name="connsiteY8604" fmla="*/ 1982809 h 6858000"/>
              <a:gd name="connsiteX8605" fmla="*/ 7200841 w 12192000"/>
              <a:gd name="connsiteY8605" fmla="*/ 1982404 h 6858000"/>
              <a:gd name="connsiteX8606" fmla="*/ 7206747 w 12192000"/>
              <a:gd name="connsiteY8606" fmla="*/ 1990094 h 6858000"/>
              <a:gd name="connsiteX8607" fmla="*/ 7218559 w 12192000"/>
              <a:gd name="connsiteY8607" fmla="*/ 1985237 h 6858000"/>
              <a:gd name="connsiteX8608" fmla="*/ 7228156 w 12192000"/>
              <a:gd name="connsiteY8608" fmla="*/ 1990094 h 6858000"/>
              <a:gd name="connsiteX8609" fmla="*/ 7251041 w 12192000"/>
              <a:gd name="connsiteY8609" fmla="*/ 1989689 h 6858000"/>
              <a:gd name="connsiteX8610" fmla="*/ 7258424 w 12192000"/>
              <a:gd name="connsiteY8610" fmla="*/ 1987261 h 6858000"/>
              <a:gd name="connsiteX8611" fmla="*/ 7254733 w 12192000"/>
              <a:gd name="connsiteY8611" fmla="*/ 1981999 h 6858000"/>
              <a:gd name="connsiteX8612" fmla="*/ 7245135 w 12192000"/>
              <a:gd name="connsiteY8612" fmla="*/ 1984832 h 6858000"/>
              <a:gd name="connsiteX8613" fmla="*/ 7242182 w 12192000"/>
              <a:gd name="connsiteY8613" fmla="*/ 1980381 h 6858000"/>
              <a:gd name="connsiteX8614" fmla="*/ 7248827 w 12192000"/>
              <a:gd name="connsiteY8614" fmla="*/ 1972691 h 6858000"/>
              <a:gd name="connsiteX8615" fmla="*/ 7266544 w 12192000"/>
              <a:gd name="connsiteY8615" fmla="*/ 1967834 h 6858000"/>
              <a:gd name="connsiteX8616" fmla="*/ 7286477 w 12192000"/>
              <a:gd name="connsiteY8616" fmla="*/ 1967430 h 6858000"/>
              <a:gd name="connsiteX8617" fmla="*/ 7288692 w 12192000"/>
              <a:gd name="connsiteY8617" fmla="*/ 1962573 h 6858000"/>
              <a:gd name="connsiteX8618" fmla="*/ 7276880 w 12192000"/>
              <a:gd name="connsiteY8618" fmla="*/ 1960550 h 6858000"/>
              <a:gd name="connsiteX8619" fmla="*/ 7262853 w 12192000"/>
              <a:gd name="connsiteY8619" fmla="*/ 1960550 h 6858000"/>
              <a:gd name="connsiteX8620" fmla="*/ 7253994 w 12192000"/>
              <a:gd name="connsiteY8620" fmla="*/ 1946385 h 6858000"/>
              <a:gd name="connsiteX8621" fmla="*/ 7256209 w 12192000"/>
              <a:gd name="connsiteY8621" fmla="*/ 1940314 h 6858000"/>
              <a:gd name="connsiteX8622" fmla="*/ 7268759 w 12192000"/>
              <a:gd name="connsiteY8622" fmla="*/ 1937076 h 6858000"/>
              <a:gd name="connsiteX8623" fmla="*/ 7276142 w 12192000"/>
              <a:gd name="connsiteY8623" fmla="*/ 1939504 h 6858000"/>
              <a:gd name="connsiteX8624" fmla="*/ 7290907 w 12192000"/>
              <a:gd name="connsiteY8624" fmla="*/ 1936267 h 6858000"/>
              <a:gd name="connsiteX8625" fmla="*/ 7301980 w 12192000"/>
              <a:gd name="connsiteY8625" fmla="*/ 1938290 h 6858000"/>
              <a:gd name="connsiteX8626" fmla="*/ 7307886 w 12192000"/>
              <a:gd name="connsiteY8626" fmla="*/ 1933839 h 6858000"/>
              <a:gd name="connsiteX8627" fmla="*/ 7316007 w 12192000"/>
              <a:gd name="connsiteY8627" fmla="*/ 1933839 h 6858000"/>
              <a:gd name="connsiteX8628" fmla="*/ 7342584 w 12192000"/>
              <a:gd name="connsiteY8628" fmla="*/ 1943147 h 6858000"/>
              <a:gd name="connsiteX8629" fmla="*/ 7360301 w 12192000"/>
              <a:gd name="connsiteY8629" fmla="*/ 1941933 h 6858000"/>
              <a:gd name="connsiteX8630" fmla="*/ 7359563 w 12192000"/>
              <a:gd name="connsiteY8630" fmla="*/ 1937076 h 6858000"/>
              <a:gd name="connsiteX8631" fmla="*/ 7363993 w 12192000"/>
              <a:gd name="connsiteY8631" fmla="*/ 1934243 h 6858000"/>
              <a:gd name="connsiteX8632" fmla="*/ 7369160 w 12192000"/>
              <a:gd name="connsiteY8632" fmla="*/ 1923316 h 6858000"/>
              <a:gd name="connsiteX8633" fmla="*/ 7373590 w 12192000"/>
              <a:gd name="connsiteY8633" fmla="*/ 1920887 h 6858000"/>
              <a:gd name="connsiteX8634" fmla="*/ 7381711 w 12192000"/>
              <a:gd name="connsiteY8634" fmla="*/ 1912793 h 6858000"/>
              <a:gd name="connsiteX8635" fmla="*/ 7390569 w 12192000"/>
              <a:gd name="connsiteY8635" fmla="*/ 1910770 h 6858000"/>
              <a:gd name="connsiteX8636" fmla="*/ 7395737 w 12192000"/>
              <a:gd name="connsiteY8636" fmla="*/ 1904294 h 6858000"/>
              <a:gd name="connsiteX8637" fmla="*/ 7414193 w 12192000"/>
              <a:gd name="connsiteY8637" fmla="*/ 1901056 h 6858000"/>
              <a:gd name="connsiteX8638" fmla="*/ 7424529 w 12192000"/>
              <a:gd name="connsiteY8638" fmla="*/ 1899842 h 6858000"/>
              <a:gd name="connsiteX8639" fmla="*/ 7447414 w 12192000"/>
              <a:gd name="connsiteY8639" fmla="*/ 1890534 h 6858000"/>
              <a:gd name="connsiteX8640" fmla="*/ 7459964 w 12192000"/>
              <a:gd name="connsiteY8640" fmla="*/ 1888106 h 6858000"/>
              <a:gd name="connsiteX8641" fmla="*/ 7484326 w 12192000"/>
              <a:gd name="connsiteY8641" fmla="*/ 1889320 h 6858000"/>
              <a:gd name="connsiteX8642" fmla="*/ 7493924 w 12192000"/>
              <a:gd name="connsiteY8642" fmla="*/ 1886891 h 6858000"/>
              <a:gd name="connsiteX8643" fmla="*/ 7501306 w 12192000"/>
              <a:gd name="connsiteY8643" fmla="*/ 1889320 h 6858000"/>
              <a:gd name="connsiteX8644" fmla="*/ 7517547 w 12192000"/>
              <a:gd name="connsiteY8644" fmla="*/ 1889320 h 6858000"/>
              <a:gd name="connsiteX8645" fmla="*/ 7529359 w 12192000"/>
              <a:gd name="connsiteY8645" fmla="*/ 1883654 h 6858000"/>
              <a:gd name="connsiteX8646" fmla="*/ 7532312 w 12192000"/>
              <a:gd name="connsiteY8646" fmla="*/ 1884463 h 6858000"/>
              <a:gd name="connsiteX8647" fmla="*/ 7533789 w 12192000"/>
              <a:gd name="connsiteY8647" fmla="*/ 1893772 h 6858000"/>
              <a:gd name="connsiteX8648" fmla="*/ 7552245 w 12192000"/>
              <a:gd name="connsiteY8648" fmla="*/ 1909151 h 6858000"/>
              <a:gd name="connsiteX8649" fmla="*/ 7556674 w 12192000"/>
              <a:gd name="connsiteY8649" fmla="*/ 1906318 h 6858000"/>
              <a:gd name="connsiteX8650" fmla="*/ 7560366 w 12192000"/>
              <a:gd name="connsiteY8650" fmla="*/ 1907937 h 6858000"/>
              <a:gd name="connsiteX8651" fmla="*/ 7572916 w 12192000"/>
              <a:gd name="connsiteY8651" fmla="*/ 1896605 h 6858000"/>
              <a:gd name="connsiteX8652" fmla="*/ 7578083 w 12192000"/>
              <a:gd name="connsiteY8652" fmla="*/ 1895795 h 6858000"/>
              <a:gd name="connsiteX8653" fmla="*/ 7586204 w 12192000"/>
              <a:gd name="connsiteY8653" fmla="*/ 1901866 h 6858000"/>
              <a:gd name="connsiteX8654" fmla="*/ 7588419 w 12192000"/>
              <a:gd name="connsiteY8654" fmla="*/ 1913198 h 6858000"/>
              <a:gd name="connsiteX8655" fmla="*/ 7597278 w 12192000"/>
              <a:gd name="connsiteY8655" fmla="*/ 1923720 h 6858000"/>
              <a:gd name="connsiteX8656" fmla="*/ 7605398 w 12192000"/>
              <a:gd name="connsiteY8656" fmla="*/ 1925744 h 6858000"/>
              <a:gd name="connsiteX8657" fmla="*/ 7609828 w 12192000"/>
              <a:gd name="connsiteY8657" fmla="*/ 1919673 h 6858000"/>
              <a:gd name="connsiteX8658" fmla="*/ 7614996 w 12192000"/>
              <a:gd name="connsiteY8658" fmla="*/ 1919673 h 6858000"/>
              <a:gd name="connsiteX8659" fmla="*/ 7632713 w 12192000"/>
              <a:gd name="connsiteY8659" fmla="*/ 1930601 h 6858000"/>
              <a:gd name="connsiteX8660" fmla="*/ 7642311 w 12192000"/>
              <a:gd name="connsiteY8660" fmla="*/ 1931815 h 6858000"/>
              <a:gd name="connsiteX8661" fmla="*/ 7661505 w 12192000"/>
              <a:gd name="connsiteY8661" fmla="*/ 1940719 h 6858000"/>
              <a:gd name="connsiteX8662" fmla="*/ 7667411 w 12192000"/>
              <a:gd name="connsiteY8662" fmla="*/ 1936671 h 6858000"/>
              <a:gd name="connsiteX8663" fmla="*/ 7679223 w 12192000"/>
              <a:gd name="connsiteY8663" fmla="*/ 1943956 h 6858000"/>
              <a:gd name="connsiteX8664" fmla="*/ 7696202 w 12192000"/>
              <a:gd name="connsiteY8664" fmla="*/ 1947194 h 6858000"/>
              <a:gd name="connsiteX8665" fmla="*/ 7716873 w 12192000"/>
              <a:gd name="connsiteY8665" fmla="*/ 1939100 h 6858000"/>
              <a:gd name="connsiteX8666" fmla="*/ 7735329 w 12192000"/>
              <a:gd name="connsiteY8666" fmla="*/ 1938290 h 6858000"/>
              <a:gd name="connsiteX8667" fmla="*/ 7744926 w 12192000"/>
              <a:gd name="connsiteY8667" fmla="*/ 1935457 h 6858000"/>
              <a:gd name="connsiteX8668" fmla="*/ 7747879 w 12192000"/>
              <a:gd name="connsiteY8668" fmla="*/ 1937076 h 6858000"/>
              <a:gd name="connsiteX8669" fmla="*/ 7755262 w 12192000"/>
              <a:gd name="connsiteY8669" fmla="*/ 1937076 h 6858000"/>
              <a:gd name="connsiteX8670" fmla="*/ 7761168 w 12192000"/>
              <a:gd name="connsiteY8670" fmla="*/ 1940719 h 6858000"/>
              <a:gd name="connsiteX8671" fmla="*/ 7781100 w 12192000"/>
              <a:gd name="connsiteY8671" fmla="*/ 1944766 h 6858000"/>
              <a:gd name="connsiteX8672" fmla="*/ 7787745 w 12192000"/>
              <a:gd name="connsiteY8672" fmla="*/ 1940314 h 6858000"/>
              <a:gd name="connsiteX8673" fmla="*/ 7803248 w 12192000"/>
              <a:gd name="connsiteY8673" fmla="*/ 1939100 h 6858000"/>
              <a:gd name="connsiteX8674" fmla="*/ 7806201 w 12192000"/>
              <a:gd name="connsiteY8674" fmla="*/ 1932219 h 6858000"/>
              <a:gd name="connsiteX8675" fmla="*/ 7822442 w 12192000"/>
              <a:gd name="connsiteY8675" fmla="*/ 1924530 h 6858000"/>
              <a:gd name="connsiteX8676" fmla="*/ 7834992 w 12192000"/>
              <a:gd name="connsiteY8676" fmla="*/ 1917650 h 6858000"/>
              <a:gd name="connsiteX8677" fmla="*/ 7840898 w 12192000"/>
              <a:gd name="connsiteY8677" fmla="*/ 1905913 h 6858000"/>
              <a:gd name="connsiteX8678" fmla="*/ 7843113 w 12192000"/>
              <a:gd name="connsiteY8678" fmla="*/ 1902675 h 6858000"/>
              <a:gd name="connsiteX8679" fmla="*/ 7844589 w 12192000"/>
              <a:gd name="connsiteY8679" fmla="*/ 1900652 h 6858000"/>
              <a:gd name="connsiteX8680" fmla="*/ 7842375 w 12192000"/>
              <a:gd name="connsiteY8680" fmla="*/ 1892962 h 6858000"/>
              <a:gd name="connsiteX8681" fmla="*/ 7846066 w 12192000"/>
              <a:gd name="connsiteY8681" fmla="*/ 1887701 h 6858000"/>
              <a:gd name="connsiteX8682" fmla="*/ 7837207 w 12192000"/>
              <a:gd name="connsiteY8682" fmla="*/ 1873131 h 6858000"/>
              <a:gd name="connsiteX8683" fmla="*/ 7834254 w 12192000"/>
              <a:gd name="connsiteY8683" fmla="*/ 1853705 h 6858000"/>
              <a:gd name="connsiteX8684" fmla="*/ 7828348 w 12192000"/>
              <a:gd name="connsiteY8684" fmla="*/ 1846825 h 6858000"/>
              <a:gd name="connsiteX8685" fmla="*/ 7818013 w 12192000"/>
              <a:gd name="connsiteY8685" fmla="*/ 1831446 h 6858000"/>
              <a:gd name="connsiteX8686" fmla="*/ 7805462 w 12192000"/>
              <a:gd name="connsiteY8686" fmla="*/ 1830231 h 6858000"/>
              <a:gd name="connsiteX8687" fmla="*/ 7804724 w 12192000"/>
              <a:gd name="connsiteY8687" fmla="*/ 1824161 h 6858000"/>
              <a:gd name="connsiteX8688" fmla="*/ 7792174 w 12192000"/>
              <a:gd name="connsiteY8688" fmla="*/ 1814043 h 6858000"/>
              <a:gd name="connsiteX8689" fmla="*/ 7787006 w 12192000"/>
              <a:gd name="connsiteY8689" fmla="*/ 1817281 h 6858000"/>
              <a:gd name="connsiteX8690" fmla="*/ 7781839 w 12192000"/>
              <a:gd name="connsiteY8690" fmla="*/ 1814852 h 6858000"/>
              <a:gd name="connsiteX8691" fmla="*/ 7772241 w 12192000"/>
              <a:gd name="connsiteY8691" fmla="*/ 1813638 h 6858000"/>
              <a:gd name="connsiteX8692" fmla="*/ 7764121 w 12192000"/>
              <a:gd name="connsiteY8692" fmla="*/ 1802711 h 6858000"/>
              <a:gd name="connsiteX8693" fmla="*/ 7758953 w 12192000"/>
              <a:gd name="connsiteY8693" fmla="*/ 1802711 h 6858000"/>
              <a:gd name="connsiteX8694" fmla="*/ 7749356 w 12192000"/>
              <a:gd name="connsiteY8694" fmla="*/ 1799473 h 6858000"/>
              <a:gd name="connsiteX8695" fmla="*/ 7746403 w 12192000"/>
              <a:gd name="connsiteY8695" fmla="*/ 1792998 h 6858000"/>
              <a:gd name="connsiteX8696" fmla="*/ 7739021 w 12192000"/>
              <a:gd name="connsiteY8696" fmla="*/ 1792593 h 6858000"/>
              <a:gd name="connsiteX8697" fmla="*/ 7730900 w 12192000"/>
              <a:gd name="connsiteY8697" fmla="*/ 1786522 h 6858000"/>
              <a:gd name="connsiteX8698" fmla="*/ 7727947 w 12192000"/>
              <a:gd name="connsiteY8698" fmla="*/ 1780856 h 6858000"/>
              <a:gd name="connsiteX8699" fmla="*/ 7719088 w 12192000"/>
              <a:gd name="connsiteY8699" fmla="*/ 1778023 h 6858000"/>
              <a:gd name="connsiteX8700" fmla="*/ 7712444 w 12192000"/>
              <a:gd name="connsiteY8700" fmla="*/ 1767096 h 6858000"/>
              <a:gd name="connsiteX8701" fmla="*/ 7680699 w 12192000"/>
              <a:gd name="connsiteY8701" fmla="*/ 1745241 h 6858000"/>
              <a:gd name="connsiteX8702" fmla="*/ 7667411 w 12192000"/>
              <a:gd name="connsiteY8702" fmla="*/ 1742409 h 6858000"/>
              <a:gd name="connsiteX8703" fmla="*/ 7648217 w 12192000"/>
              <a:gd name="connsiteY8703" fmla="*/ 1731481 h 6858000"/>
              <a:gd name="connsiteX8704" fmla="*/ 7629760 w 12192000"/>
              <a:gd name="connsiteY8704" fmla="*/ 1733100 h 6858000"/>
              <a:gd name="connsiteX8705" fmla="*/ 7618687 w 12192000"/>
              <a:gd name="connsiteY8705" fmla="*/ 1722577 h 6858000"/>
              <a:gd name="connsiteX8706" fmla="*/ 7617949 w 12192000"/>
              <a:gd name="connsiteY8706" fmla="*/ 1715697 h 6858000"/>
              <a:gd name="connsiteX8707" fmla="*/ 7604660 w 12192000"/>
              <a:gd name="connsiteY8707" fmla="*/ 1705175 h 6858000"/>
              <a:gd name="connsiteX8708" fmla="*/ 7598754 w 12192000"/>
              <a:gd name="connsiteY8708" fmla="*/ 1705580 h 6858000"/>
              <a:gd name="connsiteX8709" fmla="*/ 7586942 w 12192000"/>
              <a:gd name="connsiteY8709" fmla="*/ 1703960 h 6858000"/>
              <a:gd name="connsiteX8710" fmla="*/ 7593586 w 12192000"/>
              <a:gd name="connsiteY8710" fmla="*/ 1698699 h 6858000"/>
              <a:gd name="connsiteX8711" fmla="*/ 7601707 w 12192000"/>
              <a:gd name="connsiteY8711" fmla="*/ 1695866 h 6858000"/>
              <a:gd name="connsiteX8712" fmla="*/ 7597278 w 12192000"/>
              <a:gd name="connsiteY8712" fmla="*/ 1688986 h 6858000"/>
              <a:gd name="connsiteX8713" fmla="*/ 7598016 w 12192000"/>
              <a:gd name="connsiteY8713" fmla="*/ 1684939 h 6858000"/>
              <a:gd name="connsiteX8714" fmla="*/ 7609090 w 12192000"/>
              <a:gd name="connsiteY8714" fmla="*/ 1687367 h 6858000"/>
              <a:gd name="connsiteX8715" fmla="*/ 7616472 w 12192000"/>
              <a:gd name="connsiteY8715" fmla="*/ 1693033 h 6858000"/>
              <a:gd name="connsiteX8716" fmla="*/ 7618687 w 12192000"/>
              <a:gd name="connsiteY8716" fmla="*/ 1691414 h 6858000"/>
              <a:gd name="connsiteX8717" fmla="*/ 7629022 w 12192000"/>
              <a:gd name="connsiteY8717" fmla="*/ 1693033 h 6858000"/>
              <a:gd name="connsiteX8718" fmla="*/ 7631237 w 12192000"/>
              <a:gd name="connsiteY8718" fmla="*/ 1679678 h 6858000"/>
              <a:gd name="connsiteX8719" fmla="*/ 7626069 w 12192000"/>
              <a:gd name="connsiteY8719" fmla="*/ 1676440 h 6858000"/>
              <a:gd name="connsiteX8720" fmla="*/ 7626069 w 12192000"/>
              <a:gd name="connsiteY8720" fmla="*/ 1667131 h 6858000"/>
              <a:gd name="connsiteX8721" fmla="*/ 7636405 w 12192000"/>
              <a:gd name="connsiteY8721" fmla="*/ 1657418 h 6858000"/>
              <a:gd name="connsiteX8722" fmla="*/ 7636405 w 12192000"/>
              <a:gd name="connsiteY8722" fmla="*/ 1653776 h 6858000"/>
              <a:gd name="connsiteX8723" fmla="*/ 7640834 w 12192000"/>
              <a:gd name="connsiteY8723" fmla="*/ 1650538 h 6858000"/>
              <a:gd name="connsiteX8724" fmla="*/ 7647478 w 12192000"/>
              <a:gd name="connsiteY8724" fmla="*/ 1651348 h 6858000"/>
              <a:gd name="connsiteX8725" fmla="*/ 7651908 w 12192000"/>
              <a:gd name="connsiteY8725" fmla="*/ 1646086 h 6858000"/>
              <a:gd name="connsiteX8726" fmla="*/ 7657814 w 12192000"/>
              <a:gd name="connsiteY8726" fmla="*/ 1644467 h 6858000"/>
              <a:gd name="connsiteX8727" fmla="*/ 7657814 w 12192000"/>
              <a:gd name="connsiteY8727" fmla="*/ 1640825 h 6858000"/>
              <a:gd name="connsiteX8728" fmla="*/ 7648217 w 12192000"/>
              <a:gd name="connsiteY8728" fmla="*/ 1637992 h 6858000"/>
              <a:gd name="connsiteX8729" fmla="*/ 7645264 w 12192000"/>
              <a:gd name="connsiteY8729" fmla="*/ 1633135 h 6858000"/>
              <a:gd name="connsiteX8730" fmla="*/ 7640096 w 12192000"/>
              <a:gd name="connsiteY8730" fmla="*/ 1637183 h 6858000"/>
              <a:gd name="connsiteX8731" fmla="*/ 7632713 w 12192000"/>
              <a:gd name="connsiteY8731" fmla="*/ 1630707 h 6858000"/>
              <a:gd name="connsiteX8732" fmla="*/ 7626069 w 12192000"/>
              <a:gd name="connsiteY8732" fmla="*/ 1616947 h 6858000"/>
              <a:gd name="connsiteX8733" fmla="*/ 7643049 w 12192000"/>
              <a:gd name="connsiteY8733" fmla="*/ 1614923 h 6858000"/>
              <a:gd name="connsiteX8734" fmla="*/ 7654861 w 12192000"/>
              <a:gd name="connsiteY8734" fmla="*/ 1616947 h 6858000"/>
              <a:gd name="connsiteX8735" fmla="*/ 7661505 w 12192000"/>
              <a:gd name="connsiteY8735" fmla="*/ 1610471 h 6858000"/>
              <a:gd name="connsiteX8736" fmla="*/ 7654861 w 12192000"/>
              <a:gd name="connsiteY8736" fmla="*/ 1610471 h 6858000"/>
              <a:gd name="connsiteX8737" fmla="*/ 7650431 w 12192000"/>
              <a:gd name="connsiteY8737" fmla="*/ 1606020 h 6858000"/>
              <a:gd name="connsiteX8738" fmla="*/ 7661505 w 12192000"/>
              <a:gd name="connsiteY8738" fmla="*/ 1599139 h 6858000"/>
              <a:gd name="connsiteX8739" fmla="*/ 7687343 w 12192000"/>
              <a:gd name="connsiteY8739" fmla="*/ 1586189 h 6858000"/>
              <a:gd name="connsiteX8740" fmla="*/ 7689558 w 12192000"/>
              <a:gd name="connsiteY8740" fmla="*/ 1579308 h 6858000"/>
              <a:gd name="connsiteX8741" fmla="*/ 7686605 w 12192000"/>
              <a:gd name="connsiteY8741" fmla="*/ 1574452 h 6858000"/>
              <a:gd name="connsiteX8742" fmla="*/ 7673317 w 12192000"/>
              <a:gd name="connsiteY8742" fmla="*/ 1576071 h 6858000"/>
              <a:gd name="connsiteX8743" fmla="*/ 7662981 w 12192000"/>
              <a:gd name="connsiteY8743" fmla="*/ 1582951 h 6858000"/>
              <a:gd name="connsiteX8744" fmla="*/ 7652646 w 12192000"/>
              <a:gd name="connsiteY8744" fmla="*/ 1581332 h 6858000"/>
              <a:gd name="connsiteX8745" fmla="*/ 7650431 w 12192000"/>
              <a:gd name="connsiteY8745" fmla="*/ 1582141 h 6858000"/>
              <a:gd name="connsiteX8746" fmla="*/ 7653384 w 12192000"/>
              <a:gd name="connsiteY8746" fmla="*/ 1560692 h 6858000"/>
              <a:gd name="connsiteX8747" fmla="*/ 7650431 w 12192000"/>
              <a:gd name="connsiteY8747" fmla="*/ 1581332 h 6858000"/>
              <a:gd name="connsiteX8748" fmla="*/ 7650431 w 12192000"/>
              <a:gd name="connsiteY8748" fmla="*/ 1582141 h 6858000"/>
              <a:gd name="connsiteX8749" fmla="*/ 7640834 w 12192000"/>
              <a:gd name="connsiteY8749" fmla="*/ 1585379 h 6858000"/>
              <a:gd name="connsiteX8750" fmla="*/ 7640096 w 12192000"/>
              <a:gd name="connsiteY8750" fmla="*/ 1580523 h 6858000"/>
              <a:gd name="connsiteX8751" fmla="*/ 7634190 w 12192000"/>
              <a:gd name="connsiteY8751" fmla="*/ 1579713 h 6858000"/>
              <a:gd name="connsiteX8752" fmla="*/ 7622378 w 12192000"/>
              <a:gd name="connsiteY8752" fmla="*/ 1584570 h 6858000"/>
              <a:gd name="connsiteX8753" fmla="*/ 7609828 w 12192000"/>
              <a:gd name="connsiteY8753" fmla="*/ 1583760 h 6858000"/>
              <a:gd name="connsiteX8754" fmla="*/ 7603184 w 12192000"/>
              <a:gd name="connsiteY8754" fmla="*/ 1588212 h 6858000"/>
              <a:gd name="connsiteX8755" fmla="*/ 7598754 w 12192000"/>
              <a:gd name="connsiteY8755" fmla="*/ 1595902 h 6858000"/>
              <a:gd name="connsiteX8756" fmla="*/ 7588419 w 12192000"/>
              <a:gd name="connsiteY8756" fmla="*/ 1596711 h 6858000"/>
              <a:gd name="connsiteX8757" fmla="*/ 7583251 w 12192000"/>
              <a:gd name="connsiteY8757" fmla="*/ 1603591 h 6858000"/>
              <a:gd name="connsiteX8758" fmla="*/ 7572177 w 12192000"/>
              <a:gd name="connsiteY8758" fmla="*/ 1614114 h 6858000"/>
              <a:gd name="connsiteX8759" fmla="*/ 7568486 w 12192000"/>
              <a:gd name="connsiteY8759" fmla="*/ 1613305 h 6858000"/>
              <a:gd name="connsiteX8760" fmla="*/ 7558151 w 12192000"/>
              <a:gd name="connsiteY8760" fmla="*/ 1614114 h 6858000"/>
              <a:gd name="connsiteX8761" fmla="*/ 7550030 w 12192000"/>
              <a:gd name="connsiteY8761" fmla="*/ 1620185 h 6858000"/>
              <a:gd name="connsiteX8762" fmla="*/ 7536742 w 12192000"/>
              <a:gd name="connsiteY8762" fmla="*/ 1617352 h 6858000"/>
              <a:gd name="connsiteX8763" fmla="*/ 7527145 w 12192000"/>
              <a:gd name="connsiteY8763" fmla="*/ 1623422 h 6858000"/>
              <a:gd name="connsiteX8764" fmla="*/ 7520500 w 12192000"/>
              <a:gd name="connsiteY8764" fmla="*/ 1622208 h 6858000"/>
              <a:gd name="connsiteX8765" fmla="*/ 7513856 w 12192000"/>
              <a:gd name="connsiteY8765" fmla="*/ 1612090 h 6858000"/>
              <a:gd name="connsiteX8766" fmla="*/ 7509427 w 12192000"/>
              <a:gd name="connsiteY8766" fmla="*/ 1612495 h 6858000"/>
              <a:gd name="connsiteX8767" fmla="*/ 7512380 w 12192000"/>
              <a:gd name="connsiteY8767" fmla="*/ 1618161 h 6858000"/>
              <a:gd name="connsiteX8768" fmla="*/ 7518286 w 12192000"/>
              <a:gd name="connsiteY8768" fmla="*/ 1624636 h 6858000"/>
              <a:gd name="connsiteX8769" fmla="*/ 7516071 w 12192000"/>
              <a:gd name="connsiteY8769" fmla="*/ 1630707 h 6858000"/>
              <a:gd name="connsiteX8770" fmla="*/ 7504997 w 12192000"/>
              <a:gd name="connsiteY8770" fmla="*/ 1644467 h 6858000"/>
              <a:gd name="connsiteX8771" fmla="*/ 7499091 w 12192000"/>
              <a:gd name="connsiteY8771" fmla="*/ 1647705 h 6858000"/>
              <a:gd name="connsiteX8772" fmla="*/ 7496877 w 12192000"/>
              <a:gd name="connsiteY8772" fmla="*/ 1643253 h 6858000"/>
              <a:gd name="connsiteX8773" fmla="*/ 7500568 w 12192000"/>
              <a:gd name="connsiteY8773" fmla="*/ 1641230 h 6858000"/>
              <a:gd name="connsiteX8774" fmla="*/ 7510903 w 12192000"/>
              <a:gd name="connsiteY8774" fmla="*/ 1630707 h 6858000"/>
              <a:gd name="connsiteX8775" fmla="*/ 7509427 w 12192000"/>
              <a:gd name="connsiteY8775" fmla="*/ 1626660 h 6858000"/>
              <a:gd name="connsiteX8776" fmla="*/ 7503521 w 12192000"/>
              <a:gd name="connsiteY8776" fmla="*/ 1623422 h 6858000"/>
              <a:gd name="connsiteX8777" fmla="*/ 7502044 w 12192000"/>
              <a:gd name="connsiteY8777" fmla="*/ 1628684 h 6858000"/>
              <a:gd name="connsiteX8778" fmla="*/ 7486541 w 12192000"/>
              <a:gd name="connsiteY8778" fmla="*/ 1643253 h 6858000"/>
              <a:gd name="connsiteX8779" fmla="*/ 7477682 w 12192000"/>
              <a:gd name="connsiteY8779" fmla="*/ 1644872 h 6858000"/>
              <a:gd name="connsiteX8780" fmla="*/ 7476206 w 12192000"/>
              <a:gd name="connsiteY8780" fmla="*/ 1650134 h 6858000"/>
              <a:gd name="connsiteX8781" fmla="*/ 7465870 w 12192000"/>
              <a:gd name="connsiteY8781" fmla="*/ 1650134 h 6858000"/>
              <a:gd name="connsiteX8782" fmla="*/ 7458488 w 12192000"/>
              <a:gd name="connsiteY8782" fmla="*/ 1645277 h 6858000"/>
              <a:gd name="connsiteX8783" fmla="*/ 7452582 w 12192000"/>
              <a:gd name="connsiteY8783" fmla="*/ 1650538 h 6858000"/>
              <a:gd name="connsiteX8784" fmla="*/ 7441508 w 12192000"/>
              <a:gd name="connsiteY8784" fmla="*/ 1648919 h 6858000"/>
              <a:gd name="connsiteX8785" fmla="*/ 7440032 w 12192000"/>
              <a:gd name="connsiteY8785" fmla="*/ 1652562 h 6858000"/>
              <a:gd name="connsiteX8786" fmla="*/ 7446676 w 12192000"/>
              <a:gd name="connsiteY8786" fmla="*/ 1656609 h 6858000"/>
              <a:gd name="connsiteX8787" fmla="*/ 7462179 w 12192000"/>
              <a:gd name="connsiteY8787" fmla="*/ 1655395 h 6858000"/>
              <a:gd name="connsiteX8788" fmla="*/ 7468085 w 12192000"/>
              <a:gd name="connsiteY8788" fmla="*/ 1662275 h 6858000"/>
              <a:gd name="connsiteX8789" fmla="*/ 7474729 w 12192000"/>
              <a:gd name="connsiteY8789" fmla="*/ 1666322 h 6858000"/>
              <a:gd name="connsiteX8790" fmla="*/ 7479897 w 12192000"/>
              <a:gd name="connsiteY8790" fmla="*/ 1663489 h 6858000"/>
              <a:gd name="connsiteX8791" fmla="*/ 7483588 w 12192000"/>
              <a:gd name="connsiteY8791" fmla="*/ 1667941 h 6858000"/>
              <a:gd name="connsiteX8792" fmla="*/ 7478420 w 12192000"/>
              <a:gd name="connsiteY8792" fmla="*/ 1673607 h 6858000"/>
              <a:gd name="connsiteX8793" fmla="*/ 7479159 w 12192000"/>
              <a:gd name="connsiteY8793" fmla="*/ 1677654 h 6858000"/>
              <a:gd name="connsiteX8794" fmla="*/ 7483588 w 12192000"/>
              <a:gd name="connsiteY8794" fmla="*/ 1675226 h 6858000"/>
              <a:gd name="connsiteX8795" fmla="*/ 7488018 w 12192000"/>
              <a:gd name="connsiteY8795" fmla="*/ 1675226 h 6858000"/>
              <a:gd name="connsiteX8796" fmla="*/ 7486541 w 12192000"/>
              <a:gd name="connsiteY8796" fmla="*/ 1682511 h 6858000"/>
              <a:gd name="connsiteX8797" fmla="*/ 7492447 w 12192000"/>
              <a:gd name="connsiteY8797" fmla="*/ 1677249 h 6858000"/>
              <a:gd name="connsiteX8798" fmla="*/ 7497615 w 12192000"/>
              <a:gd name="connsiteY8798" fmla="*/ 1680082 h 6858000"/>
              <a:gd name="connsiteX8799" fmla="*/ 7499830 w 12192000"/>
              <a:gd name="connsiteY8799" fmla="*/ 1690605 h 6858000"/>
              <a:gd name="connsiteX8800" fmla="*/ 7505735 w 12192000"/>
              <a:gd name="connsiteY8800" fmla="*/ 1696271 h 6858000"/>
              <a:gd name="connsiteX8801" fmla="*/ 7516809 w 12192000"/>
              <a:gd name="connsiteY8801" fmla="*/ 1699509 h 6858000"/>
              <a:gd name="connsiteX8802" fmla="*/ 7521977 w 12192000"/>
              <a:gd name="connsiteY8802" fmla="*/ 1697080 h 6858000"/>
              <a:gd name="connsiteX8803" fmla="*/ 7504997 w 12192000"/>
              <a:gd name="connsiteY8803" fmla="*/ 1682511 h 6858000"/>
              <a:gd name="connsiteX8804" fmla="*/ 7488018 w 12192000"/>
              <a:gd name="connsiteY8804" fmla="*/ 1662680 h 6858000"/>
              <a:gd name="connsiteX8805" fmla="*/ 7482850 w 12192000"/>
              <a:gd name="connsiteY8805" fmla="*/ 1650943 h 6858000"/>
              <a:gd name="connsiteX8806" fmla="*/ 7487279 w 12192000"/>
              <a:gd name="connsiteY8806" fmla="*/ 1648515 h 6858000"/>
              <a:gd name="connsiteX8807" fmla="*/ 7494662 w 12192000"/>
              <a:gd name="connsiteY8807" fmla="*/ 1658228 h 6858000"/>
              <a:gd name="connsiteX8808" fmla="*/ 7498353 w 12192000"/>
              <a:gd name="connsiteY8808" fmla="*/ 1670369 h 6858000"/>
              <a:gd name="connsiteX8809" fmla="*/ 7522715 w 12192000"/>
              <a:gd name="connsiteY8809" fmla="*/ 1694652 h 6858000"/>
              <a:gd name="connsiteX8810" fmla="*/ 7528621 w 12192000"/>
              <a:gd name="connsiteY8810" fmla="*/ 1697080 h 6858000"/>
              <a:gd name="connsiteX8811" fmla="*/ 7536742 w 12192000"/>
              <a:gd name="connsiteY8811" fmla="*/ 1688986 h 6858000"/>
              <a:gd name="connsiteX8812" fmla="*/ 7541909 w 12192000"/>
              <a:gd name="connsiteY8812" fmla="*/ 1688581 h 6858000"/>
              <a:gd name="connsiteX8813" fmla="*/ 7551507 w 12192000"/>
              <a:gd name="connsiteY8813" fmla="*/ 1694247 h 6858000"/>
              <a:gd name="connsiteX8814" fmla="*/ 7555198 w 12192000"/>
              <a:gd name="connsiteY8814" fmla="*/ 1684534 h 6858000"/>
              <a:gd name="connsiteX8815" fmla="*/ 7571439 w 12192000"/>
              <a:gd name="connsiteY8815" fmla="*/ 1682915 h 6858000"/>
              <a:gd name="connsiteX8816" fmla="*/ 7584728 w 12192000"/>
              <a:gd name="connsiteY8816" fmla="*/ 1683725 h 6858000"/>
              <a:gd name="connsiteX8817" fmla="*/ 7580298 w 12192000"/>
              <a:gd name="connsiteY8817" fmla="*/ 1689391 h 6858000"/>
              <a:gd name="connsiteX8818" fmla="*/ 7575869 w 12192000"/>
              <a:gd name="connsiteY8818" fmla="*/ 1693438 h 6858000"/>
              <a:gd name="connsiteX8819" fmla="*/ 7580298 w 12192000"/>
              <a:gd name="connsiteY8819" fmla="*/ 1701937 h 6858000"/>
              <a:gd name="connsiteX8820" fmla="*/ 7574392 w 12192000"/>
              <a:gd name="connsiteY8820" fmla="*/ 1708412 h 6858000"/>
              <a:gd name="connsiteX8821" fmla="*/ 7557413 w 12192000"/>
              <a:gd name="connsiteY8821" fmla="*/ 1709626 h 6858000"/>
              <a:gd name="connsiteX8822" fmla="*/ 7537480 w 12192000"/>
              <a:gd name="connsiteY8822" fmla="*/ 1706793 h 6858000"/>
              <a:gd name="connsiteX8823" fmla="*/ 7526406 w 12192000"/>
              <a:gd name="connsiteY8823" fmla="*/ 1712460 h 6858000"/>
              <a:gd name="connsiteX8824" fmla="*/ 7517547 w 12192000"/>
              <a:gd name="connsiteY8824" fmla="*/ 1723792 h 6858000"/>
              <a:gd name="connsiteX8825" fmla="*/ 7501306 w 12192000"/>
              <a:gd name="connsiteY8825" fmla="*/ 1723387 h 6858000"/>
              <a:gd name="connsiteX8826" fmla="*/ 7478420 w 12192000"/>
              <a:gd name="connsiteY8826" fmla="*/ 1739171 h 6858000"/>
              <a:gd name="connsiteX8827" fmla="*/ 7461441 w 12192000"/>
              <a:gd name="connsiteY8827" fmla="*/ 1746456 h 6858000"/>
              <a:gd name="connsiteX8828" fmla="*/ 7442985 w 12192000"/>
              <a:gd name="connsiteY8828" fmla="*/ 1746051 h 6858000"/>
              <a:gd name="connsiteX8829" fmla="*/ 7434864 w 12192000"/>
              <a:gd name="connsiteY8829" fmla="*/ 1739575 h 6858000"/>
              <a:gd name="connsiteX8830" fmla="*/ 7437079 w 12192000"/>
              <a:gd name="connsiteY8830" fmla="*/ 1736338 h 6858000"/>
              <a:gd name="connsiteX8831" fmla="*/ 7442985 w 12192000"/>
              <a:gd name="connsiteY8831" fmla="*/ 1719340 h 6858000"/>
              <a:gd name="connsiteX8832" fmla="*/ 7442247 w 12192000"/>
              <a:gd name="connsiteY8832" fmla="*/ 1712864 h 6858000"/>
              <a:gd name="connsiteX8833" fmla="*/ 7426743 w 12192000"/>
              <a:gd name="connsiteY8833" fmla="*/ 1701532 h 6858000"/>
              <a:gd name="connsiteX8834" fmla="*/ 7420837 w 12192000"/>
              <a:gd name="connsiteY8834" fmla="*/ 1701937 h 6858000"/>
              <a:gd name="connsiteX8835" fmla="*/ 7409764 w 12192000"/>
              <a:gd name="connsiteY8835" fmla="*/ 1697080 h 6858000"/>
              <a:gd name="connsiteX8836" fmla="*/ 7403120 w 12192000"/>
              <a:gd name="connsiteY8836" fmla="*/ 1702342 h 6858000"/>
              <a:gd name="connsiteX8837" fmla="*/ 7394261 w 12192000"/>
              <a:gd name="connsiteY8837" fmla="*/ 1699104 h 6858000"/>
              <a:gd name="connsiteX8838" fmla="*/ 7404596 w 12192000"/>
              <a:gd name="connsiteY8838" fmla="*/ 1684534 h 6858000"/>
              <a:gd name="connsiteX8839" fmla="*/ 7422314 w 12192000"/>
              <a:gd name="connsiteY8839" fmla="*/ 1675226 h 6858000"/>
              <a:gd name="connsiteX8840" fmla="*/ 7437079 w 12192000"/>
              <a:gd name="connsiteY8840" fmla="*/ 1672393 h 6858000"/>
              <a:gd name="connsiteX8841" fmla="*/ 7441508 w 12192000"/>
              <a:gd name="connsiteY8841" fmla="*/ 1669964 h 6858000"/>
              <a:gd name="connsiteX8842" fmla="*/ 7435602 w 12192000"/>
              <a:gd name="connsiteY8842" fmla="*/ 1663894 h 6858000"/>
              <a:gd name="connsiteX8843" fmla="*/ 7433388 w 12192000"/>
              <a:gd name="connsiteY8843" fmla="*/ 1652562 h 6858000"/>
              <a:gd name="connsiteX8844" fmla="*/ 7428958 w 12192000"/>
              <a:gd name="connsiteY8844" fmla="*/ 1650538 h 6858000"/>
              <a:gd name="connsiteX8845" fmla="*/ 7425267 w 12192000"/>
              <a:gd name="connsiteY8845" fmla="*/ 1657014 h 6858000"/>
              <a:gd name="connsiteX8846" fmla="*/ 7417146 w 12192000"/>
              <a:gd name="connsiteY8846" fmla="*/ 1652966 h 6858000"/>
              <a:gd name="connsiteX8847" fmla="*/ 7406073 w 12192000"/>
              <a:gd name="connsiteY8847" fmla="*/ 1648515 h 6858000"/>
              <a:gd name="connsiteX8848" fmla="*/ 7393522 w 12192000"/>
              <a:gd name="connsiteY8848" fmla="*/ 1650134 h 6858000"/>
              <a:gd name="connsiteX8849" fmla="*/ 7383187 w 12192000"/>
              <a:gd name="connsiteY8849" fmla="*/ 1655395 h 6858000"/>
              <a:gd name="connsiteX8850" fmla="*/ 7374328 w 12192000"/>
              <a:gd name="connsiteY8850" fmla="*/ 1650538 h 6858000"/>
              <a:gd name="connsiteX8851" fmla="*/ 7367684 w 12192000"/>
              <a:gd name="connsiteY8851" fmla="*/ 1649729 h 6858000"/>
              <a:gd name="connsiteX8852" fmla="*/ 7360301 w 12192000"/>
              <a:gd name="connsiteY8852" fmla="*/ 1644063 h 6858000"/>
              <a:gd name="connsiteX8853" fmla="*/ 7365469 w 12192000"/>
              <a:gd name="connsiteY8853" fmla="*/ 1640825 h 6858000"/>
              <a:gd name="connsiteX8854" fmla="*/ 7367684 w 12192000"/>
              <a:gd name="connsiteY8854" fmla="*/ 1637587 h 6858000"/>
              <a:gd name="connsiteX8855" fmla="*/ 7352919 w 12192000"/>
              <a:gd name="connsiteY8855" fmla="*/ 1632731 h 6858000"/>
              <a:gd name="connsiteX8856" fmla="*/ 7335201 w 12192000"/>
              <a:gd name="connsiteY8856" fmla="*/ 1632731 h 6858000"/>
              <a:gd name="connsiteX8857" fmla="*/ 7330772 w 12192000"/>
              <a:gd name="connsiteY8857" fmla="*/ 1627065 h 6858000"/>
              <a:gd name="connsiteX8858" fmla="*/ 7341845 w 12192000"/>
              <a:gd name="connsiteY8858" fmla="*/ 1627065 h 6858000"/>
              <a:gd name="connsiteX8859" fmla="*/ 7358825 w 12192000"/>
              <a:gd name="connsiteY8859" fmla="*/ 1625041 h 6858000"/>
              <a:gd name="connsiteX8860" fmla="*/ 7367684 w 12192000"/>
              <a:gd name="connsiteY8860" fmla="*/ 1627874 h 6858000"/>
              <a:gd name="connsiteX8861" fmla="*/ 7374328 w 12192000"/>
              <a:gd name="connsiteY8861" fmla="*/ 1624636 h 6858000"/>
              <a:gd name="connsiteX8862" fmla="*/ 7384663 w 12192000"/>
              <a:gd name="connsiteY8862" fmla="*/ 1618566 h 6858000"/>
              <a:gd name="connsiteX8863" fmla="*/ 7369899 w 12192000"/>
              <a:gd name="connsiteY8863" fmla="*/ 1622208 h 6858000"/>
              <a:gd name="connsiteX8864" fmla="*/ 7362516 w 12192000"/>
              <a:gd name="connsiteY8864" fmla="*/ 1619780 h 6858000"/>
              <a:gd name="connsiteX8865" fmla="*/ 7355872 w 12192000"/>
              <a:gd name="connsiteY8865" fmla="*/ 1615733 h 6858000"/>
              <a:gd name="connsiteX8866" fmla="*/ 7352919 w 12192000"/>
              <a:gd name="connsiteY8866" fmla="*/ 1610471 h 6858000"/>
              <a:gd name="connsiteX8867" fmla="*/ 7348490 w 12192000"/>
              <a:gd name="connsiteY8867" fmla="*/ 1616542 h 6858000"/>
              <a:gd name="connsiteX8868" fmla="*/ 7344798 w 12192000"/>
              <a:gd name="connsiteY8868" fmla="*/ 1621803 h 6858000"/>
              <a:gd name="connsiteX8869" fmla="*/ 7335201 w 12192000"/>
              <a:gd name="connsiteY8869" fmla="*/ 1621803 h 6858000"/>
              <a:gd name="connsiteX8870" fmla="*/ 7335939 w 12192000"/>
              <a:gd name="connsiteY8870" fmla="*/ 1619375 h 6858000"/>
              <a:gd name="connsiteX8871" fmla="*/ 7330033 w 12192000"/>
              <a:gd name="connsiteY8871" fmla="*/ 1614519 h 6858000"/>
              <a:gd name="connsiteX8872" fmla="*/ 7320436 w 12192000"/>
              <a:gd name="connsiteY8872" fmla="*/ 1625851 h 6858000"/>
              <a:gd name="connsiteX8873" fmla="*/ 7308624 w 12192000"/>
              <a:gd name="connsiteY8873" fmla="*/ 1626660 h 6858000"/>
              <a:gd name="connsiteX8874" fmla="*/ 7301242 w 12192000"/>
              <a:gd name="connsiteY8874" fmla="*/ 1631922 h 6858000"/>
              <a:gd name="connsiteX8875" fmla="*/ 7301242 w 12192000"/>
              <a:gd name="connsiteY8875" fmla="*/ 1643253 h 6858000"/>
              <a:gd name="connsiteX8876" fmla="*/ 7291645 w 12192000"/>
              <a:gd name="connsiteY8876" fmla="*/ 1655395 h 6858000"/>
              <a:gd name="connsiteX8877" fmla="*/ 7286477 w 12192000"/>
              <a:gd name="connsiteY8877" fmla="*/ 1655395 h 6858000"/>
              <a:gd name="connsiteX8878" fmla="*/ 7289430 w 12192000"/>
              <a:gd name="connsiteY8878" fmla="*/ 1661465 h 6858000"/>
              <a:gd name="connsiteX8879" fmla="*/ 7270236 w 12192000"/>
              <a:gd name="connsiteY8879" fmla="*/ 1682511 h 6858000"/>
              <a:gd name="connsiteX8880" fmla="*/ 7263591 w 12192000"/>
              <a:gd name="connsiteY8880" fmla="*/ 1682511 h 6858000"/>
              <a:gd name="connsiteX8881" fmla="*/ 7259900 w 12192000"/>
              <a:gd name="connsiteY8881" fmla="*/ 1676440 h 6858000"/>
              <a:gd name="connsiteX8882" fmla="*/ 7259162 w 12192000"/>
              <a:gd name="connsiteY8882" fmla="*/ 1682915 h 6858000"/>
              <a:gd name="connsiteX8883" fmla="*/ 7258424 w 12192000"/>
              <a:gd name="connsiteY8883" fmla="*/ 1688581 h 6858000"/>
              <a:gd name="connsiteX8884" fmla="*/ 7262853 w 12192000"/>
              <a:gd name="connsiteY8884" fmla="*/ 1694247 h 6858000"/>
              <a:gd name="connsiteX8885" fmla="*/ 7261377 w 12192000"/>
              <a:gd name="connsiteY8885" fmla="*/ 1701937 h 6858000"/>
              <a:gd name="connsiteX8886" fmla="*/ 7261377 w 12192000"/>
              <a:gd name="connsiteY8886" fmla="*/ 1702342 h 6858000"/>
              <a:gd name="connsiteX8887" fmla="*/ 7256209 w 12192000"/>
              <a:gd name="connsiteY8887" fmla="*/ 1706793 h 6858000"/>
              <a:gd name="connsiteX8888" fmla="*/ 7261377 w 12192000"/>
              <a:gd name="connsiteY8888" fmla="*/ 1710841 h 6858000"/>
              <a:gd name="connsiteX8889" fmla="*/ 7261377 w 12192000"/>
              <a:gd name="connsiteY8889" fmla="*/ 1717721 h 6858000"/>
              <a:gd name="connsiteX8890" fmla="*/ 7253994 w 12192000"/>
              <a:gd name="connsiteY8890" fmla="*/ 1729458 h 6858000"/>
              <a:gd name="connsiteX8891" fmla="*/ 7243659 w 12192000"/>
              <a:gd name="connsiteY8891" fmla="*/ 1731886 h 6858000"/>
              <a:gd name="connsiteX8892" fmla="*/ 7225941 w 12192000"/>
              <a:gd name="connsiteY8892" fmla="*/ 1732695 h 6858000"/>
              <a:gd name="connsiteX8893" fmla="*/ 7223726 w 12192000"/>
              <a:gd name="connsiteY8893" fmla="*/ 1742409 h 6858000"/>
              <a:gd name="connsiteX8894" fmla="*/ 7217082 w 12192000"/>
              <a:gd name="connsiteY8894" fmla="*/ 1748884 h 6858000"/>
              <a:gd name="connsiteX8895" fmla="*/ 7221512 w 12192000"/>
              <a:gd name="connsiteY8895" fmla="*/ 1755359 h 6858000"/>
              <a:gd name="connsiteX8896" fmla="*/ 7220773 w 12192000"/>
              <a:gd name="connsiteY8896" fmla="*/ 1768715 h 6858000"/>
              <a:gd name="connsiteX8897" fmla="*/ 7215606 w 12192000"/>
              <a:gd name="connsiteY8897" fmla="*/ 1777214 h 6858000"/>
              <a:gd name="connsiteX8898" fmla="*/ 7218559 w 12192000"/>
              <a:gd name="connsiteY8898" fmla="*/ 1788141 h 6858000"/>
              <a:gd name="connsiteX8899" fmla="*/ 7219297 w 12192000"/>
              <a:gd name="connsiteY8899" fmla="*/ 1790569 h 6858000"/>
              <a:gd name="connsiteX8900" fmla="*/ 7217820 w 12192000"/>
              <a:gd name="connsiteY8900" fmla="*/ 1807972 h 6858000"/>
              <a:gd name="connsiteX8901" fmla="*/ 7211176 w 12192000"/>
              <a:gd name="connsiteY8901" fmla="*/ 1813233 h 6858000"/>
              <a:gd name="connsiteX8902" fmla="*/ 7202317 w 12192000"/>
              <a:gd name="connsiteY8902" fmla="*/ 1812424 h 6858000"/>
              <a:gd name="connsiteX8903" fmla="*/ 7188291 w 12192000"/>
              <a:gd name="connsiteY8903" fmla="*/ 1823351 h 6858000"/>
              <a:gd name="connsiteX8904" fmla="*/ 7190505 w 12192000"/>
              <a:gd name="connsiteY8904" fmla="*/ 1843587 h 6858000"/>
              <a:gd name="connsiteX8905" fmla="*/ 7187552 w 12192000"/>
              <a:gd name="connsiteY8905" fmla="*/ 1852491 h 6858000"/>
              <a:gd name="connsiteX8906" fmla="*/ 7173526 w 12192000"/>
              <a:gd name="connsiteY8906" fmla="*/ 1862204 h 6858000"/>
              <a:gd name="connsiteX8907" fmla="*/ 7175740 w 12192000"/>
              <a:gd name="connsiteY8907" fmla="*/ 1867060 h 6858000"/>
              <a:gd name="connsiteX8908" fmla="*/ 7183861 w 12192000"/>
              <a:gd name="connsiteY8908" fmla="*/ 1868275 h 6858000"/>
              <a:gd name="connsiteX8909" fmla="*/ 7193458 w 12192000"/>
              <a:gd name="connsiteY8909" fmla="*/ 1881630 h 6858000"/>
              <a:gd name="connsiteX8910" fmla="*/ 7200841 w 12192000"/>
              <a:gd name="connsiteY8910" fmla="*/ 1892557 h 6858000"/>
              <a:gd name="connsiteX8911" fmla="*/ 7200841 w 12192000"/>
              <a:gd name="connsiteY8911" fmla="*/ 1893367 h 6858000"/>
              <a:gd name="connsiteX8912" fmla="*/ 7202317 w 12192000"/>
              <a:gd name="connsiteY8912" fmla="*/ 1909555 h 6858000"/>
              <a:gd name="connsiteX8913" fmla="*/ 7217820 w 12192000"/>
              <a:gd name="connsiteY8913" fmla="*/ 1921697 h 6858000"/>
              <a:gd name="connsiteX8914" fmla="*/ 7228894 w 12192000"/>
              <a:gd name="connsiteY8914" fmla="*/ 1923316 h 6858000"/>
              <a:gd name="connsiteX8915" fmla="*/ 7239968 w 12192000"/>
              <a:gd name="connsiteY8915" fmla="*/ 1933839 h 6858000"/>
              <a:gd name="connsiteX8916" fmla="*/ 7250303 w 12192000"/>
              <a:gd name="connsiteY8916" fmla="*/ 1939100 h 6858000"/>
              <a:gd name="connsiteX8917" fmla="*/ 7250303 w 12192000"/>
              <a:gd name="connsiteY8917" fmla="*/ 1945170 h 6858000"/>
              <a:gd name="connsiteX8918" fmla="*/ 7241444 w 12192000"/>
              <a:gd name="connsiteY8918" fmla="*/ 1953265 h 6858000"/>
              <a:gd name="connsiteX8919" fmla="*/ 7228894 w 12192000"/>
              <a:gd name="connsiteY8919" fmla="*/ 1952051 h 6858000"/>
              <a:gd name="connsiteX8920" fmla="*/ 7222250 w 12192000"/>
              <a:gd name="connsiteY8920" fmla="*/ 1948408 h 6858000"/>
              <a:gd name="connsiteX8921" fmla="*/ 7211176 w 12192000"/>
              <a:gd name="connsiteY8921" fmla="*/ 1948408 h 6858000"/>
              <a:gd name="connsiteX8922" fmla="*/ 7206008 w 12192000"/>
              <a:gd name="connsiteY8922" fmla="*/ 1952455 h 6858000"/>
              <a:gd name="connsiteX8923" fmla="*/ 7189029 w 12192000"/>
              <a:gd name="connsiteY8923" fmla="*/ 1952051 h 6858000"/>
              <a:gd name="connsiteX8924" fmla="*/ 7179432 w 12192000"/>
              <a:gd name="connsiteY8924" fmla="*/ 1956098 h 6858000"/>
              <a:gd name="connsiteX8925" fmla="*/ 7174264 w 12192000"/>
              <a:gd name="connsiteY8925" fmla="*/ 1968239 h 6858000"/>
              <a:gd name="connsiteX8926" fmla="*/ 7147687 w 12192000"/>
              <a:gd name="connsiteY8926" fmla="*/ 1980381 h 6858000"/>
              <a:gd name="connsiteX8927" fmla="*/ 7127016 w 12192000"/>
              <a:gd name="connsiteY8927" fmla="*/ 1996974 h 6858000"/>
              <a:gd name="connsiteX8928" fmla="*/ 7126278 w 12192000"/>
              <a:gd name="connsiteY8928" fmla="*/ 1990498 h 6858000"/>
              <a:gd name="connsiteX8929" fmla="*/ 7131446 w 12192000"/>
              <a:gd name="connsiteY8929" fmla="*/ 1977143 h 6858000"/>
              <a:gd name="connsiteX8930" fmla="*/ 7137352 w 12192000"/>
              <a:gd name="connsiteY8930" fmla="*/ 1976738 h 6858000"/>
              <a:gd name="connsiteX8931" fmla="*/ 7146949 w 12192000"/>
              <a:gd name="connsiteY8931" fmla="*/ 1970668 h 6858000"/>
              <a:gd name="connsiteX8932" fmla="*/ 7137352 w 12192000"/>
              <a:gd name="connsiteY8932" fmla="*/ 1971882 h 6858000"/>
              <a:gd name="connsiteX8933" fmla="*/ 7131446 w 12192000"/>
              <a:gd name="connsiteY8933" fmla="*/ 1970263 h 6858000"/>
              <a:gd name="connsiteX8934" fmla="*/ 7125540 w 12192000"/>
              <a:gd name="connsiteY8934" fmla="*/ 1971477 h 6858000"/>
              <a:gd name="connsiteX8935" fmla="*/ 7118157 w 12192000"/>
              <a:gd name="connsiteY8935" fmla="*/ 1967025 h 6858000"/>
              <a:gd name="connsiteX8936" fmla="*/ 7113728 w 12192000"/>
              <a:gd name="connsiteY8936" fmla="*/ 1958931 h 6858000"/>
              <a:gd name="connsiteX8937" fmla="*/ 7112990 w 12192000"/>
              <a:gd name="connsiteY8937" fmla="*/ 1958931 h 6858000"/>
              <a:gd name="connsiteX8938" fmla="*/ 7098225 w 12192000"/>
              <a:gd name="connsiteY8938" fmla="*/ 1955288 h 6858000"/>
              <a:gd name="connsiteX8939" fmla="*/ 7077554 w 12192000"/>
              <a:gd name="connsiteY8939" fmla="*/ 1955288 h 6858000"/>
              <a:gd name="connsiteX8940" fmla="*/ 7070910 w 12192000"/>
              <a:gd name="connsiteY8940" fmla="*/ 1948003 h 6858000"/>
              <a:gd name="connsiteX8941" fmla="*/ 7066480 w 12192000"/>
              <a:gd name="connsiteY8941" fmla="*/ 1948003 h 6858000"/>
              <a:gd name="connsiteX8942" fmla="*/ 7066480 w 12192000"/>
              <a:gd name="connsiteY8942" fmla="*/ 1952455 h 6858000"/>
              <a:gd name="connsiteX8943" fmla="*/ 7056883 w 12192000"/>
              <a:gd name="connsiteY8943" fmla="*/ 1960954 h 6858000"/>
              <a:gd name="connsiteX8944" fmla="*/ 7048763 w 12192000"/>
              <a:gd name="connsiteY8944" fmla="*/ 1960550 h 6858000"/>
              <a:gd name="connsiteX8945" fmla="*/ 7037689 w 12192000"/>
              <a:gd name="connsiteY8945" fmla="*/ 1952860 h 6858000"/>
              <a:gd name="connsiteX8946" fmla="*/ 7031045 w 12192000"/>
              <a:gd name="connsiteY8946" fmla="*/ 1955288 h 6858000"/>
              <a:gd name="connsiteX8947" fmla="*/ 7027353 w 12192000"/>
              <a:gd name="connsiteY8947" fmla="*/ 1967430 h 6858000"/>
              <a:gd name="connsiteX8948" fmla="*/ 7019233 w 12192000"/>
              <a:gd name="connsiteY8948" fmla="*/ 1971477 h 6858000"/>
              <a:gd name="connsiteX8949" fmla="*/ 7009636 w 12192000"/>
              <a:gd name="connsiteY8949" fmla="*/ 1968644 h 6858000"/>
              <a:gd name="connsiteX8950" fmla="*/ 7003730 w 12192000"/>
              <a:gd name="connsiteY8950" fmla="*/ 1974310 h 6858000"/>
              <a:gd name="connsiteX8951" fmla="*/ 7013327 w 12192000"/>
              <a:gd name="connsiteY8951" fmla="*/ 1984023 h 6858000"/>
              <a:gd name="connsiteX8952" fmla="*/ 7023662 w 12192000"/>
              <a:gd name="connsiteY8952" fmla="*/ 1985237 h 6858000"/>
              <a:gd name="connsiteX8953" fmla="*/ 7034736 w 12192000"/>
              <a:gd name="connsiteY8953" fmla="*/ 1994546 h 6858000"/>
              <a:gd name="connsiteX8954" fmla="*/ 7031783 w 12192000"/>
              <a:gd name="connsiteY8954" fmla="*/ 1997783 h 6858000"/>
              <a:gd name="connsiteX8955" fmla="*/ 7025139 w 12192000"/>
              <a:gd name="connsiteY8955" fmla="*/ 1991308 h 6858000"/>
              <a:gd name="connsiteX8956" fmla="*/ 7006683 w 12192000"/>
              <a:gd name="connsiteY8956" fmla="*/ 1990498 h 6858000"/>
              <a:gd name="connsiteX8957" fmla="*/ 7005944 w 12192000"/>
              <a:gd name="connsiteY8957" fmla="*/ 1995760 h 6858000"/>
              <a:gd name="connsiteX8958" fmla="*/ 7012589 w 12192000"/>
              <a:gd name="connsiteY8958" fmla="*/ 1998188 h 6858000"/>
              <a:gd name="connsiteX8959" fmla="*/ 7019971 w 12192000"/>
              <a:gd name="connsiteY8959" fmla="*/ 2003449 h 6858000"/>
              <a:gd name="connsiteX8960" fmla="*/ 7016280 w 12192000"/>
              <a:gd name="connsiteY8960" fmla="*/ 2009520 h 6858000"/>
              <a:gd name="connsiteX8961" fmla="*/ 7009636 w 12192000"/>
              <a:gd name="connsiteY8961" fmla="*/ 2007092 h 6858000"/>
              <a:gd name="connsiteX8962" fmla="*/ 7001515 w 12192000"/>
              <a:gd name="connsiteY8962" fmla="*/ 1996974 h 6858000"/>
              <a:gd name="connsiteX8963" fmla="*/ 6991918 w 12192000"/>
              <a:gd name="connsiteY8963" fmla="*/ 1993736 h 6858000"/>
              <a:gd name="connsiteX8964" fmla="*/ 6990441 w 12192000"/>
              <a:gd name="connsiteY8964" fmla="*/ 2000212 h 6858000"/>
              <a:gd name="connsiteX8965" fmla="*/ 6994132 w 12192000"/>
              <a:gd name="connsiteY8965" fmla="*/ 2007092 h 6858000"/>
              <a:gd name="connsiteX8966" fmla="*/ 7002253 w 12192000"/>
              <a:gd name="connsiteY8966" fmla="*/ 2011948 h 6858000"/>
              <a:gd name="connsiteX8967" fmla="*/ 6991180 w 12192000"/>
              <a:gd name="connsiteY8967" fmla="*/ 2012353 h 6858000"/>
              <a:gd name="connsiteX8968" fmla="*/ 6981582 w 12192000"/>
              <a:gd name="connsiteY8968" fmla="*/ 2005068 h 6858000"/>
              <a:gd name="connsiteX8969" fmla="*/ 6980106 w 12192000"/>
              <a:gd name="connsiteY8969" fmla="*/ 1993736 h 6858000"/>
              <a:gd name="connsiteX8970" fmla="*/ 6964603 w 12192000"/>
              <a:gd name="connsiteY8970" fmla="*/ 1987261 h 6858000"/>
              <a:gd name="connsiteX8971" fmla="*/ 6963126 w 12192000"/>
              <a:gd name="connsiteY8971" fmla="*/ 1982404 h 6858000"/>
              <a:gd name="connsiteX8972" fmla="*/ 6969032 w 12192000"/>
              <a:gd name="connsiteY8972" fmla="*/ 1982404 h 6858000"/>
              <a:gd name="connsiteX8973" fmla="*/ 6967556 w 12192000"/>
              <a:gd name="connsiteY8973" fmla="*/ 1973096 h 6858000"/>
              <a:gd name="connsiteX8974" fmla="*/ 6955744 w 12192000"/>
              <a:gd name="connsiteY8974" fmla="*/ 1975524 h 6858000"/>
              <a:gd name="connsiteX8975" fmla="*/ 6949100 w 12192000"/>
              <a:gd name="connsiteY8975" fmla="*/ 1985237 h 6858000"/>
              <a:gd name="connsiteX8976" fmla="*/ 6950576 w 12192000"/>
              <a:gd name="connsiteY8976" fmla="*/ 2003045 h 6858000"/>
              <a:gd name="connsiteX8977" fmla="*/ 6946885 w 12192000"/>
              <a:gd name="connsiteY8977" fmla="*/ 2007901 h 6858000"/>
              <a:gd name="connsiteX8978" fmla="*/ 6958697 w 12192000"/>
              <a:gd name="connsiteY8978" fmla="*/ 2017210 h 6858000"/>
              <a:gd name="connsiteX8979" fmla="*/ 6960173 w 12192000"/>
              <a:gd name="connsiteY8979" fmla="*/ 2023280 h 6858000"/>
              <a:gd name="connsiteX8980" fmla="*/ 6966079 w 12192000"/>
              <a:gd name="connsiteY8980" fmla="*/ 2027732 h 6858000"/>
              <a:gd name="connsiteX8981" fmla="*/ 6981582 w 12192000"/>
              <a:gd name="connsiteY8981" fmla="*/ 2044730 h 6858000"/>
              <a:gd name="connsiteX8982" fmla="*/ 6988227 w 12192000"/>
              <a:gd name="connsiteY8982" fmla="*/ 2052015 h 6858000"/>
              <a:gd name="connsiteX8983" fmla="*/ 6984535 w 12192000"/>
              <a:gd name="connsiteY8983" fmla="*/ 2062943 h 6858000"/>
              <a:gd name="connsiteX8984" fmla="*/ 6979368 w 12192000"/>
              <a:gd name="connsiteY8984" fmla="*/ 2064156 h 6858000"/>
              <a:gd name="connsiteX8985" fmla="*/ 6978629 w 12192000"/>
              <a:gd name="connsiteY8985" fmla="*/ 2059300 h 6858000"/>
              <a:gd name="connsiteX8986" fmla="*/ 6980844 w 12192000"/>
              <a:gd name="connsiteY8986" fmla="*/ 2054443 h 6858000"/>
              <a:gd name="connsiteX8987" fmla="*/ 6974938 w 12192000"/>
              <a:gd name="connsiteY8987" fmla="*/ 2049587 h 6858000"/>
              <a:gd name="connsiteX8988" fmla="*/ 6966817 w 12192000"/>
              <a:gd name="connsiteY8988" fmla="*/ 2046754 h 6858000"/>
              <a:gd name="connsiteX8989" fmla="*/ 6967556 w 12192000"/>
              <a:gd name="connsiteY8989" fmla="*/ 2052015 h 6858000"/>
              <a:gd name="connsiteX8990" fmla="*/ 6962388 w 12192000"/>
              <a:gd name="connsiteY8990" fmla="*/ 2058490 h 6858000"/>
              <a:gd name="connsiteX8991" fmla="*/ 6971985 w 12192000"/>
              <a:gd name="connsiteY8991" fmla="*/ 2060919 h 6858000"/>
              <a:gd name="connsiteX8992" fmla="*/ 6972723 w 12192000"/>
              <a:gd name="connsiteY8992" fmla="*/ 2065775 h 6858000"/>
              <a:gd name="connsiteX8993" fmla="*/ 6966079 w 12192000"/>
              <a:gd name="connsiteY8993" fmla="*/ 2072251 h 6858000"/>
              <a:gd name="connsiteX8994" fmla="*/ 6955744 w 12192000"/>
              <a:gd name="connsiteY8994" fmla="*/ 2073870 h 6858000"/>
              <a:gd name="connsiteX8995" fmla="*/ 6965341 w 12192000"/>
              <a:gd name="connsiteY8995" fmla="*/ 2081559 h 6858000"/>
              <a:gd name="connsiteX8996" fmla="*/ 6975676 w 12192000"/>
              <a:gd name="connsiteY8996" fmla="*/ 2082773 h 6858000"/>
              <a:gd name="connsiteX8997" fmla="*/ 6979368 w 12192000"/>
              <a:gd name="connsiteY8997" fmla="*/ 2087630 h 6858000"/>
              <a:gd name="connsiteX8998" fmla="*/ 6986012 w 12192000"/>
              <a:gd name="connsiteY8998" fmla="*/ 2087225 h 6858000"/>
              <a:gd name="connsiteX8999" fmla="*/ 6989703 w 12192000"/>
              <a:gd name="connsiteY8999" fmla="*/ 2092486 h 6858000"/>
              <a:gd name="connsiteX9000" fmla="*/ 6996347 w 12192000"/>
              <a:gd name="connsiteY9000" fmla="*/ 2094105 h 6858000"/>
              <a:gd name="connsiteX9001" fmla="*/ 7019233 w 12192000"/>
              <a:gd name="connsiteY9001" fmla="*/ 2107461 h 6858000"/>
              <a:gd name="connsiteX9002" fmla="*/ 7022924 w 12192000"/>
              <a:gd name="connsiteY9002" fmla="*/ 2113532 h 6858000"/>
              <a:gd name="connsiteX9003" fmla="*/ 7020709 w 12192000"/>
              <a:gd name="connsiteY9003" fmla="*/ 2123650 h 6858000"/>
              <a:gd name="connsiteX9004" fmla="*/ 7028830 w 12192000"/>
              <a:gd name="connsiteY9004" fmla="*/ 2134982 h 6858000"/>
              <a:gd name="connsiteX9005" fmla="*/ 7026615 w 12192000"/>
              <a:gd name="connsiteY9005" fmla="*/ 2140243 h 6858000"/>
              <a:gd name="connsiteX9006" fmla="*/ 7017018 w 12192000"/>
              <a:gd name="connsiteY9006" fmla="*/ 2139029 h 6858000"/>
              <a:gd name="connsiteX9007" fmla="*/ 7015542 w 12192000"/>
              <a:gd name="connsiteY9007" fmla="*/ 2135386 h 6858000"/>
              <a:gd name="connsiteX9008" fmla="*/ 7001515 w 12192000"/>
              <a:gd name="connsiteY9008" fmla="*/ 2126482 h 6858000"/>
              <a:gd name="connsiteX9009" fmla="*/ 6996347 w 12192000"/>
              <a:gd name="connsiteY9009" fmla="*/ 2130935 h 6858000"/>
              <a:gd name="connsiteX9010" fmla="*/ 6988227 w 12192000"/>
              <a:gd name="connsiteY9010" fmla="*/ 2130530 h 6858000"/>
              <a:gd name="connsiteX9011" fmla="*/ 6978629 w 12192000"/>
              <a:gd name="connsiteY9011" fmla="*/ 2134172 h 6858000"/>
              <a:gd name="connsiteX9012" fmla="*/ 6988227 w 12192000"/>
              <a:gd name="connsiteY9012" fmla="*/ 2141052 h 6858000"/>
              <a:gd name="connsiteX9013" fmla="*/ 6987488 w 12192000"/>
              <a:gd name="connsiteY9013" fmla="*/ 2145504 h 6858000"/>
              <a:gd name="connsiteX9014" fmla="*/ 6995609 w 12192000"/>
              <a:gd name="connsiteY9014" fmla="*/ 2150361 h 6858000"/>
              <a:gd name="connsiteX9015" fmla="*/ 7000038 w 12192000"/>
              <a:gd name="connsiteY9015" fmla="*/ 2151575 h 6858000"/>
              <a:gd name="connsiteX9016" fmla="*/ 7000777 w 12192000"/>
              <a:gd name="connsiteY9016" fmla="*/ 2155217 h 6858000"/>
              <a:gd name="connsiteX9017" fmla="*/ 7005206 w 12192000"/>
              <a:gd name="connsiteY9017" fmla="*/ 2158455 h 6858000"/>
              <a:gd name="connsiteX9018" fmla="*/ 7004468 w 12192000"/>
              <a:gd name="connsiteY9018" fmla="*/ 2162098 h 6858000"/>
              <a:gd name="connsiteX9019" fmla="*/ 6993394 w 12192000"/>
              <a:gd name="connsiteY9019" fmla="*/ 2158455 h 6858000"/>
              <a:gd name="connsiteX9020" fmla="*/ 6988227 w 12192000"/>
              <a:gd name="connsiteY9020" fmla="*/ 2164121 h 6858000"/>
              <a:gd name="connsiteX9021" fmla="*/ 6984535 w 12192000"/>
              <a:gd name="connsiteY9021" fmla="*/ 2160883 h 6858000"/>
              <a:gd name="connsiteX9022" fmla="*/ 6988227 w 12192000"/>
              <a:gd name="connsiteY9022" fmla="*/ 2156836 h 6858000"/>
              <a:gd name="connsiteX9023" fmla="*/ 6977153 w 12192000"/>
              <a:gd name="connsiteY9023" fmla="*/ 2151575 h 6858000"/>
              <a:gd name="connsiteX9024" fmla="*/ 6971247 w 12192000"/>
              <a:gd name="connsiteY9024" fmla="*/ 2152384 h 6858000"/>
              <a:gd name="connsiteX9025" fmla="*/ 6970509 w 12192000"/>
              <a:gd name="connsiteY9025" fmla="*/ 2155622 h 6858000"/>
              <a:gd name="connsiteX9026" fmla="*/ 6976415 w 12192000"/>
              <a:gd name="connsiteY9026" fmla="*/ 2164526 h 6858000"/>
              <a:gd name="connsiteX9027" fmla="*/ 6983059 w 12192000"/>
              <a:gd name="connsiteY9027" fmla="*/ 2179500 h 6858000"/>
              <a:gd name="connsiteX9028" fmla="*/ 6988965 w 12192000"/>
              <a:gd name="connsiteY9028" fmla="*/ 2188404 h 6858000"/>
              <a:gd name="connsiteX9029" fmla="*/ 6987488 w 12192000"/>
              <a:gd name="connsiteY9029" fmla="*/ 2194879 h 6858000"/>
              <a:gd name="connsiteX9030" fmla="*/ 6993394 w 12192000"/>
              <a:gd name="connsiteY9030" fmla="*/ 2204188 h 6858000"/>
              <a:gd name="connsiteX9031" fmla="*/ 6978629 w 12192000"/>
              <a:gd name="connsiteY9031" fmla="*/ 2194879 h 6858000"/>
              <a:gd name="connsiteX9032" fmla="*/ 6974938 w 12192000"/>
              <a:gd name="connsiteY9032" fmla="*/ 2186785 h 6858000"/>
              <a:gd name="connsiteX9033" fmla="*/ 6966079 w 12192000"/>
              <a:gd name="connsiteY9033" fmla="*/ 2186785 h 6858000"/>
              <a:gd name="connsiteX9034" fmla="*/ 6961650 w 12192000"/>
              <a:gd name="connsiteY9034" fmla="*/ 2197308 h 6858000"/>
              <a:gd name="connsiteX9035" fmla="*/ 6961650 w 12192000"/>
              <a:gd name="connsiteY9035" fmla="*/ 2209854 h 6858000"/>
              <a:gd name="connsiteX9036" fmla="*/ 6955744 w 12192000"/>
              <a:gd name="connsiteY9036" fmla="*/ 2203783 h 6858000"/>
              <a:gd name="connsiteX9037" fmla="*/ 6957959 w 12192000"/>
              <a:gd name="connsiteY9037" fmla="*/ 2196093 h 6858000"/>
              <a:gd name="connsiteX9038" fmla="*/ 6955006 w 12192000"/>
              <a:gd name="connsiteY9038" fmla="*/ 2189618 h 6858000"/>
              <a:gd name="connsiteX9039" fmla="*/ 6941717 w 12192000"/>
              <a:gd name="connsiteY9039" fmla="*/ 2184357 h 6858000"/>
              <a:gd name="connsiteX9040" fmla="*/ 6938026 w 12192000"/>
              <a:gd name="connsiteY9040" fmla="*/ 2174239 h 6858000"/>
              <a:gd name="connsiteX9041" fmla="*/ 6934335 w 12192000"/>
              <a:gd name="connsiteY9041" fmla="*/ 2182333 h 6858000"/>
              <a:gd name="connsiteX9042" fmla="*/ 6936550 w 12192000"/>
              <a:gd name="connsiteY9042" fmla="*/ 2186785 h 6858000"/>
              <a:gd name="connsiteX9043" fmla="*/ 6934335 w 12192000"/>
              <a:gd name="connsiteY9043" fmla="*/ 2192451 h 6858000"/>
              <a:gd name="connsiteX9044" fmla="*/ 6927691 w 12192000"/>
              <a:gd name="connsiteY9044" fmla="*/ 2186380 h 6858000"/>
              <a:gd name="connsiteX9045" fmla="*/ 6918832 w 12192000"/>
              <a:gd name="connsiteY9045" fmla="*/ 2175453 h 6858000"/>
              <a:gd name="connsiteX9046" fmla="*/ 6918094 w 12192000"/>
              <a:gd name="connsiteY9046" fmla="*/ 2166954 h 6858000"/>
              <a:gd name="connsiteX9047" fmla="*/ 6922523 w 12192000"/>
              <a:gd name="connsiteY9047" fmla="*/ 2162502 h 6858000"/>
              <a:gd name="connsiteX9048" fmla="*/ 6921047 w 12192000"/>
              <a:gd name="connsiteY9048" fmla="*/ 2155622 h 6858000"/>
              <a:gd name="connsiteX9049" fmla="*/ 6910711 w 12192000"/>
              <a:gd name="connsiteY9049" fmla="*/ 2146718 h 6858000"/>
              <a:gd name="connsiteX9050" fmla="*/ 6899638 w 12192000"/>
              <a:gd name="connsiteY9050" fmla="*/ 2141862 h 6858000"/>
              <a:gd name="connsiteX9051" fmla="*/ 6889302 w 12192000"/>
              <a:gd name="connsiteY9051" fmla="*/ 2130935 h 6858000"/>
              <a:gd name="connsiteX9052" fmla="*/ 6892255 w 12192000"/>
              <a:gd name="connsiteY9052" fmla="*/ 2122840 h 6858000"/>
              <a:gd name="connsiteX9053" fmla="*/ 6898161 w 12192000"/>
              <a:gd name="connsiteY9053" fmla="*/ 2121221 h 6858000"/>
              <a:gd name="connsiteX9054" fmla="*/ 6904805 w 12192000"/>
              <a:gd name="connsiteY9054" fmla="*/ 2113127 h 6858000"/>
              <a:gd name="connsiteX9055" fmla="*/ 6913664 w 12192000"/>
              <a:gd name="connsiteY9055" fmla="*/ 2116770 h 6858000"/>
              <a:gd name="connsiteX9056" fmla="*/ 6921785 w 12192000"/>
              <a:gd name="connsiteY9056" fmla="*/ 2112318 h 6858000"/>
              <a:gd name="connsiteX9057" fmla="*/ 6930644 w 12192000"/>
              <a:gd name="connsiteY9057" fmla="*/ 2109485 h 6858000"/>
              <a:gd name="connsiteX9058" fmla="*/ 6950576 w 12192000"/>
              <a:gd name="connsiteY9058" fmla="*/ 2121221 h 6858000"/>
              <a:gd name="connsiteX9059" fmla="*/ 6959435 w 12192000"/>
              <a:gd name="connsiteY9059" fmla="*/ 2123245 h 6858000"/>
              <a:gd name="connsiteX9060" fmla="*/ 6966079 w 12192000"/>
              <a:gd name="connsiteY9060" fmla="*/ 2128506 h 6858000"/>
              <a:gd name="connsiteX9061" fmla="*/ 6972723 w 12192000"/>
              <a:gd name="connsiteY9061" fmla="*/ 2122435 h 6858000"/>
              <a:gd name="connsiteX9062" fmla="*/ 6980106 w 12192000"/>
              <a:gd name="connsiteY9062" fmla="*/ 2118388 h 6858000"/>
              <a:gd name="connsiteX9063" fmla="*/ 6969770 w 12192000"/>
              <a:gd name="connsiteY9063" fmla="*/ 2116365 h 6858000"/>
              <a:gd name="connsiteX9064" fmla="*/ 6964603 w 12192000"/>
              <a:gd name="connsiteY9064" fmla="*/ 2112722 h 6858000"/>
              <a:gd name="connsiteX9065" fmla="*/ 6957959 w 12192000"/>
              <a:gd name="connsiteY9065" fmla="*/ 2113127 h 6858000"/>
              <a:gd name="connsiteX9066" fmla="*/ 6956482 w 12192000"/>
              <a:gd name="connsiteY9066" fmla="*/ 2106652 h 6858000"/>
              <a:gd name="connsiteX9067" fmla="*/ 6948362 w 12192000"/>
              <a:gd name="connsiteY9067" fmla="*/ 2110294 h 6858000"/>
              <a:gd name="connsiteX9068" fmla="*/ 6935811 w 12192000"/>
              <a:gd name="connsiteY9068" fmla="*/ 2103009 h 6858000"/>
              <a:gd name="connsiteX9069" fmla="*/ 6926953 w 12192000"/>
              <a:gd name="connsiteY9069" fmla="*/ 2102200 h 6858000"/>
              <a:gd name="connsiteX9070" fmla="*/ 6922523 w 12192000"/>
              <a:gd name="connsiteY9070" fmla="*/ 2109080 h 6858000"/>
              <a:gd name="connsiteX9071" fmla="*/ 6910711 w 12192000"/>
              <a:gd name="connsiteY9071" fmla="*/ 2107866 h 6858000"/>
              <a:gd name="connsiteX9072" fmla="*/ 6903329 w 12192000"/>
              <a:gd name="connsiteY9072" fmla="*/ 2098962 h 6858000"/>
              <a:gd name="connsiteX9073" fmla="*/ 6894470 w 12192000"/>
              <a:gd name="connsiteY9073" fmla="*/ 2108675 h 6858000"/>
              <a:gd name="connsiteX9074" fmla="*/ 6888564 w 12192000"/>
              <a:gd name="connsiteY9074" fmla="*/ 2105842 h 6858000"/>
              <a:gd name="connsiteX9075" fmla="*/ 6884873 w 12192000"/>
              <a:gd name="connsiteY9075" fmla="*/ 2093701 h 6858000"/>
              <a:gd name="connsiteX9076" fmla="*/ 6870846 w 12192000"/>
              <a:gd name="connsiteY9076" fmla="*/ 2075488 h 6858000"/>
              <a:gd name="connsiteX9077" fmla="*/ 6872323 w 12192000"/>
              <a:gd name="connsiteY9077" fmla="*/ 2071441 h 6858000"/>
              <a:gd name="connsiteX9078" fmla="*/ 6867155 w 12192000"/>
              <a:gd name="connsiteY9078" fmla="*/ 2070227 h 6858000"/>
              <a:gd name="connsiteX9079" fmla="*/ 6856819 w 12192000"/>
              <a:gd name="connsiteY9079" fmla="*/ 2056467 h 6858000"/>
              <a:gd name="connsiteX9080" fmla="*/ 6839102 w 12192000"/>
              <a:gd name="connsiteY9080" fmla="*/ 2043921 h 6858000"/>
              <a:gd name="connsiteX9081" fmla="*/ 6838363 w 12192000"/>
              <a:gd name="connsiteY9081" fmla="*/ 2030970 h 6858000"/>
              <a:gd name="connsiteX9082" fmla="*/ 6836887 w 12192000"/>
              <a:gd name="connsiteY9082" fmla="*/ 2030160 h 6858000"/>
              <a:gd name="connsiteX9083" fmla="*/ 6828766 w 12192000"/>
              <a:gd name="connsiteY9083" fmla="*/ 2024494 h 6858000"/>
              <a:gd name="connsiteX9084" fmla="*/ 6819169 w 12192000"/>
              <a:gd name="connsiteY9084" fmla="*/ 2003045 h 6858000"/>
              <a:gd name="connsiteX9085" fmla="*/ 6801451 w 12192000"/>
              <a:gd name="connsiteY9085" fmla="*/ 2002235 h 6858000"/>
              <a:gd name="connsiteX9086" fmla="*/ 6796283 w 12192000"/>
              <a:gd name="connsiteY9086" fmla="*/ 1996569 h 6858000"/>
              <a:gd name="connsiteX9087" fmla="*/ 6799975 w 12192000"/>
              <a:gd name="connsiteY9087" fmla="*/ 1986451 h 6858000"/>
              <a:gd name="connsiteX9088" fmla="*/ 6794807 w 12192000"/>
              <a:gd name="connsiteY9088" fmla="*/ 1977952 h 6858000"/>
              <a:gd name="connsiteX9089" fmla="*/ 6794807 w 12192000"/>
              <a:gd name="connsiteY9089" fmla="*/ 1966620 h 6858000"/>
              <a:gd name="connsiteX9090" fmla="*/ 6799236 w 12192000"/>
              <a:gd name="connsiteY9090" fmla="*/ 1956907 h 6858000"/>
              <a:gd name="connsiteX9091" fmla="*/ 6793330 w 12192000"/>
              <a:gd name="connsiteY9091" fmla="*/ 1942337 h 6858000"/>
              <a:gd name="connsiteX9092" fmla="*/ 6797760 w 12192000"/>
              <a:gd name="connsiteY9092" fmla="*/ 1922102 h 6858000"/>
              <a:gd name="connsiteX9093" fmla="*/ 6802189 w 12192000"/>
              <a:gd name="connsiteY9093" fmla="*/ 1920078 h 6858000"/>
              <a:gd name="connsiteX9094" fmla="*/ 6803666 w 12192000"/>
              <a:gd name="connsiteY9094" fmla="*/ 1913198 h 6858000"/>
              <a:gd name="connsiteX9095" fmla="*/ 6788901 w 12192000"/>
              <a:gd name="connsiteY9095" fmla="*/ 1906318 h 6858000"/>
              <a:gd name="connsiteX9096" fmla="*/ 6777827 w 12192000"/>
              <a:gd name="connsiteY9096" fmla="*/ 1901461 h 6858000"/>
              <a:gd name="connsiteX9097" fmla="*/ 6776351 w 12192000"/>
              <a:gd name="connsiteY9097" fmla="*/ 1894581 h 6858000"/>
              <a:gd name="connsiteX9098" fmla="*/ 6757895 w 12192000"/>
              <a:gd name="connsiteY9098" fmla="*/ 1872726 h 6858000"/>
              <a:gd name="connsiteX9099" fmla="*/ 6748298 w 12192000"/>
              <a:gd name="connsiteY9099" fmla="*/ 1869084 h 6858000"/>
              <a:gd name="connsiteX9100" fmla="*/ 6744606 w 12192000"/>
              <a:gd name="connsiteY9100" fmla="*/ 1864632 h 6858000"/>
              <a:gd name="connsiteX9101" fmla="*/ 6734271 w 12192000"/>
              <a:gd name="connsiteY9101" fmla="*/ 1851681 h 6858000"/>
              <a:gd name="connsiteX9102" fmla="*/ 6729103 w 12192000"/>
              <a:gd name="connsiteY9102" fmla="*/ 1854110 h 6858000"/>
              <a:gd name="connsiteX9103" fmla="*/ 6709909 w 12192000"/>
              <a:gd name="connsiteY9103" fmla="*/ 1851277 h 6858000"/>
              <a:gd name="connsiteX9104" fmla="*/ 6704003 w 12192000"/>
              <a:gd name="connsiteY9104" fmla="*/ 1850062 h 6858000"/>
              <a:gd name="connsiteX9105" fmla="*/ 6693667 w 12192000"/>
              <a:gd name="connsiteY9105" fmla="*/ 1847634 h 6858000"/>
              <a:gd name="connsiteX9106" fmla="*/ 6687023 w 12192000"/>
              <a:gd name="connsiteY9106" fmla="*/ 1840754 h 6858000"/>
              <a:gd name="connsiteX9107" fmla="*/ 6698835 w 12192000"/>
              <a:gd name="connsiteY9107" fmla="*/ 1846420 h 6858000"/>
              <a:gd name="connsiteX9108" fmla="*/ 6705479 w 12192000"/>
              <a:gd name="connsiteY9108" fmla="*/ 1845611 h 6858000"/>
              <a:gd name="connsiteX9109" fmla="*/ 6681117 w 12192000"/>
              <a:gd name="connsiteY9109" fmla="*/ 1822542 h 6858000"/>
              <a:gd name="connsiteX9110" fmla="*/ 6669305 w 12192000"/>
              <a:gd name="connsiteY9110" fmla="*/ 1817281 h 6858000"/>
              <a:gd name="connsiteX9111" fmla="*/ 6647158 w 12192000"/>
              <a:gd name="connsiteY9111" fmla="*/ 1815662 h 6858000"/>
              <a:gd name="connsiteX9112" fmla="*/ 6636084 w 12192000"/>
              <a:gd name="connsiteY9112" fmla="*/ 1817685 h 6858000"/>
              <a:gd name="connsiteX9113" fmla="*/ 6630917 w 12192000"/>
              <a:gd name="connsiteY9113" fmla="*/ 1812019 h 6858000"/>
              <a:gd name="connsiteX9114" fmla="*/ 6627226 w 12192000"/>
              <a:gd name="connsiteY9114" fmla="*/ 1803925 h 6858000"/>
              <a:gd name="connsiteX9115" fmla="*/ 6616152 w 12192000"/>
              <a:gd name="connsiteY9115" fmla="*/ 1800687 h 6858000"/>
              <a:gd name="connsiteX9116" fmla="*/ 6605078 w 12192000"/>
              <a:gd name="connsiteY9116" fmla="*/ 1790569 h 6858000"/>
              <a:gd name="connsiteX9117" fmla="*/ 6594005 w 12192000"/>
              <a:gd name="connsiteY9117" fmla="*/ 1790569 h 6858000"/>
              <a:gd name="connsiteX9118" fmla="*/ 6589575 w 12192000"/>
              <a:gd name="connsiteY9118" fmla="*/ 1782880 h 6858000"/>
              <a:gd name="connsiteX9119" fmla="*/ 6593266 w 12192000"/>
              <a:gd name="connsiteY9119" fmla="*/ 1775190 h 6858000"/>
              <a:gd name="connsiteX9120" fmla="*/ 6602125 w 12192000"/>
              <a:gd name="connsiteY9120" fmla="*/ 1773976 h 6858000"/>
              <a:gd name="connsiteX9121" fmla="*/ 6609508 w 12192000"/>
              <a:gd name="connsiteY9121" fmla="*/ 1776404 h 6858000"/>
              <a:gd name="connsiteX9122" fmla="*/ 6601387 w 12192000"/>
              <a:gd name="connsiteY9122" fmla="*/ 1767905 h 6858000"/>
              <a:gd name="connsiteX9123" fmla="*/ 6596958 w 12192000"/>
              <a:gd name="connsiteY9123" fmla="*/ 1767096 h 6858000"/>
              <a:gd name="connsiteX9124" fmla="*/ 6582193 w 12192000"/>
              <a:gd name="connsiteY9124" fmla="*/ 1754145 h 6858000"/>
              <a:gd name="connsiteX9125" fmla="*/ 6574810 w 12192000"/>
              <a:gd name="connsiteY9125" fmla="*/ 1741194 h 6858000"/>
              <a:gd name="connsiteX9126" fmla="*/ 6571857 w 12192000"/>
              <a:gd name="connsiteY9126" fmla="*/ 1727839 h 6858000"/>
              <a:gd name="connsiteX9127" fmla="*/ 6562260 w 12192000"/>
              <a:gd name="connsiteY9127" fmla="*/ 1720554 h 6858000"/>
              <a:gd name="connsiteX9128" fmla="*/ 6560045 w 12192000"/>
              <a:gd name="connsiteY9128" fmla="*/ 1711650 h 6858000"/>
              <a:gd name="connsiteX9129" fmla="*/ 6547495 w 12192000"/>
              <a:gd name="connsiteY9129" fmla="*/ 1712055 h 6858000"/>
              <a:gd name="connsiteX9130" fmla="*/ 6540113 w 12192000"/>
              <a:gd name="connsiteY9130" fmla="*/ 1719744 h 6858000"/>
              <a:gd name="connsiteX9131" fmla="*/ 6537899 w 12192000"/>
              <a:gd name="connsiteY9131" fmla="*/ 1729458 h 6858000"/>
              <a:gd name="connsiteX9132" fmla="*/ 6526087 w 12192000"/>
              <a:gd name="connsiteY9132" fmla="*/ 1747670 h 6858000"/>
              <a:gd name="connsiteX9133" fmla="*/ 6521657 w 12192000"/>
              <a:gd name="connsiteY9133" fmla="*/ 1744027 h 6858000"/>
              <a:gd name="connsiteX9134" fmla="*/ 6522395 w 12192000"/>
              <a:gd name="connsiteY9134" fmla="*/ 1740790 h 6858000"/>
              <a:gd name="connsiteX9135" fmla="*/ 6511322 w 12192000"/>
              <a:gd name="connsiteY9135" fmla="*/ 1731076 h 6858000"/>
              <a:gd name="connsiteX9136" fmla="*/ 6508369 w 12192000"/>
              <a:gd name="connsiteY9136" fmla="*/ 1712864 h 6858000"/>
              <a:gd name="connsiteX9137" fmla="*/ 6508369 w 12192000"/>
              <a:gd name="connsiteY9137" fmla="*/ 1712055 h 6858000"/>
              <a:gd name="connsiteX9138" fmla="*/ 6509107 w 12192000"/>
              <a:gd name="connsiteY9138" fmla="*/ 1703556 h 6858000"/>
              <a:gd name="connsiteX9139" fmla="*/ 6517228 w 12192000"/>
              <a:gd name="connsiteY9139" fmla="*/ 1701532 h 6858000"/>
              <a:gd name="connsiteX9140" fmla="*/ 6517228 w 12192000"/>
              <a:gd name="connsiteY9140" fmla="*/ 1695057 h 6858000"/>
              <a:gd name="connsiteX9141" fmla="*/ 6507630 w 12192000"/>
              <a:gd name="connsiteY9141" fmla="*/ 1691010 h 6858000"/>
              <a:gd name="connsiteX9142" fmla="*/ 6506892 w 12192000"/>
              <a:gd name="connsiteY9142" fmla="*/ 1690605 h 6858000"/>
              <a:gd name="connsiteX9143" fmla="*/ 6495818 w 12192000"/>
              <a:gd name="connsiteY9143" fmla="*/ 1688177 h 6858000"/>
              <a:gd name="connsiteX9144" fmla="*/ 6489174 w 12192000"/>
              <a:gd name="connsiteY9144" fmla="*/ 1691414 h 6858000"/>
              <a:gd name="connsiteX9145" fmla="*/ 6481792 w 12192000"/>
              <a:gd name="connsiteY9145" fmla="*/ 1697890 h 6858000"/>
              <a:gd name="connsiteX9146" fmla="*/ 6470718 w 12192000"/>
              <a:gd name="connsiteY9146" fmla="*/ 1697890 h 6858000"/>
              <a:gd name="connsiteX9147" fmla="*/ 6460382 w 12192000"/>
              <a:gd name="connsiteY9147" fmla="*/ 1706389 h 6858000"/>
              <a:gd name="connsiteX9148" fmla="*/ 6450047 w 12192000"/>
              <a:gd name="connsiteY9148" fmla="*/ 1707603 h 6858000"/>
              <a:gd name="connsiteX9149" fmla="*/ 6445618 w 12192000"/>
              <a:gd name="connsiteY9149" fmla="*/ 1714483 h 6858000"/>
              <a:gd name="connsiteX9150" fmla="*/ 6451524 w 12192000"/>
              <a:gd name="connsiteY9150" fmla="*/ 1724196 h 6858000"/>
              <a:gd name="connsiteX9151" fmla="*/ 6458168 w 12192000"/>
              <a:gd name="connsiteY9151" fmla="*/ 1732291 h 6858000"/>
              <a:gd name="connsiteX9152" fmla="*/ 6450047 w 12192000"/>
              <a:gd name="connsiteY9152" fmla="*/ 1742813 h 6858000"/>
              <a:gd name="connsiteX9153" fmla="*/ 6445618 w 12192000"/>
              <a:gd name="connsiteY9153" fmla="*/ 1746456 h 6858000"/>
              <a:gd name="connsiteX9154" fmla="*/ 6451524 w 12192000"/>
              <a:gd name="connsiteY9154" fmla="*/ 1757788 h 6858000"/>
              <a:gd name="connsiteX9155" fmla="*/ 6453000 w 12192000"/>
              <a:gd name="connsiteY9155" fmla="*/ 1771143 h 6858000"/>
              <a:gd name="connsiteX9156" fmla="*/ 6458168 w 12192000"/>
              <a:gd name="connsiteY9156" fmla="*/ 1778023 h 6858000"/>
              <a:gd name="connsiteX9157" fmla="*/ 6480315 w 12192000"/>
              <a:gd name="connsiteY9157" fmla="*/ 1788546 h 6858000"/>
              <a:gd name="connsiteX9158" fmla="*/ 6492127 w 12192000"/>
              <a:gd name="connsiteY9158" fmla="*/ 1794617 h 6858000"/>
              <a:gd name="connsiteX9159" fmla="*/ 6498033 w 12192000"/>
              <a:gd name="connsiteY9159" fmla="*/ 1802306 h 6858000"/>
              <a:gd name="connsiteX9160" fmla="*/ 6530516 w 12192000"/>
              <a:gd name="connsiteY9160" fmla="*/ 1832660 h 6858000"/>
              <a:gd name="connsiteX9161" fmla="*/ 6531254 w 12192000"/>
              <a:gd name="connsiteY9161" fmla="*/ 1840349 h 6858000"/>
              <a:gd name="connsiteX9162" fmla="*/ 6535684 w 12192000"/>
              <a:gd name="connsiteY9162" fmla="*/ 1842373 h 6858000"/>
              <a:gd name="connsiteX9163" fmla="*/ 6535684 w 12192000"/>
              <a:gd name="connsiteY9163" fmla="*/ 1852086 h 6858000"/>
              <a:gd name="connsiteX9164" fmla="*/ 6543066 w 12192000"/>
              <a:gd name="connsiteY9164" fmla="*/ 1860990 h 6858000"/>
              <a:gd name="connsiteX9165" fmla="*/ 6551925 w 12192000"/>
              <a:gd name="connsiteY9165" fmla="*/ 1869489 h 6858000"/>
              <a:gd name="connsiteX9166" fmla="*/ 6558569 w 12192000"/>
              <a:gd name="connsiteY9166" fmla="*/ 1879607 h 6858000"/>
              <a:gd name="connsiteX9167" fmla="*/ 6573334 w 12192000"/>
              <a:gd name="connsiteY9167" fmla="*/ 1890129 h 6858000"/>
              <a:gd name="connsiteX9168" fmla="*/ 6580716 w 12192000"/>
              <a:gd name="connsiteY9168" fmla="*/ 1897010 h 6858000"/>
              <a:gd name="connsiteX9169" fmla="*/ 6589575 w 12192000"/>
              <a:gd name="connsiteY9169" fmla="*/ 1898628 h 6858000"/>
              <a:gd name="connsiteX9170" fmla="*/ 6596219 w 12192000"/>
              <a:gd name="connsiteY9170" fmla="*/ 1902271 h 6858000"/>
              <a:gd name="connsiteX9171" fmla="*/ 6614675 w 12192000"/>
              <a:gd name="connsiteY9171" fmla="*/ 1901866 h 6858000"/>
              <a:gd name="connsiteX9172" fmla="*/ 6622796 w 12192000"/>
              <a:gd name="connsiteY9172" fmla="*/ 1904294 h 6858000"/>
              <a:gd name="connsiteX9173" fmla="*/ 6634608 w 12192000"/>
              <a:gd name="connsiteY9173" fmla="*/ 1902271 h 6858000"/>
              <a:gd name="connsiteX9174" fmla="*/ 6643467 w 12192000"/>
              <a:gd name="connsiteY9174" fmla="*/ 1906318 h 6858000"/>
              <a:gd name="connsiteX9175" fmla="*/ 6641990 w 12192000"/>
              <a:gd name="connsiteY9175" fmla="*/ 1912793 h 6858000"/>
              <a:gd name="connsiteX9176" fmla="*/ 6629440 w 12192000"/>
              <a:gd name="connsiteY9176" fmla="*/ 1920887 h 6858000"/>
              <a:gd name="connsiteX9177" fmla="*/ 6628702 w 12192000"/>
              <a:gd name="connsiteY9177" fmla="*/ 1924935 h 6858000"/>
              <a:gd name="connsiteX9178" fmla="*/ 6633870 w 12192000"/>
              <a:gd name="connsiteY9178" fmla="*/ 1932219 h 6858000"/>
              <a:gd name="connsiteX9179" fmla="*/ 6644205 w 12192000"/>
              <a:gd name="connsiteY9179" fmla="*/ 1932219 h 6858000"/>
              <a:gd name="connsiteX9180" fmla="*/ 6662661 w 12192000"/>
              <a:gd name="connsiteY9180" fmla="*/ 1936267 h 6858000"/>
              <a:gd name="connsiteX9181" fmla="*/ 6701788 w 12192000"/>
              <a:gd name="connsiteY9181" fmla="*/ 1956098 h 6858000"/>
              <a:gd name="connsiteX9182" fmla="*/ 6717291 w 12192000"/>
              <a:gd name="connsiteY9182" fmla="*/ 1966216 h 6858000"/>
              <a:gd name="connsiteX9183" fmla="*/ 6726888 w 12192000"/>
              <a:gd name="connsiteY9183" fmla="*/ 1975929 h 6858000"/>
              <a:gd name="connsiteX9184" fmla="*/ 6743130 w 12192000"/>
              <a:gd name="connsiteY9184" fmla="*/ 1979976 h 6858000"/>
              <a:gd name="connsiteX9185" fmla="*/ 6751989 w 12192000"/>
              <a:gd name="connsiteY9185" fmla="*/ 1985237 h 6858000"/>
              <a:gd name="connsiteX9186" fmla="*/ 6755680 w 12192000"/>
              <a:gd name="connsiteY9186" fmla="*/ 1991308 h 6858000"/>
              <a:gd name="connsiteX9187" fmla="*/ 6754203 w 12192000"/>
              <a:gd name="connsiteY9187" fmla="*/ 2003045 h 6858000"/>
              <a:gd name="connsiteX9188" fmla="*/ 6749774 w 12192000"/>
              <a:gd name="connsiteY9188" fmla="*/ 2008711 h 6858000"/>
              <a:gd name="connsiteX9189" fmla="*/ 6751251 w 12192000"/>
              <a:gd name="connsiteY9189" fmla="*/ 2016400 h 6858000"/>
              <a:gd name="connsiteX9190" fmla="*/ 6748298 w 12192000"/>
              <a:gd name="connsiteY9190" fmla="*/ 2018424 h 6858000"/>
              <a:gd name="connsiteX9191" fmla="*/ 6747559 w 12192000"/>
              <a:gd name="connsiteY9191" fmla="*/ 2020852 h 6858000"/>
              <a:gd name="connsiteX9192" fmla="*/ 6738700 w 12192000"/>
              <a:gd name="connsiteY9192" fmla="*/ 2017614 h 6858000"/>
              <a:gd name="connsiteX9193" fmla="*/ 6732056 w 12192000"/>
              <a:gd name="connsiteY9193" fmla="*/ 2009520 h 6858000"/>
              <a:gd name="connsiteX9194" fmla="*/ 6728365 w 12192000"/>
              <a:gd name="connsiteY9194" fmla="*/ 2001021 h 6858000"/>
              <a:gd name="connsiteX9195" fmla="*/ 6729103 w 12192000"/>
              <a:gd name="connsiteY9195" fmla="*/ 1994141 h 6858000"/>
              <a:gd name="connsiteX9196" fmla="*/ 6723935 w 12192000"/>
              <a:gd name="connsiteY9196" fmla="*/ 1991308 h 6858000"/>
              <a:gd name="connsiteX9197" fmla="*/ 6708432 w 12192000"/>
              <a:gd name="connsiteY9197" fmla="*/ 1990903 h 6858000"/>
              <a:gd name="connsiteX9198" fmla="*/ 6705479 w 12192000"/>
              <a:gd name="connsiteY9198" fmla="*/ 1986856 h 6858000"/>
              <a:gd name="connsiteX9199" fmla="*/ 6695144 w 12192000"/>
              <a:gd name="connsiteY9199" fmla="*/ 1982404 h 6858000"/>
              <a:gd name="connsiteX9200" fmla="*/ 6688500 w 12192000"/>
              <a:gd name="connsiteY9200" fmla="*/ 1983214 h 6858000"/>
              <a:gd name="connsiteX9201" fmla="*/ 6684070 w 12192000"/>
              <a:gd name="connsiteY9201" fmla="*/ 1985642 h 6858000"/>
              <a:gd name="connsiteX9202" fmla="*/ 6680379 w 12192000"/>
              <a:gd name="connsiteY9202" fmla="*/ 1996974 h 6858000"/>
              <a:gd name="connsiteX9203" fmla="*/ 6675211 w 12192000"/>
              <a:gd name="connsiteY9203" fmla="*/ 2002640 h 6858000"/>
              <a:gd name="connsiteX9204" fmla="*/ 6675211 w 12192000"/>
              <a:gd name="connsiteY9204" fmla="*/ 2008306 h 6858000"/>
              <a:gd name="connsiteX9205" fmla="*/ 6673735 w 12192000"/>
              <a:gd name="connsiteY9205" fmla="*/ 2015186 h 6858000"/>
              <a:gd name="connsiteX9206" fmla="*/ 6666352 w 12192000"/>
              <a:gd name="connsiteY9206" fmla="*/ 2019638 h 6858000"/>
              <a:gd name="connsiteX9207" fmla="*/ 6666352 w 12192000"/>
              <a:gd name="connsiteY9207" fmla="*/ 2026518 h 6858000"/>
              <a:gd name="connsiteX9208" fmla="*/ 6670044 w 12192000"/>
              <a:gd name="connsiteY9208" fmla="*/ 2031375 h 6858000"/>
              <a:gd name="connsiteX9209" fmla="*/ 6678164 w 12192000"/>
              <a:gd name="connsiteY9209" fmla="*/ 2032184 h 6858000"/>
              <a:gd name="connsiteX9210" fmla="*/ 6692191 w 12192000"/>
              <a:gd name="connsiteY9210" fmla="*/ 2044325 h 6858000"/>
              <a:gd name="connsiteX9211" fmla="*/ 6694406 w 12192000"/>
              <a:gd name="connsiteY9211" fmla="*/ 2049587 h 6858000"/>
              <a:gd name="connsiteX9212" fmla="*/ 6692929 w 12192000"/>
              <a:gd name="connsiteY9212" fmla="*/ 2061728 h 6858000"/>
              <a:gd name="connsiteX9213" fmla="*/ 6695882 w 12192000"/>
              <a:gd name="connsiteY9213" fmla="*/ 2065775 h 6858000"/>
              <a:gd name="connsiteX9214" fmla="*/ 6692191 w 12192000"/>
              <a:gd name="connsiteY9214" fmla="*/ 2072251 h 6858000"/>
              <a:gd name="connsiteX9215" fmla="*/ 6683332 w 12192000"/>
              <a:gd name="connsiteY9215" fmla="*/ 2074274 h 6858000"/>
              <a:gd name="connsiteX9216" fmla="*/ 6675211 w 12192000"/>
              <a:gd name="connsiteY9216" fmla="*/ 2082369 h 6858000"/>
              <a:gd name="connsiteX9217" fmla="*/ 6674473 w 12192000"/>
              <a:gd name="connsiteY9217" fmla="*/ 2103414 h 6858000"/>
              <a:gd name="connsiteX9218" fmla="*/ 6660447 w 12192000"/>
              <a:gd name="connsiteY9218" fmla="*/ 2113532 h 6858000"/>
              <a:gd name="connsiteX9219" fmla="*/ 6658970 w 12192000"/>
              <a:gd name="connsiteY9219" fmla="*/ 2123245 h 6858000"/>
              <a:gd name="connsiteX9220" fmla="*/ 6651588 w 12192000"/>
              <a:gd name="connsiteY9220" fmla="*/ 2132553 h 6858000"/>
              <a:gd name="connsiteX9221" fmla="*/ 6637561 w 12192000"/>
              <a:gd name="connsiteY9221" fmla="*/ 2133363 h 6858000"/>
              <a:gd name="connsiteX9222" fmla="*/ 6626487 w 12192000"/>
              <a:gd name="connsiteY9222" fmla="*/ 2123245 h 6858000"/>
              <a:gd name="connsiteX9223" fmla="*/ 6625749 w 12192000"/>
              <a:gd name="connsiteY9223" fmla="*/ 2116365 h 6858000"/>
              <a:gd name="connsiteX9224" fmla="*/ 6627964 w 12192000"/>
              <a:gd name="connsiteY9224" fmla="*/ 2113127 h 6858000"/>
              <a:gd name="connsiteX9225" fmla="*/ 6634608 w 12192000"/>
              <a:gd name="connsiteY9225" fmla="*/ 2109889 h 6858000"/>
              <a:gd name="connsiteX9226" fmla="*/ 6640514 w 12192000"/>
              <a:gd name="connsiteY9226" fmla="*/ 2103414 h 6858000"/>
              <a:gd name="connsiteX9227" fmla="*/ 6641252 w 12192000"/>
              <a:gd name="connsiteY9227" fmla="*/ 2094915 h 6858000"/>
              <a:gd name="connsiteX9228" fmla="*/ 6640514 w 12192000"/>
              <a:gd name="connsiteY9228" fmla="*/ 2086011 h 6858000"/>
              <a:gd name="connsiteX9229" fmla="*/ 6642729 w 12192000"/>
              <a:gd name="connsiteY9229" fmla="*/ 2084392 h 6858000"/>
              <a:gd name="connsiteX9230" fmla="*/ 6647158 w 12192000"/>
              <a:gd name="connsiteY9230" fmla="*/ 2083987 h 6858000"/>
              <a:gd name="connsiteX9231" fmla="*/ 6652326 w 12192000"/>
              <a:gd name="connsiteY9231" fmla="*/ 2078321 h 6858000"/>
              <a:gd name="connsiteX9232" fmla="*/ 6652326 w 12192000"/>
              <a:gd name="connsiteY9232" fmla="*/ 2069823 h 6858000"/>
              <a:gd name="connsiteX9233" fmla="*/ 6647158 w 12192000"/>
              <a:gd name="connsiteY9233" fmla="*/ 2062133 h 6858000"/>
              <a:gd name="connsiteX9234" fmla="*/ 6642729 w 12192000"/>
              <a:gd name="connsiteY9234" fmla="*/ 2045944 h 6858000"/>
              <a:gd name="connsiteX9235" fmla="*/ 6637561 w 12192000"/>
              <a:gd name="connsiteY9235" fmla="*/ 2039469 h 6858000"/>
              <a:gd name="connsiteX9236" fmla="*/ 6635346 w 12192000"/>
              <a:gd name="connsiteY9236" fmla="*/ 2025709 h 6858000"/>
              <a:gd name="connsiteX9237" fmla="*/ 6630917 w 12192000"/>
              <a:gd name="connsiteY9237" fmla="*/ 2011139 h 6858000"/>
              <a:gd name="connsiteX9238" fmla="*/ 6623534 w 12192000"/>
              <a:gd name="connsiteY9238" fmla="*/ 2007092 h 6858000"/>
              <a:gd name="connsiteX9239" fmla="*/ 6618367 w 12192000"/>
              <a:gd name="connsiteY9239" fmla="*/ 2010329 h 6858000"/>
              <a:gd name="connsiteX9240" fmla="*/ 6605078 w 12192000"/>
              <a:gd name="connsiteY9240" fmla="*/ 2007497 h 6858000"/>
              <a:gd name="connsiteX9241" fmla="*/ 6601387 w 12192000"/>
              <a:gd name="connsiteY9241" fmla="*/ 1999807 h 6858000"/>
              <a:gd name="connsiteX9242" fmla="*/ 6591052 w 12192000"/>
              <a:gd name="connsiteY9242" fmla="*/ 1998997 h 6858000"/>
              <a:gd name="connsiteX9243" fmla="*/ 6585884 w 12192000"/>
              <a:gd name="connsiteY9243" fmla="*/ 1994546 h 6858000"/>
              <a:gd name="connsiteX9244" fmla="*/ 6588099 w 12192000"/>
              <a:gd name="connsiteY9244" fmla="*/ 1990498 h 6858000"/>
              <a:gd name="connsiteX9245" fmla="*/ 6589575 w 12192000"/>
              <a:gd name="connsiteY9245" fmla="*/ 1981595 h 6858000"/>
              <a:gd name="connsiteX9246" fmla="*/ 6582931 w 12192000"/>
              <a:gd name="connsiteY9246" fmla="*/ 1973905 h 6858000"/>
              <a:gd name="connsiteX9247" fmla="*/ 6574072 w 12192000"/>
              <a:gd name="connsiteY9247" fmla="*/ 1973096 h 6858000"/>
              <a:gd name="connsiteX9248" fmla="*/ 6565213 w 12192000"/>
              <a:gd name="connsiteY9248" fmla="*/ 1973500 h 6858000"/>
              <a:gd name="connsiteX9249" fmla="*/ 6565951 w 12192000"/>
              <a:gd name="connsiteY9249" fmla="*/ 1967430 h 6858000"/>
              <a:gd name="connsiteX9250" fmla="*/ 6557831 w 12192000"/>
              <a:gd name="connsiteY9250" fmla="*/ 1964597 h 6858000"/>
              <a:gd name="connsiteX9251" fmla="*/ 6551925 w 12192000"/>
              <a:gd name="connsiteY9251" fmla="*/ 1966620 h 6858000"/>
              <a:gd name="connsiteX9252" fmla="*/ 6546019 w 12192000"/>
              <a:gd name="connsiteY9252" fmla="*/ 1962978 h 6858000"/>
              <a:gd name="connsiteX9253" fmla="*/ 6534946 w 12192000"/>
              <a:gd name="connsiteY9253" fmla="*/ 1944766 h 6858000"/>
              <a:gd name="connsiteX9254" fmla="*/ 6525348 w 12192000"/>
              <a:gd name="connsiteY9254" fmla="*/ 1943956 h 6858000"/>
              <a:gd name="connsiteX9255" fmla="*/ 6515012 w 12192000"/>
              <a:gd name="connsiteY9255" fmla="*/ 1940314 h 6858000"/>
              <a:gd name="connsiteX9256" fmla="*/ 6509107 w 12192000"/>
              <a:gd name="connsiteY9256" fmla="*/ 1945980 h 6858000"/>
              <a:gd name="connsiteX9257" fmla="*/ 6499510 w 12192000"/>
              <a:gd name="connsiteY9257" fmla="*/ 1945980 h 6858000"/>
              <a:gd name="connsiteX9258" fmla="*/ 6498033 w 12192000"/>
              <a:gd name="connsiteY9258" fmla="*/ 1938290 h 6858000"/>
              <a:gd name="connsiteX9259" fmla="*/ 6489912 w 12192000"/>
              <a:gd name="connsiteY9259" fmla="*/ 1933029 h 6858000"/>
              <a:gd name="connsiteX9260" fmla="*/ 6480315 w 12192000"/>
              <a:gd name="connsiteY9260" fmla="*/ 1931410 h 6858000"/>
              <a:gd name="connsiteX9261" fmla="*/ 6460382 w 12192000"/>
              <a:gd name="connsiteY9261" fmla="*/ 1918054 h 6858000"/>
              <a:gd name="connsiteX9262" fmla="*/ 6440450 w 12192000"/>
              <a:gd name="connsiteY9262" fmla="*/ 1894176 h 6858000"/>
              <a:gd name="connsiteX9263" fmla="*/ 6433806 w 12192000"/>
              <a:gd name="connsiteY9263" fmla="*/ 1891748 h 6858000"/>
              <a:gd name="connsiteX9264" fmla="*/ 6432329 w 12192000"/>
              <a:gd name="connsiteY9264" fmla="*/ 1884463 h 6858000"/>
              <a:gd name="connsiteX9265" fmla="*/ 6422733 w 12192000"/>
              <a:gd name="connsiteY9265" fmla="*/ 1873536 h 6858000"/>
              <a:gd name="connsiteX9266" fmla="*/ 6408705 w 12192000"/>
              <a:gd name="connsiteY9266" fmla="*/ 1873131 h 6858000"/>
              <a:gd name="connsiteX9267" fmla="*/ 6407229 w 12192000"/>
              <a:gd name="connsiteY9267" fmla="*/ 1864632 h 6858000"/>
              <a:gd name="connsiteX9268" fmla="*/ 6393203 w 12192000"/>
              <a:gd name="connsiteY9268" fmla="*/ 1852895 h 6858000"/>
              <a:gd name="connsiteX9269" fmla="*/ 6385820 w 12192000"/>
              <a:gd name="connsiteY9269" fmla="*/ 1844396 h 6858000"/>
              <a:gd name="connsiteX9270" fmla="*/ 6374008 w 12192000"/>
              <a:gd name="connsiteY9270" fmla="*/ 1839135 h 6858000"/>
              <a:gd name="connsiteX9271" fmla="*/ 6374746 w 12192000"/>
              <a:gd name="connsiteY9271" fmla="*/ 1826184 h 6858000"/>
              <a:gd name="connsiteX9272" fmla="*/ 6366626 w 12192000"/>
              <a:gd name="connsiteY9272" fmla="*/ 1821732 h 6858000"/>
              <a:gd name="connsiteX9273" fmla="*/ 6366626 w 12192000"/>
              <a:gd name="connsiteY9273" fmla="*/ 1813638 h 6858000"/>
              <a:gd name="connsiteX9274" fmla="*/ 6357767 w 12192000"/>
              <a:gd name="connsiteY9274" fmla="*/ 1800283 h 6858000"/>
              <a:gd name="connsiteX9275" fmla="*/ 6353337 w 12192000"/>
              <a:gd name="connsiteY9275" fmla="*/ 1792998 h 6858000"/>
              <a:gd name="connsiteX9276" fmla="*/ 6350385 w 12192000"/>
              <a:gd name="connsiteY9276" fmla="*/ 1788141 h 6858000"/>
              <a:gd name="connsiteX9277" fmla="*/ 6346693 w 12192000"/>
              <a:gd name="connsiteY9277" fmla="*/ 1780856 h 6858000"/>
              <a:gd name="connsiteX9278" fmla="*/ 6331929 w 12192000"/>
              <a:gd name="connsiteY9278" fmla="*/ 1776809 h 6858000"/>
              <a:gd name="connsiteX9279" fmla="*/ 6322331 w 12192000"/>
              <a:gd name="connsiteY9279" fmla="*/ 1771143 h 6858000"/>
              <a:gd name="connsiteX9280" fmla="*/ 6289110 w 12192000"/>
              <a:gd name="connsiteY9280" fmla="*/ 1763049 h 6858000"/>
              <a:gd name="connsiteX9281" fmla="*/ 6263272 w 12192000"/>
              <a:gd name="connsiteY9281" fmla="*/ 1776000 h 6858000"/>
              <a:gd name="connsiteX9282" fmla="*/ 6262534 w 12192000"/>
              <a:gd name="connsiteY9282" fmla="*/ 1783689 h 6858000"/>
              <a:gd name="connsiteX9283" fmla="*/ 6254413 w 12192000"/>
              <a:gd name="connsiteY9283" fmla="*/ 1793807 h 6858000"/>
              <a:gd name="connsiteX9284" fmla="*/ 6230050 w 12192000"/>
              <a:gd name="connsiteY9284" fmla="*/ 1797855 h 6858000"/>
              <a:gd name="connsiteX9285" fmla="*/ 6228574 w 12192000"/>
              <a:gd name="connsiteY9285" fmla="*/ 1798259 h 6858000"/>
              <a:gd name="connsiteX9286" fmla="*/ 6197568 w 12192000"/>
              <a:gd name="connsiteY9286" fmla="*/ 1819709 h 6858000"/>
              <a:gd name="connsiteX9287" fmla="*/ 6188709 w 12192000"/>
              <a:gd name="connsiteY9287" fmla="*/ 1829827 h 6858000"/>
              <a:gd name="connsiteX9288" fmla="*/ 6190924 w 12192000"/>
              <a:gd name="connsiteY9288" fmla="*/ 1834279 h 6858000"/>
              <a:gd name="connsiteX9289" fmla="*/ 6181327 w 12192000"/>
              <a:gd name="connsiteY9289" fmla="*/ 1841564 h 6858000"/>
              <a:gd name="connsiteX9290" fmla="*/ 6159179 w 12192000"/>
              <a:gd name="connsiteY9290" fmla="*/ 1840349 h 6858000"/>
              <a:gd name="connsiteX9291" fmla="*/ 6150320 w 12192000"/>
              <a:gd name="connsiteY9291" fmla="*/ 1833874 h 6858000"/>
              <a:gd name="connsiteX9292" fmla="*/ 6120791 w 12192000"/>
              <a:gd name="connsiteY9292" fmla="*/ 1816471 h 6858000"/>
              <a:gd name="connsiteX9293" fmla="*/ 6113408 w 12192000"/>
              <a:gd name="connsiteY9293" fmla="*/ 1817281 h 6858000"/>
              <a:gd name="connsiteX9294" fmla="*/ 6106025 w 12192000"/>
              <a:gd name="connsiteY9294" fmla="*/ 1822947 h 6858000"/>
              <a:gd name="connsiteX9295" fmla="*/ 6097905 w 12192000"/>
              <a:gd name="connsiteY9295" fmla="*/ 1822947 h 6858000"/>
              <a:gd name="connsiteX9296" fmla="*/ 6085355 w 12192000"/>
              <a:gd name="connsiteY9296" fmla="*/ 1816066 h 6858000"/>
              <a:gd name="connsiteX9297" fmla="*/ 6074281 w 12192000"/>
              <a:gd name="connsiteY9297" fmla="*/ 1814852 h 6858000"/>
              <a:gd name="connsiteX9298" fmla="*/ 6068375 w 12192000"/>
              <a:gd name="connsiteY9298" fmla="*/ 1810805 h 6858000"/>
              <a:gd name="connsiteX9299" fmla="*/ 6063207 w 12192000"/>
              <a:gd name="connsiteY9299" fmla="*/ 1811210 h 6858000"/>
              <a:gd name="connsiteX9300" fmla="*/ 6045489 w 12192000"/>
              <a:gd name="connsiteY9300" fmla="*/ 1828208 h 6858000"/>
              <a:gd name="connsiteX9301" fmla="*/ 6034416 w 12192000"/>
              <a:gd name="connsiteY9301" fmla="*/ 1837921 h 6858000"/>
              <a:gd name="connsiteX9302" fmla="*/ 6032940 w 12192000"/>
              <a:gd name="connsiteY9302" fmla="*/ 1845206 h 6858000"/>
              <a:gd name="connsiteX9303" fmla="*/ 6029248 w 12192000"/>
              <a:gd name="connsiteY9303" fmla="*/ 1860990 h 6858000"/>
              <a:gd name="connsiteX9304" fmla="*/ 6032940 w 12192000"/>
              <a:gd name="connsiteY9304" fmla="*/ 1874345 h 6858000"/>
              <a:gd name="connsiteX9305" fmla="*/ 6033678 w 12192000"/>
              <a:gd name="connsiteY9305" fmla="*/ 1878797 h 6858000"/>
              <a:gd name="connsiteX9306" fmla="*/ 6034416 w 12192000"/>
              <a:gd name="connsiteY9306" fmla="*/ 1883654 h 6858000"/>
              <a:gd name="connsiteX9307" fmla="*/ 6026295 w 12192000"/>
              <a:gd name="connsiteY9307" fmla="*/ 1888510 h 6858000"/>
              <a:gd name="connsiteX9308" fmla="*/ 6029248 w 12192000"/>
              <a:gd name="connsiteY9308" fmla="*/ 1903080 h 6858000"/>
              <a:gd name="connsiteX9309" fmla="*/ 6027772 w 12192000"/>
              <a:gd name="connsiteY9309" fmla="*/ 1914412 h 6858000"/>
              <a:gd name="connsiteX9310" fmla="*/ 6022604 w 12192000"/>
              <a:gd name="connsiteY9310" fmla="*/ 1922911 h 6858000"/>
              <a:gd name="connsiteX9311" fmla="*/ 6004148 w 12192000"/>
              <a:gd name="connsiteY9311" fmla="*/ 1933434 h 6858000"/>
              <a:gd name="connsiteX9312" fmla="*/ 5995289 w 12192000"/>
              <a:gd name="connsiteY9312" fmla="*/ 1943147 h 6858000"/>
              <a:gd name="connsiteX9313" fmla="*/ 5979786 w 12192000"/>
              <a:gd name="connsiteY9313" fmla="*/ 1949218 h 6858000"/>
              <a:gd name="connsiteX9314" fmla="*/ 5960592 w 12192000"/>
              <a:gd name="connsiteY9314" fmla="*/ 1948408 h 6858000"/>
              <a:gd name="connsiteX9315" fmla="*/ 5948041 w 12192000"/>
              <a:gd name="connsiteY9315" fmla="*/ 1956502 h 6858000"/>
              <a:gd name="connsiteX9316" fmla="*/ 5936968 w 12192000"/>
              <a:gd name="connsiteY9316" fmla="*/ 1962168 h 6858000"/>
              <a:gd name="connsiteX9317" fmla="*/ 5942136 w 12192000"/>
              <a:gd name="connsiteY9317" fmla="*/ 1966216 h 6858000"/>
              <a:gd name="connsiteX9318" fmla="*/ 5939921 w 12192000"/>
              <a:gd name="connsiteY9318" fmla="*/ 1977143 h 6858000"/>
              <a:gd name="connsiteX9319" fmla="*/ 5932538 w 12192000"/>
              <a:gd name="connsiteY9319" fmla="*/ 1980785 h 6858000"/>
              <a:gd name="connsiteX9320" fmla="*/ 5931800 w 12192000"/>
              <a:gd name="connsiteY9320" fmla="*/ 1979976 h 6858000"/>
              <a:gd name="connsiteX9321" fmla="*/ 5933277 w 12192000"/>
              <a:gd name="connsiteY9321" fmla="*/ 1978357 h 6858000"/>
              <a:gd name="connsiteX9322" fmla="*/ 5928109 w 12192000"/>
              <a:gd name="connsiteY9322" fmla="*/ 1976738 h 6858000"/>
              <a:gd name="connsiteX9323" fmla="*/ 5914082 w 12192000"/>
              <a:gd name="connsiteY9323" fmla="*/ 1999402 h 6858000"/>
              <a:gd name="connsiteX9324" fmla="*/ 5903747 w 12192000"/>
              <a:gd name="connsiteY9324" fmla="*/ 2003854 h 6858000"/>
              <a:gd name="connsiteX9325" fmla="*/ 5884552 w 12192000"/>
              <a:gd name="connsiteY9325" fmla="*/ 2033398 h 6858000"/>
              <a:gd name="connsiteX9326" fmla="*/ 5878646 w 12192000"/>
              <a:gd name="connsiteY9326" fmla="*/ 2039874 h 6858000"/>
              <a:gd name="connsiteX9327" fmla="*/ 5886767 w 12192000"/>
              <a:gd name="connsiteY9327" fmla="*/ 2053229 h 6858000"/>
              <a:gd name="connsiteX9328" fmla="*/ 5888982 w 12192000"/>
              <a:gd name="connsiteY9328" fmla="*/ 2062133 h 6858000"/>
              <a:gd name="connsiteX9329" fmla="*/ 5897102 w 12192000"/>
              <a:gd name="connsiteY9329" fmla="*/ 2066180 h 6858000"/>
              <a:gd name="connsiteX9330" fmla="*/ 5908915 w 12192000"/>
              <a:gd name="connsiteY9330" fmla="*/ 2081559 h 6858000"/>
              <a:gd name="connsiteX9331" fmla="*/ 5898579 w 12192000"/>
              <a:gd name="connsiteY9331" fmla="*/ 2091272 h 6858000"/>
              <a:gd name="connsiteX9332" fmla="*/ 5881600 w 12192000"/>
              <a:gd name="connsiteY9332" fmla="*/ 2095319 h 6858000"/>
              <a:gd name="connsiteX9333" fmla="*/ 5882338 w 12192000"/>
              <a:gd name="connsiteY9333" fmla="*/ 2105842 h 6858000"/>
              <a:gd name="connsiteX9334" fmla="*/ 5866097 w 12192000"/>
              <a:gd name="connsiteY9334" fmla="*/ 2126482 h 6858000"/>
              <a:gd name="connsiteX9335" fmla="*/ 5864620 w 12192000"/>
              <a:gd name="connsiteY9335" fmla="*/ 2140243 h 6858000"/>
              <a:gd name="connsiteX9336" fmla="*/ 5868311 w 12192000"/>
              <a:gd name="connsiteY9336" fmla="*/ 2143885 h 6858000"/>
              <a:gd name="connsiteX9337" fmla="*/ 5864620 w 12192000"/>
              <a:gd name="connsiteY9337" fmla="*/ 2149956 h 6858000"/>
              <a:gd name="connsiteX9338" fmla="*/ 5847641 w 12192000"/>
              <a:gd name="connsiteY9338" fmla="*/ 2150361 h 6858000"/>
              <a:gd name="connsiteX9339" fmla="*/ 5817372 w 12192000"/>
              <a:gd name="connsiteY9339" fmla="*/ 2163716 h 6858000"/>
              <a:gd name="connsiteX9340" fmla="*/ 5817372 w 12192000"/>
              <a:gd name="connsiteY9340" fmla="*/ 2173025 h 6858000"/>
              <a:gd name="connsiteX9341" fmla="*/ 5805560 w 12192000"/>
              <a:gd name="connsiteY9341" fmla="*/ 2190428 h 6858000"/>
              <a:gd name="connsiteX9342" fmla="*/ 5795225 w 12192000"/>
              <a:gd name="connsiteY9342" fmla="*/ 2185976 h 6858000"/>
              <a:gd name="connsiteX9343" fmla="*/ 5785628 w 12192000"/>
              <a:gd name="connsiteY9343" fmla="*/ 2178286 h 6858000"/>
              <a:gd name="connsiteX9344" fmla="*/ 5780460 w 12192000"/>
              <a:gd name="connsiteY9344" fmla="*/ 2186380 h 6858000"/>
              <a:gd name="connsiteX9345" fmla="*/ 5773077 w 12192000"/>
              <a:gd name="connsiteY9345" fmla="*/ 2192451 h 6858000"/>
              <a:gd name="connsiteX9346" fmla="*/ 5764957 w 12192000"/>
              <a:gd name="connsiteY9346" fmla="*/ 2186785 h 6858000"/>
              <a:gd name="connsiteX9347" fmla="*/ 5756098 w 12192000"/>
              <a:gd name="connsiteY9347" fmla="*/ 2186380 h 6858000"/>
              <a:gd name="connsiteX9348" fmla="*/ 5752407 w 12192000"/>
              <a:gd name="connsiteY9348" fmla="*/ 2190023 h 6858000"/>
              <a:gd name="connsiteX9349" fmla="*/ 5739119 w 12192000"/>
              <a:gd name="connsiteY9349" fmla="*/ 2188809 h 6858000"/>
              <a:gd name="connsiteX9350" fmla="*/ 5718447 w 12192000"/>
              <a:gd name="connsiteY9350" fmla="*/ 2183547 h 6858000"/>
              <a:gd name="connsiteX9351" fmla="*/ 5710327 w 12192000"/>
              <a:gd name="connsiteY9351" fmla="*/ 2187595 h 6858000"/>
              <a:gd name="connsiteX9352" fmla="*/ 5692609 w 12192000"/>
              <a:gd name="connsiteY9352" fmla="*/ 2189618 h 6858000"/>
              <a:gd name="connsiteX9353" fmla="*/ 5677106 w 12192000"/>
              <a:gd name="connsiteY9353" fmla="*/ 2204188 h 6858000"/>
              <a:gd name="connsiteX9354" fmla="*/ 5658650 w 12192000"/>
              <a:gd name="connsiteY9354" fmla="*/ 2206211 h 6858000"/>
              <a:gd name="connsiteX9355" fmla="*/ 5651268 w 12192000"/>
              <a:gd name="connsiteY9355" fmla="*/ 2211877 h 6858000"/>
              <a:gd name="connsiteX9356" fmla="*/ 5651268 w 12192000"/>
              <a:gd name="connsiteY9356" fmla="*/ 2219567 h 6858000"/>
              <a:gd name="connsiteX9357" fmla="*/ 5636502 w 12192000"/>
              <a:gd name="connsiteY9357" fmla="*/ 2226852 h 6858000"/>
              <a:gd name="connsiteX9358" fmla="*/ 5620261 w 12192000"/>
              <a:gd name="connsiteY9358" fmla="*/ 2224424 h 6858000"/>
              <a:gd name="connsiteX9359" fmla="*/ 5604020 w 12192000"/>
              <a:gd name="connsiteY9359" fmla="*/ 2209044 h 6858000"/>
              <a:gd name="connsiteX9360" fmla="*/ 5594422 w 12192000"/>
              <a:gd name="connsiteY9360" fmla="*/ 2187999 h 6858000"/>
              <a:gd name="connsiteX9361" fmla="*/ 5596637 w 12192000"/>
              <a:gd name="connsiteY9361" fmla="*/ 2185166 h 6858000"/>
              <a:gd name="connsiteX9362" fmla="*/ 5575966 w 12192000"/>
              <a:gd name="connsiteY9362" fmla="*/ 2166954 h 6858000"/>
              <a:gd name="connsiteX9363" fmla="*/ 5561201 w 12192000"/>
              <a:gd name="connsiteY9363" fmla="*/ 2165740 h 6858000"/>
              <a:gd name="connsiteX9364" fmla="*/ 5553081 w 12192000"/>
              <a:gd name="connsiteY9364" fmla="*/ 2163716 h 6858000"/>
              <a:gd name="connsiteX9365" fmla="*/ 5553081 w 12192000"/>
              <a:gd name="connsiteY9365" fmla="*/ 2163311 h 6858000"/>
              <a:gd name="connsiteX9366" fmla="*/ 5550866 w 12192000"/>
              <a:gd name="connsiteY9366" fmla="*/ 2167359 h 6858000"/>
              <a:gd name="connsiteX9367" fmla="*/ 5537578 w 12192000"/>
              <a:gd name="connsiteY9367" fmla="*/ 2168168 h 6858000"/>
              <a:gd name="connsiteX9368" fmla="*/ 5522813 w 12192000"/>
              <a:gd name="connsiteY9368" fmla="*/ 2175858 h 6858000"/>
              <a:gd name="connsiteX9369" fmla="*/ 5513216 w 12192000"/>
              <a:gd name="connsiteY9369" fmla="*/ 2170596 h 6858000"/>
              <a:gd name="connsiteX9370" fmla="*/ 5492545 w 12192000"/>
              <a:gd name="connsiteY9370" fmla="*/ 2162907 h 6858000"/>
              <a:gd name="connsiteX9371" fmla="*/ 5477780 w 12192000"/>
              <a:gd name="connsiteY9371" fmla="*/ 2172620 h 6858000"/>
              <a:gd name="connsiteX9372" fmla="*/ 5474089 w 12192000"/>
              <a:gd name="connsiteY9372" fmla="*/ 2169787 h 6858000"/>
              <a:gd name="connsiteX9373" fmla="*/ 5477780 w 12192000"/>
              <a:gd name="connsiteY9373" fmla="*/ 2164526 h 6858000"/>
              <a:gd name="connsiteX9374" fmla="*/ 5482948 w 12192000"/>
              <a:gd name="connsiteY9374" fmla="*/ 2147123 h 6858000"/>
              <a:gd name="connsiteX9375" fmla="*/ 5482210 w 12192000"/>
              <a:gd name="connsiteY9375" fmla="*/ 2122840 h 6858000"/>
              <a:gd name="connsiteX9376" fmla="*/ 5487377 w 12192000"/>
              <a:gd name="connsiteY9376" fmla="*/ 2111913 h 6858000"/>
              <a:gd name="connsiteX9377" fmla="*/ 5483686 w 12192000"/>
              <a:gd name="connsiteY9377" fmla="*/ 2099772 h 6858000"/>
              <a:gd name="connsiteX9378" fmla="*/ 5488854 w 12192000"/>
              <a:gd name="connsiteY9378" fmla="*/ 2093701 h 6858000"/>
              <a:gd name="connsiteX9379" fmla="*/ 5476304 w 12192000"/>
              <a:gd name="connsiteY9379" fmla="*/ 2093296 h 6858000"/>
              <a:gd name="connsiteX9380" fmla="*/ 5468921 w 12192000"/>
              <a:gd name="connsiteY9380" fmla="*/ 2099772 h 6858000"/>
              <a:gd name="connsiteX9381" fmla="*/ 5463753 w 12192000"/>
              <a:gd name="connsiteY9381" fmla="*/ 2095319 h 6858000"/>
              <a:gd name="connsiteX9382" fmla="*/ 5464492 w 12192000"/>
              <a:gd name="connsiteY9382" fmla="*/ 2085606 h 6858000"/>
              <a:gd name="connsiteX9383" fmla="*/ 5479256 w 12192000"/>
              <a:gd name="connsiteY9383" fmla="*/ 2079131 h 6858000"/>
              <a:gd name="connsiteX9384" fmla="*/ 5477042 w 12192000"/>
              <a:gd name="connsiteY9384" fmla="*/ 2074274 h 6858000"/>
              <a:gd name="connsiteX9385" fmla="*/ 5478518 w 12192000"/>
              <a:gd name="connsiteY9385" fmla="*/ 2068204 h 6858000"/>
              <a:gd name="connsiteX9386" fmla="*/ 5468183 w 12192000"/>
              <a:gd name="connsiteY9386" fmla="*/ 2074274 h 6858000"/>
              <a:gd name="connsiteX9387" fmla="*/ 5463015 w 12192000"/>
              <a:gd name="connsiteY9387" fmla="*/ 2080750 h 6858000"/>
              <a:gd name="connsiteX9388" fmla="*/ 5453418 w 12192000"/>
              <a:gd name="connsiteY9388" fmla="*/ 2080750 h 6858000"/>
              <a:gd name="connsiteX9389" fmla="*/ 5452680 w 12192000"/>
              <a:gd name="connsiteY9389" fmla="*/ 2074274 h 6858000"/>
              <a:gd name="connsiteX9390" fmla="*/ 5459324 w 12192000"/>
              <a:gd name="connsiteY9390" fmla="*/ 2047158 h 6858000"/>
              <a:gd name="connsiteX9391" fmla="*/ 5472612 w 12192000"/>
              <a:gd name="connsiteY9391" fmla="*/ 2029756 h 6858000"/>
              <a:gd name="connsiteX9392" fmla="*/ 5472612 w 12192000"/>
              <a:gd name="connsiteY9392" fmla="*/ 2021257 h 6858000"/>
              <a:gd name="connsiteX9393" fmla="*/ 5483686 w 12192000"/>
              <a:gd name="connsiteY9393" fmla="*/ 2006282 h 6858000"/>
              <a:gd name="connsiteX9394" fmla="*/ 5484425 w 12192000"/>
              <a:gd name="connsiteY9394" fmla="*/ 1991308 h 6858000"/>
              <a:gd name="connsiteX9395" fmla="*/ 5491069 w 12192000"/>
              <a:gd name="connsiteY9395" fmla="*/ 1979571 h 6858000"/>
              <a:gd name="connsiteX9396" fmla="*/ 5496236 w 12192000"/>
              <a:gd name="connsiteY9396" fmla="*/ 1973096 h 6858000"/>
              <a:gd name="connsiteX9397" fmla="*/ 5488854 w 12192000"/>
              <a:gd name="connsiteY9397" fmla="*/ 1965406 h 6858000"/>
              <a:gd name="connsiteX9398" fmla="*/ 5492545 w 12192000"/>
              <a:gd name="connsiteY9398" fmla="*/ 1952455 h 6858000"/>
              <a:gd name="connsiteX9399" fmla="*/ 5491069 w 12192000"/>
              <a:gd name="connsiteY9399" fmla="*/ 1948003 h 6858000"/>
              <a:gd name="connsiteX9400" fmla="*/ 5494022 w 12192000"/>
              <a:gd name="connsiteY9400" fmla="*/ 1918864 h 6858000"/>
              <a:gd name="connsiteX9401" fmla="*/ 5486639 w 12192000"/>
              <a:gd name="connsiteY9401" fmla="*/ 1903485 h 6858000"/>
              <a:gd name="connsiteX9402" fmla="*/ 5485901 w 12192000"/>
              <a:gd name="connsiteY9402" fmla="*/ 1893772 h 6858000"/>
              <a:gd name="connsiteX9403" fmla="*/ 5485163 w 12192000"/>
              <a:gd name="connsiteY9403" fmla="*/ 1891343 h 6858000"/>
              <a:gd name="connsiteX9404" fmla="*/ 5496974 w 12192000"/>
              <a:gd name="connsiteY9404" fmla="*/ 1882035 h 6858000"/>
              <a:gd name="connsiteX9405" fmla="*/ 5488854 w 12192000"/>
              <a:gd name="connsiteY9405" fmla="*/ 1880416 h 6858000"/>
              <a:gd name="connsiteX9406" fmla="*/ 5494759 w 12192000"/>
              <a:gd name="connsiteY9406" fmla="*/ 1874750 h 6858000"/>
              <a:gd name="connsiteX9407" fmla="*/ 5491069 w 12192000"/>
              <a:gd name="connsiteY9407" fmla="*/ 1871512 h 6858000"/>
              <a:gd name="connsiteX9408" fmla="*/ 5493284 w 12192000"/>
              <a:gd name="connsiteY9408" fmla="*/ 1861799 h 6858000"/>
              <a:gd name="connsiteX9409" fmla="*/ 5485163 w 12192000"/>
              <a:gd name="connsiteY9409" fmla="*/ 1868679 h 6858000"/>
              <a:gd name="connsiteX9410" fmla="*/ 5481471 w 12192000"/>
              <a:gd name="connsiteY9410" fmla="*/ 1867060 h 6858000"/>
              <a:gd name="connsiteX9411" fmla="*/ 5483686 w 12192000"/>
              <a:gd name="connsiteY9411" fmla="*/ 1854514 h 6858000"/>
              <a:gd name="connsiteX9412" fmla="*/ 5479995 w 12192000"/>
              <a:gd name="connsiteY9412" fmla="*/ 1852491 h 6858000"/>
              <a:gd name="connsiteX9413" fmla="*/ 5479995 w 12192000"/>
              <a:gd name="connsiteY9413" fmla="*/ 1847229 h 6858000"/>
              <a:gd name="connsiteX9414" fmla="*/ 5474089 w 12192000"/>
              <a:gd name="connsiteY9414" fmla="*/ 1849658 h 6858000"/>
              <a:gd name="connsiteX9415" fmla="*/ 5469659 w 12192000"/>
              <a:gd name="connsiteY9415" fmla="*/ 1839945 h 6858000"/>
              <a:gd name="connsiteX9416" fmla="*/ 5474827 w 12192000"/>
              <a:gd name="connsiteY9416" fmla="*/ 1829827 h 6858000"/>
              <a:gd name="connsiteX9417" fmla="*/ 5493284 w 12192000"/>
              <a:gd name="connsiteY9417" fmla="*/ 1823351 h 6858000"/>
              <a:gd name="connsiteX9418" fmla="*/ 5499927 w 12192000"/>
              <a:gd name="connsiteY9418" fmla="*/ 1826184 h 6858000"/>
              <a:gd name="connsiteX9419" fmla="*/ 5515430 w 12192000"/>
              <a:gd name="connsiteY9419" fmla="*/ 1824565 h 6858000"/>
              <a:gd name="connsiteX9420" fmla="*/ 5523551 w 12192000"/>
              <a:gd name="connsiteY9420" fmla="*/ 1819304 h 6858000"/>
              <a:gd name="connsiteX9421" fmla="*/ 5516907 w 12192000"/>
              <a:gd name="connsiteY9421" fmla="*/ 1815662 h 6858000"/>
              <a:gd name="connsiteX9422" fmla="*/ 5516169 w 12192000"/>
              <a:gd name="connsiteY9422" fmla="*/ 1809186 h 6858000"/>
              <a:gd name="connsiteX9423" fmla="*/ 5533886 w 12192000"/>
              <a:gd name="connsiteY9423" fmla="*/ 1799878 h 6858000"/>
              <a:gd name="connsiteX9424" fmla="*/ 5536840 w 12192000"/>
              <a:gd name="connsiteY9424" fmla="*/ 1803116 h 6858000"/>
              <a:gd name="connsiteX9425" fmla="*/ 5544222 w 12192000"/>
              <a:gd name="connsiteY9425" fmla="*/ 1798259 h 6858000"/>
              <a:gd name="connsiteX9426" fmla="*/ 5556772 w 12192000"/>
              <a:gd name="connsiteY9426" fmla="*/ 1800687 h 6858000"/>
              <a:gd name="connsiteX9427" fmla="*/ 5567107 w 12192000"/>
              <a:gd name="connsiteY9427" fmla="*/ 1812829 h 6858000"/>
              <a:gd name="connsiteX9428" fmla="*/ 5575966 w 12192000"/>
              <a:gd name="connsiteY9428" fmla="*/ 1805544 h 6858000"/>
              <a:gd name="connsiteX9429" fmla="*/ 5586302 w 12192000"/>
              <a:gd name="connsiteY9429" fmla="*/ 1805544 h 6858000"/>
              <a:gd name="connsiteX9430" fmla="*/ 5598114 w 12192000"/>
              <a:gd name="connsiteY9430" fmla="*/ 1810400 h 6858000"/>
              <a:gd name="connsiteX9431" fmla="*/ 5610664 w 12192000"/>
              <a:gd name="connsiteY9431" fmla="*/ 1805544 h 6858000"/>
              <a:gd name="connsiteX9432" fmla="*/ 5626906 w 12192000"/>
              <a:gd name="connsiteY9432" fmla="*/ 1801092 h 6858000"/>
              <a:gd name="connsiteX9433" fmla="*/ 5629858 w 12192000"/>
              <a:gd name="connsiteY9433" fmla="*/ 1805544 h 6858000"/>
              <a:gd name="connsiteX9434" fmla="*/ 5643147 w 12192000"/>
              <a:gd name="connsiteY9434" fmla="*/ 1812019 h 6858000"/>
              <a:gd name="connsiteX9435" fmla="*/ 5678583 w 12192000"/>
              <a:gd name="connsiteY9435" fmla="*/ 1817281 h 6858000"/>
              <a:gd name="connsiteX9436" fmla="*/ 5694824 w 12192000"/>
              <a:gd name="connsiteY9436" fmla="*/ 1820518 h 6858000"/>
              <a:gd name="connsiteX9437" fmla="*/ 5718447 w 12192000"/>
              <a:gd name="connsiteY9437" fmla="*/ 1811210 h 6858000"/>
              <a:gd name="connsiteX9438" fmla="*/ 5736903 w 12192000"/>
              <a:gd name="connsiteY9438" fmla="*/ 1812829 h 6858000"/>
              <a:gd name="connsiteX9439" fmla="*/ 5739857 w 12192000"/>
              <a:gd name="connsiteY9439" fmla="*/ 1820114 h 6858000"/>
              <a:gd name="connsiteX9440" fmla="*/ 5757575 w 12192000"/>
              <a:gd name="connsiteY9440" fmla="*/ 1822947 h 6858000"/>
              <a:gd name="connsiteX9441" fmla="*/ 5767172 w 12192000"/>
              <a:gd name="connsiteY9441" fmla="*/ 1814852 h 6858000"/>
              <a:gd name="connsiteX9442" fmla="*/ 5775293 w 12192000"/>
              <a:gd name="connsiteY9442" fmla="*/ 1814852 h 6858000"/>
              <a:gd name="connsiteX9443" fmla="*/ 5801869 w 12192000"/>
              <a:gd name="connsiteY9443" fmla="*/ 1829017 h 6858000"/>
              <a:gd name="connsiteX9444" fmla="*/ 5807037 w 12192000"/>
              <a:gd name="connsiteY9444" fmla="*/ 1822542 h 6858000"/>
              <a:gd name="connsiteX9445" fmla="*/ 5813681 w 12192000"/>
              <a:gd name="connsiteY9445" fmla="*/ 1821732 h 6858000"/>
              <a:gd name="connsiteX9446" fmla="*/ 5818111 w 12192000"/>
              <a:gd name="connsiteY9446" fmla="*/ 1819304 h 6858000"/>
              <a:gd name="connsiteX9447" fmla="*/ 5829923 w 12192000"/>
              <a:gd name="connsiteY9447" fmla="*/ 1812829 h 6858000"/>
              <a:gd name="connsiteX9448" fmla="*/ 5838782 w 12192000"/>
              <a:gd name="connsiteY9448" fmla="*/ 1785713 h 6858000"/>
              <a:gd name="connsiteX9449" fmla="*/ 5841734 w 12192000"/>
              <a:gd name="connsiteY9449" fmla="*/ 1754550 h 6858000"/>
              <a:gd name="connsiteX9450" fmla="*/ 5847641 w 12192000"/>
              <a:gd name="connsiteY9450" fmla="*/ 1750098 h 6858000"/>
              <a:gd name="connsiteX9451" fmla="*/ 5840258 w 12192000"/>
              <a:gd name="connsiteY9451" fmla="*/ 1745241 h 6858000"/>
              <a:gd name="connsiteX9452" fmla="*/ 5839519 w 12192000"/>
              <a:gd name="connsiteY9452" fmla="*/ 1728648 h 6858000"/>
              <a:gd name="connsiteX9453" fmla="*/ 5844687 w 12192000"/>
              <a:gd name="connsiteY9453" fmla="*/ 1705580 h 6858000"/>
              <a:gd name="connsiteX9454" fmla="*/ 5849117 w 12192000"/>
              <a:gd name="connsiteY9454" fmla="*/ 1702342 h 6858000"/>
              <a:gd name="connsiteX9455" fmla="*/ 5859452 w 12192000"/>
              <a:gd name="connsiteY9455" fmla="*/ 1707198 h 6858000"/>
              <a:gd name="connsiteX9456" fmla="*/ 5863144 w 12192000"/>
              <a:gd name="connsiteY9456" fmla="*/ 1718530 h 6858000"/>
              <a:gd name="connsiteX9457" fmla="*/ 5875693 w 12192000"/>
              <a:gd name="connsiteY9457" fmla="*/ 1729862 h 6858000"/>
              <a:gd name="connsiteX9458" fmla="*/ 5863882 w 12192000"/>
              <a:gd name="connsiteY9458" fmla="*/ 1703960 h 6858000"/>
              <a:gd name="connsiteX9459" fmla="*/ 5849117 w 12192000"/>
              <a:gd name="connsiteY9459" fmla="*/ 1693033 h 6858000"/>
              <a:gd name="connsiteX9460" fmla="*/ 5840996 w 12192000"/>
              <a:gd name="connsiteY9460" fmla="*/ 1691414 h 6858000"/>
              <a:gd name="connsiteX9461" fmla="*/ 5843211 w 12192000"/>
              <a:gd name="connsiteY9461" fmla="*/ 1683320 h 6858000"/>
              <a:gd name="connsiteX9462" fmla="*/ 5845426 w 12192000"/>
              <a:gd name="connsiteY9462" fmla="*/ 1682511 h 6858000"/>
              <a:gd name="connsiteX9463" fmla="*/ 5849117 w 12192000"/>
              <a:gd name="connsiteY9463" fmla="*/ 1673202 h 6858000"/>
              <a:gd name="connsiteX9464" fmla="*/ 5844687 w 12192000"/>
              <a:gd name="connsiteY9464" fmla="*/ 1666727 h 6858000"/>
              <a:gd name="connsiteX9465" fmla="*/ 5844687 w 12192000"/>
              <a:gd name="connsiteY9465" fmla="*/ 1658632 h 6858000"/>
              <a:gd name="connsiteX9466" fmla="*/ 5832875 w 12192000"/>
              <a:gd name="connsiteY9466" fmla="*/ 1652562 h 6858000"/>
              <a:gd name="connsiteX9467" fmla="*/ 5821064 w 12192000"/>
              <a:gd name="connsiteY9467" fmla="*/ 1650538 h 6858000"/>
              <a:gd name="connsiteX9468" fmla="*/ 5808513 w 12192000"/>
              <a:gd name="connsiteY9468" fmla="*/ 1636373 h 6858000"/>
              <a:gd name="connsiteX9469" fmla="*/ 5800393 w 12192000"/>
              <a:gd name="connsiteY9469" fmla="*/ 1635564 h 6858000"/>
              <a:gd name="connsiteX9470" fmla="*/ 5798178 w 12192000"/>
              <a:gd name="connsiteY9470" fmla="*/ 1629493 h 6858000"/>
              <a:gd name="connsiteX9471" fmla="*/ 5803346 w 12192000"/>
              <a:gd name="connsiteY9471" fmla="*/ 1621803 h 6858000"/>
              <a:gd name="connsiteX9472" fmla="*/ 5801131 w 12192000"/>
              <a:gd name="connsiteY9472" fmla="*/ 1612900 h 6858000"/>
              <a:gd name="connsiteX9473" fmla="*/ 5795963 w 12192000"/>
              <a:gd name="connsiteY9473" fmla="*/ 1610876 h 6858000"/>
              <a:gd name="connsiteX9474" fmla="*/ 5801869 w 12192000"/>
              <a:gd name="connsiteY9474" fmla="*/ 1603591 h 6858000"/>
              <a:gd name="connsiteX9475" fmla="*/ 5810728 w 12192000"/>
              <a:gd name="connsiteY9475" fmla="*/ 1603187 h 6858000"/>
              <a:gd name="connsiteX9476" fmla="*/ 5818111 w 12192000"/>
              <a:gd name="connsiteY9476" fmla="*/ 1607234 h 6858000"/>
              <a:gd name="connsiteX9477" fmla="*/ 5812205 w 12192000"/>
              <a:gd name="connsiteY9477" fmla="*/ 1599139 h 6858000"/>
              <a:gd name="connsiteX9478" fmla="*/ 5801869 w 12192000"/>
              <a:gd name="connsiteY9478" fmla="*/ 1598330 h 6858000"/>
              <a:gd name="connsiteX9479" fmla="*/ 5792272 w 12192000"/>
              <a:gd name="connsiteY9479" fmla="*/ 1603591 h 6858000"/>
              <a:gd name="connsiteX9480" fmla="*/ 5786366 w 12192000"/>
              <a:gd name="connsiteY9480" fmla="*/ 1603591 h 6858000"/>
              <a:gd name="connsiteX9481" fmla="*/ 5781936 w 12192000"/>
              <a:gd name="connsiteY9481" fmla="*/ 1596711 h 6858000"/>
              <a:gd name="connsiteX9482" fmla="*/ 5785628 w 12192000"/>
              <a:gd name="connsiteY9482" fmla="*/ 1587807 h 6858000"/>
              <a:gd name="connsiteX9483" fmla="*/ 5780460 w 12192000"/>
              <a:gd name="connsiteY9483" fmla="*/ 1583356 h 6858000"/>
              <a:gd name="connsiteX9484" fmla="*/ 5772339 w 12192000"/>
              <a:gd name="connsiteY9484" fmla="*/ 1587807 h 6858000"/>
              <a:gd name="connsiteX9485" fmla="*/ 5770124 w 12192000"/>
              <a:gd name="connsiteY9485" fmla="*/ 1584570 h 6858000"/>
              <a:gd name="connsiteX9486" fmla="*/ 5771601 w 12192000"/>
              <a:gd name="connsiteY9486" fmla="*/ 1579308 h 6858000"/>
              <a:gd name="connsiteX9487" fmla="*/ 5767172 w 12192000"/>
              <a:gd name="connsiteY9487" fmla="*/ 1578499 h 6858000"/>
              <a:gd name="connsiteX9488" fmla="*/ 5759051 w 12192000"/>
              <a:gd name="connsiteY9488" fmla="*/ 1584974 h 6858000"/>
              <a:gd name="connsiteX9489" fmla="*/ 5747978 w 12192000"/>
              <a:gd name="connsiteY9489" fmla="*/ 1578499 h 6858000"/>
              <a:gd name="connsiteX9490" fmla="*/ 5741333 w 12192000"/>
              <a:gd name="connsiteY9490" fmla="*/ 1578499 h 6858000"/>
              <a:gd name="connsiteX9491" fmla="*/ 5738380 w 12192000"/>
              <a:gd name="connsiteY9491" fmla="*/ 1573238 h 6858000"/>
              <a:gd name="connsiteX9492" fmla="*/ 5722139 w 12192000"/>
              <a:gd name="connsiteY9492" fmla="*/ 1567167 h 6858000"/>
              <a:gd name="connsiteX9493" fmla="*/ 5716233 w 12192000"/>
              <a:gd name="connsiteY9493" fmla="*/ 1568381 h 6858000"/>
              <a:gd name="connsiteX9494" fmla="*/ 5709588 w 12192000"/>
              <a:gd name="connsiteY9494" fmla="*/ 1566358 h 6858000"/>
              <a:gd name="connsiteX9495" fmla="*/ 5699253 w 12192000"/>
              <a:gd name="connsiteY9495" fmla="*/ 1572833 h 6858000"/>
              <a:gd name="connsiteX9496" fmla="*/ 5699991 w 12192000"/>
              <a:gd name="connsiteY9496" fmla="*/ 1567167 h 6858000"/>
              <a:gd name="connsiteX9497" fmla="*/ 5696301 w 12192000"/>
              <a:gd name="connsiteY9497" fmla="*/ 1557454 h 6858000"/>
              <a:gd name="connsiteX9498" fmla="*/ 5687442 w 12192000"/>
              <a:gd name="connsiteY9498" fmla="*/ 1557454 h 6858000"/>
              <a:gd name="connsiteX9499" fmla="*/ 5687442 w 12192000"/>
              <a:gd name="connsiteY9499" fmla="*/ 1555026 h 6858000"/>
              <a:gd name="connsiteX9500" fmla="*/ 5696301 w 12192000"/>
              <a:gd name="connsiteY9500" fmla="*/ 1551788 h 6858000"/>
              <a:gd name="connsiteX9501" fmla="*/ 5702206 w 12192000"/>
              <a:gd name="connsiteY9501" fmla="*/ 1549764 h 6858000"/>
              <a:gd name="connsiteX9502" fmla="*/ 5700730 w 12192000"/>
              <a:gd name="connsiteY9502" fmla="*/ 1544098 h 6858000"/>
              <a:gd name="connsiteX9503" fmla="*/ 5694824 w 12192000"/>
              <a:gd name="connsiteY9503" fmla="*/ 1542075 h 6858000"/>
              <a:gd name="connsiteX9504" fmla="*/ 5691871 w 12192000"/>
              <a:gd name="connsiteY9504" fmla="*/ 1548550 h 6858000"/>
              <a:gd name="connsiteX9505" fmla="*/ 5688180 w 12192000"/>
              <a:gd name="connsiteY9505" fmla="*/ 1539647 h 6858000"/>
              <a:gd name="connsiteX9506" fmla="*/ 5694085 w 12192000"/>
              <a:gd name="connsiteY9506" fmla="*/ 1539242 h 6858000"/>
              <a:gd name="connsiteX9507" fmla="*/ 5702944 w 12192000"/>
              <a:gd name="connsiteY9507" fmla="*/ 1540861 h 6858000"/>
              <a:gd name="connsiteX9508" fmla="*/ 5700730 w 12192000"/>
              <a:gd name="connsiteY9508" fmla="*/ 1537623 h 6858000"/>
              <a:gd name="connsiteX9509" fmla="*/ 5692609 w 12192000"/>
              <a:gd name="connsiteY9509" fmla="*/ 1535195 h 6858000"/>
              <a:gd name="connsiteX9510" fmla="*/ 5683750 w 12192000"/>
              <a:gd name="connsiteY9510" fmla="*/ 1538028 h 6858000"/>
              <a:gd name="connsiteX9511" fmla="*/ 5680059 w 12192000"/>
              <a:gd name="connsiteY9511" fmla="*/ 1532362 h 6858000"/>
              <a:gd name="connsiteX9512" fmla="*/ 5686703 w 12192000"/>
              <a:gd name="connsiteY9512" fmla="*/ 1524672 h 6858000"/>
              <a:gd name="connsiteX9513" fmla="*/ 5701468 w 12192000"/>
              <a:gd name="connsiteY9513" fmla="*/ 1523863 h 6858000"/>
              <a:gd name="connsiteX9514" fmla="*/ 5708112 w 12192000"/>
              <a:gd name="connsiteY9514" fmla="*/ 1517792 h 6858000"/>
              <a:gd name="connsiteX9515" fmla="*/ 5718447 w 12192000"/>
              <a:gd name="connsiteY9515" fmla="*/ 1516982 h 6858000"/>
              <a:gd name="connsiteX9516" fmla="*/ 5722877 w 12192000"/>
              <a:gd name="connsiteY9516" fmla="*/ 1519815 h 6858000"/>
              <a:gd name="connsiteX9517" fmla="*/ 5728783 w 12192000"/>
              <a:gd name="connsiteY9517" fmla="*/ 1514959 h 6858000"/>
              <a:gd name="connsiteX9518" fmla="*/ 5733950 w 12192000"/>
              <a:gd name="connsiteY9518" fmla="*/ 1517387 h 6858000"/>
              <a:gd name="connsiteX9519" fmla="*/ 5742809 w 12192000"/>
              <a:gd name="connsiteY9519" fmla="*/ 1509698 h 6858000"/>
              <a:gd name="connsiteX9520" fmla="*/ 5754621 w 12192000"/>
              <a:gd name="connsiteY9520" fmla="*/ 1507269 h 6858000"/>
              <a:gd name="connsiteX9521" fmla="*/ 5762742 w 12192000"/>
              <a:gd name="connsiteY9521" fmla="*/ 1509698 h 6858000"/>
              <a:gd name="connsiteX9522" fmla="*/ 5776769 w 12192000"/>
              <a:gd name="connsiteY9522" fmla="*/ 1526696 h 6858000"/>
              <a:gd name="connsiteX9523" fmla="*/ 5787842 w 12192000"/>
              <a:gd name="connsiteY9523" fmla="*/ 1518197 h 6858000"/>
              <a:gd name="connsiteX9524" fmla="*/ 5790795 w 12192000"/>
              <a:gd name="connsiteY9524" fmla="*/ 1521434 h 6858000"/>
              <a:gd name="connsiteX9525" fmla="*/ 5799654 w 12192000"/>
              <a:gd name="connsiteY9525" fmla="*/ 1519411 h 6858000"/>
              <a:gd name="connsiteX9526" fmla="*/ 5807037 w 12192000"/>
              <a:gd name="connsiteY9526" fmla="*/ 1521030 h 6858000"/>
              <a:gd name="connsiteX9527" fmla="*/ 5814419 w 12192000"/>
              <a:gd name="connsiteY9527" fmla="*/ 1518601 h 6858000"/>
              <a:gd name="connsiteX9528" fmla="*/ 5831399 w 12192000"/>
              <a:gd name="connsiteY9528" fmla="*/ 1520625 h 6858000"/>
              <a:gd name="connsiteX9529" fmla="*/ 5830660 w 12192000"/>
              <a:gd name="connsiteY9529" fmla="*/ 1512531 h 6858000"/>
              <a:gd name="connsiteX9530" fmla="*/ 5825493 w 12192000"/>
              <a:gd name="connsiteY9530" fmla="*/ 1506460 h 6858000"/>
              <a:gd name="connsiteX9531" fmla="*/ 5826970 w 12192000"/>
              <a:gd name="connsiteY9531" fmla="*/ 1499580 h 6858000"/>
              <a:gd name="connsiteX9532" fmla="*/ 5824754 w 12192000"/>
              <a:gd name="connsiteY9532" fmla="*/ 1492700 h 6858000"/>
              <a:gd name="connsiteX9533" fmla="*/ 5827708 w 12192000"/>
              <a:gd name="connsiteY9533" fmla="*/ 1487843 h 6858000"/>
              <a:gd name="connsiteX9534" fmla="*/ 5811467 w 12192000"/>
              <a:gd name="connsiteY9534" fmla="*/ 1473678 h 6858000"/>
              <a:gd name="connsiteX9535" fmla="*/ 5812943 w 12192000"/>
              <a:gd name="connsiteY9535" fmla="*/ 1469226 h 6858000"/>
              <a:gd name="connsiteX9536" fmla="*/ 5809990 w 12192000"/>
              <a:gd name="connsiteY9536" fmla="*/ 1458703 h 6858000"/>
              <a:gd name="connsiteX9537" fmla="*/ 5815157 w 12192000"/>
              <a:gd name="connsiteY9537" fmla="*/ 1460727 h 6858000"/>
              <a:gd name="connsiteX9538" fmla="*/ 5826970 w 12192000"/>
              <a:gd name="connsiteY9538" fmla="*/ 1461132 h 6858000"/>
              <a:gd name="connsiteX9539" fmla="*/ 5835090 w 12192000"/>
              <a:gd name="connsiteY9539" fmla="*/ 1458299 h 6858000"/>
              <a:gd name="connsiteX9540" fmla="*/ 5843211 w 12192000"/>
              <a:gd name="connsiteY9540" fmla="*/ 1461941 h 6858000"/>
              <a:gd name="connsiteX9541" fmla="*/ 5840258 w 12192000"/>
              <a:gd name="connsiteY9541" fmla="*/ 1469226 h 6858000"/>
              <a:gd name="connsiteX9542" fmla="*/ 5846164 w 12192000"/>
              <a:gd name="connsiteY9542" fmla="*/ 1473678 h 6858000"/>
              <a:gd name="connsiteX9543" fmla="*/ 5849117 w 12192000"/>
              <a:gd name="connsiteY9543" fmla="*/ 1480153 h 6858000"/>
              <a:gd name="connsiteX9544" fmla="*/ 5856499 w 12192000"/>
              <a:gd name="connsiteY9544" fmla="*/ 1476106 h 6858000"/>
              <a:gd name="connsiteX9545" fmla="*/ 5865358 w 12192000"/>
              <a:gd name="connsiteY9545" fmla="*/ 1480558 h 6858000"/>
              <a:gd name="connsiteX9546" fmla="*/ 5884552 w 12192000"/>
              <a:gd name="connsiteY9546" fmla="*/ 1482986 h 6858000"/>
              <a:gd name="connsiteX9547" fmla="*/ 5899318 w 12192000"/>
              <a:gd name="connsiteY9547" fmla="*/ 1480153 h 6858000"/>
              <a:gd name="connsiteX9548" fmla="*/ 5910391 w 12192000"/>
              <a:gd name="connsiteY9548" fmla="*/ 1472464 h 6858000"/>
              <a:gd name="connsiteX9549" fmla="*/ 5902270 w 12192000"/>
              <a:gd name="connsiteY9549" fmla="*/ 1469631 h 6858000"/>
              <a:gd name="connsiteX9550" fmla="*/ 5898579 w 12192000"/>
              <a:gd name="connsiteY9550" fmla="*/ 1463965 h 6858000"/>
              <a:gd name="connsiteX9551" fmla="*/ 5903008 w 12192000"/>
              <a:gd name="connsiteY9551" fmla="*/ 1455870 h 6858000"/>
              <a:gd name="connsiteX9552" fmla="*/ 5922203 w 12192000"/>
              <a:gd name="connsiteY9552" fmla="*/ 1446562 h 6858000"/>
              <a:gd name="connsiteX9553" fmla="*/ 5931062 w 12192000"/>
              <a:gd name="connsiteY9553" fmla="*/ 1449395 h 6858000"/>
              <a:gd name="connsiteX9554" fmla="*/ 5939182 w 12192000"/>
              <a:gd name="connsiteY9554" fmla="*/ 1448990 h 6858000"/>
              <a:gd name="connsiteX9555" fmla="*/ 5955424 w 12192000"/>
              <a:gd name="connsiteY9555" fmla="*/ 1444943 h 6858000"/>
              <a:gd name="connsiteX9556" fmla="*/ 5955424 w 12192000"/>
              <a:gd name="connsiteY9556" fmla="*/ 1439277 h 6858000"/>
              <a:gd name="connsiteX9557" fmla="*/ 5969451 w 12192000"/>
              <a:gd name="connsiteY9557" fmla="*/ 1426326 h 6858000"/>
              <a:gd name="connsiteX9558" fmla="*/ 5972403 w 12192000"/>
              <a:gd name="connsiteY9558" fmla="*/ 1409328 h 6858000"/>
              <a:gd name="connsiteX9559" fmla="*/ 5970189 w 12192000"/>
              <a:gd name="connsiteY9559" fmla="*/ 1398806 h 6858000"/>
              <a:gd name="connsiteX9560" fmla="*/ 5973880 w 12192000"/>
              <a:gd name="connsiteY9560" fmla="*/ 1389497 h 6858000"/>
              <a:gd name="connsiteX9561" fmla="*/ 5987907 w 12192000"/>
              <a:gd name="connsiteY9561" fmla="*/ 1381808 h 6858000"/>
              <a:gd name="connsiteX9562" fmla="*/ 5992336 w 12192000"/>
              <a:gd name="connsiteY9562" fmla="*/ 1385046 h 6858000"/>
              <a:gd name="connsiteX9563" fmla="*/ 6010054 w 12192000"/>
              <a:gd name="connsiteY9563" fmla="*/ 1379379 h 6858000"/>
              <a:gd name="connsiteX9564" fmla="*/ 6011530 w 12192000"/>
              <a:gd name="connsiteY9564" fmla="*/ 1376951 h 6858000"/>
              <a:gd name="connsiteX9565" fmla="*/ 6018174 w 12192000"/>
              <a:gd name="connsiteY9565" fmla="*/ 1365619 h 6858000"/>
              <a:gd name="connsiteX9566" fmla="*/ 6028510 w 12192000"/>
              <a:gd name="connsiteY9566" fmla="*/ 1358334 h 6858000"/>
              <a:gd name="connsiteX9567" fmla="*/ 6028510 w 12192000"/>
              <a:gd name="connsiteY9567" fmla="*/ 1357930 h 6858000"/>
              <a:gd name="connsiteX9568" fmla="*/ 6037369 w 12192000"/>
              <a:gd name="connsiteY9568" fmla="*/ 1357930 h 6858000"/>
              <a:gd name="connsiteX9569" fmla="*/ 6050658 w 12192000"/>
              <a:gd name="connsiteY9569" fmla="*/ 1362381 h 6858000"/>
              <a:gd name="connsiteX9570" fmla="*/ 6056563 w 12192000"/>
              <a:gd name="connsiteY9570" fmla="*/ 1361977 h 6858000"/>
              <a:gd name="connsiteX9571" fmla="*/ 6065422 w 12192000"/>
              <a:gd name="connsiteY9571" fmla="*/ 1364810 h 6858000"/>
              <a:gd name="connsiteX9572" fmla="*/ 6055825 w 12192000"/>
              <a:gd name="connsiteY9572" fmla="*/ 1359144 h 6858000"/>
              <a:gd name="connsiteX9573" fmla="*/ 6053610 w 12192000"/>
              <a:gd name="connsiteY9573" fmla="*/ 1359953 h 6858000"/>
              <a:gd name="connsiteX9574" fmla="*/ 6046228 w 12192000"/>
              <a:gd name="connsiteY9574" fmla="*/ 1353882 h 6858000"/>
              <a:gd name="connsiteX9575" fmla="*/ 6038107 w 12192000"/>
              <a:gd name="connsiteY9575" fmla="*/ 1353073 h 6858000"/>
              <a:gd name="connsiteX9576" fmla="*/ 6035154 w 12192000"/>
              <a:gd name="connsiteY9576" fmla="*/ 1349026 h 6858000"/>
              <a:gd name="connsiteX9577" fmla="*/ 6044013 w 12192000"/>
              <a:gd name="connsiteY9577" fmla="*/ 1345788 h 6858000"/>
              <a:gd name="connsiteX9578" fmla="*/ 6052134 w 12192000"/>
              <a:gd name="connsiteY9578" fmla="*/ 1349835 h 6858000"/>
              <a:gd name="connsiteX9579" fmla="*/ 6060255 w 12192000"/>
              <a:gd name="connsiteY9579" fmla="*/ 1357525 h 6858000"/>
              <a:gd name="connsiteX9580" fmla="*/ 6069851 w 12192000"/>
              <a:gd name="connsiteY9580" fmla="*/ 1357120 h 6858000"/>
              <a:gd name="connsiteX9581" fmla="*/ 6069114 w 12192000"/>
              <a:gd name="connsiteY9581" fmla="*/ 1352668 h 6858000"/>
              <a:gd name="connsiteX9582" fmla="*/ 6063945 w 12192000"/>
              <a:gd name="connsiteY9582" fmla="*/ 1352264 h 6858000"/>
              <a:gd name="connsiteX9583" fmla="*/ 6058778 w 12192000"/>
              <a:gd name="connsiteY9583" fmla="*/ 1347002 h 6858000"/>
              <a:gd name="connsiteX9584" fmla="*/ 6062469 w 12192000"/>
              <a:gd name="connsiteY9584" fmla="*/ 1344169 h 6858000"/>
              <a:gd name="connsiteX9585" fmla="*/ 6067637 w 12192000"/>
              <a:gd name="connsiteY9585" fmla="*/ 1339717 h 6858000"/>
              <a:gd name="connsiteX9586" fmla="*/ 6079449 w 12192000"/>
              <a:gd name="connsiteY9586" fmla="*/ 1339717 h 6858000"/>
              <a:gd name="connsiteX9587" fmla="*/ 6069114 w 12192000"/>
              <a:gd name="connsiteY9587" fmla="*/ 1337289 h 6858000"/>
              <a:gd name="connsiteX9588" fmla="*/ 6057302 w 12192000"/>
              <a:gd name="connsiteY9588" fmla="*/ 1327981 h 6858000"/>
              <a:gd name="connsiteX9589" fmla="*/ 6057302 w 12192000"/>
              <a:gd name="connsiteY9589" fmla="*/ 1320696 h 6858000"/>
              <a:gd name="connsiteX9590" fmla="*/ 6064684 w 12192000"/>
              <a:gd name="connsiteY9590" fmla="*/ 1315435 h 6858000"/>
              <a:gd name="connsiteX9591" fmla="*/ 6068375 w 12192000"/>
              <a:gd name="connsiteY9591" fmla="*/ 1310173 h 6858000"/>
              <a:gd name="connsiteX9592" fmla="*/ 6072066 w 12192000"/>
              <a:gd name="connsiteY9592" fmla="*/ 1302079 h 6858000"/>
              <a:gd name="connsiteX9593" fmla="*/ 6074281 w 12192000"/>
              <a:gd name="connsiteY9593" fmla="*/ 1292366 h 6858000"/>
              <a:gd name="connsiteX9594" fmla="*/ 6071328 w 12192000"/>
              <a:gd name="connsiteY9594" fmla="*/ 1281439 h 6858000"/>
              <a:gd name="connsiteX9595" fmla="*/ 6081663 w 12192000"/>
              <a:gd name="connsiteY9595" fmla="*/ 1274558 h 6858000"/>
              <a:gd name="connsiteX9596" fmla="*/ 6081663 w 12192000"/>
              <a:gd name="connsiteY9596" fmla="*/ 1263631 h 6858000"/>
              <a:gd name="connsiteX9597" fmla="*/ 6091999 w 12192000"/>
              <a:gd name="connsiteY9597" fmla="*/ 1259584 h 6858000"/>
              <a:gd name="connsiteX9598" fmla="*/ 6095690 w 12192000"/>
              <a:gd name="connsiteY9598" fmla="*/ 1262012 h 6858000"/>
              <a:gd name="connsiteX9599" fmla="*/ 6114146 w 12192000"/>
              <a:gd name="connsiteY9599" fmla="*/ 1253109 h 6858000"/>
              <a:gd name="connsiteX9600" fmla="*/ 6125220 w 12192000"/>
              <a:gd name="connsiteY9600" fmla="*/ 1241372 h 6858000"/>
              <a:gd name="connsiteX9601" fmla="*/ 6137770 w 12192000"/>
              <a:gd name="connsiteY9601" fmla="*/ 1241372 h 6858000"/>
              <a:gd name="connsiteX9602" fmla="*/ 6142938 w 12192000"/>
              <a:gd name="connsiteY9602" fmla="*/ 1238134 h 6858000"/>
              <a:gd name="connsiteX9603" fmla="*/ 6151058 w 12192000"/>
              <a:gd name="connsiteY9603" fmla="*/ 1241372 h 6858000"/>
              <a:gd name="connsiteX9604" fmla="*/ 6159917 w 12192000"/>
              <a:gd name="connsiteY9604" fmla="*/ 1234087 h 6858000"/>
              <a:gd name="connsiteX9605" fmla="*/ 6174683 w 12192000"/>
              <a:gd name="connsiteY9605" fmla="*/ 1232063 h 6858000"/>
              <a:gd name="connsiteX9606" fmla="*/ 6187970 w 12192000"/>
              <a:gd name="connsiteY9606" fmla="*/ 1238943 h 6858000"/>
              <a:gd name="connsiteX9607" fmla="*/ 6196091 w 12192000"/>
              <a:gd name="connsiteY9607" fmla="*/ 1245014 h 6858000"/>
              <a:gd name="connsiteX9608" fmla="*/ 6205688 w 12192000"/>
              <a:gd name="connsiteY9608" fmla="*/ 1247847 h 6858000"/>
              <a:gd name="connsiteX9609" fmla="*/ 6206427 w 12192000"/>
              <a:gd name="connsiteY9609" fmla="*/ 1248252 h 6858000"/>
              <a:gd name="connsiteX9610" fmla="*/ 6204212 w 12192000"/>
              <a:gd name="connsiteY9610" fmla="*/ 1239348 h 6858000"/>
              <a:gd name="connsiteX9611" fmla="*/ 6193139 w 12192000"/>
              <a:gd name="connsiteY9611" fmla="*/ 1237729 h 6858000"/>
              <a:gd name="connsiteX9612" fmla="*/ 6188709 w 12192000"/>
              <a:gd name="connsiteY9612" fmla="*/ 1229635 h 6858000"/>
              <a:gd name="connsiteX9613" fmla="*/ 6190924 w 12192000"/>
              <a:gd name="connsiteY9613" fmla="*/ 1220731 h 6858000"/>
              <a:gd name="connsiteX9614" fmla="*/ 6213071 w 12192000"/>
              <a:gd name="connsiteY9614" fmla="*/ 1215065 h 6858000"/>
              <a:gd name="connsiteX9615" fmla="*/ 6218977 w 12192000"/>
              <a:gd name="connsiteY9615" fmla="*/ 1212233 h 6858000"/>
              <a:gd name="connsiteX9616" fmla="*/ 6230050 w 12192000"/>
              <a:gd name="connsiteY9616" fmla="*/ 1219517 h 6858000"/>
              <a:gd name="connsiteX9617" fmla="*/ 6230050 w 12192000"/>
              <a:gd name="connsiteY9617" fmla="*/ 1230040 h 6858000"/>
              <a:gd name="connsiteX9618" fmla="*/ 6238171 w 12192000"/>
              <a:gd name="connsiteY9618" fmla="*/ 1238943 h 6858000"/>
              <a:gd name="connsiteX9619" fmla="*/ 6243339 w 12192000"/>
              <a:gd name="connsiteY9619" fmla="*/ 1234087 h 6858000"/>
              <a:gd name="connsiteX9620" fmla="*/ 6238909 w 12192000"/>
              <a:gd name="connsiteY9620" fmla="*/ 1226397 h 6858000"/>
              <a:gd name="connsiteX9621" fmla="*/ 6238909 w 12192000"/>
              <a:gd name="connsiteY9621" fmla="*/ 1219517 h 6858000"/>
              <a:gd name="connsiteX9622" fmla="*/ 6243339 w 12192000"/>
              <a:gd name="connsiteY9622" fmla="*/ 1217898 h 6858000"/>
              <a:gd name="connsiteX9623" fmla="*/ 6250721 w 12192000"/>
              <a:gd name="connsiteY9623" fmla="*/ 1223969 h 6858000"/>
              <a:gd name="connsiteX9624" fmla="*/ 6249983 w 12192000"/>
              <a:gd name="connsiteY9624" fmla="*/ 1234087 h 6858000"/>
              <a:gd name="connsiteX9625" fmla="*/ 6260319 w 12192000"/>
              <a:gd name="connsiteY9625" fmla="*/ 1245824 h 6858000"/>
              <a:gd name="connsiteX9626" fmla="*/ 6255889 w 12192000"/>
              <a:gd name="connsiteY9626" fmla="*/ 1236920 h 6858000"/>
              <a:gd name="connsiteX9627" fmla="*/ 6255889 w 12192000"/>
              <a:gd name="connsiteY9627" fmla="*/ 1223969 h 6858000"/>
              <a:gd name="connsiteX9628" fmla="*/ 6253675 w 12192000"/>
              <a:gd name="connsiteY9628" fmla="*/ 1216279 h 6858000"/>
              <a:gd name="connsiteX9629" fmla="*/ 6259580 w 12192000"/>
              <a:gd name="connsiteY9629" fmla="*/ 1206971 h 6858000"/>
              <a:gd name="connsiteX9630" fmla="*/ 6267701 w 12192000"/>
              <a:gd name="connsiteY9630" fmla="*/ 1205757 h 6858000"/>
              <a:gd name="connsiteX9631" fmla="*/ 6275821 w 12192000"/>
              <a:gd name="connsiteY9631" fmla="*/ 1209399 h 6858000"/>
              <a:gd name="connsiteX9632" fmla="*/ 6286157 w 12192000"/>
              <a:gd name="connsiteY9632" fmla="*/ 1205757 h 6858000"/>
              <a:gd name="connsiteX9633" fmla="*/ 6301660 w 12192000"/>
              <a:gd name="connsiteY9633" fmla="*/ 1221541 h 6858000"/>
              <a:gd name="connsiteX9634" fmla="*/ 6323808 w 12192000"/>
              <a:gd name="connsiteY9634" fmla="*/ 1225588 h 6858000"/>
              <a:gd name="connsiteX9635" fmla="*/ 6303137 w 12192000"/>
              <a:gd name="connsiteY9635" fmla="*/ 1217494 h 6858000"/>
              <a:gd name="connsiteX9636" fmla="*/ 6287634 w 12192000"/>
              <a:gd name="connsiteY9636" fmla="*/ 1202519 h 6858000"/>
              <a:gd name="connsiteX9637" fmla="*/ 6275083 w 12192000"/>
              <a:gd name="connsiteY9637" fmla="*/ 1201710 h 6858000"/>
              <a:gd name="connsiteX9638" fmla="*/ 6268439 w 12192000"/>
              <a:gd name="connsiteY9638" fmla="*/ 1198067 h 6858000"/>
              <a:gd name="connsiteX9639" fmla="*/ 6268439 w 12192000"/>
              <a:gd name="connsiteY9639" fmla="*/ 1191592 h 6858000"/>
              <a:gd name="connsiteX9640" fmla="*/ 6276560 w 12192000"/>
              <a:gd name="connsiteY9640" fmla="*/ 1185926 h 6858000"/>
              <a:gd name="connsiteX9641" fmla="*/ 6267701 w 12192000"/>
              <a:gd name="connsiteY9641" fmla="*/ 1180665 h 6858000"/>
              <a:gd name="connsiteX9642" fmla="*/ 6267701 w 12192000"/>
              <a:gd name="connsiteY9642" fmla="*/ 1170142 h 6858000"/>
              <a:gd name="connsiteX9643" fmla="*/ 6258842 w 12192000"/>
              <a:gd name="connsiteY9643" fmla="*/ 1173380 h 6858000"/>
              <a:gd name="connsiteX9644" fmla="*/ 6258104 w 12192000"/>
              <a:gd name="connsiteY9644" fmla="*/ 1165285 h 6858000"/>
              <a:gd name="connsiteX9645" fmla="*/ 6266963 w 12192000"/>
              <a:gd name="connsiteY9645" fmla="*/ 1165285 h 6858000"/>
              <a:gd name="connsiteX9646" fmla="*/ 6275821 w 12192000"/>
              <a:gd name="connsiteY9646" fmla="*/ 1162452 h 6858000"/>
              <a:gd name="connsiteX9647" fmla="*/ 6264748 w 12192000"/>
              <a:gd name="connsiteY9647" fmla="*/ 1152739 h 6858000"/>
              <a:gd name="connsiteX9648" fmla="*/ 6265486 w 12192000"/>
              <a:gd name="connsiteY9648" fmla="*/ 1146264 h 6858000"/>
              <a:gd name="connsiteX9649" fmla="*/ 6260319 w 12192000"/>
              <a:gd name="connsiteY9649" fmla="*/ 1145859 h 6858000"/>
              <a:gd name="connsiteX9650" fmla="*/ 6253675 w 12192000"/>
              <a:gd name="connsiteY9650" fmla="*/ 1141812 h 6858000"/>
              <a:gd name="connsiteX9651" fmla="*/ 6254413 w 12192000"/>
              <a:gd name="connsiteY9651" fmla="*/ 1134122 h 6858000"/>
              <a:gd name="connsiteX9652" fmla="*/ 6253675 w 12192000"/>
              <a:gd name="connsiteY9652" fmla="*/ 1132099 h 6858000"/>
              <a:gd name="connsiteX9653" fmla="*/ 6251460 w 12192000"/>
              <a:gd name="connsiteY9653" fmla="*/ 1125219 h 6858000"/>
              <a:gd name="connsiteX9654" fmla="*/ 6255889 w 12192000"/>
              <a:gd name="connsiteY9654" fmla="*/ 1122790 h 6858000"/>
              <a:gd name="connsiteX9655" fmla="*/ 6253675 w 12192000"/>
              <a:gd name="connsiteY9655" fmla="*/ 1108625 h 6858000"/>
              <a:gd name="connsiteX9656" fmla="*/ 6241862 w 12192000"/>
              <a:gd name="connsiteY9656" fmla="*/ 1099317 h 6858000"/>
              <a:gd name="connsiteX9657" fmla="*/ 6233742 w 12192000"/>
              <a:gd name="connsiteY9657" fmla="*/ 1103364 h 6858000"/>
              <a:gd name="connsiteX9658" fmla="*/ 6228574 w 12192000"/>
              <a:gd name="connsiteY9658" fmla="*/ 1099317 h 6858000"/>
              <a:gd name="connsiteX9659" fmla="*/ 6233742 w 12192000"/>
              <a:gd name="connsiteY9659" fmla="*/ 1085961 h 6858000"/>
              <a:gd name="connsiteX9660" fmla="*/ 6247768 w 12192000"/>
              <a:gd name="connsiteY9660" fmla="*/ 1080295 h 6858000"/>
              <a:gd name="connsiteX9661" fmla="*/ 6241862 w 12192000"/>
              <a:gd name="connsiteY9661" fmla="*/ 1075034 h 6858000"/>
              <a:gd name="connsiteX9662" fmla="*/ 6241862 w 12192000"/>
              <a:gd name="connsiteY9662" fmla="*/ 1064512 h 6858000"/>
              <a:gd name="connsiteX9663" fmla="*/ 6235219 w 12192000"/>
              <a:gd name="connsiteY9663" fmla="*/ 1061274 h 6858000"/>
              <a:gd name="connsiteX9664" fmla="*/ 6233003 w 12192000"/>
              <a:gd name="connsiteY9664" fmla="*/ 1049537 h 6858000"/>
              <a:gd name="connsiteX9665" fmla="*/ 6237433 w 12192000"/>
              <a:gd name="connsiteY9665" fmla="*/ 1048728 h 6858000"/>
              <a:gd name="connsiteX9666" fmla="*/ 6243339 w 12192000"/>
              <a:gd name="connsiteY9666" fmla="*/ 1053180 h 6858000"/>
              <a:gd name="connsiteX9667" fmla="*/ 6243339 w 12192000"/>
              <a:gd name="connsiteY9667" fmla="*/ 1044276 h 6858000"/>
              <a:gd name="connsiteX9668" fmla="*/ 6233003 w 12192000"/>
              <a:gd name="connsiteY9668" fmla="*/ 1036991 h 6858000"/>
              <a:gd name="connsiteX9669" fmla="*/ 6239648 w 12192000"/>
              <a:gd name="connsiteY9669" fmla="*/ 1030516 h 6858000"/>
              <a:gd name="connsiteX9670" fmla="*/ 6245554 w 12192000"/>
              <a:gd name="connsiteY9670" fmla="*/ 1033349 h 6858000"/>
              <a:gd name="connsiteX9671" fmla="*/ 6253675 w 12192000"/>
              <a:gd name="connsiteY9671" fmla="*/ 1033349 h 6858000"/>
              <a:gd name="connsiteX9672" fmla="*/ 6259580 w 12192000"/>
              <a:gd name="connsiteY9672" fmla="*/ 1039419 h 6858000"/>
              <a:gd name="connsiteX9673" fmla="*/ 6269178 w 12192000"/>
              <a:gd name="connsiteY9673" fmla="*/ 1032944 h 6858000"/>
              <a:gd name="connsiteX9674" fmla="*/ 6264748 w 12192000"/>
              <a:gd name="connsiteY9674" fmla="*/ 1026873 h 6858000"/>
              <a:gd name="connsiteX9675" fmla="*/ 6272131 w 12192000"/>
              <a:gd name="connsiteY9675" fmla="*/ 1017160 h 6858000"/>
              <a:gd name="connsiteX9676" fmla="*/ 6275083 w 12192000"/>
              <a:gd name="connsiteY9676" fmla="*/ 1017160 h 6858000"/>
              <a:gd name="connsiteX9677" fmla="*/ 6280251 w 12192000"/>
              <a:gd name="connsiteY9677" fmla="*/ 1025659 h 6858000"/>
              <a:gd name="connsiteX9678" fmla="*/ 6275083 w 12192000"/>
              <a:gd name="connsiteY9678" fmla="*/ 1030920 h 6858000"/>
              <a:gd name="connsiteX9679" fmla="*/ 6276560 w 12192000"/>
              <a:gd name="connsiteY9679" fmla="*/ 1034967 h 6858000"/>
              <a:gd name="connsiteX9680" fmla="*/ 6284680 w 12192000"/>
              <a:gd name="connsiteY9680" fmla="*/ 1033349 h 6858000"/>
              <a:gd name="connsiteX9681" fmla="*/ 6292063 w 12192000"/>
              <a:gd name="connsiteY9681" fmla="*/ 1036182 h 6858000"/>
              <a:gd name="connsiteX9682" fmla="*/ 6292801 w 12192000"/>
              <a:gd name="connsiteY9682" fmla="*/ 1033349 h 6858000"/>
              <a:gd name="connsiteX9683" fmla="*/ 6285419 w 12192000"/>
              <a:gd name="connsiteY9683" fmla="*/ 1024445 h 6858000"/>
              <a:gd name="connsiteX9684" fmla="*/ 6287634 w 12192000"/>
              <a:gd name="connsiteY9684" fmla="*/ 1020802 h 6858000"/>
              <a:gd name="connsiteX9685" fmla="*/ 6278775 w 12192000"/>
              <a:gd name="connsiteY9685" fmla="*/ 1010280 h 6858000"/>
              <a:gd name="connsiteX9686" fmla="*/ 6282466 w 12192000"/>
              <a:gd name="connsiteY9686" fmla="*/ 1007042 h 6858000"/>
              <a:gd name="connsiteX9687" fmla="*/ 6290586 w 12192000"/>
              <a:gd name="connsiteY9687" fmla="*/ 1008256 h 6858000"/>
              <a:gd name="connsiteX9688" fmla="*/ 6297969 w 12192000"/>
              <a:gd name="connsiteY9688" fmla="*/ 1005018 h 6858000"/>
              <a:gd name="connsiteX9689" fmla="*/ 6312734 w 12192000"/>
              <a:gd name="connsiteY9689" fmla="*/ 1004209 h 6858000"/>
              <a:gd name="connsiteX9690" fmla="*/ 6322331 w 12192000"/>
              <a:gd name="connsiteY9690" fmla="*/ 1009875 h 6858000"/>
              <a:gd name="connsiteX9691" fmla="*/ 6322331 w 12192000"/>
              <a:gd name="connsiteY9691" fmla="*/ 1019588 h 6858000"/>
              <a:gd name="connsiteX9692" fmla="*/ 6317901 w 12192000"/>
              <a:gd name="connsiteY9692" fmla="*/ 1024445 h 6858000"/>
              <a:gd name="connsiteX9693" fmla="*/ 6323070 w 12192000"/>
              <a:gd name="connsiteY9693" fmla="*/ 1025254 h 6858000"/>
              <a:gd name="connsiteX9694" fmla="*/ 6328237 w 12192000"/>
              <a:gd name="connsiteY9694" fmla="*/ 1032539 h 6858000"/>
              <a:gd name="connsiteX9695" fmla="*/ 6333405 w 12192000"/>
              <a:gd name="connsiteY9695" fmla="*/ 1038205 h 6858000"/>
              <a:gd name="connsiteX9696" fmla="*/ 6345216 w 12192000"/>
              <a:gd name="connsiteY9696" fmla="*/ 1038610 h 6858000"/>
              <a:gd name="connsiteX9697" fmla="*/ 6350385 w 12192000"/>
              <a:gd name="connsiteY9697" fmla="*/ 1034967 h 6858000"/>
              <a:gd name="connsiteX9698" fmla="*/ 6359244 w 12192000"/>
              <a:gd name="connsiteY9698" fmla="*/ 1043871 h 6858000"/>
              <a:gd name="connsiteX9699" fmla="*/ 6355552 w 12192000"/>
              <a:gd name="connsiteY9699" fmla="*/ 1051561 h 6858000"/>
              <a:gd name="connsiteX9700" fmla="*/ 6352599 w 12192000"/>
              <a:gd name="connsiteY9700" fmla="*/ 1056013 h 6858000"/>
              <a:gd name="connsiteX9701" fmla="*/ 6348908 w 12192000"/>
              <a:gd name="connsiteY9701" fmla="*/ 1054394 h 6858000"/>
              <a:gd name="connsiteX9702" fmla="*/ 6345216 w 12192000"/>
              <a:gd name="connsiteY9702" fmla="*/ 1056822 h 6858000"/>
              <a:gd name="connsiteX9703" fmla="*/ 6339311 w 12192000"/>
              <a:gd name="connsiteY9703" fmla="*/ 1050751 h 6858000"/>
              <a:gd name="connsiteX9704" fmla="*/ 6330452 w 12192000"/>
              <a:gd name="connsiteY9704" fmla="*/ 1051965 h 6858000"/>
              <a:gd name="connsiteX9705" fmla="*/ 6324546 w 12192000"/>
              <a:gd name="connsiteY9705" fmla="*/ 1057227 h 6858000"/>
              <a:gd name="connsiteX9706" fmla="*/ 6328975 w 12192000"/>
              <a:gd name="connsiteY9706" fmla="*/ 1065726 h 6858000"/>
              <a:gd name="connsiteX9707" fmla="*/ 6329713 w 12192000"/>
              <a:gd name="connsiteY9707" fmla="*/ 1078272 h 6858000"/>
              <a:gd name="connsiteX9708" fmla="*/ 6319378 w 12192000"/>
              <a:gd name="connsiteY9708" fmla="*/ 1081510 h 6858000"/>
              <a:gd name="connsiteX9709" fmla="*/ 6314949 w 12192000"/>
              <a:gd name="connsiteY9709" fmla="*/ 1079081 h 6858000"/>
              <a:gd name="connsiteX9710" fmla="*/ 6308304 w 12192000"/>
              <a:gd name="connsiteY9710" fmla="*/ 1086366 h 6858000"/>
              <a:gd name="connsiteX9711" fmla="*/ 6311995 w 12192000"/>
              <a:gd name="connsiteY9711" fmla="*/ 1089604 h 6858000"/>
              <a:gd name="connsiteX9712" fmla="*/ 6292801 w 12192000"/>
              <a:gd name="connsiteY9712" fmla="*/ 1098508 h 6858000"/>
              <a:gd name="connsiteX9713" fmla="*/ 6292801 w 12192000"/>
              <a:gd name="connsiteY9713" fmla="*/ 1104983 h 6858000"/>
              <a:gd name="connsiteX9714" fmla="*/ 6297231 w 12192000"/>
              <a:gd name="connsiteY9714" fmla="*/ 1107007 h 6858000"/>
              <a:gd name="connsiteX9715" fmla="*/ 6296493 w 12192000"/>
              <a:gd name="connsiteY9715" fmla="*/ 1113887 h 6858000"/>
              <a:gd name="connsiteX9716" fmla="*/ 6291325 w 12192000"/>
              <a:gd name="connsiteY9716" fmla="*/ 1118339 h 6858000"/>
              <a:gd name="connsiteX9717" fmla="*/ 6290586 w 12192000"/>
              <a:gd name="connsiteY9717" fmla="*/ 1124814 h 6858000"/>
              <a:gd name="connsiteX9718" fmla="*/ 6294278 w 12192000"/>
              <a:gd name="connsiteY9718" fmla="*/ 1124814 h 6858000"/>
              <a:gd name="connsiteX9719" fmla="*/ 6300922 w 12192000"/>
              <a:gd name="connsiteY9719" fmla="*/ 1130885 h 6858000"/>
              <a:gd name="connsiteX9720" fmla="*/ 6298708 w 12192000"/>
              <a:gd name="connsiteY9720" fmla="*/ 1136551 h 6858000"/>
              <a:gd name="connsiteX9721" fmla="*/ 6299445 w 12192000"/>
              <a:gd name="connsiteY9721" fmla="*/ 1136955 h 6858000"/>
              <a:gd name="connsiteX9722" fmla="*/ 6309042 w 12192000"/>
              <a:gd name="connsiteY9722" fmla="*/ 1146669 h 6858000"/>
              <a:gd name="connsiteX9723" fmla="*/ 6318640 w 12192000"/>
              <a:gd name="connsiteY9723" fmla="*/ 1147478 h 6858000"/>
              <a:gd name="connsiteX9724" fmla="*/ 6313472 w 12192000"/>
              <a:gd name="connsiteY9724" fmla="*/ 1158001 h 6858000"/>
              <a:gd name="connsiteX9725" fmla="*/ 6308304 w 12192000"/>
              <a:gd name="connsiteY9725" fmla="*/ 1162452 h 6858000"/>
              <a:gd name="connsiteX9726" fmla="*/ 6311257 w 12192000"/>
              <a:gd name="connsiteY9726" fmla="*/ 1167714 h 6858000"/>
              <a:gd name="connsiteX9727" fmla="*/ 6318640 w 12192000"/>
              <a:gd name="connsiteY9727" fmla="*/ 1170142 h 6858000"/>
              <a:gd name="connsiteX9728" fmla="*/ 6322331 w 12192000"/>
              <a:gd name="connsiteY9728" fmla="*/ 1177427 h 6858000"/>
              <a:gd name="connsiteX9729" fmla="*/ 6329713 w 12192000"/>
              <a:gd name="connsiteY9729" fmla="*/ 1172570 h 6858000"/>
              <a:gd name="connsiteX9730" fmla="*/ 6331929 w 12192000"/>
              <a:gd name="connsiteY9730" fmla="*/ 1167714 h 6858000"/>
              <a:gd name="connsiteX9731" fmla="*/ 6337096 w 12192000"/>
              <a:gd name="connsiteY9731" fmla="*/ 1164881 h 6858000"/>
              <a:gd name="connsiteX9732" fmla="*/ 6340787 w 12192000"/>
              <a:gd name="connsiteY9732" fmla="*/ 1169737 h 6858000"/>
              <a:gd name="connsiteX9733" fmla="*/ 6353337 w 12192000"/>
              <a:gd name="connsiteY9733" fmla="*/ 1178236 h 6858000"/>
              <a:gd name="connsiteX9734" fmla="*/ 6356290 w 12192000"/>
              <a:gd name="connsiteY9734" fmla="*/ 1174999 h 6858000"/>
              <a:gd name="connsiteX9735" fmla="*/ 6363672 w 12192000"/>
              <a:gd name="connsiteY9735" fmla="*/ 1169333 h 6858000"/>
              <a:gd name="connsiteX9736" fmla="*/ 6368102 w 12192000"/>
              <a:gd name="connsiteY9736" fmla="*/ 1171356 h 6858000"/>
              <a:gd name="connsiteX9737" fmla="*/ 6368102 w 12192000"/>
              <a:gd name="connsiteY9737" fmla="*/ 1179046 h 6858000"/>
              <a:gd name="connsiteX9738" fmla="*/ 6361458 w 12192000"/>
              <a:gd name="connsiteY9738" fmla="*/ 1186331 h 6858000"/>
              <a:gd name="connsiteX9739" fmla="*/ 6355552 w 12192000"/>
              <a:gd name="connsiteY9739" fmla="*/ 1185521 h 6858000"/>
              <a:gd name="connsiteX9740" fmla="*/ 6346693 w 12192000"/>
              <a:gd name="connsiteY9740" fmla="*/ 1190782 h 6858000"/>
              <a:gd name="connsiteX9741" fmla="*/ 6359244 w 12192000"/>
              <a:gd name="connsiteY9741" fmla="*/ 1194425 h 6858000"/>
              <a:gd name="connsiteX9742" fmla="*/ 6363672 w 12192000"/>
              <a:gd name="connsiteY9742" fmla="*/ 1192401 h 6858000"/>
              <a:gd name="connsiteX9743" fmla="*/ 6372531 w 12192000"/>
              <a:gd name="connsiteY9743" fmla="*/ 1193211 h 6858000"/>
              <a:gd name="connsiteX9744" fmla="*/ 6376223 w 12192000"/>
              <a:gd name="connsiteY9744" fmla="*/ 1198472 h 6858000"/>
              <a:gd name="connsiteX9745" fmla="*/ 6386559 w 12192000"/>
              <a:gd name="connsiteY9745" fmla="*/ 1197663 h 6858000"/>
              <a:gd name="connsiteX9746" fmla="*/ 6388035 w 12192000"/>
              <a:gd name="connsiteY9746" fmla="*/ 1190782 h 6858000"/>
              <a:gd name="connsiteX9747" fmla="*/ 6394679 w 12192000"/>
              <a:gd name="connsiteY9747" fmla="*/ 1182283 h 6858000"/>
              <a:gd name="connsiteX9748" fmla="*/ 6413135 w 12192000"/>
              <a:gd name="connsiteY9748" fmla="*/ 1179450 h 6858000"/>
              <a:gd name="connsiteX9749" fmla="*/ 6413874 w 12192000"/>
              <a:gd name="connsiteY9749" fmla="*/ 1175404 h 6858000"/>
              <a:gd name="connsiteX9750" fmla="*/ 6423470 w 12192000"/>
              <a:gd name="connsiteY9750" fmla="*/ 1170547 h 6858000"/>
              <a:gd name="connsiteX9751" fmla="*/ 6424947 w 12192000"/>
              <a:gd name="connsiteY9751" fmla="*/ 1166095 h 6858000"/>
              <a:gd name="connsiteX9752" fmla="*/ 6429377 w 12192000"/>
              <a:gd name="connsiteY9752" fmla="*/ 1164071 h 6858000"/>
              <a:gd name="connsiteX9753" fmla="*/ 6441926 w 12192000"/>
              <a:gd name="connsiteY9753" fmla="*/ 1165285 h 6858000"/>
              <a:gd name="connsiteX9754" fmla="*/ 6431591 w 12192000"/>
              <a:gd name="connsiteY9754" fmla="*/ 1168928 h 6858000"/>
              <a:gd name="connsiteX9755" fmla="*/ 6427900 w 12192000"/>
              <a:gd name="connsiteY9755" fmla="*/ 1172570 h 6858000"/>
              <a:gd name="connsiteX9756" fmla="*/ 6426423 w 12192000"/>
              <a:gd name="connsiteY9756" fmla="*/ 1171356 h 6858000"/>
              <a:gd name="connsiteX9757" fmla="*/ 6421256 w 12192000"/>
              <a:gd name="connsiteY9757" fmla="*/ 1176213 h 6858000"/>
              <a:gd name="connsiteX9758" fmla="*/ 6424947 w 12192000"/>
              <a:gd name="connsiteY9758" fmla="*/ 1179855 h 6858000"/>
              <a:gd name="connsiteX9759" fmla="*/ 6435282 w 12192000"/>
              <a:gd name="connsiteY9759" fmla="*/ 1172975 h 6858000"/>
              <a:gd name="connsiteX9760" fmla="*/ 6445618 w 12192000"/>
              <a:gd name="connsiteY9760" fmla="*/ 1172166 h 6858000"/>
              <a:gd name="connsiteX9761" fmla="*/ 6450047 w 12192000"/>
              <a:gd name="connsiteY9761" fmla="*/ 1170142 h 6858000"/>
              <a:gd name="connsiteX9762" fmla="*/ 6453738 w 12192000"/>
              <a:gd name="connsiteY9762" fmla="*/ 1174999 h 6858000"/>
              <a:gd name="connsiteX9763" fmla="*/ 6462597 w 12192000"/>
              <a:gd name="connsiteY9763" fmla="*/ 1176213 h 6858000"/>
              <a:gd name="connsiteX9764" fmla="*/ 6475148 w 12192000"/>
              <a:gd name="connsiteY9764" fmla="*/ 1187545 h 6858000"/>
              <a:gd name="connsiteX9765" fmla="*/ 6484744 w 12192000"/>
              <a:gd name="connsiteY9765" fmla="*/ 1185926 h 6858000"/>
              <a:gd name="connsiteX9766" fmla="*/ 6490651 w 12192000"/>
              <a:gd name="connsiteY9766" fmla="*/ 1194020 h 6858000"/>
              <a:gd name="connsiteX9767" fmla="*/ 6489174 w 12192000"/>
              <a:gd name="connsiteY9767" fmla="*/ 1202519 h 6858000"/>
              <a:gd name="connsiteX9768" fmla="*/ 6498033 w 12192000"/>
              <a:gd name="connsiteY9768" fmla="*/ 1209399 h 6858000"/>
              <a:gd name="connsiteX9769" fmla="*/ 6506154 w 12192000"/>
              <a:gd name="connsiteY9769" fmla="*/ 1208185 h 6858000"/>
              <a:gd name="connsiteX9770" fmla="*/ 6512060 w 12192000"/>
              <a:gd name="connsiteY9770" fmla="*/ 1213042 h 6858000"/>
              <a:gd name="connsiteX9771" fmla="*/ 6520918 w 12192000"/>
              <a:gd name="connsiteY9771" fmla="*/ 1212637 h 6858000"/>
              <a:gd name="connsiteX9772" fmla="*/ 6526087 w 12192000"/>
              <a:gd name="connsiteY9772" fmla="*/ 1212233 h 6858000"/>
              <a:gd name="connsiteX9773" fmla="*/ 6525348 w 12192000"/>
              <a:gd name="connsiteY9773" fmla="*/ 1207780 h 6858000"/>
              <a:gd name="connsiteX9774" fmla="*/ 6529040 w 12192000"/>
              <a:gd name="connsiteY9774" fmla="*/ 1206162 h 6858000"/>
              <a:gd name="connsiteX9775" fmla="*/ 6532730 w 12192000"/>
              <a:gd name="connsiteY9775" fmla="*/ 1194830 h 6858000"/>
              <a:gd name="connsiteX9776" fmla="*/ 6537899 w 12192000"/>
              <a:gd name="connsiteY9776" fmla="*/ 1183902 h 6858000"/>
              <a:gd name="connsiteX9777" fmla="*/ 6554139 w 12192000"/>
              <a:gd name="connsiteY9777" fmla="*/ 1182688 h 6858000"/>
              <a:gd name="connsiteX9778" fmla="*/ 6577025 w 12192000"/>
              <a:gd name="connsiteY9778" fmla="*/ 1170951 h 6858000"/>
              <a:gd name="connsiteX9779" fmla="*/ 6592528 w 12192000"/>
              <a:gd name="connsiteY9779" fmla="*/ 1170547 h 6858000"/>
              <a:gd name="connsiteX9780" fmla="*/ 6592528 w 12192000"/>
              <a:gd name="connsiteY9780" fmla="*/ 1163262 h 6858000"/>
              <a:gd name="connsiteX9781" fmla="*/ 6602125 w 12192000"/>
              <a:gd name="connsiteY9781" fmla="*/ 1153953 h 6858000"/>
              <a:gd name="connsiteX9782" fmla="*/ 6616152 w 12192000"/>
              <a:gd name="connsiteY9782" fmla="*/ 1153549 h 6858000"/>
              <a:gd name="connsiteX9783" fmla="*/ 6625011 w 12192000"/>
              <a:gd name="connsiteY9783" fmla="*/ 1142217 h 6858000"/>
              <a:gd name="connsiteX9784" fmla="*/ 6639776 w 12192000"/>
              <a:gd name="connsiteY9784" fmla="*/ 1136955 h 6858000"/>
              <a:gd name="connsiteX9785" fmla="*/ 6653802 w 12192000"/>
              <a:gd name="connsiteY9785" fmla="*/ 1138170 h 6858000"/>
              <a:gd name="connsiteX9786" fmla="*/ 6673735 w 12192000"/>
              <a:gd name="connsiteY9786" fmla="*/ 1128456 h 6858000"/>
              <a:gd name="connsiteX9787" fmla="*/ 6698835 w 12192000"/>
              <a:gd name="connsiteY9787" fmla="*/ 1134527 h 6858000"/>
              <a:gd name="connsiteX9788" fmla="*/ 6712862 w 12192000"/>
              <a:gd name="connsiteY9788" fmla="*/ 1140598 h 6858000"/>
              <a:gd name="connsiteX9789" fmla="*/ 6712862 w 12192000"/>
              <a:gd name="connsiteY9789" fmla="*/ 1143836 h 6858000"/>
              <a:gd name="connsiteX9790" fmla="*/ 6706956 w 12192000"/>
              <a:gd name="connsiteY9790" fmla="*/ 1140598 h 6858000"/>
              <a:gd name="connsiteX9791" fmla="*/ 6695882 w 12192000"/>
              <a:gd name="connsiteY9791" fmla="*/ 1139384 h 6858000"/>
              <a:gd name="connsiteX9792" fmla="*/ 6692191 w 12192000"/>
              <a:gd name="connsiteY9792" fmla="*/ 1147073 h 6858000"/>
              <a:gd name="connsiteX9793" fmla="*/ 6697359 w 12192000"/>
              <a:gd name="connsiteY9793" fmla="*/ 1157596 h 6858000"/>
              <a:gd name="connsiteX9794" fmla="*/ 6718768 w 12192000"/>
              <a:gd name="connsiteY9794" fmla="*/ 1163262 h 6858000"/>
              <a:gd name="connsiteX9795" fmla="*/ 6737224 w 12192000"/>
              <a:gd name="connsiteY9795" fmla="*/ 1155168 h 6858000"/>
              <a:gd name="connsiteX9796" fmla="*/ 6747559 w 12192000"/>
              <a:gd name="connsiteY9796" fmla="*/ 1145454 h 6858000"/>
              <a:gd name="connsiteX9797" fmla="*/ 6751989 w 12192000"/>
              <a:gd name="connsiteY9797" fmla="*/ 1145454 h 6858000"/>
              <a:gd name="connsiteX9798" fmla="*/ 6738700 w 12192000"/>
              <a:gd name="connsiteY9798" fmla="*/ 1157596 h 6858000"/>
              <a:gd name="connsiteX9799" fmla="*/ 6724674 w 12192000"/>
              <a:gd name="connsiteY9799" fmla="*/ 1164881 h 6858000"/>
              <a:gd name="connsiteX9800" fmla="*/ 6728365 w 12192000"/>
              <a:gd name="connsiteY9800" fmla="*/ 1168118 h 6858000"/>
              <a:gd name="connsiteX9801" fmla="*/ 6742392 w 12192000"/>
              <a:gd name="connsiteY9801" fmla="*/ 1164881 h 6858000"/>
              <a:gd name="connsiteX9802" fmla="*/ 6759371 w 12192000"/>
              <a:gd name="connsiteY9802" fmla="*/ 1151120 h 6858000"/>
              <a:gd name="connsiteX9803" fmla="*/ 6765277 w 12192000"/>
              <a:gd name="connsiteY9803" fmla="*/ 1149097 h 6858000"/>
              <a:gd name="connsiteX9804" fmla="*/ 6828766 w 12192000"/>
              <a:gd name="connsiteY9804" fmla="*/ 1152335 h 6858000"/>
              <a:gd name="connsiteX9805" fmla="*/ 6884111 w 12192000"/>
              <a:gd name="connsiteY9805" fmla="*/ 1147221 h 6858000"/>
              <a:gd name="connsiteX9806" fmla="*/ 6884134 w 12192000"/>
              <a:gd name="connsiteY9806" fmla="*/ 1147478 h 6858000"/>
              <a:gd name="connsiteX9807" fmla="*/ 6894470 w 12192000"/>
              <a:gd name="connsiteY9807" fmla="*/ 1146264 h 6858000"/>
              <a:gd name="connsiteX9808" fmla="*/ 6884111 w 12192000"/>
              <a:gd name="connsiteY9808" fmla="*/ 1147221 h 6858000"/>
              <a:gd name="connsiteX9809" fmla="*/ 6882658 w 12192000"/>
              <a:gd name="connsiteY9809" fmla="*/ 1131289 h 6858000"/>
              <a:gd name="connsiteX9810" fmla="*/ 6888564 w 12192000"/>
              <a:gd name="connsiteY9810" fmla="*/ 1124005 h 6858000"/>
              <a:gd name="connsiteX9811" fmla="*/ 6883396 w 12192000"/>
              <a:gd name="connsiteY9811" fmla="*/ 1119148 h 6858000"/>
              <a:gd name="connsiteX9812" fmla="*/ 6877490 w 12192000"/>
              <a:gd name="connsiteY9812" fmla="*/ 1117529 h 6858000"/>
              <a:gd name="connsiteX9813" fmla="*/ 6875275 w 12192000"/>
              <a:gd name="connsiteY9813" fmla="*/ 1108625 h 6858000"/>
              <a:gd name="connsiteX9814" fmla="*/ 6868631 w 12192000"/>
              <a:gd name="connsiteY9814" fmla="*/ 1105388 h 6858000"/>
              <a:gd name="connsiteX9815" fmla="*/ 6850175 w 12192000"/>
              <a:gd name="connsiteY9815" fmla="*/ 1109435 h 6858000"/>
              <a:gd name="connsiteX9816" fmla="*/ 6837625 w 12192000"/>
              <a:gd name="connsiteY9816" fmla="*/ 1103364 h 6858000"/>
              <a:gd name="connsiteX9817" fmla="*/ 6824337 w 12192000"/>
              <a:gd name="connsiteY9817" fmla="*/ 1086366 h 6858000"/>
              <a:gd name="connsiteX9818" fmla="*/ 6807357 w 12192000"/>
              <a:gd name="connsiteY9818" fmla="*/ 1089604 h 6858000"/>
              <a:gd name="connsiteX9819" fmla="*/ 6804404 w 12192000"/>
              <a:gd name="connsiteY9819" fmla="*/ 1088390 h 6858000"/>
              <a:gd name="connsiteX9820" fmla="*/ 6808834 w 12192000"/>
              <a:gd name="connsiteY9820" fmla="*/ 1081510 h 6858000"/>
              <a:gd name="connsiteX9821" fmla="*/ 6805142 w 12192000"/>
              <a:gd name="connsiteY9821" fmla="*/ 1070178 h 6858000"/>
              <a:gd name="connsiteX9822" fmla="*/ 6804404 w 12192000"/>
              <a:gd name="connsiteY9822" fmla="*/ 1056417 h 6858000"/>
              <a:gd name="connsiteX9823" fmla="*/ 6804404 w 12192000"/>
              <a:gd name="connsiteY9823" fmla="*/ 1054798 h 6858000"/>
              <a:gd name="connsiteX9824" fmla="*/ 6798498 w 12192000"/>
              <a:gd name="connsiteY9824" fmla="*/ 1049537 h 6858000"/>
              <a:gd name="connsiteX9825" fmla="*/ 6792592 w 12192000"/>
              <a:gd name="connsiteY9825" fmla="*/ 1027683 h 6858000"/>
              <a:gd name="connsiteX9826" fmla="*/ 6799975 w 12192000"/>
              <a:gd name="connsiteY9826" fmla="*/ 1021612 h 6858000"/>
              <a:gd name="connsiteX9827" fmla="*/ 6799236 w 12192000"/>
              <a:gd name="connsiteY9827" fmla="*/ 1012708 h 6858000"/>
              <a:gd name="connsiteX9828" fmla="*/ 6799975 w 12192000"/>
              <a:gd name="connsiteY9828" fmla="*/ 1003804 h 6858000"/>
              <a:gd name="connsiteX9829" fmla="*/ 6813263 w 12192000"/>
              <a:gd name="connsiteY9829" fmla="*/ 989639 h 6858000"/>
              <a:gd name="connsiteX9830" fmla="*/ 6813263 w 12192000"/>
              <a:gd name="connsiteY9830" fmla="*/ 973451 h 6858000"/>
              <a:gd name="connsiteX9831" fmla="*/ 6816954 w 12192000"/>
              <a:gd name="connsiteY9831" fmla="*/ 975070 h 6858000"/>
              <a:gd name="connsiteX9832" fmla="*/ 6816216 w 12192000"/>
              <a:gd name="connsiteY9832" fmla="*/ 965761 h 6858000"/>
              <a:gd name="connsiteX9833" fmla="*/ 6823598 w 12192000"/>
              <a:gd name="connsiteY9833" fmla="*/ 955239 h 6858000"/>
              <a:gd name="connsiteX9834" fmla="*/ 6833934 w 12192000"/>
              <a:gd name="connsiteY9834" fmla="*/ 954429 h 6858000"/>
              <a:gd name="connsiteX9835" fmla="*/ 6838363 w 12192000"/>
              <a:gd name="connsiteY9835" fmla="*/ 950382 h 6858000"/>
              <a:gd name="connsiteX9836" fmla="*/ 6852390 w 12192000"/>
              <a:gd name="connsiteY9836" fmla="*/ 947144 h 6858000"/>
              <a:gd name="connsiteX9837" fmla="*/ 6861249 w 12192000"/>
              <a:gd name="connsiteY9837" fmla="*/ 939050 h 6858000"/>
              <a:gd name="connsiteX9838" fmla="*/ 6865678 w 12192000"/>
              <a:gd name="connsiteY9838" fmla="*/ 938645 h 6858000"/>
              <a:gd name="connsiteX9839" fmla="*/ 6866417 w 12192000"/>
              <a:gd name="connsiteY9839" fmla="*/ 952406 h 6858000"/>
              <a:gd name="connsiteX9840" fmla="*/ 6889302 w 12192000"/>
              <a:gd name="connsiteY9840" fmla="*/ 975070 h 6858000"/>
              <a:gd name="connsiteX9841" fmla="*/ 6890779 w 12192000"/>
              <a:gd name="connsiteY9841" fmla="*/ 983164 h 6858000"/>
              <a:gd name="connsiteX9842" fmla="*/ 6902591 w 12192000"/>
              <a:gd name="connsiteY9842" fmla="*/ 993686 h 6858000"/>
              <a:gd name="connsiteX9843" fmla="*/ 6914402 w 12192000"/>
              <a:gd name="connsiteY9843" fmla="*/ 993686 h 6858000"/>
              <a:gd name="connsiteX9844" fmla="*/ 6929906 w 12192000"/>
              <a:gd name="connsiteY9844" fmla="*/ 977903 h 6858000"/>
              <a:gd name="connsiteX9845" fmla="*/ 6935811 w 12192000"/>
              <a:gd name="connsiteY9845" fmla="*/ 962119 h 6858000"/>
              <a:gd name="connsiteX9846" fmla="*/ 6931382 w 12192000"/>
              <a:gd name="connsiteY9846" fmla="*/ 941883 h 6858000"/>
              <a:gd name="connsiteX9847" fmla="*/ 6931382 w 12192000"/>
              <a:gd name="connsiteY9847" fmla="*/ 925290 h 6858000"/>
              <a:gd name="connsiteX9848" fmla="*/ 6936550 w 12192000"/>
              <a:gd name="connsiteY9848" fmla="*/ 901412 h 6858000"/>
              <a:gd name="connsiteX9849" fmla="*/ 6932858 w 12192000"/>
              <a:gd name="connsiteY9849" fmla="*/ 894531 h 6858000"/>
              <a:gd name="connsiteX9850" fmla="*/ 6923261 w 12192000"/>
              <a:gd name="connsiteY9850" fmla="*/ 901816 h 6858000"/>
              <a:gd name="connsiteX9851" fmla="*/ 6922523 w 12192000"/>
              <a:gd name="connsiteY9851" fmla="*/ 909506 h 6858000"/>
              <a:gd name="connsiteX9852" fmla="*/ 6917355 w 12192000"/>
              <a:gd name="connsiteY9852" fmla="*/ 910720 h 6858000"/>
              <a:gd name="connsiteX9853" fmla="*/ 6903329 w 12192000"/>
              <a:gd name="connsiteY9853" fmla="*/ 898983 h 6858000"/>
              <a:gd name="connsiteX9854" fmla="*/ 6895208 w 12192000"/>
              <a:gd name="connsiteY9854" fmla="*/ 886842 h 6858000"/>
              <a:gd name="connsiteX9855" fmla="*/ 6894470 w 12192000"/>
              <a:gd name="connsiteY9855" fmla="*/ 875105 h 6858000"/>
              <a:gd name="connsiteX9856" fmla="*/ 6901852 w 12192000"/>
              <a:gd name="connsiteY9856" fmla="*/ 874296 h 6858000"/>
              <a:gd name="connsiteX9857" fmla="*/ 6906282 w 12192000"/>
              <a:gd name="connsiteY9857" fmla="*/ 867820 h 6858000"/>
              <a:gd name="connsiteX9858" fmla="*/ 6897423 w 12192000"/>
              <a:gd name="connsiteY9858" fmla="*/ 867011 h 6858000"/>
              <a:gd name="connsiteX9859" fmla="*/ 6893732 w 12192000"/>
              <a:gd name="connsiteY9859" fmla="*/ 869439 h 6858000"/>
              <a:gd name="connsiteX9860" fmla="*/ 6887087 w 12192000"/>
              <a:gd name="connsiteY9860" fmla="*/ 868630 h 6858000"/>
              <a:gd name="connsiteX9861" fmla="*/ 6887087 w 12192000"/>
              <a:gd name="connsiteY9861" fmla="*/ 839490 h 6858000"/>
              <a:gd name="connsiteX9862" fmla="*/ 6892255 w 12192000"/>
              <a:gd name="connsiteY9862" fmla="*/ 830587 h 6858000"/>
              <a:gd name="connsiteX9863" fmla="*/ 6908496 w 12192000"/>
              <a:gd name="connsiteY9863" fmla="*/ 824516 h 6858000"/>
              <a:gd name="connsiteX9864" fmla="*/ 6915141 w 12192000"/>
              <a:gd name="connsiteY9864" fmla="*/ 825730 h 6858000"/>
              <a:gd name="connsiteX9865" fmla="*/ 6916617 w 12192000"/>
              <a:gd name="connsiteY9865" fmla="*/ 818040 h 6858000"/>
              <a:gd name="connsiteX9866" fmla="*/ 6926214 w 12192000"/>
              <a:gd name="connsiteY9866" fmla="*/ 815207 h 6858000"/>
              <a:gd name="connsiteX9867" fmla="*/ 6935073 w 12192000"/>
              <a:gd name="connsiteY9867" fmla="*/ 816422 h 6858000"/>
              <a:gd name="connsiteX9868" fmla="*/ 6938026 w 12192000"/>
              <a:gd name="connsiteY9868" fmla="*/ 807518 h 6858000"/>
              <a:gd name="connsiteX9869" fmla="*/ 6940979 w 12192000"/>
              <a:gd name="connsiteY9869" fmla="*/ 811565 h 6858000"/>
              <a:gd name="connsiteX9870" fmla="*/ 6958697 w 12192000"/>
              <a:gd name="connsiteY9870" fmla="*/ 812374 h 6858000"/>
              <a:gd name="connsiteX9871" fmla="*/ 6963126 w 12192000"/>
              <a:gd name="connsiteY9871" fmla="*/ 815207 h 6858000"/>
              <a:gd name="connsiteX9872" fmla="*/ 6972723 w 12192000"/>
              <a:gd name="connsiteY9872" fmla="*/ 809541 h 6858000"/>
              <a:gd name="connsiteX9873" fmla="*/ 6966817 w 12192000"/>
              <a:gd name="connsiteY9873" fmla="*/ 805090 h 6858000"/>
              <a:gd name="connsiteX9874" fmla="*/ 6966817 w 12192000"/>
              <a:gd name="connsiteY9874" fmla="*/ 801042 h 6858000"/>
              <a:gd name="connsiteX9875" fmla="*/ 6973462 w 12192000"/>
              <a:gd name="connsiteY9875" fmla="*/ 802257 h 6858000"/>
              <a:gd name="connsiteX9876" fmla="*/ 6974200 w 12192000"/>
              <a:gd name="connsiteY9876" fmla="*/ 795781 h 6858000"/>
              <a:gd name="connsiteX9877" fmla="*/ 6983797 w 12192000"/>
              <a:gd name="connsiteY9877" fmla="*/ 804280 h 6858000"/>
              <a:gd name="connsiteX9878" fmla="*/ 6992656 w 12192000"/>
              <a:gd name="connsiteY9878" fmla="*/ 802257 h 6858000"/>
              <a:gd name="connsiteX9879" fmla="*/ 7002253 w 12192000"/>
              <a:gd name="connsiteY9879" fmla="*/ 806708 h 6858000"/>
              <a:gd name="connsiteX9880" fmla="*/ 7020709 w 12192000"/>
              <a:gd name="connsiteY9880" fmla="*/ 806304 h 6858000"/>
              <a:gd name="connsiteX9881" fmla="*/ 7038427 w 12192000"/>
              <a:gd name="connsiteY9881" fmla="*/ 816826 h 6858000"/>
              <a:gd name="connsiteX9882" fmla="*/ 7078292 w 12192000"/>
              <a:gd name="connsiteY9882" fmla="*/ 817636 h 6858000"/>
              <a:gd name="connsiteX9883" fmla="*/ 7079769 w 12192000"/>
              <a:gd name="connsiteY9883" fmla="*/ 813589 h 6858000"/>
              <a:gd name="connsiteX9884" fmla="*/ 7079769 w 12192000"/>
              <a:gd name="connsiteY9884" fmla="*/ 813993 h 6858000"/>
              <a:gd name="connsiteX9885" fmla="*/ 7084198 w 12192000"/>
              <a:gd name="connsiteY9885" fmla="*/ 820873 h 6858000"/>
              <a:gd name="connsiteX9886" fmla="*/ 7079769 w 12192000"/>
              <a:gd name="connsiteY9886" fmla="*/ 813589 h 6858000"/>
              <a:gd name="connsiteX9887" fmla="*/ 7079769 w 12192000"/>
              <a:gd name="connsiteY9887" fmla="*/ 813184 h 6858000"/>
              <a:gd name="connsiteX9888" fmla="*/ 7082722 w 12192000"/>
              <a:gd name="connsiteY9888" fmla="*/ 803066 h 6858000"/>
              <a:gd name="connsiteX9889" fmla="*/ 7078292 w 12192000"/>
              <a:gd name="connsiteY9889" fmla="*/ 796186 h 6858000"/>
              <a:gd name="connsiteX9890" fmla="*/ 7078292 w 12192000"/>
              <a:gd name="connsiteY9890" fmla="*/ 790925 h 6858000"/>
              <a:gd name="connsiteX9891" fmla="*/ 7082722 w 12192000"/>
              <a:gd name="connsiteY9891" fmla="*/ 789306 h 6858000"/>
              <a:gd name="connsiteX9892" fmla="*/ 7087151 w 12192000"/>
              <a:gd name="connsiteY9892" fmla="*/ 796995 h 6858000"/>
              <a:gd name="connsiteX9893" fmla="*/ 7096010 w 12192000"/>
              <a:gd name="connsiteY9893" fmla="*/ 794162 h 6858000"/>
              <a:gd name="connsiteX9894" fmla="*/ 7095272 w 12192000"/>
              <a:gd name="connsiteY9894" fmla="*/ 785258 h 6858000"/>
              <a:gd name="connsiteX9895" fmla="*/ 7100440 w 12192000"/>
              <a:gd name="connsiteY9895" fmla="*/ 781211 h 6858000"/>
              <a:gd name="connsiteX9896" fmla="*/ 7110775 w 12192000"/>
              <a:gd name="connsiteY9896" fmla="*/ 786473 h 6858000"/>
              <a:gd name="connsiteX9897" fmla="*/ 7122587 w 12192000"/>
              <a:gd name="connsiteY9897" fmla="*/ 778378 h 6858000"/>
              <a:gd name="connsiteX9898" fmla="*/ 7125540 w 12192000"/>
              <a:gd name="connsiteY9898" fmla="*/ 770284 h 6858000"/>
              <a:gd name="connsiteX9899" fmla="*/ 7131446 w 12192000"/>
              <a:gd name="connsiteY9899" fmla="*/ 768260 h 6858000"/>
              <a:gd name="connsiteX9900" fmla="*/ 7146211 w 12192000"/>
              <a:gd name="connsiteY9900" fmla="*/ 772712 h 6858000"/>
              <a:gd name="connsiteX9901" fmla="*/ 7152117 w 12192000"/>
              <a:gd name="connsiteY9901" fmla="*/ 765832 h 6858000"/>
              <a:gd name="connsiteX9902" fmla="*/ 7143258 w 12192000"/>
              <a:gd name="connsiteY9902" fmla="*/ 754500 h 6858000"/>
              <a:gd name="connsiteX9903" fmla="*/ 7135137 w 12192000"/>
              <a:gd name="connsiteY9903" fmla="*/ 754500 h 6858000"/>
              <a:gd name="connsiteX9904" fmla="*/ 7130708 w 12192000"/>
              <a:gd name="connsiteY9904" fmla="*/ 756119 h 6858000"/>
              <a:gd name="connsiteX9905" fmla="*/ 7119634 w 12192000"/>
              <a:gd name="connsiteY9905" fmla="*/ 756119 h 6858000"/>
              <a:gd name="connsiteX9906" fmla="*/ 7112990 w 12192000"/>
              <a:gd name="connsiteY9906" fmla="*/ 747215 h 6858000"/>
              <a:gd name="connsiteX9907" fmla="*/ 7101178 w 12192000"/>
              <a:gd name="connsiteY9907" fmla="*/ 746811 h 6858000"/>
              <a:gd name="connsiteX9908" fmla="*/ 7090104 w 12192000"/>
              <a:gd name="connsiteY9908" fmla="*/ 734669 h 6858000"/>
              <a:gd name="connsiteX9909" fmla="*/ 7091581 w 12192000"/>
              <a:gd name="connsiteY9909" fmla="*/ 729003 h 6858000"/>
              <a:gd name="connsiteX9910" fmla="*/ 7102654 w 12192000"/>
              <a:gd name="connsiteY9910" fmla="*/ 737097 h 6858000"/>
              <a:gd name="connsiteX9911" fmla="*/ 7102654 w 12192000"/>
              <a:gd name="connsiteY9911" fmla="*/ 729408 h 6858000"/>
              <a:gd name="connsiteX9912" fmla="*/ 7098963 w 12192000"/>
              <a:gd name="connsiteY9912" fmla="*/ 723337 h 6858000"/>
              <a:gd name="connsiteX9913" fmla="*/ 7106346 w 12192000"/>
              <a:gd name="connsiteY9913" fmla="*/ 717671 h 6858000"/>
              <a:gd name="connsiteX9914" fmla="*/ 7095272 w 12192000"/>
              <a:gd name="connsiteY9914" fmla="*/ 719695 h 6858000"/>
              <a:gd name="connsiteX9915" fmla="*/ 7081245 w 12192000"/>
              <a:gd name="connsiteY9915" fmla="*/ 726575 h 6858000"/>
              <a:gd name="connsiteX9916" fmla="*/ 7079031 w 12192000"/>
              <a:gd name="connsiteY9916" fmla="*/ 729003 h 6858000"/>
              <a:gd name="connsiteX9917" fmla="*/ 7077554 w 12192000"/>
              <a:gd name="connsiteY9917" fmla="*/ 716052 h 6858000"/>
              <a:gd name="connsiteX9918" fmla="*/ 7079031 w 12192000"/>
              <a:gd name="connsiteY9918" fmla="*/ 729408 h 6858000"/>
              <a:gd name="connsiteX9919" fmla="*/ 7075339 w 12192000"/>
              <a:gd name="connsiteY9919" fmla="*/ 737097 h 6858000"/>
              <a:gd name="connsiteX9920" fmla="*/ 7065742 w 12192000"/>
              <a:gd name="connsiteY9920" fmla="*/ 734669 h 6858000"/>
              <a:gd name="connsiteX9921" fmla="*/ 7064266 w 12192000"/>
              <a:gd name="connsiteY9921" fmla="*/ 729003 h 6858000"/>
              <a:gd name="connsiteX9922" fmla="*/ 7056883 w 12192000"/>
              <a:gd name="connsiteY9922" fmla="*/ 726980 h 6858000"/>
              <a:gd name="connsiteX9923" fmla="*/ 7052454 w 12192000"/>
              <a:gd name="connsiteY9923" fmla="*/ 729408 h 6858000"/>
              <a:gd name="connsiteX9924" fmla="*/ 7056883 w 12192000"/>
              <a:gd name="connsiteY9924" fmla="*/ 733455 h 6858000"/>
              <a:gd name="connsiteX9925" fmla="*/ 7055407 w 12192000"/>
              <a:gd name="connsiteY9925" fmla="*/ 738312 h 6858000"/>
              <a:gd name="connsiteX9926" fmla="*/ 7039904 w 12192000"/>
              <a:gd name="connsiteY9926" fmla="*/ 740335 h 6858000"/>
              <a:gd name="connsiteX9927" fmla="*/ 7033259 w 12192000"/>
              <a:gd name="connsiteY9927" fmla="*/ 734264 h 6858000"/>
              <a:gd name="connsiteX9928" fmla="*/ 7019971 w 12192000"/>
              <a:gd name="connsiteY9928" fmla="*/ 736693 h 6858000"/>
              <a:gd name="connsiteX9929" fmla="*/ 7014065 w 12192000"/>
              <a:gd name="connsiteY9929" fmla="*/ 742359 h 6858000"/>
              <a:gd name="connsiteX9930" fmla="*/ 7011850 w 12192000"/>
              <a:gd name="connsiteY9930" fmla="*/ 737502 h 6858000"/>
              <a:gd name="connsiteX9931" fmla="*/ 7005944 w 12192000"/>
              <a:gd name="connsiteY9931" fmla="*/ 736288 h 6858000"/>
              <a:gd name="connsiteX9932" fmla="*/ 7005206 w 12192000"/>
              <a:gd name="connsiteY9932" fmla="*/ 742359 h 6858000"/>
              <a:gd name="connsiteX9933" fmla="*/ 6998562 w 12192000"/>
              <a:gd name="connsiteY9933" fmla="*/ 744382 h 6858000"/>
              <a:gd name="connsiteX9934" fmla="*/ 6994132 w 12192000"/>
              <a:gd name="connsiteY9934" fmla="*/ 734264 h 6858000"/>
              <a:gd name="connsiteX9935" fmla="*/ 6991918 w 12192000"/>
              <a:gd name="connsiteY9935" fmla="*/ 741145 h 6858000"/>
              <a:gd name="connsiteX9936" fmla="*/ 6986012 w 12192000"/>
              <a:gd name="connsiteY9936" fmla="*/ 739930 h 6858000"/>
              <a:gd name="connsiteX9937" fmla="*/ 6980844 w 12192000"/>
              <a:gd name="connsiteY9937" fmla="*/ 731027 h 6858000"/>
              <a:gd name="connsiteX9938" fmla="*/ 6977153 w 12192000"/>
              <a:gd name="connsiteY9938" fmla="*/ 734669 h 6858000"/>
              <a:gd name="connsiteX9939" fmla="*/ 6980844 w 12192000"/>
              <a:gd name="connsiteY9939" fmla="*/ 743978 h 6858000"/>
              <a:gd name="connsiteX9940" fmla="*/ 6976415 w 12192000"/>
              <a:gd name="connsiteY9940" fmla="*/ 743168 h 6858000"/>
              <a:gd name="connsiteX9941" fmla="*/ 6971247 w 12192000"/>
              <a:gd name="connsiteY9941" fmla="*/ 754095 h 6858000"/>
              <a:gd name="connsiteX9942" fmla="*/ 6966079 w 12192000"/>
              <a:gd name="connsiteY9942" fmla="*/ 752072 h 6858000"/>
              <a:gd name="connsiteX9943" fmla="*/ 6970509 w 12192000"/>
              <a:gd name="connsiteY9943" fmla="*/ 744382 h 6858000"/>
              <a:gd name="connsiteX9944" fmla="*/ 6968294 w 12192000"/>
              <a:gd name="connsiteY9944" fmla="*/ 740740 h 6858000"/>
              <a:gd name="connsiteX9945" fmla="*/ 6960173 w 12192000"/>
              <a:gd name="connsiteY9945" fmla="*/ 751667 h 6858000"/>
              <a:gd name="connsiteX9946" fmla="*/ 6952053 w 12192000"/>
              <a:gd name="connsiteY9946" fmla="*/ 753286 h 6858000"/>
              <a:gd name="connsiteX9947" fmla="*/ 6938764 w 12192000"/>
              <a:gd name="connsiteY9947" fmla="*/ 749644 h 6858000"/>
              <a:gd name="connsiteX9948" fmla="*/ 6938026 w 12192000"/>
              <a:gd name="connsiteY9948" fmla="*/ 754500 h 6858000"/>
              <a:gd name="connsiteX9949" fmla="*/ 6918094 w 12192000"/>
              <a:gd name="connsiteY9949" fmla="*/ 766237 h 6858000"/>
              <a:gd name="connsiteX9950" fmla="*/ 6909235 w 12192000"/>
              <a:gd name="connsiteY9950" fmla="*/ 766237 h 6858000"/>
              <a:gd name="connsiteX9951" fmla="*/ 6892993 w 12192000"/>
              <a:gd name="connsiteY9951" fmla="*/ 777164 h 6858000"/>
              <a:gd name="connsiteX9952" fmla="*/ 6885611 w 12192000"/>
              <a:gd name="connsiteY9952" fmla="*/ 777569 h 6858000"/>
              <a:gd name="connsiteX9953" fmla="*/ 6877490 w 12192000"/>
              <a:gd name="connsiteY9953" fmla="*/ 780807 h 6858000"/>
              <a:gd name="connsiteX9954" fmla="*/ 6876014 w 12192000"/>
              <a:gd name="connsiteY9954" fmla="*/ 775141 h 6858000"/>
              <a:gd name="connsiteX9955" fmla="*/ 6870108 w 12192000"/>
              <a:gd name="connsiteY9955" fmla="*/ 777974 h 6858000"/>
              <a:gd name="connsiteX9956" fmla="*/ 6864940 w 12192000"/>
              <a:gd name="connsiteY9956" fmla="*/ 791329 h 6858000"/>
              <a:gd name="connsiteX9957" fmla="*/ 6861249 w 12192000"/>
              <a:gd name="connsiteY9957" fmla="*/ 789710 h 6858000"/>
              <a:gd name="connsiteX9958" fmla="*/ 6864940 w 12192000"/>
              <a:gd name="connsiteY9958" fmla="*/ 780402 h 6858000"/>
              <a:gd name="connsiteX9959" fmla="*/ 6861987 w 12192000"/>
              <a:gd name="connsiteY9959" fmla="*/ 774736 h 6858000"/>
              <a:gd name="connsiteX9960" fmla="*/ 6849437 w 12192000"/>
              <a:gd name="connsiteY9960" fmla="*/ 758547 h 6858000"/>
              <a:gd name="connsiteX9961" fmla="*/ 6855343 w 12192000"/>
              <a:gd name="connsiteY9961" fmla="*/ 750858 h 6858000"/>
              <a:gd name="connsiteX9962" fmla="*/ 6855343 w 12192000"/>
              <a:gd name="connsiteY9962" fmla="*/ 744382 h 6858000"/>
              <a:gd name="connsiteX9963" fmla="*/ 6843531 w 12192000"/>
              <a:gd name="connsiteY9963" fmla="*/ 752072 h 6858000"/>
              <a:gd name="connsiteX9964" fmla="*/ 6838363 w 12192000"/>
              <a:gd name="connsiteY9964" fmla="*/ 752072 h 6858000"/>
              <a:gd name="connsiteX9965" fmla="*/ 6842055 w 12192000"/>
              <a:gd name="connsiteY9965" fmla="*/ 745596 h 6858000"/>
              <a:gd name="connsiteX9966" fmla="*/ 6837625 w 12192000"/>
              <a:gd name="connsiteY9966" fmla="*/ 743573 h 6858000"/>
              <a:gd name="connsiteX9967" fmla="*/ 6823598 w 12192000"/>
              <a:gd name="connsiteY9967" fmla="*/ 745192 h 6858000"/>
              <a:gd name="connsiteX9968" fmla="*/ 6816954 w 12192000"/>
              <a:gd name="connsiteY9968" fmla="*/ 739526 h 6858000"/>
              <a:gd name="connsiteX9969" fmla="*/ 6810310 w 12192000"/>
              <a:gd name="connsiteY9969" fmla="*/ 740740 h 6858000"/>
              <a:gd name="connsiteX9970" fmla="*/ 6798498 w 12192000"/>
              <a:gd name="connsiteY9970" fmla="*/ 729408 h 6858000"/>
              <a:gd name="connsiteX9971" fmla="*/ 6796283 w 12192000"/>
              <a:gd name="connsiteY9971" fmla="*/ 735074 h 6858000"/>
              <a:gd name="connsiteX9972" fmla="*/ 6791854 w 12192000"/>
              <a:gd name="connsiteY9972" fmla="*/ 731431 h 6858000"/>
              <a:gd name="connsiteX9973" fmla="*/ 6778566 w 12192000"/>
              <a:gd name="connsiteY9973" fmla="*/ 737097 h 6858000"/>
              <a:gd name="connsiteX9974" fmla="*/ 6774874 w 12192000"/>
              <a:gd name="connsiteY9974" fmla="*/ 732241 h 6858000"/>
              <a:gd name="connsiteX9975" fmla="*/ 6774874 w 12192000"/>
              <a:gd name="connsiteY9975" fmla="*/ 725361 h 6858000"/>
              <a:gd name="connsiteX9976" fmla="*/ 6780042 w 12192000"/>
              <a:gd name="connsiteY9976" fmla="*/ 715243 h 6858000"/>
              <a:gd name="connsiteX9977" fmla="*/ 6774136 w 12192000"/>
              <a:gd name="connsiteY9977" fmla="*/ 708767 h 6858000"/>
              <a:gd name="connsiteX9978" fmla="*/ 6774874 w 12192000"/>
              <a:gd name="connsiteY9978" fmla="*/ 689746 h 6858000"/>
              <a:gd name="connsiteX9979" fmla="*/ 6777827 w 12192000"/>
              <a:gd name="connsiteY9979" fmla="*/ 684485 h 6858000"/>
              <a:gd name="connsiteX9980" fmla="*/ 6776351 w 12192000"/>
              <a:gd name="connsiteY9980" fmla="*/ 669915 h 6858000"/>
              <a:gd name="connsiteX9981" fmla="*/ 6783733 w 12192000"/>
              <a:gd name="connsiteY9981" fmla="*/ 667487 h 6858000"/>
              <a:gd name="connsiteX9982" fmla="*/ 6776351 w 12192000"/>
              <a:gd name="connsiteY9982" fmla="*/ 656559 h 6858000"/>
              <a:gd name="connsiteX9983" fmla="*/ 6779304 w 12192000"/>
              <a:gd name="connsiteY9983" fmla="*/ 650893 h 6858000"/>
              <a:gd name="connsiteX9984" fmla="*/ 6774874 w 12192000"/>
              <a:gd name="connsiteY9984" fmla="*/ 647251 h 6858000"/>
              <a:gd name="connsiteX9985" fmla="*/ 6765277 w 12192000"/>
              <a:gd name="connsiteY9985" fmla="*/ 632276 h 6858000"/>
              <a:gd name="connsiteX9986" fmla="*/ 6766754 w 12192000"/>
              <a:gd name="connsiteY9986" fmla="*/ 628229 h 6858000"/>
              <a:gd name="connsiteX9987" fmla="*/ 6763801 w 12192000"/>
              <a:gd name="connsiteY9987" fmla="*/ 619730 h 6858000"/>
              <a:gd name="connsiteX9988" fmla="*/ 6766015 w 12192000"/>
              <a:gd name="connsiteY9988" fmla="*/ 614874 h 6858000"/>
              <a:gd name="connsiteX9989" fmla="*/ 6768230 w 12192000"/>
              <a:gd name="connsiteY9989" fmla="*/ 605161 h 6858000"/>
              <a:gd name="connsiteX9990" fmla="*/ 6763062 w 12192000"/>
              <a:gd name="connsiteY9990" fmla="*/ 599899 h 6858000"/>
              <a:gd name="connsiteX9991" fmla="*/ 6756418 w 12192000"/>
              <a:gd name="connsiteY9991" fmla="*/ 602328 h 6858000"/>
              <a:gd name="connsiteX9992" fmla="*/ 6754203 w 12192000"/>
              <a:gd name="connsiteY9992" fmla="*/ 596662 h 6858000"/>
              <a:gd name="connsiteX9993" fmla="*/ 6757156 w 12192000"/>
              <a:gd name="connsiteY9993" fmla="*/ 587353 h 6858000"/>
              <a:gd name="connsiteX9994" fmla="*/ 6754942 w 12192000"/>
              <a:gd name="connsiteY9994" fmla="*/ 585734 h 6858000"/>
              <a:gd name="connsiteX9995" fmla="*/ 6751251 w 12192000"/>
              <a:gd name="connsiteY9995" fmla="*/ 576426 h 6858000"/>
              <a:gd name="connsiteX9996" fmla="*/ 6755680 w 12192000"/>
              <a:gd name="connsiteY9996" fmla="*/ 568736 h 6858000"/>
              <a:gd name="connsiteX9997" fmla="*/ 6760848 w 12192000"/>
              <a:gd name="connsiteY9997" fmla="*/ 567522 h 6858000"/>
              <a:gd name="connsiteX9998" fmla="*/ 6764539 w 12192000"/>
              <a:gd name="connsiteY9998" fmla="*/ 559023 h 6858000"/>
              <a:gd name="connsiteX9999" fmla="*/ 6760848 w 12192000"/>
              <a:gd name="connsiteY9999" fmla="*/ 550524 h 6858000"/>
              <a:gd name="connsiteX10000" fmla="*/ 6766015 w 12192000"/>
              <a:gd name="connsiteY10000" fmla="*/ 546072 h 6858000"/>
              <a:gd name="connsiteX10001" fmla="*/ 6763801 w 12192000"/>
              <a:gd name="connsiteY10001" fmla="*/ 537978 h 6858000"/>
              <a:gd name="connsiteX10002" fmla="*/ 6770445 w 12192000"/>
              <a:gd name="connsiteY10002" fmla="*/ 535550 h 6858000"/>
              <a:gd name="connsiteX10003" fmla="*/ 6777089 w 12192000"/>
              <a:gd name="connsiteY10003" fmla="*/ 537573 h 6858000"/>
              <a:gd name="connsiteX10004" fmla="*/ 6777827 w 12192000"/>
              <a:gd name="connsiteY10004" fmla="*/ 540811 h 6858000"/>
              <a:gd name="connsiteX10005" fmla="*/ 6782995 w 12192000"/>
              <a:gd name="connsiteY10005" fmla="*/ 544049 h 6858000"/>
              <a:gd name="connsiteX10006" fmla="*/ 6791854 w 12192000"/>
              <a:gd name="connsiteY10006" fmla="*/ 538787 h 6858000"/>
              <a:gd name="connsiteX10007" fmla="*/ 6794069 w 12192000"/>
              <a:gd name="connsiteY10007" fmla="*/ 533526 h 6858000"/>
              <a:gd name="connsiteX10008" fmla="*/ 6800713 w 12192000"/>
              <a:gd name="connsiteY10008" fmla="*/ 527860 h 6858000"/>
              <a:gd name="connsiteX10009" fmla="*/ 6799975 w 12192000"/>
              <a:gd name="connsiteY10009" fmla="*/ 523408 h 6858000"/>
              <a:gd name="connsiteX10010" fmla="*/ 6793330 w 12192000"/>
              <a:gd name="connsiteY10010" fmla="*/ 517337 h 6858000"/>
              <a:gd name="connsiteX10011" fmla="*/ 6796283 w 12192000"/>
              <a:gd name="connsiteY10011" fmla="*/ 513695 h 6858000"/>
              <a:gd name="connsiteX10012" fmla="*/ 6802928 w 12192000"/>
              <a:gd name="connsiteY10012" fmla="*/ 516528 h 6858000"/>
              <a:gd name="connsiteX10013" fmla="*/ 6801451 w 12192000"/>
              <a:gd name="connsiteY10013" fmla="*/ 512076 h 6858000"/>
              <a:gd name="connsiteX10014" fmla="*/ 6805142 w 12192000"/>
              <a:gd name="connsiteY10014" fmla="*/ 501958 h 6858000"/>
              <a:gd name="connsiteX10015" fmla="*/ 6811787 w 12192000"/>
              <a:gd name="connsiteY10015" fmla="*/ 499935 h 6858000"/>
              <a:gd name="connsiteX10016" fmla="*/ 6815478 w 12192000"/>
              <a:gd name="connsiteY10016" fmla="*/ 503982 h 6858000"/>
              <a:gd name="connsiteX10017" fmla="*/ 6827290 w 12192000"/>
              <a:gd name="connsiteY10017" fmla="*/ 507220 h 6858000"/>
              <a:gd name="connsiteX10018" fmla="*/ 6820645 w 12192000"/>
              <a:gd name="connsiteY10018" fmla="*/ 502768 h 6858000"/>
              <a:gd name="connsiteX10019" fmla="*/ 6817692 w 12192000"/>
              <a:gd name="connsiteY10019" fmla="*/ 491436 h 6858000"/>
              <a:gd name="connsiteX10020" fmla="*/ 6824337 w 12192000"/>
              <a:gd name="connsiteY10020" fmla="*/ 483746 h 6858000"/>
              <a:gd name="connsiteX10021" fmla="*/ 6833934 w 12192000"/>
              <a:gd name="connsiteY10021" fmla="*/ 482532 h 6858000"/>
              <a:gd name="connsiteX10022" fmla="*/ 6836149 w 12192000"/>
              <a:gd name="connsiteY10022" fmla="*/ 475247 h 6858000"/>
              <a:gd name="connsiteX10023" fmla="*/ 6833196 w 12192000"/>
              <a:gd name="connsiteY10023" fmla="*/ 466343 h 6858000"/>
              <a:gd name="connsiteX10024" fmla="*/ 6837625 w 12192000"/>
              <a:gd name="connsiteY10024" fmla="*/ 465534 h 6858000"/>
              <a:gd name="connsiteX10025" fmla="*/ 6840578 w 12192000"/>
              <a:gd name="connsiteY10025" fmla="*/ 470391 h 6858000"/>
              <a:gd name="connsiteX10026" fmla="*/ 6844269 w 12192000"/>
              <a:gd name="connsiteY10026" fmla="*/ 469176 h 6858000"/>
              <a:gd name="connsiteX10027" fmla="*/ 6846484 w 12192000"/>
              <a:gd name="connsiteY10027" fmla="*/ 454202 h 6858000"/>
              <a:gd name="connsiteX10028" fmla="*/ 6861987 w 12192000"/>
              <a:gd name="connsiteY10028" fmla="*/ 439228 h 6858000"/>
              <a:gd name="connsiteX10029" fmla="*/ 6865678 w 12192000"/>
              <a:gd name="connsiteY10029" fmla="*/ 436395 h 6858000"/>
              <a:gd name="connsiteX10030" fmla="*/ 6865678 w 12192000"/>
              <a:gd name="connsiteY10030" fmla="*/ 430324 h 6858000"/>
              <a:gd name="connsiteX10031" fmla="*/ 6874537 w 12192000"/>
              <a:gd name="connsiteY10031" fmla="*/ 421420 h 6858000"/>
              <a:gd name="connsiteX10032" fmla="*/ 6874537 w 12192000"/>
              <a:gd name="connsiteY10032" fmla="*/ 414135 h 6858000"/>
              <a:gd name="connsiteX10033" fmla="*/ 6887826 w 12192000"/>
              <a:gd name="connsiteY10033" fmla="*/ 406446 h 6858000"/>
              <a:gd name="connsiteX10034" fmla="*/ 6900376 w 12192000"/>
              <a:gd name="connsiteY10034" fmla="*/ 406041 h 6858000"/>
              <a:gd name="connsiteX10035" fmla="*/ 6915141 w 12192000"/>
              <a:gd name="connsiteY10035" fmla="*/ 413731 h 6858000"/>
              <a:gd name="connsiteX10036" fmla="*/ 6915141 w 12192000"/>
              <a:gd name="connsiteY10036" fmla="*/ 408065 h 6858000"/>
              <a:gd name="connsiteX10037" fmla="*/ 6901852 w 12192000"/>
              <a:gd name="connsiteY10037" fmla="*/ 398351 h 6858000"/>
              <a:gd name="connsiteX10038" fmla="*/ 6906282 w 12192000"/>
              <a:gd name="connsiteY10038" fmla="*/ 396733 h 6858000"/>
              <a:gd name="connsiteX10039" fmla="*/ 6917355 w 12192000"/>
              <a:gd name="connsiteY10039" fmla="*/ 398756 h 6858000"/>
              <a:gd name="connsiteX10040" fmla="*/ 6901852 w 12192000"/>
              <a:gd name="connsiteY10040" fmla="*/ 386210 h 6858000"/>
              <a:gd name="connsiteX10041" fmla="*/ 6905543 w 12192000"/>
              <a:gd name="connsiteY10041" fmla="*/ 383377 h 6858000"/>
              <a:gd name="connsiteX10042" fmla="*/ 6904805 w 12192000"/>
              <a:gd name="connsiteY10042" fmla="*/ 369212 h 6858000"/>
              <a:gd name="connsiteX10043" fmla="*/ 6899638 w 12192000"/>
              <a:gd name="connsiteY10043" fmla="*/ 363141 h 6858000"/>
              <a:gd name="connsiteX10044" fmla="*/ 6907020 w 12192000"/>
              <a:gd name="connsiteY10044" fmla="*/ 359904 h 6858000"/>
              <a:gd name="connsiteX10045" fmla="*/ 6893732 w 12192000"/>
              <a:gd name="connsiteY10045" fmla="*/ 348572 h 6858000"/>
              <a:gd name="connsiteX10046" fmla="*/ 6875275 w 12192000"/>
              <a:gd name="connsiteY10046" fmla="*/ 348572 h 6858000"/>
              <a:gd name="connsiteX10047" fmla="*/ 6866417 w 12192000"/>
              <a:gd name="connsiteY10047" fmla="*/ 339668 h 6858000"/>
              <a:gd name="connsiteX10048" fmla="*/ 6856819 w 12192000"/>
              <a:gd name="connsiteY10048" fmla="*/ 339668 h 6858000"/>
              <a:gd name="connsiteX10049" fmla="*/ 6853128 w 12192000"/>
              <a:gd name="connsiteY10049" fmla="*/ 336025 h 6858000"/>
              <a:gd name="connsiteX10050" fmla="*/ 6853128 w 12192000"/>
              <a:gd name="connsiteY10050" fmla="*/ 335621 h 6858000"/>
              <a:gd name="connsiteX10051" fmla="*/ 6846484 w 12192000"/>
              <a:gd name="connsiteY10051" fmla="*/ 339668 h 6858000"/>
              <a:gd name="connsiteX10052" fmla="*/ 6836887 w 12192000"/>
              <a:gd name="connsiteY10052" fmla="*/ 339263 h 6858000"/>
              <a:gd name="connsiteX10053" fmla="*/ 6831719 w 12192000"/>
              <a:gd name="connsiteY10053" fmla="*/ 332788 h 6858000"/>
              <a:gd name="connsiteX10054" fmla="*/ 6819907 w 12192000"/>
              <a:gd name="connsiteY10054" fmla="*/ 339668 h 6858000"/>
              <a:gd name="connsiteX10055" fmla="*/ 6811787 w 12192000"/>
              <a:gd name="connsiteY10055" fmla="*/ 335621 h 6858000"/>
              <a:gd name="connsiteX10056" fmla="*/ 6808095 w 12192000"/>
              <a:gd name="connsiteY10056" fmla="*/ 343310 h 6858000"/>
              <a:gd name="connsiteX10057" fmla="*/ 6799236 w 12192000"/>
              <a:gd name="connsiteY10057" fmla="*/ 340073 h 6858000"/>
              <a:gd name="connsiteX10058" fmla="*/ 6795545 w 12192000"/>
              <a:gd name="connsiteY10058" fmla="*/ 332383 h 6858000"/>
              <a:gd name="connsiteX10059" fmla="*/ 6788163 w 12192000"/>
              <a:gd name="connsiteY10059" fmla="*/ 341691 h 6858000"/>
              <a:gd name="connsiteX10060" fmla="*/ 6781519 w 12192000"/>
              <a:gd name="connsiteY10060" fmla="*/ 331574 h 6858000"/>
              <a:gd name="connsiteX10061" fmla="*/ 6776351 w 12192000"/>
              <a:gd name="connsiteY10061" fmla="*/ 335216 h 6858000"/>
              <a:gd name="connsiteX10062" fmla="*/ 6775613 w 12192000"/>
              <a:gd name="connsiteY10062" fmla="*/ 344120 h 6858000"/>
              <a:gd name="connsiteX10063" fmla="*/ 6771921 w 12192000"/>
              <a:gd name="connsiteY10063" fmla="*/ 351405 h 6858000"/>
              <a:gd name="connsiteX10064" fmla="*/ 6764539 w 12192000"/>
              <a:gd name="connsiteY10064" fmla="*/ 353023 h 6858000"/>
              <a:gd name="connsiteX10065" fmla="*/ 6760109 w 12192000"/>
              <a:gd name="connsiteY10065" fmla="*/ 347762 h 6858000"/>
              <a:gd name="connsiteX10066" fmla="*/ 6753465 w 12192000"/>
              <a:gd name="connsiteY10066" fmla="*/ 345739 h 6858000"/>
              <a:gd name="connsiteX10067" fmla="*/ 6760109 w 12192000"/>
              <a:gd name="connsiteY10067" fmla="*/ 357071 h 6858000"/>
              <a:gd name="connsiteX10068" fmla="*/ 6766754 w 12192000"/>
              <a:gd name="connsiteY10068" fmla="*/ 361118 h 6858000"/>
              <a:gd name="connsiteX10069" fmla="*/ 6757895 w 12192000"/>
              <a:gd name="connsiteY10069" fmla="*/ 367998 h 6858000"/>
              <a:gd name="connsiteX10070" fmla="*/ 6749774 w 12192000"/>
              <a:gd name="connsiteY10070" fmla="*/ 367593 h 6858000"/>
              <a:gd name="connsiteX10071" fmla="*/ 6742392 w 12192000"/>
              <a:gd name="connsiteY10071" fmla="*/ 371236 h 6858000"/>
              <a:gd name="connsiteX10072" fmla="*/ 6751251 w 12192000"/>
              <a:gd name="connsiteY10072" fmla="*/ 375283 h 6858000"/>
              <a:gd name="connsiteX10073" fmla="*/ 6751251 w 12192000"/>
              <a:gd name="connsiteY10073" fmla="*/ 380544 h 6858000"/>
              <a:gd name="connsiteX10074" fmla="*/ 6746821 w 12192000"/>
              <a:gd name="connsiteY10074" fmla="*/ 381353 h 6858000"/>
              <a:gd name="connsiteX10075" fmla="*/ 6745345 w 12192000"/>
              <a:gd name="connsiteY10075" fmla="*/ 378520 h 6858000"/>
              <a:gd name="connsiteX10076" fmla="*/ 6738700 w 12192000"/>
              <a:gd name="connsiteY10076" fmla="*/ 375687 h 6858000"/>
              <a:gd name="connsiteX10077" fmla="*/ 6735747 w 12192000"/>
              <a:gd name="connsiteY10077" fmla="*/ 378925 h 6858000"/>
              <a:gd name="connsiteX10078" fmla="*/ 6740177 w 12192000"/>
              <a:gd name="connsiteY10078" fmla="*/ 385401 h 6858000"/>
              <a:gd name="connsiteX10079" fmla="*/ 6746083 w 12192000"/>
              <a:gd name="connsiteY10079" fmla="*/ 385805 h 6858000"/>
              <a:gd name="connsiteX10080" fmla="*/ 6751251 w 12192000"/>
              <a:gd name="connsiteY10080" fmla="*/ 391471 h 6858000"/>
              <a:gd name="connsiteX10081" fmla="*/ 6748298 w 12192000"/>
              <a:gd name="connsiteY10081" fmla="*/ 396328 h 6858000"/>
              <a:gd name="connsiteX10082" fmla="*/ 6741653 w 12192000"/>
              <a:gd name="connsiteY10082" fmla="*/ 412516 h 6858000"/>
              <a:gd name="connsiteX10083" fmla="*/ 6743868 w 12192000"/>
              <a:gd name="connsiteY10083" fmla="*/ 418992 h 6858000"/>
              <a:gd name="connsiteX10084" fmla="*/ 6732056 w 12192000"/>
              <a:gd name="connsiteY10084" fmla="*/ 421015 h 6858000"/>
              <a:gd name="connsiteX10085" fmla="*/ 6741653 w 12192000"/>
              <a:gd name="connsiteY10085" fmla="*/ 428300 h 6858000"/>
              <a:gd name="connsiteX10086" fmla="*/ 6749774 w 12192000"/>
              <a:gd name="connsiteY10086" fmla="*/ 429514 h 6858000"/>
              <a:gd name="connsiteX10087" fmla="*/ 6752727 w 12192000"/>
              <a:gd name="connsiteY10087" fmla="*/ 435585 h 6858000"/>
              <a:gd name="connsiteX10088" fmla="*/ 6746821 w 12192000"/>
              <a:gd name="connsiteY10088" fmla="*/ 437609 h 6858000"/>
              <a:gd name="connsiteX10089" fmla="*/ 6752727 w 12192000"/>
              <a:gd name="connsiteY10089" fmla="*/ 444894 h 6858000"/>
              <a:gd name="connsiteX10090" fmla="*/ 6759371 w 12192000"/>
              <a:gd name="connsiteY10090" fmla="*/ 444894 h 6858000"/>
              <a:gd name="connsiteX10091" fmla="*/ 6749774 w 12192000"/>
              <a:gd name="connsiteY10091" fmla="*/ 456226 h 6858000"/>
              <a:gd name="connsiteX10092" fmla="*/ 6743130 w 12192000"/>
              <a:gd name="connsiteY10092" fmla="*/ 456630 h 6858000"/>
              <a:gd name="connsiteX10093" fmla="*/ 6736486 w 12192000"/>
              <a:gd name="connsiteY10093" fmla="*/ 464725 h 6858000"/>
              <a:gd name="connsiteX10094" fmla="*/ 6737962 w 12192000"/>
              <a:gd name="connsiteY10094" fmla="*/ 479699 h 6858000"/>
              <a:gd name="connsiteX10095" fmla="*/ 6728365 w 12192000"/>
              <a:gd name="connsiteY10095" fmla="*/ 495078 h 6858000"/>
              <a:gd name="connsiteX10096" fmla="*/ 6721721 w 12192000"/>
              <a:gd name="connsiteY10096" fmla="*/ 494673 h 6858000"/>
              <a:gd name="connsiteX10097" fmla="*/ 6711385 w 12192000"/>
              <a:gd name="connsiteY10097" fmla="*/ 503577 h 6858000"/>
              <a:gd name="connsiteX10098" fmla="*/ 6706218 w 12192000"/>
              <a:gd name="connsiteY10098" fmla="*/ 497102 h 6858000"/>
              <a:gd name="connsiteX10099" fmla="*/ 6704741 w 12192000"/>
              <a:gd name="connsiteY10099" fmla="*/ 505196 h 6858000"/>
              <a:gd name="connsiteX10100" fmla="*/ 6708432 w 12192000"/>
              <a:gd name="connsiteY10100" fmla="*/ 513695 h 6858000"/>
              <a:gd name="connsiteX10101" fmla="*/ 6696620 w 12192000"/>
              <a:gd name="connsiteY10101" fmla="*/ 519766 h 6858000"/>
              <a:gd name="connsiteX10102" fmla="*/ 6691453 w 12192000"/>
              <a:gd name="connsiteY10102" fmla="*/ 529479 h 6858000"/>
              <a:gd name="connsiteX10103" fmla="*/ 6685547 w 12192000"/>
              <a:gd name="connsiteY10103" fmla="*/ 529074 h 6858000"/>
              <a:gd name="connsiteX10104" fmla="*/ 6684070 w 12192000"/>
              <a:gd name="connsiteY10104" fmla="*/ 522194 h 6858000"/>
              <a:gd name="connsiteX10105" fmla="*/ 6676688 w 12192000"/>
              <a:gd name="connsiteY10105" fmla="*/ 522194 h 6858000"/>
              <a:gd name="connsiteX10106" fmla="*/ 6672258 w 12192000"/>
              <a:gd name="connsiteY10106" fmla="*/ 531907 h 6858000"/>
              <a:gd name="connsiteX10107" fmla="*/ 6672258 w 12192000"/>
              <a:gd name="connsiteY10107" fmla="*/ 542025 h 6858000"/>
              <a:gd name="connsiteX10108" fmla="*/ 6665614 w 12192000"/>
              <a:gd name="connsiteY10108" fmla="*/ 547691 h 6858000"/>
              <a:gd name="connsiteX10109" fmla="*/ 6661185 w 12192000"/>
              <a:gd name="connsiteY10109" fmla="*/ 541620 h 6858000"/>
              <a:gd name="connsiteX10110" fmla="*/ 6657494 w 12192000"/>
              <a:gd name="connsiteY10110" fmla="*/ 541620 h 6858000"/>
              <a:gd name="connsiteX10111" fmla="*/ 6654541 w 12192000"/>
              <a:gd name="connsiteY10111" fmla="*/ 551333 h 6858000"/>
              <a:gd name="connsiteX10112" fmla="*/ 6650111 w 12192000"/>
              <a:gd name="connsiteY10112" fmla="*/ 552548 h 6858000"/>
              <a:gd name="connsiteX10113" fmla="*/ 6645682 w 12192000"/>
              <a:gd name="connsiteY10113" fmla="*/ 547691 h 6858000"/>
              <a:gd name="connsiteX10114" fmla="*/ 6639037 w 12192000"/>
              <a:gd name="connsiteY10114" fmla="*/ 554166 h 6858000"/>
              <a:gd name="connsiteX10115" fmla="*/ 6636084 w 12192000"/>
              <a:gd name="connsiteY10115" fmla="*/ 561856 h 6858000"/>
              <a:gd name="connsiteX10116" fmla="*/ 6642729 w 12192000"/>
              <a:gd name="connsiteY10116" fmla="*/ 563070 h 6858000"/>
              <a:gd name="connsiteX10117" fmla="*/ 6641990 w 12192000"/>
              <a:gd name="connsiteY10117" fmla="*/ 568332 h 6858000"/>
              <a:gd name="connsiteX10118" fmla="*/ 6628702 w 12192000"/>
              <a:gd name="connsiteY10118" fmla="*/ 578854 h 6858000"/>
              <a:gd name="connsiteX10119" fmla="*/ 6619843 w 12192000"/>
              <a:gd name="connsiteY10119" fmla="*/ 576831 h 6858000"/>
              <a:gd name="connsiteX10120" fmla="*/ 6617628 w 12192000"/>
              <a:gd name="connsiteY10120" fmla="*/ 581687 h 6858000"/>
              <a:gd name="connsiteX10121" fmla="*/ 6621320 w 12192000"/>
              <a:gd name="connsiteY10121" fmla="*/ 589781 h 6858000"/>
              <a:gd name="connsiteX10122" fmla="*/ 6613199 w 12192000"/>
              <a:gd name="connsiteY10122" fmla="*/ 600709 h 6858000"/>
              <a:gd name="connsiteX10123" fmla="*/ 6598434 w 12192000"/>
              <a:gd name="connsiteY10123" fmla="*/ 603137 h 6858000"/>
              <a:gd name="connsiteX10124" fmla="*/ 6591052 w 12192000"/>
              <a:gd name="connsiteY10124" fmla="*/ 600304 h 6858000"/>
              <a:gd name="connsiteX10125" fmla="*/ 6602125 w 12192000"/>
              <a:gd name="connsiteY10125" fmla="*/ 613660 h 6858000"/>
              <a:gd name="connsiteX10126" fmla="*/ 6603602 w 12192000"/>
              <a:gd name="connsiteY10126" fmla="*/ 625396 h 6858000"/>
              <a:gd name="connsiteX10127" fmla="*/ 6601387 w 12192000"/>
              <a:gd name="connsiteY10127" fmla="*/ 628634 h 6858000"/>
              <a:gd name="connsiteX10128" fmla="*/ 6602864 w 12192000"/>
              <a:gd name="connsiteY10128" fmla="*/ 639157 h 6858000"/>
              <a:gd name="connsiteX10129" fmla="*/ 6600649 w 12192000"/>
              <a:gd name="connsiteY10129" fmla="*/ 652512 h 6858000"/>
              <a:gd name="connsiteX10130" fmla="*/ 6608031 w 12192000"/>
              <a:gd name="connsiteY10130" fmla="*/ 659797 h 6858000"/>
              <a:gd name="connsiteX10131" fmla="*/ 6606555 w 12192000"/>
              <a:gd name="connsiteY10131" fmla="*/ 669105 h 6858000"/>
              <a:gd name="connsiteX10132" fmla="*/ 6600649 w 12192000"/>
              <a:gd name="connsiteY10132" fmla="*/ 663844 h 6858000"/>
              <a:gd name="connsiteX10133" fmla="*/ 6597696 w 12192000"/>
              <a:gd name="connsiteY10133" fmla="*/ 666677 h 6858000"/>
              <a:gd name="connsiteX10134" fmla="*/ 6601387 w 12192000"/>
              <a:gd name="connsiteY10134" fmla="*/ 680033 h 6858000"/>
              <a:gd name="connsiteX10135" fmla="*/ 6593266 w 12192000"/>
              <a:gd name="connsiteY10135" fmla="*/ 688936 h 6858000"/>
              <a:gd name="connsiteX10136" fmla="*/ 6601387 w 12192000"/>
              <a:gd name="connsiteY10136" fmla="*/ 691769 h 6858000"/>
              <a:gd name="connsiteX10137" fmla="*/ 6601387 w 12192000"/>
              <a:gd name="connsiteY10137" fmla="*/ 697031 h 6858000"/>
              <a:gd name="connsiteX10138" fmla="*/ 6596219 w 12192000"/>
              <a:gd name="connsiteY10138" fmla="*/ 699459 h 6858000"/>
              <a:gd name="connsiteX10139" fmla="*/ 6602125 w 12192000"/>
              <a:gd name="connsiteY10139" fmla="*/ 709577 h 6858000"/>
              <a:gd name="connsiteX10140" fmla="*/ 6594743 w 12192000"/>
              <a:gd name="connsiteY10140" fmla="*/ 717671 h 6858000"/>
              <a:gd name="connsiteX10141" fmla="*/ 6600649 w 12192000"/>
              <a:gd name="connsiteY10141" fmla="*/ 723337 h 6858000"/>
              <a:gd name="connsiteX10142" fmla="*/ 6605816 w 12192000"/>
              <a:gd name="connsiteY10142" fmla="*/ 730217 h 6858000"/>
              <a:gd name="connsiteX10143" fmla="*/ 6612461 w 12192000"/>
              <a:gd name="connsiteY10143" fmla="*/ 731431 h 6858000"/>
              <a:gd name="connsiteX10144" fmla="*/ 6612461 w 12192000"/>
              <a:gd name="connsiteY10144" fmla="*/ 740335 h 6858000"/>
              <a:gd name="connsiteX10145" fmla="*/ 6617628 w 12192000"/>
              <a:gd name="connsiteY10145" fmla="*/ 737502 h 6858000"/>
              <a:gd name="connsiteX10146" fmla="*/ 6622796 w 12192000"/>
              <a:gd name="connsiteY10146" fmla="*/ 746001 h 6858000"/>
              <a:gd name="connsiteX10147" fmla="*/ 6630917 w 12192000"/>
              <a:gd name="connsiteY10147" fmla="*/ 736288 h 6858000"/>
              <a:gd name="connsiteX10148" fmla="*/ 6638299 w 12192000"/>
              <a:gd name="connsiteY10148" fmla="*/ 741549 h 6858000"/>
              <a:gd name="connsiteX10149" fmla="*/ 6640514 w 12192000"/>
              <a:gd name="connsiteY10149" fmla="*/ 749239 h 6858000"/>
              <a:gd name="connsiteX10150" fmla="*/ 6658232 w 12192000"/>
              <a:gd name="connsiteY10150" fmla="*/ 761785 h 6858000"/>
              <a:gd name="connsiteX10151" fmla="*/ 6655279 w 12192000"/>
              <a:gd name="connsiteY10151" fmla="*/ 767046 h 6858000"/>
              <a:gd name="connsiteX10152" fmla="*/ 6670044 w 12192000"/>
              <a:gd name="connsiteY10152" fmla="*/ 775141 h 6858000"/>
              <a:gd name="connsiteX10153" fmla="*/ 6670044 w 12192000"/>
              <a:gd name="connsiteY10153" fmla="*/ 782021 h 6858000"/>
              <a:gd name="connsiteX10154" fmla="*/ 6679641 w 12192000"/>
              <a:gd name="connsiteY10154" fmla="*/ 790520 h 6858000"/>
              <a:gd name="connsiteX10155" fmla="*/ 6673735 w 12192000"/>
              <a:gd name="connsiteY10155" fmla="*/ 804685 h 6858000"/>
              <a:gd name="connsiteX10156" fmla="*/ 6661185 w 12192000"/>
              <a:gd name="connsiteY10156" fmla="*/ 817231 h 6858000"/>
              <a:gd name="connsiteX10157" fmla="*/ 6657494 w 12192000"/>
              <a:gd name="connsiteY10157" fmla="*/ 826539 h 6858000"/>
              <a:gd name="connsiteX10158" fmla="*/ 6644205 w 12192000"/>
              <a:gd name="connsiteY10158" fmla="*/ 829777 h 6858000"/>
              <a:gd name="connsiteX10159" fmla="*/ 6635346 w 12192000"/>
              <a:gd name="connsiteY10159" fmla="*/ 825325 h 6858000"/>
              <a:gd name="connsiteX10160" fmla="*/ 6636823 w 12192000"/>
              <a:gd name="connsiteY10160" fmla="*/ 819659 h 6858000"/>
              <a:gd name="connsiteX10161" fmla="*/ 6625749 w 12192000"/>
              <a:gd name="connsiteY10161" fmla="*/ 815612 h 6858000"/>
              <a:gd name="connsiteX10162" fmla="*/ 6620581 w 12192000"/>
              <a:gd name="connsiteY10162" fmla="*/ 811160 h 6858000"/>
              <a:gd name="connsiteX10163" fmla="*/ 6620581 w 12192000"/>
              <a:gd name="connsiteY10163" fmla="*/ 816826 h 6858000"/>
              <a:gd name="connsiteX10164" fmla="*/ 6613937 w 12192000"/>
              <a:gd name="connsiteY10164" fmla="*/ 817231 h 6858000"/>
              <a:gd name="connsiteX10165" fmla="*/ 6610246 w 12192000"/>
              <a:gd name="connsiteY10165" fmla="*/ 812779 h 6858000"/>
              <a:gd name="connsiteX10166" fmla="*/ 6601387 w 12192000"/>
              <a:gd name="connsiteY10166" fmla="*/ 811160 h 6858000"/>
              <a:gd name="connsiteX10167" fmla="*/ 6597696 w 12192000"/>
              <a:gd name="connsiteY10167" fmla="*/ 817231 h 6858000"/>
              <a:gd name="connsiteX10168" fmla="*/ 6590313 w 12192000"/>
              <a:gd name="connsiteY10168" fmla="*/ 819255 h 6858000"/>
              <a:gd name="connsiteX10169" fmla="*/ 6586622 w 12192000"/>
              <a:gd name="connsiteY10169" fmla="*/ 815207 h 6858000"/>
              <a:gd name="connsiteX10170" fmla="*/ 6579240 w 12192000"/>
              <a:gd name="connsiteY10170" fmla="*/ 824111 h 6858000"/>
              <a:gd name="connsiteX10171" fmla="*/ 6571119 w 12192000"/>
              <a:gd name="connsiteY10171" fmla="*/ 820064 h 6858000"/>
              <a:gd name="connsiteX10172" fmla="*/ 6563737 w 12192000"/>
              <a:gd name="connsiteY10172" fmla="*/ 822897 h 6858000"/>
              <a:gd name="connsiteX10173" fmla="*/ 6564475 w 12192000"/>
              <a:gd name="connsiteY10173" fmla="*/ 826539 h 6858000"/>
              <a:gd name="connsiteX10174" fmla="*/ 6579240 w 12192000"/>
              <a:gd name="connsiteY10174" fmla="*/ 827754 h 6858000"/>
              <a:gd name="connsiteX10175" fmla="*/ 6582931 w 12192000"/>
              <a:gd name="connsiteY10175" fmla="*/ 830587 h 6858000"/>
              <a:gd name="connsiteX10176" fmla="*/ 6584407 w 12192000"/>
              <a:gd name="connsiteY10176" fmla="*/ 826135 h 6858000"/>
              <a:gd name="connsiteX10177" fmla="*/ 6596958 w 12192000"/>
              <a:gd name="connsiteY10177" fmla="*/ 825730 h 6858000"/>
              <a:gd name="connsiteX10178" fmla="*/ 6603602 w 12192000"/>
              <a:gd name="connsiteY10178" fmla="*/ 829777 h 6858000"/>
              <a:gd name="connsiteX10179" fmla="*/ 6613937 w 12192000"/>
              <a:gd name="connsiteY10179" fmla="*/ 831396 h 6858000"/>
              <a:gd name="connsiteX10180" fmla="*/ 6620581 w 12192000"/>
              <a:gd name="connsiteY10180" fmla="*/ 839490 h 6858000"/>
              <a:gd name="connsiteX10181" fmla="*/ 6628702 w 12192000"/>
              <a:gd name="connsiteY10181" fmla="*/ 835038 h 6858000"/>
              <a:gd name="connsiteX10182" fmla="*/ 6633131 w 12192000"/>
              <a:gd name="connsiteY10182" fmla="*/ 837062 h 6858000"/>
              <a:gd name="connsiteX10183" fmla="*/ 6641990 w 12192000"/>
              <a:gd name="connsiteY10183" fmla="*/ 832610 h 6858000"/>
              <a:gd name="connsiteX10184" fmla="*/ 6653802 w 12192000"/>
              <a:gd name="connsiteY10184" fmla="*/ 835848 h 6858000"/>
              <a:gd name="connsiteX10185" fmla="*/ 6660447 w 12192000"/>
              <a:gd name="connsiteY10185" fmla="*/ 840704 h 6858000"/>
              <a:gd name="connsiteX10186" fmla="*/ 6661185 w 12192000"/>
              <a:gd name="connsiteY10186" fmla="*/ 849608 h 6858000"/>
              <a:gd name="connsiteX10187" fmla="*/ 6654541 w 12192000"/>
              <a:gd name="connsiteY10187" fmla="*/ 854465 h 6858000"/>
              <a:gd name="connsiteX10188" fmla="*/ 6647896 w 12192000"/>
              <a:gd name="connsiteY10188" fmla="*/ 854465 h 6858000"/>
              <a:gd name="connsiteX10189" fmla="*/ 6639037 w 12192000"/>
              <a:gd name="connsiteY10189" fmla="*/ 867011 h 6858000"/>
              <a:gd name="connsiteX10190" fmla="*/ 6633131 w 12192000"/>
              <a:gd name="connsiteY10190" fmla="*/ 866606 h 6858000"/>
              <a:gd name="connsiteX10191" fmla="*/ 6635346 w 12192000"/>
              <a:gd name="connsiteY10191" fmla="*/ 858107 h 6858000"/>
              <a:gd name="connsiteX10192" fmla="*/ 6631655 w 12192000"/>
              <a:gd name="connsiteY10192" fmla="*/ 854060 h 6858000"/>
              <a:gd name="connsiteX10193" fmla="*/ 6627964 w 12192000"/>
              <a:gd name="connsiteY10193" fmla="*/ 858917 h 6858000"/>
              <a:gd name="connsiteX10194" fmla="*/ 6629440 w 12192000"/>
              <a:gd name="connsiteY10194" fmla="*/ 864583 h 6858000"/>
              <a:gd name="connsiteX10195" fmla="*/ 6622796 w 12192000"/>
              <a:gd name="connsiteY10195" fmla="*/ 865392 h 6858000"/>
              <a:gd name="connsiteX10196" fmla="*/ 6616152 w 12192000"/>
              <a:gd name="connsiteY10196" fmla="*/ 872272 h 6858000"/>
              <a:gd name="connsiteX10197" fmla="*/ 6614675 w 12192000"/>
              <a:gd name="connsiteY10197" fmla="*/ 881581 h 6858000"/>
              <a:gd name="connsiteX10198" fmla="*/ 6606555 w 12192000"/>
              <a:gd name="connsiteY10198" fmla="*/ 875915 h 6858000"/>
              <a:gd name="connsiteX10199" fmla="*/ 6607293 w 12192000"/>
              <a:gd name="connsiteY10199" fmla="*/ 881581 h 6858000"/>
              <a:gd name="connsiteX10200" fmla="*/ 6601387 w 12192000"/>
              <a:gd name="connsiteY10200" fmla="*/ 886437 h 6858000"/>
              <a:gd name="connsiteX10201" fmla="*/ 6599911 w 12192000"/>
              <a:gd name="connsiteY10201" fmla="*/ 884414 h 6858000"/>
              <a:gd name="connsiteX10202" fmla="*/ 6594743 w 12192000"/>
              <a:gd name="connsiteY10202" fmla="*/ 884414 h 6858000"/>
              <a:gd name="connsiteX10203" fmla="*/ 6588837 w 12192000"/>
              <a:gd name="connsiteY10203" fmla="*/ 890889 h 6858000"/>
              <a:gd name="connsiteX10204" fmla="*/ 6596958 w 12192000"/>
              <a:gd name="connsiteY10204" fmla="*/ 891698 h 6858000"/>
              <a:gd name="connsiteX10205" fmla="*/ 6607293 w 12192000"/>
              <a:gd name="connsiteY10205" fmla="*/ 901412 h 6858000"/>
              <a:gd name="connsiteX10206" fmla="*/ 6588837 w 12192000"/>
              <a:gd name="connsiteY10206" fmla="*/ 901816 h 6858000"/>
              <a:gd name="connsiteX10207" fmla="*/ 6603602 w 12192000"/>
              <a:gd name="connsiteY10207" fmla="*/ 906673 h 6858000"/>
              <a:gd name="connsiteX10208" fmla="*/ 6604340 w 12192000"/>
              <a:gd name="connsiteY10208" fmla="*/ 912339 h 6858000"/>
              <a:gd name="connsiteX10209" fmla="*/ 6599172 w 12192000"/>
              <a:gd name="connsiteY10209" fmla="*/ 922861 h 6858000"/>
              <a:gd name="connsiteX10210" fmla="*/ 6609508 w 12192000"/>
              <a:gd name="connsiteY10210" fmla="*/ 931765 h 6858000"/>
              <a:gd name="connsiteX10211" fmla="*/ 6597696 w 12192000"/>
              <a:gd name="connsiteY10211" fmla="*/ 933789 h 6858000"/>
              <a:gd name="connsiteX10212" fmla="*/ 6586622 w 12192000"/>
              <a:gd name="connsiteY10212" fmla="*/ 930146 h 6858000"/>
              <a:gd name="connsiteX10213" fmla="*/ 6592528 w 12192000"/>
              <a:gd name="connsiteY10213" fmla="*/ 938645 h 6858000"/>
              <a:gd name="connsiteX10214" fmla="*/ 6588099 w 12192000"/>
              <a:gd name="connsiteY10214" fmla="*/ 946740 h 6858000"/>
              <a:gd name="connsiteX10215" fmla="*/ 6599172 w 12192000"/>
              <a:gd name="connsiteY10215" fmla="*/ 953215 h 6858000"/>
              <a:gd name="connsiteX10216" fmla="*/ 6590313 w 12192000"/>
              <a:gd name="connsiteY10216" fmla="*/ 960500 h 6858000"/>
              <a:gd name="connsiteX10217" fmla="*/ 6597696 w 12192000"/>
              <a:gd name="connsiteY10217" fmla="*/ 969808 h 6858000"/>
              <a:gd name="connsiteX10218" fmla="*/ 6589575 w 12192000"/>
              <a:gd name="connsiteY10218" fmla="*/ 978307 h 6858000"/>
              <a:gd name="connsiteX10219" fmla="*/ 6588837 w 12192000"/>
              <a:gd name="connsiteY10219" fmla="*/ 987616 h 6858000"/>
              <a:gd name="connsiteX10220" fmla="*/ 6596958 w 12192000"/>
              <a:gd name="connsiteY10220" fmla="*/ 994901 h 6858000"/>
              <a:gd name="connsiteX10221" fmla="*/ 6592528 w 12192000"/>
              <a:gd name="connsiteY10221" fmla="*/ 1002185 h 6858000"/>
              <a:gd name="connsiteX10222" fmla="*/ 6591052 w 12192000"/>
              <a:gd name="connsiteY10222" fmla="*/ 1024445 h 6858000"/>
              <a:gd name="connsiteX10223" fmla="*/ 6582931 w 12192000"/>
              <a:gd name="connsiteY10223" fmla="*/ 1032134 h 6858000"/>
              <a:gd name="connsiteX10224" fmla="*/ 6579978 w 12192000"/>
              <a:gd name="connsiteY10224" fmla="*/ 1050347 h 6858000"/>
              <a:gd name="connsiteX10225" fmla="*/ 6568904 w 12192000"/>
              <a:gd name="connsiteY10225" fmla="*/ 1062488 h 6858000"/>
              <a:gd name="connsiteX10226" fmla="*/ 6563737 w 12192000"/>
              <a:gd name="connsiteY10226" fmla="*/ 1056417 h 6858000"/>
              <a:gd name="connsiteX10227" fmla="*/ 6554139 w 12192000"/>
              <a:gd name="connsiteY10227" fmla="*/ 1052370 h 6858000"/>
              <a:gd name="connsiteX10228" fmla="*/ 6543066 w 12192000"/>
              <a:gd name="connsiteY10228" fmla="*/ 1058036 h 6858000"/>
              <a:gd name="connsiteX10229" fmla="*/ 6525348 w 12192000"/>
              <a:gd name="connsiteY10229" fmla="*/ 1055203 h 6858000"/>
              <a:gd name="connsiteX10230" fmla="*/ 6522395 w 12192000"/>
              <a:gd name="connsiteY10230" fmla="*/ 1048728 h 6858000"/>
              <a:gd name="connsiteX10231" fmla="*/ 6519442 w 12192000"/>
              <a:gd name="connsiteY10231" fmla="*/ 1063297 h 6858000"/>
              <a:gd name="connsiteX10232" fmla="*/ 6503939 w 12192000"/>
              <a:gd name="connsiteY10232" fmla="*/ 1064916 h 6858000"/>
              <a:gd name="connsiteX10233" fmla="*/ 6497295 w 12192000"/>
              <a:gd name="connsiteY10233" fmla="*/ 1079891 h 6858000"/>
              <a:gd name="connsiteX10234" fmla="*/ 6502463 w 12192000"/>
              <a:gd name="connsiteY10234" fmla="*/ 1084343 h 6858000"/>
              <a:gd name="connsiteX10235" fmla="*/ 6503201 w 12192000"/>
              <a:gd name="connsiteY10235" fmla="*/ 1091627 h 6858000"/>
              <a:gd name="connsiteX10236" fmla="*/ 6493603 w 12192000"/>
              <a:gd name="connsiteY10236" fmla="*/ 1100126 h 6858000"/>
              <a:gd name="connsiteX10237" fmla="*/ 6481054 w 12192000"/>
              <a:gd name="connsiteY10237" fmla="*/ 1095675 h 6858000"/>
              <a:gd name="connsiteX10238" fmla="*/ 6455953 w 12192000"/>
              <a:gd name="connsiteY10238" fmla="*/ 1102150 h 6858000"/>
              <a:gd name="connsiteX10239" fmla="*/ 6446356 w 12192000"/>
              <a:gd name="connsiteY10239" fmla="*/ 1102150 h 6858000"/>
              <a:gd name="connsiteX10240" fmla="*/ 6441188 w 12192000"/>
              <a:gd name="connsiteY10240" fmla="*/ 1097698 h 6858000"/>
              <a:gd name="connsiteX10241" fmla="*/ 6446356 w 12192000"/>
              <a:gd name="connsiteY10241" fmla="*/ 1089199 h 6858000"/>
              <a:gd name="connsiteX10242" fmla="*/ 6441926 w 12192000"/>
              <a:gd name="connsiteY10242" fmla="*/ 1067749 h 6858000"/>
              <a:gd name="connsiteX10243" fmla="*/ 6432329 w 12192000"/>
              <a:gd name="connsiteY10243" fmla="*/ 1064916 h 6858000"/>
              <a:gd name="connsiteX10244" fmla="*/ 6430115 w 12192000"/>
              <a:gd name="connsiteY10244" fmla="*/ 1056822 h 6858000"/>
              <a:gd name="connsiteX10245" fmla="*/ 6423470 w 12192000"/>
              <a:gd name="connsiteY10245" fmla="*/ 1052775 h 6858000"/>
              <a:gd name="connsiteX10246" fmla="*/ 6425685 w 12192000"/>
              <a:gd name="connsiteY10246" fmla="*/ 1047918 h 6858000"/>
              <a:gd name="connsiteX10247" fmla="*/ 6438236 w 12192000"/>
              <a:gd name="connsiteY10247" fmla="*/ 1046704 h 6858000"/>
              <a:gd name="connsiteX10248" fmla="*/ 6444879 w 12192000"/>
              <a:gd name="connsiteY10248" fmla="*/ 1034158 h 6858000"/>
              <a:gd name="connsiteX10249" fmla="*/ 6441926 w 12192000"/>
              <a:gd name="connsiteY10249" fmla="*/ 1022826 h 6858000"/>
              <a:gd name="connsiteX10250" fmla="*/ 6431591 w 12192000"/>
              <a:gd name="connsiteY10250" fmla="*/ 1028492 h 6858000"/>
              <a:gd name="connsiteX10251" fmla="*/ 6421994 w 12192000"/>
              <a:gd name="connsiteY10251" fmla="*/ 1019588 h 6858000"/>
              <a:gd name="connsiteX10252" fmla="*/ 6419780 w 12192000"/>
              <a:gd name="connsiteY10252" fmla="*/ 1011089 h 6858000"/>
              <a:gd name="connsiteX10253" fmla="*/ 6409444 w 12192000"/>
              <a:gd name="connsiteY10253" fmla="*/ 1007042 h 6858000"/>
              <a:gd name="connsiteX10254" fmla="*/ 6407967 w 12192000"/>
              <a:gd name="connsiteY10254" fmla="*/ 994496 h 6858000"/>
              <a:gd name="connsiteX10255" fmla="*/ 6399108 w 12192000"/>
              <a:gd name="connsiteY10255" fmla="*/ 977498 h 6858000"/>
              <a:gd name="connsiteX10256" fmla="*/ 6394679 w 12192000"/>
              <a:gd name="connsiteY10256" fmla="*/ 973855 h 6858000"/>
              <a:gd name="connsiteX10257" fmla="*/ 6389511 w 12192000"/>
              <a:gd name="connsiteY10257" fmla="*/ 962119 h 6858000"/>
              <a:gd name="connsiteX10258" fmla="*/ 6381390 w 12192000"/>
              <a:gd name="connsiteY10258" fmla="*/ 960095 h 6858000"/>
              <a:gd name="connsiteX10259" fmla="*/ 6376223 w 12192000"/>
              <a:gd name="connsiteY10259" fmla="*/ 952810 h 6858000"/>
              <a:gd name="connsiteX10260" fmla="*/ 6380652 w 12192000"/>
              <a:gd name="connsiteY10260" fmla="*/ 948358 h 6858000"/>
              <a:gd name="connsiteX10261" fmla="*/ 6381390 w 12192000"/>
              <a:gd name="connsiteY10261" fmla="*/ 938241 h 6858000"/>
              <a:gd name="connsiteX10262" fmla="*/ 6378438 w 12192000"/>
              <a:gd name="connsiteY10262" fmla="*/ 930956 h 6858000"/>
              <a:gd name="connsiteX10263" fmla="*/ 6380652 w 12192000"/>
              <a:gd name="connsiteY10263" fmla="*/ 923671 h 6858000"/>
              <a:gd name="connsiteX10264" fmla="*/ 6390249 w 12192000"/>
              <a:gd name="connsiteY10264" fmla="*/ 916386 h 6858000"/>
              <a:gd name="connsiteX10265" fmla="*/ 6388035 w 12192000"/>
              <a:gd name="connsiteY10265" fmla="*/ 911529 h 6858000"/>
              <a:gd name="connsiteX10266" fmla="*/ 6379176 w 12192000"/>
              <a:gd name="connsiteY10266" fmla="*/ 907078 h 6858000"/>
              <a:gd name="connsiteX10267" fmla="*/ 6381390 w 12192000"/>
              <a:gd name="connsiteY10267" fmla="*/ 902221 h 6858000"/>
              <a:gd name="connsiteX10268" fmla="*/ 6376961 w 12192000"/>
              <a:gd name="connsiteY10268" fmla="*/ 902221 h 6858000"/>
              <a:gd name="connsiteX10269" fmla="*/ 6375485 w 12192000"/>
              <a:gd name="connsiteY10269" fmla="*/ 909506 h 6858000"/>
              <a:gd name="connsiteX10270" fmla="*/ 6382129 w 12192000"/>
              <a:gd name="connsiteY10270" fmla="*/ 915981 h 6858000"/>
              <a:gd name="connsiteX10271" fmla="*/ 6371793 w 12192000"/>
              <a:gd name="connsiteY10271" fmla="*/ 920028 h 6858000"/>
              <a:gd name="connsiteX10272" fmla="*/ 6373270 w 12192000"/>
              <a:gd name="connsiteY10272" fmla="*/ 910720 h 6858000"/>
              <a:gd name="connsiteX10273" fmla="*/ 6370317 w 12192000"/>
              <a:gd name="connsiteY10273" fmla="*/ 907078 h 6858000"/>
              <a:gd name="connsiteX10274" fmla="*/ 6362934 w 12192000"/>
              <a:gd name="connsiteY10274" fmla="*/ 903435 h 6858000"/>
              <a:gd name="connsiteX10275" fmla="*/ 6362196 w 12192000"/>
              <a:gd name="connsiteY10275" fmla="*/ 888865 h 6858000"/>
              <a:gd name="connsiteX10276" fmla="*/ 6358505 w 12192000"/>
              <a:gd name="connsiteY10276" fmla="*/ 883199 h 6858000"/>
              <a:gd name="connsiteX10277" fmla="*/ 6356290 w 12192000"/>
              <a:gd name="connsiteY10277" fmla="*/ 863368 h 6858000"/>
              <a:gd name="connsiteX10278" fmla="*/ 6364411 w 12192000"/>
              <a:gd name="connsiteY10278" fmla="*/ 859321 h 6858000"/>
              <a:gd name="connsiteX10279" fmla="*/ 6365149 w 12192000"/>
              <a:gd name="connsiteY10279" fmla="*/ 858512 h 6858000"/>
              <a:gd name="connsiteX10280" fmla="*/ 6368102 w 12192000"/>
              <a:gd name="connsiteY10280" fmla="*/ 854869 h 6858000"/>
              <a:gd name="connsiteX10281" fmla="*/ 6362934 w 12192000"/>
              <a:gd name="connsiteY10281" fmla="*/ 851227 h 6858000"/>
              <a:gd name="connsiteX10282" fmla="*/ 6351123 w 12192000"/>
              <a:gd name="connsiteY10282" fmla="*/ 852036 h 6858000"/>
              <a:gd name="connsiteX10283" fmla="*/ 6340787 w 12192000"/>
              <a:gd name="connsiteY10283" fmla="*/ 842323 h 6858000"/>
              <a:gd name="connsiteX10284" fmla="*/ 6339311 w 12192000"/>
              <a:gd name="connsiteY10284" fmla="*/ 836253 h 6858000"/>
              <a:gd name="connsiteX10285" fmla="*/ 6334143 w 12192000"/>
              <a:gd name="connsiteY10285" fmla="*/ 827754 h 6858000"/>
              <a:gd name="connsiteX10286" fmla="*/ 6335619 w 12192000"/>
              <a:gd name="connsiteY10286" fmla="*/ 820469 h 6858000"/>
              <a:gd name="connsiteX10287" fmla="*/ 6334143 w 12192000"/>
              <a:gd name="connsiteY10287" fmla="*/ 809541 h 6858000"/>
              <a:gd name="connsiteX10288" fmla="*/ 6339311 w 12192000"/>
              <a:gd name="connsiteY10288" fmla="*/ 801042 h 6858000"/>
              <a:gd name="connsiteX10289" fmla="*/ 6332667 w 12192000"/>
              <a:gd name="connsiteY10289" fmla="*/ 794567 h 6858000"/>
              <a:gd name="connsiteX10290" fmla="*/ 6325284 w 12192000"/>
              <a:gd name="connsiteY10290" fmla="*/ 799828 h 6858000"/>
              <a:gd name="connsiteX10291" fmla="*/ 6324546 w 12192000"/>
              <a:gd name="connsiteY10291" fmla="*/ 808327 h 6858000"/>
              <a:gd name="connsiteX10292" fmla="*/ 6329713 w 12192000"/>
              <a:gd name="connsiteY10292" fmla="*/ 813993 h 6858000"/>
              <a:gd name="connsiteX10293" fmla="*/ 6326023 w 12192000"/>
              <a:gd name="connsiteY10293" fmla="*/ 818040 h 6858000"/>
              <a:gd name="connsiteX10294" fmla="*/ 6321593 w 12192000"/>
              <a:gd name="connsiteY10294" fmla="*/ 818445 h 6858000"/>
              <a:gd name="connsiteX10295" fmla="*/ 6320854 w 12192000"/>
              <a:gd name="connsiteY10295" fmla="*/ 822492 h 6858000"/>
              <a:gd name="connsiteX10296" fmla="*/ 6315687 w 12192000"/>
              <a:gd name="connsiteY10296" fmla="*/ 825325 h 6858000"/>
              <a:gd name="connsiteX10297" fmla="*/ 6319378 w 12192000"/>
              <a:gd name="connsiteY10297" fmla="*/ 830182 h 6858000"/>
              <a:gd name="connsiteX10298" fmla="*/ 6326023 w 12192000"/>
              <a:gd name="connsiteY10298" fmla="*/ 833015 h 6858000"/>
              <a:gd name="connsiteX10299" fmla="*/ 6328975 w 12192000"/>
              <a:gd name="connsiteY10299" fmla="*/ 841919 h 6858000"/>
              <a:gd name="connsiteX10300" fmla="*/ 6326023 w 12192000"/>
              <a:gd name="connsiteY10300" fmla="*/ 851632 h 6858000"/>
              <a:gd name="connsiteX10301" fmla="*/ 6313472 w 12192000"/>
              <a:gd name="connsiteY10301" fmla="*/ 862154 h 6858000"/>
              <a:gd name="connsiteX10302" fmla="*/ 6312734 w 12192000"/>
              <a:gd name="connsiteY10302" fmla="*/ 858917 h 6858000"/>
              <a:gd name="connsiteX10303" fmla="*/ 6304613 w 12192000"/>
              <a:gd name="connsiteY10303" fmla="*/ 852441 h 6858000"/>
              <a:gd name="connsiteX10304" fmla="*/ 6301660 w 12192000"/>
              <a:gd name="connsiteY10304" fmla="*/ 858107 h 6858000"/>
              <a:gd name="connsiteX10305" fmla="*/ 6306090 w 12192000"/>
              <a:gd name="connsiteY10305" fmla="*/ 861345 h 6858000"/>
              <a:gd name="connsiteX10306" fmla="*/ 6308304 w 12192000"/>
              <a:gd name="connsiteY10306" fmla="*/ 866201 h 6858000"/>
              <a:gd name="connsiteX10307" fmla="*/ 6298708 w 12192000"/>
              <a:gd name="connsiteY10307" fmla="*/ 870249 h 6858000"/>
              <a:gd name="connsiteX10308" fmla="*/ 6294278 w 12192000"/>
              <a:gd name="connsiteY10308" fmla="*/ 864987 h 6858000"/>
              <a:gd name="connsiteX10309" fmla="*/ 6295755 w 12192000"/>
              <a:gd name="connsiteY10309" fmla="*/ 859726 h 6858000"/>
              <a:gd name="connsiteX10310" fmla="*/ 6289849 w 12192000"/>
              <a:gd name="connsiteY10310" fmla="*/ 858917 h 6858000"/>
              <a:gd name="connsiteX10311" fmla="*/ 6286157 w 12192000"/>
              <a:gd name="connsiteY10311" fmla="*/ 855274 h 6858000"/>
              <a:gd name="connsiteX10312" fmla="*/ 6282466 w 12192000"/>
              <a:gd name="connsiteY10312" fmla="*/ 842728 h 6858000"/>
              <a:gd name="connsiteX10313" fmla="*/ 6272869 w 12192000"/>
              <a:gd name="connsiteY10313" fmla="*/ 833015 h 6858000"/>
              <a:gd name="connsiteX10314" fmla="*/ 6268439 w 12192000"/>
              <a:gd name="connsiteY10314" fmla="*/ 830182 h 6858000"/>
              <a:gd name="connsiteX10315" fmla="*/ 6267701 w 12192000"/>
              <a:gd name="connsiteY10315" fmla="*/ 837871 h 6858000"/>
              <a:gd name="connsiteX10316" fmla="*/ 6275821 w 12192000"/>
              <a:gd name="connsiteY10316" fmla="*/ 843537 h 6858000"/>
              <a:gd name="connsiteX10317" fmla="*/ 6283204 w 12192000"/>
              <a:gd name="connsiteY10317" fmla="*/ 852441 h 6858000"/>
              <a:gd name="connsiteX10318" fmla="*/ 6280251 w 12192000"/>
              <a:gd name="connsiteY10318" fmla="*/ 858512 h 6858000"/>
              <a:gd name="connsiteX10319" fmla="*/ 6288372 w 12192000"/>
              <a:gd name="connsiteY10319" fmla="*/ 867416 h 6858000"/>
              <a:gd name="connsiteX10320" fmla="*/ 6286157 w 12192000"/>
              <a:gd name="connsiteY10320" fmla="*/ 873082 h 6858000"/>
              <a:gd name="connsiteX10321" fmla="*/ 6278037 w 12192000"/>
              <a:gd name="connsiteY10321" fmla="*/ 874700 h 6858000"/>
              <a:gd name="connsiteX10322" fmla="*/ 6269916 w 12192000"/>
              <a:gd name="connsiteY10322" fmla="*/ 879152 h 6858000"/>
              <a:gd name="connsiteX10323" fmla="*/ 6271393 w 12192000"/>
              <a:gd name="connsiteY10323" fmla="*/ 885223 h 6858000"/>
              <a:gd name="connsiteX10324" fmla="*/ 6264748 w 12192000"/>
              <a:gd name="connsiteY10324" fmla="*/ 889270 h 6858000"/>
              <a:gd name="connsiteX10325" fmla="*/ 6267701 w 12192000"/>
              <a:gd name="connsiteY10325" fmla="*/ 892508 h 6858000"/>
              <a:gd name="connsiteX10326" fmla="*/ 6257365 w 12192000"/>
              <a:gd name="connsiteY10326" fmla="*/ 902221 h 6858000"/>
              <a:gd name="connsiteX10327" fmla="*/ 6244077 w 12192000"/>
              <a:gd name="connsiteY10327" fmla="*/ 894936 h 6858000"/>
              <a:gd name="connsiteX10328" fmla="*/ 6251460 w 12192000"/>
              <a:gd name="connsiteY10328" fmla="*/ 903435 h 6858000"/>
              <a:gd name="connsiteX10329" fmla="*/ 6252198 w 12192000"/>
              <a:gd name="connsiteY10329" fmla="*/ 909101 h 6858000"/>
              <a:gd name="connsiteX10330" fmla="*/ 6235219 w 12192000"/>
              <a:gd name="connsiteY10330" fmla="*/ 924885 h 6858000"/>
              <a:gd name="connsiteX10331" fmla="*/ 6229312 w 12192000"/>
              <a:gd name="connsiteY10331" fmla="*/ 924480 h 6858000"/>
              <a:gd name="connsiteX10332" fmla="*/ 6227098 w 12192000"/>
              <a:gd name="connsiteY10332" fmla="*/ 917600 h 6858000"/>
              <a:gd name="connsiteX10333" fmla="*/ 6224883 w 12192000"/>
              <a:gd name="connsiteY10333" fmla="*/ 917195 h 6858000"/>
              <a:gd name="connsiteX10334" fmla="*/ 6220453 w 12192000"/>
              <a:gd name="connsiteY10334" fmla="*/ 921647 h 6858000"/>
              <a:gd name="connsiteX10335" fmla="*/ 6216024 w 12192000"/>
              <a:gd name="connsiteY10335" fmla="*/ 922457 h 6858000"/>
              <a:gd name="connsiteX10336" fmla="*/ 6205688 w 12192000"/>
              <a:gd name="connsiteY10336" fmla="*/ 931765 h 6858000"/>
              <a:gd name="connsiteX10337" fmla="*/ 6197568 w 12192000"/>
              <a:gd name="connsiteY10337" fmla="*/ 935408 h 6858000"/>
              <a:gd name="connsiteX10338" fmla="*/ 6193139 w 12192000"/>
              <a:gd name="connsiteY10338" fmla="*/ 933384 h 6858000"/>
              <a:gd name="connsiteX10339" fmla="*/ 6188709 w 12192000"/>
              <a:gd name="connsiteY10339" fmla="*/ 938645 h 6858000"/>
              <a:gd name="connsiteX10340" fmla="*/ 6179112 w 12192000"/>
              <a:gd name="connsiteY10340" fmla="*/ 927313 h 6858000"/>
              <a:gd name="connsiteX10341" fmla="*/ 6179850 w 12192000"/>
              <a:gd name="connsiteY10341" fmla="*/ 924480 h 6858000"/>
              <a:gd name="connsiteX10342" fmla="*/ 6173944 w 12192000"/>
              <a:gd name="connsiteY10342" fmla="*/ 920028 h 6858000"/>
              <a:gd name="connsiteX10343" fmla="*/ 6168038 w 12192000"/>
              <a:gd name="connsiteY10343" fmla="*/ 920028 h 6858000"/>
              <a:gd name="connsiteX10344" fmla="*/ 6170991 w 12192000"/>
              <a:gd name="connsiteY10344" fmla="*/ 928932 h 6858000"/>
              <a:gd name="connsiteX10345" fmla="*/ 6164347 w 12192000"/>
              <a:gd name="connsiteY10345" fmla="*/ 931765 h 6858000"/>
              <a:gd name="connsiteX10346" fmla="*/ 6156965 w 12192000"/>
              <a:gd name="connsiteY10346" fmla="*/ 925694 h 6858000"/>
              <a:gd name="connsiteX10347" fmla="*/ 6161394 w 12192000"/>
              <a:gd name="connsiteY10347" fmla="*/ 923671 h 6858000"/>
              <a:gd name="connsiteX10348" fmla="*/ 6159179 w 12192000"/>
              <a:gd name="connsiteY10348" fmla="*/ 918005 h 6858000"/>
              <a:gd name="connsiteX10349" fmla="*/ 6140723 w 12192000"/>
              <a:gd name="connsiteY10349" fmla="*/ 911529 h 6858000"/>
              <a:gd name="connsiteX10350" fmla="*/ 6126696 w 12192000"/>
              <a:gd name="connsiteY10350" fmla="*/ 900602 h 6858000"/>
              <a:gd name="connsiteX10351" fmla="*/ 6117099 w 12192000"/>
              <a:gd name="connsiteY10351" fmla="*/ 898983 h 6858000"/>
              <a:gd name="connsiteX10352" fmla="*/ 6104549 w 12192000"/>
              <a:gd name="connsiteY10352" fmla="*/ 879152 h 6858000"/>
              <a:gd name="connsiteX10353" fmla="*/ 6109717 w 12192000"/>
              <a:gd name="connsiteY10353" fmla="*/ 874296 h 6858000"/>
              <a:gd name="connsiteX10354" fmla="*/ 6109717 w 12192000"/>
              <a:gd name="connsiteY10354" fmla="*/ 867011 h 6858000"/>
              <a:gd name="connsiteX10355" fmla="*/ 6117099 w 12192000"/>
              <a:gd name="connsiteY10355" fmla="*/ 867011 h 6858000"/>
              <a:gd name="connsiteX10356" fmla="*/ 6123006 w 12192000"/>
              <a:gd name="connsiteY10356" fmla="*/ 871058 h 6858000"/>
              <a:gd name="connsiteX10357" fmla="*/ 6128911 w 12192000"/>
              <a:gd name="connsiteY10357" fmla="*/ 869034 h 6858000"/>
              <a:gd name="connsiteX10358" fmla="*/ 6146629 w 12192000"/>
              <a:gd name="connsiteY10358" fmla="*/ 880771 h 6858000"/>
              <a:gd name="connsiteX10359" fmla="*/ 6147368 w 12192000"/>
              <a:gd name="connsiteY10359" fmla="*/ 877533 h 6858000"/>
              <a:gd name="connsiteX10360" fmla="*/ 6142199 w 12192000"/>
              <a:gd name="connsiteY10360" fmla="*/ 869844 h 6858000"/>
              <a:gd name="connsiteX10361" fmla="*/ 6147368 w 12192000"/>
              <a:gd name="connsiteY10361" fmla="*/ 866606 h 6858000"/>
              <a:gd name="connsiteX10362" fmla="*/ 6157702 w 12192000"/>
              <a:gd name="connsiteY10362" fmla="*/ 865797 h 6858000"/>
              <a:gd name="connsiteX10363" fmla="*/ 6152535 w 12192000"/>
              <a:gd name="connsiteY10363" fmla="*/ 859726 h 6858000"/>
              <a:gd name="connsiteX10364" fmla="*/ 6140723 w 12192000"/>
              <a:gd name="connsiteY10364" fmla="*/ 862559 h 6858000"/>
              <a:gd name="connsiteX10365" fmla="*/ 6135555 w 12192000"/>
              <a:gd name="connsiteY10365" fmla="*/ 867416 h 6858000"/>
              <a:gd name="connsiteX10366" fmla="*/ 6130388 w 12192000"/>
              <a:gd name="connsiteY10366" fmla="*/ 854465 h 6858000"/>
              <a:gd name="connsiteX10367" fmla="*/ 6137032 w 12192000"/>
              <a:gd name="connsiteY10367" fmla="*/ 850418 h 6858000"/>
              <a:gd name="connsiteX10368" fmla="*/ 6139247 w 12192000"/>
              <a:gd name="connsiteY10368" fmla="*/ 842728 h 6858000"/>
              <a:gd name="connsiteX10369" fmla="*/ 6132602 w 12192000"/>
              <a:gd name="connsiteY10369" fmla="*/ 837062 h 6858000"/>
              <a:gd name="connsiteX10370" fmla="*/ 6137770 w 12192000"/>
              <a:gd name="connsiteY10370" fmla="*/ 834229 h 6858000"/>
              <a:gd name="connsiteX10371" fmla="*/ 6127435 w 12192000"/>
              <a:gd name="connsiteY10371" fmla="*/ 826944 h 6858000"/>
              <a:gd name="connsiteX10372" fmla="*/ 6123006 w 12192000"/>
              <a:gd name="connsiteY10372" fmla="*/ 835443 h 6858000"/>
              <a:gd name="connsiteX10373" fmla="*/ 6125220 w 12192000"/>
              <a:gd name="connsiteY10373" fmla="*/ 839490 h 6858000"/>
              <a:gd name="connsiteX10374" fmla="*/ 6117837 w 12192000"/>
              <a:gd name="connsiteY10374" fmla="*/ 842323 h 6858000"/>
              <a:gd name="connsiteX10375" fmla="*/ 6114146 w 12192000"/>
              <a:gd name="connsiteY10375" fmla="*/ 839895 h 6858000"/>
              <a:gd name="connsiteX10376" fmla="*/ 6111932 w 12192000"/>
              <a:gd name="connsiteY10376" fmla="*/ 847180 h 6858000"/>
              <a:gd name="connsiteX10377" fmla="*/ 6098643 w 12192000"/>
              <a:gd name="connsiteY10377" fmla="*/ 834229 h 6858000"/>
              <a:gd name="connsiteX10378" fmla="*/ 6094952 w 12192000"/>
              <a:gd name="connsiteY10378" fmla="*/ 825730 h 6858000"/>
              <a:gd name="connsiteX10379" fmla="*/ 6103811 w 12192000"/>
              <a:gd name="connsiteY10379" fmla="*/ 815207 h 6858000"/>
              <a:gd name="connsiteX10380" fmla="*/ 6110455 w 12192000"/>
              <a:gd name="connsiteY10380" fmla="*/ 811160 h 6858000"/>
              <a:gd name="connsiteX10381" fmla="*/ 6112670 w 12192000"/>
              <a:gd name="connsiteY10381" fmla="*/ 820064 h 6858000"/>
              <a:gd name="connsiteX10382" fmla="*/ 6114146 w 12192000"/>
              <a:gd name="connsiteY10382" fmla="*/ 812779 h 6858000"/>
              <a:gd name="connsiteX10383" fmla="*/ 6119314 w 12192000"/>
              <a:gd name="connsiteY10383" fmla="*/ 810351 h 6858000"/>
              <a:gd name="connsiteX10384" fmla="*/ 6129650 w 12192000"/>
              <a:gd name="connsiteY10384" fmla="*/ 817231 h 6858000"/>
              <a:gd name="connsiteX10385" fmla="*/ 6130388 w 12192000"/>
              <a:gd name="connsiteY10385" fmla="*/ 810756 h 6858000"/>
              <a:gd name="connsiteX10386" fmla="*/ 6134079 w 12192000"/>
              <a:gd name="connsiteY10386" fmla="*/ 805494 h 6858000"/>
              <a:gd name="connsiteX10387" fmla="*/ 6143676 w 12192000"/>
              <a:gd name="connsiteY10387" fmla="*/ 805090 h 6858000"/>
              <a:gd name="connsiteX10388" fmla="*/ 6140723 w 12192000"/>
              <a:gd name="connsiteY10388" fmla="*/ 799828 h 6858000"/>
              <a:gd name="connsiteX10389" fmla="*/ 6126696 w 12192000"/>
              <a:gd name="connsiteY10389" fmla="*/ 799828 h 6858000"/>
              <a:gd name="connsiteX10390" fmla="*/ 6122267 w 12192000"/>
              <a:gd name="connsiteY10390" fmla="*/ 797805 h 6858000"/>
              <a:gd name="connsiteX10391" fmla="*/ 6125220 w 12192000"/>
              <a:gd name="connsiteY10391" fmla="*/ 791329 h 6858000"/>
              <a:gd name="connsiteX10392" fmla="*/ 6131126 w 12192000"/>
              <a:gd name="connsiteY10392" fmla="*/ 791329 h 6858000"/>
              <a:gd name="connsiteX10393" fmla="*/ 6139247 w 12192000"/>
              <a:gd name="connsiteY10393" fmla="*/ 781616 h 6858000"/>
              <a:gd name="connsiteX10394" fmla="*/ 6130388 w 12192000"/>
              <a:gd name="connsiteY10394" fmla="*/ 778378 h 6858000"/>
              <a:gd name="connsiteX10395" fmla="*/ 6135555 w 12192000"/>
              <a:gd name="connsiteY10395" fmla="*/ 776759 h 6858000"/>
              <a:gd name="connsiteX10396" fmla="*/ 6142199 w 12192000"/>
              <a:gd name="connsiteY10396" fmla="*/ 765832 h 6858000"/>
              <a:gd name="connsiteX10397" fmla="*/ 6147368 w 12192000"/>
              <a:gd name="connsiteY10397" fmla="*/ 766237 h 6858000"/>
              <a:gd name="connsiteX10398" fmla="*/ 6148844 w 12192000"/>
              <a:gd name="connsiteY10398" fmla="*/ 775950 h 6858000"/>
              <a:gd name="connsiteX10399" fmla="*/ 6156226 w 12192000"/>
              <a:gd name="connsiteY10399" fmla="*/ 781616 h 6858000"/>
              <a:gd name="connsiteX10400" fmla="*/ 6153273 w 12192000"/>
              <a:gd name="connsiteY10400" fmla="*/ 775141 h 6858000"/>
              <a:gd name="connsiteX10401" fmla="*/ 6153273 w 12192000"/>
              <a:gd name="connsiteY10401" fmla="*/ 764213 h 6858000"/>
              <a:gd name="connsiteX10402" fmla="*/ 6162132 w 12192000"/>
              <a:gd name="connsiteY10402" fmla="*/ 757738 h 6858000"/>
              <a:gd name="connsiteX10403" fmla="*/ 6167300 w 12192000"/>
              <a:gd name="connsiteY10403" fmla="*/ 754500 h 6858000"/>
              <a:gd name="connsiteX10404" fmla="*/ 6159917 w 12192000"/>
              <a:gd name="connsiteY10404" fmla="*/ 756524 h 6858000"/>
              <a:gd name="connsiteX10405" fmla="*/ 6151058 w 12192000"/>
              <a:gd name="connsiteY10405" fmla="*/ 756119 h 6858000"/>
              <a:gd name="connsiteX10406" fmla="*/ 6132602 w 12192000"/>
              <a:gd name="connsiteY10406" fmla="*/ 762999 h 6858000"/>
              <a:gd name="connsiteX10407" fmla="*/ 6131126 w 12192000"/>
              <a:gd name="connsiteY10407" fmla="*/ 771903 h 6858000"/>
              <a:gd name="connsiteX10408" fmla="*/ 6124481 w 12192000"/>
              <a:gd name="connsiteY10408" fmla="*/ 775545 h 6858000"/>
              <a:gd name="connsiteX10409" fmla="*/ 6117099 w 12192000"/>
              <a:gd name="connsiteY10409" fmla="*/ 786068 h 6858000"/>
              <a:gd name="connsiteX10410" fmla="*/ 6114146 w 12192000"/>
              <a:gd name="connsiteY10410" fmla="*/ 785663 h 6858000"/>
              <a:gd name="connsiteX10411" fmla="*/ 6117837 w 12192000"/>
              <a:gd name="connsiteY10411" fmla="*/ 777164 h 6858000"/>
              <a:gd name="connsiteX10412" fmla="*/ 6111932 w 12192000"/>
              <a:gd name="connsiteY10412" fmla="*/ 769879 h 6858000"/>
              <a:gd name="connsiteX10413" fmla="*/ 6115623 w 12192000"/>
              <a:gd name="connsiteY10413" fmla="*/ 764213 h 6858000"/>
              <a:gd name="connsiteX10414" fmla="*/ 6108978 w 12192000"/>
              <a:gd name="connsiteY10414" fmla="*/ 763404 h 6858000"/>
              <a:gd name="connsiteX10415" fmla="*/ 6106764 w 12192000"/>
              <a:gd name="connsiteY10415" fmla="*/ 760166 h 6858000"/>
              <a:gd name="connsiteX10416" fmla="*/ 6118576 w 12192000"/>
              <a:gd name="connsiteY10416" fmla="*/ 754095 h 6858000"/>
              <a:gd name="connsiteX10417" fmla="*/ 6117837 w 12192000"/>
              <a:gd name="connsiteY10417" fmla="*/ 746811 h 6858000"/>
              <a:gd name="connsiteX10418" fmla="*/ 6121529 w 12192000"/>
              <a:gd name="connsiteY10418" fmla="*/ 743168 h 6858000"/>
              <a:gd name="connsiteX10419" fmla="*/ 6111932 w 12192000"/>
              <a:gd name="connsiteY10419" fmla="*/ 739121 h 6858000"/>
              <a:gd name="connsiteX10420" fmla="*/ 6097905 w 12192000"/>
              <a:gd name="connsiteY10420" fmla="*/ 753691 h 6858000"/>
              <a:gd name="connsiteX10421" fmla="*/ 6091999 w 12192000"/>
              <a:gd name="connsiteY10421" fmla="*/ 748834 h 6858000"/>
              <a:gd name="connsiteX10422" fmla="*/ 6089046 w 12192000"/>
              <a:gd name="connsiteY10422" fmla="*/ 739121 h 6858000"/>
              <a:gd name="connsiteX10423" fmla="*/ 6096428 w 12192000"/>
              <a:gd name="connsiteY10423" fmla="*/ 742763 h 6858000"/>
              <a:gd name="connsiteX10424" fmla="*/ 6100119 w 12192000"/>
              <a:gd name="connsiteY10424" fmla="*/ 739526 h 6858000"/>
              <a:gd name="connsiteX10425" fmla="*/ 6099381 w 12192000"/>
              <a:gd name="connsiteY10425" fmla="*/ 731836 h 6858000"/>
              <a:gd name="connsiteX10426" fmla="*/ 6105287 w 12192000"/>
              <a:gd name="connsiteY10426" fmla="*/ 725765 h 6858000"/>
              <a:gd name="connsiteX10427" fmla="*/ 6100119 w 12192000"/>
              <a:gd name="connsiteY10427" fmla="*/ 725361 h 6858000"/>
              <a:gd name="connsiteX10428" fmla="*/ 6096428 w 12192000"/>
              <a:gd name="connsiteY10428" fmla="*/ 729813 h 6858000"/>
              <a:gd name="connsiteX10429" fmla="*/ 6089046 w 12192000"/>
              <a:gd name="connsiteY10429" fmla="*/ 731431 h 6858000"/>
              <a:gd name="connsiteX10430" fmla="*/ 6084617 w 12192000"/>
              <a:gd name="connsiteY10430" fmla="*/ 727789 h 6858000"/>
              <a:gd name="connsiteX10431" fmla="*/ 6086832 w 12192000"/>
              <a:gd name="connsiteY10431" fmla="*/ 723337 h 6858000"/>
              <a:gd name="connsiteX10432" fmla="*/ 6083140 w 12192000"/>
              <a:gd name="connsiteY10432" fmla="*/ 714838 h 6858000"/>
              <a:gd name="connsiteX10433" fmla="*/ 6085355 w 12192000"/>
              <a:gd name="connsiteY10433" fmla="*/ 713624 h 6858000"/>
              <a:gd name="connsiteX10434" fmla="*/ 6092738 w 12192000"/>
              <a:gd name="connsiteY10434" fmla="*/ 718076 h 6858000"/>
              <a:gd name="connsiteX10435" fmla="*/ 6098643 w 12192000"/>
              <a:gd name="connsiteY10435" fmla="*/ 718076 h 6858000"/>
              <a:gd name="connsiteX10436" fmla="*/ 6111194 w 12192000"/>
              <a:gd name="connsiteY10436" fmla="*/ 712815 h 6858000"/>
              <a:gd name="connsiteX10437" fmla="*/ 6117099 w 12192000"/>
              <a:gd name="connsiteY10437" fmla="*/ 714433 h 6858000"/>
              <a:gd name="connsiteX10438" fmla="*/ 6127435 w 12192000"/>
              <a:gd name="connsiteY10438" fmla="*/ 712815 h 6858000"/>
              <a:gd name="connsiteX10439" fmla="*/ 6136294 w 12192000"/>
              <a:gd name="connsiteY10439" fmla="*/ 714433 h 6858000"/>
              <a:gd name="connsiteX10440" fmla="*/ 6142938 w 12192000"/>
              <a:gd name="connsiteY10440" fmla="*/ 722528 h 6858000"/>
              <a:gd name="connsiteX10441" fmla="*/ 6144414 w 12192000"/>
              <a:gd name="connsiteY10441" fmla="*/ 717671 h 6858000"/>
              <a:gd name="connsiteX10442" fmla="*/ 6154750 w 12192000"/>
              <a:gd name="connsiteY10442" fmla="*/ 708767 h 6858000"/>
              <a:gd name="connsiteX10443" fmla="*/ 6164347 w 12192000"/>
              <a:gd name="connsiteY10443" fmla="*/ 709982 h 6858000"/>
              <a:gd name="connsiteX10444" fmla="*/ 6165085 w 12192000"/>
              <a:gd name="connsiteY10444" fmla="*/ 718076 h 6858000"/>
              <a:gd name="connsiteX10445" fmla="*/ 6159917 w 12192000"/>
              <a:gd name="connsiteY10445" fmla="*/ 722123 h 6858000"/>
              <a:gd name="connsiteX10446" fmla="*/ 6159917 w 12192000"/>
              <a:gd name="connsiteY10446" fmla="*/ 726575 h 6858000"/>
              <a:gd name="connsiteX10447" fmla="*/ 6171729 w 12192000"/>
              <a:gd name="connsiteY10447" fmla="*/ 726170 h 6858000"/>
              <a:gd name="connsiteX10448" fmla="*/ 6176159 w 12192000"/>
              <a:gd name="connsiteY10448" fmla="*/ 719290 h 6858000"/>
              <a:gd name="connsiteX10449" fmla="*/ 6172468 w 12192000"/>
              <a:gd name="connsiteY10449" fmla="*/ 716457 h 6858000"/>
              <a:gd name="connsiteX10450" fmla="*/ 6178373 w 12192000"/>
              <a:gd name="connsiteY10450" fmla="*/ 712005 h 6858000"/>
              <a:gd name="connsiteX10451" fmla="*/ 6191662 w 12192000"/>
              <a:gd name="connsiteY10451" fmla="*/ 708767 h 6858000"/>
              <a:gd name="connsiteX10452" fmla="*/ 6197568 w 12192000"/>
              <a:gd name="connsiteY10452" fmla="*/ 701887 h 6858000"/>
              <a:gd name="connsiteX10453" fmla="*/ 6190186 w 12192000"/>
              <a:gd name="connsiteY10453" fmla="*/ 693793 h 6858000"/>
              <a:gd name="connsiteX10454" fmla="*/ 6191662 w 12192000"/>
              <a:gd name="connsiteY10454" fmla="*/ 686103 h 6858000"/>
              <a:gd name="connsiteX10455" fmla="*/ 6185017 w 12192000"/>
              <a:gd name="connsiteY10455" fmla="*/ 695817 h 6858000"/>
              <a:gd name="connsiteX10456" fmla="*/ 6186494 w 12192000"/>
              <a:gd name="connsiteY10456" fmla="*/ 701078 h 6858000"/>
              <a:gd name="connsiteX10457" fmla="*/ 6182065 w 12192000"/>
              <a:gd name="connsiteY10457" fmla="*/ 705125 h 6858000"/>
              <a:gd name="connsiteX10458" fmla="*/ 6172468 w 12192000"/>
              <a:gd name="connsiteY10458" fmla="*/ 702697 h 6858000"/>
              <a:gd name="connsiteX10459" fmla="*/ 6177635 w 12192000"/>
              <a:gd name="connsiteY10459" fmla="*/ 699459 h 6858000"/>
              <a:gd name="connsiteX10460" fmla="*/ 6179850 w 12192000"/>
              <a:gd name="connsiteY10460" fmla="*/ 695412 h 6858000"/>
              <a:gd name="connsiteX10461" fmla="*/ 6174683 w 12192000"/>
              <a:gd name="connsiteY10461" fmla="*/ 694198 h 6858000"/>
              <a:gd name="connsiteX10462" fmla="*/ 6164347 w 12192000"/>
              <a:gd name="connsiteY10462" fmla="*/ 701483 h 6858000"/>
              <a:gd name="connsiteX10463" fmla="*/ 6156965 w 12192000"/>
              <a:gd name="connsiteY10463" fmla="*/ 701483 h 6858000"/>
              <a:gd name="connsiteX10464" fmla="*/ 6154750 w 12192000"/>
              <a:gd name="connsiteY10464" fmla="*/ 696626 h 6858000"/>
              <a:gd name="connsiteX10465" fmla="*/ 6147368 w 12192000"/>
              <a:gd name="connsiteY10465" fmla="*/ 698245 h 6858000"/>
              <a:gd name="connsiteX10466" fmla="*/ 6147368 w 12192000"/>
              <a:gd name="connsiteY10466" fmla="*/ 703911 h 6858000"/>
              <a:gd name="connsiteX10467" fmla="*/ 6140723 w 12192000"/>
              <a:gd name="connsiteY10467" fmla="*/ 708363 h 6858000"/>
              <a:gd name="connsiteX10468" fmla="*/ 6137032 w 12192000"/>
              <a:gd name="connsiteY10468" fmla="*/ 705934 h 6858000"/>
              <a:gd name="connsiteX10469" fmla="*/ 6126696 w 12192000"/>
              <a:gd name="connsiteY10469" fmla="*/ 703506 h 6858000"/>
              <a:gd name="connsiteX10470" fmla="*/ 6111932 w 12192000"/>
              <a:gd name="connsiteY10470" fmla="*/ 705530 h 6858000"/>
              <a:gd name="connsiteX10471" fmla="*/ 6106025 w 12192000"/>
              <a:gd name="connsiteY10471" fmla="*/ 709172 h 6858000"/>
              <a:gd name="connsiteX10472" fmla="*/ 6094214 w 12192000"/>
              <a:gd name="connsiteY10472" fmla="*/ 709982 h 6858000"/>
              <a:gd name="connsiteX10473" fmla="*/ 6091261 w 12192000"/>
              <a:gd name="connsiteY10473" fmla="*/ 704720 h 6858000"/>
              <a:gd name="connsiteX10474" fmla="*/ 6086832 w 12192000"/>
              <a:gd name="connsiteY10474" fmla="*/ 701887 h 6858000"/>
              <a:gd name="connsiteX10475" fmla="*/ 6085355 w 12192000"/>
              <a:gd name="connsiteY10475" fmla="*/ 697435 h 6858000"/>
              <a:gd name="connsiteX10476" fmla="*/ 6089784 w 12192000"/>
              <a:gd name="connsiteY10476" fmla="*/ 696626 h 6858000"/>
              <a:gd name="connsiteX10477" fmla="*/ 6097905 w 12192000"/>
              <a:gd name="connsiteY10477" fmla="*/ 691769 h 6858000"/>
              <a:gd name="connsiteX10478" fmla="*/ 6092738 w 12192000"/>
              <a:gd name="connsiteY10478" fmla="*/ 691769 h 6858000"/>
              <a:gd name="connsiteX10479" fmla="*/ 6085355 w 12192000"/>
              <a:gd name="connsiteY10479" fmla="*/ 689341 h 6858000"/>
              <a:gd name="connsiteX10480" fmla="*/ 6086093 w 12192000"/>
              <a:gd name="connsiteY10480" fmla="*/ 686508 h 6858000"/>
              <a:gd name="connsiteX10481" fmla="*/ 6089784 w 12192000"/>
              <a:gd name="connsiteY10481" fmla="*/ 687318 h 6858000"/>
              <a:gd name="connsiteX10482" fmla="*/ 6093476 w 12192000"/>
              <a:gd name="connsiteY10482" fmla="*/ 685699 h 6858000"/>
              <a:gd name="connsiteX10483" fmla="*/ 6107502 w 12192000"/>
              <a:gd name="connsiteY10483" fmla="*/ 685699 h 6858000"/>
              <a:gd name="connsiteX10484" fmla="*/ 6117837 w 12192000"/>
              <a:gd name="connsiteY10484" fmla="*/ 679628 h 6858000"/>
              <a:gd name="connsiteX10485" fmla="*/ 6104549 w 12192000"/>
              <a:gd name="connsiteY10485" fmla="*/ 679628 h 6858000"/>
              <a:gd name="connsiteX10486" fmla="*/ 6099381 w 12192000"/>
              <a:gd name="connsiteY10486" fmla="*/ 682461 h 6858000"/>
              <a:gd name="connsiteX10487" fmla="*/ 6091261 w 12192000"/>
              <a:gd name="connsiteY10487" fmla="*/ 681247 h 6858000"/>
              <a:gd name="connsiteX10488" fmla="*/ 6097166 w 12192000"/>
              <a:gd name="connsiteY10488" fmla="*/ 674771 h 6858000"/>
              <a:gd name="connsiteX10489" fmla="*/ 6080925 w 12192000"/>
              <a:gd name="connsiteY10489" fmla="*/ 668296 h 6858000"/>
              <a:gd name="connsiteX10490" fmla="*/ 6081663 w 12192000"/>
              <a:gd name="connsiteY10490" fmla="*/ 664654 h 6858000"/>
              <a:gd name="connsiteX10491" fmla="*/ 6091999 w 12192000"/>
              <a:gd name="connsiteY10491" fmla="*/ 663035 h 6858000"/>
              <a:gd name="connsiteX10492" fmla="*/ 6100119 w 12192000"/>
              <a:gd name="connsiteY10492" fmla="*/ 657369 h 6858000"/>
              <a:gd name="connsiteX10493" fmla="*/ 6104549 w 12192000"/>
              <a:gd name="connsiteY10493" fmla="*/ 658988 h 6858000"/>
              <a:gd name="connsiteX10494" fmla="*/ 6114146 w 12192000"/>
              <a:gd name="connsiteY10494" fmla="*/ 656559 h 6858000"/>
              <a:gd name="connsiteX10495" fmla="*/ 6129650 w 12192000"/>
              <a:gd name="connsiteY10495" fmla="*/ 663844 h 6858000"/>
              <a:gd name="connsiteX10496" fmla="*/ 6134817 w 12192000"/>
              <a:gd name="connsiteY10496" fmla="*/ 661416 h 6858000"/>
              <a:gd name="connsiteX10497" fmla="*/ 6147368 w 12192000"/>
              <a:gd name="connsiteY10497" fmla="*/ 663035 h 6858000"/>
              <a:gd name="connsiteX10498" fmla="*/ 6156965 w 12192000"/>
              <a:gd name="connsiteY10498" fmla="*/ 654536 h 6858000"/>
              <a:gd name="connsiteX10499" fmla="*/ 6149582 w 12192000"/>
              <a:gd name="connsiteY10499" fmla="*/ 654536 h 6858000"/>
              <a:gd name="connsiteX10500" fmla="*/ 6145153 w 12192000"/>
              <a:gd name="connsiteY10500" fmla="*/ 657369 h 6858000"/>
              <a:gd name="connsiteX10501" fmla="*/ 6130388 w 12192000"/>
              <a:gd name="connsiteY10501" fmla="*/ 657369 h 6858000"/>
              <a:gd name="connsiteX10502" fmla="*/ 6121529 w 12192000"/>
              <a:gd name="connsiteY10502" fmla="*/ 652107 h 6858000"/>
              <a:gd name="connsiteX10503" fmla="*/ 6106764 w 12192000"/>
              <a:gd name="connsiteY10503" fmla="*/ 649274 h 6858000"/>
              <a:gd name="connsiteX10504" fmla="*/ 6095690 w 12192000"/>
              <a:gd name="connsiteY10504" fmla="*/ 652512 h 6858000"/>
              <a:gd name="connsiteX10505" fmla="*/ 6091261 w 12192000"/>
              <a:gd name="connsiteY10505" fmla="*/ 648465 h 6858000"/>
              <a:gd name="connsiteX10506" fmla="*/ 6095690 w 12192000"/>
              <a:gd name="connsiteY10506" fmla="*/ 643204 h 6858000"/>
              <a:gd name="connsiteX10507" fmla="*/ 6086093 w 12192000"/>
              <a:gd name="connsiteY10507" fmla="*/ 635514 h 6858000"/>
              <a:gd name="connsiteX10508" fmla="*/ 6085355 w 12192000"/>
              <a:gd name="connsiteY10508" fmla="*/ 630253 h 6858000"/>
              <a:gd name="connsiteX10509" fmla="*/ 6089784 w 12192000"/>
              <a:gd name="connsiteY10509" fmla="*/ 629039 h 6858000"/>
              <a:gd name="connsiteX10510" fmla="*/ 6097905 w 12192000"/>
              <a:gd name="connsiteY10510" fmla="*/ 635919 h 6858000"/>
              <a:gd name="connsiteX10511" fmla="*/ 6100858 w 12192000"/>
              <a:gd name="connsiteY10511" fmla="*/ 644418 h 6858000"/>
              <a:gd name="connsiteX10512" fmla="*/ 6106764 w 12192000"/>
              <a:gd name="connsiteY10512" fmla="*/ 640371 h 6858000"/>
              <a:gd name="connsiteX10513" fmla="*/ 6102335 w 12192000"/>
              <a:gd name="connsiteY10513" fmla="*/ 631872 h 6858000"/>
              <a:gd name="connsiteX10514" fmla="*/ 6116361 w 12192000"/>
              <a:gd name="connsiteY10514" fmla="*/ 632276 h 6858000"/>
              <a:gd name="connsiteX10515" fmla="*/ 6119314 w 12192000"/>
              <a:gd name="connsiteY10515" fmla="*/ 640775 h 6858000"/>
              <a:gd name="connsiteX10516" fmla="*/ 6124481 w 12192000"/>
              <a:gd name="connsiteY10516" fmla="*/ 638752 h 6858000"/>
              <a:gd name="connsiteX10517" fmla="*/ 6131864 w 12192000"/>
              <a:gd name="connsiteY10517" fmla="*/ 637942 h 6858000"/>
              <a:gd name="connsiteX10518" fmla="*/ 6122267 w 12192000"/>
              <a:gd name="connsiteY10518" fmla="*/ 632276 h 6858000"/>
              <a:gd name="connsiteX10519" fmla="*/ 6131864 w 12192000"/>
              <a:gd name="connsiteY10519" fmla="*/ 622968 h 6858000"/>
              <a:gd name="connsiteX10520" fmla="*/ 6142938 w 12192000"/>
              <a:gd name="connsiteY10520" fmla="*/ 629443 h 6858000"/>
              <a:gd name="connsiteX10521" fmla="*/ 6144414 w 12192000"/>
              <a:gd name="connsiteY10521" fmla="*/ 624992 h 6858000"/>
              <a:gd name="connsiteX10522" fmla="*/ 6140723 w 12192000"/>
              <a:gd name="connsiteY10522" fmla="*/ 618921 h 6858000"/>
              <a:gd name="connsiteX10523" fmla="*/ 6149582 w 12192000"/>
              <a:gd name="connsiteY10523" fmla="*/ 617707 h 6858000"/>
              <a:gd name="connsiteX10524" fmla="*/ 6158441 w 12192000"/>
              <a:gd name="connsiteY10524" fmla="*/ 620540 h 6858000"/>
              <a:gd name="connsiteX10525" fmla="*/ 6158441 w 12192000"/>
              <a:gd name="connsiteY10525" fmla="*/ 632276 h 6858000"/>
              <a:gd name="connsiteX10526" fmla="*/ 6161394 w 12192000"/>
              <a:gd name="connsiteY10526" fmla="*/ 635514 h 6858000"/>
              <a:gd name="connsiteX10527" fmla="*/ 6168776 w 12192000"/>
              <a:gd name="connsiteY10527" fmla="*/ 632276 h 6858000"/>
              <a:gd name="connsiteX10528" fmla="*/ 6164347 w 12192000"/>
              <a:gd name="connsiteY10528" fmla="*/ 626206 h 6858000"/>
              <a:gd name="connsiteX10529" fmla="*/ 6168038 w 12192000"/>
              <a:gd name="connsiteY10529" fmla="*/ 618921 h 6858000"/>
              <a:gd name="connsiteX10530" fmla="*/ 6156226 w 12192000"/>
              <a:gd name="connsiteY10530" fmla="*/ 613255 h 6858000"/>
              <a:gd name="connsiteX10531" fmla="*/ 6145891 w 12192000"/>
              <a:gd name="connsiteY10531" fmla="*/ 607184 h 6858000"/>
              <a:gd name="connsiteX10532" fmla="*/ 6130388 w 12192000"/>
              <a:gd name="connsiteY10532" fmla="*/ 605161 h 6858000"/>
              <a:gd name="connsiteX10533" fmla="*/ 6128173 w 12192000"/>
              <a:gd name="connsiteY10533" fmla="*/ 601518 h 6858000"/>
              <a:gd name="connsiteX10534" fmla="*/ 6135555 w 12192000"/>
              <a:gd name="connsiteY10534" fmla="*/ 597471 h 6858000"/>
              <a:gd name="connsiteX10535" fmla="*/ 6139985 w 12192000"/>
              <a:gd name="connsiteY10535" fmla="*/ 599899 h 6858000"/>
              <a:gd name="connsiteX10536" fmla="*/ 6145891 w 12192000"/>
              <a:gd name="connsiteY10536" fmla="*/ 596257 h 6858000"/>
              <a:gd name="connsiteX10537" fmla="*/ 6153273 w 12192000"/>
              <a:gd name="connsiteY10537" fmla="*/ 602328 h 6858000"/>
              <a:gd name="connsiteX10538" fmla="*/ 6158441 w 12192000"/>
              <a:gd name="connsiteY10538" fmla="*/ 598280 h 6858000"/>
              <a:gd name="connsiteX10539" fmla="*/ 6162132 w 12192000"/>
              <a:gd name="connsiteY10539" fmla="*/ 598280 h 6858000"/>
              <a:gd name="connsiteX10540" fmla="*/ 6170253 w 12192000"/>
              <a:gd name="connsiteY10540" fmla="*/ 608398 h 6858000"/>
              <a:gd name="connsiteX10541" fmla="*/ 6180588 w 12192000"/>
              <a:gd name="connsiteY10541" fmla="*/ 610827 h 6858000"/>
              <a:gd name="connsiteX10542" fmla="*/ 6185756 w 12192000"/>
              <a:gd name="connsiteY10542" fmla="*/ 603137 h 6858000"/>
              <a:gd name="connsiteX10543" fmla="*/ 6200521 w 12192000"/>
              <a:gd name="connsiteY10543" fmla="*/ 597876 h 6858000"/>
              <a:gd name="connsiteX10544" fmla="*/ 6203474 w 12192000"/>
              <a:gd name="connsiteY10544" fmla="*/ 593019 h 6858000"/>
              <a:gd name="connsiteX10545" fmla="*/ 6197568 w 12192000"/>
              <a:gd name="connsiteY10545" fmla="*/ 593019 h 6858000"/>
              <a:gd name="connsiteX10546" fmla="*/ 6185017 w 12192000"/>
              <a:gd name="connsiteY10546" fmla="*/ 598280 h 6858000"/>
              <a:gd name="connsiteX10547" fmla="*/ 6181327 w 12192000"/>
              <a:gd name="connsiteY10547" fmla="*/ 596257 h 6858000"/>
              <a:gd name="connsiteX10548" fmla="*/ 6188709 w 12192000"/>
              <a:gd name="connsiteY10548" fmla="*/ 591805 h 6858000"/>
              <a:gd name="connsiteX10549" fmla="*/ 6185756 w 12192000"/>
              <a:gd name="connsiteY10549" fmla="*/ 588567 h 6858000"/>
              <a:gd name="connsiteX10550" fmla="*/ 6169514 w 12192000"/>
              <a:gd name="connsiteY10550" fmla="*/ 593424 h 6858000"/>
              <a:gd name="connsiteX10551" fmla="*/ 6162132 w 12192000"/>
              <a:gd name="connsiteY10551" fmla="*/ 586139 h 6858000"/>
              <a:gd name="connsiteX10552" fmla="*/ 6167300 w 12192000"/>
              <a:gd name="connsiteY10552" fmla="*/ 581282 h 6858000"/>
              <a:gd name="connsiteX10553" fmla="*/ 6165824 w 12192000"/>
              <a:gd name="connsiteY10553" fmla="*/ 574402 h 6858000"/>
              <a:gd name="connsiteX10554" fmla="*/ 6169514 w 12192000"/>
              <a:gd name="connsiteY10554" fmla="*/ 570355 h 6858000"/>
              <a:gd name="connsiteX10555" fmla="*/ 6174683 w 12192000"/>
              <a:gd name="connsiteY10555" fmla="*/ 573998 h 6858000"/>
              <a:gd name="connsiteX10556" fmla="*/ 6184280 w 12192000"/>
              <a:gd name="connsiteY10556" fmla="*/ 573998 h 6858000"/>
              <a:gd name="connsiteX10557" fmla="*/ 6192400 w 12192000"/>
              <a:gd name="connsiteY10557" fmla="*/ 579664 h 6858000"/>
              <a:gd name="connsiteX10558" fmla="*/ 6198306 w 12192000"/>
              <a:gd name="connsiteY10558" fmla="*/ 576021 h 6858000"/>
              <a:gd name="connsiteX10559" fmla="*/ 6211594 w 12192000"/>
              <a:gd name="connsiteY10559" fmla="*/ 589377 h 6858000"/>
              <a:gd name="connsiteX10560" fmla="*/ 6224883 w 12192000"/>
              <a:gd name="connsiteY10560" fmla="*/ 594233 h 6858000"/>
              <a:gd name="connsiteX10561" fmla="*/ 6233003 w 12192000"/>
              <a:gd name="connsiteY10561" fmla="*/ 593829 h 6858000"/>
              <a:gd name="connsiteX10562" fmla="*/ 6229312 w 12192000"/>
              <a:gd name="connsiteY10562" fmla="*/ 589781 h 6858000"/>
              <a:gd name="connsiteX10563" fmla="*/ 6221191 w 12192000"/>
              <a:gd name="connsiteY10563" fmla="*/ 588567 h 6858000"/>
              <a:gd name="connsiteX10564" fmla="*/ 6212333 w 12192000"/>
              <a:gd name="connsiteY10564" fmla="*/ 582497 h 6858000"/>
              <a:gd name="connsiteX10565" fmla="*/ 6203474 w 12192000"/>
              <a:gd name="connsiteY10565" fmla="*/ 571569 h 6858000"/>
              <a:gd name="connsiteX10566" fmla="*/ 6204950 w 12192000"/>
              <a:gd name="connsiteY10566" fmla="*/ 564689 h 6858000"/>
              <a:gd name="connsiteX10567" fmla="*/ 6207904 w 12192000"/>
              <a:gd name="connsiteY10567" fmla="*/ 564284 h 6858000"/>
              <a:gd name="connsiteX10568" fmla="*/ 6210118 w 12192000"/>
              <a:gd name="connsiteY10568" fmla="*/ 569950 h 6858000"/>
              <a:gd name="connsiteX10569" fmla="*/ 6218977 w 12192000"/>
              <a:gd name="connsiteY10569" fmla="*/ 576831 h 6858000"/>
              <a:gd name="connsiteX10570" fmla="*/ 6227098 w 12192000"/>
              <a:gd name="connsiteY10570" fmla="*/ 576831 h 6858000"/>
              <a:gd name="connsiteX10571" fmla="*/ 6229312 w 12192000"/>
              <a:gd name="connsiteY10571" fmla="*/ 583306 h 6858000"/>
              <a:gd name="connsiteX10572" fmla="*/ 6240386 w 12192000"/>
              <a:gd name="connsiteY10572" fmla="*/ 586139 h 6858000"/>
              <a:gd name="connsiteX10573" fmla="*/ 6241124 w 12192000"/>
              <a:gd name="connsiteY10573" fmla="*/ 580878 h 6858000"/>
              <a:gd name="connsiteX10574" fmla="*/ 6235219 w 12192000"/>
              <a:gd name="connsiteY10574" fmla="*/ 578854 h 6858000"/>
              <a:gd name="connsiteX10575" fmla="*/ 6238171 w 12192000"/>
              <a:gd name="connsiteY10575" fmla="*/ 572379 h 6858000"/>
              <a:gd name="connsiteX10576" fmla="*/ 6224883 w 12192000"/>
              <a:gd name="connsiteY10576" fmla="*/ 572379 h 6858000"/>
              <a:gd name="connsiteX10577" fmla="*/ 6214547 w 12192000"/>
              <a:gd name="connsiteY10577" fmla="*/ 566308 h 6858000"/>
              <a:gd name="connsiteX10578" fmla="*/ 6215285 w 12192000"/>
              <a:gd name="connsiteY10578" fmla="*/ 562261 h 6858000"/>
              <a:gd name="connsiteX10579" fmla="*/ 6221930 w 12192000"/>
              <a:gd name="connsiteY10579" fmla="*/ 562261 h 6858000"/>
              <a:gd name="connsiteX10580" fmla="*/ 6227098 w 12192000"/>
              <a:gd name="connsiteY10580" fmla="*/ 566308 h 6858000"/>
              <a:gd name="connsiteX10581" fmla="*/ 6231527 w 12192000"/>
              <a:gd name="connsiteY10581" fmla="*/ 561451 h 6858000"/>
              <a:gd name="connsiteX10582" fmla="*/ 6241124 w 12192000"/>
              <a:gd name="connsiteY10582" fmla="*/ 555381 h 6858000"/>
              <a:gd name="connsiteX10583" fmla="*/ 6238909 w 12192000"/>
              <a:gd name="connsiteY10583" fmla="*/ 552952 h 6858000"/>
              <a:gd name="connsiteX10584" fmla="*/ 6233742 w 12192000"/>
              <a:gd name="connsiteY10584" fmla="*/ 554976 h 6858000"/>
              <a:gd name="connsiteX10585" fmla="*/ 6228574 w 12192000"/>
              <a:gd name="connsiteY10585" fmla="*/ 554166 h 6858000"/>
              <a:gd name="connsiteX10586" fmla="*/ 6238171 w 12192000"/>
              <a:gd name="connsiteY10586" fmla="*/ 546072 h 6858000"/>
              <a:gd name="connsiteX10587" fmla="*/ 6244816 w 12192000"/>
              <a:gd name="connsiteY10587" fmla="*/ 544858 h 6858000"/>
              <a:gd name="connsiteX10588" fmla="*/ 6253675 w 12192000"/>
              <a:gd name="connsiteY10588" fmla="*/ 548500 h 6858000"/>
              <a:gd name="connsiteX10589" fmla="*/ 6266224 w 12192000"/>
              <a:gd name="connsiteY10589" fmla="*/ 537978 h 6858000"/>
              <a:gd name="connsiteX10590" fmla="*/ 6253675 w 12192000"/>
              <a:gd name="connsiteY10590" fmla="*/ 537978 h 6858000"/>
              <a:gd name="connsiteX10591" fmla="*/ 6253675 w 12192000"/>
              <a:gd name="connsiteY10591" fmla="*/ 533931 h 6858000"/>
              <a:gd name="connsiteX10592" fmla="*/ 6263272 w 12192000"/>
              <a:gd name="connsiteY10592" fmla="*/ 532717 h 6858000"/>
              <a:gd name="connsiteX10593" fmla="*/ 6266963 w 12192000"/>
              <a:gd name="connsiteY10593" fmla="*/ 526646 h 6858000"/>
              <a:gd name="connsiteX10594" fmla="*/ 6273607 w 12192000"/>
              <a:gd name="connsiteY10594" fmla="*/ 526646 h 6858000"/>
              <a:gd name="connsiteX10595" fmla="*/ 6280251 w 12192000"/>
              <a:gd name="connsiteY10595" fmla="*/ 535550 h 6858000"/>
              <a:gd name="connsiteX10596" fmla="*/ 6280251 w 12192000"/>
              <a:gd name="connsiteY10596" fmla="*/ 544049 h 6858000"/>
              <a:gd name="connsiteX10597" fmla="*/ 6286896 w 12192000"/>
              <a:gd name="connsiteY10597" fmla="*/ 551333 h 6858000"/>
              <a:gd name="connsiteX10598" fmla="*/ 6282466 w 12192000"/>
              <a:gd name="connsiteY10598" fmla="*/ 554166 h 6858000"/>
              <a:gd name="connsiteX10599" fmla="*/ 6276560 w 12192000"/>
              <a:gd name="connsiteY10599" fmla="*/ 559832 h 6858000"/>
              <a:gd name="connsiteX10600" fmla="*/ 6284680 w 12192000"/>
              <a:gd name="connsiteY10600" fmla="*/ 556190 h 6858000"/>
              <a:gd name="connsiteX10601" fmla="*/ 6292063 w 12192000"/>
              <a:gd name="connsiteY10601" fmla="*/ 551738 h 6858000"/>
              <a:gd name="connsiteX10602" fmla="*/ 6292801 w 12192000"/>
              <a:gd name="connsiteY10602" fmla="*/ 544453 h 6858000"/>
              <a:gd name="connsiteX10603" fmla="*/ 6298708 w 12192000"/>
              <a:gd name="connsiteY10603" fmla="*/ 539597 h 6858000"/>
              <a:gd name="connsiteX10604" fmla="*/ 6309042 w 12192000"/>
              <a:gd name="connsiteY10604" fmla="*/ 539192 h 6858000"/>
              <a:gd name="connsiteX10605" fmla="*/ 6315687 w 12192000"/>
              <a:gd name="connsiteY10605" fmla="*/ 546072 h 6858000"/>
              <a:gd name="connsiteX10606" fmla="*/ 6324546 w 12192000"/>
              <a:gd name="connsiteY10606" fmla="*/ 546882 h 6858000"/>
              <a:gd name="connsiteX10607" fmla="*/ 6324546 w 12192000"/>
              <a:gd name="connsiteY10607" fmla="*/ 538383 h 6858000"/>
              <a:gd name="connsiteX10608" fmla="*/ 6328975 w 12192000"/>
              <a:gd name="connsiteY10608" fmla="*/ 532312 h 6858000"/>
              <a:gd name="connsiteX10609" fmla="*/ 6320854 w 12192000"/>
              <a:gd name="connsiteY10609" fmla="*/ 528265 h 6858000"/>
              <a:gd name="connsiteX10610" fmla="*/ 6334143 w 12192000"/>
              <a:gd name="connsiteY10610" fmla="*/ 514504 h 6858000"/>
              <a:gd name="connsiteX10611" fmla="*/ 6341526 w 12192000"/>
              <a:gd name="connsiteY10611" fmla="*/ 514100 h 6858000"/>
              <a:gd name="connsiteX10612" fmla="*/ 6345955 w 12192000"/>
              <a:gd name="connsiteY10612" fmla="*/ 508434 h 6858000"/>
              <a:gd name="connsiteX10613" fmla="*/ 6332667 w 12192000"/>
              <a:gd name="connsiteY10613" fmla="*/ 504791 h 6858000"/>
              <a:gd name="connsiteX10614" fmla="*/ 6332667 w 12192000"/>
              <a:gd name="connsiteY10614" fmla="*/ 498721 h 6858000"/>
              <a:gd name="connsiteX10615" fmla="*/ 6346693 w 12192000"/>
              <a:gd name="connsiteY10615" fmla="*/ 490222 h 6858000"/>
              <a:gd name="connsiteX10616" fmla="*/ 6341526 w 12192000"/>
              <a:gd name="connsiteY10616" fmla="*/ 490626 h 6858000"/>
              <a:gd name="connsiteX10617" fmla="*/ 6332667 w 12192000"/>
              <a:gd name="connsiteY10617" fmla="*/ 489412 h 6858000"/>
              <a:gd name="connsiteX10618" fmla="*/ 6328237 w 12192000"/>
              <a:gd name="connsiteY10618" fmla="*/ 493055 h 6858000"/>
              <a:gd name="connsiteX10619" fmla="*/ 6325284 w 12192000"/>
              <a:gd name="connsiteY10619" fmla="*/ 493864 h 6858000"/>
              <a:gd name="connsiteX10620" fmla="*/ 6323070 w 12192000"/>
              <a:gd name="connsiteY10620" fmla="*/ 503577 h 6858000"/>
              <a:gd name="connsiteX10621" fmla="*/ 6316425 w 12192000"/>
              <a:gd name="connsiteY10621" fmla="*/ 512076 h 6858000"/>
              <a:gd name="connsiteX10622" fmla="*/ 6324546 w 12192000"/>
              <a:gd name="connsiteY10622" fmla="*/ 509648 h 6858000"/>
              <a:gd name="connsiteX10623" fmla="*/ 6324546 w 12192000"/>
              <a:gd name="connsiteY10623" fmla="*/ 516123 h 6858000"/>
              <a:gd name="connsiteX10624" fmla="*/ 6309042 w 12192000"/>
              <a:gd name="connsiteY10624" fmla="*/ 529479 h 6858000"/>
              <a:gd name="connsiteX10625" fmla="*/ 6297969 w 12192000"/>
              <a:gd name="connsiteY10625" fmla="*/ 531098 h 6858000"/>
              <a:gd name="connsiteX10626" fmla="*/ 6287634 w 12192000"/>
              <a:gd name="connsiteY10626" fmla="*/ 536764 h 6858000"/>
              <a:gd name="connsiteX10627" fmla="*/ 6281727 w 12192000"/>
              <a:gd name="connsiteY10627" fmla="*/ 529479 h 6858000"/>
              <a:gd name="connsiteX10628" fmla="*/ 6282466 w 12192000"/>
              <a:gd name="connsiteY10628" fmla="*/ 520575 h 6858000"/>
              <a:gd name="connsiteX10629" fmla="*/ 6289110 w 12192000"/>
              <a:gd name="connsiteY10629" fmla="*/ 518147 h 6858000"/>
              <a:gd name="connsiteX10630" fmla="*/ 6289849 w 12192000"/>
              <a:gd name="connsiteY10630" fmla="*/ 512886 h 6858000"/>
              <a:gd name="connsiteX10631" fmla="*/ 6284680 w 12192000"/>
              <a:gd name="connsiteY10631" fmla="*/ 512481 h 6858000"/>
              <a:gd name="connsiteX10632" fmla="*/ 6274345 w 12192000"/>
              <a:gd name="connsiteY10632" fmla="*/ 518552 h 6858000"/>
              <a:gd name="connsiteX10633" fmla="*/ 6272131 w 12192000"/>
              <a:gd name="connsiteY10633" fmla="*/ 514909 h 6858000"/>
              <a:gd name="connsiteX10634" fmla="*/ 6280251 w 12192000"/>
              <a:gd name="connsiteY10634" fmla="*/ 507220 h 6858000"/>
              <a:gd name="connsiteX10635" fmla="*/ 6286896 w 12192000"/>
              <a:gd name="connsiteY10635" fmla="*/ 502363 h 6858000"/>
              <a:gd name="connsiteX10636" fmla="*/ 6288372 w 12192000"/>
              <a:gd name="connsiteY10636" fmla="*/ 493055 h 6858000"/>
              <a:gd name="connsiteX10637" fmla="*/ 6287634 w 12192000"/>
              <a:gd name="connsiteY10637" fmla="*/ 489817 h 6858000"/>
              <a:gd name="connsiteX10638" fmla="*/ 6295755 w 12192000"/>
              <a:gd name="connsiteY10638" fmla="*/ 484960 h 6858000"/>
              <a:gd name="connsiteX10639" fmla="*/ 6295016 w 12192000"/>
              <a:gd name="connsiteY10639" fmla="*/ 475247 h 6858000"/>
              <a:gd name="connsiteX10640" fmla="*/ 6300184 w 12192000"/>
              <a:gd name="connsiteY10640" fmla="*/ 472819 h 6858000"/>
              <a:gd name="connsiteX10641" fmla="*/ 6311257 w 12192000"/>
              <a:gd name="connsiteY10641" fmla="*/ 472819 h 6858000"/>
              <a:gd name="connsiteX10642" fmla="*/ 6309042 w 12192000"/>
              <a:gd name="connsiteY10642" fmla="*/ 468367 h 6858000"/>
              <a:gd name="connsiteX10643" fmla="*/ 6309781 w 12192000"/>
              <a:gd name="connsiteY10643" fmla="*/ 463106 h 6858000"/>
              <a:gd name="connsiteX10644" fmla="*/ 6314211 w 12192000"/>
              <a:gd name="connsiteY10644" fmla="*/ 459463 h 6858000"/>
              <a:gd name="connsiteX10645" fmla="*/ 6311995 w 12192000"/>
              <a:gd name="connsiteY10645" fmla="*/ 454202 h 6858000"/>
              <a:gd name="connsiteX10646" fmla="*/ 6318640 w 12192000"/>
              <a:gd name="connsiteY10646" fmla="*/ 454202 h 6858000"/>
              <a:gd name="connsiteX10647" fmla="*/ 6321593 w 12192000"/>
              <a:gd name="connsiteY10647" fmla="*/ 450155 h 6858000"/>
              <a:gd name="connsiteX10648" fmla="*/ 6326760 w 12192000"/>
              <a:gd name="connsiteY10648" fmla="*/ 452583 h 6858000"/>
              <a:gd name="connsiteX10649" fmla="*/ 6328237 w 12192000"/>
              <a:gd name="connsiteY10649" fmla="*/ 459868 h 6858000"/>
              <a:gd name="connsiteX10650" fmla="*/ 6335619 w 12192000"/>
              <a:gd name="connsiteY10650" fmla="*/ 459463 h 6858000"/>
              <a:gd name="connsiteX10651" fmla="*/ 6339311 w 12192000"/>
              <a:gd name="connsiteY10651" fmla="*/ 451774 h 6858000"/>
              <a:gd name="connsiteX10652" fmla="*/ 6346693 w 12192000"/>
              <a:gd name="connsiteY10652" fmla="*/ 448131 h 6858000"/>
              <a:gd name="connsiteX10653" fmla="*/ 6337096 w 12192000"/>
              <a:gd name="connsiteY10653" fmla="*/ 445703 h 6858000"/>
              <a:gd name="connsiteX10654" fmla="*/ 6336357 w 12192000"/>
              <a:gd name="connsiteY10654" fmla="*/ 442061 h 6858000"/>
              <a:gd name="connsiteX10655" fmla="*/ 6342264 w 12192000"/>
              <a:gd name="connsiteY10655" fmla="*/ 434776 h 6858000"/>
              <a:gd name="connsiteX10656" fmla="*/ 6354075 w 12192000"/>
              <a:gd name="connsiteY10656" fmla="*/ 433562 h 6858000"/>
              <a:gd name="connsiteX10657" fmla="*/ 6356290 w 12192000"/>
              <a:gd name="connsiteY10657" fmla="*/ 429919 h 6858000"/>
              <a:gd name="connsiteX10658" fmla="*/ 6349646 w 12192000"/>
              <a:gd name="connsiteY10658" fmla="*/ 426681 h 6858000"/>
              <a:gd name="connsiteX10659" fmla="*/ 6356290 w 12192000"/>
              <a:gd name="connsiteY10659" fmla="*/ 421420 h 6858000"/>
              <a:gd name="connsiteX10660" fmla="*/ 6364411 w 12192000"/>
              <a:gd name="connsiteY10660" fmla="*/ 418182 h 6858000"/>
              <a:gd name="connsiteX10661" fmla="*/ 6364411 w 12192000"/>
              <a:gd name="connsiteY10661" fmla="*/ 414135 h 6858000"/>
              <a:gd name="connsiteX10662" fmla="*/ 6370317 w 12192000"/>
              <a:gd name="connsiteY10662" fmla="*/ 411707 h 6858000"/>
              <a:gd name="connsiteX10663" fmla="*/ 6377700 w 12192000"/>
              <a:gd name="connsiteY10663" fmla="*/ 411707 h 6858000"/>
              <a:gd name="connsiteX10664" fmla="*/ 6385820 w 12192000"/>
              <a:gd name="connsiteY10664" fmla="*/ 403613 h 6858000"/>
              <a:gd name="connsiteX10665" fmla="*/ 6391726 w 12192000"/>
              <a:gd name="connsiteY10665" fmla="*/ 402399 h 6858000"/>
              <a:gd name="connsiteX10666" fmla="*/ 6396156 w 12192000"/>
              <a:gd name="connsiteY10666" fmla="*/ 391876 h 6858000"/>
              <a:gd name="connsiteX10667" fmla="*/ 6391726 w 12192000"/>
              <a:gd name="connsiteY10667" fmla="*/ 391876 h 6858000"/>
              <a:gd name="connsiteX10668" fmla="*/ 6387297 w 12192000"/>
              <a:gd name="connsiteY10668" fmla="*/ 398756 h 6858000"/>
              <a:gd name="connsiteX10669" fmla="*/ 6382129 w 12192000"/>
              <a:gd name="connsiteY10669" fmla="*/ 399161 h 6858000"/>
              <a:gd name="connsiteX10670" fmla="*/ 6378438 w 12192000"/>
              <a:gd name="connsiteY10670" fmla="*/ 391471 h 6858000"/>
              <a:gd name="connsiteX10671" fmla="*/ 6378438 w 12192000"/>
              <a:gd name="connsiteY10671" fmla="*/ 383782 h 6858000"/>
              <a:gd name="connsiteX10672" fmla="*/ 6375485 w 12192000"/>
              <a:gd name="connsiteY10672" fmla="*/ 382972 h 6858000"/>
              <a:gd name="connsiteX10673" fmla="*/ 6375485 w 12192000"/>
              <a:gd name="connsiteY10673" fmla="*/ 375687 h 6858000"/>
              <a:gd name="connsiteX10674" fmla="*/ 6380652 w 12192000"/>
              <a:gd name="connsiteY10674" fmla="*/ 373259 h 6858000"/>
              <a:gd name="connsiteX10675" fmla="*/ 6390988 w 12192000"/>
              <a:gd name="connsiteY10675" fmla="*/ 379735 h 6858000"/>
              <a:gd name="connsiteX10676" fmla="*/ 6391726 w 12192000"/>
              <a:gd name="connsiteY10676" fmla="*/ 374878 h 6858000"/>
              <a:gd name="connsiteX10677" fmla="*/ 6390249 w 12192000"/>
              <a:gd name="connsiteY10677" fmla="*/ 371236 h 6858000"/>
              <a:gd name="connsiteX10678" fmla="*/ 6382129 w 12192000"/>
              <a:gd name="connsiteY10678" fmla="*/ 368807 h 6858000"/>
              <a:gd name="connsiteX10679" fmla="*/ 6382129 w 12192000"/>
              <a:gd name="connsiteY10679" fmla="*/ 361927 h 6858000"/>
              <a:gd name="connsiteX10680" fmla="*/ 6385082 w 12192000"/>
              <a:gd name="connsiteY10680" fmla="*/ 359499 h 6858000"/>
              <a:gd name="connsiteX10681" fmla="*/ 6390249 w 12192000"/>
              <a:gd name="connsiteY10681" fmla="*/ 363951 h 6858000"/>
              <a:gd name="connsiteX10682" fmla="*/ 6394679 w 12192000"/>
              <a:gd name="connsiteY10682" fmla="*/ 363951 h 6858000"/>
              <a:gd name="connsiteX10683" fmla="*/ 6393203 w 12192000"/>
              <a:gd name="connsiteY10683" fmla="*/ 357880 h 6858000"/>
              <a:gd name="connsiteX10684" fmla="*/ 6388773 w 12192000"/>
              <a:gd name="connsiteY10684" fmla="*/ 353023 h 6858000"/>
              <a:gd name="connsiteX10685" fmla="*/ 6391726 w 12192000"/>
              <a:gd name="connsiteY10685" fmla="*/ 351809 h 6858000"/>
              <a:gd name="connsiteX10686" fmla="*/ 6390988 w 12192000"/>
              <a:gd name="connsiteY10686" fmla="*/ 345739 h 6858000"/>
              <a:gd name="connsiteX10687" fmla="*/ 6396156 w 12192000"/>
              <a:gd name="connsiteY10687" fmla="*/ 340477 h 6858000"/>
              <a:gd name="connsiteX10688" fmla="*/ 6400585 w 12192000"/>
              <a:gd name="connsiteY10688" fmla="*/ 340477 h 6858000"/>
              <a:gd name="connsiteX10689" fmla="*/ 6405752 w 12192000"/>
              <a:gd name="connsiteY10689" fmla="*/ 346143 h 6858000"/>
              <a:gd name="connsiteX10690" fmla="*/ 6406491 w 12192000"/>
              <a:gd name="connsiteY10690" fmla="*/ 339263 h 6858000"/>
              <a:gd name="connsiteX10691" fmla="*/ 6401323 w 12192000"/>
              <a:gd name="connsiteY10691" fmla="*/ 334811 h 6858000"/>
              <a:gd name="connsiteX10692" fmla="*/ 6400585 w 12192000"/>
              <a:gd name="connsiteY10692" fmla="*/ 329145 h 6858000"/>
              <a:gd name="connsiteX10693" fmla="*/ 6390988 w 12192000"/>
              <a:gd name="connsiteY10693" fmla="*/ 328740 h 6858000"/>
              <a:gd name="connsiteX10694" fmla="*/ 6388035 w 12192000"/>
              <a:gd name="connsiteY10694" fmla="*/ 325907 h 6858000"/>
              <a:gd name="connsiteX10695" fmla="*/ 6397632 w 12192000"/>
              <a:gd name="connsiteY10695" fmla="*/ 317813 h 6858000"/>
              <a:gd name="connsiteX10696" fmla="*/ 6410921 w 12192000"/>
              <a:gd name="connsiteY10696" fmla="*/ 317408 h 6858000"/>
              <a:gd name="connsiteX10697" fmla="*/ 6414611 w 12192000"/>
              <a:gd name="connsiteY10697" fmla="*/ 321051 h 6858000"/>
              <a:gd name="connsiteX10698" fmla="*/ 6422733 w 12192000"/>
              <a:gd name="connsiteY10698" fmla="*/ 321051 h 6858000"/>
              <a:gd name="connsiteX10699" fmla="*/ 6422733 w 12192000"/>
              <a:gd name="connsiteY10699" fmla="*/ 317004 h 6858000"/>
              <a:gd name="connsiteX10700" fmla="*/ 6428638 w 12192000"/>
              <a:gd name="connsiteY10700" fmla="*/ 311742 h 6858000"/>
              <a:gd name="connsiteX10701" fmla="*/ 6421256 w 12192000"/>
              <a:gd name="connsiteY10701" fmla="*/ 314980 h 6858000"/>
              <a:gd name="connsiteX10702" fmla="*/ 6416088 w 12192000"/>
              <a:gd name="connsiteY10702" fmla="*/ 313361 h 6858000"/>
              <a:gd name="connsiteX10703" fmla="*/ 6414611 w 12192000"/>
              <a:gd name="connsiteY10703" fmla="*/ 307695 h 6858000"/>
              <a:gd name="connsiteX10704" fmla="*/ 6401323 w 12192000"/>
              <a:gd name="connsiteY10704" fmla="*/ 303648 h 6858000"/>
              <a:gd name="connsiteX10705" fmla="*/ 6396156 w 12192000"/>
              <a:gd name="connsiteY10705" fmla="*/ 301625 h 6858000"/>
              <a:gd name="connsiteX10706" fmla="*/ 6399108 w 12192000"/>
              <a:gd name="connsiteY10706" fmla="*/ 296768 h 6858000"/>
              <a:gd name="connsiteX10707" fmla="*/ 6399108 w 12192000"/>
              <a:gd name="connsiteY10707" fmla="*/ 291507 h 6858000"/>
              <a:gd name="connsiteX10708" fmla="*/ 6402062 w 12192000"/>
              <a:gd name="connsiteY10708" fmla="*/ 294744 h 6858000"/>
              <a:gd name="connsiteX10709" fmla="*/ 6407967 w 12192000"/>
              <a:gd name="connsiteY10709" fmla="*/ 293530 h 6858000"/>
              <a:gd name="connsiteX10710" fmla="*/ 6413874 w 12192000"/>
              <a:gd name="connsiteY10710" fmla="*/ 290293 h 6858000"/>
              <a:gd name="connsiteX10711" fmla="*/ 6407967 w 12192000"/>
              <a:gd name="connsiteY10711" fmla="*/ 290293 h 6858000"/>
              <a:gd name="connsiteX10712" fmla="*/ 6407229 w 12192000"/>
              <a:gd name="connsiteY10712" fmla="*/ 285436 h 6858000"/>
              <a:gd name="connsiteX10713" fmla="*/ 6410921 w 12192000"/>
              <a:gd name="connsiteY10713" fmla="*/ 282198 h 6858000"/>
              <a:gd name="connsiteX10714" fmla="*/ 6405015 w 12192000"/>
              <a:gd name="connsiteY10714" fmla="*/ 277342 h 6858000"/>
              <a:gd name="connsiteX10715" fmla="*/ 6407967 w 12192000"/>
              <a:gd name="connsiteY10715" fmla="*/ 274509 h 6858000"/>
              <a:gd name="connsiteX10716" fmla="*/ 6408705 w 12192000"/>
              <a:gd name="connsiteY10716" fmla="*/ 276937 h 6858000"/>
              <a:gd name="connsiteX10717" fmla="*/ 6418303 w 12192000"/>
              <a:gd name="connsiteY10717" fmla="*/ 278151 h 6858000"/>
              <a:gd name="connsiteX10718" fmla="*/ 6420518 w 12192000"/>
              <a:gd name="connsiteY10718" fmla="*/ 274913 h 6858000"/>
              <a:gd name="connsiteX10719" fmla="*/ 6414611 w 12192000"/>
              <a:gd name="connsiteY10719" fmla="*/ 269652 h 6858000"/>
              <a:gd name="connsiteX10720" fmla="*/ 6416826 w 12192000"/>
              <a:gd name="connsiteY10720" fmla="*/ 267629 h 6858000"/>
              <a:gd name="connsiteX10721" fmla="*/ 6420518 w 12192000"/>
              <a:gd name="connsiteY10721" fmla="*/ 269247 h 6858000"/>
              <a:gd name="connsiteX10722" fmla="*/ 6427161 w 12192000"/>
              <a:gd name="connsiteY10722" fmla="*/ 267224 h 6858000"/>
              <a:gd name="connsiteX10723" fmla="*/ 6421994 w 12192000"/>
              <a:gd name="connsiteY10723" fmla="*/ 260748 h 6858000"/>
              <a:gd name="connsiteX10724" fmla="*/ 6413874 w 12192000"/>
              <a:gd name="connsiteY10724" fmla="*/ 257511 h 6858000"/>
              <a:gd name="connsiteX10725" fmla="*/ 6415350 w 12192000"/>
              <a:gd name="connsiteY10725" fmla="*/ 253464 h 6858000"/>
              <a:gd name="connsiteX10726" fmla="*/ 6421994 w 12192000"/>
              <a:gd name="connsiteY10726" fmla="*/ 253059 h 6858000"/>
              <a:gd name="connsiteX10727" fmla="*/ 6434544 w 12192000"/>
              <a:gd name="connsiteY10727" fmla="*/ 246988 h 6858000"/>
              <a:gd name="connsiteX10728" fmla="*/ 6437497 w 12192000"/>
              <a:gd name="connsiteY10728" fmla="*/ 249821 h 6858000"/>
              <a:gd name="connsiteX10729" fmla="*/ 6445618 w 12192000"/>
              <a:gd name="connsiteY10729" fmla="*/ 246179 h 6858000"/>
              <a:gd name="connsiteX10730" fmla="*/ 6445618 w 12192000"/>
              <a:gd name="connsiteY10730" fmla="*/ 238894 h 6858000"/>
              <a:gd name="connsiteX10731" fmla="*/ 6459644 w 12192000"/>
              <a:gd name="connsiteY10731" fmla="*/ 236870 h 6858000"/>
              <a:gd name="connsiteX10732" fmla="*/ 6464074 w 12192000"/>
              <a:gd name="connsiteY10732" fmla="*/ 234037 h 6858000"/>
              <a:gd name="connsiteX10733" fmla="*/ 6474410 w 12192000"/>
              <a:gd name="connsiteY10733" fmla="*/ 234037 h 6858000"/>
              <a:gd name="connsiteX10734" fmla="*/ 6486959 w 12192000"/>
              <a:gd name="connsiteY10734" fmla="*/ 241727 h 6858000"/>
              <a:gd name="connsiteX10735" fmla="*/ 6486959 w 12192000"/>
              <a:gd name="connsiteY10735" fmla="*/ 236466 h 6858000"/>
              <a:gd name="connsiteX10736" fmla="*/ 6481054 w 12192000"/>
              <a:gd name="connsiteY10736" fmla="*/ 233633 h 6858000"/>
              <a:gd name="connsiteX10737" fmla="*/ 6478839 w 12192000"/>
              <a:gd name="connsiteY10737" fmla="*/ 226348 h 6858000"/>
              <a:gd name="connsiteX10738" fmla="*/ 6470718 w 12192000"/>
              <a:gd name="connsiteY10738" fmla="*/ 228776 h 6858000"/>
              <a:gd name="connsiteX10739" fmla="*/ 6464812 w 12192000"/>
              <a:gd name="connsiteY10739" fmla="*/ 223919 h 6858000"/>
              <a:gd name="connsiteX10740" fmla="*/ 6457430 w 12192000"/>
              <a:gd name="connsiteY10740" fmla="*/ 228776 h 6858000"/>
              <a:gd name="connsiteX10741" fmla="*/ 6447833 w 12192000"/>
              <a:gd name="connsiteY10741" fmla="*/ 224729 h 6858000"/>
              <a:gd name="connsiteX10742" fmla="*/ 6447833 w 12192000"/>
              <a:gd name="connsiteY10742" fmla="*/ 219063 h 6858000"/>
              <a:gd name="connsiteX10743" fmla="*/ 6456692 w 12192000"/>
              <a:gd name="connsiteY10743" fmla="*/ 213397 h 6858000"/>
              <a:gd name="connsiteX10744" fmla="*/ 6465551 w 12192000"/>
              <a:gd name="connsiteY10744" fmla="*/ 212587 h 6858000"/>
              <a:gd name="connsiteX10745" fmla="*/ 6458906 w 12192000"/>
              <a:gd name="connsiteY10745" fmla="*/ 207731 h 6858000"/>
              <a:gd name="connsiteX10746" fmla="*/ 6464812 w 12192000"/>
              <a:gd name="connsiteY10746" fmla="*/ 202065 h 6858000"/>
              <a:gd name="connsiteX10747" fmla="*/ 6469241 w 12192000"/>
              <a:gd name="connsiteY10747" fmla="*/ 201255 h 6858000"/>
              <a:gd name="connsiteX10748" fmla="*/ 6476624 w 12192000"/>
              <a:gd name="connsiteY10748" fmla="*/ 210159 h 6858000"/>
              <a:gd name="connsiteX10749" fmla="*/ 6482530 w 12192000"/>
              <a:gd name="connsiteY10749" fmla="*/ 209350 h 6858000"/>
              <a:gd name="connsiteX10750" fmla="*/ 6489912 w 12192000"/>
              <a:gd name="connsiteY10750" fmla="*/ 214611 h 6858000"/>
              <a:gd name="connsiteX10751" fmla="*/ 6490651 w 12192000"/>
              <a:gd name="connsiteY10751" fmla="*/ 207731 h 6858000"/>
              <a:gd name="connsiteX10752" fmla="*/ 6479577 w 12192000"/>
              <a:gd name="connsiteY10752" fmla="*/ 202065 h 6858000"/>
              <a:gd name="connsiteX10753" fmla="*/ 6475148 w 12192000"/>
              <a:gd name="connsiteY10753" fmla="*/ 195185 h 6858000"/>
              <a:gd name="connsiteX10754" fmla="*/ 6476624 w 12192000"/>
              <a:gd name="connsiteY10754" fmla="*/ 186281 h 6858000"/>
              <a:gd name="connsiteX10755" fmla="*/ 6489912 w 12192000"/>
              <a:gd name="connsiteY10755" fmla="*/ 184662 h 6858000"/>
              <a:gd name="connsiteX10756" fmla="*/ 6485483 w 12192000"/>
              <a:gd name="connsiteY10756" fmla="*/ 178996 h 6858000"/>
              <a:gd name="connsiteX10757" fmla="*/ 6477362 w 12192000"/>
              <a:gd name="connsiteY10757" fmla="*/ 178591 h 6858000"/>
              <a:gd name="connsiteX10758" fmla="*/ 6468503 w 12192000"/>
              <a:gd name="connsiteY10758" fmla="*/ 188304 h 6858000"/>
              <a:gd name="connsiteX10759" fmla="*/ 6461121 w 12192000"/>
              <a:gd name="connsiteY10759" fmla="*/ 189519 h 6858000"/>
              <a:gd name="connsiteX10760" fmla="*/ 6467027 w 12192000"/>
              <a:gd name="connsiteY10760" fmla="*/ 182234 h 6858000"/>
              <a:gd name="connsiteX10761" fmla="*/ 6461121 w 12192000"/>
              <a:gd name="connsiteY10761" fmla="*/ 176972 h 6858000"/>
              <a:gd name="connsiteX10762" fmla="*/ 6464812 w 12192000"/>
              <a:gd name="connsiteY10762" fmla="*/ 168474 h 6858000"/>
              <a:gd name="connsiteX10763" fmla="*/ 6472195 w 12192000"/>
              <a:gd name="connsiteY10763" fmla="*/ 168069 h 6858000"/>
              <a:gd name="connsiteX10764" fmla="*/ 6475886 w 12192000"/>
              <a:gd name="connsiteY10764" fmla="*/ 171307 h 6858000"/>
              <a:gd name="connsiteX10765" fmla="*/ 6494342 w 12192000"/>
              <a:gd name="connsiteY10765" fmla="*/ 168878 h 6858000"/>
              <a:gd name="connsiteX10766" fmla="*/ 6498771 w 12192000"/>
              <a:gd name="connsiteY10766" fmla="*/ 161998 h 6858000"/>
              <a:gd name="connsiteX10767" fmla="*/ 6490651 w 12192000"/>
              <a:gd name="connsiteY10767" fmla="*/ 157142 h 6858000"/>
              <a:gd name="connsiteX10768" fmla="*/ 6479577 w 12192000"/>
              <a:gd name="connsiteY10768" fmla="*/ 157142 h 6858000"/>
              <a:gd name="connsiteX10769" fmla="*/ 6472933 w 12192000"/>
              <a:gd name="connsiteY10769" fmla="*/ 150666 h 6858000"/>
              <a:gd name="connsiteX10770" fmla="*/ 6481054 w 12192000"/>
              <a:gd name="connsiteY10770" fmla="*/ 142572 h 6858000"/>
              <a:gd name="connsiteX10771" fmla="*/ 6486221 w 12192000"/>
              <a:gd name="connsiteY10771" fmla="*/ 143381 h 6858000"/>
              <a:gd name="connsiteX10772" fmla="*/ 6484007 w 12192000"/>
              <a:gd name="connsiteY10772" fmla="*/ 147428 h 6858000"/>
              <a:gd name="connsiteX10773" fmla="*/ 6486959 w 12192000"/>
              <a:gd name="connsiteY10773" fmla="*/ 152690 h 6858000"/>
              <a:gd name="connsiteX10774" fmla="*/ 6494342 w 12192000"/>
              <a:gd name="connsiteY10774" fmla="*/ 150666 h 6858000"/>
              <a:gd name="connsiteX10775" fmla="*/ 6500986 w 12192000"/>
              <a:gd name="connsiteY10775" fmla="*/ 144191 h 6858000"/>
              <a:gd name="connsiteX10776" fmla="*/ 6507630 w 12192000"/>
              <a:gd name="connsiteY10776" fmla="*/ 152285 h 6858000"/>
              <a:gd name="connsiteX10777" fmla="*/ 6507630 w 12192000"/>
              <a:gd name="connsiteY10777" fmla="*/ 160379 h 6858000"/>
              <a:gd name="connsiteX10778" fmla="*/ 6512060 w 12192000"/>
              <a:gd name="connsiteY10778" fmla="*/ 166855 h 6858000"/>
              <a:gd name="connsiteX10779" fmla="*/ 6513536 w 12192000"/>
              <a:gd name="connsiteY10779" fmla="*/ 161998 h 6858000"/>
              <a:gd name="connsiteX10780" fmla="*/ 6512060 w 12192000"/>
              <a:gd name="connsiteY10780" fmla="*/ 155523 h 6858000"/>
              <a:gd name="connsiteX10781" fmla="*/ 6515012 w 12192000"/>
              <a:gd name="connsiteY10781" fmla="*/ 150261 h 6858000"/>
              <a:gd name="connsiteX10782" fmla="*/ 6519442 w 12192000"/>
              <a:gd name="connsiteY10782" fmla="*/ 150261 h 6858000"/>
              <a:gd name="connsiteX10783" fmla="*/ 6516489 w 12192000"/>
              <a:gd name="connsiteY10783" fmla="*/ 142977 h 6858000"/>
              <a:gd name="connsiteX10784" fmla="*/ 6509107 w 12192000"/>
              <a:gd name="connsiteY10784" fmla="*/ 138120 h 6858000"/>
              <a:gd name="connsiteX10785" fmla="*/ 6515012 w 12192000"/>
              <a:gd name="connsiteY10785" fmla="*/ 137715 h 6858000"/>
              <a:gd name="connsiteX10786" fmla="*/ 6522395 w 12192000"/>
              <a:gd name="connsiteY10786" fmla="*/ 141358 h 6858000"/>
              <a:gd name="connsiteX10787" fmla="*/ 6525348 w 12192000"/>
              <a:gd name="connsiteY10787" fmla="*/ 136501 h 6858000"/>
              <a:gd name="connsiteX10788" fmla="*/ 6521657 w 12192000"/>
              <a:gd name="connsiteY10788" fmla="*/ 132859 h 6858000"/>
              <a:gd name="connsiteX10789" fmla="*/ 6531992 w 12192000"/>
              <a:gd name="connsiteY10789" fmla="*/ 133263 h 6858000"/>
              <a:gd name="connsiteX10790" fmla="*/ 6535684 w 12192000"/>
              <a:gd name="connsiteY10790" fmla="*/ 137310 h 6858000"/>
              <a:gd name="connsiteX10791" fmla="*/ 6543804 w 12192000"/>
              <a:gd name="connsiteY10791" fmla="*/ 134882 h 6858000"/>
              <a:gd name="connsiteX10792" fmla="*/ 6544542 w 12192000"/>
              <a:gd name="connsiteY10792" fmla="*/ 141358 h 6858000"/>
              <a:gd name="connsiteX10793" fmla="*/ 6548972 w 12192000"/>
              <a:gd name="connsiteY10793" fmla="*/ 145810 h 6858000"/>
              <a:gd name="connsiteX10794" fmla="*/ 6551186 w 12192000"/>
              <a:gd name="connsiteY10794" fmla="*/ 142977 h 6858000"/>
              <a:gd name="connsiteX10795" fmla="*/ 6552663 w 12192000"/>
              <a:gd name="connsiteY10795" fmla="*/ 130835 h 6858000"/>
              <a:gd name="connsiteX10796" fmla="*/ 6559307 w 12192000"/>
              <a:gd name="connsiteY10796" fmla="*/ 124360 h 6858000"/>
              <a:gd name="connsiteX10797" fmla="*/ 6558569 w 12192000"/>
              <a:gd name="connsiteY10797" fmla="*/ 118289 h 6858000"/>
              <a:gd name="connsiteX10798" fmla="*/ 6553401 w 12192000"/>
              <a:gd name="connsiteY10798" fmla="*/ 118694 h 6858000"/>
              <a:gd name="connsiteX10799" fmla="*/ 6544542 w 12192000"/>
              <a:gd name="connsiteY10799" fmla="*/ 122741 h 6858000"/>
              <a:gd name="connsiteX10800" fmla="*/ 6539375 w 12192000"/>
              <a:gd name="connsiteY10800" fmla="*/ 119503 h 6858000"/>
              <a:gd name="connsiteX10801" fmla="*/ 6517966 w 12192000"/>
              <a:gd name="connsiteY10801" fmla="*/ 125169 h 6858000"/>
              <a:gd name="connsiteX10802" fmla="*/ 6509845 w 12192000"/>
              <a:gd name="connsiteY10802" fmla="*/ 123145 h 6858000"/>
              <a:gd name="connsiteX10803" fmla="*/ 6514274 w 12192000"/>
              <a:gd name="connsiteY10803" fmla="*/ 114646 h 6858000"/>
              <a:gd name="connsiteX10804" fmla="*/ 6523871 w 12192000"/>
              <a:gd name="connsiteY10804" fmla="*/ 113837 h 6858000"/>
              <a:gd name="connsiteX10805" fmla="*/ 6527563 w 12192000"/>
              <a:gd name="connsiteY10805" fmla="*/ 111004 h 6858000"/>
              <a:gd name="connsiteX10806" fmla="*/ 6524610 w 12192000"/>
              <a:gd name="connsiteY10806" fmla="*/ 106552 h 6858000"/>
              <a:gd name="connsiteX10807" fmla="*/ 6531254 w 12192000"/>
              <a:gd name="connsiteY10807" fmla="*/ 98863 h 6858000"/>
              <a:gd name="connsiteX10808" fmla="*/ 6537899 w 12192000"/>
              <a:gd name="connsiteY10808" fmla="*/ 97244 h 6858000"/>
              <a:gd name="connsiteX10809" fmla="*/ 6542328 w 12192000"/>
              <a:gd name="connsiteY10809" fmla="*/ 102100 h 6858000"/>
              <a:gd name="connsiteX10810" fmla="*/ 6548233 w 12192000"/>
              <a:gd name="connsiteY10810" fmla="*/ 100886 h 6858000"/>
              <a:gd name="connsiteX10811" fmla="*/ 6545280 w 12192000"/>
              <a:gd name="connsiteY10811" fmla="*/ 98863 h 6858000"/>
              <a:gd name="connsiteX10812" fmla="*/ 6545280 w 12192000"/>
              <a:gd name="connsiteY10812" fmla="*/ 94006 h 6858000"/>
              <a:gd name="connsiteX10813" fmla="*/ 6552663 w 12192000"/>
              <a:gd name="connsiteY10813" fmla="*/ 93601 h 6858000"/>
              <a:gd name="connsiteX10814" fmla="*/ 6556354 w 12192000"/>
              <a:gd name="connsiteY10814" fmla="*/ 89554 h 6858000"/>
              <a:gd name="connsiteX10815" fmla="*/ 6551186 w 12192000"/>
              <a:gd name="connsiteY10815" fmla="*/ 85912 h 6858000"/>
              <a:gd name="connsiteX10816" fmla="*/ 6557092 w 12192000"/>
              <a:gd name="connsiteY10816" fmla="*/ 82269 h 6858000"/>
              <a:gd name="connsiteX10817" fmla="*/ 6565213 w 12192000"/>
              <a:gd name="connsiteY10817" fmla="*/ 81865 h 6858000"/>
              <a:gd name="connsiteX10818" fmla="*/ 6558569 w 12192000"/>
              <a:gd name="connsiteY10818" fmla="*/ 74580 h 6858000"/>
              <a:gd name="connsiteX10819" fmla="*/ 6552663 w 12192000"/>
              <a:gd name="connsiteY10819" fmla="*/ 75794 h 6858000"/>
              <a:gd name="connsiteX10820" fmla="*/ 6550448 w 12192000"/>
              <a:gd name="connsiteY10820" fmla="*/ 74580 h 6858000"/>
              <a:gd name="connsiteX10821" fmla="*/ 6559307 w 12192000"/>
              <a:gd name="connsiteY10821" fmla="*/ 64057 h 6858000"/>
              <a:gd name="connsiteX10822" fmla="*/ 6566690 w 12192000"/>
              <a:gd name="connsiteY10822" fmla="*/ 62034 h 6858000"/>
              <a:gd name="connsiteX10823" fmla="*/ 6574072 w 12192000"/>
              <a:gd name="connsiteY10823" fmla="*/ 66081 h 6858000"/>
              <a:gd name="connsiteX10824" fmla="*/ 6576287 w 12192000"/>
              <a:gd name="connsiteY10824" fmla="*/ 55558 h 6858000"/>
              <a:gd name="connsiteX10825" fmla="*/ 6571857 w 12192000"/>
              <a:gd name="connsiteY10825" fmla="*/ 50702 h 6858000"/>
              <a:gd name="connsiteX10826" fmla="*/ 6574072 w 12192000"/>
              <a:gd name="connsiteY10826" fmla="*/ 38965 h 6858000"/>
              <a:gd name="connsiteX10827" fmla="*/ 6579240 w 12192000"/>
              <a:gd name="connsiteY10827" fmla="*/ 34918 h 6858000"/>
              <a:gd name="connsiteX10828" fmla="*/ 6581454 w 12192000"/>
              <a:gd name="connsiteY10828" fmla="*/ 42203 h 6858000"/>
              <a:gd name="connsiteX10829" fmla="*/ 6585146 w 12192000"/>
              <a:gd name="connsiteY10829" fmla="*/ 44226 h 6858000"/>
              <a:gd name="connsiteX10830" fmla="*/ 6586622 w 12192000"/>
              <a:gd name="connsiteY10830" fmla="*/ 54749 h 6858000"/>
              <a:gd name="connsiteX10831" fmla="*/ 6596219 w 12192000"/>
              <a:gd name="connsiteY10831" fmla="*/ 61224 h 6858000"/>
              <a:gd name="connsiteX10832" fmla="*/ 6590313 w 12192000"/>
              <a:gd name="connsiteY10832" fmla="*/ 52320 h 6858000"/>
              <a:gd name="connsiteX10833" fmla="*/ 6598434 w 12192000"/>
              <a:gd name="connsiteY10833" fmla="*/ 49892 h 6858000"/>
              <a:gd name="connsiteX10834" fmla="*/ 6607293 w 12192000"/>
              <a:gd name="connsiteY10834" fmla="*/ 51106 h 6858000"/>
              <a:gd name="connsiteX10835" fmla="*/ 6604340 w 12192000"/>
              <a:gd name="connsiteY10835" fmla="*/ 47464 h 6858000"/>
              <a:gd name="connsiteX10836" fmla="*/ 6597696 w 12192000"/>
              <a:gd name="connsiteY10836" fmla="*/ 46655 h 6858000"/>
              <a:gd name="connsiteX10837" fmla="*/ 6585146 w 12192000"/>
              <a:gd name="connsiteY10837" fmla="*/ 37751 h 6858000"/>
              <a:gd name="connsiteX10838" fmla="*/ 6586622 w 12192000"/>
              <a:gd name="connsiteY10838" fmla="*/ 32085 h 6858000"/>
              <a:gd name="connsiteX10839" fmla="*/ 6599911 w 12192000"/>
              <a:gd name="connsiteY10839" fmla="*/ 28038 h 6858000"/>
              <a:gd name="connsiteX10840" fmla="*/ 6602864 w 12192000"/>
              <a:gd name="connsiteY10840" fmla="*/ 29657 h 6858000"/>
              <a:gd name="connsiteX10841" fmla="*/ 6609508 w 12192000"/>
              <a:gd name="connsiteY10841" fmla="*/ 45845 h 6858000"/>
              <a:gd name="connsiteX10842" fmla="*/ 6619105 w 12192000"/>
              <a:gd name="connsiteY10842" fmla="*/ 49892 h 6858000"/>
              <a:gd name="connsiteX10843" fmla="*/ 6623534 w 12192000"/>
              <a:gd name="connsiteY10843" fmla="*/ 62438 h 6858000"/>
              <a:gd name="connsiteX10844" fmla="*/ 6628702 w 12192000"/>
              <a:gd name="connsiteY10844" fmla="*/ 52725 h 6858000"/>
              <a:gd name="connsiteX10845" fmla="*/ 6625011 w 12192000"/>
              <a:gd name="connsiteY10845" fmla="*/ 46250 h 6858000"/>
              <a:gd name="connsiteX10846" fmla="*/ 6611722 w 12192000"/>
              <a:gd name="connsiteY10846" fmla="*/ 37346 h 6858000"/>
              <a:gd name="connsiteX10847" fmla="*/ 6612461 w 12192000"/>
              <a:gd name="connsiteY10847" fmla="*/ 29252 h 6858000"/>
              <a:gd name="connsiteX10848" fmla="*/ 6608031 w 12192000"/>
              <a:gd name="connsiteY10848" fmla="*/ 20348 h 6858000"/>
              <a:gd name="connsiteX10849" fmla="*/ 6614675 w 12192000"/>
              <a:gd name="connsiteY10849" fmla="*/ 9016 h 6858000"/>
              <a:gd name="connsiteX10850" fmla="*/ 6624273 w 12192000"/>
              <a:gd name="connsiteY10850" fmla="*/ 3350 h 6858000"/>
              <a:gd name="connsiteX10851" fmla="*/ 6629440 w 12192000"/>
              <a:gd name="connsiteY10851" fmla="*/ 4564 h 6858000"/>
              <a:gd name="connsiteX10852" fmla="*/ 6633131 w 12192000"/>
              <a:gd name="connsiteY10852" fmla="*/ 16706 h 6858000"/>
              <a:gd name="connsiteX10853" fmla="*/ 6627964 w 12192000"/>
              <a:gd name="connsiteY10853" fmla="*/ 26419 h 6858000"/>
              <a:gd name="connsiteX10854" fmla="*/ 6628702 w 12192000"/>
              <a:gd name="connsiteY10854" fmla="*/ 34918 h 6858000"/>
              <a:gd name="connsiteX10855" fmla="*/ 6636823 w 12192000"/>
              <a:gd name="connsiteY10855" fmla="*/ 26014 h 6858000"/>
              <a:gd name="connsiteX10856" fmla="*/ 6635346 w 12192000"/>
              <a:gd name="connsiteY10856" fmla="*/ 21562 h 6858000"/>
              <a:gd name="connsiteX10857" fmla="*/ 6635346 w 12192000"/>
              <a:gd name="connsiteY10857" fmla="*/ 10635 h 6858000"/>
              <a:gd name="connsiteX10858" fmla="*/ 3884236 w 12192000"/>
              <a:gd name="connsiteY10858" fmla="*/ 0 h 6858000"/>
              <a:gd name="connsiteX10859" fmla="*/ 4967903 w 12192000"/>
              <a:gd name="connsiteY10859" fmla="*/ 0 h 6858000"/>
              <a:gd name="connsiteX10860" fmla="*/ 4968392 w 12192000"/>
              <a:gd name="connsiteY10860" fmla="*/ 2945 h 6858000"/>
              <a:gd name="connsiteX10861" fmla="*/ 4971345 w 12192000"/>
              <a:gd name="connsiteY10861" fmla="*/ 4969 h 6858000"/>
              <a:gd name="connsiteX10862" fmla="*/ 4971345 w 12192000"/>
              <a:gd name="connsiteY10862" fmla="*/ 10230 h 6858000"/>
              <a:gd name="connsiteX10863" fmla="*/ 4966177 w 12192000"/>
              <a:gd name="connsiteY10863" fmla="*/ 13468 h 6858000"/>
              <a:gd name="connsiteX10864" fmla="*/ 4959533 w 12192000"/>
              <a:gd name="connsiteY10864" fmla="*/ 15491 h 6858000"/>
              <a:gd name="connsiteX10865" fmla="*/ 4956580 w 12192000"/>
              <a:gd name="connsiteY10865" fmla="*/ 12254 h 6858000"/>
              <a:gd name="connsiteX10866" fmla="*/ 4952889 w 12192000"/>
              <a:gd name="connsiteY10866" fmla="*/ 9826 h 6858000"/>
              <a:gd name="connsiteX10867" fmla="*/ 4950674 w 12192000"/>
              <a:gd name="connsiteY10867" fmla="*/ 12254 h 6858000"/>
              <a:gd name="connsiteX10868" fmla="*/ 4951412 w 12192000"/>
              <a:gd name="connsiteY10868" fmla="*/ 16301 h 6858000"/>
              <a:gd name="connsiteX10869" fmla="*/ 4951412 w 12192000"/>
              <a:gd name="connsiteY10869" fmla="*/ 22776 h 6858000"/>
              <a:gd name="connsiteX10870" fmla="*/ 4946245 w 12192000"/>
              <a:gd name="connsiteY10870" fmla="*/ 22776 h 6858000"/>
              <a:gd name="connsiteX10871" fmla="*/ 4941815 w 12192000"/>
              <a:gd name="connsiteY10871" fmla="*/ 24800 h 6858000"/>
              <a:gd name="connsiteX10872" fmla="*/ 4936648 w 12192000"/>
              <a:gd name="connsiteY10872" fmla="*/ 28847 h 6858000"/>
              <a:gd name="connsiteX10873" fmla="*/ 4930003 w 12192000"/>
              <a:gd name="connsiteY10873" fmla="*/ 26014 h 6858000"/>
              <a:gd name="connsiteX10874" fmla="*/ 4929265 w 12192000"/>
              <a:gd name="connsiteY10874" fmla="*/ 22372 h 6858000"/>
              <a:gd name="connsiteX10875" fmla="*/ 4924835 w 12192000"/>
              <a:gd name="connsiteY10875" fmla="*/ 22372 h 6858000"/>
              <a:gd name="connsiteX10876" fmla="*/ 4924835 w 12192000"/>
              <a:gd name="connsiteY10876" fmla="*/ 28847 h 6858000"/>
              <a:gd name="connsiteX10877" fmla="*/ 4927050 w 12192000"/>
              <a:gd name="connsiteY10877" fmla="*/ 34918 h 6858000"/>
              <a:gd name="connsiteX10878" fmla="*/ 4922621 w 12192000"/>
              <a:gd name="connsiteY10878" fmla="*/ 42203 h 6858000"/>
              <a:gd name="connsiteX10879" fmla="*/ 4916715 w 12192000"/>
              <a:gd name="connsiteY10879" fmla="*/ 39370 h 6858000"/>
              <a:gd name="connsiteX10880" fmla="*/ 4914500 w 12192000"/>
              <a:gd name="connsiteY10880" fmla="*/ 34918 h 6858000"/>
              <a:gd name="connsiteX10881" fmla="*/ 4908594 w 12192000"/>
              <a:gd name="connsiteY10881" fmla="*/ 37346 h 6858000"/>
              <a:gd name="connsiteX10882" fmla="*/ 4907856 w 12192000"/>
              <a:gd name="connsiteY10882" fmla="*/ 40988 h 6858000"/>
              <a:gd name="connsiteX10883" fmla="*/ 4911547 w 12192000"/>
              <a:gd name="connsiteY10883" fmla="*/ 43822 h 6858000"/>
              <a:gd name="connsiteX10884" fmla="*/ 4911547 w 12192000"/>
              <a:gd name="connsiteY10884" fmla="*/ 49892 h 6858000"/>
              <a:gd name="connsiteX10885" fmla="*/ 4901212 w 12192000"/>
              <a:gd name="connsiteY10885" fmla="*/ 55963 h 6858000"/>
              <a:gd name="connsiteX10886" fmla="*/ 4897520 w 12192000"/>
              <a:gd name="connsiteY10886" fmla="*/ 54749 h 6858000"/>
              <a:gd name="connsiteX10887" fmla="*/ 4895305 w 12192000"/>
              <a:gd name="connsiteY10887" fmla="*/ 50702 h 6858000"/>
              <a:gd name="connsiteX10888" fmla="*/ 4889400 w 12192000"/>
              <a:gd name="connsiteY10888" fmla="*/ 47464 h 6858000"/>
              <a:gd name="connsiteX10889" fmla="*/ 4884971 w 12192000"/>
              <a:gd name="connsiteY10889" fmla="*/ 47869 h 6858000"/>
              <a:gd name="connsiteX10890" fmla="*/ 4884971 w 12192000"/>
              <a:gd name="connsiteY10890" fmla="*/ 52320 h 6858000"/>
              <a:gd name="connsiteX10891" fmla="*/ 4888661 w 12192000"/>
              <a:gd name="connsiteY10891" fmla="*/ 58796 h 6858000"/>
              <a:gd name="connsiteX10892" fmla="*/ 4888661 w 12192000"/>
              <a:gd name="connsiteY10892" fmla="*/ 62843 h 6858000"/>
              <a:gd name="connsiteX10893" fmla="*/ 4883494 w 12192000"/>
              <a:gd name="connsiteY10893" fmla="*/ 65676 h 6858000"/>
              <a:gd name="connsiteX10894" fmla="*/ 4874635 w 12192000"/>
              <a:gd name="connsiteY10894" fmla="*/ 67700 h 6858000"/>
              <a:gd name="connsiteX10895" fmla="*/ 4872420 w 12192000"/>
              <a:gd name="connsiteY10895" fmla="*/ 71342 h 6858000"/>
              <a:gd name="connsiteX10896" fmla="*/ 4862085 w 12192000"/>
              <a:gd name="connsiteY10896" fmla="*/ 72152 h 6858000"/>
              <a:gd name="connsiteX10897" fmla="*/ 4856917 w 12192000"/>
              <a:gd name="connsiteY10897" fmla="*/ 77413 h 6858000"/>
              <a:gd name="connsiteX10898" fmla="*/ 4853964 w 12192000"/>
              <a:gd name="connsiteY10898" fmla="*/ 83079 h 6858000"/>
              <a:gd name="connsiteX10899" fmla="*/ 4850273 w 12192000"/>
              <a:gd name="connsiteY10899" fmla="*/ 83079 h 6858000"/>
              <a:gd name="connsiteX10900" fmla="*/ 4847320 w 12192000"/>
              <a:gd name="connsiteY10900" fmla="*/ 78222 h 6858000"/>
              <a:gd name="connsiteX10901" fmla="*/ 4841414 w 12192000"/>
              <a:gd name="connsiteY10901" fmla="*/ 77817 h 6858000"/>
              <a:gd name="connsiteX10902" fmla="*/ 4833293 w 12192000"/>
              <a:gd name="connsiteY10902" fmla="*/ 82674 h 6858000"/>
              <a:gd name="connsiteX10903" fmla="*/ 4825911 w 12192000"/>
              <a:gd name="connsiteY10903" fmla="*/ 82674 h 6858000"/>
              <a:gd name="connsiteX10904" fmla="*/ 4822220 w 12192000"/>
              <a:gd name="connsiteY10904" fmla="*/ 84698 h 6858000"/>
              <a:gd name="connsiteX10905" fmla="*/ 4819267 w 12192000"/>
              <a:gd name="connsiteY10905" fmla="*/ 90364 h 6858000"/>
              <a:gd name="connsiteX10906" fmla="*/ 4813361 w 12192000"/>
              <a:gd name="connsiteY10906" fmla="*/ 91173 h 6858000"/>
              <a:gd name="connsiteX10907" fmla="*/ 4808193 w 12192000"/>
              <a:gd name="connsiteY10907" fmla="*/ 89149 h 6858000"/>
              <a:gd name="connsiteX10908" fmla="*/ 4805978 w 12192000"/>
              <a:gd name="connsiteY10908" fmla="*/ 85912 h 6858000"/>
              <a:gd name="connsiteX10909" fmla="*/ 4803026 w 12192000"/>
              <a:gd name="connsiteY10909" fmla="*/ 85912 h 6858000"/>
              <a:gd name="connsiteX10910" fmla="*/ 4797857 w 12192000"/>
              <a:gd name="connsiteY10910" fmla="*/ 94816 h 6858000"/>
              <a:gd name="connsiteX10911" fmla="*/ 4794167 w 12192000"/>
              <a:gd name="connsiteY10911" fmla="*/ 92387 h 6858000"/>
              <a:gd name="connsiteX10912" fmla="*/ 4789737 w 12192000"/>
              <a:gd name="connsiteY10912" fmla="*/ 86721 h 6858000"/>
              <a:gd name="connsiteX10913" fmla="*/ 4786784 w 12192000"/>
              <a:gd name="connsiteY10913" fmla="*/ 86316 h 6858000"/>
              <a:gd name="connsiteX10914" fmla="*/ 4784569 w 12192000"/>
              <a:gd name="connsiteY10914" fmla="*/ 92792 h 6858000"/>
              <a:gd name="connsiteX10915" fmla="*/ 4780139 w 12192000"/>
              <a:gd name="connsiteY10915" fmla="*/ 96839 h 6858000"/>
              <a:gd name="connsiteX10916" fmla="*/ 4775710 w 12192000"/>
              <a:gd name="connsiteY10916" fmla="*/ 94411 h 6858000"/>
              <a:gd name="connsiteX10917" fmla="*/ 4774234 w 12192000"/>
              <a:gd name="connsiteY10917" fmla="*/ 90768 h 6858000"/>
              <a:gd name="connsiteX10918" fmla="*/ 4771281 w 12192000"/>
              <a:gd name="connsiteY10918" fmla="*/ 90364 h 6858000"/>
              <a:gd name="connsiteX10919" fmla="*/ 4772019 w 12192000"/>
              <a:gd name="connsiteY10919" fmla="*/ 95220 h 6858000"/>
              <a:gd name="connsiteX10920" fmla="*/ 4768328 w 12192000"/>
              <a:gd name="connsiteY10920" fmla="*/ 96839 h 6858000"/>
              <a:gd name="connsiteX10921" fmla="*/ 4760946 w 12192000"/>
              <a:gd name="connsiteY10921" fmla="*/ 96030 h 6858000"/>
              <a:gd name="connsiteX10922" fmla="*/ 4755777 w 12192000"/>
              <a:gd name="connsiteY10922" fmla="*/ 97649 h 6858000"/>
              <a:gd name="connsiteX10923" fmla="*/ 4756516 w 12192000"/>
              <a:gd name="connsiteY10923" fmla="*/ 101696 h 6858000"/>
              <a:gd name="connsiteX10924" fmla="*/ 4755039 w 12192000"/>
              <a:gd name="connsiteY10924" fmla="*/ 106148 h 6858000"/>
              <a:gd name="connsiteX10925" fmla="*/ 4748395 w 12192000"/>
              <a:gd name="connsiteY10925" fmla="*/ 105743 h 6858000"/>
              <a:gd name="connsiteX10926" fmla="*/ 4746180 w 12192000"/>
              <a:gd name="connsiteY10926" fmla="*/ 103719 h 6858000"/>
              <a:gd name="connsiteX10927" fmla="*/ 4742490 w 12192000"/>
              <a:gd name="connsiteY10927" fmla="*/ 104529 h 6858000"/>
              <a:gd name="connsiteX10928" fmla="*/ 4741751 w 12192000"/>
              <a:gd name="connsiteY10928" fmla="*/ 108981 h 6858000"/>
              <a:gd name="connsiteX10929" fmla="*/ 4738060 w 12192000"/>
              <a:gd name="connsiteY10929" fmla="*/ 108981 h 6858000"/>
              <a:gd name="connsiteX10930" fmla="*/ 4735107 w 12192000"/>
              <a:gd name="connsiteY10930" fmla="*/ 106148 h 6858000"/>
              <a:gd name="connsiteX10931" fmla="*/ 4732892 w 12192000"/>
              <a:gd name="connsiteY10931" fmla="*/ 106552 h 6858000"/>
              <a:gd name="connsiteX10932" fmla="*/ 4731416 w 12192000"/>
              <a:gd name="connsiteY10932" fmla="*/ 114242 h 6858000"/>
              <a:gd name="connsiteX10933" fmla="*/ 4726248 w 12192000"/>
              <a:gd name="connsiteY10933" fmla="*/ 115861 h 6858000"/>
              <a:gd name="connsiteX10934" fmla="*/ 4722557 w 12192000"/>
              <a:gd name="connsiteY10934" fmla="*/ 119908 h 6858000"/>
              <a:gd name="connsiteX10935" fmla="*/ 4718127 w 12192000"/>
              <a:gd name="connsiteY10935" fmla="*/ 120313 h 6858000"/>
              <a:gd name="connsiteX10936" fmla="*/ 4715913 w 12192000"/>
              <a:gd name="connsiteY10936" fmla="*/ 115861 h 6858000"/>
              <a:gd name="connsiteX10937" fmla="*/ 4705577 w 12192000"/>
              <a:gd name="connsiteY10937" fmla="*/ 105338 h 6858000"/>
              <a:gd name="connsiteX10938" fmla="*/ 4701886 w 12192000"/>
              <a:gd name="connsiteY10938" fmla="*/ 103719 h 6858000"/>
              <a:gd name="connsiteX10939" fmla="*/ 4696718 w 12192000"/>
              <a:gd name="connsiteY10939" fmla="*/ 106148 h 6858000"/>
              <a:gd name="connsiteX10940" fmla="*/ 4696718 w 12192000"/>
              <a:gd name="connsiteY10940" fmla="*/ 109385 h 6858000"/>
              <a:gd name="connsiteX10941" fmla="*/ 4692288 w 12192000"/>
              <a:gd name="connsiteY10941" fmla="*/ 109790 h 6858000"/>
              <a:gd name="connsiteX10942" fmla="*/ 4690812 w 12192000"/>
              <a:gd name="connsiteY10942" fmla="*/ 115456 h 6858000"/>
              <a:gd name="connsiteX10943" fmla="*/ 4684168 w 12192000"/>
              <a:gd name="connsiteY10943" fmla="*/ 119908 h 6858000"/>
              <a:gd name="connsiteX10944" fmla="*/ 4679001 w 12192000"/>
              <a:gd name="connsiteY10944" fmla="*/ 119908 h 6858000"/>
              <a:gd name="connsiteX10945" fmla="*/ 4676047 w 12192000"/>
              <a:gd name="connsiteY10945" fmla="*/ 117884 h 6858000"/>
              <a:gd name="connsiteX10946" fmla="*/ 4672356 w 12192000"/>
              <a:gd name="connsiteY10946" fmla="*/ 122741 h 6858000"/>
              <a:gd name="connsiteX10947" fmla="*/ 4664973 w 12192000"/>
              <a:gd name="connsiteY10947" fmla="*/ 123550 h 6858000"/>
              <a:gd name="connsiteX10948" fmla="*/ 4656853 w 12192000"/>
              <a:gd name="connsiteY10948" fmla="*/ 122336 h 6858000"/>
              <a:gd name="connsiteX10949" fmla="*/ 4652424 w 12192000"/>
              <a:gd name="connsiteY10949" fmla="*/ 116670 h 6858000"/>
              <a:gd name="connsiteX10950" fmla="*/ 4647994 w 12192000"/>
              <a:gd name="connsiteY10950" fmla="*/ 116265 h 6858000"/>
              <a:gd name="connsiteX10951" fmla="*/ 4645041 w 12192000"/>
              <a:gd name="connsiteY10951" fmla="*/ 121122 h 6858000"/>
              <a:gd name="connsiteX10952" fmla="*/ 4644303 w 12192000"/>
              <a:gd name="connsiteY10952" fmla="*/ 124764 h 6858000"/>
              <a:gd name="connsiteX10953" fmla="*/ 4639135 w 12192000"/>
              <a:gd name="connsiteY10953" fmla="*/ 123550 h 6858000"/>
              <a:gd name="connsiteX10954" fmla="*/ 4632491 w 12192000"/>
              <a:gd name="connsiteY10954" fmla="*/ 119503 h 6858000"/>
              <a:gd name="connsiteX10955" fmla="*/ 4628799 w 12192000"/>
              <a:gd name="connsiteY10955" fmla="*/ 112623 h 6858000"/>
              <a:gd name="connsiteX10956" fmla="*/ 4631014 w 12192000"/>
              <a:gd name="connsiteY10956" fmla="*/ 106148 h 6858000"/>
              <a:gd name="connsiteX10957" fmla="*/ 4627323 w 12192000"/>
              <a:gd name="connsiteY10957" fmla="*/ 102910 h 6858000"/>
              <a:gd name="connsiteX10958" fmla="*/ 4622155 w 12192000"/>
              <a:gd name="connsiteY10958" fmla="*/ 101291 h 6858000"/>
              <a:gd name="connsiteX10959" fmla="*/ 4616988 w 12192000"/>
              <a:gd name="connsiteY10959" fmla="*/ 92792 h 6858000"/>
              <a:gd name="connsiteX10960" fmla="*/ 4617726 w 12192000"/>
              <a:gd name="connsiteY10960" fmla="*/ 86316 h 6858000"/>
              <a:gd name="connsiteX10961" fmla="*/ 4613296 w 12192000"/>
              <a:gd name="connsiteY10961" fmla="*/ 80246 h 6858000"/>
              <a:gd name="connsiteX10962" fmla="*/ 4610344 w 12192000"/>
              <a:gd name="connsiteY10962" fmla="*/ 71747 h 6858000"/>
              <a:gd name="connsiteX10963" fmla="*/ 4606652 w 12192000"/>
              <a:gd name="connsiteY10963" fmla="*/ 68914 h 6858000"/>
              <a:gd name="connsiteX10964" fmla="*/ 4602961 w 12192000"/>
              <a:gd name="connsiteY10964" fmla="*/ 69723 h 6858000"/>
              <a:gd name="connsiteX10965" fmla="*/ 4601485 w 12192000"/>
              <a:gd name="connsiteY10965" fmla="*/ 76603 h 6858000"/>
              <a:gd name="connsiteX10966" fmla="*/ 4603699 w 12192000"/>
              <a:gd name="connsiteY10966" fmla="*/ 80246 h 6858000"/>
              <a:gd name="connsiteX10967" fmla="*/ 4607391 w 12192000"/>
              <a:gd name="connsiteY10967" fmla="*/ 87531 h 6858000"/>
              <a:gd name="connsiteX10968" fmla="*/ 4611820 w 12192000"/>
              <a:gd name="connsiteY10968" fmla="*/ 91578 h 6858000"/>
              <a:gd name="connsiteX10969" fmla="*/ 4614035 w 12192000"/>
              <a:gd name="connsiteY10969" fmla="*/ 97244 h 6858000"/>
              <a:gd name="connsiteX10970" fmla="*/ 4614035 w 12192000"/>
              <a:gd name="connsiteY10970" fmla="*/ 106148 h 6858000"/>
              <a:gd name="connsiteX10971" fmla="*/ 4611082 w 12192000"/>
              <a:gd name="connsiteY10971" fmla="*/ 111813 h 6858000"/>
              <a:gd name="connsiteX10972" fmla="*/ 4613296 w 12192000"/>
              <a:gd name="connsiteY10972" fmla="*/ 113837 h 6858000"/>
              <a:gd name="connsiteX10973" fmla="*/ 4618465 w 12192000"/>
              <a:gd name="connsiteY10973" fmla="*/ 114242 h 6858000"/>
              <a:gd name="connsiteX10974" fmla="*/ 4620679 w 12192000"/>
              <a:gd name="connsiteY10974" fmla="*/ 123955 h 6858000"/>
              <a:gd name="connsiteX10975" fmla="*/ 4618465 w 12192000"/>
              <a:gd name="connsiteY10975" fmla="*/ 134882 h 6858000"/>
              <a:gd name="connsiteX10976" fmla="*/ 4613296 w 12192000"/>
              <a:gd name="connsiteY10976" fmla="*/ 140548 h 6858000"/>
              <a:gd name="connsiteX10977" fmla="*/ 4607391 w 12192000"/>
              <a:gd name="connsiteY10977" fmla="*/ 142977 h 6858000"/>
              <a:gd name="connsiteX10978" fmla="*/ 4605176 w 12192000"/>
              <a:gd name="connsiteY10978" fmla="*/ 140143 h 6858000"/>
              <a:gd name="connsiteX10979" fmla="*/ 4600747 w 12192000"/>
              <a:gd name="connsiteY10979" fmla="*/ 140548 h 6858000"/>
              <a:gd name="connsiteX10980" fmla="*/ 4593364 w 12192000"/>
              <a:gd name="connsiteY10980" fmla="*/ 143786 h 6858000"/>
              <a:gd name="connsiteX10981" fmla="*/ 4586720 w 12192000"/>
              <a:gd name="connsiteY10981" fmla="*/ 152285 h 6858000"/>
              <a:gd name="connsiteX10982" fmla="*/ 4583029 w 12192000"/>
              <a:gd name="connsiteY10982" fmla="*/ 153904 h 6858000"/>
              <a:gd name="connsiteX10983" fmla="*/ 4576384 w 12192000"/>
              <a:gd name="connsiteY10983" fmla="*/ 153499 h 6858000"/>
              <a:gd name="connsiteX10984" fmla="*/ 4574170 w 12192000"/>
              <a:gd name="connsiteY10984" fmla="*/ 156332 h 6858000"/>
              <a:gd name="connsiteX10985" fmla="*/ 4574908 w 12192000"/>
              <a:gd name="connsiteY10985" fmla="*/ 158760 h 6858000"/>
              <a:gd name="connsiteX10986" fmla="*/ 4574908 w 12192000"/>
              <a:gd name="connsiteY10986" fmla="*/ 164022 h 6858000"/>
              <a:gd name="connsiteX10987" fmla="*/ 4569002 w 12192000"/>
              <a:gd name="connsiteY10987" fmla="*/ 167664 h 6858000"/>
              <a:gd name="connsiteX10988" fmla="*/ 4562358 w 12192000"/>
              <a:gd name="connsiteY10988" fmla="*/ 168069 h 6858000"/>
              <a:gd name="connsiteX10989" fmla="*/ 4560881 w 12192000"/>
              <a:gd name="connsiteY10989" fmla="*/ 173735 h 6858000"/>
              <a:gd name="connsiteX10990" fmla="*/ 4560881 w 12192000"/>
              <a:gd name="connsiteY10990" fmla="*/ 178591 h 6858000"/>
              <a:gd name="connsiteX10991" fmla="*/ 4560143 w 12192000"/>
              <a:gd name="connsiteY10991" fmla="*/ 183448 h 6858000"/>
              <a:gd name="connsiteX10992" fmla="*/ 4555714 w 12192000"/>
              <a:gd name="connsiteY10992" fmla="*/ 178591 h 6858000"/>
              <a:gd name="connsiteX10993" fmla="*/ 4550546 w 12192000"/>
              <a:gd name="connsiteY10993" fmla="*/ 177377 h 6858000"/>
              <a:gd name="connsiteX10994" fmla="*/ 4554976 w 12192000"/>
              <a:gd name="connsiteY10994" fmla="*/ 181424 h 6858000"/>
              <a:gd name="connsiteX10995" fmla="*/ 4555714 w 12192000"/>
              <a:gd name="connsiteY10995" fmla="*/ 185067 h 6858000"/>
              <a:gd name="connsiteX10996" fmla="*/ 4554237 w 12192000"/>
              <a:gd name="connsiteY10996" fmla="*/ 190733 h 6858000"/>
              <a:gd name="connsiteX10997" fmla="*/ 4550546 w 12192000"/>
              <a:gd name="connsiteY10997" fmla="*/ 190733 h 6858000"/>
              <a:gd name="connsiteX10998" fmla="*/ 4546855 w 12192000"/>
              <a:gd name="connsiteY10998" fmla="*/ 188709 h 6858000"/>
              <a:gd name="connsiteX10999" fmla="*/ 4541687 w 12192000"/>
              <a:gd name="connsiteY10999" fmla="*/ 187090 h 6858000"/>
              <a:gd name="connsiteX11000" fmla="*/ 4540948 w 12192000"/>
              <a:gd name="connsiteY11000" fmla="*/ 188709 h 6858000"/>
              <a:gd name="connsiteX11001" fmla="*/ 4542425 w 12192000"/>
              <a:gd name="connsiteY11001" fmla="*/ 192352 h 6858000"/>
              <a:gd name="connsiteX11002" fmla="*/ 4543901 w 12192000"/>
              <a:gd name="connsiteY11002" fmla="*/ 196804 h 6858000"/>
              <a:gd name="connsiteX11003" fmla="*/ 4540211 w 12192000"/>
              <a:gd name="connsiteY11003" fmla="*/ 202065 h 6858000"/>
              <a:gd name="connsiteX11004" fmla="*/ 4532090 w 12192000"/>
              <a:gd name="connsiteY11004" fmla="*/ 204088 h 6858000"/>
              <a:gd name="connsiteX11005" fmla="*/ 4521016 w 12192000"/>
              <a:gd name="connsiteY11005" fmla="*/ 215420 h 6858000"/>
              <a:gd name="connsiteX11006" fmla="*/ 4520278 w 12192000"/>
              <a:gd name="connsiteY11006" fmla="*/ 221086 h 6858000"/>
              <a:gd name="connsiteX11007" fmla="*/ 4521755 w 12192000"/>
              <a:gd name="connsiteY11007" fmla="*/ 227157 h 6858000"/>
              <a:gd name="connsiteX11008" fmla="*/ 4518801 w 12192000"/>
              <a:gd name="connsiteY11008" fmla="*/ 233633 h 6858000"/>
              <a:gd name="connsiteX11009" fmla="*/ 4512157 w 12192000"/>
              <a:gd name="connsiteY11009" fmla="*/ 241322 h 6858000"/>
              <a:gd name="connsiteX11010" fmla="*/ 4506989 w 12192000"/>
              <a:gd name="connsiteY11010" fmla="*/ 244560 h 6858000"/>
              <a:gd name="connsiteX11011" fmla="*/ 4504775 w 12192000"/>
              <a:gd name="connsiteY11011" fmla="*/ 242536 h 6858000"/>
              <a:gd name="connsiteX11012" fmla="*/ 4502560 w 12192000"/>
              <a:gd name="connsiteY11012" fmla="*/ 238894 h 6858000"/>
              <a:gd name="connsiteX11013" fmla="*/ 4504037 w 12192000"/>
              <a:gd name="connsiteY11013" fmla="*/ 235251 h 6858000"/>
              <a:gd name="connsiteX11014" fmla="*/ 4499607 w 12192000"/>
              <a:gd name="connsiteY11014" fmla="*/ 237275 h 6858000"/>
              <a:gd name="connsiteX11015" fmla="*/ 4496654 w 12192000"/>
              <a:gd name="connsiteY11015" fmla="*/ 240917 h 6858000"/>
              <a:gd name="connsiteX11016" fmla="*/ 4495178 w 12192000"/>
              <a:gd name="connsiteY11016" fmla="*/ 246988 h 6858000"/>
              <a:gd name="connsiteX11017" fmla="*/ 4495916 w 12192000"/>
              <a:gd name="connsiteY11017" fmla="*/ 249416 h 6858000"/>
              <a:gd name="connsiteX11018" fmla="*/ 4494440 w 12192000"/>
              <a:gd name="connsiteY11018" fmla="*/ 252249 h 6858000"/>
              <a:gd name="connsiteX11019" fmla="*/ 4481889 w 12192000"/>
              <a:gd name="connsiteY11019" fmla="*/ 263177 h 6858000"/>
              <a:gd name="connsiteX11020" fmla="*/ 4476722 w 12192000"/>
              <a:gd name="connsiteY11020" fmla="*/ 265200 h 6858000"/>
              <a:gd name="connsiteX11021" fmla="*/ 4474507 w 12192000"/>
              <a:gd name="connsiteY11021" fmla="*/ 263581 h 6858000"/>
              <a:gd name="connsiteX11022" fmla="*/ 4473768 w 12192000"/>
              <a:gd name="connsiteY11022" fmla="*/ 258725 h 6858000"/>
              <a:gd name="connsiteX11023" fmla="*/ 4470815 w 12192000"/>
              <a:gd name="connsiteY11023" fmla="*/ 255082 h 6858000"/>
              <a:gd name="connsiteX11024" fmla="*/ 4466386 w 12192000"/>
              <a:gd name="connsiteY11024" fmla="*/ 255892 h 6858000"/>
              <a:gd name="connsiteX11025" fmla="*/ 4466386 w 12192000"/>
              <a:gd name="connsiteY11025" fmla="*/ 261153 h 6858000"/>
              <a:gd name="connsiteX11026" fmla="*/ 4461956 w 12192000"/>
              <a:gd name="connsiteY11026" fmla="*/ 261153 h 6858000"/>
              <a:gd name="connsiteX11027" fmla="*/ 4453097 w 12192000"/>
              <a:gd name="connsiteY11027" fmla="*/ 256701 h 6858000"/>
              <a:gd name="connsiteX11028" fmla="*/ 4450145 w 12192000"/>
              <a:gd name="connsiteY11028" fmla="*/ 252654 h 6858000"/>
              <a:gd name="connsiteX11029" fmla="*/ 4446453 w 12192000"/>
              <a:gd name="connsiteY11029" fmla="*/ 251845 h 6858000"/>
              <a:gd name="connsiteX11030" fmla="*/ 4444239 w 12192000"/>
              <a:gd name="connsiteY11030" fmla="*/ 253464 h 6858000"/>
              <a:gd name="connsiteX11031" fmla="*/ 4447191 w 12192000"/>
              <a:gd name="connsiteY11031" fmla="*/ 258320 h 6858000"/>
              <a:gd name="connsiteX11032" fmla="*/ 4451621 w 12192000"/>
              <a:gd name="connsiteY11032" fmla="*/ 259939 h 6858000"/>
              <a:gd name="connsiteX11033" fmla="*/ 4456050 w 12192000"/>
              <a:gd name="connsiteY11033" fmla="*/ 267224 h 6858000"/>
              <a:gd name="connsiteX11034" fmla="*/ 4455312 w 12192000"/>
              <a:gd name="connsiteY11034" fmla="*/ 272890 h 6858000"/>
              <a:gd name="connsiteX11035" fmla="*/ 4450883 w 12192000"/>
              <a:gd name="connsiteY11035" fmla="*/ 275723 h 6858000"/>
              <a:gd name="connsiteX11036" fmla="*/ 4447191 w 12192000"/>
              <a:gd name="connsiteY11036" fmla="*/ 276128 h 6858000"/>
              <a:gd name="connsiteX11037" fmla="*/ 4434641 w 12192000"/>
              <a:gd name="connsiteY11037" fmla="*/ 283412 h 6858000"/>
              <a:gd name="connsiteX11038" fmla="*/ 4426521 w 12192000"/>
              <a:gd name="connsiteY11038" fmla="*/ 291102 h 6858000"/>
              <a:gd name="connsiteX11039" fmla="*/ 4419876 w 12192000"/>
              <a:gd name="connsiteY11039" fmla="*/ 291507 h 6858000"/>
              <a:gd name="connsiteX11040" fmla="*/ 4414709 w 12192000"/>
              <a:gd name="connsiteY11040" fmla="*/ 288269 h 6858000"/>
              <a:gd name="connsiteX11041" fmla="*/ 4415447 w 12192000"/>
              <a:gd name="connsiteY11041" fmla="*/ 283817 h 6858000"/>
              <a:gd name="connsiteX11042" fmla="*/ 4417662 w 12192000"/>
              <a:gd name="connsiteY11042" fmla="*/ 279770 h 6858000"/>
              <a:gd name="connsiteX11043" fmla="*/ 4414709 w 12192000"/>
              <a:gd name="connsiteY11043" fmla="*/ 278151 h 6858000"/>
              <a:gd name="connsiteX11044" fmla="*/ 4411756 w 12192000"/>
              <a:gd name="connsiteY11044" fmla="*/ 277746 h 6858000"/>
              <a:gd name="connsiteX11045" fmla="*/ 4408803 w 12192000"/>
              <a:gd name="connsiteY11045" fmla="*/ 283008 h 6858000"/>
              <a:gd name="connsiteX11046" fmla="*/ 4409541 w 12192000"/>
              <a:gd name="connsiteY11046" fmla="*/ 287055 h 6858000"/>
              <a:gd name="connsiteX11047" fmla="*/ 4408065 w 12192000"/>
              <a:gd name="connsiteY11047" fmla="*/ 291507 h 6858000"/>
              <a:gd name="connsiteX11048" fmla="*/ 4402159 w 12192000"/>
              <a:gd name="connsiteY11048" fmla="*/ 291507 h 6858000"/>
              <a:gd name="connsiteX11049" fmla="*/ 4394776 w 12192000"/>
              <a:gd name="connsiteY11049" fmla="*/ 294744 h 6858000"/>
              <a:gd name="connsiteX11050" fmla="*/ 4388132 w 12192000"/>
              <a:gd name="connsiteY11050" fmla="*/ 292721 h 6858000"/>
              <a:gd name="connsiteX11051" fmla="*/ 4383703 w 12192000"/>
              <a:gd name="connsiteY11051" fmla="*/ 284627 h 6858000"/>
              <a:gd name="connsiteX11052" fmla="*/ 4384441 w 12192000"/>
              <a:gd name="connsiteY11052" fmla="*/ 279770 h 6858000"/>
              <a:gd name="connsiteX11053" fmla="*/ 4386656 w 12192000"/>
              <a:gd name="connsiteY11053" fmla="*/ 273699 h 6858000"/>
              <a:gd name="connsiteX11054" fmla="*/ 4384441 w 12192000"/>
              <a:gd name="connsiteY11054" fmla="*/ 269247 h 6858000"/>
              <a:gd name="connsiteX11055" fmla="*/ 4382226 w 12192000"/>
              <a:gd name="connsiteY11055" fmla="*/ 269247 h 6858000"/>
              <a:gd name="connsiteX11056" fmla="*/ 4380012 w 12192000"/>
              <a:gd name="connsiteY11056" fmla="*/ 278151 h 6858000"/>
              <a:gd name="connsiteX11057" fmla="*/ 4377797 w 12192000"/>
              <a:gd name="connsiteY11057" fmla="*/ 285436 h 6858000"/>
              <a:gd name="connsiteX11058" fmla="*/ 4378535 w 12192000"/>
              <a:gd name="connsiteY11058" fmla="*/ 290293 h 6858000"/>
              <a:gd name="connsiteX11059" fmla="*/ 4376320 w 12192000"/>
              <a:gd name="connsiteY11059" fmla="*/ 295554 h 6858000"/>
              <a:gd name="connsiteX11060" fmla="*/ 4371891 w 12192000"/>
              <a:gd name="connsiteY11060" fmla="*/ 293935 h 6858000"/>
              <a:gd name="connsiteX11061" fmla="*/ 4360817 w 12192000"/>
              <a:gd name="connsiteY11061" fmla="*/ 281389 h 6858000"/>
              <a:gd name="connsiteX11062" fmla="*/ 4360817 w 12192000"/>
              <a:gd name="connsiteY11062" fmla="*/ 274913 h 6858000"/>
              <a:gd name="connsiteX11063" fmla="*/ 4364508 w 12192000"/>
              <a:gd name="connsiteY11063" fmla="*/ 266010 h 6858000"/>
              <a:gd name="connsiteX11064" fmla="*/ 4371153 w 12192000"/>
              <a:gd name="connsiteY11064" fmla="*/ 260748 h 6858000"/>
              <a:gd name="connsiteX11065" fmla="*/ 4377058 w 12192000"/>
              <a:gd name="connsiteY11065" fmla="*/ 256701 h 6858000"/>
              <a:gd name="connsiteX11066" fmla="*/ 4373367 w 12192000"/>
              <a:gd name="connsiteY11066" fmla="*/ 253868 h 6858000"/>
              <a:gd name="connsiteX11067" fmla="*/ 4365246 w 12192000"/>
              <a:gd name="connsiteY11067" fmla="*/ 252249 h 6858000"/>
              <a:gd name="connsiteX11068" fmla="*/ 4360079 w 12192000"/>
              <a:gd name="connsiteY11068" fmla="*/ 246179 h 6858000"/>
              <a:gd name="connsiteX11069" fmla="*/ 4360079 w 12192000"/>
              <a:gd name="connsiteY11069" fmla="*/ 243750 h 6858000"/>
              <a:gd name="connsiteX11070" fmla="*/ 4357864 w 12192000"/>
              <a:gd name="connsiteY11070" fmla="*/ 242536 h 6858000"/>
              <a:gd name="connsiteX11071" fmla="*/ 4352697 w 12192000"/>
              <a:gd name="connsiteY11071" fmla="*/ 244560 h 6858000"/>
              <a:gd name="connsiteX11072" fmla="*/ 4349743 w 12192000"/>
              <a:gd name="connsiteY11072" fmla="*/ 249416 h 6858000"/>
              <a:gd name="connsiteX11073" fmla="*/ 4350482 w 12192000"/>
              <a:gd name="connsiteY11073" fmla="*/ 253059 h 6858000"/>
              <a:gd name="connsiteX11074" fmla="*/ 4356387 w 12192000"/>
              <a:gd name="connsiteY11074" fmla="*/ 259130 h 6858000"/>
              <a:gd name="connsiteX11075" fmla="*/ 4354912 w 12192000"/>
              <a:gd name="connsiteY11075" fmla="*/ 263986 h 6858000"/>
              <a:gd name="connsiteX11076" fmla="*/ 4350482 w 12192000"/>
              <a:gd name="connsiteY11076" fmla="*/ 269652 h 6858000"/>
              <a:gd name="connsiteX11077" fmla="*/ 4349005 w 12192000"/>
              <a:gd name="connsiteY11077" fmla="*/ 276128 h 6858000"/>
              <a:gd name="connsiteX11078" fmla="*/ 4342361 w 12192000"/>
              <a:gd name="connsiteY11078" fmla="*/ 282603 h 6858000"/>
              <a:gd name="connsiteX11079" fmla="*/ 4337931 w 12192000"/>
              <a:gd name="connsiteY11079" fmla="*/ 282603 h 6858000"/>
              <a:gd name="connsiteX11080" fmla="*/ 4336455 w 12192000"/>
              <a:gd name="connsiteY11080" fmla="*/ 275318 h 6858000"/>
              <a:gd name="connsiteX11081" fmla="*/ 4332764 w 12192000"/>
              <a:gd name="connsiteY11081" fmla="*/ 273295 h 6858000"/>
              <a:gd name="connsiteX11082" fmla="*/ 4328334 w 12192000"/>
              <a:gd name="connsiteY11082" fmla="*/ 278151 h 6858000"/>
              <a:gd name="connsiteX11083" fmla="*/ 4329811 w 12192000"/>
              <a:gd name="connsiteY11083" fmla="*/ 283817 h 6858000"/>
              <a:gd name="connsiteX11084" fmla="*/ 4334979 w 12192000"/>
              <a:gd name="connsiteY11084" fmla="*/ 293126 h 6858000"/>
              <a:gd name="connsiteX11085" fmla="*/ 4339408 w 12192000"/>
              <a:gd name="connsiteY11085" fmla="*/ 298792 h 6858000"/>
              <a:gd name="connsiteX11086" fmla="*/ 4338670 w 12192000"/>
              <a:gd name="connsiteY11086" fmla="*/ 302434 h 6858000"/>
              <a:gd name="connsiteX11087" fmla="*/ 4335717 w 12192000"/>
              <a:gd name="connsiteY11087" fmla="*/ 303648 h 6858000"/>
              <a:gd name="connsiteX11088" fmla="*/ 4334241 w 12192000"/>
              <a:gd name="connsiteY11088" fmla="*/ 309314 h 6858000"/>
              <a:gd name="connsiteX11089" fmla="*/ 4327596 w 12192000"/>
              <a:gd name="connsiteY11089" fmla="*/ 313361 h 6858000"/>
              <a:gd name="connsiteX11090" fmla="*/ 4320952 w 12192000"/>
              <a:gd name="connsiteY11090" fmla="*/ 312552 h 6858000"/>
              <a:gd name="connsiteX11091" fmla="*/ 4317261 w 12192000"/>
              <a:gd name="connsiteY11091" fmla="*/ 308909 h 6858000"/>
              <a:gd name="connsiteX11092" fmla="*/ 4312831 w 12192000"/>
              <a:gd name="connsiteY11092" fmla="*/ 310528 h 6858000"/>
              <a:gd name="connsiteX11093" fmla="*/ 4309140 w 12192000"/>
              <a:gd name="connsiteY11093" fmla="*/ 315385 h 6858000"/>
              <a:gd name="connsiteX11094" fmla="*/ 4301020 w 12192000"/>
              <a:gd name="connsiteY11094" fmla="*/ 318623 h 6858000"/>
              <a:gd name="connsiteX11095" fmla="*/ 4298067 w 12192000"/>
              <a:gd name="connsiteY11095" fmla="*/ 315790 h 6858000"/>
              <a:gd name="connsiteX11096" fmla="*/ 4295113 w 12192000"/>
              <a:gd name="connsiteY11096" fmla="*/ 307695 h 6858000"/>
              <a:gd name="connsiteX11097" fmla="*/ 4292161 w 12192000"/>
              <a:gd name="connsiteY11097" fmla="*/ 303243 h 6858000"/>
              <a:gd name="connsiteX11098" fmla="*/ 4289208 w 12192000"/>
              <a:gd name="connsiteY11098" fmla="*/ 302839 h 6858000"/>
              <a:gd name="connsiteX11099" fmla="*/ 4288469 w 12192000"/>
              <a:gd name="connsiteY11099" fmla="*/ 306886 h 6858000"/>
              <a:gd name="connsiteX11100" fmla="*/ 4288469 w 12192000"/>
              <a:gd name="connsiteY11100" fmla="*/ 310933 h 6858000"/>
              <a:gd name="connsiteX11101" fmla="*/ 4284040 w 12192000"/>
              <a:gd name="connsiteY11101" fmla="*/ 316194 h 6858000"/>
              <a:gd name="connsiteX11102" fmla="*/ 4277395 w 12192000"/>
              <a:gd name="connsiteY11102" fmla="*/ 314980 h 6858000"/>
              <a:gd name="connsiteX11103" fmla="*/ 4274443 w 12192000"/>
              <a:gd name="connsiteY11103" fmla="*/ 308100 h 6858000"/>
              <a:gd name="connsiteX11104" fmla="*/ 4270751 w 12192000"/>
              <a:gd name="connsiteY11104" fmla="*/ 303243 h 6858000"/>
              <a:gd name="connsiteX11105" fmla="*/ 4267798 w 12192000"/>
              <a:gd name="connsiteY11105" fmla="*/ 304458 h 6858000"/>
              <a:gd name="connsiteX11106" fmla="*/ 4265584 w 12192000"/>
              <a:gd name="connsiteY11106" fmla="*/ 308505 h 6858000"/>
              <a:gd name="connsiteX11107" fmla="*/ 4259678 w 12192000"/>
              <a:gd name="connsiteY11107" fmla="*/ 308505 h 6858000"/>
              <a:gd name="connsiteX11108" fmla="*/ 4255987 w 12192000"/>
              <a:gd name="connsiteY11108" fmla="*/ 311338 h 6858000"/>
              <a:gd name="connsiteX11109" fmla="*/ 4257463 w 12192000"/>
              <a:gd name="connsiteY11109" fmla="*/ 314575 h 6858000"/>
              <a:gd name="connsiteX11110" fmla="*/ 4259678 w 12192000"/>
              <a:gd name="connsiteY11110" fmla="*/ 321051 h 6858000"/>
              <a:gd name="connsiteX11111" fmla="*/ 4259678 w 12192000"/>
              <a:gd name="connsiteY11111" fmla="*/ 331169 h 6858000"/>
              <a:gd name="connsiteX11112" fmla="*/ 4254510 w 12192000"/>
              <a:gd name="connsiteY11112" fmla="*/ 341691 h 6858000"/>
              <a:gd name="connsiteX11113" fmla="*/ 4245651 w 12192000"/>
              <a:gd name="connsiteY11113" fmla="*/ 351405 h 6858000"/>
              <a:gd name="connsiteX11114" fmla="*/ 4240483 w 12192000"/>
              <a:gd name="connsiteY11114" fmla="*/ 352214 h 6858000"/>
              <a:gd name="connsiteX11115" fmla="*/ 4236054 w 12192000"/>
              <a:gd name="connsiteY11115" fmla="*/ 348976 h 6858000"/>
              <a:gd name="connsiteX11116" fmla="*/ 4233101 w 12192000"/>
              <a:gd name="connsiteY11116" fmla="*/ 339668 h 6858000"/>
              <a:gd name="connsiteX11117" fmla="*/ 4227934 w 12192000"/>
              <a:gd name="connsiteY11117" fmla="*/ 336835 h 6858000"/>
              <a:gd name="connsiteX11118" fmla="*/ 4223504 w 12192000"/>
              <a:gd name="connsiteY11118" fmla="*/ 339263 h 6858000"/>
              <a:gd name="connsiteX11119" fmla="*/ 4223504 w 12192000"/>
              <a:gd name="connsiteY11119" fmla="*/ 342906 h 6858000"/>
              <a:gd name="connsiteX11120" fmla="*/ 4215383 w 12192000"/>
              <a:gd name="connsiteY11120" fmla="*/ 340073 h 6858000"/>
              <a:gd name="connsiteX11121" fmla="*/ 4213169 w 12192000"/>
              <a:gd name="connsiteY11121" fmla="*/ 335216 h 6858000"/>
              <a:gd name="connsiteX11122" fmla="*/ 4210216 w 12192000"/>
              <a:gd name="connsiteY11122" fmla="*/ 333597 h 6858000"/>
              <a:gd name="connsiteX11123" fmla="*/ 4208739 w 12192000"/>
              <a:gd name="connsiteY11123" fmla="*/ 337240 h 6858000"/>
              <a:gd name="connsiteX11124" fmla="*/ 4208739 w 12192000"/>
              <a:gd name="connsiteY11124" fmla="*/ 340882 h 6858000"/>
              <a:gd name="connsiteX11125" fmla="*/ 4211692 w 12192000"/>
              <a:gd name="connsiteY11125" fmla="*/ 348572 h 6858000"/>
              <a:gd name="connsiteX11126" fmla="*/ 4207262 w 12192000"/>
              <a:gd name="connsiteY11126" fmla="*/ 353023 h 6858000"/>
              <a:gd name="connsiteX11127" fmla="*/ 4207262 w 12192000"/>
              <a:gd name="connsiteY11127" fmla="*/ 356666 h 6858000"/>
              <a:gd name="connsiteX11128" fmla="*/ 4210216 w 12192000"/>
              <a:gd name="connsiteY11128" fmla="*/ 362737 h 6858000"/>
              <a:gd name="connsiteX11129" fmla="*/ 4215383 w 12192000"/>
              <a:gd name="connsiteY11129" fmla="*/ 367188 h 6858000"/>
              <a:gd name="connsiteX11130" fmla="*/ 4218336 w 12192000"/>
              <a:gd name="connsiteY11130" fmla="*/ 376497 h 6858000"/>
              <a:gd name="connsiteX11131" fmla="*/ 4219813 w 12192000"/>
              <a:gd name="connsiteY11131" fmla="*/ 389448 h 6858000"/>
              <a:gd name="connsiteX11132" fmla="*/ 4218336 w 12192000"/>
              <a:gd name="connsiteY11132" fmla="*/ 397137 h 6858000"/>
              <a:gd name="connsiteX11133" fmla="*/ 4211692 w 12192000"/>
              <a:gd name="connsiteY11133" fmla="*/ 393090 h 6858000"/>
              <a:gd name="connsiteX11134" fmla="*/ 4208000 w 12192000"/>
              <a:gd name="connsiteY11134" fmla="*/ 393090 h 6858000"/>
              <a:gd name="connsiteX11135" fmla="*/ 4205048 w 12192000"/>
              <a:gd name="connsiteY11135" fmla="*/ 397947 h 6858000"/>
              <a:gd name="connsiteX11136" fmla="*/ 4197665 w 12192000"/>
              <a:gd name="connsiteY11136" fmla="*/ 398351 h 6858000"/>
              <a:gd name="connsiteX11137" fmla="*/ 4188068 w 12192000"/>
              <a:gd name="connsiteY11137" fmla="*/ 395923 h 6858000"/>
              <a:gd name="connsiteX11138" fmla="*/ 4179209 w 12192000"/>
              <a:gd name="connsiteY11138" fmla="*/ 396733 h 6858000"/>
              <a:gd name="connsiteX11139" fmla="*/ 4175518 w 12192000"/>
              <a:gd name="connsiteY11139" fmla="*/ 401184 h 6858000"/>
              <a:gd name="connsiteX11140" fmla="*/ 4177732 w 12192000"/>
              <a:gd name="connsiteY11140" fmla="*/ 404017 h 6858000"/>
              <a:gd name="connsiteX11141" fmla="*/ 4188068 w 12192000"/>
              <a:gd name="connsiteY11141" fmla="*/ 410088 h 6858000"/>
              <a:gd name="connsiteX11142" fmla="*/ 4195450 w 12192000"/>
              <a:gd name="connsiteY11142" fmla="*/ 410898 h 6858000"/>
              <a:gd name="connsiteX11143" fmla="*/ 4200618 w 12192000"/>
              <a:gd name="connsiteY11143" fmla="*/ 414540 h 6858000"/>
              <a:gd name="connsiteX11144" fmla="*/ 4204310 w 12192000"/>
              <a:gd name="connsiteY11144" fmla="*/ 417778 h 6858000"/>
              <a:gd name="connsiteX11145" fmla="*/ 4208000 w 12192000"/>
              <a:gd name="connsiteY11145" fmla="*/ 416159 h 6858000"/>
              <a:gd name="connsiteX11146" fmla="*/ 4213169 w 12192000"/>
              <a:gd name="connsiteY11146" fmla="*/ 416564 h 6858000"/>
              <a:gd name="connsiteX11147" fmla="*/ 4213169 w 12192000"/>
              <a:gd name="connsiteY11147" fmla="*/ 420611 h 6858000"/>
              <a:gd name="connsiteX11148" fmla="*/ 4210954 w 12192000"/>
              <a:gd name="connsiteY11148" fmla="*/ 427086 h 6858000"/>
              <a:gd name="connsiteX11149" fmla="*/ 4206524 w 12192000"/>
              <a:gd name="connsiteY11149" fmla="*/ 428300 h 6858000"/>
              <a:gd name="connsiteX11150" fmla="*/ 4201357 w 12192000"/>
              <a:gd name="connsiteY11150" fmla="*/ 428300 h 6858000"/>
              <a:gd name="connsiteX11151" fmla="*/ 4201357 w 12192000"/>
              <a:gd name="connsiteY11151" fmla="*/ 431133 h 6858000"/>
              <a:gd name="connsiteX11152" fmla="*/ 4205786 w 12192000"/>
              <a:gd name="connsiteY11152" fmla="*/ 433157 h 6858000"/>
              <a:gd name="connsiteX11153" fmla="*/ 4208000 w 12192000"/>
              <a:gd name="connsiteY11153" fmla="*/ 437609 h 6858000"/>
              <a:gd name="connsiteX11154" fmla="*/ 4206524 w 12192000"/>
              <a:gd name="connsiteY11154" fmla="*/ 445298 h 6858000"/>
              <a:gd name="connsiteX11155" fmla="*/ 4206524 w 12192000"/>
              <a:gd name="connsiteY11155" fmla="*/ 449750 h 6858000"/>
              <a:gd name="connsiteX11156" fmla="*/ 4205048 w 12192000"/>
              <a:gd name="connsiteY11156" fmla="*/ 452988 h 6858000"/>
              <a:gd name="connsiteX11157" fmla="*/ 4201357 w 12192000"/>
              <a:gd name="connsiteY11157" fmla="*/ 454607 h 6858000"/>
              <a:gd name="connsiteX11158" fmla="*/ 4195450 w 12192000"/>
              <a:gd name="connsiteY11158" fmla="*/ 452178 h 6858000"/>
              <a:gd name="connsiteX11159" fmla="*/ 4188806 w 12192000"/>
              <a:gd name="connsiteY11159" fmla="*/ 444084 h 6858000"/>
              <a:gd name="connsiteX11160" fmla="*/ 4183638 w 12192000"/>
              <a:gd name="connsiteY11160" fmla="*/ 443679 h 6858000"/>
              <a:gd name="connsiteX11161" fmla="*/ 4179947 w 12192000"/>
              <a:gd name="connsiteY11161" fmla="*/ 442061 h 6858000"/>
              <a:gd name="connsiteX11162" fmla="*/ 4174041 w 12192000"/>
              <a:gd name="connsiteY11162" fmla="*/ 436395 h 6858000"/>
              <a:gd name="connsiteX11163" fmla="*/ 4168135 w 12192000"/>
              <a:gd name="connsiteY11163" fmla="*/ 435990 h 6858000"/>
              <a:gd name="connsiteX11164" fmla="*/ 4165921 w 12192000"/>
              <a:gd name="connsiteY11164" fmla="*/ 438823 h 6858000"/>
              <a:gd name="connsiteX11165" fmla="*/ 4164444 w 12192000"/>
              <a:gd name="connsiteY11165" fmla="*/ 443679 h 6858000"/>
              <a:gd name="connsiteX11166" fmla="*/ 4172565 w 12192000"/>
              <a:gd name="connsiteY11166" fmla="*/ 444894 h 6858000"/>
              <a:gd name="connsiteX11167" fmla="*/ 4176994 w 12192000"/>
              <a:gd name="connsiteY11167" fmla="*/ 445703 h 6858000"/>
              <a:gd name="connsiteX11168" fmla="*/ 4185853 w 12192000"/>
              <a:gd name="connsiteY11168" fmla="*/ 450560 h 6858000"/>
              <a:gd name="connsiteX11169" fmla="*/ 4193236 w 12192000"/>
              <a:gd name="connsiteY11169" fmla="*/ 454607 h 6858000"/>
              <a:gd name="connsiteX11170" fmla="*/ 4199142 w 12192000"/>
              <a:gd name="connsiteY11170" fmla="*/ 457035 h 6858000"/>
              <a:gd name="connsiteX11171" fmla="*/ 4201357 w 12192000"/>
              <a:gd name="connsiteY11171" fmla="*/ 459463 h 6858000"/>
              <a:gd name="connsiteX11172" fmla="*/ 4198403 w 12192000"/>
              <a:gd name="connsiteY11172" fmla="*/ 466343 h 6858000"/>
              <a:gd name="connsiteX11173" fmla="*/ 4191021 w 12192000"/>
              <a:gd name="connsiteY11173" fmla="*/ 469176 h 6858000"/>
              <a:gd name="connsiteX11174" fmla="*/ 4185115 w 12192000"/>
              <a:gd name="connsiteY11174" fmla="*/ 468367 h 6858000"/>
              <a:gd name="connsiteX11175" fmla="*/ 4181424 w 12192000"/>
              <a:gd name="connsiteY11175" fmla="*/ 471200 h 6858000"/>
              <a:gd name="connsiteX11176" fmla="*/ 4175518 w 12192000"/>
              <a:gd name="connsiteY11176" fmla="*/ 470391 h 6858000"/>
              <a:gd name="connsiteX11177" fmla="*/ 4165182 w 12192000"/>
              <a:gd name="connsiteY11177" fmla="*/ 462296 h 6858000"/>
              <a:gd name="connsiteX11178" fmla="*/ 4162229 w 12192000"/>
              <a:gd name="connsiteY11178" fmla="*/ 457844 h 6858000"/>
              <a:gd name="connsiteX11179" fmla="*/ 4157062 w 12192000"/>
              <a:gd name="connsiteY11179" fmla="*/ 457440 h 6858000"/>
              <a:gd name="connsiteX11180" fmla="*/ 4154109 w 12192000"/>
              <a:gd name="connsiteY11180" fmla="*/ 460273 h 6858000"/>
              <a:gd name="connsiteX11181" fmla="*/ 4150417 w 12192000"/>
              <a:gd name="connsiteY11181" fmla="*/ 463915 h 6858000"/>
              <a:gd name="connsiteX11182" fmla="*/ 4151156 w 12192000"/>
              <a:gd name="connsiteY11182" fmla="*/ 471200 h 6858000"/>
              <a:gd name="connsiteX11183" fmla="*/ 4157062 w 12192000"/>
              <a:gd name="connsiteY11183" fmla="*/ 476057 h 6858000"/>
              <a:gd name="connsiteX11184" fmla="*/ 4166659 w 12192000"/>
              <a:gd name="connsiteY11184" fmla="*/ 480913 h 6858000"/>
              <a:gd name="connsiteX11185" fmla="*/ 4168874 w 12192000"/>
              <a:gd name="connsiteY11185" fmla="*/ 484960 h 6858000"/>
              <a:gd name="connsiteX11186" fmla="*/ 4168874 w 12192000"/>
              <a:gd name="connsiteY11186" fmla="*/ 489007 h 6858000"/>
              <a:gd name="connsiteX11187" fmla="*/ 4165921 w 12192000"/>
              <a:gd name="connsiteY11187" fmla="*/ 491840 h 6858000"/>
              <a:gd name="connsiteX11188" fmla="*/ 4160015 w 12192000"/>
              <a:gd name="connsiteY11188" fmla="*/ 486174 h 6858000"/>
              <a:gd name="connsiteX11189" fmla="*/ 4154109 w 12192000"/>
              <a:gd name="connsiteY11189" fmla="*/ 484960 h 6858000"/>
              <a:gd name="connsiteX11190" fmla="*/ 4145988 w 12192000"/>
              <a:gd name="connsiteY11190" fmla="*/ 480104 h 6858000"/>
              <a:gd name="connsiteX11191" fmla="*/ 4141559 w 12192000"/>
              <a:gd name="connsiteY11191" fmla="*/ 475247 h 6858000"/>
              <a:gd name="connsiteX11192" fmla="*/ 4138606 w 12192000"/>
              <a:gd name="connsiteY11192" fmla="*/ 474842 h 6858000"/>
              <a:gd name="connsiteX11193" fmla="*/ 4140082 w 12192000"/>
              <a:gd name="connsiteY11193" fmla="*/ 482532 h 6858000"/>
              <a:gd name="connsiteX11194" fmla="*/ 4146726 w 12192000"/>
              <a:gd name="connsiteY11194" fmla="*/ 487389 h 6858000"/>
              <a:gd name="connsiteX11195" fmla="*/ 4157062 w 12192000"/>
              <a:gd name="connsiteY11195" fmla="*/ 491840 h 6858000"/>
              <a:gd name="connsiteX11196" fmla="*/ 4158538 w 12192000"/>
              <a:gd name="connsiteY11196" fmla="*/ 495483 h 6858000"/>
              <a:gd name="connsiteX11197" fmla="*/ 4158538 w 12192000"/>
              <a:gd name="connsiteY11197" fmla="*/ 499125 h 6858000"/>
              <a:gd name="connsiteX11198" fmla="*/ 4154847 w 12192000"/>
              <a:gd name="connsiteY11198" fmla="*/ 501149 h 6858000"/>
              <a:gd name="connsiteX11199" fmla="*/ 4144512 w 12192000"/>
              <a:gd name="connsiteY11199" fmla="*/ 500744 h 6858000"/>
              <a:gd name="connsiteX11200" fmla="*/ 4140082 w 12192000"/>
              <a:gd name="connsiteY11200" fmla="*/ 495483 h 6858000"/>
              <a:gd name="connsiteX11201" fmla="*/ 4138606 w 12192000"/>
              <a:gd name="connsiteY11201" fmla="*/ 489817 h 6858000"/>
              <a:gd name="connsiteX11202" fmla="*/ 4134176 w 12192000"/>
              <a:gd name="connsiteY11202" fmla="*/ 485770 h 6858000"/>
              <a:gd name="connsiteX11203" fmla="*/ 4131223 w 12192000"/>
              <a:gd name="connsiteY11203" fmla="*/ 485365 h 6858000"/>
              <a:gd name="connsiteX11204" fmla="*/ 4126794 w 12192000"/>
              <a:gd name="connsiteY11204" fmla="*/ 489817 h 6858000"/>
              <a:gd name="connsiteX11205" fmla="*/ 4127532 w 12192000"/>
              <a:gd name="connsiteY11205" fmla="*/ 493459 h 6858000"/>
              <a:gd name="connsiteX11206" fmla="*/ 4131223 w 12192000"/>
              <a:gd name="connsiteY11206" fmla="*/ 498721 h 6858000"/>
              <a:gd name="connsiteX11207" fmla="*/ 4132700 w 12192000"/>
              <a:gd name="connsiteY11207" fmla="*/ 503577 h 6858000"/>
              <a:gd name="connsiteX11208" fmla="*/ 4131961 w 12192000"/>
              <a:gd name="connsiteY11208" fmla="*/ 505601 h 6858000"/>
              <a:gd name="connsiteX11209" fmla="*/ 4134914 w 12192000"/>
              <a:gd name="connsiteY11209" fmla="*/ 507624 h 6858000"/>
              <a:gd name="connsiteX11210" fmla="*/ 4148941 w 12192000"/>
              <a:gd name="connsiteY11210" fmla="*/ 508434 h 6858000"/>
              <a:gd name="connsiteX11211" fmla="*/ 4154847 w 12192000"/>
              <a:gd name="connsiteY11211" fmla="*/ 510457 h 6858000"/>
              <a:gd name="connsiteX11212" fmla="*/ 4156323 w 12192000"/>
              <a:gd name="connsiteY11212" fmla="*/ 515719 h 6858000"/>
              <a:gd name="connsiteX11213" fmla="*/ 4154109 w 12192000"/>
              <a:gd name="connsiteY11213" fmla="*/ 517337 h 6858000"/>
              <a:gd name="connsiteX11214" fmla="*/ 4149679 w 12192000"/>
              <a:gd name="connsiteY11214" fmla="*/ 521385 h 6858000"/>
              <a:gd name="connsiteX11215" fmla="*/ 4146726 w 12192000"/>
              <a:gd name="connsiteY11215" fmla="*/ 525432 h 6858000"/>
              <a:gd name="connsiteX11216" fmla="*/ 4141559 w 12192000"/>
              <a:gd name="connsiteY11216" fmla="*/ 525836 h 6858000"/>
              <a:gd name="connsiteX11217" fmla="*/ 4136391 w 12192000"/>
              <a:gd name="connsiteY11217" fmla="*/ 523003 h 6858000"/>
              <a:gd name="connsiteX11218" fmla="*/ 4131223 w 12192000"/>
              <a:gd name="connsiteY11218" fmla="*/ 523003 h 6858000"/>
              <a:gd name="connsiteX11219" fmla="*/ 4122364 w 12192000"/>
              <a:gd name="connsiteY11219" fmla="*/ 519361 h 6858000"/>
              <a:gd name="connsiteX11220" fmla="*/ 4121626 w 12192000"/>
              <a:gd name="connsiteY11220" fmla="*/ 515314 h 6858000"/>
              <a:gd name="connsiteX11221" fmla="*/ 4122364 w 12192000"/>
              <a:gd name="connsiteY11221" fmla="*/ 512886 h 6858000"/>
              <a:gd name="connsiteX11222" fmla="*/ 4117196 w 12192000"/>
              <a:gd name="connsiteY11222" fmla="*/ 510053 h 6858000"/>
              <a:gd name="connsiteX11223" fmla="*/ 4114982 w 12192000"/>
              <a:gd name="connsiteY11223" fmla="*/ 510457 h 6858000"/>
              <a:gd name="connsiteX11224" fmla="*/ 4114244 w 12192000"/>
              <a:gd name="connsiteY11224" fmla="*/ 517337 h 6858000"/>
              <a:gd name="connsiteX11225" fmla="*/ 4112767 w 12192000"/>
              <a:gd name="connsiteY11225" fmla="*/ 522194 h 6858000"/>
              <a:gd name="connsiteX11226" fmla="*/ 4108338 w 12192000"/>
              <a:gd name="connsiteY11226" fmla="*/ 527860 h 6858000"/>
              <a:gd name="connsiteX11227" fmla="*/ 4100955 w 12192000"/>
              <a:gd name="connsiteY11227" fmla="*/ 527455 h 6858000"/>
              <a:gd name="connsiteX11228" fmla="*/ 4096526 w 12192000"/>
              <a:gd name="connsiteY11228" fmla="*/ 524218 h 6858000"/>
              <a:gd name="connsiteX11229" fmla="*/ 4091358 w 12192000"/>
              <a:gd name="connsiteY11229" fmla="*/ 521385 h 6858000"/>
              <a:gd name="connsiteX11230" fmla="*/ 4086190 w 12192000"/>
              <a:gd name="connsiteY11230" fmla="*/ 521385 h 6858000"/>
              <a:gd name="connsiteX11231" fmla="*/ 4086190 w 12192000"/>
              <a:gd name="connsiteY11231" fmla="*/ 526241 h 6858000"/>
              <a:gd name="connsiteX11232" fmla="*/ 4089881 w 12192000"/>
              <a:gd name="connsiteY11232" fmla="*/ 529479 h 6858000"/>
              <a:gd name="connsiteX11233" fmla="*/ 4104646 w 12192000"/>
              <a:gd name="connsiteY11233" fmla="*/ 535145 h 6858000"/>
              <a:gd name="connsiteX11234" fmla="*/ 4115720 w 12192000"/>
              <a:gd name="connsiteY11234" fmla="*/ 537573 h 6858000"/>
              <a:gd name="connsiteX11235" fmla="*/ 4120149 w 12192000"/>
              <a:gd name="connsiteY11235" fmla="*/ 545263 h 6858000"/>
              <a:gd name="connsiteX11236" fmla="*/ 4123102 w 12192000"/>
              <a:gd name="connsiteY11236" fmla="*/ 555785 h 6858000"/>
              <a:gd name="connsiteX11237" fmla="*/ 4120149 w 12192000"/>
              <a:gd name="connsiteY11237" fmla="*/ 556999 h 6858000"/>
              <a:gd name="connsiteX11238" fmla="*/ 4114244 w 12192000"/>
              <a:gd name="connsiteY11238" fmla="*/ 556999 h 6858000"/>
              <a:gd name="connsiteX11239" fmla="*/ 4107599 w 12192000"/>
              <a:gd name="connsiteY11239" fmla="*/ 551333 h 6858000"/>
              <a:gd name="connsiteX11240" fmla="*/ 4096526 w 12192000"/>
              <a:gd name="connsiteY11240" fmla="*/ 543239 h 6858000"/>
              <a:gd name="connsiteX11241" fmla="*/ 4091358 w 12192000"/>
              <a:gd name="connsiteY11241" fmla="*/ 540406 h 6858000"/>
              <a:gd name="connsiteX11242" fmla="*/ 4085452 w 12192000"/>
              <a:gd name="connsiteY11242" fmla="*/ 540811 h 6858000"/>
              <a:gd name="connsiteX11243" fmla="*/ 4085452 w 12192000"/>
              <a:gd name="connsiteY11243" fmla="*/ 543644 h 6858000"/>
              <a:gd name="connsiteX11244" fmla="*/ 4090620 w 12192000"/>
              <a:gd name="connsiteY11244" fmla="*/ 547286 h 6858000"/>
              <a:gd name="connsiteX11245" fmla="*/ 4098740 w 12192000"/>
              <a:gd name="connsiteY11245" fmla="*/ 549310 h 6858000"/>
              <a:gd name="connsiteX11246" fmla="*/ 4109076 w 12192000"/>
              <a:gd name="connsiteY11246" fmla="*/ 558214 h 6858000"/>
              <a:gd name="connsiteX11247" fmla="*/ 4115720 w 12192000"/>
              <a:gd name="connsiteY11247" fmla="*/ 565499 h 6858000"/>
              <a:gd name="connsiteX11248" fmla="*/ 4114244 w 12192000"/>
              <a:gd name="connsiteY11248" fmla="*/ 569950 h 6858000"/>
              <a:gd name="connsiteX11249" fmla="*/ 4112029 w 12192000"/>
              <a:gd name="connsiteY11249" fmla="*/ 578045 h 6858000"/>
              <a:gd name="connsiteX11250" fmla="*/ 4114982 w 12192000"/>
              <a:gd name="connsiteY11250" fmla="*/ 581687 h 6858000"/>
              <a:gd name="connsiteX11251" fmla="*/ 4114244 w 12192000"/>
              <a:gd name="connsiteY11251" fmla="*/ 585330 h 6858000"/>
              <a:gd name="connsiteX11252" fmla="*/ 4109076 w 12192000"/>
              <a:gd name="connsiteY11252" fmla="*/ 589377 h 6858000"/>
              <a:gd name="connsiteX11253" fmla="*/ 4109076 w 12192000"/>
              <a:gd name="connsiteY11253" fmla="*/ 593019 h 6858000"/>
              <a:gd name="connsiteX11254" fmla="*/ 4106123 w 12192000"/>
              <a:gd name="connsiteY11254" fmla="*/ 600304 h 6858000"/>
              <a:gd name="connsiteX11255" fmla="*/ 4100955 w 12192000"/>
              <a:gd name="connsiteY11255" fmla="*/ 600304 h 6858000"/>
              <a:gd name="connsiteX11256" fmla="*/ 4095787 w 12192000"/>
              <a:gd name="connsiteY11256" fmla="*/ 597066 h 6858000"/>
              <a:gd name="connsiteX11257" fmla="*/ 4087667 w 12192000"/>
              <a:gd name="connsiteY11257" fmla="*/ 596257 h 6858000"/>
              <a:gd name="connsiteX11258" fmla="*/ 4082499 w 12192000"/>
              <a:gd name="connsiteY11258" fmla="*/ 592614 h 6858000"/>
              <a:gd name="connsiteX11259" fmla="*/ 4078070 w 12192000"/>
              <a:gd name="connsiteY11259" fmla="*/ 593019 h 6858000"/>
              <a:gd name="connsiteX11260" fmla="*/ 4080284 w 12192000"/>
              <a:gd name="connsiteY11260" fmla="*/ 596662 h 6858000"/>
              <a:gd name="connsiteX11261" fmla="*/ 4087667 w 12192000"/>
              <a:gd name="connsiteY11261" fmla="*/ 600709 h 6858000"/>
              <a:gd name="connsiteX11262" fmla="*/ 4097264 w 12192000"/>
              <a:gd name="connsiteY11262" fmla="*/ 602328 h 6858000"/>
              <a:gd name="connsiteX11263" fmla="*/ 4097264 w 12192000"/>
              <a:gd name="connsiteY11263" fmla="*/ 604351 h 6858000"/>
              <a:gd name="connsiteX11264" fmla="*/ 4091358 w 12192000"/>
              <a:gd name="connsiteY11264" fmla="*/ 611231 h 6858000"/>
              <a:gd name="connsiteX11265" fmla="*/ 4086190 w 12192000"/>
              <a:gd name="connsiteY11265" fmla="*/ 610422 h 6858000"/>
              <a:gd name="connsiteX11266" fmla="*/ 4082499 w 12192000"/>
              <a:gd name="connsiteY11266" fmla="*/ 606779 h 6858000"/>
              <a:gd name="connsiteX11267" fmla="*/ 4079546 w 12192000"/>
              <a:gd name="connsiteY11267" fmla="*/ 607994 h 6858000"/>
              <a:gd name="connsiteX11268" fmla="*/ 4078070 w 12192000"/>
              <a:gd name="connsiteY11268" fmla="*/ 610827 h 6858000"/>
              <a:gd name="connsiteX11269" fmla="*/ 4084714 w 12192000"/>
              <a:gd name="connsiteY11269" fmla="*/ 614064 h 6858000"/>
              <a:gd name="connsiteX11270" fmla="*/ 4088405 w 12192000"/>
              <a:gd name="connsiteY11270" fmla="*/ 616088 h 6858000"/>
              <a:gd name="connsiteX11271" fmla="*/ 4088405 w 12192000"/>
              <a:gd name="connsiteY11271" fmla="*/ 620135 h 6858000"/>
              <a:gd name="connsiteX11272" fmla="*/ 4083976 w 12192000"/>
              <a:gd name="connsiteY11272" fmla="*/ 624992 h 6858000"/>
              <a:gd name="connsiteX11273" fmla="*/ 4077331 w 12192000"/>
              <a:gd name="connsiteY11273" fmla="*/ 627825 h 6858000"/>
              <a:gd name="connsiteX11274" fmla="*/ 4074378 w 12192000"/>
              <a:gd name="connsiteY11274" fmla="*/ 623777 h 6858000"/>
              <a:gd name="connsiteX11275" fmla="*/ 4069949 w 12192000"/>
              <a:gd name="connsiteY11275" fmla="*/ 621349 h 6858000"/>
              <a:gd name="connsiteX11276" fmla="*/ 4064781 w 12192000"/>
              <a:gd name="connsiteY11276" fmla="*/ 621349 h 6858000"/>
              <a:gd name="connsiteX11277" fmla="*/ 4066258 w 12192000"/>
              <a:gd name="connsiteY11277" fmla="*/ 625396 h 6858000"/>
              <a:gd name="connsiteX11278" fmla="*/ 4072902 w 12192000"/>
              <a:gd name="connsiteY11278" fmla="*/ 628229 h 6858000"/>
              <a:gd name="connsiteX11279" fmla="*/ 4078808 w 12192000"/>
              <a:gd name="connsiteY11279" fmla="*/ 632276 h 6858000"/>
              <a:gd name="connsiteX11280" fmla="*/ 4078070 w 12192000"/>
              <a:gd name="connsiteY11280" fmla="*/ 638752 h 6858000"/>
              <a:gd name="connsiteX11281" fmla="*/ 4072164 w 12192000"/>
              <a:gd name="connsiteY11281" fmla="*/ 642394 h 6858000"/>
              <a:gd name="connsiteX11282" fmla="*/ 4059613 w 12192000"/>
              <a:gd name="connsiteY11282" fmla="*/ 641180 h 6858000"/>
              <a:gd name="connsiteX11283" fmla="*/ 4053708 w 12192000"/>
              <a:gd name="connsiteY11283" fmla="*/ 638347 h 6858000"/>
              <a:gd name="connsiteX11284" fmla="*/ 4050016 w 12192000"/>
              <a:gd name="connsiteY11284" fmla="*/ 638347 h 6858000"/>
              <a:gd name="connsiteX11285" fmla="*/ 4050016 w 12192000"/>
              <a:gd name="connsiteY11285" fmla="*/ 640775 h 6858000"/>
              <a:gd name="connsiteX11286" fmla="*/ 4057399 w 12192000"/>
              <a:gd name="connsiteY11286" fmla="*/ 644013 h 6858000"/>
              <a:gd name="connsiteX11287" fmla="*/ 4074378 w 12192000"/>
              <a:gd name="connsiteY11287" fmla="*/ 645227 h 6858000"/>
              <a:gd name="connsiteX11288" fmla="*/ 4082499 w 12192000"/>
              <a:gd name="connsiteY11288" fmla="*/ 648465 h 6858000"/>
              <a:gd name="connsiteX11289" fmla="*/ 4083976 w 12192000"/>
              <a:gd name="connsiteY11289" fmla="*/ 652512 h 6858000"/>
              <a:gd name="connsiteX11290" fmla="*/ 4083237 w 12192000"/>
              <a:gd name="connsiteY11290" fmla="*/ 655750 h 6858000"/>
              <a:gd name="connsiteX11291" fmla="*/ 4075117 w 12192000"/>
              <a:gd name="connsiteY11291" fmla="*/ 658988 h 6858000"/>
              <a:gd name="connsiteX11292" fmla="*/ 4062566 w 12192000"/>
              <a:gd name="connsiteY11292" fmla="*/ 661011 h 6858000"/>
              <a:gd name="connsiteX11293" fmla="*/ 4052969 w 12192000"/>
              <a:gd name="connsiteY11293" fmla="*/ 658988 h 6858000"/>
              <a:gd name="connsiteX11294" fmla="*/ 4045587 w 12192000"/>
              <a:gd name="connsiteY11294" fmla="*/ 655750 h 6858000"/>
              <a:gd name="connsiteX11295" fmla="*/ 4043372 w 12192000"/>
              <a:gd name="connsiteY11295" fmla="*/ 657369 h 6858000"/>
              <a:gd name="connsiteX11296" fmla="*/ 4047063 w 12192000"/>
              <a:gd name="connsiteY11296" fmla="*/ 662225 h 6858000"/>
              <a:gd name="connsiteX11297" fmla="*/ 4056660 w 12192000"/>
              <a:gd name="connsiteY11297" fmla="*/ 664249 h 6858000"/>
              <a:gd name="connsiteX11298" fmla="*/ 4058875 w 12192000"/>
              <a:gd name="connsiteY11298" fmla="*/ 667082 h 6858000"/>
              <a:gd name="connsiteX11299" fmla="*/ 4057399 w 12192000"/>
              <a:gd name="connsiteY11299" fmla="*/ 669105 h 6858000"/>
              <a:gd name="connsiteX11300" fmla="*/ 4053708 w 12192000"/>
              <a:gd name="connsiteY11300" fmla="*/ 669105 h 6858000"/>
              <a:gd name="connsiteX11301" fmla="*/ 4052969 w 12192000"/>
              <a:gd name="connsiteY11301" fmla="*/ 670724 h 6858000"/>
              <a:gd name="connsiteX11302" fmla="*/ 4060352 w 12192000"/>
              <a:gd name="connsiteY11302" fmla="*/ 672748 h 6858000"/>
              <a:gd name="connsiteX11303" fmla="*/ 4067734 w 12192000"/>
              <a:gd name="connsiteY11303" fmla="*/ 675986 h 6858000"/>
              <a:gd name="connsiteX11304" fmla="*/ 4068472 w 12192000"/>
              <a:gd name="connsiteY11304" fmla="*/ 678819 h 6858000"/>
              <a:gd name="connsiteX11305" fmla="*/ 4062566 w 12192000"/>
              <a:gd name="connsiteY11305" fmla="*/ 682461 h 6858000"/>
              <a:gd name="connsiteX11306" fmla="*/ 4055922 w 12192000"/>
              <a:gd name="connsiteY11306" fmla="*/ 682056 h 6858000"/>
              <a:gd name="connsiteX11307" fmla="*/ 4051493 w 12192000"/>
              <a:gd name="connsiteY11307" fmla="*/ 681652 h 6858000"/>
              <a:gd name="connsiteX11308" fmla="*/ 4050755 w 12192000"/>
              <a:gd name="connsiteY11308" fmla="*/ 684889 h 6858000"/>
              <a:gd name="connsiteX11309" fmla="*/ 4056660 w 12192000"/>
              <a:gd name="connsiteY11309" fmla="*/ 686913 h 6858000"/>
              <a:gd name="connsiteX11310" fmla="*/ 4065519 w 12192000"/>
              <a:gd name="connsiteY11310" fmla="*/ 686103 h 6858000"/>
              <a:gd name="connsiteX11311" fmla="*/ 4071425 w 12192000"/>
              <a:gd name="connsiteY11311" fmla="*/ 686913 h 6858000"/>
              <a:gd name="connsiteX11312" fmla="*/ 4069949 w 12192000"/>
              <a:gd name="connsiteY11312" fmla="*/ 690555 h 6858000"/>
              <a:gd name="connsiteX11313" fmla="*/ 4064043 w 12192000"/>
              <a:gd name="connsiteY11313" fmla="*/ 694602 h 6858000"/>
              <a:gd name="connsiteX11314" fmla="*/ 4055184 w 12192000"/>
              <a:gd name="connsiteY11314" fmla="*/ 698245 h 6858000"/>
              <a:gd name="connsiteX11315" fmla="*/ 4049278 w 12192000"/>
              <a:gd name="connsiteY11315" fmla="*/ 697840 h 6858000"/>
              <a:gd name="connsiteX11316" fmla="*/ 4042634 w 12192000"/>
              <a:gd name="connsiteY11316" fmla="*/ 693793 h 6858000"/>
              <a:gd name="connsiteX11317" fmla="*/ 4035251 w 12192000"/>
              <a:gd name="connsiteY11317" fmla="*/ 687318 h 6858000"/>
              <a:gd name="connsiteX11318" fmla="*/ 4033775 w 12192000"/>
              <a:gd name="connsiteY11318" fmla="*/ 682866 h 6858000"/>
              <a:gd name="connsiteX11319" fmla="*/ 4030822 w 12192000"/>
              <a:gd name="connsiteY11319" fmla="*/ 682866 h 6858000"/>
              <a:gd name="connsiteX11320" fmla="*/ 4027131 w 12192000"/>
              <a:gd name="connsiteY11320" fmla="*/ 684889 h 6858000"/>
              <a:gd name="connsiteX11321" fmla="*/ 4019010 w 12192000"/>
              <a:gd name="connsiteY11321" fmla="*/ 683270 h 6858000"/>
              <a:gd name="connsiteX11322" fmla="*/ 4016795 w 12192000"/>
              <a:gd name="connsiteY11322" fmla="*/ 685294 h 6858000"/>
              <a:gd name="connsiteX11323" fmla="*/ 4019010 w 12192000"/>
              <a:gd name="connsiteY11323" fmla="*/ 688936 h 6858000"/>
              <a:gd name="connsiteX11324" fmla="*/ 4034513 w 12192000"/>
              <a:gd name="connsiteY11324" fmla="*/ 695007 h 6858000"/>
              <a:gd name="connsiteX11325" fmla="*/ 4043372 w 12192000"/>
              <a:gd name="connsiteY11325" fmla="*/ 700268 h 6858000"/>
              <a:gd name="connsiteX11326" fmla="*/ 4043372 w 12192000"/>
              <a:gd name="connsiteY11326" fmla="*/ 704316 h 6858000"/>
              <a:gd name="connsiteX11327" fmla="*/ 4039681 w 12192000"/>
              <a:gd name="connsiteY11327" fmla="*/ 707149 h 6858000"/>
              <a:gd name="connsiteX11328" fmla="*/ 4041157 w 12192000"/>
              <a:gd name="connsiteY11328" fmla="*/ 710791 h 6858000"/>
              <a:gd name="connsiteX11329" fmla="*/ 4044110 w 12192000"/>
              <a:gd name="connsiteY11329" fmla="*/ 709577 h 6858000"/>
              <a:gd name="connsiteX11330" fmla="*/ 4050755 w 12192000"/>
              <a:gd name="connsiteY11330" fmla="*/ 709577 h 6858000"/>
              <a:gd name="connsiteX11331" fmla="*/ 4053708 w 12192000"/>
              <a:gd name="connsiteY11331" fmla="*/ 712005 h 6858000"/>
              <a:gd name="connsiteX11332" fmla="*/ 4057399 w 12192000"/>
              <a:gd name="connsiteY11332" fmla="*/ 713624 h 6858000"/>
              <a:gd name="connsiteX11333" fmla="*/ 4057399 w 12192000"/>
              <a:gd name="connsiteY11333" fmla="*/ 716457 h 6858000"/>
              <a:gd name="connsiteX11334" fmla="*/ 4052969 w 12192000"/>
              <a:gd name="connsiteY11334" fmla="*/ 718076 h 6858000"/>
              <a:gd name="connsiteX11335" fmla="*/ 4047063 w 12192000"/>
              <a:gd name="connsiteY11335" fmla="*/ 722123 h 6858000"/>
              <a:gd name="connsiteX11336" fmla="*/ 4047063 w 12192000"/>
              <a:gd name="connsiteY11336" fmla="*/ 725361 h 6858000"/>
              <a:gd name="connsiteX11337" fmla="*/ 4044110 w 12192000"/>
              <a:gd name="connsiteY11337" fmla="*/ 724956 h 6858000"/>
              <a:gd name="connsiteX11338" fmla="*/ 4021963 w 12192000"/>
              <a:gd name="connsiteY11338" fmla="*/ 714029 h 6858000"/>
              <a:gd name="connsiteX11339" fmla="*/ 4009413 w 12192000"/>
              <a:gd name="connsiteY11339" fmla="*/ 713624 h 6858000"/>
              <a:gd name="connsiteX11340" fmla="*/ 4007936 w 12192000"/>
              <a:gd name="connsiteY11340" fmla="*/ 710386 h 6858000"/>
              <a:gd name="connsiteX11341" fmla="*/ 4009413 w 12192000"/>
              <a:gd name="connsiteY11341" fmla="*/ 703101 h 6858000"/>
              <a:gd name="connsiteX11342" fmla="*/ 4012366 w 12192000"/>
              <a:gd name="connsiteY11342" fmla="*/ 702697 h 6858000"/>
              <a:gd name="connsiteX11343" fmla="*/ 4011628 w 12192000"/>
              <a:gd name="connsiteY11343" fmla="*/ 698650 h 6858000"/>
              <a:gd name="connsiteX11344" fmla="*/ 4007198 w 12192000"/>
              <a:gd name="connsiteY11344" fmla="*/ 697840 h 6858000"/>
              <a:gd name="connsiteX11345" fmla="*/ 4002769 w 12192000"/>
              <a:gd name="connsiteY11345" fmla="*/ 703506 h 6858000"/>
              <a:gd name="connsiteX11346" fmla="*/ 3999816 w 12192000"/>
              <a:gd name="connsiteY11346" fmla="*/ 703911 h 6858000"/>
              <a:gd name="connsiteX11347" fmla="*/ 3999077 w 12192000"/>
              <a:gd name="connsiteY11347" fmla="*/ 715648 h 6858000"/>
              <a:gd name="connsiteX11348" fmla="*/ 3992433 w 12192000"/>
              <a:gd name="connsiteY11348" fmla="*/ 712815 h 6858000"/>
              <a:gd name="connsiteX11349" fmla="*/ 3988742 w 12192000"/>
              <a:gd name="connsiteY11349" fmla="*/ 712815 h 6858000"/>
              <a:gd name="connsiteX11350" fmla="*/ 3987266 w 12192000"/>
              <a:gd name="connsiteY11350" fmla="*/ 717266 h 6858000"/>
              <a:gd name="connsiteX11351" fmla="*/ 3987266 w 12192000"/>
              <a:gd name="connsiteY11351" fmla="*/ 723742 h 6858000"/>
              <a:gd name="connsiteX11352" fmla="*/ 3984313 w 12192000"/>
              <a:gd name="connsiteY11352" fmla="*/ 726980 h 6858000"/>
              <a:gd name="connsiteX11353" fmla="*/ 3978407 w 12192000"/>
              <a:gd name="connsiteY11353" fmla="*/ 724956 h 6858000"/>
              <a:gd name="connsiteX11354" fmla="*/ 3981360 w 12192000"/>
              <a:gd name="connsiteY11354" fmla="*/ 716457 h 6858000"/>
              <a:gd name="connsiteX11355" fmla="*/ 3985051 w 12192000"/>
              <a:gd name="connsiteY11355" fmla="*/ 710791 h 6858000"/>
              <a:gd name="connsiteX11356" fmla="*/ 3984313 w 12192000"/>
              <a:gd name="connsiteY11356" fmla="*/ 703911 h 6858000"/>
              <a:gd name="connsiteX11357" fmla="*/ 3993172 w 12192000"/>
              <a:gd name="connsiteY11357" fmla="*/ 692174 h 6858000"/>
              <a:gd name="connsiteX11358" fmla="*/ 3991695 w 12192000"/>
              <a:gd name="connsiteY11358" fmla="*/ 690151 h 6858000"/>
              <a:gd name="connsiteX11359" fmla="*/ 3985051 w 12192000"/>
              <a:gd name="connsiteY11359" fmla="*/ 694602 h 6858000"/>
              <a:gd name="connsiteX11360" fmla="*/ 3978407 w 12192000"/>
              <a:gd name="connsiteY11360" fmla="*/ 710386 h 6858000"/>
              <a:gd name="connsiteX11361" fmla="*/ 3970286 w 12192000"/>
              <a:gd name="connsiteY11361" fmla="*/ 716457 h 6858000"/>
              <a:gd name="connsiteX11362" fmla="*/ 3967333 w 12192000"/>
              <a:gd name="connsiteY11362" fmla="*/ 714838 h 6858000"/>
              <a:gd name="connsiteX11363" fmla="*/ 3968071 w 12192000"/>
              <a:gd name="connsiteY11363" fmla="*/ 708767 h 6858000"/>
              <a:gd name="connsiteX11364" fmla="*/ 3976930 w 12192000"/>
              <a:gd name="connsiteY11364" fmla="*/ 701887 h 6858000"/>
              <a:gd name="connsiteX11365" fmla="*/ 3978407 w 12192000"/>
              <a:gd name="connsiteY11365" fmla="*/ 692984 h 6858000"/>
              <a:gd name="connsiteX11366" fmla="*/ 3984313 w 12192000"/>
              <a:gd name="connsiteY11366" fmla="*/ 684485 h 6858000"/>
              <a:gd name="connsiteX11367" fmla="*/ 3978407 w 12192000"/>
              <a:gd name="connsiteY11367" fmla="*/ 686103 h 6858000"/>
              <a:gd name="connsiteX11368" fmla="*/ 3973977 w 12192000"/>
              <a:gd name="connsiteY11368" fmla="*/ 686103 h 6858000"/>
              <a:gd name="connsiteX11369" fmla="*/ 3970286 w 12192000"/>
              <a:gd name="connsiteY11369" fmla="*/ 693388 h 6858000"/>
              <a:gd name="connsiteX11370" fmla="*/ 3963642 w 12192000"/>
              <a:gd name="connsiteY11370" fmla="*/ 695007 h 6858000"/>
              <a:gd name="connsiteX11371" fmla="*/ 3961427 w 12192000"/>
              <a:gd name="connsiteY11371" fmla="*/ 692174 h 6858000"/>
              <a:gd name="connsiteX11372" fmla="*/ 3964380 w 12192000"/>
              <a:gd name="connsiteY11372" fmla="*/ 685294 h 6858000"/>
              <a:gd name="connsiteX11373" fmla="*/ 3971024 w 12192000"/>
              <a:gd name="connsiteY11373" fmla="*/ 679628 h 6858000"/>
              <a:gd name="connsiteX11374" fmla="*/ 3968809 w 12192000"/>
              <a:gd name="connsiteY11374" fmla="*/ 677604 h 6858000"/>
              <a:gd name="connsiteX11375" fmla="*/ 3964380 w 12192000"/>
              <a:gd name="connsiteY11375" fmla="*/ 678414 h 6858000"/>
              <a:gd name="connsiteX11376" fmla="*/ 3961427 w 12192000"/>
              <a:gd name="connsiteY11376" fmla="*/ 683270 h 6858000"/>
              <a:gd name="connsiteX11377" fmla="*/ 3955521 w 12192000"/>
              <a:gd name="connsiteY11377" fmla="*/ 686913 h 6858000"/>
              <a:gd name="connsiteX11378" fmla="*/ 3953306 w 12192000"/>
              <a:gd name="connsiteY11378" fmla="*/ 692579 h 6858000"/>
              <a:gd name="connsiteX11379" fmla="*/ 3950353 w 12192000"/>
              <a:gd name="connsiteY11379" fmla="*/ 684485 h 6858000"/>
              <a:gd name="connsiteX11380" fmla="*/ 3949615 w 12192000"/>
              <a:gd name="connsiteY11380" fmla="*/ 681652 h 6858000"/>
              <a:gd name="connsiteX11381" fmla="*/ 3945924 w 12192000"/>
              <a:gd name="connsiteY11381" fmla="*/ 681652 h 6858000"/>
              <a:gd name="connsiteX11382" fmla="*/ 3940756 w 12192000"/>
              <a:gd name="connsiteY11382" fmla="*/ 686103 h 6858000"/>
              <a:gd name="connsiteX11383" fmla="*/ 3937065 w 12192000"/>
              <a:gd name="connsiteY11383" fmla="*/ 686103 h 6858000"/>
              <a:gd name="connsiteX11384" fmla="*/ 3938541 w 12192000"/>
              <a:gd name="connsiteY11384" fmla="*/ 682056 h 6858000"/>
              <a:gd name="connsiteX11385" fmla="*/ 3952568 w 12192000"/>
              <a:gd name="connsiteY11385" fmla="*/ 673153 h 6858000"/>
              <a:gd name="connsiteX11386" fmla="*/ 3953306 w 12192000"/>
              <a:gd name="connsiteY11386" fmla="*/ 665463 h 6858000"/>
              <a:gd name="connsiteX11387" fmla="*/ 3959212 w 12192000"/>
              <a:gd name="connsiteY11387" fmla="*/ 663439 h 6858000"/>
              <a:gd name="connsiteX11388" fmla="*/ 3968809 w 12192000"/>
              <a:gd name="connsiteY11388" fmla="*/ 656155 h 6858000"/>
              <a:gd name="connsiteX11389" fmla="*/ 3968071 w 12192000"/>
              <a:gd name="connsiteY11389" fmla="*/ 654131 h 6858000"/>
              <a:gd name="connsiteX11390" fmla="*/ 3956998 w 12192000"/>
              <a:gd name="connsiteY11390" fmla="*/ 661011 h 6858000"/>
              <a:gd name="connsiteX11391" fmla="*/ 3948877 w 12192000"/>
              <a:gd name="connsiteY11391" fmla="*/ 663844 h 6858000"/>
              <a:gd name="connsiteX11392" fmla="*/ 3946662 w 12192000"/>
              <a:gd name="connsiteY11392" fmla="*/ 661821 h 6858000"/>
              <a:gd name="connsiteX11393" fmla="*/ 3949615 w 12192000"/>
              <a:gd name="connsiteY11393" fmla="*/ 659392 h 6858000"/>
              <a:gd name="connsiteX11394" fmla="*/ 3957736 w 12192000"/>
              <a:gd name="connsiteY11394" fmla="*/ 657369 h 6858000"/>
              <a:gd name="connsiteX11395" fmla="*/ 3965118 w 12192000"/>
              <a:gd name="connsiteY11395" fmla="*/ 651703 h 6858000"/>
              <a:gd name="connsiteX11396" fmla="*/ 3973239 w 12192000"/>
              <a:gd name="connsiteY11396" fmla="*/ 647251 h 6858000"/>
              <a:gd name="connsiteX11397" fmla="*/ 3979883 w 12192000"/>
              <a:gd name="connsiteY11397" fmla="*/ 645227 h 6858000"/>
              <a:gd name="connsiteX11398" fmla="*/ 3979883 w 12192000"/>
              <a:gd name="connsiteY11398" fmla="*/ 637538 h 6858000"/>
              <a:gd name="connsiteX11399" fmla="*/ 3976930 w 12192000"/>
              <a:gd name="connsiteY11399" fmla="*/ 631872 h 6858000"/>
              <a:gd name="connsiteX11400" fmla="*/ 3972501 w 12192000"/>
              <a:gd name="connsiteY11400" fmla="*/ 631872 h 6858000"/>
              <a:gd name="connsiteX11401" fmla="*/ 3963642 w 12192000"/>
              <a:gd name="connsiteY11401" fmla="*/ 643608 h 6858000"/>
              <a:gd name="connsiteX11402" fmla="*/ 3948139 w 12192000"/>
              <a:gd name="connsiteY11402" fmla="*/ 652512 h 6858000"/>
              <a:gd name="connsiteX11403" fmla="*/ 3937803 w 12192000"/>
              <a:gd name="connsiteY11403" fmla="*/ 655750 h 6858000"/>
              <a:gd name="connsiteX11404" fmla="*/ 3936327 w 12192000"/>
              <a:gd name="connsiteY11404" fmla="*/ 652512 h 6858000"/>
              <a:gd name="connsiteX11405" fmla="*/ 3940756 w 12192000"/>
              <a:gd name="connsiteY11405" fmla="*/ 649274 h 6858000"/>
              <a:gd name="connsiteX11406" fmla="*/ 3946662 w 12192000"/>
              <a:gd name="connsiteY11406" fmla="*/ 647251 h 6858000"/>
              <a:gd name="connsiteX11407" fmla="*/ 3954045 w 12192000"/>
              <a:gd name="connsiteY11407" fmla="*/ 640775 h 6858000"/>
              <a:gd name="connsiteX11408" fmla="*/ 3954783 w 12192000"/>
              <a:gd name="connsiteY11408" fmla="*/ 631872 h 6858000"/>
              <a:gd name="connsiteX11409" fmla="*/ 3951092 w 12192000"/>
              <a:gd name="connsiteY11409" fmla="*/ 624587 h 6858000"/>
              <a:gd name="connsiteX11410" fmla="*/ 3945924 w 12192000"/>
              <a:gd name="connsiteY11410" fmla="*/ 622563 h 6858000"/>
              <a:gd name="connsiteX11411" fmla="*/ 3941494 w 12192000"/>
              <a:gd name="connsiteY11411" fmla="*/ 624992 h 6858000"/>
              <a:gd name="connsiteX11412" fmla="*/ 3941494 w 12192000"/>
              <a:gd name="connsiteY11412" fmla="*/ 630253 h 6858000"/>
              <a:gd name="connsiteX11413" fmla="*/ 3945186 w 12192000"/>
              <a:gd name="connsiteY11413" fmla="*/ 633895 h 6858000"/>
              <a:gd name="connsiteX11414" fmla="*/ 3944447 w 12192000"/>
              <a:gd name="connsiteY11414" fmla="*/ 637942 h 6858000"/>
              <a:gd name="connsiteX11415" fmla="*/ 3939280 w 12192000"/>
              <a:gd name="connsiteY11415" fmla="*/ 642394 h 6858000"/>
              <a:gd name="connsiteX11416" fmla="*/ 3932636 w 12192000"/>
              <a:gd name="connsiteY11416" fmla="*/ 639561 h 6858000"/>
              <a:gd name="connsiteX11417" fmla="*/ 3925991 w 12192000"/>
              <a:gd name="connsiteY11417" fmla="*/ 641180 h 6858000"/>
              <a:gd name="connsiteX11418" fmla="*/ 3920085 w 12192000"/>
              <a:gd name="connsiteY11418" fmla="*/ 641180 h 6858000"/>
              <a:gd name="connsiteX11419" fmla="*/ 3914918 w 12192000"/>
              <a:gd name="connsiteY11419" fmla="*/ 644418 h 6858000"/>
              <a:gd name="connsiteX11420" fmla="*/ 3911226 w 12192000"/>
              <a:gd name="connsiteY11420" fmla="*/ 650893 h 6858000"/>
              <a:gd name="connsiteX11421" fmla="*/ 3906059 w 12192000"/>
              <a:gd name="connsiteY11421" fmla="*/ 652512 h 6858000"/>
              <a:gd name="connsiteX11422" fmla="*/ 3900891 w 12192000"/>
              <a:gd name="connsiteY11422" fmla="*/ 651298 h 6858000"/>
              <a:gd name="connsiteX11423" fmla="*/ 3896462 w 12192000"/>
              <a:gd name="connsiteY11423" fmla="*/ 647251 h 6858000"/>
              <a:gd name="connsiteX11424" fmla="*/ 3888341 w 12192000"/>
              <a:gd name="connsiteY11424" fmla="*/ 648465 h 6858000"/>
              <a:gd name="connsiteX11425" fmla="*/ 3883173 w 12192000"/>
              <a:gd name="connsiteY11425" fmla="*/ 653322 h 6858000"/>
              <a:gd name="connsiteX11426" fmla="*/ 3877267 w 12192000"/>
              <a:gd name="connsiteY11426" fmla="*/ 650893 h 6858000"/>
              <a:gd name="connsiteX11427" fmla="*/ 3872838 w 12192000"/>
              <a:gd name="connsiteY11427" fmla="*/ 652917 h 6858000"/>
              <a:gd name="connsiteX11428" fmla="*/ 3872838 w 12192000"/>
              <a:gd name="connsiteY11428" fmla="*/ 656964 h 6858000"/>
              <a:gd name="connsiteX11429" fmla="*/ 3875053 w 12192000"/>
              <a:gd name="connsiteY11429" fmla="*/ 660606 h 6858000"/>
              <a:gd name="connsiteX11430" fmla="*/ 3870623 w 12192000"/>
              <a:gd name="connsiteY11430" fmla="*/ 662630 h 6858000"/>
              <a:gd name="connsiteX11431" fmla="*/ 3856596 w 12192000"/>
              <a:gd name="connsiteY11431" fmla="*/ 659797 h 6858000"/>
              <a:gd name="connsiteX11432" fmla="*/ 3855120 w 12192000"/>
              <a:gd name="connsiteY11432" fmla="*/ 654940 h 6858000"/>
              <a:gd name="connsiteX11433" fmla="*/ 3859549 w 12192000"/>
              <a:gd name="connsiteY11433" fmla="*/ 649274 h 6858000"/>
              <a:gd name="connsiteX11434" fmla="*/ 3866932 w 12192000"/>
              <a:gd name="connsiteY11434" fmla="*/ 648465 h 6858000"/>
              <a:gd name="connsiteX11435" fmla="*/ 3872100 w 12192000"/>
              <a:gd name="connsiteY11435" fmla="*/ 644013 h 6858000"/>
              <a:gd name="connsiteX11436" fmla="*/ 3871361 w 12192000"/>
              <a:gd name="connsiteY11436" fmla="*/ 641180 h 6858000"/>
              <a:gd name="connsiteX11437" fmla="*/ 3863241 w 12192000"/>
              <a:gd name="connsiteY11437" fmla="*/ 637538 h 6858000"/>
              <a:gd name="connsiteX11438" fmla="*/ 3863241 w 12192000"/>
              <a:gd name="connsiteY11438" fmla="*/ 628634 h 6858000"/>
              <a:gd name="connsiteX11439" fmla="*/ 3855858 w 12192000"/>
              <a:gd name="connsiteY11439" fmla="*/ 623373 h 6858000"/>
              <a:gd name="connsiteX11440" fmla="*/ 3854382 w 12192000"/>
              <a:gd name="connsiteY11440" fmla="*/ 620540 h 6858000"/>
              <a:gd name="connsiteX11441" fmla="*/ 3849214 w 12192000"/>
              <a:gd name="connsiteY11441" fmla="*/ 622563 h 6858000"/>
              <a:gd name="connsiteX11442" fmla="*/ 3836664 w 12192000"/>
              <a:gd name="connsiteY11442" fmla="*/ 630658 h 6858000"/>
              <a:gd name="connsiteX11443" fmla="*/ 3830020 w 12192000"/>
              <a:gd name="connsiteY11443" fmla="*/ 628229 h 6858000"/>
              <a:gd name="connsiteX11444" fmla="*/ 3827805 w 12192000"/>
              <a:gd name="connsiteY11444" fmla="*/ 621754 h 6858000"/>
              <a:gd name="connsiteX11445" fmla="*/ 3835187 w 12192000"/>
              <a:gd name="connsiteY11445" fmla="*/ 615683 h 6858000"/>
              <a:gd name="connsiteX11446" fmla="*/ 3832234 w 12192000"/>
              <a:gd name="connsiteY11446" fmla="*/ 611636 h 6858000"/>
              <a:gd name="connsiteX11447" fmla="*/ 3825590 w 12192000"/>
              <a:gd name="connsiteY11447" fmla="*/ 611231 h 6858000"/>
              <a:gd name="connsiteX11448" fmla="*/ 3826328 w 12192000"/>
              <a:gd name="connsiteY11448" fmla="*/ 608398 h 6858000"/>
              <a:gd name="connsiteX11449" fmla="*/ 3836664 w 12192000"/>
              <a:gd name="connsiteY11449" fmla="*/ 603946 h 6858000"/>
              <a:gd name="connsiteX11450" fmla="*/ 3843308 w 12192000"/>
              <a:gd name="connsiteY11450" fmla="*/ 603946 h 6858000"/>
              <a:gd name="connsiteX11451" fmla="*/ 3846261 w 12192000"/>
              <a:gd name="connsiteY11451" fmla="*/ 600304 h 6858000"/>
              <a:gd name="connsiteX11452" fmla="*/ 3844785 w 12192000"/>
              <a:gd name="connsiteY11452" fmla="*/ 595852 h 6858000"/>
              <a:gd name="connsiteX11453" fmla="*/ 3838879 w 12192000"/>
              <a:gd name="connsiteY11453" fmla="*/ 595447 h 6858000"/>
              <a:gd name="connsiteX11454" fmla="*/ 3829281 w 12192000"/>
              <a:gd name="connsiteY11454" fmla="*/ 597876 h 6858000"/>
              <a:gd name="connsiteX11455" fmla="*/ 3822637 w 12192000"/>
              <a:gd name="connsiteY11455" fmla="*/ 602732 h 6858000"/>
              <a:gd name="connsiteX11456" fmla="*/ 3810825 w 12192000"/>
              <a:gd name="connsiteY11456" fmla="*/ 605565 h 6858000"/>
              <a:gd name="connsiteX11457" fmla="*/ 3804181 w 12192000"/>
              <a:gd name="connsiteY11457" fmla="*/ 601518 h 6858000"/>
              <a:gd name="connsiteX11458" fmla="*/ 3805658 w 12192000"/>
              <a:gd name="connsiteY11458" fmla="*/ 597066 h 6858000"/>
              <a:gd name="connsiteX11459" fmla="*/ 3813040 w 12192000"/>
              <a:gd name="connsiteY11459" fmla="*/ 595043 h 6858000"/>
              <a:gd name="connsiteX11460" fmla="*/ 3817469 w 12192000"/>
              <a:gd name="connsiteY11460" fmla="*/ 590996 h 6858000"/>
              <a:gd name="connsiteX11461" fmla="*/ 3817469 w 12192000"/>
              <a:gd name="connsiteY11461" fmla="*/ 583711 h 6858000"/>
              <a:gd name="connsiteX11462" fmla="*/ 3827805 w 12192000"/>
              <a:gd name="connsiteY11462" fmla="*/ 579664 h 6858000"/>
              <a:gd name="connsiteX11463" fmla="*/ 3831496 w 12192000"/>
              <a:gd name="connsiteY11463" fmla="*/ 576021 h 6858000"/>
              <a:gd name="connsiteX11464" fmla="*/ 3830020 w 12192000"/>
              <a:gd name="connsiteY11464" fmla="*/ 573593 h 6858000"/>
              <a:gd name="connsiteX11465" fmla="*/ 3820422 w 12192000"/>
              <a:gd name="connsiteY11465" fmla="*/ 571569 h 6858000"/>
              <a:gd name="connsiteX11466" fmla="*/ 3815255 w 12192000"/>
              <a:gd name="connsiteY11466" fmla="*/ 575212 h 6858000"/>
              <a:gd name="connsiteX11467" fmla="*/ 3808611 w 12192000"/>
              <a:gd name="connsiteY11467" fmla="*/ 578449 h 6858000"/>
              <a:gd name="connsiteX11468" fmla="*/ 3802705 w 12192000"/>
              <a:gd name="connsiteY11468" fmla="*/ 573998 h 6858000"/>
              <a:gd name="connsiteX11469" fmla="*/ 3807134 w 12192000"/>
              <a:gd name="connsiteY11469" fmla="*/ 569546 h 6858000"/>
              <a:gd name="connsiteX11470" fmla="*/ 3813778 w 12192000"/>
              <a:gd name="connsiteY11470" fmla="*/ 567927 h 6858000"/>
              <a:gd name="connsiteX11471" fmla="*/ 3819684 w 12192000"/>
              <a:gd name="connsiteY11471" fmla="*/ 569141 h 6858000"/>
              <a:gd name="connsiteX11472" fmla="*/ 3823375 w 12192000"/>
              <a:gd name="connsiteY11472" fmla="*/ 564284 h 6858000"/>
              <a:gd name="connsiteX11473" fmla="*/ 3829281 w 12192000"/>
              <a:gd name="connsiteY11473" fmla="*/ 560237 h 6858000"/>
              <a:gd name="connsiteX11474" fmla="*/ 3828543 w 12192000"/>
              <a:gd name="connsiteY11474" fmla="*/ 555785 h 6858000"/>
              <a:gd name="connsiteX11475" fmla="*/ 3832234 w 12192000"/>
              <a:gd name="connsiteY11475" fmla="*/ 551738 h 6858000"/>
              <a:gd name="connsiteX11476" fmla="*/ 3828543 w 12192000"/>
              <a:gd name="connsiteY11476" fmla="*/ 548905 h 6858000"/>
              <a:gd name="connsiteX11477" fmla="*/ 3816731 w 12192000"/>
              <a:gd name="connsiteY11477" fmla="*/ 552952 h 6858000"/>
              <a:gd name="connsiteX11478" fmla="*/ 3813778 w 12192000"/>
              <a:gd name="connsiteY11478" fmla="*/ 556595 h 6858000"/>
              <a:gd name="connsiteX11479" fmla="*/ 3810087 w 12192000"/>
              <a:gd name="connsiteY11479" fmla="*/ 560642 h 6858000"/>
              <a:gd name="connsiteX11480" fmla="*/ 3801228 w 12192000"/>
              <a:gd name="connsiteY11480" fmla="*/ 561451 h 6858000"/>
              <a:gd name="connsiteX11481" fmla="*/ 3804181 w 12192000"/>
              <a:gd name="connsiteY11481" fmla="*/ 557809 h 6858000"/>
              <a:gd name="connsiteX11482" fmla="*/ 3810825 w 12192000"/>
              <a:gd name="connsiteY11482" fmla="*/ 554166 h 6858000"/>
              <a:gd name="connsiteX11483" fmla="*/ 3812302 w 12192000"/>
              <a:gd name="connsiteY11483" fmla="*/ 548500 h 6858000"/>
              <a:gd name="connsiteX11484" fmla="*/ 3808611 w 12192000"/>
              <a:gd name="connsiteY11484" fmla="*/ 544858 h 6858000"/>
              <a:gd name="connsiteX11485" fmla="*/ 3813040 w 12192000"/>
              <a:gd name="connsiteY11485" fmla="*/ 541620 h 6858000"/>
              <a:gd name="connsiteX11486" fmla="*/ 3813040 w 12192000"/>
              <a:gd name="connsiteY11486" fmla="*/ 537978 h 6858000"/>
              <a:gd name="connsiteX11487" fmla="*/ 3808611 w 12192000"/>
              <a:gd name="connsiteY11487" fmla="*/ 535550 h 6858000"/>
              <a:gd name="connsiteX11488" fmla="*/ 3801966 w 12192000"/>
              <a:gd name="connsiteY11488" fmla="*/ 535550 h 6858000"/>
              <a:gd name="connsiteX11489" fmla="*/ 3801966 w 12192000"/>
              <a:gd name="connsiteY11489" fmla="*/ 533526 h 6858000"/>
              <a:gd name="connsiteX11490" fmla="*/ 3805658 w 12192000"/>
              <a:gd name="connsiteY11490" fmla="*/ 529479 h 6858000"/>
              <a:gd name="connsiteX11491" fmla="*/ 3804181 w 12192000"/>
              <a:gd name="connsiteY11491" fmla="*/ 523408 h 6858000"/>
              <a:gd name="connsiteX11492" fmla="*/ 3798275 w 12192000"/>
              <a:gd name="connsiteY11492" fmla="*/ 522194 h 6858000"/>
              <a:gd name="connsiteX11493" fmla="*/ 3794584 w 12192000"/>
              <a:gd name="connsiteY11493" fmla="*/ 525027 h 6858000"/>
              <a:gd name="connsiteX11494" fmla="*/ 3787201 w 12192000"/>
              <a:gd name="connsiteY11494" fmla="*/ 525432 h 6858000"/>
              <a:gd name="connsiteX11495" fmla="*/ 3786463 w 12192000"/>
              <a:gd name="connsiteY11495" fmla="*/ 523003 h 6858000"/>
              <a:gd name="connsiteX11496" fmla="*/ 3790893 w 12192000"/>
              <a:gd name="connsiteY11496" fmla="*/ 515719 h 6858000"/>
              <a:gd name="connsiteX11497" fmla="*/ 3796060 w 12192000"/>
              <a:gd name="connsiteY11497" fmla="*/ 510457 h 6858000"/>
              <a:gd name="connsiteX11498" fmla="*/ 3799013 w 12192000"/>
              <a:gd name="connsiteY11498" fmla="*/ 510053 h 6858000"/>
              <a:gd name="connsiteX11499" fmla="*/ 3807872 w 12192000"/>
              <a:gd name="connsiteY11499" fmla="*/ 499935 h 6858000"/>
              <a:gd name="connsiteX11500" fmla="*/ 3803443 w 12192000"/>
              <a:gd name="connsiteY11500" fmla="*/ 495483 h 6858000"/>
              <a:gd name="connsiteX11501" fmla="*/ 3804919 w 12192000"/>
              <a:gd name="connsiteY11501" fmla="*/ 490626 h 6858000"/>
              <a:gd name="connsiteX11502" fmla="*/ 3807872 w 12192000"/>
              <a:gd name="connsiteY11502" fmla="*/ 486579 h 6858000"/>
              <a:gd name="connsiteX11503" fmla="*/ 3804181 w 12192000"/>
              <a:gd name="connsiteY11503" fmla="*/ 483746 h 6858000"/>
              <a:gd name="connsiteX11504" fmla="*/ 3801228 w 12192000"/>
              <a:gd name="connsiteY11504" fmla="*/ 485365 h 6858000"/>
              <a:gd name="connsiteX11505" fmla="*/ 3799752 w 12192000"/>
              <a:gd name="connsiteY11505" fmla="*/ 489007 h 6858000"/>
              <a:gd name="connsiteX11506" fmla="*/ 3795322 w 12192000"/>
              <a:gd name="connsiteY11506" fmla="*/ 482937 h 6858000"/>
              <a:gd name="connsiteX11507" fmla="*/ 3788678 w 12192000"/>
              <a:gd name="connsiteY11507" fmla="*/ 483746 h 6858000"/>
              <a:gd name="connsiteX11508" fmla="*/ 3786463 w 12192000"/>
              <a:gd name="connsiteY11508" fmla="*/ 486579 h 6858000"/>
              <a:gd name="connsiteX11509" fmla="*/ 3782772 w 12192000"/>
              <a:gd name="connsiteY11509" fmla="*/ 486579 h 6858000"/>
              <a:gd name="connsiteX11510" fmla="*/ 3779081 w 12192000"/>
              <a:gd name="connsiteY11510" fmla="*/ 477675 h 6858000"/>
              <a:gd name="connsiteX11511" fmla="*/ 3780557 w 12192000"/>
              <a:gd name="connsiteY11511" fmla="*/ 472819 h 6858000"/>
              <a:gd name="connsiteX11512" fmla="*/ 3793846 w 12192000"/>
              <a:gd name="connsiteY11512" fmla="*/ 468367 h 6858000"/>
              <a:gd name="connsiteX11513" fmla="*/ 3794584 w 12192000"/>
              <a:gd name="connsiteY11513" fmla="*/ 465534 h 6858000"/>
              <a:gd name="connsiteX11514" fmla="*/ 3787201 w 12192000"/>
              <a:gd name="connsiteY11514" fmla="*/ 461892 h 6858000"/>
              <a:gd name="connsiteX11515" fmla="*/ 3779819 w 12192000"/>
              <a:gd name="connsiteY11515" fmla="*/ 461892 h 6858000"/>
              <a:gd name="connsiteX11516" fmla="*/ 3773175 w 12192000"/>
              <a:gd name="connsiteY11516" fmla="*/ 465939 h 6858000"/>
              <a:gd name="connsiteX11517" fmla="*/ 3768007 w 12192000"/>
              <a:gd name="connsiteY11517" fmla="*/ 465534 h 6858000"/>
              <a:gd name="connsiteX11518" fmla="*/ 3765054 w 12192000"/>
              <a:gd name="connsiteY11518" fmla="*/ 461082 h 6858000"/>
              <a:gd name="connsiteX11519" fmla="*/ 3766531 w 12192000"/>
              <a:gd name="connsiteY11519" fmla="*/ 456226 h 6858000"/>
              <a:gd name="connsiteX11520" fmla="*/ 3773913 w 12192000"/>
              <a:gd name="connsiteY11520" fmla="*/ 454202 h 6858000"/>
              <a:gd name="connsiteX11521" fmla="*/ 3781296 w 12192000"/>
              <a:gd name="connsiteY11521" fmla="*/ 456226 h 6858000"/>
              <a:gd name="connsiteX11522" fmla="*/ 3793846 w 12192000"/>
              <a:gd name="connsiteY11522" fmla="*/ 454202 h 6858000"/>
              <a:gd name="connsiteX11523" fmla="*/ 3797537 w 12192000"/>
              <a:gd name="connsiteY11523" fmla="*/ 450964 h 6858000"/>
              <a:gd name="connsiteX11524" fmla="*/ 3793107 w 12192000"/>
              <a:gd name="connsiteY11524" fmla="*/ 450155 h 6858000"/>
              <a:gd name="connsiteX11525" fmla="*/ 3788678 w 12192000"/>
              <a:gd name="connsiteY11525" fmla="*/ 448131 h 6858000"/>
              <a:gd name="connsiteX11526" fmla="*/ 3777604 w 12192000"/>
              <a:gd name="connsiteY11526" fmla="*/ 448536 h 6858000"/>
              <a:gd name="connsiteX11527" fmla="*/ 3773175 w 12192000"/>
              <a:gd name="connsiteY11527" fmla="*/ 450964 h 6858000"/>
              <a:gd name="connsiteX11528" fmla="*/ 3768007 w 12192000"/>
              <a:gd name="connsiteY11528" fmla="*/ 450155 h 6858000"/>
              <a:gd name="connsiteX11529" fmla="*/ 3762839 w 12192000"/>
              <a:gd name="connsiteY11529" fmla="*/ 445703 h 6858000"/>
              <a:gd name="connsiteX11530" fmla="*/ 3772437 w 12192000"/>
              <a:gd name="connsiteY11530" fmla="*/ 440037 h 6858000"/>
              <a:gd name="connsiteX11531" fmla="*/ 3784249 w 12192000"/>
              <a:gd name="connsiteY11531" fmla="*/ 439632 h 6858000"/>
              <a:gd name="connsiteX11532" fmla="*/ 3788678 w 12192000"/>
              <a:gd name="connsiteY11532" fmla="*/ 437204 h 6858000"/>
              <a:gd name="connsiteX11533" fmla="*/ 3784249 w 12192000"/>
              <a:gd name="connsiteY11533" fmla="*/ 435585 h 6858000"/>
              <a:gd name="connsiteX11534" fmla="*/ 3778343 w 12192000"/>
              <a:gd name="connsiteY11534" fmla="*/ 435180 h 6858000"/>
              <a:gd name="connsiteX11535" fmla="*/ 3773175 w 12192000"/>
              <a:gd name="connsiteY11535" fmla="*/ 431133 h 6858000"/>
              <a:gd name="connsiteX11536" fmla="*/ 3776128 w 12192000"/>
              <a:gd name="connsiteY11536" fmla="*/ 430324 h 6858000"/>
              <a:gd name="connsiteX11537" fmla="*/ 3782772 w 12192000"/>
              <a:gd name="connsiteY11537" fmla="*/ 431538 h 6858000"/>
              <a:gd name="connsiteX11538" fmla="*/ 3787201 w 12192000"/>
              <a:gd name="connsiteY11538" fmla="*/ 433157 h 6858000"/>
              <a:gd name="connsiteX11539" fmla="*/ 3798275 w 12192000"/>
              <a:gd name="connsiteY11539" fmla="*/ 429110 h 6858000"/>
              <a:gd name="connsiteX11540" fmla="*/ 3802705 w 12192000"/>
              <a:gd name="connsiteY11540" fmla="*/ 425467 h 6858000"/>
              <a:gd name="connsiteX11541" fmla="*/ 3800490 w 12192000"/>
              <a:gd name="connsiteY11541" fmla="*/ 423039 h 6858000"/>
              <a:gd name="connsiteX11542" fmla="*/ 3795322 w 12192000"/>
              <a:gd name="connsiteY11542" fmla="*/ 424253 h 6858000"/>
              <a:gd name="connsiteX11543" fmla="*/ 3790154 w 12192000"/>
              <a:gd name="connsiteY11543" fmla="*/ 426681 h 6858000"/>
              <a:gd name="connsiteX11544" fmla="*/ 3784249 w 12192000"/>
              <a:gd name="connsiteY11544" fmla="*/ 425872 h 6858000"/>
              <a:gd name="connsiteX11545" fmla="*/ 3779819 w 12192000"/>
              <a:gd name="connsiteY11545" fmla="*/ 423848 h 6858000"/>
              <a:gd name="connsiteX11546" fmla="*/ 3772437 w 12192000"/>
              <a:gd name="connsiteY11546" fmla="*/ 424658 h 6858000"/>
              <a:gd name="connsiteX11547" fmla="*/ 3769484 w 12192000"/>
              <a:gd name="connsiteY11547" fmla="*/ 429919 h 6858000"/>
              <a:gd name="connsiteX11548" fmla="*/ 3764316 w 12192000"/>
              <a:gd name="connsiteY11548" fmla="*/ 433157 h 6858000"/>
              <a:gd name="connsiteX11549" fmla="*/ 3756933 w 12192000"/>
              <a:gd name="connsiteY11549" fmla="*/ 428705 h 6858000"/>
              <a:gd name="connsiteX11550" fmla="*/ 3756195 w 12192000"/>
              <a:gd name="connsiteY11550" fmla="*/ 423039 h 6858000"/>
              <a:gd name="connsiteX11551" fmla="*/ 3760625 w 12192000"/>
              <a:gd name="connsiteY11551" fmla="*/ 416564 h 6858000"/>
              <a:gd name="connsiteX11552" fmla="*/ 3770960 w 12192000"/>
              <a:gd name="connsiteY11552" fmla="*/ 415754 h 6858000"/>
              <a:gd name="connsiteX11553" fmla="*/ 3778343 w 12192000"/>
              <a:gd name="connsiteY11553" fmla="*/ 410898 h 6858000"/>
              <a:gd name="connsiteX11554" fmla="*/ 3776128 w 12192000"/>
              <a:gd name="connsiteY11554" fmla="*/ 409279 h 6858000"/>
              <a:gd name="connsiteX11555" fmla="*/ 3767269 w 12192000"/>
              <a:gd name="connsiteY11555" fmla="*/ 410898 h 6858000"/>
              <a:gd name="connsiteX11556" fmla="*/ 3758410 w 12192000"/>
              <a:gd name="connsiteY11556" fmla="*/ 409683 h 6858000"/>
              <a:gd name="connsiteX11557" fmla="*/ 3756195 w 12192000"/>
              <a:gd name="connsiteY11557" fmla="*/ 403208 h 6858000"/>
              <a:gd name="connsiteX11558" fmla="*/ 3759148 w 12192000"/>
              <a:gd name="connsiteY11558" fmla="*/ 397137 h 6858000"/>
              <a:gd name="connsiteX11559" fmla="*/ 3767269 w 12192000"/>
              <a:gd name="connsiteY11559" fmla="*/ 395114 h 6858000"/>
              <a:gd name="connsiteX11560" fmla="*/ 3786463 w 12192000"/>
              <a:gd name="connsiteY11560" fmla="*/ 395923 h 6858000"/>
              <a:gd name="connsiteX11561" fmla="*/ 3797537 w 12192000"/>
              <a:gd name="connsiteY11561" fmla="*/ 393090 h 6858000"/>
              <a:gd name="connsiteX11562" fmla="*/ 3809349 w 12192000"/>
              <a:gd name="connsiteY11562" fmla="*/ 392685 h 6858000"/>
              <a:gd name="connsiteX11563" fmla="*/ 3816731 w 12192000"/>
              <a:gd name="connsiteY11563" fmla="*/ 387019 h 6858000"/>
              <a:gd name="connsiteX11564" fmla="*/ 3818208 w 12192000"/>
              <a:gd name="connsiteY11564" fmla="*/ 384996 h 6858000"/>
              <a:gd name="connsiteX11565" fmla="*/ 3810087 w 12192000"/>
              <a:gd name="connsiteY11565" fmla="*/ 384996 h 6858000"/>
              <a:gd name="connsiteX11566" fmla="*/ 3802705 w 12192000"/>
              <a:gd name="connsiteY11566" fmla="*/ 382972 h 6858000"/>
              <a:gd name="connsiteX11567" fmla="*/ 3793846 w 12192000"/>
              <a:gd name="connsiteY11567" fmla="*/ 387829 h 6858000"/>
              <a:gd name="connsiteX11568" fmla="*/ 3779819 w 12192000"/>
              <a:gd name="connsiteY11568" fmla="*/ 390257 h 6858000"/>
              <a:gd name="connsiteX11569" fmla="*/ 3773175 w 12192000"/>
              <a:gd name="connsiteY11569" fmla="*/ 392685 h 6858000"/>
              <a:gd name="connsiteX11570" fmla="*/ 3764316 w 12192000"/>
              <a:gd name="connsiteY11570" fmla="*/ 392685 h 6858000"/>
              <a:gd name="connsiteX11571" fmla="*/ 3759886 w 12192000"/>
              <a:gd name="connsiteY11571" fmla="*/ 389852 h 6858000"/>
              <a:gd name="connsiteX11572" fmla="*/ 3762101 w 12192000"/>
              <a:gd name="connsiteY11572" fmla="*/ 387829 h 6858000"/>
              <a:gd name="connsiteX11573" fmla="*/ 3777604 w 12192000"/>
              <a:gd name="connsiteY11573" fmla="*/ 388234 h 6858000"/>
              <a:gd name="connsiteX11574" fmla="*/ 3784987 w 12192000"/>
              <a:gd name="connsiteY11574" fmla="*/ 384591 h 6858000"/>
              <a:gd name="connsiteX11575" fmla="*/ 3793107 w 12192000"/>
              <a:gd name="connsiteY11575" fmla="*/ 373664 h 6858000"/>
              <a:gd name="connsiteX11576" fmla="*/ 3801228 w 12192000"/>
              <a:gd name="connsiteY11576" fmla="*/ 372450 h 6858000"/>
              <a:gd name="connsiteX11577" fmla="*/ 3804919 w 12192000"/>
              <a:gd name="connsiteY11577" fmla="*/ 374069 h 6858000"/>
              <a:gd name="connsiteX11578" fmla="*/ 3812302 w 12192000"/>
              <a:gd name="connsiteY11578" fmla="*/ 379330 h 6858000"/>
              <a:gd name="connsiteX11579" fmla="*/ 3817469 w 12192000"/>
              <a:gd name="connsiteY11579" fmla="*/ 379330 h 6858000"/>
              <a:gd name="connsiteX11580" fmla="*/ 3818946 w 12192000"/>
              <a:gd name="connsiteY11580" fmla="*/ 376092 h 6858000"/>
              <a:gd name="connsiteX11581" fmla="*/ 3814517 w 12192000"/>
              <a:gd name="connsiteY11581" fmla="*/ 374878 h 6858000"/>
              <a:gd name="connsiteX11582" fmla="*/ 3807134 w 12192000"/>
              <a:gd name="connsiteY11582" fmla="*/ 367188 h 6858000"/>
              <a:gd name="connsiteX11583" fmla="*/ 3802705 w 12192000"/>
              <a:gd name="connsiteY11583" fmla="*/ 366784 h 6858000"/>
              <a:gd name="connsiteX11584" fmla="*/ 3799013 w 12192000"/>
              <a:gd name="connsiteY11584" fmla="*/ 363141 h 6858000"/>
              <a:gd name="connsiteX11585" fmla="*/ 3800490 w 12192000"/>
              <a:gd name="connsiteY11585" fmla="*/ 359499 h 6858000"/>
              <a:gd name="connsiteX11586" fmla="*/ 3806396 w 12192000"/>
              <a:gd name="connsiteY11586" fmla="*/ 359499 h 6858000"/>
              <a:gd name="connsiteX11587" fmla="*/ 3810087 w 12192000"/>
              <a:gd name="connsiteY11587" fmla="*/ 356666 h 6858000"/>
              <a:gd name="connsiteX11588" fmla="*/ 3813778 w 12192000"/>
              <a:gd name="connsiteY11588" fmla="*/ 357475 h 6858000"/>
              <a:gd name="connsiteX11589" fmla="*/ 3817469 w 12192000"/>
              <a:gd name="connsiteY11589" fmla="*/ 363546 h 6858000"/>
              <a:gd name="connsiteX11590" fmla="*/ 3825590 w 12192000"/>
              <a:gd name="connsiteY11590" fmla="*/ 372450 h 6858000"/>
              <a:gd name="connsiteX11591" fmla="*/ 3831496 w 12192000"/>
              <a:gd name="connsiteY11591" fmla="*/ 375283 h 6858000"/>
              <a:gd name="connsiteX11592" fmla="*/ 3834449 w 12192000"/>
              <a:gd name="connsiteY11592" fmla="*/ 374069 h 6858000"/>
              <a:gd name="connsiteX11593" fmla="*/ 3830020 w 12192000"/>
              <a:gd name="connsiteY11593" fmla="*/ 367188 h 6858000"/>
              <a:gd name="connsiteX11594" fmla="*/ 3825590 w 12192000"/>
              <a:gd name="connsiteY11594" fmla="*/ 363951 h 6858000"/>
              <a:gd name="connsiteX11595" fmla="*/ 3824852 w 12192000"/>
              <a:gd name="connsiteY11595" fmla="*/ 349381 h 6858000"/>
              <a:gd name="connsiteX11596" fmla="*/ 3831496 w 12192000"/>
              <a:gd name="connsiteY11596" fmla="*/ 344120 h 6858000"/>
              <a:gd name="connsiteX11597" fmla="*/ 3831496 w 12192000"/>
              <a:gd name="connsiteY11597" fmla="*/ 341287 h 6858000"/>
              <a:gd name="connsiteX11598" fmla="*/ 3825590 w 12192000"/>
              <a:gd name="connsiteY11598" fmla="*/ 340477 h 6858000"/>
              <a:gd name="connsiteX11599" fmla="*/ 3820422 w 12192000"/>
              <a:gd name="connsiteY11599" fmla="*/ 345334 h 6858000"/>
              <a:gd name="connsiteX11600" fmla="*/ 3815993 w 12192000"/>
              <a:gd name="connsiteY11600" fmla="*/ 345739 h 6858000"/>
              <a:gd name="connsiteX11601" fmla="*/ 3810825 w 12192000"/>
              <a:gd name="connsiteY11601" fmla="*/ 340073 h 6858000"/>
              <a:gd name="connsiteX11602" fmla="*/ 3808611 w 12192000"/>
              <a:gd name="connsiteY11602" fmla="*/ 343715 h 6858000"/>
              <a:gd name="connsiteX11603" fmla="*/ 3796799 w 12192000"/>
              <a:gd name="connsiteY11603" fmla="*/ 354238 h 6858000"/>
              <a:gd name="connsiteX11604" fmla="*/ 3790154 w 12192000"/>
              <a:gd name="connsiteY11604" fmla="*/ 357071 h 6858000"/>
              <a:gd name="connsiteX11605" fmla="*/ 3787201 w 12192000"/>
              <a:gd name="connsiteY11605" fmla="*/ 355047 h 6858000"/>
              <a:gd name="connsiteX11606" fmla="*/ 3787940 w 12192000"/>
              <a:gd name="connsiteY11606" fmla="*/ 350595 h 6858000"/>
              <a:gd name="connsiteX11607" fmla="*/ 3792369 w 12192000"/>
              <a:gd name="connsiteY11607" fmla="*/ 346953 h 6858000"/>
              <a:gd name="connsiteX11608" fmla="*/ 3791631 w 12192000"/>
              <a:gd name="connsiteY11608" fmla="*/ 345739 h 6858000"/>
              <a:gd name="connsiteX11609" fmla="*/ 3785725 w 12192000"/>
              <a:gd name="connsiteY11609" fmla="*/ 348572 h 6858000"/>
              <a:gd name="connsiteX11610" fmla="*/ 3781296 w 12192000"/>
              <a:gd name="connsiteY11610" fmla="*/ 354238 h 6858000"/>
              <a:gd name="connsiteX11611" fmla="*/ 3777604 w 12192000"/>
              <a:gd name="connsiteY11611" fmla="*/ 355452 h 6858000"/>
              <a:gd name="connsiteX11612" fmla="*/ 3766531 w 12192000"/>
              <a:gd name="connsiteY11612" fmla="*/ 364760 h 6858000"/>
              <a:gd name="connsiteX11613" fmla="*/ 3761363 w 12192000"/>
              <a:gd name="connsiteY11613" fmla="*/ 366379 h 6858000"/>
              <a:gd name="connsiteX11614" fmla="*/ 3753981 w 12192000"/>
              <a:gd name="connsiteY11614" fmla="*/ 378925 h 6858000"/>
              <a:gd name="connsiteX11615" fmla="*/ 3750289 w 12192000"/>
              <a:gd name="connsiteY11615" fmla="*/ 378925 h 6858000"/>
              <a:gd name="connsiteX11616" fmla="*/ 3747336 w 12192000"/>
              <a:gd name="connsiteY11616" fmla="*/ 368403 h 6858000"/>
              <a:gd name="connsiteX11617" fmla="*/ 3748813 w 12192000"/>
              <a:gd name="connsiteY11617" fmla="*/ 360308 h 6858000"/>
              <a:gd name="connsiteX11618" fmla="*/ 3752504 w 12192000"/>
              <a:gd name="connsiteY11618" fmla="*/ 355452 h 6858000"/>
              <a:gd name="connsiteX11619" fmla="*/ 3746598 w 12192000"/>
              <a:gd name="connsiteY11619" fmla="*/ 350595 h 6858000"/>
              <a:gd name="connsiteX11620" fmla="*/ 3748075 w 12192000"/>
              <a:gd name="connsiteY11620" fmla="*/ 344120 h 6858000"/>
              <a:gd name="connsiteX11621" fmla="*/ 3748813 w 12192000"/>
              <a:gd name="connsiteY11621" fmla="*/ 338858 h 6858000"/>
              <a:gd name="connsiteX11622" fmla="*/ 3755457 w 12192000"/>
              <a:gd name="connsiteY11622" fmla="*/ 335621 h 6858000"/>
              <a:gd name="connsiteX11623" fmla="*/ 3769484 w 12192000"/>
              <a:gd name="connsiteY11623" fmla="*/ 331574 h 6858000"/>
              <a:gd name="connsiteX11624" fmla="*/ 3776128 w 12192000"/>
              <a:gd name="connsiteY11624" fmla="*/ 331978 h 6858000"/>
              <a:gd name="connsiteX11625" fmla="*/ 3784249 w 12192000"/>
              <a:gd name="connsiteY11625" fmla="*/ 325098 h 6858000"/>
              <a:gd name="connsiteX11626" fmla="*/ 3787201 w 12192000"/>
              <a:gd name="connsiteY11626" fmla="*/ 323479 h 6858000"/>
              <a:gd name="connsiteX11627" fmla="*/ 3783510 w 12192000"/>
              <a:gd name="connsiteY11627" fmla="*/ 319837 h 6858000"/>
              <a:gd name="connsiteX11628" fmla="*/ 3778343 w 12192000"/>
              <a:gd name="connsiteY11628" fmla="*/ 319837 h 6858000"/>
              <a:gd name="connsiteX11629" fmla="*/ 3773175 w 12192000"/>
              <a:gd name="connsiteY11629" fmla="*/ 323884 h 6858000"/>
              <a:gd name="connsiteX11630" fmla="*/ 3768007 w 12192000"/>
              <a:gd name="connsiteY11630" fmla="*/ 322265 h 6858000"/>
              <a:gd name="connsiteX11631" fmla="*/ 3765054 w 12192000"/>
              <a:gd name="connsiteY11631" fmla="*/ 327931 h 6858000"/>
              <a:gd name="connsiteX11632" fmla="*/ 3759148 w 12192000"/>
              <a:gd name="connsiteY11632" fmla="*/ 331978 h 6858000"/>
              <a:gd name="connsiteX11633" fmla="*/ 3752504 w 12192000"/>
              <a:gd name="connsiteY11633" fmla="*/ 331169 h 6858000"/>
              <a:gd name="connsiteX11634" fmla="*/ 3748813 w 12192000"/>
              <a:gd name="connsiteY11634" fmla="*/ 325098 h 6858000"/>
              <a:gd name="connsiteX11635" fmla="*/ 3748075 w 12192000"/>
              <a:gd name="connsiteY11635" fmla="*/ 313361 h 6858000"/>
              <a:gd name="connsiteX11636" fmla="*/ 3753981 w 12192000"/>
              <a:gd name="connsiteY11636" fmla="*/ 309314 h 6858000"/>
              <a:gd name="connsiteX11637" fmla="*/ 3755457 w 12192000"/>
              <a:gd name="connsiteY11637" fmla="*/ 303243 h 6858000"/>
              <a:gd name="connsiteX11638" fmla="*/ 3751766 w 12192000"/>
              <a:gd name="connsiteY11638" fmla="*/ 295554 h 6858000"/>
              <a:gd name="connsiteX11639" fmla="*/ 3748813 w 12192000"/>
              <a:gd name="connsiteY11639" fmla="*/ 295554 h 6858000"/>
              <a:gd name="connsiteX11640" fmla="*/ 3744383 w 12192000"/>
              <a:gd name="connsiteY11640" fmla="*/ 300410 h 6858000"/>
              <a:gd name="connsiteX11641" fmla="*/ 3739216 w 12192000"/>
              <a:gd name="connsiteY11641" fmla="*/ 299601 h 6858000"/>
              <a:gd name="connsiteX11642" fmla="*/ 3737739 w 12192000"/>
              <a:gd name="connsiteY11642" fmla="*/ 293935 h 6858000"/>
              <a:gd name="connsiteX11643" fmla="*/ 3743645 w 12192000"/>
              <a:gd name="connsiteY11643" fmla="*/ 288269 h 6858000"/>
              <a:gd name="connsiteX11644" fmla="*/ 3753242 w 12192000"/>
              <a:gd name="connsiteY11644" fmla="*/ 287864 h 6858000"/>
              <a:gd name="connsiteX11645" fmla="*/ 3759148 w 12192000"/>
              <a:gd name="connsiteY11645" fmla="*/ 283008 h 6858000"/>
              <a:gd name="connsiteX11646" fmla="*/ 3770960 w 12192000"/>
              <a:gd name="connsiteY11646" fmla="*/ 280579 h 6858000"/>
              <a:gd name="connsiteX11647" fmla="*/ 3776128 w 12192000"/>
              <a:gd name="connsiteY11647" fmla="*/ 276128 h 6858000"/>
              <a:gd name="connsiteX11648" fmla="*/ 3781296 w 12192000"/>
              <a:gd name="connsiteY11648" fmla="*/ 274104 h 6858000"/>
              <a:gd name="connsiteX11649" fmla="*/ 3783510 w 12192000"/>
              <a:gd name="connsiteY11649" fmla="*/ 266010 h 6858000"/>
              <a:gd name="connsiteX11650" fmla="*/ 3787201 w 12192000"/>
              <a:gd name="connsiteY11650" fmla="*/ 264796 h 6858000"/>
              <a:gd name="connsiteX11651" fmla="*/ 3790154 w 12192000"/>
              <a:gd name="connsiteY11651" fmla="*/ 268033 h 6858000"/>
              <a:gd name="connsiteX11652" fmla="*/ 3794584 w 12192000"/>
              <a:gd name="connsiteY11652" fmla="*/ 264391 h 6858000"/>
              <a:gd name="connsiteX11653" fmla="*/ 3810087 w 12192000"/>
              <a:gd name="connsiteY11653" fmla="*/ 263581 h 6858000"/>
              <a:gd name="connsiteX11654" fmla="*/ 3814517 w 12192000"/>
              <a:gd name="connsiteY11654" fmla="*/ 266414 h 6858000"/>
              <a:gd name="connsiteX11655" fmla="*/ 3821161 w 12192000"/>
              <a:gd name="connsiteY11655" fmla="*/ 266010 h 6858000"/>
              <a:gd name="connsiteX11656" fmla="*/ 3818946 w 12192000"/>
              <a:gd name="connsiteY11656" fmla="*/ 261153 h 6858000"/>
              <a:gd name="connsiteX11657" fmla="*/ 3810825 w 12192000"/>
              <a:gd name="connsiteY11657" fmla="*/ 259130 h 6858000"/>
              <a:gd name="connsiteX11658" fmla="*/ 3808611 w 12192000"/>
              <a:gd name="connsiteY11658" fmla="*/ 253464 h 6858000"/>
              <a:gd name="connsiteX11659" fmla="*/ 3803443 w 12192000"/>
              <a:gd name="connsiteY11659" fmla="*/ 252654 h 6858000"/>
              <a:gd name="connsiteX11660" fmla="*/ 3784249 w 12192000"/>
              <a:gd name="connsiteY11660" fmla="*/ 262367 h 6858000"/>
              <a:gd name="connsiteX11661" fmla="*/ 3778343 w 12192000"/>
              <a:gd name="connsiteY11661" fmla="*/ 261963 h 6858000"/>
              <a:gd name="connsiteX11662" fmla="*/ 3773913 w 12192000"/>
              <a:gd name="connsiteY11662" fmla="*/ 265200 h 6858000"/>
              <a:gd name="connsiteX11663" fmla="*/ 3771698 w 12192000"/>
              <a:gd name="connsiteY11663" fmla="*/ 271676 h 6858000"/>
              <a:gd name="connsiteX11664" fmla="*/ 3766531 w 12192000"/>
              <a:gd name="connsiteY11664" fmla="*/ 275318 h 6858000"/>
              <a:gd name="connsiteX11665" fmla="*/ 3758410 w 12192000"/>
              <a:gd name="connsiteY11665" fmla="*/ 276937 h 6858000"/>
              <a:gd name="connsiteX11666" fmla="*/ 3751766 w 12192000"/>
              <a:gd name="connsiteY11666" fmla="*/ 283817 h 6858000"/>
              <a:gd name="connsiteX11667" fmla="*/ 3748075 w 12192000"/>
              <a:gd name="connsiteY11667" fmla="*/ 283817 h 6858000"/>
              <a:gd name="connsiteX11668" fmla="*/ 3745860 w 12192000"/>
              <a:gd name="connsiteY11668" fmla="*/ 279770 h 6858000"/>
              <a:gd name="connsiteX11669" fmla="*/ 3747336 w 12192000"/>
              <a:gd name="connsiteY11669" fmla="*/ 275318 h 6858000"/>
              <a:gd name="connsiteX11670" fmla="*/ 3741430 w 12192000"/>
              <a:gd name="connsiteY11670" fmla="*/ 273699 h 6858000"/>
              <a:gd name="connsiteX11671" fmla="*/ 3742169 w 12192000"/>
              <a:gd name="connsiteY11671" fmla="*/ 270057 h 6858000"/>
              <a:gd name="connsiteX11672" fmla="*/ 3748813 w 12192000"/>
              <a:gd name="connsiteY11672" fmla="*/ 263581 h 6858000"/>
              <a:gd name="connsiteX11673" fmla="*/ 3740692 w 12192000"/>
              <a:gd name="connsiteY11673" fmla="*/ 259130 h 6858000"/>
              <a:gd name="connsiteX11674" fmla="*/ 3736263 w 12192000"/>
              <a:gd name="connsiteY11674" fmla="*/ 259130 h 6858000"/>
              <a:gd name="connsiteX11675" fmla="*/ 3729618 w 12192000"/>
              <a:gd name="connsiteY11675" fmla="*/ 254273 h 6858000"/>
              <a:gd name="connsiteX11676" fmla="*/ 3730357 w 12192000"/>
              <a:gd name="connsiteY11676" fmla="*/ 251440 h 6858000"/>
              <a:gd name="connsiteX11677" fmla="*/ 3742169 w 12192000"/>
              <a:gd name="connsiteY11677" fmla="*/ 247393 h 6858000"/>
              <a:gd name="connsiteX11678" fmla="*/ 3747336 w 12192000"/>
              <a:gd name="connsiteY11678" fmla="*/ 242132 h 6858000"/>
              <a:gd name="connsiteX11679" fmla="*/ 3751766 w 12192000"/>
              <a:gd name="connsiteY11679" fmla="*/ 240917 h 6858000"/>
              <a:gd name="connsiteX11680" fmla="*/ 3755457 w 12192000"/>
              <a:gd name="connsiteY11680" fmla="*/ 244560 h 6858000"/>
              <a:gd name="connsiteX11681" fmla="*/ 3763578 w 12192000"/>
              <a:gd name="connsiteY11681" fmla="*/ 245369 h 6858000"/>
              <a:gd name="connsiteX11682" fmla="*/ 3771698 w 12192000"/>
              <a:gd name="connsiteY11682" fmla="*/ 242536 h 6858000"/>
              <a:gd name="connsiteX11683" fmla="*/ 3779081 w 12192000"/>
              <a:gd name="connsiteY11683" fmla="*/ 237275 h 6858000"/>
              <a:gd name="connsiteX11684" fmla="*/ 3785725 w 12192000"/>
              <a:gd name="connsiteY11684" fmla="*/ 237680 h 6858000"/>
              <a:gd name="connsiteX11685" fmla="*/ 3787940 w 12192000"/>
              <a:gd name="connsiteY11685" fmla="*/ 232418 h 6858000"/>
              <a:gd name="connsiteX11686" fmla="*/ 3785725 w 12192000"/>
              <a:gd name="connsiteY11686" fmla="*/ 230395 h 6858000"/>
              <a:gd name="connsiteX11687" fmla="*/ 3779081 w 12192000"/>
              <a:gd name="connsiteY11687" fmla="*/ 229585 h 6858000"/>
              <a:gd name="connsiteX11688" fmla="*/ 3769484 w 12192000"/>
              <a:gd name="connsiteY11688" fmla="*/ 234847 h 6858000"/>
              <a:gd name="connsiteX11689" fmla="*/ 3762839 w 12192000"/>
              <a:gd name="connsiteY11689" fmla="*/ 238894 h 6858000"/>
              <a:gd name="connsiteX11690" fmla="*/ 3759148 w 12192000"/>
              <a:gd name="connsiteY11690" fmla="*/ 238489 h 6858000"/>
              <a:gd name="connsiteX11691" fmla="*/ 3752504 w 12192000"/>
              <a:gd name="connsiteY11691" fmla="*/ 232014 h 6858000"/>
              <a:gd name="connsiteX11692" fmla="*/ 3748813 w 12192000"/>
              <a:gd name="connsiteY11692" fmla="*/ 232014 h 6858000"/>
              <a:gd name="connsiteX11693" fmla="*/ 3745122 w 12192000"/>
              <a:gd name="connsiteY11693" fmla="*/ 236466 h 6858000"/>
              <a:gd name="connsiteX11694" fmla="*/ 3734786 w 12192000"/>
              <a:gd name="connsiteY11694" fmla="*/ 241727 h 6858000"/>
              <a:gd name="connsiteX11695" fmla="*/ 3735524 w 12192000"/>
              <a:gd name="connsiteY11695" fmla="*/ 237680 h 6858000"/>
              <a:gd name="connsiteX11696" fmla="*/ 3730357 w 12192000"/>
              <a:gd name="connsiteY11696" fmla="*/ 236466 h 6858000"/>
              <a:gd name="connsiteX11697" fmla="*/ 3725927 w 12192000"/>
              <a:gd name="connsiteY11697" fmla="*/ 238084 h 6858000"/>
              <a:gd name="connsiteX11698" fmla="*/ 3719283 w 12192000"/>
              <a:gd name="connsiteY11698" fmla="*/ 237275 h 6858000"/>
              <a:gd name="connsiteX11699" fmla="*/ 3721498 w 12192000"/>
              <a:gd name="connsiteY11699" fmla="*/ 234442 h 6858000"/>
              <a:gd name="connsiteX11700" fmla="*/ 3727404 w 12192000"/>
              <a:gd name="connsiteY11700" fmla="*/ 232418 h 6858000"/>
              <a:gd name="connsiteX11701" fmla="*/ 3741430 w 12192000"/>
              <a:gd name="connsiteY11701" fmla="*/ 228371 h 6858000"/>
              <a:gd name="connsiteX11702" fmla="*/ 3754719 w 12192000"/>
              <a:gd name="connsiteY11702" fmla="*/ 220277 h 6858000"/>
              <a:gd name="connsiteX11703" fmla="*/ 3762101 w 12192000"/>
              <a:gd name="connsiteY11703" fmla="*/ 217849 h 6858000"/>
              <a:gd name="connsiteX11704" fmla="*/ 3776128 w 12192000"/>
              <a:gd name="connsiteY11704" fmla="*/ 215420 h 6858000"/>
              <a:gd name="connsiteX11705" fmla="*/ 3783510 w 12192000"/>
              <a:gd name="connsiteY11705" fmla="*/ 207326 h 6858000"/>
              <a:gd name="connsiteX11706" fmla="*/ 3799752 w 12192000"/>
              <a:gd name="connsiteY11706" fmla="*/ 191138 h 6858000"/>
              <a:gd name="connsiteX11707" fmla="*/ 3815255 w 12192000"/>
              <a:gd name="connsiteY11707" fmla="*/ 184257 h 6858000"/>
              <a:gd name="connsiteX11708" fmla="*/ 3827805 w 12192000"/>
              <a:gd name="connsiteY11708" fmla="*/ 179806 h 6858000"/>
              <a:gd name="connsiteX11709" fmla="*/ 3834449 w 12192000"/>
              <a:gd name="connsiteY11709" fmla="*/ 179806 h 6858000"/>
              <a:gd name="connsiteX11710" fmla="*/ 3838879 w 12192000"/>
              <a:gd name="connsiteY11710" fmla="*/ 176568 h 6858000"/>
              <a:gd name="connsiteX11711" fmla="*/ 3838140 w 12192000"/>
              <a:gd name="connsiteY11711" fmla="*/ 173330 h 6858000"/>
              <a:gd name="connsiteX11712" fmla="*/ 3831496 w 12192000"/>
              <a:gd name="connsiteY11712" fmla="*/ 171307 h 6858000"/>
              <a:gd name="connsiteX11713" fmla="*/ 3819684 w 12192000"/>
              <a:gd name="connsiteY11713" fmla="*/ 174544 h 6858000"/>
              <a:gd name="connsiteX11714" fmla="*/ 3794584 w 12192000"/>
              <a:gd name="connsiteY11714" fmla="*/ 185471 h 6858000"/>
              <a:gd name="connsiteX11715" fmla="*/ 3783510 w 12192000"/>
              <a:gd name="connsiteY11715" fmla="*/ 195994 h 6858000"/>
              <a:gd name="connsiteX11716" fmla="*/ 3776128 w 12192000"/>
              <a:gd name="connsiteY11716" fmla="*/ 206517 h 6858000"/>
              <a:gd name="connsiteX11717" fmla="*/ 3766531 w 12192000"/>
              <a:gd name="connsiteY11717" fmla="*/ 210564 h 6858000"/>
              <a:gd name="connsiteX11718" fmla="*/ 3750289 w 12192000"/>
              <a:gd name="connsiteY11718" fmla="*/ 214206 h 6858000"/>
              <a:gd name="connsiteX11719" fmla="*/ 3745122 w 12192000"/>
              <a:gd name="connsiteY11719" fmla="*/ 217444 h 6858000"/>
              <a:gd name="connsiteX11720" fmla="*/ 3725189 w 12192000"/>
              <a:gd name="connsiteY11720" fmla="*/ 225134 h 6858000"/>
              <a:gd name="connsiteX11721" fmla="*/ 3718545 w 12192000"/>
              <a:gd name="connsiteY11721" fmla="*/ 225134 h 6858000"/>
              <a:gd name="connsiteX11722" fmla="*/ 3717068 w 12192000"/>
              <a:gd name="connsiteY11722" fmla="*/ 221086 h 6858000"/>
              <a:gd name="connsiteX11723" fmla="*/ 3720021 w 12192000"/>
              <a:gd name="connsiteY11723" fmla="*/ 217039 h 6858000"/>
              <a:gd name="connsiteX11724" fmla="*/ 3719283 w 12192000"/>
              <a:gd name="connsiteY11724" fmla="*/ 201255 h 6858000"/>
              <a:gd name="connsiteX11725" fmla="*/ 3724451 w 12192000"/>
              <a:gd name="connsiteY11725" fmla="*/ 195185 h 6858000"/>
              <a:gd name="connsiteX11726" fmla="*/ 3729618 w 12192000"/>
              <a:gd name="connsiteY11726" fmla="*/ 195185 h 6858000"/>
              <a:gd name="connsiteX11727" fmla="*/ 3737739 w 12192000"/>
              <a:gd name="connsiteY11727" fmla="*/ 200041 h 6858000"/>
              <a:gd name="connsiteX11728" fmla="*/ 3742907 w 12192000"/>
              <a:gd name="connsiteY11728" fmla="*/ 198422 h 6858000"/>
              <a:gd name="connsiteX11729" fmla="*/ 3753981 w 12192000"/>
              <a:gd name="connsiteY11729" fmla="*/ 198422 h 6858000"/>
              <a:gd name="connsiteX11730" fmla="*/ 3762839 w 12192000"/>
              <a:gd name="connsiteY11730" fmla="*/ 197613 h 6858000"/>
              <a:gd name="connsiteX11731" fmla="*/ 3760625 w 12192000"/>
              <a:gd name="connsiteY11731" fmla="*/ 194375 h 6858000"/>
              <a:gd name="connsiteX11732" fmla="*/ 3753981 w 12192000"/>
              <a:gd name="connsiteY11732" fmla="*/ 190733 h 6858000"/>
              <a:gd name="connsiteX11733" fmla="*/ 3745860 w 12192000"/>
              <a:gd name="connsiteY11733" fmla="*/ 190733 h 6858000"/>
              <a:gd name="connsiteX11734" fmla="*/ 3739954 w 12192000"/>
              <a:gd name="connsiteY11734" fmla="*/ 193566 h 6858000"/>
              <a:gd name="connsiteX11735" fmla="*/ 3734786 w 12192000"/>
              <a:gd name="connsiteY11735" fmla="*/ 192352 h 6858000"/>
              <a:gd name="connsiteX11736" fmla="*/ 3731833 w 12192000"/>
              <a:gd name="connsiteY11736" fmla="*/ 186281 h 6858000"/>
              <a:gd name="connsiteX11737" fmla="*/ 3732571 w 12192000"/>
              <a:gd name="connsiteY11737" fmla="*/ 181829 h 6858000"/>
              <a:gd name="connsiteX11738" fmla="*/ 3741430 w 12192000"/>
              <a:gd name="connsiteY11738" fmla="*/ 180615 h 6858000"/>
              <a:gd name="connsiteX11739" fmla="*/ 3750289 w 12192000"/>
              <a:gd name="connsiteY11739" fmla="*/ 185471 h 6858000"/>
              <a:gd name="connsiteX11740" fmla="*/ 3757672 w 12192000"/>
              <a:gd name="connsiteY11740" fmla="*/ 186281 h 6858000"/>
              <a:gd name="connsiteX11741" fmla="*/ 3767269 w 12192000"/>
              <a:gd name="connsiteY11741" fmla="*/ 182234 h 6858000"/>
              <a:gd name="connsiteX11742" fmla="*/ 3765792 w 12192000"/>
              <a:gd name="connsiteY11742" fmla="*/ 179806 h 6858000"/>
              <a:gd name="connsiteX11743" fmla="*/ 3759148 w 12192000"/>
              <a:gd name="connsiteY11743" fmla="*/ 177782 h 6858000"/>
              <a:gd name="connsiteX11744" fmla="*/ 3755457 w 12192000"/>
              <a:gd name="connsiteY11744" fmla="*/ 178591 h 6858000"/>
              <a:gd name="connsiteX11745" fmla="*/ 3752504 w 12192000"/>
              <a:gd name="connsiteY11745" fmla="*/ 176568 h 6858000"/>
              <a:gd name="connsiteX11746" fmla="*/ 3753242 w 12192000"/>
              <a:gd name="connsiteY11746" fmla="*/ 172116 h 6858000"/>
              <a:gd name="connsiteX11747" fmla="*/ 3762101 w 12192000"/>
              <a:gd name="connsiteY11747" fmla="*/ 170092 h 6858000"/>
              <a:gd name="connsiteX11748" fmla="*/ 3765054 w 12192000"/>
              <a:gd name="connsiteY11748" fmla="*/ 171711 h 6858000"/>
              <a:gd name="connsiteX11749" fmla="*/ 3768007 w 12192000"/>
              <a:gd name="connsiteY11749" fmla="*/ 169688 h 6858000"/>
              <a:gd name="connsiteX11750" fmla="*/ 3775390 w 12192000"/>
              <a:gd name="connsiteY11750" fmla="*/ 172521 h 6858000"/>
              <a:gd name="connsiteX11751" fmla="*/ 3779081 w 12192000"/>
              <a:gd name="connsiteY11751" fmla="*/ 170497 h 6858000"/>
              <a:gd name="connsiteX11752" fmla="*/ 3777604 w 12192000"/>
              <a:gd name="connsiteY11752" fmla="*/ 164426 h 6858000"/>
              <a:gd name="connsiteX11753" fmla="*/ 3777604 w 12192000"/>
              <a:gd name="connsiteY11753" fmla="*/ 158760 h 6858000"/>
              <a:gd name="connsiteX11754" fmla="*/ 3776128 w 12192000"/>
              <a:gd name="connsiteY11754" fmla="*/ 157142 h 6858000"/>
              <a:gd name="connsiteX11755" fmla="*/ 3770222 w 12192000"/>
              <a:gd name="connsiteY11755" fmla="*/ 156737 h 6858000"/>
              <a:gd name="connsiteX11756" fmla="*/ 3766531 w 12192000"/>
              <a:gd name="connsiteY11756" fmla="*/ 159975 h 6858000"/>
              <a:gd name="connsiteX11757" fmla="*/ 3759148 w 12192000"/>
              <a:gd name="connsiteY11757" fmla="*/ 160784 h 6858000"/>
              <a:gd name="connsiteX11758" fmla="*/ 3737001 w 12192000"/>
              <a:gd name="connsiteY11758" fmla="*/ 154713 h 6858000"/>
              <a:gd name="connsiteX11759" fmla="*/ 3728142 w 12192000"/>
              <a:gd name="connsiteY11759" fmla="*/ 153904 h 6858000"/>
              <a:gd name="connsiteX11760" fmla="*/ 3723713 w 12192000"/>
              <a:gd name="connsiteY11760" fmla="*/ 149857 h 6858000"/>
              <a:gd name="connsiteX11761" fmla="*/ 3723713 w 12192000"/>
              <a:gd name="connsiteY11761" fmla="*/ 147024 h 6858000"/>
              <a:gd name="connsiteX11762" fmla="*/ 3733310 w 12192000"/>
              <a:gd name="connsiteY11762" fmla="*/ 147024 h 6858000"/>
              <a:gd name="connsiteX11763" fmla="*/ 3739954 w 12192000"/>
              <a:gd name="connsiteY11763" fmla="*/ 149047 h 6858000"/>
              <a:gd name="connsiteX11764" fmla="*/ 3743645 w 12192000"/>
              <a:gd name="connsiteY11764" fmla="*/ 147024 h 6858000"/>
              <a:gd name="connsiteX11765" fmla="*/ 3740692 w 12192000"/>
              <a:gd name="connsiteY11765" fmla="*/ 144595 h 6858000"/>
              <a:gd name="connsiteX11766" fmla="*/ 3732571 w 12192000"/>
              <a:gd name="connsiteY11766" fmla="*/ 144595 h 6858000"/>
              <a:gd name="connsiteX11767" fmla="*/ 3729618 w 12192000"/>
              <a:gd name="connsiteY11767" fmla="*/ 141358 h 6858000"/>
              <a:gd name="connsiteX11768" fmla="*/ 3730357 w 12192000"/>
              <a:gd name="connsiteY11768" fmla="*/ 137310 h 6858000"/>
              <a:gd name="connsiteX11769" fmla="*/ 3743645 w 12192000"/>
              <a:gd name="connsiteY11769" fmla="*/ 136906 h 6858000"/>
              <a:gd name="connsiteX11770" fmla="*/ 3746598 w 12192000"/>
              <a:gd name="connsiteY11770" fmla="*/ 134073 h 6858000"/>
              <a:gd name="connsiteX11771" fmla="*/ 3756195 w 12192000"/>
              <a:gd name="connsiteY11771" fmla="*/ 134073 h 6858000"/>
              <a:gd name="connsiteX11772" fmla="*/ 3788678 w 12192000"/>
              <a:gd name="connsiteY11772" fmla="*/ 135692 h 6858000"/>
              <a:gd name="connsiteX11773" fmla="*/ 3795322 w 12192000"/>
              <a:gd name="connsiteY11773" fmla="*/ 133668 h 6858000"/>
              <a:gd name="connsiteX11774" fmla="*/ 3807134 w 12192000"/>
              <a:gd name="connsiteY11774" fmla="*/ 135287 h 6858000"/>
              <a:gd name="connsiteX11775" fmla="*/ 3811564 w 12192000"/>
              <a:gd name="connsiteY11775" fmla="*/ 133668 h 6858000"/>
              <a:gd name="connsiteX11776" fmla="*/ 3810825 w 12192000"/>
              <a:gd name="connsiteY11776" fmla="*/ 129621 h 6858000"/>
              <a:gd name="connsiteX11777" fmla="*/ 3799013 w 12192000"/>
              <a:gd name="connsiteY11777" fmla="*/ 125169 h 6858000"/>
              <a:gd name="connsiteX11778" fmla="*/ 3784249 w 12192000"/>
              <a:gd name="connsiteY11778" fmla="*/ 124764 h 6858000"/>
              <a:gd name="connsiteX11779" fmla="*/ 3767269 w 12192000"/>
              <a:gd name="connsiteY11779" fmla="*/ 128812 h 6858000"/>
              <a:gd name="connsiteX11780" fmla="*/ 3757672 w 12192000"/>
              <a:gd name="connsiteY11780" fmla="*/ 129216 h 6858000"/>
              <a:gd name="connsiteX11781" fmla="*/ 3756195 w 12192000"/>
              <a:gd name="connsiteY11781" fmla="*/ 127193 h 6858000"/>
              <a:gd name="connsiteX11782" fmla="*/ 3751028 w 12192000"/>
              <a:gd name="connsiteY11782" fmla="*/ 125574 h 6858000"/>
              <a:gd name="connsiteX11783" fmla="*/ 3740692 w 12192000"/>
              <a:gd name="connsiteY11783" fmla="*/ 128002 h 6858000"/>
              <a:gd name="connsiteX11784" fmla="*/ 3734048 w 12192000"/>
              <a:gd name="connsiteY11784" fmla="*/ 132454 h 6858000"/>
              <a:gd name="connsiteX11785" fmla="*/ 3731833 w 12192000"/>
              <a:gd name="connsiteY11785" fmla="*/ 130835 h 6858000"/>
              <a:gd name="connsiteX11786" fmla="*/ 3732571 w 12192000"/>
              <a:gd name="connsiteY11786" fmla="*/ 124360 h 6858000"/>
              <a:gd name="connsiteX11787" fmla="*/ 3737739 w 12192000"/>
              <a:gd name="connsiteY11787" fmla="*/ 116670 h 6858000"/>
              <a:gd name="connsiteX11788" fmla="*/ 3746598 w 12192000"/>
              <a:gd name="connsiteY11788" fmla="*/ 113028 h 6858000"/>
              <a:gd name="connsiteX11789" fmla="*/ 3753242 w 12192000"/>
              <a:gd name="connsiteY11789" fmla="*/ 108981 h 6858000"/>
              <a:gd name="connsiteX11790" fmla="*/ 3762101 w 12192000"/>
              <a:gd name="connsiteY11790" fmla="*/ 104933 h 6858000"/>
              <a:gd name="connsiteX11791" fmla="*/ 3765792 w 12192000"/>
              <a:gd name="connsiteY11791" fmla="*/ 97649 h 6858000"/>
              <a:gd name="connsiteX11792" fmla="*/ 3773913 w 12192000"/>
              <a:gd name="connsiteY11792" fmla="*/ 91983 h 6858000"/>
              <a:gd name="connsiteX11793" fmla="*/ 3779081 w 12192000"/>
              <a:gd name="connsiteY11793" fmla="*/ 91173 h 6858000"/>
              <a:gd name="connsiteX11794" fmla="*/ 3782034 w 12192000"/>
              <a:gd name="connsiteY11794" fmla="*/ 94006 h 6858000"/>
              <a:gd name="connsiteX11795" fmla="*/ 3790154 w 12192000"/>
              <a:gd name="connsiteY11795" fmla="*/ 93601 h 6858000"/>
              <a:gd name="connsiteX11796" fmla="*/ 3796060 w 12192000"/>
              <a:gd name="connsiteY11796" fmla="*/ 91578 h 6858000"/>
              <a:gd name="connsiteX11797" fmla="*/ 3801966 w 12192000"/>
              <a:gd name="connsiteY11797" fmla="*/ 91578 h 6858000"/>
              <a:gd name="connsiteX11798" fmla="*/ 3804181 w 12192000"/>
              <a:gd name="connsiteY11798" fmla="*/ 94006 h 6858000"/>
              <a:gd name="connsiteX11799" fmla="*/ 3814517 w 12192000"/>
              <a:gd name="connsiteY11799" fmla="*/ 97649 h 6858000"/>
              <a:gd name="connsiteX11800" fmla="*/ 3824114 w 12192000"/>
              <a:gd name="connsiteY11800" fmla="*/ 105338 h 6858000"/>
              <a:gd name="connsiteX11801" fmla="*/ 3832973 w 12192000"/>
              <a:gd name="connsiteY11801" fmla="*/ 104529 h 6858000"/>
              <a:gd name="connsiteX11802" fmla="*/ 3843308 w 12192000"/>
              <a:gd name="connsiteY11802" fmla="*/ 108171 h 6858000"/>
              <a:gd name="connsiteX11803" fmla="*/ 3853643 w 12192000"/>
              <a:gd name="connsiteY11803" fmla="*/ 117884 h 6858000"/>
              <a:gd name="connsiteX11804" fmla="*/ 3863241 w 12192000"/>
              <a:gd name="connsiteY11804" fmla="*/ 123145 h 6858000"/>
              <a:gd name="connsiteX11805" fmla="*/ 3877267 w 12192000"/>
              <a:gd name="connsiteY11805" fmla="*/ 127193 h 6858000"/>
              <a:gd name="connsiteX11806" fmla="*/ 3883173 w 12192000"/>
              <a:gd name="connsiteY11806" fmla="*/ 124360 h 6858000"/>
              <a:gd name="connsiteX11807" fmla="*/ 3887603 w 12192000"/>
              <a:gd name="connsiteY11807" fmla="*/ 124360 h 6858000"/>
              <a:gd name="connsiteX11808" fmla="*/ 3889079 w 12192000"/>
              <a:gd name="connsiteY11808" fmla="*/ 121931 h 6858000"/>
              <a:gd name="connsiteX11809" fmla="*/ 3887603 w 12192000"/>
              <a:gd name="connsiteY11809" fmla="*/ 117480 h 6858000"/>
              <a:gd name="connsiteX11810" fmla="*/ 3879482 w 12192000"/>
              <a:gd name="connsiteY11810" fmla="*/ 119098 h 6858000"/>
              <a:gd name="connsiteX11811" fmla="*/ 3875791 w 12192000"/>
              <a:gd name="connsiteY11811" fmla="*/ 122336 h 6858000"/>
              <a:gd name="connsiteX11812" fmla="*/ 3869147 w 12192000"/>
              <a:gd name="connsiteY11812" fmla="*/ 121122 h 6858000"/>
              <a:gd name="connsiteX11813" fmla="*/ 3858073 w 12192000"/>
              <a:gd name="connsiteY11813" fmla="*/ 114646 h 6858000"/>
              <a:gd name="connsiteX11814" fmla="*/ 3849214 w 12192000"/>
              <a:gd name="connsiteY11814" fmla="*/ 102100 h 6858000"/>
              <a:gd name="connsiteX11815" fmla="*/ 3849214 w 12192000"/>
              <a:gd name="connsiteY11815" fmla="*/ 98863 h 6858000"/>
              <a:gd name="connsiteX11816" fmla="*/ 3854382 w 12192000"/>
              <a:gd name="connsiteY11816" fmla="*/ 98458 h 6858000"/>
              <a:gd name="connsiteX11817" fmla="*/ 3869147 w 12192000"/>
              <a:gd name="connsiteY11817" fmla="*/ 98863 h 6858000"/>
              <a:gd name="connsiteX11818" fmla="*/ 3881697 w 12192000"/>
              <a:gd name="connsiteY11818" fmla="*/ 94411 h 6858000"/>
              <a:gd name="connsiteX11819" fmla="*/ 3886126 w 12192000"/>
              <a:gd name="connsiteY11819" fmla="*/ 89554 h 6858000"/>
              <a:gd name="connsiteX11820" fmla="*/ 3883911 w 12192000"/>
              <a:gd name="connsiteY11820" fmla="*/ 85507 h 6858000"/>
              <a:gd name="connsiteX11821" fmla="*/ 3872100 w 12192000"/>
              <a:gd name="connsiteY11821" fmla="*/ 83079 h 6858000"/>
              <a:gd name="connsiteX11822" fmla="*/ 3867670 w 12192000"/>
              <a:gd name="connsiteY11822" fmla="*/ 84293 h 6858000"/>
              <a:gd name="connsiteX11823" fmla="*/ 3866932 w 12192000"/>
              <a:gd name="connsiteY11823" fmla="*/ 87935 h 6858000"/>
              <a:gd name="connsiteX11824" fmla="*/ 3869885 w 12192000"/>
              <a:gd name="connsiteY11824" fmla="*/ 91173 h 6858000"/>
              <a:gd name="connsiteX11825" fmla="*/ 3867670 w 12192000"/>
              <a:gd name="connsiteY11825" fmla="*/ 92387 h 6858000"/>
              <a:gd name="connsiteX11826" fmla="*/ 3854382 w 12192000"/>
              <a:gd name="connsiteY11826" fmla="*/ 93197 h 6858000"/>
              <a:gd name="connsiteX11827" fmla="*/ 3849214 w 12192000"/>
              <a:gd name="connsiteY11827" fmla="*/ 89554 h 6858000"/>
              <a:gd name="connsiteX11828" fmla="*/ 3846999 w 12192000"/>
              <a:gd name="connsiteY11828" fmla="*/ 83888 h 6858000"/>
              <a:gd name="connsiteX11829" fmla="*/ 3852905 w 12192000"/>
              <a:gd name="connsiteY11829" fmla="*/ 81865 h 6858000"/>
              <a:gd name="connsiteX11830" fmla="*/ 3857335 w 12192000"/>
              <a:gd name="connsiteY11830" fmla="*/ 82674 h 6858000"/>
              <a:gd name="connsiteX11831" fmla="*/ 3859549 w 12192000"/>
              <a:gd name="connsiteY11831" fmla="*/ 79032 h 6858000"/>
              <a:gd name="connsiteX11832" fmla="*/ 3855120 w 12192000"/>
              <a:gd name="connsiteY11832" fmla="*/ 74175 h 6858000"/>
              <a:gd name="connsiteX11833" fmla="*/ 3849952 w 12192000"/>
              <a:gd name="connsiteY11833" fmla="*/ 74175 h 6858000"/>
              <a:gd name="connsiteX11834" fmla="*/ 3848476 w 12192000"/>
              <a:gd name="connsiteY11834" fmla="*/ 76199 h 6858000"/>
              <a:gd name="connsiteX11835" fmla="*/ 3842570 w 12192000"/>
              <a:gd name="connsiteY11835" fmla="*/ 75389 h 6858000"/>
              <a:gd name="connsiteX11836" fmla="*/ 3838140 w 12192000"/>
              <a:gd name="connsiteY11836" fmla="*/ 75389 h 6858000"/>
              <a:gd name="connsiteX11837" fmla="*/ 3838140 w 12192000"/>
              <a:gd name="connsiteY11837" fmla="*/ 79032 h 6858000"/>
              <a:gd name="connsiteX11838" fmla="*/ 3840355 w 12192000"/>
              <a:gd name="connsiteY11838" fmla="*/ 83888 h 6858000"/>
              <a:gd name="connsiteX11839" fmla="*/ 3840355 w 12192000"/>
              <a:gd name="connsiteY11839" fmla="*/ 89959 h 6858000"/>
              <a:gd name="connsiteX11840" fmla="*/ 3835187 w 12192000"/>
              <a:gd name="connsiteY11840" fmla="*/ 95625 h 6858000"/>
              <a:gd name="connsiteX11841" fmla="*/ 3827805 w 12192000"/>
              <a:gd name="connsiteY11841" fmla="*/ 99267 h 6858000"/>
              <a:gd name="connsiteX11842" fmla="*/ 3823375 w 12192000"/>
              <a:gd name="connsiteY11842" fmla="*/ 97244 h 6858000"/>
              <a:gd name="connsiteX11843" fmla="*/ 3813778 w 12192000"/>
              <a:gd name="connsiteY11843" fmla="*/ 86721 h 6858000"/>
              <a:gd name="connsiteX11844" fmla="*/ 3805658 w 12192000"/>
              <a:gd name="connsiteY11844" fmla="*/ 86721 h 6858000"/>
              <a:gd name="connsiteX11845" fmla="*/ 3800490 w 12192000"/>
              <a:gd name="connsiteY11845" fmla="*/ 83484 h 6858000"/>
              <a:gd name="connsiteX11846" fmla="*/ 3799752 w 12192000"/>
              <a:gd name="connsiteY11846" fmla="*/ 79032 h 6858000"/>
              <a:gd name="connsiteX11847" fmla="*/ 3796799 w 12192000"/>
              <a:gd name="connsiteY11847" fmla="*/ 79841 h 6858000"/>
              <a:gd name="connsiteX11848" fmla="*/ 3792369 w 12192000"/>
              <a:gd name="connsiteY11848" fmla="*/ 83888 h 6858000"/>
              <a:gd name="connsiteX11849" fmla="*/ 3780557 w 12192000"/>
              <a:gd name="connsiteY11849" fmla="*/ 85507 h 6858000"/>
              <a:gd name="connsiteX11850" fmla="*/ 3773175 w 12192000"/>
              <a:gd name="connsiteY11850" fmla="*/ 85912 h 6858000"/>
              <a:gd name="connsiteX11851" fmla="*/ 3766531 w 12192000"/>
              <a:gd name="connsiteY11851" fmla="*/ 90364 h 6858000"/>
              <a:gd name="connsiteX11852" fmla="*/ 3756933 w 12192000"/>
              <a:gd name="connsiteY11852" fmla="*/ 100481 h 6858000"/>
              <a:gd name="connsiteX11853" fmla="*/ 3750289 w 12192000"/>
              <a:gd name="connsiteY11853" fmla="*/ 102505 h 6858000"/>
              <a:gd name="connsiteX11854" fmla="*/ 3746598 w 12192000"/>
              <a:gd name="connsiteY11854" fmla="*/ 100481 h 6858000"/>
              <a:gd name="connsiteX11855" fmla="*/ 3746598 w 12192000"/>
              <a:gd name="connsiteY11855" fmla="*/ 96839 h 6858000"/>
              <a:gd name="connsiteX11856" fmla="*/ 3757672 w 12192000"/>
              <a:gd name="connsiteY11856" fmla="*/ 84698 h 6858000"/>
              <a:gd name="connsiteX11857" fmla="*/ 3762101 w 12192000"/>
              <a:gd name="connsiteY11857" fmla="*/ 83079 h 6858000"/>
              <a:gd name="connsiteX11858" fmla="*/ 3765792 w 12192000"/>
              <a:gd name="connsiteY11858" fmla="*/ 79436 h 6858000"/>
              <a:gd name="connsiteX11859" fmla="*/ 3765792 w 12192000"/>
              <a:gd name="connsiteY11859" fmla="*/ 76199 h 6858000"/>
              <a:gd name="connsiteX11860" fmla="*/ 3768745 w 12192000"/>
              <a:gd name="connsiteY11860" fmla="*/ 75389 h 6858000"/>
              <a:gd name="connsiteX11861" fmla="*/ 3773913 w 12192000"/>
              <a:gd name="connsiteY11861" fmla="*/ 70937 h 6858000"/>
              <a:gd name="connsiteX11862" fmla="*/ 3773913 w 12192000"/>
              <a:gd name="connsiteY11862" fmla="*/ 66486 h 6858000"/>
              <a:gd name="connsiteX11863" fmla="*/ 3776866 w 12192000"/>
              <a:gd name="connsiteY11863" fmla="*/ 61224 h 6858000"/>
              <a:gd name="connsiteX11864" fmla="*/ 3780557 w 12192000"/>
              <a:gd name="connsiteY11864" fmla="*/ 61629 h 6858000"/>
              <a:gd name="connsiteX11865" fmla="*/ 3788678 w 12192000"/>
              <a:gd name="connsiteY11865" fmla="*/ 66890 h 6858000"/>
              <a:gd name="connsiteX11866" fmla="*/ 3798275 w 12192000"/>
              <a:gd name="connsiteY11866" fmla="*/ 70937 h 6858000"/>
              <a:gd name="connsiteX11867" fmla="*/ 3812302 w 12192000"/>
              <a:gd name="connsiteY11867" fmla="*/ 70937 h 6858000"/>
              <a:gd name="connsiteX11868" fmla="*/ 3810825 w 12192000"/>
              <a:gd name="connsiteY11868" fmla="*/ 67700 h 6858000"/>
              <a:gd name="connsiteX11869" fmla="*/ 3804181 w 12192000"/>
              <a:gd name="connsiteY11869" fmla="*/ 66081 h 6858000"/>
              <a:gd name="connsiteX11870" fmla="*/ 3799752 w 12192000"/>
              <a:gd name="connsiteY11870" fmla="*/ 66486 h 6858000"/>
              <a:gd name="connsiteX11871" fmla="*/ 3793846 w 12192000"/>
              <a:gd name="connsiteY11871" fmla="*/ 62843 h 6858000"/>
              <a:gd name="connsiteX11872" fmla="*/ 3782034 w 12192000"/>
              <a:gd name="connsiteY11872" fmla="*/ 52320 h 6858000"/>
              <a:gd name="connsiteX11873" fmla="*/ 3779819 w 12192000"/>
              <a:gd name="connsiteY11873" fmla="*/ 45845 h 6858000"/>
              <a:gd name="connsiteX11874" fmla="*/ 3773913 w 12192000"/>
              <a:gd name="connsiteY11874" fmla="*/ 43417 h 6858000"/>
              <a:gd name="connsiteX11875" fmla="*/ 3773175 w 12192000"/>
              <a:gd name="connsiteY11875" fmla="*/ 39774 h 6858000"/>
              <a:gd name="connsiteX11876" fmla="*/ 3776866 w 12192000"/>
              <a:gd name="connsiteY11876" fmla="*/ 38155 h 6858000"/>
              <a:gd name="connsiteX11877" fmla="*/ 3787940 w 12192000"/>
              <a:gd name="connsiteY11877" fmla="*/ 41393 h 6858000"/>
              <a:gd name="connsiteX11878" fmla="*/ 3797537 w 12192000"/>
              <a:gd name="connsiteY11878" fmla="*/ 52320 h 6858000"/>
              <a:gd name="connsiteX11879" fmla="*/ 3806396 w 12192000"/>
              <a:gd name="connsiteY11879" fmla="*/ 60010 h 6858000"/>
              <a:gd name="connsiteX11880" fmla="*/ 3807872 w 12192000"/>
              <a:gd name="connsiteY11880" fmla="*/ 57582 h 6858000"/>
              <a:gd name="connsiteX11881" fmla="*/ 3804919 w 12192000"/>
              <a:gd name="connsiteY11881" fmla="*/ 51916 h 6858000"/>
              <a:gd name="connsiteX11882" fmla="*/ 3801966 w 12192000"/>
              <a:gd name="connsiteY11882" fmla="*/ 44226 h 6858000"/>
              <a:gd name="connsiteX11883" fmla="*/ 3804919 w 12192000"/>
              <a:gd name="connsiteY11883" fmla="*/ 45036 h 6858000"/>
              <a:gd name="connsiteX11884" fmla="*/ 3810087 w 12192000"/>
              <a:gd name="connsiteY11884" fmla="*/ 50702 h 6858000"/>
              <a:gd name="connsiteX11885" fmla="*/ 3813040 w 12192000"/>
              <a:gd name="connsiteY11885" fmla="*/ 56368 h 6858000"/>
              <a:gd name="connsiteX11886" fmla="*/ 3830020 w 12192000"/>
              <a:gd name="connsiteY11886" fmla="*/ 65676 h 6858000"/>
              <a:gd name="connsiteX11887" fmla="*/ 3836664 w 12192000"/>
              <a:gd name="connsiteY11887" fmla="*/ 64462 h 6858000"/>
              <a:gd name="connsiteX11888" fmla="*/ 3840355 w 12192000"/>
              <a:gd name="connsiteY11888" fmla="*/ 62438 h 6858000"/>
              <a:gd name="connsiteX11889" fmla="*/ 3849952 w 12192000"/>
              <a:gd name="connsiteY11889" fmla="*/ 62034 h 6858000"/>
              <a:gd name="connsiteX11890" fmla="*/ 3854382 w 12192000"/>
              <a:gd name="connsiteY11890" fmla="*/ 66081 h 6858000"/>
              <a:gd name="connsiteX11891" fmla="*/ 3864717 w 12192000"/>
              <a:gd name="connsiteY11891" fmla="*/ 72152 h 6858000"/>
              <a:gd name="connsiteX11892" fmla="*/ 3872838 w 12192000"/>
              <a:gd name="connsiteY11892" fmla="*/ 75389 h 6858000"/>
              <a:gd name="connsiteX11893" fmla="*/ 3874314 w 12192000"/>
              <a:gd name="connsiteY11893" fmla="*/ 77817 h 6858000"/>
              <a:gd name="connsiteX11894" fmla="*/ 3881697 w 12192000"/>
              <a:gd name="connsiteY11894" fmla="*/ 77817 h 6858000"/>
              <a:gd name="connsiteX11895" fmla="*/ 3880958 w 12192000"/>
              <a:gd name="connsiteY11895" fmla="*/ 74984 h 6858000"/>
              <a:gd name="connsiteX11896" fmla="*/ 3872838 w 12192000"/>
              <a:gd name="connsiteY11896" fmla="*/ 67700 h 6858000"/>
              <a:gd name="connsiteX11897" fmla="*/ 3852905 w 12192000"/>
              <a:gd name="connsiteY11897" fmla="*/ 53130 h 6858000"/>
              <a:gd name="connsiteX11898" fmla="*/ 3851429 w 12192000"/>
              <a:gd name="connsiteY11898" fmla="*/ 48678 h 6858000"/>
              <a:gd name="connsiteX11899" fmla="*/ 3852167 w 12192000"/>
              <a:gd name="connsiteY11899" fmla="*/ 45440 h 6858000"/>
              <a:gd name="connsiteX11900" fmla="*/ 3863241 w 12192000"/>
              <a:gd name="connsiteY11900" fmla="*/ 41798 h 6858000"/>
              <a:gd name="connsiteX11901" fmla="*/ 3864717 w 12192000"/>
              <a:gd name="connsiteY11901" fmla="*/ 36537 h 6858000"/>
              <a:gd name="connsiteX11902" fmla="*/ 3867670 w 12192000"/>
              <a:gd name="connsiteY11902" fmla="*/ 30466 h 6858000"/>
              <a:gd name="connsiteX11903" fmla="*/ 3871361 w 12192000"/>
              <a:gd name="connsiteY11903" fmla="*/ 28442 h 6858000"/>
              <a:gd name="connsiteX11904" fmla="*/ 3871361 w 12192000"/>
              <a:gd name="connsiteY11904" fmla="*/ 26419 h 6858000"/>
              <a:gd name="connsiteX11905" fmla="*/ 3864717 w 12192000"/>
              <a:gd name="connsiteY11905" fmla="*/ 25609 h 6858000"/>
              <a:gd name="connsiteX11906" fmla="*/ 3858811 w 12192000"/>
              <a:gd name="connsiteY11906" fmla="*/ 28038 h 6858000"/>
              <a:gd name="connsiteX11907" fmla="*/ 3845523 w 12192000"/>
              <a:gd name="connsiteY11907" fmla="*/ 28038 h 6858000"/>
              <a:gd name="connsiteX11908" fmla="*/ 3841832 w 12192000"/>
              <a:gd name="connsiteY11908" fmla="*/ 31275 h 6858000"/>
              <a:gd name="connsiteX11909" fmla="*/ 3844046 w 12192000"/>
              <a:gd name="connsiteY11909" fmla="*/ 34108 h 6858000"/>
              <a:gd name="connsiteX11910" fmla="*/ 3851429 w 12192000"/>
              <a:gd name="connsiteY11910" fmla="*/ 38965 h 6858000"/>
              <a:gd name="connsiteX11911" fmla="*/ 3848476 w 12192000"/>
              <a:gd name="connsiteY11911" fmla="*/ 42203 h 6858000"/>
              <a:gd name="connsiteX11912" fmla="*/ 3836664 w 12192000"/>
              <a:gd name="connsiteY11912" fmla="*/ 42203 h 6858000"/>
              <a:gd name="connsiteX11913" fmla="*/ 3832973 w 12192000"/>
              <a:gd name="connsiteY11913" fmla="*/ 43417 h 6858000"/>
              <a:gd name="connsiteX11914" fmla="*/ 3825590 w 12192000"/>
              <a:gd name="connsiteY11914" fmla="*/ 41798 h 6858000"/>
              <a:gd name="connsiteX11915" fmla="*/ 3816731 w 12192000"/>
              <a:gd name="connsiteY11915" fmla="*/ 44226 h 6858000"/>
              <a:gd name="connsiteX11916" fmla="*/ 3812302 w 12192000"/>
              <a:gd name="connsiteY11916" fmla="*/ 38155 h 6858000"/>
              <a:gd name="connsiteX11917" fmla="*/ 3804919 w 12192000"/>
              <a:gd name="connsiteY11917" fmla="*/ 35727 h 6858000"/>
              <a:gd name="connsiteX11918" fmla="*/ 3803443 w 12192000"/>
              <a:gd name="connsiteY11918" fmla="*/ 31680 h 6858000"/>
              <a:gd name="connsiteX11919" fmla="*/ 3807872 w 12192000"/>
              <a:gd name="connsiteY11919" fmla="*/ 28847 h 6858000"/>
              <a:gd name="connsiteX11920" fmla="*/ 3812302 w 12192000"/>
              <a:gd name="connsiteY11920" fmla="*/ 25205 h 6858000"/>
              <a:gd name="connsiteX11921" fmla="*/ 3807134 w 12192000"/>
              <a:gd name="connsiteY11921" fmla="*/ 25205 h 6858000"/>
              <a:gd name="connsiteX11922" fmla="*/ 3797537 w 12192000"/>
              <a:gd name="connsiteY11922" fmla="*/ 27228 h 6858000"/>
              <a:gd name="connsiteX11923" fmla="*/ 3795322 w 12192000"/>
              <a:gd name="connsiteY11923" fmla="*/ 25205 h 6858000"/>
              <a:gd name="connsiteX11924" fmla="*/ 3807134 w 12192000"/>
              <a:gd name="connsiteY11924" fmla="*/ 22372 h 6858000"/>
              <a:gd name="connsiteX11925" fmla="*/ 3820422 w 12192000"/>
              <a:gd name="connsiteY11925" fmla="*/ 17110 h 6858000"/>
              <a:gd name="connsiteX11926" fmla="*/ 3826328 w 12192000"/>
              <a:gd name="connsiteY11926" fmla="*/ 13873 h 6858000"/>
              <a:gd name="connsiteX11927" fmla="*/ 3837402 w 12192000"/>
              <a:gd name="connsiteY11927" fmla="*/ 14682 h 6858000"/>
              <a:gd name="connsiteX11928" fmla="*/ 3840355 w 12192000"/>
              <a:gd name="connsiteY11928" fmla="*/ 17110 h 6858000"/>
              <a:gd name="connsiteX11929" fmla="*/ 3848476 w 12192000"/>
              <a:gd name="connsiteY11929" fmla="*/ 15896 h 6858000"/>
              <a:gd name="connsiteX11930" fmla="*/ 3857335 w 12192000"/>
              <a:gd name="connsiteY11930" fmla="*/ 15896 h 6858000"/>
              <a:gd name="connsiteX11931" fmla="*/ 3868408 w 12192000"/>
              <a:gd name="connsiteY11931" fmla="*/ 17110 h 6858000"/>
              <a:gd name="connsiteX11932" fmla="*/ 3868408 w 12192000"/>
              <a:gd name="connsiteY11932" fmla="*/ 12254 h 6858000"/>
              <a:gd name="connsiteX11933" fmla="*/ 3872838 w 12192000"/>
              <a:gd name="connsiteY11933" fmla="*/ 9826 h 6858000"/>
              <a:gd name="connsiteX11934" fmla="*/ 3876529 w 12192000"/>
              <a:gd name="connsiteY11934" fmla="*/ 6183 h 6858000"/>
              <a:gd name="connsiteX11935" fmla="*/ 3883173 w 12192000"/>
              <a:gd name="connsiteY11935" fmla="*/ 2136 h 6858000"/>
              <a:gd name="connsiteX11936" fmla="*/ 3871047 w 12192000"/>
              <a:gd name="connsiteY11936" fmla="*/ 0 h 6858000"/>
              <a:gd name="connsiteX11937" fmla="*/ 3878422 w 12192000"/>
              <a:gd name="connsiteY11937" fmla="*/ 0 h 6858000"/>
              <a:gd name="connsiteX11938" fmla="*/ 3875791 w 12192000"/>
              <a:gd name="connsiteY11938" fmla="*/ 1731 h 6858000"/>
              <a:gd name="connsiteX11939" fmla="*/ 3872100 w 12192000"/>
              <a:gd name="connsiteY11939" fmla="*/ 1731 h 6858000"/>
              <a:gd name="connsiteX11940" fmla="*/ 2994888 w 12192000"/>
              <a:gd name="connsiteY11940" fmla="*/ 0 h 6858000"/>
              <a:gd name="connsiteX11941" fmla="*/ 3250109 w 12192000"/>
              <a:gd name="connsiteY11941" fmla="*/ 0 h 6858000"/>
              <a:gd name="connsiteX11942" fmla="*/ 3251236 w 12192000"/>
              <a:gd name="connsiteY11942" fmla="*/ 1731 h 6858000"/>
              <a:gd name="connsiteX11943" fmla="*/ 3248283 w 12192000"/>
              <a:gd name="connsiteY11943" fmla="*/ 6588 h 6858000"/>
              <a:gd name="connsiteX11944" fmla="*/ 3243854 w 12192000"/>
              <a:gd name="connsiteY11944" fmla="*/ 16706 h 6858000"/>
              <a:gd name="connsiteX11945" fmla="*/ 3244592 w 12192000"/>
              <a:gd name="connsiteY11945" fmla="*/ 22372 h 6858000"/>
              <a:gd name="connsiteX11946" fmla="*/ 3248283 w 12192000"/>
              <a:gd name="connsiteY11946" fmla="*/ 19943 h 6858000"/>
              <a:gd name="connsiteX11947" fmla="*/ 3249022 w 12192000"/>
              <a:gd name="connsiteY11947" fmla="*/ 13468 h 6858000"/>
              <a:gd name="connsiteX11948" fmla="*/ 3255666 w 12192000"/>
              <a:gd name="connsiteY11948" fmla="*/ 7397 h 6858000"/>
              <a:gd name="connsiteX11949" fmla="*/ 3262310 w 12192000"/>
              <a:gd name="connsiteY11949" fmla="*/ 6588 h 6858000"/>
              <a:gd name="connsiteX11950" fmla="*/ 3263787 w 12192000"/>
              <a:gd name="connsiteY11950" fmla="*/ 13468 h 6858000"/>
              <a:gd name="connsiteX11951" fmla="*/ 3260095 w 12192000"/>
              <a:gd name="connsiteY11951" fmla="*/ 18325 h 6858000"/>
              <a:gd name="connsiteX11952" fmla="*/ 3251236 w 12192000"/>
              <a:gd name="connsiteY11952" fmla="*/ 32894 h 6858000"/>
              <a:gd name="connsiteX11953" fmla="*/ 3246807 w 12192000"/>
              <a:gd name="connsiteY11953" fmla="*/ 41393 h 6858000"/>
              <a:gd name="connsiteX11954" fmla="*/ 3246807 w 12192000"/>
              <a:gd name="connsiteY11954" fmla="*/ 47464 h 6858000"/>
              <a:gd name="connsiteX11955" fmla="*/ 3251236 w 12192000"/>
              <a:gd name="connsiteY11955" fmla="*/ 45036 h 6858000"/>
              <a:gd name="connsiteX11956" fmla="*/ 3258619 w 12192000"/>
              <a:gd name="connsiteY11956" fmla="*/ 34108 h 6858000"/>
              <a:gd name="connsiteX11957" fmla="*/ 3258619 w 12192000"/>
              <a:gd name="connsiteY11957" fmla="*/ 28847 h 6858000"/>
              <a:gd name="connsiteX11958" fmla="*/ 3263048 w 12192000"/>
              <a:gd name="connsiteY11958" fmla="*/ 23181 h 6858000"/>
              <a:gd name="connsiteX11959" fmla="*/ 3271907 w 12192000"/>
              <a:gd name="connsiteY11959" fmla="*/ 19134 h 6858000"/>
              <a:gd name="connsiteX11960" fmla="*/ 3271169 w 12192000"/>
              <a:gd name="connsiteY11960" fmla="*/ 16706 h 6858000"/>
              <a:gd name="connsiteX11961" fmla="*/ 3274860 w 12192000"/>
              <a:gd name="connsiteY11961" fmla="*/ 10635 h 6858000"/>
              <a:gd name="connsiteX11962" fmla="*/ 3282243 w 12192000"/>
              <a:gd name="connsiteY11962" fmla="*/ 5778 h 6858000"/>
              <a:gd name="connsiteX11963" fmla="*/ 3284457 w 12192000"/>
              <a:gd name="connsiteY11963" fmla="*/ 7802 h 6858000"/>
              <a:gd name="connsiteX11964" fmla="*/ 3281504 w 12192000"/>
              <a:gd name="connsiteY11964" fmla="*/ 14277 h 6858000"/>
              <a:gd name="connsiteX11965" fmla="*/ 3272646 w 12192000"/>
              <a:gd name="connsiteY11965" fmla="*/ 25609 h 6858000"/>
              <a:gd name="connsiteX11966" fmla="*/ 3268216 w 12192000"/>
              <a:gd name="connsiteY11966" fmla="*/ 32085 h 6858000"/>
              <a:gd name="connsiteX11967" fmla="*/ 3268216 w 12192000"/>
              <a:gd name="connsiteY11967" fmla="*/ 40179 h 6858000"/>
              <a:gd name="connsiteX11968" fmla="*/ 3269693 w 12192000"/>
              <a:gd name="connsiteY11968" fmla="*/ 48678 h 6858000"/>
              <a:gd name="connsiteX11969" fmla="*/ 3273384 w 12192000"/>
              <a:gd name="connsiteY11969" fmla="*/ 45845 h 6858000"/>
              <a:gd name="connsiteX11970" fmla="*/ 3272646 w 12192000"/>
              <a:gd name="connsiteY11970" fmla="*/ 40584 h 6858000"/>
              <a:gd name="connsiteX11971" fmla="*/ 3273384 w 12192000"/>
              <a:gd name="connsiteY11971" fmla="*/ 32490 h 6858000"/>
              <a:gd name="connsiteX11972" fmla="*/ 3280028 w 12192000"/>
              <a:gd name="connsiteY11972" fmla="*/ 27228 h 6858000"/>
              <a:gd name="connsiteX11973" fmla="*/ 3285196 w 12192000"/>
              <a:gd name="connsiteY11973" fmla="*/ 20753 h 6858000"/>
              <a:gd name="connsiteX11974" fmla="*/ 3297008 w 12192000"/>
              <a:gd name="connsiteY11974" fmla="*/ 12254 h 6858000"/>
              <a:gd name="connsiteX11975" fmla="*/ 3304390 w 12192000"/>
              <a:gd name="connsiteY11975" fmla="*/ 6588 h 6858000"/>
              <a:gd name="connsiteX11976" fmla="*/ 3306605 w 12192000"/>
              <a:gd name="connsiteY11976" fmla="*/ 9826 h 6858000"/>
              <a:gd name="connsiteX11977" fmla="*/ 3305867 w 12192000"/>
              <a:gd name="connsiteY11977" fmla="*/ 19943 h 6858000"/>
              <a:gd name="connsiteX11978" fmla="*/ 3301437 w 12192000"/>
              <a:gd name="connsiteY11978" fmla="*/ 23990 h 6858000"/>
              <a:gd name="connsiteX11979" fmla="*/ 3290363 w 12192000"/>
              <a:gd name="connsiteY11979" fmla="*/ 26419 h 6858000"/>
              <a:gd name="connsiteX11980" fmla="*/ 3289625 w 12192000"/>
              <a:gd name="connsiteY11980" fmla="*/ 33704 h 6858000"/>
              <a:gd name="connsiteX11981" fmla="*/ 3285934 w 12192000"/>
              <a:gd name="connsiteY11981" fmla="*/ 40988 h 6858000"/>
              <a:gd name="connsiteX11982" fmla="*/ 3288887 w 12192000"/>
              <a:gd name="connsiteY11982" fmla="*/ 42607 h 6858000"/>
              <a:gd name="connsiteX11983" fmla="*/ 3291840 w 12192000"/>
              <a:gd name="connsiteY11983" fmla="*/ 39774 h 6858000"/>
              <a:gd name="connsiteX11984" fmla="*/ 3296269 w 12192000"/>
              <a:gd name="connsiteY11984" fmla="*/ 42607 h 6858000"/>
              <a:gd name="connsiteX11985" fmla="*/ 3301437 w 12192000"/>
              <a:gd name="connsiteY11985" fmla="*/ 38965 h 6858000"/>
              <a:gd name="connsiteX11986" fmla="*/ 3312511 w 12192000"/>
              <a:gd name="connsiteY11986" fmla="*/ 35727 h 6858000"/>
              <a:gd name="connsiteX11987" fmla="*/ 3315464 w 12192000"/>
              <a:gd name="connsiteY11987" fmla="*/ 40584 h 6858000"/>
              <a:gd name="connsiteX11988" fmla="*/ 3318417 w 12192000"/>
              <a:gd name="connsiteY11988" fmla="*/ 51511 h 6858000"/>
              <a:gd name="connsiteX11989" fmla="*/ 3318417 w 12192000"/>
              <a:gd name="connsiteY11989" fmla="*/ 56772 h 6858000"/>
              <a:gd name="connsiteX11990" fmla="*/ 3310296 w 12192000"/>
              <a:gd name="connsiteY11990" fmla="*/ 60010 h 6858000"/>
              <a:gd name="connsiteX11991" fmla="*/ 3311034 w 12192000"/>
              <a:gd name="connsiteY11991" fmla="*/ 62438 h 6858000"/>
              <a:gd name="connsiteX11992" fmla="*/ 3316202 w 12192000"/>
              <a:gd name="connsiteY11992" fmla="*/ 63652 h 6858000"/>
              <a:gd name="connsiteX11993" fmla="*/ 3320631 w 12192000"/>
              <a:gd name="connsiteY11993" fmla="*/ 70937 h 6858000"/>
              <a:gd name="connsiteX11994" fmla="*/ 3313987 w 12192000"/>
              <a:gd name="connsiteY11994" fmla="*/ 73366 h 6858000"/>
              <a:gd name="connsiteX11995" fmla="*/ 3308081 w 12192000"/>
              <a:gd name="connsiteY11995" fmla="*/ 72152 h 6858000"/>
              <a:gd name="connsiteX11996" fmla="*/ 3313987 w 12192000"/>
              <a:gd name="connsiteY11996" fmla="*/ 75794 h 6858000"/>
              <a:gd name="connsiteX11997" fmla="*/ 3322108 w 12192000"/>
              <a:gd name="connsiteY11997" fmla="*/ 79032 h 6858000"/>
              <a:gd name="connsiteX11998" fmla="*/ 3302914 w 12192000"/>
              <a:gd name="connsiteY11998" fmla="*/ 83079 h 6858000"/>
              <a:gd name="connsiteX11999" fmla="*/ 3293316 w 12192000"/>
              <a:gd name="connsiteY11999" fmla="*/ 82269 h 6858000"/>
              <a:gd name="connsiteX12000" fmla="*/ 3298484 w 12192000"/>
              <a:gd name="connsiteY12000" fmla="*/ 86721 h 6858000"/>
              <a:gd name="connsiteX12001" fmla="*/ 3307343 w 12192000"/>
              <a:gd name="connsiteY12001" fmla="*/ 85912 h 6858000"/>
              <a:gd name="connsiteX12002" fmla="*/ 3320631 w 12192000"/>
              <a:gd name="connsiteY12002" fmla="*/ 88745 h 6858000"/>
              <a:gd name="connsiteX12003" fmla="*/ 3324323 w 12192000"/>
              <a:gd name="connsiteY12003" fmla="*/ 84698 h 6858000"/>
              <a:gd name="connsiteX12004" fmla="*/ 3333182 w 12192000"/>
              <a:gd name="connsiteY12004" fmla="*/ 83079 h 6858000"/>
              <a:gd name="connsiteX12005" fmla="*/ 3335396 w 12192000"/>
              <a:gd name="connsiteY12005" fmla="*/ 83888 h 6858000"/>
              <a:gd name="connsiteX12006" fmla="*/ 3328014 w 12192000"/>
              <a:gd name="connsiteY12006" fmla="*/ 92792 h 6858000"/>
              <a:gd name="connsiteX12007" fmla="*/ 3324323 w 12192000"/>
              <a:gd name="connsiteY12007" fmla="*/ 101696 h 6858000"/>
              <a:gd name="connsiteX12008" fmla="*/ 3333182 w 12192000"/>
              <a:gd name="connsiteY12008" fmla="*/ 93601 h 6858000"/>
              <a:gd name="connsiteX12009" fmla="*/ 3340564 w 12192000"/>
              <a:gd name="connsiteY12009" fmla="*/ 91173 h 6858000"/>
              <a:gd name="connsiteX12010" fmla="*/ 3346470 w 12192000"/>
              <a:gd name="connsiteY12010" fmla="*/ 85507 h 6858000"/>
              <a:gd name="connsiteX12011" fmla="*/ 3355329 w 12192000"/>
              <a:gd name="connsiteY12011" fmla="*/ 79032 h 6858000"/>
              <a:gd name="connsiteX12012" fmla="*/ 3362711 w 12192000"/>
              <a:gd name="connsiteY12012" fmla="*/ 81055 h 6858000"/>
              <a:gd name="connsiteX12013" fmla="*/ 3361235 w 12192000"/>
              <a:gd name="connsiteY12013" fmla="*/ 85507 h 6858000"/>
              <a:gd name="connsiteX12014" fmla="*/ 3355329 w 12192000"/>
              <a:gd name="connsiteY12014" fmla="*/ 91173 h 6858000"/>
              <a:gd name="connsiteX12015" fmla="*/ 3351638 w 12192000"/>
              <a:gd name="connsiteY12015" fmla="*/ 91578 h 6858000"/>
              <a:gd name="connsiteX12016" fmla="*/ 3347208 w 12192000"/>
              <a:gd name="connsiteY12016" fmla="*/ 98863 h 6858000"/>
              <a:gd name="connsiteX12017" fmla="*/ 3342779 w 12192000"/>
              <a:gd name="connsiteY12017" fmla="*/ 107766 h 6858000"/>
              <a:gd name="connsiteX12018" fmla="*/ 3331705 w 12192000"/>
              <a:gd name="connsiteY12018" fmla="*/ 111813 h 6858000"/>
              <a:gd name="connsiteX12019" fmla="*/ 3326537 w 12192000"/>
              <a:gd name="connsiteY12019" fmla="*/ 119503 h 6858000"/>
              <a:gd name="connsiteX12020" fmla="*/ 3327276 w 12192000"/>
              <a:gd name="connsiteY12020" fmla="*/ 125169 h 6858000"/>
              <a:gd name="connsiteX12021" fmla="*/ 3333182 w 12192000"/>
              <a:gd name="connsiteY12021" fmla="*/ 125978 h 6858000"/>
              <a:gd name="connsiteX12022" fmla="*/ 3339826 w 12192000"/>
              <a:gd name="connsiteY12022" fmla="*/ 119098 h 6858000"/>
              <a:gd name="connsiteX12023" fmla="*/ 3339826 w 12192000"/>
              <a:gd name="connsiteY12023" fmla="*/ 115456 h 6858000"/>
              <a:gd name="connsiteX12024" fmla="*/ 3350161 w 12192000"/>
              <a:gd name="connsiteY12024" fmla="*/ 104529 h 6858000"/>
              <a:gd name="connsiteX12025" fmla="*/ 3358282 w 12192000"/>
              <a:gd name="connsiteY12025" fmla="*/ 101696 h 6858000"/>
              <a:gd name="connsiteX12026" fmla="*/ 3357544 w 12192000"/>
              <a:gd name="connsiteY12026" fmla="*/ 107766 h 6858000"/>
              <a:gd name="connsiteX12027" fmla="*/ 3351638 w 12192000"/>
              <a:gd name="connsiteY12027" fmla="*/ 117884 h 6858000"/>
              <a:gd name="connsiteX12028" fmla="*/ 3350161 w 12192000"/>
              <a:gd name="connsiteY12028" fmla="*/ 127597 h 6858000"/>
              <a:gd name="connsiteX12029" fmla="*/ 3347208 w 12192000"/>
              <a:gd name="connsiteY12029" fmla="*/ 133668 h 6858000"/>
              <a:gd name="connsiteX12030" fmla="*/ 3352376 w 12192000"/>
              <a:gd name="connsiteY12030" fmla="*/ 129621 h 6858000"/>
              <a:gd name="connsiteX12031" fmla="*/ 3359758 w 12192000"/>
              <a:gd name="connsiteY12031" fmla="*/ 118694 h 6858000"/>
              <a:gd name="connsiteX12032" fmla="*/ 3359758 w 12192000"/>
              <a:gd name="connsiteY12032" fmla="*/ 113028 h 6858000"/>
              <a:gd name="connsiteX12033" fmla="*/ 3363450 w 12192000"/>
              <a:gd name="connsiteY12033" fmla="*/ 111409 h 6858000"/>
              <a:gd name="connsiteX12034" fmla="*/ 3366402 w 12192000"/>
              <a:gd name="connsiteY12034" fmla="*/ 113432 h 6858000"/>
              <a:gd name="connsiteX12035" fmla="*/ 3367141 w 12192000"/>
              <a:gd name="connsiteY12035" fmla="*/ 125978 h 6858000"/>
              <a:gd name="connsiteX12036" fmla="*/ 3372308 w 12192000"/>
              <a:gd name="connsiteY12036" fmla="*/ 129621 h 6858000"/>
              <a:gd name="connsiteX12037" fmla="*/ 3376000 w 12192000"/>
              <a:gd name="connsiteY12037" fmla="*/ 129621 h 6858000"/>
              <a:gd name="connsiteX12038" fmla="*/ 3374523 w 12192000"/>
              <a:gd name="connsiteY12038" fmla="*/ 119908 h 6858000"/>
              <a:gd name="connsiteX12039" fmla="*/ 3378214 w 12192000"/>
              <a:gd name="connsiteY12039" fmla="*/ 114242 h 6858000"/>
              <a:gd name="connsiteX12040" fmla="*/ 3390026 w 12192000"/>
              <a:gd name="connsiteY12040" fmla="*/ 108171 h 6858000"/>
              <a:gd name="connsiteX12041" fmla="*/ 3392241 w 12192000"/>
              <a:gd name="connsiteY12041" fmla="*/ 111409 h 6858000"/>
              <a:gd name="connsiteX12042" fmla="*/ 3388550 w 12192000"/>
              <a:gd name="connsiteY12042" fmla="*/ 116670 h 6858000"/>
              <a:gd name="connsiteX12043" fmla="*/ 3390765 w 12192000"/>
              <a:gd name="connsiteY12043" fmla="*/ 117480 h 6858000"/>
              <a:gd name="connsiteX12044" fmla="*/ 3398885 w 12192000"/>
              <a:gd name="connsiteY12044" fmla="*/ 117075 h 6858000"/>
              <a:gd name="connsiteX12045" fmla="*/ 3404053 w 12192000"/>
              <a:gd name="connsiteY12045" fmla="*/ 122741 h 6858000"/>
              <a:gd name="connsiteX12046" fmla="*/ 3400362 w 12192000"/>
              <a:gd name="connsiteY12046" fmla="*/ 132049 h 6858000"/>
              <a:gd name="connsiteX12047" fmla="*/ 3408482 w 12192000"/>
              <a:gd name="connsiteY12047" fmla="*/ 131240 h 6858000"/>
              <a:gd name="connsiteX12048" fmla="*/ 3411435 w 12192000"/>
              <a:gd name="connsiteY12048" fmla="*/ 135287 h 6858000"/>
              <a:gd name="connsiteX12049" fmla="*/ 3412174 w 12192000"/>
              <a:gd name="connsiteY12049" fmla="*/ 141358 h 6858000"/>
              <a:gd name="connsiteX12050" fmla="*/ 3418080 w 12192000"/>
              <a:gd name="connsiteY12050" fmla="*/ 146214 h 6858000"/>
              <a:gd name="connsiteX12051" fmla="*/ 3419556 w 12192000"/>
              <a:gd name="connsiteY12051" fmla="*/ 151475 h 6858000"/>
              <a:gd name="connsiteX12052" fmla="*/ 3416603 w 12192000"/>
              <a:gd name="connsiteY12052" fmla="*/ 154309 h 6858000"/>
              <a:gd name="connsiteX12053" fmla="*/ 3412912 w 12192000"/>
              <a:gd name="connsiteY12053" fmla="*/ 157142 h 6858000"/>
              <a:gd name="connsiteX12054" fmla="*/ 3402576 w 12192000"/>
              <a:gd name="connsiteY12054" fmla="*/ 157142 h 6858000"/>
              <a:gd name="connsiteX12055" fmla="*/ 3403315 w 12192000"/>
              <a:gd name="connsiteY12055" fmla="*/ 151475 h 6858000"/>
              <a:gd name="connsiteX12056" fmla="*/ 3398885 w 12192000"/>
              <a:gd name="connsiteY12056" fmla="*/ 145405 h 6858000"/>
              <a:gd name="connsiteX12057" fmla="*/ 3393718 w 12192000"/>
              <a:gd name="connsiteY12057" fmla="*/ 142977 h 6858000"/>
              <a:gd name="connsiteX12058" fmla="*/ 3390765 w 12192000"/>
              <a:gd name="connsiteY12058" fmla="*/ 140548 h 6858000"/>
              <a:gd name="connsiteX12059" fmla="*/ 3386335 w 12192000"/>
              <a:gd name="connsiteY12059" fmla="*/ 144191 h 6858000"/>
              <a:gd name="connsiteX12060" fmla="*/ 3381167 w 12192000"/>
              <a:gd name="connsiteY12060" fmla="*/ 150666 h 6858000"/>
              <a:gd name="connsiteX12061" fmla="*/ 3387073 w 12192000"/>
              <a:gd name="connsiteY12061" fmla="*/ 147833 h 6858000"/>
              <a:gd name="connsiteX12062" fmla="*/ 3392241 w 12192000"/>
              <a:gd name="connsiteY12062" fmla="*/ 149047 h 6858000"/>
              <a:gd name="connsiteX12063" fmla="*/ 3395194 w 12192000"/>
              <a:gd name="connsiteY12063" fmla="*/ 152690 h 6858000"/>
              <a:gd name="connsiteX12064" fmla="*/ 3392241 w 12192000"/>
              <a:gd name="connsiteY12064" fmla="*/ 154713 h 6858000"/>
              <a:gd name="connsiteX12065" fmla="*/ 3396670 w 12192000"/>
              <a:gd name="connsiteY12065" fmla="*/ 156737 h 6858000"/>
              <a:gd name="connsiteX12066" fmla="*/ 3398885 w 12192000"/>
              <a:gd name="connsiteY12066" fmla="*/ 161593 h 6858000"/>
              <a:gd name="connsiteX12067" fmla="*/ 3394456 w 12192000"/>
              <a:gd name="connsiteY12067" fmla="*/ 163212 h 6858000"/>
              <a:gd name="connsiteX12068" fmla="*/ 3387812 w 12192000"/>
              <a:gd name="connsiteY12068" fmla="*/ 161593 h 6858000"/>
              <a:gd name="connsiteX12069" fmla="*/ 3381906 w 12192000"/>
              <a:gd name="connsiteY12069" fmla="*/ 164831 h 6858000"/>
              <a:gd name="connsiteX12070" fmla="*/ 3385597 w 12192000"/>
              <a:gd name="connsiteY12070" fmla="*/ 167259 h 6858000"/>
              <a:gd name="connsiteX12071" fmla="*/ 3397409 w 12192000"/>
              <a:gd name="connsiteY12071" fmla="*/ 167664 h 6858000"/>
              <a:gd name="connsiteX12072" fmla="*/ 3401838 w 12192000"/>
              <a:gd name="connsiteY12072" fmla="*/ 167664 h 6858000"/>
              <a:gd name="connsiteX12073" fmla="*/ 3402576 w 12192000"/>
              <a:gd name="connsiteY12073" fmla="*/ 170902 h 6858000"/>
              <a:gd name="connsiteX12074" fmla="*/ 3398147 w 12192000"/>
              <a:gd name="connsiteY12074" fmla="*/ 176163 h 6858000"/>
              <a:gd name="connsiteX12075" fmla="*/ 3390765 w 12192000"/>
              <a:gd name="connsiteY12075" fmla="*/ 176163 h 6858000"/>
              <a:gd name="connsiteX12076" fmla="*/ 3383382 w 12192000"/>
              <a:gd name="connsiteY12076" fmla="*/ 177782 h 6858000"/>
              <a:gd name="connsiteX12077" fmla="*/ 3373785 w 12192000"/>
              <a:gd name="connsiteY12077" fmla="*/ 176568 h 6858000"/>
              <a:gd name="connsiteX12078" fmla="*/ 3366402 w 12192000"/>
              <a:gd name="connsiteY12078" fmla="*/ 174949 h 6858000"/>
              <a:gd name="connsiteX12079" fmla="*/ 3368617 w 12192000"/>
              <a:gd name="connsiteY12079" fmla="*/ 168474 h 6858000"/>
              <a:gd name="connsiteX12080" fmla="*/ 3367879 w 12192000"/>
              <a:gd name="connsiteY12080" fmla="*/ 164426 h 6858000"/>
              <a:gd name="connsiteX12081" fmla="*/ 3361235 w 12192000"/>
              <a:gd name="connsiteY12081" fmla="*/ 160784 h 6858000"/>
              <a:gd name="connsiteX12082" fmla="*/ 3358282 w 12192000"/>
              <a:gd name="connsiteY12082" fmla="*/ 157951 h 6858000"/>
              <a:gd name="connsiteX12083" fmla="*/ 3354591 w 12192000"/>
              <a:gd name="connsiteY12083" fmla="*/ 159165 h 6858000"/>
              <a:gd name="connsiteX12084" fmla="*/ 3355329 w 12192000"/>
              <a:gd name="connsiteY12084" fmla="*/ 164022 h 6858000"/>
              <a:gd name="connsiteX12085" fmla="*/ 3359758 w 12192000"/>
              <a:gd name="connsiteY12085" fmla="*/ 166855 h 6858000"/>
              <a:gd name="connsiteX12086" fmla="*/ 3361973 w 12192000"/>
              <a:gd name="connsiteY12086" fmla="*/ 174139 h 6858000"/>
              <a:gd name="connsiteX12087" fmla="*/ 3360497 w 12192000"/>
              <a:gd name="connsiteY12087" fmla="*/ 177782 h 6858000"/>
              <a:gd name="connsiteX12088" fmla="*/ 3353852 w 12192000"/>
              <a:gd name="connsiteY12088" fmla="*/ 178187 h 6858000"/>
              <a:gd name="connsiteX12089" fmla="*/ 3346470 w 12192000"/>
              <a:gd name="connsiteY12089" fmla="*/ 174139 h 6858000"/>
              <a:gd name="connsiteX12090" fmla="*/ 3344993 w 12192000"/>
              <a:gd name="connsiteY12090" fmla="*/ 169283 h 6858000"/>
              <a:gd name="connsiteX12091" fmla="*/ 3343517 w 12192000"/>
              <a:gd name="connsiteY12091" fmla="*/ 177377 h 6858000"/>
              <a:gd name="connsiteX12092" fmla="*/ 3348685 w 12192000"/>
              <a:gd name="connsiteY12092" fmla="*/ 182234 h 6858000"/>
              <a:gd name="connsiteX12093" fmla="*/ 3358282 w 12192000"/>
              <a:gd name="connsiteY12093" fmla="*/ 182234 h 6858000"/>
              <a:gd name="connsiteX12094" fmla="*/ 3363450 w 12192000"/>
              <a:gd name="connsiteY12094" fmla="*/ 186686 h 6858000"/>
              <a:gd name="connsiteX12095" fmla="*/ 3369355 w 12192000"/>
              <a:gd name="connsiteY12095" fmla="*/ 188304 h 6858000"/>
              <a:gd name="connsiteX12096" fmla="*/ 3370094 w 12192000"/>
              <a:gd name="connsiteY12096" fmla="*/ 193566 h 6858000"/>
              <a:gd name="connsiteX12097" fmla="*/ 3367141 w 12192000"/>
              <a:gd name="connsiteY12097" fmla="*/ 199636 h 6858000"/>
              <a:gd name="connsiteX12098" fmla="*/ 3353114 w 12192000"/>
              <a:gd name="connsiteY12098" fmla="*/ 199232 h 6858000"/>
              <a:gd name="connsiteX12099" fmla="*/ 3350161 w 12192000"/>
              <a:gd name="connsiteY12099" fmla="*/ 193971 h 6858000"/>
              <a:gd name="connsiteX12100" fmla="*/ 3341302 w 12192000"/>
              <a:gd name="connsiteY12100" fmla="*/ 188709 h 6858000"/>
              <a:gd name="connsiteX12101" fmla="*/ 3337611 w 12192000"/>
              <a:gd name="connsiteY12101" fmla="*/ 184662 h 6858000"/>
              <a:gd name="connsiteX12102" fmla="*/ 3334658 w 12192000"/>
              <a:gd name="connsiteY12102" fmla="*/ 184662 h 6858000"/>
              <a:gd name="connsiteX12103" fmla="*/ 3336873 w 12192000"/>
              <a:gd name="connsiteY12103" fmla="*/ 188709 h 6858000"/>
              <a:gd name="connsiteX12104" fmla="*/ 3346470 w 12192000"/>
              <a:gd name="connsiteY12104" fmla="*/ 195185 h 6858000"/>
              <a:gd name="connsiteX12105" fmla="*/ 3350161 w 12192000"/>
              <a:gd name="connsiteY12105" fmla="*/ 202065 h 6858000"/>
              <a:gd name="connsiteX12106" fmla="*/ 3350161 w 12192000"/>
              <a:gd name="connsiteY12106" fmla="*/ 212183 h 6858000"/>
              <a:gd name="connsiteX12107" fmla="*/ 3347208 w 12192000"/>
              <a:gd name="connsiteY12107" fmla="*/ 217039 h 6858000"/>
              <a:gd name="connsiteX12108" fmla="*/ 3342779 w 12192000"/>
              <a:gd name="connsiteY12108" fmla="*/ 216635 h 6858000"/>
              <a:gd name="connsiteX12109" fmla="*/ 3339826 w 12192000"/>
              <a:gd name="connsiteY12109" fmla="*/ 210159 h 6858000"/>
              <a:gd name="connsiteX12110" fmla="*/ 3333920 w 12192000"/>
              <a:gd name="connsiteY12110" fmla="*/ 205707 h 6858000"/>
              <a:gd name="connsiteX12111" fmla="*/ 3327276 w 12192000"/>
              <a:gd name="connsiteY12111" fmla="*/ 203684 h 6858000"/>
              <a:gd name="connsiteX12112" fmla="*/ 3328752 w 12192000"/>
              <a:gd name="connsiteY12112" fmla="*/ 206112 h 6858000"/>
              <a:gd name="connsiteX12113" fmla="*/ 3332443 w 12192000"/>
              <a:gd name="connsiteY12113" fmla="*/ 208945 h 6858000"/>
              <a:gd name="connsiteX12114" fmla="*/ 3331705 w 12192000"/>
              <a:gd name="connsiteY12114" fmla="*/ 217039 h 6858000"/>
              <a:gd name="connsiteX12115" fmla="*/ 3331705 w 12192000"/>
              <a:gd name="connsiteY12115" fmla="*/ 227967 h 6858000"/>
              <a:gd name="connsiteX12116" fmla="*/ 3329490 w 12192000"/>
              <a:gd name="connsiteY12116" fmla="*/ 229585 h 6858000"/>
              <a:gd name="connsiteX12117" fmla="*/ 3324323 w 12192000"/>
              <a:gd name="connsiteY12117" fmla="*/ 229585 h 6858000"/>
              <a:gd name="connsiteX12118" fmla="*/ 3321370 w 12192000"/>
              <a:gd name="connsiteY12118" fmla="*/ 226752 h 6858000"/>
              <a:gd name="connsiteX12119" fmla="*/ 3321370 w 12192000"/>
              <a:gd name="connsiteY12119" fmla="*/ 218658 h 6858000"/>
              <a:gd name="connsiteX12120" fmla="*/ 3318417 w 12192000"/>
              <a:gd name="connsiteY12120" fmla="*/ 219872 h 6858000"/>
              <a:gd name="connsiteX12121" fmla="*/ 3316940 w 12192000"/>
              <a:gd name="connsiteY12121" fmla="*/ 225134 h 6858000"/>
              <a:gd name="connsiteX12122" fmla="*/ 3310296 w 12192000"/>
              <a:gd name="connsiteY12122" fmla="*/ 226348 h 6858000"/>
              <a:gd name="connsiteX12123" fmla="*/ 3305867 w 12192000"/>
              <a:gd name="connsiteY12123" fmla="*/ 224729 h 6858000"/>
              <a:gd name="connsiteX12124" fmla="*/ 3306605 w 12192000"/>
              <a:gd name="connsiteY12124" fmla="*/ 218658 h 6858000"/>
              <a:gd name="connsiteX12125" fmla="*/ 3304390 w 12192000"/>
              <a:gd name="connsiteY12125" fmla="*/ 212183 h 6858000"/>
              <a:gd name="connsiteX12126" fmla="*/ 3304390 w 12192000"/>
              <a:gd name="connsiteY12126" fmla="*/ 205303 h 6858000"/>
              <a:gd name="connsiteX12127" fmla="*/ 3300699 w 12192000"/>
              <a:gd name="connsiteY12127" fmla="*/ 202065 h 6858000"/>
              <a:gd name="connsiteX12128" fmla="*/ 3299222 w 12192000"/>
              <a:gd name="connsiteY12128" fmla="*/ 206921 h 6858000"/>
              <a:gd name="connsiteX12129" fmla="*/ 3299222 w 12192000"/>
              <a:gd name="connsiteY12129" fmla="*/ 219063 h 6858000"/>
              <a:gd name="connsiteX12130" fmla="*/ 3295531 w 12192000"/>
              <a:gd name="connsiteY12130" fmla="*/ 222301 h 6858000"/>
              <a:gd name="connsiteX12131" fmla="*/ 3288887 w 12192000"/>
              <a:gd name="connsiteY12131" fmla="*/ 222705 h 6858000"/>
              <a:gd name="connsiteX12132" fmla="*/ 3291102 w 12192000"/>
              <a:gd name="connsiteY12132" fmla="*/ 225134 h 6858000"/>
              <a:gd name="connsiteX12133" fmla="*/ 3296269 w 12192000"/>
              <a:gd name="connsiteY12133" fmla="*/ 225943 h 6858000"/>
              <a:gd name="connsiteX12134" fmla="*/ 3297746 w 12192000"/>
              <a:gd name="connsiteY12134" fmla="*/ 229585 h 6858000"/>
              <a:gd name="connsiteX12135" fmla="*/ 3294055 w 12192000"/>
              <a:gd name="connsiteY12135" fmla="*/ 234442 h 6858000"/>
              <a:gd name="connsiteX12136" fmla="*/ 3288149 w 12192000"/>
              <a:gd name="connsiteY12136" fmla="*/ 233228 h 6858000"/>
              <a:gd name="connsiteX12137" fmla="*/ 3285196 w 12192000"/>
              <a:gd name="connsiteY12137" fmla="*/ 231609 h 6858000"/>
              <a:gd name="connsiteX12138" fmla="*/ 3284457 w 12192000"/>
              <a:gd name="connsiteY12138" fmla="*/ 234442 h 6858000"/>
              <a:gd name="connsiteX12139" fmla="*/ 3290363 w 12192000"/>
              <a:gd name="connsiteY12139" fmla="*/ 238084 h 6858000"/>
              <a:gd name="connsiteX12140" fmla="*/ 3294055 w 12192000"/>
              <a:gd name="connsiteY12140" fmla="*/ 238084 h 6858000"/>
              <a:gd name="connsiteX12141" fmla="*/ 3295531 w 12192000"/>
              <a:gd name="connsiteY12141" fmla="*/ 241727 h 6858000"/>
              <a:gd name="connsiteX12142" fmla="*/ 3294055 w 12192000"/>
              <a:gd name="connsiteY12142" fmla="*/ 247393 h 6858000"/>
              <a:gd name="connsiteX12143" fmla="*/ 3290363 w 12192000"/>
              <a:gd name="connsiteY12143" fmla="*/ 248607 h 6858000"/>
              <a:gd name="connsiteX12144" fmla="*/ 3289625 w 12192000"/>
              <a:gd name="connsiteY12144" fmla="*/ 252654 h 6858000"/>
              <a:gd name="connsiteX12145" fmla="*/ 3292578 w 12192000"/>
              <a:gd name="connsiteY12145" fmla="*/ 259534 h 6858000"/>
              <a:gd name="connsiteX12146" fmla="*/ 3292578 w 12192000"/>
              <a:gd name="connsiteY12146" fmla="*/ 264391 h 6858000"/>
              <a:gd name="connsiteX12147" fmla="*/ 3289625 w 12192000"/>
              <a:gd name="connsiteY12147" fmla="*/ 264391 h 6858000"/>
              <a:gd name="connsiteX12148" fmla="*/ 3285196 w 12192000"/>
              <a:gd name="connsiteY12148" fmla="*/ 261558 h 6858000"/>
              <a:gd name="connsiteX12149" fmla="*/ 3283719 w 12192000"/>
              <a:gd name="connsiteY12149" fmla="*/ 262367 h 6858000"/>
              <a:gd name="connsiteX12150" fmla="*/ 3289625 w 12192000"/>
              <a:gd name="connsiteY12150" fmla="*/ 268843 h 6858000"/>
              <a:gd name="connsiteX12151" fmla="*/ 3290363 w 12192000"/>
              <a:gd name="connsiteY12151" fmla="*/ 273699 h 6858000"/>
              <a:gd name="connsiteX12152" fmla="*/ 3289625 w 12192000"/>
              <a:gd name="connsiteY12152" fmla="*/ 280579 h 6858000"/>
              <a:gd name="connsiteX12153" fmla="*/ 3280028 w 12192000"/>
              <a:gd name="connsiteY12153" fmla="*/ 283412 h 6858000"/>
              <a:gd name="connsiteX12154" fmla="*/ 3277075 w 12192000"/>
              <a:gd name="connsiteY12154" fmla="*/ 287055 h 6858000"/>
              <a:gd name="connsiteX12155" fmla="*/ 3273384 w 12192000"/>
              <a:gd name="connsiteY12155" fmla="*/ 285436 h 6858000"/>
              <a:gd name="connsiteX12156" fmla="*/ 3272646 w 12192000"/>
              <a:gd name="connsiteY12156" fmla="*/ 281794 h 6858000"/>
              <a:gd name="connsiteX12157" fmla="*/ 3270431 w 12192000"/>
              <a:gd name="connsiteY12157" fmla="*/ 279770 h 6858000"/>
              <a:gd name="connsiteX12158" fmla="*/ 3271169 w 12192000"/>
              <a:gd name="connsiteY12158" fmla="*/ 276128 h 6858000"/>
              <a:gd name="connsiteX12159" fmla="*/ 3266001 w 12192000"/>
              <a:gd name="connsiteY12159" fmla="*/ 274509 h 6858000"/>
              <a:gd name="connsiteX12160" fmla="*/ 3264525 w 12192000"/>
              <a:gd name="connsiteY12160" fmla="*/ 271271 h 6858000"/>
              <a:gd name="connsiteX12161" fmla="*/ 3268216 w 12192000"/>
              <a:gd name="connsiteY12161" fmla="*/ 266819 h 6858000"/>
              <a:gd name="connsiteX12162" fmla="*/ 3268216 w 12192000"/>
              <a:gd name="connsiteY12162" fmla="*/ 263177 h 6858000"/>
              <a:gd name="connsiteX12163" fmla="*/ 3265263 w 12192000"/>
              <a:gd name="connsiteY12163" fmla="*/ 263581 h 6858000"/>
              <a:gd name="connsiteX12164" fmla="*/ 3258619 w 12192000"/>
              <a:gd name="connsiteY12164" fmla="*/ 266010 h 6858000"/>
              <a:gd name="connsiteX12165" fmla="*/ 3256404 w 12192000"/>
              <a:gd name="connsiteY12165" fmla="*/ 270866 h 6858000"/>
              <a:gd name="connsiteX12166" fmla="*/ 3252713 w 12192000"/>
              <a:gd name="connsiteY12166" fmla="*/ 270462 h 6858000"/>
              <a:gd name="connsiteX12167" fmla="*/ 3248283 w 12192000"/>
              <a:gd name="connsiteY12167" fmla="*/ 265200 h 6858000"/>
              <a:gd name="connsiteX12168" fmla="*/ 3251975 w 12192000"/>
              <a:gd name="connsiteY12168" fmla="*/ 261153 h 6858000"/>
              <a:gd name="connsiteX12169" fmla="*/ 3248283 w 12192000"/>
              <a:gd name="connsiteY12169" fmla="*/ 257106 h 6858000"/>
              <a:gd name="connsiteX12170" fmla="*/ 3248283 w 12192000"/>
              <a:gd name="connsiteY12170" fmla="*/ 253868 h 6858000"/>
              <a:gd name="connsiteX12171" fmla="*/ 3251975 w 12192000"/>
              <a:gd name="connsiteY12171" fmla="*/ 251035 h 6858000"/>
              <a:gd name="connsiteX12172" fmla="*/ 3251975 w 12192000"/>
              <a:gd name="connsiteY12172" fmla="*/ 247798 h 6858000"/>
              <a:gd name="connsiteX12173" fmla="*/ 3253451 w 12192000"/>
              <a:gd name="connsiteY12173" fmla="*/ 243750 h 6858000"/>
              <a:gd name="connsiteX12174" fmla="*/ 3251975 w 12192000"/>
              <a:gd name="connsiteY12174" fmla="*/ 242536 h 6858000"/>
              <a:gd name="connsiteX12175" fmla="*/ 3246807 w 12192000"/>
              <a:gd name="connsiteY12175" fmla="*/ 247798 h 6858000"/>
              <a:gd name="connsiteX12176" fmla="*/ 3242378 w 12192000"/>
              <a:gd name="connsiteY12176" fmla="*/ 256297 h 6858000"/>
              <a:gd name="connsiteX12177" fmla="*/ 3237210 w 12192000"/>
              <a:gd name="connsiteY12177" fmla="*/ 261963 h 6858000"/>
              <a:gd name="connsiteX12178" fmla="*/ 3235733 w 12192000"/>
              <a:gd name="connsiteY12178" fmla="*/ 259939 h 6858000"/>
              <a:gd name="connsiteX12179" fmla="*/ 3235733 w 12192000"/>
              <a:gd name="connsiteY12179" fmla="*/ 254678 h 6858000"/>
              <a:gd name="connsiteX12180" fmla="*/ 3232042 w 12192000"/>
              <a:gd name="connsiteY12180" fmla="*/ 249012 h 6858000"/>
              <a:gd name="connsiteX12181" fmla="*/ 3229827 w 12192000"/>
              <a:gd name="connsiteY12181" fmla="*/ 243750 h 6858000"/>
              <a:gd name="connsiteX12182" fmla="*/ 3233519 w 12192000"/>
              <a:gd name="connsiteY12182" fmla="*/ 240108 h 6858000"/>
              <a:gd name="connsiteX12183" fmla="*/ 3242378 w 12192000"/>
              <a:gd name="connsiteY12183" fmla="*/ 236870 h 6858000"/>
              <a:gd name="connsiteX12184" fmla="*/ 3242378 w 12192000"/>
              <a:gd name="connsiteY12184" fmla="*/ 234847 h 6858000"/>
              <a:gd name="connsiteX12185" fmla="*/ 3246807 w 12192000"/>
              <a:gd name="connsiteY12185" fmla="*/ 233228 h 6858000"/>
              <a:gd name="connsiteX12186" fmla="*/ 3245331 w 12192000"/>
              <a:gd name="connsiteY12186" fmla="*/ 230800 h 6858000"/>
              <a:gd name="connsiteX12187" fmla="*/ 3237948 w 12192000"/>
              <a:gd name="connsiteY12187" fmla="*/ 230395 h 6858000"/>
              <a:gd name="connsiteX12188" fmla="*/ 3232042 w 12192000"/>
              <a:gd name="connsiteY12188" fmla="*/ 231609 h 6858000"/>
              <a:gd name="connsiteX12189" fmla="*/ 3225398 w 12192000"/>
              <a:gd name="connsiteY12189" fmla="*/ 230395 h 6858000"/>
              <a:gd name="connsiteX12190" fmla="*/ 3223921 w 12192000"/>
              <a:gd name="connsiteY12190" fmla="*/ 227157 h 6858000"/>
              <a:gd name="connsiteX12191" fmla="*/ 3226136 w 12192000"/>
              <a:gd name="connsiteY12191" fmla="*/ 223110 h 6858000"/>
              <a:gd name="connsiteX12192" fmla="*/ 3233519 w 12192000"/>
              <a:gd name="connsiteY12192" fmla="*/ 221491 h 6858000"/>
              <a:gd name="connsiteX12193" fmla="*/ 3240163 w 12192000"/>
              <a:gd name="connsiteY12193" fmla="*/ 213802 h 6858000"/>
              <a:gd name="connsiteX12194" fmla="*/ 3235733 w 12192000"/>
              <a:gd name="connsiteY12194" fmla="*/ 215016 h 6858000"/>
              <a:gd name="connsiteX12195" fmla="*/ 3229827 w 12192000"/>
              <a:gd name="connsiteY12195" fmla="*/ 217444 h 6858000"/>
              <a:gd name="connsiteX12196" fmla="*/ 3225398 w 12192000"/>
              <a:gd name="connsiteY12196" fmla="*/ 215420 h 6858000"/>
              <a:gd name="connsiteX12197" fmla="*/ 3224660 w 12192000"/>
              <a:gd name="connsiteY12197" fmla="*/ 211373 h 6858000"/>
              <a:gd name="connsiteX12198" fmla="*/ 3229827 w 12192000"/>
              <a:gd name="connsiteY12198" fmla="*/ 209350 h 6858000"/>
              <a:gd name="connsiteX12199" fmla="*/ 3236472 w 12192000"/>
              <a:gd name="connsiteY12199" fmla="*/ 206517 h 6858000"/>
              <a:gd name="connsiteX12200" fmla="*/ 3243116 w 12192000"/>
              <a:gd name="connsiteY12200" fmla="*/ 204898 h 6858000"/>
              <a:gd name="connsiteX12201" fmla="*/ 3237210 w 12192000"/>
              <a:gd name="connsiteY12201" fmla="*/ 202470 h 6858000"/>
              <a:gd name="connsiteX12202" fmla="*/ 3229827 w 12192000"/>
              <a:gd name="connsiteY12202" fmla="*/ 202874 h 6858000"/>
              <a:gd name="connsiteX12203" fmla="*/ 3225398 w 12192000"/>
              <a:gd name="connsiteY12203" fmla="*/ 205707 h 6858000"/>
              <a:gd name="connsiteX12204" fmla="*/ 3221707 w 12192000"/>
              <a:gd name="connsiteY12204" fmla="*/ 203684 h 6858000"/>
              <a:gd name="connsiteX12205" fmla="*/ 3222445 w 12192000"/>
              <a:gd name="connsiteY12205" fmla="*/ 199636 h 6858000"/>
              <a:gd name="connsiteX12206" fmla="*/ 3229827 w 12192000"/>
              <a:gd name="connsiteY12206" fmla="*/ 189923 h 6858000"/>
              <a:gd name="connsiteX12207" fmla="*/ 3234995 w 12192000"/>
              <a:gd name="connsiteY12207" fmla="*/ 188304 h 6858000"/>
              <a:gd name="connsiteX12208" fmla="*/ 3244592 w 12192000"/>
              <a:gd name="connsiteY12208" fmla="*/ 186686 h 6858000"/>
              <a:gd name="connsiteX12209" fmla="*/ 3252713 w 12192000"/>
              <a:gd name="connsiteY12209" fmla="*/ 180615 h 6858000"/>
              <a:gd name="connsiteX12210" fmla="*/ 3259357 w 12192000"/>
              <a:gd name="connsiteY12210" fmla="*/ 176568 h 6858000"/>
              <a:gd name="connsiteX12211" fmla="*/ 3263048 w 12192000"/>
              <a:gd name="connsiteY12211" fmla="*/ 169283 h 6858000"/>
              <a:gd name="connsiteX12212" fmla="*/ 3269693 w 12192000"/>
              <a:gd name="connsiteY12212" fmla="*/ 161998 h 6858000"/>
              <a:gd name="connsiteX12213" fmla="*/ 3274122 w 12192000"/>
              <a:gd name="connsiteY12213" fmla="*/ 159975 h 6858000"/>
              <a:gd name="connsiteX12214" fmla="*/ 3273384 w 12192000"/>
              <a:gd name="connsiteY12214" fmla="*/ 156737 h 6858000"/>
              <a:gd name="connsiteX12215" fmla="*/ 3268954 w 12192000"/>
              <a:gd name="connsiteY12215" fmla="*/ 157142 h 6858000"/>
              <a:gd name="connsiteX12216" fmla="*/ 3260095 w 12192000"/>
              <a:gd name="connsiteY12216" fmla="*/ 164022 h 6858000"/>
              <a:gd name="connsiteX12217" fmla="*/ 3254928 w 12192000"/>
              <a:gd name="connsiteY12217" fmla="*/ 166450 h 6858000"/>
              <a:gd name="connsiteX12218" fmla="*/ 3251236 w 12192000"/>
              <a:gd name="connsiteY12218" fmla="*/ 172925 h 6858000"/>
              <a:gd name="connsiteX12219" fmla="*/ 3239425 w 12192000"/>
              <a:gd name="connsiteY12219" fmla="*/ 178187 h 6858000"/>
              <a:gd name="connsiteX12220" fmla="*/ 3233519 w 12192000"/>
              <a:gd name="connsiteY12220" fmla="*/ 178187 h 6858000"/>
              <a:gd name="connsiteX12221" fmla="*/ 3220230 w 12192000"/>
              <a:gd name="connsiteY12221" fmla="*/ 186686 h 6858000"/>
              <a:gd name="connsiteX12222" fmla="*/ 3211371 w 12192000"/>
              <a:gd name="connsiteY12222" fmla="*/ 187900 h 6858000"/>
              <a:gd name="connsiteX12223" fmla="*/ 3204727 w 12192000"/>
              <a:gd name="connsiteY12223" fmla="*/ 185471 h 6858000"/>
              <a:gd name="connsiteX12224" fmla="*/ 3205465 w 12192000"/>
              <a:gd name="connsiteY12224" fmla="*/ 182234 h 6858000"/>
              <a:gd name="connsiteX12225" fmla="*/ 3218015 w 12192000"/>
              <a:gd name="connsiteY12225" fmla="*/ 169283 h 6858000"/>
              <a:gd name="connsiteX12226" fmla="*/ 3228351 w 12192000"/>
              <a:gd name="connsiteY12226" fmla="*/ 164022 h 6858000"/>
              <a:gd name="connsiteX12227" fmla="*/ 3231304 w 12192000"/>
              <a:gd name="connsiteY12227" fmla="*/ 159975 h 6858000"/>
              <a:gd name="connsiteX12228" fmla="*/ 3234995 w 12192000"/>
              <a:gd name="connsiteY12228" fmla="*/ 155927 h 6858000"/>
              <a:gd name="connsiteX12229" fmla="*/ 3234257 w 12192000"/>
              <a:gd name="connsiteY12229" fmla="*/ 149857 h 6858000"/>
              <a:gd name="connsiteX12230" fmla="*/ 3226874 w 12192000"/>
              <a:gd name="connsiteY12230" fmla="*/ 159165 h 6858000"/>
              <a:gd name="connsiteX12231" fmla="*/ 3208418 w 12192000"/>
              <a:gd name="connsiteY12231" fmla="*/ 169688 h 6858000"/>
              <a:gd name="connsiteX12232" fmla="*/ 3201774 w 12192000"/>
              <a:gd name="connsiteY12232" fmla="*/ 172925 h 6858000"/>
              <a:gd name="connsiteX12233" fmla="*/ 3197345 w 12192000"/>
              <a:gd name="connsiteY12233" fmla="*/ 171307 h 6858000"/>
              <a:gd name="connsiteX12234" fmla="*/ 3195130 w 12192000"/>
              <a:gd name="connsiteY12234" fmla="*/ 168069 h 6858000"/>
              <a:gd name="connsiteX12235" fmla="*/ 3196606 w 12192000"/>
              <a:gd name="connsiteY12235" fmla="*/ 161593 h 6858000"/>
              <a:gd name="connsiteX12236" fmla="*/ 3194392 w 12192000"/>
              <a:gd name="connsiteY12236" fmla="*/ 158760 h 6858000"/>
              <a:gd name="connsiteX12237" fmla="*/ 3188486 w 12192000"/>
              <a:gd name="connsiteY12237" fmla="*/ 159975 h 6858000"/>
              <a:gd name="connsiteX12238" fmla="*/ 3184056 w 12192000"/>
              <a:gd name="connsiteY12238" fmla="*/ 157142 h 6858000"/>
              <a:gd name="connsiteX12239" fmla="*/ 3186271 w 12192000"/>
              <a:gd name="connsiteY12239" fmla="*/ 153904 h 6858000"/>
              <a:gd name="connsiteX12240" fmla="*/ 3191439 w 12192000"/>
              <a:gd name="connsiteY12240" fmla="*/ 152690 h 6858000"/>
              <a:gd name="connsiteX12241" fmla="*/ 3191439 w 12192000"/>
              <a:gd name="connsiteY12241" fmla="*/ 148238 h 6858000"/>
              <a:gd name="connsiteX12242" fmla="*/ 3187747 w 12192000"/>
              <a:gd name="connsiteY12242" fmla="*/ 145810 h 6858000"/>
              <a:gd name="connsiteX12243" fmla="*/ 3182580 w 12192000"/>
              <a:gd name="connsiteY12243" fmla="*/ 145810 h 6858000"/>
              <a:gd name="connsiteX12244" fmla="*/ 3181842 w 12192000"/>
              <a:gd name="connsiteY12244" fmla="*/ 143381 h 6858000"/>
              <a:gd name="connsiteX12245" fmla="*/ 3183318 w 12192000"/>
              <a:gd name="connsiteY12245" fmla="*/ 134882 h 6858000"/>
              <a:gd name="connsiteX12246" fmla="*/ 3186271 w 12192000"/>
              <a:gd name="connsiteY12246" fmla="*/ 132859 h 6858000"/>
              <a:gd name="connsiteX12247" fmla="*/ 3187009 w 12192000"/>
              <a:gd name="connsiteY12247" fmla="*/ 128002 h 6858000"/>
              <a:gd name="connsiteX12248" fmla="*/ 3181103 w 12192000"/>
              <a:gd name="connsiteY12248" fmla="*/ 125169 h 6858000"/>
              <a:gd name="connsiteX12249" fmla="*/ 3177412 w 12192000"/>
              <a:gd name="connsiteY12249" fmla="*/ 120717 h 6858000"/>
              <a:gd name="connsiteX12250" fmla="*/ 3175936 w 12192000"/>
              <a:gd name="connsiteY12250" fmla="*/ 121122 h 6858000"/>
              <a:gd name="connsiteX12251" fmla="*/ 3175197 w 12192000"/>
              <a:gd name="connsiteY12251" fmla="*/ 127193 h 6858000"/>
              <a:gd name="connsiteX12252" fmla="*/ 3177412 w 12192000"/>
              <a:gd name="connsiteY12252" fmla="*/ 131645 h 6858000"/>
              <a:gd name="connsiteX12253" fmla="*/ 3169291 w 12192000"/>
              <a:gd name="connsiteY12253" fmla="*/ 134478 h 6858000"/>
              <a:gd name="connsiteX12254" fmla="*/ 3164862 w 12192000"/>
              <a:gd name="connsiteY12254" fmla="*/ 130835 h 6858000"/>
              <a:gd name="connsiteX12255" fmla="*/ 3159694 w 12192000"/>
              <a:gd name="connsiteY12255" fmla="*/ 126383 h 6858000"/>
              <a:gd name="connsiteX12256" fmla="*/ 3151574 w 12192000"/>
              <a:gd name="connsiteY12256" fmla="*/ 126383 h 6858000"/>
              <a:gd name="connsiteX12257" fmla="*/ 3161171 w 12192000"/>
              <a:gd name="connsiteY12257" fmla="*/ 131645 h 6858000"/>
              <a:gd name="connsiteX12258" fmla="*/ 3166338 w 12192000"/>
              <a:gd name="connsiteY12258" fmla="*/ 140548 h 6858000"/>
              <a:gd name="connsiteX12259" fmla="*/ 3167815 w 12192000"/>
              <a:gd name="connsiteY12259" fmla="*/ 148238 h 6858000"/>
              <a:gd name="connsiteX12260" fmla="*/ 3161171 w 12192000"/>
              <a:gd name="connsiteY12260" fmla="*/ 146619 h 6858000"/>
              <a:gd name="connsiteX12261" fmla="*/ 3159694 w 12192000"/>
              <a:gd name="connsiteY12261" fmla="*/ 149047 h 6858000"/>
              <a:gd name="connsiteX12262" fmla="*/ 3161171 w 12192000"/>
              <a:gd name="connsiteY12262" fmla="*/ 151475 h 6858000"/>
              <a:gd name="connsiteX12263" fmla="*/ 3153788 w 12192000"/>
              <a:gd name="connsiteY12263" fmla="*/ 152690 h 6858000"/>
              <a:gd name="connsiteX12264" fmla="*/ 3149359 w 12192000"/>
              <a:gd name="connsiteY12264" fmla="*/ 147428 h 6858000"/>
              <a:gd name="connsiteX12265" fmla="*/ 3147144 w 12192000"/>
              <a:gd name="connsiteY12265" fmla="*/ 138525 h 6858000"/>
              <a:gd name="connsiteX12266" fmla="*/ 3142715 w 12192000"/>
              <a:gd name="connsiteY12266" fmla="*/ 136096 h 6858000"/>
              <a:gd name="connsiteX12267" fmla="*/ 3139762 w 12192000"/>
              <a:gd name="connsiteY12267" fmla="*/ 138525 h 6858000"/>
              <a:gd name="connsiteX12268" fmla="*/ 3145668 w 12192000"/>
              <a:gd name="connsiteY12268" fmla="*/ 142977 h 6858000"/>
              <a:gd name="connsiteX12269" fmla="*/ 3146406 w 12192000"/>
              <a:gd name="connsiteY12269" fmla="*/ 149047 h 6858000"/>
              <a:gd name="connsiteX12270" fmla="*/ 3143453 w 12192000"/>
              <a:gd name="connsiteY12270" fmla="*/ 155523 h 6858000"/>
              <a:gd name="connsiteX12271" fmla="*/ 3149359 w 12192000"/>
              <a:gd name="connsiteY12271" fmla="*/ 156737 h 6858000"/>
              <a:gd name="connsiteX12272" fmla="*/ 3155265 w 12192000"/>
              <a:gd name="connsiteY12272" fmla="*/ 164022 h 6858000"/>
              <a:gd name="connsiteX12273" fmla="*/ 3158218 w 12192000"/>
              <a:gd name="connsiteY12273" fmla="*/ 171307 h 6858000"/>
              <a:gd name="connsiteX12274" fmla="*/ 3158218 w 12192000"/>
              <a:gd name="connsiteY12274" fmla="*/ 177377 h 6858000"/>
              <a:gd name="connsiteX12275" fmla="*/ 3161909 w 12192000"/>
              <a:gd name="connsiteY12275" fmla="*/ 178591 h 6858000"/>
              <a:gd name="connsiteX12276" fmla="*/ 3161171 w 12192000"/>
              <a:gd name="connsiteY12276" fmla="*/ 182234 h 6858000"/>
              <a:gd name="connsiteX12277" fmla="*/ 3155265 w 12192000"/>
              <a:gd name="connsiteY12277" fmla="*/ 184257 h 6858000"/>
              <a:gd name="connsiteX12278" fmla="*/ 3145668 w 12192000"/>
              <a:gd name="connsiteY12278" fmla="*/ 183043 h 6858000"/>
              <a:gd name="connsiteX12279" fmla="*/ 3141238 w 12192000"/>
              <a:gd name="connsiteY12279" fmla="*/ 177782 h 6858000"/>
              <a:gd name="connsiteX12280" fmla="*/ 3138285 w 12192000"/>
              <a:gd name="connsiteY12280" fmla="*/ 185876 h 6858000"/>
              <a:gd name="connsiteX12281" fmla="*/ 3135332 w 12192000"/>
              <a:gd name="connsiteY12281" fmla="*/ 185876 h 6858000"/>
              <a:gd name="connsiteX12282" fmla="*/ 3125735 w 12192000"/>
              <a:gd name="connsiteY12282" fmla="*/ 176163 h 6858000"/>
              <a:gd name="connsiteX12283" fmla="*/ 3124259 w 12192000"/>
              <a:gd name="connsiteY12283" fmla="*/ 170092 h 6858000"/>
              <a:gd name="connsiteX12284" fmla="*/ 3127950 w 12192000"/>
              <a:gd name="connsiteY12284" fmla="*/ 164831 h 6858000"/>
              <a:gd name="connsiteX12285" fmla="*/ 3125735 w 12192000"/>
              <a:gd name="connsiteY12285" fmla="*/ 159570 h 6858000"/>
              <a:gd name="connsiteX12286" fmla="*/ 3118353 w 12192000"/>
              <a:gd name="connsiteY12286" fmla="*/ 154713 h 6858000"/>
              <a:gd name="connsiteX12287" fmla="*/ 3110232 w 12192000"/>
              <a:gd name="connsiteY12287" fmla="*/ 155118 h 6858000"/>
              <a:gd name="connsiteX12288" fmla="*/ 3108755 w 12192000"/>
              <a:gd name="connsiteY12288" fmla="*/ 150261 h 6858000"/>
              <a:gd name="connsiteX12289" fmla="*/ 3105064 w 12192000"/>
              <a:gd name="connsiteY12289" fmla="*/ 144191 h 6858000"/>
              <a:gd name="connsiteX12290" fmla="*/ 3099896 w 12192000"/>
              <a:gd name="connsiteY12290" fmla="*/ 147428 h 6858000"/>
              <a:gd name="connsiteX12291" fmla="*/ 3091776 w 12192000"/>
              <a:gd name="connsiteY12291" fmla="*/ 149452 h 6858000"/>
              <a:gd name="connsiteX12292" fmla="*/ 3080702 w 12192000"/>
              <a:gd name="connsiteY12292" fmla="*/ 149047 h 6858000"/>
              <a:gd name="connsiteX12293" fmla="*/ 3084393 w 12192000"/>
              <a:gd name="connsiteY12293" fmla="*/ 153499 h 6858000"/>
              <a:gd name="connsiteX12294" fmla="*/ 3096943 w 12192000"/>
              <a:gd name="connsiteY12294" fmla="*/ 154309 h 6858000"/>
              <a:gd name="connsiteX12295" fmla="*/ 3104326 w 12192000"/>
              <a:gd name="connsiteY12295" fmla="*/ 157142 h 6858000"/>
              <a:gd name="connsiteX12296" fmla="*/ 3114661 w 12192000"/>
              <a:gd name="connsiteY12296" fmla="*/ 160379 h 6858000"/>
              <a:gd name="connsiteX12297" fmla="*/ 3114661 w 12192000"/>
              <a:gd name="connsiteY12297" fmla="*/ 169283 h 6858000"/>
              <a:gd name="connsiteX12298" fmla="*/ 3109494 w 12192000"/>
              <a:gd name="connsiteY12298" fmla="*/ 175758 h 6858000"/>
              <a:gd name="connsiteX12299" fmla="*/ 3109494 w 12192000"/>
              <a:gd name="connsiteY12299" fmla="*/ 181020 h 6858000"/>
              <a:gd name="connsiteX12300" fmla="*/ 3114661 w 12192000"/>
              <a:gd name="connsiteY12300" fmla="*/ 179806 h 6858000"/>
              <a:gd name="connsiteX12301" fmla="*/ 3118353 w 12192000"/>
              <a:gd name="connsiteY12301" fmla="*/ 183853 h 6858000"/>
              <a:gd name="connsiteX12302" fmla="*/ 3114661 w 12192000"/>
              <a:gd name="connsiteY12302" fmla="*/ 188709 h 6858000"/>
              <a:gd name="connsiteX12303" fmla="*/ 3118353 w 12192000"/>
              <a:gd name="connsiteY12303" fmla="*/ 190328 h 6858000"/>
              <a:gd name="connsiteX12304" fmla="*/ 3126473 w 12192000"/>
              <a:gd name="connsiteY12304" fmla="*/ 190328 h 6858000"/>
              <a:gd name="connsiteX12305" fmla="*/ 3127211 w 12192000"/>
              <a:gd name="connsiteY12305" fmla="*/ 194375 h 6858000"/>
              <a:gd name="connsiteX12306" fmla="*/ 3121306 w 12192000"/>
              <a:gd name="connsiteY12306" fmla="*/ 202470 h 6858000"/>
              <a:gd name="connsiteX12307" fmla="*/ 3108755 w 12192000"/>
              <a:gd name="connsiteY12307" fmla="*/ 212992 h 6858000"/>
              <a:gd name="connsiteX12308" fmla="*/ 3100635 w 12192000"/>
              <a:gd name="connsiteY12308" fmla="*/ 219063 h 6858000"/>
              <a:gd name="connsiteX12309" fmla="*/ 3118353 w 12192000"/>
              <a:gd name="connsiteY12309" fmla="*/ 215016 h 6858000"/>
              <a:gd name="connsiteX12310" fmla="*/ 3123520 w 12192000"/>
              <a:gd name="connsiteY12310" fmla="*/ 209350 h 6858000"/>
              <a:gd name="connsiteX12311" fmla="*/ 3124997 w 12192000"/>
              <a:gd name="connsiteY12311" fmla="*/ 205303 h 6858000"/>
              <a:gd name="connsiteX12312" fmla="*/ 3139023 w 12192000"/>
              <a:gd name="connsiteY12312" fmla="*/ 205707 h 6858000"/>
              <a:gd name="connsiteX12313" fmla="*/ 3143453 w 12192000"/>
              <a:gd name="connsiteY12313" fmla="*/ 209754 h 6858000"/>
              <a:gd name="connsiteX12314" fmla="*/ 3143453 w 12192000"/>
              <a:gd name="connsiteY12314" fmla="*/ 212587 h 6858000"/>
              <a:gd name="connsiteX12315" fmla="*/ 3134594 w 12192000"/>
              <a:gd name="connsiteY12315" fmla="*/ 217039 h 6858000"/>
              <a:gd name="connsiteX12316" fmla="*/ 3130164 w 12192000"/>
              <a:gd name="connsiteY12316" fmla="*/ 222705 h 6858000"/>
              <a:gd name="connsiteX12317" fmla="*/ 3133856 w 12192000"/>
              <a:gd name="connsiteY12317" fmla="*/ 225134 h 6858000"/>
              <a:gd name="connsiteX12318" fmla="*/ 3141976 w 12192000"/>
              <a:gd name="connsiteY12318" fmla="*/ 225943 h 6858000"/>
              <a:gd name="connsiteX12319" fmla="*/ 3147882 w 12192000"/>
              <a:gd name="connsiteY12319" fmla="*/ 231204 h 6858000"/>
              <a:gd name="connsiteX12320" fmla="*/ 3142715 w 12192000"/>
              <a:gd name="connsiteY12320" fmla="*/ 234037 h 6858000"/>
              <a:gd name="connsiteX12321" fmla="*/ 3133856 w 12192000"/>
              <a:gd name="connsiteY12321" fmla="*/ 234847 h 6858000"/>
              <a:gd name="connsiteX12322" fmla="*/ 3131641 w 12192000"/>
              <a:gd name="connsiteY12322" fmla="*/ 238489 h 6858000"/>
              <a:gd name="connsiteX12323" fmla="*/ 3136070 w 12192000"/>
              <a:gd name="connsiteY12323" fmla="*/ 240108 h 6858000"/>
              <a:gd name="connsiteX12324" fmla="*/ 3137547 w 12192000"/>
              <a:gd name="connsiteY12324" fmla="*/ 245369 h 6858000"/>
              <a:gd name="connsiteX12325" fmla="*/ 3136809 w 12192000"/>
              <a:gd name="connsiteY12325" fmla="*/ 246583 h 6858000"/>
              <a:gd name="connsiteX12326" fmla="*/ 3137547 w 12192000"/>
              <a:gd name="connsiteY12326" fmla="*/ 249416 h 6858000"/>
              <a:gd name="connsiteX12327" fmla="*/ 3141238 w 12192000"/>
              <a:gd name="connsiteY12327" fmla="*/ 249416 h 6858000"/>
              <a:gd name="connsiteX12328" fmla="*/ 3139762 w 12192000"/>
              <a:gd name="connsiteY12328" fmla="*/ 256701 h 6858000"/>
              <a:gd name="connsiteX12329" fmla="*/ 3143453 w 12192000"/>
              <a:gd name="connsiteY12329" fmla="*/ 257511 h 6858000"/>
              <a:gd name="connsiteX12330" fmla="*/ 3145668 w 12192000"/>
              <a:gd name="connsiteY12330" fmla="*/ 263986 h 6858000"/>
              <a:gd name="connsiteX12331" fmla="*/ 3146406 w 12192000"/>
              <a:gd name="connsiteY12331" fmla="*/ 274913 h 6858000"/>
              <a:gd name="connsiteX12332" fmla="*/ 3148621 w 12192000"/>
              <a:gd name="connsiteY12332" fmla="*/ 276532 h 6858000"/>
              <a:gd name="connsiteX12333" fmla="*/ 3151574 w 12192000"/>
              <a:gd name="connsiteY12333" fmla="*/ 271271 h 6858000"/>
              <a:gd name="connsiteX12334" fmla="*/ 3152312 w 12192000"/>
              <a:gd name="connsiteY12334" fmla="*/ 262772 h 6858000"/>
              <a:gd name="connsiteX12335" fmla="*/ 3156741 w 12192000"/>
              <a:gd name="connsiteY12335" fmla="*/ 260344 h 6858000"/>
              <a:gd name="connsiteX12336" fmla="*/ 3162647 w 12192000"/>
              <a:gd name="connsiteY12336" fmla="*/ 265200 h 6858000"/>
              <a:gd name="connsiteX12337" fmla="*/ 3163385 w 12192000"/>
              <a:gd name="connsiteY12337" fmla="*/ 274509 h 6858000"/>
              <a:gd name="connsiteX12338" fmla="*/ 3167077 w 12192000"/>
              <a:gd name="connsiteY12338" fmla="*/ 278556 h 6858000"/>
              <a:gd name="connsiteX12339" fmla="*/ 3165600 w 12192000"/>
              <a:gd name="connsiteY12339" fmla="*/ 281794 h 6858000"/>
              <a:gd name="connsiteX12340" fmla="*/ 3158218 w 12192000"/>
              <a:gd name="connsiteY12340" fmla="*/ 285841 h 6858000"/>
              <a:gd name="connsiteX12341" fmla="*/ 3159694 w 12192000"/>
              <a:gd name="connsiteY12341" fmla="*/ 289078 h 6858000"/>
              <a:gd name="connsiteX12342" fmla="*/ 3172244 w 12192000"/>
              <a:gd name="connsiteY12342" fmla="*/ 287864 h 6858000"/>
              <a:gd name="connsiteX12343" fmla="*/ 3174459 w 12192000"/>
              <a:gd name="connsiteY12343" fmla="*/ 285436 h 6858000"/>
              <a:gd name="connsiteX12344" fmla="*/ 3175197 w 12192000"/>
              <a:gd name="connsiteY12344" fmla="*/ 291507 h 6858000"/>
              <a:gd name="connsiteX12345" fmla="*/ 3179627 w 12192000"/>
              <a:gd name="connsiteY12345" fmla="*/ 285436 h 6858000"/>
              <a:gd name="connsiteX12346" fmla="*/ 3179627 w 12192000"/>
              <a:gd name="connsiteY12346" fmla="*/ 280579 h 6858000"/>
              <a:gd name="connsiteX12347" fmla="*/ 3185533 w 12192000"/>
              <a:gd name="connsiteY12347" fmla="*/ 280984 h 6858000"/>
              <a:gd name="connsiteX12348" fmla="*/ 3189224 w 12192000"/>
              <a:gd name="connsiteY12348" fmla="*/ 287864 h 6858000"/>
              <a:gd name="connsiteX12349" fmla="*/ 3187747 w 12192000"/>
              <a:gd name="connsiteY12349" fmla="*/ 295554 h 6858000"/>
              <a:gd name="connsiteX12350" fmla="*/ 3181103 w 12192000"/>
              <a:gd name="connsiteY12350" fmla="*/ 301220 h 6858000"/>
              <a:gd name="connsiteX12351" fmla="*/ 3180365 w 12192000"/>
              <a:gd name="connsiteY12351" fmla="*/ 306481 h 6858000"/>
              <a:gd name="connsiteX12352" fmla="*/ 3178150 w 12192000"/>
              <a:gd name="connsiteY12352" fmla="*/ 309314 h 6858000"/>
              <a:gd name="connsiteX12353" fmla="*/ 3182580 w 12192000"/>
              <a:gd name="connsiteY12353" fmla="*/ 313361 h 6858000"/>
              <a:gd name="connsiteX12354" fmla="*/ 3194392 w 12192000"/>
              <a:gd name="connsiteY12354" fmla="*/ 312147 h 6858000"/>
              <a:gd name="connsiteX12355" fmla="*/ 3200298 w 12192000"/>
              <a:gd name="connsiteY12355" fmla="*/ 309719 h 6858000"/>
              <a:gd name="connsiteX12356" fmla="*/ 3204727 w 12192000"/>
              <a:gd name="connsiteY12356" fmla="*/ 312957 h 6858000"/>
              <a:gd name="connsiteX12357" fmla="*/ 3196606 w 12192000"/>
              <a:gd name="connsiteY12357" fmla="*/ 318218 h 6858000"/>
              <a:gd name="connsiteX12358" fmla="*/ 3194392 w 12192000"/>
              <a:gd name="connsiteY12358" fmla="*/ 321456 h 6858000"/>
              <a:gd name="connsiteX12359" fmla="*/ 3184056 w 12192000"/>
              <a:gd name="connsiteY12359" fmla="*/ 323074 h 6858000"/>
              <a:gd name="connsiteX12360" fmla="*/ 3189962 w 12192000"/>
              <a:gd name="connsiteY12360" fmla="*/ 329145 h 6858000"/>
              <a:gd name="connsiteX12361" fmla="*/ 3195868 w 12192000"/>
              <a:gd name="connsiteY12361" fmla="*/ 338858 h 6858000"/>
              <a:gd name="connsiteX12362" fmla="*/ 3193653 w 12192000"/>
              <a:gd name="connsiteY12362" fmla="*/ 345739 h 6858000"/>
              <a:gd name="connsiteX12363" fmla="*/ 3198083 w 12192000"/>
              <a:gd name="connsiteY12363" fmla="*/ 346548 h 6858000"/>
              <a:gd name="connsiteX12364" fmla="*/ 3199559 w 12192000"/>
              <a:gd name="connsiteY12364" fmla="*/ 357880 h 6858000"/>
              <a:gd name="connsiteX12365" fmla="*/ 3210633 w 12192000"/>
              <a:gd name="connsiteY12365" fmla="*/ 373664 h 6858000"/>
              <a:gd name="connsiteX12366" fmla="*/ 3213586 w 12192000"/>
              <a:gd name="connsiteY12366" fmla="*/ 376092 h 6858000"/>
              <a:gd name="connsiteX12367" fmla="*/ 3207680 w 12192000"/>
              <a:gd name="connsiteY12367" fmla="*/ 379330 h 6858000"/>
              <a:gd name="connsiteX12368" fmla="*/ 3206204 w 12192000"/>
              <a:gd name="connsiteY12368" fmla="*/ 391876 h 6858000"/>
              <a:gd name="connsiteX12369" fmla="*/ 3201774 w 12192000"/>
              <a:gd name="connsiteY12369" fmla="*/ 401184 h 6858000"/>
              <a:gd name="connsiteX12370" fmla="*/ 3203989 w 12192000"/>
              <a:gd name="connsiteY12370" fmla="*/ 410898 h 6858000"/>
              <a:gd name="connsiteX12371" fmla="*/ 3201036 w 12192000"/>
              <a:gd name="connsiteY12371" fmla="*/ 414135 h 6858000"/>
              <a:gd name="connsiteX12372" fmla="*/ 3188486 w 12192000"/>
              <a:gd name="connsiteY12372" fmla="*/ 401184 h 6858000"/>
              <a:gd name="connsiteX12373" fmla="*/ 3185533 w 12192000"/>
              <a:gd name="connsiteY12373" fmla="*/ 390662 h 6858000"/>
              <a:gd name="connsiteX12374" fmla="*/ 3187009 w 12192000"/>
              <a:gd name="connsiteY12374" fmla="*/ 381353 h 6858000"/>
              <a:gd name="connsiteX12375" fmla="*/ 3184056 w 12192000"/>
              <a:gd name="connsiteY12375" fmla="*/ 368403 h 6858000"/>
              <a:gd name="connsiteX12376" fmla="*/ 3182580 w 12192000"/>
              <a:gd name="connsiteY12376" fmla="*/ 380139 h 6858000"/>
              <a:gd name="connsiteX12377" fmla="*/ 3181103 w 12192000"/>
              <a:gd name="connsiteY12377" fmla="*/ 393090 h 6858000"/>
              <a:gd name="connsiteX12378" fmla="*/ 3187009 w 12192000"/>
              <a:gd name="connsiteY12378" fmla="*/ 408469 h 6858000"/>
              <a:gd name="connsiteX12379" fmla="*/ 3185533 w 12192000"/>
              <a:gd name="connsiteY12379" fmla="*/ 422634 h 6858000"/>
              <a:gd name="connsiteX12380" fmla="*/ 3182580 w 12192000"/>
              <a:gd name="connsiteY12380" fmla="*/ 429919 h 6858000"/>
              <a:gd name="connsiteX12381" fmla="*/ 3187747 w 12192000"/>
              <a:gd name="connsiteY12381" fmla="*/ 438418 h 6858000"/>
              <a:gd name="connsiteX12382" fmla="*/ 3185533 w 12192000"/>
              <a:gd name="connsiteY12382" fmla="*/ 441251 h 6858000"/>
              <a:gd name="connsiteX12383" fmla="*/ 3176674 w 12192000"/>
              <a:gd name="connsiteY12383" fmla="*/ 439632 h 6858000"/>
              <a:gd name="connsiteX12384" fmla="*/ 3172244 w 12192000"/>
              <a:gd name="connsiteY12384" fmla="*/ 433157 h 6858000"/>
              <a:gd name="connsiteX12385" fmla="*/ 3164124 w 12192000"/>
              <a:gd name="connsiteY12385" fmla="*/ 433157 h 6858000"/>
              <a:gd name="connsiteX12386" fmla="*/ 3170030 w 12192000"/>
              <a:gd name="connsiteY12386" fmla="*/ 450155 h 6858000"/>
              <a:gd name="connsiteX12387" fmla="*/ 3169291 w 12192000"/>
              <a:gd name="connsiteY12387" fmla="*/ 461082 h 6858000"/>
              <a:gd name="connsiteX12388" fmla="*/ 3172244 w 12192000"/>
              <a:gd name="connsiteY12388" fmla="*/ 463510 h 6858000"/>
              <a:gd name="connsiteX12389" fmla="*/ 3172244 w 12192000"/>
              <a:gd name="connsiteY12389" fmla="*/ 469581 h 6858000"/>
              <a:gd name="connsiteX12390" fmla="*/ 3162647 w 12192000"/>
              <a:gd name="connsiteY12390" fmla="*/ 468772 h 6858000"/>
              <a:gd name="connsiteX12391" fmla="*/ 3157479 w 12192000"/>
              <a:gd name="connsiteY12391" fmla="*/ 463106 h 6858000"/>
              <a:gd name="connsiteX12392" fmla="*/ 3153788 w 12192000"/>
              <a:gd name="connsiteY12392" fmla="*/ 448536 h 6858000"/>
              <a:gd name="connsiteX12393" fmla="*/ 3157479 w 12192000"/>
              <a:gd name="connsiteY12393" fmla="*/ 444489 h 6858000"/>
              <a:gd name="connsiteX12394" fmla="*/ 3157479 w 12192000"/>
              <a:gd name="connsiteY12394" fmla="*/ 435585 h 6858000"/>
              <a:gd name="connsiteX12395" fmla="*/ 3153050 w 12192000"/>
              <a:gd name="connsiteY12395" fmla="*/ 440442 h 6858000"/>
              <a:gd name="connsiteX12396" fmla="*/ 3146406 w 12192000"/>
              <a:gd name="connsiteY12396" fmla="*/ 441251 h 6858000"/>
              <a:gd name="connsiteX12397" fmla="*/ 3141976 w 12192000"/>
              <a:gd name="connsiteY12397" fmla="*/ 435990 h 6858000"/>
              <a:gd name="connsiteX12398" fmla="*/ 3141976 w 12192000"/>
              <a:gd name="connsiteY12398" fmla="*/ 423039 h 6858000"/>
              <a:gd name="connsiteX12399" fmla="*/ 3136809 w 12192000"/>
              <a:gd name="connsiteY12399" fmla="*/ 425872 h 6858000"/>
              <a:gd name="connsiteX12400" fmla="*/ 3136070 w 12192000"/>
              <a:gd name="connsiteY12400" fmla="*/ 432347 h 6858000"/>
              <a:gd name="connsiteX12401" fmla="*/ 3133856 w 12192000"/>
              <a:gd name="connsiteY12401" fmla="*/ 429514 h 6858000"/>
              <a:gd name="connsiteX12402" fmla="*/ 3134594 w 12192000"/>
              <a:gd name="connsiteY12402" fmla="*/ 423848 h 6858000"/>
              <a:gd name="connsiteX12403" fmla="*/ 3130903 w 12192000"/>
              <a:gd name="connsiteY12403" fmla="*/ 415754 h 6858000"/>
              <a:gd name="connsiteX12404" fmla="*/ 3124997 w 12192000"/>
              <a:gd name="connsiteY12404" fmla="*/ 414135 h 6858000"/>
              <a:gd name="connsiteX12405" fmla="*/ 3124997 w 12192000"/>
              <a:gd name="connsiteY12405" fmla="*/ 417778 h 6858000"/>
              <a:gd name="connsiteX12406" fmla="*/ 3128688 w 12192000"/>
              <a:gd name="connsiteY12406" fmla="*/ 422230 h 6858000"/>
              <a:gd name="connsiteX12407" fmla="*/ 3125735 w 12192000"/>
              <a:gd name="connsiteY12407" fmla="*/ 427491 h 6858000"/>
              <a:gd name="connsiteX12408" fmla="*/ 3119829 w 12192000"/>
              <a:gd name="connsiteY12408" fmla="*/ 423444 h 6858000"/>
              <a:gd name="connsiteX12409" fmla="*/ 3114661 w 12192000"/>
              <a:gd name="connsiteY12409" fmla="*/ 422230 h 6858000"/>
              <a:gd name="connsiteX12410" fmla="*/ 3113923 w 12192000"/>
              <a:gd name="connsiteY12410" fmla="*/ 414945 h 6858000"/>
              <a:gd name="connsiteX12411" fmla="*/ 3114661 w 12192000"/>
              <a:gd name="connsiteY12411" fmla="*/ 406850 h 6858000"/>
              <a:gd name="connsiteX12412" fmla="*/ 3109494 w 12192000"/>
              <a:gd name="connsiteY12412" fmla="*/ 393090 h 6858000"/>
              <a:gd name="connsiteX12413" fmla="*/ 3109494 w 12192000"/>
              <a:gd name="connsiteY12413" fmla="*/ 387424 h 6858000"/>
              <a:gd name="connsiteX12414" fmla="*/ 3107279 w 12192000"/>
              <a:gd name="connsiteY12414" fmla="*/ 395518 h 6858000"/>
              <a:gd name="connsiteX12415" fmla="*/ 3108017 w 12192000"/>
              <a:gd name="connsiteY12415" fmla="*/ 408874 h 6858000"/>
              <a:gd name="connsiteX12416" fmla="*/ 3110232 w 12192000"/>
              <a:gd name="connsiteY12416" fmla="*/ 417373 h 6858000"/>
              <a:gd name="connsiteX12417" fmla="*/ 3105064 w 12192000"/>
              <a:gd name="connsiteY12417" fmla="*/ 423039 h 6858000"/>
              <a:gd name="connsiteX12418" fmla="*/ 3097682 w 12192000"/>
              <a:gd name="connsiteY12418" fmla="*/ 408065 h 6858000"/>
              <a:gd name="connsiteX12419" fmla="*/ 3091038 w 12192000"/>
              <a:gd name="connsiteY12419" fmla="*/ 401589 h 6858000"/>
              <a:gd name="connsiteX12420" fmla="*/ 3091038 w 12192000"/>
              <a:gd name="connsiteY12420" fmla="*/ 397542 h 6858000"/>
              <a:gd name="connsiteX12421" fmla="*/ 3084393 w 12192000"/>
              <a:gd name="connsiteY12421" fmla="*/ 395923 h 6858000"/>
              <a:gd name="connsiteX12422" fmla="*/ 3079964 w 12192000"/>
              <a:gd name="connsiteY12422" fmla="*/ 381758 h 6858000"/>
              <a:gd name="connsiteX12423" fmla="*/ 3075534 w 12192000"/>
              <a:gd name="connsiteY12423" fmla="*/ 378116 h 6858000"/>
              <a:gd name="connsiteX12424" fmla="*/ 3075534 w 12192000"/>
              <a:gd name="connsiteY12424" fmla="*/ 373664 h 6858000"/>
              <a:gd name="connsiteX12425" fmla="*/ 3071105 w 12192000"/>
              <a:gd name="connsiteY12425" fmla="*/ 366784 h 6858000"/>
              <a:gd name="connsiteX12426" fmla="*/ 3065937 w 12192000"/>
              <a:gd name="connsiteY12426" fmla="*/ 369617 h 6858000"/>
              <a:gd name="connsiteX12427" fmla="*/ 3065199 w 12192000"/>
              <a:gd name="connsiteY12427" fmla="*/ 373664 h 6858000"/>
              <a:gd name="connsiteX12428" fmla="*/ 3070367 w 12192000"/>
              <a:gd name="connsiteY12428" fmla="*/ 384186 h 6858000"/>
              <a:gd name="connsiteX12429" fmla="*/ 3070367 w 12192000"/>
              <a:gd name="connsiteY12429" fmla="*/ 391471 h 6858000"/>
              <a:gd name="connsiteX12430" fmla="*/ 3066675 w 12192000"/>
              <a:gd name="connsiteY12430" fmla="*/ 387424 h 6858000"/>
              <a:gd name="connsiteX12431" fmla="*/ 3065937 w 12192000"/>
              <a:gd name="connsiteY12431" fmla="*/ 381353 h 6858000"/>
              <a:gd name="connsiteX12432" fmla="*/ 3060770 w 12192000"/>
              <a:gd name="connsiteY12432" fmla="*/ 377306 h 6858000"/>
              <a:gd name="connsiteX12433" fmla="*/ 3049696 w 12192000"/>
              <a:gd name="connsiteY12433" fmla="*/ 372450 h 6858000"/>
              <a:gd name="connsiteX12434" fmla="*/ 3043052 w 12192000"/>
              <a:gd name="connsiteY12434" fmla="*/ 361118 h 6858000"/>
              <a:gd name="connsiteX12435" fmla="*/ 3042313 w 12192000"/>
              <a:gd name="connsiteY12435" fmla="*/ 352214 h 6858000"/>
              <a:gd name="connsiteX12436" fmla="*/ 3032716 w 12192000"/>
              <a:gd name="connsiteY12436" fmla="*/ 350190 h 6858000"/>
              <a:gd name="connsiteX12437" fmla="*/ 3029025 w 12192000"/>
              <a:gd name="connsiteY12437" fmla="*/ 356261 h 6858000"/>
              <a:gd name="connsiteX12438" fmla="*/ 3022381 w 12192000"/>
              <a:gd name="connsiteY12438" fmla="*/ 353023 h 6858000"/>
              <a:gd name="connsiteX12439" fmla="*/ 3020904 w 12192000"/>
              <a:gd name="connsiteY12439" fmla="*/ 360713 h 6858000"/>
              <a:gd name="connsiteX12440" fmla="*/ 3023857 w 12192000"/>
              <a:gd name="connsiteY12440" fmla="*/ 372045 h 6858000"/>
              <a:gd name="connsiteX12441" fmla="*/ 3037146 w 12192000"/>
              <a:gd name="connsiteY12441" fmla="*/ 382568 h 6858000"/>
              <a:gd name="connsiteX12442" fmla="*/ 3037884 w 12192000"/>
              <a:gd name="connsiteY12442" fmla="*/ 386615 h 6858000"/>
              <a:gd name="connsiteX12443" fmla="*/ 3038622 w 12192000"/>
              <a:gd name="connsiteY12443" fmla="*/ 393090 h 6858000"/>
              <a:gd name="connsiteX12444" fmla="*/ 3040099 w 12192000"/>
              <a:gd name="connsiteY12444" fmla="*/ 404017 h 6858000"/>
              <a:gd name="connsiteX12445" fmla="*/ 3043790 w 12192000"/>
              <a:gd name="connsiteY12445" fmla="*/ 403208 h 6858000"/>
              <a:gd name="connsiteX12446" fmla="*/ 3055602 w 12192000"/>
              <a:gd name="connsiteY12446" fmla="*/ 405232 h 6858000"/>
              <a:gd name="connsiteX12447" fmla="*/ 3061508 w 12192000"/>
              <a:gd name="connsiteY12447" fmla="*/ 412921 h 6858000"/>
              <a:gd name="connsiteX12448" fmla="*/ 3058555 w 12192000"/>
              <a:gd name="connsiteY12448" fmla="*/ 417778 h 6858000"/>
              <a:gd name="connsiteX12449" fmla="*/ 3062984 w 12192000"/>
              <a:gd name="connsiteY12449" fmla="*/ 417373 h 6858000"/>
              <a:gd name="connsiteX12450" fmla="*/ 3069628 w 12192000"/>
              <a:gd name="connsiteY12450" fmla="*/ 418587 h 6858000"/>
              <a:gd name="connsiteX12451" fmla="*/ 3064461 w 12192000"/>
              <a:gd name="connsiteY12451" fmla="*/ 425063 h 6858000"/>
              <a:gd name="connsiteX12452" fmla="*/ 3073320 w 12192000"/>
              <a:gd name="connsiteY12452" fmla="*/ 425467 h 6858000"/>
              <a:gd name="connsiteX12453" fmla="*/ 3076273 w 12192000"/>
              <a:gd name="connsiteY12453" fmla="*/ 431538 h 6858000"/>
              <a:gd name="connsiteX12454" fmla="*/ 3081440 w 12192000"/>
              <a:gd name="connsiteY12454" fmla="*/ 440037 h 6858000"/>
              <a:gd name="connsiteX12455" fmla="*/ 3079964 w 12192000"/>
              <a:gd name="connsiteY12455" fmla="*/ 447727 h 6858000"/>
              <a:gd name="connsiteX12456" fmla="*/ 3087346 w 12192000"/>
              <a:gd name="connsiteY12456" fmla="*/ 446917 h 6858000"/>
              <a:gd name="connsiteX12457" fmla="*/ 3092514 w 12192000"/>
              <a:gd name="connsiteY12457" fmla="*/ 448941 h 6858000"/>
              <a:gd name="connsiteX12458" fmla="*/ 3095467 w 12192000"/>
              <a:gd name="connsiteY12458" fmla="*/ 459059 h 6858000"/>
              <a:gd name="connsiteX12459" fmla="*/ 3087346 w 12192000"/>
              <a:gd name="connsiteY12459" fmla="*/ 467153 h 6858000"/>
              <a:gd name="connsiteX12460" fmla="*/ 3092514 w 12192000"/>
              <a:gd name="connsiteY12460" fmla="*/ 467153 h 6858000"/>
              <a:gd name="connsiteX12461" fmla="*/ 3094729 w 12192000"/>
              <a:gd name="connsiteY12461" fmla="*/ 472819 h 6858000"/>
              <a:gd name="connsiteX12462" fmla="*/ 3095467 w 12192000"/>
              <a:gd name="connsiteY12462" fmla="*/ 477271 h 6858000"/>
              <a:gd name="connsiteX12463" fmla="*/ 3103588 w 12192000"/>
              <a:gd name="connsiteY12463" fmla="*/ 469986 h 6858000"/>
              <a:gd name="connsiteX12464" fmla="*/ 3105802 w 12192000"/>
              <a:gd name="connsiteY12464" fmla="*/ 472009 h 6858000"/>
              <a:gd name="connsiteX12465" fmla="*/ 3104326 w 12192000"/>
              <a:gd name="connsiteY12465" fmla="*/ 481723 h 6858000"/>
              <a:gd name="connsiteX12466" fmla="*/ 3107279 w 12192000"/>
              <a:gd name="connsiteY12466" fmla="*/ 485365 h 6858000"/>
              <a:gd name="connsiteX12467" fmla="*/ 3111708 w 12192000"/>
              <a:gd name="connsiteY12467" fmla="*/ 482937 h 6858000"/>
              <a:gd name="connsiteX12468" fmla="*/ 3114661 w 12192000"/>
              <a:gd name="connsiteY12468" fmla="*/ 488198 h 6858000"/>
              <a:gd name="connsiteX12469" fmla="*/ 3111708 w 12192000"/>
              <a:gd name="connsiteY12469" fmla="*/ 493864 h 6858000"/>
              <a:gd name="connsiteX12470" fmla="*/ 3104326 w 12192000"/>
              <a:gd name="connsiteY12470" fmla="*/ 491840 h 6858000"/>
              <a:gd name="connsiteX12471" fmla="*/ 3100635 w 12192000"/>
              <a:gd name="connsiteY12471" fmla="*/ 495888 h 6858000"/>
              <a:gd name="connsiteX12472" fmla="*/ 3104326 w 12192000"/>
              <a:gd name="connsiteY12472" fmla="*/ 501958 h 6858000"/>
              <a:gd name="connsiteX12473" fmla="*/ 3110232 w 12192000"/>
              <a:gd name="connsiteY12473" fmla="*/ 508029 h 6858000"/>
              <a:gd name="connsiteX12474" fmla="*/ 3109494 w 12192000"/>
              <a:gd name="connsiteY12474" fmla="*/ 513290 h 6858000"/>
              <a:gd name="connsiteX12475" fmla="*/ 3107279 w 12192000"/>
              <a:gd name="connsiteY12475" fmla="*/ 515719 h 6858000"/>
              <a:gd name="connsiteX12476" fmla="*/ 3098420 w 12192000"/>
              <a:gd name="connsiteY12476" fmla="*/ 515719 h 6858000"/>
              <a:gd name="connsiteX12477" fmla="*/ 3090299 w 12192000"/>
              <a:gd name="connsiteY12477" fmla="*/ 510457 h 6858000"/>
              <a:gd name="connsiteX12478" fmla="*/ 3074796 w 12192000"/>
              <a:gd name="connsiteY12478" fmla="*/ 505601 h 6858000"/>
              <a:gd name="connsiteX12479" fmla="*/ 3068152 w 12192000"/>
              <a:gd name="connsiteY12479" fmla="*/ 500744 h 6858000"/>
              <a:gd name="connsiteX12480" fmla="*/ 3061508 w 12192000"/>
              <a:gd name="connsiteY12480" fmla="*/ 499935 h 6858000"/>
              <a:gd name="connsiteX12481" fmla="*/ 3047481 w 12192000"/>
              <a:gd name="connsiteY12481" fmla="*/ 489007 h 6858000"/>
              <a:gd name="connsiteX12482" fmla="*/ 3045266 w 12192000"/>
              <a:gd name="connsiteY12482" fmla="*/ 483746 h 6858000"/>
              <a:gd name="connsiteX12483" fmla="*/ 3037884 w 12192000"/>
              <a:gd name="connsiteY12483" fmla="*/ 479699 h 6858000"/>
              <a:gd name="connsiteX12484" fmla="*/ 3031978 w 12192000"/>
              <a:gd name="connsiteY12484" fmla="*/ 480508 h 6858000"/>
              <a:gd name="connsiteX12485" fmla="*/ 3026810 w 12192000"/>
              <a:gd name="connsiteY12485" fmla="*/ 478485 h 6858000"/>
              <a:gd name="connsiteX12486" fmla="*/ 3022381 w 12192000"/>
              <a:gd name="connsiteY12486" fmla="*/ 481318 h 6858000"/>
              <a:gd name="connsiteX12487" fmla="*/ 3007616 w 12192000"/>
              <a:gd name="connsiteY12487" fmla="*/ 475652 h 6858000"/>
              <a:gd name="connsiteX12488" fmla="*/ 3006140 w 12192000"/>
              <a:gd name="connsiteY12488" fmla="*/ 470795 h 6858000"/>
              <a:gd name="connsiteX12489" fmla="*/ 3000234 w 12192000"/>
              <a:gd name="connsiteY12489" fmla="*/ 465939 h 6858000"/>
              <a:gd name="connsiteX12490" fmla="*/ 2993589 w 12192000"/>
              <a:gd name="connsiteY12490" fmla="*/ 465939 h 6858000"/>
              <a:gd name="connsiteX12491" fmla="*/ 2983254 w 12192000"/>
              <a:gd name="connsiteY12491" fmla="*/ 455011 h 6858000"/>
              <a:gd name="connsiteX12492" fmla="*/ 2983992 w 12192000"/>
              <a:gd name="connsiteY12492" fmla="*/ 448941 h 6858000"/>
              <a:gd name="connsiteX12493" fmla="*/ 2978824 w 12192000"/>
              <a:gd name="connsiteY12493" fmla="*/ 449750 h 6858000"/>
              <a:gd name="connsiteX12494" fmla="*/ 2972919 w 12192000"/>
              <a:gd name="connsiteY12494" fmla="*/ 445703 h 6858000"/>
              <a:gd name="connsiteX12495" fmla="*/ 2968489 w 12192000"/>
              <a:gd name="connsiteY12495" fmla="*/ 437609 h 6858000"/>
              <a:gd name="connsiteX12496" fmla="*/ 2972919 w 12192000"/>
              <a:gd name="connsiteY12496" fmla="*/ 434371 h 6858000"/>
              <a:gd name="connsiteX12497" fmla="*/ 2978086 w 12192000"/>
              <a:gd name="connsiteY12497" fmla="*/ 431538 h 6858000"/>
              <a:gd name="connsiteX12498" fmla="*/ 2968489 w 12192000"/>
              <a:gd name="connsiteY12498" fmla="*/ 427896 h 6858000"/>
              <a:gd name="connsiteX12499" fmla="*/ 2965536 w 12192000"/>
              <a:gd name="connsiteY12499" fmla="*/ 429919 h 6858000"/>
              <a:gd name="connsiteX12500" fmla="*/ 2963321 w 12192000"/>
              <a:gd name="connsiteY12500" fmla="*/ 433157 h 6858000"/>
              <a:gd name="connsiteX12501" fmla="*/ 2958154 w 12192000"/>
              <a:gd name="connsiteY12501" fmla="*/ 430324 h 6858000"/>
              <a:gd name="connsiteX12502" fmla="*/ 2958154 w 12192000"/>
              <a:gd name="connsiteY12502" fmla="*/ 426681 h 6858000"/>
              <a:gd name="connsiteX12503" fmla="*/ 2950033 w 12192000"/>
              <a:gd name="connsiteY12503" fmla="*/ 426681 h 6858000"/>
              <a:gd name="connsiteX12504" fmla="*/ 2934530 w 12192000"/>
              <a:gd name="connsiteY12504" fmla="*/ 416968 h 6858000"/>
              <a:gd name="connsiteX12505" fmla="*/ 2928624 w 12192000"/>
              <a:gd name="connsiteY12505" fmla="*/ 416564 h 6858000"/>
              <a:gd name="connsiteX12506" fmla="*/ 2923456 w 12192000"/>
              <a:gd name="connsiteY12506" fmla="*/ 412112 h 6858000"/>
              <a:gd name="connsiteX12507" fmla="*/ 2913859 w 12192000"/>
              <a:gd name="connsiteY12507" fmla="*/ 405232 h 6858000"/>
              <a:gd name="connsiteX12508" fmla="*/ 2914597 w 12192000"/>
              <a:gd name="connsiteY12508" fmla="*/ 400375 h 6858000"/>
              <a:gd name="connsiteX12509" fmla="*/ 2908691 w 12192000"/>
              <a:gd name="connsiteY12509" fmla="*/ 399566 h 6858000"/>
              <a:gd name="connsiteX12510" fmla="*/ 2902785 w 12192000"/>
              <a:gd name="connsiteY12510" fmla="*/ 393090 h 6858000"/>
              <a:gd name="connsiteX12511" fmla="*/ 2896879 w 12192000"/>
              <a:gd name="connsiteY12511" fmla="*/ 385805 h 6858000"/>
              <a:gd name="connsiteX12512" fmla="*/ 2896141 w 12192000"/>
              <a:gd name="connsiteY12512" fmla="*/ 374878 h 6858000"/>
              <a:gd name="connsiteX12513" fmla="*/ 2886544 w 12192000"/>
              <a:gd name="connsiteY12513" fmla="*/ 370426 h 6858000"/>
              <a:gd name="connsiteX12514" fmla="*/ 2890235 w 12192000"/>
              <a:gd name="connsiteY12514" fmla="*/ 366784 h 6858000"/>
              <a:gd name="connsiteX12515" fmla="*/ 2903524 w 12192000"/>
              <a:gd name="connsiteY12515" fmla="*/ 367593 h 6858000"/>
              <a:gd name="connsiteX12516" fmla="*/ 2921241 w 12192000"/>
              <a:gd name="connsiteY12516" fmla="*/ 356261 h 6858000"/>
              <a:gd name="connsiteX12517" fmla="*/ 2924933 w 12192000"/>
              <a:gd name="connsiteY12517" fmla="*/ 351809 h 6858000"/>
              <a:gd name="connsiteX12518" fmla="*/ 2910168 w 12192000"/>
              <a:gd name="connsiteY12518" fmla="*/ 353428 h 6858000"/>
              <a:gd name="connsiteX12519" fmla="*/ 2903524 w 12192000"/>
              <a:gd name="connsiteY12519" fmla="*/ 343715 h 6858000"/>
              <a:gd name="connsiteX12520" fmla="*/ 2900571 w 12192000"/>
              <a:gd name="connsiteY12520" fmla="*/ 333597 h 6858000"/>
              <a:gd name="connsiteX12521" fmla="*/ 2902785 w 12192000"/>
              <a:gd name="connsiteY12521" fmla="*/ 329955 h 6858000"/>
              <a:gd name="connsiteX12522" fmla="*/ 2896879 w 12192000"/>
              <a:gd name="connsiteY12522" fmla="*/ 332383 h 6858000"/>
              <a:gd name="connsiteX12523" fmla="*/ 2892450 w 12192000"/>
              <a:gd name="connsiteY12523" fmla="*/ 340882 h 6858000"/>
              <a:gd name="connsiteX12524" fmla="*/ 2890973 w 12192000"/>
              <a:gd name="connsiteY12524" fmla="*/ 347357 h 6858000"/>
              <a:gd name="connsiteX12525" fmla="*/ 2882853 w 12192000"/>
              <a:gd name="connsiteY12525" fmla="*/ 339668 h 6858000"/>
              <a:gd name="connsiteX12526" fmla="*/ 2888759 w 12192000"/>
              <a:gd name="connsiteY12526" fmla="*/ 333192 h 6858000"/>
              <a:gd name="connsiteX12527" fmla="*/ 2890973 w 12192000"/>
              <a:gd name="connsiteY12527" fmla="*/ 319432 h 6858000"/>
              <a:gd name="connsiteX12528" fmla="*/ 2884329 w 12192000"/>
              <a:gd name="connsiteY12528" fmla="*/ 329145 h 6858000"/>
              <a:gd name="connsiteX12529" fmla="*/ 2879900 w 12192000"/>
              <a:gd name="connsiteY12529" fmla="*/ 325098 h 6858000"/>
              <a:gd name="connsiteX12530" fmla="*/ 2879900 w 12192000"/>
              <a:gd name="connsiteY12530" fmla="*/ 315385 h 6858000"/>
              <a:gd name="connsiteX12531" fmla="*/ 2872517 w 12192000"/>
              <a:gd name="connsiteY12531" fmla="*/ 316599 h 6858000"/>
              <a:gd name="connsiteX12532" fmla="*/ 2870303 w 12192000"/>
              <a:gd name="connsiteY12532" fmla="*/ 308100 h 6858000"/>
              <a:gd name="connsiteX12533" fmla="*/ 2871041 w 12192000"/>
              <a:gd name="connsiteY12533" fmla="*/ 300410 h 6858000"/>
              <a:gd name="connsiteX12534" fmla="*/ 2865873 w 12192000"/>
              <a:gd name="connsiteY12534" fmla="*/ 288269 h 6858000"/>
              <a:gd name="connsiteX12535" fmla="*/ 2858491 w 12192000"/>
              <a:gd name="connsiteY12535" fmla="*/ 284627 h 6858000"/>
              <a:gd name="connsiteX12536" fmla="*/ 2859229 w 12192000"/>
              <a:gd name="connsiteY12536" fmla="*/ 277342 h 6858000"/>
              <a:gd name="connsiteX12537" fmla="*/ 2869564 w 12192000"/>
              <a:gd name="connsiteY12537" fmla="*/ 268033 h 6858000"/>
              <a:gd name="connsiteX12538" fmla="*/ 2866611 w 12192000"/>
              <a:gd name="connsiteY12538" fmla="*/ 263986 h 6858000"/>
              <a:gd name="connsiteX12539" fmla="*/ 2850370 w 12192000"/>
              <a:gd name="connsiteY12539" fmla="*/ 277342 h 6858000"/>
              <a:gd name="connsiteX12540" fmla="*/ 2849632 w 12192000"/>
              <a:gd name="connsiteY12540" fmla="*/ 285031 h 6858000"/>
              <a:gd name="connsiteX12541" fmla="*/ 2846679 w 12192000"/>
              <a:gd name="connsiteY12541" fmla="*/ 278961 h 6858000"/>
              <a:gd name="connsiteX12542" fmla="*/ 2852585 w 12192000"/>
              <a:gd name="connsiteY12542" fmla="*/ 268033 h 6858000"/>
              <a:gd name="connsiteX12543" fmla="*/ 2844464 w 12192000"/>
              <a:gd name="connsiteY12543" fmla="*/ 266010 h 6858000"/>
              <a:gd name="connsiteX12544" fmla="*/ 2840035 w 12192000"/>
              <a:gd name="connsiteY12544" fmla="*/ 268438 h 6858000"/>
              <a:gd name="connsiteX12545" fmla="*/ 2837820 w 12192000"/>
              <a:gd name="connsiteY12545" fmla="*/ 266414 h 6858000"/>
              <a:gd name="connsiteX12546" fmla="*/ 2831914 w 12192000"/>
              <a:gd name="connsiteY12546" fmla="*/ 281389 h 6858000"/>
              <a:gd name="connsiteX12547" fmla="*/ 2823793 w 12192000"/>
              <a:gd name="connsiteY12547" fmla="*/ 286245 h 6858000"/>
              <a:gd name="connsiteX12548" fmla="*/ 2823055 w 12192000"/>
              <a:gd name="connsiteY12548" fmla="*/ 276532 h 6858000"/>
              <a:gd name="connsiteX12549" fmla="*/ 2829699 w 12192000"/>
              <a:gd name="connsiteY12549" fmla="*/ 268843 h 6858000"/>
              <a:gd name="connsiteX12550" fmla="*/ 2828961 w 12192000"/>
              <a:gd name="connsiteY12550" fmla="*/ 259939 h 6858000"/>
              <a:gd name="connsiteX12551" fmla="*/ 2831176 w 12192000"/>
              <a:gd name="connsiteY12551" fmla="*/ 254273 h 6858000"/>
              <a:gd name="connsiteX12552" fmla="*/ 2823055 w 12192000"/>
              <a:gd name="connsiteY12552" fmla="*/ 257106 h 6858000"/>
              <a:gd name="connsiteX12553" fmla="*/ 2814934 w 12192000"/>
              <a:gd name="connsiteY12553" fmla="*/ 263986 h 6858000"/>
              <a:gd name="connsiteX12554" fmla="*/ 2810505 w 12192000"/>
              <a:gd name="connsiteY12554" fmla="*/ 264391 h 6858000"/>
              <a:gd name="connsiteX12555" fmla="*/ 2804599 w 12192000"/>
              <a:gd name="connsiteY12555" fmla="*/ 271676 h 6858000"/>
              <a:gd name="connsiteX12556" fmla="*/ 2801646 w 12192000"/>
              <a:gd name="connsiteY12556" fmla="*/ 276937 h 6858000"/>
              <a:gd name="connsiteX12557" fmla="*/ 2789834 w 12192000"/>
              <a:gd name="connsiteY12557" fmla="*/ 274509 h 6858000"/>
              <a:gd name="connsiteX12558" fmla="*/ 2783928 w 12192000"/>
              <a:gd name="connsiteY12558" fmla="*/ 268033 h 6858000"/>
              <a:gd name="connsiteX12559" fmla="*/ 2776546 w 12192000"/>
              <a:gd name="connsiteY12559" fmla="*/ 268033 h 6858000"/>
              <a:gd name="connsiteX12560" fmla="*/ 2766948 w 12192000"/>
              <a:gd name="connsiteY12560" fmla="*/ 253059 h 6858000"/>
              <a:gd name="connsiteX12561" fmla="*/ 2763257 w 12192000"/>
              <a:gd name="connsiteY12561" fmla="*/ 252654 h 6858000"/>
              <a:gd name="connsiteX12562" fmla="*/ 2760304 w 12192000"/>
              <a:gd name="connsiteY12562" fmla="*/ 259130 h 6858000"/>
              <a:gd name="connsiteX12563" fmla="*/ 2760304 w 12192000"/>
              <a:gd name="connsiteY12563" fmla="*/ 268033 h 6858000"/>
              <a:gd name="connsiteX12564" fmla="*/ 2755137 w 12192000"/>
              <a:gd name="connsiteY12564" fmla="*/ 272485 h 6858000"/>
              <a:gd name="connsiteX12565" fmla="*/ 2747754 w 12192000"/>
              <a:gd name="connsiteY12565" fmla="*/ 270057 h 6858000"/>
              <a:gd name="connsiteX12566" fmla="*/ 2741110 w 12192000"/>
              <a:gd name="connsiteY12566" fmla="*/ 272080 h 6858000"/>
              <a:gd name="connsiteX12567" fmla="*/ 2730775 w 12192000"/>
              <a:gd name="connsiteY12567" fmla="*/ 272485 h 6858000"/>
              <a:gd name="connsiteX12568" fmla="*/ 2727083 w 12192000"/>
              <a:gd name="connsiteY12568" fmla="*/ 277342 h 6858000"/>
              <a:gd name="connsiteX12569" fmla="*/ 2717486 w 12192000"/>
              <a:gd name="connsiteY12569" fmla="*/ 276532 h 6858000"/>
              <a:gd name="connsiteX12570" fmla="*/ 2713057 w 12192000"/>
              <a:gd name="connsiteY12570" fmla="*/ 280984 h 6858000"/>
              <a:gd name="connsiteX12571" fmla="*/ 2704198 w 12192000"/>
              <a:gd name="connsiteY12571" fmla="*/ 277746 h 6858000"/>
              <a:gd name="connsiteX12572" fmla="*/ 2689433 w 12192000"/>
              <a:gd name="connsiteY12572" fmla="*/ 276937 h 6858000"/>
              <a:gd name="connsiteX12573" fmla="*/ 2691648 w 12192000"/>
              <a:gd name="connsiteY12573" fmla="*/ 271271 h 6858000"/>
              <a:gd name="connsiteX12574" fmla="*/ 2681312 w 12192000"/>
              <a:gd name="connsiteY12574" fmla="*/ 260748 h 6858000"/>
              <a:gd name="connsiteX12575" fmla="*/ 2676883 w 12192000"/>
              <a:gd name="connsiteY12575" fmla="*/ 263581 h 6858000"/>
              <a:gd name="connsiteX12576" fmla="*/ 2668024 w 12192000"/>
              <a:gd name="connsiteY12576" fmla="*/ 255892 h 6858000"/>
              <a:gd name="connsiteX12577" fmla="*/ 2661380 w 12192000"/>
              <a:gd name="connsiteY12577" fmla="*/ 238489 h 6858000"/>
              <a:gd name="connsiteX12578" fmla="*/ 2665071 w 12192000"/>
              <a:gd name="connsiteY12578" fmla="*/ 227967 h 6858000"/>
              <a:gd name="connsiteX12579" fmla="*/ 2673192 w 12192000"/>
              <a:gd name="connsiteY12579" fmla="*/ 223515 h 6858000"/>
              <a:gd name="connsiteX12580" fmla="*/ 2673192 w 12192000"/>
              <a:gd name="connsiteY12580" fmla="*/ 215016 h 6858000"/>
              <a:gd name="connsiteX12581" fmla="*/ 2679836 w 12192000"/>
              <a:gd name="connsiteY12581" fmla="*/ 208136 h 6858000"/>
              <a:gd name="connsiteX12582" fmla="*/ 2690910 w 12192000"/>
              <a:gd name="connsiteY12582" fmla="*/ 206921 h 6858000"/>
              <a:gd name="connsiteX12583" fmla="*/ 2696815 w 12192000"/>
              <a:gd name="connsiteY12583" fmla="*/ 200851 h 6858000"/>
              <a:gd name="connsiteX12584" fmla="*/ 2705674 w 12192000"/>
              <a:gd name="connsiteY12584" fmla="*/ 199232 h 6858000"/>
              <a:gd name="connsiteX12585" fmla="*/ 2710104 w 12192000"/>
              <a:gd name="connsiteY12585" fmla="*/ 200041 h 6858000"/>
              <a:gd name="connsiteX12586" fmla="*/ 2711580 w 12192000"/>
              <a:gd name="connsiteY12586" fmla="*/ 192756 h 6858000"/>
              <a:gd name="connsiteX12587" fmla="*/ 2707151 w 12192000"/>
              <a:gd name="connsiteY12587" fmla="*/ 186686 h 6858000"/>
              <a:gd name="connsiteX12588" fmla="*/ 2707151 w 12192000"/>
              <a:gd name="connsiteY12588" fmla="*/ 181424 h 6858000"/>
              <a:gd name="connsiteX12589" fmla="*/ 2709366 w 12192000"/>
              <a:gd name="connsiteY12589" fmla="*/ 179401 h 6858000"/>
              <a:gd name="connsiteX12590" fmla="*/ 2714533 w 12192000"/>
              <a:gd name="connsiteY12590" fmla="*/ 181020 h 6858000"/>
              <a:gd name="connsiteX12591" fmla="*/ 2716010 w 12192000"/>
              <a:gd name="connsiteY12591" fmla="*/ 176568 h 6858000"/>
              <a:gd name="connsiteX12592" fmla="*/ 2715272 w 12192000"/>
              <a:gd name="connsiteY12592" fmla="*/ 171307 h 6858000"/>
              <a:gd name="connsiteX12593" fmla="*/ 2718225 w 12192000"/>
              <a:gd name="connsiteY12593" fmla="*/ 167664 h 6858000"/>
              <a:gd name="connsiteX12594" fmla="*/ 2728560 w 12192000"/>
              <a:gd name="connsiteY12594" fmla="*/ 182234 h 6858000"/>
              <a:gd name="connsiteX12595" fmla="*/ 2738895 w 12192000"/>
              <a:gd name="connsiteY12595" fmla="*/ 183853 h 6858000"/>
              <a:gd name="connsiteX12596" fmla="*/ 2749231 w 12192000"/>
              <a:gd name="connsiteY12596" fmla="*/ 190733 h 6858000"/>
              <a:gd name="connsiteX12597" fmla="*/ 2756613 w 12192000"/>
              <a:gd name="connsiteY12597" fmla="*/ 198018 h 6858000"/>
              <a:gd name="connsiteX12598" fmla="*/ 2761781 w 12192000"/>
              <a:gd name="connsiteY12598" fmla="*/ 199232 h 6858000"/>
              <a:gd name="connsiteX12599" fmla="*/ 2772854 w 12192000"/>
              <a:gd name="connsiteY12599" fmla="*/ 204493 h 6858000"/>
              <a:gd name="connsiteX12600" fmla="*/ 2778760 w 12192000"/>
              <a:gd name="connsiteY12600" fmla="*/ 199232 h 6858000"/>
              <a:gd name="connsiteX12601" fmla="*/ 2786143 w 12192000"/>
              <a:gd name="connsiteY12601" fmla="*/ 199232 h 6858000"/>
              <a:gd name="connsiteX12602" fmla="*/ 2789834 w 12192000"/>
              <a:gd name="connsiteY12602" fmla="*/ 204493 h 6858000"/>
              <a:gd name="connsiteX12603" fmla="*/ 2796478 w 12192000"/>
              <a:gd name="connsiteY12603" fmla="*/ 204493 h 6858000"/>
              <a:gd name="connsiteX12604" fmla="*/ 2807552 w 12192000"/>
              <a:gd name="connsiteY12604" fmla="*/ 206517 h 6858000"/>
              <a:gd name="connsiteX12605" fmla="*/ 2814934 w 12192000"/>
              <a:gd name="connsiteY12605" fmla="*/ 199636 h 6858000"/>
              <a:gd name="connsiteX12606" fmla="*/ 2819364 w 12192000"/>
              <a:gd name="connsiteY12606" fmla="*/ 191138 h 6858000"/>
              <a:gd name="connsiteX12607" fmla="*/ 2831914 w 12192000"/>
              <a:gd name="connsiteY12607" fmla="*/ 191138 h 6858000"/>
              <a:gd name="connsiteX12608" fmla="*/ 2831914 w 12192000"/>
              <a:gd name="connsiteY12608" fmla="*/ 194780 h 6858000"/>
              <a:gd name="connsiteX12609" fmla="*/ 2828961 w 12192000"/>
              <a:gd name="connsiteY12609" fmla="*/ 198422 h 6858000"/>
              <a:gd name="connsiteX12610" fmla="*/ 2835605 w 12192000"/>
              <a:gd name="connsiteY12610" fmla="*/ 202065 h 6858000"/>
              <a:gd name="connsiteX12611" fmla="*/ 2845202 w 12192000"/>
              <a:gd name="connsiteY12611" fmla="*/ 194780 h 6858000"/>
              <a:gd name="connsiteX12612" fmla="*/ 2848894 w 12192000"/>
              <a:gd name="connsiteY12612" fmla="*/ 186281 h 6858000"/>
              <a:gd name="connsiteX12613" fmla="*/ 2858491 w 12192000"/>
              <a:gd name="connsiteY12613" fmla="*/ 181424 h 6858000"/>
              <a:gd name="connsiteX12614" fmla="*/ 2862182 w 12192000"/>
              <a:gd name="connsiteY12614" fmla="*/ 186281 h 6858000"/>
              <a:gd name="connsiteX12615" fmla="*/ 2862920 w 12192000"/>
              <a:gd name="connsiteY12615" fmla="*/ 198827 h 6858000"/>
              <a:gd name="connsiteX12616" fmla="*/ 2865873 w 12192000"/>
              <a:gd name="connsiteY12616" fmla="*/ 206517 h 6858000"/>
              <a:gd name="connsiteX12617" fmla="*/ 2867350 w 12192000"/>
              <a:gd name="connsiteY12617" fmla="*/ 197208 h 6858000"/>
              <a:gd name="connsiteX12618" fmla="*/ 2872517 w 12192000"/>
              <a:gd name="connsiteY12618" fmla="*/ 193566 h 6858000"/>
              <a:gd name="connsiteX12619" fmla="*/ 2877685 w 12192000"/>
              <a:gd name="connsiteY12619" fmla="*/ 195589 h 6858000"/>
              <a:gd name="connsiteX12620" fmla="*/ 2882115 w 12192000"/>
              <a:gd name="connsiteY12620" fmla="*/ 191542 h 6858000"/>
              <a:gd name="connsiteX12621" fmla="*/ 2879162 w 12192000"/>
              <a:gd name="connsiteY12621" fmla="*/ 168878 h 6858000"/>
              <a:gd name="connsiteX12622" fmla="*/ 2871041 w 12192000"/>
              <a:gd name="connsiteY12622" fmla="*/ 157142 h 6858000"/>
              <a:gd name="connsiteX12623" fmla="*/ 2869564 w 12192000"/>
              <a:gd name="connsiteY12623" fmla="*/ 149452 h 6858000"/>
              <a:gd name="connsiteX12624" fmla="*/ 2863658 w 12192000"/>
              <a:gd name="connsiteY12624" fmla="*/ 140953 h 6858000"/>
              <a:gd name="connsiteX12625" fmla="*/ 2866611 w 12192000"/>
              <a:gd name="connsiteY12625" fmla="*/ 130430 h 6858000"/>
              <a:gd name="connsiteX12626" fmla="*/ 2871041 w 12192000"/>
              <a:gd name="connsiteY12626" fmla="*/ 126383 h 6858000"/>
              <a:gd name="connsiteX12627" fmla="*/ 2876209 w 12192000"/>
              <a:gd name="connsiteY12627" fmla="*/ 125978 h 6858000"/>
              <a:gd name="connsiteX12628" fmla="*/ 2890973 w 12192000"/>
              <a:gd name="connsiteY12628" fmla="*/ 115456 h 6858000"/>
              <a:gd name="connsiteX12629" fmla="*/ 2907953 w 12192000"/>
              <a:gd name="connsiteY12629" fmla="*/ 106148 h 6858000"/>
              <a:gd name="connsiteX12630" fmla="*/ 2914597 w 12192000"/>
              <a:gd name="connsiteY12630" fmla="*/ 102505 h 6858000"/>
              <a:gd name="connsiteX12631" fmla="*/ 2927147 w 12192000"/>
              <a:gd name="connsiteY12631" fmla="*/ 90768 h 6858000"/>
              <a:gd name="connsiteX12632" fmla="*/ 2931577 w 12192000"/>
              <a:gd name="connsiteY12632" fmla="*/ 90768 h 6858000"/>
              <a:gd name="connsiteX12633" fmla="*/ 2937483 w 12192000"/>
              <a:gd name="connsiteY12633" fmla="*/ 95220 h 6858000"/>
              <a:gd name="connsiteX12634" fmla="*/ 2944865 w 12192000"/>
              <a:gd name="connsiteY12634" fmla="*/ 93197 h 6858000"/>
              <a:gd name="connsiteX12635" fmla="*/ 2949295 w 12192000"/>
              <a:gd name="connsiteY12635" fmla="*/ 92387 h 6858000"/>
              <a:gd name="connsiteX12636" fmla="*/ 2936745 w 12192000"/>
              <a:gd name="connsiteY12636" fmla="*/ 85912 h 6858000"/>
              <a:gd name="connsiteX12637" fmla="*/ 2936006 w 12192000"/>
              <a:gd name="connsiteY12637" fmla="*/ 78627 h 6858000"/>
              <a:gd name="connsiteX12638" fmla="*/ 2954462 w 12192000"/>
              <a:gd name="connsiteY12638" fmla="*/ 65676 h 6858000"/>
              <a:gd name="connsiteX12639" fmla="*/ 2955939 w 12192000"/>
              <a:gd name="connsiteY12639" fmla="*/ 58796 h 6858000"/>
              <a:gd name="connsiteX12640" fmla="*/ 2961845 w 12192000"/>
              <a:gd name="connsiteY12640" fmla="*/ 55963 h 6858000"/>
              <a:gd name="connsiteX12641" fmla="*/ 2975872 w 12192000"/>
              <a:gd name="connsiteY12641" fmla="*/ 58796 h 6858000"/>
              <a:gd name="connsiteX12642" fmla="*/ 2990636 w 12192000"/>
              <a:gd name="connsiteY12642" fmla="*/ 54344 h 6858000"/>
              <a:gd name="connsiteX12643" fmla="*/ 2992851 w 12192000"/>
              <a:gd name="connsiteY12643" fmla="*/ 48273 h 6858000"/>
              <a:gd name="connsiteX12644" fmla="*/ 2986945 w 12192000"/>
              <a:gd name="connsiteY12644" fmla="*/ 39774 h 6858000"/>
              <a:gd name="connsiteX12645" fmla="*/ 2992113 w 12192000"/>
              <a:gd name="connsiteY12645" fmla="*/ 32894 h 6858000"/>
              <a:gd name="connsiteX12646" fmla="*/ 2994328 w 12192000"/>
              <a:gd name="connsiteY12646" fmla="*/ 16706 h 6858000"/>
              <a:gd name="connsiteX12647" fmla="*/ 2995066 w 12192000"/>
              <a:gd name="connsiteY12647" fmla="*/ 13468 h 6858000"/>
              <a:gd name="connsiteX12648" fmla="*/ 2992851 w 12192000"/>
              <a:gd name="connsiteY12648" fmla="*/ 10635 h 6858000"/>
              <a:gd name="connsiteX12649" fmla="*/ 2992851 w 12192000"/>
              <a:gd name="connsiteY12649" fmla="*/ 3350 h 6858000"/>
              <a:gd name="connsiteX12650" fmla="*/ 2800242 w 12192000"/>
              <a:gd name="connsiteY12650" fmla="*/ 0 h 6858000"/>
              <a:gd name="connsiteX12651" fmla="*/ 2875814 w 12192000"/>
              <a:gd name="connsiteY12651" fmla="*/ 0 h 6858000"/>
              <a:gd name="connsiteX12652" fmla="*/ 2874732 w 12192000"/>
              <a:gd name="connsiteY12652" fmla="*/ 2136 h 6858000"/>
              <a:gd name="connsiteX12653" fmla="*/ 2866611 w 12192000"/>
              <a:gd name="connsiteY12653" fmla="*/ 4159 h 6858000"/>
              <a:gd name="connsiteX12654" fmla="*/ 2854061 w 12192000"/>
              <a:gd name="connsiteY12654" fmla="*/ 9826 h 6858000"/>
              <a:gd name="connsiteX12655" fmla="*/ 2851847 w 12192000"/>
              <a:gd name="connsiteY12655" fmla="*/ 13063 h 6858000"/>
              <a:gd name="connsiteX12656" fmla="*/ 2844464 w 12192000"/>
              <a:gd name="connsiteY12656" fmla="*/ 13873 h 6858000"/>
              <a:gd name="connsiteX12657" fmla="*/ 2833390 w 12192000"/>
              <a:gd name="connsiteY12657" fmla="*/ 18325 h 6858000"/>
              <a:gd name="connsiteX12658" fmla="*/ 2827484 w 12192000"/>
              <a:gd name="connsiteY12658" fmla="*/ 14682 h 6858000"/>
              <a:gd name="connsiteX12659" fmla="*/ 2814196 w 12192000"/>
              <a:gd name="connsiteY12659" fmla="*/ 17110 h 6858000"/>
              <a:gd name="connsiteX12660" fmla="*/ 2806075 w 12192000"/>
              <a:gd name="connsiteY12660" fmla="*/ 14682 h 6858000"/>
              <a:gd name="connsiteX12661" fmla="*/ 2800169 w 12192000"/>
              <a:gd name="connsiteY12661" fmla="*/ 15087 h 6858000"/>
              <a:gd name="connsiteX12662" fmla="*/ 2798693 w 12192000"/>
              <a:gd name="connsiteY12662" fmla="*/ 11849 h 6858000"/>
              <a:gd name="connsiteX12663" fmla="*/ 2801646 w 12192000"/>
              <a:gd name="connsiteY12663" fmla="*/ 1731 h 6858000"/>
              <a:gd name="connsiteX12664" fmla="*/ 2481845 w 12192000"/>
              <a:gd name="connsiteY12664" fmla="*/ 0 h 6858000"/>
              <a:gd name="connsiteX12665" fmla="*/ 2614785 w 12192000"/>
              <a:gd name="connsiteY12665" fmla="*/ 0 h 6858000"/>
              <a:gd name="connsiteX12666" fmla="*/ 2614132 w 12192000"/>
              <a:gd name="connsiteY12666" fmla="*/ 517 h 6858000"/>
              <a:gd name="connsiteX12667" fmla="*/ 2616347 w 12192000"/>
              <a:gd name="connsiteY12667" fmla="*/ 9016 h 6858000"/>
              <a:gd name="connsiteX12668" fmla="*/ 2611917 w 12192000"/>
              <a:gd name="connsiteY12668" fmla="*/ 14682 h 6858000"/>
              <a:gd name="connsiteX12669" fmla="*/ 2603058 w 12192000"/>
              <a:gd name="connsiteY12669" fmla="*/ 11444 h 6858000"/>
              <a:gd name="connsiteX12670" fmla="*/ 2587555 w 12192000"/>
              <a:gd name="connsiteY12670" fmla="*/ 11849 h 6858000"/>
              <a:gd name="connsiteX12671" fmla="*/ 2580911 w 12192000"/>
              <a:gd name="connsiteY12671" fmla="*/ 16301 h 6858000"/>
              <a:gd name="connsiteX12672" fmla="*/ 2578696 w 12192000"/>
              <a:gd name="connsiteY12672" fmla="*/ 26823 h 6858000"/>
              <a:gd name="connsiteX12673" fmla="*/ 2568361 w 12192000"/>
              <a:gd name="connsiteY12673" fmla="*/ 32085 h 6858000"/>
              <a:gd name="connsiteX12674" fmla="*/ 2563932 w 12192000"/>
              <a:gd name="connsiteY12674" fmla="*/ 38155 h 6858000"/>
              <a:gd name="connsiteX12675" fmla="*/ 2555811 w 12192000"/>
              <a:gd name="connsiteY12675" fmla="*/ 38155 h 6858000"/>
              <a:gd name="connsiteX12676" fmla="*/ 2541784 w 12192000"/>
              <a:gd name="connsiteY12676" fmla="*/ 52320 h 6858000"/>
              <a:gd name="connsiteX12677" fmla="*/ 2537355 w 12192000"/>
              <a:gd name="connsiteY12677" fmla="*/ 50702 h 6858000"/>
              <a:gd name="connsiteX12678" fmla="*/ 2528496 w 12192000"/>
              <a:gd name="connsiteY12678" fmla="*/ 50702 h 6858000"/>
              <a:gd name="connsiteX12679" fmla="*/ 2524066 w 12192000"/>
              <a:gd name="connsiteY12679" fmla="*/ 60010 h 6858000"/>
              <a:gd name="connsiteX12680" fmla="*/ 2499704 w 12192000"/>
              <a:gd name="connsiteY12680" fmla="*/ 66081 h 6858000"/>
              <a:gd name="connsiteX12681" fmla="*/ 2495275 w 12192000"/>
              <a:gd name="connsiteY12681" fmla="*/ 62034 h 6858000"/>
              <a:gd name="connsiteX12682" fmla="*/ 2498966 w 12192000"/>
              <a:gd name="connsiteY12682" fmla="*/ 56368 h 6858000"/>
              <a:gd name="connsiteX12683" fmla="*/ 2495275 w 12192000"/>
              <a:gd name="connsiteY12683" fmla="*/ 45440 h 6858000"/>
              <a:gd name="connsiteX12684" fmla="*/ 2488631 w 12192000"/>
              <a:gd name="connsiteY12684" fmla="*/ 38560 h 6858000"/>
              <a:gd name="connsiteX12685" fmla="*/ 2488631 w 12192000"/>
              <a:gd name="connsiteY12685" fmla="*/ 33704 h 6858000"/>
              <a:gd name="connsiteX12686" fmla="*/ 2494537 w 12192000"/>
              <a:gd name="connsiteY12686" fmla="*/ 31680 h 6858000"/>
              <a:gd name="connsiteX12687" fmla="*/ 2494537 w 12192000"/>
              <a:gd name="connsiteY12687" fmla="*/ 24395 h 6858000"/>
              <a:gd name="connsiteX12688" fmla="*/ 2502657 w 12192000"/>
              <a:gd name="connsiteY12688" fmla="*/ 11849 h 6858000"/>
              <a:gd name="connsiteX12689" fmla="*/ 2492322 w 12192000"/>
              <a:gd name="connsiteY12689" fmla="*/ 21158 h 6858000"/>
              <a:gd name="connsiteX12690" fmla="*/ 2488631 w 12192000"/>
              <a:gd name="connsiteY12690" fmla="*/ 21967 h 6858000"/>
              <a:gd name="connsiteX12691" fmla="*/ 2487892 w 12192000"/>
              <a:gd name="connsiteY12691" fmla="*/ 2945 h 6858000"/>
              <a:gd name="connsiteX12692" fmla="*/ 2482725 w 12192000"/>
              <a:gd name="connsiteY12692" fmla="*/ 1326 h 6858000"/>
              <a:gd name="connsiteX12693" fmla="*/ 0 w 12192000"/>
              <a:gd name="connsiteY12693" fmla="*/ 0 h 6858000"/>
              <a:gd name="connsiteX12694" fmla="*/ 2452798 w 12192000"/>
              <a:gd name="connsiteY12694" fmla="*/ 0 h 6858000"/>
              <a:gd name="connsiteX12695" fmla="*/ 2447289 w 12192000"/>
              <a:gd name="connsiteY12695" fmla="*/ 7802 h 6858000"/>
              <a:gd name="connsiteX12696" fmla="*/ 2451718 w 12192000"/>
              <a:gd name="connsiteY12696" fmla="*/ 9016 h 6858000"/>
              <a:gd name="connsiteX12697" fmla="*/ 2464269 w 12192000"/>
              <a:gd name="connsiteY12697" fmla="*/ 922 h 6858000"/>
              <a:gd name="connsiteX12698" fmla="*/ 2469436 w 12192000"/>
              <a:gd name="connsiteY12698" fmla="*/ 3350 h 6858000"/>
              <a:gd name="connsiteX12699" fmla="*/ 2468698 w 12192000"/>
              <a:gd name="connsiteY12699" fmla="*/ 11040 h 6858000"/>
              <a:gd name="connsiteX12700" fmla="*/ 2477557 w 12192000"/>
              <a:gd name="connsiteY12700" fmla="*/ 14682 h 6858000"/>
              <a:gd name="connsiteX12701" fmla="*/ 2483463 w 12192000"/>
              <a:gd name="connsiteY12701" fmla="*/ 28847 h 6858000"/>
              <a:gd name="connsiteX12702" fmla="*/ 2481248 w 12192000"/>
              <a:gd name="connsiteY12702" fmla="*/ 41798 h 6858000"/>
              <a:gd name="connsiteX12703" fmla="*/ 2485678 w 12192000"/>
              <a:gd name="connsiteY12703" fmla="*/ 44631 h 6858000"/>
              <a:gd name="connsiteX12704" fmla="*/ 2487892 w 12192000"/>
              <a:gd name="connsiteY12704" fmla="*/ 57177 h 6858000"/>
              <a:gd name="connsiteX12705" fmla="*/ 2484201 w 12192000"/>
              <a:gd name="connsiteY12705" fmla="*/ 62843 h 6858000"/>
              <a:gd name="connsiteX12706" fmla="*/ 2487154 w 12192000"/>
              <a:gd name="connsiteY12706" fmla="*/ 66081 h 6858000"/>
              <a:gd name="connsiteX12707" fmla="*/ 2486416 w 12192000"/>
              <a:gd name="connsiteY12707" fmla="*/ 73366 h 6858000"/>
              <a:gd name="connsiteX12708" fmla="*/ 2481248 w 12192000"/>
              <a:gd name="connsiteY12708" fmla="*/ 73770 h 6858000"/>
              <a:gd name="connsiteX12709" fmla="*/ 2465745 w 12192000"/>
              <a:gd name="connsiteY12709" fmla="*/ 61224 h 6858000"/>
              <a:gd name="connsiteX12710" fmla="*/ 2464269 w 12192000"/>
              <a:gd name="connsiteY12710" fmla="*/ 53535 h 6858000"/>
              <a:gd name="connsiteX12711" fmla="*/ 2457624 w 12192000"/>
              <a:gd name="connsiteY12711" fmla="*/ 51106 h 6858000"/>
              <a:gd name="connsiteX12712" fmla="*/ 2455410 w 12192000"/>
              <a:gd name="connsiteY12712" fmla="*/ 43822 h 6858000"/>
              <a:gd name="connsiteX12713" fmla="*/ 2449504 w 12192000"/>
              <a:gd name="connsiteY12713" fmla="*/ 51511 h 6858000"/>
              <a:gd name="connsiteX12714" fmla="*/ 2459101 w 12192000"/>
              <a:gd name="connsiteY12714" fmla="*/ 59605 h 6858000"/>
              <a:gd name="connsiteX12715" fmla="*/ 2456886 w 12192000"/>
              <a:gd name="connsiteY12715" fmla="*/ 67295 h 6858000"/>
              <a:gd name="connsiteX12716" fmla="*/ 2445074 w 12192000"/>
              <a:gd name="connsiteY12716" fmla="*/ 61224 h 6858000"/>
              <a:gd name="connsiteX12717" fmla="*/ 2437692 w 12192000"/>
              <a:gd name="connsiteY12717" fmla="*/ 59605 h 6858000"/>
              <a:gd name="connsiteX12718" fmla="*/ 2436215 w 12192000"/>
              <a:gd name="connsiteY12718" fmla="*/ 55154 h 6858000"/>
              <a:gd name="connsiteX12719" fmla="*/ 2428833 w 12192000"/>
              <a:gd name="connsiteY12719" fmla="*/ 57987 h 6858000"/>
              <a:gd name="connsiteX12720" fmla="*/ 2428833 w 12192000"/>
              <a:gd name="connsiteY12720" fmla="*/ 51916 h 6858000"/>
              <a:gd name="connsiteX12721" fmla="*/ 2433262 w 12192000"/>
              <a:gd name="connsiteY12721" fmla="*/ 38560 h 6858000"/>
              <a:gd name="connsiteX12722" fmla="*/ 2435477 w 12192000"/>
              <a:gd name="connsiteY12722" fmla="*/ 36132 h 6858000"/>
              <a:gd name="connsiteX12723" fmla="*/ 2430309 w 12192000"/>
              <a:gd name="connsiteY12723" fmla="*/ 34108 h 6858000"/>
              <a:gd name="connsiteX12724" fmla="*/ 2429571 w 12192000"/>
              <a:gd name="connsiteY12724" fmla="*/ 29657 h 6858000"/>
              <a:gd name="connsiteX12725" fmla="*/ 2415545 w 12192000"/>
              <a:gd name="connsiteY12725" fmla="*/ 34918 h 6858000"/>
              <a:gd name="connsiteX12726" fmla="*/ 2403733 w 12192000"/>
              <a:gd name="connsiteY12726" fmla="*/ 34918 h 6858000"/>
              <a:gd name="connsiteX12727" fmla="*/ 2395612 w 12192000"/>
              <a:gd name="connsiteY12727" fmla="*/ 29252 h 6858000"/>
              <a:gd name="connsiteX12728" fmla="*/ 2387491 w 12192000"/>
              <a:gd name="connsiteY12728" fmla="*/ 30871 h 6858000"/>
              <a:gd name="connsiteX12729" fmla="*/ 2376418 w 12192000"/>
              <a:gd name="connsiteY12729" fmla="*/ 23990 h 6858000"/>
              <a:gd name="connsiteX12730" fmla="*/ 2374941 w 12192000"/>
              <a:gd name="connsiteY12730" fmla="*/ 30871 h 6858000"/>
              <a:gd name="connsiteX12731" fmla="*/ 2377894 w 12192000"/>
              <a:gd name="connsiteY12731" fmla="*/ 36537 h 6858000"/>
              <a:gd name="connsiteX12732" fmla="*/ 2373465 w 12192000"/>
              <a:gd name="connsiteY12732" fmla="*/ 39774 h 6858000"/>
              <a:gd name="connsiteX12733" fmla="*/ 2373465 w 12192000"/>
              <a:gd name="connsiteY12733" fmla="*/ 48678 h 6858000"/>
              <a:gd name="connsiteX12734" fmla="*/ 2378632 w 12192000"/>
              <a:gd name="connsiteY12734" fmla="*/ 55154 h 6858000"/>
              <a:gd name="connsiteX12735" fmla="*/ 2390444 w 12192000"/>
              <a:gd name="connsiteY12735" fmla="*/ 57177 h 6858000"/>
              <a:gd name="connsiteX12736" fmla="*/ 2396350 w 12192000"/>
              <a:gd name="connsiteY12736" fmla="*/ 65271 h 6858000"/>
              <a:gd name="connsiteX12737" fmla="*/ 2388230 w 12192000"/>
              <a:gd name="connsiteY12737" fmla="*/ 78222 h 6858000"/>
              <a:gd name="connsiteX12738" fmla="*/ 2381585 w 12192000"/>
              <a:gd name="connsiteY12738" fmla="*/ 79841 h 6858000"/>
              <a:gd name="connsiteX12739" fmla="*/ 2358700 w 12192000"/>
              <a:gd name="connsiteY12739" fmla="*/ 95625 h 6858000"/>
              <a:gd name="connsiteX12740" fmla="*/ 2348364 w 12192000"/>
              <a:gd name="connsiteY12740" fmla="*/ 107362 h 6858000"/>
              <a:gd name="connsiteX12741" fmla="*/ 2336552 w 12192000"/>
              <a:gd name="connsiteY12741" fmla="*/ 120717 h 6858000"/>
              <a:gd name="connsiteX12742" fmla="*/ 2329908 w 12192000"/>
              <a:gd name="connsiteY12742" fmla="*/ 117884 h 6858000"/>
              <a:gd name="connsiteX12743" fmla="*/ 2322526 w 12192000"/>
              <a:gd name="connsiteY12743" fmla="*/ 122741 h 6858000"/>
              <a:gd name="connsiteX12744" fmla="*/ 2318096 w 12192000"/>
              <a:gd name="connsiteY12744" fmla="*/ 133668 h 6858000"/>
              <a:gd name="connsiteX12745" fmla="*/ 2309237 w 12192000"/>
              <a:gd name="connsiteY12745" fmla="*/ 136906 h 6858000"/>
              <a:gd name="connsiteX12746" fmla="*/ 2278231 w 12192000"/>
              <a:gd name="connsiteY12746" fmla="*/ 130835 h 6858000"/>
              <a:gd name="connsiteX12747" fmla="*/ 2271587 w 12192000"/>
              <a:gd name="connsiteY12747" fmla="*/ 121931 h 6858000"/>
              <a:gd name="connsiteX12748" fmla="*/ 2267158 w 12192000"/>
              <a:gd name="connsiteY12748" fmla="*/ 111813 h 6858000"/>
              <a:gd name="connsiteX12749" fmla="*/ 2251654 w 12192000"/>
              <a:gd name="connsiteY12749" fmla="*/ 105338 h 6858000"/>
              <a:gd name="connsiteX12750" fmla="*/ 2251654 w 12192000"/>
              <a:gd name="connsiteY12750" fmla="*/ 101291 h 6858000"/>
              <a:gd name="connsiteX12751" fmla="*/ 2256822 w 12192000"/>
              <a:gd name="connsiteY12751" fmla="*/ 100886 h 6858000"/>
              <a:gd name="connsiteX12752" fmla="*/ 2260513 w 12192000"/>
              <a:gd name="connsiteY12752" fmla="*/ 98053 h 6858000"/>
              <a:gd name="connsiteX12753" fmla="*/ 2256084 w 12192000"/>
              <a:gd name="connsiteY12753" fmla="*/ 92792 h 6858000"/>
              <a:gd name="connsiteX12754" fmla="*/ 2246487 w 12192000"/>
              <a:gd name="connsiteY12754" fmla="*/ 90768 h 6858000"/>
              <a:gd name="connsiteX12755" fmla="*/ 2236151 w 12192000"/>
              <a:gd name="connsiteY12755" fmla="*/ 72556 h 6858000"/>
              <a:gd name="connsiteX12756" fmla="*/ 2223601 w 12192000"/>
              <a:gd name="connsiteY12756" fmla="*/ 63652 h 6858000"/>
              <a:gd name="connsiteX12757" fmla="*/ 2203669 w 12192000"/>
              <a:gd name="connsiteY12757" fmla="*/ 63652 h 6858000"/>
              <a:gd name="connsiteX12758" fmla="*/ 2189642 w 12192000"/>
              <a:gd name="connsiteY12758" fmla="*/ 55558 h 6858000"/>
              <a:gd name="connsiteX12759" fmla="*/ 2166756 w 12192000"/>
              <a:gd name="connsiteY12759" fmla="*/ 54344 h 6858000"/>
              <a:gd name="connsiteX12760" fmla="*/ 2157159 w 12192000"/>
              <a:gd name="connsiteY12760" fmla="*/ 51511 h 6858000"/>
              <a:gd name="connsiteX12761" fmla="*/ 2157159 w 12192000"/>
              <a:gd name="connsiteY12761" fmla="*/ 57987 h 6858000"/>
              <a:gd name="connsiteX12762" fmla="*/ 2163065 w 12192000"/>
              <a:gd name="connsiteY12762" fmla="*/ 64057 h 6858000"/>
              <a:gd name="connsiteX12763" fmla="*/ 2166756 w 12192000"/>
              <a:gd name="connsiteY12763" fmla="*/ 60010 h 6858000"/>
              <a:gd name="connsiteX12764" fmla="*/ 2172662 w 12192000"/>
              <a:gd name="connsiteY12764" fmla="*/ 58796 h 6858000"/>
              <a:gd name="connsiteX12765" fmla="*/ 2194810 w 12192000"/>
              <a:gd name="connsiteY12765" fmla="*/ 66081 h 6858000"/>
              <a:gd name="connsiteX12766" fmla="*/ 2215480 w 12192000"/>
              <a:gd name="connsiteY12766" fmla="*/ 65676 h 6858000"/>
              <a:gd name="connsiteX12767" fmla="*/ 2222125 w 12192000"/>
              <a:gd name="connsiteY12767" fmla="*/ 69723 h 6858000"/>
              <a:gd name="connsiteX12768" fmla="*/ 2219910 w 12192000"/>
              <a:gd name="connsiteY12768" fmla="*/ 74984 h 6858000"/>
              <a:gd name="connsiteX12769" fmla="*/ 2216219 w 12192000"/>
              <a:gd name="connsiteY12769" fmla="*/ 74580 h 6858000"/>
              <a:gd name="connsiteX12770" fmla="*/ 2212527 w 12192000"/>
              <a:gd name="connsiteY12770" fmla="*/ 78222 h 6858000"/>
              <a:gd name="connsiteX12771" fmla="*/ 2215480 w 12192000"/>
              <a:gd name="connsiteY12771" fmla="*/ 81055 h 6858000"/>
              <a:gd name="connsiteX12772" fmla="*/ 2216957 w 12192000"/>
              <a:gd name="connsiteY12772" fmla="*/ 96434 h 6858000"/>
              <a:gd name="connsiteX12773" fmla="*/ 2221386 w 12192000"/>
              <a:gd name="connsiteY12773" fmla="*/ 96434 h 6858000"/>
              <a:gd name="connsiteX12774" fmla="*/ 2232460 w 12192000"/>
              <a:gd name="connsiteY12774" fmla="*/ 116265 h 6858000"/>
              <a:gd name="connsiteX12775" fmla="*/ 2238366 w 12192000"/>
              <a:gd name="connsiteY12775" fmla="*/ 129621 h 6858000"/>
              <a:gd name="connsiteX12776" fmla="*/ 2256822 w 12192000"/>
              <a:gd name="connsiteY12776" fmla="*/ 135287 h 6858000"/>
              <a:gd name="connsiteX12777" fmla="*/ 2276016 w 12192000"/>
              <a:gd name="connsiteY12777" fmla="*/ 138525 h 6858000"/>
              <a:gd name="connsiteX12778" fmla="*/ 2311452 w 12192000"/>
              <a:gd name="connsiteY12778" fmla="*/ 147833 h 6858000"/>
              <a:gd name="connsiteX12779" fmla="*/ 2312928 w 12192000"/>
              <a:gd name="connsiteY12779" fmla="*/ 157951 h 6858000"/>
              <a:gd name="connsiteX12780" fmla="*/ 2309237 w 12192000"/>
              <a:gd name="connsiteY12780" fmla="*/ 161189 h 6858000"/>
              <a:gd name="connsiteX12781" fmla="*/ 2297426 w 12192000"/>
              <a:gd name="connsiteY12781" fmla="*/ 168878 h 6858000"/>
              <a:gd name="connsiteX12782" fmla="*/ 2288567 w 12192000"/>
              <a:gd name="connsiteY12782" fmla="*/ 172925 h 6858000"/>
              <a:gd name="connsiteX12783" fmla="*/ 2274540 w 12192000"/>
              <a:gd name="connsiteY12783" fmla="*/ 190733 h 6858000"/>
              <a:gd name="connsiteX12784" fmla="*/ 2272325 w 12192000"/>
              <a:gd name="connsiteY12784" fmla="*/ 187090 h 6858000"/>
              <a:gd name="connsiteX12785" fmla="*/ 2267896 w 12192000"/>
              <a:gd name="connsiteY12785" fmla="*/ 189923 h 6858000"/>
              <a:gd name="connsiteX12786" fmla="*/ 2266419 w 12192000"/>
              <a:gd name="connsiteY12786" fmla="*/ 195589 h 6858000"/>
              <a:gd name="connsiteX12787" fmla="*/ 2234675 w 12192000"/>
              <a:gd name="connsiteY12787" fmla="*/ 225538 h 6858000"/>
              <a:gd name="connsiteX12788" fmla="*/ 2222125 w 12192000"/>
              <a:gd name="connsiteY12788" fmla="*/ 231204 h 6858000"/>
              <a:gd name="connsiteX12789" fmla="*/ 2213266 w 12192000"/>
              <a:gd name="connsiteY12789" fmla="*/ 245369 h 6858000"/>
              <a:gd name="connsiteX12790" fmla="*/ 2205145 w 12192000"/>
              <a:gd name="connsiteY12790" fmla="*/ 246988 h 6858000"/>
              <a:gd name="connsiteX12791" fmla="*/ 2199977 w 12192000"/>
              <a:gd name="connsiteY12791" fmla="*/ 243750 h 6858000"/>
              <a:gd name="connsiteX12792" fmla="*/ 2194810 w 12192000"/>
              <a:gd name="connsiteY12792" fmla="*/ 243750 h 6858000"/>
              <a:gd name="connsiteX12793" fmla="*/ 2192595 w 12192000"/>
              <a:gd name="connsiteY12793" fmla="*/ 248607 h 6858000"/>
              <a:gd name="connsiteX12794" fmla="*/ 2180045 w 12192000"/>
              <a:gd name="connsiteY12794" fmla="*/ 235251 h 6858000"/>
              <a:gd name="connsiteX12795" fmla="*/ 2172662 w 12192000"/>
              <a:gd name="connsiteY12795" fmla="*/ 232418 h 6858000"/>
              <a:gd name="connsiteX12796" fmla="*/ 2166756 w 12192000"/>
              <a:gd name="connsiteY12796" fmla="*/ 238894 h 6858000"/>
              <a:gd name="connsiteX12797" fmla="*/ 2164542 w 12192000"/>
              <a:gd name="connsiteY12797" fmla="*/ 232823 h 6858000"/>
              <a:gd name="connsiteX12798" fmla="*/ 2160112 w 12192000"/>
              <a:gd name="connsiteY12798" fmla="*/ 231204 h 6858000"/>
              <a:gd name="connsiteX12799" fmla="*/ 2167495 w 12192000"/>
              <a:gd name="connsiteY12799" fmla="*/ 221896 h 6858000"/>
              <a:gd name="connsiteX12800" fmla="*/ 2164542 w 12192000"/>
              <a:gd name="connsiteY12800" fmla="*/ 219872 h 6858000"/>
              <a:gd name="connsiteX12801" fmla="*/ 2162327 w 12192000"/>
              <a:gd name="connsiteY12801" fmla="*/ 215016 h 6858000"/>
              <a:gd name="connsiteX12802" fmla="*/ 2152730 w 12192000"/>
              <a:gd name="connsiteY12802" fmla="*/ 220277 h 6858000"/>
              <a:gd name="connsiteX12803" fmla="*/ 2144609 w 12192000"/>
              <a:gd name="connsiteY12803" fmla="*/ 238489 h 6858000"/>
              <a:gd name="connsiteX12804" fmla="*/ 2143871 w 12192000"/>
              <a:gd name="connsiteY12804" fmla="*/ 229990 h 6858000"/>
              <a:gd name="connsiteX12805" fmla="*/ 2138703 w 12192000"/>
              <a:gd name="connsiteY12805" fmla="*/ 215420 h 6858000"/>
              <a:gd name="connsiteX12806" fmla="*/ 2134274 w 12192000"/>
              <a:gd name="connsiteY12806" fmla="*/ 228371 h 6858000"/>
              <a:gd name="connsiteX12807" fmla="*/ 2139441 w 12192000"/>
              <a:gd name="connsiteY12807" fmla="*/ 234037 h 6858000"/>
              <a:gd name="connsiteX12808" fmla="*/ 2138703 w 12192000"/>
              <a:gd name="connsiteY12808" fmla="*/ 251035 h 6858000"/>
              <a:gd name="connsiteX12809" fmla="*/ 2126891 w 12192000"/>
              <a:gd name="connsiteY12809" fmla="*/ 266414 h 6858000"/>
              <a:gd name="connsiteX12810" fmla="*/ 2120247 w 12192000"/>
              <a:gd name="connsiteY12810" fmla="*/ 264796 h 6858000"/>
              <a:gd name="connsiteX12811" fmla="*/ 2118032 w 12192000"/>
              <a:gd name="connsiteY12811" fmla="*/ 259130 h 6858000"/>
              <a:gd name="connsiteX12812" fmla="*/ 2110650 w 12192000"/>
              <a:gd name="connsiteY12812" fmla="*/ 248202 h 6858000"/>
              <a:gd name="connsiteX12813" fmla="*/ 2108435 w 12192000"/>
              <a:gd name="connsiteY12813" fmla="*/ 256701 h 6858000"/>
              <a:gd name="connsiteX12814" fmla="*/ 2115079 w 12192000"/>
              <a:gd name="connsiteY12814" fmla="*/ 261558 h 6858000"/>
              <a:gd name="connsiteX12815" fmla="*/ 2104744 w 12192000"/>
              <a:gd name="connsiteY12815" fmla="*/ 266414 h 6858000"/>
              <a:gd name="connsiteX12816" fmla="*/ 2104006 w 12192000"/>
              <a:gd name="connsiteY12816" fmla="*/ 276532 h 6858000"/>
              <a:gd name="connsiteX12817" fmla="*/ 2100314 w 12192000"/>
              <a:gd name="connsiteY12817" fmla="*/ 272890 h 6858000"/>
              <a:gd name="connsiteX12818" fmla="*/ 2089979 w 12192000"/>
              <a:gd name="connsiteY12818" fmla="*/ 269652 h 6858000"/>
              <a:gd name="connsiteX12819" fmla="*/ 2088503 w 12192000"/>
              <a:gd name="connsiteY12819" fmla="*/ 263177 h 6858000"/>
              <a:gd name="connsiteX12820" fmla="*/ 2079644 w 12192000"/>
              <a:gd name="connsiteY12820" fmla="*/ 258320 h 6858000"/>
              <a:gd name="connsiteX12821" fmla="*/ 2070046 w 12192000"/>
              <a:gd name="connsiteY12821" fmla="*/ 246179 h 6858000"/>
              <a:gd name="connsiteX12822" fmla="*/ 2050852 w 12192000"/>
              <a:gd name="connsiteY12822" fmla="*/ 239703 h 6858000"/>
              <a:gd name="connsiteX12823" fmla="*/ 2031658 w 12192000"/>
              <a:gd name="connsiteY12823" fmla="*/ 229585 h 6858000"/>
              <a:gd name="connsiteX12824" fmla="*/ 2025752 w 12192000"/>
              <a:gd name="connsiteY12824" fmla="*/ 216230 h 6858000"/>
              <a:gd name="connsiteX12825" fmla="*/ 2017631 w 12192000"/>
              <a:gd name="connsiteY12825" fmla="*/ 213397 h 6858000"/>
              <a:gd name="connsiteX12826" fmla="*/ 2004342 w 12192000"/>
              <a:gd name="connsiteY12826" fmla="*/ 203684 h 6858000"/>
              <a:gd name="connsiteX12827" fmla="*/ 1999913 w 12192000"/>
              <a:gd name="connsiteY12827" fmla="*/ 196804 h 6858000"/>
              <a:gd name="connsiteX12828" fmla="*/ 1999175 w 12192000"/>
              <a:gd name="connsiteY12828" fmla="*/ 210159 h 6858000"/>
              <a:gd name="connsiteX12829" fmla="*/ 1990316 w 12192000"/>
              <a:gd name="connsiteY12829" fmla="*/ 208136 h 6858000"/>
              <a:gd name="connsiteX12830" fmla="*/ 1995484 w 12192000"/>
              <a:gd name="connsiteY12830" fmla="*/ 221491 h 6858000"/>
              <a:gd name="connsiteX12831" fmla="*/ 2004342 w 12192000"/>
              <a:gd name="connsiteY12831" fmla="*/ 228371 h 6858000"/>
              <a:gd name="connsiteX12832" fmla="*/ 2007296 w 12192000"/>
              <a:gd name="connsiteY12832" fmla="*/ 224729 h 6858000"/>
              <a:gd name="connsiteX12833" fmla="*/ 2003604 w 12192000"/>
              <a:gd name="connsiteY12833" fmla="*/ 218253 h 6858000"/>
              <a:gd name="connsiteX12834" fmla="*/ 2005081 w 12192000"/>
              <a:gd name="connsiteY12834" fmla="*/ 214206 h 6858000"/>
              <a:gd name="connsiteX12835" fmla="*/ 2009510 w 12192000"/>
              <a:gd name="connsiteY12835" fmla="*/ 214611 h 6858000"/>
              <a:gd name="connsiteX12836" fmla="*/ 2029443 w 12192000"/>
              <a:gd name="connsiteY12836" fmla="*/ 233633 h 6858000"/>
              <a:gd name="connsiteX12837" fmla="*/ 2047161 w 12192000"/>
              <a:gd name="connsiteY12837" fmla="*/ 243750 h 6858000"/>
              <a:gd name="connsiteX12838" fmla="*/ 2049375 w 12192000"/>
              <a:gd name="connsiteY12838" fmla="*/ 247798 h 6858000"/>
              <a:gd name="connsiteX12839" fmla="*/ 2037564 w 12192000"/>
              <a:gd name="connsiteY12839" fmla="*/ 255082 h 6858000"/>
              <a:gd name="connsiteX12840" fmla="*/ 2025752 w 12192000"/>
              <a:gd name="connsiteY12840" fmla="*/ 256701 h 6858000"/>
              <a:gd name="connsiteX12841" fmla="*/ 2019108 w 12192000"/>
              <a:gd name="connsiteY12841" fmla="*/ 255082 h 6858000"/>
              <a:gd name="connsiteX12842" fmla="*/ 2021322 w 12192000"/>
              <a:gd name="connsiteY12842" fmla="*/ 260748 h 6858000"/>
              <a:gd name="connsiteX12843" fmla="*/ 2021322 w 12192000"/>
              <a:gd name="connsiteY12843" fmla="*/ 263581 h 6858000"/>
              <a:gd name="connsiteX12844" fmla="*/ 2026490 w 12192000"/>
              <a:gd name="connsiteY12844" fmla="*/ 261558 h 6858000"/>
              <a:gd name="connsiteX12845" fmla="*/ 2045684 w 12192000"/>
              <a:gd name="connsiteY12845" fmla="*/ 260344 h 6858000"/>
              <a:gd name="connsiteX12846" fmla="*/ 2056020 w 12192000"/>
              <a:gd name="connsiteY12846" fmla="*/ 250631 h 6858000"/>
              <a:gd name="connsiteX12847" fmla="*/ 2060449 w 12192000"/>
              <a:gd name="connsiteY12847" fmla="*/ 249416 h 6858000"/>
              <a:gd name="connsiteX12848" fmla="*/ 2066355 w 12192000"/>
              <a:gd name="connsiteY12848" fmla="*/ 256297 h 6858000"/>
              <a:gd name="connsiteX12849" fmla="*/ 2068570 w 12192000"/>
              <a:gd name="connsiteY12849" fmla="*/ 267629 h 6858000"/>
              <a:gd name="connsiteX12850" fmla="*/ 2087764 w 12192000"/>
              <a:gd name="connsiteY12850" fmla="*/ 287864 h 6858000"/>
              <a:gd name="connsiteX12851" fmla="*/ 2085549 w 12192000"/>
              <a:gd name="connsiteY12851" fmla="*/ 308909 h 6858000"/>
              <a:gd name="connsiteX12852" fmla="*/ 2072999 w 12192000"/>
              <a:gd name="connsiteY12852" fmla="*/ 321456 h 6858000"/>
              <a:gd name="connsiteX12853" fmla="*/ 2064879 w 12192000"/>
              <a:gd name="connsiteY12853" fmla="*/ 322265 h 6858000"/>
              <a:gd name="connsiteX12854" fmla="*/ 2058973 w 12192000"/>
              <a:gd name="connsiteY12854" fmla="*/ 326312 h 6858000"/>
              <a:gd name="connsiteX12855" fmla="*/ 2047161 w 12192000"/>
              <a:gd name="connsiteY12855" fmla="*/ 325907 h 6858000"/>
              <a:gd name="connsiteX12856" fmla="*/ 2039040 w 12192000"/>
              <a:gd name="connsiteY12856" fmla="*/ 320646 h 6858000"/>
              <a:gd name="connsiteX12857" fmla="*/ 2016893 w 12192000"/>
              <a:gd name="connsiteY12857" fmla="*/ 316599 h 6858000"/>
              <a:gd name="connsiteX12858" fmla="*/ 2003604 w 12192000"/>
              <a:gd name="connsiteY12858" fmla="*/ 300815 h 6858000"/>
              <a:gd name="connsiteX12859" fmla="*/ 1999175 w 12192000"/>
              <a:gd name="connsiteY12859" fmla="*/ 285841 h 6858000"/>
              <a:gd name="connsiteX12860" fmla="*/ 1991793 w 12192000"/>
              <a:gd name="connsiteY12860" fmla="*/ 279770 h 6858000"/>
              <a:gd name="connsiteX12861" fmla="*/ 1989578 w 12192000"/>
              <a:gd name="connsiteY12861" fmla="*/ 283412 h 6858000"/>
              <a:gd name="connsiteX12862" fmla="*/ 1991054 w 12192000"/>
              <a:gd name="connsiteY12862" fmla="*/ 289483 h 6858000"/>
              <a:gd name="connsiteX12863" fmla="*/ 1990316 w 12192000"/>
              <a:gd name="connsiteY12863" fmla="*/ 298387 h 6858000"/>
              <a:gd name="connsiteX12864" fmla="*/ 1999175 w 12192000"/>
              <a:gd name="connsiteY12864" fmla="*/ 308100 h 6858000"/>
              <a:gd name="connsiteX12865" fmla="*/ 2006557 w 12192000"/>
              <a:gd name="connsiteY12865" fmla="*/ 327122 h 6858000"/>
              <a:gd name="connsiteX12866" fmla="*/ 2016155 w 12192000"/>
              <a:gd name="connsiteY12866" fmla="*/ 342906 h 6858000"/>
              <a:gd name="connsiteX12867" fmla="*/ 2010987 w 12192000"/>
              <a:gd name="connsiteY12867" fmla="*/ 347762 h 6858000"/>
              <a:gd name="connsiteX12868" fmla="*/ 2005081 w 12192000"/>
              <a:gd name="connsiteY12868" fmla="*/ 344929 h 6858000"/>
              <a:gd name="connsiteX12869" fmla="*/ 1995484 w 12192000"/>
              <a:gd name="connsiteY12869" fmla="*/ 346143 h 6858000"/>
              <a:gd name="connsiteX12870" fmla="*/ 1992531 w 12192000"/>
              <a:gd name="connsiteY12870" fmla="*/ 334407 h 6858000"/>
              <a:gd name="connsiteX12871" fmla="*/ 1990316 w 12192000"/>
              <a:gd name="connsiteY12871" fmla="*/ 340477 h 6858000"/>
              <a:gd name="connsiteX12872" fmla="*/ 1986625 w 12192000"/>
              <a:gd name="connsiteY12872" fmla="*/ 342906 h 6858000"/>
              <a:gd name="connsiteX12873" fmla="*/ 1990316 w 12192000"/>
              <a:gd name="connsiteY12873" fmla="*/ 348572 h 6858000"/>
              <a:gd name="connsiteX12874" fmla="*/ 1998437 w 12192000"/>
              <a:gd name="connsiteY12874" fmla="*/ 351809 h 6858000"/>
              <a:gd name="connsiteX12875" fmla="*/ 2001390 w 12192000"/>
              <a:gd name="connsiteY12875" fmla="*/ 357475 h 6858000"/>
              <a:gd name="connsiteX12876" fmla="*/ 1983672 w 12192000"/>
              <a:gd name="connsiteY12876" fmla="*/ 353428 h 6858000"/>
              <a:gd name="connsiteX12877" fmla="*/ 1979242 w 12192000"/>
              <a:gd name="connsiteY12877" fmla="*/ 350190 h 6858000"/>
              <a:gd name="connsiteX12878" fmla="*/ 1978504 w 12192000"/>
              <a:gd name="connsiteY12878" fmla="*/ 358285 h 6858000"/>
              <a:gd name="connsiteX12879" fmla="*/ 1984410 w 12192000"/>
              <a:gd name="connsiteY12879" fmla="*/ 362737 h 6858000"/>
              <a:gd name="connsiteX12880" fmla="*/ 1984410 w 12192000"/>
              <a:gd name="connsiteY12880" fmla="*/ 369617 h 6858000"/>
              <a:gd name="connsiteX12881" fmla="*/ 1976289 w 12192000"/>
              <a:gd name="connsiteY12881" fmla="*/ 378520 h 6858000"/>
              <a:gd name="connsiteX12882" fmla="*/ 1974813 w 12192000"/>
              <a:gd name="connsiteY12882" fmla="*/ 367998 h 6858000"/>
              <a:gd name="connsiteX12883" fmla="*/ 1968907 w 12192000"/>
              <a:gd name="connsiteY12883" fmla="*/ 367188 h 6858000"/>
              <a:gd name="connsiteX12884" fmla="*/ 1971860 w 12192000"/>
              <a:gd name="connsiteY12884" fmla="*/ 371236 h 6858000"/>
              <a:gd name="connsiteX12885" fmla="*/ 1970383 w 12192000"/>
              <a:gd name="connsiteY12885" fmla="*/ 378116 h 6858000"/>
              <a:gd name="connsiteX12886" fmla="*/ 1966692 w 12192000"/>
              <a:gd name="connsiteY12886" fmla="*/ 375687 h 6858000"/>
              <a:gd name="connsiteX12887" fmla="*/ 1954880 w 12192000"/>
              <a:gd name="connsiteY12887" fmla="*/ 375283 h 6858000"/>
              <a:gd name="connsiteX12888" fmla="*/ 1950451 w 12192000"/>
              <a:gd name="connsiteY12888" fmla="*/ 380544 h 6858000"/>
              <a:gd name="connsiteX12889" fmla="*/ 1935686 w 12192000"/>
              <a:gd name="connsiteY12889" fmla="*/ 385805 h 6858000"/>
              <a:gd name="connsiteX12890" fmla="*/ 1943068 w 12192000"/>
              <a:gd name="connsiteY12890" fmla="*/ 390662 h 6858000"/>
              <a:gd name="connsiteX12891" fmla="*/ 1945283 w 12192000"/>
              <a:gd name="connsiteY12891" fmla="*/ 397137 h 6858000"/>
              <a:gd name="connsiteX12892" fmla="*/ 1940854 w 12192000"/>
              <a:gd name="connsiteY12892" fmla="*/ 398756 h 6858000"/>
              <a:gd name="connsiteX12893" fmla="*/ 1938639 w 12192000"/>
              <a:gd name="connsiteY12893" fmla="*/ 395114 h 6858000"/>
              <a:gd name="connsiteX12894" fmla="*/ 1927565 w 12192000"/>
              <a:gd name="connsiteY12894" fmla="*/ 387424 h 6858000"/>
              <a:gd name="connsiteX12895" fmla="*/ 1920183 w 12192000"/>
              <a:gd name="connsiteY12895" fmla="*/ 385805 h 6858000"/>
              <a:gd name="connsiteX12896" fmla="*/ 1919445 w 12192000"/>
              <a:gd name="connsiteY12896" fmla="*/ 391471 h 6858000"/>
              <a:gd name="connsiteX12897" fmla="*/ 1914277 w 12192000"/>
              <a:gd name="connsiteY12897" fmla="*/ 394304 h 6858000"/>
              <a:gd name="connsiteX12898" fmla="*/ 1926089 w 12192000"/>
              <a:gd name="connsiteY12898" fmla="*/ 402399 h 6858000"/>
              <a:gd name="connsiteX12899" fmla="*/ 1922398 w 12192000"/>
              <a:gd name="connsiteY12899" fmla="*/ 407660 h 6858000"/>
              <a:gd name="connsiteX12900" fmla="*/ 1922398 w 12192000"/>
              <a:gd name="connsiteY12900" fmla="*/ 412516 h 6858000"/>
              <a:gd name="connsiteX12901" fmla="*/ 1912800 w 12192000"/>
              <a:gd name="connsiteY12901" fmla="*/ 412112 h 6858000"/>
              <a:gd name="connsiteX12902" fmla="*/ 1904680 w 12192000"/>
              <a:gd name="connsiteY12902" fmla="*/ 424253 h 6858000"/>
              <a:gd name="connsiteX12903" fmla="*/ 1892130 w 12192000"/>
              <a:gd name="connsiteY12903" fmla="*/ 429919 h 6858000"/>
              <a:gd name="connsiteX12904" fmla="*/ 1897297 w 12192000"/>
              <a:gd name="connsiteY12904" fmla="*/ 435990 h 6858000"/>
              <a:gd name="connsiteX12905" fmla="*/ 1895083 w 12192000"/>
              <a:gd name="connsiteY12905" fmla="*/ 441251 h 6858000"/>
              <a:gd name="connsiteX12906" fmla="*/ 1888438 w 12192000"/>
              <a:gd name="connsiteY12906" fmla="*/ 441251 h 6858000"/>
              <a:gd name="connsiteX12907" fmla="*/ 1882532 w 12192000"/>
              <a:gd name="connsiteY12907" fmla="*/ 448131 h 6858000"/>
              <a:gd name="connsiteX12908" fmla="*/ 1884747 w 12192000"/>
              <a:gd name="connsiteY12908" fmla="*/ 455821 h 6858000"/>
              <a:gd name="connsiteX12909" fmla="*/ 1875888 w 12192000"/>
              <a:gd name="connsiteY12909" fmla="*/ 459059 h 6858000"/>
              <a:gd name="connsiteX12910" fmla="*/ 1861123 w 12192000"/>
              <a:gd name="connsiteY12910" fmla="*/ 474438 h 6858000"/>
              <a:gd name="connsiteX12911" fmla="*/ 1850788 w 12192000"/>
              <a:gd name="connsiteY12911" fmla="*/ 476866 h 6858000"/>
              <a:gd name="connsiteX12912" fmla="*/ 1850050 w 12192000"/>
              <a:gd name="connsiteY12912" fmla="*/ 484960 h 6858000"/>
              <a:gd name="connsiteX12913" fmla="*/ 1839714 w 12192000"/>
              <a:gd name="connsiteY12913" fmla="*/ 493459 h 6858000"/>
              <a:gd name="connsiteX12914" fmla="*/ 1828640 w 12192000"/>
              <a:gd name="connsiteY12914" fmla="*/ 486984 h 6858000"/>
              <a:gd name="connsiteX12915" fmla="*/ 1827902 w 12192000"/>
              <a:gd name="connsiteY12915" fmla="*/ 492245 h 6858000"/>
              <a:gd name="connsiteX12916" fmla="*/ 1833070 w 12192000"/>
              <a:gd name="connsiteY12916" fmla="*/ 502768 h 6858000"/>
              <a:gd name="connsiteX12917" fmla="*/ 1824211 w 12192000"/>
              <a:gd name="connsiteY12917" fmla="*/ 511267 h 6858000"/>
              <a:gd name="connsiteX12918" fmla="*/ 1820520 w 12192000"/>
              <a:gd name="connsiteY12918" fmla="*/ 527860 h 6858000"/>
              <a:gd name="connsiteX12919" fmla="*/ 1814614 w 12192000"/>
              <a:gd name="connsiteY12919" fmla="*/ 536764 h 6858000"/>
              <a:gd name="connsiteX12920" fmla="*/ 1810184 w 12192000"/>
              <a:gd name="connsiteY12920" fmla="*/ 548500 h 6858000"/>
              <a:gd name="connsiteX12921" fmla="*/ 1802064 w 12192000"/>
              <a:gd name="connsiteY12921" fmla="*/ 552548 h 6858000"/>
              <a:gd name="connsiteX12922" fmla="*/ 1795420 w 12192000"/>
              <a:gd name="connsiteY12922" fmla="*/ 571165 h 6858000"/>
              <a:gd name="connsiteX12923" fmla="*/ 1799111 w 12192000"/>
              <a:gd name="connsiteY12923" fmla="*/ 575212 h 6858000"/>
              <a:gd name="connsiteX12924" fmla="*/ 1799111 w 12192000"/>
              <a:gd name="connsiteY12924" fmla="*/ 588163 h 6858000"/>
              <a:gd name="connsiteX12925" fmla="*/ 1790252 w 12192000"/>
              <a:gd name="connsiteY12925" fmla="*/ 602732 h 6858000"/>
              <a:gd name="connsiteX12926" fmla="*/ 1786561 w 12192000"/>
              <a:gd name="connsiteY12926" fmla="*/ 610422 h 6858000"/>
              <a:gd name="connsiteX12927" fmla="*/ 1777702 w 12192000"/>
              <a:gd name="connsiteY12927" fmla="*/ 613255 h 6858000"/>
              <a:gd name="connsiteX12928" fmla="*/ 1773272 w 12192000"/>
              <a:gd name="connsiteY12928" fmla="*/ 617302 h 6858000"/>
              <a:gd name="connsiteX12929" fmla="*/ 1783608 w 12192000"/>
              <a:gd name="connsiteY12929" fmla="*/ 619326 h 6858000"/>
              <a:gd name="connsiteX12930" fmla="*/ 1786561 w 12192000"/>
              <a:gd name="connsiteY12930" fmla="*/ 626610 h 6858000"/>
              <a:gd name="connsiteX12931" fmla="*/ 1783608 w 12192000"/>
              <a:gd name="connsiteY12931" fmla="*/ 634705 h 6858000"/>
              <a:gd name="connsiteX12932" fmla="*/ 1788776 w 12192000"/>
              <a:gd name="connsiteY12932" fmla="*/ 640371 h 6858000"/>
              <a:gd name="connsiteX12933" fmla="*/ 1788037 w 12192000"/>
              <a:gd name="connsiteY12933" fmla="*/ 652107 h 6858000"/>
              <a:gd name="connsiteX12934" fmla="*/ 1792466 w 12192000"/>
              <a:gd name="connsiteY12934" fmla="*/ 654131 h 6858000"/>
              <a:gd name="connsiteX12935" fmla="*/ 1782869 w 12192000"/>
              <a:gd name="connsiteY12935" fmla="*/ 675581 h 6858000"/>
              <a:gd name="connsiteX12936" fmla="*/ 1770319 w 12192000"/>
              <a:gd name="connsiteY12936" fmla="*/ 687318 h 6858000"/>
              <a:gd name="connsiteX12937" fmla="*/ 1743004 w 12192000"/>
              <a:gd name="connsiteY12937" fmla="*/ 692984 h 6858000"/>
              <a:gd name="connsiteX12938" fmla="*/ 1739313 w 12192000"/>
              <a:gd name="connsiteY12938" fmla="*/ 702292 h 6858000"/>
              <a:gd name="connsiteX12939" fmla="*/ 1752602 w 12192000"/>
              <a:gd name="connsiteY12939" fmla="*/ 692174 h 6858000"/>
              <a:gd name="connsiteX12940" fmla="*/ 1775487 w 12192000"/>
              <a:gd name="connsiteY12940" fmla="*/ 689341 h 6858000"/>
              <a:gd name="connsiteX12941" fmla="*/ 1792466 w 12192000"/>
              <a:gd name="connsiteY12941" fmla="*/ 669915 h 6858000"/>
              <a:gd name="connsiteX12942" fmla="*/ 1805017 w 12192000"/>
              <a:gd name="connsiteY12942" fmla="*/ 646846 h 6858000"/>
              <a:gd name="connsiteX12943" fmla="*/ 1833808 w 12192000"/>
              <a:gd name="connsiteY12943" fmla="*/ 646037 h 6858000"/>
              <a:gd name="connsiteX12944" fmla="*/ 1842667 w 12192000"/>
              <a:gd name="connsiteY12944" fmla="*/ 649679 h 6858000"/>
              <a:gd name="connsiteX12945" fmla="*/ 1842667 w 12192000"/>
              <a:gd name="connsiteY12945" fmla="*/ 658178 h 6858000"/>
              <a:gd name="connsiteX12946" fmla="*/ 1838238 w 12192000"/>
              <a:gd name="connsiteY12946" fmla="*/ 668296 h 6858000"/>
              <a:gd name="connsiteX12947" fmla="*/ 1838238 w 12192000"/>
              <a:gd name="connsiteY12947" fmla="*/ 679223 h 6858000"/>
              <a:gd name="connsiteX12948" fmla="*/ 1844144 w 12192000"/>
              <a:gd name="connsiteY12948" fmla="*/ 691365 h 6858000"/>
              <a:gd name="connsiteX12949" fmla="*/ 1844144 w 12192000"/>
              <a:gd name="connsiteY12949" fmla="*/ 709982 h 6858000"/>
              <a:gd name="connsiteX12950" fmla="*/ 1836761 w 12192000"/>
              <a:gd name="connsiteY12950" fmla="*/ 727789 h 6858000"/>
              <a:gd name="connsiteX12951" fmla="*/ 1842667 w 12192000"/>
              <a:gd name="connsiteY12951" fmla="*/ 735883 h 6858000"/>
              <a:gd name="connsiteX12952" fmla="*/ 1846358 w 12192000"/>
              <a:gd name="connsiteY12952" fmla="*/ 753691 h 6858000"/>
              <a:gd name="connsiteX12953" fmla="*/ 1842667 w 12192000"/>
              <a:gd name="connsiteY12953" fmla="*/ 762999 h 6858000"/>
              <a:gd name="connsiteX12954" fmla="*/ 1811661 w 12192000"/>
              <a:gd name="connsiteY12954" fmla="*/ 789710 h 6858000"/>
              <a:gd name="connsiteX12955" fmla="*/ 1797634 w 12192000"/>
              <a:gd name="connsiteY12955" fmla="*/ 794162 h 6858000"/>
              <a:gd name="connsiteX12956" fmla="*/ 1786561 w 12192000"/>
              <a:gd name="connsiteY12956" fmla="*/ 792543 h 6858000"/>
              <a:gd name="connsiteX12957" fmla="*/ 1797634 w 12192000"/>
              <a:gd name="connsiteY12957" fmla="*/ 796995 h 6858000"/>
              <a:gd name="connsiteX12958" fmla="*/ 1812399 w 12192000"/>
              <a:gd name="connsiteY12958" fmla="*/ 797400 h 6858000"/>
              <a:gd name="connsiteX12959" fmla="*/ 1847835 w 12192000"/>
              <a:gd name="connsiteY12959" fmla="*/ 786877 h 6858000"/>
              <a:gd name="connsiteX12960" fmla="*/ 1884009 w 12192000"/>
              <a:gd name="connsiteY12960" fmla="*/ 775950 h 6858000"/>
              <a:gd name="connsiteX12961" fmla="*/ 1900989 w 12192000"/>
              <a:gd name="connsiteY12961" fmla="*/ 773926 h 6858000"/>
              <a:gd name="connsiteX12962" fmla="*/ 1923874 w 12192000"/>
              <a:gd name="connsiteY12962" fmla="*/ 787687 h 6858000"/>
              <a:gd name="connsiteX12963" fmla="*/ 1938639 w 12192000"/>
              <a:gd name="connsiteY12963" fmla="*/ 799828 h 6858000"/>
              <a:gd name="connsiteX12964" fmla="*/ 1960048 w 12192000"/>
              <a:gd name="connsiteY12964" fmla="*/ 805899 h 6858000"/>
              <a:gd name="connsiteX12965" fmla="*/ 1965954 w 12192000"/>
              <a:gd name="connsiteY12965" fmla="*/ 810351 h 6858000"/>
              <a:gd name="connsiteX12966" fmla="*/ 1975551 w 12192000"/>
              <a:gd name="connsiteY12966" fmla="*/ 812779 h 6858000"/>
              <a:gd name="connsiteX12967" fmla="*/ 1991054 w 12192000"/>
              <a:gd name="connsiteY12967" fmla="*/ 827754 h 6858000"/>
              <a:gd name="connsiteX12968" fmla="*/ 1999175 w 12192000"/>
              <a:gd name="connsiteY12968" fmla="*/ 830587 h 6858000"/>
              <a:gd name="connsiteX12969" fmla="*/ 2006557 w 12192000"/>
              <a:gd name="connsiteY12969" fmla="*/ 844347 h 6858000"/>
              <a:gd name="connsiteX12970" fmla="*/ 2015416 w 12192000"/>
              <a:gd name="connsiteY12970" fmla="*/ 849203 h 6858000"/>
              <a:gd name="connsiteX12971" fmla="*/ 2015416 w 12192000"/>
              <a:gd name="connsiteY12971" fmla="*/ 857298 h 6858000"/>
              <a:gd name="connsiteX12972" fmla="*/ 2022060 w 12192000"/>
              <a:gd name="connsiteY12972" fmla="*/ 863773 h 6858000"/>
              <a:gd name="connsiteX12973" fmla="*/ 2028705 w 12192000"/>
              <a:gd name="connsiteY12973" fmla="*/ 879557 h 6858000"/>
              <a:gd name="connsiteX12974" fmla="*/ 2027967 w 12192000"/>
              <a:gd name="connsiteY12974" fmla="*/ 883604 h 6858000"/>
              <a:gd name="connsiteX12975" fmla="*/ 2035349 w 12192000"/>
              <a:gd name="connsiteY12975" fmla="*/ 881176 h 6858000"/>
              <a:gd name="connsiteX12976" fmla="*/ 2039778 w 12192000"/>
              <a:gd name="connsiteY12976" fmla="*/ 886032 h 6858000"/>
              <a:gd name="connsiteX12977" fmla="*/ 2060449 w 12192000"/>
              <a:gd name="connsiteY12977" fmla="*/ 898579 h 6858000"/>
              <a:gd name="connsiteX12978" fmla="*/ 2067093 w 12192000"/>
              <a:gd name="connsiteY12978" fmla="*/ 900197 h 6858000"/>
              <a:gd name="connsiteX12979" fmla="*/ 2081858 w 12192000"/>
              <a:gd name="connsiteY12979" fmla="*/ 909911 h 6858000"/>
              <a:gd name="connsiteX12980" fmla="*/ 2089979 w 12192000"/>
              <a:gd name="connsiteY12980" fmla="*/ 912339 h 6858000"/>
              <a:gd name="connsiteX12981" fmla="*/ 2106220 w 12192000"/>
              <a:gd name="connsiteY12981" fmla="*/ 926099 h 6858000"/>
              <a:gd name="connsiteX12982" fmla="*/ 2108435 w 12192000"/>
              <a:gd name="connsiteY12982" fmla="*/ 932575 h 6858000"/>
              <a:gd name="connsiteX12983" fmla="*/ 2120985 w 12192000"/>
              <a:gd name="connsiteY12983" fmla="*/ 943907 h 6858000"/>
              <a:gd name="connsiteX12984" fmla="*/ 2118770 w 12192000"/>
              <a:gd name="connsiteY12984" fmla="*/ 948358 h 6858000"/>
              <a:gd name="connsiteX12985" fmla="*/ 2122462 w 12192000"/>
              <a:gd name="connsiteY12985" fmla="*/ 951191 h 6858000"/>
              <a:gd name="connsiteX12986" fmla="*/ 2137965 w 12192000"/>
              <a:gd name="connsiteY12986" fmla="*/ 951596 h 6858000"/>
              <a:gd name="connsiteX12987" fmla="*/ 2143133 w 12192000"/>
              <a:gd name="connsiteY12987" fmla="*/ 953215 h 6858000"/>
              <a:gd name="connsiteX12988" fmla="*/ 2154206 w 12192000"/>
              <a:gd name="connsiteY12988" fmla="*/ 950787 h 6858000"/>
              <a:gd name="connsiteX12989" fmla="*/ 2174877 w 12192000"/>
              <a:gd name="connsiteY12989" fmla="*/ 951596 h 6858000"/>
              <a:gd name="connsiteX12990" fmla="*/ 2180045 w 12192000"/>
              <a:gd name="connsiteY12990" fmla="*/ 956048 h 6858000"/>
              <a:gd name="connsiteX12991" fmla="*/ 2183736 w 12192000"/>
              <a:gd name="connsiteY12991" fmla="*/ 956048 h 6858000"/>
              <a:gd name="connsiteX12992" fmla="*/ 2199239 w 12192000"/>
              <a:gd name="connsiteY12992" fmla="*/ 960095 h 6858000"/>
              <a:gd name="connsiteX12993" fmla="*/ 2216219 w 12192000"/>
              <a:gd name="connsiteY12993" fmla="*/ 963333 h 6858000"/>
              <a:gd name="connsiteX12994" fmla="*/ 2228769 w 12192000"/>
              <a:gd name="connsiteY12994" fmla="*/ 959690 h 6858000"/>
              <a:gd name="connsiteX12995" fmla="*/ 2235413 w 12192000"/>
              <a:gd name="connsiteY12995" fmla="*/ 959690 h 6858000"/>
              <a:gd name="connsiteX12996" fmla="*/ 2235413 w 12192000"/>
              <a:gd name="connsiteY12996" fmla="*/ 962928 h 6858000"/>
              <a:gd name="connsiteX12997" fmla="*/ 2238366 w 12192000"/>
              <a:gd name="connsiteY12997" fmla="*/ 961309 h 6858000"/>
              <a:gd name="connsiteX12998" fmla="*/ 2243534 w 12192000"/>
              <a:gd name="connsiteY12998" fmla="*/ 961309 h 6858000"/>
              <a:gd name="connsiteX12999" fmla="*/ 2245748 w 12192000"/>
              <a:gd name="connsiteY12999" fmla="*/ 974665 h 6858000"/>
              <a:gd name="connsiteX13000" fmla="*/ 2232460 w 12192000"/>
              <a:gd name="connsiteY13000" fmla="*/ 997329 h 6858000"/>
              <a:gd name="connsiteX13001" fmla="*/ 2231722 w 12192000"/>
              <a:gd name="connsiteY13001" fmla="*/ 1005423 h 6858000"/>
              <a:gd name="connsiteX13002" fmla="*/ 2225078 w 12192000"/>
              <a:gd name="connsiteY13002" fmla="*/ 1013922 h 6858000"/>
              <a:gd name="connsiteX13003" fmla="*/ 2217695 w 12192000"/>
              <a:gd name="connsiteY13003" fmla="*/ 1026064 h 6858000"/>
              <a:gd name="connsiteX13004" fmla="*/ 2219910 w 12192000"/>
              <a:gd name="connsiteY13004" fmla="*/ 1036182 h 6858000"/>
              <a:gd name="connsiteX13005" fmla="*/ 2222863 w 12192000"/>
              <a:gd name="connsiteY13005" fmla="*/ 1039015 h 6858000"/>
              <a:gd name="connsiteX13006" fmla="*/ 2223601 w 12192000"/>
              <a:gd name="connsiteY13006" fmla="*/ 1058846 h 6858000"/>
              <a:gd name="connsiteX13007" fmla="*/ 2210313 w 12192000"/>
              <a:gd name="connsiteY13007" fmla="*/ 1077462 h 6858000"/>
              <a:gd name="connsiteX13008" fmla="*/ 2210313 w 12192000"/>
              <a:gd name="connsiteY13008" fmla="*/ 1085557 h 6858000"/>
              <a:gd name="connsiteX13009" fmla="*/ 2206622 w 12192000"/>
              <a:gd name="connsiteY13009" fmla="*/ 1097293 h 6858000"/>
              <a:gd name="connsiteX13010" fmla="*/ 2197024 w 12192000"/>
              <a:gd name="connsiteY13010" fmla="*/ 1104983 h 6858000"/>
              <a:gd name="connsiteX13011" fmla="*/ 2191857 w 12192000"/>
              <a:gd name="connsiteY13011" fmla="*/ 1123195 h 6858000"/>
              <a:gd name="connsiteX13012" fmla="*/ 2195548 w 12192000"/>
              <a:gd name="connsiteY13012" fmla="*/ 1130885 h 6858000"/>
              <a:gd name="connsiteX13013" fmla="*/ 2205883 w 12192000"/>
              <a:gd name="connsiteY13013" fmla="*/ 1138170 h 6858000"/>
              <a:gd name="connsiteX13014" fmla="*/ 2205883 w 12192000"/>
              <a:gd name="connsiteY13014" fmla="*/ 1149097 h 6858000"/>
              <a:gd name="connsiteX13015" fmla="*/ 2213266 w 12192000"/>
              <a:gd name="connsiteY13015" fmla="*/ 1153144 h 6858000"/>
              <a:gd name="connsiteX13016" fmla="*/ 2219172 w 12192000"/>
              <a:gd name="connsiteY13016" fmla="*/ 1160429 h 6858000"/>
              <a:gd name="connsiteX13017" fmla="*/ 2216957 w 12192000"/>
              <a:gd name="connsiteY13017" fmla="*/ 1168118 h 6858000"/>
              <a:gd name="connsiteX13018" fmla="*/ 2218433 w 12192000"/>
              <a:gd name="connsiteY13018" fmla="*/ 1172166 h 6858000"/>
              <a:gd name="connsiteX13019" fmla="*/ 2217695 w 12192000"/>
              <a:gd name="connsiteY13019" fmla="*/ 1178641 h 6858000"/>
              <a:gd name="connsiteX13020" fmla="*/ 2227292 w 12192000"/>
              <a:gd name="connsiteY13020" fmla="*/ 1181879 h 6858000"/>
              <a:gd name="connsiteX13021" fmla="*/ 2239104 w 12192000"/>
              <a:gd name="connsiteY13021" fmla="*/ 1187545 h 6858000"/>
              <a:gd name="connsiteX13022" fmla="*/ 2241319 w 12192000"/>
              <a:gd name="connsiteY13022" fmla="*/ 1187545 h 6858000"/>
              <a:gd name="connsiteX13023" fmla="*/ 2242795 w 12192000"/>
              <a:gd name="connsiteY13023" fmla="*/ 1194020 h 6858000"/>
              <a:gd name="connsiteX13024" fmla="*/ 2248701 w 12192000"/>
              <a:gd name="connsiteY13024" fmla="*/ 1201710 h 6858000"/>
              <a:gd name="connsiteX13025" fmla="*/ 2250916 w 12192000"/>
              <a:gd name="connsiteY13025" fmla="*/ 1216279 h 6858000"/>
              <a:gd name="connsiteX13026" fmla="*/ 2253131 w 12192000"/>
              <a:gd name="connsiteY13026" fmla="*/ 1222350 h 6858000"/>
              <a:gd name="connsiteX13027" fmla="*/ 2249440 w 12192000"/>
              <a:gd name="connsiteY13027" fmla="*/ 1234896 h 6858000"/>
              <a:gd name="connsiteX13028" fmla="*/ 2230245 w 12192000"/>
              <a:gd name="connsiteY13028" fmla="*/ 1250680 h 6858000"/>
              <a:gd name="connsiteX13029" fmla="*/ 2244272 w 12192000"/>
              <a:gd name="connsiteY13029" fmla="*/ 1244205 h 6858000"/>
              <a:gd name="connsiteX13030" fmla="*/ 2256822 w 12192000"/>
              <a:gd name="connsiteY13030" fmla="*/ 1235706 h 6858000"/>
              <a:gd name="connsiteX13031" fmla="*/ 2270111 w 12192000"/>
              <a:gd name="connsiteY13031" fmla="*/ 1240158 h 6858000"/>
              <a:gd name="connsiteX13032" fmla="*/ 2278969 w 12192000"/>
              <a:gd name="connsiteY13032" fmla="*/ 1247847 h 6858000"/>
              <a:gd name="connsiteX13033" fmla="*/ 2287090 w 12192000"/>
              <a:gd name="connsiteY13033" fmla="*/ 1248252 h 6858000"/>
              <a:gd name="connsiteX13034" fmla="*/ 2290043 w 12192000"/>
              <a:gd name="connsiteY13034" fmla="*/ 1240562 h 6858000"/>
              <a:gd name="connsiteX13035" fmla="*/ 2290043 w 12192000"/>
              <a:gd name="connsiteY13035" fmla="*/ 1232873 h 6858000"/>
              <a:gd name="connsiteX13036" fmla="*/ 2307023 w 12192000"/>
              <a:gd name="connsiteY13036" fmla="*/ 1213446 h 6858000"/>
              <a:gd name="connsiteX13037" fmla="*/ 2310714 w 12192000"/>
              <a:gd name="connsiteY13037" fmla="*/ 1213042 h 6858000"/>
              <a:gd name="connsiteX13038" fmla="*/ 2308499 w 12192000"/>
              <a:gd name="connsiteY13038" fmla="*/ 1220731 h 6858000"/>
              <a:gd name="connsiteX13039" fmla="*/ 2309976 w 12192000"/>
              <a:gd name="connsiteY13039" fmla="*/ 1225993 h 6858000"/>
              <a:gd name="connsiteX13040" fmla="*/ 2315882 w 12192000"/>
              <a:gd name="connsiteY13040" fmla="*/ 1227207 h 6858000"/>
              <a:gd name="connsiteX13041" fmla="*/ 2319573 w 12192000"/>
              <a:gd name="connsiteY13041" fmla="*/ 1243395 h 6858000"/>
              <a:gd name="connsiteX13042" fmla="*/ 2317358 w 12192000"/>
              <a:gd name="connsiteY13042" fmla="*/ 1255942 h 6858000"/>
              <a:gd name="connsiteX13043" fmla="*/ 2329170 w 12192000"/>
              <a:gd name="connsiteY13043" fmla="*/ 1264036 h 6858000"/>
              <a:gd name="connsiteX13044" fmla="*/ 2346150 w 12192000"/>
              <a:gd name="connsiteY13044" fmla="*/ 1266059 h 6858000"/>
              <a:gd name="connsiteX13045" fmla="*/ 2336552 w 12192000"/>
              <a:gd name="connsiteY13045" fmla="*/ 1262012 h 6858000"/>
              <a:gd name="connsiteX13046" fmla="*/ 2326955 w 12192000"/>
              <a:gd name="connsiteY13046" fmla="*/ 1251894 h 6858000"/>
              <a:gd name="connsiteX13047" fmla="*/ 2324741 w 12192000"/>
              <a:gd name="connsiteY13047" fmla="*/ 1240967 h 6858000"/>
              <a:gd name="connsiteX13048" fmla="*/ 2326955 w 12192000"/>
              <a:gd name="connsiteY13048" fmla="*/ 1226802 h 6858000"/>
              <a:gd name="connsiteX13049" fmla="*/ 2332123 w 12192000"/>
              <a:gd name="connsiteY13049" fmla="*/ 1220327 h 6858000"/>
              <a:gd name="connsiteX13050" fmla="*/ 2326955 w 12192000"/>
              <a:gd name="connsiteY13050" fmla="*/ 1215065 h 6858000"/>
              <a:gd name="connsiteX13051" fmla="*/ 2326217 w 12192000"/>
              <a:gd name="connsiteY13051" fmla="*/ 1205757 h 6858000"/>
              <a:gd name="connsiteX13052" fmla="*/ 2330647 w 12192000"/>
              <a:gd name="connsiteY13052" fmla="*/ 1207780 h 6858000"/>
              <a:gd name="connsiteX13053" fmla="*/ 2335814 w 12192000"/>
              <a:gd name="connsiteY13053" fmla="*/ 1206162 h 6858000"/>
              <a:gd name="connsiteX13054" fmla="*/ 2340244 w 12192000"/>
              <a:gd name="connsiteY13054" fmla="*/ 1192806 h 6858000"/>
              <a:gd name="connsiteX13055" fmla="*/ 2352056 w 12192000"/>
              <a:gd name="connsiteY13055" fmla="*/ 1182283 h 6858000"/>
              <a:gd name="connsiteX13056" fmla="*/ 2349103 w 12192000"/>
              <a:gd name="connsiteY13056" fmla="*/ 1178641 h 6858000"/>
              <a:gd name="connsiteX13057" fmla="*/ 2347626 w 12192000"/>
              <a:gd name="connsiteY13057" fmla="*/ 1165285 h 6858000"/>
              <a:gd name="connsiteX13058" fmla="*/ 2341720 w 12192000"/>
              <a:gd name="connsiteY13058" fmla="*/ 1162048 h 6858000"/>
              <a:gd name="connsiteX13059" fmla="*/ 2341720 w 12192000"/>
              <a:gd name="connsiteY13059" fmla="*/ 1152739 h 6858000"/>
              <a:gd name="connsiteX13060" fmla="*/ 2351317 w 12192000"/>
              <a:gd name="connsiteY13060" fmla="*/ 1142217 h 6858000"/>
              <a:gd name="connsiteX13061" fmla="*/ 2347626 w 12192000"/>
              <a:gd name="connsiteY13061" fmla="*/ 1136955 h 6858000"/>
              <a:gd name="connsiteX13062" fmla="*/ 2347626 w 12192000"/>
              <a:gd name="connsiteY13062" fmla="*/ 1131694 h 6858000"/>
              <a:gd name="connsiteX13063" fmla="*/ 2342458 w 12192000"/>
              <a:gd name="connsiteY13063" fmla="*/ 1130075 h 6858000"/>
              <a:gd name="connsiteX13064" fmla="*/ 2340982 w 12192000"/>
              <a:gd name="connsiteY13064" fmla="*/ 1124005 h 6858000"/>
              <a:gd name="connsiteX13065" fmla="*/ 2349103 w 12192000"/>
              <a:gd name="connsiteY13065" fmla="*/ 1101745 h 6858000"/>
              <a:gd name="connsiteX13066" fmla="*/ 2346888 w 12192000"/>
              <a:gd name="connsiteY13066" fmla="*/ 1092842 h 6858000"/>
              <a:gd name="connsiteX13067" fmla="*/ 2349103 w 12192000"/>
              <a:gd name="connsiteY13067" fmla="*/ 1077462 h 6858000"/>
              <a:gd name="connsiteX13068" fmla="*/ 2354270 w 12192000"/>
              <a:gd name="connsiteY13068" fmla="*/ 1072606 h 6858000"/>
              <a:gd name="connsiteX13069" fmla="*/ 2352056 w 12192000"/>
              <a:gd name="connsiteY13069" fmla="*/ 1063702 h 6858000"/>
              <a:gd name="connsiteX13070" fmla="*/ 2357223 w 12192000"/>
              <a:gd name="connsiteY13070" fmla="*/ 1060869 h 6858000"/>
              <a:gd name="connsiteX13071" fmla="*/ 2353532 w 12192000"/>
              <a:gd name="connsiteY13071" fmla="*/ 1053180 h 6858000"/>
              <a:gd name="connsiteX13072" fmla="*/ 2359438 w 12192000"/>
              <a:gd name="connsiteY13072" fmla="*/ 1049132 h 6858000"/>
              <a:gd name="connsiteX13073" fmla="*/ 2353532 w 12192000"/>
              <a:gd name="connsiteY13073" fmla="*/ 1047918 h 6858000"/>
              <a:gd name="connsiteX13074" fmla="*/ 2350579 w 12192000"/>
              <a:gd name="connsiteY13074" fmla="*/ 1041848 h 6858000"/>
              <a:gd name="connsiteX13075" fmla="*/ 2355747 w 12192000"/>
              <a:gd name="connsiteY13075" fmla="*/ 1039419 h 6858000"/>
              <a:gd name="connsiteX13076" fmla="*/ 2351317 w 12192000"/>
              <a:gd name="connsiteY13076" fmla="*/ 1032539 h 6858000"/>
              <a:gd name="connsiteX13077" fmla="*/ 2352056 w 12192000"/>
              <a:gd name="connsiteY13077" fmla="*/ 1024040 h 6858000"/>
              <a:gd name="connsiteX13078" fmla="*/ 2347626 w 12192000"/>
              <a:gd name="connsiteY13078" fmla="*/ 1016755 h 6858000"/>
              <a:gd name="connsiteX13079" fmla="*/ 2346888 w 12192000"/>
              <a:gd name="connsiteY13079" fmla="*/ 1007447 h 6858000"/>
              <a:gd name="connsiteX13080" fmla="*/ 2343197 w 12192000"/>
              <a:gd name="connsiteY13080" fmla="*/ 1002590 h 6858000"/>
              <a:gd name="connsiteX13081" fmla="*/ 2356485 w 12192000"/>
              <a:gd name="connsiteY13081" fmla="*/ 996924 h 6858000"/>
              <a:gd name="connsiteX13082" fmla="*/ 2376418 w 12192000"/>
              <a:gd name="connsiteY13082" fmla="*/ 994091 h 6858000"/>
              <a:gd name="connsiteX13083" fmla="*/ 2386015 w 12192000"/>
              <a:gd name="connsiteY13083" fmla="*/ 987211 h 6858000"/>
              <a:gd name="connsiteX13084" fmla="*/ 2397827 w 12192000"/>
              <a:gd name="connsiteY13084" fmla="*/ 987211 h 6858000"/>
              <a:gd name="connsiteX13085" fmla="*/ 2402994 w 12192000"/>
              <a:gd name="connsiteY13085" fmla="*/ 983569 h 6858000"/>
              <a:gd name="connsiteX13086" fmla="*/ 2422189 w 12192000"/>
              <a:gd name="connsiteY13086" fmla="*/ 974260 h 6858000"/>
              <a:gd name="connsiteX13087" fmla="*/ 2453195 w 12192000"/>
              <a:gd name="connsiteY13087" fmla="*/ 963738 h 6858000"/>
              <a:gd name="connsiteX13088" fmla="*/ 2453195 w 12192000"/>
              <a:gd name="connsiteY13088" fmla="*/ 960500 h 6858000"/>
              <a:gd name="connsiteX13089" fmla="*/ 2459839 w 12192000"/>
              <a:gd name="connsiteY13089" fmla="*/ 954834 h 6858000"/>
              <a:gd name="connsiteX13090" fmla="*/ 2483463 w 12192000"/>
              <a:gd name="connsiteY13090" fmla="*/ 945525 h 6858000"/>
              <a:gd name="connsiteX13091" fmla="*/ 2484939 w 12192000"/>
              <a:gd name="connsiteY13091" fmla="*/ 937836 h 6858000"/>
              <a:gd name="connsiteX13092" fmla="*/ 2496013 w 12192000"/>
              <a:gd name="connsiteY13092" fmla="*/ 932575 h 6858000"/>
              <a:gd name="connsiteX13093" fmla="*/ 2510040 w 12192000"/>
              <a:gd name="connsiteY13093" fmla="*/ 912744 h 6858000"/>
              <a:gd name="connsiteX13094" fmla="*/ 2515946 w 12192000"/>
              <a:gd name="connsiteY13094" fmla="*/ 913553 h 6858000"/>
              <a:gd name="connsiteX13095" fmla="*/ 2520375 w 12192000"/>
              <a:gd name="connsiteY13095" fmla="*/ 918005 h 6858000"/>
              <a:gd name="connsiteX13096" fmla="*/ 2530711 w 12192000"/>
              <a:gd name="connsiteY13096" fmla="*/ 917195 h 6858000"/>
              <a:gd name="connsiteX13097" fmla="*/ 2538093 w 12192000"/>
              <a:gd name="connsiteY13097" fmla="*/ 909506 h 6858000"/>
              <a:gd name="connsiteX13098" fmla="*/ 2529234 w 12192000"/>
              <a:gd name="connsiteY13098" fmla="*/ 898983 h 6858000"/>
              <a:gd name="connsiteX13099" fmla="*/ 2528496 w 12192000"/>
              <a:gd name="connsiteY13099" fmla="*/ 887247 h 6858000"/>
              <a:gd name="connsiteX13100" fmla="*/ 2522590 w 12192000"/>
              <a:gd name="connsiteY13100" fmla="*/ 892508 h 6858000"/>
              <a:gd name="connsiteX13101" fmla="*/ 2520375 w 12192000"/>
              <a:gd name="connsiteY13101" fmla="*/ 901816 h 6858000"/>
              <a:gd name="connsiteX13102" fmla="*/ 2515946 w 12192000"/>
              <a:gd name="connsiteY13102" fmla="*/ 902626 h 6858000"/>
              <a:gd name="connsiteX13103" fmla="*/ 2519637 w 12192000"/>
              <a:gd name="connsiteY13103" fmla="*/ 890889 h 6858000"/>
              <a:gd name="connsiteX13104" fmla="*/ 2528496 w 12192000"/>
              <a:gd name="connsiteY13104" fmla="*/ 868630 h 6858000"/>
              <a:gd name="connsiteX13105" fmla="*/ 2532187 w 12192000"/>
              <a:gd name="connsiteY13105" fmla="*/ 864987 h 6858000"/>
              <a:gd name="connsiteX13106" fmla="*/ 2532187 w 12192000"/>
              <a:gd name="connsiteY13106" fmla="*/ 848799 h 6858000"/>
              <a:gd name="connsiteX13107" fmla="*/ 2533664 w 12192000"/>
              <a:gd name="connsiteY13107" fmla="*/ 837467 h 6858000"/>
              <a:gd name="connsiteX13108" fmla="*/ 2525543 w 12192000"/>
              <a:gd name="connsiteY13108" fmla="*/ 823706 h 6858000"/>
              <a:gd name="connsiteX13109" fmla="*/ 2527019 w 12192000"/>
              <a:gd name="connsiteY13109" fmla="*/ 795781 h 6858000"/>
              <a:gd name="connsiteX13110" fmla="*/ 2524066 w 12192000"/>
              <a:gd name="connsiteY13110" fmla="*/ 771498 h 6858000"/>
              <a:gd name="connsiteX13111" fmla="*/ 2508563 w 12192000"/>
              <a:gd name="connsiteY13111" fmla="*/ 750048 h 6858000"/>
              <a:gd name="connsiteX13112" fmla="*/ 2498228 w 12192000"/>
              <a:gd name="connsiteY13112" fmla="*/ 743168 h 6858000"/>
              <a:gd name="connsiteX13113" fmla="*/ 2495275 w 12192000"/>
              <a:gd name="connsiteY13113" fmla="*/ 733455 h 6858000"/>
              <a:gd name="connsiteX13114" fmla="*/ 2484939 w 12192000"/>
              <a:gd name="connsiteY13114" fmla="*/ 731027 h 6858000"/>
              <a:gd name="connsiteX13115" fmla="*/ 2481986 w 12192000"/>
              <a:gd name="connsiteY13115" fmla="*/ 723742 h 6858000"/>
              <a:gd name="connsiteX13116" fmla="*/ 2487892 w 12192000"/>
              <a:gd name="connsiteY13116" fmla="*/ 705934 h 6858000"/>
              <a:gd name="connsiteX13117" fmla="*/ 2497490 w 12192000"/>
              <a:gd name="connsiteY13117" fmla="*/ 701887 h 6858000"/>
              <a:gd name="connsiteX13118" fmla="*/ 2524066 w 12192000"/>
              <a:gd name="connsiteY13118" fmla="*/ 676795 h 6858000"/>
              <a:gd name="connsiteX13119" fmla="*/ 2532187 w 12192000"/>
              <a:gd name="connsiteY13119" fmla="*/ 675581 h 6858000"/>
              <a:gd name="connsiteX13120" fmla="*/ 2538831 w 12192000"/>
              <a:gd name="connsiteY13120" fmla="*/ 668701 h 6858000"/>
              <a:gd name="connsiteX13121" fmla="*/ 2538093 w 12192000"/>
              <a:gd name="connsiteY13121" fmla="*/ 662630 h 6858000"/>
              <a:gd name="connsiteX13122" fmla="*/ 2534402 w 12192000"/>
              <a:gd name="connsiteY13122" fmla="*/ 660606 h 6858000"/>
              <a:gd name="connsiteX13123" fmla="*/ 2534402 w 12192000"/>
              <a:gd name="connsiteY13123" fmla="*/ 656964 h 6858000"/>
              <a:gd name="connsiteX13124" fmla="*/ 2544737 w 12192000"/>
              <a:gd name="connsiteY13124" fmla="*/ 644418 h 6858000"/>
              <a:gd name="connsiteX13125" fmla="*/ 2549905 w 12192000"/>
              <a:gd name="connsiteY13125" fmla="*/ 644418 h 6858000"/>
              <a:gd name="connsiteX13126" fmla="*/ 2555811 w 12192000"/>
              <a:gd name="connsiteY13126" fmla="*/ 655345 h 6858000"/>
              <a:gd name="connsiteX13127" fmla="*/ 2562455 w 12192000"/>
              <a:gd name="connsiteY13127" fmla="*/ 658178 h 6858000"/>
              <a:gd name="connsiteX13128" fmla="*/ 2558764 w 12192000"/>
              <a:gd name="connsiteY13128" fmla="*/ 653322 h 6858000"/>
              <a:gd name="connsiteX13129" fmla="*/ 2559502 w 12192000"/>
              <a:gd name="connsiteY13129" fmla="*/ 642799 h 6858000"/>
              <a:gd name="connsiteX13130" fmla="*/ 2570576 w 12192000"/>
              <a:gd name="connsiteY13130" fmla="*/ 638347 h 6858000"/>
              <a:gd name="connsiteX13131" fmla="*/ 2580911 w 12192000"/>
              <a:gd name="connsiteY13131" fmla="*/ 620944 h 6858000"/>
              <a:gd name="connsiteX13132" fmla="*/ 2578696 w 12192000"/>
              <a:gd name="connsiteY13132" fmla="*/ 614874 h 6858000"/>
              <a:gd name="connsiteX13133" fmla="*/ 2565408 w 12192000"/>
              <a:gd name="connsiteY13133" fmla="*/ 614874 h 6858000"/>
              <a:gd name="connsiteX13134" fmla="*/ 2564670 w 12192000"/>
              <a:gd name="connsiteY13134" fmla="*/ 610827 h 6858000"/>
              <a:gd name="connsiteX13135" fmla="*/ 2573529 w 12192000"/>
              <a:gd name="connsiteY13135" fmla="*/ 600304 h 6858000"/>
              <a:gd name="connsiteX13136" fmla="*/ 2567623 w 12192000"/>
              <a:gd name="connsiteY13136" fmla="*/ 596257 h 6858000"/>
              <a:gd name="connsiteX13137" fmla="*/ 2564670 w 12192000"/>
              <a:gd name="connsiteY13137" fmla="*/ 589781 h 6858000"/>
              <a:gd name="connsiteX13138" fmla="*/ 2571314 w 12192000"/>
              <a:gd name="connsiteY13138" fmla="*/ 582497 h 6858000"/>
              <a:gd name="connsiteX13139" fmla="*/ 2580911 w 12192000"/>
              <a:gd name="connsiteY13139" fmla="*/ 579259 h 6858000"/>
              <a:gd name="connsiteX13140" fmla="*/ 2570576 w 12192000"/>
              <a:gd name="connsiteY13140" fmla="*/ 577640 h 6858000"/>
              <a:gd name="connsiteX13141" fmla="*/ 2569838 w 12192000"/>
              <a:gd name="connsiteY13141" fmla="*/ 572783 h 6858000"/>
              <a:gd name="connsiteX13142" fmla="*/ 2574267 w 12192000"/>
              <a:gd name="connsiteY13142" fmla="*/ 559832 h 6858000"/>
              <a:gd name="connsiteX13143" fmla="*/ 2581649 w 12192000"/>
              <a:gd name="connsiteY13143" fmla="*/ 555381 h 6858000"/>
              <a:gd name="connsiteX13144" fmla="*/ 2575743 w 12192000"/>
              <a:gd name="connsiteY13144" fmla="*/ 554571 h 6858000"/>
              <a:gd name="connsiteX13145" fmla="*/ 2559502 w 12192000"/>
              <a:gd name="connsiteY13145" fmla="*/ 555785 h 6858000"/>
              <a:gd name="connsiteX13146" fmla="*/ 2554334 w 12192000"/>
              <a:gd name="connsiteY13146" fmla="*/ 553762 h 6858000"/>
              <a:gd name="connsiteX13147" fmla="*/ 2555073 w 12192000"/>
              <a:gd name="connsiteY13147" fmla="*/ 546882 h 6858000"/>
              <a:gd name="connsiteX13148" fmla="*/ 2576482 w 12192000"/>
              <a:gd name="connsiteY13148" fmla="*/ 531502 h 6858000"/>
              <a:gd name="connsiteX13149" fmla="*/ 2589770 w 12192000"/>
              <a:gd name="connsiteY13149" fmla="*/ 513695 h 6858000"/>
              <a:gd name="connsiteX13150" fmla="*/ 2591985 w 12192000"/>
              <a:gd name="connsiteY13150" fmla="*/ 503172 h 6858000"/>
              <a:gd name="connsiteX13151" fmla="*/ 2598629 w 12192000"/>
              <a:gd name="connsiteY13151" fmla="*/ 504387 h 6858000"/>
              <a:gd name="connsiteX13152" fmla="*/ 2603058 w 12192000"/>
              <a:gd name="connsiteY13152" fmla="*/ 499125 h 6858000"/>
              <a:gd name="connsiteX13153" fmla="*/ 2603058 w 12192000"/>
              <a:gd name="connsiteY13153" fmla="*/ 488603 h 6858000"/>
              <a:gd name="connsiteX13154" fmla="*/ 2597153 w 12192000"/>
              <a:gd name="connsiteY13154" fmla="*/ 486579 h 6858000"/>
              <a:gd name="connsiteX13155" fmla="*/ 2596414 w 12192000"/>
              <a:gd name="connsiteY13155" fmla="*/ 482532 h 6858000"/>
              <a:gd name="connsiteX13156" fmla="*/ 2591247 w 12192000"/>
              <a:gd name="connsiteY13156" fmla="*/ 481723 h 6858000"/>
              <a:gd name="connsiteX13157" fmla="*/ 2585341 w 12192000"/>
              <a:gd name="connsiteY13157" fmla="*/ 472819 h 6858000"/>
              <a:gd name="connsiteX13158" fmla="*/ 2586079 w 12192000"/>
              <a:gd name="connsiteY13158" fmla="*/ 455011 h 6858000"/>
              <a:gd name="connsiteX13159" fmla="*/ 2592723 w 12192000"/>
              <a:gd name="connsiteY13159" fmla="*/ 441656 h 6858000"/>
              <a:gd name="connsiteX13160" fmla="*/ 2592723 w 12192000"/>
              <a:gd name="connsiteY13160" fmla="*/ 429919 h 6858000"/>
              <a:gd name="connsiteX13161" fmla="*/ 2600844 w 12192000"/>
              <a:gd name="connsiteY13161" fmla="*/ 425872 h 6858000"/>
              <a:gd name="connsiteX13162" fmla="*/ 2605273 w 12192000"/>
              <a:gd name="connsiteY13162" fmla="*/ 428705 h 6858000"/>
              <a:gd name="connsiteX13163" fmla="*/ 2610441 w 12192000"/>
              <a:gd name="connsiteY13163" fmla="*/ 428300 h 6858000"/>
              <a:gd name="connsiteX13164" fmla="*/ 2610441 w 12192000"/>
              <a:gd name="connsiteY13164" fmla="*/ 422634 h 6858000"/>
              <a:gd name="connsiteX13165" fmla="*/ 2617085 w 12192000"/>
              <a:gd name="connsiteY13165" fmla="*/ 416564 h 6858000"/>
              <a:gd name="connsiteX13166" fmla="*/ 2623729 w 12192000"/>
              <a:gd name="connsiteY13166" fmla="*/ 415754 h 6858000"/>
              <a:gd name="connsiteX13167" fmla="*/ 2629635 w 12192000"/>
              <a:gd name="connsiteY13167" fmla="*/ 413326 h 6858000"/>
              <a:gd name="connsiteX13168" fmla="*/ 2635541 w 12192000"/>
              <a:gd name="connsiteY13168" fmla="*/ 416968 h 6858000"/>
              <a:gd name="connsiteX13169" fmla="*/ 2652521 w 12192000"/>
              <a:gd name="connsiteY13169" fmla="*/ 418182 h 6858000"/>
              <a:gd name="connsiteX13170" fmla="*/ 2668762 w 12192000"/>
              <a:gd name="connsiteY13170" fmla="*/ 426681 h 6858000"/>
              <a:gd name="connsiteX13171" fmla="*/ 2690910 w 12192000"/>
              <a:gd name="connsiteY13171" fmla="*/ 437609 h 6858000"/>
              <a:gd name="connsiteX13172" fmla="*/ 2703460 w 12192000"/>
              <a:gd name="connsiteY13172" fmla="*/ 437609 h 6858000"/>
              <a:gd name="connsiteX13173" fmla="*/ 2700507 w 12192000"/>
              <a:gd name="connsiteY13173" fmla="*/ 446512 h 6858000"/>
              <a:gd name="connsiteX13174" fmla="*/ 2687957 w 12192000"/>
              <a:gd name="connsiteY13174" fmla="*/ 450964 h 6858000"/>
              <a:gd name="connsiteX13175" fmla="*/ 2704198 w 12192000"/>
              <a:gd name="connsiteY13175" fmla="*/ 450560 h 6858000"/>
              <a:gd name="connsiteX13176" fmla="*/ 2717486 w 12192000"/>
              <a:gd name="connsiteY13176" fmla="*/ 441251 h 6858000"/>
              <a:gd name="connsiteX13177" fmla="*/ 2727083 w 12192000"/>
              <a:gd name="connsiteY13177" fmla="*/ 441656 h 6858000"/>
              <a:gd name="connsiteX13178" fmla="*/ 2732251 w 12192000"/>
              <a:gd name="connsiteY13178" fmla="*/ 446917 h 6858000"/>
              <a:gd name="connsiteX13179" fmla="*/ 2739634 w 12192000"/>
              <a:gd name="connsiteY13179" fmla="*/ 446917 h 6858000"/>
              <a:gd name="connsiteX13180" fmla="*/ 2746278 w 12192000"/>
              <a:gd name="connsiteY13180" fmla="*/ 456226 h 6858000"/>
              <a:gd name="connsiteX13181" fmla="*/ 2746278 w 12192000"/>
              <a:gd name="connsiteY13181" fmla="*/ 446512 h 6858000"/>
              <a:gd name="connsiteX13182" fmla="*/ 2758090 w 12192000"/>
              <a:gd name="connsiteY13182" fmla="*/ 450964 h 6858000"/>
              <a:gd name="connsiteX13183" fmla="*/ 2763257 w 12192000"/>
              <a:gd name="connsiteY13183" fmla="*/ 445703 h 6858000"/>
              <a:gd name="connsiteX13184" fmla="*/ 2771378 w 12192000"/>
              <a:gd name="connsiteY13184" fmla="*/ 445298 h 6858000"/>
              <a:gd name="connsiteX13185" fmla="*/ 2783928 w 12192000"/>
              <a:gd name="connsiteY13185" fmla="*/ 437609 h 6858000"/>
              <a:gd name="connsiteX13186" fmla="*/ 2800908 w 12192000"/>
              <a:gd name="connsiteY13186" fmla="*/ 450560 h 6858000"/>
              <a:gd name="connsiteX13187" fmla="*/ 2800908 w 12192000"/>
              <a:gd name="connsiteY13187" fmla="*/ 459868 h 6858000"/>
              <a:gd name="connsiteX13188" fmla="*/ 2812720 w 12192000"/>
              <a:gd name="connsiteY13188" fmla="*/ 468367 h 6858000"/>
              <a:gd name="connsiteX13189" fmla="*/ 2821579 w 12192000"/>
              <a:gd name="connsiteY13189" fmla="*/ 468367 h 6858000"/>
              <a:gd name="connsiteX13190" fmla="*/ 2821579 w 12192000"/>
              <a:gd name="connsiteY13190" fmla="*/ 482937 h 6858000"/>
              <a:gd name="connsiteX13191" fmla="*/ 2815673 w 12192000"/>
              <a:gd name="connsiteY13191" fmla="*/ 490222 h 6858000"/>
              <a:gd name="connsiteX13192" fmla="*/ 2815673 w 12192000"/>
              <a:gd name="connsiteY13192" fmla="*/ 496697 h 6858000"/>
              <a:gd name="connsiteX13193" fmla="*/ 2822317 w 12192000"/>
              <a:gd name="connsiteY13193" fmla="*/ 493055 h 6858000"/>
              <a:gd name="connsiteX13194" fmla="*/ 2832652 w 12192000"/>
              <a:gd name="connsiteY13194" fmla="*/ 501958 h 6858000"/>
              <a:gd name="connsiteX13195" fmla="*/ 2837820 w 12192000"/>
              <a:gd name="connsiteY13195" fmla="*/ 512076 h 6858000"/>
              <a:gd name="connsiteX13196" fmla="*/ 2829699 w 12192000"/>
              <a:gd name="connsiteY13196" fmla="*/ 514100 h 6858000"/>
              <a:gd name="connsiteX13197" fmla="*/ 2838558 w 12192000"/>
              <a:gd name="connsiteY13197" fmla="*/ 520170 h 6858000"/>
              <a:gd name="connsiteX13198" fmla="*/ 2845941 w 12192000"/>
              <a:gd name="connsiteY13198" fmla="*/ 514100 h 6858000"/>
              <a:gd name="connsiteX13199" fmla="*/ 2854061 w 12192000"/>
              <a:gd name="connsiteY13199" fmla="*/ 525432 h 6858000"/>
              <a:gd name="connsiteX13200" fmla="*/ 2852585 w 12192000"/>
              <a:gd name="connsiteY13200" fmla="*/ 530693 h 6858000"/>
              <a:gd name="connsiteX13201" fmla="*/ 2844464 w 12192000"/>
              <a:gd name="connsiteY13201" fmla="*/ 524622 h 6858000"/>
              <a:gd name="connsiteX13202" fmla="*/ 2840035 w 12192000"/>
              <a:gd name="connsiteY13202" fmla="*/ 533121 h 6858000"/>
              <a:gd name="connsiteX13203" fmla="*/ 2831176 w 12192000"/>
              <a:gd name="connsiteY13203" fmla="*/ 533121 h 6858000"/>
              <a:gd name="connsiteX13204" fmla="*/ 2843726 w 12192000"/>
              <a:gd name="connsiteY13204" fmla="*/ 544453 h 6858000"/>
              <a:gd name="connsiteX13205" fmla="*/ 2843726 w 12192000"/>
              <a:gd name="connsiteY13205" fmla="*/ 553357 h 6858000"/>
              <a:gd name="connsiteX13206" fmla="*/ 2852585 w 12192000"/>
              <a:gd name="connsiteY13206" fmla="*/ 546072 h 6858000"/>
              <a:gd name="connsiteX13207" fmla="*/ 2852585 w 12192000"/>
              <a:gd name="connsiteY13207" fmla="*/ 553357 h 6858000"/>
              <a:gd name="connsiteX13208" fmla="*/ 2859967 w 12192000"/>
              <a:gd name="connsiteY13208" fmla="*/ 548500 h 6858000"/>
              <a:gd name="connsiteX13209" fmla="*/ 2876209 w 12192000"/>
              <a:gd name="connsiteY13209" fmla="*/ 561047 h 6858000"/>
              <a:gd name="connsiteX13210" fmla="*/ 2881376 w 12192000"/>
              <a:gd name="connsiteY13210" fmla="*/ 559023 h 6858000"/>
              <a:gd name="connsiteX13211" fmla="*/ 2885068 w 12192000"/>
              <a:gd name="connsiteY13211" fmla="*/ 563880 h 6858000"/>
              <a:gd name="connsiteX13212" fmla="*/ 2896141 w 12192000"/>
              <a:gd name="connsiteY13212" fmla="*/ 559023 h 6858000"/>
              <a:gd name="connsiteX13213" fmla="*/ 2908691 w 12192000"/>
              <a:gd name="connsiteY13213" fmla="*/ 563070 h 6858000"/>
              <a:gd name="connsiteX13214" fmla="*/ 2907215 w 12192000"/>
              <a:gd name="connsiteY13214" fmla="*/ 579664 h 6858000"/>
              <a:gd name="connsiteX13215" fmla="*/ 2911644 w 12192000"/>
              <a:gd name="connsiteY13215" fmla="*/ 586948 h 6858000"/>
              <a:gd name="connsiteX13216" fmla="*/ 2923456 w 12192000"/>
              <a:gd name="connsiteY13216" fmla="*/ 579259 h 6858000"/>
              <a:gd name="connsiteX13217" fmla="*/ 2925671 w 12192000"/>
              <a:gd name="connsiteY13217" fmla="*/ 565094 h 6858000"/>
              <a:gd name="connsiteX13218" fmla="*/ 2933053 w 12192000"/>
              <a:gd name="connsiteY13218" fmla="*/ 564689 h 6858000"/>
              <a:gd name="connsiteX13219" fmla="*/ 2933792 w 12192000"/>
              <a:gd name="connsiteY13219" fmla="*/ 580473 h 6858000"/>
              <a:gd name="connsiteX13220" fmla="*/ 2931577 w 12192000"/>
              <a:gd name="connsiteY13220" fmla="*/ 595852 h 6858000"/>
              <a:gd name="connsiteX13221" fmla="*/ 2918288 w 12192000"/>
              <a:gd name="connsiteY13221" fmla="*/ 598280 h 6858000"/>
              <a:gd name="connsiteX13222" fmla="*/ 2908691 w 12192000"/>
              <a:gd name="connsiteY13222" fmla="*/ 611636 h 6858000"/>
              <a:gd name="connsiteX13223" fmla="*/ 2910906 w 12192000"/>
              <a:gd name="connsiteY13223" fmla="*/ 634300 h 6858000"/>
              <a:gd name="connsiteX13224" fmla="*/ 2907215 w 12192000"/>
              <a:gd name="connsiteY13224" fmla="*/ 641990 h 6858000"/>
              <a:gd name="connsiteX13225" fmla="*/ 2905000 w 12192000"/>
              <a:gd name="connsiteY13225" fmla="*/ 630253 h 6858000"/>
              <a:gd name="connsiteX13226" fmla="*/ 2900571 w 12192000"/>
              <a:gd name="connsiteY13226" fmla="*/ 635514 h 6858000"/>
              <a:gd name="connsiteX13227" fmla="*/ 2897618 w 12192000"/>
              <a:gd name="connsiteY13227" fmla="*/ 649274 h 6858000"/>
              <a:gd name="connsiteX13228" fmla="*/ 2876209 w 12192000"/>
              <a:gd name="connsiteY13228" fmla="*/ 646846 h 6858000"/>
              <a:gd name="connsiteX13229" fmla="*/ 2850370 w 12192000"/>
              <a:gd name="connsiteY13229" fmla="*/ 639561 h 6858000"/>
              <a:gd name="connsiteX13230" fmla="*/ 2873256 w 12192000"/>
              <a:gd name="connsiteY13230" fmla="*/ 650893 h 6858000"/>
              <a:gd name="connsiteX13231" fmla="*/ 2891712 w 12192000"/>
              <a:gd name="connsiteY13231" fmla="*/ 654131 h 6858000"/>
              <a:gd name="connsiteX13232" fmla="*/ 2905000 w 12192000"/>
              <a:gd name="connsiteY13232" fmla="*/ 664654 h 6858000"/>
              <a:gd name="connsiteX13233" fmla="*/ 2904262 w 12192000"/>
              <a:gd name="connsiteY13233" fmla="*/ 680437 h 6858000"/>
              <a:gd name="connsiteX13234" fmla="*/ 2895403 w 12192000"/>
              <a:gd name="connsiteY13234" fmla="*/ 692174 h 6858000"/>
              <a:gd name="connsiteX13235" fmla="*/ 2893926 w 12192000"/>
              <a:gd name="connsiteY13235" fmla="*/ 697435 h 6858000"/>
              <a:gd name="connsiteX13236" fmla="*/ 2883591 w 12192000"/>
              <a:gd name="connsiteY13236" fmla="*/ 709982 h 6858000"/>
              <a:gd name="connsiteX13237" fmla="*/ 2886544 w 12192000"/>
              <a:gd name="connsiteY13237" fmla="*/ 711196 h 6858000"/>
              <a:gd name="connsiteX13238" fmla="*/ 2899094 w 12192000"/>
              <a:gd name="connsiteY13238" fmla="*/ 729003 h 6858000"/>
              <a:gd name="connsiteX13239" fmla="*/ 2907215 w 12192000"/>
              <a:gd name="connsiteY13239" fmla="*/ 731431 h 6858000"/>
              <a:gd name="connsiteX13240" fmla="*/ 2902047 w 12192000"/>
              <a:gd name="connsiteY13240" fmla="*/ 733455 h 6858000"/>
              <a:gd name="connsiteX13241" fmla="*/ 2885068 w 12192000"/>
              <a:gd name="connsiteY13241" fmla="*/ 725765 h 6858000"/>
              <a:gd name="connsiteX13242" fmla="*/ 2896141 w 12192000"/>
              <a:gd name="connsiteY13242" fmla="*/ 741549 h 6858000"/>
              <a:gd name="connsiteX13243" fmla="*/ 2905000 w 12192000"/>
              <a:gd name="connsiteY13243" fmla="*/ 747620 h 6858000"/>
              <a:gd name="connsiteX13244" fmla="*/ 2908691 w 12192000"/>
              <a:gd name="connsiteY13244" fmla="*/ 747215 h 6858000"/>
              <a:gd name="connsiteX13245" fmla="*/ 2905000 w 12192000"/>
              <a:gd name="connsiteY13245" fmla="*/ 737502 h 6858000"/>
              <a:gd name="connsiteX13246" fmla="*/ 2913859 w 12192000"/>
              <a:gd name="connsiteY13246" fmla="*/ 737502 h 6858000"/>
              <a:gd name="connsiteX13247" fmla="*/ 2924194 w 12192000"/>
              <a:gd name="connsiteY13247" fmla="*/ 745192 h 6858000"/>
              <a:gd name="connsiteX13248" fmla="*/ 2929362 w 12192000"/>
              <a:gd name="connsiteY13248" fmla="*/ 754500 h 6858000"/>
              <a:gd name="connsiteX13249" fmla="*/ 2927147 w 12192000"/>
              <a:gd name="connsiteY13249" fmla="*/ 764618 h 6858000"/>
              <a:gd name="connsiteX13250" fmla="*/ 2927886 w 12192000"/>
              <a:gd name="connsiteY13250" fmla="*/ 774736 h 6858000"/>
              <a:gd name="connsiteX13251" fmla="*/ 2917550 w 12192000"/>
              <a:gd name="connsiteY13251" fmla="*/ 790520 h 6858000"/>
              <a:gd name="connsiteX13252" fmla="*/ 2915336 w 12192000"/>
              <a:gd name="connsiteY13252" fmla="*/ 800233 h 6858000"/>
              <a:gd name="connsiteX13253" fmla="*/ 2907953 w 12192000"/>
              <a:gd name="connsiteY13253" fmla="*/ 808732 h 6858000"/>
              <a:gd name="connsiteX13254" fmla="*/ 2918288 w 12192000"/>
              <a:gd name="connsiteY13254" fmla="*/ 803875 h 6858000"/>
              <a:gd name="connsiteX13255" fmla="*/ 2931577 w 12192000"/>
              <a:gd name="connsiteY13255" fmla="*/ 779592 h 6858000"/>
              <a:gd name="connsiteX13256" fmla="*/ 2944127 w 12192000"/>
              <a:gd name="connsiteY13256" fmla="*/ 767856 h 6858000"/>
              <a:gd name="connsiteX13257" fmla="*/ 2947080 w 12192000"/>
              <a:gd name="connsiteY13257" fmla="*/ 768665 h 6858000"/>
              <a:gd name="connsiteX13258" fmla="*/ 2945604 w 12192000"/>
              <a:gd name="connsiteY13258" fmla="*/ 777569 h 6858000"/>
              <a:gd name="connsiteX13259" fmla="*/ 2947080 w 12192000"/>
              <a:gd name="connsiteY13259" fmla="*/ 796186 h 6858000"/>
              <a:gd name="connsiteX13260" fmla="*/ 2944127 w 12192000"/>
              <a:gd name="connsiteY13260" fmla="*/ 799828 h 6858000"/>
              <a:gd name="connsiteX13261" fmla="*/ 2944865 w 12192000"/>
              <a:gd name="connsiteY13261" fmla="*/ 807518 h 6858000"/>
              <a:gd name="connsiteX13262" fmla="*/ 2940436 w 12192000"/>
              <a:gd name="connsiteY13262" fmla="*/ 816422 h 6858000"/>
              <a:gd name="connsiteX13263" fmla="*/ 2951509 w 12192000"/>
              <a:gd name="connsiteY13263" fmla="*/ 805090 h 6858000"/>
              <a:gd name="connsiteX13264" fmla="*/ 2952986 w 12192000"/>
              <a:gd name="connsiteY13264" fmla="*/ 794162 h 6858000"/>
              <a:gd name="connsiteX13265" fmla="*/ 2964060 w 12192000"/>
              <a:gd name="connsiteY13265" fmla="*/ 786473 h 6858000"/>
              <a:gd name="connsiteX13266" fmla="*/ 2972919 w 12192000"/>
              <a:gd name="connsiteY13266" fmla="*/ 785258 h 6858000"/>
              <a:gd name="connsiteX13267" fmla="*/ 2981777 w 12192000"/>
              <a:gd name="connsiteY13267" fmla="*/ 777974 h 6858000"/>
              <a:gd name="connsiteX13268" fmla="*/ 2988422 w 12192000"/>
              <a:gd name="connsiteY13268" fmla="*/ 779188 h 6858000"/>
              <a:gd name="connsiteX13269" fmla="*/ 2989898 w 12192000"/>
              <a:gd name="connsiteY13269" fmla="*/ 783235 h 6858000"/>
              <a:gd name="connsiteX13270" fmla="*/ 2994328 w 12192000"/>
              <a:gd name="connsiteY13270" fmla="*/ 778783 h 6858000"/>
              <a:gd name="connsiteX13271" fmla="*/ 3003187 w 12192000"/>
              <a:gd name="connsiteY13271" fmla="*/ 776759 h 6858000"/>
              <a:gd name="connsiteX13272" fmla="*/ 3004663 w 12192000"/>
              <a:gd name="connsiteY13272" fmla="*/ 768260 h 6858000"/>
              <a:gd name="connsiteX13273" fmla="*/ 3011307 w 12192000"/>
              <a:gd name="connsiteY13273" fmla="*/ 759761 h 6858000"/>
              <a:gd name="connsiteX13274" fmla="*/ 3024596 w 12192000"/>
              <a:gd name="connsiteY13274" fmla="*/ 750858 h 6858000"/>
              <a:gd name="connsiteX13275" fmla="*/ 3031240 w 12192000"/>
              <a:gd name="connsiteY13275" fmla="*/ 756928 h 6858000"/>
              <a:gd name="connsiteX13276" fmla="*/ 3034193 w 12192000"/>
              <a:gd name="connsiteY13276" fmla="*/ 770284 h 6858000"/>
              <a:gd name="connsiteX13277" fmla="*/ 3031978 w 12192000"/>
              <a:gd name="connsiteY13277" fmla="*/ 780807 h 6858000"/>
              <a:gd name="connsiteX13278" fmla="*/ 3039360 w 12192000"/>
              <a:gd name="connsiteY13278" fmla="*/ 766642 h 6858000"/>
              <a:gd name="connsiteX13279" fmla="*/ 3038622 w 12192000"/>
              <a:gd name="connsiteY13279" fmla="*/ 752881 h 6858000"/>
              <a:gd name="connsiteX13280" fmla="*/ 3042313 w 12192000"/>
              <a:gd name="connsiteY13280" fmla="*/ 752072 h 6858000"/>
              <a:gd name="connsiteX13281" fmla="*/ 3041575 w 12192000"/>
              <a:gd name="connsiteY13281" fmla="*/ 747620 h 6858000"/>
              <a:gd name="connsiteX13282" fmla="*/ 3047481 w 12192000"/>
              <a:gd name="connsiteY13282" fmla="*/ 739121 h 6858000"/>
              <a:gd name="connsiteX13283" fmla="*/ 3055602 w 12192000"/>
              <a:gd name="connsiteY13283" fmla="*/ 737502 h 6858000"/>
              <a:gd name="connsiteX13284" fmla="*/ 3057817 w 12192000"/>
              <a:gd name="connsiteY13284" fmla="*/ 725765 h 6858000"/>
              <a:gd name="connsiteX13285" fmla="*/ 3065199 w 12192000"/>
              <a:gd name="connsiteY13285" fmla="*/ 721314 h 6858000"/>
              <a:gd name="connsiteX13286" fmla="*/ 3071843 w 12192000"/>
              <a:gd name="connsiteY13286" fmla="*/ 712410 h 6858000"/>
              <a:gd name="connsiteX13287" fmla="*/ 3074796 w 12192000"/>
              <a:gd name="connsiteY13287" fmla="*/ 706744 h 6858000"/>
              <a:gd name="connsiteX13288" fmla="*/ 3079964 w 12192000"/>
              <a:gd name="connsiteY13288" fmla="*/ 706339 h 6858000"/>
              <a:gd name="connsiteX13289" fmla="*/ 3088823 w 12192000"/>
              <a:gd name="connsiteY13289" fmla="*/ 714029 h 6858000"/>
              <a:gd name="connsiteX13290" fmla="*/ 3088823 w 12192000"/>
              <a:gd name="connsiteY13290" fmla="*/ 708363 h 6858000"/>
              <a:gd name="connsiteX13291" fmla="*/ 3084393 w 12192000"/>
              <a:gd name="connsiteY13291" fmla="*/ 701483 h 6858000"/>
              <a:gd name="connsiteX13292" fmla="*/ 3076273 w 12192000"/>
              <a:gd name="connsiteY13292" fmla="*/ 701483 h 6858000"/>
              <a:gd name="connsiteX13293" fmla="*/ 3076273 w 12192000"/>
              <a:gd name="connsiteY13293" fmla="*/ 695817 h 6858000"/>
              <a:gd name="connsiteX13294" fmla="*/ 3082179 w 12192000"/>
              <a:gd name="connsiteY13294" fmla="*/ 681652 h 6858000"/>
              <a:gd name="connsiteX13295" fmla="*/ 3087346 w 12192000"/>
              <a:gd name="connsiteY13295" fmla="*/ 679223 h 6858000"/>
              <a:gd name="connsiteX13296" fmla="*/ 3093252 w 12192000"/>
              <a:gd name="connsiteY13296" fmla="*/ 684889 h 6858000"/>
              <a:gd name="connsiteX13297" fmla="*/ 3092514 w 12192000"/>
              <a:gd name="connsiteY13297" fmla="*/ 676390 h 6858000"/>
              <a:gd name="connsiteX13298" fmla="*/ 3098420 w 12192000"/>
              <a:gd name="connsiteY13298" fmla="*/ 672343 h 6858000"/>
              <a:gd name="connsiteX13299" fmla="*/ 3099896 w 12192000"/>
              <a:gd name="connsiteY13299" fmla="*/ 665463 h 6858000"/>
              <a:gd name="connsiteX13300" fmla="*/ 3110232 w 12192000"/>
              <a:gd name="connsiteY13300" fmla="*/ 654536 h 6858000"/>
              <a:gd name="connsiteX13301" fmla="*/ 3115400 w 12192000"/>
              <a:gd name="connsiteY13301" fmla="*/ 646846 h 6858000"/>
              <a:gd name="connsiteX13302" fmla="*/ 3113185 w 12192000"/>
              <a:gd name="connsiteY13302" fmla="*/ 640775 h 6858000"/>
              <a:gd name="connsiteX13303" fmla="*/ 3121306 w 12192000"/>
              <a:gd name="connsiteY13303" fmla="*/ 630253 h 6858000"/>
              <a:gd name="connsiteX13304" fmla="*/ 3131641 w 12192000"/>
              <a:gd name="connsiteY13304" fmla="*/ 627015 h 6858000"/>
              <a:gd name="connsiteX13305" fmla="*/ 3135332 w 12192000"/>
              <a:gd name="connsiteY13305" fmla="*/ 630658 h 6858000"/>
              <a:gd name="connsiteX13306" fmla="*/ 3127950 w 12192000"/>
              <a:gd name="connsiteY13306" fmla="*/ 637133 h 6858000"/>
              <a:gd name="connsiteX13307" fmla="*/ 3136070 w 12192000"/>
              <a:gd name="connsiteY13307" fmla="*/ 633895 h 6858000"/>
              <a:gd name="connsiteX13308" fmla="*/ 3139762 w 12192000"/>
              <a:gd name="connsiteY13308" fmla="*/ 637538 h 6858000"/>
              <a:gd name="connsiteX13309" fmla="*/ 3133117 w 12192000"/>
              <a:gd name="connsiteY13309" fmla="*/ 641585 h 6858000"/>
              <a:gd name="connsiteX13310" fmla="*/ 3132379 w 12192000"/>
              <a:gd name="connsiteY13310" fmla="*/ 648060 h 6858000"/>
              <a:gd name="connsiteX13311" fmla="*/ 3139023 w 12192000"/>
              <a:gd name="connsiteY13311" fmla="*/ 652107 h 6858000"/>
              <a:gd name="connsiteX13312" fmla="*/ 3133117 w 12192000"/>
              <a:gd name="connsiteY13312" fmla="*/ 659392 h 6858000"/>
              <a:gd name="connsiteX13313" fmla="*/ 3127950 w 12192000"/>
              <a:gd name="connsiteY13313" fmla="*/ 660202 h 6858000"/>
              <a:gd name="connsiteX13314" fmla="*/ 3127211 w 12192000"/>
              <a:gd name="connsiteY13314" fmla="*/ 662225 h 6858000"/>
              <a:gd name="connsiteX13315" fmla="*/ 3133117 w 12192000"/>
              <a:gd name="connsiteY13315" fmla="*/ 663439 h 6858000"/>
              <a:gd name="connsiteX13316" fmla="*/ 3139762 w 12192000"/>
              <a:gd name="connsiteY13316" fmla="*/ 664654 h 6858000"/>
              <a:gd name="connsiteX13317" fmla="*/ 3136809 w 12192000"/>
              <a:gd name="connsiteY13317" fmla="*/ 671938 h 6858000"/>
              <a:gd name="connsiteX13318" fmla="*/ 3133856 w 12192000"/>
              <a:gd name="connsiteY13318" fmla="*/ 675581 h 6858000"/>
              <a:gd name="connsiteX13319" fmla="*/ 3141238 w 12192000"/>
              <a:gd name="connsiteY13319" fmla="*/ 675581 h 6858000"/>
              <a:gd name="connsiteX13320" fmla="*/ 3141976 w 12192000"/>
              <a:gd name="connsiteY13320" fmla="*/ 683270 h 6858000"/>
              <a:gd name="connsiteX13321" fmla="*/ 3135332 w 12192000"/>
              <a:gd name="connsiteY13321" fmla="*/ 687318 h 6858000"/>
              <a:gd name="connsiteX13322" fmla="*/ 3137547 w 12192000"/>
              <a:gd name="connsiteY13322" fmla="*/ 696221 h 6858000"/>
              <a:gd name="connsiteX13323" fmla="*/ 3146406 w 12192000"/>
              <a:gd name="connsiteY13323" fmla="*/ 704316 h 6858000"/>
              <a:gd name="connsiteX13324" fmla="*/ 3147144 w 12192000"/>
              <a:gd name="connsiteY13324" fmla="*/ 715648 h 6858000"/>
              <a:gd name="connsiteX13325" fmla="*/ 3143453 w 12192000"/>
              <a:gd name="connsiteY13325" fmla="*/ 719290 h 6858000"/>
              <a:gd name="connsiteX13326" fmla="*/ 3138285 w 12192000"/>
              <a:gd name="connsiteY13326" fmla="*/ 715243 h 6858000"/>
              <a:gd name="connsiteX13327" fmla="*/ 3131641 w 12192000"/>
              <a:gd name="connsiteY13327" fmla="*/ 717671 h 6858000"/>
              <a:gd name="connsiteX13328" fmla="*/ 3138285 w 12192000"/>
              <a:gd name="connsiteY13328" fmla="*/ 723337 h 6858000"/>
              <a:gd name="connsiteX13329" fmla="*/ 3140500 w 12192000"/>
              <a:gd name="connsiteY13329" fmla="*/ 728598 h 6858000"/>
              <a:gd name="connsiteX13330" fmla="*/ 3144929 w 12192000"/>
              <a:gd name="connsiteY13330" fmla="*/ 728598 h 6858000"/>
              <a:gd name="connsiteX13331" fmla="*/ 3150835 w 12192000"/>
              <a:gd name="connsiteY13331" fmla="*/ 722932 h 6858000"/>
              <a:gd name="connsiteX13332" fmla="*/ 3152312 w 12192000"/>
              <a:gd name="connsiteY13332" fmla="*/ 729408 h 6858000"/>
              <a:gd name="connsiteX13333" fmla="*/ 3158956 w 12192000"/>
              <a:gd name="connsiteY13333" fmla="*/ 733050 h 6858000"/>
              <a:gd name="connsiteX13334" fmla="*/ 3151574 w 12192000"/>
              <a:gd name="connsiteY13334" fmla="*/ 744382 h 6858000"/>
              <a:gd name="connsiteX13335" fmla="*/ 3142715 w 12192000"/>
              <a:gd name="connsiteY13335" fmla="*/ 746811 h 6858000"/>
              <a:gd name="connsiteX13336" fmla="*/ 3132379 w 12192000"/>
              <a:gd name="connsiteY13336" fmla="*/ 745192 h 6858000"/>
              <a:gd name="connsiteX13337" fmla="*/ 3127211 w 12192000"/>
              <a:gd name="connsiteY13337" fmla="*/ 750453 h 6858000"/>
              <a:gd name="connsiteX13338" fmla="*/ 3135332 w 12192000"/>
              <a:gd name="connsiteY13338" fmla="*/ 754905 h 6858000"/>
              <a:gd name="connsiteX13339" fmla="*/ 3158218 w 12192000"/>
              <a:gd name="connsiteY13339" fmla="*/ 748834 h 6858000"/>
              <a:gd name="connsiteX13340" fmla="*/ 3165600 w 12192000"/>
              <a:gd name="connsiteY13340" fmla="*/ 750453 h 6858000"/>
              <a:gd name="connsiteX13341" fmla="*/ 3162647 w 12192000"/>
              <a:gd name="connsiteY13341" fmla="*/ 758547 h 6858000"/>
              <a:gd name="connsiteX13342" fmla="*/ 3153788 w 12192000"/>
              <a:gd name="connsiteY13342" fmla="*/ 767856 h 6858000"/>
              <a:gd name="connsiteX13343" fmla="*/ 3161171 w 12192000"/>
              <a:gd name="connsiteY13343" fmla="*/ 770689 h 6858000"/>
              <a:gd name="connsiteX13344" fmla="*/ 3169291 w 12192000"/>
              <a:gd name="connsiteY13344" fmla="*/ 766237 h 6858000"/>
              <a:gd name="connsiteX13345" fmla="*/ 3169291 w 12192000"/>
              <a:gd name="connsiteY13345" fmla="*/ 776355 h 6858000"/>
              <a:gd name="connsiteX13346" fmla="*/ 3161171 w 12192000"/>
              <a:gd name="connsiteY13346" fmla="*/ 787282 h 6858000"/>
              <a:gd name="connsiteX13347" fmla="*/ 3145668 w 12192000"/>
              <a:gd name="connsiteY13347" fmla="*/ 787282 h 6858000"/>
              <a:gd name="connsiteX13348" fmla="*/ 3138285 w 12192000"/>
              <a:gd name="connsiteY13348" fmla="*/ 782425 h 6858000"/>
              <a:gd name="connsiteX13349" fmla="*/ 3134594 w 12192000"/>
              <a:gd name="connsiteY13349" fmla="*/ 788496 h 6858000"/>
              <a:gd name="connsiteX13350" fmla="*/ 3136809 w 12192000"/>
              <a:gd name="connsiteY13350" fmla="*/ 794972 h 6858000"/>
              <a:gd name="connsiteX13351" fmla="*/ 3133117 w 12192000"/>
              <a:gd name="connsiteY13351" fmla="*/ 802257 h 6858000"/>
              <a:gd name="connsiteX13352" fmla="*/ 3146406 w 12192000"/>
              <a:gd name="connsiteY13352" fmla="*/ 796591 h 6858000"/>
              <a:gd name="connsiteX13353" fmla="*/ 3161909 w 12192000"/>
              <a:gd name="connsiteY13353" fmla="*/ 796995 h 6858000"/>
              <a:gd name="connsiteX13354" fmla="*/ 3172983 w 12192000"/>
              <a:gd name="connsiteY13354" fmla="*/ 792543 h 6858000"/>
              <a:gd name="connsiteX13355" fmla="*/ 3175936 w 12192000"/>
              <a:gd name="connsiteY13355" fmla="*/ 795376 h 6858000"/>
              <a:gd name="connsiteX13356" fmla="*/ 3170030 w 12192000"/>
              <a:gd name="connsiteY13356" fmla="*/ 801447 h 6858000"/>
              <a:gd name="connsiteX13357" fmla="*/ 3170030 w 12192000"/>
              <a:gd name="connsiteY13357" fmla="*/ 805494 h 6858000"/>
              <a:gd name="connsiteX13358" fmla="*/ 3161171 w 12192000"/>
              <a:gd name="connsiteY13358" fmla="*/ 810351 h 6858000"/>
              <a:gd name="connsiteX13359" fmla="*/ 3152312 w 12192000"/>
              <a:gd name="connsiteY13359" fmla="*/ 810351 h 6858000"/>
              <a:gd name="connsiteX13360" fmla="*/ 3137547 w 12192000"/>
              <a:gd name="connsiteY13360" fmla="*/ 826944 h 6858000"/>
              <a:gd name="connsiteX13361" fmla="*/ 3153788 w 12192000"/>
              <a:gd name="connsiteY13361" fmla="*/ 820064 h 6858000"/>
              <a:gd name="connsiteX13362" fmla="*/ 3164124 w 12192000"/>
              <a:gd name="connsiteY13362" fmla="*/ 820064 h 6858000"/>
              <a:gd name="connsiteX13363" fmla="*/ 3171506 w 12192000"/>
              <a:gd name="connsiteY13363" fmla="*/ 817636 h 6858000"/>
              <a:gd name="connsiteX13364" fmla="*/ 3180365 w 12192000"/>
              <a:gd name="connsiteY13364" fmla="*/ 819659 h 6858000"/>
              <a:gd name="connsiteX13365" fmla="*/ 3180365 w 12192000"/>
              <a:gd name="connsiteY13365" fmla="*/ 827754 h 6858000"/>
              <a:gd name="connsiteX13366" fmla="*/ 3172244 w 12192000"/>
              <a:gd name="connsiteY13366" fmla="*/ 828563 h 6858000"/>
              <a:gd name="connsiteX13367" fmla="*/ 3161909 w 12192000"/>
              <a:gd name="connsiteY13367" fmla="*/ 835038 h 6858000"/>
              <a:gd name="connsiteX13368" fmla="*/ 3158956 w 12192000"/>
              <a:gd name="connsiteY13368" fmla="*/ 843942 h 6858000"/>
              <a:gd name="connsiteX13369" fmla="*/ 3165600 w 12192000"/>
              <a:gd name="connsiteY13369" fmla="*/ 838276 h 6858000"/>
              <a:gd name="connsiteX13370" fmla="*/ 3174459 w 12192000"/>
              <a:gd name="connsiteY13370" fmla="*/ 841109 h 6858000"/>
              <a:gd name="connsiteX13371" fmla="*/ 3180365 w 12192000"/>
              <a:gd name="connsiteY13371" fmla="*/ 835443 h 6858000"/>
              <a:gd name="connsiteX13372" fmla="*/ 3189224 w 12192000"/>
              <a:gd name="connsiteY13372" fmla="*/ 843133 h 6858000"/>
              <a:gd name="connsiteX13373" fmla="*/ 3193653 w 12192000"/>
              <a:gd name="connsiteY13373" fmla="*/ 858512 h 6858000"/>
              <a:gd name="connsiteX13374" fmla="*/ 3184056 w 12192000"/>
              <a:gd name="connsiteY13374" fmla="*/ 866201 h 6858000"/>
              <a:gd name="connsiteX13375" fmla="*/ 3177412 w 12192000"/>
              <a:gd name="connsiteY13375" fmla="*/ 863773 h 6858000"/>
              <a:gd name="connsiteX13376" fmla="*/ 3172244 w 12192000"/>
              <a:gd name="connsiteY13376" fmla="*/ 867820 h 6858000"/>
              <a:gd name="connsiteX13377" fmla="*/ 3162647 w 12192000"/>
              <a:gd name="connsiteY13377" fmla="*/ 867820 h 6858000"/>
              <a:gd name="connsiteX13378" fmla="*/ 3169291 w 12192000"/>
              <a:gd name="connsiteY13378" fmla="*/ 873891 h 6858000"/>
              <a:gd name="connsiteX13379" fmla="*/ 3176674 w 12192000"/>
              <a:gd name="connsiteY13379" fmla="*/ 872272 h 6858000"/>
              <a:gd name="connsiteX13380" fmla="*/ 3180365 w 12192000"/>
              <a:gd name="connsiteY13380" fmla="*/ 875105 h 6858000"/>
              <a:gd name="connsiteX13381" fmla="*/ 3191439 w 12192000"/>
              <a:gd name="connsiteY13381" fmla="*/ 875510 h 6858000"/>
              <a:gd name="connsiteX13382" fmla="*/ 3195868 w 12192000"/>
              <a:gd name="connsiteY13382" fmla="*/ 879557 h 6858000"/>
              <a:gd name="connsiteX13383" fmla="*/ 3192915 w 12192000"/>
              <a:gd name="connsiteY13383" fmla="*/ 886842 h 6858000"/>
              <a:gd name="connsiteX13384" fmla="*/ 3186271 w 12192000"/>
              <a:gd name="connsiteY13384" fmla="*/ 890889 h 6858000"/>
              <a:gd name="connsiteX13385" fmla="*/ 3195130 w 12192000"/>
              <a:gd name="connsiteY13385" fmla="*/ 894127 h 6858000"/>
              <a:gd name="connsiteX13386" fmla="*/ 3202512 w 12192000"/>
              <a:gd name="connsiteY13386" fmla="*/ 892508 h 6858000"/>
              <a:gd name="connsiteX13387" fmla="*/ 3211371 w 12192000"/>
              <a:gd name="connsiteY13387" fmla="*/ 900197 h 6858000"/>
              <a:gd name="connsiteX13388" fmla="*/ 3209157 w 12192000"/>
              <a:gd name="connsiteY13388" fmla="*/ 908292 h 6858000"/>
              <a:gd name="connsiteX13389" fmla="*/ 3201774 w 12192000"/>
              <a:gd name="connsiteY13389" fmla="*/ 911934 h 6858000"/>
              <a:gd name="connsiteX13390" fmla="*/ 3189962 w 12192000"/>
              <a:gd name="connsiteY13390" fmla="*/ 921243 h 6858000"/>
              <a:gd name="connsiteX13391" fmla="*/ 3181842 w 12192000"/>
              <a:gd name="connsiteY13391" fmla="*/ 918410 h 6858000"/>
              <a:gd name="connsiteX13392" fmla="*/ 3179627 w 12192000"/>
              <a:gd name="connsiteY13392" fmla="*/ 922457 h 6858000"/>
              <a:gd name="connsiteX13393" fmla="*/ 3188486 w 12192000"/>
              <a:gd name="connsiteY13393" fmla="*/ 926099 h 6858000"/>
              <a:gd name="connsiteX13394" fmla="*/ 3189224 w 12192000"/>
              <a:gd name="connsiteY13394" fmla="*/ 931765 h 6858000"/>
              <a:gd name="connsiteX13395" fmla="*/ 3178889 w 12192000"/>
              <a:gd name="connsiteY13395" fmla="*/ 932575 h 6858000"/>
              <a:gd name="connsiteX13396" fmla="*/ 3165600 w 12192000"/>
              <a:gd name="connsiteY13396" fmla="*/ 925694 h 6858000"/>
              <a:gd name="connsiteX13397" fmla="*/ 3151574 w 12192000"/>
              <a:gd name="connsiteY13397" fmla="*/ 926099 h 6858000"/>
              <a:gd name="connsiteX13398" fmla="*/ 3164862 w 12192000"/>
              <a:gd name="connsiteY13398" fmla="*/ 932575 h 6858000"/>
              <a:gd name="connsiteX13399" fmla="*/ 3164862 w 12192000"/>
              <a:gd name="connsiteY13399" fmla="*/ 941478 h 6858000"/>
              <a:gd name="connsiteX13400" fmla="*/ 3175197 w 12192000"/>
              <a:gd name="connsiteY13400" fmla="*/ 949977 h 6858000"/>
              <a:gd name="connsiteX13401" fmla="*/ 3179627 w 12192000"/>
              <a:gd name="connsiteY13401" fmla="*/ 955239 h 6858000"/>
              <a:gd name="connsiteX13402" fmla="*/ 3177412 w 12192000"/>
              <a:gd name="connsiteY13402" fmla="*/ 959690 h 6858000"/>
              <a:gd name="connsiteX13403" fmla="*/ 3167077 w 12192000"/>
              <a:gd name="connsiteY13403" fmla="*/ 960905 h 6858000"/>
              <a:gd name="connsiteX13404" fmla="*/ 3162647 w 12192000"/>
              <a:gd name="connsiteY13404" fmla="*/ 966166 h 6858000"/>
              <a:gd name="connsiteX13405" fmla="*/ 3149359 w 12192000"/>
              <a:gd name="connsiteY13405" fmla="*/ 965356 h 6858000"/>
              <a:gd name="connsiteX13406" fmla="*/ 3167077 w 12192000"/>
              <a:gd name="connsiteY13406" fmla="*/ 969808 h 6858000"/>
              <a:gd name="connsiteX13407" fmla="*/ 3172983 w 12192000"/>
              <a:gd name="connsiteY13407" fmla="*/ 968594 h 6858000"/>
              <a:gd name="connsiteX13408" fmla="*/ 3174459 w 12192000"/>
              <a:gd name="connsiteY13408" fmla="*/ 965356 h 6858000"/>
              <a:gd name="connsiteX13409" fmla="*/ 3187747 w 12192000"/>
              <a:gd name="connsiteY13409" fmla="*/ 962523 h 6858000"/>
              <a:gd name="connsiteX13410" fmla="*/ 3192915 w 12192000"/>
              <a:gd name="connsiteY13410" fmla="*/ 963738 h 6858000"/>
              <a:gd name="connsiteX13411" fmla="*/ 3192915 w 12192000"/>
              <a:gd name="connsiteY13411" fmla="*/ 969808 h 6858000"/>
              <a:gd name="connsiteX13412" fmla="*/ 3197345 w 12192000"/>
              <a:gd name="connsiteY13412" fmla="*/ 974260 h 6858000"/>
              <a:gd name="connsiteX13413" fmla="*/ 3192915 w 12192000"/>
              <a:gd name="connsiteY13413" fmla="*/ 978307 h 6858000"/>
              <a:gd name="connsiteX13414" fmla="*/ 3198821 w 12192000"/>
              <a:gd name="connsiteY13414" fmla="*/ 978712 h 6858000"/>
              <a:gd name="connsiteX13415" fmla="*/ 3200298 w 12192000"/>
              <a:gd name="connsiteY13415" fmla="*/ 981545 h 6858000"/>
              <a:gd name="connsiteX13416" fmla="*/ 3198821 w 12192000"/>
              <a:gd name="connsiteY13416" fmla="*/ 988425 h 6858000"/>
              <a:gd name="connsiteX13417" fmla="*/ 3201774 w 12192000"/>
              <a:gd name="connsiteY13417" fmla="*/ 991663 h 6858000"/>
              <a:gd name="connsiteX13418" fmla="*/ 3210633 w 12192000"/>
              <a:gd name="connsiteY13418" fmla="*/ 985997 h 6858000"/>
              <a:gd name="connsiteX13419" fmla="*/ 3214324 w 12192000"/>
              <a:gd name="connsiteY13419" fmla="*/ 987616 h 6858000"/>
              <a:gd name="connsiteX13420" fmla="*/ 3220230 w 12192000"/>
              <a:gd name="connsiteY13420" fmla="*/ 989235 h 6858000"/>
              <a:gd name="connsiteX13421" fmla="*/ 3219492 w 12192000"/>
              <a:gd name="connsiteY13421" fmla="*/ 1000971 h 6858000"/>
              <a:gd name="connsiteX13422" fmla="*/ 3216539 w 12192000"/>
              <a:gd name="connsiteY13422" fmla="*/ 1006233 h 6858000"/>
              <a:gd name="connsiteX13423" fmla="*/ 3216539 w 12192000"/>
              <a:gd name="connsiteY13423" fmla="*/ 1010684 h 6858000"/>
              <a:gd name="connsiteX13424" fmla="*/ 3220968 w 12192000"/>
              <a:gd name="connsiteY13424" fmla="*/ 1009875 h 6858000"/>
              <a:gd name="connsiteX13425" fmla="*/ 3230566 w 12192000"/>
              <a:gd name="connsiteY13425" fmla="*/ 997734 h 6858000"/>
              <a:gd name="connsiteX13426" fmla="*/ 3232780 w 12192000"/>
              <a:gd name="connsiteY13426" fmla="*/ 998948 h 6858000"/>
              <a:gd name="connsiteX13427" fmla="*/ 3231304 w 12192000"/>
              <a:gd name="connsiteY13427" fmla="*/ 1006637 h 6858000"/>
              <a:gd name="connsiteX13428" fmla="*/ 3237210 w 12192000"/>
              <a:gd name="connsiteY13428" fmla="*/ 1012708 h 6858000"/>
              <a:gd name="connsiteX13429" fmla="*/ 3225398 w 12192000"/>
              <a:gd name="connsiteY13429" fmla="*/ 1019588 h 6858000"/>
              <a:gd name="connsiteX13430" fmla="*/ 3209895 w 12192000"/>
              <a:gd name="connsiteY13430" fmla="*/ 1037800 h 6858000"/>
              <a:gd name="connsiteX13431" fmla="*/ 3201774 w 12192000"/>
              <a:gd name="connsiteY13431" fmla="*/ 1043871 h 6858000"/>
              <a:gd name="connsiteX13432" fmla="*/ 3191439 w 12192000"/>
              <a:gd name="connsiteY13432" fmla="*/ 1041443 h 6858000"/>
              <a:gd name="connsiteX13433" fmla="*/ 3201036 w 12192000"/>
              <a:gd name="connsiteY13433" fmla="*/ 1046704 h 6858000"/>
              <a:gd name="connsiteX13434" fmla="*/ 3209157 w 12192000"/>
              <a:gd name="connsiteY13434" fmla="*/ 1044276 h 6858000"/>
              <a:gd name="connsiteX13435" fmla="*/ 3227613 w 12192000"/>
              <a:gd name="connsiteY13435" fmla="*/ 1028087 h 6858000"/>
              <a:gd name="connsiteX13436" fmla="*/ 3234995 w 12192000"/>
              <a:gd name="connsiteY13436" fmla="*/ 1028087 h 6858000"/>
              <a:gd name="connsiteX13437" fmla="*/ 3234995 w 12192000"/>
              <a:gd name="connsiteY13437" fmla="*/ 1032944 h 6858000"/>
              <a:gd name="connsiteX13438" fmla="*/ 3226874 w 12192000"/>
              <a:gd name="connsiteY13438" fmla="*/ 1038610 h 6858000"/>
              <a:gd name="connsiteX13439" fmla="*/ 3222445 w 12192000"/>
              <a:gd name="connsiteY13439" fmla="*/ 1047109 h 6858000"/>
              <a:gd name="connsiteX13440" fmla="*/ 3227613 w 12192000"/>
              <a:gd name="connsiteY13440" fmla="*/ 1048728 h 6858000"/>
              <a:gd name="connsiteX13441" fmla="*/ 3237210 w 12192000"/>
              <a:gd name="connsiteY13441" fmla="*/ 1038205 h 6858000"/>
              <a:gd name="connsiteX13442" fmla="*/ 3246069 w 12192000"/>
              <a:gd name="connsiteY13442" fmla="*/ 1028897 h 6858000"/>
              <a:gd name="connsiteX13443" fmla="*/ 3257142 w 12192000"/>
              <a:gd name="connsiteY13443" fmla="*/ 1027278 h 6858000"/>
              <a:gd name="connsiteX13444" fmla="*/ 3257142 w 12192000"/>
              <a:gd name="connsiteY13444" fmla="*/ 1030920 h 6858000"/>
              <a:gd name="connsiteX13445" fmla="*/ 3249022 w 12192000"/>
              <a:gd name="connsiteY13445" fmla="*/ 1034967 h 6858000"/>
              <a:gd name="connsiteX13446" fmla="*/ 3244592 w 12192000"/>
              <a:gd name="connsiteY13446" fmla="*/ 1039015 h 6858000"/>
              <a:gd name="connsiteX13447" fmla="*/ 3248283 w 12192000"/>
              <a:gd name="connsiteY13447" fmla="*/ 1041038 h 6858000"/>
              <a:gd name="connsiteX13448" fmla="*/ 3261572 w 12192000"/>
              <a:gd name="connsiteY13448" fmla="*/ 1035777 h 6858000"/>
              <a:gd name="connsiteX13449" fmla="*/ 3266001 w 12192000"/>
              <a:gd name="connsiteY13449" fmla="*/ 1039419 h 6858000"/>
              <a:gd name="connsiteX13450" fmla="*/ 3251236 w 12192000"/>
              <a:gd name="connsiteY13450" fmla="*/ 1049132 h 6858000"/>
              <a:gd name="connsiteX13451" fmla="*/ 3245331 w 12192000"/>
              <a:gd name="connsiteY13451" fmla="*/ 1056417 h 6858000"/>
              <a:gd name="connsiteX13452" fmla="*/ 3249760 w 12192000"/>
              <a:gd name="connsiteY13452" fmla="*/ 1057227 h 6858000"/>
              <a:gd name="connsiteX13453" fmla="*/ 3257881 w 12192000"/>
              <a:gd name="connsiteY13453" fmla="*/ 1051156 h 6858000"/>
              <a:gd name="connsiteX13454" fmla="*/ 3276337 w 12192000"/>
              <a:gd name="connsiteY13454" fmla="*/ 1036182 h 6858000"/>
              <a:gd name="connsiteX13455" fmla="*/ 3280028 w 12192000"/>
              <a:gd name="connsiteY13455" fmla="*/ 1037800 h 6858000"/>
              <a:gd name="connsiteX13456" fmla="*/ 3274860 w 12192000"/>
              <a:gd name="connsiteY13456" fmla="*/ 1041848 h 6858000"/>
              <a:gd name="connsiteX13457" fmla="*/ 3274122 w 12192000"/>
              <a:gd name="connsiteY13457" fmla="*/ 1046299 h 6858000"/>
              <a:gd name="connsiteX13458" fmla="*/ 3287410 w 12192000"/>
              <a:gd name="connsiteY13458" fmla="*/ 1037800 h 6858000"/>
              <a:gd name="connsiteX13459" fmla="*/ 3285934 w 12192000"/>
              <a:gd name="connsiteY13459" fmla="*/ 1042252 h 6858000"/>
              <a:gd name="connsiteX13460" fmla="*/ 3285934 w 12192000"/>
              <a:gd name="connsiteY13460" fmla="*/ 1056822 h 6858000"/>
              <a:gd name="connsiteX13461" fmla="*/ 3280028 w 12192000"/>
              <a:gd name="connsiteY13461" fmla="*/ 1058441 h 6858000"/>
              <a:gd name="connsiteX13462" fmla="*/ 3281504 w 12192000"/>
              <a:gd name="connsiteY13462" fmla="*/ 1064107 h 6858000"/>
              <a:gd name="connsiteX13463" fmla="*/ 3292578 w 12192000"/>
              <a:gd name="connsiteY13463" fmla="*/ 1062893 h 6858000"/>
              <a:gd name="connsiteX13464" fmla="*/ 3303652 w 12192000"/>
              <a:gd name="connsiteY13464" fmla="*/ 1069368 h 6858000"/>
              <a:gd name="connsiteX13465" fmla="*/ 3311034 w 12192000"/>
              <a:gd name="connsiteY13465" fmla="*/ 1060869 h 6858000"/>
              <a:gd name="connsiteX13466" fmla="*/ 3325061 w 12192000"/>
              <a:gd name="connsiteY13466" fmla="*/ 1057631 h 6858000"/>
              <a:gd name="connsiteX13467" fmla="*/ 3331705 w 12192000"/>
              <a:gd name="connsiteY13467" fmla="*/ 1060060 h 6858000"/>
              <a:gd name="connsiteX13468" fmla="*/ 3327276 w 12192000"/>
              <a:gd name="connsiteY13468" fmla="*/ 1068559 h 6858000"/>
              <a:gd name="connsiteX13469" fmla="*/ 3321370 w 12192000"/>
              <a:gd name="connsiteY13469" fmla="*/ 1068559 h 6858000"/>
              <a:gd name="connsiteX13470" fmla="*/ 3317678 w 12192000"/>
              <a:gd name="connsiteY13470" fmla="*/ 1072201 h 6858000"/>
              <a:gd name="connsiteX13471" fmla="*/ 3341302 w 12192000"/>
              <a:gd name="connsiteY13471" fmla="*/ 1078272 h 6858000"/>
              <a:gd name="connsiteX13472" fmla="*/ 3350161 w 12192000"/>
              <a:gd name="connsiteY13472" fmla="*/ 1085961 h 6858000"/>
              <a:gd name="connsiteX13473" fmla="*/ 3334658 w 12192000"/>
              <a:gd name="connsiteY13473" fmla="*/ 1087985 h 6858000"/>
              <a:gd name="connsiteX13474" fmla="*/ 3334658 w 12192000"/>
              <a:gd name="connsiteY13474" fmla="*/ 1091223 h 6858000"/>
              <a:gd name="connsiteX13475" fmla="*/ 3315464 w 12192000"/>
              <a:gd name="connsiteY13475" fmla="*/ 1094865 h 6858000"/>
              <a:gd name="connsiteX13476" fmla="*/ 3311034 w 12192000"/>
              <a:gd name="connsiteY13476" fmla="*/ 1091223 h 6858000"/>
              <a:gd name="connsiteX13477" fmla="*/ 3295531 w 12192000"/>
              <a:gd name="connsiteY13477" fmla="*/ 1096889 h 6858000"/>
              <a:gd name="connsiteX13478" fmla="*/ 3287410 w 12192000"/>
              <a:gd name="connsiteY13478" fmla="*/ 1105388 h 6858000"/>
              <a:gd name="connsiteX13479" fmla="*/ 3268954 w 12192000"/>
              <a:gd name="connsiteY13479" fmla="*/ 1105792 h 6858000"/>
              <a:gd name="connsiteX13480" fmla="*/ 3243116 w 12192000"/>
              <a:gd name="connsiteY13480" fmla="*/ 1110244 h 6858000"/>
              <a:gd name="connsiteX13481" fmla="*/ 3241639 w 12192000"/>
              <a:gd name="connsiteY13481" fmla="*/ 1116720 h 6858000"/>
              <a:gd name="connsiteX13482" fmla="*/ 3260095 w 12192000"/>
              <a:gd name="connsiteY13482" fmla="*/ 1112673 h 6858000"/>
              <a:gd name="connsiteX13483" fmla="*/ 3279290 w 12192000"/>
              <a:gd name="connsiteY13483" fmla="*/ 1107411 h 6858000"/>
              <a:gd name="connsiteX13484" fmla="*/ 3285934 w 12192000"/>
              <a:gd name="connsiteY13484" fmla="*/ 1109030 h 6858000"/>
              <a:gd name="connsiteX13485" fmla="*/ 3287410 w 12192000"/>
              <a:gd name="connsiteY13485" fmla="*/ 1112673 h 6858000"/>
              <a:gd name="connsiteX13486" fmla="*/ 3268216 w 12192000"/>
              <a:gd name="connsiteY13486" fmla="*/ 1115506 h 6858000"/>
              <a:gd name="connsiteX13487" fmla="*/ 3249760 w 12192000"/>
              <a:gd name="connsiteY13487" fmla="*/ 1118743 h 6858000"/>
              <a:gd name="connsiteX13488" fmla="*/ 3233519 w 12192000"/>
              <a:gd name="connsiteY13488" fmla="*/ 1126838 h 6858000"/>
              <a:gd name="connsiteX13489" fmla="*/ 3226874 w 12192000"/>
              <a:gd name="connsiteY13489" fmla="*/ 1132504 h 6858000"/>
              <a:gd name="connsiteX13490" fmla="*/ 3215801 w 12192000"/>
              <a:gd name="connsiteY13490" fmla="*/ 1132908 h 6858000"/>
              <a:gd name="connsiteX13491" fmla="*/ 3214324 w 12192000"/>
              <a:gd name="connsiteY13491" fmla="*/ 1141003 h 6858000"/>
              <a:gd name="connsiteX13492" fmla="*/ 3209895 w 12192000"/>
              <a:gd name="connsiteY13492" fmla="*/ 1145454 h 6858000"/>
              <a:gd name="connsiteX13493" fmla="*/ 3192915 w 12192000"/>
              <a:gd name="connsiteY13493" fmla="*/ 1134932 h 6858000"/>
              <a:gd name="connsiteX13494" fmla="*/ 3181842 w 12192000"/>
              <a:gd name="connsiteY13494" fmla="*/ 1118339 h 6858000"/>
              <a:gd name="connsiteX13495" fmla="*/ 3183318 w 12192000"/>
              <a:gd name="connsiteY13495" fmla="*/ 1126028 h 6858000"/>
              <a:gd name="connsiteX13496" fmla="*/ 3180365 w 12192000"/>
              <a:gd name="connsiteY13496" fmla="*/ 1130480 h 6858000"/>
              <a:gd name="connsiteX13497" fmla="*/ 3187747 w 12192000"/>
              <a:gd name="connsiteY13497" fmla="*/ 1133718 h 6858000"/>
              <a:gd name="connsiteX13498" fmla="*/ 3189224 w 12192000"/>
              <a:gd name="connsiteY13498" fmla="*/ 1137360 h 6858000"/>
              <a:gd name="connsiteX13499" fmla="*/ 3209157 w 12192000"/>
              <a:gd name="connsiteY13499" fmla="*/ 1152739 h 6858000"/>
              <a:gd name="connsiteX13500" fmla="*/ 3206204 w 12192000"/>
              <a:gd name="connsiteY13500" fmla="*/ 1158405 h 6858000"/>
              <a:gd name="connsiteX13501" fmla="*/ 3200298 w 12192000"/>
              <a:gd name="connsiteY13501" fmla="*/ 1156787 h 6858000"/>
              <a:gd name="connsiteX13502" fmla="*/ 3193653 w 12192000"/>
              <a:gd name="connsiteY13502" fmla="*/ 1162048 h 6858000"/>
              <a:gd name="connsiteX13503" fmla="*/ 3198083 w 12192000"/>
              <a:gd name="connsiteY13503" fmla="*/ 1168928 h 6858000"/>
              <a:gd name="connsiteX13504" fmla="*/ 3203251 w 12192000"/>
              <a:gd name="connsiteY13504" fmla="*/ 1169737 h 6858000"/>
              <a:gd name="connsiteX13505" fmla="*/ 3206204 w 12192000"/>
              <a:gd name="connsiteY13505" fmla="*/ 1165690 h 6858000"/>
              <a:gd name="connsiteX13506" fmla="*/ 3212848 w 12192000"/>
              <a:gd name="connsiteY13506" fmla="*/ 1166095 h 6858000"/>
              <a:gd name="connsiteX13507" fmla="*/ 3220968 w 12192000"/>
              <a:gd name="connsiteY13507" fmla="*/ 1150311 h 6858000"/>
              <a:gd name="connsiteX13508" fmla="*/ 3235733 w 12192000"/>
              <a:gd name="connsiteY13508" fmla="*/ 1151120 h 6858000"/>
              <a:gd name="connsiteX13509" fmla="*/ 3246069 w 12192000"/>
              <a:gd name="connsiteY13509" fmla="*/ 1142621 h 6858000"/>
              <a:gd name="connsiteX13510" fmla="*/ 3254189 w 12192000"/>
              <a:gd name="connsiteY13510" fmla="*/ 1142217 h 6858000"/>
              <a:gd name="connsiteX13511" fmla="*/ 3257881 w 12192000"/>
              <a:gd name="connsiteY13511" fmla="*/ 1133313 h 6858000"/>
              <a:gd name="connsiteX13512" fmla="*/ 3267478 w 12192000"/>
              <a:gd name="connsiteY13512" fmla="*/ 1123600 h 6858000"/>
              <a:gd name="connsiteX13513" fmla="*/ 3279290 w 12192000"/>
              <a:gd name="connsiteY13513" fmla="*/ 1121981 h 6858000"/>
              <a:gd name="connsiteX13514" fmla="*/ 3294793 w 12192000"/>
              <a:gd name="connsiteY13514" fmla="*/ 1115910 h 6858000"/>
              <a:gd name="connsiteX13515" fmla="*/ 3308081 w 12192000"/>
              <a:gd name="connsiteY13515" fmla="*/ 1117124 h 6858000"/>
              <a:gd name="connsiteX13516" fmla="*/ 3318417 w 12192000"/>
              <a:gd name="connsiteY13516" fmla="*/ 1116720 h 6858000"/>
              <a:gd name="connsiteX13517" fmla="*/ 3313987 w 12192000"/>
              <a:gd name="connsiteY13517" fmla="*/ 1113887 h 6858000"/>
              <a:gd name="connsiteX13518" fmla="*/ 3302175 w 12192000"/>
              <a:gd name="connsiteY13518" fmla="*/ 1113887 h 6858000"/>
              <a:gd name="connsiteX13519" fmla="*/ 3299222 w 12192000"/>
              <a:gd name="connsiteY13519" fmla="*/ 1111054 h 6858000"/>
              <a:gd name="connsiteX13520" fmla="*/ 3306605 w 12192000"/>
              <a:gd name="connsiteY13520" fmla="*/ 1108625 h 6858000"/>
              <a:gd name="connsiteX13521" fmla="*/ 3327276 w 12192000"/>
              <a:gd name="connsiteY13521" fmla="*/ 1106197 h 6858000"/>
              <a:gd name="connsiteX13522" fmla="*/ 3344255 w 12192000"/>
              <a:gd name="connsiteY13522" fmla="*/ 1110244 h 6858000"/>
              <a:gd name="connsiteX13523" fmla="*/ 3350899 w 12192000"/>
              <a:gd name="connsiteY13523" fmla="*/ 1124814 h 6858000"/>
              <a:gd name="connsiteX13524" fmla="*/ 3349423 w 12192000"/>
              <a:gd name="connsiteY13524" fmla="*/ 1132908 h 6858000"/>
              <a:gd name="connsiteX13525" fmla="*/ 3338349 w 12192000"/>
              <a:gd name="connsiteY13525" fmla="*/ 1142217 h 6858000"/>
              <a:gd name="connsiteX13526" fmla="*/ 3333182 w 12192000"/>
              <a:gd name="connsiteY13526" fmla="*/ 1142621 h 6858000"/>
              <a:gd name="connsiteX13527" fmla="*/ 3325799 w 12192000"/>
              <a:gd name="connsiteY13527" fmla="*/ 1149502 h 6858000"/>
              <a:gd name="connsiteX13528" fmla="*/ 3338349 w 12192000"/>
              <a:gd name="connsiteY13528" fmla="*/ 1150311 h 6858000"/>
              <a:gd name="connsiteX13529" fmla="*/ 3342040 w 12192000"/>
              <a:gd name="connsiteY13529" fmla="*/ 1158001 h 6858000"/>
              <a:gd name="connsiteX13530" fmla="*/ 3347208 w 12192000"/>
              <a:gd name="connsiteY13530" fmla="*/ 1153549 h 6858000"/>
              <a:gd name="connsiteX13531" fmla="*/ 3350161 w 12192000"/>
              <a:gd name="connsiteY13531" fmla="*/ 1145454 h 6858000"/>
              <a:gd name="connsiteX13532" fmla="*/ 3364926 w 12192000"/>
              <a:gd name="connsiteY13532" fmla="*/ 1138575 h 6858000"/>
              <a:gd name="connsiteX13533" fmla="*/ 3375261 w 12192000"/>
              <a:gd name="connsiteY13533" fmla="*/ 1138979 h 6858000"/>
              <a:gd name="connsiteX13534" fmla="*/ 3377476 w 12192000"/>
              <a:gd name="connsiteY13534" fmla="*/ 1142621 h 6858000"/>
              <a:gd name="connsiteX13535" fmla="*/ 3373785 w 12192000"/>
              <a:gd name="connsiteY13535" fmla="*/ 1143836 h 6858000"/>
              <a:gd name="connsiteX13536" fmla="*/ 3372308 w 12192000"/>
              <a:gd name="connsiteY13536" fmla="*/ 1149502 h 6858000"/>
              <a:gd name="connsiteX13537" fmla="*/ 3386335 w 12192000"/>
              <a:gd name="connsiteY13537" fmla="*/ 1150311 h 6858000"/>
              <a:gd name="connsiteX13538" fmla="*/ 3398885 w 12192000"/>
              <a:gd name="connsiteY13538" fmla="*/ 1155572 h 6858000"/>
              <a:gd name="connsiteX13539" fmla="*/ 3400362 w 12192000"/>
              <a:gd name="connsiteY13539" fmla="*/ 1160834 h 6858000"/>
              <a:gd name="connsiteX13540" fmla="*/ 3391503 w 12192000"/>
              <a:gd name="connsiteY13540" fmla="*/ 1156787 h 6858000"/>
              <a:gd name="connsiteX13541" fmla="*/ 3387073 w 12192000"/>
              <a:gd name="connsiteY13541" fmla="*/ 1158001 h 6858000"/>
              <a:gd name="connsiteX13542" fmla="*/ 3389288 w 12192000"/>
              <a:gd name="connsiteY13542" fmla="*/ 1166095 h 6858000"/>
              <a:gd name="connsiteX13543" fmla="*/ 3403315 w 12192000"/>
              <a:gd name="connsiteY13543" fmla="*/ 1171356 h 6858000"/>
              <a:gd name="connsiteX13544" fmla="*/ 3405529 w 12192000"/>
              <a:gd name="connsiteY13544" fmla="*/ 1178236 h 6858000"/>
              <a:gd name="connsiteX13545" fmla="*/ 3398147 w 12192000"/>
              <a:gd name="connsiteY13545" fmla="*/ 1183902 h 6858000"/>
              <a:gd name="connsiteX13546" fmla="*/ 3390026 w 12192000"/>
              <a:gd name="connsiteY13546" fmla="*/ 1181879 h 6858000"/>
              <a:gd name="connsiteX13547" fmla="*/ 3381906 w 12192000"/>
              <a:gd name="connsiteY13547" fmla="*/ 1188354 h 6858000"/>
              <a:gd name="connsiteX13548" fmla="*/ 3396670 w 12192000"/>
              <a:gd name="connsiteY13548" fmla="*/ 1192806 h 6858000"/>
              <a:gd name="connsiteX13549" fmla="*/ 3392979 w 12192000"/>
              <a:gd name="connsiteY13549" fmla="*/ 1201305 h 6858000"/>
              <a:gd name="connsiteX13550" fmla="*/ 3386335 w 12192000"/>
              <a:gd name="connsiteY13550" fmla="*/ 1203329 h 6858000"/>
              <a:gd name="connsiteX13551" fmla="*/ 3383382 w 12192000"/>
              <a:gd name="connsiteY13551" fmla="*/ 1211423 h 6858000"/>
              <a:gd name="connsiteX13552" fmla="*/ 3375261 w 12192000"/>
              <a:gd name="connsiteY13552" fmla="*/ 1215065 h 6858000"/>
              <a:gd name="connsiteX13553" fmla="*/ 3363450 w 12192000"/>
              <a:gd name="connsiteY13553" fmla="*/ 1207780 h 6858000"/>
              <a:gd name="connsiteX13554" fmla="*/ 3368617 w 12192000"/>
              <a:gd name="connsiteY13554" fmla="*/ 1215065 h 6858000"/>
              <a:gd name="connsiteX13555" fmla="*/ 3382644 w 12192000"/>
              <a:gd name="connsiteY13555" fmla="*/ 1220731 h 6858000"/>
              <a:gd name="connsiteX13556" fmla="*/ 3390026 w 12192000"/>
              <a:gd name="connsiteY13556" fmla="*/ 1220327 h 6858000"/>
              <a:gd name="connsiteX13557" fmla="*/ 3397409 w 12192000"/>
              <a:gd name="connsiteY13557" fmla="*/ 1227611 h 6858000"/>
              <a:gd name="connsiteX13558" fmla="*/ 3390026 w 12192000"/>
              <a:gd name="connsiteY13558" fmla="*/ 1229635 h 6858000"/>
              <a:gd name="connsiteX13559" fmla="*/ 3381167 w 12192000"/>
              <a:gd name="connsiteY13559" fmla="*/ 1228421 h 6858000"/>
              <a:gd name="connsiteX13560" fmla="*/ 3376738 w 12192000"/>
              <a:gd name="connsiteY13560" fmla="*/ 1228826 h 6858000"/>
              <a:gd name="connsiteX13561" fmla="*/ 3383382 w 12192000"/>
              <a:gd name="connsiteY13561" fmla="*/ 1233682 h 6858000"/>
              <a:gd name="connsiteX13562" fmla="*/ 3391503 w 12192000"/>
              <a:gd name="connsiteY13562" fmla="*/ 1231659 h 6858000"/>
              <a:gd name="connsiteX13563" fmla="*/ 3397409 w 12192000"/>
              <a:gd name="connsiteY13563" fmla="*/ 1234896 h 6858000"/>
              <a:gd name="connsiteX13564" fmla="*/ 3392241 w 12192000"/>
              <a:gd name="connsiteY13564" fmla="*/ 1243395 h 6858000"/>
              <a:gd name="connsiteX13565" fmla="*/ 3390765 w 12192000"/>
              <a:gd name="connsiteY13565" fmla="*/ 1251490 h 6858000"/>
              <a:gd name="connsiteX13566" fmla="*/ 3384120 w 12192000"/>
              <a:gd name="connsiteY13566" fmla="*/ 1251894 h 6858000"/>
              <a:gd name="connsiteX13567" fmla="*/ 3380429 w 12192000"/>
              <a:gd name="connsiteY13567" fmla="*/ 1259179 h 6858000"/>
              <a:gd name="connsiteX13568" fmla="*/ 3366402 w 12192000"/>
              <a:gd name="connsiteY13568" fmla="*/ 1268488 h 6858000"/>
              <a:gd name="connsiteX13569" fmla="*/ 3355329 w 12192000"/>
              <a:gd name="connsiteY13569" fmla="*/ 1269297 h 6858000"/>
              <a:gd name="connsiteX13570" fmla="*/ 3345732 w 12192000"/>
              <a:gd name="connsiteY13570" fmla="*/ 1276987 h 6858000"/>
              <a:gd name="connsiteX13571" fmla="*/ 3341302 w 12192000"/>
              <a:gd name="connsiteY13571" fmla="*/ 1276987 h 6858000"/>
              <a:gd name="connsiteX13572" fmla="*/ 3333920 w 12192000"/>
              <a:gd name="connsiteY13572" fmla="*/ 1283867 h 6858000"/>
              <a:gd name="connsiteX13573" fmla="*/ 3328014 w 12192000"/>
              <a:gd name="connsiteY13573" fmla="*/ 1284272 h 6858000"/>
              <a:gd name="connsiteX13574" fmla="*/ 3325799 w 12192000"/>
              <a:gd name="connsiteY13574" fmla="*/ 1289533 h 6858000"/>
              <a:gd name="connsiteX13575" fmla="*/ 3317678 w 12192000"/>
              <a:gd name="connsiteY13575" fmla="*/ 1290747 h 6858000"/>
              <a:gd name="connsiteX13576" fmla="*/ 3311772 w 12192000"/>
              <a:gd name="connsiteY13576" fmla="*/ 1285890 h 6858000"/>
              <a:gd name="connsiteX13577" fmla="*/ 3305128 w 12192000"/>
              <a:gd name="connsiteY13577" fmla="*/ 1289533 h 6858000"/>
              <a:gd name="connsiteX13578" fmla="*/ 3297008 w 12192000"/>
              <a:gd name="connsiteY13578" fmla="*/ 1288723 h 6858000"/>
              <a:gd name="connsiteX13579" fmla="*/ 3294793 w 12192000"/>
              <a:gd name="connsiteY13579" fmla="*/ 1285486 h 6858000"/>
              <a:gd name="connsiteX13580" fmla="*/ 3284457 w 12192000"/>
              <a:gd name="connsiteY13580" fmla="*/ 1291961 h 6858000"/>
              <a:gd name="connsiteX13581" fmla="*/ 3273384 w 12192000"/>
              <a:gd name="connsiteY13581" fmla="*/ 1290747 h 6858000"/>
              <a:gd name="connsiteX13582" fmla="*/ 3268954 w 12192000"/>
              <a:gd name="connsiteY13582" fmla="*/ 1283867 h 6858000"/>
              <a:gd name="connsiteX13583" fmla="*/ 3265263 w 12192000"/>
              <a:gd name="connsiteY13583" fmla="*/ 1286700 h 6858000"/>
              <a:gd name="connsiteX13584" fmla="*/ 3266740 w 12192000"/>
              <a:gd name="connsiteY13584" fmla="*/ 1292366 h 6858000"/>
              <a:gd name="connsiteX13585" fmla="*/ 3257142 w 12192000"/>
              <a:gd name="connsiteY13585" fmla="*/ 1294389 h 6858000"/>
              <a:gd name="connsiteX13586" fmla="*/ 3246807 w 12192000"/>
              <a:gd name="connsiteY13586" fmla="*/ 1293580 h 6858000"/>
              <a:gd name="connsiteX13587" fmla="*/ 3243854 w 12192000"/>
              <a:gd name="connsiteY13587" fmla="*/ 1297222 h 6858000"/>
              <a:gd name="connsiteX13588" fmla="*/ 3247545 w 12192000"/>
              <a:gd name="connsiteY13588" fmla="*/ 1298841 h 6858000"/>
              <a:gd name="connsiteX13589" fmla="*/ 3246069 w 12192000"/>
              <a:gd name="connsiteY13589" fmla="*/ 1304103 h 6858000"/>
              <a:gd name="connsiteX13590" fmla="*/ 3239425 w 12192000"/>
              <a:gd name="connsiteY13590" fmla="*/ 1310578 h 6858000"/>
              <a:gd name="connsiteX13591" fmla="*/ 3232780 w 12192000"/>
              <a:gd name="connsiteY13591" fmla="*/ 1309769 h 6858000"/>
              <a:gd name="connsiteX13592" fmla="*/ 3232780 w 12192000"/>
              <a:gd name="connsiteY13592" fmla="*/ 1317458 h 6858000"/>
              <a:gd name="connsiteX13593" fmla="*/ 3226136 w 12192000"/>
              <a:gd name="connsiteY13593" fmla="*/ 1330409 h 6858000"/>
              <a:gd name="connsiteX13594" fmla="*/ 3218015 w 12192000"/>
              <a:gd name="connsiteY13594" fmla="*/ 1329195 h 6858000"/>
              <a:gd name="connsiteX13595" fmla="*/ 3215063 w 12192000"/>
              <a:gd name="connsiteY13595" fmla="*/ 1333242 h 6858000"/>
              <a:gd name="connsiteX13596" fmla="*/ 3206204 w 12192000"/>
              <a:gd name="connsiteY13596" fmla="*/ 1337289 h 6858000"/>
              <a:gd name="connsiteX13597" fmla="*/ 3200298 w 12192000"/>
              <a:gd name="connsiteY13597" fmla="*/ 1346193 h 6858000"/>
              <a:gd name="connsiteX13598" fmla="*/ 3195868 w 12192000"/>
              <a:gd name="connsiteY13598" fmla="*/ 1344979 h 6858000"/>
              <a:gd name="connsiteX13599" fmla="*/ 3190700 w 12192000"/>
              <a:gd name="connsiteY13599" fmla="*/ 1348217 h 6858000"/>
              <a:gd name="connsiteX13600" fmla="*/ 3180365 w 12192000"/>
              <a:gd name="connsiteY13600" fmla="*/ 1348217 h 6858000"/>
              <a:gd name="connsiteX13601" fmla="*/ 3178150 w 12192000"/>
              <a:gd name="connsiteY13601" fmla="*/ 1353882 h 6858000"/>
              <a:gd name="connsiteX13602" fmla="*/ 3168553 w 12192000"/>
              <a:gd name="connsiteY13602" fmla="*/ 1357525 h 6858000"/>
              <a:gd name="connsiteX13603" fmla="*/ 3162647 w 12192000"/>
              <a:gd name="connsiteY13603" fmla="*/ 1353882 h 6858000"/>
              <a:gd name="connsiteX13604" fmla="*/ 3146406 w 12192000"/>
              <a:gd name="connsiteY13604" fmla="*/ 1353478 h 6858000"/>
              <a:gd name="connsiteX13605" fmla="*/ 3142715 w 12192000"/>
              <a:gd name="connsiteY13605" fmla="*/ 1350645 h 6858000"/>
              <a:gd name="connsiteX13606" fmla="*/ 3131641 w 12192000"/>
              <a:gd name="connsiteY13606" fmla="*/ 1353882 h 6858000"/>
              <a:gd name="connsiteX13607" fmla="*/ 3126473 w 12192000"/>
              <a:gd name="connsiteY13607" fmla="*/ 1353478 h 6858000"/>
              <a:gd name="connsiteX13608" fmla="*/ 3103588 w 12192000"/>
              <a:gd name="connsiteY13608" fmla="*/ 1360763 h 6858000"/>
              <a:gd name="connsiteX13609" fmla="*/ 3093991 w 12192000"/>
              <a:gd name="connsiteY13609" fmla="*/ 1358739 h 6858000"/>
              <a:gd name="connsiteX13610" fmla="*/ 3096205 w 12192000"/>
              <a:gd name="connsiteY13610" fmla="*/ 1353478 h 6858000"/>
              <a:gd name="connsiteX13611" fmla="*/ 3089561 w 12192000"/>
              <a:gd name="connsiteY13611" fmla="*/ 1351859 h 6858000"/>
              <a:gd name="connsiteX13612" fmla="*/ 3079964 w 12192000"/>
              <a:gd name="connsiteY13612" fmla="*/ 1355097 h 6858000"/>
              <a:gd name="connsiteX13613" fmla="*/ 3072581 w 12192000"/>
              <a:gd name="connsiteY13613" fmla="*/ 1355501 h 6858000"/>
              <a:gd name="connsiteX13614" fmla="*/ 3058555 w 12192000"/>
              <a:gd name="connsiteY13614" fmla="*/ 1349835 h 6858000"/>
              <a:gd name="connsiteX13615" fmla="*/ 3053387 w 12192000"/>
              <a:gd name="connsiteY13615" fmla="*/ 1351049 h 6858000"/>
              <a:gd name="connsiteX13616" fmla="*/ 3042313 w 12192000"/>
              <a:gd name="connsiteY13616" fmla="*/ 1349835 h 6858000"/>
              <a:gd name="connsiteX13617" fmla="*/ 3034193 w 12192000"/>
              <a:gd name="connsiteY13617" fmla="*/ 1344169 h 6858000"/>
              <a:gd name="connsiteX13618" fmla="*/ 3029025 w 12192000"/>
              <a:gd name="connsiteY13618" fmla="*/ 1344169 h 6858000"/>
              <a:gd name="connsiteX13619" fmla="*/ 3022381 w 12192000"/>
              <a:gd name="connsiteY13619" fmla="*/ 1349026 h 6858000"/>
              <a:gd name="connsiteX13620" fmla="*/ 3007616 w 12192000"/>
              <a:gd name="connsiteY13620" fmla="*/ 1347812 h 6858000"/>
              <a:gd name="connsiteX13621" fmla="*/ 2995804 w 12192000"/>
              <a:gd name="connsiteY13621" fmla="*/ 1340527 h 6858000"/>
              <a:gd name="connsiteX13622" fmla="*/ 2987683 w 12192000"/>
              <a:gd name="connsiteY13622" fmla="*/ 1345383 h 6858000"/>
              <a:gd name="connsiteX13623" fmla="*/ 2978824 w 12192000"/>
              <a:gd name="connsiteY13623" fmla="*/ 1345788 h 6858000"/>
              <a:gd name="connsiteX13624" fmla="*/ 2971442 w 12192000"/>
              <a:gd name="connsiteY13624" fmla="*/ 1340122 h 6858000"/>
              <a:gd name="connsiteX13625" fmla="*/ 2960368 w 12192000"/>
              <a:gd name="connsiteY13625" fmla="*/ 1345788 h 6858000"/>
              <a:gd name="connsiteX13626" fmla="*/ 2954462 w 12192000"/>
              <a:gd name="connsiteY13626" fmla="*/ 1344169 h 6858000"/>
              <a:gd name="connsiteX13627" fmla="*/ 2947818 w 12192000"/>
              <a:gd name="connsiteY13627" fmla="*/ 1344169 h 6858000"/>
              <a:gd name="connsiteX13628" fmla="*/ 2933053 w 12192000"/>
              <a:gd name="connsiteY13628" fmla="*/ 1338908 h 6858000"/>
              <a:gd name="connsiteX13629" fmla="*/ 2912383 w 12192000"/>
              <a:gd name="connsiteY13629" fmla="*/ 1341741 h 6858000"/>
              <a:gd name="connsiteX13630" fmla="*/ 2899832 w 12192000"/>
              <a:gd name="connsiteY13630" fmla="*/ 1338503 h 6858000"/>
              <a:gd name="connsiteX13631" fmla="*/ 2890973 w 12192000"/>
              <a:gd name="connsiteY13631" fmla="*/ 1330004 h 6858000"/>
              <a:gd name="connsiteX13632" fmla="*/ 2883591 w 12192000"/>
              <a:gd name="connsiteY13632" fmla="*/ 1333647 h 6858000"/>
              <a:gd name="connsiteX13633" fmla="*/ 2878423 w 12192000"/>
              <a:gd name="connsiteY13633" fmla="*/ 1338908 h 6858000"/>
              <a:gd name="connsiteX13634" fmla="*/ 2882853 w 12192000"/>
              <a:gd name="connsiteY13634" fmla="*/ 1343360 h 6858000"/>
              <a:gd name="connsiteX13635" fmla="*/ 2878423 w 12192000"/>
              <a:gd name="connsiteY13635" fmla="*/ 1347407 h 6858000"/>
              <a:gd name="connsiteX13636" fmla="*/ 2869564 w 12192000"/>
              <a:gd name="connsiteY13636" fmla="*/ 1349026 h 6858000"/>
              <a:gd name="connsiteX13637" fmla="*/ 2851847 w 12192000"/>
              <a:gd name="connsiteY13637" fmla="*/ 1364405 h 6858000"/>
              <a:gd name="connsiteX13638" fmla="*/ 2840035 w 12192000"/>
              <a:gd name="connsiteY13638" fmla="*/ 1369262 h 6858000"/>
              <a:gd name="connsiteX13639" fmla="*/ 2839296 w 12192000"/>
              <a:gd name="connsiteY13639" fmla="*/ 1376142 h 6858000"/>
              <a:gd name="connsiteX13640" fmla="*/ 2835605 w 12192000"/>
              <a:gd name="connsiteY13640" fmla="*/ 1380998 h 6858000"/>
              <a:gd name="connsiteX13641" fmla="*/ 2834129 w 12192000"/>
              <a:gd name="connsiteY13641" fmla="*/ 1392330 h 6858000"/>
              <a:gd name="connsiteX13642" fmla="*/ 2827484 w 12192000"/>
              <a:gd name="connsiteY13642" fmla="*/ 1400020 h 6858000"/>
              <a:gd name="connsiteX13643" fmla="*/ 2812720 w 12192000"/>
              <a:gd name="connsiteY13643" fmla="*/ 1400020 h 6858000"/>
              <a:gd name="connsiteX13644" fmla="*/ 2804599 w 12192000"/>
              <a:gd name="connsiteY13644" fmla="*/ 1403663 h 6858000"/>
              <a:gd name="connsiteX13645" fmla="*/ 2787619 w 12192000"/>
              <a:gd name="connsiteY13645" fmla="*/ 1404472 h 6858000"/>
              <a:gd name="connsiteX13646" fmla="*/ 2779499 w 12192000"/>
              <a:gd name="connsiteY13646" fmla="*/ 1414994 h 6858000"/>
              <a:gd name="connsiteX13647" fmla="*/ 2773593 w 12192000"/>
              <a:gd name="connsiteY13647" fmla="*/ 1416208 h 6858000"/>
              <a:gd name="connsiteX13648" fmla="*/ 2769901 w 12192000"/>
              <a:gd name="connsiteY13648" fmla="*/ 1412566 h 6858000"/>
              <a:gd name="connsiteX13649" fmla="*/ 2761781 w 12192000"/>
              <a:gd name="connsiteY13649" fmla="*/ 1417423 h 6858000"/>
              <a:gd name="connsiteX13650" fmla="*/ 2758090 w 12192000"/>
              <a:gd name="connsiteY13650" fmla="*/ 1426326 h 6858000"/>
              <a:gd name="connsiteX13651" fmla="*/ 2747754 w 12192000"/>
              <a:gd name="connsiteY13651" fmla="*/ 1428350 h 6858000"/>
              <a:gd name="connsiteX13652" fmla="*/ 2737419 w 12192000"/>
              <a:gd name="connsiteY13652" fmla="*/ 1435635 h 6858000"/>
              <a:gd name="connsiteX13653" fmla="*/ 2735204 w 12192000"/>
              <a:gd name="connsiteY13653" fmla="*/ 1440492 h 6858000"/>
              <a:gd name="connsiteX13654" fmla="*/ 2730036 w 12192000"/>
              <a:gd name="connsiteY13654" fmla="*/ 1442110 h 6858000"/>
              <a:gd name="connsiteX13655" fmla="*/ 2718225 w 12192000"/>
              <a:gd name="connsiteY13655" fmla="*/ 1458703 h 6858000"/>
              <a:gd name="connsiteX13656" fmla="*/ 2698292 w 12192000"/>
              <a:gd name="connsiteY13656" fmla="*/ 1468012 h 6858000"/>
              <a:gd name="connsiteX13657" fmla="*/ 2693124 w 12192000"/>
              <a:gd name="connsiteY13657" fmla="*/ 1483796 h 6858000"/>
              <a:gd name="connsiteX13658" fmla="*/ 2679836 w 12192000"/>
              <a:gd name="connsiteY13658" fmla="*/ 1489867 h 6858000"/>
              <a:gd name="connsiteX13659" fmla="*/ 2668762 w 12192000"/>
              <a:gd name="connsiteY13659" fmla="*/ 1500794 h 6858000"/>
              <a:gd name="connsiteX13660" fmla="*/ 2658427 w 12192000"/>
              <a:gd name="connsiteY13660" fmla="*/ 1502817 h 6858000"/>
              <a:gd name="connsiteX13661" fmla="*/ 2654736 w 12192000"/>
              <a:gd name="connsiteY13661" fmla="*/ 1514554 h 6858000"/>
              <a:gd name="connsiteX13662" fmla="*/ 2648091 w 12192000"/>
              <a:gd name="connsiteY13662" fmla="*/ 1524267 h 6858000"/>
              <a:gd name="connsiteX13663" fmla="*/ 2625206 w 12192000"/>
              <a:gd name="connsiteY13663" fmla="*/ 1536813 h 6858000"/>
              <a:gd name="connsiteX13664" fmla="*/ 2623729 w 12192000"/>
              <a:gd name="connsiteY13664" fmla="*/ 1543694 h 6858000"/>
              <a:gd name="connsiteX13665" fmla="*/ 2597891 w 12192000"/>
              <a:gd name="connsiteY13665" fmla="*/ 1554216 h 6858000"/>
              <a:gd name="connsiteX13666" fmla="*/ 2582388 w 12192000"/>
              <a:gd name="connsiteY13666" fmla="*/ 1557454 h 6858000"/>
              <a:gd name="connsiteX13667" fmla="*/ 2594938 w 12192000"/>
              <a:gd name="connsiteY13667" fmla="*/ 1558263 h 6858000"/>
              <a:gd name="connsiteX13668" fmla="*/ 2620038 w 12192000"/>
              <a:gd name="connsiteY13668" fmla="*/ 1547741 h 6858000"/>
              <a:gd name="connsiteX13669" fmla="*/ 2642924 w 12192000"/>
              <a:gd name="connsiteY13669" fmla="*/ 1537623 h 6858000"/>
              <a:gd name="connsiteX13670" fmla="*/ 2659165 w 12192000"/>
              <a:gd name="connsiteY13670" fmla="*/ 1528314 h 6858000"/>
              <a:gd name="connsiteX13671" fmla="*/ 2672453 w 12192000"/>
              <a:gd name="connsiteY13671" fmla="*/ 1512531 h 6858000"/>
              <a:gd name="connsiteX13672" fmla="*/ 2683527 w 12192000"/>
              <a:gd name="connsiteY13672" fmla="*/ 1501603 h 6858000"/>
              <a:gd name="connsiteX13673" fmla="*/ 2692386 w 12192000"/>
              <a:gd name="connsiteY13673" fmla="*/ 1497961 h 6858000"/>
              <a:gd name="connsiteX13674" fmla="*/ 2716748 w 12192000"/>
              <a:gd name="connsiteY13674" fmla="*/ 1476916 h 6858000"/>
              <a:gd name="connsiteX13675" fmla="*/ 2750707 w 12192000"/>
              <a:gd name="connsiteY13675" fmla="*/ 1455466 h 6858000"/>
              <a:gd name="connsiteX13676" fmla="*/ 2772854 w 12192000"/>
              <a:gd name="connsiteY13676" fmla="*/ 1442110 h 6858000"/>
              <a:gd name="connsiteX13677" fmla="*/ 2786881 w 12192000"/>
              <a:gd name="connsiteY13677" fmla="*/ 1440492 h 6858000"/>
              <a:gd name="connsiteX13678" fmla="*/ 2800169 w 12192000"/>
              <a:gd name="connsiteY13678" fmla="*/ 1433611 h 6858000"/>
              <a:gd name="connsiteX13679" fmla="*/ 2825270 w 12192000"/>
              <a:gd name="connsiteY13679" fmla="*/ 1429564 h 6858000"/>
              <a:gd name="connsiteX13680" fmla="*/ 2857014 w 12192000"/>
              <a:gd name="connsiteY13680" fmla="*/ 1419446 h 6858000"/>
              <a:gd name="connsiteX13681" fmla="*/ 2867350 w 12192000"/>
              <a:gd name="connsiteY13681" fmla="*/ 1419041 h 6858000"/>
              <a:gd name="connsiteX13682" fmla="*/ 2876947 w 12192000"/>
              <a:gd name="connsiteY13682" fmla="*/ 1413780 h 6858000"/>
              <a:gd name="connsiteX13683" fmla="*/ 2910906 w 12192000"/>
              <a:gd name="connsiteY13683" fmla="*/ 1414590 h 6858000"/>
              <a:gd name="connsiteX13684" fmla="*/ 2928624 w 12192000"/>
              <a:gd name="connsiteY13684" fmla="*/ 1420660 h 6858000"/>
              <a:gd name="connsiteX13685" fmla="*/ 2948556 w 12192000"/>
              <a:gd name="connsiteY13685" fmla="*/ 1431992 h 6858000"/>
              <a:gd name="connsiteX13686" fmla="*/ 2948556 w 12192000"/>
              <a:gd name="connsiteY13686" fmla="*/ 1436039 h 6858000"/>
              <a:gd name="connsiteX13687" fmla="*/ 2933053 w 12192000"/>
              <a:gd name="connsiteY13687" fmla="*/ 1433611 h 6858000"/>
              <a:gd name="connsiteX13688" fmla="*/ 2934530 w 12192000"/>
              <a:gd name="connsiteY13688" fmla="*/ 1435230 h 6858000"/>
              <a:gd name="connsiteX13689" fmla="*/ 2933053 w 12192000"/>
              <a:gd name="connsiteY13689" fmla="*/ 1438468 h 6858000"/>
              <a:gd name="connsiteX13690" fmla="*/ 2940436 w 12192000"/>
              <a:gd name="connsiteY13690" fmla="*/ 1437658 h 6858000"/>
              <a:gd name="connsiteX13691" fmla="*/ 2951509 w 12192000"/>
              <a:gd name="connsiteY13691" fmla="*/ 1441705 h 6858000"/>
              <a:gd name="connsiteX13692" fmla="*/ 2955201 w 12192000"/>
              <a:gd name="connsiteY13692" fmla="*/ 1447371 h 6858000"/>
              <a:gd name="connsiteX13693" fmla="*/ 2949295 w 12192000"/>
              <a:gd name="connsiteY13693" fmla="*/ 1449800 h 6858000"/>
              <a:gd name="connsiteX13694" fmla="*/ 2953724 w 12192000"/>
              <a:gd name="connsiteY13694" fmla="*/ 1453037 h 6858000"/>
              <a:gd name="connsiteX13695" fmla="*/ 2946342 w 12192000"/>
              <a:gd name="connsiteY13695" fmla="*/ 1468821 h 6858000"/>
              <a:gd name="connsiteX13696" fmla="*/ 2936006 w 12192000"/>
              <a:gd name="connsiteY13696" fmla="*/ 1471250 h 6858000"/>
              <a:gd name="connsiteX13697" fmla="*/ 2925671 w 12192000"/>
              <a:gd name="connsiteY13697" fmla="*/ 1478939 h 6858000"/>
              <a:gd name="connsiteX13698" fmla="*/ 2917550 w 12192000"/>
              <a:gd name="connsiteY13698" fmla="*/ 1479344 h 6858000"/>
              <a:gd name="connsiteX13699" fmla="*/ 2904262 w 12192000"/>
              <a:gd name="connsiteY13699" fmla="*/ 1488652 h 6858000"/>
              <a:gd name="connsiteX13700" fmla="*/ 2893926 w 12192000"/>
              <a:gd name="connsiteY13700" fmla="*/ 1488248 h 6858000"/>
              <a:gd name="connsiteX13701" fmla="*/ 2885806 w 12192000"/>
              <a:gd name="connsiteY13701" fmla="*/ 1482177 h 6858000"/>
              <a:gd name="connsiteX13702" fmla="*/ 2874732 w 12192000"/>
              <a:gd name="connsiteY13702" fmla="*/ 1478534 h 6858000"/>
              <a:gd name="connsiteX13703" fmla="*/ 2867350 w 12192000"/>
              <a:gd name="connsiteY13703" fmla="*/ 1482582 h 6858000"/>
              <a:gd name="connsiteX13704" fmla="*/ 2857014 w 12192000"/>
              <a:gd name="connsiteY13704" fmla="*/ 1484605 h 6858000"/>
              <a:gd name="connsiteX13705" fmla="*/ 2845941 w 12192000"/>
              <a:gd name="connsiteY13705" fmla="*/ 1482582 h 6858000"/>
              <a:gd name="connsiteX13706" fmla="*/ 2832652 w 12192000"/>
              <a:gd name="connsiteY13706" fmla="*/ 1488248 h 6858000"/>
              <a:gd name="connsiteX13707" fmla="*/ 2846679 w 12192000"/>
              <a:gd name="connsiteY13707" fmla="*/ 1486629 h 6858000"/>
              <a:gd name="connsiteX13708" fmla="*/ 2860705 w 12192000"/>
              <a:gd name="connsiteY13708" fmla="*/ 1488248 h 6858000"/>
              <a:gd name="connsiteX13709" fmla="*/ 2879900 w 12192000"/>
              <a:gd name="connsiteY13709" fmla="*/ 1493104 h 6858000"/>
              <a:gd name="connsiteX13710" fmla="*/ 2882853 w 12192000"/>
              <a:gd name="connsiteY13710" fmla="*/ 1501603 h 6858000"/>
              <a:gd name="connsiteX13711" fmla="*/ 2885806 w 12192000"/>
              <a:gd name="connsiteY13711" fmla="*/ 1507674 h 6858000"/>
              <a:gd name="connsiteX13712" fmla="*/ 2897618 w 12192000"/>
              <a:gd name="connsiteY13712" fmla="*/ 1502817 h 6858000"/>
              <a:gd name="connsiteX13713" fmla="*/ 2907215 w 12192000"/>
              <a:gd name="connsiteY13713" fmla="*/ 1496747 h 6858000"/>
              <a:gd name="connsiteX13714" fmla="*/ 2916812 w 12192000"/>
              <a:gd name="connsiteY13714" fmla="*/ 1496747 h 6858000"/>
              <a:gd name="connsiteX13715" fmla="*/ 2919765 w 12192000"/>
              <a:gd name="connsiteY13715" fmla="*/ 1500794 h 6858000"/>
              <a:gd name="connsiteX13716" fmla="*/ 2926409 w 12192000"/>
              <a:gd name="connsiteY13716" fmla="*/ 1499984 h 6858000"/>
              <a:gd name="connsiteX13717" fmla="*/ 2928624 w 12192000"/>
              <a:gd name="connsiteY13717" fmla="*/ 1506055 h 6858000"/>
              <a:gd name="connsiteX13718" fmla="*/ 2919765 w 12192000"/>
              <a:gd name="connsiteY13718" fmla="*/ 1513340 h 6858000"/>
              <a:gd name="connsiteX13719" fmla="*/ 2907215 w 12192000"/>
              <a:gd name="connsiteY13719" fmla="*/ 1536409 h 6858000"/>
              <a:gd name="connsiteX13720" fmla="*/ 2900571 w 12192000"/>
              <a:gd name="connsiteY13720" fmla="*/ 1537623 h 6858000"/>
              <a:gd name="connsiteX13721" fmla="*/ 2894665 w 12192000"/>
              <a:gd name="connsiteY13721" fmla="*/ 1543289 h 6858000"/>
              <a:gd name="connsiteX13722" fmla="*/ 2913121 w 12192000"/>
              <a:gd name="connsiteY13722" fmla="*/ 1543694 h 6858000"/>
              <a:gd name="connsiteX13723" fmla="*/ 2913121 w 12192000"/>
              <a:gd name="connsiteY13723" fmla="*/ 1548145 h 6858000"/>
              <a:gd name="connsiteX13724" fmla="*/ 2907215 w 12192000"/>
              <a:gd name="connsiteY13724" fmla="*/ 1555430 h 6858000"/>
              <a:gd name="connsiteX13725" fmla="*/ 2913859 w 12192000"/>
              <a:gd name="connsiteY13725" fmla="*/ 1562715 h 6858000"/>
              <a:gd name="connsiteX13726" fmla="*/ 2912383 w 12192000"/>
              <a:gd name="connsiteY13726" fmla="*/ 1570809 h 6858000"/>
              <a:gd name="connsiteX13727" fmla="*/ 2913859 w 12192000"/>
              <a:gd name="connsiteY13727" fmla="*/ 1583356 h 6858000"/>
              <a:gd name="connsiteX13728" fmla="*/ 2918288 w 12192000"/>
              <a:gd name="connsiteY13728" fmla="*/ 1586593 h 6858000"/>
              <a:gd name="connsiteX13729" fmla="*/ 2923456 w 12192000"/>
              <a:gd name="connsiteY13729" fmla="*/ 1598330 h 6858000"/>
              <a:gd name="connsiteX13730" fmla="*/ 2933792 w 12192000"/>
              <a:gd name="connsiteY13730" fmla="*/ 1598330 h 6858000"/>
              <a:gd name="connsiteX13731" fmla="*/ 2938221 w 12192000"/>
              <a:gd name="connsiteY13731" fmla="*/ 1601972 h 6858000"/>
              <a:gd name="connsiteX13732" fmla="*/ 2952248 w 12192000"/>
              <a:gd name="connsiteY13732" fmla="*/ 1602782 h 6858000"/>
              <a:gd name="connsiteX13733" fmla="*/ 2950033 w 12192000"/>
              <a:gd name="connsiteY13733" fmla="*/ 1609257 h 6858000"/>
              <a:gd name="connsiteX13734" fmla="*/ 2938959 w 12192000"/>
              <a:gd name="connsiteY13734" fmla="*/ 1612495 h 6858000"/>
              <a:gd name="connsiteX13735" fmla="*/ 2952248 w 12192000"/>
              <a:gd name="connsiteY13735" fmla="*/ 1620994 h 6858000"/>
              <a:gd name="connsiteX13736" fmla="*/ 2967751 w 12192000"/>
              <a:gd name="connsiteY13736" fmla="*/ 1620994 h 6858000"/>
              <a:gd name="connsiteX13737" fmla="*/ 2977348 w 12192000"/>
              <a:gd name="connsiteY13737" fmla="*/ 1625041 h 6858000"/>
              <a:gd name="connsiteX13738" fmla="*/ 2981777 w 12192000"/>
              <a:gd name="connsiteY13738" fmla="*/ 1622613 h 6858000"/>
              <a:gd name="connsiteX13739" fmla="*/ 2995066 w 12192000"/>
              <a:gd name="connsiteY13739" fmla="*/ 1627065 h 6858000"/>
              <a:gd name="connsiteX13740" fmla="*/ 2998019 w 12192000"/>
              <a:gd name="connsiteY13740" fmla="*/ 1632326 h 6858000"/>
              <a:gd name="connsiteX13741" fmla="*/ 3014260 w 12192000"/>
              <a:gd name="connsiteY13741" fmla="*/ 1634754 h 6858000"/>
              <a:gd name="connsiteX13742" fmla="*/ 3017951 w 12192000"/>
              <a:gd name="connsiteY13742" fmla="*/ 1630302 h 6858000"/>
              <a:gd name="connsiteX13743" fmla="*/ 3031978 w 12192000"/>
              <a:gd name="connsiteY13743" fmla="*/ 1620994 h 6858000"/>
              <a:gd name="connsiteX13744" fmla="*/ 3033455 w 12192000"/>
              <a:gd name="connsiteY13744" fmla="*/ 1628684 h 6858000"/>
              <a:gd name="connsiteX13745" fmla="*/ 3031240 w 12192000"/>
              <a:gd name="connsiteY13745" fmla="*/ 1632326 h 6858000"/>
              <a:gd name="connsiteX13746" fmla="*/ 3043052 w 12192000"/>
              <a:gd name="connsiteY13746" fmla="*/ 1633945 h 6858000"/>
              <a:gd name="connsiteX13747" fmla="*/ 3060031 w 12192000"/>
              <a:gd name="connsiteY13747" fmla="*/ 1642039 h 6858000"/>
              <a:gd name="connsiteX13748" fmla="*/ 3060770 w 12192000"/>
              <a:gd name="connsiteY13748" fmla="*/ 1646896 h 6858000"/>
              <a:gd name="connsiteX13749" fmla="*/ 3053387 w 12192000"/>
              <a:gd name="connsiteY13749" fmla="*/ 1648515 h 6858000"/>
              <a:gd name="connsiteX13750" fmla="*/ 3049696 w 12192000"/>
              <a:gd name="connsiteY13750" fmla="*/ 1649324 h 6858000"/>
              <a:gd name="connsiteX13751" fmla="*/ 3058555 w 12192000"/>
              <a:gd name="connsiteY13751" fmla="*/ 1654181 h 6858000"/>
              <a:gd name="connsiteX13752" fmla="*/ 3068152 w 12192000"/>
              <a:gd name="connsiteY13752" fmla="*/ 1653776 h 6858000"/>
              <a:gd name="connsiteX13753" fmla="*/ 3073320 w 12192000"/>
              <a:gd name="connsiteY13753" fmla="*/ 1658632 h 6858000"/>
              <a:gd name="connsiteX13754" fmla="*/ 3065199 w 12192000"/>
              <a:gd name="connsiteY13754" fmla="*/ 1661870 h 6858000"/>
              <a:gd name="connsiteX13755" fmla="*/ 3059293 w 12192000"/>
              <a:gd name="connsiteY13755" fmla="*/ 1659442 h 6858000"/>
              <a:gd name="connsiteX13756" fmla="*/ 3049696 w 12192000"/>
              <a:gd name="connsiteY13756" fmla="*/ 1660656 h 6858000"/>
              <a:gd name="connsiteX13757" fmla="*/ 3035669 w 12192000"/>
              <a:gd name="connsiteY13757" fmla="*/ 1664298 h 6858000"/>
              <a:gd name="connsiteX13758" fmla="*/ 3012784 w 12192000"/>
              <a:gd name="connsiteY13758" fmla="*/ 1676035 h 6858000"/>
              <a:gd name="connsiteX13759" fmla="*/ 3003925 w 12192000"/>
              <a:gd name="connsiteY13759" fmla="*/ 1676035 h 6858000"/>
              <a:gd name="connsiteX13760" fmla="*/ 2986945 w 12192000"/>
              <a:gd name="connsiteY13760" fmla="*/ 1680487 h 6858000"/>
              <a:gd name="connsiteX13761" fmla="*/ 2971442 w 12192000"/>
              <a:gd name="connsiteY13761" fmla="*/ 1683725 h 6858000"/>
              <a:gd name="connsiteX13762" fmla="*/ 2955939 w 12192000"/>
              <a:gd name="connsiteY13762" fmla="*/ 1691819 h 6858000"/>
              <a:gd name="connsiteX13763" fmla="*/ 2947818 w 12192000"/>
              <a:gd name="connsiteY13763" fmla="*/ 1691819 h 6858000"/>
              <a:gd name="connsiteX13764" fmla="*/ 2949295 w 12192000"/>
              <a:gd name="connsiteY13764" fmla="*/ 1695866 h 6858000"/>
              <a:gd name="connsiteX13765" fmla="*/ 2936006 w 12192000"/>
              <a:gd name="connsiteY13765" fmla="*/ 1694652 h 6858000"/>
              <a:gd name="connsiteX13766" fmla="*/ 2931577 w 12192000"/>
              <a:gd name="connsiteY13766" fmla="*/ 1684939 h 6858000"/>
              <a:gd name="connsiteX13767" fmla="*/ 2926409 w 12192000"/>
              <a:gd name="connsiteY13767" fmla="*/ 1684534 h 6858000"/>
              <a:gd name="connsiteX13768" fmla="*/ 2923456 w 12192000"/>
              <a:gd name="connsiteY13768" fmla="*/ 1689795 h 6858000"/>
              <a:gd name="connsiteX13769" fmla="*/ 2917550 w 12192000"/>
              <a:gd name="connsiteY13769" fmla="*/ 1688986 h 6858000"/>
              <a:gd name="connsiteX13770" fmla="*/ 2910168 w 12192000"/>
              <a:gd name="connsiteY13770" fmla="*/ 1699509 h 6858000"/>
              <a:gd name="connsiteX13771" fmla="*/ 2913121 w 12192000"/>
              <a:gd name="connsiteY13771" fmla="*/ 1704365 h 6858000"/>
              <a:gd name="connsiteX13772" fmla="*/ 2898356 w 12192000"/>
              <a:gd name="connsiteY13772" fmla="*/ 1715697 h 6858000"/>
              <a:gd name="connsiteX13773" fmla="*/ 2885068 w 12192000"/>
              <a:gd name="connsiteY13773" fmla="*/ 1731886 h 6858000"/>
              <a:gd name="connsiteX13774" fmla="*/ 2875470 w 12192000"/>
              <a:gd name="connsiteY13774" fmla="*/ 1733505 h 6858000"/>
              <a:gd name="connsiteX13775" fmla="*/ 2864397 w 12192000"/>
              <a:gd name="connsiteY13775" fmla="*/ 1741194 h 6858000"/>
              <a:gd name="connsiteX13776" fmla="*/ 2858491 w 12192000"/>
              <a:gd name="connsiteY13776" fmla="*/ 1740790 h 6858000"/>
              <a:gd name="connsiteX13777" fmla="*/ 2854800 w 12192000"/>
              <a:gd name="connsiteY13777" fmla="*/ 1743218 h 6858000"/>
              <a:gd name="connsiteX13778" fmla="*/ 2853323 w 12192000"/>
              <a:gd name="connsiteY13778" fmla="*/ 1751312 h 6858000"/>
              <a:gd name="connsiteX13779" fmla="*/ 2848894 w 12192000"/>
              <a:gd name="connsiteY13779" fmla="*/ 1754955 h 6858000"/>
              <a:gd name="connsiteX13780" fmla="*/ 2844464 w 12192000"/>
              <a:gd name="connsiteY13780" fmla="*/ 1750503 h 6858000"/>
              <a:gd name="connsiteX13781" fmla="*/ 2838558 w 12192000"/>
              <a:gd name="connsiteY13781" fmla="*/ 1754145 h 6858000"/>
              <a:gd name="connsiteX13782" fmla="*/ 2831176 w 12192000"/>
              <a:gd name="connsiteY13782" fmla="*/ 1748884 h 6858000"/>
              <a:gd name="connsiteX13783" fmla="*/ 2829699 w 12192000"/>
              <a:gd name="connsiteY13783" fmla="*/ 1738361 h 6858000"/>
              <a:gd name="connsiteX13784" fmla="*/ 2824532 w 12192000"/>
              <a:gd name="connsiteY13784" fmla="*/ 1735528 h 6858000"/>
              <a:gd name="connsiteX13785" fmla="*/ 2820102 w 12192000"/>
              <a:gd name="connsiteY13785" fmla="*/ 1738361 h 6858000"/>
              <a:gd name="connsiteX13786" fmla="*/ 2818626 w 12192000"/>
              <a:gd name="connsiteY13786" fmla="*/ 1729053 h 6858000"/>
              <a:gd name="connsiteX13787" fmla="*/ 2814934 w 12192000"/>
              <a:gd name="connsiteY13787" fmla="*/ 1720554 h 6858000"/>
              <a:gd name="connsiteX13788" fmla="*/ 2815673 w 12192000"/>
              <a:gd name="connsiteY13788" fmla="*/ 1710031 h 6858000"/>
              <a:gd name="connsiteX13789" fmla="*/ 2823055 w 12192000"/>
              <a:gd name="connsiteY13789" fmla="*/ 1695866 h 6858000"/>
              <a:gd name="connsiteX13790" fmla="*/ 2835605 w 12192000"/>
              <a:gd name="connsiteY13790" fmla="*/ 1686558 h 6858000"/>
              <a:gd name="connsiteX13791" fmla="*/ 2837082 w 12192000"/>
              <a:gd name="connsiteY13791" fmla="*/ 1679678 h 6858000"/>
              <a:gd name="connsiteX13792" fmla="*/ 2855538 w 12192000"/>
              <a:gd name="connsiteY13792" fmla="*/ 1669964 h 6858000"/>
              <a:gd name="connsiteX13793" fmla="*/ 2876947 w 12192000"/>
              <a:gd name="connsiteY13793" fmla="*/ 1664703 h 6858000"/>
              <a:gd name="connsiteX13794" fmla="*/ 2893188 w 12192000"/>
              <a:gd name="connsiteY13794" fmla="*/ 1654181 h 6858000"/>
              <a:gd name="connsiteX13795" fmla="*/ 2909430 w 12192000"/>
              <a:gd name="connsiteY13795" fmla="*/ 1650538 h 6858000"/>
              <a:gd name="connsiteX13796" fmla="*/ 2915336 w 12192000"/>
              <a:gd name="connsiteY13796" fmla="*/ 1652966 h 6858000"/>
              <a:gd name="connsiteX13797" fmla="*/ 2917550 w 12192000"/>
              <a:gd name="connsiteY13797" fmla="*/ 1661465 h 6858000"/>
              <a:gd name="connsiteX13798" fmla="*/ 2923456 w 12192000"/>
              <a:gd name="connsiteY13798" fmla="*/ 1665513 h 6858000"/>
              <a:gd name="connsiteX13799" fmla="*/ 2922718 w 12192000"/>
              <a:gd name="connsiteY13799" fmla="*/ 1661465 h 6858000"/>
              <a:gd name="connsiteX13800" fmla="*/ 2923456 w 12192000"/>
              <a:gd name="connsiteY13800" fmla="*/ 1655799 h 6858000"/>
              <a:gd name="connsiteX13801" fmla="*/ 2933792 w 12192000"/>
              <a:gd name="connsiteY13801" fmla="*/ 1654181 h 6858000"/>
              <a:gd name="connsiteX13802" fmla="*/ 2947080 w 12192000"/>
              <a:gd name="connsiteY13802" fmla="*/ 1652562 h 6858000"/>
              <a:gd name="connsiteX13803" fmla="*/ 2958154 w 12192000"/>
              <a:gd name="connsiteY13803" fmla="*/ 1647705 h 6858000"/>
              <a:gd name="connsiteX13804" fmla="*/ 2942651 w 12192000"/>
              <a:gd name="connsiteY13804" fmla="*/ 1648515 h 6858000"/>
              <a:gd name="connsiteX13805" fmla="*/ 2921980 w 12192000"/>
              <a:gd name="connsiteY13805" fmla="*/ 1646896 h 6858000"/>
              <a:gd name="connsiteX13806" fmla="*/ 2914597 w 12192000"/>
              <a:gd name="connsiteY13806" fmla="*/ 1642849 h 6858000"/>
              <a:gd name="connsiteX13807" fmla="*/ 2905738 w 12192000"/>
              <a:gd name="connsiteY13807" fmla="*/ 1642849 h 6858000"/>
              <a:gd name="connsiteX13808" fmla="*/ 2899094 w 12192000"/>
              <a:gd name="connsiteY13808" fmla="*/ 1650134 h 6858000"/>
              <a:gd name="connsiteX13809" fmla="*/ 2887282 w 12192000"/>
              <a:gd name="connsiteY13809" fmla="*/ 1647300 h 6858000"/>
              <a:gd name="connsiteX13810" fmla="*/ 2897618 w 12192000"/>
              <a:gd name="connsiteY13810" fmla="*/ 1635564 h 6858000"/>
              <a:gd name="connsiteX13811" fmla="*/ 2907215 w 12192000"/>
              <a:gd name="connsiteY13811" fmla="*/ 1633945 h 6858000"/>
              <a:gd name="connsiteX13812" fmla="*/ 2917550 w 12192000"/>
              <a:gd name="connsiteY13812" fmla="*/ 1623827 h 6858000"/>
              <a:gd name="connsiteX13813" fmla="*/ 2918288 w 12192000"/>
              <a:gd name="connsiteY13813" fmla="*/ 1618970 h 6858000"/>
              <a:gd name="connsiteX13814" fmla="*/ 2911644 w 12192000"/>
              <a:gd name="connsiteY13814" fmla="*/ 1622208 h 6858000"/>
              <a:gd name="connsiteX13815" fmla="*/ 2910906 w 12192000"/>
              <a:gd name="connsiteY13815" fmla="*/ 1616947 h 6858000"/>
              <a:gd name="connsiteX13816" fmla="*/ 2899832 w 12192000"/>
              <a:gd name="connsiteY13816" fmla="*/ 1630707 h 6858000"/>
              <a:gd name="connsiteX13817" fmla="*/ 2891712 w 12192000"/>
              <a:gd name="connsiteY13817" fmla="*/ 1632731 h 6858000"/>
              <a:gd name="connsiteX13818" fmla="*/ 2881376 w 12192000"/>
              <a:gd name="connsiteY13818" fmla="*/ 1642849 h 6858000"/>
              <a:gd name="connsiteX13819" fmla="*/ 2868826 w 12192000"/>
              <a:gd name="connsiteY13819" fmla="*/ 1643658 h 6858000"/>
              <a:gd name="connsiteX13820" fmla="*/ 2865135 w 12192000"/>
              <a:gd name="connsiteY13820" fmla="*/ 1649324 h 6858000"/>
              <a:gd name="connsiteX13821" fmla="*/ 2842988 w 12192000"/>
              <a:gd name="connsiteY13821" fmla="*/ 1654585 h 6858000"/>
              <a:gd name="connsiteX13822" fmla="*/ 2838558 w 12192000"/>
              <a:gd name="connsiteY13822" fmla="*/ 1652157 h 6858000"/>
              <a:gd name="connsiteX13823" fmla="*/ 2840773 w 12192000"/>
              <a:gd name="connsiteY13823" fmla="*/ 1647705 h 6858000"/>
              <a:gd name="connsiteX13824" fmla="*/ 2837820 w 12192000"/>
              <a:gd name="connsiteY13824" fmla="*/ 1647300 h 6858000"/>
              <a:gd name="connsiteX13825" fmla="*/ 2843726 w 12192000"/>
              <a:gd name="connsiteY13825" fmla="*/ 1637992 h 6858000"/>
              <a:gd name="connsiteX13826" fmla="*/ 2835605 w 12192000"/>
              <a:gd name="connsiteY13826" fmla="*/ 1646896 h 6858000"/>
              <a:gd name="connsiteX13827" fmla="*/ 2830437 w 12192000"/>
              <a:gd name="connsiteY13827" fmla="*/ 1655395 h 6858000"/>
              <a:gd name="connsiteX13828" fmla="*/ 2818626 w 12192000"/>
              <a:gd name="connsiteY13828" fmla="*/ 1657823 h 6858000"/>
              <a:gd name="connsiteX13829" fmla="*/ 2810505 w 12192000"/>
              <a:gd name="connsiteY13829" fmla="*/ 1654585 h 6858000"/>
              <a:gd name="connsiteX13830" fmla="*/ 2806075 w 12192000"/>
              <a:gd name="connsiteY13830" fmla="*/ 1660656 h 6858000"/>
              <a:gd name="connsiteX13831" fmla="*/ 2800169 w 12192000"/>
              <a:gd name="connsiteY13831" fmla="*/ 1659442 h 6858000"/>
              <a:gd name="connsiteX13832" fmla="*/ 2797955 w 12192000"/>
              <a:gd name="connsiteY13832" fmla="*/ 1652562 h 6858000"/>
              <a:gd name="connsiteX13833" fmla="*/ 2786881 w 12192000"/>
              <a:gd name="connsiteY13833" fmla="*/ 1653776 h 6858000"/>
              <a:gd name="connsiteX13834" fmla="*/ 2772116 w 12192000"/>
              <a:gd name="connsiteY13834" fmla="*/ 1650943 h 6858000"/>
              <a:gd name="connsiteX13835" fmla="*/ 2790572 w 12192000"/>
              <a:gd name="connsiteY13835" fmla="*/ 1661061 h 6858000"/>
              <a:gd name="connsiteX13836" fmla="*/ 2787619 w 12192000"/>
              <a:gd name="connsiteY13836" fmla="*/ 1671179 h 6858000"/>
              <a:gd name="connsiteX13837" fmla="*/ 2794264 w 12192000"/>
              <a:gd name="connsiteY13837" fmla="*/ 1678059 h 6858000"/>
              <a:gd name="connsiteX13838" fmla="*/ 2798693 w 12192000"/>
              <a:gd name="connsiteY13838" fmla="*/ 1671988 h 6858000"/>
              <a:gd name="connsiteX13839" fmla="*/ 2808290 w 12192000"/>
              <a:gd name="connsiteY13839" fmla="*/ 1676845 h 6858000"/>
              <a:gd name="connsiteX13840" fmla="*/ 2801646 w 12192000"/>
              <a:gd name="connsiteY13840" fmla="*/ 1684534 h 6858000"/>
              <a:gd name="connsiteX13841" fmla="*/ 2792787 w 12192000"/>
              <a:gd name="connsiteY13841" fmla="*/ 1685748 h 6858000"/>
              <a:gd name="connsiteX13842" fmla="*/ 2789096 w 12192000"/>
              <a:gd name="connsiteY13842" fmla="*/ 1680487 h 6858000"/>
              <a:gd name="connsiteX13843" fmla="*/ 2777284 w 12192000"/>
              <a:gd name="connsiteY13843" fmla="*/ 1686558 h 6858000"/>
              <a:gd name="connsiteX13844" fmla="*/ 2769901 w 12192000"/>
              <a:gd name="connsiteY13844" fmla="*/ 1686153 h 6858000"/>
              <a:gd name="connsiteX13845" fmla="*/ 2760304 w 12192000"/>
              <a:gd name="connsiteY13845" fmla="*/ 1691819 h 6858000"/>
              <a:gd name="connsiteX13846" fmla="*/ 2755137 w 12192000"/>
              <a:gd name="connsiteY13846" fmla="*/ 1694247 h 6858000"/>
              <a:gd name="connsiteX13847" fmla="*/ 2747754 w 12192000"/>
              <a:gd name="connsiteY13847" fmla="*/ 1691414 h 6858000"/>
              <a:gd name="connsiteX13848" fmla="*/ 2739634 w 12192000"/>
              <a:gd name="connsiteY13848" fmla="*/ 1701532 h 6858000"/>
              <a:gd name="connsiteX13849" fmla="*/ 2732251 w 12192000"/>
              <a:gd name="connsiteY13849" fmla="*/ 1701532 h 6858000"/>
              <a:gd name="connsiteX13850" fmla="*/ 2730036 w 12192000"/>
              <a:gd name="connsiteY13850" fmla="*/ 1691414 h 6858000"/>
              <a:gd name="connsiteX13851" fmla="*/ 2718963 w 12192000"/>
              <a:gd name="connsiteY13851" fmla="*/ 1691414 h 6858000"/>
              <a:gd name="connsiteX13852" fmla="*/ 2710104 w 12192000"/>
              <a:gd name="connsiteY13852" fmla="*/ 1699913 h 6858000"/>
              <a:gd name="connsiteX13853" fmla="*/ 2700507 w 12192000"/>
              <a:gd name="connsiteY13853" fmla="*/ 1701127 h 6858000"/>
              <a:gd name="connsiteX13854" fmla="*/ 2698292 w 12192000"/>
              <a:gd name="connsiteY13854" fmla="*/ 1694247 h 6858000"/>
              <a:gd name="connsiteX13855" fmla="*/ 2701245 w 12192000"/>
              <a:gd name="connsiteY13855" fmla="*/ 1684939 h 6858000"/>
              <a:gd name="connsiteX13856" fmla="*/ 2687957 w 12192000"/>
              <a:gd name="connsiteY13856" fmla="*/ 1699913 h 6858000"/>
              <a:gd name="connsiteX13857" fmla="*/ 2679098 w 12192000"/>
              <a:gd name="connsiteY13857" fmla="*/ 1714078 h 6858000"/>
              <a:gd name="connsiteX13858" fmla="*/ 2673192 w 12192000"/>
              <a:gd name="connsiteY13858" fmla="*/ 1717721 h 6858000"/>
              <a:gd name="connsiteX13859" fmla="*/ 2670239 w 12192000"/>
              <a:gd name="connsiteY13859" fmla="*/ 1713674 h 6858000"/>
              <a:gd name="connsiteX13860" fmla="*/ 2664333 w 12192000"/>
              <a:gd name="connsiteY13860" fmla="*/ 1723792 h 6858000"/>
              <a:gd name="connsiteX13861" fmla="*/ 2658427 w 12192000"/>
              <a:gd name="connsiteY13861" fmla="*/ 1723792 h 6858000"/>
              <a:gd name="connsiteX13862" fmla="*/ 2656950 w 12192000"/>
              <a:gd name="connsiteY13862" fmla="*/ 1714078 h 6858000"/>
              <a:gd name="connsiteX13863" fmla="*/ 2651783 w 12192000"/>
              <a:gd name="connsiteY13863" fmla="*/ 1723387 h 6858000"/>
              <a:gd name="connsiteX13864" fmla="*/ 2647353 w 12192000"/>
              <a:gd name="connsiteY13864" fmla="*/ 1729053 h 6858000"/>
              <a:gd name="connsiteX13865" fmla="*/ 2640709 w 12192000"/>
              <a:gd name="connsiteY13865" fmla="*/ 1727029 h 6858000"/>
              <a:gd name="connsiteX13866" fmla="*/ 2639970 w 12192000"/>
              <a:gd name="connsiteY13866" fmla="*/ 1721363 h 6858000"/>
              <a:gd name="connsiteX13867" fmla="*/ 2634065 w 12192000"/>
              <a:gd name="connsiteY13867" fmla="*/ 1729458 h 6858000"/>
              <a:gd name="connsiteX13868" fmla="*/ 2628897 w 12192000"/>
              <a:gd name="connsiteY13868" fmla="*/ 1729458 h 6858000"/>
              <a:gd name="connsiteX13869" fmla="*/ 2622253 w 12192000"/>
              <a:gd name="connsiteY13869" fmla="*/ 1741599 h 6858000"/>
              <a:gd name="connsiteX13870" fmla="*/ 2604535 w 12192000"/>
              <a:gd name="connsiteY13870" fmla="*/ 1754955 h 6858000"/>
              <a:gd name="connsiteX13871" fmla="*/ 2597891 w 12192000"/>
              <a:gd name="connsiteY13871" fmla="*/ 1771143 h 6858000"/>
              <a:gd name="connsiteX13872" fmla="*/ 2591247 w 12192000"/>
              <a:gd name="connsiteY13872" fmla="*/ 1778023 h 6858000"/>
              <a:gd name="connsiteX13873" fmla="*/ 2589770 w 12192000"/>
              <a:gd name="connsiteY13873" fmla="*/ 1784903 h 6858000"/>
              <a:gd name="connsiteX13874" fmla="*/ 2584602 w 12192000"/>
              <a:gd name="connsiteY13874" fmla="*/ 1788546 h 6858000"/>
              <a:gd name="connsiteX13875" fmla="*/ 2583126 w 12192000"/>
              <a:gd name="connsiteY13875" fmla="*/ 1794212 h 6858000"/>
              <a:gd name="connsiteX13876" fmla="*/ 2589770 w 12192000"/>
              <a:gd name="connsiteY13876" fmla="*/ 1794212 h 6858000"/>
              <a:gd name="connsiteX13877" fmla="*/ 2590508 w 12192000"/>
              <a:gd name="connsiteY13877" fmla="*/ 1801092 h 6858000"/>
              <a:gd name="connsiteX13878" fmla="*/ 2572790 w 12192000"/>
              <a:gd name="connsiteY13878" fmla="*/ 1815662 h 6858000"/>
              <a:gd name="connsiteX13879" fmla="*/ 2572790 w 12192000"/>
              <a:gd name="connsiteY13879" fmla="*/ 1819709 h 6858000"/>
              <a:gd name="connsiteX13880" fmla="*/ 2585341 w 12192000"/>
              <a:gd name="connsiteY13880" fmla="*/ 1826589 h 6858000"/>
              <a:gd name="connsiteX13881" fmla="*/ 2591247 w 12192000"/>
              <a:gd name="connsiteY13881" fmla="*/ 1841564 h 6858000"/>
              <a:gd name="connsiteX13882" fmla="*/ 2591985 w 12192000"/>
              <a:gd name="connsiteY13882" fmla="*/ 1849253 h 6858000"/>
              <a:gd name="connsiteX13883" fmla="*/ 2606750 w 12192000"/>
              <a:gd name="connsiteY13883" fmla="*/ 1848848 h 6858000"/>
              <a:gd name="connsiteX13884" fmla="*/ 2610441 w 12192000"/>
              <a:gd name="connsiteY13884" fmla="*/ 1838326 h 6858000"/>
              <a:gd name="connsiteX13885" fmla="*/ 2609703 w 12192000"/>
              <a:gd name="connsiteY13885" fmla="*/ 1830636 h 6858000"/>
              <a:gd name="connsiteX13886" fmla="*/ 2614132 w 12192000"/>
              <a:gd name="connsiteY13886" fmla="*/ 1829017 h 6858000"/>
              <a:gd name="connsiteX13887" fmla="*/ 2618562 w 12192000"/>
              <a:gd name="connsiteY13887" fmla="*/ 1844801 h 6858000"/>
              <a:gd name="connsiteX13888" fmla="*/ 2612656 w 12192000"/>
              <a:gd name="connsiteY13888" fmla="*/ 1854514 h 6858000"/>
              <a:gd name="connsiteX13889" fmla="*/ 2589770 w 12192000"/>
              <a:gd name="connsiteY13889" fmla="*/ 1865037 h 6858000"/>
              <a:gd name="connsiteX13890" fmla="*/ 2583126 w 12192000"/>
              <a:gd name="connsiteY13890" fmla="*/ 1863013 h 6858000"/>
              <a:gd name="connsiteX13891" fmla="*/ 2583864 w 12192000"/>
              <a:gd name="connsiteY13891" fmla="*/ 1856538 h 6858000"/>
              <a:gd name="connsiteX13892" fmla="*/ 2578696 w 12192000"/>
              <a:gd name="connsiteY13892" fmla="*/ 1848039 h 6858000"/>
              <a:gd name="connsiteX13893" fmla="*/ 2569838 w 12192000"/>
              <a:gd name="connsiteY13893" fmla="*/ 1863823 h 6858000"/>
              <a:gd name="connsiteX13894" fmla="*/ 2560979 w 12192000"/>
              <a:gd name="connsiteY13894" fmla="*/ 1872726 h 6858000"/>
              <a:gd name="connsiteX13895" fmla="*/ 2554334 w 12192000"/>
              <a:gd name="connsiteY13895" fmla="*/ 1871512 h 6858000"/>
              <a:gd name="connsiteX13896" fmla="*/ 2555073 w 12192000"/>
              <a:gd name="connsiteY13896" fmla="*/ 1865442 h 6858000"/>
              <a:gd name="connsiteX13897" fmla="*/ 2555073 w 12192000"/>
              <a:gd name="connsiteY13897" fmla="*/ 1856133 h 6858000"/>
              <a:gd name="connsiteX13898" fmla="*/ 2545475 w 12192000"/>
              <a:gd name="connsiteY13898" fmla="*/ 1846420 h 6858000"/>
              <a:gd name="connsiteX13899" fmla="*/ 2545475 w 12192000"/>
              <a:gd name="connsiteY13899" fmla="*/ 1856943 h 6858000"/>
              <a:gd name="connsiteX13900" fmla="*/ 2543999 w 12192000"/>
              <a:gd name="connsiteY13900" fmla="*/ 1869084 h 6858000"/>
              <a:gd name="connsiteX13901" fmla="*/ 2547690 w 12192000"/>
              <a:gd name="connsiteY13901" fmla="*/ 1873536 h 6858000"/>
              <a:gd name="connsiteX13902" fmla="*/ 2541784 w 12192000"/>
              <a:gd name="connsiteY13902" fmla="*/ 1875559 h 6858000"/>
              <a:gd name="connsiteX13903" fmla="*/ 2521852 w 12192000"/>
              <a:gd name="connsiteY13903" fmla="*/ 1876774 h 6858000"/>
              <a:gd name="connsiteX13904" fmla="*/ 2509302 w 12192000"/>
              <a:gd name="connsiteY13904" fmla="*/ 1879607 h 6858000"/>
              <a:gd name="connsiteX13905" fmla="*/ 2499704 w 12192000"/>
              <a:gd name="connsiteY13905" fmla="*/ 1877178 h 6858000"/>
              <a:gd name="connsiteX13906" fmla="*/ 2479772 w 12192000"/>
              <a:gd name="connsiteY13906" fmla="*/ 1878393 h 6858000"/>
              <a:gd name="connsiteX13907" fmla="*/ 2476081 w 12192000"/>
              <a:gd name="connsiteY13907" fmla="*/ 1875559 h 6858000"/>
              <a:gd name="connsiteX13908" fmla="*/ 2470175 w 12192000"/>
              <a:gd name="connsiteY13908" fmla="*/ 1875964 h 6858000"/>
              <a:gd name="connsiteX13909" fmla="*/ 2454671 w 12192000"/>
              <a:gd name="connsiteY13909" fmla="*/ 1886082 h 6858000"/>
              <a:gd name="connsiteX13910" fmla="*/ 2443598 w 12192000"/>
              <a:gd name="connsiteY13910" fmla="*/ 1886487 h 6858000"/>
              <a:gd name="connsiteX13911" fmla="*/ 2428095 w 12192000"/>
              <a:gd name="connsiteY13911" fmla="*/ 1894176 h 6858000"/>
              <a:gd name="connsiteX13912" fmla="*/ 2419236 w 12192000"/>
              <a:gd name="connsiteY13912" fmla="*/ 1896605 h 6858000"/>
              <a:gd name="connsiteX13913" fmla="*/ 2411853 w 12192000"/>
              <a:gd name="connsiteY13913" fmla="*/ 1903080 h 6858000"/>
              <a:gd name="connsiteX13914" fmla="*/ 2411115 w 12192000"/>
              <a:gd name="connsiteY13914" fmla="*/ 1909151 h 6858000"/>
              <a:gd name="connsiteX13915" fmla="*/ 2397827 w 12192000"/>
              <a:gd name="connsiteY13915" fmla="*/ 1916031 h 6858000"/>
              <a:gd name="connsiteX13916" fmla="*/ 2401518 w 12192000"/>
              <a:gd name="connsiteY13916" fmla="*/ 1922102 h 6858000"/>
              <a:gd name="connsiteX13917" fmla="*/ 2408162 w 12192000"/>
              <a:gd name="connsiteY13917" fmla="*/ 1926958 h 6858000"/>
              <a:gd name="connsiteX13918" fmla="*/ 2409639 w 12192000"/>
              <a:gd name="connsiteY13918" fmla="*/ 1932624 h 6858000"/>
              <a:gd name="connsiteX13919" fmla="*/ 2403733 w 12192000"/>
              <a:gd name="connsiteY13919" fmla="*/ 1939100 h 6858000"/>
              <a:gd name="connsiteX13920" fmla="*/ 2404471 w 12192000"/>
              <a:gd name="connsiteY13920" fmla="*/ 1942337 h 6858000"/>
              <a:gd name="connsiteX13921" fmla="*/ 2400041 w 12192000"/>
              <a:gd name="connsiteY13921" fmla="*/ 1950836 h 6858000"/>
              <a:gd name="connsiteX13922" fmla="*/ 2401518 w 12192000"/>
              <a:gd name="connsiteY13922" fmla="*/ 1955288 h 6858000"/>
              <a:gd name="connsiteX13923" fmla="*/ 2397827 w 12192000"/>
              <a:gd name="connsiteY13923" fmla="*/ 1960954 h 6858000"/>
              <a:gd name="connsiteX13924" fmla="*/ 2393397 w 12192000"/>
              <a:gd name="connsiteY13924" fmla="*/ 1970668 h 6858000"/>
              <a:gd name="connsiteX13925" fmla="*/ 2389706 w 12192000"/>
              <a:gd name="connsiteY13925" fmla="*/ 1970668 h 6858000"/>
              <a:gd name="connsiteX13926" fmla="*/ 2384538 w 12192000"/>
              <a:gd name="connsiteY13926" fmla="*/ 1975929 h 6858000"/>
              <a:gd name="connsiteX13927" fmla="*/ 2380109 w 12192000"/>
              <a:gd name="connsiteY13927" fmla="*/ 1989689 h 6858000"/>
              <a:gd name="connsiteX13928" fmla="*/ 2373465 w 12192000"/>
              <a:gd name="connsiteY13928" fmla="*/ 1991713 h 6858000"/>
              <a:gd name="connsiteX13929" fmla="*/ 2369773 w 12192000"/>
              <a:gd name="connsiteY13929" fmla="*/ 1996974 h 6858000"/>
              <a:gd name="connsiteX13930" fmla="*/ 2365344 w 12192000"/>
              <a:gd name="connsiteY13930" fmla="*/ 1996569 h 6858000"/>
              <a:gd name="connsiteX13931" fmla="*/ 2364606 w 12192000"/>
              <a:gd name="connsiteY13931" fmla="*/ 2002640 h 6858000"/>
              <a:gd name="connsiteX13932" fmla="*/ 2356485 w 12192000"/>
              <a:gd name="connsiteY13932" fmla="*/ 2011544 h 6858000"/>
              <a:gd name="connsiteX13933" fmla="*/ 2355747 w 12192000"/>
              <a:gd name="connsiteY13933" fmla="*/ 2009115 h 6858000"/>
              <a:gd name="connsiteX13934" fmla="*/ 2348364 w 12192000"/>
              <a:gd name="connsiteY13934" fmla="*/ 2013972 h 6858000"/>
              <a:gd name="connsiteX13935" fmla="*/ 2353532 w 12192000"/>
              <a:gd name="connsiteY13935" fmla="*/ 2001830 h 6858000"/>
              <a:gd name="connsiteX13936" fmla="*/ 2349103 w 12192000"/>
              <a:gd name="connsiteY13936" fmla="*/ 1997783 h 6858000"/>
              <a:gd name="connsiteX13937" fmla="*/ 2342458 w 12192000"/>
              <a:gd name="connsiteY13937" fmla="*/ 1999402 h 6858000"/>
              <a:gd name="connsiteX13938" fmla="*/ 2330647 w 12192000"/>
              <a:gd name="connsiteY13938" fmla="*/ 1988880 h 6858000"/>
              <a:gd name="connsiteX13939" fmla="*/ 2326955 w 12192000"/>
              <a:gd name="connsiteY13939" fmla="*/ 1981999 h 6858000"/>
              <a:gd name="connsiteX13940" fmla="*/ 2329170 w 12192000"/>
              <a:gd name="connsiteY13940" fmla="*/ 1975119 h 6858000"/>
              <a:gd name="connsiteX13941" fmla="*/ 2345411 w 12192000"/>
              <a:gd name="connsiteY13941" fmla="*/ 1959335 h 6858000"/>
              <a:gd name="connsiteX13942" fmla="*/ 2335076 w 12192000"/>
              <a:gd name="connsiteY13942" fmla="*/ 1964192 h 6858000"/>
              <a:gd name="connsiteX13943" fmla="*/ 2325479 w 12192000"/>
              <a:gd name="connsiteY13943" fmla="*/ 1971882 h 6858000"/>
              <a:gd name="connsiteX13944" fmla="*/ 2321049 w 12192000"/>
              <a:gd name="connsiteY13944" fmla="*/ 1980381 h 6858000"/>
              <a:gd name="connsiteX13945" fmla="*/ 2322526 w 12192000"/>
              <a:gd name="connsiteY13945" fmla="*/ 1989689 h 6858000"/>
              <a:gd name="connsiteX13946" fmla="*/ 2326955 w 12192000"/>
              <a:gd name="connsiteY13946" fmla="*/ 1994141 h 6858000"/>
              <a:gd name="connsiteX13947" fmla="*/ 2328432 w 12192000"/>
              <a:gd name="connsiteY13947" fmla="*/ 2006687 h 6858000"/>
              <a:gd name="connsiteX13948" fmla="*/ 2332861 w 12192000"/>
              <a:gd name="connsiteY13948" fmla="*/ 2011544 h 6858000"/>
              <a:gd name="connsiteX13949" fmla="*/ 2339505 w 12192000"/>
              <a:gd name="connsiteY13949" fmla="*/ 2026923 h 6858000"/>
              <a:gd name="connsiteX13950" fmla="*/ 2338767 w 12192000"/>
              <a:gd name="connsiteY13950" fmla="*/ 2038255 h 6858000"/>
              <a:gd name="connsiteX13951" fmla="*/ 2330647 w 12192000"/>
              <a:gd name="connsiteY13951" fmla="*/ 2055657 h 6858000"/>
              <a:gd name="connsiteX13952" fmla="*/ 2319573 w 12192000"/>
              <a:gd name="connsiteY13952" fmla="*/ 2061728 h 6858000"/>
              <a:gd name="connsiteX13953" fmla="*/ 2311452 w 12192000"/>
              <a:gd name="connsiteY13953" fmla="*/ 2080345 h 6858000"/>
              <a:gd name="connsiteX13954" fmla="*/ 2306284 w 12192000"/>
              <a:gd name="connsiteY13954" fmla="*/ 2089249 h 6858000"/>
              <a:gd name="connsiteX13955" fmla="*/ 2306284 w 12192000"/>
              <a:gd name="connsiteY13955" fmla="*/ 2094915 h 6858000"/>
              <a:gd name="connsiteX13956" fmla="*/ 2303331 w 12192000"/>
              <a:gd name="connsiteY13956" fmla="*/ 2098557 h 6858000"/>
              <a:gd name="connsiteX13957" fmla="*/ 2302593 w 12192000"/>
              <a:gd name="connsiteY13957" fmla="*/ 2094915 h 6858000"/>
              <a:gd name="connsiteX13958" fmla="*/ 2301117 w 12192000"/>
              <a:gd name="connsiteY13958" fmla="*/ 2091272 h 6858000"/>
              <a:gd name="connsiteX13959" fmla="*/ 2291520 w 12192000"/>
              <a:gd name="connsiteY13959" fmla="*/ 2107866 h 6858000"/>
              <a:gd name="connsiteX13960" fmla="*/ 2290043 w 12192000"/>
              <a:gd name="connsiteY13960" fmla="*/ 2112318 h 6858000"/>
              <a:gd name="connsiteX13961" fmla="*/ 2287828 w 12192000"/>
              <a:gd name="connsiteY13961" fmla="*/ 2115960 h 6858000"/>
              <a:gd name="connsiteX13962" fmla="*/ 2286352 w 12192000"/>
              <a:gd name="connsiteY13962" fmla="*/ 2107056 h 6858000"/>
              <a:gd name="connsiteX13963" fmla="*/ 2289305 w 12192000"/>
              <a:gd name="connsiteY13963" fmla="*/ 2096938 h 6858000"/>
              <a:gd name="connsiteX13964" fmla="*/ 2295211 w 12192000"/>
              <a:gd name="connsiteY13964" fmla="*/ 2088035 h 6858000"/>
              <a:gd name="connsiteX13965" fmla="*/ 2293734 w 12192000"/>
              <a:gd name="connsiteY13965" fmla="*/ 2082369 h 6858000"/>
              <a:gd name="connsiteX13966" fmla="*/ 2299640 w 12192000"/>
              <a:gd name="connsiteY13966" fmla="*/ 2075084 h 6858000"/>
              <a:gd name="connsiteX13967" fmla="*/ 2298164 w 12192000"/>
              <a:gd name="connsiteY13967" fmla="*/ 2072655 h 6858000"/>
              <a:gd name="connsiteX13968" fmla="*/ 2306284 w 12192000"/>
              <a:gd name="connsiteY13968" fmla="*/ 2068608 h 6858000"/>
              <a:gd name="connsiteX13969" fmla="*/ 2294473 w 12192000"/>
              <a:gd name="connsiteY13969" fmla="*/ 2068608 h 6858000"/>
              <a:gd name="connsiteX13970" fmla="*/ 2291520 w 12192000"/>
              <a:gd name="connsiteY13970" fmla="*/ 2062133 h 6858000"/>
              <a:gd name="connsiteX13971" fmla="*/ 2294473 w 12192000"/>
              <a:gd name="connsiteY13971" fmla="*/ 2058086 h 6858000"/>
              <a:gd name="connsiteX13972" fmla="*/ 2293734 w 12192000"/>
              <a:gd name="connsiteY13972" fmla="*/ 2056062 h 6858000"/>
              <a:gd name="connsiteX13973" fmla="*/ 2289305 w 12192000"/>
              <a:gd name="connsiteY13973" fmla="*/ 2056062 h 6858000"/>
              <a:gd name="connsiteX13974" fmla="*/ 2287828 w 12192000"/>
              <a:gd name="connsiteY13974" fmla="*/ 2052420 h 6858000"/>
              <a:gd name="connsiteX13975" fmla="*/ 2284875 w 12192000"/>
              <a:gd name="connsiteY13975" fmla="*/ 2056062 h 6858000"/>
              <a:gd name="connsiteX13976" fmla="*/ 2276755 w 12192000"/>
              <a:gd name="connsiteY13976" fmla="*/ 2046754 h 6858000"/>
              <a:gd name="connsiteX13977" fmla="*/ 2276755 w 12192000"/>
              <a:gd name="connsiteY13977" fmla="*/ 2037850 h 6858000"/>
              <a:gd name="connsiteX13978" fmla="*/ 2283399 w 12192000"/>
              <a:gd name="connsiteY13978" fmla="*/ 2028542 h 6858000"/>
              <a:gd name="connsiteX13979" fmla="*/ 2286352 w 12192000"/>
              <a:gd name="connsiteY13979" fmla="*/ 2015186 h 6858000"/>
              <a:gd name="connsiteX13980" fmla="*/ 2278231 w 12192000"/>
              <a:gd name="connsiteY13980" fmla="*/ 2003045 h 6858000"/>
              <a:gd name="connsiteX13981" fmla="*/ 2283399 w 12192000"/>
              <a:gd name="connsiteY13981" fmla="*/ 1993331 h 6858000"/>
              <a:gd name="connsiteX13982" fmla="*/ 2292258 w 12192000"/>
              <a:gd name="connsiteY13982" fmla="*/ 1988880 h 6858000"/>
              <a:gd name="connsiteX13983" fmla="*/ 2289305 w 12192000"/>
              <a:gd name="connsiteY13983" fmla="*/ 1985642 h 6858000"/>
              <a:gd name="connsiteX13984" fmla="*/ 2291520 w 12192000"/>
              <a:gd name="connsiteY13984" fmla="*/ 1977143 h 6858000"/>
              <a:gd name="connsiteX13985" fmla="*/ 2289305 w 12192000"/>
              <a:gd name="connsiteY13985" fmla="*/ 1973500 h 6858000"/>
              <a:gd name="connsiteX13986" fmla="*/ 2289305 w 12192000"/>
              <a:gd name="connsiteY13986" fmla="*/ 1976333 h 6858000"/>
              <a:gd name="connsiteX13987" fmla="*/ 2287090 w 12192000"/>
              <a:gd name="connsiteY13987" fmla="*/ 1984832 h 6858000"/>
              <a:gd name="connsiteX13988" fmla="*/ 2276755 w 12192000"/>
              <a:gd name="connsiteY13988" fmla="*/ 1992117 h 6858000"/>
              <a:gd name="connsiteX13989" fmla="*/ 2270111 w 12192000"/>
              <a:gd name="connsiteY13989" fmla="*/ 1996569 h 6858000"/>
              <a:gd name="connsiteX13990" fmla="*/ 2266419 w 12192000"/>
              <a:gd name="connsiteY13990" fmla="*/ 1996164 h 6858000"/>
              <a:gd name="connsiteX13991" fmla="*/ 2270849 w 12192000"/>
              <a:gd name="connsiteY13991" fmla="*/ 2002640 h 6858000"/>
              <a:gd name="connsiteX13992" fmla="*/ 2269372 w 12192000"/>
              <a:gd name="connsiteY13992" fmla="*/ 2007901 h 6858000"/>
              <a:gd name="connsiteX13993" fmla="*/ 2267896 w 12192000"/>
              <a:gd name="connsiteY13993" fmla="*/ 2021257 h 6858000"/>
              <a:gd name="connsiteX13994" fmla="*/ 2270111 w 12192000"/>
              <a:gd name="connsiteY13994" fmla="*/ 2026518 h 6858000"/>
              <a:gd name="connsiteX13995" fmla="*/ 2268634 w 12192000"/>
              <a:gd name="connsiteY13995" fmla="*/ 2032993 h 6858000"/>
              <a:gd name="connsiteX13996" fmla="*/ 2269372 w 12192000"/>
              <a:gd name="connsiteY13996" fmla="*/ 2041897 h 6858000"/>
              <a:gd name="connsiteX13997" fmla="*/ 2267896 w 12192000"/>
              <a:gd name="connsiteY13997" fmla="*/ 2059705 h 6858000"/>
              <a:gd name="connsiteX13998" fmla="*/ 2264943 w 12192000"/>
              <a:gd name="connsiteY13998" fmla="*/ 2060109 h 6858000"/>
              <a:gd name="connsiteX13999" fmla="*/ 2253131 w 12192000"/>
              <a:gd name="connsiteY13999" fmla="*/ 2047563 h 6858000"/>
              <a:gd name="connsiteX14000" fmla="*/ 2243534 w 12192000"/>
              <a:gd name="connsiteY14000" fmla="*/ 2045944 h 6858000"/>
              <a:gd name="connsiteX14001" fmla="*/ 2237628 w 12192000"/>
              <a:gd name="connsiteY14001" fmla="*/ 2035826 h 6858000"/>
              <a:gd name="connsiteX14002" fmla="*/ 2232460 w 12192000"/>
              <a:gd name="connsiteY14002" fmla="*/ 2035422 h 6858000"/>
              <a:gd name="connsiteX14003" fmla="*/ 2230984 w 12192000"/>
              <a:gd name="connsiteY14003" fmla="*/ 2030970 h 6858000"/>
              <a:gd name="connsiteX14004" fmla="*/ 2235413 w 12192000"/>
              <a:gd name="connsiteY14004" fmla="*/ 2021257 h 6858000"/>
              <a:gd name="connsiteX14005" fmla="*/ 2228031 w 12192000"/>
              <a:gd name="connsiteY14005" fmla="*/ 2030160 h 6858000"/>
              <a:gd name="connsiteX14006" fmla="*/ 2228031 w 12192000"/>
              <a:gd name="connsiteY14006" fmla="*/ 2038255 h 6858000"/>
              <a:gd name="connsiteX14007" fmla="*/ 2235413 w 12192000"/>
              <a:gd name="connsiteY14007" fmla="*/ 2041088 h 6858000"/>
              <a:gd name="connsiteX14008" fmla="*/ 2241319 w 12192000"/>
              <a:gd name="connsiteY14008" fmla="*/ 2049587 h 6858000"/>
              <a:gd name="connsiteX14009" fmla="*/ 2252393 w 12192000"/>
              <a:gd name="connsiteY14009" fmla="*/ 2053634 h 6858000"/>
              <a:gd name="connsiteX14010" fmla="*/ 2263466 w 12192000"/>
              <a:gd name="connsiteY14010" fmla="*/ 2066180 h 6858000"/>
              <a:gd name="connsiteX14011" fmla="*/ 2270849 w 12192000"/>
              <a:gd name="connsiteY14011" fmla="*/ 2070227 h 6858000"/>
              <a:gd name="connsiteX14012" fmla="*/ 2271587 w 12192000"/>
              <a:gd name="connsiteY14012" fmla="*/ 2078321 h 6858000"/>
              <a:gd name="connsiteX14013" fmla="*/ 2269372 w 12192000"/>
              <a:gd name="connsiteY14013" fmla="*/ 2087630 h 6858000"/>
              <a:gd name="connsiteX14014" fmla="*/ 2261990 w 12192000"/>
              <a:gd name="connsiteY14014" fmla="*/ 2087225 h 6858000"/>
              <a:gd name="connsiteX14015" fmla="*/ 2258299 w 12192000"/>
              <a:gd name="connsiteY14015" fmla="*/ 2079131 h 6858000"/>
              <a:gd name="connsiteX14016" fmla="*/ 2253869 w 12192000"/>
              <a:gd name="connsiteY14016" fmla="*/ 2077107 h 6858000"/>
              <a:gd name="connsiteX14017" fmla="*/ 2258299 w 12192000"/>
              <a:gd name="connsiteY14017" fmla="*/ 2088439 h 6858000"/>
              <a:gd name="connsiteX14018" fmla="*/ 2269372 w 12192000"/>
              <a:gd name="connsiteY14018" fmla="*/ 2094915 h 6858000"/>
              <a:gd name="connsiteX14019" fmla="*/ 2271587 w 12192000"/>
              <a:gd name="connsiteY14019" fmla="*/ 2100985 h 6858000"/>
              <a:gd name="connsiteX14020" fmla="*/ 2268634 w 12192000"/>
              <a:gd name="connsiteY14020" fmla="*/ 2103818 h 6858000"/>
              <a:gd name="connsiteX14021" fmla="*/ 2267896 w 12192000"/>
              <a:gd name="connsiteY14021" fmla="*/ 2107866 h 6858000"/>
              <a:gd name="connsiteX14022" fmla="*/ 2257560 w 12192000"/>
              <a:gd name="connsiteY14022" fmla="*/ 2105842 h 6858000"/>
              <a:gd name="connsiteX14023" fmla="*/ 2270111 w 12192000"/>
              <a:gd name="connsiteY14023" fmla="*/ 2115960 h 6858000"/>
              <a:gd name="connsiteX14024" fmla="*/ 2266419 w 12192000"/>
              <a:gd name="connsiteY14024" fmla="*/ 2122031 h 6858000"/>
              <a:gd name="connsiteX14025" fmla="*/ 2259775 w 12192000"/>
              <a:gd name="connsiteY14025" fmla="*/ 2119602 h 6858000"/>
              <a:gd name="connsiteX14026" fmla="*/ 2255346 w 12192000"/>
              <a:gd name="connsiteY14026" fmla="*/ 2111508 h 6858000"/>
              <a:gd name="connsiteX14027" fmla="*/ 2242795 w 12192000"/>
              <a:gd name="connsiteY14027" fmla="*/ 2111103 h 6858000"/>
              <a:gd name="connsiteX14028" fmla="*/ 2234675 w 12192000"/>
              <a:gd name="connsiteY14028" fmla="*/ 2107461 h 6858000"/>
              <a:gd name="connsiteX14029" fmla="*/ 2241319 w 12192000"/>
              <a:gd name="connsiteY14029" fmla="*/ 2114746 h 6858000"/>
              <a:gd name="connsiteX14030" fmla="*/ 2249440 w 12192000"/>
              <a:gd name="connsiteY14030" fmla="*/ 2117579 h 6858000"/>
              <a:gd name="connsiteX14031" fmla="*/ 2255346 w 12192000"/>
              <a:gd name="connsiteY14031" fmla="*/ 2117579 h 6858000"/>
              <a:gd name="connsiteX14032" fmla="*/ 2259037 w 12192000"/>
              <a:gd name="connsiteY14032" fmla="*/ 2128911 h 6858000"/>
              <a:gd name="connsiteX14033" fmla="*/ 2267896 w 12192000"/>
              <a:gd name="connsiteY14033" fmla="*/ 2130935 h 6858000"/>
              <a:gd name="connsiteX14034" fmla="*/ 2274540 w 12192000"/>
              <a:gd name="connsiteY14034" fmla="*/ 2129315 h 6858000"/>
              <a:gd name="connsiteX14035" fmla="*/ 2279708 w 12192000"/>
              <a:gd name="connsiteY14035" fmla="*/ 2132958 h 6858000"/>
              <a:gd name="connsiteX14036" fmla="*/ 2281922 w 12192000"/>
              <a:gd name="connsiteY14036" fmla="*/ 2141457 h 6858000"/>
              <a:gd name="connsiteX14037" fmla="*/ 2278231 w 12192000"/>
              <a:gd name="connsiteY14037" fmla="*/ 2150361 h 6858000"/>
              <a:gd name="connsiteX14038" fmla="*/ 2273063 w 12192000"/>
              <a:gd name="connsiteY14038" fmla="*/ 2147932 h 6858000"/>
              <a:gd name="connsiteX14039" fmla="*/ 2272325 w 12192000"/>
              <a:gd name="connsiteY14039" fmla="*/ 2152384 h 6858000"/>
              <a:gd name="connsiteX14040" fmla="*/ 2276755 w 12192000"/>
              <a:gd name="connsiteY14040" fmla="*/ 2156431 h 6858000"/>
              <a:gd name="connsiteX14041" fmla="*/ 2278231 w 12192000"/>
              <a:gd name="connsiteY14041" fmla="*/ 2166144 h 6858000"/>
              <a:gd name="connsiteX14042" fmla="*/ 2275278 w 12192000"/>
              <a:gd name="connsiteY14042" fmla="*/ 2171001 h 6858000"/>
              <a:gd name="connsiteX14043" fmla="*/ 2268634 w 12192000"/>
              <a:gd name="connsiteY14043" fmla="*/ 2171001 h 6858000"/>
              <a:gd name="connsiteX14044" fmla="*/ 2266419 w 12192000"/>
              <a:gd name="connsiteY14044" fmla="*/ 2173429 h 6858000"/>
              <a:gd name="connsiteX14045" fmla="*/ 2253131 w 12192000"/>
              <a:gd name="connsiteY14045" fmla="*/ 2176667 h 6858000"/>
              <a:gd name="connsiteX14046" fmla="*/ 2248701 w 12192000"/>
              <a:gd name="connsiteY14046" fmla="*/ 2181119 h 6858000"/>
              <a:gd name="connsiteX14047" fmla="*/ 2242057 w 12192000"/>
              <a:gd name="connsiteY14047" fmla="*/ 2179096 h 6858000"/>
              <a:gd name="connsiteX14048" fmla="*/ 2236890 w 12192000"/>
              <a:gd name="connsiteY14048" fmla="*/ 2169382 h 6858000"/>
              <a:gd name="connsiteX14049" fmla="*/ 2233937 w 12192000"/>
              <a:gd name="connsiteY14049" fmla="*/ 2171406 h 6858000"/>
              <a:gd name="connsiteX14050" fmla="*/ 2233198 w 12192000"/>
              <a:gd name="connsiteY14050" fmla="*/ 2185166 h 6858000"/>
              <a:gd name="connsiteX14051" fmla="*/ 2231722 w 12192000"/>
              <a:gd name="connsiteY14051" fmla="*/ 2190428 h 6858000"/>
              <a:gd name="connsiteX14052" fmla="*/ 2241319 w 12192000"/>
              <a:gd name="connsiteY14052" fmla="*/ 2187999 h 6858000"/>
              <a:gd name="connsiteX14053" fmla="*/ 2261252 w 12192000"/>
              <a:gd name="connsiteY14053" fmla="*/ 2185166 h 6858000"/>
              <a:gd name="connsiteX14054" fmla="*/ 2265681 w 12192000"/>
              <a:gd name="connsiteY14054" fmla="*/ 2186785 h 6858000"/>
              <a:gd name="connsiteX14055" fmla="*/ 2267158 w 12192000"/>
              <a:gd name="connsiteY14055" fmla="*/ 2200141 h 6858000"/>
              <a:gd name="connsiteX14056" fmla="*/ 2271587 w 12192000"/>
              <a:gd name="connsiteY14056" fmla="*/ 2202164 h 6858000"/>
              <a:gd name="connsiteX14057" fmla="*/ 2272325 w 12192000"/>
              <a:gd name="connsiteY14057" fmla="*/ 2196498 h 6858000"/>
              <a:gd name="connsiteX14058" fmla="*/ 2277493 w 12192000"/>
              <a:gd name="connsiteY14058" fmla="*/ 2187190 h 6858000"/>
              <a:gd name="connsiteX14059" fmla="*/ 2280446 w 12192000"/>
              <a:gd name="connsiteY14059" fmla="*/ 2186785 h 6858000"/>
              <a:gd name="connsiteX14060" fmla="*/ 2284137 w 12192000"/>
              <a:gd name="connsiteY14060" fmla="*/ 2194475 h 6858000"/>
              <a:gd name="connsiteX14061" fmla="*/ 2281922 w 12192000"/>
              <a:gd name="connsiteY14061" fmla="*/ 2204188 h 6858000"/>
              <a:gd name="connsiteX14062" fmla="*/ 2278231 w 12192000"/>
              <a:gd name="connsiteY14062" fmla="*/ 2204593 h 6858000"/>
              <a:gd name="connsiteX14063" fmla="*/ 2267896 w 12192000"/>
              <a:gd name="connsiteY14063" fmla="*/ 2212687 h 6858000"/>
              <a:gd name="connsiteX14064" fmla="*/ 2264205 w 12192000"/>
              <a:gd name="connsiteY14064" fmla="*/ 2219567 h 6858000"/>
              <a:gd name="connsiteX14065" fmla="*/ 2259775 w 12192000"/>
              <a:gd name="connsiteY14065" fmla="*/ 2222400 h 6858000"/>
              <a:gd name="connsiteX14066" fmla="*/ 2253131 w 12192000"/>
              <a:gd name="connsiteY14066" fmla="*/ 2218757 h 6858000"/>
              <a:gd name="connsiteX14067" fmla="*/ 2246487 w 12192000"/>
              <a:gd name="connsiteY14067" fmla="*/ 2219567 h 6858000"/>
              <a:gd name="connsiteX14068" fmla="*/ 2242795 w 12192000"/>
              <a:gd name="connsiteY14068" fmla="*/ 2209449 h 6858000"/>
              <a:gd name="connsiteX14069" fmla="*/ 2241319 w 12192000"/>
              <a:gd name="connsiteY14069" fmla="*/ 2215925 h 6858000"/>
              <a:gd name="connsiteX14070" fmla="*/ 2234675 w 12192000"/>
              <a:gd name="connsiteY14070" fmla="*/ 2218757 h 6858000"/>
              <a:gd name="connsiteX14071" fmla="*/ 2228031 w 12192000"/>
              <a:gd name="connsiteY14071" fmla="*/ 2215520 h 6858000"/>
              <a:gd name="connsiteX14072" fmla="*/ 2220648 w 12192000"/>
              <a:gd name="connsiteY14072" fmla="*/ 2215115 h 6858000"/>
              <a:gd name="connsiteX14073" fmla="*/ 2226554 w 12192000"/>
              <a:gd name="connsiteY14073" fmla="*/ 2221186 h 6858000"/>
              <a:gd name="connsiteX14074" fmla="*/ 2238366 w 12192000"/>
              <a:gd name="connsiteY14074" fmla="*/ 2223209 h 6858000"/>
              <a:gd name="connsiteX14075" fmla="*/ 2241319 w 12192000"/>
              <a:gd name="connsiteY14075" fmla="*/ 2227661 h 6858000"/>
              <a:gd name="connsiteX14076" fmla="*/ 2236151 w 12192000"/>
              <a:gd name="connsiteY14076" fmla="*/ 2231709 h 6858000"/>
              <a:gd name="connsiteX14077" fmla="*/ 2238366 w 12192000"/>
              <a:gd name="connsiteY14077" fmla="*/ 2234946 h 6858000"/>
              <a:gd name="connsiteX14078" fmla="*/ 2225078 w 12192000"/>
              <a:gd name="connsiteY14078" fmla="*/ 2240612 h 6858000"/>
              <a:gd name="connsiteX14079" fmla="*/ 2216219 w 12192000"/>
              <a:gd name="connsiteY14079" fmla="*/ 2236970 h 6858000"/>
              <a:gd name="connsiteX14080" fmla="*/ 2223601 w 12192000"/>
              <a:gd name="connsiteY14080" fmla="*/ 2243850 h 6858000"/>
              <a:gd name="connsiteX14081" fmla="*/ 2236151 w 12192000"/>
              <a:gd name="connsiteY14081" fmla="*/ 2244659 h 6858000"/>
              <a:gd name="connsiteX14082" fmla="*/ 2245748 w 12192000"/>
              <a:gd name="connsiteY14082" fmla="*/ 2236970 h 6858000"/>
              <a:gd name="connsiteX14083" fmla="*/ 2247225 w 12192000"/>
              <a:gd name="connsiteY14083" fmla="*/ 2240612 h 6858000"/>
              <a:gd name="connsiteX14084" fmla="*/ 2250916 w 12192000"/>
              <a:gd name="connsiteY14084" fmla="*/ 2241826 h 6858000"/>
              <a:gd name="connsiteX14085" fmla="*/ 2242057 w 12192000"/>
              <a:gd name="connsiteY14085" fmla="*/ 2251539 h 6858000"/>
              <a:gd name="connsiteX14086" fmla="*/ 2233198 w 12192000"/>
              <a:gd name="connsiteY14086" fmla="*/ 2251944 h 6858000"/>
              <a:gd name="connsiteX14087" fmla="*/ 2232460 w 12192000"/>
              <a:gd name="connsiteY14087" fmla="*/ 2249111 h 6858000"/>
              <a:gd name="connsiteX14088" fmla="*/ 2225816 w 12192000"/>
              <a:gd name="connsiteY14088" fmla="*/ 2249921 h 6858000"/>
              <a:gd name="connsiteX14089" fmla="*/ 2222863 w 12192000"/>
              <a:gd name="connsiteY14089" fmla="*/ 2251944 h 6858000"/>
              <a:gd name="connsiteX14090" fmla="*/ 2210313 w 12192000"/>
              <a:gd name="connsiteY14090" fmla="*/ 2253158 h 6858000"/>
              <a:gd name="connsiteX14091" fmla="*/ 2187427 w 12192000"/>
              <a:gd name="connsiteY14091" fmla="*/ 2266109 h 6858000"/>
              <a:gd name="connsiteX14092" fmla="*/ 2162327 w 12192000"/>
              <a:gd name="connsiteY14092" fmla="*/ 2284726 h 6858000"/>
              <a:gd name="connsiteX14093" fmla="*/ 2154206 w 12192000"/>
              <a:gd name="connsiteY14093" fmla="*/ 2298891 h 6858000"/>
              <a:gd name="connsiteX14094" fmla="*/ 2149777 w 12192000"/>
              <a:gd name="connsiteY14094" fmla="*/ 2299700 h 6858000"/>
              <a:gd name="connsiteX14095" fmla="*/ 2144609 w 12192000"/>
              <a:gd name="connsiteY14095" fmla="*/ 2296868 h 6858000"/>
              <a:gd name="connsiteX14096" fmla="*/ 2130582 w 12192000"/>
              <a:gd name="connsiteY14096" fmla="*/ 2298486 h 6858000"/>
              <a:gd name="connsiteX14097" fmla="*/ 2120247 w 12192000"/>
              <a:gd name="connsiteY14097" fmla="*/ 2306176 h 6858000"/>
              <a:gd name="connsiteX14098" fmla="*/ 2101791 w 12192000"/>
              <a:gd name="connsiteY14098" fmla="*/ 2329245 h 6858000"/>
              <a:gd name="connsiteX14099" fmla="*/ 2101791 w 12192000"/>
              <a:gd name="connsiteY14099" fmla="*/ 2334506 h 6858000"/>
              <a:gd name="connsiteX14100" fmla="*/ 2093670 w 12192000"/>
              <a:gd name="connsiteY14100" fmla="*/ 2340981 h 6858000"/>
              <a:gd name="connsiteX14101" fmla="*/ 2089241 w 12192000"/>
              <a:gd name="connsiteY14101" fmla="*/ 2340577 h 6858000"/>
              <a:gd name="connsiteX14102" fmla="*/ 2088503 w 12192000"/>
              <a:gd name="connsiteY14102" fmla="*/ 2346243 h 6858000"/>
              <a:gd name="connsiteX14103" fmla="*/ 2079644 w 12192000"/>
              <a:gd name="connsiteY14103" fmla="*/ 2355551 h 6858000"/>
              <a:gd name="connsiteX14104" fmla="*/ 2073738 w 12192000"/>
              <a:gd name="connsiteY14104" fmla="*/ 2353123 h 6858000"/>
              <a:gd name="connsiteX14105" fmla="*/ 2068570 w 12192000"/>
              <a:gd name="connsiteY14105" fmla="*/ 2354337 h 6858000"/>
              <a:gd name="connsiteX14106" fmla="*/ 2065617 w 12192000"/>
              <a:gd name="connsiteY14106" fmla="*/ 2358789 h 6858000"/>
              <a:gd name="connsiteX14107" fmla="*/ 2055282 w 12192000"/>
              <a:gd name="connsiteY14107" fmla="*/ 2357575 h 6858000"/>
              <a:gd name="connsiteX14108" fmla="*/ 2050114 w 12192000"/>
              <a:gd name="connsiteY14108" fmla="*/ 2364455 h 6858000"/>
              <a:gd name="connsiteX14109" fmla="*/ 2035349 w 12192000"/>
              <a:gd name="connsiteY14109" fmla="*/ 2366074 h 6858000"/>
              <a:gd name="connsiteX14110" fmla="*/ 2032396 w 12192000"/>
              <a:gd name="connsiteY14110" fmla="*/ 2370930 h 6858000"/>
              <a:gd name="connsiteX14111" fmla="*/ 2022799 w 12192000"/>
              <a:gd name="connsiteY14111" fmla="*/ 2370121 h 6858000"/>
              <a:gd name="connsiteX14112" fmla="*/ 2021322 w 12192000"/>
              <a:gd name="connsiteY14112" fmla="*/ 2375787 h 6858000"/>
              <a:gd name="connsiteX14113" fmla="*/ 2009510 w 12192000"/>
              <a:gd name="connsiteY14113" fmla="*/ 2375787 h 6858000"/>
              <a:gd name="connsiteX14114" fmla="*/ 2006557 w 12192000"/>
              <a:gd name="connsiteY14114" fmla="*/ 2378215 h 6858000"/>
              <a:gd name="connsiteX14115" fmla="*/ 2010249 w 12192000"/>
              <a:gd name="connsiteY14115" fmla="*/ 2380643 h 6858000"/>
              <a:gd name="connsiteX14116" fmla="*/ 2008772 w 12192000"/>
              <a:gd name="connsiteY14116" fmla="*/ 2388333 h 6858000"/>
              <a:gd name="connsiteX14117" fmla="*/ 2002128 w 12192000"/>
              <a:gd name="connsiteY14117" fmla="*/ 2397237 h 6858000"/>
              <a:gd name="connsiteX14118" fmla="*/ 1997699 w 12192000"/>
              <a:gd name="connsiteY14118" fmla="*/ 2397641 h 6858000"/>
              <a:gd name="connsiteX14119" fmla="*/ 1993269 w 12192000"/>
              <a:gd name="connsiteY14119" fmla="*/ 2403307 h 6858000"/>
              <a:gd name="connsiteX14120" fmla="*/ 1985148 w 12192000"/>
              <a:gd name="connsiteY14120" fmla="*/ 2405331 h 6858000"/>
              <a:gd name="connsiteX14121" fmla="*/ 1976289 w 12192000"/>
              <a:gd name="connsiteY14121" fmla="*/ 2418282 h 6858000"/>
              <a:gd name="connsiteX14122" fmla="*/ 1969645 w 12192000"/>
              <a:gd name="connsiteY14122" fmla="*/ 2431637 h 6858000"/>
              <a:gd name="connsiteX14123" fmla="*/ 1969645 w 12192000"/>
              <a:gd name="connsiteY14123" fmla="*/ 2447017 h 6858000"/>
              <a:gd name="connsiteX14124" fmla="*/ 1966692 w 12192000"/>
              <a:gd name="connsiteY14124" fmla="*/ 2475751 h 6858000"/>
              <a:gd name="connsiteX14125" fmla="*/ 1968169 w 12192000"/>
              <a:gd name="connsiteY14125" fmla="*/ 2488297 h 6858000"/>
              <a:gd name="connsiteX14126" fmla="*/ 1965216 w 12192000"/>
              <a:gd name="connsiteY14126" fmla="*/ 2508533 h 6858000"/>
              <a:gd name="connsiteX14127" fmla="*/ 1971122 w 12192000"/>
              <a:gd name="connsiteY14127" fmla="*/ 2521079 h 6858000"/>
              <a:gd name="connsiteX14128" fmla="*/ 1973336 w 12192000"/>
              <a:gd name="connsiteY14128" fmla="*/ 2540910 h 6858000"/>
              <a:gd name="connsiteX14129" fmla="*/ 1977027 w 12192000"/>
              <a:gd name="connsiteY14129" fmla="*/ 2549005 h 6858000"/>
              <a:gd name="connsiteX14130" fmla="*/ 1982195 w 12192000"/>
              <a:gd name="connsiteY14130" fmla="*/ 2571264 h 6858000"/>
              <a:gd name="connsiteX14131" fmla="*/ 1988840 w 12192000"/>
              <a:gd name="connsiteY14131" fmla="*/ 2579358 h 6858000"/>
              <a:gd name="connsiteX14132" fmla="*/ 1992531 w 12192000"/>
              <a:gd name="connsiteY14132" fmla="*/ 2587452 h 6858000"/>
              <a:gd name="connsiteX14133" fmla="*/ 1988101 w 12192000"/>
              <a:gd name="connsiteY14133" fmla="*/ 2597975 h 6858000"/>
              <a:gd name="connsiteX14134" fmla="*/ 1986625 w 12192000"/>
              <a:gd name="connsiteY14134" fmla="*/ 2612140 h 6858000"/>
              <a:gd name="connsiteX14135" fmla="*/ 1990316 w 12192000"/>
              <a:gd name="connsiteY14135" fmla="*/ 2616592 h 6858000"/>
              <a:gd name="connsiteX14136" fmla="*/ 1995484 w 12192000"/>
              <a:gd name="connsiteY14136" fmla="*/ 2646136 h 6858000"/>
              <a:gd name="connsiteX14137" fmla="*/ 2005819 w 12192000"/>
              <a:gd name="connsiteY14137" fmla="*/ 2652207 h 6858000"/>
              <a:gd name="connsiteX14138" fmla="*/ 2008772 w 12192000"/>
              <a:gd name="connsiteY14138" fmla="*/ 2665562 h 6858000"/>
              <a:gd name="connsiteX14139" fmla="*/ 2002866 w 12192000"/>
              <a:gd name="connsiteY14139" fmla="*/ 2670824 h 6858000"/>
              <a:gd name="connsiteX14140" fmla="*/ 2005819 w 12192000"/>
              <a:gd name="connsiteY14140" fmla="*/ 2674061 h 6858000"/>
              <a:gd name="connsiteX14141" fmla="*/ 2003604 w 12192000"/>
              <a:gd name="connsiteY14141" fmla="*/ 2690655 h 6858000"/>
              <a:gd name="connsiteX14142" fmla="*/ 2001390 w 12192000"/>
              <a:gd name="connsiteY14142" fmla="*/ 2694702 h 6858000"/>
              <a:gd name="connsiteX14143" fmla="*/ 2002128 w 12192000"/>
              <a:gd name="connsiteY14143" fmla="*/ 2702796 h 6858000"/>
              <a:gd name="connsiteX14144" fmla="*/ 1994007 w 12192000"/>
              <a:gd name="connsiteY14144" fmla="*/ 2718985 h 6858000"/>
              <a:gd name="connsiteX14145" fmla="*/ 1989578 w 12192000"/>
              <a:gd name="connsiteY14145" fmla="*/ 2729912 h 6858000"/>
              <a:gd name="connsiteX14146" fmla="*/ 1982934 w 12192000"/>
              <a:gd name="connsiteY14146" fmla="*/ 2738411 h 6858000"/>
              <a:gd name="connsiteX14147" fmla="*/ 1981457 w 12192000"/>
              <a:gd name="connsiteY14147" fmla="*/ 2749743 h 6858000"/>
              <a:gd name="connsiteX14148" fmla="*/ 1973336 w 12192000"/>
              <a:gd name="connsiteY14148" fmla="*/ 2752576 h 6858000"/>
              <a:gd name="connsiteX14149" fmla="*/ 1964478 w 12192000"/>
              <a:gd name="connsiteY14149" fmla="*/ 2755409 h 6858000"/>
              <a:gd name="connsiteX14150" fmla="*/ 1954880 w 12192000"/>
              <a:gd name="connsiteY14150" fmla="*/ 2752981 h 6858000"/>
              <a:gd name="connsiteX14151" fmla="*/ 1950451 w 12192000"/>
              <a:gd name="connsiteY14151" fmla="*/ 2747315 h 6858000"/>
              <a:gd name="connsiteX14152" fmla="*/ 1939377 w 12192000"/>
              <a:gd name="connsiteY14152" fmla="*/ 2744886 h 6858000"/>
              <a:gd name="connsiteX14153" fmla="*/ 1945283 w 12192000"/>
              <a:gd name="connsiteY14153" fmla="*/ 2742458 h 6858000"/>
              <a:gd name="connsiteX14154" fmla="*/ 1933471 w 12192000"/>
              <a:gd name="connsiteY14154" fmla="*/ 2733554 h 6858000"/>
              <a:gd name="connsiteX14155" fmla="*/ 1934948 w 12192000"/>
              <a:gd name="connsiteY14155" fmla="*/ 2725865 h 6858000"/>
              <a:gd name="connsiteX14156" fmla="*/ 1931257 w 12192000"/>
              <a:gd name="connsiteY14156" fmla="*/ 2719389 h 6858000"/>
              <a:gd name="connsiteX14157" fmla="*/ 1922398 w 12192000"/>
              <a:gd name="connsiteY14157" fmla="*/ 2719389 h 6858000"/>
              <a:gd name="connsiteX14158" fmla="*/ 1918706 w 12192000"/>
              <a:gd name="connsiteY14158" fmla="*/ 2716152 h 6858000"/>
              <a:gd name="connsiteX14159" fmla="*/ 1919445 w 12192000"/>
              <a:gd name="connsiteY14159" fmla="*/ 2704010 h 6858000"/>
              <a:gd name="connsiteX14160" fmla="*/ 1917968 w 12192000"/>
              <a:gd name="connsiteY14160" fmla="*/ 2694702 h 6858000"/>
              <a:gd name="connsiteX14161" fmla="*/ 1905418 w 12192000"/>
              <a:gd name="connsiteY14161" fmla="*/ 2685798 h 6858000"/>
              <a:gd name="connsiteX14162" fmla="*/ 1904680 w 12192000"/>
              <a:gd name="connsiteY14162" fmla="*/ 2680537 h 6858000"/>
              <a:gd name="connsiteX14163" fmla="*/ 1909109 w 12192000"/>
              <a:gd name="connsiteY14163" fmla="*/ 2676085 h 6858000"/>
              <a:gd name="connsiteX14164" fmla="*/ 1910586 w 12192000"/>
              <a:gd name="connsiteY14164" fmla="*/ 2668395 h 6858000"/>
              <a:gd name="connsiteX14165" fmla="*/ 1917968 w 12192000"/>
              <a:gd name="connsiteY14165" fmla="*/ 2661920 h 6858000"/>
              <a:gd name="connsiteX14166" fmla="*/ 1908371 w 12192000"/>
              <a:gd name="connsiteY14166" fmla="*/ 2664348 h 6858000"/>
              <a:gd name="connsiteX14167" fmla="*/ 1904680 w 12192000"/>
              <a:gd name="connsiteY14167" fmla="*/ 2661515 h 6858000"/>
              <a:gd name="connsiteX14168" fmla="*/ 1904680 w 12192000"/>
              <a:gd name="connsiteY14168" fmla="*/ 2665562 h 6858000"/>
              <a:gd name="connsiteX14169" fmla="*/ 1901727 w 12192000"/>
              <a:gd name="connsiteY14169" fmla="*/ 2669610 h 6858000"/>
              <a:gd name="connsiteX14170" fmla="*/ 1898774 w 12192000"/>
              <a:gd name="connsiteY14170" fmla="*/ 2661111 h 6858000"/>
              <a:gd name="connsiteX14171" fmla="*/ 1895083 w 12192000"/>
              <a:gd name="connsiteY14171" fmla="*/ 2661920 h 6858000"/>
              <a:gd name="connsiteX14172" fmla="*/ 1892868 w 12192000"/>
              <a:gd name="connsiteY14172" fmla="*/ 2657468 h 6858000"/>
              <a:gd name="connsiteX14173" fmla="*/ 1886962 w 12192000"/>
              <a:gd name="connsiteY14173" fmla="*/ 2650993 h 6858000"/>
              <a:gd name="connsiteX14174" fmla="*/ 1886224 w 12192000"/>
              <a:gd name="connsiteY14174" fmla="*/ 2642089 h 6858000"/>
              <a:gd name="connsiteX14175" fmla="*/ 1883271 w 12192000"/>
              <a:gd name="connsiteY14175" fmla="*/ 2636423 h 6858000"/>
              <a:gd name="connsiteX14176" fmla="*/ 1895821 w 12192000"/>
              <a:gd name="connsiteY14176" fmla="*/ 2620234 h 6858000"/>
              <a:gd name="connsiteX14177" fmla="*/ 1895083 w 12192000"/>
              <a:gd name="connsiteY14177" fmla="*/ 2611735 h 6858000"/>
              <a:gd name="connsiteX14178" fmla="*/ 1887700 w 12192000"/>
              <a:gd name="connsiteY14178" fmla="*/ 2608902 h 6858000"/>
              <a:gd name="connsiteX14179" fmla="*/ 1884009 w 12192000"/>
              <a:gd name="connsiteY14179" fmla="*/ 2611735 h 6858000"/>
              <a:gd name="connsiteX14180" fmla="*/ 1886224 w 12192000"/>
              <a:gd name="connsiteY14180" fmla="*/ 2615782 h 6858000"/>
              <a:gd name="connsiteX14181" fmla="*/ 1880318 w 12192000"/>
              <a:gd name="connsiteY14181" fmla="*/ 2623067 h 6858000"/>
              <a:gd name="connsiteX14182" fmla="*/ 1877365 w 12192000"/>
              <a:gd name="connsiteY14182" fmla="*/ 2625496 h 6858000"/>
              <a:gd name="connsiteX14183" fmla="*/ 1871459 w 12192000"/>
              <a:gd name="connsiteY14183" fmla="*/ 2616187 h 6858000"/>
              <a:gd name="connsiteX14184" fmla="*/ 1872197 w 12192000"/>
              <a:gd name="connsiteY14184" fmla="*/ 2609307 h 6858000"/>
              <a:gd name="connsiteX14185" fmla="*/ 1881794 w 12192000"/>
              <a:gd name="connsiteY14185" fmla="*/ 2592714 h 6858000"/>
              <a:gd name="connsiteX14186" fmla="*/ 1888438 w 12192000"/>
              <a:gd name="connsiteY14186" fmla="*/ 2571264 h 6858000"/>
              <a:gd name="connsiteX14187" fmla="*/ 1889176 w 12192000"/>
              <a:gd name="connsiteY14187" fmla="*/ 2560337 h 6858000"/>
              <a:gd name="connsiteX14188" fmla="*/ 1882532 w 12192000"/>
              <a:gd name="connsiteY14188" fmla="*/ 2549005 h 6858000"/>
              <a:gd name="connsiteX14189" fmla="*/ 1875150 w 12192000"/>
              <a:gd name="connsiteY14189" fmla="*/ 2547790 h 6858000"/>
              <a:gd name="connsiteX14190" fmla="*/ 1870721 w 12192000"/>
              <a:gd name="connsiteY14190" fmla="*/ 2541315 h 6858000"/>
              <a:gd name="connsiteX14191" fmla="*/ 1871459 w 12192000"/>
              <a:gd name="connsiteY14191" fmla="*/ 2538077 h 6858000"/>
              <a:gd name="connsiteX14192" fmla="*/ 1867029 w 12192000"/>
              <a:gd name="connsiteY14192" fmla="*/ 2538077 h 6858000"/>
              <a:gd name="connsiteX14193" fmla="*/ 1859647 w 12192000"/>
              <a:gd name="connsiteY14193" fmla="*/ 2533221 h 6858000"/>
              <a:gd name="connsiteX14194" fmla="*/ 1858170 w 12192000"/>
              <a:gd name="connsiteY14194" fmla="*/ 2523508 h 6858000"/>
              <a:gd name="connsiteX14195" fmla="*/ 1855217 w 12192000"/>
              <a:gd name="connsiteY14195" fmla="*/ 2522698 h 6858000"/>
              <a:gd name="connsiteX14196" fmla="*/ 1850050 w 12192000"/>
              <a:gd name="connsiteY14196" fmla="*/ 2517842 h 6858000"/>
              <a:gd name="connsiteX14197" fmla="*/ 1844882 w 12192000"/>
              <a:gd name="connsiteY14197" fmla="*/ 2501653 h 6858000"/>
              <a:gd name="connsiteX14198" fmla="*/ 1833808 w 12192000"/>
              <a:gd name="connsiteY14198" fmla="*/ 2498011 h 6858000"/>
              <a:gd name="connsiteX14199" fmla="*/ 1827164 w 12192000"/>
              <a:gd name="connsiteY14199" fmla="*/ 2494773 h 6858000"/>
              <a:gd name="connsiteX14200" fmla="*/ 1816829 w 12192000"/>
              <a:gd name="connsiteY14200" fmla="*/ 2496392 h 6858000"/>
              <a:gd name="connsiteX14201" fmla="*/ 1810184 w 12192000"/>
              <a:gd name="connsiteY14201" fmla="*/ 2501248 h 6858000"/>
              <a:gd name="connsiteX14202" fmla="*/ 1810184 w 12192000"/>
              <a:gd name="connsiteY14202" fmla="*/ 2503272 h 6858000"/>
              <a:gd name="connsiteX14203" fmla="*/ 1808708 w 12192000"/>
              <a:gd name="connsiteY14203" fmla="*/ 2504891 h 6858000"/>
              <a:gd name="connsiteX14204" fmla="*/ 1805017 w 12192000"/>
              <a:gd name="connsiteY14204" fmla="*/ 2503272 h 6858000"/>
              <a:gd name="connsiteX14205" fmla="*/ 1791728 w 12192000"/>
              <a:gd name="connsiteY14205" fmla="*/ 2515009 h 6858000"/>
              <a:gd name="connsiteX14206" fmla="*/ 1782869 w 12192000"/>
              <a:gd name="connsiteY14206" fmla="*/ 2515818 h 6858000"/>
              <a:gd name="connsiteX14207" fmla="*/ 1768105 w 12192000"/>
              <a:gd name="connsiteY14207" fmla="*/ 2517842 h 6858000"/>
              <a:gd name="connsiteX14208" fmla="*/ 1765890 w 12192000"/>
              <a:gd name="connsiteY14208" fmla="*/ 2514604 h 6858000"/>
              <a:gd name="connsiteX14209" fmla="*/ 1767366 w 12192000"/>
              <a:gd name="connsiteY14209" fmla="*/ 2510961 h 6858000"/>
              <a:gd name="connsiteX14210" fmla="*/ 1768843 w 12192000"/>
              <a:gd name="connsiteY14210" fmla="*/ 2514199 h 6858000"/>
              <a:gd name="connsiteX14211" fmla="*/ 1771058 w 12192000"/>
              <a:gd name="connsiteY14211" fmla="*/ 2513390 h 6858000"/>
              <a:gd name="connsiteX14212" fmla="*/ 1768843 w 12192000"/>
              <a:gd name="connsiteY14212" fmla="*/ 2508938 h 6858000"/>
              <a:gd name="connsiteX14213" fmla="*/ 1763675 w 12192000"/>
              <a:gd name="connsiteY14213" fmla="*/ 2502462 h 6858000"/>
              <a:gd name="connsiteX14214" fmla="*/ 1751125 w 12192000"/>
              <a:gd name="connsiteY14214" fmla="*/ 2494773 h 6858000"/>
              <a:gd name="connsiteX14215" fmla="*/ 1753340 w 12192000"/>
              <a:gd name="connsiteY14215" fmla="*/ 2494368 h 6858000"/>
              <a:gd name="connsiteX14216" fmla="*/ 1759246 w 12192000"/>
              <a:gd name="connsiteY14216" fmla="*/ 2497201 h 6858000"/>
              <a:gd name="connsiteX14217" fmla="*/ 1761461 w 12192000"/>
              <a:gd name="connsiteY14217" fmla="*/ 2493963 h 6858000"/>
              <a:gd name="connsiteX14218" fmla="*/ 1751863 w 12192000"/>
              <a:gd name="connsiteY14218" fmla="*/ 2487893 h 6858000"/>
              <a:gd name="connsiteX14219" fmla="*/ 1750387 w 12192000"/>
              <a:gd name="connsiteY14219" fmla="*/ 2483036 h 6858000"/>
              <a:gd name="connsiteX14220" fmla="*/ 1745957 w 12192000"/>
              <a:gd name="connsiteY14220" fmla="*/ 2482631 h 6858000"/>
              <a:gd name="connsiteX14221" fmla="*/ 1744481 w 12192000"/>
              <a:gd name="connsiteY14221" fmla="*/ 2486679 h 6858000"/>
              <a:gd name="connsiteX14222" fmla="*/ 1749648 w 12192000"/>
              <a:gd name="connsiteY14222" fmla="*/ 2492749 h 6858000"/>
              <a:gd name="connsiteX14223" fmla="*/ 1741528 w 12192000"/>
              <a:gd name="connsiteY14223" fmla="*/ 2488702 h 6858000"/>
              <a:gd name="connsiteX14224" fmla="*/ 1734145 w 12192000"/>
              <a:gd name="connsiteY14224" fmla="*/ 2482631 h 6858000"/>
              <a:gd name="connsiteX14225" fmla="*/ 1721595 w 12192000"/>
              <a:gd name="connsiteY14225" fmla="*/ 2482631 h 6858000"/>
              <a:gd name="connsiteX14226" fmla="*/ 1708307 w 12192000"/>
              <a:gd name="connsiteY14226" fmla="*/ 2481013 h 6858000"/>
              <a:gd name="connsiteX14227" fmla="*/ 1710522 w 12192000"/>
              <a:gd name="connsiteY14227" fmla="*/ 2478584 h 6858000"/>
              <a:gd name="connsiteX14228" fmla="*/ 1721595 w 12192000"/>
              <a:gd name="connsiteY14228" fmla="*/ 2479394 h 6858000"/>
              <a:gd name="connsiteX14229" fmla="*/ 1727501 w 12192000"/>
              <a:gd name="connsiteY14229" fmla="*/ 2477775 h 6858000"/>
              <a:gd name="connsiteX14230" fmla="*/ 1725287 w 12192000"/>
              <a:gd name="connsiteY14230" fmla="*/ 2474942 h 6858000"/>
              <a:gd name="connsiteX14231" fmla="*/ 1714951 w 12192000"/>
              <a:gd name="connsiteY14231" fmla="*/ 2474132 h 6858000"/>
              <a:gd name="connsiteX14232" fmla="*/ 1703877 w 12192000"/>
              <a:gd name="connsiteY14232" fmla="*/ 2481417 h 6858000"/>
              <a:gd name="connsiteX14233" fmla="*/ 1699448 w 12192000"/>
              <a:gd name="connsiteY14233" fmla="*/ 2478989 h 6858000"/>
              <a:gd name="connsiteX14234" fmla="*/ 1683945 w 12192000"/>
              <a:gd name="connsiteY14234" fmla="*/ 2481013 h 6858000"/>
              <a:gd name="connsiteX14235" fmla="*/ 1678777 w 12192000"/>
              <a:gd name="connsiteY14235" fmla="*/ 2476965 h 6858000"/>
              <a:gd name="connsiteX14236" fmla="*/ 1671395 w 12192000"/>
              <a:gd name="connsiteY14236" fmla="*/ 2479798 h 6858000"/>
              <a:gd name="connsiteX14237" fmla="*/ 1657368 w 12192000"/>
              <a:gd name="connsiteY14237" fmla="*/ 2478989 h 6858000"/>
              <a:gd name="connsiteX14238" fmla="*/ 1649247 w 12192000"/>
              <a:gd name="connsiteY14238" fmla="*/ 2482227 h 6858000"/>
              <a:gd name="connsiteX14239" fmla="*/ 1639650 w 12192000"/>
              <a:gd name="connsiteY14239" fmla="*/ 2474537 h 6858000"/>
              <a:gd name="connsiteX14240" fmla="*/ 1639650 w 12192000"/>
              <a:gd name="connsiteY14240" fmla="*/ 2469276 h 6858000"/>
              <a:gd name="connsiteX14241" fmla="*/ 1641127 w 12192000"/>
              <a:gd name="connsiteY14241" fmla="*/ 2463205 h 6858000"/>
              <a:gd name="connsiteX14242" fmla="*/ 1634482 w 12192000"/>
              <a:gd name="connsiteY14242" fmla="*/ 2462396 h 6858000"/>
              <a:gd name="connsiteX14243" fmla="*/ 1630791 w 12192000"/>
              <a:gd name="connsiteY14243" fmla="*/ 2470085 h 6858000"/>
              <a:gd name="connsiteX14244" fmla="*/ 1625623 w 12192000"/>
              <a:gd name="connsiteY14244" fmla="*/ 2477370 h 6858000"/>
              <a:gd name="connsiteX14245" fmla="*/ 1618241 w 12192000"/>
              <a:gd name="connsiteY14245" fmla="*/ 2476156 h 6858000"/>
              <a:gd name="connsiteX14246" fmla="*/ 1612335 w 12192000"/>
              <a:gd name="connsiteY14246" fmla="*/ 2478180 h 6858000"/>
              <a:gd name="connsiteX14247" fmla="*/ 1601262 w 12192000"/>
              <a:gd name="connsiteY14247" fmla="*/ 2476561 h 6858000"/>
              <a:gd name="connsiteX14248" fmla="*/ 1571732 w 12192000"/>
              <a:gd name="connsiteY14248" fmla="*/ 2481417 h 6858000"/>
              <a:gd name="connsiteX14249" fmla="*/ 1563611 w 12192000"/>
              <a:gd name="connsiteY14249" fmla="*/ 2488297 h 6858000"/>
              <a:gd name="connsiteX14250" fmla="*/ 1547370 w 12192000"/>
              <a:gd name="connsiteY14250" fmla="*/ 2494368 h 6858000"/>
              <a:gd name="connsiteX14251" fmla="*/ 1538511 w 12192000"/>
              <a:gd name="connsiteY14251" fmla="*/ 2502867 h 6858000"/>
              <a:gd name="connsiteX14252" fmla="*/ 1538511 w 12192000"/>
              <a:gd name="connsiteY14252" fmla="*/ 2509343 h 6858000"/>
              <a:gd name="connsiteX14253" fmla="*/ 1544417 w 12192000"/>
              <a:gd name="connsiteY14253" fmla="*/ 2506914 h 6858000"/>
              <a:gd name="connsiteX14254" fmla="*/ 1550323 w 12192000"/>
              <a:gd name="connsiteY14254" fmla="*/ 2501653 h 6858000"/>
              <a:gd name="connsiteX14255" fmla="*/ 1553275 w 12192000"/>
              <a:gd name="connsiteY14255" fmla="*/ 2502462 h 6858000"/>
              <a:gd name="connsiteX14256" fmla="*/ 1556967 w 12192000"/>
              <a:gd name="connsiteY14256" fmla="*/ 2506914 h 6858000"/>
              <a:gd name="connsiteX14257" fmla="*/ 1565826 w 12192000"/>
              <a:gd name="connsiteY14257" fmla="*/ 2510152 h 6858000"/>
              <a:gd name="connsiteX14258" fmla="*/ 1562873 w 12192000"/>
              <a:gd name="connsiteY14258" fmla="*/ 2513390 h 6858000"/>
              <a:gd name="connsiteX14259" fmla="*/ 1546632 w 12192000"/>
              <a:gd name="connsiteY14259" fmla="*/ 2519056 h 6858000"/>
              <a:gd name="connsiteX14260" fmla="*/ 1547370 w 12192000"/>
              <a:gd name="connsiteY14260" fmla="*/ 2526745 h 6858000"/>
              <a:gd name="connsiteX14261" fmla="*/ 1550323 w 12192000"/>
              <a:gd name="connsiteY14261" fmla="*/ 2533625 h 6858000"/>
              <a:gd name="connsiteX14262" fmla="*/ 1565826 w 12192000"/>
              <a:gd name="connsiteY14262" fmla="*/ 2538482 h 6858000"/>
              <a:gd name="connsiteX14263" fmla="*/ 1577638 w 12192000"/>
              <a:gd name="connsiteY14263" fmla="*/ 2546981 h 6858000"/>
              <a:gd name="connsiteX14264" fmla="*/ 1576900 w 12192000"/>
              <a:gd name="connsiteY14264" fmla="*/ 2549814 h 6858000"/>
              <a:gd name="connsiteX14265" fmla="*/ 1569517 w 12192000"/>
              <a:gd name="connsiteY14265" fmla="*/ 2551838 h 6858000"/>
              <a:gd name="connsiteX14266" fmla="*/ 1566564 w 12192000"/>
              <a:gd name="connsiteY14266" fmla="*/ 2557504 h 6858000"/>
              <a:gd name="connsiteX14267" fmla="*/ 1565826 w 12192000"/>
              <a:gd name="connsiteY14267" fmla="*/ 2548600 h 6858000"/>
              <a:gd name="connsiteX14268" fmla="*/ 1560658 w 12192000"/>
              <a:gd name="connsiteY14268" fmla="*/ 2545362 h 6858000"/>
              <a:gd name="connsiteX14269" fmla="*/ 1554752 w 12192000"/>
              <a:gd name="connsiteY14269" fmla="*/ 2546172 h 6858000"/>
              <a:gd name="connsiteX14270" fmla="*/ 1550323 w 12192000"/>
              <a:gd name="connsiteY14270" fmla="*/ 2539696 h 6858000"/>
              <a:gd name="connsiteX14271" fmla="*/ 1542940 w 12192000"/>
              <a:gd name="connsiteY14271" fmla="*/ 2537268 h 6858000"/>
              <a:gd name="connsiteX14272" fmla="*/ 1535558 w 12192000"/>
              <a:gd name="connsiteY14272" fmla="*/ 2527150 h 6858000"/>
              <a:gd name="connsiteX14273" fmla="*/ 1526699 w 12192000"/>
              <a:gd name="connsiteY14273" fmla="*/ 2527959 h 6858000"/>
              <a:gd name="connsiteX14274" fmla="*/ 1531128 w 12192000"/>
              <a:gd name="connsiteY14274" fmla="*/ 2535649 h 6858000"/>
              <a:gd name="connsiteX14275" fmla="*/ 1530390 w 12192000"/>
              <a:gd name="connsiteY14275" fmla="*/ 2546981 h 6858000"/>
              <a:gd name="connsiteX14276" fmla="*/ 1523008 w 12192000"/>
              <a:gd name="connsiteY14276" fmla="*/ 2550623 h 6858000"/>
              <a:gd name="connsiteX14277" fmla="*/ 1519316 w 12192000"/>
              <a:gd name="connsiteY14277" fmla="*/ 2544957 h 6858000"/>
              <a:gd name="connsiteX14278" fmla="*/ 1511196 w 12192000"/>
              <a:gd name="connsiteY14278" fmla="*/ 2539291 h 6858000"/>
              <a:gd name="connsiteX14279" fmla="*/ 1503813 w 12192000"/>
              <a:gd name="connsiteY14279" fmla="*/ 2544553 h 6858000"/>
              <a:gd name="connsiteX14280" fmla="*/ 1498646 w 12192000"/>
              <a:gd name="connsiteY14280" fmla="*/ 2549814 h 6858000"/>
              <a:gd name="connsiteX14281" fmla="*/ 1486096 w 12192000"/>
              <a:gd name="connsiteY14281" fmla="*/ 2546172 h 6858000"/>
              <a:gd name="connsiteX14282" fmla="*/ 1479451 w 12192000"/>
              <a:gd name="connsiteY14282" fmla="*/ 2542529 h 6858000"/>
              <a:gd name="connsiteX14283" fmla="*/ 1471331 w 12192000"/>
              <a:gd name="connsiteY14283" fmla="*/ 2543743 h 6858000"/>
              <a:gd name="connsiteX14284" fmla="*/ 1466163 w 12192000"/>
              <a:gd name="connsiteY14284" fmla="*/ 2541720 h 6858000"/>
              <a:gd name="connsiteX14285" fmla="*/ 1469854 w 12192000"/>
              <a:gd name="connsiteY14285" fmla="*/ 2536863 h 6858000"/>
              <a:gd name="connsiteX14286" fmla="*/ 1476498 w 12192000"/>
              <a:gd name="connsiteY14286" fmla="*/ 2532007 h 6858000"/>
              <a:gd name="connsiteX14287" fmla="*/ 1472807 w 12192000"/>
              <a:gd name="connsiteY14287" fmla="*/ 2527150 h 6858000"/>
              <a:gd name="connsiteX14288" fmla="*/ 1463210 w 12192000"/>
              <a:gd name="connsiteY14288" fmla="*/ 2527959 h 6858000"/>
              <a:gd name="connsiteX14289" fmla="*/ 1460257 w 12192000"/>
              <a:gd name="connsiteY14289" fmla="*/ 2524722 h 6858000"/>
              <a:gd name="connsiteX14290" fmla="*/ 1460257 w 12192000"/>
              <a:gd name="connsiteY14290" fmla="*/ 2517842 h 6858000"/>
              <a:gd name="connsiteX14291" fmla="*/ 1456566 w 12192000"/>
              <a:gd name="connsiteY14291" fmla="*/ 2514604 h 6858000"/>
              <a:gd name="connsiteX14292" fmla="*/ 1449922 w 12192000"/>
              <a:gd name="connsiteY14292" fmla="*/ 2516627 h 6858000"/>
              <a:gd name="connsiteX14293" fmla="*/ 1444754 w 12192000"/>
              <a:gd name="connsiteY14293" fmla="*/ 2515009 h 6858000"/>
              <a:gd name="connsiteX14294" fmla="*/ 1448445 w 12192000"/>
              <a:gd name="connsiteY14294" fmla="*/ 2509747 h 6858000"/>
              <a:gd name="connsiteX14295" fmla="*/ 1442539 w 12192000"/>
              <a:gd name="connsiteY14295" fmla="*/ 2507724 h 6858000"/>
              <a:gd name="connsiteX14296" fmla="*/ 1432942 w 12192000"/>
              <a:gd name="connsiteY14296" fmla="*/ 2510961 h 6858000"/>
              <a:gd name="connsiteX14297" fmla="*/ 1432204 w 12192000"/>
              <a:gd name="connsiteY14297" fmla="*/ 2515818 h 6858000"/>
              <a:gd name="connsiteX14298" fmla="*/ 1433680 w 12192000"/>
              <a:gd name="connsiteY14298" fmla="*/ 2521484 h 6858000"/>
              <a:gd name="connsiteX14299" fmla="*/ 1424821 w 12192000"/>
              <a:gd name="connsiteY14299" fmla="*/ 2522698 h 6858000"/>
              <a:gd name="connsiteX14300" fmla="*/ 1396030 w 12192000"/>
              <a:gd name="connsiteY14300" fmla="*/ 2519865 h 6858000"/>
              <a:gd name="connsiteX14301" fmla="*/ 1392339 w 12192000"/>
              <a:gd name="connsiteY14301" fmla="*/ 2515818 h 6858000"/>
              <a:gd name="connsiteX14302" fmla="*/ 1368715 w 12192000"/>
              <a:gd name="connsiteY14302" fmla="*/ 2510152 h 6858000"/>
              <a:gd name="connsiteX14303" fmla="*/ 1356165 w 12192000"/>
              <a:gd name="connsiteY14303" fmla="*/ 2510152 h 6858000"/>
              <a:gd name="connsiteX14304" fmla="*/ 1339185 w 12192000"/>
              <a:gd name="connsiteY14304" fmla="*/ 2513794 h 6858000"/>
              <a:gd name="connsiteX14305" fmla="*/ 1332541 w 12192000"/>
              <a:gd name="connsiteY14305" fmla="*/ 2517842 h 6858000"/>
              <a:gd name="connsiteX14306" fmla="*/ 1325158 w 12192000"/>
              <a:gd name="connsiteY14306" fmla="*/ 2518651 h 6858000"/>
              <a:gd name="connsiteX14307" fmla="*/ 1317038 w 12192000"/>
              <a:gd name="connsiteY14307" fmla="*/ 2529578 h 6858000"/>
              <a:gd name="connsiteX14308" fmla="*/ 1305964 w 12192000"/>
              <a:gd name="connsiteY14308" fmla="*/ 2530792 h 6858000"/>
              <a:gd name="connsiteX14309" fmla="*/ 1307440 w 12192000"/>
              <a:gd name="connsiteY14309" fmla="*/ 2522698 h 6858000"/>
              <a:gd name="connsiteX14310" fmla="*/ 1305226 w 12192000"/>
              <a:gd name="connsiteY14310" fmla="*/ 2515818 h 6858000"/>
              <a:gd name="connsiteX14311" fmla="*/ 1311132 w 12192000"/>
              <a:gd name="connsiteY14311" fmla="*/ 2508533 h 6858000"/>
              <a:gd name="connsiteX14312" fmla="*/ 1307440 w 12192000"/>
              <a:gd name="connsiteY14312" fmla="*/ 2498820 h 6858000"/>
              <a:gd name="connsiteX14313" fmla="*/ 1306702 w 12192000"/>
              <a:gd name="connsiteY14313" fmla="*/ 2504486 h 6858000"/>
              <a:gd name="connsiteX14314" fmla="*/ 1297105 w 12192000"/>
              <a:gd name="connsiteY14314" fmla="*/ 2512176 h 6858000"/>
              <a:gd name="connsiteX14315" fmla="*/ 1291937 w 12192000"/>
              <a:gd name="connsiteY14315" fmla="*/ 2512176 h 6858000"/>
              <a:gd name="connsiteX14316" fmla="*/ 1286031 w 12192000"/>
              <a:gd name="connsiteY14316" fmla="*/ 2505295 h 6858000"/>
              <a:gd name="connsiteX14317" fmla="*/ 1291937 w 12192000"/>
              <a:gd name="connsiteY14317" fmla="*/ 2519056 h 6858000"/>
              <a:gd name="connsiteX14318" fmla="*/ 1291937 w 12192000"/>
              <a:gd name="connsiteY14318" fmla="*/ 2528364 h 6858000"/>
              <a:gd name="connsiteX14319" fmla="*/ 1294152 w 12192000"/>
              <a:gd name="connsiteY14319" fmla="*/ 2537268 h 6858000"/>
              <a:gd name="connsiteX14320" fmla="*/ 1287508 w 12192000"/>
              <a:gd name="connsiteY14320" fmla="*/ 2542529 h 6858000"/>
              <a:gd name="connsiteX14321" fmla="*/ 1280864 w 12192000"/>
              <a:gd name="connsiteY14321" fmla="*/ 2542529 h 6858000"/>
              <a:gd name="connsiteX14322" fmla="*/ 1265361 w 12192000"/>
              <a:gd name="connsiteY14322" fmla="*/ 2555885 h 6858000"/>
              <a:gd name="connsiteX14323" fmla="*/ 1243951 w 12192000"/>
              <a:gd name="connsiteY14323" fmla="*/ 2565193 h 6858000"/>
              <a:gd name="connsiteX14324" fmla="*/ 1237307 w 12192000"/>
              <a:gd name="connsiteY14324" fmla="*/ 2564788 h 6858000"/>
              <a:gd name="connsiteX14325" fmla="*/ 1228448 w 12192000"/>
              <a:gd name="connsiteY14325" fmla="*/ 2572073 h 6858000"/>
              <a:gd name="connsiteX14326" fmla="*/ 1221066 w 12192000"/>
              <a:gd name="connsiteY14326" fmla="*/ 2572883 h 6858000"/>
              <a:gd name="connsiteX14327" fmla="*/ 1229925 w 12192000"/>
              <a:gd name="connsiteY14327" fmla="*/ 2566003 h 6858000"/>
              <a:gd name="connsiteX14328" fmla="*/ 1222543 w 12192000"/>
              <a:gd name="connsiteY14328" fmla="*/ 2561146 h 6858000"/>
              <a:gd name="connsiteX14329" fmla="*/ 1218113 w 12192000"/>
              <a:gd name="connsiteY14329" fmla="*/ 2563170 h 6858000"/>
              <a:gd name="connsiteX14330" fmla="*/ 1214422 w 12192000"/>
              <a:gd name="connsiteY14330" fmla="*/ 2561146 h 6858000"/>
              <a:gd name="connsiteX14331" fmla="*/ 1204825 w 12192000"/>
              <a:gd name="connsiteY14331" fmla="*/ 2566003 h 6858000"/>
              <a:gd name="connsiteX14332" fmla="*/ 1209992 w 12192000"/>
              <a:gd name="connsiteY14332" fmla="*/ 2570454 h 6858000"/>
              <a:gd name="connsiteX14333" fmla="*/ 1199657 w 12192000"/>
              <a:gd name="connsiteY14333" fmla="*/ 2574097 h 6858000"/>
              <a:gd name="connsiteX14334" fmla="*/ 1194489 w 12192000"/>
              <a:gd name="connsiteY14334" fmla="*/ 2570454 h 6858000"/>
              <a:gd name="connsiteX14335" fmla="*/ 1195227 w 12192000"/>
              <a:gd name="connsiteY14335" fmla="*/ 2581786 h 6858000"/>
              <a:gd name="connsiteX14336" fmla="*/ 1186369 w 12192000"/>
              <a:gd name="connsiteY14336" fmla="*/ 2585834 h 6858000"/>
              <a:gd name="connsiteX14337" fmla="*/ 1181201 w 12192000"/>
              <a:gd name="connsiteY14337" fmla="*/ 2583001 h 6858000"/>
              <a:gd name="connsiteX14338" fmla="*/ 1172342 w 12192000"/>
              <a:gd name="connsiteY14338" fmla="*/ 2593118 h 6858000"/>
              <a:gd name="connsiteX14339" fmla="*/ 1178248 w 12192000"/>
              <a:gd name="connsiteY14339" fmla="*/ 2599189 h 6858000"/>
              <a:gd name="connsiteX14340" fmla="*/ 1167912 w 12192000"/>
              <a:gd name="connsiteY14340" fmla="*/ 2606474 h 6858000"/>
              <a:gd name="connsiteX14341" fmla="*/ 1160530 w 12192000"/>
              <a:gd name="connsiteY14341" fmla="*/ 2609307 h 6858000"/>
              <a:gd name="connsiteX14342" fmla="*/ 1164221 w 12192000"/>
              <a:gd name="connsiteY14342" fmla="*/ 2626710 h 6858000"/>
              <a:gd name="connsiteX14343" fmla="*/ 1156839 w 12192000"/>
              <a:gd name="connsiteY14343" fmla="*/ 2636018 h 6858000"/>
              <a:gd name="connsiteX14344" fmla="*/ 1153148 w 12192000"/>
              <a:gd name="connsiteY14344" fmla="*/ 2648969 h 6858000"/>
              <a:gd name="connsiteX14345" fmla="*/ 1147241 w 12192000"/>
              <a:gd name="connsiteY14345" fmla="*/ 2660301 h 6858000"/>
              <a:gd name="connsiteX14346" fmla="*/ 1151671 w 12192000"/>
              <a:gd name="connsiteY14346" fmla="*/ 2667181 h 6858000"/>
              <a:gd name="connsiteX14347" fmla="*/ 1150195 w 12192000"/>
              <a:gd name="connsiteY14347" fmla="*/ 2687012 h 6858000"/>
              <a:gd name="connsiteX14348" fmla="*/ 1153148 w 12192000"/>
              <a:gd name="connsiteY14348" fmla="*/ 2693488 h 6858000"/>
              <a:gd name="connsiteX14349" fmla="*/ 1149456 w 12192000"/>
              <a:gd name="connsiteY14349" fmla="*/ 2703606 h 6858000"/>
              <a:gd name="connsiteX14350" fmla="*/ 1144289 w 12192000"/>
              <a:gd name="connsiteY14350" fmla="*/ 2716961 h 6858000"/>
              <a:gd name="connsiteX14351" fmla="*/ 1142074 w 12192000"/>
              <a:gd name="connsiteY14351" fmla="*/ 2723437 h 6858000"/>
              <a:gd name="connsiteX14352" fmla="*/ 1150933 w 12192000"/>
              <a:gd name="connsiteY14352" fmla="*/ 2718175 h 6858000"/>
              <a:gd name="connsiteX14353" fmla="*/ 1153886 w 12192000"/>
              <a:gd name="connsiteY14353" fmla="*/ 2705224 h 6858000"/>
              <a:gd name="connsiteX14354" fmla="*/ 1160530 w 12192000"/>
              <a:gd name="connsiteY14354" fmla="*/ 2699963 h 6858000"/>
              <a:gd name="connsiteX14355" fmla="*/ 1159054 w 12192000"/>
              <a:gd name="connsiteY14355" fmla="*/ 2704415 h 6858000"/>
              <a:gd name="connsiteX14356" fmla="*/ 1157577 w 12192000"/>
              <a:gd name="connsiteY14356" fmla="*/ 2716556 h 6858000"/>
              <a:gd name="connsiteX14357" fmla="*/ 1153886 w 12192000"/>
              <a:gd name="connsiteY14357" fmla="*/ 2720199 h 6858000"/>
              <a:gd name="connsiteX14358" fmla="*/ 1150933 w 12192000"/>
              <a:gd name="connsiteY14358" fmla="*/ 2730721 h 6858000"/>
              <a:gd name="connsiteX14359" fmla="*/ 1143550 w 12192000"/>
              <a:gd name="connsiteY14359" fmla="*/ 2740435 h 6858000"/>
              <a:gd name="connsiteX14360" fmla="*/ 1142074 w 12192000"/>
              <a:gd name="connsiteY14360" fmla="*/ 2748529 h 6858000"/>
              <a:gd name="connsiteX14361" fmla="*/ 1136168 w 12192000"/>
              <a:gd name="connsiteY14361" fmla="*/ 2748934 h 6858000"/>
              <a:gd name="connsiteX14362" fmla="*/ 1137644 w 12192000"/>
              <a:gd name="connsiteY14362" fmla="*/ 2744482 h 6858000"/>
              <a:gd name="connsiteX14363" fmla="*/ 1139121 w 12192000"/>
              <a:gd name="connsiteY14363" fmla="*/ 2736387 h 6858000"/>
              <a:gd name="connsiteX14364" fmla="*/ 1131000 w 12192000"/>
              <a:gd name="connsiteY14364" fmla="*/ 2735578 h 6858000"/>
              <a:gd name="connsiteX14365" fmla="*/ 1131000 w 12192000"/>
              <a:gd name="connsiteY14365" fmla="*/ 2748529 h 6858000"/>
              <a:gd name="connsiteX14366" fmla="*/ 1124356 w 12192000"/>
              <a:gd name="connsiteY14366" fmla="*/ 2755409 h 6858000"/>
              <a:gd name="connsiteX14367" fmla="*/ 1131000 w 12192000"/>
              <a:gd name="connsiteY14367" fmla="*/ 2759861 h 6858000"/>
              <a:gd name="connsiteX14368" fmla="*/ 1128785 w 12192000"/>
              <a:gd name="connsiteY14368" fmla="*/ 2764313 h 6858000"/>
              <a:gd name="connsiteX14369" fmla="*/ 1125833 w 12192000"/>
              <a:gd name="connsiteY14369" fmla="*/ 2777264 h 6858000"/>
              <a:gd name="connsiteX14370" fmla="*/ 1120665 w 12192000"/>
              <a:gd name="connsiteY14370" fmla="*/ 2781715 h 6858000"/>
              <a:gd name="connsiteX14371" fmla="*/ 1120665 w 12192000"/>
              <a:gd name="connsiteY14371" fmla="*/ 2792643 h 6858000"/>
              <a:gd name="connsiteX14372" fmla="*/ 1123618 w 12192000"/>
              <a:gd name="connsiteY14372" fmla="*/ 2796690 h 6858000"/>
              <a:gd name="connsiteX14373" fmla="*/ 1119926 w 12192000"/>
              <a:gd name="connsiteY14373" fmla="*/ 2803165 h 6858000"/>
              <a:gd name="connsiteX14374" fmla="*/ 1120665 w 12192000"/>
              <a:gd name="connsiteY14374" fmla="*/ 2809641 h 6858000"/>
              <a:gd name="connsiteX14375" fmla="*/ 1115497 w 12192000"/>
              <a:gd name="connsiteY14375" fmla="*/ 2832709 h 6858000"/>
              <a:gd name="connsiteX14376" fmla="*/ 1118450 w 12192000"/>
              <a:gd name="connsiteY14376" fmla="*/ 2846874 h 6858000"/>
              <a:gd name="connsiteX14377" fmla="*/ 1115497 w 12192000"/>
              <a:gd name="connsiteY14377" fmla="*/ 2868729 h 6858000"/>
              <a:gd name="connsiteX14378" fmla="*/ 1107376 w 12192000"/>
              <a:gd name="connsiteY14378" fmla="*/ 2878442 h 6858000"/>
              <a:gd name="connsiteX14379" fmla="*/ 1110329 w 12192000"/>
              <a:gd name="connsiteY14379" fmla="*/ 2885727 h 6858000"/>
              <a:gd name="connsiteX14380" fmla="*/ 1113282 w 12192000"/>
              <a:gd name="connsiteY14380" fmla="*/ 2903130 h 6858000"/>
              <a:gd name="connsiteX14381" fmla="*/ 1111806 w 12192000"/>
              <a:gd name="connsiteY14381" fmla="*/ 2912843 h 6858000"/>
              <a:gd name="connsiteX14382" fmla="*/ 1125094 w 12192000"/>
              <a:gd name="connsiteY14382" fmla="*/ 2931865 h 6858000"/>
              <a:gd name="connsiteX14383" fmla="*/ 1125094 w 12192000"/>
              <a:gd name="connsiteY14383" fmla="*/ 2945625 h 6858000"/>
              <a:gd name="connsiteX14384" fmla="*/ 1122141 w 12192000"/>
              <a:gd name="connsiteY14384" fmla="*/ 2948053 h 6858000"/>
              <a:gd name="connsiteX14385" fmla="*/ 1120665 w 12192000"/>
              <a:gd name="connsiteY14385" fmla="*/ 2931865 h 6858000"/>
              <a:gd name="connsiteX14386" fmla="*/ 1109591 w 12192000"/>
              <a:gd name="connsiteY14386" fmla="*/ 2918509 h 6858000"/>
              <a:gd name="connsiteX14387" fmla="*/ 1108115 w 12192000"/>
              <a:gd name="connsiteY14387" fmla="*/ 2928627 h 6858000"/>
              <a:gd name="connsiteX14388" fmla="*/ 1115497 w 12192000"/>
              <a:gd name="connsiteY14388" fmla="*/ 2934698 h 6858000"/>
              <a:gd name="connsiteX14389" fmla="*/ 1121403 w 12192000"/>
              <a:gd name="connsiteY14389" fmla="*/ 2953719 h 6858000"/>
              <a:gd name="connsiteX14390" fmla="*/ 1123618 w 12192000"/>
              <a:gd name="connsiteY14390" fmla="*/ 2960195 h 6858000"/>
              <a:gd name="connsiteX14391" fmla="*/ 1119926 w 12192000"/>
              <a:gd name="connsiteY14391" fmla="*/ 2966265 h 6858000"/>
              <a:gd name="connsiteX14392" fmla="*/ 1125833 w 12192000"/>
              <a:gd name="connsiteY14392" fmla="*/ 2974360 h 6858000"/>
              <a:gd name="connsiteX14393" fmla="*/ 1128047 w 12192000"/>
              <a:gd name="connsiteY14393" fmla="*/ 2983263 h 6858000"/>
              <a:gd name="connsiteX14394" fmla="*/ 1155362 w 12192000"/>
              <a:gd name="connsiteY14394" fmla="*/ 3010379 h 6858000"/>
              <a:gd name="connsiteX14395" fmla="*/ 1159792 w 12192000"/>
              <a:gd name="connsiteY14395" fmla="*/ 3020497 h 6858000"/>
              <a:gd name="connsiteX14396" fmla="*/ 1169389 w 12192000"/>
              <a:gd name="connsiteY14396" fmla="*/ 3033043 h 6858000"/>
              <a:gd name="connsiteX14397" fmla="*/ 1168651 w 12192000"/>
              <a:gd name="connsiteY14397" fmla="*/ 3039923 h 6858000"/>
              <a:gd name="connsiteX14398" fmla="*/ 1170865 w 12192000"/>
              <a:gd name="connsiteY14398" fmla="*/ 3047613 h 6858000"/>
              <a:gd name="connsiteX14399" fmla="*/ 1191536 w 12192000"/>
              <a:gd name="connsiteY14399" fmla="*/ 3070277 h 6858000"/>
              <a:gd name="connsiteX14400" fmla="*/ 1198180 w 12192000"/>
              <a:gd name="connsiteY14400" fmla="*/ 3076752 h 6858000"/>
              <a:gd name="connsiteX14401" fmla="*/ 1203348 w 12192000"/>
              <a:gd name="connsiteY14401" fmla="*/ 3075538 h 6858000"/>
              <a:gd name="connsiteX14402" fmla="*/ 1216637 w 12192000"/>
              <a:gd name="connsiteY14402" fmla="*/ 3075943 h 6858000"/>
              <a:gd name="connsiteX14403" fmla="*/ 1220328 w 12192000"/>
              <a:gd name="connsiteY14403" fmla="*/ 3079585 h 6858000"/>
              <a:gd name="connsiteX14404" fmla="*/ 1234354 w 12192000"/>
              <a:gd name="connsiteY14404" fmla="*/ 3085251 h 6858000"/>
              <a:gd name="connsiteX14405" fmla="*/ 1246166 w 12192000"/>
              <a:gd name="connsiteY14405" fmla="*/ 3099416 h 6858000"/>
              <a:gd name="connsiteX14406" fmla="*/ 1249858 w 12192000"/>
              <a:gd name="connsiteY14406" fmla="*/ 3111153 h 6858000"/>
              <a:gd name="connsiteX14407" fmla="*/ 1261669 w 12192000"/>
              <a:gd name="connsiteY14407" fmla="*/ 3105892 h 6858000"/>
              <a:gd name="connsiteX14408" fmla="*/ 1278649 w 12192000"/>
              <a:gd name="connsiteY14408" fmla="*/ 3102654 h 6858000"/>
              <a:gd name="connsiteX14409" fmla="*/ 1283078 w 12192000"/>
              <a:gd name="connsiteY14409" fmla="*/ 3107511 h 6858000"/>
              <a:gd name="connsiteX14410" fmla="*/ 1288246 w 12192000"/>
              <a:gd name="connsiteY14410" fmla="*/ 3107511 h 6858000"/>
              <a:gd name="connsiteX14411" fmla="*/ 1309655 w 12192000"/>
              <a:gd name="connsiteY14411" fmla="*/ 3096583 h 6858000"/>
              <a:gd name="connsiteX14412" fmla="*/ 1311870 w 12192000"/>
              <a:gd name="connsiteY14412" fmla="*/ 3092536 h 6858000"/>
              <a:gd name="connsiteX14413" fmla="*/ 1329588 w 12192000"/>
              <a:gd name="connsiteY14413" fmla="*/ 3091322 h 6858000"/>
              <a:gd name="connsiteX14414" fmla="*/ 1341400 w 12192000"/>
              <a:gd name="connsiteY14414" fmla="*/ 3090917 h 6858000"/>
              <a:gd name="connsiteX14415" fmla="*/ 1350258 w 12192000"/>
              <a:gd name="connsiteY14415" fmla="*/ 3084037 h 6858000"/>
              <a:gd name="connsiteX14416" fmla="*/ 1363547 w 12192000"/>
              <a:gd name="connsiteY14416" fmla="*/ 3083632 h 6858000"/>
              <a:gd name="connsiteX14417" fmla="*/ 1374621 w 12192000"/>
              <a:gd name="connsiteY14417" fmla="*/ 3086465 h 6858000"/>
              <a:gd name="connsiteX14418" fmla="*/ 1378312 w 12192000"/>
              <a:gd name="connsiteY14418" fmla="*/ 3081204 h 6858000"/>
              <a:gd name="connsiteX14419" fmla="*/ 1392339 w 12192000"/>
              <a:gd name="connsiteY14419" fmla="*/ 3084847 h 6858000"/>
              <a:gd name="connsiteX14420" fmla="*/ 1382741 w 12192000"/>
              <a:gd name="connsiteY14420" fmla="*/ 3089703 h 6858000"/>
              <a:gd name="connsiteX14421" fmla="*/ 1380527 w 12192000"/>
              <a:gd name="connsiteY14421" fmla="*/ 3094964 h 6858000"/>
              <a:gd name="connsiteX14422" fmla="*/ 1391600 w 12192000"/>
              <a:gd name="connsiteY14422" fmla="*/ 3099821 h 6858000"/>
              <a:gd name="connsiteX14423" fmla="*/ 1397506 w 12192000"/>
              <a:gd name="connsiteY14423" fmla="*/ 3105082 h 6858000"/>
              <a:gd name="connsiteX14424" fmla="*/ 1399721 w 12192000"/>
              <a:gd name="connsiteY14424" fmla="*/ 3100226 h 6858000"/>
              <a:gd name="connsiteX14425" fmla="*/ 1405627 w 12192000"/>
              <a:gd name="connsiteY14425" fmla="*/ 3099821 h 6858000"/>
              <a:gd name="connsiteX14426" fmla="*/ 1415224 w 12192000"/>
              <a:gd name="connsiteY14426" fmla="*/ 3089298 h 6858000"/>
              <a:gd name="connsiteX14427" fmla="*/ 1415224 w 12192000"/>
              <a:gd name="connsiteY14427" fmla="*/ 3075943 h 6858000"/>
              <a:gd name="connsiteX14428" fmla="*/ 1418177 w 12192000"/>
              <a:gd name="connsiteY14428" fmla="*/ 3067849 h 6858000"/>
              <a:gd name="connsiteX14429" fmla="*/ 1408580 w 12192000"/>
              <a:gd name="connsiteY14429" fmla="*/ 3073919 h 6858000"/>
              <a:gd name="connsiteX14430" fmla="*/ 1406365 w 12192000"/>
              <a:gd name="connsiteY14430" fmla="*/ 3072300 h 6858000"/>
              <a:gd name="connsiteX14431" fmla="*/ 1428513 w 12192000"/>
              <a:gd name="connsiteY14431" fmla="*/ 3061373 h 6858000"/>
              <a:gd name="connsiteX14432" fmla="*/ 1436633 w 12192000"/>
              <a:gd name="connsiteY14432" fmla="*/ 3059754 h 6858000"/>
              <a:gd name="connsiteX14433" fmla="*/ 1446230 w 12192000"/>
              <a:gd name="connsiteY14433" fmla="*/ 3049232 h 6858000"/>
              <a:gd name="connsiteX14434" fmla="*/ 1446230 w 12192000"/>
              <a:gd name="connsiteY14434" fmla="*/ 3033043 h 6858000"/>
              <a:gd name="connsiteX14435" fmla="*/ 1463948 w 12192000"/>
              <a:gd name="connsiteY14435" fmla="*/ 3015236 h 6858000"/>
              <a:gd name="connsiteX14436" fmla="*/ 1462472 w 12192000"/>
              <a:gd name="connsiteY14436" fmla="*/ 3011998 h 6858000"/>
              <a:gd name="connsiteX14437" fmla="*/ 1463948 w 12192000"/>
              <a:gd name="connsiteY14437" fmla="*/ 2983263 h 6858000"/>
              <a:gd name="connsiteX14438" fmla="*/ 1482404 w 12192000"/>
              <a:gd name="connsiteY14438" fmla="*/ 2964242 h 6858000"/>
              <a:gd name="connsiteX14439" fmla="*/ 1474283 w 12192000"/>
              <a:gd name="connsiteY14439" fmla="*/ 2963432 h 6858000"/>
              <a:gd name="connsiteX14440" fmla="*/ 1474283 w 12192000"/>
              <a:gd name="connsiteY14440" fmla="*/ 2956957 h 6858000"/>
              <a:gd name="connsiteX14441" fmla="*/ 1506766 w 12192000"/>
              <a:gd name="connsiteY14441" fmla="*/ 2949672 h 6858000"/>
              <a:gd name="connsiteX14442" fmla="*/ 1549585 w 12192000"/>
              <a:gd name="connsiteY14442" fmla="*/ 2950481 h 6858000"/>
              <a:gd name="connsiteX14443" fmla="*/ 1556229 w 12192000"/>
              <a:gd name="connsiteY14443" fmla="*/ 2941173 h 6858000"/>
              <a:gd name="connsiteX14444" fmla="*/ 1568779 w 12192000"/>
              <a:gd name="connsiteY14444" fmla="*/ 2939554 h 6858000"/>
              <a:gd name="connsiteX14445" fmla="*/ 1573208 w 12192000"/>
              <a:gd name="connsiteY14445" fmla="*/ 2943601 h 6858000"/>
              <a:gd name="connsiteX14446" fmla="*/ 1585020 w 12192000"/>
              <a:gd name="connsiteY14446" fmla="*/ 2938340 h 6858000"/>
              <a:gd name="connsiteX14447" fmla="*/ 1584282 w 12192000"/>
              <a:gd name="connsiteY14447" fmla="*/ 2933888 h 6858000"/>
              <a:gd name="connsiteX14448" fmla="*/ 1604215 w 12192000"/>
              <a:gd name="connsiteY14448" fmla="*/ 2933079 h 6858000"/>
              <a:gd name="connsiteX14449" fmla="*/ 1627100 w 12192000"/>
              <a:gd name="connsiteY14449" fmla="*/ 2938340 h 6858000"/>
              <a:gd name="connsiteX14450" fmla="*/ 1633006 w 12192000"/>
              <a:gd name="connsiteY14450" fmla="*/ 2936316 h 6858000"/>
              <a:gd name="connsiteX14451" fmla="*/ 1630791 w 12192000"/>
              <a:gd name="connsiteY14451" fmla="*/ 2931055 h 6858000"/>
              <a:gd name="connsiteX14452" fmla="*/ 1639650 w 12192000"/>
              <a:gd name="connsiteY14452" fmla="*/ 2930246 h 6858000"/>
              <a:gd name="connsiteX14453" fmla="*/ 1654415 w 12192000"/>
              <a:gd name="connsiteY14453" fmla="*/ 2947244 h 6858000"/>
              <a:gd name="connsiteX14454" fmla="*/ 1655153 w 12192000"/>
              <a:gd name="connsiteY14454" fmla="*/ 2957362 h 6858000"/>
              <a:gd name="connsiteX14455" fmla="*/ 1647033 w 12192000"/>
              <a:gd name="connsiteY14455" fmla="*/ 2969098 h 6858000"/>
              <a:gd name="connsiteX14456" fmla="*/ 1635959 w 12192000"/>
              <a:gd name="connsiteY14456" fmla="*/ 2986096 h 6858000"/>
              <a:gd name="connsiteX14457" fmla="*/ 1614550 w 12192000"/>
              <a:gd name="connsiteY14457" fmla="*/ 3004308 h 6858000"/>
              <a:gd name="connsiteX14458" fmla="*/ 1610121 w 12192000"/>
              <a:gd name="connsiteY14458" fmla="*/ 3011189 h 6858000"/>
              <a:gd name="connsiteX14459" fmla="*/ 1608644 w 12192000"/>
              <a:gd name="connsiteY14459" fmla="*/ 3023330 h 6858000"/>
              <a:gd name="connsiteX14460" fmla="*/ 1599047 w 12192000"/>
              <a:gd name="connsiteY14460" fmla="*/ 3028996 h 6858000"/>
              <a:gd name="connsiteX14461" fmla="*/ 1596094 w 12192000"/>
              <a:gd name="connsiteY14461" fmla="*/ 3032234 h 6858000"/>
              <a:gd name="connsiteX14462" fmla="*/ 1602738 w 12192000"/>
              <a:gd name="connsiteY14462" fmla="*/ 3037090 h 6858000"/>
              <a:gd name="connsiteX14463" fmla="*/ 1610859 w 12192000"/>
              <a:gd name="connsiteY14463" fmla="*/ 3037090 h 6858000"/>
              <a:gd name="connsiteX14464" fmla="*/ 1608644 w 12192000"/>
              <a:gd name="connsiteY14464" fmla="*/ 3043970 h 6858000"/>
              <a:gd name="connsiteX14465" fmla="*/ 1597570 w 12192000"/>
              <a:gd name="connsiteY14465" fmla="*/ 3054898 h 6858000"/>
              <a:gd name="connsiteX14466" fmla="*/ 1597570 w 12192000"/>
              <a:gd name="connsiteY14466" fmla="*/ 3058540 h 6858000"/>
              <a:gd name="connsiteX14467" fmla="*/ 1602000 w 12192000"/>
              <a:gd name="connsiteY14467" fmla="*/ 3060564 h 6858000"/>
              <a:gd name="connsiteX14468" fmla="*/ 1607167 w 12192000"/>
              <a:gd name="connsiteY14468" fmla="*/ 3055707 h 6858000"/>
              <a:gd name="connsiteX14469" fmla="*/ 1611597 w 12192000"/>
              <a:gd name="connsiteY14469" fmla="*/ 3054898 h 6858000"/>
              <a:gd name="connsiteX14470" fmla="*/ 1606429 w 12192000"/>
              <a:gd name="connsiteY14470" fmla="*/ 3062587 h 6858000"/>
              <a:gd name="connsiteX14471" fmla="*/ 1599047 w 12192000"/>
              <a:gd name="connsiteY14471" fmla="*/ 3091322 h 6858000"/>
              <a:gd name="connsiteX14472" fmla="*/ 1589449 w 12192000"/>
              <a:gd name="connsiteY14472" fmla="*/ 3106296 h 6858000"/>
              <a:gd name="connsiteX14473" fmla="*/ 1587235 w 12192000"/>
              <a:gd name="connsiteY14473" fmla="*/ 3108320 h 6858000"/>
              <a:gd name="connsiteX14474" fmla="*/ 1583544 w 12192000"/>
              <a:gd name="connsiteY14474" fmla="*/ 3099821 h 6858000"/>
              <a:gd name="connsiteX14475" fmla="*/ 1572470 w 12192000"/>
              <a:gd name="connsiteY14475" fmla="*/ 3093346 h 6858000"/>
              <a:gd name="connsiteX14476" fmla="*/ 1571732 w 12192000"/>
              <a:gd name="connsiteY14476" fmla="*/ 3090917 h 6858000"/>
              <a:gd name="connsiteX14477" fmla="*/ 1576900 w 12192000"/>
              <a:gd name="connsiteY14477" fmla="*/ 3086465 h 6858000"/>
              <a:gd name="connsiteX14478" fmla="*/ 1577638 w 12192000"/>
              <a:gd name="connsiteY14478" fmla="*/ 3077157 h 6858000"/>
              <a:gd name="connsiteX14479" fmla="*/ 1571732 w 12192000"/>
              <a:gd name="connsiteY14479" fmla="*/ 3078776 h 6858000"/>
              <a:gd name="connsiteX14480" fmla="*/ 1561396 w 12192000"/>
              <a:gd name="connsiteY14480" fmla="*/ 3090513 h 6858000"/>
              <a:gd name="connsiteX14481" fmla="*/ 1552537 w 12192000"/>
              <a:gd name="connsiteY14481" fmla="*/ 3097393 h 6858000"/>
              <a:gd name="connsiteX14482" fmla="*/ 1552537 w 12192000"/>
              <a:gd name="connsiteY14482" fmla="*/ 3097797 h 6858000"/>
              <a:gd name="connsiteX14483" fmla="*/ 1554752 w 12192000"/>
              <a:gd name="connsiteY14483" fmla="*/ 3101845 h 6858000"/>
              <a:gd name="connsiteX14484" fmla="*/ 1559920 w 12192000"/>
              <a:gd name="connsiteY14484" fmla="*/ 3097393 h 6858000"/>
              <a:gd name="connsiteX14485" fmla="*/ 1566564 w 12192000"/>
              <a:gd name="connsiteY14485" fmla="*/ 3097393 h 6858000"/>
              <a:gd name="connsiteX14486" fmla="*/ 1567302 w 12192000"/>
              <a:gd name="connsiteY14486" fmla="*/ 3102249 h 6858000"/>
              <a:gd name="connsiteX14487" fmla="*/ 1566564 w 12192000"/>
              <a:gd name="connsiteY14487" fmla="*/ 3107511 h 6858000"/>
              <a:gd name="connsiteX14488" fmla="*/ 1565088 w 12192000"/>
              <a:gd name="connsiteY14488" fmla="*/ 3129770 h 6858000"/>
              <a:gd name="connsiteX14489" fmla="*/ 1559182 w 12192000"/>
              <a:gd name="connsiteY14489" fmla="*/ 3138269 h 6858000"/>
              <a:gd name="connsiteX14490" fmla="*/ 1556967 w 12192000"/>
              <a:gd name="connsiteY14490" fmla="*/ 3151625 h 6858000"/>
              <a:gd name="connsiteX14491" fmla="*/ 1562873 w 12192000"/>
              <a:gd name="connsiteY14491" fmla="*/ 3156886 h 6858000"/>
              <a:gd name="connsiteX14492" fmla="*/ 1562134 w 12192000"/>
              <a:gd name="connsiteY14492" fmla="*/ 3171860 h 6858000"/>
              <a:gd name="connsiteX14493" fmla="*/ 1556967 w 12192000"/>
              <a:gd name="connsiteY14493" fmla="*/ 3184811 h 6858000"/>
              <a:gd name="connsiteX14494" fmla="*/ 1542940 w 12192000"/>
              <a:gd name="connsiteY14494" fmla="*/ 3202619 h 6858000"/>
              <a:gd name="connsiteX14495" fmla="*/ 1537773 w 12192000"/>
              <a:gd name="connsiteY14495" fmla="*/ 3198167 h 6858000"/>
              <a:gd name="connsiteX14496" fmla="*/ 1528175 w 12192000"/>
              <a:gd name="connsiteY14496" fmla="*/ 3207070 h 6858000"/>
              <a:gd name="connsiteX14497" fmla="*/ 1524484 w 12192000"/>
              <a:gd name="connsiteY14497" fmla="*/ 3214760 h 6858000"/>
              <a:gd name="connsiteX14498" fmla="*/ 1528175 w 12192000"/>
              <a:gd name="connsiteY14498" fmla="*/ 3220021 h 6858000"/>
              <a:gd name="connsiteX14499" fmla="*/ 1534820 w 12192000"/>
              <a:gd name="connsiteY14499" fmla="*/ 3220021 h 6858000"/>
              <a:gd name="connsiteX14500" fmla="*/ 1542940 w 12192000"/>
              <a:gd name="connsiteY14500" fmla="*/ 3224878 h 6858000"/>
              <a:gd name="connsiteX14501" fmla="*/ 1545155 w 12192000"/>
              <a:gd name="connsiteY14501" fmla="*/ 3219212 h 6858000"/>
              <a:gd name="connsiteX14502" fmla="*/ 1554014 w 12192000"/>
              <a:gd name="connsiteY14502" fmla="*/ 3220426 h 6858000"/>
              <a:gd name="connsiteX14503" fmla="*/ 1558443 w 12192000"/>
              <a:gd name="connsiteY14503" fmla="*/ 3223259 h 6858000"/>
              <a:gd name="connsiteX14504" fmla="*/ 1564349 w 12192000"/>
              <a:gd name="connsiteY14504" fmla="*/ 3228116 h 6858000"/>
              <a:gd name="connsiteX14505" fmla="*/ 1577638 w 12192000"/>
              <a:gd name="connsiteY14505" fmla="*/ 3221235 h 6858000"/>
              <a:gd name="connsiteX14506" fmla="*/ 1606429 w 12192000"/>
              <a:gd name="connsiteY14506" fmla="*/ 3220831 h 6858000"/>
              <a:gd name="connsiteX14507" fmla="*/ 1627838 w 12192000"/>
              <a:gd name="connsiteY14507" fmla="*/ 3222450 h 6858000"/>
              <a:gd name="connsiteX14508" fmla="*/ 1644818 w 12192000"/>
              <a:gd name="connsiteY14508" fmla="*/ 3218402 h 6858000"/>
              <a:gd name="connsiteX14509" fmla="*/ 1652939 w 12192000"/>
              <a:gd name="connsiteY14509" fmla="*/ 3221235 h 6858000"/>
              <a:gd name="connsiteX14510" fmla="*/ 1657368 w 12192000"/>
              <a:gd name="connsiteY14510" fmla="*/ 3217593 h 6858000"/>
              <a:gd name="connsiteX14511" fmla="*/ 1665489 w 12192000"/>
              <a:gd name="connsiteY14511" fmla="*/ 3214760 h 6858000"/>
              <a:gd name="connsiteX14512" fmla="*/ 1661798 w 12192000"/>
              <a:gd name="connsiteY14512" fmla="*/ 3211927 h 6858000"/>
              <a:gd name="connsiteX14513" fmla="*/ 1664012 w 12192000"/>
              <a:gd name="connsiteY14513" fmla="*/ 3206261 h 6858000"/>
              <a:gd name="connsiteX14514" fmla="*/ 1674348 w 12192000"/>
              <a:gd name="connsiteY14514" fmla="*/ 3211118 h 6858000"/>
              <a:gd name="connsiteX14515" fmla="*/ 1685421 w 12192000"/>
              <a:gd name="connsiteY14515" fmla="*/ 3220021 h 6858000"/>
              <a:gd name="connsiteX14516" fmla="*/ 1706830 w 12192000"/>
              <a:gd name="connsiteY14516" fmla="*/ 3221235 h 6858000"/>
              <a:gd name="connsiteX14517" fmla="*/ 1728978 w 12192000"/>
              <a:gd name="connsiteY14517" fmla="*/ 3222854 h 6858000"/>
              <a:gd name="connsiteX14518" fmla="*/ 1734884 w 12192000"/>
              <a:gd name="connsiteY14518" fmla="*/ 3227306 h 6858000"/>
              <a:gd name="connsiteX14519" fmla="*/ 1737098 w 12192000"/>
              <a:gd name="connsiteY14519" fmla="*/ 3221640 h 6858000"/>
              <a:gd name="connsiteX14520" fmla="*/ 1743004 w 12192000"/>
              <a:gd name="connsiteY14520" fmla="*/ 3224068 h 6858000"/>
              <a:gd name="connsiteX14521" fmla="*/ 1751125 w 12192000"/>
              <a:gd name="connsiteY14521" fmla="*/ 3222450 h 6858000"/>
              <a:gd name="connsiteX14522" fmla="*/ 1759246 w 12192000"/>
              <a:gd name="connsiteY14522" fmla="*/ 3222854 h 6858000"/>
              <a:gd name="connsiteX14523" fmla="*/ 1771796 w 12192000"/>
              <a:gd name="connsiteY14523" fmla="*/ 3229330 h 6858000"/>
              <a:gd name="connsiteX14524" fmla="*/ 1780655 w 12192000"/>
              <a:gd name="connsiteY14524" fmla="*/ 3235805 h 6858000"/>
              <a:gd name="connsiteX14525" fmla="*/ 1779178 w 12192000"/>
              <a:gd name="connsiteY14525" fmla="*/ 3237019 h 6858000"/>
              <a:gd name="connsiteX14526" fmla="*/ 1765890 w 12192000"/>
              <a:gd name="connsiteY14526" fmla="*/ 3233782 h 6858000"/>
              <a:gd name="connsiteX14527" fmla="*/ 1757769 w 12192000"/>
              <a:gd name="connsiteY14527" fmla="*/ 3231758 h 6858000"/>
              <a:gd name="connsiteX14528" fmla="*/ 1753340 w 12192000"/>
              <a:gd name="connsiteY14528" fmla="*/ 3232972 h 6858000"/>
              <a:gd name="connsiteX14529" fmla="*/ 1754078 w 12192000"/>
              <a:gd name="connsiteY14529" fmla="*/ 3237019 h 6858000"/>
              <a:gd name="connsiteX14530" fmla="*/ 1747434 w 12192000"/>
              <a:gd name="connsiteY14530" fmla="*/ 3239043 h 6858000"/>
              <a:gd name="connsiteX14531" fmla="*/ 1745957 w 12192000"/>
              <a:gd name="connsiteY14531" fmla="*/ 3242685 h 6858000"/>
              <a:gd name="connsiteX14532" fmla="*/ 1754078 w 12192000"/>
              <a:gd name="connsiteY14532" fmla="*/ 3242685 h 6858000"/>
              <a:gd name="connsiteX14533" fmla="*/ 1762937 w 12192000"/>
              <a:gd name="connsiteY14533" fmla="*/ 3243495 h 6858000"/>
              <a:gd name="connsiteX14534" fmla="*/ 1768105 w 12192000"/>
              <a:gd name="connsiteY14534" fmla="*/ 3247137 h 6858000"/>
              <a:gd name="connsiteX14535" fmla="*/ 1781393 w 12192000"/>
              <a:gd name="connsiteY14535" fmla="*/ 3248351 h 6858000"/>
              <a:gd name="connsiteX14536" fmla="*/ 1791728 w 12192000"/>
              <a:gd name="connsiteY14536" fmla="*/ 3248756 h 6858000"/>
              <a:gd name="connsiteX14537" fmla="*/ 1787299 w 12192000"/>
              <a:gd name="connsiteY14537" fmla="*/ 3241066 h 6858000"/>
              <a:gd name="connsiteX14538" fmla="*/ 1788037 w 12192000"/>
              <a:gd name="connsiteY14538" fmla="*/ 3239448 h 6858000"/>
              <a:gd name="connsiteX14539" fmla="*/ 1799111 w 12192000"/>
              <a:gd name="connsiteY14539" fmla="*/ 3243899 h 6858000"/>
              <a:gd name="connsiteX14540" fmla="*/ 1810184 w 12192000"/>
              <a:gd name="connsiteY14540" fmla="*/ 3252398 h 6858000"/>
              <a:gd name="connsiteX14541" fmla="*/ 1813138 w 12192000"/>
              <a:gd name="connsiteY14541" fmla="*/ 3257255 h 6858000"/>
              <a:gd name="connsiteX14542" fmla="*/ 1810184 w 12192000"/>
              <a:gd name="connsiteY14542" fmla="*/ 3260088 h 6858000"/>
              <a:gd name="connsiteX14543" fmla="*/ 1807232 w 12192000"/>
              <a:gd name="connsiteY14543" fmla="*/ 3262921 h 6858000"/>
              <a:gd name="connsiteX14544" fmla="*/ 1804279 w 12192000"/>
              <a:gd name="connsiteY14544" fmla="*/ 3268182 h 6858000"/>
              <a:gd name="connsiteX14545" fmla="*/ 1803540 w 12192000"/>
              <a:gd name="connsiteY14545" fmla="*/ 3280324 h 6858000"/>
              <a:gd name="connsiteX14546" fmla="*/ 1805017 w 12192000"/>
              <a:gd name="connsiteY14546" fmla="*/ 3288013 h 6858000"/>
              <a:gd name="connsiteX14547" fmla="*/ 1802064 w 12192000"/>
              <a:gd name="connsiteY14547" fmla="*/ 3293679 h 6858000"/>
              <a:gd name="connsiteX14548" fmla="*/ 1802802 w 12192000"/>
              <a:gd name="connsiteY14548" fmla="*/ 3297726 h 6858000"/>
              <a:gd name="connsiteX14549" fmla="*/ 1807970 w 12192000"/>
              <a:gd name="connsiteY14549" fmla="*/ 3300964 h 6858000"/>
              <a:gd name="connsiteX14550" fmla="*/ 1806493 w 12192000"/>
              <a:gd name="connsiteY14550" fmla="*/ 3305821 h 6858000"/>
              <a:gd name="connsiteX14551" fmla="*/ 1802802 w 12192000"/>
              <a:gd name="connsiteY14551" fmla="*/ 3311891 h 6858000"/>
              <a:gd name="connsiteX14552" fmla="*/ 1794681 w 12192000"/>
              <a:gd name="connsiteY14552" fmla="*/ 3321200 h 6858000"/>
              <a:gd name="connsiteX14553" fmla="*/ 1791728 w 12192000"/>
              <a:gd name="connsiteY14553" fmla="*/ 3332532 h 6858000"/>
              <a:gd name="connsiteX14554" fmla="*/ 1790252 w 12192000"/>
              <a:gd name="connsiteY14554" fmla="*/ 3329699 h 6858000"/>
              <a:gd name="connsiteX14555" fmla="*/ 1787299 w 12192000"/>
              <a:gd name="connsiteY14555" fmla="*/ 3329699 h 6858000"/>
              <a:gd name="connsiteX14556" fmla="*/ 1783608 w 12192000"/>
              <a:gd name="connsiteY14556" fmla="*/ 3332937 h 6858000"/>
              <a:gd name="connsiteX14557" fmla="*/ 1783608 w 12192000"/>
              <a:gd name="connsiteY14557" fmla="*/ 3337388 h 6858000"/>
              <a:gd name="connsiteX14558" fmla="*/ 1786561 w 12192000"/>
              <a:gd name="connsiteY14558" fmla="*/ 3339007 h 6858000"/>
              <a:gd name="connsiteX14559" fmla="*/ 1790252 w 12192000"/>
              <a:gd name="connsiteY14559" fmla="*/ 3344269 h 6858000"/>
              <a:gd name="connsiteX14560" fmla="*/ 1788776 w 12192000"/>
              <a:gd name="connsiteY14560" fmla="*/ 3348720 h 6858000"/>
              <a:gd name="connsiteX14561" fmla="*/ 1788776 w 12192000"/>
              <a:gd name="connsiteY14561" fmla="*/ 3369766 h 6858000"/>
              <a:gd name="connsiteX14562" fmla="*/ 1786561 w 12192000"/>
              <a:gd name="connsiteY14562" fmla="*/ 3387573 h 6858000"/>
              <a:gd name="connsiteX14563" fmla="*/ 1782131 w 12192000"/>
              <a:gd name="connsiteY14563" fmla="*/ 3394049 h 6858000"/>
              <a:gd name="connsiteX14564" fmla="*/ 1779917 w 12192000"/>
              <a:gd name="connsiteY14564" fmla="*/ 3393644 h 6858000"/>
              <a:gd name="connsiteX14565" fmla="*/ 1779917 w 12192000"/>
              <a:gd name="connsiteY14565" fmla="*/ 3383931 h 6858000"/>
              <a:gd name="connsiteX14566" fmla="*/ 1779917 w 12192000"/>
              <a:gd name="connsiteY14566" fmla="*/ 3376646 h 6858000"/>
              <a:gd name="connsiteX14567" fmla="*/ 1782131 w 12192000"/>
              <a:gd name="connsiteY14567" fmla="*/ 3373003 h 6858000"/>
              <a:gd name="connsiteX14568" fmla="*/ 1777702 w 12192000"/>
              <a:gd name="connsiteY14568" fmla="*/ 3371789 h 6858000"/>
              <a:gd name="connsiteX14569" fmla="*/ 1771796 w 12192000"/>
              <a:gd name="connsiteY14569" fmla="*/ 3385550 h 6858000"/>
              <a:gd name="connsiteX14570" fmla="*/ 1771796 w 12192000"/>
              <a:gd name="connsiteY14570" fmla="*/ 3392025 h 6858000"/>
              <a:gd name="connsiteX14571" fmla="*/ 1772534 w 12192000"/>
              <a:gd name="connsiteY14571" fmla="*/ 3397691 h 6858000"/>
              <a:gd name="connsiteX14572" fmla="*/ 1768105 w 12192000"/>
              <a:gd name="connsiteY14572" fmla="*/ 3407809 h 6858000"/>
              <a:gd name="connsiteX14573" fmla="*/ 1765890 w 12192000"/>
              <a:gd name="connsiteY14573" fmla="*/ 3415094 h 6858000"/>
              <a:gd name="connsiteX14574" fmla="*/ 1765890 w 12192000"/>
              <a:gd name="connsiteY14574" fmla="*/ 3421569 h 6858000"/>
              <a:gd name="connsiteX14575" fmla="*/ 1771058 w 12192000"/>
              <a:gd name="connsiteY14575" fmla="*/ 3419141 h 6858000"/>
              <a:gd name="connsiteX14576" fmla="*/ 1771796 w 12192000"/>
              <a:gd name="connsiteY14576" fmla="*/ 3414689 h 6858000"/>
              <a:gd name="connsiteX14577" fmla="*/ 1774749 w 12192000"/>
              <a:gd name="connsiteY14577" fmla="*/ 3409428 h 6858000"/>
              <a:gd name="connsiteX14578" fmla="*/ 1774749 w 12192000"/>
              <a:gd name="connsiteY14578" fmla="*/ 3419141 h 6858000"/>
              <a:gd name="connsiteX14579" fmla="*/ 1771796 w 12192000"/>
              <a:gd name="connsiteY14579" fmla="*/ 3426426 h 6858000"/>
              <a:gd name="connsiteX14580" fmla="*/ 1765151 w 12192000"/>
              <a:gd name="connsiteY14580" fmla="*/ 3437353 h 6858000"/>
              <a:gd name="connsiteX14581" fmla="*/ 1768105 w 12192000"/>
              <a:gd name="connsiteY14581" fmla="*/ 3447066 h 6858000"/>
              <a:gd name="connsiteX14582" fmla="*/ 1773272 w 12192000"/>
              <a:gd name="connsiteY14582" fmla="*/ 3452732 h 6858000"/>
              <a:gd name="connsiteX14583" fmla="*/ 1774749 w 12192000"/>
              <a:gd name="connsiteY14583" fmla="*/ 3459612 h 6858000"/>
              <a:gd name="connsiteX14584" fmla="*/ 1770319 w 12192000"/>
              <a:gd name="connsiteY14584" fmla="*/ 3462445 h 6858000"/>
              <a:gd name="connsiteX14585" fmla="*/ 1769581 w 12192000"/>
              <a:gd name="connsiteY14585" fmla="*/ 3463255 h 6858000"/>
              <a:gd name="connsiteX14586" fmla="*/ 1767366 w 12192000"/>
              <a:gd name="connsiteY14586" fmla="*/ 3466897 h 6858000"/>
              <a:gd name="connsiteX14587" fmla="*/ 1777702 w 12192000"/>
              <a:gd name="connsiteY14587" fmla="*/ 3466897 h 6858000"/>
              <a:gd name="connsiteX14588" fmla="*/ 1779178 w 12192000"/>
              <a:gd name="connsiteY14588" fmla="*/ 3462445 h 6858000"/>
              <a:gd name="connsiteX14589" fmla="*/ 1783608 w 12192000"/>
              <a:gd name="connsiteY14589" fmla="*/ 3461636 h 6858000"/>
              <a:gd name="connsiteX14590" fmla="*/ 1787299 w 12192000"/>
              <a:gd name="connsiteY14590" fmla="*/ 3469730 h 6858000"/>
              <a:gd name="connsiteX14591" fmla="*/ 1788776 w 12192000"/>
              <a:gd name="connsiteY14591" fmla="*/ 3479443 h 6858000"/>
              <a:gd name="connsiteX14592" fmla="*/ 1794681 w 12192000"/>
              <a:gd name="connsiteY14592" fmla="*/ 3488347 h 6858000"/>
              <a:gd name="connsiteX14593" fmla="*/ 1805017 w 12192000"/>
              <a:gd name="connsiteY14593" fmla="*/ 3498060 h 6858000"/>
              <a:gd name="connsiteX14594" fmla="*/ 1807970 w 12192000"/>
              <a:gd name="connsiteY14594" fmla="*/ 3505345 h 6858000"/>
              <a:gd name="connsiteX14595" fmla="*/ 1813138 w 12192000"/>
              <a:gd name="connsiteY14595" fmla="*/ 3511416 h 6858000"/>
              <a:gd name="connsiteX14596" fmla="*/ 1821258 w 12192000"/>
              <a:gd name="connsiteY14596" fmla="*/ 3513844 h 6858000"/>
              <a:gd name="connsiteX14597" fmla="*/ 1828640 w 12192000"/>
              <a:gd name="connsiteY14597" fmla="*/ 3518296 h 6858000"/>
              <a:gd name="connsiteX14598" fmla="*/ 1829379 w 12192000"/>
              <a:gd name="connsiteY14598" fmla="*/ 3520724 h 6858000"/>
              <a:gd name="connsiteX14599" fmla="*/ 1830855 w 12192000"/>
              <a:gd name="connsiteY14599" fmla="*/ 3525581 h 6858000"/>
              <a:gd name="connsiteX14600" fmla="*/ 1836761 w 12192000"/>
              <a:gd name="connsiteY14600" fmla="*/ 3531247 h 6858000"/>
              <a:gd name="connsiteX14601" fmla="*/ 1842667 w 12192000"/>
              <a:gd name="connsiteY14601" fmla="*/ 3532866 h 6858000"/>
              <a:gd name="connsiteX14602" fmla="*/ 1846358 w 12192000"/>
              <a:gd name="connsiteY14602" fmla="*/ 3532461 h 6858000"/>
              <a:gd name="connsiteX14603" fmla="*/ 1849312 w 12192000"/>
              <a:gd name="connsiteY14603" fmla="*/ 3535294 h 6858000"/>
              <a:gd name="connsiteX14604" fmla="*/ 1845620 w 12192000"/>
              <a:gd name="connsiteY14604" fmla="*/ 3536508 h 6858000"/>
              <a:gd name="connsiteX14605" fmla="*/ 1844144 w 12192000"/>
              <a:gd name="connsiteY14605" fmla="*/ 3538127 h 6858000"/>
              <a:gd name="connsiteX14606" fmla="*/ 1846358 w 12192000"/>
              <a:gd name="connsiteY14606" fmla="*/ 3541769 h 6858000"/>
              <a:gd name="connsiteX14607" fmla="*/ 1854479 w 12192000"/>
              <a:gd name="connsiteY14607" fmla="*/ 3545816 h 6858000"/>
              <a:gd name="connsiteX14608" fmla="*/ 1862600 w 12192000"/>
              <a:gd name="connsiteY14608" fmla="*/ 3544602 h 6858000"/>
              <a:gd name="connsiteX14609" fmla="*/ 1862600 w 12192000"/>
              <a:gd name="connsiteY14609" fmla="*/ 3539746 h 6858000"/>
              <a:gd name="connsiteX14610" fmla="*/ 1856694 w 12192000"/>
              <a:gd name="connsiteY14610" fmla="*/ 3536508 h 6858000"/>
              <a:gd name="connsiteX14611" fmla="*/ 1859647 w 12192000"/>
              <a:gd name="connsiteY14611" fmla="*/ 3534080 h 6858000"/>
              <a:gd name="connsiteX14612" fmla="*/ 1871459 w 12192000"/>
              <a:gd name="connsiteY14612" fmla="*/ 3539341 h 6858000"/>
              <a:gd name="connsiteX14613" fmla="*/ 1888438 w 12192000"/>
              <a:gd name="connsiteY14613" fmla="*/ 3550268 h 6858000"/>
              <a:gd name="connsiteX14614" fmla="*/ 1904680 w 12192000"/>
              <a:gd name="connsiteY14614" fmla="*/ 3550673 h 6858000"/>
              <a:gd name="connsiteX14615" fmla="*/ 1912800 w 12192000"/>
              <a:gd name="connsiteY14615" fmla="*/ 3549864 h 6858000"/>
              <a:gd name="connsiteX14616" fmla="*/ 1922398 w 12192000"/>
              <a:gd name="connsiteY14616" fmla="*/ 3541769 h 6858000"/>
              <a:gd name="connsiteX14617" fmla="*/ 1952665 w 12192000"/>
              <a:gd name="connsiteY14617" fmla="*/ 3527604 h 6858000"/>
              <a:gd name="connsiteX14618" fmla="*/ 1967431 w 12192000"/>
              <a:gd name="connsiteY14618" fmla="*/ 3524367 h 6858000"/>
              <a:gd name="connsiteX14619" fmla="*/ 1981457 w 12192000"/>
              <a:gd name="connsiteY14619" fmla="*/ 3515058 h 6858000"/>
              <a:gd name="connsiteX14620" fmla="*/ 1986625 w 12192000"/>
              <a:gd name="connsiteY14620" fmla="*/ 3514249 h 6858000"/>
              <a:gd name="connsiteX14621" fmla="*/ 1994007 w 12192000"/>
              <a:gd name="connsiteY14621" fmla="*/ 3517486 h 6858000"/>
              <a:gd name="connsiteX14622" fmla="*/ 1996960 w 12192000"/>
              <a:gd name="connsiteY14622" fmla="*/ 3521534 h 6858000"/>
              <a:gd name="connsiteX14623" fmla="*/ 2004342 w 12192000"/>
              <a:gd name="connsiteY14623" fmla="*/ 3523152 h 6858000"/>
              <a:gd name="connsiteX14624" fmla="*/ 2026490 w 12192000"/>
              <a:gd name="connsiteY14624" fmla="*/ 3523152 h 6858000"/>
              <a:gd name="connsiteX14625" fmla="*/ 2038302 w 12192000"/>
              <a:gd name="connsiteY14625" fmla="*/ 3525985 h 6858000"/>
              <a:gd name="connsiteX14626" fmla="*/ 2058973 w 12192000"/>
              <a:gd name="connsiteY14626" fmla="*/ 3537317 h 6858000"/>
              <a:gd name="connsiteX14627" fmla="*/ 2067832 w 12192000"/>
              <a:gd name="connsiteY14627" fmla="*/ 3547031 h 6858000"/>
              <a:gd name="connsiteX14628" fmla="*/ 2070046 w 12192000"/>
              <a:gd name="connsiteY14628" fmla="*/ 3551887 h 6858000"/>
              <a:gd name="connsiteX14629" fmla="*/ 2076690 w 12192000"/>
              <a:gd name="connsiteY14629" fmla="*/ 3555530 h 6858000"/>
              <a:gd name="connsiteX14630" fmla="*/ 2081120 w 12192000"/>
              <a:gd name="connsiteY14630" fmla="*/ 3558767 h 6858000"/>
              <a:gd name="connsiteX14631" fmla="*/ 2092193 w 12192000"/>
              <a:gd name="connsiteY14631" fmla="*/ 3567671 h 6858000"/>
              <a:gd name="connsiteX14632" fmla="*/ 2095147 w 12192000"/>
              <a:gd name="connsiteY14632" fmla="*/ 3576170 h 6858000"/>
              <a:gd name="connsiteX14633" fmla="*/ 2102529 w 12192000"/>
              <a:gd name="connsiteY14633" fmla="*/ 3579408 h 6858000"/>
              <a:gd name="connsiteX14634" fmla="*/ 2099576 w 12192000"/>
              <a:gd name="connsiteY14634" fmla="*/ 3584669 h 6858000"/>
              <a:gd name="connsiteX14635" fmla="*/ 2098100 w 12192000"/>
              <a:gd name="connsiteY14635" fmla="*/ 3587907 h 6858000"/>
              <a:gd name="connsiteX14636" fmla="*/ 2106959 w 12192000"/>
              <a:gd name="connsiteY14636" fmla="*/ 3594787 h 6858000"/>
              <a:gd name="connsiteX14637" fmla="*/ 2112865 w 12192000"/>
              <a:gd name="connsiteY14637" fmla="*/ 3595192 h 6858000"/>
              <a:gd name="connsiteX14638" fmla="*/ 2117294 w 12192000"/>
              <a:gd name="connsiteY14638" fmla="*/ 3585074 h 6858000"/>
              <a:gd name="connsiteX14639" fmla="*/ 2117294 w 12192000"/>
              <a:gd name="connsiteY14639" fmla="*/ 3574146 h 6858000"/>
              <a:gd name="connsiteX14640" fmla="*/ 2109173 w 12192000"/>
              <a:gd name="connsiteY14640" fmla="*/ 3565243 h 6858000"/>
              <a:gd name="connsiteX14641" fmla="*/ 2106220 w 12192000"/>
              <a:gd name="connsiteY14641" fmla="*/ 3556339 h 6858000"/>
              <a:gd name="connsiteX14642" fmla="*/ 2114341 w 12192000"/>
              <a:gd name="connsiteY14642" fmla="*/ 3555934 h 6858000"/>
              <a:gd name="connsiteX14643" fmla="*/ 2120247 w 12192000"/>
              <a:gd name="connsiteY14643" fmla="*/ 3555530 h 6858000"/>
              <a:gd name="connsiteX14644" fmla="*/ 2129844 w 12192000"/>
              <a:gd name="connsiteY14644" fmla="*/ 3542174 h 6858000"/>
              <a:gd name="connsiteX14645" fmla="*/ 2135012 w 12192000"/>
              <a:gd name="connsiteY14645" fmla="*/ 3539746 h 6858000"/>
              <a:gd name="connsiteX14646" fmla="*/ 2148300 w 12192000"/>
              <a:gd name="connsiteY14646" fmla="*/ 3528009 h 6858000"/>
              <a:gd name="connsiteX14647" fmla="*/ 2154944 w 12192000"/>
              <a:gd name="connsiteY14647" fmla="*/ 3524367 h 6858000"/>
              <a:gd name="connsiteX14648" fmla="*/ 2164542 w 12192000"/>
              <a:gd name="connsiteY14648" fmla="*/ 3523557 h 6858000"/>
              <a:gd name="connsiteX14649" fmla="*/ 2171924 w 12192000"/>
              <a:gd name="connsiteY14649" fmla="*/ 3520319 h 6858000"/>
              <a:gd name="connsiteX14650" fmla="*/ 2174877 w 12192000"/>
              <a:gd name="connsiteY14650" fmla="*/ 3511820 h 6858000"/>
              <a:gd name="connsiteX14651" fmla="*/ 2173401 w 12192000"/>
              <a:gd name="connsiteY14651" fmla="*/ 3504536 h 6858000"/>
              <a:gd name="connsiteX14652" fmla="*/ 2169709 w 12192000"/>
              <a:gd name="connsiteY14652" fmla="*/ 3500893 h 6858000"/>
              <a:gd name="connsiteX14653" fmla="*/ 2166018 w 12192000"/>
              <a:gd name="connsiteY14653" fmla="*/ 3502512 h 6858000"/>
              <a:gd name="connsiteX14654" fmla="*/ 2167495 w 12192000"/>
              <a:gd name="connsiteY14654" fmla="*/ 3496037 h 6858000"/>
              <a:gd name="connsiteX14655" fmla="*/ 2180783 w 12192000"/>
              <a:gd name="connsiteY14655" fmla="*/ 3472563 h 6858000"/>
              <a:gd name="connsiteX14656" fmla="*/ 2191857 w 12192000"/>
              <a:gd name="connsiteY14656" fmla="*/ 3460826 h 6858000"/>
              <a:gd name="connsiteX14657" fmla="*/ 2195548 w 12192000"/>
              <a:gd name="connsiteY14657" fmla="*/ 3454351 h 6858000"/>
              <a:gd name="connsiteX14658" fmla="*/ 2212527 w 12192000"/>
              <a:gd name="connsiteY14658" fmla="*/ 3445043 h 6858000"/>
              <a:gd name="connsiteX14659" fmla="*/ 2219172 w 12192000"/>
              <a:gd name="connsiteY14659" fmla="*/ 3445043 h 6858000"/>
              <a:gd name="connsiteX14660" fmla="*/ 2231722 w 12192000"/>
              <a:gd name="connsiteY14660" fmla="*/ 3449899 h 6858000"/>
              <a:gd name="connsiteX14661" fmla="*/ 2242057 w 12192000"/>
              <a:gd name="connsiteY14661" fmla="*/ 3450709 h 6858000"/>
              <a:gd name="connsiteX14662" fmla="*/ 2234675 w 12192000"/>
              <a:gd name="connsiteY14662" fmla="*/ 3453137 h 6858000"/>
              <a:gd name="connsiteX14663" fmla="*/ 2235413 w 12192000"/>
              <a:gd name="connsiteY14663" fmla="*/ 3455565 h 6858000"/>
              <a:gd name="connsiteX14664" fmla="*/ 2233937 w 12192000"/>
              <a:gd name="connsiteY14664" fmla="*/ 3462850 h 6858000"/>
              <a:gd name="connsiteX14665" fmla="*/ 2239104 w 12192000"/>
              <a:gd name="connsiteY14665" fmla="*/ 3464874 h 6858000"/>
              <a:gd name="connsiteX14666" fmla="*/ 2246487 w 12192000"/>
              <a:gd name="connsiteY14666" fmla="*/ 3458398 h 6858000"/>
              <a:gd name="connsiteX14667" fmla="*/ 2247225 w 12192000"/>
              <a:gd name="connsiteY14667" fmla="*/ 3451113 h 6858000"/>
              <a:gd name="connsiteX14668" fmla="*/ 2244272 w 12192000"/>
              <a:gd name="connsiteY14668" fmla="*/ 3443828 h 6858000"/>
              <a:gd name="connsiteX14669" fmla="*/ 2243534 w 12192000"/>
              <a:gd name="connsiteY14669" fmla="*/ 3438162 h 6858000"/>
              <a:gd name="connsiteX14670" fmla="*/ 2253869 w 12192000"/>
              <a:gd name="connsiteY14670" fmla="*/ 3433306 h 6858000"/>
              <a:gd name="connsiteX14671" fmla="*/ 2270111 w 12192000"/>
              <a:gd name="connsiteY14671" fmla="*/ 3434925 h 6858000"/>
              <a:gd name="connsiteX14672" fmla="*/ 2284137 w 12192000"/>
              <a:gd name="connsiteY14672" fmla="*/ 3434115 h 6858000"/>
              <a:gd name="connsiteX14673" fmla="*/ 2297426 w 12192000"/>
              <a:gd name="connsiteY14673" fmla="*/ 3431282 h 6858000"/>
              <a:gd name="connsiteX14674" fmla="*/ 2309237 w 12192000"/>
              <a:gd name="connsiteY14674" fmla="*/ 3423593 h 6858000"/>
              <a:gd name="connsiteX14675" fmla="*/ 2326217 w 12192000"/>
              <a:gd name="connsiteY14675" fmla="*/ 3413880 h 6858000"/>
              <a:gd name="connsiteX14676" fmla="*/ 2339505 w 12192000"/>
              <a:gd name="connsiteY14676" fmla="*/ 3408214 h 6858000"/>
              <a:gd name="connsiteX14677" fmla="*/ 2342458 w 12192000"/>
              <a:gd name="connsiteY14677" fmla="*/ 3403762 h 6858000"/>
              <a:gd name="connsiteX14678" fmla="*/ 2338029 w 12192000"/>
              <a:gd name="connsiteY14678" fmla="*/ 3399310 h 6858000"/>
              <a:gd name="connsiteX14679" fmla="*/ 2342458 w 12192000"/>
              <a:gd name="connsiteY14679" fmla="*/ 3394858 h 6858000"/>
              <a:gd name="connsiteX14680" fmla="*/ 2349103 w 12192000"/>
              <a:gd name="connsiteY14680" fmla="*/ 3392025 h 6858000"/>
              <a:gd name="connsiteX14681" fmla="*/ 2357962 w 12192000"/>
              <a:gd name="connsiteY14681" fmla="*/ 3393239 h 6858000"/>
              <a:gd name="connsiteX14682" fmla="*/ 2361653 w 12192000"/>
              <a:gd name="connsiteY14682" fmla="*/ 3390406 h 6858000"/>
              <a:gd name="connsiteX14683" fmla="*/ 2369035 w 12192000"/>
              <a:gd name="connsiteY14683" fmla="*/ 3389192 h 6858000"/>
              <a:gd name="connsiteX14684" fmla="*/ 2369773 w 12192000"/>
              <a:gd name="connsiteY14684" fmla="*/ 3384740 h 6858000"/>
              <a:gd name="connsiteX14685" fmla="*/ 2372726 w 12192000"/>
              <a:gd name="connsiteY14685" fmla="*/ 3381098 h 6858000"/>
              <a:gd name="connsiteX14686" fmla="*/ 2379371 w 12192000"/>
              <a:gd name="connsiteY14686" fmla="*/ 3381098 h 6858000"/>
              <a:gd name="connsiteX14687" fmla="*/ 2397827 w 12192000"/>
              <a:gd name="connsiteY14687" fmla="*/ 3390406 h 6858000"/>
              <a:gd name="connsiteX14688" fmla="*/ 2402994 w 12192000"/>
              <a:gd name="connsiteY14688" fmla="*/ 3397286 h 6858000"/>
              <a:gd name="connsiteX14689" fmla="*/ 2400780 w 12192000"/>
              <a:gd name="connsiteY14689" fmla="*/ 3402548 h 6858000"/>
              <a:gd name="connsiteX14690" fmla="*/ 2395612 w 12192000"/>
              <a:gd name="connsiteY14690" fmla="*/ 3406595 h 6858000"/>
              <a:gd name="connsiteX14691" fmla="*/ 2394135 w 12192000"/>
              <a:gd name="connsiteY14691" fmla="*/ 3407809 h 6858000"/>
              <a:gd name="connsiteX14692" fmla="*/ 2383800 w 12192000"/>
              <a:gd name="connsiteY14692" fmla="*/ 3419141 h 6858000"/>
              <a:gd name="connsiteX14693" fmla="*/ 2371988 w 12192000"/>
              <a:gd name="connsiteY14693" fmla="*/ 3421569 h 6858000"/>
              <a:gd name="connsiteX14694" fmla="*/ 2360176 w 12192000"/>
              <a:gd name="connsiteY14694" fmla="*/ 3426426 h 6858000"/>
              <a:gd name="connsiteX14695" fmla="*/ 2357962 w 12192000"/>
              <a:gd name="connsiteY14695" fmla="*/ 3432496 h 6858000"/>
              <a:gd name="connsiteX14696" fmla="*/ 2361653 w 12192000"/>
              <a:gd name="connsiteY14696" fmla="*/ 3440186 h 6858000"/>
              <a:gd name="connsiteX14697" fmla="*/ 2369773 w 12192000"/>
              <a:gd name="connsiteY14697" fmla="*/ 3445447 h 6858000"/>
              <a:gd name="connsiteX14698" fmla="*/ 2369773 w 12192000"/>
              <a:gd name="connsiteY14698" fmla="*/ 3451113 h 6858000"/>
              <a:gd name="connsiteX14699" fmla="*/ 2369035 w 12192000"/>
              <a:gd name="connsiteY14699" fmla="*/ 3455565 h 6858000"/>
              <a:gd name="connsiteX14700" fmla="*/ 2374941 w 12192000"/>
              <a:gd name="connsiteY14700" fmla="*/ 3464874 h 6858000"/>
              <a:gd name="connsiteX14701" fmla="*/ 2374941 w 12192000"/>
              <a:gd name="connsiteY14701" fmla="*/ 3479443 h 6858000"/>
              <a:gd name="connsiteX14702" fmla="*/ 2356485 w 12192000"/>
              <a:gd name="connsiteY14702" fmla="*/ 3496846 h 6858000"/>
              <a:gd name="connsiteX14703" fmla="*/ 2355747 w 12192000"/>
              <a:gd name="connsiteY14703" fmla="*/ 3502107 h 6858000"/>
              <a:gd name="connsiteX14704" fmla="*/ 2346150 w 12192000"/>
              <a:gd name="connsiteY14704" fmla="*/ 3509392 h 6858000"/>
              <a:gd name="connsiteX14705" fmla="*/ 2349103 w 12192000"/>
              <a:gd name="connsiteY14705" fmla="*/ 3518701 h 6858000"/>
              <a:gd name="connsiteX14706" fmla="*/ 2359438 w 12192000"/>
              <a:gd name="connsiteY14706" fmla="*/ 3529223 h 6858000"/>
              <a:gd name="connsiteX14707" fmla="*/ 2359438 w 12192000"/>
              <a:gd name="connsiteY14707" fmla="*/ 3542579 h 6858000"/>
              <a:gd name="connsiteX14708" fmla="*/ 2367559 w 12192000"/>
              <a:gd name="connsiteY14708" fmla="*/ 3543793 h 6858000"/>
              <a:gd name="connsiteX14709" fmla="*/ 2385277 w 12192000"/>
              <a:gd name="connsiteY14709" fmla="*/ 3534484 h 6858000"/>
              <a:gd name="connsiteX14710" fmla="*/ 2392659 w 12192000"/>
              <a:gd name="connsiteY14710" fmla="*/ 3520724 h 6858000"/>
              <a:gd name="connsiteX14711" fmla="*/ 2388230 w 12192000"/>
              <a:gd name="connsiteY14711" fmla="*/ 3510202 h 6858000"/>
              <a:gd name="connsiteX14712" fmla="*/ 2386015 w 12192000"/>
              <a:gd name="connsiteY14712" fmla="*/ 3497655 h 6858000"/>
              <a:gd name="connsiteX14713" fmla="*/ 2386015 w 12192000"/>
              <a:gd name="connsiteY14713" fmla="*/ 3479039 h 6858000"/>
              <a:gd name="connsiteX14714" fmla="*/ 2380109 w 12192000"/>
              <a:gd name="connsiteY14714" fmla="*/ 3469325 h 6858000"/>
              <a:gd name="connsiteX14715" fmla="*/ 2380109 w 12192000"/>
              <a:gd name="connsiteY14715" fmla="*/ 3461636 h 6858000"/>
              <a:gd name="connsiteX14716" fmla="*/ 2386753 w 12192000"/>
              <a:gd name="connsiteY14716" fmla="*/ 3453946 h 6858000"/>
              <a:gd name="connsiteX14717" fmla="*/ 2408900 w 12192000"/>
              <a:gd name="connsiteY14717" fmla="*/ 3445043 h 6858000"/>
              <a:gd name="connsiteX14718" fmla="*/ 2431048 w 12192000"/>
              <a:gd name="connsiteY14718" fmla="*/ 3441400 h 6858000"/>
              <a:gd name="connsiteX14719" fmla="*/ 2442121 w 12192000"/>
              <a:gd name="connsiteY14719" fmla="*/ 3435734 h 6858000"/>
              <a:gd name="connsiteX14720" fmla="*/ 2442860 w 12192000"/>
              <a:gd name="connsiteY14720" fmla="*/ 3432092 h 6858000"/>
              <a:gd name="connsiteX14721" fmla="*/ 2445074 w 12192000"/>
              <a:gd name="connsiteY14721" fmla="*/ 3429663 h 6858000"/>
              <a:gd name="connsiteX14722" fmla="*/ 2449504 w 12192000"/>
              <a:gd name="connsiteY14722" fmla="*/ 3432496 h 6858000"/>
              <a:gd name="connsiteX14723" fmla="*/ 2459839 w 12192000"/>
              <a:gd name="connsiteY14723" fmla="*/ 3436948 h 6858000"/>
              <a:gd name="connsiteX14724" fmla="*/ 2467960 w 12192000"/>
              <a:gd name="connsiteY14724" fmla="*/ 3434520 h 6858000"/>
              <a:gd name="connsiteX14725" fmla="*/ 2469436 w 12192000"/>
              <a:gd name="connsiteY14725" fmla="*/ 3428854 h 6858000"/>
              <a:gd name="connsiteX14726" fmla="*/ 2462054 w 12192000"/>
              <a:gd name="connsiteY14726" fmla="*/ 3421164 h 6858000"/>
              <a:gd name="connsiteX14727" fmla="*/ 2452457 w 12192000"/>
              <a:gd name="connsiteY14727" fmla="*/ 3420355 h 6858000"/>
              <a:gd name="connsiteX14728" fmla="*/ 2443598 w 12192000"/>
              <a:gd name="connsiteY14728" fmla="*/ 3424807 h 6858000"/>
              <a:gd name="connsiteX14729" fmla="*/ 2438430 w 12192000"/>
              <a:gd name="connsiteY14729" fmla="*/ 3421164 h 6858000"/>
              <a:gd name="connsiteX14730" fmla="*/ 2435477 w 12192000"/>
              <a:gd name="connsiteY14730" fmla="*/ 3411047 h 6858000"/>
              <a:gd name="connsiteX14731" fmla="*/ 2449504 w 12192000"/>
              <a:gd name="connsiteY14731" fmla="*/ 3396072 h 6858000"/>
              <a:gd name="connsiteX14732" fmla="*/ 2463530 w 12192000"/>
              <a:gd name="connsiteY14732" fmla="*/ 3390811 h 6858000"/>
              <a:gd name="connsiteX14733" fmla="*/ 2467960 w 12192000"/>
              <a:gd name="connsiteY14733" fmla="*/ 3392430 h 6858000"/>
              <a:gd name="connsiteX14734" fmla="*/ 2471651 w 12192000"/>
              <a:gd name="connsiteY14734" fmla="*/ 3407809 h 6858000"/>
              <a:gd name="connsiteX14735" fmla="*/ 2471651 w 12192000"/>
              <a:gd name="connsiteY14735" fmla="*/ 3419950 h 6858000"/>
              <a:gd name="connsiteX14736" fmla="*/ 2479772 w 12192000"/>
              <a:gd name="connsiteY14736" fmla="*/ 3432092 h 6858000"/>
              <a:gd name="connsiteX14737" fmla="*/ 2486416 w 12192000"/>
              <a:gd name="connsiteY14737" fmla="*/ 3430473 h 6858000"/>
              <a:gd name="connsiteX14738" fmla="*/ 2493798 w 12192000"/>
              <a:gd name="connsiteY14738" fmla="*/ 3430473 h 6858000"/>
              <a:gd name="connsiteX14739" fmla="*/ 2504872 w 12192000"/>
              <a:gd name="connsiteY14739" fmla="*/ 3436139 h 6858000"/>
              <a:gd name="connsiteX14740" fmla="*/ 2528496 w 12192000"/>
              <a:gd name="connsiteY14740" fmla="*/ 3434520 h 6858000"/>
              <a:gd name="connsiteX14741" fmla="*/ 2538093 w 12192000"/>
              <a:gd name="connsiteY14741" fmla="*/ 3436948 h 6858000"/>
              <a:gd name="connsiteX14742" fmla="*/ 2547690 w 12192000"/>
              <a:gd name="connsiteY14742" fmla="*/ 3449494 h 6858000"/>
              <a:gd name="connsiteX14743" fmla="*/ 2549167 w 12192000"/>
              <a:gd name="connsiteY14743" fmla="*/ 3458803 h 6858000"/>
              <a:gd name="connsiteX14744" fmla="*/ 2543261 w 12192000"/>
              <a:gd name="connsiteY14744" fmla="*/ 3459208 h 6858000"/>
              <a:gd name="connsiteX14745" fmla="*/ 2543261 w 12192000"/>
              <a:gd name="connsiteY14745" fmla="*/ 3466897 h 6858000"/>
              <a:gd name="connsiteX14746" fmla="*/ 2546952 w 12192000"/>
              <a:gd name="connsiteY14746" fmla="*/ 3473777 h 6858000"/>
              <a:gd name="connsiteX14747" fmla="*/ 2555811 w 12192000"/>
              <a:gd name="connsiteY14747" fmla="*/ 3477824 h 6858000"/>
              <a:gd name="connsiteX14748" fmla="*/ 2578696 w 12192000"/>
              <a:gd name="connsiteY14748" fmla="*/ 3477824 h 6858000"/>
              <a:gd name="connsiteX14749" fmla="*/ 2625944 w 12192000"/>
              <a:gd name="connsiteY14749" fmla="*/ 3470540 h 6858000"/>
              <a:gd name="connsiteX14750" fmla="*/ 2650306 w 12192000"/>
              <a:gd name="connsiteY14750" fmla="*/ 3468921 h 6858000"/>
              <a:gd name="connsiteX14751" fmla="*/ 2656212 w 12192000"/>
              <a:gd name="connsiteY14751" fmla="*/ 3470135 h 6858000"/>
              <a:gd name="connsiteX14752" fmla="*/ 2660642 w 12192000"/>
              <a:gd name="connsiteY14752" fmla="*/ 3478229 h 6858000"/>
              <a:gd name="connsiteX14753" fmla="*/ 2682789 w 12192000"/>
              <a:gd name="connsiteY14753" fmla="*/ 3491989 h 6858000"/>
              <a:gd name="connsiteX14754" fmla="*/ 2690171 w 12192000"/>
              <a:gd name="connsiteY14754" fmla="*/ 3494013 h 6858000"/>
              <a:gd name="connsiteX14755" fmla="*/ 2694601 w 12192000"/>
              <a:gd name="connsiteY14755" fmla="*/ 3491585 h 6858000"/>
              <a:gd name="connsiteX14756" fmla="*/ 2709366 w 12192000"/>
              <a:gd name="connsiteY14756" fmla="*/ 3489966 h 6858000"/>
              <a:gd name="connsiteX14757" fmla="*/ 2713795 w 12192000"/>
              <a:gd name="connsiteY14757" fmla="*/ 3485109 h 6858000"/>
              <a:gd name="connsiteX14758" fmla="*/ 2724869 w 12192000"/>
              <a:gd name="connsiteY14758" fmla="*/ 3479443 h 6858000"/>
              <a:gd name="connsiteX14759" fmla="*/ 2734466 w 12192000"/>
              <a:gd name="connsiteY14759" fmla="*/ 3477824 h 6858000"/>
              <a:gd name="connsiteX14760" fmla="*/ 2752922 w 12192000"/>
              <a:gd name="connsiteY14760" fmla="*/ 3465683 h 6858000"/>
              <a:gd name="connsiteX14761" fmla="*/ 2761781 w 12192000"/>
              <a:gd name="connsiteY14761" fmla="*/ 3464874 h 6858000"/>
              <a:gd name="connsiteX14762" fmla="*/ 2769163 w 12192000"/>
              <a:gd name="connsiteY14762" fmla="*/ 3467707 h 6858000"/>
              <a:gd name="connsiteX14763" fmla="*/ 2791311 w 12192000"/>
              <a:gd name="connsiteY14763" fmla="*/ 3460422 h 6858000"/>
              <a:gd name="connsiteX14764" fmla="*/ 2801646 w 12192000"/>
              <a:gd name="connsiteY14764" fmla="*/ 3461231 h 6858000"/>
              <a:gd name="connsiteX14765" fmla="*/ 2817887 w 12192000"/>
              <a:gd name="connsiteY14765" fmla="*/ 3459208 h 6858000"/>
              <a:gd name="connsiteX14766" fmla="*/ 2840035 w 12192000"/>
              <a:gd name="connsiteY14766" fmla="*/ 3463255 h 6858000"/>
              <a:gd name="connsiteX14767" fmla="*/ 2853323 w 12192000"/>
              <a:gd name="connsiteY14767" fmla="*/ 3461231 h 6858000"/>
              <a:gd name="connsiteX14768" fmla="*/ 2851847 w 12192000"/>
              <a:gd name="connsiteY14768" fmla="*/ 3468516 h 6858000"/>
              <a:gd name="connsiteX14769" fmla="*/ 2837820 w 12192000"/>
              <a:gd name="connsiteY14769" fmla="*/ 3470135 h 6858000"/>
              <a:gd name="connsiteX14770" fmla="*/ 2829699 w 12192000"/>
              <a:gd name="connsiteY14770" fmla="*/ 3474991 h 6858000"/>
              <a:gd name="connsiteX14771" fmla="*/ 2807552 w 12192000"/>
              <a:gd name="connsiteY14771" fmla="*/ 3474182 h 6858000"/>
              <a:gd name="connsiteX14772" fmla="*/ 2801646 w 12192000"/>
              <a:gd name="connsiteY14772" fmla="*/ 3478229 h 6858000"/>
              <a:gd name="connsiteX14773" fmla="*/ 2804599 w 12192000"/>
              <a:gd name="connsiteY14773" fmla="*/ 3483490 h 6858000"/>
              <a:gd name="connsiteX14774" fmla="*/ 2814934 w 12192000"/>
              <a:gd name="connsiteY14774" fmla="*/ 3487942 h 6858000"/>
              <a:gd name="connsiteX14775" fmla="*/ 2818626 w 12192000"/>
              <a:gd name="connsiteY14775" fmla="*/ 3496846 h 6858000"/>
              <a:gd name="connsiteX14776" fmla="*/ 2825270 w 12192000"/>
              <a:gd name="connsiteY14776" fmla="*/ 3504940 h 6858000"/>
              <a:gd name="connsiteX14777" fmla="*/ 2824532 w 12192000"/>
              <a:gd name="connsiteY14777" fmla="*/ 3497251 h 6858000"/>
              <a:gd name="connsiteX14778" fmla="*/ 2830437 w 12192000"/>
              <a:gd name="connsiteY14778" fmla="*/ 3496846 h 6858000"/>
              <a:gd name="connsiteX14779" fmla="*/ 2840035 w 12192000"/>
              <a:gd name="connsiteY14779" fmla="*/ 3500893 h 6858000"/>
              <a:gd name="connsiteX14780" fmla="*/ 2843726 w 12192000"/>
              <a:gd name="connsiteY14780" fmla="*/ 3505345 h 6858000"/>
              <a:gd name="connsiteX14781" fmla="*/ 2853323 w 12192000"/>
              <a:gd name="connsiteY14781" fmla="*/ 3505345 h 6858000"/>
              <a:gd name="connsiteX14782" fmla="*/ 2859229 w 12192000"/>
              <a:gd name="connsiteY14782" fmla="*/ 3508987 h 6858000"/>
              <a:gd name="connsiteX14783" fmla="*/ 2864397 w 12192000"/>
              <a:gd name="connsiteY14783" fmla="*/ 3513844 h 6858000"/>
              <a:gd name="connsiteX14784" fmla="*/ 2880638 w 12192000"/>
              <a:gd name="connsiteY14784" fmla="*/ 3517891 h 6858000"/>
              <a:gd name="connsiteX14785" fmla="*/ 2894665 w 12192000"/>
              <a:gd name="connsiteY14785" fmla="*/ 3524367 h 6858000"/>
              <a:gd name="connsiteX14786" fmla="*/ 2897618 w 12192000"/>
              <a:gd name="connsiteY14786" fmla="*/ 3531651 h 6858000"/>
              <a:gd name="connsiteX14787" fmla="*/ 2896879 w 12192000"/>
              <a:gd name="connsiteY14787" fmla="*/ 3534484 h 6858000"/>
              <a:gd name="connsiteX14788" fmla="*/ 2903524 w 12192000"/>
              <a:gd name="connsiteY14788" fmla="*/ 3538936 h 6858000"/>
              <a:gd name="connsiteX14789" fmla="*/ 2901309 w 12192000"/>
              <a:gd name="connsiteY14789" fmla="*/ 3543388 h 6858000"/>
              <a:gd name="connsiteX14790" fmla="*/ 2890973 w 12192000"/>
              <a:gd name="connsiteY14790" fmla="*/ 3550673 h 6858000"/>
              <a:gd name="connsiteX14791" fmla="*/ 2886544 w 12192000"/>
              <a:gd name="connsiteY14791" fmla="*/ 3557958 h 6858000"/>
              <a:gd name="connsiteX14792" fmla="*/ 2879162 w 12192000"/>
              <a:gd name="connsiteY14792" fmla="*/ 3562410 h 6858000"/>
              <a:gd name="connsiteX14793" fmla="*/ 2873256 w 12192000"/>
              <a:gd name="connsiteY14793" fmla="*/ 3561600 h 6858000"/>
              <a:gd name="connsiteX14794" fmla="*/ 2862920 w 12192000"/>
              <a:gd name="connsiteY14794" fmla="*/ 3563219 h 6858000"/>
              <a:gd name="connsiteX14795" fmla="*/ 2868826 w 12192000"/>
              <a:gd name="connsiteY14795" fmla="*/ 3564029 h 6858000"/>
              <a:gd name="connsiteX14796" fmla="*/ 2880638 w 12192000"/>
              <a:gd name="connsiteY14796" fmla="*/ 3565243 h 6858000"/>
              <a:gd name="connsiteX14797" fmla="*/ 2896879 w 12192000"/>
              <a:gd name="connsiteY14797" fmla="*/ 3562814 h 6858000"/>
              <a:gd name="connsiteX14798" fmla="*/ 2905000 w 12192000"/>
              <a:gd name="connsiteY14798" fmla="*/ 3559577 h 6858000"/>
              <a:gd name="connsiteX14799" fmla="*/ 2910168 w 12192000"/>
              <a:gd name="connsiteY14799" fmla="*/ 3559577 h 6858000"/>
              <a:gd name="connsiteX14800" fmla="*/ 2920503 w 12192000"/>
              <a:gd name="connsiteY14800" fmla="*/ 3561600 h 6858000"/>
              <a:gd name="connsiteX14801" fmla="*/ 2927147 w 12192000"/>
              <a:gd name="connsiteY14801" fmla="*/ 3559172 h 6858000"/>
              <a:gd name="connsiteX14802" fmla="*/ 2933792 w 12192000"/>
              <a:gd name="connsiteY14802" fmla="*/ 3559172 h 6858000"/>
              <a:gd name="connsiteX14803" fmla="*/ 2952986 w 12192000"/>
              <a:gd name="connsiteY14803" fmla="*/ 3567266 h 6858000"/>
              <a:gd name="connsiteX14804" fmla="*/ 2955939 w 12192000"/>
              <a:gd name="connsiteY14804" fmla="*/ 3568480 h 6858000"/>
              <a:gd name="connsiteX14805" fmla="*/ 2958154 w 12192000"/>
              <a:gd name="connsiteY14805" fmla="*/ 3570099 h 6858000"/>
              <a:gd name="connsiteX14806" fmla="*/ 2967751 w 12192000"/>
              <a:gd name="connsiteY14806" fmla="*/ 3572123 h 6858000"/>
              <a:gd name="connsiteX14807" fmla="*/ 2977348 w 12192000"/>
              <a:gd name="connsiteY14807" fmla="*/ 3580622 h 6858000"/>
              <a:gd name="connsiteX14808" fmla="*/ 2978824 w 12192000"/>
              <a:gd name="connsiteY14808" fmla="*/ 3587907 h 6858000"/>
              <a:gd name="connsiteX14809" fmla="*/ 2991375 w 12192000"/>
              <a:gd name="connsiteY14809" fmla="*/ 3601667 h 6858000"/>
              <a:gd name="connsiteX14810" fmla="*/ 3011307 w 12192000"/>
              <a:gd name="connsiteY14810" fmla="*/ 3612594 h 6858000"/>
              <a:gd name="connsiteX14811" fmla="*/ 3018690 w 12192000"/>
              <a:gd name="connsiteY14811" fmla="*/ 3617856 h 6858000"/>
              <a:gd name="connsiteX14812" fmla="*/ 3023857 w 12192000"/>
              <a:gd name="connsiteY14812" fmla="*/ 3633235 h 6858000"/>
              <a:gd name="connsiteX14813" fmla="*/ 3020166 w 12192000"/>
              <a:gd name="connsiteY14813" fmla="*/ 3641329 h 6858000"/>
              <a:gd name="connsiteX14814" fmla="*/ 3018690 w 12192000"/>
              <a:gd name="connsiteY14814" fmla="*/ 3655899 h 6858000"/>
              <a:gd name="connsiteX14815" fmla="*/ 3020166 w 12192000"/>
              <a:gd name="connsiteY14815" fmla="*/ 3666826 h 6858000"/>
              <a:gd name="connsiteX14816" fmla="*/ 3022381 w 12192000"/>
              <a:gd name="connsiteY14816" fmla="*/ 3657922 h 6858000"/>
              <a:gd name="connsiteX14817" fmla="*/ 3029025 w 12192000"/>
              <a:gd name="connsiteY14817" fmla="*/ 3651042 h 6858000"/>
              <a:gd name="connsiteX14818" fmla="*/ 3039360 w 12192000"/>
              <a:gd name="connsiteY14818" fmla="*/ 3647805 h 6858000"/>
              <a:gd name="connsiteX14819" fmla="*/ 3045266 w 12192000"/>
              <a:gd name="connsiteY14819" fmla="*/ 3644972 h 6858000"/>
              <a:gd name="connsiteX14820" fmla="*/ 3054125 w 12192000"/>
              <a:gd name="connsiteY14820" fmla="*/ 3651447 h 6858000"/>
              <a:gd name="connsiteX14821" fmla="*/ 3070367 w 12192000"/>
              <a:gd name="connsiteY14821" fmla="*/ 3666826 h 6858000"/>
              <a:gd name="connsiteX14822" fmla="*/ 3089561 w 12192000"/>
              <a:gd name="connsiteY14822" fmla="*/ 3671683 h 6858000"/>
              <a:gd name="connsiteX14823" fmla="*/ 3092514 w 12192000"/>
              <a:gd name="connsiteY14823" fmla="*/ 3678563 h 6858000"/>
              <a:gd name="connsiteX14824" fmla="*/ 3092514 w 12192000"/>
              <a:gd name="connsiteY14824" fmla="*/ 3689895 h 6858000"/>
              <a:gd name="connsiteX14825" fmla="*/ 3095467 w 12192000"/>
              <a:gd name="connsiteY14825" fmla="*/ 3699203 h 6858000"/>
              <a:gd name="connsiteX14826" fmla="*/ 3097682 w 12192000"/>
              <a:gd name="connsiteY14826" fmla="*/ 3688681 h 6858000"/>
              <a:gd name="connsiteX14827" fmla="*/ 3110232 w 12192000"/>
              <a:gd name="connsiteY14827" fmla="*/ 3684229 h 6858000"/>
              <a:gd name="connsiteX14828" fmla="*/ 3131641 w 12192000"/>
              <a:gd name="connsiteY14828" fmla="*/ 3683824 h 6858000"/>
              <a:gd name="connsiteX14829" fmla="*/ 3147882 w 12192000"/>
              <a:gd name="connsiteY14829" fmla="*/ 3688276 h 6858000"/>
              <a:gd name="connsiteX14830" fmla="*/ 3167815 w 12192000"/>
              <a:gd name="connsiteY14830" fmla="*/ 3684634 h 6858000"/>
              <a:gd name="connsiteX14831" fmla="*/ 3182580 w 12192000"/>
              <a:gd name="connsiteY14831" fmla="*/ 3685848 h 6858000"/>
              <a:gd name="connsiteX14832" fmla="*/ 3192177 w 12192000"/>
              <a:gd name="connsiteY14832" fmla="*/ 3682205 h 6858000"/>
              <a:gd name="connsiteX14833" fmla="*/ 3198083 w 12192000"/>
              <a:gd name="connsiteY14833" fmla="*/ 3681801 h 6858000"/>
              <a:gd name="connsiteX14834" fmla="*/ 3218015 w 12192000"/>
              <a:gd name="connsiteY14834" fmla="*/ 3688681 h 6858000"/>
              <a:gd name="connsiteX14835" fmla="*/ 3234995 w 12192000"/>
              <a:gd name="connsiteY14835" fmla="*/ 3691109 h 6858000"/>
              <a:gd name="connsiteX14836" fmla="*/ 3245331 w 12192000"/>
              <a:gd name="connsiteY14836" fmla="*/ 3695561 h 6858000"/>
              <a:gd name="connsiteX14837" fmla="*/ 3246069 w 12192000"/>
              <a:gd name="connsiteY14837" fmla="*/ 3701632 h 6858000"/>
              <a:gd name="connsiteX14838" fmla="*/ 3236472 w 12192000"/>
              <a:gd name="connsiteY14838" fmla="*/ 3712559 h 6858000"/>
              <a:gd name="connsiteX14839" fmla="*/ 3236472 w 12192000"/>
              <a:gd name="connsiteY14839" fmla="*/ 3712964 h 6858000"/>
              <a:gd name="connsiteX14840" fmla="*/ 3245331 w 12192000"/>
              <a:gd name="connsiteY14840" fmla="*/ 3708107 h 6858000"/>
              <a:gd name="connsiteX14841" fmla="*/ 3254928 w 12192000"/>
              <a:gd name="connsiteY14841" fmla="*/ 3702036 h 6858000"/>
              <a:gd name="connsiteX14842" fmla="*/ 3269693 w 12192000"/>
              <a:gd name="connsiteY14842" fmla="*/ 3703655 h 6858000"/>
              <a:gd name="connsiteX14843" fmla="*/ 3282243 w 12192000"/>
              <a:gd name="connsiteY14843" fmla="*/ 3710535 h 6858000"/>
              <a:gd name="connsiteX14844" fmla="*/ 3309558 w 12192000"/>
              <a:gd name="connsiteY14844" fmla="*/ 3717011 h 6858000"/>
              <a:gd name="connsiteX14845" fmla="*/ 3321370 w 12192000"/>
              <a:gd name="connsiteY14845" fmla="*/ 3727129 h 6858000"/>
              <a:gd name="connsiteX14846" fmla="*/ 3325799 w 12192000"/>
              <a:gd name="connsiteY14846" fmla="*/ 3729152 h 6858000"/>
              <a:gd name="connsiteX14847" fmla="*/ 3343517 w 12192000"/>
              <a:gd name="connsiteY14847" fmla="*/ 3745745 h 6858000"/>
              <a:gd name="connsiteX14848" fmla="*/ 3344993 w 12192000"/>
              <a:gd name="connsiteY14848" fmla="*/ 3753030 h 6858000"/>
              <a:gd name="connsiteX14849" fmla="*/ 3350899 w 12192000"/>
              <a:gd name="connsiteY14849" fmla="*/ 3758292 h 6858000"/>
              <a:gd name="connsiteX14850" fmla="*/ 3355329 w 12192000"/>
              <a:gd name="connsiteY14850" fmla="*/ 3753840 h 6858000"/>
              <a:gd name="connsiteX14851" fmla="*/ 3364188 w 12192000"/>
              <a:gd name="connsiteY14851" fmla="*/ 3763148 h 6858000"/>
              <a:gd name="connsiteX14852" fmla="*/ 3364926 w 12192000"/>
              <a:gd name="connsiteY14852" fmla="*/ 3774480 h 6858000"/>
              <a:gd name="connsiteX14853" fmla="*/ 3356067 w 12192000"/>
              <a:gd name="connsiteY14853" fmla="*/ 3785003 h 6858000"/>
              <a:gd name="connsiteX14854" fmla="*/ 3356067 w 12192000"/>
              <a:gd name="connsiteY14854" fmla="*/ 3785407 h 6858000"/>
              <a:gd name="connsiteX14855" fmla="*/ 3367879 w 12192000"/>
              <a:gd name="connsiteY14855" fmla="*/ 3778527 h 6858000"/>
              <a:gd name="connsiteX14856" fmla="*/ 3371570 w 12192000"/>
              <a:gd name="connsiteY14856" fmla="*/ 3772861 h 6858000"/>
              <a:gd name="connsiteX14857" fmla="*/ 3370832 w 12192000"/>
              <a:gd name="connsiteY14857" fmla="*/ 3765576 h 6858000"/>
              <a:gd name="connsiteX14858" fmla="*/ 3373047 w 12192000"/>
              <a:gd name="connsiteY14858" fmla="*/ 3763958 h 6858000"/>
              <a:gd name="connsiteX14859" fmla="*/ 3379691 w 12192000"/>
              <a:gd name="connsiteY14859" fmla="*/ 3774885 h 6858000"/>
              <a:gd name="connsiteX14860" fmla="*/ 3381167 w 12192000"/>
              <a:gd name="connsiteY14860" fmla="*/ 3783789 h 6858000"/>
              <a:gd name="connsiteX14861" fmla="*/ 3384859 w 12192000"/>
              <a:gd name="connsiteY14861" fmla="*/ 3787431 h 6858000"/>
              <a:gd name="connsiteX14862" fmla="*/ 3387812 w 12192000"/>
              <a:gd name="connsiteY14862" fmla="*/ 3797144 h 6858000"/>
              <a:gd name="connsiteX14863" fmla="*/ 3387073 w 12192000"/>
              <a:gd name="connsiteY14863" fmla="*/ 3806857 h 6858000"/>
              <a:gd name="connsiteX14864" fmla="*/ 3394456 w 12192000"/>
              <a:gd name="connsiteY14864" fmla="*/ 3824260 h 6858000"/>
              <a:gd name="connsiteX14865" fmla="*/ 3404791 w 12192000"/>
              <a:gd name="connsiteY14865" fmla="*/ 3837616 h 6858000"/>
              <a:gd name="connsiteX14866" fmla="*/ 3415865 w 12192000"/>
              <a:gd name="connsiteY14866" fmla="*/ 3863113 h 6858000"/>
              <a:gd name="connsiteX14867" fmla="*/ 3422509 w 12192000"/>
              <a:gd name="connsiteY14867" fmla="*/ 3880515 h 6858000"/>
              <a:gd name="connsiteX14868" fmla="*/ 3426938 w 12192000"/>
              <a:gd name="connsiteY14868" fmla="*/ 3887396 h 6858000"/>
              <a:gd name="connsiteX14869" fmla="*/ 3429891 w 12192000"/>
              <a:gd name="connsiteY14869" fmla="*/ 3884158 h 6858000"/>
              <a:gd name="connsiteX14870" fmla="*/ 3440227 w 12192000"/>
              <a:gd name="connsiteY14870" fmla="*/ 3883753 h 6858000"/>
              <a:gd name="connsiteX14871" fmla="*/ 3449824 w 12192000"/>
              <a:gd name="connsiteY14871" fmla="*/ 3889824 h 6858000"/>
              <a:gd name="connsiteX14872" fmla="*/ 3449824 w 12192000"/>
              <a:gd name="connsiteY14872" fmla="*/ 3898728 h 6858000"/>
              <a:gd name="connsiteX14873" fmla="*/ 3446133 w 12192000"/>
              <a:gd name="connsiteY14873" fmla="*/ 3901561 h 6858000"/>
              <a:gd name="connsiteX14874" fmla="*/ 3444656 w 12192000"/>
              <a:gd name="connsiteY14874" fmla="*/ 3907631 h 6858000"/>
              <a:gd name="connsiteX14875" fmla="*/ 3449824 w 12192000"/>
              <a:gd name="connsiteY14875" fmla="*/ 3913702 h 6858000"/>
              <a:gd name="connsiteX14876" fmla="*/ 3444656 w 12192000"/>
              <a:gd name="connsiteY14876" fmla="*/ 3916940 h 6858000"/>
              <a:gd name="connsiteX14877" fmla="*/ 3443180 w 12192000"/>
              <a:gd name="connsiteY14877" fmla="*/ 3922201 h 6858000"/>
              <a:gd name="connsiteX14878" fmla="*/ 3420294 w 12192000"/>
              <a:gd name="connsiteY14878" fmla="*/ 3944056 h 6858000"/>
              <a:gd name="connsiteX14879" fmla="*/ 3410697 w 12192000"/>
              <a:gd name="connsiteY14879" fmla="*/ 3957006 h 6858000"/>
              <a:gd name="connsiteX14880" fmla="*/ 3403315 w 12192000"/>
              <a:gd name="connsiteY14880" fmla="*/ 3960244 h 6858000"/>
              <a:gd name="connsiteX14881" fmla="*/ 3392979 w 12192000"/>
              <a:gd name="connsiteY14881" fmla="*/ 3967124 h 6858000"/>
              <a:gd name="connsiteX14882" fmla="*/ 3383382 w 12192000"/>
              <a:gd name="connsiteY14882" fmla="*/ 3971981 h 6858000"/>
              <a:gd name="connsiteX14883" fmla="*/ 3376738 w 12192000"/>
              <a:gd name="connsiteY14883" fmla="*/ 3980480 h 6858000"/>
              <a:gd name="connsiteX14884" fmla="*/ 3372308 w 12192000"/>
              <a:gd name="connsiteY14884" fmla="*/ 3993835 h 6858000"/>
              <a:gd name="connsiteX14885" fmla="*/ 3354591 w 12192000"/>
              <a:gd name="connsiteY14885" fmla="*/ 4014071 h 6858000"/>
              <a:gd name="connsiteX14886" fmla="*/ 3353114 w 12192000"/>
              <a:gd name="connsiteY14886" fmla="*/ 4024998 h 6858000"/>
              <a:gd name="connsiteX14887" fmla="*/ 3345732 w 12192000"/>
              <a:gd name="connsiteY14887" fmla="*/ 4038759 h 6858000"/>
              <a:gd name="connsiteX14888" fmla="*/ 3353852 w 12192000"/>
              <a:gd name="connsiteY14888" fmla="*/ 4033902 h 6858000"/>
              <a:gd name="connsiteX14889" fmla="*/ 3359020 w 12192000"/>
              <a:gd name="connsiteY14889" fmla="*/ 4022165 h 6858000"/>
              <a:gd name="connsiteX14890" fmla="*/ 3363450 w 12192000"/>
              <a:gd name="connsiteY14890" fmla="*/ 4011238 h 6858000"/>
              <a:gd name="connsiteX14891" fmla="*/ 3373785 w 12192000"/>
              <a:gd name="connsiteY14891" fmla="*/ 4003953 h 6858000"/>
              <a:gd name="connsiteX14892" fmla="*/ 3378953 w 12192000"/>
              <a:gd name="connsiteY14892" fmla="*/ 4003953 h 6858000"/>
              <a:gd name="connsiteX14893" fmla="*/ 3377476 w 12192000"/>
              <a:gd name="connsiteY14893" fmla="*/ 4010429 h 6858000"/>
              <a:gd name="connsiteX14894" fmla="*/ 3375261 w 12192000"/>
              <a:gd name="connsiteY14894" fmla="*/ 4015690 h 6858000"/>
              <a:gd name="connsiteX14895" fmla="*/ 3375261 w 12192000"/>
              <a:gd name="connsiteY14895" fmla="*/ 4025403 h 6858000"/>
              <a:gd name="connsiteX14896" fmla="*/ 3364188 w 12192000"/>
              <a:gd name="connsiteY14896" fmla="*/ 4040378 h 6858000"/>
              <a:gd name="connsiteX14897" fmla="*/ 3379691 w 12192000"/>
              <a:gd name="connsiteY14897" fmla="*/ 4024189 h 6858000"/>
              <a:gd name="connsiteX14898" fmla="*/ 3390765 w 12192000"/>
              <a:gd name="connsiteY14898" fmla="*/ 4009215 h 6858000"/>
              <a:gd name="connsiteX14899" fmla="*/ 3401838 w 12192000"/>
              <a:gd name="connsiteY14899" fmla="*/ 4005167 h 6858000"/>
              <a:gd name="connsiteX14900" fmla="*/ 3406268 w 12192000"/>
              <a:gd name="connsiteY14900" fmla="*/ 4006786 h 6858000"/>
              <a:gd name="connsiteX14901" fmla="*/ 3409221 w 12192000"/>
              <a:gd name="connsiteY14901" fmla="*/ 4013666 h 6858000"/>
              <a:gd name="connsiteX14902" fmla="*/ 3412912 w 12192000"/>
              <a:gd name="connsiteY14902" fmla="*/ 4005977 h 6858000"/>
              <a:gd name="connsiteX14903" fmla="*/ 3416603 w 12192000"/>
              <a:gd name="connsiteY14903" fmla="*/ 4003953 h 6858000"/>
              <a:gd name="connsiteX14904" fmla="*/ 3423247 w 12192000"/>
              <a:gd name="connsiteY14904" fmla="*/ 4003144 h 6858000"/>
              <a:gd name="connsiteX14905" fmla="*/ 3420294 w 12192000"/>
              <a:gd name="connsiteY14905" fmla="*/ 3998692 h 6858000"/>
              <a:gd name="connsiteX14906" fmla="*/ 3415865 w 12192000"/>
              <a:gd name="connsiteY14906" fmla="*/ 3995454 h 6858000"/>
              <a:gd name="connsiteX14907" fmla="*/ 3415127 w 12192000"/>
              <a:gd name="connsiteY14907" fmla="*/ 3990193 h 6858000"/>
              <a:gd name="connsiteX14908" fmla="*/ 3428415 w 12192000"/>
              <a:gd name="connsiteY14908" fmla="*/ 3976837 h 6858000"/>
              <a:gd name="connsiteX14909" fmla="*/ 3446871 w 12192000"/>
              <a:gd name="connsiteY14909" fmla="*/ 3978456 h 6858000"/>
              <a:gd name="connsiteX14910" fmla="*/ 3464589 w 12192000"/>
              <a:gd name="connsiteY14910" fmla="*/ 3984932 h 6858000"/>
              <a:gd name="connsiteX14911" fmla="*/ 3476401 w 12192000"/>
              <a:gd name="connsiteY14911" fmla="*/ 3984122 h 6858000"/>
              <a:gd name="connsiteX14912" fmla="*/ 3491166 w 12192000"/>
              <a:gd name="connsiteY14912" fmla="*/ 3976433 h 6858000"/>
              <a:gd name="connsiteX14913" fmla="*/ 3501501 w 12192000"/>
              <a:gd name="connsiteY14913" fmla="*/ 3976433 h 6858000"/>
              <a:gd name="connsiteX14914" fmla="*/ 3511837 w 12192000"/>
              <a:gd name="connsiteY14914" fmla="*/ 3984122 h 6858000"/>
              <a:gd name="connsiteX14915" fmla="*/ 3525863 w 12192000"/>
              <a:gd name="connsiteY14915" fmla="*/ 3986955 h 6858000"/>
              <a:gd name="connsiteX14916" fmla="*/ 3525125 w 12192000"/>
              <a:gd name="connsiteY14916" fmla="*/ 3995050 h 6858000"/>
              <a:gd name="connsiteX14917" fmla="*/ 3519957 w 12192000"/>
              <a:gd name="connsiteY14917" fmla="*/ 4001525 h 6858000"/>
              <a:gd name="connsiteX14918" fmla="*/ 3519957 w 12192000"/>
              <a:gd name="connsiteY14918" fmla="*/ 4011643 h 6858000"/>
              <a:gd name="connsiteX14919" fmla="*/ 3506669 w 12192000"/>
              <a:gd name="connsiteY14919" fmla="*/ 4025403 h 6858000"/>
              <a:gd name="connsiteX14920" fmla="*/ 3506669 w 12192000"/>
              <a:gd name="connsiteY14920" fmla="*/ 4035926 h 6858000"/>
              <a:gd name="connsiteX14921" fmla="*/ 3492642 w 12192000"/>
              <a:gd name="connsiteY14921" fmla="*/ 4040782 h 6858000"/>
              <a:gd name="connsiteX14922" fmla="*/ 3483783 w 12192000"/>
              <a:gd name="connsiteY14922" fmla="*/ 4045234 h 6858000"/>
              <a:gd name="connsiteX14923" fmla="*/ 3478616 w 12192000"/>
              <a:gd name="connsiteY14923" fmla="*/ 4046853 h 6858000"/>
              <a:gd name="connsiteX14924" fmla="*/ 3474186 w 12192000"/>
              <a:gd name="connsiteY14924" fmla="*/ 4043615 h 6858000"/>
              <a:gd name="connsiteX14925" fmla="*/ 3470495 w 12192000"/>
              <a:gd name="connsiteY14925" fmla="*/ 4043615 h 6858000"/>
              <a:gd name="connsiteX14926" fmla="*/ 3462374 w 12192000"/>
              <a:gd name="connsiteY14926" fmla="*/ 4052924 h 6858000"/>
              <a:gd name="connsiteX14927" fmla="*/ 3454254 w 12192000"/>
              <a:gd name="connsiteY14927" fmla="*/ 4054543 h 6858000"/>
              <a:gd name="connsiteX14928" fmla="*/ 3439489 w 12192000"/>
              <a:gd name="connsiteY14928" fmla="*/ 4052114 h 6858000"/>
              <a:gd name="connsiteX14929" fmla="*/ 3430630 w 12192000"/>
              <a:gd name="connsiteY14929" fmla="*/ 4054138 h 6858000"/>
              <a:gd name="connsiteX14930" fmla="*/ 3421771 w 12192000"/>
              <a:gd name="connsiteY14930" fmla="*/ 4059804 h 6858000"/>
              <a:gd name="connsiteX14931" fmla="*/ 3414388 w 12192000"/>
              <a:gd name="connsiteY14931" fmla="*/ 4058995 h 6858000"/>
              <a:gd name="connsiteX14932" fmla="*/ 3421033 w 12192000"/>
              <a:gd name="connsiteY14932" fmla="*/ 4063851 h 6858000"/>
              <a:gd name="connsiteX14933" fmla="*/ 3429891 w 12192000"/>
              <a:gd name="connsiteY14933" fmla="*/ 4061828 h 6858000"/>
              <a:gd name="connsiteX14934" fmla="*/ 3440965 w 12192000"/>
              <a:gd name="connsiteY14934" fmla="*/ 4061018 h 6858000"/>
              <a:gd name="connsiteX14935" fmla="*/ 3453515 w 12192000"/>
              <a:gd name="connsiteY14935" fmla="*/ 4064661 h 6858000"/>
              <a:gd name="connsiteX14936" fmla="*/ 3465327 w 12192000"/>
              <a:gd name="connsiteY14936" fmla="*/ 4060613 h 6858000"/>
              <a:gd name="connsiteX14937" fmla="*/ 3471233 w 12192000"/>
              <a:gd name="connsiteY14937" fmla="*/ 4061018 h 6858000"/>
              <a:gd name="connsiteX14938" fmla="*/ 3472710 w 12192000"/>
              <a:gd name="connsiteY14938" fmla="*/ 4066684 h 6858000"/>
              <a:gd name="connsiteX14939" fmla="*/ 3468280 w 12192000"/>
              <a:gd name="connsiteY14939" fmla="*/ 4077207 h 6858000"/>
              <a:gd name="connsiteX14940" fmla="*/ 3469757 w 12192000"/>
              <a:gd name="connsiteY14940" fmla="*/ 4089753 h 6858000"/>
              <a:gd name="connsiteX14941" fmla="*/ 3461636 w 12192000"/>
              <a:gd name="connsiteY14941" fmla="*/ 4095824 h 6858000"/>
              <a:gd name="connsiteX14942" fmla="*/ 3454254 w 12192000"/>
              <a:gd name="connsiteY14942" fmla="*/ 4103918 h 6858000"/>
              <a:gd name="connsiteX14943" fmla="*/ 3454254 w 12192000"/>
              <a:gd name="connsiteY14943" fmla="*/ 4111607 h 6858000"/>
              <a:gd name="connsiteX14944" fmla="*/ 3460898 w 12192000"/>
              <a:gd name="connsiteY14944" fmla="*/ 4121725 h 6858000"/>
              <a:gd name="connsiteX14945" fmla="*/ 3464589 w 12192000"/>
              <a:gd name="connsiteY14945" fmla="*/ 4132248 h 6858000"/>
              <a:gd name="connsiteX14946" fmla="*/ 3466065 w 12192000"/>
              <a:gd name="connsiteY14946" fmla="*/ 4115250 h 6858000"/>
              <a:gd name="connsiteX14947" fmla="*/ 3464589 w 12192000"/>
              <a:gd name="connsiteY14947" fmla="*/ 4105537 h 6858000"/>
              <a:gd name="connsiteX14948" fmla="*/ 3463851 w 12192000"/>
              <a:gd name="connsiteY14948" fmla="*/ 4100275 h 6858000"/>
              <a:gd name="connsiteX14949" fmla="*/ 3471971 w 12192000"/>
              <a:gd name="connsiteY14949" fmla="*/ 4092181 h 6858000"/>
              <a:gd name="connsiteX14950" fmla="*/ 3476401 w 12192000"/>
              <a:gd name="connsiteY14950" fmla="*/ 4085706 h 6858000"/>
              <a:gd name="connsiteX14951" fmla="*/ 3478616 w 12192000"/>
              <a:gd name="connsiteY14951" fmla="*/ 4073160 h 6858000"/>
              <a:gd name="connsiteX14952" fmla="*/ 3484522 w 12192000"/>
              <a:gd name="connsiteY14952" fmla="*/ 4060209 h 6858000"/>
              <a:gd name="connsiteX14953" fmla="*/ 3492642 w 12192000"/>
              <a:gd name="connsiteY14953" fmla="*/ 4050091 h 6858000"/>
              <a:gd name="connsiteX14954" fmla="*/ 3511098 w 12192000"/>
              <a:gd name="connsiteY14954" fmla="*/ 4040782 h 6858000"/>
              <a:gd name="connsiteX14955" fmla="*/ 3525125 w 12192000"/>
              <a:gd name="connsiteY14955" fmla="*/ 4033093 h 6858000"/>
              <a:gd name="connsiteX14956" fmla="*/ 3535460 w 12192000"/>
              <a:gd name="connsiteY14956" fmla="*/ 4022975 h 6858000"/>
              <a:gd name="connsiteX14957" fmla="*/ 3534722 w 12192000"/>
              <a:gd name="connsiteY14957" fmla="*/ 4017714 h 6858000"/>
              <a:gd name="connsiteX14958" fmla="*/ 3539890 w 12192000"/>
              <a:gd name="connsiteY14958" fmla="*/ 4008810 h 6858000"/>
              <a:gd name="connsiteX14959" fmla="*/ 3550225 w 12192000"/>
              <a:gd name="connsiteY14959" fmla="*/ 4003953 h 6858000"/>
              <a:gd name="connsiteX14960" fmla="*/ 3561299 w 12192000"/>
              <a:gd name="connsiteY14960" fmla="*/ 4004358 h 6858000"/>
              <a:gd name="connsiteX14961" fmla="*/ 3564252 w 12192000"/>
              <a:gd name="connsiteY14961" fmla="*/ 4010429 h 6858000"/>
              <a:gd name="connsiteX14962" fmla="*/ 3567943 w 12192000"/>
              <a:gd name="connsiteY14962" fmla="*/ 4010024 h 6858000"/>
              <a:gd name="connsiteX14963" fmla="*/ 3569420 w 12192000"/>
              <a:gd name="connsiteY14963" fmla="*/ 4004358 h 6858000"/>
              <a:gd name="connsiteX14964" fmla="*/ 3576064 w 12192000"/>
              <a:gd name="connsiteY14964" fmla="*/ 4003953 h 6858000"/>
              <a:gd name="connsiteX14965" fmla="*/ 3584923 w 12192000"/>
              <a:gd name="connsiteY14965" fmla="*/ 4009215 h 6858000"/>
              <a:gd name="connsiteX14966" fmla="*/ 3587876 w 12192000"/>
              <a:gd name="connsiteY14966" fmla="*/ 4005572 h 6858000"/>
              <a:gd name="connsiteX14967" fmla="*/ 3591567 w 12192000"/>
              <a:gd name="connsiteY14967" fmla="*/ 4005977 h 6858000"/>
              <a:gd name="connsiteX14968" fmla="*/ 3606332 w 12192000"/>
              <a:gd name="connsiteY14968" fmla="*/ 4014071 h 6858000"/>
              <a:gd name="connsiteX14969" fmla="*/ 3617405 w 12192000"/>
              <a:gd name="connsiteY14969" fmla="*/ 4016904 h 6858000"/>
              <a:gd name="connsiteX14970" fmla="*/ 3624050 w 12192000"/>
              <a:gd name="connsiteY14970" fmla="*/ 4014881 h 6858000"/>
              <a:gd name="connsiteX14971" fmla="*/ 3627741 w 12192000"/>
              <a:gd name="connsiteY14971" fmla="*/ 4021356 h 6858000"/>
              <a:gd name="connsiteX14972" fmla="*/ 3632909 w 12192000"/>
              <a:gd name="connsiteY14972" fmla="*/ 4024189 h 6858000"/>
              <a:gd name="connsiteX14973" fmla="*/ 3632909 w 12192000"/>
              <a:gd name="connsiteY14973" fmla="*/ 4028236 h 6858000"/>
              <a:gd name="connsiteX14974" fmla="*/ 3636600 w 12192000"/>
              <a:gd name="connsiteY14974" fmla="*/ 4023784 h 6858000"/>
              <a:gd name="connsiteX14975" fmla="*/ 3643244 w 12192000"/>
              <a:gd name="connsiteY14975" fmla="*/ 4025808 h 6858000"/>
              <a:gd name="connsiteX14976" fmla="*/ 3647673 w 12192000"/>
              <a:gd name="connsiteY14976" fmla="*/ 4030664 h 6858000"/>
              <a:gd name="connsiteX14977" fmla="*/ 3655056 w 12192000"/>
              <a:gd name="connsiteY14977" fmla="*/ 4029855 h 6858000"/>
              <a:gd name="connsiteX14978" fmla="*/ 3660962 w 12192000"/>
              <a:gd name="connsiteY14978" fmla="*/ 4034307 h 6858000"/>
              <a:gd name="connsiteX14979" fmla="*/ 3663177 w 12192000"/>
              <a:gd name="connsiteY14979" fmla="*/ 4040782 h 6858000"/>
              <a:gd name="connsiteX14980" fmla="*/ 3667606 w 12192000"/>
              <a:gd name="connsiteY14980" fmla="*/ 4043615 h 6858000"/>
              <a:gd name="connsiteX14981" fmla="*/ 3671297 w 12192000"/>
              <a:gd name="connsiteY14981" fmla="*/ 4050496 h 6858000"/>
              <a:gd name="connsiteX14982" fmla="*/ 3677941 w 12192000"/>
              <a:gd name="connsiteY14982" fmla="*/ 4047663 h 6858000"/>
              <a:gd name="connsiteX14983" fmla="*/ 3683847 w 12192000"/>
              <a:gd name="connsiteY14983" fmla="*/ 4039973 h 6858000"/>
              <a:gd name="connsiteX14984" fmla="*/ 3694921 w 12192000"/>
              <a:gd name="connsiteY14984" fmla="*/ 4041592 h 6858000"/>
              <a:gd name="connsiteX14985" fmla="*/ 3703042 w 12192000"/>
              <a:gd name="connsiteY14985" fmla="*/ 4040782 h 6858000"/>
              <a:gd name="connsiteX14986" fmla="*/ 3710424 w 12192000"/>
              <a:gd name="connsiteY14986" fmla="*/ 4052519 h 6858000"/>
              <a:gd name="connsiteX14987" fmla="*/ 3724451 w 12192000"/>
              <a:gd name="connsiteY14987" fmla="*/ 4065875 h 6858000"/>
              <a:gd name="connsiteX14988" fmla="*/ 3714115 w 12192000"/>
              <a:gd name="connsiteY14988" fmla="*/ 4076802 h 6858000"/>
              <a:gd name="connsiteX14989" fmla="*/ 3721498 w 12192000"/>
              <a:gd name="connsiteY14989" fmla="*/ 4077207 h 6858000"/>
              <a:gd name="connsiteX14990" fmla="*/ 3725189 w 12192000"/>
              <a:gd name="connsiteY14990" fmla="*/ 4080444 h 6858000"/>
              <a:gd name="connsiteX14991" fmla="*/ 3720760 w 12192000"/>
              <a:gd name="connsiteY14991" fmla="*/ 4084087 h 6858000"/>
              <a:gd name="connsiteX14992" fmla="*/ 3716330 w 12192000"/>
              <a:gd name="connsiteY14992" fmla="*/ 4098657 h 6858000"/>
              <a:gd name="connsiteX14993" fmla="*/ 3717807 w 12192000"/>
              <a:gd name="connsiteY14993" fmla="*/ 4109179 h 6858000"/>
              <a:gd name="connsiteX14994" fmla="*/ 3714854 w 12192000"/>
              <a:gd name="connsiteY14994" fmla="*/ 4120916 h 6858000"/>
              <a:gd name="connsiteX14995" fmla="*/ 3717807 w 12192000"/>
              <a:gd name="connsiteY14995" fmla="*/ 4132248 h 6858000"/>
              <a:gd name="connsiteX14996" fmla="*/ 3717807 w 12192000"/>
              <a:gd name="connsiteY14996" fmla="*/ 4120106 h 6858000"/>
              <a:gd name="connsiteX14997" fmla="*/ 3725927 w 12192000"/>
              <a:gd name="connsiteY14997" fmla="*/ 4105537 h 6858000"/>
              <a:gd name="connsiteX14998" fmla="*/ 3725189 w 12192000"/>
              <a:gd name="connsiteY14998" fmla="*/ 4097038 h 6858000"/>
              <a:gd name="connsiteX14999" fmla="*/ 3730357 w 12192000"/>
              <a:gd name="connsiteY14999" fmla="*/ 4095014 h 6858000"/>
              <a:gd name="connsiteX15000" fmla="*/ 3732571 w 12192000"/>
              <a:gd name="connsiteY15000" fmla="*/ 4101894 h 6858000"/>
              <a:gd name="connsiteX15001" fmla="*/ 3737739 w 12192000"/>
              <a:gd name="connsiteY15001" fmla="*/ 4109989 h 6858000"/>
              <a:gd name="connsiteX15002" fmla="*/ 3739216 w 12192000"/>
              <a:gd name="connsiteY15002" fmla="*/ 4099061 h 6858000"/>
              <a:gd name="connsiteX15003" fmla="*/ 3742907 w 12192000"/>
              <a:gd name="connsiteY15003" fmla="*/ 4094205 h 6858000"/>
              <a:gd name="connsiteX15004" fmla="*/ 3752504 w 12192000"/>
              <a:gd name="connsiteY15004" fmla="*/ 4090158 h 6858000"/>
              <a:gd name="connsiteX15005" fmla="*/ 3753981 w 12192000"/>
              <a:gd name="connsiteY15005" fmla="*/ 4086515 h 6858000"/>
              <a:gd name="connsiteX15006" fmla="*/ 3756195 w 12192000"/>
              <a:gd name="connsiteY15006" fmla="*/ 4084896 h 6858000"/>
              <a:gd name="connsiteX15007" fmla="*/ 3762101 w 12192000"/>
              <a:gd name="connsiteY15007" fmla="*/ 4087729 h 6858000"/>
              <a:gd name="connsiteX15008" fmla="*/ 3764316 w 12192000"/>
              <a:gd name="connsiteY15008" fmla="*/ 4085301 h 6858000"/>
              <a:gd name="connsiteX15009" fmla="*/ 3762101 w 12192000"/>
              <a:gd name="connsiteY15009" fmla="*/ 4080040 h 6858000"/>
              <a:gd name="connsiteX15010" fmla="*/ 3762839 w 12192000"/>
              <a:gd name="connsiteY15010" fmla="*/ 4077611 h 6858000"/>
              <a:gd name="connsiteX15011" fmla="*/ 3773175 w 12192000"/>
              <a:gd name="connsiteY15011" fmla="*/ 4076802 h 6858000"/>
              <a:gd name="connsiteX15012" fmla="*/ 3800490 w 12192000"/>
              <a:gd name="connsiteY15012" fmla="*/ 4088539 h 6858000"/>
              <a:gd name="connsiteX15013" fmla="*/ 3813040 w 12192000"/>
              <a:gd name="connsiteY15013" fmla="*/ 4090967 h 6858000"/>
              <a:gd name="connsiteX15014" fmla="*/ 3818208 w 12192000"/>
              <a:gd name="connsiteY15014" fmla="*/ 4090158 h 6858000"/>
              <a:gd name="connsiteX15015" fmla="*/ 3832234 w 12192000"/>
              <a:gd name="connsiteY15015" fmla="*/ 4095419 h 6858000"/>
              <a:gd name="connsiteX15016" fmla="*/ 3835187 w 12192000"/>
              <a:gd name="connsiteY15016" fmla="*/ 4093395 h 6858000"/>
              <a:gd name="connsiteX15017" fmla="*/ 3833711 w 12192000"/>
              <a:gd name="connsiteY15017" fmla="*/ 4088943 h 6858000"/>
              <a:gd name="connsiteX15018" fmla="*/ 3839617 w 12192000"/>
              <a:gd name="connsiteY15018" fmla="*/ 4090562 h 6858000"/>
              <a:gd name="connsiteX15019" fmla="*/ 3841093 w 12192000"/>
              <a:gd name="connsiteY15019" fmla="*/ 4095014 h 6858000"/>
              <a:gd name="connsiteX15020" fmla="*/ 3849214 w 12192000"/>
              <a:gd name="connsiteY15020" fmla="*/ 4101085 h 6858000"/>
              <a:gd name="connsiteX15021" fmla="*/ 3849214 w 12192000"/>
              <a:gd name="connsiteY15021" fmla="*/ 4096228 h 6858000"/>
              <a:gd name="connsiteX15022" fmla="*/ 3851429 w 12192000"/>
              <a:gd name="connsiteY15022" fmla="*/ 4090562 h 6858000"/>
              <a:gd name="connsiteX15023" fmla="*/ 3856596 w 12192000"/>
              <a:gd name="connsiteY15023" fmla="*/ 4095014 h 6858000"/>
              <a:gd name="connsiteX15024" fmla="*/ 3858811 w 12192000"/>
              <a:gd name="connsiteY15024" fmla="*/ 4090967 h 6858000"/>
              <a:gd name="connsiteX15025" fmla="*/ 3872838 w 12192000"/>
              <a:gd name="connsiteY15025" fmla="*/ 4100275 h 6858000"/>
              <a:gd name="connsiteX15026" fmla="*/ 3878744 w 12192000"/>
              <a:gd name="connsiteY15026" fmla="*/ 4105537 h 6858000"/>
              <a:gd name="connsiteX15027" fmla="*/ 3882435 w 12192000"/>
              <a:gd name="connsiteY15027" fmla="*/ 4099871 h 6858000"/>
              <a:gd name="connsiteX15028" fmla="*/ 3892032 w 12192000"/>
              <a:gd name="connsiteY15028" fmla="*/ 4095824 h 6858000"/>
              <a:gd name="connsiteX15029" fmla="*/ 3900891 w 12192000"/>
              <a:gd name="connsiteY15029" fmla="*/ 4099871 h 6858000"/>
              <a:gd name="connsiteX15030" fmla="*/ 3914918 w 12192000"/>
              <a:gd name="connsiteY15030" fmla="*/ 4099871 h 6858000"/>
              <a:gd name="connsiteX15031" fmla="*/ 3924515 w 12192000"/>
              <a:gd name="connsiteY15031" fmla="*/ 4095014 h 6858000"/>
              <a:gd name="connsiteX15032" fmla="*/ 3939280 w 12192000"/>
              <a:gd name="connsiteY15032" fmla="*/ 4101085 h 6858000"/>
              <a:gd name="connsiteX15033" fmla="*/ 3953306 w 12192000"/>
              <a:gd name="connsiteY15033" fmla="*/ 4101085 h 6858000"/>
              <a:gd name="connsiteX15034" fmla="*/ 3983574 w 12192000"/>
              <a:gd name="connsiteY15034" fmla="*/ 4120916 h 6858000"/>
              <a:gd name="connsiteX15035" fmla="*/ 3993910 w 12192000"/>
              <a:gd name="connsiteY15035" fmla="*/ 4120511 h 6858000"/>
              <a:gd name="connsiteX15036" fmla="*/ 4006460 w 12192000"/>
              <a:gd name="connsiteY15036" fmla="*/ 4131034 h 6858000"/>
              <a:gd name="connsiteX15037" fmla="*/ 4014581 w 12192000"/>
              <a:gd name="connsiteY15037" fmla="*/ 4133057 h 6858000"/>
              <a:gd name="connsiteX15038" fmla="*/ 4033037 w 12192000"/>
              <a:gd name="connsiteY15038" fmla="*/ 4156126 h 6858000"/>
              <a:gd name="connsiteX15039" fmla="*/ 4055184 w 12192000"/>
              <a:gd name="connsiteY15039" fmla="*/ 4177981 h 6858000"/>
              <a:gd name="connsiteX15040" fmla="*/ 4065519 w 12192000"/>
              <a:gd name="connsiteY15040" fmla="*/ 4179195 h 6858000"/>
              <a:gd name="connsiteX15041" fmla="*/ 4079546 w 12192000"/>
              <a:gd name="connsiteY15041" fmla="*/ 4186075 h 6858000"/>
              <a:gd name="connsiteX15042" fmla="*/ 4090620 w 12192000"/>
              <a:gd name="connsiteY15042" fmla="*/ 4197407 h 6858000"/>
              <a:gd name="connsiteX15043" fmla="*/ 4100955 w 12192000"/>
              <a:gd name="connsiteY15043" fmla="*/ 4199026 h 6858000"/>
              <a:gd name="connsiteX15044" fmla="*/ 4110552 w 12192000"/>
              <a:gd name="connsiteY15044" fmla="*/ 4211167 h 6858000"/>
              <a:gd name="connsiteX15045" fmla="*/ 4123841 w 12192000"/>
              <a:gd name="connsiteY15045" fmla="*/ 4205906 h 6858000"/>
              <a:gd name="connsiteX15046" fmla="*/ 4143035 w 12192000"/>
              <a:gd name="connsiteY15046" fmla="*/ 4205096 h 6858000"/>
              <a:gd name="connsiteX15047" fmla="*/ 4175518 w 12192000"/>
              <a:gd name="connsiteY15047" fmla="*/ 4218452 h 6858000"/>
              <a:gd name="connsiteX15048" fmla="*/ 4177732 w 12192000"/>
              <a:gd name="connsiteY15048" fmla="*/ 4233022 h 6858000"/>
              <a:gd name="connsiteX15049" fmla="*/ 4177732 w 12192000"/>
              <a:gd name="connsiteY15049" fmla="*/ 4245163 h 6858000"/>
              <a:gd name="connsiteX15050" fmla="*/ 4195450 w 12192000"/>
              <a:gd name="connsiteY15050" fmla="*/ 4279969 h 6858000"/>
              <a:gd name="connsiteX15051" fmla="*/ 4197665 w 12192000"/>
              <a:gd name="connsiteY15051" fmla="*/ 4291301 h 6858000"/>
              <a:gd name="connsiteX15052" fmla="*/ 4202833 w 12192000"/>
              <a:gd name="connsiteY15052" fmla="*/ 4294943 h 6858000"/>
              <a:gd name="connsiteX15053" fmla="*/ 4205048 w 12192000"/>
              <a:gd name="connsiteY15053" fmla="*/ 4317607 h 6858000"/>
              <a:gd name="connsiteX15054" fmla="*/ 4199142 w 12192000"/>
              <a:gd name="connsiteY15054" fmla="*/ 4322464 h 6858000"/>
              <a:gd name="connsiteX15055" fmla="*/ 4196189 w 12192000"/>
              <a:gd name="connsiteY15055" fmla="*/ 4331772 h 6858000"/>
              <a:gd name="connsiteX15056" fmla="*/ 4202833 w 12192000"/>
              <a:gd name="connsiteY15056" fmla="*/ 4340676 h 6858000"/>
              <a:gd name="connsiteX15057" fmla="*/ 4202833 w 12192000"/>
              <a:gd name="connsiteY15057" fmla="*/ 4348365 h 6858000"/>
              <a:gd name="connsiteX15058" fmla="*/ 4196927 w 12192000"/>
              <a:gd name="connsiteY15058" fmla="*/ 4356460 h 6858000"/>
              <a:gd name="connsiteX15059" fmla="*/ 4193236 w 12192000"/>
              <a:gd name="connsiteY15059" fmla="*/ 4367387 h 6858000"/>
              <a:gd name="connsiteX15060" fmla="*/ 4181424 w 12192000"/>
              <a:gd name="connsiteY15060" fmla="*/ 4392075 h 6858000"/>
              <a:gd name="connsiteX15061" fmla="*/ 4176256 w 12192000"/>
              <a:gd name="connsiteY15061" fmla="*/ 4398955 h 6858000"/>
              <a:gd name="connsiteX15062" fmla="*/ 4156323 w 12192000"/>
              <a:gd name="connsiteY15062" fmla="*/ 4423238 h 6858000"/>
              <a:gd name="connsiteX15063" fmla="*/ 4134176 w 12192000"/>
              <a:gd name="connsiteY15063" fmla="*/ 4441854 h 6858000"/>
              <a:gd name="connsiteX15064" fmla="*/ 4129008 w 12192000"/>
              <a:gd name="connsiteY15064" fmla="*/ 4450353 h 6858000"/>
              <a:gd name="connsiteX15065" fmla="*/ 4120888 w 12192000"/>
              <a:gd name="connsiteY15065" fmla="*/ 4452782 h 6858000"/>
              <a:gd name="connsiteX15066" fmla="*/ 4117196 w 12192000"/>
              <a:gd name="connsiteY15066" fmla="*/ 4460876 h 6858000"/>
              <a:gd name="connsiteX15067" fmla="*/ 4091358 w 12192000"/>
              <a:gd name="connsiteY15067" fmla="*/ 4477469 h 6858000"/>
              <a:gd name="connsiteX15068" fmla="*/ 4083976 w 12192000"/>
              <a:gd name="connsiteY15068" fmla="*/ 4490825 h 6858000"/>
              <a:gd name="connsiteX15069" fmla="*/ 4077331 w 12192000"/>
              <a:gd name="connsiteY15069" fmla="*/ 4507014 h 6858000"/>
              <a:gd name="connsiteX15070" fmla="*/ 4071425 w 12192000"/>
              <a:gd name="connsiteY15070" fmla="*/ 4512275 h 6858000"/>
              <a:gd name="connsiteX15071" fmla="*/ 4068472 w 12192000"/>
              <a:gd name="connsiteY15071" fmla="*/ 4522797 h 6858000"/>
              <a:gd name="connsiteX15072" fmla="*/ 4061090 w 12192000"/>
              <a:gd name="connsiteY15072" fmla="*/ 4540200 h 6858000"/>
              <a:gd name="connsiteX15073" fmla="*/ 4044110 w 12192000"/>
              <a:gd name="connsiteY15073" fmla="*/ 4564078 h 6858000"/>
              <a:gd name="connsiteX15074" fmla="*/ 4030822 w 12192000"/>
              <a:gd name="connsiteY15074" fmla="*/ 4570554 h 6858000"/>
              <a:gd name="connsiteX15075" fmla="*/ 4021225 w 12192000"/>
              <a:gd name="connsiteY15075" fmla="*/ 4578648 h 6858000"/>
              <a:gd name="connsiteX15076" fmla="*/ 4016057 w 12192000"/>
              <a:gd name="connsiteY15076" fmla="*/ 4578243 h 6858000"/>
              <a:gd name="connsiteX15077" fmla="*/ 4018272 w 12192000"/>
              <a:gd name="connsiteY15077" fmla="*/ 4572577 h 6858000"/>
              <a:gd name="connsiteX15078" fmla="*/ 4025654 w 12192000"/>
              <a:gd name="connsiteY15078" fmla="*/ 4567721 h 6858000"/>
              <a:gd name="connsiteX15079" fmla="*/ 4030822 w 12192000"/>
              <a:gd name="connsiteY15079" fmla="*/ 4560841 h 6858000"/>
              <a:gd name="connsiteX15080" fmla="*/ 4025654 w 12192000"/>
              <a:gd name="connsiteY15080" fmla="*/ 4558412 h 6858000"/>
              <a:gd name="connsiteX15081" fmla="*/ 4022701 w 12192000"/>
              <a:gd name="connsiteY15081" fmla="*/ 4552746 h 6858000"/>
              <a:gd name="connsiteX15082" fmla="*/ 4016057 w 12192000"/>
              <a:gd name="connsiteY15082" fmla="*/ 4552746 h 6858000"/>
              <a:gd name="connsiteX15083" fmla="*/ 4013104 w 12192000"/>
              <a:gd name="connsiteY15083" fmla="*/ 4562459 h 6858000"/>
              <a:gd name="connsiteX15084" fmla="*/ 4005722 w 12192000"/>
              <a:gd name="connsiteY15084" fmla="*/ 4560031 h 6858000"/>
              <a:gd name="connsiteX15085" fmla="*/ 3998339 w 12192000"/>
              <a:gd name="connsiteY15085" fmla="*/ 4555984 h 6858000"/>
              <a:gd name="connsiteX15086" fmla="*/ 3995386 w 12192000"/>
              <a:gd name="connsiteY15086" fmla="*/ 4550723 h 6858000"/>
              <a:gd name="connsiteX15087" fmla="*/ 3993910 w 12192000"/>
              <a:gd name="connsiteY15087" fmla="*/ 4554770 h 6858000"/>
              <a:gd name="connsiteX15088" fmla="*/ 3990219 w 12192000"/>
              <a:gd name="connsiteY15088" fmla="*/ 4556389 h 6858000"/>
              <a:gd name="connsiteX15089" fmla="*/ 4003507 w 12192000"/>
              <a:gd name="connsiteY15089" fmla="*/ 4561650 h 6858000"/>
              <a:gd name="connsiteX15090" fmla="*/ 4010151 w 12192000"/>
              <a:gd name="connsiteY15090" fmla="*/ 4572173 h 6858000"/>
              <a:gd name="connsiteX15091" fmla="*/ 4008675 w 12192000"/>
              <a:gd name="connsiteY15091" fmla="*/ 4583100 h 6858000"/>
              <a:gd name="connsiteX15092" fmla="*/ 4002030 w 12192000"/>
              <a:gd name="connsiteY15092" fmla="*/ 4584719 h 6858000"/>
              <a:gd name="connsiteX15093" fmla="*/ 4000554 w 12192000"/>
              <a:gd name="connsiteY15093" fmla="*/ 4591599 h 6858000"/>
              <a:gd name="connsiteX15094" fmla="*/ 4002030 w 12192000"/>
              <a:gd name="connsiteY15094" fmla="*/ 4601717 h 6858000"/>
              <a:gd name="connsiteX15095" fmla="*/ 3995386 w 12192000"/>
              <a:gd name="connsiteY15095" fmla="*/ 4612239 h 6858000"/>
              <a:gd name="connsiteX15096" fmla="*/ 3995386 w 12192000"/>
              <a:gd name="connsiteY15096" fmla="*/ 4617501 h 6858000"/>
              <a:gd name="connsiteX15097" fmla="*/ 4002769 w 12192000"/>
              <a:gd name="connsiteY15097" fmla="*/ 4622762 h 6858000"/>
              <a:gd name="connsiteX15098" fmla="*/ 4007198 w 12192000"/>
              <a:gd name="connsiteY15098" fmla="*/ 4618310 h 6858000"/>
              <a:gd name="connsiteX15099" fmla="*/ 4007198 w 12192000"/>
              <a:gd name="connsiteY15099" fmla="*/ 4626809 h 6858000"/>
              <a:gd name="connsiteX15100" fmla="*/ 4003507 w 12192000"/>
              <a:gd name="connsiteY15100" fmla="*/ 4635308 h 6858000"/>
              <a:gd name="connsiteX15101" fmla="*/ 4003507 w 12192000"/>
              <a:gd name="connsiteY15101" fmla="*/ 4647045 h 6858000"/>
              <a:gd name="connsiteX15102" fmla="*/ 4008675 w 12192000"/>
              <a:gd name="connsiteY15102" fmla="*/ 4709371 h 6858000"/>
              <a:gd name="connsiteX15103" fmla="*/ 4004245 w 12192000"/>
              <a:gd name="connsiteY15103" fmla="*/ 4726369 h 6858000"/>
              <a:gd name="connsiteX15104" fmla="*/ 4004983 w 12192000"/>
              <a:gd name="connsiteY15104" fmla="*/ 4733249 h 6858000"/>
              <a:gd name="connsiteX15105" fmla="*/ 4002030 w 12192000"/>
              <a:gd name="connsiteY15105" fmla="*/ 4744986 h 6858000"/>
              <a:gd name="connsiteX15106" fmla="*/ 4004245 w 12192000"/>
              <a:gd name="connsiteY15106" fmla="*/ 4761174 h 6858000"/>
              <a:gd name="connsiteX15107" fmla="*/ 3996124 w 12192000"/>
              <a:gd name="connsiteY15107" fmla="*/ 4781410 h 6858000"/>
              <a:gd name="connsiteX15108" fmla="*/ 4000554 w 12192000"/>
              <a:gd name="connsiteY15108" fmla="*/ 4798408 h 6858000"/>
              <a:gd name="connsiteX15109" fmla="*/ 3998339 w 12192000"/>
              <a:gd name="connsiteY15109" fmla="*/ 4803669 h 6858000"/>
              <a:gd name="connsiteX15110" fmla="*/ 3983574 w 12192000"/>
              <a:gd name="connsiteY15110" fmla="*/ 4815001 h 6858000"/>
              <a:gd name="connsiteX15111" fmla="*/ 3982098 w 12192000"/>
              <a:gd name="connsiteY15111" fmla="*/ 4820667 h 6858000"/>
              <a:gd name="connsiteX15112" fmla="*/ 3976930 w 12192000"/>
              <a:gd name="connsiteY15112" fmla="*/ 4827547 h 6858000"/>
              <a:gd name="connsiteX15113" fmla="*/ 3971024 w 12192000"/>
              <a:gd name="connsiteY15113" fmla="*/ 4845355 h 6858000"/>
              <a:gd name="connsiteX15114" fmla="*/ 3974715 w 12192000"/>
              <a:gd name="connsiteY15114" fmla="*/ 4851021 h 6858000"/>
              <a:gd name="connsiteX15115" fmla="*/ 3978407 w 12192000"/>
              <a:gd name="connsiteY15115" fmla="*/ 4880160 h 6858000"/>
              <a:gd name="connsiteX15116" fmla="*/ 3977668 w 12192000"/>
              <a:gd name="connsiteY15116" fmla="*/ 4889469 h 6858000"/>
              <a:gd name="connsiteX15117" fmla="*/ 3959212 w 12192000"/>
              <a:gd name="connsiteY15117" fmla="*/ 4909704 h 6858000"/>
              <a:gd name="connsiteX15118" fmla="*/ 3945186 w 12192000"/>
              <a:gd name="connsiteY15118" fmla="*/ 4930750 h 6858000"/>
              <a:gd name="connsiteX15119" fmla="*/ 3947400 w 12192000"/>
              <a:gd name="connsiteY15119" fmla="*/ 4931964 h 6858000"/>
              <a:gd name="connsiteX15120" fmla="*/ 3945924 w 12192000"/>
              <a:gd name="connsiteY15120" fmla="*/ 4941272 h 6858000"/>
              <a:gd name="connsiteX15121" fmla="*/ 3937065 w 12192000"/>
              <a:gd name="connsiteY15121" fmla="*/ 4946533 h 6858000"/>
              <a:gd name="connsiteX15122" fmla="*/ 3932636 w 12192000"/>
              <a:gd name="connsiteY15122" fmla="*/ 4950176 h 6858000"/>
              <a:gd name="connsiteX15123" fmla="*/ 3932636 w 12192000"/>
              <a:gd name="connsiteY15123" fmla="*/ 4959080 h 6858000"/>
              <a:gd name="connsiteX15124" fmla="*/ 3925253 w 12192000"/>
              <a:gd name="connsiteY15124" fmla="*/ 4967174 h 6858000"/>
              <a:gd name="connsiteX15125" fmla="*/ 3919347 w 12192000"/>
              <a:gd name="connsiteY15125" fmla="*/ 4978911 h 6858000"/>
              <a:gd name="connsiteX15126" fmla="*/ 3927468 w 12192000"/>
              <a:gd name="connsiteY15126" fmla="*/ 4996313 h 6858000"/>
              <a:gd name="connsiteX15127" fmla="*/ 3930421 w 12192000"/>
              <a:gd name="connsiteY15127" fmla="*/ 4999956 h 6858000"/>
              <a:gd name="connsiteX15128" fmla="*/ 3927468 w 12192000"/>
              <a:gd name="connsiteY15128" fmla="*/ 5005622 h 6858000"/>
              <a:gd name="connsiteX15129" fmla="*/ 3917871 w 12192000"/>
              <a:gd name="connsiteY15129" fmla="*/ 5010883 h 6858000"/>
              <a:gd name="connsiteX15130" fmla="*/ 3898676 w 12192000"/>
              <a:gd name="connsiteY15130" fmla="*/ 5017359 h 6858000"/>
              <a:gd name="connsiteX15131" fmla="*/ 3876529 w 12192000"/>
              <a:gd name="connsiteY15131" fmla="*/ 5031524 h 6858000"/>
              <a:gd name="connsiteX15132" fmla="*/ 3875053 w 12192000"/>
              <a:gd name="connsiteY15132" fmla="*/ 5035975 h 6858000"/>
              <a:gd name="connsiteX15133" fmla="*/ 3877267 w 12192000"/>
              <a:gd name="connsiteY15133" fmla="*/ 5038404 h 6858000"/>
              <a:gd name="connsiteX15134" fmla="*/ 3877267 w 12192000"/>
              <a:gd name="connsiteY15134" fmla="*/ 5042856 h 6858000"/>
              <a:gd name="connsiteX15135" fmla="*/ 3866932 w 12192000"/>
              <a:gd name="connsiteY15135" fmla="*/ 5049331 h 6858000"/>
              <a:gd name="connsiteX15136" fmla="*/ 3850690 w 12192000"/>
              <a:gd name="connsiteY15136" fmla="*/ 5047712 h 6858000"/>
              <a:gd name="connsiteX15137" fmla="*/ 3836664 w 12192000"/>
              <a:gd name="connsiteY15137" fmla="*/ 5047712 h 6858000"/>
              <a:gd name="connsiteX15138" fmla="*/ 3828543 w 12192000"/>
              <a:gd name="connsiteY15138" fmla="*/ 5051759 h 6858000"/>
              <a:gd name="connsiteX15139" fmla="*/ 3814517 w 12192000"/>
              <a:gd name="connsiteY15139" fmla="*/ 5049736 h 6858000"/>
              <a:gd name="connsiteX15140" fmla="*/ 3813040 w 12192000"/>
              <a:gd name="connsiteY15140" fmla="*/ 5042046 h 6858000"/>
              <a:gd name="connsiteX15141" fmla="*/ 3814517 w 12192000"/>
              <a:gd name="connsiteY15141" fmla="*/ 5036785 h 6858000"/>
              <a:gd name="connsiteX15142" fmla="*/ 3809349 w 12192000"/>
              <a:gd name="connsiteY15142" fmla="*/ 5035975 h 6858000"/>
              <a:gd name="connsiteX15143" fmla="*/ 3802705 w 12192000"/>
              <a:gd name="connsiteY15143" fmla="*/ 5040832 h 6858000"/>
              <a:gd name="connsiteX15144" fmla="*/ 3804919 w 12192000"/>
              <a:gd name="connsiteY15144" fmla="*/ 5044070 h 6858000"/>
              <a:gd name="connsiteX15145" fmla="*/ 3782034 w 12192000"/>
              <a:gd name="connsiteY15145" fmla="*/ 5052569 h 6858000"/>
              <a:gd name="connsiteX15146" fmla="*/ 3762839 w 12192000"/>
              <a:gd name="connsiteY15146" fmla="*/ 5059449 h 6858000"/>
              <a:gd name="connsiteX15147" fmla="*/ 3758410 w 12192000"/>
              <a:gd name="connsiteY15147" fmla="*/ 5056211 h 6858000"/>
              <a:gd name="connsiteX15148" fmla="*/ 3760625 w 12192000"/>
              <a:gd name="connsiteY15148" fmla="*/ 5053378 h 6858000"/>
              <a:gd name="connsiteX15149" fmla="*/ 3773175 w 12192000"/>
              <a:gd name="connsiteY15149" fmla="*/ 5051355 h 6858000"/>
              <a:gd name="connsiteX15150" fmla="*/ 3785725 w 12192000"/>
              <a:gd name="connsiteY15150" fmla="*/ 5044879 h 6858000"/>
              <a:gd name="connsiteX15151" fmla="*/ 3785725 w 12192000"/>
              <a:gd name="connsiteY15151" fmla="*/ 5041237 h 6858000"/>
              <a:gd name="connsiteX15152" fmla="*/ 3777604 w 12192000"/>
              <a:gd name="connsiteY15152" fmla="*/ 5040832 h 6858000"/>
              <a:gd name="connsiteX15153" fmla="*/ 3771698 w 12192000"/>
              <a:gd name="connsiteY15153" fmla="*/ 5045284 h 6858000"/>
              <a:gd name="connsiteX15154" fmla="*/ 3762839 w 12192000"/>
              <a:gd name="connsiteY15154" fmla="*/ 5046093 h 6858000"/>
              <a:gd name="connsiteX15155" fmla="*/ 3755457 w 12192000"/>
              <a:gd name="connsiteY15155" fmla="*/ 5044070 h 6858000"/>
              <a:gd name="connsiteX15156" fmla="*/ 3742907 w 12192000"/>
              <a:gd name="connsiteY15156" fmla="*/ 5051355 h 6858000"/>
              <a:gd name="connsiteX15157" fmla="*/ 3734786 w 12192000"/>
              <a:gd name="connsiteY15157" fmla="*/ 5052973 h 6858000"/>
              <a:gd name="connsiteX15158" fmla="*/ 3738477 w 12192000"/>
              <a:gd name="connsiteY15158" fmla="*/ 5058639 h 6858000"/>
              <a:gd name="connsiteX15159" fmla="*/ 3745122 w 12192000"/>
              <a:gd name="connsiteY15159" fmla="*/ 5059854 h 6858000"/>
              <a:gd name="connsiteX15160" fmla="*/ 3750289 w 12192000"/>
              <a:gd name="connsiteY15160" fmla="*/ 5062687 h 6858000"/>
              <a:gd name="connsiteX15161" fmla="*/ 3750289 w 12192000"/>
              <a:gd name="connsiteY15161" fmla="*/ 5066329 h 6858000"/>
              <a:gd name="connsiteX15162" fmla="*/ 3742169 w 12192000"/>
              <a:gd name="connsiteY15162" fmla="*/ 5068757 h 6858000"/>
              <a:gd name="connsiteX15163" fmla="*/ 3720760 w 12192000"/>
              <a:gd name="connsiteY15163" fmla="*/ 5080899 h 6858000"/>
              <a:gd name="connsiteX15164" fmla="*/ 3713377 w 12192000"/>
              <a:gd name="connsiteY15164" fmla="*/ 5093445 h 6858000"/>
              <a:gd name="connsiteX15165" fmla="*/ 3712639 w 12192000"/>
              <a:gd name="connsiteY15165" fmla="*/ 5099920 h 6858000"/>
              <a:gd name="connsiteX15166" fmla="*/ 3705256 w 12192000"/>
              <a:gd name="connsiteY15166" fmla="*/ 5098301 h 6858000"/>
              <a:gd name="connsiteX15167" fmla="*/ 3698612 w 12192000"/>
              <a:gd name="connsiteY15167" fmla="*/ 5093445 h 6858000"/>
              <a:gd name="connsiteX15168" fmla="*/ 3689015 w 12192000"/>
              <a:gd name="connsiteY15168" fmla="*/ 5093445 h 6858000"/>
              <a:gd name="connsiteX15169" fmla="*/ 3677941 w 12192000"/>
              <a:gd name="connsiteY15169" fmla="*/ 5101134 h 6858000"/>
              <a:gd name="connsiteX15170" fmla="*/ 3668344 w 12192000"/>
              <a:gd name="connsiteY15170" fmla="*/ 5110038 h 6858000"/>
              <a:gd name="connsiteX15171" fmla="*/ 3650626 w 12192000"/>
              <a:gd name="connsiteY15171" fmla="*/ 5111657 h 6858000"/>
              <a:gd name="connsiteX15172" fmla="*/ 3629956 w 12192000"/>
              <a:gd name="connsiteY15172" fmla="*/ 5133512 h 6858000"/>
              <a:gd name="connsiteX15173" fmla="*/ 3614452 w 12192000"/>
              <a:gd name="connsiteY15173" fmla="*/ 5142820 h 6858000"/>
              <a:gd name="connsiteX15174" fmla="*/ 3601164 w 12192000"/>
              <a:gd name="connsiteY15174" fmla="*/ 5153343 h 6858000"/>
              <a:gd name="connsiteX15175" fmla="*/ 3601902 w 12192000"/>
              <a:gd name="connsiteY15175" fmla="*/ 5157794 h 6858000"/>
              <a:gd name="connsiteX15176" fmla="*/ 3592305 w 12192000"/>
              <a:gd name="connsiteY15176" fmla="*/ 5163460 h 6858000"/>
              <a:gd name="connsiteX15177" fmla="*/ 3576802 w 12192000"/>
              <a:gd name="connsiteY15177" fmla="*/ 5177221 h 6858000"/>
              <a:gd name="connsiteX15178" fmla="*/ 3571634 w 12192000"/>
              <a:gd name="connsiteY15178" fmla="*/ 5173578 h 6858000"/>
              <a:gd name="connsiteX15179" fmla="*/ 3564990 w 12192000"/>
              <a:gd name="connsiteY15179" fmla="*/ 5182077 h 6858000"/>
              <a:gd name="connsiteX15180" fmla="*/ 3554655 w 12192000"/>
              <a:gd name="connsiteY15180" fmla="*/ 5184506 h 6858000"/>
              <a:gd name="connsiteX15181" fmla="*/ 3567205 w 12192000"/>
              <a:gd name="connsiteY15181" fmla="*/ 5189767 h 6858000"/>
              <a:gd name="connsiteX15182" fmla="*/ 3566467 w 12192000"/>
              <a:gd name="connsiteY15182" fmla="*/ 5198671 h 6858000"/>
              <a:gd name="connsiteX15183" fmla="*/ 3554655 w 12192000"/>
              <a:gd name="connsiteY15183" fmla="*/ 5201099 h 6858000"/>
              <a:gd name="connsiteX15184" fmla="*/ 3561299 w 12192000"/>
              <a:gd name="connsiteY15184" fmla="*/ 5204741 h 6858000"/>
              <a:gd name="connsiteX15185" fmla="*/ 3564252 w 12192000"/>
              <a:gd name="connsiteY15185" fmla="*/ 5212026 h 6858000"/>
              <a:gd name="connsiteX15186" fmla="*/ 3551702 w 12192000"/>
              <a:gd name="connsiteY15186" fmla="*/ 5214455 h 6858000"/>
              <a:gd name="connsiteX15187" fmla="*/ 3548010 w 12192000"/>
              <a:gd name="connsiteY15187" fmla="*/ 5217692 h 6858000"/>
              <a:gd name="connsiteX15188" fmla="*/ 3552440 w 12192000"/>
              <a:gd name="connsiteY15188" fmla="*/ 5231857 h 6858000"/>
              <a:gd name="connsiteX15189" fmla="*/ 3556131 w 12192000"/>
              <a:gd name="connsiteY15189" fmla="*/ 5244808 h 6858000"/>
              <a:gd name="connsiteX15190" fmla="*/ 3557608 w 12192000"/>
              <a:gd name="connsiteY15190" fmla="*/ 5250879 h 6858000"/>
              <a:gd name="connsiteX15191" fmla="*/ 3556131 w 12192000"/>
              <a:gd name="connsiteY15191" fmla="*/ 5256545 h 6858000"/>
              <a:gd name="connsiteX15192" fmla="*/ 3556131 w 12192000"/>
              <a:gd name="connsiteY15192" fmla="*/ 5262211 h 6858000"/>
              <a:gd name="connsiteX15193" fmla="*/ 3565728 w 12192000"/>
              <a:gd name="connsiteY15193" fmla="*/ 5274757 h 6858000"/>
              <a:gd name="connsiteX15194" fmla="*/ 3564990 w 12192000"/>
              <a:gd name="connsiteY15194" fmla="*/ 5284065 h 6858000"/>
              <a:gd name="connsiteX15195" fmla="*/ 3568681 w 12192000"/>
              <a:gd name="connsiteY15195" fmla="*/ 5286898 h 6858000"/>
              <a:gd name="connsiteX15196" fmla="*/ 3570896 w 12192000"/>
              <a:gd name="connsiteY15196" fmla="*/ 5289731 h 6858000"/>
              <a:gd name="connsiteX15197" fmla="*/ 3568681 w 12192000"/>
              <a:gd name="connsiteY15197" fmla="*/ 5295802 h 6858000"/>
              <a:gd name="connsiteX15198" fmla="*/ 3570896 w 12192000"/>
              <a:gd name="connsiteY15198" fmla="*/ 5303896 h 6858000"/>
              <a:gd name="connsiteX15199" fmla="*/ 3564252 w 12192000"/>
              <a:gd name="connsiteY15199" fmla="*/ 5307539 h 6858000"/>
              <a:gd name="connsiteX15200" fmla="*/ 3561299 w 12192000"/>
              <a:gd name="connsiteY15200" fmla="*/ 5317657 h 6858000"/>
              <a:gd name="connsiteX15201" fmla="*/ 3556131 w 12192000"/>
              <a:gd name="connsiteY15201" fmla="*/ 5319276 h 6858000"/>
              <a:gd name="connsiteX15202" fmla="*/ 3555393 w 12192000"/>
              <a:gd name="connsiteY15202" fmla="*/ 5325346 h 6858000"/>
              <a:gd name="connsiteX15203" fmla="*/ 3557608 w 12192000"/>
              <a:gd name="connsiteY15203" fmla="*/ 5328179 h 6858000"/>
              <a:gd name="connsiteX15204" fmla="*/ 3553916 w 12192000"/>
              <a:gd name="connsiteY15204" fmla="*/ 5335464 h 6858000"/>
              <a:gd name="connsiteX15205" fmla="*/ 3531769 w 12192000"/>
              <a:gd name="connsiteY15205" fmla="*/ 5359747 h 6858000"/>
              <a:gd name="connsiteX15206" fmla="*/ 3508884 w 12192000"/>
              <a:gd name="connsiteY15206" fmla="*/ 5399409 h 6858000"/>
              <a:gd name="connsiteX15207" fmla="*/ 3500025 w 12192000"/>
              <a:gd name="connsiteY15207" fmla="*/ 5423287 h 6858000"/>
              <a:gd name="connsiteX15208" fmla="*/ 3491166 w 12192000"/>
              <a:gd name="connsiteY15208" fmla="*/ 5441904 h 6858000"/>
              <a:gd name="connsiteX15209" fmla="*/ 3467542 w 12192000"/>
              <a:gd name="connsiteY15209" fmla="*/ 5478733 h 6858000"/>
              <a:gd name="connsiteX15210" fmla="*/ 3451301 w 12192000"/>
              <a:gd name="connsiteY15210" fmla="*/ 5495731 h 6858000"/>
              <a:gd name="connsiteX15211" fmla="*/ 3420294 w 12192000"/>
              <a:gd name="connsiteY15211" fmla="*/ 5518395 h 6858000"/>
              <a:gd name="connsiteX15212" fmla="*/ 3410697 w 12192000"/>
              <a:gd name="connsiteY15212" fmla="*/ 5515967 h 6858000"/>
              <a:gd name="connsiteX15213" fmla="*/ 3409959 w 12192000"/>
              <a:gd name="connsiteY15213" fmla="*/ 5510706 h 6858000"/>
              <a:gd name="connsiteX15214" fmla="*/ 3413650 w 12192000"/>
              <a:gd name="connsiteY15214" fmla="*/ 5507063 h 6858000"/>
              <a:gd name="connsiteX15215" fmla="*/ 3422509 w 12192000"/>
              <a:gd name="connsiteY15215" fmla="*/ 5505849 h 6858000"/>
              <a:gd name="connsiteX15216" fmla="*/ 3423247 w 12192000"/>
              <a:gd name="connsiteY15216" fmla="*/ 5500992 h 6858000"/>
              <a:gd name="connsiteX15217" fmla="*/ 3430630 w 12192000"/>
              <a:gd name="connsiteY15217" fmla="*/ 5494922 h 6858000"/>
              <a:gd name="connsiteX15218" fmla="*/ 3440965 w 12192000"/>
              <a:gd name="connsiteY15218" fmla="*/ 5489660 h 6858000"/>
              <a:gd name="connsiteX15219" fmla="*/ 3443918 w 12192000"/>
              <a:gd name="connsiteY15219" fmla="*/ 5490875 h 6858000"/>
              <a:gd name="connsiteX15220" fmla="*/ 3447609 w 12192000"/>
              <a:gd name="connsiteY15220" fmla="*/ 5484399 h 6858000"/>
              <a:gd name="connsiteX15221" fmla="*/ 3449086 w 12192000"/>
              <a:gd name="connsiteY15221" fmla="*/ 5472662 h 6858000"/>
              <a:gd name="connsiteX15222" fmla="*/ 3459421 w 12192000"/>
              <a:gd name="connsiteY15222" fmla="*/ 5472662 h 6858000"/>
              <a:gd name="connsiteX15223" fmla="*/ 3471233 w 12192000"/>
              <a:gd name="connsiteY15223" fmla="*/ 5454450 h 6858000"/>
              <a:gd name="connsiteX15224" fmla="*/ 3475663 w 12192000"/>
              <a:gd name="connsiteY15224" fmla="*/ 5438262 h 6858000"/>
              <a:gd name="connsiteX15225" fmla="*/ 3479354 w 12192000"/>
              <a:gd name="connsiteY15225" fmla="*/ 5437452 h 6858000"/>
              <a:gd name="connsiteX15226" fmla="*/ 3478616 w 12192000"/>
              <a:gd name="connsiteY15226" fmla="*/ 5429358 h 6858000"/>
              <a:gd name="connsiteX15227" fmla="*/ 3475663 w 12192000"/>
              <a:gd name="connsiteY15227" fmla="*/ 5426525 h 6858000"/>
              <a:gd name="connsiteX15228" fmla="*/ 3470495 w 12192000"/>
              <a:gd name="connsiteY15228" fmla="*/ 5428953 h 6858000"/>
              <a:gd name="connsiteX15229" fmla="*/ 3465327 w 12192000"/>
              <a:gd name="connsiteY15229" fmla="*/ 5428953 h 6858000"/>
              <a:gd name="connsiteX15230" fmla="*/ 3453515 w 12192000"/>
              <a:gd name="connsiteY15230" fmla="*/ 5417216 h 6858000"/>
              <a:gd name="connsiteX15231" fmla="*/ 3448348 w 12192000"/>
              <a:gd name="connsiteY15231" fmla="*/ 5406289 h 6858000"/>
              <a:gd name="connsiteX15232" fmla="*/ 3443180 w 12192000"/>
              <a:gd name="connsiteY15232" fmla="*/ 5405075 h 6858000"/>
              <a:gd name="connsiteX15233" fmla="*/ 3447609 w 12192000"/>
              <a:gd name="connsiteY15233" fmla="*/ 5408717 h 6858000"/>
              <a:gd name="connsiteX15234" fmla="*/ 3446871 w 12192000"/>
              <a:gd name="connsiteY15234" fmla="*/ 5422478 h 6858000"/>
              <a:gd name="connsiteX15235" fmla="*/ 3452039 w 12192000"/>
              <a:gd name="connsiteY15235" fmla="*/ 5427739 h 6858000"/>
              <a:gd name="connsiteX15236" fmla="*/ 3454254 w 12192000"/>
              <a:gd name="connsiteY15236" fmla="*/ 5434215 h 6858000"/>
              <a:gd name="connsiteX15237" fmla="*/ 3450562 w 12192000"/>
              <a:gd name="connsiteY15237" fmla="*/ 5443523 h 6858000"/>
              <a:gd name="connsiteX15238" fmla="*/ 3446133 w 12192000"/>
              <a:gd name="connsiteY15238" fmla="*/ 5443523 h 6858000"/>
              <a:gd name="connsiteX15239" fmla="*/ 3442442 w 12192000"/>
              <a:gd name="connsiteY15239" fmla="*/ 5447570 h 6858000"/>
              <a:gd name="connsiteX15240" fmla="*/ 3441703 w 12192000"/>
              <a:gd name="connsiteY15240" fmla="*/ 5458093 h 6858000"/>
              <a:gd name="connsiteX15241" fmla="*/ 3438012 w 12192000"/>
              <a:gd name="connsiteY15241" fmla="*/ 5461330 h 6858000"/>
              <a:gd name="connsiteX15242" fmla="*/ 3437274 w 12192000"/>
              <a:gd name="connsiteY15242" fmla="*/ 5470234 h 6858000"/>
              <a:gd name="connsiteX15243" fmla="*/ 3429153 w 12192000"/>
              <a:gd name="connsiteY15243" fmla="*/ 5479543 h 6858000"/>
              <a:gd name="connsiteX15244" fmla="*/ 3422509 w 12192000"/>
              <a:gd name="connsiteY15244" fmla="*/ 5478328 h 6858000"/>
              <a:gd name="connsiteX15245" fmla="*/ 3417341 w 12192000"/>
              <a:gd name="connsiteY15245" fmla="*/ 5474686 h 6858000"/>
              <a:gd name="connsiteX15246" fmla="*/ 3417341 w 12192000"/>
              <a:gd name="connsiteY15246" fmla="*/ 5481566 h 6858000"/>
              <a:gd name="connsiteX15247" fmla="*/ 3409221 w 12192000"/>
              <a:gd name="connsiteY15247" fmla="*/ 5490065 h 6858000"/>
              <a:gd name="connsiteX15248" fmla="*/ 3408482 w 12192000"/>
              <a:gd name="connsiteY15248" fmla="*/ 5496136 h 6858000"/>
              <a:gd name="connsiteX15249" fmla="*/ 3401100 w 12192000"/>
              <a:gd name="connsiteY15249" fmla="*/ 5499374 h 6858000"/>
              <a:gd name="connsiteX15250" fmla="*/ 3398147 w 12192000"/>
              <a:gd name="connsiteY15250" fmla="*/ 5508682 h 6858000"/>
              <a:gd name="connsiteX15251" fmla="*/ 3404791 w 12192000"/>
              <a:gd name="connsiteY15251" fmla="*/ 5519609 h 6858000"/>
              <a:gd name="connsiteX15252" fmla="*/ 3409221 w 12192000"/>
              <a:gd name="connsiteY15252" fmla="*/ 5524466 h 6858000"/>
              <a:gd name="connsiteX15253" fmla="*/ 3406268 w 12192000"/>
              <a:gd name="connsiteY15253" fmla="*/ 5528918 h 6858000"/>
              <a:gd name="connsiteX15254" fmla="*/ 3398885 w 12192000"/>
              <a:gd name="connsiteY15254" fmla="*/ 5550772 h 6858000"/>
              <a:gd name="connsiteX15255" fmla="*/ 3390026 w 12192000"/>
              <a:gd name="connsiteY15255" fmla="*/ 5582745 h 6858000"/>
              <a:gd name="connsiteX15256" fmla="*/ 3384120 w 12192000"/>
              <a:gd name="connsiteY15256" fmla="*/ 5596505 h 6858000"/>
              <a:gd name="connsiteX15257" fmla="*/ 3364926 w 12192000"/>
              <a:gd name="connsiteY15257" fmla="*/ 5611075 h 6858000"/>
              <a:gd name="connsiteX15258" fmla="*/ 3360497 w 12192000"/>
              <a:gd name="connsiteY15258" fmla="*/ 5614312 h 6858000"/>
              <a:gd name="connsiteX15259" fmla="*/ 3353114 w 12192000"/>
              <a:gd name="connsiteY15259" fmla="*/ 5622811 h 6858000"/>
              <a:gd name="connsiteX15260" fmla="*/ 3353114 w 12192000"/>
              <a:gd name="connsiteY15260" fmla="*/ 5635762 h 6858000"/>
              <a:gd name="connsiteX15261" fmla="*/ 3343517 w 12192000"/>
              <a:gd name="connsiteY15261" fmla="*/ 5643857 h 6858000"/>
              <a:gd name="connsiteX15262" fmla="*/ 3338349 w 12192000"/>
              <a:gd name="connsiteY15262" fmla="*/ 5651142 h 6858000"/>
              <a:gd name="connsiteX15263" fmla="*/ 3340564 w 12192000"/>
              <a:gd name="connsiteY15263" fmla="*/ 5652760 h 6858000"/>
              <a:gd name="connsiteX15264" fmla="*/ 3336873 w 12192000"/>
              <a:gd name="connsiteY15264" fmla="*/ 5657617 h 6858000"/>
              <a:gd name="connsiteX15265" fmla="*/ 3325061 w 12192000"/>
              <a:gd name="connsiteY15265" fmla="*/ 5670163 h 6858000"/>
              <a:gd name="connsiteX15266" fmla="*/ 3306605 w 12192000"/>
              <a:gd name="connsiteY15266" fmla="*/ 5676639 h 6858000"/>
              <a:gd name="connsiteX15267" fmla="*/ 3302175 w 12192000"/>
              <a:gd name="connsiteY15267" fmla="*/ 5673401 h 6858000"/>
              <a:gd name="connsiteX15268" fmla="*/ 3299961 w 12192000"/>
              <a:gd name="connsiteY15268" fmla="*/ 5675020 h 6858000"/>
              <a:gd name="connsiteX15269" fmla="*/ 3298484 w 12192000"/>
              <a:gd name="connsiteY15269" fmla="*/ 5680281 h 6858000"/>
              <a:gd name="connsiteX15270" fmla="*/ 3294055 w 12192000"/>
              <a:gd name="connsiteY15270" fmla="*/ 5683519 h 6858000"/>
              <a:gd name="connsiteX15271" fmla="*/ 3286672 w 12192000"/>
              <a:gd name="connsiteY15271" fmla="*/ 5683114 h 6858000"/>
              <a:gd name="connsiteX15272" fmla="*/ 3279290 w 12192000"/>
              <a:gd name="connsiteY15272" fmla="*/ 5680281 h 6858000"/>
              <a:gd name="connsiteX15273" fmla="*/ 3273384 w 12192000"/>
              <a:gd name="connsiteY15273" fmla="*/ 5681495 h 6858000"/>
              <a:gd name="connsiteX15274" fmla="*/ 3267478 w 12192000"/>
              <a:gd name="connsiteY15274" fmla="*/ 5677853 h 6858000"/>
              <a:gd name="connsiteX15275" fmla="*/ 3257881 w 12192000"/>
              <a:gd name="connsiteY15275" fmla="*/ 5674615 h 6858000"/>
              <a:gd name="connsiteX15276" fmla="*/ 3243854 w 12192000"/>
              <a:gd name="connsiteY15276" fmla="*/ 5677043 h 6858000"/>
              <a:gd name="connsiteX15277" fmla="*/ 3232780 w 12192000"/>
              <a:gd name="connsiteY15277" fmla="*/ 5683114 h 6858000"/>
              <a:gd name="connsiteX15278" fmla="*/ 3222445 w 12192000"/>
              <a:gd name="connsiteY15278" fmla="*/ 5682709 h 6858000"/>
              <a:gd name="connsiteX15279" fmla="*/ 3223183 w 12192000"/>
              <a:gd name="connsiteY15279" fmla="*/ 5677853 h 6858000"/>
              <a:gd name="connsiteX15280" fmla="*/ 3224660 w 12192000"/>
              <a:gd name="connsiteY15280" fmla="*/ 5674615 h 6858000"/>
              <a:gd name="connsiteX15281" fmla="*/ 3221707 w 12192000"/>
              <a:gd name="connsiteY15281" fmla="*/ 5672187 h 6858000"/>
              <a:gd name="connsiteX15282" fmla="*/ 3214324 w 12192000"/>
              <a:gd name="connsiteY15282" fmla="*/ 5671782 h 6858000"/>
              <a:gd name="connsiteX15283" fmla="*/ 3206204 w 12192000"/>
              <a:gd name="connsiteY15283" fmla="*/ 5670568 h 6858000"/>
              <a:gd name="connsiteX15284" fmla="*/ 3194392 w 12192000"/>
              <a:gd name="connsiteY15284" fmla="*/ 5662878 h 6858000"/>
              <a:gd name="connsiteX15285" fmla="*/ 3181842 w 12192000"/>
              <a:gd name="connsiteY15285" fmla="*/ 5662069 h 6858000"/>
              <a:gd name="connsiteX15286" fmla="*/ 3159694 w 12192000"/>
              <a:gd name="connsiteY15286" fmla="*/ 5664092 h 6858000"/>
              <a:gd name="connsiteX15287" fmla="*/ 3152312 w 12192000"/>
              <a:gd name="connsiteY15287" fmla="*/ 5662474 h 6858000"/>
              <a:gd name="connsiteX15288" fmla="*/ 3138285 w 12192000"/>
              <a:gd name="connsiteY15288" fmla="*/ 5649523 h 6858000"/>
              <a:gd name="connsiteX15289" fmla="*/ 3133856 w 12192000"/>
              <a:gd name="connsiteY15289" fmla="*/ 5648713 h 6858000"/>
              <a:gd name="connsiteX15290" fmla="*/ 3119091 w 12192000"/>
              <a:gd name="connsiteY15290" fmla="*/ 5630096 h 6858000"/>
              <a:gd name="connsiteX15291" fmla="*/ 3112447 w 12192000"/>
              <a:gd name="connsiteY15291" fmla="*/ 5613503 h 6858000"/>
              <a:gd name="connsiteX15292" fmla="*/ 3111708 w 12192000"/>
              <a:gd name="connsiteY15292" fmla="*/ 5593267 h 6858000"/>
              <a:gd name="connsiteX15293" fmla="*/ 3109494 w 12192000"/>
              <a:gd name="connsiteY15293" fmla="*/ 5611884 h 6858000"/>
              <a:gd name="connsiteX15294" fmla="*/ 3113185 w 12192000"/>
              <a:gd name="connsiteY15294" fmla="*/ 5628477 h 6858000"/>
              <a:gd name="connsiteX15295" fmla="*/ 3110970 w 12192000"/>
              <a:gd name="connsiteY15295" fmla="*/ 5633739 h 6858000"/>
              <a:gd name="connsiteX15296" fmla="*/ 3116876 w 12192000"/>
              <a:gd name="connsiteY15296" fmla="*/ 5639809 h 6858000"/>
              <a:gd name="connsiteX15297" fmla="*/ 3117614 w 12192000"/>
              <a:gd name="connsiteY15297" fmla="*/ 5647499 h 6858000"/>
              <a:gd name="connsiteX15298" fmla="*/ 3114661 w 12192000"/>
              <a:gd name="connsiteY15298" fmla="*/ 5650737 h 6858000"/>
              <a:gd name="connsiteX15299" fmla="*/ 3119091 w 12192000"/>
              <a:gd name="connsiteY15299" fmla="*/ 5658831 h 6858000"/>
              <a:gd name="connsiteX15300" fmla="*/ 3140500 w 12192000"/>
              <a:gd name="connsiteY15300" fmla="*/ 5673806 h 6858000"/>
              <a:gd name="connsiteX15301" fmla="*/ 3161171 w 12192000"/>
              <a:gd name="connsiteY15301" fmla="*/ 5681090 h 6858000"/>
              <a:gd name="connsiteX15302" fmla="*/ 3187009 w 12192000"/>
              <a:gd name="connsiteY15302" fmla="*/ 5699707 h 6858000"/>
              <a:gd name="connsiteX15303" fmla="*/ 3192915 w 12192000"/>
              <a:gd name="connsiteY15303" fmla="*/ 5706183 h 6858000"/>
              <a:gd name="connsiteX15304" fmla="*/ 3192177 w 12192000"/>
              <a:gd name="connsiteY15304" fmla="*/ 5715491 h 6858000"/>
              <a:gd name="connsiteX15305" fmla="*/ 3179627 w 12192000"/>
              <a:gd name="connsiteY15305" fmla="*/ 5738155 h 6858000"/>
              <a:gd name="connsiteX15306" fmla="*/ 3178889 w 12192000"/>
              <a:gd name="connsiteY15306" fmla="*/ 5744631 h 6858000"/>
              <a:gd name="connsiteX15307" fmla="*/ 3186271 w 12192000"/>
              <a:gd name="connsiteY15307" fmla="*/ 5757986 h 6858000"/>
              <a:gd name="connsiteX15308" fmla="*/ 3199559 w 12192000"/>
              <a:gd name="connsiteY15308" fmla="*/ 5765676 h 6858000"/>
              <a:gd name="connsiteX15309" fmla="*/ 3209895 w 12192000"/>
              <a:gd name="connsiteY15309" fmla="*/ 5766080 h 6858000"/>
              <a:gd name="connsiteX15310" fmla="*/ 3216539 w 12192000"/>
              <a:gd name="connsiteY15310" fmla="*/ 5760010 h 6858000"/>
              <a:gd name="connsiteX15311" fmla="*/ 3219492 w 12192000"/>
              <a:gd name="connsiteY15311" fmla="*/ 5760414 h 6858000"/>
              <a:gd name="connsiteX15312" fmla="*/ 3220968 w 12192000"/>
              <a:gd name="connsiteY15312" fmla="*/ 5768104 h 6858000"/>
              <a:gd name="connsiteX15313" fmla="*/ 3220968 w 12192000"/>
              <a:gd name="connsiteY15313" fmla="*/ 5787530 h 6858000"/>
              <a:gd name="connsiteX15314" fmla="*/ 3219492 w 12192000"/>
              <a:gd name="connsiteY15314" fmla="*/ 5796434 h 6858000"/>
              <a:gd name="connsiteX15315" fmla="*/ 3209157 w 12192000"/>
              <a:gd name="connsiteY15315" fmla="*/ 5811004 h 6858000"/>
              <a:gd name="connsiteX15316" fmla="*/ 3206204 w 12192000"/>
              <a:gd name="connsiteY15316" fmla="*/ 5825573 h 6858000"/>
              <a:gd name="connsiteX15317" fmla="*/ 3202512 w 12192000"/>
              <a:gd name="connsiteY15317" fmla="*/ 5830025 h 6858000"/>
              <a:gd name="connsiteX15318" fmla="*/ 3201036 w 12192000"/>
              <a:gd name="connsiteY15318" fmla="*/ 5825169 h 6858000"/>
              <a:gd name="connsiteX15319" fmla="*/ 3197345 w 12192000"/>
              <a:gd name="connsiteY15319" fmla="*/ 5828002 h 6858000"/>
              <a:gd name="connsiteX15320" fmla="*/ 3192177 w 12192000"/>
              <a:gd name="connsiteY15320" fmla="*/ 5842167 h 6858000"/>
              <a:gd name="connsiteX15321" fmla="*/ 3195130 w 12192000"/>
              <a:gd name="connsiteY15321" fmla="*/ 5853094 h 6858000"/>
              <a:gd name="connsiteX15322" fmla="*/ 3191439 w 12192000"/>
              <a:gd name="connsiteY15322" fmla="*/ 5861998 h 6858000"/>
              <a:gd name="connsiteX15323" fmla="*/ 3164124 w 12192000"/>
              <a:gd name="connsiteY15323" fmla="*/ 5877377 h 6858000"/>
              <a:gd name="connsiteX15324" fmla="*/ 3142715 w 12192000"/>
              <a:gd name="connsiteY15324" fmla="*/ 5884257 h 6858000"/>
              <a:gd name="connsiteX15325" fmla="*/ 3139023 w 12192000"/>
              <a:gd name="connsiteY15325" fmla="*/ 5878996 h 6858000"/>
              <a:gd name="connsiteX15326" fmla="*/ 3137547 w 12192000"/>
              <a:gd name="connsiteY15326" fmla="*/ 5885067 h 6858000"/>
              <a:gd name="connsiteX15327" fmla="*/ 3106541 w 12192000"/>
              <a:gd name="connsiteY15327" fmla="*/ 5896803 h 6858000"/>
              <a:gd name="connsiteX15328" fmla="*/ 3071843 w 12192000"/>
              <a:gd name="connsiteY15328" fmla="*/ 5904898 h 6858000"/>
              <a:gd name="connsiteX15329" fmla="*/ 3051172 w 12192000"/>
              <a:gd name="connsiteY15329" fmla="*/ 5906112 h 6858000"/>
              <a:gd name="connsiteX15330" fmla="*/ 3034931 w 12192000"/>
              <a:gd name="connsiteY15330" fmla="*/ 5903683 h 6858000"/>
              <a:gd name="connsiteX15331" fmla="*/ 3019428 w 12192000"/>
              <a:gd name="connsiteY15331" fmla="*/ 5906112 h 6858000"/>
              <a:gd name="connsiteX15332" fmla="*/ 3009831 w 12192000"/>
              <a:gd name="connsiteY15332" fmla="*/ 5906112 h 6858000"/>
              <a:gd name="connsiteX15333" fmla="*/ 2998757 w 12192000"/>
              <a:gd name="connsiteY15333" fmla="*/ 5899636 h 6858000"/>
              <a:gd name="connsiteX15334" fmla="*/ 2984730 w 12192000"/>
              <a:gd name="connsiteY15334" fmla="*/ 5895184 h 6858000"/>
              <a:gd name="connsiteX15335" fmla="*/ 2977348 w 12192000"/>
              <a:gd name="connsiteY15335" fmla="*/ 5895184 h 6858000"/>
              <a:gd name="connsiteX15336" fmla="*/ 2973657 w 12192000"/>
              <a:gd name="connsiteY15336" fmla="*/ 5889923 h 6858000"/>
              <a:gd name="connsiteX15337" fmla="*/ 2969966 w 12192000"/>
              <a:gd name="connsiteY15337" fmla="*/ 5893161 h 6858000"/>
              <a:gd name="connsiteX15338" fmla="*/ 2969966 w 12192000"/>
              <a:gd name="connsiteY15338" fmla="*/ 5900446 h 6858000"/>
              <a:gd name="connsiteX15339" fmla="*/ 2972919 w 12192000"/>
              <a:gd name="connsiteY15339" fmla="*/ 5906112 h 6858000"/>
              <a:gd name="connsiteX15340" fmla="*/ 2972919 w 12192000"/>
              <a:gd name="connsiteY15340" fmla="*/ 5922300 h 6858000"/>
              <a:gd name="connsiteX15341" fmla="*/ 2977348 w 12192000"/>
              <a:gd name="connsiteY15341" fmla="*/ 5928371 h 6858000"/>
              <a:gd name="connsiteX15342" fmla="*/ 2975872 w 12192000"/>
              <a:gd name="connsiteY15342" fmla="*/ 5933632 h 6858000"/>
              <a:gd name="connsiteX15343" fmla="*/ 2984730 w 12192000"/>
              <a:gd name="connsiteY15343" fmla="*/ 5934037 h 6858000"/>
              <a:gd name="connsiteX15344" fmla="*/ 2986207 w 12192000"/>
              <a:gd name="connsiteY15344" fmla="*/ 5942131 h 6858000"/>
              <a:gd name="connsiteX15345" fmla="*/ 2984730 w 12192000"/>
              <a:gd name="connsiteY15345" fmla="*/ 5947797 h 6858000"/>
              <a:gd name="connsiteX15346" fmla="*/ 2981039 w 12192000"/>
              <a:gd name="connsiteY15346" fmla="*/ 5949011 h 6858000"/>
              <a:gd name="connsiteX15347" fmla="*/ 2981777 w 12192000"/>
              <a:gd name="connsiteY15347" fmla="*/ 5951844 h 6858000"/>
              <a:gd name="connsiteX15348" fmla="*/ 2972919 w 12192000"/>
              <a:gd name="connsiteY15348" fmla="*/ 5960343 h 6858000"/>
              <a:gd name="connsiteX15349" fmla="*/ 2975133 w 12192000"/>
              <a:gd name="connsiteY15349" fmla="*/ 5964391 h 6858000"/>
              <a:gd name="connsiteX15350" fmla="*/ 2971442 w 12192000"/>
              <a:gd name="connsiteY15350" fmla="*/ 5970866 h 6858000"/>
              <a:gd name="connsiteX15351" fmla="*/ 2971442 w 12192000"/>
              <a:gd name="connsiteY15351" fmla="*/ 5978960 h 6858000"/>
              <a:gd name="connsiteX15352" fmla="*/ 2977348 w 12192000"/>
              <a:gd name="connsiteY15352" fmla="*/ 5988673 h 6858000"/>
              <a:gd name="connsiteX15353" fmla="*/ 2986207 w 12192000"/>
              <a:gd name="connsiteY15353" fmla="*/ 5991102 h 6858000"/>
              <a:gd name="connsiteX15354" fmla="*/ 2983254 w 12192000"/>
              <a:gd name="connsiteY15354" fmla="*/ 5998791 h 6858000"/>
              <a:gd name="connsiteX15355" fmla="*/ 2980301 w 12192000"/>
              <a:gd name="connsiteY15355" fmla="*/ 6003648 h 6858000"/>
              <a:gd name="connsiteX15356" fmla="*/ 2982516 w 12192000"/>
              <a:gd name="connsiteY15356" fmla="*/ 6010123 h 6858000"/>
              <a:gd name="connsiteX15357" fmla="*/ 2980301 w 12192000"/>
              <a:gd name="connsiteY15357" fmla="*/ 6019027 h 6858000"/>
              <a:gd name="connsiteX15358" fmla="*/ 2969227 w 12192000"/>
              <a:gd name="connsiteY15358" fmla="*/ 6026312 h 6858000"/>
              <a:gd name="connsiteX15359" fmla="*/ 2970704 w 12192000"/>
              <a:gd name="connsiteY15359" fmla="*/ 6029550 h 6858000"/>
              <a:gd name="connsiteX15360" fmla="*/ 2953724 w 12192000"/>
              <a:gd name="connsiteY15360" fmla="*/ 6040072 h 6858000"/>
              <a:gd name="connsiteX15361" fmla="*/ 2925671 w 12192000"/>
              <a:gd name="connsiteY15361" fmla="*/ 6040477 h 6858000"/>
              <a:gd name="connsiteX15362" fmla="*/ 2910906 w 12192000"/>
              <a:gd name="connsiteY15362" fmla="*/ 6037239 h 6858000"/>
              <a:gd name="connsiteX15363" fmla="*/ 2893188 w 12192000"/>
              <a:gd name="connsiteY15363" fmla="*/ 6023479 h 6858000"/>
              <a:gd name="connsiteX15364" fmla="*/ 2873994 w 12192000"/>
              <a:gd name="connsiteY15364" fmla="*/ 6017813 h 6858000"/>
              <a:gd name="connsiteX15365" fmla="*/ 2862920 w 12192000"/>
              <a:gd name="connsiteY15365" fmla="*/ 6019027 h 6858000"/>
              <a:gd name="connsiteX15366" fmla="*/ 2859967 w 12192000"/>
              <a:gd name="connsiteY15366" fmla="*/ 6017003 h 6858000"/>
              <a:gd name="connsiteX15367" fmla="*/ 2862920 w 12192000"/>
              <a:gd name="connsiteY15367" fmla="*/ 6011742 h 6858000"/>
              <a:gd name="connsiteX15368" fmla="*/ 2855538 w 12192000"/>
              <a:gd name="connsiteY15368" fmla="*/ 6012147 h 6858000"/>
              <a:gd name="connsiteX15369" fmla="*/ 2845941 w 12192000"/>
              <a:gd name="connsiteY15369" fmla="*/ 6021455 h 6858000"/>
              <a:gd name="connsiteX15370" fmla="*/ 2845202 w 12192000"/>
              <a:gd name="connsiteY15370" fmla="*/ 6037644 h 6858000"/>
              <a:gd name="connsiteX15371" fmla="*/ 2856276 w 12192000"/>
              <a:gd name="connsiteY15371" fmla="*/ 6046548 h 6858000"/>
              <a:gd name="connsiteX15372" fmla="*/ 2859967 w 12192000"/>
              <a:gd name="connsiteY15372" fmla="*/ 6063141 h 6858000"/>
              <a:gd name="connsiteX15373" fmla="*/ 2859229 w 12192000"/>
              <a:gd name="connsiteY15373" fmla="*/ 6084995 h 6858000"/>
              <a:gd name="connsiteX15374" fmla="*/ 2862920 w 12192000"/>
              <a:gd name="connsiteY15374" fmla="*/ 6093494 h 6858000"/>
              <a:gd name="connsiteX15375" fmla="*/ 2873994 w 12192000"/>
              <a:gd name="connsiteY15375" fmla="*/ 6099160 h 6858000"/>
              <a:gd name="connsiteX15376" fmla="*/ 2889497 w 12192000"/>
              <a:gd name="connsiteY15376" fmla="*/ 6098351 h 6858000"/>
              <a:gd name="connsiteX15377" fmla="*/ 2894665 w 12192000"/>
              <a:gd name="connsiteY15377" fmla="*/ 6101184 h 6858000"/>
              <a:gd name="connsiteX15378" fmla="*/ 2888759 w 12192000"/>
              <a:gd name="connsiteY15378" fmla="*/ 6104017 h 6858000"/>
              <a:gd name="connsiteX15379" fmla="*/ 2884329 w 12192000"/>
              <a:gd name="connsiteY15379" fmla="*/ 6108064 h 6858000"/>
              <a:gd name="connsiteX15380" fmla="*/ 2891712 w 12192000"/>
              <a:gd name="connsiteY15380" fmla="*/ 6110897 h 6858000"/>
              <a:gd name="connsiteX15381" fmla="*/ 2908691 w 12192000"/>
              <a:gd name="connsiteY15381" fmla="*/ 6106445 h 6858000"/>
              <a:gd name="connsiteX15382" fmla="*/ 2909430 w 12192000"/>
              <a:gd name="connsiteY15382" fmla="*/ 6101184 h 6858000"/>
              <a:gd name="connsiteX15383" fmla="*/ 2901309 w 12192000"/>
              <a:gd name="connsiteY15383" fmla="*/ 6099160 h 6858000"/>
              <a:gd name="connsiteX15384" fmla="*/ 2898356 w 12192000"/>
              <a:gd name="connsiteY15384" fmla="*/ 6097542 h 6858000"/>
              <a:gd name="connsiteX15385" fmla="*/ 2902785 w 12192000"/>
              <a:gd name="connsiteY15385" fmla="*/ 6093494 h 6858000"/>
              <a:gd name="connsiteX15386" fmla="*/ 2910906 w 12192000"/>
              <a:gd name="connsiteY15386" fmla="*/ 6093494 h 6858000"/>
              <a:gd name="connsiteX15387" fmla="*/ 2920503 w 12192000"/>
              <a:gd name="connsiteY15387" fmla="*/ 6087424 h 6858000"/>
              <a:gd name="connsiteX15388" fmla="*/ 2927886 w 12192000"/>
              <a:gd name="connsiteY15388" fmla="*/ 6088233 h 6858000"/>
              <a:gd name="connsiteX15389" fmla="*/ 2934530 w 12192000"/>
              <a:gd name="connsiteY15389" fmla="*/ 6098756 h 6858000"/>
              <a:gd name="connsiteX15390" fmla="*/ 2932315 w 12192000"/>
              <a:gd name="connsiteY15390" fmla="*/ 6106850 h 6858000"/>
              <a:gd name="connsiteX15391" fmla="*/ 2928624 w 12192000"/>
              <a:gd name="connsiteY15391" fmla="*/ 6108469 h 6858000"/>
              <a:gd name="connsiteX15392" fmla="*/ 2935268 w 12192000"/>
              <a:gd name="connsiteY15392" fmla="*/ 6115754 h 6858000"/>
              <a:gd name="connsiteX15393" fmla="*/ 2939698 w 12192000"/>
              <a:gd name="connsiteY15393" fmla="*/ 6125467 h 6858000"/>
              <a:gd name="connsiteX15394" fmla="*/ 2936745 w 12192000"/>
              <a:gd name="connsiteY15394" fmla="*/ 6134371 h 6858000"/>
              <a:gd name="connsiteX15395" fmla="*/ 2917550 w 12192000"/>
              <a:gd name="connsiteY15395" fmla="*/ 6144489 h 6858000"/>
              <a:gd name="connsiteX15396" fmla="*/ 2910168 w 12192000"/>
              <a:gd name="connsiteY15396" fmla="*/ 6142465 h 6858000"/>
              <a:gd name="connsiteX15397" fmla="*/ 2906477 w 12192000"/>
              <a:gd name="connsiteY15397" fmla="*/ 6133561 h 6858000"/>
              <a:gd name="connsiteX15398" fmla="*/ 2907953 w 12192000"/>
              <a:gd name="connsiteY15398" fmla="*/ 6129514 h 6858000"/>
              <a:gd name="connsiteX15399" fmla="*/ 2907953 w 12192000"/>
              <a:gd name="connsiteY15399" fmla="*/ 6124253 h 6858000"/>
              <a:gd name="connsiteX15400" fmla="*/ 2896141 w 12192000"/>
              <a:gd name="connsiteY15400" fmla="*/ 6118182 h 6858000"/>
              <a:gd name="connsiteX15401" fmla="*/ 2882853 w 12192000"/>
              <a:gd name="connsiteY15401" fmla="*/ 6123039 h 6858000"/>
              <a:gd name="connsiteX15402" fmla="*/ 2873256 w 12192000"/>
              <a:gd name="connsiteY15402" fmla="*/ 6129109 h 6858000"/>
              <a:gd name="connsiteX15403" fmla="*/ 2871779 w 12192000"/>
              <a:gd name="connsiteY15403" fmla="*/ 6133966 h 6858000"/>
              <a:gd name="connsiteX15404" fmla="*/ 2876209 w 12192000"/>
              <a:gd name="connsiteY15404" fmla="*/ 6140846 h 6858000"/>
              <a:gd name="connsiteX15405" fmla="*/ 2885806 w 12192000"/>
              <a:gd name="connsiteY15405" fmla="*/ 6140846 h 6858000"/>
              <a:gd name="connsiteX15406" fmla="*/ 2900571 w 12192000"/>
              <a:gd name="connsiteY15406" fmla="*/ 6144893 h 6858000"/>
              <a:gd name="connsiteX15407" fmla="*/ 2901309 w 12192000"/>
              <a:gd name="connsiteY15407" fmla="*/ 6149750 h 6858000"/>
              <a:gd name="connsiteX15408" fmla="*/ 2890235 w 12192000"/>
              <a:gd name="connsiteY15408" fmla="*/ 6159058 h 6858000"/>
              <a:gd name="connsiteX15409" fmla="*/ 2874732 w 12192000"/>
              <a:gd name="connsiteY15409" fmla="*/ 6164320 h 6858000"/>
              <a:gd name="connsiteX15410" fmla="*/ 2869564 w 12192000"/>
              <a:gd name="connsiteY15410" fmla="*/ 6170390 h 6858000"/>
              <a:gd name="connsiteX15411" fmla="*/ 2873256 w 12192000"/>
              <a:gd name="connsiteY15411" fmla="*/ 6174033 h 6858000"/>
              <a:gd name="connsiteX15412" fmla="*/ 2868826 w 12192000"/>
              <a:gd name="connsiteY15412" fmla="*/ 6182936 h 6858000"/>
              <a:gd name="connsiteX15413" fmla="*/ 2861444 w 12192000"/>
              <a:gd name="connsiteY15413" fmla="*/ 6190221 h 6858000"/>
              <a:gd name="connsiteX15414" fmla="*/ 2864397 w 12192000"/>
              <a:gd name="connsiteY15414" fmla="*/ 6201958 h 6858000"/>
              <a:gd name="connsiteX15415" fmla="*/ 2868088 w 12192000"/>
              <a:gd name="connsiteY15415" fmla="*/ 6206815 h 6858000"/>
              <a:gd name="connsiteX15416" fmla="*/ 2868088 w 12192000"/>
              <a:gd name="connsiteY15416" fmla="*/ 6213290 h 6858000"/>
              <a:gd name="connsiteX15417" fmla="*/ 2865873 w 12192000"/>
              <a:gd name="connsiteY15417" fmla="*/ 6218956 h 6858000"/>
              <a:gd name="connsiteX15418" fmla="*/ 2877685 w 12192000"/>
              <a:gd name="connsiteY15418" fmla="*/ 6230693 h 6858000"/>
              <a:gd name="connsiteX15419" fmla="*/ 2877685 w 12192000"/>
              <a:gd name="connsiteY15419" fmla="*/ 6235145 h 6858000"/>
              <a:gd name="connsiteX15420" fmla="*/ 2873256 w 12192000"/>
              <a:gd name="connsiteY15420" fmla="*/ 6241215 h 6858000"/>
              <a:gd name="connsiteX15421" fmla="*/ 2875470 w 12192000"/>
              <a:gd name="connsiteY15421" fmla="*/ 6244048 h 6858000"/>
              <a:gd name="connsiteX15422" fmla="*/ 2861444 w 12192000"/>
              <a:gd name="connsiteY15422" fmla="*/ 6252143 h 6858000"/>
              <a:gd name="connsiteX15423" fmla="*/ 2859967 w 12192000"/>
              <a:gd name="connsiteY15423" fmla="*/ 6259427 h 6858000"/>
              <a:gd name="connsiteX15424" fmla="*/ 2858491 w 12192000"/>
              <a:gd name="connsiteY15424" fmla="*/ 6263070 h 6858000"/>
              <a:gd name="connsiteX15425" fmla="*/ 2868088 w 12192000"/>
              <a:gd name="connsiteY15425" fmla="*/ 6266712 h 6858000"/>
              <a:gd name="connsiteX15426" fmla="*/ 2873256 w 12192000"/>
              <a:gd name="connsiteY15426" fmla="*/ 6270759 h 6858000"/>
              <a:gd name="connsiteX15427" fmla="*/ 2872517 w 12192000"/>
              <a:gd name="connsiteY15427" fmla="*/ 6274807 h 6858000"/>
              <a:gd name="connsiteX15428" fmla="*/ 2856276 w 12192000"/>
              <a:gd name="connsiteY15428" fmla="*/ 6277640 h 6858000"/>
              <a:gd name="connsiteX15429" fmla="*/ 2847417 w 12192000"/>
              <a:gd name="connsiteY15429" fmla="*/ 6276021 h 6858000"/>
              <a:gd name="connsiteX15430" fmla="*/ 2833390 w 12192000"/>
              <a:gd name="connsiteY15430" fmla="*/ 6278044 h 6858000"/>
              <a:gd name="connsiteX15431" fmla="*/ 2823793 w 12192000"/>
              <a:gd name="connsiteY15431" fmla="*/ 6287353 h 6858000"/>
              <a:gd name="connsiteX15432" fmla="*/ 2812720 w 12192000"/>
              <a:gd name="connsiteY15432" fmla="*/ 6288567 h 6858000"/>
              <a:gd name="connsiteX15433" fmla="*/ 2804599 w 12192000"/>
              <a:gd name="connsiteY15433" fmla="*/ 6297471 h 6858000"/>
              <a:gd name="connsiteX15434" fmla="*/ 2797955 w 12192000"/>
              <a:gd name="connsiteY15434" fmla="*/ 6299089 h 6858000"/>
              <a:gd name="connsiteX15435" fmla="*/ 2794264 w 12192000"/>
              <a:gd name="connsiteY15435" fmla="*/ 6310017 h 6858000"/>
              <a:gd name="connsiteX15436" fmla="*/ 2790572 w 12192000"/>
              <a:gd name="connsiteY15436" fmla="*/ 6317706 h 6858000"/>
              <a:gd name="connsiteX15437" fmla="*/ 2779499 w 12192000"/>
              <a:gd name="connsiteY15437" fmla="*/ 6324991 h 6858000"/>
              <a:gd name="connsiteX15438" fmla="*/ 2778760 w 12192000"/>
              <a:gd name="connsiteY15438" fmla="*/ 6330657 h 6858000"/>
              <a:gd name="connsiteX15439" fmla="*/ 2784666 w 12192000"/>
              <a:gd name="connsiteY15439" fmla="*/ 6338347 h 6858000"/>
              <a:gd name="connsiteX15440" fmla="*/ 2784666 w 12192000"/>
              <a:gd name="connsiteY15440" fmla="*/ 6348465 h 6858000"/>
              <a:gd name="connsiteX15441" fmla="*/ 2795740 w 12192000"/>
              <a:gd name="connsiteY15441" fmla="*/ 6365058 h 6858000"/>
              <a:gd name="connsiteX15442" fmla="*/ 2805337 w 12192000"/>
              <a:gd name="connsiteY15442" fmla="*/ 6372343 h 6858000"/>
              <a:gd name="connsiteX15443" fmla="*/ 2811981 w 12192000"/>
              <a:gd name="connsiteY15443" fmla="*/ 6374366 h 6858000"/>
              <a:gd name="connsiteX15444" fmla="*/ 2825270 w 12192000"/>
              <a:gd name="connsiteY15444" fmla="*/ 6385294 h 6858000"/>
              <a:gd name="connsiteX15445" fmla="*/ 2845202 w 12192000"/>
              <a:gd name="connsiteY15445" fmla="*/ 6401887 h 6858000"/>
              <a:gd name="connsiteX15446" fmla="*/ 2861444 w 12192000"/>
              <a:gd name="connsiteY15446" fmla="*/ 6400673 h 6858000"/>
              <a:gd name="connsiteX15447" fmla="*/ 2871041 w 12192000"/>
              <a:gd name="connsiteY15447" fmla="*/ 6401078 h 6858000"/>
              <a:gd name="connsiteX15448" fmla="*/ 2874732 w 12192000"/>
              <a:gd name="connsiteY15448" fmla="*/ 6399054 h 6858000"/>
              <a:gd name="connsiteX15449" fmla="*/ 2882853 w 12192000"/>
              <a:gd name="connsiteY15449" fmla="*/ 6401482 h 6858000"/>
              <a:gd name="connsiteX15450" fmla="*/ 2885806 w 12192000"/>
              <a:gd name="connsiteY15450" fmla="*/ 6406339 h 6858000"/>
              <a:gd name="connsiteX15451" fmla="*/ 2882853 w 12192000"/>
              <a:gd name="connsiteY15451" fmla="*/ 6409981 h 6858000"/>
              <a:gd name="connsiteX15452" fmla="*/ 2882853 w 12192000"/>
              <a:gd name="connsiteY15452" fmla="*/ 6414838 h 6858000"/>
              <a:gd name="connsiteX15453" fmla="*/ 2888020 w 12192000"/>
              <a:gd name="connsiteY15453" fmla="*/ 6425765 h 6858000"/>
              <a:gd name="connsiteX15454" fmla="*/ 2888020 w 12192000"/>
              <a:gd name="connsiteY15454" fmla="*/ 6433050 h 6858000"/>
              <a:gd name="connsiteX15455" fmla="*/ 2879900 w 12192000"/>
              <a:gd name="connsiteY15455" fmla="*/ 6440740 h 6858000"/>
              <a:gd name="connsiteX15456" fmla="*/ 2885806 w 12192000"/>
              <a:gd name="connsiteY15456" fmla="*/ 6440740 h 6858000"/>
              <a:gd name="connsiteX15457" fmla="*/ 2894665 w 12192000"/>
              <a:gd name="connsiteY15457" fmla="*/ 6448429 h 6858000"/>
              <a:gd name="connsiteX15458" fmla="*/ 2888020 w 12192000"/>
              <a:gd name="connsiteY15458" fmla="*/ 6452476 h 6858000"/>
              <a:gd name="connsiteX15459" fmla="*/ 2887282 w 12192000"/>
              <a:gd name="connsiteY15459" fmla="*/ 6458142 h 6858000"/>
              <a:gd name="connsiteX15460" fmla="*/ 2888759 w 12192000"/>
              <a:gd name="connsiteY15460" fmla="*/ 6461785 h 6858000"/>
              <a:gd name="connsiteX15461" fmla="*/ 2881376 w 12192000"/>
              <a:gd name="connsiteY15461" fmla="*/ 6469879 h 6858000"/>
              <a:gd name="connsiteX15462" fmla="*/ 2873256 w 12192000"/>
              <a:gd name="connsiteY15462" fmla="*/ 6473521 h 6858000"/>
              <a:gd name="connsiteX15463" fmla="*/ 2871779 w 12192000"/>
              <a:gd name="connsiteY15463" fmla="*/ 6480806 h 6858000"/>
              <a:gd name="connsiteX15464" fmla="*/ 2866611 w 12192000"/>
              <a:gd name="connsiteY15464" fmla="*/ 6482425 h 6858000"/>
              <a:gd name="connsiteX15465" fmla="*/ 2859229 w 12192000"/>
              <a:gd name="connsiteY15465" fmla="*/ 6491329 h 6858000"/>
              <a:gd name="connsiteX15466" fmla="*/ 2855538 w 12192000"/>
              <a:gd name="connsiteY15466" fmla="*/ 6501851 h 6858000"/>
              <a:gd name="connsiteX15467" fmla="*/ 2845941 w 12192000"/>
              <a:gd name="connsiteY15467" fmla="*/ 6502661 h 6858000"/>
              <a:gd name="connsiteX15468" fmla="*/ 2834129 w 12192000"/>
              <a:gd name="connsiteY15468" fmla="*/ 6512778 h 6858000"/>
              <a:gd name="connsiteX15469" fmla="*/ 2832652 w 12192000"/>
              <a:gd name="connsiteY15469" fmla="*/ 6523301 h 6858000"/>
              <a:gd name="connsiteX15470" fmla="*/ 2828961 w 12192000"/>
              <a:gd name="connsiteY15470" fmla="*/ 6533014 h 6858000"/>
              <a:gd name="connsiteX15471" fmla="*/ 2820102 w 12192000"/>
              <a:gd name="connsiteY15471" fmla="*/ 6540704 h 6858000"/>
              <a:gd name="connsiteX15472" fmla="*/ 2817887 w 12192000"/>
              <a:gd name="connsiteY15472" fmla="*/ 6546775 h 6858000"/>
              <a:gd name="connsiteX15473" fmla="*/ 2822317 w 12192000"/>
              <a:gd name="connsiteY15473" fmla="*/ 6543537 h 6858000"/>
              <a:gd name="connsiteX15474" fmla="*/ 2830437 w 12192000"/>
              <a:gd name="connsiteY15474" fmla="*/ 6545156 h 6858000"/>
              <a:gd name="connsiteX15475" fmla="*/ 2833390 w 12192000"/>
              <a:gd name="connsiteY15475" fmla="*/ 6558916 h 6858000"/>
              <a:gd name="connsiteX15476" fmla="*/ 2830437 w 12192000"/>
              <a:gd name="connsiteY15476" fmla="*/ 6566201 h 6858000"/>
              <a:gd name="connsiteX15477" fmla="*/ 2821579 w 12192000"/>
              <a:gd name="connsiteY15477" fmla="*/ 6575914 h 6858000"/>
              <a:gd name="connsiteX15478" fmla="*/ 2820102 w 12192000"/>
              <a:gd name="connsiteY15478" fmla="*/ 6583199 h 6858000"/>
              <a:gd name="connsiteX15479" fmla="*/ 2809767 w 12192000"/>
              <a:gd name="connsiteY15479" fmla="*/ 6590888 h 6858000"/>
              <a:gd name="connsiteX15480" fmla="*/ 2802384 w 12192000"/>
              <a:gd name="connsiteY15480" fmla="*/ 6588865 h 6858000"/>
              <a:gd name="connsiteX15481" fmla="*/ 2795740 w 12192000"/>
              <a:gd name="connsiteY15481" fmla="*/ 6582389 h 6858000"/>
              <a:gd name="connsiteX15482" fmla="*/ 2789096 w 12192000"/>
              <a:gd name="connsiteY15482" fmla="*/ 6578747 h 6858000"/>
              <a:gd name="connsiteX15483" fmla="*/ 2794264 w 12192000"/>
              <a:gd name="connsiteY15483" fmla="*/ 6584413 h 6858000"/>
              <a:gd name="connsiteX15484" fmla="*/ 2794264 w 12192000"/>
              <a:gd name="connsiteY15484" fmla="*/ 6592912 h 6858000"/>
              <a:gd name="connsiteX15485" fmla="*/ 2797216 w 12192000"/>
              <a:gd name="connsiteY15485" fmla="*/ 6596150 h 6858000"/>
              <a:gd name="connsiteX15486" fmla="*/ 2793525 w 12192000"/>
              <a:gd name="connsiteY15486" fmla="*/ 6603839 h 6858000"/>
              <a:gd name="connsiteX15487" fmla="*/ 2780975 w 12192000"/>
              <a:gd name="connsiteY15487" fmla="*/ 6612743 h 6858000"/>
              <a:gd name="connsiteX15488" fmla="*/ 2775069 w 12192000"/>
              <a:gd name="connsiteY15488" fmla="*/ 6628122 h 6858000"/>
              <a:gd name="connsiteX15489" fmla="*/ 2777284 w 12192000"/>
              <a:gd name="connsiteY15489" fmla="*/ 6641882 h 6858000"/>
              <a:gd name="connsiteX15490" fmla="*/ 2786881 w 12192000"/>
              <a:gd name="connsiteY15490" fmla="*/ 6655643 h 6858000"/>
              <a:gd name="connsiteX15491" fmla="*/ 2795002 w 12192000"/>
              <a:gd name="connsiteY15491" fmla="*/ 6676688 h 6858000"/>
              <a:gd name="connsiteX15492" fmla="*/ 2795002 w 12192000"/>
              <a:gd name="connsiteY15492" fmla="*/ 6683568 h 6858000"/>
              <a:gd name="connsiteX15493" fmla="*/ 2797955 w 12192000"/>
              <a:gd name="connsiteY15493" fmla="*/ 6684782 h 6858000"/>
              <a:gd name="connsiteX15494" fmla="*/ 2795740 w 12192000"/>
              <a:gd name="connsiteY15494" fmla="*/ 6690853 h 6858000"/>
              <a:gd name="connsiteX15495" fmla="*/ 2788358 w 12192000"/>
              <a:gd name="connsiteY15495" fmla="*/ 6694900 h 6858000"/>
              <a:gd name="connsiteX15496" fmla="*/ 2794264 w 12192000"/>
              <a:gd name="connsiteY15496" fmla="*/ 6699757 h 6858000"/>
              <a:gd name="connsiteX15497" fmla="*/ 2799431 w 12192000"/>
              <a:gd name="connsiteY15497" fmla="*/ 6698138 h 6858000"/>
              <a:gd name="connsiteX15498" fmla="*/ 2808290 w 12192000"/>
              <a:gd name="connsiteY15498" fmla="*/ 6705827 h 6858000"/>
              <a:gd name="connsiteX15499" fmla="*/ 2809767 w 12192000"/>
              <a:gd name="connsiteY15499" fmla="*/ 6714731 h 6858000"/>
              <a:gd name="connsiteX15500" fmla="*/ 2826746 w 12192000"/>
              <a:gd name="connsiteY15500" fmla="*/ 6724444 h 6858000"/>
              <a:gd name="connsiteX15501" fmla="*/ 2837082 w 12192000"/>
              <a:gd name="connsiteY15501" fmla="*/ 6731324 h 6858000"/>
              <a:gd name="connsiteX15502" fmla="*/ 2837820 w 12192000"/>
              <a:gd name="connsiteY15502" fmla="*/ 6740228 h 6858000"/>
              <a:gd name="connsiteX15503" fmla="*/ 2834129 w 12192000"/>
              <a:gd name="connsiteY15503" fmla="*/ 6739823 h 6858000"/>
              <a:gd name="connsiteX15504" fmla="*/ 2822317 w 12192000"/>
              <a:gd name="connsiteY15504" fmla="*/ 6734967 h 6858000"/>
              <a:gd name="connsiteX15505" fmla="*/ 2820840 w 12192000"/>
              <a:gd name="connsiteY15505" fmla="*/ 6734157 h 6858000"/>
              <a:gd name="connsiteX15506" fmla="*/ 2814196 w 12192000"/>
              <a:gd name="connsiteY15506" fmla="*/ 6737395 h 6858000"/>
              <a:gd name="connsiteX15507" fmla="*/ 2801646 w 12192000"/>
              <a:gd name="connsiteY15507" fmla="*/ 6730515 h 6858000"/>
              <a:gd name="connsiteX15508" fmla="*/ 2790572 w 12192000"/>
              <a:gd name="connsiteY15508" fmla="*/ 6733348 h 6858000"/>
              <a:gd name="connsiteX15509" fmla="*/ 2784666 w 12192000"/>
              <a:gd name="connsiteY15509" fmla="*/ 6738204 h 6858000"/>
              <a:gd name="connsiteX15510" fmla="*/ 2785405 w 12192000"/>
              <a:gd name="connsiteY15510" fmla="*/ 6749537 h 6858000"/>
              <a:gd name="connsiteX15511" fmla="*/ 2781713 w 12192000"/>
              <a:gd name="connsiteY15511" fmla="*/ 6753179 h 6858000"/>
              <a:gd name="connsiteX15512" fmla="*/ 2771378 w 12192000"/>
              <a:gd name="connsiteY15512" fmla="*/ 6753179 h 6858000"/>
              <a:gd name="connsiteX15513" fmla="*/ 2764734 w 12192000"/>
              <a:gd name="connsiteY15513" fmla="*/ 6756012 h 6858000"/>
              <a:gd name="connsiteX15514" fmla="*/ 2753660 w 12192000"/>
              <a:gd name="connsiteY15514" fmla="*/ 6768558 h 6858000"/>
              <a:gd name="connsiteX15515" fmla="*/ 2741110 w 12192000"/>
              <a:gd name="connsiteY15515" fmla="*/ 6775438 h 6858000"/>
              <a:gd name="connsiteX15516" fmla="*/ 2739634 w 12192000"/>
              <a:gd name="connsiteY15516" fmla="*/ 6781509 h 6858000"/>
              <a:gd name="connsiteX15517" fmla="*/ 2742587 w 12192000"/>
              <a:gd name="connsiteY15517" fmla="*/ 6790817 h 6858000"/>
              <a:gd name="connsiteX15518" fmla="*/ 2741110 w 12192000"/>
              <a:gd name="connsiteY15518" fmla="*/ 6804578 h 6858000"/>
              <a:gd name="connsiteX15519" fmla="*/ 2739634 w 12192000"/>
              <a:gd name="connsiteY15519" fmla="*/ 6816719 h 6858000"/>
              <a:gd name="connsiteX15520" fmla="*/ 2740372 w 12192000"/>
              <a:gd name="connsiteY15520" fmla="*/ 6822385 h 6858000"/>
              <a:gd name="connsiteX15521" fmla="*/ 2738895 w 12192000"/>
              <a:gd name="connsiteY15521" fmla="*/ 6829265 h 6858000"/>
              <a:gd name="connsiteX15522" fmla="*/ 2744063 w 12192000"/>
              <a:gd name="connsiteY15522" fmla="*/ 6843430 h 6858000"/>
              <a:gd name="connsiteX15523" fmla="*/ 2738157 w 12192000"/>
              <a:gd name="connsiteY15523" fmla="*/ 6853548 h 6858000"/>
              <a:gd name="connsiteX15524" fmla="*/ 2733728 w 12192000"/>
              <a:gd name="connsiteY15524" fmla="*/ 6858000 h 6858000"/>
              <a:gd name="connsiteX15525" fmla="*/ 2727083 w 12192000"/>
              <a:gd name="connsiteY15525" fmla="*/ 6854762 h 6858000"/>
              <a:gd name="connsiteX15526" fmla="*/ 2721178 w 12192000"/>
              <a:gd name="connsiteY15526" fmla="*/ 6855167 h 6858000"/>
              <a:gd name="connsiteX15527" fmla="*/ 2711580 w 12192000"/>
              <a:gd name="connsiteY15527" fmla="*/ 6850310 h 6858000"/>
              <a:gd name="connsiteX15528" fmla="*/ 2697554 w 12192000"/>
              <a:gd name="connsiteY15528" fmla="*/ 6848287 h 6858000"/>
              <a:gd name="connsiteX15529" fmla="*/ 2681312 w 12192000"/>
              <a:gd name="connsiteY15529" fmla="*/ 6833717 h 6858000"/>
              <a:gd name="connsiteX15530" fmla="*/ 2676145 w 12192000"/>
              <a:gd name="connsiteY15530" fmla="*/ 6826432 h 6858000"/>
              <a:gd name="connsiteX15531" fmla="*/ 2680574 w 12192000"/>
              <a:gd name="connsiteY15531" fmla="*/ 6821980 h 6858000"/>
              <a:gd name="connsiteX15532" fmla="*/ 2685742 w 12192000"/>
              <a:gd name="connsiteY15532" fmla="*/ 6821171 h 6858000"/>
              <a:gd name="connsiteX15533" fmla="*/ 2689433 w 12192000"/>
              <a:gd name="connsiteY15533" fmla="*/ 6822385 h 6858000"/>
              <a:gd name="connsiteX15534" fmla="*/ 2690910 w 12192000"/>
              <a:gd name="connsiteY15534" fmla="*/ 6816719 h 6858000"/>
              <a:gd name="connsiteX15535" fmla="*/ 2695339 w 12192000"/>
              <a:gd name="connsiteY15535" fmla="*/ 6813481 h 6858000"/>
              <a:gd name="connsiteX15536" fmla="*/ 2699030 w 12192000"/>
              <a:gd name="connsiteY15536" fmla="*/ 6815100 h 6858000"/>
              <a:gd name="connsiteX15537" fmla="*/ 2698292 w 12192000"/>
              <a:gd name="connsiteY15537" fmla="*/ 6826432 h 6858000"/>
              <a:gd name="connsiteX15538" fmla="*/ 2694601 w 12192000"/>
              <a:gd name="connsiteY15538" fmla="*/ 6829265 h 6858000"/>
              <a:gd name="connsiteX15539" fmla="*/ 2693862 w 12192000"/>
              <a:gd name="connsiteY15539" fmla="*/ 6833312 h 6858000"/>
              <a:gd name="connsiteX15540" fmla="*/ 2701983 w 12192000"/>
              <a:gd name="connsiteY15540" fmla="*/ 6830075 h 6858000"/>
              <a:gd name="connsiteX15541" fmla="*/ 2707151 w 12192000"/>
              <a:gd name="connsiteY15541" fmla="*/ 6824813 h 6858000"/>
              <a:gd name="connsiteX15542" fmla="*/ 2704198 w 12192000"/>
              <a:gd name="connsiteY15542" fmla="*/ 6818743 h 6858000"/>
              <a:gd name="connsiteX15543" fmla="*/ 2704198 w 12192000"/>
              <a:gd name="connsiteY15543" fmla="*/ 6809030 h 6858000"/>
              <a:gd name="connsiteX15544" fmla="*/ 2713057 w 12192000"/>
              <a:gd name="connsiteY15544" fmla="*/ 6801340 h 6858000"/>
              <a:gd name="connsiteX15545" fmla="*/ 2714533 w 12192000"/>
              <a:gd name="connsiteY15545" fmla="*/ 6795674 h 6858000"/>
              <a:gd name="connsiteX15546" fmla="*/ 2718963 w 12192000"/>
              <a:gd name="connsiteY15546" fmla="*/ 6788389 h 6858000"/>
              <a:gd name="connsiteX15547" fmla="*/ 2726345 w 12192000"/>
              <a:gd name="connsiteY15547" fmla="*/ 6785556 h 6858000"/>
              <a:gd name="connsiteX15548" fmla="*/ 2724869 w 12192000"/>
              <a:gd name="connsiteY15548" fmla="*/ 6783533 h 6858000"/>
              <a:gd name="connsiteX15549" fmla="*/ 2718963 w 12192000"/>
              <a:gd name="connsiteY15549" fmla="*/ 6783533 h 6858000"/>
              <a:gd name="connsiteX15550" fmla="*/ 2712319 w 12192000"/>
              <a:gd name="connsiteY15550" fmla="*/ 6779890 h 6858000"/>
              <a:gd name="connsiteX15551" fmla="*/ 2710842 w 12192000"/>
              <a:gd name="connsiteY15551" fmla="*/ 6777867 h 6858000"/>
              <a:gd name="connsiteX15552" fmla="*/ 2704936 w 12192000"/>
              <a:gd name="connsiteY15552" fmla="*/ 6781104 h 6858000"/>
              <a:gd name="connsiteX15553" fmla="*/ 2696077 w 12192000"/>
              <a:gd name="connsiteY15553" fmla="*/ 6792841 h 6858000"/>
              <a:gd name="connsiteX15554" fmla="*/ 2687957 w 12192000"/>
              <a:gd name="connsiteY15554" fmla="*/ 6799316 h 6858000"/>
              <a:gd name="connsiteX15555" fmla="*/ 2675406 w 12192000"/>
              <a:gd name="connsiteY15555" fmla="*/ 6801745 h 6858000"/>
              <a:gd name="connsiteX15556" fmla="*/ 2682789 w 12192000"/>
              <a:gd name="connsiteY15556" fmla="*/ 6809839 h 6858000"/>
              <a:gd name="connsiteX15557" fmla="*/ 2682051 w 12192000"/>
              <a:gd name="connsiteY15557" fmla="*/ 6813481 h 6858000"/>
              <a:gd name="connsiteX15558" fmla="*/ 2675406 w 12192000"/>
              <a:gd name="connsiteY15558" fmla="*/ 6815100 h 6858000"/>
              <a:gd name="connsiteX15559" fmla="*/ 2669500 w 12192000"/>
              <a:gd name="connsiteY15559" fmla="*/ 6821171 h 6858000"/>
              <a:gd name="connsiteX15560" fmla="*/ 2671715 w 12192000"/>
              <a:gd name="connsiteY15560" fmla="*/ 6828456 h 6858000"/>
              <a:gd name="connsiteX15561" fmla="*/ 2669500 w 12192000"/>
              <a:gd name="connsiteY15561" fmla="*/ 6832503 h 6858000"/>
              <a:gd name="connsiteX15562" fmla="*/ 2666547 w 12192000"/>
              <a:gd name="connsiteY15562" fmla="*/ 6832503 h 6858000"/>
              <a:gd name="connsiteX15563" fmla="*/ 2656212 w 12192000"/>
              <a:gd name="connsiteY15563" fmla="*/ 6824004 h 6858000"/>
              <a:gd name="connsiteX15564" fmla="*/ 2641447 w 12192000"/>
              <a:gd name="connsiteY15564" fmla="*/ 6819552 h 6858000"/>
              <a:gd name="connsiteX15565" fmla="*/ 2641447 w 12192000"/>
              <a:gd name="connsiteY15565" fmla="*/ 6815910 h 6858000"/>
              <a:gd name="connsiteX15566" fmla="*/ 2645138 w 12192000"/>
              <a:gd name="connsiteY15566" fmla="*/ 6811458 h 6858000"/>
              <a:gd name="connsiteX15567" fmla="*/ 2641447 w 12192000"/>
              <a:gd name="connsiteY15567" fmla="*/ 6809030 h 6858000"/>
              <a:gd name="connsiteX15568" fmla="*/ 2640709 w 12192000"/>
              <a:gd name="connsiteY15568" fmla="*/ 6805792 h 6858000"/>
              <a:gd name="connsiteX15569" fmla="*/ 2643662 w 12192000"/>
              <a:gd name="connsiteY15569" fmla="*/ 6802149 h 6858000"/>
              <a:gd name="connsiteX15570" fmla="*/ 2646615 w 12192000"/>
              <a:gd name="connsiteY15570" fmla="*/ 6796079 h 6858000"/>
              <a:gd name="connsiteX15571" fmla="*/ 2645138 w 12192000"/>
              <a:gd name="connsiteY15571" fmla="*/ 6790817 h 6858000"/>
              <a:gd name="connsiteX15572" fmla="*/ 2651044 w 12192000"/>
              <a:gd name="connsiteY15572" fmla="*/ 6784747 h 6858000"/>
              <a:gd name="connsiteX15573" fmla="*/ 2655474 w 12192000"/>
              <a:gd name="connsiteY15573" fmla="*/ 6785556 h 6858000"/>
              <a:gd name="connsiteX15574" fmla="*/ 2659165 w 12192000"/>
              <a:gd name="connsiteY15574" fmla="*/ 6785151 h 6858000"/>
              <a:gd name="connsiteX15575" fmla="*/ 2674668 w 12192000"/>
              <a:gd name="connsiteY15575" fmla="*/ 6772201 h 6858000"/>
              <a:gd name="connsiteX15576" fmla="*/ 2681312 w 12192000"/>
              <a:gd name="connsiteY15576" fmla="*/ 6770582 h 6858000"/>
              <a:gd name="connsiteX15577" fmla="*/ 2687218 w 12192000"/>
              <a:gd name="connsiteY15577" fmla="*/ 6775438 h 6858000"/>
              <a:gd name="connsiteX15578" fmla="*/ 2693124 w 12192000"/>
              <a:gd name="connsiteY15578" fmla="*/ 6776652 h 6858000"/>
              <a:gd name="connsiteX15579" fmla="*/ 2697554 w 12192000"/>
              <a:gd name="connsiteY15579" fmla="*/ 6770582 h 6858000"/>
              <a:gd name="connsiteX15580" fmla="*/ 2702721 w 12192000"/>
              <a:gd name="connsiteY15580" fmla="*/ 6768558 h 6858000"/>
              <a:gd name="connsiteX15581" fmla="*/ 2701983 w 12192000"/>
              <a:gd name="connsiteY15581" fmla="*/ 6764916 h 6858000"/>
              <a:gd name="connsiteX15582" fmla="*/ 2693124 w 12192000"/>
              <a:gd name="connsiteY15582" fmla="*/ 6764511 h 6858000"/>
              <a:gd name="connsiteX15583" fmla="*/ 2683527 w 12192000"/>
              <a:gd name="connsiteY15583" fmla="*/ 6765320 h 6858000"/>
              <a:gd name="connsiteX15584" fmla="*/ 2675406 w 12192000"/>
              <a:gd name="connsiteY15584" fmla="*/ 6762892 h 6858000"/>
              <a:gd name="connsiteX15585" fmla="*/ 2665071 w 12192000"/>
              <a:gd name="connsiteY15585" fmla="*/ 6764916 h 6858000"/>
              <a:gd name="connsiteX15586" fmla="*/ 2662856 w 12192000"/>
              <a:gd name="connsiteY15586" fmla="*/ 6769368 h 6858000"/>
              <a:gd name="connsiteX15587" fmla="*/ 2657689 w 12192000"/>
              <a:gd name="connsiteY15587" fmla="*/ 6767344 h 6858000"/>
              <a:gd name="connsiteX15588" fmla="*/ 2656212 w 12192000"/>
              <a:gd name="connsiteY15588" fmla="*/ 6762487 h 6858000"/>
              <a:gd name="connsiteX15589" fmla="*/ 2651044 w 12192000"/>
              <a:gd name="connsiteY15589" fmla="*/ 6765320 h 6858000"/>
              <a:gd name="connsiteX15590" fmla="*/ 2640709 w 12192000"/>
              <a:gd name="connsiteY15590" fmla="*/ 6762083 h 6858000"/>
              <a:gd name="connsiteX15591" fmla="*/ 2636279 w 12192000"/>
              <a:gd name="connsiteY15591" fmla="*/ 6764106 h 6858000"/>
              <a:gd name="connsiteX15592" fmla="*/ 2636279 w 12192000"/>
              <a:gd name="connsiteY15592" fmla="*/ 6769368 h 6858000"/>
              <a:gd name="connsiteX15593" fmla="*/ 2630374 w 12192000"/>
              <a:gd name="connsiteY15593" fmla="*/ 6773010 h 6858000"/>
              <a:gd name="connsiteX15594" fmla="*/ 2628159 w 12192000"/>
              <a:gd name="connsiteY15594" fmla="*/ 6775438 h 6858000"/>
              <a:gd name="connsiteX15595" fmla="*/ 2635541 w 12192000"/>
              <a:gd name="connsiteY15595" fmla="*/ 6776652 h 6858000"/>
              <a:gd name="connsiteX15596" fmla="*/ 2639232 w 12192000"/>
              <a:gd name="connsiteY15596" fmla="*/ 6774629 h 6858000"/>
              <a:gd name="connsiteX15597" fmla="*/ 2642185 w 12192000"/>
              <a:gd name="connsiteY15597" fmla="*/ 6781509 h 6858000"/>
              <a:gd name="connsiteX15598" fmla="*/ 2639232 w 12192000"/>
              <a:gd name="connsiteY15598" fmla="*/ 6788794 h 6858000"/>
              <a:gd name="connsiteX15599" fmla="*/ 2643662 w 12192000"/>
              <a:gd name="connsiteY15599" fmla="*/ 6798102 h 6858000"/>
              <a:gd name="connsiteX15600" fmla="*/ 2639232 w 12192000"/>
              <a:gd name="connsiteY15600" fmla="*/ 6803768 h 6858000"/>
              <a:gd name="connsiteX15601" fmla="*/ 2634065 w 12192000"/>
              <a:gd name="connsiteY15601" fmla="*/ 6805387 h 6858000"/>
              <a:gd name="connsiteX15602" fmla="*/ 2620776 w 12192000"/>
              <a:gd name="connsiteY15602" fmla="*/ 6798507 h 6858000"/>
              <a:gd name="connsiteX15603" fmla="*/ 2608964 w 12192000"/>
              <a:gd name="connsiteY15603" fmla="*/ 6797293 h 6858000"/>
              <a:gd name="connsiteX15604" fmla="*/ 2606750 w 12192000"/>
              <a:gd name="connsiteY15604" fmla="*/ 6792436 h 6858000"/>
              <a:gd name="connsiteX15605" fmla="*/ 2614132 w 12192000"/>
              <a:gd name="connsiteY15605" fmla="*/ 6786770 h 6858000"/>
              <a:gd name="connsiteX15606" fmla="*/ 2620776 w 12192000"/>
              <a:gd name="connsiteY15606" fmla="*/ 6784342 h 6858000"/>
              <a:gd name="connsiteX15607" fmla="*/ 2620776 w 12192000"/>
              <a:gd name="connsiteY15607" fmla="*/ 6781509 h 6858000"/>
              <a:gd name="connsiteX15608" fmla="*/ 2613394 w 12192000"/>
              <a:gd name="connsiteY15608" fmla="*/ 6779485 h 6858000"/>
              <a:gd name="connsiteX15609" fmla="*/ 2608964 w 12192000"/>
              <a:gd name="connsiteY15609" fmla="*/ 6776652 h 6858000"/>
              <a:gd name="connsiteX15610" fmla="*/ 2605273 w 12192000"/>
              <a:gd name="connsiteY15610" fmla="*/ 6783533 h 6858000"/>
              <a:gd name="connsiteX15611" fmla="*/ 2598629 w 12192000"/>
              <a:gd name="connsiteY15611" fmla="*/ 6782723 h 6858000"/>
              <a:gd name="connsiteX15612" fmla="*/ 2597153 w 12192000"/>
              <a:gd name="connsiteY15612" fmla="*/ 6779485 h 6858000"/>
              <a:gd name="connsiteX15613" fmla="*/ 2600106 w 12192000"/>
              <a:gd name="connsiteY15613" fmla="*/ 6774629 h 6858000"/>
              <a:gd name="connsiteX15614" fmla="*/ 2597891 w 12192000"/>
              <a:gd name="connsiteY15614" fmla="*/ 6769368 h 6858000"/>
              <a:gd name="connsiteX15615" fmla="*/ 2594200 w 12192000"/>
              <a:gd name="connsiteY15615" fmla="*/ 6762487 h 6858000"/>
              <a:gd name="connsiteX15616" fmla="*/ 2593461 w 12192000"/>
              <a:gd name="connsiteY15616" fmla="*/ 6751560 h 6858000"/>
              <a:gd name="connsiteX15617" fmla="*/ 2584602 w 12192000"/>
              <a:gd name="connsiteY15617" fmla="*/ 6745489 h 6858000"/>
              <a:gd name="connsiteX15618" fmla="*/ 2594200 w 12192000"/>
              <a:gd name="connsiteY15618" fmla="*/ 6742252 h 6858000"/>
              <a:gd name="connsiteX15619" fmla="*/ 2605273 w 12192000"/>
              <a:gd name="connsiteY15619" fmla="*/ 6742252 h 6858000"/>
              <a:gd name="connsiteX15620" fmla="*/ 2612656 w 12192000"/>
              <a:gd name="connsiteY15620" fmla="*/ 6736990 h 6858000"/>
              <a:gd name="connsiteX15621" fmla="*/ 2617823 w 12192000"/>
              <a:gd name="connsiteY15621" fmla="*/ 6736990 h 6858000"/>
              <a:gd name="connsiteX15622" fmla="*/ 2620038 w 12192000"/>
              <a:gd name="connsiteY15622" fmla="*/ 6744680 h 6858000"/>
              <a:gd name="connsiteX15623" fmla="*/ 2623729 w 12192000"/>
              <a:gd name="connsiteY15623" fmla="*/ 6748322 h 6858000"/>
              <a:gd name="connsiteX15624" fmla="*/ 2627421 w 12192000"/>
              <a:gd name="connsiteY15624" fmla="*/ 6741442 h 6858000"/>
              <a:gd name="connsiteX15625" fmla="*/ 2622991 w 12192000"/>
              <a:gd name="connsiteY15625" fmla="*/ 6735776 h 6858000"/>
              <a:gd name="connsiteX15626" fmla="*/ 2623729 w 12192000"/>
              <a:gd name="connsiteY15626" fmla="*/ 6728491 h 6858000"/>
              <a:gd name="connsiteX15627" fmla="*/ 2628159 w 12192000"/>
              <a:gd name="connsiteY15627" fmla="*/ 6722825 h 6858000"/>
              <a:gd name="connsiteX15628" fmla="*/ 2634803 w 12192000"/>
              <a:gd name="connsiteY15628" fmla="*/ 6728087 h 6858000"/>
              <a:gd name="connsiteX15629" fmla="*/ 2641447 w 12192000"/>
              <a:gd name="connsiteY15629" fmla="*/ 6743061 h 6858000"/>
              <a:gd name="connsiteX15630" fmla="*/ 2637756 w 12192000"/>
              <a:gd name="connsiteY15630" fmla="*/ 6753584 h 6858000"/>
              <a:gd name="connsiteX15631" fmla="*/ 2645138 w 12192000"/>
              <a:gd name="connsiteY15631" fmla="*/ 6748727 h 6858000"/>
              <a:gd name="connsiteX15632" fmla="*/ 2645877 w 12192000"/>
              <a:gd name="connsiteY15632" fmla="*/ 6742252 h 6858000"/>
              <a:gd name="connsiteX15633" fmla="*/ 2639232 w 12192000"/>
              <a:gd name="connsiteY15633" fmla="*/ 6729705 h 6858000"/>
              <a:gd name="connsiteX15634" fmla="*/ 2639970 w 12192000"/>
              <a:gd name="connsiteY15634" fmla="*/ 6722825 h 6858000"/>
              <a:gd name="connsiteX15635" fmla="*/ 2645877 w 12192000"/>
              <a:gd name="connsiteY15635" fmla="*/ 6716350 h 6858000"/>
              <a:gd name="connsiteX15636" fmla="*/ 2643662 w 12192000"/>
              <a:gd name="connsiteY15636" fmla="*/ 6705423 h 6858000"/>
              <a:gd name="connsiteX15637" fmla="*/ 2628159 w 12192000"/>
              <a:gd name="connsiteY15637" fmla="*/ 6696924 h 6858000"/>
              <a:gd name="connsiteX15638" fmla="*/ 2612656 w 12192000"/>
              <a:gd name="connsiteY15638" fmla="*/ 6691662 h 6858000"/>
              <a:gd name="connsiteX15639" fmla="*/ 2606750 w 12192000"/>
              <a:gd name="connsiteY15639" fmla="*/ 6693686 h 6858000"/>
              <a:gd name="connsiteX15640" fmla="*/ 2607488 w 12192000"/>
              <a:gd name="connsiteY15640" fmla="*/ 6697733 h 6858000"/>
              <a:gd name="connsiteX15641" fmla="*/ 2625206 w 12192000"/>
              <a:gd name="connsiteY15641" fmla="*/ 6698542 h 6858000"/>
              <a:gd name="connsiteX15642" fmla="*/ 2634803 w 12192000"/>
              <a:gd name="connsiteY15642" fmla="*/ 6703399 h 6858000"/>
              <a:gd name="connsiteX15643" fmla="*/ 2637756 w 12192000"/>
              <a:gd name="connsiteY15643" fmla="*/ 6711089 h 6858000"/>
              <a:gd name="connsiteX15644" fmla="*/ 2627421 w 12192000"/>
              <a:gd name="connsiteY15644" fmla="*/ 6710684 h 6858000"/>
              <a:gd name="connsiteX15645" fmla="*/ 2625206 w 12192000"/>
              <a:gd name="connsiteY15645" fmla="*/ 6707446 h 6858000"/>
              <a:gd name="connsiteX15646" fmla="*/ 2608964 w 12192000"/>
              <a:gd name="connsiteY15646" fmla="*/ 6702994 h 6858000"/>
              <a:gd name="connsiteX15647" fmla="*/ 2601582 w 12192000"/>
              <a:gd name="connsiteY15647" fmla="*/ 6702994 h 6858000"/>
              <a:gd name="connsiteX15648" fmla="*/ 2601582 w 12192000"/>
              <a:gd name="connsiteY15648" fmla="*/ 6706637 h 6858000"/>
              <a:gd name="connsiteX15649" fmla="*/ 2613394 w 12192000"/>
              <a:gd name="connsiteY15649" fmla="*/ 6708256 h 6858000"/>
              <a:gd name="connsiteX15650" fmla="*/ 2620038 w 12192000"/>
              <a:gd name="connsiteY15650" fmla="*/ 6710279 h 6858000"/>
              <a:gd name="connsiteX15651" fmla="*/ 2620038 w 12192000"/>
              <a:gd name="connsiteY15651" fmla="*/ 6716350 h 6858000"/>
              <a:gd name="connsiteX15652" fmla="*/ 2614132 w 12192000"/>
              <a:gd name="connsiteY15652" fmla="*/ 6722016 h 6858000"/>
              <a:gd name="connsiteX15653" fmla="*/ 2610441 w 12192000"/>
              <a:gd name="connsiteY15653" fmla="*/ 6730920 h 6858000"/>
              <a:gd name="connsiteX15654" fmla="*/ 2605273 w 12192000"/>
              <a:gd name="connsiteY15654" fmla="*/ 6723635 h 6858000"/>
              <a:gd name="connsiteX15655" fmla="*/ 2603797 w 12192000"/>
              <a:gd name="connsiteY15655" fmla="*/ 6716350 h 6858000"/>
              <a:gd name="connsiteX15656" fmla="*/ 2594938 w 12192000"/>
              <a:gd name="connsiteY15656" fmla="*/ 6711089 h 6858000"/>
              <a:gd name="connsiteX15657" fmla="*/ 2597891 w 12192000"/>
              <a:gd name="connsiteY15657" fmla="*/ 6717969 h 6858000"/>
              <a:gd name="connsiteX15658" fmla="*/ 2595676 w 12192000"/>
              <a:gd name="connsiteY15658" fmla="*/ 6723230 h 6858000"/>
              <a:gd name="connsiteX15659" fmla="*/ 2600106 w 12192000"/>
              <a:gd name="connsiteY15659" fmla="*/ 6735371 h 6858000"/>
              <a:gd name="connsiteX15660" fmla="*/ 2593461 w 12192000"/>
              <a:gd name="connsiteY15660" fmla="*/ 6736586 h 6858000"/>
              <a:gd name="connsiteX15661" fmla="*/ 2584602 w 12192000"/>
              <a:gd name="connsiteY15661" fmla="*/ 6729301 h 6858000"/>
              <a:gd name="connsiteX15662" fmla="*/ 2580173 w 12192000"/>
              <a:gd name="connsiteY15662" fmla="*/ 6724039 h 6858000"/>
              <a:gd name="connsiteX15663" fmla="*/ 2577220 w 12192000"/>
              <a:gd name="connsiteY15663" fmla="*/ 6714326 h 6858000"/>
              <a:gd name="connsiteX15664" fmla="*/ 2574267 w 12192000"/>
              <a:gd name="connsiteY15664" fmla="*/ 6713112 h 6858000"/>
              <a:gd name="connsiteX15665" fmla="*/ 2565408 w 12192000"/>
              <a:gd name="connsiteY15665" fmla="*/ 6703399 h 6858000"/>
              <a:gd name="connsiteX15666" fmla="*/ 2566885 w 12192000"/>
              <a:gd name="connsiteY15666" fmla="*/ 6698138 h 6858000"/>
              <a:gd name="connsiteX15667" fmla="*/ 2572052 w 12192000"/>
              <a:gd name="connsiteY15667" fmla="*/ 6697328 h 6858000"/>
              <a:gd name="connsiteX15668" fmla="*/ 2576482 w 12192000"/>
              <a:gd name="connsiteY15668" fmla="*/ 6700161 h 6858000"/>
              <a:gd name="connsiteX15669" fmla="*/ 2580911 w 12192000"/>
              <a:gd name="connsiteY15669" fmla="*/ 6700566 h 6858000"/>
              <a:gd name="connsiteX15670" fmla="*/ 2577958 w 12192000"/>
              <a:gd name="connsiteY15670" fmla="*/ 6691662 h 6858000"/>
              <a:gd name="connsiteX15671" fmla="*/ 2578696 w 12192000"/>
              <a:gd name="connsiteY15671" fmla="*/ 6683163 h 6858000"/>
              <a:gd name="connsiteX15672" fmla="*/ 2573529 w 12192000"/>
              <a:gd name="connsiteY15672" fmla="*/ 6688020 h 6858000"/>
              <a:gd name="connsiteX15673" fmla="*/ 2568361 w 12192000"/>
              <a:gd name="connsiteY15673" fmla="*/ 6688425 h 6858000"/>
              <a:gd name="connsiteX15674" fmla="*/ 2560979 w 12192000"/>
              <a:gd name="connsiteY15674" fmla="*/ 6680330 h 6858000"/>
              <a:gd name="connsiteX15675" fmla="*/ 2560979 w 12192000"/>
              <a:gd name="connsiteY15675" fmla="*/ 6674664 h 6858000"/>
              <a:gd name="connsiteX15676" fmla="*/ 2553596 w 12192000"/>
              <a:gd name="connsiteY15676" fmla="*/ 6674664 h 6858000"/>
              <a:gd name="connsiteX15677" fmla="*/ 2549167 w 12192000"/>
              <a:gd name="connsiteY15677" fmla="*/ 6671427 h 6858000"/>
              <a:gd name="connsiteX15678" fmla="*/ 2554334 w 12192000"/>
              <a:gd name="connsiteY15678" fmla="*/ 6664142 h 6858000"/>
              <a:gd name="connsiteX15679" fmla="*/ 2562455 w 12192000"/>
              <a:gd name="connsiteY15679" fmla="*/ 6661713 h 6858000"/>
              <a:gd name="connsiteX15680" fmla="*/ 2564670 w 12192000"/>
              <a:gd name="connsiteY15680" fmla="*/ 6656047 h 6858000"/>
              <a:gd name="connsiteX15681" fmla="*/ 2565408 w 12192000"/>
              <a:gd name="connsiteY15681" fmla="*/ 6649167 h 6858000"/>
              <a:gd name="connsiteX15682" fmla="*/ 2557287 w 12192000"/>
              <a:gd name="connsiteY15682" fmla="*/ 6657262 h 6858000"/>
              <a:gd name="connsiteX15683" fmla="*/ 2553596 w 12192000"/>
              <a:gd name="connsiteY15683" fmla="*/ 6652810 h 6858000"/>
              <a:gd name="connsiteX15684" fmla="*/ 2550643 w 12192000"/>
              <a:gd name="connsiteY15684" fmla="*/ 6643906 h 6858000"/>
              <a:gd name="connsiteX15685" fmla="*/ 2555073 w 12192000"/>
              <a:gd name="connsiteY15685" fmla="*/ 6643906 h 6858000"/>
              <a:gd name="connsiteX15686" fmla="*/ 2556549 w 12192000"/>
              <a:gd name="connsiteY15686" fmla="*/ 6639454 h 6858000"/>
              <a:gd name="connsiteX15687" fmla="*/ 2549167 w 12192000"/>
              <a:gd name="connsiteY15687" fmla="*/ 6634193 h 6858000"/>
              <a:gd name="connsiteX15688" fmla="*/ 2529972 w 12192000"/>
              <a:gd name="connsiteY15688" fmla="*/ 6630550 h 6858000"/>
              <a:gd name="connsiteX15689" fmla="*/ 2515946 w 12192000"/>
              <a:gd name="connsiteY15689" fmla="*/ 6621242 h 6858000"/>
              <a:gd name="connsiteX15690" fmla="*/ 2515207 w 12192000"/>
              <a:gd name="connsiteY15690" fmla="*/ 6615171 h 6858000"/>
              <a:gd name="connsiteX15691" fmla="*/ 2519637 w 12192000"/>
              <a:gd name="connsiteY15691" fmla="*/ 6607482 h 6858000"/>
              <a:gd name="connsiteX15692" fmla="*/ 2524805 w 12192000"/>
              <a:gd name="connsiteY15692" fmla="*/ 6603839 h 6858000"/>
              <a:gd name="connsiteX15693" fmla="*/ 2524805 w 12192000"/>
              <a:gd name="connsiteY15693" fmla="*/ 6596150 h 6858000"/>
              <a:gd name="connsiteX15694" fmla="*/ 2527019 w 12192000"/>
              <a:gd name="connsiteY15694" fmla="*/ 6587651 h 6858000"/>
              <a:gd name="connsiteX15695" fmla="*/ 2525543 w 12192000"/>
              <a:gd name="connsiteY15695" fmla="*/ 6583199 h 6858000"/>
              <a:gd name="connsiteX15696" fmla="*/ 2533664 w 12192000"/>
              <a:gd name="connsiteY15696" fmla="*/ 6575914 h 6858000"/>
              <a:gd name="connsiteX15697" fmla="*/ 2545475 w 12192000"/>
              <a:gd name="connsiteY15697" fmla="*/ 6573486 h 6858000"/>
              <a:gd name="connsiteX15698" fmla="*/ 2547690 w 12192000"/>
              <a:gd name="connsiteY15698" fmla="*/ 6571057 h 6858000"/>
              <a:gd name="connsiteX15699" fmla="*/ 2541046 w 12192000"/>
              <a:gd name="connsiteY15699" fmla="*/ 6571462 h 6858000"/>
              <a:gd name="connsiteX15700" fmla="*/ 2533664 w 12192000"/>
              <a:gd name="connsiteY15700" fmla="*/ 6567010 h 6858000"/>
              <a:gd name="connsiteX15701" fmla="*/ 2532925 w 12192000"/>
              <a:gd name="connsiteY15701" fmla="*/ 6561749 h 6858000"/>
              <a:gd name="connsiteX15702" fmla="*/ 2538831 w 12192000"/>
              <a:gd name="connsiteY15702" fmla="*/ 6542727 h 6858000"/>
              <a:gd name="connsiteX15703" fmla="*/ 2543261 w 12192000"/>
              <a:gd name="connsiteY15703" fmla="*/ 6542323 h 6858000"/>
              <a:gd name="connsiteX15704" fmla="*/ 2541046 w 12192000"/>
              <a:gd name="connsiteY15704" fmla="*/ 6538276 h 6858000"/>
              <a:gd name="connsiteX15705" fmla="*/ 2534402 w 12192000"/>
              <a:gd name="connsiteY15705" fmla="*/ 6542727 h 6858000"/>
              <a:gd name="connsiteX15706" fmla="*/ 2529234 w 12192000"/>
              <a:gd name="connsiteY15706" fmla="*/ 6560130 h 6858000"/>
              <a:gd name="connsiteX15707" fmla="*/ 2529234 w 12192000"/>
              <a:gd name="connsiteY15707" fmla="*/ 6575105 h 6858000"/>
              <a:gd name="connsiteX15708" fmla="*/ 2521113 w 12192000"/>
              <a:gd name="connsiteY15708" fmla="*/ 6572272 h 6858000"/>
              <a:gd name="connsiteX15709" fmla="*/ 2515207 w 12192000"/>
              <a:gd name="connsiteY15709" fmla="*/ 6563368 h 6858000"/>
              <a:gd name="connsiteX15710" fmla="*/ 2515946 w 12192000"/>
              <a:gd name="connsiteY15710" fmla="*/ 6552845 h 6858000"/>
              <a:gd name="connsiteX15711" fmla="*/ 2510778 w 12192000"/>
              <a:gd name="connsiteY15711" fmla="*/ 6546775 h 6858000"/>
              <a:gd name="connsiteX15712" fmla="*/ 2504872 w 12192000"/>
              <a:gd name="connsiteY15712" fmla="*/ 6524515 h 6858000"/>
              <a:gd name="connsiteX15713" fmla="*/ 2505610 w 12192000"/>
              <a:gd name="connsiteY15713" fmla="*/ 6518445 h 6858000"/>
              <a:gd name="connsiteX15714" fmla="*/ 2510778 w 12192000"/>
              <a:gd name="connsiteY15714" fmla="*/ 6518445 h 6858000"/>
              <a:gd name="connsiteX15715" fmla="*/ 2513731 w 12192000"/>
              <a:gd name="connsiteY15715" fmla="*/ 6512778 h 6858000"/>
              <a:gd name="connsiteX15716" fmla="*/ 2512254 w 12192000"/>
              <a:gd name="connsiteY15716" fmla="*/ 6509136 h 6858000"/>
              <a:gd name="connsiteX15717" fmla="*/ 2512254 w 12192000"/>
              <a:gd name="connsiteY15717" fmla="*/ 6504280 h 6858000"/>
              <a:gd name="connsiteX15718" fmla="*/ 2519637 w 12192000"/>
              <a:gd name="connsiteY15718" fmla="*/ 6497804 h 6858000"/>
              <a:gd name="connsiteX15719" fmla="*/ 2520375 w 12192000"/>
              <a:gd name="connsiteY15719" fmla="*/ 6492543 h 6858000"/>
              <a:gd name="connsiteX15720" fmla="*/ 2513731 w 12192000"/>
              <a:gd name="connsiteY15720" fmla="*/ 6496590 h 6858000"/>
              <a:gd name="connsiteX15721" fmla="*/ 2504872 w 12192000"/>
              <a:gd name="connsiteY15721" fmla="*/ 6494567 h 6858000"/>
              <a:gd name="connsiteX15722" fmla="*/ 2502657 w 12192000"/>
              <a:gd name="connsiteY15722" fmla="*/ 6486877 h 6858000"/>
              <a:gd name="connsiteX15723" fmla="*/ 2493060 w 12192000"/>
              <a:gd name="connsiteY15723" fmla="*/ 6481211 h 6858000"/>
              <a:gd name="connsiteX15724" fmla="*/ 2491584 w 12192000"/>
              <a:gd name="connsiteY15724" fmla="*/ 6476354 h 6858000"/>
              <a:gd name="connsiteX15725" fmla="*/ 2495275 w 12192000"/>
              <a:gd name="connsiteY15725" fmla="*/ 6469879 h 6858000"/>
              <a:gd name="connsiteX15726" fmla="*/ 2510040 w 12192000"/>
              <a:gd name="connsiteY15726" fmla="*/ 6466237 h 6858000"/>
              <a:gd name="connsiteX15727" fmla="*/ 2516684 w 12192000"/>
              <a:gd name="connsiteY15727" fmla="*/ 6471093 h 6858000"/>
              <a:gd name="connsiteX15728" fmla="*/ 2519637 w 12192000"/>
              <a:gd name="connsiteY15728" fmla="*/ 6467855 h 6858000"/>
              <a:gd name="connsiteX15729" fmla="*/ 2528496 w 12192000"/>
              <a:gd name="connsiteY15729" fmla="*/ 6467451 h 6858000"/>
              <a:gd name="connsiteX15730" fmla="*/ 2531449 w 12192000"/>
              <a:gd name="connsiteY15730" fmla="*/ 6465427 h 6858000"/>
              <a:gd name="connsiteX15731" fmla="*/ 2529972 w 12192000"/>
              <a:gd name="connsiteY15731" fmla="*/ 6462189 h 6858000"/>
              <a:gd name="connsiteX15732" fmla="*/ 2533664 w 12192000"/>
              <a:gd name="connsiteY15732" fmla="*/ 6456119 h 6858000"/>
              <a:gd name="connsiteX15733" fmla="*/ 2525543 w 12192000"/>
              <a:gd name="connsiteY15733" fmla="*/ 6459761 h 6858000"/>
              <a:gd name="connsiteX15734" fmla="*/ 2520375 w 12192000"/>
              <a:gd name="connsiteY15734" fmla="*/ 6460166 h 6858000"/>
              <a:gd name="connsiteX15735" fmla="*/ 2514469 w 12192000"/>
              <a:gd name="connsiteY15735" fmla="*/ 6454905 h 6858000"/>
              <a:gd name="connsiteX15736" fmla="*/ 2501919 w 12192000"/>
              <a:gd name="connsiteY15736" fmla="*/ 6461380 h 6858000"/>
              <a:gd name="connsiteX15737" fmla="*/ 2487892 w 12192000"/>
              <a:gd name="connsiteY15737" fmla="*/ 6459356 h 6858000"/>
              <a:gd name="connsiteX15738" fmla="*/ 2484939 w 12192000"/>
              <a:gd name="connsiteY15738" fmla="*/ 6452881 h 6858000"/>
              <a:gd name="connsiteX15739" fmla="*/ 2477557 w 12192000"/>
              <a:gd name="connsiteY15739" fmla="*/ 6446810 h 6858000"/>
              <a:gd name="connsiteX15740" fmla="*/ 2478295 w 12192000"/>
              <a:gd name="connsiteY15740" fmla="*/ 6439525 h 6858000"/>
              <a:gd name="connsiteX15741" fmla="*/ 2483463 w 12192000"/>
              <a:gd name="connsiteY15741" fmla="*/ 6438716 h 6858000"/>
              <a:gd name="connsiteX15742" fmla="*/ 2487154 w 12192000"/>
              <a:gd name="connsiteY15742" fmla="*/ 6443168 h 6858000"/>
              <a:gd name="connsiteX15743" fmla="*/ 2496013 w 12192000"/>
              <a:gd name="connsiteY15743" fmla="*/ 6446810 h 6858000"/>
              <a:gd name="connsiteX15744" fmla="*/ 2497490 w 12192000"/>
              <a:gd name="connsiteY15744" fmla="*/ 6443977 h 6858000"/>
              <a:gd name="connsiteX15745" fmla="*/ 2487892 w 12192000"/>
              <a:gd name="connsiteY15745" fmla="*/ 6438716 h 6858000"/>
              <a:gd name="connsiteX15746" fmla="*/ 2484201 w 12192000"/>
              <a:gd name="connsiteY15746" fmla="*/ 6433455 h 6858000"/>
              <a:gd name="connsiteX15747" fmla="*/ 2488631 w 12192000"/>
              <a:gd name="connsiteY15747" fmla="*/ 6427384 h 6858000"/>
              <a:gd name="connsiteX15748" fmla="*/ 2494537 w 12192000"/>
              <a:gd name="connsiteY15748" fmla="*/ 6423337 h 6858000"/>
              <a:gd name="connsiteX15749" fmla="*/ 2490107 w 12192000"/>
              <a:gd name="connsiteY15749" fmla="*/ 6418076 h 6858000"/>
              <a:gd name="connsiteX15750" fmla="*/ 2492322 w 12192000"/>
              <a:gd name="connsiteY15750" fmla="*/ 6413219 h 6858000"/>
              <a:gd name="connsiteX15751" fmla="*/ 2498228 w 12192000"/>
              <a:gd name="connsiteY15751" fmla="*/ 6412410 h 6858000"/>
              <a:gd name="connsiteX15752" fmla="*/ 2493060 w 12192000"/>
              <a:gd name="connsiteY15752" fmla="*/ 6406744 h 6858000"/>
              <a:gd name="connsiteX15753" fmla="*/ 2479772 w 12192000"/>
              <a:gd name="connsiteY15753" fmla="*/ 6401078 h 6858000"/>
              <a:gd name="connsiteX15754" fmla="*/ 2476081 w 12192000"/>
              <a:gd name="connsiteY15754" fmla="*/ 6395816 h 6858000"/>
              <a:gd name="connsiteX15755" fmla="*/ 2470175 w 12192000"/>
              <a:gd name="connsiteY15755" fmla="*/ 6393388 h 6858000"/>
              <a:gd name="connsiteX15756" fmla="*/ 2465745 w 12192000"/>
              <a:gd name="connsiteY15756" fmla="*/ 6397840 h 6858000"/>
              <a:gd name="connsiteX15757" fmla="*/ 2454671 w 12192000"/>
              <a:gd name="connsiteY15757" fmla="*/ 6398245 h 6858000"/>
              <a:gd name="connsiteX15758" fmla="*/ 2445074 w 12192000"/>
              <a:gd name="connsiteY15758" fmla="*/ 6392579 h 6858000"/>
              <a:gd name="connsiteX15759" fmla="*/ 2442860 w 12192000"/>
              <a:gd name="connsiteY15759" fmla="*/ 6382056 h 6858000"/>
              <a:gd name="connsiteX15760" fmla="*/ 2440645 w 12192000"/>
              <a:gd name="connsiteY15760" fmla="*/ 6385294 h 6858000"/>
              <a:gd name="connsiteX15761" fmla="*/ 2428095 w 12192000"/>
              <a:gd name="connsiteY15761" fmla="*/ 6386103 h 6858000"/>
              <a:gd name="connsiteX15762" fmla="*/ 2423665 w 12192000"/>
              <a:gd name="connsiteY15762" fmla="*/ 6394602 h 6858000"/>
              <a:gd name="connsiteX15763" fmla="*/ 2424403 w 12192000"/>
              <a:gd name="connsiteY15763" fmla="*/ 6399459 h 6858000"/>
              <a:gd name="connsiteX15764" fmla="*/ 2433262 w 12192000"/>
              <a:gd name="connsiteY15764" fmla="*/ 6401887 h 6858000"/>
              <a:gd name="connsiteX15765" fmla="*/ 2434001 w 12192000"/>
              <a:gd name="connsiteY15765" fmla="*/ 6407148 h 6858000"/>
              <a:gd name="connsiteX15766" fmla="*/ 2429571 w 12192000"/>
              <a:gd name="connsiteY15766" fmla="*/ 6412005 h 6858000"/>
              <a:gd name="connsiteX15767" fmla="*/ 2422189 w 12192000"/>
              <a:gd name="connsiteY15767" fmla="*/ 6410791 h 6858000"/>
              <a:gd name="connsiteX15768" fmla="*/ 2408162 w 12192000"/>
              <a:gd name="connsiteY15768" fmla="*/ 6397030 h 6858000"/>
              <a:gd name="connsiteX15769" fmla="*/ 2408900 w 12192000"/>
              <a:gd name="connsiteY15769" fmla="*/ 6390150 h 6858000"/>
              <a:gd name="connsiteX15770" fmla="*/ 2422189 w 12192000"/>
              <a:gd name="connsiteY15770" fmla="*/ 6383270 h 6858000"/>
              <a:gd name="connsiteX15771" fmla="*/ 2425142 w 12192000"/>
              <a:gd name="connsiteY15771" fmla="*/ 6375985 h 6858000"/>
              <a:gd name="connsiteX15772" fmla="*/ 2432524 w 12192000"/>
              <a:gd name="connsiteY15772" fmla="*/ 6371129 h 6858000"/>
              <a:gd name="connsiteX15773" fmla="*/ 2435477 w 12192000"/>
              <a:gd name="connsiteY15773" fmla="*/ 6362630 h 6858000"/>
              <a:gd name="connsiteX15774" fmla="*/ 2441383 w 12192000"/>
              <a:gd name="connsiteY15774" fmla="*/ 6361416 h 6858000"/>
              <a:gd name="connsiteX15775" fmla="*/ 2439168 w 12192000"/>
              <a:gd name="connsiteY15775" fmla="*/ 6354131 h 6858000"/>
              <a:gd name="connsiteX15776" fmla="*/ 2436215 w 12192000"/>
              <a:gd name="connsiteY15776" fmla="*/ 6354131 h 6858000"/>
              <a:gd name="connsiteX15777" fmla="*/ 2431048 w 12192000"/>
              <a:gd name="connsiteY15777" fmla="*/ 6344418 h 6858000"/>
              <a:gd name="connsiteX15778" fmla="*/ 2431048 w 12192000"/>
              <a:gd name="connsiteY15778" fmla="*/ 6339156 h 6858000"/>
              <a:gd name="connsiteX15779" fmla="*/ 2437692 w 12192000"/>
              <a:gd name="connsiteY15779" fmla="*/ 6337537 h 6858000"/>
              <a:gd name="connsiteX15780" fmla="*/ 2443598 w 12192000"/>
              <a:gd name="connsiteY15780" fmla="*/ 6339156 h 6858000"/>
              <a:gd name="connsiteX15781" fmla="*/ 2461316 w 12192000"/>
              <a:gd name="connsiteY15781" fmla="*/ 6338347 h 6858000"/>
              <a:gd name="connsiteX15782" fmla="*/ 2471651 w 12192000"/>
              <a:gd name="connsiteY15782" fmla="*/ 6335109 h 6858000"/>
              <a:gd name="connsiteX15783" fmla="*/ 2475342 w 12192000"/>
              <a:gd name="connsiteY15783" fmla="*/ 6337537 h 6858000"/>
              <a:gd name="connsiteX15784" fmla="*/ 2475342 w 12192000"/>
              <a:gd name="connsiteY15784" fmla="*/ 6350084 h 6858000"/>
              <a:gd name="connsiteX15785" fmla="*/ 2469436 w 12192000"/>
              <a:gd name="connsiteY15785" fmla="*/ 6354131 h 6858000"/>
              <a:gd name="connsiteX15786" fmla="*/ 2460577 w 12192000"/>
              <a:gd name="connsiteY15786" fmla="*/ 6356964 h 6858000"/>
              <a:gd name="connsiteX15787" fmla="*/ 2459839 w 12192000"/>
              <a:gd name="connsiteY15787" fmla="*/ 6361011 h 6858000"/>
              <a:gd name="connsiteX15788" fmla="*/ 2465007 w 12192000"/>
              <a:gd name="connsiteY15788" fmla="*/ 6361416 h 6858000"/>
              <a:gd name="connsiteX15789" fmla="*/ 2474604 w 12192000"/>
              <a:gd name="connsiteY15789" fmla="*/ 6355750 h 6858000"/>
              <a:gd name="connsiteX15790" fmla="*/ 2487892 w 12192000"/>
              <a:gd name="connsiteY15790" fmla="*/ 6351702 h 6858000"/>
              <a:gd name="connsiteX15791" fmla="*/ 2491584 w 12192000"/>
              <a:gd name="connsiteY15791" fmla="*/ 6352917 h 6858000"/>
              <a:gd name="connsiteX15792" fmla="*/ 2490107 w 12192000"/>
              <a:gd name="connsiteY15792" fmla="*/ 6357773 h 6858000"/>
              <a:gd name="connsiteX15793" fmla="*/ 2491584 w 12192000"/>
              <a:gd name="connsiteY15793" fmla="*/ 6365463 h 6858000"/>
              <a:gd name="connsiteX15794" fmla="*/ 2488631 w 12192000"/>
              <a:gd name="connsiteY15794" fmla="*/ 6380032 h 6858000"/>
              <a:gd name="connsiteX15795" fmla="*/ 2484939 w 12192000"/>
              <a:gd name="connsiteY15795" fmla="*/ 6384080 h 6858000"/>
              <a:gd name="connsiteX15796" fmla="*/ 2488631 w 12192000"/>
              <a:gd name="connsiteY15796" fmla="*/ 6389341 h 6858000"/>
              <a:gd name="connsiteX15797" fmla="*/ 2490107 w 12192000"/>
              <a:gd name="connsiteY15797" fmla="*/ 6380437 h 6858000"/>
              <a:gd name="connsiteX15798" fmla="*/ 2497490 w 12192000"/>
              <a:gd name="connsiteY15798" fmla="*/ 6377199 h 6858000"/>
              <a:gd name="connsiteX15799" fmla="*/ 2498228 w 12192000"/>
              <a:gd name="connsiteY15799" fmla="*/ 6359797 h 6858000"/>
              <a:gd name="connsiteX15800" fmla="*/ 2500443 w 12192000"/>
              <a:gd name="connsiteY15800" fmla="*/ 6354535 h 6858000"/>
              <a:gd name="connsiteX15801" fmla="*/ 2495275 w 12192000"/>
              <a:gd name="connsiteY15801" fmla="*/ 6352512 h 6858000"/>
              <a:gd name="connsiteX15802" fmla="*/ 2495275 w 12192000"/>
              <a:gd name="connsiteY15802" fmla="*/ 6341989 h 6858000"/>
              <a:gd name="connsiteX15803" fmla="*/ 2501181 w 12192000"/>
              <a:gd name="connsiteY15803" fmla="*/ 6327824 h 6858000"/>
              <a:gd name="connsiteX15804" fmla="*/ 2507825 w 12192000"/>
              <a:gd name="connsiteY15804" fmla="*/ 6319730 h 6858000"/>
              <a:gd name="connsiteX15805" fmla="*/ 2504134 w 12192000"/>
              <a:gd name="connsiteY15805" fmla="*/ 6317706 h 6858000"/>
              <a:gd name="connsiteX15806" fmla="*/ 2503396 w 12192000"/>
              <a:gd name="connsiteY15806" fmla="*/ 6312040 h 6858000"/>
              <a:gd name="connsiteX15807" fmla="*/ 2507087 w 12192000"/>
              <a:gd name="connsiteY15807" fmla="*/ 6307588 h 6858000"/>
              <a:gd name="connsiteX15808" fmla="*/ 2503396 w 12192000"/>
              <a:gd name="connsiteY15808" fmla="*/ 6297471 h 6858000"/>
              <a:gd name="connsiteX15809" fmla="*/ 2504134 w 12192000"/>
              <a:gd name="connsiteY15809" fmla="*/ 6288567 h 6858000"/>
              <a:gd name="connsiteX15810" fmla="*/ 2510040 w 12192000"/>
              <a:gd name="connsiteY15810" fmla="*/ 6288567 h 6858000"/>
              <a:gd name="connsiteX15811" fmla="*/ 2523328 w 12192000"/>
              <a:gd name="connsiteY15811" fmla="*/ 6281282 h 6858000"/>
              <a:gd name="connsiteX15812" fmla="*/ 2529972 w 12192000"/>
              <a:gd name="connsiteY15812" fmla="*/ 6271569 h 6858000"/>
              <a:gd name="connsiteX15813" fmla="*/ 2531449 w 12192000"/>
              <a:gd name="connsiteY15813" fmla="*/ 6256999 h 6858000"/>
              <a:gd name="connsiteX15814" fmla="*/ 2527758 w 12192000"/>
              <a:gd name="connsiteY15814" fmla="*/ 6251333 h 6858000"/>
              <a:gd name="connsiteX15815" fmla="*/ 2518899 w 12192000"/>
              <a:gd name="connsiteY15815" fmla="*/ 6250119 h 6858000"/>
              <a:gd name="connsiteX15816" fmla="*/ 2517422 w 12192000"/>
              <a:gd name="connsiteY15816" fmla="*/ 6243239 h 6858000"/>
              <a:gd name="connsiteX15817" fmla="*/ 2511516 w 12192000"/>
              <a:gd name="connsiteY15817" fmla="*/ 6237573 h 6858000"/>
              <a:gd name="connsiteX15818" fmla="*/ 2501919 w 12192000"/>
              <a:gd name="connsiteY15818" fmla="*/ 6237168 h 6858000"/>
              <a:gd name="connsiteX15819" fmla="*/ 2496751 w 12192000"/>
              <a:gd name="connsiteY15819" fmla="*/ 6232312 h 6858000"/>
              <a:gd name="connsiteX15820" fmla="*/ 2497490 w 12192000"/>
              <a:gd name="connsiteY15820" fmla="*/ 6226646 h 6858000"/>
              <a:gd name="connsiteX15821" fmla="*/ 2503396 w 12192000"/>
              <a:gd name="connsiteY15821" fmla="*/ 6219765 h 6858000"/>
              <a:gd name="connsiteX15822" fmla="*/ 2504872 w 12192000"/>
              <a:gd name="connsiteY15822" fmla="*/ 6208433 h 6858000"/>
              <a:gd name="connsiteX15823" fmla="*/ 2507825 w 12192000"/>
              <a:gd name="connsiteY15823" fmla="*/ 6201149 h 6858000"/>
              <a:gd name="connsiteX15824" fmla="*/ 2497490 w 12192000"/>
              <a:gd name="connsiteY15824" fmla="*/ 6194673 h 6858000"/>
              <a:gd name="connsiteX15825" fmla="*/ 2496013 w 12192000"/>
              <a:gd name="connsiteY15825" fmla="*/ 6190221 h 6858000"/>
              <a:gd name="connsiteX15826" fmla="*/ 2504134 w 12192000"/>
              <a:gd name="connsiteY15826" fmla="*/ 6181318 h 6858000"/>
              <a:gd name="connsiteX15827" fmla="*/ 2501181 w 12192000"/>
              <a:gd name="connsiteY15827" fmla="*/ 6178889 h 6858000"/>
              <a:gd name="connsiteX15828" fmla="*/ 2501919 w 12192000"/>
              <a:gd name="connsiteY15828" fmla="*/ 6172414 h 6858000"/>
              <a:gd name="connsiteX15829" fmla="*/ 2509302 w 12192000"/>
              <a:gd name="connsiteY15829" fmla="*/ 6164724 h 6858000"/>
              <a:gd name="connsiteX15830" fmla="*/ 2501181 w 12192000"/>
              <a:gd name="connsiteY15830" fmla="*/ 6157439 h 6858000"/>
              <a:gd name="connsiteX15831" fmla="*/ 2500443 w 12192000"/>
              <a:gd name="connsiteY15831" fmla="*/ 6146107 h 6858000"/>
              <a:gd name="connsiteX15832" fmla="*/ 2504134 w 12192000"/>
              <a:gd name="connsiteY15832" fmla="*/ 6142870 h 6858000"/>
              <a:gd name="connsiteX15833" fmla="*/ 2510778 w 12192000"/>
              <a:gd name="connsiteY15833" fmla="*/ 6140846 h 6858000"/>
              <a:gd name="connsiteX15834" fmla="*/ 2509302 w 12192000"/>
              <a:gd name="connsiteY15834" fmla="*/ 6135990 h 6858000"/>
              <a:gd name="connsiteX15835" fmla="*/ 2499704 w 12192000"/>
              <a:gd name="connsiteY15835" fmla="*/ 6129919 h 6858000"/>
              <a:gd name="connsiteX15836" fmla="*/ 2498966 w 12192000"/>
              <a:gd name="connsiteY15836" fmla="*/ 6125062 h 6858000"/>
              <a:gd name="connsiteX15837" fmla="*/ 2501919 w 12192000"/>
              <a:gd name="connsiteY15837" fmla="*/ 6120610 h 6858000"/>
              <a:gd name="connsiteX15838" fmla="*/ 2507825 w 12192000"/>
              <a:gd name="connsiteY15838" fmla="*/ 6123039 h 6858000"/>
              <a:gd name="connsiteX15839" fmla="*/ 2511516 w 12192000"/>
              <a:gd name="connsiteY15839" fmla="*/ 6130324 h 6858000"/>
              <a:gd name="connsiteX15840" fmla="*/ 2515946 w 12192000"/>
              <a:gd name="connsiteY15840" fmla="*/ 6135180 h 6858000"/>
              <a:gd name="connsiteX15841" fmla="*/ 2518160 w 12192000"/>
              <a:gd name="connsiteY15841" fmla="*/ 6132752 h 6858000"/>
              <a:gd name="connsiteX15842" fmla="*/ 2513731 w 12192000"/>
              <a:gd name="connsiteY15842" fmla="*/ 6127491 h 6858000"/>
              <a:gd name="connsiteX15843" fmla="*/ 2512993 w 12192000"/>
              <a:gd name="connsiteY15843" fmla="*/ 6111707 h 6858000"/>
              <a:gd name="connsiteX15844" fmla="*/ 2511516 w 12192000"/>
              <a:gd name="connsiteY15844" fmla="*/ 6104826 h 6858000"/>
              <a:gd name="connsiteX15845" fmla="*/ 2505610 w 12192000"/>
              <a:gd name="connsiteY15845" fmla="*/ 6108064 h 6858000"/>
              <a:gd name="connsiteX15846" fmla="*/ 2497490 w 12192000"/>
              <a:gd name="connsiteY15846" fmla="*/ 6104826 h 6858000"/>
              <a:gd name="connsiteX15847" fmla="*/ 2497490 w 12192000"/>
              <a:gd name="connsiteY15847" fmla="*/ 6098756 h 6858000"/>
              <a:gd name="connsiteX15848" fmla="*/ 2508563 w 12192000"/>
              <a:gd name="connsiteY15848" fmla="*/ 6089852 h 6858000"/>
              <a:gd name="connsiteX15849" fmla="*/ 2513731 w 12192000"/>
              <a:gd name="connsiteY15849" fmla="*/ 6082972 h 6858000"/>
              <a:gd name="connsiteX15850" fmla="*/ 2507087 w 12192000"/>
              <a:gd name="connsiteY15850" fmla="*/ 6083781 h 6858000"/>
              <a:gd name="connsiteX15851" fmla="*/ 2503396 w 12192000"/>
              <a:gd name="connsiteY15851" fmla="*/ 6085805 h 6858000"/>
              <a:gd name="connsiteX15852" fmla="*/ 2496013 w 12192000"/>
              <a:gd name="connsiteY15852" fmla="*/ 6077306 h 6858000"/>
              <a:gd name="connsiteX15853" fmla="*/ 2487154 w 12192000"/>
              <a:gd name="connsiteY15853" fmla="*/ 6077306 h 6858000"/>
              <a:gd name="connsiteX15854" fmla="*/ 2484939 w 12192000"/>
              <a:gd name="connsiteY15854" fmla="*/ 6079734 h 6858000"/>
              <a:gd name="connsiteX15855" fmla="*/ 2484201 w 12192000"/>
              <a:gd name="connsiteY15855" fmla="*/ 6092685 h 6858000"/>
              <a:gd name="connsiteX15856" fmla="*/ 2470175 w 12192000"/>
              <a:gd name="connsiteY15856" fmla="*/ 6095923 h 6858000"/>
              <a:gd name="connsiteX15857" fmla="*/ 2456148 w 12192000"/>
              <a:gd name="connsiteY15857" fmla="*/ 6090257 h 6858000"/>
              <a:gd name="connsiteX15858" fmla="*/ 2452457 w 12192000"/>
              <a:gd name="connsiteY15858" fmla="*/ 6083377 h 6858000"/>
              <a:gd name="connsiteX15859" fmla="*/ 2448027 w 12192000"/>
              <a:gd name="connsiteY15859" fmla="*/ 6079329 h 6858000"/>
              <a:gd name="connsiteX15860" fmla="*/ 2432524 w 12192000"/>
              <a:gd name="connsiteY15860" fmla="*/ 6057070 h 6858000"/>
              <a:gd name="connsiteX15861" fmla="*/ 2428833 w 12192000"/>
              <a:gd name="connsiteY15861" fmla="*/ 6052214 h 6858000"/>
              <a:gd name="connsiteX15862" fmla="*/ 2431048 w 12192000"/>
              <a:gd name="connsiteY15862" fmla="*/ 6049381 h 6858000"/>
              <a:gd name="connsiteX15863" fmla="*/ 2433262 w 12192000"/>
              <a:gd name="connsiteY15863" fmla="*/ 6042905 h 6858000"/>
              <a:gd name="connsiteX15864" fmla="*/ 2428095 w 12192000"/>
              <a:gd name="connsiteY15864" fmla="*/ 6038858 h 6858000"/>
              <a:gd name="connsiteX15865" fmla="*/ 2432524 w 12192000"/>
              <a:gd name="connsiteY15865" fmla="*/ 6033597 h 6858000"/>
              <a:gd name="connsiteX15866" fmla="*/ 2431048 w 12192000"/>
              <a:gd name="connsiteY15866" fmla="*/ 6025098 h 6858000"/>
              <a:gd name="connsiteX15867" fmla="*/ 2436215 w 12192000"/>
              <a:gd name="connsiteY15867" fmla="*/ 6006481 h 6858000"/>
              <a:gd name="connsiteX15868" fmla="*/ 2429571 w 12192000"/>
              <a:gd name="connsiteY15868" fmla="*/ 6001220 h 6858000"/>
              <a:gd name="connsiteX15869" fmla="*/ 2427356 w 12192000"/>
              <a:gd name="connsiteY15869" fmla="*/ 5992721 h 6858000"/>
              <a:gd name="connsiteX15870" fmla="*/ 2430309 w 12192000"/>
              <a:gd name="connsiteY15870" fmla="*/ 5984626 h 6858000"/>
              <a:gd name="connsiteX15871" fmla="*/ 2436215 w 12192000"/>
              <a:gd name="connsiteY15871" fmla="*/ 5983817 h 6858000"/>
              <a:gd name="connsiteX15872" fmla="*/ 2439168 w 12192000"/>
              <a:gd name="connsiteY15872" fmla="*/ 5985840 h 6858000"/>
              <a:gd name="connsiteX15873" fmla="*/ 2441383 w 12192000"/>
              <a:gd name="connsiteY15873" fmla="*/ 5979770 h 6858000"/>
              <a:gd name="connsiteX15874" fmla="*/ 2439168 w 12192000"/>
              <a:gd name="connsiteY15874" fmla="*/ 5973294 h 6858000"/>
              <a:gd name="connsiteX15875" fmla="*/ 2443598 w 12192000"/>
              <a:gd name="connsiteY15875" fmla="*/ 5970461 h 6858000"/>
              <a:gd name="connsiteX15876" fmla="*/ 2448027 w 12192000"/>
              <a:gd name="connsiteY15876" fmla="*/ 5950226 h 6858000"/>
              <a:gd name="connsiteX15877" fmla="*/ 2448027 w 12192000"/>
              <a:gd name="connsiteY15877" fmla="*/ 5934846 h 6858000"/>
              <a:gd name="connsiteX15878" fmla="*/ 2441383 w 12192000"/>
              <a:gd name="connsiteY15878" fmla="*/ 5929585 h 6858000"/>
              <a:gd name="connsiteX15879" fmla="*/ 2439168 w 12192000"/>
              <a:gd name="connsiteY15879" fmla="*/ 5922705 h 6858000"/>
              <a:gd name="connsiteX15880" fmla="*/ 2423665 w 12192000"/>
              <a:gd name="connsiteY15880" fmla="*/ 5898827 h 6858000"/>
              <a:gd name="connsiteX15881" fmla="*/ 2425142 w 12192000"/>
              <a:gd name="connsiteY15881" fmla="*/ 5886281 h 6858000"/>
              <a:gd name="connsiteX15882" fmla="*/ 2424403 w 12192000"/>
              <a:gd name="connsiteY15882" fmla="*/ 5876972 h 6858000"/>
              <a:gd name="connsiteX15883" fmla="*/ 2413330 w 12192000"/>
              <a:gd name="connsiteY15883" fmla="*/ 5868473 h 6858000"/>
              <a:gd name="connsiteX15884" fmla="*/ 2406686 w 12192000"/>
              <a:gd name="connsiteY15884" fmla="*/ 5859165 h 6858000"/>
              <a:gd name="connsiteX15885" fmla="*/ 2405947 w 12192000"/>
              <a:gd name="connsiteY15885" fmla="*/ 5845404 h 6858000"/>
              <a:gd name="connsiteX15886" fmla="*/ 2404471 w 12192000"/>
              <a:gd name="connsiteY15886" fmla="*/ 5835287 h 6858000"/>
              <a:gd name="connsiteX15887" fmla="*/ 2405209 w 12192000"/>
              <a:gd name="connsiteY15887" fmla="*/ 5829621 h 6858000"/>
              <a:gd name="connsiteX15888" fmla="*/ 2412592 w 12192000"/>
              <a:gd name="connsiteY15888" fmla="*/ 5828002 h 6858000"/>
              <a:gd name="connsiteX15889" fmla="*/ 2418498 w 12192000"/>
              <a:gd name="connsiteY15889" fmla="*/ 5832454 h 6858000"/>
              <a:gd name="connsiteX15890" fmla="*/ 2424403 w 12192000"/>
              <a:gd name="connsiteY15890" fmla="*/ 5831644 h 6858000"/>
              <a:gd name="connsiteX15891" fmla="*/ 2430309 w 12192000"/>
              <a:gd name="connsiteY15891" fmla="*/ 5824359 h 6858000"/>
              <a:gd name="connsiteX15892" fmla="*/ 2429571 w 12192000"/>
              <a:gd name="connsiteY15892" fmla="*/ 5815051 h 6858000"/>
              <a:gd name="connsiteX15893" fmla="*/ 2426618 w 12192000"/>
              <a:gd name="connsiteY15893" fmla="*/ 5807361 h 6858000"/>
              <a:gd name="connsiteX15894" fmla="*/ 2427356 w 12192000"/>
              <a:gd name="connsiteY15894" fmla="*/ 5800886 h 6858000"/>
              <a:gd name="connsiteX15895" fmla="*/ 2430309 w 12192000"/>
              <a:gd name="connsiteY15895" fmla="*/ 5794815 h 6858000"/>
              <a:gd name="connsiteX15896" fmla="*/ 2430309 w 12192000"/>
              <a:gd name="connsiteY15896" fmla="*/ 5786316 h 6858000"/>
              <a:gd name="connsiteX15897" fmla="*/ 2436954 w 12192000"/>
              <a:gd name="connsiteY15897" fmla="*/ 5782269 h 6858000"/>
              <a:gd name="connsiteX15898" fmla="*/ 2438430 w 12192000"/>
              <a:gd name="connsiteY15898" fmla="*/ 5774579 h 6858000"/>
              <a:gd name="connsiteX15899" fmla="*/ 2438430 w 12192000"/>
              <a:gd name="connsiteY15899" fmla="*/ 5762033 h 6858000"/>
              <a:gd name="connsiteX15900" fmla="*/ 2445074 w 12192000"/>
              <a:gd name="connsiteY15900" fmla="*/ 5753534 h 6858000"/>
              <a:gd name="connsiteX15901" fmla="*/ 2441383 w 12192000"/>
              <a:gd name="connsiteY15901" fmla="*/ 5748273 h 6858000"/>
              <a:gd name="connsiteX15902" fmla="*/ 2440645 w 12192000"/>
              <a:gd name="connsiteY15902" fmla="*/ 5743416 h 6858000"/>
              <a:gd name="connsiteX15903" fmla="*/ 2446551 w 12192000"/>
              <a:gd name="connsiteY15903" fmla="*/ 5737750 h 6858000"/>
              <a:gd name="connsiteX15904" fmla="*/ 2447289 w 12192000"/>
              <a:gd name="connsiteY15904" fmla="*/ 5726418 h 6858000"/>
              <a:gd name="connsiteX15905" fmla="*/ 2450242 w 12192000"/>
              <a:gd name="connsiteY15905" fmla="*/ 5722371 h 6858000"/>
              <a:gd name="connsiteX15906" fmla="*/ 2449504 w 12192000"/>
              <a:gd name="connsiteY15906" fmla="*/ 5714277 h 6858000"/>
              <a:gd name="connsiteX15907" fmla="*/ 2453195 w 12192000"/>
              <a:gd name="connsiteY15907" fmla="*/ 5706587 h 6858000"/>
              <a:gd name="connsiteX15908" fmla="*/ 2454671 w 12192000"/>
              <a:gd name="connsiteY15908" fmla="*/ 5692827 h 6858000"/>
              <a:gd name="connsiteX15909" fmla="*/ 2454671 w 12192000"/>
              <a:gd name="connsiteY15909" fmla="*/ 5685138 h 6858000"/>
              <a:gd name="connsiteX15910" fmla="*/ 2460577 w 12192000"/>
              <a:gd name="connsiteY15910" fmla="*/ 5679067 h 6858000"/>
              <a:gd name="connsiteX15911" fmla="*/ 2464269 w 12192000"/>
              <a:gd name="connsiteY15911" fmla="*/ 5668140 h 6858000"/>
              <a:gd name="connsiteX15912" fmla="*/ 2460577 w 12192000"/>
              <a:gd name="connsiteY15912" fmla="*/ 5663688 h 6858000"/>
              <a:gd name="connsiteX15913" fmla="*/ 2460577 w 12192000"/>
              <a:gd name="connsiteY15913" fmla="*/ 5660045 h 6858000"/>
              <a:gd name="connsiteX15914" fmla="*/ 2467222 w 12192000"/>
              <a:gd name="connsiteY15914" fmla="*/ 5647094 h 6858000"/>
              <a:gd name="connsiteX15915" fmla="*/ 2474604 w 12192000"/>
              <a:gd name="connsiteY15915" fmla="*/ 5642642 h 6858000"/>
              <a:gd name="connsiteX15916" fmla="*/ 2479772 w 12192000"/>
              <a:gd name="connsiteY15916" fmla="*/ 5634953 h 6858000"/>
              <a:gd name="connsiteX15917" fmla="*/ 2478295 w 12192000"/>
              <a:gd name="connsiteY15917" fmla="*/ 5626859 h 6858000"/>
              <a:gd name="connsiteX15918" fmla="*/ 2467222 w 12192000"/>
              <a:gd name="connsiteY15918" fmla="*/ 5612694 h 6858000"/>
              <a:gd name="connsiteX15919" fmla="*/ 2464269 w 12192000"/>
              <a:gd name="connsiteY15919" fmla="*/ 5607837 h 6858000"/>
              <a:gd name="connsiteX15920" fmla="*/ 2467222 w 12192000"/>
              <a:gd name="connsiteY15920" fmla="*/ 5600147 h 6858000"/>
              <a:gd name="connsiteX15921" fmla="*/ 2468698 w 12192000"/>
              <a:gd name="connsiteY15921" fmla="*/ 5592863 h 6858000"/>
              <a:gd name="connsiteX15922" fmla="*/ 2465745 w 12192000"/>
              <a:gd name="connsiteY15922" fmla="*/ 5585173 h 6858000"/>
              <a:gd name="connsiteX15923" fmla="*/ 2465745 w 12192000"/>
              <a:gd name="connsiteY15923" fmla="*/ 5580316 h 6858000"/>
              <a:gd name="connsiteX15924" fmla="*/ 2468698 w 12192000"/>
              <a:gd name="connsiteY15924" fmla="*/ 5568984 h 6858000"/>
              <a:gd name="connsiteX15925" fmla="*/ 2467960 w 12192000"/>
              <a:gd name="connsiteY15925" fmla="*/ 5552796 h 6858000"/>
              <a:gd name="connsiteX15926" fmla="*/ 2457624 w 12192000"/>
              <a:gd name="connsiteY15926" fmla="*/ 5539036 h 6858000"/>
              <a:gd name="connsiteX15927" fmla="*/ 2456886 w 12192000"/>
              <a:gd name="connsiteY15927" fmla="*/ 5530537 h 6858000"/>
              <a:gd name="connsiteX15928" fmla="*/ 2461316 w 12192000"/>
              <a:gd name="connsiteY15928" fmla="*/ 5525680 h 6858000"/>
              <a:gd name="connsiteX15929" fmla="*/ 2461316 w 12192000"/>
              <a:gd name="connsiteY15929" fmla="*/ 5510706 h 6858000"/>
              <a:gd name="connsiteX15930" fmla="*/ 2450242 w 12192000"/>
              <a:gd name="connsiteY15930" fmla="*/ 5483185 h 6858000"/>
              <a:gd name="connsiteX15931" fmla="*/ 2448766 w 12192000"/>
              <a:gd name="connsiteY15931" fmla="*/ 5473472 h 6858000"/>
              <a:gd name="connsiteX15932" fmla="*/ 2446551 w 12192000"/>
              <a:gd name="connsiteY15932" fmla="*/ 5463354 h 6858000"/>
              <a:gd name="connsiteX15933" fmla="*/ 2447289 w 12192000"/>
              <a:gd name="connsiteY15933" fmla="*/ 5451213 h 6858000"/>
              <a:gd name="connsiteX15934" fmla="*/ 2453933 w 12192000"/>
              <a:gd name="connsiteY15934" fmla="*/ 5448784 h 6858000"/>
              <a:gd name="connsiteX15935" fmla="*/ 2461316 w 12192000"/>
              <a:gd name="connsiteY15935" fmla="*/ 5440690 h 6858000"/>
              <a:gd name="connsiteX15936" fmla="*/ 2453933 w 12192000"/>
              <a:gd name="connsiteY15936" fmla="*/ 5432596 h 6858000"/>
              <a:gd name="connsiteX15937" fmla="*/ 2458363 w 12192000"/>
              <a:gd name="connsiteY15937" fmla="*/ 5422478 h 6858000"/>
              <a:gd name="connsiteX15938" fmla="*/ 2465745 w 12192000"/>
              <a:gd name="connsiteY15938" fmla="*/ 5417621 h 6858000"/>
              <a:gd name="connsiteX15939" fmla="*/ 2459839 w 12192000"/>
              <a:gd name="connsiteY15939" fmla="*/ 5409527 h 6858000"/>
              <a:gd name="connsiteX15940" fmla="*/ 2458363 w 12192000"/>
              <a:gd name="connsiteY15940" fmla="*/ 5396171 h 6858000"/>
              <a:gd name="connsiteX15941" fmla="*/ 2449504 w 12192000"/>
              <a:gd name="connsiteY15941" fmla="*/ 5383220 h 6858000"/>
              <a:gd name="connsiteX15942" fmla="*/ 2449504 w 12192000"/>
              <a:gd name="connsiteY15942" fmla="*/ 5375936 h 6858000"/>
              <a:gd name="connsiteX15943" fmla="*/ 2457624 w 12192000"/>
              <a:gd name="connsiteY15943" fmla="*/ 5358938 h 6858000"/>
              <a:gd name="connsiteX15944" fmla="*/ 2459101 w 12192000"/>
              <a:gd name="connsiteY15944" fmla="*/ 5352462 h 6858000"/>
              <a:gd name="connsiteX15945" fmla="*/ 2456148 w 12192000"/>
              <a:gd name="connsiteY15945" fmla="*/ 5337892 h 6858000"/>
              <a:gd name="connsiteX15946" fmla="*/ 2461316 w 12192000"/>
              <a:gd name="connsiteY15946" fmla="*/ 5330203 h 6858000"/>
              <a:gd name="connsiteX15947" fmla="*/ 2462054 w 12192000"/>
              <a:gd name="connsiteY15947" fmla="*/ 5318466 h 6858000"/>
              <a:gd name="connsiteX15948" fmla="*/ 2470175 w 12192000"/>
              <a:gd name="connsiteY15948" fmla="*/ 5306729 h 6858000"/>
              <a:gd name="connsiteX15949" fmla="*/ 2470175 w 12192000"/>
              <a:gd name="connsiteY15949" fmla="*/ 5301468 h 6858000"/>
              <a:gd name="connsiteX15950" fmla="*/ 2467960 w 12192000"/>
              <a:gd name="connsiteY15950" fmla="*/ 5294588 h 6858000"/>
              <a:gd name="connsiteX15951" fmla="*/ 2467960 w 12192000"/>
              <a:gd name="connsiteY15951" fmla="*/ 5282042 h 6858000"/>
              <a:gd name="connsiteX15952" fmla="*/ 2473128 w 12192000"/>
              <a:gd name="connsiteY15952" fmla="*/ 5273543 h 6858000"/>
              <a:gd name="connsiteX15953" fmla="*/ 2474604 w 12192000"/>
              <a:gd name="connsiteY15953" fmla="*/ 5250474 h 6858000"/>
              <a:gd name="connsiteX15954" fmla="*/ 2476081 w 12192000"/>
              <a:gd name="connsiteY15954" fmla="*/ 5240761 h 6858000"/>
              <a:gd name="connsiteX15955" fmla="*/ 2467222 w 12192000"/>
              <a:gd name="connsiteY15955" fmla="*/ 5224977 h 6858000"/>
              <a:gd name="connsiteX15956" fmla="*/ 2467222 w 12192000"/>
              <a:gd name="connsiteY15956" fmla="*/ 5213240 h 6858000"/>
              <a:gd name="connsiteX15957" fmla="*/ 2475342 w 12192000"/>
              <a:gd name="connsiteY15957" fmla="*/ 5201099 h 6858000"/>
              <a:gd name="connsiteX15958" fmla="*/ 2476819 w 12192000"/>
              <a:gd name="connsiteY15958" fmla="*/ 5188957 h 6858000"/>
              <a:gd name="connsiteX15959" fmla="*/ 2476081 w 12192000"/>
              <a:gd name="connsiteY15959" fmla="*/ 5174792 h 6858000"/>
              <a:gd name="connsiteX15960" fmla="*/ 2468698 w 12192000"/>
              <a:gd name="connsiteY15960" fmla="*/ 5156580 h 6858000"/>
              <a:gd name="connsiteX15961" fmla="*/ 2467960 w 12192000"/>
              <a:gd name="connsiteY15961" fmla="*/ 5108419 h 6858000"/>
              <a:gd name="connsiteX15962" fmla="*/ 2474604 w 12192000"/>
              <a:gd name="connsiteY15962" fmla="*/ 5103158 h 6858000"/>
              <a:gd name="connsiteX15963" fmla="*/ 2470175 w 12192000"/>
              <a:gd name="connsiteY15963" fmla="*/ 5099920 h 6858000"/>
              <a:gd name="connsiteX15964" fmla="*/ 2464269 w 12192000"/>
              <a:gd name="connsiteY15964" fmla="*/ 5104372 h 6858000"/>
              <a:gd name="connsiteX15965" fmla="*/ 2460577 w 12192000"/>
              <a:gd name="connsiteY15965" fmla="*/ 5099516 h 6858000"/>
              <a:gd name="connsiteX15966" fmla="*/ 2459839 w 12192000"/>
              <a:gd name="connsiteY15966" fmla="*/ 5081303 h 6858000"/>
              <a:gd name="connsiteX15967" fmla="*/ 2466483 w 12192000"/>
              <a:gd name="connsiteY15967" fmla="*/ 5077256 h 6858000"/>
              <a:gd name="connsiteX15968" fmla="*/ 2473866 w 12192000"/>
              <a:gd name="connsiteY15968" fmla="*/ 5073209 h 6858000"/>
              <a:gd name="connsiteX15969" fmla="*/ 2473866 w 12192000"/>
              <a:gd name="connsiteY15969" fmla="*/ 5065115 h 6858000"/>
              <a:gd name="connsiteX15970" fmla="*/ 2471651 w 12192000"/>
              <a:gd name="connsiteY15970" fmla="*/ 5032738 h 6858000"/>
              <a:gd name="connsiteX15971" fmla="*/ 2473866 w 12192000"/>
              <a:gd name="connsiteY15971" fmla="*/ 5028286 h 6858000"/>
              <a:gd name="connsiteX15972" fmla="*/ 2476819 w 12192000"/>
              <a:gd name="connsiteY15972" fmla="*/ 5021810 h 6858000"/>
              <a:gd name="connsiteX15973" fmla="*/ 2476819 w 12192000"/>
              <a:gd name="connsiteY15973" fmla="*/ 4997932 h 6858000"/>
              <a:gd name="connsiteX15974" fmla="*/ 2470175 w 12192000"/>
              <a:gd name="connsiteY15974" fmla="*/ 4983363 h 6858000"/>
              <a:gd name="connsiteX15975" fmla="*/ 2464269 w 12192000"/>
              <a:gd name="connsiteY15975" fmla="*/ 4965960 h 6858000"/>
              <a:gd name="connsiteX15976" fmla="*/ 2460577 w 12192000"/>
              <a:gd name="connsiteY15976" fmla="*/ 4948557 h 6858000"/>
              <a:gd name="connsiteX15977" fmla="*/ 2465745 w 12192000"/>
              <a:gd name="connsiteY15977" fmla="*/ 4943296 h 6858000"/>
              <a:gd name="connsiteX15978" fmla="*/ 2468698 w 12192000"/>
              <a:gd name="connsiteY15978" fmla="*/ 4933987 h 6858000"/>
              <a:gd name="connsiteX15979" fmla="*/ 2468698 w 12192000"/>
              <a:gd name="connsiteY15979" fmla="*/ 4921036 h 6858000"/>
              <a:gd name="connsiteX15980" fmla="*/ 2460577 w 12192000"/>
              <a:gd name="connsiteY15980" fmla="*/ 4886636 h 6858000"/>
              <a:gd name="connsiteX15981" fmla="*/ 2458363 w 12192000"/>
              <a:gd name="connsiteY15981" fmla="*/ 4873685 h 6858000"/>
              <a:gd name="connsiteX15982" fmla="*/ 2459839 w 12192000"/>
              <a:gd name="connsiteY15982" fmla="*/ 4864376 h 6858000"/>
              <a:gd name="connsiteX15983" fmla="*/ 2458363 w 12192000"/>
              <a:gd name="connsiteY15983" fmla="*/ 4851426 h 6858000"/>
              <a:gd name="connsiteX15984" fmla="*/ 2453933 w 12192000"/>
              <a:gd name="connsiteY15984" fmla="*/ 4847378 h 6858000"/>
              <a:gd name="connsiteX15985" fmla="*/ 2452457 w 12192000"/>
              <a:gd name="connsiteY15985" fmla="*/ 4845760 h 6858000"/>
              <a:gd name="connsiteX15986" fmla="*/ 2443598 w 12192000"/>
              <a:gd name="connsiteY15986" fmla="*/ 4843331 h 6858000"/>
              <a:gd name="connsiteX15987" fmla="*/ 2431048 w 12192000"/>
              <a:gd name="connsiteY15987" fmla="*/ 4832404 h 6858000"/>
              <a:gd name="connsiteX15988" fmla="*/ 2417021 w 12192000"/>
              <a:gd name="connsiteY15988" fmla="*/ 4819453 h 6858000"/>
              <a:gd name="connsiteX15989" fmla="*/ 2405947 w 12192000"/>
              <a:gd name="connsiteY15989" fmla="*/ 4815001 h 6858000"/>
              <a:gd name="connsiteX15990" fmla="*/ 2394874 w 12192000"/>
              <a:gd name="connsiteY15990" fmla="*/ 4812978 h 6858000"/>
              <a:gd name="connsiteX15991" fmla="*/ 2394135 w 12192000"/>
              <a:gd name="connsiteY15991" fmla="*/ 4806502 h 6858000"/>
              <a:gd name="connsiteX15992" fmla="*/ 2394874 w 12192000"/>
              <a:gd name="connsiteY15992" fmla="*/ 4801646 h 6858000"/>
              <a:gd name="connsiteX15993" fmla="*/ 2391921 w 12192000"/>
              <a:gd name="connsiteY15993" fmla="*/ 4795980 h 6858000"/>
              <a:gd name="connsiteX15994" fmla="*/ 2385277 w 12192000"/>
              <a:gd name="connsiteY15994" fmla="*/ 4793551 h 6858000"/>
              <a:gd name="connsiteX15995" fmla="*/ 2374203 w 12192000"/>
              <a:gd name="connsiteY15995" fmla="*/ 4784243 h 6858000"/>
              <a:gd name="connsiteX15996" fmla="*/ 2366820 w 12192000"/>
              <a:gd name="connsiteY15996" fmla="*/ 4779791 h 6858000"/>
              <a:gd name="connsiteX15997" fmla="*/ 2353532 w 12192000"/>
              <a:gd name="connsiteY15997" fmla="*/ 4770483 h 6858000"/>
              <a:gd name="connsiteX15998" fmla="*/ 2350579 w 12192000"/>
              <a:gd name="connsiteY15998" fmla="*/ 4764412 h 6858000"/>
              <a:gd name="connsiteX15999" fmla="*/ 2346150 w 12192000"/>
              <a:gd name="connsiteY15999" fmla="*/ 4762388 h 6858000"/>
              <a:gd name="connsiteX16000" fmla="*/ 2336552 w 12192000"/>
              <a:gd name="connsiteY16000" fmla="*/ 4761984 h 6858000"/>
              <a:gd name="connsiteX16001" fmla="*/ 2323264 w 12192000"/>
              <a:gd name="connsiteY16001" fmla="*/ 4757127 h 6858000"/>
              <a:gd name="connsiteX16002" fmla="*/ 2304070 w 12192000"/>
              <a:gd name="connsiteY16002" fmla="*/ 4746605 h 6858000"/>
              <a:gd name="connsiteX16003" fmla="*/ 2295949 w 12192000"/>
              <a:gd name="connsiteY16003" fmla="*/ 4744176 h 6858000"/>
              <a:gd name="connsiteX16004" fmla="*/ 2291520 w 12192000"/>
              <a:gd name="connsiteY16004" fmla="*/ 4745795 h 6858000"/>
              <a:gd name="connsiteX16005" fmla="*/ 2279708 w 12192000"/>
              <a:gd name="connsiteY16005" fmla="*/ 4741748 h 6858000"/>
              <a:gd name="connsiteX16006" fmla="*/ 2272325 w 12192000"/>
              <a:gd name="connsiteY16006" fmla="*/ 4736891 h 6858000"/>
              <a:gd name="connsiteX16007" fmla="*/ 2270849 w 12192000"/>
              <a:gd name="connsiteY16007" fmla="*/ 4730416 h 6858000"/>
              <a:gd name="connsiteX16008" fmla="*/ 2263466 w 12192000"/>
              <a:gd name="connsiteY16008" fmla="*/ 4723940 h 6858000"/>
              <a:gd name="connsiteX16009" fmla="*/ 2247963 w 12192000"/>
              <a:gd name="connsiteY16009" fmla="*/ 4716251 h 6858000"/>
              <a:gd name="connsiteX16010" fmla="*/ 2239104 w 12192000"/>
              <a:gd name="connsiteY16010" fmla="*/ 4707347 h 6858000"/>
              <a:gd name="connsiteX16011" fmla="*/ 2242057 w 12192000"/>
              <a:gd name="connsiteY16011" fmla="*/ 4699253 h 6858000"/>
              <a:gd name="connsiteX16012" fmla="*/ 2236890 w 12192000"/>
              <a:gd name="connsiteY16012" fmla="*/ 4704919 h 6858000"/>
              <a:gd name="connsiteX16013" fmla="*/ 2222125 w 12192000"/>
              <a:gd name="connsiteY16013" fmla="*/ 4705324 h 6858000"/>
              <a:gd name="connsiteX16014" fmla="*/ 2215480 w 12192000"/>
              <a:gd name="connsiteY16014" fmla="*/ 4701681 h 6858000"/>
              <a:gd name="connsiteX16015" fmla="*/ 2212527 w 12192000"/>
              <a:gd name="connsiteY16015" fmla="*/ 4693992 h 6858000"/>
              <a:gd name="connsiteX16016" fmla="*/ 2208098 w 12192000"/>
              <a:gd name="connsiteY16016" fmla="*/ 4689540 h 6858000"/>
              <a:gd name="connsiteX16017" fmla="*/ 2199239 w 12192000"/>
              <a:gd name="connsiteY16017" fmla="*/ 4688730 h 6858000"/>
              <a:gd name="connsiteX16018" fmla="*/ 2191857 w 12192000"/>
              <a:gd name="connsiteY16018" fmla="*/ 4679827 h 6858000"/>
              <a:gd name="connsiteX16019" fmla="*/ 2191118 w 12192000"/>
              <a:gd name="connsiteY16019" fmla="*/ 4673756 h 6858000"/>
              <a:gd name="connsiteX16020" fmla="*/ 2174877 w 12192000"/>
              <a:gd name="connsiteY16020" fmla="*/ 4666471 h 6858000"/>
              <a:gd name="connsiteX16021" fmla="*/ 2158636 w 12192000"/>
              <a:gd name="connsiteY16021" fmla="*/ 4655948 h 6858000"/>
              <a:gd name="connsiteX16022" fmla="*/ 2160850 w 12192000"/>
              <a:gd name="connsiteY16022" fmla="*/ 4651092 h 6858000"/>
              <a:gd name="connsiteX16023" fmla="*/ 2159374 w 12192000"/>
              <a:gd name="connsiteY16023" fmla="*/ 4645426 h 6858000"/>
              <a:gd name="connsiteX16024" fmla="*/ 2152730 w 12192000"/>
              <a:gd name="connsiteY16024" fmla="*/ 4641379 h 6858000"/>
              <a:gd name="connsiteX16025" fmla="*/ 2146824 w 12192000"/>
              <a:gd name="connsiteY16025" fmla="*/ 4642188 h 6858000"/>
              <a:gd name="connsiteX16026" fmla="*/ 2146824 w 12192000"/>
              <a:gd name="connsiteY16026" fmla="*/ 4635308 h 6858000"/>
              <a:gd name="connsiteX16027" fmla="*/ 2145347 w 12192000"/>
              <a:gd name="connsiteY16027" fmla="*/ 4627618 h 6858000"/>
              <a:gd name="connsiteX16028" fmla="*/ 2145347 w 12192000"/>
              <a:gd name="connsiteY16028" fmla="*/ 4623167 h 6858000"/>
              <a:gd name="connsiteX16029" fmla="*/ 2150515 w 12192000"/>
              <a:gd name="connsiteY16029" fmla="*/ 4626000 h 6858000"/>
              <a:gd name="connsiteX16030" fmla="*/ 2154944 w 12192000"/>
              <a:gd name="connsiteY16030" fmla="*/ 4624381 h 6858000"/>
              <a:gd name="connsiteX16031" fmla="*/ 2154206 w 12192000"/>
              <a:gd name="connsiteY16031" fmla="*/ 4615882 h 6858000"/>
              <a:gd name="connsiteX16032" fmla="*/ 2137965 w 12192000"/>
              <a:gd name="connsiteY16032" fmla="*/ 4594432 h 6858000"/>
              <a:gd name="connsiteX16033" fmla="*/ 2134274 w 12192000"/>
              <a:gd name="connsiteY16033" fmla="*/ 4583505 h 6858000"/>
              <a:gd name="connsiteX16034" fmla="*/ 2119509 w 12192000"/>
              <a:gd name="connsiteY16034" fmla="*/ 4562459 h 6858000"/>
              <a:gd name="connsiteX16035" fmla="*/ 2117294 w 12192000"/>
              <a:gd name="connsiteY16035" fmla="*/ 4551532 h 6858000"/>
              <a:gd name="connsiteX16036" fmla="*/ 2104006 w 12192000"/>
              <a:gd name="connsiteY16036" fmla="*/ 4547080 h 6858000"/>
              <a:gd name="connsiteX16037" fmla="*/ 2099576 w 12192000"/>
              <a:gd name="connsiteY16037" fmla="*/ 4541414 h 6858000"/>
              <a:gd name="connsiteX16038" fmla="*/ 2098100 w 12192000"/>
              <a:gd name="connsiteY16038" fmla="*/ 4528868 h 6858000"/>
              <a:gd name="connsiteX16039" fmla="*/ 2093670 w 12192000"/>
              <a:gd name="connsiteY16039" fmla="*/ 4520369 h 6858000"/>
              <a:gd name="connsiteX16040" fmla="*/ 2076690 w 12192000"/>
              <a:gd name="connsiteY16040" fmla="*/ 4506609 h 6858000"/>
              <a:gd name="connsiteX16041" fmla="*/ 2070046 w 12192000"/>
              <a:gd name="connsiteY16041" fmla="*/ 4504585 h 6858000"/>
              <a:gd name="connsiteX16042" fmla="*/ 2068570 w 12192000"/>
              <a:gd name="connsiteY16042" fmla="*/ 4498110 h 6858000"/>
              <a:gd name="connsiteX16043" fmla="*/ 2070785 w 12192000"/>
              <a:gd name="connsiteY16043" fmla="*/ 4490420 h 6858000"/>
              <a:gd name="connsiteX16044" fmla="*/ 2064879 w 12192000"/>
              <a:gd name="connsiteY16044" fmla="*/ 4481112 h 6858000"/>
              <a:gd name="connsiteX16045" fmla="*/ 2049375 w 12192000"/>
              <a:gd name="connsiteY16045" fmla="*/ 4462900 h 6858000"/>
              <a:gd name="connsiteX16046" fmla="*/ 2041255 w 12192000"/>
              <a:gd name="connsiteY16046" fmla="*/ 4446711 h 6858000"/>
              <a:gd name="connsiteX16047" fmla="*/ 2044208 w 12192000"/>
              <a:gd name="connsiteY16047" fmla="*/ 4443069 h 6858000"/>
              <a:gd name="connsiteX16048" fmla="*/ 2041993 w 12192000"/>
              <a:gd name="connsiteY16048" fmla="*/ 4432141 h 6858000"/>
              <a:gd name="connsiteX16049" fmla="*/ 2033134 w 12192000"/>
              <a:gd name="connsiteY16049" fmla="*/ 4417572 h 6858000"/>
              <a:gd name="connsiteX16050" fmla="*/ 2025752 w 12192000"/>
              <a:gd name="connsiteY16050" fmla="*/ 4413120 h 6858000"/>
              <a:gd name="connsiteX16051" fmla="*/ 2018369 w 12192000"/>
              <a:gd name="connsiteY16051" fmla="*/ 4403002 h 6858000"/>
              <a:gd name="connsiteX16052" fmla="*/ 2016893 w 12192000"/>
              <a:gd name="connsiteY16052" fmla="*/ 4388027 h 6858000"/>
              <a:gd name="connsiteX16053" fmla="*/ 2010987 w 12192000"/>
              <a:gd name="connsiteY16053" fmla="*/ 4379124 h 6858000"/>
              <a:gd name="connsiteX16054" fmla="*/ 2008034 w 12192000"/>
              <a:gd name="connsiteY16054" fmla="*/ 4365768 h 6858000"/>
              <a:gd name="connsiteX16055" fmla="*/ 1999175 w 12192000"/>
              <a:gd name="connsiteY16055" fmla="*/ 4352413 h 6858000"/>
              <a:gd name="connsiteX16056" fmla="*/ 1979242 w 12192000"/>
              <a:gd name="connsiteY16056" fmla="*/ 4342699 h 6858000"/>
              <a:gd name="connsiteX16057" fmla="*/ 1973336 w 12192000"/>
              <a:gd name="connsiteY16057" fmla="*/ 4333391 h 6858000"/>
              <a:gd name="connsiteX16058" fmla="*/ 1971860 w 12192000"/>
              <a:gd name="connsiteY16058" fmla="*/ 4320845 h 6858000"/>
              <a:gd name="connsiteX16059" fmla="*/ 1960786 w 12192000"/>
              <a:gd name="connsiteY16059" fmla="*/ 4306275 h 6858000"/>
              <a:gd name="connsiteX16060" fmla="*/ 1958572 w 12192000"/>
              <a:gd name="connsiteY16060" fmla="*/ 4298586 h 6858000"/>
              <a:gd name="connsiteX16061" fmla="*/ 1948236 w 12192000"/>
              <a:gd name="connsiteY16061" fmla="*/ 4296157 h 6858000"/>
              <a:gd name="connsiteX16062" fmla="*/ 1927565 w 12192000"/>
              <a:gd name="connsiteY16062" fmla="*/ 4283611 h 6858000"/>
              <a:gd name="connsiteX16063" fmla="*/ 1914277 w 12192000"/>
              <a:gd name="connsiteY16063" fmla="*/ 4281992 h 6858000"/>
              <a:gd name="connsiteX16064" fmla="*/ 1899512 w 12192000"/>
              <a:gd name="connsiteY16064" fmla="*/ 4270256 h 6858000"/>
              <a:gd name="connsiteX16065" fmla="*/ 1889176 w 12192000"/>
              <a:gd name="connsiteY16065" fmla="*/ 4266613 h 6858000"/>
              <a:gd name="connsiteX16066" fmla="*/ 1881056 w 12192000"/>
              <a:gd name="connsiteY16066" fmla="*/ 4259328 h 6858000"/>
              <a:gd name="connsiteX16067" fmla="*/ 1884009 w 12192000"/>
              <a:gd name="connsiteY16067" fmla="*/ 4252448 h 6858000"/>
              <a:gd name="connsiteX16068" fmla="*/ 1892130 w 12192000"/>
              <a:gd name="connsiteY16068" fmla="*/ 4249210 h 6858000"/>
              <a:gd name="connsiteX16069" fmla="*/ 1899512 w 12192000"/>
              <a:gd name="connsiteY16069" fmla="*/ 4248806 h 6858000"/>
              <a:gd name="connsiteX16070" fmla="*/ 1900250 w 12192000"/>
              <a:gd name="connsiteY16070" fmla="*/ 4239902 h 6858000"/>
              <a:gd name="connsiteX16071" fmla="*/ 1892868 w 12192000"/>
              <a:gd name="connsiteY16071" fmla="*/ 4226951 h 6858000"/>
              <a:gd name="connsiteX16072" fmla="*/ 1883271 w 12192000"/>
              <a:gd name="connsiteY16072" fmla="*/ 4218857 h 6858000"/>
              <a:gd name="connsiteX16073" fmla="*/ 1883271 w 12192000"/>
              <a:gd name="connsiteY16073" fmla="*/ 4214000 h 6858000"/>
              <a:gd name="connsiteX16074" fmla="*/ 1889176 w 12192000"/>
              <a:gd name="connsiteY16074" fmla="*/ 4209953 h 6858000"/>
              <a:gd name="connsiteX16075" fmla="*/ 1888438 w 12192000"/>
              <a:gd name="connsiteY16075" fmla="*/ 4203478 h 6858000"/>
              <a:gd name="connsiteX16076" fmla="*/ 1880318 w 12192000"/>
              <a:gd name="connsiteY16076" fmla="*/ 4197407 h 6858000"/>
              <a:gd name="connsiteX16077" fmla="*/ 1879580 w 12192000"/>
              <a:gd name="connsiteY16077" fmla="*/ 4193360 h 6858000"/>
              <a:gd name="connsiteX16078" fmla="*/ 1883271 w 12192000"/>
              <a:gd name="connsiteY16078" fmla="*/ 4184456 h 6858000"/>
              <a:gd name="connsiteX16079" fmla="*/ 1886962 w 12192000"/>
              <a:gd name="connsiteY16079" fmla="*/ 4172719 h 6858000"/>
              <a:gd name="connsiteX16080" fmla="*/ 1903942 w 12192000"/>
              <a:gd name="connsiteY16080" fmla="*/ 4157340 h 6858000"/>
              <a:gd name="connsiteX16081" fmla="*/ 1912800 w 12192000"/>
              <a:gd name="connsiteY16081" fmla="*/ 4149651 h 6858000"/>
              <a:gd name="connsiteX16082" fmla="*/ 1937901 w 12192000"/>
              <a:gd name="connsiteY16082" fmla="*/ 4139533 h 6858000"/>
              <a:gd name="connsiteX16083" fmla="*/ 1937901 w 12192000"/>
              <a:gd name="connsiteY16083" fmla="*/ 4139128 h 6858000"/>
              <a:gd name="connsiteX16084" fmla="*/ 1951189 w 12192000"/>
              <a:gd name="connsiteY16084" fmla="*/ 4129010 h 6858000"/>
              <a:gd name="connsiteX16085" fmla="*/ 1956357 w 12192000"/>
              <a:gd name="connsiteY16085" fmla="*/ 4117273 h 6858000"/>
              <a:gd name="connsiteX16086" fmla="*/ 1954880 w 12192000"/>
              <a:gd name="connsiteY16086" fmla="*/ 4110393 h 6858000"/>
              <a:gd name="connsiteX16087" fmla="*/ 1957095 w 12192000"/>
              <a:gd name="connsiteY16087" fmla="*/ 4097442 h 6858000"/>
              <a:gd name="connsiteX16088" fmla="*/ 1954142 w 12192000"/>
              <a:gd name="connsiteY16088" fmla="*/ 4085706 h 6858000"/>
              <a:gd name="connsiteX16089" fmla="*/ 1950451 w 12192000"/>
              <a:gd name="connsiteY16089" fmla="*/ 4084896 h 6858000"/>
              <a:gd name="connsiteX16090" fmla="*/ 1951189 w 12192000"/>
              <a:gd name="connsiteY16090" fmla="*/ 4092181 h 6858000"/>
              <a:gd name="connsiteX16091" fmla="*/ 1949713 w 12192000"/>
              <a:gd name="connsiteY16091" fmla="*/ 4096633 h 6858000"/>
              <a:gd name="connsiteX16092" fmla="*/ 1948974 w 12192000"/>
              <a:gd name="connsiteY16092" fmla="*/ 4089753 h 6858000"/>
              <a:gd name="connsiteX16093" fmla="*/ 1948236 w 12192000"/>
              <a:gd name="connsiteY16093" fmla="*/ 4081659 h 6858000"/>
              <a:gd name="connsiteX16094" fmla="*/ 1940854 w 12192000"/>
              <a:gd name="connsiteY16094" fmla="*/ 4088134 h 6858000"/>
              <a:gd name="connsiteX16095" fmla="*/ 1937901 w 12192000"/>
              <a:gd name="connsiteY16095" fmla="*/ 4093800 h 6858000"/>
              <a:gd name="connsiteX16096" fmla="*/ 1933471 w 12192000"/>
              <a:gd name="connsiteY16096" fmla="*/ 4104727 h 6858000"/>
              <a:gd name="connsiteX16097" fmla="*/ 1929780 w 12192000"/>
              <a:gd name="connsiteY16097" fmla="*/ 4107560 h 6858000"/>
              <a:gd name="connsiteX16098" fmla="*/ 1921659 w 12192000"/>
              <a:gd name="connsiteY16098" fmla="*/ 4102704 h 6858000"/>
              <a:gd name="connsiteX16099" fmla="*/ 1911324 w 12192000"/>
              <a:gd name="connsiteY16099" fmla="*/ 4092991 h 6858000"/>
              <a:gd name="connsiteX16100" fmla="*/ 1900250 w 12192000"/>
              <a:gd name="connsiteY16100" fmla="*/ 4088943 h 6858000"/>
              <a:gd name="connsiteX16101" fmla="*/ 1895083 w 12192000"/>
              <a:gd name="connsiteY16101" fmla="*/ 4082063 h 6858000"/>
              <a:gd name="connsiteX16102" fmla="*/ 1899512 w 12192000"/>
              <a:gd name="connsiteY16102" fmla="*/ 4077611 h 6858000"/>
              <a:gd name="connsiteX16103" fmla="*/ 1905418 w 12192000"/>
              <a:gd name="connsiteY16103" fmla="*/ 4069112 h 6858000"/>
              <a:gd name="connsiteX16104" fmla="*/ 1903203 w 12192000"/>
              <a:gd name="connsiteY16104" fmla="*/ 4055352 h 6858000"/>
              <a:gd name="connsiteX16105" fmla="*/ 1904680 w 12192000"/>
              <a:gd name="connsiteY16105" fmla="*/ 4048067 h 6858000"/>
              <a:gd name="connsiteX16106" fmla="*/ 1900989 w 12192000"/>
              <a:gd name="connsiteY16106" fmla="*/ 4038759 h 6858000"/>
              <a:gd name="connsiteX16107" fmla="*/ 1897297 w 12192000"/>
              <a:gd name="connsiteY16107" fmla="*/ 4031474 h 6858000"/>
              <a:gd name="connsiteX16108" fmla="*/ 1906156 w 12192000"/>
              <a:gd name="connsiteY16108" fmla="*/ 4020142 h 6858000"/>
              <a:gd name="connsiteX16109" fmla="*/ 1916491 w 12192000"/>
              <a:gd name="connsiteY16109" fmla="*/ 4018928 h 6858000"/>
              <a:gd name="connsiteX16110" fmla="*/ 1926089 w 12192000"/>
              <a:gd name="connsiteY16110" fmla="*/ 4006382 h 6858000"/>
              <a:gd name="connsiteX16111" fmla="*/ 1921659 w 12192000"/>
              <a:gd name="connsiteY16111" fmla="*/ 4000716 h 6858000"/>
              <a:gd name="connsiteX16112" fmla="*/ 1923136 w 12192000"/>
              <a:gd name="connsiteY16112" fmla="*/ 3993026 h 6858000"/>
              <a:gd name="connsiteX16113" fmla="*/ 1941592 w 12192000"/>
              <a:gd name="connsiteY16113" fmla="*/ 3974409 h 6858000"/>
              <a:gd name="connsiteX16114" fmla="*/ 1944545 w 12192000"/>
              <a:gd name="connsiteY16114" fmla="*/ 3961863 h 6858000"/>
              <a:gd name="connsiteX16115" fmla="*/ 1940116 w 12192000"/>
              <a:gd name="connsiteY16115" fmla="*/ 3954983 h 6858000"/>
              <a:gd name="connsiteX16116" fmla="*/ 1939377 w 12192000"/>
              <a:gd name="connsiteY16116" fmla="*/ 3948507 h 6858000"/>
              <a:gd name="connsiteX16117" fmla="*/ 1933471 w 12192000"/>
              <a:gd name="connsiteY16117" fmla="*/ 3937985 h 6858000"/>
              <a:gd name="connsiteX16118" fmla="*/ 1946021 w 12192000"/>
              <a:gd name="connsiteY16118" fmla="*/ 3931914 h 6858000"/>
              <a:gd name="connsiteX16119" fmla="*/ 1958572 w 12192000"/>
              <a:gd name="connsiteY16119" fmla="*/ 3931509 h 6858000"/>
              <a:gd name="connsiteX16120" fmla="*/ 1982195 w 12192000"/>
              <a:gd name="connsiteY16120" fmla="*/ 3916130 h 6858000"/>
              <a:gd name="connsiteX16121" fmla="*/ 1996222 w 12192000"/>
              <a:gd name="connsiteY16121" fmla="*/ 3915321 h 6858000"/>
              <a:gd name="connsiteX16122" fmla="*/ 1999175 w 12192000"/>
              <a:gd name="connsiteY16122" fmla="*/ 3904394 h 6858000"/>
              <a:gd name="connsiteX16123" fmla="*/ 2001390 w 12192000"/>
              <a:gd name="connsiteY16123" fmla="*/ 3896299 h 6858000"/>
              <a:gd name="connsiteX16124" fmla="*/ 2003604 w 12192000"/>
              <a:gd name="connsiteY16124" fmla="*/ 3880920 h 6858000"/>
              <a:gd name="connsiteX16125" fmla="*/ 2016893 w 12192000"/>
              <a:gd name="connsiteY16125" fmla="*/ 3861494 h 6858000"/>
              <a:gd name="connsiteX16126" fmla="*/ 2031658 w 12192000"/>
              <a:gd name="connsiteY16126" fmla="*/ 3851781 h 6858000"/>
              <a:gd name="connsiteX16127" fmla="*/ 2050114 w 12192000"/>
              <a:gd name="connsiteY16127" fmla="*/ 3847734 h 6858000"/>
              <a:gd name="connsiteX16128" fmla="*/ 2064140 w 12192000"/>
              <a:gd name="connsiteY16128" fmla="*/ 3835187 h 6858000"/>
              <a:gd name="connsiteX16129" fmla="*/ 2069308 w 12192000"/>
              <a:gd name="connsiteY16129" fmla="*/ 3825879 h 6858000"/>
              <a:gd name="connsiteX16130" fmla="*/ 2087764 w 12192000"/>
              <a:gd name="connsiteY16130" fmla="*/ 3808476 h 6858000"/>
              <a:gd name="connsiteX16131" fmla="*/ 2092193 w 12192000"/>
              <a:gd name="connsiteY16131" fmla="*/ 3798358 h 6858000"/>
              <a:gd name="connsiteX16132" fmla="*/ 2097361 w 12192000"/>
              <a:gd name="connsiteY16132" fmla="*/ 3792288 h 6858000"/>
              <a:gd name="connsiteX16133" fmla="*/ 2096623 w 12192000"/>
              <a:gd name="connsiteY16133" fmla="*/ 3787836 h 6858000"/>
              <a:gd name="connsiteX16134" fmla="*/ 2091456 w 12192000"/>
              <a:gd name="connsiteY16134" fmla="*/ 3788240 h 6858000"/>
              <a:gd name="connsiteX16135" fmla="*/ 2086288 w 12192000"/>
              <a:gd name="connsiteY16135" fmla="*/ 3781765 h 6858000"/>
              <a:gd name="connsiteX16136" fmla="*/ 2087764 w 12192000"/>
              <a:gd name="connsiteY16136" fmla="*/ 3776504 h 6858000"/>
              <a:gd name="connsiteX16137" fmla="*/ 2078905 w 12192000"/>
              <a:gd name="connsiteY16137" fmla="*/ 3780146 h 6858000"/>
              <a:gd name="connsiteX16138" fmla="*/ 2072999 w 12192000"/>
              <a:gd name="connsiteY16138" fmla="*/ 3772457 h 6858000"/>
              <a:gd name="connsiteX16139" fmla="*/ 2074476 w 12192000"/>
              <a:gd name="connsiteY16139" fmla="*/ 3765981 h 6858000"/>
              <a:gd name="connsiteX16140" fmla="*/ 2081120 w 12192000"/>
              <a:gd name="connsiteY16140" fmla="*/ 3758696 h 6858000"/>
              <a:gd name="connsiteX16141" fmla="*/ 2080382 w 12192000"/>
              <a:gd name="connsiteY16141" fmla="*/ 3737246 h 6858000"/>
              <a:gd name="connsiteX16142" fmla="*/ 2081858 w 12192000"/>
              <a:gd name="connsiteY16142" fmla="*/ 3721867 h 6858000"/>
              <a:gd name="connsiteX16143" fmla="*/ 2077429 w 12192000"/>
              <a:gd name="connsiteY16143" fmla="*/ 3713368 h 6858000"/>
              <a:gd name="connsiteX16144" fmla="*/ 2073738 w 12192000"/>
              <a:gd name="connsiteY16144" fmla="*/ 3711749 h 6858000"/>
              <a:gd name="connsiteX16145" fmla="*/ 2077429 w 12192000"/>
              <a:gd name="connsiteY16145" fmla="*/ 3705274 h 6858000"/>
              <a:gd name="connsiteX16146" fmla="*/ 2084073 w 12192000"/>
              <a:gd name="connsiteY16146" fmla="*/ 3700417 h 6858000"/>
              <a:gd name="connsiteX16147" fmla="*/ 2084073 w 12192000"/>
              <a:gd name="connsiteY16147" fmla="*/ 3687871 h 6858000"/>
              <a:gd name="connsiteX16148" fmla="*/ 2078167 w 12192000"/>
              <a:gd name="connsiteY16148" fmla="*/ 3681801 h 6858000"/>
              <a:gd name="connsiteX16149" fmla="*/ 2078167 w 12192000"/>
              <a:gd name="connsiteY16149" fmla="*/ 3677753 h 6858000"/>
              <a:gd name="connsiteX16150" fmla="*/ 2084073 w 12192000"/>
              <a:gd name="connsiteY16150" fmla="*/ 3671683 h 6858000"/>
              <a:gd name="connsiteX16151" fmla="*/ 2083335 w 12192000"/>
              <a:gd name="connsiteY16151" fmla="*/ 3661565 h 6858000"/>
              <a:gd name="connsiteX16152" fmla="*/ 2080382 w 12192000"/>
              <a:gd name="connsiteY16152" fmla="*/ 3657113 h 6858000"/>
              <a:gd name="connsiteX16153" fmla="*/ 2075952 w 12192000"/>
              <a:gd name="connsiteY16153" fmla="*/ 3659541 h 6858000"/>
              <a:gd name="connsiteX16154" fmla="*/ 2071523 w 12192000"/>
              <a:gd name="connsiteY16154" fmla="*/ 3659946 h 6858000"/>
              <a:gd name="connsiteX16155" fmla="*/ 2061926 w 12192000"/>
              <a:gd name="connsiteY16155" fmla="*/ 3648614 h 6858000"/>
              <a:gd name="connsiteX16156" fmla="*/ 2061188 w 12192000"/>
              <a:gd name="connsiteY16156" fmla="*/ 3638091 h 6858000"/>
              <a:gd name="connsiteX16157" fmla="*/ 2058973 w 12192000"/>
              <a:gd name="connsiteY16157" fmla="*/ 3627569 h 6858000"/>
              <a:gd name="connsiteX16158" fmla="*/ 2056758 w 12192000"/>
              <a:gd name="connsiteY16158" fmla="*/ 3625950 h 6858000"/>
              <a:gd name="connsiteX16159" fmla="*/ 2046423 w 12192000"/>
              <a:gd name="connsiteY16159" fmla="*/ 3617451 h 6858000"/>
              <a:gd name="connsiteX16160" fmla="*/ 2035349 w 12192000"/>
              <a:gd name="connsiteY16160" fmla="*/ 3602881 h 6858000"/>
              <a:gd name="connsiteX16161" fmla="*/ 2030919 w 12192000"/>
              <a:gd name="connsiteY16161" fmla="*/ 3591145 h 6858000"/>
              <a:gd name="connsiteX16162" fmla="*/ 2035349 w 12192000"/>
              <a:gd name="connsiteY16162" fmla="*/ 3587502 h 6858000"/>
              <a:gd name="connsiteX16163" fmla="*/ 2043470 w 12192000"/>
              <a:gd name="connsiteY16163" fmla="*/ 3576170 h 6858000"/>
              <a:gd name="connsiteX16164" fmla="*/ 2048637 w 12192000"/>
              <a:gd name="connsiteY16164" fmla="*/ 3575361 h 6858000"/>
              <a:gd name="connsiteX16165" fmla="*/ 2052329 w 12192000"/>
              <a:gd name="connsiteY16165" fmla="*/ 3571313 h 6858000"/>
              <a:gd name="connsiteX16166" fmla="*/ 2050114 w 12192000"/>
              <a:gd name="connsiteY16166" fmla="*/ 3565243 h 6858000"/>
              <a:gd name="connsiteX16167" fmla="*/ 2044946 w 12192000"/>
              <a:gd name="connsiteY16167" fmla="*/ 3565243 h 6858000"/>
              <a:gd name="connsiteX16168" fmla="*/ 2038302 w 12192000"/>
              <a:gd name="connsiteY16168" fmla="*/ 3572123 h 6858000"/>
              <a:gd name="connsiteX16169" fmla="*/ 2035349 w 12192000"/>
              <a:gd name="connsiteY16169" fmla="*/ 3574551 h 6858000"/>
              <a:gd name="connsiteX16170" fmla="*/ 2030181 w 12192000"/>
              <a:gd name="connsiteY16170" fmla="*/ 3570909 h 6858000"/>
              <a:gd name="connsiteX16171" fmla="*/ 2026490 w 12192000"/>
              <a:gd name="connsiteY16171" fmla="*/ 3562410 h 6858000"/>
              <a:gd name="connsiteX16172" fmla="*/ 2018369 w 12192000"/>
              <a:gd name="connsiteY16172" fmla="*/ 3551887 h 6858000"/>
              <a:gd name="connsiteX16173" fmla="*/ 2011725 w 12192000"/>
              <a:gd name="connsiteY16173" fmla="*/ 3550673 h 6858000"/>
              <a:gd name="connsiteX16174" fmla="*/ 2002128 w 12192000"/>
              <a:gd name="connsiteY16174" fmla="*/ 3542174 h 6858000"/>
              <a:gd name="connsiteX16175" fmla="*/ 1996222 w 12192000"/>
              <a:gd name="connsiteY16175" fmla="*/ 3539341 h 6858000"/>
              <a:gd name="connsiteX16176" fmla="*/ 1984410 w 12192000"/>
              <a:gd name="connsiteY16176" fmla="*/ 3540150 h 6858000"/>
              <a:gd name="connsiteX16177" fmla="*/ 1968907 w 12192000"/>
              <a:gd name="connsiteY16177" fmla="*/ 3547435 h 6858000"/>
              <a:gd name="connsiteX16178" fmla="*/ 1968169 w 12192000"/>
              <a:gd name="connsiteY16178" fmla="*/ 3556339 h 6858000"/>
              <a:gd name="connsiteX16179" fmla="*/ 1971122 w 12192000"/>
              <a:gd name="connsiteY16179" fmla="*/ 3558363 h 6858000"/>
              <a:gd name="connsiteX16180" fmla="*/ 1971860 w 12192000"/>
              <a:gd name="connsiteY16180" fmla="*/ 3562814 h 6858000"/>
              <a:gd name="connsiteX16181" fmla="*/ 1957833 w 12192000"/>
              <a:gd name="connsiteY16181" fmla="*/ 3574551 h 6858000"/>
              <a:gd name="connsiteX16182" fmla="*/ 1941592 w 12192000"/>
              <a:gd name="connsiteY16182" fmla="*/ 3577789 h 6858000"/>
              <a:gd name="connsiteX16183" fmla="*/ 1933471 w 12192000"/>
              <a:gd name="connsiteY16183" fmla="*/ 3581836 h 6858000"/>
              <a:gd name="connsiteX16184" fmla="*/ 1931995 w 12192000"/>
              <a:gd name="connsiteY16184" fmla="*/ 3587097 h 6858000"/>
              <a:gd name="connsiteX16185" fmla="*/ 1935686 w 12192000"/>
              <a:gd name="connsiteY16185" fmla="*/ 3594382 h 6858000"/>
              <a:gd name="connsiteX16186" fmla="*/ 1943806 w 12192000"/>
              <a:gd name="connsiteY16186" fmla="*/ 3600048 h 6858000"/>
              <a:gd name="connsiteX16187" fmla="*/ 1951927 w 12192000"/>
              <a:gd name="connsiteY16187" fmla="*/ 3606119 h 6858000"/>
              <a:gd name="connsiteX16188" fmla="*/ 1951189 w 12192000"/>
              <a:gd name="connsiteY16188" fmla="*/ 3615427 h 6858000"/>
              <a:gd name="connsiteX16189" fmla="*/ 1946021 w 12192000"/>
              <a:gd name="connsiteY16189" fmla="*/ 3617046 h 6858000"/>
              <a:gd name="connsiteX16190" fmla="*/ 1937163 w 12192000"/>
              <a:gd name="connsiteY16190" fmla="*/ 3615832 h 6858000"/>
              <a:gd name="connsiteX16191" fmla="*/ 1930518 w 12192000"/>
              <a:gd name="connsiteY16191" fmla="*/ 3622308 h 6858000"/>
              <a:gd name="connsiteX16192" fmla="*/ 1924612 w 12192000"/>
              <a:gd name="connsiteY16192" fmla="*/ 3630807 h 6858000"/>
              <a:gd name="connsiteX16193" fmla="*/ 1909848 w 12192000"/>
              <a:gd name="connsiteY16193" fmla="*/ 3628783 h 6858000"/>
              <a:gd name="connsiteX16194" fmla="*/ 1906894 w 12192000"/>
              <a:gd name="connsiteY16194" fmla="*/ 3623522 h 6858000"/>
              <a:gd name="connsiteX16195" fmla="*/ 1909109 w 12192000"/>
              <a:gd name="connsiteY16195" fmla="*/ 3617046 h 6858000"/>
              <a:gd name="connsiteX16196" fmla="*/ 1906156 w 12192000"/>
              <a:gd name="connsiteY16196" fmla="*/ 3607738 h 6858000"/>
              <a:gd name="connsiteX16197" fmla="*/ 1908371 w 12192000"/>
              <a:gd name="connsiteY16197" fmla="*/ 3602881 h 6858000"/>
              <a:gd name="connsiteX16198" fmla="*/ 1904680 w 12192000"/>
              <a:gd name="connsiteY16198" fmla="*/ 3598834 h 6858000"/>
              <a:gd name="connsiteX16199" fmla="*/ 1898035 w 12192000"/>
              <a:gd name="connsiteY16199" fmla="*/ 3598025 h 6858000"/>
              <a:gd name="connsiteX16200" fmla="*/ 1895083 w 12192000"/>
              <a:gd name="connsiteY16200" fmla="*/ 3602881 h 6858000"/>
              <a:gd name="connsiteX16201" fmla="*/ 1898774 w 12192000"/>
              <a:gd name="connsiteY16201" fmla="*/ 3606119 h 6858000"/>
              <a:gd name="connsiteX16202" fmla="*/ 1895821 w 12192000"/>
              <a:gd name="connsiteY16202" fmla="*/ 3611785 h 6858000"/>
              <a:gd name="connsiteX16203" fmla="*/ 1886962 w 12192000"/>
              <a:gd name="connsiteY16203" fmla="*/ 3612190 h 6858000"/>
              <a:gd name="connsiteX16204" fmla="*/ 1879580 w 12192000"/>
              <a:gd name="connsiteY16204" fmla="*/ 3607738 h 6858000"/>
              <a:gd name="connsiteX16205" fmla="*/ 1872935 w 12192000"/>
              <a:gd name="connsiteY16205" fmla="*/ 3596001 h 6858000"/>
              <a:gd name="connsiteX16206" fmla="*/ 1870721 w 12192000"/>
              <a:gd name="connsiteY16206" fmla="*/ 3584264 h 6858000"/>
              <a:gd name="connsiteX16207" fmla="*/ 1852264 w 12192000"/>
              <a:gd name="connsiteY16207" fmla="*/ 3581836 h 6858000"/>
              <a:gd name="connsiteX16208" fmla="*/ 1847097 w 12192000"/>
              <a:gd name="connsiteY16208" fmla="*/ 3580217 h 6858000"/>
              <a:gd name="connsiteX16209" fmla="*/ 1847097 w 12192000"/>
              <a:gd name="connsiteY16209" fmla="*/ 3576979 h 6858000"/>
              <a:gd name="connsiteX16210" fmla="*/ 1843406 w 12192000"/>
              <a:gd name="connsiteY16210" fmla="*/ 3572528 h 6858000"/>
              <a:gd name="connsiteX16211" fmla="*/ 1838238 w 12192000"/>
              <a:gd name="connsiteY16211" fmla="*/ 3575765 h 6858000"/>
              <a:gd name="connsiteX16212" fmla="*/ 1829379 w 12192000"/>
              <a:gd name="connsiteY16212" fmla="*/ 3577384 h 6858000"/>
              <a:gd name="connsiteX16213" fmla="*/ 1821258 w 12192000"/>
              <a:gd name="connsiteY16213" fmla="*/ 3575765 h 6858000"/>
              <a:gd name="connsiteX16214" fmla="*/ 1813876 w 12192000"/>
              <a:gd name="connsiteY16214" fmla="*/ 3576575 h 6858000"/>
              <a:gd name="connsiteX16215" fmla="*/ 1812399 w 12192000"/>
              <a:gd name="connsiteY16215" fmla="*/ 3576979 h 6858000"/>
              <a:gd name="connsiteX16216" fmla="*/ 1813138 w 12192000"/>
              <a:gd name="connsiteY16216" fmla="*/ 3582241 h 6858000"/>
              <a:gd name="connsiteX16217" fmla="*/ 1811661 w 12192000"/>
              <a:gd name="connsiteY16217" fmla="*/ 3586693 h 6858000"/>
              <a:gd name="connsiteX16218" fmla="*/ 1805017 w 12192000"/>
              <a:gd name="connsiteY16218" fmla="*/ 3586288 h 6858000"/>
              <a:gd name="connsiteX16219" fmla="*/ 1801325 w 12192000"/>
              <a:gd name="connsiteY16219" fmla="*/ 3582646 h 6858000"/>
              <a:gd name="connsiteX16220" fmla="*/ 1799111 w 12192000"/>
              <a:gd name="connsiteY16220" fmla="*/ 3581027 h 6858000"/>
              <a:gd name="connsiteX16221" fmla="*/ 1795420 w 12192000"/>
              <a:gd name="connsiteY16221" fmla="*/ 3579408 h 6858000"/>
              <a:gd name="connsiteX16222" fmla="*/ 1796158 w 12192000"/>
              <a:gd name="connsiteY16222" fmla="*/ 3570909 h 6858000"/>
              <a:gd name="connsiteX16223" fmla="*/ 1787299 w 12192000"/>
              <a:gd name="connsiteY16223" fmla="*/ 3561196 h 6858000"/>
              <a:gd name="connsiteX16224" fmla="*/ 1782131 w 12192000"/>
              <a:gd name="connsiteY16224" fmla="*/ 3557553 h 6858000"/>
              <a:gd name="connsiteX16225" fmla="*/ 1778440 w 12192000"/>
              <a:gd name="connsiteY16225" fmla="*/ 3559981 h 6858000"/>
              <a:gd name="connsiteX16226" fmla="*/ 1778440 w 12192000"/>
              <a:gd name="connsiteY16226" fmla="*/ 3561600 h 6858000"/>
              <a:gd name="connsiteX16227" fmla="*/ 1786561 w 12192000"/>
              <a:gd name="connsiteY16227" fmla="*/ 3565647 h 6858000"/>
              <a:gd name="connsiteX16228" fmla="*/ 1791728 w 12192000"/>
              <a:gd name="connsiteY16228" fmla="*/ 3571313 h 6858000"/>
              <a:gd name="connsiteX16229" fmla="*/ 1790252 w 12192000"/>
              <a:gd name="connsiteY16229" fmla="*/ 3579003 h 6858000"/>
              <a:gd name="connsiteX16230" fmla="*/ 1786561 w 12192000"/>
              <a:gd name="connsiteY16230" fmla="*/ 3581027 h 6858000"/>
              <a:gd name="connsiteX16231" fmla="*/ 1778440 w 12192000"/>
              <a:gd name="connsiteY16231" fmla="*/ 3576170 h 6858000"/>
              <a:gd name="connsiteX16232" fmla="*/ 1766628 w 12192000"/>
              <a:gd name="connsiteY16232" fmla="*/ 3572528 h 6858000"/>
              <a:gd name="connsiteX16233" fmla="*/ 1762199 w 12192000"/>
              <a:gd name="connsiteY16233" fmla="*/ 3566052 h 6858000"/>
              <a:gd name="connsiteX16234" fmla="*/ 1762199 w 12192000"/>
              <a:gd name="connsiteY16234" fmla="*/ 3559577 h 6858000"/>
              <a:gd name="connsiteX16235" fmla="*/ 1768843 w 12192000"/>
              <a:gd name="connsiteY16235" fmla="*/ 3552292 h 6858000"/>
              <a:gd name="connsiteX16236" fmla="*/ 1767366 w 12192000"/>
              <a:gd name="connsiteY16236" fmla="*/ 3547840 h 6858000"/>
              <a:gd name="connsiteX16237" fmla="*/ 1756293 w 12192000"/>
              <a:gd name="connsiteY16237" fmla="*/ 3536103 h 6858000"/>
              <a:gd name="connsiteX16238" fmla="*/ 1749648 w 12192000"/>
              <a:gd name="connsiteY16238" fmla="*/ 3532461 h 6858000"/>
              <a:gd name="connsiteX16239" fmla="*/ 1741528 w 12192000"/>
              <a:gd name="connsiteY16239" fmla="*/ 3525176 h 6858000"/>
              <a:gd name="connsiteX16240" fmla="*/ 1729716 w 12192000"/>
              <a:gd name="connsiteY16240" fmla="*/ 3519510 h 6858000"/>
              <a:gd name="connsiteX16241" fmla="*/ 1726763 w 12192000"/>
              <a:gd name="connsiteY16241" fmla="*/ 3510202 h 6858000"/>
              <a:gd name="connsiteX16242" fmla="*/ 1717166 w 12192000"/>
              <a:gd name="connsiteY16242" fmla="*/ 3503726 h 6858000"/>
              <a:gd name="connsiteX16243" fmla="*/ 1716428 w 12192000"/>
              <a:gd name="connsiteY16243" fmla="*/ 3496037 h 6858000"/>
              <a:gd name="connsiteX16244" fmla="*/ 1706830 w 12192000"/>
              <a:gd name="connsiteY16244" fmla="*/ 3491989 h 6858000"/>
              <a:gd name="connsiteX16245" fmla="*/ 1697972 w 12192000"/>
              <a:gd name="connsiteY16245" fmla="*/ 3485514 h 6858000"/>
              <a:gd name="connsiteX16246" fmla="*/ 1694280 w 12192000"/>
              <a:gd name="connsiteY16246" fmla="*/ 3488752 h 6858000"/>
              <a:gd name="connsiteX16247" fmla="*/ 1697233 w 12192000"/>
              <a:gd name="connsiteY16247" fmla="*/ 3494013 h 6858000"/>
              <a:gd name="connsiteX16248" fmla="*/ 1710522 w 12192000"/>
              <a:gd name="connsiteY16248" fmla="*/ 3502917 h 6858000"/>
              <a:gd name="connsiteX16249" fmla="*/ 1712736 w 12192000"/>
              <a:gd name="connsiteY16249" fmla="*/ 3510606 h 6858000"/>
              <a:gd name="connsiteX16250" fmla="*/ 1706830 w 12192000"/>
              <a:gd name="connsiteY16250" fmla="*/ 3519915 h 6858000"/>
              <a:gd name="connsiteX16251" fmla="*/ 1702401 w 12192000"/>
              <a:gd name="connsiteY16251" fmla="*/ 3519915 h 6858000"/>
              <a:gd name="connsiteX16252" fmla="*/ 1697972 w 12192000"/>
              <a:gd name="connsiteY16252" fmla="*/ 3512225 h 6858000"/>
              <a:gd name="connsiteX16253" fmla="*/ 1689851 w 12192000"/>
              <a:gd name="connsiteY16253" fmla="*/ 3507773 h 6858000"/>
              <a:gd name="connsiteX16254" fmla="*/ 1676562 w 12192000"/>
              <a:gd name="connsiteY16254" fmla="*/ 3507369 h 6858000"/>
              <a:gd name="connsiteX16255" fmla="*/ 1663274 w 12192000"/>
              <a:gd name="connsiteY16255" fmla="*/ 3496846 h 6858000"/>
              <a:gd name="connsiteX16256" fmla="*/ 1661059 w 12192000"/>
              <a:gd name="connsiteY16256" fmla="*/ 3487942 h 6858000"/>
              <a:gd name="connsiteX16257" fmla="*/ 1666227 w 12192000"/>
              <a:gd name="connsiteY16257" fmla="*/ 3477420 h 6858000"/>
              <a:gd name="connsiteX16258" fmla="*/ 1674348 w 12192000"/>
              <a:gd name="connsiteY16258" fmla="*/ 3472563 h 6858000"/>
              <a:gd name="connsiteX16259" fmla="*/ 1672133 w 12192000"/>
              <a:gd name="connsiteY16259" fmla="*/ 3463255 h 6858000"/>
              <a:gd name="connsiteX16260" fmla="*/ 1664751 w 12192000"/>
              <a:gd name="connsiteY16260" fmla="*/ 3461636 h 6858000"/>
              <a:gd name="connsiteX16261" fmla="*/ 1661798 w 12192000"/>
              <a:gd name="connsiteY16261" fmla="*/ 3459612 h 6858000"/>
              <a:gd name="connsiteX16262" fmla="*/ 1665489 w 12192000"/>
              <a:gd name="connsiteY16262" fmla="*/ 3456779 h 6858000"/>
              <a:gd name="connsiteX16263" fmla="*/ 1668442 w 12192000"/>
              <a:gd name="connsiteY16263" fmla="*/ 3446661 h 6858000"/>
              <a:gd name="connsiteX16264" fmla="*/ 1666965 w 12192000"/>
              <a:gd name="connsiteY16264" fmla="*/ 3445852 h 6858000"/>
              <a:gd name="connsiteX16265" fmla="*/ 1663274 w 12192000"/>
              <a:gd name="connsiteY16265" fmla="*/ 3443424 h 6858000"/>
              <a:gd name="connsiteX16266" fmla="*/ 1657368 w 12192000"/>
              <a:gd name="connsiteY16266" fmla="*/ 3443019 h 6858000"/>
              <a:gd name="connsiteX16267" fmla="*/ 1634482 w 12192000"/>
              <a:gd name="connsiteY16267" fmla="*/ 3419546 h 6858000"/>
              <a:gd name="connsiteX16268" fmla="*/ 1621932 w 12192000"/>
              <a:gd name="connsiteY16268" fmla="*/ 3403762 h 6858000"/>
              <a:gd name="connsiteX16269" fmla="*/ 1607167 w 12192000"/>
              <a:gd name="connsiteY16269" fmla="*/ 3392025 h 6858000"/>
              <a:gd name="connsiteX16270" fmla="*/ 1607167 w 12192000"/>
              <a:gd name="connsiteY16270" fmla="*/ 3386359 h 6858000"/>
              <a:gd name="connsiteX16271" fmla="*/ 1599047 w 12192000"/>
              <a:gd name="connsiteY16271" fmla="*/ 3381098 h 6858000"/>
              <a:gd name="connsiteX16272" fmla="*/ 1580591 w 12192000"/>
              <a:gd name="connsiteY16272" fmla="*/ 3360862 h 6858000"/>
              <a:gd name="connsiteX16273" fmla="*/ 1582805 w 12192000"/>
              <a:gd name="connsiteY16273" fmla="*/ 3357624 h 6858000"/>
              <a:gd name="connsiteX16274" fmla="*/ 1591664 w 12192000"/>
              <a:gd name="connsiteY16274" fmla="*/ 3360862 h 6858000"/>
              <a:gd name="connsiteX16275" fmla="*/ 1595356 w 12192000"/>
              <a:gd name="connsiteY16275" fmla="*/ 3360053 h 6858000"/>
              <a:gd name="connsiteX16276" fmla="*/ 1596094 w 12192000"/>
              <a:gd name="connsiteY16276" fmla="*/ 3355196 h 6858000"/>
              <a:gd name="connsiteX16277" fmla="*/ 1596094 w 12192000"/>
              <a:gd name="connsiteY16277" fmla="*/ 3354791 h 6858000"/>
              <a:gd name="connsiteX16278" fmla="*/ 1593879 w 12192000"/>
              <a:gd name="connsiteY16278" fmla="*/ 3349935 h 6858000"/>
              <a:gd name="connsiteX16279" fmla="*/ 1593879 w 12192000"/>
              <a:gd name="connsiteY16279" fmla="*/ 3344269 h 6858000"/>
              <a:gd name="connsiteX16280" fmla="*/ 1590188 w 12192000"/>
              <a:gd name="connsiteY16280" fmla="*/ 3342245 h 6858000"/>
              <a:gd name="connsiteX16281" fmla="*/ 1587973 w 12192000"/>
              <a:gd name="connsiteY16281" fmla="*/ 3345078 h 6858000"/>
              <a:gd name="connsiteX16282" fmla="*/ 1583544 w 12192000"/>
              <a:gd name="connsiteY16282" fmla="*/ 3345483 h 6858000"/>
              <a:gd name="connsiteX16283" fmla="*/ 1580591 w 12192000"/>
              <a:gd name="connsiteY16283" fmla="*/ 3342245 h 6858000"/>
              <a:gd name="connsiteX16284" fmla="*/ 1575423 w 12192000"/>
              <a:gd name="connsiteY16284" fmla="*/ 3339412 h 6858000"/>
              <a:gd name="connsiteX16285" fmla="*/ 1575423 w 12192000"/>
              <a:gd name="connsiteY16285" fmla="*/ 3339817 h 6858000"/>
              <a:gd name="connsiteX16286" fmla="*/ 1572470 w 12192000"/>
              <a:gd name="connsiteY16286" fmla="*/ 3342650 h 6858000"/>
              <a:gd name="connsiteX16287" fmla="*/ 1574685 w 12192000"/>
              <a:gd name="connsiteY16287" fmla="*/ 3346697 h 6858000"/>
              <a:gd name="connsiteX16288" fmla="*/ 1568041 w 12192000"/>
              <a:gd name="connsiteY16288" fmla="*/ 3355196 h 6858000"/>
              <a:gd name="connsiteX16289" fmla="*/ 1545893 w 12192000"/>
              <a:gd name="connsiteY16289" fmla="*/ 3354791 h 6858000"/>
              <a:gd name="connsiteX16290" fmla="*/ 1540726 w 12192000"/>
              <a:gd name="connsiteY16290" fmla="*/ 3350339 h 6858000"/>
              <a:gd name="connsiteX16291" fmla="*/ 1532605 w 12192000"/>
              <a:gd name="connsiteY16291" fmla="*/ 3341031 h 6858000"/>
              <a:gd name="connsiteX16292" fmla="*/ 1523746 w 12192000"/>
              <a:gd name="connsiteY16292" fmla="*/ 3341031 h 6858000"/>
              <a:gd name="connsiteX16293" fmla="*/ 1520055 w 12192000"/>
              <a:gd name="connsiteY16293" fmla="*/ 3343054 h 6858000"/>
              <a:gd name="connsiteX16294" fmla="*/ 1527437 w 12192000"/>
              <a:gd name="connsiteY16294" fmla="*/ 3346292 h 6858000"/>
              <a:gd name="connsiteX16295" fmla="*/ 1525222 w 12192000"/>
              <a:gd name="connsiteY16295" fmla="*/ 3350339 h 6858000"/>
              <a:gd name="connsiteX16296" fmla="*/ 1509719 w 12192000"/>
              <a:gd name="connsiteY16296" fmla="*/ 3342650 h 6858000"/>
              <a:gd name="connsiteX16297" fmla="*/ 1492739 w 12192000"/>
              <a:gd name="connsiteY16297" fmla="*/ 3335365 h 6858000"/>
              <a:gd name="connsiteX16298" fmla="*/ 1486834 w 12192000"/>
              <a:gd name="connsiteY16298" fmla="*/ 3335770 h 6858000"/>
              <a:gd name="connsiteX16299" fmla="*/ 1475760 w 12192000"/>
              <a:gd name="connsiteY16299" fmla="*/ 3333746 h 6858000"/>
              <a:gd name="connsiteX16300" fmla="*/ 1467639 w 12192000"/>
              <a:gd name="connsiteY16300" fmla="*/ 3326461 h 6858000"/>
              <a:gd name="connsiteX16301" fmla="*/ 1458042 w 12192000"/>
              <a:gd name="connsiteY16301" fmla="*/ 3326461 h 6858000"/>
              <a:gd name="connsiteX16302" fmla="*/ 1453613 w 12192000"/>
              <a:gd name="connsiteY16302" fmla="*/ 3325247 h 6858000"/>
              <a:gd name="connsiteX16303" fmla="*/ 1434418 w 12192000"/>
              <a:gd name="connsiteY16303" fmla="*/ 3318772 h 6858000"/>
              <a:gd name="connsiteX16304" fmla="*/ 1422606 w 12192000"/>
              <a:gd name="connsiteY16304" fmla="*/ 3320390 h 6858000"/>
              <a:gd name="connsiteX16305" fmla="*/ 1407103 w 12192000"/>
              <a:gd name="connsiteY16305" fmla="*/ 3319986 h 6858000"/>
              <a:gd name="connsiteX16306" fmla="*/ 1380527 w 12192000"/>
              <a:gd name="connsiteY16306" fmla="*/ 3310677 h 6858000"/>
              <a:gd name="connsiteX16307" fmla="*/ 1373882 w 12192000"/>
              <a:gd name="connsiteY16307" fmla="*/ 3302988 h 6858000"/>
              <a:gd name="connsiteX16308" fmla="*/ 1366500 w 12192000"/>
              <a:gd name="connsiteY16308" fmla="*/ 3302583 h 6858000"/>
              <a:gd name="connsiteX16309" fmla="*/ 1360594 w 12192000"/>
              <a:gd name="connsiteY16309" fmla="*/ 3293275 h 6858000"/>
              <a:gd name="connsiteX16310" fmla="*/ 1352473 w 12192000"/>
              <a:gd name="connsiteY16310" fmla="*/ 3283966 h 6858000"/>
              <a:gd name="connsiteX16311" fmla="*/ 1344353 w 12192000"/>
              <a:gd name="connsiteY16311" fmla="*/ 3275467 h 6858000"/>
              <a:gd name="connsiteX16312" fmla="*/ 1330326 w 12192000"/>
              <a:gd name="connsiteY16312" fmla="*/ 3265349 h 6858000"/>
              <a:gd name="connsiteX16313" fmla="*/ 1328850 w 12192000"/>
              <a:gd name="connsiteY16313" fmla="*/ 3260088 h 6858000"/>
              <a:gd name="connsiteX16314" fmla="*/ 1318514 w 12192000"/>
              <a:gd name="connsiteY16314" fmla="*/ 3257255 h 6858000"/>
              <a:gd name="connsiteX16315" fmla="*/ 1283817 w 12192000"/>
              <a:gd name="connsiteY16315" fmla="*/ 3230544 h 6858000"/>
              <a:gd name="connsiteX16316" fmla="*/ 1279387 w 12192000"/>
              <a:gd name="connsiteY16316" fmla="*/ 3225283 h 6858000"/>
              <a:gd name="connsiteX16317" fmla="*/ 1279387 w 12192000"/>
              <a:gd name="connsiteY16317" fmla="*/ 3221235 h 6858000"/>
              <a:gd name="connsiteX16318" fmla="*/ 1271266 w 12192000"/>
              <a:gd name="connsiteY16318" fmla="*/ 3211522 h 6858000"/>
              <a:gd name="connsiteX16319" fmla="*/ 1262407 w 12192000"/>
              <a:gd name="connsiteY16319" fmla="*/ 3204642 h 6858000"/>
              <a:gd name="connsiteX16320" fmla="*/ 1252810 w 12192000"/>
              <a:gd name="connsiteY16320" fmla="*/ 3202619 h 6858000"/>
              <a:gd name="connsiteX16321" fmla="*/ 1250596 w 12192000"/>
              <a:gd name="connsiteY16321" fmla="*/ 3201000 h 6858000"/>
              <a:gd name="connsiteX16322" fmla="*/ 1246905 w 12192000"/>
              <a:gd name="connsiteY16322" fmla="*/ 3201404 h 6858000"/>
              <a:gd name="connsiteX16323" fmla="*/ 1247643 w 12192000"/>
              <a:gd name="connsiteY16323" fmla="*/ 3204237 h 6858000"/>
              <a:gd name="connsiteX16324" fmla="*/ 1263884 w 12192000"/>
              <a:gd name="connsiteY16324" fmla="*/ 3210713 h 6858000"/>
              <a:gd name="connsiteX16325" fmla="*/ 1275696 w 12192000"/>
              <a:gd name="connsiteY16325" fmla="*/ 3221235 h 6858000"/>
              <a:gd name="connsiteX16326" fmla="*/ 1275696 w 12192000"/>
              <a:gd name="connsiteY16326" fmla="*/ 3224068 h 6858000"/>
              <a:gd name="connsiteX16327" fmla="*/ 1269052 w 12192000"/>
              <a:gd name="connsiteY16327" fmla="*/ 3218402 h 6858000"/>
              <a:gd name="connsiteX16328" fmla="*/ 1253548 w 12192000"/>
              <a:gd name="connsiteY16328" fmla="*/ 3209499 h 6858000"/>
              <a:gd name="connsiteX16329" fmla="*/ 1244690 w 12192000"/>
              <a:gd name="connsiteY16329" fmla="*/ 3206261 h 6858000"/>
              <a:gd name="connsiteX16330" fmla="*/ 1237307 w 12192000"/>
              <a:gd name="connsiteY16330" fmla="*/ 3206666 h 6858000"/>
              <a:gd name="connsiteX16331" fmla="*/ 1233616 w 12192000"/>
              <a:gd name="connsiteY16331" fmla="*/ 3205047 h 6858000"/>
              <a:gd name="connsiteX16332" fmla="*/ 1235831 w 12192000"/>
              <a:gd name="connsiteY16332" fmla="*/ 3203023 h 6858000"/>
              <a:gd name="connsiteX16333" fmla="*/ 1240999 w 12192000"/>
              <a:gd name="connsiteY16333" fmla="*/ 3202619 h 6858000"/>
              <a:gd name="connsiteX16334" fmla="*/ 1240999 w 12192000"/>
              <a:gd name="connsiteY16334" fmla="*/ 3198571 h 6858000"/>
              <a:gd name="connsiteX16335" fmla="*/ 1234354 w 12192000"/>
              <a:gd name="connsiteY16335" fmla="*/ 3198571 h 6858000"/>
              <a:gd name="connsiteX16336" fmla="*/ 1228448 w 12192000"/>
              <a:gd name="connsiteY16336" fmla="*/ 3201809 h 6858000"/>
              <a:gd name="connsiteX16337" fmla="*/ 1228448 w 12192000"/>
              <a:gd name="connsiteY16337" fmla="*/ 3196953 h 6858000"/>
              <a:gd name="connsiteX16338" fmla="*/ 1224757 w 12192000"/>
              <a:gd name="connsiteY16338" fmla="*/ 3195334 h 6858000"/>
              <a:gd name="connsiteX16339" fmla="*/ 1213684 w 12192000"/>
              <a:gd name="connsiteY16339" fmla="*/ 3201000 h 6858000"/>
              <a:gd name="connsiteX16340" fmla="*/ 1213684 w 12192000"/>
              <a:gd name="connsiteY16340" fmla="*/ 3205452 h 6858000"/>
              <a:gd name="connsiteX16341" fmla="*/ 1221804 w 12192000"/>
              <a:gd name="connsiteY16341" fmla="*/ 3205452 h 6858000"/>
              <a:gd name="connsiteX16342" fmla="*/ 1231401 w 12192000"/>
              <a:gd name="connsiteY16342" fmla="*/ 3206666 h 6858000"/>
              <a:gd name="connsiteX16343" fmla="*/ 1231401 w 12192000"/>
              <a:gd name="connsiteY16343" fmla="*/ 3209499 h 6858000"/>
              <a:gd name="connsiteX16344" fmla="*/ 1226233 w 12192000"/>
              <a:gd name="connsiteY16344" fmla="*/ 3208689 h 6858000"/>
              <a:gd name="connsiteX16345" fmla="*/ 1213684 w 12192000"/>
              <a:gd name="connsiteY16345" fmla="*/ 3209903 h 6858000"/>
              <a:gd name="connsiteX16346" fmla="*/ 1204086 w 12192000"/>
              <a:gd name="connsiteY16346" fmla="*/ 3211522 h 6858000"/>
              <a:gd name="connsiteX16347" fmla="*/ 1190060 w 12192000"/>
              <a:gd name="connsiteY16347" fmla="*/ 3219617 h 6858000"/>
              <a:gd name="connsiteX16348" fmla="*/ 1179724 w 12192000"/>
              <a:gd name="connsiteY16348" fmla="*/ 3220426 h 6858000"/>
              <a:gd name="connsiteX16349" fmla="*/ 1153886 w 12192000"/>
              <a:gd name="connsiteY16349" fmla="*/ 3230139 h 6858000"/>
              <a:gd name="connsiteX16350" fmla="*/ 1143550 w 12192000"/>
              <a:gd name="connsiteY16350" fmla="*/ 3230949 h 6858000"/>
              <a:gd name="connsiteX16351" fmla="*/ 1119188 w 12192000"/>
              <a:gd name="connsiteY16351" fmla="*/ 3222450 h 6858000"/>
              <a:gd name="connsiteX16352" fmla="*/ 1105900 w 12192000"/>
              <a:gd name="connsiteY16352" fmla="*/ 3215974 h 6858000"/>
              <a:gd name="connsiteX16353" fmla="*/ 1088920 w 12192000"/>
              <a:gd name="connsiteY16353" fmla="*/ 3215974 h 6858000"/>
              <a:gd name="connsiteX16354" fmla="*/ 1070464 w 12192000"/>
              <a:gd name="connsiteY16354" fmla="*/ 3209499 h 6858000"/>
              <a:gd name="connsiteX16355" fmla="*/ 1060867 w 12192000"/>
              <a:gd name="connsiteY16355" fmla="*/ 3204237 h 6858000"/>
              <a:gd name="connsiteX16356" fmla="*/ 1057176 w 12192000"/>
              <a:gd name="connsiteY16356" fmla="*/ 3205047 h 6858000"/>
              <a:gd name="connsiteX16357" fmla="*/ 1049055 w 12192000"/>
              <a:gd name="connsiteY16357" fmla="*/ 3204642 h 6858000"/>
              <a:gd name="connsiteX16358" fmla="*/ 1036505 w 12192000"/>
              <a:gd name="connsiteY16358" fmla="*/ 3198976 h 6858000"/>
              <a:gd name="connsiteX16359" fmla="*/ 1029861 w 12192000"/>
              <a:gd name="connsiteY16359" fmla="*/ 3188858 h 6858000"/>
              <a:gd name="connsiteX16360" fmla="*/ 1026908 w 12192000"/>
              <a:gd name="connsiteY16360" fmla="*/ 3186835 h 6858000"/>
              <a:gd name="connsiteX16361" fmla="*/ 1019525 w 12192000"/>
              <a:gd name="connsiteY16361" fmla="*/ 3189668 h 6858000"/>
              <a:gd name="connsiteX16362" fmla="*/ 1006237 w 12192000"/>
              <a:gd name="connsiteY16362" fmla="*/ 3184002 h 6858000"/>
              <a:gd name="connsiteX16363" fmla="*/ 992210 w 12192000"/>
              <a:gd name="connsiteY16363" fmla="*/ 3182788 h 6858000"/>
              <a:gd name="connsiteX16364" fmla="*/ 986304 w 12192000"/>
              <a:gd name="connsiteY16364" fmla="*/ 3173479 h 6858000"/>
              <a:gd name="connsiteX16365" fmla="*/ 974493 w 12192000"/>
              <a:gd name="connsiteY16365" fmla="*/ 3168218 h 6858000"/>
              <a:gd name="connsiteX16366" fmla="*/ 950131 w 12192000"/>
              <a:gd name="connsiteY16366" fmla="*/ 3164575 h 6858000"/>
              <a:gd name="connsiteX16367" fmla="*/ 927983 w 12192000"/>
              <a:gd name="connsiteY16367" fmla="*/ 3156886 h 6858000"/>
              <a:gd name="connsiteX16368" fmla="*/ 913957 w 12192000"/>
              <a:gd name="connsiteY16368" fmla="*/ 3143126 h 6858000"/>
              <a:gd name="connsiteX16369" fmla="*/ 907312 w 12192000"/>
              <a:gd name="connsiteY16369" fmla="*/ 3142316 h 6858000"/>
              <a:gd name="connsiteX16370" fmla="*/ 882950 w 12192000"/>
              <a:gd name="connsiteY16370" fmla="*/ 3120462 h 6858000"/>
              <a:gd name="connsiteX16371" fmla="*/ 878521 w 12192000"/>
              <a:gd name="connsiteY16371" fmla="*/ 3115200 h 6858000"/>
              <a:gd name="connsiteX16372" fmla="*/ 873353 w 12192000"/>
              <a:gd name="connsiteY16372" fmla="*/ 3115200 h 6858000"/>
              <a:gd name="connsiteX16373" fmla="*/ 870400 w 12192000"/>
              <a:gd name="connsiteY16373" fmla="*/ 3118843 h 6858000"/>
              <a:gd name="connsiteX16374" fmla="*/ 863018 w 12192000"/>
              <a:gd name="connsiteY16374" fmla="*/ 3118438 h 6858000"/>
              <a:gd name="connsiteX16375" fmla="*/ 843823 w 12192000"/>
              <a:gd name="connsiteY16375" fmla="*/ 3111558 h 6858000"/>
              <a:gd name="connsiteX16376" fmla="*/ 837179 w 12192000"/>
              <a:gd name="connsiteY16376" fmla="*/ 3111153 h 6858000"/>
              <a:gd name="connsiteX16377" fmla="*/ 827582 w 12192000"/>
              <a:gd name="connsiteY16377" fmla="*/ 3107106 h 6858000"/>
              <a:gd name="connsiteX16378" fmla="*/ 823153 w 12192000"/>
              <a:gd name="connsiteY16378" fmla="*/ 3108725 h 6858000"/>
              <a:gd name="connsiteX16379" fmla="*/ 813555 w 12192000"/>
              <a:gd name="connsiteY16379" fmla="*/ 3105082 h 6858000"/>
              <a:gd name="connsiteX16380" fmla="*/ 806173 w 12192000"/>
              <a:gd name="connsiteY16380" fmla="*/ 3094964 h 6858000"/>
              <a:gd name="connsiteX16381" fmla="*/ 797314 w 12192000"/>
              <a:gd name="connsiteY16381" fmla="*/ 3082418 h 6858000"/>
              <a:gd name="connsiteX16382" fmla="*/ 785502 w 12192000"/>
              <a:gd name="connsiteY16382" fmla="*/ 3071491 h 6858000"/>
              <a:gd name="connsiteX16383" fmla="*/ 772952 w 12192000"/>
              <a:gd name="connsiteY16383" fmla="*/ 3067444 h 6858000"/>
              <a:gd name="connsiteX16384" fmla="*/ 772952 w 12192000"/>
              <a:gd name="connsiteY16384" fmla="*/ 3063397 h 6858000"/>
              <a:gd name="connsiteX16385" fmla="*/ 777381 w 12192000"/>
              <a:gd name="connsiteY16385" fmla="*/ 3057731 h 6858000"/>
              <a:gd name="connsiteX16386" fmla="*/ 771476 w 12192000"/>
              <a:gd name="connsiteY16386" fmla="*/ 3056517 h 6858000"/>
              <a:gd name="connsiteX16387" fmla="*/ 760402 w 12192000"/>
              <a:gd name="connsiteY16387" fmla="*/ 3058540 h 6858000"/>
              <a:gd name="connsiteX16388" fmla="*/ 744899 w 12192000"/>
              <a:gd name="connsiteY16388" fmla="*/ 3054898 h 6858000"/>
              <a:gd name="connsiteX16389" fmla="*/ 741946 w 12192000"/>
              <a:gd name="connsiteY16389" fmla="*/ 3049636 h 6858000"/>
              <a:gd name="connsiteX16390" fmla="*/ 734563 w 12192000"/>
              <a:gd name="connsiteY16390" fmla="*/ 3049636 h 6858000"/>
              <a:gd name="connsiteX16391" fmla="*/ 730134 w 12192000"/>
              <a:gd name="connsiteY16391" fmla="*/ 3045994 h 6858000"/>
              <a:gd name="connsiteX16392" fmla="*/ 726443 w 12192000"/>
              <a:gd name="connsiteY16392" fmla="*/ 3035067 h 6858000"/>
              <a:gd name="connsiteX16393" fmla="*/ 716845 w 12192000"/>
              <a:gd name="connsiteY16393" fmla="*/ 3023735 h 6858000"/>
              <a:gd name="connsiteX16394" fmla="*/ 716845 w 12192000"/>
              <a:gd name="connsiteY16394" fmla="*/ 3016855 h 6858000"/>
              <a:gd name="connsiteX16395" fmla="*/ 710201 w 12192000"/>
              <a:gd name="connsiteY16395" fmla="*/ 3011189 h 6858000"/>
              <a:gd name="connsiteX16396" fmla="*/ 703557 w 12192000"/>
              <a:gd name="connsiteY16396" fmla="*/ 2995000 h 6858000"/>
              <a:gd name="connsiteX16397" fmla="*/ 703557 w 12192000"/>
              <a:gd name="connsiteY16397" fmla="*/ 2990548 h 6858000"/>
              <a:gd name="connsiteX16398" fmla="*/ 709463 w 12192000"/>
              <a:gd name="connsiteY16398" fmla="*/ 2987310 h 6858000"/>
              <a:gd name="connsiteX16399" fmla="*/ 721275 w 12192000"/>
              <a:gd name="connsiteY16399" fmla="*/ 2987310 h 6858000"/>
              <a:gd name="connsiteX16400" fmla="*/ 725704 w 12192000"/>
              <a:gd name="connsiteY16400" fmla="*/ 2982859 h 6858000"/>
              <a:gd name="connsiteX16401" fmla="*/ 719798 w 12192000"/>
              <a:gd name="connsiteY16401" fmla="*/ 2978002 h 6858000"/>
              <a:gd name="connsiteX16402" fmla="*/ 714630 w 12192000"/>
              <a:gd name="connsiteY16402" fmla="*/ 2977193 h 6858000"/>
              <a:gd name="connsiteX16403" fmla="*/ 716107 w 12192000"/>
              <a:gd name="connsiteY16403" fmla="*/ 2971931 h 6858000"/>
              <a:gd name="connsiteX16404" fmla="*/ 727919 w 12192000"/>
              <a:gd name="connsiteY16404" fmla="*/ 2962623 h 6858000"/>
              <a:gd name="connsiteX16405" fmla="*/ 733087 w 12192000"/>
              <a:gd name="connsiteY16405" fmla="*/ 2954529 h 6858000"/>
              <a:gd name="connsiteX16406" fmla="*/ 732348 w 12192000"/>
              <a:gd name="connsiteY16406" fmla="*/ 2944006 h 6858000"/>
              <a:gd name="connsiteX16407" fmla="*/ 722013 w 12192000"/>
              <a:gd name="connsiteY16407" fmla="*/ 2918914 h 6858000"/>
              <a:gd name="connsiteX16408" fmla="*/ 716107 w 12192000"/>
              <a:gd name="connsiteY16408" fmla="*/ 2905963 h 6858000"/>
              <a:gd name="connsiteX16409" fmla="*/ 712416 w 12192000"/>
              <a:gd name="connsiteY16409" fmla="*/ 2899487 h 6858000"/>
              <a:gd name="connsiteX16410" fmla="*/ 716107 w 12192000"/>
              <a:gd name="connsiteY16410" fmla="*/ 2890988 h 6858000"/>
              <a:gd name="connsiteX16411" fmla="*/ 714630 w 12192000"/>
              <a:gd name="connsiteY16411" fmla="*/ 2882085 h 6858000"/>
              <a:gd name="connsiteX16412" fmla="*/ 696174 w 12192000"/>
              <a:gd name="connsiteY16412" fmla="*/ 2860635 h 6858000"/>
              <a:gd name="connsiteX16413" fmla="*/ 695436 w 12192000"/>
              <a:gd name="connsiteY16413" fmla="*/ 2851326 h 6858000"/>
              <a:gd name="connsiteX16414" fmla="*/ 679933 w 12192000"/>
              <a:gd name="connsiteY16414" fmla="*/ 2836352 h 6858000"/>
              <a:gd name="connsiteX16415" fmla="*/ 668859 w 12192000"/>
              <a:gd name="connsiteY16415" fmla="*/ 2817330 h 6858000"/>
              <a:gd name="connsiteX16416" fmla="*/ 653356 w 12192000"/>
              <a:gd name="connsiteY16416" fmla="*/ 2799118 h 6858000"/>
              <a:gd name="connsiteX16417" fmla="*/ 640068 w 12192000"/>
              <a:gd name="connsiteY16417" fmla="*/ 2788596 h 6858000"/>
              <a:gd name="connsiteX16418" fmla="*/ 635638 w 12192000"/>
              <a:gd name="connsiteY16418" fmla="*/ 2785763 h 6858000"/>
              <a:gd name="connsiteX16419" fmla="*/ 634900 w 12192000"/>
              <a:gd name="connsiteY16419" fmla="*/ 2780097 h 6858000"/>
              <a:gd name="connsiteX16420" fmla="*/ 620135 w 12192000"/>
              <a:gd name="connsiteY16420" fmla="*/ 2774431 h 6858000"/>
              <a:gd name="connsiteX16421" fmla="*/ 612015 w 12192000"/>
              <a:gd name="connsiteY16421" fmla="*/ 2769979 h 6858000"/>
              <a:gd name="connsiteX16422" fmla="*/ 611277 w 12192000"/>
              <a:gd name="connsiteY16422" fmla="*/ 2766741 h 6858000"/>
              <a:gd name="connsiteX16423" fmla="*/ 617182 w 12192000"/>
              <a:gd name="connsiteY16423" fmla="*/ 2764313 h 6858000"/>
              <a:gd name="connsiteX16424" fmla="*/ 620874 w 12192000"/>
              <a:gd name="connsiteY16424" fmla="*/ 2756218 h 6858000"/>
              <a:gd name="connsiteX16425" fmla="*/ 617182 w 12192000"/>
              <a:gd name="connsiteY16425" fmla="*/ 2750957 h 6858000"/>
              <a:gd name="connsiteX16426" fmla="*/ 613491 w 12192000"/>
              <a:gd name="connsiteY16426" fmla="*/ 2742053 h 6858000"/>
              <a:gd name="connsiteX16427" fmla="*/ 611277 w 12192000"/>
              <a:gd name="connsiteY16427" fmla="*/ 2736792 h 6858000"/>
              <a:gd name="connsiteX16428" fmla="*/ 605371 w 12192000"/>
              <a:gd name="connsiteY16428" fmla="*/ 2736792 h 6858000"/>
              <a:gd name="connsiteX16429" fmla="*/ 593559 w 12192000"/>
              <a:gd name="connsiteY16429" fmla="*/ 2734364 h 6858000"/>
              <a:gd name="connsiteX16430" fmla="*/ 573626 w 12192000"/>
              <a:gd name="connsiteY16430" fmla="*/ 2719794 h 6858000"/>
              <a:gd name="connsiteX16431" fmla="*/ 567720 w 12192000"/>
              <a:gd name="connsiteY16431" fmla="*/ 2715342 h 6858000"/>
              <a:gd name="connsiteX16432" fmla="*/ 558861 w 12192000"/>
              <a:gd name="connsiteY16432" fmla="*/ 2714533 h 6858000"/>
              <a:gd name="connsiteX16433" fmla="*/ 550741 w 12192000"/>
              <a:gd name="connsiteY16433" fmla="*/ 2709272 h 6858000"/>
              <a:gd name="connsiteX16434" fmla="*/ 549264 w 12192000"/>
              <a:gd name="connsiteY16434" fmla="*/ 2699963 h 6858000"/>
              <a:gd name="connsiteX16435" fmla="*/ 554432 w 12192000"/>
              <a:gd name="connsiteY16435" fmla="*/ 2687012 h 6858000"/>
              <a:gd name="connsiteX16436" fmla="*/ 563291 w 12192000"/>
              <a:gd name="connsiteY16436" fmla="*/ 2678513 h 6858000"/>
              <a:gd name="connsiteX16437" fmla="*/ 569197 w 12192000"/>
              <a:gd name="connsiteY16437" fmla="*/ 2676490 h 6858000"/>
              <a:gd name="connsiteX16438" fmla="*/ 574364 w 12192000"/>
              <a:gd name="connsiteY16438" fmla="*/ 2681346 h 6858000"/>
              <a:gd name="connsiteX16439" fmla="*/ 578794 w 12192000"/>
              <a:gd name="connsiteY16439" fmla="*/ 2677299 h 6858000"/>
              <a:gd name="connsiteX16440" fmla="*/ 577317 w 12192000"/>
              <a:gd name="connsiteY16440" fmla="*/ 2671228 h 6858000"/>
              <a:gd name="connsiteX16441" fmla="*/ 574364 w 12192000"/>
              <a:gd name="connsiteY16441" fmla="*/ 2668395 h 6858000"/>
              <a:gd name="connsiteX16442" fmla="*/ 571411 w 12192000"/>
              <a:gd name="connsiteY16442" fmla="*/ 2671228 h 6858000"/>
              <a:gd name="connsiteX16443" fmla="*/ 564767 w 12192000"/>
              <a:gd name="connsiteY16443" fmla="*/ 2667991 h 6858000"/>
              <a:gd name="connsiteX16444" fmla="*/ 563291 w 12192000"/>
              <a:gd name="connsiteY16444" fmla="*/ 2661111 h 6858000"/>
              <a:gd name="connsiteX16445" fmla="*/ 554432 w 12192000"/>
              <a:gd name="connsiteY16445" fmla="*/ 2650993 h 6858000"/>
              <a:gd name="connsiteX16446" fmla="*/ 546311 w 12192000"/>
              <a:gd name="connsiteY16446" fmla="*/ 2652207 h 6858000"/>
              <a:gd name="connsiteX16447" fmla="*/ 538190 w 12192000"/>
              <a:gd name="connsiteY16447" fmla="*/ 2650183 h 6858000"/>
              <a:gd name="connsiteX16448" fmla="*/ 533761 w 12192000"/>
              <a:gd name="connsiteY16448" fmla="*/ 2642494 h 6858000"/>
              <a:gd name="connsiteX16449" fmla="*/ 535976 w 12192000"/>
              <a:gd name="connsiteY16449" fmla="*/ 2633995 h 6858000"/>
              <a:gd name="connsiteX16450" fmla="*/ 529331 w 12192000"/>
              <a:gd name="connsiteY16450" fmla="*/ 2632376 h 6858000"/>
              <a:gd name="connsiteX16451" fmla="*/ 523426 w 12192000"/>
              <a:gd name="connsiteY16451" fmla="*/ 2632780 h 6858000"/>
              <a:gd name="connsiteX16452" fmla="*/ 506446 w 12192000"/>
              <a:gd name="connsiteY16452" fmla="*/ 2618615 h 6858000"/>
              <a:gd name="connsiteX16453" fmla="*/ 504231 w 12192000"/>
              <a:gd name="connsiteY16453" fmla="*/ 2606069 h 6858000"/>
              <a:gd name="connsiteX16454" fmla="*/ 508661 w 12192000"/>
              <a:gd name="connsiteY16454" fmla="*/ 2600403 h 6858000"/>
              <a:gd name="connsiteX16455" fmla="*/ 508661 w 12192000"/>
              <a:gd name="connsiteY16455" fmla="*/ 2589881 h 6858000"/>
              <a:gd name="connsiteX16456" fmla="*/ 503493 w 12192000"/>
              <a:gd name="connsiteY16456" fmla="*/ 2585834 h 6858000"/>
              <a:gd name="connsiteX16457" fmla="*/ 496849 w 12192000"/>
              <a:gd name="connsiteY16457" fmla="*/ 2588262 h 6858000"/>
              <a:gd name="connsiteX16458" fmla="*/ 493157 w 12192000"/>
              <a:gd name="connsiteY16458" fmla="*/ 2585834 h 6858000"/>
              <a:gd name="connsiteX16459" fmla="*/ 486513 w 12192000"/>
              <a:gd name="connsiteY16459" fmla="*/ 2585429 h 6858000"/>
              <a:gd name="connsiteX16460" fmla="*/ 484298 w 12192000"/>
              <a:gd name="connsiteY16460" fmla="*/ 2581382 h 6858000"/>
              <a:gd name="connsiteX16461" fmla="*/ 478393 w 12192000"/>
              <a:gd name="connsiteY16461" fmla="*/ 2576120 h 6858000"/>
              <a:gd name="connsiteX16462" fmla="*/ 475440 w 12192000"/>
              <a:gd name="connsiteY16462" fmla="*/ 2568431 h 6858000"/>
              <a:gd name="connsiteX16463" fmla="*/ 469534 w 12192000"/>
              <a:gd name="connsiteY16463" fmla="*/ 2557504 h 6858000"/>
              <a:gd name="connsiteX16464" fmla="*/ 463628 w 12192000"/>
              <a:gd name="connsiteY16464" fmla="*/ 2555885 h 6858000"/>
              <a:gd name="connsiteX16465" fmla="*/ 459198 w 12192000"/>
              <a:gd name="connsiteY16465" fmla="*/ 2551838 h 6858000"/>
              <a:gd name="connsiteX16466" fmla="*/ 458460 w 12192000"/>
              <a:gd name="connsiteY16466" fmla="*/ 2541315 h 6858000"/>
              <a:gd name="connsiteX16467" fmla="*/ 455507 w 12192000"/>
              <a:gd name="connsiteY16467" fmla="*/ 2534030 h 6858000"/>
              <a:gd name="connsiteX16468" fmla="*/ 448863 w 12192000"/>
              <a:gd name="connsiteY16468" fmla="*/ 2531197 h 6858000"/>
              <a:gd name="connsiteX16469" fmla="*/ 442957 w 12192000"/>
              <a:gd name="connsiteY16469" fmla="*/ 2516223 h 6858000"/>
              <a:gd name="connsiteX16470" fmla="*/ 439266 w 12192000"/>
              <a:gd name="connsiteY16470" fmla="*/ 2511366 h 6858000"/>
              <a:gd name="connsiteX16471" fmla="*/ 435575 w 12192000"/>
              <a:gd name="connsiteY16471" fmla="*/ 2511366 h 6858000"/>
              <a:gd name="connsiteX16472" fmla="*/ 432621 w 12192000"/>
              <a:gd name="connsiteY16472" fmla="*/ 2504891 h 6858000"/>
              <a:gd name="connsiteX16473" fmla="*/ 435575 w 12192000"/>
              <a:gd name="connsiteY16473" fmla="*/ 2500844 h 6858000"/>
              <a:gd name="connsiteX16474" fmla="*/ 436313 w 12192000"/>
              <a:gd name="connsiteY16474" fmla="*/ 2495987 h 6858000"/>
              <a:gd name="connsiteX16475" fmla="*/ 423762 w 12192000"/>
              <a:gd name="connsiteY16475" fmla="*/ 2480203 h 6858000"/>
              <a:gd name="connsiteX16476" fmla="*/ 420071 w 12192000"/>
              <a:gd name="connsiteY16476" fmla="*/ 2472109 h 6858000"/>
              <a:gd name="connsiteX16477" fmla="*/ 422286 w 12192000"/>
              <a:gd name="connsiteY16477" fmla="*/ 2466443 h 6858000"/>
              <a:gd name="connsiteX16478" fmla="*/ 420810 w 12192000"/>
              <a:gd name="connsiteY16478" fmla="*/ 2455516 h 6858000"/>
              <a:gd name="connsiteX16479" fmla="*/ 416380 w 12192000"/>
              <a:gd name="connsiteY16479" fmla="*/ 2448231 h 6858000"/>
              <a:gd name="connsiteX16480" fmla="*/ 414165 w 12192000"/>
              <a:gd name="connsiteY16480" fmla="*/ 2432042 h 6858000"/>
              <a:gd name="connsiteX16481" fmla="*/ 408998 w 12192000"/>
              <a:gd name="connsiteY16481" fmla="*/ 2421115 h 6858000"/>
              <a:gd name="connsiteX16482" fmla="*/ 408259 w 12192000"/>
              <a:gd name="connsiteY16482" fmla="*/ 2413425 h 6858000"/>
              <a:gd name="connsiteX16483" fmla="*/ 414904 w 12192000"/>
              <a:gd name="connsiteY16483" fmla="*/ 2406140 h 6858000"/>
              <a:gd name="connsiteX16484" fmla="*/ 414904 w 12192000"/>
              <a:gd name="connsiteY16484" fmla="*/ 2401284 h 6858000"/>
              <a:gd name="connsiteX16485" fmla="*/ 404568 w 12192000"/>
              <a:gd name="connsiteY16485" fmla="*/ 2396022 h 6858000"/>
              <a:gd name="connsiteX16486" fmla="*/ 394971 w 12192000"/>
              <a:gd name="connsiteY16486" fmla="*/ 2395618 h 6858000"/>
              <a:gd name="connsiteX16487" fmla="*/ 392018 w 12192000"/>
              <a:gd name="connsiteY16487" fmla="*/ 2390356 h 6858000"/>
              <a:gd name="connsiteX16488" fmla="*/ 383897 w 12192000"/>
              <a:gd name="connsiteY16488" fmla="*/ 2383072 h 6858000"/>
              <a:gd name="connsiteX16489" fmla="*/ 379468 w 12192000"/>
              <a:gd name="connsiteY16489" fmla="*/ 2386714 h 6858000"/>
              <a:gd name="connsiteX16490" fmla="*/ 371347 w 12192000"/>
              <a:gd name="connsiteY16490" fmla="*/ 2387928 h 6858000"/>
              <a:gd name="connsiteX16491" fmla="*/ 365441 w 12192000"/>
              <a:gd name="connsiteY16491" fmla="*/ 2383072 h 6858000"/>
              <a:gd name="connsiteX16492" fmla="*/ 356582 w 12192000"/>
              <a:gd name="connsiteY16492" fmla="*/ 2370121 h 6858000"/>
              <a:gd name="connsiteX16493" fmla="*/ 343294 w 12192000"/>
              <a:gd name="connsiteY16493" fmla="*/ 2364455 h 6858000"/>
              <a:gd name="connsiteX16494" fmla="*/ 336650 w 12192000"/>
              <a:gd name="connsiteY16494" fmla="*/ 2353932 h 6858000"/>
              <a:gd name="connsiteX16495" fmla="*/ 340341 w 12192000"/>
              <a:gd name="connsiteY16495" fmla="*/ 2364455 h 6858000"/>
              <a:gd name="connsiteX16496" fmla="*/ 341817 w 12192000"/>
              <a:gd name="connsiteY16496" fmla="*/ 2373358 h 6858000"/>
              <a:gd name="connsiteX16497" fmla="*/ 337388 w 12192000"/>
              <a:gd name="connsiteY16497" fmla="*/ 2389142 h 6858000"/>
              <a:gd name="connsiteX16498" fmla="*/ 332958 w 12192000"/>
              <a:gd name="connsiteY16498" fmla="*/ 2399260 h 6858000"/>
              <a:gd name="connsiteX16499" fmla="*/ 335911 w 12192000"/>
              <a:gd name="connsiteY16499" fmla="*/ 2419091 h 6858000"/>
              <a:gd name="connsiteX16500" fmla="*/ 337388 w 12192000"/>
              <a:gd name="connsiteY16500" fmla="*/ 2451064 h 6858000"/>
              <a:gd name="connsiteX16501" fmla="*/ 332958 w 12192000"/>
              <a:gd name="connsiteY16501" fmla="*/ 2458753 h 6858000"/>
              <a:gd name="connsiteX16502" fmla="*/ 338126 w 12192000"/>
              <a:gd name="connsiteY16502" fmla="*/ 2464015 h 6858000"/>
              <a:gd name="connsiteX16503" fmla="*/ 344770 w 12192000"/>
              <a:gd name="connsiteY16503" fmla="*/ 2477370 h 6858000"/>
              <a:gd name="connsiteX16504" fmla="*/ 344770 w 12192000"/>
              <a:gd name="connsiteY16504" fmla="*/ 2486274 h 6858000"/>
              <a:gd name="connsiteX16505" fmla="*/ 349938 w 12192000"/>
              <a:gd name="connsiteY16505" fmla="*/ 2486679 h 6858000"/>
              <a:gd name="connsiteX16506" fmla="*/ 354368 w 12192000"/>
              <a:gd name="connsiteY16506" fmla="*/ 2493154 h 6858000"/>
              <a:gd name="connsiteX16507" fmla="*/ 368394 w 12192000"/>
              <a:gd name="connsiteY16507" fmla="*/ 2501653 h 6858000"/>
              <a:gd name="connsiteX16508" fmla="*/ 371347 w 12192000"/>
              <a:gd name="connsiteY16508" fmla="*/ 2513794 h 6858000"/>
              <a:gd name="connsiteX16509" fmla="*/ 369132 w 12192000"/>
              <a:gd name="connsiteY16509" fmla="*/ 2519865 h 6858000"/>
              <a:gd name="connsiteX16510" fmla="*/ 372085 w 12192000"/>
              <a:gd name="connsiteY16510" fmla="*/ 2528364 h 6858000"/>
              <a:gd name="connsiteX16511" fmla="*/ 380206 w 12192000"/>
              <a:gd name="connsiteY16511" fmla="*/ 2532007 h 6858000"/>
              <a:gd name="connsiteX16512" fmla="*/ 386850 w 12192000"/>
              <a:gd name="connsiteY16512" fmla="*/ 2538077 h 6858000"/>
              <a:gd name="connsiteX16513" fmla="*/ 387589 w 12192000"/>
              <a:gd name="connsiteY16513" fmla="*/ 2548195 h 6858000"/>
              <a:gd name="connsiteX16514" fmla="*/ 391280 w 12192000"/>
              <a:gd name="connsiteY16514" fmla="*/ 2551838 h 6858000"/>
              <a:gd name="connsiteX16515" fmla="*/ 397924 w 12192000"/>
              <a:gd name="connsiteY16515" fmla="*/ 2553456 h 6858000"/>
              <a:gd name="connsiteX16516" fmla="*/ 406045 w 12192000"/>
              <a:gd name="connsiteY16516" fmla="*/ 2565193 h 6858000"/>
              <a:gd name="connsiteX16517" fmla="*/ 405306 w 12192000"/>
              <a:gd name="connsiteY16517" fmla="*/ 2574906 h 6858000"/>
              <a:gd name="connsiteX16518" fmla="*/ 405306 w 12192000"/>
              <a:gd name="connsiteY16518" fmla="*/ 2585834 h 6858000"/>
              <a:gd name="connsiteX16519" fmla="*/ 414904 w 12192000"/>
              <a:gd name="connsiteY16519" fmla="*/ 2593928 h 6858000"/>
              <a:gd name="connsiteX16520" fmla="*/ 418595 w 12192000"/>
              <a:gd name="connsiteY16520" fmla="*/ 2595142 h 6858000"/>
              <a:gd name="connsiteX16521" fmla="*/ 426716 w 12192000"/>
              <a:gd name="connsiteY16521" fmla="*/ 2607283 h 6858000"/>
              <a:gd name="connsiteX16522" fmla="*/ 429669 w 12192000"/>
              <a:gd name="connsiteY16522" fmla="*/ 2625900 h 6858000"/>
              <a:gd name="connsiteX16523" fmla="*/ 434098 w 12192000"/>
              <a:gd name="connsiteY16523" fmla="*/ 2626305 h 6858000"/>
              <a:gd name="connsiteX16524" fmla="*/ 437051 w 12192000"/>
              <a:gd name="connsiteY16524" fmla="*/ 2630757 h 6858000"/>
              <a:gd name="connsiteX16525" fmla="*/ 434098 w 12192000"/>
              <a:gd name="connsiteY16525" fmla="*/ 2637637 h 6858000"/>
              <a:gd name="connsiteX16526" fmla="*/ 434836 w 12192000"/>
              <a:gd name="connsiteY16526" fmla="*/ 2643303 h 6858000"/>
              <a:gd name="connsiteX16527" fmla="*/ 443695 w 12192000"/>
              <a:gd name="connsiteY16527" fmla="*/ 2656254 h 6858000"/>
              <a:gd name="connsiteX16528" fmla="*/ 447386 w 12192000"/>
              <a:gd name="connsiteY16528" fmla="*/ 2653016 h 6858000"/>
              <a:gd name="connsiteX16529" fmla="*/ 446648 w 12192000"/>
              <a:gd name="connsiteY16529" fmla="*/ 2647755 h 6858000"/>
              <a:gd name="connsiteX16530" fmla="*/ 447386 w 12192000"/>
              <a:gd name="connsiteY16530" fmla="*/ 2644112 h 6858000"/>
              <a:gd name="connsiteX16531" fmla="*/ 451077 w 12192000"/>
              <a:gd name="connsiteY16531" fmla="*/ 2644922 h 6858000"/>
              <a:gd name="connsiteX16532" fmla="*/ 453292 w 12192000"/>
              <a:gd name="connsiteY16532" fmla="*/ 2650993 h 6858000"/>
              <a:gd name="connsiteX16533" fmla="*/ 459936 w 12192000"/>
              <a:gd name="connsiteY16533" fmla="*/ 2660301 h 6858000"/>
              <a:gd name="connsiteX16534" fmla="*/ 462890 w 12192000"/>
              <a:gd name="connsiteY16534" fmla="*/ 2677704 h 6858000"/>
              <a:gd name="connsiteX16535" fmla="*/ 460675 w 12192000"/>
              <a:gd name="connsiteY16535" fmla="*/ 2684179 h 6858000"/>
              <a:gd name="connsiteX16536" fmla="*/ 461413 w 12192000"/>
              <a:gd name="connsiteY16536" fmla="*/ 2695916 h 6858000"/>
              <a:gd name="connsiteX16537" fmla="*/ 464366 w 12192000"/>
              <a:gd name="connsiteY16537" fmla="*/ 2699963 h 6858000"/>
              <a:gd name="connsiteX16538" fmla="*/ 464366 w 12192000"/>
              <a:gd name="connsiteY16538" fmla="*/ 2708867 h 6858000"/>
              <a:gd name="connsiteX16539" fmla="*/ 470272 w 12192000"/>
              <a:gd name="connsiteY16539" fmla="*/ 2714938 h 6858000"/>
              <a:gd name="connsiteX16540" fmla="*/ 469534 w 12192000"/>
              <a:gd name="connsiteY16540" fmla="*/ 2721413 h 6858000"/>
              <a:gd name="connsiteX16541" fmla="*/ 474701 w 12192000"/>
              <a:gd name="connsiteY16541" fmla="*/ 2726674 h 6858000"/>
              <a:gd name="connsiteX16542" fmla="*/ 474701 w 12192000"/>
              <a:gd name="connsiteY16542" fmla="*/ 2732340 h 6858000"/>
              <a:gd name="connsiteX16543" fmla="*/ 472487 w 12192000"/>
              <a:gd name="connsiteY16543" fmla="*/ 2738816 h 6858000"/>
              <a:gd name="connsiteX16544" fmla="*/ 479869 w 12192000"/>
              <a:gd name="connsiteY16544" fmla="*/ 2748124 h 6858000"/>
              <a:gd name="connsiteX16545" fmla="*/ 480607 w 12192000"/>
              <a:gd name="connsiteY16545" fmla="*/ 2757837 h 6858000"/>
              <a:gd name="connsiteX16546" fmla="*/ 475440 w 12192000"/>
              <a:gd name="connsiteY16546" fmla="*/ 2767550 h 6858000"/>
              <a:gd name="connsiteX16547" fmla="*/ 476916 w 12192000"/>
              <a:gd name="connsiteY16547" fmla="*/ 2772812 h 6858000"/>
              <a:gd name="connsiteX16548" fmla="*/ 485037 w 12192000"/>
              <a:gd name="connsiteY16548" fmla="*/ 2782525 h 6858000"/>
              <a:gd name="connsiteX16549" fmla="*/ 492419 w 12192000"/>
              <a:gd name="connsiteY16549" fmla="*/ 2788191 h 6858000"/>
              <a:gd name="connsiteX16550" fmla="*/ 493896 w 12192000"/>
              <a:gd name="connsiteY16550" fmla="*/ 2793452 h 6858000"/>
              <a:gd name="connsiteX16551" fmla="*/ 498325 w 12192000"/>
              <a:gd name="connsiteY16551" fmla="*/ 2791833 h 6858000"/>
              <a:gd name="connsiteX16552" fmla="*/ 498325 w 12192000"/>
              <a:gd name="connsiteY16552" fmla="*/ 2785763 h 6858000"/>
              <a:gd name="connsiteX16553" fmla="*/ 501278 w 12192000"/>
              <a:gd name="connsiteY16553" fmla="*/ 2783334 h 6858000"/>
              <a:gd name="connsiteX16554" fmla="*/ 505708 w 12192000"/>
              <a:gd name="connsiteY16554" fmla="*/ 2785763 h 6858000"/>
              <a:gd name="connsiteX16555" fmla="*/ 510875 w 12192000"/>
              <a:gd name="connsiteY16555" fmla="*/ 2791833 h 6858000"/>
              <a:gd name="connsiteX16556" fmla="*/ 513828 w 12192000"/>
              <a:gd name="connsiteY16556" fmla="*/ 2797904 h 6858000"/>
              <a:gd name="connsiteX16557" fmla="*/ 521211 w 12192000"/>
              <a:gd name="connsiteY16557" fmla="*/ 2801951 h 6858000"/>
              <a:gd name="connsiteX16558" fmla="*/ 524164 w 12192000"/>
              <a:gd name="connsiteY16558" fmla="*/ 2810450 h 6858000"/>
              <a:gd name="connsiteX16559" fmla="*/ 529331 w 12192000"/>
              <a:gd name="connsiteY16559" fmla="*/ 2814497 h 6858000"/>
              <a:gd name="connsiteX16560" fmla="*/ 531546 w 12192000"/>
              <a:gd name="connsiteY16560" fmla="*/ 2822996 h 6858000"/>
              <a:gd name="connsiteX16561" fmla="*/ 538190 w 12192000"/>
              <a:gd name="connsiteY16561" fmla="*/ 2826639 h 6858000"/>
              <a:gd name="connsiteX16562" fmla="*/ 537452 w 12192000"/>
              <a:gd name="connsiteY16562" fmla="*/ 2838375 h 6858000"/>
              <a:gd name="connsiteX16563" fmla="*/ 528593 w 12192000"/>
              <a:gd name="connsiteY16563" fmla="*/ 2850922 h 6858000"/>
              <a:gd name="connsiteX16564" fmla="*/ 513090 w 12192000"/>
              <a:gd name="connsiteY16564" fmla="*/ 2856992 h 6858000"/>
              <a:gd name="connsiteX16565" fmla="*/ 507184 w 12192000"/>
              <a:gd name="connsiteY16565" fmla="*/ 2855373 h 6858000"/>
              <a:gd name="connsiteX16566" fmla="*/ 502755 w 12192000"/>
              <a:gd name="connsiteY16566" fmla="*/ 2845660 h 6858000"/>
              <a:gd name="connsiteX16567" fmla="*/ 502016 w 12192000"/>
              <a:gd name="connsiteY16567" fmla="*/ 2838780 h 6858000"/>
              <a:gd name="connsiteX16568" fmla="*/ 496110 w 12192000"/>
              <a:gd name="connsiteY16568" fmla="*/ 2834328 h 6858000"/>
              <a:gd name="connsiteX16569" fmla="*/ 495372 w 12192000"/>
              <a:gd name="connsiteY16569" fmla="*/ 2822187 h 6858000"/>
              <a:gd name="connsiteX16570" fmla="*/ 490943 w 12192000"/>
              <a:gd name="connsiteY16570" fmla="*/ 2816116 h 6858000"/>
              <a:gd name="connsiteX16571" fmla="*/ 479869 w 12192000"/>
              <a:gd name="connsiteY16571" fmla="*/ 2815307 h 6858000"/>
              <a:gd name="connsiteX16572" fmla="*/ 472487 w 12192000"/>
              <a:gd name="connsiteY16572" fmla="*/ 2807212 h 6858000"/>
              <a:gd name="connsiteX16573" fmla="*/ 468795 w 12192000"/>
              <a:gd name="connsiteY16573" fmla="*/ 2800737 h 6858000"/>
              <a:gd name="connsiteX16574" fmla="*/ 461413 w 12192000"/>
              <a:gd name="connsiteY16574" fmla="*/ 2797904 h 6858000"/>
              <a:gd name="connsiteX16575" fmla="*/ 440004 w 12192000"/>
              <a:gd name="connsiteY16575" fmla="*/ 2776454 h 6858000"/>
              <a:gd name="connsiteX16576" fmla="*/ 435575 w 12192000"/>
              <a:gd name="connsiteY16576" fmla="*/ 2767550 h 6858000"/>
              <a:gd name="connsiteX16577" fmla="*/ 425977 w 12192000"/>
              <a:gd name="connsiteY16577" fmla="*/ 2765527 h 6858000"/>
              <a:gd name="connsiteX16578" fmla="*/ 423762 w 12192000"/>
              <a:gd name="connsiteY16578" fmla="*/ 2759456 h 6858000"/>
              <a:gd name="connsiteX16579" fmla="*/ 419333 w 12192000"/>
              <a:gd name="connsiteY16579" fmla="*/ 2760266 h 6858000"/>
              <a:gd name="connsiteX16580" fmla="*/ 409736 w 12192000"/>
              <a:gd name="connsiteY16580" fmla="*/ 2752981 h 6858000"/>
              <a:gd name="connsiteX16581" fmla="*/ 408259 w 12192000"/>
              <a:gd name="connsiteY16581" fmla="*/ 2745696 h 6858000"/>
              <a:gd name="connsiteX16582" fmla="*/ 416380 w 12192000"/>
              <a:gd name="connsiteY16582" fmla="*/ 2732745 h 6858000"/>
              <a:gd name="connsiteX16583" fmla="*/ 419333 w 12192000"/>
              <a:gd name="connsiteY16583" fmla="*/ 2718175 h 6858000"/>
              <a:gd name="connsiteX16584" fmla="*/ 417857 w 12192000"/>
              <a:gd name="connsiteY16584" fmla="*/ 2699154 h 6858000"/>
              <a:gd name="connsiteX16585" fmla="*/ 411951 w 12192000"/>
              <a:gd name="connsiteY16585" fmla="*/ 2681346 h 6858000"/>
              <a:gd name="connsiteX16586" fmla="*/ 406783 w 12192000"/>
              <a:gd name="connsiteY16586" fmla="*/ 2674466 h 6858000"/>
              <a:gd name="connsiteX16587" fmla="*/ 401615 w 12192000"/>
              <a:gd name="connsiteY16587" fmla="*/ 2676085 h 6858000"/>
              <a:gd name="connsiteX16588" fmla="*/ 394971 w 12192000"/>
              <a:gd name="connsiteY16588" fmla="*/ 2672847 h 6858000"/>
              <a:gd name="connsiteX16589" fmla="*/ 377253 w 12192000"/>
              <a:gd name="connsiteY16589" fmla="*/ 2657468 h 6858000"/>
              <a:gd name="connsiteX16590" fmla="*/ 375039 w 12192000"/>
              <a:gd name="connsiteY16590" fmla="*/ 2643303 h 6858000"/>
              <a:gd name="connsiteX16591" fmla="*/ 377991 w 12192000"/>
              <a:gd name="connsiteY16591" fmla="*/ 2635613 h 6858000"/>
              <a:gd name="connsiteX16592" fmla="*/ 374300 w 12192000"/>
              <a:gd name="connsiteY16592" fmla="*/ 2634399 h 6858000"/>
              <a:gd name="connsiteX16593" fmla="*/ 365441 w 12192000"/>
              <a:gd name="connsiteY16593" fmla="*/ 2643708 h 6858000"/>
              <a:gd name="connsiteX16594" fmla="*/ 359535 w 12192000"/>
              <a:gd name="connsiteY16594" fmla="*/ 2644112 h 6858000"/>
              <a:gd name="connsiteX16595" fmla="*/ 352891 w 12192000"/>
              <a:gd name="connsiteY16595" fmla="*/ 2646945 h 6858000"/>
              <a:gd name="connsiteX16596" fmla="*/ 349200 w 12192000"/>
              <a:gd name="connsiteY16596" fmla="*/ 2640065 h 6858000"/>
              <a:gd name="connsiteX16597" fmla="*/ 350676 w 12192000"/>
              <a:gd name="connsiteY16597" fmla="*/ 2636828 h 6858000"/>
              <a:gd name="connsiteX16598" fmla="*/ 344032 w 12192000"/>
              <a:gd name="connsiteY16598" fmla="*/ 2634399 h 6858000"/>
              <a:gd name="connsiteX16599" fmla="*/ 337388 w 12192000"/>
              <a:gd name="connsiteY16599" fmla="*/ 2634804 h 6858000"/>
              <a:gd name="connsiteX16600" fmla="*/ 337388 w 12192000"/>
              <a:gd name="connsiteY16600" fmla="*/ 2630352 h 6858000"/>
              <a:gd name="connsiteX16601" fmla="*/ 326314 w 12192000"/>
              <a:gd name="connsiteY16601" fmla="*/ 2625091 h 6858000"/>
              <a:gd name="connsiteX16602" fmla="*/ 317455 w 12192000"/>
              <a:gd name="connsiteY16602" fmla="*/ 2622663 h 6858000"/>
              <a:gd name="connsiteX16603" fmla="*/ 312288 w 12192000"/>
              <a:gd name="connsiteY16603" fmla="*/ 2614164 h 6858000"/>
              <a:gd name="connsiteX16604" fmla="*/ 311550 w 12192000"/>
              <a:gd name="connsiteY16604" fmla="*/ 2605260 h 6858000"/>
              <a:gd name="connsiteX16605" fmla="*/ 302691 w 12192000"/>
              <a:gd name="connsiteY16605" fmla="*/ 2601617 h 6858000"/>
              <a:gd name="connsiteX16606" fmla="*/ 293093 w 12192000"/>
              <a:gd name="connsiteY16606" fmla="*/ 2589476 h 6858000"/>
              <a:gd name="connsiteX16607" fmla="*/ 295308 w 12192000"/>
              <a:gd name="connsiteY16607" fmla="*/ 2586643 h 6858000"/>
              <a:gd name="connsiteX16608" fmla="*/ 308596 w 12192000"/>
              <a:gd name="connsiteY16608" fmla="*/ 2585834 h 6858000"/>
              <a:gd name="connsiteX16609" fmla="*/ 315979 w 12192000"/>
              <a:gd name="connsiteY16609" fmla="*/ 2588262 h 6858000"/>
              <a:gd name="connsiteX16610" fmla="*/ 327791 w 12192000"/>
              <a:gd name="connsiteY16610" fmla="*/ 2590285 h 6858000"/>
              <a:gd name="connsiteX16611" fmla="*/ 335173 w 12192000"/>
              <a:gd name="connsiteY16611" fmla="*/ 2594333 h 6858000"/>
              <a:gd name="connsiteX16612" fmla="*/ 338126 w 12192000"/>
              <a:gd name="connsiteY16612" fmla="*/ 2589881 h 6858000"/>
              <a:gd name="connsiteX16613" fmla="*/ 339603 w 12192000"/>
              <a:gd name="connsiteY16613" fmla="*/ 2584215 h 6858000"/>
              <a:gd name="connsiteX16614" fmla="*/ 331482 w 12192000"/>
              <a:gd name="connsiteY16614" fmla="*/ 2583001 h 6858000"/>
              <a:gd name="connsiteX16615" fmla="*/ 330744 w 12192000"/>
              <a:gd name="connsiteY16615" fmla="*/ 2580572 h 6858000"/>
              <a:gd name="connsiteX16616" fmla="*/ 335911 w 12192000"/>
              <a:gd name="connsiteY16616" fmla="*/ 2575716 h 6858000"/>
              <a:gd name="connsiteX16617" fmla="*/ 341079 w 12192000"/>
              <a:gd name="connsiteY16617" fmla="*/ 2577739 h 6858000"/>
              <a:gd name="connsiteX16618" fmla="*/ 344032 w 12192000"/>
              <a:gd name="connsiteY16618" fmla="*/ 2570454 h 6858000"/>
              <a:gd name="connsiteX16619" fmla="*/ 340341 w 12192000"/>
              <a:gd name="connsiteY16619" fmla="*/ 2565193 h 6858000"/>
              <a:gd name="connsiteX16620" fmla="*/ 340341 w 12192000"/>
              <a:gd name="connsiteY16620" fmla="*/ 2560337 h 6858000"/>
              <a:gd name="connsiteX16621" fmla="*/ 346247 w 12192000"/>
              <a:gd name="connsiteY16621" fmla="*/ 2553456 h 6858000"/>
              <a:gd name="connsiteX16622" fmla="*/ 339603 w 12192000"/>
              <a:gd name="connsiteY16622" fmla="*/ 2543339 h 6858000"/>
              <a:gd name="connsiteX16623" fmla="*/ 335911 w 12192000"/>
              <a:gd name="connsiteY16623" fmla="*/ 2541720 h 6858000"/>
              <a:gd name="connsiteX16624" fmla="*/ 330744 w 12192000"/>
              <a:gd name="connsiteY16624" fmla="*/ 2527959 h 6858000"/>
              <a:gd name="connsiteX16625" fmla="*/ 318194 w 12192000"/>
              <a:gd name="connsiteY16625" fmla="*/ 2516627 h 6858000"/>
              <a:gd name="connsiteX16626" fmla="*/ 315979 w 12192000"/>
              <a:gd name="connsiteY16626" fmla="*/ 2509343 h 6858000"/>
              <a:gd name="connsiteX16627" fmla="*/ 309335 w 12192000"/>
              <a:gd name="connsiteY16627" fmla="*/ 2500034 h 6858000"/>
              <a:gd name="connsiteX16628" fmla="*/ 295308 w 12192000"/>
              <a:gd name="connsiteY16628" fmla="*/ 2487083 h 6858000"/>
              <a:gd name="connsiteX16629" fmla="*/ 289402 w 12192000"/>
              <a:gd name="connsiteY16629" fmla="*/ 2487488 h 6858000"/>
              <a:gd name="connsiteX16630" fmla="*/ 280543 w 12192000"/>
              <a:gd name="connsiteY16630" fmla="*/ 2479798 h 6858000"/>
              <a:gd name="connsiteX16631" fmla="*/ 276114 w 12192000"/>
              <a:gd name="connsiteY16631" fmla="*/ 2467252 h 6858000"/>
              <a:gd name="connsiteX16632" fmla="*/ 275376 w 12192000"/>
              <a:gd name="connsiteY16632" fmla="*/ 2451873 h 6858000"/>
              <a:gd name="connsiteX16633" fmla="*/ 272422 w 12192000"/>
              <a:gd name="connsiteY16633" fmla="*/ 2446612 h 6858000"/>
              <a:gd name="connsiteX16634" fmla="*/ 266517 w 12192000"/>
              <a:gd name="connsiteY16634" fmla="*/ 2441351 h 6858000"/>
              <a:gd name="connsiteX16635" fmla="*/ 267255 w 12192000"/>
              <a:gd name="connsiteY16635" fmla="*/ 2432042 h 6858000"/>
              <a:gd name="connsiteX16636" fmla="*/ 270946 w 12192000"/>
              <a:gd name="connsiteY16636" fmla="*/ 2427995 h 6858000"/>
              <a:gd name="connsiteX16637" fmla="*/ 269470 w 12192000"/>
              <a:gd name="connsiteY16637" fmla="*/ 2419091 h 6858000"/>
              <a:gd name="connsiteX16638" fmla="*/ 259134 w 12192000"/>
              <a:gd name="connsiteY16638" fmla="*/ 2410187 h 6858000"/>
              <a:gd name="connsiteX16639" fmla="*/ 256919 w 12192000"/>
              <a:gd name="connsiteY16639" fmla="*/ 2404521 h 6858000"/>
              <a:gd name="connsiteX16640" fmla="*/ 259872 w 12192000"/>
              <a:gd name="connsiteY16640" fmla="*/ 2401688 h 6858000"/>
              <a:gd name="connsiteX16641" fmla="*/ 259872 w 12192000"/>
              <a:gd name="connsiteY16641" fmla="*/ 2396832 h 6858000"/>
              <a:gd name="connsiteX16642" fmla="*/ 247322 w 12192000"/>
              <a:gd name="connsiteY16642" fmla="*/ 2381857 h 6858000"/>
              <a:gd name="connsiteX16643" fmla="*/ 243631 w 12192000"/>
              <a:gd name="connsiteY16643" fmla="*/ 2373358 h 6858000"/>
              <a:gd name="connsiteX16644" fmla="*/ 245107 w 12192000"/>
              <a:gd name="connsiteY16644" fmla="*/ 2366074 h 6858000"/>
              <a:gd name="connsiteX16645" fmla="*/ 248799 w 12192000"/>
              <a:gd name="connsiteY16645" fmla="*/ 2363241 h 6858000"/>
              <a:gd name="connsiteX16646" fmla="*/ 243631 w 12192000"/>
              <a:gd name="connsiteY16646" fmla="*/ 2356765 h 6858000"/>
              <a:gd name="connsiteX16647" fmla="*/ 237725 w 12192000"/>
              <a:gd name="connsiteY16647" fmla="*/ 2346647 h 6858000"/>
              <a:gd name="connsiteX16648" fmla="*/ 231081 w 12192000"/>
              <a:gd name="connsiteY16648" fmla="*/ 2323174 h 6858000"/>
              <a:gd name="connsiteX16649" fmla="*/ 229604 w 12192000"/>
              <a:gd name="connsiteY16649" fmla="*/ 2312247 h 6858000"/>
              <a:gd name="connsiteX16650" fmla="*/ 228866 w 12192000"/>
              <a:gd name="connsiteY16650" fmla="*/ 2304557 h 6858000"/>
              <a:gd name="connsiteX16651" fmla="*/ 231081 w 12192000"/>
              <a:gd name="connsiteY16651" fmla="*/ 2293225 h 6858000"/>
              <a:gd name="connsiteX16652" fmla="*/ 228866 w 12192000"/>
              <a:gd name="connsiteY16652" fmla="*/ 2279465 h 6858000"/>
              <a:gd name="connsiteX16653" fmla="*/ 211886 w 12192000"/>
              <a:gd name="connsiteY16653" fmla="*/ 2255182 h 6858000"/>
              <a:gd name="connsiteX16654" fmla="*/ 200813 w 12192000"/>
              <a:gd name="connsiteY16654" fmla="*/ 2244659 h 6858000"/>
              <a:gd name="connsiteX16655" fmla="*/ 194169 w 12192000"/>
              <a:gd name="connsiteY16655" fmla="*/ 2245874 h 6858000"/>
              <a:gd name="connsiteX16656" fmla="*/ 189001 w 12192000"/>
              <a:gd name="connsiteY16656" fmla="*/ 2246278 h 6858000"/>
              <a:gd name="connsiteX16657" fmla="*/ 186048 w 12192000"/>
              <a:gd name="connsiteY16657" fmla="*/ 2244659 h 6858000"/>
              <a:gd name="connsiteX16658" fmla="*/ 186048 w 12192000"/>
              <a:gd name="connsiteY16658" fmla="*/ 2236970 h 6858000"/>
              <a:gd name="connsiteX16659" fmla="*/ 184571 w 12192000"/>
              <a:gd name="connsiteY16659" fmla="*/ 2231709 h 6858000"/>
              <a:gd name="connsiteX16660" fmla="*/ 172021 w 12192000"/>
              <a:gd name="connsiteY16660" fmla="*/ 2228471 h 6858000"/>
              <a:gd name="connsiteX16661" fmla="*/ 163901 w 12192000"/>
              <a:gd name="connsiteY16661" fmla="*/ 2228066 h 6858000"/>
              <a:gd name="connsiteX16662" fmla="*/ 150612 w 12192000"/>
              <a:gd name="connsiteY16662" fmla="*/ 2221590 h 6858000"/>
              <a:gd name="connsiteX16663" fmla="*/ 150612 w 12192000"/>
              <a:gd name="connsiteY16663" fmla="*/ 2213496 h 6858000"/>
              <a:gd name="connsiteX16664" fmla="*/ 144706 w 12192000"/>
              <a:gd name="connsiteY16664" fmla="*/ 2207425 h 6858000"/>
              <a:gd name="connsiteX16665" fmla="*/ 131418 w 12192000"/>
              <a:gd name="connsiteY16665" fmla="*/ 2207425 h 6858000"/>
              <a:gd name="connsiteX16666" fmla="*/ 124035 w 12192000"/>
              <a:gd name="connsiteY16666" fmla="*/ 2206211 h 6858000"/>
              <a:gd name="connsiteX16667" fmla="*/ 115915 w 12192000"/>
              <a:gd name="connsiteY16667" fmla="*/ 2201760 h 6858000"/>
              <a:gd name="connsiteX16668" fmla="*/ 105579 w 12192000"/>
              <a:gd name="connsiteY16668" fmla="*/ 2198927 h 6858000"/>
              <a:gd name="connsiteX16669" fmla="*/ 88600 w 12192000"/>
              <a:gd name="connsiteY16669" fmla="*/ 2198927 h 6858000"/>
              <a:gd name="connsiteX16670" fmla="*/ 83432 w 12192000"/>
              <a:gd name="connsiteY16670" fmla="*/ 2195689 h 6858000"/>
              <a:gd name="connsiteX16671" fmla="*/ 81217 w 12192000"/>
              <a:gd name="connsiteY16671" fmla="*/ 2187999 h 6858000"/>
              <a:gd name="connsiteX16672" fmla="*/ 83432 w 12192000"/>
              <a:gd name="connsiteY16672" fmla="*/ 2186785 h 6858000"/>
              <a:gd name="connsiteX16673" fmla="*/ 85647 w 12192000"/>
              <a:gd name="connsiteY16673" fmla="*/ 2179500 h 6858000"/>
              <a:gd name="connsiteX16674" fmla="*/ 89338 w 12192000"/>
              <a:gd name="connsiteY16674" fmla="*/ 2165335 h 6858000"/>
              <a:gd name="connsiteX16675" fmla="*/ 86385 w 12192000"/>
              <a:gd name="connsiteY16675" fmla="*/ 2156027 h 6858000"/>
              <a:gd name="connsiteX16676" fmla="*/ 78264 w 12192000"/>
              <a:gd name="connsiteY16676" fmla="*/ 2147528 h 6858000"/>
              <a:gd name="connsiteX16677" fmla="*/ 77526 w 12192000"/>
              <a:gd name="connsiteY16677" fmla="*/ 2145099 h 6858000"/>
              <a:gd name="connsiteX16678" fmla="*/ 79003 w 12192000"/>
              <a:gd name="connsiteY16678" fmla="*/ 2141862 h 6858000"/>
              <a:gd name="connsiteX16679" fmla="*/ 75312 w 12192000"/>
              <a:gd name="connsiteY16679" fmla="*/ 2138624 h 6858000"/>
              <a:gd name="connsiteX16680" fmla="*/ 67191 w 12192000"/>
              <a:gd name="connsiteY16680" fmla="*/ 2129315 h 6858000"/>
              <a:gd name="connsiteX16681" fmla="*/ 56855 w 12192000"/>
              <a:gd name="connsiteY16681" fmla="*/ 2108675 h 6858000"/>
              <a:gd name="connsiteX16682" fmla="*/ 55379 w 12192000"/>
              <a:gd name="connsiteY16682" fmla="*/ 2092891 h 6858000"/>
              <a:gd name="connsiteX16683" fmla="*/ 47258 w 12192000"/>
              <a:gd name="connsiteY16683" fmla="*/ 2087630 h 6858000"/>
              <a:gd name="connsiteX16684" fmla="*/ 45782 w 12192000"/>
              <a:gd name="connsiteY16684" fmla="*/ 2081964 h 6858000"/>
              <a:gd name="connsiteX16685" fmla="*/ 46520 w 12192000"/>
              <a:gd name="connsiteY16685" fmla="*/ 2073060 h 6858000"/>
              <a:gd name="connsiteX16686" fmla="*/ 43567 w 12192000"/>
              <a:gd name="connsiteY16686" fmla="*/ 2063752 h 6858000"/>
              <a:gd name="connsiteX16687" fmla="*/ 44305 w 12192000"/>
              <a:gd name="connsiteY16687" fmla="*/ 2059705 h 6858000"/>
              <a:gd name="connsiteX16688" fmla="*/ 48735 w 12192000"/>
              <a:gd name="connsiteY16688" fmla="*/ 2060109 h 6858000"/>
              <a:gd name="connsiteX16689" fmla="*/ 55379 w 12192000"/>
              <a:gd name="connsiteY16689" fmla="*/ 2053634 h 6858000"/>
              <a:gd name="connsiteX16690" fmla="*/ 54641 w 12192000"/>
              <a:gd name="connsiteY16690" fmla="*/ 2046349 h 6858000"/>
              <a:gd name="connsiteX16691" fmla="*/ 49473 w 12192000"/>
              <a:gd name="connsiteY16691" fmla="*/ 2041492 h 6858000"/>
              <a:gd name="connsiteX16692" fmla="*/ 42090 w 12192000"/>
              <a:gd name="connsiteY16692" fmla="*/ 2037041 h 6858000"/>
              <a:gd name="connsiteX16693" fmla="*/ 39876 w 12192000"/>
              <a:gd name="connsiteY16693" fmla="*/ 2028137 h 6858000"/>
              <a:gd name="connsiteX16694" fmla="*/ 34708 w 12192000"/>
              <a:gd name="connsiteY16694" fmla="*/ 2025709 h 6858000"/>
              <a:gd name="connsiteX16695" fmla="*/ 33970 w 12192000"/>
              <a:gd name="connsiteY16695" fmla="*/ 2018424 h 6858000"/>
              <a:gd name="connsiteX16696" fmla="*/ 36184 w 12192000"/>
              <a:gd name="connsiteY16696" fmla="*/ 2010329 h 6858000"/>
              <a:gd name="connsiteX16697" fmla="*/ 35446 w 12192000"/>
              <a:gd name="connsiteY16697" fmla="*/ 2005878 h 6858000"/>
              <a:gd name="connsiteX16698" fmla="*/ 39876 w 12192000"/>
              <a:gd name="connsiteY16698" fmla="*/ 2001830 h 6858000"/>
              <a:gd name="connsiteX16699" fmla="*/ 39138 w 12192000"/>
              <a:gd name="connsiteY16699" fmla="*/ 1996164 h 6858000"/>
              <a:gd name="connsiteX16700" fmla="*/ 42829 w 12192000"/>
              <a:gd name="connsiteY16700" fmla="*/ 1991308 h 6858000"/>
              <a:gd name="connsiteX16701" fmla="*/ 46520 w 12192000"/>
              <a:gd name="connsiteY16701" fmla="*/ 1994141 h 6858000"/>
              <a:gd name="connsiteX16702" fmla="*/ 50949 w 12192000"/>
              <a:gd name="connsiteY16702" fmla="*/ 2002235 h 6858000"/>
              <a:gd name="connsiteX16703" fmla="*/ 59070 w 12192000"/>
              <a:gd name="connsiteY16703" fmla="*/ 2006282 h 6858000"/>
              <a:gd name="connsiteX16704" fmla="*/ 56117 w 12192000"/>
              <a:gd name="connsiteY16704" fmla="*/ 2002235 h 6858000"/>
              <a:gd name="connsiteX16705" fmla="*/ 53164 w 12192000"/>
              <a:gd name="connsiteY16705" fmla="*/ 1995355 h 6858000"/>
              <a:gd name="connsiteX16706" fmla="*/ 51688 w 12192000"/>
              <a:gd name="connsiteY16706" fmla="*/ 1983618 h 6858000"/>
              <a:gd name="connsiteX16707" fmla="*/ 47258 w 12192000"/>
              <a:gd name="connsiteY16707" fmla="*/ 1980785 h 6858000"/>
              <a:gd name="connsiteX16708" fmla="*/ 47996 w 12192000"/>
              <a:gd name="connsiteY16708" fmla="*/ 1974715 h 6858000"/>
              <a:gd name="connsiteX16709" fmla="*/ 52426 w 12192000"/>
              <a:gd name="connsiteY16709" fmla="*/ 1974715 h 6858000"/>
              <a:gd name="connsiteX16710" fmla="*/ 56117 w 12192000"/>
              <a:gd name="connsiteY16710" fmla="*/ 1977548 h 6858000"/>
              <a:gd name="connsiteX16711" fmla="*/ 64976 w 12192000"/>
              <a:gd name="connsiteY16711" fmla="*/ 1975119 h 6858000"/>
              <a:gd name="connsiteX16712" fmla="*/ 73835 w 12192000"/>
              <a:gd name="connsiteY16712" fmla="*/ 1973096 h 6858000"/>
              <a:gd name="connsiteX16713" fmla="*/ 61285 w 12192000"/>
              <a:gd name="connsiteY16713" fmla="*/ 1971882 h 6858000"/>
              <a:gd name="connsiteX16714" fmla="*/ 58332 w 12192000"/>
              <a:gd name="connsiteY16714" fmla="*/ 1968644 h 6858000"/>
              <a:gd name="connsiteX16715" fmla="*/ 50949 w 12192000"/>
              <a:gd name="connsiteY16715" fmla="*/ 1968239 h 6858000"/>
              <a:gd name="connsiteX16716" fmla="*/ 49473 w 12192000"/>
              <a:gd name="connsiteY16716" fmla="*/ 1964597 h 6858000"/>
              <a:gd name="connsiteX16717" fmla="*/ 47258 w 12192000"/>
              <a:gd name="connsiteY16717" fmla="*/ 1966620 h 6858000"/>
              <a:gd name="connsiteX16718" fmla="*/ 40614 w 12192000"/>
              <a:gd name="connsiteY16718" fmla="*/ 1962978 h 6858000"/>
              <a:gd name="connsiteX16719" fmla="*/ 40614 w 12192000"/>
              <a:gd name="connsiteY16719" fmla="*/ 1973096 h 6858000"/>
              <a:gd name="connsiteX16720" fmla="*/ 40614 w 12192000"/>
              <a:gd name="connsiteY16720" fmla="*/ 1983214 h 6858000"/>
              <a:gd name="connsiteX16721" fmla="*/ 37661 w 12192000"/>
              <a:gd name="connsiteY16721" fmla="*/ 1981999 h 6858000"/>
              <a:gd name="connsiteX16722" fmla="*/ 33970 w 12192000"/>
              <a:gd name="connsiteY16722" fmla="*/ 1981999 h 6858000"/>
              <a:gd name="connsiteX16723" fmla="*/ 31755 w 12192000"/>
              <a:gd name="connsiteY16723" fmla="*/ 1977548 h 6858000"/>
              <a:gd name="connsiteX16724" fmla="*/ 20681 w 12192000"/>
              <a:gd name="connsiteY16724" fmla="*/ 1967430 h 6858000"/>
              <a:gd name="connsiteX16725" fmla="*/ 17728 w 12192000"/>
              <a:gd name="connsiteY16725" fmla="*/ 1960954 h 6858000"/>
              <a:gd name="connsiteX16726" fmla="*/ 20681 w 12192000"/>
              <a:gd name="connsiteY16726" fmla="*/ 1955288 h 6858000"/>
              <a:gd name="connsiteX16727" fmla="*/ 19205 w 12192000"/>
              <a:gd name="connsiteY16727" fmla="*/ 1946385 h 6858000"/>
              <a:gd name="connsiteX16728" fmla="*/ 0 w 12192000"/>
              <a:gd name="connsiteY16728" fmla="*/ 1918936 h 6858000"/>
              <a:gd name="connsiteX16729" fmla="*/ 0 w 12192000"/>
              <a:gd name="connsiteY16729" fmla="*/ 1903231 h 6858000"/>
              <a:gd name="connsiteX16730" fmla="*/ 2964 w 12192000"/>
              <a:gd name="connsiteY16730" fmla="*/ 1898628 h 6858000"/>
              <a:gd name="connsiteX16731" fmla="*/ 1487 w 12192000"/>
              <a:gd name="connsiteY16731" fmla="*/ 1889320 h 6858000"/>
              <a:gd name="connsiteX16732" fmla="*/ 0 w 12192000"/>
              <a:gd name="connsiteY16732" fmla="*/ 1886739 h 6858000"/>
              <a:gd name="connsiteX16733" fmla="*/ 0 w 12192000"/>
              <a:gd name="connsiteY16733" fmla="*/ 1873145 h 6858000"/>
              <a:gd name="connsiteX16734" fmla="*/ 2964 w 12192000"/>
              <a:gd name="connsiteY16734" fmla="*/ 1869084 h 6858000"/>
              <a:gd name="connsiteX16735" fmla="*/ 4440 w 12192000"/>
              <a:gd name="connsiteY16735" fmla="*/ 1858561 h 6858000"/>
              <a:gd name="connsiteX16736" fmla="*/ 3702 w 12192000"/>
              <a:gd name="connsiteY16736" fmla="*/ 1839945 h 6858000"/>
              <a:gd name="connsiteX16737" fmla="*/ 0 w 12192000"/>
              <a:gd name="connsiteY16737" fmla="*/ 1831625 h 6858000"/>
              <a:gd name="connsiteX16738" fmla="*/ 0 w 12192000"/>
              <a:gd name="connsiteY16738" fmla="*/ 1786731 h 6858000"/>
              <a:gd name="connsiteX16739" fmla="*/ 7393 w 12192000"/>
              <a:gd name="connsiteY16739" fmla="*/ 1782070 h 6858000"/>
              <a:gd name="connsiteX16740" fmla="*/ 12561 w 12192000"/>
              <a:gd name="connsiteY16740" fmla="*/ 1769929 h 6858000"/>
              <a:gd name="connsiteX16741" fmla="*/ 9608 w 12192000"/>
              <a:gd name="connsiteY16741" fmla="*/ 1767905 h 6858000"/>
              <a:gd name="connsiteX16742" fmla="*/ 8131 w 12192000"/>
              <a:gd name="connsiteY16742" fmla="*/ 1761835 h 6858000"/>
              <a:gd name="connsiteX16743" fmla="*/ 13299 w 12192000"/>
              <a:gd name="connsiteY16743" fmla="*/ 1756978 h 6858000"/>
              <a:gd name="connsiteX16744" fmla="*/ 18467 w 12192000"/>
              <a:gd name="connsiteY16744" fmla="*/ 1746860 h 6858000"/>
              <a:gd name="connsiteX16745" fmla="*/ 20681 w 12192000"/>
              <a:gd name="connsiteY16745" fmla="*/ 1727839 h 6858000"/>
              <a:gd name="connsiteX16746" fmla="*/ 17728 w 12192000"/>
              <a:gd name="connsiteY16746" fmla="*/ 1716507 h 6858000"/>
              <a:gd name="connsiteX16747" fmla="*/ 17728 w 12192000"/>
              <a:gd name="connsiteY16747" fmla="*/ 1709222 h 6858000"/>
              <a:gd name="connsiteX16748" fmla="*/ 22158 w 12192000"/>
              <a:gd name="connsiteY16748" fmla="*/ 1703960 h 6858000"/>
              <a:gd name="connsiteX16749" fmla="*/ 15514 w 12192000"/>
              <a:gd name="connsiteY16749" fmla="*/ 1694247 h 6858000"/>
              <a:gd name="connsiteX16750" fmla="*/ 16252 w 12192000"/>
              <a:gd name="connsiteY16750" fmla="*/ 1682106 h 6858000"/>
              <a:gd name="connsiteX16751" fmla="*/ 20681 w 12192000"/>
              <a:gd name="connsiteY16751" fmla="*/ 1664703 h 6858000"/>
              <a:gd name="connsiteX16752" fmla="*/ 19205 w 12192000"/>
              <a:gd name="connsiteY16752" fmla="*/ 1646896 h 6858000"/>
              <a:gd name="connsiteX16753" fmla="*/ 22896 w 12192000"/>
              <a:gd name="connsiteY16753" fmla="*/ 1638801 h 6858000"/>
              <a:gd name="connsiteX16754" fmla="*/ 36184 w 12192000"/>
              <a:gd name="connsiteY16754" fmla="*/ 1623827 h 6858000"/>
              <a:gd name="connsiteX16755" fmla="*/ 39138 w 12192000"/>
              <a:gd name="connsiteY16755" fmla="*/ 1614519 h 6858000"/>
              <a:gd name="connsiteX16756" fmla="*/ 43567 w 12192000"/>
              <a:gd name="connsiteY16756" fmla="*/ 1609662 h 6858000"/>
              <a:gd name="connsiteX16757" fmla="*/ 49473 w 12192000"/>
              <a:gd name="connsiteY16757" fmla="*/ 1594688 h 6858000"/>
              <a:gd name="connsiteX16758" fmla="*/ 59070 w 12192000"/>
              <a:gd name="connsiteY16758" fmla="*/ 1584570 h 6858000"/>
              <a:gd name="connsiteX16759" fmla="*/ 65714 w 12192000"/>
              <a:gd name="connsiteY16759" fmla="*/ 1572833 h 6858000"/>
              <a:gd name="connsiteX16760" fmla="*/ 69405 w 12192000"/>
              <a:gd name="connsiteY16760" fmla="*/ 1548145 h 6858000"/>
              <a:gd name="connsiteX16761" fmla="*/ 81217 w 12192000"/>
              <a:gd name="connsiteY16761" fmla="*/ 1526291 h 6858000"/>
              <a:gd name="connsiteX16762" fmla="*/ 83432 w 12192000"/>
              <a:gd name="connsiteY16762" fmla="*/ 1505650 h 6858000"/>
              <a:gd name="connsiteX16763" fmla="*/ 96720 w 12192000"/>
              <a:gd name="connsiteY16763" fmla="*/ 1477725 h 6858000"/>
              <a:gd name="connsiteX16764" fmla="*/ 101888 w 12192000"/>
              <a:gd name="connsiteY16764" fmla="*/ 1468012 h 6858000"/>
              <a:gd name="connsiteX16765" fmla="*/ 110009 w 12192000"/>
              <a:gd name="connsiteY16765" fmla="*/ 1455466 h 6858000"/>
              <a:gd name="connsiteX16766" fmla="*/ 108532 w 12192000"/>
              <a:gd name="connsiteY16766" fmla="*/ 1448586 h 6858000"/>
              <a:gd name="connsiteX16767" fmla="*/ 108532 w 12192000"/>
              <a:gd name="connsiteY16767" fmla="*/ 1441705 h 6858000"/>
              <a:gd name="connsiteX16768" fmla="*/ 118868 w 12192000"/>
              <a:gd name="connsiteY16768" fmla="*/ 1429969 h 6858000"/>
              <a:gd name="connsiteX16769" fmla="*/ 118868 w 12192000"/>
              <a:gd name="connsiteY16769" fmla="*/ 1422684 h 6858000"/>
              <a:gd name="connsiteX16770" fmla="*/ 121821 w 12192000"/>
              <a:gd name="connsiteY16770" fmla="*/ 1420256 h 6858000"/>
              <a:gd name="connsiteX16771" fmla="*/ 127727 w 12192000"/>
              <a:gd name="connsiteY16771" fmla="*/ 1424303 h 6858000"/>
              <a:gd name="connsiteX16772" fmla="*/ 144706 w 12192000"/>
              <a:gd name="connsiteY16772" fmla="*/ 1424707 h 6858000"/>
              <a:gd name="connsiteX16773" fmla="*/ 151350 w 12192000"/>
              <a:gd name="connsiteY16773" fmla="*/ 1429564 h 6858000"/>
              <a:gd name="connsiteX16774" fmla="*/ 157995 w 12192000"/>
              <a:gd name="connsiteY16774" fmla="*/ 1428350 h 6858000"/>
              <a:gd name="connsiteX16775" fmla="*/ 166854 w 12192000"/>
              <a:gd name="connsiteY16775" fmla="*/ 1433611 h 6858000"/>
              <a:gd name="connsiteX16776" fmla="*/ 171283 w 12192000"/>
              <a:gd name="connsiteY16776" fmla="*/ 1443729 h 6858000"/>
              <a:gd name="connsiteX16777" fmla="*/ 169807 w 12192000"/>
              <a:gd name="connsiteY16777" fmla="*/ 1432397 h 6858000"/>
              <a:gd name="connsiteX16778" fmla="*/ 164639 w 12192000"/>
              <a:gd name="connsiteY16778" fmla="*/ 1426326 h 6858000"/>
              <a:gd name="connsiteX16779" fmla="*/ 154304 w 12192000"/>
              <a:gd name="connsiteY16779" fmla="*/ 1424707 h 6858000"/>
              <a:gd name="connsiteX16780" fmla="*/ 145445 w 12192000"/>
              <a:gd name="connsiteY16780" fmla="*/ 1418637 h 6858000"/>
              <a:gd name="connsiteX16781" fmla="*/ 132156 w 12192000"/>
              <a:gd name="connsiteY16781" fmla="*/ 1417423 h 6858000"/>
              <a:gd name="connsiteX16782" fmla="*/ 118868 w 12192000"/>
              <a:gd name="connsiteY16782" fmla="*/ 1414185 h 6858000"/>
              <a:gd name="connsiteX16783" fmla="*/ 117391 w 12192000"/>
              <a:gd name="connsiteY16783" fmla="*/ 1409328 h 6858000"/>
              <a:gd name="connsiteX16784" fmla="*/ 121083 w 12192000"/>
              <a:gd name="connsiteY16784" fmla="*/ 1405686 h 6858000"/>
              <a:gd name="connsiteX16785" fmla="*/ 124035 w 12192000"/>
              <a:gd name="connsiteY16785" fmla="*/ 1406900 h 6858000"/>
              <a:gd name="connsiteX16786" fmla="*/ 129941 w 12192000"/>
              <a:gd name="connsiteY16786" fmla="*/ 1400829 h 6858000"/>
              <a:gd name="connsiteX16787" fmla="*/ 130680 w 12192000"/>
              <a:gd name="connsiteY16787" fmla="*/ 1391521 h 6858000"/>
              <a:gd name="connsiteX16788" fmla="*/ 132894 w 12192000"/>
              <a:gd name="connsiteY16788" fmla="*/ 1384641 h 6858000"/>
              <a:gd name="connsiteX16789" fmla="*/ 125512 w 12192000"/>
              <a:gd name="connsiteY16789" fmla="*/ 1381808 h 6858000"/>
              <a:gd name="connsiteX16790" fmla="*/ 121821 w 12192000"/>
              <a:gd name="connsiteY16790" fmla="*/ 1377761 h 6858000"/>
              <a:gd name="connsiteX16791" fmla="*/ 124035 w 12192000"/>
              <a:gd name="connsiteY16791" fmla="*/ 1370476 h 6858000"/>
              <a:gd name="connsiteX16792" fmla="*/ 129203 w 12192000"/>
              <a:gd name="connsiteY16792" fmla="*/ 1370476 h 6858000"/>
              <a:gd name="connsiteX16793" fmla="*/ 132894 w 12192000"/>
              <a:gd name="connsiteY16793" fmla="*/ 1365214 h 6858000"/>
              <a:gd name="connsiteX16794" fmla="*/ 132894 w 12192000"/>
              <a:gd name="connsiteY16794" fmla="*/ 1361977 h 6858000"/>
              <a:gd name="connsiteX16795" fmla="*/ 126250 w 12192000"/>
              <a:gd name="connsiteY16795" fmla="*/ 1360358 h 6858000"/>
              <a:gd name="connsiteX16796" fmla="*/ 125512 w 12192000"/>
              <a:gd name="connsiteY16796" fmla="*/ 1354287 h 6858000"/>
              <a:gd name="connsiteX16797" fmla="*/ 127727 w 12192000"/>
              <a:gd name="connsiteY16797" fmla="*/ 1342550 h 6858000"/>
              <a:gd name="connsiteX16798" fmla="*/ 124774 w 12192000"/>
              <a:gd name="connsiteY16798" fmla="*/ 1330814 h 6858000"/>
              <a:gd name="connsiteX16799" fmla="*/ 129941 w 12192000"/>
              <a:gd name="connsiteY16799" fmla="*/ 1307340 h 6858000"/>
              <a:gd name="connsiteX16800" fmla="*/ 124774 w 12192000"/>
              <a:gd name="connsiteY16800" fmla="*/ 1290342 h 6858000"/>
              <a:gd name="connsiteX16801" fmla="*/ 124035 w 12192000"/>
              <a:gd name="connsiteY16801" fmla="*/ 1282248 h 6858000"/>
              <a:gd name="connsiteX16802" fmla="*/ 132156 w 12192000"/>
              <a:gd name="connsiteY16802" fmla="*/ 1265250 h 6858000"/>
              <a:gd name="connsiteX16803" fmla="*/ 133633 w 12192000"/>
              <a:gd name="connsiteY16803" fmla="*/ 1255942 h 6858000"/>
              <a:gd name="connsiteX16804" fmla="*/ 137324 w 12192000"/>
              <a:gd name="connsiteY16804" fmla="*/ 1255132 h 6858000"/>
              <a:gd name="connsiteX16805" fmla="*/ 160209 w 12192000"/>
              <a:gd name="connsiteY16805" fmla="*/ 1273344 h 6858000"/>
              <a:gd name="connsiteX16806" fmla="*/ 172021 w 12192000"/>
              <a:gd name="connsiteY16806" fmla="*/ 1280629 h 6858000"/>
              <a:gd name="connsiteX16807" fmla="*/ 194907 w 12192000"/>
              <a:gd name="connsiteY16807" fmla="*/ 1282248 h 6858000"/>
              <a:gd name="connsiteX16808" fmla="*/ 202289 w 12192000"/>
              <a:gd name="connsiteY16808" fmla="*/ 1285890 h 6858000"/>
              <a:gd name="connsiteX16809" fmla="*/ 207457 w 12192000"/>
              <a:gd name="connsiteY16809" fmla="*/ 1293985 h 6858000"/>
              <a:gd name="connsiteX16810" fmla="*/ 211886 w 12192000"/>
              <a:gd name="connsiteY16810" fmla="*/ 1291961 h 6858000"/>
              <a:gd name="connsiteX16811" fmla="*/ 216316 w 12192000"/>
              <a:gd name="connsiteY16811" fmla="*/ 1292366 h 6858000"/>
              <a:gd name="connsiteX16812" fmla="*/ 220007 w 12192000"/>
              <a:gd name="connsiteY16812" fmla="*/ 1298032 h 6858000"/>
              <a:gd name="connsiteX16813" fmla="*/ 217054 w 12192000"/>
              <a:gd name="connsiteY16813" fmla="*/ 1303293 h 6858000"/>
              <a:gd name="connsiteX16814" fmla="*/ 206719 w 12192000"/>
              <a:gd name="connsiteY16814" fmla="*/ 1306936 h 6858000"/>
              <a:gd name="connsiteX16815" fmla="*/ 197122 w 12192000"/>
              <a:gd name="connsiteY16815" fmla="*/ 1315435 h 6858000"/>
              <a:gd name="connsiteX16816" fmla="*/ 196383 w 12192000"/>
              <a:gd name="connsiteY16816" fmla="*/ 1320291 h 6858000"/>
              <a:gd name="connsiteX16817" fmla="*/ 204504 w 12192000"/>
              <a:gd name="connsiteY16817" fmla="*/ 1320291 h 6858000"/>
              <a:gd name="connsiteX16818" fmla="*/ 208195 w 12192000"/>
              <a:gd name="connsiteY16818" fmla="*/ 1314625 h 6858000"/>
              <a:gd name="connsiteX16819" fmla="*/ 218531 w 12192000"/>
              <a:gd name="connsiteY16819" fmla="*/ 1306531 h 6858000"/>
              <a:gd name="connsiteX16820" fmla="*/ 223699 w 12192000"/>
              <a:gd name="connsiteY16820" fmla="*/ 1305721 h 6858000"/>
              <a:gd name="connsiteX16821" fmla="*/ 224437 w 12192000"/>
              <a:gd name="connsiteY16821" fmla="*/ 1313006 h 6858000"/>
              <a:gd name="connsiteX16822" fmla="*/ 217054 w 12192000"/>
              <a:gd name="connsiteY16822" fmla="*/ 1318672 h 6858000"/>
              <a:gd name="connsiteX16823" fmla="*/ 211148 w 12192000"/>
              <a:gd name="connsiteY16823" fmla="*/ 1329600 h 6858000"/>
              <a:gd name="connsiteX16824" fmla="*/ 211148 w 12192000"/>
              <a:gd name="connsiteY16824" fmla="*/ 1340932 h 6858000"/>
              <a:gd name="connsiteX16825" fmla="*/ 207457 w 12192000"/>
              <a:gd name="connsiteY16825" fmla="*/ 1344169 h 6858000"/>
              <a:gd name="connsiteX16826" fmla="*/ 206719 w 12192000"/>
              <a:gd name="connsiteY16826" fmla="*/ 1337289 h 6858000"/>
              <a:gd name="connsiteX16827" fmla="*/ 200075 w 12192000"/>
              <a:gd name="connsiteY16827" fmla="*/ 1342550 h 6858000"/>
              <a:gd name="connsiteX16828" fmla="*/ 197860 w 12192000"/>
              <a:gd name="connsiteY16828" fmla="*/ 1338908 h 6858000"/>
              <a:gd name="connsiteX16829" fmla="*/ 190478 w 12192000"/>
              <a:gd name="connsiteY16829" fmla="*/ 1347002 h 6858000"/>
              <a:gd name="connsiteX16830" fmla="*/ 193430 w 12192000"/>
              <a:gd name="connsiteY16830" fmla="*/ 1351454 h 6858000"/>
              <a:gd name="connsiteX16831" fmla="*/ 201551 w 12192000"/>
              <a:gd name="connsiteY16831" fmla="*/ 1355501 h 6858000"/>
              <a:gd name="connsiteX16832" fmla="*/ 212625 w 12192000"/>
              <a:gd name="connsiteY16832" fmla="*/ 1349026 h 6858000"/>
              <a:gd name="connsiteX16833" fmla="*/ 215578 w 12192000"/>
              <a:gd name="connsiteY16833" fmla="*/ 1340932 h 6858000"/>
              <a:gd name="connsiteX16834" fmla="*/ 221484 w 12192000"/>
              <a:gd name="connsiteY16834" fmla="*/ 1335266 h 6858000"/>
              <a:gd name="connsiteX16835" fmla="*/ 221484 w 12192000"/>
              <a:gd name="connsiteY16835" fmla="*/ 1325148 h 6858000"/>
              <a:gd name="connsiteX16836" fmla="*/ 227390 w 12192000"/>
              <a:gd name="connsiteY16836" fmla="*/ 1320696 h 6858000"/>
              <a:gd name="connsiteX16837" fmla="*/ 230343 w 12192000"/>
              <a:gd name="connsiteY16837" fmla="*/ 1308959 h 6858000"/>
              <a:gd name="connsiteX16838" fmla="*/ 238463 w 12192000"/>
              <a:gd name="connsiteY16838" fmla="*/ 1304103 h 6858000"/>
              <a:gd name="connsiteX16839" fmla="*/ 246584 w 12192000"/>
              <a:gd name="connsiteY16839" fmla="*/ 1294794 h 6858000"/>
              <a:gd name="connsiteX16840" fmla="*/ 242155 w 12192000"/>
              <a:gd name="connsiteY16840" fmla="*/ 1289533 h 6858000"/>
              <a:gd name="connsiteX16841" fmla="*/ 241416 w 12192000"/>
              <a:gd name="connsiteY16841" fmla="*/ 1283057 h 6858000"/>
              <a:gd name="connsiteX16842" fmla="*/ 237725 w 12192000"/>
              <a:gd name="connsiteY16842" fmla="*/ 1280629 h 6858000"/>
              <a:gd name="connsiteX16843" fmla="*/ 243631 w 12192000"/>
              <a:gd name="connsiteY16843" fmla="*/ 1273344 h 6858000"/>
              <a:gd name="connsiteX16844" fmla="*/ 247322 w 12192000"/>
              <a:gd name="connsiteY16844" fmla="*/ 1269297 h 6858000"/>
              <a:gd name="connsiteX16845" fmla="*/ 239940 w 12192000"/>
              <a:gd name="connsiteY16845" fmla="*/ 1264845 h 6858000"/>
              <a:gd name="connsiteX16846" fmla="*/ 238463 w 12192000"/>
              <a:gd name="connsiteY16846" fmla="*/ 1257156 h 6858000"/>
              <a:gd name="connsiteX16847" fmla="*/ 247322 w 12192000"/>
              <a:gd name="connsiteY16847" fmla="*/ 1251490 h 6858000"/>
              <a:gd name="connsiteX16848" fmla="*/ 248060 w 12192000"/>
              <a:gd name="connsiteY16848" fmla="*/ 1245014 h 6858000"/>
              <a:gd name="connsiteX16849" fmla="*/ 236987 w 12192000"/>
              <a:gd name="connsiteY16849" fmla="*/ 1237729 h 6858000"/>
              <a:gd name="connsiteX16850" fmla="*/ 233296 w 12192000"/>
              <a:gd name="connsiteY16850" fmla="*/ 1221541 h 6858000"/>
              <a:gd name="connsiteX16851" fmla="*/ 233296 w 12192000"/>
              <a:gd name="connsiteY16851" fmla="*/ 1221136 h 6858000"/>
              <a:gd name="connsiteX16852" fmla="*/ 225913 w 12192000"/>
              <a:gd name="connsiteY16852" fmla="*/ 1219922 h 6858000"/>
              <a:gd name="connsiteX16853" fmla="*/ 222222 w 12192000"/>
              <a:gd name="connsiteY16853" fmla="*/ 1204138 h 6858000"/>
              <a:gd name="connsiteX16854" fmla="*/ 231819 w 12192000"/>
              <a:gd name="connsiteY16854" fmla="*/ 1185926 h 6858000"/>
              <a:gd name="connsiteX16855" fmla="*/ 234772 w 12192000"/>
              <a:gd name="connsiteY16855" fmla="*/ 1174189 h 6858000"/>
              <a:gd name="connsiteX16856" fmla="*/ 228866 w 12192000"/>
              <a:gd name="connsiteY16856" fmla="*/ 1179450 h 6858000"/>
              <a:gd name="connsiteX16857" fmla="*/ 217054 w 12192000"/>
              <a:gd name="connsiteY16857" fmla="*/ 1183093 h 6858000"/>
              <a:gd name="connsiteX16858" fmla="*/ 205242 w 12192000"/>
              <a:gd name="connsiteY16858" fmla="*/ 1189568 h 6858000"/>
              <a:gd name="connsiteX16859" fmla="*/ 196383 w 12192000"/>
              <a:gd name="connsiteY16859" fmla="*/ 1177427 h 6858000"/>
              <a:gd name="connsiteX16860" fmla="*/ 196383 w 12192000"/>
              <a:gd name="connsiteY16860" fmla="*/ 1168118 h 6858000"/>
              <a:gd name="connsiteX16861" fmla="*/ 201551 w 12192000"/>
              <a:gd name="connsiteY16861" fmla="*/ 1169333 h 6858000"/>
              <a:gd name="connsiteX16862" fmla="*/ 205242 w 12192000"/>
              <a:gd name="connsiteY16862" fmla="*/ 1176617 h 6858000"/>
              <a:gd name="connsiteX16863" fmla="*/ 209672 w 12192000"/>
              <a:gd name="connsiteY16863" fmla="*/ 1177832 h 6858000"/>
              <a:gd name="connsiteX16864" fmla="*/ 210410 w 12192000"/>
              <a:gd name="connsiteY16864" fmla="*/ 1172570 h 6858000"/>
              <a:gd name="connsiteX16865" fmla="*/ 205981 w 12192000"/>
              <a:gd name="connsiteY16865" fmla="*/ 1164881 h 6858000"/>
              <a:gd name="connsiteX16866" fmla="*/ 203766 w 12192000"/>
              <a:gd name="connsiteY16866" fmla="*/ 1157191 h 6858000"/>
              <a:gd name="connsiteX16867" fmla="*/ 196383 w 12192000"/>
              <a:gd name="connsiteY16867" fmla="*/ 1157191 h 6858000"/>
              <a:gd name="connsiteX16868" fmla="*/ 189739 w 12192000"/>
              <a:gd name="connsiteY16868" fmla="*/ 1161238 h 6858000"/>
              <a:gd name="connsiteX16869" fmla="*/ 179404 w 12192000"/>
              <a:gd name="connsiteY16869" fmla="*/ 1156787 h 6858000"/>
              <a:gd name="connsiteX16870" fmla="*/ 172021 w 12192000"/>
              <a:gd name="connsiteY16870" fmla="*/ 1144645 h 6858000"/>
              <a:gd name="connsiteX16871" fmla="*/ 172760 w 12192000"/>
              <a:gd name="connsiteY16871" fmla="*/ 1140193 h 6858000"/>
              <a:gd name="connsiteX16872" fmla="*/ 185310 w 12192000"/>
              <a:gd name="connsiteY16872" fmla="*/ 1132504 h 6858000"/>
              <a:gd name="connsiteX16873" fmla="*/ 190478 w 12192000"/>
              <a:gd name="connsiteY16873" fmla="*/ 1121576 h 6858000"/>
              <a:gd name="connsiteX16874" fmla="*/ 197122 w 12192000"/>
              <a:gd name="connsiteY16874" fmla="*/ 1115506 h 6858000"/>
              <a:gd name="connsiteX16875" fmla="*/ 194169 w 12192000"/>
              <a:gd name="connsiteY16875" fmla="*/ 1112673 h 6858000"/>
              <a:gd name="connsiteX16876" fmla="*/ 184571 w 12192000"/>
              <a:gd name="connsiteY16876" fmla="*/ 1115506 h 6858000"/>
              <a:gd name="connsiteX16877" fmla="*/ 174236 w 12192000"/>
              <a:gd name="connsiteY16877" fmla="*/ 1115506 h 6858000"/>
              <a:gd name="connsiteX16878" fmla="*/ 171283 w 12192000"/>
              <a:gd name="connsiteY16878" fmla="*/ 1111863 h 6858000"/>
              <a:gd name="connsiteX16879" fmla="*/ 178666 w 12192000"/>
              <a:gd name="connsiteY16879" fmla="*/ 1104983 h 6858000"/>
              <a:gd name="connsiteX16880" fmla="*/ 187525 w 12192000"/>
              <a:gd name="connsiteY16880" fmla="*/ 1092842 h 6858000"/>
              <a:gd name="connsiteX16881" fmla="*/ 187525 w 12192000"/>
              <a:gd name="connsiteY16881" fmla="*/ 1079891 h 6858000"/>
              <a:gd name="connsiteX16882" fmla="*/ 191954 w 12192000"/>
              <a:gd name="connsiteY16882" fmla="*/ 1075034 h 6858000"/>
              <a:gd name="connsiteX16883" fmla="*/ 191954 w 12192000"/>
              <a:gd name="connsiteY16883" fmla="*/ 1069368 h 6858000"/>
              <a:gd name="connsiteX16884" fmla="*/ 185310 w 12192000"/>
              <a:gd name="connsiteY16884" fmla="*/ 1070987 h 6858000"/>
              <a:gd name="connsiteX16885" fmla="*/ 181619 w 12192000"/>
              <a:gd name="connsiteY16885" fmla="*/ 1078677 h 6858000"/>
              <a:gd name="connsiteX16886" fmla="*/ 180142 w 12192000"/>
              <a:gd name="connsiteY16886" fmla="*/ 1094865 h 6858000"/>
              <a:gd name="connsiteX16887" fmla="*/ 169068 w 12192000"/>
              <a:gd name="connsiteY16887" fmla="*/ 1108625 h 6858000"/>
              <a:gd name="connsiteX16888" fmla="*/ 163163 w 12192000"/>
              <a:gd name="connsiteY16888" fmla="*/ 1109435 h 6858000"/>
              <a:gd name="connsiteX16889" fmla="*/ 157256 w 12192000"/>
              <a:gd name="connsiteY16889" fmla="*/ 1105792 h 6858000"/>
              <a:gd name="connsiteX16890" fmla="*/ 152089 w 12192000"/>
              <a:gd name="connsiteY16890" fmla="*/ 1104174 h 6858000"/>
              <a:gd name="connsiteX16891" fmla="*/ 152089 w 12192000"/>
              <a:gd name="connsiteY16891" fmla="*/ 1099317 h 6858000"/>
              <a:gd name="connsiteX16892" fmla="*/ 155042 w 12192000"/>
              <a:gd name="connsiteY16892" fmla="*/ 1095270 h 6858000"/>
              <a:gd name="connsiteX16893" fmla="*/ 155042 w 12192000"/>
              <a:gd name="connsiteY16893" fmla="*/ 1091223 h 6858000"/>
              <a:gd name="connsiteX16894" fmla="*/ 146921 w 12192000"/>
              <a:gd name="connsiteY16894" fmla="*/ 1096079 h 6858000"/>
              <a:gd name="connsiteX16895" fmla="*/ 142492 w 12192000"/>
              <a:gd name="connsiteY16895" fmla="*/ 1101745 h 6858000"/>
              <a:gd name="connsiteX16896" fmla="*/ 139539 w 12192000"/>
              <a:gd name="connsiteY16896" fmla="*/ 1102150 h 6858000"/>
              <a:gd name="connsiteX16897" fmla="*/ 137324 w 12192000"/>
              <a:gd name="connsiteY16897" fmla="*/ 1096889 h 6858000"/>
              <a:gd name="connsiteX16898" fmla="*/ 132156 w 12192000"/>
              <a:gd name="connsiteY16898" fmla="*/ 1098103 h 6858000"/>
              <a:gd name="connsiteX16899" fmla="*/ 126250 w 12192000"/>
              <a:gd name="connsiteY16899" fmla="*/ 1102150 h 6858000"/>
              <a:gd name="connsiteX16900" fmla="*/ 119606 w 12192000"/>
              <a:gd name="connsiteY16900" fmla="*/ 1098508 h 6858000"/>
              <a:gd name="connsiteX16901" fmla="*/ 119606 w 12192000"/>
              <a:gd name="connsiteY16901" fmla="*/ 1095270 h 6858000"/>
              <a:gd name="connsiteX16902" fmla="*/ 126250 w 12192000"/>
              <a:gd name="connsiteY16902" fmla="*/ 1087985 h 6858000"/>
              <a:gd name="connsiteX16903" fmla="*/ 134371 w 12192000"/>
              <a:gd name="connsiteY16903" fmla="*/ 1087580 h 6858000"/>
              <a:gd name="connsiteX16904" fmla="*/ 146183 w 12192000"/>
              <a:gd name="connsiteY16904" fmla="*/ 1084747 h 6858000"/>
              <a:gd name="connsiteX16905" fmla="*/ 159471 w 12192000"/>
              <a:gd name="connsiteY16905" fmla="*/ 1076248 h 6858000"/>
              <a:gd name="connsiteX16906" fmla="*/ 163901 w 12192000"/>
              <a:gd name="connsiteY16906" fmla="*/ 1067345 h 6858000"/>
              <a:gd name="connsiteX16907" fmla="*/ 163901 w 12192000"/>
              <a:gd name="connsiteY16907" fmla="*/ 1058036 h 6858000"/>
              <a:gd name="connsiteX16908" fmla="*/ 162424 w 12192000"/>
              <a:gd name="connsiteY16908" fmla="*/ 1065726 h 6858000"/>
              <a:gd name="connsiteX16909" fmla="*/ 153565 w 12192000"/>
              <a:gd name="connsiteY16909" fmla="*/ 1071392 h 6858000"/>
              <a:gd name="connsiteX16910" fmla="*/ 147659 w 12192000"/>
              <a:gd name="connsiteY16910" fmla="*/ 1081105 h 6858000"/>
              <a:gd name="connsiteX16911" fmla="*/ 142492 w 12192000"/>
              <a:gd name="connsiteY16911" fmla="*/ 1084343 h 6858000"/>
              <a:gd name="connsiteX16912" fmla="*/ 128465 w 12192000"/>
              <a:gd name="connsiteY16912" fmla="*/ 1079891 h 6858000"/>
              <a:gd name="connsiteX16913" fmla="*/ 125512 w 12192000"/>
              <a:gd name="connsiteY16913" fmla="*/ 1073415 h 6858000"/>
              <a:gd name="connsiteX16914" fmla="*/ 117391 w 12192000"/>
              <a:gd name="connsiteY16914" fmla="*/ 1073011 h 6858000"/>
              <a:gd name="connsiteX16915" fmla="*/ 117391 w 12192000"/>
              <a:gd name="connsiteY16915" fmla="*/ 1069368 h 6858000"/>
              <a:gd name="connsiteX16916" fmla="*/ 124035 w 12192000"/>
              <a:gd name="connsiteY16916" fmla="*/ 1066940 h 6858000"/>
              <a:gd name="connsiteX16917" fmla="*/ 120344 w 12192000"/>
              <a:gd name="connsiteY16917" fmla="*/ 1063702 h 6858000"/>
              <a:gd name="connsiteX16918" fmla="*/ 107794 w 12192000"/>
              <a:gd name="connsiteY16918" fmla="*/ 1065726 h 6858000"/>
              <a:gd name="connsiteX16919" fmla="*/ 99674 w 12192000"/>
              <a:gd name="connsiteY16919" fmla="*/ 1061679 h 6858000"/>
              <a:gd name="connsiteX16920" fmla="*/ 93029 w 12192000"/>
              <a:gd name="connsiteY16920" fmla="*/ 1062488 h 6858000"/>
              <a:gd name="connsiteX16921" fmla="*/ 91553 w 12192000"/>
              <a:gd name="connsiteY16921" fmla="*/ 1069368 h 6858000"/>
              <a:gd name="connsiteX16922" fmla="*/ 79741 w 12192000"/>
              <a:gd name="connsiteY16922" fmla="*/ 1062083 h 6858000"/>
              <a:gd name="connsiteX16923" fmla="*/ 75312 w 12192000"/>
              <a:gd name="connsiteY16923" fmla="*/ 1053180 h 6858000"/>
              <a:gd name="connsiteX16924" fmla="*/ 79003 w 12192000"/>
              <a:gd name="connsiteY16924" fmla="*/ 1049942 h 6858000"/>
              <a:gd name="connsiteX16925" fmla="*/ 84909 w 12192000"/>
              <a:gd name="connsiteY16925" fmla="*/ 1054394 h 6858000"/>
              <a:gd name="connsiteX16926" fmla="*/ 95982 w 12192000"/>
              <a:gd name="connsiteY16926" fmla="*/ 1056822 h 6858000"/>
              <a:gd name="connsiteX16927" fmla="*/ 107794 w 12192000"/>
              <a:gd name="connsiteY16927" fmla="*/ 1054798 h 6858000"/>
              <a:gd name="connsiteX16928" fmla="*/ 108532 w 12192000"/>
              <a:gd name="connsiteY16928" fmla="*/ 1050347 h 6858000"/>
              <a:gd name="connsiteX16929" fmla="*/ 103365 w 12192000"/>
              <a:gd name="connsiteY16929" fmla="*/ 1051156 h 6858000"/>
              <a:gd name="connsiteX16930" fmla="*/ 90076 w 12192000"/>
              <a:gd name="connsiteY16930" fmla="*/ 1050751 h 6858000"/>
              <a:gd name="connsiteX16931" fmla="*/ 86385 w 12192000"/>
              <a:gd name="connsiteY16931" fmla="*/ 1048323 h 6858000"/>
              <a:gd name="connsiteX16932" fmla="*/ 88600 w 12192000"/>
              <a:gd name="connsiteY16932" fmla="*/ 1045895 h 6858000"/>
              <a:gd name="connsiteX16933" fmla="*/ 96720 w 12192000"/>
              <a:gd name="connsiteY16933" fmla="*/ 1047918 h 6858000"/>
              <a:gd name="connsiteX16934" fmla="*/ 107056 w 12192000"/>
              <a:gd name="connsiteY16934" fmla="*/ 1045895 h 6858000"/>
              <a:gd name="connsiteX16935" fmla="*/ 107794 w 12192000"/>
              <a:gd name="connsiteY16935" fmla="*/ 1041848 h 6858000"/>
              <a:gd name="connsiteX16936" fmla="*/ 95244 w 12192000"/>
              <a:gd name="connsiteY16936" fmla="*/ 1042252 h 6858000"/>
              <a:gd name="connsiteX16937" fmla="*/ 89338 w 12192000"/>
              <a:gd name="connsiteY16937" fmla="*/ 1038610 h 6858000"/>
              <a:gd name="connsiteX16938" fmla="*/ 78264 w 12192000"/>
              <a:gd name="connsiteY16938" fmla="*/ 1041038 h 6858000"/>
              <a:gd name="connsiteX16939" fmla="*/ 71620 w 12192000"/>
              <a:gd name="connsiteY16939" fmla="*/ 1041038 h 6858000"/>
              <a:gd name="connsiteX16940" fmla="*/ 67191 w 12192000"/>
              <a:gd name="connsiteY16940" fmla="*/ 1037396 h 6858000"/>
              <a:gd name="connsiteX16941" fmla="*/ 68667 w 12192000"/>
              <a:gd name="connsiteY16941" fmla="*/ 1029301 h 6858000"/>
              <a:gd name="connsiteX16942" fmla="*/ 78264 w 12192000"/>
              <a:gd name="connsiteY16942" fmla="*/ 1027278 h 6858000"/>
              <a:gd name="connsiteX16943" fmla="*/ 84170 w 12192000"/>
              <a:gd name="connsiteY16943" fmla="*/ 1031325 h 6858000"/>
              <a:gd name="connsiteX16944" fmla="*/ 93768 w 12192000"/>
              <a:gd name="connsiteY16944" fmla="*/ 1032134 h 6858000"/>
              <a:gd name="connsiteX16945" fmla="*/ 99674 w 12192000"/>
              <a:gd name="connsiteY16945" fmla="*/ 1027278 h 6858000"/>
              <a:gd name="connsiteX16946" fmla="*/ 90076 w 12192000"/>
              <a:gd name="connsiteY16946" fmla="*/ 1027278 h 6858000"/>
              <a:gd name="connsiteX16947" fmla="*/ 82694 w 12192000"/>
              <a:gd name="connsiteY16947" fmla="*/ 1023635 h 6858000"/>
              <a:gd name="connsiteX16948" fmla="*/ 70882 w 12192000"/>
              <a:gd name="connsiteY16948" fmla="*/ 1023231 h 6858000"/>
              <a:gd name="connsiteX16949" fmla="*/ 71620 w 12192000"/>
              <a:gd name="connsiteY16949" fmla="*/ 1019993 h 6858000"/>
              <a:gd name="connsiteX16950" fmla="*/ 85647 w 12192000"/>
              <a:gd name="connsiteY16950" fmla="*/ 1016350 h 6858000"/>
              <a:gd name="connsiteX16951" fmla="*/ 91553 w 12192000"/>
              <a:gd name="connsiteY16951" fmla="*/ 1018779 h 6858000"/>
              <a:gd name="connsiteX16952" fmla="*/ 97459 w 12192000"/>
              <a:gd name="connsiteY16952" fmla="*/ 1017160 h 6858000"/>
              <a:gd name="connsiteX16953" fmla="*/ 95244 w 12192000"/>
              <a:gd name="connsiteY16953" fmla="*/ 1012708 h 6858000"/>
              <a:gd name="connsiteX16954" fmla="*/ 95244 w 12192000"/>
              <a:gd name="connsiteY16954" fmla="*/ 1008256 h 6858000"/>
              <a:gd name="connsiteX16955" fmla="*/ 101150 w 12192000"/>
              <a:gd name="connsiteY16955" fmla="*/ 1003400 h 6858000"/>
              <a:gd name="connsiteX16956" fmla="*/ 113700 w 12192000"/>
              <a:gd name="connsiteY16956" fmla="*/ 1003400 h 6858000"/>
              <a:gd name="connsiteX16957" fmla="*/ 122559 w 12192000"/>
              <a:gd name="connsiteY16957" fmla="*/ 1005018 h 6858000"/>
              <a:gd name="connsiteX16958" fmla="*/ 125512 w 12192000"/>
              <a:gd name="connsiteY16958" fmla="*/ 1002185 h 6858000"/>
              <a:gd name="connsiteX16959" fmla="*/ 110009 w 12192000"/>
              <a:gd name="connsiteY16959" fmla="*/ 1000162 h 6858000"/>
              <a:gd name="connsiteX16960" fmla="*/ 105579 w 12192000"/>
              <a:gd name="connsiteY16960" fmla="*/ 995710 h 6858000"/>
              <a:gd name="connsiteX16961" fmla="*/ 100412 w 12192000"/>
              <a:gd name="connsiteY16961" fmla="*/ 994496 h 6858000"/>
              <a:gd name="connsiteX16962" fmla="*/ 95244 w 12192000"/>
              <a:gd name="connsiteY16962" fmla="*/ 1001781 h 6858000"/>
              <a:gd name="connsiteX16963" fmla="*/ 86385 w 12192000"/>
              <a:gd name="connsiteY16963" fmla="*/ 1005423 h 6858000"/>
              <a:gd name="connsiteX16964" fmla="*/ 80479 w 12192000"/>
              <a:gd name="connsiteY16964" fmla="*/ 1009875 h 6858000"/>
              <a:gd name="connsiteX16965" fmla="*/ 76788 w 12192000"/>
              <a:gd name="connsiteY16965" fmla="*/ 1007042 h 6858000"/>
              <a:gd name="connsiteX16966" fmla="*/ 77526 w 12192000"/>
              <a:gd name="connsiteY16966" fmla="*/ 1000567 h 6858000"/>
              <a:gd name="connsiteX16967" fmla="*/ 76050 w 12192000"/>
              <a:gd name="connsiteY16967" fmla="*/ 994091 h 6858000"/>
              <a:gd name="connsiteX16968" fmla="*/ 79741 w 12192000"/>
              <a:gd name="connsiteY16968" fmla="*/ 986806 h 6858000"/>
              <a:gd name="connsiteX16969" fmla="*/ 92291 w 12192000"/>
              <a:gd name="connsiteY16969" fmla="*/ 981140 h 6858000"/>
              <a:gd name="connsiteX16970" fmla="*/ 97459 w 12192000"/>
              <a:gd name="connsiteY16970" fmla="*/ 974665 h 6858000"/>
              <a:gd name="connsiteX16971" fmla="*/ 120344 w 12192000"/>
              <a:gd name="connsiteY16971" fmla="*/ 959286 h 6858000"/>
              <a:gd name="connsiteX16972" fmla="*/ 127727 w 12192000"/>
              <a:gd name="connsiteY16972" fmla="*/ 956048 h 6858000"/>
              <a:gd name="connsiteX16973" fmla="*/ 131418 w 12192000"/>
              <a:gd name="connsiteY16973" fmla="*/ 961714 h 6858000"/>
              <a:gd name="connsiteX16974" fmla="*/ 132156 w 12192000"/>
              <a:gd name="connsiteY16974" fmla="*/ 974260 h 6858000"/>
              <a:gd name="connsiteX16975" fmla="*/ 137324 w 12192000"/>
              <a:gd name="connsiteY16975" fmla="*/ 981545 h 6858000"/>
              <a:gd name="connsiteX16976" fmla="*/ 141015 w 12192000"/>
              <a:gd name="connsiteY16976" fmla="*/ 979117 h 6858000"/>
              <a:gd name="connsiteX16977" fmla="*/ 137324 w 12192000"/>
              <a:gd name="connsiteY16977" fmla="*/ 967785 h 6858000"/>
              <a:gd name="connsiteX16978" fmla="*/ 137324 w 12192000"/>
              <a:gd name="connsiteY16978" fmla="*/ 954429 h 6858000"/>
              <a:gd name="connsiteX16979" fmla="*/ 146921 w 12192000"/>
              <a:gd name="connsiteY16979" fmla="*/ 950787 h 6858000"/>
              <a:gd name="connsiteX16980" fmla="*/ 157995 w 12192000"/>
              <a:gd name="connsiteY16980" fmla="*/ 950787 h 6858000"/>
              <a:gd name="connsiteX16981" fmla="*/ 149136 w 12192000"/>
              <a:gd name="connsiteY16981" fmla="*/ 948358 h 6858000"/>
              <a:gd name="connsiteX16982" fmla="*/ 137324 w 12192000"/>
              <a:gd name="connsiteY16982" fmla="*/ 948358 h 6858000"/>
              <a:gd name="connsiteX16983" fmla="*/ 130680 w 12192000"/>
              <a:gd name="connsiteY16983" fmla="*/ 950382 h 6858000"/>
              <a:gd name="connsiteX16984" fmla="*/ 126250 w 12192000"/>
              <a:gd name="connsiteY16984" fmla="*/ 945121 h 6858000"/>
              <a:gd name="connsiteX16985" fmla="*/ 128465 w 12192000"/>
              <a:gd name="connsiteY16985" fmla="*/ 939050 h 6858000"/>
              <a:gd name="connsiteX16986" fmla="*/ 138800 w 12192000"/>
              <a:gd name="connsiteY16986" fmla="*/ 935408 h 6858000"/>
              <a:gd name="connsiteX16987" fmla="*/ 148398 w 12192000"/>
              <a:gd name="connsiteY16987" fmla="*/ 928932 h 6858000"/>
              <a:gd name="connsiteX16988" fmla="*/ 156518 w 12192000"/>
              <a:gd name="connsiteY16988" fmla="*/ 917195 h 6858000"/>
              <a:gd name="connsiteX16989" fmla="*/ 153565 w 12192000"/>
              <a:gd name="connsiteY16989" fmla="*/ 910720 h 6858000"/>
              <a:gd name="connsiteX16990" fmla="*/ 150612 w 12192000"/>
              <a:gd name="connsiteY16990" fmla="*/ 912339 h 6858000"/>
              <a:gd name="connsiteX16991" fmla="*/ 147659 w 12192000"/>
              <a:gd name="connsiteY16991" fmla="*/ 920028 h 6858000"/>
              <a:gd name="connsiteX16992" fmla="*/ 139539 w 12192000"/>
              <a:gd name="connsiteY16992" fmla="*/ 927313 h 6858000"/>
              <a:gd name="connsiteX16993" fmla="*/ 129941 w 12192000"/>
              <a:gd name="connsiteY16993" fmla="*/ 927718 h 6858000"/>
              <a:gd name="connsiteX16994" fmla="*/ 120344 w 12192000"/>
              <a:gd name="connsiteY16994" fmla="*/ 939455 h 6858000"/>
              <a:gd name="connsiteX16995" fmla="*/ 106318 w 12192000"/>
              <a:gd name="connsiteY16995" fmla="*/ 949168 h 6858000"/>
              <a:gd name="connsiteX16996" fmla="*/ 92291 w 12192000"/>
              <a:gd name="connsiteY16996" fmla="*/ 953620 h 6858000"/>
              <a:gd name="connsiteX16997" fmla="*/ 85647 w 12192000"/>
              <a:gd name="connsiteY16997" fmla="*/ 945525 h 6858000"/>
              <a:gd name="connsiteX16998" fmla="*/ 87862 w 12192000"/>
              <a:gd name="connsiteY16998" fmla="*/ 941478 h 6858000"/>
              <a:gd name="connsiteX16999" fmla="*/ 95244 w 12192000"/>
              <a:gd name="connsiteY16999" fmla="*/ 939455 h 6858000"/>
              <a:gd name="connsiteX17000" fmla="*/ 87862 w 12192000"/>
              <a:gd name="connsiteY17000" fmla="*/ 937836 h 6858000"/>
              <a:gd name="connsiteX17001" fmla="*/ 73835 w 12192000"/>
              <a:gd name="connsiteY17001" fmla="*/ 942288 h 6858000"/>
              <a:gd name="connsiteX17002" fmla="*/ 68667 w 12192000"/>
              <a:gd name="connsiteY17002" fmla="*/ 937836 h 6858000"/>
              <a:gd name="connsiteX17003" fmla="*/ 70882 w 12192000"/>
              <a:gd name="connsiteY17003" fmla="*/ 933789 h 6858000"/>
              <a:gd name="connsiteX17004" fmla="*/ 83432 w 12192000"/>
              <a:gd name="connsiteY17004" fmla="*/ 926099 h 6858000"/>
              <a:gd name="connsiteX17005" fmla="*/ 91553 w 12192000"/>
              <a:gd name="connsiteY17005" fmla="*/ 922457 h 6858000"/>
              <a:gd name="connsiteX17006" fmla="*/ 99674 w 12192000"/>
              <a:gd name="connsiteY17006" fmla="*/ 923671 h 6858000"/>
              <a:gd name="connsiteX17007" fmla="*/ 103365 w 12192000"/>
              <a:gd name="connsiteY17007" fmla="*/ 920028 h 6858000"/>
              <a:gd name="connsiteX17008" fmla="*/ 103365 w 12192000"/>
              <a:gd name="connsiteY17008" fmla="*/ 915981 h 6858000"/>
              <a:gd name="connsiteX17009" fmla="*/ 97459 w 12192000"/>
              <a:gd name="connsiteY17009" fmla="*/ 911934 h 6858000"/>
              <a:gd name="connsiteX17010" fmla="*/ 99674 w 12192000"/>
              <a:gd name="connsiteY17010" fmla="*/ 908292 h 6858000"/>
              <a:gd name="connsiteX17011" fmla="*/ 104103 w 12192000"/>
              <a:gd name="connsiteY17011" fmla="*/ 904245 h 6858000"/>
              <a:gd name="connsiteX17012" fmla="*/ 100412 w 12192000"/>
              <a:gd name="connsiteY17012" fmla="*/ 900602 h 6858000"/>
              <a:gd name="connsiteX17013" fmla="*/ 92291 w 12192000"/>
              <a:gd name="connsiteY17013" fmla="*/ 904649 h 6858000"/>
              <a:gd name="connsiteX17014" fmla="*/ 87862 w 12192000"/>
              <a:gd name="connsiteY17014" fmla="*/ 904649 h 6858000"/>
              <a:gd name="connsiteX17015" fmla="*/ 84170 w 12192000"/>
              <a:gd name="connsiteY17015" fmla="*/ 897364 h 6858000"/>
              <a:gd name="connsiteX17016" fmla="*/ 82694 w 12192000"/>
              <a:gd name="connsiteY17016" fmla="*/ 877938 h 6858000"/>
              <a:gd name="connsiteX17017" fmla="*/ 78264 w 12192000"/>
              <a:gd name="connsiteY17017" fmla="*/ 871867 h 6858000"/>
              <a:gd name="connsiteX17018" fmla="*/ 77526 w 12192000"/>
              <a:gd name="connsiteY17018" fmla="*/ 864583 h 6858000"/>
              <a:gd name="connsiteX17019" fmla="*/ 81217 w 12192000"/>
              <a:gd name="connsiteY17019" fmla="*/ 858107 h 6858000"/>
              <a:gd name="connsiteX17020" fmla="*/ 93029 w 12192000"/>
              <a:gd name="connsiteY17020" fmla="*/ 858917 h 6858000"/>
              <a:gd name="connsiteX17021" fmla="*/ 102627 w 12192000"/>
              <a:gd name="connsiteY17021" fmla="*/ 862964 h 6858000"/>
              <a:gd name="connsiteX17022" fmla="*/ 115177 w 12192000"/>
              <a:gd name="connsiteY17022" fmla="*/ 862154 h 6858000"/>
              <a:gd name="connsiteX17023" fmla="*/ 125512 w 12192000"/>
              <a:gd name="connsiteY17023" fmla="*/ 867011 h 6858000"/>
              <a:gd name="connsiteX17024" fmla="*/ 121821 w 12192000"/>
              <a:gd name="connsiteY17024" fmla="*/ 862154 h 6858000"/>
              <a:gd name="connsiteX17025" fmla="*/ 114438 w 12192000"/>
              <a:gd name="connsiteY17025" fmla="*/ 859726 h 6858000"/>
              <a:gd name="connsiteX17026" fmla="*/ 104841 w 12192000"/>
              <a:gd name="connsiteY17026" fmla="*/ 859726 h 6858000"/>
              <a:gd name="connsiteX17027" fmla="*/ 98197 w 12192000"/>
              <a:gd name="connsiteY17027" fmla="*/ 853251 h 6858000"/>
              <a:gd name="connsiteX17028" fmla="*/ 90076 w 12192000"/>
              <a:gd name="connsiteY17028" fmla="*/ 847180 h 6858000"/>
              <a:gd name="connsiteX17029" fmla="*/ 89338 w 12192000"/>
              <a:gd name="connsiteY17029" fmla="*/ 843133 h 6858000"/>
              <a:gd name="connsiteX17030" fmla="*/ 95244 w 12192000"/>
              <a:gd name="connsiteY17030" fmla="*/ 833824 h 6858000"/>
              <a:gd name="connsiteX17031" fmla="*/ 101150 w 12192000"/>
              <a:gd name="connsiteY17031" fmla="*/ 831801 h 6858000"/>
              <a:gd name="connsiteX17032" fmla="*/ 105579 w 12192000"/>
              <a:gd name="connsiteY17032" fmla="*/ 823302 h 6858000"/>
              <a:gd name="connsiteX17033" fmla="*/ 104841 w 12192000"/>
              <a:gd name="connsiteY17033" fmla="*/ 813993 h 6858000"/>
              <a:gd name="connsiteX17034" fmla="*/ 101150 w 12192000"/>
              <a:gd name="connsiteY17034" fmla="*/ 814803 h 6858000"/>
              <a:gd name="connsiteX17035" fmla="*/ 92291 w 12192000"/>
              <a:gd name="connsiteY17035" fmla="*/ 824921 h 6858000"/>
              <a:gd name="connsiteX17036" fmla="*/ 83432 w 12192000"/>
              <a:gd name="connsiteY17036" fmla="*/ 830587 h 6858000"/>
              <a:gd name="connsiteX17037" fmla="*/ 67929 w 12192000"/>
              <a:gd name="connsiteY17037" fmla="*/ 834634 h 6858000"/>
              <a:gd name="connsiteX17038" fmla="*/ 60547 w 12192000"/>
              <a:gd name="connsiteY17038" fmla="*/ 841919 h 6858000"/>
              <a:gd name="connsiteX17039" fmla="*/ 59070 w 12192000"/>
              <a:gd name="connsiteY17039" fmla="*/ 848799 h 6858000"/>
              <a:gd name="connsiteX17040" fmla="*/ 53164 w 12192000"/>
              <a:gd name="connsiteY17040" fmla="*/ 847585 h 6858000"/>
              <a:gd name="connsiteX17041" fmla="*/ 45782 w 12192000"/>
              <a:gd name="connsiteY17041" fmla="*/ 834229 h 6858000"/>
              <a:gd name="connsiteX17042" fmla="*/ 42090 w 12192000"/>
              <a:gd name="connsiteY17042" fmla="*/ 820873 h 6858000"/>
              <a:gd name="connsiteX17043" fmla="*/ 43567 w 12192000"/>
              <a:gd name="connsiteY17043" fmla="*/ 797400 h 6858000"/>
              <a:gd name="connsiteX17044" fmla="*/ 47258 w 12192000"/>
              <a:gd name="connsiteY17044" fmla="*/ 782425 h 6858000"/>
              <a:gd name="connsiteX17045" fmla="*/ 45782 w 12192000"/>
              <a:gd name="connsiteY17045" fmla="*/ 776355 h 6858000"/>
              <a:gd name="connsiteX17046" fmla="*/ 37661 w 12192000"/>
              <a:gd name="connsiteY17046" fmla="*/ 775545 h 6858000"/>
              <a:gd name="connsiteX17047" fmla="*/ 36923 w 12192000"/>
              <a:gd name="connsiteY17047" fmla="*/ 762594 h 6858000"/>
              <a:gd name="connsiteX17048" fmla="*/ 44305 w 12192000"/>
              <a:gd name="connsiteY17048" fmla="*/ 758143 h 6858000"/>
              <a:gd name="connsiteX17049" fmla="*/ 48735 w 12192000"/>
              <a:gd name="connsiteY17049" fmla="*/ 762190 h 6858000"/>
              <a:gd name="connsiteX17050" fmla="*/ 54641 w 12192000"/>
              <a:gd name="connsiteY17050" fmla="*/ 764213 h 6858000"/>
              <a:gd name="connsiteX17051" fmla="*/ 52426 w 12192000"/>
              <a:gd name="connsiteY17051" fmla="*/ 754500 h 6858000"/>
              <a:gd name="connsiteX17052" fmla="*/ 62023 w 12192000"/>
              <a:gd name="connsiteY17052" fmla="*/ 747215 h 6858000"/>
              <a:gd name="connsiteX17053" fmla="*/ 67191 w 12192000"/>
              <a:gd name="connsiteY17053" fmla="*/ 735074 h 6858000"/>
              <a:gd name="connsiteX17054" fmla="*/ 74573 w 12192000"/>
              <a:gd name="connsiteY17054" fmla="*/ 733455 h 6858000"/>
              <a:gd name="connsiteX17055" fmla="*/ 85647 w 12192000"/>
              <a:gd name="connsiteY17055" fmla="*/ 735074 h 6858000"/>
              <a:gd name="connsiteX17056" fmla="*/ 90815 w 12192000"/>
              <a:gd name="connsiteY17056" fmla="*/ 730622 h 6858000"/>
              <a:gd name="connsiteX17057" fmla="*/ 84170 w 12192000"/>
              <a:gd name="connsiteY17057" fmla="*/ 730217 h 6858000"/>
              <a:gd name="connsiteX17058" fmla="*/ 83432 w 12192000"/>
              <a:gd name="connsiteY17058" fmla="*/ 726980 h 6858000"/>
              <a:gd name="connsiteX17059" fmla="*/ 96720 w 12192000"/>
              <a:gd name="connsiteY17059" fmla="*/ 712815 h 6858000"/>
              <a:gd name="connsiteX17060" fmla="*/ 102627 w 12192000"/>
              <a:gd name="connsiteY17060" fmla="*/ 704720 h 6858000"/>
              <a:gd name="connsiteX17061" fmla="*/ 115915 w 12192000"/>
              <a:gd name="connsiteY17061" fmla="*/ 697435 h 6858000"/>
              <a:gd name="connsiteX17062" fmla="*/ 117391 w 12192000"/>
              <a:gd name="connsiteY17062" fmla="*/ 693388 h 6858000"/>
              <a:gd name="connsiteX17063" fmla="*/ 110747 w 12192000"/>
              <a:gd name="connsiteY17063" fmla="*/ 692174 h 6858000"/>
              <a:gd name="connsiteX17064" fmla="*/ 108532 w 12192000"/>
              <a:gd name="connsiteY17064" fmla="*/ 687318 h 6858000"/>
              <a:gd name="connsiteX17065" fmla="*/ 96720 w 12192000"/>
              <a:gd name="connsiteY17065" fmla="*/ 696626 h 6858000"/>
              <a:gd name="connsiteX17066" fmla="*/ 94506 w 12192000"/>
              <a:gd name="connsiteY17066" fmla="*/ 706744 h 6858000"/>
              <a:gd name="connsiteX17067" fmla="*/ 78264 w 12192000"/>
              <a:gd name="connsiteY17067" fmla="*/ 723742 h 6858000"/>
              <a:gd name="connsiteX17068" fmla="*/ 75312 w 12192000"/>
              <a:gd name="connsiteY17068" fmla="*/ 723742 h 6858000"/>
              <a:gd name="connsiteX17069" fmla="*/ 76050 w 12192000"/>
              <a:gd name="connsiteY17069" fmla="*/ 717671 h 6858000"/>
              <a:gd name="connsiteX17070" fmla="*/ 86385 w 12192000"/>
              <a:gd name="connsiteY17070" fmla="*/ 704720 h 6858000"/>
              <a:gd name="connsiteX17071" fmla="*/ 88600 w 12192000"/>
              <a:gd name="connsiteY17071" fmla="*/ 689746 h 6858000"/>
              <a:gd name="connsiteX17072" fmla="*/ 101150 w 12192000"/>
              <a:gd name="connsiteY17072" fmla="*/ 667082 h 6858000"/>
              <a:gd name="connsiteX17073" fmla="*/ 106318 w 12192000"/>
              <a:gd name="connsiteY17073" fmla="*/ 657369 h 6858000"/>
              <a:gd name="connsiteX17074" fmla="*/ 103365 w 12192000"/>
              <a:gd name="connsiteY17074" fmla="*/ 655750 h 6858000"/>
              <a:gd name="connsiteX17075" fmla="*/ 98935 w 12192000"/>
              <a:gd name="connsiteY17075" fmla="*/ 658988 h 6858000"/>
              <a:gd name="connsiteX17076" fmla="*/ 87862 w 12192000"/>
              <a:gd name="connsiteY17076" fmla="*/ 680437 h 6858000"/>
              <a:gd name="connsiteX17077" fmla="*/ 84170 w 12192000"/>
              <a:gd name="connsiteY17077" fmla="*/ 699459 h 6858000"/>
              <a:gd name="connsiteX17078" fmla="*/ 73835 w 12192000"/>
              <a:gd name="connsiteY17078" fmla="*/ 713219 h 6858000"/>
              <a:gd name="connsiteX17079" fmla="*/ 61285 w 12192000"/>
              <a:gd name="connsiteY17079" fmla="*/ 726575 h 6858000"/>
              <a:gd name="connsiteX17080" fmla="*/ 52426 w 12192000"/>
              <a:gd name="connsiteY17080" fmla="*/ 730217 h 6858000"/>
              <a:gd name="connsiteX17081" fmla="*/ 45782 w 12192000"/>
              <a:gd name="connsiteY17081" fmla="*/ 729003 h 6858000"/>
              <a:gd name="connsiteX17082" fmla="*/ 44305 w 12192000"/>
              <a:gd name="connsiteY17082" fmla="*/ 735479 h 6858000"/>
              <a:gd name="connsiteX17083" fmla="*/ 38399 w 12192000"/>
              <a:gd name="connsiteY17083" fmla="*/ 738716 h 6858000"/>
              <a:gd name="connsiteX17084" fmla="*/ 33231 w 12192000"/>
              <a:gd name="connsiteY17084" fmla="*/ 729408 h 6858000"/>
              <a:gd name="connsiteX17085" fmla="*/ 35446 w 12192000"/>
              <a:gd name="connsiteY17085" fmla="*/ 718885 h 6858000"/>
              <a:gd name="connsiteX17086" fmla="*/ 40614 w 12192000"/>
              <a:gd name="connsiteY17086" fmla="*/ 715243 h 6858000"/>
              <a:gd name="connsiteX17087" fmla="*/ 45782 w 12192000"/>
              <a:gd name="connsiteY17087" fmla="*/ 714838 h 6858000"/>
              <a:gd name="connsiteX17088" fmla="*/ 52426 w 12192000"/>
              <a:gd name="connsiteY17088" fmla="*/ 715648 h 6858000"/>
              <a:gd name="connsiteX17089" fmla="*/ 60547 w 12192000"/>
              <a:gd name="connsiteY17089" fmla="*/ 708767 h 6858000"/>
              <a:gd name="connsiteX17090" fmla="*/ 59808 w 12192000"/>
              <a:gd name="connsiteY17090" fmla="*/ 706339 h 6858000"/>
              <a:gd name="connsiteX17091" fmla="*/ 50211 w 12192000"/>
              <a:gd name="connsiteY17091" fmla="*/ 706339 h 6858000"/>
              <a:gd name="connsiteX17092" fmla="*/ 45782 w 12192000"/>
              <a:gd name="connsiteY17092" fmla="*/ 707958 h 6858000"/>
              <a:gd name="connsiteX17093" fmla="*/ 37661 w 12192000"/>
              <a:gd name="connsiteY17093" fmla="*/ 707149 h 6858000"/>
              <a:gd name="connsiteX17094" fmla="*/ 37661 w 12192000"/>
              <a:gd name="connsiteY17094" fmla="*/ 703506 h 6858000"/>
              <a:gd name="connsiteX17095" fmla="*/ 44305 w 12192000"/>
              <a:gd name="connsiteY17095" fmla="*/ 696626 h 6858000"/>
              <a:gd name="connsiteX17096" fmla="*/ 53902 w 12192000"/>
              <a:gd name="connsiteY17096" fmla="*/ 695817 h 6858000"/>
              <a:gd name="connsiteX17097" fmla="*/ 60547 w 12192000"/>
              <a:gd name="connsiteY17097" fmla="*/ 696626 h 6858000"/>
              <a:gd name="connsiteX17098" fmla="*/ 58332 w 12192000"/>
              <a:gd name="connsiteY17098" fmla="*/ 692174 h 6858000"/>
              <a:gd name="connsiteX17099" fmla="*/ 56117 w 12192000"/>
              <a:gd name="connsiteY17099" fmla="*/ 687318 h 6858000"/>
              <a:gd name="connsiteX17100" fmla="*/ 59070 w 12192000"/>
              <a:gd name="connsiteY17100" fmla="*/ 681247 h 6858000"/>
              <a:gd name="connsiteX17101" fmla="*/ 65714 w 12192000"/>
              <a:gd name="connsiteY17101" fmla="*/ 670320 h 6858000"/>
              <a:gd name="connsiteX17102" fmla="*/ 64238 w 12192000"/>
              <a:gd name="connsiteY17102" fmla="*/ 664654 h 6858000"/>
              <a:gd name="connsiteX17103" fmla="*/ 64238 w 12192000"/>
              <a:gd name="connsiteY17103" fmla="*/ 656559 h 6858000"/>
              <a:gd name="connsiteX17104" fmla="*/ 73835 w 12192000"/>
              <a:gd name="connsiteY17104" fmla="*/ 648060 h 6858000"/>
              <a:gd name="connsiteX17105" fmla="*/ 73835 w 12192000"/>
              <a:gd name="connsiteY17105" fmla="*/ 644418 h 6858000"/>
              <a:gd name="connsiteX17106" fmla="*/ 62761 w 12192000"/>
              <a:gd name="connsiteY17106" fmla="*/ 644013 h 6858000"/>
              <a:gd name="connsiteX17107" fmla="*/ 61285 w 12192000"/>
              <a:gd name="connsiteY17107" fmla="*/ 641180 h 6858000"/>
              <a:gd name="connsiteX17108" fmla="*/ 68667 w 12192000"/>
              <a:gd name="connsiteY17108" fmla="*/ 633086 h 6858000"/>
              <a:gd name="connsiteX17109" fmla="*/ 56117 w 12192000"/>
              <a:gd name="connsiteY17109" fmla="*/ 633895 h 6858000"/>
              <a:gd name="connsiteX17110" fmla="*/ 48735 w 12192000"/>
              <a:gd name="connsiteY17110" fmla="*/ 634705 h 6858000"/>
              <a:gd name="connsiteX17111" fmla="*/ 46520 w 12192000"/>
              <a:gd name="connsiteY17111" fmla="*/ 631062 h 6858000"/>
              <a:gd name="connsiteX17112" fmla="*/ 35446 w 12192000"/>
              <a:gd name="connsiteY17112" fmla="*/ 641585 h 6858000"/>
              <a:gd name="connsiteX17113" fmla="*/ 27326 w 12192000"/>
              <a:gd name="connsiteY17113" fmla="*/ 643204 h 6858000"/>
              <a:gd name="connsiteX17114" fmla="*/ 26587 w 12192000"/>
              <a:gd name="connsiteY17114" fmla="*/ 647251 h 6858000"/>
              <a:gd name="connsiteX17115" fmla="*/ 20681 w 12192000"/>
              <a:gd name="connsiteY17115" fmla="*/ 660202 h 6858000"/>
              <a:gd name="connsiteX17116" fmla="*/ 10346 w 12192000"/>
              <a:gd name="connsiteY17116" fmla="*/ 668296 h 6858000"/>
              <a:gd name="connsiteX17117" fmla="*/ 5916 w 12192000"/>
              <a:gd name="connsiteY17117" fmla="*/ 659797 h 6858000"/>
              <a:gd name="connsiteX17118" fmla="*/ 5916 w 12192000"/>
              <a:gd name="connsiteY17118" fmla="*/ 650893 h 6858000"/>
              <a:gd name="connsiteX17119" fmla="*/ 17728 w 12192000"/>
              <a:gd name="connsiteY17119" fmla="*/ 642799 h 6858000"/>
              <a:gd name="connsiteX17120" fmla="*/ 32493 w 12192000"/>
              <a:gd name="connsiteY17120" fmla="*/ 627825 h 6858000"/>
              <a:gd name="connsiteX17121" fmla="*/ 38399 w 12192000"/>
              <a:gd name="connsiteY17121" fmla="*/ 615683 h 6858000"/>
              <a:gd name="connsiteX17122" fmla="*/ 45043 w 12192000"/>
              <a:gd name="connsiteY17122" fmla="*/ 614064 h 6858000"/>
              <a:gd name="connsiteX17123" fmla="*/ 56117 w 12192000"/>
              <a:gd name="connsiteY17123" fmla="*/ 616088 h 6858000"/>
              <a:gd name="connsiteX17124" fmla="*/ 66453 w 12192000"/>
              <a:gd name="connsiteY17124" fmla="*/ 610827 h 6858000"/>
              <a:gd name="connsiteX17125" fmla="*/ 60547 w 12192000"/>
              <a:gd name="connsiteY17125" fmla="*/ 608803 h 6858000"/>
              <a:gd name="connsiteX17126" fmla="*/ 50211 w 12192000"/>
              <a:gd name="connsiteY17126" fmla="*/ 609208 h 6858000"/>
              <a:gd name="connsiteX17127" fmla="*/ 42829 w 12192000"/>
              <a:gd name="connsiteY17127" fmla="*/ 604351 h 6858000"/>
              <a:gd name="connsiteX17128" fmla="*/ 33970 w 12192000"/>
              <a:gd name="connsiteY17128" fmla="*/ 590996 h 6858000"/>
              <a:gd name="connsiteX17129" fmla="*/ 32493 w 12192000"/>
              <a:gd name="connsiteY17129" fmla="*/ 581282 h 6858000"/>
              <a:gd name="connsiteX17130" fmla="*/ 38399 w 12192000"/>
              <a:gd name="connsiteY17130" fmla="*/ 573998 h 6858000"/>
              <a:gd name="connsiteX17131" fmla="*/ 44305 w 12192000"/>
              <a:gd name="connsiteY17131" fmla="*/ 573188 h 6858000"/>
              <a:gd name="connsiteX17132" fmla="*/ 50949 w 12192000"/>
              <a:gd name="connsiteY17132" fmla="*/ 570760 h 6858000"/>
              <a:gd name="connsiteX17133" fmla="*/ 45782 w 12192000"/>
              <a:gd name="connsiteY17133" fmla="*/ 570355 h 6858000"/>
              <a:gd name="connsiteX17134" fmla="*/ 37661 w 12192000"/>
              <a:gd name="connsiteY17134" fmla="*/ 563880 h 6858000"/>
              <a:gd name="connsiteX17135" fmla="*/ 34708 w 12192000"/>
              <a:gd name="connsiteY17135" fmla="*/ 556190 h 6858000"/>
              <a:gd name="connsiteX17136" fmla="*/ 27326 w 12192000"/>
              <a:gd name="connsiteY17136" fmla="*/ 552143 h 6858000"/>
              <a:gd name="connsiteX17137" fmla="*/ 25111 w 12192000"/>
              <a:gd name="connsiteY17137" fmla="*/ 546882 h 6858000"/>
              <a:gd name="connsiteX17138" fmla="*/ 28802 w 12192000"/>
              <a:gd name="connsiteY17138" fmla="*/ 544453 h 6858000"/>
              <a:gd name="connsiteX17139" fmla="*/ 36923 w 12192000"/>
              <a:gd name="connsiteY17139" fmla="*/ 544858 h 6858000"/>
              <a:gd name="connsiteX17140" fmla="*/ 36184 w 12192000"/>
              <a:gd name="connsiteY17140" fmla="*/ 542025 h 6858000"/>
              <a:gd name="connsiteX17141" fmla="*/ 31017 w 12192000"/>
              <a:gd name="connsiteY17141" fmla="*/ 538383 h 6858000"/>
              <a:gd name="connsiteX17142" fmla="*/ 25849 w 12192000"/>
              <a:gd name="connsiteY17142" fmla="*/ 539192 h 6858000"/>
              <a:gd name="connsiteX17143" fmla="*/ 19205 w 12192000"/>
              <a:gd name="connsiteY17143" fmla="*/ 533121 h 6858000"/>
              <a:gd name="connsiteX17144" fmla="*/ 16252 w 12192000"/>
              <a:gd name="connsiteY17144" fmla="*/ 525836 h 6858000"/>
              <a:gd name="connsiteX17145" fmla="*/ 10346 w 12192000"/>
              <a:gd name="connsiteY17145" fmla="*/ 526241 h 6858000"/>
              <a:gd name="connsiteX17146" fmla="*/ 5178 w 12192000"/>
              <a:gd name="connsiteY17146" fmla="*/ 525836 h 6858000"/>
              <a:gd name="connsiteX17147" fmla="*/ 2964 w 12192000"/>
              <a:gd name="connsiteY17147" fmla="*/ 522194 h 6858000"/>
              <a:gd name="connsiteX17148" fmla="*/ 8131 w 12192000"/>
              <a:gd name="connsiteY17148" fmla="*/ 514909 h 6858000"/>
              <a:gd name="connsiteX17149" fmla="*/ 14775 w 12192000"/>
              <a:gd name="connsiteY17149" fmla="*/ 514100 h 6858000"/>
              <a:gd name="connsiteX17150" fmla="*/ 17728 w 12192000"/>
              <a:gd name="connsiteY17150" fmla="*/ 509648 h 6858000"/>
              <a:gd name="connsiteX17151" fmla="*/ 15514 w 12192000"/>
              <a:gd name="connsiteY17151" fmla="*/ 506410 h 6858000"/>
              <a:gd name="connsiteX17152" fmla="*/ 14775 w 12192000"/>
              <a:gd name="connsiteY17152" fmla="*/ 496292 h 6858000"/>
              <a:gd name="connsiteX17153" fmla="*/ 19943 w 12192000"/>
              <a:gd name="connsiteY17153" fmla="*/ 489412 h 6858000"/>
              <a:gd name="connsiteX17154" fmla="*/ 16990 w 12192000"/>
              <a:gd name="connsiteY17154" fmla="*/ 483746 h 6858000"/>
              <a:gd name="connsiteX17155" fmla="*/ 19943 w 12192000"/>
              <a:gd name="connsiteY17155" fmla="*/ 480508 h 6858000"/>
              <a:gd name="connsiteX17156" fmla="*/ 23634 w 12192000"/>
              <a:gd name="connsiteY17156" fmla="*/ 487793 h 6858000"/>
              <a:gd name="connsiteX17157" fmla="*/ 31017 w 12192000"/>
              <a:gd name="connsiteY17157" fmla="*/ 493055 h 6858000"/>
              <a:gd name="connsiteX17158" fmla="*/ 34708 w 12192000"/>
              <a:gd name="connsiteY17158" fmla="*/ 491436 h 6858000"/>
              <a:gd name="connsiteX17159" fmla="*/ 34708 w 12192000"/>
              <a:gd name="connsiteY17159" fmla="*/ 482532 h 6858000"/>
              <a:gd name="connsiteX17160" fmla="*/ 28064 w 12192000"/>
              <a:gd name="connsiteY17160" fmla="*/ 472009 h 6858000"/>
              <a:gd name="connsiteX17161" fmla="*/ 27326 w 12192000"/>
              <a:gd name="connsiteY17161" fmla="*/ 467153 h 6858000"/>
              <a:gd name="connsiteX17162" fmla="*/ 34708 w 12192000"/>
              <a:gd name="connsiteY17162" fmla="*/ 465939 h 6858000"/>
              <a:gd name="connsiteX17163" fmla="*/ 39138 w 12192000"/>
              <a:gd name="connsiteY17163" fmla="*/ 462701 h 6858000"/>
              <a:gd name="connsiteX17164" fmla="*/ 32493 w 12192000"/>
              <a:gd name="connsiteY17164" fmla="*/ 458249 h 6858000"/>
              <a:gd name="connsiteX17165" fmla="*/ 32493 w 12192000"/>
              <a:gd name="connsiteY17165" fmla="*/ 454202 h 6858000"/>
              <a:gd name="connsiteX17166" fmla="*/ 37661 w 12192000"/>
              <a:gd name="connsiteY17166" fmla="*/ 452178 h 6858000"/>
              <a:gd name="connsiteX17167" fmla="*/ 50949 w 12192000"/>
              <a:gd name="connsiteY17167" fmla="*/ 444489 h 6858000"/>
              <a:gd name="connsiteX17168" fmla="*/ 51688 w 12192000"/>
              <a:gd name="connsiteY17168" fmla="*/ 441656 h 6858000"/>
              <a:gd name="connsiteX17169" fmla="*/ 39138 w 12192000"/>
              <a:gd name="connsiteY17169" fmla="*/ 442465 h 6858000"/>
              <a:gd name="connsiteX17170" fmla="*/ 31017 w 12192000"/>
              <a:gd name="connsiteY17170" fmla="*/ 445703 h 6858000"/>
              <a:gd name="connsiteX17171" fmla="*/ 25849 w 12192000"/>
              <a:gd name="connsiteY17171" fmla="*/ 442465 h 6858000"/>
              <a:gd name="connsiteX17172" fmla="*/ 19943 w 12192000"/>
              <a:gd name="connsiteY17172" fmla="*/ 446108 h 6858000"/>
              <a:gd name="connsiteX17173" fmla="*/ 13299 w 12192000"/>
              <a:gd name="connsiteY17173" fmla="*/ 440442 h 6858000"/>
              <a:gd name="connsiteX17174" fmla="*/ 12561 w 12192000"/>
              <a:gd name="connsiteY17174" fmla="*/ 430729 h 6858000"/>
              <a:gd name="connsiteX17175" fmla="*/ 7393 w 12192000"/>
              <a:gd name="connsiteY17175" fmla="*/ 430729 h 6858000"/>
              <a:gd name="connsiteX17176" fmla="*/ 5916 w 12192000"/>
              <a:gd name="connsiteY17176" fmla="*/ 420206 h 6858000"/>
              <a:gd name="connsiteX17177" fmla="*/ 0 w 12192000"/>
              <a:gd name="connsiteY17177" fmla="*/ 414604 h 6858000"/>
              <a:gd name="connsiteX17178" fmla="*/ 0 w 12192000"/>
              <a:gd name="connsiteY17178" fmla="*/ 377494 h 6858000"/>
              <a:gd name="connsiteX17179" fmla="*/ 749 w 12192000"/>
              <a:gd name="connsiteY17179" fmla="*/ 376902 h 6858000"/>
              <a:gd name="connsiteX17180" fmla="*/ 0 w 12192000"/>
              <a:gd name="connsiteY17180" fmla="*/ 375465 h 6858000"/>
              <a:gd name="connsiteX17181" fmla="*/ 0 w 12192000"/>
              <a:gd name="connsiteY17181" fmla="*/ 357711 h 6858000"/>
              <a:gd name="connsiteX17182" fmla="*/ 8131 w 12192000"/>
              <a:gd name="connsiteY17182" fmla="*/ 343310 h 6858000"/>
              <a:gd name="connsiteX17183" fmla="*/ 5178 w 12192000"/>
              <a:gd name="connsiteY17183" fmla="*/ 330359 h 6858000"/>
              <a:gd name="connsiteX17184" fmla="*/ 8869 w 12192000"/>
              <a:gd name="connsiteY17184" fmla="*/ 314575 h 6858000"/>
              <a:gd name="connsiteX17185" fmla="*/ 16252 w 12192000"/>
              <a:gd name="connsiteY17185" fmla="*/ 302029 h 6858000"/>
              <a:gd name="connsiteX17186" fmla="*/ 5178 w 12192000"/>
              <a:gd name="connsiteY17186" fmla="*/ 308909 h 6858000"/>
              <a:gd name="connsiteX17187" fmla="*/ 749 w 12192000"/>
              <a:gd name="connsiteY17187" fmla="*/ 320241 h 6858000"/>
              <a:gd name="connsiteX17188" fmla="*/ 0 w 12192000"/>
              <a:gd name="connsiteY17188" fmla="*/ 31998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Lst>
            <a:rect l="l" t="t" r="r" b="b"/>
            <a:pathLst>
              <a:path w="12192000" h="6858000">
                <a:moveTo>
                  <a:pt x="12175866" y="4649068"/>
                </a:moveTo>
                <a:lnTo>
                  <a:pt x="12181034" y="4650687"/>
                </a:lnTo>
                <a:lnTo>
                  <a:pt x="12188416" y="4663638"/>
                </a:lnTo>
                <a:lnTo>
                  <a:pt x="12190631" y="4658377"/>
                </a:lnTo>
                <a:lnTo>
                  <a:pt x="12192000" y="4657939"/>
                </a:lnTo>
                <a:lnTo>
                  <a:pt x="12192000" y="5605302"/>
                </a:lnTo>
                <a:lnTo>
                  <a:pt x="12175128" y="5606623"/>
                </a:lnTo>
                <a:lnTo>
                  <a:pt x="12161101" y="5615931"/>
                </a:lnTo>
                <a:lnTo>
                  <a:pt x="12153719" y="5615931"/>
                </a:lnTo>
                <a:lnTo>
                  <a:pt x="12141907" y="5624026"/>
                </a:lnTo>
                <a:lnTo>
                  <a:pt x="12125665" y="5627263"/>
                </a:lnTo>
                <a:lnTo>
                  <a:pt x="12098350" y="5636572"/>
                </a:lnTo>
                <a:lnTo>
                  <a:pt x="12078418" y="5635358"/>
                </a:lnTo>
                <a:lnTo>
                  <a:pt x="12068821" y="5638595"/>
                </a:lnTo>
                <a:lnTo>
                  <a:pt x="12055532" y="5637786"/>
                </a:lnTo>
                <a:lnTo>
                  <a:pt x="12040767" y="5631715"/>
                </a:lnTo>
                <a:lnTo>
                  <a:pt x="12031908" y="5632120"/>
                </a:lnTo>
                <a:lnTo>
                  <a:pt x="12024526" y="5631715"/>
                </a:lnTo>
                <a:lnTo>
                  <a:pt x="12017144" y="5634548"/>
                </a:lnTo>
                <a:lnTo>
                  <a:pt x="12000902" y="5648713"/>
                </a:lnTo>
                <a:lnTo>
                  <a:pt x="11974325" y="5663688"/>
                </a:lnTo>
                <a:lnTo>
                  <a:pt x="11953655" y="5670163"/>
                </a:lnTo>
                <a:lnTo>
                  <a:pt x="11948487" y="5666925"/>
                </a:lnTo>
                <a:lnTo>
                  <a:pt x="11934460" y="5670973"/>
                </a:lnTo>
                <a:lnTo>
                  <a:pt x="11922648" y="5679472"/>
                </a:lnTo>
                <a:lnTo>
                  <a:pt x="11916004" y="5695660"/>
                </a:lnTo>
                <a:lnTo>
                  <a:pt x="11905669" y="5705373"/>
                </a:lnTo>
                <a:lnTo>
                  <a:pt x="11900501" y="5706992"/>
                </a:lnTo>
                <a:lnTo>
                  <a:pt x="11896072" y="5717919"/>
                </a:lnTo>
                <a:lnTo>
                  <a:pt x="11882783" y="5726418"/>
                </a:lnTo>
                <a:lnTo>
                  <a:pt x="11871710" y="5723585"/>
                </a:lnTo>
                <a:lnTo>
                  <a:pt x="11860636" y="5733299"/>
                </a:lnTo>
                <a:lnTo>
                  <a:pt x="11857683" y="5732084"/>
                </a:lnTo>
                <a:lnTo>
                  <a:pt x="11858421" y="5724395"/>
                </a:lnTo>
                <a:lnTo>
                  <a:pt x="11839227" y="5724395"/>
                </a:lnTo>
                <a:lnTo>
                  <a:pt x="11831106" y="5729251"/>
                </a:lnTo>
                <a:lnTo>
                  <a:pt x="11826677" y="5724395"/>
                </a:lnTo>
                <a:lnTo>
                  <a:pt x="11818556" y="5728037"/>
                </a:lnTo>
                <a:lnTo>
                  <a:pt x="11812650" y="5728037"/>
                </a:lnTo>
                <a:lnTo>
                  <a:pt x="11808959" y="5718324"/>
                </a:lnTo>
                <a:lnTo>
                  <a:pt x="11798623" y="5721967"/>
                </a:lnTo>
                <a:lnTo>
                  <a:pt x="11790503" y="5721157"/>
                </a:lnTo>
                <a:lnTo>
                  <a:pt x="11786073" y="5717919"/>
                </a:lnTo>
                <a:lnTo>
                  <a:pt x="11769094" y="5721562"/>
                </a:lnTo>
                <a:lnTo>
                  <a:pt x="11765402" y="5716705"/>
                </a:lnTo>
                <a:lnTo>
                  <a:pt x="11739564" y="5721967"/>
                </a:lnTo>
                <a:lnTo>
                  <a:pt x="11729967" y="5727228"/>
                </a:lnTo>
                <a:lnTo>
                  <a:pt x="11723323" y="5723585"/>
                </a:lnTo>
                <a:lnTo>
                  <a:pt x="11712987" y="5722371"/>
                </a:lnTo>
                <a:lnTo>
                  <a:pt x="11685672" y="5737750"/>
                </a:lnTo>
                <a:lnTo>
                  <a:pt x="11682719" y="5749082"/>
                </a:lnTo>
                <a:lnTo>
                  <a:pt x="11677551" y="5751511"/>
                </a:lnTo>
                <a:lnTo>
                  <a:pt x="11673860" y="5749892"/>
                </a:lnTo>
                <a:lnTo>
                  <a:pt x="11665740" y="5759605"/>
                </a:lnTo>
                <a:lnTo>
                  <a:pt x="11658357" y="5752320"/>
                </a:lnTo>
                <a:lnTo>
                  <a:pt x="11650975" y="5752320"/>
                </a:lnTo>
                <a:lnTo>
                  <a:pt x="11641377" y="5757177"/>
                </a:lnTo>
                <a:lnTo>
                  <a:pt x="11641377" y="5765271"/>
                </a:lnTo>
                <a:lnTo>
                  <a:pt x="11626613" y="5763652"/>
                </a:lnTo>
                <a:lnTo>
                  <a:pt x="11618492" y="5774984"/>
                </a:lnTo>
                <a:lnTo>
                  <a:pt x="11611109" y="5776603"/>
                </a:lnTo>
                <a:lnTo>
                  <a:pt x="11609633" y="5781864"/>
                </a:lnTo>
                <a:lnTo>
                  <a:pt x="11597083" y="5783078"/>
                </a:lnTo>
                <a:lnTo>
                  <a:pt x="11582318" y="5785507"/>
                </a:lnTo>
                <a:lnTo>
                  <a:pt x="11579365" y="5783483"/>
                </a:lnTo>
                <a:lnTo>
                  <a:pt x="11574197" y="5787530"/>
                </a:lnTo>
                <a:lnTo>
                  <a:pt x="11570506" y="5781055"/>
                </a:lnTo>
                <a:lnTo>
                  <a:pt x="11557956" y="5783483"/>
                </a:lnTo>
                <a:lnTo>
                  <a:pt x="11546882" y="5781864"/>
                </a:lnTo>
                <a:lnTo>
                  <a:pt x="11543929" y="5778222"/>
                </a:lnTo>
                <a:lnTo>
                  <a:pt x="11538023" y="5779436"/>
                </a:lnTo>
                <a:lnTo>
                  <a:pt x="11523997" y="5777008"/>
                </a:lnTo>
                <a:lnTo>
                  <a:pt x="11518829" y="5771746"/>
                </a:lnTo>
                <a:lnTo>
                  <a:pt x="11507755" y="5769723"/>
                </a:lnTo>
                <a:lnTo>
                  <a:pt x="11504064" y="5765676"/>
                </a:lnTo>
                <a:lnTo>
                  <a:pt x="11504802" y="5758391"/>
                </a:lnTo>
                <a:lnTo>
                  <a:pt x="11483393" y="5738560"/>
                </a:lnTo>
                <a:lnTo>
                  <a:pt x="11476011" y="5738155"/>
                </a:lnTo>
                <a:lnTo>
                  <a:pt x="11469367" y="5732489"/>
                </a:lnTo>
                <a:lnTo>
                  <a:pt x="11468628" y="5704159"/>
                </a:lnTo>
                <a:lnTo>
                  <a:pt x="11481179" y="5686756"/>
                </a:lnTo>
                <a:lnTo>
                  <a:pt x="11487823" y="5692827"/>
                </a:lnTo>
                <a:lnTo>
                  <a:pt x="11504064" y="5681090"/>
                </a:lnTo>
                <a:lnTo>
                  <a:pt x="11502588" y="5669354"/>
                </a:lnTo>
                <a:lnTo>
                  <a:pt x="11510708" y="5663688"/>
                </a:lnTo>
                <a:lnTo>
                  <a:pt x="11513661" y="5651546"/>
                </a:lnTo>
                <a:lnTo>
                  <a:pt x="11510708" y="5645475"/>
                </a:lnTo>
                <a:lnTo>
                  <a:pt x="11519567" y="5638191"/>
                </a:lnTo>
                <a:lnTo>
                  <a:pt x="11521782" y="5617955"/>
                </a:lnTo>
                <a:lnTo>
                  <a:pt x="11524735" y="5605813"/>
                </a:lnTo>
                <a:lnTo>
                  <a:pt x="11520305" y="5600957"/>
                </a:lnTo>
                <a:lnTo>
                  <a:pt x="11529164" y="5594886"/>
                </a:lnTo>
                <a:lnTo>
                  <a:pt x="11529164" y="5583554"/>
                </a:lnTo>
                <a:lnTo>
                  <a:pt x="11518829" y="5560890"/>
                </a:lnTo>
                <a:lnTo>
                  <a:pt x="11518829" y="5545106"/>
                </a:lnTo>
                <a:lnTo>
                  <a:pt x="11513661" y="5530537"/>
                </a:lnTo>
                <a:lnTo>
                  <a:pt x="11515876" y="5523656"/>
                </a:lnTo>
                <a:lnTo>
                  <a:pt x="11514400" y="5472258"/>
                </a:lnTo>
                <a:lnTo>
                  <a:pt x="11519567" y="5460116"/>
                </a:lnTo>
                <a:lnTo>
                  <a:pt x="11504802" y="5425716"/>
                </a:lnTo>
                <a:lnTo>
                  <a:pt x="11499635" y="5399814"/>
                </a:lnTo>
                <a:lnTo>
                  <a:pt x="11492252" y="5390910"/>
                </a:lnTo>
                <a:lnTo>
                  <a:pt x="11493729" y="5344368"/>
                </a:lnTo>
                <a:lnTo>
                  <a:pt x="11484132" y="5318466"/>
                </a:lnTo>
                <a:lnTo>
                  <a:pt x="11466414" y="5298635"/>
                </a:lnTo>
                <a:lnTo>
                  <a:pt x="11458293" y="5283256"/>
                </a:lnTo>
                <a:lnTo>
                  <a:pt x="11463461" y="5280423"/>
                </a:lnTo>
                <a:lnTo>
                  <a:pt x="11467890" y="5273543"/>
                </a:lnTo>
                <a:lnTo>
                  <a:pt x="11470843" y="5289731"/>
                </a:lnTo>
                <a:lnTo>
                  <a:pt x="11481917" y="5303896"/>
                </a:lnTo>
                <a:lnTo>
                  <a:pt x="11495943" y="5301468"/>
                </a:lnTo>
                <a:lnTo>
                  <a:pt x="11486346" y="5284065"/>
                </a:lnTo>
                <a:lnTo>
                  <a:pt x="11473058" y="5271924"/>
                </a:lnTo>
                <a:lnTo>
                  <a:pt x="11470843" y="5251688"/>
                </a:lnTo>
                <a:lnTo>
                  <a:pt x="11477487" y="5241570"/>
                </a:lnTo>
                <a:lnTo>
                  <a:pt x="11487085" y="5261806"/>
                </a:lnTo>
                <a:lnTo>
                  <a:pt x="11486346" y="5276376"/>
                </a:lnTo>
                <a:lnTo>
                  <a:pt x="11489299" y="5279209"/>
                </a:lnTo>
                <a:lnTo>
                  <a:pt x="11495943" y="5270710"/>
                </a:lnTo>
                <a:lnTo>
                  <a:pt x="11496682" y="5286898"/>
                </a:lnTo>
                <a:lnTo>
                  <a:pt x="11501111" y="5293779"/>
                </a:lnTo>
                <a:lnTo>
                  <a:pt x="11512185" y="5290136"/>
                </a:lnTo>
                <a:lnTo>
                  <a:pt x="11507755" y="5277995"/>
                </a:lnTo>
                <a:lnTo>
                  <a:pt x="11514400" y="5264639"/>
                </a:lnTo>
                <a:lnTo>
                  <a:pt x="11507017" y="5256950"/>
                </a:lnTo>
                <a:lnTo>
                  <a:pt x="11506279" y="5246427"/>
                </a:lnTo>
                <a:lnTo>
                  <a:pt x="11489299" y="5219311"/>
                </a:lnTo>
                <a:lnTo>
                  <a:pt x="11491514" y="5197457"/>
                </a:lnTo>
                <a:lnTo>
                  <a:pt x="11486346" y="5181673"/>
                </a:lnTo>
                <a:lnTo>
                  <a:pt x="11493729" y="5151319"/>
                </a:lnTo>
                <a:lnTo>
                  <a:pt x="11513661" y="5129060"/>
                </a:lnTo>
                <a:lnTo>
                  <a:pt x="11512185" y="5108015"/>
                </a:lnTo>
                <a:lnTo>
                  <a:pt x="11518091" y="5096683"/>
                </a:lnTo>
                <a:lnTo>
                  <a:pt x="11509970" y="5082518"/>
                </a:lnTo>
                <a:lnTo>
                  <a:pt x="11521782" y="5062687"/>
                </a:lnTo>
                <a:lnTo>
                  <a:pt x="11525473" y="5049331"/>
                </a:lnTo>
                <a:lnTo>
                  <a:pt x="11540976" y="5037999"/>
                </a:lnTo>
                <a:lnTo>
                  <a:pt x="11541715" y="5046498"/>
                </a:lnTo>
                <a:lnTo>
                  <a:pt x="11536547" y="5057830"/>
                </a:lnTo>
                <a:lnTo>
                  <a:pt x="11538023" y="5065115"/>
                </a:lnTo>
                <a:lnTo>
                  <a:pt x="11534332" y="5070376"/>
                </a:lnTo>
                <a:lnTo>
                  <a:pt x="11541715" y="5075233"/>
                </a:lnTo>
                <a:lnTo>
                  <a:pt x="11553526" y="5066329"/>
                </a:lnTo>
                <a:lnTo>
                  <a:pt x="11553526" y="5051759"/>
                </a:lnTo>
                <a:lnTo>
                  <a:pt x="11566077" y="5035571"/>
                </a:lnTo>
                <a:lnTo>
                  <a:pt x="11594130" y="5027881"/>
                </a:lnTo>
                <a:lnTo>
                  <a:pt x="11615539" y="5018168"/>
                </a:lnTo>
                <a:lnTo>
                  <a:pt x="11632519" y="5004812"/>
                </a:lnTo>
                <a:lnTo>
                  <a:pt x="11637686" y="5004812"/>
                </a:lnTo>
                <a:lnTo>
                  <a:pt x="11639901" y="5000765"/>
                </a:lnTo>
                <a:lnTo>
                  <a:pt x="11660572" y="4997123"/>
                </a:lnTo>
                <a:lnTo>
                  <a:pt x="11668692" y="4986196"/>
                </a:lnTo>
                <a:lnTo>
                  <a:pt x="11676813" y="4982148"/>
                </a:lnTo>
                <a:lnTo>
                  <a:pt x="11680504" y="4987410"/>
                </a:lnTo>
                <a:lnTo>
                  <a:pt x="11687887" y="4986600"/>
                </a:lnTo>
                <a:lnTo>
                  <a:pt x="11696008" y="4989838"/>
                </a:lnTo>
                <a:lnTo>
                  <a:pt x="11711511" y="4989838"/>
                </a:lnTo>
                <a:lnTo>
                  <a:pt x="11732181" y="4982148"/>
                </a:lnTo>
                <a:lnTo>
                  <a:pt x="11734396" y="4974054"/>
                </a:lnTo>
                <a:lnTo>
                  <a:pt x="11743255" y="4969602"/>
                </a:lnTo>
                <a:lnTo>
                  <a:pt x="11775738" y="4970816"/>
                </a:lnTo>
                <a:lnTo>
                  <a:pt x="11785335" y="4965960"/>
                </a:lnTo>
                <a:lnTo>
                  <a:pt x="11787550" y="4957865"/>
                </a:lnTo>
                <a:lnTo>
                  <a:pt x="11803053" y="4952199"/>
                </a:lnTo>
                <a:lnTo>
                  <a:pt x="11814865" y="4955032"/>
                </a:lnTo>
                <a:lnTo>
                  <a:pt x="11826677" y="4952199"/>
                </a:lnTo>
                <a:lnTo>
                  <a:pt x="11842180" y="4951390"/>
                </a:lnTo>
                <a:lnTo>
                  <a:pt x="11852515" y="4947748"/>
                </a:lnTo>
                <a:lnTo>
                  <a:pt x="11878354" y="4945724"/>
                </a:lnTo>
                <a:lnTo>
                  <a:pt x="11907884" y="4929131"/>
                </a:lnTo>
                <a:lnTo>
                  <a:pt x="11923387" y="4909704"/>
                </a:lnTo>
                <a:lnTo>
                  <a:pt x="11930031" y="4904038"/>
                </a:lnTo>
                <a:lnTo>
                  <a:pt x="11929293" y="4892302"/>
                </a:lnTo>
                <a:lnTo>
                  <a:pt x="11941104" y="4885017"/>
                </a:lnTo>
                <a:lnTo>
                  <a:pt x="11939628" y="4880160"/>
                </a:lnTo>
                <a:lnTo>
                  <a:pt x="11953655" y="4876518"/>
                </a:lnTo>
                <a:lnTo>
                  <a:pt x="11958822" y="4867614"/>
                </a:lnTo>
                <a:lnTo>
                  <a:pt x="11967681" y="4862758"/>
                </a:lnTo>
                <a:lnTo>
                  <a:pt x="11967681" y="4854663"/>
                </a:lnTo>
                <a:lnTo>
                  <a:pt x="11963252" y="4852235"/>
                </a:lnTo>
                <a:lnTo>
                  <a:pt x="11963252" y="4827952"/>
                </a:lnTo>
                <a:lnTo>
                  <a:pt x="11961037" y="4816215"/>
                </a:lnTo>
                <a:lnTo>
                  <a:pt x="11969158" y="4809740"/>
                </a:lnTo>
                <a:lnTo>
                  <a:pt x="11975064" y="4802860"/>
                </a:lnTo>
                <a:lnTo>
                  <a:pt x="11984661" y="4803669"/>
                </a:lnTo>
                <a:lnTo>
                  <a:pt x="11986137" y="4798408"/>
                </a:lnTo>
                <a:lnTo>
                  <a:pt x="11993520" y="4796384"/>
                </a:lnTo>
                <a:lnTo>
                  <a:pt x="11996473" y="4784243"/>
                </a:lnTo>
                <a:lnTo>
                  <a:pt x="12006808" y="4776958"/>
                </a:lnTo>
                <a:lnTo>
                  <a:pt x="12010499" y="4772102"/>
                </a:lnTo>
                <a:lnTo>
                  <a:pt x="12008285" y="4783029"/>
                </a:lnTo>
                <a:lnTo>
                  <a:pt x="12014191" y="4790314"/>
                </a:lnTo>
                <a:lnTo>
                  <a:pt x="12024526" y="4809335"/>
                </a:lnTo>
                <a:lnTo>
                  <a:pt x="12040029" y="4840498"/>
                </a:lnTo>
                <a:lnTo>
                  <a:pt x="12041506" y="4829166"/>
                </a:lnTo>
                <a:lnTo>
                  <a:pt x="12045935" y="4818644"/>
                </a:lnTo>
                <a:lnTo>
                  <a:pt x="12043720" y="4808931"/>
                </a:lnTo>
                <a:lnTo>
                  <a:pt x="12048888" y="4808931"/>
                </a:lnTo>
                <a:lnTo>
                  <a:pt x="12053318" y="4812573"/>
                </a:lnTo>
                <a:lnTo>
                  <a:pt x="12054056" y="4804074"/>
                </a:lnTo>
                <a:lnTo>
                  <a:pt x="12058485" y="4796384"/>
                </a:lnTo>
                <a:lnTo>
                  <a:pt x="12048150" y="4796789"/>
                </a:lnTo>
                <a:lnTo>
                  <a:pt x="12037814" y="4788695"/>
                </a:lnTo>
                <a:lnTo>
                  <a:pt x="12042982" y="4779386"/>
                </a:lnTo>
                <a:lnTo>
                  <a:pt x="12047412" y="4777363"/>
                </a:lnTo>
                <a:lnTo>
                  <a:pt x="12035600" y="4769269"/>
                </a:lnTo>
                <a:lnTo>
                  <a:pt x="12042244" y="4764412"/>
                </a:lnTo>
                <a:lnTo>
                  <a:pt x="12051103" y="4769673"/>
                </a:lnTo>
                <a:lnTo>
                  <a:pt x="12054794" y="4776553"/>
                </a:lnTo>
                <a:lnTo>
                  <a:pt x="12062176" y="4770483"/>
                </a:lnTo>
                <a:lnTo>
                  <a:pt x="12070297" y="4775339"/>
                </a:lnTo>
                <a:lnTo>
                  <a:pt x="12075465" y="4781815"/>
                </a:lnTo>
                <a:lnTo>
                  <a:pt x="12085062" y="4783838"/>
                </a:lnTo>
                <a:lnTo>
                  <a:pt x="12087277" y="4779791"/>
                </a:lnTo>
                <a:lnTo>
                  <a:pt x="12098350" y="4774530"/>
                </a:lnTo>
                <a:lnTo>
                  <a:pt x="12080633" y="4772102"/>
                </a:lnTo>
                <a:lnTo>
                  <a:pt x="12085800" y="4765626"/>
                </a:lnTo>
                <a:lnTo>
                  <a:pt x="12094659" y="4761984"/>
                </a:lnTo>
                <a:lnTo>
                  <a:pt x="12089491" y="4755104"/>
                </a:lnTo>
                <a:lnTo>
                  <a:pt x="12096874" y="4746200"/>
                </a:lnTo>
                <a:lnTo>
                  <a:pt x="12090968" y="4748223"/>
                </a:lnTo>
                <a:lnTo>
                  <a:pt x="12090230" y="4742153"/>
                </a:lnTo>
                <a:lnTo>
                  <a:pt x="12088015" y="4736082"/>
                </a:lnTo>
                <a:lnTo>
                  <a:pt x="12085800" y="4729202"/>
                </a:lnTo>
                <a:lnTo>
                  <a:pt x="12096136" y="4727583"/>
                </a:lnTo>
                <a:lnTo>
                  <a:pt x="12104256" y="4719084"/>
                </a:lnTo>
                <a:lnTo>
                  <a:pt x="12113854" y="4730011"/>
                </a:lnTo>
                <a:lnTo>
                  <a:pt x="12120498" y="4728392"/>
                </a:lnTo>
                <a:lnTo>
                  <a:pt x="12125665" y="4721107"/>
                </a:lnTo>
                <a:lnTo>
                  <a:pt x="12111639" y="4719489"/>
                </a:lnTo>
                <a:lnTo>
                  <a:pt x="12109424" y="4712608"/>
                </a:lnTo>
                <a:lnTo>
                  <a:pt x="12121236" y="4705324"/>
                </a:lnTo>
                <a:lnTo>
                  <a:pt x="12130833" y="4710585"/>
                </a:lnTo>
                <a:lnTo>
                  <a:pt x="12143383" y="4700467"/>
                </a:lnTo>
                <a:lnTo>
                  <a:pt x="12128618" y="4696420"/>
                </a:lnTo>
                <a:lnTo>
                  <a:pt x="12130095" y="4686302"/>
                </a:lnTo>
                <a:lnTo>
                  <a:pt x="12134524" y="4680636"/>
                </a:lnTo>
                <a:lnTo>
                  <a:pt x="12145598" y="4678612"/>
                </a:lnTo>
                <a:lnTo>
                  <a:pt x="12149289" y="4668495"/>
                </a:lnTo>
                <a:lnTo>
                  <a:pt x="12156672" y="4668090"/>
                </a:lnTo>
                <a:lnTo>
                  <a:pt x="12149289" y="4675779"/>
                </a:lnTo>
                <a:lnTo>
                  <a:pt x="12151504" y="4680636"/>
                </a:lnTo>
                <a:lnTo>
                  <a:pt x="12156672" y="4681041"/>
                </a:lnTo>
                <a:lnTo>
                  <a:pt x="12161101" y="4687921"/>
                </a:lnTo>
                <a:lnTo>
                  <a:pt x="12171437" y="4682255"/>
                </a:lnTo>
                <a:lnTo>
                  <a:pt x="12168484" y="4676589"/>
                </a:lnTo>
                <a:lnTo>
                  <a:pt x="12171437" y="4667280"/>
                </a:lnTo>
                <a:lnTo>
                  <a:pt x="12181034" y="4660805"/>
                </a:lnTo>
                <a:lnTo>
                  <a:pt x="12174390" y="4656758"/>
                </a:lnTo>
                <a:close/>
                <a:moveTo>
                  <a:pt x="8345119" y="4524012"/>
                </a:moveTo>
                <a:lnTo>
                  <a:pt x="8348810" y="4532915"/>
                </a:lnTo>
                <a:lnTo>
                  <a:pt x="8343642" y="4542224"/>
                </a:lnTo>
                <a:lnTo>
                  <a:pt x="8352501" y="4545866"/>
                </a:lnTo>
                <a:lnTo>
                  <a:pt x="8353978" y="4555175"/>
                </a:lnTo>
                <a:lnTo>
                  <a:pt x="8362098" y="4565292"/>
                </a:lnTo>
                <a:lnTo>
                  <a:pt x="8366528" y="4563674"/>
                </a:lnTo>
                <a:lnTo>
                  <a:pt x="8370219" y="4570958"/>
                </a:lnTo>
                <a:lnTo>
                  <a:pt x="8370957" y="4591599"/>
                </a:lnTo>
                <a:lnTo>
                  <a:pt x="8378340" y="4600503"/>
                </a:lnTo>
                <a:lnTo>
                  <a:pt x="8377601" y="4623976"/>
                </a:lnTo>
                <a:lnTo>
                  <a:pt x="8375387" y="4628833"/>
                </a:lnTo>
                <a:lnTo>
                  <a:pt x="8378340" y="4641379"/>
                </a:lnTo>
                <a:lnTo>
                  <a:pt x="8378340" y="4651497"/>
                </a:lnTo>
                <a:lnTo>
                  <a:pt x="8375387" y="4655544"/>
                </a:lnTo>
                <a:lnTo>
                  <a:pt x="8377601" y="4664043"/>
                </a:lnTo>
                <a:cubicBezTo>
                  <a:pt x="8377601" y="4664043"/>
                  <a:pt x="8387937" y="4676184"/>
                  <a:pt x="8387937" y="4676184"/>
                </a:cubicBezTo>
                <a:lnTo>
                  <a:pt x="8387937" y="4685493"/>
                </a:lnTo>
                <a:lnTo>
                  <a:pt x="8384984" y="4688326"/>
                </a:lnTo>
                <a:lnTo>
                  <a:pt x="8383507" y="4696825"/>
                </a:lnTo>
                <a:lnTo>
                  <a:pt x="8381293" y="4699658"/>
                </a:lnTo>
                <a:lnTo>
                  <a:pt x="8380554" y="4707347"/>
                </a:lnTo>
                <a:lnTo>
                  <a:pt x="8376863" y="4713418"/>
                </a:lnTo>
                <a:lnTo>
                  <a:pt x="8370219" y="4712204"/>
                </a:lnTo>
                <a:lnTo>
                  <a:pt x="8362098" y="4701681"/>
                </a:lnTo>
                <a:lnTo>
                  <a:pt x="8359884" y="4691968"/>
                </a:lnTo>
                <a:lnTo>
                  <a:pt x="8355454" y="4688730"/>
                </a:lnTo>
                <a:lnTo>
                  <a:pt x="8348810" y="4691563"/>
                </a:lnTo>
                <a:lnTo>
                  <a:pt x="8348810" y="4702491"/>
                </a:lnTo>
                <a:lnTo>
                  <a:pt x="8352501" y="4704919"/>
                </a:lnTo>
                <a:lnTo>
                  <a:pt x="8353239" y="4716251"/>
                </a:lnTo>
                <a:lnTo>
                  <a:pt x="8348810" y="4723940"/>
                </a:lnTo>
                <a:lnTo>
                  <a:pt x="8353239" y="4727583"/>
                </a:lnTo>
                <a:lnTo>
                  <a:pt x="8354716" y="4738915"/>
                </a:lnTo>
                <a:lnTo>
                  <a:pt x="8347333" y="4746605"/>
                </a:lnTo>
                <a:lnTo>
                  <a:pt x="8348810" y="4753080"/>
                </a:lnTo>
                <a:lnTo>
                  <a:pt x="8338475" y="4766031"/>
                </a:lnTo>
                <a:lnTo>
                  <a:pt x="8335522" y="4777768"/>
                </a:lnTo>
                <a:lnTo>
                  <a:pt x="8339951" y="4784648"/>
                </a:lnTo>
                <a:lnTo>
                  <a:pt x="8337736" y="4798003"/>
                </a:lnTo>
                <a:lnTo>
                  <a:pt x="8333307" y="4802860"/>
                </a:lnTo>
                <a:lnTo>
                  <a:pt x="8328139" y="4821477"/>
                </a:lnTo>
                <a:lnTo>
                  <a:pt x="8322233" y="4847378"/>
                </a:lnTo>
                <a:lnTo>
                  <a:pt x="8311160" y="4863972"/>
                </a:lnTo>
                <a:lnTo>
                  <a:pt x="8309683" y="4870447"/>
                </a:lnTo>
                <a:lnTo>
                  <a:pt x="8300086" y="4887040"/>
                </a:lnTo>
                <a:lnTo>
                  <a:pt x="8300086" y="4904038"/>
                </a:lnTo>
                <a:lnTo>
                  <a:pt x="8290489" y="4916585"/>
                </a:lnTo>
                <a:lnTo>
                  <a:pt x="8277939" y="4953818"/>
                </a:lnTo>
                <a:lnTo>
                  <a:pt x="8263912" y="4976078"/>
                </a:lnTo>
                <a:lnTo>
                  <a:pt x="8259482" y="4994695"/>
                </a:lnTo>
                <a:lnTo>
                  <a:pt x="8252100" y="5001575"/>
                </a:lnTo>
                <a:lnTo>
                  <a:pt x="8246932" y="5018573"/>
                </a:lnTo>
                <a:lnTo>
                  <a:pt x="8239550" y="5049331"/>
                </a:lnTo>
                <a:lnTo>
                  <a:pt x="8230691" y="5063091"/>
                </a:lnTo>
                <a:lnTo>
                  <a:pt x="8227000" y="5063091"/>
                </a:lnTo>
                <a:lnTo>
                  <a:pt x="8227738" y="5065520"/>
                </a:lnTo>
                <a:lnTo>
                  <a:pt x="8224047" y="5080899"/>
                </a:lnTo>
                <a:lnTo>
                  <a:pt x="8216664" y="5085351"/>
                </a:lnTo>
                <a:lnTo>
                  <a:pt x="8218879" y="5087374"/>
                </a:lnTo>
                <a:lnTo>
                  <a:pt x="8220356" y="5101134"/>
                </a:lnTo>
                <a:lnTo>
                  <a:pt x="8210020" y="5106800"/>
                </a:lnTo>
                <a:lnTo>
                  <a:pt x="8210020" y="5115299"/>
                </a:lnTo>
                <a:lnTo>
                  <a:pt x="8201899" y="5127036"/>
                </a:lnTo>
                <a:lnTo>
                  <a:pt x="8196732" y="5141201"/>
                </a:lnTo>
                <a:lnTo>
                  <a:pt x="8188611" y="5142415"/>
                </a:lnTo>
                <a:lnTo>
                  <a:pt x="8184182" y="5150510"/>
                </a:lnTo>
                <a:lnTo>
                  <a:pt x="8167940" y="5156580"/>
                </a:lnTo>
                <a:lnTo>
                  <a:pt x="8158343" y="5154152"/>
                </a:lnTo>
                <a:lnTo>
                  <a:pt x="8127337" y="5156985"/>
                </a:lnTo>
                <a:lnTo>
                  <a:pt x="8117740" y="5167508"/>
                </a:lnTo>
                <a:lnTo>
                  <a:pt x="8105928" y="5173983"/>
                </a:lnTo>
                <a:lnTo>
                  <a:pt x="8095592" y="5173174"/>
                </a:lnTo>
                <a:lnTo>
                  <a:pt x="8088948" y="5176816"/>
                </a:lnTo>
                <a:lnTo>
                  <a:pt x="8085995" y="5174792"/>
                </a:lnTo>
                <a:lnTo>
                  <a:pt x="8085995" y="5170745"/>
                </a:lnTo>
                <a:lnTo>
                  <a:pt x="8080089" y="5169531"/>
                </a:lnTo>
                <a:lnTo>
                  <a:pt x="8071230" y="5159413"/>
                </a:lnTo>
                <a:lnTo>
                  <a:pt x="8063848" y="5157390"/>
                </a:lnTo>
                <a:lnTo>
                  <a:pt x="8060895" y="5154152"/>
                </a:lnTo>
                <a:lnTo>
                  <a:pt x="8054251" y="5156580"/>
                </a:lnTo>
                <a:lnTo>
                  <a:pt x="8047606" y="5149700"/>
                </a:lnTo>
                <a:lnTo>
                  <a:pt x="8043177" y="5143225"/>
                </a:lnTo>
                <a:lnTo>
                  <a:pt x="8038009" y="5140392"/>
                </a:lnTo>
                <a:lnTo>
                  <a:pt x="8031365" y="5131083"/>
                </a:lnTo>
                <a:lnTo>
                  <a:pt x="8025459" y="5127846"/>
                </a:lnTo>
                <a:lnTo>
                  <a:pt x="8024721" y="5121775"/>
                </a:lnTo>
                <a:lnTo>
                  <a:pt x="8021768" y="5118132"/>
                </a:lnTo>
                <a:lnTo>
                  <a:pt x="8023244" y="5098706"/>
                </a:lnTo>
                <a:lnTo>
                  <a:pt x="8021768" y="5083732"/>
                </a:lnTo>
                <a:lnTo>
                  <a:pt x="8021030" y="5074019"/>
                </a:lnTo>
                <a:lnTo>
                  <a:pt x="8030627" y="5071995"/>
                </a:lnTo>
                <a:lnTo>
                  <a:pt x="8034318" y="5068757"/>
                </a:lnTo>
                <a:lnTo>
                  <a:pt x="8030627" y="5069971"/>
                </a:lnTo>
                <a:lnTo>
                  <a:pt x="8023983" y="5066329"/>
                </a:lnTo>
                <a:lnTo>
                  <a:pt x="8021768" y="5059854"/>
                </a:lnTo>
                <a:lnTo>
                  <a:pt x="8023983" y="5049331"/>
                </a:lnTo>
                <a:lnTo>
                  <a:pt x="8011433" y="5034761"/>
                </a:lnTo>
                <a:lnTo>
                  <a:pt x="8010694" y="5020192"/>
                </a:lnTo>
                <a:lnTo>
                  <a:pt x="8008480" y="5014930"/>
                </a:lnTo>
                <a:lnTo>
                  <a:pt x="8011433" y="5007645"/>
                </a:lnTo>
                <a:lnTo>
                  <a:pt x="8010694" y="4995504"/>
                </a:lnTo>
                <a:lnTo>
                  <a:pt x="8021030" y="4984981"/>
                </a:lnTo>
                <a:lnTo>
                  <a:pt x="8020291" y="4970007"/>
                </a:lnTo>
                <a:lnTo>
                  <a:pt x="8023983" y="4965555"/>
                </a:lnTo>
                <a:lnTo>
                  <a:pt x="8038009" y="4962317"/>
                </a:lnTo>
                <a:lnTo>
                  <a:pt x="8043915" y="4956247"/>
                </a:lnTo>
                <a:lnTo>
                  <a:pt x="8045392" y="4939249"/>
                </a:lnTo>
                <a:lnTo>
                  <a:pt x="8054251" y="4932368"/>
                </a:lnTo>
                <a:lnTo>
                  <a:pt x="8057204" y="4924679"/>
                </a:lnTo>
                <a:lnTo>
                  <a:pt x="8063110" y="4923465"/>
                </a:lnTo>
                <a:lnTo>
                  <a:pt x="8065324" y="4911728"/>
                </a:lnTo>
                <a:lnTo>
                  <a:pt x="8075660" y="4905657"/>
                </a:lnTo>
                <a:lnTo>
                  <a:pt x="8080089" y="4884612"/>
                </a:lnTo>
                <a:lnTo>
                  <a:pt x="8077874" y="4878137"/>
                </a:lnTo>
                <a:lnTo>
                  <a:pt x="8084519" y="4872066"/>
                </a:lnTo>
                <a:lnTo>
                  <a:pt x="8084519" y="4868019"/>
                </a:lnTo>
                <a:lnTo>
                  <a:pt x="8075660" y="4859115"/>
                </a:lnTo>
                <a:lnTo>
                  <a:pt x="8077136" y="4852235"/>
                </a:lnTo>
                <a:lnTo>
                  <a:pt x="8063110" y="4827952"/>
                </a:lnTo>
                <a:lnTo>
                  <a:pt x="8063848" y="4816620"/>
                </a:lnTo>
                <a:lnTo>
                  <a:pt x="8058680" y="4803265"/>
                </a:lnTo>
                <a:lnTo>
                  <a:pt x="8065324" y="4794766"/>
                </a:lnTo>
                <a:lnTo>
                  <a:pt x="8057942" y="4788695"/>
                </a:lnTo>
                <a:lnTo>
                  <a:pt x="8057942" y="4781815"/>
                </a:lnTo>
                <a:lnTo>
                  <a:pt x="8071968" y="4768054"/>
                </a:lnTo>
                <a:lnTo>
                  <a:pt x="8071230" y="4764007"/>
                </a:lnTo>
                <a:lnTo>
                  <a:pt x="8085995" y="4742962"/>
                </a:lnTo>
                <a:lnTo>
                  <a:pt x="8084519" y="4728797"/>
                </a:lnTo>
                <a:lnTo>
                  <a:pt x="8088948" y="4722322"/>
                </a:lnTo>
                <a:lnTo>
                  <a:pt x="8099284" y="4722726"/>
                </a:lnTo>
                <a:lnTo>
                  <a:pt x="8102975" y="4725964"/>
                </a:lnTo>
                <a:lnTo>
                  <a:pt x="8108142" y="4725559"/>
                </a:lnTo>
                <a:lnTo>
                  <a:pt x="8128075" y="4708966"/>
                </a:lnTo>
                <a:lnTo>
                  <a:pt x="8133243" y="4716251"/>
                </a:lnTo>
                <a:lnTo>
                  <a:pt x="8138410" y="4708966"/>
                </a:lnTo>
                <a:lnTo>
                  <a:pt x="8143578" y="4711394"/>
                </a:lnTo>
                <a:lnTo>
                  <a:pt x="8143578" y="4717870"/>
                </a:lnTo>
                <a:lnTo>
                  <a:pt x="8147269" y="4717060"/>
                </a:lnTo>
                <a:lnTo>
                  <a:pt x="8150961" y="4717870"/>
                </a:lnTo>
                <a:lnTo>
                  <a:pt x="8149484" y="4704919"/>
                </a:lnTo>
                <a:lnTo>
                  <a:pt x="8153914" y="4704109"/>
                </a:lnTo>
                <a:lnTo>
                  <a:pt x="8156128" y="4700467"/>
                </a:lnTo>
                <a:lnTo>
                  <a:pt x="8169417" y="4708966"/>
                </a:lnTo>
                <a:lnTo>
                  <a:pt x="8180490" y="4698039"/>
                </a:lnTo>
                <a:lnTo>
                  <a:pt x="8185658" y="4698443"/>
                </a:lnTo>
                <a:lnTo>
                  <a:pt x="8184920" y="4710180"/>
                </a:lnTo>
                <a:lnTo>
                  <a:pt x="8189349" y="4713418"/>
                </a:lnTo>
                <a:lnTo>
                  <a:pt x="8195255" y="4715441"/>
                </a:lnTo>
                <a:lnTo>
                  <a:pt x="8198208" y="4709775"/>
                </a:lnTo>
                <a:lnTo>
                  <a:pt x="8195993" y="4704514"/>
                </a:lnTo>
                <a:lnTo>
                  <a:pt x="8198946" y="4691159"/>
                </a:lnTo>
                <a:lnTo>
                  <a:pt x="8217403" y="4676994"/>
                </a:lnTo>
                <a:lnTo>
                  <a:pt x="8221832" y="4679827"/>
                </a:lnTo>
                <a:lnTo>
                  <a:pt x="8216664" y="4687111"/>
                </a:lnTo>
                <a:lnTo>
                  <a:pt x="8221832" y="4687921"/>
                </a:lnTo>
                <a:lnTo>
                  <a:pt x="8222570" y="4693992"/>
                </a:lnTo>
                <a:lnTo>
                  <a:pt x="8230691" y="4689135"/>
                </a:lnTo>
                <a:lnTo>
                  <a:pt x="8236597" y="4687516"/>
                </a:lnTo>
                <a:lnTo>
                  <a:pt x="8237335" y="4683064"/>
                </a:lnTo>
                <a:lnTo>
                  <a:pt x="8230691" y="4681041"/>
                </a:lnTo>
                <a:lnTo>
                  <a:pt x="8226261" y="4672137"/>
                </a:lnTo>
                <a:lnTo>
                  <a:pt x="8238073" y="4666066"/>
                </a:lnTo>
                <a:lnTo>
                  <a:pt x="8240288" y="4662019"/>
                </a:lnTo>
                <a:lnTo>
                  <a:pt x="8234382" y="4659186"/>
                </a:lnTo>
                <a:lnTo>
                  <a:pt x="8243241" y="4651092"/>
                </a:lnTo>
                <a:lnTo>
                  <a:pt x="8246932" y="4656758"/>
                </a:lnTo>
                <a:lnTo>
                  <a:pt x="8244718" y="4659186"/>
                </a:lnTo>
                <a:lnTo>
                  <a:pt x="8244718" y="4669304"/>
                </a:lnTo>
                <a:lnTo>
                  <a:pt x="8258744" y="4658781"/>
                </a:lnTo>
                <a:lnTo>
                  <a:pt x="8260221" y="4653115"/>
                </a:lnTo>
                <a:lnTo>
                  <a:pt x="8267603" y="4650687"/>
                </a:lnTo>
                <a:lnTo>
                  <a:pt x="8272771" y="4655544"/>
                </a:lnTo>
                <a:lnTo>
                  <a:pt x="8277200" y="4650687"/>
                </a:lnTo>
                <a:lnTo>
                  <a:pt x="8275724" y="4645426"/>
                </a:lnTo>
                <a:lnTo>
                  <a:pt x="8266127" y="4642593"/>
                </a:lnTo>
                <a:lnTo>
                  <a:pt x="8263174" y="4633689"/>
                </a:lnTo>
                <a:lnTo>
                  <a:pt x="8274247" y="4632070"/>
                </a:lnTo>
                <a:lnTo>
                  <a:pt x="8279415" y="4633284"/>
                </a:lnTo>
                <a:lnTo>
                  <a:pt x="8283106" y="4630047"/>
                </a:lnTo>
                <a:lnTo>
                  <a:pt x="8280892" y="4626000"/>
                </a:lnTo>
                <a:lnTo>
                  <a:pt x="8270556" y="4616691"/>
                </a:lnTo>
                <a:lnTo>
                  <a:pt x="8272033" y="4606169"/>
                </a:lnTo>
                <a:lnTo>
                  <a:pt x="8277939" y="4600098"/>
                </a:lnTo>
                <a:lnTo>
                  <a:pt x="8282368" y="4602121"/>
                </a:lnTo>
                <a:lnTo>
                  <a:pt x="8283844" y="4612239"/>
                </a:lnTo>
                <a:lnTo>
                  <a:pt x="8289012" y="4615477"/>
                </a:lnTo>
                <a:lnTo>
                  <a:pt x="8295656" y="4611025"/>
                </a:lnTo>
                <a:lnTo>
                  <a:pt x="8296395" y="4603336"/>
                </a:lnTo>
                <a:lnTo>
                  <a:pt x="8305254" y="4594837"/>
                </a:lnTo>
                <a:lnTo>
                  <a:pt x="8311898" y="4596860"/>
                </a:lnTo>
                <a:lnTo>
                  <a:pt x="8317804" y="4587956"/>
                </a:lnTo>
                <a:lnTo>
                  <a:pt x="8317804" y="4574196"/>
                </a:lnTo>
                <a:lnTo>
                  <a:pt x="8327401" y="4565697"/>
                </a:lnTo>
                <a:lnTo>
                  <a:pt x="8327401" y="4562864"/>
                </a:lnTo>
                <a:lnTo>
                  <a:pt x="8321495" y="4557198"/>
                </a:lnTo>
                <a:lnTo>
                  <a:pt x="8321495" y="4551127"/>
                </a:lnTo>
                <a:lnTo>
                  <a:pt x="8313374" y="4541010"/>
                </a:lnTo>
                <a:lnTo>
                  <a:pt x="8318542" y="4541010"/>
                </a:lnTo>
                <a:lnTo>
                  <a:pt x="8327401" y="4546271"/>
                </a:lnTo>
                <a:lnTo>
                  <a:pt x="8335522" y="4540605"/>
                </a:lnTo>
                <a:lnTo>
                  <a:pt x="8332569" y="4534534"/>
                </a:lnTo>
                <a:close/>
                <a:moveTo>
                  <a:pt x="12052579" y="4480302"/>
                </a:moveTo>
                <a:lnTo>
                  <a:pt x="12055532" y="4485564"/>
                </a:lnTo>
                <a:lnTo>
                  <a:pt x="12051841" y="4492848"/>
                </a:lnTo>
                <a:cubicBezTo>
                  <a:pt x="12051841" y="4492848"/>
                  <a:pt x="12028955" y="4501348"/>
                  <a:pt x="12028955" y="4501348"/>
                </a:cubicBezTo>
                <a:lnTo>
                  <a:pt x="12022311" y="4498919"/>
                </a:lnTo>
                <a:lnTo>
                  <a:pt x="12029694" y="4492848"/>
                </a:lnTo>
                <a:lnTo>
                  <a:pt x="12045197" y="4485968"/>
                </a:lnTo>
                <a:lnTo>
                  <a:pt x="12042982" y="4484349"/>
                </a:lnTo>
                <a:close/>
                <a:moveTo>
                  <a:pt x="11978755" y="4478279"/>
                </a:moveTo>
                <a:lnTo>
                  <a:pt x="11983923" y="4481516"/>
                </a:lnTo>
                <a:lnTo>
                  <a:pt x="11985399" y="4485968"/>
                </a:lnTo>
                <a:lnTo>
                  <a:pt x="11978755" y="4488801"/>
                </a:lnTo>
                <a:lnTo>
                  <a:pt x="11969896" y="4488397"/>
                </a:lnTo>
                <a:lnTo>
                  <a:pt x="11974325" y="4481112"/>
                </a:lnTo>
                <a:cubicBezTo>
                  <a:pt x="11974325" y="4481112"/>
                  <a:pt x="11978755" y="4478279"/>
                  <a:pt x="11978755" y="4478279"/>
                </a:cubicBezTo>
                <a:close/>
                <a:moveTo>
                  <a:pt x="12051841" y="4464114"/>
                </a:moveTo>
                <a:cubicBezTo>
                  <a:pt x="12051841" y="4464114"/>
                  <a:pt x="12055532" y="4464518"/>
                  <a:pt x="12055532" y="4464518"/>
                </a:cubicBezTo>
                <a:lnTo>
                  <a:pt x="12051841" y="4473827"/>
                </a:lnTo>
                <a:lnTo>
                  <a:pt x="12045935" y="4471803"/>
                </a:lnTo>
                <a:close/>
                <a:moveTo>
                  <a:pt x="11856206" y="4418786"/>
                </a:moveTo>
                <a:lnTo>
                  <a:pt x="11869495" y="4428499"/>
                </a:lnTo>
                <a:lnTo>
                  <a:pt x="11878354" y="4428499"/>
                </a:lnTo>
                <a:lnTo>
                  <a:pt x="11887213" y="4424047"/>
                </a:lnTo>
                <a:lnTo>
                  <a:pt x="11899025" y="4429308"/>
                </a:lnTo>
                <a:lnTo>
                  <a:pt x="11901978" y="4437403"/>
                </a:lnTo>
                <a:lnTo>
                  <a:pt x="11912313" y="4437403"/>
                </a:lnTo>
                <a:lnTo>
                  <a:pt x="11920434" y="4449139"/>
                </a:lnTo>
                <a:lnTo>
                  <a:pt x="11928554" y="4456424"/>
                </a:lnTo>
                <a:lnTo>
                  <a:pt x="11928554" y="4462090"/>
                </a:lnTo>
                <a:lnTo>
                  <a:pt x="11916004" y="4468161"/>
                </a:lnTo>
                <a:lnTo>
                  <a:pt x="11901978" y="4469375"/>
                </a:lnTo>
                <a:lnTo>
                  <a:pt x="11890904" y="4464923"/>
                </a:lnTo>
                <a:lnTo>
                  <a:pt x="11882783" y="4453996"/>
                </a:lnTo>
                <a:lnTo>
                  <a:pt x="11874663" y="4452377"/>
                </a:lnTo>
                <a:lnTo>
                  <a:pt x="11866542" y="4443473"/>
                </a:lnTo>
                <a:lnTo>
                  <a:pt x="11855468" y="4445092"/>
                </a:lnTo>
                <a:cubicBezTo>
                  <a:pt x="11855468" y="4445092"/>
                  <a:pt x="11841442" y="4442259"/>
                  <a:pt x="11841442" y="4442259"/>
                </a:cubicBezTo>
                <a:lnTo>
                  <a:pt x="11834059" y="4435784"/>
                </a:lnTo>
                <a:lnTo>
                  <a:pt x="11834797" y="4429308"/>
                </a:lnTo>
                <a:close/>
                <a:moveTo>
                  <a:pt x="12192000" y="4390000"/>
                </a:moveTo>
                <a:lnTo>
                  <a:pt x="12192000" y="4417923"/>
                </a:lnTo>
                <a:lnTo>
                  <a:pt x="12182510" y="4419595"/>
                </a:lnTo>
                <a:lnTo>
                  <a:pt x="12173651" y="4418786"/>
                </a:lnTo>
                <a:lnTo>
                  <a:pt x="12165531" y="4421214"/>
                </a:lnTo>
                <a:lnTo>
                  <a:pt x="12155933" y="4429308"/>
                </a:lnTo>
                <a:lnTo>
                  <a:pt x="12154457" y="4430118"/>
                </a:lnTo>
                <a:lnTo>
                  <a:pt x="12149289" y="4432141"/>
                </a:lnTo>
                <a:lnTo>
                  <a:pt x="12144860" y="4437403"/>
                </a:lnTo>
                <a:lnTo>
                  <a:pt x="12126404" y="4450353"/>
                </a:lnTo>
                <a:lnTo>
                  <a:pt x="12120498" y="4459257"/>
                </a:lnTo>
                <a:lnTo>
                  <a:pt x="12110901" y="4465328"/>
                </a:lnTo>
                <a:lnTo>
                  <a:pt x="12102780" y="4464923"/>
                </a:lnTo>
                <a:lnTo>
                  <a:pt x="12093921" y="4467351"/>
                </a:lnTo>
                <a:lnTo>
                  <a:pt x="12079894" y="4475850"/>
                </a:lnTo>
                <a:cubicBezTo>
                  <a:pt x="12079894" y="4475850"/>
                  <a:pt x="12063653" y="4476660"/>
                  <a:pt x="12063653" y="4476660"/>
                </a:cubicBezTo>
                <a:lnTo>
                  <a:pt x="12058485" y="4473017"/>
                </a:lnTo>
                <a:lnTo>
                  <a:pt x="12061438" y="4463709"/>
                </a:lnTo>
                <a:lnTo>
                  <a:pt x="12065868" y="4466137"/>
                </a:lnTo>
                <a:lnTo>
                  <a:pt x="12071035" y="4466137"/>
                </a:lnTo>
                <a:lnTo>
                  <a:pt x="12068821" y="4462495"/>
                </a:lnTo>
                <a:lnTo>
                  <a:pt x="12065129" y="4458852"/>
                </a:lnTo>
                <a:lnTo>
                  <a:pt x="12066606" y="4455210"/>
                </a:lnTo>
                <a:lnTo>
                  <a:pt x="12076203" y="4440640"/>
                </a:lnTo>
                <a:lnTo>
                  <a:pt x="12079894" y="4431332"/>
                </a:lnTo>
                <a:lnTo>
                  <a:pt x="12089491" y="4425666"/>
                </a:lnTo>
                <a:lnTo>
                  <a:pt x="12092444" y="4423238"/>
                </a:lnTo>
                <a:lnTo>
                  <a:pt x="12099827" y="4416357"/>
                </a:lnTo>
                <a:lnTo>
                  <a:pt x="12113115" y="4415143"/>
                </a:lnTo>
                <a:lnTo>
                  <a:pt x="12119759" y="4413120"/>
                </a:lnTo>
                <a:lnTo>
                  <a:pt x="12127880" y="4411096"/>
                </a:lnTo>
                <a:lnTo>
                  <a:pt x="12132310" y="4409073"/>
                </a:lnTo>
                <a:lnTo>
                  <a:pt x="12144122" y="4403811"/>
                </a:lnTo>
                <a:lnTo>
                  <a:pt x="12159625" y="4390860"/>
                </a:lnTo>
                <a:lnTo>
                  <a:pt x="12181034" y="4391670"/>
                </a:lnTo>
                <a:close/>
                <a:moveTo>
                  <a:pt x="11872448" y="4389646"/>
                </a:moveTo>
                <a:lnTo>
                  <a:pt x="11876139" y="4392075"/>
                </a:lnTo>
                <a:lnTo>
                  <a:pt x="11875401" y="4397741"/>
                </a:lnTo>
                <a:lnTo>
                  <a:pt x="11868757" y="4398955"/>
                </a:lnTo>
                <a:cubicBezTo>
                  <a:pt x="11868757" y="4398955"/>
                  <a:pt x="11872448" y="4389646"/>
                  <a:pt x="11872448" y="4389646"/>
                </a:cubicBezTo>
                <a:close/>
                <a:moveTo>
                  <a:pt x="11668692" y="4389646"/>
                </a:moveTo>
                <a:lnTo>
                  <a:pt x="11671645" y="4394908"/>
                </a:lnTo>
                <a:lnTo>
                  <a:pt x="11666478" y="4397336"/>
                </a:lnTo>
                <a:cubicBezTo>
                  <a:pt x="11666478" y="4397336"/>
                  <a:pt x="11663525" y="4394098"/>
                  <a:pt x="11663525" y="4394098"/>
                </a:cubicBezTo>
                <a:close/>
                <a:moveTo>
                  <a:pt x="12050365" y="4384790"/>
                </a:moveTo>
                <a:lnTo>
                  <a:pt x="12042244" y="4388432"/>
                </a:lnTo>
                <a:lnTo>
                  <a:pt x="12036338" y="4394098"/>
                </a:lnTo>
                <a:cubicBezTo>
                  <a:pt x="12036338" y="4394098"/>
                  <a:pt x="12040029" y="4386813"/>
                  <a:pt x="12040029" y="4386813"/>
                </a:cubicBezTo>
                <a:close/>
                <a:moveTo>
                  <a:pt x="11859159" y="4382361"/>
                </a:moveTo>
                <a:lnTo>
                  <a:pt x="11867280" y="4384790"/>
                </a:lnTo>
                <a:lnTo>
                  <a:pt x="11863589" y="4388432"/>
                </a:lnTo>
                <a:lnTo>
                  <a:pt x="11860636" y="4399359"/>
                </a:lnTo>
                <a:lnTo>
                  <a:pt x="11855468" y="4392884"/>
                </a:lnTo>
                <a:cubicBezTo>
                  <a:pt x="11855468" y="4392884"/>
                  <a:pt x="11859159" y="4382361"/>
                  <a:pt x="11859159" y="4382361"/>
                </a:cubicBezTo>
                <a:close/>
                <a:moveTo>
                  <a:pt x="12107948" y="4376291"/>
                </a:moveTo>
                <a:lnTo>
                  <a:pt x="12108686" y="4380338"/>
                </a:lnTo>
                <a:lnTo>
                  <a:pt x="12101303" y="4390051"/>
                </a:lnTo>
                <a:lnTo>
                  <a:pt x="12096136" y="4385599"/>
                </a:lnTo>
                <a:lnTo>
                  <a:pt x="12089491" y="4386004"/>
                </a:lnTo>
                <a:lnTo>
                  <a:pt x="12093921" y="4381552"/>
                </a:lnTo>
                <a:cubicBezTo>
                  <a:pt x="12093921" y="4381552"/>
                  <a:pt x="12102780" y="4380338"/>
                  <a:pt x="12102780" y="4380338"/>
                </a:cubicBezTo>
                <a:close/>
                <a:moveTo>
                  <a:pt x="12084324" y="4372648"/>
                </a:moveTo>
                <a:lnTo>
                  <a:pt x="12088015" y="4374672"/>
                </a:lnTo>
                <a:lnTo>
                  <a:pt x="12077680" y="4383576"/>
                </a:lnTo>
                <a:lnTo>
                  <a:pt x="12073250" y="4388837"/>
                </a:lnTo>
                <a:lnTo>
                  <a:pt x="12062915" y="4390860"/>
                </a:lnTo>
                <a:cubicBezTo>
                  <a:pt x="12062915" y="4390860"/>
                  <a:pt x="12058485" y="4387218"/>
                  <a:pt x="12058485" y="4387218"/>
                </a:cubicBezTo>
                <a:lnTo>
                  <a:pt x="12068821" y="4380743"/>
                </a:lnTo>
                <a:lnTo>
                  <a:pt x="12066606" y="4376695"/>
                </a:lnTo>
                <a:lnTo>
                  <a:pt x="12070297" y="4375077"/>
                </a:lnTo>
                <a:lnTo>
                  <a:pt x="12077680" y="4376291"/>
                </a:lnTo>
                <a:close/>
                <a:moveTo>
                  <a:pt x="11706343" y="4372648"/>
                </a:moveTo>
                <a:lnTo>
                  <a:pt x="11721846" y="4377505"/>
                </a:lnTo>
                <a:cubicBezTo>
                  <a:pt x="11721846" y="4377505"/>
                  <a:pt x="11719631" y="4388432"/>
                  <a:pt x="11719631" y="4388432"/>
                </a:cubicBezTo>
                <a:lnTo>
                  <a:pt x="11715202" y="4394098"/>
                </a:lnTo>
                <a:lnTo>
                  <a:pt x="11716678" y="4401788"/>
                </a:lnTo>
                <a:lnTo>
                  <a:pt x="11709296" y="4399764"/>
                </a:lnTo>
                <a:lnTo>
                  <a:pt x="11699699" y="4403002"/>
                </a:lnTo>
                <a:lnTo>
                  <a:pt x="11684196" y="4398550"/>
                </a:lnTo>
                <a:lnTo>
                  <a:pt x="11680504" y="4394503"/>
                </a:lnTo>
                <a:lnTo>
                  <a:pt x="11684934" y="4391670"/>
                </a:lnTo>
                <a:lnTo>
                  <a:pt x="11693793" y="4392075"/>
                </a:lnTo>
                <a:lnTo>
                  <a:pt x="11696008" y="4379933"/>
                </a:lnTo>
                <a:close/>
                <a:moveTo>
                  <a:pt x="12055532" y="4371029"/>
                </a:moveTo>
                <a:cubicBezTo>
                  <a:pt x="12055532" y="4371029"/>
                  <a:pt x="12057009" y="4375077"/>
                  <a:pt x="12057009" y="4375077"/>
                </a:cubicBezTo>
                <a:lnTo>
                  <a:pt x="12054056" y="4379124"/>
                </a:lnTo>
                <a:lnTo>
                  <a:pt x="12048888" y="4376291"/>
                </a:lnTo>
                <a:close/>
                <a:moveTo>
                  <a:pt x="12170698" y="4369006"/>
                </a:moveTo>
                <a:lnTo>
                  <a:pt x="12173651" y="4371839"/>
                </a:lnTo>
                <a:cubicBezTo>
                  <a:pt x="12173651" y="4371839"/>
                  <a:pt x="12169222" y="4374672"/>
                  <a:pt x="12169222" y="4374672"/>
                </a:cubicBezTo>
                <a:lnTo>
                  <a:pt x="12167745" y="4372648"/>
                </a:lnTo>
                <a:close/>
                <a:moveTo>
                  <a:pt x="12125665" y="4367792"/>
                </a:moveTo>
                <a:lnTo>
                  <a:pt x="12130095" y="4370220"/>
                </a:lnTo>
                <a:lnTo>
                  <a:pt x="12143383" y="4368601"/>
                </a:lnTo>
                <a:lnTo>
                  <a:pt x="12148551" y="4371839"/>
                </a:lnTo>
                <a:lnTo>
                  <a:pt x="12142645" y="4377910"/>
                </a:lnTo>
                <a:lnTo>
                  <a:pt x="12126404" y="4383171"/>
                </a:lnTo>
                <a:lnTo>
                  <a:pt x="12117545" y="4381147"/>
                </a:lnTo>
                <a:cubicBezTo>
                  <a:pt x="12117545" y="4381147"/>
                  <a:pt x="12116068" y="4377910"/>
                  <a:pt x="12116068" y="4377910"/>
                </a:cubicBezTo>
                <a:lnTo>
                  <a:pt x="12119759" y="4374672"/>
                </a:lnTo>
                <a:lnTo>
                  <a:pt x="12115330" y="4371839"/>
                </a:lnTo>
                <a:close/>
                <a:moveTo>
                  <a:pt x="11789026" y="4364149"/>
                </a:moveTo>
                <a:lnTo>
                  <a:pt x="11797885" y="4367387"/>
                </a:lnTo>
                <a:lnTo>
                  <a:pt x="11806744" y="4372648"/>
                </a:lnTo>
                <a:lnTo>
                  <a:pt x="11817080" y="4369411"/>
                </a:lnTo>
                <a:lnTo>
                  <a:pt x="11826677" y="4374672"/>
                </a:lnTo>
                <a:lnTo>
                  <a:pt x="11828153" y="4382766"/>
                </a:lnTo>
                <a:lnTo>
                  <a:pt x="11833321" y="4380743"/>
                </a:lnTo>
                <a:lnTo>
                  <a:pt x="11831844" y="4373458"/>
                </a:lnTo>
                <a:lnTo>
                  <a:pt x="11842180" y="4376291"/>
                </a:lnTo>
                <a:lnTo>
                  <a:pt x="11840703" y="4383171"/>
                </a:lnTo>
                <a:lnTo>
                  <a:pt x="11843656" y="4391265"/>
                </a:lnTo>
                <a:lnTo>
                  <a:pt x="11847348" y="4387218"/>
                </a:lnTo>
                <a:lnTo>
                  <a:pt x="11846609" y="4397336"/>
                </a:lnTo>
                <a:lnTo>
                  <a:pt x="11833321" y="4397336"/>
                </a:lnTo>
                <a:lnTo>
                  <a:pt x="11839965" y="4402192"/>
                </a:lnTo>
                <a:lnTo>
                  <a:pt x="11825938" y="4400574"/>
                </a:lnTo>
                <a:lnTo>
                  <a:pt x="11816341" y="4402192"/>
                </a:lnTo>
                <a:lnTo>
                  <a:pt x="11813388" y="4395717"/>
                </a:lnTo>
                <a:lnTo>
                  <a:pt x="11802315" y="4404216"/>
                </a:lnTo>
                <a:lnTo>
                  <a:pt x="11792717" y="4402597"/>
                </a:lnTo>
                <a:lnTo>
                  <a:pt x="11781644" y="4407049"/>
                </a:lnTo>
                <a:lnTo>
                  <a:pt x="11772785" y="4403811"/>
                </a:lnTo>
                <a:lnTo>
                  <a:pt x="11768355" y="4409477"/>
                </a:lnTo>
                <a:lnTo>
                  <a:pt x="11758020" y="4412715"/>
                </a:lnTo>
                <a:lnTo>
                  <a:pt x="11750638" y="4409882"/>
                </a:lnTo>
                <a:lnTo>
                  <a:pt x="11737349" y="4412715"/>
                </a:lnTo>
                <a:lnTo>
                  <a:pt x="11728490" y="4409073"/>
                </a:lnTo>
                <a:cubicBezTo>
                  <a:pt x="11728490" y="4409073"/>
                  <a:pt x="11724061" y="4403811"/>
                  <a:pt x="11724061" y="4403811"/>
                </a:cubicBezTo>
                <a:lnTo>
                  <a:pt x="11727014" y="4400169"/>
                </a:lnTo>
                <a:lnTo>
                  <a:pt x="11723323" y="4396931"/>
                </a:lnTo>
                <a:lnTo>
                  <a:pt x="11724799" y="4391265"/>
                </a:lnTo>
                <a:cubicBezTo>
                  <a:pt x="11724061" y="4391265"/>
                  <a:pt x="11731443" y="4383980"/>
                  <a:pt x="11731443" y="4383980"/>
                </a:cubicBezTo>
                <a:lnTo>
                  <a:pt x="11746208" y="4378719"/>
                </a:lnTo>
                <a:lnTo>
                  <a:pt x="11755067" y="4380743"/>
                </a:lnTo>
                <a:lnTo>
                  <a:pt x="11763188" y="4378719"/>
                </a:lnTo>
                <a:lnTo>
                  <a:pt x="11769832" y="4380338"/>
                </a:lnTo>
                <a:lnTo>
                  <a:pt x="11772785" y="4388027"/>
                </a:lnTo>
                <a:lnTo>
                  <a:pt x="11784597" y="4394908"/>
                </a:lnTo>
                <a:lnTo>
                  <a:pt x="11791979" y="4391670"/>
                </a:lnTo>
                <a:lnTo>
                  <a:pt x="11805268" y="4390051"/>
                </a:lnTo>
                <a:lnTo>
                  <a:pt x="11797885" y="4382766"/>
                </a:lnTo>
                <a:lnTo>
                  <a:pt x="11777214" y="4375886"/>
                </a:lnTo>
                <a:lnTo>
                  <a:pt x="11777214" y="4371029"/>
                </a:lnTo>
                <a:close/>
                <a:moveTo>
                  <a:pt x="11652451" y="4361316"/>
                </a:moveTo>
                <a:lnTo>
                  <a:pt x="11665740" y="4364149"/>
                </a:lnTo>
                <a:lnTo>
                  <a:pt x="11676075" y="4375886"/>
                </a:lnTo>
                <a:cubicBezTo>
                  <a:pt x="11676075" y="4375886"/>
                  <a:pt x="11673860" y="4381147"/>
                  <a:pt x="11673860" y="4381147"/>
                </a:cubicBezTo>
                <a:lnTo>
                  <a:pt x="11665001" y="4382766"/>
                </a:lnTo>
                <a:lnTo>
                  <a:pt x="11661310" y="4386004"/>
                </a:lnTo>
                <a:lnTo>
                  <a:pt x="11653928" y="4389646"/>
                </a:lnTo>
                <a:lnTo>
                  <a:pt x="11649498" y="4395312"/>
                </a:lnTo>
                <a:lnTo>
                  <a:pt x="11646545" y="4390051"/>
                </a:lnTo>
                <a:lnTo>
                  <a:pt x="11634733" y="4381552"/>
                </a:lnTo>
                <a:lnTo>
                  <a:pt x="11620707" y="4378719"/>
                </a:lnTo>
                <a:lnTo>
                  <a:pt x="11616277" y="4373053"/>
                </a:lnTo>
                <a:lnTo>
                  <a:pt x="11616277" y="4365768"/>
                </a:lnTo>
                <a:lnTo>
                  <a:pt x="11627351" y="4362935"/>
                </a:lnTo>
                <a:lnTo>
                  <a:pt x="11638425" y="4365768"/>
                </a:lnTo>
                <a:close/>
                <a:moveTo>
                  <a:pt x="12033385" y="4360507"/>
                </a:moveTo>
                <a:lnTo>
                  <a:pt x="12043720" y="4364554"/>
                </a:lnTo>
                <a:lnTo>
                  <a:pt x="12045197" y="4373053"/>
                </a:lnTo>
                <a:lnTo>
                  <a:pt x="12040767" y="4380338"/>
                </a:lnTo>
                <a:lnTo>
                  <a:pt x="12034123" y="4383171"/>
                </a:lnTo>
                <a:lnTo>
                  <a:pt x="12026741" y="4392075"/>
                </a:lnTo>
                <a:lnTo>
                  <a:pt x="12016405" y="4393289"/>
                </a:lnTo>
                <a:lnTo>
                  <a:pt x="12011976" y="4397741"/>
                </a:lnTo>
                <a:lnTo>
                  <a:pt x="12004593" y="4395312"/>
                </a:lnTo>
                <a:cubicBezTo>
                  <a:pt x="12004593" y="4395312"/>
                  <a:pt x="11989829" y="4394908"/>
                  <a:pt x="11989829" y="4394908"/>
                </a:cubicBezTo>
                <a:lnTo>
                  <a:pt x="11975802" y="4400978"/>
                </a:lnTo>
                <a:lnTo>
                  <a:pt x="11959561" y="4398145"/>
                </a:lnTo>
                <a:lnTo>
                  <a:pt x="11948487" y="4402597"/>
                </a:lnTo>
                <a:lnTo>
                  <a:pt x="11946272" y="4405025"/>
                </a:lnTo>
                <a:lnTo>
                  <a:pt x="11938890" y="4405025"/>
                </a:lnTo>
                <a:lnTo>
                  <a:pt x="11933722" y="4402192"/>
                </a:lnTo>
                <a:lnTo>
                  <a:pt x="11924863" y="4405430"/>
                </a:lnTo>
                <a:lnTo>
                  <a:pt x="11918957" y="4400978"/>
                </a:lnTo>
                <a:lnTo>
                  <a:pt x="11910836" y="4400169"/>
                </a:lnTo>
                <a:lnTo>
                  <a:pt x="11904192" y="4401383"/>
                </a:lnTo>
                <a:lnTo>
                  <a:pt x="11896810" y="4399359"/>
                </a:lnTo>
                <a:lnTo>
                  <a:pt x="11890166" y="4400169"/>
                </a:lnTo>
                <a:lnTo>
                  <a:pt x="11881307" y="4398145"/>
                </a:lnTo>
                <a:lnTo>
                  <a:pt x="11878354" y="4390456"/>
                </a:lnTo>
                <a:cubicBezTo>
                  <a:pt x="11878354" y="4389646"/>
                  <a:pt x="11881307" y="4382361"/>
                  <a:pt x="11881307" y="4382361"/>
                </a:cubicBezTo>
                <a:lnTo>
                  <a:pt x="11896072" y="4374672"/>
                </a:lnTo>
                <a:lnTo>
                  <a:pt x="11920434" y="4369411"/>
                </a:lnTo>
                <a:lnTo>
                  <a:pt x="11932984" y="4375077"/>
                </a:lnTo>
                <a:lnTo>
                  <a:pt x="11939628" y="4373458"/>
                </a:lnTo>
                <a:lnTo>
                  <a:pt x="11952916" y="4376291"/>
                </a:lnTo>
                <a:lnTo>
                  <a:pt x="11966205" y="4384385"/>
                </a:lnTo>
                <a:lnTo>
                  <a:pt x="11976540" y="4380338"/>
                </a:lnTo>
                <a:lnTo>
                  <a:pt x="11990567" y="4381147"/>
                </a:lnTo>
                <a:lnTo>
                  <a:pt x="11997211" y="4386004"/>
                </a:lnTo>
                <a:lnTo>
                  <a:pt x="12008285" y="4384790"/>
                </a:lnTo>
                <a:lnTo>
                  <a:pt x="12014191" y="4378314"/>
                </a:lnTo>
                <a:lnTo>
                  <a:pt x="12023050" y="4375886"/>
                </a:lnTo>
                <a:lnTo>
                  <a:pt x="12028955" y="4367792"/>
                </a:lnTo>
                <a:lnTo>
                  <a:pt x="12025264" y="4365768"/>
                </a:lnTo>
                <a:close/>
                <a:moveTo>
                  <a:pt x="12192000" y="4341092"/>
                </a:moveTo>
                <a:lnTo>
                  <a:pt x="12192000" y="4353685"/>
                </a:lnTo>
                <a:lnTo>
                  <a:pt x="12186940" y="4356460"/>
                </a:lnTo>
                <a:lnTo>
                  <a:pt x="12184725" y="4352413"/>
                </a:lnTo>
                <a:lnTo>
                  <a:pt x="12188416" y="4342699"/>
                </a:lnTo>
                <a:close/>
                <a:moveTo>
                  <a:pt x="11680504" y="4323678"/>
                </a:moveTo>
                <a:lnTo>
                  <a:pt x="11687887" y="4324083"/>
                </a:lnTo>
                <a:lnTo>
                  <a:pt x="11690102" y="4323678"/>
                </a:lnTo>
                <a:cubicBezTo>
                  <a:pt x="11690102" y="4323678"/>
                  <a:pt x="11689363" y="4326106"/>
                  <a:pt x="11689363" y="4326106"/>
                </a:cubicBezTo>
                <a:lnTo>
                  <a:pt x="11681981" y="4326106"/>
                </a:lnTo>
                <a:close/>
                <a:moveTo>
                  <a:pt x="11925601" y="4314369"/>
                </a:moveTo>
                <a:lnTo>
                  <a:pt x="11932246" y="4317607"/>
                </a:lnTo>
                <a:cubicBezTo>
                  <a:pt x="11932246" y="4317607"/>
                  <a:pt x="11927078" y="4321654"/>
                  <a:pt x="11927078" y="4321654"/>
                </a:cubicBezTo>
                <a:lnTo>
                  <a:pt x="11921172" y="4317607"/>
                </a:lnTo>
                <a:close/>
                <a:moveTo>
                  <a:pt x="11540238" y="4304656"/>
                </a:moveTo>
                <a:lnTo>
                  <a:pt x="11545406" y="4307894"/>
                </a:lnTo>
                <a:lnTo>
                  <a:pt x="11572721" y="4308703"/>
                </a:lnTo>
                <a:lnTo>
                  <a:pt x="11580103" y="4311132"/>
                </a:lnTo>
                <a:cubicBezTo>
                  <a:pt x="11580103" y="4311132"/>
                  <a:pt x="11593392" y="4309108"/>
                  <a:pt x="11593392" y="4309108"/>
                </a:cubicBezTo>
                <a:lnTo>
                  <a:pt x="11598559" y="4311536"/>
                </a:lnTo>
                <a:lnTo>
                  <a:pt x="11594130" y="4316798"/>
                </a:lnTo>
                <a:lnTo>
                  <a:pt x="11583056" y="4318012"/>
                </a:lnTo>
                <a:lnTo>
                  <a:pt x="11574197" y="4321654"/>
                </a:lnTo>
                <a:lnTo>
                  <a:pt x="11557218" y="4320845"/>
                </a:lnTo>
                <a:lnTo>
                  <a:pt x="11550573" y="4324487"/>
                </a:lnTo>
                <a:lnTo>
                  <a:pt x="11543191" y="4323678"/>
                </a:lnTo>
                <a:lnTo>
                  <a:pt x="11532856" y="4313965"/>
                </a:lnTo>
                <a:close/>
                <a:moveTo>
                  <a:pt x="11655404" y="4303847"/>
                </a:moveTo>
                <a:lnTo>
                  <a:pt x="11665001" y="4305061"/>
                </a:lnTo>
                <a:lnTo>
                  <a:pt x="11670907" y="4307489"/>
                </a:lnTo>
                <a:lnTo>
                  <a:pt x="11673122" y="4309918"/>
                </a:lnTo>
                <a:lnTo>
                  <a:pt x="11669431" y="4309918"/>
                </a:lnTo>
                <a:lnTo>
                  <a:pt x="11665001" y="4309108"/>
                </a:lnTo>
                <a:cubicBezTo>
                  <a:pt x="11665001" y="4309108"/>
                  <a:pt x="11658357" y="4315988"/>
                  <a:pt x="11658357" y="4315988"/>
                </a:cubicBezTo>
                <a:lnTo>
                  <a:pt x="11651713" y="4309918"/>
                </a:lnTo>
                <a:lnTo>
                  <a:pt x="11651713" y="4307085"/>
                </a:lnTo>
                <a:close/>
                <a:moveTo>
                  <a:pt x="11165210" y="4289277"/>
                </a:moveTo>
                <a:lnTo>
                  <a:pt x="11170378" y="4289277"/>
                </a:lnTo>
                <a:cubicBezTo>
                  <a:pt x="11170378" y="4289277"/>
                  <a:pt x="11169640" y="4293729"/>
                  <a:pt x="11169640" y="4293729"/>
                </a:cubicBezTo>
                <a:lnTo>
                  <a:pt x="11166687" y="4294134"/>
                </a:lnTo>
                <a:close/>
                <a:moveTo>
                  <a:pt x="11209505" y="4256495"/>
                </a:moveTo>
                <a:lnTo>
                  <a:pt x="11213934" y="4260947"/>
                </a:lnTo>
                <a:lnTo>
                  <a:pt x="11225746" y="4260542"/>
                </a:lnTo>
                <a:lnTo>
                  <a:pt x="11241988" y="4262971"/>
                </a:lnTo>
                <a:lnTo>
                  <a:pt x="11249370" y="4268637"/>
                </a:lnTo>
                <a:lnTo>
                  <a:pt x="11253061" y="4265399"/>
                </a:lnTo>
                <a:lnTo>
                  <a:pt x="11258229" y="4260542"/>
                </a:lnTo>
                <a:lnTo>
                  <a:pt x="11272994" y="4261352"/>
                </a:lnTo>
                <a:lnTo>
                  <a:pt x="11282591" y="4268637"/>
                </a:lnTo>
                <a:lnTo>
                  <a:pt x="11300309" y="4272684"/>
                </a:lnTo>
                <a:lnTo>
                  <a:pt x="11322456" y="4274707"/>
                </a:lnTo>
                <a:lnTo>
                  <a:pt x="11328362" y="4284421"/>
                </a:lnTo>
                <a:lnTo>
                  <a:pt x="11326147" y="4293324"/>
                </a:lnTo>
                <a:lnTo>
                  <a:pt x="11330577" y="4297371"/>
                </a:lnTo>
                <a:lnTo>
                  <a:pt x="11347556" y="4304252"/>
                </a:lnTo>
                <a:lnTo>
                  <a:pt x="11377086" y="4303847"/>
                </a:lnTo>
                <a:lnTo>
                  <a:pt x="11403663" y="4307894"/>
                </a:lnTo>
                <a:lnTo>
                  <a:pt x="11426549" y="4304252"/>
                </a:lnTo>
                <a:lnTo>
                  <a:pt x="11432454" y="4296967"/>
                </a:lnTo>
                <a:lnTo>
                  <a:pt x="11435407" y="4278755"/>
                </a:lnTo>
                <a:lnTo>
                  <a:pt x="11445005" y="4278350"/>
                </a:lnTo>
                <a:lnTo>
                  <a:pt x="11456817" y="4290087"/>
                </a:lnTo>
                <a:lnTo>
                  <a:pt x="11464937" y="4290087"/>
                </a:lnTo>
                <a:lnTo>
                  <a:pt x="11473796" y="4288468"/>
                </a:lnTo>
                <a:lnTo>
                  <a:pt x="11481179" y="4292515"/>
                </a:lnTo>
                <a:lnTo>
                  <a:pt x="11491514" y="4301014"/>
                </a:lnTo>
                <a:lnTo>
                  <a:pt x="11499635" y="4300204"/>
                </a:lnTo>
                <a:lnTo>
                  <a:pt x="11507017" y="4307489"/>
                </a:lnTo>
                <a:lnTo>
                  <a:pt x="11513661" y="4304656"/>
                </a:lnTo>
                <a:lnTo>
                  <a:pt x="11526950" y="4304656"/>
                </a:lnTo>
                <a:lnTo>
                  <a:pt x="11526950" y="4317202"/>
                </a:lnTo>
                <a:lnTo>
                  <a:pt x="11536547" y="4328534"/>
                </a:lnTo>
                <a:lnTo>
                  <a:pt x="11537285" y="4335415"/>
                </a:lnTo>
                <a:lnTo>
                  <a:pt x="11544668" y="4342699"/>
                </a:lnTo>
                <a:lnTo>
                  <a:pt x="11555741" y="4347556"/>
                </a:lnTo>
                <a:lnTo>
                  <a:pt x="11566077" y="4343914"/>
                </a:lnTo>
                <a:lnTo>
                  <a:pt x="11574197" y="4347961"/>
                </a:lnTo>
                <a:lnTo>
                  <a:pt x="11582318" y="4347556"/>
                </a:lnTo>
                <a:lnTo>
                  <a:pt x="11588224" y="4343914"/>
                </a:lnTo>
                <a:lnTo>
                  <a:pt x="11596345" y="4343914"/>
                </a:lnTo>
                <a:lnTo>
                  <a:pt x="11599298" y="4346747"/>
                </a:lnTo>
                <a:lnTo>
                  <a:pt x="11607418" y="4347961"/>
                </a:lnTo>
                <a:lnTo>
                  <a:pt x="11613324" y="4353627"/>
                </a:lnTo>
                <a:lnTo>
                  <a:pt x="11610371" y="4373862"/>
                </a:lnTo>
                <a:lnTo>
                  <a:pt x="11605204" y="4379528"/>
                </a:lnTo>
                <a:lnTo>
                  <a:pt x="11610371" y="4383171"/>
                </a:lnTo>
                <a:lnTo>
                  <a:pt x="11613324" y="4396931"/>
                </a:lnTo>
                <a:lnTo>
                  <a:pt x="11607418" y="4398550"/>
                </a:lnTo>
                <a:lnTo>
                  <a:pt x="11600036" y="4391670"/>
                </a:lnTo>
                <a:lnTo>
                  <a:pt x="11588962" y="4392884"/>
                </a:lnTo>
                <a:lnTo>
                  <a:pt x="11576412" y="4383171"/>
                </a:lnTo>
                <a:lnTo>
                  <a:pt x="11566077" y="4380338"/>
                </a:lnTo>
                <a:lnTo>
                  <a:pt x="11556479" y="4371029"/>
                </a:lnTo>
                <a:lnTo>
                  <a:pt x="11549097" y="4371029"/>
                </a:lnTo>
                <a:lnTo>
                  <a:pt x="11535070" y="4377910"/>
                </a:lnTo>
                <a:lnTo>
                  <a:pt x="11519567" y="4378314"/>
                </a:lnTo>
                <a:lnTo>
                  <a:pt x="11507755" y="4371839"/>
                </a:lnTo>
                <a:lnTo>
                  <a:pt x="11493729" y="4369006"/>
                </a:lnTo>
                <a:lnTo>
                  <a:pt x="11481917" y="4377910"/>
                </a:lnTo>
                <a:cubicBezTo>
                  <a:pt x="11481917" y="4377910"/>
                  <a:pt x="11469367" y="4369815"/>
                  <a:pt x="11469367" y="4369815"/>
                </a:cubicBezTo>
                <a:lnTo>
                  <a:pt x="11452387" y="4368601"/>
                </a:lnTo>
                <a:lnTo>
                  <a:pt x="11442052" y="4373862"/>
                </a:lnTo>
                <a:lnTo>
                  <a:pt x="11415475" y="4364959"/>
                </a:lnTo>
                <a:lnTo>
                  <a:pt x="11391851" y="4350794"/>
                </a:lnTo>
                <a:lnTo>
                  <a:pt x="11375610" y="4351198"/>
                </a:lnTo>
                <a:lnTo>
                  <a:pt x="11363798" y="4343509"/>
                </a:lnTo>
                <a:lnTo>
                  <a:pt x="11356415" y="4343914"/>
                </a:lnTo>
                <a:lnTo>
                  <a:pt x="11350509" y="4350389"/>
                </a:lnTo>
                <a:lnTo>
                  <a:pt x="11341650" y="4348770"/>
                </a:lnTo>
                <a:lnTo>
                  <a:pt x="11333530" y="4341485"/>
                </a:lnTo>
                <a:lnTo>
                  <a:pt x="11326886" y="4341890"/>
                </a:lnTo>
                <a:lnTo>
                  <a:pt x="11318027" y="4351603"/>
                </a:lnTo>
                <a:lnTo>
                  <a:pt x="11295879" y="4345937"/>
                </a:lnTo>
                <a:lnTo>
                  <a:pt x="11280376" y="4335010"/>
                </a:lnTo>
                <a:lnTo>
                  <a:pt x="11265611" y="4334200"/>
                </a:lnTo>
                <a:lnTo>
                  <a:pt x="11258229" y="4330963"/>
                </a:lnTo>
                <a:lnTo>
                  <a:pt x="11249370" y="4335819"/>
                </a:lnTo>
                <a:lnTo>
                  <a:pt x="11237558" y="4331772"/>
                </a:lnTo>
                <a:lnTo>
                  <a:pt x="11224270" y="4330153"/>
                </a:lnTo>
                <a:lnTo>
                  <a:pt x="11219840" y="4326106"/>
                </a:lnTo>
                <a:lnTo>
                  <a:pt x="11226484" y="4314369"/>
                </a:lnTo>
                <a:lnTo>
                  <a:pt x="11230914" y="4310727"/>
                </a:lnTo>
                <a:lnTo>
                  <a:pt x="11224270" y="4310322"/>
                </a:lnTo>
                <a:lnTo>
                  <a:pt x="11218364" y="4313560"/>
                </a:lnTo>
                <a:lnTo>
                  <a:pt x="11211720" y="4309513"/>
                </a:lnTo>
                <a:lnTo>
                  <a:pt x="11207290" y="4301419"/>
                </a:lnTo>
                <a:lnTo>
                  <a:pt x="11196216" y="4305466"/>
                </a:lnTo>
                <a:lnTo>
                  <a:pt x="11176284" y="4305061"/>
                </a:lnTo>
                <a:lnTo>
                  <a:pt x="11169640" y="4301823"/>
                </a:lnTo>
                <a:lnTo>
                  <a:pt x="11168901" y="4296562"/>
                </a:lnTo>
                <a:lnTo>
                  <a:pt x="11172593" y="4295753"/>
                </a:lnTo>
                <a:lnTo>
                  <a:pt x="11176284" y="4299800"/>
                </a:lnTo>
                <a:lnTo>
                  <a:pt x="11184405" y="4297371"/>
                </a:lnTo>
                <a:lnTo>
                  <a:pt x="11185143" y="4288063"/>
                </a:lnTo>
                <a:lnTo>
                  <a:pt x="11195478" y="4286444"/>
                </a:lnTo>
                <a:lnTo>
                  <a:pt x="11199908" y="4277136"/>
                </a:lnTo>
                <a:lnTo>
                  <a:pt x="11199169" y="4267422"/>
                </a:lnTo>
                <a:close/>
                <a:moveTo>
                  <a:pt x="11921910" y="4253662"/>
                </a:moveTo>
                <a:lnTo>
                  <a:pt x="11929293" y="4268232"/>
                </a:lnTo>
                <a:cubicBezTo>
                  <a:pt x="11929293" y="4268232"/>
                  <a:pt x="11925601" y="4275112"/>
                  <a:pt x="11925601" y="4275112"/>
                </a:cubicBezTo>
                <a:lnTo>
                  <a:pt x="11921910" y="4284825"/>
                </a:lnTo>
                <a:lnTo>
                  <a:pt x="11919695" y="4277945"/>
                </a:lnTo>
                <a:lnTo>
                  <a:pt x="11915266" y="4271470"/>
                </a:lnTo>
                <a:lnTo>
                  <a:pt x="11918957" y="4265804"/>
                </a:lnTo>
                <a:lnTo>
                  <a:pt x="11919695" y="4258519"/>
                </a:lnTo>
                <a:close/>
                <a:moveTo>
                  <a:pt x="11018300" y="4227760"/>
                </a:moveTo>
                <a:cubicBezTo>
                  <a:pt x="11018300" y="4227760"/>
                  <a:pt x="11024206" y="4232212"/>
                  <a:pt x="11024206" y="4232212"/>
                </a:cubicBezTo>
                <a:lnTo>
                  <a:pt x="11024944" y="4238688"/>
                </a:lnTo>
                <a:lnTo>
                  <a:pt x="11012394" y="4230189"/>
                </a:lnTo>
                <a:close/>
                <a:moveTo>
                  <a:pt x="11992782" y="4218047"/>
                </a:moveTo>
                <a:lnTo>
                  <a:pt x="11998687" y="4226142"/>
                </a:lnTo>
                <a:lnTo>
                  <a:pt x="12000902" y="4235450"/>
                </a:lnTo>
                <a:lnTo>
                  <a:pt x="11993520" y="4239902"/>
                </a:lnTo>
                <a:lnTo>
                  <a:pt x="11989090" y="4238283"/>
                </a:lnTo>
                <a:lnTo>
                  <a:pt x="11985399" y="4228570"/>
                </a:lnTo>
                <a:lnTo>
                  <a:pt x="11988352" y="4225737"/>
                </a:lnTo>
                <a:lnTo>
                  <a:pt x="11989090" y="4220071"/>
                </a:lnTo>
                <a:cubicBezTo>
                  <a:pt x="11989090" y="4220071"/>
                  <a:pt x="11992782" y="4218047"/>
                  <a:pt x="11992782" y="4218047"/>
                </a:cubicBezTo>
                <a:close/>
                <a:moveTo>
                  <a:pt x="12031908" y="4201454"/>
                </a:moveTo>
                <a:lnTo>
                  <a:pt x="12036338" y="4209144"/>
                </a:lnTo>
                <a:lnTo>
                  <a:pt x="12036338" y="4214000"/>
                </a:lnTo>
                <a:lnTo>
                  <a:pt x="12029694" y="4220071"/>
                </a:lnTo>
                <a:lnTo>
                  <a:pt x="12028955" y="4227760"/>
                </a:lnTo>
                <a:lnTo>
                  <a:pt x="12024526" y="4228570"/>
                </a:lnTo>
                <a:lnTo>
                  <a:pt x="12023788" y="4232212"/>
                </a:lnTo>
                <a:lnTo>
                  <a:pt x="12014929" y="4233426"/>
                </a:lnTo>
                <a:lnTo>
                  <a:pt x="12011238" y="4230189"/>
                </a:lnTo>
                <a:cubicBezTo>
                  <a:pt x="12011238" y="4230189"/>
                  <a:pt x="12011238" y="4226546"/>
                  <a:pt x="12010499" y="4226546"/>
                </a:cubicBezTo>
                <a:lnTo>
                  <a:pt x="12019358" y="4217238"/>
                </a:lnTo>
                <a:lnTo>
                  <a:pt x="12016405" y="4211977"/>
                </a:lnTo>
                <a:lnTo>
                  <a:pt x="12023050" y="4205501"/>
                </a:lnTo>
                <a:close/>
                <a:moveTo>
                  <a:pt x="12051841" y="4190122"/>
                </a:moveTo>
                <a:lnTo>
                  <a:pt x="12058485" y="4191336"/>
                </a:lnTo>
                <a:lnTo>
                  <a:pt x="12058485" y="4197002"/>
                </a:lnTo>
                <a:lnTo>
                  <a:pt x="12061438" y="4203478"/>
                </a:lnTo>
                <a:lnTo>
                  <a:pt x="12061438" y="4207525"/>
                </a:lnTo>
                <a:lnTo>
                  <a:pt x="12059223" y="4203882"/>
                </a:lnTo>
                <a:lnTo>
                  <a:pt x="12057009" y="4207929"/>
                </a:lnTo>
                <a:lnTo>
                  <a:pt x="12051103" y="4212381"/>
                </a:lnTo>
                <a:lnTo>
                  <a:pt x="12048150" y="4215619"/>
                </a:lnTo>
                <a:lnTo>
                  <a:pt x="12050365" y="4222904"/>
                </a:lnTo>
                <a:lnTo>
                  <a:pt x="12058485" y="4224523"/>
                </a:lnTo>
                <a:cubicBezTo>
                  <a:pt x="12058485" y="4224523"/>
                  <a:pt x="12059962" y="4228570"/>
                  <a:pt x="12059962" y="4228570"/>
                </a:cubicBezTo>
                <a:lnTo>
                  <a:pt x="12057009" y="4232212"/>
                </a:lnTo>
                <a:lnTo>
                  <a:pt x="12051103" y="4234236"/>
                </a:lnTo>
                <a:lnTo>
                  <a:pt x="12045197" y="4243140"/>
                </a:lnTo>
                <a:lnTo>
                  <a:pt x="12039291" y="4245973"/>
                </a:lnTo>
                <a:lnTo>
                  <a:pt x="12032647" y="4242735"/>
                </a:lnTo>
                <a:lnTo>
                  <a:pt x="12033385" y="4235855"/>
                </a:lnTo>
                <a:lnTo>
                  <a:pt x="12042244" y="4222499"/>
                </a:lnTo>
                <a:lnTo>
                  <a:pt x="12046673" y="4208334"/>
                </a:lnTo>
                <a:lnTo>
                  <a:pt x="12047412" y="4193764"/>
                </a:lnTo>
                <a:close/>
                <a:moveTo>
                  <a:pt x="11715940" y="4143175"/>
                </a:moveTo>
                <a:lnTo>
                  <a:pt x="11718155" y="4145199"/>
                </a:lnTo>
                <a:cubicBezTo>
                  <a:pt x="11718155" y="4145199"/>
                  <a:pt x="11717417" y="4157340"/>
                  <a:pt x="11717417" y="4157340"/>
                </a:cubicBezTo>
                <a:lnTo>
                  <a:pt x="11714464" y="4158150"/>
                </a:lnTo>
                <a:lnTo>
                  <a:pt x="11713725" y="4146818"/>
                </a:lnTo>
                <a:close/>
                <a:moveTo>
                  <a:pt x="11709296" y="4139937"/>
                </a:moveTo>
                <a:lnTo>
                  <a:pt x="11711511" y="4143580"/>
                </a:lnTo>
                <a:lnTo>
                  <a:pt x="11712249" y="4159768"/>
                </a:lnTo>
                <a:cubicBezTo>
                  <a:pt x="11712249" y="4159768"/>
                  <a:pt x="11709296" y="4168672"/>
                  <a:pt x="11709296" y="4168672"/>
                </a:cubicBezTo>
                <a:lnTo>
                  <a:pt x="11701913" y="4173529"/>
                </a:lnTo>
                <a:lnTo>
                  <a:pt x="11698222" y="4169077"/>
                </a:lnTo>
                <a:lnTo>
                  <a:pt x="11699699" y="4156126"/>
                </a:lnTo>
                <a:lnTo>
                  <a:pt x="11704866" y="4142770"/>
                </a:lnTo>
                <a:close/>
                <a:moveTo>
                  <a:pt x="11250846" y="4119297"/>
                </a:moveTo>
                <a:lnTo>
                  <a:pt x="11256014" y="4122130"/>
                </a:lnTo>
                <a:cubicBezTo>
                  <a:pt x="11256014" y="4122130"/>
                  <a:pt x="11250108" y="4126987"/>
                  <a:pt x="11250108" y="4126987"/>
                </a:cubicBezTo>
                <a:close/>
                <a:moveTo>
                  <a:pt x="10920113" y="4114440"/>
                </a:moveTo>
                <a:lnTo>
                  <a:pt x="10930449" y="4121725"/>
                </a:lnTo>
                <a:cubicBezTo>
                  <a:pt x="10930449" y="4121725"/>
                  <a:pt x="10929710" y="4129415"/>
                  <a:pt x="10929710" y="4129415"/>
                </a:cubicBezTo>
                <a:lnTo>
                  <a:pt x="10931925" y="4138319"/>
                </a:lnTo>
                <a:lnTo>
                  <a:pt x="10913469" y="4122535"/>
                </a:lnTo>
                <a:close/>
                <a:moveTo>
                  <a:pt x="10905348" y="4105537"/>
                </a:moveTo>
                <a:cubicBezTo>
                  <a:pt x="10905348" y="4105537"/>
                  <a:pt x="10914207" y="4109179"/>
                  <a:pt x="10914207" y="4109179"/>
                </a:cubicBezTo>
                <a:lnTo>
                  <a:pt x="10906825" y="4115250"/>
                </a:lnTo>
                <a:close/>
                <a:moveTo>
                  <a:pt x="11288497" y="4100275"/>
                </a:moveTo>
                <a:lnTo>
                  <a:pt x="11304738" y="4103108"/>
                </a:lnTo>
                <a:lnTo>
                  <a:pt x="11321718" y="4113226"/>
                </a:lnTo>
                <a:lnTo>
                  <a:pt x="11326147" y="4122130"/>
                </a:lnTo>
                <a:lnTo>
                  <a:pt x="11318765" y="4125772"/>
                </a:lnTo>
                <a:lnTo>
                  <a:pt x="11315812" y="4132248"/>
                </a:lnTo>
                <a:lnTo>
                  <a:pt x="11308430" y="4130629"/>
                </a:lnTo>
                <a:lnTo>
                  <a:pt x="11302524" y="4123344"/>
                </a:lnTo>
                <a:lnTo>
                  <a:pt x="11294403" y="4135486"/>
                </a:lnTo>
                <a:cubicBezTo>
                  <a:pt x="11294403" y="4135486"/>
                  <a:pt x="11287020" y="4128605"/>
                  <a:pt x="11287020" y="4128605"/>
                </a:cubicBezTo>
                <a:lnTo>
                  <a:pt x="11287020" y="4115250"/>
                </a:lnTo>
                <a:lnTo>
                  <a:pt x="11280376" y="4118488"/>
                </a:lnTo>
                <a:lnTo>
                  <a:pt x="11281114" y="4121321"/>
                </a:lnTo>
                <a:lnTo>
                  <a:pt x="11272994" y="4121321"/>
                </a:lnTo>
                <a:lnTo>
                  <a:pt x="11275947" y="4116464"/>
                </a:lnTo>
                <a:lnTo>
                  <a:pt x="11286282" y="4114036"/>
                </a:lnTo>
                <a:lnTo>
                  <a:pt x="11287020" y="4109989"/>
                </a:lnTo>
                <a:lnTo>
                  <a:pt x="11283329" y="4101894"/>
                </a:lnTo>
                <a:close/>
                <a:moveTo>
                  <a:pt x="10886892" y="4076397"/>
                </a:moveTo>
                <a:lnTo>
                  <a:pt x="10898704" y="4091776"/>
                </a:lnTo>
                <a:lnTo>
                  <a:pt x="10887631" y="4088539"/>
                </a:lnTo>
                <a:lnTo>
                  <a:pt x="10881725" y="4081659"/>
                </a:lnTo>
                <a:cubicBezTo>
                  <a:pt x="10881725" y="4081659"/>
                  <a:pt x="10886892" y="4076397"/>
                  <a:pt x="10886892" y="4076397"/>
                </a:cubicBezTo>
                <a:close/>
                <a:moveTo>
                  <a:pt x="12061438" y="4069112"/>
                </a:moveTo>
                <a:cubicBezTo>
                  <a:pt x="12061438" y="4069517"/>
                  <a:pt x="12059223" y="4074374"/>
                  <a:pt x="12059223" y="4074374"/>
                </a:cubicBezTo>
                <a:cubicBezTo>
                  <a:pt x="12059223" y="4074374"/>
                  <a:pt x="12054056" y="4072350"/>
                  <a:pt x="12054056" y="4072350"/>
                </a:cubicBezTo>
                <a:close/>
                <a:moveTo>
                  <a:pt x="12071774" y="4063446"/>
                </a:moveTo>
                <a:lnTo>
                  <a:pt x="12074727" y="4068303"/>
                </a:lnTo>
                <a:lnTo>
                  <a:pt x="12067344" y="4067089"/>
                </a:lnTo>
                <a:cubicBezTo>
                  <a:pt x="12067344" y="4067089"/>
                  <a:pt x="12071774" y="4063446"/>
                  <a:pt x="12071774" y="4063446"/>
                </a:cubicBezTo>
                <a:close/>
                <a:moveTo>
                  <a:pt x="12190631" y="4062637"/>
                </a:moveTo>
                <a:lnTo>
                  <a:pt x="12192000" y="4062817"/>
                </a:lnTo>
                <a:lnTo>
                  <a:pt x="12192000" y="4072535"/>
                </a:lnTo>
                <a:lnTo>
                  <a:pt x="12185463" y="4073969"/>
                </a:lnTo>
                <a:lnTo>
                  <a:pt x="12175128" y="4071136"/>
                </a:lnTo>
                <a:cubicBezTo>
                  <a:pt x="12175128" y="4071136"/>
                  <a:pt x="12174390" y="4067494"/>
                  <a:pt x="12174390" y="4067494"/>
                </a:cubicBezTo>
                <a:lnTo>
                  <a:pt x="12170698" y="4065065"/>
                </a:lnTo>
                <a:lnTo>
                  <a:pt x="12175866" y="4063042"/>
                </a:lnTo>
                <a:lnTo>
                  <a:pt x="12183248" y="4065470"/>
                </a:lnTo>
                <a:close/>
                <a:moveTo>
                  <a:pt x="12138954" y="4058995"/>
                </a:moveTo>
                <a:lnTo>
                  <a:pt x="12148551" y="4061423"/>
                </a:lnTo>
                <a:lnTo>
                  <a:pt x="12155195" y="4064256"/>
                </a:lnTo>
                <a:lnTo>
                  <a:pt x="12161101" y="4060209"/>
                </a:lnTo>
                <a:lnTo>
                  <a:pt x="12167745" y="4062232"/>
                </a:lnTo>
                <a:lnTo>
                  <a:pt x="12167745" y="4069922"/>
                </a:lnTo>
                <a:lnTo>
                  <a:pt x="12160363" y="4069112"/>
                </a:lnTo>
                <a:cubicBezTo>
                  <a:pt x="12160363" y="4069112"/>
                  <a:pt x="12151504" y="4073160"/>
                  <a:pt x="12151504" y="4073160"/>
                </a:cubicBezTo>
                <a:lnTo>
                  <a:pt x="12144122" y="4071541"/>
                </a:lnTo>
                <a:lnTo>
                  <a:pt x="12133786" y="4077611"/>
                </a:lnTo>
                <a:lnTo>
                  <a:pt x="12124189" y="4075588"/>
                </a:lnTo>
                <a:lnTo>
                  <a:pt x="12120498" y="4070731"/>
                </a:lnTo>
                <a:lnTo>
                  <a:pt x="12121236" y="4065875"/>
                </a:lnTo>
                <a:lnTo>
                  <a:pt x="12127880" y="4060209"/>
                </a:lnTo>
                <a:lnTo>
                  <a:pt x="12132310" y="4061423"/>
                </a:lnTo>
                <a:close/>
                <a:moveTo>
                  <a:pt x="11355677" y="4058590"/>
                </a:moveTo>
                <a:lnTo>
                  <a:pt x="11360107" y="4062637"/>
                </a:lnTo>
                <a:lnTo>
                  <a:pt x="11356415" y="4066684"/>
                </a:lnTo>
                <a:lnTo>
                  <a:pt x="11349033" y="4063851"/>
                </a:lnTo>
                <a:cubicBezTo>
                  <a:pt x="11349033" y="4063851"/>
                  <a:pt x="11348295" y="4058995"/>
                  <a:pt x="11348295" y="4058995"/>
                </a:cubicBezTo>
                <a:close/>
                <a:moveTo>
                  <a:pt x="12085062" y="4054138"/>
                </a:moveTo>
                <a:lnTo>
                  <a:pt x="12086539" y="4060613"/>
                </a:lnTo>
                <a:cubicBezTo>
                  <a:pt x="12086539" y="4060613"/>
                  <a:pt x="12079156" y="4058185"/>
                  <a:pt x="12079156" y="4058185"/>
                </a:cubicBezTo>
                <a:close/>
                <a:moveTo>
                  <a:pt x="11194002" y="4053733"/>
                </a:moveTo>
                <a:lnTo>
                  <a:pt x="11200646" y="4053733"/>
                </a:lnTo>
                <a:lnTo>
                  <a:pt x="11208028" y="4056971"/>
                </a:lnTo>
                <a:lnTo>
                  <a:pt x="11208767" y="4064661"/>
                </a:lnTo>
                <a:lnTo>
                  <a:pt x="11213196" y="4068303"/>
                </a:lnTo>
                <a:lnTo>
                  <a:pt x="11216887" y="4088943"/>
                </a:lnTo>
                <a:lnTo>
                  <a:pt x="11227961" y="4099466"/>
                </a:lnTo>
                <a:cubicBezTo>
                  <a:pt x="11227961" y="4099466"/>
                  <a:pt x="11244202" y="4103108"/>
                  <a:pt x="11244202" y="4103108"/>
                </a:cubicBezTo>
                <a:lnTo>
                  <a:pt x="11239035" y="4114440"/>
                </a:lnTo>
                <a:lnTo>
                  <a:pt x="11241988" y="4123749"/>
                </a:lnTo>
                <a:lnTo>
                  <a:pt x="11236820" y="4130629"/>
                </a:lnTo>
                <a:lnTo>
                  <a:pt x="11232390" y="4126987"/>
                </a:lnTo>
                <a:lnTo>
                  <a:pt x="11229437" y="4117678"/>
                </a:lnTo>
                <a:lnTo>
                  <a:pt x="11219102" y="4118892"/>
                </a:lnTo>
                <a:lnTo>
                  <a:pt x="11208028" y="4112417"/>
                </a:lnTo>
                <a:lnTo>
                  <a:pt x="11205075" y="4099871"/>
                </a:lnTo>
                <a:lnTo>
                  <a:pt x="11199908" y="4096633"/>
                </a:lnTo>
                <a:lnTo>
                  <a:pt x="11199169" y="4087729"/>
                </a:lnTo>
                <a:lnTo>
                  <a:pt x="11194002" y="4082873"/>
                </a:lnTo>
                <a:lnTo>
                  <a:pt x="11176284" y="4081659"/>
                </a:lnTo>
                <a:lnTo>
                  <a:pt x="11170378" y="4074374"/>
                </a:lnTo>
                <a:lnTo>
                  <a:pt x="11179237" y="4067898"/>
                </a:lnTo>
                <a:lnTo>
                  <a:pt x="11179975" y="4060209"/>
                </a:lnTo>
                <a:lnTo>
                  <a:pt x="11182928" y="4058590"/>
                </a:lnTo>
                <a:lnTo>
                  <a:pt x="11189572" y="4065065"/>
                </a:lnTo>
                <a:lnTo>
                  <a:pt x="11199169" y="4067898"/>
                </a:lnTo>
                <a:lnTo>
                  <a:pt x="11195478" y="4061828"/>
                </a:lnTo>
                <a:close/>
                <a:moveTo>
                  <a:pt x="12054794" y="4037545"/>
                </a:moveTo>
                <a:lnTo>
                  <a:pt x="12068082" y="4038354"/>
                </a:lnTo>
                <a:lnTo>
                  <a:pt x="12068821" y="4042401"/>
                </a:lnTo>
                <a:lnTo>
                  <a:pt x="12065868" y="4047663"/>
                </a:lnTo>
                <a:lnTo>
                  <a:pt x="12073250" y="4046044"/>
                </a:lnTo>
                <a:lnTo>
                  <a:pt x="12076941" y="4040378"/>
                </a:lnTo>
                <a:lnTo>
                  <a:pt x="12084324" y="4045234"/>
                </a:lnTo>
                <a:lnTo>
                  <a:pt x="12082109" y="4052519"/>
                </a:lnTo>
                <a:lnTo>
                  <a:pt x="12073250" y="4054138"/>
                </a:lnTo>
                <a:lnTo>
                  <a:pt x="12070297" y="4050900"/>
                </a:lnTo>
                <a:cubicBezTo>
                  <a:pt x="12070297" y="4050900"/>
                  <a:pt x="12065868" y="4057376"/>
                  <a:pt x="12065868" y="4057376"/>
                </a:cubicBezTo>
                <a:lnTo>
                  <a:pt x="12057747" y="4051710"/>
                </a:lnTo>
                <a:lnTo>
                  <a:pt x="12051103" y="4056971"/>
                </a:lnTo>
                <a:lnTo>
                  <a:pt x="12043720" y="4052114"/>
                </a:lnTo>
                <a:lnTo>
                  <a:pt x="12042982" y="4043615"/>
                </a:lnTo>
                <a:close/>
                <a:moveTo>
                  <a:pt x="11381516" y="4032688"/>
                </a:moveTo>
                <a:lnTo>
                  <a:pt x="11394066" y="4033093"/>
                </a:lnTo>
                <a:lnTo>
                  <a:pt x="11401448" y="4037949"/>
                </a:lnTo>
                <a:lnTo>
                  <a:pt x="11391851" y="4047258"/>
                </a:lnTo>
                <a:lnTo>
                  <a:pt x="11385207" y="4048877"/>
                </a:lnTo>
                <a:cubicBezTo>
                  <a:pt x="11385207" y="4048877"/>
                  <a:pt x="11381516" y="4044020"/>
                  <a:pt x="11381516" y="4044020"/>
                </a:cubicBezTo>
                <a:lnTo>
                  <a:pt x="11382992" y="4037949"/>
                </a:lnTo>
                <a:cubicBezTo>
                  <a:pt x="11382992" y="4037949"/>
                  <a:pt x="11382254" y="4032688"/>
                  <a:pt x="11381516" y="4032688"/>
                </a:cubicBezTo>
                <a:close/>
                <a:moveTo>
                  <a:pt x="10843336" y="4027022"/>
                </a:moveTo>
                <a:cubicBezTo>
                  <a:pt x="10843336" y="4027022"/>
                  <a:pt x="10854410" y="4030260"/>
                  <a:pt x="10854410" y="4030260"/>
                </a:cubicBezTo>
                <a:lnTo>
                  <a:pt x="10869174" y="4049686"/>
                </a:lnTo>
                <a:lnTo>
                  <a:pt x="10869174" y="4067089"/>
                </a:lnTo>
                <a:lnTo>
                  <a:pt x="10856624" y="4063446"/>
                </a:lnTo>
                <a:lnTo>
                  <a:pt x="10843336" y="4045639"/>
                </a:lnTo>
                <a:lnTo>
                  <a:pt x="10833000" y="4041997"/>
                </a:lnTo>
                <a:lnTo>
                  <a:pt x="10833000" y="4034712"/>
                </a:lnTo>
                <a:close/>
                <a:moveTo>
                  <a:pt x="11371918" y="4018118"/>
                </a:moveTo>
                <a:lnTo>
                  <a:pt x="11384469" y="4020142"/>
                </a:lnTo>
                <a:lnTo>
                  <a:pt x="11389636" y="4024998"/>
                </a:lnTo>
                <a:lnTo>
                  <a:pt x="11394066" y="4026213"/>
                </a:lnTo>
                <a:lnTo>
                  <a:pt x="11394066" y="4029450"/>
                </a:lnTo>
                <a:cubicBezTo>
                  <a:pt x="11394066" y="4029450"/>
                  <a:pt x="11382254" y="4029046"/>
                  <a:pt x="11382254" y="4029046"/>
                </a:cubicBezTo>
                <a:lnTo>
                  <a:pt x="11377824" y="4029450"/>
                </a:lnTo>
                <a:lnTo>
                  <a:pt x="11370442" y="4021761"/>
                </a:lnTo>
                <a:close/>
                <a:moveTo>
                  <a:pt x="11131989" y="4003953"/>
                </a:moveTo>
                <a:lnTo>
                  <a:pt x="11140110" y="4003953"/>
                </a:lnTo>
                <a:lnTo>
                  <a:pt x="11143063" y="4012452"/>
                </a:lnTo>
                <a:cubicBezTo>
                  <a:pt x="11143063" y="4012452"/>
                  <a:pt x="11134942" y="4016904"/>
                  <a:pt x="11134942" y="4016904"/>
                </a:cubicBezTo>
                <a:lnTo>
                  <a:pt x="11126822" y="4010024"/>
                </a:lnTo>
                <a:close/>
                <a:moveTo>
                  <a:pt x="11988352" y="4000311"/>
                </a:moveTo>
                <a:lnTo>
                  <a:pt x="11994996" y="4004358"/>
                </a:lnTo>
                <a:lnTo>
                  <a:pt x="11988352" y="4005572"/>
                </a:lnTo>
                <a:lnTo>
                  <a:pt x="11983923" y="4000716"/>
                </a:lnTo>
                <a:cubicBezTo>
                  <a:pt x="11983923" y="4000716"/>
                  <a:pt x="11988352" y="4000311"/>
                  <a:pt x="11988352" y="4000311"/>
                </a:cubicBezTo>
                <a:close/>
                <a:moveTo>
                  <a:pt x="10826356" y="4000311"/>
                </a:moveTo>
                <a:lnTo>
                  <a:pt x="10833739" y="4003549"/>
                </a:lnTo>
                <a:cubicBezTo>
                  <a:pt x="10833739" y="4003549"/>
                  <a:pt x="10834477" y="4010429"/>
                  <a:pt x="10834477" y="4010429"/>
                </a:cubicBezTo>
                <a:lnTo>
                  <a:pt x="10827095" y="4016904"/>
                </a:lnTo>
                <a:lnTo>
                  <a:pt x="10821189" y="4010429"/>
                </a:lnTo>
                <a:close/>
                <a:moveTo>
                  <a:pt x="11366751" y="3998287"/>
                </a:moveTo>
                <a:lnTo>
                  <a:pt x="11379301" y="4001525"/>
                </a:lnTo>
                <a:cubicBezTo>
                  <a:pt x="11379301" y="4001525"/>
                  <a:pt x="11380777" y="4003953"/>
                  <a:pt x="11380777" y="4003953"/>
                </a:cubicBezTo>
                <a:lnTo>
                  <a:pt x="11375610" y="4006786"/>
                </a:lnTo>
                <a:lnTo>
                  <a:pt x="11366751" y="4003953"/>
                </a:lnTo>
                <a:lnTo>
                  <a:pt x="11365274" y="3999501"/>
                </a:lnTo>
                <a:close/>
                <a:moveTo>
                  <a:pt x="11999426" y="3996264"/>
                </a:moveTo>
                <a:cubicBezTo>
                  <a:pt x="11999426" y="3996264"/>
                  <a:pt x="11998687" y="4001120"/>
                  <a:pt x="11998687" y="4001120"/>
                </a:cubicBezTo>
                <a:lnTo>
                  <a:pt x="11990567" y="3998287"/>
                </a:lnTo>
                <a:cubicBezTo>
                  <a:pt x="11991305" y="3998287"/>
                  <a:pt x="11999426" y="3996264"/>
                  <a:pt x="11999426" y="3996264"/>
                </a:cubicBezTo>
                <a:close/>
                <a:moveTo>
                  <a:pt x="11139372" y="3983718"/>
                </a:moveTo>
                <a:lnTo>
                  <a:pt x="11147492" y="3985741"/>
                </a:lnTo>
                <a:lnTo>
                  <a:pt x="11162995" y="3998692"/>
                </a:lnTo>
                <a:lnTo>
                  <a:pt x="11158566" y="4001525"/>
                </a:lnTo>
                <a:cubicBezTo>
                  <a:pt x="11158566" y="4001525"/>
                  <a:pt x="11147492" y="3995859"/>
                  <a:pt x="11147492" y="3995859"/>
                </a:cubicBezTo>
                <a:lnTo>
                  <a:pt x="11139372" y="3998692"/>
                </a:lnTo>
                <a:lnTo>
                  <a:pt x="11134204" y="3992621"/>
                </a:lnTo>
                <a:close/>
                <a:moveTo>
                  <a:pt x="10838168" y="3968743"/>
                </a:moveTo>
                <a:lnTo>
                  <a:pt x="10849980" y="3972386"/>
                </a:lnTo>
                <a:lnTo>
                  <a:pt x="10849242" y="3978456"/>
                </a:lnTo>
                <a:cubicBezTo>
                  <a:pt x="10849242" y="3978456"/>
                  <a:pt x="10844812" y="3975623"/>
                  <a:pt x="10844812" y="3975623"/>
                </a:cubicBezTo>
                <a:lnTo>
                  <a:pt x="10833000" y="3975623"/>
                </a:lnTo>
                <a:close/>
                <a:moveTo>
                  <a:pt x="11040447" y="3922201"/>
                </a:moveTo>
                <a:lnTo>
                  <a:pt x="11052997" y="3924629"/>
                </a:lnTo>
                <a:lnTo>
                  <a:pt x="11064071" y="3933533"/>
                </a:lnTo>
                <a:lnTo>
                  <a:pt x="11067024" y="3946889"/>
                </a:lnTo>
                <a:lnTo>
                  <a:pt x="11063333" y="3949722"/>
                </a:lnTo>
                <a:lnTo>
                  <a:pt x="11051521" y="3944460"/>
                </a:lnTo>
                <a:cubicBezTo>
                  <a:pt x="11051521" y="3944460"/>
                  <a:pt x="11034541" y="3942437"/>
                  <a:pt x="11034541" y="3942437"/>
                </a:cubicBezTo>
                <a:lnTo>
                  <a:pt x="11033065" y="3933938"/>
                </a:lnTo>
                <a:close/>
                <a:moveTo>
                  <a:pt x="11117224" y="3917749"/>
                </a:moveTo>
                <a:lnTo>
                  <a:pt x="11118701" y="3924225"/>
                </a:lnTo>
                <a:lnTo>
                  <a:pt x="11114271" y="3933128"/>
                </a:lnTo>
                <a:cubicBezTo>
                  <a:pt x="11114271" y="3933128"/>
                  <a:pt x="11103198" y="3929891"/>
                  <a:pt x="11103198" y="3929891"/>
                </a:cubicBezTo>
                <a:close/>
                <a:moveTo>
                  <a:pt x="11146016" y="3916535"/>
                </a:moveTo>
                <a:lnTo>
                  <a:pt x="11141586" y="3923820"/>
                </a:lnTo>
                <a:lnTo>
                  <a:pt x="11146754" y="3928676"/>
                </a:lnTo>
                <a:lnTo>
                  <a:pt x="11143801" y="3942841"/>
                </a:lnTo>
                <a:lnTo>
                  <a:pt x="11137157" y="3944865"/>
                </a:lnTo>
                <a:lnTo>
                  <a:pt x="11134204" y="3933533"/>
                </a:lnTo>
                <a:lnTo>
                  <a:pt x="11123130" y="3930700"/>
                </a:lnTo>
                <a:lnTo>
                  <a:pt x="11127560" y="3921392"/>
                </a:lnTo>
                <a:lnTo>
                  <a:pt x="11135680" y="3921796"/>
                </a:lnTo>
                <a:lnTo>
                  <a:pt x="11140110" y="3917749"/>
                </a:lnTo>
                <a:cubicBezTo>
                  <a:pt x="11140110" y="3917749"/>
                  <a:pt x="11146016" y="3916535"/>
                  <a:pt x="11146016" y="3916535"/>
                </a:cubicBezTo>
                <a:close/>
                <a:moveTo>
                  <a:pt x="10776156" y="3908441"/>
                </a:moveTo>
                <a:lnTo>
                  <a:pt x="10782800" y="3910464"/>
                </a:lnTo>
                <a:cubicBezTo>
                  <a:pt x="10782800" y="3910464"/>
                  <a:pt x="10790182" y="3923415"/>
                  <a:pt x="10790182" y="3923415"/>
                </a:cubicBezTo>
                <a:lnTo>
                  <a:pt x="10801994" y="3931914"/>
                </a:lnTo>
                <a:lnTo>
                  <a:pt x="10798303" y="3938390"/>
                </a:lnTo>
                <a:lnTo>
                  <a:pt x="10796827" y="3950531"/>
                </a:lnTo>
                <a:lnTo>
                  <a:pt x="10792397" y="3952150"/>
                </a:lnTo>
                <a:lnTo>
                  <a:pt x="10782800" y="3935961"/>
                </a:lnTo>
                <a:lnTo>
                  <a:pt x="10775417" y="3934342"/>
                </a:lnTo>
                <a:lnTo>
                  <a:pt x="10773203" y="3924225"/>
                </a:lnTo>
                <a:lnTo>
                  <a:pt x="10762129" y="3913702"/>
                </a:lnTo>
                <a:lnTo>
                  <a:pt x="10771726" y="3913297"/>
                </a:lnTo>
                <a:close/>
                <a:moveTo>
                  <a:pt x="11016823" y="3908036"/>
                </a:moveTo>
                <a:cubicBezTo>
                  <a:pt x="11016823" y="3908036"/>
                  <a:pt x="11030112" y="3912083"/>
                  <a:pt x="11030112" y="3912083"/>
                </a:cubicBezTo>
                <a:lnTo>
                  <a:pt x="11035279" y="3919368"/>
                </a:lnTo>
                <a:lnTo>
                  <a:pt x="11029373" y="3929081"/>
                </a:lnTo>
                <a:lnTo>
                  <a:pt x="11024206" y="3925034"/>
                </a:lnTo>
                <a:lnTo>
                  <a:pt x="11011655" y="3908441"/>
                </a:lnTo>
                <a:close/>
                <a:moveTo>
                  <a:pt x="12148551" y="3901965"/>
                </a:moveTo>
                <a:lnTo>
                  <a:pt x="12162578" y="3904798"/>
                </a:lnTo>
                <a:lnTo>
                  <a:pt x="12164054" y="3910464"/>
                </a:lnTo>
                <a:lnTo>
                  <a:pt x="12168484" y="3914916"/>
                </a:lnTo>
                <a:lnTo>
                  <a:pt x="12164054" y="3918154"/>
                </a:lnTo>
                <a:lnTo>
                  <a:pt x="12159625" y="3924629"/>
                </a:lnTo>
                <a:lnTo>
                  <a:pt x="12156672" y="3932724"/>
                </a:lnTo>
                <a:lnTo>
                  <a:pt x="12149289" y="3937175"/>
                </a:lnTo>
                <a:lnTo>
                  <a:pt x="12144122" y="3943246"/>
                </a:lnTo>
                <a:lnTo>
                  <a:pt x="12137477" y="3943651"/>
                </a:lnTo>
                <a:lnTo>
                  <a:pt x="12133048" y="3951340"/>
                </a:lnTo>
                <a:cubicBezTo>
                  <a:pt x="12133048" y="3951340"/>
                  <a:pt x="12117545" y="3961054"/>
                  <a:pt x="12117545" y="3961054"/>
                </a:cubicBezTo>
                <a:lnTo>
                  <a:pt x="12079894" y="3969148"/>
                </a:lnTo>
                <a:lnTo>
                  <a:pt x="12069559" y="3966315"/>
                </a:lnTo>
                <a:lnTo>
                  <a:pt x="12067344" y="3961458"/>
                </a:lnTo>
                <a:lnTo>
                  <a:pt x="12059223" y="3957816"/>
                </a:lnTo>
                <a:lnTo>
                  <a:pt x="12047412" y="3957411"/>
                </a:lnTo>
                <a:lnTo>
                  <a:pt x="12045197" y="3959839"/>
                </a:lnTo>
                <a:lnTo>
                  <a:pt x="12034123" y="3960649"/>
                </a:lnTo>
                <a:lnTo>
                  <a:pt x="12013452" y="3958625"/>
                </a:lnTo>
                <a:lnTo>
                  <a:pt x="12006808" y="3961054"/>
                </a:lnTo>
                <a:lnTo>
                  <a:pt x="11996473" y="3961054"/>
                </a:lnTo>
                <a:lnTo>
                  <a:pt x="11992043" y="3956197"/>
                </a:lnTo>
                <a:lnTo>
                  <a:pt x="11980231" y="3954578"/>
                </a:lnTo>
                <a:lnTo>
                  <a:pt x="11962514" y="3963077"/>
                </a:lnTo>
                <a:lnTo>
                  <a:pt x="11946272" y="3962672"/>
                </a:lnTo>
                <a:lnTo>
                  <a:pt x="11932984" y="3956602"/>
                </a:lnTo>
                <a:lnTo>
                  <a:pt x="11921172" y="3960244"/>
                </a:lnTo>
                <a:lnTo>
                  <a:pt x="11912313" y="3968743"/>
                </a:lnTo>
                <a:lnTo>
                  <a:pt x="11904192" y="3985741"/>
                </a:lnTo>
                <a:lnTo>
                  <a:pt x="11902716" y="4003549"/>
                </a:lnTo>
                <a:lnTo>
                  <a:pt x="11910098" y="4019737"/>
                </a:lnTo>
                <a:lnTo>
                  <a:pt x="11922648" y="4030260"/>
                </a:lnTo>
                <a:lnTo>
                  <a:pt x="11935937" y="4043211"/>
                </a:lnTo>
                <a:lnTo>
                  <a:pt x="11938152" y="4047663"/>
                </a:lnTo>
                <a:lnTo>
                  <a:pt x="11948487" y="4048877"/>
                </a:lnTo>
                <a:lnTo>
                  <a:pt x="11958084" y="4044425"/>
                </a:lnTo>
                <a:lnTo>
                  <a:pt x="11965467" y="4029046"/>
                </a:lnTo>
                <a:lnTo>
                  <a:pt x="11975064" y="4017714"/>
                </a:lnTo>
                <a:lnTo>
                  <a:pt x="11983923" y="4019737"/>
                </a:lnTo>
                <a:lnTo>
                  <a:pt x="11992782" y="4024998"/>
                </a:lnTo>
                <a:lnTo>
                  <a:pt x="12000164" y="4023380"/>
                </a:lnTo>
                <a:lnTo>
                  <a:pt x="12009761" y="4024189"/>
                </a:lnTo>
                <a:lnTo>
                  <a:pt x="12017882" y="4015690"/>
                </a:lnTo>
                <a:lnTo>
                  <a:pt x="12025264" y="4014071"/>
                </a:lnTo>
                <a:lnTo>
                  <a:pt x="12040029" y="4014071"/>
                </a:lnTo>
                <a:lnTo>
                  <a:pt x="12049626" y="4007596"/>
                </a:lnTo>
                <a:lnTo>
                  <a:pt x="12071774" y="4005572"/>
                </a:lnTo>
                <a:lnTo>
                  <a:pt x="12082109" y="4009215"/>
                </a:lnTo>
                <a:lnTo>
                  <a:pt x="12082109" y="4016499"/>
                </a:lnTo>
                <a:lnTo>
                  <a:pt x="12073988" y="4027831"/>
                </a:lnTo>
                <a:lnTo>
                  <a:pt x="12067344" y="4027022"/>
                </a:lnTo>
                <a:lnTo>
                  <a:pt x="12057747" y="4022570"/>
                </a:lnTo>
                <a:lnTo>
                  <a:pt x="12047412" y="4024998"/>
                </a:lnTo>
                <a:lnTo>
                  <a:pt x="12046673" y="4031069"/>
                </a:lnTo>
                <a:lnTo>
                  <a:pt x="12037814" y="4035521"/>
                </a:lnTo>
                <a:lnTo>
                  <a:pt x="12031170" y="4046044"/>
                </a:lnTo>
                <a:lnTo>
                  <a:pt x="12016405" y="4056162"/>
                </a:lnTo>
                <a:lnTo>
                  <a:pt x="11996473" y="4063042"/>
                </a:lnTo>
                <a:lnTo>
                  <a:pt x="11994258" y="4068708"/>
                </a:lnTo>
                <a:lnTo>
                  <a:pt x="11986876" y="4073969"/>
                </a:lnTo>
                <a:lnTo>
                  <a:pt x="11978017" y="4073969"/>
                </a:lnTo>
                <a:lnTo>
                  <a:pt x="11975802" y="4069112"/>
                </a:lnTo>
                <a:lnTo>
                  <a:pt x="11971372" y="4069112"/>
                </a:lnTo>
                <a:lnTo>
                  <a:pt x="11970634" y="4072755"/>
                </a:lnTo>
                <a:lnTo>
                  <a:pt x="11975802" y="4080849"/>
                </a:lnTo>
                <a:lnTo>
                  <a:pt x="11983923" y="4086110"/>
                </a:lnTo>
                <a:lnTo>
                  <a:pt x="11997211" y="4100275"/>
                </a:lnTo>
                <a:lnTo>
                  <a:pt x="12000164" y="4108774"/>
                </a:lnTo>
                <a:lnTo>
                  <a:pt x="12005332" y="4109179"/>
                </a:lnTo>
                <a:lnTo>
                  <a:pt x="12014191" y="4114440"/>
                </a:lnTo>
                <a:lnTo>
                  <a:pt x="12015667" y="4119702"/>
                </a:lnTo>
                <a:lnTo>
                  <a:pt x="12012714" y="4123749"/>
                </a:lnTo>
                <a:lnTo>
                  <a:pt x="12019358" y="4125772"/>
                </a:lnTo>
                <a:lnTo>
                  <a:pt x="12023788" y="4130224"/>
                </a:lnTo>
                <a:lnTo>
                  <a:pt x="12021573" y="4134676"/>
                </a:lnTo>
                <a:lnTo>
                  <a:pt x="12017144" y="4135486"/>
                </a:lnTo>
                <a:lnTo>
                  <a:pt x="12020097" y="4141152"/>
                </a:lnTo>
                <a:lnTo>
                  <a:pt x="12016405" y="4139937"/>
                </a:lnTo>
                <a:lnTo>
                  <a:pt x="12014929" y="4143985"/>
                </a:lnTo>
                <a:lnTo>
                  <a:pt x="12009023" y="4149246"/>
                </a:lnTo>
                <a:lnTo>
                  <a:pt x="12011976" y="4154912"/>
                </a:lnTo>
                <a:lnTo>
                  <a:pt x="12020097" y="4157340"/>
                </a:lnTo>
                <a:lnTo>
                  <a:pt x="12020835" y="4162197"/>
                </a:lnTo>
                <a:lnTo>
                  <a:pt x="12025264" y="4159768"/>
                </a:lnTo>
                <a:lnTo>
                  <a:pt x="12028955" y="4160983"/>
                </a:lnTo>
                <a:lnTo>
                  <a:pt x="12028955" y="4165434"/>
                </a:lnTo>
                <a:lnTo>
                  <a:pt x="12033385" y="4165839"/>
                </a:lnTo>
                <a:lnTo>
                  <a:pt x="12034123" y="4172719"/>
                </a:lnTo>
                <a:lnTo>
                  <a:pt x="12043720" y="4171505"/>
                </a:lnTo>
                <a:lnTo>
                  <a:pt x="12048150" y="4172719"/>
                </a:lnTo>
                <a:lnTo>
                  <a:pt x="12051841" y="4171100"/>
                </a:lnTo>
                <a:lnTo>
                  <a:pt x="12065129" y="4172315"/>
                </a:lnTo>
                <a:lnTo>
                  <a:pt x="12066606" y="4176362"/>
                </a:lnTo>
                <a:lnTo>
                  <a:pt x="12062176" y="4182837"/>
                </a:lnTo>
                <a:lnTo>
                  <a:pt x="12054794" y="4182837"/>
                </a:lnTo>
                <a:lnTo>
                  <a:pt x="12051103" y="4180814"/>
                </a:lnTo>
                <a:lnTo>
                  <a:pt x="12045197" y="4186075"/>
                </a:lnTo>
                <a:lnTo>
                  <a:pt x="12030432" y="4185265"/>
                </a:lnTo>
                <a:lnTo>
                  <a:pt x="12018620" y="4191336"/>
                </a:lnTo>
                <a:lnTo>
                  <a:pt x="12010499" y="4193360"/>
                </a:lnTo>
                <a:lnTo>
                  <a:pt x="12001640" y="4200645"/>
                </a:lnTo>
                <a:lnTo>
                  <a:pt x="12004593" y="4207120"/>
                </a:lnTo>
                <a:lnTo>
                  <a:pt x="12005332" y="4210762"/>
                </a:lnTo>
                <a:lnTo>
                  <a:pt x="11997211" y="4211977"/>
                </a:lnTo>
                <a:lnTo>
                  <a:pt x="11986137" y="4207525"/>
                </a:lnTo>
                <a:lnTo>
                  <a:pt x="11980231" y="4209144"/>
                </a:lnTo>
                <a:lnTo>
                  <a:pt x="11973587" y="4207120"/>
                </a:lnTo>
                <a:lnTo>
                  <a:pt x="11969896" y="4197812"/>
                </a:lnTo>
                <a:lnTo>
                  <a:pt x="11972111" y="4180814"/>
                </a:lnTo>
                <a:lnTo>
                  <a:pt x="11976540" y="4181623"/>
                </a:lnTo>
                <a:lnTo>
                  <a:pt x="11974325" y="4172719"/>
                </a:lnTo>
                <a:lnTo>
                  <a:pt x="11963252" y="4166649"/>
                </a:lnTo>
                <a:lnTo>
                  <a:pt x="11956608" y="4159768"/>
                </a:lnTo>
                <a:lnTo>
                  <a:pt x="11949963" y="4158554"/>
                </a:lnTo>
                <a:lnTo>
                  <a:pt x="11944796" y="4149246"/>
                </a:lnTo>
                <a:lnTo>
                  <a:pt x="11947010" y="4141152"/>
                </a:lnTo>
                <a:lnTo>
                  <a:pt x="11954393" y="4132653"/>
                </a:lnTo>
                <a:lnTo>
                  <a:pt x="11954393" y="4123344"/>
                </a:lnTo>
                <a:lnTo>
                  <a:pt x="11949963" y="4116059"/>
                </a:lnTo>
                <a:lnTo>
                  <a:pt x="11951440" y="4111203"/>
                </a:lnTo>
                <a:lnTo>
                  <a:pt x="11941104" y="4107965"/>
                </a:lnTo>
                <a:lnTo>
                  <a:pt x="11930769" y="4109989"/>
                </a:lnTo>
                <a:lnTo>
                  <a:pt x="11927078" y="4116059"/>
                </a:lnTo>
                <a:lnTo>
                  <a:pt x="11916004" y="4122535"/>
                </a:lnTo>
                <a:lnTo>
                  <a:pt x="11916004" y="4126987"/>
                </a:lnTo>
                <a:lnTo>
                  <a:pt x="11922648" y="4132248"/>
                </a:lnTo>
                <a:lnTo>
                  <a:pt x="11925601" y="4146413"/>
                </a:lnTo>
                <a:lnTo>
                  <a:pt x="11921910" y="4158150"/>
                </a:lnTo>
                <a:lnTo>
                  <a:pt x="11912313" y="4171505"/>
                </a:lnTo>
                <a:lnTo>
                  <a:pt x="11916004" y="4175552"/>
                </a:lnTo>
                <a:lnTo>
                  <a:pt x="11918219" y="4189717"/>
                </a:lnTo>
                <a:lnTo>
                  <a:pt x="11916004" y="4205096"/>
                </a:lnTo>
                <a:lnTo>
                  <a:pt x="11910836" y="4213191"/>
                </a:lnTo>
                <a:lnTo>
                  <a:pt x="11912313" y="4225332"/>
                </a:lnTo>
                <a:lnTo>
                  <a:pt x="11918957" y="4229379"/>
                </a:lnTo>
                <a:lnTo>
                  <a:pt x="11919695" y="4238688"/>
                </a:lnTo>
                <a:lnTo>
                  <a:pt x="11918219" y="4245973"/>
                </a:lnTo>
                <a:lnTo>
                  <a:pt x="11912313" y="4241925"/>
                </a:lnTo>
                <a:lnTo>
                  <a:pt x="11903454" y="4243140"/>
                </a:lnTo>
                <a:lnTo>
                  <a:pt x="11894595" y="4241116"/>
                </a:lnTo>
                <a:lnTo>
                  <a:pt x="11889427" y="4245973"/>
                </a:lnTo>
                <a:lnTo>
                  <a:pt x="11879092" y="4246377"/>
                </a:lnTo>
                <a:lnTo>
                  <a:pt x="11872448" y="4242330"/>
                </a:lnTo>
                <a:lnTo>
                  <a:pt x="11867280" y="4242330"/>
                </a:lnTo>
                <a:lnTo>
                  <a:pt x="11865804" y="4226951"/>
                </a:lnTo>
                <a:lnTo>
                  <a:pt x="11866542" y="4207120"/>
                </a:lnTo>
                <a:lnTo>
                  <a:pt x="11873924" y="4197407"/>
                </a:lnTo>
                <a:lnTo>
                  <a:pt x="11876877" y="4185265"/>
                </a:lnTo>
                <a:lnTo>
                  <a:pt x="11880568" y="4180004"/>
                </a:lnTo>
                <a:lnTo>
                  <a:pt x="11871710" y="4158959"/>
                </a:lnTo>
                <a:lnTo>
                  <a:pt x="11868757" y="4147222"/>
                </a:lnTo>
                <a:lnTo>
                  <a:pt x="11863589" y="4145199"/>
                </a:lnTo>
                <a:lnTo>
                  <a:pt x="11858421" y="4148841"/>
                </a:lnTo>
                <a:lnTo>
                  <a:pt x="11850300" y="4148841"/>
                </a:lnTo>
                <a:lnTo>
                  <a:pt x="11847348" y="4150460"/>
                </a:lnTo>
                <a:lnTo>
                  <a:pt x="11841442" y="4143580"/>
                </a:lnTo>
                <a:lnTo>
                  <a:pt x="11836274" y="4127391"/>
                </a:lnTo>
                <a:lnTo>
                  <a:pt x="11839965" y="4122130"/>
                </a:lnTo>
                <a:lnTo>
                  <a:pt x="11838489" y="4118488"/>
                </a:lnTo>
                <a:lnTo>
                  <a:pt x="11842180" y="4106751"/>
                </a:lnTo>
                <a:lnTo>
                  <a:pt x="11853253" y="4098252"/>
                </a:lnTo>
                <a:lnTo>
                  <a:pt x="11853253" y="4086920"/>
                </a:lnTo>
                <a:lnTo>
                  <a:pt x="11859898" y="4084087"/>
                </a:lnTo>
                <a:lnTo>
                  <a:pt x="11861374" y="4076397"/>
                </a:lnTo>
                <a:lnTo>
                  <a:pt x="11863589" y="4072350"/>
                </a:lnTo>
                <a:lnTo>
                  <a:pt x="11861374" y="4052924"/>
                </a:lnTo>
                <a:lnTo>
                  <a:pt x="11864327" y="4046044"/>
                </a:lnTo>
                <a:lnTo>
                  <a:pt x="11863589" y="4035521"/>
                </a:lnTo>
                <a:lnTo>
                  <a:pt x="11865065" y="4026617"/>
                </a:lnTo>
                <a:lnTo>
                  <a:pt x="11873186" y="4022570"/>
                </a:lnTo>
                <a:lnTo>
                  <a:pt x="11879092" y="4015285"/>
                </a:lnTo>
                <a:lnTo>
                  <a:pt x="11885736" y="4013666"/>
                </a:lnTo>
                <a:lnTo>
                  <a:pt x="11888689" y="4020547"/>
                </a:lnTo>
                <a:lnTo>
                  <a:pt x="11892380" y="4024998"/>
                </a:lnTo>
                <a:lnTo>
                  <a:pt x="11890904" y="4016499"/>
                </a:lnTo>
                <a:lnTo>
                  <a:pt x="11886474" y="4005572"/>
                </a:lnTo>
                <a:lnTo>
                  <a:pt x="11888689" y="4000311"/>
                </a:lnTo>
                <a:lnTo>
                  <a:pt x="11889427" y="3984932"/>
                </a:lnTo>
                <a:lnTo>
                  <a:pt x="11887213" y="3977647"/>
                </a:lnTo>
                <a:lnTo>
                  <a:pt x="11887213" y="3964291"/>
                </a:lnTo>
                <a:lnTo>
                  <a:pt x="11899763" y="3953364"/>
                </a:lnTo>
                <a:lnTo>
                  <a:pt x="11898286" y="3950126"/>
                </a:lnTo>
                <a:lnTo>
                  <a:pt x="11902716" y="3944865"/>
                </a:lnTo>
                <a:lnTo>
                  <a:pt x="11915266" y="3942437"/>
                </a:lnTo>
                <a:lnTo>
                  <a:pt x="11927816" y="3946484"/>
                </a:lnTo>
                <a:lnTo>
                  <a:pt x="11934460" y="3941223"/>
                </a:lnTo>
                <a:lnTo>
                  <a:pt x="11938890" y="3932724"/>
                </a:lnTo>
                <a:lnTo>
                  <a:pt x="11946272" y="3927867"/>
                </a:lnTo>
                <a:lnTo>
                  <a:pt x="11946272" y="3917749"/>
                </a:lnTo>
                <a:lnTo>
                  <a:pt x="11955131" y="3917749"/>
                </a:lnTo>
                <a:lnTo>
                  <a:pt x="11969896" y="3920177"/>
                </a:lnTo>
                <a:lnTo>
                  <a:pt x="11979493" y="3928676"/>
                </a:lnTo>
                <a:lnTo>
                  <a:pt x="11986876" y="3932724"/>
                </a:lnTo>
                <a:lnTo>
                  <a:pt x="11993520" y="3928676"/>
                </a:lnTo>
                <a:lnTo>
                  <a:pt x="12006808" y="3930700"/>
                </a:lnTo>
                <a:lnTo>
                  <a:pt x="12016405" y="3932724"/>
                </a:lnTo>
                <a:lnTo>
                  <a:pt x="12024526" y="3932724"/>
                </a:lnTo>
                <a:lnTo>
                  <a:pt x="12031908" y="3933128"/>
                </a:lnTo>
                <a:lnTo>
                  <a:pt x="12042244" y="3941223"/>
                </a:lnTo>
                <a:lnTo>
                  <a:pt x="12046673" y="3940413"/>
                </a:lnTo>
                <a:lnTo>
                  <a:pt x="12050365" y="3935557"/>
                </a:lnTo>
                <a:lnTo>
                  <a:pt x="12070297" y="3937175"/>
                </a:lnTo>
                <a:lnTo>
                  <a:pt x="12093921" y="3941223"/>
                </a:lnTo>
                <a:lnTo>
                  <a:pt x="12105733" y="3938794"/>
                </a:lnTo>
                <a:lnTo>
                  <a:pt x="12110901" y="3931914"/>
                </a:lnTo>
                <a:lnTo>
                  <a:pt x="12119021" y="3930700"/>
                </a:lnTo>
                <a:lnTo>
                  <a:pt x="12129357" y="3923820"/>
                </a:lnTo>
                <a:lnTo>
                  <a:pt x="12130095" y="3919368"/>
                </a:lnTo>
                <a:lnTo>
                  <a:pt x="12137477" y="3914107"/>
                </a:lnTo>
                <a:lnTo>
                  <a:pt x="12138954" y="3904798"/>
                </a:lnTo>
                <a:close/>
                <a:moveTo>
                  <a:pt x="10992461" y="3879706"/>
                </a:moveTo>
                <a:lnTo>
                  <a:pt x="11001320" y="3888610"/>
                </a:lnTo>
                <a:lnTo>
                  <a:pt x="10991723" y="3898323"/>
                </a:lnTo>
                <a:lnTo>
                  <a:pt x="10982864" y="3899537"/>
                </a:lnTo>
                <a:lnTo>
                  <a:pt x="10977696" y="3885777"/>
                </a:lnTo>
                <a:lnTo>
                  <a:pt x="10985817" y="3884158"/>
                </a:lnTo>
                <a:cubicBezTo>
                  <a:pt x="10985817" y="3884158"/>
                  <a:pt x="10992461" y="3879706"/>
                  <a:pt x="10992461" y="3879706"/>
                </a:cubicBezTo>
                <a:close/>
                <a:moveTo>
                  <a:pt x="10768773" y="3876468"/>
                </a:moveTo>
                <a:cubicBezTo>
                  <a:pt x="10768773" y="3876468"/>
                  <a:pt x="10773203" y="3882134"/>
                  <a:pt x="10773203" y="3882134"/>
                </a:cubicBezTo>
                <a:lnTo>
                  <a:pt x="10761391" y="3878492"/>
                </a:lnTo>
                <a:close/>
                <a:moveTo>
                  <a:pt x="11479702" y="3860684"/>
                </a:moveTo>
                <a:lnTo>
                  <a:pt x="11481917" y="3865136"/>
                </a:lnTo>
                <a:lnTo>
                  <a:pt x="11473796" y="3868374"/>
                </a:lnTo>
                <a:cubicBezTo>
                  <a:pt x="11473796" y="3868374"/>
                  <a:pt x="11479702" y="3860684"/>
                  <a:pt x="11479702" y="3860684"/>
                </a:cubicBezTo>
                <a:close/>
                <a:moveTo>
                  <a:pt x="11484132" y="3858661"/>
                </a:moveTo>
                <a:lnTo>
                  <a:pt x="11489299" y="3862708"/>
                </a:lnTo>
                <a:lnTo>
                  <a:pt x="11484132" y="3864732"/>
                </a:lnTo>
                <a:lnTo>
                  <a:pt x="11481917" y="3860684"/>
                </a:lnTo>
                <a:cubicBezTo>
                  <a:pt x="11481917" y="3860684"/>
                  <a:pt x="11484132" y="3858661"/>
                  <a:pt x="11484132" y="3858661"/>
                </a:cubicBezTo>
                <a:close/>
                <a:moveTo>
                  <a:pt x="11483393" y="3849352"/>
                </a:moveTo>
                <a:lnTo>
                  <a:pt x="11483393" y="3849757"/>
                </a:lnTo>
                <a:lnTo>
                  <a:pt x="11482655" y="3857042"/>
                </a:lnTo>
                <a:lnTo>
                  <a:pt x="11481179" y="3858256"/>
                </a:lnTo>
                <a:cubicBezTo>
                  <a:pt x="11481179" y="3858256"/>
                  <a:pt x="11479702" y="3855423"/>
                  <a:pt x="11479702" y="3855423"/>
                </a:cubicBezTo>
                <a:close/>
                <a:moveTo>
                  <a:pt x="11495205" y="3848138"/>
                </a:moveTo>
                <a:lnTo>
                  <a:pt x="11498158" y="3859066"/>
                </a:lnTo>
                <a:cubicBezTo>
                  <a:pt x="11498158" y="3859066"/>
                  <a:pt x="11492252" y="3861899"/>
                  <a:pt x="11492252" y="3861899"/>
                </a:cubicBezTo>
                <a:lnTo>
                  <a:pt x="11484870" y="3855018"/>
                </a:lnTo>
                <a:lnTo>
                  <a:pt x="11484870" y="3850567"/>
                </a:lnTo>
                <a:lnTo>
                  <a:pt x="11487823" y="3849757"/>
                </a:lnTo>
                <a:lnTo>
                  <a:pt x="11488561" y="3849757"/>
                </a:lnTo>
                <a:close/>
                <a:moveTo>
                  <a:pt x="10693472" y="3838425"/>
                </a:moveTo>
                <a:cubicBezTo>
                  <a:pt x="10693472" y="3838425"/>
                  <a:pt x="10700855" y="3843282"/>
                  <a:pt x="10700855" y="3843282"/>
                </a:cubicBezTo>
                <a:lnTo>
                  <a:pt x="10707499" y="3851781"/>
                </a:lnTo>
                <a:lnTo>
                  <a:pt x="10696425" y="3853400"/>
                </a:lnTo>
                <a:lnTo>
                  <a:pt x="10686828" y="3847734"/>
                </a:lnTo>
                <a:lnTo>
                  <a:pt x="10689781" y="3842068"/>
                </a:lnTo>
                <a:close/>
                <a:moveTo>
                  <a:pt x="11219102" y="3835187"/>
                </a:moveTo>
                <a:lnTo>
                  <a:pt x="11224270" y="3840044"/>
                </a:lnTo>
                <a:lnTo>
                  <a:pt x="11219102" y="3842877"/>
                </a:lnTo>
                <a:cubicBezTo>
                  <a:pt x="11219102" y="3842877"/>
                  <a:pt x="11219102" y="3835187"/>
                  <a:pt x="11219102" y="3835187"/>
                </a:cubicBezTo>
                <a:close/>
                <a:moveTo>
                  <a:pt x="11194740" y="3827498"/>
                </a:moveTo>
                <a:lnTo>
                  <a:pt x="11202861" y="3830331"/>
                </a:lnTo>
                <a:cubicBezTo>
                  <a:pt x="11202861" y="3830331"/>
                  <a:pt x="11193263" y="3840044"/>
                  <a:pt x="11193263" y="3840044"/>
                </a:cubicBezTo>
                <a:lnTo>
                  <a:pt x="11188096" y="3836806"/>
                </a:lnTo>
                <a:lnTo>
                  <a:pt x="11188834" y="3828712"/>
                </a:lnTo>
                <a:close/>
                <a:moveTo>
                  <a:pt x="11219840" y="3820213"/>
                </a:moveTo>
                <a:lnTo>
                  <a:pt x="11223531" y="3826688"/>
                </a:lnTo>
                <a:cubicBezTo>
                  <a:pt x="11223531" y="3826688"/>
                  <a:pt x="11216887" y="3825879"/>
                  <a:pt x="11216887" y="3825879"/>
                </a:cubicBezTo>
                <a:close/>
                <a:moveTo>
                  <a:pt x="11777953" y="3811309"/>
                </a:moveTo>
                <a:lnTo>
                  <a:pt x="11783120" y="3814142"/>
                </a:lnTo>
                <a:lnTo>
                  <a:pt x="11783120" y="3822237"/>
                </a:lnTo>
                <a:lnTo>
                  <a:pt x="11779429" y="3821427"/>
                </a:lnTo>
                <a:cubicBezTo>
                  <a:pt x="11779429" y="3821427"/>
                  <a:pt x="11777953" y="3811309"/>
                  <a:pt x="11777953" y="3811309"/>
                </a:cubicBezTo>
                <a:close/>
                <a:moveTo>
                  <a:pt x="11218364" y="3808071"/>
                </a:moveTo>
                <a:cubicBezTo>
                  <a:pt x="11218364" y="3808071"/>
                  <a:pt x="11224270" y="3810905"/>
                  <a:pt x="11224270" y="3810905"/>
                </a:cubicBezTo>
                <a:lnTo>
                  <a:pt x="11219102" y="3816166"/>
                </a:lnTo>
                <a:close/>
                <a:moveTo>
                  <a:pt x="11789026" y="3802001"/>
                </a:moveTo>
                <a:cubicBezTo>
                  <a:pt x="11789026" y="3802001"/>
                  <a:pt x="11786073" y="3806453"/>
                  <a:pt x="11786073" y="3806453"/>
                </a:cubicBezTo>
                <a:lnTo>
                  <a:pt x="11778691" y="3804429"/>
                </a:lnTo>
                <a:close/>
                <a:moveTo>
                  <a:pt x="12175128" y="3797144"/>
                </a:moveTo>
                <a:lnTo>
                  <a:pt x="12185463" y="3807667"/>
                </a:lnTo>
                <a:lnTo>
                  <a:pt x="12188416" y="3817380"/>
                </a:lnTo>
                <a:cubicBezTo>
                  <a:pt x="12188416" y="3817380"/>
                  <a:pt x="12183987" y="3821832"/>
                  <a:pt x="12183987" y="3821832"/>
                </a:cubicBezTo>
                <a:lnTo>
                  <a:pt x="12175128" y="3814547"/>
                </a:lnTo>
                <a:lnTo>
                  <a:pt x="12173651" y="3802810"/>
                </a:lnTo>
                <a:close/>
                <a:moveTo>
                  <a:pt x="11783120" y="3781765"/>
                </a:moveTo>
                <a:lnTo>
                  <a:pt x="11786073" y="3786217"/>
                </a:lnTo>
                <a:lnTo>
                  <a:pt x="11780906" y="3784193"/>
                </a:lnTo>
                <a:cubicBezTo>
                  <a:pt x="11780906" y="3784193"/>
                  <a:pt x="11783120" y="3781765"/>
                  <a:pt x="11783120" y="3781765"/>
                </a:cubicBezTo>
                <a:close/>
                <a:moveTo>
                  <a:pt x="11783120" y="3776504"/>
                </a:moveTo>
                <a:lnTo>
                  <a:pt x="11793456" y="3780146"/>
                </a:lnTo>
                <a:lnTo>
                  <a:pt x="11794194" y="3782979"/>
                </a:lnTo>
                <a:cubicBezTo>
                  <a:pt x="11794194" y="3782979"/>
                  <a:pt x="11786073" y="3782979"/>
                  <a:pt x="11786073" y="3782979"/>
                </a:cubicBezTo>
                <a:lnTo>
                  <a:pt x="11783120" y="3778527"/>
                </a:lnTo>
                <a:close/>
                <a:moveTo>
                  <a:pt x="11315074" y="3768005"/>
                </a:moveTo>
                <a:cubicBezTo>
                  <a:pt x="11315074" y="3768005"/>
                  <a:pt x="11326886" y="3782170"/>
                  <a:pt x="11326886" y="3782170"/>
                </a:cubicBezTo>
                <a:lnTo>
                  <a:pt x="11322456" y="3795121"/>
                </a:lnTo>
                <a:lnTo>
                  <a:pt x="11315074" y="3795121"/>
                </a:lnTo>
                <a:lnTo>
                  <a:pt x="11317288" y="3787836"/>
                </a:lnTo>
                <a:lnTo>
                  <a:pt x="11312121" y="3787836"/>
                </a:lnTo>
                <a:lnTo>
                  <a:pt x="11301785" y="3779337"/>
                </a:lnTo>
                <a:lnTo>
                  <a:pt x="11306953" y="3772861"/>
                </a:lnTo>
                <a:close/>
                <a:moveTo>
                  <a:pt x="11868018" y="3741294"/>
                </a:moveTo>
                <a:cubicBezTo>
                  <a:pt x="11868018" y="3741294"/>
                  <a:pt x="11870233" y="3747769"/>
                  <a:pt x="11870233" y="3747769"/>
                </a:cubicBezTo>
                <a:lnTo>
                  <a:pt x="11870233" y="3755054"/>
                </a:lnTo>
                <a:lnTo>
                  <a:pt x="11865804" y="3746960"/>
                </a:lnTo>
                <a:close/>
                <a:moveTo>
                  <a:pt x="11909360" y="3717415"/>
                </a:moveTo>
                <a:lnTo>
                  <a:pt x="11910098" y="3724700"/>
                </a:lnTo>
                <a:lnTo>
                  <a:pt x="11899025" y="3731985"/>
                </a:lnTo>
                <a:cubicBezTo>
                  <a:pt x="11899025" y="3731985"/>
                  <a:pt x="11887951" y="3734413"/>
                  <a:pt x="11887951" y="3734413"/>
                </a:cubicBezTo>
                <a:lnTo>
                  <a:pt x="11885736" y="3731580"/>
                </a:lnTo>
                <a:lnTo>
                  <a:pt x="11901978" y="3719034"/>
                </a:lnTo>
                <a:close/>
                <a:moveTo>
                  <a:pt x="10905348" y="3708107"/>
                </a:moveTo>
                <a:cubicBezTo>
                  <a:pt x="10905348" y="3708107"/>
                  <a:pt x="10909778" y="3708916"/>
                  <a:pt x="10909778" y="3708916"/>
                </a:cubicBezTo>
                <a:lnTo>
                  <a:pt x="10914946" y="3715392"/>
                </a:lnTo>
                <a:lnTo>
                  <a:pt x="10916422" y="3721867"/>
                </a:lnTo>
                <a:lnTo>
                  <a:pt x="10912731" y="3724296"/>
                </a:lnTo>
                <a:lnTo>
                  <a:pt x="10906825" y="3717415"/>
                </a:lnTo>
                <a:close/>
                <a:moveTo>
                  <a:pt x="10672063" y="3705679"/>
                </a:moveTo>
                <a:lnTo>
                  <a:pt x="10692734" y="3708512"/>
                </a:lnTo>
                <a:lnTo>
                  <a:pt x="10715620" y="3723081"/>
                </a:lnTo>
                <a:lnTo>
                  <a:pt x="10723002" y="3727129"/>
                </a:lnTo>
                <a:lnTo>
                  <a:pt x="10737767" y="3723891"/>
                </a:lnTo>
                <a:lnTo>
                  <a:pt x="10750317" y="3723891"/>
                </a:lnTo>
                <a:lnTo>
                  <a:pt x="10755485" y="3727129"/>
                </a:lnTo>
                <a:lnTo>
                  <a:pt x="10762129" y="3725105"/>
                </a:lnTo>
                <a:lnTo>
                  <a:pt x="10772464" y="3725105"/>
                </a:lnTo>
                <a:lnTo>
                  <a:pt x="10784276" y="3729152"/>
                </a:lnTo>
                <a:lnTo>
                  <a:pt x="10790921" y="3740889"/>
                </a:lnTo>
                <a:lnTo>
                  <a:pt x="10795350" y="3742103"/>
                </a:lnTo>
                <a:lnTo>
                  <a:pt x="10801256" y="3753435"/>
                </a:lnTo>
                <a:lnTo>
                  <a:pt x="10811591" y="3758292"/>
                </a:lnTo>
                <a:lnTo>
                  <a:pt x="10813806" y="3772861"/>
                </a:lnTo>
                <a:lnTo>
                  <a:pt x="10816759" y="3780146"/>
                </a:lnTo>
                <a:lnTo>
                  <a:pt x="10828571" y="3781765"/>
                </a:lnTo>
                <a:lnTo>
                  <a:pt x="10841121" y="3793906"/>
                </a:lnTo>
                <a:lnTo>
                  <a:pt x="10850718" y="3795121"/>
                </a:lnTo>
                <a:lnTo>
                  <a:pt x="10879510" y="3812523"/>
                </a:lnTo>
                <a:lnTo>
                  <a:pt x="10883201" y="3818594"/>
                </a:lnTo>
                <a:lnTo>
                  <a:pt x="10893536" y="3820618"/>
                </a:lnTo>
                <a:lnTo>
                  <a:pt x="10903134" y="3831140"/>
                </a:lnTo>
                <a:lnTo>
                  <a:pt x="10903872" y="3844901"/>
                </a:lnTo>
                <a:lnTo>
                  <a:pt x="10908301" y="3851376"/>
                </a:lnTo>
                <a:lnTo>
                  <a:pt x="10915684" y="3845305"/>
                </a:lnTo>
                <a:lnTo>
                  <a:pt x="10918637" y="3857447"/>
                </a:lnTo>
                <a:lnTo>
                  <a:pt x="10923804" y="3861089"/>
                </a:lnTo>
                <a:lnTo>
                  <a:pt x="10926757" y="3856637"/>
                </a:lnTo>
                <a:lnTo>
                  <a:pt x="10938569" y="3857447"/>
                </a:lnTo>
                <a:lnTo>
                  <a:pt x="10957025" y="3867160"/>
                </a:lnTo>
                <a:lnTo>
                  <a:pt x="10971052" y="3880515"/>
                </a:lnTo>
                <a:lnTo>
                  <a:pt x="10974005" y="3897513"/>
                </a:lnTo>
                <a:lnTo>
                  <a:pt x="10982126" y="3903179"/>
                </a:lnTo>
                <a:lnTo>
                  <a:pt x="10988032" y="3901156"/>
                </a:lnTo>
                <a:lnTo>
                  <a:pt x="10994676" y="3902775"/>
                </a:lnTo>
                <a:lnTo>
                  <a:pt x="11016085" y="3921392"/>
                </a:lnTo>
                <a:lnTo>
                  <a:pt x="11017561" y="3933533"/>
                </a:lnTo>
                <a:lnTo>
                  <a:pt x="11017561" y="3939604"/>
                </a:lnTo>
                <a:lnTo>
                  <a:pt x="11030112" y="3949317"/>
                </a:lnTo>
                <a:lnTo>
                  <a:pt x="11047091" y="3948507"/>
                </a:lnTo>
                <a:lnTo>
                  <a:pt x="11058903" y="3953769"/>
                </a:lnTo>
                <a:lnTo>
                  <a:pt x="11061118" y="3959435"/>
                </a:lnTo>
                <a:lnTo>
                  <a:pt x="11055950" y="3965910"/>
                </a:lnTo>
                <a:lnTo>
                  <a:pt x="11051521" y="3967124"/>
                </a:lnTo>
                <a:lnTo>
                  <a:pt x="11047091" y="3970767"/>
                </a:lnTo>
                <a:lnTo>
                  <a:pt x="11039709" y="3972386"/>
                </a:lnTo>
                <a:lnTo>
                  <a:pt x="11052259" y="3971576"/>
                </a:lnTo>
                <a:lnTo>
                  <a:pt x="11062594" y="3965910"/>
                </a:lnTo>
                <a:lnTo>
                  <a:pt x="11073668" y="3958625"/>
                </a:lnTo>
                <a:lnTo>
                  <a:pt x="11082527" y="3959435"/>
                </a:lnTo>
                <a:lnTo>
                  <a:pt x="11098030" y="3975219"/>
                </a:lnTo>
                <a:lnTo>
                  <a:pt x="11100983" y="3984527"/>
                </a:lnTo>
                <a:lnTo>
                  <a:pt x="11086218" y="3986955"/>
                </a:lnTo>
                <a:lnTo>
                  <a:pt x="11074406" y="3995050"/>
                </a:lnTo>
                <a:lnTo>
                  <a:pt x="11066286" y="4001525"/>
                </a:lnTo>
                <a:lnTo>
                  <a:pt x="11077359" y="3997883"/>
                </a:lnTo>
                <a:lnTo>
                  <a:pt x="11083265" y="3999906"/>
                </a:lnTo>
                <a:lnTo>
                  <a:pt x="11094339" y="3998692"/>
                </a:lnTo>
                <a:lnTo>
                  <a:pt x="11101721" y="4002334"/>
                </a:lnTo>
                <a:lnTo>
                  <a:pt x="11089909" y="4008000"/>
                </a:lnTo>
                <a:lnTo>
                  <a:pt x="11080312" y="4012452"/>
                </a:lnTo>
                <a:lnTo>
                  <a:pt x="11079574" y="4020142"/>
                </a:lnTo>
                <a:lnTo>
                  <a:pt x="11096554" y="4030664"/>
                </a:lnTo>
                <a:lnTo>
                  <a:pt x="11115748" y="4031069"/>
                </a:lnTo>
                <a:lnTo>
                  <a:pt x="11120916" y="4035116"/>
                </a:lnTo>
                <a:lnTo>
                  <a:pt x="11132727" y="4031069"/>
                </a:lnTo>
                <a:lnTo>
                  <a:pt x="11134204" y="4053329"/>
                </a:lnTo>
                <a:lnTo>
                  <a:pt x="11137895" y="4063446"/>
                </a:lnTo>
                <a:lnTo>
                  <a:pt x="11133466" y="4072350"/>
                </a:lnTo>
                <a:lnTo>
                  <a:pt x="11140110" y="4068708"/>
                </a:lnTo>
                <a:lnTo>
                  <a:pt x="11147492" y="4077611"/>
                </a:lnTo>
                <a:lnTo>
                  <a:pt x="11148231" y="4091372"/>
                </a:lnTo>
                <a:lnTo>
                  <a:pt x="11158566" y="4092586"/>
                </a:lnTo>
                <a:lnTo>
                  <a:pt x="11173331" y="4090967"/>
                </a:lnTo>
                <a:lnTo>
                  <a:pt x="11182928" y="4094609"/>
                </a:lnTo>
                <a:lnTo>
                  <a:pt x="11185881" y="4101894"/>
                </a:lnTo>
                <a:lnTo>
                  <a:pt x="11191787" y="4104727"/>
                </a:lnTo>
                <a:lnTo>
                  <a:pt x="11195478" y="4115250"/>
                </a:lnTo>
                <a:lnTo>
                  <a:pt x="11204337" y="4122130"/>
                </a:lnTo>
                <a:lnTo>
                  <a:pt x="11212458" y="4125368"/>
                </a:lnTo>
                <a:lnTo>
                  <a:pt x="11213196" y="4133867"/>
                </a:lnTo>
                <a:lnTo>
                  <a:pt x="11209505" y="4140747"/>
                </a:lnTo>
                <a:lnTo>
                  <a:pt x="11200646" y="4144389"/>
                </a:lnTo>
                <a:lnTo>
                  <a:pt x="11199908" y="4158959"/>
                </a:lnTo>
                <a:lnTo>
                  <a:pt x="11204337" y="4165839"/>
                </a:lnTo>
                <a:lnTo>
                  <a:pt x="11196216" y="4184051"/>
                </a:lnTo>
                <a:lnTo>
                  <a:pt x="11201384" y="4200645"/>
                </a:lnTo>
                <a:lnTo>
                  <a:pt x="11196216" y="4226142"/>
                </a:lnTo>
                <a:lnTo>
                  <a:pt x="11197693" y="4246377"/>
                </a:lnTo>
                <a:lnTo>
                  <a:pt x="11190310" y="4252853"/>
                </a:lnTo>
                <a:lnTo>
                  <a:pt x="11185143" y="4250424"/>
                </a:lnTo>
                <a:lnTo>
                  <a:pt x="11175546" y="4237474"/>
                </a:lnTo>
                <a:cubicBezTo>
                  <a:pt x="11175546" y="4237474"/>
                  <a:pt x="11167425" y="4235855"/>
                  <a:pt x="11167425" y="4235855"/>
                </a:cubicBezTo>
                <a:lnTo>
                  <a:pt x="11163734" y="4242330"/>
                </a:lnTo>
                <a:lnTo>
                  <a:pt x="11162995" y="4254067"/>
                </a:lnTo>
                <a:lnTo>
                  <a:pt x="11159304" y="4257305"/>
                </a:lnTo>
                <a:lnTo>
                  <a:pt x="11140110" y="4240711"/>
                </a:lnTo>
                <a:lnTo>
                  <a:pt x="11131251" y="4239092"/>
                </a:lnTo>
                <a:lnTo>
                  <a:pt x="11131251" y="4243949"/>
                </a:lnTo>
                <a:lnTo>
                  <a:pt x="11134204" y="4248401"/>
                </a:lnTo>
                <a:lnTo>
                  <a:pt x="11134204" y="4257305"/>
                </a:lnTo>
                <a:lnTo>
                  <a:pt x="11130513" y="4261352"/>
                </a:lnTo>
                <a:lnTo>
                  <a:pt x="11123869" y="4250829"/>
                </a:lnTo>
                <a:lnTo>
                  <a:pt x="11117224" y="4247996"/>
                </a:lnTo>
                <a:lnTo>
                  <a:pt x="11114271" y="4238688"/>
                </a:lnTo>
                <a:lnTo>
                  <a:pt x="11084742" y="4214810"/>
                </a:lnTo>
                <a:lnTo>
                  <a:pt x="11070715" y="4211167"/>
                </a:lnTo>
                <a:lnTo>
                  <a:pt x="11065547" y="4201049"/>
                </a:lnTo>
                <a:lnTo>
                  <a:pt x="11043400" y="4188098"/>
                </a:lnTo>
                <a:lnTo>
                  <a:pt x="11030850" y="4175148"/>
                </a:lnTo>
                <a:lnTo>
                  <a:pt x="11019776" y="4168672"/>
                </a:lnTo>
                <a:lnTo>
                  <a:pt x="11018300" y="4155317"/>
                </a:lnTo>
                <a:lnTo>
                  <a:pt x="11005750" y="4148032"/>
                </a:lnTo>
                <a:lnTo>
                  <a:pt x="11000582" y="4142770"/>
                </a:lnTo>
                <a:lnTo>
                  <a:pt x="10986555" y="4140342"/>
                </a:lnTo>
                <a:lnTo>
                  <a:pt x="10982126" y="4129010"/>
                </a:lnTo>
                <a:lnTo>
                  <a:pt x="10963670" y="4107965"/>
                </a:lnTo>
                <a:lnTo>
                  <a:pt x="10945214" y="4095419"/>
                </a:lnTo>
                <a:lnTo>
                  <a:pt x="10940784" y="4084087"/>
                </a:lnTo>
                <a:lnTo>
                  <a:pt x="10942261" y="4071136"/>
                </a:lnTo>
                <a:lnTo>
                  <a:pt x="10923066" y="4039163"/>
                </a:lnTo>
                <a:lnTo>
                  <a:pt x="10920851" y="4016904"/>
                </a:lnTo>
                <a:lnTo>
                  <a:pt x="10909778" y="4008810"/>
                </a:lnTo>
                <a:lnTo>
                  <a:pt x="10897228" y="3988979"/>
                </a:lnTo>
                <a:lnTo>
                  <a:pt x="10897228" y="3980885"/>
                </a:lnTo>
                <a:lnTo>
                  <a:pt x="10882463" y="3971576"/>
                </a:lnTo>
                <a:lnTo>
                  <a:pt x="10869913" y="3967934"/>
                </a:lnTo>
                <a:lnTo>
                  <a:pt x="10865483" y="3954983"/>
                </a:lnTo>
                <a:lnTo>
                  <a:pt x="10855148" y="3930295"/>
                </a:lnTo>
                <a:lnTo>
                  <a:pt x="10855886" y="3927462"/>
                </a:lnTo>
                <a:lnTo>
                  <a:pt x="10850718" y="3915726"/>
                </a:lnTo>
                <a:lnTo>
                  <a:pt x="10844074" y="3909250"/>
                </a:lnTo>
                <a:lnTo>
                  <a:pt x="10848504" y="3902775"/>
                </a:lnTo>
                <a:lnTo>
                  <a:pt x="10846289" y="3897918"/>
                </a:lnTo>
                <a:lnTo>
                  <a:pt x="10840383" y="3898728"/>
                </a:lnTo>
                <a:lnTo>
                  <a:pt x="10833739" y="3895085"/>
                </a:lnTo>
                <a:lnTo>
                  <a:pt x="10820450" y="3879706"/>
                </a:lnTo>
                <a:lnTo>
                  <a:pt x="10810115" y="3879706"/>
                </a:lnTo>
                <a:lnTo>
                  <a:pt x="10804209" y="3874445"/>
                </a:lnTo>
                <a:lnTo>
                  <a:pt x="10801994" y="3862708"/>
                </a:lnTo>
                <a:lnTo>
                  <a:pt x="10797565" y="3859066"/>
                </a:lnTo>
                <a:lnTo>
                  <a:pt x="10797565" y="3847329"/>
                </a:lnTo>
                <a:lnTo>
                  <a:pt x="10792397" y="3847329"/>
                </a:lnTo>
                <a:lnTo>
                  <a:pt x="10774679" y="3831545"/>
                </a:lnTo>
                <a:lnTo>
                  <a:pt x="10756961" y="3805643"/>
                </a:lnTo>
                <a:lnTo>
                  <a:pt x="10740720" y="3793097"/>
                </a:lnTo>
                <a:lnTo>
                  <a:pt x="10734814" y="3795525"/>
                </a:lnTo>
                <a:lnTo>
                  <a:pt x="10726693" y="3793097"/>
                </a:lnTo>
                <a:lnTo>
                  <a:pt x="10713405" y="3777718"/>
                </a:lnTo>
                <a:lnTo>
                  <a:pt x="10707499" y="3777718"/>
                </a:lnTo>
                <a:lnTo>
                  <a:pt x="10686090" y="3755863"/>
                </a:lnTo>
                <a:lnTo>
                  <a:pt x="10677969" y="3752626"/>
                </a:lnTo>
                <a:lnTo>
                  <a:pt x="10665419" y="3727533"/>
                </a:lnTo>
                <a:lnTo>
                  <a:pt x="10663204" y="3714178"/>
                </a:lnTo>
                <a:lnTo>
                  <a:pt x="10664681" y="3709321"/>
                </a:lnTo>
                <a:close/>
                <a:moveTo>
                  <a:pt x="11955869" y="3684229"/>
                </a:moveTo>
                <a:lnTo>
                  <a:pt x="11967681" y="3686252"/>
                </a:lnTo>
                <a:lnTo>
                  <a:pt x="11967681" y="3690300"/>
                </a:lnTo>
                <a:lnTo>
                  <a:pt x="11960299" y="3693537"/>
                </a:lnTo>
                <a:lnTo>
                  <a:pt x="11955869" y="3691109"/>
                </a:lnTo>
                <a:lnTo>
                  <a:pt x="11952178" y="3693942"/>
                </a:lnTo>
                <a:lnTo>
                  <a:pt x="11943319" y="3693537"/>
                </a:lnTo>
                <a:lnTo>
                  <a:pt x="11940366" y="3690704"/>
                </a:lnTo>
                <a:lnTo>
                  <a:pt x="11944057" y="3686657"/>
                </a:lnTo>
                <a:cubicBezTo>
                  <a:pt x="11944057" y="3686657"/>
                  <a:pt x="11955869" y="3684229"/>
                  <a:pt x="11955869" y="3684229"/>
                </a:cubicBezTo>
                <a:close/>
                <a:moveTo>
                  <a:pt x="11930769" y="3663184"/>
                </a:moveTo>
                <a:lnTo>
                  <a:pt x="11932984" y="3667636"/>
                </a:lnTo>
                <a:lnTo>
                  <a:pt x="11930769" y="3672087"/>
                </a:lnTo>
                <a:cubicBezTo>
                  <a:pt x="11930769" y="3672087"/>
                  <a:pt x="11924863" y="3670064"/>
                  <a:pt x="11924863" y="3670064"/>
                </a:cubicBezTo>
                <a:close/>
                <a:moveTo>
                  <a:pt x="10880248" y="3653875"/>
                </a:moveTo>
                <a:lnTo>
                  <a:pt x="10883939" y="3655494"/>
                </a:lnTo>
                <a:lnTo>
                  <a:pt x="10885416" y="3661160"/>
                </a:lnTo>
                <a:lnTo>
                  <a:pt x="10881725" y="3662374"/>
                </a:lnTo>
                <a:lnTo>
                  <a:pt x="10878033" y="3655089"/>
                </a:lnTo>
                <a:cubicBezTo>
                  <a:pt x="10878033" y="3655089"/>
                  <a:pt x="10880248" y="3653875"/>
                  <a:pt x="10880248" y="3653875"/>
                </a:cubicBezTo>
                <a:close/>
                <a:moveTo>
                  <a:pt x="12003117" y="3652256"/>
                </a:moveTo>
                <a:lnTo>
                  <a:pt x="12009023" y="3655899"/>
                </a:lnTo>
                <a:lnTo>
                  <a:pt x="12014929" y="3657922"/>
                </a:lnTo>
                <a:lnTo>
                  <a:pt x="12013452" y="3661160"/>
                </a:lnTo>
                <a:lnTo>
                  <a:pt x="12000902" y="3671683"/>
                </a:lnTo>
                <a:lnTo>
                  <a:pt x="11995735" y="3670064"/>
                </a:lnTo>
                <a:cubicBezTo>
                  <a:pt x="11995735" y="3670064"/>
                  <a:pt x="11989829" y="3661565"/>
                  <a:pt x="11989829" y="3661565"/>
                </a:cubicBezTo>
                <a:lnTo>
                  <a:pt x="11989090" y="3657113"/>
                </a:lnTo>
                <a:lnTo>
                  <a:pt x="11997949" y="3656708"/>
                </a:lnTo>
                <a:close/>
                <a:moveTo>
                  <a:pt x="11750638" y="3640520"/>
                </a:moveTo>
                <a:lnTo>
                  <a:pt x="11760973" y="3646186"/>
                </a:lnTo>
                <a:lnTo>
                  <a:pt x="11760973" y="3658732"/>
                </a:lnTo>
                <a:lnTo>
                  <a:pt x="11770570" y="3666826"/>
                </a:lnTo>
                <a:lnTo>
                  <a:pt x="11775000" y="3664398"/>
                </a:lnTo>
                <a:lnTo>
                  <a:pt x="11786812" y="3671683"/>
                </a:lnTo>
                <a:lnTo>
                  <a:pt x="11786812" y="3677349"/>
                </a:lnTo>
                <a:lnTo>
                  <a:pt x="11778691" y="3680586"/>
                </a:lnTo>
                <a:lnTo>
                  <a:pt x="11777953" y="3693942"/>
                </a:lnTo>
                <a:lnTo>
                  <a:pt x="11782382" y="3695561"/>
                </a:lnTo>
                <a:lnTo>
                  <a:pt x="11786812" y="3700822"/>
                </a:lnTo>
                <a:lnTo>
                  <a:pt x="11793456" y="3691918"/>
                </a:lnTo>
                <a:lnTo>
                  <a:pt x="11797885" y="3690704"/>
                </a:lnTo>
                <a:lnTo>
                  <a:pt x="11803053" y="3696775"/>
                </a:lnTo>
                <a:lnTo>
                  <a:pt x="11791979" y="3705274"/>
                </a:lnTo>
                <a:lnTo>
                  <a:pt x="11797147" y="3709321"/>
                </a:lnTo>
                <a:lnTo>
                  <a:pt x="11804529" y="3702441"/>
                </a:lnTo>
                <a:lnTo>
                  <a:pt x="11811912" y="3702441"/>
                </a:lnTo>
                <a:lnTo>
                  <a:pt x="11823724" y="3713368"/>
                </a:lnTo>
                <a:lnTo>
                  <a:pt x="11832583" y="3712559"/>
                </a:lnTo>
                <a:lnTo>
                  <a:pt x="11840703" y="3719844"/>
                </a:lnTo>
                <a:lnTo>
                  <a:pt x="11852515" y="3721867"/>
                </a:lnTo>
                <a:lnTo>
                  <a:pt x="11860636" y="3721867"/>
                </a:lnTo>
                <a:lnTo>
                  <a:pt x="11862112" y="3729152"/>
                </a:lnTo>
                <a:lnTo>
                  <a:pt x="11851777" y="3736437"/>
                </a:lnTo>
                <a:lnTo>
                  <a:pt x="11835536" y="3740079"/>
                </a:lnTo>
                <a:lnTo>
                  <a:pt x="11815603" y="3738461"/>
                </a:lnTo>
                <a:lnTo>
                  <a:pt x="11809697" y="3742508"/>
                </a:lnTo>
                <a:lnTo>
                  <a:pt x="11809697" y="3754244"/>
                </a:lnTo>
                <a:lnTo>
                  <a:pt x="11822985" y="3764767"/>
                </a:lnTo>
                <a:lnTo>
                  <a:pt x="11822985" y="3770028"/>
                </a:lnTo>
                <a:lnTo>
                  <a:pt x="11809697" y="3772052"/>
                </a:lnTo>
                <a:lnTo>
                  <a:pt x="11799362" y="3777313"/>
                </a:lnTo>
                <a:lnTo>
                  <a:pt x="11791241" y="3775290"/>
                </a:lnTo>
                <a:lnTo>
                  <a:pt x="11779429" y="3768005"/>
                </a:lnTo>
                <a:lnTo>
                  <a:pt x="11778691" y="3772052"/>
                </a:lnTo>
                <a:lnTo>
                  <a:pt x="11777953" y="3774480"/>
                </a:lnTo>
                <a:lnTo>
                  <a:pt x="11772785" y="3775694"/>
                </a:lnTo>
                <a:lnTo>
                  <a:pt x="11773523" y="3779741"/>
                </a:lnTo>
                <a:lnTo>
                  <a:pt x="11770570" y="3784598"/>
                </a:lnTo>
                <a:lnTo>
                  <a:pt x="11780906" y="3788240"/>
                </a:lnTo>
                <a:lnTo>
                  <a:pt x="11790503" y="3798763"/>
                </a:lnTo>
                <a:lnTo>
                  <a:pt x="11779429" y="3801191"/>
                </a:lnTo>
                <a:lnTo>
                  <a:pt x="11768355" y="3799572"/>
                </a:lnTo>
                <a:lnTo>
                  <a:pt x="11763188" y="3802405"/>
                </a:lnTo>
                <a:lnTo>
                  <a:pt x="11771308" y="3810905"/>
                </a:lnTo>
                <a:lnTo>
                  <a:pt x="11775738" y="3812928"/>
                </a:lnTo>
                <a:lnTo>
                  <a:pt x="11776476" y="3818189"/>
                </a:lnTo>
                <a:lnTo>
                  <a:pt x="11772785" y="3819404"/>
                </a:lnTo>
                <a:lnTo>
                  <a:pt x="11769094" y="3826284"/>
                </a:lnTo>
                <a:lnTo>
                  <a:pt x="11777214" y="3832759"/>
                </a:lnTo>
                <a:lnTo>
                  <a:pt x="11780167" y="3842472"/>
                </a:lnTo>
                <a:lnTo>
                  <a:pt x="11797147" y="3858256"/>
                </a:lnTo>
                <a:lnTo>
                  <a:pt x="11804529" y="3864732"/>
                </a:lnTo>
                <a:lnTo>
                  <a:pt x="11799362" y="3873231"/>
                </a:lnTo>
                <a:lnTo>
                  <a:pt x="11786812" y="3875659"/>
                </a:lnTo>
                <a:lnTo>
                  <a:pt x="11784597" y="3881325"/>
                </a:lnTo>
                <a:lnTo>
                  <a:pt x="11789026" y="3884967"/>
                </a:lnTo>
                <a:lnTo>
                  <a:pt x="11791241" y="3892657"/>
                </a:lnTo>
                <a:lnTo>
                  <a:pt x="11798623" y="3896704"/>
                </a:lnTo>
                <a:lnTo>
                  <a:pt x="11820032" y="3914916"/>
                </a:lnTo>
                <a:lnTo>
                  <a:pt x="11826677" y="3914916"/>
                </a:lnTo>
                <a:lnTo>
                  <a:pt x="11835536" y="3923415"/>
                </a:lnTo>
                <a:lnTo>
                  <a:pt x="11837750" y="3929081"/>
                </a:lnTo>
                <a:lnTo>
                  <a:pt x="11845871" y="3930700"/>
                </a:lnTo>
                <a:lnTo>
                  <a:pt x="11843656" y="3939199"/>
                </a:lnTo>
                <a:lnTo>
                  <a:pt x="11837750" y="3941223"/>
                </a:lnTo>
                <a:lnTo>
                  <a:pt x="11831106" y="3939199"/>
                </a:lnTo>
                <a:lnTo>
                  <a:pt x="11823724" y="3944056"/>
                </a:lnTo>
                <a:lnTo>
                  <a:pt x="11811912" y="3942841"/>
                </a:lnTo>
                <a:lnTo>
                  <a:pt x="11795670" y="3928272"/>
                </a:lnTo>
                <a:lnTo>
                  <a:pt x="11798623" y="3940413"/>
                </a:lnTo>
                <a:lnTo>
                  <a:pt x="11796409" y="3944865"/>
                </a:lnTo>
                <a:lnTo>
                  <a:pt x="11791241" y="3939199"/>
                </a:lnTo>
                <a:lnTo>
                  <a:pt x="11780906" y="3948912"/>
                </a:lnTo>
                <a:lnTo>
                  <a:pt x="11780906" y="3955792"/>
                </a:lnTo>
                <a:lnTo>
                  <a:pt x="11776476" y="3960649"/>
                </a:lnTo>
                <a:lnTo>
                  <a:pt x="11775000" y="3978052"/>
                </a:lnTo>
                <a:lnTo>
                  <a:pt x="11770570" y="3984527"/>
                </a:lnTo>
                <a:lnTo>
                  <a:pt x="11766879" y="4000311"/>
                </a:lnTo>
                <a:lnTo>
                  <a:pt x="11753591" y="4010024"/>
                </a:lnTo>
                <a:lnTo>
                  <a:pt x="11758758" y="4021761"/>
                </a:lnTo>
                <a:lnTo>
                  <a:pt x="11752114" y="4030260"/>
                </a:lnTo>
                <a:lnTo>
                  <a:pt x="11743993" y="4038354"/>
                </a:lnTo>
                <a:lnTo>
                  <a:pt x="11739564" y="4029855"/>
                </a:lnTo>
                <a:lnTo>
                  <a:pt x="11734396" y="4027427"/>
                </a:lnTo>
                <a:lnTo>
                  <a:pt x="11737349" y="4033497"/>
                </a:lnTo>
                <a:lnTo>
                  <a:pt x="11736611" y="4043211"/>
                </a:lnTo>
                <a:lnTo>
                  <a:pt x="11727752" y="4052519"/>
                </a:lnTo>
                <a:lnTo>
                  <a:pt x="11726276" y="4060613"/>
                </a:lnTo>
                <a:lnTo>
                  <a:pt x="11718155" y="4063446"/>
                </a:lnTo>
                <a:lnTo>
                  <a:pt x="11710772" y="4062637"/>
                </a:lnTo>
                <a:lnTo>
                  <a:pt x="11712249" y="4066684"/>
                </a:lnTo>
                <a:lnTo>
                  <a:pt x="11708558" y="4071945"/>
                </a:lnTo>
                <a:lnTo>
                  <a:pt x="11720370" y="4071541"/>
                </a:lnTo>
                <a:lnTo>
                  <a:pt x="11722584" y="4073160"/>
                </a:lnTo>
                <a:lnTo>
                  <a:pt x="11721108" y="4081254"/>
                </a:lnTo>
                <a:lnTo>
                  <a:pt x="11715202" y="4085301"/>
                </a:lnTo>
                <a:lnTo>
                  <a:pt x="11718893" y="4087325"/>
                </a:lnTo>
                <a:lnTo>
                  <a:pt x="11724799" y="4086515"/>
                </a:lnTo>
                <a:lnTo>
                  <a:pt x="11725537" y="4092991"/>
                </a:lnTo>
                <a:lnTo>
                  <a:pt x="11722584" y="4100275"/>
                </a:lnTo>
                <a:lnTo>
                  <a:pt x="11714464" y="4097847"/>
                </a:lnTo>
                <a:cubicBezTo>
                  <a:pt x="11714464" y="4097847"/>
                  <a:pt x="11712987" y="4096228"/>
                  <a:pt x="11712987" y="4096228"/>
                </a:cubicBezTo>
                <a:lnTo>
                  <a:pt x="11712987" y="4099871"/>
                </a:lnTo>
                <a:lnTo>
                  <a:pt x="11717417" y="4103918"/>
                </a:lnTo>
                <a:lnTo>
                  <a:pt x="11720370" y="4106346"/>
                </a:lnTo>
                <a:lnTo>
                  <a:pt x="11712987" y="4121321"/>
                </a:lnTo>
                <a:lnTo>
                  <a:pt x="11707819" y="4121321"/>
                </a:lnTo>
                <a:lnTo>
                  <a:pt x="11705605" y="4117678"/>
                </a:lnTo>
                <a:lnTo>
                  <a:pt x="11702652" y="4129010"/>
                </a:lnTo>
                <a:lnTo>
                  <a:pt x="11702652" y="4135486"/>
                </a:lnTo>
                <a:lnTo>
                  <a:pt x="11692316" y="4152888"/>
                </a:lnTo>
                <a:lnTo>
                  <a:pt x="11675337" y="4163411"/>
                </a:lnTo>
                <a:lnTo>
                  <a:pt x="11660572" y="4165839"/>
                </a:lnTo>
                <a:lnTo>
                  <a:pt x="11640639" y="4174743"/>
                </a:lnTo>
                <a:lnTo>
                  <a:pt x="11631042" y="4176362"/>
                </a:lnTo>
                <a:lnTo>
                  <a:pt x="11628089" y="4163411"/>
                </a:lnTo>
                <a:lnTo>
                  <a:pt x="11629566" y="4156531"/>
                </a:lnTo>
                <a:lnTo>
                  <a:pt x="11624398" y="4149651"/>
                </a:lnTo>
                <a:lnTo>
                  <a:pt x="11622921" y="4146413"/>
                </a:lnTo>
                <a:lnTo>
                  <a:pt x="11618492" y="4148436"/>
                </a:lnTo>
                <a:lnTo>
                  <a:pt x="11612586" y="4141556"/>
                </a:lnTo>
                <a:lnTo>
                  <a:pt x="11608157" y="4143985"/>
                </a:lnTo>
                <a:lnTo>
                  <a:pt x="11600036" y="4141961"/>
                </a:lnTo>
                <a:lnTo>
                  <a:pt x="11595606" y="4134676"/>
                </a:lnTo>
                <a:lnTo>
                  <a:pt x="11592653" y="4141961"/>
                </a:lnTo>
                <a:lnTo>
                  <a:pt x="11595606" y="4148032"/>
                </a:lnTo>
                <a:lnTo>
                  <a:pt x="11586747" y="4145603"/>
                </a:lnTo>
                <a:lnTo>
                  <a:pt x="11582318" y="4141152"/>
                </a:lnTo>
                <a:lnTo>
                  <a:pt x="11582318" y="4133867"/>
                </a:lnTo>
                <a:lnTo>
                  <a:pt x="11577150" y="4129415"/>
                </a:lnTo>
                <a:lnTo>
                  <a:pt x="11571244" y="4132653"/>
                </a:lnTo>
                <a:lnTo>
                  <a:pt x="11562385" y="4127796"/>
                </a:lnTo>
                <a:lnTo>
                  <a:pt x="11557218" y="4128605"/>
                </a:lnTo>
                <a:lnTo>
                  <a:pt x="11549835" y="4135890"/>
                </a:lnTo>
                <a:lnTo>
                  <a:pt x="11537285" y="4137914"/>
                </a:lnTo>
                <a:lnTo>
                  <a:pt x="11535070" y="4142366"/>
                </a:lnTo>
                <a:lnTo>
                  <a:pt x="11527688" y="4143175"/>
                </a:lnTo>
                <a:lnTo>
                  <a:pt x="11522520" y="4139128"/>
                </a:lnTo>
                <a:lnTo>
                  <a:pt x="11517353" y="4140342"/>
                </a:lnTo>
                <a:lnTo>
                  <a:pt x="11505541" y="4153698"/>
                </a:lnTo>
                <a:lnTo>
                  <a:pt x="11498158" y="4153698"/>
                </a:lnTo>
                <a:lnTo>
                  <a:pt x="11499635" y="4146008"/>
                </a:lnTo>
                <a:lnTo>
                  <a:pt x="11498158" y="4130629"/>
                </a:lnTo>
                <a:lnTo>
                  <a:pt x="11493729" y="4119297"/>
                </a:lnTo>
                <a:lnTo>
                  <a:pt x="11495943" y="4111203"/>
                </a:lnTo>
                <a:lnTo>
                  <a:pt x="11492990" y="4105132"/>
                </a:lnTo>
                <a:lnTo>
                  <a:pt x="11493729" y="4110393"/>
                </a:lnTo>
                <a:lnTo>
                  <a:pt x="11489299" y="4118892"/>
                </a:lnTo>
                <a:lnTo>
                  <a:pt x="11482655" y="4122939"/>
                </a:lnTo>
                <a:lnTo>
                  <a:pt x="11476749" y="4118892"/>
                </a:lnTo>
                <a:lnTo>
                  <a:pt x="11467890" y="4124558"/>
                </a:lnTo>
                <a:lnTo>
                  <a:pt x="11455340" y="4125368"/>
                </a:lnTo>
                <a:lnTo>
                  <a:pt x="11447958" y="4122939"/>
                </a:lnTo>
                <a:lnTo>
                  <a:pt x="11437622" y="4122535"/>
                </a:lnTo>
                <a:lnTo>
                  <a:pt x="11434669" y="4116464"/>
                </a:lnTo>
                <a:lnTo>
                  <a:pt x="11426549" y="4122535"/>
                </a:lnTo>
                <a:lnTo>
                  <a:pt x="11421381" y="4122535"/>
                </a:lnTo>
                <a:lnTo>
                  <a:pt x="11415475" y="4109584"/>
                </a:lnTo>
                <a:lnTo>
                  <a:pt x="11415475" y="4098657"/>
                </a:lnTo>
                <a:lnTo>
                  <a:pt x="11412522" y="4078016"/>
                </a:lnTo>
                <a:lnTo>
                  <a:pt x="11403663" y="4073160"/>
                </a:lnTo>
                <a:lnTo>
                  <a:pt x="11401448" y="4067494"/>
                </a:lnTo>
                <a:lnTo>
                  <a:pt x="11407354" y="4061423"/>
                </a:lnTo>
                <a:lnTo>
                  <a:pt x="11413998" y="4052114"/>
                </a:lnTo>
                <a:lnTo>
                  <a:pt x="11412522" y="4044020"/>
                </a:lnTo>
                <a:lnTo>
                  <a:pt x="11408092" y="4035926"/>
                </a:lnTo>
                <a:lnTo>
                  <a:pt x="11393328" y="4022975"/>
                </a:lnTo>
                <a:lnTo>
                  <a:pt x="11381516" y="4016095"/>
                </a:lnTo>
                <a:lnTo>
                  <a:pt x="11369704" y="4013666"/>
                </a:lnTo>
                <a:lnTo>
                  <a:pt x="11368965" y="4010024"/>
                </a:lnTo>
                <a:lnTo>
                  <a:pt x="11378563" y="4009215"/>
                </a:lnTo>
                <a:lnTo>
                  <a:pt x="11385945" y="4002739"/>
                </a:lnTo>
                <a:lnTo>
                  <a:pt x="11403663" y="3999097"/>
                </a:lnTo>
                <a:lnTo>
                  <a:pt x="11415475" y="3990598"/>
                </a:lnTo>
                <a:lnTo>
                  <a:pt x="11424334" y="3991002"/>
                </a:lnTo>
                <a:lnTo>
                  <a:pt x="11415475" y="3988574"/>
                </a:lnTo>
                <a:lnTo>
                  <a:pt x="11402186" y="3996264"/>
                </a:lnTo>
                <a:lnTo>
                  <a:pt x="11386683" y="3998287"/>
                </a:lnTo>
                <a:lnTo>
                  <a:pt x="11380039" y="3999906"/>
                </a:lnTo>
                <a:lnTo>
                  <a:pt x="11370442" y="3997073"/>
                </a:lnTo>
                <a:lnTo>
                  <a:pt x="11363798" y="3986146"/>
                </a:lnTo>
                <a:lnTo>
                  <a:pt x="11366751" y="3983313"/>
                </a:lnTo>
                <a:lnTo>
                  <a:pt x="11372657" y="3986146"/>
                </a:lnTo>
                <a:lnTo>
                  <a:pt x="11368227" y="3979266"/>
                </a:lnTo>
                <a:lnTo>
                  <a:pt x="11353462" y="3962268"/>
                </a:lnTo>
                <a:lnTo>
                  <a:pt x="11351986" y="3944460"/>
                </a:lnTo>
                <a:lnTo>
                  <a:pt x="11359368" y="3940818"/>
                </a:lnTo>
                <a:lnTo>
                  <a:pt x="11360107" y="3935557"/>
                </a:lnTo>
                <a:lnTo>
                  <a:pt x="11357892" y="3929486"/>
                </a:lnTo>
                <a:lnTo>
                  <a:pt x="11357892" y="3923010"/>
                </a:lnTo>
                <a:lnTo>
                  <a:pt x="11366013" y="3910464"/>
                </a:lnTo>
                <a:lnTo>
                  <a:pt x="11377824" y="3895895"/>
                </a:lnTo>
                <a:lnTo>
                  <a:pt x="11382992" y="3888610"/>
                </a:lnTo>
                <a:lnTo>
                  <a:pt x="11390375" y="3886586"/>
                </a:lnTo>
                <a:lnTo>
                  <a:pt x="11394066" y="3885372"/>
                </a:lnTo>
                <a:lnTo>
                  <a:pt x="11402925" y="3894276"/>
                </a:lnTo>
                <a:lnTo>
                  <a:pt x="11408092" y="3901561"/>
                </a:lnTo>
                <a:lnTo>
                  <a:pt x="11422857" y="3901156"/>
                </a:lnTo>
                <a:lnTo>
                  <a:pt x="11442790" y="3908441"/>
                </a:lnTo>
                <a:lnTo>
                  <a:pt x="11462722" y="3910464"/>
                </a:lnTo>
                <a:lnTo>
                  <a:pt x="11462722" y="3906822"/>
                </a:lnTo>
                <a:lnTo>
                  <a:pt x="11470843" y="3895895"/>
                </a:lnTo>
                <a:lnTo>
                  <a:pt x="11471581" y="3882944"/>
                </a:lnTo>
                <a:lnTo>
                  <a:pt x="11474534" y="3873231"/>
                </a:lnTo>
                <a:lnTo>
                  <a:pt x="11479702" y="3867160"/>
                </a:lnTo>
                <a:lnTo>
                  <a:pt x="11491514" y="3865946"/>
                </a:lnTo>
                <a:lnTo>
                  <a:pt x="11498896" y="3862303"/>
                </a:lnTo>
                <a:lnTo>
                  <a:pt x="11504802" y="3864732"/>
                </a:lnTo>
                <a:lnTo>
                  <a:pt x="11500373" y="3859470"/>
                </a:lnTo>
                <a:lnTo>
                  <a:pt x="11497420" y="3847734"/>
                </a:lnTo>
                <a:lnTo>
                  <a:pt x="11501849" y="3845710"/>
                </a:lnTo>
                <a:lnTo>
                  <a:pt x="11542453" y="3836806"/>
                </a:lnTo>
                <a:lnTo>
                  <a:pt x="11555741" y="3826284"/>
                </a:lnTo>
                <a:lnTo>
                  <a:pt x="11567553" y="3812119"/>
                </a:lnTo>
                <a:lnTo>
                  <a:pt x="11571244" y="3804024"/>
                </a:lnTo>
                <a:lnTo>
                  <a:pt x="11585271" y="3791883"/>
                </a:lnTo>
                <a:lnTo>
                  <a:pt x="11589700" y="3782574"/>
                </a:lnTo>
                <a:lnTo>
                  <a:pt x="11602989" y="3772052"/>
                </a:lnTo>
                <a:lnTo>
                  <a:pt x="11602989" y="3761529"/>
                </a:lnTo>
                <a:lnTo>
                  <a:pt x="11609633" y="3753435"/>
                </a:lnTo>
                <a:lnTo>
                  <a:pt x="11611848" y="3750602"/>
                </a:lnTo>
                <a:lnTo>
                  <a:pt x="11630304" y="3745745"/>
                </a:lnTo>
                <a:lnTo>
                  <a:pt x="11642116" y="3737246"/>
                </a:lnTo>
                <a:lnTo>
                  <a:pt x="11651713" y="3734009"/>
                </a:lnTo>
                <a:lnTo>
                  <a:pt x="11652451" y="3743317"/>
                </a:lnTo>
                <a:lnTo>
                  <a:pt x="11652451" y="3746960"/>
                </a:lnTo>
                <a:lnTo>
                  <a:pt x="11652451" y="3748578"/>
                </a:lnTo>
                <a:lnTo>
                  <a:pt x="11653928" y="3748174"/>
                </a:lnTo>
                <a:lnTo>
                  <a:pt x="11658357" y="3747364"/>
                </a:lnTo>
                <a:lnTo>
                  <a:pt x="11660572" y="3744127"/>
                </a:lnTo>
                <a:lnTo>
                  <a:pt x="11662048" y="3742508"/>
                </a:lnTo>
                <a:lnTo>
                  <a:pt x="11670169" y="3738865"/>
                </a:lnTo>
                <a:lnTo>
                  <a:pt x="11674598" y="3731985"/>
                </a:lnTo>
                <a:lnTo>
                  <a:pt x="11663525" y="3735223"/>
                </a:lnTo>
                <a:lnTo>
                  <a:pt x="11658357" y="3733604"/>
                </a:lnTo>
                <a:lnTo>
                  <a:pt x="11662048" y="3728343"/>
                </a:lnTo>
                <a:lnTo>
                  <a:pt x="11656881" y="3728747"/>
                </a:lnTo>
                <a:lnTo>
                  <a:pt x="11662048" y="3722677"/>
                </a:lnTo>
                <a:lnTo>
                  <a:pt x="11676075" y="3717820"/>
                </a:lnTo>
                <a:lnTo>
                  <a:pt x="11684934" y="3717820"/>
                </a:lnTo>
                <a:lnTo>
                  <a:pt x="11702652" y="3700417"/>
                </a:lnTo>
                <a:lnTo>
                  <a:pt x="11704866" y="3688276"/>
                </a:lnTo>
                <a:lnTo>
                  <a:pt x="11715202" y="3666017"/>
                </a:lnTo>
                <a:lnTo>
                  <a:pt x="11721846" y="3664398"/>
                </a:lnTo>
                <a:lnTo>
                  <a:pt x="11729228" y="3644162"/>
                </a:lnTo>
                <a:lnTo>
                  <a:pt x="11735134" y="3644567"/>
                </a:lnTo>
                <a:lnTo>
                  <a:pt x="11737349" y="3651852"/>
                </a:lnTo>
                <a:lnTo>
                  <a:pt x="11734396" y="3660351"/>
                </a:lnTo>
                <a:lnTo>
                  <a:pt x="11738087" y="3660755"/>
                </a:lnTo>
                <a:lnTo>
                  <a:pt x="11749161" y="3651447"/>
                </a:lnTo>
                <a:lnTo>
                  <a:pt x="11746208" y="3642948"/>
                </a:lnTo>
                <a:close/>
                <a:moveTo>
                  <a:pt x="10590118" y="3626355"/>
                </a:moveTo>
                <a:lnTo>
                  <a:pt x="10595286" y="3631211"/>
                </a:lnTo>
                <a:cubicBezTo>
                  <a:pt x="10595286" y="3631211"/>
                  <a:pt x="10595286" y="3639710"/>
                  <a:pt x="10595286" y="3639710"/>
                </a:cubicBezTo>
                <a:lnTo>
                  <a:pt x="10598239" y="3647400"/>
                </a:lnTo>
                <a:lnTo>
                  <a:pt x="10592333" y="3653875"/>
                </a:lnTo>
                <a:cubicBezTo>
                  <a:pt x="10592333" y="3653875"/>
                  <a:pt x="10588642" y="3645376"/>
                  <a:pt x="10588642" y="3644567"/>
                </a:cubicBezTo>
                <a:cubicBezTo>
                  <a:pt x="10587904" y="3643757"/>
                  <a:pt x="10583474" y="3641734"/>
                  <a:pt x="10583474" y="3641734"/>
                </a:cubicBezTo>
                <a:lnTo>
                  <a:pt x="10582736" y="3632830"/>
                </a:lnTo>
                <a:close/>
                <a:moveTo>
                  <a:pt x="11758020" y="3623926"/>
                </a:moveTo>
                <a:lnTo>
                  <a:pt x="11762449" y="3625141"/>
                </a:lnTo>
                <a:lnTo>
                  <a:pt x="11762449" y="3632021"/>
                </a:lnTo>
                <a:lnTo>
                  <a:pt x="11751376" y="3634854"/>
                </a:lnTo>
                <a:cubicBezTo>
                  <a:pt x="11751376" y="3634854"/>
                  <a:pt x="11749161" y="3631616"/>
                  <a:pt x="11749161" y="3631616"/>
                </a:cubicBezTo>
                <a:close/>
                <a:moveTo>
                  <a:pt x="11745470" y="3623522"/>
                </a:moveTo>
                <a:lnTo>
                  <a:pt x="11744732" y="3626759"/>
                </a:lnTo>
                <a:lnTo>
                  <a:pt x="11738826" y="3630402"/>
                </a:lnTo>
                <a:cubicBezTo>
                  <a:pt x="11738826" y="3630402"/>
                  <a:pt x="11732181" y="3630402"/>
                  <a:pt x="11732181" y="3630402"/>
                </a:cubicBezTo>
                <a:close/>
                <a:moveTo>
                  <a:pt x="10583474" y="3615427"/>
                </a:moveTo>
                <a:cubicBezTo>
                  <a:pt x="10583474" y="3615427"/>
                  <a:pt x="10589380" y="3615427"/>
                  <a:pt x="10589380" y="3615427"/>
                </a:cubicBezTo>
                <a:lnTo>
                  <a:pt x="10581998" y="3624331"/>
                </a:lnTo>
                <a:lnTo>
                  <a:pt x="10578306" y="3621093"/>
                </a:lnTo>
                <a:close/>
                <a:moveTo>
                  <a:pt x="10847027" y="3610166"/>
                </a:moveTo>
                <a:lnTo>
                  <a:pt x="10849242" y="3610571"/>
                </a:lnTo>
                <a:lnTo>
                  <a:pt x="10849980" y="3614618"/>
                </a:lnTo>
                <a:lnTo>
                  <a:pt x="10848504" y="3619475"/>
                </a:lnTo>
                <a:cubicBezTo>
                  <a:pt x="10848504" y="3619475"/>
                  <a:pt x="10847027" y="3610166"/>
                  <a:pt x="10847027" y="3610166"/>
                </a:cubicBezTo>
                <a:close/>
                <a:moveTo>
                  <a:pt x="10570924" y="3592359"/>
                </a:moveTo>
                <a:lnTo>
                  <a:pt x="10576092" y="3601262"/>
                </a:lnTo>
                <a:lnTo>
                  <a:pt x="10570924" y="3604095"/>
                </a:lnTo>
                <a:lnTo>
                  <a:pt x="10564280" y="3600048"/>
                </a:lnTo>
                <a:lnTo>
                  <a:pt x="10562065" y="3593978"/>
                </a:lnTo>
                <a:cubicBezTo>
                  <a:pt x="10562065" y="3593978"/>
                  <a:pt x="10570924" y="3592359"/>
                  <a:pt x="10570924" y="3592359"/>
                </a:cubicBezTo>
                <a:close/>
                <a:moveTo>
                  <a:pt x="10811591" y="3586693"/>
                </a:moveTo>
                <a:cubicBezTo>
                  <a:pt x="10812330" y="3586693"/>
                  <a:pt x="10817497" y="3587097"/>
                  <a:pt x="10817497" y="3587097"/>
                </a:cubicBezTo>
                <a:lnTo>
                  <a:pt x="10817497" y="3598025"/>
                </a:lnTo>
                <a:cubicBezTo>
                  <a:pt x="10817497" y="3598025"/>
                  <a:pt x="10810853" y="3606119"/>
                  <a:pt x="10810853" y="3606119"/>
                </a:cubicBezTo>
                <a:lnTo>
                  <a:pt x="10811591" y="3596406"/>
                </a:lnTo>
                <a:lnTo>
                  <a:pt x="10809377" y="3592763"/>
                </a:lnTo>
                <a:close/>
                <a:moveTo>
                  <a:pt x="11746946" y="3585074"/>
                </a:moveTo>
                <a:lnTo>
                  <a:pt x="11749899" y="3587502"/>
                </a:lnTo>
                <a:lnTo>
                  <a:pt x="11748423" y="3591549"/>
                </a:lnTo>
                <a:lnTo>
                  <a:pt x="11748423" y="3602881"/>
                </a:lnTo>
                <a:lnTo>
                  <a:pt x="11743255" y="3602881"/>
                </a:lnTo>
                <a:lnTo>
                  <a:pt x="11737349" y="3594382"/>
                </a:lnTo>
                <a:lnTo>
                  <a:pt x="11738087" y="3588312"/>
                </a:lnTo>
                <a:cubicBezTo>
                  <a:pt x="11738087" y="3588312"/>
                  <a:pt x="11746946" y="3585074"/>
                  <a:pt x="11746946" y="3585074"/>
                </a:cubicBezTo>
                <a:close/>
                <a:moveTo>
                  <a:pt x="10576830" y="3576170"/>
                </a:moveTo>
                <a:lnTo>
                  <a:pt x="10579783" y="3579408"/>
                </a:lnTo>
                <a:cubicBezTo>
                  <a:pt x="10579783" y="3579408"/>
                  <a:pt x="10580521" y="3586288"/>
                  <a:pt x="10580521" y="3586288"/>
                </a:cubicBezTo>
                <a:lnTo>
                  <a:pt x="10576830" y="3590335"/>
                </a:lnTo>
                <a:lnTo>
                  <a:pt x="10572400" y="3583860"/>
                </a:lnTo>
                <a:close/>
                <a:moveTo>
                  <a:pt x="11760973" y="3574551"/>
                </a:moveTo>
                <a:lnTo>
                  <a:pt x="11763188" y="3580217"/>
                </a:lnTo>
                <a:cubicBezTo>
                  <a:pt x="11763188" y="3580217"/>
                  <a:pt x="11757282" y="3577789"/>
                  <a:pt x="11757282" y="3577789"/>
                </a:cubicBezTo>
                <a:close/>
                <a:moveTo>
                  <a:pt x="11755805" y="3572932"/>
                </a:moveTo>
                <a:lnTo>
                  <a:pt x="11755067" y="3576979"/>
                </a:lnTo>
                <a:cubicBezTo>
                  <a:pt x="11755067" y="3576979"/>
                  <a:pt x="11750638" y="3577384"/>
                  <a:pt x="11750638" y="3577384"/>
                </a:cubicBezTo>
                <a:close/>
                <a:moveTo>
                  <a:pt x="10550253" y="3570099"/>
                </a:moveTo>
                <a:cubicBezTo>
                  <a:pt x="10550253" y="3570099"/>
                  <a:pt x="10556897" y="3572123"/>
                  <a:pt x="10556897" y="3572123"/>
                </a:cubicBezTo>
                <a:lnTo>
                  <a:pt x="10561327" y="3584264"/>
                </a:lnTo>
                <a:lnTo>
                  <a:pt x="10553206" y="3576979"/>
                </a:lnTo>
                <a:cubicBezTo>
                  <a:pt x="10553206" y="3576979"/>
                  <a:pt x="10550253" y="3570504"/>
                  <a:pt x="10550253" y="3570099"/>
                </a:cubicBezTo>
                <a:close/>
                <a:moveTo>
                  <a:pt x="10538441" y="3533675"/>
                </a:moveTo>
                <a:lnTo>
                  <a:pt x="10535488" y="3539341"/>
                </a:lnTo>
                <a:cubicBezTo>
                  <a:pt x="10535488" y="3539341"/>
                  <a:pt x="10528844" y="3536508"/>
                  <a:pt x="10528844" y="3536508"/>
                </a:cubicBezTo>
                <a:close/>
                <a:moveTo>
                  <a:pt x="12078418" y="3526390"/>
                </a:moveTo>
                <a:lnTo>
                  <a:pt x="12081371" y="3528818"/>
                </a:lnTo>
                <a:lnTo>
                  <a:pt x="12080633" y="3534080"/>
                </a:lnTo>
                <a:lnTo>
                  <a:pt x="12072512" y="3536913"/>
                </a:lnTo>
                <a:lnTo>
                  <a:pt x="12066606" y="3532866"/>
                </a:lnTo>
                <a:cubicBezTo>
                  <a:pt x="12066606" y="3532866"/>
                  <a:pt x="12068821" y="3527604"/>
                  <a:pt x="12068821" y="3527604"/>
                </a:cubicBezTo>
                <a:close/>
                <a:moveTo>
                  <a:pt x="9902813" y="3523557"/>
                </a:moveTo>
                <a:lnTo>
                  <a:pt x="9913149" y="3526390"/>
                </a:lnTo>
                <a:lnTo>
                  <a:pt x="9912410" y="3529628"/>
                </a:lnTo>
                <a:lnTo>
                  <a:pt x="9919055" y="3532056"/>
                </a:lnTo>
                <a:lnTo>
                  <a:pt x="9922008" y="3528818"/>
                </a:lnTo>
                <a:lnTo>
                  <a:pt x="9936034" y="3533675"/>
                </a:lnTo>
                <a:lnTo>
                  <a:pt x="9936034" y="3538936"/>
                </a:lnTo>
                <a:lnTo>
                  <a:pt x="9938987" y="3542174"/>
                </a:lnTo>
                <a:lnTo>
                  <a:pt x="9941940" y="3551078"/>
                </a:lnTo>
                <a:lnTo>
                  <a:pt x="9947108" y="3550673"/>
                </a:lnTo>
                <a:lnTo>
                  <a:pt x="9953014" y="3561196"/>
                </a:lnTo>
                <a:lnTo>
                  <a:pt x="9957443" y="3563219"/>
                </a:lnTo>
                <a:lnTo>
                  <a:pt x="9958920" y="3567266"/>
                </a:lnTo>
                <a:lnTo>
                  <a:pt x="9949323" y="3572123"/>
                </a:lnTo>
                <a:lnTo>
                  <a:pt x="9956705" y="3572932"/>
                </a:lnTo>
                <a:lnTo>
                  <a:pt x="9956705" y="3574551"/>
                </a:lnTo>
                <a:lnTo>
                  <a:pt x="9965564" y="3573742"/>
                </a:lnTo>
                <a:lnTo>
                  <a:pt x="9972208" y="3587907"/>
                </a:lnTo>
                <a:lnTo>
                  <a:pt x="9980329" y="3608547"/>
                </a:lnTo>
                <a:lnTo>
                  <a:pt x="9987711" y="3614213"/>
                </a:lnTo>
                <a:lnTo>
                  <a:pt x="9985497" y="3621498"/>
                </a:lnTo>
                <a:lnTo>
                  <a:pt x="9989188" y="3626759"/>
                </a:lnTo>
                <a:cubicBezTo>
                  <a:pt x="9989188" y="3626759"/>
                  <a:pt x="9989926" y="3639306"/>
                  <a:pt x="9989926" y="3639306"/>
                </a:cubicBezTo>
                <a:lnTo>
                  <a:pt x="9987711" y="3642139"/>
                </a:lnTo>
                <a:lnTo>
                  <a:pt x="9988450" y="3649423"/>
                </a:lnTo>
                <a:lnTo>
                  <a:pt x="9985497" y="3657922"/>
                </a:lnTo>
                <a:lnTo>
                  <a:pt x="9978114" y="3670873"/>
                </a:lnTo>
                <a:lnTo>
                  <a:pt x="9961873" y="3686252"/>
                </a:lnTo>
                <a:lnTo>
                  <a:pt x="9946370" y="3690704"/>
                </a:lnTo>
                <a:lnTo>
                  <a:pt x="9929390" y="3692728"/>
                </a:lnTo>
                <a:lnTo>
                  <a:pt x="9919055" y="3695156"/>
                </a:lnTo>
                <a:lnTo>
                  <a:pt x="9907243" y="3689490"/>
                </a:lnTo>
                <a:lnTo>
                  <a:pt x="9900598" y="3678563"/>
                </a:lnTo>
                <a:lnTo>
                  <a:pt x="9892478" y="3653875"/>
                </a:lnTo>
                <a:lnTo>
                  <a:pt x="9885834" y="3632021"/>
                </a:lnTo>
                <a:lnTo>
                  <a:pt x="9888048" y="3625545"/>
                </a:lnTo>
                <a:lnTo>
                  <a:pt x="9883619" y="3608547"/>
                </a:lnTo>
                <a:lnTo>
                  <a:pt x="9885834" y="3605714"/>
                </a:lnTo>
                <a:lnTo>
                  <a:pt x="9885095" y="3600048"/>
                </a:lnTo>
                <a:lnTo>
                  <a:pt x="9888048" y="3579408"/>
                </a:lnTo>
                <a:lnTo>
                  <a:pt x="9891001" y="3574956"/>
                </a:lnTo>
                <a:lnTo>
                  <a:pt x="9891001" y="3562410"/>
                </a:lnTo>
                <a:lnTo>
                  <a:pt x="9886572" y="3553911"/>
                </a:lnTo>
                <a:lnTo>
                  <a:pt x="9888787" y="3551482"/>
                </a:lnTo>
                <a:lnTo>
                  <a:pt x="9885834" y="3547435"/>
                </a:lnTo>
                <a:lnTo>
                  <a:pt x="9880666" y="3545007"/>
                </a:lnTo>
                <a:lnTo>
                  <a:pt x="9880666" y="3542579"/>
                </a:lnTo>
                <a:lnTo>
                  <a:pt x="9886572" y="3543388"/>
                </a:lnTo>
                <a:lnTo>
                  <a:pt x="9892478" y="3547840"/>
                </a:lnTo>
                <a:lnTo>
                  <a:pt x="9895431" y="3549054"/>
                </a:lnTo>
                <a:lnTo>
                  <a:pt x="9900598" y="3540555"/>
                </a:lnTo>
                <a:lnTo>
                  <a:pt x="9900598" y="3534484"/>
                </a:lnTo>
                <a:lnTo>
                  <a:pt x="9899860" y="3531651"/>
                </a:lnTo>
                <a:lnTo>
                  <a:pt x="9902813" y="3530842"/>
                </a:lnTo>
                <a:lnTo>
                  <a:pt x="9904290" y="3529223"/>
                </a:lnTo>
                <a:lnTo>
                  <a:pt x="9902075" y="3525985"/>
                </a:lnTo>
                <a:close/>
                <a:moveTo>
                  <a:pt x="12126404" y="3521938"/>
                </a:moveTo>
                <a:lnTo>
                  <a:pt x="12135263" y="3528414"/>
                </a:lnTo>
                <a:lnTo>
                  <a:pt x="12133786" y="3536508"/>
                </a:lnTo>
                <a:lnTo>
                  <a:pt x="12126404" y="3532461"/>
                </a:lnTo>
                <a:lnTo>
                  <a:pt x="12124927" y="3526795"/>
                </a:lnTo>
                <a:cubicBezTo>
                  <a:pt x="12124927" y="3526795"/>
                  <a:pt x="12126404" y="3521938"/>
                  <a:pt x="12126404" y="3521938"/>
                </a:cubicBezTo>
                <a:close/>
                <a:moveTo>
                  <a:pt x="10897228" y="3512225"/>
                </a:moveTo>
                <a:lnTo>
                  <a:pt x="10900181" y="3519105"/>
                </a:lnTo>
                <a:lnTo>
                  <a:pt x="10897966" y="3528414"/>
                </a:lnTo>
                <a:cubicBezTo>
                  <a:pt x="10897966" y="3528414"/>
                  <a:pt x="10890583" y="3522748"/>
                  <a:pt x="10890583" y="3522748"/>
                </a:cubicBezTo>
                <a:lnTo>
                  <a:pt x="10889845" y="3516677"/>
                </a:lnTo>
                <a:close/>
                <a:moveTo>
                  <a:pt x="12191369" y="3505345"/>
                </a:moveTo>
                <a:lnTo>
                  <a:pt x="12192000" y="3505790"/>
                </a:lnTo>
                <a:lnTo>
                  <a:pt x="12192000" y="3511852"/>
                </a:lnTo>
                <a:lnTo>
                  <a:pt x="12190631" y="3510202"/>
                </a:lnTo>
                <a:cubicBezTo>
                  <a:pt x="12190631" y="3510202"/>
                  <a:pt x="12191369" y="3505345"/>
                  <a:pt x="12191369" y="3505345"/>
                </a:cubicBezTo>
                <a:close/>
                <a:moveTo>
                  <a:pt x="12164792" y="3502917"/>
                </a:moveTo>
                <a:lnTo>
                  <a:pt x="12172175" y="3504536"/>
                </a:lnTo>
                <a:lnTo>
                  <a:pt x="12175866" y="3504131"/>
                </a:lnTo>
                <a:cubicBezTo>
                  <a:pt x="12175866" y="3504131"/>
                  <a:pt x="12178081" y="3511416"/>
                  <a:pt x="12178081" y="3511416"/>
                </a:cubicBezTo>
                <a:lnTo>
                  <a:pt x="12191369" y="3521938"/>
                </a:lnTo>
                <a:lnTo>
                  <a:pt x="12192000" y="3522523"/>
                </a:lnTo>
                <a:lnTo>
                  <a:pt x="12192000" y="3623581"/>
                </a:lnTo>
                <a:lnTo>
                  <a:pt x="12187678" y="3625950"/>
                </a:lnTo>
                <a:lnTo>
                  <a:pt x="12175128" y="3645376"/>
                </a:lnTo>
                <a:lnTo>
                  <a:pt x="12173651" y="3653066"/>
                </a:lnTo>
                <a:lnTo>
                  <a:pt x="12181772" y="3659137"/>
                </a:lnTo>
                <a:lnTo>
                  <a:pt x="12187678" y="3671278"/>
                </a:lnTo>
                <a:lnTo>
                  <a:pt x="12192000" y="3676807"/>
                </a:lnTo>
                <a:lnTo>
                  <a:pt x="12192000" y="3678295"/>
                </a:lnTo>
                <a:lnTo>
                  <a:pt x="12191369" y="3686252"/>
                </a:lnTo>
                <a:lnTo>
                  <a:pt x="12178081" y="3702441"/>
                </a:lnTo>
                <a:lnTo>
                  <a:pt x="12170698" y="3707298"/>
                </a:lnTo>
                <a:lnTo>
                  <a:pt x="12167745" y="3703655"/>
                </a:lnTo>
                <a:lnTo>
                  <a:pt x="12164792" y="3695156"/>
                </a:lnTo>
                <a:lnTo>
                  <a:pt x="12167745" y="3689895"/>
                </a:lnTo>
                <a:lnTo>
                  <a:pt x="12164792" y="3686252"/>
                </a:lnTo>
                <a:lnTo>
                  <a:pt x="12159625" y="3689490"/>
                </a:lnTo>
                <a:lnTo>
                  <a:pt x="12158148" y="3694347"/>
                </a:lnTo>
                <a:lnTo>
                  <a:pt x="12150766" y="3698799"/>
                </a:lnTo>
                <a:lnTo>
                  <a:pt x="12140430" y="3694751"/>
                </a:lnTo>
                <a:lnTo>
                  <a:pt x="12131571" y="3687467"/>
                </a:lnTo>
                <a:lnTo>
                  <a:pt x="12120498" y="3687467"/>
                </a:lnTo>
                <a:lnTo>
                  <a:pt x="12110901" y="3677753"/>
                </a:lnTo>
                <a:lnTo>
                  <a:pt x="12109424" y="3670064"/>
                </a:lnTo>
                <a:lnTo>
                  <a:pt x="12102042" y="3661160"/>
                </a:lnTo>
                <a:lnTo>
                  <a:pt x="12104256" y="3655494"/>
                </a:lnTo>
                <a:lnTo>
                  <a:pt x="12103518" y="3648209"/>
                </a:lnTo>
                <a:lnTo>
                  <a:pt x="12099089" y="3643353"/>
                </a:lnTo>
                <a:lnTo>
                  <a:pt x="12103518" y="3638091"/>
                </a:lnTo>
                <a:lnTo>
                  <a:pt x="12102780" y="3633235"/>
                </a:lnTo>
                <a:lnTo>
                  <a:pt x="12106471" y="3631211"/>
                </a:lnTo>
                <a:lnTo>
                  <a:pt x="12115330" y="3634449"/>
                </a:lnTo>
                <a:lnTo>
                  <a:pt x="12107209" y="3627164"/>
                </a:lnTo>
                <a:lnTo>
                  <a:pt x="12105733" y="3619475"/>
                </a:lnTo>
                <a:lnTo>
                  <a:pt x="12096136" y="3612190"/>
                </a:lnTo>
                <a:lnTo>
                  <a:pt x="12087277" y="3610571"/>
                </a:lnTo>
                <a:lnTo>
                  <a:pt x="12078418" y="3602881"/>
                </a:lnTo>
                <a:lnTo>
                  <a:pt x="12073250" y="3602881"/>
                </a:lnTo>
                <a:lnTo>
                  <a:pt x="12069559" y="3606928"/>
                </a:lnTo>
                <a:lnTo>
                  <a:pt x="12071774" y="3610976"/>
                </a:lnTo>
                <a:lnTo>
                  <a:pt x="12068821" y="3615023"/>
                </a:lnTo>
                <a:lnTo>
                  <a:pt x="12073988" y="3621903"/>
                </a:lnTo>
                <a:lnTo>
                  <a:pt x="12069559" y="3621498"/>
                </a:lnTo>
                <a:lnTo>
                  <a:pt x="12061438" y="3615832"/>
                </a:lnTo>
                <a:lnTo>
                  <a:pt x="12056271" y="3616642"/>
                </a:lnTo>
                <a:lnTo>
                  <a:pt x="12059223" y="3610976"/>
                </a:lnTo>
                <a:lnTo>
                  <a:pt x="12054056" y="3609357"/>
                </a:lnTo>
                <a:lnTo>
                  <a:pt x="12050365" y="3612190"/>
                </a:lnTo>
                <a:lnTo>
                  <a:pt x="12049626" y="3620689"/>
                </a:lnTo>
                <a:lnTo>
                  <a:pt x="12044459" y="3617856"/>
                </a:lnTo>
                <a:lnTo>
                  <a:pt x="12040029" y="3619879"/>
                </a:lnTo>
                <a:lnTo>
                  <a:pt x="12037076" y="3617451"/>
                </a:lnTo>
                <a:lnTo>
                  <a:pt x="12039291" y="3607738"/>
                </a:lnTo>
                <a:lnTo>
                  <a:pt x="12032647" y="3602072"/>
                </a:lnTo>
                <a:lnTo>
                  <a:pt x="12027479" y="3604500"/>
                </a:lnTo>
                <a:lnTo>
                  <a:pt x="12021573" y="3615832"/>
                </a:lnTo>
                <a:lnTo>
                  <a:pt x="12016405" y="3620284"/>
                </a:lnTo>
                <a:lnTo>
                  <a:pt x="12009023" y="3639710"/>
                </a:lnTo>
                <a:lnTo>
                  <a:pt x="12004593" y="3645781"/>
                </a:lnTo>
                <a:lnTo>
                  <a:pt x="11994258" y="3635663"/>
                </a:lnTo>
                <a:lnTo>
                  <a:pt x="12000902" y="3622712"/>
                </a:lnTo>
                <a:lnTo>
                  <a:pt x="12003855" y="3609357"/>
                </a:lnTo>
                <a:lnTo>
                  <a:pt x="12000902" y="3602477"/>
                </a:lnTo>
                <a:lnTo>
                  <a:pt x="12009761" y="3592763"/>
                </a:lnTo>
                <a:lnTo>
                  <a:pt x="12019358" y="3590335"/>
                </a:lnTo>
                <a:lnTo>
                  <a:pt x="12026741" y="3583860"/>
                </a:lnTo>
                <a:lnTo>
                  <a:pt x="12035600" y="3586288"/>
                </a:lnTo>
                <a:lnTo>
                  <a:pt x="12049626" y="3583860"/>
                </a:lnTo>
                <a:lnTo>
                  <a:pt x="12045197" y="3576170"/>
                </a:lnTo>
                <a:lnTo>
                  <a:pt x="12050365" y="3567671"/>
                </a:lnTo>
                <a:lnTo>
                  <a:pt x="12061438" y="3563219"/>
                </a:lnTo>
                <a:lnTo>
                  <a:pt x="12067344" y="3555125"/>
                </a:lnTo>
                <a:lnTo>
                  <a:pt x="12075465" y="3554720"/>
                </a:lnTo>
                <a:lnTo>
                  <a:pt x="12088753" y="3564838"/>
                </a:lnTo>
                <a:lnTo>
                  <a:pt x="12089491" y="3580217"/>
                </a:lnTo>
                <a:lnTo>
                  <a:pt x="12079156" y="3594787"/>
                </a:lnTo>
                <a:lnTo>
                  <a:pt x="12088015" y="3586693"/>
                </a:lnTo>
                <a:lnTo>
                  <a:pt x="12097612" y="3584264"/>
                </a:lnTo>
                <a:lnTo>
                  <a:pt x="12108686" y="3579003"/>
                </a:lnTo>
                <a:lnTo>
                  <a:pt x="12113854" y="3563219"/>
                </a:lnTo>
                <a:lnTo>
                  <a:pt x="12124189" y="3559172"/>
                </a:lnTo>
                <a:lnTo>
                  <a:pt x="12129357" y="3569695"/>
                </a:lnTo>
                <a:lnTo>
                  <a:pt x="12135263" y="3566862"/>
                </a:lnTo>
                <a:lnTo>
                  <a:pt x="12136739" y="3559577"/>
                </a:lnTo>
                <a:lnTo>
                  <a:pt x="12133048" y="3556744"/>
                </a:lnTo>
                <a:lnTo>
                  <a:pt x="12137477" y="3538936"/>
                </a:lnTo>
                <a:lnTo>
                  <a:pt x="12148551" y="3542983"/>
                </a:lnTo>
                <a:lnTo>
                  <a:pt x="12154457" y="3547435"/>
                </a:lnTo>
                <a:lnTo>
                  <a:pt x="12157410" y="3542983"/>
                </a:lnTo>
                <a:lnTo>
                  <a:pt x="12157410" y="3531247"/>
                </a:lnTo>
                <a:lnTo>
                  <a:pt x="12160363" y="3530437"/>
                </a:lnTo>
                <a:lnTo>
                  <a:pt x="12168484" y="3538127"/>
                </a:lnTo>
                <a:lnTo>
                  <a:pt x="12168484" y="3531247"/>
                </a:lnTo>
                <a:lnTo>
                  <a:pt x="12164054" y="3513439"/>
                </a:lnTo>
                <a:close/>
                <a:moveTo>
                  <a:pt x="10895013" y="3502512"/>
                </a:moveTo>
                <a:lnTo>
                  <a:pt x="10892060" y="3507369"/>
                </a:lnTo>
                <a:lnTo>
                  <a:pt x="10885416" y="3505750"/>
                </a:lnTo>
                <a:cubicBezTo>
                  <a:pt x="10885416" y="3505750"/>
                  <a:pt x="10895013" y="3502512"/>
                  <a:pt x="10895013" y="3502512"/>
                </a:cubicBezTo>
                <a:close/>
                <a:moveTo>
                  <a:pt x="12154457" y="3485109"/>
                </a:moveTo>
                <a:lnTo>
                  <a:pt x="12159625" y="3493608"/>
                </a:lnTo>
                <a:lnTo>
                  <a:pt x="12159625" y="3500488"/>
                </a:lnTo>
                <a:lnTo>
                  <a:pt x="12152980" y="3493204"/>
                </a:lnTo>
                <a:cubicBezTo>
                  <a:pt x="12152980" y="3493204"/>
                  <a:pt x="12154457" y="3485109"/>
                  <a:pt x="12154457" y="3485109"/>
                </a:cubicBezTo>
                <a:close/>
                <a:moveTo>
                  <a:pt x="12108686" y="3483895"/>
                </a:moveTo>
                <a:lnTo>
                  <a:pt x="12114592" y="3483895"/>
                </a:lnTo>
                <a:lnTo>
                  <a:pt x="12120498" y="3488347"/>
                </a:lnTo>
                <a:lnTo>
                  <a:pt x="12121236" y="3498465"/>
                </a:lnTo>
                <a:lnTo>
                  <a:pt x="12117545" y="3504536"/>
                </a:lnTo>
                <a:lnTo>
                  <a:pt x="12102042" y="3510606"/>
                </a:lnTo>
                <a:lnTo>
                  <a:pt x="12090230" y="3511416"/>
                </a:lnTo>
                <a:lnTo>
                  <a:pt x="12090968" y="3506964"/>
                </a:lnTo>
                <a:lnTo>
                  <a:pt x="12085800" y="3500893"/>
                </a:lnTo>
                <a:cubicBezTo>
                  <a:pt x="12085800" y="3500893"/>
                  <a:pt x="12091706" y="3493608"/>
                  <a:pt x="12091706" y="3493608"/>
                </a:cubicBezTo>
                <a:close/>
                <a:moveTo>
                  <a:pt x="11094339" y="3472563"/>
                </a:moveTo>
                <a:lnTo>
                  <a:pt x="11097292" y="3479039"/>
                </a:lnTo>
                <a:lnTo>
                  <a:pt x="11100245" y="3479848"/>
                </a:lnTo>
                <a:lnTo>
                  <a:pt x="11098030" y="3494013"/>
                </a:lnTo>
                <a:lnTo>
                  <a:pt x="11092862" y="3496441"/>
                </a:lnTo>
                <a:cubicBezTo>
                  <a:pt x="11092862" y="3496441"/>
                  <a:pt x="11088433" y="3488752"/>
                  <a:pt x="11088433" y="3488752"/>
                </a:cubicBezTo>
                <a:lnTo>
                  <a:pt x="11090648" y="3483895"/>
                </a:lnTo>
                <a:lnTo>
                  <a:pt x="11084742" y="3477824"/>
                </a:lnTo>
                <a:close/>
                <a:moveTo>
                  <a:pt x="12177343" y="3468111"/>
                </a:moveTo>
                <a:cubicBezTo>
                  <a:pt x="12177343" y="3468111"/>
                  <a:pt x="12179557" y="3473373"/>
                  <a:pt x="12179557" y="3473373"/>
                </a:cubicBezTo>
                <a:lnTo>
                  <a:pt x="12175866" y="3475396"/>
                </a:lnTo>
                <a:lnTo>
                  <a:pt x="12176604" y="3484300"/>
                </a:lnTo>
                <a:lnTo>
                  <a:pt x="12183248" y="3491989"/>
                </a:lnTo>
                <a:lnTo>
                  <a:pt x="12180295" y="3502107"/>
                </a:lnTo>
                <a:lnTo>
                  <a:pt x="12176604" y="3501703"/>
                </a:lnTo>
                <a:lnTo>
                  <a:pt x="12174390" y="3497251"/>
                </a:lnTo>
                <a:lnTo>
                  <a:pt x="12175866" y="3491585"/>
                </a:lnTo>
                <a:lnTo>
                  <a:pt x="12170698" y="3480253"/>
                </a:lnTo>
                <a:lnTo>
                  <a:pt x="12172175" y="3470135"/>
                </a:lnTo>
                <a:close/>
                <a:moveTo>
                  <a:pt x="11881307" y="3459208"/>
                </a:moveTo>
                <a:lnTo>
                  <a:pt x="11883521" y="3463659"/>
                </a:lnTo>
                <a:cubicBezTo>
                  <a:pt x="11883521" y="3463659"/>
                  <a:pt x="11887951" y="3466492"/>
                  <a:pt x="11887951" y="3466492"/>
                </a:cubicBezTo>
                <a:lnTo>
                  <a:pt x="11887951" y="3471754"/>
                </a:lnTo>
                <a:lnTo>
                  <a:pt x="11880568" y="3472158"/>
                </a:lnTo>
                <a:lnTo>
                  <a:pt x="11873186" y="3471349"/>
                </a:lnTo>
                <a:lnTo>
                  <a:pt x="11875401" y="3465683"/>
                </a:lnTo>
                <a:lnTo>
                  <a:pt x="11879092" y="3463255"/>
                </a:lnTo>
                <a:close/>
                <a:moveTo>
                  <a:pt x="12023050" y="3456779"/>
                </a:moveTo>
                <a:lnTo>
                  <a:pt x="12026741" y="3458803"/>
                </a:lnTo>
                <a:lnTo>
                  <a:pt x="12026003" y="3464874"/>
                </a:lnTo>
                <a:cubicBezTo>
                  <a:pt x="12026003" y="3464874"/>
                  <a:pt x="12017882" y="3472968"/>
                  <a:pt x="12017882" y="3472968"/>
                </a:cubicBezTo>
                <a:lnTo>
                  <a:pt x="12011976" y="3468516"/>
                </a:lnTo>
                <a:lnTo>
                  <a:pt x="12014929" y="3459208"/>
                </a:lnTo>
                <a:close/>
                <a:moveTo>
                  <a:pt x="12107209" y="3454756"/>
                </a:moveTo>
                <a:lnTo>
                  <a:pt x="12107209" y="3463659"/>
                </a:lnTo>
                <a:cubicBezTo>
                  <a:pt x="12107209" y="3463659"/>
                  <a:pt x="12103518" y="3458803"/>
                  <a:pt x="12103518" y="3458803"/>
                </a:cubicBezTo>
                <a:close/>
                <a:moveTo>
                  <a:pt x="10520723" y="3454756"/>
                </a:moveTo>
                <a:lnTo>
                  <a:pt x="10523676" y="3465683"/>
                </a:lnTo>
                <a:lnTo>
                  <a:pt x="10519247" y="3477420"/>
                </a:lnTo>
                <a:lnTo>
                  <a:pt x="10509650" y="3477824"/>
                </a:lnTo>
                <a:cubicBezTo>
                  <a:pt x="10509650" y="3477015"/>
                  <a:pt x="10509650" y="3469730"/>
                  <a:pt x="10509650" y="3469730"/>
                </a:cubicBezTo>
                <a:lnTo>
                  <a:pt x="10510388" y="3459612"/>
                </a:lnTo>
                <a:cubicBezTo>
                  <a:pt x="10510388" y="3459612"/>
                  <a:pt x="10520723" y="3454756"/>
                  <a:pt x="10520723" y="3454756"/>
                </a:cubicBezTo>
                <a:close/>
                <a:moveTo>
                  <a:pt x="12176604" y="3453946"/>
                </a:moveTo>
                <a:lnTo>
                  <a:pt x="12182510" y="3457589"/>
                </a:lnTo>
                <a:lnTo>
                  <a:pt x="12180295" y="3461636"/>
                </a:lnTo>
                <a:lnTo>
                  <a:pt x="12176604" y="3459208"/>
                </a:lnTo>
                <a:cubicBezTo>
                  <a:pt x="12176604" y="3459208"/>
                  <a:pt x="12176604" y="3453946"/>
                  <a:pt x="12176604" y="3453946"/>
                </a:cubicBezTo>
                <a:close/>
                <a:moveTo>
                  <a:pt x="12048888" y="3445852"/>
                </a:moveTo>
                <a:lnTo>
                  <a:pt x="12055532" y="3448685"/>
                </a:lnTo>
                <a:lnTo>
                  <a:pt x="12059962" y="3445852"/>
                </a:lnTo>
                <a:lnTo>
                  <a:pt x="12067344" y="3451113"/>
                </a:lnTo>
                <a:lnTo>
                  <a:pt x="12067344" y="3458803"/>
                </a:lnTo>
                <a:cubicBezTo>
                  <a:pt x="12067344" y="3458803"/>
                  <a:pt x="12057747" y="3467707"/>
                  <a:pt x="12057747" y="3467707"/>
                </a:cubicBezTo>
                <a:lnTo>
                  <a:pt x="12051841" y="3493608"/>
                </a:lnTo>
                <a:lnTo>
                  <a:pt x="12053318" y="3511416"/>
                </a:lnTo>
                <a:lnTo>
                  <a:pt x="12059962" y="3523152"/>
                </a:lnTo>
                <a:lnTo>
                  <a:pt x="12059223" y="3531651"/>
                </a:lnTo>
                <a:lnTo>
                  <a:pt x="12050365" y="3536508"/>
                </a:lnTo>
                <a:lnTo>
                  <a:pt x="12042982" y="3532866"/>
                </a:lnTo>
                <a:lnTo>
                  <a:pt x="12042982" y="3522343"/>
                </a:lnTo>
                <a:lnTo>
                  <a:pt x="12032647" y="3521534"/>
                </a:lnTo>
                <a:lnTo>
                  <a:pt x="12020835" y="3515058"/>
                </a:lnTo>
                <a:lnTo>
                  <a:pt x="12014191" y="3513844"/>
                </a:lnTo>
                <a:lnTo>
                  <a:pt x="12011238" y="3499679"/>
                </a:lnTo>
                <a:lnTo>
                  <a:pt x="12015667" y="3494013"/>
                </a:lnTo>
                <a:lnTo>
                  <a:pt x="12031170" y="3490371"/>
                </a:lnTo>
                <a:lnTo>
                  <a:pt x="12037076" y="3479848"/>
                </a:lnTo>
                <a:lnTo>
                  <a:pt x="12034861" y="3467707"/>
                </a:lnTo>
                <a:lnTo>
                  <a:pt x="12040767" y="3459208"/>
                </a:lnTo>
                <a:lnTo>
                  <a:pt x="12040767" y="3450709"/>
                </a:lnTo>
                <a:close/>
                <a:moveTo>
                  <a:pt x="12182510" y="3445043"/>
                </a:moveTo>
                <a:lnTo>
                  <a:pt x="12185463" y="3447876"/>
                </a:lnTo>
                <a:lnTo>
                  <a:pt x="12181034" y="3449090"/>
                </a:lnTo>
                <a:lnTo>
                  <a:pt x="12178819" y="3445447"/>
                </a:lnTo>
                <a:cubicBezTo>
                  <a:pt x="12178819" y="3445447"/>
                  <a:pt x="12182510" y="3445043"/>
                  <a:pt x="12182510" y="3445043"/>
                </a:cubicBezTo>
                <a:close/>
                <a:moveTo>
                  <a:pt x="12093183" y="3433711"/>
                </a:moveTo>
                <a:lnTo>
                  <a:pt x="12093183" y="3451113"/>
                </a:lnTo>
                <a:lnTo>
                  <a:pt x="12089491" y="3456779"/>
                </a:lnTo>
                <a:lnTo>
                  <a:pt x="12090968" y="3465278"/>
                </a:lnTo>
                <a:cubicBezTo>
                  <a:pt x="12090968" y="3465278"/>
                  <a:pt x="12088753" y="3474182"/>
                  <a:pt x="12088753" y="3474182"/>
                </a:cubicBezTo>
                <a:lnTo>
                  <a:pt x="12074727" y="3488347"/>
                </a:lnTo>
                <a:lnTo>
                  <a:pt x="12071035" y="3507773"/>
                </a:lnTo>
                <a:lnTo>
                  <a:pt x="12063653" y="3515868"/>
                </a:lnTo>
                <a:lnTo>
                  <a:pt x="12061438" y="3508178"/>
                </a:lnTo>
                <a:lnTo>
                  <a:pt x="12062176" y="3498870"/>
                </a:lnTo>
                <a:lnTo>
                  <a:pt x="12069559" y="3489966"/>
                </a:lnTo>
                <a:lnTo>
                  <a:pt x="12073988" y="3476610"/>
                </a:lnTo>
                <a:lnTo>
                  <a:pt x="12074727" y="3466088"/>
                </a:lnTo>
                <a:lnTo>
                  <a:pt x="12084324" y="3452327"/>
                </a:lnTo>
                <a:lnTo>
                  <a:pt x="12087277" y="3435734"/>
                </a:lnTo>
                <a:close/>
                <a:moveTo>
                  <a:pt x="12113115" y="3425616"/>
                </a:moveTo>
                <a:lnTo>
                  <a:pt x="12121974" y="3429259"/>
                </a:lnTo>
                <a:lnTo>
                  <a:pt x="12132310" y="3426426"/>
                </a:lnTo>
                <a:lnTo>
                  <a:pt x="12133786" y="3430068"/>
                </a:lnTo>
                <a:lnTo>
                  <a:pt x="12139692" y="3441400"/>
                </a:lnTo>
                <a:lnTo>
                  <a:pt x="12141169" y="3455565"/>
                </a:lnTo>
                <a:cubicBezTo>
                  <a:pt x="12141169" y="3455565"/>
                  <a:pt x="12147813" y="3459612"/>
                  <a:pt x="12147813" y="3459612"/>
                </a:cubicBezTo>
                <a:lnTo>
                  <a:pt x="12156672" y="3473373"/>
                </a:lnTo>
                <a:lnTo>
                  <a:pt x="12155933" y="3480657"/>
                </a:lnTo>
                <a:lnTo>
                  <a:pt x="12147075" y="3482681"/>
                </a:lnTo>
                <a:lnTo>
                  <a:pt x="12141907" y="3476206"/>
                </a:lnTo>
                <a:lnTo>
                  <a:pt x="12140430" y="3488752"/>
                </a:lnTo>
                <a:lnTo>
                  <a:pt x="12132310" y="3483490"/>
                </a:lnTo>
                <a:lnTo>
                  <a:pt x="12130833" y="3470135"/>
                </a:lnTo>
                <a:lnTo>
                  <a:pt x="12126404" y="3462041"/>
                </a:lnTo>
                <a:lnTo>
                  <a:pt x="12127142" y="3449899"/>
                </a:lnTo>
                <a:lnTo>
                  <a:pt x="12121236" y="3445043"/>
                </a:lnTo>
                <a:lnTo>
                  <a:pt x="12116068" y="3449494"/>
                </a:lnTo>
                <a:lnTo>
                  <a:pt x="12110162" y="3443828"/>
                </a:lnTo>
                <a:lnTo>
                  <a:pt x="12110162" y="3434925"/>
                </a:lnTo>
                <a:lnTo>
                  <a:pt x="12106471" y="3426021"/>
                </a:lnTo>
                <a:close/>
                <a:moveTo>
                  <a:pt x="11856206" y="3424807"/>
                </a:moveTo>
                <a:lnTo>
                  <a:pt x="11857683" y="3438162"/>
                </a:lnTo>
                <a:lnTo>
                  <a:pt x="11856945" y="3446661"/>
                </a:lnTo>
                <a:lnTo>
                  <a:pt x="11863589" y="3455160"/>
                </a:lnTo>
                <a:lnTo>
                  <a:pt x="11869495" y="3466088"/>
                </a:lnTo>
                <a:lnTo>
                  <a:pt x="11865065" y="3473777"/>
                </a:lnTo>
                <a:lnTo>
                  <a:pt x="11856945" y="3474991"/>
                </a:lnTo>
                <a:lnTo>
                  <a:pt x="11850300" y="3481872"/>
                </a:lnTo>
                <a:lnTo>
                  <a:pt x="11846609" y="3491180"/>
                </a:lnTo>
                <a:lnTo>
                  <a:pt x="11831106" y="3491989"/>
                </a:lnTo>
                <a:lnTo>
                  <a:pt x="11825200" y="3498465"/>
                </a:lnTo>
                <a:lnTo>
                  <a:pt x="11825200" y="3512225"/>
                </a:lnTo>
                <a:lnTo>
                  <a:pt x="11818556" y="3519915"/>
                </a:lnTo>
                <a:lnTo>
                  <a:pt x="11817818" y="3524367"/>
                </a:lnTo>
                <a:lnTo>
                  <a:pt x="11810435" y="3530842"/>
                </a:lnTo>
                <a:lnTo>
                  <a:pt x="11798623" y="3534484"/>
                </a:lnTo>
                <a:lnTo>
                  <a:pt x="11787550" y="3549864"/>
                </a:lnTo>
                <a:lnTo>
                  <a:pt x="11777214" y="3553911"/>
                </a:lnTo>
                <a:lnTo>
                  <a:pt x="11770570" y="3559981"/>
                </a:lnTo>
                <a:lnTo>
                  <a:pt x="11763926" y="3561196"/>
                </a:lnTo>
                <a:lnTo>
                  <a:pt x="11754329" y="3568076"/>
                </a:lnTo>
                <a:lnTo>
                  <a:pt x="11752852" y="3564838"/>
                </a:lnTo>
                <a:lnTo>
                  <a:pt x="11755805" y="3560386"/>
                </a:lnTo>
                <a:lnTo>
                  <a:pt x="11769832" y="3542983"/>
                </a:lnTo>
                <a:cubicBezTo>
                  <a:pt x="11769832" y="3542983"/>
                  <a:pt x="11775738" y="3541365"/>
                  <a:pt x="11775738" y="3541365"/>
                </a:cubicBezTo>
                <a:lnTo>
                  <a:pt x="11783120" y="3528818"/>
                </a:lnTo>
                <a:lnTo>
                  <a:pt x="11790503" y="3528009"/>
                </a:lnTo>
                <a:lnTo>
                  <a:pt x="11805268" y="3515058"/>
                </a:lnTo>
                <a:lnTo>
                  <a:pt x="11814865" y="3495227"/>
                </a:lnTo>
                <a:lnTo>
                  <a:pt x="11825200" y="3489966"/>
                </a:lnTo>
                <a:lnTo>
                  <a:pt x="11825938" y="3483086"/>
                </a:lnTo>
                <a:lnTo>
                  <a:pt x="11834797" y="3473373"/>
                </a:lnTo>
                <a:lnTo>
                  <a:pt x="11841442" y="3474182"/>
                </a:lnTo>
                <a:lnTo>
                  <a:pt x="11849562" y="3465278"/>
                </a:lnTo>
                <a:lnTo>
                  <a:pt x="11850300" y="3458398"/>
                </a:lnTo>
                <a:lnTo>
                  <a:pt x="11843656" y="3449494"/>
                </a:lnTo>
                <a:lnTo>
                  <a:pt x="11851039" y="3453946"/>
                </a:lnTo>
                <a:lnTo>
                  <a:pt x="11850300" y="3440591"/>
                </a:lnTo>
                <a:lnTo>
                  <a:pt x="11851777" y="3426426"/>
                </a:lnTo>
                <a:close/>
                <a:moveTo>
                  <a:pt x="10498576" y="3421974"/>
                </a:moveTo>
                <a:lnTo>
                  <a:pt x="10502267" y="3428449"/>
                </a:lnTo>
                <a:lnTo>
                  <a:pt x="10491194" y="3425616"/>
                </a:lnTo>
                <a:cubicBezTo>
                  <a:pt x="10491194" y="3425616"/>
                  <a:pt x="10498576" y="3421974"/>
                  <a:pt x="10498576" y="3421974"/>
                </a:cubicBezTo>
                <a:close/>
                <a:moveTo>
                  <a:pt x="12119759" y="3411856"/>
                </a:moveTo>
                <a:lnTo>
                  <a:pt x="12117545" y="3420760"/>
                </a:lnTo>
                <a:lnTo>
                  <a:pt x="12110162" y="3421569"/>
                </a:lnTo>
                <a:lnTo>
                  <a:pt x="12102780" y="3417117"/>
                </a:lnTo>
                <a:cubicBezTo>
                  <a:pt x="12102780" y="3417117"/>
                  <a:pt x="12107948" y="3413475"/>
                  <a:pt x="12107948" y="3413475"/>
                </a:cubicBezTo>
                <a:close/>
                <a:moveTo>
                  <a:pt x="11869495" y="3396477"/>
                </a:moveTo>
                <a:lnTo>
                  <a:pt x="11879830" y="3398905"/>
                </a:lnTo>
                <a:lnTo>
                  <a:pt x="11882783" y="3405785"/>
                </a:lnTo>
                <a:lnTo>
                  <a:pt x="11879092" y="3408214"/>
                </a:lnTo>
                <a:lnTo>
                  <a:pt x="11875401" y="3412261"/>
                </a:lnTo>
                <a:cubicBezTo>
                  <a:pt x="11875401" y="3412261"/>
                  <a:pt x="11870971" y="3412261"/>
                  <a:pt x="11870971" y="3412261"/>
                </a:cubicBezTo>
                <a:lnTo>
                  <a:pt x="11868018" y="3401738"/>
                </a:lnTo>
                <a:close/>
                <a:moveTo>
                  <a:pt x="11989829" y="3396072"/>
                </a:moveTo>
                <a:lnTo>
                  <a:pt x="11998687" y="3404976"/>
                </a:lnTo>
                <a:cubicBezTo>
                  <a:pt x="11998687" y="3404976"/>
                  <a:pt x="12006070" y="3407809"/>
                  <a:pt x="12006070" y="3407809"/>
                </a:cubicBezTo>
                <a:lnTo>
                  <a:pt x="12004593" y="3411451"/>
                </a:lnTo>
                <a:lnTo>
                  <a:pt x="12009761" y="3411856"/>
                </a:lnTo>
                <a:lnTo>
                  <a:pt x="12020097" y="3411047"/>
                </a:lnTo>
                <a:lnTo>
                  <a:pt x="12027479" y="3413070"/>
                </a:lnTo>
                <a:lnTo>
                  <a:pt x="12033385" y="3421569"/>
                </a:lnTo>
                <a:lnTo>
                  <a:pt x="12040029" y="3413880"/>
                </a:lnTo>
                <a:lnTo>
                  <a:pt x="12045935" y="3410642"/>
                </a:lnTo>
                <a:lnTo>
                  <a:pt x="12050365" y="3417117"/>
                </a:lnTo>
                <a:lnTo>
                  <a:pt x="12048150" y="3424807"/>
                </a:lnTo>
                <a:lnTo>
                  <a:pt x="12042982" y="3428854"/>
                </a:lnTo>
                <a:lnTo>
                  <a:pt x="12038553" y="3438567"/>
                </a:lnTo>
                <a:lnTo>
                  <a:pt x="12026003" y="3447876"/>
                </a:lnTo>
                <a:lnTo>
                  <a:pt x="12022311" y="3453946"/>
                </a:lnTo>
                <a:lnTo>
                  <a:pt x="12017144" y="3453946"/>
                </a:lnTo>
                <a:lnTo>
                  <a:pt x="12015667" y="3456779"/>
                </a:lnTo>
                <a:lnTo>
                  <a:pt x="12009761" y="3456375"/>
                </a:lnTo>
                <a:lnTo>
                  <a:pt x="11998687" y="3462850"/>
                </a:lnTo>
                <a:lnTo>
                  <a:pt x="11994996" y="3466897"/>
                </a:lnTo>
                <a:lnTo>
                  <a:pt x="11990567" y="3468516"/>
                </a:lnTo>
                <a:lnTo>
                  <a:pt x="11986876" y="3453137"/>
                </a:lnTo>
                <a:lnTo>
                  <a:pt x="11990567" y="3441805"/>
                </a:lnTo>
                <a:lnTo>
                  <a:pt x="11989829" y="3426426"/>
                </a:lnTo>
                <a:lnTo>
                  <a:pt x="11992043" y="3417522"/>
                </a:lnTo>
                <a:lnTo>
                  <a:pt x="11992043" y="3409023"/>
                </a:lnTo>
                <a:lnTo>
                  <a:pt x="11987614" y="3407809"/>
                </a:lnTo>
                <a:lnTo>
                  <a:pt x="11977278" y="3404166"/>
                </a:lnTo>
                <a:lnTo>
                  <a:pt x="11979493" y="3398500"/>
                </a:lnTo>
                <a:close/>
                <a:moveTo>
                  <a:pt x="10993199" y="3389192"/>
                </a:moveTo>
                <a:lnTo>
                  <a:pt x="11005750" y="3401738"/>
                </a:lnTo>
                <a:lnTo>
                  <a:pt x="11000582" y="3402548"/>
                </a:lnTo>
                <a:lnTo>
                  <a:pt x="10993199" y="3396882"/>
                </a:lnTo>
                <a:cubicBezTo>
                  <a:pt x="10993199" y="3396882"/>
                  <a:pt x="10993199" y="3389192"/>
                  <a:pt x="10993199" y="3389192"/>
                </a:cubicBezTo>
                <a:close/>
                <a:moveTo>
                  <a:pt x="10529582" y="3387168"/>
                </a:moveTo>
                <a:lnTo>
                  <a:pt x="10529582" y="3391620"/>
                </a:lnTo>
                <a:lnTo>
                  <a:pt x="10523676" y="3396072"/>
                </a:lnTo>
                <a:lnTo>
                  <a:pt x="10520723" y="3406190"/>
                </a:lnTo>
                <a:cubicBezTo>
                  <a:pt x="10520723" y="3406190"/>
                  <a:pt x="10524415" y="3412261"/>
                  <a:pt x="10524415" y="3412261"/>
                </a:cubicBezTo>
                <a:lnTo>
                  <a:pt x="10525153" y="3420760"/>
                </a:lnTo>
                <a:lnTo>
                  <a:pt x="10518509" y="3435329"/>
                </a:lnTo>
                <a:lnTo>
                  <a:pt x="10515556" y="3429259"/>
                </a:lnTo>
                <a:lnTo>
                  <a:pt x="10518509" y="3421569"/>
                </a:lnTo>
                <a:lnTo>
                  <a:pt x="10512603" y="3411047"/>
                </a:lnTo>
                <a:lnTo>
                  <a:pt x="10516294" y="3404976"/>
                </a:lnTo>
                <a:lnTo>
                  <a:pt x="10516294" y="3391620"/>
                </a:lnTo>
                <a:close/>
                <a:moveTo>
                  <a:pt x="11870971" y="3376646"/>
                </a:moveTo>
                <a:lnTo>
                  <a:pt x="11878354" y="3377860"/>
                </a:lnTo>
                <a:lnTo>
                  <a:pt x="11884998" y="3383931"/>
                </a:lnTo>
                <a:lnTo>
                  <a:pt x="11894595" y="3385954"/>
                </a:lnTo>
                <a:lnTo>
                  <a:pt x="11896810" y="3390811"/>
                </a:lnTo>
                <a:lnTo>
                  <a:pt x="11892380" y="3395667"/>
                </a:lnTo>
                <a:lnTo>
                  <a:pt x="11886474" y="3392834"/>
                </a:lnTo>
                <a:lnTo>
                  <a:pt x="11875401" y="3392430"/>
                </a:lnTo>
                <a:lnTo>
                  <a:pt x="11870971" y="3387573"/>
                </a:lnTo>
                <a:lnTo>
                  <a:pt x="11867280" y="3380693"/>
                </a:lnTo>
                <a:cubicBezTo>
                  <a:pt x="11867280" y="3380693"/>
                  <a:pt x="11870971" y="3376646"/>
                  <a:pt x="11870971" y="3376646"/>
                </a:cubicBezTo>
                <a:close/>
                <a:moveTo>
                  <a:pt x="12013452" y="3368147"/>
                </a:moveTo>
                <a:lnTo>
                  <a:pt x="12020835" y="3371385"/>
                </a:lnTo>
                <a:lnTo>
                  <a:pt x="12020097" y="3375836"/>
                </a:lnTo>
                <a:cubicBezTo>
                  <a:pt x="12020097" y="3375836"/>
                  <a:pt x="12010499" y="3376646"/>
                  <a:pt x="12010499" y="3376646"/>
                </a:cubicBezTo>
                <a:lnTo>
                  <a:pt x="12009023" y="3371385"/>
                </a:lnTo>
                <a:close/>
                <a:moveTo>
                  <a:pt x="12047412" y="3364504"/>
                </a:moveTo>
                <a:lnTo>
                  <a:pt x="12054056" y="3366528"/>
                </a:lnTo>
                <a:lnTo>
                  <a:pt x="12053318" y="3369361"/>
                </a:lnTo>
                <a:lnTo>
                  <a:pt x="12057009" y="3369361"/>
                </a:lnTo>
                <a:lnTo>
                  <a:pt x="12065129" y="3376646"/>
                </a:lnTo>
                <a:lnTo>
                  <a:pt x="12071774" y="3377860"/>
                </a:lnTo>
                <a:lnTo>
                  <a:pt x="12087277" y="3386764"/>
                </a:lnTo>
                <a:lnTo>
                  <a:pt x="12093183" y="3394049"/>
                </a:lnTo>
                <a:lnTo>
                  <a:pt x="12093183" y="3399715"/>
                </a:lnTo>
                <a:lnTo>
                  <a:pt x="12085062" y="3400524"/>
                </a:lnTo>
                <a:lnTo>
                  <a:pt x="12073250" y="3396072"/>
                </a:lnTo>
                <a:lnTo>
                  <a:pt x="12062915" y="3383121"/>
                </a:lnTo>
                <a:lnTo>
                  <a:pt x="12055532" y="3383931"/>
                </a:lnTo>
                <a:lnTo>
                  <a:pt x="12047412" y="3396072"/>
                </a:lnTo>
                <a:lnTo>
                  <a:pt x="12045197" y="3390811"/>
                </a:lnTo>
                <a:cubicBezTo>
                  <a:pt x="12045197" y="3390811"/>
                  <a:pt x="12045197" y="3385550"/>
                  <a:pt x="12045197" y="3385550"/>
                </a:cubicBezTo>
                <a:lnTo>
                  <a:pt x="12049626" y="3381907"/>
                </a:lnTo>
                <a:lnTo>
                  <a:pt x="12047412" y="3374622"/>
                </a:lnTo>
                <a:close/>
                <a:moveTo>
                  <a:pt x="12063653" y="3362886"/>
                </a:moveTo>
                <a:lnTo>
                  <a:pt x="12070297" y="3364909"/>
                </a:lnTo>
                <a:lnTo>
                  <a:pt x="12078418" y="3374622"/>
                </a:lnTo>
                <a:lnTo>
                  <a:pt x="12073988" y="3374622"/>
                </a:lnTo>
                <a:cubicBezTo>
                  <a:pt x="12073988" y="3374622"/>
                  <a:pt x="12066606" y="3367337"/>
                  <a:pt x="12066606" y="3367337"/>
                </a:cubicBezTo>
                <a:close/>
                <a:moveTo>
                  <a:pt x="12132310" y="3362076"/>
                </a:moveTo>
                <a:lnTo>
                  <a:pt x="12136739" y="3364100"/>
                </a:lnTo>
                <a:lnTo>
                  <a:pt x="12139692" y="3362886"/>
                </a:lnTo>
                <a:lnTo>
                  <a:pt x="12145598" y="3363290"/>
                </a:lnTo>
                <a:lnTo>
                  <a:pt x="12150766" y="3371789"/>
                </a:lnTo>
                <a:lnTo>
                  <a:pt x="12159625" y="3382312"/>
                </a:lnTo>
                <a:lnTo>
                  <a:pt x="12163316" y="3384740"/>
                </a:lnTo>
                <a:lnTo>
                  <a:pt x="12162578" y="3390001"/>
                </a:lnTo>
                <a:lnTo>
                  <a:pt x="12164054" y="3406190"/>
                </a:lnTo>
                <a:lnTo>
                  <a:pt x="12163316" y="3419546"/>
                </a:lnTo>
                <a:lnTo>
                  <a:pt x="12169222" y="3423997"/>
                </a:lnTo>
                <a:lnTo>
                  <a:pt x="12172175" y="3432092"/>
                </a:lnTo>
                <a:lnTo>
                  <a:pt x="12176604" y="3437758"/>
                </a:lnTo>
                <a:lnTo>
                  <a:pt x="12171437" y="3435734"/>
                </a:lnTo>
                <a:lnTo>
                  <a:pt x="12169222" y="3438162"/>
                </a:lnTo>
                <a:lnTo>
                  <a:pt x="12166269" y="3436544"/>
                </a:lnTo>
                <a:lnTo>
                  <a:pt x="12151504" y="3435734"/>
                </a:lnTo>
                <a:lnTo>
                  <a:pt x="12148551" y="3429663"/>
                </a:lnTo>
                <a:lnTo>
                  <a:pt x="12140430" y="3424807"/>
                </a:lnTo>
                <a:lnTo>
                  <a:pt x="12136739" y="3422379"/>
                </a:lnTo>
                <a:lnTo>
                  <a:pt x="12135263" y="3419950"/>
                </a:lnTo>
                <a:lnTo>
                  <a:pt x="12130095" y="3421569"/>
                </a:lnTo>
                <a:lnTo>
                  <a:pt x="12131571" y="3419546"/>
                </a:lnTo>
                <a:lnTo>
                  <a:pt x="12136739" y="3413880"/>
                </a:lnTo>
                <a:lnTo>
                  <a:pt x="12138216" y="3409832"/>
                </a:lnTo>
                <a:lnTo>
                  <a:pt x="12133048" y="3406595"/>
                </a:lnTo>
                <a:lnTo>
                  <a:pt x="12121974" y="3394453"/>
                </a:lnTo>
                <a:lnTo>
                  <a:pt x="12108686" y="3385145"/>
                </a:lnTo>
                <a:lnTo>
                  <a:pt x="12101303" y="3370575"/>
                </a:lnTo>
                <a:lnTo>
                  <a:pt x="12101303" y="3364504"/>
                </a:lnTo>
                <a:lnTo>
                  <a:pt x="12105733" y="3366123"/>
                </a:lnTo>
                <a:cubicBezTo>
                  <a:pt x="12105733" y="3366123"/>
                  <a:pt x="12113115" y="3366123"/>
                  <a:pt x="12113115" y="3366123"/>
                </a:cubicBezTo>
                <a:lnTo>
                  <a:pt x="12123451" y="3366528"/>
                </a:lnTo>
                <a:lnTo>
                  <a:pt x="12127142" y="3362886"/>
                </a:lnTo>
                <a:close/>
                <a:moveTo>
                  <a:pt x="11994258" y="3357624"/>
                </a:moveTo>
                <a:lnTo>
                  <a:pt x="11992043" y="3368147"/>
                </a:lnTo>
                <a:lnTo>
                  <a:pt x="11995735" y="3376241"/>
                </a:lnTo>
                <a:lnTo>
                  <a:pt x="11991305" y="3387573"/>
                </a:lnTo>
                <a:lnTo>
                  <a:pt x="11985399" y="3389597"/>
                </a:lnTo>
                <a:lnTo>
                  <a:pt x="11980231" y="3377455"/>
                </a:lnTo>
                <a:lnTo>
                  <a:pt x="11986137" y="3369766"/>
                </a:lnTo>
                <a:lnTo>
                  <a:pt x="11990567" y="3360862"/>
                </a:lnTo>
                <a:cubicBezTo>
                  <a:pt x="11990567" y="3360862"/>
                  <a:pt x="11994258" y="3357624"/>
                  <a:pt x="11994258" y="3357624"/>
                </a:cubicBezTo>
                <a:close/>
                <a:moveTo>
                  <a:pt x="12034861" y="3336174"/>
                </a:moveTo>
                <a:cubicBezTo>
                  <a:pt x="12034861" y="3336174"/>
                  <a:pt x="12044459" y="3345483"/>
                  <a:pt x="12044459" y="3345483"/>
                </a:cubicBezTo>
                <a:lnTo>
                  <a:pt x="12045935" y="3350744"/>
                </a:lnTo>
                <a:lnTo>
                  <a:pt x="12043720" y="3355196"/>
                </a:lnTo>
                <a:lnTo>
                  <a:pt x="12030432" y="3342245"/>
                </a:lnTo>
                <a:lnTo>
                  <a:pt x="12031170" y="3336984"/>
                </a:lnTo>
                <a:close/>
                <a:moveTo>
                  <a:pt x="10534012" y="3320795"/>
                </a:moveTo>
                <a:lnTo>
                  <a:pt x="10536226" y="3326056"/>
                </a:lnTo>
                <a:lnTo>
                  <a:pt x="10532535" y="3333746"/>
                </a:lnTo>
                <a:lnTo>
                  <a:pt x="10536226" y="3336984"/>
                </a:lnTo>
                <a:lnTo>
                  <a:pt x="10535488" y="3346697"/>
                </a:lnTo>
                <a:lnTo>
                  <a:pt x="10528106" y="3356815"/>
                </a:lnTo>
                <a:lnTo>
                  <a:pt x="10534750" y="3360862"/>
                </a:lnTo>
                <a:lnTo>
                  <a:pt x="10534750" y="3373813"/>
                </a:lnTo>
                <a:lnTo>
                  <a:pt x="10523676" y="3381502"/>
                </a:lnTo>
                <a:cubicBezTo>
                  <a:pt x="10523676" y="3381502"/>
                  <a:pt x="10519247" y="3377860"/>
                  <a:pt x="10519247" y="3377860"/>
                </a:cubicBezTo>
                <a:lnTo>
                  <a:pt x="10524415" y="3358029"/>
                </a:lnTo>
                <a:lnTo>
                  <a:pt x="10522938" y="3351554"/>
                </a:lnTo>
                <a:lnTo>
                  <a:pt x="10525891" y="3346292"/>
                </a:lnTo>
                <a:lnTo>
                  <a:pt x="10523676" y="3330913"/>
                </a:lnTo>
                <a:close/>
                <a:moveTo>
                  <a:pt x="11902716" y="3316343"/>
                </a:moveTo>
                <a:lnTo>
                  <a:pt x="11914528" y="3319986"/>
                </a:lnTo>
                <a:lnTo>
                  <a:pt x="11926340" y="3317557"/>
                </a:lnTo>
                <a:lnTo>
                  <a:pt x="11947010" y="3334555"/>
                </a:lnTo>
                <a:lnTo>
                  <a:pt x="11957346" y="3338198"/>
                </a:lnTo>
                <a:cubicBezTo>
                  <a:pt x="11957346" y="3338198"/>
                  <a:pt x="11957346" y="3346292"/>
                  <a:pt x="11957346" y="3346292"/>
                </a:cubicBezTo>
                <a:lnTo>
                  <a:pt x="11953655" y="3352768"/>
                </a:lnTo>
                <a:lnTo>
                  <a:pt x="11958822" y="3359648"/>
                </a:lnTo>
                <a:lnTo>
                  <a:pt x="11958822" y="3367337"/>
                </a:lnTo>
                <a:lnTo>
                  <a:pt x="11953655" y="3370575"/>
                </a:lnTo>
                <a:lnTo>
                  <a:pt x="11953655" y="3377860"/>
                </a:lnTo>
                <a:lnTo>
                  <a:pt x="11944796" y="3384740"/>
                </a:lnTo>
                <a:lnTo>
                  <a:pt x="11936675" y="3383526"/>
                </a:lnTo>
                <a:lnTo>
                  <a:pt x="11927078" y="3372599"/>
                </a:lnTo>
                <a:lnTo>
                  <a:pt x="11927078" y="3364100"/>
                </a:lnTo>
                <a:lnTo>
                  <a:pt x="11918957" y="3360053"/>
                </a:lnTo>
                <a:lnTo>
                  <a:pt x="11918957" y="3345887"/>
                </a:lnTo>
                <a:lnTo>
                  <a:pt x="11912313" y="3337793"/>
                </a:lnTo>
                <a:lnTo>
                  <a:pt x="11905669" y="3335365"/>
                </a:lnTo>
                <a:lnTo>
                  <a:pt x="11902716" y="3324438"/>
                </a:lnTo>
                <a:lnTo>
                  <a:pt x="11896072" y="3324842"/>
                </a:lnTo>
                <a:lnTo>
                  <a:pt x="11893857" y="3320390"/>
                </a:lnTo>
                <a:close/>
                <a:moveTo>
                  <a:pt x="11974325" y="3312701"/>
                </a:moveTo>
                <a:cubicBezTo>
                  <a:pt x="11974325" y="3312701"/>
                  <a:pt x="11983923" y="3315939"/>
                  <a:pt x="11983923" y="3315939"/>
                </a:cubicBezTo>
                <a:lnTo>
                  <a:pt x="11989090" y="3323628"/>
                </a:lnTo>
                <a:lnTo>
                  <a:pt x="11984661" y="3328080"/>
                </a:lnTo>
                <a:lnTo>
                  <a:pt x="11982446" y="3333341"/>
                </a:lnTo>
                <a:lnTo>
                  <a:pt x="11970634" y="3326056"/>
                </a:lnTo>
                <a:lnTo>
                  <a:pt x="11969158" y="3319176"/>
                </a:lnTo>
                <a:close/>
                <a:moveTo>
                  <a:pt x="11876877" y="3300559"/>
                </a:moveTo>
                <a:lnTo>
                  <a:pt x="11883521" y="3300559"/>
                </a:lnTo>
                <a:lnTo>
                  <a:pt x="11893119" y="3309463"/>
                </a:lnTo>
                <a:cubicBezTo>
                  <a:pt x="11893119" y="3309463"/>
                  <a:pt x="11890166" y="3311891"/>
                  <a:pt x="11890166" y="3311891"/>
                </a:cubicBezTo>
                <a:lnTo>
                  <a:pt x="11878354" y="3307035"/>
                </a:lnTo>
                <a:close/>
                <a:moveTo>
                  <a:pt x="12091706" y="3288418"/>
                </a:moveTo>
                <a:lnTo>
                  <a:pt x="12099089" y="3295298"/>
                </a:lnTo>
                <a:lnTo>
                  <a:pt x="12103518" y="3304607"/>
                </a:lnTo>
                <a:lnTo>
                  <a:pt x="12099827" y="3314320"/>
                </a:lnTo>
                <a:lnTo>
                  <a:pt x="12086539" y="3316748"/>
                </a:lnTo>
                <a:cubicBezTo>
                  <a:pt x="12086539" y="3316748"/>
                  <a:pt x="12082109" y="3311891"/>
                  <a:pt x="12082109" y="3311891"/>
                </a:cubicBezTo>
                <a:lnTo>
                  <a:pt x="12085800" y="3309463"/>
                </a:lnTo>
                <a:lnTo>
                  <a:pt x="12088753" y="3302178"/>
                </a:lnTo>
                <a:lnTo>
                  <a:pt x="12086539" y="3292060"/>
                </a:lnTo>
                <a:close/>
                <a:moveTo>
                  <a:pt x="11973587" y="3277086"/>
                </a:moveTo>
                <a:lnTo>
                  <a:pt x="11980970" y="3281538"/>
                </a:lnTo>
                <a:lnTo>
                  <a:pt x="11982446" y="3288418"/>
                </a:lnTo>
                <a:lnTo>
                  <a:pt x="11975064" y="3284776"/>
                </a:lnTo>
                <a:cubicBezTo>
                  <a:pt x="11975064" y="3284776"/>
                  <a:pt x="11973587" y="3277086"/>
                  <a:pt x="11973587" y="3277086"/>
                </a:cubicBezTo>
                <a:close/>
                <a:moveTo>
                  <a:pt x="11977278" y="3236210"/>
                </a:moveTo>
                <a:cubicBezTo>
                  <a:pt x="11977278" y="3236210"/>
                  <a:pt x="11983184" y="3240257"/>
                  <a:pt x="11983184" y="3240257"/>
                </a:cubicBezTo>
                <a:lnTo>
                  <a:pt x="11978755" y="3245114"/>
                </a:lnTo>
                <a:lnTo>
                  <a:pt x="11977278" y="3258874"/>
                </a:lnTo>
                <a:lnTo>
                  <a:pt x="11970634" y="3264945"/>
                </a:lnTo>
                <a:lnTo>
                  <a:pt x="11968419" y="3258469"/>
                </a:lnTo>
                <a:lnTo>
                  <a:pt x="11969896" y="3254422"/>
                </a:lnTo>
                <a:lnTo>
                  <a:pt x="11965467" y="3242281"/>
                </a:lnTo>
                <a:close/>
                <a:moveTo>
                  <a:pt x="2537355" y="3103463"/>
                </a:moveTo>
                <a:cubicBezTo>
                  <a:pt x="2537355" y="3103463"/>
                  <a:pt x="2542522" y="3108725"/>
                  <a:pt x="2542522" y="3108725"/>
                </a:cubicBezTo>
                <a:lnTo>
                  <a:pt x="2550643" y="3109939"/>
                </a:lnTo>
                <a:lnTo>
                  <a:pt x="2544737" y="3113986"/>
                </a:lnTo>
                <a:lnTo>
                  <a:pt x="2538093" y="3111558"/>
                </a:lnTo>
                <a:lnTo>
                  <a:pt x="2533664" y="3105082"/>
                </a:lnTo>
                <a:close/>
                <a:moveTo>
                  <a:pt x="2614870" y="3090917"/>
                </a:moveTo>
                <a:lnTo>
                  <a:pt x="2651044" y="3093750"/>
                </a:lnTo>
                <a:lnTo>
                  <a:pt x="2671715" y="3091322"/>
                </a:lnTo>
                <a:lnTo>
                  <a:pt x="2677621" y="3093750"/>
                </a:lnTo>
                <a:lnTo>
                  <a:pt x="2680574" y="3099821"/>
                </a:lnTo>
                <a:lnTo>
                  <a:pt x="2689433" y="3102249"/>
                </a:lnTo>
                <a:lnTo>
                  <a:pt x="2676883" y="3115200"/>
                </a:lnTo>
                <a:lnTo>
                  <a:pt x="2659903" y="3122080"/>
                </a:lnTo>
                <a:lnTo>
                  <a:pt x="2653997" y="3119247"/>
                </a:lnTo>
                <a:lnTo>
                  <a:pt x="2636279" y="3123295"/>
                </a:lnTo>
                <a:lnTo>
                  <a:pt x="2630374" y="3121271"/>
                </a:lnTo>
                <a:lnTo>
                  <a:pt x="2606011" y="3120057"/>
                </a:lnTo>
                <a:cubicBezTo>
                  <a:pt x="2606011" y="3120057"/>
                  <a:pt x="2602320" y="3112367"/>
                  <a:pt x="2602320" y="3112367"/>
                </a:cubicBezTo>
                <a:lnTo>
                  <a:pt x="2603797" y="3107915"/>
                </a:lnTo>
                <a:lnTo>
                  <a:pt x="2602320" y="3101440"/>
                </a:lnTo>
                <a:lnTo>
                  <a:pt x="2611179" y="3097797"/>
                </a:lnTo>
                <a:close/>
                <a:moveTo>
                  <a:pt x="2095147" y="3090108"/>
                </a:moveTo>
                <a:lnTo>
                  <a:pt x="2132797" y="3092131"/>
                </a:lnTo>
                <a:lnTo>
                  <a:pt x="2142394" y="3106296"/>
                </a:lnTo>
                <a:cubicBezTo>
                  <a:pt x="2142394" y="3106296"/>
                  <a:pt x="2154944" y="3108725"/>
                  <a:pt x="2154944" y="3108725"/>
                </a:cubicBezTo>
                <a:lnTo>
                  <a:pt x="2163065" y="3116414"/>
                </a:lnTo>
                <a:lnTo>
                  <a:pt x="2162327" y="3120866"/>
                </a:lnTo>
                <a:lnTo>
                  <a:pt x="2145347" y="3120866"/>
                </a:lnTo>
                <a:lnTo>
                  <a:pt x="2138703" y="3117628"/>
                </a:lnTo>
                <a:lnTo>
                  <a:pt x="2135012" y="3124913"/>
                </a:lnTo>
                <a:lnTo>
                  <a:pt x="2129844" y="3126532"/>
                </a:lnTo>
                <a:lnTo>
                  <a:pt x="2126153" y="3122080"/>
                </a:lnTo>
                <a:lnTo>
                  <a:pt x="2117294" y="3122080"/>
                </a:lnTo>
                <a:lnTo>
                  <a:pt x="2117294" y="3131794"/>
                </a:lnTo>
                <a:lnTo>
                  <a:pt x="2104744" y="3131389"/>
                </a:lnTo>
                <a:lnTo>
                  <a:pt x="2097361" y="3125723"/>
                </a:lnTo>
                <a:lnTo>
                  <a:pt x="2085549" y="3126128"/>
                </a:lnTo>
                <a:lnTo>
                  <a:pt x="2078905" y="3121271"/>
                </a:lnTo>
                <a:lnTo>
                  <a:pt x="2072999" y="3109129"/>
                </a:lnTo>
                <a:lnTo>
                  <a:pt x="2067093" y="3106701"/>
                </a:lnTo>
                <a:lnTo>
                  <a:pt x="2060449" y="3108725"/>
                </a:lnTo>
                <a:lnTo>
                  <a:pt x="2051590" y="3101845"/>
                </a:lnTo>
                <a:lnTo>
                  <a:pt x="2056758" y="3094155"/>
                </a:lnTo>
                <a:lnTo>
                  <a:pt x="2065617" y="3092536"/>
                </a:lnTo>
                <a:lnTo>
                  <a:pt x="2076690" y="3093750"/>
                </a:lnTo>
                <a:close/>
                <a:moveTo>
                  <a:pt x="2318096" y="3065016"/>
                </a:moveTo>
                <a:lnTo>
                  <a:pt x="2327694" y="3071896"/>
                </a:lnTo>
                <a:lnTo>
                  <a:pt x="2329908" y="3078776"/>
                </a:lnTo>
                <a:cubicBezTo>
                  <a:pt x="2329908" y="3078776"/>
                  <a:pt x="2315882" y="3073919"/>
                  <a:pt x="2315882" y="3073919"/>
                </a:cubicBezTo>
                <a:lnTo>
                  <a:pt x="2309237" y="3069063"/>
                </a:lnTo>
                <a:close/>
                <a:moveTo>
                  <a:pt x="11902716" y="3063397"/>
                </a:moveTo>
                <a:lnTo>
                  <a:pt x="11921910" y="3066634"/>
                </a:lnTo>
                <a:lnTo>
                  <a:pt x="11930031" y="3075133"/>
                </a:lnTo>
                <a:lnTo>
                  <a:pt x="11937413" y="3079585"/>
                </a:lnTo>
                <a:cubicBezTo>
                  <a:pt x="11937413" y="3079585"/>
                  <a:pt x="11939628" y="3074729"/>
                  <a:pt x="11939628" y="3074729"/>
                </a:cubicBezTo>
                <a:lnTo>
                  <a:pt x="11953655" y="3074729"/>
                </a:lnTo>
                <a:lnTo>
                  <a:pt x="11961037" y="3069467"/>
                </a:lnTo>
                <a:lnTo>
                  <a:pt x="11961775" y="3065016"/>
                </a:lnTo>
                <a:lnTo>
                  <a:pt x="11966205" y="3063397"/>
                </a:lnTo>
                <a:lnTo>
                  <a:pt x="11972849" y="3071491"/>
                </a:lnTo>
                <a:lnTo>
                  <a:pt x="11972111" y="3077966"/>
                </a:lnTo>
                <a:lnTo>
                  <a:pt x="11966205" y="3084442"/>
                </a:lnTo>
                <a:lnTo>
                  <a:pt x="11963990" y="3102249"/>
                </a:lnTo>
                <a:lnTo>
                  <a:pt x="11972849" y="3116414"/>
                </a:lnTo>
                <a:lnTo>
                  <a:pt x="11978755" y="3118438"/>
                </a:lnTo>
                <a:lnTo>
                  <a:pt x="11981708" y="3130175"/>
                </a:lnTo>
                <a:lnTo>
                  <a:pt x="11986876" y="3135841"/>
                </a:lnTo>
                <a:lnTo>
                  <a:pt x="11982446" y="3157291"/>
                </a:lnTo>
                <a:lnTo>
                  <a:pt x="11976540" y="3170646"/>
                </a:lnTo>
                <a:lnTo>
                  <a:pt x="11978755" y="3181573"/>
                </a:lnTo>
                <a:lnTo>
                  <a:pt x="11970634" y="3193715"/>
                </a:lnTo>
                <a:lnTo>
                  <a:pt x="11969896" y="3189263"/>
                </a:lnTo>
                <a:lnTo>
                  <a:pt x="11973587" y="3182383"/>
                </a:lnTo>
                <a:lnTo>
                  <a:pt x="11966943" y="3185621"/>
                </a:lnTo>
                <a:lnTo>
                  <a:pt x="11951440" y="3199381"/>
                </a:lnTo>
                <a:lnTo>
                  <a:pt x="11948487" y="3207475"/>
                </a:lnTo>
                <a:lnTo>
                  <a:pt x="11949225" y="3217998"/>
                </a:lnTo>
                <a:lnTo>
                  <a:pt x="11944057" y="3224878"/>
                </a:lnTo>
                <a:lnTo>
                  <a:pt x="11942581" y="3236210"/>
                </a:lnTo>
                <a:lnTo>
                  <a:pt x="11947749" y="3239852"/>
                </a:lnTo>
                <a:lnTo>
                  <a:pt x="11952916" y="3251994"/>
                </a:lnTo>
                <a:lnTo>
                  <a:pt x="11959561" y="3258469"/>
                </a:lnTo>
                <a:lnTo>
                  <a:pt x="11955131" y="3263730"/>
                </a:lnTo>
                <a:lnTo>
                  <a:pt x="11955131" y="3273848"/>
                </a:lnTo>
                <a:lnTo>
                  <a:pt x="11963252" y="3279514"/>
                </a:lnTo>
                <a:lnTo>
                  <a:pt x="11967681" y="3288418"/>
                </a:lnTo>
                <a:lnTo>
                  <a:pt x="11979493" y="3292060"/>
                </a:lnTo>
                <a:lnTo>
                  <a:pt x="11986876" y="3289632"/>
                </a:lnTo>
                <a:lnTo>
                  <a:pt x="11989090" y="3282347"/>
                </a:lnTo>
                <a:lnTo>
                  <a:pt x="12002379" y="3272634"/>
                </a:lnTo>
                <a:lnTo>
                  <a:pt x="12011976" y="3272229"/>
                </a:lnTo>
                <a:lnTo>
                  <a:pt x="12026741" y="3281133"/>
                </a:lnTo>
                <a:lnTo>
                  <a:pt x="12032647" y="3291656"/>
                </a:lnTo>
                <a:lnTo>
                  <a:pt x="12031908" y="3301369"/>
                </a:lnTo>
                <a:lnTo>
                  <a:pt x="12036338" y="3306225"/>
                </a:lnTo>
                <a:lnTo>
                  <a:pt x="12042982" y="3302178"/>
                </a:lnTo>
                <a:lnTo>
                  <a:pt x="12042244" y="3292870"/>
                </a:lnTo>
                <a:lnTo>
                  <a:pt x="12046673" y="3289632"/>
                </a:lnTo>
                <a:lnTo>
                  <a:pt x="12052579" y="3298536"/>
                </a:lnTo>
                <a:lnTo>
                  <a:pt x="12064391" y="3298941"/>
                </a:lnTo>
                <a:lnTo>
                  <a:pt x="12073988" y="3305011"/>
                </a:lnTo>
                <a:lnTo>
                  <a:pt x="12076203" y="3308249"/>
                </a:lnTo>
                <a:lnTo>
                  <a:pt x="12068821" y="3309058"/>
                </a:lnTo>
                <a:lnTo>
                  <a:pt x="12063653" y="3306630"/>
                </a:lnTo>
                <a:lnTo>
                  <a:pt x="12059223" y="3309463"/>
                </a:lnTo>
                <a:lnTo>
                  <a:pt x="12060700" y="3317557"/>
                </a:lnTo>
                <a:lnTo>
                  <a:pt x="12067344" y="3333341"/>
                </a:lnTo>
                <a:lnTo>
                  <a:pt x="12067344" y="3339817"/>
                </a:lnTo>
                <a:lnTo>
                  <a:pt x="12077680" y="3339817"/>
                </a:lnTo>
                <a:lnTo>
                  <a:pt x="12084324" y="3343054"/>
                </a:lnTo>
                <a:lnTo>
                  <a:pt x="12093183" y="3342650"/>
                </a:lnTo>
                <a:lnTo>
                  <a:pt x="12096874" y="3347506"/>
                </a:lnTo>
                <a:lnTo>
                  <a:pt x="12092444" y="3351554"/>
                </a:lnTo>
                <a:lnTo>
                  <a:pt x="12093183" y="3357220"/>
                </a:lnTo>
                <a:lnTo>
                  <a:pt x="12090230" y="3370575"/>
                </a:lnTo>
                <a:lnTo>
                  <a:pt x="12081371" y="3367742"/>
                </a:lnTo>
                <a:lnTo>
                  <a:pt x="12073250" y="3358838"/>
                </a:lnTo>
                <a:lnTo>
                  <a:pt x="12081371" y="3354387"/>
                </a:lnTo>
                <a:lnTo>
                  <a:pt x="12081371" y="3349530"/>
                </a:lnTo>
                <a:lnTo>
                  <a:pt x="12073250" y="3347911"/>
                </a:lnTo>
                <a:lnTo>
                  <a:pt x="12073988" y="3351149"/>
                </a:lnTo>
                <a:lnTo>
                  <a:pt x="12065129" y="3353577"/>
                </a:lnTo>
                <a:lnTo>
                  <a:pt x="12054056" y="3341840"/>
                </a:lnTo>
                <a:lnTo>
                  <a:pt x="12046673" y="3339412"/>
                </a:lnTo>
                <a:lnTo>
                  <a:pt x="12046673" y="3329294"/>
                </a:lnTo>
                <a:lnTo>
                  <a:pt x="12042982" y="3320795"/>
                </a:lnTo>
                <a:lnTo>
                  <a:pt x="12028217" y="3315939"/>
                </a:lnTo>
                <a:lnTo>
                  <a:pt x="12021573" y="3305416"/>
                </a:lnTo>
                <a:lnTo>
                  <a:pt x="12015667" y="3302178"/>
                </a:lnTo>
                <a:lnTo>
                  <a:pt x="12009761" y="3296917"/>
                </a:lnTo>
                <a:lnTo>
                  <a:pt x="12004593" y="3296108"/>
                </a:lnTo>
                <a:lnTo>
                  <a:pt x="12003117" y="3300559"/>
                </a:lnTo>
                <a:lnTo>
                  <a:pt x="12013452" y="3317557"/>
                </a:lnTo>
                <a:lnTo>
                  <a:pt x="12016405" y="3332937"/>
                </a:lnTo>
                <a:lnTo>
                  <a:pt x="12012714" y="3333341"/>
                </a:lnTo>
                <a:lnTo>
                  <a:pt x="12003117" y="3318367"/>
                </a:lnTo>
                <a:lnTo>
                  <a:pt x="11991305" y="3311082"/>
                </a:lnTo>
                <a:lnTo>
                  <a:pt x="11987614" y="3303797"/>
                </a:lnTo>
                <a:lnTo>
                  <a:pt x="11966943" y="3296512"/>
                </a:lnTo>
                <a:lnTo>
                  <a:pt x="11955869" y="3297322"/>
                </a:lnTo>
                <a:lnTo>
                  <a:pt x="11951440" y="3303392"/>
                </a:lnTo>
                <a:lnTo>
                  <a:pt x="11953655" y="3309463"/>
                </a:lnTo>
                <a:lnTo>
                  <a:pt x="11944057" y="3314724"/>
                </a:lnTo>
                <a:lnTo>
                  <a:pt x="11932984" y="3304202"/>
                </a:lnTo>
                <a:lnTo>
                  <a:pt x="11926340" y="3309868"/>
                </a:lnTo>
                <a:lnTo>
                  <a:pt x="11918219" y="3311487"/>
                </a:lnTo>
                <a:lnTo>
                  <a:pt x="11922648" y="3303797"/>
                </a:lnTo>
                <a:lnTo>
                  <a:pt x="11918957" y="3296108"/>
                </a:lnTo>
                <a:lnTo>
                  <a:pt x="11913051" y="3298131"/>
                </a:lnTo>
                <a:lnTo>
                  <a:pt x="11910098" y="3307440"/>
                </a:lnTo>
                <a:lnTo>
                  <a:pt x="11903454" y="3296917"/>
                </a:lnTo>
                <a:lnTo>
                  <a:pt x="11904931" y="3285990"/>
                </a:lnTo>
                <a:lnTo>
                  <a:pt x="11903454" y="3280728"/>
                </a:lnTo>
                <a:lnTo>
                  <a:pt x="11909360" y="3274658"/>
                </a:lnTo>
                <a:lnTo>
                  <a:pt x="11919695" y="3262112"/>
                </a:lnTo>
                <a:lnTo>
                  <a:pt x="11911575" y="3256041"/>
                </a:lnTo>
                <a:lnTo>
                  <a:pt x="11900501" y="3254827"/>
                </a:lnTo>
                <a:lnTo>
                  <a:pt x="11900501" y="3260493"/>
                </a:lnTo>
                <a:lnTo>
                  <a:pt x="11905669" y="3265754"/>
                </a:lnTo>
                <a:lnTo>
                  <a:pt x="11899763" y="3273039"/>
                </a:lnTo>
                <a:lnTo>
                  <a:pt x="11893119" y="3272634"/>
                </a:lnTo>
                <a:lnTo>
                  <a:pt x="11883521" y="3260897"/>
                </a:lnTo>
                <a:lnTo>
                  <a:pt x="11883521" y="3251589"/>
                </a:lnTo>
                <a:lnTo>
                  <a:pt x="11879092" y="3250375"/>
                </a:lnTo>
                <a:lnTo>
                  <a:pt x="11875401" y="3252803"/>
                </a:lnTo>
                <a:lnTo>
                  <a:pt x="11871710" y="3249970"/>
                </a:lnTo>
                <a:lnTo>
                  <a:pt x="11870971" y="3233377"/>
                </a:lnTo>
                <a:lnTo>
                  <a:pt x="11863589" y="3220831"/>
                </a:lnTo>
                <a:lnTo>
                  <a:pt x="11859898" y="3207475"/>
                </a:lnTo>
                <a:lnTo>
                  <a:pt x="11863589" y="3201404"/>
                </a:lnTo>
                <a:lnTo>
                  <a:pt x="11862112" y="3197762"/>
                </a:lnTo>
                <a:lnTo>
                  <a:pt x="11856206" y="3197762"/>
                </a:lnTo>
                <a:lnTo>
                  <a:pt x="11853253" y="3187644"/>
                </a:lnTo>
                <a:lnTo>
                  <a:pt x="11854730" y="3176312"/>
                </a:lnTo>
                <a:lnTo>
                  <a:pt x="11862112" y="3184002"/>
                </a:lnTo>
                <a:lnTo>
                  <a:pt x="11870233" y="3185621"/>
                </a:lnTo>
                <a:lnTo>
                  <a:pt x="11877616" y="3181573"/>
                </a:lnTo>
                <a:lnTo>
                  <a:pt x="11877616" y="3175907"/>
                </a:lnTo>
                <a:lnTo>
                  <a:pt x="11869495" y="3160528"/>
                </a:lnTo>
                <a:lnTo>
                  <a:pt x="11874663" y="3149601"/>
                </a:lnTo>
                <a:lnTo>
                  <a:pt x="11879830" y="3126937"/>
                </a:lnTo>
                <a:lnTo>
                  <a:pt x="11879830" y="3107915"/>
                </a:lnTo>
                <a:lnTo>
                  <a:pt x="11876877" y="3096583"/>
                </a:lnTo>
                <a:lnTo>
                  <a:pt x="11887213" y="3077966"/>
                </a:lnTo>
                <a:lnTo>
                  <a:pt x="11888689" y="3067849"/>
                </a:lnTo>
                <a:close/>
                <a:moveTo>
                  <a:pt x="11915266" y="3049636"/>
                </a:moveTo>
                <a:lnTo>
                  <a:pt x="11927078" y="3049636"/>
                </a:lnTo>
                <a:lnTo>
                  <a:pt x="11919695" y="3053684"/>
                </a:lnTo>
                <a:cubicBezTo>
                  <a:pt x="11919695" y="3053684"/>
                  <a:pt x="11915266" y="3049636"/>
                  <a:pt x="11915266" y="3049636"/>
                </a:cubicBezTo>
                <a:close/>
                <a:moveTo>
                  <a:pt x="11951440" y="3039923"/>
                </a:moveTo>
                <a:cubicBezTo>
                  <a:pt x="11950702" y="3039923"/>
                  <a:pt x="11954393" y="3044780"/>
                  <a:pt x="11954393" y="3044780"/>
                </a:cubicBezTo>
                <a:lnTo>
                  <a:pt x="11950702" y="3051255"/>
                </a:lnTo>
                <a:lnTo>
                  <a:pt x="11944796" y="3047208"/>
                </a:lnTo>
                <a:close/>
                <a:moveTo>
                  <a:pt x="11908622" y="3029805"/>
                </a:moveTo>
                <a:lnTo>
                  <a:pt x="11915266" y="3035876"/>
                </a:lnTo>
                <a:lnTo>
                  <a:pt x="11905669" y="3037495"/>
                </a:lnTo>
                <a:cubicBezTo>
                  <a:pt x="11905669" y="3037495"/>
                  <a:pt x="11908622" y="3029805"/>
                  <a:pt x="11908622" y="3029805"/>
                </a:cubicBezTo>
                <a:close/>
                <a:moveTo>
                  <a:pt x="2408162" y="3020902"/>
                </a:moveTo>
                <a:lnTo>
                  <a:pt x="2417021" y="3023330"/>
                </a:lnTo>
                <a:lnTo>
                  <a:pt x="2422189" y="3020902"/>
                </a:lnTo>
                <a:lnTo>
                  <a:pt x="2463530" y="3028996"/>
                </a:lnTo>
                <a:lnTo>
                  <a:pt x="2470175" y="3033448"/>
                </a:lnTo>
                <a:lnTo>
                  <a:pt x="2474604" y="3031829"/>
                </a:lnTo>
                <a:lnTo>
                  <a:pt x="2483463" y="3031829"/>
                </a:lnTo>
                <a:lnTo>
                  <a:pt x="2491584" y="3045994"/>
                </a:lnTo>
                <a:lnTo>
                  <a:pt x="2507087" y="3048827"/>
                </a:lnTo>
                <a:lnTo>
                  <a:pt x="2512993" y="3048018"/>
                </a:lnTo>
                <a:lnTo>
                  <a:pt x="2519637" y="3052469"/>
                </a:lnTo>
                <a:lnTo>
                  <a:pt x="2510778" y="3055707"/>
                </a:lnTo>
                <a:lnTo>
                  <a:pt x="2489369" y="3053684"/>
                </a:lnTo>
                <a:lnTo>
                  <a:pt x="2475342" y="3050041"/>
                </a:lnTo>
                <a:lnTo>
                  <a:pt x="2468698" y="3052065"/>
                </a:lnTo>
                <a:lnTo>
                  <a:pt x="2478295" y="3052065"/>
                </a:lnTo>
                <a:lnTo>
                  <a:pt x="2492322" y="3059754"/>
                </a:lnTo>
                <a:lnTo>
                  <a:pt x="2505610" y="3065825"/>
                </a:lnTo>
                <a:lnTo>
                  <a:pt x="2513731" y="3065420"/>
                </a:lnTo>
                <a:lnTo>
                  <a:pt x="2526281" y="3069063"/>
                </a:lnTo>
                <a:lnTo>
                  <a:pt x="2533664" y="3069063"/>
                </a:lnTo>
                <a:lnTo>
                  <a:pt x="2553596" y="3079585"/>
                </a:lnTo>
                <a:lnTo>
                  <a:pt x="2558026" y="3086465"/>
                </a:lnTo>
                <a:cubicBezTo>
                  <a:pt x="2558026" y="3086465"/>
                  <a:pt x="2553596" y="3093750"/>
                  <a:pt x="2553596" y="3093750"/>
                </a:cubicBezTo>
                <a:lnTo>
                  <a:pt x="2546952" y="3093750"/>
                </a:lnTo>
                <a:lnTo>
                  <a:pt x="2543999" y="3101035"/>
                </a:lnTo>
                <a:lnTo>
                  <a:pt x="2529972" y="3097797"/>
                </a:lnTo>
                <a:lnTo>
                  <a:pt x="2518899" y="3096988"/>
                </a:lnTo>
                <a:lnTo>
                  <a:pt x="2511516" y="3091727"/>
                </a:lnTo>
                <a:lnTo>
                  <a:pt x="2501919" y="3094964"/>
                </a:lnTo>
                <a:lnTo>
                  <a:pt x="2486416" y="3092941"/>
                </a:lnTo>
                <a:lnTo>
                  <a:pt x="2472389" y="3095369"/>
                </a:lnTo>
                <a:lnTo>
                  <a:pt x="2459101" y="3106701"/>
                </a:lnTo>
                <a:lnTo>
                  <a:pt x="2445813" y="3109939"/>
                </a:lnTo>
                <a:lnTo>
                  <a:pt x="2439907" y="3106701"/>
                </a:lnTo>
                <a:lnTo>
                  <a:pt x="2439168" y="3097797"/>
                </a:lnTo>
                <a:lnTo>
                  <a:pt x="2431786" y="3093750"/>
                </a:lnTo>
                <a:lnTo>
                  <a:pt x="2425880" y="3105082"/>
                </a:lnTo>
                <a:lnTo>
                  <a:pt x="2419236" y="3104273"/>
                </a:lnTo>
                <a:lnTo>
                  <a:pt x="2413330" y="3099416"/>
                </a:lnTo>
                <a:lnTo>
                  <a:pt x="2408900" y="3105892"/>
                </a:lnTo>
                <a:lnTo>
                  <a:pt x="2410377" y="3110344"/>
                </a:lnTo>
                <a:lnTo>
                  <a:pt x="2398565" y="3125318"/>
                </a:lnTo>
                <a:lnTo>
                  <a:pt x="2391921" y="3139078"/>
                </a:lnTo>
                <a:lnTo>
                  <a:pt x="2386015" y="3136245"/>
                </a:lnTo>
                <a:lnTo>
                  <a:pt x="2383062" y="3131389"/>
                </a:lnTo>
                <a:lnTo>
                  <a:pt x="2374203" y="3128151"/>
                </a:lnTo>
                <a:lnTo>
                  <a:pt x="2377156" y="3120462"/>
                </a:lnTo>
                <a:lnTo>
                  <a:pt x="2371988" y="3110344"/>
                </a:lnTo>
                <a:lnTo>
                  <a:pt x="2366820" y="3109939"/>
                </a:lnTo>
                <a:lnTo>
                  <a:pt x="2359438" y="3109129"/>
                </a:lnTo>
                <a:lnTo>
                  <a:pt x="2350579" y="3105487"/>
                </a:lnTo>
                <a:lnTo>
                  <a:pt x="2346150" y="3108725"/>
                </a:lnTo>
                <a:lnTo>
                  <a:pt x="2318835" y="3107915"/>
                </a:lnTo>
                <a:lnTo>
                  <a:pt x="2309237" y="3103059"/>
                </a:lnTo>
                <a:lnTo>
                  <a:pt x="2287090" y="3103059"/>
                </a:lnTo>
                <a:lnTo>
                  <a:pt x="2281922" y="3107106"/>
                </a:lnTo>
                <a:lnTo>
                  <a:pt x="2281184" y="3115200"/>
                </a:lnTo>
                <a:lnTo>
                  <a:pt x="2275278" y="3113581"/>
                </a:lnTo>
                <a:lnTo>
                  <a:pt x="2263466" y="3100630"/>
                </a:lnTo>
                <a:lnTo>
                  <a:pt x="2251654" y="3099416"/>
                </a:lnTo>
                <a:lnTo>
                  <a:pt x="2247963" y="3091727"/>
                </a:lnTo>
                <a:lnTo>
                  <a:pt x="2251654" y="3086061"/>
                </a:lnTo>
                <a:lnTo>
                  <a:pt x="2261990" y="3081204"/>
                </a:lnTo>
                <a:lnTo>
                  <a:pt x="2270849" y="3088489"/>
                </a:lnTo>
                <a:lnTo>
                  <a:pt x="2285614" y="3084847"/>
                </a:lnTo>
                <a:lnTo>
                  <a:pt x="2290043" y="3086465"/>
                </a:lnTo>
                <a:lnTo>
                  <a:pt x="2290781" y="3090917"/>
                </a:lnTo>
                <a:lnTo>
                  <a:pt x="2303331" y="3086465"/>
                </a:lnTo>
                <a:lnTo>
                  <a:pt x="2313667" y="3090513"/>
                </a:lnTo>
                <a:lnTo>
                  <a:pt x="2325479" y="3089298"/>
                </a:lnTo>
                <a:lnTo>
                  <a:pt x="2334338" y="3091727"/>
                </a:lnTo>
                <a:lnTo>
                  <a:pt x="2338029" y="3088894"/>
                </a:lnTo>
                <a:lnTo>
                  <a:pt x="2358700" y="3089703"/>
                </a:lnTo>
                <a:lnTo>
                  <a:pt x="2360915" y="3084037"/>
                </a:lnTo>
                <a:lnTo>
                  <a:pt x="2349841" y="3075133"/>
                </a:lnTo>
                <a:lnTo>
                  <a:pt x="2340982" y="3072705"/>
                </a:lnTo>
                <a:lnTo>
                  <a:pt x="2336552" y="3065016"/>
                </a:lnTo>
                <a:lnTo>
                  <a:pt x="2339505" y="3053279"/>
                </a:lnTo>
                <a:lnTo>
                  <a:pt x="2336552" y="3045994"/>
                </a:lnTo>
                <a:lnTo>
                  <a:pt x="2338767" y="3041137"/>
                </a:lnTo>
                <a:lnTo>
                  <a:pt x="2312190" y="3033043"/>
                </a:lnTo>
                <a:cubicBezTo>
                  <a:pt x="2312190" y="3033043"/>
                  <a:pt x="2302593" y="3027782"/>
                  <a:pt x="2302593" y="3027782"/>
                </a:cubicBezTo>
                <a:lnTo>
                  <a:pt x="2305546" y="3022925"/>
                </a:lnTo>
                <a:lnTo>
                  <a:pt x="2324002" y="3022925"/>
                </a:lnTo>
                <a:lnTo>
                  <a:pt x="2332861" y="3025354"/>
                </a:lnTo>
                <a:lnTo>
                  <a:pt x="2338767" y="3022116"/>
                </a:lnTo>
                <a:lnTo>
                  <a:pt x="2360176" y="3024544"/>
                </a:lnTo>
                <a:lnTo>
                  <a:pt x="2368297" y="3032234"/>
                </a:lnTo>
                <a:lnTo>
                  <a:pt x="2377156" y="3030615"/>
                </a:lnTo>
                <a:lnTo>
                  <a:pt x="2386015" y="3032638"/>
                </a:lnTo>
                <a:lnTo>
                  <a:pt x="2391183" y="3023735"/>
                </a:lnTo>
                <a:close/>
                <a:moveTo>
                  <a:pt x="11929293" y="3017259"/>
                </a:moveTo>
                <a:lnTo>
                  <a:pt x="11927816" y="3026972"/>
                </a:lnTo>
                <a:cubicBezTo>
                  <a:pt x="11927816" y="3026972"/>
                  <a:pt x="11921910" y="3022116"/>
                  <a:pt x="11921910" y="3022116"/>
                </a:cubicBezTo>
                <a:close/>
                <a:moveTo>
                  <a:pt x="2337291" y="3007546"/>
                </a:moveTo>
                <a:lnTo>
                  <a:pt x="2354270" y="3016855"/>
                </a:lnTo>
                <a:cubicBezTo>
                  <a:pt x="2354270" y="3016855"/>
                  <a:pt x="2335814" y="3017259"/>
                  <a:pt x="2335814" y="3017259"/>
                </a:cubicBezTo>
                <a:lnTo>
                  <a:pt x="2327694" y="3011998"/>
                </a:lnTo>
                <a:close/>
                <a:moveTo>
                  <a:pt x="11377086" y="2989334"/>
                </a:moveTo>
                <a:lnTo>
                  <a:pt x="11387422" y="2992976"/>
                </a:lnTo>
                <a:lnTo>
                  <a:pt x="11397757" y="2999047"/>
                </a:lnTo>
                <a:lnTo>
                  <a:pt x="11402186" y="3011189"/>
                </a:lnTo>
                <a:lnTo>
                  <a:pt x="11394804" y="3022521"/>
                </a:lnTo>
                <a:lnTo>
                  <a:pt x="11392589" y="3028996"/>
                </a:lnTo>
                <a:lnTo>
                  <a:pt x="11387422" y="3032638"/>
                </a:lnTo>
                <a:lnTo>
                  <a:pt x="11382254" y="3046803"/>
                </a:lnTo>
                <a:lnTo>
                  <a:pt x="11384469" y="3054898"/>
                </a:lnTo>
                <a:lnTo>
                  <a:pt x="11377086" y="3061778"/>
                </a:lnTo>
                <a:lnTo>
                  <a:pt x="11368227" y="3063397"/>
                </a:lnTo>
                <a:lnTo>
                  <a:pt x="11367489" y="3068658"/>
                </a:lnTo>
                <a:lnTo>
                  <a:pt x="11360845" y="3075943"/>
                </a:lnTo>
                <a:lnTo>
                  <a:pt x="11352724" y="3073919"/>
                </a:lnTo>
                <a:lnTo>
                  <a:pt x="11344603" y="3075538"/>
                </a:lnTo>
                <a:lnTo>
                  <a:pt x="11342389" y="3083632"/>
                </a:lnTo>
                <a:lnTo>
                  <a:pt x="11336483" y="3086465"/>
                </a:lnTo>
                <a:lnTo>
                  <a:pt x="11327624" y="3080799"/>
                </a:lnTo>
                <a:lnTo>
                  <a:pt x="11320241" y="3081204"/>
                </a:lnTo>
                <a:lnTo>
                  <a:pt x="11313597" y="3076348"/>
                </a:lnTo>
                <a:lnTo>
                  <a:pt x="11303262" y="3076348"/>
                </a:lnTo>
                <a:cubicBezTo>
                  <a:pt x="11303262" y="3076348"/>
                  <a:pt x="11293665" y="3069063"/>
                  <a:pt x="11293665" y="3069063"/>
                </a:cubicBezTo>
                <a:lnTo>
                  <a:pt x="11294403" y="3063801"/>
                </a:lnTo>
                <a:lnTo>
                  <a:pt x="11289235" y="3054898"/>
                </a:lnTo>
                <a:lnTo>
                  <a:pt x="11288497" y="3037495"/>
                </a:lnTo>
                <a:lnTo>
                  <a:pt x="11284067" y="3030210"/>
                </a:lnTo>
                <a:lnTo>
                  <a:pt x="11296618" y="3017664"/>
                </a:lnTo>
                <a:lnTo>
                  <a:pt x="11312121" y="3009570"/>
                </a:lnTo>
                <a:lnTo>
                  <a:pt x="11314335" y="3000666"/>
                </a:lnTo>
                <a:lnTo>
                  <a:pt x="11323194" y="2999452"/>
                </a:lnTo>
                <a:lnTo>
                  <a:pt x="11332792" y="2995000"/>
                </a:lnTo>
                <a:lnTo>
                  <a:pt x="11342389" y="2995000"/>
                </a:lnTo>
                <a:lnTo>
                  <a:pt x="11349033" y="2990548"/>
                </a:lnTo>
                <a:lnTo>
                  <a:pt x="11354201" y="2992167"/>
                </a:lnTo>
                <a:lnTo>
                  <a:pt x="11364536" y="2990143"/>
                </a:lnTo>
                <a:cubicBezTo>
                  <a:pt x="11363798" y="2990143"/>
                  <a:pt x="11369704" y="2993786"/>
                  <a:pt x="11369704" y="2993786"/>
                </a:cubicBezTo>
                <a:close/>
                <a:moveTo>
                  <a:pt x="11374871" y="2941982"/>
                </a:moveTo>
                <a:lnTo>
                  <a:pt x="11383730" y="2945220"/>
                </a:lnTo>
                <a:cubicBezTo>
                  <a:pt x="11383730" y="2945220"/>
                  <a:pt x="11383730" y="2949267"/>
                  <a:pt x="11383730" y="2949267"/>
                </a:cubicBezTo>
                <a:lnTo>
                  <a:pt x="11374133" y="2947648"/>
                </a:lnTo>
                <a:lnTo>
                  <a:pt x="11366751" y="2948053"/>
                </a:lnTo>
                <a:lnTo>
                  <a:pt x="11363060" y="2943601"/>
                </a:lnTo>
                <a:close/>
                <a:moveTo>
                  <a:pt x="1890653" y="2853755"/>
                </a:moveTo>
                <a:lnTo>
                  <a:pt x="1914277" y="2857397"/>
                </a:lnTo>
                <a:lnTo>
                  <a:pt x="1923136" y="2867110"/>
                </a:lnTo>
                <a:lnTo>
                  <a:pt x="1938639" y="2869943"/>
                </a:lnTo>
                <a:lnTo>
                  <a:pt x="1950451" y="2865896"/>
                </a:lnTo>
                <a:lnTo>
                  <a:pt x="1987363" y="2870753"/>
                </a:lnTo>
                <a:lnTo>
                  <a:pt x="1991793" y="2876014"/>
                </a:lnTo>
                <a:lnTo>
                  <a:pt x="2001390" y="2873990"/>
                </a:lnTo>
                <a:lnTo>
                  <a:pt x="2012463" y="2885727"/>
                </a:lnTo>
                <a:lnTo>
                  <a:pt x="2016155" y="2895440"/>
                </a:lnTo>
                <a:lnTo>
                  <a:pt x="2026490" y="2899892"/>
                </a:lnTo>
                <a:lnTo>
                  <a:pt x="2053805" y="2901106"/>
                </a:lnTo>
                <a:lnTo>
                  <a:pt x="2066355" y="2910415"/>
                </a:lnTo>
                <a:lnTo>
                  <a:pt x="2078167" y="2916081"/>
                </a:lnTo>
                <a:lnTo>
                  <a:pt x="2090717" y="2927008"/>
                </a:lnTo>
                <a:lnTo>
                  <a:pt x="2109173" y="2931055"/>
                </a:lnTo>
                <a:lnTo>
                  <a:pt x="2115818" y="2937126"/>
                </a:lnTo>
                <a:lnTo>
                  <a:pt x="2118770" y="2931460"/>
                </a:lnTo>
                <a:lnTo>
                  <a:pt x="2123938" y="2933888"/>
                </a:lnTo>
                <a:lnTo>
                  <a:pt x="2121724" y="2939149"/>
                </a:lnTo>
                <a:lnTo>
                  <a:pt x="2126153" y="2943601"/>
                </a:lnTo>
                <a:lnTo>
                  <a:pt x="2133535" y="2935912"/>
                </a:lnTo>
                <a:lnTo>
                  <a:pt x="2146824" y="2945220"/>
                </a:lnTo>
                <a:lnTo>
                  <a:pt x="2154944" y="2951696"/>
                </a:lnTo>
                <a:lnTo>
                  <a:pt x="2160112" y="2947648"/>
                </a:lnTo>
                <a:lnTo>
                  <a:pt x="2177830" y="2959790"/>
                </a:lnTo>
                <a:lnTo>
                  <a:pt x="2187427" y="2960599"/>
                </a:lnTo>
                <a:lnTo>
                  <a:pt x="2195548" y="2957766"/>
                </a:lnTo>
                <a:lnTo>
                  <a:pt x="2201454" y="2959385"/>
                </a:lnTo>
                <a:lnTo>
                  <a:pt x="2197763" y="2970717"/>
                </a:lnTo>
                <a:lnTo>
                  <a:pt x="2192595" y="2975574"/>
                </a:lnTo>
                <a:lnTo>
                  <a:pt x="2199239" y="2977597"/>
                </a:lnTo>
                <a:lnTo>
                  <a:pt x="2225078" y="2977597"/>
                </a:lnTo>
                <a:lnTo>
                  <a:pt x="2247225" y="2986096"/>
                </a:lnTo>
                <a:lnTo>
                  <a:pt x="2253131" y="2998642"/>
                </a:lnTo>
                <a:lnTo>
                  <a:pt x="2261990" y="2999452"/>
                </a:lnTo>
                <a:lnTo>
                  <a:pt x="2266419" y="3003904"/>
                </a:lnTo>
                <a:lnTo>
                  <a:pt x="2261252" y="3013212"/>
                </a:lnTo>
                <a:lnTo>
                  <a:pt x="2248701" y="3016045"/>
                </a:lnTo>
                <a:lnTo>
                  <a:pt x="2231722" y="3014022"/>
                </a:lnTo>
                <a:lnTo>
                  <a:pt x="2224339" y="3019688"/>
                </a:lnTo>
                <a:lnTo>
                  <a:pt x="2218433" y="3018473"/>
                </a:lnTo>
                <a:lnTo>
                  <a:pt x="2214742" y="3023735"/>
                </a:lnTo>
                <a:lnTo>
                  <a:pt x="2189642" y="3028996"/>
                </a:lnTo>
                <a:cubicBezTo>
                  <a:pt x="2189642" y="3028996"/>
                  <a:pt x="2172662" y="3022116"/>
                  <a:pt x="2172662" y="3022116"/>
                </a:cubicBezTo>
                <a:lnTo>
                  <a:pt x="2158636" y="3020497"/>
                </a:lnTo>
                <a:lnTo>
                  <a:pt x="2134274" y="3025758"/>
                </a:lnTo>
                <a:lnTo>
                  <a:pt x="2126153" y="3022116"/>
                </a:lnTo>
                <a:lnTo>
                  <a:pt x="2114341" y="3028187"/>
                </a:lnTo>
                <a:lnTo>
                  <a:pt x="2096623" y="3024949"/>
                </a:lnTo>
                <a:lnTo>
                  <a:pt x="2097361" y="3016855"/>
                </a:lnTo>
                <a:lnTo>
                  <a:pt x="2113603" y="3003094"/>
                </a:lnTo>
                <a:lnTo>
                  <a:pt x="2126153" y="3000261"/>
                </a:lnTo>
                <a:lnTo>
                  <a:pt x="2127629" y="2991358"/>
                </a:lnTo>
                <a:lnTo>
                  <a:pt x="2119509" y="2988525"/>
                </a:lnTo>
                <a:lnTo>
                  <a:pt x="2117294" y="2984073"/>
                </a:lnTo>
                <a:lnTo>
                  <a:pt x="2099576" y="2983668"/>
                </a:lnTo>
                <a:lnTo>
                  <a:pt x="2088503" y="2977597"/>
                </a:lnTo>
                <a:lnTo>
                  <a:pt x="2084811" y="2980835"/>
                </a:lnTo>
                <a:lnTo>
                  <a:pt x="2076690" y="2980430"/>
                </a:lnTo>
                <a:lnTo>
                  <a:pt x="2059711" y="2962623"/>
                </a:lnTo>
                <a:lnTo>
                  <a:pt x="2051590" y="2935102"/>
                </a:lnTo>
                <a:lnTo>
                  <a:pt x="2045684" y="2933079"/>
                </a:lnTo>
                <a:lnTo>
                  <a:pt x="2032396" y="2937531"/>
                </a:lnTo>
                <a:lnTo>
                  <a:pt x="2025014" y="2934293"/>
                </a:lnTo>
                <a:lnTo>
                  <a:pt x="2015416" y="2935507"/>
                </a:lnTo>
                <a:lnTo>
                  <a:pt x="2006557" y="2929032"/>
                </a:lnTo>
                <a:lnTo>
                  <a:pt x="2001390" y="2931865"/>
                </a:lnTo>
                <a:lnTo>
                  <a:pt x="1988840" y="2929841"/>
                </a:lnTo>
                <a:lnTo>
                  <a:pt x="1972598" y="2918914"/>
                </a:lnTo>
                <a:lnTo>
                  <a:pt x="1971860" y="2914057"/>
                </a:lnTo>
                <a:lnTo>
                  <a:pt x="1965216" y="2909605"/>
                </a:lnTo>
                <a:lnTo>
                  <a:pt x="1961524" y="2914462"/>
                </a:lnTo>
                <a:lnTo>
                  <a:pt x="1954880" y="2914867"/>
                </a:lnTo>
                <a:lnTo>
                  <a:pt x="1940854" y="2913248"/>
                </a:lnTo>
                <a:lnTo>
                  <a:pt x="1932733" y="2906772"/>
                </a:lnTo>
                <a:lnTo>
                  <a:pt x="1923874" y="2906772"/>
                </a:lnTo>
                <a:lnTo>
                  <a:pt x="1917968" y="2908796"/>
                </a:lnTo>
                <a:lnTo>
                  <a:pt x="1888438" y="2904344"/>
                </a:lnTo>
                <a:lnTo>
                  <a:pt x="1881056" y="2899083"/>
                </a:lnTo>
                <a:lnTo>
                  <a:pt x="1888438" y="2893821"/>
                </a:lnTo>
                <a:lnTo>
                  <a:pt x="1899512" y="2895036"/>
                </a:lnTo>
                <a:lnTo>
                  <a:pt x="1905418" y="2890584"/>
                </a:lnTo>
                <a:lnTo>
                  <a:pt x="1899512" y="2885727"/>
                </a:lnTo>
                <a:lnTo>
                  <a:pt x="1877365" y="2883299"/>
                </a:lnTo>
                <a:lnTo>
                  <a:pt x="1867768" y="2883703"/>
                </a:lnTo>
                <a:lnTo>
                  <a:pt x="1854479" y="2881680"/>
                </a:lnTo>
                <a:lnTo>
                  <a:pt x="1848573" y="2888155"/>
                </a:lnTo>
                <a:lnTo>
                  <a:pt x="1839714" y="2889774"/>
                </a:lnTo>
                <a:lnTo>
                  <a:pt x="1824949" y="2906368"/>
                </a:lnTo>
                <a:lnTo>
                  <a:pt x="1814614" y="2907986"/>
                </a:lnTo>
                <a:lnTo>
                  <a:pt x="1808708" y="2903130"/>
                </a:lnTo>
                <a:lnTo>
                  <a:pt x="1803540" y="2907177"/>
                </a:lnTo>
                <a:lnTo>
                  <a:pt x="1790252" y="2904749"/>
                </a:lnTo>
                <a:lnTo>
                  <a:pt x="1780655" y="2918914"/>
                </a:lnTo>
                <a:lnTo>
                  <a:pt x="1771796" y="2919723"/>
                </a:lnTo>
                <a:lnTo>
                  <a:pt x="1759984" y="2926603"/>
                </a:lnTo>
                <a:lnTo>
                  <a:pt x="1759246" y="2918914"/>
                </a:lnTo>
                <a:lnTo>
                  <a:pt x="1755555" y="2917295"/>
                </a:lnTo>
                <a:lnTo>
                  <a:pt x="1745957" y="2927817"/>
                </a:lnTo>
                <a:lnTo>
                  <a:pt x="1736360" y="2923366"/>
                </a:lnTo>
                <a:lnTo>
                  <a:pt x="1736360" y="2917295"/>
                </a:lnTo>
                <a:lnTo>
                  <a:pt x="1743743" y="2919318"/>
                </a:lnTo>
                <a:lnTo>
                  <a:pt x="1761461" y="2910010"/>
                </a:lnTo>
                <a:lnTo>
                  <a:pt x="1769581" y="2914057"/>
                </a:lnTo>
                <a:lnTo>
                  <a:pt x="1772534" y="2910010"/>
                </a:lnTo>
                <a:lnTo>
                  <a:pt x="1766628" y="2902725"/>
                </a:lnTo>
                <a:lnTo>
                  <a:pt x="1768105" y="2892203"/>
                </a:lnTo>
                <a:lnTo>
                  <a:pt x="1776964" y="2887751"/>
                </a:lnTo>
                <a:lnTo>
                  <a:pt x="1784346" y="2879656"/>
                </a:lnTo>
                <a:lnTo>
                  <a:pt x="1805017" y="2873990"/>
                </a:lnTo>
                <a:lnTo>
                  <a:pt x="1812399" y="2867920"/>
                </a:lnTo>
                <a:lnTo>
                  <a:pt x="1833808" y="2863063"/>
                </a:lnTo>
                <a:lnTo>
                  <a:pt x="1861123" y="2861849"/>
                </a:lnTo>
                <a:lnTo>
                  <a:pt x="1870721" y="2854159"/>
                </a:lnTo>
                <a:close/>
                <a:moveTo>
                  <a:pt x="11682719" y="2808022"/>
                </a:moveTo>
                <a:lnTo>
                  <a:pt x="11688625" y="2813688"/>
                </a:lnTo>
                <a:lnTo>
                  <a:pt x="11684934" y="2816116"/>
                </a:lnTo>
                <a:cubicBezTo>
                  <a:pt x="11684934" y="2816116"/>
                  <a:pt x="11676075" y="2815711"/>
                  <a:pt x="11676075" y="2815711"/>
                </a:cubicBezTo>
                <a:lnTo>
                  <a:pt x="11674598" y="2811664"/>
                </a:lnTo>
                <a:close/>
                <a:moveTo>
                  <a:pt x="11881307" y="2698344"/>
                </a:moveTo>
                <a:lnTo>
                  <a:pt x="11892380" y="2701582"/>
                </a:lnTo>
                <a:lnTo>
                  <a:pt x="11897548" y="2712105"/>
                </a:lnTo>
                <a:lnTo>
                  <a:pt x="11900501" y="2712105"/>
                </a:lnTo>
                <a:lnTo>
                  <a:pt x="11909360" y="2718175"/>
                </a:lnTo>
                <a:lnTo>
                  <a:pt x="11910836" y="2725865"/>
                </a:lnTo>
                <a:lnTo>
                  <a:pt x="11907884" y="2726674"/>
                </a:lnTo>
                <a:lnTo>
                  <a:pt x="11904192" y="2738816"/>
                </a:lnTo>
                <a:lnTo>
                  <a:pt x="11901978" y="2762694"/>
                </a:lnTo>
                <a:lnTo>
                  <a:pt x="11896810" y="2772407"/>
                </a:lnTo>
                <a:lnTo>
                  <a:pt x="11898286" y="2785763"/>
                </a:lnTo>
                <a:lnTo>
                  <a:pt x="11897548" y="2797904"/>
                </a:lnTo>
                <a:lnTo>
                  <a:pt x="11894595" y="2815307"/>
                </a:lnTo>
                <a:lnTo>
                  <a:pt x="11899025" y="2816926"/>
                </a:lnTo>
                <a:lnTo>
                  <a:pt x="11895333" y="2820568"/>
                </a:lnTo>
                <a:lnTo>
                  <a:pt x="11895333" y="2831495"/>
                </a:lnTo>
                <a:lnTo>
                  <a:pt x="11882783" y="2849303"/>
                </a:lnTo>
                <a:lnTo>
                  <a:pt x="11874663" y="2859421"/>
                </a:lnTo>
                <a:lnTo>
                  <a:pt x="11879830" y="2873181"/>
                </a:lnTo>
                <a:lnTo>
                  <a:pt x="11876877" y="2884108"/>
                </a:lnTo>
                <a:lnTo>
                  <a:pt x="11879092" y="2893417"/>
                </a:lnTo>
                <a:lnTo>
                  <a:pt x="11871710" y="2890988"/>
                </a:lnTo>
                <a:lnTo>
                  <a:pt x="11865065" y="2893417"/>
                </a:lnTo>
                <a:lnTo>
                  <a:pt x="11864327" y="2885727"/>
                </a:lnTo>
                <a:lnTo>
                  <a:pt x="11865065" y="2874800"/>
                </a:lnTo>
                <a:lnTo>
                  <a:pt x="11857683" y="2865087"/>
                </a:lnTo>
                <a:lnTo>
                  <a:pt x="11843656" y="2860635"/>
                </a:lnTo>
                <a:lnTo>
                  <a:pt x="11842180" y="2854969"/>
                </a:lnTo>
                <a:lnTo>
                  <a:pt x="11837012" y="2853350"/>
                </a:lnTo>
                <a:lnTo>
                  <a:pt x="11831844" y="2846065"/>
                </a:lnTo>
                <a:lnTo>
                  <a:pt x="11831844" y="2840399"/>
                </a:lnTo>
                <a:lnTo>
                  <a:pt x="11834059" y="2839590"/>
                </a:lnTo>
                <a:lnTo>
                  <a:pt x="11832583" y="2834328"/>
                </a:lnTo>
                <a:lnTo>
                  <a:pt x="11827415" y="2831091"/>
                </a:lnTo>
                <a:lnTo>
                  <a:pt x="11825938" y="2812878"/>
                </a:lnTo>
                <a:lnTo>
                  <a:pt x="11825938" y="2794666"/>
                </a:lnTo>
                <a:lnTo>
                  <a:pt x="11822247" y="2790619"/>
                </a:lnTo>
                <a:lnTo>
                  <a:pt x="11825938" y="2787786"/>
                </a:lnTo>
                <a:lnTo>
                  <a:pt x="11831844" y="2769574"/>
                </a:lnTo>
                <a:lnTo>
                  <a:pt x="11842180" y="2752171"/>
                </a:lnTo>
                <a:cubicBezTo>
                  <a:pt x="11842180" y="2752171"/>
                  <a:pt x="11846609" y="2748529"/>
                  <a:pt x="11846609" y="2748529"/>
                </a:cubicBezTo>
                <a:lnTo>
                  <a:pt x="11848086" y="2742053"/>
                </a:lnTo>
                <a:lnTo>
                  <a:pt x="11845871" y="2738006"/>
                </a:lnTo>
                <a:lnTo>
                  <a:pt x="11856206" y="2721818"/>
                </a:lnTo>
                <a:lnTo>
                  <a:pt x="11866542" y="2710890"/>
                </a:lnTo>
                <a:lnTo>
                  <a:pt x="11875401" y="2707653"/>
                </a:lnTo>
                <a:lnTo>
                  <a:pt x="11874663" y="2701582"/>
                </a:lnTo>
                <a:close/>
                <a:moveTo>
                  <a:pt x="11785335" y="2690655"/>
                </a:moveTo>
                <a:lnTo>
                  <a:pt x="11789026" y="2694297"/>
                </a:lnTo>
                <a:lnTo>
                  <a:pt x="11788288" y="2701177"/>
                </a:lnTo>
                <a:cubicBezTo>
                  <a:pt x="11788288" y="2701177"/>
                  <a:pt x="11783120" y="2702796"/>
                  <a:pt x="11783120" y="2702796"/>
                </a:cubicBezTo>
                <a:lnTo>
                  <a:pt x="11780906" y="2692274"/>
                </a:lnTo>
                <a:close/>
                <a:moveTo>
                  <a:pt x="11858421" y="2427995"/>
                </a:moveTo>
                <a:lnTo>
                  <a:pt x="11862112" y="2429209"/>
                </a:lnTo>
                <a:lnTo>
                  <a:pt x="11868018" y="2428804"/>
                </a:lnTo>
                <a:lnTo>
                  <a:pt x="11877616" y="2434066"/>
                </a:lnTo>
                <a:cubicBezTo>
                  <a:pt x="11877616" y="2434066"/>
                  <a:pt x="11877616" y="2441351"/>
                  <a:pt x="11877616" y="2441351"/>
                </a:cubicBezTo>
                <a:lnTo>
                  <a:pt x="11870233" y="2436899"/>
                </a:lnTo>
                <a:lnTo>
                  <a:pt x="11860636" y="2434066"/>
                </a:lnTo>
                <a:close/>
                <a:moveTo>
                  <a:pt x="11803791" y="2337744"/>
                </a:moveTo>
                <a:lnTo>
                  <a:pt x="11816341" y="2339767"/>
                </a:lnTo>
                <a:cubicBezTo>
                  <a:pt x="11816341" y="2339767"/>
                  <a:pt x="11820771" y="2342195"/>
                  <a:pt x="11820771" y="2342195"/>
                </a:cubicBezTo>
                <a:lnTo>
                  <a:pt x="11828891" y="2341791"/>
                </a:lnTo>
                <a:lnTo>
                  <a:pt x="11829630" y="2351504"/>
                </a:lnTo>
                <a:lnTo>
                  <a:pt x="11819294" y="2347052"/>
                </a:lnTo>
                <a:lnTo>
                  <a:pt x="11808959" y="2347052"/>
                </a:lnTo>
                <a:lnTo>
                  <a:pt x="11803053" y="2341386"/>
                </a:lnTo>
                <a:close/>
                <a:moveTo>
                  <a:pt x="12159625" y="2254373"/>
                </a:moveTo>
                <a:lnTo>
                  <a:pt x="12160363" y="2259634"/>
                </a:lnTo>
                <a:lnTo>
                  <a:pt x="12166269" y="2262467"/>
                </a:lnTo>
                <a:lnTo>
                  <a:pt x="12169960" y="2268942"/>
                </a:lnTo>
                <a:lnTo>
                  <a:pt x="12164054" y="2273394"/>
                </a:lnTo>
                <a:lnTo>
                  <a:pt x="12157410" y="2272585"/>
                </a:lnTo>
                <a:lnTo>
                  <a:pt x="12153719" y="2262467"/>
                </a:lnTo>
                <a:cubicBezTo>
                  <a:pt x="12153719" y="2262467"/>
                  <a:pt x="12154457" y="2256801"/>
                  <a:pt x="12154457" y="2256801"/>
                </a:cubicBezTo>
                <a:close/>
                <a:moveTo>
                  <a:pt x="12164792" y="2249516"/>
                </a:moveTo>
                <a:lnTo>
                  <a:pt x="12171437" y="2250730"/>
                </a:lnTo>
                <a:lnTo>
                  <a:pt x="12165531" y="2253968"/>
                </a:lnTo>
                <a:cubicBezTo>
                  <a:pt x="12165531" y="2253968"/>
                  <a:pt x="12164792" y="2249516"/>
                  <a:pt x="12164792" y="2249516"/>
                </a:cubicBezTo>
                <a:close/>
                <a:moveTo>
                  <a:pt x="12176604" y="2243850"/>
                </a:moveTo>
                <a:cubicBezTo>
                  <a:pt x="12176604" y="2243850"/>
                  <a:pt x="12175128" y="2246683"/>
                  <a:pt x="12175128" y="2246683"/>
                </a:cubicBezTo>
                <a:lnTo>
                  <a:pt x="12170698" y="2245064"/>
                </a:lnTo>
                <a:close/>
                <a:moveTo>
                  <a:pt x="12176604" y="2239398"/>
                </a:moveTo>
                <a:lnTo>
                  <a:pt x="12180295" y="2239803"/>
                </a:lnTo>
                <a:lnTo>
                  <a:pt x="12178081" y="2241826"/>
                </a:lnTo>
                <a:cubicBezTo>
                  <a:pt x="12178081" y="2241826"/>
                  <a:pt x="12176604" y="2239398"/>
                  <a:pt x="12176604" y="2239398"/>
                </a:cubicBezTo>
                <a:close/>
                <a:moveTo>
                  <a:pt x="12178819" y="2231709"/>
                </a:moveTo>
                <a:cubicBezTo>
                  <a:pt x="12178819" y="2231709"/>
                  <a:pt x="12181772" y="2231709"/>
                  <a:pt x="12181772" y="2231709"/>
                </a:cubicBezTo>
                <a:lnTo>
                  <a:pt x="12187678" y="2235351"/>
                </a:lnTo>
                <a:lnTo>
                  <a:pt x="12184725" y="2236970"/>
                </a:lnTo>
                <a:lnTo>
                  <a:pt x="12179557" y="2233327"/>
                </a:lnTo>
                <a:close/>
                <a:moveTo>
                  <a:pt x="12048888" y="2213901"/>
                </a:moveTo>
                <a:lnTo>
                  <a:pt x="12058485" y="2215520"/>
                </a:lnTo>
                <a:lnTo>
                  <a:pt x="12059223" y="2221186"/>
                </a:lnTo>
                <a:lnTo>
                  <a:pt x="12052579" y="2232113"/>
                </a:lnTo>
                <a:cubicBezTo>
                  <a:pt x="12052579" y="2232113"/>
                  <a:pt x="12035600" y="2234946"/>
                  <a:pt x="12035600" y="2234946"/>
                </a:cubicBezTo>
                <a:lnTo>
                  <a:pt x="12026003" y="2233327"/>
                </a:lnTo>
                <a:lnTo>
                  <a:pt x="12022311" y="2226447"/>
                </a:lnTo>
                <a:lnTo>
                  <a:pt x="12027479" y="2219567"/>
                </a:lnTo>
                <a:close/>
                <a:moveTo>
                  <a:pt x="12161839" y="2173025"/>
                </a:moveTo>
                <a:lnTo>
                  <a:pt x="12169960" y="2173429"/>
                </a:lnTo>
                <a:lnTo>
                  <a:pt x="12167007" y="2179500"/>
                </a:lnTo>
                <a:lnTo>
                  <a:pt x="12163316" y="2183143"/>
                </a:lnTo>
                <a:lnTo>
                  <a:pt x="12158886" y="2183952"/>
                </a:lnTo>
                <a:cubicBezTo>
                  <a:pt x="12158886" y="2183952"/>
                  <a:pt x="12158148" y="2178691"/>
                  <a:pt x="12158148" y="2178691"/>
                </a:cubicBezTo>
                <a:close/>
                <a:moveTo>
                  <a:pt x="12016405" y="2157646"/>
                </a:moveTo>
                <a:lnTo>
                  <a:pt x="12019358" y="2162502"/>
                </a:lnTo>
                <a:lnTo>
                  <a:pt x="12020097" y="2170192"/>
                </a:lnTo>
                <a:lnTo>
                  <a:pt x="12016405" y="2170192"/>
                </a:lnTo>
                <a:cubicBezTo>
                  <a:pt x="12016405" y="2170192"/>
                  <a:pt x="12012714" y="2172620"/>
                  <a:pt x="12012714" y="2172620"/>
                </a:cubicBezTo>
                <a:lnTo>
                  <a:pt x="12008285" y="2166144"/>
                </a:lnTo>
                <a:lnTo>
                  <a:pt x="12010499" y="2162907"/>
                </a:lnTo>
                <a:lnTo>
                  <a:pt x="12013452" y="2162907"/>
                </a:lnTo>
                <a:close/>
                <a:moveTo>
                  <a:pt x="12168484" y="2145504"/>
                </a:moveTo>
                <a:cubicBezTo>
                  <a:pt x="12168484" y="2145504"/>
                  <a:pt x="12170698" y="2149551"/>
                  <a:pt x="12170698" y="2149551"/>
                </a:cubicBezTo>
                <a:lnTo>
                  <a:pt x="12172175" y="2155622"/>
                </a:lnTo>
                <a:lnTo>
                  <a:pt x="12167007" y="2165335"/>
                </a:lnTo>
                <a:lnTo>
                  <a:pt x="12163316" y="2168168"/>
                </a:lnTo>
                <a:lnTo>
                  <a:pt x="12161101" y="2162098"/>
                </a:lnTo>
                <a:lnTo>
                  <a:pt x="12161101" y="2154003"/>
                </a:lnTo>
                <a:lnTo>
                  <a:pt x="12164054" y="2148337"/>
                </a:lnTo>
                <a:close/>
                <a:moveTo>
                  <a:pt x="12088015" y="2136196"/>
                </a:moveTo>
                <a:cubicBezTo>
                  <a:pt x="12088015" y="2136196"/>
                  <a:pt x="12093183" y="2140647"/>
                  <a:pt x="12093183" y="2140647"/>
                </a:cubicBezTo>
                <a:lnTo>
                  <a:pt x="12085800" y="2143481"/>
                </a:lnTo>
                <a:lnTo>
                  <a:pt x="12083586" y="2139434"/>
                </a:lnTo>
                <a:close/>
                <a:moveTo>
                  <a:pt x="12125665" y="2124459"/>
                </a:moveTo>
                <a:lnTo>
                  <a:pt x="12129357" y="2126482"/>
                </a:lnTo>
                <a:lnTo>
                  <a:pt x="12130095" y="2134577"/>
                </a:lnTo>
                <a:lnTo>
                  <a:pt x="12127142" y="2139434"/>
                </a:lnTo>
                <a:cubicBezTo>
                  <a:pt x="12127142" y="2139434"/>
                  <a:pt x="12121974" y="2141052"/>
                  <a:pt x="12121974" y="2141052"/>
                </a:cubicBezTo>
                <a:lnTo>
                  <a:pt x="12119021" y="2134982"/>
                </a:lnTo>
                <a:lnTo>
                  <a:pt x="12119021" y="2129315"/>
                </a:lnTo>
                <a:close/>
                <a:moveTo>
                  <a:pt x="3316940" y="1580118"/>
                </a:moveTo>
                <a:lnTo>
                  <a:pt x="3316940" y="1584570"/>
                </a:lnTo>
                <a:lnTo>
                  <a:pt x="3313987" y="1589022"/>
                </a:lnTo>
                <a:lnTo>
                  <a:pt x="3311772" y="1585784"/>
                </a:lnTo>
                <a:cubicBezTo>
                  <a:pt x="3311772" y="1585784"/>
                  <a:pt x="3312511" y="1581332"/>
                  <a:pt x="3312511" y="1581332"/>
                </a:cubicBezTo>
                <a:close/>
                <a:moveTo>
                  <a:pt x="3113185" y="1556240"/>
                </a:moveTo>
                <a:lnTo>
                  <a:pt x="3113923" y="1560287"/>
                </a:lnTo>
                <a:lnTo>
                  <a:pt x="3109494" y="1566762"/>
                </a:lnTo>
                <a:lnTo>
                  <a:pt x="3118353" y="1567572"/>
                </a:lnTo>
                <a:lnTo>
                  <a:pt x="3118353" y="1573642"/>
                </a:lnTo>
                <a:lnTo>
                  <a:pt x="3108017" y="1590640"/>
                </a:lnTo>
                <a:lnTo>
                  <a:pt x="3101373" y="1596306"/>
                </a:lnTo>
                <a:lnTo>
                  <a:pt x="3111708" y="1599544"/>
                </a:lnTo>
                <a:lnTo>
                  <a:pt x="3115400" y="1606424"/>
                </a:lnTo>
                <a:lnTo>
                  <a:pt x="3110970" y="1612090"/>
                </a:lnTo>
                <a:lnTo>
                  <a:pt x="3113923" y="1616137"/>
                </a:lnTo>
                <a:lnTo>
                  <a:pt x="3119829" y="1612495"/>
                </a:lnTo>
                <a:lnTo>
                  <a:pt x="3119829" y="1605615"/>
                </a:lnTo>
                <a:lnTo>
                  <a:pt x="3125735" y="1603996"/>
                </a:lnTo>
                <a:lnTo>
                  <a:pt x="3135332" y="1607234"/>
                </a:lnTo>
                <a:lnTo>
                  <a:pt x="3137547" y="1617352"/>
                </a:lnTo>
                <a:lnTo>
                  <a:pt x="3139762" y="1621399"/>
                </a:lnTo>
                <a:lnTo>
                  <a:pt x="3130903" y="1624232"/>
                </a:lnTo>
                <a:lnTo>
                  <a:pt x="3125735" y="1627874"/>
                </a:lnTo>
                <a:lnTo>
                  <a:pt x="3111708" y="1629898"/>
                </a:lnTo>
                <a:lnTo>
                  <a:pt x="3096943" y="1640016"/>
                </a:lnTo>
                <a:lnTo>
                  <a:pt x="3088085" y="1640016"/>
                </a:lnTo>
                <a:lnTo>
                  <a:pt x="3084393" y="1635159"/>
                </a:lnTo>
                <a:lnTo>
                  <a:pt x="3080702" y="1636778"/>
                </a:lnTo>
                <a:lnTo>
                  <a:pt x="3078487" y="1645277"/>
                </a:lnTo>
                <a:lnTo>
                  <a:pt x="3075534" y="1647300"/>
                </a:lnTo>
                <a:lnTo>
                  <a:pt x="3071843" y="1640825"/>
                </a:lnTo>
                <a:lnTo>
                  <a:pt x="3057078" y="1633945"/>
                </a:lnTo>
                <a:cubicBezTo>
                  <a:pt x="3057078" y="1633945"/>
                  <a:pt x="3055602" y="1621399"/>
                  <a:pt x="3055602" y="1621399"/>
                </a:cubicBezTo>
                <a:lnTo>
                  <a:pt x="3052649" y="1615733"/>
                </a:lnTo>
                <a:lnTo>
                  <a:pt x="3056340" y="1608853"/>
                </a:lnTo>
                <a:lnTo>
                  <a:pt x="3070367" y="1601568"/>
                </a:lnTo>
                <a:lnTo>
                  <a:pt x="3080702" y="1587403"/>
                </a:lnTo>
                <a:lnTo>
                  <a:pt x="3085132" y="1582951"/>
                </a:lnTo>
                <a:lnTo>
                  <a:pt x="3089561" y="1573238"/>
                </a:lnTo>
                <a:lnTo>
                  <a:pt x="3101373" y="1564739"/>
                </a:lnTo>
                <a:lnTo>
                  <a:pt x="3105802" y="1557454"/>
                </a:lnTo>
                <a:close/>
                <a:moveTo>
                  <a:pt x="3304390" y="1550169"/>
                </a:moveTo>
                <a:lnTo>
                  <a:pt x="3304390" y="1553407"/>
                </a:lnTo>
                <a:lnTo>
                  <a:pt x="3307343" y="1557049"/>
                </a:lnTo>
                <a:lnTo>
                  <a:pt x="3306605" y="1562310"/>
                </a:lnTo>
                <a:lnTo>
                  <a:pt x="3303652" y="1565143"/>
                </a:lnTo>
                <a:lnTo>
                  <a:pt x="3303652" y="1569191"/>
                </a:lnTo>
                <a:lnTo>
                  <a:pt x="3306605" y="1572024"/>
                </a:lnTo>
                <a:lnTo>
                  <a:pt x="3308819" y="1575666"/>
                </a:lnTo>
                <a:lnTo>
                  <a:pt x="3305128" y="1581737"/>
                </a:lnTo>
                <a:lnTo>
                  <a:pt x="3302914" y="1581737"/>
                </a:lnTo>
                <a:cubicBezTo>
                  <a:pt x="3302914" y="1581737"/>
                  <a:pt x="3300699" y="1576476"/>
                  <a:pt x="3300699" y="1576476"/>
                </a:cubicBezTo>
                <a:lnTo>
                  <a:pt x="3302914" y="1570405"/>
                </a:lnTo>
                <a:lnTo>
                  <a:pt x="3300699" y="1563525"/>
                </a:lnTo>
                <a:lnTo>
                  <a:pt x="3298484" y="1557454"/>
                </a:lnTo>
                <a:lnTo>
                  <a:pt x="3301437" y="1553407"/>
                </a:lnTo>
                <a:close/>
                <a:moveTo>
                  <a:pt x="2951509" y="1546527"/>
                </a:moveTo>
                <a:lnTo>
                  <a:pt x="2952986" y="1554621"/>
                </a:lnTo>
                <a:lnTo>
                  <a:pt x="2947080" y="1560287"/>
                </a:lnTo>
                <a:lnTo>
                  <a:pt x="2947080" y="1563929"/>
                </a:lnTo>
                <a:lnTo>
                  <a:pt x="2950771" y="1568381"/>
                </a:lnTo>
                <a:lnTo>
                  <a:pt x="2950771" y="1576071"/>
                </a:lnTo>
                <a:lnTo>
                  <a:pt x="2958892" y="1580118"/>
                </a:lnTo>
                <a:lnTo>
                  <a:pt x="2959630" y="1574452"/>
                </a:lnTo>
                <a:lnTo>
                  <a:pt x="2967013" y="1574047"/>
                </a:lnTo>
                <a:lnTo>
                  <a:pt x="2979563" y="1583356"/>
                </a:lnTo>
                <a:lnTo>
                  <a:pt x="2985469" y="1583356"/>
                </a:lnTo>
                <a:lnTo>
                  <a:pt x="2989898" y="1587403"/>
                </a:lnTo>
                <a:lnTo>
                  <a:pt x="3004663" y="1586998"/>
                </a:lnTo>
                <a:lnTo>
                  <a:pt x="3008354" y="1582951"/>
                </a:lnTo>
                <a:lnTo>
                  <a:pt x="3016475" y="1585379"/>
                </a:lnTo>
                <a:lnTo>
                  <a:pt x="3031240" y="1585784"/>
                </a:lnTo>
                <a:lnTo>
                  <a:pt x="3026810" y="1589022"/>
                </a:lnTo>
                <a:cubicBezTo>
                  <a:pt x="3026810" y="1589022"/>
                  <a:pt x="3015737" y="1590640"/>
                  <a:pt x="3015737" y="1590640"/>
                </a:cubicBezTo>
                <a:lnTo>
                  <a:pt x="3012784" y="1599139"/>
                </a:lnTo>
                <a:lnTo>
                  <a:pt x="3014260" y="1604805"/>
                </a:lnTo>
                <a:lnTo>
                  <a:pt x="3010569" y="1613709"/>
                </a:lnTo>
                <a:lnTo>
                  <a:pt x="3003925" y="1616137"/>
                </a:lnTo>
                <a:lnTo>
                  <a:pt x="2992113" y="1611281"/>
                </a:lnTo>
                <a:lnTo>
                  <a:pt x="2989160" y="1601568"/>
                </a:lnTo>
                <a:lnTo>
                  <a:pt x="2967013" y="1599139"/>
                </a:lnTo>
                <a:lnTo>
                  <a:pt x="2960368" y="1596306"/>
                </a:lnTo>
                <a:lnTo>
                  <a:pt x="2959630" y="1591450"/>
                </a:lnTo>
                <a:lnTo>
                  <a:pt x="2955201" y="1586593"/>
                </a:lnTo>
                <a:lnTo>
                  <a:pt x="2951509" y="1586593"/>
                </a:lnTo>
                <a:lnTo>
                  <a:pt x="2947818" y="1580927"/>
                </a:lnTo>
                <a:lnTo>
                  <a:pt x="2941912" y="1578904"/>
                </a:lnTo>
                <a:lnTo>
                  <a:pt x="2941912" y="1572024"/>
                </a:lnTo>
                <a:lnTo>
                  <a:pt x="2937483" y="1568381"/>
                </a:lnTo>
                <a:lnTo>
                  <a:pt x="2931577" y="1569191"/>
                </a:lnTo>
                <a:lnTo>
                  <a:pt x="2929362" y="1565953"/>
                </a:lnTo>
                <a:lnTo>
                  <a:pt x="2933053" y="1558668"/>
                </a:lnTo>
                <a:close/>
                <a:moveTo>
                  <a:pt x="3063723" y="1523053"/>
                </a:moveTo>
                <a:lnTo>
                  <a:pt x="3065199" y="1523053"/>
                </a:lnTo>
                <a:lnTo>
                  <a:pt x="3064461" y="1525481"/>
                </a:lnTo>
                <a:lnTo>
                  <a:pt x="3064461" y="1524267"/>
                </a:lnTo>
                <a:lnTo>
                  <a:pt x="3057078" y="1529933"/>
                </a:lnTo>
                <a:lnTo>
                  <a:pt x="3054864" y="1535195"/>
                </a:lnTo>
                <a:lnTo>
                  <a:pt x="3051172" y="1536813"/>
                </a:lnTo>
                <a:lnTo>
                  <a:pt x="3053387" y="1540456"/>
                </a:lnTo>
                <a:lnTo>
                  <a:pt x="3057078" y="1540861"/>
                </a:lnTo>
                <a:lnTo>
                  <a:pt x="3055602" y="1542884"/>
                </a:lnTo>
                <a:cubicBezTo>
                  <a:pt x="3055602" y="1542884"/>
                  <a:pt x="3052649" y="1541670"/>
                  <a:pt x="3052649" y="1541670"/>
                </a:cubicBezTo>
                <a:lnTo>
                  <a:pt x="3049696" y="1536813"/>
                </a:lnTo>
                <a:lnTo>
                  <a:pt x="3054864" y="1529529"/>
                </a:lnTo>
                <a:close/>
                <a:moveTo>
                  <a:pt x="3328752" y="1519815"/>
                </a:moveTo>
                <a:cubicBezTo>
                  <a:pt x="3328752" y="1519815"/>
                  <a:pt x="3331705" y="1522648"/>
                  <a:pt x="3331705" y="1522648"/>
                </a:cubicBezTo>
                <a:lnTo>
                  <a:pt x="3329490" y="1525077"/>
                </a:lnTo>
                <a:lnTo>
                  <a:pt x="3326537" y="1524267"/>
                </a:lnTo>
                <a:close/>
                <a:moveTo>
                  <a:pt x="3435059" y="1496747"/>
                </a:moveTo>
                <a:lnTo>
                  <a:pt x="3444656" y="1499175"/>
                </a:lnTo>
                <a:lnTo>
                  <a:pt x="3443918" y="1502413"/>
                </a:lnTo>
                <a:lnTo>
                  <a:pt x="3435797" y="1502413"/>
                </a:lnTo>
                <a:lnTo>
                  <a:pt x="3431368" y="1500389"/>
                </a:lnTo>
                <a:lnTo>
                  <a:pt x="3431368" y="1497151"/>
                </a:lnTo>
                <a:cubicBezTo>
                  <a:pt x="3431368" y="1497151"/>
                  <a:pt x="3435059" y="1496747"/>
                  <a:pt x="3435059" y="1496747"/>
                </a:cubicBezTo>
                <a:close/>
                <a:moveTo>
                  <a:pt x="5838782" y="1400425"/>
                </a:moveTo>
                <a:cubicBezTo>
                  <a:pt x="5838782" y="1400425"/>
                  <a:pt x="5843949" y="1403663"/>
                  <a:pt x="5843949" y="1403663"/>
                </a:cubicBezTo>
                <a:lnTo>
                  <a:pt x="5848379" y="1402853"/>
                </a:lnTo>
                <a:lnTo>
                  <a:pt x="5845426" y="1408114"/>
                </a:lnTo>
                <a:lnTo>
                  <a:pt x="5845426" y="1411352"/>
                </a:lnTo>
                <a:lnTo>
                  <a:pt x="5838782" y="1412566"/>
                </a:lnTo>
                <a:lnTo>
                  <a:pt x="5832137" y="1407709"/>
                </a:lnTo>
                <a:lnTo>
                  <a:pt x="5825493" y="1406495"/>
                </a:lnTo>
                <a:close/>
                <a:moveTo>
                  <a:pt x="3416603" y="1399210"/>
                </a:moveTo>
                <a:lnTo>
                  <a:pt x="3418080" y="1399615"/>
                </a:lnTo>
                <a:lnTo>
                  <a:pt x="3419556" y="1404472"/>
                </a:lnTo>
                <a:lnTo>
                  <a:pt x="3415127" y="1410947"/>
                </a:lnTo>
                <a:lnTo>
                  <a:pt x="3407744" y="1414185"/>
                </a:lnTo>
                <a:lnTo>
                  <a:pt x="3404053" y="1411352"/>
                </a:lnTo>
                <a:cubicBezTo>
                  <a:pt x="3404053" y="1411352"/>
                  <a:pt x="3404053" y="1407709"/>
                  <a:pt x="3404053" y="1407709"/>
                </a:cubicBezTo>
                <a:lnTo>
                  <a:pt x="3406268" y="1405686"/>
                </a:lnTo>
                <a:lnTo>
                  <a:pt x="3411435" y="1407709"/>
                </a:lnTo>
                <a:lnTo>
                  <a:pt x="3414388" y="1406495"/>
                </a:lnTo>
                <a:lnTo>
                  <a:pt x="3417341" y="1401639"/>
                </a:lnTo>
                <a:close/>
                <a:moveTo>
                  <a:pt x="3427677" y="1395568"/>
                </a:moveTo>
                <a:lnTo>
                  <a:pt x="3431368" y="1396377"/>
                </a:lnTo>
                <a:lnTo>
                  <a:pt x="3433583" y="1398806"/>
                </a:lnTo>
                <a:lnTo>
                  <a:pt x="3435797" y="1397187"/>
                </a:lnTo>
                <a:lnTo>
                  <a:pt x="3440227" y="1400020"/>
                </a:lnTo>
                <a:lnTo>
                  <a:pt x="3440965" y="1404067"/>
                </a:lnTo>
                <a:lnTo>
                  <a:pt x="3435059" y="1408114"/>
                </a:lnTo>
                <a:cubicBezTo>
                  <a:pt x="3435059" y="1408114"/>
                  <a:pt x="3429891" y="1407305"/>
                  <a:pt x="3429891" y="1407709"/>
                </a:cubicBezTo>
                <a:lnTo>
                  <a:pt x="3428415" y="1397996"/>
                </a:lnTo>
                <a:close/>
                <a:moveTo>
                  <a:pt x="2974395" y="1365619"/>
                </a:moveTo>
                <a:lnTo>
                  <a:pt x="2983254" y="1368857"/>
                </a:lnTo>
                <a:lnTo>
                  <a:pt x="3006878" y="1376142"/>
                </a:lnTo>
                <a:lnTo>
                  <a:pt x="3019428" y="1377356"/>
                </a:lnTo>
                <a:lnTo>
                  <a:pt x="3031240" y="1381403"/>
                </a:lnTo>
                <a:lnTo>
                  <a:pt x="3040837" y="1391116"/>
                </a:lnTo>
                <a:lnTo>
                  <a:pt x="3045266" y="1391926"/>
                </a:lnTo>
                <a:lnTo>
                  <a:pt x="3056340" y="1399210"/>
                </a:lnTo>
                <a:lnTo>
                  <a:pt x="3064461" y="1408114"/>
                </a:lnTo>
                <a:lnTo>
                  <a:pt x="3071105" y="1410138"/>
                </a:lnTo>
                <a:lnTo>
                  <a:pt x="3076273" y="1414185"/>
                </a:lnTo>
                <a:lnTo>
                  <a:pt x="3078487" y="1418232"/>
                </a:lnTo>
                <a:lnTo>
                  <a:pt x="3084393" y="1423089"/>
                </a:lnTo>
                <a:lnTo>
                  <a:pt x="3082917" y="1428350"/>
                </a:lnTo>
                <a:lnTo>
                  <a:pt x="3071105" y="1431992"/>
                </a:lnTo>
                <a:lnTo>
                  <a:pt x="3062246" y="1428350"/>
                </a:lnTo>
                <a:lnTo>
                  <a:pt x="3055602" y="1427540"/>
                </a:lnTo>
                <a:lnTo>
                  <a:pt x="3048219" y="1422279"/>
                </a:lnTo>
                <a:cubicBezTo>
                  <a:pt x="3048219" y="1422279"/>
                  <a:pt x="3037884" y="1420256"/>
                  <a:pt x="3037884" y="1420256"/>
                </a:cubicBezTo>
                <a:lnTo>
                  <a:pt x="3023857" y="1420256"/>
                </a:lnTo>
                <a:lnTo>
                  <a:pt x="3005401" y="1407305"/>
                </a:lnTo>
                <a:lnTo>
                  <a:pt x="3000234" y="1406495"/>
                </a:lnTo>
                <a:lnTo>
                  <a:pt x="2997281" y="1402853"/>
                </a:lnTo>
                <a:lnTo>
                  <a:pt x="2995066" y="1394354"/>
                </a:lnTo>
                <a:lnTo>
                  <a:pt x="2978824" y="1382617"/>
                </a:lnTo>
                <a:lnTo>
                  <a:pt x="2969227" y="1378570"/>
                </a:lnTo>
                <a:lnTo>
                  <a:pt x="2964798" y="1370476"/>
                </a:lnTo>
                <a:close/>
                <a:moveTo>
                  <a:pt x="5931062" y="1352668"/>
                </a:moveTo>
                <a:cubicBezTo>
                  <a:pt x="5931062" y="1352668"/>
                  <a:pt x="5935492" y="1352668"/>
                  <a:pt x="5935492" y="1352668"/>
                </a:cubicBezTo>
                <a:lnTo>
                  <a:pt x="5938444" y="1355906"/>
                </a:lnTo>
                <a:lnTo>
                  <a:pt x="5933277" y="1357120"/>
                </a:lnTo>
                <a:lnTo>
                  <a:pt x="5927371" y="1354287"/>
                </a:lnTo>
                <a:close/>
                <a:moveTo>
                  <a:pt x="3383382" y="1328790"/>
                </a:moveTo>
                <a:lnTo>
                  <a:pt x="3387073" y="1329600"/>
                </a:lnTo>
                <a:lnTo>
                  <a:pt x="3387073" y="1334456"/>
                </a:lnTo>
                <a:lnTo>
                  <a:pt x="3384120" y="1334456"/>
                </a:lnTo>
                <a:lnTo>
                  <a:pt x="3381906" y="1336480"/>
                </a:lnTo>
                <a:lnTo>
                  <a:pt x="3378953" y="1335266"/>
                </a:lnTo>
                <a:lnTo>
                  <a:pt x="3378953" y="1330004"/>
                </a:lnTo>
                <a:cubicBezTo>
                  <a:pt x="3378953" y="1330004"/>
                  <a:pt x="3383382" y="1328790"/>
                  <a:pt x="3383382" y="1328790"/>
                </a:cubicBezTo>
                <a:close/>
                <a:moveTo>
                  <a:pt x="3377476" y="1279820"/>
                </a:moveTo>
                <a:lnTo>
                  <a:pt x="3378214" y="1283057"/>
                </a:lnTo>
                <a:lnTo>
                  <a:pt x="3378214" y="1287509"/>
                </a:lnTo>
                <a:lnTo>
                  <a:pt x="3381906" y="1287914"/>
                </a:lnTo>
                <a:lnTo>
                  <a:pt x="3381167" y="1284676"/>
                </a:lnTo>
                <a:lnTo>
                  <a:pt x="3387073" y="1282248"/>
                </a:lnTo>
                <a:lnTo>
                  <a:pt x="3393718" y="1282248"/>
                </a:lnTo>
                <a:lnTo>
                  <a:pt x="3393718" y="1293580"/>
                </a:lnTo>
                <a:lnTo>
                  <a:pt x="3390026" y="1298437"/>
                </a:lnTo>
                <a:lnTo>
                  <a:pt x="3386335" y="1300460"/>
                </a:lnTo>
                <a:lnTo>
                  <a:pt x="3378953" y="1296413"/>
                </a:lnTo>
                <a:lnTo>
                  <a:pt x="3371570" y="1295199"/>
                </a:lnTo>
                <a:lnTo>
                  <a:pt x="3366402" y="1296413"/>
                </a:lnTo>
                <a:lnTo>
                  <a:pt x="3364188" y="1300460"/>
                </a:lnTo>
                <a:lnTo>
                  <a:pt x="3367141" y="1302888"/>
                </a:lnTo>
                <a:lnTo>
                  <a:pt x="3368617" y="1309364"/>
                </a:lnTo>
                <a:lnTo>
                  <a:pt x="3373047" y="1306531"/>
                </a:lnTo>
                <a:lnTo>
                  <a:pt x="3376738" y="1306531"/>
                </a:lnTo>
                <a:lnTo>
                  <a:pt x="3379691" y="1310578"/>
                </a:lnTo>
                <a:lnTo>
                  <a:pt x="3377476" y="1315435"/>
                </a:lnTo>
                <a:lnTo>
                  <a:pt x="3367879" y="1323934"/>
                </a:lnTo>
                <a:lnTo>
                  <a:pt x="3361973" y="1332433"/>
                </a:lnTo>
                <a:lnTo>
                  <a:pt x="3359758" y="1328790"/>
                </a:lnTo>
                <a:lnTo>
                  <a:pt x="3360497" y="1324743"/>
                </a:lnTo>
                <a:lnTo>
                  <a:pt x="3361235" y="1319482"/>
                </a:lnTo>
                <a:lnTo>
                  <a:pt x="3359020" y="1325148"/>
                </a:lnTo>
                <a:lnTo>
                  <a:pt x="3355329" y="1330004"/>
                </a:lnTo>
                <a:lnTo>
                  <a:pt x="3356067" y="1334051"/>
                </a:lnTo>
                <a:lnTo>
                  <a:pt x="3354591" y="1337289"/>
                </a:lnTo>
                <a:lnTo>
                  <a:pt x="3349423" y="1338503"/>
                </a:lnTo>
                <a:lnTo>
                  <a:pt x="3345732" y="1343765"/>
                </a:lnTo>
                <a:lnTo>
                  <a:pt x="3339826" y="1347407"/>
                </a:lnTo>
                <a:lnTo>
                  <a:pt x="3336134" y="1355097"/>
                </a:lnTo>
                <a:lnTo>
                  <a:pt x="3332443" y="1357930"/>
                </a:lnTo>
                <a:lnTo>
                  <a:pt x="3328014" y="1361977"/>
                </a:lnTo>
                <a:lnTo>
                  <a:pt x="3328014" y="1365619"/>
                </a:lnTo>
                <a:lnTo>
                  <a:pt x="3321370" y="1371690"/>
                </a:lnTo>
                <a:lnTo>
                  <a:pt x="3317678" y="1379379"/>
                </a:lnTo>
                <a:lnTo>
                  <a:pt x="3316940" y="1383427"/>
                </a:lnTo>
                <a:lnTo>
                  <a:pt x="3312511" y="1389902"/>
                </a:lnTo>
                <a:lnTo>
                  <a:pt x="3311034" y="1395973"/>
                </a:lnTo>
                <a:lnTo>
                  <a:pt x="3311034" y="1403258"/>
                </a:lnTo>
                <a:lnTo>
                  <a:pt x="3316940" y="1397996"/>
                </a:lnTo>
                <a:lnTo>
                  <a:pt x="3323584" y="1393949"/>
                </a:lnTo>
                <a:lnTo>
                  <a:pt x="3325799" y="1388688"/>
                </a:lnTo>
                <a:lnTo>
                  <a:pt x="3330229" y="1385855"/>
                </a:lnTo>
                <a:lnTo>
                  <a:pt x="3336873" y="1379784"/>
                </a:lnTo>
                <a:lnTo>
                  <a:pt x="3340564" y="1374118"/>
                </a:lnTo>
                <a:lnTo>
                  <a:pt x="3346470" y="1370071"/>
                </a:lnTo>
                <a:lnTo>
                  <a:pt x="3351638" y="1368857"/>
                </a:lnTo>
                <a:lnTo>
                  <a:pt x="3352376" y="1370476"/>
                </a:lnTo>
                <a:lnTo>
                  <a:pt x="3349423" y="1372904"/>
                </a:lnTo>
                <a:lnTo>
                  <a:pt x="3345732" y="1380594"/>
                </a:lnTo>
                <a:lnTo>
                  <a:pt x="3350161" y="1378165"/>
                </a:lnTo>
                <a:lnTo>
                  <a:pt x="3353852" y="1377356"/>
                </a:lnTo>
                <a:lnTo>
                  <a:pt x="3361235" y="1382617"/>
                </a:lnTo>
                <a:lnTo>
                  <a:pt x="3366402" y="1384236"/>
                </a:lnTo>
                <a:lnTo>
                  <a:pt x="3374523" y="1381808"/>
                </a:lnTo>
                <a:lnTo>
                  <a:pt x="3377476" y="1380594"/>
                </a:lnTo>
                <a:lnTo>
                  <a:pt x="3377476" y="1384236"/>
                </a:lnTo>
                <a:lnTo>
                  <a:pt x="3373047" y="1388688"/>
                </a:lnTo>
                <a:lnTo>
                  <a:pt x="3365664" y="1389902"/>
                </a:lnTo>
                <a:lnTo>
                  <a:pt x="3361973" y="1392330"/>
                </a:lnTo>
                <a:lnTo>
                  <a:pt x="3353852" y="1392735"/>
                </a:lnTo>
                <a:lnTo>
                  <a:pt x="3345732" y="1398806"/>
                </a:lnTo>
                <a:lnTo>
                  <a:pt x="3342040" y="1404472"/>
                </a:lnTo>
                <a:lnTo>
                  <a:pt x="3349423" y="1399210"/>
                </a:lnTo>
                <a:lnTo>
                  <a:pt x="3353114" y="1399210"/>
                </a:lnTo>
                <a:lnTo>
                  <a:pt x="3356067" y="1398401"/>
                </a:lnTo>
                <a:lnTo>
                  <a:pt x="3353852" y="1404472"/>
                </a:lnTo>
                <a:lnTo>
                  <a:pt x="3348685" y="1411757"/>
                </a:lnTo>
                <a:lnTo>
                  <a:pt x="3340564" y="1416613"/>
                </a:lnTo>
                <a:lnTo>
                  <a:pt x="3341302" y="1419041"/>
                </a:lnTo>
                <a:lnTo>
                  <a:pt x="3344993" y="1419851"/>
                </a:lnTo>
                <a:lnTo>
                  <a:pt x="3352376" y="1414185"/>
                </a:lnTo>
                <a:lnTo>
                  <a:pt x="3354591" y="1414994"/>
                </a:lnTo>
                <a:lnTo>
                  <a:pt x="3357544" y="1421874"/>
                </a:lnTo>
                <a:lnTo>
                  <a:pt x="3360497" y="1422684"/>
                </a:lnTo>
                <a:lnTo>
                  <a:pt x="3368617" y="1416208"/>
                </a:lnTo>
                <a:lnTo>
                  <a:pt x="3375261" y="1414994"/>
                </a:lnTo>
                <a:lnTo>
                  <a:pt x="3376000" y="1416613"/>
                </a:lnTo>
                <a:lnTo>
                  <a:pt x="3374523" y="1421470"/>
                </a:lnTo>
                <a:lnTo>
                  <a:pt x="3371570" y="1424707"/>
                </a:lnTo>
                <a:lnTo>
                  <a:pt x="3373047" y="1427945"/>
                </a:lnTo>
                <a:lnTo>
                  <a:pt x="3378953" y="1422684"/>
                </a:lnTo>
                <a:lnTo>
                  <a:pt x="3381167" y="1418232"/>
                </a:lnTo>
                <a:lnTo>
                  <a:pt x="3386335" y="1416208"/>
                </a:lnTo>
                <a:lnTo>
                  <a:pt x="3388550" y="1417018"/>
                </a:lnTo>
                <a:lnTo>
                  <a:pt x="3383382" y="1425517"/>
                </a:lnTo>
                <a:lnTo>
                  <a:pt x="3381167" y="1436849"/>
                </a:lnTo>
                <a:lnTo>
                  <a:pt x="3376738" y="1441705"/>
                </a:lnTo>
                <a:lnTo>
                  <a:pt x="3383382" y="1437254"/>
                </a:lnTo>
                <a:lnTo>
                  <a:pt x="3384859" y="1428350"/>
                </a:lnTo>
                <a:lnTo>
                  <a:pt x="3390765" y="1424303"/>
                </a:lnTo>
                <a:lnTo>
                  <a:pt x="3393718" y="1427540"/>
                </a:lnTo>
                <a:lnTo>
                  <a:pt x="3399623" y="1425517"/>
                </a:lnTo>
                <a:lnTo>
                  <a:pt x="3401838" y="1422684"/>
                </a:lnTo>
                <a:lnTo>
                  <a:pt x="3404791" y="1425517"/>
                </a:lnTo>
                <a:lnTo>
                  <a:pt x="3409959" y="1422279"/>
                </a:lnTo>
                <a:lnTo>
                  <a:pt x="3413650" y="1417423"/>
                </a:lnTo>
                <a:lnTo>
                  <a:pt x="3420294" y="1412566"/>
                </a:lnTo>
                <a:lnTo>
                  <a:pt x="3423247" y="1413375"/>
                </a:lnTo>
                <a:lnTo>
                  <a:pt x="3420294" y="1419446"/>
                </a:lnTo>
                <a:lnTo>
                  <a:pt x="3418080" y="1423898"/>
                </a:lnTo>
                <a:lnTo>
                  <a:pt x="3420294" y="1426731"/>
                </a:lnTo>
                <a:lnTo>
                  <a:pt x="3418818" y="1434421"/>
                </a:lnTo>
                <a:lnTo>
                  <a:pt x="3415127" y="1438063"/>
                </a:lnTo>
                <a:lnTo>
                  <a:pt x="3421033" y="1434825"/>
                </a:lnTo>
                <a:lnTo>
                  <a:pt x="3422509" y="1427136"/>
                </a:lnTo>
                <a:lnTo>
                  <a:pt x="3426200" y="1420660"/>
                </a:lnTo>
                <a:lnTo>
                  <a:pt x="3426200" y="1416208"/>
                </a:lnTo>
                <a:lnTo>
                  <a:pt x="3430630" y="1416613"/>
                </a:lnTo>
                <a:lnTo>
                  <a:pt x="3438750" y="1414590"/>
                </a:lnTo>
                <a:lnTo>
                  <a:pt x="3446871" y="1415399"/>
                </a:lnTo>
                <a:lnTo>
                  <a:pt x="3454992" y="1422684"/>
                </a:lnTo>
                <a:lnTo>
                  <a:pt x="3460898" y="1425922"/>
                </a:lnTo>
                <a:lnTo>
                  <a:pt x="3460159" y="1430373"/>
                </a:lnTo>
                <a:lnTo>
                  <a:pt x="3456468" y="1433611"/>
                </a:lnTo>
                <a:lnTo>
                  <a:pt x="3455730" y="1439277"/>
                </a:lnTo>
                <a:lnTo>
                  <a:pt x="3451301" y="1442110"/>
                </a:lnTo>
                <a:lnTo>
                  <a:pt x="3446133" y="1443324"/>
                </a:lnTo>
                <a:lnTo>
                  <a:pt x="3443180" y="1446562"/>
                </a:lnTo>
                <a:lnTo>
                  <a:pt x="3436536" y="1449395"/>
                </a:lnTo>
                <a:lnTo>
                  <a:pt x="3428415" y="1451014"/>
                </a:lnTo>
                <a:cubicBezTo>
                  <a:pt x="3428415" y="1451014"/>
                  <a:pt x="3426200" y="1453037"/>
                  <a:pt x="3426200" y="1453037"/>
                </a:cubicBezTo>
                <a:lnTo>
                  <a:pt x="3416603" y="1453442"/>
                </a:lnTo>
                <a:lnTo>
                  <a:pt x="3426200" y="1454656"/>
                </a:lnTo>
                <a:lnTo>
                  <a:pt x="3432106" y="1452633"/>
                </a:lnTo>
                <a:lnTo>
                  <a:pt x="3435059" y="1453847"/>
                </a:lnTo>
                <a:lnTo>
                  <a:pt x="3434321" y="1458703"/>
                </a:lnTo>
                <a:lnTo>
                  <a:pt x="3432106" y="1463560"/>
                </a:lnTo>
                <a:lnTo>
                  <a:pt x="3435797" y="1459513"/>
                </a:lnTo>
                <a:lnTo>
                  <a:pt x="3439489" y="1461132"/>
                </a:lnTo>
                <a:lnTo>
                  <a:pt x="3436536" y="1467607"/>
                </a:lnTo>
                <a:lnTo>
                  <a:pt x="3432844" y="1470845"/>
                </a:lnTo>
                <a:lnTo>
                  <a:pt x="3435797" y="1472868"/>
                </a:lnTo>
                <a:lnTo>
                  <a:pt x="3433583" y="1475297"/>
                </a:lnTo>
                <a:lnTo>
                  <a:pt x="3429153" y="1480153"/>
                </a:lnTo>
                <a:lnTo>
                  <a:pt x="3423986" y="1482582"/>
                </a:lnTo>
                <a:lnTo>
                  <a:pt x="3429153" y="1483391"/>
                </a:lnTo>
                <a:lnTo>
                  <a:pt x="3432106" y="1480153"/>
                </a:lnTo>
                <a:lnTo>
                  <a:pt x="3431368" y="1485819"/>
                </a:lnTo>
                <a:lnTo>
                  <a:pt x="3429891" y="1489462"/>
                </a:lnTo>
                <a:lnTo>
                  <a:pt x="3433583" y="1488248"/>
                </a:lnTo>
                <a:lnTo>
                  <a:pt x="3434321" y="1483391"/>
                </a:lnTo>
                <a:lnTo>
                  <a:pt x="3438750" y="1480963"/>
                </a:lnTo>
                <a:lnTo>
                  <a:pt x="3444656" y="1476511"/>
                </a:lnTo>
                <a:lnTo>
                  <a:pt x="3449086" y="1476511"/>
                </a:lnTo>
                <a:lnTo>
                  <a:pt x="3452777" y="1474892"/>
                </a:lnTo>
                <a:lnTo>
                  <a:pt x="3453515" y="1468821"/>
                </a:lnTo>
                <a:lnTo>
                  <a:pt x="3454254" y="1465179"/>
                </a:lnTo>
                <a:lnTo>
                  <a:pt x="3459421" y="1465988"/>
                </a:lnTo>
                <a:lnTo>
                  <a:pt x="3460898" y="1468821"/>
                </a:lnTo>
                <a:lnTo>
                  <a:pt x="3466065" y="1465988"/>
                </a:lnTo>
                <a:lnTo>
                  <a:pt x="3471971" y="1459513"/>
                </a:lnTo>
                <a:lnTo>
                  <a:pt x="3474924" y="1464369"/>
                </a:lnTo>
                <a:lnTo>
                  <a:pt x="3474924" y="1470845"/>
                </a:lnTo>
                <a:lnTo>
                  <a:pt x="3471971" y="1476511"/>
                </a:lnTo>
                <a:lnTo>
                  <a:pt x="3462374" y="1481772"/>
                </a:lnTo>
                <a:lnTo>
                  <a:pt x="3460159" y="1478939"/>
                </a:lnTo>
                <a:lnTo>
                  <a:pt x="3452777" y="1478939"/>
                </a:lnTo>
                <a:lnTo>
                  <a:pt x="3449824" y="1486629"/>
                </a:lnTo>
                <a:lnTo>
                  <a:pt x="3442442" y="1492295"/>
                </a:lnTo>
                <a:lnTo>
                  <a:pt x="3439489" y="1494318"/>
                </a:lnTo>
                <a:lnTo>
                  <a:pt x="3431368" y="1493914"/>
                </a:lnTo>
                <a:lnTo>
                  <a:pt x="3428415" y="1495533"/>
                </a:lnTo>
                <a:lnTo>
                  <a:pt x="3428415" y="1500794"/>
                </a:lnTo>
                <a:lnTo>
                  <a:pt x="3432106" y="1504032"/>
                </a:lnTo>
                <a:lnTo>
                  <a:pt x="3440227" y="1505246"/>
                </a:lnTo>
                <a:lnTo>
                  <a:pt x="3432844" y="1506055"/>
                </a:lnTo>
                <a:lnTo>
                  <a:pt x="3427677" y="1505650"/>
                </a:lnTo>
                <a:lnTo>
                  <a:pt x="3435059" y="1508079"/>
                </a:lnTo>
                <a:lnTo>
                  <a:pt x="3438750" y="1507269"/>
                </a:lnTo>
                <a:lnTo>
                  <a:pt x="3432844" y="1515768"/>
                </a:lnTo>
                <a:lnTo>
                  <a:pt x="3429891" y="1516173"/>
                </a:lnTo>
                <a:lnTo>
                  <a:pt x="3426200" y="1510912"/>
                </a:lnTo>
                <a:lnTo>
                  <a:pt x="3426938" y="1516578"/>
                </a:lnTo>
                <a:lnTo>
                  <a:pt x="3429153" y="1521839"/>
                </a:lnTo>
                <a:lnTo>
                  <a:pt x="3429891" y="1526291"/>
                </a:lnTo>
                <a:lnTo>
                  <a:pt x="3436536" y="1531957"/>
                </a:lnTo>
                <a:lnTo>
                  <a:pt x="3441703" y="1528719"/>
                </a:lnTo>
                <a:lnTo>
                  <a:pt x="3442442" y="1525481"/>
                </a:lnTo>
                <a:lnTo>
                  <a:pt x="3452039" y="1518197"/>
                </a:lnTo>
                <a:lnTo>
                  <a:pt x="3453515" y="1513340"/>
                </a:lnTo>
                <a:lnTo>
                  <a:pt x="3459421" y="1508483"/>
                </a:lnTo>
                <a:lnTo>
                  <a:pt x="3465327" y="1507269"/>
                </a:lnTo>
                <a:lnTo>
                  <a:pt x="3471233" y="1504436"/>
                </a:lnTo>
                <a:lnTo>
                  <a:pt x="3474924" y="1503627"/>
                </a:lnTo>
                <a:lnTo>
                  <a:pt x="3479354" y="1500389"/>
                </a:lnTo>
                <a:lnTo>
                  <a:pt x="3480830" y="1504841"/>
                </a:lnTo>
                <a:lnTo>
                  <a:pt x="3477139" y="1506460"/>
                </a:lnTo>
                <a:lnTo>
                  <a:pt x="3474924" y="1506460"/>
                </a:lnTo>
                <a:lnTo>
                  <a:pt x="3467542" y="1512935"/>
                </a:lnTo>
                <a:lnTo>
                  <a:pt x="3466065" y="1516173"/>
                </a:lnTo>
                <a:lnTo>
                  <a:pt x="3457206" y="1522244"/>
                </a:lnTo>
                <a:lnTo>
                  <a:pt x="3457206" y="1529124"/>
                </a:lnTo>
                <a:lnTo>
                  <a:pt x="3455730" y="1535599"/>
                </a:lnTo>
                <a:lnTo>
                  <a:pt x="3459421" y="1541265"/>
                </a:lnTo>
                <a:lnTo>
                  <a:pt x="3463112" y="1540051"/>
                </a:lnTo>
                <a:lnTo>
                  <a:pt x="3469018" y="1533980"/>
                </a:lnTo>
                <a:lnTo>
                  <a:pt x="3476401" y="1529529"/>
                </a:lnTo>
                <a:lnTo>
                  <a:pt x="3479354" y="1522648"/>
                </a:lnTo>
                <a:lnTo>
                  <a:pt x="3479354" y="1519411"/>
                </a:lnTo>
                <a:lnTo>
                  <a:pt x="3482307" y="1519411"/>
                </a:lnTo>
                <a:lnTo>
                  <a:pt x="3483045" y="1524267"/>
                </a:lnTo>
                <a:lnTo>
                  <a:pt x="3483783" y="1537623"/>
                </a:lnTo>
                <a:lnTo>
                  <a:pt x="3478616" y="1544908"/>
                </a:lnTo>
                <a:lnTo>
                  <a:pt x="3470495" y="1555430"/>
                </a:lnTo>
                <a:lnTo>
                  <a:pt x="3468280" y="1562715"/>
                </a:lnTo>
                <a:lnTo>
                  <a:pt x="3471233" y="1567572"/>
                </a:lnTo>
                <a:lnTo>
                  <a:pt x="3469018" y="1571214"/>
                </a:lnTo>
                <a:lnTo>
                  <a:pt x="3467542" y="1572024"/>
                </a:lnTo>
                <a:lnTo>
                  <a:pt x="3467542" y="1577690"/>
                </a:lnTo>
                <a:lnTo>
                  <a:pt x="3465327" y="1582141"/>
                </a:lnTo>
                <a:lnTo>
                  <a:pt x="3462374" y="1582951"/>
                </a:lnTo>
                <a:lnTo>
                  <a:pt x="3462374" y="1587403"/>
                </a:lnTo>
                <a:lnTo>
                  <a:pt x="3455730" y="1591450"/>
                </a:lnTo>
                <a:lnTo>
                  <a:pt x="3452039" y="1589831"/>
                </a:lnTo>
                <a:cubicBezTo>
                  <a:pt x="3452039" y="1589831"/>
                  <a:pt x="3448348" y="1584165"/>
                  <a:pt x="3447609" y="1584165"/>
                </a:cubicBezTo>
                <a:cubicBezTo>
                  <a:pt x="3446871" y="1584165"/>
                  <a:pt x="3443180" y="1584165"/>
                  <a:pt x="3443180" y="1584165"/>
                </a:cubicBezTo>
                <a:lnTo>
                  <a:pt x="3438750" y="1588617"/>
                </a:lnTo>
                <a:lnTo>
                  <a:pt x="3437274" y="1594688"/>
                </a:lnTo>
                <a:lnTo>
                  <a:pt x="3432844" y="1590640"/>
                </a:lnTo>
                <a:lnTo>
                  <a:pt x="3431368" y="1582546"/>
                </a:lnTo>
                <a:lnTo>
                  <a:pt x="3429153" y="1579308"/>
                </a:lnTo>
                <a:lnTo>
                  <a:pt x="3431368" y="1573238"/>
                </a:lnTo>
                <a:lnTo>
                  <a:pt x="3431368" y="1567976"/>
                </a:lnTo>
                <a:lnTo>
                  <a:pt x="3439489" y="1559882"/>
                </a:lnTo>
                <a:lnTo>
                  <a:pt x="3445395" y="1558668"/>
                </a:lnTo>
                <a:lnTo>
                  <a:pt x="3445395" y="1555430"/>
                </a:lnTo>
                <a:lnTo>
                  <a:pt x="3437274" y="1555430"/>
                </a:lnTo>
                <a:lnTo>
                  <a:pt x="3435797" y="1552597"/>
                </a:lnTo>
                <a:lnTo>
                  <a:pt x="3432844" y="1557454"/>
                </a:lnTo>
                <a:lnTo>
                  <a:pt x="3425462" y="1565143"/>
                </a:lnTo>
                <a:lnTo>
                  <a:pt x="3421771" y="1565548"/>
                </a:lnTo>
                <a:lnTo>
                  <a:pt x="3415127" y="1577285"/>
                </a:lnTo>
                <a:lnTo>
                  <a:pt x="3408482" y="1581332"/>
                </a:lnTo>
                <a:lnTo>
                  <a:pt x="3403315" y="1579713"/>
                </a:lnTo>
                <a:lnTo>
                  <a:pt x="3403315" y="1574452"/>
                </a:lnTo>
                <a:lnTo>
                  <a:pt x="3406268" y="1572024"/>
                </a:lnTo>
                <a:lnTo>
                  <a:pt x="3406268" y="1565953"/>
                </a:lnTo>
                <a:lnTo>
                  <a:pt x="3412174" y="1552597"/>
                </a:lnTo>
                <a:lnTo>
                  <a:pt x="3419556" y="1546931"/>
                </a:lnTo>
                <a:lnTo>
                  <a:pt x="3421033" y="1542479"/>
                </a:lnTo>
                <a:lnTo>
                  <a:pt x="3418818" y="1538028"/>
                </a:lnTo>
                <a:lnTo>
                  <a:pt x="3420294" y="1531552"/>
                </a:lnTo>
                <a:lnTo>
                  <a:pt x="3421771" y="1526291"/>
                </a:lnTo>
                <a:lnTo>
                  <a:pt x="3421033" y="1517387"/>
                </a:lnTo>
                <a:lnTo>
                  <a:pt x="3417341" y="1514149"/>
                </a:lnTo>
                <a:lnTo>
                  <a:pt x="3413650" y="1513340"/>
                </a:lnTo>
                <a:lnTo>
                  <a:pt x="3410697" y="1510507"/>
                </a:lnTo>
                <a:lnTo>
                  <a:pt x="3407744" y="1510102"/>
                </a:lnTo>
                <a:lnTo>
                  <a:pt x="3405529" y="1512935"/>
                </a:lnTo>
                <a:lnTo>
                  <a:pt x="3405529" y="1521434"/>
                </a:lnTo>
                <a:lnTo>
                  <a:pt x="3401100" y="1530338"/>
                </a:lnTo>
                <a:lnTo>
                  <a:pt x="3397409" y="1540861"/>
                </a:lnTo>
                <a:lnTo>
                  <a:pt x="3392979" y="1543694"/>
                </a:lnTo>
                <a:lnTo>
                  <a:pt x="3387812" y="1544098"/>
                </a:lnTo>
                <a:lnTo>
                  <a:pt x="3392979" y="1540861"/>
                </a:lnTo>
                <a:lnTo>
                  <a:pt x="3387073" y="1541670"/>
                </a:lnTo>
                <a:lnTo>
                  <a:pt x="3382644" y="1538432"/>
                </a:lnTo>
                <a:lnTo>
                  <a:pt x="3378214" y="1540861"/>
                </a:lnTo>
                <a:lnTo>
                  <a:pt x="3370094" y="1549764"/>
                </a:lnTo>
                <a:lnTo>
                  <a:pt x="3366402" y="1550978"/>
                </a:lnTo>
                <a:lnTo>
                  <a:pt x="3364926" y="1556644"/>
                </a:lnTo>
                <a:lnTo>
                  <a:pt x="3363450" y="1561906"/>
                </a:lnTo>
                <a:lnTo>
                  <a:pt x="3361235" y="1561906"/>
                </a:lnTo>
                <a:lnTo>
                  <a:pt x="3358282" y="1566762"/>
                </a:lnTo>
                <a:lnTo>
                  <a:pt x="3353852" y="1571214"/>
                </a:lnTo>
                <a:lnTo>
                  <a:pt x="3346470" y="1573642"/>
                </a:lnTo>
                <a:lnTo>
                  <a:pt x="3343517" y="1571214"/>
                </a:lnTo>
                <a:lnTo>
                  <a:pt x="3343517" y="1567167"/>
                </a:lnTo>
                <a:lnTo>
                  <a:pt x="3339087" y="1566358"/>
                </a:lnTo>
                <a:lnTo>
                  <a:pt x="3336134" y="1569191"/>
                </a:lnTo>
                <a:lnTo>
                  <a:pt x="3333920" y="1572833"/>
                </a:lnTo>
                <a:lnTo>
                  <a:pt x="3327276" y="1572833"/>
                </a:lnTo>
                <a:lnTo>
                  <a:pt x="3325061" y="1569596"/>
                </a:lnTo>
                <a:lnTo>
                  <a:pt x="3322846" y="1567167"/>
                </a:lnTo>
                <a:lnTo>
                  <a:pt x="3324323" y="1563525"/>
                </a:lnTo>
                <a:lnTo>
                  <a:pt x="3331705" y="1558263"/>
                </a:lnTo>
                <a:lnTo>
                  <a:pt x="3339826" y="1556240"/>
                </a:lnTo>
                <a:lnTo>
                  <a:pt x="3343517" y="1553811"/>
                </a:lnTo>
                <a:lnTo>
                  <a:pt x="3345732" y="1550574"/>
                </a:lnTo>
                <a:lnTo>
                  <a:pt x="3349423" y="1549360"/>
                </a:lnTo>
                <a:lnTo>
                  <a:pt x="3355329" y="1549360"/>
                </a:lnTo>
                <a:lnTo>
                  <a:pt x="3356805" y="1545717"/>
                </a:lnTo>
                <a:lnTo>
                  <a:pt x="3359020" y="1544503"/>
                </a:lnTo>
                <a:lnTo>
                  <a:pt x="3359758" y="1540861"/>
                </a:lnTo>
                <a:lnTo>
                  <a:pt x="3364926" y="1536409"/>
                </a:lnTo>
                <a:lnTo>
                  <a:pt x="3373047" y="1535195"/>
                </a:lnTo>
                <a:lnTo>
                  <a:pt x="3381167" y="1531957"/>
                </a:lnTo>
                <a:lnTo>
                  <a:pt x="3381906" y="1529124"/>
                </a:lnTo>
                <a:lnTo>
                  <a:pt x="3387073" y="1525886"/>
                </a:lnTo>
                <a:lnTo>
                  <a:pt x="3380429" y="1524672"/>
                </a:lnTo>
                <a:lnTo>
                  <a:pt x="3376000" y="1527505"/>
                </a:lnTo>
                <a:lnTo>
                  <a:pt x="3370832" y="1528719"/>
                </a:lnTo>
                <a:lnTo>
                  <a:pt x="3366402" y="1524672"/>
                </a:lnTo>
                <a:lnTo>
                  <a:pt x="3359020" y="1523458"/>
                </a:lnTo>
                <a:lnTo>
                  <a:pt x="3354591" y="1521030"/>
                </a:lnTo>
                <a:lnTo>
                  <a:pt x="3356067" y="1525886"/>
                </a:lnTo>
                <a:lnTo>
                  <a:pt x="3353114" y="1532362"/>
                </a:lnTo>
                <a:lnTo>
                  <a:pt x="3347208" y="1533576"/>
                </a:lnTo>
                <a:lnTo>
                  <a:pt x="3343517" y="1536004"/>
                </a:lnTo>
                <a:lnTo>
                  <a:pt x="3341302" y="1533171"/>
                </a:lnTo>
                <a:lnTo>
                  <a:pt x="3335396" y="1533171"/>
                </a:lnTo>
                <a:lnTo>
                  <a:pt x="3333920" y="1530338"/>
                </a:lnTo>
                <a:lnTo>
                  <a:pt x="3328014" y="1530743"/>
                </a:lnTo>
                <a:lnTo>
                  <a:pt x="3325799" y="1532362"/>
                </a:lnTo>
                <a:lnTo>
                  <a:pt x="3322846" y="1530338"/>
                </a:lnTo>
                <a:lnTo>
                  <a:pt x="3331705" y="1527100"/>
                </a:lnTo>
                <a:lnTo>
                  <a:pt x="3342040" y="1521434"/>
                </a:lnTo>
                <a:lnTo>
                  <a:pt x="3342040" y="1519411"/>
                </a:lnTo>
                <a:lnTo>
                  <a:pt x="3339826" y="1520220"/>
                </a:lnTo>
                <a:lnTo>
                  <a:pt x="3333920" y="1521434"/>
                </a:lnTo>
                <a:lnTo>
                  <a:pt x="3333182" y="1518197"/>
                </a:lnTo>
                <a:lnTo>
                  <a:pt x="3336873" y="1513340"/>
                </a:lnTo>
                <a:lnTo>
                  <a:pt x="3336873" y="1507674"/>
                </a:lnTo>
                <a:lnTo>
                  <a:pt x="3334658" y="1508079"/>
                </a:lnTo>
                <a:lnTo>
                  <a:pt x="3328752" y="1513340"/>
                </a:lnTo>
                <a:lnTo>
                  <a:pt x="3326537" y="1518197"/>
                </a:lnTo>
                <a:lnTo>
                  <a:pt x="3325061" y="1516173"/>
                </a:lnTo>
                <a:lnTo>
                  <a:pt x="3327276" y="1507269"/>
                </a:lnTo>
                <a:lnTo>
                  <a:pt x="3330229" y="1505246"/>
                </a:lnTo>
                <a:lnTo>
                  <a:pt x="3326537" y="1506055"/>
                </a:lnTo>
                <a:lnTo>
                  <a:pt x="3323584" y="1511316"/>
                </a:lnTo>
                <a:lnTo>
                  <a:pt x="3320631" y="1508483"/>
                </a:lnTo>
                <a:lnTo>
                  <a:pt x="3319893" y="1515364"/>
                </a:lnTo>
                <a:lnTo>
                  <a:pt x="3320631" y="1519006"/>
                </a:lnTo>
                <a:lnTo>
                  <a:pt x="3319155" y="1523053"/>
                </a:lnTo>
                <a:lnTo>
                  <a:pt x="3314725" y="1521030"/>
                </a:lnTo>
                <a:lnTo>
                  <a:pt x="3309558" y="1521030"/>
                </a:lnTo>
                <a:lnTo>
                  <a:pt x="3306605" y="1524267"/>
                </a:lnTo>
                <a:lnTo>
                  <a:pt x="3302914" y="1524672"/>
                </a:lnTo>
                <a:lnTo>
                  <a:pt x="3299961" y="1522244"/>
                </a:lnTo>
                <a:lnTo>
                  <a:pt x="3291840" y="1522244"/>
                </a:lnTo>
                <a:lnTo>
                  <a:pt x="3292578" y="1524672"/>
                </a:lnTo>
                <a:lnTo>
                  <a:pt x="3288149" y="1527505"/>
                </a:lnTo>
                <a:lnTo>
                  <a:pt x="3282243" y="1527505"/>
                </a:lnTo>
                <a:lnTo>
                  <a:pt x="3280766" y="1525077"/>
                </a:lnTo>
                <a:lnTo>
                  <a:pt x="3277813" y="1526291"/>
                </a:lnTo>
                <a:lnTo>
                  <a:pt x="3268954" y="1525886"/>
                </a:lnTo>
                <a:lnTo>
                  <a:pt x="3265263" y="1522244"/>
                </a:lnTo>
                <a:lnTo>
                  <a:pt x="3263787" y="1519006"/>
                </a:lnTo>
                <a:lnTo>
                  <a:pt x="3255666" y="1521030"/>
                </a:lnTo>
                <a:lnTo>
                  <a:pt x="3242378" y="1520220"/>
                </a:lnTo>
                <a:lnTo>
                  <a:pt x="3239425" y="1515768"/>
                </a:lnTo>
                <a:lnTo>
                  <a:pt x="3232042" y="1518197"/>
                </a:lnTo>
                <a:lnTo>
                  <a:pt x="3221707" y="1516578"/>
                </a:lnTo>
                <a:lnTo>
                  <a:pt x="3226136" y="1510102"/>
                </a:lnTo>
                <a:lnTo>
                  <a:pt x="3225398" y="1507269"/>
                </a:lnTo>
                <a:lnTo>
                  <a:pt x="3223183" y="1510912"/>
                </a:lnTo>
                <a:lnTo>
                  <a:pt x="3217277" y="1516173"/>
                </a:lnTo>
                <a:lnTo>
                  <a:pt x="3208418" y="1517387"/>
                </a:lnTo>
                <a:lnTo>
                  <a:pt x="3201774" y="1522244"/>
                </a:lnTo>
                <a:lnTo>
                  <a:pt x="3190700" y="1523863"/>
                </a:lnTo>
                <a:lnTo>
                  <a:pt x="3181103" y="1521030"/>
                </a:lnTo>
                <a:lnTo>
                  <a:pt x="3175936" y="1520220"/>
                </a:lnTo>
                <a:lnTo>
                  <a:pt x="3174459" y="1516578"/>
                </a:lnTo>
                <a:lnTo>
                  <a:pt x="3175936" y="1510102"/>
                </a:lnTo>
                <a:lnTo>
                  <a:pt x="3173721" y="1505246"/>
                </a:lnTo>
                <a:lnTo>
                  <a:pt x="3175936" y="1500794"/>
                </a:lnTo>
                <a:lnTo>
                  <a:pt x="3181842" y="1500389"/>
                </a:lnTo>
                <a:lnTo>
                  <a:pt x="3191439" y="1492295"/>
                </a:lnTo>
                <a:lnTo>
                  <a:pt x="3202512" y="1487034"/>
                </a:lnTo>
                <a:lnTo>
                  <a:pt x="3208418" y="1478130"/>
                </a:lnTo>
                <a:lnTo>
                  <a:pt x="3217277" y="1467607"/>
                </a:lnTo>
                <a:lnTo>
                  <a:pt x="3223921" y="1461536"/>
                </a:lnTo>
                <a:lnTo>
                  <a:pt x="3212848" y="1461941"/>
                </a:lnTo>
                <a:lnTo>
                  <a:pt x="3199559" y="1463560"/>
                </a:lnTo>
                <a:lnTo>
                  <a:pt x="3192177" y="1465584"/>
                </a:lnTo>
                <a:lnTo>
                  <a:pt x="3188486" y="1465584"/>
                </a:lnTo>
                <a:lnTo>
                  <a:pt x="3193653" y="1454252"/>
                </a:lnTo>
                <a:lnTo>
                  <a:pt x="3204727" y="1448181"/>
                </a:lnTo>
                <a:lnTo>
                  <a:pt x="3212110" y="1443324"/>
                </a:lnTo>
                <a:lnTo>
                  <a:pt x="3214324" y="1440896"/>
                </a:lnTo>
                <a:lnTo>
                  <a:pt x="3212110" y="1445348"/>
                </a:lnTo>
                <a:lnTo>
                  <a:pt x="3206942" y="1448990"/>
                </a:lnTo>
                <a:lnTo>
                  <a:pt x="3205465" y="1453037"/>
                </a:lnTo>
                <a:lnTo>
                  <a:pt x="3209157" y="1458703"/>
                </a:lnTo>
                <a:lnTo>
                  <a:pt x="3212110" y="1452228"/>
                </a:lnTo>
                <a:lnTo>
                  <a:pt x="3212848" y="1459108"/>
                </a:lnTo>
                <a:lnTo>
                  <a:pt x="3215801" y="1459108"/>
                </a:lnTo>
                <a:lnTo>
                  <a:pt x="3220968" y="1453037"/>
                </a:lnTo>
                <a:lnTo>
                  <a:pt x="3225398" y="1443729"/>
                </a:lnTo>
                <a:lnTo>
                  <a:pt x="3231304" y="1438063"/>
                </a:lnTo>
                <a:lnTo>
                  <a:pt x="3232042" y="1434016"/>
                </a:lnTo>
                <a:lnTo>
                  <a:pt x="3234257" y="1431588"/>
                </a:lnTo>
                <a:lnTo>
                  <a:pt x="3244592" y="1434421"/>
                </a:lnTo>
                <a:lnTo>
                  <a:pt x="3250498" y="1430373"/>
                </a:lnTo>
                <a:lnTo>
                  <a:pt x="3251236" y="1425517"/>
                </a:lnTo>
                <a:lnTo>
                  <a:pt x="3254928" y="1423089"/>
                </a:lnTo>
                <a:lnTo>
                  <a:pt x="3251236" y="1419851"/>
                </a:lnTo>
                <a:lnTo>
                  <a:pt x="3246069" y="1419041"/>
                </a:lnTo>
                <a:lnTo>
                  <a:pt x="3245331" y="1415399"/>
                </a:lnTo>
                <a:lnTo>
                  <a:pt x="3249022" y="1409733"/>
                </a:lnTo>
                <a:lnTo>
                  <a:pt x="3257881" y="1405686"/>
                </a:lnTo>
                <a:lnTo>
                  <a:pt x="3260834" y="1404876"/>
                </a:lnTo>
                <a:lnTo>
                  <a:pt x="3263048" y="1407305"/>
                </a:lnTo>
                <a:lnTo>
                  <a:pt x="3266001" y="1406900"/>
                </a:lnTo>
                <a:lnTo>
                  <a:pt x="3266001" y="1402043"/>
                </a:lnTo>
                <a:lnTo>
                  <a:pt x="3262310" y="1398401"/>
                </a:lnTo>
                <a:lnTo>
                  <a:pt x="3262310" y="1393949"/>
                </a:lnTo>
                <a:lnTo>
                  <a:pt x="3272646" y="1379784"/>
                </a:lnTo>
                <a:lnTo>
                  <a:pt x="3274122" y="1374928"/>
                </a:lnTo>
                <a:lnTo>
                  <a:pt x="3280028" y="1366833"/>
                </a:lnTo>
                <a:lnTo>
                  <a:pt x="3285196" y="1366024"/>
                </a:lnTo>
                <a:lnTo>
                  <a:pt x="3290363" y="1363596"/>
                </a:lnTo>
                <a:lnTo>
                  <a:pt x="3287410" y="1361977"/>
                </a:lnTo>
                <a:lnTo>
                  <a:pt x="3285196" y="1361977"/>
                </a:lnTo>
                <a:lnTo>
                  <a:pt x="3285196" y="1358739"/>
                </a:lnTo>
                <a:lnTo>
                  <a:pt x="3290363" y="1351859"/>
                </a:lnTo>
                <a:lnTo>
                  <a:pt x="3296269" y="1351454"/>
                </a:lnTo>
                <a:lnTo>
                  <a:pt x="3299961" y="1348621"/>
                </a:lnTo>
                <a:lnTo>
                  <a:pt x="3295531" y="1346598"/>
                </a:lnTo>
                <a:lnTo>
                  <a:pt x="3296269" y="1341741"/>
                </a:lnTo>
                <a:lnTo>
                  <a:pt x="3299961" y="1340932"/>
                </a:lnTo>
                <a:lnTo>
                  <a:pt x="3302914" y="1338099"/>
                </a:lnTo>
                <a:lnTo>
                  <a:pt x="3301437" y="1335670"/>
                </a:lnTo>
                <a:lnTo>
                  <a:pt x="3306605" y="1332837"/>
                </a:lnTo>
                <a:lnTo>
                  <a:pt x="3315464" y="1326767"/>
                </a:lnTo>
                <a:lnTo>
                  <a:pt x="3319893" y="1321910"/>
                </a:lnTo>
                <a:lnTo>
                  <a:pt x="3319893" y="1317458"/>
                </a:lnTo>
                <a:lnTo>
                  <a:pt x="3316940" y="1315030"/>
                </a:lnTo>
                <a:lnTo>
                  <a:pt x="3318417" y="1313411"/>
                </a:lnTo>
                <a:lnTo>
                  <a:pt x="3322846" y="1314625"/>
                </a:lnTo>
                <a:lnTo>
                  <a:pt x="3327276" y="1313411"/>
                </a:lnTo>
                <a:lnTo>
                  <a:pt x="3328752" y="1306531"/>
                </a:lnTo>
                <a:lnTo>
                  <a:pt x="3337611" y="1300460"/>
                </a:lnTo>
                <a:lnTo>
                  <a:pt x="3344993" y="1294794"/>
                </a:lnTo>
                <a:lnTo>
                  <a:pt x="3352376" y="1295199"/>
                </a:lnTo>
                <a:lnTo>
                  <a:pt x="3359020" y="1290747"/>
                </a:lnTo>
                <a:lnTo>
                  <a:pt x="3361973" y="1286700"/>
                </a:lnTo>
                <a:lnTo>
                  <a:pt x="3367879" y="1286700"/>
                </a:lnTo>
                <a:lnTo>
                  <a:pt x="3373047" y="1282248"/>
                </a:lnTo>
                <a:close/>
                <a:moveTo>
                  <a:pt x="3418080" y="1250275"/>
                </a:moveTo>
                <a:lnTo>
                  <a:pt x="3418080" y="1255942"/>
                </a:lnTo>
                <a:lnTo>
                  <a:pt x="3415127" y="1262012"/>
                </a:lnTo>
                <a:lnTo>
                  <a:pt x="3410697" y="1264845"/>
                </a:lnTo>
                <a:cubicBezTo>
                  <a:pt x="3410697" y="1264845"/>
                  <a:pt x="3408482" y="1263226"/>
                  <a:pt x="3408482" y="1263226"/>
                </a:cubicBezTo>
                <a:cubicBezTo>
                  <a:pt x="3408482" y="1263226"/>
                  <a:pt x="3412174" y="1254727"/>
                  <a:pt x="3412174" y="1254727"/>
                </a:cubicBezTo>
                <a:close/>
                <a:moveTo>
                  <a:pt x="5698515" y="1230444"/>
                </a:moveTo>
                <a:lnTo>
                  <a:pt x="5702944" y="1238134"/>
                </a:lnTo>
                <a:lnTo>
                  <a:pt x="5711065" y="1237325"/>
                </a:lnTo>
                <a:lnTo>
                  <a:pt x="5699253" y="1245824"/>
                </a:lnTo>
                <a:cubicBezTo>
                  <a:pt x="5699253" y="1245824"/>
                  <a:pt x="5685965" y="1239348"/>
                  <a:pt x="5685965" y="1239348"/>
                </a:cubicBezTo>
                <a:cubicBezTo>
                  <a:pt x="5685965" y="1238943"/>
                  <a:pt x="5688180" y="1231659"/>
                  <a:pt x="5688180" y="1231659"/>
                </a:cubicBezTo>
                <a:close/>
                <a:moveTo>
                  <a:pt x="5696301" y="1166095"/>
                </a:moveTo>
                <a:lnTo>
                  <a:pt x="5694824" y="1173784"/>
                </a:lnTo>
                <a:lnTo>
                  <a:pt x="5696301" y="1178641"/>
                </a:lnTo>
                <a:lnTo>
                  <a:pt x="5684488" y="1189568"/>
                </a:lnTo>
                <a:lnTo>
                  <a:pt x="5676368" y="1190782"/>
                </a:lnTo>
                <a:lnTo>
                  <a:pt x="5680059" y="1179046"/>
                </a:lnTo>
                <a:cubicBezTo>
                  <a:pt x="5680059" y="1179046"/>
                  <a:pt x="5696301" y="1166095"/>
                  <a:pt x="5696301" y="1166095"/>
                </a:cubicBezTo>
                <a:close/>
                <a:moveTo>
                  <a:pt x="5571537" y="1101745"/>
                </a:moveTo>
                <a:lnTo>
                  <a:pt x="5578919" y="1107411"/>
                </a:lnTo>
                <a:lnTo>
                  <a:pt x="5589255" y="1112673"/>
                </a:lnTo>
                <a:lnTo>
                  <a:pt x="5580396" y="1117529"/>
                </a:lnTo>
                <a:lnTo>
                  <a:pt x="5570799" y="1124814"/>
                </a:lnTo>
                <a:lnTo>
                  <a:pt x="5575228" y="1124005"/>
                </a:lnTo>
                <a:lnTo>
                  <a:pt x="5584087" y="1122386"/>
                </a:lnTo>
                <a:lnTo>
                  <a:pt x="5587778" y="1119148"/>
                </a:lnTo>
                <a:lnTo>
                  <a:pt x="5592946" y="1118339"/>
                </a:lnTo>
                <a:lnTo>
                  <a:pt x="5602543" y="1112673"/>
                </a:lnTo>
                <a:lnTo>
                  <a:pt x="5617308" y="1114291"/>
                </a:lnTo>
                <a:lnTo>
                  <a:pt x="5624691" y="1117934"/>
                </a:lnTo>
                <a:lnTo>
                  <a:pt x="5626167" y="1126433"/>
                </a:lnTo>
                <a:lnTo>
                  <a:pt x="5640194" y="1145454"/>
                </a:lnTo>
                <a:lnTo>
                  <a:pt x="5632812" y="1150311"/>
                </a:lnTo>
                <a:lnTo>
                  <a:pt x="5646099" y="1151120"/>
                </a:lnTo>
                <a:lnTo>
                  <a:pt x="5649791" y="1170951"/>
                </a:lnTo>
                <a:lnTo>
                  <a:pt x="5643885" y="1155168"/>
                </a:lnTo>
                <a:lnTo>
                  <a:pt x="5637979" y="1155977"/>
                </a:lnTo>
                <a:lnTo>
                  <a:pt x="5640932" y="1161238"/>
                </a:lnTo>
                <a:lnTo>
                  <a:pt x="5637979" y="1168523"/>
                </a:lnTo>
                <a:lnTo>
                  <a:pt x="5645361" y="1169737"/>
                </a:lnTo>
                <a:lnTo>
                  <a:pt x="5643885" y="1177427"/>
                </a:lnTo>
                <a:lnTo>
                  <a:pt x="5632073" y="1176213"/>
                </a:lnTo>
                <a:lnTo>
                  <a:pt x="5631335" y="1182283"/>
                </a:lnTo>
                <a:lnTo>
                  <a:pt x="5623953" y="1187949"/>
                </a:lnTo>
                <a:lnTo>
                  <a:pt x="5619523" y="1187140"/>
                </a:lnTo>
                <a:lnTo>
                  <a:pt x="5620261" y="1193615"/>
                </a:lnTo>
                <a:lnTo>
                  <a:pt x="5618047" y="1193615"/>
                </a:lnTo>
                <a:lnTo>
                  <a:pt x="5612140" y="1192806"/>
                </a:lnTo>
                <a:lnTo>
                  <a:pt x="5608450" y="1198067"/>
                </a:lnTo>
                <a:lnTo>
                  <a:pt x="5615832" y="1202924"/>
                </a:lnTo>
                <a:lnTo>
                  <a:pt x="5614355" y="1212233"/>
                </a:lnTo>
                <a:lnTo>
                  <a:pt x="5620261" y="1221541"/>
                </a:lnTo>
                <a:lnTo>
                  <a:pt x="5620261" y="1230444"/>
                </a:lnTo>
                <a:lnTo>
                  <a:pt x="5613617" y="1234896"/>
                </a:lnTo>
                <a:lnTo>
                  <a:pt x="5619523" y="1238539"/>
                </a:lnTo>
                <a:lnTo>
                  <a:pt x="5623214" y="1258775"/>
                </a:lnTo>
                <a:lnTo>
                  <a:pt x="5620261" y="1268083"/>
                </a:lnTo>
                <a:lnTo>
                  <a:pt x="5612879" y="1276582"/>
                </a:lnTo>
                <a:lnTo>
                  <a:pt x="5614355" y="1283867"/>
                </a:lnTo>
                <a:lnTo>
                  <a:pt x="5606973" y="1292366"/>
                </a:lnTo>
                <a:lnTo>
                  <a:pt x="5599591" y="1295199"/>
                </a:lnTo>
                <a:lnTo>
                  <a:pt x="5609188" y="1306936"/>
                </a:lnTo>
                <a:lnTo>
                  <a:pt x="5595161" y="1306936"/>
                </a:lnTo>
                <a:lnTo>
                  <a:pt x="5589255" y="1304912"/>
                </a:lnTo>
                <a:lnTo>
                  <a:pt x="5583349" y="1310173"/>
                </a:lnTo>
                <a:lnTo>
                  <a:pt x="5578919" y="1303293"/>
                </a:lnTo>
                <a:lnTo>
                  <a:pt x="5576705" y="1308959"/>
                </a:lnTo>
                <a:lnTo>
                  <a:pt x="5548651" y="1312197"/>
                </a:lnTo>
                <a:lnTo>
                  <a:pt x="5546437" y="1320696"/>
                </a:lnTo>
                <a:lnTo>
                  <a:pt x="5539792" y="1320291"/>
                </a:lnTo>
                <a:lnTo>
                  <a:pt x="5530933" y="1329195"/>
                </a:lnTo>
                <a:lnTo>
                  <a:pt x="5520599" y="1329195"/>
                </a:lnTo>
                <a:lnTo>
                  <a:pt x="5523551" y="1323934"/>
                </a:lnTo>
                <a:lnTo>
                  <a:pt x="5513954" y="1323124"/>
                </a:lnTo>
                <a:lnTo>
                  <a:pt x="5518384" y="1332028"/>
                </a:lnTo>
                <a:lnTo>
                  <a:pt x="5505833" y="1339717"/>
                </a:lnTo>
                <a:lnTo>
                  <a:pt x="5489592" y="1344169"/>
                </a:lnTo>
                <a:lnTo>
                  <a:pt x="5473351" y="1345788"/>
                </a:lnTo>
                <a:lnTo>
                  <a:pt x="5466707" y="1341741"/>
                </a:lnTo>
                <a:lnTo>
                  <a:pt x="5454894" y="1344574"/>
                </a:lnTo>
                <a:lnTo>
                  <a:pt x="5457110" y="1340122"/>
                </a:lnTo>
                <a:lnTo>
                  <a:pt x="5449727" y="1340122"/>
                </a:lnTo>
                <a:lnTo>
                  <a:pt x="5463015" y="1334456"/>
                </a:lnTo>
                <a:lnTo>
                  <a:pt x="5463753" y="1328385"/>
                </a:lnTo>
                <a:lnTo>
                  <a:pt x="5448251" y="1336884"/>
                </a:lnTo>
                <a:lnTo>
                  <a:pt x="5435700" y="1336884"/>
                </a:lnTo>
                <a:lnTo>
                  <a:pt x="5443082" y="1331218"/>
                </a:lnTo>
                <a:lnTo>
                  <a:pt x="5460062" y="1320696"/>
                </a:lnTo>
                <a:lnTo>
                  <a:pt x="5437176" y="1327576"/>
                </a:lnTo>
                <a:lnTo>
                  <a:pt x="5434962" y="1322315"/>
                </a:lnTo>
                <a:lnTo>
                  <a:pt x="5426841" y="1322315"/>
                </a:lnTo>
                <a:lnTo>
                  <a:pt x="5431271" y="1312602"/>
                </a:lnTo>
                <a:lnTo>
                  <a:pt x="5444559" y="1309769"/>
                </a:lnTo>
                <a:lnTo>
                  <a:pt x="5454156" y="1301674"/>
                </a:lnTo>
                <a:lnTo>
                  <a:pt x="5423889" y="1303293"/>
                </a:lnTo>
                <a:lnTo>
                  <a:pt x="5422412" y="1300055"/>
                </a:lnTo>
                <a:lnTo>
                  <a:pt x="5435700" y="1293580"/>
                </a:lnTo>
                <a:lnTo>
                  <a:pt x="5437915" y="1296008"/>
                </a:lnTo>
                <a:lnTo>
                  <a:pt x="5440868" y="1292771"/>
                </a:lnTo>
                <a:lnTo>
                  <a:pt x="5447512" y="1298032"/>
                </a:lnTo>
                <a:lnTo>
                  <a:pt x="5455633" y="1296413"/>
                </a:lnTo>
                <a:lnTo>
                  <a:pt x="5450465" y="1295199"/>
                </a:lnTo>
                <a:lnTo>
                  <a:pt x="5453418" y="1290747"/>
                </a:lnTo>
                <a:lnTo>
                  <a:pt x="5449727" y="1285890"/>
                </a:lnTo>
                <a:lnTo>
                  <a:pt x="5460062" y="1282653"/>
                </a:lnTo>
                <a:lnTo>
                  <a:pt x="5463753" y="1276987"/>
                </a:lnTo>
                <a:lnTo>
                  <a:pt x="5480733" y="1276582"/>
                </a:lnTo>
                <a:lnTo>
                  <a:pt x="5502142" y="1270916"/>
                </a:lnTo>
                <a:lnTo>
                  <a:pt x="5492545" y="1270107"/>
                </a:lnTo>
                <a:lnTo>
                  <a:pt x="5491807" y="1266464"/>
                </a:lnTo>
                <a:lnTo>
                  <a:pt x="5484425" y="1273749"/>
                </a:lnTo>
                <a:lnTo>
                  <a:pt x="5472612" y="1273749"/>
                </a:lnTo>
                <a:lnTo>
                  <a:pt x="5466707" y="1270511"/>
                </a:lnTo>
                <a:lnTo>
                  <a:pt x="5457110" y="1276177"/>
                </a:lnTo>
                <a:lnTo>
                  <a:pt x="5450465" y="1276177"/>
                </a:lnTo>
                <a:lnTo>
                  <a:pt x="5467445" y="1265250"/>
                </a:lnTo>
                <a:lnTo>
                  <a:pt x="5475566" y="1254727"/>
                </a:lnTo>
                <a:lnTo>
                  <a:pt x="5471136" y="1255132"/>
                </a:lnTo>
                <a:lnTo>
                  <a:pt x="5481471" y="1239348"/>
                </a:lnTo>
                <a:lnTo>
                  <a:pt x="5487377" y="1242991"/>
                </a:lnTo>
                <a:lnTo>
                  <a:pt x="5496236" y="1234896"/>
                </a:lnTo>
                <a:lnTo>
                  <a:pt x="5469659" y="1235301"/>
                </a:lnTo>
                <a:lnTo>
                  <a:pt x="5465968" y="1223969"/>
                </a:lnTo>
                <a:lnTo>
                  <a:pt x="5454894" y="1225993"/>
                </a:lnTo>
                <a:lnTo>
                  <a:pt x="5458586" y="1221945"/>
                </a:lnTo>
                <a:lnTo>
                  <a:pt x="5452680" y="1223564"/>
                </a:lnTo>
                <a:lnTo>
                  <a:pt x="5445297" y="1219517"/>
                </a:lnTo>
                <a:lnTo>
                  <a:pt x="5450465" y="1217898"/>
                </a:lnTo>
                <a:lnTo>
                  <a:pt x="5446774" y="1209804"/>
                </a:lnTo>
                <a:lnTo>
                  <a:pt x="5460800" y="1209804"/>
                </a:lnTo>
                <a:lnTo>
                  <a:pt x="5457110" y="1205352"/>
                </a:lnTo>
                <a:lnTo>
                  <a:pt x="5459324" y="1200091"/>
                </a:lnTo>
                <a:lnTo>
                  <a:pt x="5471136" y="1197663"/>
                </a:lnTo>
                <a:lnTo>
                  <a:pt x="5468183" y="1190378"/>
                </a:lnTo>
                <a:lnTo>
                  <a:pt x="5458586" y="1192806"/>
                </a:lnTo>
                <a:lnTo>
                  <a:pt x="5444559" y="1183498"/>
                </a:lnTo>
                <a:lnTo>
                  <a:pt x="5456371" y="1183093"/>
                </a:lnTo>
                <a:lnTo>
                  <a:pt x="5457110" y="1187545"/>
                </a:lnTo>
                <a:lnTo>
                  <a:pt x="5463015" y="1187545"/>
                </a:lnTo>
                <a:lnTo>
                  <a:pt x="5460062" y="1179855"/>
                </a:lnTo>
                <a:lnTo>
                  <a:pt x="5457110" y="1178236"/>
                </a:lnTo>
                <a:lnTo>
                  <a:pt x="5455633" y="1170547"/>
                </a:lnTo>
                <a:lnTo>
                  <a:pt x="5449727" y="1176213"/>
                </a:lnTo>
                <a:lnTo>
                  <a:pt x="5451941" y="1163667"/>
                </a:lnTo>
                <a:lnTo>
                  <a:pt x="5464492" y="1166904"/>
                </a:lnTo>
                <a:lnTo>
                  <a:pt x="5464492" y="1163262"/>
                </a:lnTo>
                <a:lnTo>
                  <a:pt x="5487377" y="1166095"/>
                </a:lnTo>
                <a:lnTo>
                  <a:pt x="5490330" y="1174594"/>
                </a:lnTo>
                <a:lnTo>
                  <a:pt x="5496974" y="1168118"/>
                </a:lnTo>
                <a:lnTo>
                  <a:pt x="5503618" y="1170951"/>
                </a:lnTo>
                <a:lnTo>
                  <a:pt x="5517645" y="1168928"/>
                </a:lnTo>
                <a:lnTo>
                  <a:pt x="5513216" y="1164476"/>
                </a:lnTo>
                <a:lnTo>
                  <a:pt x="5527243" y="1159619"/>
                </a:lnTo>
                <a:lnTo>
                  <a:pt x="5538316" y="1148692"/>
                </a:lnTo>
                <a:lnTo>
                  <a:pt x="5532410" y="1148287"/>
                </a:lnTo>
                <a:lnTo>
                  <a:pt x="5524289" y="1151120"/>
                </a:lnTo>
                <a:lnTo>
                  <a:pt x="5525766" y="1148287"/>
                </a:lnTo>
                <a:lnTo>
                  <a:pt x="5514692" y="1148287"/>
                </a:lnTo>
                <a:lnTo>
                  <a:pt x="5512477" y="1141407"/>
                </a:lnTo>
                <a:lnTo>
                  <a:pt x="5522075" y="1138979"/>
                </a:lnTo>
                <a:lnTo>
                  <a:pt x="5521337" y="1135337"/>
                </a:lnTo>
                <a:lnTo>
                  <a:pt x="5527981" y="1135337"/>
                </a:lnTo>
                <a:lnTo>
                  <a:pt x="5530196" y="1131694"/>
                </a:lnTo>
                <a:cubicBezTo>
                  <a:pt x="5530196" y="1131694"/>
                  <a:pt x="5523551" y="1128861"/>
                  <a:pt x="5523551" y="1128861"/>
                </a:cubicBezTo>
                <a:lnTo>
                  <a:pt x="5526504" y="1121576"/>
                </a:lnTo>
                <a:lnTo>
                  <a:pt x="5530933" y="1121172"/>
                </a:lnTo>
                <a:lnTo>
                  <a:pt x="5530933" y="1115506"/>
                </a:lnTo>
                <a:lnTo>
                  <a:pt x="5544961" y="1112268"/>
                </a:lnTo>
                <a:lnTo>
                  <a:pt x="5548651" y="1115910"/>
                </a:lnTo>
                <a:lnTo>
                  <a:pt x="5556772" y="1115506"/>
                </a:lnTo>
                <a:lnTo>
                  <a:pt x="5552343" y="1110649"/>
                </a:lnTo>
                <a:lnTo>
                  <a:pt x="5558987" y="1109435"/>
                </a:lnTo>
                <a:lnTo>
                  <a:pt x="5564155" y="1117124"/>
                </a:lnTo>
                <a:lnTo>
                  <a:pt x="5560463" y="1121576"/>
                </a:lnTo>
                <a:lnTo>
                  <a:pt x="5558987" y="1128052"/>
                </a:lnTo>
                <a:lnTo>
                  <a:pt x="5566369" y="1118339"/>
                </a:lnTo>
                <a:lnTo>
                  <a:pt x="5564893" y="1107816"/>
                </a:lnTo>
                <a:lnTo>
                  <a:pt x="5575228" y="1107816"/>
                </a:lnTo>
                <a:close/>
                <a:moveTo>
                  <a:pt x="5660865" y="1083129"/>
                </a:moveTo>
                <a:lnTo>
                  <a:pt x="5667509" y="1096079"/>
                </a:lnTo>
                <a:lnTo>
                  <a:pt x="5664556" y="1104983"/>
                </a:lnTo>
                <a:lnTo>
                  <a:pt x="5654958" y="1101341"/>
                </a:lnTo>
                <a:lnTo>
                  <a:pt x="5652744" y="1088390"/>
                </a:lnTo>
                <a:cubicBezTo>
                  <a:pt x="5652744" y="1088390"/>
                  <a:pt x="5660865" y="1083129"/>
                  <a:pt x="5660865" y="1083129"/>
                </a:cubicBezTo>
                <a:close/>
                <a:moveTo>
                  <a:pt x="5664556" y="1072201"/>
                </a:moveTo>
                <a:lnTo>
                  <a:pt x="5668986" y="1075844"/>
                </a:lnTo>
                <a:cubicBezTo>
                  <a:pt x="5668986" y="1075844"/>
                  <a:pt x="5668986" y="1082724"/>
                  <a:pt x="5668986" y="1082724"/>
                </a:cubicBezTo>
                <a:lnTo>
                  <a:pt x="5663817" y="1078272"/>
                </a:lnTo>
                <a:close/>
                <a:moveTo>
                  <a:pt x="5622476" y="1069368"/>
                </a:moveTo>
                <a:lnTo>
                  <a:pt x="5626167" y="1084343"/>
                </a:lnTo>
                <a:cubicBezTo>
                  <a:pt x="5626167" y="1084343"/>
                  <a:pt x="5616570" y="1090009"/>
                  <a:pt x="5616570" y="1090009"/>
                </a:cubicBezTo>
                <a:lnTo>
                  <a:pt x="5617308" y="1081105"/>
                </a:lnTo>
                <a:lnTo>
                  <a:pt x="5608450" y="1086366"/>
                </a:lnTo>
                <a:lnTo>
                  <a:pt x="5608450" y="1074629"/>
                </a:lnTo>
                <a:close/>
                <a:moveTo>
                  <a:pt x="5620999" y="1056013"/>
                </a:moveTo>
                <a:lnTo>
                  <a:pt x="5622476" y="1060464"/>
                </a:lnTo>
                <a:cubicBezTo>
                  <a:pt x="5622476" y="1060464"/>
                  <a:pt x="5618047" y="1064916"/>
                  <a:pt x="5618047" y="1064916"/>
                </a:cubicBezTo>
                <a:close/>
                <a:moveTo>
                  <a:pt x="5642409" y="1055608"/>
                </a:moveTo>
                <a:lnTo>
                  <a:pt x="5635026" y="1070987"/>
                </a:lnTo>
                <a:cubicBezTo>
                  <a:pt x="5635026" y="1070987"/>
                  <a:pt x="5629120" y="1078272"/>
                  <a:pt x="5629120" y="1078272"/>
                </a:cubicBezTo>
                <a:lnTo>
                  <a:pt x="5625429" y="1070178"/>
                </a:lnTo>
                <a:close/>
                <a:moveTo>
                  <a:pt x="5590732" y="1029706"/>
                </a:moveTo>
                <a:lnTo>
                  <a:pt x="5598852" y="1030111"/>
                </a:lnTo>
                <a:lnTo>
                  <a:pt x="5589993" y="1036182"/>
                </a:lnTo>
                <a:cubicBezTo>
                  <a:pt x="5589993" y="1036182"/>
                  <a:pt x="5590732" y="1029706"/>
                  <a:pt x="5590732" y="1029706"/>
                </a:cubicBezTo>
                <a:close/>
                <a:moveTo>
                  <a:pt x="5624691" y="1022826"/>
                </a:moveTo>
                <a:lnTo>
                  <a:pt x="5632812" y="1030920"/>
                </a:lnTo>
                <a:lnTo>
                  <a:pt x="5639455" y="1032134"/>
                </a:lnTo>
                <a:lnTo>
                  <a:pt x="5642409" y="1039419"/>
                </a:lnTo>
                <a:lnTo>
                  <a:pt x="5634288" y="1045490"/>
                </a:lnTo>
                <a:cubicBezTo>
                  <a:pt x="5634288" y="1045490"/>
                  <a:pt x="5633550" y="1042657"/>
                  <a:pt x="5633550" y="1042657"/>
                </a:cubicBezTo>
                <a:lnTo>
                  <a:pt x="5615094" y="1046704"/>
                </a:lnTo>
                <a:lnTo>
                  <a:pt x="5623214" y="1041038"/>
                </a:lnTo>
                <a:lnTo>
                  <a:pt x="5621737" y="1038205"/>
                </a:lnTo>
                <a:lnTo>
                  <a:pt x="5628382" y="1034563"/>
                </a:lnTo>
                <a:lnTo>
                  <a:pt x="5615832" y="1028897"/>
                </a:lnTo>
                <a:close/>
                <a:moveTo>
                  <a:pt x="5610664" y="1017565"/>
                </a:moveTo>
                <a:lnTo>
                  <a:pt x="5609188" y="1024445"/>
                </a:lnTo>
                <a:lnTo>
                  <a:pt x="5602543" y="1026873"/>
                </a:lnTo>
                <a:cubicBezTo>
                  <a:pt x="5602543" y="1026873"/>
                  <a:pt x="5610664" y="1017565"/>
                  <a:pt x="5610664" y="1017565"/>
                </a:cubicBezTo>
                <a:close/>
                <a:moveTo>
                  <a:pt x="5622476" y="1004614"/>
                </a:moveTo>
                <a:cubicBezTo>
                  <a:pt x="5622476" y="1004614"/>
                  <a:pt x="5626906" y="1004614"/>
                  <a:pt x="5626906" y="1004614"/>
                </a:cubicBezTo>
                <a:lnTo>
                  <a:pt x="5622476" y="1009066"/>
                </a:lnTo>
                <a:close/>
                <a:moveTo>
                  <a:pt x="5618047" y="996115"/>
                </a:moveTo>
                <a:lnTo>
                  <a:pt x="5620261" y="1001376"/>
                </a:lnTo>
                <a:lnTo>
                  <a:pt x="5617308" y="1004209"/>
                </a:lnTo>
                <a:lnTo>
                  <a:pt x="5613617" y="996924"/>
                </a:lnTo>
                <a:cubicBezTo>
                  <a:pt x="5613617" y="996924"/>
                  <a:pt x="5618047" y="996115"/>
                  <a:pt x="5618047" y="996115"/>
                </a:cubicBezTo>
                <a:close/>
                <a:moveTo>
                  <a:pt x="5573014" y="994901"/>
                </a:moveTo>
                <a:cubicBezTo>
                  <a:pt x="5573014" y="994901"/>
                  <a:pt x="5575228" y="1000567"/>
                  <a:pt x="5575228" y="1000567"/>
                </a:cubicBezTo>
                <a:lnTo>
                  <a:pt x="5568584" y="1004209"/>
                </a:lnTo>
                <a:lnTo>
                  <a:pt x="5569322" y="999352"/>
                </a:lnTo>
                <a:close/>
                <a:moveTo>
                  <a:pt x="5575966" y="973451"/>
                </a:moveTo>
                <a:lnTo>
                  <a:pt x="5581135" y="974260"/>
                </a:lnTo>
                <a:cubicBezTo>
                  <a:pt x="5581135" y="974260"/>
                  <a:pt x="5581873" y="979926"/>
                  <a:pt x="5581873" y="979926"/>
                </a:cubicBezTo>
                <a:lnTo>
                  <a:pt x="5579658" y="983973"/>
                </a:lnTo>
                <a:lnTo>
                  <a:pt x="5581135" y="991663"/>
                </a:lnTo>
                <a:lnTo>
                  <a:pt x="5575966" y="990449"/>
                </a:lnTo>
                <a:lnTo>
                  <a:pt x="5573752" y="984378"/>
                </a:lnTo>
                <a:lnTo>
                  <a:pt x="5576705" y="978712"/>
                </a:lnTo>
                <a:close/>
                <a:moveTo>
                  <a:pt x="5584087" y="966166"/>
                </a:moveTo>
                <a:lnTo>
                  <a:pt x="5581873" y="972641"/>
                </a:lnTo>
                <a:lnTo>
                  <a:pt x="5575966" y="970213"/>
                </a:lnTo>
                <a:lnTo>
                  <a:pt x="5575966" y="967380"/>
                </a:lnTo>
                <a:cubicBezTo>
                  <a:pt x="5575966" y="967380"/>
                  <a:pt x="5584087" y="966166"/>
                  <a:pt x="5584087" y="966166"/>
                </a:cubicBezTo>
                <a:close/>
                <a:moveTo>
                  <a:pt x="5620999" y="955643"/>
                </a:moveTo>
                <a:cubicBezTo>
                  <a:pt x="5620999" y="955643"/>
                  <a:pt x="5626167" y="963333"/>
                  <a:pt x="5626167" y="963333"/>
                </a:cubicBezTo>
                <a:lnTo>
                  <a:pt x="5624691" y="978712"/>
                </a:lnTo>
                <a:lnTo>
                  <a:pt x="5635026" y="983569"/>
                </a:lnTo>
                <a:lnTo>
                  <a:pt x="5640194" y="982759"/>
                </a:lnTo>
                <a:lnTo>
                  <a:pt x="5643885" y="985187"/>
                </a:lnTo>
                <a:lnTo>
                  <a:pt x="5637241" y="988830"/>
                </a:lnTo>
                <a:lnTo>
                  <a:pt x="5634288" y="996519"/>
                </a:lnTo>
                <a:lnTo>
                  <a:pt x="5630596" y="997329"/>
                </a:lnTo>
                <a:lnTo>
                  <a:pt x="5629858" y="988425"/>
                </a:lnTo>
                <a:lnTo>
                  <a:pt x="5618047" y="989639"/>
                </a:lnTo>
                <a:lnTo>
                  <a:pt x="5611402" y="978712"/>
                </a:lnTo>
                <a:lnTo>
                  <a:pt x="5612879" y="975879"/>
                </a:lnTo>
                <a:lnTo>
                  <a:pt x="5609188" y="973451"/>
                </a:lnTo>
                <a:lnTo>
                  <a:pt x="5609188" y="976688"/>
                </a:lnTo>
                <a:lnTo>
                  <a:pt x="5599591" y="970618"/>
                </a:lnTo>
                <a:lnTo>
                  <a:pt x="5604020" y="966975"/>
                </a:lnTo>
                <a:lnTo>
                  <a:pt x="5606973" y="969404"/>
                </a:lnTo>
                <a:lnTo>
                  <a:pt x="5606235" y="961309"/>
                </a:lnTo>
                <a:lnTo>
                  <a:pt x="5617308" y="967785"/>
                </a:lnTo>
                <a:lnTo>
                  <a:pt x="5615832" y="957667"/>
                </a:lnTo>
                <a:close/>
                <a:moveTo>
                  <a:pt x="5575228" y="955643"/>
                </a:moveTo>
                <a:lnTo>
                  <a:pt x="5587040" y="956857"/>
                </a:lnTo>
                <a:lnTo>
                  <a:pt x="5587040" y="962119"/>
                </a:lnTo>
                <a:cubicBezTo>
                  <a:pt x="5587040" y="962119"/>
                  <a:pt x="5578181" y="964142"/>
                  <a:pt x="5578181" y="964142"/>
                </a:cubicBezTo>
                <a:lnTo>
                  <a:pt x="5571537" y="957667"/>
                </a:lnTo>
                <a:close/>
                <a:moveTo>
                  <a:pt x="5598114" y="940264"/>
                </a:moveTo>
                <a:cubicBezTo>
                  <a:pt x="5598114" y="940264"/>
                  <a:pt x="5606235" y="943097"/>
                  <a:pt x="5606235" y="943097"/>
                </a:cubicBezTo>
                <a:lnTo>
                  <a:pt x="5595161" y="952001"/>
                </a:lnTo>
                <a:lnTo>
                  <a:pt x="5589255" y="947549"/>
                </a:lnTo>
                <a:lnTo>
                  <a:pt x="5592208" y="945930"/>
                </a:lnTo>
                <a:lnTo>
                  <a:pt x="5594422" y="942288"/>
                </a:lnTo>
                <a:close/>
                <a:moveTo>
                  <a:pt x="5623953" y="902626"/>
                </a:moveTo>
                <a:lnTo>
                  <a:pt x="5625429" y="914767"/>
                </a:lnTo>
                <a:lnTo>
                  <a:pt x="5617308" y="921647"/>
                </a:lnTo>
                <a:lnTo>
                  <a:pt x="5614355" y="928527"/>
                </a:lnTo>
                <a:lnTo>
                  <a:pt x="5617308" y="930551"/>
                </a:lnTo>
                <a:lnTo>
                  <a:pt x="5611402" y="938645"/>
                </a:lnTo>
                <a:lnTo>
                  <a:pt x="5602543" y="936622"/>
                </a:lnTo>
                <a:lnTo>
                  <a:pt x="5594422" y="937836"/>
                </a:lnTo>
                <a:lnTo>
                  <a:pt x="5589255" y="934598"/>
                </a:lnTo>
                <a:cubicBezTo>
                  <a:pt x="5589255" y="934598"/>
                  <a:pt x="5593684" y="931360"/>
                  <a:pt x="5593684" y="931360"/>
                </a:cubicBezTo>
                <a:lnTo>
                  <a:pt x="5588517" y="926099"/>
                </a:lnTo>
                <a:lnTo>
                  <a:pt x="5594422" y="919624"/>
                </a:lnTo>
                <a:lnTo>
                  <a:pt x="5604758" y="924076"/>
                </a:lnTo>
                <a:lnTo>
                  <a:pt x="5601805" y="917195"/>
                </a:lnTo>
                <a:close/>
                <a:moveTo>
                  <a:pt x="5736165" y="894531"/>
                </a:moveTo>
                <a:lnTo>
                  <a:pt x="5745762" y="894531"/>
                </a:lnTo>
                <a:lnTo>
                  <a:pt x="5745762" y="898174"/>
                </a:lnTo>
                <a:lnTo>
                  <a:pt x="5742072" y="903840"/>
                </a:lnTo>
                <a:lnTo>
                  <a:pt x="5745762" y="907078"/>
                </a:lnTo>
                <a:lnTo>
                  <a:pt x="5742809" y="915172"/>
                </a:lnTo>
                <a:lnTo>
                  <a:pt x="5736165" y="917195"/>
                </a:lnTo>
                <a:lnTo>
                  <a:pt x="5730260" y="926099"/>
                </a:lnTo>
                <a:lnTo>
                  <a:pt x="5711065" y="939859"/>
                </a:lnTo>
                <a:lnTo>
                  <a:pt x="5709588" y="945121"/>
                </a:lnTo>
                <a:lnTo>
                  <a:pt x="5705159" y="947549"/>
                </a:lnTo>
                <a:lnTo>
                  <a:pt x="5712542" y="949977"/>
                </a:lnTo>
                <a:lnTo>
                  <a:pt x="5717709" y="947144"/>
                </a:lnTo>
                <a:lnTo>
                  <a:pt x="5710327" y="958476"/>
                </a:lnTo>
                <a:lnTo>
                  <a:pt x="5702944" y="966571"/>
                </a:lnTo>
                <a:lnTo>
                  <a:pt x="5704421" y="967785"/>
                </a:lnTo>
                <a:lnTo>
                  <a:pt x="5709588" y="963738"/>
                </a:lnTo>
                <a:lnTo>
                  <a:pt x="5713280" y="964142"/>
                </a:lnTo>
                <a:lnTo>
                  <a:pt x="5721401" y="960095"/>
                </a:lnTo>
                <a:lnTo>
                  <a:pt x="5728783" y="957667"/>
                </a:lnTo>
                <a:lnTo>
                  <a:pt x="5729521" y="955239"/>
                </a:lnTo>
                <a:lnTo>
                  <a:pt x="5734689" y="955239"/>
                </a:lnTo>
                <a:lnTo>
                  <a:pt x="5742072" y="957667"/>
                </a:lnTo>
                <a:lnTo>
                  <a:pt x="5747978" y="957667"/>
                </a:lnTo>
                <a:lnTo>
                  <a:pt x="5751668" y="955239"/>
                </a:lnTo>
                <a:lnTo>
                  <a:pt x="5764218" y="957262"/>
                </a:lnTo>
                <a:lnTo>
                  <a:pt x="5784152" y="956857"/>
                </a:lnTo>
                <a:lnTo>
                  <a:pt x="5786366" y="954834"/>
                </a:lnTo>
                <a:lnTo>
                  <a:pt x="5798178" y="964952"/>
                </a:lnTo>
                <a:lnTo>
                  <a:pt x="5798178" y="971832"/>
                </a:lnTo>
                <a:lnTo>
                  <a:pt x="5790057" y="977903"/>
                </a:lnTo>
                <a:lnTo>
                  <a:pt x="5786366" y="988830"/>
                </a:lnTo>
                <a:lnTo>
                  <a:pt x="5787842" y="991663"/>
                </a:lnTo>
                <a:lnTo>
                  <a:pt x="5783413" y="999757"/>
                </a:lnTo>
                <a:lnTo>
                  <a:pt x="5783413" y="1003804"/>
                </a:lnTo>
                <a:lnTo>
                  <a:pt x="5779722" y="1009066"/>
                </a:lnTo>
                <a:lnTo>
                  <a:pt x="5773077" y="1021207"/>
                </a:lnTo>
                <a:lnTo>
                  <a:pt x="5768648" y="1023635"/>
                </a:lnTo>
                <a:lnTo>
                  <a:pt x="5767172" y="1028492"/>
                </a:lnTo>
                <a:lnTo>
                  <a:pt x="5760527" y="1033753"/>
                </a:lnTo>
                <a:lnTo>
                  <a:pt x="5749454" y="1033349"/>
                </a:lnTo>
                <a:lnTo>
                  <a:pt x="5739857" y="1039419"/>
                </a:lnTo>
                <a:lnTo>
                  <a:pt x="5742072" y="1041848"/>
                </a:lnTo>
                <a:lnTo>
                  <a:pt x="5754621" y="1035777"/>
                </a:lnTo>
                <a:lnTo>
                  <a:pt x="5757575" y="1038205"/>
                </a:lnTo>
                <a:lnTo>
                  <a:pt x="5758313" y="1043062"/>
                </a:lnTo>
                <a:lnTo>
                  <a:pt x="5767172" y="1047109"/>
                </a:lnTo>
                <a:lnTo>
                  <a:pt x="5759051" y="1053180"/>
                </a:lnTo>
                <a:lnTo>
                  <a:pt x="5749454" y="1052775"/>
                </a:lnTo>
                <a:lnTo>
                  <a:pt x="5746501" y="1059655"/>
                </a:lnTo>
                <a:lnTo>
                  <a:pt x="5736903" y="1062488"/>
                </a:lnTo>
                <a:lnTo>
                  <a:pt x="5725830" y="1061679"/>
                </a:lnTo>
                <a:lnTo>
                  <a:pt x="5719924" y="1059250"/>
                </a:lnTo>
                <a:lnTo>
                  <a:pt x="5722877" y="1063702"/>
                </a:lnTo>
                <a:lnTo>
                  <a:pt x="5732475" y="1066535"/>
                </a:lnTo>
                <a:lnTo>
                  <a:pt x="5737642" y="1065726"/>
                </a:lnTo>
                <a:lnTo>
                  <a:pt x="5749454" y="1069368"/>
                </a:lnTo>
                <a:lnTo>
                  <a:pt x="5757575" y="1064512"/>
                </a:lnTo>
                <a:lnTo>
                  <a:pt x="5762004" y="1060869"/>
                </a:lnTo>
                <a:lnTo>
                  <a:pt x="5772339" y="1064512"/>
                </a:lnTo>
                <a:lnTo>
                  <a:pt x="5778983" y="1069773"/>
                </a:lnTo>
                <a:lnTo>
                  <a:pt x="5787104" y="1071392"/>
                </a:lnTo>
                <a:lnTo>
                  <a:pt x="5801131" y="1090413"/>
                </a:lnTo>
                <a:lnTo>
                  <a:pt x="5805560" y="1090413"/>
                </a:lnTo>
                <a:lnTo>
                  <a:pt x="5810728" y="1097293"/>
                </a:lnTo>
                <a:lnTo>
                  <a:pt x="5814419" y="1118743"/>
                </a:lnTo>
                <a:lnTo>
                  <a:pt x="5821064" y="1128052"/>
                </a:lnTo>
                <a:lnTo>
                  <a:pt x="5826231" y="1144645"/>
                </a:lnTo>
                <a:lnTo>
                  <a:pt x="5829923" y="1146669"/>
                </a:lnTo>
                <a:lnTo>
                  <a:pt x="5830660" y="1152739"/>
                </a:lnTo>
                <a:lnTo>
                  <a:pt x="5846902" y="1155977"/>
                </a:lnTo>
                <a:lnTo>
                  <a:pt x="5858714" y="1161643"/>
                </a:lnTo>
                <a:lnTo>
                  <a:pt x="5866834" y="1174999"/>
                </a:lnTo>
                <a:lnTo>
                  <a:pt x="5869787" y="1175404"/>
                </a:lnTo>
                <a:lnTo>
                  <a:pt x="5872741" y="1179855"/>
                </a:lnTo>
                <a:lnTo>
                  <a:pt x="5879385" y="1183093"/>
                </a:lnTo>
                <a:lnTo>
                  <a:pt x="5875693" y="1184307"/>
                </a:lnTo>
                <a:lnTo>
                  <a:pt x="5871264" y="1190378"/>
                </a:lnTo>
                <a:lnTo>
                  <a:pt x="5877908" y="1197663"/>
                </a:lnTo>
                <a:lnTo>
                  <a:pt x="5891197" y="1213042"/>
                </a:lnTo>
                <a:lnTo>
                  <a:pt x="5886029" y="1212233"/>
                </a:lnTo>
                <a:lnTo>
                  <a:pt x="5880862" y="1213042"/>
                </a:lnTo>
                <a:lnTo>
                  <a:pt x="5877170" y="1209399"/>
                </a:lnTo>
                <a:lnTo>
                  <a:pt x="5872741" y="1207376"/>
                </a:lnTo>
                <a:lnTo>
                  <a:pt x="5865358" y="1208590"/>
                </a:lnTo>
                <a:lnTo>
                  <a:pt x="5860928" y="1207780"/>
                </a:lnTo>
                <a:lnTo>
                  <a:pt x="5854285" y="1209399"/>
                </a:lnTo>
                <a:lnTo>
                  <a:pt x="5857975" y="1209399"/>
                </a:lnTo>
                <a:lnTo>
                  <a:pt x="5863882" y="1211423"/>
                </a:lnTo>
                <a:lnTo>
                  <a:pt x="5867573" y="1210209"/>
                </a:lnTo>
                <a:lnTo>
                  <a:pt x="5872741" y="1209399"/>
                </a:lnTo>
                <a:lnTo>
                  <a:pt x="5876432" y="1215875"/>
                </a:lnTo>
                <a:lnTo>
                  <a:pt x="5886767" y="1221136"/>
                </a:lnTo>
                <a:lnTo>
                  <a:pt x="5891197" y="1221945"/>
                </a:lnTo>
                <a:lnTo>
                  <a:pt x="5902270" y="1238943"/>
                </a:lnTo>
                <a:lnTo>
                  <a:pt x="5902270" y="1247038"/>
                </a:lnTo>
                <a:lnTo>
                  <a:pt x="5888243" y="1259989"/>
                </a:lnTo>
                <a:lnTo>
                  <a:pt x="5897102" y="1262012"/>
                </a:lnTo>
                <a:lnTo>
                  <a:pt x="5904485" y="1270107"/>
                </a:lnTo>
                <a:lnTo>
                  <a:pt x="5908177" y="1264441"/>
                </a:lnTo>
                <a:lnTo>
                  <a:pt x="5909653" y="1254323"/>
                </a:lnTo>
                <a:lnTo>
                  <a:pt x="5923679" y="1253918"/>
                </a:lnTo>
                <a:lnTo>
                  <a:pt x="5947303" y="1254727"/>
                </a:lnTo>
                <a:lnTo>
                  <a:pt x="5963544" y="1266869"/>
                </a:lnTo>
                <a:lnTo>
                  <a:pt x="5965759" y="1278201"/>
                </a:lnTo>
                <a:lnTo>
                  <a:pt x="5970189" y="1283057"/>
                </a:lnTo>
                <a:lnTo>
                  <a:pt x="5965021" y="1295604"/>
                </a:lnTo>
                <a:lnTo>
                  <a:pt x="5963544" y="1308959"/>
                </a:lnTo>
                <a:lnTo>
                  <a:pt x="5958377" y="1310983"/>
                </a:lnTo>
                <a:lnTo>
                  <a:pt x="5952471" y="1318268"/>
                </a:lnTo>
                <a:lnTo>
                  <a:pt x="5950995" y="1314625"/>
                </a:lnTo>
                <a:lnTo>
                  <a:pt x="5945826" y="1313411"/>
                </a:lnTo>
                <a:lnTo>
                  <a:pt x="5942874" y="1318268"/>
                </a:lnTo>
                <a:lnTo>
                  <a:pt x="5950995" y="1319077"/>
                </a:lnTo>
                <a:lnTo>
                  <a:pt x="5948041" y="1322315"/>
                </a:lnTo>
                <a:lnTo>
                  <a:pt x="5951733" y="1323124"/>
                </a:lnTo>
                <a:lnTo>
                  <a:pt x="5948779" y="1327171"/>
                </a:lnTo>
                <a:lnTo>
                  <a:pt x="5942136" y="1331623"/>
                </a:lnTo>
                <a:lnTo>
                  <a:pt x="5937706" y="1327981"/>
                </a:lnTo>
                <a:lnTo>
                  <a:pt x="5933277" y="1332028"/>
                </a:lnTo>
                <a:lnTo>
                  <a:pt x="5927371" y="1336480"/>
                </a:lnTo>
                <a:lnTo>
                  <a:pt x="5935492" y="1336480"/>
                </a:lnTo>
                <a:lnTo>
                  <a:pt x="5937706" y="1342550"/>
                </a:lnTo>
                <a:lnTo>
                  <a:pt x="5929585" y="1345788"/>
                </a:lnTo>
                <a:lnTo>
                  <a:pt x="5923679" y="1345383"/>
                </a:lnTo>
                <a:lnTo>
                  <a:pt x="5914082" y="1351454"/>
                </a:lnTo>
                <a:lnTo>
                  <a:pt x="5920726" y="1349026"/>
                </a:lnTo>
                <a:lnTo>
                  <a:pt x="5928847" y="1351049"/>
                </a:lnTo>
                <a:lnTo>
                  <a:pt x="5928109" y="1352668"/>
                </a:lnTo>
                <a:lnTo>
                  <a:pt x="5925156" y="1353073"/>
                </a:lnTo>
                <a:lnTo>
                  <a:pt x="5922203" y="1355501"/>
                </a:lnTo>
                <a:lnTo>
                  <a:pt x="5925156" y="1356311"/>
                </a:lnTo>
                <a:lnTo>
                  <a:pt x="5934015" y="1359144"/>
                </a:lnTo>
                <a:lnTo>
                  <a:pt x="5939182" y="1358334"/>
                </a:lnTo>
                <a:lnTo>
                  <a:pt x="5948779" y="1355097"/>
                </a:lnTo>
                <a:lnTo>
                  <a:pt x="5961330" y="1354692"/>
                </a:lnTo>
                <a:lnTo>
                  <a:pt x="5959115" y="1359953"/>
                </a:lnTo>
                <a:lnTo>
                  <a:pt x="5961330" y="1364810"/>
                </a:lnTo>
                <a:lnTo>
                  <a:pt x="5960592" y="1371690"/>
                </a:lnTo>
                <a:lnTo>
                  <a:pt x="5953948" y="1372904"/>
                </a:lnTo>
                <a:lnTo>
                  <a:pt x="5942136" y="1380189"/>
                </a:lnTo>
                <a:lnTo>
                  <a:pt x="5943612" y="1385450"/>
                </a:lnTo>
                <a:lnTo>
                  <a:pt x="5938444" y="1384236"/>
                </a:lnTo>
                <a:lnTo>
                  <a:pt x="5933277" y="1384641"/>
                </a:lnTo>
                <a:lnTo>
                  <a:pt x="5925894" y="1390711"/>
                </a:lnTo>
                <a:lnTo>
                  <a:pt x="5917774" y="1392330"/>
                </a:lnTo>
                <a:lnTo>
                  <a:pt x="5910391" y="1397996"/>
                </a:lnTo>
                <a:lnTo>
                  <a:pt x="5905961" y="1397187"/>
                </a:lnTo>
                <a:lnTo>
                  <a:pt x="5896364" y="1393949"/>
                </a:lnTo>
                <a:lnTo>
                  <a:pt x="5886029" y="1395973"/>
                </a:lnTo>
                <a:lnTo>
                  <a:pt x="5869787" y="1396377"/>
                </a:lnTo>
                <a:lnTo>
                  <a:pt x="5862405" y="1400829"/>
                </a:lnTo>
                <a:lnTo>
                  <a:pt x="5856499" y="1397187"/>
                </a:lnTo>
                <a:lnTo>
                  <a:pt x="5855023" y="1393949"/>
                </a:lnTo>
                <a:lnTo>
                  <a:pt x="5849855" y="1397592"/>
                </a:lnTo>
                <a:lnTo>
                  <a:pt x="5846164" y="1397996"/>
                </a:lnTo>
                <a:lnTo>
                  <a:pt x="5838782" y="1396377"/>
                </a:lnTo>
                <a:lnTo>
                  <a:pt x="5828446" y="1402853"/>
                </a:lnTo>
                <a:lnTo>
                  <a:pt x="5821064" y="1400829"/>
                </a:lnTo>
                <a:lnTo>
                  <a:pt x="5809990" y="1405686"/>
                </a:lnTo>
                <a:lnTo>
                  <a:pt x="5807037" y="1412971"/>
                </a:lnTo>
                <a:lnTo>
                  <a:pt x="5801131" y="1410542"/>
                </a:lnTo>
                <a:lnTo>
                  <a:pt x="5789319" y="1410138"/>
                </a:lnTo>
                <a:lnTo>
                  <a:pt x="5785628" y="1411757"/>
                </a:lnTo>
                <a:lnTo>
                  <a:pt x="5774554" y="1404876"/>
                </a:lnTo>
                <a:lnTo>
                  <a:pt x="5764957" y="1404067"/>
                </a:lnTo>
                <a:lnTo>
                  <a:pt x="5747239" y="1407709"/>
                </a:lnTo>
                <a:lnTo>
                  <a:pt x="5745762" y="1410947"/>
                </a:lnTo>
                <a:lnTo>
                  <a:pt x="5741333" y="1411757"/>
                </a:lnTo>
                <a:lnTo>
                  <a:pt x="5735427" y="1416613"/>
                </a:lnTo>
                <a:lnTo>
                  <a:pt x="5737642" y="1424303"/>
                </a:lnTo>
                <a:lnTo>
                  <a:pt x="5735427" y="1428755"/>
                </a:lnTo>
                <a:lnTo>
                  <a:pt x="5729521" y="1431588"/>
                </a:lnTo>
                <a:lnTo>
                  <a:pt x="5730998" y="1436444"/>
                </a:lnTo>
                <a:lnTo>
                  <a:pt x="5722877" y="1436849"/>
                </a:lnTo>
                <a:lnTo>
                  <a:pt x="5716233" y="1431588"/>
                </a:lnTo>
                <a:lnTo>
                  <a:pt x="5711065" y="1431992"/>
                </a:lnTo>
                <a:lnTo>
                  <a:pt x="5707374" y="1426731"/>
                </a:lnTo>
                <a:lnTo>
                  <a:pt x="5702944" y="1428755"/>
                </a:lnTo>
                <a:lnTo>
                  <a:pt x="5697039" y="1427945"/>
                </a:lnTo>
                <a:lnTo>
                  <a:pt x="5690394" y="1431183"/>
                </a:lnTo>
                <a:lnTo>
                  <a:pt x="5680797" y="1428755"/>
                </a:lnTo>
                <a:lnTo>
                  <a:pt x="5677844" y="1435635"/>
                </a:lnTo>
                <a:lnTo>
                  <a:pt x="5674153" y="1435635"/>
                </a:lnTo>
                <a:lnTo>
                  <a:pt x="5668247" y="1440896"/>
                </a:lnTo>
                <a:lnTo>
                  <a:pt x="5665294" y="1438063"/>
                </a:lnTo>
                <a:lnTo>
                  <a:pt x="5660865" y="1444134"/>
                </a:lnTo>
                <a:lnTo>
                  <a:pt x="5663080" y="1447776"/>
                </a:lnTo>
                <a:lnTo>
                  <a:pt x="5657911" y="1452228"/>
                </a:lnTo>
                <a:lnTo>
                  <a:pt x="5653482" y="1444943"/>
                </a:lnTo>
                <a:lnTo>
                  <a:pt x="5642409" y="1442110"/>
                </a:lnTo>
                <a:lnTo>
                  <a:pt x="5642409" y="1448586"/>
                </a:lnTo>
                <a:lnTo>
                  <a:pt x="5633550" y="1448181"/>
                </a:lnTo>
                <a:lnTo>
                  <a:pt x="5633550" y="1441301"/>
                </a:lnTo>
                <a:lnTo>
                  <a:pt x="5641670" y="1435635"/>
                </a:lnTo>
                <a:lnTo>
                  <a:pt x="5646838" y="1437658"/>
                </a:lnTo>
                <a:lnTo>
                  <a:pt x="5658650" y="1429564"/>
                </a:lnTo>
                <a:lnTo>
                  <a:pt x="5660865" y="1425112"/>
                </a:lnTo>
                <a:lnTo>
                  <a:pt x="5664556" y="1425112"/>
                </a:lnTo>
                <a:lnTo>
                  <a:pt x="5667509" y="1415804"/>
                </a:lnTo>
                <a:lnTo>
                  <a:pt x="5677106" y="1414185"/>
                </a:lnTo>
                <a:lnTo>
                  <a:pt x="5679321" y="1410138"/>
                </a:lnTo>
                <a:lnTo>
                  <a:pt x="5687442" y="1402853"/>
                </a:lnTo>
                <a:lnTo>
                  <a:pt x="5688918" y="1387069"/>
                </a:lnTo>
                <a:lnTo>
                  <a:pt x="5697039" y="1387069"/>
                </a:lnTo>
                <a:lnTo>
                  <a:pt x="5702944" y="1381808"/>
                </a:lnTo>
                <a:lnTo>
                  <a:pt x="5702944" y="1374928"/>
                </a:lnTo>
                <a:lnTo>
                  <a:pt x="5717709" y="1371285"/>
                </a:lnTo>
                <a:lnTo>
                  <a:pt x="5738380" y="1373309"/>
                </a:lnTo>
                <a:lnTo>
                  <a:pt x="5745762" y="1376951"/>
                </a:lnTo>
                <a:lnTo>
                  <a:pt x="5752407" y="1374928"/>
                </a:lnTo>
                <a:lnTo>
                  <a:pt x="5760527" y="1374928"/>
                </a:lnTo>
                <a:lnTo>
                  <a:pt x="5761266" y="1362786"/>
                </a:lnTo>
                <a:lnTo>
                  <a:pt x="5773077" y="1352264"/>
                </a:lnTo>
                <a:lnTo>
                  <a:pt x="5784890" y="1339717"/>
                </a:lnTo>
                <a:lnTo>
                  <a:pt x="5776031" y="1343360"/>
                </a:lnTo>
                <a:lnTo>
                  <a:pt x="5772339" y="1348621"/>
                </a:lnTo>
                <a:lnTo>
                  <a:pt x="5762004" y="1352264"/>
                </a:lnTo>
                <a:lnTo>
                  <a:pt x="5753883" y="1355097"/>
                </a:lnTo>
                <a:lnTo>
                  <a:pt x="5750192" y="1361167"/>
                </a:lnTo>
                <a:lnTo>
                  <a:pt x="5734689" y="1361167"/>
                </a:lnTo>
                <a:lnTo>
                  <a:pt x="5728045" y="1354287"/>
                </a:lnTo>
                <a:lnTo>
                  <a:pt x="5720662" y="1346598"/>
                </a:lnTo>
                <a:lnTo>
                  <a:pt x="5714018" y="1348621"/>
                </a:lnTo>
                <a:lnTo>
                  <a:pt x="5714018" y="1351049"/>
                </a:lnTo>
                <a:lnTo>
                  <a:pt x="5699991" y="1350645"/>
                </a:lnTo>
                <a:lnTo>
                  <a:pt x="5700730" y="1346193"/>
                </a:lnTo>
                <a:lnTo>
                  <a:pt x="5708850" y="1344169"/>
                </a:lnTo>
                <a:lnTo>
                  <a:pt x="5699253" y="1341741"/>
                </a:lnTo>
                <a:lnTo>
                  <a:pt x="5697777" y="1336480"/>
                </a:lnTo>
                <a:lnTo>
                  <a:pt x="5685227" y="1340122"/>
                </a:lnTo>
                <a:lnTo>
                  <a:pt x="5677106" y="1344574"/>
                </a:lnTo>
                <a:lnTo>
                  <a:pt x="5670462" y="1346598"/>
                </a:lnTo>
                <a:lnTo>
                  <a:pt x="5665294" y="1344169"/>
                </a:lnTo>
                <a:lnTo>
                  <a:pt x="5668986" y="1341336"/>
                </a:lnTo>
                <a:lnTo>
                  <a:pt x="5656435" y="1339313"/>
                </a:lnTo>
                <a:lnTo>
                  <a:pt x="5663080" y="1336480"/>
                </a:lnTo>
                <a:lnTo>
                  <a:pt x="5663080" y="1330004"/>
                </a:lnTo>
                <a:lnTo>
                  <a:pt x="5653482" y="1328790"/>
                </a:lnTo>
                <a:lnTo>
                  <a:pt x="5665294" y="1321910"/>
                </a:lnTo>
                <a:lnTo>
                  <a:pt x="5672676" y="1321910"/>
                </a:lnTo>
                <a:lnTo>
                  <a:pt x="5683012" y="1315839"/>
                </a:lnTo>
                <a:lnTo>
                  <a:pt x="5686703" y="1315839"/>
                </a:lnTo>
                <a:lnTo>
                  <a:pt x="5694824" y="1310173"/>
                </a:lnTo>
                <a:lnTo>
                  <a:pt x="5702944" y="1307745"/>
                </a:lnTo>
                <a:lnTo>
                  <a:pt x="5713280" y="1288319"/>
                </a:lnTo>
                <a:lnTo>
                  <a:pt x="5709588" y="1287509"/>
                </a:lnTo>
                <a:lnTo>
                  <a:pt x="5705898" y="1281439"/>
                </a:lnTo>
                <a:lnTo>
                  <a:pt x="5712542" y="1276987"/>
                </a:lnTo>
                <a:lnTo>
                  <a:pt x="5706636" y="1271725"/>
                </a:lnTo>
                <a:lnTo>
                  <a:pt x="5708112" y="1263226"/>
                </a:lnTo>
                <a:lnTo>
                  <a:pt x="5691132" y="1267678"/>
                </a:lnTo>
                <a:lnTo>
                  <a:pt x="5689656" y="1271725"/>
                </a:lnTo>
                <a:lnTo>
                  <a:pt x="5685965" y="1270511"/>
                </a:lnTo>
                <a:lnTo>
                  <a:pt x="5678583" y="1271725"/>
                </a:lnTo>
                <a:lnTo>
                  <a:pt x="5683750" y="1264845"/>
                </a:lnTo>
                <a:lnTo>
                  <a:pt x="5695562" y="1257965"/>
                </a:lnTo>
                <a:lnTo>
                  <a:pt x="5704421" y="1247038"/>
                </a:lnTo>
                <a:lnTo>
                  <a:pt x="5720662" y="1239348"/>
                </a:lnTo>
                <a:lnTo>
                  <a:pt x="5727306" y="1240562"/>
                </a:lnTo>
                <a:lnTo>
                  <a:pt x="5743548" y="1235706"/>
                </a:lnTo>
                <a:lnTo>
                  <a:pt x="5749454" y="1241776"/>
                </a:lnTo>
                <a:lnTo>
                  <a:pt x="5757575" y="1243395"/>
                </a:lnTo>
                <a:lnTo>
                  <a:pt x="5752407" y="1240562"/>
                </a:lnTo>
                <a:lnTo>
                  <a:pt x="5747978" y="1233277"/>
                </a:lnTo>
                <a:lnTo>
                  <a:pt x="5753145" y="1231254"/>
                </a:lnTo>
                <a:lnTo>
                  <a:pt x="5759051" y="1238539"/>
                </a:lnTo>
                <a:lnTo>
                  <a:pt x="5765695" y="1238134"/>
                </a:lnTo>
                <a:lnTo>
                  <a:pt x="5769386" y="1235706"/>
                </a:lnTo>
                <a:lnTo>
                  <a:pt x="5763480" y="1234896"/>
                </a:lnTo>
                <a:lnTo>
                  <a:pt x="5756837" y="1229230"/>
                </a:lnTo>
                <a:lnTo>
                  <a:pt x="5750931" y="1221945"/>
                </a:lnTo>
                <a:lnTo>
                  <a:pt x="5756098" y="1212637"/>
                </a:lnTo>
                <a:lnTo>
                  <a:pt x="5753145" y="1200496"/>
                </a:lnTo>
                <a:lnTo>
                  <a:pt x="5762742" y="1193211"/>
                </a:lnTo>
                <a:lnTo>
                  <a:pt x="5759790" y="1191592"/>
                </a:lnTo>
                <a:lnTo>
                  <a:pt x="5762742" y="1180665"/>
                </a:lnTo>
                <a:lnTo>
                  <a:pt x="5753145" y="1179046"/>
                </a:lnTo>
                <a:lnTo>
                  <a:pt x="5745024" y="1187949"/>
                </a:lnTo>
                <a:lnTo>
                  <a:pt x="5745024" y="1177427"/>
                </a:lnTo>
                <a:lnTo>
                  <a:pt x="5739119" y="1180665"/>
                </a:lnTo>
                <a:lnTo>
                  <a:pt x="5727306" y="1160429"/>
                </a:lnTo>
                <a:lnTo>
                  <a:pt x="5736903" y="1134527"/>
                </a:lnTo>
                <a:lnTo>
                  <a:pt x="5753145" y="1130480"/>
                </a:lnTo>
                <a:lnTo>
                  <a:pt x="5728783" y="1129671"/>
                </a:lnTo>
                <a:lnTo>
                  <a:pt x="5725830" y="1137360"/>
                </a:lnTo>
                <a:lnTo>
                  <a:pt x="5716971" y="1136955"/>
                </a:lnTo>
                <a:lnTo>
                  <a:pt x="5716971" y="1141003"/>
                </a:lnTo>
                <a:lnTo>
                  <a:pt x="5707374" y="1142621"/>
                </a:lnTo>
                <a:lnTo>
                  <a:pt x="5693347" y="1134527"/>
                </a:lnTo>
                <a:lnTo>
                  <a:pt x="5688918" y="1135337"/>
                </a:lnTo>
                <a:lnTo>
                  <a:pt x="5695562" y="1140598"/>
                </a:lnTo>
                <a:lnTo>
                  <a:pt x="5695562" y="1149906"/>
                </a:lnTo>
                <a:lnTo>
                  <a:pt x="5677844" y="1138170"/>
                </a:lnTo>
                <a:lnTo>
                  <a:pt x="5671200" y="1140193"/>
                </a:lnTo>
                <a:lnTo>
                  <a:pt x="5674153" y="1151930"/>
                </a:lnTo>
                <a:lnTo>
                  <a:pt x="5664556" y="1138979"/>
                </a:lnTo>
                <a:lnTo>
                  <a:pt x="5663817" y="1129671"/>
                </a:lnTo>
                <a:lnTo>
                  <a:pt x="5671200" y="1133718"/>
                </a:lnTo>
                <a:lnTo>
                  <a:pt x="5668986" y="1124814"/>
                </a:lnTo>
                <a:lnTo>
                  <a:pt x="5677844" y="1104983"/>
                </a:lnTo>
                <a:lnTo>
                  <a:pt x="5685965" y="1097293"/>
                </a:lnTo>
                <a:lnTo>
                  <a:pt x="5682273" y="1089604"/>
                </a:lnTo>
                <a:lnTo>
                  <a:pt x="5677106" y="1088390"/>
                </a:lnTo>
                <a:lnTo>
                  <a:pt x="5674891" y="1079486"/>
                </a:lnTo>
                <a:lnTo>
                  <a:pt x="5677844" y="1066940"/>
                </a:lnTo>
                <a:lnTo>
                  <a:pt x="5687442" y="1069368"/>
                </a:lnTo>
                <a:lnTo>
                  <a:pt x="5676368" y="1062083"/>
                </a:lnTo>
                <a:lnTo>
                  <a:pt x="5678583" y="1052370"/>
                </a:lnTo>
                <a:lnTo>
                  <a:pt x="5674153" y="1054394"/>
                </a:lnTo>
                <a:lnTo>
                  <a:pt x="5675629" y="1061679"/>
                </a:lnTo>
                <a:lnTo>
                  <a:pt x="5670462" y="1072606"/>
                </a:lnTo>
                <a:lnTo>
                  <a:pt x="5667509" y="1063702"/>
                </a:lnTo>
                <a:lnTo>
                  <a:pt x="5660865" y="1068559"/>
                </a:lnTo>
                <a:lnTo>
                  <a:pt x="5660127" y="1074225"/>
                </a:lnTo>
                <a:lnTo>
                  <a:pt x="5656435" y="1071796"/>
                </a:lnTo>
                <a:lnTo>
                  <a:pt x="5657911" y="1062083"/>
                </a:lnTo>
                <a:lnTo>
                  <a:pt x="5667509" y="1049132"/>
                </a:lnTo>
                <a:lnTo>
                  <a:pt x="5654958" y="1062893"/>
                </a:lnTo>
                <a:lnTo>
                  <a:pt x="5651268" y="1062893"/>
                </a:lnTo>
                <a:lnTo>
                  <a:pt x="5654958" y="1079081"/>
                </a:lnTo>
                <a:lnTo>
                  <a:pt x="5649791" y="1085152"/>
                </a:lnTo>
                <a:lnTo>
                  <a:pt x="5649791" y="1091223"/>
                </a:lnTo>
                <a:lnTo>
                  <a:pt x="5645361" y="1100936"/>
                </a:lnTo>
                <a:lnTo>
                  <a:pt x="5646838" y="1107816"/>
                </a:lnTo>
                <a:lnTo>
                  <a:pt x="5636502" y="1107816"/>
                </a:lnTo>
                <a:lnTo>
                  <a:pt x="5635765" y="1104578"/>
                </a:lnTo>
                <a:lnTo>
                  <a:pt x="5640932" y="1100126"/>
                </a:lnTo>
                <a:lnTo>
                  <a:pt x="5641670" y="1087176"/>
                </a:lnTo>
                <a:lnTo>
                  <a:pt x="5648314" y="1077867"/>
                </a:lnTo>
                <a:lnTo>
                  <a:pt x="5644623" y="1079486"/>
                </a:lnTo>
                <a:lnTo>
                  <a:pt x="5641670" y="1075034"/>
                </a:lnTo>
                <a:lnTo>
                  <a:pt x="5645361" y="1070178"/>
                </a:lnTo>
                <a:lnTo>
                  <a:pt x="5644623" y="1061679"/>
                </a:lnTo>
                <a:lnTo>
                  <a:pt x="5649791" y="1048728"/>
                </a:lnTo>
                <a:lnTo>
                  <a:pt x="5646838" y="1047514"/>
                </a:lnTo>
                <a:lnTo>
                  <a:pt x="5653482" y="1036182"/>
                </a:lnTo>
                <a:lnTo>
                  <a:pt x="5652744" y="1033753"/>
                </a:lnTo>
                <a:lnTo>
                  <a:pt x="5657911" y="1022826"/>
                </a:lnTo>
                <a:lnTo>
                  <a:pt x="5663817" y="1020802"/>
                </a:lnTo>
                <a:lnTo>
                  <a:pt x="5660865" y="1019183"/>
                </a:lnTo>
                <a:lnTo>
                  <a:pt x="5663817" y="1013517"/>
                </a:lnTo>
                <a:lnTo>
                  <a:pt x="5643885" y="1032134"/>
                </a:lnTo>
                <a:lnTo>
                  <a:pt x="5639455" y="1028492"/>
                </a:lnTo>
                <a:lnTo>
                  <a:pt x="5637241" y="1029301"/>
                </a:lnTo>
                <a:lnTo>
                  <a:pt x="5629858" y="1022826"/>
                </a:lnTo>
                <a:lnTo>
                  <a:pt x="5635026" y="1022421"/>
                </a:lnTo>
                <a:lnTo>
                  <a:pt x="5636502" y="1020802"/>
                </a:lnTo>
                <a:lnTo>
                  <a:pt x="5631335" y="1019183"/>
                </a:lnTo>
                <a:lnTo>
                  <a:pt x="5623953" y="1019588"/>
                </a:lnTo>
                <a:lnTo>
                  <a:pt x="5620999" y="1017565"/>
                </a:lnTo>
                <a:lnTo>
                  <a:pt x="5624691" y="1014327"/>
                </a:lnTo>
                <a:lnTo>
                  <a:pt x="5632812" y="1013922"/>
                </a:lnTo>
                <a:lnTo>
                  <a:pt x="5637241" y="1011089"/>
                </a:lnTo>
                <a:lnTo>
                  <a:pt x="5639455" y="1007447"/>
                </a:lnTo>
                <a:lnTo>
                  <a:pt x="5635765" y="1005423"/>
                </a:lnTo>
                <a:lnTo>
                  <a:pt x="5637241" y="999757"/>
                </a:lnTo>
                <a:lnTo>
                  <a:pt x="5646099" y="1002995"/>
                </a:lnTo>
                <a:lnTo>
                  <a:pt x="5645361" y="998948"/>
                </a:lnTo>
                <a:lnTo>
                  <a:pt x="5639455" y="997329"/>
                </a:lnTo>
                <a:lnTo>
                  <a:pt x="5643147" y="993282"/>
                </a:lnTo>
                <a:lnTo>
                  <a:pt x="5647576" y="992472"/>
                </a:lnTo>
                <a:lnTo>
                  <a:pt x="5644623" y="990449"/>
                </a:lnTo>
                <a:lnTo>
                  <a:pt x="5646099" y="985187"/>
                </a:lnTo>
                <a:lnTo>
                  <a:pt x="5648314" y="983973"/>
                </a:lnTo>
                <a:lnTo>
                  <a:pt x="5654221" y="985997"/>
                </a:lnTo>
                <a:lnTo>
                  <a:pt x="5651268" y="982354"/>
                </a:lnTo>
                <a:lnTo>
                  <a:pt x="5652744" y="980736"/>
                </a:lnTo>
                <a:lnTo>
                  <a:pt x="5644623" y="983164"/>
                </a:lnTo>
                <a:lnTo>
                  <a:pt x="5642409" y="981950"/>
                </a:lnTo>
                <a:lnTo>
                  <a:pt x="5643147" y="979521"/>
                </a:lnTo>
                <a:lnTo>
                  <a:pt x="5651268" y="975879"/>
                </a:lnTo>
                <a:lnTo>
                  <a:pt x="5638717" y="977903"/>
                </a:lnTo>
                <a:lnTo>
                  <a:pt x="5639455" y="974260"/>
                </a:lnTo>
                <a:lnTo>
                  <a:pt x="5637241" y="964547"/>
                </a:lnTo>
                <a:cubicBezTo>
                  <a:pt x="5637241" y="964547"/>
                  <a:pt x="5644623" y="967785"/>
                  <a:pt x="5644623" y="967785"/>
                </a:cubicBezTo>
                <a:lnTo>
                  <a:pt x="5651268" y="965356"/>
                </a:lnTo>
                <a:lnTo>
                  <a:pt x="5645361" y="965356"/>
                </a:lnTo>
                <a:lnTo>
                  <a:pt x="5639455" y="959286"/>
                </a:lnTo>
                <a:lnTo>
                  <a:pt x="5642409" y="955643"/>
                </a:lnTo>
                <a:lnTo>
                  <a:pt x="5638717" y="951596"/>
                </a:lnTo>
                <a:lnTo>
                  <a:pt x="5642409" y="944311"/>
                </a:lnTo>
                <a:lnTo>
                  <a:pt x="5646099" y="951191"/>
                </a:lnTo>
                <a:lnTo>
                  <a:pt x="5648314" y="947954"/>
                </a:lnTo>
                <a:lnTo>
                  <a:pt x="5646099" y="943907"/>
                </a:lnTo>
                <a:lnTo>
                  <a:pt x="5646838" y="940669"/>
                </a:lnTo>
                <a:lnTo>
                  <a:pt x="5653482" y="945121"/>
                </a:lnTo>
                <a:lnTo>
                  <a:pt x="5657173" y="942288"/>
                </a:lnTo>
                <a:lnTo>
                  <a:pt x="5667509" y="946740"/>
                </a:lnTo>
                <a:lnTo>
                  <a:pt x="5663817" y="941074"/>
                </a:lnTo>
                <a:lnTo>
                  <a:pt x="5654221" y="933384"/>
                </a:lnTo>
                <a:lnTo>
                  <a:pt x="5657911" y="932979"/>
                </a:lnTo>
                <a:lnTo>
                  <a:pt x="5661603" y="926909"/>
                </a:lnTo>
                <a:lnTo>
                  <a:pt x="5657911" y="920838"/>
                </a:lnTo>
                <a:lnTo>
                  <a:pt x="5665294" y="918814"/>
                </a:lnTo>
                <a:lnTo>
                  <a:pt x="5665294" y="911934"/>
                </a:lnTo>
                <a:lnTo>
                  <a:pt x="5667509" y="911529"/>
                </a:lnTo>
                <a:lnTo>
                  <a:pt x="5666770" y="905863"/>
                </a:lnTo>
                <a:lnTo>
                  <a:pt x="5670462" y="903030"/>
                </a:lnTo>
                <a:lnTo>
                  <a:pt x="5671939" y="896555"/>
                </a:lnTo>
                <a:lnTo>
                  <a:pt x="5683012" y="901412"/>
                </a:lnTo>
                <a:lnTo>
                  <a:pt x="5680797" y="907482"/>
                </a:lnTo>
                <a:lnTo>
                  <a:pt x="5688918" y="900602"/>
                </a:lnTo>
                <a:lnTo>
                  <a:pt x="5692609" y="902221"/>
                </a:lnTo>
                <a:lnTo>
                  <a:pt x="5691871" y="906268"/>
                </a:lnTo>
                <a:lnTo>
                  <a:pt x="5696301" y="902626"/>
                </a:lnTo>
                <a:lnTo>
                  <a:pt x="5699991" y="902626"/>
                </a:lnTo>
                <a:lnTo>
                  <a:pt x="5707374" y="899793"/>
                </a:lnTo>
                <a:lnTo>
                  <a:pt x="5716233" y="900602"/>
                </a:lnTo>
                <a:lnTo>
                  <a:pt x="5725830" y="896555"/>
                </a:lnTo>
                <a:lnTo>
                  <a:pt x="5731736" y="898579"/>
                </a:lnTo>
                <a:close/>
                <a:moveTo>
                  <a:pt x="5736165" y="878343"/>
                </a:moveTo>
                <a:lnTo>
                  <a:pt x="5739119" y="882795"/>
                </a:lnTo>
                <a:cubicBezTo>
                  <a:pt x="5739119" y="882795"/>
                  <a:pt x="5736903" y="887247"/>
                  <a:pt x="5736903" y="887247"/>
                </a:cubicBezTo>
                <a:lnTo>
                  <a:pt x="5731736" y="879152"/>
                </a:lnTo>
                <a:close/>
                <a:moveTo>
                  <a:pt x="5739857" y="863368"/>
                </a:moveTo>
                <a:lnTo>
                  <a:pt x="5745762" y="868630"/>
                </a:lnTo>
                <a:lnTo>
                  <a:pt x="5742072" y="872677"/>
                </a:lnTo>
                <a:lnTo>
                  <a:pt x="5753145" y="871867"/>
                </a:lnTo>
                <a:lnTo>
                  <a:pt x="5752407" y="878748"/>
                </a:lnTo>
                <a:lnTo>
                  <a:pt x="5747239" y="875510"/>
                </a:lnTo>
                <a:lnTo>
                  <a:pt x="5738380" y="876724"/>
                </a:lnTo>
                <a:lnTo>
                  <a:pt x="5737642" y="870249"/>
                </a:lnTo>
                <a:cubicBezTo>
                  <a:pt x="5737642" y="870249"/>
                  <a:pt x="5735427" y="875510"/>
                  <a:pt x="5735427" y="875510"/>
                </a:cubicBezTo>
                <a:lnTo>
                  <a:pt x="5732475" y="872272"/>
                </a:lnTo>
                <a:lnTo>
                  <a:pt x="5732475" y="864178"/>
                </a:lnTo>
                <a:close/>
                <a:moveTo>
                  <a:pt x="5747239" y="860131"/>
                </a:moveTo>
                <a:cubicBezTo>
                  <a:pt x="5747239" y="860131"/>
                  <a:pt x="5746501" y="864583"/>
                  <a:pt x="5746501" y="864583"/>
                </a:cubicBezTo>
                <a:lnTo>
                  <a:pt x="5742809" y="860535"/>
                </a:lnTo>
                <a:close/>
                <a:moveTo>
                  <a:pt x="5053290" y="522194"/>
                </a:moveTo>
                <a:lnTo>
                  <a:pt x="5054766" y="531907"/>
                </a:lnTo>
                <a:lnTo>
                  <a:pt x="5048860" y="535954"/>
                </a:lnTo>
                <a:lnTo>
                  <a:pt x="5045907" y="529884"/>
                </a:lnTo>
                <a:lnTo>
                  <a:pt x="5048122" y="523408"/>
                </a:lnTo>
                <a:cubicBezTo>
                  <a:pt x="5048122" y="523408"/>
                  <a:pt x="5053290" y="522194"/>
                  <a:pt x="5053290" y="522194"/>
                </a:cubicBezTo>
                <a:close/>
                <a:moveTo>
                  <a:pt x="4971345" y="278961"/>
                </a:moveTo>
                <a:lnTo>
                  <a:pt x="4981681" y="281794"/>
                </a:lnTo>
                <a:lnTo>
                  <a:pt x="4991277" y="279770"/>
                </a:lnTo>
                <a:lnTo>
                  <a:pt x="4995707" y="288269"/>
                </a:lnTo>
                <a:lnTo>
                  <a:pt x="4996445" y="296363"/>
                </a:lnTo>
                <a:lnTo>
                  <a:pt x="5008257" y="302434"/>
                </a:lnTo>
                <a:lnTo>
                  <a:pt x="5012686" y="309314"/>
                </a:lnTo>
                <a:lnTo>
                  <a:pt x="5018592" y="305672"/>
                </a:lnTo>
                <a:lnTo>
                  <a:pt x="5025975" y="312957"/>
                </a:lnTo>
                <a:lnTo>
                  <a:pt x="5017854" y="318623"/>
                </a:lnTo>
                <a:lnTo>
                  <a:pt x="5026713" y="322670"/>
                </a:lnTo>
                <a:lnTo>
                  <a:pt x="5028928" y="327931"/>
                </a:lnTo>
                <a:lnTo>
                  <a:pt x="5021545" y="335621"/>
                </a:lnTo>
                <a:lnTo>
                  <a:pt x="5014163" y="331169"/>
                </a:lnTo>
                <a:lnTo>
                  <a:pt x="5020069" y="342096"/>
                </a:lnTo>
                <a:lnTo>
                  <a:pt x="5014901" y="347762"/>
                </a:lnTo>
                <a:lnTo>
                  <a:pt x="5025975" y="347762"/>
                </a:lnTo>
                <a:lnTo>
                  <a:pt x="5025975" y="355047"/>
                </a:lnTo>
                <a:lnTo>
                  <a:pt x="5019330" y="363546"/>
                </a:lnTo>
                <a:lnTo>
                  <a:pt x="5017854" y="370426"/>
                </a:lnTo>
                <a:lnTo>
                  <a:pt x="5024499" y="371236"/>
                </a:lnTo>
                <a:lnTo>
                  <a:pt x="5031881" y="385401"/>
                </a:lnTo>
                <a:lnTo>
                  <a:pt x="5031881" y="370831"/>
                </a:lnTo>
                <a:lnTo>
                  <a:pt x="5037787" y="367188"/>
                </a:lnTo>
                <a:lnTo>
                  <a:pt x="5042217" y="356261"/>
                </a:lnTo>
                <a:lnTo>
                  <a:pt x="5051814" y="351405"/>
                </a:lnTo>
                <a:lnTo>
                  <a:pt x="5052552" y="362332"/>
                </a:lnTo>
                <a:lnTo>
                  <a:pt x="5061411" y="362332"/>
                </a:lnTo>
                <a:lnTo>
                  <a:pt x="5067317" y="355047"/>
                </a:lnTo>
                <a:lnTo>
                  <a:pt x="5068055" y="340477"/>
                </a:lnTo>
                <a:lnTo>
                  <a:pt x="5062887" y="334002"/>
                </a:lnTo>
                <a:lnTo>
                  <a:pt x="5061411" y="312957"/>
                </a:lnTo>
                <a:lnTo>
                  <a:pt x="5073222" y="303648"/>
                </a:lnTo>
                <a:lnTo>
                  <a:pt x="5079866" y="308505"/>
                </a:lnTo>
                <a:lnTo>
                  <a:pt x="5081343" y="327526"/>
                </a:lnTo>
                <a:lnTo>
                  <a:pt x="5088725" y="329955"/>
                </a:lnTo>
                <a:lnTo>
                  <a:pt x="5089464" y="343715"/>
                </a:lnTo>
                <a:lnTo>
                  <a:pt x="5097584" y="343715"/>
                </a:lnTo>
                <a:lnTo>
                  <a:pt x="5105705" y="331169"/>
                </a:lnTo>
                <a:lnTo>
                  <a:pt x="5102014" y="323884"/>
                </a:lnTo>
                <a:lnTo>
                  <a:pt x="5104967" y="313766"/>
                </a:lnTo>
                <a:lnTo>
                  <a:pt x="5124161" y="302434"/>
                </a:lnTo>
                <a:lnTo>
                  <a:pt x="5134496" y="307695"/>
                </a:lnTo>
                <a:lnTo>
                  <a:pt x="5133020" y="317004"/>
                </a:lnTo>
                <a:lnTo>
                  <a:pt x="5137450" y="320646"/>
                </a:lnTo>
                <a:lnTo>
                  <a:pt x="5137450" y="327931"/>
                </a:lnTo>
                <a:lnTo>
                  <a:pt x="5147047" y="341691"/>
                </a:lnTo>
                <a:lnTo>
                  <a:pt x="5142617" y="361522"/>
                </a:lnTo>
                <a:lnTo>
                  <a:pt x="5153691" y="338454"/>
                </a:lnTo>
                <a:lnTo>
                  <a:pt x="5144832" y="322265"/>
                </a:lnTo>
                <a:lnTo>
                  <a:pt x="5147785" y="306886"/>
                </a:lnTo>
                <a:lnTo>
                  <a:pt x="5155168" y="306076"/>
                </a:lnTo>
                <a:lnTo>
                  <a:pt x="5158859" y="308505"/>
                </a:lnTo>
                <a:lnTo>
                  <a:pt x="5166241" y="306886"/>
                </a:lnTo>
                <a:lnTo>
                  <a:pt x="5175100" y="321860"/>
                </a:lnTo>
                <a:lnTo>
                  <a:pt x="5184698" y="322265"/>
                </a:lnTo>
                <a:lnTo>
                  <a:pt x="5190603" y="310528"/>
                </a:lnTo>
                <a:lnTo>
                  <a:pt x="5195771" y="302839"/>
                </a:lnTo>
                <a:lnTo>
                  <a:pt x="5201677" y="306076"/>
                </a:lnTo>
                <a:lnTo>
                  <a:pt x="5201677" y="313766"/>
                </a:lnTo>
                <a:lnTo>
                  <a:pt x="5211274" y="309719"/>
                </a:lnTo>
                <a:lnTo>
                  <a:pt x="5220872" y="308909"/>
                </a:lnTo>
                <a:lnTo>
                  <a:pt x="5224562" y="302434"/>
                </a:lnTo>
                <a:lnTo>
                  <a:pt x="5220872" y="293530"/>
                </a:lnTo>
                <a:lnTo>
                  <a:pt x="5225300" y="285841"/>
                </a:lnTo>
                <a:lnTo>
                  <a:pt x="5231206" y="288674"/>
                </a:lnTo>
                <a:lnTo>
                  <a:pt x="5238589" y="283817"/>
                </a:lnTo>
                <a:lnTo>
                  <a:pt x="5248186" y="286245"/>
                </a:lnTo>
                <a:lnTo>
                  <a:pt x="5249663" y="294744"/>
                </a:lnTo>
                <a:lnTo>
                  <a:pt x="5254831" y="299196"/>
                </a:lnTo>
                <a:lnTo>
                  <a:pt x="5251139" y="304458"/>
                </a:lnTo>
                <a:lnTo>
                  <a:pt x="5257045" y="313361"/>
                </a:lnTo>
                <a:lnTo>
                  <a:pt x="5262951" y="312552"/>
                </a:lnTo>
                <a:lnTo>
                  <a:pt x="5265904" y="304862"/>
                </a:lnTo>
                <a:lnTo>
                  <a:pt x="5281408" y="291102"/>
                </a:lnTo>
                <a:lnTo>
                  <a:pt x="5289528" y="289078"/>
                </a:lnTo>
                <a:lnTo>
                  <a:pt x="5299125" y="293530"/>
                </a:lnTo>
                <a:lnTo>
                  <a:pt x="5290266" y="295554"/>
                </a:lnTo>
                <a:lnTo>
                  <a:pt x="5285836" y="299196"/>
                </a:lnTo>
                <a:lnTo>
                  <a:pt x="5284360" y="306076"/>
                </a:lnTo>
                <a:lnTo>
                  <a:pt x="5275501" y="309719"/>
                </a:lnTo>
                <a:lnTo>
                  <a:pt x="5279193" y="318218"/>
                </a:lnTo>
                <a:lnTo>
                  <a:pt x="5287313" y="321456"/>
                </a:lnTo>
                <a:lnTo>
                  <a:pt x="5293957" y="316599"/>
                </a:lnTo>
                <a:lnTo>
                  <a:pt x="5299125" y="319027"/>
                </a:lnTo>
                <a:lnTo>
                  <a:pt x="5300601" y="331169"/>
                </a:lnTo>
                <a:lnTo>
                  <a:pt x="5293219" y="333192"/>
                </a:lnTo>
                <a:lnTo>
                  <a:pt x="5286575" y="341287"/>
                </a:lnTo>
                <a:lnTo>
                  <a:pt x="5290266" y="349786"/>
                </a:lnTo>
                <a:lnTo>
                  <a:pt x="5292481" y="347357"/>
                </a:lnTo>
                <a:lnTo>
                  <a:pt x="5304293" y="348167"/>
                </a:lnTo>
                <a:lnTo>
                  <a:pt x="5305031" y="355047"/>
                </a:lnTo>
                <a:lnTo>
                  <a:pt x="5299864" y="363141"/>
                </a:lnTo>
                <a:lnTo>
                  <a:pt x="5306508" y="358689"/>
                </a:lnTo>
                <a:lnTo>
                  <a:pt x="5326440" y="360308"/>
                </a:lnTo>
                <a:lnTo>
                  <a:pt x="5334561" y="367998"/>
                </a:lnTo>
                <a:lnTo>
                  <a:pt x="5329393" y="374069"/>
                </a:lnTo>
                <a:lnTo>
                  <a:pt x="5322010" y="374473"/>
                </a:lnTo>
                <a:lnTo>
                  <a:pt x="5313152" y="378520"/>
                </a:lnTo>
                <a:lnTo>
                  <a:pt x="5313890" y="386615"/>
                </a:lnTo>
                <a:lnTo>
                  <a:pt x="5308723" y="391067"/>
                </a:lnTo>
                <a:lnTo>
                  <a:pt x="5308723" y="399970"/>
                </a:lnTo>
                <a:lnTo>
                  <a:pt x="5317581" y="408874"/>
                </a:lnTo>
                <a:lnTo>
                  <a:pt x="5320534" y="416968"/>
                </a:lnTo>
                <a:lnTo>
                  <a:pt x="5315367" y="426681"/>
                </a:lnTo>
                <a:lnTo>
                  <a:pt x="5307246" y="427491"/>
                </a:lnTo>
                <a:lnTo>
                  <a:pt x="5305770" y="420206"/>
                </a:lnTo>
                <a:lnTo>
                  <a:pt x="5296911" y="415349"/>
                </a:lnTo>
                <a:lnTo>
                  <a:pt x="5293219" y="419801"/>
                </a:lnTo>
                <a:lnTo>
                  <a:pt x="5297649" y="431133"/>
                </a:lnTo>
                <a:lnTo>
                  <a:pt x="5291742" y="432752"/>
                </a:lnTo>
                <a:lnTo>
                  <a:pt x="5290266" y="438418"/>
                </a:lnTo>
                <a:lnTo>
                  <a:pt x="5293957" y="441656"/>
                </a:lnTo>
                <a:lnTo>
                  <a:pt x="5292481" y="447322"/>
                </a:lnTo>
                <a:lnTo>
                  <a:pt x="5285098" y="454607"/>
                </a:lnTo>
                <a:lnTo>
                  <a:pt x="5272549" y="450560"/>
                </a:lnTo>
                <a:lnTo>
                  <a:pt x="5270334" y="443679"/>
                </a:lnTo>
                <a:lnTo>
                  <a:pt x="5265904" y="443275"/>
                </a:lnTo>
                <a:lnTo>
                  <a:pt x="5264428" y="449345"/>
                </a:lnTo>
                <a:lnTo>
                  <a:pt x="5266642" y="453393"/>
                </a:lnTo>
                <a:lnTo>
                  <a:pt x="5262213" y="459059"/>
                </a:lnTo>
                <a:lnTo>
                  <a:pt x="5237113" y="463510"/>
                </a:lnTo>
                <a:lnTo>
                  <a:pt x="5229730" y="473628"/>
                </a:lnTo>
                <a:lnTo>
                  <a:pt x="5208321" y="490222"/>
                </a:lnTo>
                <a:lnTo>
                  <a:pt x="5204630" y="492650"/>
                </a:lnTo>
                <a:lnTo>
                  <a:pt x="5204630" y="490222"/>
                </a:lnTo>
                <a:lnTo>
                  <a:pt x="5195771" y="489817"/>
                </a:lnTo>
                <a:lnTo>
                  <a:pt x="5192818" y="490626"/>
                </a:lnTo>
                <a:lnTo>
                  <a:pt x="5188388" y="488198"/>
                </a:lnTo>
                <a:lnTo>
                  <a:pt x="5178791" y="499125"/>
                </a:lnTo>
                <a:lnTo>
                  <a:pt x="5171409" y="500744"/>
                </a:lnTo>
                <a:lnTo>
                  <a:pt x="5167717" y="504791"/>
                </a:lnTo>
                <a:lnTo>
                  <a:pt x="5164027" y="500744"/>
                </a:lnTo>
                <a:lnTo>
                  <a:pt x="5168456" y="495078"/>
                </a:lnTo>
                <a:lnTo>
                  <a:pt x="5155906" y="496292"/>
                </a:lnTo>
                <a:lnTo>
                  <a:pt x="5155168" y="507624"/>
                </a:lnTo>
                <a:lnTo>
                  <a:pt x="5144094" y="517337"/>
                </a:lnTo>
                <a:lnTo>
                  <a:pt x="5133020" y="514504"/>
                </a:lnTo>
                <a:lnTo>
                  <a:pt x="5130806" y="508838"/>
                </a:lnTo>
                <a:lnTo>
                  <a:pt x="5127114" y="513290"/>
                </a:lnTo>
                <a:lnTo>
                  <a:pt x="5129329" y="523408"/>
                </a:lnTo>
                <a:lnTo>
                  <a:pt x="5116040" y="527051"/>
                </a:lnTo>
                <a:lnTo>
                  <a:pt x="5107920" y="524218"/>
                </a:lnTo>
                <a:lnTo>
                  <a:pt x="5087249" y="524218"/>
                </a:lnTo>
                <a:lnTo>
                  <a:pt x="5071008" y="510457"/>
                </a:lnTo>
                <a:lnTo>
                  <a:pt x="5062149" y="510053"/>
                </a:lnTo>
                <a:lnTo>
                  <a:pt x="5054028" y="516123"/>
                </a:lnTo>
                <a:lnTo>
                  <a:pt x="5045907" y="512481"/>
                </a:lnTo>
                <a:cubicBezTo>
                  <a:pt x="5045907" y="512481"/>
                  <a:pt x="5034834" y="502363"/>
                  <a:pt x="5034834" y="502363"/>
                </a:cubicBezTo>
                <a:lnTo>
                  <a:pt x="5036310" y="492650"/>
                </a:lnTo>
                <a:lnTo>
                  <a:pt x="5025975" y="495888"/>
                </a:lnTo>
                <a:lnTo>
                  <a:pt x="5019330" y="494269"/>
                </a:lnTo>
                <a:lnTo>
                  <a:pt x="5017854" y="489007"/>
                </a:lnTo>
                <a:lnTo>
                  <a:pt x="5009733" y="493459"/>
                </a:lnTo>
                <a:lnTo>
                  <a:pt x="5000137" y="488603"/>
                </a:lnTo>
                <a:lnTo>
                  <a:pt x="4988325" y="496697"/>
                </a:lnTo>
                <a:lnTo>
                  <a:pt x="4972083" y="495078"/>
                </a:lnTo>
                <a:lnTo>
                  <a:pt x="4964700" y="490626"/>
                </a:lnTo>
                <a:lnTo>
                  <a:pt x="4961748" y="494269"/>
                </a:lnTo>
                <a:lnTo>
                  <a:pt x="4949936" y="494269"/>
                </a:lnTo>
                <a:lnTo>
                  <a:pt x="4950674" y="479294"/>
                </a:lnTo>
                <a:lnTo>
                  <a:pt x="4954366" y="476866"/>
                </a:lnTo>
                <a:lnTo>
                  <a:pt x="4949936" y="474842"/>
                </a:lnTo>
                <a:lnTo>
                  <a:pt x="4947721" y="464320"/>
                </a:lnTo>
                <a:lnTo>
                  <a:pt x="4951412" y="464320"/>
                </a:lnTo>
                <a:lnTo>
                  <a:pt x="4951412" y="460273"/>
                </a:lnTo>
                <a:lnTo>
                  <a:pt x="4960271" y="465534"/>
                </a:lnTo>
                <a:lnTo>
                  <a:pt x="4963224" y="471200"/>
                </a:lnTo>
                <a:lnTo>
                  <a:pt x="4969130" y="467962"/>
                </a:lnTo>
                <a:lnTo>
                  <a:pt x="4975036" y="469176"/>
                </a:lnTo>
                <a:lnTo>
                  <a:pt x="4979466" y="463510"/>
                </a:lnTo>
                <a:lnTo>
                  <a:pt x="4980204" y="457440"/>
                </a:lnTo>
                <a:lnTo>
                  <a:pt x="4989063" y="457035"/>
                </a:lnTo>
                <a:lnTo>
                  <a:pt x="4996445" y="451369"/>
                </a:lnTo>
                <a:lnTo>
                  <a:pt x="5006043" y="448536"/>
                </a:lnTo>
                <a:lnTo>
                  <a:pt x="5011948" y="452178"/>
                </a:lnTo>
                <a:lnTo>
                  <a:pt x="5009733" y="446917"/>
                </a:lnTo>
                <a:lnTo>
                  <a:pt x="4999398" y="443679"/>
                </a:lnTo>
                <a:lnTo>
                  <a:pt x="4985371" y="453797"/>
                </a:lnTo>
                <a:lnTo>
                  <a:pt x="4977989" y="448536"/>
                </a:lnTo>
                <a:lnTo>
                  <a:pt x="4983157" y="442061"/>
                </a:lnTo>
                <a:lnTo>
                  <a:pt x="4992015" y="435990"/>
                </a:lnTo>
                <a:lnTo>
                  <a:pt x="4994230" y="430324"/>
                </a:lnTo>
                <a:lnTo>
                  <a:pt x="4981681" y="438013"/>
                </a:lnTo>
                <a:lnTo>
                  <a:pt x="4975774" y="439228"/>
                </a:lnTo>
                <a:lnTo>
                  <a:pt x="4973559" y="433157"/>
                </a:lnTo>
                <a:lnTo>
                  <a:pt x="4964700" y="427491"/>
                </a:lnTo>
                <a:lnTo>
                  <a:pt x="4964700" y="422634"/>
                </a:lnTo>
                <a:lnTo>
                  <a:pt x="4971345" y="418587"/>
                </a:lnTo>
                <a:lnTo>
                  <a:pt x="4972083" y="414540"/>
                </a:lnTo>
                <a:lnTo>
                  <a:pt x="4961748" y="413731"/>
                </a:lnTo>
                <a:lnTo>
                  <a:pt x="4942553" y="414540"/>
                </a:lnTo>
                <a:lnTo>
                  <a:pt x="4926312" y="410898"/>
                </a:lnTo>
                <a:lnTo>
                  <a:pt x="4926312" y="413731"/>
                </a:lnTo>
                <a:lnTo>
                  <a:pt x="4913762" y="412921"/>
                </a:lnTo>
                <a:lnTo>
                  <a:pt x="4910071" y="404827"/>
                </a:lnTo>
                <a:lnTo>
                  <a:pt x="4903426" y="395114"/>
                </a:lnTo>
                <a:lnTo>
                  <a:pt x="4907856" y="395518"/>
                </a:lnTo>
                <a:lnTo>
                  <a:pt x="4914500" y="393090"/>
                </a:lnTo>
                <a:lnTo>
                  <a:pt x="4924835" y="396733"/>
                </a:lnTo>
                <a:lnTo>
                  <a:pt x="4932956" y="392685"/>
                </a:lnTo>
                <a:lnTo>
                  <a:pt x="4941815" y="391876"/>
                </a:lnTo>
                <a:lnTo>
                  <a:pt x="4946983" y="395114"/>
                </a:lnTo>
                <a:lnTo>
                  <a:pt x="4955104" y="389852"/>
                </a:lnTo>
                <a:lnTo>
                  <a:pt x="4952889" y="386210"/>
                </a:lnTo>
                <a:lnTo>
                  <a:pt x="4954366" y="383782"/>
                </a:lnTo>
                <a:lnTo>
                  <a:pt x="4959533" y="385401"/>
                </a:lnTo>
                <a:lnTo>
                  <a:pt x="4960271" y="389043"/>
                </a:lnTo>
                <a:lnTo>
                  <a:pt x="4963224" y="391876"/>
                </a:lnTo>
                <a:lnTo>
                  <a:pt x="4966915" y="396328"/>
                </a:lnTo>
                <a:lnTo>
                  <a:pt x="4975036" y="389448"/>
                </a:lnTo>
                <a:lnTo>
                  <a:pt x="4980942" y="391067"/>
                </a:lnTo>
                <a:lnTo>
                  <a:pt x="4997922" y="389043"/>
                </a:lnTo>
                <a:lnTo>
                  <a:pt x="5003089" y="381758"/>
                </a:lnTo>
                <a:lnTo>
                  <a:pt x="5003827" y="374473"/>
                </a:lnTo>
                <a:lnTo>
                  <a:pt x="4997922" y="376902"/>
                </a:lnTo>
                <a:lnTo>
                  <a:pt x="4994230" y="382163"/>
                </a:lnTo>
                <a:lnTo>
                  <a:pt x="4985371" y="383782"/>
                </a:lnTo>
                <a:lnTo>
                  <a:pt x="4969130" y="379330"/>
                </a:lnTo>
                <a:lnTo>
                  <a:pt x="4969869" y="376092"/>
                </a:lnTo>
                <a:lnTo>
                  <a:pt x="4983157" y="370831"/>
                </a:lnTo>
                <a:lnTo>
                  <a:pt x="4991277" y="370021"/>
                </a:lnTo>
                <a:lnTo>
                  <a:pt x="4997922" y="365165"/>
                </a:lnTo>
                <a:lnTo>
                  <a:pt x="5003827" y="365165"/>
                </a:lnTo>
                <a:lnTo>
                  <a:pt x="5009733" y="363141"/>
                </a:lnTo>
                <a:lnTo>
                  <a:pt x="4998660" y="357475"/>
                </a:lnTo>
                <a:lnTo>
                  <a:pt x="4992015" y="362332"/>
                </a:lnTo>
                <a:lnTo>
                  <a:pt x="4987586" y="359499"/>
                </a:lnTo>
                <a:lnTo>
                  <a:pt x="4991277" y="352214"/>
                </a:lnTo>
                <a:lnTo>
                  <a:pt x="4991277" y="347762"/>
                </a:lnTo>
                <a:lnTo>
                  <a:pt x="4981681" y="355452"/>
                </a:lnTo>
                <a:lnTo>
                  <a:pt x="4978728" y="355856"/>
                </a:lnTo>
                <a:lnTo>
                  <a:pt x="4977251" y="346548"/>
                </a:lnTo>
                <a:lnTo>
                  <a:pt x="4975036" y="351405"/>
                </a:lnTo>
                <a:lnTo>
                  <a:pt x="4967653" y="357071"/>
                </a:lnTo>
                <a:lnTo>
                  <a:pt x="4963224" y="357071"/>
                </a:lnTo>
                <a:lnTo>
                  <a:pt x="4961748" y="348572"/>
                </a:lnTo>
                <a:lnTo>
                  <a:pt x="4955104" y="352214"/>
                </a:lnTo>
                <a:lnTo>
                  <a:pt x="4949197" y="352214"/>
                </a:lnTo>
                <a:lnTo>
                  <a:pt x="4949197" y="347357"/>
                </a:lnTo>
                <a:lnTo>
                  <a:pt x="4946245" y="342906"/>
                </a:lnTo>
                <a:lnTo>
                  <a:pt x="4941815" y="351000"/>
                </a:lnTo>
                <a:lnTo>
                  <a:pt x="4930741" y="353833"/>
                </a:lnTo>
                <a:lnTo>
                  <a:pt x="4924835" y="362737"/>
                </a:lnTo>
                <a:lnTo>
                  <a:pt x="4912285" y="360308"/>
                </a:lnTo>
                <a:lnTo>
                  <a:pt x="4904164" y="352214"/>
                </a:lnTo>
                <a:lnTo>
                  <a:pt x="4893830" y="348167"/>
                </a:lnTo>
                <a:lnTo>
                  <a:pt x="4898997" y="339263"/>
                </a:lnTo>
                <a:lnTo>
                  <a:pt x="4907117" y="341287"/>
                </a:lnTo>
                <a:lnTo>
                  <a:pt x="4915976" y="351809"/>
                </a:lnTo>
                <a:lnTo>
                  <a:pt x="4919668" y="350190"/>
                </a:lnTo>
                <a:lnTo>
                  <a:pt x="4915976" y="344120"/>
                </a:lnTo>
                <a:lnTo>
                  <a:pt x="4909333" y="333597"/>
                </a:lnTo>
                <a:lnTo>
                  <a:pt x="4914500" y="328740"/>
                </a:lnTo>
                <a:lnTo>
                  <a:pt x="4918930" y="329955"/>
                </a:lnTo>
                <a:lnTo>
                  <a:pt x="4932956" y="341691"/>
                </a:lnTo>
                <a:lnTo>
                  <a:pt x="4935909" y="340882"/>
                </a:lnTo>
                <a:lnTo>
                  <a:pt x="4933694" y="336025"/>
                </a:lnTo>
                <a:lnTo>
                  <a:pt x="4935909" y="333597"/>
                </a:lnTo>
                <a:lnTo>
                  <a:pt x="4942553" y="332788"/>
                </a:lnTo>
                <a:lnTo>
                  <a:pt x="4929265" y="329145"/>
                </a:lnTo>
                <a:lnTo>
                  <a:pt x="4924097" y="321860"/>
                </a:lnTo>
                <a:lnTo>
                  <a:pt x="4932956" y="318623"/>
                </a:lnTo>
                <a:lnTo>
                  <a:pt x="4941815" y="321860"/>
                </a:lnTo>
                <a:lnTo>
                  <a:pt x="4938124" y="317408"/>
                </a:lnTo>
                <a:lnTo>
                  <a:pt x="4932956" y="314171"/>
                </a:lnTo>
                <a:lnTo>
                  <a:pt x="4927050" y="307695"/>
                </a:lnTo>
                <a:lnTo>
                  <a:pt x="4929265" y="302029"/>
                </a:lnTo>
                <a:lnTo>
                  <a:pt x="4937386" y="304458"/>
                </a:lnTo>
                <a:lnTo>
                  <a:pt x="4943292" y="312552"/>
                </a:lnTo>
                <a:lnTo>
                  <a:pt x="4945507" y="307695"/>
                </a:lnTo>
                <a:lnTo>
                  <a:pt x="4938124" y="298792"/>
                </a:lnTo>
                <a:lnTo>
                  <a:pt x="4945507" y="294744"/>
                </a:lnTo>
                <a:lnTo>
                  <a:pt x="4955104" y="298792"/>
                </a:lnTo>
                <a:lnTo>
                  <a:pt x="4963224" y="308100"/>
                </a:lnTo>
                <a:lnTo>
                  <a:pt x="4960271" y="313766"/>
                </a:lnTo>
                <a:lnTo>
                  <a:pt x="4966177" y="315385"/>
                </a:lnTo>
                <a:lnTo>
                  <a:pt x="4972822" y="309719"/>
                </a:lnTo>
                <a:lnTo>
                  <a:pt x="4983157" y="316194"/>
                </a:lnTo>
                <a:lnTo>
                  <a:pt x="4983157" y="321860"/>
                </a:lnTo>
                <a:lnTo>
                  <a:pt x="4987586" y="321051"/>
                </a:lnTo>
                <a:lnTo>
                  <a:pt x="4989801" y="314575"/>
                </a:lnTo>
                <a:lnTo>
                  <a:pt x="4980942" y="304458"/>
                </a:lnTo>
                <a:lnTo>
                  <a:pt x="4966915" y="296363"/>
                </a:lnTo>
                <a:lnTo>
                  <a:pt x="4966177" y="293126"/>
                </a:lnTo>
                <a:lnTo>
                  <a:pt x="4975036" y="293126"/>
                </a:lnTo>
                <a:lnTo>
                  <a:pt x="4983157" y="295554"/>
                </a:lnTo>
                <a:lnTo>
                  <a:pt x="4987586" y="291102"/>
                </a:lnTo>
                <a:lnTo>
                  <a:pt x="4979466" y="288674"/>
                </a:lnTo>
                <a:lnTo>
                  <a:pt x="4973559" y="285436"/>
                </a:lnTo>
                <a:lnTo>
                  <a:pt x="4966915" y="285031"/>
                </a:lnTo>
                <a:lnTo>
                  <a:pt x="4965439" y="289078"/>
                </a:lnTo>
                <a:lnTo>
                  <a:pt x="4959533" y="289078"/>
                </a:lnTo>
                <a:lnTo>
                  <a:pt x="4955841" y="283817"/>
                </a:lnTo>
                <a:lnTo>
                  <a:pt x="4956580" y="279770"/>
                </a:lnTo>
                <a:close/>
                <a:moveTo>
                  <a:pt x="7594325" y="213397"/>
                </a:moveTo>
                <a:lnTo>
                  <a:pt x="7600231" y="219063"/>
                </a:lnTo>
                <a:lnTo>
                  <a:pt x="7600969" y="223919"/>
                </a:lnTo>
                <a:cubicBezTo>
                  <a:pt x="7600969" y="223919"/>
                  <a:pt x="7595801" y="224729"/>
                  <a:pt x="7595801" y="224729"/>
                </a:cubicBezTo>
                <a:lnTo>
                  <a:pt x="7589157" y="219063"/>
                </a:lnTo>
                <a:lnTo>
                  <a:pt x="7589895" y="214206"/>
                </a:lnTo>
                <a:close/>
                <a:moveTo>
                  <a:pt x="2399303" y="89959"/>
                </a:moveTo>
                <a:lnTo>
                  <a:pt x="2403733" y="91983"/>
                </a:lnTo>
                <a:lnTo>
                  <a:pt x="2396350" y="100481"/>
                </a:lnTo>
                <a:lnTo>
                  <a:pt x="2396350" y="106552"/>
                </a:lnTo>
                <a:lnTo>
                  <a:pt x="2404471" y="104529"/>
                </a:lnTo>
                <a:lnTo>
                  <a:pt x="2407424" y="113028"/>
                </a:lnTo>
                <a:lnTo>
                  <a:pt x="2405209" y="120313"/>
                </a:lnTo>
                <a:lnTo>
                  <a:pt x="2408162" y="125978"/>
                </a:lnTo>
                <a:lnTo>
                  <a:pt x="2401518" y="125978"/>
                </a:lnTo>
                <a:lnTo>
                  <a:pt x="2396350" y="125169"/>
                </a:lnTo>
                <a:lnTo>
                  <a:pt x="2394874" y="130430"/>
                </a:lnTo>
                <a:lnTo>
                  <a:pt x="2399303" y="138929"/>
                </a:lnTo>
                <a:lnTo>
                  <a:pt x="2398565" y="150261"/>
                </a:lnTo>
                <a:lnTo>
                  <a:pt x="2402994" y="153904"/>
                </a:lnTo>
                <a:lnTo>
                  <a:pt x="2408162" y="149857"/>
                </a:lnTo>
                <a:lnTo>
                  <a:pt x="2409639" y="141762"/>
                </a:lnTo>
                <a:lnTo>
                  <a:pt x="2418498" y="131645"/>
                </a:lnTo>
                <a:lnTo>
                  <a:pt x="2422189" y="132454"/>
                </a:lnTo>
                <a:lnTo>
                  <a:pt x="2424403" y="138929"/>
                </a:lnTo>
                <a:lnTo>
                  <a:pt x="2431786" y="144191"/>
                </a:lnTo>
                <a:lnTo>
                  <a:pt x="2431048" y="148642"/>
                </a:lnTo>
                <a:lnTo>
                  <a:pt x="2427356" y="153499"/>
                </a:lnTo>
                <a:lnTo>
                  <a:pt x="2431786" y="162403"/>
                </a:lnTo>
                <a:lnTo>
                  <a:pt x="2448027" y="168069"/>
                </a:lnTo>
                <a:lnTo>
                  <a:pt x="2460577" y="168069"/>
                </a:lnTo>
                <a:lnTo>
                  <a:pt x="2463530" y="174949"/>
                </a:lnTo>
                <a:lnTo>
                  <a:pt x="2462054" y="185471"/>
                </a:lnTo>
                <a:lnTo>
                  <a:pt x="2464269" y="191138"/>
                </a:lnTo>
                <a:lnTo>
                  <a:pt x="2470913" y="191138"/>
                </a:lnTo>
                <a:lnTo>
                  <a:pt x="2474604" y="201660"/>
                </a:lnTo>
                <a:lnTo>
                  <a:pt x="2475342" y="205707"/>
                </a:lnTo>
                <a:lnTo>
                  <a:pt x="2487892" y="210159"/>
                </a:lnTo>
                <a:lnTo>
                  <a:pt x="2500443" y="223515"/>
                </a:lnTo>
                <a:lnTo>
                  <a:pt x="2500443" y="229585"/>
                </a:lnTo>
                <a:lnTo>
                  <a:pt x="2506349" y="234442"/>
                </a:lnTo>
                <a:lnTo>
                  <a:pt x="2506349" y="238894"/>
                </a:lnTo>
                <a:lnTo>
                  <a:pt x="2502657" y="244560"/>
                </a:lnTo>
                <a:lnTo>
                  <a:pt x="2504134" y="254273"/>
                </a:lnTo>
                <a:lnTo>
                  <a:pt x="2507087" y="256701"/>
                </a:lnTo>
                <a:lnTo>
                  <a:pt x="2506349" y="263177"/>
                </a:lnTo>
                <a:lnTo>
                  <a:pt x="2499704" y="268033"/>
                </a:lnTo>
                <a:lnTo>
                  <a:pt x="2493060" y="268033"/>
                </a:lnTo>
                <a:lnTo>
                  <a:pt x="2484201" y="272890"/>
                </a:lnTo>
                <a:lnTo>
                  <a:pt x="2490845" y="277746"/>
                </a:lnTo>
                <a:lnTo>
                  <a:pt x="2506349" y="278151"/>
                </a:lnTo>
                <a:lnTo>
                  <a:pt x="2512254" y="271676"/>
                </a:lnTo>
                <a:lnTo>
                  <a:pt x="2515946" y="270462"/>
                </a:lnTo>
                <a:lnTo>
                  <a:pt x="2516684" y="276128"/>
                </a:lnTo>
                <a:lnTo>
                  <a:pt x="2524805" y="279770"/>
                </a:lnTo>
                <a:lnTo>
                  <a:pt x="2529234" y="282198"/>
                </a:lnTo>
                <a:lnTo>
                  <a:pt x="2532925" y="279770"/>
                </a:lnTo>
                <a:lnTo>
                  <a:pt x="2532925" y="274104"/>
                </a:lnTo>
                <a:lnTo>
                  <a:pt x="2535878" y="272485"/>
                </a:lnTo>
                <a:lnTo>
                  <a:pt x="2539570" y="279770"/>
                </a:lnTo>
                <a:lnTo>
                  <a:pt x="2546214" y="282198"/>
                </a:lnTo>
                <a:lnTo>
                  <a:pt x="2542522" y="287460"/>
                </a:lnTo>
                <a:lnTo>
                  <a:pt x="2536617" y="289078"/>
                </a:lnTo>
                <a:lnTo>
                  <a:pt x="2541784" y="294744"/>
                </a:lnTo>
                <a:lnTo>
                  <a:pt x="2547690" y="297577"/>
                </a:lnTo>
                <a:lnTo>
                  <a:pt x="2545475" y="302029"/>
                </a:lnTo>
                <a:lnTo>
                  <a:pt x="2537355" y="302434"/>
                </a:lnTo>
                <a:lnTo>
                  <a:pt x="2529972" y="309719"/>
                </a:lnTo>
                <a:lnTo>
                  <a:pt x="2524066" y="311338"/>
                </a:lnTo>
                <a:lnTo>
                  <a:pt x="2518899" y="321860"/>
                </a:lnTo>
                <a:lnTo>
                  <a:pt x="2514469" y="324289"/>
                </a:lnTo>
                <a:lnTo>
                  <a:pt x="2502657" y="317813"/>
                </a:lnTo>
                <a:lnTo>
                  <a:pt x="2496751" y="317813"/>
                </a:lnTo>
                <a:lnTo>
                  <a:pt x="2491584" y="313361"/>
                </a:lnTo>
                <a:lnTo>
                  <a:pt x="2482725" y="312552"/>
                </a:lnTo>
                <a:lnTo>
                  <a:pt x="2479772" y="306886"/>
                </a:lnTo>
                <a:lnTo>
                  <a:pt x="2473866" y="308100"/>
                </a:lnTo>
                <a:lnTo>
                  <a:pt x="2470913" y="305672"/>
                </a:lnTo>
                <a:lnTo>
                  <a:pt x="2464269" y="305267"/>
                </a:lnTo>
                <a:lnTo>
                  <a:pt x="2459839" y="307695"/>
                </a:lnTo>
                <a:lnTo>
                  <a:pt x="2453933" y="304862"/>
                </a:lnTo>
                <a:lnTo>
                  <a:pt x="2454671" y="294340"/>
                </a:lnTo>
                <a:cubicBezTo>
                  <a:pt x="2454671" y="294340"/>
                  <a:pt x="2460577" y="292721"/>
                  <a:pt x="2460577" y="292721"/>
                </a:cubicBezTo>
                <a:lnTo>
                  <a:pt x="2466483" y="284222"/>
                </a:lnTo>
                <a:lnTo>
                  <a:pt x="2464269" y="277746"/>
                </a:lnTo>
                <a:lnTo>
                  <a:pt x="2457624" y="275318"/>
                </a:lnTo>
                <a:lnTo>
                  <a:pt x="2443598" y="275318"/>
                </a:lnTo>
                <a:lnTo>
                  <a:pt x="2436215" y="270866"/>
                </a:lnTo>
                <a:lnTo>
                  <a:pt x="2439907" y="266010"/>
                </a:lnTo>
                <a:lnTo>
                  <a:pt x="2446551" y="260748"/>
                </a:lnTo>
                <a:lnTo>
                  <a:pt x="2445074" y="253464"/>
                </a:lnTo>
                <a:lnTo>
                  <a:pt x="2440645" y="251035"/>
                </a:lnTo>
                <a:lnTo>
                  <a:pt x="2434739" y="253464"/>
                </a:lnTo>
                <a:lnTo>
                  <a:pt x="2430309" y="257915"/>
                </a:lnTo>
                <a:lnTo>
                  <a:pt x="2425880" y="254273"/>
                </a:lnTo>
                <a:lnTo>
                  <a:pt x="2419236" y="254678"/>
                </a:lnTo>
                <a:lnTo>
                  <a:pt x="2416283" y="260344"/>
                </a:lnTo>
                <a:lnTo>
                  <a:pt x="2408162" y="265605"/>
                </a:lnTo>
                <a:lnTo>
                  <a:pt x="2408900" y="276937"/>
                </a:lnTo>
                <a:lnTo>
                  <a:pt x="2405209" y="288674"/>
                </a:lnTo>
                <a:lnTo>
                  <a:pt x="2399303" y="287864"/>
                </a:lnTo>
                <a:lnTo>
                  <a:pt x="2394135" y="290697"/>
                </a:lnTo>
                <a:lnTo>
                  <a:pt x="2387491" y="295554"/>
                </a:lnTo>
                <a:lnTo>
                  <a:pt x="2382324" y="291102"/>
                </a:lnTo>
                <a:lnTo>
                  <a:pt x="2378632" y="291507"/>
                </a:lnTo>
                <a:lnTo>
                  <a:pt x="2373465" y="298387"/>
                </a:lnTo>
                <a:lnTo>
                  <a:pt x="2366820" y="304053"/>
                </a:lnTo>
                <a:lnTo>
                  <a:pt x="2364606" y="313766"/>
                </a:lnTo>
                <a:lnTo>
                  <a:pt x="2356485" y="320646"/>
                </a:lnTo>
                <a:lnTo>
                  <a:pt x="2349103" y="320646"/>
                </a:lnTo>
                <a:lnTo>
                  <a:pt x="2342458" y="324289"/>
                </a:lnTo>
                <a:lnTo>
                  <a:pt x="2340244" y="327931"/>
                </a:lnTo>
                <a:lnTo>
                  <a:pt x="2332123" y="327931"/>
                </a:lnTo>
                <a:lnTo>
                  <a:pt x="2326217" y="331169"/>
                </a:lnTo>
                <a:lnTo>
                  <a:pt x="2319573" y="330764"/>
                </a:lnTo>
                <a:lnTo>
                  <a:pt x="2315882" y="328336"/>
                </a:lnTo>
                <a:lnTo>
                  <a:pt x="2309976" y="330764"/>
                </a:lnTo>
                <a:lnTo>
                  <a:pt x="2307761" y="327122"/>
                </a:lnTo>
                <a:lnTo>
                  <a:pt x="2307761" y="314980"/>
                </a:lnTo>
                <a:lnTo>
                  <a:pt x="2313667" y="307695"/>
                </a:lnTo>
                <a:lnTo>
                  <a:pt x="2312190" y="300410"/>
                </a:lnTo>
                <a:lnTo>
                  <a:pt x="2319573" y="291102"/>
                </a:lnTo>
                <a:lnTo>
                  <a:pt x="2318096" y="285841"/>
                </a:lnTo>
                <a:lnTo>
                  <a:pt x="2312928" y="282603"/>
                </a:lnTo>
                <a:lnTo>
                  <a:pt x="2307761" y="282603"/>
                </a:lnTo>
                <a:lnTo>
                  <a:pt x="2304070" y="284627"/>
                </a:lnTo>
                <a:lnTo>
                  <a:pt x="2296687" y="284627"/>
                </a:lnTo>
                <a:lnTo>
                  <a:pt x="2290043" y="280984"/>
                </a:lnTo>
                <a:lnTo>
                  <a:pt x="2286352" y="278961"/>
                </a:lnTo>
                <a:lnTo>
                  <a:pt x="2281922" y="280579"/>
                </a:lnTo>
                <a:lnTo>
                  <a:pt x="2279708" y="288269"/>
                </a:lnTo>
                <a:cubicBezTo>
                  <a:pt x="2279708" y="288269"/>
                  <a:pt x="2275278" y="288674"/>
                  <a:pt x="2275278" y="288269"/>
                </a:cubicBezTo>
                <a:lnTo>
                  <a:pt x="2273802" y="278961"/>
                </a:lnTo>
                <a:lnTo>
                  <a:pt x="2278969" y="263177"/>
                </a:lnTo>
                <a:lnTo>
                  <a:pt x="2278969" y="255082"/>
                </a:lnTo>
                <a:lnTo>
                  <a:pt x="2295211" y="249012"/>
                </a:lnTo>
                <a:lnTo>
                  <a:pt x="2307023" y="247798"/>
                </a:lnTo>
                <a:lnTo>
                  <a:pt x="2312928" y="242536"/>
                </a:lnTo>
                <a:lnTo>
                  <a:pt x="2312928" y="229181"/>
                </a:lnTo>
                <a:lnTo>
                  <a:pt x="2315143" y="224324"/>
                </a:lnTo>
                <a:lnTo>
                  <a:pt x="2315143" y="211373"/>
                </a:lnTo>
                <a:lnTo>
                  <a:pt x="2319573" y="204088"/>
                </a:lnTo>
                <a:lnTo>
                  <a:pt x="2332123" y="193566"/>
                </a:lnTo>
                <a:lnTo>
                  <a:pt x="2332861" y="186281"/>
                </a:lnTo>
                <a:lnTo>
                  <a:pt x="2335076" y="178187"/>
                </a:lnTo>
                <a:lnTo>
                  <a:pt x="2340244" y="175354"/>
                </a:lnTo>
                <a:lnTo>
                  <a:pt x="2337291" y="169283"/>
                </a:lnTo>
                <a:lnTo>
                  <a:pt x="2346888" y="154713"/>
                </a:lnTo>
                <a:lnTo>
                  <a:pt x="2347626" y="149047"/>
                </a:lnTo>
                <a:lnTo>
                  <a:pt x="2353532" y="141358"/>
                </a:lnTo>
                <a:lnTo>
                  <a:pt x="2353532" y="134882"/>
                </a:lnTo>
                <a:lnTo>
                  <a:pt x="2363129" y="122336"/>
                </a:lnTo>
                <a:lnTo>
                  <a:pt x="2370512" y="104933"/>
                </a:lnTo>
                <a:lnTo>
                  <a:pt x="2380109" y="97244"/>
                </a:lnTo>
                <a:close/>
                <a:moveTo>
                  <a:pt x="4987586" y="922"/>
                </a:moveTo>
                <a:lnTo>
                  <a:pt x="4988325" y="4969"/>
                </a:lnTo>
                <a:lnTo>
                  <a:pt x="4983157" y="8207"/>
                </a:lnTo>
                <a:lnTo>
                  <a:pt x="4979466" y="7397"/>
                </a:lnTo>
                <a:cubicBezTo>
                  <a:pt x="4979466" y="7397"/>
                  <a:pt x="4980204" y="3755"/>
                  <a:pt x="4980204" y="3755"/>
                </a:cubicBezTo>
                <a:close/>
                <a:moveTo>
                  <a:pt x="7147063" y="0"/>
                </a:moveTo>
                <a:lnTo>
                  <a:pt x="7150425" y="0"/>
                </a:lnTo>
                <a:lnTo>
                  <a:pt x="7149164" y="922"/>
                </a:lnTo>
                <a:close/>
                <a:moveTo>
                  <a:pt x="6642274" y="0"/>
                </a:moveTo>
                <a:lnTo>
                  <a:pt x="6655879" y="0"/>
                </a:lnTo>
                <a:lnTo>
                  <a:pt x="6658970" y="15491"/>
                </a:lnTo>
                <a:lnTo>
                  <a:pt x="6652326" y="28442"/>
                </a:lnTo>
                <a:lnTo>
                  <a:pt x="6654541" y="34918"/>
                </a:lnTo>
                <a:lnTo>
                  <a:pt x="6647158" y="39370"/>
                </a:lnTo>
                <a:lnTo>
                  <a:pt x="6647158" y="44631"/>
                </a:lnTo>
                <a:lnTo>
                  <a:pt x="6658232" y="36537"/>
                </a:lnTo>
                <a:lnTo>
                  <a:pt x="6660447" y="29252"/>
                </a:lnTo>
                <a:lnTo>
                  <a:pt x="6667091" y="20348"/>
                </a:lnTo>
                <a:lnTo>
                  <a:pt x="6671520" y="24395"/>
                </a:lnTo>
                <a:lnTo>
                  <a:pt x="6679641" y="25205"/>
                </a:lnTo>
                <a:lnTo>
                  <a:pt x="6675211" y="16706"/>
                </a:lnTo>
                <a:lnTo>
                  <a:pt x="6664876" y="12658"/>
                </a:lnTo>
                <a:lnTo>
                  <a:pt x="6664138" y="5374"/>
                </a:lnTo>
                <a:lnTo>
                  <a:pt x="6671057" y="0"/>
                </a:lnTo>
                <a:lnTo>
                  <a:pt x="6709127" y="0"/>
                </a:lnTo>
                <a:lnTo>
                  <a:pt x="6712124" y="4564"/>
                </a:lnTo>
                <a:lnTo>
                  <a:pt x="6718768" y="9016"/>
                </a:lnTo>
                <a:lnTo>
                  <a:pt x="6720244" y="2945"/>
                </a:lnTo>
                <a:lnTo>
                  <a:pt x="6717782" y="0"/>
                </a:lnTo>
                <a:lnTo>
                  <a:pt x="7087889" y="0"/>
                </a:lnTo>
                <a:lnTo>
                  <a:pt x="7087889" y="2136"/>
                </a:lnTo>
                <a:lnTo>
                  <a:pt x="7092319" y="7802"/>
                </a:lnTo>
                <a:lnTo>
                  <a:pt x="7092827" y="0"/>
                </a:lnTo>
                <a:lnTo>
                  <a:pt x="7116681" y="0"/>
                </a:lnTo>
                <a:lnTo>
                  <a:pt x="7116681" y="2541"/>
                </a:lnTo>
                <a:lnTo>
                  <a:pt x="7118896" y="11040"/>
                </a:lnTo>
                <a:lnTo>
                  <a:pt x="7126278" y="4969"/>
                </a:lnTo>
                <a:lnTo>
                  <a:pt x="7129969" y="7397"/>
                </a:lnTo>
                <a:lnTo>
                  <a:pt x="7132184" y="15491"/>
                </a:lnTo>
                <a:lnTo>
                  <a:pt x="7140305" y="9421"/>
                </a:lnTo>
                <a:lnTo>
                  <a:pt x="7148425" y="11849"/>
                </a:lnTo>
                <a:lnTo>
                  <a:pt x="7149164" y="18729"/>
                </a:lnTo>
                <a:lnTo>
                  <a:pt x="7152117" y="17920"/>
                </a:lnTo>
                <a:lnTo>
                  <a:pt x="7156546" y="12254"/>
                </a:lnTo>
                <a:lnTo>
                  <a:pt x="7159499" y="15087"/>
                </a:lnTo>
                <a:lnTo>
                  <a:pt x="7158023" y="18729"/>
                </a:lnTo>
                <a:lnTo>
                  <a:pt x="7158023" y="24800"/>
                </a:lnTo>
                <a:lnTo>
                  <a:pt x="7166143" y="14682"/>
                </a:lnTo>
                <a:lnTo>
                  <a:pt x="7170573" y="10635"/>
                </a:lnTo>
                <a:lnTo>
                  <a:pt x="7175002" y="12658"/>
                </a:lnTo>
                <a:lnTo>
                  <a:pt x="7172049" y="16301"/>
                </a:lnTo>
                <a:lnTo>
                  <a:pt x="7170573" y="21562"/>
                </a:lnTo>
                <a:lnTo>
                  <a:pt x="7177955" y="21562"/>
                </a:lnTo>
                <a:lnTo>
                  <a:pt x="7181646" y="25205"/>
                </a:lnTo>
                <a:lnTo>
                  <a:pt x="7175002" y="28847"/>
                </a:lnTo>
                <a:lnTo>
                  <a:pt x="7169096" y="37346"/>
                </a:lnTo>
                <a:lnTo>
                  <a:pt x="7180170" y="36537"/>
                </a:lnTo>
                <a:lnTo>
                  <a:pt x="7186076" y="25205"/>
                </a:lnTo>
                <a:lnTo>
                  <a:pt x="7184599" y="19539"/>
                </a:lnTo>
                <a:lnTo>
                  <a:pt x="7188291" y="15896"/>
                </a:lnTo>
                <a:lnTo>
                  <a:pt x="7198626" y="14682"/>
                </a:lnTo>
                <a:lnTo>
                  <a:pt x="7205270" y="19539"/>
                </a:lnTo>
                <a:lnTo>
                  <a:pt x="7206747" y="15087"/>
                </a:lnTo>
                <a:lnTo>
                  <a:pt x="7201579" y="8611"/>
                </a:lnTo>
                <a:lnTo>
                  <a:pt x="7201579" y="6183"/>
                </a:lnTo>
                <a:lnTo>
                  <a:pt x="7211176" y="9826"/>
                </a:lnTo>
                <a:lnTo>
                  <a:pt x="7217820" y="17920"/>
                </a:lnTo>
                <a:lnTo>
                  <a:pt x="7231847" y="18729"/>
                </a:lnTo>
                <a:lnTo>
                  <a:pt x="7241444" y="22372"/>
                </a:lnTo>
                <a:lnTo>
                  <a:pt x="7248827" y="18325"/>
                </a:lnTo>
                <a:lnTo>
                  <a:pt x="7248088" y="13873"/>
                </a:lnTo>
                <a:lnTo>
                  <a:pt x="7259900" y="16301"/>
                </a:lnTo>
                <a:lnTo>
                  <a:pt x="7270236" y="22372"/>
                </a:lnTo>
                <a:lnTo>
                  <a:pt x="7272450" y="18325"/>
                </a:lnTo>
                <a:lnTo>
                  <a:pt x="7283524" y="22776"/>
                </a:lnTo>
                <a:lnTo>
                  <a:pt x="7334463" y="47869"/>
                </a:lnTo>
                <a:lnTo>
                  <a:pt x="7369160" y="68914"/>
                </a:lnTo>
                <a:lnTo>
                  <a:pt x="7375805" y="76603"/>
                </a:lnTo>
                <a:lnTo>
                  <a:pt x="7385402" y="79032"/>
                </a:lnTo>
                <a:lnTo>
                  <a:pt x="7397214" y="95220"/>
                </a:lnTo>
                <a:lnTo>
                  <a:pt x="7404596" y="96839"/>
                </a:lnTo>
                <a:lnTo>
                  <a:pt x="7403120" y="91578"/>
                </a:lnTo>
                <a:lnTo>
                  <a:pt x="7403120" y="87935"/>
                </a:lnTo>
                <a:lnTo>
                  <a:pt x="7407549" y="87935"/>
                </a:lnTo>
                <a:lnTo>
                  <a:pt x="7422314" y="100077"/>
                </a:lnTo>
                <a:lnTo>
                  <a:pt x="7429696" y="100886"/>
                </a:lnTo>
                <a:lnTo>
                  <a:pt x="7442247" y="111004"/>
                </a:lnTo>
                <a:lnTo>
                  <a:pt x="7449629" y="108171"/>
                </a:lnTo>
                <a:lnTo>
                  <a:pt x="7441508" y="97649"/>
                </a:lnTo>
                <a:lnTo>
                  <a:pt x="7439294" y="93197"/>
                </a:lnTo>
                <a:lnTo>
                  <a:pt x="7444461" y="93197"/>
                </a:lnTo>
                <a:lnTo>
                  <a:pt x="7455535" y="102910"/>
                </a:lnTo>
                <a:lnTo>
                  <a:pt x="7454058" y="111409"/>
                </a:lnTo>
                <a:lnTo>
                  <a:pt x="7474729" y="124360"/>
                </a:lnTo>
                <a:lnTo>
                  <a:pt x="7473253" y="130430"/>
                </a:lnTo>
                <a:lnTo>
                  <a:pt x="7484326" y="135287"/>
                </a:lnTo>
                <a:lnTo>
                  <a:pt x="7486541" y="130835"/>
                </a:lnTo>
                <a:lnTo>
                  <a:pt x="7495400" y="132859"/>
                </a:lnTo>
                <a:lnTo>
                  <a:pt x="7505735" y="142977"/>
                </a:lnTo>
                <a:lnTo>
                  <a:pt x="7509427" y="154309"/>
                </a:lnTo>
                <a:lnTo>
                  <a:pt x="7515333" y="157546"/>
                </a:lnTo>
                <a:lnTo>
                  <a:pt x="7523453" y="169283"/>
                </a:lnTo>
                <a:lnTo>
                  <a:pt x="7527145" y="168069"/>
                </a:lnTo>
                <a:lnTo>
                  <a:pt x="7530836" y="171711"/>
                </a:lnTo>
                <a:lnTo>
                  <a:pt x="7531574" y="183043"/>
                </a:lnTo>
                <a:lnTo>
                  <a:pt x="7531574" y="193971"/>
                </a:lnTo>
                <a:lnTo>
                  <a:pt x="7529359" y="207326"/>
                </a:lnTo>
                <a:lnTo>
                  <a:pt x="7525668" y="214611"/>
                </a:lnTo>
                <a:lnTo>
                  <a:pt x="7525668" y="220682"/>
                </a:lnTo>
                <a:lnTo>
                  <a:pt x="7515333" y="233633"/>
                </a:lnTo>
                <a:lnTo>
                  <a:pt x="7513118" y="239703"/>
                </a:lnTo>
                <a:lnTo>
                  <a:pt x="7494662" y="263581"/>
                </a:lnTo>
                <a:lnTo>
                  <a:pt x="7480635" y="270057"/>
                </a:lnTo>
                <a:lnTo>
                  <a:pt x="7464394" y="272890"/>
                </a:lnTo>
                <a:lnTo>
                  <a:pt x="7457750" y="278151"/>
                </a:lnTo>
                <a:lnTo>
                  <a:pt x="7442985" y="278151"/>
                </a:lnTo>
                <a:lnTo>
                  <a:pt x="7440032" y="281794"/>
                </a:lnTo>
                <a:lnTo>
                  <a:pt x="7417146" y="284222"/>
                </a:lnTo>
                <a:lnTo>
                  <a:pt x="7388355" y="282603"/>
                </a:lnTo>
                <a:lnTo>
                  <a:pt x="7372113" y="278556"/>
                </a:lnTo>
                <a:lnTo>
                  <a:pt x="7360301" y="270866"/>
                </a:lnTo>
                <a:lnTo>
                  <a:pt x="7352919" y="275318"/>
                </a:lnTo>
                <a:lnTo>
                  <a:pt x="7344798" y="273295"/>
                </a:lnTo>
                <a:lnTo>
                  <a:pt x="7330772" y="273295"/>
                </a:lnTo>
                <a:lnTo>
                  <a:pt x="7329295" y="268843"/>
                </a:lnTo>
                <a:lnTo>
                  <a:pt x="7320436" y="266414"/>
                </a:lnTo>
                <a:lnTo>
                  <a:pt x="7313054" y="271271"/>
                </a:lnTo>
                <a:lnTo>
                  <a:pt x="7300504" y="259939"/>
                </a:lnTo>
                <a:lnTo>
                  <a:pt x="7301242" y="254273"/>
                </a:lnTo>
                <a:lnTo>
                  <a:pt x="7291645" y="255892"/>
                </a:lnTo>
                <a:lnTo>
                  <a:pt x="7282786" y="254678"/>
                </a:lnTo>
                <a:lnTo>
                  <a:pt x="7287215" y="252654"/>
                </a:lnTo>
                <a:lnTo>
                  <a:pt x="7270974" y="252249"/>
                </a:lnTo>
                <a:lnTo>
                  <a:pt x="7266544" y="256701"/>
                </a:lnTo>
                <a:lnTo>
                  <a:pt x="7256947" y="256297"/>
                </a:lnTo>
                <a:lnTo>
                  <a:pt x="7256947" y="251440"/>
                </a:lnTo>
                <a:lnTo>
                  <a:pt x="7253256" y="248607"/>
                </a:lnTo>
                <a:lnTo>
                  <a:pt x="7259162" y="244560"/>
                </a:lnTo>
                <a:lnTo>
                  <a:pt x="7252518" y="238084"/>
                </a:lnTo>
                <a:lnTo>
                  <a:pt x="7250303" y="241727"/>
                </a:lnTo>
                <a:lnTo>
                  <a:pt x="7234800" y="241727"/>
                </a:lnTo>
                <a:lnTo>
                  <a:pt x="7224465" y="235251"/>
                </a:lnTo>
                <a:lnTo>
                  <a:pt x="7222250" y="238489"/>
                </a:lnTo>
                <a:lnTo>
                  <a:pt x="7215606" y="237680"/>
                </a:lnTo>
                <a:lnTo>
                  <a:pt x="7194197" y="221491"/>
                </a:lnTo>
                <a:lnTo>
                  <a:pt x="7191982" y="212587"/>
                </a:lnTo>
                <a:lnTo>
                  <a:pt x="7179432" y="211778"/>
                </a:lnTo>
                <a:lnTo>
                  <a:pt x="7177217" y="208945"/>
                </a:lnTo>
                <a:lnTo>
                  <a:pt x="7167620" y="209350"/>
                </a:lnTo>
                <a:lnTo>
                  <a:pt x="7165405" y="212183"/>
                </a:lnTo>
                <a:lnTo>
                  <a:pt x="7175740" y="218658"/>
                </a:lnTo>
                <a:lnTo>
                  <a:pt x="7178693" y="231609"/>
                </a:lnTo>
                <a:lnTo>
                  <a:pt x="7189767" y="238894"/>
                </a:lnTo>
                <a:lnTo>
                  <a:pt x="7192720" y="245774"/>
                </a:lnTo>
                <a:lnTo>
                  <a:pt x="7207485" y="249012"/>
                </a:lnTo>
                <a:lnTo>
                  <a:pt x="7210438" y="251845"/>
                </a:lnTo>
                <a:lnTo>
                  <a:pt x="7200841" y="256297"/>
                </a:lnTo>
                <a:lnTo>
                  <a:pt x="7195673" y="261963"/>
                </a:lnTo>
                <a:lnTo>
                  <a:pt x="7198626" y="264391"/>
                </a:lnTo>
                <a:lnTo>
                  <a:pt x="7214867" y="260748"/>
                </a:lnTo>
                <a:lnTo>
                  <a:pt x="7221512" y="256297"/>
                </a:lnTo>
                <a:lnTo>
                  <a:pt x="7228156" y="261153"/>
                </a:lnTo>
                <a:lnTo>
                  <a:pt x="7220773" y="263581"/>
                </a:lnTo>
                <a:lnTo>
                  <a:pt x="7220773" y="266414"/>
                </a:lnTo>
                <a:lnTo>
                  <a:pt x="7231847" y="267629"/>
                </a:lnTo>
                <a:lnTo>
                  <a:pt x="7228894" y="274509"/>
                </a:lnTo>
                <a:lnTo>
                  <a:pt x="7219297" y="276128"/>
                </a:lnTo>
                <a:lnTo>
                  <a:pt x="7215606" y="280984"/>
                </a:lnTo>
                <a:lnTo>
                  <a:pt x="7226679" y="283008"/>
                </a:lnTo>
                <a:lnTo>
                  <a:pt x="7231109" y="280175"/>
                </a:lnTo>
                <a:lnTo>
                  <a:pt x="7239229" y="280175"/>
                </a:lnTo>
                <a:lnTo>
                  <a:pt x="7243659" y="285031"/>
                </a:lnTo>
                <a:lnTo>
                  <a:pt x="7249565" y="280984"/>
                </a:lnTo>
                <a:lnTo>
                  <a:pt x="7272450" y="289483"/>
                </a:lnTo>
                <a:lnTo>
                  <a:pt x="7283524" y="303648"/>
                </a:lnTo>
                <a:lnTo>
                  <a:pt x="7288692" y="304458"/>
                </a:lnTo>
                <a:lnTo>
                  <a:pt x="7285001" y="310124"/>
                </a:lnTo>
                <a:lnTo>
                  <a:pt x="7284262" y="316194"/>
                </a:lnTo>
                <a:lnTo>
                  <a:pt x="7287954" y="317408"/>
                </a:lnTo>
                <a:lnTo>
                  <a:pt x="7288692" y="326312"/>
                </a:lnTo>
                <a:lnTo>
                  <a:pt x="7287215" y="340882"/>
                </a:lnTo>
                <a:lnTo>
                  <a:pt x="7279833" y="343310"/>
                </a:lnTo>
                <a:lnTo>
                  <a:pt x="7277618" y="351405"/>
                </a:lnTo>
                <a:lnTo>
                  <a:pt x="7285739" y="353428"/>
                </a:lnTo>
                <a:lnTo>
                  <a:pt x="7286477" y="363951"/>
                </a:lnTo>
                <a:lnTo>
                  <a:pt x="7299765" y="376092"/>
                </a:lnTo>
                <a:lnTo>
                  <a:pt x="7299765" y="383782"/>
                </a:lnTo>
                <a:lnTo>
                  <a:pt x="7309363" y="390257"/>
                </a:lnTo>
                <a:lnTo>
                  <a:pt x="7309363" y="399161"/>
                </a:lnTo>
                <a:lnTo>
                  <a:pt x="7311577" y="409683"/>
                </a:lnTo>
                <a:lnTo>
                  <a:pt x="7307148" y="416968"/>
                </a:lnTo>
                <a:lnTo>
                  <a:pt x="7311577" y="421420"/>
                </a:lnTo>
                <a:lnTo>
                  <a:pt x="7316007" y="429110"/>
                </a:lnTo>
                <a:lnTo>
                  <a:pt x="7336678" y="435585"/>
                </a:lnTo>
                <a:lnTo>
                  <a:pt x="7345537" y="428705"/>
                </a:lnTo>
                <a:lnTo>
                  <a:pt x="7349228" y="429110"/>
                </a:lnTo>
                <a:lnTo>
                  <a:pt x="7355872" y="437609"/>
                </a:lnTo>
                <a:lnTo>
                  <a:pt x="7364731" y="442870"/>
                </a:lnTo>
                <a:lnTo>
                  <a:pt x="7366207" y="454202"/>
                </a:lnTo>
                <a:lnTo>
                  <a:pt x="7370637" y="457440"/>
                </a:lnTo>
                <a:lnTo>
                  <a:pt x="7386140" y="457440"/>
                </a:lnTo>
                <a:lnTo>
                  <a:pt x="7392784" y="462701"/>
                </a:lnTo>
                <a:lnTo>
                  <a:pt x="7406811" y="463106"/>
                </a:lnTo>
                <a:lnTo>
                  <a:pt x="7415670" y="470391"/>
                </a:lnTo>
                <a:lnTo>
                  <a:pt x="7420837" y="470795"/>
                </a:lnTo>
                <a:lnTo>
                  <a:pt x="7431911" y="460273"/>
                </a:lnTo>
                <a:lnTo>
                  <a:pt x="7440032" y="459463"/>
                </a:lnTo>
                <a:lnTo>
                  <a:pt x="7445938" y="457035"/>
                </a:lnTo>
                <a:lnTo>
                  <a:pt x="7446676" y="442465"/>
                </a:lnTo>
                <a:lnTo>
                  <a:pt x="7439294" y="436395"/>
                </a:lnTo>
                <a:lnTo>
                  <a:pt x="7442247" y="431943"/>
                </a:lnTo>
                <a:lnTo>
                  <a:pt x="7442247" y="428705"/>
                </a:lnTo>
                <a:lnTo>
                  <a:pt x="7431173" y="424658"/>
                </a:lnTo>
                <a:lnTo>
                  <a:pt x="7429696" y="417373"/>
                </a:lnTo>
                <a:lnTo>
                  <a:pt x="7422314" y="422634"/>
                </a:lnTo>
                <a:lnTo>
                  <a:pt x="7416408" y="422230"/>
                </a:lnTo>
                <a:lnTo>
                  <a:pt x="7406811" y="426277"/>
                </a:lnTo>
                <a:lnTo>
                  <a:pt x="7394999" y="420611"/>
                </a:lnTo>
                <a:lnTo>
                  <a:pt x="7386140" y="409683"/>
                </a:lnTo>
                <a:lnTo>
                  <a:pt x="7372852" y="404017"/>
                </a:lnTo>
                <a:lnTo>
                  <a:pt x="7369899" y="393900"/>
                </a:lnTo>
                <a:lnTo>
                  <a:pt x="7363254" y="381353"/>
                </a:lnTo>
                <a:lnTo>
                  <a:pt x="7372852" y="382163"/>
                </a:lnTo>
                <a:lnTo>
                  <a:pt x="7378758" y="376092"/>
                </a:lnTo>
                <a:lnTo>
                  <a:pt x="7375805" y="371236"/>
                </a:lnTo>
                <a:lnTo>
                  <a:pt x="7378019" y="365974"/>
                </a:lnTo>
                <a:lnTo>
                  <a:pt x="7375066" y="359904"/>
                </a:lnTo>
                <a:lnTo>
                  <a:pt x="7377281" y="354238"/>
                </a:lnTo>
                <a:lnTo>
                  <a:pt x="7388355" y="353833"/>
                </a:lnTo>
                <a:lnTo>
                  <a:pt x="7399428" y="360713"/>
                </a:lnTo>
                <a:lnTo>
                  <a:pt x="7413455" y="363141"/>
                </a:lnTo>
                <a:lnTo>
                  <a:pt x="7420837" y="372854"/>
                </a:lnTo>
                <a:lnTo>
                  <a:pt x="7429696" y="379735"/>
                </a:lnTo>
                <a:lnTo>
                  <a:pt x="7446676" y="380544"/>
                </a:lnTo>
                <a:lnTo>
                  <a:pt x="7450367" y="386615"/>
                </a:lnTo>
                <a:lnTo>
                  <a:pt x="7461441" y="387424"/>
                </a:lnTo>
                <a:lnTo>
                  <a:pt x="7493185" y="401589"/>
                </a:lnTo>
                <a:lnTo>
                  <a:pt x="7505735" y="413326"/>
                </a:lnTo>
                <a:lnTo>
                  <a:pt x="7511641" y="405636"/>
                </a:lnTo>
                <a:lnTo>
                  <a:pt x="7519762" y="399161"/>
                </a:lnTo>
                <a:lnTo>
                  <a:pt x="7519762" y="389448"/>
                </a:lnTo>
                <a:lnTo>
                  <a:pt x="7527145" y="389043"/>
                </a:lnTo>
                <a:lnTo>
                  <a:pt x="7534527" y="380949"/>
                </a:lnTo>
                <a:lnTo>
                  <a:pt x="7521239" y="362737"/>
                </a:lnTo>
                <a:lnTo>
                  <a:pt x="7499830" y="342096"/>
                </a:lnTo>
                <a:lnTo>
                  <a:pt x="7494662" y="328336"/>
                </a:lnTo>
                <a:lnTo>
                  <a:pt x="7495400" y="320646"/>
                </a:lnTo>
                <a:lnTo>
                  <a:pt x="7508688" y="310528"/>
                </a:lnTo>
                <a:lnTo>
                  <a:pt x="7519762" y="296768"/>
                </a:lnTo>
                <a:lnTo>
                  <a:pt x="7522715" y="285031"/>
                </a:lnTo>
                <a:lnTo>
                  <a:pt x="7531574" y="277746"/>
                </a:lnTo>
                <a:lnTo>
                  <a:pt x="7542648" y="275723"/>
                </a:lnTo>
                <a:lnTo>
                  <a:pt x="7558889" y="263581"/>
                </a:lnTo>
                <a:lnTo>
                  <a:pt x="7570701" y="241322"/>
                </a:lnTo>
                <a:lnTo>
                  <a:pt x="7577345" y="236466"/>
                </a:lnTo>
                <a:lnTo>
                  <a:pt x="7589895" y="238084"/>
                </a:lnTo>
                <a:lnTo>
                  <a:pt x="7599492" y="245369"/>
                </a:lnTo>
                <a:lnTo>
                  <a:pt x="7613519" y="243750"/>
                </a:lnTo>
                <a:lnTo>
                  <a:pt x="7629022" y="245369"/>
                </a:lnTo>
                <a:lnTo>
                  <a:pt x="7634190" y="251440"/>
                </a:lnTo>
                <a:lnTo>
                  <a:pt x="7632713" y="261153"/>
                </a:lnTo>
                <a:lnTo>
                  <a:pt x="7645264" y="251035"/>
                </a:lnTo>
                <a:lnTo>
                  <a:pt x="7657075" y="259534"/>
                </a:lnTo>
                <a:lnTo>
                  <a:pt x="7661505" y="271271"/>
                </a:lnTo>
                <a:lnTo>
                  <a:pt x="7667411" y="276128"/>
                </a:lnTo>
                <a:lnTo>
                  <a:pt x="7665934" y="259534"/>
                </a:lnTo>
                <a:lnTo>
                  <a:pt x="7659290" y="247393"/>
                </a:lnTo>
                <a:lnTo>
                  <a:pt x="7663720" y="242132"/>
                </a:lnTo>
                <a:lnTo>
                  <a:pt x="7662981" y="221086"/>
                </a:lnTo>
                <a:lnTo>
                  <a:pt x="7666673" y="214611"/>
                </a:lnTo>
                <a:lnTo>
                  <a:pt x="7662243" y="211373"/>
                </a:lnTo>
                <a:lnTo>
                  <a:pt x="7661505" y="206112"/>
                </a:lnTo>
                <a:lnTo>
                  <a:pt x="7663720" y="201660"/>
                </a:lnTo>
                <a:lnTo>
                  <a:pt x="7661505" y="195185"/>
                </a:lnTo>
                <a:lnTo>
                  <a:pt x="7663720" y="190733"/>
                </a:lnTo>
                <a:lnTo>
                  <a:pt x="7656337" y="183448"/>
                </a:lnTo>
                <a:lnTo>
                  <a:pt x="7645264" y="177377"/>
                </a:lnTo>
                <a:lnTo>
                  <a:pt x="7630499" y="178187"/>
                </a:lnTo>
                <a:lnTo>
                  <a:pt x="7626807" y="166855"/>
                </a:lnTo>
                <a:lnTo>
                  <a:pt x="7630499" y="155118"/>
                </a:lnTo>
                <a:lnTo>
                  <a:pt x="7630499" y="134073"/>
                </a:lnTo>
                <a:lnTo>
                  <a:pt x="7634190" y="131240"/>
                </a:lnTo>
                <a:lnTo>
                  <a:pt x="7631975" y="124764"/>
                </a:lnTo>
                <a:lnTo>
                  <a:pt x="7631975" y="115861"/>
                </a:lnTo>
                <a:lnTo>
                  <a:pt x="7636405" y="113028"/>
                </a:lnTo>
                <a:lnTo>
                  <a:pt x="7631237" y="106552"/>
                </a:lnTo>
                <a:lnTo>
                  <a:pt x="7631237" y="96030"/>
                </a:lnTo>
                <a:lnTo>
                  <a:pt x="7623854" y="76603"/>
                </a:lnTo>
                <a:lnTo>
                  <a:pt x="7609090" y="67295"/>
                </a:lnTo>
                <a:lnTo>
                  <a:pt x="7584728" y="49083"/>
                </a:lnTo>
                <a:lnTo>
                  <a:pt x="7583989" y="44226"/>
                </a:lnTo>
                <a:lnTo>
                  <a:pt x="7595801" y="44226"/>
                </a:lnTo>
                <a:lnTo>
                  <a:pt x="7615734" y="56772"/>
                </a:lnTo>
                <a:lnTo>
                  <a:pt x="7628284" y="56368"/>
                </a:lnTo>
                <a:lnTo>
                  <a:pt x="7635666" y="52320"/>
                </a:lnTo>
                <a:lnTo>
                  <a:pt x="7654122" y="51106"/>
                </a:lnTo>
                <a:lnTo>
                  <a:pt x="7681438" y="53535"/>
                </a:lnTo>
                <a:lnTo>
                  <a:pt x="7693249" y="60819"/>
                </a:lnTo>
                <a:lnTo>
                  <a:pt x="7693249" y="68914"/>
                </a:lnTo>
                <a:lnTo>
                  <a:pt x="7703585" y="80651"/>
                </a:lnTo>
                <a:lnTo>
                  <a:pt x="7714658" y="81865"/>
                </a:lnTo>
                <a:lnTo>
                  <a:pt x="7716873" y="89149"/>
                </a:lnTo>
                <a:lnTo>
                  <a:pt x="7730900" y="105743"/>
                </a:lnTo>
                <a:lnTo>
                  <a:pt x="7728685" y="112623"/>
                </a:lnTo>
                <a:lnTo>
                  <a:pt x="7711706" y="112218"/>
                </a:lnTo>
                <a:lnTo>
                  <a:pt x="7706538" y="118289"/>
                </a:lnTo>
                <a:lnTo>
                  <a:pt x="7691035" y="118694"/>
                </a:lnTo>
                <a:lnTo>
                  <a:pt x="7686605" y="123550"/>
                </a:lnTo>
                <a:lnTo>
                  <a:pt x="7688082" y="128812"/>
                </a:lnTo>
                <a:lnTo>
                  <a:pt x="7683652" y="135692"/>
                </a:lnTo>
                <a:lnTo>
                  <a:pt x="7678485" y="132859"/>
                </a:lnTo>
                <a:lnTo>
                  <a:pt x="7675532" y="138120"/>
                </a:lnTo>
                <a:lnTo>
                  <a:pt x="7674793" y="151475"/>
                </a:lnTo>
                <a:lnTo>
                  <a:pt x="7682176" y="155118"/>
                </a:lnTo>
                <a:lnTo>
                  <a:pt x="7702847" y="170902"/>
                </a:lnTo>
                <a:lnTo>
                  <a:pt x="7722779" y="194780"/>
                </a:lnTo>
                <a:lnTo>
                  <a:pt x="7731638" y="194780"/>
                </a:lnTo>
                <a:lnTo>
                  <a:pt x="7744926" y="186281"/>
                </a:lnTo>
                <a:lnTo>
                  <a:pt x="7750832" y="196399"/>
                </a:lnTo>
                <a:lnTo>
                  <a:pt x="7756000" y="190733"/>
                </a:lnTo>
                <a:lnTo>
                  <a:pt x="7766336" y="190733"/>
                </a:lnTo>
                <a:lnTo>
                  <a:pt x="7769289" y="185876"/>
                </a:lnTo>
                <a:lnTo>
                  <a:pt x="7786268" y="178591"/>
                </a:lnTo>
                <a:lnTo>
                  <a:pt x="7789959" y="168878"/>
                </a:lnTo>
                <a:lnTo>
                  <a:pt x="7785530" y="155118"/>
                </a:lnTo>
                <a:lnTo>
                  <a:pt x="7792174" y="144595"/>
                </a:lnTo>
                <a:lnTo>
                  <a:pt x="7791436" y="136096"/>
                </a:lnTo>
                <a:lnTo>
                  <a:pt x="7784053" y="127597"/>
                </a:lnTo>
                <a:lnTo>
                  <a:pt x="7789221" y="123955"/>
                </a:lnTo>
                <a:lnTo>
                  <a:pt x="7815798" y="120717"/>
                </a:lnTo>
                <a:lnTo>
                  <a:pt x="7820227" y="115861"/>
                </a:lnTo>
                <a:lnTo>
                  <a:pt x="7836469" y="121122"/>
                </a:lnTo>
                <a:lnTo>
                  <a:pt x="7834254" y="114242"/>
                </a:lnTo>
                <a:lnTo>
                  <a:pt x="7820966" y="105338"/>
                </a:lnTo>
                <a:lnTo>
                  <a:pt x="7816536" y="96030"/>
                </a:lnTo>
                <a:lnTo>
                  <a:pt x="7821704" y="96030"/>
                </a:lnTo>
                <a:lnTo>
                  <a:pt x="7829086" y="102910"/>
                </a:lnTo>
                <a:lnTo>
                  <a:pt x="7837207" y="98458"/>
                </a:lnTo>
                <a:lnTo>
                  <a:pt x="7855663" y="77817"/>
                </a:lnTo>
                <a:lnTo>
                  <a:pt x="7861569" y="76603"/>
                </a:lnTo>
                <a:lnTo>
                  <a:pt x="7882240" y="53535"/>
                </a:lnTo>
                <a:lnTo>
                  <a:pt x="7882240" y="48273"/>
                </a:lnTo>
                <a:lnTo>
                  <a:pt x="7888146" y="45440"/>
                </a:lnTo>
                <a:lnTo>
                  <a:pt x="7898481" y="47059"/>
                </a:lnTo>
                <a:lnTo>
                  <a:pt x="7912508" y="41393"/>
                </a:lnTo>
                <a:lnTo>
                  <a:pt x="7914723" y="35323"/>
                </a:lnTo>
                <a:lnTo>
                  <a:pt x="7933917" y="30061"/>
                </a:lnTo>
                <a:lnTo>
                  <a:pt x="7935393" y="36941"/>
                </a:lnTo>
                <a:lnTo>
                  <a:pt x="7939085" y="37346"/>
                </a:lnTo>
                <a:lnTo>
                  <a:pt x="7940561" y="44226"/>
                </a:lnTo>
                <a:lnTo>
                  <a:pt x="7936870" y="49892"/>
                </a:lnTo>
                <a:lnTo>
                  <a:pt x="7942776" y="53130"/>
                </a:lnTo>
                <a:lnTo>
                  <a:pt x="7953849" y="42607"/>
                </a:lnTo>
                <a:lnTo>
                  <a:pt x="7955326" y="36132"/>
                </a:lnTo>
                <a:lnTo>
                  <a:pt x="7949420" y="33704"/>
                </a:lnTo>
                <a:lnTo>
                  <a:pt x="7942038" y="26823"/>
                </a:lnTo>
                <a:lnTo>
                  <a:pt x="7941299" y="22372"/>
                </a:lnTo>
                <a:lnTo>
                  <a:pt x="7959755" y="5778"/>
                </a:lnTo>
                <a:lnTo>
                  <a:pt x="7962708" y="5778"/>
                </a:lnTo>
                <a:lnTo>
                  <a:pt x="7964185" y="11444"/>
                </a:lnTo>
                <a:lnTo>
                  <a:pt x="7960494" y="13468"/>
                </a:lnTo>
                <a:lnTo>
                  <a:pt x="7957541" y="17515"/>
                </a:lnTo>
                <a:lnTo>
                  <a:pt x="7966400" y="26823"/>
                </a:lnTo>
                <a:lnTo>
                  <a:pt x="7973044" y="25205"/>
                </a:lnTo>
                <a:lnTo>
                  <a:pt x="7978212" y="18729"/>
                </a:lnTo>
                <a:lnTo>
                  <a:pt x="7974520" y="13063"/>
                </a:lnTo>
                <a:lnTo>
                  <a:pt x="7971567" y="4564"/>
                </a:lnTo>
                <a:lnTo>
                  <a:pt x="7967876" y="517"/>
                </a:lnTo>
                <a:lnTo>
                  <a:pt x="7968568" y="0"/>
                </a:lnTo>
                <a:lnTo>
                  <a:pt x="7987332" y="0"/>
                </a:lnTo>
                <a:lnTo>
                  <a:pt x="7989285" y="2945"/>
                </a:lnTo>
                <a:lnTo>
                  <a:pt x="7995929" y="4159"/>
                </a:lnTo>
                <a:lnTo>
                  <a:pt x="8001835" y="1326"/>
                </a:lnTo>
                <a:lnTo>
                  <a:pt x="8013647" y="11444"/>
                </a:lnTo>
                <a:lnTo>
                  <a:pt x="8007003" y="14682"/>
                </a:lnTo>
                <a:lnTo>
                  <a:pt x="8004788" y="18325"/>
                </a:lnTo>
                <a:lnTo>
                  <a:pt x="8011433" y="28038"/>
                </a:lnTo>
                <a:lnTo>
                  <a:pt x="8007003" y="34513"/>
                </a:lnTo>
                <a:lnTo>
                  <a:pt x="7997406" y="34918"/>
                </a:lnTo>
                <a:lnTo>
                  <a:pt x="7987070" y="43822"/>
                </a:lnTo>
                <a:lnTo>
                  <a:pt x="7989285" y="51511"/>
                </a:lnTo>
                <a:lnTo>
                  <a:pt x="7997406" y="53130"/>
                </a:lnTo>
                <a:lnTo>
                  <a:pt x="8004050" y="51106"/>
                </a:lnTo>
                <a:lnTo>
                  <a:pt x="8010694" y="51511"/>
                </a:lnTo>
                <a:lnTo>
                  <a:pt x="8017338" y="47059"/>
                </a:lnTo>
                <a:lnTo>
                  <a:pt x="8027674" y="50702"/>
                </a:lnTo>
                <a:lnTo>
                  <a:pt x="8027674" y="61629"/>
                </a:lnTo>
                <a:lnTo>
                  <a:pt x="8032842" y="50702"/>
                </a:lnTo>
                <a:lnTo>
                  <a:pt x="8043177" y="39370"/>
                </a:lnTo>
                <a:lnTo>
                  <a:pt x="8048345" y="38965"/>
                </a:lnTo>
                <a:lnTo>
                  <a:pt x="8052774" y="45036"/>
                </a:lnTo>
                <a:lnTo>
                  <a:pt x="8060157" y="50702"/>
                </a:lnTo>
                <a:lnTo>
                  <a:pt x="8063848" y="46655"/>
                </a:lnTo>
                <a:lnTo>
                  <a:pt x="8061633" y="41393"/>
                </a:lnTo>
                <a:lnTo>
                  <a:pt x="8063848" y="35727"/>
                </a:lnTo>
                <a:lnTo>
                  <a:pt x="8056465" y="30871"/>
                </a:lnTo>
                <a:lnTo>
                  <a:pt x="8056465" y="26823"/>
                </a:lnTo>
                <a:lnTo>
                  <a:pt x="8065324" y="17920"/>
                </a:lnTo>
                <a:lnTo>
                  <a:pt x="8074921" y="16706"/>
                </a:lnTo>
                <a:lnTo>
                  <a:pt x="8077874" y="11849"/>
                </a:lnTo>
                <a:lnTo>
                  <a:pt x="8091163" y="4159"/>
                </a:lnTo>
                <a:lnTo>
                  <a:pt x="8097069" y="8207"/>
                </a:lnTo>
                <a:lnTo>
                  <a:pt x="8103713" y="8611"/>
                </a:lnTo>
                <a:lnTo>
                  <a:pt x="8108142" y="6183"/>
                </a:lnTo>
                <a:lnTo>
                  <a:pt x="8115525" y="9016"/>
                </a:lnTo>
                <a:lnTo>
                  <a:pt x="8136934" y="9016"/>
                </a:lnTo>
                <a:lnTo>
                  <a:pt x="8144316" y="3755"/>
                </a:lnTo>
                <a:lnTo>
                  <a:pt x="8144316" y="0"/>
                </a:lnTo>
                <a:lnTo>
                  <a:pt x="8211777" y="0"/>
                </a:lnTo>
                <a:lnTo>
                  <a:pt x="8214450" y="5374"/>
                </a:lnTo>
                <a:lnTo>
                  <a:pt x="8212973" y="12658"/>
                </a:lnTo>
                <a:lnTo>
                  <a:pt x="8218879" y="19539"/>
                </a:lnTo>
                <a:lnTo>
                  <a:pt x="8243979" y="20348"/>
                </a:lnTo>
                <a:lnTo>
                  <a:pt x="8249147" y="15087"/>
                </a:lnTo>
                <a:lnTo>
                  <a:pt x="8249147" y="9421"/>
                </a:lnTo>
                <a:lnTo>
                  <a:pt x="8245456" y="6183"/>
                </a:lnTo>
                <a:lnTo>
                  <a:pt x="8240011" y="0"/>
                </a:lnTo>
                <a:lnTo>
                  <a:pt x="8797882" y="0"/>
                </a:lnTo>
                <a:lnTo>
                  <a:pt x="8798400" y="4969"/>
                </a:lnTo>
                <a:lnTo>
                  <a:pt x="8789542" y="12254"/>
                </a:lnTo>
                <a:lnTo>
                  <a:pt x="8790280" y="17110"/>
                </a:lnTo>
                <a:lnTo>
                  <a:pt x="8783636" y="24800"/>
                </a:lnTo>
                <a:lnTo>
                  <a:pt x="8788065" y="29657"/>
                </a:lnTo>
                <a:lnTo>
                  <a:pt x="8787327" y="49487"/>
                </a:lnTo>
                <a:lnTo>
                  <a:pt x="8776253" y="54749"/>
                </a:lnTo>
                <a:lnTo>
                  <a:pt x="8778468" y="58796"/>
                </a:lnTo>
                <a:lnTo>
                  <a:pt x="8786589" y="56772"/>
                </a:lnTo>
                <a:lnTo>
                  <a:pt x="8788065" y="62034"/>
                </a:lnTo>
                <a:lnTo>
                  <a:pt x="8776253" y="68509"/>
                </a:lnTo>
                <a:lnTo>
                  <a:pt x="8775515" y="87531"/>
                </a:lnTo>
                <a:lnTo>
                  <a:pt x="8771085" y="93601"/>
                </a:lnTo>
                <a:lnTo>
                  <a:pt x="8758535" y="87935"/>
                </a:lnTo>
                <a:lnTo>
                  <a:pt x="8758535" y="94006"/>
                </a:lnTo>
                <a:lnTo>
                  <a:pt x="8768871" y="104529"/>
                </a:lnTo>
                <a:lnTo>
                  <a:pt x="8769609" y="111409"/>
                </a:lnTo>
                <a:lnTo>
                  <a:pt x="8759274" y="115861"/>
                </a:lnTo>
                <a:lnTo>
                  <a:pt x="8751891" y="125169"/>
                </a:lnTo>
                <a:lnTo>
                  <a:pt x="8733435" y="125978"/>
                </a:lnTo>
                <a:lnTo>
                  <a:pt x="8723838" y="118694"/>
                </a:lnTo>
                <a:lnTo>
                  <a:pt x="8738603" y="111004"/>
                </a:lnTo>
                <a:lnTo>
                  <a:pt x="8739341" y="104124"/>
                </a:lnTo>
                <a:lnTo>
                  <a:pt x="8728267" y="104124"/>
                </a:lnTo>
                <a:lnTo>
                  <a:pt x="8726053" y="110195"/>
                </a:lnTo>
                <a:lnTo>
                  <a:pt x="8718670" y="111004"/>
                </a:lnTo>
                <a:lnTo>
                  <a:pt x="8696523" y="98863"/>
                </a:lnTo>
                <a:lnTo>
                  <a:pt x="8691355" y="104933"/>
                </a:lnTo>
                <a:lnTo>
                  <a:pt x="8663302" y="108171"/>
                </a:lnTo>
                <a:lnTo>
                  <a:pt x="8648537" y="109385"/>
                </a:lnTo>
                <a:lnTo>
                  <a:pt x="8641155" y="121527"/>
                </a:lnTo>
                <a:lnTo>
                  <a:pt x="8647799" y="122741"/>
                </a:lnTo>
                <a:lnTo>
                  <a:pt x="8651490" y="125978"/>
                </a:lnTo>
                <a:lnTo>
                  <a:pt x="8657396" y="117480"/>
                </a:lnTo>
                <a:lnTo>
                  <a:pt x="8672161" y="114646"/>
                </a:lnTo>
                <a:lnTo>
                  <a:pt x="8677328" y="123550"/>
                </a:lnTo>
                <a:lnTo>
                  <a:pt x="8689879" y="135287"/>
                </a:lnTo>
                <a:lnTo>
                  <a:pt x="8726791" y="140548"/>
                </a:lnTo>
                <a:lnTo>
                  <a:pt x="8743032" y="145000"/>
                </a:lnTo>
                <a:lnTo>
                  <a:pt x="8761488" y="142167"/>
                </a:lnTo>
                <a:lnTo>
                  <a:pt x="8778468" y="141762"/>
                </a:lnTo>
                <a:lnTo>
                  <a:pt x="8782159" y="146619"/>
                </a:lnTo>
                <a:lnTo>
                  <a:pt x="8801353" y="150666"/>
                </a:lnTo>
                <a:lnTo>
                  <a:pt x="8816118" y="142572"/>
                </a:lnTo>
                <a:lnTo>
                  <a:pt x="8816118" y="133263"/>
                </a:lnTo>
                <a:lnTo>
                  <a:pt x="8810212" y="126788"/>
                </a:lnTo>
                <a:lnTo>
                  <a:pt x="8810212" y="115456"/>
                </a:lnTo>
                <a:lnTo>
                  <a:pt x="8816118" y="107362"/>
                </a:lnTo>
                <a:lnTo>
                  <a:pt x="8825715" y="103315"/>
                </a:lnTo>
                <a:lnTo>
                  <a:pt x="8826454" y="96434"/>
                </a:lnTo>
                <a:lnTo>
                  <a:pt x="8840480" y="83888"/>
                </a:lnTo>
                <a:lnTo>
                  <a:pt x="8841957" y="75389"/>
                </a:lnTo>
                <a:lnTo>
                  <a:pt x="8850078" y="53939"/>
                </a:lnTo>
                <a:lnTo>
                  <a:pt x="8841957" y="40179"/>
                </a:lnTo>
                <a:lnTo>
                  <a:pt x="8844172" y="24800"/>
                </a:lnTo>
                <a:lnTo>
                  <a:pt x="8859675" y="112"/>
                </a:lnTo>
                <a:lnTo>
                  <a:pt x="8859694" y="0"/>
                </a:lnTo>
                <a:lnTo>
                  <a:pt x="12192000" y="0"/>
                </a:lnTo>
                <a:lnTo>
                  <a:pt x="12192000" y="227431"/>
                </a:lnTo>
                <a:lnTo>
                  <a:pt x="12186940" y="230800"/>
                </a:lnTo>
                <a:lnTo>
                  <a:pt x="12176604" y="229990"/>
                </a:lnTo>
                <a:lnTo>
                  <a:pt x="12161839" y="238489"/>
                </a:lnTo>
                <a:lnTo>
                  <a:pt x="12147075" y="238894"/>
                </a:lnTo>
                <a:lnTo>
                  <a:pt x="12130095" y="251845"/>
                </a:lnTo>
                <a:lnTo>
                  <a:pt x="12119759" y="253464"/>
                </a:lnTo>
                <a:lnTo>
                  <a:pt x="12112377" y="246988"/>
                </a:lnTo>
                <a:lnTo>
                  <a:pt x="12106471" y="247798"/>
                </a:lnTo>
                <a:lnTo>
                  <a:pt x="12103518" y="256701"/>
                </a:lnTo>
                <a:lnTo>
                  <a:pt x="12085800" y="269247"/>
                </a:lnTo>
                <a:lnTo>
                  <a:pt x="12082847" y="278961"/>
                </a:lnTo>
                <a:lnTo>
                  <a:pt x="12073250" y="287055"/>
                </a:lnTo>
                <a:lnTo>
                  <a:pt x="12071774" y="297173"/>
                </a:lnTo>
                <a:lnTo>
                  <a:pt x="12084324" y="315790"/>
                </a:lnTo>
                <a:lnTo>
                  <a:pt x="12081371" y="333597"/>
                </a:lnTo>
                <a:lnTo>
                  <a:pt x="12066606" y="348976"/>
                </a:lnTo>
                <a:lnTo>
                  <a:pt x="12059223" y="363546"/>
                </a:lnTo>
                <a:lnTo>
                  <a:pt x="12062176" y="374878"/>
                </a:lnTo>
                <a:lnTo>
                  <a:pt x="12061438" y="393090"/>
                </a:lnTo>
                <a:lnTo>
                  <a:pt x="12065868" y="399970"/>
                </a:lnTo>
                <a:lnTo>
                  <a:pt x="12066606" y="410088"/>
                </a:lnTo>
                <a:lnTo>
                  <a:pt x="12061438" y="409683"/>
                </a:lnTo>
                <a:lnTo>
                  <a:pt x="12055532" y="413326"/>
                </a:lnTo>
                <a:lnTo>
                  <a:pt x="12054794" y="423848"/>
                </a:lnTo>
                <a:lnTo>
                  <a:pt x="12050365" y="427491"/>
                </a:lnTo>
                <a:lnTo>
                  <a:pt x="12055532" y="442870"/>
                </a:lnTo>
                <a:lnTo>
                  <a:pt x="12045935" y="449750"/>
                </a:lnTo>
                <a:lnTo>
                  <a:pt x="12044459" y="461487"/>
                </a:lnTo>
                <a:lnTo>
                  <a:pt x="12031170" y="476866"/>
                </a:lnTo>
                <a:lnTo>
                  <a:pt x="12033385" y="486984"/>
                </a:lnTo>
                <a:lnTo>
                  <a:pt x="12025264" y="490626"/>
                </a:lnTo>
                <a:lnTo>
                  <a:pt x="12022311" y="507624"/>
                </a:lnTo>
                <a:lnTo>
                  <a:pt x="12018620" y="507624"/>
                </a:lnTo>
                <a:lnTo>
                  <a:pt x="12013452" y="529884"/>
                </a:lnTo>
                <a:lnTo>
                  <a:pt x="12014191" y="546477"/>
                </a:lnTo>
                <a:lnTo>
                  <a:pt x="12010499" y="552143"/>
                </a:lnTo>
                <a:lnTo>
                  <a:pt x="12014929" y="562666"/>
                </a:lnTo>
                <a:lnTo>
                  <a:pt x="12007546" y="572783"/>
                </a:lnTo>
                <a:lnTo>
                  <a:pt x="12006070" y="583306"/>
                </a:lnTo>
                <a:lnTo>
                  <a:pt x="11996473" y="596662"/>
                </a:lnTo>
                <a:lnTo>
                  <a:pt x="11997211" y="601518"/>
                </a:lnTo>
                <a:lnTo>
                  <a:pt x="11992043" y="603137"/>
                </a:lnTo>
                <a:lnTo>
                  <a:pt x="11992043" y="615278"/>
                </a:lnTo>
                <a:lnTo>
                  <a:pt x="11976540" y="626610"/>
                </a:lnTo>
                <a:lnTo>
                  <a:pt x="11975802" y="641990"/>
                </a:lnTo>
                <a:lnTo>
                  <a:pt x="11961775" y="653726"/>
                </a:lnTo>
                <a:lnTo>
                  <a:pt x="11961775" y="660606"/>
                </a:lnTo>
                <a:lnTo>
                  <a:pt x="11952178" y="674771"/>
                </a:lnTo>
                <a:lnTo>
                  <a:pt x="11949963" y="684485"/>
                </a:lnTo>
                <a:lnTo>
                  <a:pt x="11944796" y="692579"/>
                </a:lnTo>
                <a:lnTo>
                  <a:pt x="11949963" y="701078"/>
                </a:lnTo>
                <a:lnTo>
                  <a:pt x="11958822" y="706744"/>
                </a:lnTo>
                <a:lnTo>
                  <a:pt x="11969158" y="703506"/>
                </a:lnTo>
                <a:lnTo>
                  <a:pt x="11977278" y="710386"/>
                </a:lnTo>
                <a:lnTo>
                  <a:pt x="11986876" y="711196"/>
                </a:lnTo>
                <a:lnTo>
                  <a:pt x="11999426" y="702697"/>
                </a:lnTo>
                <a:lnTo>
                  <a:pt x="12006808" y="700268"/>
                </a:lnTo>
                <a:lnTo>
                  <a:pt x="12014929" y="695007"/>
                </a:lnTo>
                <a:lnTo>
                  <a:pt x="12019358" y="696221"/>
                </a:lnTo>
                <a:lnTo>
                  <a:pt x="12030432" y="693388"/>
                </a:lnTo>
                <a:lnTo>
                  <a:pt x="12030432" y="716862"/>
                </a:lnTo>
                <a:lnTo>
                  <a:pt x="12041506" y="731027"/>
                </a:lnTo>
                <a:lnTo>
                  <a:pt x="12045935" y="745192"/>
                </a:lnTo>
                <a:lnTo>
                  <a:pt x="12044459" y="756928"/>
                </a:lnTo>
                <a:lnTo>
                  <a:pt x="12057009" y="767046"/>
                </a:lnTo>
                <a:lnTo>
                  <a:pt x="12063653" y="759357"/>
                </a:lnTo>
                <a:lnTo>
                  <a:pt x="12066606" y="760166"/>
                </a:lnTo>
                <a:lnTo>
                  <a:pt x="12072512" y="756119"/>
                </a:lnTo>
                <a:lnTo>
                  <a:pt x="12076941" y="747215"/>
                </a:lnTo>
                <a:lnTo>
                  <a:pt x="12083586" y="744787"/>
                </a:lnTo>
                <a:lnTo>
                  <a:pt x="12087277" y="750048"/>
                </a:lnTo>
                <a:lnTo>
                  <a:pt x="12093183" y="745192"/>
                </a:lnTo>
                <a:lnTo>
                  <a:pt x="12104256" y="746001"/>
                </a:lnTo>
                <a:lnTo>
                  <a:pt x="12099827" y="750048"/>
                </a:lnTo>
                <a:lnTo>
                  <a:pt x="12095397" y="756928"/>
                </a:lnTo>
                <a:lnTo>
                  <a:pt x="12096136" y="770284"/>
                </a:lnTo>
                <a:lnTo>
                  <a:pt x="12090968" y="770284"/>
                </a:lnTo>
                <a:lnTo>
                  <a:pt x="12082847" y="777164"/>
                </a:lnTo>
                <a:lnTo>
                  <a:pt x="12085800" y="781211"/>
                </a:lnTo>
                <a:lnTo>
                  <a:pt x="12107948" y="777974"/>
                </a:lnTo>
                <a:lnTo>
                  <a:pt x="12119759" y="771498"/>
                </a:lnTo>
                <a:lnTo>
                  <a:pt x="12124189" y="757738"/>
                </a:lnTo>
                <a:lnTo>
                  <a:pt x="12121974" y="748429"/>
                </a:lnTo>
                <a:lnTo>
                  <a:pt x="12125665" y="741954"/>
                </a:lnTo>
                <a:lnTo>
                  <a:pt x="12131571" y="754500"/>
                </a:lnTo>
                <a:lnTo>
                  <a:pt x="12130095" y="765832"/>
                </a:lnTo>
                <a:lnTo>
                  <a:pt x="12130833" y="777569"/>
                </a:lnTo>
                <a:lnTo>
                  <a:pt x="12137477" y="773522"/>
                </a:lnTo>
                <a:lnTo>
                  <a:pt x="12141169" y="760976"/>
                </a:lnTo>
                <a:lnTo>
                  <a:pt x="12135263" y="745596"/>
                </a:lnTo>
                <a:lnTo>
                  <a:pt x="12139692" y="737907"/>
                </a:lnTo>
                <a:lnTo>
                  <a:pt x="12131571" y="729003"/>
                </a:lnTo>
                <a:lnTo>
                  <a:pt x="12126404" y="713624"/>
                </a:lnTo>
                <a:lnTo>
                  <a:pt x="12136001" y="713219"/>
                </a:lnTo>
                <a:lnTo>
                  <a:pt x="12145598" y="718481"/>
                </a:lnTo>
                <a:lnTo>
                  <a:pt x="12144860" y="722528"/>
                </a:lnTo>
                <a:lnTo>
                  <a:pt x="12148551" y="726575"/>
                </a:lnTo>
                <a:lnTo>
                  <a:pt x="12153719" y="726575"/>
                </a:lnTo>
                <a:lnTo>
                  <a:pt x="12158148" y="720909"/>
                </a:lnTo>
                <a:lnTo>
                  <a:pt x="12167745" y="719695"/>
                </a:lnTo>
                <a:lnTo>
                  <a:pt x="12179557" y="711600"/>
                </a:lnTo>
                <a:lnTo>
                  <a:pt x="12190631" y="720099"/>
                </a:lnTo>
                <a:lnTo>
                  <a:pt x="12192000" y="720199"/>
                </a:lnTo>
                <a:lnTo>
                  <a:pt x="12192000" y="1596504"/>
                </a:lnTo>
                <a:lnTo>
                  <a:pt x="12187678" y="1600354"/>
                </a:lnTo>
                <a:lnTo>
                  <a:pt x="12172175" y="1591450"/>
                </a:lnTo>
                <a:lnTo>
                  <a:pt x="12156672" y="1587403"/>
                </a:lnTo>
                <a:lnTo>
                  <a:pt x="12155933" y="1571214"/>
                </a:lnTo>
                <a:lnTo>
                  <a:pt x="12150027" y="1566762"/>
                </a:lnTo>
                <a:lnTo>
                  <a:pt x="12138216" y="1571619"/>
                </a:lnTo>
                <a:lnTo>
                  <a:pt x="12127142" y="1565143"/>
                </a:lnTo>
                <a:lnTo>
                  <a:pt x="12124189" y="1570000"/>
                </a:lnTo>
                <a:lnTo>
                  <a:pt x="12124927" y="1578499"/>
                </a:lnTo>
                <a:lnTo>
                  <a:pt x="12116068" y="1584974"/>
                </a:lnTo>
                <a:lnTo>
                  <a:pt x="12114592" y="1601568"/>
                </a:lnTo>
                <a:lnTo>
                  <a:pt x="12107948" y="1606020"/>
                </a:lnTo>
                <a:lnTo>
                  <a:pt x="12104256" y="1620994"/>
                </a:lnTo>
                <a:lnTo>
                  <a:pt x="12099827" y="1616947"/>
                </a:lnTo>
                <a:lnTo>
                  <a:pt x="12087277" y="1618970"/>
                </a:lnTo>
                <a:lnTo>
                  <a:pt x="12083586" y="1632731"/>
                </a:lnTo>
                <a:lnTo>
                  <a:pt x="12080633" y="1632326"/>
                </a:lnTo>
                <a:lnTo>
                  <a:pt x="12080633" y="1632731"/>
                </a:lnTo>
                <a:lnTo>
                  <a:pt x="12079156" y="1632326"/>
                </a:lnTo>
                <a:lnTo>
                  <a:pt x="12062915" y="1649324"/>
                </a:lnTo>
                <a:lnTo>
                  <a:pt x="12057009" y="1648110"/>
                </a:lnTo>
                <a:lnTo>
                  <a:pt x="12056271" y="1659442"/>
                </a:lnTo>
                <a:lnTo>
                  <a:pt x="12049626" y="1682106"/>
                </a:lnTo>
                <a:lnTo>
                  <a:pt x="12050365" y="1695461"/>
                </a:lnTo>
                <a:lnTo>
                  <a:pt x="12060700" y="1702746"/>
                </a:lnTo>
                <a:lnTo>
                  <a:pt x="12060700" y="1726625"/>
                </a:lnTo>
                <a:lnTo>
                  <a:pt x="12068821" y="1732291"/>
                </a:lnTo>
                <a:lnTo>
                  <a:pt x="12064391" y="1742813"/>
                </a:lnTo>
                <a:lnTo>
                  <a:pt x="12051841" y="1752931"/>
                </a:lnTo>
                <a:lnTo>
                  <a:pt x="12054794" y="1756573"/>
                </a:lnTo>
                <a:lnTo>
                  <a:pt x="12029694" y="1780452"/>
                </a:lnTo>
                <a:lnTo>
                  <a:pt x="12032647" y="1787332"/>
                </a:lnTo>
                <a:lnTo>
                  <a:pt x="12025264" y="1793402"/>
                </a:lnTo>
                <a:lnTo>
                  <a:pt x="12023050" y="1798259"/>
                </a:lnTo>
                <a:lnTo>
                  <a:pt x="12012714" y="1797855"/>
                </a:lnTo>
                <a:lnTo>
                  <a:pt x="12003117" y="1803925"/>
                </a:lnTo>
                <a:lnTo>
                  <a:pt x="11999426" y="1814043"/>
                </a:lnTo>
                <a:lnTo>
                  <a:pt x="11986137" y="1821732"/>
                </a:lnTo>
                <a:lnTo>
                  <a:pt x="11986137" y="1833064"/>
                </a:lnTo>
                <a:lnTo>
                  <a:pt x="11989829" y="1843587"/>
                </a:lnTo>
                <a:lnTo>
                  <a:pt x="11984661" y="1848444"/>
                </a:lnTo>
                <a:lnTo>
                  <a:pt x="11987614" y="1860585"/>
                </a:lnTo>
                <a:lnTo>
                  <a:pt x="12006070" y="1863823"/>
                </a:lnTo>
                <a:lnTo>
                  <a:pt x="12011238" y="1871108"/>
                </a:lnTo>
                <a:lnTo>
                  <a:pt x="12047412" y="1890939"/>
                </a:lnTo>
                <a:lnTo>
                  <a:pt x="12053318" y="1900652"/>
                </a:lnTo>
                <a:lnTo>
                  <a:pt x="12071774" y="1931815"/>
                </a:lnTo>
                <a:lnTo>
                  <a:pt x="12098350" y="1957717"/>
                </a:lnTo>
                <a:lnTo>
                  <a:pt x="12127880" y="1991713"/>
                </a:lnTo>
                <a:lnTo>
                  <a:pt x="12128618" y="2011948"/>
                </a:lnTo>
                <a:lnTo>
                  <a:pt x="12136001" y="2019233"/>
                </a:lnTo>
                <a:lnTo>
                  <a:pt x="12142645" y="2051610"/>
                </a:lnTo>
                <a:lnTo>
                  <a:pt x="12143383" y="2062538"/>
                </a:lnTo>
                <a:lnTo>
                  <a:pt x="12146336" y="2058895"/>
                </a:lnTo>
                <a:lnTo>
                  <a:pt x="12150027" y="2058895"/>
                </a:lnTo>
                <a:lnTo>
                  <a:pt x="12152980" y="2094105"/>
                </a:lnTo>
                <a:lnTo>
                  <a:pt x="12145598" y="2098962"/>
                </a:lnTo>
                <a:lnTo>
                  <a:pt x="12149289" y="2103818"/>
                </a:lnTo>
                <a:lnTo>
                  <a:pt x="12135263" y="2120007"/>
                </a:lnTo>
                <a:lnTo>
                  <a:pt x="12124189" y="2120007"/>
                </a:lnTo>
                <a:lnTo>
                  <a:pt x="12112377" y="2126887"/>
                </a:lnTo>
                <a:lnTo>
                  <a:pt x="12116068" y="2133363"/>
                </a:lnTo>
                <a:lnTo>
                  <a:pt x="12110901" y="2136600"/>
                </a:lnTo>
                <a:lnTo>
                  <a:pt x="12107209" y="2132149"/>
                </a:lnTo>
                <a:lnTo>
                  <a:pt x="12097612" y="2135791"/>
                </a:lnTo>
                <a:lnTo>
                  <a:pt x="12093183" y="2126887"/>
                </a:lnTo>
                <a:lnTo>
                  <a:pt x="12087277" y="2126078"/>
                </a:lnTo>
                <a:lnTo>
                  <a:pt x="12080633" y="2133767"/>
                </a:lnTo>
                <a:lnTo>
                  <a:pt x="12079156" y="2128911"/>
                </a:lnTo>
                <a:lnTo>
                  <a:pt x="12070297" y="2130530"/>
                </a:lnTo>
                <a:lnTo>
                  <a:pt x="12048150" y="2148337"/>
                </a:lnTo>
                <a:lnTo>
                  <a:pt x="12040767" y="2157646"/>
                </a:lnTo>
                <a:lnTo>
                  <a:pt x="12036338" y="2151979"/>
                </a:lnTo>
                <a:lnTo>
                  <a:pt x="12035600" y="2164121"/>
                </a:lnTo>
                <a:lnTo>
                  <a:pt x="12028217" y="2168978"/>
                </a:lnTo>
                <a:lnTo>
                  <a:pt x="12028955" y="2160883"/>
                </a:lnTo>
                <a:lnTo>
                  <a:pt x="12025264" y="2158050"/>
                </a:lnTo>
                <a:lnTo>
                  <a:pt x="12023050" y="2147528"/>
                </a:lnTo>
                <a:lnTo>
                  <a:pt x="12015667" y="2147123"/>
                </a:lnTo>
                <a:lnTo>
                  <a:pt x="12003855" y="2125269"/>
                </a:lnTo>
                <a:lnTo>
                  <a:pt x="12009761" y="2124864"/>
                </a:lnTo>
                <a:lnTo>
                  <a:pt x="12004593" y="2116365"/>
                </a:lnTo>
                <a:lnTo>
                  <a:pt x="12004593" y="2107461"/>
                </a:lnTo>
                <a:lnTo>
                  <a:pt x="12010499" y="2104628"/>
                </a:lnTo>
                <a:lnTo>
                  <a:pt x="12010499" y="2096534"/>
                </a:lnTo>
                <a:lnTo>
                  <a:pt x="12003855" y="2091677"/>
                </a:lnTo>
                <a:lnTo>
                  <a:pt x="12003855" y="2086416"/>
                </a:lnTo>
                <a:lnTo>
                  <a:pt x="12020097" y="2076298"/>
                </a:lnTo>
                <a:lnTo>
                  <a:pt x="12011238" y="2060919"/>
                </a:lnTo>
                <a:lnTo>
                  <a:pt x="12007546" y="2063752"/>
                </a:lnTo>
                <a:lnTo>
                  <a:pt x="12002379" y="2060514"/>
                </a:lnTo>
                <a:lnTo>
                  <a:pt x="12001640" y="2041492"/>
                </a:lnTo>
                <a:lnTo>
                  <a:pt x="11996473" y="2030970"/>
                </a:lnTo>
                <a:lnTo>
                  <a:pt x="11991305" y="2032993"/>
                </a:lnTo>
                <a:lnTo>
                  <a:pt x="11969158" y="2023685"/>
                </a:lnTo>
                <a:lnTo>
                  <a:pt x="11979493" y="2010329"/>
                </a:lnTo>
                <a:lnTo>
                  <a:pt x="11986876" y="2011948"/>
                </a:lnTo>
                <a:lnTo>
                  <a:pt x="11989829" y="2004259"/>
                </a:lnTo>
                <a:lnTo>
                  <a:pt x="11993520" y="2008711"/>
                </a:lnTo>
                <a:lnTo>
                  <a:pt x="12009761" y="2013972"/>
                </a:lnTo>
                <a:lnTo>
                  <a:pt x="12006070" y="2005878"/>
                </a:lnTo>
                <a:lnTo>
                  <a:pt x="11998687" y="1996569"/>
                </a:lnTo>
                <a:lnTo>
                  <a:pt x="12002379" y="1991713"/>
                </a:lnTo>
                <a:lnTo>
                  <a:pt x="11994996" y="1990094"/>
                </a:lnTo>
                <a:lnTo>
                  <a:pt x="11982446" y="1973096"/>
                </a:lnTo>
                <a:lnTo>
                  <a:pt x="11963252" y="1957717"/>
                </a:lnTo>
                <a:lnTo>
                  <a:pt x="11969896" y="1954479"/>
                </a:lnTo>
                <a:lnTo>
                  <a:pt x="11955131" y="1954074"/>
                </a:lnTo>
                <a:lnTo>
                  <a:pt x="11947010" y="1959740"/>
                </a:lnTo>
                <a:lnTo>
                  <a:pt x="11945534" y="1958121"/>
                </a:lnTo>
                <a:lnTo>
                  <a:pt x="11934460" y="1947194"/>
                </a:lnTo>
                <a:lnTo>
                  <a:pt x="11928554" y="1950432"/>
                </a:lnTo>
                <a:lnTo>
                  <a:pt x="11931507" y="1955288"/>
                </a:lnTo>
                <a:lnTo>
                  <a:pt x="11922648" y="1966216"/>
                </a:lnTo>
                <a:lnTo>
                  <a:pt x="11916004" y="1962573"/>
                </a:lnTo>
                <a:lnTo>
                  <a:pt x="11906407" y="1970263"/>
                </a:lnTo>
                <a:lnTo>
                  <a:pt x="11901978" y="1963787"/>
                </a:lnTo>
                <a:lnTo>
                  <a:pt x="11910836" y="1950432"/>
                </a:lnTo>
                <a:lnTo>
                  <a:pt x="11900501" y="1947194"/>
                </a:lnTo>
                <a:lnTo>
                  <a:pt x="11891642" y="1951646"/>
                </a:lnTo>
                <a:lnTo>
                  <a:pt x="11887213" y="1950432"/>
                </a:lnTo>
                <a:lnTo>
                  <a:pt x="11890166" y="1942337"/>
                </a:lnTo>
                <a:lnTo>
                  <a:pt x="11890904" y="1922911"/>
                </a:lnTo>
                <a:lnTo>
                  <a:pt x="11897548" y="1910365"/>
                </a:lnTo>
                <a:lnTo>
                  <a:pt x="11910098" y="1909151"/>
                </a:lnTo>
                <a:lnTo>
                  <a:pt x="11920434" y="1900247"/>
                </a:lnTo>
                <a:lnTo>
                  <a:pt x="11910836" y="1904699"/>
                </a:lnTo>
                <a:lnTo>
                  <a:pt x="11892380" y="1904294"/>
                </a:lnTo>
                <a:lnTo>
                  <a:pt x="11889427" y="1900652"/>
                </a:lnTo>
                <a:lnTo>
                  <a:pt x="11888689" y="1878393"/>
                </a:lnTo>
                <a:lnTo>
                  <a:pt x="11900501" y="1860585"/>
                </a:lnTo>
                <a:lnTo>
                  <a:pt x="11893857" y="1851681"/>
                </a:lnTo>
                <a:lnTo>
                  <a:pt x="11900501" y="1847634"/>
                </a:lnTo>
                <a:lnTo>
                  <a:pt x="11903454" y="1839540"/>
                </a:lnTo>
                <a:lnTo>
                  <a:pt x="11896810" y="1840349"/>
                </a:lnTo>
                <a:lnTo>
                  <a:pt x="11891642" y="1846420"/>
                </a:lnTo>
                <a:lnTo>
                  <a:pt x="11875401" y="1848848"/>
                </a:lnTo>
                <a:lnTo>
                  <a:pt x="11870971" y="1842778"/>
                </a:lnTo>
                <a:lnTo>
                  <a:pt x="11859898" y="1837112"/>
                </a:lnTo>
                <a:lnTo>
                  <a:pt x="11859159" y="1843992"/>
                </a:lnTo>
                <a:lnTo>
                  <a:pt x="11852515" y="1848848"/>
                </a:lnTo>
                <a:lnTo>
                  <a:pt x="11847348" y="1832255"/>
                </a:lnTo>
                <a:lnTo>
                  <a:pt x="11845133" y="1833469"/>
                </a:lnTo>
                <a:lnTo>
                  <a:pt x="11844395" y="1830231"/>
                </a:lnTo>
                <a:lnTo>
                  <a:pt x="11844395" y="1829422"/>
                </a:lnTo>
                <a:lnTo>
                  <a:pt x="11840703" y="1821732"/>
                </a:lnTo>
                <a:lnTo>
                  <a:pt x="11826677" y="1837112"/>
                </a:lnTo>
                <a:lnTo>
                  <a:pt x="11815603" y="1837921"/>
                </a:lnTo>
                <a:lnTo>
                  <a:pt x="11809697" y="1839540"/>
                </a:lnTo>
                <a:lnTo>
                  <a:pt x="11804529" y="1835493"/>
                </a:lnTo>
                <a:lnTo>
                  <a:pt x="11791241" y="1843992"/>
                </a:lnTo>
                <a:lnTo>
                  <a:pt x="11780167" y="1843992"/>
                </a:lnTo>
                <a:lnTo>
                  <a:pt x="11777953" y="1853300"/>
                </a:lnTo>
                <a:lnTo>
                  <a:pt x="11772047" y="1852895"/>
                </a:lnTo>
                <a:lnTo>
                  <a:pt x="11749899" y="1867870"/>
                </a:lnTo>
                <a:lnTo>
                  <a:pt x="11737349" y="1876774"/>
                </a:lnTo>
                <a:lnTo>
                  <a:pt x="11741779" y="1885677"/>
                </a:lnTo>
                <a:lnTo>
                  <a:pt x="11740302" y="1889320"/>
                </a:lnTo>
                <a:lnTo>
                  <a:pt x="11726276" y="1894986"/>
                </a:lnTo>
                <a:lnTo>
                  <a:pt x="11718155" y="1906318"/>
                </a:lnTo>
                <a:lnTo>
                  <a:pt x="11712249" y="1905913"/>
                </a:lnTo>
                <a:lnTo>
                  <a:pt x="11706343" y="1913198"/>
                </a:lnTo>
                <a:lnTo>
                  <a:pt x="11699699" y="1914007"/>
                </a:lnTo>
                <a:lnTo>
                  <a:pt x="11698960" y="1906722"/>
                </a:lnTo>
                <a:lnTo>
                  <a:pt x="11690840" y="1901866"/>
                </a:lnTo>
                <a:lnTo>
                  <a:pt x="11695269" y="1894986"/>
                </a:lnTo>
                <a:lnTo>
                  <a:pt x="11703390" y="1894581"/>
                </a:lnTo>
                <a:lnTo>
                  <a:pt x="11708558" y="1888106"/>
                </a:lnTo>
                <a:lnTo>
                  <a:pt x="11719631" y="1889320"/>
                </a:lnTo>
                <a:lnTo>
                  <a:pt x="11723323" y="1886891"/>
                </a:lnTo>
                <a:lnTo>
                  <a:pt x="11724799" y="1881630"/>
                </a:lnTo>
                <a:lnTo>
                  <a:pt x="11718893" y="1880416"/>
                </a:lnTo>
                <a:lnTo>
                  <a:pt x="11718155" y="1875964"/>
                </a:lnTo>
                <a:lnTo>
                  <a:pt x="11727014" y="1869893"/>
                </a:lnTo>
                <a:lnTo>
                  <a:pt x="11732181" y="1861799"/>
                </a:lnTo>
                <a:lnTo>
                  <a:pt x="11720370" y="1869893"/>
                </a:lnTo>
                <a:lnTo>
                  <a:pt x="11709296" y="1873536"/>
                </a:lnTo>
                <a:lnTo>
                  <a:pt x="11704866" y="1868679"/>
                </a:lnTo>
                <a:lnTo>
                  <a:pt x="11704866" y="1863013"/>
                </a:lnTo>
                <a:lnTo>
                  <a:pt x="11708558" y="1861394"/>
                </a:lnTo>
                <a:lnTo>
                  <a:pt x="11710034" y="1855324"/>
                </a:lnTo>
                <a:lnTo>
                  <a:pt x="11698960" y="1845206"/>
                </a:lnTo>
                <a:lnTo>
                  <a:pt x="11701175" y="1833064"/>
                </a:lnTo>
                <a:lnTo>
                  <a:pt x="11699699" y="1829827"/>
                </a:lnTo>
                <a:lnTo>
                  <a:pt x="11709296" y="1829422"/>
                </a:lnTo>
                <a:lnTo>
                  <a:pt x="11710772" y="1818090"/>
                </a:lnTo>
                <a:lnTo>
                  <a:pt x="11721108" y="1805544"/>
                </a:lnTo>
                <a:lnTo>
                  <a:pt x="11723323" y="1799068"/>
                </a:lnTo>
                <a:lnTo>
                  <a:pt x="11729228" y="1796235"/>
                </a:lnTo>
                <a:lnTo>
                  <a:pt x="11727752" y="1788546"/>
                </a:lnTo>
                <a:lnTo>
                  <a:pt x="11705605" y="1776404"/>
                </a:lnTo>
                <a:lnTo>
                  <a:pt x="11690840" y="1759002"/>
                </a:lnTo>
                <a:lnTo>
                  <a:pt x="11687149" y="1768310"/>
                </a:lnTo>
                <a:lnTo>
                  <a:pt x="11678290" y="1768310"/>
                </a:lnTo>
                <a:lnTo>
                  <a:pt x="11673860" y="1765477"/>
                </a:lnTo>
                <a:lnTo>
                  <a:pt x="11662787" y="1765882"/>
                </a:lnTo>
                <a:lnTo>
                  <a:pt x="11656142" y="1776000"/>
                </a:lnTo>
                <a:lnTo>
                  <a:pt x="11651713" y="1778023"/>
                </a:lnTo>
                <a:lnTo>
                  <a:pt x="11650236" y="1788546"/>
                </a:lnTo>
                <a:lnTo>
                  <a:pt x="11639901" y="1798664"/>
                </a:lnTo>
                <a:lnTo>
                  <a:pt x="11639163" y="1816876"/>
                </a:lnTo>
                <a:lnTo>
                  <a:pt x="11633257" y="1818090"/>
                </a:lnTo>
                <a:lnTo>
                  <a:pt x="11625874" y="1830231"/>
                </a:lnTo>
                <a:lnTo>
                  <a:pt x="11614801" y="1830636"/>
                </a:lnTo>
                <a:lnTo>
                  <a:pt x="11597083" y="1839945"/>
                </a:lnTo>
                <a:lnTo>
                  <a:pt x="11591915" y="1863013"/>
                </a:lnTo>
                <a:lnTo>
                  <a:pt x="11588224" y="1868275"/>
                </a:lnTo>
                <a:lnTo>
                  <a:pt x="11591177" y="1870703"/>
                </a:lnTo>
                <a:lnTo>
                  <a:pt x="11593392" y="1882035"/>
                </a:lnTo>
                <a:lnTo>
                  <a:pt x="11586009" y="1882035"/>
                </a:lnTo>
                <a:lnTo>
                  <a:pt x="11588962" y="1886487"/>
                </a:lnTo>
                <a:lnTo>
                  <a:pt x="11584533" y="1896200"/>
                </a:lnTo>
                <a:lnTo>
                  <a:pt x="11571244" y="1896605"/>
                </a:lnTo>
                <a:lnTo>
                  <a:pt x="11555003" y="1897010"/>
                </a:lnTo>
                <a:lnTo>
                  <a:pt x="11536547" y="1890534"/>
                </a:lnTo>
                <a:lnTo>
                  <a:pt x="11535070" y="1895795"/>
                </a:lnTo>
                <a:lnTo>
                  <a:pt x="11529164" y="1899842"/>
                </a:lnTo>
                <a:lnTo>
                  <a:pt x="11528426" y="1909555"/>
                </a:lnTo>
                <a:lnTo>
                  <a:pt x="11526950" y="1914412"/>
                </a:lnTo>
                <a:lnTo>
                  <a:pt x="11526950" y="1918864"/>
                </a:lnTo>
                <a:lnTo>
                  <a:pt x="11522520" y="1922506"/>
                </a:lnTo>
                <a:lnTo>
                  <a:pt x="11527688" y="1933434"/>
                </a:lnTo>
                <a:lnTo>
                  <a:pt x="11529164" y="1943552"/>
                </a:lnTo>
                <a:lnTo>
                  <a:pt x="11539500" y="1948813"/>
                </a:lnTo>
                <a:lnTo>
                  <a:pt x="11555741" y="1959335"/>
                </a:lnTo>
                <a:lnTo>
                  <a:pt x="11557956" y="1965001"/>
                </a:lnTo>
                <a:lnTo>
                  <a:pt x="11565338" y="1976738"/>
                </a:lnTo>
                <a:lnTo>
                  <a:pt x="11566077" y="1972691"/>
                </a:lnTo>
                <a:lnTo>
                  <a:pt x="11569030" y="1977548"/>
                </a:lnTo>
                <a:lnTo>
                  <a:pt x="11573459" y="1971882"/>
                </a:lnTo>
                <a:lnTo>
                  <a:pt x="11578627" y="1971882"/>
                </a:lnTo>
                <a:lnTo>
                  <a:pt x="11579365" y="1976333"/>
                </a:lnTo>
                <a:lnTo>
                  <a:pt x="11585271" y="1973500"/>
                </a:lnTo>
                <a:lnTo>
                  <a:pt x="11597821" y="1973500"/>
                </a:lnTo>
                <a:lnTo>
                  <a:pt x="11600774" y="1981999"/>
                </a:lnTo>
                <a:lnTo>
                  <a:pt x="11600774" y="1994546"/>
                </a:lnTo>
                <a:lnTo>
                  <a:pt x="11614062" y="2018828"/>
                </a:lnTo>
                <a:lnTo>
                  <a:pt x="11627351" y="2019233"/>
                </a:lnTo>
                <a:lnTo>
                  <a:pt x="11636948" y="2013972"/>
                </a:lnTo>
                <a:lnTo>
                  <a:pt x="11646545" y="2017614"/>
                </a:lnTo>
                <a:lnTo>
                  <a:pt x="11650975" y="2013567"/>
                </a:lnTo>
                <a:lnTo>
                  <a:pt x="11656142" y="2005068"/>
                </a:lnTo>
                <a:lnTo>
                  <a:pt x="11651713" y="1999402"/>
                </a:lnTo>
                <a:lnTo>
                  <a:pt x="11649498" y="1998188"/>
                </a:lnTo>
                <a:lnTo>
                  <a:pt x="11662787" y="1993331"/>
                </a:lnTo>
                <a:lnTo>
                  <a:pt x="11669431" y="1988070"/>
                </a:lnTo>
                <a:lnTo>
                  <a:pt x="11669431" y="1979571"/>
                </a:lnTo>
                <a:lnTo>
                  <a:pt x="11665740" y="1976333"/>
                </a:lnTo>
                <a:lnTo>
                  <a:pt x="11677551" y="1975929"/>
                </a:lnTo>
                <a:lnTo>
                  <a:pt x="11700437" y="1966216"/>
                </a:lnTo>
                <a:lnTo>
                  <a:pt x="11703390" y="1970263"/>
                </a:lnTo>
                <a:lnTo>
                  <a:pt x="11708558" y="1972286"/>
                </a:lnTo>
                <a:lnTo>
                  <a:pt x="11714464" y="1980381"/>
                </a:lnTo>
                <a:lnTo>
                  <a:pt x="11720370" y="1982809"/>
                </a:lnTo>
                <a:lnTo>
                  <a:pt x="11727014" y="1988070"/>
                </a:lnTo>
                <a:lnTo>
                  <a:pt x="11758758" y="1986856"/>
                </a:lnTo>
                <a:lnTo>
                  <a:pt x="11762449" y="1982809"/>
                </a:lnTo>
                <a:lnTo>
                  <a:pt x="11773523" y="1982404"/>
                </a:lnTo>
                <a:lnTo>
                  <a:pt x="11772785" y="1986047"/>
                </a:lnTo>
                <a:lnTo>
                  <a:pt x="11786812" y="1985642"/>
                </a:lnTo>
                <a:lnTo>
                  <a:pt x="11798623" y="1983618"/>
                </a:lnTo>
                <a:lnTo>
                  <a:pt x="11805268" y="1986451"/>
                </a:lnTo>
                <a:lnTo>
                  <a:pt x="11794194" y="1989689"/>
                </a:lnTo>
                <a:lnTo>
                  <a:pt x="11793456" y="1994950"/>
                </a:lnTo>
                <a:lnTo>
                  <a:pt x="11801576" y="2005473"/>
                </a:lnTo>
                <a:lnTo>
                  <a:pt x="11796409" y="2005473"/>
                </a:lnTo>
                <a:lnTo>
                  <a:pt x="11789764" y="2008711"/>
                </a:lnTo>
                <a:lnTo>
                  <a:pt x="11791241" y="2018424"/>
                </a:lnTo>
                <a:lnTo>
                  <a:pt x="11798623" y="2020043"/>
                </a:lnTo>
                <a:lnTo>
                  <a:pt x="11798623" y="2024090"/>
                </a:lnTo>
                <a:lnTo>
                  <a:pt x="11786812" y="2033803"/>
                </a:lnTo>
                <a:lnTo>
                  <a:pt x="11774261" y="2026114"/>
                </a:lnTo>
                <a:lnTo>
                  <a:pt x="11773523" y="2021257"/>
                </a:lnTo>
                <a:lnTo>
                  <a:pt x="11769094" y="2026518"/>
                </a:lnTo>
                <a:lnTo>
                  <a:pt x="11764664" y="2020852"/>
                </a:lnTo>
                <a:lnTo>
                  <a:pt x="11754329" y="2033803"/>
                </a:lnTo>
                <a:lnTo>
                  <a:pt x="11748423" y="2033803"/>
                </a:lnTo>
                <a:lnTo>
                  <a:pt x="11738826" y="2040683"/>
                </a:lnTo>
                <a:lnTo>
                  <a:pt x="11729967" y="2040278"/>
                </a:lnTo>
                <a:lnTo>
                  <a:pt x="11727752" y="2045944"/>
                </a:lnTo>
                <a:lnTo>
                  <a:pt x="11719631" y="2040278"/>
                </a:lnTo>
                <a:lnTo>
                  <a:pt x="11707819" y="2041492"/>
                </a:lnTo>
                <a:lnTo>
                  <a:pt x="11719631" y="2047968"/>
                </a:lnTo>
                <a:lnTo>
                  <a:pt x="11720370" y="2055253"/>
                </a:lnTo>
                <a:lnTo>
                  <a:pt x="11707819" y="2057276"/>
                </a:lnTo>
                <a:lnTo>
                  <a:pt x="11707819" y="2067394"/>
                </a:lnTo>
                <a:lnTo>
                  <a:pt x="11693055" y="2066585"/>
                </a:lnTo>
                <a:lnTo>
                  <a:pt x="11684934" y="2074679"/>
                </a:lnTo>
                <a:lnTo>
                  <a:pt x="11689363" y="2079940"/>
                </a:lnTo>
                <a:lnTo>
                  <a:pt x="11698960" y="2085202"/>
                </a:lnTo>
                <a:lnTo>
                  <a:pt x="11689363" y="2094915"/>
                </a:lnTo>
                <a:lnTo>
                  <a:pt x="11684934" y="2092082"/>
                </a:lnTo>
                <a:lnTo>
                  <a:pt x="11676075" y="2105842"/>
                </a:lnTo>
                <a:lnTo>
                  <a:pt x="11668692" y="2107866"/>
                </a:lnTo>
                <a:lnTo>
                  <a:pt x="11665001" y="2105842"/>
                </a:lnTo>
                <a:lnTo>
                  <a:pt x="11662787" y="2118793"/>
                </a:lnTo>
                <a:lnTo>
                  <a:pt x="11666478" y="2129315"/>
                </a:lnTo>
                <a:lnTo>
                  <a:pt x="11662787" y="2145099"/>
                </a:lnTo>
                <a:lnTo>
                  <a:pt x="11662787" y="2168168"/>
                </a:lnTo>
                <a:lnTo>
                  <a:pt x="11666478" y="2167764"/>
                </a:lnTo>
                <a:lnTo>
                  <a:pt x="11692316" y="2178691"/>
                </a:lnTo>
                <a:lnTo>
                  <a:pt x="11692316" y="2185166"/>
                </a:lnTo>
                <a:lnTo>
                  <a:pt x="11699699" y="2181524"/>
                </a:lnTo>
                <a:lnTo>
                  <a:pt x="11727014" y="2194475"/>
                </a:lnTo>
                <a:lnTo>
                  <a:pt x="11741779" y="2223209"/>
                </a:lnTo>
                <a:lnTo>
                  <a:pt x="11745470" y="2224019"/>
                </a:lnTo>
                <a:lnTo>
                  <a:pt x="11740302" y="2234542"/>
                </a:lnTo>
                <a:lnTo>
                  <a:pt x="11750638" y="2237779"/>
                </a:lnTo>
                <a:lnTo>
                  <a:pt x="11751376" y="2251539"/>
                </a:lnTo>
                <a:lnTo>
                  <a:pt x="11769832" y="2264086"/>
                </a:lnTo>
                <a:lnTo>
                  <a:pt x="11770570" y="2277441"/>
                </a:lnTo>
                <a:lnTo>
                  <a:pt x="11783120" y="2294844"/>
                </a:lnTo>
                <a:lnTo>
                  <a:pt x="11793456" y="2298891"/>
                </a:lnTo>
                <a:lnTo>
                  <a:pt x="11803791" y="2298082"/>
                </a:lnTo>
                <a:lnTo>
                  <a:pt x="11808959" y="2301724"/>
                </a:lnTo>
                <a:lnTo>
                  <a:pt x="11808959" y="2305367"/>
                </a:lnTo>
                <a:lnTo>
                  <a:pt x="11820771" y="2318722"/>
                </a:lnTo>
                <a:lnTo>
                  <a:pt x="11826677" y="2321150"/>
                </a:lnTo>
                <a:lnTo>
                  <a:pt x="11834059" y="2334101"/>
                </a:lnTo>
                <a:lnTo>
                  <a:pt x="11828153" y="2337339"/>
                </a:lnTo>
                <a:lnTo>
                  <a:pt x="11808221" y="2330459"/>
                </a:lnTo>
                <a:lnTo>
                  <a:pt x="11793456" y="2338148"/>
                </a:lnTo>
                <a:lnTo>
                  <a:pt x="11783859" y="2328435"/>
                </a:lnTo>
                <a:lnTo>
                  <a:pt x="11776476" y="2328435"/>
                </a:lnTo>
                <a:lnTo>
                  <a:pt x="11765402" y="2321150"/>
                </a:lnTo>
                <a:lnTo>
                  <a:pt x="11749899" y="2319127"/>
                </a:lnTo>
                <a:lnTo>
                  <a:pt x="11743255" y="2327221"/>
                </a:lnTo>
                <a:lnTo>
                  <a:pt x="11733658" y="2327221"/>
                </a:lnTo>
                <a:lnTo>
                  <a:pt x="11727014" y="2322364"/>
                </a:lnTo>
                <a:lnTo>
                  <a:pt x="11721108" y="2308604"/>
                </a:lnTo>
                <a:lnTo>
                  <a:pt x="11707819" y="2313461"/>
                </a:lnTo>
                <a:lnTo>
                  <a:pt x="11700437" y="2310628"/>
                </a:lnTo>
                <a:lnTo>
                  <a:pt x="11697484" y="2313461"/>
                </a:lnTo>
                <a:lnTo>
                  <a:pt x="11691578" y="2313461"/>
                </a:lnTo>
                <a:lnTo>
                  <a:pt x="11684934" y="2311437"/>
                </a:lnTo>
                <a:lnTo>
                  <a:pt x="11676075" y="2315889"/>
                </a:lnTo>
                <a:lnTo>
                  <a:pt x="11664263" y="2336529"/>
                </a:lnTo>
                <a:lnTo>
                  <a:pt x="11678290" y="2321150"/>
                </a:lnTo>
                <a:lnTo>
                  <a:pt x="11689363" y="2317508"/>
                </a:lnTo>
                <a:lnTo>
                  <a:pt x="11701913" y="2318722"/>
                </a:lnTo>
                <a:lnTo>
                  <a:pt x="11713725" y="2314675"/>
                </a:lnTo>
                <a:lnTo>
                  <a:pt x="11718893" y="2316698"/>
                </a:lnTo>
                <a:lnTo>
                  <a:pt x="11718893" y="2321555"/>
                </a:lnTo>
                <a:lnTo>
                  <a:pt x="11732181" y="2332482"/>
                </a:lnTo>
                <a:lnTo>
                  <a:pt x="11739564" y="2334101"/>
                </a:lnTo>
                <a:lnTo>
                  <a:pt x="11755805" y="2323579"/>
                </a:lnTo>
                <a:lnTo>
                  <a:pt x="11766141" y="2323983"/>
                </a:lnTo>
                <a:lnTo>
                  <a:pt x="11786073" y="2342195"/>
                </a:lnTo>
                <a:lnTo>
                  <a:pt x="11802315" y="2350694"/>
                </a:lnTo>
                <a:lnTo>
                  <a:pt x="11828153" y="2365264"/>
                </a:lnTo>
                <a:lnTo>
                  <a:pt x="11839965" y="2383476"/>
                </a:lnTo>
                <a:lnTo>
                  <a:pt x="11839965" y="2389952"/>
                </a:lnTo>
                <a:lnTo>
                  <a:pt x="11825938" y="2391571"/>
                </a:lnTo>
                <a:lnTo>
                  <a:pt x="11814127" y="2404117"/>
                </a:lnTo>
                <a:lnTo>
                  <a:pt x="11808221" y="2403307"/>
                </a:lnTo>
                <a:lnTo>
                  <a:pt x="11803791" y="2407354"/>
                </a:lnTo>
                <a:lnTo>
                  <a:pt x="11803053" y="2415449"/>
                </a:lnTo>
                <a:lnTo>
                  <a:pt x="11794194" y="2419496"/>
                </a:lnTo>
                <a:lnTo>
                  <a:pt x="11781644" y="2413830"/>
                </a:lnTo>
                <a:lnTo>
                  <a:pt x="11775000" y="2418282"/>
                </a:lnTo>
                <a:lnTo>
                  <a:pt x="11769094" y="2417877"/>
                </a:lnTo>
                <a:lnTo>
                  <a:pt x="11757282" y="2426781"/>
                </a:lnTo>
                <a:lnTo>
                  <a:pt x="11756544" y="2437303"/>
                </a:lnTo>
                <a:lnTo>
                  <a:pt x="11759496" y="2429614"/>
                </a:lnTo>
                <a:lnTo>
                  <a:pt x="11769832" y="2421924"/>
                </a:lnTo>
                <a:lnTo>
                  <a:pt x="11779429" y="2419496"/>
                </a:lnTo>
                <a:lnTo>
                  <a:pt x="11789764" y="2433256"/>
                </a:lnTo>
                <a:lnTo>
                  <a:pt x="11797885" y="2435685"/>
                </a:lnTo>
                <a:lnTo>
                  <a:pt x="11813388" y="2423543"/>
                </a:lnTo>
                <a:lnTo>
                  <a:pt x="11825200" y="2425162"/>
                </a:lnTo>
                <a:lnTo>
                  <a:pt x="11841442" y="2444184"/>
                </a:lnTo>
                <a:lnTo>
                  <a:pt x="11843656" y="2440136"/>
                </a:lnTo>
                <a:lnTo>
                  <a:pt x="11848086" y="2444993"/>
                </a:lnTo>
                <a:lnTo>
                  <a:pt x="11857683" y="2444993"/>
                </a:lnTo>
                <a:lnTo>
                  <a:pt x="11859159" y="2447826"/>
                </a:lnTo>
                <a:lnTo>
                  <a:pt x="11837012" y="2466848"/>
                </a:lnTo>
                <a:lnTo>
                  <a:pt x="11823724" y="2469276"/>
                </a:lnTo>
                <a:lnTo>
                  <a:pt x="11823724" y="2477775"/>
                </a:lnTo>
                <a:lnTo>
                  <a:pt x="11830368" y="2478989"/>
                </a:lnTo>
                <a:lnTo>
                  <a:pt x="11842918" y="2468871"/>
                </a:lnTo>
                <a:lnTo>
                  <a:pt x="11853253" y="2470895"/>
                </a:lnTo>
                <a:lnTo>
                  <a:pt x="11853253" y="2466443"/>
                </a:lnTo>
                <a:lnTo>
                  <a:pt x="11851777" y="2464015"/>
                </a:lnTo>
                <a:lnTo>
                  <a:pt x="11857683" y="2458753"/>
                </a:lnTo>
                <a:lnTo>
                  <a:pt x="11862851" y="2461586"/>
                </a:lnTo>
                <a:lnTo>
                  <a:pt x="11864327" y="2475347"/>
                </a:lnTo>
                <a:lnTo>
                  <a:pt x="11867280" y="2481013"/>
                </a:lnTo>
                <a:lnTo>
                  <a:pt x="11861374" y="2485464"/>
                </a:lnTo>
                <a:lnTo>
                  <a:pt x="11860636" y="2482227"/>
                </a:lnTo>
                <a:lnTo>
                  <a:pt x="11854730" y="2479394"/>
                </a:lnTo>
                <a:lnTo>
                  <a:pt x="11853253" y="2483846"/>
                </a:lnTo>
                <a:lnTo>
                  <a:pt x="11850300" y="2486274"/>
                </a:lnTo>
                <a:lnTo>
                  <a:pt x="11840703" y="2483846"/>
                </a:lnTo>
                <a:lnTo>
                  <a:pt x="11830368" y="2492345"/>
                </a:lnTo>
                <a:lnTo>
                  <a:pt x="11828891" y="2496392"/>
                </a:lnTo>
                <a:lnTo>
                  <a:pt x="11845871" y="2495582"/>
                </a:lnTo>
                <a:lnTo>
                  <a:pt x="11851039" y="2500439"/>
                </a:lnTo>
                <a:lnTo>
                  <a:pt x="11849562" y="2504081"/>
                </a:lnTo>
                <a:lnTo>
                  <a:pt x="11846609" y="2503272"/>
                </a:lnTo>
                <a:lnTo>
                  <a:pt x="11839227" y="2509343"/>
                </a:lnTo>
                <a:lnTo>
                  <a:pt x="11845871" y="2512176"/>
                </a:lnTo>
                <a:lnTo>
                  <a:pt x="11850300" y="2516627"/>
                </a:lnTo>
                <a:lnTo>
                  <a:pt x="11844395" y="2521484"/>
                </a:lnTo>
                <a:lnTo>
                  <a:pt x="11837750" y="2520270"/>
                </a:lnTo>
                <a:lnTo>
                  <a:pt x="11834059" y="2523508"/>
                </a:lnTo>
                <a:lnTo>
                  <a:pt x="11837750" y="2527150"/>
                </a:lnTo>
                <a:lnTo>
                  <a:pt x="11847348" y="2527959"/>
                </a:lnTo>
                <a:lnTo>
                  <a:pt x="11853253" y="2536458"/>
                </a:lnTo>
                <a:lnTo>
                  <a:pt x="11845871" y="2540506"/>
                </a:lnTo>
                <a:lnTo>
                  <a:pt x="11843656" y="2549814"/>
                </a:lnTo>
                <a:lnTo>
                  <a:pt x="11841442" y="2546576"/>
                </a:lnTo>
                <a:lnTo>
                  <a:pt x="11839965" y="2538887"/>
                </a:lnTo>
                <a:lnTo>
                  <a:pt x="11831844" y="2540101"/>
                </a:lnTo>
                <a:lnTo>
                  <a:pt x="11824462" y="2556289"/>
                </a:lnTo>
                <a:lnTo>
                  <a:pt x="11818556" y="2560337"/>
                </a:lnTo>
                <a:lnTo>
                  <a:pt x="11804529" y="2556694"/>
                </a:lnTo>
                <a:lnTo>
                  <a:pt x="11814127" y="2561551"/>
                </a:lnTo>
                <a:lnTo>
                  <a:pt x="11814127" y="2566407"/>
                </a:lnTo>
                <a:lnTo>
                  <a:pt x="11817818" y="2572073"/>
                </a:lnTo>
                <a:lnTo>
                  <a:pt x="11812650" y="2575311"/>
                </a:lnTo>
                <a:lnTo>
                  <a:pt x="11811912" y="2581786"/>
                </a:lnTo>
                <a:lnTo>
                  <a:pt x="11815603" y="2587048"/>
                </a:lnTo>
                <a:lnTo>
                  <a:pt x="11812650" y="2590285"/>
                </a:lnTo>
                <a:lnTo>
                  <a:pt x="11812650" y="2598380"/>
                </a:lnTo>
                <a:lnTo>
                  <a:pt x="11804529" y="2602022"/>
                </a:lnTo>
                <a:lnTo>
                  <a:pt x="11797885" y="2595547"/>
                </a:lnTo>
                <a:lnTo>
                  <a:pt x="11795670" y="2603641"/>
                </a:lnTo>
                <a:lnTo>
                  <a:pt x="11803053" y="2604450"/>
                </a:lnTo>
                <a:lnTo>
                  <a:pt x="11809697" y="2611735"/>
                </a:lnTo>
                <a:lnTo>
                  <a:pt x="11798623" y="2611331"/>
                </a:lnTo>
                <a:lnTo>
                  <a:pt x="11797885" y="2616592"/>
                </a:lnTo>
                <a:lnTo>
                  <a:pt x="11785335" y="2629138"/>
                </a:lnTo>
                <a:lnTo>
                  <a:pt x="11778691" y="2629138"/>
                </a:lnTo>
                <a:lnTo>
                  <a:pt x="11779429" y="2619830"/>
                </a:lnTo>
                <a:lnTo>
                  <a:pt x="11774261" y="2620639"/>
                </a:lnTo>
                <a:lnTo>
                  <a:pt x="11771308" y="2619830"/>
                </a:lnTo>
                <a:lnTo>
                  <a:pt x="11769832" y="2627519"/>
                </a:lnTo>
                <a:lnTo>
                  <a:pt x="11763188" y="2626305"/>
                </a:lnTo>
                <a:lnTo>
                  <a:pt x="11767617" y="2631162"/>
                </a:lnTo>
                <a:lnTo>
                  <a:pt x="11761711" y="2635209"/>
                </a:lnTo>
                <a:lnTo>
                  <a:pt x="11769832" y="2636018"/>
                </a:lnTo>
                <a:lnTo>
                  <a:pt x="11776476" y="2644112"/>
                </a:lnTo>
                <a:lnTo>
                  <a:pt x="11766141" y="2644112"/>
                </a:lnTo>
                <a:lnTo>
                  <a:pt x="11777953" y="2653826"/>
                </a:lnTo>
                <a:lnTo>
                  <a:pt x="11784597" y="2648969"/>
                </a:lnTo>
                <a:lnTo>
                  <a:pt x="11789764" y="2653826"/>
                </a:lnTo>
                <a:lnTo>
                  <a:pt x="11772785" y="2660706"/>
                </a:lnTo>
                <a:lnTo>
                  <a:pt x="11762449" y="2667181"/>
                </a:lnTo>
                <a:lnTo>
                  <a:pt x="11760973" y="2674466"/>
                </a:lnTo>
                <a:lnTo>
                  <a:pt x="11764664" y="2670824"/>
                </a:lnTo>
                <a:lnTo>
                  <a:pt x="11772785" y="2670419"/>
                </a:lnTo>
                <a:lnTo>
                  <a:pt x="11777953" y="2675680"/>
                </a:lnTo>
                <a:lnTo>
                  <a:pt x="11766879" y="2684584"/>
                </a:lnTo>
                <a:lnTo>
                  <a:pt x="11775000" y="2687012"/>
                </a:lnTo>
                <a:lnTo>
                  <a:pt x="11773523" y="2693083"/>
                </a:lnTo>
                <a:lnTo>
                  <a:pt x="11766879" y="2694702"/>
                </a:lnTo>
                <a:lnTo>
                  <a:pt x="11769094" y="2699963"/>
                </a:lnTo>
                <a:lnTo>
                  <a:pt x="11773523" y="2699963"/>
                </a:lnTo>
                <a:lnTo>
                  <a:pt x="11777214" y="2706439"/>
                </a:lnTo>
                <a:lnTo>
                  <a:pt x="11776476" y="2717771"/>
                </a:lnTo>
                <a:lnTo>
                  <a:pt x="11771308" y="2710081"/>
                </a:lnTo>
                <a:lnTo>
                  <a:pt x="11766141" y="2710081"/>
                </a:lnTo>
                <a:lnTo>
                  <a:pt x="11766141" y="2703606"/>
                </a:lnTo>
                <a:lnTo>
                  <a:pt x="11758758" y="2697535"/>
                </a:lnTo>
                <a:lnTo>
                  <a:pt x="11755067" y="2703201"/>
                </a:lnTo>
                <a:lnTo>
                  <a:pt x="11749899" y="2703201"/>
                </a:lnTo>
                <a:lnTo>
                  <a:pt x="11749161" y="2710486"/>
                </a:lnTo>
                <a:lnTo>
                  <a:pt x="11758020" y="2716152"/>
                </a:lnTo>
                <a:lnTo>
                  <a:pt x="11757282" y="2723841"/>
                </a:lnTo>
                <a:lnTo>
                  <a:pt x="11754329" y="2719389"/>
                </a:lnTo>
                <a:lnTo>
                  <a:pt x="11749161" y="2719389"/>
                </a:lnTo>
                <a:lnTo>
                  <a:pt x="11745470" y="2714938"/>
                </a:lnTo>
                <a:lnTo>
                  <a:pt x="11738087" y="2716556"/>
                </a:lnTo>
                <a:lnTo>
                  <a:pt x="11743255" y="2720604"/>
                </a:lnTo>
                <a:lnTo>
                  <a:pt x="11744732" y="2728698"/>
                </a:lnTo>
                <a:lnTo>
                  <a:pt x="11752114" y="2728698"/>
                </a:lnTo>
                <a:lnTo>
                  <a:pt x="11752852" y="2731126"/>
                </a:lnTo>
                <a:lnTo>
                  <a:pt x="11747685" y="2737602"/>
                </a:lnTo>
                <a:lnTo>
                  <a:pt x="11737349" y="2730721"/>
                </a:lnTo>
                <a:lnTo>
                  <a:pt x="11735873" y="2736792"/>
                </a:lnTo>
                <a:lnTo>
                  <a:pt x="11738826" y="2741244"/>
                </a:lnTo>
                <a:lnTo>
                  <a:pt x="11747685" y="2743672"/>
                </a:lnTo>
                <a:lnTo>
                  <a:pt x="11743255" y="2753385"/>
                </a:lnTo>
                <a:lnTo>
                  <a:pt x="11729967" y="2745696"/>
                </a:lnTo>
                <a:lnTo>
                  <a:pt x="11724799" y="2750148"/>
                </a:lnTo>
                <a:lnTo>
                  <a:pt x="11721108" y="2746910"/>
                </a:lnTo>
                <a:lnTo>
                  <a:pt x="11713725" y="2756623"/>
                </a:lnTo>
                <a:lnTo>
                  <a:pt x="11696746" y="2757433"/>
                </a:lnTo>
                <a:lnTo>
                  <a:pt x="11709296" y="2765932"/>
                </a:lnTo>
                <a:lnTo>
                  <a:pt x="11716678" y="2763503"/>
                </a:lnTo>
                <a:lnTo>
                  <a:pt x="11724799" y="2765122"/>
                </a:lnTo>
                <a:lnTo>
                  <a:pt x="11721108" y="2772407"/>
                </a:lnTo>
                <a:lnTo>
                  <a:pt x="11715940" y="2773216"/>
                </a:lnTo>
                <a:lnTo>
                  <a:pt x="11714464" y="2782525"/>
                </a:lnTo>
                <a:lnTo>
                  <a:pt x="11708558" y="2776454"/>
                </a:lnTo>
                <a:lnTo>
                  <a:pt x="11702652" y="2784953"/>
                </a:lnTo>
                <a:lnTo>
                  <a:pt x="11699699" y="2786572"/>
                </a:lnTo>
                <a:lnTo>
                  <a:pt x="11698960" y="2782525"/>
                </a:lnTo>
                <a:lnTo>
                  <a:pt x="11694531" y="2782930"/>
                </a:lnTo>
                <a:lnTo>
                  <a:pt x="11693055" y="2790214"/>
                </a:lnTo>
                <a:lnTo>
                  <a:pt x="11687887" y="2790214"/>
                </a:lnTo>
                <a:lnTo>
                  <a:pt x="11685672" y="2801142"/>
                </a:lnTo>
                <a:lnTo>
                  <a:pt x="11676075" y="2801142"/>
                </a:lnTo>
                <a:lnTo>
                  <a:pt x="11675337" y="2796690"/>
                </a:lnTo>
                <a:lnTo>
                  <a:pt x="11662787" y="2798713"/>
                </a:lnTo>
                <a:lnTo>
                  <a:pt x="11659095" y="2803570"/>
                </a:lnTo>
                <a:lnTo>
                  <a:pt x="11654666" y="2802356"/>
                </a:lnTo>
                <a:lnTo>
                  <a:pt x="11659095" y="2811664"/>
                </a:lnTo>
                <a:lnTo>
                  <a:pt x="11655404" y="2821377"/>
                </a:lnTo>
                <a:lnTo>
                  <a:pt x="11650975" y="2826639"/>
                </a:lnTo>
                <a:lnTo>
                  <a:pt x="11655404" y="2832709"/>
                </a:lnTo>
                <a:lnTo>
                  <a:pt x="11646545" y="2836352"/>
                </a:lnTo>
                <a:lnTo>
                  <a:pt x="11641377" y="2834733"/>
                </a:lnTo>
                <a:lnTo>
                  <a:pt x="11638425" y="2838780"/>
                </a:lnTo>
                <a:lnTo>
                  <a:pt x="11636948" y="2833924"/>
                </a:lnTo>
                <a:lnTo>
                  <a:pt x="11632519" y="2837566"/>
                </a:lnTo>
                <a:lnTo>
                  <a:pt x="11626613" y="2843232"/>
                </a:lnTo>
                <a:lnTo>
                  <a:pt x="11614801" y="2844446"/>
                </a:lnTo>
                <a:lnTo>
                  <a:pt x="11614062" y="2848898"/>
                </a:lnTo>
                <a:lnTo>
                  <a:pt x="11605942" y="2848898"/>
                </a:lnTo>
                <a:lnTo>
                  <a:pt x="11605204" y="2846470"/>
                </a:lnTo>
                <a:lnTo>
                  <a:pt x="11600036" y="2846470"/>
                </a:lnTo>
                <a:lnTo>
                  <a:pt x="11597821" y="2854159"/>
                </a:lnTo>
                <a:lnTo>
                  <a:pt x="11593392" y="2858206"/>
                </a:lnTo>
                <a:lnTo>
                  <a:pt x="11586009" y="2850517"/>
                </a:lnTo>
                <a:lnTo>
                  <a:pt x="11582318" y="2844851"/>
                </a:lnTo>
                <a:lnTo>
                  <a:pt x="11579365" y="2849303"/>
                </a:lnTo>
                <a:lnTo>
                  <a:pt x="11571983" y="2850922"/>
                </a:lnTo>
                <a:lnTo>
                  <a:pt x="11571244" y="2857397"/>
                </a:lnTo>
                <a:lnTo>
                  <a:pt x="11563124" y="2859016"/>
                </a:lnTo>
                <a:lnTo>
                  <a:pt x="11555003" y="2854969"/>
                </a:lnTo>
                <a:lnTo>
                  <a:pt x="11550573" y="2858611"/>
                </a:lnTo>
                <a:lnTo>
                  <a:pt x="11541715" y="2861444"/>
                </a:lnTo>
                <a:lnTo>
                  <a:pt x="11540238" y="2870753"/>
                </a:lnTo>
                <a:lnTo>
                  <a:pt x="11522520" y="2878442"/>
                </a:lnTo>
                <a:lnTo>
                  <a:pt x="11521782" y="2874800"/>
                </a:lnTo>
                <a:lnTo>
                  <a:pt x="11528426" y="2871967"/>
                </a:lnTo>
                <a:lnTo>
                  <a:pt x="11532856" y="2865491"/>
                </a:lnTo>
                <a:lnTo>
                  <a:pt x="11526211" y="2866705"/>
                </a:lnTo>
                <a:lnTo>
                  <a:pt x="11516614" y="2857802"/>
                </a:lnTo>
                <a:lnTo>
                  <a:pt x="11515138" y="2851731"/>
                </a:lnTo>
                <a:lnTo>
                  <a:pt x="11502588" y="2846065"/>
                </a:lnTo>
                <a:lnTo>
                  <a:pt x="11497420" y="2842018"/>
                </a:lnTo>
                <a:lnTo>
                  <a:pt x="11499635" y="2847279"/>
                </a:lnTo>
                <a:lnTo>
                  <a:pt x="11498896" y="2853755"/>
                </a:lnTo>
                <a:lnTo>
                  <a:pt x="11501111" y="2861849"/>
                </a:lnTo>
                <a:lnTo>
                  <a:pt x="11503326" y="2873181"/>
                </a:lnTo>
                <a:lnTo>
                  <a:pt x="11495205" y="2876823"/>
                </a:lnTo>
                <a:lnTo>
                  <a:pt x="11490776" y="2883703"/>
                </a:lnTo>
                <a:lnTo>
                  <a:pt x="11485608" y="2886941"/>
                </a:lnTo>
                <a:lnTo>
                  <a:pt x="11481917" y="2883703"/>
                </a:lnTo>
                <a:lnTo>
                  <a:pt x="11478964" y="2881680"/>
                </a:lnTo>
                <a:lnTo>
                  <a:pt x="11478226" y="2885322"/>
                </a:lnTo>
                <a:lnTo>
                  <a:pt x="11471581" y="2893417"/>
                </a:lnTo>
                <a:lnTo>
                  <a:pt x="11461984" y="2901916"/>
                </a:lnTo>
                <a:lnTo>
                  <a:pt x="11451649" y="2907177"/>
                </a:lnTo>
                <a:lnTo>
                  <a:pt x="11445743" y="2908391"/>
                </a:lnTo>
                <a:lnTo>
                  <a:pt x="11436146" y="2905558"/>
                </a:lnTo>
                <a:lnTo>
                  <a:pt x="11426549" y="2907986"/>
                </a:lnTo>
                <a:lnTo>
                  <a:pt x="11417690" y="2907986"/>
                </a:lnTo>
                <a:lnTo>
                  <a:pt x="11421381" y="2914057"/>
                </a:lnTo>
                <a:lnTo>
                  <a:pt x="11411045" y="2919318"/>
                </a:lnTo>
                <a:lnTo>
                  <a:pt x="11402186" y="2922151"/>
                </a:lnTo>
                <a:lnTo>
                  <a:pt x="11393328" y="2919318"/>
                </a:lnTo>
                <a:lnTo>
                  <a:pt x="11389636" y="2926199"/>
                </a:lnTo>
                <a:lnTo>
                  <a:pt x="11380039" y="2927413"/>
                </a:lnTo>
                <a:lnTo>
                  <a:pt x="11374871" y="2932674"/>
                </a:lnTo>
                <a:lnTo>
                  <a:pt x="11372657" y="2932269"/>
                </a:lnTo>
                <a:lnTo>
                  <a:pt x="11374871" y="2929841"/>
                </a:lnTo>
                <a:lnTo>
                  <a:pt x="11369704" y="2929032"/>
                </a:lnTo>
                <a:lnTo>
                  <a:pt x="11369704" y="2927008"/>
                </a:lnTo>
                <a:lnTo>
                  <a:pt x="11371180" y="2925794"/>
                </a:lnTo>
                <a:lnTo>
                  <a:pt x="11368227" y="2925794"/>
                </a:lnTo>
                <a:lnTo>
                  <a:pt x="11366013" y="2922151"/>
                </a:lnTo>
                <a:lnTo>
                  <a:pt x="11365274" y="2919723"/>
                </a:lnTo>
                <a:lnTo>
                  <a:pt x="11362321" y="2922961"/>
                </a:lnTo>
                <a:lnTo>
                  <a:pt x="11359368" y="2923366"/>
                </a:lnTo>
                <a:lnTo>
                  <a:pt x="11360845" y="2928222"/>
                </a:lnTo>
                <a:lnTo>
                  <a:pt x="11359368" y="2934293"/>
                </a:lnTo>
                <a:lnTo>
                  <a:pt x="11352724" y="2939554"/>
                </a:lnTo>
                <a:lnTo>
                  <a:pt x="11350509" y="2943197"/>
                </a:lnTo>
                <a:lnTo>
                  <a:pt x="11354201" y="2951696"/>
                </a:lnTo>
                <a:lnTo>
                  <a:pt x="11359368" y="2951696"/>
                </a:lnTo>
                <a:lnTo>
                  <a:pt x="11365274" y="2961004"/>
                </a:lnTo>
                <a:lnTo>
                  <a:pt x="11365274" y="2963432"/>
                </a:lnTo>
                <a:lnTo>
                  <a:pt x="11368965" y="2964242"/>
                </a:lnTo>
                <a:lnTo>
                  <a:pt x="11371180" y="2968289"/>
                </a:lnTo>
                <a:lnTo>
                  <a:pt x="11363060" y="2978407"/>
                </a:lnTo>
                <a:lnTo>
                  <a:pt x="11357154" y="2978407"/>
                </a:lnTo>
                <a:lnTo>
                  <a:pt x="11357154" y="2975978"/>
                </a:lnTo>
                <a:lnTo>
                  <a:pt x="11346080" y="2973955"/>
                </a:lnTo>
                <a:lnTo>
                  <a:pt x="11342389" y="2980026"/>
                </a:lnTo>
                <a:lnTo>
                  <a:pt x="11340174" y="2982049"/>
                </a:lnTo>
                <a:lnTo>
                  <a:pt x="11338698" y="2972336"/>
                </a:lnTo>
                <a:lnTo>
                  <a:pt x="11338698" y="2967884"/>
                </a:lnTo>
                <a:lnTo>
                  <a:pt x="11332053" y="2963837"/>
                </a:lnTo>
                <a:lnTo>
                  <a:pt x="11319503" y="2948458"/>
                </a:lnTo>
                <a:lnTo>
                  <a:pt x="11320241" y="2943197"/>
                </a:lnTo>
                <a:lnTo>
                  <a:pt x="11326886" y="2935102"/>
                </a:lnTo>
                <a:lnTo>
                  <a:pt x="11328362" y="2927008"/>
                </a:lnTo>
                <a:lnTo>
                  <a:pt x="11335745" y="2926199"/>
                </a:lnTo>
                <a:lnTo>
                  <a:pt x="11335006" y="2922961"/>
                </a:lnTo>
                <a:lnTo>
                  <a:pt x="11329839" y="2920937"/>
                </a:lnTo>
                <a:lnTo>
                  <a:pt x="11323194" y="2922961"/>
                </a:lnTo>
                <a:lnTo>
                  <a:pt x="11315812" y="2916890"/>
                </a:lnTo>
                <a:lnTo>
                  <a:pt x="11310644" y="2924984"/>
                </a:lnTo>
                <a:lnTo>
                  <a:pt x="11304000" y="2924580"/>
                </a:lnTo>
                <a:lnTo>
                  <a:pt x="11298832" y="2926199"/>
                </a:lnTo>
                <a:lnTo>
                  <a:pt x="11286282" y="2916485"/>
                </a:lnTo>
                <a:lnTo>
                  <a:pt x="11281853" y="2918104"/>
                </a:lnTo>
                <a:lnTo>
                  <a:pt x="11272256" y="2909605"/>
                </a:lnTo>
                <a:lnTo>
                  <a:pt x="11267826" y="2901106"/>
                </a:lnTo>
                <a:lnTo>
                  <a:pt x="11265611" y="2910415"/>
                </a:lnTo>
                <a:lnTo>
                  <a:pt x="11265611" y="2915271"/>
                </a:lnTo>
                <a:lnTo>
                  <a:pt x="11257491" y="2918104"/>
                </a:lnTo>
                <a:lnTo>
                  <a:pt x="11251585" y="2915676"/>
                </a:lnTo>
                <a:lnTo>
                  <a:pt x="11247894" y="2917700"/>
                </a:lnTo>
                <a:lnTo>
                  <a:pt x="11244941" y="2916890"/>
                </a:lnTo>
                <a:lnTo>
                  <a:pt x="11244941" y="2917295"/>
                </a:lnTo>
                <a:lnTo>
                  <a:pt x="11244202" y="2917295"/>
                </a:lnTo>
                <a:lnTo>
                  <a:pt x="11246417" y="2920937"/>
                </a:lnTo>
                <a:lnTo>
                  <a:pt x="11242726" y="2926199"/>
                </a:lnTo>
                <a:lnTo>
                  <a:pt x="11237558" y="2928222"/>
                </a:lnTo>
                <a:lnTo>
                  <a:pt x="11233867" y="2927817"/>
                </a:lnTo>
                <a:lnTo>
                  <a:pt x="11225008" y="2933079"/>
                </a:lnTo>
                <a:lnTo>
                  <a:pt x="11216149" y="2932269"/>
                </a:lnTo>
                <a:lnTo>
                  <a:pt x="11207290" y="2933888"/>
                </a:lnTo>
                <a:lnTo>
                  <a:pt x="11204337" y="2937935"/>
                </a:lnTo>
                <a:lnTo>
                  <a:pt x="11206552" y="2944815"/>
                </a:lnTo>
                <a:lnTo>
                  <a:pt x="11202122" y="2947648"/>
                </a:lnTo>
                <a:lnTo>
                  <a:pt x="11199908" y="2950886"/>
                </a:lnTo>
                <a:lnTo>
                  <a:pt x="11195478" y="2948458"/>
                </a:lnTo>
                <a:lnTo>
                  <a:pt x="11187358" y="2950077"/>
                </a:lnTo>
                <a:lnTo>
                  <a:pt x="11182928" y="2954124"/>
                </a:lnTo>
                <a:lnTo>
                  <a:pt x="11179975" y="2955338"/>
                </a:lnTo>
                <a:lnTo>
                  <a:pt x="11176284" y="2950886"/>
                </a:lnTo>
                <a:lnTo>
                  <a:pt x="11173331" y="2950077"/>
                </a:lnTo>
                <a:lnTo>
                  <a:pt x="11172593" y="2956147"/>
                </a:lnTo>
                <a:lnTo>
                  <a:pt x="11168163" y="2961004"/>
                </a:lnTo>
                <a:lnTo>
                  <a:pt x="11171116" y="2963837"/>
                </a:lnTo>
                <a:lnTo>
                  <a:pt x="11169640" y="2970717"/>
                </a:lnTo>
                <a:lnTo>
                  <a:pt x="11170378" y="2978002"/>
                </a:lnTo>
                <a:lnTo>
                  <a:pt x="11168901" y="2980026"/>
                </a:lnTo>
                <a:lnTo>
                  <a:pt x="11171854" y="2985287"/>
                </a:lnTo>
                <a:lnTo>
                  <a:pt x="11168901" y="2989334"/>
                </a:lnTo>
                <a:lnTo>
                  <a:pt x="11165210" y="2990548"/>
                </a:lnTo>
                <a:lnTo>
                  <a:pt x="11157828" y="3001071"/>
                </a:lnTo>
                <a:lnTo>
                  <a:pt x="11151922" y="3001475"/>
                </a:lnTo>
                <a:lnTo>
                  <a:pt x="11148969" y="2998238"/>
                </a:lnTo>
                <a:lnTo>
                  <a:pt x="11148969" y="3001880"/>
                </a:lnTo>
                <a:lnTo>
                  <a:pt x="11144539" y="3005118"/>
                </a:lnTo>
                <a:lnTo>
                  <a:pt x="11141586" y="3013212"/>
                </a:lnTo>
                <a:lnTo>
                  <a:pt x="11137157" y="3016450"/>
                </a:lnTo>
                <a:lnTo>
                  <a:pt x="11137157" y="3024544"/>
                </a:lnTo>
                <a:lnTo>
                  <a:pt x="11140848" y="3025354"/>
                </a:lnTo>
                <a:lnTo>
                  <a:pt x="11144539" y="3029805"/>
                </a:lnTo>
                <a:lnTo>
                  <a:pt x="11139372" y="3045185"/>
                </a:lnTo>
                <a:lnTo>
                  <a:pt x="11134204" y="3052874"/>
                </a:lnTo>
                <a:lnTo>
                  <a:pt x="11144539" y="3060968"/>
                </a:lnTo>
                <a:lnTo>
                  <a:pt x="11143063" y="3066230"/>
                </a:lnTo>
                <a:lnTo>
                  <a:pt x="11134942" y="3068253"/>
                </a:lnTo>
                <a:lnTo>
                  <a:pt x="11143801" y="3070682"/>
                </a:lnTo>
                <a:lnTo>
                  <a:pt x="11158566" y="3078371"/>
                </a:lnTo>
                <a:lnTo>
                  <a:pt x="11171854" y="3090513"/>
                </a:lnTo>
                <a:lnTo>
                  <a:pt x="11176284" y="3090108"/>
                </a:lnTo>
                <a:lnTo>
                  <a:pt x="11182928" y="3100630"/>
                </a:lnTo>
                <a:lnTo>
                  <a:pt x="11182928" y="3105487"/>
                </a:lnTo>
                <a:lnTo>
                  <a:pt x="11180713" y="3108725"/>
                </a:lnTo>
                <a:lnTo>
                  <a:pt x="11185143" y="3119247"/>
                </a:lnTo>
                <a:lnTo>
                  <a:pt x="11187358" y="3124913"/>
                </a:lnTo>
                <a:lnTo>
                  <a:pt x="11206552" y="3139483"/>
                </a:lnTo>
                <a:lnTo>
                  <a:pt x="11217626" y="3145149"/>
                </a:lnTo>
                <a:lnTo>
                  <a:pt x="11219102" y="3148387"/>
                </a:lnTo>
                <a:lnTo>
                  <a:pt x="11245679" y="3162147"/>
                </a:lnTo>
                <a:lnTo>
                  <a:pt x="11269303" y="3178336"/>
                </a:lnTo>
                <a:lnTo>
                  <a:pt x="11275209" y="3186835"/>
                </a:lnTo>
                <a:lnTo>
                  <a:pt x="11297356" y="3202214"/>
                </a:lnTo>
                <a:lnTo>
                  <a:pt x="11304000" y="3213951"/>
                </a:lnTo>
                <a:lnTo>
                  <a:pt x="11305477" y="3221640"/>
                </a:lnTo>
                <a:lnTo>
                  <a:pt x="11308430" y="3221640"/>
                </a:lnTo>
                <a:lnTo>
                  <a:pt x="11308430" y="3227711"/>
                </a:lnTo>
                <a:lnTo>
                  <a:pt x="11319503" y="3238638"/>
                </a:lnTo>
                <a:lnTo>
                  <a:pt x="11319503" y="3243495"/>
                </a:lnTo>
                <a:lnTo>
                  <a:pt x="11322456" y="3247137"/>
                </a:lnTo>
                <a:lnTo>
                  <a:pt x="11320241" y="3250780"/>
                </a:lnTo>
                <a:lnTo>
                  <a:pt x="11328362" y="3260897"/>
                </a:lnTo>
                <a:lnTo>
                  <a:pt x="11331315" y="3277491"/>
                </a:lnTo>
                <a:lnTo>
                  <a:pt x="11335006" y="3280324"/>
                </a:lnTo>
                <a:lnTo>
                  <a:pt x="11338698" y="3294893"/>
                </a:lnTo>
                <a:lnTo>
                  <a:pt x="11341650" y="3297726"/>
                </a:lnTo>
                <a:lnTo>
                  <a:pt x="11342389" y="3306225"/>
                </a:lnTo>
                <a:lnTo>
                  <a:pt x="11340912" y="3311082"/>
                </a:lnTo>
                <a:lnTo>
                  <a:pt x="11343865" y="3319176"/>
                </a:lnTo>
                <a:lnTo>
                  <a:pt x="11341650" y="3322414"/>
                </a:lnTo>
                <a:lnTo>
                  <a:pt x="11345342" y="3334151"/>
                </a:lnTo>
                <a:lnTo>
                  <a:pt x="11345342" y="3338198"/>
                </a:lnTo>
                <a:lnTo>
                  <a:pt x="11349771" y="3340221"/>
                </a:lnTo>
                <a:lnTo>
                  <a:pt x="11351986" y="3346697"/>
                </a:lnTo>
                <a:lnTo>
                  <a:pt x="11357892" y="3357220"/>
                </a:lnTo>
                <a:lnTo>
                  <a:pt x="11357154" y="3364100"/>
                </a:lnTo>
                <a:lnTo>
                  <a:pt x="11354939" y="3364100"/>
                </a:lnTo>
                <a:lnTo>
                  <a:pt x="11354201" y="3360457"/>
                </a:lnTo>
                <a:lnTo>
                  <a:pt x="11351248" y="3357220"/>
                </a:lnTo>
                <a:lnTo>
                  <a:pt x="11346818" y="3359243"/>
                </a:lnTo>
                <a:lnTo>
                  <a:pt x="11347556" y="3366528"/>
                </a:lnTo>
                <a:lnTo>
                  <a:pt x="11352724" y="3370980"/>
                </a:lnTo>
                <a:lnTo>
                  <a:pt x="11351248" y="3375027"/>
                </a:lnTo>
                <a:lnTo>
                  <a:pt x="11346080" y="3378669"/>
                </a:lnTo>
                <a:lnTo>
                  <a:pt x="11346080" y="3383931"/>
                </a:lnTo>
                <a:lnTo>
                  <a:pt x="11337959" y="3389597"/>
                </a:lnTo>
                <a:lnTo>
                  <a:pt x="11345342" y="3399310"/>
                </a:lnTo>
                <a:lnTo>
                  <a:pt x="11341650" y="3407404"/>
                </a:lnTo>
                <a:lnTo>
                  <a:pt x="11344603" y="3411047"/>
                </a:lnTo>
                <a:lnTo>
                  <a:pt x="11337959" y="3416713"/>
                </a:lnTo>
                <a:lnTo>
                  <a:pt x="11332792" y="3418736"/>
                </a:lnTo>
                <a:lnTo>
                  <a:pt x="11331315" y="3430068"/>
                </a:lnTo>
                <a:lnTo>
                  <a:pt x="11325409" y="3432092"/>
                </a:lnTo>
                <a:lnTo>
                  <a:pt x="11314335" y="3442614"/>
                </a:lnTo>
                <a:lnTo>
                  <a:pt x="11306953" y="3446257"/>
                </a:lnTo>
                <a:lnTo>
                  <a:pt x="11297356" y="3452327"/>
                </a:lnTo>
                <a:lnTo>
                  <a:pt x="11295879" y="3460422"/>
                </a:lnTo>
                <a:lnTo>
                  <a:pt x="11287020" y="3460422"/>
                </a:lnTo>
                <a:lnTo>
                  <a:pt x="11281114" y="3466492"/>
                </a:lnTo>
                <a:lnTo>
                  <a:pt x="11259705" y="3478229"/>
                </a:lnTo>
                <a:lnTo>
                  <a:pt x="11246417" y="3479443"/>
                </a:lnTo>
                <a:lnTo>
                  <a:pt x="11241249" y="3476610"/>
                </a:lnTo>
                <a:lnTo>
                  <a:pt x="11231652" y="3479039"/>
                </a:lnTo>
                <a:lnTo>
                  <a:pt x="11229437" y="3477015"/>
                </a:lnTo>
                <a:lnTo>
                  <a:pt x="11230914" y="3471349"/>
                </a:lnTo>
                <a:lnTo>
                  <a:pt x="11230914" y="3466088"/>
                </a:lnTo>
                <a:lnTo>
                  <a:pt x="11228699" y="3471349"/>
                </a:lnTo>
                <a:lnTo>
                  <a:pt x="11227223" y="3473373"/>
                </a:lnTo>
                <a:lnTo>
                  <a:pt x="11218364" y="3471349"/>
                </a:lnTo>
                <a:lnTo>
                  <a:pt x="11224270" y="3475396"/>
                </a:lnTo>
                <a:lnTo>
                  <a:pt x="11224270" y="3479039"/>
                </a:lnTo>
                <a:lnTo>
                  <a:pt x="11221317" y="3480657"/>
                </a:lnTo>
                <a:lnTo>
                  <a:pt x="11213196" y="3479443"/>
                </a:lnTo>
                <a:lnTo>
                  <a:pt x="11226484" y="3485109"/>
                </a:lnTo>
                <a:lnTo>
                  <a:pt x="11223531" y="3489156"/>
                </a:lnTo>
                <a:lnTo>
                  <a:pt x="11227223" y="3496441"/>
                </a:lnTo>
                <a:lnTo>
                  <a:pt x="11219840" y="3500084"/>
                </a:lnTo>
                <a:lnTo>
                  <a:pt x="11209505" y="3492799"/>
                </a:lnTo>
                <a:lnTo>
                  <a:pt x="11218364" y="3501703"/>
                </a:lnTo>
                <a:lnTo>
                  <a:pt x="11217626" y="3506154"/>
                </a:lnTo>
                <a:lnTo>
                  <a:pt x="11213196" y="3511416"/>
                </a:lnTo>
                <a:lnTo>
                  <a:pt x="11208767" y="3509797"/>
                </a:lnTo>
                <a:lnTo>
                  <a:pt x="11205075" y="3504536"/>
                </a:lnTo>
                <a:lnTo>
                  <a:pt x="11199908" y="3505345"/>
                </a:lnTo>
                <a:lnTo>
                  <a:pt x="11202122" y="3512225"/>
                </a:lnTo>
                <a:lnTo>
                  <a:pt x="11202122" y="3514249"/>
                </a:lnTo>
                <a:lnTo>
                  <a:pt x="11203599" y="3517082"/>
                </a:lnTo>
                <a:lnTo>
                  <a:pt x="11199908" y="3519510"/>
                </a:lnTo>
                <a:lnTo>
                  <a:pt x="11196955" y="3523152"/>
                </a:lnTo>
                <a:lnTo>
                  <a:pt x="11192525" y="3523557"/>
                </a:lnTo>
                <a:lnTo>
                  <a:pt x="11182928" y="3531247"/>
                </a:lnTo>
                <a:lnTo>
                  <a:pt x="11178499" y="3534080"/>
                </a:lnTo>
                <a:lnTo>
                  <a:pt x="11171854" y="3533270"/>
                </a:lnTo>
                <a:lnTo>
                  <a:pt x="11169640" y="3538127"/>
                </a:lnTo>
                <a:lnTo>
                  <a:pt x="11168163" y="3547840"/>
                </a:lnTo>
                <a:lnTo>
                  <a:pt x="11162257" y="3553101"/>
                </a:lnTo>
                <a:lnTo>
                  <a:pt x="11160042" y="3552697"/>
                </a:lnTo>
                <a:lnTo>
                  <a:pt x="11160042" y="3555125"/>
                </a:lnTo>
                <a:lnTo>
                  <a:pt x="11138633" y="3564029"/>
                </a:lnTo>
                <a:lnTo>
                  <a:pt x="11126822" y="3562410"/>
                </a:lnTo>
                <a:lnTo>
                  <a:pt x="11134204" y="3558363"/>
                </a:lnTo>
                <a:lnTo>
                  <a:pt x="11143063" y="3554720"/>
                </a:lnTo>
                <a:lnTo>
                  <a:pt x="11148231" y="3549459"/>
                </a:lnTo>
                <a:lnTo>
                  <a:pt x="11143063" y="3551482"/>
                </a:lnTo>
                <a:lnTo>
                  <a:pt x="11135680" y="3547840"/>
                </a:lnTo>
                <a:lnTo>
                  <a:pt x="11137157" y="3533675"/>
                </a:lnTo>
                <a:lnTo>
                  <a:pt x="11138633" y="3532461"/>
                </a:lnTo>
                <a:lnTo>
                  <a:pt x="11135680" y="3531651"/>
                </a:lnTo>
                <a:lnTo>
                  <a:pt x="11137157" y="3525581"/>
                </a:lnTo>
                <a:lnTo>
                  <a:pt x="11136419" y="3511011"/>
                </a:lnTo>
                <a:lnTo>
                  <a:pt x="11143801" y="3500084"/>
                </a:lnTo>
                <a:lnTo>
                  <a:pt x="11157828" y="3489966"/>
                </a:lnTo>
                <a:lnTo>
                  <a:pt x="11161519" y="3485109"/>
                </a:lnTo>
                <a:lnTo>
                  <a:pt x="11154875" y="3488347"/>
                </a:lnTo>
                <a:lnTo>
                  <a:pt x="11143801" y="3486728"/>
                </a:lnTo>
                <a:lnTo>
                  <a:pt x="11136419" y="3489156"/>
                </a:lnTo>
                <a:lnTo>
                  <a:pt x="11131989" y="3486323"/>
                </a:lnTo>
                <a:lnTo>
                  <a:pt x="11127560" y="3487942"/>
                </a:lnTo>
                <a:lnTo>
                  <a:pt x="11117963" y="3485514"/>
                </a:lnTo>
                <a:lnTo>
                  <a:pt x="11119439" y="3483490"/>
                </a:lnTo>
                <a:lnTo>
                  <a:pt x="11118701" y="3475801"/>
                </a:lnTo>
                <a:lnTo>
                  <a:pt x="11116486" y="3474182"/>
                </a:lnTo>
                <a:lnTo>
                  <a:pt x="11107627" y="3468111"/>
                </a:lnTo>
                <a:lnTo>
                  <a:pt x="11104674" y="3469730"/>
                </a:lnTo>
                <a:lnTo>
                  <a:pt x="11094339" y="3466897"/>
                </a:lnTo>
                <a:lnTo>
                  <a:pt x="11089171" y="3462850"/>
                </a:lnTo>
                <a:lnTo>
                  <a:pt x="11088433" y="3465683"/>
                </a:lnTo>
                <a:lnTo>
                  <a:pt x="11080312" y="3472563"/>
                </a:lnTo>
                <a:lnTo>
                  <a:pt x="11074406" y="3472158"/>
                </a:lnTo>
                <a:lnTo>
                  <a:pt x="11073668" y="3468516"/>
                </a:lnTo>
                <a:lnTo>
                  <a:pt x="11069977" y="3464469"/>
                </a:lnTo>
                <a:lnTo>
                  <a:pt x="11076621" y="3457589"/>
                </a:lnTo>
                <a:lnTo>
                  <a:pt x="11077359" y="3451923"/>
                </a:lnTo>
                <a:lnTo>
                  <a:pt x="11073668" y="3444638"/>
                </a:lnTo>
                <a:lnTo>
                  <a:pt x="11073668" y="3439377"/>
                </a:lnTo>
                <a:lnTo>
                  <a:pt x="11069238" y="3441805"/>
                </a:lnTo>
                <a:lnTo>
                  <a:pt x="11063333" y="3446661"/>
                </a:lnTo>
                <a:lnTo>
                  <a:pt x="11063333" y="3454351"/>
                </a:lnTo>
                <a:lnTo>
                  <a:pt x="11057427" y="3455160"/>
                </a:lnTo>
                <a:lnTo>
                  <a:pt x="11049306" y="3454351"/>
                </a:lnTo>
                <a:lnTo>
                  <a:pt x="11048568" y="3447471"/>
                </a:lnTo>
                <a:lnTo>
                  <a:pt x="11044876" y="3442210"/>
                </a:lnTo>
                <a:lnTo>
                  <a:pt x="11045615" y="3434925"/>
                </a:lnTo>
                <a:lnTo>
                  <a:pt x="11041923" y="3428449"/>
                </a:lnTo>
                <a:lnTo>
                  <a:pt x="11037494" y="3429663"/>
                </a:lnTo>
                <a:lnTo>
                  <a:pt x="11030850" y="3420355"/>
                </a:lnTo>
                <a:lnTo>
                  <a:pt x="11030850" y="3411451"/>
                </a:lnTo>
                <a:lnTo>
                  <a:pt x="11024206" y="3406190"/>
                </a:lnTo>
                <a:lnTo>
                  <a:pt x="11023467" y="3397691"/>
                </a:lnTo>
                <a:lnTo>
                  <a:pt x="11016823" y="3390406"/>
                </a:lnTo>
                <a:lnTo>
                  <a:pt x="11012394" y="3389597"/>
                </a:lnTo>
                <a:lnTo>
                  <a:pt x="11011655" y="3396072"/>
                </a:lnTo>
                <a:lnTo>
                  <a:pt x="11010179" y="3396882"/>
                </a:lnTo>
                <a:lnTo>
                  <a:pt x="11008703" y="3394453"/>
                </a:lnTo>
                <a:lnTo>
                  <a:pt x="10998367" y="3386764"/>
                </a:lnTo>
                <a:lnTo>
                  <a:pt x="10993938" y="3386359"/>
                </a:lnTo>
                <a:lnTo>
                  <a:pt x="10994676" y="3382312"/>
                </a:lnTo>
                <a:lnTo>
                  <a:pt x="10988032" y="3379479"/>
                </a:lnTo>
                <a:lnTo>
                  <a:pt x="10974743" y="3367742"/>
                </a:lnTo>
                <a:lnTo>
                  <a:pt x="10968099" y="3365314"/>
                </a:lnTo>
                <a:lnTo>
                  <a:pt x="10962193" y="3369361"/>
                </a:lnTo>
                <a:lnTo>
                  <a:pt x="10963670" y="3371789"/>
                </a:lnTo>
                <a:lnTo>
                  <a:pt x="10962193" y="3373408"/>
                </a:lnTo>
                <a:lnTo>
                  <a:pt x="10957764" y="3370575"/>
                </a:lnTo>
                <a:lnTo>
                  <a:pt x="10947428" y="3368147"/>
                </a:lnTo>
                <a:lnTo>
                  <a:pt x="10937093" y="3370575"/>
                </a:lnTo>
                <a:lnTo>
                  <a:pt x="10930449" y="3368147"/>
                </a:lnTo>
                <a:lnTo>
                  <a:pt x="10923066" y="3368956"/>
                </a:lnTo>
                <a:lnTo>
                  <a:pt x="10925281" y="3361671"/>
                </a:lnTo>
                <a:lnTo>
                  <a:pt x="10928972" y="3358434"/>
                </a:lnTo>
                <a:lnTo>
                  <a:pt x="10924543" y="3351149"/>
                </a:lnTo>
                <a:lnTo>
                  <a:pt x="10925281" y="3339007"/>
                </a:lnTo>
                <a:lnTo>
                  <a:pt x="10927496" y="3336174"/>
                </a:lnTo>
                <a:lnTo>
                  <a:pt x="10925281" y="3330104"/>
                </a:lnTo>
                <a:lnTo>
                  <a:pt x="10916422" y="3328485"/>
                </a:lnTo>
                <a:lnTo>
                  <a:pt x="10914946" y="3327271"/>
                </a:lnTo>
                <a:lnTo>
                  <a:pt x="10911993" y="3328080"/>
                </a:lnTo>
                <a:lnTo>
                  <a:pt x="10908301" y="3326056"/>
                </a:lnTo>
                <a:lnTo>
                  <a:pt x="10900181" y="3329294"/>
                </a:lnTo>
                <a:lnTo>
                  <a:pt x="10894275" y="3329699"/>
                </a:lnTo>
                <a:lnTo>
                  <a:pt x="10890583" y="3326866"/>
                </a:lnTo>
                <a:lnTo>
                  <a:pt x="10887631" y="3330508"/>
                </a:lnTo>
                <a:lnTo>
                  <a:pt x="10881725" y="3330508"/>
                </a:lnTo>
                <a:lnTo>
                  <a:pt x="10878772" y="3329294"/>
                </a:lnTo>
                <a:lnTo>
                  <a:pt x="10878772" y="3331318"/>
                </a:lnTo>
                <a:lnTo>
                  <a:pt x="10876557" y="3337388"/>
                </a:lnTo>
                <a:lnTo>
                  <a:pt x="10885416" y="3341436"/>
                </a:lnTo>
                <a:lnTo>
                  <a:pt x="10886892" y="3349530"/>
                </a:lnTo>
                <a:lnTo>
                  <a:pt x="10880986" y="3357624"/>
                </a:lnTo>
                <a:lnTo>
                  <a:pt x="10881725" y="3367742"/>
                </a:lnTo>
                <a:lnTo>
                  <a:pt x="10879510" y="3373408"/>
                </a:lnTo>
                <a:lnTo>
                  <a:pt x="10883201" y="3376241"/>
                </a:lnTo>
                <a:lnTo>
                  <a:pt x="10881725" y="3388787"/>
                </a:lnTo>
                <a:lnTo>
                  <a:pt x="10875080" y="3397286"/>
                </a:lnTo>
                <a:lnTo>
                  <a:pt x="10873604" y="3406595"/>
                </a:lnTo>
                <a:lnTo>
                  <a:pt x="10866221" y="3416308"/>
                </a:lnTo>
                <a:lnTo>
                  <a:pt x="10863268" y="3451113"/>
                </a:lnTo>
                <a:lnTo>
                  <a:pt x="10851457" y="3465278"/>
                </a:lnTo>
                <a:lnTo>
                  <a:pt x="10851457" y="3474991"/>
                </a:lnTo>
                <a:lnTo>
                  <a:pt x="10847027" y="3484300"/>
                </a:lnTo>
                <a:lnTo>
                  <a:pt x="10852195" y="3485109"/>
                </a:lnTo>
                <a:lnTo>
                  <a:pt x="10853671" y="3487538"/>
                </a:lnTo>
                <a:lnTo>
                  <a:pt x="10849242" y="3492799"/>
                </a:lnTo>
                <a:lnTo>
                  <a:pt x="10849980" y="3497251"/>
                </a:lnTo>
                <a:lnTo>
                  <a:pt x="10852195" y="3506559"/>
                </a:lnTo>
                <a:lnTo>
                  <a:pt x="10852195" y="3512630"/>
                </a:lnTo>
                <a:lnTo>
                  <a:pt x="10861792" y="3525985"/>
                </a:lnTo>
                <a:lnTo>
                  <a:pt x="10857363" y="3534889"/>
                </a:lnTo>
                <a:lnTo>
                  <a:pt x="10860315" y="3538127"/>
                </a:lnTo>
                <a:lnTo>
                  <a:pt x="10865483" y="3536913"/>
                </a:lnTo>
                <a:lnTo>
                  <a:pt x="10866960" y="3532866"/>
                </a:lnTo>
                <a:lnTo>
                  <a:pt x="10871389" y="3528009"/>
                </a:lnTo>
                <a:lnTo>
                  <a:pt x="10874342" y="3529628"/>
                </a:lnTo>
                <a:lnTo>
                  <a:pt x="10881725" y="3530842"/>
                </a:lnTo>
                <a:lnTo>
                  <a:pt x="10886154" y="3534889"/>
                </a:lnTo>
                <a:lnTo>
                  <a:pt x="10886892" y="3544198"/>
                </a:lnTo>
                <a:lnTo>
                  <a:pt x="10891322" y="3549864"/>
                </a:lnTo>
                <a:lnTo>
                  <a:pt x="10890583" y="3559577"/>
                </a:lnTo>
                <a:lnTo>
                  <a:pt x="10895751" y="3561196"/>
                </a:lnTo>
                <a:lnTo>
                  <a:pt x="10900919" y="3571718"/>
                </a:lnTo>
                <a:lnTo>
                  <a:pt x="10906087" y="3571313"/>
                </a:lnTo>
                <a:lnTo>
                  <a:pt x="10906087" y="3566457"/>
                </a:lnTo>
                <a:lnTo>
                  <a:pt x="10906825" y="3562410"/>
                </a:lnTo>
                <a:lnTo>
                  <a:pt x="10909778" y="3569695"/>
                </a:lnTo>
                <a:lnTo>
                  <a:pt x="10914946" y="3577384"/>
                </a:lnTo>
                <a:lnTo>
                  <a:pt x="10914946" y="3585074"/>
                </a:lnTo>
                <a:lnTo>
                  <a:pt x="10920113" y="3587502"/>
                </a:lnTo>
                <a:lnTo>
                  <a:pt x="10923804" y="3606119"/>
                </a:lnTo>
                <a:lnTo>
                  <a:pt x="10922328" y="3608952"/>
                </a:lnTo>
                <a:lnTo>
                  <a:pt x="10920113" y="3612190"/>
                </a:lnTo>
                <a:lnTo>
                  <a:pt x="10917899" y="3608952"/>
                </a:lnTo>
                <a:lnTo>
                  <a:pt x="10909778" y="3613809"/>
                </a:lnTo>
                <a:lnTo>
                  <a:pt x="10909040" y="3620689"/>
                </a:lnTo>
                <a:lnTo>
                  <a:pt x="10923066" y="3625545"/>
                </a:lnTo>
                <a:lnTo>
                  <a:pt x="10924543" y="3618665"/>
                </a:lnTo>
                <a:lnTo>
                  <a:pt x="10927496" y="3620689"/>
                </a:lnTo>
                <a:lnTo>
                  <a:pt x="10928972" y="3628783"/>
                </a:lnTo>
                <a:lnTo>
                  <a:pt x="10935616" y="3634044"/>
                </a:lnTo>
                <a:lnTo>
                  <a:pt x="10949643" y="3646590"/>
                </a:lnTo>
                <a:lnTo>
                  <a:pt x="10955549" y="3651042"/>
                </a:lnTo>
                <a:lnTo>
                  <a:pt x="10959978" y="3648209"/>
                </a:lnTo>
                <a:lnTo>
                  <a:pt x="10969576" y="3649423"/>
                </a:lnTo>
                <a:lnTo>
                  <a:pt x="10979173" y="3652661"/>
                </a:lnTo>
                <a:lnTo>
                  <a:pt x="10985079" y="3666017"/>
                </a:lnTo>
                <a:lnTo>
                  <a:pt x="10990985" y="3672492"/>
                </a:lnTo>
                <a:lnTo>
                  <a:pt x="10999844" y="3677753"/>
                </a:lnTo>
                <a:lnTo>
                  <a:pt x="11001320" y="3682205"/>
                </a:lnTo>
                <a:lnTo>
                  <a:pt x="11007964" y="3681801"/>
                </a:lnTo>
                <a:lnTo>
                  <a:pt x="11012394" y="3677349"/>
                </a:lnTo>
                <a:lnTo>
                  <a:pt x="11016823" y="3676539"/>
                </a:lnTo>
                <a:lnTo>
                  <a:pt x="11024206" y="3689085"/>
                </a:lnTo>
                <a:lnTo>
                  <a:pt x="11060380" y="3723081"/>
                </a:lnTo>
                <a:lnTo>
                  <a:pt x="11071453" y="3738865"/>
                </a:lnTo>
                <a:lnTo>
                  <a:pt x="11076621" y="3757887"/>
                </a:lnTo>
                <a:lnTo>
                  <a:pt x="11072191" y="3762743"/>
                </a:lnTo>
                <a:lnTo>
                  <a:pt x="11073668" y="3785407"/>
                </a:lnTo>
                <a:lnTo>
                  <a:pt x="11070715" y="3789455"/>
                </a:lnTo>
                <a:lnTo>
                  <a:pt x="11070715" y="3797144"/>
                </a:lnTo>
                <a:lnTo>
                  <a:pt x="11075144" y="3803215"/>
                </a:lnTo>
                <a:lnTo>
                  <a:pt x="11075144" y="3826284"/>
                </a:lnTo>
                <a:lnTo>
                  <a:pt x="11081050" y="3838020"/>
                </a:lnTo>
                <a:lnTo>
                  <a:pt x="11092862" y="3847734"/>
                </a:lnTo>
                <a:lnTo>
                  <a:pt x="11100245" y="3847734"/>
                </a:lnTo>
                <a:lnTo>
                  <a:pt x="11103198" y="3851781"/>
                </a:lnTo>
                <a:lnTo>
                  <a:pt x="11101721" y="3855423"/>
                </a:lnTo>
                <a:lnTo>
                  <a:pt x="11103198" y="3869183"/>
                </a:lnTo>
                <a:lnTo>
                  <a:pt x="11106889" y="3871612"/>
                </a:lnTo>
                <a:lnTo>
                  <a:pt x="11109104" y="3875254"/>
                </a:lnTo>
                <a:lnTo>
                  <a:pt x="11108365" y="3878087"/>
                </a:lnTo>
                <a:lnTo>
                  <a:pt x="11111318" y="3879301"/>
                </a:lnTo>
                <a:lnTo>
                  <a:pt x="11122392" y="3898728"/>
                </a:lnTo>
                <a:lnTo>
                  <a:pt x="11122392" y="3910060"/>
                </a:lnTo>
                <a:lnTo>
                  <a:pt x="11115010" y="3908845"/>
                </a:lnTo>
                <a:lnTo>
                  <a:pt x="11112795" y="3905203"/>
                </a:lnTo>
                <a:lnTo>
                  <a:pt x="11113533" y="3899942"/>
                </a:lnTo>
                <a:lnTo>
                  <a:pt x="11107627" y="3896299"/>
                </a:lnTo>
                <a:lnTo>
                  <a:pt x="11110580" y="3899942"/>
                </a:lnTo>
                <a:lnTo>
                  <a:pt x="11109842" y="3904798"/>
                </a:lnTo>
                <a:lnTo>
                  <a:pt x="11106889" y="3906012"/>
                </a:lnTo>
                <a:lnTo>
                  <a:pt x="11111318" y="3906822"/>
                </a:lnTo>
                <a:lnTo>
                  <a:pt x="11111318" y="3908845"/>
                </a:lnTo>
                <a:lnTo>
                  <a:pt x="11101721" y="3914511"/>
                </a:lnTo>
                <a:lnTo>
                  <a:pt x="11098030" y="3909655"/>
                </a:lnTo>
                <a:lnTo>
                  <a:pt x="11095077" y="3912893"/>
                </a:lnTo>
                <a:lnTo>
                  <a:pt x="11085480" y="3908441"/>
                </a:lnTo>
                <a:lnTo>
                  <a:pt x="11078836" y="3901561"/>
                </a:lnTo>
                <a:lnTo>
                  <a:pt x="11062594" y="3898728"/>
                </a:lnTo>
                <a:lnTo>
                  <a:pt x="11047829" y="3891038"/>
                </a:lnTo>
                <a:lnTo>
                  <a:pt x="11039709" y="3883753"/>
                </a:lnTo>
                <a:lnTo>
                  <a:pt x="11034541" y="3879706"/>
                </a:lnTo>
                <a:lnTo>
                  <a:pt x="11027159" y="3881325"/>
                </a:lnTo>
                <a:lnTo>
                  <a:pt x="11020514" y="3880920"/>
                </a:lnTo>
                <a:lnTo>
                  <a:pt x="11008703" y="3869183"/>
                </a:lnTo>
                <a:lnTo>
                  <a:pt x="11009441" y="3860684"/>
                </a:lnTo>
                <a:lnTo>
                  <a:pt x="10993938" y="3849352"/>
                </a:lnTo>
                <a:lnTo>
                  <a:pt x="10976220" y="3842877"/>
                </a:lnTo>
                <a:lnTo>
                  <a:pt x="10970314" y="3838020"/>
                </a:lnTo>
                <a:lnTo>
                  <a:pt x="10971052" y="3831545"/>
                </a:lnTo>
                <a:lnTo>
                  <a:pt x="10978435" y="3825070"/>
                </a:lnTo>
                <a:lnTo>
                  <a:pt x="10972529" y="3816571"/>
                </a:lnTo>
                <a:lnTo>
                  <a:pt x="10963670" y="3811714"/>
                </a:lnTo>
                <a:lnTo>
                  <a:pt x="10954811" y="3799168"/>
                </a:lnTo>
                <a:lnTo>
                  <a:pt x="10941522" y="3791883"/>
                </a:lnTo>
                <a:lnTo>
                  <a:pt x="10935616" y="3783789"/>
                </a:lnTo>
                <a:lnTo>
                  <a:pt x="10937831" y="3779741"/>
                </a:lnTo>
                <a:lnTo>
                  <a:pt x="10930449" y="3773266"/>
                </a:lnTo>
                <a:lnTo>
                  <a:pt x="10929710" y="3763148"/>
                </a:lnTo>
                <a:lnTo>
                  <a:pt x="10932663" y="3760720"/>
                </a:lnTo>
                <a:lnTo>
                  <a:pt x="10934140" y="3745745"/>
                </a:lnTo>
                <a:lnTo>
                  <a:pt x="10928234" y="3734009"/>
                </a:lnTo>
                <a:lnTo>
                  <a:pt x="10923066" y="3721867"/>
                </a:lnTo>
                <a:lnTo>
                  <a:pt x="10917160" y="3683824"/>
                </a:lnTo>
                <a:lnTo>
                  <a:pt x="10906825" y="3668445"/>
                </a:lnTo>
                <a:lnTo>
                  <a:pt x="10903134" y="3661970"/>
                </a:lnTo>
                <a:lnTo>
                  <a:pt x="10881725" y="3647805"/>
                </a:lnTo>
                <a:lnTo>
                  <a:pt x="10880986" y="3644162"/>
                </a:lnTo>
                <a:lnTo>
                  <a:pt x="10885416" y="3639710"/>
                </a:lnTo>
                <a:lnTo>
                  <a:pt x="10885416" y="3634854"/>
                </a:lnTo>
                <a:lnTo>
                  <a:pt x="10880248" y="3634044"/>
                </a:lnTo>
                <a:lnTo>
                  <a:pt x="10876557" y="3626355"/>
                </a:lnTo>
                <a:lnTo>
                  <a:pt x="10866960" y="3625141"/>
                </a:lnTo>
                <a:lnTo>
                  <a:pt x="10866960" y="3618665"/>
                </a:lnTo>
                <a:lnTo>
                  <a:pt x="10855886" y="3604905"/>
                </a:lnTo>
                <a:lnTo>
                  <a:pt x="10848504" y="3604905"/>
                </a:lnTo>
                <a:lnTo>
                  <a:pt x="10842598" y="3588312"/>
                </a:lnTo>
                <a:lnTo>
                  <a:pt x="10833739" y="3586693"/>
                </a:lnTo>
                <a:lnTo>
                  <a:pt x="10833739" y="3579812"/>
                </a:lnTo>
                <a:lnTo>
                  <a:pt x="10827833" y="3576170"/>
                </a:lnTo>
                <a:lnTo>
                  <a:pt x="10828571" y="3571313"/>
                </a:lnTo>
                <a:lnTo>
                  <a:pt x="10818974" y="3575765"/>
                </a:lnTo>
                <a:lnTo>
                  <a:pt x="10819712" y="3584264"/>
                </a:lnTo>
                <a:lnTo>
                  <a:pt x="10813068" y="3583860"/>
                </a:lnTo>
                <a:lnTo>
                  <a:pt x="10808638" y="3577384"/>
                </a:lnTo>
                <a:lnTo>
                  <a:pt x="10805685" y="3561600"/>
                </a:lnTo>
                <a:lnTo>
                  <a:pt x="10807900" y="3557553"/>
                </a:lnTo>
                <a:lnTo>
                  <a:pt x="10806424" y="3544198"/>
                </a:lnTo>
                <a:lnTo>
                  <a:pt x="10813068" y="3541365"/>
                </a:lnTo>
                <a:lnTo>
                  <a:pt x="10813068" y="3523962"/>
                </a:lnTo>
                <a:lnTo>
                  <a:pt x="10818236" y="3524771"/>
                </a:lnTo>
                <a:lnTo>
                  <a:pt x="10821927" y="3517891"/>
                </a:lnTo>
                <a:lnTo>
                  <a:pt x="10816021" y="3517082"/>
                </a:lnTo>
                <a:lnTo>
                  <a:pt x="10823403" y="3507369"/>
                </a:lnTo>
                <a:lnTo>
                  <a:pt x="10821189" y="3503726"/>
                </a:lnTo>
                <a:lnTo>
                  <a:pt x="10827095" y="3495227"/>
                </a:lnTo>
                <a:lnTo>
                  <a:pt x="10821927" y="3494418"/>
                </a:lnTo>
                <a:lnTo>
                  <a:pt x="10824142" y="3479039"/>
                </a:lnTo>
                <a:lnTo>
                  <a:pt x="10824142" y="3477824"/>
                </a:lnTo>
                <a:lnTo>
                  <a:pt x="10819712" y="3487133"/>
                </a:lnTo>
                <a:lnTo>
                  <a:pt x="10818236" y="3500488"/>
                </a:lnTo>
                <a:lnTo>
                  <a:pt x="10813806" y="3486323"/>
                </a:lnTo>
                <a:lnTo>
                  <a:pt x="10813068" y="3472968"/>
                </a:lnTo>
                <a:lnTo>
                  <a:pt x="10809377" y="3467707"/>
                </a:lnTo>
                <a:lnTo>
                  <a:pt x="10809377" y="3463255"/>
                </a:lnTo>
                <a:lnTo>
                  <a:pt x="10813068" y="3464469"/>
                </a:lnTo>
                <a:lnTo>
                  <a:pt x="10816759" y="3461231"/>
                </a:lnTo>
                <a:lnTo>
                  <a:pt x="10822665" y="3452327"/>
                </a:lnTo>
                <a:lnTo>
                  <a:pt x="10822665" y="3444638"/>
                </a:lnTo>
                <a:lnTo>
                  <a:pt x="10819712" y="3442210"/>
                </a:lnTo>
                <a:lnTo>
                  <a:pt x="10821189" y="3430068"/>
                </a:lnTo>
                <a:lnTo>
                  <a:pt x="10824880" y="3428449"/>
                </a:lnTo>
                <a:lnTo>
                  <a:pt x="10827095" y="3423188"/>
                </a:lnTo>
                <a:lnTo>
                  <a:pt x="10822665" y="3410642"/>
                </a:lnTo>
                <a:lnTo>
                  <a:pt x="10829309" y="3405785"/>
                </a:lnTo>
                <a:lnTo>
                  <a:pt x="10821927" y="3398500"/>
                </a:lnTo>
                <a:lnTo>
                  <a:pt x="10817497" y="3391620"/>
                </a:lnTo>
                <a:lnTo>
                  <a:pt x="10816759" y="3379884"/>
                </a:lnTo>
                <a:lnTo>
                  <a:pt x="10820450" y="3375432"/>
                </a:lnTo>
                <a:lnTo>
                  <a:pt x="10817497" y="3366933"/>
                </a:lnTo>
                <a:lnTo>
                  <a:pt x="10812330" y="3363695"/>
                </a:lnTo>
                <a:lnTo>
                  <a:pt x="10809377" y="3335365"/>
                </a:lnTo>
                <a:lnTo>
                  <a:pt x="10801994" y="3330104"/>
                </a:lnTo>
                <a:lnTo>
                  <a:pt x="10799779" y="3319986"/>
                </a:lnTo>
                <a:lnTo>
                  <a:pt x="10792397" y="3309058"/>
                </a:lnTo>
                <a:lnTo>
                  <a:pt x="10790921" y="3323628"/>
                </a:lnTo>
                <a:lnTo>
                  <a:pt x="10787968" y="3325652"/>
                </a:lnTo>
                <a:lnTo>
                  <a:pt x="10787968" y="3317557"/>
                </a:lnTo>
                <a:lnTo>
                  <a:pt x="10783538" y="3309463"/>
                </a:lnTo>
                <a:lnTo>
                  <a:pt x="10784276" y="3289227"/>
                </a:lnTo>
                <a:lnTo>
                  <a:pt x="10777632" y="3281133"/>
                </a:lnTo>
                <a:lnTo>
                  <a:pt x="10776894" y="3271825"/>
                </a:lnTo>
                <a:lnTo>
                  <a:pt x="10780585" y="3268182"/>
                </a:lnTo>
                <a:lnTo>
                  <a:pt x="10768035" y="3261707"/>
                </a:lnTo>
                <a:lnTo>
                  <a:pt x="10767297" y="3245923"/>
                </a:lnTo>
                <a:lnTo>
                  <a:pt x="10764344" y="3245518"/>
                </a:lnTo>
                <a:lnTo>
                  <a:pt x="10759914" y="3211522"/>
                </a:lnTo>
                <a:lnTo>
                  <a:pt x="10754008" y="3207475"/>
                </a:lnTo>
                <a:lnTo>
                  <a:pt x="10751794" y="3198976"/>
                </a:lnTo>
                <a:lnTo>
                  <a:pt x="10756223" y="3197357"/>
                </a:lnTo>
                <a:lnTo>
                  <a:pt x="10756223" y="3192096"/>
                </a:lnTo>
                <a:lnTo>
                  <a:pt x="10749579" y="3181169"/>
                </a:lnTo>
                <a:lnTo>
                  <a:pt x="10752532" y="3177122"/>
                </a:lnTo>
                <a:lnTo>
                  <a:pt x="10752532" y="3171860"/>
                </a:lnTo>
                <a:lnTo>
                  <a:pt x="10749579" y="3177122"/>
                </a:lnTo>
                <a:lnTo>
                  <a:pt x="10742935" y="3179550"/>
                </a:lnTo>
                <a:lnTo>
                  <a:pt x="10734076" y="3179550"/>
                </a:lnTo>
                <a:lnTo>
                  <a:pt x="10731123" y="3168623"/>
                </a:lnTo>
                <a:lnTo>
                  <a:pt x="10727432" y="3163766"/>
                </a:lnTo>
                <a:lnTo>
                  <a:pt x="10717834" y="3145959"/>
                </a:lnTo>
                <a:lnTo>
                  <a:pt x="10715620" y="3141102"/>
                </a:lnTo>
                <a:lnTo>
                  <a:pt x="10710452" y="3140697"/>
                </a:lnTo>
                <a:lnTo>
                  <a:pt x="10710452" y="3135436"/>
                </a:lnTo>
                <a:lnTo>
                  <a:pt x="10701593" y="3130579"/>
                </a:lnTo>
                <a:lnTo>
                  <a:pt x="10707499" y="3136650"/>
                </a:lnTo>
                <a:lnTo>
                  <a:pt x="10705284" y="3139888"/>
                </a:lnTo>
                <a:lnTo>
                  <a:pt x="10704546" y="3145149"/>
                </a:lnTo>
                <a:lnTo>
                  <a:pt x="10710452" y="3148792"/>
                </a:lnTo>
                <a:lnTo>
                  <a:pt x="10708976" y="3158100"/>
                </a:lnTo>
                <a:lnTo>
                  <a:pt x="10704546" y="3162552"/>
                </a:lnTo>
                <a:lnTo>
                  <a:pt x="10706761" y="3168218"/>
                </a:lnTo>
                <a:lnTo>
                  <a:pt x="10693472" y="3177931"/>
                </a:lnTo>
                <a:lnTo>
                  <a:pt x="10685352" y="3176717"/>
                </a:lnTo>
                <a:lnTo>
                  <a:pt x="10679446" y="3169837"/>
                </a:lnTo>
                <a:lnTo>
                  <a:pt x="10676493" y="3169837"/>
                </a:lnTo>
                <a:lnTo>
                  <a:pt x="10680184" y="3177122"/>
                </a:lnTo>
                <a:lnTo>
                  <a:pt x="10679446" y="3180359"/>
                </a:lnTo>
                <a:lnTo>
                  <a:pt x="10687566" y="3182383"/>
                </a:lnTo>
                <a:lnTo>
                  <a:pt x="10676493" y="3188454"/>
                </a:lnTo>
                <a:lnTo>
                  <a:pt x="10669110" y="3188454"/>
                </a:lnTo>
                <a:cubicBezTo>
                  <a:pt x="10669110" y="3188454"/>
                  <a:pt x="10664681" y="3185216"/>
                  <a:pt x="10664681" y="3185216"/>
                </a:cubicBezTo>
                <a:lnTo>
                  <a:pt x="10661728" y="3193310"/>
                </a:lnTo>
                <a:lnTo>
                  <a:pt x="10641795" y="3205856"/>
                </a:lnTo>
                <a:lnTo>
                  <a:pt x="10632198" y="3204642"/>
                </a:lnTo>
                <a:lnTo>
                  <a:pt x="10630722" y="3206666"/>
                </a:lnTo>
                <a:lnTo>
                  <a:pt x="10624816" y="3206666"/>
                </a:lnTo>
                <a:lnTo>
                  <a:pt x="10624816" y="3204237"/>
                </a:lnTo>
                <a:lnTo>
                  <a:pt x="10623339" y="3209094"/>
                </a:lnTo>
                <a:lnTo>
                  <a:pt x="10618910" y="3209903"/>
                </a:lnTo>
                <a:lnTo>
                  <a:pt x="10613004" y="3203428"/>
                </a:lnTo>
                <a:lnTo>
                  <a:pt x="10599715" y="3209903"/>
                </a:lnTo>
                <a:lnTo>
                  <a:pt x="10598239" y="3216379"/>
                </a:lnTo>
                <a:lnTo>
                  <a:pt x="10592333" y="3216379"/>
                </a:lnTo>
                <a:lnTo>
                  <a:pt x="10592333" y="3204237"/>
                </a:lnTo>
                <a:lnTo>
                  <a:pt x="10605621" y="3192501"/>
                </a:lnTo>
                <a:lnTo>
                  <a:pt x="10606360" y="3177526"/>
                </a:lnTo>
                <a:lnTo>
                  <a:pt x="10600454" y="3191287"/>
                </a:lnTo>
                <a:lnTo>
                  <a:pt x="10590118" y="3199381"/>
                </a:lnTo>
                <a:lnTo>
                  <a:pt x="10581998" y="3210713"/>
                </a:lnTo>
                <a:lnTo>
                  <a:pt x="10581259" y="3206666"/>
                </a:lnTo>
                <a:lnTo>
                  <a:pt x="10582736" y="3203023"/>
                </a:lnTo>
                <a:lnTo>
                  <a:pt x="10579783" y="3193310"/>
                </a:lnTo>
                <a:lnTo>
                  <a:pt x="10587904" y="3147577"/>
                </a:lnTo>
                <a:lnTo>
                  <a:pt x="10598977" y="3141102"/>
                </a:lnTo>
                <a:lnTo>
                  <a:pt x="10594548" y="3137055"/>
                </a:lnTo>
                <a:lnTo>
                  <a:pt x="10585689" y="3116819"/>
                </a:lnTo>
                <a:lnTo>
                  <a:pt x="10584212" y="3098607"/>
                </a:lnTo>
                <a:lnTo>
                  <a:pt x="10579783" y="3096583"/>
                </a:lnTo>
                <a:lnTo>
                  <a:pt x="10576830" y="3091727"/>
                </a:lnTo>
                <a:lnTo>
                  <a:pt x="10579783" y="3090108"/>
                </a:lnTo>
                <a:lnTo>
                  <a:pt x="10572400" y="3084847"/>
                </a:lnTo>
                <a:lnTo>
                  <a:pt x="10568709" y="3071491"/>
                </a:lnTo>
                <a:lnTo>
                  <a:pt x="10562803" y="3064611"/>
                </a:lnTo>
                <a:lnTo>
                  <a:pt x="10559112" y="3057326"/>
                </a:lnTo>
                <a:lnTo>
                  <a:pt x="10559112" y="3049232"/>
                </a:lnTo>
                <a:lnTo>
                  <a:pt x="10547300" y="3042352"/>
                </a:lnTo>
                <a:lnTo>
                  <a:pt x="10551730" y="3050041"/>
                </a:lnTo>
                <a:lnTo>
                  <a:pt x="10553944" y="3066230"/>
                </a:lnTo>
                <a:lnTo>
                  <a:pt x="10535488" y="3060968"/>
                </a:lnTo>
                <a:lnTo>
                  <a:pt x="10526629" y="3051660"/>
                </a:lnTo>
                <a:lnTo>
                  <a:pt x="10525891" y="3046399"/>
                </a:lnTo>
                <a:lnTo>
                  <a:pt x="10516294" y="3038709"/>
                </a:lnTo>
                <a:lnTo>
                  <a:pt x="10515556" y="3033853"/>
                </a:lnTo>
                <a:lnTo>
                  <a:pt x="10524415" y="3034257"/>
                </a:lnTo>
                <a:lnTo>
                  <a:pt x="10527368" y="3041542"/>
                </a:lnTo>
                <a:lnTo>
                  <a:pt x="10535488" y="3044780"/>
                </a:lnTo>
                <a:lnTo>
                  <a:pt x="10538441" y="3041542"/>
                </a:lnTo>
                <a:lnTo>
                  <a:pt x="10535488" y="3040328"/>
                </a:lnTo>
                <a:lnTo>
                  <a:pt x="10528106" y="3034257"/>
                </a:lnTo>
                <a:lnTo>
                  <a:pt x="10535488" y="3029805"/>
                </a:lnTo>
                <a:lnTo>
                  <a:pt x="10541394" y="3035067"/>
                </a:lnTo>
                <a:lnTo>
                  <a:pt x="10547300" y="3033043"/>
                </a:lnTo>
                <a:lnTo>
                  <a:pt x="10546562" y="3025354"/>
                </a:lnTo>
                <a:lnTo>
                  <a:pt x="10536965" y="3011998"/>
                </a:lnTo>
                <a:lnTo>
                  <a:pt x="10521462" y="3009570"/>
                </a:lnTo>
                <a:lnTo>
                  <a:pt x="10517770" y="3003499"/>
                </a:lnTo>
                <a:lnTo>
                  <a:pt x="10508911" y="3002285"/>
                </a:lnTo>
                <a:lnTo>
                  <a:pt x="10506697" y="2996214"/>
                </a:lnTo>
                <a:lnTo>
                  <a:pt x="10505220" y="3002285"/>
                </a:lnTo>
                <a:lnTo>
                  <a:pt x="10496361" y="3003094"/>
                </a:lnTo>
                <a:lnTo>
                  <a:pt x="10495623" y="2999452"/>
                </a:lnTo>
                <a:lnTo>
                  <a:pt x="10503005" y="2991358"/>
                </a:lnTo>
                <a:lnTo>
                  <a:pt x="10493408" y="2992167"/>
                </a:lnTo>
                <a:lnTo>
                  <a:pt x="10486026" y="2986096"/>
                </a:lnTo>
                <a:lnTo>
                  <a:pt x="10486026" y="2990143"/>
                </a:lnTo>
                <a:lnTo>
                  <a:pt x="10490455" y="2998238"/>
                </a:lnTo>
                <a:lnTo>
                  <a:pt x="10469046" y="2980026"/>
                </a:lnTo>
                <a:lnTo>
                  <a:pt x="10464617" y="2967884"/>
                </a:lnTo>
                <a:lnTo>
                  <a:pt x="10460187" y="2958171"/>
                </a:lnTo>
                <a:lnTo>
                  <a:pt x="10459449" y="2958576"/>
                </a:lnTo>
                <a:lnTo>
                  <a:pt x="10458711" y="2959385"/>
                </a:lnTo>
                <a:lnTo>
                  <a:pt x="10460926" y="2970717"/>
                </a:lnTo>
                <a:lnTo>
                  <a:pt x="10459449" y="2971527"/>
                </a:lnTo>
                <a:lnTo>
                  <a:pt x="10452067" y="2955338"/>
                </a:lnTo>
                <a:lnTo>
                  <a:pt x="10443208" y="2943197"/>
                </a:lnTo>
                <a:lnTo>
                  <a:pt x="10439517" y="2938340"/>
                </a:lnTo>
                <a:lnTo>
                  <a:pt x="10441731" y="2933079"/>
                </a:lnTo>
                <a:lnTo>
                  <a:pt x="10442469" y="2925794"/>
                </a:lnTo>
                <a:lnTo>
                  <a:pt x="10440993" y="2929436"/>
                </a:lnTo>
                <a:lnTo>
                  <a:pt x="10434349" y="2934698"/>
                </a:lnTo>
                <a:lnTo>
                  <a:pt x="10432872" y="2931865"/>
                </a:lnTo>
                <a:lnTo>
                  <a:pt x="10435087" y="2918509"/>
                </a:lnTo>
                <a:lnTo>
                  <a:pt x="10432134" y="2916081"/>
                </a:lnTo>
                <a:lnTo>
                  <a:pt x="10434349" y="2905963"/>
                </a:lnTo>
                <a:lnTo>
                  <a:pt x="10434349" y="2899487"/>
                </a:lnTo>
                <a:lnTo>
                  <a:pt x="10428443" y="2895440"/>
                </a:lnTo>
                <a:lnTo>
                  <a:pt x="10412940" y="2863872"/>
                </a:lnTo>
                <a:lnTo>
                  <a:pt x="10408510" y="2863872"/>
                </a:lnTo>
                <a:lnTo>
                  <a:pt x="10409249" y="2866705"/>
                </a:lnTo>
                <a:lnTo>
                  <a:pt x="10405557" y="2865087"/>
                </a:lnTo>
                <a:lnTo>
                  <a:pt x="10395960" y="2870348"/>
                </a:lnTo>
                <a:lnTo>
                  <a:pt x="10378242" y="2862658"/>
                </a:lnTo>
                <a:lnTo>
                  <a:pt x="10376766" y="2859421"/>
                </a:lnTo>
                <a:lnTo>
                  <a:pt x="10370860" y="2859825"/>
                </a:lnTo>
                <a:lnTo>
                  <a:pt x="10362001" y="2852136"/>
                </a:lnTo>
                <a:lnTo>
                  <a:pt x="10357571" y="2838780"/>
                </a:lnTo>
                <a:lnTo>
                  <a:pt x="10359786" y="2854969"/>
                </a:lnTo>
                <a:lnTo>
                  <a:pt x="10366430" y="2864277"/>
                </a:lnTo>
                <a:lnTo>
                  <a:pt x="10364954" y="2869134"/>
                </a:lnTo>
                <a:lnTo>
                  <a:pt x="10354618" y="2872371"/>
                </a:lnTo>
                <a:lnTo>
                  <a:pt x="10361263" y="2874800"/>
                </a:lnTo>
                <a:lnTo>
                  <a:pt x="10367907" y="2884918"/>
                </a:lnTo>
                <a:lnTo>
                  <a:pt x="10367169" y="2897464"/>
                </a:lnTo>
                <a:lnTo>
                  <a:pt x="10357571" y="2900702"/>
                </a:lnTo>
                <a:lnTo>
                  <a:pt x="10349451" y="2914867"/>
                </a:lnTo>
                <a:lnTo>
                  <a:pt x="10341330" y="2909605"/>
                </a:lnTo>
                <a:lnTo>
                  <a:pt x="10346498" y="2901916"/>
                </a:lnTo>
                <a:lnTo>
                  <a:pt x="10350189" y="2900297"/>
                </a:lnTo>
                <a:lnTo>
                  <a:pt x="10352404" y="2895845"/>
                </a:lnTo>
                <a:lnTo>
                  <a:pt x="10345760" y="2899083"/>
                </a:lnTo>
                <a:lnTo>
                  <a:pt x="10339115" y="2908391"/>
                </a:lnTo>
                <a:lnTo>
                  <a:pt x="10332471" y="2899892"/>
                </a:lnTo>
                <a:lnTo>
                  <a:pt x="10337639" y="2884513"/>
                </a:lnTo>
                <a:lnTo>
                  <a:pt x="10337639" y="2881275"/>
                </a:lnTo>
                <a:lnTo>
                  <a:pt x="10333948" y="2877633"/>
                </a:lnTo>
                <a:lnTo>
                  <a:pt x="10336162" y="2881680"/>
                </a:lnTo>
                <a:lnTo>
                  <a:pt x="10332471" y="2887346"/>
                </a:lnTo>
                <a:lnTo>
                  <a:pt x="10331733" y="2897059"/>
                </a:lnTo>
                <a:lnTo>
                  <a:pt x="10328780" y="2897059"/>
                </a:lnTo>
                <a:lnTo>
                  <a:pt x="10333948" y="2907986"/>
                </a:lnTo>
                <a:lnTo>
                  <a:pt x="10333209" y="2916081"/>
                </a:lnTo>
                <a:lnTo>
                  <a:pt x="10328042" y="2918914"/>
                </a:lnTo>
                <a:lnTo>
                  <a:pt x="10328042" y="2917295"/>
                </a:lnTo>
                <a:lnTo>
                  <a:pt x="10321397" y="2913248"/>
                </a:lnTo>
                <a:lnTo>
                  <a:pt x="10316968" y="2914867"/>
                </a:lnTo>
                <a:lnTo>
                  <a:pt x="10314753" y="2921747"/>
                </a:lnTo>
                <a:lnTo>
                  <a:pt x="10308847" y="2921747"/>
                </a:lnTo>
                <a:lnTo>
                  <a:pt x="10306633" y="2917295"/>
                </a:lnTo>
                <a:lnTo>
                  <a:pt x="10302941" y="2908796"/>
                </a:lnTo>
                <a:lnTo>
                  <a:pt x="10297774" y="2910010"/>
                </a:lnTo>
                <a:lnTo>
                  <a:pt x="10295559" y="2910819"/>
                </a:lnTo>
                <a:lnTo>
                  <a:pt x="10301465" y="2921342"/>
                </a:lnTo>
                <a:lnTo>
                  <a:pt x="10296297" y="2929436"/>
                </a:lnTo>
                <a:lnTo>
                  <a:pt x="10288177" y="2922151"/>
                </a:lnTo>
                <a:lnTo>
                  <a:pt x="10288177" y="2927008"/>
                </a:lnTo>
                <a:lnTo>
                  <a:pt x="10283009" y="2924175"/>
                </a:lnTo>
                <a:lnTo>
                  <a:pt x="10279318" y="2913652"/>
                </a:lnTo>
                <a:lnTo>
                  <a:pt x="10277103" y="2908391"/>
                </a:lnTo>
                <a:lnTo>
                  <a:pt x="10276365" y="2912438"/>
                </a:lnTo>
                <a:lnTo>
                  <a:pt x="10274888" y="2917700"/>
                </a:lnTo>
                <a:lnTo>
                  <a:pt x="10273412" y="2915676"/>
                </a:lnTo>
                <a:lnTo>
                  <a:pt x="10271935" y="2918509"/>
                </a:lnTo>
                <a:lnTo>
                  <a:pt x="10263814" y="2918509"/>
                </a:lnTo>
                <a:lnTo>
                  <a:pt x="10263076" y="2920128"/>
                </a:lnTo>
                <a:lnTo>
                  <a:pt x="10254956" y="2917295"/>
                </a:lnTo>
                <a:lnTo>
                  <a:pt x="10252003" y="2905963"/>
                </a:lnTo>
                <a:lnTo>
                  <a:pt x="10254217" y="2899083"/>
                </a:lnTo>
                <a:lnTo>
                  <a:pt x="10246835" y="2893012"/>
                </a:lnTo>
                <a:lnTo>
                  <a:pt x="10237976" y="2893012"/>
                </a:lnTo>
                <a:lnTo>
                  <a:pt x="10238714" y="2895440"/>
                </a:lnTo>
                <a:lnTo>
                  <a:pt x="10244620" y="2897059"/>
                </a:lnTo>
                <a:lnTo>
                  <a:pt x="10248311" y="2901106"/>
                </a:lnTo>
                <a:lnTo>
                  <a:pt x="10245358" y="2903939"/>
                </a:lnTo>
                <a:lnTo>
                  <a:pt x="10242405" y="2910415"/>
                </a:lnTo>
                <a:lnTo>
                  <a:pt x="10241667" y="2916890"/>
                </a:lnTo>
                <a:lnTo>
                  <a:pt x="10234285" y="2924580"/>
                </a:lnTo>
                <a:lnTo>
                  <a:pt x="10203278" y="2935102"/>
                </a:lnTo>
                <a:lnTo>
                  <a:pt x="10198111" y="2939149"/>
                </a:lnTo>
                <a:lnTo>
                  <a:pt x="10195896" y="2946030"/>
                </a:lnTo>
                <a:lnTo>
                  <a:pt x="10191467" y="2954933"/>
                </a:lnTo>
                <a:lnTo>
                  <a:pt x="10192943" y="2960599"/>
                </a:lnTo>
                <a:lnTo>
                  <a:pt x="10198111" y="2970312"/>
                </a:lnTo>
                <a:lnTo>
                  <a:pt x="10197373" y="2973145"/>
                </a:lnTo>
                <a:lnTo>
                  <a:pt x="10201064" y="2974360"/>
                </a:lnTo>
                <a:lnTo>
                  <a:pt x="10189252" y="2983668"/>
                </a:lnTo>
                <a:lnTo>
                  <a:pt x="10187037" y="2991762"/>
                </a:lnTo>
                <a:lnTo>
                  <a:pt x="10181869" y="2992572"/>
                </a:lnTo>
                <a:lnTo>
                  <a:pt x="10183346" y="2998238"/>
                </a:lnTo>
                <a:lnTo>
                  <a:pt x="10165628" y="3009974"/>
                </a:lnTo>
                <a:lnTo>
                  <a:pt x="10164152" y="3016045"/>
                </a:lnTo>
                <a:lnTo>
                  <a:pt x="10137575" y="3028591"/>
                </a:lnTo>
                <a:lnTo>
                  <a:pt x="10134622" y="3025354"/>
                </a:lnTo>
                <a:lnTo>
                  <a:pt x="10133884" y="3020497"/>
                </a:lnTo>
                <a:lnTo>
                  <a:pt x="10132407" y="3018473"/>
                </a:lnTo>
                <a:lnTo>
                  <a:pt x="10128716" y="3018473"/>
                </a:lnTo>
                <a:lnTo>
                  <a:pt x="10119857" y="3024544"/>
                </a:lnTo>
                <a:lnTo>
                  <a:pt x="10114689" y="3025354"/>
                </a:lnTo>
                <a:lnTo>
                  <a:pt x="10112474" y="3037495"/>
                </a:lnTo>
                <a:lnTo>
                  <a:pt x="10120595" y="3034662"/>
                </a:lnTo>
                <a:lnTo>
                  <a:pt x="10122810" y="3031424"/>
                </a:lnTo>
                <a:lnTo>
                  <a:pt x="10127978" y="3033448"/>
                </a:lnTo>
                <a:lnTo>
                  <a:pt x="10094018" y="3060968"/>
                </a:lnTo>
                <a:lnTo>
                  <a:pt x="10085159" y="3083228"/>
                </a:lnTo>
                <a:lnTo>
                  <a:pt x="10040865" y="3116010"/>
                </a:lnTo>
                <a:lnTo>
                  <a:pt x="10034221" y="3127746"/>
                </a:lnTo>
                <a:lnTo>
                  <a:pt x="10023885" y="3137460"/>
                </a:lnTo>
                <a:lnTo>
                  <a:pt x="10004691" y="3143126"/>
                </a:lnTo>
                <a:lnTo>
                  <a:pt x="9990664" y="3154053"/>
                </a:lnTo>
                <a:lnTo>
                  <a:pt x="9989188" y="3163766"/>
                </a:lnTo>
                <a:lnTo>
                  <a:pt x="9991402" y="3174693"/>
                </a:lnTo>
                <a:lnTo>
                  <a:pt x="9983282" y="3185621"/>
                </a:lnTo>
                <a:lnTo>
                  <a:pt x="9971470" y="3192501"/>
                </a:lnTo>
                <a:lnTo>
                  <a:pt x="9949323" y="3189263"/>
                </a:lnTo>
                <a:lnTo>
                  <a:pt x="9939725" y="3196953"/>
                </a:lnTo>
                <a:lnTo>
                  <a:pt x="9939725" y="3206666"/>
                </a:lnTo>
                <a:lnTo>
                  <a:pt x="9925699" y="3222854"/>
                </a:lnTo>
                <a:lnTo>
                  <a:pt x="9918316" y="3222045"/>
                </a:lnTo>
                <a:lnTo>
                  <a:pt x="9913149" y="3215165"/>
                </a:lnTo>
                <a:lnTo>
                  <a:pt x="9908719" y="3215165"/>
                </a:lnTo>
                <a:lnTo>
                  <a:pt x="9892478" y="3230544"/>
                </a:lnTo>
                <a:lnTo>
                  <a:pt x="9887310" y="3238638"/>
                </a:lnTo>
                <a:lnTo>
                  <a:pt x="9888048" y="3255231"/>
                </a:lnTo>
                <a:lnTo>
                  <a:pt x="9896169" y="3277895"/>
                </a:lnTo>
                <a:lnTo>
                  <a:pt x="9888048" y="3285990"/>
                </a:lnTo>
                <a:lnTo>
                  <a:pt x="9889525" y="3298536"/>
                </a:lnTo>
                <a:lnTo>
                  <a:pt x="9889525" y="3334151"/>
                </a:lnTo>
                <a:lnTo>
                  <a:pt x="9902075" y="3337793"/>
                </a:lnTo>
                <a:lnTo>
                  <a:pt x="9904290" y="3360457"/>
                </a:lnTo>
                <a:lnTo>
                  <a:pt x="9892478" y="3390811"/>
                </a:lnTo>
                <a:lnTo>
                  <a:pt x="9879928" y="3411856"/>
                </a:lnTo>
                <a:lnTo>
                  <a:pt x="9879928" y="3429663"/>
                </a:lnTo>
                <a:lnTo>
                  <a:pt x="9885095" y="3436544"/>
                </a:lnTo>
                <a:lnTo>
                  <a:pt x="9888787" y="3474991"/>
                </a:lnTo>
                <a:lnTo>
                  <a:pt x="9888787" y="3485109"/>
                </a:lnTo>
                <a:lnTo>
                  <a:pt x="9879189" y="3488752"/>
                </a:lnTo>
                <a:lnTo>
                  <a:pt x="9874022" y="3486323"/>
                </a:lnTo>
                <a:lnTo>
                  <a:pt x="9860733" y="3488347"/>
                </a:lnTo>
                <a:lnTo>
                  <a:pt x="9854827" y="3497251"/>
                </a:lnTo>
                <a:lnTo>
                  <a:pt x="9857780" y="3501298"/>
                </a:lnTo>
                <a:lnTo>
                  <a:pt x="9844492" y="3517082"/>
                </a:lnTo>
                <a:lnTo>
                  <a:pt x="9840063" y="3521938"/>
                </a:lnTo>
                <a:lnTo>
                  <a:pt x="9841539" y="3528009"/>
                </a:lnTo>
                <a:lnTo>
                  <a:pt x="9857780" y="3535699"/>
                </a:lnTo>
                <a:lnTo>
                  <a:pt x="9859995" y="3538127"/>
                </a:lnTo>
                <a:lnTo>
                  <a:pt x="9859995" y="3541365"/>
                </a:lnTo>
                <a:lnTo>
                  <a:pt x="9857780" y="3537317"/>
                </a:lnTo>
                <a:lnTo>
                  <a:pt x="9850398" y="3534889"/>
                </a:lnTo>
                <a:lnTo>
                  <a:pt x="9828989" y="3541365"/>
                </a:lnTo>
                <a:lnTo>
                  <a:pt x="9825298" y="3541365"/>
                </a:lnTo>
                <a:lnTo>
                  <a:pt x="9808318" y="3548245"/>
                </a:lnTo>
                <a:lnTo>
                  <a:pt x="9802412" y="3556744"/>
                </a:lnTo>
                <a:lnTo>
                  <a:pt x="9801674" y="3561196"/>
                </a:lnTo>
                <a:lnTo>
                  <a:pt x="9799459" y="3563624"/>
                </a:lnTo>
                <a:lnTo>
                  <a:pt x="9801674" y="3566862"/>
                </a:lnTo>
                <a:lnTo>
                  <a:pt x="9797244" y="3579003"/>
                </a:lnTo>
                <a:lnTo>
                  <a:pt x="9778050" y="3590335"/>
                </a:lnTo>
                <a:lnTo>
                  <a:pt x="9761809" y="3588716"/>
                </a:lnTo>
                <a:lnTo>
                  <a:pt x="9746306" y="3579003"/>
                </a:lnTo>
                <a:lnTo>
                  <a:pt x="9731541" y="3563219"/>
                </a:lnTo>
                <a:lnTo>
                  <a:pt x="9713823" y="3529223"/>
                </a:lnTo>
                <a:lnTo>
                  <a:pt x="9713085" y="3509797"/>
                </a:lnTo>
                <a:lnTo>
                  <a:pt x="9707917" y="3492394"/>
                </a:lnTo>
                <a:lnTo>
                  <a:pt x="9696105" y="3473373"/>
                </a:lnTo>
                <a:lnTo>
                  <a:pt x="9696105" y="3464874"/>
                </a:lnTo>
                <a:lnTo>
                  <a:pt x="9692414" y="3464469"/>
                </a:lnTo>
                <a:lnTo>
                  <a:pt x="9687246" y="3451518"/>
                </a:lnTo>
                <a:lnTo>
                  <a:pt x="9682817" y="3435734"/>
                </a:lnTo>
                <a:lnTo>
                  <a:pt x="9668052" y="3420355"/>
                </a:lnTo>
                <a:lnTo>
                  <a:pt x="9659193" y="3407404"/>
                </a:lnTo>
                <a:lnTo>
                  <a:pt x="9655502" y="3406999"/>
                </a:lnTo>
                <a:lnTo>
                  <a:pt x="9642213" y="3394049"/>
                </a:lnTo>
                <a:lnTo>
                  <a:pt x="9636307" y="3381907"/>
                </a:lnTo>
                <a:lnTo>
                  <a:pt x="9631878" y="3378265"/>
                </a:lnTo>
                <a:lnTo>
                  <a:pt x="9630401" y="3359243"/>
                </a:lnTo>
                <a:lnTo>
                  <a:pt x="9624495" y="3351149"/>
                </a:lnTo>
                <a:lnTo>
                  <a:pt x="9615636" y="3330104"/>
                </a:lnTo>
                <a:lnTo>
                  <a:pt x="9613422" y="3315939"/>
                </a:lnTo>
                <a:lnTo>
                  <a:pt x="9608254" y="3305821"/>
                </a:lnTo>
                <a:lnTo>
                  <a:pt x="9602348" y="3298536"/>
                </a:lnTo>
                <a:lnTo>
                  <a:pt x="9601610" y="3281943"/>
                </a:lnTo>
                <a:lnTo>
                  <a:pt x="9598657" y="3281133"/>
                </a:lnTo>
                <a:lnTo>
                  <a:pt x="9585368" y="3267778"/>
                </a:lnTo>
                <a:lnTo>
                  <a:pt x="9585368" y="3262516"/>
                </a:lnTo>
                <a:lnTo>
                  <a:pt x="9582415" y="3261707"/>
                </a:lnTo>
                <a:lnTo>
                  <a:pt x="9570603" y="3242281"/>
                </a:lnTo>
                <a:lnTo>
                  <a:pt x="9570603" y="3236615"/>
                </a:lnTo>
                <a:lnTo>
                  <a:pt x="9563959" y="3232972"/>
                </a:lnTo>
                <a:lnTo>
                  <a:pt x="9560268" y="3219212"/>
                </a:lnTo>
                <a:lnTo>
                  <a:pt x="9552147" y="3214355"/>
                </a:lnTo>
                <a:lnTo>
                  <a:pt x="9544027" y="3194524"/>
                </a:lnTo>
                <a:lnTo>
                  <a:pt x="9543288" y="3169027"/>
                </a:lnTo>
                <a:lnTo>
                  <a:pt x="9522618" y="3130984"/>
                </a:lnTo>
                <a:lnTo>
                  <a:pt x="9522618" y="3118438"/>
                </a:lnTo>
                <a:lnTo>
                  <a:pt x="9513020" y="3105487"/>
                </a:lnTo>
                <a:lnTo>
                  <a:pt x="9524094" y="3104678"/>
                </a:lnTo>
                <a:lnTo>
                  <a:pt x="9509329" y="3087275"/>
                </a:lnTo>
                <a:lnTo>
                  <a:pt x="9509329" y="3077562"/>
                </a:lnTo>
                <a:lnTo>
                  <a:pt x="9516712" y="3075943"/>
                </a:lnTo>
                <a:lnTo>
                  <a:pt x="9510806" y="3069467"/>
                </a:lnTo>
                <a:lnTo>
                  <a:pt x="9510068" y="3060968"/>
                </a:lnTo>
                <a:lnTo>
                  <a:pt x="9495303" y="3036281"/>
                </a:lnTo>
                <a:lnTo>
                  <a:pt x="9493088" y="3020497"/>
                </a:lnTo>
                <a:lnTo>
                  <a:pt x="9501947" y="3016450"/>
                </a:lnTo>
                <a:lnTo>
                  <a:pt x="9494564" y="3011998"/>
                </a:lnTo>
                <a:lnTo>
                  <a:pt x="9493826" y="3004308"/>
                </a:lnTo>
                <a:lnTo>
                  <a:pt x="9498994" y="2993786"/>
                </a:lnTo>
                <a:lnTo>
                  <a:pt x="9498256" y="2980430"/>
                </a:lnTo>
                <a:lnTo>
                  <a:pt x="9493088" y="2967075"/>
                </a:lnTo>
                <a:lnTo>
                  <a:pt x="9487920" y="2963837"/>
                </a:lnTo>
                <a:lnTo>
                  <a:pt x="9483491" y="2941982"/>
                </a:lnTo>
                <a:lnTo>
                  <a:pt x="9493826" y="2935912"/>
                </a:lnTo>
                <a:lnTo>
                  <a:pt x="9497517" y="2931055"/>
                </a:lnTo>
                <a:lnTo>
                  <a:pt x="9505638" y="2931055"/>
                </a:lnTo>
                <a:lnTo>
                  <a:pt x="9497517" y="2929032"/>
                </a:lnTo>
                <a:lnTo>
                  <a:pt x="9485705" y="2930650"/>
                </a:lnTo>
                <a:lnTo>
                  <a:pt x="9479061" y="2930246"/>
                </a:lnTo>
                <a:lnTo>
                  <a:pt x="9480538" y="2921747"/>
                </a:lnTo>
                <a:lnTo>
                  <a:pt x="9476108" y="2914057"/>
                </a:lnTo>
                <a:lnTo>
                  <a:pt x="9477585" y="2905153"/>
                </a:lnTo>
                <a:lnTo>
                  <a:pt x="9480538" y="2903130"/>
                </a:lnTo>
                <a:lnTo>
                  <a:pt x="9486444" y="2904344"/>
                </a:lnTo>
                <a:lnTo>
                  <a:pt x="9495303" y="2897059"/>
                </a:lnTo>
                <a:lnTo>
                  <a:pt x="9498994" y="2890988"/>
                </a:lnTo>
                <a:lnTo>
                  <a:pt x="9490135" y="2895845"/>
                </a:lnTo>
                <a:lnTo>
                  <a:pt x="9484229" y="2893417"/>
                </a:lnTo>
                <a:lnTo>
                  <a:pt x="9472417" y="2894631"/>
                </a:lnTo>
                <a:lnTo>
                  <a:pt x="9468726" y="2887346"/>
                </a:lnTo>
                <a:lnTo>
                  <a:pt x="9467249" y="2893012"/>
                </a:lnTo>
                <a:lnTo>
                  <a:pt x="9466511" y="2902320"/>
                </a:lnTo>
                <a:lnTo>
                  <a:pt x="9459129" y="2919723"/>
                </a:lnTo>
                <a:lnTo>
                  <a:pt x="9466511" y="2928222"/>
                </a:lnTo>
                <a:lnTo>
                  <a:pt x="9465035" y="2944815"/>
                </a:lnTo>
                <a:lnTo>
                  <a:pt x="9456914" y="2952100"/>
                </a:lnTo>
                <a:lnTo>
                  <a:pt x="9456914" y="2956957"/>
                </a:lnTo>
                <a:lnTo>
                  <a:pt x="9439934" y="2965051"/>
                </a:lnTo>
                <a:lnTo>
                  <a:pt x="9414096" y="2979621"/>
                </a:lnTo>
                <a:lnTo>
                  <a:pt x="9402284" y="2983668"/>
                </a:lnTo>
                <a:lnTo>
                  <a:pt x="9384566" y="2980026"/>
                </a:lnTo>
                <a:lnTo>
                  <a:pt x="9346177" y="2951291"/>
                </a:lnTo>
                <a:lnTo>
                  <a:pt x="9329936" y="2932269"/>
                </a:lnTo>
                <a:lnTo>
                  <a:pt x="9329936" y="2929032"/>
                </a:lnTo>
                <a:lnTo>
                  <a:pt x="9325507" y="2929436"/>
                </a:lnTo>
                <a:lnTo>
                  <a:pt x="9318862" y="2926199"/>
                </a:lnTo>
                <a:lnTo>
                  <a:pt x="9296715" y="2905963"/>
                </a:lnTo>
                <a:lnTo>
                  <a:pt x="9294500" y="2899487"/>
                </a:lnTo>
                <a:lnTo>
                  <a:pt x="9296715" y="2894631"/>
                </a:lnTo>
                <a:lnTo>
                  <a:pt x="9302621" y="2894226"/>
                </a:lnTo>
                <a:lnTo>
                  <a:pt x="9304836" y="2897059"/>
                </a:lnTo>
                <a:lnTo>
                  <a:pt x="9310742" y="2895036"/>
                </a:lnTo>
                <a:lnTo>
                  <a:pt x="9310742" y="2905558"/>
                </a:lnTo>
                <a:lnTo>
                  <a:pt x="9318862" y="2906368"/>
                </a:lnTo>
                <a:lnTo>
                  <a:pt x="9324030" y="2901916"/>
                </a:lnTo>
                <a:lnTo>
                  <a:pt x="9326983" y="2901511"/>
                </a:lnTo>
                <a:lnTo>
                  <a:pt x="9332889" y="2904749"/>
                </a:lnTo>
                <a:lnTo>
                  <a:pt x="9333627" y="2901106"/>
                </a:lnTo>
                <a:lnTo>
                  <a:pt x="9354298" y="2886132"/>
                </a:lnTo>
                <a:lnTo>
                  <a:pt x="9360204" y="2886132"/>
                </a:lnTo>
                <a:lnTo>
                  <a:pt x="9369801" y="2872776"/>
                </a:lnTo>
                <a:lnTo>
                  <a:pt x="9372754" y="2873181"/>
                </a:lnTo>
                <a:lnTo>
                  <a:pt x="9377184" y="2864277"/>
                </a:lnTo>
                <a:lnTo>
                  <a:pt x="9366848" y="2863468"/>
                </a:lnTo>
                <a:lnTo>
                  <a:pt x="9363895" y="2862254"/>
                </a:lnTo>
                <a:lnTo>
                  <a:pt x="9365372" y="2865087"/>
                </a:lnTo>
                <a:lnTo>
                  <a:pt x="9364633" y="2869134"/>
                </a:lnTo>
                <a:lnTo>
                  <a:pt x="9343963" y="2877228"/>
                </a:lnTo>
                <a:lnTo>
                  <a:pt x="9332151" y="2877228"/>
                </a:lnTo>
                <a:lnTo>
                  <a:pt x="9322554" y="2880061"/>
                </a:lnTo>
                <a:lnTo>
                  <a:pt x="9290071" y="2869538"/>
                </a:lnTo>
                <a:lnTo>
                  <a:pt x="9274568" y="2854969"/>
                </a:lnTo>
                <a:lnTo>
                  <a:pt x="9267924" y="2851731"/>
                </a:lnTo>
                <a:lnTo>
                  <a:pt x="9268662" y="2842423"/>
                </a:lnTo>
                <a:lnTo>
                  <a:pt x="9278997" y="2830686"/>
                </a:lnTo>
                <a:lnTo>
                  <a:pt x="9289333" y="2825020"/>
                </a:lnTo>
                <a:lnTo>
                  <a:pt x="9276044" y="2827043"/>
                </a:lnTo>
                <a:lnTo>
                  <a:pt x="9262018" y="2835542"/>
                </a:lnTo>
                <a:lnTo>
                  <a:pt x="9253897" y="2839994"/>
                </a:lnTo>
                <a:lnTo>
                  <a:pt x="9255373" y="2834328"/>
                </a:lnTo>
                <a:lnTo>
                  <a:pt x="9237656" y="2826639"/>
                </a:lnTo>
                <a:lnTo>
                  <a:pt x="9222891" y="2827043"/>
                </a:lnTo>
                <a:lnTo>
                  <a:pt x="9214032" y="2827448"/>
                </a:lnTo>
                <a:lnTo>
                  <a:pt x="9210341" y="2817735"/>
                </a:lnTo>
                <a:lnTo>
                  <a:pt x="9206649" y="2817735"/>
                </a:lnTo>
                <a:lnTo>
                  <a:pt x="9203696" y="2816926"/>
                </a:lnTo>
                <a:lnTo>
                  <a:pt x="9207388" y="2814497"/>
                </a:lnTo>
                <a:lnTo>
                  <a:pt x="9207388" y="2808022"/>
                </a:lnTo>
                <a:lnTo>
                  <a:pt x="9205911" y="2806403"/>
                </a:lnTo>
                <a:lnTo>
                  <a:pt x="9202958" y="2790214"/>
                </a:lnTo>
                <a:lnTo>
                  <a:pt x="9191884" y="2778478"/>
                </a:lnTo>
                <a:lnTo>
                  <a:pt x="9191884" y="2769169"/>
                </a:lnTo>
                <a:lnTo>
                  <a:pt x="9177120" y="2775240"/>
                </a:lnTo>
                <a:lnTo>
                  <a:pt x="9168999" y="2774835"/>
                </a:lnTo>
                <a:lnTo>
                  <a:pt x="9168999" y="2771598"/>
                </a:lnTo>
                <a:lnTo>
                  <a:pt x="9171952" y="2770788"/>
                </a:lnTo>
                <a:lnTo>
                  <a:pt x="9169737" y="2769169"/>
                </a:lnTo>
                <a:lnTo>
                  <a:pt x="9171952" y="2761884"/>
                </a:lnTo>
                <a:lnTo>
                  <a:pt x="9167522" y="2751362"/>
                </a:lnTo>
                <a:lnTo>
                  <a:pt x="9156449" y="2743672"/>
                </a:lnTo>
                <a:lnTo>
                  <a:pt x="9142422" y="2744077"/>
                </a:lnTo>
                <a:lnTo>
                  <a:pt x="9129872" y="2748529"/>
                </a:lnTo>
                <a:lnTo>
                  <a:pt x="9115845" y="2746505"/>
                </a:lnTo>
                <a:lnTo>
                  <a:pt x="9112154" y="2743672"/>
                </a:lnTo>
                <a:lnTo>
                  <a:pt x="9110678" y="2747315"/>
                </a:lnTo>
                <a:lnTo>
                  <a:pt x="9102557" y="2747315"/>
                </a:lnTo>
                <a:lnTo>
                  <a:pt x="9095174" y="2751767"/>
                </a:lnTo>
                <a:lnTo>
                  <a:pt x="9087054" y="2749743"/>
                </a:lnTo>
                <a:lnTo>
                  <a:pt x="9073765" y="2749743"/>
                </a:lnTo>
                <a:lnTo>
                  <a:pt x="9062692" y="2759861"/>
                </a:lnTo>
                <a:lnTo>
                  <a:pt x="9054571" y="2759861"/>
                </a:lnTo>
                <a:lnTo>
                  <a:pt x="9047927" y="2755409"/>
                </a:lnTo>
                <a:lnTo>
                  <a:pt x="9039806" y="2755409"/>
                </a:lnTo>
                <a:lnTo>
                  <a:pt x="9036853" y="2750148"/>
                </a:lnTo>
                <a:lnTo>
                  <a:pt x="9031685" y="2748934"/>
                </a:lnTo>
                <a:lnTo>
                  <a:pt x="9030209" y="2752981"/>
                </a:lnTo>
                <a:lnTo>
                  <a:pt x="9023565" y="2752981"/>
                </a:lnTo>
                <a:lnTo>
                  <a:pt x="9013968" y="2746910"/>
                </a:lnTo>
                <a:lnTo>
                  <a:pt x="9009538" y="2751767"/>
                </a:lnTo>
                <a:lnTo>
                  <a:pt x="9008800" y="2756623"/>
                </a:lnTo>
                <a:lnTo>
                  <a:pt x="9002894" y="2756623"/>
                </a:lnTo>
                <a:lnTo>
                  <a:pt x="8996988" y="2755814"/>
                </a:lnTo>
                <a:lnTo>
                  <a:pt x="8988867" y="2758242"/>
                </a:lnTo>
                <a:lnTo>
                  <a:pt x="8983700" y="2756623"/>
                </a:lnTo>
                <a:lnTo>
                  <a:pt x="8972626" y="2755814"/>
                </a:lnTo>
                <a:lnTo>
                  <a:pt x="8965982" y="2761480"/>
                </a:lnTo>
                <a:lnTo>
                  <a:pt x="8961552" y="2763099"/>
                </a:lnTo>
                <a:lnTo>
                  <a:pt x="8960814" y="2758647"/>
                </a:lnTo>
                <a:lnTo>
                  <a:pt x="8949740" y="2759456"/>
                </a:lnTo>
                <a:lnTo>
                  <a:pt x="8934976" y="2767550"/>
                </a:lnTo>
                <a:lnTo>
                  <a:pt x="8930546" y="2765527"/>
                </a:lnTo>
                <a:lnTo>
                  <a:pt x="8931284" y="2759051"/>
                </a:lnTo>
                <a:lnTo>
                  <a:pt x="8922425" y="2759051"/>
                </a:lnTo>
                <a:lnTo>
                  <a:pt x="8920211" y="2763099"/>
                </a:lnTo>
                <a:lnTo>
                  <a:pt x="8912828" y="2766741"/>
                </a:lnTo>
                <a:lnTo>
                  <a:pt x="8895849" y="2761075"/>
                </a:lnTo>
                <a:lnTo>
                  <a:pt x="8884037" y="2757028"/>
                </a:lnTo>
                <a:lnTo>
                  <a:pt x="8878869" y="2748934"/>
                </a:lnTo>
                <a:lnTo>
                  <a:pt x="8872225" y="2750148"/>
                </a:lnTo>
                <a:lnTo>
                  <a:pt x="8870010" y="2758242"/>
                </a:lnTo>
                <a:lnTo>
                  <a:pt x="8867057" y="2758242"/>
                </a:lnTo>
                <a:lnTo>
                  <a:pt x="8859675" y="2752981"/>
                </a:lnTo>
                <a:lnTo>
                  <a:pt x="8855245" y="2754195"/>
                </a:lnTo>
                <a:lnTo>
                  <a:pt x="8847125" y="2751362"/>
                </a:lnTo>
                <a:lnTo>
                  <a:pt x="8824977" y="2750957"/>
                </a:lnTo>
                <a:lnTo>
                  <a:pt x="8809474" y="2744482"/>
                </a:lnTo>
                <a:lnTo>
                  <a:pt x="8782159" y="2746101"/>
                </a:lnTo>
                <a:lnTo>
                  <a:pt x="8768871" y="2734769"/>
                </a:lnTo>
                <a:lnTo>
                  <a:pt x="8764441" y="2734364"/>
                </a:lnTo>
                <a:lnTo>
                  <a:pt x="8753368" y="2743672"/>
                </a:lnTo>
                <a:lnTo>
                  <a:pt x="8743770" y="2736792"/>
                </a:lnTo>
                <a:lnTo>
                  <a:pt x="8732697" y="2737197"/>
                </a:lnTo>
                <a:lnTo>
                  <a:pt x="8706120" y="2737602"/>
                </a:lnTo>
                <a:lnTo>
                  <a:pt x="8704643" y="2732745"/>
                </a:lnTo>
                <a:lnTo>
                  <a:pt x="8698738" y="2729103"/>
                </a:lnTo>
                <a:lnTo>
                  <a:pt x="8697999" y="2716961"/>
                </a:lnTo>
                <a:lnTo>
                  <a:pt x="8688402" y="2699558"/>
                </a:lnTo>
                <a:lnTo>
                  <a:pt x="8683234" y="2682965"/>
                </a:lnTo>
                <a:lnTo>
                  <a:pt x="8673637" y="2671228"/>
                </a:lnTo>
                <a:lnTo>
                  <a:pt x="8672899" y="2666372"/>
                </a:lnTo>
                <a:lnTo>
                  <a:pt x="8668470" y="2666777"/>
                </a:lnTo>
                <a:lnTo>
                  <a:pt x="8668470" y="2663539"/>
                </a:lnTo>
                <a:lnTo>
                  <a:pt x="8651490" y="2661515"/>
                </a:lnTo>
                <a:lnTo>
                  <a:pt x="8641155" y="2664348"/>
                </a:lnTo>
                <a:lnTo>
                  <a:pt x="8627866" y="2673252"/>
                </a:lnTo>
                <a:lnTo>
                  <a:pt x="8617531" y="2673657"/>
                </a:lnTo>
                <a:lnTo>
                  <a:pt x="8616792" y="2669610"/>
                </a:lnTo>
                <a:lnTo>
                  <a:pt x="8616054" y="2674466"/>
                </a:lnTo>
                <a:lnTo>
                  <a:pt x="8595383" y="2686608"/>
                </a:lnTo>
                <a:lnTo>
                  <a:pt x="8578404" y="2699558"/>
                </a:lnTo>
                <a:lnTo>
                  <a:pt x="8558471" y="2687417"/>
                </a:lnTo>
                <a:lnTo>
                  <a:pt x="8542230" y="2683775"/>
                </a:lnTo>
                <a:lnTo>
                  <a:pt x="8529680" y="2685393"/>
                </a:lnTo>
                <a:lnTo>
                  <a:pt x="8525250" y="2687822"/>
                </a:lnTo>
                <a:lnTo>
                  <a:pt x="8507532" y="2673657"/>
                </a:lnTo>
                <a:lnTo>
                  <a:pt x="8499412" y="2672443"/>
                </a:lnTo>
                <a:lnTo>
                  <a:pt x="8491291" y="2667586"/>
                </a:lnTo>
                <a:lnTo>
                  <a:pt x="8480217" y="2665158"/>
                </a:lnTo>
                <a:lnTo>
                  <a:pt x="8465452" y="2650993"/>
                </a:lnTo>
                <a:lnTo>
                  <a:pt x="8471358" y="2646136"/>
                </a:lnTo>
                <a:lnTo>
                  <a:pt x="8469882" y="2642089"/>
                </a:lnTo>
                <a:lnTo>
                  <a:pt x="8460285" y="2641279"/>
                </a:lnTo>
                <a:lnTo>
                  <a:pt x="8458070" y="2638042"/>
                </a:lnTo>
                <a:lnTo>
                  <a:pt x="8442567" y="2637232"/>
                </a:lnTo>
                <a:lnTo>
                  <a:pt x="8437399" y="2632376"/>
                </a:lnTo>
                <a:lnTo>
                  <a:pt x="8424111" y="2628329"/>
                </a:lnTo>
                <a:lnTo>
                  <a:pt x="8406393" y="2630352"/>
                </a:lnTo>
                <a:lnTo>
                  <a:pt x="8396058" y="2624686"/>
                </a:lnTo>
                <a:lnTo>
                  <a:pt x="8381293" y="2593523"/>
                </a:lnTo>
                <a:lnTo>
                  <a:pt x="8379078" y="2586238"/>
                </a:lnTo>
                <a:lnTo>
                  <a:pt x="8374648" y="2587857"/>
                </a:lnTo>
                <a:lnTo>
                  <a:pt x="8365790" y="2580977"/>
                </a:lnTo>
                <a:lnTo>
                  <a:pt x="8368004" y="2578549"/>
                </a:lnTo>
                <a:lnTo>
                  <a:pt x="8370957" y="2580572"/>
                </a:lnTo>
                <a:lnTo>
                  <a:pt x="8374648" y="2580572"/>
                </a:lnTo>
                <a:lnTo>
                  <a:pt x="8369481" y="2572073"/>
                </a:lnTo>
                <a:lnTo>
                  <a:pt x="8362098" y="2573287"/>
                </a:lnTo>
                <a:lnTo>
                  <a:pt x="8356931" y="2570050"/>
                </a:lnTo>
                <a:lnTo>
                  <a:pt x="8355454" y="2555885"/>
                </a:lnTo>
                <a:lnTo>
                  <a:pt x="8336998" y="2535649"/>
                </a:lnTo>
                <a:lnTo>
                  <a:pt x="8336260" y="2526745"/>
                </a:lnTo>
                <a:lnTo>
                  <a:pt x="8325924" y="2514199"/>
                </a:lnTo>
                <a:lnTo>
                  <a:pt x="8320018" y="2511771"/>
                </a:lnTo>
                <a:lnTo>
                  <a:pt x="8304515" y="2523508"/>
                </a:lnTo>
                <a:lnTo>
                  <a:pt x="8300086" y="2523103"/>
                </a:lnTo>
                <a:lnTo>
                  <a:pt x="8294918" y="2514604"/>
                </a:lnTo>
                <a:lnTo>
                  <a:pt x="8290489" y="2516627"/>
                </a:lnTo>
                <a:lnTo>
                  <a:pt x="8279415" y="2511771"/>
                </a:lnTo>
                <a:lnTo>
                  <a:pt x="8280892" y="2506510"/>
                </a:lnTo>
                <a:lnTo>
                  <a:pt x="8282368" y="2501248"/>
                </a:lnTo>
                <a:lnTo>
                  <a:pt x="8280153" y="2504081"/>
                </a:lnTo>
                <a:lnTo>
                  <a:pt x="8273509" y="2504081"/>
                </a:lnTo>
                <a:lnTo>
                  <a:pt x="8266865" y="2503677"/>
                </a:lnTo>
                <a:lnTo>
                  <a:pt x="8274986" y="2509343"/>
                </a:lnTo>
                <a:lnTo>
                  <a:pt x="8274247" y="2517842"/>
                </a:lnTo>
                <a:lnTo>
                  <a:pt x="8268341" y="2522293"/>
                </a:lnTo>
                <a:lnTo>
                  <a:pt x="8262435" y="2522698"/>
                </a:lnTo>
                <a:lnTo>
                  <a:pt x="8255053" y="2513794"/>
                </a:lnTo>
                <a:lnTo>
                  <a:pt x="8255791" y="2510961"/>
                </a:lnTo>
                <a:lnTo>
                  <a:pt x="8250624" y="2512580"/>
                </a:lnTo>
                <a:lnTo>
                  <a:pt x="8245456" y="2514604"/>
                </a:lnTo>
                <a:lnTo>
                  <a:pt x="8240288" y="2525531"/>
                </a:lnTo>
                <a:lnTo>
                  <a:pt x="8239550" y="2527959"/>
                </a:lnTo>
                <a:lnTo>
                  <a:pt x="8243979" y="2548600"/>
                </a:lnTo>
                <a:lnTo>
                  <a:pt x="8215926" y="2553456"/>
                </a:lnTo>
                <a:lnTo>
                  <a:pt x="8235120" y="2565598"/>
                </a:lnTo>
                <a:lnTo>
                  <a:pt x="8237335" y="2561146"/>
                </a:lnTo>
                <a:lnTo>
                  <a:pt x="8241026" y="2568431"/>
                </a:lnTo>
                <a:lnTo>
                  <a:pt x="8241026" y="2575716"/>
                </a:lnTo>
                <a:lnTo>
                  <a:pt x="8246932" y="2581786"/>
                </a:lnTo>
                <a:lnTo>
                  <a:pt x="8244718" y="2581786"/>
                </a:lnTo>
                <a:lnTo>
                  <a:pt x="8243241" y="2583001"/>
                </a:lnTo>
                <a:lnTo>
                  <a:pt x="8248409" y="2588667"/>
                </a:lnTo>
                <a:lnTo>
                  <a:pt x="8252100" y="2593118"/>
                </a:lnTo>
                <a:lnTo>
                  <a:pt x="8255791" y="2591500"/>
                </a:lnTo>
                <a:lnTo>
                  <a:pt x="8255791" y="2599189"/>
                </a:lnTo>
                <a:lnTo>
                  <a:pt x="8261697" y="2602427"/>
                </a:lnTo>
                <a:lnTo>
                  <a:pt x="8266865" y="2613354"/>
                </a:lnTo>
                <a:lnTo>
                  <a:pt x="8276462" y="2636828"/>
                </a:lnTo>
                <a:lnTo>
                  <a:pt x="8293442" y="2640470"/>
                </a:lnTo>
                <a:lnTo>
                  <a:pt x="8301562" y="2642089"/>
                </a:lnTo>
                <a:lnTo>
                  <a:pt x="8305992" y="2647755"/>
                </a:lnTo>
                <a:lnTo>
                  <a:pt x="8301562" y="2644922"/>
                </a:lnTo>
                <a:lnTo>
                  <a:pt x="8298609" y="2645731"/>
                </a:lnTo>
                <a:lnTo>
                  <a:pt x="8297871" y="2648969"/>
                </a:lnTo>
                <a:lnTo>
                  <a:pt x="8305254" y="2656254"/>
                </a:lnTo>
                <a:lnTo>
                  <a:pt x="8311160" y="2656659"/>
                </a:lnTo>
                <a:lnTo>
                  <a:pt x="8327401" y="2678109"/>
                </a:lnTo>
                <a:lnTo>
                  <a:pt x="8331830" y="2678109"/>
                </a:lnTo>
                <a:lnTo>
                  <a:pt x="8338475" y="2687012"/>
                </a:lnTo>
                <a:lnTo>
                  <a:pt x="8338475" y="2692274"/>
                </a:lnTo>
                <a:lnTo>
                  <a:pt x="8347333" y="2714533"/>
                </a:lnTo>
                <a:lnTo>
                  <a:pt x="8347333" y="2719794"/>
                </a:lnTo>
                <a:lnTo>
                  <a:pt x="8341428" y="2718580"/>
                </a:lnTo>
                <a:lnTo>
                  <a:pt x="8348072" y="2729507"/>
                </a:lnTo>
                <a:lnTo>
                  <a:pt x="8373172" y="2758647"/>
                </a:lnTo>
                <a:lnTo>
                  <a:pt x="8375387" y="2770788"/>
                </a:lnTo>
                <a:lnTo>
                  <a:pt x="8384246" y="2781311"/>
                </a:lnTo>
                <a:lnTo>
                  <a:pt x="8386460" y="2779692"/>
                </a:lnTo>
                <a:lnTo>
                  <a:pt x="8389413" y="2778073"/>
                </a:lnTo>
                <a:lnTo>
                  <a:pt x="8389413" y="2768765"/>
                </a:lnTo>
                <a:lnTo>
                  <a:pt x="8385722" y="2765122"/>
                </a:lnTo>
                <a:lnTo>
                  <a:pt x="8383507" y="2758242"/>
                </a:lnTo>
                <a:lnTo>
                  <a:pt x="8384984" y="2744482"/>
                </a:lnTo>
                <a:lnTo>
                  <a:pt x="8389413" y="2744482"/>
                </a:lnTo>
                <a:lnTo>
                  <a:pt x="8391628" y="2746101"/>
                </a:lnTo>
                <a:lnTo>
                  <a:pt x="8389413" y="2732340"/>
                </a:lnTo>
                <a:lnTo>
                  <a:pt x="8391628" y="2732340"/>
                </a:lnTo>
                <a:lnTo>
                  <a:pt x="8389413" y="2725055"/>
                </a:lnTo>
                <a:lnTo>
                  <a:pt x="8393105" y="2722627"/>
                </a:lnTo>
                <a:lnTo>
                  <a:pt x="8393105" y="2718985"/>
                </a:lnTo>
                <a:lnTo>
                  <a:pt x="8396796" y="2718580"/>
                </a:lnTo>
                <a:lnTo>
                  <a:pt x="8398272" y="2714128"/>
                </a:lnTo>
                <a:lnTo>
                  <a:pt x="8401963" y="2714128"/>
                </a:lnTo>
                <a:lnTo>
                  <a:pt x="8410822" y="2720604"/>
                </a:lnTo>
                <a:lnTo>
                  <a:pt x="8411561" y="2725460"/>
                </a:lnTo>
                <a:lnTo>
                  <a:pt x="8415252" y="2725460"/>
                </a:lnTo>
                <a:lnTo>
                  <a:pt x="8417467" y="2728698"/>
                </a:lnTo>
                <a:lnTo>
                  <a:pt x="8413775" y="2743672"/>
                </a:lnTo>
                <a:lnTo>
                  <a:pt x="8411561" y="2743672"/>
                </a:lnTo>
                <a:lnTo>
                  <a:pt x="8413775" y="2759051"/>
                </a:lnTo>
                <a:lnTo>
                  <a:pt x="8416728" y="2759051"/>
                </a:lnTo>
                <a:lnTo>
                  <a:pt x="8422634" y="2768360"/>
                </a:lnTo>
                <a:lnTo>
                  <a:pt x="8418943" y="2790619"/>
                </a:lnTo>
                <a:lnTo>
                  <a:pt x="8413037" y="2791833"/>
                </a:lnTo>
                <a:lnTo>
                  <a:pt x="8413037" y="2792238"/>
                </a:lnTo>
                <a:lnTo>
                  <a:pt x="8414514" y="2794262"/>
                </a:lnTo>
                <a:lnTo>
                  <a:pt x="8422634" y="2793452"/>
                </a:lnTo>
                <a:lnTo>
                  <a:pt x="8418205" y="2798713"/>
                </a:lnTo>
                <a:lnTo>
                  <a:pt x="8417467" y="2803165"/>
                </a:lnTo>
                <a:lnTo>
                  <a:pt x="8422634" y="2810450"/>
                </a:lnTo>
                <a:lnTo>
                  <a:pt x="8424849" y="2809641"/>
                </a:lnTo>
                <a:lnTo>
                  <a:pt x="8429279" y="2812069"/>
                </a:lnTo>
                <a:lnTo>
                  <a:pt x="8432970" y="2807617"/>
                </a:lnTo>
                <a:lnTo>
                  <a:pt x="8436661" y="2828662"/>
                </a:lnTo>
                <a:lnTo>
                  <a:pt x="8444043" y="2825425"/>
                </a:lnTo>
                <a:lnTo>
                  <a:pt x="8451426" y="2826234"/>
                </a:lnTo>
                <a:lnTo>
                  <a:pt x="8459547" y="2828258"/>
                </a:lnTo>
                <a:lnTo>
                  <a:pt x="8480217" y="2813688"/>
                </a:lnTo>
                <a:lnTo>
                  <a:pt x="8497197" y="2817330"/>
                </a:lnTo>
                <a:lnTo>
                  <a:pt x="8503841" y="2815711"/>
                </a:lnTo>
                <a:lnTo>
                  <a:pt x="8508271" y="2817735"/>
                </a:lnTo>
                <a:lnTo>
                  <a:pt x="8517868" y="2817330"/>
                </a:lnTo>
                <a:lnTo>
                  <a:pt x="8522297" y="2822187"/>
                </a:lnTo>
                <a:lnTo>
                  <a:pt x="8533371" y="2821377"/>
                </a:lnTo>
                <a:lnTo>
                  <a:pt x="8548136" y="2818949"/>
                </a:lnTo>
                <a:lnTo>
                  <a:pt x="8549612" y="2814902"/>
                </a:lnTo>
                <a:lnTo>
                  <a:pt x="8553303" y="2814093"/>
                </a:lnTo>
                <a:lnTo>
                  <a:pt x="8552565" y="2806808"/>
                </a:lnTo>
                <a:lnTo>
                  <a:pt x="8558471" y="2806808"/>
                </a:lnTo>
                <a:lnTo>
                  <a:pt x="8562901" y="2803975"/>
                </a:lnTo>
                <a:lnTo>
                  <a:pt x="8567330" y="2809641"/>
                </a:lnTo>
                <a:lnTo>
                  <a:pt x="8579880" y="2797499"/>
                </a:lnTo>
                <a:lnTo>
                  <a:pt x="8577666" y="2791833"/>
                </a:lnTo>
                <a:lnTo>
                  <a:pt x="8573236" y="2790214"/>
                </a:lnTo>
                <a:lnTo>
                  <a:pt x="8577666" y="2783739"/>
                </a:lnTo>
                <a:lnTo>
                  <a:pt x="8606457" y="2761075"/>
                </a:lnTo>
                <a:lnTo>
                  <a:pt x="8606457" y="2748529"/>
                </a:lnTo>
                <a:lnTo>
                  <a:pt x="8637463" y="2731531"/>
                </a:lnTo>
                <a:lnTo>
                  <a:pt x="8640416" y="2727079"/>
                </a:lnTo>
                <a:lnTo>
                  <a:pt x="8640416" y="2720199"/>
                </a:lnTo>
                <a:lnTo>
                  <a:pt x="8640416" y="2716152"/>
                </a:lnTo>
                <a:lnTo>
                  <a:pt x="8641893" y="2712105"/>
                </a:lnTo>
                <a:lnTo>
                  <a:pt x="8644846" y="2714938"/>
                </a:lnTo>
                <a:lnTo>
                  <a:pt x="8647060" y="2712105"/>
                </a:lnTo>
                <a:lnTo>
                  <a:pt x="8649275" y="2699558"/>
                </a:lnTo>
                <a:lnTo>
                  <a:pt x="8653705" y="2699963"/>
                </a:lnTo>
                <a:lnTo>
                  <a:pt x="8657396" y="2698749"/>
                </a:lnTo>
                <a:lnTo>
                  <a:pt x="8659611" y="2702391"/>
                </a:lnTo>
                <a:lnTo>
                  <a:pt x="8657396" y="2701987"/>
                </a:lnTo>
                <a:lnTo>
                  <a:pt x="8655181" y="2703606"/>
                </a:lnTo>
                <a:lnTo>
                  <a:pt x="8658134" y="2706439"/>
                </a:lnTo>
                <a:lnTo>
                  <a:pt x="8655919" y="2711700"/>
                </a:lnTo>
                <a:lnTo>
                  <a:pt x="8658134" y="2712914"/>
                </a:lnTo>
                <a:lnTo>
                  <a:pt x="8656658" y="2725865"/>
                </a:lnTo>
                <a:lnTo>
                  <a:pt x="8652966" y="2733150"/>
                </a:lnTo>
                <a:lnTo>
                  <a:pt x="8652228" y="2738816"/>
                </a:lnTo>
                <a:lnTo>
                  <a:pt x="8652228" y="2740030"/>
                </a:lnTo>
                <a:lnTo>
                  <a:pt x="8655181" y="2742053"/>
                </a:lnTo>
                <a:lnTo>
                  <a:pt x="8659611" y="2740839"/>
                </a:lnTo>
                <a:lnTo>
                  <a:pt x="8661087" y="2746910"/>
                </a:lnTo>
                <a:lnTo>
                  <a:pt x="8662564" y="2758242"/>
                </a:lnTo>
                <a:lnTo>
                  <a:pt x="8664778" y="2785763"/>
                </a:lnTo>
                <a:lnTo>
                  <a:pt x="8681758" y="2804784"/>
                </a:lnTo>
                <a:lnTo>
                  <a:pt x="8683234" y="2810855"/>
                </a:lnTo>
                <a:lnTo>
                  <a:pt x="8710549" y="2832305"/>
                </a:lnTo>
                <a:lnTo>
                  <a:pt x="8723100" y="2835542"/>
                </a:lnTo>
                <a:lnTo>
                  <a:pt x="8729744" y="2832709"/>
                </a:lnTo>
                <a:lnTo>
                  <a:pt x="8739341" y="2832305"/>
                </a:lnTo>
                <a:lnTo>
                  <a:pt x="8761488" y="2836352"/>
                </a:lnTo>
                <a:lnTo>
                  <a:pt x="8774038" y="2833924"/>
                </a:lnTo>
                <a:lnTo>
                  <a:pt x="8780683" y="2834328"/>
                </a:lnTo>
                <a:lnTo>
                  <a:pt x="8794709" y="2851326"/>
                </a:lnTo>
                <a:lnTo>
                  <a:pt x="8798400" y="2863063"/>
                </a:lnTo>
                <a:lnTo>
                  <a:pt x="8806521" y="2870348"/>
                </a:lnTo>
                <a:lnTo>
                  <a:pt x="8811689" y="2878847"/>
                </a:lnTo>
                <a:lnTo>
                  <a:pt x="8830145" y="2892607"/>
                </a:lnTo>
                <a:lnTo>
                  <a:pt x="8839004" y="2894226"/>
                </a:lnTo>
                <a:lnTo>
                  <a:pt x="8841957" y="2897464"/>
                </a:lnTo>
                <a:lnTo>
                  <a:pt x="8841219" y="2906368"/>
                </a:lnTo>
                <a:lnTo>
                  <a:pt x="8835313" y="2916081"/>
                </a:lnTo>
                <a:lnTo>
                  <a:pt x="8836789" y="2922151"/>
                </a:lnTo>
                <a:lnTo>
                  <a:pt x="8834574" y="2929032"/>
                </a:lnTo>
                <a:lnTo>
                  <a:pt x="8816118" y="2956147"/>
                </a:lnTo>
                <a:lnTo>
                  <a:pt x="8804306" y="2966265"/>
                </a:lnTo>
                <a:lnTo>
                  <a:pt x="8798400" y="2976788"/>
                </a:lnTo>
                <a:lnTo>
                  <a:pt x="8793233" y="2981644"/>
                </a:lnTo>
                <a:lnTo>
                  <a:pt x="8787327" y="2999047"/>
                </a:lnTo>
                <a:lnTo>
                  <a:pt x="8781421" y="2998642"/>
                </a:lnTo>
                <a:lnTo>
                  <a:pt x="8776253" y="2995809"/>
                </a:lnTo>
                <a:lnTo>
                  <a:pt x="8776991" y="2990953"/>
                </a:lnTo>
                <a:lnTo>
                  <a:pt x="8779944" y="2986501"/>
                </a:lnTo>
                <a:lnTo>
                  <a:pt x="8774777" y="2984882"/>
                </a:lnTo>
                <a:lnTo>
                  <a:pt x="8770347" y="2988525"/>
                </a:lnTo>
                <a:lnTo>
                  <a:pt x="8764441" y="2998642"/>
                </a:lnTo>
                <a:lnTo>
                  <a:pt x="8762226" y="2999047"/>
                </a:lnTo>
                <a:lnTo>
                  <a:pt x="8765179" y="3005118"/>
                </a:lnTo>
                <a:lnTo>
                  <a:pt x="8760012" y="3006332"/>
                </a:lnTo>
                <a:lnTo>
                  <a:pt x="8751153" y="3021306"/>
                </a:lnTo>
                <a:lnTo>
                  <a:pt x="8751153" y="3029401"/>
                </a:lnTo>
                <a:lnTo>
                  <a:pt x="8748200" y="3036686"/>
                </a:lnTo>
                <a:lnTo>
                  <a:pt x="8750415" y="3037090"/>
                </a:lnTo>
                <a:lnTo>
                  <a:pt x="8754844" y="3045589"/>
                </a:lnTo>
                <a:lnTo>
                  <a:pt x="8751891" y="3045994"/>
                </a:lnTo>
                <a:lnTo>
                  <a:pt x="8758535" y="3062587"/>
                </a:lnTo>
                <a:lnTo>
                  <a:pt x="8762226" y="3065825"/>
                </a:lnTo>
                <a:lnTo>
                  <a:pt x="8760750" y="3070277"/>
                </a:lnTo>
                <a:lnTo>
                  <a:pt x="8735650" y="3072300"/>
                </a:lnTo>
                <a:lnTo>
                  <a:pt x="8730482" y="3075538"/>
                </a:lnTo>
                <a:lnTo>
                  <a:pt x="8723838" y="3072300"/>
                </a:lnTo>
                <a:lnTo>
                  <a:pt x="8712026" y="3075133"/>
                </a:lnTo>
                <a:lnTo>
                  <a:pt x="8694308" y="3095774"/>
                </a:lnTo>
                <a:lnTo>
                  <a:pt x="8694308" y="3109939"/>
                </a:lnTo>
                <a:lnTo>
                  <a:pt x="8689879" y="3113581"/>
                </a:lnTo>
                <a:lnTo>
                  <a:pt x="8680281" y="3122485"/>
                </a:lnTo>
                <a:lnTo>
                  <a:pt x="8674375" y="3120462"/>
                </a:lnTo>
                <a:lnTo>
                  <a:pt x="8661825" y="3122080"/>
                </a:lnTo>
                <a:lnTo>
                  <a:pt x="8644846" y="3121676"/>
                </a:lnTo>
                <a:lnTo>
                  <a:pt x="8639678" y="3126128"/>
                </a:lnTo>
                <a:lnTo>
                  <a:pt x="8633034" y="3132603"/>
                </a:lnTo>
                <a:lnTo>
                  <a:pt x="8634510" y="3137055"/>
                </a:lnTo>
                <a:lnTo>
                  <a:pt x="8633772" y="3142721"/>
                </a:lnTo>
                <a:lnTo>
                  <a:pt x="8638202" y="3145149"/>
                </a:lnTo>
                <a:lnTo>
                  <a:pt x="8637463" y="3150815"/>
                </a:lnTo>
                <a:lnTo>
                  <a:pt x="8635249" y="3151220"/>
                </a:lnTo>
                <a:lnTo>
                  <a:pt x="8635987" y="3152839"/>
                </a:lnTo>
                <a:lnTo>
                  <a:pt x="8623437" y="3169432"/>
                </a:lnTo>
                <a:lnTo>
                  <a:pt x="8617531" y="3169837"/>
                </a:lnTo>
                <a:lnTo>
                  <a:pt x="8610148" y="3165385"/>
                </a:lnTo>
                <a:lnTo>
                  <a:pt x="8601289" y="3167004"/>
                </a:lnTo>
                <a:lnTo>
                  <a:pt x="8591692" y="3166194"/>
                </a:lnTo>
                <a:lnTo>
                  <a:pt x="8573974" y="3175098"/>
                </a:lnTo>
                <a:lnTo>
                  <a:pt x="8562901" y="3174693"/>
                </a:lnTo>
                <a:lnTo>
                  <a:pt x="8556256" y="3184811"/>
                </a:lnTo>
                <a:lnTo>
                  <a:pt x="8546659" y="3184811"/>
                </a:lnTo>
                <a:lnTo>
                  <a:pt x="8543706" y="3182788"/>
                </a:lnTo>
                <a:lnTo>
                  <a:pt x="8537062" y="3184406"/>
                </a:lnTo>
                <a:lnTo>
                  <a:pt x="8525988" y="3186835"/>
                </a:lnTo>
                <a:lnTo>
                  <a:pt x="8506794" y="3190882"/>
                </a:lnTo>
                <a:lnTo>
                  <a:pt x="8489815" y="3209903"/>
                </a:lnTo>
                <a:lnTo>
                  <a:pt x="8488338" y="3221640"/>
                </a:lnTo>
                <a:lnTo>
                  <a:pt x="8492767" y="3225283"/>
                </a:lnTo>
                <a:lnTo>
                  <a:pt x="8491291" y="3228116"/>
                </a:lnTo>
                <a:lnTo>
                  <a:pt x="8493506" y="3233377"/>
                </a:lnTo>
                <a:lnTo>
                  <a:pt x="8471358" y="3237424"/>
                </a:lnTo>
                <a:lnTo>
                  <a:pt x="8461761" y="3245923"/>
                </a:lnTo>
                <a:lnTo>
                  <a:pt x="8442567" y="3254827"/>
                </a:lnTo>
                <a:lnTo>
                  <a:pt x="8411561" y="3260088"/>
                </a:lnTo>
                <a:lnTo>
                  <a:pt x="8406393" y="3264945"/>
                </a:lnTo>
                <a:lnTo>
                  <a:pt x="8351763" y="3279919"/>
                </a:lnTo>
                <a:lnTo>
                  <a:pt x="8346595" y="3279514"/>
                </a:lnTo>
                <a:lnTo>
                  <a:pt x="8336998" y="3283561"/>
                </a:lnTo>
                <a:lnTo>
                  <a:pt x="8326663" y="3298941"/>
                </a:lnTo>
                <a:lnTo>
                  <a:pt x="8312636" y="3310273"/>
                </a:lnTo>
                <a:lnTo>
                  <a:pt x="8305254" y="3310273"/>
                </a:lnTo>
                <a:lnTo>
                  <a:pt x="8302301" y="3307844"/>
                </a:lnTo>
                <a:lnTo>
                  <a:pt x="8297871" y="3311891"/>
                </a:lnTo>
                <a:lnTo>
                  <a:pt x="8290489" y="3313106"/>
                </a:lnTo>
                <a:lnTo>
                  <a:pt x="8284583" y="3308654"/>
                </a:lnTo>
                <a:lnTo>
                  <a:pt x="8276462" y="3308249"/>
                </a:lnTo>
                <a:lnTo>
                  <a:pt x="8258744" y="3321200"/>
                </a:lnTo>
                <a:lnTo>
                  <a:pt x="8258006" y="3326866"/>
                </a:lnTo>
                <a:lnTo>
                  <a:pt x="8251362" y="3331722"/>
                </a:lnTo>
                <a:lnTo>
                  <a:pt x="8232167" y="3333341"/>
                </a:lnTo>
                <a:lnTo>
                  <a:pt x="8209282" y="3341840"/>
                </a:lnTo>
                <a:lnTo>
                  <a:pt x="8199685" y="3339817"/>
                </a:lnTo>
                <a:lnTo>
                  <a:pt x="8196732" y="3336174"/>
                </a:lnTo>
                <a:lnTo>
                  <a:pt x="8181967" y="3336984"/>
                </a:lnTo>
                <a:lnTo>
                  <a:pt x="8180490" y="3334151"/>
                </a:lnTo>
                <a:lnTo>
                  <a:pt x="8172370" y="3333746"/>
                </a:lnTo>
                <a:lnTo>
                  <a:pt x="8165725" y="3335365"/>
                </a:lnTo>
                <a:lnTo>
                  <a:pt x="8153175" y="3342650"/>
                </a:lnTo>
                <a:lnTo>
                  <a:pt x="8148008" y="3354791"/>
                </a:lnTo>
                <a:lnTo>
                  <a:pt x="8142840" y="3355601"/>
                </a:lnTo>
                <a:lnTo>
                  <a:pt x="8133243" y="3367742"/>
                </a:lnTo>
                <a:lnTo>
                  <a:pt x="8124384" y="3371385"/>
                </a:lnTo>
                <a:lnTo>
                  <a:pt x="8118478" y="3366528"/>
                </a:lnTo>
                <a:lnTo>
                  <a:pt x="8108881" y="3366528"/>
                </a:lnTo>
                <a:lnTo>
                  <a:pt x="8098545" y="3374622"/>
                </a:lnTo>
                <a:lnTo>
                  <a:pt x="8090425" y="3376241"/>
                </a:lnTo>
                <a:lnTo>
                  <a:pt x="8076398" y="3371789"/>
                </a:lnTo>
                <a:lnTo>
                  <a:pt x="8074183" y="3375027"/>
                </a:lnTo>
                <a:lnTo>
                  <a:pt x="8063848" y="3376646"/>
                </a:lnTo>
                <a:lnTo>
                  <a:pt x="8059418" y="3368956"/>
                </a:lnTo>
                <a:lnTo>
                  <a:pt x="8057942" y="3357220"/>
                </a:lnTo>
                <a:lnTo>
                  <a:pt x="8047606" y="3347102"/>
                </a:lnTo>
                <a:lnTo>
                  <a:pt x="8041701" y="3334555"/>
                </a:lnTo>
                <a:lnTo>
                  <a:pt x="8047606" y="3331318"/>
                </a:lnTo>
                <a:lnTo>
                  <a:pt x="8046130" y="3318367"/>
                </a:lnTo>
                <a:lnTo>
                  <a:pt x="8033580" y="3307844"/>
                </a:lnTo>
                <a:lnTo>
                  <a:pt x="8026936" y="3264945"/>
                </a:lnTo>
                <a:lnTo>
                  <a:pt x="8015124" y="3250780"/>
                </a:lnTo>
                <a:lnTo>
                  <a:pt x="8015124" y="3243495"/>
                </a:lnTo>
                <a:lnTo>
                  <a:pt x="8009218" y="3243495"/>
                </a:lnTo>
                <a:lnTo>
                  <a:pt x="8006265" y="3237019"/>
                </a:lnTo>
                <a:lnTo>
                  <a:pt x="8014385" y="3239043"/>
                </a:lnTo>
                <a:lnTo>
                  <a:pt x="8014385" y="3234186"/>
                </a:lnTo>
                <a:lnTo>
                  <a:pt x="8019553" y="3234186"/>
                </a:lnTo>
                <a:lnTo>
                  <a:pt x="8020291" y="3220426"/>
                </a:lnTo>
                <a:lnTo>
                  <a:pt x="8015862" y="3196953"/>
                </a:lnTo>
                <a:lnTo>
                  <a:pt x="8012909" y="3188858"/>
                </a:lnTo>
                <a:lnTo>
                  <a:pt x="8004050" y="3164980"/>
                </a:lnTo>
                <a:lnTo>
                  <a:pt x="7987809" y="3160933"/>
                </a:lnTo>
                <a:lnTo>
                  <a:pt x="7984856" y="3141102"/>
                </a:lnTo>
                <a:lnTo>
                  <a:pt x="7978950" y="3141102"/>
                </a:lnTo>
                <a:lnTo>
                  <a:pt x="7941299" y="3105892"/>
                </a:lnTo>
                <a:lnTo>
                  <a:pt x="7940561" y="3094155"/>
                </a:lnTo>
                <a:lnTo>
                  <a:pt x="7930226" y="3088084"/>
                </a:lnTo>
                <a:lnTo>
                  <a:pt x="7918414" y="3048827"/>
                </a:lnTo>
                <a:lnTo>
                  <a:pt x="7911770" y="3046399"/>
                </a:lnTo>
                <a:lnTo>
                  <a:pt x="7913246" y="3039519"/>
                </a:lnTo>
                <a:lnTo>
                  <a:pt x="7901434" y="3037495"/>
                </a:lnTo>
                <a:lnTo>
                  <a:pt x="7900696" y="3030615"/>
                </a:lnTo>
                <a:lnTo>
                  <a:pt x="7885931" y="3019283"/>
                </a:lnTo>
                <a:lnTo>
                  <a:pt x="7881502" y="3019283"/>
                </a:lnTo>
                <a:lnTo>
                  <a:pt x="7874119" y="3009974"/>
                </a:lnTo>
                <a:lnTo>
                  <a:pt x="7864522" y="3009570"/>
                </a:lnTo>
                <a:lnTo>
                  <a:pt x="7855663" y="3005927"/>
                </a:lnTo>
                <a:lnTo>
                  <a:pt x="7830563" y="2981240"/>
                </a:lnTo>
                <a:lnTo>
                  <a:pt x="7829086" y="2974764"/>
                </a:lnTo>
                <a:lnTo>
                  <a:pt x="7820227" y="2967479"/>
                </a:lnTo>
                <a:lnTo>
                  <a:pt x="7818013" y="2950077"/>
                </a:lnTo>
                <a:lnTo>
                  <a:pt x="7812845" y="2933079"/>
                </a:lnTo>
                <a:lnTo>
                  <a:pt x="7809154" y="2926199"/>
                </a:lnTo>
                <a:lnTo>
                  <a:pt x="7812845" y="2922961"/>
                </a:lnTo>
                <a:lnTo>
                  <a:pt x="7816536" y="2907986"/>
                </a:lnTo>
                <a:lnTo>
                  <a:pt x="7813583" y="2902725"/>
                </a:lnTo>
                <a:lnTo>
                  <a:pt x="7810630" y="2886536"/>
                </a:lnTo>
                <a:lnTo>
                  <a:pt x="7801033" y="2878847"/>
                </a:lnTo>
                <a:lnTo>
                  <a:pt x="7796604" y="2863063"/>
                </a:lnTo>
                <a:lnTo>
                  <a:pt x="7792174" y="2859421"/>
                </a:lnTo>
                <a:lnTo>
                  <a:pt x="7790698" y="2847684"/>
                </a:lnTo>
                <a:lnTo>
                  <a:pt x="7786268" y="2846874"/>
                </a:lnTo>
                <a:lnTo>
                  <a:pt x="7782577" y="2837161"/>
                </a:lnTo>
                <a:lnTo>
                  <a:pt x="7770765" y="2825020"/>
                </a:lnTo>
                <a:lnTo>
                  <a:pt x="7754524" y="2818544"/>
                </a:lnTo>
                <a:lnTo>
                  <a:pt x="7744188" y="2810450"/>
                </a:lnTo>
                <a:lnTo>
                  <a:pt x="7736806" y="2817330"/>
                </a:lnTo>
                <a:lnTo>
                  <a:pt x="7729423" y="2813688"/>
                </a:lnTo>
                <a:lnTo>
                  <a:pt x="7729423" y="2805998"/>
                </a:lnTo>
                <a:lnTo>
                  <a:pt x="7719088" y="2799118"/>
                </a:lnTo>
                <a:lnTo>
                  <a:pt x="7719088" y="2792643"/>
                </a:lnTo>
                <a:lnTo>
                  <a:pt x="7722041" y="2786572"/>
                </a:lnTo>
                <a:lnTo>
                  <a:pt x="7719088" y="2772812"/>
                </a:lnTo>
                <a:lnTo>
                  <a:pt x="7711706" y="2768360"/>
                </a:lnTo>
                <a:lnTo>
                  <a:pt x="7702847" y="2746101"/>
                </a:lnTo>
                <a:lnTo>
                  <a:pt x="7691035" y="2741649"/>
                </a:lnTo>
                <a:lnTo>
                  <a:pt x="7686605" y="2735578"/>
                </a:lnTo>
                <a:lnTo>
                  <a:pt x="7684390" y="2723841"/>
                </a:lnTo>
                <a:lnTo>
                  <a:pt x="7676270" y="2722627"/>
                </a:lnTo>
                <a:lnTo>
                  <a:pt x="7672579" y="2714533"/>
                </a:lnTo>
                <a:lnTo>
                  <a:pt x="7671840" y="2707248"/>
                </a:lnTo>
                <a:lnTo>
                  <a:pt x="7657814" y="2684584"/>
                </a:lnTo>
                <a:lnTo>
                  <a:pt x="7652646" y="2684179"/>
                </a:lnTo>
                <a:lnTo>
                  <a:pt x="7641572" y="2675276"/>
                </a:lnTo>
                <a:lnTo>
                  <a:pt x="7640096" y="2665967"/>
                </a:lnTo>
                <a:lnTo>
                  <a:pt x="7634928" y="2663944"/>
                </a:lnTo>
                <a:lnTo>
                  <a:pt x="7632713" y="2654230"/>
                </a:lnTo>
                <a:lnTo>
                  <a:pt x="7610566" y="2631566"/>
                </a:lnTo>
                <a:lnTo>
                  <a:pt x="7613519" y="2629947"/>
                </a:lnTo>
                <a:lnTo>
                  <a:pt x="7602445" y="2623877"/>
                </a:lnTo>
                <a:lnTo>
                  <a:pt x="7595801" y="2627924"/>
                </a:lnTo>
                <a:lnTo>
                  <a:pt x="7593586" y="2624686"/>
                </a:lnTo>
                <a:lnTo>
                  <a:pt x="7586942" y="2627114"/>
                </a:lnTo>
                <a:lnTo>
                  <a:pt x="7585466" y="2622258"/>
                </a:lnTo>
                <a:lnTo>
                  <a:pt x="7590634" y="2608902"/>
                </a:lnTo>
                <a:lnTo>
                  <a:pt x="7589895" y="2589476"/>
                </a:lnTo>
                <a:lnTo>
                  <a:pt x="7591372" y="2572478"/>
                </a:lnTo>
                <a:lnTo>
                  <a:pt x="7591372" y="2570859"/>
                </a:lnTo>
                <a:lnTo>
                  <a:pt x="7595801" y="2559122"/>
                </a:lnTo>
                <a:lnTo>
                  <a:pt x="7595801" y="2554671"/>
                </a:lnTo>
                <a:lnTo>
                  <a:pt x="7595063" y="2555480"/>
                </a:lnTo>
                <a:lnTo>
                  <a:pt x="7589157" y="2563574"/>
                </a:lnTo>
                <a:lnTo>
                  <a:pt x="7587681" y="2566407"/>
                </a:lnTo>
                <a:lnTo>
                  <a:pt x="7579560" y="2591904"/>
                </a:lnTo>
                <a:lnTo>
                  <a:pt x="7578822" y="2601617"/>
                </a:lnTo>
                <a:lnTo>
                  <a:pt x="7572916" y="2615378"/>
                </a:lnTo>
                <a:lnTo>
                  <a:pt x="7577345" y="2619830"/>
                </a:lnTo>
                <a:lnTo>
                  <a:pt x="7573654" y="2636018"/>
                </a:lnTo>
                <a:lnTo>
                  <a:pt x="7567010" y="2642089"/>
                </a:lnTo>
                <a:lnTo>
                  <a:pt x="7564795" y="2647755"/>
                </a:lnTo>
                <a:lnTo>
                  <a:pt x="7563318" y="2644922"/>
                </a:lnTo>
                <a:lnTo>
                  <a:pt x="7550030" y="2638042"/>
                </a:lnTo>
                <a:lnTo>
                  <a:pt x="7526406" y="2614973"/>
                </a:lnTo>
                <a:lnTo>
                  <a:pt x="7523453" y="2606069"/>
                </a:lnTo>
                <a:lnTo>
                  <a:pt x="7510165" y="2600808"/>
                </a:lnTo>
                <a:lnTo>
                  <a:pt x="7504997" y="2591500"/>
                </a:lnTo>
                <a:lnTo>
                  <a:pt x="7504997" y="2582596"/>
                </a:lnTo>
                <a:lnTo>
                  <a:pt x="7485803" y="2567621"/>
                </a:lnTo>
                <a:lnTo>
                  <a:pt x="7485065" y="2561551"/>
                </a:lnTo>
                <a:lnTo>
                  <a:pt x="7480635" y="2556694"/>
                </a:lnTo>
                <a:lnTo>
                  <a:pt x="7476944" y="2544957"/>
                </a:lnTo>
                <a:lnTo>
                  <a:pt x="7472514" y="2544957"/>
                </a:lnTo>
                <a:lnTo>
                  <a:pt x="7470300" y="2542124"/>
                </a:lnTo>
                <a:lnTo>
                  <a:pt x="7468085" y="2545362"/>
                </a:lnTo>
                <a:lnTo>
                  <a:pt x="7468823" y="2551433"/>
                </a:lnTo>
                <a:lnTo>
                  <a:pt x="7467347" y="2557908"/>
                </a:lnTo>
                <a:lnTo>
                  <a:pt x="7478420" y="2570454"/>
                </a:lnTo>
                <a:lnTo>
                  <a:pt x="7478420" y="2580977"/>
                </a:lnTo>
                <a:lnTo>
                  <a:pt x="7496877" y="2600808"/>
                </a:lnTo>
                <a:lnTo>
                  <a:pt x="7499091" y="2608093"/>
                </a:lnTo>
                <a:lnTo>
                  <a:pt x="7527883" y="2630757"/>
                </a:lnTo>
                <a:lnTo>
                  <a:pt x="7532312" y="2638042"/>
                </a:lnTo>
                <a:lnTo>
                  <a:pt x="7530098" y="2645327"/>
                </a:lnTo>
                <a:lnTo>
                  <a:pt x="7530836" y="2652207"/>
                </a:lnTo>
                <a:lnTo>
                  <a:pt x="7547815" y="2669205"/>
                </a:lnTo>
                <a:lnTo>
                  <a:pt x="7547815" y="2674466"/>
                </a:lnTo>
                <a:lnTo>
                  <a:pt x="7552983" y="2680132"/>
                </a:lnTo>
                <a:lnTo>
                  <a:pt x="7555198" y="2697940"/>
                </a:lnTo>
                <a:lnTo>
                  <a:pt x="7560366" y="2705629"/>
                </a:lnTo>
                <a:lnTo>
                  <a:pt x="7559627" y="2715342"/>
                </a:lnTo>
                <a:lnTo>
                  <a:pt x="7591372" y="2757837"/>
                </a:lnTo>
                <a:lnTo>
                  <a:pt x="7593586" y="2770788"/>
                </a:lnTo>
                <a:lnTo>
                  <a:pt x="7601707" y="2775645"/>
                </a:lnTo>
                <a:lnTo>
                  <a:pt x="7621640" y="2802356"/>
                </a:lnTo>
                <a:lnTo>
                  <a:pt x="7626069" y="2814497"/>
                </a:lnTo>
                <a:lnTo>
                  <a:pt x="7631237" y="2820973"/>
                </a:lnTo>
                <a:lnTo>
                  <a:pt x="7631975" y="2817735"/>
                </a:lnTo>
                <a:lnTo>
                  <a:pt x="7635666" y="2820163"/>
                </a:lnTo>
                <a:lnTo>
                  <a:pt x="7643049" y="2831495"/>
                </a:lnTo>
                <a:lnTo>
                  <a:pt x="7648217" y="2832305"/>
                </a:lnTo>
                <a:lnTo>
                  <a:pt x="7654122" y="2837971"/>
                </a:lnTo>
                <a:lnTo>
                  <a:pt x="7639358" y="2837161"/>
                </a:lnTo>
                <a:lnTo>
                  <a:pt x="7635666" y="2834328"/>
                </a:lnTo>
                <a:lnTo>
                  <a:pt x="7634190" y="2838375"/>
                </a:lnTo>
                <a:lnTo>
                  <a:pt x="7637881" y="2844446"/>
                </a:lnTo>
                <a:lnTo>
                  <a:pt x="7638619" y="2855778"/>
                </a:lnTo>
                <a:lnTo>
                  <a:pt x="7636405" y="2862254"/>
                </a:lnTo>
                <a:lnTo>
                  <a:pt x="7644525" y="2886132"/>
                </a:lnTo>
                <a:lnTo>
                  <a:pt x="7660028" y="2895440"/>
                </a:lnTo>
                <a:lnTo>
                  <a:pt x="7668887" y="2895440"/>
                </a:lnTo>
                <a:lnTo>
                  <a:pt x="7674793" y="2893012"/>
                </a:lnTo>
                <a:lnTo>
                  <a:pt x="7681438" y="2905153"/>
                </a:lnTo>
                <a:lnTo>
                  <a:pt x="7691773" y="2907986"/>
                </a:lnTo>
                <a:lnTo>
                  <a:pt x="7694726" y="2913652"/>
                </a:lnTo>
                <a:lnTo>
                  <a:pt x="7706538" y="2924580"/>
                </a:lnTo>
                <a:lnTo>
                  <a:pt x="7714658" y="2927817"/>
                </a:lnTo>
                <a:lnTo>
                  <a:pt x="7714658" y="2928627"/>
                </a:lnTo>
                <a:lnTo>
                  <a:pt x="7713920" y="2932674"/>
                </a:lnTo>
                <a:lnTo>
                  <a:pt x="7713182" y="2936721"/>
                </a:lnTo>
                <a:lnTo>
                  <a:pt x="7716135" y="2940364"/>
                </a:lnTo>
                <a:lnTo>
                  <a:pt x="7714658" y="2942792"/>
                </a:lnTo>
                <a:lnTo>
                  <a:pt x="7716135" y="2944815"/>
                </a:lnTo>
                <a:lnTo>
                  <a:pt x="7716135" y="2946839"/>
                </a:lnTo>
                <a:lnTo>
                  <a:pt x="7718350" y="2949267"/>
                </a:lnTo>
                <a:lnTo>
                  <a:pt x="7721303" y="2961813"/>
                </a:lnTo>
                <a:lnTo>
                  <a:pt x="7730900" y="2972336"/>
                </a:lnTo>
                <a:lnTo>
                  <a:pt x="7730900" y="2976788"/>
                </a:lnTo>
                <a:lnTo>
                  <a:pt x="7728685" y="2977193"/>
                </a:lnTo>
                <a:lnTo>
                  <a:pt x="7727209" y="2973955"/>
                </a:lnTo>
                <a:lnTo>
                  <a:pt x="7723517" y="2969503"/>
                </a:lnTo>
                <a:lnTo>
                  <a:pt x="7722041" y="2971122"/>
                </a:lnTo>
                <a:lnTo>
                  <a:pt x="7722779" y="2979621"/>
                </a:lnTo>
                <a:lnTo>
                  <a:pt x="7735329" y="3012403"/>
                </a:lnTo>
                <a:lnTo>
                  <a:pt x="7737544" y="3030615"/>
                </a:lnTo>
                <a:lnTo>
                  <a:pt x="7734591" y="3047613"/>
                </a:lnTo>
                <a:lnTo>
                  <a:pt x="7741235" y="3067444"/>
                </a:lnTo>
                <a:lnTo>
                  <a:pt x="7750832" y="3083228"/>
                </a:lnTo>
                <a:lnTo>
                  <a:pt x="7758953" y="3084847"/>
                </a:lnTo>
                <a:lnTo>
                  <a:pt x="7780362" y="3098202"/>
                </a:lnTo>
                <a:lnTo>
                  <a:pt x="7780362" y="3107106"/>
                </a:lnTo>
                <a:lnTo>
                  <a:pt x="7790698" y="3107511"/>
                </a:lnTo>
                <a:lnTo>
                  <a:pt x="7801771" y="3112772"/>
                </a:lnTo>
                <a:lnTo>
                  <a:pt x="7801771" y="3118843"/>
                </a:lnTo>
                <a:lnTo>
                  <a:pt x="7805462" y="3118843"/>
                </a:lnTo>
                <a:lnTo>
                  <a:pt x="7817274" y="3130175"/>
                </a:lnTo>
                <a:lnTo>
                  <a:pt x="7837945" y="3180764"/>
                </a:lnTo>
                <a:lnTo>
                  <a:pt x="7844589" y="3213951"/>
                </a:lnTo>
                <a:lnTo>
                  <a:pt x="7848281" y="3214760"/>
                </a:lnTo>
                <a:lnTo>
                  <a:pt x="7851234" y="3226901"/>
                </a:lnTo>
                <a:lnTo>
                  <a:pt x="7851234" y="3230949"/>
                </a:lnTo>
                <a:lnTo>
                  <a:pt x="7857878" y="3233377"/>
                </a:lnTo>
                <a:lnTo>
                  <a:pt x="7862307" y="3243090"/>
                </a:lnTo>
                <a:lnTo>
                  <a:pt x="7864522" y="3257255"/>
                </a:lnTo>
                <a:lnTo>
                  <a:pt x="7873381" y="3259279"/>
                </a:lnTo>
                <a:lnTo>
                  <a:pt x="7872643" y="3246328"/>
                </a:lnTo>
                <a:lnTo>
                  <a:pt x="7870428" y="3246732"/>
                </a:lnTo>
                <a:lnTo>
                  <a:pt x="7871166" y="3237424"/>
                </a:lnTo>
                <a:lnTo>
                  <a:pt x="7874857" y="3236210"/>
                </a:lnTo>
                <a:lnTo>
                  <a:pt x="7883716" y="3247947"/>
                </a:lnTo>
                <a:lnTo>
                  <a:pt x="7880763" y="3251184"/>
                </a:lnTo>
                <a:lnTo>
                  <a:pt x="7888884" y="3262921"/>
                </a:lnTo>
                <a:lnTo>
                  <a:pt x="7894790" y="3268182"/>
                </a:lnTo>
                <a:lnTo>
                  <a:pt x="7899219" y="3265349"/>
                </a:lnTo>
                <a:lnTo>
                  <a:pt x="7906602" y="3264135"/>
                </a:lnTo>
                <a:lnTo>
                  <a:pt x="7910293" y="3266159"/>
                </a:lnTo>
                <a:lnTo>
                  <a:pt x="7916199" y="3264135"/>
                </a:lnTo>
                <a:lnTo>
                  <a:pt x="7925796" y="3273444"/>
                </a:lnTo>
                <a:lnTo>
                  <a:pt x="7930226" y="3278705"/>
                </a:lnTo>
                <a:lnTo>
                  <a:pt x="7944252" y="3281943"/>
                </a:lnTo>
                <a:lnTo>
                  <a:pt x="7947205" y="3286799"/>
                </a:lnTo>
                <a:lnTo>
                  <a:pt x="7964185" y="3303797"/>
                </a:lnTo>
                <a:lnTo>
                  <a:pt x="7970829" y="3315534"/>
                </a:lnTo>
                <a:lnTo>
                  <a:pt x="7981165" y="3319581"/>
                </a:lnTo>
                <a:lnTo>
                  <a:pt x="7988547" y="3327675"/>
                </a:lnTo>
                <a:lnTo>
                  <a:pt x="7992976" y="3327675"/>
                </a:lnTo>
                <a:lnTo>
                  <a:pt x="7992976" y="3324842"/>
                </a:lnTo>
                <a:lnTo>
                  <a:pt x="7996668" y="3329294"/>
                </a:lnTo>
                <a:lnTo>
                  <a:pt x="8004788" y="3348316"/>
                </a:lnTo>
                <a:lnTo>
                  <a:pt x="8010694" y="3349935"/>
                </a:lnTo>
                <a:lnTo>
                  <a:pt x="8018077" y="3358434"/>
                </a:lnTo>
                <a:lnTo>
                  <a:pt x="8015862" y="3361267"/>
                </a:lnTo>
                <a:lnTo>
                  <a:pt x="8021030" y="3370170"/>
                </a:lnTo>
                <a:lnTo>
                  <a:pt x="8026197" y="3370170"/>
                </a:lnTo>
                <a:lnTo>
                  <a:pt x="8031365" y="3372599"/>
                </a:lnTo>
                <a:lnTo>
                  <a:pt x="8035056" y="3369361"/>
                </a:lnTo>
                <a:lnTo>
                  <a:pt x="8037271" y="3372194"/>
                </a:lnTo>
                <a:lnTo>
                  <a:pt x="8039486" y="3373408"/>
                </a:lnTo>
                <a:lnTo>
                  <a:pt x="8040224" y="3373408"/>
                </a:lnTo>
                <a:lnTo>
                  <a:pt x="8039486" y="3376646"/>
                </a:lnTo>
                <a:lnTo>
                  <a:pt x="8051298" y="3387168"/>
                </a:lnTo>
                <a:lnTo>
                  <a:pt x="8054251" y="3387168"/>
                </a:lnTo>
                <a:lnTo>
                  <a:pt x="8052774" y="3391620"/>
                </a:lnTo>
                <a:lnTo>
                  <a:pt x="8054251" y="3405785"/>
                </a:lnTo>
                <a:lnTo>
                  <a:pt x="8049821" y="3407809"/>
                </a:lnTo>
                <a:lnTo>
                  <a:pt x="8040224" y="3417117"/>
                </a:lnTo>
                <a:lnTo>
                  <a:pt x="8033580" y="3417522"/>
                </a:lnTo>
                <a:lnTo>
                  <a:pt x="8028412" y="3424402"/>
                </a:lnTo>
                <a:lnTo>
                  <a:pt x="8017338" y="3424402"/>
                </a:lnTo>
                <a:lnTo>
                  <a:pt x="8023244" y="3430473"/>
                </a:lnTo>
                <a:lnTo>
                  <a:pt x="8026197" y="3431282"/>
                </a:lnTo>
                <a:lnTo>
                  <a:pt x="8034318" y="3428449"/>
                </a:lnTo>
                <a:lnTo>
                  <a:pt x="8046868" y="3428045"/>
                </a:lnTo>
                <a:lnTo>
                  <a:pt x="8048345" y="3431282"/>
                </a:lnTo>
                <a:lnTo>
                  <a:pt x="8052036" y="3436948"/>
                </a:lnTo>
                <a:lnTo>
                  <a:pt x="8054989" y="3437758"/>
                </a:lnTo>
                <a:lnTo>
                  <a:pt x="8085257" y="3468111"/>
                </a:lnTo>
                <a:lnTo>
                  <a:pt x="8088948" y="3475396"/>
                </a:lnTo>
                <a:lnTo>
                  <a:pt x="8093378" y="3476206"/>
                </a:lnTo>
                <a:lnTo>
                  <a:pt x="8105928" y="3486728"/>
                </a:lnTo>
                <a:lnTo>
                  <a:pt x="8118478" y="3489561"/>
                </a:lnTo>
                <a:lnTo>
                  <a:pt x="8132504" y="3487942"/>
                </a:lnTo>
                <a:lnTo>
                  <a:pt x="8136934" y="3483086"/>
                </a:lnTo>
                <a:lnTo>
                  <a:pt x="8150222" y="3475396"/>
                </a:lnTo>
                <a:lnTo>
                  <a:pt x="8158343" y="3475396"/>
                </a:lnTo>
                <a:lnTo>
                  <a:pt x="8174584" y="3463255"/>
                </a:lnTo>
                <a:lnTo>
                  <a:pt x="8179752" y="3462850"/>
                </a:lnTo>
                <a:lnTo>
                  <a:pt x="8182705" y="3465683"/>
                </a:lnTo>
                <a:lnTo>
                  <a:pt x="8195993" y="3464874"/>
                </a:lnTo>
                <a:lnTo>
                  <a:pt x="8201161" y="3463659"/>
                </a:lnTo>
                <a:lnTo>
                  <a:pt x="8210758" y="3467707"/>
                </a:lnTo>
                <a:lnTo>
                  <a:pt x="8225523" y="3466088"/>
                </a:lnTo>
                <a:lnTo>
                  <a:pt x="8255791" y="3449090"/>
                </a:lnTo>
                <a:lnTo>
                  <a:pt x="8265388" y="3447066"/>
                </a:lnTo>
                <a:lnTo>
                  <a:pt x="8274986" y="3451113"/>
                </a:lnTo>
                <a:lnTo>
                  <a:pt x="8282368" y="3449090"/>
                </a:lnTo>
                <a:lnTo>
                  <a:pt x="8296395" y="3449494"/>
                </a:lnTo>
                <a:lnTo>
                  <a:pt x="8309683" y="3443019"/>
                </a:lnTo>
                <a:lnTo>
                  <a:pt x="8325924" y="3442210"/>
                </a:lnTo>
                <a:lnTo>
                  <a:pt x="8330354" y="3444638"/>
                </a:lnTo>
                <a:lnTo>
                  <a:pt x="8335522" y="3444638"/>
                </a:lnTo>
                <a:lnTo>
                  <a:pt x="8359884" y="3440186"/>
                </a:lnTo>
                <a:lnTo>
                  <a:pt x="8368743" y="3433711"/>
                </a:lnTo>
                <a:lnTo>
                  <a:pt x="8383507" y="3431687"/>
                </a:lnTo>
                <a:lnTo>
                  <a:pt x="8387937" y="3435329"/>
                </a:lnTo>
                <a:lnTo>
                  <a:pt x="8389413" y="3431282"/>
                </a:lnTo>
                <a:lnTo>
                  <a:pt x="8404916" y="3429663"/>
                </a:lnTo>
                <a:lnTo>
                  <a:pt x="8413775" y="3421569"/>
                </a:lnTo>
                <a:lnTo>
                  <a:pt x="8415252" y="3422783"/>
                </a:lnTo>
                <a:lnTo>
                  <a:pt x="8418943" y="3416308"/>
                </a:lnTo>
                <a:lnTo>
                  <a:pt x="8417467" y="3415094"/>
                </a:lnTo>
                <a:lnTo>
                  <a:pt x="8424111" y="3409428"/>
                </a:lnTo>
                <a:lnTo>
                  <a:pt x="8427802" y="3410237"/>
                </a:lnTo>
                <a:lnTo>
                  <a:pt x="8427802" y="3407809"/>
                </a:lnTo>
                <a:lnTo>
                  <a:pt x="8433708" y="3411856"/>
                </a:lnTo>
                <a:lnTo>
                  <a:pt x="8446258" y="3415903"/>
                </a:lnTo>
                <a:lnTo>
                  <a:pt x="8452164" y="3415498"/>
                </a:lnTo>
                <a:lnTo>
                  <a:pt x="8454379" y="3416713"/>
                </a:lnTo>
                <a:lnTo>
                  <a:pt x="8449211" y="3423997"/>
                </a:lnTo>
                <a:lnTo>
                  <a:pt x="8446258" y="3431282"/>
                </a:lnTo>
                <a:lnTo>
                  <a:pt x="8445520" y="3438567"/>
                </a:lnTo>
                <a:lnTo>
                  <a:pt x="8442567" y="3443019"/>
                </a:lnTo>
                <a:lnTo>
                  <a:pt x="8444782" y="3447066"/>
                </a:lnTo>
                <a:lnTo>
                  <a:pt x="8451426" y="3447471"/>
                </a:lnTo>
                <a:lnTo>
                  <a:pt x="8452164" y="3450304"/>
                </a:lnTo>
                <a:lnTo>
                  <a:pt x="8446258" y="3454351"/>
                </a:lnTo>
                <a:lnTo>
                  <a:pt x="8441829" y="3463659"/>
                </a:lnTo>
                <a:lnTo>
                  <a:pt x="8446258" y="3469325"/>
                </a:lnTo>
                <a:lnTo>
                  <a:pt x="8448473" y="3477015"/>
                </a:lnTo>
                <a:lnTo>
                  <a:pt x="8444782" y="3484300"/>
                </a:lnTo>
                <a:lnTo>
                  <a:pt x="8451426" y="3483490"/>
                </a:lnTo>
                <a:lnTo>
                  <a:pt x="8450688" y="3481062"/>
                </a:lnTo>
                <a:lnTo>
                  <a:pt x="8453641" y="3481872"/>
                </a:lnTo>
                <a:lnTo>
                  <a:pt x="8456594" y="3487538"/>
                </a:lnTo>
                <a:lnTo>
                  <a:pt x="8453641" y="3489156"/>
                </a:lnTo>
                <a:lnTo>
                  <a:pt x="8452164" y="3487133"/>
                </a:lnTo>
                <a:lnTo>
                  <a:pt x="8446258" y="3487538"/>
                </a:lnTo>
                <a:lnTo>
                  <a:pt x="8441829" y="3488347"/>
                </a:lnTo>
                <a:lnTo>
                  <a:pt x="8434446" y="3500084"/>
                </a:lnTo>
                <a:lnTo>
                  <a:pt x="8438137" y="3505750"/>
                </a:lnTo>
                <a:lnTo>
                  <a:pt x="8436661" y="3517082"/>
                </a:lnTo>
                <a:lnTo>
                  <a:pt x="8432970" y="3521534"/>
                </a:lnTo>
                <a:lnTo>
                  <a:pt x="8433708" y="3533675"/>
                </a:lnTo>
                <a:lnTo>
                  <a:pt x="8416728" y="3555934"/>
                </a:lnTo>
                <a:lnTo>
                  <a:pt x="8404916" y="3578598"/>
                </a:lnTo>
                <a:lnTo>
                  <a:pt x="8397534" y="3586693"/>
                </a:lnTo>
                <a:lnTo>
                  <a:pt x="8393843" y="3586288"/>
                </a:lnTo>
                <a:lnTo>
                  <a:pt x="8382769" y="3597215"/>
                </a:lnTo>
                <a:lnTo>
                  <a:pt x="8382031" y="3602477"/>
                </a:lnTo>
                <a:lnTo>
                  <a:pt x="8387199" y="3608952"/>
                </a:lnTo>
                <a:lnTo>
                  <a:pt x="8380554" y="3614213"/>
                </a:lnTo>
                <a:lnTo>
                  <a:pt x="8352501" y="3663993"/>
                </a:lnTo>
                <a:lnTo>
                  <a:pt x="8351025" y="3678563"/>
                </a:lnTo>
                <a:lnTo>
                  <a:pt x="8333307" y="3701632"/>
                </a:lnTo>
                <a:lnTo>
                  <a:pt x="8332569" y="3709321"/>
                </a:lnTo>
                <a:lnTo>
                  <a:pt x="8298609" y="3751816"/>
                </a:lnTo>
                <a:lnTo>
                  <a:pt x="8294918" y="3761529"/>
                </a:lnTo>
                <a:lnTo>
                  <a:pt x="8280153" y="3775694"/>
                </a:lnTo>
                <a:lnTo>
                  <a:pt x="8253576" y="3805238"/>
                </a:lnTo>
                <a:lnTo>
                  <a:pt x="8198208" y="3850567"/>
                </a:lnTo>
                <a:lnTo>
                  <a:pt x="8174584" y="3869183"/>
                </a:lnTo>
                <a:lnTo>
                  <a:pt x="8158343" y="3872016"/>
                </a:lnTo>
                <a:lnTo>
                  <a:pt x="8144316" y="3881325"/>
                </a:lnTo>
                <a:lnTo>
                  <a:pt x="8126599" y="3893871"/>
                </a:lnTo>
                <a:lnTo>
                  <a:pt x="8092639" y="3926653"/>
                </a:lnTo>
                <a:lnTo>
                  <a:pt x="8084519" y="3928676"/>
                </a:lnTo>
                <a:lnTo>
                  <a:pt x="8057204" y="3957411"/>
                </a:lnTo>
                <a:lnTo>
                  <a:pt x="8052036" y="3959030"/>
                </a:lnTo>
                <a:lnTo>
                  <a:pt x="8048345" y="3965910"/>
                </a:lnTo>
                <a:lnTo>
                  <a:pt x="8038009" y="3968743"/>
                </a:lnTo>
                <a:lnTo>
                  <a:pt x="8026936" y="3978052"/>
                </a:lnTo>
                <a:lnTo>
                  <a:pt x="8022506" y="3987765"/>
                </a:lnTo>
                <a:lnTo>
                  <a:pt x="7981903" y="4029855"/>
                </a:lnTo>
                <a:lnTo>
                  <a:pt x="7981165" y="4031879"/>
                </a:lnTo>
                <a:lnTo>
                  <a:pt x="7980426" y="4034712"/>
                </a:lnTo>
                <a:lnTo>
                  <a:pt x="7964185" y="4053329"/>
                </a:lnTo>
                <a:lnTo>
                  <a:pt x="7959755" y="4054543"/>
                </a:lnTo>
                <a:lnTo>
                  <a:pt x="7954588" y="4060209"/>
                </a:lnTo>
                <a:lnTo>
                  <a:pt x="7957541" y="4064661"/>
                </a:lnTo>
                <a:lnTo>
                  <a:pt x="7939823" y="4070327"/>
                </a:lnTo>
                <a:lnTo>
                  <a:pt x="7930964" y="4082063"/>
                </a:lnTo>
                <a:lnTo>
                  <a:pt x="7916199" y="4082063"/>
                </a:lnTo>
                <a:lnTo>
                  <a:pt x="7910293" y="4084087"/>
                </a:lnTo>
                <a:lnTo>
                  <a:pt x="7909555" y="4087325"/>
                </a:lnTo>
                <a:lnTo>
                  <a:pt x="7902172" y="4095014"/>
                </a:lnTo>
                <a:lnTo>
                  <a:pt x="7902172" y="4100275"/>
                </a:lnTo>
                <a:lnTo>
                  <a:pt x="7905125" y="4102704"/>
                </a:lnTo>
                <a:lnTo>
                  <a:pt x="7897005" y="4114440"/>
                </a:lnTo>
                <a:lnTo>
                  <a:pt x="7888884" y="4123749"/>
                </a:lnTo>
                <a:lnTo>
                  <a:pt x="7888884" y="4133867"/>
                </a:lnTo>
                <a:lnTo>
                  <a:pt x="7881502" y="4148436"/>
                </a:lnTo>
                <a:lnTo>
                  <a:pt x="7863045" y="4172719"/>
                </a:lnTo>
                <a:lnTo>
                  <a:pt x="7852710" y="4176766"/>
                </a:lnTo>
                <a:lnTo>
                  <a:pt x="7848281" y="4176766"/>
                </a:lnTo>
                <a:lnTo>
                  <a:pt x="7846804" y="4176766"/>
                </a:lnTo>
                <a:lnTo>
                  <a:pt x="7849019" y="4179195"/>
                </a:lnTo>
                <a:lnTo>
                  <a:pt x="7849757" y="4186480"/>
                </a:lnTo>
                <a:lnTo>
                  <a:pt x="7846804" y="4190931"/>
                </a:lnTo>
                <a:lnTo>
                  <a:pt x="7835730" y="4221285"/>
                </a:lnTo>
                <a:lnTo>
                  <a:pt x="7827610" y="4240711"/>
                </a:lnTo>
                <a:lnTo>
                  <a:pt x="7828348" y="4251234"/>
                </a:lnTo>
                <a:lnTo>
                  <a:pt x="7842375" y="4262566"/>
                </a:lnTo>
                <a:lnTo>
                  <a:pt x="7852710" y="4273493"/>
                </a:lnTo>
                <a:lnTo>
                  <a:pt x="7859354" y="4272279"/>
                </a:lnTo>
                <a:lnTo>
                  <a:pt x="7865998" y="4289277"/>
                </a:lnTo>
                <a:lnTo>
                  <a:pt x="7863045" y="4294943"/>
                </a:lnTo>
                <a:lnTo>
                  <a:pt x="7859354" y="4293729"/>
                </a:lnTo>
                <a:lnTo>
                  <a:pt x="7852710" y="4297371"/>
                </a:lnTo>
                <a:lnTo>
                  <a:pt x="7849757" y="4308299"/>
                </a:lnTo>
                <a:lnTo>
                  <a:pt x="7851234" y="4325297"/>
                </a:lnTo>
                <a:lnTo>
                  <a:pt x="7858616" y="4332177"/>
                </a:lnTo>
                <a:lnTo>
                  <a:pt x="7857140" y="4342699"/>
                </a:lnTo>
                <a:lnTo>
                  <a:pt x="7850495" y="4347961"/>
                </a:lnTo>
                <a:lnTo>
                  <a:pt x="7851972" y="4358079"/>
                </a:lnTo>
                <a:lnTo>
                  <a:pt x="7857878" y="4370625"/>
                </a:lnTo>
                <a:lnTo>
                  <a:pt x="7854925" y="4371029"/>
                </a:lnTo>
                <a:lnTo>
                  <a:pt x="7857878" y="4376695"/>
                </a:lnTo>
                <a:lnTo>
                  <a:pt x="7860093" y="4385599"/>
                </a:lnTo>
                <a:lnTo>
                  <a:pt x="7865260" y="4390456"/>
                </a:lnTo>
                <a:lnTo>
                  <a:pt x="7860831" y="4397741"/>
                </a:lnTo>
                <a:lnTo>
                  <a:pt x="7865260" y="4403002"/>
                </a:lnTo>
                <a:lnTo>
                  <a:pt x="7870428" y="4416762"/>
                </a:lnTo>
                <a:lnTo>
                  <a:pt x="7868951" y="4423642"/>
                </a:lnTo>
                <a:lnTo>
                  <a:pt x="7886669" y="4439426"/>
                </a:lnTo>
                <a:lnTo>
                  <a:pt x="7899219" y="4441045"/>
                </a:lnTo>
                <a:lnTo>
                  <a:pt x="7910293" y="4449544"/>
                </a:lnTo>
                <a:lnTo>
                  <a:pt x="7910293" y="4453996"/>
                </a:lnTo>
                <a:lnTo>
                  <a:pt x="7911770" y="4454805"/>
                </a:lnTo>
                <a:lnTo>
                  <a:pt x="7914723" y="4456829"/>
                </a:lnTo>
                <a:lnTo>
                  <a:pt x="7913246" y="4467756"/>
                </a:lnTo>
                <a:lnTo>
                  <a:pt x="7910293" y="4473017"/>
                </a:lnTo>
                <a:lnTo>
                  <a:pt x="7913246" y="4475446"/>
                </a:lnTo>
                <a:lnTo>
                  <a:pt x="7902911" y="4488801"/>
                </a:lnTo>
                <a:lnTo>
                  <a:pt x="7902172" y="4493658"/>
                </a:lnTo>
                <a:lnTo>
                  <a:pt x="7903649" y="4497300"/>
                </a:lnTo>
                <a:lnTo>
                  <a:pt x="7904387" y="4499729"/>
                </a:lnTo>
                <a:lnTo>
                  <a:pt x="7900696" y="4503371"/>
                </a:lnTo>
                <a:lnTo>
                  <a:pt x="7902911" y="4519964"/>
                </a:lnTo>
                <a:lnTo>
                  <a:pt x="7908817" y="4529678"/>
                </a:lnTo>
                <a:lnTo>
                  <a:pt x="7905864" y="4532106"/>
                </a:lnTo>
                <a:lnTo>
                  <a:pt x="7905864" y="4544247"/>
                </a:lnTo>
                <a:lnTo>
                  <a:pt x="7908817" y="4546676"/>
                </a:lnTo>
                <a:lnTo>
                  <a:pt x="7908817" y="4558412"/>
                </a:lnTo>
                <a:lnTo>
                  <a:pt x="7903649" y="4563269"/>
                </a:lnTo>
                <a:lnTo>
                  <a:pt x="7905125" y="4575410"/>
                </a:lnTo>
                <a:lnTo>
                  <a:pt x="7902172" y="4598074"/>
                </a:lnTo>
                <a:lnTo>
                  <a:pt x="7899958" y="4598074"/>
                </a:lnTo>
                <a:lnTo>
                  <a:pt x="7902911" y="4602121"/>
                </a:lnTo>
                <a:lnTo>
                  <a:pt x="7902911" y="4622762"/>
                </a:lnTo>
                <a:lnTo>
                  <a:pt x="7895528" y="4623571"/>
                </a:lnTo>
                <a:lnTo>
                  <a:pt x="7894790" y="4626404"/>
                </a:lnTo>
                <a:lnTo>
                  <a:pt x="7897743" y="4629642"/>
                </a:lnTo>
                <a:lnTo>
                  <a:pt x="7907340" y="4630047"/>
                </a:lnTo>
                <a:lnTo>
                  <a:pt x="7910293" y="4631666"/>
                </a:lnTo>
                <a:lnTo>
                  <a:pt x="7912508" y="4649473"/>
                </a:lnTo>
                <a:lnTo>
                  <a:pt x="7907340" y="4656353"/>
                </a:lnTo>
                <a:lnTo>
                  <a:pt x="7902172" y="4658781"/>
                </a:lnTo>
                <a:lnTo>
                  <a:pt x="7905125" y="4662829"/>
                </a:lnTo>
                <a:lnTo>
                  <a:pt x="7903649" y="4667280"/>
                </a:lnTo>
                <a:lnTo>
                  <a:pt x="7897005" y="4667280"/>
                </a:lnTo>
                <a:lnTo>
                  <a:pt x="7890361" y="4674161"/>
                </a:lnTo>
                <a:lnTo>
                  <a:pt x="7891837" y="4676589"/>
                </a:lnTo>
                <a:lnTo>
                  <a:pt x="7894052" y="4674970"/>
                </a:lnTo>
                <a:lnTo>
                  <a:pt x="7900696" y="4675375"/>
                </a:lnTo>
                <a:lnTo>
                  <a:pt x="7896266" y="4681445"/>
                </a:lnTo>
                <a:lnTo>
                  <a:pt x="7894790" y="4690754"/>
                </a:lnTo>
                <a:lnTo>
                  <a:pt x="7888884" y="4691968"/>
                </a:lnTo>
                <a:lnTo>
                  <a:pt x="7877810" y="4704514"/>
                </a:lnTo>
                <a:lnTo>
                  <a:pt x="7877810" y="4710180"/>
                </a:lnTo>
                <a:lnTo>
                  <a:pt x="7868213" y="4722726"/>
                </a:lnTo>
                <a:lnTo>
                  <a:pt x="7859354" y="4723940"/>
                </a:lnTo>
                <a:lnTo>
                  <a:pt x="7860093" y="4732440"/>
                </a:lnTo>
                <a:lnTo>
                  <a:pt x="7827610" y="4749033"/>
                </a:lnTo>
                <a:lnTo>
                  <a:pt x="7822442" y="4749438"/>
                </a:lnTo>
                <a:lnTo>
                  <a:pt x="7819489" y="4755913"/>
                </a:lnTo>
                <a:lnTo>
                  <a:pt x="7787745" y="4771697"/>
                </a:lnTo>
                <a:lnTo>
                  <a:pt x="7775933" y="4770483"/>
                </a:lnTo>
                <a:lnTo>
                  <a:pt x="7775194" y="4772506"/>
                </a:lnTo>
                <a:lnTo>
                  <a:pt x="7761168" y="4778982"/>
                </a:lnTo>
                <a:lnTo>
                  <a:pt x="7740497" y="4791123"/>
                </a:lnTo>
                <a:lnTo>
                  <a:pt x="7736068" y="4788290"/>
                </a:lnTo>
                <a:lnTo>
                  <a:pt x="7735329" y="4793956"/>
                </a:lnTo>
                <a:lnTo>
                  <a:pt x="7723517" y="4807716"/>
                </a:lnTo>
                <a:lnTo>
                  <a:pt x="7717611" y="4810145"/>
                </a:lnTo>
                <a:lnTo>
                  <a:pt x="7713920" y="4802860"/>
                </a:lnTo>
                <a:lnTo>
                  <a:pt x="7711706" y="4814597"/>
                </a:lnTo>
                <a:lnTo>
                  <a:pt x="7705800" y="4816215"/>
                </a:lnTo>
                <a:lnTo>
                  <a:pt x="7704323" y="4823096"/>
                </a:lnTo>
                <a:lnTo>
                  <a:pt x="7684390" y="4834023"/>
                </a:lnTo>
                <a:lnTo>
                  <a:pt x="7683652" y="4838475"/>
                </a:lnTo>
                <a:lnTo>
                  <a:pt x="7678485" y="4842522"/>
                </a:lnTo>
                <a:lnTo>
                  <a:pt x="7673317" y="4844141"/>
                </a:lnTo>
                <a:lnTo>
                  <a:pt x="7674055" y="4850616"/>
                </a:lnTo>
                <a:lnTo>
                  <a:pt x="7662243" y="4851021"/>
                </a:lnTo>
                <a:lnTo>
                  <a:pt x="7635666" y="4867209"/>
                </a:lnTo>
                <a:lnTo>
                  <a:pt x="7637143" y="4877732"/>
                </a:lnTo>
                <a:lnTo>
                  <a:pt x="7629022" y="4883803"/>
                </a:lnTo>
                <a:lnTo>
                  <a:pt x="7616472" y="4883803"/>
                </a:lnTo>
                <a:lnTo>
                  <a:pt x="7612043" y="4889469"/>
                </a:lnTo>
                <a:lnTo>
                  <a:pt x="7602445" y="4884207"/>
                </a:lnTo>
                <a:lnTo>
                  <a:pt x="7597278" y="4884612"/>
                </a:lnTo>
                <a:lnTo>
                  <a:pt x="7597278" y="4888659"/>
                </a:lnTo>
                <a:lnTo>
                  <a:pt x="7602445" y="4893921"/>
                </a:lnTo>
                <a:lnTo>
                  <a:pt x="7601707" y="4901205"/>
                </a:lnTo>
                <a:lnTo>
                  <a:pt x="7598016" y="4905657"/>
                </a:lnTo>
                <a:lnTo>
                  <a:pt x="7599492" y="4912537"/>
                </a:lnTo>
                <a:lnTo>
                  <a:pt x="7594325" y="4919822"/>
                </a:lnTo>
                <a:lnTo>
                  <a:pt x="7608351" y="4937630"/>
                </a:lnTo>
                <a:lnTo>
                  <a:pt x="7609090" y="4943700"/>
                </a:lnTo>
                <a:lnTo>
                  <a:pt x="7602445" y="4948557"/>
                </a:lnTo>
                <a:lnTo>
                  <a:pt x="7607613" y="4950581"/>
                </a:lnTo>
                <a:lnTo>
                  <a:pt x="7612781" y="4958675"/>
                </a:lnTo>
                <a:lnTo>
                  <a:pt x="7612781" y="4969602"/>
                </a:lnTo>
                <a:lnTo>
                  <a:pt x="7618687" y="4979720"/>
                </a:lnTo>
                <a:lnTo>
                  <a:pt x="7616472" y="5008455"/>
                </a:lnTo>
                <a:lnTo>
                  <a:pt x="7619425" y="5018573"/>
                </a:lnTo>
                <a:lnTo>
                  <a:pt x="7623116" y="5017763"/>
                </a:lnTo>
                <a:lnTo>
                  <a:pt x="7623116" y="5010074"/>
                </a:lnTo>
                <a:lnTo>
                  <a:pt x="7628284" y="4998742"/>
                </a:lnTo>
                <a:lnTo>
                  <a:pt x="7629022" y="5008455"/>
                </a:lnTo>
                <a:lnTo>
                  <a:pt x="7631975" y="5008455"/>
                </a:lnTo>
                <a:lnTo>
                  <a:pt x="7631237" y="5020596"/>
                </a:lnTo>
                <a:lnTo>
                  <a:pt x="7626807" y="5025453"/>
                </a:lnTo>
                <a:lnTo>
                  <a:pt x="7626069" y="5037999"/>
                </a:lnTo>
                <a:lnTo>
                  <a:pt x="7628284" y="5039618"/>
                </a:lnTo>
                <a:lnTo>
                  <a:pt x="7622378" y="5054188"/>
                </a:lnTo>
                <a:lnTo>
                  <a:pt x="7622378" y="5061877"/>
                </a:lnTo>
                <a:lnTo>
                  <a:pt x="7617949" y="5067138"/>
                </a:lnTo>
                <a:lnTo>
                  <a:pt x="7617210" y="5076447"/>
                </a:lnTo>
                <a:lnTo>
                  <a:pt x="7614257" y="5076447"/>
                </a:lnTo>
                <a:lnTo>
                  <a:pt x="7616472" y="5084541"/>
                </a:lnTo>
                <a:lnTo>
                  <a:pt x="7623854" y="5080494"/>
                </a:lnTo>
                <a:lnTo>
                  <a:pt x="7625331" y="5085755"/>
                </a:lnTo>
                <a:lnTo>
                  <a:pt x="7619425" y="5094254"/>
                </a:lnTo>
                <a:lnTo>
                  <a:pt x="7616472" y="5105991"/>
                </a:lnTo>
                <a:lnTo>
                  <a:pt x="7598016" y="5123798"/>
                </a:lnTo>
                <a:lnTo>
                  <a:pt x="7565533" y="5137559"/>
                </a:lnTo>
                <a:lnTo>
                  <a:pt x="7521977" y="5145653"/>
                </a:lnTo>
                <a:lnTo>
                  <a:pt x="7505735" y="5160223"/>
                </a:lnTo>
                <a:lnTo>
                  <a:pt x="7492447" y="5163056"/>
                </a:lnTo>
                <a:lnTo>
                  <a:pt x="7488756" y="5168722"/>
                </a:lnTo>
                <a:lnTo>
                  <a:pt x="7482850" y="5173578"/>
                </a:lnTo>
                <a:lnTo>
                  <a:pt x="7479159" y="5184506"/>
                </a:lnTo>
                <a:lnTo>
                  <a:pt x="7473991" y="5184506"/>
                </a:lnTo>
                <a:lnTo>
                  <a:pt x="7469562" y="5187339"/>
                </a:lnTo>
                <a:lnTo>
                  <a:pt x="7471038" y="5189767"/>
                </a:lnTo>
                <a:lnTo>
                  <a:pt x="7476206" y="5198266"/>
                </a:lnTo>
                <a:lnTo>
                  <a:pt x="7475467" y="5206360"/>
                </a:lnTo>
                <a:lnTo>
                  <a:pt x="7479897" y="5201099"/>
                </a:lnTo>
                <a:lnTo>
                  <a:pt x="7487279" y="5203123"/>
                </a:lnTo>
                <a:lnTo>
                  <a:pt x="7489494" y="5195433"/>
                </a:lnTo>
                <a:lnTo>
                  <a:pt x="7492447" y="5195028"/>
                </a:lnTo>
                <a:lnTo>
                  <a:pt x="7493185" y="5199480"/>
                </a:lnTo>
                <a:lnTo>
                  <a:pt x="7490971" y="5212026"/>
                </a:lnTo>
                <a:lnTo>
                  <a:pt x="7485803" y="5219716"/>
                </a:lnTo>
                <a:lnTo>
                  <a:pt x="7485803" y="5227001"/>
                </a:lnTo>
                <a:lnTo>
                  <a:pt x="7485803" y="5229429"/>
                </a:lnTo>
                <a:lnTo>
                  <a:pt x="7479897" y="5236309"/>
                </a:lnTo>
                <a:lnTo>
                  <a:pt x="7482850" y="5237523"/>
                </a:lnTo>
                <a:lnTo>
                  <a:pt x="7476944" y="5254117"/>
                </a:lnTo>
                <a:lnTo>
                  <a:pt x="7475467" y="5268686"/>
                </a:lnTo>
                <a:lnTo>
                  <a:pt x="7467347" y="5282447"/>
                </a:lnTo>
                <a:lnTo>
                  <a:pt x="7462917" y="5299849"/>
                </a:lnTo>
                <a:lnTo>
                  <a:pt x="7455535" y="5307944"/>
                </a:lnTo>
                <a:lnTo>
                  <a:pt x="7453320" y="5316038"/>
                </a:lnTo>
                <a:lnTo>
                  <a:pt x="7440032" y="5331012"/>
                </a:lnTo>
                <a:lnTo>
                  <a:pt x="7435602" y="5331012"/>
                </a:lnTo>
                <a:lnTo>
                  <a:pt x="7432649" y="5335059"/>
                </a:lnTo>
                <a:lnTo>
                  <a:pt x="7422314" y="5339511"/>
                </a:lnTo>
                <a:lnTo>
                  <a:pt x="7417884" y="5344773"/>
                </a:lnTo>
                <a:lnTo>
                  <a:pt x="7405334" y="5351653"/>
                </a:lnTo>
                <a:lnTo>
                  <a:pt x="7399428" y="5362580"/>
                </a:lnTo>
                <a:lnTo>
                  <a:pt x="7389831" y="5373103"/>
                </a:lnTo>
                <a:lnTo>
                  <a:pt x="7389831" y="5377554"/>
                </a:lnTo>
                <a:lnTo>
                  <a:pt x="7383925" y="5387268"/>
                </a:lnTo>
                <a:lnTo>
                  <a:pt x="7374328" y="5387672"/>
                </a:lnTo>
                <a:lnTo>
                  <a:pt x="7366946" y="5401433"/>
                </a:lnTo>
                <a:lnTo>
                  <a:pt x="7346275" y="5433405"/>
                </a:lnTo>
                <a:lnTo>
                  <a:pt x="7330772" y="5447165"/>
                </a:lnTo>
                <a:lnTo>
                  <a:pt x="7327819" y="5460116"/>
                </a:lnTo>
                <a:lnTo>
                  <a:pt x="7318960" y="5463759"/>
                </a:lnTo>
                <a:lnTo>
                  <a:pt x="7310101" y="5473472"/>
                </a:lnTo>
                <a:lnTo>
                  <a:pt x="7304933" y="5473472"/>
                </a:lnTo>
                <a:lnTo>
                  <a:pt x="7302718" y="5477114"/>
                </a:lnTo>
                <a:lnTo>
                  <a:pt x="7250303" y="5524466"/>
                </a:lnTo>
                <a:lnTo>
                  <a:pt x="7244397" y="5525680"/>
                </a:lnTo>
                <a:lnTo>
                  <a:pt x="7244397" y="5528108"/>
                </a:lnTo>
                <a:lnTo>
                  <a:pt x="7235538" y="5536607"/>
                </a:lnTo>
                <a:lnTo>
                  <a:pt x="7201579" y="5556843"/>
                </a:lnTo>
                <a:lnTo>
                  <a:pt x="7194197" y="5564533"/>
                </a:lnTo>
                <a:lnTo>
                  <a:pt x="7182385" y="5567770"/>
                </a:lnTo>
                <a:lnTo>
                  <a:pt x="7182385" y="5570603"/>
                </a:lnTo>
                <a:lnTo>
                  <a:pt x="7163190" y="5575460"/>
                </a:lnTo>
                <a:lnTo>
                  <a:pt x="7152117" y="5581531"/>
                </a:lnTo>
                <a:lnTo>
                  <a:pt x="7141043" y="5582340"/>
                </a:lnTo>
                <a:lnTo>
                  <a:pt x="7135875" y="5578698"/>
                </a:lnTo>
                <a:lnTo>
                  <a:pt x="7120372" y="5579102"/>
                </a:lnTo>
                <a:lnTo>
                  <a:pt x="7107822" y="5582745"/>
                </a:lnTo>
                <a:lnTo>
                  <a:pt x="7102654" y="5591244"/>
                </a:lnTo>
                <a:lnTo>
                  <a:pt x="7110037" y="5596910"/>
                </a:lnTo>
                <a:lnTo>
                  <a:pt x="7109299" y="5599338"/>
                </a:lnTo>
                <a:lnTo>
                  <a:pt x="7092319" y="5599743"/>
                </a:lnTo>
                <a:lnTo>
                  <a:pt x="7081984" y="5594886"/>
                </a:lnTo>
                <a:lnTo>
                  <a:pt x="7073863" y="5594077"/>
                </a:lnTo>
                <a:lnTo>
                  <a:pt x="7066480" y="5600552"/>
                </a:lnTo>
                <a:lnTo>
                  <a:pt x="7069433" y="5606623"/>
                </a:lnTo>
                <a:lnTo>
                  <a:pt x="7066480" y="5609051"/>
                </a:lnTo>
                <a:lnTo>
                  <a:pt x="7042857" y="5604599"/>
                </a:lnTo>
                <a:lnTo>
                  <a:pt x="7035474" y="5599743"/>
                </a:lnTo>
                <a:lnTo>
                  <a:pt x="7012589" y="5594481"/>
                </a:lnTo>
                <a:lnTo>
                  <a:pt x="6997824" y="5597314"/>
                </a:lnTo>
                <a:lnTo>
                  <a:pt x="6997824" y="5600552"/>
                </a:lnTo>
                <a:lnTo>
                  <a:pt x="6989703" y="5602980"/>
                </a:lnTo>
                <a:lnTo>
                  <a:pt x="6977891" y="5597314"/>
                </a:lnTo>
                <a:lnTo>
                  <a:pt x="6951315" y="5597314"/>
                </a:lnTo>
                <a:lnTo>
                  <a:pt x="6943194" y="5600552"/>
                </a:lnTo>
                <a:lnTo>
                  <a:pt x="6940979" y="5608242"/>
                </a:lnTo>
                <a:lnTo>
                  <a:pt x="6935811" y="5605813"/>
                </a:lnTo>
                <a:lnTo>
                  <a:pt x="6929906" y="5607432"/>
                </a:lnTo>
                <a:lnTo>
                  <a:pt x="6924000" y="5611479"/>
                </a:lnTo>
                <a:lnTo>
                  <a:pt x="6921047" y="5615122"/>
                </a:lnTo>
                <a:lnTo>
                  <a:pt x="6909235" y="5615931"/>
                </a:lnTo>
                <a:lnTo>
                  <a:pt x="6901852" y="5619169"/>
                </a:lnTo>
                <a:lnTo>
                  <a:pt x="6887087" y="5614312"/>
                </a:lnTo>
                <a:lnTo>
                  <a:pt x="6874537" y="5614717"/>
                </a:lnTo>
                <a:lnTo>
                  <a:pt x="6872323" y="5618360"/>
                </a:lnTo>
                <a:lnTo>
                  <a:pt x="6860511" y="5615931"/>
                </a:lnTo>
                <a:lnTo>
                  <a:pt x="6849437" y="5626859"/>
                </a:lnTo>
                <a:lnTo>
                  <a:pt x="6840578" y="5628477"/>
                </a:lnTo>
                <a:lnTo>
                  <a:pt x="6837625" y="5634953"/>
                </a:lnTo>
                <a:lnTo>
                  <a:pt x="6831719" y="5633334"/>
                </a:lnTo>
                <a:lnTo>
                  <a:pt x="6827290" y="5635358"/>
                </a:lnTo>
                <a:lnTo>
                  <a:pt x="6802189" y="5624835"/>
                </a:lnTo>
                <a:lnTo>
                  <a:pt x="6797760" y="5627668"/>
                </a:lnTo>
                <a:lnTo>
                  <a:pt x="6797022" y="5616336"/>
                </a:lnTo>
                <a:lnTo>
                  <a:pt x="6787424" y="5611884"/>
                </a:lnTo>
                <a:lnTo>
                  <a:pt x="6780042" y="5615122"/>
                </a:lnTo>
                <a:lnTo>
                  <a:pt x="6775613" y="5613503"/>
                </a:lnTo>
                <a:lnTo>
                  <a:pt x="6780042" y="5610265"/>
                </a:lnTo>
                <a:lnTo>
                  <a:pt x="6777089" y="5600552"/>
                </a:lnTo>
                <a:lnTo>
                  <a:pt x="6765277" y="5598933"/>
                </a:lnTo>
                <a:lnTo>
                  <a:pt x="6757156" y="5605409"/>
                </a:lnTo>
                <a:lnTo>
                  <a:pt x="6757895" y="5613908"/>
                </a:lnTo>
                <a:lnTo>
                  <a:pt x="6751251" y="5609456"/>
                </a:lnTo>
                <a:lnTo>
                  <a:pt x="6751251" y="5600147"/>
                </a:lnTo>
                <a:lnTo>
                  <a:pt x="6754203" y="5592458"/>
                </a:lnTo>
                <a:lnTo>
                  <a:pt x="6751989" y="5580721"/>
                </a:lnTo>
                <a:lnTo>
                  <a:pt x="6759371" y="5570603"/>
                </a:lnTo>
                <a:lnTo>
                  <a:pt x="6750512" y="5556034"/>
                </a:lnTo>
                <a:lnTo>
                  <a:pt x="6741653" y="5548749"/>
                </a:lnTo>
                <a:lnTo>
                  <a:pt x="6733533" y="5536607"/>
                </a:lnTo>
                <a:lnTo>
                  <a:pt x="6733533" y="5524871"/>
                </a:lnTo>
                <a:lnTo>
                  <a:pt x="6739439" y="5520419"/>
                </a:lnTo>
                <a:lnTo>
                  <a:pt x="6743868" y="5525275"/>
                </a:lnTo>
                <a:lnTo>
                  <a:pt x="6748298" y="5525275"/>
                </a:lnTo>
                <a:lnTo>
                  <a:pt x="6754203" y="5519205"/>
                </a:lnTo>
                <a:lnTo>
                  <a:pt x="6757156" y="5505040"/>
                </a:lnTo>
                <a:lnTo>
                  <a:pt x="6751989" y="5489660"/>
                </a:lnTo>
                <a:lnTo>
                  <a:pt x="6752727" y="5482780"/>
                </a:lnTo>
                <a:lnTo>
                  <a:pt x="6738700" y="5460926"/>
                </a:lnTo>
                <a:lnTo>
                  <a:pt x="6737962" y="5450808"/>
                </a:lnTo>
                <a:lnTo>
                  <a:pt x="6723935" y="5433810"/>
                </a:lnTo>
                <a:lnTo>
                  <a:pt x="6718030" y="5407099"/>
                </a:lnTo>
                <a:lnTo>
                  <a:pt x="6706956" y="5381602"/>
                </a:lnTo>
                <a:lnTo>
                  <a:pt x="6707694" y="5369055"/>
                </a:lnTo>
                <a:lnTo>
                  <a:pt x="6697359" y="5340725"/>
                </a:lnTo>
                <a:lnTo>
                  <a:pt x="6681117" y="5330203"/>
                </a:lnTo>
                <a:lnTo>
                  <a:pt x="6678164" y="5315228"/>
                </a:lnTo>
                <a:lnTo>
                  <a:pt x="6678164" y="5314824"/>
                </a:lnTo>
                <a:lnTo>
                  <a:pt x="6661185" y="5303492"/>
                </a:lnTo>
                <a:lnTo>
                  <a:pt x="6658232" y="5297421"/>
                </a:lnTo>
                <a:lnTo>
                  <a:pt x="6646420" y="5286089"/>
                </a:lnTo>
                <a:lnTo>
                  <a:pt x="6633870" y="5264234"/>
                </a:lnTo>
                <a:lnTo>
                  <a:pt x="6625011" y="5252902"/>
                </a:lnTo>
                <a:lnTo>
                  <a:pt x="6624273" y="5235095"/>
                </a:lnTo>
                <a:lnTo>
                  <a:pt x="6616152" y="5227001"/>
                </a:lnTo>
                <a:lnTo>
                  <a:pt x="6616152" y="5217692"/>
                </a:lnTo>
                <a:lnTo>
                  <a:pt x="6621320" y="5214050"/>
                </a:lnTo>
                <a:lnTo>
                  <a:pt x="6616890" y="5205956"/>
                </a:lnTo>
                <a:lnTo>
                  <a:pt x="6610246" y="5202718"/>
                </a:lnTo>
                <a:lnTo>
                  <a:pt x="6606555" y="5178435"/>
                </a:lnTo>
                <a:lnTo>
                  <a:pt x="6600649" y="5171555"/>
                </a:lnTo>
                <a:lnTo>
                  <a:pt x="6608031" y="5167508"/>
                </a:lnTo>
                <a:lnTo>
                  <a:pt x="6603602" y="5154152"/>
                </a:lnTo>
                <a:lnTo>
                  <a:pt x="6605078" y="5134726"/>
                </a:lnTo>
                <a:lnTo>
                  <a:pt x="6590313" y="5098706"/>
                </a:lnTo>
                <a:lnTo>
                  <a:pt x="6588837" y="5063091"/>
                </a:lnTo>
                <a:lnTo>
                  <a:pt x="6581454" y="5039618"/>
                </a:lnTo>
                <a:lnTo>
                  <a:pt x="6588099" y="5036785"/>
                </a:lnTo>
                <a:lnTo>
                  <a:pt x="6588099" y="5017763"/>
                </a:lnTo>
                <a:lnTo>
                  <a:pt x="6561522" y="4982553"/>
                </a:lnTo>
                <a:lnTo>
                  <a:pt x="6561522" y="4970007"/>
                </a:lnTo>
                <a:lnTo>
                  <a:pt x="6536422" y="4937225"/>
                </a:lnTo>
                <a:lnTo>
                  <a:pt x="6532730" y="4916585"/>
                </a:lnTo>
                <a:lnTo>
                  <a:pt x="6508369" y="4865591"/>
                </a:lnTo>
                <a:lnTo>
                  <a:pt x="6492127" y="4840498"/>
                </a:lnTo>
                <a:lnTo>
                  <a:pt x="6462597" y="4812573"/>
                </a:lnTo>
                <a:lnTo>
                  <a:pt x="6460382" y="4773720"/>
                </a:lnTo>
                <a:lnTo>
                  <a:pt x="6459644" y="4768864"/>
                </a:lnTo>
                <a:lnTo>
                  <a:pt x="6461859" y="4754294"/>
                </a:lnTo>
                <a:lnTo>
                  <a:pt x="6461121" y="4732035"/>
                </a:lnTo>
                <a:lnTo>
                  <a:pt x="6464074" y="4717465"/>
                </a:lnTo>
                <a:lnTo>
                  <a:pt x="6464074" y="4700467"/>
                </a:lnTo>
                <a:lnTo>
                  <a:pt x="6477362" y="4685493"/>
                </a:lnTo>
                <a:lnTo>
                  <a:pt x="6480315" y="4668090"/>
                </a:lnTo>
                <a:lnTo>
                  <a:pt x="6492127" y="4653115"/>
                </a:lnTo>
                <a:lnTo>
                  <a:pt x="6492127" y="4616286"/>
                </a:lnTo>
                <a:lnTo>
                  <a:pt x="6496556" y="4613049"/>
                </a:lnTo>
                <a:lnTo>
                  <a:pt x="6497295" y="4597670"/>
                </a:lnTo>
                <a:lnTo>
                  <a:pt x="6524610" y="4575410"/>
                </a:lnTo>
                <a:lnTo>
                  <a:pt x="6525348" y="4564078"/>
                </a:lnTo>
                <a:lnTo>
                  <a:pt x="6547495" y="4548699"/>
                </a:lnTo>
                <a:lnTo>
                  <a:pt x="6553401" y="4548699"/>
                </a:lnTo>
                <a:lnTo>
                  <a:pt x="6573334" y="4514703"/>
                </a:lnTo>
                <a:lnTo>
                  <a:pt x="6573334" y="4474232"/>
                </a:lnTo>
                <a:lnTo>
                  <a:pt x="6566690" y="4467351"/>
                </a:lnTo>
                <a:lnTo>
                  <a:pt x="6568166" y="4459662"/>
                </a:lnTo>
                <a:lnTo>
                  <a:pt x="6548972" y="4431332"/>
                </a:lnTo>
                <a:lnTo>
                  <a:pt x="6548972" y="4419595"/>
                </a:lnTo>
                <a:lnTo>
                  <a:pt x="6541589" y="4408263"/>
                </a:lnTo>
                <a:lnTo>
                  <a:pt x="6541589" y="4391670"/>
                </a:lnTo>
                <a:lnTo>
                  <a:pt x="6531992" y="4387218"/>
                </a:lnTo>
                <a:lnTo>
                  <a:pt x="6548233" y="4368601"/>
                </a:lnTo>
                <a:lnTo>
                  <a:pt x="6550448" y="4350389"/>
                </a:lnTo>
                <a:lnTo>
                  <a:pt x="6535684" y="4330963"/>
                </a:lnTo>
                <a:lnTo>
                  <a:pt x="6534207" y="4295348"/>
                </a:lnTo>
                <a:lnTo>
                  <a:pt x="6506892" y="4266613"/>
                </a:lnTo>
                <a:lnTo>
                  <a:pt x="6506892" y="4260138"/>
                </a:lnTo>
                <a:lnTo>
                  <a:pt x="6501725" y="4254067"/>
                </a:lnTo>
                <a:lnTo>
                  <a:pt x="6515751" y="4246782"/>
                </a:lnTo>
                <a:lnTo>
                  <a:pt x="6509845" y="4242735"/>
                </a:lnTo>
                <a:lnTo>
                  <a:pt x="6495818" y="4242330"/>
                </a:lnTo>
                <a:lnTo>
                  <a:pt x="6492866" y="4237069"/>
                </a:lnTo>
                <a:lnTo>
                  <a:pt x="6490651" y="4231403"/>
                </a:lnTo>
                <a:lnTo>
                  <a:pt x="6495818" y="4221690"/>
                </a:lnTo>
                <a:lnTo>
                  <a:pt x="6492866" y="4208739"/>
                </a:lnTo>
                <a:lnTo>
                  <a:pt x="6486221" y="4202668"/>
                </a:lnTo>
                <a:lnTo>
                  <a:pt x="6481054" y="4197002"/>
                </a:lnTo>
                <a:lnTo>
                  <a:pt x="6481054" y="4187694"/>
                </a:lnTo>
                <a:lnTo>
                  <a:pt x="6473671" y="4179599"/>
                </a:lnTo>
                <a:lnTo>
                  <a:pt x="6472933" y="4171505"/>
                </a:lnTo>
                <a:lnTo>
                  <a:pt x="6458168" y="4162601"/>
                </a:lnTo>
                <a:lnTo>
                  <a:pt x="6454477" y="4156935"/>
                </a:lnTo>
                <a:lnTo>
                  <a:pt x="6444879" y="4148032"/>
                </a:lnTo>
                <a:lnTo>
                  <a:pt x="6442665" y="4146008"/>
                </a:lnTo>
                <a:lnTo>
                  <a:pt x="6433806" y="4142770"/>
                </a:lnTo>
                <a:lnTo>
                  <a:pt x="6432329" y="4135081"/>
                </a:lnTo>
                <a:lnTo>
                  <a:pt x="6413874" y="4127391"/>
                </a:lnTo>
                <a:lnTo>
                  <a:pt x="6409444" y="4117273"/>
                </a:lnTo>
                <a:lnTo>
                  <a:pt x="6387297" y="4100680"/>
                </a:lnTo>
                <a:lnTo>
                  <a:pt x="6373270" y="4087325"/>
                </a:lnTo>
                <a:lnTo>
                  <a:pt x="6376961" y="4084896"/>
                </a:lnTo>
                <a:lnTo>
                  <a:pt x="6364411" y="4075183"/>
                </a:lnTo>
                <a:lnTo>
                  <a:pt x="6359244" y="4064256"/>
                </a:lnTo>
                <a:lnTo>
                  <a:pt x="6351861" y="4057376"/>
                </a:lnTo>
                <a:lnTo>
                  <a:pt x="6351861" y="4043615"/>
                </a:lnTo>
                <a:lnTo>
                  <a:pt x="6343002" y="4032688"/>
                </a:lnTo>
                <a:lnTo>
                  <a:pt x="6343002" y="4025403"/>
                </a:lnTo>
                <a:lnTo>
                  <a:pt x="6337096" y="4021356"/>
                </a:lnTo>
                <a:lnTo>
                  <a:pt x="6326760" y="4001120"/>
                </a:lnTo>
                <a:lnTo>
                  <a:pt x="6327499" y="3996264"/>
                </a:lnTo>
                <a:lnTo>
                  <a:pt x="6339311" y="3999906"/>
                </a:lnTo>
                <a:lnTo>
                  <a:pt x="6348908" y="3992621"/>
                </a:lnTo>
                <a:lnTo>
                  <a:pt x="6351123" y="3967529"/>
                </a:lnTo>
                <a:lnTo>
                  <a:pt x="6352599" y="3954578"/>
                </a:lnTo>
                <a:lnTo>
                  <a:pt x="6357767" y="3959839"/>
                </a:lnTo>
                <a:lnTo>
                  <a:pt x="6379914" y="3954983"/>
                </a:lnTo>
                <a:lnTo>
                  <a:pt x="6364411" y="3951340"/>
                </a:lnTo>
                <a:lnTo>
                  <a:pt x="6354814" y="3936771"/>
                </a:lnTo>
                <a:lnTo>
                  <a:pt x="6365149" y="3935557"/>
                </a:lnTo>
                <a:lnTo>
                  <a:pt x="6365887" y="3924629"/>
                </a:lnTo>
                <a:lnTo>
                  <a:pt x="6365887" y="3921796"/>
                </a:lnTo>
                <a:lnTo>
                  <a:pt x="6353337" y="3916130"/>
                </a:lnTo>
                <a:lnTo>
                  <a:pt x="6365887" y="3894276"/>
                </a:lnTo>
                <a:lnTo>
                  <a:pt x="6382129" y="3877682"/>
                </a:lnTo>
                <a:lnTo>
                  <a:pt x="6378438" y="3869588"/>
                </a:lnTo>
                <a:lnTo>
                  <a:pt x="6379914" y="3867969"/>
                </a:lnTo>
                <a:lnTo>
                  <a:pt x="6388035" y="3860684"/>
                </a:lnTo>
                <a:lnTo>
                  <a:pt x="6380652" y="3853804"/>
                </a:lnTo>
                <a:lnTo>
                  <a:pt x="6387297" y="3837616"/>
                </a:lnTo>
                <a:lnTo>
                  <a:pt x="6385820" y="3819808"/>
                </a:lnTo>
                <a:lnTo>
                  <a:pt x="6376223" y="3808071"/>
                </a:lnTo>
                <a:lnTo>
                  <a:pt x="6376223" y="3795525"/>
                </a:lnTo>
                <a:lnTo>
                  <a:pt x="6379914" y="3789455"/>
                </a:lnTo>
                <a:lnTo>
                  <a:pt x="6372531" y="3778527"/>
                </a:lnTo>
                <a:lnTo>
                  <a:pt x="6357767" y="3784193"/>
                </a:lnTo>
                <a:lnTo>
                  <a:pt x="6353337" y="3779337"/>
                </a:lnTo>
                <a:lnTo>
                  <a:pt x="6344478" y="3778527"/>
                </a:lnTo>
                <a:lnTo>
                  <a:pt x="6338572" y="3750197"/>
                </a:lnTo>
                <a:lnTo>
                  <a:pt x="6330452" y="3753840"/>
                </a:lnTo>
                <a:lnTo>
                  <a:pt x="6323808" y="3751007"/>
                </a:lnTo>
                <a:lnTo>
                  <a:pt x="6319378" y="3753030"/>
                </a:lnTo>
                <a:lnTo>
                  <a:pt x="6310519" y="3744127"/>
                </a:lnTo>
                <a:lnTo>
                  <a:pt x="6306090" y="3757077"/>
                </a:lnTo>
                <a:lnTo>
                  <a:pt x="6292801" y="3759506"/>
                </a:lnTo>
                <a:lnTo>
                  <a:pt x="6285419" y="3756268"/>
                </a:lnTo>
                <a:lnTo>
                  <a:pt x="6262534" y="3763958"/>
                </a:lnTo>
                <a:lnTo>
                  <a:pt x="6255151" y="3761125"/>
                </a:lnTo>
                <a:lnTo>
                  <a:pt x="6245554" y="3766791"/>
                </a:lnTo>
                <a:lnTo>
                  <a:pt x="6197568" y="3769219"/>
                </a:lnTo>
                <a:lnTo>
                  <a:pt x="6179112" y="3764767"/>
                </a:lnTo>
                <a:lnTo>
                  <a:pt x="6166561" y="3753840"/>
                </a:lnTo>
                <a:lnTo>
                  <a:pt x="6160655" y="3738056"/>
                </a:lnTo>
                <a:lnTo>
                  <a:pt x="6154012" y="3734818"/>
                </a:lnTo>
                <a:lnTo>
                  <a:pt x="6154012" y="3720248"/>
                </a:lnTo>
                <a:lnTo>
                  <a:pt x="6142199" y="3697989"/>
                </a:lnTo>
                <a:lnTo>
                  <a:pt x="6121529" y="3679777"/>
                </a:lnTo>
                <a:lnTo>
                  <a:pt x="6085355" y="3661970"/>
                </a:lnTo>
                <a:lnTo>
                  <a:pt x="6069114" y="3667636"/>
                </a:lnTo>
                <a:lnTo>
                  <a:pt x="6049919" y="3663993"/>
                </a:lnTo>
                <a:lnTo>
                  <a:pt x="6047704" y="3663588"/>
                </a:lnTo>
                <a:lnTo>
                  <a:pt x="6013745" y="3674516"/>
                </a:lnTo>
                <a:lnTo>
                  <a:pt x="5996028" y="3672087"/>
                </a:lnTo>
                <a:lnTo>
                  <a:pt x="5990859" y="3671683"/>
                </a:lnTo>
                <a:lnTo>
                  <a:pt x="5963544" y="3687062"/>
                </a:lnTo>
                <a:lnTo>
                  <a:pt x="5959854" y="3687467"/>
                </a:lnTo>
                <a:lnTo>
                  <a:pt x="5932538" y="3690704"/>
                </a:lnTo>
                <a:lnTo>
                  <a:pt x="5908915" y="3701227"/>
                </a:lnTo>
                <a:lnTo>
                  <a:pt x="5883076" y="3721463"/>
                </a:lnTo>
                <a:lnTo>
                  <a:pt x="5852808" y="3723891"/>
                </a:lnTo>
                <a:lnTo>
                  <a:pt x="5809990" y="3742912"/>
                </a:lnTo>
                <a:lnTo>
                  <a:pt x="5790057" y="3734818"/>
                </a:lnTo>
                <a:lnTo>
                  <a:pt x="5763480" y="3731176"/>
                </a:lnTo>
                <a:lnTo>
                  <a:pt x="5760527" y="3727129"/>
                </a:lnTo>
                <a:lnTo>
                  <a:pt x="5753883" y="3714987"/>
                </a:lnTo>
                <a:lnTo>
                  <a:pt x="5744286" y="3717011"/>
                </a:lnTo>
                <a:lnTo>
                  <a:pt x="5742072" y="3728747"/>
                </a:lnTo>
                <a:lnTo>
                  <a:pt x="5719186" y="3718630"/>
                </a:lnTo>
                <a:lnTo>
                  <a:pt x="5694085" y="3725914"/>
                </a:lnTo>
                <a:lnTo>
                  <a:pt x="5628382" y="3726319"/>
                </a:lnTo>
                <a:lnTo>
                  <a:pt x="5609188" y="3728747"/>
                </a:lnTo>
                <a:lnTo>
                  <a:pt x="5609188" y="3733199"/>
                </a:lnTo>
                <a:lnTo>
                  <a:pt x="5574490" y="3744936"/>
                </a:lnTo>
                <a:lnTo>
                  <a:pt x="5570799" y="3749388"/>
                </a:lnTo>
                <a:lnTo>
                  <a:pt x="5559725" y="3749388"/>
                </a:lnTo>
                <a:lnTo>
                  <a:pt x="5542745" y="3763148"/>
                </a:lnTo>
                <a:lnTo>
                  <a:pt x="5538316" y="3761934"/>
                </a:lnTo>
                <a:lnTo>
                  <a:pt x="5488854" y="3745341"/>
                </a:lnTo>
                <a:lnTo>
                  <a:pt x="5450465" y="3719034"/>
                </a:lnTo>
                <a:lnTo>
                  <a:pt x="5440130" y="3718225"/>
                </a:lnTo>
                <a:lnTo>
                  <a:pt x="5409123" y="3689490"/>
                </a:lnTo>
                <a:lnTo>
                  <a:pt x="5407647" y="3688276"/>
                </a:lnTo>
                <a:lnTo>
                  <a:pt x="5406908" y="3688276"/>
                </a:lnTo>
                <a:lnTo>
                  <a:pt x="5388453" y="3676944"/>
                </a:lnTo>
                <a:lnTo>
                  <a:pt x="5381070" y="3676539"/>
                </a:lnTo>
                <a:lnTo>
                  <a:pt x="5368520" y="3659946"/>
                </a:lnTo>
                <a:lnTo>
                  <a:pt x="5360400" y="3656304"/>
                </a:lnTo>
                <a:lnTo>
                  <a:pt x="5364090" y="3649828"/>
                </a:lnTo>
                <a:lnTo>
                  <a:pt x="5355970" y="3645781"/>
                </a:lnTo>
                <a:lnTo>
                  <a:pt x="5337514" y="3645781"/>
                </a:lnTo>
                <a:lnTo>
                  <a:pt x="5310937" y="3633235"/>
                </a:lnTo>
                <a:lnTo>
                  <a:pt x="5299864" y="3630402"/>
                </a:lnTo>
                <a:lnTo>
                  <a:pt x="5302078" y="3625141"/>
                </a:lnTo>
                <a:lnTo>
                  <a:pt x="5295434" y="3617451"/>
                </a:lnTo>
                <a:lnTo>
                  <a:pt x="5288790" y="3612190"/>
                </a:lnTo>
                <a:lnTo>
                  <a:pt x="5293219" y="3604095"/>
                </a:lnTo>
                <a:lnTo>
                  <a:pt x="5292481" y="3602072"/>
                </a:lnTo>
                <a:lnTo>
                  <a:pt x="5282884" y="3605310"/>
                </a:lnTo>
                <a:lnTo>
                  <a:pt x="5271810" y="3594382"/>
                </a:lnTo>
                <a:lnTo>
                  <a:pt x="5271810" y="3583860"/>
                </a:lnTo>
                <a:lnTo>
                  <a:pt x="5266642" y="3569290"/>
                </a:lnTo>
                <a:lnTo>
                  <a:pt x="5257045" y="3568076"/>
                </a:lnTo>
                <a:lnTo>
                  <a:pt x="5253354" y="3560791"/>
                </a:lnTo>
                <a:lnTo>
                  <a:pt x="5259998" y="3549054"/>
                </a:lnTo>
                <a:lnTo>
                  <a:pt x="5253354" y="3545412"/>
                </a:lnTo>
                <a:lnTo>
                  <a:pt x="5254093" y="3538532"/>
                </a:lnTo>
                <a:lnTo>
                  <a:pt x="5259260" y="3529628"/>
                </a:lnTo>
                <a:lnTo>
                  <a:pt x="5258521" y="3529223"/>
                </a:lnTo>
                <a:lnTo>
                  <a:pt x="5251139" y="3523962"/>
                </a:lnTo>
                <a:lnTo>
                  <a:pt x="5237851" y="3517082"/>
                </a:lnTo>
                <a:lnTo>
                  <a:pt x="5234159" y="3503321"/>
                </a:lnTo>
                <a:lnTo>
                  <a:pt x="5223086" y="3502917"/>
                </a:lnTo>
                <a:lnTo>
                  <a:pt x="5218657" y="3498870"/>
                </a:lnTo>
                <a:lnTo>
                  <a:pt x="5219395" y="3491585"/>
                </a:lnTo>
                <a:lnTo>
                  <a:pt x="5223086" y="3487942"/>
                </a:lnTo>
                <a:lnTo>
                  <a:pt x="5214965" y="3484705"/>
                </a:lnTo>
                <a:lnTo>
                  <a:pt x="5210536" y="3490371"/>
                </a:lnTo>
                <a:lnTo>
                  <a:pt x="5202415" y="3487538"/>
                </a:lnTo>
                <a:lnTo>
                  <a:pt x="5191342" y="3487133"/>
                </a:lnTo>
                <a:lnTo>
                  <a:pt x="5180268" y="3472968"/>
                </a:lnTo>
                <a:lnTo>
                  <a:pt x="5184698" y="3455565"/>
                </a:lnTo>
                <a:lnTo>
                  <a:pt x="5176576" y="3447876"/>
                </a:lnTo>
                <a:lnTo>
                  <a:pt x="5175839" y="3447876"/>
                </a:lnTo>
                <a:lnTo>
                  <a:pt x="5164027" y="3451113"/>
                </a:lnTo>
                <a:lnTo>
                  <a:pt x="5161812" y="3448280"/>
                </a:lnTo>
                <a:lnTo>
                  <a:pt x="5162550" y="3440591"/>
                </a:lnTo>
                <a:lnTo>
                  <a:pt x="5141141" y="3443019"/>
                </a:lnTo>
                <a:lnTo>
                  <a:pt x="5152953" y="3431282"/>
                </a:lnTo>
                <a:lnTo>
                  <a:pt x="5147047" y="3430878"/>
                </a:lnTo>
                <a:lnTo>
                  <a:pt x="5150000" y="3426426"/>
                </a:lnTo>
                <a:lnTo>
                  <a:pt x="5145570" y="3421974"/>
                </a:lnTo>
                <a:lnTo>
                  <a:pt x="5137450" y="3420760"/>
                </a:lnTo>
                <a:lnTo>
                  <a:pt x="5134496" y="3417117"/>
                </a:lnTo>
                <a:lnTo>
                  <a:pt x="5159597" y="3416713"/>
                </a:lnTo>
                <a:lnTo>
                  <a:pt x="5163288" y="3413880"/>
                </a:lnTo>
                <a:lnTo>
                  <a:pt x="5150000" y="3406999"/>
                </a:lnTo>
                <a:lnTo>
                  <a:pt x="5138188" y="3409428"/>
                </a:lnTo>
                <a:lnTo>
                  <a:pt x="5124899" y="3413880"/>
                </a:lnTo>
                <a:lnTo>
                  <a:pt x="5119732" y="3412665"/>
                </a:lnTo>
                <a:lnTo>
                  <a:pt x="5116779" y="3407809"/>
                </a:lnTo>
                <a:lnTo>
                  <a:pt x="5106443" y="3406999"/>
                </a:lnTo>
                <a:lnTo>
                  <a:pt x="5097584" y="3398905"/>
                </a:lnTo>
                <a:lnTo>
                  <a:pt x="5106443" y="3392430"/>
                </a:lnTo>
                <a:lnTo>
                  <a:pt x="5099799" y="3391620"/>
                </a:lnTo>
                <a:lnTo>
                  <a:pt x="5083558" y="3391216"/>
                </a:lnTo>
                <a:lnTo>
                  <a:pt x="5079129" y="3383931"/>
                </a:lnTo>
                <a:lnTo>
                  <a:pt x="5079129" y="3375027"/>
                </a:lnTo>
                <a:lnTo>
                  <a:pt x="5075437" y="3371789"/>
                </a:lnTo>
                <a:lnTo>
                  <a:pt x="5084296" y="3374218"/>
                </a:lnTo>
                <a:lnTo>
                  <a:pt x="5089464" y="3375836"/>
                </a:lnTo>
                <a:lnTo>
                  <a:pt x="5100537" y="3369361"/>
                </a:lnTo>
                <a:lnTo>
                  <a:pt x="5083558" y="3364100"/>
                </a:lnTo>
                <a:lnTo>
                  <a:pt x="5071746" y="3369361"/>
                </a:lnTo>
                <a:lnTo>
                  <a:pt x="5069532" y="3366123"/>
                </a:lnTo>
                <a:lnTo>
                  <a:pt x="5073961" y="3361267"/>
                </a:lnTo>
                <a:lnTo>
                  <a:pt x="5073961" y="3347102"/>
                </a:lnTo>
                <a:lnTo>
                  <a:pt x="5068793" y="3340626"/>
                </a:lnTo>
                <a:lnTo>
                  <a:pt x="5076914" y="3332532"/>
                </a:lnTo>
                <a:lnTo>
                  <a:pt x="5087249" y="3344673"/>
                </a:lnTo>
                <a:lnTo>
                  <a:pt x="5101276" y="3344269"/>
                </a:lnTo>
                <a:lnTo>
                  <a:pt x="5108658" y="3337388"/>
                </a:lnTo>
                <a:lnTo>
                  <a:pt x="5096847" y="3340221"/>
                </a:lnTo>
                <a:lnTo>
                  <a:pt x="5084296" y="3334555"/>
                </a:lnTo>
                <a:lnTo>
                  <a:pt x="5082081" y="3327675"/>
                </a:lnTo>
                <a:lnTo>
                  <a:pt x="5080605" y="3323628"/>
                </a:lnTo>
                <a:lnTo>
                  <a:pt x="5087249" y="3319176"/>
                </a:lnTo>
                <a:lnTo>
                  <a:pt x="5074699" y="3311891"/>
                </a:lnTo>
                <a:lnTo>
                  <a:pt x="5079129" y="3311082"/>
                </a:lnTo>
                <a:lnTo>
                  <a:pt x="5079129" y="3301774"/>
                </a:lnTo>
                <a:lnTo>
                  <a:pt x="5069532" y="3300155"/>
                </a:lnTo>
                <a:lnTo>
                  <a:pt x="5058458" y="3282752"/>
                </a:lnTo>
                <a:lnTo>
                  <a:pt x="5041478" y="3270206"/>
                </a:lnTo>
                <a:lnTo>
                  <a:pt x="5073222" y="3243495"/>
                </a:lnTo>
                <a:lnTo>
                  <a:pt x="5085773" y="3222045"/>
                </a:lnTo>
                <a:lnTo>
                  <a:pt x="5087988" y="3207070"/>
                </a:lnTo>
                <a:lnTo>
                  <a:pt x="5090940" y="3188454"/>
                </a:lnTo>
                <a:lnTo>
                  <a:pt x="5098323" y="3159719"/>
                </a:lnTo>
                <a:lnTo>
                  <a:pt x="5110873" y="3144340"/>
                </a:lnTo>
                <a:lnTo>
                  <a:pt x="5113826" y="3111153"/>
                </a:lnTo>
                <a:lnTo>
                  <a:pt x="5104229" y="3063801"/>
                </a:lnTo>
                <a:lnTo>
                  <a:pt x="5090202" y="3043566"/>
                </a:lnTo>
                <a:lnTo>
                  <a:pt x="5095370" y="3039519"/>
                </a:lnTo>
                <a:lnTo>
                  <a:pt x="5102753" y="3039519"/>
                </a:lnTo>
                <a:lnTo>
                  <a:pt x="5105705" y="3024139"/>
                </a:lnTo>
                <a:lnTo>
                  <a:pt x="5102014" y="3014426"/>
                </a:lnTo>
                <a:lnTo>
                  <a:pt x="5108658" y="3008356"/>
                </a:lnTo>
                <a:lnTo>
                  <a:pt x="5093894" y="2988525"/>
                </a:lnTo>
                <a:lnTo>
                  <a:pt x="5087988" y="2992976"/>
                </a:lnTo>
                <a:lnTo>
                  <a:pt x="5084296" y="2990953"/>
                </a:lnTo>
                <a:lnTo>
                  <a:pt x="5079866" y="2980026"/>
                </a:lnTo>
                <a:lnTo>
                  <a:pt x="5068793" y="2991358"/>
                </a:lnTo>
                <a:lnTo>
                  <a:pt x="5068055" y="2973550"/>
                </a:lnTo>
                <a:lnTo>
                  <a:pt x="5073222" y="2963432"/>
                </a:lnTo>
                <a:lnTo>
                  <a:pt x="5073222" y="2961813"/>
                </a:lnTo>
                <a:lnTo>
                  <a:pt x="5071746" y="2946434"/>
                </a:lnTo>
                <a:lnTo>
                  <a:pt x="5076914" y="2936721"/>
                </a:lnTo>
                <a:lnTo>
                  <a:pt x="5076176" y="2925389"/>
                </a:lnTo>
                <a:lnTo>
                  <a:pt x="5083558" y="2918509"/>
                </a:lnTo>
                <a:lnTo>
                  <a:pt x="5089464" y="2916890"/>
                </a:lnTo>
                <a:lnTo>
                  <a:pt x="5105705" y="2890179"/>
                </a:lnTo>
                <a:lnTo>
                  <a:pt x="5113826" y="2886941"/>
                </a:lnTo>
                <a:lnTo>
                  <a:pt x="5107920" y="2882894"/>
                </a:lnTo>
                <a:lnTo>
                  <a:pt x="5108658" y="2878442"/>
                </a:lnTo>
                <a:lnTo>
                  <a:pt x="5128591" y="2854159"/>
                </a:lnTo>
                <a:lnTo>
                  <a:pt x="5127852" y="2846874"/>
                </a:lnTo>
                <a:lnTo>
                  <a:pt x="5140403" y="2822187"/>
                </a:lnTo>
                <a:lnTo>
                  <a:pt x="5147047" y="2818544"/>
                </a:lnTo>
                <a:lnTo>
                  <a:pt x="5170670" y="2798309"/>
                </a:lnTo>
                <a:lnTo>
                  <a:pt x="5172147" y="2785358"/>
                </a:lnTo>
                <a:lnTo>
                  <a:pt x="5203154" y="2744077"/>
                </a:lnTo>
                <a:lnTo>
                  <a:pt x="5198724" y="2732340"/>
                </a:lnTo>
                <a:lnTo>
                  <a:pt x="5212750" y="2725055"/>
                </a:lnTo>
                <a:lnTo>
                  <a:pt x="5215703" y="2716152"/>
                </a:lnTo>
                <a:lnTo>
                  <a:pt x="5250401" y="2699154"/>
                </a:lnTo>
                <a:lnTo>
                  <a:pt x="5259260" y="2699154"/>
                </a:lnTo>
                <a:lnTo>
                  <a:pt x="5259260" y="2680942"/>
                </a:lnTo>
                <a:lnTo>
                  <a:pt x="5278454" y="2655849"/>
                </a:lnTo>
                <a:lnTo>
                  <a:pt x="5291005" y="2640470"/>
                </a:lnTo>
                <a:lnTo>
                  <a:pt x="5338990" y="2632376"/>
                </a:lnTo>
                <a:lnTo>
                  <a:pt x="5373688" y="2603236"/>
                </a:lnTo>
                <a:lnTo>
                  <a:pt x="5389929" y="2602022"/>
                </a:lnTo>
                <a:lnTo>
                  <a:pt x="5403956" y="2587857"/>
                </a:lnTo>
                <a:lnTo>
                  <a:pt x="5407647" y="2574906"/>
                </a:lnTo>
                <a:lnTo>
                  <a:pt x="5438653" y="2542124"/>
                </a:lnTo>
                <a:lnTo>
                  <a:pt x="5442344" y="2529174"/>
                </a:lnTo>
                <a:lnTo>
                  <a:pt x="5436438" y="2522293"/>
                </a:lnTo>
                <a:lnTo>
                  <a:pt x="5432009" y="2518651"/>
                </a:lnTo>
                <a:lnTo>
                  <a:pt x="5438653" y="2501653"/>
                </a:lnTo>
                <a:lnTo>
                  <a:pt x="5430533" y="2486274"/>
                </a:lnTo>
                <a:lnTo>
                  <a:pt x="5431271" y="2476156"/>
                </a:lnTo>
                <a:lnTo>
                  <a:pt x="5443821" y="2451873"/>
                </a:lnTo>
                <a:lnTo>
                  <a:pt x="5463753" y="2435280"/>
                </a:lnTo>
                <a:lnTo>
                  <a:pt x="5465230" y="2423948"/>
                </a:lnTo>
                <a:lnTo>
                  <a:pt x="5457110" y="2408164"/>
                </a:lnTo>
                <a:lnTo>
                  <a:pt x="5479995" y="2393189"/>
                </a:lnTo>
                <a:lnTo>
                  <a:pt x="5487377" y="2383072"/>
                </a:lnTo>
                <a:lnTo>
                  <a:pt x="5499189" y="2379429"/>
                </a:lnTo>
                <a:lnTo>
                  <a:pt x="5519122" y="2367288"/>
                </a:lnTo>
                <a:lnTo>
                  <a:pt x="5524289" y="2367288"/>
                </a:lnTo>
                <a:lnTo>
                  <a:pt x="5538316" y="2353527"/>
                </a:lnTo>
                <a:lnTo>
                  <a:pt x="5556772" y="2347861"/>
                </a:lnTo>
                <a:lnTo>
                  <a:pt x="5567107" y="2340981"/>
                </a:lnTo>
                <a:lnTo>
                  <a:pt x="5572276" y="2340577"/>
                </a:lnTo>
                <a:lnTo>
                  <a:pt x="5595161" y="2321150"/>
                </a:lnTo>
                <a:lnTo>
                  <a:pt x="5601805" y="2309009"/>
                </a:lnTo>
                <a:lnTo>
                  <a:pt x="5604020" y="2290392"/>
                </a:lnTo>
                <a:lnTo>
                  <a:pt x="5615094" y="2277036"/>
                </a:lnTo>
                <a:lnTo>
                  <a:pt x="5616570" y="2252349"/>
                </a:lnTo>
                <a:lnTo>
                  <a:pt x="5626167" y="2242636"/>
                </a:lnTo>
                <a:lnTo>
                  <a:pt x="5634288" y="2243041"/>
                </a:lnTo>
                <a:lnTo>
                  <a:pt x="5638717" y="2239803"/>
                </a:lnTo>
                <a:lnTo>
                  <a:pt x="5648314" y="2236565"/>
                </a:lnTo>
                <a:lnTo>
                  <a:pt x="5651268" y="2240207"/>
                </a:lnTo>
                <a:lnTo>
                  <a:pt x="5649052" y="2242636"/>
                </a:lnTo>
                <a:lnTo>
                  <a:pt x="5649052" y="2247897"/>
                </a:lnTo>
                <a:lnTo>
                  <a:pt x="5651268" y="2255182"/>
                </a:lnTo>
                <a:lnTo>
                  <a:pt x="5657173" y="2258824"/>
                </a:lnTo>
                <a:lnTo>
                  <a:pt x="5670462" y="2272585"/>
                </a:lnTo>
                <a:lnTo>
                  <a:pt x="5681535" y="2274608"/>
                </a:lnTo>
                <a:lnTo>
                  <a:pt x="5696301" y="2272585"/>
                </a:lnTo>
                <a:lnTo>
                  <a:pt x="5706636" y="2267323"/>
                </a:lnTo>
                <a:lnTo>
                  <a:pt x="5715495" y="2268133"/>
                </a:lnTo>
                <a:lnTo>
                  <a:pt x="5730998" y="2272180"/>
                </a:lnTo>
                <a:lnTo>
                  <a:pt x="5747239" y="2268942"/>
                </a:lnTo>
                <a:lnTo>
                  <a:pt x="5756098" y="2260039"/>
                </a:lnTo>
                <a:lnTo>
                  <a:pt x="5759790" y="2261253"/>
                </a:lnTo>
                <a:lnTo>
                  <a:pt x="5762742" y="2269751"/>
                </a:lnTo>
                <a:lnTo>
                  <a:pt x="5768648" y="2275822"/>
                </a:lnTo>
                <a:lnTo>
                  <a:pt x="5796701" y="2277846"/>
                </a:lnTo>
                <a:lnTo>
                  <a:pt x="5804084" y="2277441"/>
                </a:lnTo>
                <a:lnTo>
                  <a:pt x="5817372" y="2277036"/>
                </a:lnTo>
                <a:lnTo>
                  <a:pt x="5832875" y="2272585"/>
                </a:lnTo>
                <a:lnTo>
                  <a:pt x="5842472" y="2262871"/>
                </a:lnTo>
                <a:lnTo>
                  <a:pt x="5843949" y="2257610"/>
                </a:lnTo>
                <a:lnTo>
                  <a:pt x="5849855" y="2252349"/>
                </a:lnTo>
                <a:lnTo>
                  <a:pt x="5861667" y="2246683"/>
                </a:lnTo>
                <a:lnTo>
                  <a:pt x="5875693" y="2245874"/>
                </a:lnTo>
                <a:lnTo>
                  <a:pt x="5878646" y="2242231"/>
                </a:lnTo>
                <a:lnTo>
                  <a:pt x="5883814" y="2238589"/>
                </a:lnTo>
                <a:lnTo>
                  <a:pt x="5891197" y="2238589"/>
                </a:lnTo>
                <a:lnTo>
                  <a:pt x="5894149" y="2241422"/>
                </a:lnTo>
                <a:lnTo>
                  <a:pt x="5900056" y="2241422"/>
                </a:lnTo>
                <a:lnTo>
                  <a:pt x="5905961" y="2233732"/>
                </a:lnTo>
                <a:lnTo>
                  <a:pt x="5906700" y="2226852"/>
                </a:lnTo>
                <a:lnTo>
                  <a:pt x="5918512" y="2219972"/>
                </a:lnTo>
                <a:lnTo>
                  <a:pt x="5925156" y="2219972"/>
                </a:lnTo>
                <a:lnTo>
                  <a:pt x="5939182" y="2217948"/>
                </a:lnTo>
                <a:lnTo>
                  <a:pt x="5963544" y="2200950"/>
                </a:lnTo>
                <a:lnTo>
                  <a:pt x="5974618" y="2202164"/>
                </a:lnTo>
                <a:lnTo>
                  <a:pt x="5993812" y="2201760"/>
                </a:lnTo>
                <a:lnTo>
                  <a:pt x="6004148" y="2198117"/>
                </a:lnTo>
                <a:lnTo>
                  <a:pt x="6015960" y="2204188"/>
                </a:lnTo>
                <a:lnTo>
                  <a:pt x="6023343" y="2204593"/>
                </a:lnTo>
                <a:lnTo>
                  <a:pt x="6035892" y="2192856"/>
                </a:lnTo>
                <a:lnTo>
                  <a:pt x="6045489" y="2196498"/>
                </a:lnTo>
                <a:lnTo>
                  <a:pt x="6055825" y="2196498"/>
                </a:lnTo>
                <a:lnTo>
                  <a:pt x="6060993" y="2187190"/>
                </a:lnTo>
                <a:lnTo>
                  <a:pt x="6067637" y="2185571"/>
                </a:lnTo>
                <a:lnTo>
                  <a:pt x="6076496" y="2188404"/>
                </a:lnTo>
                <a:lnTo>
                  <a:pt x="6081663" y="2187190"/>
                </a:lnTo>
                <a:lnTo>
                  <a:pt x="6091999" y="2188809"/>
                </a:lnTo>
                <a:lnTo>
                  <a:pt x="6105287" y="2186785"/>
                </a:lnTo>
                <a:lnTo>
                  <a:pt x="6111194" y="2188404"/>
                </a:lnTo>
                <a:lnTo>
                  <a:pt x="6124481" y="2189213"/>
                </a:lnTo>
                <a:lnTo>
                  <a:pt x="6131126" y="2198522"/>
                </a:lnTo>
                <a:lnTo>
                  <a:pt x="6142199" y="2198522"/>
                </a:lnTo>
                <a:lnTo>
                  <a:pt x="6152535" y="2191237"/>
                </a:lnTo>
                <a:lnTo>
                  <a:pt x="6160655" y="2191237"/>
                </a:lnTo>
                <a:lnTo>
                  <a:pt x="6166561" y="2193665"/>
                </a:lnTo>
                <a:lnTo>
                  <a:pt x="6170991" y="2186785"/>
                </a:lnTo>
                <a:lnTo>
                  <a:pt x="6181327" y="2185166"/>
                </a:lnTo>
                <a:lnTo>
                  <a:pt x="6182065" y="2178691"/>
                </a:lnTo>
                <a:lnTo>
                  <a:pt x="6193876" y="2176263"/>
                </a:lnTo>
                <a:lnTo>
                  <a:pt x="6201259" y="2181119"/>
                </a:lnTo>
                <a:lnTo>
                  <a:pt x="6201998" y="2188404"/>
                </a:lnTo>
                <a:lnTo>
                  <a:pt x="6218977" y="2190023"/>
                </a:lnTo>
                <a:lnTo>
                  <a:pt x="6227836" y="2182738"/>
                </a:lnTo>
                <a:lnTo>
                  <a:pt x="6228574" y="2177881"/>
                </a:lnTo>
                <a:lnTo>
                  <a:pt x="6241862" y="2182333"/>
                </a:lnTo>
                <a:lnTo>
                  <a:pt x="6252936" y="2190832"/>
                </a:lnTo>
                <a:lnTo>
                  <a:pt x="6273607" y="2185166"/>
                </a:lnTo>
                <a:lnTo>
                  <a:pt x="6280990" y="2186785"/>
                </a:lnTo>
                <a:lnTo>
                  <a:pt x="6295016" y="2184357"/>
                </a:lnTo>
                <a:lnTo>
                  <a:pt x="6297969" y="2187190"/>
                </a:lnTo>
                <a:lnTo>
                  <a:pt x="6310519" y="2176667"/>
                </a:lnTo>
                <a:lnTo>
                  <a:pt x="6328975" y="2168168"/>
                </a:lnTo>
                <a:lnTo>
                  <a:pt x="6342264" y="2165740"/>
                </a:lnTo>
                <a:lnTo>
                  <a:pt x="6347431" y="2172620"/>
                </a:lnTo>
                <a:lnTo>
                  <a:pt x="6347431" y="2166549"/>
                </a:lnTo>
                <a:lnTo>
                  <a:pt x="6358505" y="2164526"/>
                </a:lnTo>
                <a:lnTo>
                  <a:pt x="6365149" y="2169787"/>
                </a:lnTo>
                <a:lnTo>
                  <a:pt x="6363672" y="2177881"/>
                </a:lnTo>
                <a:lnTo>
                  <a:pt x="6368841" y="2179500"/>
                </a:lnTo>
                <a:lnTo>
                  <a:pt x="6376223" y="2194879"/>
                </a:lnTo>
                <a:lnTo>
                  <a:pt x="6381390" y="2197712"/>
                </a:lnTo>
                <a:lnTo>
                  <a:pt x="6387297" y="2192046"/>
                </a:lnTo>
                <a:lnTo>
                  <a:pt x="6405015" y="2177072"/>
                </a:lnTo>
                <a:lnTo>
                  <a:pt x="6409444" y="2180310"/>
                </a:lnTo>
                <a:lnTo>
                  <a:pt x="6409444" y="2189213"/>
                </a:lnTo>
                <a:lnTo>
                  <a:pt x="6399846" y="2202569"/>
                </a:lnTo>
                <a:lnTo>
                  <a:pt x="6399108" y="2211068"/>
                </a:lnTo>
                <a:lnTo>
                  <a:pt x="6386559" y="2218757"/>
                </a:lnTo>
                <a:lnTo>
                  <a:pt x="6384344" y="2230899"/>
                </a:lnTo>
                <a:lnTo>
                  <a:pt x="6396893" y="2245874"/>
                </a:lnTo>
                <a:lnTo>
                  <a:pt x="6410921" y="2251135"/>
                </a:lnTo>
                <a:lnTo>
                  <a:pt x="6410921" y="2266109"/>
                </a:lnTo>
                <a:lnTo>
                  <a:pt x="6414611" y="2268538"/>
                </a:lnTo>
                <a:lnTo>
                  <a:pt x="6416826" y="2275013"/>
                </a:lnTo>
                <a:lnTo>
                  <a:pt x="6410921" y="2280274"/>
                </a:lnTo>
                <a:lnTo>
                  <a:pt x="6415350" y="2285535"/>
                </a:lnTo>
                <a:lnTo>
                  <a:pt x="6411659" y="2289583"/>
                </a:lnTo>
                <a:lnTo>
                  <a:pt x="6397632" y="2302938"/>
                </a:lnTo>
                <a:lnTo>
                  <a:pt x="6372531" y="2318722"/>
                </a:lnTo>
                <a:lnTo>
                  <a:pt x="6367364" y="2332482"/>
                </a:lnTo>
                <a:lnTo>
                  <a:pt x="6375485" y="2345433"/>
                </a:lnTo>
                <a:lnTo>
                  <a:pt x="6390988" y="2355551"/>
                </a:lnTo>
                <a:lnTo>
                  <a:pt x="6398370" y="2354337"/>
                </a:lnTo>
                <a:lnTo>
                  <a:pt x="6400585" y="2361217"/>
                </a:lnTo>
                <a:lnTo>
                  <a:pt x="6407229" y="2364050"/>
                </a:lnTo>
                <a:lnTo>
                  <a:pt x="6410921" y="2361217"/>
                </a:lnTo>
                <a:lnTo>
                  <a:pt x="6410182" y="2357575"/>
                </a:lnTo>
                <a:lnTo>
                  <a:pt x="6413874" y="2355551"/>
                </a:lnTo>
                <a:lnTo>
                  <a:pt x="6421256" y="2359598"/>
                </a:lnTo>
                <a:lnTo>
                  <a:pt x="6421256" y="2366074"/>
                </a:lnTo>
                <a:lnTo>
                  <a:pt x="6422733" y="2370930"/>
                </a:lnTo>
                <a:lnTo>
                  <a:pt x="6437497" y="2379429"/>
                </a:lnTo>
                <a:lnTo>
                  <a:pt x="6443403" y="2380239"/>
                </a:lnTo>
                <a:lnTo>
                  <a:pt x="6455215" y="2382262"/>
                </a:lnTo>
                <a:lnTo>
                  <a:pt x="6464074" y="2390761"/>
                </a:lnTo>
                <a:lnTo>
                  <a:pt x="6489174" y="2395618"/>
                </a:lnTo>
                <a:lnTo>
                  <a:pt x="6523871" y="2389547"/>
                </a:lnTo>
                <a:lnTo>
                  <a:pt x="6539375" y="2395213"/>
                </a:lnTo>
                <a:lnTo>
                  <a:pt x="6566690" y="2396022"/>
                </a:lnTo>
                <a:lnTo>
                  <a:pt x="6583669" y="2406140"/>
                </a:lnTo>
                <a:lnTo>
                  <a:pt x="6615414" y="2410187"/>
                </a:lnTo>
                <a:lnTo>
                  <a:pt x="6627964" y="2425567"/>
                </a:lnTo>
                <a:lnTo>
                  <a:pt x="6627964" y="2439732"/>
                </a:lnTo>
                <a:lnTo>
                  <a:pt x="6643467" y="2467252"/>
                </a:lnTo>
                <a:lnTo>
                  <a:pt x="6659708" y="2474942"/>
                </a:lnTo>
                <a:lnTo>
                  <a:pt x="6678903" y="2474942"/>
                </a:lnTo>
                <a:lnTo>
                  <a:pt x="6684070" y="2472109"/>
                </a:lnTo>
                <a:lnTo>
                  <a:pt x="6700312" y="2473728"/>
                </a:lnTo>
                <a:lnTo>
                  <a:pt x="6737224" y="2487893"/>
                </a:lnTo>
                <a:lnTo>
                  <a:pt x="6760848" y="2499225"/>
                </a:lnTo>
                <a:lnTo>
                  <a:pt x="6775613" y="2510152"/>
                </a:lnTo>
                <a:lnTo>
                  <a:pt x="6794807" y="2524722"/>
                </a:lnTo>
                <a:lnTo>
                  <a:pt x="6816216" y="2532816"/>
                </a:lnTo>
                <a:lnTo>
                  <a:pt x="6826551" y="2529174"/>
                </a:lnTo>
                <a:lnTo>
                  <a:pt x="6843531" y="2515818"/>
                </a:lnTo>
                <a:lnTo>
                  <a:pt x="6845007" y="2511771"/>
                </a:lnTo>
                <a:lnTo>
                  <a:pt x="6858296" y="2499629"/>
                </a:lnTo>
                <a:lnTo>
                  <a:pt x="6862725" y="2489107"/>
                </a:lnTo>
                <a:lnTo>
                  <a:pt x="6856081" y="2470490"/>
                </a:lnTo>
                <a:lnTo>
                  <a:pt x="6847222" y="2457944"/>
                </a:lnTo>
                <a:lnTo>
                  <a:pt x="6848699" y="2434066"/>
                </a:lnTo>
                <a:lnTo>
                  <a:pt x="6855343" y="2429614"/>
                </a:lnTo>
                <a:lnTo>
                  <a:pt x="6858296" y="2417068"/>
                </a:lnTo>
                <a:lnTo>
                  <a:pt x="6870108" y="2406545"/>
                </a:lnTo>
                <a:lnTo>
                  <a:pt x="6891517" y="2396832"/>
                </a:lnTo>
                <a:lnTo>
                  <a:pt x="6915879" y="2394808"/>
                </a:lnTo>
                <a:lnTo>
                  <a:pt x="6931382" y="2387523"/>
                </a:lnTo>
                <a:lnTo>
                  <a:pt x="6935073" y="2387523"/>
                </a:lnTo>
                <a:lnTo>
                  <a:pt x="6945409" y="2392380"/>
                </a:lnTo>
                <a:lnTo>
                  <a:pt x="6950576" y="2388333"/>
                </a:lnTo>
                <a:lnTo>
                  <a:pt x="6955006" y="2390356"/>
                </a:lnTo>
                <a:lnTo>
                  <a:pt x="6972723" y="2394404"/>
                </a:lnTo>
                <a:lnTo>
                  <a:pt x="6983059" y="2394404"/>
                </a:lnTo>
                <a:lnTo>
                  <a:pt x="7004468" y="2405331"/>
                </a:lnTo>
                <a:lnTo>
                  <a:pt x="7004468" y="2410997"/>
                </a:lnTo>
                <a:lnTo>
                  <a:pt x="7000777" y="2412211"/>
                </a:lnTo>
                <a:lnTo>
                  <a:pt x="7004468" y="2417472"/>
                </a:lnTo>
                <a:lnTo>
                  <a:pt x="7022186" y="2421924"/>
                </a:lnTo>
                <a:lnTo>
                  <a:pt x="7035474" y="2423138"/>
                </a:lnTo>
                <a:lnTo>
                  <a:pt x="7042118" y="2428804"/>
                </a:lnTo>
                <a:lnTo>
                  <a:pt x="7076078" y="2432447"/>
                </a:lnTo>
                <a:lnTo>
                  <a:pt x="7084936" y="2431233"/>
                </a:lnTo>
                <a:lnTo>
                  <a:pt x="7093795" y="2432447"/>
                </a:lnTo>
                <a:lnTo>
                  <a:pt x="7101178" y="2439732"/>
                </a:lnTo>
                <a:lnTo>
                  <a:pt x="7105607" y="2452683"/>
                </a:lnTo>
                <a:lnTo>
                  <a:pt x="7110775" y="2451064"/>
                </a:lnTo>
                <a:lnTo>
                  <a:pt x="7135875" y="2450254"/>
                </a:lnTo>
                <a:lnTo>
                  <a:pt x="7155070" y="2455920"/>
                </a:lnTo>
                <a:lnTo>
                  <a:pt x="7193458" y="2458753"/>
                </a:lnTo>
                <a:lnTo>
                  <a:pt x="7209700" y="2461991"/>
                </a:lnTo>
                <a:lnTo>
                  <a:pt x="7223726" y="2470895"/>
                </a:lnTo>
                <a:lnTo>
                  <a:pt x="7229632" y="2467657"/>
                </a:lnTo>
                <a:lnTo>
                  <a:pt x="7235538" y="2467657"/>
                </a:lnTo>
                <a:lnTo>
                  <a:pt x="7249565" y="2475751"/>
                </a:lnTo>
                <a:lnTo>
                  <a:pt x="7266544" y="2474942"/>
                </a:lnTo>
                <a:lnTo>
                  <a:pt x="7278356" y="2475751"/>
                </a:lnTo>
                <a:lnTo>
                  <a:pt x="7296074" y="2486274"/>
                </a:lnTo>
                <a:lnTo>
                  <a:pt x="7313054" y="2486274"/>
                </a:lnTo>
                <a:lnTo>
                  <a:pt x="7314530" y="2482227"/>
                </a:lnTo>
                <a:lnTo>
                  <a:pt x="7325604" y="2472918"/>
                </a:lnTo>
                <a:lnTo>
                  <a:pt x="7338154" y="2468871"/>
                </a:lnTo>
                <a:lnTo>
                  <a:pt x="7344798" y="2465633"/>
                </a:lnTo>
                <a:lnTo>
                  <a:pt x="7358087" y="2459158"/>
                </a:lnTo>
                <a:lnTo>
                  <a:pt x="7363993" y="2455111"/>
                </a:lnTo>
                <a:lnTo>
                  <a:pt x="7378019" y="2454706"/>
                </a:lnTo>
                <a:lnTo>
                  <a:pt x="7387616" y="2453492"/>
                </a:lnTo>
                <a:lnTo>
                  <a:pt x="7380234" y="2456730"/>
                </a:lnTo>
                <a:lnTo>
                  <a:pt x="7370637" y="2457944"/>
                </a:lnTo>
                <a:lnTo>
                  <a:pt x="7369899" y="2459967"/>
                </a:lnTo>
                <a:lnTo>
                  <a:pt x="7373590" y="2463205"/>
                </a:lnTo>
                <a:lnTo>
                  <a:pt x="7384663" y="2458753"/>
                </a:lnTo>
                <a:lnTo>
                  <a:pt x="7393522" y="2459967"/>
                </a:lnTo>
                <a:lnTo>
                  <a:pt x="7403120" y="2458753"/>
                </a:lnTo>
                <a:lnTo>
                  <a:pt x="7401643" y="2455920"/>
                </a:lnTo>
                <a:lnTo>
                  <a:pt x="7394261" y="2454301"/>
                </a:lnTo>
                <a:lnTo>
                  <a:pt x="7397214" y="2451468"/>
                </a:lnTo>
                <a:lnTo>
                  <a:pt x="7414193" y="2455920"/>
                </a:lnTo>
                <a:lnTo>
                  <a:pt x="7424529" y="2458753"/>
                </a:lnTo>
                <a:lnTo>
                  <a:pt x="7432649" y="2457944"/>
                </a:lnTo>
                <a:lnTo>
                  <a:pt x="7437079" y="2461586"/>
                </a:lnTo>
                <a:lnTo>
                  <a:pt x="7431911" y="2463610"/>
                </a:lnTo>
                <a:lnTo>
                  <a:pt x="7434126" y="2471704"/>
                </a:lnTo>
                <a:lnTo>
                  <a:pt x="7444461" y="2476965"/>
                </a:lnTo>
                <a:lnTo>
                  <a:pt x="7451105" y="2486274"/>
                </a:lnTo>
                <a:lnTo>
                  <a:pt x="7451105" y="2480608"/>
                </a:lnTo>
                <a:lnTo>
                  <a:pt x="7444461" y="2470895"/>
                </a:lnTo>
                <a:lnTo>
                  <a:pt x="7446676" y="2463205"/>
                </a:lnTo>
                <a:lnTo>
                  <a:pt x="7465132" y="2474942"/>
                </a:lnTo>
                <a:lnTo>
                  <a:pt x="7490232" y="2468871"/>
                </a:lnTo>
                <a:lnTo>
                  <a:pt x="7521977" y="2473728"/>
                </a:lnTo>
                <a:lnTo>
                  <a:pt x="7535265" y="2468871"/>
                </a:lnTo>
                <a:lnTo>
                  <a:pt x="7541909" y="2460777"/>
                </a:lnTo>
                <a:lnTo>
                  <a:pt x="7557413" y="2441755"/>
                </a:lnTo>
                <a:lnTo>
                  <a:pt x="7571439" y="2415044"/>
                </a:lnTo>
                <a:lnTo>
                  <a:pt x="7575130" y="2381857"/>
                </a:lnTo>
                <a:lnTo>
                  <a:pt x="7585466" y="2370525"/>
                </a:lnTo>
                <a:lnTo>
                  <a:pt x="7586942" y="2369311"/>
                </a:lnTo>
                <a:lnTo>
                  <a:pt x="7586942" y="2356765"/>
                </a:lnTo>
                <a:lnTo>
                  <a:pt x="7596539" y="2344624"/>
                </a:lnTo>
                <a:lnTo>
                  <a:pt x="7604660" y="2332887"/>
                </a:lnTo>
                <a:lnTo>
                  <a:pt x="7606875" y="2300105"/>
                </a:lnTo>
                <a:lnTo>
                  <a:pt x="7613519" y="2298891"/>
                </a:lnTo>
                <a:lnTo>
                  <a:pt x="7613519" y="2296463"/>
                </a:lnTo>
                <a:lnTo>
                  <a:pt x="7614996" y="2278655"/>
                </a:lnTo>
                <a:lnTo>
                  <a:pt x="7617210" y="2268942"/>
                </a:lnTo>
                <a:lnTo>
                  <a:pt x="7614257" y="2256801"/>
                </a:lnTo>
                <a:lnTo>
                  <a:pt x="7606137" y="2241422"/>
                </a:lnTo>
                <a:lnTo>
                  <a:pt x="7603922" y="2227661"/>
                </a:lnTo>
                <a:lnTo>
                  <a:pt x="7610566" y="2225233"/>
                </a:lnTo>
                <a:lnTo>
                  <a:pt x="7610566" y="2224424"/>
                </a:lnTo>
                <a:lnTo>
                  <a:pt x="7612781" y="2217948"/>
                </a:lnTo>
                <a:lnTo>
                  <a:pt x="7603922" y="2208235"/>
                </a:lnTo>
                <a:lnTo>
                  <a:pt x="7603184" y="2203783"/>
                </a:lnTo>
                <a:lnTo>
                  <a:pt x="7612781" y="2196498"/>
                </a:lnTo>
                <a:lnTo>
                  <a:pt x="7620902" y="2185166"/>
                </a:lnTo>
                <a:lnTo>
                  <a:pt x="7619425" y="2178691"/>
                </a:lnTo>
                <a:lnTo>
                  <a:pt x="7611304" y="2176263"/>
                </a:lnTo>
                <a:lnTo>
                  <a:pt x="7600231" y="2183547"/>
                </a:lnTo>
                <a:lnTo>
                  <a:pt x="7598754" y="2187595"/>
                </a:lnTo>
                <a:lnTo>
                  <a:pt x="7583989" y="2190428"/>
                </a:lnTo>
                <a:lnTo>
                  <a:pt x="7571439" y="2185166"/>
                </a:lnTo>
                <a:lnTo>
                  <a:pt x="7550768" y="2178691"/>
                </a:lnTo>
                <a:lnTo>
                  <a:pt x="7545601" y="2179905"/>
                </a:lnTo>
                <a:lnTo>
                  <a:pt x="7524192" y="2202164"/>
                </a:lnTo>
                <a:lnTo>
                  <a:pt x="7521977" y="2209854"/>
                </a:lnTo>
                <a:lnTo>
                  <a:pt x="7515333" y="2214306"/>
                </a:lnTo>
                <a:lnTo>
                  <a:pt x="7513118" y="2212282"/>
                </a:lnTo>
                <a:lnTo>
                  <a:pt x="7508688" y="2212282"/>
                </a:lnTo>
                <a:lnTo>
                  <a:pt x="7495400" y="2217139"/>
                </a:lnTo>
                <a:lnTo>
                  <a:pt x="7449629" y="2222400"/>
                </a:lnTo>
                <a:lnTo>
                  <a:pt x="7436341" y="2214710"/>
                </a:lnTo>
                <a:lnTo>
                  <a:pt x="7420837" y="2194879"/>
                </a:lnTo>
                <a:lnTo>
                  <a:pt x="7411979" y="2194879"/>
                </a:lnTo>
                <a:lnTo>
                  <a:pt x="7387616" y="2183547"/>
                </a:lnTo>
                <a:lnTo>
                  <a:pt x="7369899" y="2182333"/>
                </a:lnTo>
                <a:lnTo>
                  <a:pt x="7348490" y="2183952"/>
                </a:lnTo>
                <a:lnTo>
                  <a:pt x="7350704" y="2194070"/>
                </a:lnTo>
                <a:lnTo>
                  <a:pt x="7348490" y="2199736"/>
                </a:lnTo>
                <a:lnTo>
                  <a:pt x="7349966" y="2210258"/>
                </a:lnTo>
                <a:lnTo>
                  <a:pt x="7344060" y="2213496"/>
                </a:lnTo>
                <a:lnTo>
                  <a:pt x="7335201" y="2209449"/>
                </a:lnTo>
                <a:lnTo>
                  <a:pt x="7329295" y="2213901"/>
                </a:lnTo>
                <a:lnTo>
                  <a:pt x="7319698" y="2213901"/>
                </a:lnTo>
                <a:lnTo>
                  <a:pt x="7313792" y="2217948"/>
                </a:lnTo>
                <a:lnTo>
                  <a:pt x="7301980" y="2219567"/>
                </a:lnTo>
                <a:lnTo>
                  <a:pt x="7290907" y="2215520"/>
                </a:lnTo>
                <a:lnTo>
                  <a:pt x="7287215" y="2217139"/>
                </a:lnTo>
                <a:lnTo>
                  <a:pt x="7276142" y="2209449"/>
                </a:lnTo>
                <a:lnTo>
                  <a:pt x="7275403" y="2202974"/>
                </a:lnTo>
                <a:lnTo>
                  <a:pt x="7270974" y="2196903"/>
                </a:lnTo>
                <a:lnTo>
                  <a:pt x="7274665" y="2194879"/>
                </a:lnTo>
                <a:lnTo>
                  <a:pt x="7275403" y="2190023"/>
                </a:lnTo>
                <a:lnTo>
                  <a:pt x="7268021" y="2189213"/>
                </a:lnTo>
                <a:lnTo>
                  <a:pt x="7263591" y="2194879"/>
                </a:lnTo>
                <a:lnTo>
                  <a:pt x="7253994" y="2189618"/>
                </a:lnTo>
                <a:lnTo>
                  <a:pt x="7247350" y="2189618"/>
                </a:lnTo>
                <a:lnTo>
                  <a:pt x="7242921" y="2184357"/>
                </a:lnTo>
                <a:lnTo>
                  <a:pt x="7235538" y="2184761"/>
                </a:lnTo>
                <a:lnTo>
                  <a:pt x="7228894" y="2192451"/>
                </a:lnTo>
                <a:lnTo>
                  <a:pt x="7222988" y="2198927"/>
                </a:lnTo>
                <a:lnTo>
                  <a:pt x="7220035" y="2196498"/>
                </a:lnTo>
                <a:lnTo>
                  <a:pt x="7220035" y="2189618"/>
                </a:lnTo>
                <a:lnTo>
                  <a:pt x="7214867" y="2192451"/>
                </a:lnTo>
                <a:lnTo>
                  <a:pt x="7203794" y="2192451"/>
                </a:lnTo>
                <a:lnTo>
                  <a:pt x="7195673" y="2194879"/>
                </a:lnTo>
                <a:lnTo>
                  <a:pt x="7189767" y="2193260"/>
                </a:lnTo>
                <a:lnTo>
                  <a:pt x="7193458" y="2187999"/>
                </a:lnTo>
                <a:lnTo>
                  <a:pt x="7209700" y="2188809"/>
                </a:lnTo>
                <a:lnTo>
                  <a:pt x="7220035" y="2184357"/>
                </a:lnTo>
                <a:lnTo>
                  <a:pt x="7225203" y="2179905"/>
                </a:lnTo>
                <a:lnTo>
                  <a:pt x="7226679" y="2175858"/>
                </a:lnTo>
                <a:lnTo>
                  <a:pt x="7205270" y="2175858"/>
                </a:lnTo>
                <a:lnTo>
                  <a:pt x="7190505" y="2179500"/>
                </a:lnTo>
                <a:lnTo>
                  <a:pt x="7183861" y="2177072"/>
                </a:lnTo>
                <a:lnTo>
                  <a:pt x="7186076" y="2171811"/>
                </a:lnTo>
                <a:lnTo>
                  <a:pt x="7194197" y="2173834"/>
                </a:lnTo>
                <a:lnTo>
                  <a:pt x="7198626" y="2166549"/>
                </a:lnTo>
                <a:lnTo>
                  <a:pt x="7186076" y="2155217"/>
                </a:lnTo>
                <a:lnTo>
                  <a:pt x="7179432" y="2155217"/>
                </a:lnTo>
                <a:lnTo>
                  <a:pt x="7179432" y="2149551"/>
                </a:lnTo>
                <a:lnTo>
                  <a:pt x="7172787" y="2143885"/>
                </a:lnTo>
                <a:lnTo>
                  <a:pt x="7180908" y="2136600"/>
                </a:lnTo>
                <a:lnTo>
                  <a:pt x="7177955" y="2126078"/>
                </a:lnTo>
                <a:lnTo>
                  <a:pt x="7166143" y="2119602"/>
                </a:lnTo>
                <a:lnTo>
                  <a:pt x="7158761" y="2120817"/>
                </a:lnTo>
                <a:lnTo>
                  <a:pt x="7149164" y="2113532"/>
                </a:lnTo>
                <a:lnTo>
                  <a:pt x="7146949" y="2117174"/>
                </a:lnTo>
                <a:lnTo>
                  <a:pt x="7138828" y="2112318"/>
                </a:lnTo>
                <a:lnTo>
                  <a:pt x="7137352" y="2105842"/>
                </a:lnTo>
                <a:lnTo>
                  <a:pt x="7141781" y="2101390"/>
                </a:lnTo>
                <a:lnTo>
                  <a:pt x="7138090" y="2092891"/>
                </a:lnTo>
                <a:lnTo>
                  <a:pt x="7140305" y="2085202"/>
                </a:lnTo>
                <a:lnTo>
                  <a:pt x="7143996" y="2086820"/>
                </a:lnTo>
                <a:lnTo>
                  <a:pt x="7149164" y="2098962"/>
                </a:lnTo>
                <a:lnTo>
                  <a:pt x="7154331" y="2098962"/>
                </a:lnTo>
                <a:lnTo>
                  <a:pt x="7158761" y="2090868"/>
                </a:lnTo>
                <a:lnTo>
                  <a:pt x="7166143" y="2086820"/>
                </a:lnTo>
                <a:lnTo>
                  <a:pt x="7158761" y="2086011"/>
                </a:lnTo>
                <a:lnTo>
                  <a:pt x="7154331" y="2083178"/>
                </a:lnTo>
                <a:lnTo>
                  <a:pt x="7166882" y="2076298"/>
                </a:lnTo>
                <a:lnTo>
                  <a:pt x="7172787" y="2070227"/>
                </a:lnTo>
                <a:lnTo>
                  <a:pt x="7172049" y="2065775"/>
                </a:lnTo>
                <a:lnTo>
                  <a:pt x="7163190" y="2071037"/>
                </a:lnTo>
                <a:lnTo>
                  <a:pt x="7160237" y="2069013"/>
                </a:lnTo>
                <a:lnTo>
                  <a:pt x="7160976" y="2064966"/>
                </a:lnTo>
                <a:lnTo>
                  <a:pt x="7160976" y="2059300"/>
                </a:lnTo>
                <a:lnTo>
                  <a:pt x="7156546" y="2052015"/>
                </a:lnTo>
                <a:lnTo>
                  <a:pt x="7155070" y="2045135"/>
                </a:lnTo>
                <a:lnTo>
                  <a:pt x="7166143" y="2035017"/>
                </a:lnTo>
                <a:lnTo>
                  <a:pt x="7154331" y="2034612"/>
                </a:lnTo>
                <a:lnTo>
                  <a:pt x="7144734" y="2037041"/>
                </a:lnTo>
                <a:lnTo>
                  <a:pt x="7141043" y="2035422"/>
                </a:lnTo>
                <a:lnTo>
                  <a:pt x="7127755" y="2039469"/>
                </a:lnTo>
                <a:lnTo>
                  <a:pt x="7124063" y="2034208"/>
                </a:lnTo>
                <a:lnTo>
                  <a:pt x="7127755" y="2030160"/>
                </a:lnTo>
                <a:lnTo>
                  <a:pt x="7127755" y="2020852"/>
                </a:lnTo>
                <a:lnTo>
                  <a:pt x="7124063" y="2015186"/>
                </a:lnTo>
                <a:lnTo>
                  <a:pt x="7127755" y="2007092"/>
                </a:lnTo>
                <a:lnTo>
                  <a:pt x="7131446" y="1998593"/>
                </a:lnTo>
                <a:lnTo>
                  <a:pt x="7153593" y="1982809"/>
                </a:lnTo>
                <a:lnTo>
                  <a:pt x="7165405" y="1982809"/>
                </a:lnTo>
                <a:lnTo>
                  <a:pt x="7177955" y="1991308"/>
                </a:lnTo>
                <a:lnTo>
                  <a:pt x="7186076" y="1991713"/>
                </a:lnTo>
                <a:lnTo>
                  <a:pt x="7194935" y="1982809"/>
                </a:lnTo>
                <a:lnTo>
                  <a:pt x="7200841" y="1982404"/>
                </a:lnTo>
                <a:lnTo>
                  <a:pt x="7206747" y="1990094"/>
                </a:lnTo>
                <a:lnTo>
                  <a:pt x="7218559" y="1985237"/>
                </a:lnTo>
                <a:lnTo>
                  <a:pt x="7228156" y="1990094"/>
                </a:lnTo>
                <a:lnTo>
                  <a:pt x="7251041" y="1989689"/>
                </a:lnTo>
                <a:lnTo>
                  <a:pt x="7258424" y="1987261"/>
                </a:lnTo>
                <a:lnTo>
                  <a:pt x="7254733" y="1981999"/>
                </a:lnTo>
                <a:lnTo>
                  <a:pt x="7245135" y="1984832"/>
                </a:lnTo>
                <a:lnTo>
                  <a:pt x="7242182" y="1980381"/>
                </a:lnTo>
                <a:lnTo>
                  <a:pt x="7248827" y="1972691"/>
                </a:lnTo>
                <a:lnTo>
                  <a:pt x="7266544" y="1967834"/>
                </a:lnTo>
                <a:lnTo>
                  <a:pt x="7286477" y="1967430"/>
                </a:lnTo>
                <a:lnTo>
                  <a:pt x="7288692" y="1962573"/>
                </a:lnTo>
                <a:lnTo>
                  <a:pt x="7276880" y="1960550"/>
                </a:lnTo>
                <a:lnTo>
                  <a:pt x="7262853" y="1960550"/>
                </a:lnTo>
                <a:lnTo>
                  <a:pt x="7253994" y="1946385"/>
                </a:lnTo>
                <a:lnTo>
                  <a:pt x="7256209" y="1940314"/>
                </a:lnTo>
                <a:lnTo>
                  <a:pt x="7268759" y="1937076"/>
                </a:lnTo>
                <a:lnTo>
                  <a:pt x="7276142" y="1939504"/>
                </a:lnTo>
                <a:lnTo>
                  <a:pt x="7290907" y="1936267"/>
                </a:lnTo>
                <a:lnTo>
                  <a:pt x="7301980" y="1938290"/>
                </a:lnTo>
                <a:lnTo>
                  <a:pt x="7307886" y="1933839"/>
                </a:lnTo>
                <a:lnTo>
                  <a:pt x="7316007" y="1933839"/>
                </a:lnTo>
                <a:lnTo>
                  <a:pt x="7342584" y="1943147"/>
                </a:lnTo>
                <a:lnTo>
                  <a:pt x="7360301" y="1941933"/>
                </a:lnTo>
                <a:lnTo>
                  <a:pt x="7359563" y="1937076"/>
                </a:lnTo>
                <a:lnTo>
                  <a:pt x="7363993" y="1934243"/>
                </a:lnTo>
                <a:lnTo>
                  <a:pt x="7369160" y="1923316"/>
                </a:lnTo>
                <a:lnTo>
                  <a:pt x="7373590" y="1920887"/>
                </a:lnTo>
                <a:lnTo>
                  <a:pt x="7381711" y="1912793"/>
                </a:lnTo>
                <a:lnTo>
                  <a:pt x="7390569" y="1910770"/>
                </a:lnTo>
                <a:lnTo>
                  <a:pt x="7395737" y="1904294"/>
                </a:lnTo>
                <a:lnTo>
                  <a:pt x="7414193" y="1901056"/>
                </a:lnTo>
                <a:lnTo>
                  <a:pt x="7424529" y="1899842"/>
                </a:lnTo>
                <a:lnTo>
                  <a:pt x="7447414" y="1890534"/>
                </a:lnTo>
                <a:lnTo>
                  <a:pt x="7459964" y="1888106"/>
                </a:lnTo>
                <a:lnTo>
                  <a:pt x="7484326" y="1889320"/>
                </a:lnTo>
                <a:lnTo>
                  <a:pt x="7493924" y="1886891"/>
                </a:lnTo>
                <a:lnTo>
                  <a:pt x="7501306" y="1889320"/>
                </a:lnTo>
                <a:lnTo>
                  <a:pt x="7517547" y="1889320"/>
                </a:lnTo>
                <a:lnTo>
                  <a:pt x="7529359" y="1883654"/>
                </a:lnTo>
                <a:lnTo>
                  <a:pt x="7532312" y="1884463"/>
                </a:lnTo>
                <a:lnTo>
                  <a:pt x="7533789" y="1893772"/>
                </a:lnTo>
                <a:lnTo>
                  <a:pt x="7552245" y="1909151"/>
                </a:lnTo>
                <a:lnTo>
                  <a:pt x="7556674" y="1906318"/>
                </a:lnTo>
                <a:lnTo>
                  <a:pt x="7560366" y="1907937"/>
                </a:lnTo>
                <a:lnTo>
                  <a:pt x="7572916" y="1896605"/>
                </a:lnTo>
                <a:lnTo>
                  <a:pt x="7578083" y="1895795"/>
                </a:lnTo>
                <a:lnTo>
                  <a:pt x="7586204" y="1901866"/>
                </a:lnTo>
                <a:lnTo>
                  <a:pt x="7588419" y="1913198"/>
                </a:lnTo>
                <a:lnTo>
                  <a:pt x="7597278" y="1923720"/>
                </a:lnTo>
                <a:lnTo>
                  <a:pt x="7605398" y="1925744"/>
                </a:lnTo>
                <a:lnTo>
                  <a:pt x="7609828" y="1919673"/>
                </a:lnTo>
                <a:lnTo>
                  <a:pt x="7614996" y="1919673"/>
                </a:lnTo>
                <a:lnTo>
                  <a:pt x="7632713" y="1930601"/>
                </a:lnTo>
                <a:lnTo>
                  <a:pt x="7642311" y="1931815"/>
                </a:lnTo>
                <a:lnTo>
                  <a:pt x="7661505" y="1940719"/>
                </a:lnTo>
                <a:lnTo>
                  <a:pt x="7667411" y="1936671"/>
                </a:lnTo>
                <a:lnTo>
                  <a:pt x="7679223" y="1943956"/>
                </a:lnTo>
                <a:lnTo>
                  <a:pt x="7696202" y="1947194"/>
                </a:lnTo>
                <a:lnTo>
                  <a:pt x="7716873" y="1939100"/>
                </a:lnTo>
                <a:lnTo>
                  <a:pt x="7735329" y="1938290"/>
                </a:lnTo>
                <a:lnTo>
                  <a:pt x="7744926" y="1935457"/>
                </a:lnTo>
                <a:lnTo>
                  <a:pt x="7747879" y="1937076"/>
                </a:lnTo>
                <a:lnTo>
                  <a:pt x="7755262" y="1937076"/>
                </a:lnTo>
                <a:lnTo>
                  <a:pt x="7761168" y="1940719"/>
                </a:lnTo>
                <a:lnTo>
                  <a:pt x="7781100" y="1944766"/>
                </a:lnTo>
                <a:lnTo>
                  <a:pt x="7787745" y="1940314"/>
                </a:lnTo>
                <a:lnTo>
                  <a:pt x="7803248" y="1939100"/>
                </a:lnTo>
                <a:lnTo>
                  <a:pt x="7806201" y="1932219"/>
                </a:lnTo>
                <a:lnTo>
                  <a:pt x="7822442" y="1924530"/>
                </a:lnTo>
                <a:lnTo>
                  <a:pt x="7834992" y="1917650"/>
                </a:lnTo>
                <a:lnTo>
                  <a:pt x="7840898" y="1905913"/>
                </a:lnTo>
                <a:lnTo>
                  <a:pt x="7843113" y="1902675"/>
                </a:lnTo>
                <a:lnTo>
                  <a:pt x="7844589" y="1900652"/>
                </a:lnTo>
                <a:lnTo>
                  <a:pt x="7842375" y="1892962"/>
                </a:lnTo>
                <a:lnTo>
                  <a:pt x="7846066" y="1887701"/>
                </a:lnTo>
                <a:lnTo>
                  <a:pt x="7837207" y="1873131"/>
                </a:lnTo>
                <a:lnTo>
                  <a:pt x="7834254" y="1853705"/>
                </a:lnTo>
                <a:lnTo>
                  <a:pt x="7828348" y="1846825"/>
                </a:lnTo>
                <a:lnTo>
                  <a:pt x="7818013" y="1831446"/>
                </a:lnTo>
                <a:lnTo>
                  <a:pt x="7805462" y="1830231"/>
                </a:lnTo>
                <a:lnTo>
                  <a:pt x="7804724" y="1824161"/>
                </a:lnTo>
                <a:lnTo>
                  <a:pt x="7792174" y="1814043"/>
                </a:lnTo>
                <a:lnTo>
                  <a:pt x="7787006" y="1817281"/>
                </a:lnTo>
                <a:lnTo>
                  <a:pt x="7781839" y="1814852"/>
                </a:lnTo>
                <a:lnTo>
                  <a:pt x="7772241" y="1813638"/>
                </a:lnTo>
                <a:lnTo>
                  <a:pt x="7764121" y="1802711"/>
                </a:lnTo>
                <a:lnTo>
                  <a:pt x="7758953" y="1802711"/>
                </a:lnTo>
                <a:lnTo>
                  <a:pt x="7749356" y="1799473"/>
                </a:lnTo>
                <a:lnTo>
                  <a:pt x="7746403" y="1792998"/>
                </a:lnTo>
                <a:lnTo>
                  <a:pt x="7739021" y="1792593"/>
                </a:lnTo>
                <a:lnTo>
                  <a:pt x="7730900" y="1786522"/>
                </a:lnTo>
                <a:lnTo>
                  <a:pt x="7727947" y="1780856"/>
                </a:lnTo>
                <a:lnTo>
                  <a:pt x="7719088" y="1778023"/>
                </a:lnTo>
                <a:lnTo>
                  <a:pt x="7712444" y="1767096"/>
                </a:lnTo>
                <a:lnTo>
                  <a:pt x="7680699" y="1745241"/>
                </a:lnTo>
                <a:lnTo>
                  <a:pt x="7667411" y="1742409"/>
                </a:lnTo>
                <a:lnTo>
                  <a:pt x="7648217" y="1731481"/>
                </a:lnTo>
                <a:lnTo>
                  <a:pt x="7629760" y="1733100"/>
                </a:lnTo>
                <a:lnTo>
                  <a:pt x="7618687" y="1722577"/>
                </a:lnTo>
                <a:lnTo>
                  <a:pt x="7617949" y="1715697"/>
                </a:lnTo>
                <a:lnTo>
                  <a:pt x="7604660" y="1705175"/>
                </a:lnTo>
                <a:lnTo>
                  <a:pt x="7598754" y="1705580"/>
                </a:lnTo>
                <a:lnTo>
                  <a:pt x="7586942" y="1703960"/>
                </a:lnTo>
                <a:lnTo>
                  <a:pt x="7593586" y="1698699"/>
                </a:lnTo>
                <a:lnTo>
                  <a:pt x="7601707" y="1695866"/>
                </a:lnTo>
                <a:lnTo>
                  <a:pt x="7597278" y="1688986"/>
                </a:lnTo>
                <a:lnTo>
                  <a:pt x="7598016" y="1684939"/>
                </a:lnTo>
                <a:lnTo>
                  <a:pt x="7609090" y="1687367"/>
                </a:lnTo>
                <a:lnTo>
                  <a:pt x="7616472" y="1693033"/>
                </a:lnTo>
                <a:lnTo>
                  <a:pt x="7618687" y="1691414"/>
                </a:lnTo>
                <a:lnTo>
                  <a:pt x="7629022" y="1693033"/>
                </a:lnTo>
                <a:lnTo>
                  <a:pt x="7631237" y="1679678"/>
                </a:lnTo>
                <a:lnTo>
                  <a:pt x="7626069" y="1676440"/>
                </a:lnTo>
                <a:lnTo>
                  <a:pt x="7626069" y="1667131"/>
                </a:lnTo>
                <a:lnTo>
                  <a:pt x="7636405" y="1657418"/>
                </a:lnTo>
                <a:lnTo>
                  <a:pt x="7636405" y="1653776"/>
                </a:lnTo>
                <a:lnTo>
                  <a:pt x="7640834" y="1650538"/>
                </a:lnTo>
                <a:lnTo>
                  <a:pt x="7647478" y="1651348"/>
                </a:lnTo>
                <a:lnTo>
                  <a:pt x="7651908" y="1646086"/>
                </a:lnTo>
                <a:lnTo>
                  <a:pt x="7657814" y="1644467"/>
                </a:lnTo>
                <a:lnTo>
                  <a:pt x="7657814" y="1640825"/>
                </a:lnTo>
                <a:lnTo>
                  <a:pt x="7648217" y="1637992"/>
                </a:lnTo>
                <a:lnTo>
                  <a:pt x="7645264" y="1633135"/>
                </a:lnTo>
                <a:lnTo>
                  <a:pt x="7640096" y="1637183"/>
                </a:lnTo>
                <a:lnTo>
                  <a:pt x="7632713" y="1630707"/>
                </a:lnTo>
                <a:lnTo>
                  <a:pt x="7626069" y="1616947"/>
                </a:lnTo>
                <a:lnTo>
                  <a:pt x="7643049" y="1614923"/>
                </a:lnTo>
                <a:lnTo>
                  <a:pt x="7654861" y="1616947"/>
                </a:lnTo>
                <a:lnTo>
                  <a:pt x="7661505" y="1610471"/>
                </a:lnTo>
                <a:lnTo>
                  <a:pt x="7654861" y="1610471"/>
                </a:lnTo>
                <a:lnTo>
                  <a:pt x="7650431" y="1606020"/>
                </a:lnTo>
                <a:lnTo>
                  <a:pt x="7661505" y="1599139"/>
                </a:lnTo>
                <a:lnTo>
                  <a:pt x="7687343" y="1586189"/>
                </a:lnTo>
                <a:lnTo>
                  <a:pt x="7689558" y="1579308"/>
                </a:lnTo>
                <a:lnTo>
                  <a:pt x="7686605" y="1574452"/>
                </a:lnTo>
                <a:lnTo>
                  <a:pt x="7673317" y="1576071"/>
                </a:lnTo>
                <a:lnTo>
                  <a:pt x="7662981" y="1582951"/>
                </a:lnTo>
                <a:lnTo>
                  <a:pt x="7652646" y="1581332"/>
                </a:lnTo>
                <a:lnTo>
                  <a:pt x="7650431" y="1582141"/>
                </a:lnTo>
                <a:lnTo>
                  <a:pt x="7653384" y="1560692"/>
                </a:lnTo>
                <a:lnTo>
                  <a:pt x="7650431" y="1581332"/>
                </a:lnTo>
                <a:lnTo>
                  <a:pt x="7650431" y="1582141"/>
                </a:lnTo>
                <a:lnTo>
                  <a:pt x="7640834" y="1585379"/>
                </a:lnTo>
                <a:lnTo>
                  <a:pt x="7640096" y="1580523"/>
                </a:lnTo>
                <a:lnTo>
                  <a:pt x="7634190" y="1579713"/>
                </a:lnTo>
                <a:lnTo>
                  <a:pt x="7622378" y="1584570"/>
                </a:lnTo>
                <a:lnTo>
                  <a:pt x="7609828" y="1583760"/>
                </a:lnTo>
                <a:lnTo>
                  <a:pt x="7603184" y="1588212"/>
                </a:lnTo>
                <a:lnTo>
                  <a:pt x="7598754" y="1595902"/>
                </a:lnTo>
                <a:lnTo>
                  <a:pt x="7588419" y="1596711"/>
                </a:lnTo>
                <a:lnTo>
                  <a:pt x="7583251" y="1603591"/>
                </a:lnTo>
                <a:lnTo>
                  <a:pt x="7572177" y="1614114"/>
                </a:lnTo>
                <a:lnTo>
                  <a:pt x="7568486" y="1613305"/>
                </a:lnTo>
                <a:lnTo>
                  <a:pt x="7558151" y="1614114"/>
                </a:lnTo>
                <a:lnTo>
                  <a:pt x="7550030" y="1620185"/>
                </a:lnTo>
                <a:lnTo>
                  <a:pt x="7536742" y="1617352"/>
                </a:lnTo>
                <a:lnTo>
                  <a:pt x="7527145" y="1623422"/>
                </a:lnTo>
                <a:lnTo>
                  <a:pt x="7520500" y="1622208"/>
                </a:lnTo>
                <a:lnTo>
                  <a:pt x="7513856" y="1612090"/>
                </a:lnTo>
                <a:lnTo>
                  <a:pt x="7509427" y="1612495"/>
                </a:lnTo>
                <a:lnTo>
                  <a:pt x="7512380" y="1618161"/>
                </a:lnTo>
                <a:lnTo>
                  <a:pt x="7518286" y="1624636"/>
                </a:lnTo>
                <a:lnTo>
                  <a:pt x="7516071" y="1630707"/>
                </a:lnTo>
                <a:lnTo>
                  <a:pt x="7504997" y="1644467"/>
                </a:lnTo>
                <a:lnTo>
                  <a:pt x="7499091" y="1647705"/>
                </a:lnTo>
                <a:lnTo>
                  <a:pt x="7496877" y="1643253"/>
                </a:lnTo>
                <a:lnTo>
                  <a:pt x="7500568" y="1641230"/>
                </a:lnTo>
                <a:lnTo>
                  <a:pt x="7510903" y="1630707"/>
                </a:lnTo>
                <a:lnTo>
                  <a:pt x="7509427" y="1626660"/>
                </a:lnTo>
                <a:lnTo>
                  <a:pt x="7503521" y="1623422"/>
                </a:lnTo>
                <a:lnTo>
                  <a:pt x="7502044" y="1628684"/>
                </a:lnTo>
                <a:lnTo>
                  <a:pt x="7486541" y="1643253"/>
                </a:lnTo>
                <a:lnTo>
                  <a:pt x="7477682" y="1644872"/>
                </a:lnTo>
                <a:lnTo>
                  <a:pt x="7476206" y="1650134"/>
                </a:lnTo>
                <a:lnTo>
                  <a:pt x="7465870" y="1650134"/>
                </a:lnTo>
                <a:lnTo>
                  <a:pt x="7458488" y="1645277"/>
                </a:lnTo>
                <a:lnTo>
                  <a:pt x="7452582" y="1650538"/>
                </a:lnTo>
                <a:lnTo>
                  <a:pt x="7441508" y="1648919"/>
                </a:lnTo>
                <a:lnTo>
                  <a:pt x="7440032" y="1652562"/>
                </a:lnTo>
                <a:lnTo>
                  <a:pt x="7446676" y="1656609"/>
                </a:lnTo>
                <a:lnTo>
                  <a:pt x="7462179" y="1655395"/>
                </a:lnTo>
                <a:lnTo>
                  <a:pt x="7468085" y="1662275"/>
                </a:lnTo>
                <a:lnTo>
                  <a:pt x="7474729" y="1666322"/>
                </a:lnTo>
                <a:lnTo>
                  <a:pt x="7479897" y="1663489"/>
                </a:lnTo>
                <a:lnTo>
                  <a:pt x="7483588" y="1667941"/>
                </a:lnTo>
                <a:lnTo>
                  <a:pt x="7478420" y="1673607"/>
                </a:lnTo>
                <a:lnTo>
                  <a:pt x="7479159" y="1677654"/>
                </a:lnTo>
                <a:lnTo>
                  <a:pt x="7483588" y="1675226"/>
                </a:lnTo>
                <a:lnTo>
                  <a:pt x="7488018" y="1675226"/>
                </a:lnTo>
                <a:lnTo>
                  <a:pt x="7486541" y="1682511"/>
                </a:lnTo>
                <a:lnTo>
                  <a:pt x="7492447" y="1677249"/>
                </a:lnTo>
                <a:lnTo>
                  <a:pt x="7497615" y="1680082"/>
                </a:lnTo>
                <a:lnTo>
                  <a:pt x="7499830" y="1690605"/>
                </a:lnTo>
                <a:lnTo>
                  <a:pt x="7505735" y="1696271"/>
                </a:lnTo>
                <a:lnTo>
                  <a:pt x="7516809" y="1699509"/>
                </a:lnTo>
                <a:lnTo>
                  <a:pt x="7521977" y="1697080"/>
                </a:lnTo>
                <a:lnTo>
                  <a:pt x="7504997" y="1682511"/>
                </a:lnTo>
                <a:lnTo>
                  <a:pt x="7488018" y="1662680"/>
                </a:lnTo>
                <a:lnTo>
                  <a:pt x="7482850" y="1650943"/>
                </a:lnTo>
                <a:lnTo>
                  <a:pt x="7487279" y="1648515"/>
                </a:lnTo>
                <a:lnTo>
                  <a:pt x="7494662" y="1658228"/>
                </a:lnTo>
                <a:lnTo>
                  <a:pt x="7498353" y="1670369"/>
                </a:lnTo>
                <a:lnTo>
                  <a:pt x="7522715" y="1694652"/>
                </a:lnTo>
                <a:lnTo>
                  <a:pt x="7528621" y="1697080"/>
                </a:lnTo>
                <a:lnTo>
                  <a:pt x="7536742" y="1688986"/>
                </a:lnTo>
                <a:lnTo>
                  <a:pt x="7541909" y="1688581"/>
                </a:lnTo>
                <a:lnTo>
                  <a:pt x="7551507" y="1694247"/>
                </a:lnTo>
                <a:lnTo>
                  <a:pt x="7555198" y="1684534"/>
                </a:lnTo>
                <a:lnTo>
                  <a:pt x="7571439" y="1682915"/>
                </a:lnTo>
                <a:lnTo>
                  <a:pt x="7584728" y="1683725"/>
                </a:lnTo>
                <a:lnTo>
                  <a:pt x="7580298" y="1689391"/>
                </a:lnTo>
                <a:lnTo>
                  <a:pt x="7575869" y="1693438"/>
                </a:lnTo>
                <a:lnTo>
                  <a:pt x="7580298" y="1701937"/>
                </a:lnTo>
                <a:lnTo>
                  <a:pt x="7574392" y="1708412"/>
                </a:lnTo>
                <a:lnTo>
                  <a:pt x="7557413" y="1709626"/>
                </a:lnTo>
                <a:lnTo>
                  <a:pt x="7537480" y="1706793"/>
                </a:lnTo>
                <a:lnTo>
                  <a:pt x="7526406" y="1712460"/>
                </a:lnTo>
                <a:lnTo>
                  <a:pt x="7517547" y="1723792"/>
                </a:lnTo>
                <a:lnTo>
                  <a:pt x="7501306" y="1723387"/>
                </a:lnTo>
                <a:lnTo>
                  <a:pt x="7478420" y="1739171"/>
                </a:lnTo>
                <a:lnTo>
                  <a:pt x="7461441" y="1746456"/>
                </a:lnTo>
                <a:lnTo>
                  <a:pt x="7442985" y="1746051"/>
                </a:lnTo>
                <a:lnTo>
                  <a:pt x="7434864" y="1739575"/>
                </a:lnTo>
                <a:lnTo>
                  <a:pt x="7437079" y="1736338"/>
                </a:lnTo>
                <a:lnTo>
                  <a:pt x="7442985" y="1719340"/>
                </a:lnTo>
                <a:lnTo>
                  <a:pt x="7442247" y="1712864"/>
                </a:lnTo>
                <a:lnTo>
                  <a:pt x="7426743" y="1701532"/>
                </a:lnTo>
                <a:lnTo>
                  <a:pt x="7420837" y="1701937"/>
                </a:lnTo>
                <a:lnTo>
                  <a:pt x="7409764" y="1697080"/>
                </a:lnTo>
                <a:lnTo>
                  <a:pt x="7403120" y="1702342"/>
                </a:lnTo>
                <a:lnTo>
                  <a:pt x="7394261" y="1699104"/>
                </a:lnTo>
                <a:lnTo>
                  <a:pt x="7404596" y="1684534"/>
                </a:lnTo>
                <a:lnTo>
                  <a:pt x="7422314" y="1675226"/>
                </a:lnTo>
                <a:lnTo>
                  <a:pt x="7437079" y="1672393"/>
                </a:lnTo>
                <a:lnTo>
                  <a:pt x="7441508" y="1669964"/>
                </a:lnTo>
                <a:lnTo>
                  <a:pt x="7435602" y="1663894"/>
                </a:lnTo>
                <a:lnTo>
                  <a:pt x="7433388" y="1652562"/>
                </a:lnTo>
                <a:lnTo>
                  <a:pt x="7428958" y="1650538"/>
                </a:lnTo>
                <a:lnTo>
                  <a:pt x="7425267" y="1657014"/>
                </a:lnTo>
                <a:lnTo>
                  <a:pt x="7417146" y="1652966"/>
                </a:lnTo>
                <a:lnTo>
                  <a:pt x="7406073" y="1648515"/>
                </a:lnTo>
                <a:lnTo>
                  <a:pt x="7393522" y="1650134"/>
                </a:lnTo>
                <a:lnTo>
                  <a:pt x="7383187" y="1655395"/>
                </a:lnTo>
                <a:lnTo>
                  <a:pt x="7374328" y="1650538"/>
                </a:lnTo>
                <a:lnTo>
                  <a:pt x="7367684" y="1649729"/>
                </a:lnTo>
                <a:lnTo>
                  <a:pt x="7360301" y="1644063"/>
                </a:lnTo>
                <a:lnTo>
                  <a:pt x="7365469" y="1640825"/>
                </a:lnTo>
                <a:lnTo>
                  <a:pt x="7367684" y="1637587"/>
                </a:lnTo>
                <a:lnTo>
                  <a:pt x="7352919" y="1632731"/>
                </a:lnTo>
                <a:lnTo>
                  <a:pt x="7335201" y="1632731"/>
                </a:lnTo>
                <a:lnTo>
                  <a:pt x="7330772" y="1627065"/>
                </a:lnTo>
                <a:lnTo>
                  <a:pt x="7341845" y="1627065"/>
                </a:lnTo>
                <a:lnTo>
                  <a:pt x="7358825" y="1625041"/>
                </a:lnTo>
                <a:lnTo>
                  <a:pt x="7367684" y="1627874"/>
                </a:lnTo>
                <a:lnTo>
                  <a:pt x="7374328" y="1624636"/>
                </a:lnTo>
                <a:lnTo>
                  <a:pt x="7384663" y="1618566"/>
                </a:lnTo>
                <a:lnTo>
                  <a:pt x="7369899" y="1622208"/>
                </a:lnTo>
                <a:lnTo>
                  <a:pt x="7362516" y="1619780"/>
                </a:lnTo>
                <a:lnTo>
                  <a:pt x="7355872" y="1615733"/>
                </a:lnTo>
                <a:lnTo>
                  <a:pt x="7352919" y="1610471"/>
                </a:lnTo>
                <a:lnTo>
                  <a:pt x="7348490" y="1616542"/>
                </a:lnTo>
                <a:lnTo>
                  <a:pt x="7344798" y="1621803"/>
                </a:lnTo>
                <a:lnTo>
                  <a:pt x="7335201" y="1621803"/>
                </a:lnTo>
                <a:lnTo>
                  <a:pt x="7335939" y="1619375"/>
                </a:lnTo>
                <a:lnTo>
                  <a:pt x="7330033" y="1614519"/>
                </a:lnTo>
                <a:lnTo>
                  <a:pt x="7320436" y="1625851"/>
                </a:lnTo>
                <a:lnTo>
                  <a:pt x="7308624" y="1626660"/>
                </a:lnTo>
                <a:lnTo>
                  <a:pt x="7301242" y="1631922"/>
                </a:lnTo>
                <a:lnTo>
                  <a:pt x="7301242" y="1643253"/>
                </a:lnTo>
                <a:lnTo>
                  <a:pt x="7291645" y="1655395"/>
                </a:lnTo>
                <a:lnTo>
                  <a:pt x="7286477" y="1655395"/>
                </a:lnTo>
                <a:lnTo>
                  <a:pt x="7289430" y="1661465"/>
                </a:lnTo>
                <a:lnTo>
                  <a:pt x="7270236" y="1682511"/>
                </a:lnTo>
                <a:lnTo>
                  <a:pt x="7263591" y="1682511"/>
                </a:lnTo>
                <a:lnTo>
                  <a:pt x="7259900" y="1676440"/>
                </a:lnTo>
                <a:lnTo>
                  <a:pt x="7259162" y="1682915"/>
                </a:lnTo>
                <a:lnTo>
                  <a:pt x="7258424" y="1688581"/>
                </a:lnTo>
                <a:lnTo>
                  <a:pt x="7262853" y="1694247"/>
                </a:lnTo>
                <a:lnTo>
                  <a:pt x="7261377" y="1701937"/>
                </a:lnTo>
                <a:lnTo>
                  <a:pt x="7261377" y="1702342"/>
                </a:lnTo>
                <a:lnTo>
                  <a:pt x="7256209" y="1706793"/>
                </a:lnTo>
                <a:lnTo>
                  <a:pt x="7261377" y="1710841"/>
                </a:lnTo>
                <a:lnTo>
                  <a:pt x="7261377" y="1717721"/>
                </a:lnTo>
                <a:lnTo>
                  <a:pt x="7253994" y="1729458"/>
                </a:lnTo>
                <a:lnTo>
                  <a:pt x="7243659" y="1731886"/>
                </a:lnTo>
                <a:lnTo>
                  <a:pt x="7225941" y="1732695"/>
                </a:lnTo>
                <a:lnTo>
                  <a:pt x="7223726" y="1742409"/>
                </a:lnTo>
                <a:lnTo>
                  <a:pt x="7217082" y="1748884"/>
                </a:lnTo>
                <a:lnTo>
                  <a:pt x="7221512" y="1755359"/>
                </a:lnTo>
                <a:lnTo>
                  <a:pt x="7220773" y="1768715"/>
                </a:lnTo>
                <a:lnTo>
                  <a:pt x="7215606" y="1777214"/>
                </a:lnTo>
                <a:lnTo>
                  <a:pt x="7218559" y="1788141"/>
                </a:lnTo>
                <a:lnTo>
                  <a:pt x="7219297" y="1790569"/>
                </a:lnTo>
                <a:lnTo>
                  <a:pt x="7217820" y="1807972"/>
                </a:lnTo>
                <a:lnTo>
                  <a:pt x="7211176" y="1813233"/>
                </a:lnTo>
                <a:lnTo>
                  <a:pt x="7202317" y="1812424"/>
                </a:lnTo>
                <a:lnTo>
                  <a:pt x="7188291" y="1823351"/>
                </a:lnTo>
                <a:lnTo>
                  <a:pt x="7190505" y="1843587"/>
                </a:lnTo>
                <a:lnTo>
                  <a:pt x="7187552" y="1852491"/>
                </a:lnTo>
                <a:lnTo>
                  <a:pt x="7173526" y="1862204"/>
                </a:lnTo>
                <a:lnTo>
                  <a:pt x="7175740" y="1867060"/>
                </a:lnTo>
                <a:lnTo>
                  <a:pt x="7183861" y="1868275"/>
                </a:lnTo>
                <a:lnTo>
                  <a:pt x="7193458" y="1881630"/>
                </a:lnTo>
                <a:lnTo>
                  <a:pt x="7200841" y="1892557"/>
                </a:lnTo>
                <a:lnTo>
                  <a:pt x="7200841" y="1893367"/>
                </a:lnTo>
                <a:lnTo>
                  <a:pt x="7202317" y="1909555"/>
                </a:lnTo>
                <a:lnTo>
                  <a:pt x="7217820" y="1921697"/>
                </a:lnTo>
                <a:lnTo>
                  <a:pt x="7228894" y="1923316"/>
                </a:lnTo>
                <a:lnTo>
                  <a:pt x="7239968" y="1933839"/>
                </a:lnTo>
                <a:lnTo>
                  <a:pt x="7250303" y="1939100"/>
                </a:lnTo>
                <a:lnTo>
                  <a:pt x="7250303" y="1945170"/>
                </a:lnTo>
                <a:lnTo>
                  <a:pt x="7241444" y="1953265"/>
                </a:lnTo>
                <a:lnTo>
                  <a:pt x="7228894" y="1952051"/>
                </a:lnTo>
                <a:lnTo>
                  <a:pt x="7222250" y="1948408"/>
                </a:lnTo>
                <a:lnTo>
                  <a:pt x="7211176" y="1948408"/>
                </a:lnTo>
                <a:lnTo>
                  <a:pt x="7206008" y="1952455"/>
                </a:lnTo>
                <a:lnTo>
                  <a:pt x="7189029" y="1952051"/>
                </a:lnTo>
                <a:lnTo>
                  <a:pt x="7179432" y="1956098"/>
                </a:lnTo>
                <a:lnTo>
                  <a:pt x="7174264" y="1968239"/>
                </a:lnTo>
                <a:lnTo>
                  <a:pt x="7147687" y="1980381"/>
                </a:lnTo>
                <a:lnTo>
                  <a:pt x="7127016" y="1996974"/>
                </a:lnTo>
                <a:lnTo>
                  <a:pt x="7126278" y="1990498"/>
                </a:lnTo>
                <a:lnTo>
                  <a:pt x="7131446" y="1977143"/>
                </a:lnTo>
                <a:lnTo>
                  <a:pt x="7137352" y="1976738"/>
                </a:lnTo>
                <a:lnTo>
                  <a:pt x="7146949" y="1970668"/>
                </a:lnTo>
                <a:lnTo>
                  <a:pt x="7137352" y="1971882"/>
                </a:lnTo>
                <a:lnTo>
                  <a:pt x="7131446" y="1970263"/>
                </a:lnTo>
                <a:lnTo>
                  <a:pt x="7125540" y="1971477"/>
                </a:lnTo>
                <a:lnTo>
                  <a:pt x="7118157" y="1967025"/>
                </a:lnTo>
                <a:lnTo>
                  <a:pt x="7113728" y="1958931"/>
                </a:lnTo>
                <a:lnTo>
                  <a:pt x="7112990" y="1958931"/>
                </a:lnTo>
                <a:lnTo>
                  <a:pt x="7098225" y="1955288"/>
                </a:lnTo>
                <a:lnTo>
                  <a:pt x="7077554" y="1955288"/>
                </a:lnTo>
                <a:lnTo>
                  <a:pt x="7070910" y="1948003"/>
                </a:lnTo>
                <a:lnTo>
                  <a:pt x="7066480" y="1948003"/>
                </a:lnTo>
                <a:lnTo>
                  <a:pt x="7066480" y="1952455"/>
                </a:lnTo>
                <a:lnTo>
                  <a:pt x="7056883" y="1960954"/>
                </a:lnTo>
                <a:lnTo>
                  <a:pt x="7048763" y="1960550"/>
                </a:lnTo>
                <a:lnTo>
                  <a:pt x="7037689" y="1952860"/>
                </a:lnTo>
                <a:lnTo>
                  <a:pt x="7031045" y="1955288"/>
                </a:lnTo>
                <a:lnTo>
                  <a:pt x="7027353" y="1967430"/>
                </a:lnTo>
                <a:lnTo>
                  <a:pt x="7019233" y="1971477"/>
                </a:lnTo>
                <a:lnTo>
                  <a:pt x="7009636" y="1968644"/>
                </a:lnTo>
                <a:lnTo>
                  <a:pt x="7003730" y="1974310"/>
                </a:lnTo>
                <a:lnTo>
                  <a:pt x="7013327" y="1984023"/>
                </a:lnTo>
                <a:lnTo>
                  <a:pt x="7023662" y="1985237"/>
                </a:lnTo>
                <a:lnTo>
                  <a:pt x="7034736" y="1994546"/>
                </a:lnTo>
                <a:lnTo>
                  <a:pt x="7031783" y="1997783"/>
                </a:lnTo>
                <a:lnTo>
                  <a:pt x="7025139" y="1991308"/>
                </a:lnTo>
                <a:lnTo>
                  <a:pt x="7006683" y="1990498"/>
                </a:lnTo>
                <a:lnTo>
                  <a:pt x="7005944" y="1995760"/>
                </a:lnTo>
                <a:lnTo>
                  <a:pt x="7012589" y="1998188"/>
                </a:lnTo>
                <a:lnTo>
                  <a:pt x="7019971" y="2003449"/>
                </a:lnTo>
                <a:lnTo>
                  <a:pt x="7016280" y="2009520"/>
                </a:lnTo>
                <a:lnTo>
                  <a:pt x="7009636" y="2007092"/>
                </a:lnTo>
                <a:lnTo>
                  <a:pt x="7001515" y="1996974"/>
                </a:lnTo>
                <a:lnTo>
                  <a:pt x="6991918" y="1993736"/>
                </a:lnTo>
                <a:lnTo>
                  <a:pt x="6990441" y="2000212"/>
                </a:lnTo>
                <a:lnTo>
                  <a:pt x="6994132" y="2007092"/>
                </a:lnTo>
                <a:lnTo>
                  <a:pt x="7002253" y="2011948"/>
                </a:lnTo>
                <a:lnTo>
                  <a:pt x="6991180" y="2012353"/>
                </a:lnTo>
                <a:lnTo>
                  <a:pt x="6981582" y="2005068"/>
                </a:lnTo>
                <a:lnTo>
                  <a:pt x="6980106" y="1993736"/>
                </a:lnTo>
                <a:lnTo>
                  <a:pt x="6964603" y="1987261"/>
                </a:lnTo>
                <a:lnTo>
                  <a:pt x="6963126" y="1982404"/>
                </a:lnTo>
                <a:lnTo>
                  <a:pt x="6969032" y="1982404"/>
                </a:lnTo>
                <a:lnTo>
                  <a:pt x="6967556" y="1973096"/>
                </a:lnTo>
                <a:lnTo>
                  <a:pt x="6955744" y="1975524"/>
                </a:lnTo>
                <a:lnTo>
                  <a:pt x="6949100" y="1985237"/>
                </a:lnTo>
                <a:lnTo>
                  <a:pt x="6950576" y="2003045"/>
                </a:lnTo>
                <a:lnTo>
                  <a:pt x="6946885" y="2007901"/>
                </a:lnTo>
                <a:lnTo>
                  <a:pt x="6958697" y="2017210"/>
                </a:lnTo>
                <a:lnTo>
                  <a:pt x="6960173" y="2023280"/>
                </a:lnTo>
                <a:lnTo>
                  <a:pt x="6966079" y="2027732"/>
                </a:lnTo>
                <a:lnTo>
                  <a:pt x="6981582" y="2044730"/>
                </a:lnTo>
                <a:lnTo>
                  <a:pt x="6988227" y="2052015"/>
                </a:lnTo>
                <a:lnTo>
                  <a:pt x="6984535" y="2062943"/>
                </a:lnTo>
                <a:lnTo>
                  <a:pt x="6979368" y="2064156"/>
                </a:lnTo>
                <a:lnTo>
                  <a:pt x="6978629" y="2059300"/>
                </a:lnTo>
                <a:lnTo>
                  <a:pt x="6980844" y="2054443"/>
                </a:lnTo>
                <a:lnTo>
                  <a:pt x="6974938" y="2049587"/>
                </a:lnTo>
                <a:lnTo>
                  <a:pt x="6966817" y="2046754"/>
                </a:lnTo>
                <a:lnTo>
                  <a:pt x="6967556" y="2052015"/>
                </a:lnTo>
                <a:lnTo>
                  <a:pt x="6962388" y="2058490"/>
                </a:lnTo>
                <a:lnTo>
                  <a:pt x="6971985" y="2060919"/>
                </a:lnTo>
                <a:lnTo>
                  <a:pt x="6972723" y="2065775"/>
                </a:lnTo>
                <a:lnTo>
                  <a:pt x="6966079" y="2072251"/>
                </a:lnTo>
                <a:lnTo>
                  <a:pt x="6955744" y="2073870"/>
                </a:lnTo>
                <a:lnTo>
                  <a:pt x="6965341" y="2081559"/>
                </a:lnTo>
                <a:lnTo>
                  <a:pt x="6975676" y="2082773"/>
                </a:lnTo>
                <a:lnTo>
                  <a:pt x="6979368" y="2087630"/>
                </a:lnTo>
                <a:lnTo>
                  <a:pt x="6986012" y="2087225"/>
                </a:lnTo>
                <a:lnTo>
                  <a:pt x="6989703" y="2092486"/>
                </a:lnTo>
                <a:lnTo>
                  <a:pt x="6996347" y="2094105"/>
                </a:lnTo>
                <a:lnTo>
                  <a:pt x="7019233" y="2107461"/>
                </a:lnTo>
                <a:lnTo>
                  <a:pt x="7022924" y="2113532"/>
                </a:lnTo>
                <a:lnTo>
                  <a:pt x="7020709" y="2123650"/>
                </a:lnTo>
                <a:lnTo>
                  <a:pt x="7028830" y="2134982"/>
                </a:lnTo>
                <a:lnTo>
                  <a:pt x="7026615" y="2140243"/>
                </a:lnTo>
                <a:lnTo>
                  <a:pt x="7017018" y="2139029"/>
                </a:lnTo>
                <a:lnTo>
                  <a:pt x="7015542" y="2135386"/>
                </a:lnTo>
                <a:lnTo>
                  <a:pt x="7001515" y="2126482"/>
                </a:lnTo>
                <a:lnTo>
                  <a:pt x="6996347" y="2130935"/>
                </a:lnTo>
                <a:lnTo>
                  <a:pt x="6988227" y="2130530"/>
                </a:lnTo>
                <a:lnTo>
                  <a:pt x="6978629" y="2134172"/>
                </a:lnTo>
                <a:lnTo>
                  <a:pt x="6988227" y="2141052"/>
                </a:lnTo>
                <a:lnTo>
                  <a:pt x="6987488" y="2145504"/>
                </a:lnTo>
                <a:lnTo>
                  <a:pt x="6995609" y="2150361"/>
                </a:lnTo>
                <a:lnTo>
                  <a:pt x="7000038" y="2151575"/>
                </a:lnTo>
                <a:lnTo>
                  <a:pt x="7000777" y="2155217"/>
                </a:lnTo>
                <a:lnTo>
                  <a:pt x="7005206" y="2158455"/>
                </a:lnTo>
                <a:lnTo>
                  <a:pt x="7004468" y="2162098"/>
                </a:lnTo>
                <a:lnTo>
                  <a:pt x="6993394" y="2158455"/>
                </a:lnTo>
                <a:lnTo>
                  <a:pt x="6988227" y="2164121"/>
                </a:lnTo>
                <a:lnTo>
                  <a:pt x="6984535" y="2160883"/>
                </a:lnTo>
                <a:lnTo>
                  <a:pt x="6988227" y="2156836"/>
                </a:lnTo>
                <a:lnTo>
                  <a:pt x="6977153" y="2151575"/>
                </a:lnTo>
                <a:lnTo>
                  <a:pt x="6971247" y="2152384"/>
                </a:lnTo>
                <a:lnTo>
                  <a:pt x="6970509" y="2155622"/>
                </a:lnTo>
                <a:lnTo>
                  <a:pt x="6976415" y="2164526"/>
                </a:lnTo>
                <a:lnTo>
                  <a:pt x="6983059" y="2179500"/>
                </a:lnTo>
                <a:lnTo>
                  <a:pt x="6988965" y="2188404"/>
                </a:lnTo>
                <a:lnTo>
                  <a:pt x="6987488" y="2194879"/>
                </a:lnTo>
                <a:lnTo>
                  <a:pt x="6993394" y="2204188"/>
                </a:lnTo>
                <a:lnTo>
                  <a:pt x="6978629" y="2194879"/>
                </a:lnTo>
                <a:lnTo>
                  <a:pt x="6974938" y="2186785"/>
                </a:lnTo>
                <a:lnTo>
                  <a:pt x="6966079" y="2186785"/>
                </a:lnTo>
                <a:lnTo>
                  <a:pt x="6961650" y="2197308"/>
                </a:lnTo>
                <a:lnTo>
                  <a:pt x="6961650" y="2209854"/>
                </a:lnTo>
                <a:lnTo>
                  <a:pt x="6955744" y="2203783"/>
                </a:lnTo>
                <a:lnTo>
                  <a:pt x="6957959" y="2196093"/>
                </a:lnTo>
                <a:lnTo>
                  <a:pt x="6955006" y="2189618"/>
                </a:lnTo>
                <a:lnTo>
                  <a:pt x="6941717" y="2184357"/>
                </a:lnTo>
                <a:lnTo>
                  <a:pt x="6938026" y="2174239"/>
                </a:lnTo>
                <a:lnTo>
                  <a:pt x="6934335" y="2182333"/>
                </a:lnTo>
                <a:lnTo>
                  <a:pt x="6936550" y="2186785"/>
                </a:lnTo>
                <a:lnTo>
                  <a:pt x="6934335" y="2192451"/>
                </a:lnTo>
                <a:lnTo>
                  <a:pt x="6927691" y="2186380"/>
                </a:lnTo>
                <a:lnTo>
                  <a:pt x="6918832" y="2175453"/>
                </a:lnTo>
                <a:lnTo>
                  <a:pt x="6918094" y="2166954"/>
                </a:lnTo>
                <a:lnTo>
                  <a:pt x="6922523" y="2162502"/>
                </a:lnTo>
                <a:lnTo>
                  <a:pt x="6921047" y="2155622"/>
                </a:lnTo>
                <a:lnTo>
                  <a:pt x="6910711" y="2146718"/>
                </a:lnTo>
                <a:lnTo>
                  <a:pt x="6899638" y="2141862"/>
                </a:lnTo>
                <a:lnTo>
                  <a:pt x="6889302" y="2130935"/>
                </a:lnTo>
                <a:lnTo>
                  <a:pt x="6892255" y="2122840"/>
                </a:lnTo>
                <a:lnTo>
                  <a:pt x="6898161" y="2121221"/>
                </a:lnTo>
                <a:lnTo>
                  <a:pt x="6904805" y="2113127"/>
                </a:lnTo>
                <a:lnTo>
                  <a:pt x="6913664" y="2116770"/>
                </a:lnTo>
                <a:lnTo>
                  <a:pt x="6921785" y="2112318"/>
                </a:lnTo>
                <a:lnTo>
                  <a:pt x="6930644" y="2109485"/>
                </a:lnTo>
                <a:lnTo>
                  <a:pt x="6950576" y="2121221"/>
                </a:lnTo>
                <a:lnTo>
                  <a:pt x="6959435" y="2123245"/>
                </a:lnTo>
                <a:lnTo>
                  <a:pt x="6966079" y="2128506"/>
                </a:lnTo>
                <a:lnTo>
                  <a:pt x="6972723" y="2122435"/>
                </a:lnTo>
                <a:lnTo>
                  <a:pt x="6980106" y="2118388"/>
                </a:lnTo>
                <a:lnTo>
                  <a:pt x="6969770" y="2116365"/>
                </a:lnTo>
                <a:lnTo>
                  <a:pt x="6964603" y="2112722"/>
                </a:lnTo>
                <a:lnTo>
                  <a:pt x="6957959" y="2113127"/>
                </a:lnTo>
                <a:lnTo>
                  <a:pt x="6956482" y="2106652"/>
                </a:lnTo>
                <a:lnTo>
                  <a:pt x="6948362" y="2110294"/>
                </a:lnTo>
                <a:lnTo>
                  <a:pt x="6935811" y="2103009"/>
                </a:lnTo>
                <a:lnTo>
                  <a:pt x="6926953" y="2102200"/>
                </a:lnTo>
                <a:lnTo>
                  <a:pt x="6922523" y="2109080"/>
                </a:lnTo>
                <a:lnTo>
                  <a:pt x="6910711" y="2107866"/>
                </a:lnTo>
                <a:lnTo>
                  <a:pt x="6903329" y="2098962"/>
                </a:lnTo>
                <a:lnTo>
                  <a:pt x="6894470" y="2108675"/>
                </a:lnTo>
                <a:lnTo>
                  <a:pt x="6888564" y="2105842"/>
                </a:lnTo>
                <a:lnTo>
                  <a:pt x="6884873" y="2093701"/>
                </a:lnTo>
                <a:lnTo>
                  <a:pt x="6870846" y="2075488"/>
                </a:lnTo>
                <a:lnTo>
                  <a:pt x="6872323" y="2071441"/>
                </a:lnTo>
                <a:lnTo>
                  <a:pt x="6867155" y="2070227"/>
                </a:lnTo>
                <a:lnTo>
                  <a:pt x="6856819" y="2056467"/>
                </a:lnTo>
                <a:lnTo>
                  <a:pt x="6839102" y="2043921"/>
                </a:lnTo>
                <a:lnTo>
                  <a:pt x="6838363" y="2030970"/>
                </a:lnTo>
                <a:lnTo>
                  <a:pt x="6836887" y="2030160"/>
                </a:lnTo>
                <a:lnTo>
                  <a:pt x="6828766" y="2024494"/>
                </a:lnTo>
                <a:lnTo>
                  <a:pt x="6819169" y="2003045"/>
                </a:lnTo>
                <a:lnTo>
                  <a:pt x="6801451" y="2002235"/>
                </a:lnTo>
                <a:lnTo>
                  <a:pt x="6796283" y="1996569"/>
                </a:lnTo>
                <a:lnTo>
                  <a:pt x="6799975" y="1986451"/>
                </a:lnTo>
                <a:lnTo>
                  <a:pt x="6794807" y="1977952"/>
                </a:lnTo>
                <a:lnTo>
                  <a:pt x="6794807" y="1966620"/>
                </a:lnTo>
                <a:lnTo>
                  <a:pt x="6799236" y="1956907"/>
                </a:lnTo>
                <a:lnTo>
                  <a:pt x="6793330" y="1942337"/>
                </a:lnTo>
                <a:lnTo>
                  <a:pt x="6797760" y="1922102"/>
                </a:lnTo>
                <a:lnTo>
                  <a:pt x="6802189" y="1920078"/>
                </a:lnTo>
                <a:lnTo>
                  <a:pt x="6803666" y="1913198"/>
                </a:lnTo>
                <a:lnTo>
                  <a:pt x="6788901" y="1906318"/>
                </a:lnTo>
                <a:lnTo>
                  <a:pt x="6777827" y="1901461"/>
                </a:lnTo>
                <a:lnTo>
                  <a:pt x="6776351" y="1894581"/>
                </a:lnTo>
                <a:lnTo>
                  <a:pt x="6757895" y="1872726"/>
                </a:lnTo>
                <a:lnTo>
                  <a:pt x="6748298" y="1869084"/>
                </a:lnTo>
                <a:lnTo>
                  <a:pt x="6744606" y="1864632"/>
                </a:lnTo>
                <a:lnTo>
                  <a:pt x="6734271" y="1851681"/>
                </a:lnTo>
                <a:lnTo>
                  <a:pt x="6729103" y="1854110"/>
                </a:lnTo>
                <a:lnTo>
                  <a:pt x="6709909" y="1851277"/>
                </a:lnTo>
                <a:lnTo>
                  <a:pt x="6704003" y="1850062"/>
                </a:lnTo>
                <a:lnTo>
                  <a:pt x="6693667" y="1847634"/>
                </a:lnTo>
                <a:lnTo>
                  <a:pt x="6687023" y="1840754"/>
                </a:lnTo>
                <a:lnTo>
                  <a:pt x="6698835" y="1846420"/>
                </a:lnTo>
                <a:lnTo>
                  <a:pt x="6705479" y="1845611"/>
                </a:lnTo>
                <a:lnTo>
                  <a:pt x="6681117" y="1822542"/>
                </a:lnTo>
                <a:lnTo>
                  <a:pt x="6669305" y="1817281"/>
                </a:lnTo>
                <a:lnTo>
                  <a:pt x="6647158" y="1815662"/>
                </a:lnTo>
                <a:lnTo>
                  <a:pt x="6636084" y="1817685"/>
                </a:lnTo>
                <a:lnTo>
                  <a:pt x="6630917" y="1812019"/>
                </a:lnTo>
                <a:lnTo>
                  <a:pt x="6627226" y="1803925"/>
                </a:lnTo>
                <a:lnTo>
                  <a:pt x="6616152" y="1800687"/>
                </a:lnTo>
                <a:lnTo>
                  <a:pt x="6605078" y="1790569"/>
                </a:lnTo>
                <a:lnTo>
                  <a:pt x="6594005" y="1790569"/>
                </a:lnTo>
                <a:lnTo>
                  <a:pt x="6589575" y="1782880"/>
                </a:lnTo>
                <a:lnTo>
                  <a:pt x="6593266" y="1775190"/>
                </a:lnTo>
                <a:lnTo>
                  <a:pt x="6602125" y="1773976"/>
                </a:lnTo>
                <a:lnTo>
                  <a:pt x="6609508" y="1776404"/>
                </a:lnTo>
                <a:lnTo>
                  <a:pt x="6601387" y="1767905"/>
                </a:lnTo>
                <a:lnTo>
                  <a:pt x="6596958" y="1767096"/>
                </a:lnTo>
                <a:lnTo>
                  <a:pt x="6582193" y="1754145"/>
                </a:lnTo>
                <a:lnTo>
                  <a:pt x="6574810" y="1741194"/>
                </a:lnTo>
                <a:lnTo>
                  <a:pt x="6571857" y="1727839"/>
                </a:lnTo>
                <a:lnTo>
                  <a:pt x="6562260" y="1720554"/>
                </a:lnTo>
                <a:lnTo>
                  <a:pt x="6560045" y="1711650"/>
                </a:lnTo>
                <a:lnTo>
                  <a:pt x="6547495" y="1712055"/>
                </a:lnTo>
                <a:lnTo>
                  <a:pt x="6540113" y="1719744"/>
                </a:lnTo>
                <a:lnTo>
                  <a:pt x="6537899" y="1729458"/>
                </a:lnTo>
                <a:lnTo>
                  <a:pt x="6526087" y="1747670"/>
                </a:lnTo>
                <a:lnTo>
                  <a:pt x="6521657" y="1744027"/>
                </a:lnTo>
                <a:lnTo>
                  <a:pt x="6522395" y="1740790"/>
                </a:lnTo>
                <a:lnTo>
                  <a:pt x="6511322" y="1731076"/>
                </a:lnTo>
                <a:lnTo>
                  <a:pt x="6508369" y="1712864"/>
                </a:lnTo>
                <a:lnTo>
                  <a:pt x="6508369" y="1712055"/>
                </a:lnTo>
                <a:lnTo>
                  <a:pt x="6509107" y="1703556"/>
                </a:lnTo>
                <a:lnTo>
                  <a:pt x="6517228" y="1701532"/>
                </a:lnTo>
                <a:lnTo>
                  <a:pt x="6517228" y="1695057"/>
                </a:lnTo>
                <a:lnTo>
                  <a:pt x="6507630" y="1691010"/>
                </a:lnTo>
                <a:lnTo>
                  <a:pt x="6506892" y="1690605"/>
                </a:lnTo>
                <a:lnTo>
                  <a:pt x="6495818" y="1688177"/>
                </a:lnTo>
                <a:lnTo>
                  <a:pt x="6489174" y="1691414"/>
                </a:lnTo>
                <a:lnTo>
                  <a:pt x="6481792" y="1697890"/>
                </a:lnTo>
                <a:lnTo>
                  <a:pt x="6470718" y="1697890"/>
                </a:lnTo>
                <a:lnTo>
                  <a:pt x="6460382" y="1706389"/>
                </a:lnTo>
                <a:lnTo>
                  <a:pt x="6450047" y="1707603"/>
                </a:lnTo>
                <a:lnTo>
                  <a:pt x="6445618" y="1714483"/>
                </a:lnTo>
                <a:lnTo>
                  <a:pt x="6451524" y="1724196"/>
                </a:lnTo>
                <a:lnTo>
                  <a:pt x="6458168" y="1732291"/>
                </a:lnTo>
                <a:lnTo>
                  <a:pt x="6450047" y="1742813"/>
                </a:lnTo>
                <a:lnTo>
                  <a:pt x="6445618" y="1746456"/>
                </a:lnTo>
                <a:lnTo>
                  <a:pt x="6451524" y="1757788"/>
                </a:lnTo>
                <a:lnTo>
                  <a:pt x="6453000" y="1771143"/>
                </a:lnTo>
                <a:lnTo>
                  <a:pt x="6458168" y="1778023"/>
                </a:lnTo>
                <a:lnTo>
                  <a:pt x="6480315" y="1788546"/>
                </a:lnTo>
                <a:lnTo>
                  <a:pt x="6492127" y="1794617"/>
                </a:lnTo>
                <a:lnTo>
                  <a:pt x="6498033" y="1802306"/>
                </a:lnTo>
                <a:lnTo>
                  <a:pt x="6530516" y="1832660"/>
                </a:lnTo>
                <a:lnTo>
                  <a:pt x="6531254" y="1840349"/>
                </a:lnTo>
                <a:lnTo>
                  <a:pt x="6535684" y="1842373"/>
                </a:lnTo>
                <a:lnTo>
                  <a:pt x="6535684" y="1852086"/>
                </a:lnTo>
                <a:lnTo>
                  <a:pt x="6543066" y="1860990"/>
                </a:lnTo>
                <a:lnTo>
                  <a:pt x="6551925" y="1869489"/>
                </a:lnTo>
                <a:lnTo>
                  <a:pt x="6558569" y="1879607"/>
                </a:lnTo>
                <a:lnTo>
                  <a:pt x="6573334" y="1890129"/>
                </a:lnTo>
                <a:lnTo>
                  <a:pt x="6580716" y="1897010"/>
                </a:lnTo>
                <a:lnTo>
                  <a:pt x="6589575" y="1898628"/>
                </a:lnTo>
                <a:lnTo>
                  <a:pt x="6596219" y="1902271"/>
                </a:lnTo>
                <a:lnTo>
                  <a:pt x="6614675" y="1901866"/>
                </a:lnTo>
                <a:lnTo>
                  <a:pt x="6622796" y="1904294"/>
                </a:lnTo>
                <a:lnTo>
                  <a:pt x="6634608" y="1902271"/>
                </a:lnTo>
                <a:lnTo>
                  <a:pt x="6643467" y="1906318"/>
                </a:lnTo>
                <a:lnTo>
                  <a:pt x="6641990" y="1912793"/>
                </a:lnTo>
                <a:lnTo>
                  <a:pt x="6629440" y="1920887"/>
                </a:lnTo>
                <a:lnTo>
                  <a:pt x="6628702" y="1924935"/>
                </a:lnTo>
                <a:lnTo>
                  <a:pt x="6633870" y="1932219"/>
                </a:lnTo>
                <a:lnTo>
                  <a:pt x="6644205" y="1932219"/>
                </a:lnTo>
                <a:lnTo>
                  <a:pt x="6662661" y="1936267"/>
                </a:lnTo>
                <a:lnTo>
                  <a:pt x="6701788" y="1956098"/>
                </a:lnTo>
                <a:lnTo>
                  <a:pt x="6717291" y="1966216"/>
                </a:lnTo>
                <a:lnTo>
                  <a:pt x="6726888" y="1975929"/>
                </a:lnTo>
                <a:lnTo>
                  <a:pt x="6743130" y="1979976"/>
                </a:lnTo>
                <a:lnTo>
                  <a:pt x="6751989" y="1985237"/>
                </a:lnTo>
                <a:lnTo>
                  <a:pt x="6755680" y="1991308"/>
                </a:lnTo>
                <a:lnTo>
                  <a:pt x="6754203" y="2003045"/>
                </a:lnTo>
                <a:lnTo>
                  <a:pt x="6749774" y="2008711"/>
                </a:lnTo>
                <a:lnTo>
                  <a:pt x="6751251" y="2016400"/>
                </a:lnTo>
                <a:lnTo>
                  <a:pt x="6748298" y="2018424"/>
                </a:lnTo>
                <a:lnTo>
                  <a:pt x="6747559" y="2020852"/>
                </a:lnTo>
                <a:lnTo>
                  <a:pt x="6738700" y="2017614"/>
                </a:lnTo>
                <a:lnTo>
                  <a:pt x="6732056" y="2009520"/>
                </a:lnTo>
                <a:lnTo>
                  <a:pt x="6728365" y="2001021"/>
                </a:lnTo>
                <a:lnTo>
                  <a:pt x="6729103" y="1994141"/>
                </a:lnTo>
                <a:lnTo>
                  <a:pt x="6723935" y="1991308"/>
                </a:lnTo>
                <a:lnTo>
                  <a:pt x="6708432" y="1990903"/>
                </a:lnTo>
                <a:lnTo>
                  <a:pt x="6705479" y="1986856"/>
                </a:lnTo>
                <a:lnTo>
                  <a:pt x="6695144" y="1982404"/>
                </a:lnTo>
                <a:lnTo>
                  <a:pt x="6688500" y="1983214"/>
                </a:lnTo>
                <a:lnTo>
                  <a:pt x="6684070" y="1985642"/>
                </a:lnTo>
                <a:lnTo>
                  <a:pt x="6680379" y="1996974"/>
                </a:lnTo>
                <a:lnTo>
                  <a:pt x="6675211" y="2002640"/>
                </a:lnTo>
                <a:lnTo>
                  <a:pt x="6675211" y="2008306"/>
                </a:lnTo>
                <a:lnTo>
                  <a:pt x="6673735" y="2015186"/>
                </a:lnTo>
                <a:lnTo>
                  <a:pt x="6666352" y="2019638"/>
                </a:lnTo>
                <a:lnTo>
                  <a:pt x="6666352" y="2026518"/>
                </a:lnTo>
                <a:lnTo>
                  <a:pt x="6670044" y="2031375"/>
                </a:lnTo>
                <a:lnTo>
                  <a:pt x="6678164" y="2032184"/>
                </a:lnTo>
                <a:lnTo>
                  <a:pt x="6692191" y="2044325"/>
                </a:lnTo>
                <a:lnTo>
                  <a:pt x="6694406" y="2049587"/>
                </a:lnTo>
                <a:lnTo>
                  <a:pt x="6692929" y="2061728"/>
                </a:lnTo>
                <a:lnTo>
                  <a:pt x="6695882" y="2065775"/>
                </a:lnTo>
                <a:lnTo>
                  <a:pt x="6692191" y="2072251"/>
                </a:lnTo>
                <a:lnTo>
                  <a:pt x="6683332" y="2074274"/>
                </a:lnTo>
                <a:lnTo>
                  <a:pt x="6675211" y="2082369"/>
                </a:lnTo>
                <a:lnTo>
                  <a:pt x="6674473" y="2103414"/>
                </a:lnTo>
                <a:lnTo>
                  <a:pt x="6660447" y="2113532"/>
                </a:lnTo>
                <a:lnTo>
                  <a:pt x="6658970" y="2123245"/>
                </a:lnTo>
                <a:lnTo>
                  <a:pt x="6651588" y="2132553"/>
                </a:lnTo>
                <a:lnTo>
                  <a:pt x="6637561" y="2133363"/>
                </a:lnTo>
                <a:lnTo>
                  <a:pt x="6626487" y="2123245"/>
                </a:lnTo>
                <a:lnTo>
                  <a:pt x="6625749" y="2116365"/>
                </a:lnTo>
                <a:lnTo>
                  <a:pt x="6627964" y="2113127"/>
                </a:lnTo>
                <a:lnTo>
                  <a:pt x="6634608" y="2109889"/>
                </a:lnTo>
                <a:lnTo>
                  <a:pt x="6640514" y="2103414"/>
                </a:lnTo>
                <a:lnTo>
                  <a:pt x="6641252" y="2094915"/>
                </a:lnTo>
                <a:lnTo>
                  <a:pt x="6640514" y="2086011"/>
                </a:lnTo>
                <a:lnTo>
                  <a:pt x="6642729" y="2084392"/>
                </a:lnTo>
                <a:lnTo>
                  <a:pt x="6647158" y="2083987"/>
                </a:lnTo>
                <a:lnTo>
                  <a:pt x="6652326" y="2078321"/>
                </a:lnTo>
                <a:lnTo>
                  <a:pt x="6652326" y="2069823"/>
                </a:lnTo>
                <a:lnTo>
                  <a:pt x="6647158" y="2062133"/>
                </a:lnTo>
                <a:lnTo>
                  <a:pt x="6642729" y="2045944"/>
                </a:lnTo>
                <a:lnTo>
                  <a:pt x="6637561" y="2039469"/>
                </a:lnTo>
                <a:lnTo>
                  <a:pt x="6635346" y="2025709"/>
                </a:lnTo>
                <a:lnTo>
                  <a:pt x="6630917" y="2011139"/>
                </a:lnTo>
                <a:lnTo>
                  <a:pt x="6623534" y="2007092"/>
                </a:lnTo>
                <a:lnTo>
                  <a:pt x="6618367" y="2010329"/>
                </a:lnTo>
                <a:lnTo>
                  <a:pt x="6605078" y="2007497"/>
                </a:lnTo>
                <a:lnTo>
                  <a:pt x="6601387" y="1999807"/>
                </a:lnTo>
                <a:lnTo>
                  <a:pt x="6591052" y="1998997"/>
                </a:lnTo>
                <a:lnTo>
                  <a:pt x="6585884" y="1994546"/>
                </a:lnTo>
                <a:lnTo>
                  <a:pt x="6588099" y="1990498"/>
                </a:lnTo>
                <a:lnTo>
                  <a:pt x="6589575" y="1981595"/>
                </a:lnTo>
                <a:lnTo>
                  <a:pt x="6582931" y="1973905"/>
                </a:lnTo>
                <a:lnTo>
                  <a:pt x="6574072" y="1973096"/>
                </a:lnTo>
                <a:lnTo>
                  <a:pt x="6565213" y="1973500"/>
                </a:lnTo>
                <a:lnTo>
                  <a:pt x="6565951" y="1967430"/>
                </a:lnTo>
                <a:lnTo>
                  <a:pt x="6557831" y="1964597"/>
                </a:lnTo>
                <a:lnTo>
                  <a:pt x="6551925" y="1966620"/>
                </a:lnTo>
                <a:lnTo>
                  <a:pt x="6546019" y="1962978"/>
                </a:lnTo>
                <a:lnTo>
                  <a:pt x="6534946" y="1944766"/>
                </a:lnTo>
                <a:lnTo>
                  <a:pt x="6525348" y="1943956"/>
                </a:lnTo>
                <a:lnTo>
                  <a:pt x="6515012" y="1940314"/>
                </a:lnTo>
                <a:lnTo>
                  <a:pt x="6509107" y="1945980"/>
                </a:lnTo>
                <a:lnTo>
                  <a:pt x="6499510" y="1945980"/>
                </a:lnTo>
                <a:lnTo>
                  <a:pt x="6498033" y="1938290"/>
                </a:lnTo>
                <a:lnTo>
                  <a:pt x="6489912" y="1933029"/>
                </a:lnTo>
                <a:lnTo>
                  <a:pt x="6480315" y="1931410"/>
                </a:lnTo>
                <a:lnTo>
                  <a:pt x="6460382" y="1918054"/>
                </a:lnTo>
                <a:lnTo>
                  <a:pt x="6440450" y="1894176"/>
                </a:lnTo>
                <a:lnTo>
                  <a:pt x="6433806" y="1891748"/>
                </a:lnTo>
                <a:lnTo>
                  <a:pt x="6432329" y="1884463"/>
                </a:lnTo>
                <a:lnTo>
                  <a:pt x="6422733" y="1873536"/>
                </a:lnTo>
                <a:lnTo>
                  <a:pt x="6408705" y="1873131"/>
                </a:lnTo>
                <a:lnTo>
                  <a:pt x="6407229" y="1864632"/>
                </a:lnTo>
                <a:lnTo>
                  <a:pt x="6393203" y="1852895"/>
                </a:lnTo>
                <a:lnTo>
                  <a:pt x="6385820" y="1844396"/>
                </a:lnTo>
                <a:lnTo>
                  <a:pt x="6374008" y="1839135"/>
                </a:lnTo>
                <a:lnTo>
                  <a:pt x="6374746" y="1826184"/>
                </a:lnTo>
                <a:lnTo>
                  <a:pt x="6366626" y="1821732"/>
                </a:lnTo>
                <a:lnTo>
                  <a:pt x="6366626" y="1813638"/>
                </a:lnTo>
                <a:lnTo>
                  <a:pt x="6357767" y="1800283"/>
                </a:lnTo>
                <a:lnTo>
                  <a:pt x="6353337" y="1792998"/>
                </a:lnTo>
                <a:lnTo>
                  <a:pt x="6350385" y="1788141"/>
                </a:lnTo>
                <a:lnTo>
                  <a:pt x="6346693" y="1780856"/>
                </a:lnTo>
                <a:lnTo>
                  <a:pt x="6331929" y="1776809"/>
                </a:lnTo>
                <a:lnTo>
                  <a:pt x="6322331" y="1771143"/>
                </a:lnTo>
                <a:lnTo>
                  <a:pt x="6289110" y="1763049"/>
                </a:lnTo>
                <a:lnTo>
                  <a:pt x="6263272" y="1776000"/>
                </a:lnTo>
                <a:lnTo>
                  <a:pt x="6262534" y="1783689"/>
                </a:lnTo>
                <a:lnTo>
                  <a:pt x="6254413" y="1793807"/>
                </a:lnTo>
                <a:lnTo>
                  <a:pt x="6230050" y="1797855"/>
                </a:lnTo>
                <a:lnTo>
                  <a:pt x="6228574" y="1798259"/>
                </a:lnTo>
                <a:lnTo>
                  <a:pt x="6197568" y="1819709"/>
                </a:lnTo>
                <a:lnTo>
                  <a:pt x="6188709" y="1829827"/>
                </a:lnTo>
                <a:lnTo>
                  <a:pt x="6190924" y="1834279"/>
                </a:lnTo>
                <a:lnTo>
                  <a:pt x="6181327" y="1841564"/>
                </a:lnTo>
                <a:lnTo>
                  <a:pt x="6159179" y="1840349"/>
                </a:lnTo>
                <a:lnTo>
                  <a:pt x="6150320" y="1833874"/>
                </a:lnTo>
                <a:lnTo>
                  <a:pt x="6120791" y="1816471"/>
                </a:lnTo>
                <a:lnTo>
                  <a:pt x="6113408" y="1817281"/>
                </a:lnTo>
                <a:lnTo>
                  <a:pt x="6106025" y="1822947"/>
                </a:lnTo>
                <a:lnTo>
                  <a:pt x="6097905" y="1822947"/>
                </a:lnTo>
                <a:lnTo>
                  <a:pt x="6085355" y="1816066"/>
                </a:lnTo>
                <a:lnTo>
                  <a:pt x="6074281" y="1814852"/>
                </a:lnTo>
                <a:lnTo>
                  <a:pt x="6068375" y="1810805"/>
                </a:lnTo>
                <a:lnTo>
                  <a:pt x="6063207" y="1811210"/>
                </a:lnTo>
                <a:lnTo>
                  <a:pt x="6045489" y="1828208"/>
                </a:lnTo>
                <a:lnTo>
                  <a:pt x="6034416" y="1837921"/>
                </a:lnTo>
                <a:lnTo>
                  <a:pt x="6032940" y="1845206"/>
                </a:lnTo>
                <a:lnTo>
                  <a:pt x="6029248" y="1860990"/>
                </a:lnTo>
                <a:lnTo>
                  <a:pt x="6032940" y="1874345"/>
                </a:lnTo>
                <a:lnTo>
                  <a:pt x="6033678" y="1878797"/>
                </a:lnTo>
                <a:lnTo>
                  <a:pt x="6034416" y="1883654"/>
                </a:lnTo>
                <a:lnTo>
                  <a:pt x="6026295" y="1888510"/>
                </a:lnTo>
                <a:lnTo>
                  <a:pt x="6029248" y="1903080"/>
                </a:lnTo>
                <a:lnTo>
                  <a:pt x="6027772" y="1914412"/>
                </a:lnTo>
                <a:lnTo>
                  <a:pt x="6022604" y="1922911"/>
                </a:lnTo>
                <a:lnTo>
                  <a:pt x="6004148" y="1933434"/>
                </a:lnTo>
                <a:cubicBezTo>
                  <a:pt x="6004148" y="1933434"/>
                  <a:pt x="5996028" y="1943147"/>
                  <a:pt x="5995289" y="1943147"/>
                </a:cubicBezTo>
                <a:cubicBezTo>
                  <a:pt x="5994551" y="1943552"/>
                  <a:pt x="5979786" y="1949218"/>
                  <a:pt x="5979786" y="1949218"/>
                </a:cubicBezTo>
                <a:lnTo>
                  <a:pt x="5960592" y="1948408"/>
                </a:lnTo>
                <a:lnTo>
                  <a:pt x="5948041" y="1956502"/>
                </a:lnTo>
                <a:lnTo>
                  <a:pt x="5936968" y="1962168"/>
                </a:lnTo>
                <a:lnTo>
                  <a:pt x="5942136" y="1966216"/>
                </a:lnTo>
                <a:lnTo>
                  <a:pt x="5939921" y="1977143"/>
                </a:lnTo>
                <a:lnTo>
                  <a:pt x="5932538" y="1980785"/>
                </a:lnTo>
                <a:lnTo>
                  <a:pt x="5931800" y="1979976"/>
                </a:lnTo>
                <a:lnTo>
                  <a:pt x="5933277" y="1978357"/>
                </a:lnTo>
                <a:lnTo>
                  <a:pt x="5928109" y="1976738"/>
                </a:lnTo>
                <a:lnTo>
                  <a:pt x="5914082" y="1999402"/>
                </a:lnTo>
                <a:lnTo>
                  <a:pt x="5903747" y="2003854"/>
                </a:lnTo>
                <a:lnTo>
                  <a:pt x="5884552" y="2033398"/>
                </a:lnTo>
                <a:lnTo>
                  <a:pt x="5878646" y="2039874"/>
                </a:lnTo>
                <a:lnTo>
                  <a:pt x="5886767" y="2053229"/>
                </a:lnTo>
                <a:lnTo>
                  <a:pt x="5888982" y="2062133"/>
                </a:lnTo>
                <a:lnTo>
                  <a:pt x="5897102" y="2066180"/>
                </a:lnTo>
                <a:lnTo>
                  <a:pt x="5908915" y="2081559"/>
                </a:lnTo>
                <a:lnTo>
                  <a:pt x="5898579" y="2091272"/>
                </a:lnTo>
                <a:lnTo>
                  <a:pt x="5881600" y="2095319"/>
                </a:lnTo>
                <a:lnTo>
                  <a:pt x="5882338" y="2105842"/>
                </a:lnTo>
                <a:lnTo>
                  <a:pt x="5866097" y="2126482"/>
                </a:lnTo>
                <a:lnTo>
                  <a:pt x="5864620" y="2140243"/>
                </a:lnTo>
                <a:lnTo>
                  <a:pt x="5868311" y="2143885"/>
                </a:lnTo>
                <a:lnTo>
                  <a:pt x="5864620" y="2149956"/>
                </a:lnTo>
                <a:lnTo>
                  <a:pt x="5847641" y="2150361"/>
                </a:lnTo>
                <a:lnTo>
                  <a:pt x="5817372" y="2163716"/>
                </a:lnTo>
                <a:lnTo>
                  <a:pt x="5817372" y="2173025"/>
                </a:lnTo>
                <a:lnTo>
                  <a:pt x="5805560" y="2190428"/>
                </a:lnTo>
                <a:lnTo>
                  <a:pt x="5795225" y="2185976"/>
                </a:lnTo>
                <a:lnTo>
                  <a:pt x="5785628" y="2178286"/>
                </a:lnTo>
                <a:lnTo>
                  <a:pt x="5780460" y="2186380"/>
                </a:lnTo>
                <a:lnTo>
                  <a:pt x="5773077" y="2192451"/>
                </a:lnTo>
                <a:lnTo>
                  <a:pt x="5764957" y="2186785"/>
                </a:lnTo>
                <a:lnTo>
                  <a:pt x="5756098" y="2186380"/>
                </a:lnTo>
                <a:lnTo>
                  <a:pt x="5752407" y="2190023"/>
                </a:lnTo>
                <a:lnTo>
                  <a:pt x="5739119" y="2188809"/>
                </a:lnTo>
                <a:lnTo>
                  <a:pt x="5718447" y="2183547"/>
                </a:lnTo>
                <a:lnTo>
                  <a:pt x="5710327" y="2187595"/>
                </a:lnTo>
                <a:lnTo>
                  <a:pt x="5692609" y="2189618"/>
                </a:lnTo>
                <a:lnTo>
                  <a:pt x="5677106" y="2204188"/>
                </a:lnTo>
                <a:lnTo>
                  <a:pt x="5658650" y="2206211"/>
                </a:lnTo>
                <a:lnTo>
                  <a:pt x="5651268" y="2211877"/>
                </a:lnTo>
                <a:lnTo>
                  <a:pt x="5651268" y="2219567"/>
                </a:lnTo>
                <a:lnTo>
                  <a:pt x="5636502" y="2226852"/>
                </a:lnTo>
                <a:lnTo>
                  <a:pt x="5620261" y="2224424"/>
                </a:lnTo>
                <a:lnTo>
                  <a:pt x="5604020" y="2209044"/>
                </a:lnTo>
                <a:lnTo>
                  <a:pt x="5594422" y="2187999"/>
                </a:lnTo>
                <a:lnTo>
                  <a:pt x="5596637" y="2185166"/>
                </a:lnTo>
                <a:lnTo>
                  <a:pt x="5575966" y="2166954"/>
                </a:lnTo>
                <a:lnTo>
                  <a:pt x="5561201" y="2165740"/>
                </a:lnTo>
                <a:lnTo>
                  <a:pt x="5553081" y="2163716"/>
                </a:lnTo>
                <a:lnTo>
                  <a:pt x="5553081" y="2163311"/>
                </a:lnTo>
                <a:lnTo>
                  <a:pt x="5550866" y="2167359"/>
                </a:lnTo>
                <a:lnTo>
                  <a:pt x="5537578" y="2168168"/>
                </a:lnTo>
                <a:lnTo>
                  <a:pt x="5522813" y="2175858"/>
                </a:lnTo>
                <a:lnTo>
                  <a:pt x="5513216" y="2170596"/>
                </a:lnTo>
                <a:lnTo>
                  <a:pt x="5492545" y="2162907"/>
                </a:lnTo>
                <a:lnTo>
                  <a:pt x="5477780" y="2172620"/>
                </a:lnTo>
                <a:lnTo>
                  <a:pt x="5474089" y="2169787"/>
                </a:lnTo>
                <a:lnTo>
                  <a:pt x="5477780" y="2164526"/>
                </a:lnTo>
                <a:lnTo>
                  <a:pt x="5482948" y="2147123"/>
                </a:lnTo>
                <a:lnTo>
                  <a:pt x="5482210" y="2122840"/>
                </a:lnTo>
                <a:lnTo>
                  <a:pt x="5487377" y="2111913"/>
                </a:lnTo>
                <a:lnTo>
                  <a:pt x="5483686" y="2099772"/>
                </a:lnTo>
                <a:lnTo>
                  <a:pt x="5488854" y="2093701"/>
                </a:lnTo>
                <a:lnTo>
                  <a:pt x="5476304" y="2093296"/>
                </a:lnTo>
                <a:lnTo>
                  <a:pt x="5468921" y="2099772"/>
                </a:lnTo>
                <a:lnTo>
                  <a:pt x="5463753" y="2095319"/>
                </a:lnTo>
                <a:lnTo>
                  <a:pt x="5464492" y="2085606"/>
                </a:lnTo>
                <a:lnTo>
                  <a:pt x="5479256" y="2079131"/>
                </a:lnTo>
                <a:lnTo>
                  <a:pt x="5477042" y="2074274"/>
                </a:lnTo>
                <a:lnTo>
                  <a:pt x="5478518" y="2068204"/>
                </a:lnTo>
                <a:lnTo>
                  <a:pt x="5468183" y="2074274"/>
                </a:lnTo>
                <a:lnTo>
                  <a:pt x="5463015" y="2080750"/>
                </a:lnTo>
                <a:lnTo>
                  <a:pt x="5453418" y="2080750"/>
                </a:lnTo>
                <a:lnTo>
                  <a:pt x="5452680" y="2074274"/>
                </a:lnTo>
                <a:lnTo>
                  <a:pt x="5459324" y="2047158"/>
                </a:lnTo>
                <a:lnTo>
                  <a:pt x="5472612" y="2029756"/>
                </a:lnTo>
                <a:lnTo>
                  <a:pt x="5472612" y="2021257"/>
                </a:lnTo>
                <a:lnTo>
                  <a:pt x="5483686" y="2006282"/>
                </a:lnTo>
                <a:lnTo>
                  <a:pt x="5484425" y="1991308"/>
                </a:lnTo>
                <a:lnTo>
                  <a:pt x="5491069" y="1979571"/>
                </a:lnTo>
                <a:lnTo>
                  <a:pt x="5496236" y="1973096"/>
                </a:lnTo>
                <a:lnTo>
                  <a:pt x="5488854" y="1965406"/>
                </a:lnTo>
                <a:lnTo>
                  <a:pt x="5492545" y="1952455"/>
                </a:lnTo>
                <a:lnTo>
                  <a:pt x="5491069" y="1948003"/>
                </a:lnTo>
                <a:lnTo>
                  <a:pt x="5494022" y="1918864"/>
                </a:lnTo>
                <a:lnTo>
                  <a:pt x="5486639" y="1903485"/>
                </a:lnTo>
                <a:lnTo>
                  <a:pt x="5485901" y="1893772"/>
                </a:lnTo>
                <a:lnTo>
                  <a:pt x="5485163" y="1891343"/>
                </a:lnTo>
                <a:lnTo>
                  <a:pt x="5496974" y="1882035"/>
                </a:lnTo>
                <a:lnTo>
                  <a:pt x="5488854" y="1880416"/>
                </a:lnTo>
                <a:lnTo>
                  <a:pt x="5494759" y="1874750"/>
                </a:lnTo>
                <a:lnTo>
                  <a:pt x="5491069" y="1871512"/>
                </a:lnTo>
                <a:lnTo>
                  <a:pt x="5493284" y="1861799"/>
                </a:lnTo>
                <a:lnTo>
                  <a:pt x="5485163" y="1868679"/>
                </a:lnTo>
                <a:lnTo>
                  <a:pt x="5481471" y="1867060"/>
                </a:lnTo>
                <a:lnTo>
                  <a:pt x="5483686" y="1854514"/>
                </a:lnTo>
                <a:lnTo>
                  <a:pt x="5479995" y="1852491"/>
                </a:lnTo>
                <a:lnTo>
                  <a:pt x="5479995" y="1847229"/>
                </a:lnTo>
                <a:lnTo>
                  <a:pt x="5474089" y="1849658"/>
                </a:lnTo>
                <a:lnTo>
                  <a:pt x="5469659" y="1839945"/>
                </a:lnTo>
                <a:lnTo>
                  <a:pt x="5474827" y="1829827"/>
                </a:lnTo>
                <a:lnTo>
                  <a:pt x="5493284" y="1823351"/>
                </a:lnTo>
                <a:lnTo>
                  <a:pt x="5499927" y="1826184"/>
                </a:lnTo>
                <a:lnTo>
                  <a:pt x="5515430" y="1824565"/>
                </a:lnTo>
                <a:lnTo>
                  <a:pt x="5523551" y="1819304"/>
                </a:lnTo>
                <a:lnTo>
                  <a:pt x="5516907" y="1815662"/>
                </a:lnTo>
                <a:lnTo>
                  <a:pt x="5516169" y="1809186"/>
                </a:lnTo>
                <a:lnTo>
                  <a:pt x="5533886" y="1799878"/>
                </a:lnTo>
                <a:lnTo>
                  <a:pt x="5536840" y="1803116"/>
                </a:lnTo>
                <a:lnTo>
                  <a:pt x="5544222" y="1798259"/>
                </a:lnTo>
                <a:lnTo>
                  <a:pt x="5556772" y="1800687"/>
                </a:lnTo>
                <a:lnTo>
                  <a:pt x="5567107" y="1812829"/>
                </a:lnTo>
                <a:lnTo>
                  <a:pt x="5575966" y="1805544"/>
                </a:lnTo>
                <a:lnTo>
                  <a:pt x="5586302" y="1805544"/>
                </a:lnTo>
                <a:lnTo>
                  <a:pt x="5598114" y="1810400"/>
                </a:lnTo>
                <a:lnTo>
                  <a:pt x="5610664" y="1805544"/>
                </a:lnTo>
                <a:lnTo>
                  <a:pt x="5626906" y="1801092"/>
                </a:lnTo>
                <a:lnTo>
                  <a:pt x="5629858" y="1805544"/>
                </a:lnTo>
                <a:lnTo>
                  <a:pt x="5643147" y="1812019"/>
                </a:lnTo>
                <a:lnTo>
                  <a:pt x="5678583" y="1817281"/>
                </a:lnTo>
                <a:lnTo>
                  <a:pt x="5694824" y="1820518"/>
                </a:lnTo>
                <a:lnTo>
                  <a:pt x="5718447" y="1811210"/>
                </a:lnTo>
                <a:lnTo>
                  <a:pt x="5736903" y="1812829"/>
                </a:lnTo>
                <a:lnTo>
                  <a:pt x="5739857" y="1820114"/>
                </a:lnTo>
                <a:lnTo>
                  <a:pt x="5757575" y="1822947"/>
                </a:lnTo>
                <a:lnTo>
                  <a:pt x="5767172" y="1814852"/>
                </a:lnTo>
                <a:lnTo>
                  <a:pt x="5775293" y="1814852"/>
                </a:lnTo>
                <a:lnTo>
                  <a:pt x="5801869" y="1829017"/>
                </a:lnTo>
                <a:lnTo>
                  <a:pt x="5807037" y="1822542"/>
                </a:lnTo>
                <a:lnTo>
                  <a:pt x="5813681" y="1821732"/>
                </a:lnTo>
                <a:lnTo>
                  <a:pt x="5818111" y="1819304"/>
                </a:lnTo>
                <a:lnTo>
                  <a:pt x="5829923" y="1812829"/>
                </a:lnTo>
                <a:lnTo>
                  <a:pt x="5838782" y="1785713"/>
                </a:lnTo>
                <a:lnTo>
                  <a:pt x="5841734" y="1754550"/>
                </a:lnTo>
                <a:lnTo>
                  <a:pt x="5847641" y="1750098"/>
                </a:lnTo>
                <a:lnTo>
                  <a:pt x="5840258" y="1745241"/>
                </a:lnTo>
                <a:lnTo>
                  <a:pt x="5839519" y="1728648"/>
                </a:lnTo>
                <a:lnTo>
                  <a:pt x="5844687" y="1705580"/>
                </a:lnTo>
                <a:lnTo>
                  <a:pt x="5849117" y="1702342"/>
                </a:lnTo>
                <a:lnTo>
                  <a:pt x="5859452" y="1707198"/>
                </a:lnTo>
                <a:lnTo>
                  <a:pt x="5863144" y="1718530"/>
                </a:lnTo>
                <a:lnTo>
                  <a:pt x="5875693" y="1729862"/>
                </a:lnTo>
                <a:lnTo>
                  <a:pt x="5863882" y="1703960"/>
                </a:lnTo>
                <a:lnTo>
                  <a:pt x="5849117" y="1693033"/>
                </a:lnTo>
                <a:lnTo>
                  <a:pt x="5840996" y="1691414"/>
                </a:lnTo>
                <a:lnTo>
                  <a:pt x="5843211" y="1683320"/>
                </a:lnTo>
                <a:lnTo>
                  <a:pt x="5845426" y="1682511"/>
                </a:lnTo>
                <a:lnTo>
                  <a:pt x="5849117" y="1673202"/>
                </a:lnTo>
                <a:lnTo>
                  <a:pt x="5844687" y="1666727"/>
                </a:lnTo>
                <a:lnTo>
                  <a:pt x="5844687" y="1658632"/>
                </a:lnTo>
                <a:lnTo>
                  <a:pt x="5832875" y="1652562"/>
                </a:lnTo>
                <a:lnTo>
                  <a:pt x="5821064" y="1650538"/>
                </a:lnTo>
                <a:lnTo>
                  <a:pt x="5808513" y="1636373"/>
                </a:lnTo>
                <a:lnTo>
                  <a:pt x="5800393" y="1635564"/>
                </a:lnTo>
                <a:lnTo>
                  <a:pt x="5798178" y="1629493"/>
                </a:lnTo>
                <a:lnTo>
                  <a:pt x="5803346" y="1621803"/>
                </a:lnTo>
                <a:lnTo>
                  <a:pt x="5801131" y="1612900"/>
                </a:lnTo>
                <a:lnTo>
                  <a:pt x="5795963" y="1610876"/>
                </a:lnTo>
                <a:lnTo>
                  <a:pt x="5801869" y="1603591"/>
                </a:lnTo>
                <a:lnTo>
                  <a:pt x="5810728" y="1603187"/>
                </a:lnTo>
                <a:lnTo>
                  <a:pt x="5818111" y="1607234"/>
                </a:lnTo>
                <a:lnTo>
                  <a:pt x="5812205" y="1599139"/>
                </a:lnTo>
                <a:lnTo>
                  <a:pt x="5801869" y="1598330"/>
                </a:lnTo>
                <a:lnTo>
                  <a:pt x="5792272" y="1603591"/>
                </a:lnTo>
                <a:lnTo>
                  <a:pt x="5786366" y="1603591"/>
                </a:lnTo>
                <a:lnTo>
                  <a:pt x="5781936" y="1596711"/>
                </a:lnTo>
                <a:lnTo>
                  <a:pt x="5785628" y="1587807"/>
                </a:lnTo>
                <a:lnTo>
                  <a:pt x="5780460" y="1583356"/>
                </a:lnTo>
                <a:lnTo>
                  <a:pt x="5772339" y="1587807"/>
                </a:lnTo>
                <a:lnTo>
                  <a:pt x="5770124" y="1584570"/>
                </a:lnTo>
                <a:lnTo>
                  <a:pt x="5771601" y="1579308"/>
                </a:lnTo>
                <a:lnTo>
                  <a:pt x="5767172" y="1578499"/>
                </a:lnTo>
                <a:lnTo>
                  <a:pt x="5759051" y="1584974"/>
                </a:lnTo>
                <a:lnTo>
                  <a:pt x="5747978" y="1578499"/>
                </a:lnTo>
                <a:lnTo>
                  <a:pt x="5741333" y="1578499"/>
                </a:lnTo>
                <a:lnTo>
                  <a:pt x="5738380" y="1573238"/>
                </a:lnTo>
                <a:lnTo>
                  <a:pt x="5722139" y="1567167"/>
                </a:lnTo>
                <a:lnTo>
                  <a:pt x="5716233" y="1568381"/>
                </a:lnTo>
                <a:lnTo>
                  <a:pt x="5709588" y="1566358"/>
                </a:lnTo>
                <a:lnTo>
                  <a:pt x="5699253" y="1572833"/>
                </a:lnTo>
                <a:lnTo>
                  <a:pt x="5699991" y="1567167"/>
                </a:lnTo>
                <a:lnTo>
                  <a:pt x="5696301" y="1557454"/>
                </a:lnTo>
                <a:lnTo>
                  <a:pt x="5687442" y="1557454"/>
                </a:lnTo>
                <a:lnTo>
                  <a:pt x="5687442" y="1555026"/>
                </a:lnTo>
                <a:lnTo>
                  <a:pt x="5696301" y="1551788"/>
                </a:lnTo>
                <a:lnTo>
                  <a:pt x="5702206" y="1549764"/>
                </a:lnTo>
                <a:lnTo>
                  <a:pt x="5700730" y="1544098"/>
                </a:lnTo>
                <a:lnTo>
                  <a:pt x="5694824" y="1542075"/>
                </a:lnTo>
                <a:lnTo>
                  <a:pt x="5691871" y="1548550"/>
                </a:lnTo>
                <a:lnTo>
                  <a:pt x="5688180" y="1539647"/>
                </a:lnTo>
                <a:lnTo>
                  <a:pt x="5694085" y="1539242"/>
                </a:lnTo>
                <a:lnTo>
                  <a:pt x="5702944" y="1540861"/>
                </a:lnTo>
                <a:lnTo>
                  <a:pt x="5700730" y="1537623"/>
                </a:lnTo>
                <a:lnTo>
                  <a:pt x="5692609" y="1535195"/>
                </a:lnTo>
                <a:lnTo>
                  <a:pt x="5683750" y="1538028"/>
                </a:lnTo>
                <a:lnTo>
                  <a:pt x="5680059" y="1532362"/>
                </a:lnTo>
                <a:lnTo>
                  <a:pt x="5686703" y="1524672"/>
                </a:lnTo>
                <a:lnTo>
                  <a:pt x="5701468" y="1523863"/>
                </a:lnTo>
                <a:lnTo>
                  <a:pt x="5708112" y="1517792"/>
                </a:lnTo>
                <a:lnTo>
                  <a:pt x="5718447" y="1516982"/>
                </a:lnTo>
                <a:lnTo>
                  <a:pt x="5722877" y="1519815"/>
                </a:lnTo>
                <a:lnTo>
                  <a:pt x="5728783" y="1514959"/>
                </a:lnTo>
                <a:lnTo>
                  <a:pt x="5733950" y="1517387"/>
                </a:lnTo>
                <a:lnTo>
                  <a:pt x="5742809" y="1509698"/>
                </a:lnTo>
                <a:lnTo>
                  <a:pt x="5754621" y="1507269"/>
                </a:lnTo>
                <a:lnTo>
                  <a:pt x="5762742" y="1509698"/>
                </a:lnTo>
                <a:lnTo>
                  <a:pt x="5776769" y="1526696"/>
                </a:lnTo>
                <a:lnTo>
                  <a:pt x="5787842" y="1518197"/>
                </a:lnTo>
                <a:lnTo>
                  <a:pt x="5790795" y="1521434"/>
                </a:lnTo>
                <a:lnTo>
                  <a:pt x="5799654" y="1519411"/>
                </a:lnTo>
                <a:lnTo>
                  <a:pt x="5807037" y="1521030"/>
                </a:lnTo>
                <a:lnTo>
                  <a:pt x="5814419" y="1518601"/>
                </a:lnTo>
                <a:lnTo>
                  <a:pt x="5831399" y="1520625"/>
                </a:lnTo>
                <a:lnTo>
                  <a:pt x="5830660" y="1512531"/>
                </a:lnTo>
                <a:lnTo>
                  <a:pt x="5825493" y="1506460"/>
                </a:lnTo>
                <a:lnTo>
                  <a:pt x="5826970" y="1499580"/>
                </a:lnTo>
                <a:lnTo>
                  <a:pt x="5824754" y="1492700"/>
                </a:lnTo>
                <a:lnTo>
                  <a:pt x="5827708" y="1487843"/>
                </a:lnTo>
                <a:lnTo>
                  <a:pt x="5811467" y="1473678"/>
                </a:lnTo>
                <a:lnTo>
                  <a:pt x="5812943" y="1469226"/>
                </a:lnTo>
                <a:lnTo>
                  <a:pt x="5809990" y="1458703"/>
                </a:lnTo>
                <a:lnTo>
                  <a:pt x="5815157" y="1460727"/>
                </a:lnTo>
                <a:lnTo>
                  <a:pt x="5826970" y="1461132"/>
                </a:lnTo>
                <a:lnTo>
                  <a:pt x="5835090" y="1458299"/>
                </a:lnTo>
                <a:lnTo>
                  <a:pt x="5843211" y="1461941"/>
                </a:lnTo>
                <a:lnTo>
                  <a:pt x="5840258" y="1469226"/>
                </a:lnTo>
                <a:lnTo>
                  <a:pt x="5846164" y="1473678"/>
                </a:lnTo>
                <a:lnTo>
                  <a:pt x="5849117" y="1480153"/>
                </a:lnTo>
                <a:lnTo>
                  <a:pt x="5856499" y="1476106"/>
                </a:lnTo>
                <a:lnTo>
                  <a:pt x="5865358" y="1480558"/>
                </a:lnTo>
                <a:lnTo>
                  <a:pt x="5884552" y="1482986"/>
                </a:lnTo>
                <a:lnTo>
                  <a:pt x="5899318" y="1480153"/>
                </a:lnTo>
                <a:lnTo>
                  <a:pt x="5910391" y="1472464"/>
                </a:lnTo>
                <a:lnTo>
                  <a:pt x="5902270" y="1469631"/>
                </a:lnTo>
                <a:lnTo>
                  <a:pt x="5898579" y="1463965"/>
                </a:lnTo>
                <a:lnTo>
                  <a:pt x="5903008" y="1455870"/>
                </a:lnTo>
                <a:lnTo>
                  <a:pt x="5922203" y="1446562"/>
                </a:lnTo>
                <a:lnTo>
                  <a:pt x="5931062" y="1449395"/>
                </a:lnTo>
                <a:lnTo>
                  <a:pt x="5939182" y="1448990"/>
                </a:lnTo>
                <a:lnTo>
                  <a:pt x="5955424" y="1444943"/>
                </a:lnTo>
                <a:lnTo>
                  <a:pt x="5955424" y="1439277"/>
                </a:lnTo>
                <a:lnTo>
                  <a:pt x="5969451" y="1426326"/>
                </a:lnTo>
                <a:lnTo>
                  <a:pt x="5972403" y="1409328"/>
                </a:lnTo>
                <a:lnTo>
                  <a:pt x="5970189" y="1398806"/>
                </a:lnTo>
                <a:lnTo>
                  <a:pt x="5973880" y="1389497"/>
                </a:lnTo>
                <a:lnTo>
                  <a:pt x="5987907" y="1381808"/>
                </a:lnTo>
                <a:lnTo>
                  <a:pt x="5992336" y="1385046"/>
                </a:lnTo>
                <a:lnTo>
                  <a:pt x="6010054" y="1379379"/>
                </a:lnTo>
                <a:lnTo>
                  <a:pt x="6011530" y="1376951"/>
                </a:lnTo>
                <a:lnTo>
                  <a:pt x="6018174" y="1365619"/>
                </a:lnTo>
                <a:lnTo>
                  <a:pt x="6028510" y="1358334"/>
                </a:lnTo>
                <a:lnTo>
                  <a:pt x="6028510" y="1357930"/>
                </a:lnTo>
                <a:lnTo>
                  <a:pt x="6037369" y="1357930"/>
                </a:lnTo>
                <a:lnTo>
                  <a:pt x="6050658" y="1362381"/>
                </a:lnTo>
                <a:lnTo>
                  <a:pt x="6056563" y="1361977"/>
                </a:lnTo>
                <a:lnTo>
                  <a:pt x="6065422" y="1364810"/>
                </a:lnTo>
                <a:lnTo>
                  <a:pt x="6055825" y="1359144"/>
                </a:lnTo>
                <a:lnTo>
                  <a:pt x="6053610" y="1359953"/>
                </a:lnTo>
                <a:lnTo>
                  <a:pt x="6046228" y="1353882"/>
                </a:lnTo>
                <a:lnTo>
                  <a:pt x="6038107" y="1353073"/>
                </a:lnTo>
                <a:lnTo>
                  <a:pt x="6035154" y="1349026"/>
                </a:lnTo>
                <a:lnTo>
                  <a:pt x="6044013" y="1345788"/>
                </a:lnTo>
                <a:lnTo>
                  <a:pt x="6052134" y="1349835"/>
                </a:lnTo>
                <a:lnTo>
                  <a:pt x="6060255" y="1357525"/>
                </a:lnTo>
                <a:lnTo>
                  <a:pt x="6069851" y="1357120"/>
                </a:lnTo>
                <a:lnTo>
                  <a:pt x="6069114" y="1352668"/>
                </a:lnTo>
                <a:lnTo>
                  <a:pt x="6063945" y="1352264"/>
                </a:lnTo>
                <a:lnTo>
                  <a:pt x="6058778" y="1347002"/>
                </a:lnTo>
                <a:lnTo>
                  <a:pt x="6062469" y="1344169"/>
                </a:lnTo>
                <a:lnTo>
                  <a:pt x="6067637" y="1339717"/>
                </a:lnTo>
                <a:lnTo>
                  <a:pt x="6079449" y="1339717"/>
                </a:lnTo>
                <a:lnTo>
                  <a:pt x="6069114" y="1337289"/>
                </a:lnTo>
                <a:lnTo>
                  <a:pt x="6057302" y="1327981"/>
                </a:lnTo>
                <a:lnTo>
                  <a:pt x="6057302" y="1320696"/>
                </a:lnTo>
                <a:lnTo>
                  <a:pt x="6064684" y="1315435"/>
                </a:lnTo>
                <a:lnTo>
                  <a:pt x="6068375" y="1310173"/>
                </a:lnTo>
                <a:lnTo>
                  <a:pt x="6072066" y="1302079"/>
                </a:lnTo>
                <a:lnTo>
                  <a:pt x="6074281" y="1292366"/>
                </a:lnTo>
                <a:lnTo>
                  <a:pt x="6071328" y="1281439"/>
                </a:lnTo>
                <a:lnTo>
                  <a:pt x="6081663" y="1274558"/>
                </a:lnTo>
                <a:lnTo>
                  <a:pt x="6081663" y="1263631"/>
                </a:lnTo>
                <a:lnTo>
                  <a:pt x="6091999" y="1259584"/>
                </a:lnTo>
                <a:lnTo>
                  <a:pt x="6095690" y="1262012"/>
                </a:lnTo>
                <a:lnTo>
                  <a:pt x="6114146" y="1253109"/>
                </a:lnTo>
                <a:lnTo>
                  <a:pt x="6125220" y="1241372"/>
                </a:lnTo>
                <a:lnTo>
                  <a:pt x="6137770" y="1241372"/>
                </a:lnTo>
                <a:lnTo>
                  <a:pt x="6142938" y="1238134"/>
                </a:lnTo>
                <a:lnTo>
                  <a:pt x="6151058" y="1241372"/>
                </a:lnTo>
                <a:lnTo>
                  <a:pt x="6159917" y="1234087"/>
                </a:lnTo>
                <a:lnTo>
                  <a:pt x="6174683" y="1232063"/>
                </a:lnTo>
                <a:lnTo>
                  <a:pt x="6187970" y="1238943"/>
                </a:lnTo>
                <a:lnTo>
                  <a:pt x="6196091" y="1245014"/>
                </a:lnTo>
                <a:lnTo>
                  <a:pt x="6205688" y="1247847"/>
                </a:lnTo>
                <a:lnTo>
                  <a:pt x="6206427" y="1248252"/>
                </a:lnTo>
                <a:lnTo>
                  <a:pt x="6204212" y="1239348"/>
                </a:lnTo>
                <a:lnTo>
                  <a:pt x="6193139" y="1237729"/>
                </a:lnTo>
                <a:lnTo>
                  <a:pt x="6188709" y="1229635"/>
                </a:lnTo>
                <a:lnTo>
                  <a:pt x="6190924" y="1220731"/>
                </a:lnTo>
                <a:lnTo>
                  <a:pt x="6213071" y="1215065"/>
                </a:lnTo>
                <a:lnTo>
                  <a:pt x="6218977" y="1212233"/>
                </a:lnTo>
                <a:lnTo>
                  <a:pt x="6230050" y="1219517"/>
                </a:lnTo>
                <a:lnTo>
                  <a:pt x="6230050" y="1230040"/>
                </a:lnTo>
                <a:lnTo>
                  <a:pt x="6238171" y="1238943"/>
                </a:lnTo>
                <a:lnTo>
                  <a:pt x="6243339" y="1234087"/>
                </a:lnTo>
                <a:lnTo>
                  <a:pt x="6238909" y="1226397"/>
                </a:lnTo>
                <a:lnTo>
                  <a:pt x="6238909" y="1219517"/>
                </a:lnTo>
                <a:lnTo>
                  <a:pt x="6243339" y="1217898"/>
                </a:lnTo>
                <a:lnTo>
                  <a:pt x="6250721" y="1223969"/>
                </a:lnTo>
                <a:lnTo>
                  <a:pt x="6249983" y="1234087"/>
                </a:lnTo>
                <a:lnTo>
                  <a:pt x="6260319" y="1245824"/>
                </a:lnTo>
                <a:lnTo>
                  <a:pt x="6255889" y="1236920"/>
                </a:lnTo>
                <a:lnTo>
                  <a:pt x="6255889" y="1223969"/>
                </a:lnTo>
                <a:lnTo>
                  <a:pt x="6253675" y="1216279"/>
                </a:lnTo>
                <a:lnTo>
                  <a:pt x="6259580" y="1206971"/>
                </a:lnTo>
                <a:lnTo>
                  <a:pt x="6267701" y="1205757"/>
                </a:lnTo>
                <a:lnTo>
                  <a:pt x="6275821" y="1209399"/>
                </a:lnTo>
                <a:lnTo>
                  <a:pt x="6286157" y="1205757"/>
                </a:lnTo>
                <a:lnTo>
                  <a:pt x="6301660" y="1221541"/>
                </a:lnTo>
                <a:lnTo>
                  <a:pt x="6323808" y="1225588"/>
                </a:lnTo>
                <a:lnTo>
                  <a:pt x="6303137" y="1217494"/>
                </a:lnTo>
                <a:lnTo>
                  <a:pt x="6287634" y="1202519"/>
                </a:lnTo>
                <a:lnTo>
                  <a:pt x="6275083" y="1201710"/>
                </a:lnTo>
                <a:lnTo>
                  <a:pt x="6268439" y="1198067"/>
                </a:lnTo>
                <a:lnTo>
                  <a:pt x="6268439" y="1191592"/>
                </a:lnTo>
                <a:lnTo>
                  <a:pt x="6276560" y="1185926"/>
                </a:lnTo>
                <a:lnTo>
                  <a:pt x="6267701" y="1180665"/>
                </a:lnTo>
                <a:lnTo>
                  <a:pt x="6267701" y="1170142"/>
                </a:lnTo>
                <a:lnTo>
                  <a:pt x="6258842" y="1173380"/>
                </a:lnTo>
                <a:lnTo>
                  <a:pt x="6258104" y="1165285"/>
                </a:lnTo>
                <a:lnTo>
                  <a:pt x="6266963" y="1165285"/>
                </a:lnTo>
                <a:lnTo>
                  <a:pt x="6275821" y="1162452"/>
                </a:lnTo>
                <a:lnTo>
                  <a:pt x="6264748" y="1152739"/>
                </a:lnTo>
                <a:lnTo>
                  <a:pt x="6265486" y="1146264"/>
                </a:lnTo>
                <a:lnTo>
                  <a:pt x="6260319" y="1145859"/>
                </a:lnTo>
                <a:lnTo>
                  <a:pt x="6253675" y="1141812"/>
                </a:lnTo>
                <a:lnTo>
                  <a:pt x="6254413" y="1134122"/>
                </a:lnTo>
                <a:lnTo>
                  <a:pt x="6253675" y="1132099"/>
                </a:lnTo>
                <a:lnTo>
                  <a:pt x="6251460" y="1125219"/>
                </a:lnTo>
                <a:lnTo>
                  <a:pt x="6255889" y="1122790"/>
                </a:lnTo>
                <a:lnTo>
                  <a:pt x="6253675" y="1108625"/>
                </a:lnTo>
                <a:lnTo>
                  <a:pt x="6241862" y="1099317"/>
                </a:lnTo>
                <a:lnTo>
                  <a:pt x="6233742" y="1103364"/>
                </a:lnTo>
                <a:lnTo>
                  <a:pt x="6228574" y="1099317"/>
                </a:lnTo>
                <a:lnTo>
                  <a:pt x="6233742" y="1085961"/>
                </a:lnTo>
                <a:lnTo>
                  <a:pt x="6247768" y="1080295"/>
                </a:lnTo>
                <a:lnTo>
                  <a:pt x="6241862" y="1075034"/>
                </a:lnTo>
                <a:lnTo>
                  <a:pt x="6241862" y="1064512"/>
                </a:lnTo>
                <a:lnTo>
                  <a:pt x="6235219" y="1061274"/>
                </a:lnTo>
                <a:lnTo>
                  <a:pt x="6233003" y="1049537"/>
                </a:lnTo>
                <a:lnTo>
                  <a:pt x="6237433" y="1048728"/>
                </a:lnTo>
                <a:lnTo>
                  <a:pt x="6243339" y="1053180"/>
                </a:lnTo>
                <a:lnTo>
                  <a:pt x="6243339" y="1044276"/>
                </a:lnTo>
                <a:lnTo>
                  <a:pt x="6233003" y="1036991"/>
                </a:lnTo>
                <a:lnTo>
                  <a:pt x="6239648" y="1030516"/>
                </a:lnTo>
                <a:lnTo>
                  <a:pt x="6245554" y="1033349"/>
                </a:lnTo>
                <a:lnTo>
                  <a:pt x="6253675" y="1033349"/>
                </a:lnTo>
                <a:lnTo>
                  <a:pt x="6259580" y="1039419"/>
                </a:lnTo>
                <a:lnTo>
                  <a:pt x="6269178" y="1032944"/>
                </a:lnTo>
                <a:lnTo>
                  <a:pt x="6264748" y="1026873"/>
                </a:lnTo>
                <a:lnTo>
                  <a:pt x="6272131" y="1017160"/>
                </a:lnTo>
                <a:lnTo>
                  <a:pt x="6275083" y="1017160"/>
                </a:lnTo>
                <a:lnTo>
                  <a:pt x="6280251" y="1025659"/>
                </a:lnTo>
                <a:lnTo>
                  <a:pt x="6275083" y="1030920"/>
                </a:lnTo>
                <a:lnTo>
                  <a:pt x="6276560" y="1034967"/>
                </a:lnTo>
                <a:lnTo>
                  <a:pt x="6284680" y="1033349"/>
                </a:lnTo>
                <a:lnTo>
                  <a:pt x="6292063" y="1036182"/>
                </a:lnTo>
                <a:lnTo>
                  <a:pt x="6292801" y="1033349"/>
                </a:lnTo>
                <a:lnTo>
                  <a:pt x="6285419" y="1024445"/>
                </a:lnTo>
                <a:lnTo>
                  <a:pt x="6287634" y="1020802"/>
                </a:lnTo>
                <a:lnTo>
                  <a:pt x="6278775" y="1010280"/>
                </a:lnTo>
                <a:lnTo>
                  <a:pt x="6282466" y="1007042"/>
                </a:lnTo>
                <a:lnTo>
                  <a:pt x="6290586" y="1008256"/>
                </a:lnTo>
                <a:lnTo>
                  <a:pt x="6297969" y="1005018"/>
                </a:lnTo>
                <a:lnTo>
                  <a:pt x="6312734" y="1004209"/>
                </a:lnTo>
                <a:lnTo>
                  <a:pt x="6322331" y="1009875"/>
                </a:lnTo>
                <a:lnTo>
                  <a:pt x="6322331" y="1019588"/>
                </a:lnTo>
                <a:lnTo>
                  <a:pt x="6317901" y="1024445"/>
                </a:lnTo>
                <a:lnTo>
                  <a:pt x="6323070" y="1025254"/>
                </a:lnTo>
                <a:lnTo>
                  <a:pt x="6328237" y="1032539"/>
                </a:lnTo>
                <a:lnTo>
                  <a:pt x="6333405" y="1038205"/>
                </a:lnTo>
                <a:lnTo>
                  <a:pt x="6345216" y="1038610"/>
                </a:lnTo>
                <a:lnTo>
                  <a:pt x="6350385" y="1034967"/>
                </a:lnTo>
                <a:lnTo>
                  <a:pt x="6359244" y="1043871"/>
                </a:lnTo>
                <a:lnTo>
                  <a:pt x="6355552" y="1051561"/>
                </a:lnTo>
                <a:lnTo>
                  <a:pt x="6352599" y="1056013"/>
                </a:lnTo>
                <a:lnTo>
                  <a:pt x="6348908" y="1054394"/>
                </a:lnTo>
                <a:lnTo>
                  <a:pt x="6345216" y="1056822"/>
                </a:lnTo>
                <a:lnTo>
                  <a:pt x="6339311" y="1050751"/>
                </a:lnTo>
                <a:lnTo>
                  <a:pt x="6330452" y="1051965"/>
                </a:lnTo>
                <a:lnTo>
                  <a:pt x="6324546" y="1057227"/>
                </a:lnTo>
                <a:lnTo>
                  <a:pt x="6328975" y="1065726"/>
                </a:lnTo>
                <a:lnTo>
                  <a:pt x="6329713" y="1078272"/>
                </a:lnTo>
                <a:lnTo>
                  <a:pt x="6319378" y="1081510"/>
                </a:lnTo>
                <a:lnTo>
                  <a:pt x="6314949" y="1079081"/>
                </a:lnTo>
                <a:lnTo>
                  <a:pt x="6308304" y="1086366"/>
                </a:lnTo>
                <a:lnTo>
                  <a:pt x="6311995" y="1089604"/>
                </a:lnTo>
                <a:lnTo>
                  <a:pt x="6292801" y="1098508"/>
                </a:lnTo>
                <a:lnTo>
                  <a:pt x="6292801" y="1104983"/>
                </a:lnTo>
                <a:lnTo>
                  <a:pt x="6297231" y="1107007"/>
                </a:lnTo>
                <a:lnTo>
                  <a:pt x="6296493" y="1113887"/>
                </a:lnTo>
                <a:lnTo>
                  <a:pt x="6291325" y="1118339"/>
                </a:lnTo>
                <a:lnTo>
                  <a:pt x="6290586" y="1124814"/>
                </a:lnTo>
                <a:lnTo>
                  <a:pt x="6294278" y="1124814"/>
                </a:lnTo>
                <a:lnTo>
                  <a:pt x="6300922" y="1130885"/>
                </a:lnTo>
                <a:lnTo>
                  <a:pt x="6298708" y="1136551"/>
                </a:lnTo>
                <a:lnTo>
                  <a:pt x="6299445" y="1136955"/>
                </a:lnTo>
                <a:lnTo>
                  <a:pt x="6309042" y="1146669"/>
                </a:lnTo>
                <a:lnTo>
                  <a:pt x="6318640" y="1147478"/>
                </a:lnTo>
                <a:lnTo>
                  <a:pt x="6313472" y="1158001"/>
                </a:lnTo>
                <a:lnTo>
                  <a:pt x="6308304" y="1162452"/>
                </a:lnTo>
                <a:lnTo>
                  <a:pt x="6311257" y="1167714"/>
                </a:lnTo>
                <a:lnTo>
                  <a:pt x="6318640" y="1170142"/>
                </a:lnTo>
                <a:lnTo>
                  <a:pt x="6322331" y="1177427"/>
                </a:lnTo>
                <a:lnTo>
                  <a:pt x="6329713" y="1172570"/>
                </a:lnTo>
                <a:lnTo>
                  <a:pt x="6331929" y="1167714"/>
                </a:lnTo>
                <a:lnTo>
                  <a:pt x="6337096" y="1164881"/>
                </a:lnTo>
                <a:lnTo>
                  <a:pt x="6340787" y="1169737"/>
                </a:lnTo>
                <a:lnTo>
                  <a:pt x="6353337" y="1178236"/>
                </a:lnTo>
                <a:lnTo>
                  <a:pt x="6356290" y="1174999"/>
                </a:lnTo>
                <a:lnTo>
                  <a:pt x="6363672" y="1169333"/>
                </a:lnTo>
                <a:lnTo>
                  <a:pt x="6368102" y="1171356"/>
                </a:lnTo>
                <a:lnTo>
                  <a:pt x="6368102" y="1179046"/>
                </a:lnTo>
                <a:lnTo>
                  <a:pt x="6361458" y="1186331"/>
                </a:lnTo>
                <a:lnTo>
                  <a:pt x="6355552" y="1185521"/>
                </a:lnTo>
                <a:lnTo>
                  <a:pt x="6346693" y="1190782"/>
                </a:lnTo>
                <a:lnTo>
                  <a:pt x="6359244" y="1194425"/>
                </a:lnTo>
                <a:lnTo>
                  <a:pt x="6363672" y="1192401"/>
                </a:lnTo>
                <a:lnTo>
                  <a:pt x="6372531" y="1193211"/>
                </a:lnTo>
                <a:lnTo>
                  <a:pt x="6376223" y="1198472"/>
                </a:lnTo>
                <a:lnTo>
                  <a:pt x="6386559" y="1197663"/>
                </a:lnTo>
                <a:lnTo>
                  <a:pt x="6388035" y="1190782"/>
                </a:lnTo>
                <a:lnTo>
                  <a:pt x="6394679" y="1182283"/>
                </a:lnTo>
                <a:lnTo>
                  <a:pt x="6413135" y="1179450"/>
                </a:lnTo>
                <a:lnTo>
                  <a:pt x="6413874" y="1175404"/>
                </a:lnTo>
                <a:lnTo>
                  <a:pt x="6423470" y="1170547"/>
                </a:lnTo>
                <a:lnTo>
                  <a:pt x="6424947" y="1166095"/>
                </a:lnTo>
                <a:lnTo>
                  <a:pt x="6429377" y="1164071"/>
                </a:lnTo>
                <a:lnTo>
                  <a:pt x="6441926" y="1165285"/>
                </a:lnTo>
                <a:lnTo>
                  <a:pt x="6431591" y="1168928"/>
                </a:lnTo>
                <a:lnTo>
                  <a:pt x="6427900" y="1172570"/>
                </a:lnTo>
                <a:lnTo>
                  <a:pt x="6426423" y="1171356"/>
                </a:lnTo>
                <a:lnTo>
                  <a:pt x="6421256" y="1176213"/>
                </a:lnTo>
                <a:lnTo>
                  <a:pt x="6424947" y="1179855"/>
                </a:lnTo>
                <a:lnTo>
                  <a:pt x="6435282" y="1172975"/>
                </a:lnTo>
                <a:lnTo>
                  <a:pt x="6445618" y="1172166"/>
                </a:lnTo>
                <a:lnTo>
                  <a:pt x="6450047" y="1170142"/>
                </a:lnTo>
                <a:lnTo>
                  <a:pt x="6453738" y="1174999"/>
                </a:lnTo>
                <a:lnTo>
                  <a:pt x="6462597" y="1176213"/>
                </a:lnTo>
                <a:lnTo>
                  <a:pt x="6475148" y="1187545"/>
                </a:lnTo>
                <a:lnTo>
                  <a:pt x="6484744" y="1185926"/>
                </a:lnTo>
                <a:lnTo>
                  <a:pt x="6490651" y="1194020"/>
                </a:lnTo>
                <a:lnTo>
                  <a:pt x="6489174" y="1202519"/>
                </a:lnTo>
                <a:lnTo>
                  <a:pt x="6498033" y="1209399"/>
                </a:lnTo>
                <a:lnTo>
                  <a:pt x="6506154" y="1208185"/>
                </a:lnTo>
                <a:lnTo>
                  <a:pt x="6512060" y="1213042"/>
                </a:lnTo>
                <a:lnTo>
                  <a:pt x="6520918" y="1212637"/>
                </a:lnTo>
                <a:lnTo>
                  <a:pt x="6526087" y="1212233"/>
                </a:lnTo>
                <a:lnTo>
                  <a:pt x="6525348" y="1207780"/>
                </a:lnTo>
                <a:lnTo>
                  <a:pt x="6529040" y="1206162"/>
                </a:lnTo>
                <a:lnTo>
                  <a:pt x="6532730" y="1194830"/>
                </a:lnTo>
                <a:lnTo>
                  <a:pt x="6537899" y="1183902"/>
                </a:lnTo>
                <a:lnTo>
                  <a:pt x="6554139" y="1182688"/>
                </a:lnTo>
                <a:lnTo>
                  <a:pt x="6577025" y="1170951"/>
                </a:lnTo>
                <a:lnTo>
                  <a:pt x="6592528" y="1170547"/>
                </a:lnTo>
                <a:lnTo>
                  <a:pt x="6592528" y="1163262"/>
                </a:lnTo>
                <a:lnTo>
                  <a:pt x="6602125" y="1153953"/>
                </a:lnTo>
                <a:lnTo>
                  <a:pt x="6616152" y="1153549"/>
                </a:lnTo>
                <a:lnTo>
                  <a:pt x="6625011" y="1142217"/>
                </a:lnTo>
                <a:lnTo>
                  <a:pt x="6639776" y="1136955"/>
                </a:lnTo>
                <a:lnTo>
                  <a:pt x="6653802" y="1138170"/>
                </a:lnTo>
                <a:lnTo>
                  <a:pt x="6673735" y="1128456"/>
                </a:lnTo>
                <a:lnTo>
                  <a:pt x="6698835" y="1134527"/>
                </a:lnTo>
                <a:lnTo>
                  <a:pt x="6712862" y="1140598"/>
                </a:lnTo>
                <a:lnTo>
                  <a:pt x="6712862" y="1143836"/>
                </a:lnTo>
                <a:lnTo>
                  <a:pt x="6706956" y="1140598"/>
                </a:lnTo>
                <a:lnTo>
                  <a:pt x="6695882" y="1139384"/>
                </a:lnTo>
                <a:lnTo>
                  <a:pt x="6692191" y="1147073"/>
                </a:lnTo>
                <a:lnTo>
                  <a:pt x="6697359" y="1157596"/>
                </a:lnTo>
                <a:lnTo>
                  <a:pt x="6718768" y="1163262"/>
                </a:lnTo>
                <a:lnTo>
                  <a:pt x="6737224" y="1155168"/>
                </a:lnTo>
                <a:lnTo>
                  <a:pt x="6747559" y="1145454"/>
                </a:lnTo>
                <a:lnTo>
                  <a:pt x="6751989" y="1145454"/>
                </a:lnTo>
                <a:lnTo>
                  <a:pt x="6738700" y="1157596"/>
                </a:lnTo>
                <a:lnTo>
                  <a:pt x="6724674" y="1164881"/>
                </a:lnTo>
                <a:lnTo>
                  <a:pt x="6728365" y="1168118"/>
                </a:lnTo>
                <a:lnTo>
                  <a:pt x="6742392" y="1164881"/>
                </a:lnTo>
                <a:lnTo>
                  <a:pt x="6759371" y="1151120"/>
                </a:lnTo>
                <a:lnTo>
                  <a:pt x="6765277" y="1149097"/>
                </a:lnTo>
                <a:lnTo>
                  <a:pt x="6828766" y="1152335"/>
                </a:lnTo>
                <a:lnTo>
                  <a:pt x="6884111" y="1147221"/>
                </a:lnTo>
                <a:lnTo>
                  <a:pt x="6884134" y="1147478"/>
                </a:lnTo>
                <a:lnTo>
                  <a:pt x="6894470" y="1146264"/>
                </a:lnTo>
                <a:lnTo>
                  <a:pt x="6884111" y="1147221"/>
                </a:lnTo>
                <a:lnTo>
                  <a:pt x="6882658" y="1131289"/>
                </a:lnTo>
                <a:lnTo>
                  <a:pt x="6888564" y="1124005"/>
                </a:lnTo>
                <a:lnTo>
                  <a:pt x="6883396" y="1119148"/>
                </a:lnTo>
                <a:lnTo>
                  <a:pt x="6877490" y="1117529"/>
                </a:lnTo>
                <a:lnTo>
                  <a:pt x="6875275" y="1108625"/>
                </a:lnTo>
                <a:lnTo>
                  <a:pt x="6868631" y="1105388"/>
                </a:lnTo>
                <a:lnTo>
                  <a:pt x="6850175" y="1109435"/>
                </a:lnTo>
                <a:lnTo>
                  <a:pt x="6837625" y="1103364"/>
                </a:lnTo>
                <a:lnTo>
                  <a:pt x="6824337" y="1086366"/>
                </a:lnTo>
                <a:lnTo>
                  <a:pt x="6807357" y="1089604"/>
                </a:lnTo>
                <a:lnTo>
                  <a:pt x="6804404" y="1088390"/>
                </a:lnTo>
                <a:lnTo>
                  <a:pt x="6808834" y="1081510"/>
                </a:lnTo>
                <a:lnTo>
                  <a:pt x="6805142" y="1070178"/>
                </a:lnTo>
                <a:lnTo>
                  <a:pt x="6804404" y="1056417"/>
                </a:lnTo>
                <a:lnTo>
                  <a:pt x="6804404" y="1054798"/>
                </a:lnTo>
                <a:lnTo>
                  <a:pt x="6798498" y="1049537"/>
                </a:lnTo>
                <a:lnTo>
                  <a:pt x="6792592" y="1027683"/>
                </a:lnTo>
                <a:lnTo>
                  <a:pt x="6799975" y="1021612"/>
                </a:lnTo>
                <a:lnTo>
                  <a:pt x="6799236" y="1012708"/>
                </a:lnTo>
                <a:lnTo>
                  <a:pt x="6799975" y="1003804"/>
                </a:lnTo>
                <a:lnTo>
                  <a:pt x="6813263" y="989639"/>
                </a:lnTo>
                <a:lnTo>
                  <a:pt x="6813263" y="973451"/>
                </a:lnTo>
                <a:lnTo>
                  <a:pt x="6816954" y="975070"/>
                </a:lnTo>
                <a:lnTo>
                  <a:pt x="6816216" y="965761"/>
                </a:lnTo>
                <a:lnTo>
                  <a:pt x="6823598" y="955239"/>
                </a:lnTo>
                <a:lnTo>
                  <a:pt x="6833934" y="954429"/>
                </a:lnTo>
                <a:lnTo>
                  <a:pt x="6838363" y="950382"/>
                </a:lnTo>
                <a:lnTo>
                  <a:pt x="6852390" y="947144"/>
                </a:lnTo>
                <a:lnTo>
                  <a:pt x="6861249" y="939050"/>
                </a:lnTo>
                <a:lnTo>
                  <a:pt x="6865678" y="938645"/>
                </a:lnTo>
                <a:lnTo>
                  <a:pt x="6866417" y="952406"/>
                </a:lnTo>
                <a:lnTo>
                  <a:pt x="6889302" y="975070"/>
                </a:lnTo>
                <a:lnTo>
                  <a:pt x="6890779" y="983164"/>
                </a:lnTo>
                <a:lnTo>
                  <a:pt x="6902591" y="993686"/>
                </a:lnTo>
                <a:lnTo>
                  <a:pt x="6914402" y="993686"/>
                </a:lnTo>
                <a:lnTo>
                  <a:pt x="6929906" y="977903"/>
                </a:lnTo>
                <a:lnTo>
                  <a:pt x="6935811" y="962119"/>
                </a:lnTo>
                <a:lnTo>
                  <a:pt x="6931382" y="941883"/>
                </a:lnTo>
                <a:lnTo>
                  <a:pt x="6931382" y="925290"/>
                </a:lnTo>
                <a:lnTo>
                  <a:pt x="6936550" y="901412"/>
                </a:lnTo>
                <a:lnTo>
                  <a:pt x="6932858" y="894531"/>
                </a:lnTo>
                <a:lnTo>
                  <a:pt x="6923261" y="901816"/>
                </a:lnTo>
                <a:lnTo>
                  <a:pt x="6922523" y="909506"/>
                </a:lnTo>
                <a:lnTo>
                  <a:pt x="6917355" y="910720"/>
                </a:lnTo>
                <a:lnTo>
                  <a:pt x="6903329" y="898983"/>
                </a:lnTo>
                <a:lnTo>
                  <a:pt x="6895208" y="886842"/>
                </a:lnTo>
                <a:lnTo>
                  <a:pt x="6894470" y="875105"/>
                </a:lnTo>
                <a:lnTo>
                  <a:pt x="6901852" y="874296"/>
                </a:lnTo>
                <a:lnTo>
                  <a:pt x="6906282" y="867820"/>
                </a:lnTo>
                <a:lnTo>
                  <a:pt x="6897423" y="867011"/>
                </a:lnTo>
                <a:lnTo>
                  <a:pt x="6893732" y="869439"/>
                </a:lnTo>
                <a:lnTo>
                  <a:pt x="6887087" y="868630"/>
                </a:lnTo>
                <a:lnTo>
                  <a:pt x="6887087" y="839490"/>
                </a:lnTo>
                <a:lnTo>
                  <a:pt x="6892255" y="830587"/>
                </a:lnTo>
                <a:lnTo>
                  <a:pt x="6908496" y="824516"/>
                </a:lnTo>
                <a:lnTo>
                  <a:pt x="6915141" y="825730"/>
                </a:lnTo>
                <a:lnTo>
                  <a:pt x="6916617" y="818040"/>
                </a:lnTo>
                <a:lnTo>
                  <a:pt x="6926214" y="815207"/>
                </a:lnTo>
                <a:lnTo>
                  <a:pt x="6935073" y="816422"/>
                </a:lnTo>
                <a:lnTo>
                  <a:pt x="6938026" y="807518"/>
                </a:lnTo>
                <a:lnTo>
                  <a:pt x="6940979" y="811565"/>
                </a:lnTo>
                <a:lnTo>
                  <a:pt x="6958697" y="812374"/>
                </a:lnTo>
                <a:lnTo>
                  <a:pt x="6963126" y="815207"/>
                </a:lnTo>
                <a:lnTo>
                  <a:pt x="6972723" y="809541"/>
                </a:lnTo>
                <a:lnTo>
                  <a:pt x="6966817" y="805090"/>
                </a:lnTo>
                <a:lnTo>
                  <a:pt x="6966817" y="801042"/>
                </a:lnTo>
                <a:lnTo>
                  <a:pt x="6973462" y="802257"/>
                </a:lnTo>
                <a:lnTo>
                  <a:pt x="6974200" y="795781"/>
                </a:lnTo>
                <a:lnTo>
                  <a:pt x="6983797" y="804280"/>
                </a:lnTo>
                <a:lnTo>
                  <a:pt x="6992656" y="802257"/>
                </a:lnTo>
                <a:lnTo>
                  <a:pt x="7002253" y="806708"/>
                </a:lnTo>
                <a:lnTo>
                  <a:pt x="7020709" y="806304"/>
                </a:lnTo>
                <a:lnTo>
                  <a:pt x="7038427" y="816826"/>
                </a:lnTo>
                <a:lnTo>
                  <a:pt x="7078292" y="817636"/>
                </a:lnTo>
                <a:lnTo>
                  <a:pt x="7079769" y="813589"/>
                </a:lnTo>
                <a:lnTo>
                  <a:pt x="7079769" y="813993"/>
                </a:lnTo>
                <a:lnTo>
                  <a:pt x="7084198" y="820873"/>
                </a:lnTo>
                <a:lnTo>
                  <a:pt x="7079769" y="813589"/>
                </a:lnTo>
                <a:lnTo>
                  <a:pt x="7079769" y="813184"/>
                </a:lnTo>
                <a:lnTo>
                  <a:pt x="7082722" y="803066"/>
                </a:lnTo>
                <a:lnTo>
                  <a:pt x="7078292" y="796186"/>
                </a:lnTo>
                <a:lnTo>
                  <a:pt x="7078292" y="790925"/>
                </a:lnTo>
                <a:lnTo>
                  <a:pt x="7082722" y="789306"/>
                </a:lnTo>
                <a:lnTo>
                  <a:pt x="7087151" y="796995"/>
                </a:lnTo>
                <a:lnTo>
                  <a:pt x="7096010" y="794162"/>
                </a:lnTo>
                <a:lnTo>
                  <a:pt x="7095272" y="785258"/>
                </a:lnTo>
                <a:lnTo>
                  <a:pt x="7100440" y="781211"/>
                </a:lnTo>
                <a:lnTo>
                  <a:pt x="7110775" y="786473"/>
                </a:lnTo>
                <a:lnTo>
                  <a:pt x="7122587" y="778378"/>
                </a:lnTo>
                <a:lnTo>
                  <a:pt x="7125540" y="770284"/>
                </a:lnTo>
                <a:lnTo>
                  <a:pt x="7131446" y="768260"/>
                </a:lnTo>
                <a:lnTo>
                  <a:pt x="7146211" y="772712"/>
                </a:lnTo>
                <a:lnTo>
                  <a:pt x="7152117" y="765832"/>
                </a:lnTo>
                <a:lnTo>
                  <a:pt x="7143258" y="754500"/>
                </a:lnTo>
                <a:lnTo>
                  <a:pt x="7135137" y="754500"/>
                </a:lnTo>
                <a:lnTo>
                  <a:pt x="7130708" y="756119"/>
                </a:lnTo>
                <a:lnTo>
                  <a:pt x="7119634" y="756119"/>
                </a:lnTo>
                <a:lnTo>
                  <a:pt x="7112990" y="747215"/>
                </a:lnTo>
                <a:lnTo>
                  <a:pt x="7101178" y="746811"/>
                </a:lnTo>
                <a:lnTo>
                  <a:pt x="7090104" y="734669"/>
                </a:lnTo>
                <a:lnTo>
                  <a:pt x="7091581" y="729003"/>
                </a:lnTo>
                <a:lnTo>
                  <a:pt x="7102654" y="737097"/>
                </a:lnTo>
                <a:lnTo>
                  <a:pt x="7102654" y="729408"/>
                </a:lnTo>
                <a:lnTo>
                  <a:pt x="7098963" y="723337"/>
                </a:lnTo>
                <a:lnTo>
                  <a:pt x="7106346" y="717671"/>
                </a:lnTo>
                <a:lnTo>
                  <a:pt x="7095272" y="719695"/>
                </a:lnTo>
                <a:cubicBezTo>
                  <a:pt x="7095272" y="719695"/>
                  <a:pt x="7083460" y="725765"/>
                  <a:pt x="7081245" y="726575"/>
                </a:cubicBezTo>
                <a:cubicBezTo>
                  <a:pt x="7080507" y="726575"/>
                  <a:pt x="7079769" y="727789"/>
                  <a:pt x="7079031" y="729003"/>
                </a:cubicBezTo>
                <a:lnTo>
                  <a:pt x="7077554" y="716052"/>
                </a:lnTo>
                <a:lnTo>
                  <a:pt x="7079031" y="729408"/>
                </a:lnTo>
                <a:cubicBezTo>
                  <a:pt x="7077554" y="732646"/>
                  <a:pt x="7075339" y="737097"/>
                  <a:pt x="7075339" y="737097"/>
                </a:cubicBezTo>
                <a:lnTo>
                  <a:pt x="7065742" y="734669"/>
                </a:lnTo>
                <a:lnTo>
                  <a:pt x="7064266" y="729003"/>
                </a:lnTo>
                <a:lnTo>
                  <a:pt x="7056883" y="726980"/>
                </a:lnTo>
                <a:lnTo>
                  <a:pt x="7052454" y="729408"/>
                </a:lnTo>
                <a:lnTo>
                  <a:pt x="7056883" y="733455"/>
                </a:lnTo>
                <a:lnTo>
                  <a:pt x="7055407" y="738312"/>
                </a:lnTo>
                <a:lnTo>
                  <a:pt x="7039904" y="740335"/>
                </a:lnTo>
                <a:lnTo>
                  <a:pt x="7033259" y="734264"/>
                </a:lnTo>
                <a:lnTo>
                  <a:pt x="7019971" y="736693"/>
                </a:lnTo>
                <a:lnTo>
                  <a:pt x="7014065" y="742359"/>
                </a:lnTo>
                <a:lnTo>
                  <a:pt x="7011850" y="737502"/>
                </a:lnTo>
                <a:lnTo>
                  <a:pt x="7005944" y="736288"/>
                </a:lnTo>
                <a:lnTo>
                  <a:pt x="7005206" y="742359"/>
                </a:lnTo>
                <a:lnTo>
                  <a:pt x="6998562" y="744382"/>
                </a:lnTo>
                <a:lnTo>
                  <a:pt x="6994132" y="734264"/>
                </a:lnTo>
                <a:lnTo>
                  <a:pt x="6991918" y="741145"/>
                </a:lnTo>
                <a:lnTo>
                  <a:pt x="6986012" y="739930"/>
                </a:lnTo>
                <a:lnTo>
                  <a:pt x="6980844" y="731027"/>
                </a:lnTo>
                <a:lnTo>
                  <a:pt x="6977153" y="734669"/>
                </a:lnTo>
                <a:lnTo>
                  <a:pt x="6980844" y="743978"/>
                </a:lnTo>
                <a:lnTo>
                  <a:pt x="6976415" y="743168"/>
                </a:lnTo>
                <a:lnTo>
                  <a:pt x="6971247" y="754095"/>
                </a:lnTo>
                <a:lnTo>
                  <a:pt x="6966079" y="752072"/>
                </a:lnTo>
                <a:lnTo>
                  <a:pt x="6970509" y="744382"/>
                </a:lnTo>
                <a:lnTo>
                  <a:pt x="6968294" y="740740"/>
                </a:lnTo>
                <a:lnTo>
                  <a:pt x="6960173" y="751667"/>
                </a:lnTo>
                <a:lnTo>
                  <a:pt x="6952053" y="753286"/>
                </a:lnTo>
                <a:lnTo>
                  <a:pt x="6938764" y="749644"/>
                </a:lnTo>
                <a:lnTo>
                  <a:pt x="6938026" y="754500"/>
                </a:lnTo>
                <a:lnTo>
                  <a:pt x="6918094" y="766237"/>
                </a:lnTo>
                <a:lnTo>
                  <a:pt x="6909235" y="766237"/>
                </a:lnTo>
                <a:lnTo>
                  <a:pt x="6892993" y="777164"/>
                </a:lnTo>
                <a:lnTo>
                  <a:pt x="6885611" y="777569"/>
                </a:lnTo>
                <a:lnTo>
                  <a:pt x="6877490" y="780807"/>
                </a:lnTo>
                <a:lnTo>
                  <a:pt x="6876014" y="775141"/>
                </a:lnTo>
                <a:lnTo>
                  <a:pt x="6870108" y="777974"/>
                </a:lnTo>
                <a:lnTo>
                  <a:pt x="6864940" y="791329"/>
                </a:lnTo>
                <a:lnTo>
                  <a:pt x="6861249" y="789710"/>
                </a:lnTo>
                <a:lnTo>
                  <a:pt x="6864940" y="780402"/>
                </a:lnTo>
                <a:lnTo>
                  <a:pt x="6861987" y="774736"/>
                </a:lnTo>
                <a:lnTo>
                  <a:pt x="6849437" y="758547"/>
                </a:lnTo>
                <a:lnTo>
                  <a:pt x="6855343" y="750858"/>
                </a:lnTo>
                <a:lnTo>
                  <a:pt x="6855343" y="744382"/>
                </a:lnTo>
                <a:lnTo>
                  <a:pt x="6843531" y="752072"/>
                </a:lnTo>
                <a:lnTo>
                  <a:pt x="6838363" y="752072"/>
                </a:lnTo>
                <a:lnTo>
                  <a:pt x="6842055" y="745596"/>
                </a:lnTo>
                <a:lnTo>
                  <a:pt x="6837625" y="743573"/>
                </a:lnTo>
                <a:lnTo>
                  <a:pt x="6823598" y="745192"/>
                </a:lnTo>
                <a:lnTo>
                  <a:pt x="6816954" y="739526"/>
                </a:lnTo>
                <a:lnTo>
                  <a:pt x="6810310" y="740740"/>
                </a:lnTo>
                <a:lnTo>
                  <a:pt x="6798498" y="729408"/>
                </a:lnTo>
                <a:lnTo>
                  <a:pt x="6796283" y="735074"/>
                </a:lnTo>
                <a:lnTo>
                  <a:pt x="6791854" y="731431"/>
                </a:lnTo>
                <a:lnTo>
                  <a:pt x="6778566" y="737097"/>
                </a:lnTo>
                <a:lnTo>
                  <a:pt x="6774874" y="732241"/>
                </a:lnTo>
                <a:lnTo>
                  <a:pt x="6774874" y="725361"/>
                </a:lnTo>
                <a:lnTo>
                  <a:pt x="6780042" y="715243"/>
                </a:lnTo>
                <a:lnTo>
                  <a:pt x="6774136" y="708767"/>
                </a:lnTo>
                <a:lnTo>
                  <a:pt x="6774874" y="689746"/>
                </a:lnTo>
                <a:lnTo>
                  <a:pt x="6777827" y="684485"/>
                </a:lnTo>
                <a:lnTo>
                  <a:pt x="6776351" y="669915"/>
                </a:lnTo>
                <a:lnTo>
                  <a:pt x="6783733" y="667487"/>
                </a:lnTo>
                <a:lnTo>
                  <a:pt x="6776351" y="656559"/>
                </a:lnTo>
                <a:lnTo>
                  <a:pt x="6779304" y="650893"/>
                </a:lnTo>
                <a:lnTo>
                  <a:pt x="6774874" y="647251"/>
                </a:lnTo>
                <a:lnTo>
                  <a:pt x="6765277" y="632276"/>
                </a:lnTo>
                <a:lnTo>
                  <a:pt x="6766754" y="628229"/>
                </a:lnTo>
                <a:lnTo>
                  <a:pt x="6763801" y="619730"/>
                </a:lnTo>
                <a:lnTo>
                  <a:pt x="6766015" y="614874"/>
                </a:lnTo>
                <a:lnTo>
                  <a:pt x="6768230" y="605161"/>
                </a:lnTo>
                <a:lnTo>
                  <a:pt x="6763062" y="599899"/>
                </a:lnTo>
                <a:lnTo>
                  <a:pt x="6756418" y="602328"/>
                </a:lnTo>
                <a:lnTo>
                  <a:pt x="6754203" y="596662"/>
                </a:lnTo>
                <a:lnTo>
                  <a:pt x="6757156" y="587353"/>
                </a:lnTo>
                <a:lnTo>
                  <a:pt x="6754942" y="585734"/>
                </a:lnTo>
                <a:lnTo>
                  <a:pt x="6751251" y="576426"/>
                </a:lnTo>
                <a:lnTo>
                  <a:pt x="6755680" y="568736"/>
                </a:lnTo>
                <a:lnTo>
                  <a:pt x="6760848" y="567522"/>
                </a:lnTo>
                <a:lnTo>
                  <a:pt x="6764539" y="559023"/>
                </a:lnTo>
                <a:lnTo>
                  <a:pt x="6760848" y="550524"/>
                </a:lnTo>
                <a:lnTo>
                  <a:pt x="6766015" y="546072"/>
                </a:lnTo>
                <a:lnTo>
                  <a:pt x="6763801" y="537978"/>
                </a:lnTo>
                <a:lnTo>
                  <a:pt x="6770445" y="535550"/>
                </a:lnTo>
                <a:lnTo>
                  <a:pt x="6777089" y="537573"/>
                </a:lnTo>
                <a:lnTo>
                  <a:pt x="6777827" y="540811"/>
                </a:lnTo>
                <a:lnTo>
                  <a:pt x="6782995" y="544049"/>
                </a:lnTo>
                <a:lnTo>
                  <a:pt x="6791854" y="538787"/>
                </a:lnTo>
                <a:lnTo>
                  <a:pt x="6794069" y="533526"/>
                </a:lnTo>
                <a:lnTo>
                  <a:pt x="6800713" y="527860"/>
                </a:lnTo>
                <a:lnTo>
                  <a:pt x="6799975" y="523408"/>
                </a:lnTo>
                <a:lnTo>
                  <a:pt x="6793330" y="517337"/>
                </a:lnTo>
                <a:lnTo>
                  <a:pt x="6796283" y="513695"/>
                </a:lnTo>
                <a:lnTo>
                  <a:pt x="6802928" y="516528"/>
                </a:lnTo>
                <a:lnTo>
                  <a:pt x="6801451" y="512076"/>
                </a:lnTo>
                <a:lnTo>
                  <a:pt x="6805142" y="501958"/>
                </a:lnTo>
                <a:lnTo>
                  <a:pt x="6811787" y="499935"/>
                </a:lnTo>
                <a:lnTo>
                  <a:pt x="6815478" y="503982"/>
                </a:lnTo>
                <a:lnTo>
                  <a:pt x="6827290" y="507220"/>
                </a:lnTo>
                <a:lnTo>
                  <a:pt x="6820645" y="502768"/>
                </a:lnTo>
                <a:lnTo>
                  <a:pt x="6817692" y="491436"/>
                </a:lnTo>
                <a:lnTo>
                  <a:pt x="6824337" y="483746"/>
                </a:lnTo>
                <a:lnTo>
                  <a:pt x="6833934" y="482532"/>
                </a:lnTo>
                <a:lnTo>
                  <a:pt x="6836149" y="475247"/>
                </a:lnTo>
                <a:lnTo>
                  <a:pt x="6833196" y="466343"/>
                </a:lnTo>
                <a:lnTo>
                  <a:pt x="6837625" y="465534"/>
                </a:lnTo>
                <a:lnTo>
                  <a:pt x="6840578" y="470391"/>
                </a:lnTo>
                <a:lnTo>
                  <a:pt x="6844269" y="469176"/>
                </a:lnTo>
                <a:lnTo>
                  <a:pt x="6846484" y="454202"/>
                </a:lnTo>
                <a:lnTo>
                  <a:pt x="6861987" y="439228"/>
                </a:lnTo>
                <a:lnTo>
                  <a:pt x="6865678" y="436395"/>
                </a:lnTo>
                <a:lnTo>
                  <a:pt x="6865678" y="430324"/>
                </a:lnTo>
                <a:lnTo>
                  <a:pt x="6874537" y="421420"/>
                </a:lnTo>
                <a:lnTo>
                  <a:pt x="6874537" y="414135"/>
                </a:lnTo>
                <a:lnTo>
                  <a:pt x="6887826" y="406446"/>
                </a:lnTo>
                <a:lnTo>
                  <a:pt x="6900376" y="406041"/>
                </a:lnTo>
                <a:lnTo>
                  <a:pt x="6915141" y="413731"/>
                </a:lnTo>
                <a:lnTo>
                  <a:pt x="6915141" y="408065"/>
                </a:lnTo>
                <a:lnTo>
                  <a:pt x="6901852" y="398351"/>
                </a:lnTo>
                <a:lnTo>
                  <a:pt x="6906282" y="396733"/>
                </a:lnTo>
                <a:lnTo>
                  <a:pt x="6917355" y="398756"/>
                </a:lnTo>
                <a:lnTo>
                  <a:pt x="6901852" y="386210"/>
                </a:lnTo>
                <a:lnTo>
                  <a:pt x="6905543" y="383377"/>
                </a:lnTo>
                <a:lnTo>
                  <a:pt x="6904805" y="369212"/>
                </a:lnTo>
                <a:lnTo>
                  <a:pt x="6899638" y="363141"/>
                </a:lnTo>
                <a:lnTo>
                  <a:pt x="6907020" y="359904"/>
                </a:lnTo>
                <a:lnTo>
                  <a:pt x="6893732" y="348572"/>
                </a:lnTo>
                <a:lnTo>
                  <a:pt x="6875275" y="348572"/>
                </a:lnTo>
                <a:lnTo>
                  <a:pt x="6866417" y="339668"/>
                </a:lnTo>
                <a:lnTo>
                  <a:pt x="6856819" y="339668"/>
                </a:lnTo>
                <a:lnTo>
                  <a:pt x="6853128" y="336025"/>
                </a:lnTo>
                <a:lnTo>
                  <a:pt x="6853128" y="335621"/>
                </a:lnTo>
                <a:lnTo>
                  <a:pt x="6846484" y="339668"/>
                </a:lnTo>
                <a:lnTo>
                  <a:pt x="6836887" y="339263"/>
                </a:lnTo>
                <a:lnTo>
                  <a:pt x="6831719" y="332788"/>
                </a:lnTo>
                <a:lnTo>
                  <a:pt x="6819907" y="339668"/>
                </a:lnTo>
                <a:lnTo>
                  <a:pt x="6811787" y="335621"/>
                </a:lnTo>
                <a:lnTo>
                  <a:pt x="6808095" y="343310"/>
                </a:lnTo>
                <a:lnTo>
                  <a:pt x="6799236" y="340073"/>
                </a:lnTo>
                <a:lnTo>
                  <a:pt x="6795545" y="332383"/>
                </a:lnTo>
                <a:lnTo>
                  <a:pt x="6788163" y="341691"/>
                </a:lnTo>
                <a:lnTo>
                  <a:pt x="6781519" y="331574"/>
                </a:lnTo>
                <a:lnTo>
                  <a:pt x="6776351" y="335216"/>
                </a:lnTo>
                <a:lnTo>
                  <a:pt x="6775613" y="344120"/>
                </a:lnTo>
                <a:lnTo>
                  <a:pt x="6771921" y="351405"/>
                </a:lnTo>
                <a:lnTo>
                  <a:pt x="6764539" y="353023"/>
                </a:lnTo>
                <a:lnTo>
                  <a:pt x="6760109" y="347762"/>
                </a:lnTo>
                <a:lnTo>
                  <a:pt x="6753465" y="345739"/>
                </a:lnTo>
                <a:lnTo>
                  <a:pt x="6760109" y="357071"/>
                </a:lnTo>
                <a:lnTo>
                  <a:pt x="6766754" y="361118"/>
                </a:lnTo>
                <a:lnTo>
                  <a:pt x="6757895" y="367998"/>
                </a:lnTo>
                <a:lnTo>
                  <a:pt x="6749774" y="367593"/>
                </a:lnTo>
                <a:lnTo>
                  <a:pt x="6742392" y="371236"/>
                </a:lnTo>
                <a:lnTo>
                  <a:pt x="6751251" y="375283"/>
                </a:lnTo>
                <a:lnTo>
                  <a:pt x="6751251" y="380544"/>
                </a:lnTo>
                <a:lnTo>
                  <a:pt x="6746821" y="381353"/>
                </a:lnTo>
                <a:lnTo>
                  <a:pt x="6745345" y="378520"/>
                </a:lnTo>
                <a:lnTo>
                  <a:pt x="6738700" y="375687"/>
                </a:lnTo>
                <a:lnTo>
                  <a:pt x="6735747" y="378925"/>
                </a:lnTo>
                <a:lnTo>
                  <a:pt x="6740177" y="385401"/>
                </a:lnTo>
                <a:lnTo>
                  <a:pt x="6746083" y="385805"/>
                </a:lnTo>
                <a:lnTo>
                  <a:pt x="6751251" y="391471"/>
                </a:lnTo>
                <a:lnTo>
                  <a:pt x="6748298" y="396328"/>
                </a:lnTo>
                <a:lnTo>
                  <a:pt x="6741653" y="412516"/>
                </a:lnTo>
                <a:lnTo>
                  <a:pt x="6743868" y="418992"/>
                </a:lnTo>
                <a:lnTo>
                  <a:pt x="6732056" y="421015"/>
                </a:lnTo>
                <a:lnTo>
                  <a:pt x="6741653" y="428300"/>
                </a:lnTo>
                <a:lnTo>
                  <a:pt x="6749774" y="429514"/>
                </a:lnTo>
                <a:lnTo>
                  <a:pt x="6752727" y="435585"/>
                </a:lnTo>
                <a:lnTo>
                  <a:pt x="6746821" y="437609"/>
                </a:lnTo>
                <a:lnTo>
                  <a:pt x="6752727" y="444894"/>
                </a:lnTo>
                <a:lnTo>
                  <a:pt x="6759371" y="444894"/>
                </a:lnTo>
                <a:lnTo>
                  <a:pt x="6749774" y="456226"/>
                </a:lnTo>
                <a:lnTo>
                  <a:pt x="6743130" y="456630"/>
                </a:lnTo>
                <a:lnTo>
                  <a:pt x="6736486" y="464725"/>
                </a:lnTo>
                <a:lnTo>
                  <a:pt x="6737962" y="479699"/>
                </a:lnTo>
                <a:lnTo>
                  <a:pt x="6728365" y="495078"/>
                </a:lnTo>
                <a:lnTo>
                  <a:pt x="6721721" y="494673"/>
                </a:lnTo>
                <a:lnTo>
                  <a:pt x="6711385" y="503577"/>
                </a:lnTo>
                <a:lnTo>
                  <a:pt x="6706218" y="497102"/>
                </a:lnTo>
                <a:lnTo>
                  <a:pt x="6704741" y="505196"/>
                </a:lnTo>
                <a:lnTo>
                  <a:pt x="6708432" y="513695"/>
                </a:lnTo>
                <a:lnTo>
                  <a:pt x="6696620" y="519766"/>
                </a:lnTo>
                <a:lnTo>
                  <a:pt x="6691453" y="529479"/>
                </a:lnTo>
                <a:lnTo>
                  <a:pt x="6685547" y="529074"/>
                </a:lnTo>
                <a:lnTo>
                  <a:pt x="6684070" y="522194"/>
                </a:lnTo>
                <a:lnTo>
                  <a:pt x="6676688" y="522194"/>
                </a:lnTo>
                <a:lnTo>
                  <a:pt x="6672258" y="531907"/>
                </a:lnTo>
                <a:lnTo>
                  <a:pt x="6672258" y="542025"/>
                </a:lnTo>
                <a:lnTo>
                  <a:pt x="6665614" y="547691"/>
                </a:lnTo>
                <a:lnTo>
                  <a:pt x="6661185" y="541620"/>
                </a:lnTo>
                <a:lnTo>
                  <a:pt x="6657494" y="541620"/>
                </a:lnTo>
                <a:lnTo>
                  <a:pt x="6654541" y="551333"/>
                </a:lnTo>
                <a:lnTo>
                  <a:pt x="6650111" y="552548"/>
                </a:lnTo>
                <a:lnTo>
                  <a:pt x="6645682" y="547691"/>
                </a:lnTo>
                <a:lnTo>
                  <a:pt x="6639037" y="554166"/>
                </a:lnTo>
                <a:lnTo>
                  <a:pt x="6636084" y="561856"/>
                </a:lnTo>
                <a:lnTo>
                  <a:pt x="6642729" y="563070"/>
                </a:lnTo>
                <a:lnTo>
                  <a:pt x="6641990" y="568332"/>
                </a:lnTo>
                <a:lnTo>
                  <a:pt x="6628702" y="578854"/>
                </a:lnTo>
                <a:lnTo>
                  <a:pt x="6619843" y="576831"/>
                </a:lnTo>
                <a:lnTo>
                  <a:pt x="6617628" y="581687"/>
                </a:lnTo>
                <a:lnTo>
                  <a:pt x="6621320" y="589781"/>
                </a:lnTo>
                <a:lnTo>
                  <a:pt x="6613199" y="600709"/>
                </a:lnTo>
                <a:lnTo>
                  <a:pt x="6598434" y="603137"/>
                </a:lnTo>
                <a:lnTo>
                  <a:pt x="6591052" y="600304"/>
                </a:lnTo>
                <a:lnTo>
                  <a:pt x="6602125" y="613660"/>
                </a:lnTo>
                <a:lnTo>
                  <a:pt x="6603602" y="625396"/>
                </a:lnTo>
                <a:lnTo>
                  <a:pt x="6601387" y="628634"/>
                </a:lnTo>
                <a:lnTo>
                  <a:pt x="6602864" y="639157"/>
                </a:lnTo>
                <a:lnTo>
                  <a:pt x="6600649" y="652512"/>
                </a:lnTo>
                <a:lnTo>
                  <a:pt x="6608031" y="659797"/>
                </a:lnTo>
                <a:lnTo>
                  <a:pt x="6606555" y="669105"/>
                </a:lnTo>
                <a:lnTo>
                  <a:pt x="6600649" y="663844"/>
                </a:lnTo>
                <a:lnTo>
                  <a:pt x="6597696" y="666677"/>
                </a:lnTo>
                <a:lnTo>
                  <a:pt x="6601387" y="680033"/>
                </a:lnTo>
                <a:lnTo>
                  <a:pt x="6593266" y="688936"/>
                </a:lnTo>
                <a:lnTo>
                  <a:pt x="6601387" y="691769"/>
                </a:lnTo>
                <a:lnTo>
                  <a:pt x="6601387" y="697031"/>
                </a:lnTo>
                <a:lnTo>
                  <a:pt x="6596219" y="699459"/>
                </a:lnTo>
                <a:lnTo>
                  <a:pt x="6602125" y="709577"/>
                </a:lnTo>
                <a:lnTo>
                  <a:pt x="6594743" y="717671"/>
                </a:lnTo>
                <a:lnTo>
                  <a:pt x="6600649" y="723337"/>
                </a:lnTo>
                <a:lnTo>
                  <a:pt x="6605816" y="730217"/>
                </a:lnTo>
                <a:lnTo>
                  <a:pt x="6612461" y="731431"/>
                </a:lnTo>
                <a:lnTo>
                  <a:pt x="6612461" y="740335"/>
                </a:lnTo>
                <a:lnTo>
                  <a:pt x="6617628" y="737502"/>
                </a:lnTo>
                <a:lnTo>
                  <a:pt x="6622796" y="746001"/>
                </a:lnTo>
                <a:lnTo>
                  <a:pt x="6630917" y="736288"/>
                </a:lnTo>
                <a:lnTo>
                  <a:pt x="6638299" y="741549"/>
                </a:lnTo>
                <a:lnTo>
                  <a:pt x="6640514" y="749239"/>
                </a:lnTo>
                <a:lnTo>
                  <a:pt x="6658232" y="761785"/>
                </a:lnTo>
                <a:lnTo>
                  <a:pt x="6655279" y="767046"/>
                </a:lnTo>
                <a:lnTo>
                  <a:pt x="6670044" y="775141"/>
                </a:lnTo>
                <a:lnTo>
                  <a:pt x="6670044" y="782021"/>
                </a:lnTo>
                <a:lnTo>
                  <a:pt x="6679641" y="790520"/>
                </a:lnTo>
                <a:lnTo>
                  <a:pt x="6673735" y="804685"/>
                </a:lnTo>
                <a:lnTo>
                  <a:pt x="6661185" y="817231"/>
                </a:lnTo>
                <a:lnTo>
                  <a:pt x="6657494" y="826539"/>
                </a:lnTo>
                <a:lnTo>
                  <a:pt x="6644205" y="829777"/>
                </a:lnTo>
                <a:lnTo>
                  <a:pt x="6635346" y="825325"/>
                </a:lnTo>
                <a:lnTo>
                  <a:pt x="6636823" y="819659"/>
                </a:lnTo>
                <a:lnTo>
                  <a:pt x="6625749" y="815612"/>
                </a:lnTo>
                <a:lnTo>
                  <a:pt x="6620581" y="811160"/>
                </a:lnTo>
                <a:lnTo>
                  <a:pt x="6620581" y="816826"/>
                </a:lnTo>
                <a:lnTo>
                  <a:pt x="6613937" y="817231"/>
                </a:lnTo>
                <a:lnTo>
                  <a:pt x="6610246" y="812779"/>
                </a:lnTo>
                <a:lnTo>
                  <a:pt x="6601387" y="811160"/>
                </a:lnTo>
                <a:lnTo>
                  <a:pt x="6597696" y="817231"/>
                </a:lnTo>
                <a:lnTo>
                  <a:pt x="6590313" y="819255"/>
                </a:lnTo>
                <a:lnTo>
                  <a:pt x="6586622" y="815207"/>
                </a:lnTo>
                <a:lnTo>
                  <a:pt x="6579240" y="824111"/>
                </a:lnTo>
                <a:lnTo>
                  <a:pt x="6571119" y="820064"/>
                </a:lnTo>
                <a:lnTo>
                  <a:pt x="6563737" y="822897"/>
                </a:lnTo>
                <a:lnTo>
                  <a:pt x="6564475" y="826539"/>
                </a:lnTo>
                <a:lnTo>
                  <a:pt x="6579240" y="827754"/>
                </a:lnTo>
                <a:lnTo>
                  <a:pt x="6582931" y="830587"/>
                </a:lnTo>
                <a:lnTo>
                  <a:pt x="6584407" y="826135"/>
                </a:lnTo>
                <a:lnTo>
                  <a:pt x="6596958" y="825730"/>
                </a:lnTo>
                <a:lnTo>
                  <a:pt x="6603602" y="829777"/>
                </a:lnTo>
                <a:lnTo>
                  <a:pt x="6613937" y="831396"/>
                </a:lnTo>
                <a:lnTo>
                  <a:pt x="6620581" y="839490"/>
                </a:lnTo>
                <a:lnTo>
                  <a:pt x="6628702" y="835038"/>
                </a:lnTo>
                <a:lnTo>
                  <a:pt x="6633131" y="837062"/>
                </a:lnTo>
                <a:lnTo>
                  <a:pt x="6641990" y="832610"/>
                </a:lnTo>
                <a:lnTo>
                  <a:pt x="6653802" y="835848"/>
                </a:lnTo>
                <a:lnTo>
                  <a:pt x="6660447" y="840704"/>
                </a:lnTo>
                <a:lnTo>
                  <a:pt x="6661185" y="849608"/>
                </a:lnTo>
                <a:lnTo>
                  <a:pt x="6654541" y="854465"/>
                </a:lnTo>
                <a:lnTo>
                  <a:pt x="6647896" y="854465"/>
                </a:lnTo>
                <a:lnTo>
                  <a:pt x="6639037" y="867011"/>
                </a:lnTo>
                <a:lnTo>
                  <a:pt x="6633131" y="866606"/>
                </a:lnTo>
                <a:lnTo>
                  <a:pt x="6635346" y="858107"/>
                </a:lnTo>
                <a:lnTo>
                  <a:pt x="6631655" y="854060"/>
                </a:lnTo>
                <a:lnTo>
                  <a:pt x="6627964" y="858917"/>
                </a:lnTo>
                <a:lnTo>
                  <a:pt x="6629440" y="864583"/>
                </a:lnTo>
                <a:lnTo>
                  <a:pt x="6622796" y="865392"/>
                </a:lnTo>
                <a:lnTo>
                  <a:pt x="6616152" y="872272"/>
                </a:lnTo>
                <a:lnTo>
                  <a:pt x="6614675" y="881581"/>
                </a:lnTo>
                <a:lnTo>
                  <a:pt x="6606555" y="875915"/>
                </a:lnTo>
                <a:lnTo>
                  <a:pt x="6607293" y="881581"/>
                </a:lnTo>
                <a:lnTo>
                  <a:pt x="6601387" y="886437"/>
                </a:lnTo>
                <a:lnTo>
                  <a:pt x="6599911" y="884414"/>
                </a:lnTo>
                <a:lnTo>
                  <a:pt x="6594743" y="884414"/>
                </a:lnTo>
                <a:lnTo>
                  <a:pt x="6588837" y="890889"/>
                </a:lnTo>
                <a:lnTo>
                  <a:pt x="6596958" y="891698"/>
                </a:lnTo>
                <a:lnTo>
                  <a:pt x="6607293" y="901412"/>
                </a:lnTo>
                <a:lnTo>
                  <a:pt x="6588837" y="901816"/>
                </a:lnTo>
                <a:lnTo>
                  <a:pt x="6603602" y="906673"/>
                </a:lnTo>
                <a:lnTo>
                  <a:pt x="6604340" y="912339"/>
                </a:lnTo>
                <a:lnTo>
                  <a:pt x="6599172" y="922861"/>
                </a:lnTo>
                <a:lnTo>
                  <a:pt x="6609508" y="931765"/>
                </a:lnTo>
                <a:lnTo>
                  <a:pt x="6597696" y="933789"/>
                </a:lnTo>
                <a:lnTo>
                  <a:pt x="6586622" y="930146"/>
                </a:lnTo>
                <a:lnTo>
                  <a:pt x="6592528" y="938645"/>
                </a:lnTo>
                <a:lnTo>
                  <a:pt x="6588099" y="946740"/>
                </a:lnTo>
                <a:lnTo>
                  <a:pt x="6599172" y="953215"/>
                </a:lnTo>
                <a:lnTo>
                  <a:pt x="6590313" y="960500"/>
                </a:lnTo>
                <a:lnTo>
                  <a:pt x="6597696" y="969808"/>
                </a:lnTo>
                <a:lnTo>
                  <a:pt x="6589575" y="978307"/>
                </a:lnTo>
                <a:lnTo>
                  <a:pt x="6588837" y="987616"/>
                </a:lnTo>
                <a:lnTo>
                  <a:pt x="6596958" y="994901"/>
                </a:lnTo>
                <a:lnTo>
                  <a:pt x="6592528" y="1002185"/>
                </a:lnTo>
                <a:lnTo>
                  <a:pt x="6591052" y="1024445"/>
                </a:lnTo>
                <a:lnTo>
                  <a:pt x="6582931" y="1032134"/>
                </a:lnTo>
                <a:lnTo>
                  <a:pt x="6579978" y="1050347"/>
                </a:lnTo>
                <a:lnTo>
                  <a:pt x="6568904" y="1062488"/>
                </a:lnTo>
                <a:lnTo>
                  <a:pt x="6563737" y="1056417"/>
                </a:lnTo>
                <a:lnTo>
                  <a:pt x="6554139" y="1052370"/>
                </a:lnTo>
                <a:lnTo>
                  <a:pt x="6543066" y="1058036"/>
                </a:lnTo>
                <a:lnTo>
                  <a:pt x="6525348" y="1055203"/>
                </a:lnTo>
                <a:lnTo>
                  <a:pt x="6522395" y="1048728"/>
                </a:lnTo>
                <a:lnTo>
                  <a:pt x="6519442" y="1063297"/>
                </a:lnTo>
                <a:lnTo>
                  <a:pt x="6503939" y="1064916"/>
                </a:lnTo>
                <a:lnTo>
                  <a:pt x="6497295" y="1079891"/>
                </a:lnTo>
                <a:lnTo>
                  <a:pt x="6502463" y="1084343"/>
                </a:lnTo>
                <a:lnTo>
                  <a:pt x="6503201" y="1091627"/>
                </a:lnTo>
                <a:lnTo>
                  <a:pt x="6493603" y="1100126"/>
                </a:lnTo>
                <a:lnTo>
                  <a:pt x="6481054" y="1095675"/>
                </a:lnTo>
                <a:lnTo>
                  <a:pt x="6455953" y="1102150"/>
                </a:lnTo>
                <a:lnTo>
                  <a:pt x="6446356" y="1102150"/>
                </a:lnTo>
                <a:lnTo>
                  <a:pt x="6441188" y="1097698"/>
                </a:lnTo>
                <a:lnTo>
                  <a:pt x="6446356" y="1089199"/>
                </a:lnTo>
                <a:lnTo>
                  <a:pt x="6441926" y="1067749"/>
                </a:lnTo>
                <a:lnTo>
                  <a:pt x="6432329" y="1064916"/>
                </a:lnTo>
                <a:lnTo>
                  <a:pt x="6430115" y="1056822"/>
                </a:lnTo>
                <a:lnTo>
                  <a:pt x="6423470" y="1052775"/>
                </a:lnTo>
                <a:lnTo>
                  <a:pt x="6425685" y="1047918"/>
                </a:lnTo>
                <a:lnTo>
                  <a:pt x="6438236" y="1046704"/>
                </a:lnTo>
                <a:lnTo>
                  <a:pt x="6444879" y="1034158"/>
                </a:lnTo>
                <a:lnTo>
                  <a:pt x="6441926" y="1022826"/>
                </a:lnTo>
                <a:lnTo>
                  <a:pt x="6431591" y="1028492"/>
                </a:lnTo>
                <a:lnTo>
                  <a:pt x="6421994" y="1019588"/>
                </a:lnTo>
                <a:lnTo>
                  <a:pt x="6419780" y="1011089"/>
                </a:lnTo>
                <a:lnTo>
                  <a:pt x="6409444" y="1007042"/>
                </a:lnTo>
                <a:lnTo>
                  <a:pt x="6407967" y="994496"/>
                </a:lnTo>
                <a:lnTo>
                  <a:pt x="6399108" y="977498"/>
                </a:lnTo>
                <a:lnTo>
                  <a:pt x="6394679" y="973855"/>
                </a:lnTo>
                <a:lnTo>
                  <a:pt x="6389511" y="962119"/>
                </a:lnTo>
                <a:lnTo>
                  <a:pt x="6381390" y="960095"/>
                </a:lnTo>
                <a:lnTo>
                  <a:pt x="6376223" y="952810"/>
                </a:lnTo>
                <a:lnTo>
                  <a:pt x="6380652" y="948358"/>
                </a:lnTo>
                <a:lnTo>
                  <a:pt x="6381390" y="938241"/>
                </a:lnTo>
                <a:lnTo>
                  <a:pt x="6378438" y="930956"/>
                </a:lnTo>
                <a:lnTo>
                  <a:pt x="6380652" y="923671"/>
                </a:lnTo>
                <a:lnTo>
                  <a:pt x="6390249" y="916386"/>
                </a:lnTo>
                <a:lnTo>
                  <a:pt x="6388035" y="911529"/>
                </a:lnTo>
                <a:lnTo>
                  <a:pt x="6379176" y="907078"/>
                </a:lnTo>
                <a:lnTo>
                  <a:pt x="6381390" y="902221"/>
                </a:lnTo>
                <a:lnTo>
                  <a:pt x="6376961" y="902221"/>
                </a:lnTo>
                <a:lnTo>
                  <a:pt x="6375485" y="909506"/>
                </a:lnTo>
                <a:lnTo>
                  <a:pt x="6382129" y="915981"/>
                </a:lnTo>
                <a:lnTo>
                  <a:pt x="6371793" y="920028"/>
                </a:lnTo>
                <a:lnTo>
                  <a:pt x="6373270" y="910720"/>
                </a:lnTo>
                <a:lnTo>
                  <a:pt x="6370317" y="907078"/>
                </a:lnTo>
                <a:lnTo>
                  <a:pt x="6362934" y="903435"/>
                </a:lnTo>
                <a:lnTo>
                  <a:pt x="6362196" y="888865"/>
                </a:lnTo>
                <a:lnTo>
                  <a:pt x="6358505" y="883199"/>
                </a:lnTo>
                <a:lnTo>
                  <a:pt x="6356290" y="863368"/>
                </a:lnTo>
                <a:lnTo>
                  <a:pt x="6364411" y="859321"/>
                </a:lnTo>
                <a:lnTo>
                  <a:pt x="6365149" y="858512"/>
                </a:lnTo>
                <a:lnTo>
                  <a:pt x="6368102" y="854869"/>
                </a:lnTo>
                <a:lnTo>
                  <a:pt x="6362934" y="851227"/>
                </a:lnTo>
                <a:lnTo>
                  <a:pt x="6351123" y="852036"/>
                </a:lnTo>
                <a:lnTo>
                  <a:pt x="6340787" y="842323"/>
                </a:lnTo>
                <a:lnTo>
                  <a:pt x="6339311" y="836253"/>
                </a:lnTo>
                <a:lnTo>
                  <a:pt x="6334143" y="827754"/>
                </a:lnTo>
                <a:lnTo>
                  <a:pt x="6335619" y="820469"/>
                </a:lnTo>
                <a:lnTo>
                  <a:pt x="6334143" y="809541"/>
                </a:lnTo>
                <a:lnTo>
                  <a:pt x="6339311" y="801042"/>
                </a:lnTo>
                <a:lnTo>
                  <a:pt x="6332667" y="794567"/>
                </a:lnTo>
                <a:lnTo>
                  <a:pt x="6325284" y="799828"/>
                </a:lnTo>
                <a:lnTo>
                  <a:pt x="6324546" y="808327"/>
                </a:lnTo>
                <a:lnTo>
                  <a:pt x="6329713" y="813993"/>
                </a:lnTo>
                <a:lnTo>
                  <a:pt x="6326023" y="818040"/>
                </a:lnTo>
                <a:lnTo>
                  <a:pt x="6321593" y="818445"/>
                </a:lnTo>
                <a:lnTo>
                  <a:pt x="6320854" y="822492"/>
                </a:lnTo>
                <a:lnTo>
                  <a:pt x="6315687" y="825325"/>
                </a:lnTo>
                <a:lnTo>
                  <a:pt x="6319378" y="830182"/>
                </a:lnTo>
                <a:lnTo>
                  <a:pt x="6326023" y="833015"/>
                </a:lnTo>
                <a:lnTo>
                  <a:pt x="6328975" y="841919"/>
                </a:lnTo>
                <a:lnTo>
                  <a:pt x="6326023" y="851632"/>
                </a:lnTo>
                <a:lnTo>
                  <a:pt x="6313472" y="862154"/>
                </a:lnTo>
                <a:lnTo>
                  <a:pt x="6312734" y="858917"/>
                </a:lnTo>
                <a:lnTo>
                  <a:pt x="6304613" y="852441"/>
                </a:lnTo>
                <a:lnTo>
                  <a:pt x="6301660" y="858107"/>
                </a:lnTo>
                <a:lnTo>
                  <a:pt x="6306090" y="861345"/>
                </a:lnTo>
                <a:lnTo>
                  <a:pt x="6308304" y="866201"/>
                </a:lnTo>
                <a:lnTo>
                  <a:pt x="6298708" y="870249"/>
                </a:lnTo>
                <a:lnTo>
                  <a:pt x="6294278" y="864987"/>
                </a:lnTo>
                <a:lnTo>
                  <a:pt x="6295755" y="859726"/>
                </a:lnTo>
                <a:lnTo>
                  <a:pt x="6289849" y="858917"/>
                </a:lnTo>
                <a:lnTo>
                  <a:pt x="6286157" y="855274"/>
                </a:lnTo>
                <a:lnTo>
                  <a:pt x="6282466" y="842728"/>
                </a:lnTo>
                <a:lnTo>
                  <a:pt x="6272869" y="833015"/>
                </a:lnTo>
                <a:lnTo>
                  <a:pt x="6268439" y="830182"/>
                </a:lnTo>
                <a:lnTo>
                  <a:pt x="6267701" y="837871"/>
                </a:lnTo>
                <a:lnTo>
                  <a:pt x="6275821" y="843537"/>
                </a:lnTo>
                <a:lnTo>
                  <a:pt x="6283204" y="852441"/>
                </a:lnTo>
                <a:lnTo>
                  <a:pt x="6280251" y="858512"/>
                </a:lnTo>
                <a:lnTo>
                  <a:pt x="6288372" y="867416"/>
                </a:lnTo>
                <a:lnTo>
                  <a:pt x="6286157" y="873082"/>
                </a:lnTo>
                <a:lnTo>
                  <a:pt x="6278037" y="874700"/>
                </a:lnTo>
                <a:lnTo>
                  <a:pt x="6269916" y="879152"/>
                </a:lnTo>
                <a:lnTo>
                  <a:pt x="6271393" y="885223"/>
                </a:lnTo>
                <a:lnTo>
                  <a:pt x="6264748" y="889270"/>
                </a:lnTo>
                <a:lnTo>
                  <a:pt x="6267701" y="892508"/>
                </a:lnTo>
                <a:lnTo>
                  <a:pt x="6257365" y="902221"/>
                </a:lnTo>
                <a:lnTo>
                  <a:pt x="6244077" y="894936"/>
                </a:lnTo>
                <a:lnTo>
                  <a:pt x="6251460" y="903435"/>
                </a:lnTo>
                <a:lnTo>
                  <a:pt x="6252198" y="909101"/>
                </a:lnTo>
                <a:lnTo>
                  <a:pt x="6235219" y="924885"/>
                </a:lnTo>
                <a:lnTo>
                  <a:pt x="6229312" y="924480"/>
                </a:lnTo>
                <a:lnTo>
                  <a:pt x="6227098" y="917600"/>
                </a:lnTo>
                <a:lnTo>
                  <a:pt x="6224883" y="917195"/>
                </a:lnTo>
                <a:lnTo>
                  <a:pt x="6220453" y="921647"/>
                </a:lnTo>
                <a:lnTo>
                  <a:pt x="6216024" y="922457"/>
                </a:lnTo>
                <a:lnTo>
                  <a:pt x="6205688" y="931765"/>
                </a:lnTo>
                <a:lnTo>
                  <a:pt x="6197568" y="935408"/>
                </a:lnTo>
                <a:lnTo>
                  <a:pt x="6193139" y="933384"/>
                </a:lnTo>
                <a:lnTo>
                  <a:pt x="6188709" y="938645"/>
                </a:lnTo>
                <a:lnTo>
                  <a:pt x="6179112" y="927313"/>
                </a:lnTo>
                <a:lnTo>
                  <a:pt x="6179850" y="924480"/>
                </a:lnTo>
                <a:lnTo>
                  <a:pt x="6173944" y="920028"/>
                </a:lnTo>
                <a:lnTo>
                  <a:pt x="6168038" y="920028"/>
                </a:lnTo>
                <a:lnTo>
                  <a:pt x="6170991" y="928932"/>
                </a:lnTo>
                <a:lnTo>
                  <a:pt x="6164347" y="931765"/>
                </a:lnTo>
                <a:lnTo>
                  <a:pt x="6156965" y="925694"/>
                </a:lnTo>
                <a:lnTo>
                  <a:pt x="6161394" y="923671"/>
                </a:lnTo>
                <a:lnTo>
                  <a:pt x="6159179" y="918005"/>
                </a:lnTo>
                <a:lnTo>
                  <a:pt x="6140723" y="911529"/>
                </a:lnTo>
                <a:lnTo>
                  <a:pt x="6126696" y="900602"/>
                </a:lnTo>
                <a:lnTo>
                  <a:pt x="6117099" y="898983"/>
                </a:lnTo>
                <a:lnTo>
                  <a:pt x="6104549" y="879152"/>
                </a:lnTo>
                <a:lnTo>
                  <a:pt x="6109717" y="874296"/>
                </a:lnTo>
                <a:lnTo>
                  <a:pt x="6109717" y="867011"/>
                </a:lnTo>
                <a:lnTo>
                  <a:pt x="6117099" y="867011"/>
                </a:lnTo>
                <a:lnTo>
                  <a:pt x="6123006" y="871058"/>
                </a:lnTo>
                <a:lnTo>
                  <a:pt x="6128911" y="869034"/>
                </a:lnTo>
                <a:lnTo>
                  <a:pt x="6146629" y="880771"/>
                </a:lnTo>
                <a:lnTo>
                  <a:pt x="6147368" y="877533"/>
                </a:lnTo>
                <a:lnTo>
                  <a:pt x="6142199" y="869844"/>
                </a:lnTo>
                <a:lnTo>
                  <a:pt x="6147368" y="866606"/>
                </a:lnTo>
                <a:lnTo>
                  <a:pt x="6157702" y="865797"/>
                </a:lnTo>
                <a:lnTo>
                  <a:pt x="6152535" y="859726"/>
                </a:lnTo>
                <a:lnTo>
                  <a:pt x="6140723" y="862559"/>
                </a:lnTo>
                <a:lnTo>
                  <a:pt x="6135555" y="867416"/>
                </a:lnTo>
                <a:lnTo>
                  <a:pt x="6130388" y="854465"/>
                </a:lnTo>
                <a:lnTo>
                  <a:pt x="6137032" y="850418"/>
                </a:lnTo>
                <a:lnTo>
                  <a:pt x="6139247" y="842728"/>
                </a:lnTo>
                <a:lnTo>
                  <a:pt x="6132602" y="837062"/>
                </a:lnTo>
                <a:lnTo>
                  <a:pt x="6137770" y="834229"/>
                </a:lnTo>
                <a:lnTo>
                  <a:pt x="6127435" y="826944"/>
                </a:lnTo>
                <a:lnTo>
                  <a:pt x="6123006" y="835443"/>
                </a:lnTo>
                <a:lnTo>
                  <a:pt x="6125220" y="839490"/>
                </a:lnTo>
                <a:lnTo>
                  <a:pt x="6117837" y="842323"/>
                </a:lnTo>
                <a:lnTo>
                  <a:pt x="6114146" y="839895"/>
                </a:lnTo>
                <a:lnTo>
                  <a:pt x="6111932" y="847180"/>
                </a:lnTo>
                <a:lnTo>
                  <a:pt x="6098643" y="834229"/>
                </a:lnTo>
                <a:lnTo>
                  <a:pt x="6094952" y="825730"/>
                </a:lnTo>
                <a:lnTo>
                  <a:pt x="6103811" y="815207"/>
                </a:lnTo>
                <a:lnTo>
                  <a:pt x="6110455" y="811160"/>
                </a:lnTo>
                <a:lnTo>
                  <a:pt x="6112670" y="820064"/>
                </a:lnTo>
                <a:lnTo>
                  <a:pt x="6114146" y="812779"/>
                </a:lnTo>
                <a:lnTo>
                  <a:pt x="6119314" y="810351"/>
                </a:lnTo>
                <a:lnTo>
                  <a:pt x="6129650" y="817231"/>
                </a:lnTo>
                <a:lnTo>
                  <a:pt x="6130388" y="810756"/>
                </a:lnTo>
                <a:lnTo>
                  <a:pt x="6134079" y="805494"/>
                </a:lnTo>
                <a:lnTo>
                  <a:pt x="6143676" y="805090"/>
                </a:lnTo>
                <a:lnTo>
                  <a:pt x="6140723" y="799828"/>
                </a:lnTo>
                <a:lnTo>
                  <a:pt x="6126696" y="799828"/>
                </a:lnTo>
                <a:lnTo>
                  <a:pt x="6122267" y="797805"/>
                </a:lnTo>
                <a:lnTo>
                  <a:pt x="6125220" y="791329"/>
                </a:lnTo>
                <a:lnTo>
                  <a:pt x="6131126" y="791329"/>
                </a:lnTo>
                <a:lnTo>
                  <a:pt x="6139247" y="781616"/>
                </a:lnTo>
                <a:lnTo>
                  <a:pt x="6130388" y="778378"/>
                </a:lnTo>
                <a:lnTo>
                  <a:pt x="6135555" y="776759"/>
                </a:lnTo>
                <a:lnTo>
                  <a:pt x="6142199" y="765832"/>
                </a:lnTo>
                <a:lnTo>
                  <a:pt x="6147368" y="766237"/>
                </a:lnTo>
                <a:lnTo>
                  <a:pt x="6148844" y="775950"/>
                </a:lnTo>
                <a:lnTo>
                  <a:pt x="6156226" y="781616"/>
                </a:lnTo>
                <a:lnTo>
                  <a:pt x="6153273" y="775141"/>
                </a:lnTo>
                <a:lnTo>
                  <a:pt x="6153273" y="764213"/>
                </a:lnTo>
                <a:lnTo>
                  <a:pt x="6162132" y="757738"/>
                </a:lnTo>
                <a:lnTo>
                  <a:pt x="6167300" y="754500"/>
                </a:lnTo>
                <a:lnTo>
                  <a:pt x="6159917" y="756524"/>
                </a:lnTo>
                <a:lnTo>
                  <a:pt x="6151058" y="756119"/>
                </a:lnTo>
                <a:lnTo>
                  <a:pt x="6132602" y="762999"/>
                </a:lnTo>
                <a:lnTo>
                  <a:pt x="6131126" y="771903"/>
                </a:lnTo>
                <a:lnTo>
                  <a:pt x="6124481" y="775545"/>
                </a:lnTo>
                <a:lnTo>
                  <a:pt x="6117099" y="786068"/>
                </a:lnTo>
                <a:lnTo>
                  <a:pt x="6114146" y="785663"/>
                </a:lnTo>
                <a:lnTo>
                  <a:pt x="6117837" y="777164"/>
                </a:lnTo>
                <a:lnTo>
                  <a:pt x="6111932" y="769879"/>
                </a:lnTo>
                <a:lnTo>
                  <a:pt x="6115623" y="764213"/>
                </a:lnTo>
                <a:lnTo>
                  <a:pt x="6108978" y="763404"/>
                </a:lnTo>
                <a:lnTo>
                  <a:pt x="6106764" y="760166"/>
                </a:lnTo>
                <a:lnTo>
                  <a:pt x="6118576" y="754095"/>
                </a:lnTo>
                <a:lnTo>
                  <a:pt x="6117837" y="746811"/>
                </a:lnTo>
                <a:lnTo>
                  <a:pt x="6121529" y="743168"/>
                </a:lnTo>
                <a:lnTo>
                  <a:pt x="6111932" y="739121"/>
                </a:lnTo>
                <a:lnTo>
                  <a:pt x="6097905" y="753691"/>
                </a:lnTo>
                <a:lnTo>
                  <a:pt x="6091999" y="748834"/>
                </a:lnTo>
                <a:lnTo>
                  <a:pt x="6089046" y="739121"/>
                </a:lnTo>
                <a:lnTo>
                  <a:pt x="6096428" y="742763"/>
                </a:lnTo>
                <a:lnTo>
                  <a:pt x="6100119" y="739526"/>
                </a:lnTo>
                <a:lnTo>
                  <a:pt x="6099381" y="731836"/>
                </a:lnTo>
                <a:lnTo>
                  <a:pt x="6105287" y="725765"/>
                </a:lnTo>
                <a:lnTo>
                  <a:pt x="6100119" y="725361"/>
                </a:lnTo>
                <a:lnTo>
                  <a:pt x="6096428" y="729813"/>
                </a:lnTo>
                <a:lnTo>
                  <a:pt x="6089046" y="731431"/>
                </a:lnTo>
                <a:lnTo>
                  <a:pt x="6084617" y="727789"/>
                </a:lnTo>
                <a:lnTo>
                  <a:pt x="6086832" y="723337"/>
                </a:lnTo>
                <a:lnTo>
                  <a:pt x="6083140" y="714838"/>
                </a:lnTo>
                <a:lnTo>
                  <a:pt x="6085355" y="713624"/>
                </a:lnTo>
                <a:lnTo>
                  <a:pt x="6092738" y="718076"/>
                </a:lnTo>
                <a:lnTo>
                  <a:pt x="6098643" y="718076"/>
                </a:lnTo>
                <a:lnTo>
                  <a:pt x="6111194" y="712815"/>
                </a:lnTo>
                <a:lnTo>
                  <a:pt x="6117099" y="714433"/>
                </a:lnTo>
                <a:lnTo>
                  <a:pt x="6127435" y="712815"/>
                </a:lnTo>
                <a:lnTo>
                  <a:pt x="6136294" y="714433"/>
                </a:lnTo>
                <a:lnTo>
                  <a:pt x="6142938" y="722528"/>
                </a:lnTo>
                <a:lnTo>
                  <a:pt x="6144414" y="717671"/>
                </a:lnTo>
                <a:lnTo>
                  <a:pt x="6154750" y="708767"/>
                </a:lnTo>
                <a:lnTo>
                  <a:pt x="6164347" y="709982"/>
                </a:lnTo>
                <a:lnTo>
                  <a:pt x="6165085" y="718076"/>
                </a:lnTo>
                <a:lnTo>
                  <a:pt x="6159917" y="722123"/>
                </a:lnTo>
                <a:lnTo>
                  <a:pt x="6159917" y="726575"/>
                </a:lnTo>
                <a:lnTo>
                  <a:pt x="6171729" y="726170"/>
                </a:lnTo>
                <a:lnTo>
                  <a:pt x="6176159" y="719290"/>
                </a:lnTo>
                <a:lnTo>
                  <a:pt x="6172468" y="716457"/>
                </a:lnTo>
                <a:lnTo>
                  <a:pt x="6178373" y="712005"/>
                </a:lnTo>
                <a:lnTo>
                  <a:pt x="6191662" y="708767"/>
                </a:lnTo>
                <a:lnTo>
                  <a:pt x="6197568" y="701887"/>
                </a:lnTo>
                <a:lnTo>
                  <a:pt x="6190186" y="693793"/>
                </a:lnTo>
                <a:lnTo>
                  <a:pt x="6191662" y="686103"/>
                </a:lnTo>
                <a:lnTo>
                  <a:pt x="6185017" y="695817"/>
                </a:lnTo>
                <a:lnTo>
                  <a:pt x="6186494" y="701078"/>
                </a:lnTo>
                <a:lnTo>
                  <a:pt x="6182065" y="705125"/>
                </a:lnTo>
                <a:lnTo>
                  <a:pt x="6172468" y="702697"/>
                </a:lnTo>
                <a:lnTo>
                  <a:pt x="6177635" y="699459"/>
                </a:lnTo>
                <a:lnTo>
                  <a:pt x="6179850" y="695412"/>
                </a:lnTo>
                <a:lnTo>
                  <a:pt x="6174683" y="694198"/>
                </a:lnTo>
                <a:lnTo>
                  <a:pt x="6164347" y="701483"/>
                </a:lnTo>
                <a:lnTo>
                  <a:pt x="6156965" y="701483"/>
                </a:lnTo>
                <a:lnTo>
                  <a:pt x="6154750" y="696626"/>
                </a:lnTo>
                <a:lnTo>
                  <a:pt x="6147368" y="698245"/>
                </a:lnTo>
                <a:lnTo>
                  <a:pt x="6147368" y="703911"/>
                </a:lnTo>
                <a:lnTo>
                  <a:pt x="6140723" y="708363"/>
                </a:lnTo>
                <a:lnTo>
                  <a:pt x="6137032" y="705934"/>
                </a:lnTo>
                <a:lnTo>
                  <a:pt x="6126696" y="703506"/>
                </a:lnTo>
                <a:lnTo>
                  <a:pt x="6111932" y="705530"/>
                </a:lnTo>
                <a:lnTo>
                  <a:pt x="6106025" y="709172"/>
                </a:lnTo>
                <a:lnTo>
                  <a:pt x="6094214" y="709982"/>
                </a:lnTo>
                <a:lnTo>
                  <a:pt x="6091261" y="704720"/>
                </a:lnTo>
                <a:lnTo>
                  <a:pt x="6086832" y="701887"/>
                </a:lnTo>
                <a:lnTo>
                  <a:pt x="6085355" y="697435"/>
                </a:lnTo>
                <a:lnTo>
                  <a:pt x="6089784" y="696626"/>
                </a:lnTo>
                <a:lnTo>
                  <a:pt x="6097905" y="691769"/>
                </a:lnTo>
                <a:lnTo>
                  <a:pt x="6092738" y="691769"/>
                </a:lnTo>
                <a:lnTo>
                  <a:pt x="6085355" y="689341"/>
                </a:lnTo>
                <a:lnTo>
                  <a:pt x="6086093" y="686508"/>
                </a:lnTo>
                <a:lnTo>
                  <a:pt x="6089784" y="687318"/>
                </a:lnTo>
                <a:lnTo>
                  <a:pt x="6093476" y="685699"/>
                </a:lnTo>
                <a:lnTo>
                  <a:pt x="6107502" y="685699"/>
                </a:lnTo>
                <a:lnTo>
                  <a:pt x="6117837" y="679628"/>
                </a:lnTo>
                <a:lnTo>
                  <a:pt x="6104549" y="679628"/>
                </a:lnTo>
                <a:lnTo>
                  <a:pt x="6099381" y="682461"/>
                </a:lnTo>
                <a:lnTo>
                  <a:pt x="6091261" y="681247"/>
                </a:lnTo>
                <a:lnTo>
                  <a:pt x="6097166" y="674771"/>
                </a:lnTo>
                <a:lnTo>
                  <a:pt x="6080925" y="668296"/>
                </a:lnTo>
                <a:lnTo>
                  <a:pt x="6081663" y="664654"/>
                </a:lnTo>
                <a:lnTo>
                  <a:pt x="6091999" y="663035"/>
                </a:lnTo>
                <a:lnTo>
                  <a:pt x="6100119" y="657369"/>
                </a:lnTo>
                <a:lnTo>
                  <a:pt x="6104549" y="658988"/>
                </a:lnTo>
                <a:lnTo>
                  <a:pt x="6114146" y="656559"/>
                </a:lnTo>
                <a:lnTo>
                  <a:pt x="6129650" y="663844"/>
                </a:lnTo>
                <a:lnTo>
                  <a:pt x="6134817" y="661416"/>
                </a:lnTo>
                <a:lnTo>
                  <a:pt x="6147368" y="663035"/>
                </a:lnTo>
                <a:lnTo>
                  <a:pt x="6156965" y="654536"/>
                </a:lnTo>
                <a:lnTo>
                  <a:pt x="6149582" y="654536"/>
                </a:lnTo>
                <a:lnTo>
                  <a:pt x="6145153" y="657369"/>
                </a:lnTo>
                <a:lnTo>
                  <a:pt x="6130388" y="657369"/>
                </a:lnTo>
                <a:lnTo>
                  <a:pt x="6121529" y="652107"/>
                </a:lnTo>
                <a:lnTo>
                  <a:pt x="6106764" y="649274"/>
                </a:lnTo>
                <a:lnTo>
                  <a:pt x="6095690" y="652512"/>
                </a:lnTo>
                <a:lnTo>
                  <a:pt x="6091261" y="648465"/>
                </a:lnTo>
                <a:lnTo>
                  <a:pt x="6095690" y="643204"/>
                </a:lnTo>
                <a:lnTo>
                  <a:pt x="6086093" y="635514"/>
                </a:lnTo>
                <a:lnTo>
                  <a:pt x="6085355" y="630253"/>
                </a:lnTo>
                <a:lnTo>
                  <a:pt x="6089784" y="629039"/>
                </a:lnTo>
                <a:lnTo>
                  <a:pt x="6097905" y="635919"/>
                </a:lnTo>
                <a:lnTo>
                  <a:pt x="6100858" y="644418"/>
                </a:lnTo>
                <a:lnTo>
                  <a:pt x="6106764" y="640371"/>
                </a:lnTo>
                <a:lnTo>
                  <a:pt x="6102335" y="631872"/>
                </a:lnTo>
                <a:lnTo>
                  <a:pt x="6116361" y="632276"/>
                </a:lnTo>
                <a:lnTo>
                  <a:pt x="6119314" y="640775"/>
                </a:lnTo>
                <a:lnTo>
                  <a:pt x="6124481" y="638752"/>
                </a:lnTo>
                <a:lnTo>
                  <a:pt x="6131864" y="637942"/>
                </a:lnTo>
                <a:lnTo>
                  <a:pt x="6122267" y="632276"/>
                </a:lnTo>
                <a:lnTo>
                  <a:pt x="6131864" y="622968"/>
                </a:lnTo>
                <a:lnTo>
                  <a:pt x="6142938" y="629443"/>
                </a:lnTo>
                <a:lnTo>
                  <a:pt x="6144414" y="624992"/>
                </a:lnTo>
                <a:lnTo>
                  <a:pt x="6140723" y="618921"/>
                </a:lnTo>
                <a:lnTo>
                  <a:pt x="6149582" y="617707"/>
                </a:lnTo>
                <a:lnTo>
                  <a:pt x="6158441" y="620540"/>
                </a:lnTo>
                <a:lnTo>
                  <a:pt x="6158441" y="632276"/>
                </a:lnTo>
                <a:lnTo>
                  <a:pt x="6161394" y="635514"/>
                </a:lnTo>
                <a:lnTo>
                  <a:pt x="6168776" y="632276"/>
                </a:lnTo>
                <a:lnTo>
                  <a:pt x="6164347" y="626206"/>
                </a:lnTo>
                <a:lnTo>
                  <a:pt x="6168038" y="618921"/>
                </a:lnTo>
                <a:lnTo>
                  <a:pt x="6156226" y="613255"/>
                </a:lnTo>
                <a:lnTo>
                  <a:pt x="6145891" y="607184"/>
                </a:lnTo>
                <a:lnTo>
                  <a:pt x="6130388" y="605161"/>
                </a:lnTo>
                <a:lnTo>
                  <a:pt x="6128173" y="601518"/>
                </a:lnTo>
                <a:lnTo>
                  <a:pt x="6135555" y="597471"/>
                </a:lnTo>
                <a:lnTo>
                  <a:pt x="6139985" y="599899"/>
                </a:lnTo>
                <a:lnTo>
                  <a:pt x="6145891" y="596257"/>
                </a:lnTo>
                <a:lnTo>
                  <a:pt x="6153273" y="602328"/>
                </a:lnTo>
                <a:lnTo>
                  <a:pt x="6158441" y="598280"/>
                </a:lnTo>
                <a:lnTo>
                  <a:pt x="6162132" y="598280"/>
                </a:lnTo>
                <a:lnTo>
                  <a:pt x="6170253" y="608398"/>
                </a:lnTo>
                <a:lnTo>
                  <a:pt x="6180588" y="610827"/>
                </a:lnTo>
                <a:lnTo>
                  <a:pt x="6185756" y="603137"/>
                </a:lnTo>
                <a:lnTo>
                  <a:pt x="6200521" y="597876"/>
                </a:lnTo>
                <a:lnTo>
                  <a:pt x="6203474" y="593019"/>
                </a:lnTo>
                <a:lnTo>
                  <a:pt x="6197568" y="593019"/>
                </a:lnTo>
                <a:lnTo>
                  <a:pt x="6185017" y="598280"/>
                </a:lnTo>
                <a:lnTo>
                  <a:pt x="6181327" y="596257"/>
                </a:lnTo>
                <a:lnTo>
                  <a:pt x="6188709" y="591805"/>
                </a:lnTo>
                <a:lnTo>
                  <a:pt x="6185756" y="588567"/>
                </a:lnTo>
                <a:lnTo>
                  <a:pt x="6169514" y="593424"/>
                </a:lnTo>
                <a:lnTo>
                  <a:pt x="6162132" y="586139"/>
                </a:lnTo>
                <a:lnTo>
                  <a:pt x="6167300" y="581282"/>
                </a:lnTo>
                <a:lnTo>
                  <a:pt x="6165824" y="574402"/>
                </a:lnTo>
                <a:lnTo>
                  <a:pt x="6169514" y="570355"/>
                </a:lnTo>
                <a:lnTo>
                  <a:pt x="6174683" y="573998"/>
                </a:lnTo>
                <a:lnTo>
                  <a:pt x="6184280" y="573998"/>
                </a:lnTo>
                <a:lnTo>
                  <a:pt x="6192400" y="579664"/>
                </a:lnTo>
                <a:lnTo>
                  <a:pt x="6198306" y="576021"/>
                </a:lnTo>
                <a:lnTo>
                  <a:pt x="6211594" y="589377"/>
                </a:lnTo>
                <a:lnTo>
                  <a:pt x="6224883" y="594233"/>
                </a:lnTo>
                <a:lnTo>
                  <a:pt x="6233003" y="593829"/>
                </a:lnTo>
                <a:lnTo>
                  <a:pt x="6229312" y="589781"/>
                </a:lnTo>
                <a:lnTo>
                  <a:pt x="6221191" y="588567"/>
                </a:lnTo>
                <a:lnTo>
                  <a:pt x="6212333" y="582497"/>
                </a:lnTo>
                <a:lnTo>
                  <a:pt x="6203474" y="571569"/>
                </a:lnTo>
                <a:lnTo>
                  <a:pt x="6204950" y="564689"/>
                </a:lnTo>
                <a:lnTo>
                  <a:pt x="6207904" y="564284"/>
                </a:lnTo>
                <a:lnTo>
                  <a:pt x="6210118" y="569950"/>
                </a:lnTo>
                <a:lnTo>
                  <a:pt x="6218977" y="576831"/>
                </a:lnTo>
                <a:lnTo>
                  <a:pt x="6227098" y="576831"/>
                </a:lnTo>
                <a:lnTo>
                  <a:pt x="6229312" y="583306"/>
                </a:lnTo>
                <a:lnTo>
                  <a:pt x="6240386" y="586139"/>
                </a:lnTo>
                <a:lnTo>
                  <a:pt x="6241124" y="580878"/>
                </a:lnTo>
                <a:lnTo>
                  <a:pt x="6235219" y="578854"/>
                </a:lnTo>
                <a:lnTo>
                  <a:pt x="6238171" y="572379"/>
                </a:lnTo>
                <a:lnTo>
                  <a:pt x="6224883" y="572379"/>
                </a:lnTo>
                <a:lnTo>
                  <a:pt x="6214547" y="566308"/>
                </a:lnTo>
                <a:lnTo>
                  <a:pt x="6215285" y="562261"/>
                </a:lnTo>
                <a:lnTo>
                  <a:pt x="6221930" y="562261"/>
                </a:lnTo>
                <a:lnTo>
                  <a:pt x="6227098" y="566308"/>
                </a:lnTo>
                <a:lnTo>
                  <a:pt x="6231527" y="561451"/>
                </a:lnTo>
                <a:lnTo>
                  <a:pt x="6241124" y="555381"/>
                </a:lnTo>
                <a:lnTo>
                  <a:pt x="6238909" y="552952"/>
                </a:lnTo>
                <a:lnTo>
                  <a:pt x="6233742" y="554976"/>
                </a:lnTo>
                <a:lnTo>
                  <a:pt x="6228574" y="554166"/>
                </a:lnTo>
                <a:lnTo>
                  <a:pt x="6238171" y="546072"/>
                </a:lnTo>
                <a:lnTo>
                  <a:pt x="6244816" y="544858"/>
                </a:lnTo>
                <a:lnTo>
                  <a:pt x="6253675" y="548500"/>
                </a:lnTo>
                <a:lnTo>
                  <a:pt x="6266224" y="537978"/>
                </a:lnTo>
                <a:lnTo>
                  <a:pt x="6253675" y="537978"/>
                </a:lnTo>
                <a:lnTo>
                  <a:pt x="6253675" y="533931"/>
                </a:lnTo>
                <a:lnTo>
                  <a:pt x="6263272" y="532717"/>
                </a:lnTo>
                <a:lnTo>
                  <a:pt x="6266963" y="526646"/>
                </a:lnTo>
                <a:lnTo>
                  <a:pt x="6273607" y="526646"/>
                </a:lnTo>
                <a:lnTo>
                  <a:pt x="6280251" y="535550"/>
                </a:lnTo>
                <a:lnTo>
                  <a:pt x="6280251" y="544049"/>
                </a:lnTo>
                <a:lnTo>
                  <a:pt x="6286896" y="551333"/>
                </a:lnTo>
                <a:lnTo>
                  <a:pt x="6282466" y="554166"/>
                </a:lnTo>
                <a:lnTo>
                  <a:pt x="6276560" y="559832"/>
                </a:lnTo>
                <a:lnTo>
                  <a:pt x="6284680" y="556190"/>
                </a:lnTo>
                <a:lnTo>
                  <a:pt x="6292063" y="551738"/>
                </a:lnTo>
                <a:lnTo>
                  <a:pt x="6292801" y="544453"/>
                </a:lnTo>
                <a:lnTo>
                  <a:pt x="6298708" y="539597"/>
                </a:lnTo>
                <a:lnTo>
                  <a:pt x="6309042" y="539192"/>
                </a:lnTo>
                <a:lnTo>
                  <a:pt x="6315687" y="546072"/>
                </a:lnTo>
                <a:lnTo>
                  <a:pt x="6324546" y="546882"/>
                </a:lnTo>
                <a:lnTo>
                  <a:pt x="6324546" y="538383"/>
                </a:lnTo>
                <a:lnTo>
                  <a:pt x="6328975" y="532312"/>
                </a:lnTo>
                <a:lnTo>
                  <a:pt x="6320854" y="528265"/>
                </a:lnTo>
                <a:lnTo>
                  <a:pt x="6334143" y="514504"/>
                </a:lnTo>
                <a:lnTo>
                  <a:pt x="6341526" y="514100"/>
                </a:lnTo>
                <a:lnTo>
                  <a:pt x="6345955" y="508434"/>
                </a:lnTo>
                <a:lnTo>
                  <a:pt x="6332667" y="504791"/>
                </a:lnTo>
                <a:lnTo>
                  <a:pt x="6332667" y="498721"/>
                </a:lnTo>
                <a:lnTo>
                  <a:pt x="6346693" y="490222"/>
                </a:lnTo>
                <a:lnTo>
                  <a:pt x="6341526" y="490626"/>
                </a:lnTo>
                <a:lnTo>
                  <a:pt x="6332667" y="489412"/>
                </a:lnTo>
                <a:lnTo>
                  <a:pt x="6328237" y="493055"/>
                </a:lnTo>
                <a:lnTo>
                  <a:pt x="6325284" y="493864"/>
                </a:lnTo>
                <a:lnTo>
                  <a:pt x="6323070" y="503577"/>
                </a:lnTo>
                <a:lnTo>
                  <a:pt x="6316425" y="512076"/>
                </a:lnTo>
                <a:lnTo>
                  <a:pt x="6324546" y="509648"/>
                </a:lnTo>
                <a:lnTo>
                  <a:pt x="6324546" y="516123"/>
                </a:lnTo>
                <a:lnTo>
                  <a:pt x="6309042" y="529479"/>
                </a:lnTo>
                <a:lnTo>
                  <a:pt x="6297969" y="531098"/>
                </a:lnTo>
                <a:lnTo>
                  <a:pt x="6287634" y="536764"/>
                </a:lnTo>
                <a:lnTo>
                  <a:pt x="6281727" y="529479"/>
                </a:lnTo>
                <a:lnTo>
                  <a:pt x="6282466" y="520575"/>
                </a:lnTo>
                <a:lnTo>
                  <a:pt x="6289110" y="518147"/>
                </a:lnTo>
                <a:lnTo>
                  <a:pt x="6289849" y="512886"/>
                </a:lnTo>
                <a:lnTo>
                  <a:pt x="6284680" y="512481"/>
                </a:lnTo>
                <a:lnTo>
                  <a:pt x="6274345" y="518552"/>
                </a:lnTo>
                <a:lnTo>
                  <a:pt x="6272131" y="514909"/>
                </a:lnTo>
                <a:lnTo>
                  <a:pt x="6280251" y="507220"/>
                </a:lnTo>
                <a:lnTo>
                  <a:pt x="6286896" y="502363"/>
                </a:lnTo>
                <a:lnTo>
                  <a:pt x="6288372" y="493055"/>
                </a:lnTo>
                <a:lnTo>
                  <a:pt x="6287634" y="489817"/>
                </a:lnTo>
                <a:lnTo>
                  <a:pt x="6295755" y="484960"/>
                </a:lnTo>
                <a:lnTo>
                  <a:pt x="6295016" y="475247"/>
                </a:lnTo>
                <a:lnTo>
                  <a:pt x="6300184" y="472819"/>
                </a:lnTo>
                <a:lnTo>
                  <a:pt x="6311257" y="472819"/>
                </a:lnTo>
                <a:lnTo>
                  <a:pt x="6309042" y="468367"/>
                </a:lnTo>
                <a:lnTo>
                  <a:pt x="6309781" y="463106"/>
                </a:lnTo>
                <a:lnTo>
                  <a:pt x="6314211" y="459463"/>
                </a:lnTo>
                <a:lnTo>
                  <a:pt x="6311995" y="454202"/>
                </a:lnTo>
                <a:lnTo>
                  <a:pt x="6318640" y="454202"/>
                </a:lnTo>
                <a:lnTo>
                  <a:pt x="6321593" y="450155"/>
                </a:lnTo>
                <a:lnTo>
                  <a:pt x="6326760" y="452583"/>
                </a:lnTo>
                <a:lnTo>
                  <a:pt x="6328237" y="459868"/>
                </a:lnTo>
                <a:lnTo>
                  <a:pt x="6335619" y="459463"/>
                </a:lnTo>
                <a:lnTo>
                  <a:pt x="6339311" y="451774"/>
                </a:lnTo>
                <a:lnTo>
                  <a:pt x="6346693" y="448131"/>
                </a:lnTo>
                <a:lnTo>
                  <a:pt x="6337096" y="445703"/>
                </a:lnTo>
                <a:lnTo>
                  <a:pt x="6336357" y="442061"/>
                </a:lnTo>
                <a:lnTo>
                  <a:pt x="6342264" y="434776"/>
                </a:lnTo>
                <a:lnTo>
                  <a:pt x="6354075" y="433562"/>
                </a:lnTo>
                <a:lnTo>
                  <a:pt x="6356290" y="429919"/>
                </a:lnTo>
                <a:lnTo>
                  <a:pt x="6349646" y="426681"/>
                </a:lnTo>
                <a:lnTo>
                  <a:pt x="6356290" y="421420"/>
                </a:lnTo>
                <a:lnTo>
                  <a:pt x="6364411" y="418182"/>
                </a:lnTo>
                <a:lnTo>
                  <a:pt x="6364411" y="414135"/>
                </a:lnTo>
                <a:lnTo>
                  <a:pt x="6370317" y="411707"/>
                </a:lnTo>
                <a:lnTo>
                  <a:pt x="6377700" y="411707"/>
                </a:lnTo>
                <a:lnTo>
                  <a:pt x="6385820" y="403613"/>
                </a:lnTo>
                <a:lnTo>
                  <a:pt x="6391726" y="402399"/>
                </a:lnTo>
                <a:lnTo>
                  <a:pt x="6396156" y="391876"/>
                </a:lnTo>
                <a:lnTo>
                  <a:pt x="6391726" y="391876"/>
                </a:lnTo>
                <a:lnTo>
                  <a:pt x="6387297" y="398756"/>
                </a:lnTo>
                <a:lnTo>
                  <a:pt x="6382129" y="399161"/>
                </a:lnTo>
                <a:lnTo>
                  <a:pt x="6378438" y="391471"/>
                </a:lnTo>
                <a:lnTo>
                  <a:pt x="6378438" y="383782"/>
                </a:lnTo>
                <a:lnTo>
                  <a:pt x="6375485" y="382972"/>
                </a:lnTo>
                <a:lnTo>
                  <a:pt x="6375485" y="375687"/>
                </a:lnTo>
                <a:lnTo>
                  <a:pt x="6380652" y="373259"/>
                </a:lnTo>
                <a:lnTo>
                  <a:pt x="6390988" y="379735"/>
                </a:lnTo>
                <a:lnTo>
                  <a:pt x="6391726" y="374878"/>
                </a:lnTo>
                <a:lnTo>
                  <a:pt x="6390249" y="371236"/>
                </a:lnTo>
                <a:lnTo>
                  <a:pt x="6382129" y="368807"/>
                </a:lnTo>
                <a:lnTo>
                  <a:pt x="6382129" y="361927"/>
                </a:lnTo>
                <a:lnTo>
                  <a:pt x="6385082" y="359499"/>
                </a:lnTo>
                <a:lnTo>
                  <a:pt x="6390249" y="363951"/>
                </a:lnTo>
                <a:lnTo>
                  <a:pt x="6394679" y="363951"/>
                </a:lnTo>
                <a:lnTo>
                  <a:pt x="6393203" y="357880"/>
                </a:lnTo>
                <a:lnTo>
                  <a:pt x="6388773" y="353023"/>
                </a:lnTo>
                <a:lnTo>
                  <a:pt x="6391726" y="351809"/>
                </a:lnTo>
                <a:lnTo>
                  <a:pt x="6390988" y="345739"/>
                </a:lnTo>
                <a:lnTo>
                  <a:pt x="6396156" y="340477"/>
                </a:lnTo>
                <a:lnTo>
                  <a:pt x="6400585" y="340477"/>
                </a:lnTo>
                <a:lnTo>
                  <a:pt x="6405752" y="346143"/>
                </a:lnTo>
                <a:lnTo>
                  <a:pt x="6406491" y="339263"/>
                </a:lnTo>
                <a:lnTo>
                  <a:pt x="6401323" y="334811"/>
                </a:lnTo>
                <a:lnTo>
                  <a:pt x="6400585" y="329145"/>
                </a:lnTo>
                <a:lnTo>
                  <a:pt x="6390988" y="328740"/>
                </a:lnTo>
                <a:lnTo>
                  <a:pt x="6388035" y="325907"/>
                </a:lnTo>
                <a:lnTo>
                  <a:pt x="6397632" y="317813"/>
                </a:lnTo>
                <a:lnTo>
                  <a:pt x="6410921" y="317408"/>
                </a:lnTo>
                <a:lnTo>
                  <a:pt x="6414611" y="321051"/>
                </a:lnTo>
                <a:lnTo>
                  <a:pt x="6422733" y="321051"/>
                </a:lnTo>
                <a:lnTo>
                  <a:pt x="6422733" y="317004"/>
                </a:lnTo>
                <a:lnTo>
                  <a:pt x="6428638" y="311742"/>
                </a:lnTo>
                <a:lnTo>
                  <a:pt x="6421256" y="314980"/>
                </a:lnTo>
                <a:lnTo>
                  <a:pt x="6416088" y="313361"/>
                </a:lnTo>
                <a:lnTo>
                  <a:pt x="6414611" y="307695"/>
                </a:lnTo>
                <a:lnTo>
                  <a:pt x="6401323" y="303648"/>
                </a:lnTo>
                <a:lnTo>
                  <a:pt x="6396156" y="301625"/>
                </a:lnTo>
                <a:lnTo>
                  <a:pt x="6399108" y="296768"/>
                </a:lnTo>
                <a:lnTo>
                  <a:pt x="6399108" y="291507"/>
                </a:lnTo>
                <a:lnTo>
                  <a:pt x="6402062" y="294744"/>
                </a:lnTo>
                <a:lnTo>
                  <a:pt x="6407967" y="293530"/>
                </a:lnTo>
                <a:lnTo>
                  <a:pt x="6413874" y="290293"/>
                </a:lnTo>
                <a:lnTo>
                  <a:pt x="6407967" y="290293"/>
                </a:lnTo>
                <a:lnTo>
                  <a:pt x="6407229" y="285436"/>
                </a:lnTo>
                <a:lnTo>
                  <a:pt x="6410921" y="282198"/>
                </a:lnTo>
                <a:lnTo>
                  <a:pt x="6405015" y="277342"/>
                </a:lnTo>
                <a:lnTo>
                  <a:pt x="6407967" y="274509"/>
                </a:lnTo>
                <a:lnTo>
                  <a:pt x="6408705" y="276937"/>
                </a:lnTo>
                <a:lnTo>
                  <a:pt x="6418303" y="278151"/>
                </a:lnTo>
                <a:lnTo>
                  <a:pt x="6420518" y="274913"/>
                </a:lnTo>
                <a:lnTo>
                  <a:pt x="6414611" y="269652"/>
                </a:lnTo>
                <a:lnTo>
                  <a:pt x="6416826" y="267629"/>
                </a:lnTo>
                <a:lnTo>
                  <a:pt x="6420518" y="269247"/>
                </a:lnTo>
                <a:lnTo>
                  <a:pt x="6427161" y="267224"/>
                </a:lnTo>
                <a:lnTo>
                  <a:pt x="6421994" y="260748"/>
                </a:lnTo>
                <a:lnTo>
                  <a:pt x="6413874" y="257511"/>
                </a:lnTo>
                <a:lnTo>
                  <a:pt x="6415350" y="253464"/>
                </a:lnTo>
                <a:lnTo>
                  <a:pt x="6421994" y="253059"/>
                </a:lnTo>
                <a:lnTo>
                  <a:pt x="6434544" y="246988"/>
                </a:lnTo>
                <a:lnTo>
                  <a:pt x="6437497" y="249821"/>
                </a:lnTo>
                <a:lnTo>
                  <a:pt x="6445618" y="246179"/>
                </a:lnTo>
                <a:lnTo>
                  <a:pt x="6445618" y="238894"/>
                </a:lnTo>
                <a:lnTo>
                  <a:pt x="6459644" y="236870"/>
                </a:lnTo>
                <a:lnTo>
                  <a:pt x="6464074" y="234037"/>
                </a:lnTo>
                <a:lnTo>
                  <a:pt x="6474410" y="234037"/>
                </a:lnTo>
                <a:lnTo>
                  <a:pt x="6486959" y="241727"/>
                </a:lnTo>
                <a:lnTo>
                  <a:pt x="6486959" y="236466"/>
                </a:lnTo>
                <a:lnTo>
                  <a:pt x="6481054" y="233633"/>
                </a:lnTo>
                <a:lnTo>
                  <a:pt x="6478839" y="226348"/>
                </a:lnTo>
                <a:lnTo>
                  <a:pt x="6470718" y="228776"/>
                </a:lnTo>
                <a:lnTo>
                  <a:pt x="6464812" y="223919"/>
                </a:lnTo>
                <a:lnTo>
                  <a:pt x="6457430" y="228776"/>
                </a:lnTo>
                <a:lnTo>
                  <a:pt x="6447833" y="224729"/>
                </a:lnTo>
                <a:lnTo>
                  <a:pt x="6447833" y="219063"/>
                </a:lnTo>
                <a:lnTo>
                  <a:pt x="6456692" y="213397"/>
                </a:lnTo>
                <a:lnTo>
                  <a:pt x="6465551" y="212587"/>
                </a:lnTo>
                <a:lnTo>
                  <a:pt x="6458906" y="207731"/>
                </a:lnTo>
                <a:lnTo>
                  <a:pt x="6464812" y="202065"/>
                </a:lnTo>
                <a:lnTo>
                  <a:pt x="6469241" y="201255"/>
                </a:lnTo>
                <a:lnTo>
                  <a:pt x="6476624" y="210159"/>
                </a:lnTo>
                <a:lnTo>
                  <a:pt x="6482530" y="209350"/>
                </a:lnTo>
                <a:lnTo>
                  <a:pt x="6489912" y="214611"/>
                </a:lnTo>
                <a:lnTo>
                  <a:pt x="6490651" y="207731"/>
                </a:lnTo>
                <a:lnTo>
                  <a:pt x="6479577" y="202065"/>
                </a:lnTo>
                <a:lnTo>
                  <a:pt x="6475148" y="195185"/>
                </a:lnTo>
                <a:lnTo>
                  <a:pt x="6476624" y="186281"/>
                </a:lnTo>
                <a:lnTo>
                  <a:pt x="6489912" y="184662"/>
                </a:lnTo>
                <a:lnTo>
                  <a:pt x="6485483" y="178996"/>
                </a:lnTo>
                <a:lnTo>
                  <a:pt x="6477362" y="178591"/>
                </a:lnTo>
                <a:lnTo>
                  <a:pt x="6468503" y="188304"/>
                </a:lnTo>
                <a:lnTo>
                  <a:pt x="6461121" y="189519"/>
                </a:lnTo>
                <a:lnTo>
                  <a:pt x="6467027" y="182234"/>
                </a:lnTo>
                <a:lnTo>
                  <a:pt x="6461121" y="176972"/>
                </a:lnTo>
                <a:lnTo>
                  <a:pt x="6464812" y="168474"/>
                </a:lnTo>
                <a:lnTo>
                  <a:pt x="6472195" y="168069"/>
                </a:lnTo>
                <a:lnTo>
                  <a:pt x="6475886" y="171307"/>
                </a:lnTo>
                <a:lnTo>
                  <a:pt x="6494342" y="168878"/>
                </a:lnTo>
                <a:lnTo>
                  <a:pt x="6498771" y="161998"/>
                </a:lnTo>
                <a:lnTo>
                  <a:pt x="6490651" y="157142"/>
                </a:lnTo>
                <a:lnTo>
                  <a:pt x="6479577" y="157142"/>
                </a:lnTo>
                <a:lnTo>
                  <a:pt x="6472933" y="150666"/>
                </a:lnTo>
                <a:lnTo>
                  <a:pt x="6481054" y="142572"/>
                </a:lnTo>
                <a:lnTo>
                  <a:pt x="6486221" y="143381"/>
                </a:lnTo>
                <a:lnTo>
                  <a:pt x="6484007" y="147428"/>
                </a:lnTo>
                <a:lnTo>
                  <a:pt x="6486959" y="152690"/>
                </a:lnTo>
                <a:lnTo>
                  <a:pt x="6494342" y="150666"/>
                </a:lnTo>
                <a:lnTo>
                  <a:pt x="6500986" y="144191"/>
                </a:lnTo>
                <a:lnTo>
                  <a:pt x="6507630" y="152285"/>
                </a:lnTo>
                <a:lnTo>
                  <a:pt x="6507630" y="160379"/>
                </a:lnTo>
                <a:lnTo>
                  <a:pt x="6512060" y="166855"/>
                </a:lnTo>
                <a:lnTo>
                  <a:pt x="6513536" y="161998"/>
                </a:lnTo>
                <a:lnTo>
                  <a:pt x="6512060" y="155523"/>
                </a:lnTo>
                <a:lnTo>
                  <a:pt x="6515012" y="150261"/>
                </a:lnTo>
                <a:lnTo>
                  <a:pt x="6519442" y="150261"/>
                </a:lnTo>
                <a:lnTo>
                  <a:pt x="6516489" y="142977"/>
                </a:lnTo>
                <a:lnTo>
                  <a:pt x="6509107" y="138120"/>
                </a:lnTo>
                <a:lnTo>
                  <a:pt x="6515012" y="137715"/>
                </a:lnTo>
                <a:lnTo>
                  <a:pt x="6522395" y="141358"/>
                </a:lnTo>
                <a:lnTo>
                  <a:pt x="6525348" y="136501"/>
                </a:lnTo>
                <a:lnTo>
                  <a:pt x="6521657" y="132859"/>
                </a:lnTo>
                <a:lnTo>
                  <a:pt x="6531992" y="133263"/>
                </a:lnTo>
                <a:lnTo>
                  <a:pt x="6535684" y="137310"/>
                </a:lnTo>
                <a:lnTo>
                  <a:pt x="6543804" y="134882"/>
                </a:lnTo>
                <a:lnTo>
                  <a:pt x="6544542" y="141358"/>
                </a:lnTo>
                <a:lnTo>
                  <a:pt x="6548972" y="145810"/>
                </a:lnTo>
                <a:lnTo>
                  <a:pt x="6551186" y="142977"/>
                </a:lnTo>
                <a:lnTo>
                  <a:pt x="6552663" y="130835"/>
                </a:lnTo>
                <a:lnTo>
                  <a:pt x="6559307" y="124360"/>
                </a:lnTo>
                <a:lnTo>
                  <a:pt x="6558569" y="118289"/>
                </a:lnTo>
                <a:lnTo>
                  <a:pt x="6553401" y="118694"/>
                </a:lnTo>
                <a:lnTo>
                  <a:pt x="6544542" y="122741"/>
                </a:lnTo>
                <a:lnTo>
                  <a:pt x="6539375" y="119503"/>
                </a:lnTo>
                <a:lnTo>
                  <a:pt x="6517966" y="125169"/>
                </a:lnTo>
                <a:lnTo>
                  <a:pt x="6509845" y="123145"/>
                </a:lnTo>
                <a:lnTo>
                  <a:pt x="6514274" y="114646"/>
                </a:lnTo>
                <a:lnTo>
                  <a:pt x="6523871" y="113837"/>
                </a:lnTo>
                <a:lnTo>
                  <a:pt x="6527563" y="111004"/>
                </a:lnTo>
                <a:lnTo>
                  <a:pt x="6524610" y="106552"/>
                </a:lnTo>
                <a:lnTo>
                  <a:pt x="6531254" y="98863"/>
                </a:lnTo>
                <a:lnTo>
                  <a:pt x="6537899" y="97244"/>
                </a:lnTo>
                <a:lnTo>
                  <a:pt x="6542328" y="102100"/>
                </a:lnTo>
                <a:lnTo>
                  <a:pt x="6548233" y="100886"/>
                </a:lnTo>
                <a:lnTo>
                  <a:pt x="6545280" y="98863"/>
                </a:lnTo>
                <a:lnTo>
                  <a:pt x="6545280" y="94006"/>
                </a:lnTo>
                <a:lnTo>
                  <a:pt x="6552663" y="93601"/>
                </a:lnTo>
                <a:lnTo>
                  <a:pt x="6556354" y="89554"/>
                </a:lnTo>
                <a:lnTo>
                  <a:pt x="6551186" y="85912"/>
                </a:lnTo>
                <a:lnTo>
                  <a:pt x="6557092" y="82269"/>
                </a:lnTo>
                <a:lnTo>
                  <a:pt x="6565213" y="81865"/>
                </a:lnTo>
                <a:lnTo>
                  <a:pt x="6558569" y="74580"/>
                </a:lnTo>
                <a:lnTo>
                  <a:pt x="6552663" y="75794"/>
                </a:lnTo>
                <a:lnTo>
                  <a:pt x="6550448" y="74580"/>
                </a:lnTo>
                <a:lnTo>
                  <a:pt x="6559307" y="64057"/>
                </a:lnTo>
                <a:lnTo>
                  <a:pt x="6566690" y="62034"/>
                </a:lnTo>
                <a:lnTo>
                  <a:pt x="6574072" y="66081"/>
                </a:lnTo>
                <a:lnTo>
                  <a:pt x="6576287" y="55558"/>
                </a:lnTo>
                <a:lnTo>
                  <a:pt x="6571857" y="50702"/>
                </a:lnTo>
                <a:lnTo>
                  <a:pt x="6574072" y="38965"/>
                </a:lnTo>
                <a:lnTo>
                  <a:pt x="6579240" y="34918"/>
                </a:lnTo>
                <a:lnTo>
                  <a:pt x="6581454" y="42203"/>
                </a:lnTo>
                <a:lnTo>
                  <a:pt x="6585146" y="44226"/>
                </a:lnTo>
                <a:lnTo>
                  <a:pt x="6586622" y="54749"/>
                </a:lnTo>
                <a:lnTo>
                  <a:pt x="6596219" y="61224"/>
                </a:lnTo>
                <a:lnTo>
                  <a:pt x="6590313" y="52320"/>
                </a:lnTo>
                <a:lnTo>
                  <a:pt x="6598434" y="49892"/>
                </a:lnTo>
                <a:lnTo>
                  <a:pt x="6607293" y="51106"/>
                </a:lnTo>
                <a:lnTo>
                  <a:pt x="6604340" y="47464"/>
                </a:lnTo>
                <a:lnTo>
                  <a:pt x="6597696" y="46655"/>
                </a:lnTo>
                <a:lnTo>
                  <a:pt x="6585146" y="37751"/>
                </a:lnTo>
                <a:lnTo>
                  <a:pt x="6586622" y="32085"/>
                </a:lnTo>
                <a:lnTo>
                  <a:pt x="6599911" y="28038"/>
                </a:lnTo>
                <a:lnTo>
                  <a:pt x="6602864" y="29657"/>
                </a:lnTo>
                <a:lnTo>
                  <a:pt x="6609508" y="45845"/>
                </a:lnTo>
                <a:lnTo>
                  <a:pt x="6619105" y="49892"/>
                </a:lnTo>
                <a:lnTo>
                  <a:pt x="6623534" y="62438"/>
                </a:lnTo>
                <a:lnTo>
                  <a:pt x="6628702" y="52725"/>
                </a:lnTo>
                <a:lnTo>
                  <a:pt x="6625011" y="46250"/>
                </a:lnTo>
                <a:lnTo>
                  <a:pt x="6611722" y="37346"/>
                </a:lnTo>
                <a:lnTo>
                  <a:pt x="6612461" y="29252"/>
                </a:lnTo>
                <a:lnTo>
                  <a:pt x="6608031" y="20348"/>
                </a:lnTo>
                <a:lnTo>
                  <a:pt x="6614675" y="9016"/>
                </a:lnTo>
                <a:lnTo>
                  <a:pt x="6624273" y="3350"/>
                </a:lnTo>
                <a:lnTo>
                  <a:pt x="6629440" y="4564"/>
                </a:lnTo>
                <a:lnTo>
                  <a:pt x="6633131" y="16706"/>
                </a:lnTo>
                <a:lnTo>
                  <a:pt x="6627964" y="26419"/>
                </a:lnTo>
                <a:lnTo>
                  <a:pt x="6628702" y="34918"/>
                </a:lnTo>
                <a:lnTo>
                  <a:pt x="6636823" y="26014"/>
                </a:lnTo>
                <a:lnTo>
                  <a:pt x="6635346" y="21562"/>
                </a:lnTo>
                <a:lnTo>
                  <a:pt x="6635346" y="10635"/>
                </a:lnTo>
                <a:close/>
                <a:moveTo>
                  <a:pt x="3884236" y="0"/>
                </a:moveTo>
                <a:lnTo>
                  <a:pt x="4967903" y="0"/>
                </a:lnTo>
                <a:lnTo>
                  <a:pt x="4968392" y="2945"/>
                </a:lnTo>
                <a:lnTo>
                  <a:pt x="4971345" y="4969"/>
                </a:lnTo>
                <a:lnTo>
                  <a:pt x="4971345" y="10230"/>
                </a:lnTo>
                <a:lnTo>
                  <a:pt x="4966177" y="13468"/>
                </a:lnTo>
                <a:lnTo>
                  <a:pt x="4959533" y="15491"/>
                </a:lnTo>
                <a:lnTo>
                  <a:pt x="4956580" y="12254"/>
                </a:lnTo>
                <a:lnTo>
                  <a:pt x="4952889" y="9826"/>
                </a:lnTo>
                <a:lnTo>
                  <a:pt x="4950674" y="12254"/>
                </a:lnTo>
                <a:lnTo>
                  <a:pt x="4951412" y="16301"/>
                </a:lnTo>
                <a:lnTo>
                  <a:pt x="4951412" y="22776"/>
                </a:lnTo>
                <a:lnTo>
                  <a:pt x="4946245" y="22776"/>
                </a:lnTo>
                <a:lnTo>
                  <a:pt x="4941815" y="24800"/>
                </a:lnTo>
                <a:lnTo>
                  <a:pt x="4936648" y="28847"/>
                </a:lnTo>
                <a:lnTo>
                  <a:pt x="4930003" y="26014"/>
                </a:lnTo>
                <a:lnTo>
                  <a:pt x="4929265" y="22372"/>
                </a:lnTo>
                <a:lnTo>
                  <a:pt x="4924835" y="22372"/>
                </a:lnTo>
                <a:lnTo>
                  <a:pt x="4924835" y="28847"/>
                </a:lnTo>
                <a:lnTo>
                  <a:pt x="4927050" y="34918"/>
                </a:lnTo>
                <a:lnTo>
                  <a:pt x="4922621" y="42203"/>
                </a:lnTo>
                <a:lnTo>
                  <a:pt x="4916715" y="39370"/>
                </a:lnTo>
                <a:lnTo>
                  <a:pt x="4914500" y="34918"/>
                </a:lnTo>
                <a:lnTo>
                  <a:pt x="4908594" y="37346"/>
                </a:lnTo>
                <a:lnTo>
                  <a:pt x="4907856" y="40988"/>
                </a:lnTo>
                <a:lnTo>
                  <a:pt x="4911547" y="43822"/>
                </a:lnTo>
                <a:lnTo>
                  <a:pt x="4911547" y="49892"/>
                </a:lnTo>
                <a:lnTo>
                  <a:pt x="4901212" y="55963"/>
                </a:lnTo>
                <a:lnTo>
                  <a:pt x="4897520" y="54749"/>
                </a:lnTo>
                <a:lnTo>
                  <a:pt x="4895305" y="50702"/>
                </a:lnTo>
                <a:lnTo>
                  <a:pt x="4889400" y="47464"/>
                </a:lnTo>
                <a:cubicBezTo>
                  <a:pt x="4889400" y="47464"/>
                  <a:pt x="4884971" y="47869"/>
                  <a:pt x="4884971" y="47869"/>
                </a:cubicBezTo>
                <a:lnTo>
                  <a:pt x="4884971" y="52320"/>
                </a:lnTo>
                <a:lnTo>
                  <a:pt x="4888661" y="58796"/>
                </a:lnTo>
                <a:lnTo>
                  <a:pt x="4888661" y="62843"/>
                </a:lnTo>
                <a:lnTo>
                  <a:pt x="4883494" y="65676"/>
                </a:lnTo>
                <a:lnTo>
                  <a:pt x="4874635" y="67700"/>
                </a:lnTo>
                <a:lnTo>
                  <a:pt x="4872420" y="71342"/>
                </a:lnTo>
                <a:lnTo>
                  <a:pt x="4862085" y="72152"/>
                </a:lnTo>
                <a:lnTo>
                  <a:pt x="4856917" y="77413"/>
                </a:lnTo>
                <a:lnTo>
                  <a:pt x="4853964" y="83079"/>
                </a:lnTo>
                <a:lnTo>
                  <a:pt x="4850273" y="83079"/>
                </a:lnTo>
                <a:lnTo>
                  <a:pt x="4847320" y="78222"/>
                </a:lnTo>
                <a:lnTo>
                  <a:pt x="4841414" y="77817"/>
                </a:lnTo>
                <a:lnTo>
                  <a:pt x="4833293" y="82674"/>
                </a:lnTo>
                <a:lnTo>
                  <a:pt x="4825911" y="82674"/>
                </a:lnTo>
                <a:lnTo>
                  <a:pt x="4822220" y="84698"/>
                </a:lnTo>
                <a:lnTo>
                  <a:pt x="4819267" y="90364"/>
                </a:lnTo>
                <a:lnTo>
                  <a:pt x="4813361" y="91173"/>
                </a:lnTo>
                <a:lnTo>
                  <a:pt x="4808193" y="89149"/>
                </a:lnTo>
                <a:lnTo>
                  <a:pt x="4805978" y="85912"/>
                </a:lnTo>
                <a:lnTo>
                  <a:pt x="4803026" y="85912"/>
                </a:lnTo>
                <a:lnTo>
                  <a:pt x="4797857" y="94816"/>
                </a:lnTo>
                <a:lnTo>
                  <a:pt x="4794167" y="92387"/>
                </a:lnTo>
                <a:lnTo>
                  <a:pt x="4789737" y="86721"/>
                </a:lnTo>
                <a:lnTo>
                  <a:pt x="4786784" y="86316"/>
                </a:lnTo>
                <a:lnTo>
                  <a:pt x="4784569" y="92792"/>
                </a:lnTo>
                <a:lnTo>
                  <a:pt x="4780139" y="96839"/>
                </a:lnTo>
                <a:lnTo>
                  <a:pt x="4775710" y="94411"/>
                </a:lnTo>
                <a:lnTo>
                  <a:pt x="4774234" y="90768"/>
                </a:lnTo>
                <a:lnTo>
                  <a:pt x="4771281" y="90364"/>
                </a:lnTo>
                <a:lnTo>
                  <a:pt x="4772019" y="95220"/>
                </a:lnTo>
                <a:lnTo>
                  <a:pt x="4768328" y="96839"/>
                </a:lnTo>
                <a:lnTo>
                  <a:pt x="4760946" y="96030"/>
                </a:lnTo>
                <a:lnTo>
                  <a:pt x="4755777" y="97649"/>
                </a:lnTo>
                <a:lnTo>
                  <a:pt x="4756516" y="101696"/>
                </a:lnTo>
                <a:lnTo>
                  <a:pt x="4755039" y="106148"/>
                </a:lnTo>
                <a:lnTo>
                  <a:pt x="4748395" y="105743"/>
                </a:lnTo>
                <a:lnTo>
                  <a:pt x="4746180" y="103719"/>
                </a:lnTo>
                <a:lnTo>
                  <a:pt x="4742490" y="104529"/>
                </a:lnTo>
                <a:lnTo>
                  <a:pt x="4741751" y="108981"/>
                </a:lnTo>
                <a:lnTo>
                  <a:pt x="4738060" y="108981"/>
                </a:lnTo>
                <a:lnTo>
                  <a:pt x="4735107" y="106148"/>
                </a:lnTo>
                <a:lnTo>
                  <a:pt x="4732892" y="106552"/>
                </a:lnTo>
                <a:lnTo>
                  <a:pt x="4731416" y="114242"/>
                </a:lnTo>
                <a:lnTo>
                  <a:pt x="4726248" y="115861"/>
                </a:lnTo>
                <a:lnTo>
                  <a:pt x="4722557" y="119908"/>
                </a:lnTo>
                <a:lnTo>
                  <a:pt x="4718127" y="120313"/>
                </a:lnTo>
                <a:lnTo>
                  <a:pt x="4715913" y="115861"/>
                </a:lnTo>
                <a:lnTo>
                  <a:pt x="4705577" y="105338"/>
                </a:lnTo>
                <a:lnTo>
                  <a:pt x="4701886" y="103719"/>
                </a:lnTo>
                <a:lnTo>
                  <a:pt x="4696718" y="106148"/>
                </a:lnTo>
                <a:lnTo>
                  <a:pt x="4696718" y="109385"/>
                </a:lnTo>
                <a:lnTo>
                  <a:pt x="4692288" y="109790"/>
                </a:lnTo>
                <a:lnTo>
                  <a:pt x="4690812" y="115456"/>
                </a:lnTo>
                <a:lnTo>
                  <a:pt x="4684168" y="119908"/>
                </a:lnTo>
                <a:lnTo>
                  <a:pt x="4679001" y="119908"/>
                </a:lnTo>
                <a:lnTo>
                  <a:pt x="4676047" y="117884"/>
                </a:lnTo>
                <a:lnTo>
                  <a:pt x="4672356" y="122741"/>
                </a:lnTo>
                <a:lnTo>
                  <a:pt x="4664973" y="123550"/>
                </a:lnTo>
                <a:lnTo>
                  <a:pt x="4656853" y="122336"/>
                </a:lnTo>
                <a:lnTo>
                  <a:pt x="4652424" y="116670"/>
                </a:lnTo>
                <a:lnTo>
                  <a:pt x="4647994" y="116265"/>
                </a:lnTo>
                <a:lnTo>
                  <a:pt x="4645041" y="121122"/>
                </a:lnTo>
                <a:lnTo>
                  <a:pt x="4644303" y="124764"/>
                </a:lnTo>
                <a:lnTo>
                  <a:pt x="4639135" y="123550"/>
                </a:lnTo>
                <a:lnTo>
                  <a:pt x="4632491" y="119503"/>
                </a:lnTo>
                <a:lnTo>
                  <a:pt x="4628799" y="112623"/>
                </a:lnTo>
                <a:lnTo>
                  <a:pt x="4631014" y="106148"/>
                </a:lnTo>
                <a:lnTo>
                  <a:pt x="4627323" y="102910"/>
                </a:lnTo>
                <a:lnTo>
                  <a:pt x="4622155" y="101291"/>
                </a:lnTo>
                <a:lnTo>
                  <a:pt x="4616988" y="92792"/>
                </a:lnTo>
                <a:lnTo>
                  <a:pt x="4617726" y="86316"/>
                </a:lnTo>
                <a:lnTo>
                  <a:pt x="4613296" y="80246"/>
                </a:lnTo>
                <a:lnTo>
                  <a:pt x="4610344" y="71747"/>
                </a:lnTo>
                <a:lnTo>
                  <a:pt x="4606652" y="68914"/>
                </a:lnTo>
                <a:lnTo>
                  <a:pt x="4602961" y="69723"/>
                </a:lnTo>
                <a:lnTo>
                  <a:pt x="4601485" y="76603"/>
                </a:lnTo>
                <a:lnTo>
                  <a:pt x="4603699" y="80246"/>
                </a:lnTo>
                <a:lnTo>
                  <a:pt x="4607391" y="87531"/>
                </a:lnTo>
                <a:lnTo>
                  <a:pt x="4611820" y="91578"/>
                </a:lnTo>
                <a:lnTo>
                  <a:pt x="4614035" y="97244"/>
                </a:lnTo>
                <a:lnTo>
                  <a:pt x="4614035" y="106148"/>
                </a:lnTo>
                <a:lnTo>
                  <a:pt x="4611082" y="111813"/>
                </a:lnTo>
                <a:lnTo>
                  <a:pt x="4613296" y="113837"/>
                </a:lnTo>
                <a:lnTo>
                  <a:pt x="4618465" y="114242"/>
                </a:lnTo>
                <a:lnTo>
                  <a:pt x="4620679" y="123955"/>
                </a:lnTo>
                <a:lnTo>
                  <a:pt x="4618465" y="134882"/>
                </a:lnTo>
                <a:lnTo>
                  <a:pt x="4613296" y="140548"/>
                </a:lnTo>
                <a:lnTo>
                  <a:pt x="4607391" y="142977"/>
                </a:lnTo>
                <a:lnTo>
                  <a:pt x="4605176" y="140143"/>
                </a:lnTo>
                <a:lnTo>
                  <a:pt x="4600747" y="140548"/>
                </a:lnTo>
                <a:lnTo>
                  <a:pt x="4593364" y="143786"/>
                </a:lnTo>
                <a:lnTo>
                  <a:pt x="4586720" y="152285"/>
                </a:lnTo>
                <a:lnTo>
                  <a:pt x="4583029" y="153904"/>
                </a:lnTo>
                <a:lnTo>
                  <a:pt x="4576384" y="153499"/>
                </a:lnTo>
                <a:lnTo>
                  <a:pt x="4574170" y="156332"/>
                </a:lnTo>
                <a:lnTo>
                  <a:pt x="4574908" y="158760"/>
                </a:lnTo>
                <a:lnTo>
                  <a:pt x="4574908" y="164022"/>
                </a:lnTo>
                <a:lnTo>
                  <a:pt x="4569002" y="167664"/>
                </a:lnTo>
                <a:lnTo>
                  <a:pt x="4562358" y="168069"/>
                </a:lnTo>
                <a:lnTo>
                  <a:pt x="4560881" y="173735"/>
                </a:lnTo>
                <a:lnTo>
                  <a:pt x="4560881" y="178591"/>
                </a:lnTo>
                <a:lnTo>
                  <a:pt x="4560143" y="183448"/>
                </a:lnTo>
                <a:lnTo>
                  <a:pt x="4555714" y="178591"/>
                </a:lnTo>
                <a:lnTo>
                  <a:pt x="4550546" y="177377"/>
                </a:lnTo>
                <a:lnTo>
                  <a:pt x="4554976" y="181424"/>
                </a:lnTo>
                <a:lnTo>
                  <a:pt x="4555714" y="185067"/>
                </a:lnTo>
                <a:lnTo>
                  <a:pt x="4554237" y="190733"/>
                </a:lnTo>
                <a:lnTo>
                  <a:pt x="4550546" y="190733"/>
                </a:lnTo>
                <a:lnTo>
                  <a:pt x="4546855" y="188709"/>
                </a:lnTo>
                <a:lnTo>
                  <a:pt x="4541687" y="187090"/>
                </a:lnTo>
                <a:lnTo>
                  <a:pt x="4540948" y="188709"/>
                </a:lnTo>
                <a:lnTo>
                  <a:pt x="4542425" y="192352"/>
                </a:lnTo>
                <a:lnTo>
                  <a:pt x="4543901" y="196804"/>
                </a:lnTo>
                <a:lnTo>
                  <a:pt x="4540211" y="202065"/>
                </a:lnTo>
                <a:lnTo>
                  <a:pt x="4532090" y="204088"/>
                </a:lnTo>
                <a:lnTo>
                  <a:pt x="4521016" y="215420"/>
                </a:lnTo>
                <a:lnTo>
                  <a:pt x="4520278" y="221086"/>
                </a:lnTo>
                <a:lnTo>
                  <a:pt x="4521755" y="227157"/>
                </a:lnTo>
                <a:lnTo>
                  <a:pt x="4518801" y="233633"/>
                </a:lnTo>
                <a:lnTo>
                  <a:pt x="4512157" y="241322"/>
                </a:lnTo>
                <a:lnTo>
                  <a:pt x="4506989" y="244560"/>
                </a:lnTo>
                <a:lnTo>
                  <a:pt x="4504775" y="242536"/>
                </a:lnTo>
                <a:lnTo>
                  <a:pt x="4502560" y="238894"/>
                </a:lnTo>
                <a:lnTo>
                  <a:pt x="4504037" y="235251"/>
                </a:lnTo>
                <a:lnTo>
                  <a:pt x="4499607" y="237275"/>
                </a:lnTo>
                <a:lnTo>
                  <a:pt x="4496654" y="240917"/>
                </a:lnTo>
                <a:lnTo>
                  <a:pt x="4495178" y="246988"/>
                </a:lnTo>
                <a:lnTo>
                  <a:pt x="4495916" y="249416"/>
                </a:lnTo>
                <a:lnTo>
                  <a:pt x="4494440" y="252249"/>
                </a:lnTo>
                <a:lnTo>
                  <a:pt x="4481889" y="263177"/>
                </a:lnTo>
                <a:lnTo>
                  <a:pt x="4476722" y="265200"/>
                </a:lnTo>
                <a:lnTo>
                  <a:pt x="4474507" y="263581"/>
                </a:lnTo>
                <a:lnTo>
                  <a:pt x="4473768" y="258725"/>
                </a:lnTo>
                <a:lnTo>
                  <a:pt x="4470815" y="255082"/>
                </a:lnTo>
                <a:lnTo>
                  <a:pt x="4466386" y="255892"/>
                </a:lnTo>
                <a:lnTo>
                  <a:pt x="4466386" y="261153"/>
                </a:lnTo>
                <a:lnTo>
                  <a:pt x="4461956" y="261153"/>
                </a:lnTo>
                <a:lnTo>
                  <a:pt x="4453097" y="256701"/>
                </a:lnTo>
                <a:lnTo>
                  <a:pt x="4450145" y="252654"/>
                </a:lnTo>
                <a:lnTo>
                  <a:pt x="4446453" y="251845"/>
                </a:lnTo>
                <a:lnTo>
                  <a:pt x="4444239" y="253464"/>
                </a:lnTo>
                <a:lnTo>
                  <a:pt x="4447191" y="258320"/>
                </a:lnTo>
                <a:lnTo>
                  <a:pt x="4451621" y="259939"/>
                </a:lnTo>
                <a:lnTo>
                  <a:pt x="4456050" y="267224"/>
                </a:lnTo>
                <a:lnTo>
                  <a:pt x="4455312" y="272890"/>
                </a:lnTo>
                <a:lnTo>
                  <a:pt x="4450883" y="275723"/>
                </a:lnTo>
                <a:lnTo>
                  <a:pt x="4447191" y="276128"/>
                </a:lnTo>
                <a:lnTo>
                  <a:pt x="4434641" y="283412"/>
                </a:lnTo>
                <a:lnTo>
                  <a:pt x="4426521" y="291102"/>
                </a:lnTo>
                <a:lnTo>
                  <a:pt x="4419876" y="291507"/>
                </a:lnTo>
                <a:lnTo>
                  <a:pt x="4414709" y="288269"/>
                </a:lnTo>
                <a:lnTo>
                  <a:pt x="4415447" y="283817"/>
                </a:lnTo>
                <a:lnTo>
                  <a:pt x="4417662" y="279770"/>
                </a:lnTo>
                <a:lnTo>
                  <a:pt x="4414709" y="278151"/>
                </a:lnTo>
                <a:lnTo>
                  <a:pt x="4411756" y="277746"/>
                </a:lnTo>
                <a:lnTo>
                  <a:pt x="4408803" y="283008"/>
                </a:lnTo>
                <a:lnTo>
                  <a:pt x="4409541" y="287055"/>
                </a:lnTo>
                <a:lnTo>
                  <a:pt x="4408065" y="291507"/>
                </a:lnTo>
                <a:lnTo>
                  <a:pt x="4402159" y="291507"/>
                </a:lnTo>
                <a:lnTo>
                  <a:pt x="4394776" y="294744"/>
                </a:lnTo>
                <a:lnTo>
                  <a:pt x="4388132" y="292721"/>
                </a:lnTo>
                <a:lnTo>
                  <a:pt x="4383703" y="284627"/>
                </a:lnTo>
                <a:lnTo>
                  <a:pt x="4384441" y="279770"/>
                </a:lnTo>
                <a:lnTo>
                  <a:pt x="4386656" y="273699"/>
                </a:lnTo>
                <a:lnTo>
                  <a:pt x="4384441" y="269247"/>
                </a:lnTo>
                <a:lnTo>
                  <a:pt x="4382226" y="269247"/>
                </a:lnTo>
                <a:lnTo>
                  <a:pt x="4380012" y="278151"/>
                </a:lnTo>
                <a:lnTo>
                  <a:pt x="4377797" y="285436"/>
                </a:lnTo>
                <a:lnTo>
                  <a:pt x="4378535" y="290293"/>
                </a:lnTo>
                <a:lnTo>
                  <a:pt x="4376320" y="295554"/>
                </a:lnTo>
                <a:lnTo>
                  <a:pt x="4371891" y="293935"/>
                </a:lnTo>
                <a:lnTo>
                  <a:pt x="4360817" y="281389"/>
                </a:lnTo>
                <a:lnTo>
                  <a:pt x="4360817" y="274913"/>
                </a:lnTo>
                <a:lnTo>
                  <a:pt x="4364508" y="266010"/>
                </a:lnTo>
                <a:lnTo>
                  <a:pt x="4371153" y="260748"/>
                </a:lnTo>
                <a:lnTo>
                  <a:pt x="4377058" y="256701"/>
                </a:lnTo>
                <a:lnTo>
                  <a:pt x="4373367" y="253868"/>
                </a:lnTo>
                <a:lnTo>
                  <a:pt x="4365246" y="252249"/>
                </a:lnTo>
                <a:lnTo>
                  <a:pt x="4360079" y="246179"/>
                </a:lnTo>
                <a:lnTo>
                  <a:pt x="4360079" y="243750"/>
                </a:lnTo>
                <a:lnTo>
                  <a:pt x="4357864" y="242536"/>
                </a:lnTo>
                <a:lnTo>
                  <a:pt x="4352697" y="244560"/>
                </a:lnTo>
                <a:lnTo>
                  <a:pt x="4349743" y="249416"/>
                </a:lnTo>
                <a:lnTo>
                  <a:pt x="4350482" y="253059"/>
                </a:lnTo>
                <a:lnTo>
                  <a:pt x="4356387" y="259130"/>
                </a:lnTo>
                <a:lnTo>
                  <a:pt x="4354912" y="263986"/>
                </a:lnTo>
                <a:lnTo>
                  <a:pt x="4350482" y="269652"/>
                </a:lnTo>
                <a:lnTo>
                  <a:pt x="4349005" y="276128"/>
                </a:lnTo>
                <a:lnTo>
                  <a:pt x="4342361" y="282603"/>
                </a:lnTo>
                <a:lnTo>
                  <a:pt x="4337931" y="282603"/>
                </a:lnTo>
                <a:lnTo>
                  <a:pt x="4336455" y="275318"/>
                </a:lnTo>
                <a:lnTo>
                  <a:pt x="4332764" y="273295"/>
                </a:lnTo>
                <a:lnTo>
                  <a:pt x="4328334" y="278151"/>
                </a:lnTo>
                <a:lnTo>
                  <a:pt x="4329811" y="283817"/>
                </a:lnTo>
                <a:lnTo>
                  <a:pt x="4334979" y="293126"/>
                </a:lnTo>
                <a:lnTo>
                  <a:pt x="4339408" y="298792"/>
                </a:lnTo>
                <a:lnTo>
                  <a:pt x="4338670" y="302434"/>
                </a:lnTo>
                <a:lnTo>
                  <a:pt x="4335717" y="303648"/>
                </a:lnTo>
                <a:lnTo>
                  <a:pt x="4334241" y="309314"/>
                </a:lnTo>
                <a:lnTo>
                  <a:pt x="4327596" y="313361"/>
                </a:lnTo>
                <a:lnTo>
                  <a:pt x="4320952" y="312552"/>
                </a:lnTo>
                <a:lnTo>
                  <a:pt x="4317261" y="308909"/>
                </a:lnTo>
                <a:lnTo>
                  <a:pt x="4312831" y="310528"/>
                </a:lnTo>
                <a:lnTo>
                  <a:pt x="4309140" y="315385"/>
                </a:lnTo>
                <a:lnTo>
                  <a:pt x="4301020" y="318623"/>
                </a:lnTo>
                <a:lnTo>
                  <a:pt x="4298067" y="315790"/>
                </a:lnTo>
                <a:lnTo>
                  <a:pt x="4295113" y="307695"/>
                </a:lnTo>
                <a:lnTo>
                  <a:pt x="4292161" y="303243"/>
                </a:lnTo>
                <a:lnTo>
                  <a:pt x="4289208" y="302839"/>
                </a:lnTo>
                <a:lnTo>
                  <a:pt x="4288469" y="306886"/>
                </a:lnTo>
                <a:lnTo>
                  <a:pt x="4288469" y="310933"/>
                </a:lnTo>
                <a:lnTo>
                  <a:pt x="4284040" y="316194"/>
                </a:lnTo>
                <a:lnTo>
                  <a:pt x="4277395" y="314980"/>
                </a:lnTo>
                <a:lnTo>
                  <a:pt x="4274443" y="308100"/>
                </a:lnTo>
                <a:lnTo>
                  <a:pt x="4270751" y="303243"/>
                </a:lnTo>
                <a:lnTo>
                  <a:pt x="4267798" y="304458"/>
                </a:lnTo>
                <a:lnTo>
                  <a:pt x="4265584" y="308505"/>
                </a:lnTo>
                <a:lnTo>
                  <a:pt x="4259678" y="308505"/>
                </a:lnTo>
                <a:lnTo>
                  <a:pt x="4255987" y="311338"/>
                </a:lnTo>
                <a:lnTo>
                  <a:pt x="4257463" y="314575"/>
                </a:lnTo>
                <a:lnTo>
                  <a:pt x="4259678" y="321051"/>
                </a:lnTo>
                <a:lnTo>
                  <a:pt x="4259678" y="331169"/>
                </a:lnTo>
                <a:lnTo>
                  <a:pt x="4254510" y="341691"/>
                </a:lnTo>
                <a:lnTo>
                  <a:pt x="4245651" y="351405"/>
                </a:lnTo>
                <a:lnTo>
                  <a:pt x="4240483" y="352214"/>
                </a:lnTo>
                <a:lnTo>
                  <a:pt x="4236054" y="348976"/>
                </a:lnTo>
                <a:lnTo>
                  <a:pt x="4233101" y="339668"/>
                </a:lnTo>
                <a:lnTo>
                  <a:pt x="4227934" y="336835"/>
                </a:lnTo>
                <a:lnTo>
                  <a:pt x="4223504" y="339263"/>
                </a:lnTo>
                <a:lnTo>
                  <a:pt x="4223504" y="342906"/>
                </a:lnTo>
                <a:lnTo>
                  <a:pt x="4215383" y="340073"/>
                </a:lnTo>
                <a:lnTo>
                  <a:pt x="4213169" y="335216"/>
                </a:lnTo>
                <a:lnTo>
                  <a:pt x="4210216" y="333597"/>
                </a:lnTo>
                <a:lnTo>
                  <a:pt x="4208739" y="337240"/>
                </a:lnTo>
                <a:lnTo>
                  <a:pt x="4208739" y="340882"/>
                </a:lnTo>
                <a:lnTo>
                  <a:pt x="4211692" y="348572"/>
                </a:lnTo>
                <a:lnTo>
                  <a:pt x="4207262" y="353023"/>
                </a:lnTo>
                <a:lnTo>
                  <a:pt x="4207262" y="356666"/>
                </a:lnTo>
                <a:lnTo>
                  <a:pt x="4210216" y="362737"/>
                </a:lnTo>
                <a:lnTo>
                  <a:pt x="4215383" y="367188"/>
                </a:lnTo>
                <a:lnTo>
                  <a:pt x="4218336" y="376497"/>
                </a:lnTo>
                <a:lnTo>
                  <a:pt x="4219813" y="389448"/>
                </a:lnTo>
                <a:lnTo>
                  <a:pt x="4218336" y="397137"/>
                </a:lnTo>
                <a:lnTo>
                  <a:pt x="4211692" y="393090"/>
                </a:lnTo>
                <a:lnTo>
                  <a:pt x="4208000" y="393090"/>
                </a:lnTo>
                <a:lnTo>
                  <a:pt x="4205048" y="397947"/>
                </a:lnTo>
                <a:lnTo>
                  <a:pt x="4197665" y="398351"/>
                </a:lnTo>
                <a:lnTo>
                  <a:pt x="4188068" y="395923"/>
                </a:lnTo>
                <a:lnTo>
                  <a:pt x="4179209" y="396733"/>
                </a:lnTo>
                <a:lnTo>
                  <a:pt x="4175518" y="401184"/>
                </a:lnTo>
                <a:lnTo>
                  <a:pt x="4177732" y="404017"/>
                </a:lnTo>
                <a:lnTo>
                  <a:pt x="4188068" y="410088"/>
                </a:lnTo>
                <a:lnTo>
                  <a:pt x="4195450" y="410898"/>
                </a:lnTo>
                <a:lnTo>
                  <a:pt x="4200618" y="414540"/>
                </a:lnTo>
                <a:lnTo>
                  <a:pt x="4204310" y="417778"/>
                </a:lnTo>
                <a:lnTo>
                  <a:pt x="4208000" y="416159"/>
                </a:lnTo>
                <a:lnTo>
                  <a:pt x="4213169" y="416564"/>
                </a:lnTo>
                <a:lnTo>
                  <a:pt x="4213169" y="420611"/>
                </a:lnTo>
                <a:lnTo>
                  <a:pt x="4210954" y="427086"/>
                </a:lnTo>
                <a:lnTo>
                  <a:pt x="4206524" y="428300"/>
                </a:lnTo>
                <a:lnTo>
                  <a:pt x="4201357" y="428300"/>
                </a:lnTo>
                <a:lnTo>
                  <a:pt x="4201357" y="431133"/>
                </a:lnTo>
                <a:lnTo>
                  <a:pt x="4205786" y="433157"/>
                </a:lnTo>
                <a:lnTo>
                  <a:pt x="4208000" y="437609"/>
                </a:lnTo>
                <a:lnTo>
                  <a:pt x="4206524" y="445298"/>
                </a:lnTo>
                <a:lnTo>
                  <a:pt x="4206524" y="449750"/>
                </a:lnTo>
                <a:lnTo>
                  <a:pt x="4205048" y="452988"/>
                </a:lnTo>
                <a:lnTo>
                  <a:pt x="4201357" y="454607"/>
                </a:lnTo>
                <a:lnTo>
                  <a:pt x="4195450" y="452178"/>
                </a:lnTo>
                <a:lnTo>
                  <a:pt x="4188806" y="444084"/>
                </a:lnTo>
                <a:lnTo>
                  <a:pt x="4183638" y="443679"/>
                </a:lnTo>
                <a:lnTo>
                  <a:pt x="4179947" y="442061"/>
                </a:lnTo>
                <a:lnTo>
                  <a:pt x="4174041" y="436395"/>
                </a:lnTo>
                <a:lnTo>
                  <a:pt x="4168135" y="435990"/>
                </a:lnTo>
                <a:lnTo>
                  <a:pt x="4165921" y="438823"/>
                </a:lnTo>
                <a:lnTo>
                  <a:pt x="4164444" y="443679"/>
                </a:lnTo>
                <a:lnTo>
                  <a:pt x="4172565" y="444894"/>
                </a:lnTo>
                <a:lnTo>
                  <a:pt x="4176994" y="445703"/>
                </a:lnTo>
                <a:lnTo>
                  <a:pt x="4185853" y="450560"/>
                </a:lnTo>
                <a:lnTo>
                  <a:pt x="4193236" y="454607"/>
                </a:lnTo>
                <a:lnTo>
                  <a:pt x="4199142" y="457035"/>
                </a:lnTo>
                <a:lnTo>
                  <a:pt x="4201357" y="459463"/>
                </a:lnTo>
                <a:lnTo>
                  <a:pt x="4198403" y="466343"/>
                </a:lnTo>
                <a:lnTo>
                  <a:pt x="4191021" y="469176"/>
                </a:lnTo>
                <a:lnTo>
                  <a:pt x="4185115" y="468367"/>
                </a:lnTo>
                <a:lnTo>
                  <a:pt x="4181424" y="471200"/>
                </a:lnTo>
                <a:lnTo>
                  <a:pt x="4175518" y="470391"/>
                </a:lnTo>
                <a:lnTo>
                  <a:pt x="4165182" y="462296"/>
                </a:lnTo>
                <a:lnTo>
                  <a:pt x="4162229" y="457844"/>
                </a:lnTo>
                <a:lnTo>
                  <a:pt x="4157062" y="457440"/>
                </a:lnTo>
                <a:lnTo>
                  <a:pt x="4154109" y="460273"/>
                </a:lnTo>
                <a:lnTo>
                  <a:pt x="4150417" y="463915"/>
                </a:lnTo>
                <a:lnTo>
                  <a:pt x="4151156" y="471200"/>
                </a:lnTo>
                <a:lnTo>
                  <a:pt x="4157062" y="476057"/>
                </a:lnTo>
                <a:lnTo>
                  <a:pt x="4166659" y="480913"/>
                </a:lnTo>
                <a:lnTo>
                  <a:pt x="4168874" y="484960"/>
                </a:lnTo>
                <a:lnTo>
                  <a:pt x="4168874" y="489007"/>
                </a:lnTo>
                <a:lnTo>
                  <a:pt x="4165921" y="491840"/>
                </a:lnTo>
                <a:lnTo>
                  <a:pt x="4160015" y="486174"/>
                </a:lnTo>
                <a:lnTo>
                  <a:pt x="4154109" y="484960"/>
                </a:lnTo>
                <a:lnTo>
                  <a:pt x="4145988" y="480104"/>
                </a:lnTo>
                <a:lnTo>
                  <a:pt x="4141559" y="475247"/>
                </a:lnTo>
                <a:lnTo>
                  <a:pt x="4138606" y="474842"/>
                </a:lnTo>
                <a:lnTo>
                  <a:pt x="4140082" y="482532"/>
                </a:lnTo>
                <a:lnTo>
                  <a:pt x="4146726" y="487389"/>
                </a:lnTo>
                <a:lnTo>
                  <a:pt x="4157062" y="491840"/>
                </a:lnTo>
                <a:lnTo>
                  <a:pt x="4158538" y="495483"/>
                </a:lnTo>
                <a:lnTo>
                  <a:pt x="4158538" y="499125"/>
                </a:lnTo>
                <a:lnTo>
                  <a:pt x="4154847" y="501149"/>
                </a:lnTo>
                <a:lnTo>
                  <a:pt x="4144512" y="500744"/>
                </a:lnTo>
                <a:lnTo>
                  <a:pt x="4140082" y="495483"/>
                </a:lnTo>
                <a:lnTo>
                  <a:pt x="4138606" y="489817"/>
                </a:lnTo>
                <a:lnTo>
                  <a:pt x="4134176" y="485770"/>
                </a:lnTo>
                <a:lnTo>
                  <a:pt x="4131223" y="485365"/>
                </a:lnTo>
                <a:lnTo>
                  <a:pt x="4126794" y="489817"/>
                </a:lnTo>
                <a:lnTo>
                  <a:pt x="4127532" y="493459"/>
                </a:lnTo>
                <a:lnTo>
                  <a:pt x="4131223" y="498721"/>
                </a:lnTo>
                <a:lnTo>
                  <a:pt x="4132700" y="503577"/>
                </a:lnTo>
                <a:lnTo>
                  <a:pt x="4131961" y="505601"/>
                </a:lnTo>
                <a:lnTo>
                  <a:pt x="4134914" y="507624"/>
                </a:lnTo>
                <a:lnTo>
                  <a:pt x="4148941" y="508434"/>
                </a:lnTo>
                <a:lnTo>
                  <a:pt x="4154847" y="510457"/>
                </a:lnTo>
                <a:lnTo>
                  <a:pt x="4156323" y="515719"/>
                </a:lnTo>
                <a:lnTo>
                  <a:pt x="4154109" y="517337"/>
                </a:lnTo>
                <a:lnTo>
                  <a:pt x="4149679" y="521385"/>
                </a:lnTo>
                <a:lnTo>
                  <a:pt x="4146726" y="525432"/>
                </a:lnTo>
                <a:lnTo>
                  <a:pt x="4141559" y="525836"/>
                </a:lnTo>
                <a:lnTo>
                  <a:pt x="4136391" y="523003"/>
                </a:lnTo>
                <a:lnTo>
                  <a:pt x="4131223" y="523003"/>
                </a:lnTo>
                <a:lnTo>
                  <a:pt x="4122364" y="519361"/>
                </a:lnTo>
                <a:lnTo>
                  <a:pt x="4121626" y="515314"/>
                </a:lnTo>
                <a:lnTo>
                  <a:pt x="4122364" y="512886"/>
                </a:lnTo>
                <a:lnTo>
                  <a:pt x="4117196" y="510053"/>
                </a:lnTo>
                <a:lnTo>
                  <a:pt x="4114982" y="510457"/>
                </a:lnTo>
                <a:lnTo>
                  <a:pt x="4114244" y="517337"/>
                </a:lnTo>
                <a:lnTo>
                  <a:pt x="4112767" y="522194"/>
                </a:lnTo>
                <a:lnTo>
                  <a:pt x="4108338" y="527860"/>
                </a:lnTo>
                <a:lnTo>
                  <a:pt x="4100955" y="527455"/>
                </a:lnTo>
                <a:lnTo>
                  <a:pt x="4096526" y="524218"/>
                </a:lnTo>
                <a:lnTo>
                  <a:pt x="4091358" y="521385"/>
                </a:lnTo>
                <a:lnTo>
                  <a:pt x="4086190" y="521385"/>
                </a:lnTo>
                <a:lnTo>
                  <a:pt x="4086190" y="526241"/>
                </a:lnTo>
                <a:lnTo>
                  <a:pt x="4089881" y="529479"/>
                </a:lnTo>
                <a:lnTo>
                  <a:pt x="4104646" y="535145"/>
                </a:lnTo>
                <a:lnTo>
                  <a:pt x="4115720" y="537573"/>
                </a:lnTo>
                <a:lnTo>
                  <a:pt x="4120149" y="545263"/>
                </a:lnTo>
                <a:lnTo>
                  <a:pt x="4123102" y="555785"/>
                </a:lnTo>
                <a:lnTo>
                  <a:pt x="4120149" y="556999"/>
                </a:lnTo>
                <a:lnTo>
                  <a:pt x="4114244" y="556999"/>
                </a:lnTo>
                <a:lnTo>
                  <a:pt x="4107599" y="551333"/>
                </a:lnTo>
                <a:lnTo>
                  <a:pt x="4096526" y="543239"/>
                </a:lnTo>
                <a:lnTo>
                  <a:pt x="4091358" y="540406"/>
                </a:lnTo>
                <a:lnTo>
                  <a:pt x="4085452" y="540811"/>
                </a:lnTo>
                <a:lnTo>
                  <a:pt x="4085452" y="543644"/>
                </a:lnTo>
                <a:lnTo>
                  <a:pt x="4090620" y="547286"/>
                </a:lnTo>
                <a:lnTo>
                  <a:pt x="4098740" y="549310"/>
                </a:lnTo>
                <a:lnTo>
                  <a:pt x="4109076" y="558214"/>
                </a:lnTo>
                <a:lnTo>
                  <a:pt x="4115720" y="565499"/>
                </a:lnTo>
                <a:lnTo>
                  <a:pt x="4114244" y="569950"/>
                </a:lnTo>
                <a:lnTo>
                  <a:pt x="4112029" y="578045"/>
                </a:lnTo>
                <a:lnTo>
                  <a:pt x="4114982" y="581687"/>
                </a:lnTo>
                <a:lnTo>
                  <a:pt x="4114244" y="585330"/>
                </a:lnTo>
                <a:lnTo>
                  <a:pt x="4109076" y="589377"/>
                </a:lnTo>
                <a:lnTo>
                  <a:pt x="4109076" y="593019"/>
                </a:lnTo>
                <a:lnTo>
                  <a:pt x="4106123" y="600304"/>
                </a:lnTo>
                <a:lnTo>
                  <a:pt x="4100955" y="600304"/>
                </a:lnTo>
                <a:lnTo>
                  <a:pt x="4095787" y="597066"/>
                </a:lnTo>
                <a:lnTo>
                  <a:pt x="4087667" y="596257"/>
                </a:lnTo>
                <a:lnTo>
                  <a:pt x="4082499" y="592614"/>
                </a:lnTo>
                <a:lnTo>
                  <a:pt x="4078070" y="593019"/>
                </a:lnTo>
                <a:lnTo>
                  <a:pt x="4080284" y="596662"/>
                </a:lnTo>
                <a:lnTo>
                  <a:pt x="4087667" y="600709"/>
                </a:lnTo>
                <a:lnTo>
                  <a:pt x="4097264" y="602328"/>
                </a:lnTo>
                <a:lnTo>
                  <a:pt x="4097264" y="604351"/>
                </a:lnTo>
                <a:lnTo>
                  <a:pt x="4091358" y="611231"/>
                </a:lnTo>
                <a:lnTo>
                  <a:pt x="4086190" y="610422"/>
                </a:lnTo>
                <a:lnTo>
                  <a:pt x="4082499" y="606779"/>
                </a:lnTo>
                <a:lnTo>
                  <a:pt x="4079546" y="607994"/>
                </a:lnTo>
                <a:lnTo>
                  <a:pt x="4078070" y="610827"/>
                </a:lnTo>
                <a:lnTo>
                  <a:pt x="4084714" y="614064"/>
                </a:lnTo>
                <a:lnTo>
                  <a:pt x="4088405" y="616088"/>
                </a:lnTo>
                <a:lnTo>
                  <a:pt x="4088405" y="620135"/>
                </a:lnTo>
                <a:lnTo>
                  <a:pt x="4083976" y="624992"/>
                </a:lnTo>
                <a:lnTo>
                  <a:pt x="4077331" y="627825"/>
                </a:lnTo>
                <a:lnTo>
                  <a:pt x="4074378" y="623777"/>
                </a:lnTo>
                <a:lnTo>
                  <a:pt x="4069949" y="621349"/>
                </a:lnTo>
                <a:lnTo>
                  <a:pt x="4064781" y="621349"/>
                </a:lnTo>
                <a:lnTo>
                  <a:pt x="4066258" y="625396"/>
                </a:lnTo>
                <a:lnTo>
                  <a:pt x="4072902" y="628229"/>
                </a:lnTo>
                <a:lnTo>
                  <a:pt x="4078808" y="632276"/>
                </a:lnTo>
                <a:lnTo>
                  <a:pt x="4078070" y="638752"/>
                </a:lnTo>
                <a:lnTo>
                  <a:pt x="4072164" y="642394"/>
                </a:lnTo>
                <a:lnTo>
                  <a:pt x="4059613" y="641180"/>
                </a:lnTo>
                <a:lnTo>
                  <a:pt x="4053708" y="638347"/>
                </a:lnTo>
                <a:lnTo>
                  <a:pt x="4050016" y="638347"/>
                </a:lnTo>
                <a:lnTo>
                  <a:pt x="4050016" y="640775"/>
                </a:lnTo>
                <a:lnTo>
                  <a:pt x="4057399" y="644013"/>
                </a:lnTo>
                <a:lnTo>
                  <a:pt x="4074378" y="645227"/>
                </a:lnTo>
                <a:lnTo>
                  <a:pt x="4082499" y="648465"/>
                </a:lnTo>
                <a:lnTo>
                  <a:pt x="4083976" y="652512"/>
                </a:lnTo>
                <a:lnTo>
                  <a:pt x="4083237" y="655750"/>
                </a:lnTo>
                <a:lnTo>
                  <a:pt x="4075117" y="658988"/>
                </a:lnTo>
                <a:lnTo>
                  <a:pt x="4062566" y="661011"/>
                </a:lnTo>
                <a:lnTo>
                  <a:pt x="4052969" y="658988"/>
                </a:lnTo>
                <a:lnTo>
                  <a:pt x="4045587" y="655750"/>
                </a:lnTo>
                <a:lnTo>
                  <a:pt x="4043372" y="657369"/>
                </a:lnTo>
                <a:lnTo>
                  <a:pt x="4047063" y="662225"/>
                </a:lnTo>
                <a:lnTo>
                  <a:pt x="4056660" y="664249"/>
                </a:lnTo>
                <a:lnTo>
                  <a:pt x="4058875" y="667082"/>
                </a:lnTo>
                <a:lnTo>
                  <a:pt x="4057399" y="669105"/>
                </a:lnTo>
                <a:lnTo>
                  <a:pt x="4053708" y="669105"/>
                </a:lnTo>
                <a:lnTo>
                  <a:pt x="4052969" y="670724"/>
                </a:lnTo>
                <a:lnTo>
                  <a:pt x="4060352" y="672748"/>
                </a:lnTo>
                <a:lnTo>
                  <a:pt x="4067734" y="675986"/>
                </a:lnTo>
                <a:lnTo>
                  <a:pt x="4068472" y="678819"/>
                </a:lnTo>
                <a:lnTo>
                  <a:pt x="4062566" y="682461"/>
                </a:lnTo>
                <a:lnTo>
                  <a:pt x="4055922" y="682056"/>
                </a:lnTo>
                <a:lnTo>
                  <a:pt x="4051493" y="681652"/>
                </a:lnTo>
                <a:lnTo>
                  <a:pt x="4050755" y="684889"/>
                </a:lnTo>
                <a:lnTo>
                  <a:pt x="4056660" y="686913"/>
                </a:lnTo>
                <a:lnTo>
                  <a:pt x="4065519" y="686103"/>
                </a:lnTo>
                <a:lnTo>
                  <a:pt x="4071425" y="686913"/>
                </a:lnTo>
                <a:lnTo>
                  <a:pt x="4069949" y="690555"/>
                </a:lnTo>
                <a:lnTo>
                  <a:pt x="4064043" y="694602"/>
                </a:lnTo>
                <a:lnTo>
                  <a:pt x="4055184" y="698245"/>
                </a:lnTo>
                <a:lnTo>
                  <a:pt x="4049278" y="697840"/>
                </a:lnTo>
                <a:lnTo>
                  <a:pt x="4042634" y="693793"/>
                </a:lnTo>
                <a:lnTo>
                  <a:pt x="4035251" y="687318"/>
                </a:lnTo>
                <a:lnTo>
                  <a:pt x="4033775" y="682866"/>
                </a:lnTo>
                <a:lnTo>
                  <a:pt x="4030822" y="682866"/>
                </a:lnTo>
                <a:lnTo>
                  <a:pt x="4027131" y="684889"/>
                </a:lnTo>
                <a:lnTo>
                  <a:pt x="4019010" y="683270"/>
                </a:lnTo>
                <a:lnTo>
                  <a:pt x="4016795" y="685294"/>
                </a:lnTo>
                <a:lnTo>
                  <a:pt x="4019010" y="688936"/>
                </a:lnTo>
                <a:lnTo>
                  <a:pt x="4034513" y="695007"/>
                </a:lnTo>
                <a:lnTo>
                  <a:pt x="4043372" y="700268"/>
                </a:lnTo>
                <a:lnTo>
                  <a:pt x="4043372" y="704316"/>
                </a:lnTo>
                <a:lnTo>
                  <a:pt x="4039681" y="707149"/>
                </a:lnTo>
                <a:lnTo>
                  <a:pt x="4041157" y="710791"/>
                </a:lnTo>
                <a:lnTo>
                  <a:pt x="4044110" y="709577"/>
                </a:lnTo>
                <a:lnTo>
                  <a:pt x="4050755" y="709577"/>
                </a:lnTo>
                <a:lnTo>
                  <a:pt x="4053708" y="712005"/>
                </a:lnTo>
                <a:lnTo>
                  <a:pt x="4057399" y="713624"/>
                </a:lnTo>
                <a:lnTo>
                  <a:pt x="4057399" y="716457"/>
                </a:lnTo>
                <a:lnTo>
                  <a:pt x="4052969" y="718076"/>
                </a:lnTo>
                <a:lnTo>
                  <a:pt x="4047063" y="722123"/>
                </a:lnTo>
                <a:lnTo>
                  <a:pt x="4047063" y="725361"/>
                </a:lnTo>
                <a:lnTo>
                  <a:pt x="4044110" y="724956"/>
                </a:lnTo>
                <a:lnTo>
                  <a:pt x="4021963" y="714029"/>
                </a:lnTo>
                <a:lnTo>
                  <a:pt x="4009413" y="713624"/>
                </a:lnTo>
                <a:lnTo>
                  <a:pt x="4007936" y="710386"/>
                </a:lnTo>
                <a:lnTo>
                  <a:pt x="4009413" y="703101"/>
                </a:lnTo>
                <a:lnTo>
                  <a:pt x="4012366" y="702697"/>
                </a:lnTo>
                <a:lnTo>
                  <a:pt x="4011628" y="698650"/>
                </a:lnTo>
                <a:lnTo>
                  <a:pt x="4007198" y="697840"/>
                </a:lnTo>
                <a:lnTo>
                  <a:pt x="4002769" y="703506"/>
                </a:lnTo>
                <a:lnTo>
                  <a:pt x="3999816" y="703911"/>
                </a:lnTo>
                <a:lnTo>
                  <a:pt x="3999077" y="715648"/>
                </a:lnTo>
                <a:lnTo>
                  <a:pt x="3992433" y="712815"/>
                </a:lnTo>
                <a:lnTo>
                  <a:pt x="3988742" y="712815"/>
                </a:lnTo>
                <a:lnTo>
                  <a:pt x="3987266" y="717266"/>
                </a:lnTo>
                <a:lnTo>
                  <a:pt x="3987266" y="723742"/>
                </a:lnTo>
                <a:lnTo>
                  <a:pt x="3984313" y="726980"/>
                </a:lnTo>
                <a:lnTo>
                  <a:pt x="3978407" y="724956"/>
                </a:lnTo>
                <a:lnTo>
                  <a:pt x="3981360" y="716457"/>
                </a:lnTo>
                <a:lnTo>
                  <a:pt x="3985051" y="710791"/>
                </a:lnTo>
                <a:lnTo>
                  <a:pt x="3984313" y="703911"/>
                </a:lnTo>
                <a:lnTo>
                  <a:pt x="3993172" y="692174"/>
                </a:lnTo>
                <a:lnTo>
                  <a:pt x="3991695" y="690151"/>
                </a:lnTo>
                <a:lnTo>
                  <a:pt x="3985051" y="694602"/>
                </a:lnTo>
                <a:lnTo>
                  <a:pt x="3978407" y="710386"/>
                </a:lnTo>
                <a:lnTo>
                  <a:pt x="3970286" y="716457"/>
                </a:lnTo>
                <a:lnTo>
                  <a:pt x="3967333" y="714838"/>
                </a:lnTo>
                <a:lnTo>
                  <a:pt x="3968071" y="708767"/>
                </a:lnTo>
                <a:lnTo>
                  <a:pt x="3976930" y="701887"/>
                </a:lnTo>
                <a:lnTo>
                  <a:pt x="3978407" y="692984"/>
                </a:lnTo>
                <a:lnTo>
                  <a:pt x="3984313" y="684485"/>
                </a:lnTo>
                <a:lnTo>
                  <a:pt x="3978407" y="686103"/>
                </a:lnTo>
                <a:lnTo>
                  <a:pt x="3973977" y="686103"/>
                </a:lnTo>
                <a:lnTo>
                  <a:pt x="3970286" y="693388"/>
                </a:lnTo>
                <a:lnTo>
                  <a:pt x="3963642" y="695007"/>
                </a:lnTo>
                <a:lnTo>
                  <a:pt x="3961427" y="692174"/>
                </a:lnTo>
                <a:lnTo>
                  <a:pt x="3964380" y="685294"/>
                </a:lnTo>
                <a:lnTo>
                  <a:pt x="3971024" y="679628"/>
                </a:lnTo>
                <a:lnTo>
                  <a:pt x="3968809" y="677604"/>
                </a:lnTo>
                <a:lnTo>
                  <a:pt x="3964380" y="678414"/>
                </a:lnTo>
                <a:lnTo>
                  <a:pt x="3961427" y="683270"/>
                </a:lnTo>
                <a:lnTo>
                  <a:pt x="3955521" y="686913"/>
                </a:lnTo>
                <a:lnTo>
                  <a:pt x="3953306" y="692579"/>
                </a:lnTo>
                <a:lnTo>
                  <a:pt x="3950353" y="684485"/>
                </a:lnTo>
                <a:lnTo>
                  <a:pt x="3949615" y="681652"/>
                </a:lnTo>
                <a:lnTo>
                  <a:pt x="3945924" y="681652"/>
                </a:lnTo>
                <a:lnTo>
                  <a:pt x="3940756" y="686103"/>
                </a:lnTo>
                <a:lnTo>
                  <a:pt x="3937065" y="686103"/>
                </a:lnTo>
                <a:lnTo>
                  <a:pt x="3938541" y="682056"/>
                </a:lnTo>
                <a:lnTo>
                  <a:pt x="3952568" y="673153"/>
                </a:lnTo>
                <a:lnTo>
                  <a:pt x="3953306" y="665463"/>
                </a:lnTo>
                <a:lnTo>
                  <a:pt x="3959212" y="663439"/>
                </a:lnTo>
                <a:lnTo>
                  <a:pt x="3968809" y="656155"/>
                </a:lnTo>
                <a:lnTo>
                  <a:pt x="3968071" y="654131"/>
                </a:lnTo>
                <a:lnTo>
                  <a:pt x="3956998" y="661011"/>
                </a:lnTo>
                <a:lnTo>
                  <a:pt x="3948877" y="663844"/>
                </a:lnTo>
                <a:lnTo>
                  <a:pt x="3946662" y="661821"/>
                </a:lnTo>
                <a:lnTo>
                  <a:pt x="3949615" y="659392"/>
                </a:lnTo>
                <a:lnTo>
                  <a:pt x="3957736" y="657369"/>
                </a:lnTo>
                <a:lnTo>
                  <a:pt x="3965118" y="651703"/>
                </a:lnTo>
                <a:lnTo>
                  <a:pt x="3973239" y="647251"/>
                </a:lnTo>
                <a:lnTo>
                  <a:pt x="3979883" y="645227"/>
                </a:lnTo>
                <a:lnTo>
                  <a:pt x="3979883" y="637538"/>
                </a:lnTo>
                <a:lnTo>
                  <a:pt x="3976930" y="631872"/>
                </a:lnTo>
                <a:lnTo>
                  <a:pt x="3972501" y="631872"/>
                </a:lnTo>
                <a:lnTo>
                  <a:pt x="3963642" y="643608"/>
                </a:lnTo>
                <a:lnTo>
                  <a:pt x="3948139" y="652512"/>
                </a:lnTo>
                <a:lnTo>
                  <a:pt x="3937803" y="655750"/>
                </a:lnTo>
                <a:lnTo>
                  <a:pt x="3936327" y="652512"/>
                </a:lnTo>
                <a:lnTo>
                  <a:pt x="3940756" y="649274"/>
                </a:lnTo>
                <a:lnTo>
                  <a:pt x="3946662" y="647251"/>
                </a:lnTo>
                <a:lnTo>
                  <a:pt x="3954045" y="640775"/>
                </a:lnTo>
                <a:lnTo>
                  <a:pt x="3954783" y="631872"/>
                </a:lnTo>
                <a:lnTo>
                  <a:pt x="3951092" y="624587"/>
                </a:lnTo>
                <a:lnTo>
                  <a:pt x="3945924" y="622563"/>
                </a:lnTo>
                <a:lnTo>
                  <a:pt x="3941494" y="624992"/>
                </a:lnTo>
                <a:lnTo>
                  <a:pt x="3941494" y="630253"/>
                </a:lnTo>
                <a:lnTo>
                  <a:pt x="3945186" y="633895"/>
                </a:lnTo>
                <a:lnTo>
                  <a:pt x="3944447" y="637942"/>
                </a:lnTo>
                <a:lnTo>
                  <a:pt x="3939280" y="642394"/>
                </a:lnTo>
                <a:lnTo>
                  <a:pt x="3932636" y="639561"/>
                </a:lnTo>
                <a:lnTo>
                  <a:pt x="3925991" y="641180"/>
                </a:lnTo>
                <a:lnTo>
                  <a:pt x="3920085" y="641180"/>
                </a:lnTo>
                <a:lnTo>
                  <a:pt x="3914918" y="644418"/>
                </a:lnTo>
                <a:lnTo>
                  <a:pt x="3911226" y="650893"/>
                </a:lnTo>
                <a:lnTo>
                  <a:pt x="3906059" y="652512"/>
                </a:lnTo>
                <a:lnTo>
                  <a:pt x="3900891" y="651298"/>
                </a:lnTo>
                <a:lnTo>
                  <a:pt x="3896462" y="647251"/>
                </a:lnTo>
                <a:lnTo>
                  <a:pt x="3888341" y="648465"/>
                </a:lnTo>
                <a:lnTo>
                  <a:pt x="3883173" y="653322"/>
                </a:lnTo>
                <a:lnTo>
                  <a:pt x="3877267" y="650893"/>
                </a:lnTo>
                <a:lnTo>
                  <a:pt x="3872838" y="652917"/>
                </a:lnTo>
                <a:lnTo>
                  <a:pt x="3872838" y="656964"/>
                </a:lnTo>
                <a:lnTo>
                  <a:pt x="3875053" y="660606"/>
                </a:lnTo>
                <a:lnTo>
                  <a:pt x="3870623" y="662630"/>
                </a:lnTo>
                <a:lnTo>
                  <a:pt x="3856596" y="659797"/>
                </a:lnTo>
                <a:lnTo>
                  <a:pt x="3855120" y="654940"/>
                </a:lnTo>
                <a:lnTo>
                  <a:pt x="3859549" y="649274"/>
                </a:lnTo>
                <a:lnTo>
                  <a:pt x="3866932" y="648465"/>
                </a:lnTo>
                <a:lnTo>
                  <a:pt x="3872100" y="644013"/>
                </a:lnTo>
                <a:lnTo>
                  <a:pt x="3871361" y="641180"/>
                </a:lnTo>
                <a:lnTo>
                  <a:pt x="3863241" y="637538"/>
                </a:lnTo>
                <a:lnTo>
                  <a:pt x="3863241" y="628634"/>
                </a:lnTo>
                <a:lnTo>
                  <a:pt x="3855858" y="623373"/>
                </a:lnTo>
                <a:lnTo>
                  <a:pt x="3854382" y="620540"/>
                </a:lnTo>
                <a:lnTo>
                  <a:pt x="3849214" y="622563"/>
                </a:lnTo>
                <a:lnTo>
                  <a:pt x="3836664" y="630658"/>
                </a:lnTo>
                <a:lnTo>
                  <a:pt x="3830020" y="628229"/>
                </a:lnTo>
                <a:lnTo>
                  <a:pt x="3827805" y="621754"/>
                </a:lnTo>
                <a:lnTo>
                  <a:pt x="3835187" y="615683"/>
                </a:lnTo>
                <a:lnTo>
                  <a:pt x="3832234" y="611636"/>
                </a:lnTo>
                <a:lnTo>
                  <a:pt x="3825590" y="611231"/>
                </a:lnTo>
                <a:lnTo>
                  <a:pt x="3826328" y="608398"/>
                </a:lnTo>
                <a:lnTo>
                  <a:pt x="3836664" y="603946"/>
                </a:lnTo>
                <a:lnTo>
                  <a:pt x="3843308" y="603946"/>
                </a:lnTo>
                <a:lnTo>
                  <a:pt x="3846261" y="600304"/>
                </a:lnTo>
                <a:lnTo>
                  <a:pt x="3844785" y="595852"/>
                </a:lnTo>
                <a:lnTo>
                  <a:pt x="3838879" y="595447"/>
                </a:lnTo>
                <a:lnTo>
                  <a:pt x="3829281" y="597876"/>
                </a:lnTo>
                <a:lnTo>
                  <a:pt x="3822637" y="602732"/>
                </a:lnTo>
                <a:lnTo>
                  <a:pt x="3810825" y="605565"/>
                </a:lnTo>
                <a:lnTo>
                  <a:pt x="3804181" y="601518"/>
                </a:lnTo>
                <a:lnTo>
                  <a:pt x="3805658" y="597066"/>
                </a:lnTo>
                <a:lnTo>
                  <a:pt x="3813040" y="595043"/>
                </a:lnTo>
                <a:lnTo>
                  <a:pt x="3817469" y="590996"/>
                </a:lnTo>
                <a:lnTo>
                  <a:pt x="3817469" y="583711"/>
                </a:lnTo>
                <a:lnTo>
                  <a:pt x="3827805" y="579664"/>
                </a:lnTo>
                <a:lnTo>
                  <a:pt x="3831496" y="576021"/>
                </a:lnTo>
                <a:lnTo>
                  <a:pt x="3830020" y="573593"/>
                </a:lnTo>
                <a:lnTo>
                  <a:pt x="3820422" y="571569"/>
                </a:lnTo>
                <a:lnTo>
                  <a:pt x="3815255" y="575212"/>
                </a:lnTo>
                <a:lnTo>
                  <a:pt x="3808611" y="578449"/>
                </a:lnTo>
                <a:lnTo>
                  <a:pt x="3802705" y="573998"/>
                </a:lnTo>
                <a:lnTo>
                  <a:pt x="3807134" y="569546"/>
                </a:lnTo>
                <a:lnTo>
                  <a:pt x="3813778" y="567927"/>
                </a:lnTo>
                <a:lnTo>
                  <a:pt x="3819684" y="569141"/>
                </a:lnTo>
                <a:lnTo>
                  <a:pt x="3823375" y="564284"/>
                </a:lnTo>
                <a:lnTo>
                  <a:pt x="3829281" y="560237"/>
                </a:lnTo>
                <a:lnTo>
                  <a:pt x="3828543" y="555785"/>
                </a:lnTo>
                <a:lnTo>
                  <a:pt x="3832234" y="551738"/>
                </a:lnTo>
                <a:lnTo>
                  <a:pt x="3828543" y="548905"/>
                </a:lnTo>
                <a:lnTo>
                  <a:pt x="3816731" y="552952"/>
                </a:lnTo>
                <a:lnTo>
                  <a:pt x="3813778" y="556595"/>
                </a:lnTo>
                <a:lnTo>
                  <a:pt x="3810087" y="560642"/>
                </a:lnTo>
                <a:lnTo>
                  <a:pt x="3801228" y="561451"/>
                </a:lnTo>
                <a:lnTo>
                  <a:pt x="3804181" y="557809"/>
                </a:lnTo>
                <a:lnTo>
                  <a:pt x="3810825" y="554166"/>
                </a:lnTo>
                <a:lnTo>
                  <a:pt x="3812302" y="548500"/>
                </a:lnTo>
                <a:lnTo>
                  <a:pt x="3808611" y="544858"/>
                </a:lnTo>
                <a:lnTo>
                  <a:pt x="3813040" y="541620"/>
                </a:lnTo>
                <a:lnTo>
                  <a:pt x="3813040" y="537978"/>
                </a:lnTo>
                <a:lnTo>
                  <a:pt x="3808611" y="535550"/>
                </a:lnTo>
                <a:lnTo>
                  <a:pt x="3801966" y="535550"/>
                </a:lnTo>
                <a:lnTo>
                  <a:pt x="3801966" y="533526"/>
                </a:lnTo>
                <a:lnTo>
                  <a:pt x="3805658" y="529479"/>
                </a:lnTo>
                <a:lnTo>
                  <a:pt x="3804181" y="523408"/>
                </a:lnTo>
                <a:lnTo>
                  <a:pt x="3798275" y="522194"/>
                </a:lnTo>
                <a:lnTo>
                  <a:pt x="3794584" y="525027"/>
                </a:lnTo>
                <a:lnTo>
                  <a:pt x="3787201" y="525432"/>
                </a:lnTo>
                <a:lnTo>
                  <a:pt x="3786463" y="523003"/>
                </a:lnTo>
                <a:lnTo>
                  <a:pt x="3790893" y="515719"/>
                </a:lnTo>
                <a:lnTo>
                  <a:pt x="3796060" y="510457"/>
                </a:lnTo>
                <a:lnTo>
                  <a:pt x="3799013" y="510053"/>
                </a:lnTo>
                <a:lnTo>
                  <a:pt x="3807872" y="499935"/>
                </a:lnTo>
                <a:lnTo>
                  <a:pt x="3803443" y="495483"/>
                </a:lnTo>
                <a:lnTo>
                  <a:pt x="3804919" y="490626"/>
                </a:lnTo>
                <a:lnTo>
                  <a:pt x="3807872" y="486579"/>
                </a:lnTo>
                <a:lnTo>
                  <a:pt x="3804181" y="483746"/>
                </a:lnTo>
                <a:lnTo>
                  <a:pt x="3801228" y="485365"/>
                </a:lnTo>
                <a:lnTo>
                  <a:pt x="3799752" y="489007"/>
                </a:lnTo>
                <a:lnTo>
                  <a:pt x="3795322" y="482937"/>
                </a:lnTo>
                <a:lnTo>
                  <a:pt x="3788678" y="483746"/>
                </a:lnTo>
                <a:lnTo>
                  <a:pt x="3786463" y="486579"/>
                </a:lnTo>
                <a:lnTo>
                  <a:pt x="3782772" y="486579"/>
                </a:lnTo>
                <a:lnTo>
                  <a:pt x="3779081" y="477675"/>
                </a:lnTo>
                <a:lnTo>
                  <a:pt x="3780557" y="472819"/>
                </a:lnTo>
                <a:lnTo>
                  <a:pt x="3793846" y="468367"/>
                </a:lnTo>
                <a:lnTo>
                  <a:pt x="3794584" y="465534"/>
                </a:lnTo>
                <a:lnTo>
                  <a:pt x="3787201" y="461892"/>
                </a:lnTo>
                <a:lnTo>
                  <a:pt x="3779819" y="461892"/>
                </a:lnTo>
                <a:lnTo>
                  <a:pt x="3773175" y="465939"/>
                </a:lnTo>
                <a:lnTo>
                  <a:pt x="3768007" y="465534"/>
                </a:lnTo>
                <a:lnTo>
                  <a:pt x="3765054" y="461082"/>
                </a:lnTo>
                <a:lnTo>
                  <a:pt x="3766531" y="456226"/>
                </a:lnTo>
                <a:lnTo>
                  <a:pt x="3773913" y="454202"/>
                </a:lnTo>
                <a:lnTo>
                  <a:pt x="3781296" y="456226"/>
                </a:lnTo>
                <a:lnTo>
                  <a:pt x="3793846" y="454202"/>
                </a:lnTo>
                <a:lnTo>
                  <a:pt x="3797537" y="450964"/>
                </a:lnTo>
                <a:lnTo>
                  <a:pt x="3793107" y="450155"/>
                </a:lnTo>
                <a:lnTo>
                  <a:pt x="3788678" y="448131"/>
                </a:lnTo>
                <a:lnTo>
                  <a:pt x="3777604" y="448536"/>
                </a:lnTo>
                <a:lnTo>
                  <a:pt x="3773175" y="450964"/>
                </a:lnTo>
                <a:lnTo>
                  <a:pt x="3768007" y="450155"/>
                </a:lnTo>
                <a:lnTo>
                  <a:pt x="3762839" y="445703"/>
                </a:lnTo>
                <a:lnTo>
                  <a:pt x="3772437" y="440037"/>
                </a:lnTo>
                <a:lnTo>
                  <a:pt x="3784249" y="439632"/>
                </a:lnTo>
                <a:lnTo>
                  <a:pt x="3788678" y="437204"/>
                </a:lnTo>
                <a:lnTo>
                  <a:pt x="3784249" y="435585"/>
                </a:lnTo>
                <a:lnTo>
                  <a:pt x="3778343" y="435180"/>
                </a:lnTo>
                <a:lnTo>
                  <a:pt x="3773175" y="431133"/>
                </a:lnTo>
                <a:lnTo>
                  <a:pt x="3776128" y="430324"/>
                </a:lnTo>
                <a:lnTo>
                  <a:pt x="3782772" y="431538"/>
                </a:lnTo>
                <a:lnTo>
                  <a:pt x="3787201" y="433157"/>
                </a:lnTo>
                <a:lnTo>
                  <a:pt x="3798275" y="429110"/>
                </a:lnTo>
                <a:lnTo>
                  <a:pt x="3802705" y="425467"/>
                </a:lnTo>
                <a:lnTo>
                  <a:pt x="3800490" y="423039"/>
                </a:lnTo>
                <a:lnTo>
                  <a:pt x="3795322" y="424253"/>
                </a:lnTo>
                <a:lnTo>
                  <a:pt x="3790154" y="426681"/>
                </a:lnTo>
                <a:lnTo>
                  <a:pt x="3784249" y="425872"/>
                </a:lnTo>
                <a:lnTo>
                  <a:pt x="3779819" y="423848"/>
                </a:lnTo>
                <a:lnTo>
                  <a:pt x="3772437" y="424658"/>
                </a:lnTo>
                <a:lnTo>
                  <a:pt x="3769484" y="429919"/>
                </a:lnTo>
                <a:lnTo>
                  <a:pt x="3764316" y="433157"/>
                </a:lnTo>
                <a:lnTo>
                  <a:pt x="3756933" y="428705"/>
                </a:lnTo>
                <a:lnTo>
                  <a:pt x="3756195" y="423039"/>
                </a:lnTo>
                <a:lnTo>
                  <a:pt x="3760625" y="416564"/>
                </a:lnTo>
                <a:lnTo>
                  <a:pt x="3770960" y="415754"/>
                </a:lnTo>
                <a:lnTo>
                  <a:pt x="3778343" y="410898"/>
                </a:lnTo>
                <a:lnTo>
                  <a:pt x="3776128" y="409279"/>
                </a:lnTo>
                <a:lnTo>
                  <a:pt x="3767269" y="410898"/>
                </a:lnTo>
                <a:lnTo>
                  <a:pt x="3758410" y="409683"/>
                </a:lnTo>
                <a:lnTo>
                  <a:pt x="3756195" y="403208"/>
                </a:lnTo>
                <a:lnTo>
                  <a:pt x="3759148" y="397137"/>
                </a:lnTo>
                <a:lnTo>
                  <a:pt x="3767269" y="395114"/>
                </a:lnTo>
                <a:lnTo>
                  <a:pt x="3786463" y="395923"/>
                </a:lnTo>
                <a:lnTo>
                  <a:pt x="3797537" y="393090"/>
                </a:lnTo>
                <a:lnTo>
                  <a:pt x="3809349" y="392685"/>
                </a:lnTo>
                <a:lnTo>
                  <a:pt x="3816731" y="387019"/>
                </a:lnTo>
                <a:lnTo>
                  <a:pt x="3818208" y="384996"/>
                </a:lnTo>
                <a:lnTo>
                  <a:pt x="3810087" y="384996"/>
                </a:lnTo>
                <a:lnTo>
                  <a:pt x="3802705" y="382972"/>
                </a:lnTo>
                <a:lnTo>
                  <a:pt x="3793846" y="387829"/>
                </a:lnTo>
                <a:lnTo>
                  <a:pt x="3779819" y="390257"/>
                </a:lnTo>
                <a:lnTo>
                  <a:pt x="3773175" y="392685"/>
                </a:lnTo>
                <a:lnTo>
                  <a:pt x="3764316" y="392685"/>
                </a:lnTo>
                <a:lnTo>
                  <a:pt x="3759886" y="389852"/>
                </a:lnTo>
                <a:lnTo>
                  <a:pt x="3762101" y="387829"/>
                </a:lnTo>
                <a:lnTo>
                  <a:pt x="3777604" y="388234"/>
                </a:lnTo>
                <a:lnTo>
                  <a:pt x="3784987" y="384591"/>
                </a:lnTo>
                <a:lnTo>
                  <a:pt x="3793107" y="373664"/>
                </a:lnTo>
                <a:lnTo>
                  <a:pt x="3801228" y="372450"/>
                </a:lnTo>
                <a:lnTo>
                  <a:pt x="3804919" y="374069"/>
                </a:lnTo>
                <a:lnTo>
                  <a:pt x="3812302" y="379330"/>
                </a:lnTo>
                <a:lnTo>
                  <a:pt x="3817469" y="379330"/>
                </a:lnTo>
                <a:lnTo>
                  <a:pt x="3818946" y="376092"/>
                </a:lnTo>
                <a:lnTo>
                  <a:pt x="3814517" y="374878"/>
                </a:lnTo>
                <a:lnTo>
                  <a:pt x="3807134" y="367188"/>
                </a:lnTo>
                <a:lnTo>
                  <a:pt x="3802705" y="366784"/>
                </a:lnTo>
                <a:lnTo>
                  <a:pt x="3799013" y="363141"/>
                </a:lnTo>
                <a:lnTo>
                  <a:pt x="3800490" y="359499"/>
                </a:lnTo>
                <a:lnTo>
                  <a:pt x="3806396" y="359499"/>
                </a:lnTo>
                <a:lnTo>
                  <a:pt x="3810087" y="356666"/>
                </a:lnTo>
                <a:lnTo>
                  <a:pt x="3813778" y="357475"/>
                </a:lnTo>
                <a:lnTo>
                  <a:pt x="3817469" y="363546"/>
                </a:lnTo>
                <a:lnTo>
                  <a:pt x="3825590" y="372450"/>
                </a:lnTo>
                <a:lnTo>
                  <a:pt x="3831496" y="375283"/>
                </a:lnTo>
                <a:lnTo>
                  <a:pt x="3834449" y="374069"/>
                </a:lnTo>
                <a:lnTo>
                  <a:pt x="3830020" y="367188"/>
                </a:lnTo>
                <a:lnTo>
                  <a:pt x="3825590" y="363951"/>
                </a:lnTo>
                <a:lnTo>
                  <a:pt x="3824852" y="349381"/>
                </a:lnTo>
                <a:lnTo>
                  <a:pt x="3831496" y="344120"/>
                </a:lnTo>
                <a:lnTo>
                  <a:pt x="3831496" y="341287"/>
                </a:lnTo>
                <a:lnTo>
                  <a:pt x="3825590" y="340477"/>
                </a:lnTo>
                <a:lnTo>
                  <a:pt x="3820422" y="345334"/>
                </a:lnTo>
                <a:lnTo>
                  <a:pt x="3815993" y="345739"/>
                </a:lnTo>
                <a:lnTo>
                  <a:pt x="3810825" y="340073"/>
                </a:lnTo>
                <a:lnTo>
                  <a:pt x="3808611" y="343715"/>
                </a:lnTo>
                <a:lnTo>
                  <a:pt x="3796799" y="354238"/>
                </a:lnTo>
                <a:lnTo>
                  <a:pt x="3790154" y="357071"/>
                </a:lnTo>
                <a:lnTo>
                  <a:pt x="3787201" y="355047"/>
                </a:lnTo>
                <a:lnTo>
                  <a:pt x="3787940" y="350595"/>
                </a:lnTo>
                <a:lnTo>
                  <a:pt x="3792369" y="346953"/>
                </a:lnTo>
                <a:lnTo>
                  <a:pt x="3791631" y="345739"/>
                </a:lnTo>
                <a:lnTo>
                  <a:pt x="3785725" y="348572"/>
                </a:lnTo>
                <a:lnTo>
                  <a:pt x="3781296" y="354238"/>
                </a:lnTo>
                <a:lnTo>
                  <a:pt x="3777604" y="355452"/>
                </a:lnTo>
                <a:lnTo>
                  <a:pt x="3766531" y="364760"/>
                </a:lnTo>
                <a:lnTo>
                  <a:pt x="3761363" y="366379"/>
                </a:lnTo>
                <a:lnTo>
                  <a:pt x="3753981" y="378925"/>
                </a:lnTo>
                <a:lnTo>
                  <a:pt x="3750289" y="378925"/>
                </a:lnTo>
                <a:lnTo>
                  <a:pt x="3747336" y="368403"/>
                </a:lnTo>
                <a:lnTo>
                  <a:pt x="3748813" y="360308"/>
                </a:lnTo>
                <a:lnTo>
                  <a:pt x="3752504" y="355452"/>
                </a:lnTo>
                <a:lnTo>
                  <a:pt x="3746598" y="350595"/>
                </a:lnTo>
                <a:lnTo>
                  <a:pt x="3748075" y="344120"/>
                </a:lnTo>
                <a:lnTo>
                  <a:pt x="3748813" y="338858"/>
                </a:lnTo>
                <a:lnTo>
                  <a:pt x="3755457" y="335621"/>
                </a:lnTo>
                <a:lnTo>
                  <a:pt x="3769484" y="331574"/>
                </a:lnTo>
                <a:lnTo>
                  <a:pt x="3776128" y="331978"/>
                </a:lnTo>
                <a:lnTo>
                  <a:pt x="3784249" y="325098"/>
                </a:lnTo>
                <a:lnTo>
                  <a:pt x="3787201" y="323479"/>
                </a:lnTo>
                <a:lnTo>
                  <a:pt x="3783510" y="319837"/>
                </a:lnTo>
                <a:lnTo>
                  <a:pt x="3778343" y="319837"/>
                </a:lnTo>
                <a:lnTo>
                  <a:pt x="3773175" y="323884"/>
                </a:lnTo>
                <a:lnTo>
                  <a:pt x="3768007" y="322265"/>
                </a:lnTo>
                <a:lnTo>
                  <a:pt x="3765054" y="327931"/>
                </a:lnTo>
                <a:lnTo>
                  <a:pt x="3759148" y="331978"/>
                </a:lnTo>
                <a:lnTo>
                  <a:pt x="3752504" y="331169"/>
                </a:lnTo>
                <a:lnTo>
                  <a:pt x="3748813" y="325098"/>
                </a:lnTo>
                <a:lnTo>
                  <a:pt x="3748075" y="313361"/>
                </a:lnTo>
                <a:lnTo>
                  <a:pt x="3753981" y="309314"/>
                </a:lnTo>
                <a:lnTo>
                  <a:pt x="3755457" y="303243"/>
                </a:lnTo>
                <a:lnTo>
                  <a:pt x="3751766" y="295554"/>
                </a:lnTo>
                <a:lnTo>
                  <a:pt x="3748813" y="295554"/>
                </a:lnTo>
                <a:lnTo>
                  <a:pt x="3744383" y="300410"/>
                </a:lnTo>
                <a:lnTo>
                  <a:pt x="3739216" y="299601"/>
                </a:lnTo>
                <a:lnTo>
                  <a:pt x="3737739" y="293935"/>
                </a:lnTo>
                <a:lnTo>
                  <a:pt x="3743645" y="288269"/>
                </a:lnTo>
                <a:lnTo>
                  <a:pt x="3753242" y="287864"/>
                </a:lnTo>
                <a:lnTo>
                  <a:pt x="3759148" y="283008"/>
                </a:lnTo>
                <a:lnTo>
                  <a:pt x="3770960" y="280579"/>
                </a:lnTo>
                <a:lnTo>
                  <a:pt x="3776128" y="276128"/>
                </a:lnTo>
                <a:lnTo>
                  <a:pt x="3781296" y="274104"/>
                </a:lnTo>
                <a:lnTo>
                  <a:pt x="3783510" y="266010"/>
                </a:lnTo>
                <a:lnTo>
                  <a:pt x="3787201" y="264796"/>
                </a:lnTo>
                <a:lnTo>
                  <a:pt x="3790154" y="268033"/>
                </a:lnTo>
                <a:lnTo>
                  <a:pt x="3794584" y="264391"/>
                </a:lnTo>
                <a:lnTo>
                  <a:pt x="3810087" y="263581"/>
                </a:lnTo>
                <a:lnTo>
                  <a:pt x="3814517" y="266414"/>
                </a:lnTo>
                <a:lnTo>
                  <a:pt x="3821161" y="266010"/>
                </a:lnTo>
                <a:lnTo>
                  <a:pt x="3818946" y="261153"/>
                </a:lnTo>
                <a:lnTo>
                  <a:pt x="3810825" y="259130"/>
                </a:lnTo>
                <a:lnTo>
                  <a:pt x="3808611" y="253464"/>
                </a:lnTo>
                <a:lnTo>
                  <a:pt x="3803443" y="252654"/>
                </a:lnTo>
                <a:lnTo>
                  <a:pt x="3784249" y="262367"/>
                </a:lnTo>
                <a:lnTo>
                  <a:pt x="3778343" y="261963"/>
                </a:lnTo>
                <a:lnTo>
                  <a:pt x="3773913" y="265200"/>
                </a:lnTo>
                <a:lnTo>
                  <a:pt x="3771698" y="271676"/>
                </a:lnTo>
                <a:lnTo>
                  <a:pt x="3766531" y="275318"/>
                </a:lnTo>
                <a:lnTo>
                  <a:pt x="3758410" y="276937"/>
                </a:lnTo>
                <a:lnTo>
                  <a:pt x="3751766" y="283817"/>
                </a:lnTo>
                <a:lnTo>
                  <a:pt x="3748075" y="283817"/>
                </a:lnTo>
                <a:lnTo>
                  <a:pt x="3745860" y="279770"/>
                </a:lnTo>
                <a:lnTo>
                  <a:pt x="3747336" y="275318"/>
                </a:lnTo>
                <a:lnTo>
                  <a:pt x="3741430" y="273699"/>
                </a:lnTo>
                <a:lnTo>
                  <a:pt x="3742169" y="270057"/>
                </a:lnTo>
                <a:lnTo>
                  <a:pt x="3748813" y="263581"/>
                </a:lnTo>
                <a:lnTo>
                  <a:pt x="3740692" y="259130"/>
                </a:lnTo>
                <a:lnTo>
                  <a:pt x="3736263" y="259130"/>
                </a:lnTo>
                <a:lnTo>
                  <a:pt x="3729618" y="254273"/>
                </a:lnTo>
                <a:lnTo>
                  <a:pt x="3730357" y="251440"/>
                </a:lnTo>
                <a:lnTo>
                  <a:pt x="3742169" y="247393"/>
                </a:lnTo>
                <a:lnTo>
                  <a:pt x="3747336" y="242132"/>
                </a:lnTo>
                <a:lnTo>
                  <a:pt x="3751766" y="240917"/>
                </a:lnTo>
                <a:lnTo>
                  <a:pt x="3755457" y="244560"/>
                </a:lnTo>
                <a:lnTo>
                  <a:pt x="3763578" y="245369"/>
                </a:lnTo>
                <a:lnTo>
                  <a:pt x="3771698" y="242536"/>
                </a:lnTo>
                <a:lnTo>
                  <a:pt x="3779081" y="237275"/>
                </a:lnTo>
                <a:lnTo>
                  <a:pt x="3785725" y="237680"/>
                </a:lnTo>
                <a:lnTo>
                  <a:pt x="3787940" y="232418"/>
                </a:lnTo>
                <a:lnTo>
                  <a:pt x="3785725" y="230395"/>
                </a:lnTo>
                <a:lnTo>
                  <a:pt x="3779081" y="229585"/>
                </a:lnTo>
                <a:lnTo>
                  <a:pt x="3769484" y="234847"/>
                </a:lnTo>
                <a:lnTo>
                  <a:pt x="3762839" y="238894"/>
                </a:lnTo>
                <a:lnTo>
                  <a:pt x="3759148" y="238489"/>
                </a:lnTo>
                <a:lnTo>
                  <a:pt x="3752504" y="232014"/>
                </a:lnTo>
                <a:lnTo>
                  <a:pt x="3748813" y="232014"/>
                </a:lnTo>
                <a:lnTo>
                  <a:pt x="3745122" y="236466"/>
                </a:lnTo>
                <a:lnTo>
                  <a:pt x="3734786" y="241727"/>
                </a:lnTo>
                <a:lnTo>
                  <a:pt x="3735524" y="237680"/>
                </a:lnTo>
                <a:lnTo>
                  <a:pt x="3730357" y="236466"/>
                </a:lnTo>
                <a:lnTo>
                  <a:pt x="3725927" y="238084"/>
                </a:lnTo>
                <a:lnTo>
                  <a:pt x="3719283" y="237275"/>
                </a:lnTo>
                <a:lnTo>
                  <a:pt x="3721498" y="234442"/>
                </a:lnTo>
                <a:lnTo>
                  <a:pt x="3727404" y="232418"/>
                </a:lnTo>
                <a:lnTo>
                  <a:pt x="3741430" y="228371"/>
                </a:lnTo>
                <a:lnTo>
                  <a:pt x="3754719" y="220277"/>
                </a:lnTo>
                <a:lnTo>
                  <a:pt x="3762101" y="217849"/>
                </a:lnTo>
                <a:lnTo>
                  <a:pt x="3776128" y="215420"/>
                </a:lnTo>
                <a:lnTo>
                  <a:pt x="3783510" y="207326"/>
                </a:lnTo>
                <a:lnTo>
                  <a:pt x="3799752" y="191138"/>
                </a:lnTo>
                <a:lnTo>
                  <a:pt x="3815255" y="184257"/>
                </a:lnTo>
                <a:lnTo>
                  <a:pt x="3827805" y="179806"/>
                </a:lnTo>
                <a:lnTo>
                  <a:pt x="3834449" y="179806"/>
                </a:lnTo>
                <a:lnTo>
                  <a:pt x="3838879" y="176568"/>
                </a:lnTo>
                <a:lnTo>
                  <a:pt x="3838140" y="173330"/>
                </a:lnTo>
                <a:lnTo>
                  <a:pt x="3831496" y="171307"/>
                </a:lnTo>
                <a:lnTo>
                  <a:pt x="3819684" y="174544"/>
                </a:lnTo>
                <a:lnTo>
                  <a:pt x="3794584" y="185471"/>
                </a:lnTo>
                <a:lnTo>
                  <a:pt x="3783510" y="195994"/>
                </a:lnTo>
                <a:lnTo>
                  <a:pt x="3776128" y="206517"/>
                </a:lnTo>
                <a:lnTo>
                  <a:pt x="3766531" y="210564"/>
                </a:lnTo>
                <a:lnTo>
                  <a:pt x="3750289" y="214206"/>
                </a:lnTo>
                <a:lnTo>
                  <a:pt x="3745122" y="217444"/>
                </a:lnTo>
                <a:lnTo>
                  <a:pt x="3725189" y="225134"/>
                </a:lnTo>
                <a:lnTo>
                  <a:pt x="3718545" y="225134"/>
                </a:lnTo>
                <a:lnTo>
                  <a:pt x="3717068" y="221086"/>
                </a:lnTo>
                <a:lnTo>
                  <a:pt x="3720021" y="217039"/>
                </a:lnTo>
                <a:lnTo>
                  <a:pt x="3719283" y="201255"/>
                </a:lnTo>
                <a:lnTo>
                  <a:pt x="3724451" y="195185"/>
                </a:lnTo>
                <a:lnTo>
                  <a:pt x="3729618" y="195185"/>
                </a:lnTo>
                <a:lnTo>
                  <a:pt x="3737739" y="200041"/>
                </a:lnTo>
                <a:lnTo>
                  <a:pt x="3742907" y="198422"/>
                </a:lnTo>
                <a:lnTo>
                  <a:pt x="3753981" y="198422"/>
                </a:lnTo>
                <a:lnTo>
                  <a:pt x="3762839" y="197613"/>
                </a:lnTo>
                <a:lnTo>
                  <a:pt x="3760625" y="194375"/>
                </a:lnTo>
                <a:lnTo>
                  <a:pt x="3753981" y="190733"/>
                </a:lnTo>
                <a:lnTo>
                  <a:pt x="3745860" y="190733"/>
                </a:lnTo>
                <a:lnTo>
                  <a:pt x="3739954" y="193566"/>
                </a:lnTo>
                <a:lnTo>
                  <a:pt x="3734786" y="192352"/>
                </a:lnTo>
                <a:lnTo>
                  <a:pt x="3731833" y="186281"/>
                </a:lnTo>
                <a:lnTo>
                  <a:pt x="3732571" y="181829"/>
                </a:lnTo>
                <a:lnTo>
                  <a:pt x="3741430" y="180615"/>
                </a:lnTo>
                <a:lnTo>
                  <a:pt x="3750289" y="185471"/>
                </a:lnTo>
                <a:lnTo>
                  <a:pt x="3757672" y="186281"/>
                </a:lnTo>
                <a:lnTo>
                  <a:pt x="3767269" y="182234"/>
                </a:lnTo>
                <a:lnTo>
                  <a:pt x="3765792" y="179806"/>
                </a:lnTo>
                <a:lnTo>
                  <a:pt x="3759148" y="177782"/>
                </a:lnTo>
                <a:lnTo>
                  <a:pt x="3755457" y="178591"/>
                </a:lnTo>
                <a:lnTo>
                  <a:pt x="3752504" y="176568"/>
                </a:lnTo>
                <a:lnTo>
                  <a:pt x="3753242" y="172116"/>
                </a:lnTo>
                <a:lnTo>
                  <a:pt x="3762101" y="170092"/>
                </a:lnTo>
                <a:lnTo>
                  <a:pt x="3765054" y="171711"/>
                </a:lnTo>
                <a:lnTo>
                  <a:pt x="3768007" y="169688"/>
                </a:lnTo>
                <a:lnTo>
                  <a:pt x="3775390" y="172521"/>
                </a:lnTo>
                <a:lnTo>
                  <a:pt x="3779081" y="170497"/>
                </a:lnTo>
                <a:lnTo>
                  <a:pt x="3777604" y="164426"/>
                </a:lnTo>
                <a:lnTo>
                  <a:pt x="3777604" y="158760"/>
                </a:lnTo>
                <a:lnTo>
                  <a:pt x="3776128" y="157142"/>
                </a:lnTo>
                <a:lnTo>
                  <a:pt x="3770222" y="156737"/>
                </a:lnTo>
                <a:lnTo>
                  <a:pt x="3766531" y="159975"/>
                </a:lnTo>
                <a:lnTo>
                  <a:pt x="3759148" y="160784"/>
                </a:lnTo>
                <a:lnTo>
                  <a:pt x="3737001" y="154713"/>
                </a:lnTo>
                <a:lnTo>
                  <a:pt x="3728142" y="153904"/>
                </a:lnTo>
                <a:lnTo>
                  <a:pt x="3723713" y="149857"/>
                </a:lnTo>
                <a:lnTo>
                  <a:pt x="3723713" y="147024"/>
                </a:lnTo>
                <a:lnTo>
                  <a:pt x="3733310" y="147024"/>
                </a:lnTo>
                <a:lnTo>
                  <a:pt x="3739954" y="149047"/>
                </a:lnTo>
                <a:lnTo>
                  <a:pt x="3743645" y="147024"/>
                </a:lnTo>
                <a:lnTo>
                  <a:pt x="3740692" y="144595"/>
                </a:lnTo>
                <a:lnTo>
                  <a:pt x="3732571" y="144595"/>
                </a:lnTo>
                <a:lnTo>
                  <a:pt x="3729618" y="141358"/>
                </a:lnTo>
                <a:lnTo>
                  <a:pt x="3730357" y="137310"/>
                </a:lnTo>
                <a:lnTo>
                  <a:pt x="3743645" y="136906"/>
                </a:lnTo>
                <a:lnTo>
                  <a:pt x="3746598" y="134073"/>
                </a:lnTo>
                <a:lnTo>
                  <a:pt x="3756195" y="134073"/>
                </a:lnTo>
                <a:lnTo>
                  <a:pt x="3788678" y="135692"/>
                </a:lnTo>
                <a:lnTo>
                  <a:pt x="3795322" y="133668"/>
                </a:lnTo>
                <a:lnTo>
                  <a:pt x="3807134" y="135287"/>
                </a:lnTo>
                <a:lnTo>
                  <a:pt x="3811564" y="133668"/>
                </a:lnTo>
                <a:lnTo>
                  <a:pt x="3810825" y="129621"/>
                </a:lnTo>
                <a:lnTo>
                  <a:pt x="3799013" y="125169"/>
                </a:lnTo>
                <a:lnTo>
                  <a:pt x="3784249" y="124764"/>
                </a:lnTo>
                <a:lnTo>
                  <a:pt x="3767269" y="128812"/>
                </a:lnTo>
                <a:lnTo>
                  <a:pt x="3757672" y="129216"/>
                </a:lnTo>
                <a:lnTo>
                  <a:pt x="3756195" y="127193"/>
                </a:lnTo>
                <a:lnTo>
                  <a:pt x="3751028" y="125574"/>
                </a:lnTo>
                <a:lnTo>
                  <a:pt x="3740692" y="128002"/>
                </a:lnTo>
                <a:lnTo>
                  <a:pt x="3734048" y="132454"/>
                </a:lnTo>
                <a:lnTo>
                  <a:pt x="3731833" y="130835"/>
                </a:lnTo>
                <a:lnTo>
                  <a:pt x="3732571" y="124360"/>
                </a:lnTo>
                <a:lnTo>
                  <a:pt x="3737739" y="116670"/>
                </a:lnTo>
                <a:lnTo>
                  <a:pt x="3746598" y="113028"/>
                </a:lnTo>
                <a:lnTo>
                  <a:pt x="3753242" y="108981"/>
                </a:lnTo>
                <a:lnTo>
                  <a:pt x="3762101" y="104933"/>
                </a:lnTo>
                <a:lnTo>
                  <a:pt x="3765792" y="97649"/>
                </a:lnTo>
                <a:lnTo>
                  <a:pt x="3773913" y="91983"/>
                </a:lnTo>
                <a:lnTo>
                  <a:pt x="3779081" y="91173"/>
                </a:lnTo>
                <a:lnTo>
                  <a:pt x="3782034" y="94006"/>
                </a:lnTo>
                <a:lnTo>
                  <a:pt x="3790154" y="93601"/>
                </a:lnTo>
                <a:lnTo>
                  <a:pt x="3796060" y="91578"/>
                </a:lnTo>
                <a:lnTo>
                  <a:pt x="3801966" y="91578"/>
                </a:lnTo>
                <a:lnTo>
                  <a:pt x="3804181" y="94006"/>
                </a:lnTo>
                <a:lnTo>
                  <a:pt x="3814517" y="97649"/>
                </a:lnTo>
                <a:lnTo>
                  <a:pt x="3824114" y="105338"/>
                </a:lnTo>
                <a:lnTo>
                  <a:pt x="3832973" y="104529"/>
                </a:lnTo>
                <a:lnTo>
                  <a:pt x="3843308" y="108171"/>
                </a:lnTo>
                <a:lnTo>
                  <a:pt x="3853643" y="117884"/>
                </a:lnTo>
                <a:lnTo>
                  <a:pt x="3863241" y="123145"/>
                </a:lnTo>
                <a:lnTo>
                  <a:pt x="3877267" y="127193"/>
                </a:lnTo>
                <a:lnTo>
                  <a:pt x="3883173" y="124360"/>
                </a:lnTo>
                <a:lnTo>
                  <a:pt x="3887603" y="124360"/>
                </a:lnTo>
                <a:lnTo>
                  <a:pt x="3889079" y="121931"/>
                </a:lnTo>
                <a:lnTo>
                  <a:pt x="3887603" y="117480"/>
                </a:lnTo>
                <a:lnTo>
                  <a:pt x="3879482" y="119098"/>
                </a:lnTo>
                <a:lnTo>
                  <a:pt x="3875791" y="122336"/>
                </a:lnTo>
                <a:lnTo>
                  <a:pt x="3869147" y="121122"/>
                </a:lnTo>
                <a:lnTo>
                  <a:pt x="3858073" y="114646"/>
                </a:lnTo>
                <a:lnTo>
                  <a:pt x="3849214" y="102100"/>
                </a:lnTo>
                <a:lnTo>
                  <a:pt x="3849214" y="98863"/>
                </a:lnTo>
                <a:lnTo>
                  <a:pt x="3854382" y="98458"/>
                </a:lnTo>
                <a:lnTo>
                  <a:pt x="3869147" y="98863"/>
                </a:lnTo>
                <a:lnTo>
                  <a:pt x="3881697" y="94411"/>
                </a:lnTo>
                <a:lnTo>
                  <a:pt x="3886126" y="89554"/>
                </a:lnTo>
                <a:lnTo>
                  <a:pt x="3883911" y="85507"/>
                </a:lnTo>
                <a:lnTo>
                  <a:pt x="3872100" y="83079"/>
                </a:lnTo>
                <a:lnTo>
                  <a:pt x="3867670" y="84293"/>
                </a:lnTo>
                <a:lnTo>
                  <a:pt x="3866932" y="87935"/>
                </a:lnTo>
                <a:lnTo>
                  <a:pt x="3869885" y="91173"/>
                </a:lnTo>
                <a:lnTo>
                  <a:pt x="3867670" y="92387"/>
                </a:lnTo>
                <a:lnTo>
                  <a:pt x="3854382" y="93197"/>
                </a:lnTo>
                <a:lnTo>
                  <a:pt x="3849214" y="89554"/>
                </a:lnTo>
                <a:lnTo>
                  <a:pt x="3846999" y="83888"/>
                </a:lnTo>
                <a:lnTo>
                  <a:pt x="3852905" y="81865"/>
                </a:lnTo>
                <a:lnTo>
                  <a:pt x="3857335" y="82674"/>
                </a:lnTo>
                <a:lnTo>
                  <a:pt x="3859549" y="79032"/>
                </a:lnTo>
                <a:lnTo>
                  <a:pt x="3855120" y="74175"/>
                </a:lnTo>
                <a:lnTo>
                  <a:pt x="3849952" y="74175"/>
                </a:lnTo>
                <a:lnTo>
                  <a:pt x="3848476" y="76199"/>
                </a:lnTo>
                <a:lnTo>
                  <a:pt x="3842570" y="75389"/>
                </a:lnTo>
                <a:lnTo>
                  <a:pt x="3838140" y="75389"/>
                </a:lnTo>
                <a:lnTo>
                  <a:pt x="3838140" y="79032"/>
                </a:lnTo>
                <a:lnTo>
                  <a:pt x="3840355" y="83888"/>
                </a:lnTo>
                <a:lnTo>
                  <a:pt x="3840355" y="89959"/>
                </a:lnTo>
                <a:lnTo>
                  <a:pt x="3835187" y="95625"/>
                </a:lnTo>
                <a:lnTo>
                  <a:pt x="3827805" y="99267"/>
                </a:lnTo>
                <a:lnTo>
                  <a:pt x="3823375" y="97244"/>
                </a:lnTo>
                <a:lnTo>
                  <a:pt x="3813778" y="86721"/>
                </a:lnTo>
                <a:lnTo>
                  <a:pt x="3805658" y="86721"/>
                </a:lnTo>
                <a:lnTo>
                  <a:pt x="3800490" y="83484"/>
                </a:lnTo>
                <a:lnTo>
                  <a:pt x="3799752" y="79032"/>
                </a:lnTo>
                <a:lnTo>
                  <a:pt x="3796799" y="79841"/>
                </a:lnTo>
                <a:lnTo>
                  <a:pt x="3792369" y="83888"/>
                </a:lnTo>
                <a:lnTo>
                  <a:pt x="3780557" y="85507"/>
                </a:lnTo>
                <a:lnTo>
                  <a:pt x="3773175" y="85912"/>
                </a:lnTo>
                <a:lnTo>
                  <a:pt x="3766531" y="90364"/>
                </a:lnTo>
                <a:lnTo>
                  <a:pt x="3756933" y="100481"/>
                </a:lnTo>
                <a:lnTo>
                  <a:pt x="3750289" y="102505"/>
                </a:lnTo>
                <a:lnTo>
                  <a:pt x="3746598" y="100481"/>
                </a:lnTo>
                <a:lnTo>
                  <a:pt x="3746598" y="96839"/>
                </a:lnTo>
                <a:lnTo>
                  <a:pt x="3757672" y="84698"/>
                </a:lnTo>
                <a:lnTo>
                  <a:pt x="3762101" y="83079"/>
                </a:lnTo>
                <a:lnTo>
                  <a:pt x="3765792" y="79436"/>
                </a:lnTo>
                <a:lnTo>
                  <a:pt x="3765792" y="76199"/>
                </a:lnTo>
                <a:lnTo>
                  <a:pt x="3768745" y="75389"/>
                </a:lnTo>
                <a:lnTo>
                  <a:pt x="3773913" y="70937"/>
                </a:lnTo>
                <a:lnTo>
                  <a:pt x="3773913" y="66486"/>
                </a:lnTo>
                <a:lnTo>
                  <a:pt x="3776866" y="61224"/>
                </a:lnTo>
                <a:lnTo>
                  <a:pt x="3780557" y="61629"/>
                </a:lnTo>
                <a:lnTo>
                  <a:pt x="3788678" y="66890"/>
                </a:lnTo>
                <a:lnTo>
                  <a:pt x="3798275" y="70937"/>
                </a:lnTo>
                <a:lnTo>
                  <a:pt x="3812302" y="70937"/>
                </a:lnTo>
                <a:lnTo>
                  <a:pt x="3810825" y="67700"/>
                </a:lnTo>
                <a:lnTo>
                  <a:pt x="3804181" y="66081"/>
                </a:lnTo>
                <a:lnTo>
                  <a:pt x="3799752" y="66486"/>
                </a:lnTo>
                <a:lnTo>
                  <a:pt x="3793846" y="62843"/>
                </a:lnTo>
                <a:lnTo>
                  <a:pt x="3782034" y="52320"/>
                </a:lnTo>
                <a:lnTo>
                  <a:pt x="3779819" y="45845"/>
                </a:lnTo>
                <a:lnTo>
                  <a:pt x="3773913" y="43417"/>
                </a:lnTo>
                <a:lnTo>
                  <a:pt x="3773175" y="39774"/>
                </a:lnTo>
                <a:lnTo>
                  <a:pt x="3776866" y="38155"/>
                </a:lnTo>
                <a:lnTo>
                  <a:pt x="3787940" y="41393"/>
                </a:lnTo>
                <a:lnTo>
                  <a:pt x="3797537" y="52320"/>
                </a:lnTo>
                <a:lnTo>
                  <a:pt x="3806396" y="60010"/>
                </a:lnTo>
                <a:lnTo>
                  <a:pt x="3807872" y="57582"/>
                </a:lnTo>
                <a:lnTo>
                  <a:pt x="3804919" y="51916"/>
                </a:lnTo>
                <a:lnTo>
                  <a:pt x="3801966" y="44226"/>
                </a:lnTo>
                <a:lnTo>
                  <a:pt x="3804919" y="45036"/>
                </a:lnTo>
                <a:lnTo>
                  <a:pt x="3810087" y="50702"/>
                </a:lnTo>
                <a:lnTo>
                  <a:pt x="3813040" y="56368"/>
                </a:lnTo>
                <a:lnTo>
                  <a:pt x="3830020" y="65676"/>
                </a:lnTo>
                <a:lnTo>
                  <a:pt x="3836664" y="64462"/>
                </a:lnTo>
                <a:lnTo>
                  <a:pt x="3840355" y="62438"/>
                </a:lnTo>
                <a:lnTo>
                  <a:pt x="3849952" y="62034"/>
                </a:lnTo>
                <a:lnTo>
                  <a:pt x="3854382" y="66081"/>
                </a:lnTo>
                <a:lnTo>
                  <a:pt x="3864717" y="72152"/>
                </a:lnTo>
                <a:lnTo>
                  <a:pt x="3872838" y="75389"/>
                </a:lnTo>
                <a:lnTo>
                  <a:pt x="3874314" y="77817"/>
                </a:lnTo>
                <a:lnTo>
                  <a:pt x="3881697" y="77817"/>
                </a:lnTo>
                <a:lnTo>
                  <a:pt x="3880958" y="74984"/>
                </a:lnTo>
                <a:lnTo>
                  <a:pt x="3872838" y="67700"/>
                </a:lnTo>
                <a:lnTo>
                  <a:pt x="3852905" y="53130"/>
                </a:lnTo>
                <a:lnTo>
                  <a:pt x="3851429" y="48678"/>
                </a:lnTo>
                <a:lnTo>
                  <a:pt x="3852167" y="45440"/>
                </a:lnTo>
                <a:lnTo>
                  <a:pt x="3863241" y="41798"/>
                </a:lnTo>
                <a:lnTo>
                  <a:pt x="3864717" y="36537"/>
                </a:lnTo>
                <a:lnTo>
                  <a:pt x="3867670" y="30466"/>
                </a:lnTo>
                <a:lnTo>
                  <a:pt x="3871361" y="28442"/>
                </a:lnTo>
                <a:lnTo>
                  <a:pt x="3871361" y="26419"/>
                </a:lnTo>
                <a:lnTo>
                  <a:pt x="3864717" y="25609"/>
                </a:lnTo>
                <a:lnTo>
                  <a:pt x="3858811" y="28038"/>
                </a:lnTo>
                <a:lnTo>
                  <a:pt x="3845523" y="28038"/>
                </a:lnTo>
                <a:lnTo>
                  <a:pt x="3841832" y="31275"/>
                </a:lnTo>
                <a:lnTo>
                  <a:pt x="3844046" y="34108"/>
                </a:lnTo>
                <a:lnTo>
                  <a:pt x="3851429" y="38965"/>
                </a:lnTo>
                <a:lnTo>
                  <a:pt x="3848476" y="42203"/>
                </a:lnTo>
                <a:lnTo>
                  <a:pt x="3836664" y="42203"/>
                </a:lnTo>
                <a:lnTo>
                  <a:pt x="3832973" y="43417"/>
                </a:lnTo>
                <a:lnTo>
                  <a:pt x="3825590" y="41798"/>
                </a:lnTo>
                <a:lnTo>
                  <a:pt x="3816731" y="44226"/>
                </a:lnTo>
                <a:lnTo>
                  <a:pt x="3812302" y="38155"/>
                </a:lnTo>
                <a:lnTo>
                  <a:pt x="3804919" y="35727"/>
                </a:lnTo>
                <a:lnTo>
                  <a:pt x="3803443" y="31680"/>
                </a:lnTo>
                <a:lnTo>
                  <a:pt x="3807872" y="28847"/>
                </a:lnTo>
                <a:lnTo>
                  <a:pt x="3812302" y="25205"/>
                </a:lnTo>
                <a:lnTo>
                  <a:pt x="3807134" y="25205"/>
                </a:lnTo>
                <a:lnTo>
                  <a:pt x="3797537" y="27228"/>
                </a:lnTo>
                <a:lnTo>
                  <a:pt x="3795322" y="25205"/>
                </a:lnTo>
                <a:lnTo>
                  <a:pt x="3807134" y="22372"/>
                </a:lnTo>
                <a:lnTo>
                  <a:pt x="3820422" y="17110"/>
                </a:lnTo>
                <a:lnTo>
                  <a:pt x="3826328" y="13873"/>
                </a:lnTo>
                <a:lnTo>
                  <a:pt x="3837402" y="14682"/>
                </a:lnTo>
                <a:lnTo>
                  <a:pt x="3840355" y="17110"/>
                </a:lnTo>
                <a:lnTo>
                  <a:pt x="3848476" y="15896"/>
                </a:lnTo>
                <a:lnTo>
                  <a:pt x="3857335" y="15896"/>
                </a:lnTo>
                <a:lnTo>
                  <a:pt x="3868408" y="17110"/>
                </a:lnTo>
                <a:lnTo>
                  <a:pt x="3868408" y="12254"/>
                </a:lnTo>
                <a:lnTo>
                  <a:pt x="3872838" y="9826"/>
                </a:lnTo>
                <a:lnTo>
                  <a:pt x="3876529" y="6183"/>
                </a:lnTo>
                <a:lnTo>
                  <a:pt x="3883173" y="2136"/>
                </a:lnTo>
                <a:close/>
                <a:moveTo>
                  <a:pt x="3871047" y="0"/>
                </a:moveTo>
                <a:lnTo>
                  <a:pt x="3878422" y="0"/>
                </a:lnTo>
                <a:lnTo>
                  <a:pt x="3875791" y="1731"/>
                </a:lnTo>
                <a:lnTo>
                  <a:pt x="3872100" y="1731"/>
                </a:lnTo>
                <a:close/>
                <a:moveTo>
                  <a:pt x="2994888" y="0"/>
                </a:moveTo>
                <a:lnTo>
                  <a:pt x="3250109" y="0"/>
                </a:lnTo>
                <a:lnTo>
                  <a:pt x="3251236" y="1731"/>
                </a:lnTo>
                <a:lnTo>
                  <a:pt x="3248283" y="6588"/>
                </a:lnTo>
                <a:lnTo>
                  <a:pt x="3243854" y="16706"/>
                </a:lnTo>
                <a:lnTo>
                  <a:pt x="3244592" y="22372"/>
                </a:lnTo>
                <a:lnTo>
                  <a:pt x="3248283" y="19943"/>
                </a:lnTo>
                <a:lnTo>
                  <a:pt x="3249022" y="13468"/>
                </a:lnTo>
                <a:lnTo>
                  <a:pt x="3255666" y="7397"/>
                </a:lnTo>
                <a:lnTo>
                  <a:pt x="3262310" y="6588"/>
                </a:lnTo>
                <a:lnTo>
                  <a:pt x="3263787" y="13468"/>
                </a:lnTo>
                <a:lnTo>
                  <a:pt x="3260095" y="18325"/>
                </a:lnTo>
                <a:lnTo>
                  <a:pt x="3251236" y="32894"/>
                </a:lnTo>
                <a:lnTo>
                  <a:pt x="3246807" y="41393"/>
                </a:lnTo>
                <a:lnTo>
                  <a:pt x="3246807" y="47464"/>
                </a:lnTo>
                <a:lnTo>
                  <a:pt x="3251236" y="45036"/>
                </a:lnTo>
                <a:lnTo>
                  <a:pt x="3258619" y="34108"/>
                </a:lnTo>
                <a:lnTo>
                  <a:pt x="3258619" y="28847"/>
                </a:lnTo>
                <a:lnTo>
                  <a:pt x="3263048" y="23181"/>
                </a:lnTo>
                <a:lnTo>
                  <a:pt x="3271907" y="19134"/>
                </a:lnTo>
                <a:lnTo>
                  <a:pt x="3271169" y="16706"/>
                </a:lnTo>
                <a:lnTo>
                  <a:pt x="3274860" y="10635"/>
                </a:lnTo>
                <a:lnTo>
                  <a:pt x="3282243" y="5778"/>
                </a:lnTo>
                <a:lnTo>
                  <a:pt x="3284457" y="7802"/>
                </a:lnTo>
                <a:lnTo>
                  <a:pt x="3281504" y="14277"/>
                </a:lnTo>
                <a:lnTo>
                  <a:pt x="3272646" y="25609"/>
                </a:lnTo>
                <a:lnTo>
                  <a:pt x="3268216" y="32085"/>
                </a:lnTo>
                <a:lnTo>
                  <a:pt x="3268216" y="40179"/>
                </a:lnTo>
                <a:lnTo>
                  <a:pt x="3269693" y="48678"/>
                </a:lnTo>
                <a:lnTo>
                  <a:pt x="3273384" y="45845"/>
                </a:lnTo>
                <a:lnTo>
                  <a:pt x="3272646" y="40584"/>
                </a:lnTo>
                <a:lnTo>
                  <a:pt x="3273384" y="32490"/>
                </a:lnTo>
                <a:lnTo>
                  <a:pt x="3280028" y="27228"/>
                </a:lnTo>
                <a:lnTo>
                  <a:pt x="3285196" y="20753"/>
                </a:lnTo>
                <a:lnTo>
                  <a:pt x="3297008" y="12254"/>
                </a:lnTo>
                <a:lnTo>
                  <a:pt x="3304390" y="6588"/>
                </a:lnTo>
                <a:lnTo>
                  <a:pt x="3306605" y="9826"/>
                </a:lnTo>
                <a:lnTo>
                  <a:pt x="3305867" y="19943"/>
                </a:lnTo>
                <a:lnTo>
                  <a:pt x="3301437" y="23990"/>
                </a:lnTo>
                <a:lnTo>
                  <a:pt x="3290363" y="26419"/>
                </a:lnTo>
                <a:lnTo>
                  <a:pt x="3289625" y="33704"/>
                </a:lnTo>
                <a:lnTo>
                  <a:pt x="3285934" y="40988"/>
                </a:lnTo>
                <a:lnTo>
                  <a:pt x="3288887" y="42607"/>
                </a:lnTo>
                <a:lnTo>
                  <a:pt x="3291840" y="39774"/>
                </a:lnTo>
                <a:lnTo>
                  <a:pt x="3296269" y="42607"/>
                </a:lnTo>
                <a:lnTo>
                  <a:pt x="3301437" y="38965"/>
                </a:lnTo>
                <a:lnTo>
                  <a:pt x="3312511" y="35727"/>
                </a:lnTo>
                <a:lnTo>
                  <a:pt x="3315464" y="40584"/>
                </a:lnTo>
                <a:lnTo>
                  <a:pt x="3318417" y="51511"/>
                </a:lnTo>
                <a:lnTo>
                  <a:pt x="3318417" y="56772"/>
                </a:lnTo>
                <a:lnTo>
                  <a:pt x="3310296" y="60010"/>
                </a:lnTo>
                <a:lnTo>
                  <a:pt x="3311034" y="62438"/>
                </a:lnTo>
                <a:lnTo>
                  <a:pt x="3316202" y="63652"/>
                </a:lnTo>
                <a:lnTo>
                  <a:pt x="3320631" y="70937"/>
                </a:lnTo>
                <a:lnTo>
                  <a:pt x="3313987" y="73366"/>
                </a:lnTo>
                <a:lnTo>
                  <a:pt x="3308081" y="72152"/>
                </a:lnTo>
                <a:lnTo>
                  <a:pt x="3313987" y="75794"/>
                </a:lnTo>
                <a:lnTo>
                  <a:pt x="3322108" y="79032"/>
                </a:lnTo>
                <a:lnTo>
                  <a:pt x="3302914" y="83079"/>
                </a:lnTo>
                <a:lnTo>
                  <a:pt x="3293316" y="82269"/>
                </a:lnTo>
                <a:lnTo>
                  <a:pt x="3298484" y="86721"/>
                </a:lnTo>
                <a:lnTo>
                  <a:pt x="3307343" y="85912"/>
                </a:lnTo>
                <a:lnTo>
                  <a:pt x="3320631" y="88745"/>
                </a:lnTo>
                <a:lnTo>
                  <a:pt x="3324323" y="84698"/>
                </a:lnTo>
                <a:lnTo>
                  <a:pt x="3333182" y="83079"/>
                </a:lnTo>
                <a:lnTo>
                  <a:pt x="3335396" y="83888"/>
                </a:lnTo>
                <a:lnTo>
                  <a:pt x="3328014" y="92792"/>
                </a:lnTo>
                <a:lnTo>
                  <a:pt x="3324323" y="101696"/>
                </a:lnTo>
                <a:lnTo>
                  <a:pt x="3333182" y="93601"/>
                </a:lnTo>
                <a:lnTo>
                  <a:pt x="3340564" y="91173"/>
                </a:lnTo>
                <a:lnTo>
                  <a:pt x="3346470" y="85507"/>
                </a:lnTo>
                <a:lnTo>
                  <a:pt x="3355329" y="79032"/>
                </a:lnTo>
                <a:lnTo>
                  <a:pt x="3362711" y="81055"/>
                </a:lnTo>
                <a:lnTo>
                  <a:pt x="3361235" y="85507"/>
                </a:lnTo>
                <a:lnTo>
                  <a:pt x="3355329" y="91173"/>
                </a:lnTo>
                <a:lnTo>
                  <a:pt x="3351638" y="91578"/>
                </a:lnTo>
                <a:lnTo>
                  <a:pt x="3347208" y="98863"/>
                </a:lnTo>
                <a:lnTo>
                  <a:pt x="3342779" y="107766"/>
                </a:lnTo>
                <a:lnTo>
                  <a:pt x="3331705" y="111813"/>
                </a:lnTo>
                <a:lnTo>
                  <a:pt x="3326537" y="119503"/>
                </a:lnTo>
                <a:lnTo>
                  <a:pt x="3327276" y="125169"/>
                </a:lnTo>
                <a:lnTo>
                  <a:pt x="3333182" y="125978"/>
                </a:lnTo>
                <a:lnTo>
                  <a:pt x="3339826" y="119098"/>
                </a:lnTo>
                <a:lnTo>
                  <a:pt x="3339826" y="115456"/>
                </a:lnTo>
                <a:lnTo>
                  <a:pt x="3350161" y="104529"/>
                </a:lnTo>
                <a:lnTo>
                  <a:pt x="3358282" y="101696"/>
                </a:lnTo>
                <a:lnTo>
                  <a:pt x="3357544" y="107766"/>
                </a:lnTo>
                <a:lnTo>
                  <a:pt x="3351638" y="117884"/>
                </a:lnTo>
                <a:lnTo>
                  <a:pt x="3350161" y="127597"/>
                </a:lnTo>
                <a:lnTo>
                  <a:pt x="3347208" y="133668"/>
                </a:lnTo>
                <a:lnTo>
                  <a:pt x="3352376" y="129621"/>
                </a:lnTo>
                <a:lnTo>
                  <a:pt x="3359758" y="118694"/>
                </a:lnTo>
                <a:lnTo>
                  <a:pt x="3359758" y="113028"/>
                </a:lnTo>
                <a:lnTo>
                  <a:pt x="3363450" y="111409"/>
                </a:lnTo>
                <a:lnTo>
                  <a:pt x="3366402" y="113432"/>
                </a:lnTo>
                <a:lnTo>
                  <a:pt x="3367141" y="125978"/>
                </a:lnTo>
                <a:lnTo>
                  <a:pt x="3372308" y="129621"/>
                </a:lnTo>
                <a:lnTo>
                  <a:pt x="3376000" y="129621"/>
                </a:lnTo>
                <a:lnTo>
                  <a:pt x="3374523" y="119908"/>
                </a:lnTo>
                <a:lnTo>
                  <a:pt x="3378214" y="114242"/>
                </a:lnTo>
                <a:lnTo>
                  <a:pt x="3390026" y="108171"/>
                </a:lnTo>
                <a:lnTo>
                  <a:pt x="3392241" y="111409"/>
                </a:lnTo>
                <a:lnTo>
                  <a:pt x="3388550" y="116670"/>
                </a:lnTo>
                <a:lnTo>
                  <a:pt x="3390765" y="117480"/>
                </a:lnTo>
                <a:lnTo>
                  <a:pt x="3398885" y="117075"/>
                </a:lnTo>
                <a:lnTo>
                  <a:pt x="3404053" y="122741"/>
                </a:lnTo>
                <a:lnTo>
                  <a:pt x="3400362" y="132049"/>
                </a:lnTo>
                <a:lnTo>
                  <a:pt x="3408482" y="131240"/>
                </a:lnTo>
                <a:lnTo>
                  <a:pt x="3411435" y="135287"/>
                </a:lnTo>
                <a:lnTo>
                  <a:pt x="3412174" y="141358"/>
                </a:lnTo>
                <a:lnTo>
                  <a:pt x="3418080" y="146214"/>
                </a:lnTo>
                <a:lnTo>
                  <a:pt x="3419556" y="151475"/>
                </a:lnTo>
                <a:lnTo>
                  <a:pt x="3416603" y="154309"/>
                </a:lnTo>
                <a:lnTo>
                  <a:pt x="3412912" y="157142"/>
                </a:lnTo>
                <a:cubicBezTo>
                  <a:pt x="3412912" y="157142"/>
                  <a:pt x="3402576" y="157142"/>
                  <a:pt x="3402576" y="157142"/>
                </a:cubicBezTo>
                <a:lnTo>
                  <a:pt x="3403315" y="151475"/>
                </a:lnTo>
                <a:lnTo>
                  <a:pt x="3398885" y="145405"/>
                </a:lnTo>
                <a:lnTo>
                  <a:pt x="3393718" y="142977"/>
                </a:lnTo>
                <a:lnTo>
                  <a:pt x="3390765" y="140548"/>
                </a:lnTo>
                <a:lnTo>
                  <a:pt x="3386335" y="144191"/>
                </a:lnTo>
                <a:lnTo>
                  <a:pt x="3381167" y="150666"/>
                </a:lnTo>
                <a:lnTo>
                  <a:pt x="3387073" y="147833"/>
                </a:lnTo>
                <a:lnTo>
                  <a:pt x="3392241" y="149047"/>
                </a:lnTo>
                <a:lnTo>
                  <a:pt x="3395194" y="152690"/>
                </a:lnTo>
                <a:lnTo>
                  <a:pt x="3392241" y="154713"/>
                </a:lnTo>
                <a:lnTo>
                  <a:pt x="3396670" y="156737"/>
                </a:lnTo>
                <a:lnTo>
                  <a:pt x="3398885" y="161593"/>
                </a:lnTo>
                <a:lnTo>
                  <a:pt x="3394456" y="163212"/>
                </a:lnTo>
                <a:lnTo>
                  <a:pt x="3387812" y="161593"/>
                </a:lnTo>
                <a:lnTo>
                  <a:pt x="3381906" y="164831"/>
                </a:lnTo>
                <a:lnTo>
                  <a:pt x="3385597" y="167259"/>
                </a:lnTo>
                <a:lnTo>
                  <a:pt x="3397409" y="167664"/>
                </a:lnTo>
                <a:lnTo>
                  <a:pt x="3401838" y="167664"/>
                </a:lnTo>
                <a:lnTo>
                  <a:pt x="3402576" y="170902"/>
                </a:lnTo>
                <a:lnTo>
                  <a:pt x="3398147" y="176163"/>
                </a:lnTo>
                <a:lnTo>
                  <a:pt x="3390765" y="176163"/>
                </a:lnTo>
                <a:lnTo>
                  <a:pt x="3383382" y="177782"/>
                </a:lnTo>
                <a:lnTo>
                  <a:pt x="3373785" y="176568"/>
                </a:lnTo>
                <a:lnTo>
                  <a:pt x="3366402" y="174949"/>
                </a:lnTo>
                <a:lnTo>
                  <a:pt x="3368617" y="168474"/>
                </a:lnTo>
                <a:lnTo>
                  <a:pt x="3367879" y="164426"/>
                </a:lnTo>
                <a:lnTo>
                  <a:pt x="3361235" y="160784"/>
                </a:lnTo>
                <a:lnTo>
                  <a:pt x="3358282" y="157951"/>
                </a:lnTo>
                <a:lnTo>
                  <a:pt x="3354591" y="159165"/>
                </a:lnTo>
                <a:lnTo>
                  <a:pt x="3355329" y="164022"/>
                </a:lnTo>
                <a:lnTo>
                  <a:pt x="3359758" y="166855"/>
                </a:lnTo>
                <a:lnTo>
                  <a:pt x="3361973" y="174139"/>
                </a:lnTo>
                <a:lnTo>
                  <a:pt x="3360497" y="177782"/>
                </a:lnTo>
                <a:lnTo>
                  <a:pt x="3353852" y="178187"/>
                </a:lnTo>
                <a:lnTo>
                  <a:pt x="3346470" y="174139"/>
                </a:lnTo>
                <a:lnTo>
                  <a:pt x="3344993" y="169283"/>
                </a:lnTo>
                <a:lnTo>
                  <a:pt x="3343517" y="177377"/>
                </a:lnTo>
                <a:lnTo>
                  <a:pt x="3348685" y="182234"/>
                </a:lnTo>
                <a:lnTo>
                  <a:pt x="3358282" y="182234"/>
                </a:lnTo>
                <a:lnTo>
                  <a:pt x="3363450" y="186686"/>
                </a:lnTo>
                <a:lnTo>
                  <a:pt x="3369355" y="188304"/>
                </a:lnTo>
                <a:lnTo>
                  <a:pt x="3370094" y="193566"/>
                </a:lnTo>
                <a:lnTo>
                  <a:pt x="3367141" y="199636"/>
                </a:lnTo>
                <a:lnTo>
                  <a:pt x="3353114" y="199232"/>
                </a:lnTo>
                <a:lnTo>
                  <a:pt x="3350161" y="193971"/>
                </a:lnTo>
                <a:lnTo>
                  <a:pt x="3341302" y="188709"/>
                </a:lnTo>
                <a:lnTo>
                  <a:pt x="3337611" y="184662"/>
                </a:lnTo>
                <a:lnTo>
                  <a:pt x="3334658" y="184662"/>
                </a:lnTo>
                <a:lnTo>
                  <a:pt x="3336873" y="188709"/>
                </a:lnTo>
                <a:lnTo>
                  <a:pt x="3346470" y="195185"/>
                </a:lnTo>
                <a:lnTo>
                  <a:pt x="3350161" y="202065"/>
                </a:lnTo>
                <a:lnTo>
                  <a:pt x="3350161" y="212183"/>
                </a:lnTo>
                <a:lnTo>
                  <a:pt x="3347208" y="217039"/>
                </a:lnTo>
                <a:lnTo>
                  <a:pt x="3342779" y="216635"/>
                </a:lnTo>
                <a:lnTo>
                  <a:pt x="3339826" y="210159"/>
                </a:lnTo>
                <a:lnTo>
                  <a:pt x="3333920" y="205707"/>
                </a:lnTo>
                <a:lnTo>
                  <a:pt x="3327276" y="203684"/>
                </a:lnTo>
                <a:lnTo>
                  <a:pt x="3328752" y="206112"/>
                </a:lnTo>
                <a:lnTo>
                  <a:pt x="3332443" y="208945"/>
                </a:lnTo>
                <a:lnTo>
                  <a:pt x="3331705" y="217039"/>
                </a:lnTo>
                <a:lnTo>
                  <a:pt x="3331705" y="227967"/>
                </a:lnTo>
                <a:lnTo>
                  <a:pt x="3329490" y="229585"/>
                </a:lnTo>
                <a:lnTo>
                  <a:pt x="3324323" y="229585"/>
                </a:lnTo>
                <a:lnTo>
                  <a:pt x="3321370" y="226752"/>
                </a:lnTo>
                <a:lnTo>
                  <a:pt x="3321370" y="218658"/>
                </a:lnTo>
                <a:lnTo>
                  <a:pt x="3318417" y="219872"/>
                </a:lnTo>
                <a:lnTo>
                  <a:pt x="3316940" y="225134"/>
                </a:lnTo>
                <a:lnTo>
                  <a:pt x="3310296" y="226348"/>
                </a:lnTo>
                <a:lnTo>
                  <a:pt x="3305867" y="224729"/>
                </a:lnTo>
                <a:lnTo>
                  <a:pt x="3306605" y="218658"/>
                </a:lnTo>
                <a:lnTo>
                  <a:pt x="3304390" y="212183"/>
                </a:lnTo>
                <a:lnTo>
                  <a:pt x="3304390" y="205303"/>
                </a:lnTo>
                <a:lnTo>
                  <a:pt x="3300699" y="202065"/>
                </a:lnTo>
                <a:lnTo>
                  <a:pt x="3299222" y="206921"/>
                </a:lnTo>
                <a:lnTo>
                  <a:pt x="3299222" y="219063"/>
                </a:lnTo>
                <a:lnTo>
                  <a:pt x="3295531" y="222301"/>
                </a:lnTo>
                <a:lnTo>
                  <a:pt x="3288887" y="222705"/>
                </a:lnTo>
                <a:lnTo>
                  <a:pt x="3291102" y="225134"/>
                </a:lnTo>
                <a:lnTo>
                  <a:pt x="3296269" y="225943"/>
                </a:lnTo>
                <a:lnTo>
                  <a:pt x="3297746" y="229585"/>
                </a:lnTo>
                <a:lnTo>
                  <a:pt x="3294055" y="234442"/>
                </a:lnTo>
                <a:lnTo>
                  <a:pt x="3288149" y="233228"/>
                </a:lnTo>
                <a:lnTo>
                  <a:pt x="3285196" y="231609"/>
                </a:lnTo>
                <a:lnTo>
                  <a:pt x="3284457" y="234442"/>
                </a:lnTo>
                <a:lnTo>
                  <a:pt x="3290363" y="238084"/>
                </a:lnTo>
                <a:lnTo>
                  <a:pt x="3294055" y="238084"/>
                </a:lnTo>
                <a:lnTo>
                  <a:pt x="3295531" y="241727"/>
                </a:lnTo>
                <a:lnTo>
                  <a:pt x="3294055" y="247393"/>
                </a:lnTo>
                <a:lnTo>
                  <a:pt x="3290363" y="248607"/>
                </a:lnTo>
                <a:lnTo>
                  <a:pt x="3289625" y="252654"/>
                </a:lnTo>
                <a:lnTo>
                  <a:pt x="3292578" y="259534"/>
                </a:lnTo>
                <a:lnTo>
                  <a:pt x="3292578" y="264391"/>
                </a:lnTo>
                <a:lnTo>
                  <a:pt x="3289625" y="264391"/>
                </a:lnTo>
                <a:lnTo>
                  <a:pt x="3285196" y="261558"/>
                </a:lnTo>
                <a:lnTo>
                  <a:pt x="3283719" y="262367"/>
                </a:lnTo>
                <a:lnTo>
                  <a:pt x="3289625" y="268843"/>
                </a:lnTo>
                <a:lnTo>
                  <a:pt x="3290363" y="273699"/>
                </a:lnTo>
                <a:lnTo>
                  <a:pt x="3289625" y="280579"/>
                </a:lnTo>
                <a:lnTo>
                  <a:pt x="3280028" y="283412"/>
                </a:lnTo>
                <a:lnTo>
                  <a:pt x="3277075" y="287055"/>
                </a:lnTo>
                <a:lnTo>
                  <a:pt x="3273384" y="285436"/>
                </a:lnTo>
                <a:lnTo>
                  <a:pt x="3272646" y="281794"/>
                </a:lnTo>
                <a:lnTo>
                  <a:pt x="3270431" y="279770"/>
                </a:lnTo>
                <a:lnTo>
                  <a:pt x="3271169" y="276128"/>
                </a:lnTo>
                <a:lnTo>
                  <a:pt x="3266001" y="274509"/>
                </a:lnTo>
                <a:lnTo>
                  <a:pt x="3264525" y="271271"/>
                </a:lnTo>
                <a:lnTo>
                  <a:pt x="3268216" y="266819"/>
                </a:lnTo>
                <a:lnTo>
                  <a:pt x="3268216" y="263177"/>
                </a:lnTo>
                <a:lnTo>
                  <a:pt x="3265263" y="263581"/>
                </a:lnTo>
                <a:lnTo>
                  <a:pt x="3258619" y="266010"/>
                </a:lnTo>
                <a:lnTo>
                  <a:pt x="3256404" y="270866"/>
                </a:lnTo>
                <a:lnTo>
                  <a:pt x="3252713" y="270462"/>
                </a:lnTo>
                <a:lnTo>
                  <a:pt x="3248283" y="265200"/>
                </a:lnTo>
                <a:lnTo>
                  <a:pt x="3251975" y="261153"/>
                </a:lnTo>
                <a:lnTo>
                  <a:pt x="3248283" y="257106"/>
                </a:lnTo>
                <a:lnTo>
                  <a:pt x="3248283" y="253868"/>
                </a:lnTo>
                <a:lnTo>
                  <a:pt x="3251975" y="251035"/>
                </a:lnTo>
                <a:lnTo>
                  <a:pt x="3251975" y="247798"/>
                </a:lnTo>
                <a:lnTo>
                  <a:pt x="3253451" y="243750"/>
                </a:lnTo>
                <a:lnTo>
                  <a:pt x="3251975" y="242536"/>
                </a:lnTo>
                <a:lnTo>
                  <a:pt x="3246807" y="247798"/>
                </a:lnTo>
                <a:lnTo>
                  <a:pt x="3242378" y="256297"/>
                </a:lnTo>
                <a:lnTo>
                  <a:pt x="3237210" y="261963"/>
                </a:lnTo>
                <a:lnTo>
                  <a:pt x="3235733" y="259939"/>
                </a:lnTo>
                <a:lnTo>
                  <a:pt x="3235733" y="254678"/>
                </a:lnTo>
                <a:lnTo>
                  <a:pt x="3232042" y="249012"/>
                </a:lnTo>
                <a:lnTo>
                  <a:pt x="3229827" y="243750"/>
                </a:lnTo>
                <a:lnTo>
                  <a:pt x="3233519" y="240108"/>
                </a:lnTo>
                <a:lnTo>
                  <a:pt x="3242378" y="236870"/>
                </a:lnTo>
                <a:lnTo>
                  <a:pt x="3242378" y="234847"/>
                </a:lnTo>
                <a:lnTo>
                  <a:pt x="3246807" y="233228"/>
                </a:lnTo>
                <a:lnTo>
                  <a:pt x="3245331" y="230800"/>
                </a:lnTo>
                <a:lnTo>
                  <a:pt x="3237948" y="230395"/>
                </a:lnTo>
                <a:lnTo>
                  <a:pt x="3232042" y="231609"/>
                </a:lnTo>
                <a:lnTo>
                  <a:pt x="3225398" y="230395"/>
                </a:lnTo>
                <a:lnTo>
                  <a:pt x="3223921" y="227157"/>
                </a:lnTo>
                <a:lnTo>
                  <a:pt x="3226136" y="223110"/>
                </a:lnTo>
                <a:lnTo>
                  <a:pt x="3233519" y="221491"/>
                </a:lnTo>
                <a:lnTo>
                  <a:pt x="3240163" y="213802"/>
                </a:lnTo>
                <a:lnTo>
                  <a:pt x="3235733" y="215016"/>
                </a:lnTo>
                <a:lnTo>
                  <a:pt x="3229827" y="217444"/>
                </a:lnTo>
                <a:lnTo>
                  <a:pt x="3225398" y="215420"/>
                </a:lnTo>
                <a:lnTo>
                  <a:pt x="3224660" y="211373"/>
                </a:lnTo>
                <a:lnTo>
                  <a:pt x="3229827" y="209350"/>
                </a:lnTo>
                <a:lnTo>
                  <a:pt x="3236472" y="206517"/>
                </a:lnTo>
                <a:lnTo>
                  <a:pt x="3243116" y="204898"/>
                </a:lnTo>
                <a:lnTo>
                  <a:pt x="3237210" y="202470"/>
                </a:lnTo>
                <a:lnTo>
                  <a:pt x="3229827" y="202874"/>
                </a:lnTo>
                <a:lnTo>
                  <a:pt x="3225398" y="205707"/>
                </a:lnTo>
                <a:lnTo>
                  <a:pt x="3221707" y="203684"/>
                </a:lnTo>
                <a:lnTo>
                  <a:pt x="3222445" y="199636"/>
                </a:lnTo>
                <a:lnTo>
                  <a:pt x="3229827" y="189923"/>
                </a:lnTo>
                <a:lnTo>
                  <a:pt x="3234995" y="188304"/>
                </a:lnTo>
                <a:lnTo>
                  <a:pt x="3244592" y="186686"/>
                </a:lnTo>
                <a:lnTo>
                  <a:pt x="3252713" y="180615"/>
                </a:lnTo>
                <a:lnTo>
                  <a:pt x="3259357" y="176568"/>
                </a:lnTo>
                <a:lnTo>
                  <a:pt x="3263048" y="169283"/>
                </a:lnTo>
                <a:lnTo>
                  <a:pt x="3269693" y="161998"/>
                </a:lnTo>
                <a:lnTo>
                  <a:pt x="3274122" y="159975"/>
                </a:lnTo>
                <a:lnTo>
                  <a:pt x="3273384" y="156737"/>
                </a:lnTo>
                <a:lnTo>
                  <a:pt x="3268954" y="157142"/>
                </a:lnTo>
                <a:lnTo>
                  <a:pt x="3260095" y="164022"/>
                </a:lnTo>
                <a:lnTo>
                  <a:pt x="3254928" y="166450"/>
                </a:lnTo>
                <a:lnTo>
                  <a:pt x="3251236" y="172925"/>
                </a:lnTo>
                <a:lnTo>
                  <a:pt x="3239425" y="178187"/>
                </a:lnTo>
                <a:lnTo>
                  <a:pt x="3233519" y="178187"/>
                </a:lnTo>
                <a:lnTo>
                  <a:pt x="3220230" y="186686"/>
                </a:lnTo>
                <a:lnTo>
                  <a:pt x="3211371" y="187900"/>
                </a:lnTo>
                <a:lnTo>
                  <a:pt x="3204727" y="185471"/>
                </a:lnTo>
                <a:lnTo>
                  <a:pt x="3205465" y="182234"/>
                </a:lnTo>
                <a:lnTo>
                  <a:pt x="3218015" y="169283"/>
                </a:lnTo>
                <a:lnTo>
                  <a:pt x="3228351" y="164022"/>
                </a:lnTo>
                <a:lnTo>
                  <a:pt x="3231304" y="159975"/>
                </a:lnTo>
                <a:lnTo>
                  <a:pt x="3234995" y="155927"/>
                </a:lnTo>
                <a:lnTo>
                  <a:pt x="3234257" y="149857"/>
                </a:lnTo>
                <a:lnTo>
                  <a:pt x="3226874" y="159165"/>
                </a:lnTo>
                <a:lnTo>
                  <a:pt x="3208418" y="169688"/>
                </a:lnTo>
                <a:lnTo>
                  <a:pt x="3201774" y="172925"/>
                </a:lnTo>
                <a:lnTo>
                  <a:pt x="3197345" y="171307"/>
                </a:lnTo>
                <a:lnTo>
                  <a:pt x="3195130" y="168069"/>
                </a:lnTo>
                <a:lnTo>
                  <a:pt x="3196606" y="161593"/>
                </a:lnTo>
                <a:lnTo>
                  <a:pt x="3194392" y="158760"/>
                </a:lnTo>
                <a:lnTo>
                  <a:pt x="3188486" y="159975"/>
                </a:lnTo>
                <a:lnTo>
                  <a:pt x="3184056" y="157142"/>
                </a:lnTo>
                <a:lnTo>
                  <a:pt x="3186271" y="153904"/>
                </a:lnTo>
                <a:lnTo>
                  <a:pt x="3191439" y="152690"/>
                </a:lnTo>
                <a:lnTo>
                  <a:pt x="3191439" y="148238"/>
                </a:lnTo>
                <a:lnTo>
                  <a:pt x="3187747" y="145810"/>
                </a:lnTo>
                <a:lnTo>
                  <a:pt x="3182580" y="145810"/>
                </a:lnTo>
                <a:lnTo>
                  <a:pt x="3181842" y="143381"/>
                </a:lnTo>
                <a:lnTo>
                  <a:pt x="3183318" y="134882"/>
                </a:lnTo>
                <a:lnTo>
                  <a:pt x="3186271" y="132859"/>
                </a:lnTo>
                <a:lnTo>
                  <a:pt x="3187009" y="128002"/>
                </a:lnTo>
                <a:lnTo>
                  <a:pt x="3181103" y="125169"/>
                </a:lnTo>
                <a:lnTo>
                  <a:pt x="3177412" y="120717"/>
                </a:lnTo>
                <a:lnTo>
                  <a:pt x="3175936" y="121122"/>
                </a:lnTo>
                <a:lnTo>
                  <a:pt x="3175197" y="127193"/>
                </a:lnTo>
                <a:lnTo>
                  <a:pt x="3177412" y="131645"/>
                </a:lnTo>
                <a:lnTo>
                  <a:pt x="3169291" y="134478"/>
                </a:lnTo>
                <a:lnTo>
                  <a:pt x="3164862" y="130835"/>
                </a:lnTo>
                <a:lnTo>
                  <a:pt x="3159694" y="126383"/>
                </a:lnTo>
                <a:lnTo>
                  <a:pt x="3151574" y="126383"/>
                </a:lnTo>
                <a:lnTo>
                  <a:pt x="3161171" y="131645"/>
                </a:lnTo>
                <a:lnTo>
                  <a:pt x="3166338" y="140548"/>
                </a:lnTo>
                <a:lnTo>
                  <a:pt x="3167815" y="148238"/>
                </a:lnTo>
                <a:lnTo>
                  <a:pt x="3161171" y="146619"/>
                </a:lnTo>
                <a:lnTo>
                  <a:pt x="3159694" y="149047"/>
                </a:lnTo>
                <a:lnTo>
                  <a:pt x="3161171" y="151475"/>
                </a:lnTo>
                <a:lnTo>
                  <a:pt x="3153788" y="152690"/>
                </a:lnTo>
                <a:lnTo>
                  <a:pt x="3149359" y="147428"/>
                </a:lnTo>
                <a:lnTo>
                  <a:pt x="3147144" y="138525"/>
                </a:lnTo>
                <a:lnTo>
                  <a:pt x="3142715" y="136096"/>
                </a:lnTo>
                <a:lnTo>
                  <a:pt x="3139762" y="138525"/>
                </a:lnTo>
                <a:lnTo>
                  <a:pt x="3145668" y="142977"/>
                </a:lnTo>
                <a:lnTo>
                  <a:pt x="3146406" y="149047"/>
                </a:lnTo>
                <a:lnTo>
                  <a:pt x="3143453" y="155523"/>
                </a:lnTo>
                <a:lnTo>
                  <a:pt x="3149359" y="156737"/>
                </a:lnTo>
                <a:lnTo>
                  <a:pt x="3155265" y="164022"/>
                </a:lnTo>
                <a:lnTo>
                  <a:pt x="3158218" y="171307"/>
                </a:lnTo>
                <a:lnTo>
                  <a:pt x="3158218" y="177377"/>
                </a:lnTo>
                <a:lnTo>
                  <a:pt x="3161909" y="178591"/>
                </a:lnTo>
                <a:lnTo>
                  <a:pt x="3161171" y="182234"/>
                </a:lnTo>
                <a:lnTo>
                  <a:pt x="3155265" y="184257"/>
                </a:lnTo>
                <a:lnTo>
                  <a:pt x="3145668" y="183043"/>
                </a:lnTo>
                <a:lnTo>
                  <a:pt x="3141238" y="177782"/>
                </a:lnTo>
                <a:lnTo>
                  <a:pt x="3138285" y="185876"/>
                </a:lnTo>
                <a:lnTo>
                  <a:pt x="3135332" y="185876"/>
                </a:lnTo>
                <a:lnTo>
                  <a:pt x="3125735" y="176163"/>
                </a:lnTo>
                <a:lnTo>
                  <a:pt x="3124259" y="170092"/>
                </a:lnTo>
                <a:lnTo>
                  <a:pt x="3127950" y="164831"/>
                </a:lnTo>
                <a:lnTo>
                  <a:pt x="3125735" y="159570"/>
                </a:lnTo>
                <a:lnTo>
                  <a:pt x="3118353" y="154713"/>
                </a:lnTo>
                <a:lnTo>
                  <a:pt x="3110232" y="155118"/>
                </a:lnTo>
                <a:lnTo>
                  <a:pt x="3108755" y="150261"/>
                </a:lnTo>
                <a:lnTo>
                  <a:pt x="3105064" y="144191"/>
                </a:lnTo>
                <a:lnTo>
                  <a:pt x="3099896" y="147428"/>
                </a:lnTo>
                <a:lnTo>
                  <a:pt x="3091776" y="149452"/>
                </a:lnTo>
                <a:lnTo>
                  <a:pt x="3080702" y="149047"/>
                </a:lnTo>
                <a:lnTo>
                  <a:pt x="3084393" y="153499"/>
                </a:lnTo>
                <a:lnTo>
                  <a:pt x="3096943" y="154309"/>
                </a:lnTo>
                <a:lnTo>
                  <a:pt x="3104326" y="157142"/>
                </a:lnTo>
                <a:lnTo>
                  <a:pt x="3114661" y="160379"/>
                </a:lnTo>
                <a:lnTo>
                  <a:pt x="3114661" y="169283"/>
                </a:lnTo>
                <a:lnTo>
                  <a:pt x="3109494" y="175758"/>
                </a:lnTo>
                <a:lnTo>
                  <a:pt x="3109494" y="181020"/>
                </a:lnTo>
                <a:lnTo>
                  <a:pt x="3114661" y="179806"/>
                </a:lnTo>
                <a:lnTo>
                  <a:pt x="3118353" y="183853"/>
                </a:lnTo>
                <a:lnTo>
                  <a:pt x="3114661" y="188709"/>
                </a:lnTo>
                <a:lnTo>
                  <a:pt x="3118353" y="190328"/>
                </a:lnTo>
                <a:lnTo>
                  <a:pt x="3126473" y="190328"/>
                </a:lnTo>
                <a:lnTo>
                  <a:pt x="3127211" y="194375"/>
                </a:lnTo>
                <a:lnTo>
                  <a:pt x="3121306" y="202470"/>
                </a:lnTo>
                <a:lnTo>
                  <a:pt x="3108755" y="212992"/>
                </a:lnTo>
                <a:lnTo>
                  <a:pt x="3100635" y="219063"/>
                </a:lnTo>
                <a:lnTo>
                  <a:pt x="3118353" y="215016"/>
                </a:lnTo>
                <a:lnTo>
                  <a:pt x="3123520" y="209350"/>
                </a:lnTo>
                <a:lnTo>
                  <a:pt x="3124997" y="205303"/>
                </a:lnTo>
                <a:lnTo>
                  <a:pt x="3139023" y="205707"/>
                </a:lnTo>
                <a:lnTo>
                  <a:pt x="3143453" y="209754"/>
                </a:lnTo>
                <a:lnTo>
                  <a:pt x="3143453" y="212587"/>
                </a:lnTo>
                <a:lnTo>
                  <a:pt x="3134594" y="217039"/>
                </a:lnTo>
                <a:lnTo>
                  <a:pt x="3130164" y="222705"/>
                </a:lnTo>
                <a:lnTo>
                  <a:pt x="3133856" y="225134"/>
                </a:lnTo>
                <a:lnTo>
                  <a:pt x="3141976" y="225943"/>
                </a:lnTo>
                <a:lnTo>
                  <a:pt x="3147882" y="231204"/>
                </a:lnTo>
                <a:lnTo>
                  <a:pt x="3142715" y="234037"/>
                </a:lnTo>
                <a:lnTo>
                  <a:pt x="3133856" y="234847"/>
                </a:lnTo>
                <a:lnTo>
                  <a:pt x="3131641" y="238489"/>
                </a:lnTo>
                <a:lnTo>
                  <a:pt x="3136070" y="240108"/>
                </a:lnTo>
                <a:lnTo>
                  <a:pt x="3137547" y="245369"/>
                </a:lnTo>
                <a:lnTo>
                  <a:pt x="3136809" y="246583"/>
                </a:lnTo>
                <a:lnTo>
                  <a:pt x="3137547" y="249416"/>
                </a:lnTo>
                <a:lnTo>
                  <a:pt x="3141238" y="249416"/>
                </a:lnTo>
                <a:lnTo>
                  <a:pt x="3139762" y="256701"/>
                </a:lnTo>
                <a:lnTo>
                  <a:pt x="3143453" y="257511"/>
                </a:lnTo>
                <a:lnTo>
                  <a:pt x="3145668" y="263986"/>
                </a:lnTo>
                <a:lnTo>
                  <a:pt x="3146406" y="274913"/>
                </a:lnTo>
                <a:lnTo>
                  <a:pt x="3148621" y="276532"/>
                </a:lnTo>
                <a:lnTo>
                  <a:pt x="3151574" y="271271"/>
                </a:lnTo>
                <a:lnTo>
                  <a:pt x="3152312" y="262772"/>
                </a:lnTo>
                <a:lnTo>
                  <a:pt x="3156741" y="260344"/>
                </a:lnTo>
                <a:lnTo>
                  <a:pt x="3162647" y="265200"/>
                </a:lnTo>
                <a:lnTo>
                  <a:pt x="3163385" y="274509"/>
                </a:lnTo>
                <a:lnTo>
                  <a:pt x="3167077" y="278556"/>
                </a:lnTo>
                <a:lnTo>
                  <a:pt x="3165600" y="281794"/>
                </a:lnTo>
                <a:lnTo>
                  <a:pt x="3158218" y="285841"/>
                </a:lnTo>
                <a:lnTo>
                  <a:pt x="3159694" y="289078"/>
                </a:lnTo>
                <a:lnTo>
                  <a:pt x="3172244" y="287864"/>
                </a:lnTo>
                <a:lnTo>
                  <a:pt x="3174459" y="285436"/>
                </a:lnTo>
                <a:lnTo>
                  <a:pt x="3175197" y="291507"/>
                </a:lnTo>
                <a:lnTo>
                  <a:pt x="3179627" y="285436"/>
                </a:lnTo>
                <a:lnTo>
                  <a:pt x="3179627" y="280579"/>
                </a:lnTo>
                <a:lnTo>
                  <a:pt x="3185533" y="280984"/>
                </a:lnTo>
                <a:lnTo>
                  <a:pt x="3189224" y="287864"/>
                </a:lnTo>
                <a:lnTo>
                  <a:pt x="3187747" y="295554"/>
                </a:lnTo>
                <a:lnTo>
                  <a:pt x="3181103" y="301220"/>
                </a:lnTo>
                <a:lnTo>
                  <a:pt x="3180365" y="306481"/>
                </a:lnTo>
                <a:lnTo>
                  <a:pt x="3178150" y="309314"/>
                </a:lnTo>
                <a:lnTo>
                  <a:pt x="3182580" y="313361"/>
                </a:lnTo>
                <a:lnTo>
                  <a:pt x="3194392" y="312147"/>
                </a:lnTo>
                <a:lnTo>
                  <a:pt x="3200298" y="309719"/>
                </a:lnTo>
                <a:lnTo>
                  <a:pt x="3204727" y="312957"/>
                </a:lnTo>
                <a:lnTo>
                  <a:pt x="3196606" y="318218"/>
                </a:lnTo>
                <a:lnTo>
                  <a:pt x="3194392" y="321456"/>
                </a:lnTo>
                <a:lnTo>
                  <a:pt x="3184056" y="323074"/>
                </a:lnTo>
                <a:lnTo>
                  <a:pt x="3189962" y="329145"/>
                </a:lnTo>
                <a:lnTo>
                  <a:pt x="3195868" y="338858"/>
                </a:lnTo>
                <a:lnTo>
                  <a:pt x="3193653" y="345739"/>
                </a:lnTo>
                <a:lnTo>
                  <a:pt x="3198083" y="346548"/>
                </a:lnTo>
                <a:lnTo>
                  <a:pt x="3199559" y="357880"/>
                </a:lnTo>
                <a:lnTo>
                  <a:pt x="3210633" y="373664"/>
                </a:lnTo>
                <a:lnTo>
                  <a:pt x="3213586" y="376092"/>
                </a:lnTo>
                <a:lnTo>
                  <a:pt x="3207680" y="379330"/>
                </a:lnTo>
                <a:lnTo>
                  <a:pt x="3206204" y="391876"/>
                </a:lnTo>
                <a:lnTo>
                  <a:pt x="3201774" y="401184"/>
                </a:lnTo>
                <a:lnTo>
                  <a:pt x="3203989" y="410898"/>
                </a:lnTo>
                <a:lnTo>
                  <a:pt x="3201036" y="414135"/>
                </a:lnTo>
                <a:lnTo>
                  <a:pt x="3188486" y="401184"/>
                </a:lnTo>
                <a:lnTo>
                  <a:pt x="3185533" y="390662"/>
                </a:lnTo>
                <a:lnTo>
                  <a:pt x="3187009" y="381353"/>
                </a:lnTo>
                <a:lnTo>
                  <a:pt x="3184056" y="368403"/>
                </a:lnTo>
                <a:lnTo>
                  <a:pt x="3182580" y="380139"/>
                </a:lnTo>
                <a:lnTo>
                  <a:pt x="3181103" y="393090"/>
                </a:lnTo>
                <a:lnTo>
                  <a:pt x="3187009" y="408469"/>
                </a:lnTo>
                <a:lnTo>
                  <a:pt x="3185533" y="422634"/>
                </a:lnTo>
                <a:lnTo>
                  <a:pt x="3182580" y="429919"/>
                </a:lnTo>
                <a:lnTo>
                  <a:pt x="3187747" y="438418"/>
                </a:lnTo>
                <a:lnTo>
                  <a:pt x="3185533" y="441251"/>
                </a:lnTo>
                <a:lnTo>
                  <a:pt x="3176674" y="439632"/>
                </a:lnTo>
                <a:lnTo>
                  <a:pt x="3172244" y="433157"/>
                </a:lnTo>
                <a:lnTo>
                  <a:pt x="3164124" y="433157"/>
                </a:lnTo>
                <a:lnTo>
                  <a:pt x="3170030" y="450155"/>
                </a:lnTo>
                <a:lnTo>
                  <a:pt x="3169291" y="461082"/>
                </a:lnTo>
                <a:lnTo>
                  <a:pt x="3172244" y="463510"/>
                </a:lnTo>
                <a:lnTo>
                  <a:pt x="3172244" y="469581"/>
                </a:lnTo>
                <a:lnTo>
                  <a:pt x="3162647" y="468772"/>
                </a:lnTo>
                <a:lnTo>
                  <a:pt x="3157479" y="463106"/>
                </a:lnTo>
                <a:lnTo>
                  <a:pt x="3153788" y="448536"/>
                </a:lnTo>
                <a:lnTo>
                  <a:pt x="3157479" y="444489"/>
                </a:lnTo>
                <a:lnTo>
                  <a:pt x="3157479" y="435585"/>
                </a:lnTo>
                <a:lnTo>
                  <a:pt x="3153050" y="440442"/>
                </a:lnTo>
                <a:lnTo>
                  <a:pt x="3146406" y="441251"/>
                </a:lnTo>
                <a:lnTo>
                  <a:pt x="3141976" y="435990"/>
                </a:lnTo>
                <a:lnTo>
                  <a:pt x="3141976" y="423039"/>
                </a:lnTo>
                <a:lnTo>
                  <a:pt x="3136809" y="425872"/>
                </a:lnTo>
                <a:lnTo>
                  <a:pt x="3136070" y="432347"/>
                </a:lnTo>
                <a:lnTo>
                  <a:pt x="3133856" y="429514"/>
                </a:lnTo>
                <a:lnTo>
                  <a:pt x="3134594" y="423848"/>
                </a:lnTo>
                <a:lnTo>
                  <a:pt x="3130903" y="415754"/>
                </a:lnTo>
                <a:lnTo>
                  <a:pt x="3124997" y="414135"/>
                </a:lnTo>
                <a:lnTo>
                  <a:pt x="3124997" y="417778"/>
                </a:lnTo>
                <a:lnTo>
                  <a:pt x="3128688" y="422230"/>
                </a:lnTo>
                <a:lnTo>
                  <a:pt x="3125735" y="427491"/>
                </a:lnTo>
                <a:lnTo>
                  <a:pt x="3119829" y="423444"/>
                </a:lnTo>
                <a:lnTo>
                  <a:pt x="3114661" y="422230"/>
                </a:lnTo>
                <a:lnTo>
                  <a:pt x="3113923" y="414945"/>
                </a:lnTo>
                <a:lnTo>
                  <a:pt x="3114661" y="406850"/>
                </a:lnTo>
                <a:lnTo>
                  <a:pt x="3109494" y="393090"/>
                </a:lnTo>
                <a:lnTo>
                  <a:pt x="3109494" y="387424"/>
                </a:lnTo>
                <a:lnTo>
                  <a:pt x="3107279" y="395518"/>
                </a:lnTo>
                <a:lnTo>
                  <a:pt x="3108017" y="408874"/>
                </a:lnTo>
                <a:lnTo>
                  <a:pt x="3110232" y="417373"/>
                </a:lnTo>
                <a:lnTo>
                  <a:pt x="3105064" y="423039"/>
                </a:lnTo>
                <a:lnTo>
                  <a:pt x="3097682" y="408065"/>
                </a:lnTo>
                <a:lnTo>
                  <a:pt x="3091038" y="401589"/>
                </a:lnTo>
                <a:lnTo>
                  <a:pt x="3091038" y="397542"/>
                </a:lnTo>
                <a:lnTo>
                  <a:pt x="3084393" y="395923"/>
                </a:lnTo>
                <a:lnTo>
                  <a:pt x="3079964" y="381758"/>
                </a:lnTo>
                <a:lnTo>
                  <a:pt x="3075534" y="378116"/>
                </a:lnTo>
                <a:lnTo>
                  <a:pt x="3075534" y="373664"/>
                </a:lnTo>
                <a:lnTo>
                  <a:pt x="3071105" y="366784"/>
                </a:lnTo>
                <a:lnTo>
                  <a:pt x="3065937" y="369617"/>
                </a:lnTo>
                <a:lnTo>
                  <a:pt x="3065199" y="373664"/>
                </a:lnTo>
                <a:lnTo>
                  <a:pt x="3070367" y="384186"/>
                </a:lnTo>
                <a:lnTo>
                  <a:pt x="3070367" y="391471"/>
                </a:lnTo>
                <a:lnTo>
                  <a:pt x="3066675" y="387424"/>
                </a:lnTo>
                <a:lnTo>
                  <a:pt x="3065937" y="381353"/>
                </a:lnTo>
                <a:lnTo>
                  <a:pt x="3060770" y="377306"/>
                </a:lnTo>
                <a:lnTo>
                  <a:pt x="3049696" y="372450"/>
                </a:lnTo>
                <a:lnTo>
                  <a:pt x="3043052" y="361118"/>
                </a:lnTo>
                <a:lnTo>
                  <a:pt x="3042313" y="352214"/>
                </a:lnTo>
                <a:lnTo>
                  <a:pt x="3032716" y="350190"/>
                </a:lnTo>
                <a:lnTo>
                  <a:pt x="3029025" y="356261"/>
                </a:lnTo>
                <a:lnTo>
                  <a:pt x="3022381" y="353023"/>
                </a:lnTo>
                <a:lnTo>
                  <a:pt x="3020904" y="360713"/>
                </a:lnTo>
                <a:lnTo>
                  <a:pt x="3023857" y="372045"/>
                </a:lnTo>
                <a:lnTo>
                  <a:pt x="3037146" y="382568"/>
                </a:lnTo>
                <a:lnTo>
                  <a:pt x="3037884" y="386615"/>
                </a:lnTo>
                <a:lnTo>
                  <a:pt x="3038622" y="393090"/>
                </a:lnTo>
                <a:lnTo>
                  <a:pt x="3040099" y="404017"/>
                </a:lnTo>
                <a:lnTo>
                  <a:pt x="3043790" y="403208"/>
                </a:lnTo>
                <a:lnTo>
                  <a:pt x="3055602" y="405232"/>
                </a:lnTo>
                <a:lnTo>
                  <a:pt x="3061508" y="412921"/>
                </a:lnTo>
                <a:lnTo>
                  <a:pt x="3058555" y="417778"/>
                </a:lnTo>
                <a:lnTo>
                  <a:pt x="3062984" y="417373"/>
                </a:lnTo>
                <a:lnTo>
                  <a:pt x="3069628" y="418587"/>
                </a:lnTo>
                <a:lnTo>
                  <a:pt x="3064461" y="425063"/>
                </a:lnTo>
                <a:lnTo>
                  <a:pt x="3073320" y="425467"/>
                </a:lnTo>
                <a:lnTo>
                  <a:pt x="3076273" y="431538"/>
                </a:lnTo>
                <a:lnTo>
                  <a:pt x="3081440" y="440037"/>
                </a:lnTo>
                <a:lnTo>
                  <a:pt x="3079964" y="447727"/>
                </a:lnTo>
                <a:lnTo>
                  <a:pt x="3087346" y="446917"/>
                </a:lnTo>
                <a:lnTo>
                  <a:pt x="3092514" y="448941"/>
                </a:lnTo>
                <a:lnTo>
                  <a:pt x="3095467" y="459059"/>
                </a:lnTo>
                <a:lnTo>
                  <a:pt x="3087346" y="467153"/>
                </a:lnTo>
                <a:lnTo>
                  <a:pt x="3092514" y="467153"/>
                </a:lnTo>
                <a:lnTo>
                  <a:pt x="3094729" y="472819"/>
                </a:lnTo>
                <a:lnTo>
                  <a:pt x="3095467" y="477271"/>
                </a:lnTo>
                <a:lnTo>
                  <a:pt x="3103588" y="469986"/>
                </a:lnTo>
                <a:lnTo>
                  <a:pt x="3105802" y="472009"/>
                </a:lnTo>
                <a:lnTo>
                  <a:pt x="3104326" y="481723"/>
                </a:lnTo>
                <a:lnTo>
                  <a:pt x="3107279" y="485365"/>
                </a:lnTo>
                <a:lnTo>
                  <a:pt x="3111708" y="482937"/>
                </a:lnTo>
                <a:lnTo>
                  <a:pt x="3114661" y="488198"/>
                </a:lnTo>
                <a:lnTo>
                  <a:pt x="3111708" y="493864"/>
                </a:lnTo>
                <a:lnTo>
                  <a:pt x="3104326" y="491840"/>
                </a:lnTo>
                <a:lnTo>
                  <a:pt x="3100635" y="495888"/>
                </a:lnTo>
                <a:lnTo>
                  <a:pt x="3104326" y="501958"/>
                </a:lnTo>
                <a:lnTo>
                  <a:pt x="3110232" y="508029"/>
                </a:lnTo>
                <a:lnTo>
                  <a:pt x="3109494" y="513290"/>
                </a:lnTo>
                <a:lnTo>
                  <a:pt x="3107279" y="515719"/>
                </a:lnTo>
                <a:lnTo>
                  <a:pt x="3098420" y="515719"/>
                </a:lnTo>
                <a:lnTo>
                  <a:pt x="3090299" y="510457"/>
                </a:lnTo>
                <a:lnTo>
                  <a:pt x="3074796" y="505601"/>
                </a:lnTo>
                <a:lnTo>
                  <a:pt x="3068152" y="500744"/>
                </a:lnTo>
                <a:lnTo>
                  <a:pt x="3061508" y="499935"/>
                </a:lnTo>
                <a:lnTo>
                  <a:pt x="3047481" y="489007"/>
                </a:lnTo>
                <a:lnTo>
                  <a:pt x="3045266" y="483746"/>
                </a:lnTo>
                <a:lnTo>
                  <a:pt x="3037884" y="479699"/>
                </a:lnTo>
                <a:lnTo>
                  <a:pt x="3031978" y="480508"/>
                </a:lnTo>
                <a:lnTo>
                  <a:pt x="3026810" y="478485"/>
                </a:lnTo>
                <a:lnTo>
                  <a:pt x="3022381" y="481318"/>
                </a:lnTo>
                <a:lnTo>
                  <a:pt x="3007616" y="475652"/>
                </a:lnTo>
                <a:lnTo>
                  <a:pt x="3006140" y="470795"/>
                </a:lnTo>
                <a:lnTo>
                  <a:pt x="3000234" y="465939"/>
                </a:lnTo>
                <a:lnTo>
                  <a:pt x="2993589" y="465939"/>
                </a:lnTo>
                <a:lnTo>
                  <a:pt x="2983254" y="455011"/>
                </a:lnTo>
                <a:lnTo>
                  <a:pt x="2983992" y="448941"/>
                </a:lnTo>
                <a:lnTo>
                  <a:pt x="2978824" y="449750"/>
                </a:lnTo>
                <a:lnTo>
                  <a:pt x="2972919" y="445703"/>
                </a:lnTo>
                <a:lnTo>
                  <a:pt x="2968489" y="437609"/>
                </a:lnTo>
                <a:lnTo>
                  <a:pt x="2972919" y="434371"/>
                </a:lnTo>
                <a:lnTo>
                  <a:pt x="2978086" y="431538"/>
                </a:lnTo>
                <a:lnTo>
                  <a:pt x="2968489" y="427896"/>
                </a:lnTo>
                <a:lnTo>
                  <a:pt x="2965536" y="429919"/>
                </a:lnTo>
                <a:lnTo>
                  <a:pt x="2963321" y="433157"/>
                </a:lnTo>
                <a:lnTo>
                  <a:pt x="2958154" y="430324"/>
                </a:lnTo>
                <a:lnTo>
                  <a:pt x="2958154" y="426681"/>
                </a:lnTo>
                <a:lnTo>
                  <a:pt x="2950033" y="426681"/>
                </a:lnTo>
                <a:lnTo>
                  <a:pt x="2934530" y="416968"/>
                </a:lnTo>
                <a:lnTo>
                  <a:pt x="2928624" y="416564"/>
                </a:lnTo>
                <a:lnTo>
                  <a:pt x="2923456" y="412112"/>
                </a:lnTo>
                <a:lnTo>
                  <a:pt x="2913859" y="405232"/>
                </a:lnTo>
                <a:lnTo>
                  <a:pt x="2914597" y="400375"/>
                </a:lnTo>
                <a:lnTo>
                  <a:pt x="2908691" y="399566"/>
                </a:lnTo>
                <a:lnTo>
                  <a:pt x="2902785" y="393090"/>
                </a:lnTo>
                <a:lnTo>
                  <a:pt x="2896879" y="385805"/>
                </a:lnTo>
                <a:lnTo>
                  <a:pt x="2896141" y="374878"/>
                </a:lnTo>
                <a:lnTo>
                  <a:pt x="2886544" y="370426"/>
                </a:lnTo>
                <a:lnTo>
                  <a:pt x="2890235" y="366784"/>
                </a:lnTo>
                <a:lnTo>
                  <a:pt x="2903524" y="367593"/>
                </a:lnTo>
                <a:lnTo>
                  <a:pt x="2921241" y="356261"/>
                </a:lnTo>
                <a:lnTo>
                  <a:pt x="2924933" y="351809"/>
                </a:lnTo>
                <a:lnTo>
                  <a:pt x="2910168" y="353428"/>
                </a:lnTo>
                <a:lnTo>
                  <a:pt x="2903524" y="343715"/>
                </a:lnTo>
                <a:lnTo>
                  <a:pt x="2900571" y="333597"/>
                </a:lnTo>
                <a:lnTo>
                  <a:pt x="2902785" y="329955"/>
                </a:lnTo>
                <a:lnTo>
                  <a:pt x="2896879" y="332383"/>
                </a:lnTo>
                <a:lnTo>
                  <a:pt x="2892450" y="340882"/>
                </a:lnTo>
                <a:lnTo>
                  <a:pt x="2890973" y="347357"/>
                </a:lnTo>
                <a:lnTo>
                  <a:pt x="2882853" y="339668"/>
                </a:lnTo>
                <a:lnTo>
                  <a:pt x="2888759" y="333192"/>
                </a:lnTo>
                <a:lnTo>
                  <a:pt x="2890973" y="319432"/>
                </a:lnTo>
                <a:lnTo>
                  <a:pt x="2884329" y="329145"/>
                </a:lnTo>
                <a:lnTo>
                  <a:pt x="2879900" y="325098"/>
                </a:lnTo>
                <a:lnTo>
                  <a:pt x="2879900" y="315385"/>
                </a:lnTo>
                <a:lnTo>
                  <a:pt x="2872517" y="316599"/>
                </a:lnTo>
                <a:lnTo>
                  <a:pt x="2870303" y="308100"/>
                </a:lnTo>
                <a:lnTo>
                  <a:pt x="2871041" y="300410"/>
                </a:lnTo>
                <a:lnTo>
                  <a:pt x="2865873" y="288269"/>
                </a:lnTo>
                <a:lnTo>
                  <a:pt x="2858491" y="284627"/>
                </a:lnTo>
                <a:lnTo>
                  <a:pt x="2859229" y="277342"/>
                </a:lnTo>
                <a:lnTo>
                  <a:pt x="2869564" y="268033"/>
                </a:lnTo>
                <a:lnTo>
                  <a:pt x="2866611" y="263986"/>
                </a:lnTo>
                <a:lnTo>
                  <a:pt x="2850370" y="277342"/>
                </a:lnTo>
                <a:lnTo>
                  <a:pt x="2849632" y="285031"/>
                </a:lnTo>
                <a:lnTo>
                  <a:pt x="2846679" y="278961"/>
                </a:lnTo>
                <a:lnTo>
                  <a:pt x="2852585" y="268033"/>
                </a:lnTo>
                <a:lnTo>
                  <a:pt x="2844464" y="266010"/>
                </a:lnTo>
                <a:lnTo>
                  <a:pt x="2840035" y="268438"/>
                </a:lnTo>
                <a:lnTo>
                  <a:pt x="2837820" y="266414"/>
                </a:lnTo>
                <a:lnTo>
                  <a:pt x="2831914" y="281389"/>
                </a:lnTo>
                <a:lnTo>
                  <a:pt x="2823793" y="286245"/>
                </a:lnTo>
                <a:lnTo>
                  <a:pt x="2823055" y="276532"/>
                </a:lnTo>
                <a:lnTo>
                  <a:pt x="2829699" y="268843"/>
                </a:lnTo>
                <a:lnTo>
                  <a:pt x="2828961" y="259939"/>
                </a:lnTo>
                <a:lnTo>
                  <a:pt x="2831176" y="254273"/>
                </a:lnTo>
                <a:lnTo>
                  <a:pt x="2823055" y="257106"/>
                </a:lnTo>
                <a:lnTo>
                  <a:pt x="2814934" y="263986"/>
                </a:lnTo>
                <a:lnTo>
                  <a:pt x="2810505" y="264391"/>
                </a:lnTo>
                <a:lnTo>
                  <a:pt x="2804599" y="271676"/>
                </a:lnTo>
                <a:lnTo>
                  <a:pt x="2801646" y="276937"/>
                </a:lnTo>
                <a:lnTo>
                  <a:pt x="2789834" y="274509"/>
                </a:lnTo>
                <a:lnTo>
                  <a:pt x="2783928" y="268033"/>
                </a:lnTo>
                <a:lnTo>
                  <a:pt x="2776546" y="268033"/>
                </a:lnTo>
                <a:lnTo>
                  <a:pt x="2766948" y="253059"/>
                </a:lnTo>
                <a:lnTo>
                  <a:pt x="2763257" y="252654"/>
                </a:lnTo>
                <a:lnTo>
                  <a:pt x="2760304" y="259130"/>
                </a:lnTo>
                <a:lnTo>
                  <a:pt x="2760304" y="268033"/>
                </a:lnTo>
                <a:lnTo>
                  <a:pt x="2755137" y="272485"/>
                </a:lnTo>
                <a:lnTo>
                  <a:pt x="2747754" y="270057"/>
                </a:lnTo>
                <a:lnTo>
                  <a:pt x="2741110" y="272080"/>
                </a:lnTo>
                <a:lnTo>
                  <a:pt x="2730775" y="272485"/>
                </a:lnTo>
                <a:lnTo>
                  <a:pt x="2727083" y="277342"/>
                </a:lnTo>
                <a:lnTo>
                  <a:pt x="2717486" y="276532"/>
                </a:lnTo>
                <a:lnTo>
                  <a:pt x="2713057" y="280984"/>
                </a:lnTo>
                <a:lnTo>
                  <a:pt x="2704198" y="277746"/>
                </a:lnTo>
                <a:lnTo>
                  <a:pt x="2689433" y="276937"/>
                </a:lnTo>
                <a:lnTo>
                  <a:pt x="2691648" y="271271"/>
                </a:lnTo>
                <a:lnTo>
                  <a:pt x="2681312" y="260748"/>
                </a:lnTo>
                <a:lnTo>
                  <a:pt x="2676883" y="263581"/>
                </a:lnTo>
                <a:lnTo>
                  <a:pt x="2668024" y="255892"/>
                </a:lnTo>
                <a:lnTo>
                  <a:pt x="2661380" y="238489"/>
                </a:lnTo>
                <a:lnTo>
                  <a:pt x="2665071" y="227967"/>
                </a:lnTo>
                <a:lnTo>
                  <a:pt x="2673192" y="223515"/>
                </a:lnTo>
                <a:lnTo>
                  <a:pt x="2673192" y="215016"/>
                </a:lnTo>
                <a:lnTo>
                  <a:pt x="2679836" y="208136"/>
                </a:lnTo>
                <a:lnTo>
                  <a:pt x="2690910" y="206921"/>
                </a:lnTo>
                <a:lnTo>
                  <a:pt x="2696815" y="200851"/>
                </a:lnTo>
                <a:lnTo>
                  <a:pt x="2705674" y="199232"/>
                </a:lnTo>
                <a:lnTo>
                  <a:pt x="2710104" y="200041"/>
                </a:lnTo>
                <a:lnTo>
                  <a:pt x="2711580" y="192756"/>
                </a:lnTo>
                <a:lnTo>
                  <a:pt x="2707151" y="186686"/>
                </a:lnTo>
                <a:lnTo>
                  <a:pt x="2707151" y="181424"/>
                </a:lnTo>
                <a:lnTo>
                  <a:pt x="2709366" y="179401"/>
                </a:lnTo>
                <a:lnTo>
                  <a:pt x="2714533" y="181020"/>
                </a:lnTo>
                <a:lnTo>
                  <a:pt x="2716010" y="176568"/>
                </a:lnTo>
                <a:lnTo>
                  <a:pt x="2715272" y="171307"/>
                </a:lnTo>
                <a:lnTo>
                  <a:pt x="2718225" y="167664"/>
                </a:lnTo>
                <a:lnTo>
                  <a:pt x="2728560" y="182234"/>
                </a:lnTo>
                <a:lnTo>
                  <a:pt x="2738895" y="183853"/>
                </a:lnTo>
                <a:lnTo>
                  <a:pt x="2749231" y="190733"/>
                </a:lnTo>
                <a:lnTo>
                  <a:pt x="2756613" y="198018"/>
                </a:lnTo>
                <a:lnTo>
                  <a:pt x="2761781" y="199232"/>
                </a:lnTo>
                <a:lnTo>
                  <a:pt x="2772854" y="204493"/>
                </a:lnTo>
                <a:lnTo>
                  <a:pt x="2778760" y="199232"/>
                </a:lnTo>
                <a:lnTo>
                  <a:pt x="2786143" y="199232"/>
                </a:lnTo>
                <a:lnTo>
                  <a:pt x="2789834" y="204493"/>
                </a:lnTo>
                <a:lnTo>
                  <a:pt x="2796478" y="204493"/>
                </a:lnTo>
                <a:lnTo>
                  <a:pt x="2807552" y="206517"/>
                </a:lnTo>
                <a:lnTo>
                  <a:pt x="2814934" y="199636"/>
                </a:lnTo>
                <a:lnTo>
                  <a:pt x="2819364" y="191138"/>
                </a:lnTo>
                <a:lnTo>
                  <a:pt x="2831914" y="191138"/>
                </a:lnTo>
                <a:lnTo>
                  <a:pt x="2831914" y="194780"/>
                </a:lnTo>
                <a:lnTo>
                  <a:pt x="2828961" y="198422"/>
                </a:lnTo>
                <a:lnTo>
                  <a:pt x="2835605" y="202065"/>
                </a:lnTo>
                <a:lnTo>
                  <a:pt x="2845202" y="194780"/>
                </a:lnTo>
                <a:lnTo>
                  <a:pt x="2848894" y="186281"/>
                </a:lnTo>
                <a:lnTo>
                  <a:pt x="2858491" y="181424"/>
                </a:lnTo>
                <a:lnTo>
                  <a:pt x="2862182" y="186281"/>
                </a:lnTo>
                <a:lnTo>
                  <a:pt x="2862920" y="198827"/>
                </a:lnTo>
                <a:lnTo>
                  <a:pt x="2865873" y="206517"/>
                </a:lnTo>
                <a:lnTo>
                  <a:pt x="2867350" y="197208"/>
                </a:lnTo>
                <a:lnTo>
                  <a:pt x="2872517" y="193566"/>
                </a:lnTo>
                <a:lnTo>
                  <a:pt x="2877685" y="195589"/>
                </a:lnTo>
                <a:lnTo>
                  <a:pt x="2882115" y="191542"/>
                </a:lnTo>
                <a:lnTo>
                  <a:pt x="2879162" y="168878"/>
                </a:lnTo>
                <a:lnTo>
                  <a:pt x="2871041" y="157142"/>
                </a:lnTo>
                <a:lnTo>
                  <a:pt x="2869564" y="149452"/>
                </a:lnTo>
                <a:lnTo>
                  <a:pt x="2863658" y="140953"/>
                </a:lnTo>
                <a:lnTo>
                  <a:pt x="2866611" y="130430"/>
                </a:lnTo>
                <a:lnTo>
                  <a:pt x="2871041" y="126383"/>
                </a:lnTo>
                <a:lnTo>
                  <a:pt x="2876209" y="125978"/>
                </a:lnTo>
                <a:lnTo>
                  <a:pt x="2890973" y="115456"/>
                </a:lnTo>
                <a:lnTo>
                  <a:pt x="2907953" y="106148"/>
                </a:lnTo>
                <a:lnTo>
                  <a:pt x="2914597" y="102505"/>
                </a:lnTo>
                <a:lnTo>
                  <a:pt x="2927147" y="90768"/>
                </a:lnTo>
                <a:lnTo>
                  <a:pt x="2931577" y="90768"/>
                </a:lnTo>
                <a:lnTo>
                  <a:pt x="2937483" y="95220"/>
                </a:lnTo>
                <a:lnTo>
                  <a:pt x="2944865" y="93197"/>
                </a:lnTo>
                <a:lnTo>
                  <a:pt x="2949295" y="92387"/>
                </a:lnTo>
                <a:lnTo>
                  <a:pt x="2936745" y="85912"/>
                </a:lnTo>
                <a:lnTo>
                  <a:pt x="2936006" y="78627"/>
                </a:lnTo>
                <a:lnTo>
                  <a:pt x="2954462" y="65676"/>
                </a:lnTo>
                <a:lnTo>
                  <a:pt x="2955939" y="58796"/>
                </a:lnTo>
                <a:lnTo>
                  <a:pt x="2961845" y="55963"/>
                </a:lnTo>
                <a:lnTo>
                  <a:pt x="2975872" y="58796"/>
                </a:lnTo>
                <a:lnTo>
                  <a:pt x="2990636" y="54344"/>
                </a:lnTo>
                <a:lnTo>
                  <a:pt x="2992851" y="48273"/>
                </a:lnTo>
                <a:lnTo>
                  <a:pt x="2986945" y="39774"/>
                </a:lnTo>
                <a:lnTo>
                  <a:pt x="2992113" y="32894"/>
                </a:lnTo>
                <a:lnTo>
                  <a:pt x="2994328" y="16706"/>
                </a:lnTo>
                <a:lnTo>
                  <a:pt x="2995066" y="13468"/>
                </a:lnTo>
                <a:lnTo>
                  <a:pt x="2992851" y="10635"/>
                </a:lnTo>
                <a:lnTo>
                  <a:pt x="2992851" y="3350"/>
                </a:lnTo>
                <a:close/>
                <a:moveTo>
                  <a:pt x="2800242" y="0"/>
                </a:moveTo>
                <a:lnTo>
                  <a:pt x="2875814" y="0"/>
                </a:lnTo>
                <a:lnTo>
                  <a:pt x="2874732" y="2136"/>
                </a:lnTo>
                <a:lnTo>
                  <a:pt x="2866611" y="4159"/>
                </a:lnTo>
                <a:lnTo>
                  <a:pt x="2854061" y="9826"/>
                </a:lnTo>
                <a:lnTo>
                  <a:pt x="2851847" y="13063"/>
                </a:lnTo>
                <a:lnTo>
                  <a:pt x="2844464" y="13873"/>
                </a:lnTo>
                <a:lnTo>
                  <a:pt x="2833390" y="18325"/>
                </a:lnTo>
                <a:lnTo>
                  <a:pt x="2827484" y="14682"/>
                </a:lnTo>
                <a:lnTo>
                  <a:pt x="2814196" y="17110"/>
                </a:lnTo>
                <a:lnTo>
                  <a:pt x="2806075" y="14682"/>
                </a:lnTo>
                <a:lnTo>
                  <a:pt x="2800169" y="15087"/>
                </a:lnTo>
                <a:cubicBezTo>
                  <a:pt x="2800169" y="15087"/>
                  <a:pt x="2798693" y="11849"/>
                  <a:pt x="2798693" y="11849"/>
                </a:cubicBezTo>
                <a:lnTo>
                  <a:pt x="2801646" y="1731"/>
                </a:lnTo>
                <a:close/>
                <a:moveTo>
                  <a:pt x="2481845" y="0"/>
                </a:moveTo>
                <a:lnTo>
                  <a:pt x="2614785" y="0"/>
                </a:lnTo>
                <a:lnTo>
                  <a:pt x="2614132" y="517"/>
                </a:lnTo>
                <a:lnTo>
                  <a:pt x="2616347" y="9016"/>
                </a:lnTo>
                <a:lnTo>
                  <a:pt x="2611917" y="14682"/>
                </a:lnTo>
                <a:lnTo>
                  <a:pt x="2603058" y="11444"/>
                </a:lnTo>
                <a:lnTo>
                  <a:pt x="2587555" y="11849"/>
                </a:lnTo>
                <a:lnTo>
                  <a:pt x="2580911" y="16301"/>
                </a:lnTo>
                <a:lnTo>
                  <a:pt x="2578696" y="26823"/>
                </a:lnTo>
                <a:lnTo>
                  <a:pt x="2568361" y="32085"/>
                </a:lnTo>
                <a:lnTo>
                  <a:pt x="2563932" y="38155"/>
                </a:lnTo>
                <a:lnTo>
                  <a:pt x="2555811" y="38155"/>
                </a:lnTo>
                <a:lnTo>
                  <a:pt x="2541784" y="52320"/>
                </a:lnTo>
                <a:lnTo>
                  <a:pt x="2537355" y="50702"/>
                </a:lnTo>
                <a:lnTo>
                  <a:pt x="2528496" y="50702"/>
                </a:lnTo>
                <a:lnTo>
                  <a:pt x="2524066" y="60010"/>
                </a:lnTo>
                <a:lnTo>
                  <a:pt x="2499704" y="66081"/>
                </a:lnTo>
                <a:lnTo>
                  <a:pt x="2495275" y="62034"/>
                </a:lnTo>
                <a:lnTo>
                  <a:pt x="2498966" y="56368"/>
                </a:lnTo>
                <a:lnTo>
                  <a:pt x="2495275" y="45440"/>
                </a:lnTo>
                <a:lnTo>
                  <a:pt x="2488631" y="38560"/>
                </a:lnTo>
                <a:lnTo>
                  <a:pt x="2488631" y="33704"/>
                </a:lnTo>
                <a:lnTo>
                  <a:pt x="2494537" y="31680"/>
                </a:lnTo>
                <a:lnTo>
                  <a:pt x="2494537" y="24395"/>
                </a:lnTo>
                <a:lnTo>
                  <a:pt x="2502657" y="11849"/>
                </a:lnTo>
                <a:lnTo>
                  <a:pt x="2492322" y="21158"/>
                </a:lnTo>
                <a:lnTo>
                  <a:pt x="2488631" y="21967"/>
                </a:lnTo>
                <a:lnTo>
                  <a:pt x="2487892" y="2945"/>
                </a:lnTo>
                <a:lnTo>
                  <a:pt x="2482725" y="1326"/>
                </a:lnTo>
                <a:close/>
                <a:moveTo>
                  <a:pt x="0" y="0"/>
                </a:moveTo>
                <a:lnTo>
                  <a:pt x="2452798" y="0"/>
                </a:lnTo>
                <a:lnTo>
                  <a:pt x="2447289" y="7802"/>
                </a:lnTo>
                <a:lnTo>
                  <a:pt x="2451718" y="9016"/>
                </a:lnTo>
                <a:lnTo>
                  <a:pt x="2464269" y="922"/>
                </a:lnTo>
                <a:lnTo>
                  <a:pt x="2469436" y="3350"/>
                </a:lnTo>
                <a:lnTo>
                  <a:pt x="2468698" y="11040"/>
                </a:lnTo>
                <a:lnTo>
                  <a:pt x="2477557" y="14682"/>
                </a:lnTo>
                <a:lnTo>
                  <a:pt x="2483463" y="28847"/>
                </a:lnTo>
                <a:lnTo>
                  <a:pt x="2481248" y="41798"/>
                </a:lnTo>
                <a:lnTo>
                  <a:pt x="2485678" y="44631"/>
                </a:lnTo>
                <a:lnTo>
                  <a:pt x="2487892" y="57177"/>
                </a:lnTo>
                <a:lnTo>
                  <a:pt x="2484201" y="62843"/>
                </a:lnTo>
                <a:lnTo>
                  <a:pt x="2487154" y="66081"/>
                </a:lnTo>
                <a:lnTo>
                  <a:pt x="2486416" y="73366"/>
                </a:lnTo>
                <a:lnTo>
                  <a:pt x="2481248" y="73770"/>
                </a:lnTo>
                <a:lnTo>
                  <a:pt x="2465745" y="61224"/>
                </a:lnTo>
                <a:lnTo>
                  <a:pt x="2464269" y="53535"/>
                </a:lnTo>
                <a:lnTo>
                  <a:pt x="2457624" y="51106"/>
                </a:lnTo>
                <a:lnTo>
                  <a:pt x="2455410" y="43822"/>
                </a:lnTo>
                <a:lnTo>
                  <a:pt x="2449504" y="51511"/>
                </a:lnTo>
                <a:lnTo>
                  <a:pt x="2459101" y="59605"/>
                </a:lnTo>
                <a:lnTo>
                  <a:pt x="2456886" y="67295"/>
                </a:lnTo>
                <a:lnTo>
                  <a:pt x="2445074" y="61224"/>
                </a:lnTo>
                <a:lnTo>
                  <a:pt x="2437692" y="59605"/>
                </a:lnTo>
                <a:lnTo>
                  <a:pt x="2436215" y="55154"/>
                </a:lnTo>
                <a:lnTo>
                  <a:pt x="2428833" y="57987"/>
                </a:lnTo>
                <a:lnTo>
                  <a:pt x="2428833" y="51916"/>
                </a:lnTo>
                <a:lnTo>
                  <a:pt x="2433262" y="38560"/>
                </a:lnTo>
                <a:lnTo>
                  <a:pt x="2435477" y="36132"/>
                </a:lnTo>
                <a:lnTo>
                  <a:pt x="2430309" y="34108"/>
                </a:lnTo>
                <a:lnTo>
                  <a:pt x="2429571" y="29657"/>
                </a:lnTo>
                <a:lnTo>
                  <a:pt x="2415545" y="34918"/>
                </a:lnTo>
                <a:lnTo>
                  <a:pt x="2403733" y="34918"/>
                </a:lnTo>
                <a:lnTo>
                  <a:pt x="2395612" y="29252"/>
                </a:lnTo>
                <a:lnTo>
                  <a:pt x="2387491" y="30871"/>
                </a:lnTo>
                <a:lnTo>
                  <a:pt x="2376418" y="23990"/>
                </a:lnTo>
                <a:lnTo>
                  <a:pt x="2374941" y="30871"/>
                </a:lnTo>
                <a:lnTo>
                  <a:pt x="2377894" y="36537"/>
                </a:lnTo>
                <a:lnTo>
                  <a:pt x="2373465" y="39774"/>
                </a:lnTo>
                <a:lnTo>
                  <a:pt x="2373465" y="48678"/>
                </a:lnTo>
                <a:lnTo>
                  <a:pt x="2378632" y="55154"/>
                </a:lnTo>
                <a:lnTo>
                  <a:pt x="2390444" y="57177"/>
                </a:lnTo>
                <a:lnTo>
                  <a:pt x="2396350" y="65271"/>
                </a:lnTo>
                <a:lnTo>
                  <a:pt x="2388230" y="78222"/>
                </a:lnTo>
                <a:lnTo>
                  <a:pt x="2381585" y="79841"/>
                </a:lnTo>
                <a:lnTo>
                  <a:pt x="2358700" y="95625"/>
                </a:lnTo>
                <a:lnTo>
                  <a:pt x="2348364" y="107362"/>
                </a:lnTo>
                <a:lnTo>
                  <a:pt x="2336552" y="120717"/>
                </a:lnTo>
                <a:lnTo>
                  <a:pt x="2329908" y="117884"/>
                </a:lnTo>
                <a:lnTo>
                  <a:pt x="2322526" y="122741"/>
                </a:lnTo>
                <a:lnTo>
                  <a:pt x="2318096" y="133668"/>
                </a:lnTo>
                <a:lnTo>
                  <a:pt x="2309237" y="136906"/>
                </a:lnTo>
                <a:lnTo>
                  <a:pt x="2278231" y="130835"/>
                </a:lnTo>
                <a:lnTo>
                  <a:pt x="2271587" y="121931"/>
                </a:lnTo>
                <a:lnTo>
                  <a:pt x="2267158" y="111813"/>
                </a:lnTo>
                <a:lnTo>
                  <a:pt x="2251654" y="105338"/>
                </a:lnTo>
                <a:lnTo>
                  <a:pt x="2251654" y="101291"/>
                </a:lnTo>
                <a:lnTo>
                  <a:pt x="2256822" y="100886"/>
                </a:lnTo>
                <a:lnTo>
                  <a:pt x="2260513" y="98053"/>
                </a:lnTo>
                <a:lnTo>
                  <a:pt x="2256084" y="92792"/>
                </a:lnTo>
                <a:lnTo>
                  <a:pt x="2246487" y="90768"/>
                </a:lnTo>
                <a:lnTo>
                  <a:pt x="2236151" y="72556"/>
                </a:lnTo>
                <a:lnTo>
                  <a:pt x="2223601" y="63652"/>
                </a:lnTo>
                <a:lnTo>
                  <a:pt x="2203669" y="63652"/>
                </a:lnTo>
                <a:lnTo>
                  <a:pt x="2189642" y="55558"/>
                </a:lnTo>
                <a:lnTo>
                  <a:pt x="2166756" y="54344"/>
                </a:lnTo>
                <a:lnTo>
                  <a:pt x="2157159" y="51511"/>
                </a:lnTo>
                <a:lnTo>
                  <a:pt x="2157159" y="57987"/>
                </a:lnTo>
                <a:lnTo>
                  <a:pt x="2163065" y="64057"/>
                </a:lnTo>
                <a:lnTo>
                  <a:pt x="2166756" y="60010"/>
                </a:lnTo>
                <a:lnTo>
                  <a:pt x="2172662" y="58796"/>
                </a:lnTo>
                <a:lnTo>
                  <a:pt x="2194810" y="66081"/>
                </a:lnTo>
                <a:lnTo>
                  <a:pt x="2215480" y="65676"/>
                </a:lnTo>
                <a:lnTo>
                  <a:pt x="2222125" y="69723"/>
                </a:lnTo>
                <a:lnTo>
                  <a:pt x="2219910" y="74984"/>
                </a:lnTo>
                <a:lnTo>
                  <a:pt x="2216219" y="74580"/>
                </a:lnTo>
                <a:lnTo>
                  <a:pt x="2212527" y="78222"/>
                </a:lnTo>
                <a:lnTo>
                  <a:pt x="2215480" y="81055"/>
                </a:lnTo>
                <a:lnTo>
                  <a:pt x="2216957" y="96434"/>
                </a:lnTo>
                <a:lnTo>
                  <a:pt x="2221386" y="96434"/>
                </a:lnTo>
                <a:lnTo>
                  <a:pt x="2232460" y="116265"/>
                </a:lnTo>
                <a:lnTo>
                  <a:pt x="2238366" y="129621"/>
                </a:lnTo>
                <a:lnTo>
                  <a:pt x="2256822" y="135287"/>
                </a:lnTo>
                <a:lnTo>
                  <a:pt x="2276016" y="138525"/>
                </a:lnTo>
                <a:lnTo>
                  <a:pt x="2311452" y="147833"/>
                </a:lnTo>
                <a:lnTo>
                  <a:pt x="2312928" y="157951"/>
                </a:lnTo>
                <a:lnTo>
                  <a:pt x="2309237" y="161189"/>
                </a:lnTo>
                <a:lnTo>
                  <a:pt x="2297426" y="168878"/>
                </a:lnTo>
                <a:lnTo>
                  <a:pt x="2288567" y="172925"/>
                </a:lnTo>
                <a:lnTo>
                  <a:pt x="2274540" y="190733"/>
                </a:lnTo>
                <a:lnTo>
                  <a:pt x="2272325" y="187090"/>
                </a:lnTo>
                <a:lnTo>
                  <a:pt x="2267896" y="189923"/>
                </a:lnTo>
                <a:lnTo>
                  <a:pt x="2266419" y="195589"/>
                </a:lnTo>
                <a:lnTo>
                  <a:pt x="2234675" y="225538"/>
                </a:lnTo>
                <a:lnTo>
                  <a:pt x="2222125" y="231204"/>
                </a:lnTo>
                <a:lnTo>
                  <a:pt x="2213266" y="245369"/>
                </a:lnTo>
                <a:lnTo>
                  <a:pt x="2205145" y="246988"/>
                </a:lnTo>
                <a:lnTo>
                  <a:pt x="2199977" y="243750"/>
                </a:lnTo>
                <a:lnTo>
                  <a:pt x="2194810" y="243750"/>
                </a:lnTo>
                <a:lnTo>
                  <a:pt x="2192595" y="248607"/>
                </a:lnTo>
                <a:lnTo>
                  <a:pt x="2180045" y="235251"/>
                </a:lnTo>
                <a:lnTo>
                  <a:pt x="2172662" y="232418"/>
                </a:lnTo>
                <a:lnTo>
                  <a:pt x="2166756" y="238894"/>
                </a:lnTo>
                <a:lnTo>
                  <a:pt x="2164542" y="232823"/>
                </a:lnTo>
                <a:lnTo>
                  <a:pt x="2160112" y="231204"/>
                </a:lnTo>
                <a:lnTo>
                  <a:pt x="2167495" y="221896"/>
                </a:lnTo>
                <a:lnTo>
                  <a:pt x="2164542" y="219872"/>
                </a:lnTo>
                <a:lnTo>
                  <a:pt x="2162327" y="215016"/>
                </a:lnTo>
                <a:lnTo>
                  <a:pt x="2152730" y="220277"/>
                </a:lnTo>
                <a:lnTo>
                  <a:pt x="2144609" y="238489"/>
                </a:lnTo>
                <a:lnTo>
                  <a:pt x="2143871" y="229990"/>
                </a:lnTo>
                <a:lnTo>
                  <a:pt x="2138703" y="215420"/>
                </a:lnTo>
                <a:lnTo>
                  <a:pt x="2134274" y="228371"/>
                </a:lnTo>
                <a:lnTo>
                  <a:pt x="2139441" y="234037"/>
                </a:lnTo>
                <a:lnTo>
                  <a:pt x="2138703" y="251035"/>
                </a:lnTo>
                <a:lnTo>
                  <a:pt x="2126891" y="266414"/>
                </a:lnTo>
                <a:lnTo>
                  <a:pt x="2120247" y="264796"/>
                </a:lnTo>
                <a:lnTo>
                  <a:pt x="2118032" y="259130"/>
                </a:lnTo>
                <a:lnTo>
                  <a:pt x="2110650" y="248202"/>
                </a:lnTo>
                <a:lnTo>
                  <a:pt x="2108435" y="256701"/>
                </a:lnTo>
                <a:lnTo>
                  <a:pt x="2115079" y="261558"/>
                </a:lnTo>
                <a:lnTo>
                  <a:pt x="2104744" y="266414"/>
                </a:lnTo>
                <a:lnTo>
                  <a:pt x="2104006" y="276532"/>
                </a:lnTo>
                <a:lnTo>
                  <a:pt x="2100314" y="272890"/>
                </a:lnTo>
                <a:lnTo>
                  <a:pt x="2089979" y="269652"/>
                </a:lnTo>
                <a:lnTo>
                  <a:pt x="2088503" y="263177"/>
                </a:lnTo>
                <a:lnTo>
                  <a:pt x="2079644" y="258320"/>
                </a:lnTo>
                <a:lnTo>
                  <a:pt x="2070046" y="246179"/>
                </a:lnTo>
                <a:lnTo>
                  <a:pt x="2050852" y="239703"/>
                </a:lnTo>
                <a:lnTo>
                  <a:pt x="2031658" y="229585"/>
                </a:lnTo>
                <a:lnTo>
                  <a:pt x="2025752" y="216230"/>
                </a:lnTo>
                <a:lnTo>
                  <a:pt x="2017631" y="213397"/>
                </a:lnTo>
                <a:lnTo>
                  <a:pt x="2004342" y="203684"/>
                </a:lnTo>
                <a:lnTo>
                  <a:pt x="1999913" y="196804"/>
                </a:lnTo>
                <a:lnTo>
                  <a:pt x="1999175" y="210159"/>
                </a:lnTo>
                <a:lnTo>
                  <a:pt x="1990316" y="208136"/>
                </a:lnTo>
                <a:lnTo>
                  <a:pt x="1995484" y="221491"/>
                </a:lnTo>
                <a:lnTo>
                  <a:pt x="2004342" y="228371"/>
                </a:lnTo>
                <a:lnTo>
                  <a:pt x="2007296" y="224729"/>
                </a:lnTo>
                <a:lnTo>
                  <a:pt x="2003604" y="218253"/>
                </a:lnTo>
                <a:lnTo>
                  <a:pt x="2005081" y="214206"/>
                </a:lnTo>
                <a:lnTo>
                  <a:pt x="2009510" y="214611"/>
                </a:lnTo>
                <a:lnTo>
                  <a:pt x="2029443" y="233633"/>
                </a:lnTo>
                <a:lnTo>
                  <a:pt x="2047161" y="243750"/>
                </a:lnTo>
                <a:lnTo>
                  <a:pt x="2049375" y="247798"/>
                </a:lnTo>
                <a:lnTo>
                  <a:pt x="2037564" y="255082"/>
                </a:lnTo>
                <a:lnTo>
                  <a:pt x="2025752" y="256701"/>
                </a:lnTo>
                <a:lnTo>
                  <a:pt x="2019108" y="255082"/>
                </a:lnTo>
                <a:lnTo>
                  <a:pt x="2021322" y="260748"/>
                </a:lnTo>
                <a:lnTo>
                  <a:pt x="2021322" y="263581"/>
                </a:lnTo>
                <a:lnTo>
                  <a:pt x="2026490" y="261558"/>
                </a:lnTo>
                <a:lnTo>
                  <a:pt x="2045684" y="260344"/>
                </a:lnTo>
                <a:lnTo>
                  <a:pt x="2056020" y="250631"/>
                </a:lnTo>
                <a:lnTo>
                  <a:pt x="2060449" y="249416"/>
                </a:lnTo>
                <a:lnTo>
                  <a:pt x="2066355" y="256297"/>
                </a:lnTo>
                <a:lnTo>
                  <a:pt x="2068570" y="267629"/>
                </a:lnTo>
                <a:lnTo>
                  <a:pt x="2087764" y="287864"/>
                </a:lnTo>
                <a:lnTo>
                  <a:pt x="2085549" y="308909"/>
                </a:lnTo>
                <a:lnTo>
                  <a:pt x="2072999" y="321456"/>
                </a:lnTo>
                <a:lnTo>
                  <a:pt x="2064879" y="322265"/>
                </a:lnTo>
                <a:lnTo>
                  <a:pt x="2058973" y="326312"/>
                </a:lnTo>
                <a:lnTo>
                  <a:pt x="2047161" y="325907"/>
                </a:lnTo>
                <a:lnTo>
                  <a:pt x="2039040" y="320646"/>
                </a:lnTo>
                <a:lnTo>
                  <a:pt x="2016893" y="316599"/>
                </a:lnTo>
                <a:lnTo>
                  <a:pt x="2003604" y="300815"/>
                </a:lnTo>
                <a:lnTo>
                  <a:pt x="1999175" y="285841"/>
                </a:lnTo>
                <a:lnTo>
                  <a:pt x="1991793" y="279770"/>
                </a:lnTo>
                <a:lnTo>
                  <a:pt x="1989578" y="283412"/>
                </a:lnTo>
                <a:lnTo>
                  <a:pt x="1991054" y="289483"/>
                </a:lnTo>
                <a:lnTo>
                  <a:pt x="1990316" y="298387"/>
                </a:lnTo>
                <a:lnTo>
                  <a:pt x="1999175" y="308100"/>
                </a:lnTo>
                <a:lnTo>
                  <a:pt x="2006557" y="327122"/>
                </a:lnTo>
                <a:lnTo>
                  <a:pt x="2016155" y="342906"/>
                </a:lnTo>
                <a:lnTo>
                  <a:pt x="2010987" y="347762"/>
                </a:lnTo>
                <a:lnTo>
                  <a:pt x="2005081" y="344929"/>
                </a:lnTo>
                <a:lnTo>
                  <a:pt x="1995484" y="346143"/>
                </a:lnTo>
                <a:lnTo>
                  <a:pt x="1992531" y="334407"/>
                </a:lnTo>
                <a:lnTo>
                  <a:pt x="1990316" y="340477"/>
                </a:lnTo>
                <a:lnTo>
                  <a:pt x="1986625" y="342906"/>
                </a:lnTo>
                <a:lnTo>
                  <a:pt x="1990316" y="348572"/>
                </a:lnTo>
                <a:lnTo>
                  <a:pt x="1998437" y="351809"/>
                </a:lnTo>
                <a:lnTo>
                  <a:pt x="2001390" y="357475"/>
                </a:lnTo>
                <a:lnTo>
                  <a:pt x="1983672" y="353428"/>
                </a:lnTo>
                <a:lnTo>
                  <a:pt x="1979242" y="350190"/>
                </a:lnTo>
                <a:lnTo>
                  <a:pt x="1978504" y="358285"/>
                </a:lnTo>
                <a:lnTo>
                  <a:pt x="1984410" y="362737"/>
                </a:lnTo>
                <a:lnTo>
                  <a:pt x="1984410" y="369617"/>
                </a:lnTo>
                <a:lnTo>
                  <a:pt x="1976289" y="378520"/>
                </a:lnTo>
                <a:lnTo>
                  <a:pt x="1974813" y="367998"/>
                </a:lnTo>
                <a:lnTo>
                  <a:pt x="1968907" y="367188"/>
                </a:lnTo>
                <a:lnTo>
                  <a:pt x="1971860" y="371236"/>
                </a:lnTo>
                <a:lnTo>
                  <a:pt x="1970383" y="378116"/>
                </a:lnTo>
                <a:lnTo>
                  <a:pt x="1966692" y="375687"/>
                </a:lnTo>
                <a:lnTo>
                  <a:pt x="1954880" y="375283"/>
                </a:lnTo>
                <a:lnTo>
                  <a:pt x="1950451" y="380544"/>
                </a:lnTo>
                <a:lnTo>
                  <a:pt x="1935686" y="385805"/>
                </a:lnTo>
                <a:lnTo>
                  <a:pt x="1943068" y="390662"/>
                </a:lnTo>
                <a:lnTo>
                  <a:pt x="1945283" y="397137"/>
                </a:lnTo>
                <a:lnTo>
                  <a:pt x="1940854" y="398756"/>
                </a:lnTo>
                <a:lnTo>
                  <a:pt x="1938639" y="395114"/>
                </a:lnTo>
                <a:lnTo>
                  <a:pt x="1927565" y="387424"/>
                </a:lnTo>
                <a:lnTo>
                  <a:pt x="1920183" y="385805"/>
                </a:lnTo>
                <a:lnTo>
                  <a:pt x="1919445" y="391471"/>
                </a:lnTo>
                <a:lnTo>
                  <a:pt x="1914277" y="394304"/>
                </a:lnTo>
                <a:lnTo>
                  <a:pt x="1926089" y="402399"/>
                </a:lnTo>
                <a:lnTo>
                  <a:pt x="1922398" y="407660"/>
                </a:lnTo>
                <a:lnTo>
                  <a:pt x="1922398" y="412516"/>
                </a:lnTo>
                <a:lnTo>
                  <a:pt x="1912800" y="412112"/>
                </a:lnTo>
                <a:lnTo>
                  <a:pt x="1904680" y="424253"/>
                </a:lnTo>
                <a:lnTo>
                  <a:pt x="1892130" y="429919"/>
                </a:lnTo>
                <a:lnTo>
                  <a:pt x="1897297" y="435990"/>
                </a:lnTo>
                <a:lnTo>
                  <a:pt x="1895083" y="441251"/>
                </a:lnTo>
                <a:lnTo>
                  <a:pt x="1888438" y="441251"/>
                </a:lnTo>
                <a:lnTo>
                  <a:pt x="1882532" y="448131"/>
                </a:lnTo>
                <a:lnTo>
                  <a:pt x="1884747" y="455821"/>
                </a:lnTo>
                <a:lnTo>
                  <a:pt x="1875888" y="459059"/>
                </a:lnTo>
                <a:lnTo>
                  <a:pt x="1861123" y="474438"/>
                </a:lnTo>
                <a:lnTo>
                  <a:pt x="1850788" y="476866"/>
                </a:lnTo>
                <a:lnTo>
                  <a:pt x="1850050" y="484960"/>
                </a:lnTo>
                <a:lnTo>
                  <a:pt x="1839714" y="493459"/>
                </a:lnTo>
                <a:lnTo>
                  <a:pt x="1828640" y="486984"/>
                </a:lnTo>
                <a:lnTo>
                  <a:pt x="1827902" y="492245"/>
                </a:lnTo>
                <a:lnTo>
                  <a:pt x="1833070" y="502768"/>
                </a:lnTo>
                <a:lnTo>
                  <a:pt x="1824211" y="511267"/>
                </a:lnTo>
                <a:lnTo>
                  <a:pt x="1820520" y="527860"/>
                </a:lnTo>
                <a:lnTo>
                  <a:pt x="1814614" y="536764"/>
                </a:lnTo>
                <a:lnTo>
                  <a:pt x="1810184" y="548500"/>
                </a:lnTo>
                <a:lnTo>
                  <a:pt x="1802064" y="552548"/>
                </a:lnTo>
                <a:lnTo>
                  <a:pt x="1795420" y="571165"/>
                </a:lnTo>
                <a:lnTo>
                  <a:pt x="1799111" y="575212"/>
                </a:lnTo>
                <a:lnTo>
                  <a:pt x="1799111" y="588163"/>
                </a:lnTo>
                <a:lnTo>
                  <a:pt x="1790252" y="602732"/>
                </a:lnTo>
                <a:lnTo>
                  <a:pt x="1786561" y="610422"/>
                </a:lnTo>
                <a:lnTo>
                  <a:pt x="1777702" y="613255"/>
                </a:lnTo>
                <a:lnTo>
                  <a:pt x="1773272" y="617302"/>
                </a:lnTo>
                <a:lnTo>
                  <a:pt x="1783608" y="619326"/>
                </a:lnTo>
                <a:lnTo>
                  <a:pt x="1786561" y="626610"/>
                </a:lnTo>
                <a:lnTo>
                  <a:pt x="1783608" y="634705"/>
                </a:lnTo>
                <a:lnTo>
                  <a:pt x="1788776" y="640371"/>
                </a:lnTo>
                <a:lnTo>
                  <a:pt x="1788037" y="652107"/>
                </a:lnTo>
                <a:lnTo>
                  <a:pt x="1792466" y="654131"/>
                </a:lnTo>
                <a:lnTo>
                  <a:pt x="1782869" y="675581"/>
                </a:lnTo>
                <a:lnTo>
                  <a:pt x="1770319" y="687318"/>
                </a:lnTo>
                <a:lnTo>
                  <a:pt x="1743004" y="692984"/>
                </a:lnTo>
                <a:lnTo>
                  <a:pt x="1739313" y="702292"/>
                </a:lnTo>
                <a:lnTo>
                  <a:pt x="1752602" y="692174"/>
                </a:lnTo>
                <a:lnTo>
                  <a:pt x="1775487" y="689341"/>
                </a:lnTo>
                <a:lnTo>
                  <a:pt x="1792466" y="669915"/>
                </a:lnTo>
                <a:lnTo>
                  <a:pt x="1805017" y="646846"/>
                </a:lnTo>
                <a:lnTo>
                  <a:pt x="1833808" y="646037"/>
                </a:lnTo>
                <a:lnTo>
                  <a:pt x="1842667" y="649679"/>
                </a:lnTo>
                <a:lnTo>
                  <a:pt x="1842667" y="658178"/>
                </a:lnTo>
                <a:lnTo>
                  <a:pt x="1838238" y="668296"/>
                </a:lnTo>
                <a:lnTo>
                  <a:pt x="1838238" y="679223"/>
                </a:lnTo>
                <a:lnTo>
                  <a:pt x="1844144" y="691365"/>
                </a:lnTo>
                <a:lnTo>
                  <a:pt x="1844144" y="709982"/>
                </a:lnTo>
                <a:lnTo>
                  <a:pt x="1836761" y="727789"/>
                </a:lnTo>
                <a:lnTo>
                  <a:pt x="1842667" y="735883"/>
                </a:lnTo>
                <a:lnTo>
                  <a:pt x="1846358" y="753691"/>
                </a:lnTo>
                <a:lnTo>
                  <a:pt x="1842667" y="762999"/>
                </a:lnTo>
                <a:lnTo>
                  <a:pt x="1811661" y="789710"/>
                </a:lnTo>
                <a:lnTo>
                  <a:pt x="1797634" y="794162"/>
                </a:lnTo>
                <a:lnTo>
                  <a:pt x="1786561" y="792543"/>
                </a:lnTo>
                <a:lnTo>
                  <a:pt x="1797634" y="796995"/>
                </a:lnTo>
                <a:lnTo>
                  <a:pt x="1812399" y="797400"/>
                </a:lnTo>
                <a:lnTo>
                  <a:pt x="1847835" y="786877"/>
                </a:lnTo>
                <a:lnTo>
                  <a:pt x="1884009" y="775950"/>
                </a:lnTo>
                <a:lnTo>
                  <a:pt x="1900989" y="773926"/>
                </a:lnTo>
                <a:lnTo>
                  <a:pt x="1923874" y="787687"/>
                </a:lnTo>
                <a:lnTo>
                  <a:pt x="1938639" y="799828"/>
                </a:lnTo>
                <a:lnTo>
                  <a:pt x="1960048" y="805899"/>
                </a:lnTo>
                <a:lnTo>
                  <a:pt x="1965954" y="810351"/>
                </a:lnTo>
                <a:lnTo>
                  <a:pt x="1975551" y="812779"/>
                </a:lnTo>
                <a:lnTo>
                  <a:pt x="1991054" y="827754"/>
                </a:lnTo>
                <a:lnTo>
                  <a:pt x="1999175" y="830587"/>
                </a:lnTo>
                <a:lnTo>
                  <a:pt x="2006557" y="844347"/>
                </a:lnTo>
                <a:lnTo>
                  <a:pt x="2015416" y="849203"/>
                </a:lnTo>
                <a:lnTo>
                  <a:pt x="2015416" y="857298"/>
                </a:lnTo>
                <a:lnTo>
                  <a:pt x="2022060" y="863773"/>
                </a:lnTo>
                <a:lnTo>
                  <a:pt x="2028705" y="879557"/>
                </a:lnTo>
                <a:lnTo>
                  <a:pt x="2027967" y="883604"/>
                </a:lnTo>
                <a:lnTo>
                  <a:pt x="2035349" y="881176"/>
                </a:lnTo>
                <a:lnTo>
                  <a:pt x="2039778" y="886032"/>
                </a:lnTo>
                <a:lnTo>
                  <a:pt x="2060449" y="898579"/>
                </a:lnTo>
                <a:lnTo>
                  <a:pt x="2067093" y="900197"/>
                </a:lnTo>
                <a:lnTo>
                  <a:pt x="2081858" y="909911"/>
                </a:lnTo>
                <a:lnTo>
                  <a:pt x="2089979" y="912339"/>
                </a:lnTo>
                <a:lnTo>
                  <a:pt x="2106220" y="926099"/>
                </a:lnTo>
                <a:lnTo>
                  <a:pt x="2108435" y="932575"/>
                </a:lnTo>
                <a:lnTo>
                  <a:pt x="2120985" y="943907"/>
                </a:lnTo>
                <a:lnTo>
                  <a:pt x="2118770" y="948358"/>
                </a:lnTo>
                <a:lnTo>
                  <a:pt x="2122462" y="951191"/>
                </a:lnTo>
                <a:lnTo>
                  <a:pt x="2137965" y="951596"/>
                </a:lnTo>
                <a:lnTo>
                  <a:pt x="2143133" y="953215"/>
                </a:lnTo>
                <a:lnTo>
                  <a:pt x="2154206" y="950787"/>
                </a:lnTo>
                <a:lnTo>
                  <a:pt x="2174877" y="951596"/>
                </a:lnTo>
                <a:lnTo>
                  <a:pt x="2180045" y="956048"/>
                </a:lnTo>
                <a:lnTo>
                  <a:pt x="2183736" y="956048"/>
                </a:lnTo>
                <a:lnTo>
                  <a:pt x="2199239" y="960095"/>
                </a:lnTo>
                <a:lnTo>
                  <a:pt x="2216219" y="963333"/>
                </a:lnTo>
                <a:lnTo>
                  <a:pt x="2228769" y="959690"/>
                </a:lnTo>
                <a:lnTo>
                  <a:pt x="2235413" y="959690"/>
                </a:lnTo>
                <a:lnTo>
                  <a:pt x="2235413" y="962928"/>
                </a:lnTo>
                <a:lnTo>
                  <a:pt x="2238366" y="961309"/>
                </a:lnTo>
                <a:lnTo>
                  <a:pt x="2243534" y="961309"/>
                </a:lnTo>
                <a:lnTo>
                  <a:pt x="2245748" y="974665"/>
                </a:lnTo>
                <a:lnTo>
                  <a:pt x="2232460" y="997329"/>
                </a:lnTo>
                <a:lnTo>
                  <a:pt x="2231722" y="1005423"/>
                </a:lnTo>
                <a:lnTo>
                  <a:pt x="2225078" y="1013922"/>
                </a:lnTo>
                <a:lnTo>
                  <a:pt x="2217695" y="1026064"/>
                </a:lnTo>
                <a:lnTo>
                  <a:pt x="2219910" y="1036182"/>
                </a:lnTo>
                <a:lnTo>
                  <a:pt x="2222863" y="1039015"/>
                </a:lnTo>
                <a:lnTo>
                  <a:pt x="2223601" y="1058846"/>
                </a:lnTo>
                <a:lnTo>
                  <a:pt x="2210313" y="1077462"/>
                </a:lnTo>
                <a:lnTo>
                  <a:pt x="2210313" y="1085557"/>
                </a:lnTo>
                <a:lnTo>
                  <a:pt x="2206622" y="1097293"/>
                </a:lnTo>
                <a:lnTo>
                  <a:pt x="2197024" y="1104983"/>
                </a:lnTo>
                <a:lnTo>
                  <a:pt x="2191857" y="1123195"/>
                </a:lnTo>
                <a:lnTo>
                  <a:pt x="2195548" y="1130885"/>
                </a:lnTo>
                <a:lnTo>
                  <a:pt x="2205883" y="1138170"/>
                </a:lnTo>
                <a:lnTo>
                  <a:pt x="2205883" y="1149097"/>
                </a:lnTo>
                <a:lnTo>
                  <a:pt x="2213266" y="1153144"/>
                </a:lnTo>
                <a:lnTo>
                  <a:pt x="2219172" y="1160429"/>
                </a:lnTo>
                <a:lnTo>
                  <a:pt x="2216957" y="1168118"/>
                </a:lnTo>
                <a:lnTo>
                  <a:pt x="2218433" y="1172166"/>
                </a:lnTo>
                <a:lnTo>
                  <a:pt x="2217695" y="1178641"/>
                </a:lnTo>
                <a:lnTo>
                  <a:pt x="2227292" y="1181879"/>
                </a:lnTo>
                <a:lnTo>
                  <a:pt x="2239104" y="1187545"/>
                </a:lnTo>
                <a:lnTo>
                  <a:pt x="2241319" y="1187545"/>
                </a:lnTo>
                <a:lnTo>
                  <a:pt x="2242795" y="1194020"/>
                </a:lnTo>
                <a:lnTo>
                  <a:pt x="2248701" y="1201710"/>
                </a:lnTo>
                <a:lnTo>
                  <a:pt x="2250916" y="1216279"/>
                </a:lnTo>
                <a:lnTo>
                  <a:pt x="2253131" y="1222350"/>
                </a:lnTo>
                <a:lnTo>
                  <a:pt x="2249440" y="1234896"/>
                </a:lnTo>
                <a:lnTo>
                  <a:pt x="2230245" y="1250680"/>
                </a:lnTo>
                <a:lnTo>
                  <a:pt x="2244272" y="1244205"/>
                </a:lnTo>
                <a:lnTo>
                  <a:pt x="2256822" y="1235706"/>
                </a:lnTo>
                <a:lnTo>
                  <a:pt x="2270111" y="1240158"/>
                </a:lnTo>
                <a:lnTo>
                  <a:pt x="2278969" y="1247847"/>
                </a:lnTo>
                <a:lnTo>
                  <a:pt x="2287090" y="1248252"/>
                </a:lnTo>
                <a:lnTo>
                  <a:pt x="2290043" y="1240562"/>
                </a:lnTo>
                <a:lnTo>
                  <a:pt x="2290043" y="1232873"/>
                </a:lnTo>
                <a:lnTo>
                  <a:pt x="2307023" y="1213446"/>
                </a:lnTo>
                <a:lnTo>
                  <a:pt x="2310714" y="1213042"/>
                </a:lnTo>
                <a:lnTo>
                  <a:pt x="2308499" y="1220731"/>
                </a:lnTo>
                <a:lnTo>
                  <a:pt x="2309976" y="1225993"/>
                </a:lnTo>
                <a:lnTo>
                  <a:pt x="2315882" y="1227207"/>
                </a:lnTo>
                <a:lnTo>
                  <a:pt x="2319573" y="1243395"/>
                </a:lnTo>
                <a:lnTo>
                  <a:pt x="2317358" y="1255942"/>
                </a:lnTo>
                <a:lnTo>
                  <a:pt x="2329170" y="1264036"/>
                </a:lnTo>
                <a:lnTo>
                  <a:pt x="2346150" y="1266059"/>
                </a:lnTo>
                <a:lnTo>
                  <a:pt x="2336552" y="1262012"/>
                </a:lnTo>
                <a:lnTo>
                  <a:pt x="2326955" y="1251894"/>
                </a:lnTo>
                <a:lnTo>
                  <a:pt x="2324741" y="1240967"/>
                </a:lnTo>
                <a:lnTo>
                  <a:pt x="2326955" y="1226802"/>
                </a:lnTo>
                <a:lnTo>
                  <a:pt x="2332123" y="1220327"/>
                </a:lnTo>
                <a:lnTo>
                  <a:pt x="2326955" y="1215065"/>
                </a:lnTo>
                <a:lnTo>
                  <a:pt x="2326217" y="1205757"/>
                </a:lnTo>
                <a:lnTo>
                  <a:pt x="2330647" y="1207780"/>
                </a:lnTo>
                <a:lnTo>
                  <a:pt x="2335814" y="1206162"/>
                </a:lnTo>
                <a:lnTo>
                  <a:pt x="2340244" y="1192806"/>
                </a:lnTo>
                <a:lnTo>
                  <a:pt x="2352056" y="1182283"/>
                </a:lnTo>
                <a:lnTo>
                  <a:pt x="2349103" y="1178641"/>
                </a:lnTo>
                <a:lnTo>
                  <a:pt x="2347626" y="1165285"/>
                </a:lnTo>
                <a:lnTo>
                  <a:pt x="2341720" y="1162048"/>
                </a:lnTo>
                <a:lnTo>
                  <a:pt x="2341720" y="1152739"/>
                </a:lnTo>
                <a:lnTo>
                  <a:pt x="2351317" y="1142217"/>
                </a:lnTo>
                <a:lnTo>
                  <a:pt x="2347626" y="1136955"/>
                </a:lnTo>
                <a:lnTo>
                  <a:pt x="2347626" y="1131694"/>
                </a:lnTo>
                <a:lnTo>
                  <a:pt x="2342458" y="1130075"/>
                </a:lnTo>
                <a:lnTo>
                  <a:pt x="2340982" y="1124005"/>
                </a:lnTo>
                <a:lnTo>
                  <a:pt x="2349103" y="1101745"/>
                </a:lnTo>
                <a:lnTo>
                  <a:pt x="2346888" y="1092842"/>
                </a:lnTo>
                <a:lnTo>
                  <a:pt x="2349103" y="1077462"/>
                </a:lnTo>
                <a:lnTo>
                  <a:pt x="2354270" y="1072606"/>
                </a:lnTo>
                <a:lnTo>
                  <a:pt x="2352056" y="1063702"/>
                </a:lnTo>
                <a:lnTo>
                  <a:pt x="2357223" y="1060869"/>
                </a:lnTo>
                <a:lnTo>
                  <a:pt x="2353532" y="1053180"/>
                </a:lnTo>
                <a:lnTo>
                  <a:pt x="2359438" y="1049132"/>
                </a:lnTo>
                <a:lnTo>
                  <a:pt x="2353532" y="1047918"/>
                </a:lnTo>
                <a:lnTo>
                  <a:pt x="2350579" y="1041848"/>
                </a:lnTo>
                <a:lnTo>
                  <a:pt x="2355747" y="1039419"/>
                </a:lnTo>
                <a:lnTo>
                  <a:pt x="2351317" y="1032539"/>
                </a:lnTo>
                <a:lnTo>
                  <a:pt x="2352056" y="1024040"/>
                </a:lnTo>
                <a:lnTo>
                  <a:pt x="2347626" y="1016755"/>
                </a:lnTo>
                <a:lnTo>
                  <a:pt x="2346888" y="1007447"/>
                </a:lnTo>
                <a:lnTo>
                  <a:pt x="2343197" y="1002590"/>
                </a:lnTo>
                <a:lnTo>
                  <a:pt x="2356485" y="996924"/>
                </a:lnTo>
                <a:lnTo>
                  <a:pt x="2376418" y="994091"/>
                </a:lnTo>
                <a:lnTo>
                  <a:pt x="2386015" y="987211"/>
                </a:lnTo>
                <a:lnTo>
                  <a:pt x="2397827" y="987211"/>
                </a:lnTo>
                <a:lnTo>
                  <a:pt x="2402994" y="983569"/>
                </a:lnTo>
                <a:lnTo>
                  <a:pt x="2422189" y="974260"/>
                </a:lnTo>
                <a:lnTo>
                  <a:pt x="2453195" y="963738"/>
                </a:lnTo>
                <a:lnTo>
                  <a:pt x="2453195" y="960500"/>
                </a:lnTo>
                <a:lnTo>
                  <a:pt x="2459839" y="954834"/>
                </a:lnTo>
                <a:lnTo>
                  <a:pt x="2483463" y="945525"/>
                </a:lnTo>
                <a:lnTo>
                  <a:pt x="2484939" y="937836"/>
                </a:lnTo>
                <a:lnTo>
                  <a:pt x="2496013" y="932575"/>
                </a:lnTo>
                <a:lnTo>
                  <a:pt x="2510040" y="912744"/>
                </a:lnTo>
                <a:lnTo>
                  <a:pt x="2515946" y="913553"/>
                </a:lnTo>
                <a:lnTo>
                  <a:pt x="2520375" y="918005"/>
                </a:lnTo>
                <a:lnTo>
                  <a:pt x="2530711" y="917195"/>
                </a:lnTo>
                <a:lnTo>
                  <a:pt x="2538093" y="909506"/>
                </a:lnTo>
                <a:lnTo>
                  <a:pt x="2529234" y="898983"/>
                </a:lnTo>
                <a:lnTo>
                  <a:pt x="2528496" y="887247"/>
                </a:lnTo>
                <a:lnTo>
                  <a:pt x="2522590" y="892508"/>
                </a:lnTo>
                <a:lnTo>
                  <a:pt x="2520375" y="901816"/>
                </a:lnTo>
                <a:lnTo>
                  <a:pt x="2515946" y="902626"/>
                </a:lnTo>
                <a:lnTo>
                  <a:pt x="2519637" y="890889"/>
                </a:lnTo>
                <a:lnTo>
                  <a:pt x="2528496" y="868630"/>
                </a:lnTo>
                <a:lnTo>
                  <a:pt x="2532187" y="864987"/>
                </a:lnTo>
                <a:lnTo>
                  <a:pt x="2532187" y="848799"/>
                </a:lnTo>
                <a:lnTo>
                  <a:pt x="2533664" y="837467"/>
                </a:lnTo>
                <a:lnTo>
                  <a:pt x="2525543" y="823706"/>
                </a:lnTo>
                <a:lnTo>
                  <a:pt x="2527019" y="795781"/>
                </a:lnTo>
                <a:lnTo>
                  <a:pt x="2524066" y="771498"/>
                </a:lnTo>
                <a:lnTo>
                  <a:pt x="2508563" y="750048"/>
                </a:lnTo>
                <a:lnTo>
                  <a:pt x="2498228" y="743168"/>
                </a:lnTo>
                <a:lnTo>
                  <a:pt x="2495275" y="733455"/>
                </a:lnTo>
                <a:lnTo>
                  <a:pt x="2484939" y="731027"/>
                </a:lnTo>
                <a:lnTo>
                  <a:pt x="2481986" y="723742"/>
                </a:lnTo>
                <a:lnTo>
                  <a:pt x="2487892" y="705934"/>
                </a:lnTo>
                <a:lnTo>
                  <a:pt x="2497490" y="701887"/>
                </a:lnTo>
                <a:lnTo>
                  <a:pt x="2524066" y="676795"/>
                </a:lnTo>
                <a:lnTo>
                  <a:pt x="2532187" y="675581"/>
                </a:lnTo>
                <a:lnTo>
                  <a:pt x="2538831" y="668701"/>
                </a:lnTo>
                <a:lnTo>
                  <a:pt x="2538093" y="662630"/>
                </a:lnTo>
                <a:lnTo>
                  <a:pt x="2534402" y="660606"/>
                </a:lnTo>
                <a:lnTo>
                  <a:pt x="2534402" y="656964"/>
                </a:lnTo>
                <a:lnTo>
                  <a:pt x="2544737" y="644418"/>
                </a:lnTo>
                <a:lnTo>
                  <a:pt x="2549905" y="644418"/>
                </a:lnTo>
                <a:lnTo>
                  <a:pt x="2555811" y="655345"/>
                </a:lnTo>
                <a:lnTo>
                  <a:pt x="2562455" y="658178"/>
                </a:lnTo>
                <a:lnTo>
                  <a:pt x="2558764" y="653322"/>
                </a:lnTo>
                <a:lnTo>
                  <a:pt x="2559502" y="642799"/>
                </a:lnTo>
                <a:lnTo>
                  <a:pt x="2570576" y="638347"/>
                </a:lnTo>
                <a:lnTo>
                  <a:pt x="2580911" y="620944"/>
                </a:lnTo>
                <a:lnTo>
                  <a:pt x="2578696" y="614874"/>
                </a:lnTo>
                <a:lnTo>
                  <a:pt x="2565408" y="614874"/>
                </a:lnTo>
                <a:lnTo>
                  <a:pt x="2564670" y="610827"/>
                </a:lnTo>
                <a:lnTo>
                  <a:pt x="2573529" y="600304"/>
                </a:lnTo>
                <a:lnTo>
                  <a:pt x="2567623" y="596257"/>
                </a:lnTo>
                <a:lnTo>
                  <a:pt x="2564670" y="589781"/>
                </a:lnTo>
                <a:lnTo>
                  <a:pt x="2571314" y="582497"/>
                </a:lnTo>
                <a:lnTo>
                  <a:pt x="2580911" y="579259"/>
                </a:lnTo>
                <a:lnTo>
                  <a:pt x="2570576" y="577640"/>
                </a:lnTo>
                <a:lnTo>
                  <a:pt x="2569838" y="572783"/>
                </a:lnTo>
                <a:lnTo>
                  <a:pt x="2574267" y="559832"/>
                </a:lnTo>
                <a:lnTo>
                  <a:pt x="2581649" y="555381"/>
                </a:lnTo>
                <a:lnTo>
                  <a:pt x="2575743" y="554571"/>
                </a:lnTo>
                <a:lnTo>
                  <a:pt x="2559502" y="555785"/>
                </a:lnTo>
                <a:lnTo>
                  <a:pt x="2554334" y="553762"/>
                </a:lnTo>
                <a:lnTo>
                  <a:pt x="2555073" y="546882"/>
                </a:lnTo>
                <a:lnTo>
                  <a:pt x="2576482" y="531502"/>
                </a:lnTo>
                <a:lnTo>
                  <a:pt x="2589770" y="513695"/>
                </a:lnTo>
                <a:lnTo>
                  <a:pt x="2591985" y="503172"/>
                </a:lnTo>
                <a:lnTo>
                  <a:pt x="2598629" y="504387"/>
                </a:lnTo>
                <a:lnTo>
                  <a:pt x="2603058" y="499125"/>
                </a:lnTo>
                <a:lnTo>
                  <a:pt x="2603058" y="488603"/>
                </a:lnTo>
                <a:lnTo>
                  <a:pt x="2597153" y="486579"/>
                </a:lnTo>
                <a:lnTo>
                  <a:pt x="2596414" y="482532"/>
                </a:lnTo>
                <a:lnTo>
                  <a:pt x="2591247" y="481723"/>
                </a:lnTo>
                <a:lnTo>
                  <a:pt x="2585341" y="472819"/>
                </a:lnTo>
                <a:lnTo>
                  <a:pt x="2586079" y="455011"/>
                </a:lnTo>
                <a:lnTo>
                  <a:pt x="2592723" y="441656"/>
                </a:lnTo>
                <a:lnTo>
                  <a:pt x="2592723" y="429919"/>
                </a:lnTo>
                <a:lnTo>
                  <a:pt x="2600844" y="425872"/>
                </a:lnTo>
                <a:lnTo>
                  <a:pt x="2605273" y="428705"/>
                </a:lnTo>
                <a:lnTo>
                  <a:pt x="2610441" y="428300"/>
                </a:lnTo>
                <a:lnTo>
                  <a:pt x="2610441" y="422634"/>
                </a:lnTo>
                <a:lnTo>
                  <a:pt x="2617085" y="416564"/>
                </a:lnTo>
                <a:lnTo>
                  <a:pt x="2623729" y="415754"/>
                </a:lnTo>
                <a:lnTo>
                  <a:pt x="2629635" y="413326"/>
                </a:lnTo>
                <a:lnTo>
                  <a:pt x="2635541" y="416968"/>
                </a:lnTo>
                <a:lnTo>
                  <a:pt x="2652521" y="418182"/>
                </a:lnTo>
                <a:lnTo>
                  <a:pt x="2668762" y="426681"/>
                </a:lnTo>
                <a:lnTo>
                  <a:pt x="2690910" y="437609"/>
                </a:lnTo>
                <a:lnTo>
                  <a:pt x="2703460" y="437609"/>
                </a:lnTo>
                <a:lnTo>
                  <a:pt x="2700507" y="446512"/>
                </a:lnTo>
                <a:lnTo>
                  <a:pt x="2687957" y="450964"/>
                </a:lnTo>
                <a:lnTo>
                  <a:pt x="2704198" y="450560"/>
                </a:lnTo>
                <a:lnTo>
                  <a:pt x="2717486" y="441251"/>
                </a:lnTo>
                <a:lnTo>
                  <a:pt x="2727083" y="441656"/>
                </a:lnTo>
                <a:lnTo>
                  <a:pt x="2732251" y="446917"/>
                </a:lnTo>
                <a:lnTo>
                  <a:pt x="2739634" y="446917"/>
                </a:lnTo>
                <a:lnTo>
                  <a:pt x="2746278" y="456226"/>
                </a:lnTo>
                <a:lnTo>
                  <a:pt x="2746278" y="446512"/>
                </a:lnTo>
                <a:lnTo>
                  <a:pt x="2758090" y="450964"/>
                </a:lnTo>
                <a:lnTo>
                  <a:pt x="2763257" y="445703"/>
                </a:lnTo>
                <a:lnTo>
                  <a:pt x="2771378" y="445298"/>
                </a:lnTo>
                <a:lnTo>
                  <a:pt x="2783928" y="437609"/>
                </a:lnTo>
                <a:lnTo>
                  <a:pt x="2800908" y="450560"/>
                </a:lnTo>
                <a:lnTo>
                  <a:pt x="2800908" y="459868"/>
                </a:lnTo>
                <a:lnTo>
                  <a:pt x="2812720" y="468367"/>
                </a:lnTo>
                <a:lnTo>
                  <a:pt x="2821579" y="468367"/>
                </a:lnTo>
                <a:lnTo>
                  <a:pt x="2821579" y="482937"/>
                </a:lnTo>
                <a:lnTo>
                  <a:pt x="2815673" y="490222"/>
                </a:lnTo>
                <a:lnTo>
                  <a:pt x="2815673" y="496697"/>
                </a:lnTo>
                <a:lnTo>
                  <a:pt x="2822317" y="493055"/>
                </a:lnTo>
                <a:lnTo>
                  <a:pt x="2832652" y="501958"/>
                </a:lnTo>
                <a:lnTo>
                  <a:pt x="2837820" y="512076"/>
                </a:lnTo>
                <a:lnTo>
                  <a:pt x="2829699" y="514100"/>
                </a:lnTo>
                <a:lnTo>
                  <a:pt x="2838558" y="520170"/>
                </a:lnTo>
                <a:lnTo>
                  <a:pt x="2845941" y="514100"/>
                </a:lnTo>
                <a:lnTo>
                  <a:pt x="2854061" y="525432"/>
                </a:lnTo>
                <a:lnTo>
                  <a:pt x="2852585" y="530693"/>
                </a:lnTo>
                <a:lnTo>
                  <a:pt x="2844464" y="524622"/>
                </a:lnTo>
                <a:lnTo>
                  <a:pt x="2840035" y="533121"/>
                </a:lnTo>
                <a:lnTo>
                  <a:pt x="2831176" y="533121"/>
                </a:lnTo>
                <a:lnTo>
                  <a:pt x="2843726" y="544453"/>
                </a:lnTo>
                <a:lnTo>
                  <a:pt x="2843726" y="553357"/>
                </a:lnTo>
                <a:lnTo>
                  <a:pt x="2852585" y="546072"/>
                </a:lnTo>
                <a:lnTo>
                  <a:pt x="2852585" y="553357"/>
                </a:lnTo>
                <a:lnTo>
                  <a:pt x="2859967" y="548500"/>
                </a:lnTo>
                <a:lnTo>
                  <a:pt x="2876209" y="561047"/>
                </a:lnTo>
                <a:lnTo>
                  <a:pt x="2881376" y="559023"/>
                </a:lnTo>
                <a:lnTo>
                  <a:pt x="2885068" y="563880"/>
                </a:lnTo>
                <a:lnTo>
                  <a:pt x="2896141" y="559023"/>
                </a:lnTo>
                <a:lnTo>
                  <a:pt x="2908691" y="563070"/>
                </a:lnTo>
                <a:lnTo>
                  <a:pt x="2907215" y="579664"/>
                </a:lnTo>
                <a:lnTo>
                  <a:pt x="2911644" y="586948"/>
                </a:lnTo>
                <a:lnTo>
                  <a:pt x="2923456" y="579259"/>
                </a:lnTo>
                <a:lnTo>
                  <a:pt x="2925671" y="565094"/>
                </a:lnTo>
                <a:lnTo>
                  <a:pt x="2933053" y="564689"/>
                </a:lnTo>
                <a:lnTo>
                  <a:pt x="2933792" y="580473"/>
                </a:lnTo>
                <a:lnTo>
                  <a:pt x="2931577" y="595852"/>
                </a:lnTo>
                <a:lnTo>
                  <a:pt x="2918288" y="598280"/>
                </a:lnTo>
                <a:lnTo>
                  <a:pt x="2908691" y="611636"/>
                </a:lnTo>
                <a:lnTo>
                  <a:pt x="2910906" y="634300"/>
                </a:lnTo>
                <a:lnTo>
                  <a:pt x="2907215" y="641990"/>
                </a:lnTo>
                <a:lnTo>
                  <a:pt x="2905000" y="630253"/>
                </a:lnTo>
                <a:lnTo>
                  <a:pt x="2900571" y="635514"/>
                </a:lnTo>
                <a:lnTo>
                  <a:pt x="2897618" y="649274"/>
                </a:lnTo>
                <a:lnTo>
                  <a:pt x="2876209" y="646846"/>
                </a:lnTo>
                <a:lnTo>
                  <a:pt x="2850370" y="639561"/>
                </a:lnTo>
                <a:lnTo>
                  <a:pt x="2873256" y="650893"/>
                </a:lnTo>
                <a:lnTo>
                  <a:pt x="2891712" y="654131"/>
                </a:lnTo>
                <a:lnTo>
                  <a:pt x="2905000" y="664654"/>
                </a:lnTo>
                <a:lnTo>
                  <a:pt x="2904262" y="680437"/>
                </a:lnTo>
                <a:lnTo>
                  <a:pt x="2895403" y="692174"/>
                </a:lnTo>
                <a:lnTo>
                  <a:pt x="2893926" y="697435"/>
                </a:lnTo>
                <a:lnTo>
                  <a:pt x="2883591" y="709982"/>
                </a:lnTo>
                <a:lnTo>
                  <a:pt x="2886544" y="711196"/>
                </a:lnTo>
                <a:lnTo>
                  <a:pt x="2899094" y="729003"/>
                </a:lnTo>
                <a:lnTo>
                  <a:pt x="2907215" y="731431"/>
                </a:lnTo>
                <a:lnTo>
                  <a:pt x="2902047" y="733455"/>
                </a:lnTo>
                <a:lnTo>
                  <a:pt x="2885068" y="725765"/>
                </a:lnTo>
                <a:lnTo>
                  <a:pt x="2896141" y="741549"/>
                </a:lnTo>
                <a:lnTo>
                  <a:pt x="2905000" y="747620"/>
                </a:lnTo>
                <a:lnTo>
                  <a:pt x="2908691" y="747215"/>
                </a:lnTo>
                <a:lnTo>
                  <a:pt x="2905000" y="737502"/>
                </a:lnTo>
                <a:lnTo>
                  <a:pt x="2913859" y="737502"/>
                </a:lnTo>
                <a:lnTo>
                  <a:pt x="2924194" y="745192"/>
                </a:lnTo>
                <a:lnTo>
                  <a:pt x="2929362" y="754500"/>
                </a:lnTo>
                <a:lnTo>
                  <a:pt x="2927147" y="764618"/>
                </a:lnTo>
                <a:lnTo>
                  <a:pt x="2927886" y="774736"/>
                </a:lnTo>
                <a:lnTo>
                  <a:pt x="2917550" y="790520"/>
                </a:lnTo>
                <a:lnTo>
                  <a:pt x="2915336" y="800233"/>
                </a:lnTo>
                <a:lnTo>
                  <a:pt x="2907953" y="808732"/>
                </a:lnTo>
                <a:lnTo>
                  <a:pt x="2918288" y="803875"/>
                </a:lnTo>
                <a:lnTo>
                  <a:pt x="2931577" y="779592"/>
                </a:lnTo>
                <a:lnTo>
                  <a:pt x="2944127" y="767856"/>
                </a:lnTo>
                <a:lnTo>
                  <a:pt x="2947080" y="768665"/>
                </a:lnTo>
                <a:lnTo>
                  <a:pt x="2945604" y="777569"/>
                </a:lnTo>
                <a:lnTo>
                  <a:pt x="2947080" y="796186"/>
                </a:lnTo>
                <a:lnTo>
                  <a:pt x="2944127" y="799828"/>
                </a:lnTo>
                <a:lnTo>
                  <a:pt x="2944865" y="807518"/>
                </a:lnTo>
                <a:lnTo>
                  <a:pt x="2940436" y="816422"/>
                </a:lnTo>
                <a:lnTo>
                  <a:pt x="2951509" y="805090"/>
                </a:lnTo>
                <a:lnTo>
                  <a:pt x="2952986" y="794162"/>
                </a:lnTo>
                <a:lnTo>
                  <a:pt x="2964060" y="786473"/>
                </a:lnTo>
                <a:lnTo>
                  <a:pt x="2972919" y="785258"/>
                </a:lnTo>
                <a:lnTo>
                  <a:pt x="2981777" y="777974"/>
                </a:lnTo>
                <a:lnTo>
                  <a:pt x="2988422" y="779188"/>
                </a:lnTo>
                <a:lnTo>
                  <a:pt x="2989898" y="783235"/>
                </a:lnTo>
                <a:lnTo>
                  <a:pt x="2994328" y="778783"/>
                </a:lnTo>
                <a:lnTo>
                  <a:pt x="3003187" y="776759"/>
                </a:lnTo>
                <a:lnTo>
                  <a:pt x="3004663" y="768260"/>
                </a:lnTo>
                <a:lnTo>
                  <a:pt x="3011307" y="759761"/>
                </a:lnTo>
                <a:lnTo>
                  <a:pt x="3024596" y="750858"/>
                </a:lnTo>
                <a:lnTo>
                  <a:pt x="3031240" y="756928"/>
                </a:lnTo>
                <a:lnTo>
                  <a:pt x="3034193" y="770284"/>
                </a:lnTo>
                <a:lnTo>
                  <a:pt x="3031978" y="780807"/>
                </a:lnTo>
                <a:lnTo>
                  <a:pt x="3039360" y="766642"/>
                </a:lnTo>
                <a:lnTo>
                  <a:pt x="3038622" y="752881"/>
                </a:lnTo>
                <a:lnTo>
                  <a:pt x="3042313" y="752072"/>
                </a:lnTo>
                <a:lnTo>
                  <a:pt x="3041575" y="747620"/>
                </a:lnTo>
                <a:lnTo>
                  <a:pt x="3047481" y="739121"/>
                </a:lnTo>
                <a:lnTo>
                  <a:pt x="3055602" y="737502"/>
                </a:lnTo>
                <a:lnTo>
                  <a:pt x="3057817" y="725765"/>
                </a:lnTo>
                <a:lnTo>
                  <a:pt x="3065199" y="721314"/>
                </a:lnTo>
                <a:lnTo>
                  <a:pt x="3071843" y="712410"/>
                </a:lnTo>
                <a:lnTo>
                  <a:pt x="3074796" y="706744"/>
                </a:lnTo>
                <a:lnTo>
                  <a:pt x="3079964" y="706339"/>
                </a:lnTo>
                <a:lnTo>
                  <a:pt x="3088823" y="714029"/>
                </a:lnTo>
                <a:lnTo>
                  <a:pt x="3088823" y="708363"/>
                </a:lnTo>
                <a:lnTo>
                  <a:pt x="3084393" y="701483"/>
                </a:lnTo>
                <a:lnTo>
                  <a:pt x="3076273" y="701483"/>
                </a:lnTo>
                <a:lnTo>
                  <a:pt x="3076273" y="695817"/>
                </a:lnTo>
                <a:lnTo>
                  <a:pt x="3082179" y="681652"/>
                </a:lnTo>
                <a:lnTo>
                  <a:pt x="3087346" y="679223"/>
                </a:lnTo>
                <a:lnTo>
                  <a:pt x="3093252" y="684889"/>
                </a:lnTo>
                <a:lnTo>
                  <a:pt x="3092514" y="676390"/>
                </a:lnTo>
                <a:lnTo>
                  <a:pt x="3098420" y="672343"/>
                </a:lnTo>
                <a:lnTo>
                  <a:pt x="3099896" y="665463"/>
                </a:lnTo>
                <a:lnTo>
                  <a:pt x="3110232" y="654536"/>
                </a:lnTo>
                <a:lnTo>
                  <a:pt x="3115400" y="646846"/>
                </a:lnTo>
                <a:lnTo>
                  <a:pt x="3113185" y="640775"/>
                </a:lnTo>
                <a:lnTo>
                  <a:pt x="3121306" y="630253"/>
                </a:lnTo>
                <a:lnTo>
                  <a:pt x="3131641" y="627015"/>
                </a:lnTo>
                <a:lnTo>
                  <a:pt x="3135332" y="630658"/>
                </a:lnTo>
                <a:lnTo>
                  <a:pt x="3127950" y="637133"/>
                </a:lnTo>
                <a:lnTo>
                  <a:pt x="3136070" y="633895"/>
                </a:lnTo>
                <a:lnTo>
                  <a:pt x="3139762" y="637538"/>
                </a:lnTo>
                <a:lnTo>
                  <a:pt x="3133117" y="641585"/>
                </a:lnTo>
                <a:lnTo>
                  <a:pt x="3132379" y="648060"/>
                </a:lnTo>
                <a:lnTo>
                  <a:pt x="3139023" y="652107"/>
                </a:lnTo>
                <a:lnTo>
                  <a:pt x="3133117" y="659392"/>
                </a:lnTo>
                <a:lnTo>
                  <a:pt x="3127950" y="660202"/>
                </a:lnTo>
                <a:lnTo>
                  <a:pt x="3127211" y="662225"/>
                </a:lnTo>
                <a:lnTo>
                  <a:pt x="3133117" y="663439"/>
                </a:lnTo>
                <a:lnTo>
                  <a:pt x="3139762" y="664654"/>
                </a:lnTo>
                <a:lnTo>
                  <a:pt x="3136809" y="671938"/>
                </a:lnTo>
                <a:lnTo>
                  <a:pt x="3133856" y="675581"/>
                </a:lnTo>
                <a:lnTo>
                  <a:pt x="3141238" y="675581"/>
                </a:lnTo>
                <a:lnTo>
                  <a:pt x="3141976" y="683270"/>
                </a:lnTo>
                <a:lnTo>
                  <a:pt x="3135332" y="687318"/>
                </a:lnTo>
                <a:lnTo>
                  <a:pt x="3137547" y="696221"/>
                </a:lnTo>
                <a:lnTo>
                  <a:pt x="3146406" y="704316"/>
                </a:lnTo>
                <a:lnTo>
                  <a:pt x="3147144" y="715648"/>
                </a:lnTo>
                <a:lnTo>
                  <a:pt x="3143453" y="719290"/>
                </a:lnTo>
                <a:lnTo>
                  <a:pt x="3138285" y="715243"/>
                </a:lnTo>
                <a:lnTo>
                  <a:pt x="3131641" y="717671"/>
                </a:lnTo>
                <a:lnTo>
                  <a:pt x="3138285" y="723337"/>
                </a:lnTo>
                <a:lnTo>
                  <a:pt x="3140500" y="728598"/>
                </a:lnTo>
                <a:lnTo>
                  <a:pt x="3144929" y="728598"/>
                </a:lnTo>
                <a:lnTo>
                  <a:pt x="3150835" y="722932"/>
                </a:lnTo>
                <a:lnTo>
                  <a:pt x="3152312" y="729408"/>
                </a:lnTo>
                <a:lnTo>
                  <a:pt x="3158956" y="733050"/>
                </a:lnTo>
                <a:lnTo>
                  <a:pt x="3151574" y="744382"/>
                </a:lnTo>
                <a:lnTo>
                  <a:pt x="3142715" y="746811"/>
                </a:lnTo>
                <a:lnTo>
                  <a:pt x="3132379" y="745192"/>
                </a:lnTo>
                <a:lnTo>
                  <a:pt x="3127211" y="750453"/>
                </a:lnTo>
                <a:lnTo>
                  <a:pt x="3135332" y="754905"/>
                </a:lnTo>
                <a:lnTo>
                  <a:pt x="3158218" y="748834"/>
                </a:lnTo>
                <a:lnTo>
                  <a:pt x="3165600" y="750453"/>
                </a:lnTo>
                <a:lnTo>
                  <a:pt x="3162647" y="758547"/>
                </a:lnTo>
                <a:lnTo>
                  <a:pt x="3153788" y="767856"/>
                </a:lnTo>
                <a:lnTo>
                  <a:pt x="3161171" y="770689"/>
                </a:lnTo>
                <a:lnTo>
                  <a:pt x="3169291" y="766237"/>
                </a:lnTo>
                <a:lnTo>
                  <a:pt x="3169291" y="776355"/>
                </a:lnTo>
                <a:lnTo>
                  <a:pt x="3161171" y="787282"/>
                </a:lnTo>
                <a:lnTo>
                  <a:pt x="3145668" y="787282"/>
                </a:lnTo>
                <a:lnTo>
                  <a:pt x="3138285" y="782425"/>
                </a:lnTo>
                <a:lnTo>
                  <a:pt x="3134594" y="788496"/>
                </a:lnTo>
                <a:lnTo>
                  <a:pt x="3136809" y="794972"/>
                </a:lnTo>
                <a:lnTo>
                  <a:pt x="3133117" y="802257"/>
                </a:lnTo>
                <a:lnTo>
                  <a:pt x="3146406" y="796591"/>
                </a:lnTo>
                <a:lnTo>
                  <a:pt x="3161909" y="796995"/>
                </a:lnTo>
                <a:lnTo>
                  <a:pt x="3172983" y="792543"/>
                </a:lnTo>
                <a:lnTo>
                  <a:pt x="3175936" y="795376"/>
                </a:lnTo>
                <a:lnTo>
                  <a:pt x="3170030" y="801447"/>
                </a:lnTo>
                <a:lnTo>
                  <a:pt x="3170030" y="805494"/>
                </a:lnTo>
                <a:lnTo>
                  <a:pt x="3161171" y="810351"/>
                </a:lnTo>
                <a:lnTo>
                  <a:pt x="3152312" y="810351"/>
                </a:lnTo>
                <a:lnTo>
                  <a:pt x="3137547" y="826944"/>
                </a:lnTo>
                <a:lnTo>
                  <a:pt x="3153788" y="820064"/>
                </a:lnTo>
                <a:lnTo>
                  <a:pt x="3164124" y="820064"/>
                </a:lnTo>
                <a:lnTo>
                  <a:pt x="3171506" y="817636"/>
                </a:lnTo>
                <a:lnTo>
                  <a:pt x="3180365" y="819659"/>
                </a:lnTo>
                <a:lnTo>
                  <a:pt x="3180365" y="827754"/>
                </a:lnTo>
                <a:lnTo>
                  <a:pt x="3172244" y="828563"/>
                </a:lnTo>
                <a:lnTo>
                  <a:pt x="3161909" y="835038"/>
                </a:lnTo>
                <a:lnTo>
                  <a:pt x="3158956" y="843942"/>
                </a:lnTo>
                <a:lnTo>
                  <a:pt x="3165600" y="838276"/>
                </a:lnTo>
                <a:lnTo>
                  <a:pt x="3174459" y="841109"/>
                </a:lnTo>
                <a:lnTo>
                  <a:pt x="3180365" y="835443"/>
                </a:lnTo>
                <a:lnTo>
                  <a:pt x="3189224" y="843133"/>
                </a:lnTo>
                <a:lnTo>
                  <a:pt x="3193653" y="858512"/>
                </a:lnTo>
                <a:lnTo>
                  <a:pt x="3184056" y="866201"/>
                </a:lnTo>
                <a:lnTo>
                  <a:pt x="3177412" y="863773"/>
                </a:lnTo>
                <a:lnTo>
                  <a:pt x="3172244" y="867820"/>
                </a:lnTo>
                <a:lnTo>
                  <a:pt x="3162647" y="867820"/>
                </a:lnTo>
                <a:lnTo>
                  <a:pt x="3169291" y="873891"/>
                </a:lnTo>
                <a:lnTo>
                  <a:pt x="3176674" y="872272"/>
                </a:lnTo>
                <a:lnTo>
                  <a:pt x="3180365" y="875105"/>
                </a:lnTo>
                <a:lnTo>
                  <a:pt x="3191439" y="875510"/>
                </a:lnTo>
                <a:lnTo>
                  <a:pt x="3195868" y="879557"/>
                </a:lnTo>
                <a:lnTo>
                  <a:pt x="3192915" y="886842"/>
                </a:lnTo>
                <a:lnTo>
                  <a:pt x="3186271" y="890889"/>
                </a:lnTo>
                <a:lnTo>
                  <a:pt x="3195130" y="894127"/>
                </a:lnTo>
                <a:lnTo>
                  <a:pt x="3202512" y="892508"/>
                </a:lnTo>
                <a:lnTo>
                  <a:pt x="3211371" y="900197"/>
                </a:lnTo>
                <a:lnTo>
                  <a:pt x="3209157" y="908292"/>
                </a:lnTo>
                <a:lnTo>
                  <a:pt x="3201774" y="911934"/>
                </a:lnTo>
                <a:lnTo>
                  <a:pt x="3189962" y="921243"/>
                </a:lnTo>
                <a:lnTo>
                  <a:pt x="3181842" y="918410"/>
                </a:lnTo>
                <a:lnTo>
                  <a:pt x="3179627" y="922457"/>
                </a:lnTo>
                <a:lnTo>
                  <a:pt x="3188486" y="926099"/>
                </a:lnTo>
                <a:lnTo>
                  <a:pt x="3189224" y="931765"/>
                </a:lnTo>
                <a:lnTo>
                  <a:pt x="3178889" y="932575"/>
                </a:lnTo>
                <a:lnTo>
                  <a:pt x="3165600" y="925694"/>
                </a:lnTo>
                <a:lnTo>
                  <a:pt x="3151574" y="926099"/>
                </a:lnTo>
                <a:lnTo>
                  <a:pt x="3164862" y="932575"/>
                </a:lnTo>
                <a:lnTo>
                  <a:pt x="3164862" y="941478"/>
                </a:lnTo>
                <a:lnTo>
                  <a:pt x="3175197" y="949977"/>
                </a:lnTo>
                <a:lnTo>
                  <a:pt x="3179627" y="955239"/>
                </a:lnTo>
                <a:lnTo>
                  <a:pt x="3177412" y="959690"/>
                </a:lnTo>
                <a:lnTo>
                  <a:pt x="3167077" y="960905"/>
                </a:lnTo>
                <a:lnTo>
                  <a:pt x="3162647" y="966166"/>
                </a:lnTo>
                <a:lnTo>
                  <a:pt x="3149359" y="965356"/>
                </a:lnTo>
                <a:lnTo>
                  <a:pt x="3167077" y="969808"/>
                </a:lnTo>
                <a:lnTo>
                  <a:pt x="3172983" y="968594"/>
                </a:lnTo>
                <a:lnTo>
                  <a:pt x="3174459" y="965356"/>
                </a:lnTo>
                <a:lnTo>
                  <a:pt x="3187747" y="962523"/>
                </a:lnTo>
                <a:lnTo>
                  <a:pt x="3192915" y="963738"/>
                </a:lnTo>
                <a:lnTo>
                  <a:pt x="3192915" y="969808"/>
                </a:lnTo>
                <a:lnTo>
                  <a:pt x="3197345" y="974260"/>
                </a:lnTo>
                <a:lnTo>
                  <a:pt x="3192915" y="978307"/>
                </a:lnTo>
                <a:lnTo>
                  <a:pt x="3198821" y="978712"/>
                </a:lnTo>
                <a:lnTo>
                  <a:pt x="3200298" y="981545"/>
                </a:lnTo>
                <a:lnTo>
                  <a:pt x="3198821" y="988425"/>
                </a:lnTo>
                <a:lnTo>
                  <a:pt x="3201774" y="991663"/>
                </a:lnTo>
                <a:lnTo>
                  <a:pt x="3210633" y="985997"/>
                </a:lnTo>
                <a:lnTo>
                  <a:pt x="3214324" y="987616"/>
                </a:lnTo>
                <a:lnTo>
                  <a:pt x="3220230" y="989235"/>
                </a:lnTo>
                <a:lnTo>
                  <a:pt x="3219492" y="1000971"/>
                </a:lnTo>
                <a:lnTo>
                  <a:pt x="3216539" y="1006233"/>
                </a:lnTo>
                <a:lnTo>
                  <a:pt x="3216539" y="1010684"/>
                </a:lnTo>
                <a:lnTo>
                  <a:pt x="3220968" y="1009875"/>
                </a:lnTo>
                <a:lnTo>
                  <a:pt x="3230566" y="997734"/>
                </a:lnTo>
                <a:lnTo>
                  <a:pt x="3232780" y="998948"/>
                </a:lnTo>
                <a:lnTo>
                  <a:pt x="3231304" y="1006637"/>
                </a:lnTo>
                <a:lnTo>
                  <a:pt x="3237210" y="1012708"/>
                </a:lnTo>
                <a:lnTo>
                  <a:pt x="3225398" y="1019588"/>
                </a:lnTo>
                <a:lnTo>
                  <a:pt x="3209895" y="1037800"/>
                </a:lnTo>
                <a:lnTo>
                  <a:pt x="3201774" y="1043871"/>
                </a:lnTo>
                <a:lnTo>
                  <a:pt x="3191439" y="1041443"/>
                </a:lnTo>
                <a:lnTo>
                  <a:pt x="3201036" y="1046704"/>
                </a:lnTo>
                <a:lnTo>
                  <a:pt x="3209157" y="1044276"/>
                </a:lnTo>
                <a:lnTo>
                  <a:pt x="3227613" y="1028087"/>
                </a:lnTo>
                <a:lnTo>
                  <a:pt x="3234995" y="1028087"/>
                </a:lnTo>
                <a:lnTo>
                  <a:pt x="3234995" y="1032944"/>
                </a:lnTo>
                <a:lnTo>
                  <a:pt x="3226874" y="1038610"/>
                </a:lnTo>
                <a:lnTo>
                  <a:pt x="3222445" y="1047109"/>
                </a:lnTo>
                <a:lnTo>
                  <a:pt x="3227613" y="1048728"/>
                </a:lnTo>
                <a:lnTo>
                  <a:pt x="3237210" y="1038205"/>
                </a:lnTo>
                <a:lnTo>
                  <a:pt x="3246069" y="1028897"/>
                </a:lnTo>
                <a:lnTo>
                  <a:pt x="3257142" y="1027278"/>
                </a:lnTo>
                <a:lnTo>
                  <a:pt x="3257142" y="1030920"/>
                </a:lnTo>
                <a:lnTo>
                  <a:pt x="3249022" y="1034967"/>
                </a:lnTo>
                <a:lnTo>
                  <a:pt x="3244592" y="1039015"/>
                </a:lnTo>
                <a:lnTo>
                  <a:pt x="3248283" y="1041038"/>
                </a:lnTo>
                <a:lnTo>
                  <a:pt x="3261572" y="1035777"/>
                </a:lnTo>
                <a:lnTo>
                  <a:pt x="3266001" y="1039419"/>
                </a:lnTo>
                <a:lnTo>
                  <a:pt x="3251236" y="1049132"/>
                </a:lnTo>
                <a:lnTo>
                  <a:pt x="3245331" y="1056417"/>
                </a:lnTo>
                <a:lnTo>
                  <a:pt x="3249760" y="1057227"/>
                </a:lnTo>
                <a:lnTo>
                  <a:pt x="3257881" y="1051156"/>
                </a:lnTo>
                <a:lnTo>
                  <a:pt x="3276337" y="1036182"/>
                </a:lnTo>
                <a:lnTo>
                  <a:pt x="3280028" y="1037800"/>
                </a:lnTo>
                <a:lnTo>
                  <a:pt x="3274860" y="1041848"/>
                </a:lnTo>
                <a:lnTo>
                  <a:pt x="3274122" y="1046299"/>
                </a:lnTo>
                <a:lnTo>
                  <a:pt x="3287410" y="1037800"/>
                </a:lnTo>
                <a:lnTo>
                  <a:pt x="3285934" y="1042252"/>
                </a:lnTo>
                <a:lnTo>
                  <a:pt x="3285934" y="1056822"/>
                </a:lnTo>
                <a:lnTo>
                  <a:pt x="3280028" y="1058441"/>
                </a:lnTo>
                <a:lnTo>
                  <a:pt x="3281504" y="1064107"/>
                </a:lnTo>
                <a:lnTo>
                  <a:pt x="3292578" y="1062893"/>
                </a:lnTo>
                <a:lnTo>
                  <a:pt x="3303652" y="1069368"/>
                </a:lnTo>
                <a:lnTo>
                  <a:pt x="3311034" y="1060869"/>
                </a:lnTo>
                <a:lnTo>
                  <a:pt x="3325061" y="1057631"/>
                </a:lnTo>
                <a:lnTo>
                  <a:pt x="3331705" y="1060060"/>
                </a:lnTo>
                <a:lnTo>
                  <a:pt x="3327276" y="1068559"/>
                </a:lnTo>
                <a:lnTo>
                  <a:pt x="3321370" y="1068559"/>
                </a:lnTo>
                <a:lnTo>
                  <a:pt x="3317678" y="1072201"/>
                </a:lnTo>
                <a:lnTo>
                  <a:pt x="3341302" y="1078272"/>
                </a:lnTo>
                <a:lnTo>
                  <a:pt x="3350161" y="1085961"/>
                </a:lnTo>
                <a:lnTo>
                  <a:pt x="3334658" y="1087985"/>
                </a:lnTo>
                <a:lnTo>
                  <a:pt x="3334658" y="1091223"/>
                </a:lnTo>
                <a:lnTo>
                  <a:pt x="3315464" y="1094865"/>
                </a:lnTo>
                <a:lnTo>
                  <a:pt x="3311034" y="1091223"/>
                </a:lnTo>
                <a:lnTo>
                  <a:pt x="3295531" y="1096889"/>
                </a:lnTo>
                <a:lnTo>
                  <a:pt x="3287410" y="1105388"/>
                </a:lnTo>
                <a:lnTo>
                  <a:pt x="3268954" y="1105792"/>
                </a:lnTo>
                <a:lnTo>
                  <a:pt x="3243116" y="1110244"/>
                </a:lnTo>
                <a:lnTo>
                  <a:pt x="3241639" y="1116720"/>
                </a:lnTo>
                <a:lnTo>
                  <a:pt x="3260095" y="1112673"/>
                </a:lnTo>
                <a:lnTo>
                  <a:pt x="3279290" y="1107411"/>
                </a:lnTo>
                <a:lnTo>
                  <a:pt x="3285934" y="1109030"/>
                </a:lnTo>
                <a:lnTo>
                  <a:pt x="3287410" y="1112673"/>
                </a:lnTo>
                <a:lnTo>
                  <a:pt x="3268216" y="1115506"/>
                </a:lnTo>
                <a:lnTo>
                  <a:pt x="3249760" y="1118743"/>
                </a:lnTo>
                <a:lnTo>
                  <a:pt x="3233519" y="1126838"/>
                </a:lnTo>
                <a:lnTo>
                  <a:pt x="3226874" y="1132504"/>
                </a:lnTo>
                <a:lnTo>
                  <a:pt x="3215801" y="1132908"/>
                </a:lnTo>
                <a:lnTo>
                  <a:pt x="3214324" y="1141003"/>
                </a:lnTo>
                <a:lnTo>
                  <a:pt x="3209895" y="1145454"/>
                </a:lnTo>
                <a:lnTo>
                  <a:pt x="3192915" y="1134932"/>
                </a:lnTo>
                <a:lnTo>
                  <a:pt x="3181842" y="1118339"/>
                </a:lnTo>
                <a:lnTo>
                  <a:pt x="3183318" y="1126028"/>
                </a:lnTo>
                <a:lnTo>
                  <a:pt x="3180365" y="1130480"/>
                </a:lnTo>
                <a:lnTo>
                  <a:pt x="3187747" y="1133718"/>
                </a:lnTo>
                <a:lnTo>
                  <a:pt x="3189224" y="1137360"/>
                </a:lnTo>
                <a:lnTo>
                  <a:pt x="3209157" y="1152739"/>
                </a:lnTo>
                <a:lnTo>
                  <a:pt x="3206204" y="1158405"/>
                </a:lnTo>
                <a:lnTo>
                  <a:pt x="3200298" y="1156787"/>
                </a:lnTo>
                <a:lnTo>
                  <a:pt x="3193653" y="1162048"/>
                </a:lnTo>
                <a:lnTo>
                  <a:pt x="3198083" y="1168928"/>
                </a:lnTo>
                <a:lnTo>
                  <a:pt x="3203251" y="1169737"/>
                </a:lnTo>
                <a:lnTo>
                  <a:pt x="3206204" y="1165690"/>
                </a:lnTo>
                <a:lnTo>
                  <a:pt x="3212848" y="1166095"/>
                </a:lnTo>
                <a:lnTo>
                  <a:pt x="3220968" y="1150311"/>
                </a:lnTo>
                <a:lnTo>
                  <a:pt x="3235733" y="1151120"/>
                </a:lnTo>
                <a:lnTo>
                  <a:pt x="3246069" y="1142621"/>
                </a:lnTo>
                <a:lnTo>
                  <a:pt x="3254189" y="1142217"/>
                </a:lnTo>
                <a:lnTo>
                  <a:pt x="3257881" y="1133313"/>
                </a:lnTo>
                <a:lnTo>
                  <a:pt x="3267478" y="1123600"/>
                </a:lnTo>
                <a:lnTo>
                  <a:pt x="3279290" y="1121981"/>
                </a:lnTo>
                <a:lnTo>
                  <a:pt x="3294793" y="1115910"/>
                </a:lnTo>
                <a:lnTo>
                  <a:pt x="3308081" y="1117124"/>
                </a:lnTo>
                <a:lnTo>
                  <a:pt x="3318417" y="1116720"/>
                </a:lnTo>
                <a:lnTo>
                  <a:pt x="3313987" y="1113887"/>
                </a:lnTo>
                <a:lnTo>
                  <a:pt x="3302175" y="1113887"/>
                </a:lnTo>
                <a:lnTo>
                  <a:pt x="3299222" y="1111054"/>
                </a:lnTo>
                <a:lnTo>
                  <a:pt x="3306605" y="1108625"/>
                </a:lnTo>
                <a:lnTo>
                  <a:pt x="3327276" y="1106197"/>
                </a:lnTo>
                <a:lnTo>
                  <a:pt x="3344255" y="1110244"/>
                </a:lnTo>
                <a:lnTo>
                  <a:pt x="3350899" y="1124814"/>
                </a:lnTo>
                <a:lnTo>
                  <a:pt x="3349423" y="1132908"/>
                </a:lnTo>
                <a:lnTo>
                  <a:pt x="3338349" y="1142217"/>
                </a:lnTo>
                <a:lnTo>
                  <a:pt x="3333182" y="1142621"/>
                </a:lnTo>
                <a:lnTo>
                  <a:pt x="3325799" y="1149502"/>
                </a:lnTo>
                <a:lnTo>
                  <a:pt x="3338349" y="1150311"/>
                </a:lnTo>
                <a:lnTo>
                  <a:pt x="3342040" y="1158001"/>
                </a:lnTo>
                <a:lnTo>
                  <a:pt x="3347208" y="1153549"/>
                </a:lnTo>
                <a:lnTo>
                  <a:pt x="3350161" y="1145454"/>
                </a:lnTo>
                <a:lnTo>
                  <a:pt x="3364926" y="1138575"/>
                </a:lnTo>
                <a:lnTo>
                  <a:pt x="3375261" y="1138979"/>
                </a:lnTo>
                <a:lnTo>
                  <a:pt x="3377476" y="1142621"/>
                </a:lnTo>
                <a:lnTo>
                  <a:pt x="3373785" y="1143836"/>
                </a:lnTo>
                <a:lnTo>
                  <a:pt x="3372308" y="1149502"/>
                </a:lnTo>
                <a:lnTo>
                  <a:pt x="3386335" y="1150311"/>
                </a:lnTo>
                <a:lnTo>
                  <a:pt x="3398885" y="1155572"/>
                </a:lnTo>
                <a:lnTo>
                  <a:pt x="3400362" y="1160834"/>
                </a:lnTo>
                <a:lnTo>
                  <a:pt x="3391503" y="1156787"/>
                </a:lnTo>
                <a:lnTo>
                  <a:pt x="3387073" y="1158001"/>
                </a:lnTo>
                <a:lnTo>
                  <a:pt x="3389288" y="1166095"/>
                </a:lnTo>
                <a:lnTo>
                  <a:pt x="3403315" y="1171356"/>
                </a:lnTo>
                <a:lnTo>
                  <a:pt x="3405529" y="1178236"/>
                </a:lnTo>
                <a:lnTo>
                  <a:pt x="3398147" y="1183902"/>
                </a:lnTo>
                <a:lnTo>
                  <a:pt x="3390026" y="1181879"/>
                </a:lnTo>
                <a:lnTo>
                  <a:pt x="3381906" y="1188354"/>
                </a:lnTo>
                <a:lnTo>
                  <a:pt x="3396670" y="1192806"/>
                </a:lnTo>
                <a:lnTo>
                  <a:pt x="3392979" y="1201305"/>
                </a:lnTo>
                <a:lnTo>
                  <a:pt x="3386335" y="1203329"/>
                </a:lnTo>
                <a:lnTo>
                  <a:pt x="3383382" y="1211423"/>
                </a:lnTo>
                <a:lnTo>
                  <a:pt x="3375261" y="1215065"/>
                </a:lnTo>
                <a:lnTo>
                  <a:pt x="3363450" y="1207780"/>
                </a:lnTo>
                <a:lnTo>
                  <a:pt x="3368617" y="1215065"/>
                </a:lnTo>
                <a:lnTo>
                  <a:pt x="3382644" y="1220731"/>
                </a:lnTo>
                <a:lnTo>
                  <a:pt x="3390026" y="1220327"/>
                </a:lnTo>
                <a:lnTo>
                  <a:pt x="3397409" y="1227611"/>
                </a:lnTo>
                <a:lnTo>
                  <a:pt x="3390026" y="1229635"/>
                </a:lnTo>
                <a:lnTo>
                  <a:pt x="3381167" y="1228421"/>
                </a:lnTo>
                <a:lnTo>
                  <a:pt x="3376738" y="1228826"/>
                </a:lnTo>
                <a:lnTo>
                  <a:pt x="3383382" y="1233682"/>
                </a:lnTo>
                <a:lnTo>
                  <a:pt x="3391503" y="1231659"/>
                </a:lnTo>
                <a:lnTo>
                  <a:pt x="3397409" y="1234896"/>
                </a:lnTo>
                <a:lnTo>
                  <a:pt x="3392241" y="1243395"/>
                </a:lnTo>
                <a:lnTo>
                  <a:pt x="3390765" y="1251490"/>
                </a:lnTo>
                <a:lnTo>
                  <a:pt x="3384120" y="1251894"/>
                </a:lnTo>
                <a:lnTo>
                  <a:pt x="3380429" y="1259179"/>
                </a:lnTo>
                <a:lnTo>
                  <a:pt x="3366402" y="1268488"/>
                </a:lnTo>
                <a:lnTo>
                  <a:pt x="3355329" y="1269297"/>
                </a:lnTo>
                <a:lnTo>
                  <a:pt x="3345732" y="1276987"/>
                </a:lnTo>
                <a:lnTo>
                  <a:pt x="3341302" y="1276987"/>
                </a:lnTo>
                <a:lnTo>
                  <a:pt x="3333920" y="1283867"/>
                </a:lnTo>
                <a:lnTo>
                  <a:pt x="3328014" y="1284272"/>
                </a:lnTo>
                <a:lnTo>
                  <a:pt x="3325799" y="1289533"/>
                </a:lnTo>
                <a:lnTo>
                  <a:pt x="3317678" y="1290747"/>
                </a:lnTo>
                <a:lnTo>
                  <a:pt x="3311772" y="1285890"/>
                </a:lnTo>
                <a:lnTo>
                  <a:pt x="3305128" y="1289533"/>
                </a:lnTo>
                <a:lnTo>
                  <a:pt x="3297008" y="1288723"/>
                </a:lnTo>
                <a:lnTo>
                  <a:pt x="3294793" y="1285486"/>
                </a:lnTo>
                <a:lnTo>
                  <a:pt x="3284457" y="1291961"/>
                </a:lnTo>
                <a:lnTo>
                  <a:pt x="3273384" y="1290747"/>
                </a:lnTo>
                <a:lnTo>
                  <a:pt x="3268954" y="1283867"/>
                </a:lnTo>
                <a:lnTo>
                  <a:pt x="3265263" y="1286700"/>
                </a:lnTo>
                <a:lnTo>
                  <a:pt x="3266740" y="1292366"/>
                </a:lnTo>
                <a:lnTo>
                  <a:pt x="3257142" y="1294389"/>
                </a:lnTo>
                <a:lnTo>
                  <a:pt x="3246807" y="1293580"/>
                </a:lnTo>
                <a:lnTo>
                  <a:pt x="3243854" y="1297222"/>
                </a:lnTo>
                <a:lnTo>
                  <a:pt x="3247545" y="1298841"/>
                </a:lnTo>
                <a:lnTo>
                  <a:pt x="3246069" y="1304103"/>
                </a:lnTo>
                <a:lnTo>
                  <a:pt x="3239425" y="1310578"/>
                </a:lnTo>
                <a:lnTo>
                  <a:pt x="3232780" y="1309769"/>
                </a:lnTo>
                <a:lnTo>
                  <a:pt x="3232780" y="1317458"/>
                </a:lnTo>
                <a:lnTo>
                  <a:pt x="3226136" y="1330409"/>
                </a:lnTo>
                <a:lnTo>
                  <a:pt x="3218015" y="1329195"/>
                </a:lnTo>
                <a:lnTo>
                  <a:pt x="3215063" y="1333242"/>
                </a:lnTo>
                <a:lnTo>
                  <a:pt x="3206204" y="1337289"/>
                </a:lnTo>
                <a:lnTo>
                  <a:pt x="3200298" y="1346193"/>
                </a:lnTo>
                <a:lnTo>
                  <a:pt x="3195868" y="1344979"/>
                </a:lnTo>
                <a:lnTo>
                  <a:pt x="3190700" y="1348217"/>
                </a:lnTo>
                <a:lnTo>
                  <a:pt x="3180365" y="1348217"/>
                </a:lnTo>
                <a:lnTo>
                  <a:pt x="3178150" y="1353882"/>
                </a:lnTo>
                <a:lnTo>
                  <a:pt x="3168553" y="1357525"/>
                </a:lnTo>
                <a:lnTo>
                  <a:pt x="3162647" y="1353882"/>
                </a:lnTo>
                <a:lnTo>
                  <a:pt x="3146406" y="1353478"/>
                </a:lnTo>
                <a:lnTo>
                  <a:pt x="3142715" y="1350645"/>
                </a:lnTo>
                <a:lnTo>
                  <a:pt x="3131641" y="1353882"/>
                </a:lnTo>
                <a:lnTo>
                  <a:pt x="3126473" y="1353478"/>
                </a:lnTo>
                <a:lnTo>
                  <a:pt x="3103588" y="1360763"/>
                </a:lnTo>
                <a:lnTo>
                  <a:pt x="3093991" y="1358739"/>
                </a:lnTo>
                <a:lnTo>
                  <a:pt x="3096205" y="1353478"/>
                </a:lnTo>
                <a:lnTo>
                  <a:pt x="3089561" y="1351859"/>
                </a:lnTo>
                <a:lnTo>
                  <a:pt x="3079964" y="1355097"/>
                </a:lnTo>
                <a:lnTo>
                  <a:pt x="3072581" y="1355501"/>
                </a:lnTo>
                <a:lnTo>
                  <a:pt x="3058555" y="1349835"/>
                </a:lnTo>
                <a:lnTo>
                  <a:pt x="3053387" y="1351049"/>
                </a:lnTo>
                <a:lnTo>
                  <a:pt x="3042313" y="1349835"/>
                </a:lnTo>
                <a:lnTo>
                  <a:pt x="3034193" y="1344169"/>
                </a:lnTo>
                <a:lnTo>
                  <a:pt x="3029025" y="1344169"/>
                </a:lnTo>
                <a:lnTo>
                  <a:pt x="3022381" y="1349026"/>
                </a:lnTo>
                <a:lnTo>
                  <a:pt x="3007616" y="1347812"/>
                </a:lnTo>
                <a:lnTo>
                  <a:pt x="2995804" y="1340527"/>
                </a:lnTo>
                <a:lnTo>
                  <a:pt x="2987683" y="1345383"/>
                </a:lnTo>
                <a:lnTo>
                  <a:pt x="2978824" y="1345788"/>
                </a:lnTo>
                <a:lnTo>
                  <a:pt x="2971442" y="1340122"/>
                </a:lnTo>
                <a:lnTo>
                  <a:pt x="2960368" y="1345788"/>
                </a:lnTo>
                <a:lnTo>
                  <a:pt x="2954462" y="1344169"/>
                </a:lnTo>
                <a:lnTo>
                  <a:pt x="2947818" y="1344169"/>
                </a:lnTo>
                <a:lnTo>
                  <a:pt x="2933053" y="1338908"/>
                </a:lnTo>
                <a:lnTo>
                  <a:pt x="2912383" y="1341741"/>
                </a:lnTo>
                <a:lnTo>
                  <a:pt x="2899832" y="1338503"/>
                </a:lnTo>
                <a:lnTo>
                  <a:pt x="2890973" y="1330004"/>
                </a:lnTo>
                <a:lnTo>
                  <a:pt x="2883591" y="1333647"/>
                </a:lnTo>
                <a:lnTo>
                  <a:pt x="2878423" y="1338908"/>
                </a:lnTo>
                <a:lnTo>
                  <a:pt x="2882853" y="1343360"/>
                </a:lnTo>
                <a:lnTo>
                  <a:pt x="2878423" y="1347407"/>
                </a:lnTo>
                <a:lnTo>
                  <a:pt x="2869564" y="1349026"/>
                </a:lnTo>
                <a:lnTo>
                  <a:pt x="2851847" y="1364405"/>
                </a:lnTo>
                <a:lnTo>
                  <a:pt x="2840035" y="1369262"/>
                </a:lnTo>
                <a:lnTo>
                  <a:pt x="2839296" y="1376142"/>
                </a:lnTo>
                <a:lnTo>
                  <a:pt x="2835605" y="1380998"/>
                </a:lnTo>
                <a:lnTo>
                  <a:pt x="2834129" y="1392330"/>
                </a:lnTo>
                <a:lnTo>
                  <a:pt x="2827484" y="1400020"/>
                </a:lnTo>
                <a:lnTo>
                  <a:pt x="2812720" y="1400020"/>
                </a:lnTo>
                <a:lnTo>
                  <a:pt x="2804599" y="1403663"/>
                </a:lnTo>
                <a:lnTo>
                  <a:pt x="2787619" y="1404472"/>
                </a:lnTo>
                <a:lnTo>
                  <a:pt x="2779499" y="1414994"/>
                </a:lnTo>
                <a:lnTo>
                  <a:pt x="2773593" y="1416208"/>
                </a:lnTo>
                <a:lnTo>
                  <a:pt x="2769901" y="1412566"/>
                </a:lnTo>
                <a:lnTo>
                  <a:pt x="2761781" y="1417423"/>
                </a:lnTo>
                <a:lnTo>
                  <a:pt x="2758090" y="1426326"/>
                </a:lnTo>
                <a:lnTo>
                  <a:pt x="2747754" y="1428350"/>
                </a:lnTo>
                <a:lnTo>
                  <a:pt x="2737419" y="1435635"/>
                </a:lnTo>
                <a:lnTo>
                  <a:pt x="2735204" y="1440492"/>
                </a:lnTo>
                <a:lnTo>
                  <a:pt x="2730036" y="1442110"/>
                </a:lnTo>
                <a:lnTo>
                  <a:pt x="2718225" y="1458703"/>
                </a:lnTo>
                <a:lnTo>
                  <a:pt x="2698292" y="1468012"/>
                </a:lnTo>
                <a:lnTo>
                  <a:pt x="2693124" y="1483796"/>
                </a:lnTo>
                <a:lnTo>
                  <a:pt x="2679836" y="1489867"/>
                </a:lnTo>
                <a:lnTo>
                  <a:pt x="2668762" y="1500794"/>
                </a:lnTo>
                <a:lnTo>
                  <a:pt x="2658427" y="1502817"/>
                </a:lnTo>
                <a:lnTo>
                  <a:pt x="2654736" y="1514554"/>
                </a:lnTo>
                <a:lnTo>
                  <a:pt x="2648091" y="1524267"/>
                </a:lnTo>
                <a:lnTo>
                  <a:pt x="2625206" y="1536813"/>
                </a:lnTo>
                <a:lnTo>
                  <a:pt x="2623729" y="1543694"/>
                </a:lnTo>
                <a:lnTo>
                  <a:pt x="2597891" y="1554216"/>
                </a:lnTo>
                <a:lnTo>
                  <a:pt x="2582388" y="1557454"/>
                </a:lnTo>
                <a:lnTo>
                  <a:pt x="2594938" y="1558263"/>
                </a:lnTo>
                <a:lnTo>
                  <a:pt x="2620038" y="1547741"/>
                </a:lnTo>
                <a:lnTo>
                  <a:pt x="2642924" y="1537623"/>
                </a:lnTo>
                <a:lnTo>
                  <a:pt x="2659165" y="1528314"/>
                </a:lnTo>
                <a:lnTo>
                  <a:pt x="2672453" y="1512531"/>
                </a:lnTo>
                <a:lnTo>
                  <a:pt x="2683527" y="1501603"/>
                </a:lnTo>
                <a:lnTo>
                  <a:pt x="2692386" y="1497961"/>
                </a:lnTo>
                <a:lnTo>
                  <a:pt x="2716748" y="1476916"/>
                </a:lnTo>
                <a:lnTo>
                  <a:pt x="2750707" y="1455466"/>
                </a:lnTo>
                <a:lnTo>
                  <a:pt x="2772854" y="1442110"/>
                </a:lnTo>
                <a:lnTo>
                  <a:pt x="2786881" y="1440492"/>
                </a:lnTo>
                <a:lnTo>
                  <a:pt x="2800169" y="1433611"/>
                </a:lnTo>
                <a:lnTo>
                  <a:pt x="2825270" y="1429564"/>
                </a:lnTo>
                <a:lnTo>
                  <a:pt x="2857014" y="1419446"/>
                </a:lnTo>
                <a:lnTo>
                  <a:pt x="2867350" y="1419041"/>
                </a:lnTo>
                <a:lnTo>
                  <a:pt x="2876947" y="1413780"/>
                </a:lnTo>
                <a:lnTo>
                  <a:pt x="2910906" y="1414590"/>
                </a:lnTo>
                <a:lnTo>
                  <a:pt x="2928624" y="1420660"/>
                </a:lnTo>
                <a:lnTo>
                  <a:pt x="2948556" y="1431992"/>
                </a:lnTo>
                <a:lnTo>
                  <a:pt x="2948556" y="1436039"/>
                </a:lnTo>
                <a:lnTo>
                  <a:pt x="2933053" y="1433611"/>
                </a:lnTo>
                <a:lnTo>
                  <a:pt x="2934530" y="1435230"/>
                </a:lnTo>
                <a:lnTo>
                  <a:pt x="2933053" y="1438468"/>
                </a:lnTo>
                <a:lnTo>
                  <a:pt x="2940436" y="1437658"/>
                </a:lnTo>
                <a:lnTo>
                  <a:pt x="2951509" y="1441705"/>
                </a:lnTo>
                <a:lnTo>
                  <a:pt x="2955201" y="1447371"/>
                </a:lnTo>
                <a:lnTo>
                  <a:pt x="2949295" y="1449800"/>
                </a:lnTo>
                <a:lnTo>
                  <a:pt x="2953724" y="1453037"/>
                </a:lnTo>
                <a:lnTo>
                  <a:pt x="2946342" y="1468821"/>
                </a:lnTo>
                <a:lnTo>
                  <a:pt x="2936006" y="1471250"/>
                </a:lnTo>
                <a:lnTo>
                  <a:pt x="2925671" y="1478939"/>
                </a:lnTo>
                <a:lnTo>
                  <a:pt x="2917550" y="1479344"/>
                </a:lnTo>
                <a:lnTo>
                  <a:pt x="2904262" y="1488652"/>
                </a:lnTo>
                <a:lnTo>
                  <a:pt x="2893926" y="1488248"/>
                </a:lnTo>
                <a:lnTo>
                  <a:pt x="2885806" y="1482177"/>
                </a:lnTo>
                <a:lnTo>
                  <a:pt x="2874732" y="1478534"/>
                </a:lnTo>
                <a:lnTo>
                  <a:pt x="2867350" y="1482582"/>
                </a:lnTo>
                <a:lnTo>
                  <a:pt x="2857014" y="1484605"/>
                </a:lnTo>
                <a:lnTo>
                  <a:pt x="2845941" y="1482582"/>
                </a:lnTo>
                <a:lnTo>
                  <a:pt x="2832652" y="1488248"/>
                </a:lnTo>
                <a:lnTo>
                  <a:pt x="2846679" y="1486629"/>
                </a:lnTo>
                <a:lnTo>
                  <a:pt x="2860705" y="1488248"/>
                </a:lnTo>
                <a:lnTo>
                  <a:pt x="2879900" y="1493104"/>
                </a:lnTo>
                <a:lnTo>
                  <a:pt x="2882853" y="1501603"/>
                </a:lnTo>
                <a:lnTo>
                  <a:pt x="2885806" y="1507674"/>
                </a:lnTo>
                <a:lnTo>
                  <a:pt x="2897618" y="1502817"/>
                </a:lnTo>
                <a:lnTo>
                  <a:pt x="2907215" y="1496747"/>
                </a:lnTo>
                <a:lnTo>
                  <a:pt x="2916812" y="1496747"/>
                </a:lnTo>
                <a:lnTo>
                  <a:pt x="2919765" y="1500794"/>
                </a:lnTo>
                <a:lnTo>
                  <a:pt x="2926409" y="1499984"/>
                </a:lnTo>
                <a:lnTo>
                  <a:pt x="2928624" y="1506055"/>
                </a:lnTo>
                <a:lnTo>
                  <a:pt x="2919765" y="1513340"/>
                </a:lnTo>
                <a:lnTo>
                  <a:pt x="2907215" y="1536409"/>
                </a:lnTo>
                <a:lnTo>
                  <a:pt x="2900571" y="1537623"/>
                </a:lnTo>
                <a:lnTo>
                  <a:pt x="2894665" y="1543289"/>
                </a:lnTo>
                <a:lnTo>
                  <a:pt x="2913121" y="1543694"/>
                </a:lnTo>
                <a:lnTo>
                  <a:pt x="2913121" y="1548145"/>
                </a:lnTo>
                <a:lnTo>
                  <a:pt x="2907215" y="1555430"/>
                </a:lnTo>
                <a:lnTo>
                  <a:pt x="2913859" y="1562715"/>
                </a:lnTo>
                <a:lnTo>
                  <a:pt x="2912383" y="1570809"/>
                </a:lnTo>
                <a:lnTo>
                  <a:pt x="2913859" y="1583356"/>
                </a:lnTo>
                <a:lnTo>
                  <a:pt x="2918288" y="1586593"/>
                </a:lnTo>
                <a:lnTo>
                  <a:pt x="2923456" y="1598330"/>
                </a:lnTo>
                <a:lnTo>
                  <a:pt x="2933792" y="1598330"/>
                </a:lnTo>
                <a:lnTo>
                  <a:pt x="2938221" y="1601972"/>
                </a:lnTo>
                <a:lnTo>
                  <a:pt x="2952248" y="1602782"/>
                </a:lnTo>
                <a:lnTo>
                  <a:pt x="2950033" y="1609257"/>
                </a:lnTo>
                <a:lnTo>
                  <a:pt x="2938959" y="1612495"/>
                </a:lnTo>
                <a:lnTo>
                  <a:pt x="2952248" y="1620994"/>
                </a:lnTo>
                <a:lnTo>
                  <a:pt x="2967751" y="1620994"/>
                </a:lnTo>
                <a:lnTo>
                  <a:pt x="2977348" y="1625041"/>
                </a:lnTo>
                <a:lnTo>
                  <a:pt x="2981777" y="1622613"/>
                </a:lnTo>
                <a:lnTo>
                  <a:pt x="2995066" y="1627065"/>
                </a:lnTo>
                <a:lnTo>
                  <a:pt x="2998019" y="1632326"/>
                </a:lnTo>
                <a:lnTo>
                  <a:pt x="3014260" y="1634754"/>
                </a:lnTo>
                <a:lnTo>
                  <a:pt x="3017951" y="1630302"/>
                </a:lnTo>
                <a:lnTo>
                  <a:pt x="3031978" y="1620994"/>
                </a:lnTo>
                <a:lnTo>
                  <a:pt x="3033455" y="1628684"/>
                </a:lnTo>
                <a:lnTo>
                  <a:pt x="3031240" y="1632326"/>
                </a:lnTo>
                <a:lnTo>
                  <a:pt x="3043052" y="1633945"/>
                </a:lnTo>
                <a:lnTo>
                  <a:pt x="3060031" y="1642039"/>
                </a:lnTo>
                <a:lnTo>
                  <a:pt x="3060770" y="1646896"/>
                </a:lnTo>
                <a:lnTo>
                  <a:pt x="3053387" y="1648515"/>
                </a:lnTo>
                <a:lnTo>
                  <a:pt x="3049696" y="1649324"/>
                </a:lnTo>
                <a:lnTo>
                  <a:pt x="3058555" y="1654181"/>
                </a:lnTo>
                <a:lnTo>
                  <a:pt x="3068152" y="1653776"/>
                </a:lnTo>
                <a:lnTo>
                  <a:pt x="3073320" y="1658632"/>
                </a:lnTo>
                <a:lnTo>
                  <a:pt x="3065199" y="1661870"/>
                </a:lnTo>
                <a:lnTo>
                  <a:pt x="3059293" y="1659442"/>
                </a:lnTo>
                <a:lnTo>
                  <a:pt x="3049696" y="1660656"/>
                </a:lnTo>
                <a:lnTo>
                  <a:pt x="3035669" y="1664298"/>
                </a:lnTo>
                <a:lnTo>
                  <a:pt x="3012784" y="1676035"/>
                </a:lnTo>
                <a:lnTo>
                  <a:pt x="3003925" y="1676035"/>
                </a:lnTo>
                <a:lnTo>
                  <a:pt x="2986945" y="1680487"/>
                </a:lnTo>
                <a:lnTo>
                  <a:pt x="2971442" y="1683725"/>
                </a:lnTo>
                <a:lnTo>
                  <a:pt x="2955939" y="1691819"/>
                </a:lnTo>
                <a:lnTo>
                  <a:pt x="2947818" y="1691819"/>
                </a:lnTo>
                <a:lnTo>
                  <a:pt x="2949295" y="1695866"/>
                </a:lnTo>
                <a:lnTo>
                  <a:pt x="2936006" y="1694652"/>
                </a:lnTo>
                <a:lnTo>
                  <a:pt x="2931577" y="1684939"/>
                </a:lnTo>
                <a:lnTo>
                  <a:pt x="2926409" y="1684534"/>
                </a:lnTo>
                <a:lnTo>
                  <a:pt x="2923456" y="1689795"/>
                </a:lnTo>
                <a:lnTo>
                  <a:pt x="2917550" y="1688986"/>
                </a:lnTo>
                <a:lnTo>
                  <a:pt x="2910168" y="1699509"/>
                </a:lnTo>
                <a:lnTo>
                  <a:pt x="2913121" y="1704365"/>
                </a:lnTo>
                <a:lnTo>
                  <a:pt x="2898356" y="1715697"/>
                </a:lnTo>
                <a:lnTo>
                  <a:pt x="2885068" y="1731886"/>
                </a:lnTo>
                <a:lnTo>
                  <a:pt x="2875470" y="1733505"/>
                </a:lnTo>
                <a:lnTo>
                  <a:pt x="2864397" y="1741194"/>
                </a:lnTo>
                <a:lnTo>
                  <a:pt x="2858491" y="1740790"/>
                </a:lnTo>
                <a:lnTo>
                  <a:pt x="2854800" y="1743218"/>
                </a:lnTo>
                <a:lnTo>
                  <a:pt x="2853323" y="1751312"/>
                </a:lnTo>
                <a:lnTo>
                  <a:pt x="2848894" y="1754955"/>
                </a:lnTo>
                <a:lnTo>
                  <a:pt x="2844464" y="1750503"/>
                </a:lnTo>
                <a:lnTo>
                  <a:pt x="2838558" y="1754145"/>
                </a:lnTo>
                <a:lnTo>
                  <a:pt x="2831176" y="1748884"/>
                </a:lnTo>
                <a:lnTo>
                  <a:pt x="2829699" y="1738361"/>
                </a:lnTo>
                <a:lnTo>
                  <a:pt x="2824532" y="1735528"/>
                </a:lnTo>
                <a:lnTo>
                  <a:pt x="2820102" y="1738361"/>
                </a:lnTo>
                <a:lnTo>
                  <a:pt x="2818626" y="1729053"/>
                </a:lnTo>
                <a:lnTo>
                  <a:pt x="2814934" y="1720554"/>
                </a:lnTo>
                <a:lnTo>
                  <a:pt x="2815673" y="1710031"/>
                </a:lnTo>
                <a:lnTo>
                  <a:pt x="2823055" y="1695866"/>
                </a:lnTo>
                <a:lnTo>
                  <a:pt x="2835605" y="1686558"/>
                </a:lnTo>
                <a:lnTo>
                  <a:pt x="2837082" y="1679678"/>
                </a:lnTo>
                <a:lnTo>
                  <a:pt x="2855538" y="1669964"/>
                </a:lnTo>
                <a:lnTo>
                  <a:pt x="2876947" y="1664703"/>
                </a:lnTo>
                <a:lnTo>
                  <a:pt x="2893188" y="1654181"/>
                </a:lnTo>
                <a:lnTo>
                  <a:pt x="2909430" y="1650538"/>
                </a:lnTo>
                <a:lnTo>
                  <a:pt x="2915336" y="1652966"/>
                </a:lnTo>
                <a:lnTo>
                  <a:pt x="2917550" y="1661465"/>
                </a:lnTo>
                <a:lnTo>
                  <a:pt x="2923456" y="1665513"/>
                </a:lnTo>
                <a:lnTo>
                  <a:pt x="2922718" y="1661465"/>
                </a:lnTo>
                <a:lnTo>
                  <a:pt x="2923456" y="1655799"/>
                </a:lnTo>
                <a:lnTo>
                  <a:pt x="2933792" y="1654181"/>
                </a:lnTo>
                <a:lnTo>
                  <a:pt x="2947080" y="1652562"/>
                </a:lnTo>
                <a:lnTo>
                  <a:pt x="2958154" y="1647705"/>
                </a:lnTo>
                <a:lnTo>
                  <a:pt x="2942651" y="1648515"/>
                </a:lnTo>
                <a:lnTo>
                  <a:pt x="2921980" y="1646896"/>
                </a:lnTo>
                <a:lnTo>
                  <a:pt x="2914597" y="1642849"/>
                </a:lnTo>
                <a:lnTo>
                  <a:pt x="2905738" y="1642849"/>
                </a:lnTo>
                <a:lnTo>
                  <a:pt x="2899094" y="1650134"/>
                </a:lnTo>
                <a:lnTo>
                  <a:pt x="2887282" y="1647300"/>
                </a:lnTo>
                <a:lnTo>
                  <a:pt x="2897618" y="1635564"/>
                </a:lnTo>
                <a:lnTo>
                  <a:pt x="2907215" y="1633945"/>
                </a:lnTo>
                <a:lnTo>
                  <a:pt x="2917550" y="1623827"/>
                </a:lnTo>
                <a:lnTo>
                  <a:pt x="2918288" y="1618970"/>
                </a:lnTo>
                <a:lnTo>
                  <a:pt x="2911644" y="1622208"/>
                </a:lnTo>
                <a:lnTo>
                  <a:pt x="2910906" y="1616947"/>
                </a:lnTo>
                <a:lnTo>
                  <a:pt x="2899832" y="1630707"/>
                </a:lnTo>
                <a:lnTo>
                  <a:pt x="2891712" y="1632731"/>
                </a:lnTo>
                <a:lnTo>
                  <a:pt x="2881376" y="1642849"/>
                </a:lnTo>
                <a:lnTo>
                  <a:pt x="2868826" y="1643658"/>
                </a:lnTo>
                <a:lnTo>
                  <a:pt x="2865135" y="1649324"/>
                </a:lnTo>
                <a:lnTo>
                  <a:pt x="2842988" y="1654585"/>
                </a:lnTo>
                <a:lnTo>
                  <a:pt x="2838558" y="1652157"/>
                </a:lnTo>
                <a:lnTo>
                  <a:pt x="2840773" y="1647705"/>
                </a:lnTo>
                <a:lnTo>
                  <a:pt x="2837820" y="1647300"/>
                </a:lnTo>
                <a:lnTo>
                  <a:pt x="2843726" y="1637992"/>
                </a:lnTo>
                <a:lnTo>
                  <a:pt x="2835605" y="1646896"/>
                </a:lnTo>
                <a:lnTo>
                  <a:pt x="2830437" y="1655395"/>
                </a:lnTo>
                <a:lnTo>
                  <a:pt x="2818626" y="1657823"/>
                </a:lnTo>
                <a:lnTo>
                  <a:pt x="2810505" y="1654585"/>
                </a:lnTo>
                <a:lnTo>
                  <a:pt x="2806075" y="1660656"/>
                </a:lnTo>
                <a:lnTo>
                  <a:pt x="2800169" y="1659442"/>
                </a:lnTo>
                <a:lnTo>
                  <a:pt x="2797955" y="1652562"/>
                </a:lnTo>
                <a:lnTo>
                  <a:pt x="2786881" y="1653776"/>
                </a:lnTo>
                <a:lnTo>
                  <a:pt x="2772116" y="1650943"/>
                </a:lnTo>
                <a:lnTo>
                  <a:pt x="2790572" y="1661061"/>
                </a:lnTo>
                <a:lnTo>
                  <a:pt x="2787619" y="1671179"/>
                </a:lnTo>
                <a:lnTo>
                  <a:pt x="2794264" y="1678059"/>
                </a:lnTo>
                <a:lnTo>
                  <a:pt x="2798693" y="1671988"/>
                </a:lnTo>
                <a:lnTo>
                  <a:pt x="2808290" y="1676845"/>
                </a:lnTo>
                <a:lnTo>
                  <a:pt x="2801646" y="1684534"/>
                </a:lnTo>
                <a:lnTo>
                  <a:pt x="2792787" y="1685748"/>
                </a:lnTo>
                <a:lnTo>
                  <a:pt x="2789096" y="1680487"/>
                </a:lnTo>
                <a:lnTo>
                  <a:pt x="2777284" y="1686558"/>
                </a:lnTo>
                <a:lnTo>
                  <a:pt x="2769901" y="1686153"/>
                </a:lnTo>
                <a:lnTo>
                  <a:pt x="2760304" y="1691819"/>
                </a:lnTo>
                <a:lnTo>
                  <a:pt x="2755137" y="1694247"/>
                </a:lnTo>
                <a:lnTo>
                  <a:pt x="2747754" y="1691414"/>
                </a:lnTo>
                <a:lnTo>
                  <a:pt x="2739634" y="1701532"/>
                </a:lnTo>
                <a:lnTo>
                  <a:pt x="2732251" y="1701532"/>
                </a:lnTo>
                <a:lnTo>
                  <a:pt x="2730036" y="1691414"/>
                </a:lnTo>
                <a:lnTo>
                  <a:pt x="2718963" y="1691414"/>
                </a:lnTo>
                <a:lnTo>
                  <a:pt x="2710104" y="1699913"/>
                </a:lnTo>
                <a:lnTo>
                  <a:pt x="2700507" y="1701127"/>
                </a:lnTo>
                <a:lnTo>
                  <a:pt x="2698292" y="1694247"/>
                </a:lnTo>
                <a:lnTo>
                  <a:pt x="2701245" y="1684939"/>
                </a:lnTo>
                <a:lnTo>
                  <a:pt x="2687957" y="1699913"/>
                </a:lnTo>
                <a:lnTo>
                  <a:pt x="2679098" y="1714078"/>
                </a:lnTo>
                <a:lnTo>
                  <a:pt x="2673192" y="1717721"/>
                </a:lnTo>
                <a:lnTo>
                  <a:pt x="2670239" y="1713674"/>
                </a:lnTo>
                <a:lnTo>
                  <a:pt x="2664333" y="1723792"/>
                </a:lnTo>
                <a:lnTo>
                  <a:pt x="2658427" y="1723792"/>
                </a:lnTo>
                <a:lnTo>
                  <a:pt x="2656950" y="1714078"/>
                </a:lnTo>
                <a:lnTo>
                  <a:pt x="2651783" y="1723387"/>
                </a:lnTo>
                <a:lnTo>
                  <a:pt x="2647353" y="1729053"/>
                </a:lnTo>
                <a:lnTo>
                  <a:pt x="2640709" y="1727029"/>
                </a:lnTo>
                <a:lnTo>
                  <a:pt x="2639970" y="1721363"/>
                </a:lnTo>
                <a:lnTo>
                  <a:pt x="2634065" y="1729458"/>
                </a:lnTo>
                <a:lnTo>
                  <a:pt x="2628897" y="1729458"/>
                </a:lnTo>
                <a:lnTo>
                  <a:pt x="2622253" y="1741599"/>
                </a:lnTo>
                <a:lnTo>
                  <a:pt x="2604535" y="1754955"/>
                </a:lnTo>
                <a:lnTo>
                  <a:pt x="2597891" y="1771143"/>
                </a:lnTo>
                <a:lnTo>
                  <a:pt x="2591247" y="1778023"/>
                </a:lnTo>
                <a:lnTo>
                  <a:pt x="2589770" y="1784903"/>
                </a:lnTo>
                <a:lnTo>
                  <a:pt x="2584602" y="1788546"/>
                </a:lnTo>
                <a:lnTo>
                  <a:pt x="2583126" y="1794212"/>
                </a:lnTo>
                <a:lnTo>
                  <a:pt x="2589770" y="1794212"/>
                </a:lnTo>
                <a:lnTo>
                  <a:pt x="2590508" y="1801092"/>
                </a:lnTo>
                <a:lnTo>
                  <a:pt x="2572790" y="1815662"/>
                </a:lnTo>
                <a:lnTo>
                  <a:pt x="2572790" y="1819709"/>
                </a:lnTo>
                <a:lnTo>
                  <a:pt x="2585341" y="1826589"/>
                </a:lnTo>
                <a:lnTo>
                  <a:pt x="2591247" y="1841564"/>
                </a:lnTo>
                <a:lnTo>
                  <a:pt x="2591985" y="1849253"/>
                </a:lnTo>
                <a:lnTo>
                  <a:pt x="2606750" y="1848848"/>
                </a:lnTo>
                <a:lnTo>
                  <a:pt x="2610441" y="1838326"/>
                </a:lnTo>
                <a:lnTo>
                  <a:pt x="2609703" y="1830636"/>
                </a:lnTo>
                <a:lnTo>
                  <a:pt x="2614132" y="1829017"/>
                </a:lnTo>
                <a:lnTo>
                  <a:pt x="2618562" y="1844801"/>
                </a:lnTo>
                <a:lnTo>
                  <a:pt x="2612656" y="1854514"/>
                </a:lnTo>
                <a:lnTo>
                  <a:pt x="2589770" y="1865037"/>
                </a:lnTo>
                <a:lnTo>
                  <a:pt x="2583126" y="1863013"/>
                </a:lnTo>
                <a:lnTo>
                  <a:pt x="2583864" y="1856538"/>
                </a:lnTo>
                <a:lnTo>
                  <a:pt x="2578696" y="1848039"/>
                </a:lnTo>
                <a:lnTo>
                  <a:pt x="2569838" y="1863823"/>
                </a:lnTo>
                <a:lnTo>
                  <a:pt x="2560979" y="1872726"/>
                </a:lnTo>
                <a:lnTo>
                  <a:pt x="2554334" y="1871512"/>
                </a:lnTo>
                <a:lnTo>
                  <a:pt x="2555073" y="1865442"/>
                </a:lnTo>
                <a:lnTo>
                  <a:pt x="2555073" y="1856133"/>
                </a:lnTo>
                <a:lnTo>
                  <a:pt x="2545475" y="1846420"/>
                </a:lnTo>
                <a:lnTo>
                  <a:pt x="2545475" y="1856943"/>
                </a:lnTo>
                <a:lnTo>
                  <a:pt x="2543999" y="1869084"/>
                </a:lnTo>
                <a:lnTo>
                  <a:pt x="2547690" y="1873536"/>
                </a:lnTo>
                <a:lnTo>
                  <a:pt x="2541784" y="1875559"/>
                </a:lnTo>
                <a:lnTo>
                  <a:pt x="2521852" y="1876774"/>
                </a:lnTo>
                <a:lnTo>
                  <a:pt x="2509302" y="1879607"/>
                </a:lnTo>
                <a:lnTo>
                  <a:pt x="2499704" y="1877178"/>
                </a:lnTo>
                <a:lnTo>
                  <a:pt x="2479772" y="1878393"/>
                </a:lnTo>
                <a:lnTo>
                  <a:pt x="2476081" y="1875559"/>
                </a:lnTo>
                <a:lnTo>
                  <a:pt x="2470175" y="1875964"/>
                </a:lnTo>
                <a:lnTo>
                  <a:pt x="2454671" y="1886082"/>
                </a:lnTo>
                <a:lnTo>
                  <a:pt x="2443598" y="1886487"/>
                </a:lnTo>
                <a:lnTo>
                  <a:pt x="2428095" y="1894176"/>
                </a:lnTo>
                <a:lnTo>
                  <a:pt x="2419236" y="1896605"/>
                </a:lnTo>
                <a:lnTo>
                  <a:pt x="2411853" y="1903080"/>
                </a:lnTo>
                <a:lnTo>
                  <a:pt x="2411115" y="1909151"/>
                </a:lnTo>
                <a:lnTo>
                  <a:pt x="2397827" y="1916031"/>
                </a:lnTo>
                <a:lnTo>
                  <a:pt x="2401518" y="1922102"/>
                </a:lnTo>
                <a:lnTo>
                  <a:pt x="2408162" y="1926958"/>
                </a:lnTo>
                <a:lnTo>
                  <a:pt x="2409639" y="1932624"/>
                </a:lnTo>
                <a:lnTo>
                  <a:pt x="2403733" y="1939100"/>
                </a:lnTo>
                <a:lnTo>
                  <a:pt x="2404471" y="1942337"/>
                </a:lnTo>
                <a:lnTo>
                  <a:pt x="2400041" y="1950836"/>
                </a:lnTo>
                <a:lnTo>
                  <a:pt x="2401518" y="1955288"/>
                </a:lnTo>
                <a:lnTo>
                  <a:pt x="2397827" y="1960954"/>
                </a:lnTo>
                <a:lnTo>
                  <a:pt x="2393397" y="1970668"/>
                </a:lnTo>
                <a:lnTo>
                  <a:pt x="2389706" y="1970668"/>
                </a:lnTo>
                <a:lnTo>
                  <a:pt x="2384538" y="1975929"/>
                </a:lnTo>
                <a:lnTo>
                  <a:pt x="2380109" y="1989689"/>
                </a:lnTo>
                <a:lnTo>
                  <a:pt x="2373465" y="1991713"/>
                </a:lnTo>
                <a:lnTo>
                  <a:pt x="2369773" y="1996974"/>
                </a:lnTo>
                <a:lnTo>
                  <a:pt x="2365344" y="1996569"/>
                </a:lnTo>
                <a:lnTo>
                  <a:pt x="2364606" y="2002640"/>
                </a:lnTo>
                <a:lnTo>
                  <a:pt x="2356485" y="2011544"/>
                </a:lnTo>
                <a:lnTo>
                  <a:pt x="2355747" y="2009115"/>
                </a:lnTo>
                <a:lnTo>
                  <a:pt x="2348364" y="2013972"/>
                </a:lnTo>
                <a:lnTo>
                  <a:pt x="2353532" y="2001830"/>
                </a:lnTo>
                <a:lnTo>
                  <a:pt x="2349103" y="1997783"/>
                </a:lnTo>
                <a:lnTo>
                  <a:pt x="2342458" y="1999402"/>
                </a:lnTo>
                <a:lnTo>
                  <a:pt x="2330647" y="1988880"/>
                </a:lnTo>
                <a:lnTo>
                  <a:pt x="2326955" y="1981999"/>
                </a:lnTo>
                <a:lnTo>
                  <a:pt x="2329170" y="1975119"/>
                </a:lnTo>
                <a:lnTo>
                  <a:pt x="2345411" y="1959335"/>
                </a:lnTo>
                <a:lnTo>
                  <a:pt x="2335076" y="1964192"/>
                </a:lnTo>
                <a:lnTo>
                  <a:pt x="2325479" y="1971882"/>
                </a:lnTo>
                <a:lnTo>
                  <a:pt x="2321049" y="1980381"/>
                </a:lnTo>
                <a:lnTo>
                  <a:pt x="2322526" y="1989689"/>
                </a:lnTo>
                <a:lnTo>
                  <a:pt x="2326955" y="1994141"/>
                </a:lnTo>
                <a:lnTo>
                  <a:pt x="2328432" y="2006687"/>
                </a:lnTo>
                <a:lnTo>
                  <a:pt x="2332861" y="2011544"/>
                </a:lnTo>
                <a:lnTo>
                  <a:pt x="2339505" y="2026923"/>
                </a:lnTo>
                <a:lnTo>
                  <a:pt x="2338767" y="2038255"/>
                </a:lnTo>
                <a:lnTo>
                  <a:pt x="2330647" y="2055657"/>
                </a:lnTo>
                <a:lnTo>
                  <a:pt x="2319573" y="2061728"/>
                </a:lnTo>
                <a:lnTo>
                  <a:pt x="2311452" y="2080345"/>
                </a:lnTo>
                <a:lnTo>
                  <a:pt x="2306284" y="2089249"/>
                </a:lnTo>
                <a:lnTo>
                  <a:pt x="2306284" y="2094915"/>
                </a:lnTo>
                <a:lnTo>
                  <a:pt x="2303331" y="2098557"/>
                </a:lnTo>
                <a:lnTo>
                  <a:pt x="2302593" y="2094915"/>
                </a:lnTo>
                <a:lnTo>
                  <a:pt x="2301117" y="2091272"/>
                </a:lnTo>
                <a:lnTo>
                  <a:pt x="2291520" y="2107866"/>
                </a:lnTo>
                <a:lnTo>
                  <a:pt x="2290043" y="2112318"/>
                </a:lnTo>
                <a:lnTo>
                  <a:pt x="2287828" y="2115960"/>
                </a:lnTo>
                <a:lnTo>
                  <a:pt x="2286352" y="2107056"/>
                </a:lnTo>
                <a:lnTo>
                  <a:pt x="2289305" y="2096938"/>
                </a:lnTo>
                <a:lnTo>
                  <a:pt x="2295211" y="2088035"/>
                </a:lnTo>
                <a:lnTo>
                  <a:pt x="2293734" y="2082369"/>
                </a:lnTo>
                <a:lnTo>
                  <a:pt x="2299640" y="2075084"/>
                </a:lnTo>
                <a:lnTo>
                  <a:pt x="2298164" y="2072655"/>
                </a:lnTo>
                <a:lnTo>
                  <a:pt x="2306284" y="2068608"/>
                </a:lnTo>
                <a:lnTo>
                  <a:pt x="2294473" y="2068608"/>
                </a:lnTo>
                <a:lnTo>
                  <a:pt x="2291520" y="2062133"/>
                </a:lnTo>
                <a:lnTo>
                  <a:pt x="2294473" y="2058086"/>
                </a:lnTo>
                <a:lnTo>
                  <a:pt x="2293734" y="2056062"/>
                </a:lnTo>
                <a:lnTo>
                  <a:pt x="2289305" y="2056062"/>
                </a:lnTo>
                <a:lnTo>
                  <a:pt x="2287828" y="2052420"/>
                </a:lnTo>
                <a:lnTo>
                  <a:pt x="2284875" y="2056062"/>
                </a:lnTo>
                <a:lnTo>
                  <a:pt x="2276755" y="2046754"/>
                </a:lnTo>
                <a:lnTo>
                  <a:pt x="2276755" y="2037850"/>
                </a:lnTo>
                <a:lnTo>
                  <a:pt x="2283399" y="2028542"/>
                </a:lnTo>
                <a:lnTo>
                  <a:pt x="2286352" y="2015186"/>
                </a:lnTo>
                <a:lnTo>
                  <a:pt x="2278231" y="2003045"/>
                </a:lnTo>
                <a:lnTo>
                  <a:pt x="2283399" y="1993331"/>
                </a:lnTo>
                <a:lnTo>
                  <a:pt x="2292258" y="1988880"/>
                </a:lnTo>
                <a:lnTo>
                  <a:pt x="2289305" y="1985642"/>
                </a:lnTo>
                <a:lnTo>
                  <a:pt x="2291520" y="1977143"/>
                </a:lnTo>
                <a:lnTo>
                  <a:pt x="2289305" y="1973500"/>
                </a:lnTo>
                <a:lnTo>
                  <a:pt x="2289305" y="1976333"/>
                </a:lnTo>
                <a:lnTo>
                  <a:pt x="2287090" y="1984832"/>
                </a:lnTo>
                <a:lnTo>
                  <a:pt x="2276755" y="1992117"/>
                </a:lnTo>
                <a:lnTo>
                  <a:pt x="2270111" y="1996569"/>
                </a:lnTo>
                <a:lnTo>
                  <a:pt x="2266419" y="1996164"/>
                </a:lnTo>
                <a:lnTo>
                  <a:pt x="2270849" y="2002640"/>
                </a:lnTo>
                <a:lnTo>
                  <a:pt x="2269372" y="2007901"/>
                </a:lnTo>
                <a:lnTo>
                  <a:pt x="2267896" y="2021257"/>
                </a:lnTo>
                <a:lnTo>
                  <a:pt x="2270111" y="2026518"/>
                </a:lnTo>
                <a:lnTo>
                  <a:pt x="2268634" y="2032993"/>
                </a:lnTo>
                <a:lnTo>
                  <a:pt x="2269372" y="2041897"/>
                </a:lnTo>
                <a:lnTo>
                  <a:pt x="2267896" y="2059705"/>
                </a:lnTo>
                <a:lnTo>
                  <a:pt x="2264943" y="2060109"/>
                </a:lnTo>
                <a:lnTo>
                  <a:pt x="2253131" y="2047563"/>
                </a:lnTo>
                <a:lnTo>
                  <a:pt x="2243534" y="2045944"/>
                </a:lnTo>
                <a:lnTo>
                  <a:pt x="2237628" y="2035826"/>
                </a:lnTo>
                <a:lnTo>
                  <a:pt x="2232460" y="2035422"/>
                </a:lnTo>
                <a:lnTo>
                  <a:pt x="2230984" y="2030970"/>
                </a:lnTo>
                <a:lnTo>
                  <a:pt x="2235413" y="2021257"/>
                </a:lnTo>
                <a:lnTo>
                  <a:pt x="2228031" y="2030160"/>
                </a:lnTo>
                <a:lnTo>
                  <a:pt x="2228031" y="2038255"/>
                </a:lnTo>
                <a:lnTo>
                  <a:pt x="2235413" y="2041088"/>
                </a:lnTo>
                <a:lnTo>
                  <a:pt x="2241319" y="2049587"/>
                </a:lnTo>
                <a:lnTo>
                  <a:pt x="2252393" y="2053634"/>
                </a:lnTo>
                <a:lnTo>
                  <a:pt x="2263466" y="2066180"/>
                </a:lnTo>
                <a:lnTo>
                  <a:pt x="2270849" y="2070227"/>
                </a:lnTo>
                <a:lnTo>
                  <a:pt x="2271587" y="2078321"/>
                </a:lnTo>
                <a:lnTo>
                  <a:pt x="2269372" y="2087630"/>
                </a:lnTo>
                <a:lnTo>
                  <a:pt x="2261990" y="2087225"/>
                </a:lnTo>
                <a:lnTo>
                  <a:pt x="2258299" y="2079131"/>
                </a:lnTo>
                <a:lnTo>
                  <a:pt x="2253869" y="2077107"/>
                </a:lnTo>
                <a:lnTo>
                  <a:pt x="2258299" y="2088439"/>
                </a:lnTo>
                <a:lnTo>
                  <a:pt x="2269372" y="2094915"/>
                </a:lnTo>
                <a:lnTo>
                  <a:pt x="2271587" y="2100985"/>
                </a:lnTo>
                <a:lnTo>
                  <a:pt x="2268634" y="2103818"/>
                </a:lnTo>
                <a:lnTo>
                  <a:pt x="2267896" y="2107866"/>
                </a:lnTo>
                <a:lnTo>
                  <a:pt x="2257560" y="2105842"/>
                </a:lnTo>
                <a:lnTo>
                  <a:pt x="2270111" y="2115960"/>
                </a:lnTo>
                <a:lnTo>
                  <a:pt x="2266419" y="2122031"/>
                </a:lnTo>
                <a:lnTo>
                  <a:pt x="2259775" y="2119602"/>
                </a:lnTo>
                <a:lnTo>
                  <a:pt x="2255346" y="2111508"/>
                </a:lnTo>
                <a:lnTo>
                  <a:pt x="2242795" y="2111103"/>
                </a:lnTo>
                <a:lnTo>
                  <a:pt x="2234675" y="2107461"/>
                </a:lnTo>
                <a:lnTo>
                  <a:pt x="2241319" y="2114746"/>
                </a:lnTo>
                <a:lnTo>
                  <a:pt x="2249440" y="2117579"/>
                </a:lnTo>
                <a:lnTo>
                  <a:pt x="2255346" y="2117579"/>
                </a:lnTo>
                <a:lnTo>
                  <a:pt x="2259037" y="2128911"/>
                </a:lnTo>
                <a:lnTo>
                  <a:pt x="2267896" y="2130935"/>
                </a:lnTo>
                <a:lnTo>
                  <a:pt x="2274540" y="2129315"/>
                </a:lnTo>
                <a:lnTo>
                  <a:pt x="2279708" y="2132958"/>
                </a:lnTo>
                <a:lnTo>
                  <a:pt x="2281922" y="2141457"/>
                </a:lnTo>
                <a:lnTo>
                  <a:pt x="2278231" y="2150361"/>
                </a:lnTo>
                <a:lnTo>
                  <a:pt x="2273063" y="2147932"/>
                </a:lnTo>
                <a:lnTo>
                  <a:pt x="2272325" y="2152384"/>
                </a:lnTo>
                <a:lnTo>
                  <a:pt x="2276755" y="2156431"/>
                </a:lnTo>
                <a:lnTo>
                  <a:pt x="2278231" y="2166144"/>
                </a:lnTo>
                <a:lnTo>
                  <a:pt x="2275278" y="2171001"/>
                </a:lnTo>
                <a:lnTo>
                  <a:pt x="2268634" y="2171001"/>
                </a:lnTo>
                <a:lnTo>
                  <a:pt x="2266419" y="2173429"/>
                </a:lnTo>
                <a:lnTo>
                  <a:pt x="2253131" y="2176667"/>
                </a:lnTo>
                <a:lnTo>
                  <a:pt x="2248701" y="2181119"/>
                </a:lnTo>
                <a:lnTo>
                  <a:pt x="2242057" y="2179096"/>
                </a:lnTo>
                <a:lnTo>
                  <a:pt x="2236890" y="2169382"/>
                </a:lnTo>
                <a:lnTo>
                  <a:pt x="2233937" y="2171406"/>
                </a:lnTo>
                <a:lnTo>
                  <a:pt x="2233198" y="2185166"/>
                </a:lnTo>
                <a:lnTo>
                  <a:pt x="2231722" y="2190428"/>
                </a:lnTo>
                <a:lnTo>
                  <a:pt x="2241319" y="2187999"/>
                </a:lnTo>
                <a:lnTo>
                  <a:pt x="2261252" y="2185166"/>
                </a:lnTo>
                <a:lnTo>
                  <a:pt x="2265681" y="2186785"/>
                </a:lnTo>
                <a:lnTo>
                  <a:pt x="2267158" y="2200141"/>
                </a:lnTo>
                <a:lnTo>
                  <a:pt x="2271587" y="2202164"/>
                </a:lnTo>
                <a:lnTo>
                  <a:pt x="2272325" y="2196498"/>
                </a:lnTo>
                <a:lnTo>
                  <a:pt x="2277493" y="2187190"/>
                </a:lnTo>
                <a:lnTo>
                  <a:pt x="2280446" y="2186785"/>
                </a:lnTo>
                <a:lnTo>
                  <a:pt x="2284137" y="2194475"/>
                </a:lnTo>
                <a:lnTo>
                  <a:pt x="2281922" y="2204188"/>
                </a:lnTo>
                <a:lnTo>
                  <a:pt x="2278231" y="2204593"/>
                </a:lnTo>
                <a:lnTo>
                  <a:pt x="2267896" y="2212687"/>
                </a:lnTo>
                <a:lnTo>
                  <a:pt x="2264205" y="2219567"/>
                </a:lnTo>
                <a:lnTo>
                  <a:pt x="2259775" y="2222400"/>
                </a:lnTo>
                <a:lnTo>
                  <a:pt x="2253131" y="2218757"/>
                </a:lnTo>
                <a:lnTo>
                  <a:pt x="2246487" y="2219567"/>
                </a:lnTo>
                <a:lnTo>
                  <a:pt x="2242795" y="2209449"/>
                </a:lnTo>
                <a:lnTo>
                  <a:pt x="2241319" y="2215925"/>
                </a:lnTo>
                <a:lnTo>
                  <a:pt x="2234675" y="2218757"/>
                </a:lnTo>
                <a:lnTo>
                  <a:pt x="2228031" y="2215520"/>
                </a:lnTo>
                <a:lnTo>
                  <a:pt x="2220648" y="2215115"/>
                </a:lnTo>
                <a:lnTo>
                  <a:pt x="2226554" y="2221186"/>
                </a:lnTo>
                <a:lnTo>
                  <a:pt x="2238366" y="2223209"/>
                </a:lnTo>
                <a:lnTo>
                  <a:pt x="2241319" y="2227661"/>
                </a:lnTo>
                <a:lnTo>
                  <a:pt x="2236151" y="2231709"/>
                </a:lnTo>
                <a:lnTo>
                  <a:pt x="2238366" y="2234946"/>
                </a:lnTo>
                <a:lnTo>
                  <a:pt x="2225078" y="2240612"/>
                </a:lnTo>
                <a:lnTo>
                  <a:pt x="2216219" y="2236970"/>
                </a:lnTo>
                <a:lnTo>
                  <a:pt x="2223601" y="2243850"/>
                </a:lnTo>
                <a:lnTo>
                  <a:pt x="2236151" y="2244659"/>
                </a:lnTo>
                <a:lnTo>
                  <a:pt x="2245748" y="2236970"/>
                </a:lnTo>
                <a:lnTo>
                  <a:pt x="2247225" y="2240612"/>
                </a:lnTo>
                <a:lnTo>
                  <a:pt x="2250916" y="2241826"/>
                </a:lnTo>
                <a:lnTo>
                  <a:pt x="2242057" y="2251539"/>
                </a:lnTo>
                <a:lnTo>
                  <a:pt x="2233198" y="2251944"/>
                </a:lnTo>
                <a:lnTo>
                  <a:pt x="2232460" y="2249111"/>
                </a:lnTo>
                <a:lnTo>
                  <a:pt x="2225816" y="2249921"/>
                </a:lnTo>
                <a:lnTo>
                  <a:pt x="2222863" y="2251944"/>
                </a:lnTo>
                <a:lnTo>
                  <a:pt x="2210313" y="2253158"/>
                </a:lnTo>
                <a:lnTo>
                  <a:pt x="2187427" y="2266109"/>
                </a:lnTo>
                <a:lnTo>
                  <a:pt x="2162327" y="2284726"/>
                </a:lnTo>
                <a:lnTo>
                  <a:pt x="2154206" y="2298891"/>
                </a:lnTo>
                <a:lnTo>
                  <a:pt x="2149777" y="2299700"/>
                </a:lnTo>
                <a:lnTo>
                  <a:pt x="2144609" y="2296868"/>
                </a:lnTo>
                <a:lnTo>
                  <a:pt x="2130582" y="2298486"/>
                </a:lnTo>
                <a:lnTo>
                  <a:pt x="2120247" y="2306176"/>
                </a:lnTo>
                <a:lnTo>
                  <a:pt x="2101791" y="2329245"/>
                </a:lnTo>
                <a:lnTo>
                  <a:pt x="2101791" y="2334506"/>
                </a:lnTo>
                <a:lnTo>
                  <a:pt x="2093670" y="2340981"/>
                </a:lnTo>
                <a:lnTo>
                  <a:pt x="2089241" y="2340577"/>
                </a:lnTo>
                <a:lnTo>
                  <a:pt x="2088503" y="2346243"/>
                </a:lnTo>
                <a:lnTo>
                  <a:pt x="2079644" y="2355551"/>
                </a:lnTo>
                <a:lnTo>
                  <a:pt x="2073738" y="2353123"/>
                </a:lnTo>
                <a:lnTo>
                  <a:pt x="2068570" y="2354337"/>
                </a:lnTo>
                <a:lnTo>
                  <a:pt x="2065617" y="2358789"/>
                </a:lnTo>
                <a:lnTo>
                  <a:pt x="2055282" y="2357575"/>
                </a:lnTo>
                <a:lnTo>
                  <a:pt x="2050114" y="2364455"/>
                </a:lnTo>
                <a:lnTo>
                  <a:pt x="2035349" y="2366074"/>
                </a:lnTo>
                <a:lnTo>
                  <a:pt x="2032396" y="2370930"/>
                </a:lnTo>
                <a:lnTo>
                  <a:pt x="2022799" y="2370121"/>
                </a:lnTo>
                <a:lnTo>
                  <a:pt x="2021322" y="2375787"/>
                </a:lnTo>
                <a:lnTo>
                  <a:pt x="2009510" y="2375787"/>
                </a:lnTo>
                <a:lnTo>
                  <a:pt x="2006557" y="2378215"/>
                </a:lnTo>
                <a:lnTo>
                  <a:pt x="2010249" y="2380643"/>
                </a:lnTo>
                <a:lnTo>
                  <a:pt x="2008772" y="2388333"/>
                </a:lnTo>
                <a:lnTo>
                  <a:pt x="2002128" y="2397237"/>
                </a:lnTo>
                <a:lnTo>
                  <a:pt x="1997699" y="2397641"/>
                </a:lnTo>
                <a:lnTo>
                  <a:pt x="1993269" y="2403307"/>
                </a:lnTo>
                <a:lnTo>
                  <a:pt x="1985148" y="2405331"/>
                </a:lnTo>
                <a:lnTo>
                  <a:pt x="1976289" y="2418282"/>
                </a:lnTo>
                <a:lnTo>
                  <a:pt x="1969645" y="2431637"/>
                </a:lnTo>
                <a:lnTo>
                  <a:pt x="1969645" y="2447017"/>
                </a:lnTo>
                <a:lnTo>
                  <a:pt x="1966692" y="2475751"/>
                </a:lnTo>
                <a:lnTo>
                  <a:pt x="1968169" y="2488297"/>
                </a:lnTo>
                <a:lnTo>
                  <a:pt x="1965216" y="2508533"/>
                </a:lnTo>
                <a:lnTo>
                  <a:pt x="1971122" y="2521079"/>
                </a:lnTo>
                <a:lnTo>
                  <a:pt x="1973336" y="2540910"/>
                </a:lnTo>
                <a:lnTo>
                  <a:pt x="1977027" y="2549005"/>
                </a:lnTo>
                <a:lnTo>
                  <a:pt x="1982195" y="2571264"/>
                </a:lnTo>
                <a:lnTo>
                  <a:pt x="1988840" y="2579358"/>
                </a:lnTo>
                <a:lnTo>
                  <a:pt x="1992531" y="2587452"/>
                </a:lnTo>
                <a:lnTo>
                  <a:pt x="1988101" y="2597975"/>
                </a:lnTo>
                <a:lnTo>
                  <a:pt x="1986625" y="2612140"/>
                </a:lnTo>
                <a:lnTo>
                  <a:pt x="1990316" y="2616592"/>
                </a:lnTo>
                <a:lnTo>
                  <a:pt x="1995484" y="2646136"/>
                </a:lnTo>
                <a:lnTo>
                  <a:pt x="2005819" y="2652207"/>
                </a:lnTo>
                <a:lnTo>
                  <a:pt x="2008772" y="2665562"/>
                </a:lnTo>
                <a:lnTo>
                  <a:pt x="2002866" y="2670824"/>
                </a:lnTo>
                <a:lnTo>
                  <a:pt x="2005819" y="2674061"/>
                </a:lnTo>
                <a:lnTo>
                  <a:pt x="2003604" y="2690655"/>
                </a:lnTo>
                <a:lnTo>
                  <a:pt x="2001390" y="2694702"/>
                </a:lnTo>
                <a:lnTo>
                  <a:pt x="2002128" y="2702796"/>
                </a:lnTo>
                <a:lnTo>
                  <a:pt x="1994007" y="2718985"/>
                </a:lnTo>
                <a:lnTo>
                  <a:pt x="1989578" y="2729912"/>
                </a:lnTo>
                <a:lnTo>
                  <a:pt x="1982934" y="2738411"/>
                </a:lnTo>
                <a:lnTo>
                  <a:pt x="1981457" y="2749743"/>
                </a:lnTo>
                <a:lnTo>
                  <a:pt x="1973336" y="2752576"/>
                </a:lnTo>
                <a:lnTo>
                  <a:pt x="1964478" y="2755409"/>
                </a:lnTo>
                <a:lnTo>
                  <a:pt x="1954880" y="2752981"/>
                </a:lnTo>
                <a:lnTo>
                  <a:pt x="1950451" y="2747315"/>
                </a:lnTo>
                <a:lnTo>
                  <a:pt x="1939377" y="2744886"/>
                </a:lnTo>
                <a:lnTo>
                  <a:pt x="1945283" y="2742458"/>
                </a:lnTo>
                <a:lnTo>
                  <a:pt x="1933471" y="2733554"/>
                </a:lnTo>
                <a:lnTo>
                  <a:pt x="1934948" y="2725865"/>
                </a:lnTo>
                <a:lnTo>
                  <a:pt x="1931257" y="2719389"/>
                </a:lnTo>
                <a:lnTo>
                  <a:pt x="1922398" y="2719389"/>
                </a:lnTo>
                <a:lnTo>
                  <a:pt x="1918706" y="2716152"/>
                </a:lnTo>
                <a:lnTo>
                  <a:pt x="1919445" y="2704010"/>
                </a:lnTo>
                <a:lnTo>
                  <a:pt x="1917968" y="2694702"/>
                </a:lnTo>
                <a:lnTo>
                  <a:pt x="1905418" y="2685798"/>
                </a:lnTo>
                <a:lnTo>
                  <a:pt x="1904680" y="2680537"/>
                </a:lnTo>
                <a:lnTo>
                  <a:pt x="1909109" y="2676085"/>
                </a:lnTo>
                <a:lnTo>
                  <a:pt x="1910586" y="2668395"/>
                </a:lnTo>
                <a:lnTo>
                  <a:pt x="1917968" y="2661920"/>
                </a:lnTo>
                <a:lnTo>
                  <a:pt x="1908371" y="2664348"/>
                </a:lnTo>
                <a:lnTo>
                  <a:pt x="1904680" y="2661515"/>
                </a:lnTo>
                <a:lnTo>
                  <a:pt x="1904680" y="2665562"/>
                </a:lnTo>
                <a:lnTo>
                  <a:pt x="1901727" y="2669610"/>
                </a:lnTo>
                <a:lnTo>
                  <a:pt x="1898774" y="2661111"/>
                </a:lnTo>
                <a:lnTo>
                  <a:pt x="1895083" y="2661920"/>
                </a:lnTo>
                <a:lnTo>
                  <a:pt x="1892868" y="2657468"/>
                </a:lnTo>
                <a:lnTo>
                  <a:pt x="1886962" y="2650993"/>
                </a:lnTo>
                <a:lnTo>
                  <a:pt x="1886224" y="2642089"/>
                </a:lnTo>
                <a:lnTo>
                  <a:pt x="1883271" y="2636423"/>
                </a:lnTo>
                <a:lnTo>
                  <a:pt x="1895821" y="2620234"/>
                </a:lnTo>
                <a:lnTo>
                  <a:pt x="1895083" y="2611735"/>
                </a:lnTo>
                <a:lnTo>
                  <a:pt x="1887700" y="2608902"/>
                </a:lnTo>
                <a:lnTo>
                  <a:pt x="1884009" y="2611735"/>
                </a:lnTo>
                <a:lnTo>
                  <a:pt x="1886224" y="2615782"/>
                </a:lnTo>
                <a:lnTo>
                  <a:pt x="1880318" y="2623067"/>
                </a:lnTo>
                <a:lnTo>
                  <a:pt x="1877365" y="2625496"/>
                </a:lnTo>
                <a:lnTo>
                  <a:pt x="1871459" y="2616187"/>
                </a:lnTo>
                <a:lnTo>
                  <a:pt x="1872197" y="2609307"/>
                </a:lnTo>
                <a:lnTo>
                  <a:pt x="1881794" y="2592714"/>
                </a:lnTo>
                <a:lnTo>
                  <a:pt x="1888438" y="2571264"/>
                </a:lnTo>
                <a:lnTo>
                  <a:pt x="1889176" y="2560337"/>
                </a:lnTo>
                <a:lnTo>
                  <a:pt x="1882532" y="2549005"/>
                </a:lnTo>
                <a:lnTo>
                  <a:pt x="1875150" y="2547790"/>
                </a:lnTo>
                <a:lnTo>
                  <a:pt x="1870721" y="2541315"/>
                </a:lnTo>
                <a:lnTo>
                  <a:pt x="1871459" y="2538077"/>
                </a:lnTo>
                <a:lnTo>
                  <a:pt x="1867029" y="2538077"/>
                </a:lnTo>
                <a:lnTo>
                  <a:pt x="1859647" y="2533221"/>
                </a:lnTo>
                <a:lnTo>
                  <a:pt x="1858170" y="2523508"/>
                </a:lnTo>
                <a:lnTo>
                  <a:pt x="1855217" y="2522698"/>
                </a:lnTo>
                <a:lnTo>
                  <a:pt x="1850050" y="2517842"/>
                </a:lnTo>
                <a:lnTo>
                  <a:pt x="1844882" y="2501653"/>
                </a:lnTo>
                <a:lnTo>
                  <a:pt x="1833808" y="2498011"/>
                </a:lnTo>
                <a:lnTo>
                  <a:pt x="1827164" y="2494773"/>
                </a:lnTo>
                <a:lnTo>
                  <a:pt x="1816829" y="2496392"/>
                </a:lnTo>
                <a:lnTo>
                  <a:pt x="1810184" y="2501248"/>
                </a:lnTo>
                <a:lnTo>
                  <a:pt x="1810184" y="2503272"/>
                </a:lnTo>
                <a:lnTo>
                  <a:pt x="1808708" y="2504891"/>
                </a:lnTo>
                <a:lnTo>
                  <a:pt x="1805017" y="2503272"/>
                </a:lnTo>
                <a:lnTo>
                  <a:pt x="1791728" y="2515009"/>
                </a:lnTo>
                <a:lnTo>
                  <a:pt x="1782869" y="2515818"/>
                </a:lnTo>
                <a:lnTo>
                  <a:pt x="1768105" y="2517842"/>
                </a:lnTo>
                <a:lnTo>
                  <a:pt x="1765890" y="2514604"/>
                </a:lnTo>
                <a:lnTo>
                  <a:pt x="1767366" y="2510961"/>
                </a:lnTo>
                <a:lnTo>
                  <a:pt x="1768843" y="2514199"/>
                </a:lnTo>
                <a:lnTo>
                  <a:pt x="1771058" y="2513390"/>
                </a:lnTo>
                <a:lnTo>
                  <a:pt x="1768843" y="2508938"/>
                </a:lnTo>
                <a:lnTo>
                  <a:pt x="1763675" y="2502462"/>
                </a:lnTo>
                <a:lnTo>
                  <a:pt x="1751125" y="2494773"/>
                </a:lnTo>
                <a:lnTo>
                  <a:pt x="1753340" y="2494368"/>
                </a:lnTo>
                <a:lnTo>
                  <a:pt x="1759246" y="2497201"/>
                </a:lnTo>
                <a:lnTo>
                  <a:pt x="1761461" y="2493963"/>
                </a:lnTo>
                <a:lnTo>
                  <a:pt x="1751863" y="2487893"/>
                </a:lnTo>
                <a:lnTo>
                  <a:pt x="1750387" y="2483036"/>
                </a:lnTo>
                <a:lnTo>
                  <a:pt x="1745957" y="2482631"/>
                </a:lnTo>
                <a:lnTo>
                  <a:pt x="1744481" y="2486679"/>
                </a:lnTo>
                <a:lnTo>
                  <a:pt x="1749648" y="2492749"/>
                </a:lnTo>
                <a:lnTo>
                  <a:pt x="1741528" y="2488702"/>
                </a:lnTo>
                <a:lnTo>
                  <a:pt x="1734145" y="2482631"/>
                </a:lnTo>
                <a:lnTo>
                  <a:pt x="1721595" y="2482631"/>
                </a:lnTo>
                <a:lnTo>
                  <a:pt x="1708307" y="2481013"/>
                </a:lnTo>
                <a:lnTo>
                  <a:pt x="1710522" y="2478584"/>
                </a:lnTo>
                <a:lnTo>
                  <a:pt x="1721595" y="2479394"/>
                </a:lnTo>
                <a:lnTo>
                  <a:pt x="1727501" y="2477775"/>
                </a:lnTo>
                <a:lnTo>
                  <a:pt x="1725287" y="2474942"/>
                </a:lnTo>
                <a:lnTo>
                  <a:pt x="1714951" y="2474132"/>
                </a:lnTo>
                <a:lnTo>
                  <a:pt x="1703877" y="2481417"/>
                </a:lnTo>
                <a:lnTo>
                  <a:pt x="1699448" y="2478989"/>
                </a:lnTo>
                <a:lnTo>
                  <a:pt x="1683945" y="2481013"/>
                </a:lnTo>
                <a:lnTo>
                  <a:pt x="1678777" y="2476965"/>
                </a:lnTo>
                <a:lnTo>
                  <a:pt x="1671395" y="2479798"/>
                </a:lnTo>
                <a:lnTo>
                  <a:pt x="1657368" y="2478989"/>
                </a:lnTo>
                <a:lnTo>
                  <a:pt x="1649247" y="2482227"/>
                </a:lnTo>
                <a:lnTo>
                  <a:pt x="1639650" y="2474537"/>
                </a:lnTo>
                <a:lnTo>
                  <a:pt x="1639650" y="2469276"/>
                </a:lnTo>
                <a:lnTo>
                  <a:pt x="1641127" y="2463205"/>
                </a:lnTo>
                <a:lnTo>
                  <a:pt x="1634482" y="2462396"/>
                </a:lnTo>
                <a:lnTo>
                  <a:pt x="1630791" y="2470085"/>
                </a:lnTo>
                <a:lnTo>
                  <a:pt x="1625623" y="2477370"/>
                </a:lnTo>
                <a:lnTo>
                  <a:pt x="1618241" y="2476156"/>
                </a:lnTo>
                <a:lnTo>
                  <a:pt x="1612335" y="2478180"/>
                </a:lnTo>
                <a:lnTo>
                  <a:pt x="1601262" y="2476561"/>
                </a:lnTo>
                <a:lnTo>
                  <a:pt x="1571732" y="2481417"/>
                </a:lnTo>
                <a:lnTo>
                  <a:pt x="1563611" y="2488297"/>
                </a:lnTo>
                <a:lnTo>
                  <a:pt x="1547370" y="2494368"/>
                </a:lnTo>
                <a:lnTo>
                  <a:pt x="1538511" y="2502867"/>
                </a:lnTo>
                <a:lnTo>
                  <a:pt x="1538511" y="2509343"/>
                </a:lnTo>
                <a:lnTo>
                  <a:pt x="1544417" y="2506914"/>
                </a:lnTo>
                <a:lnTo>
                  <a:pt x="1550323" y="2501653"/>
                </a:lnTo>
                <a:lnTo>
                  <a:pt x="1553275" y="2502462"/>
                </a:lnTo>
                <a:lnTo>
                  <a:pt x="1556967" y="2506914"/>
                </a:lnTo>
                <a:lnTo>
                  <a:pt x="1565826" y="2510152"/>
                </a:lnTo>
                <a:lnTo>
                  <a:pt x="1562873" y="2513390"/>
                </a:lnTo>
                <a:lnTo>
                  <a:pt x="1546632" y="2519056"/>
                </a:lnTo>
                <a:lnTo>
                  <a:pt x="1547370" y="2526745"/>
                </a:lnTo>
                <a:lnTo>
                  <a:pt x="1550323" y="2533625"/>
                </a:lnTo>
                <a:lnTo>
                  <a:pt x="1565826" y="2538482"/>
                </a:lnTo>
                <a:lnTo>
                  <a:pt x="1577638" y="2546981"/>
                </a:lnTo>
                <a:lnTo>
                  <a:pt x="1576900" y="2549814"/>
                </a:lnTo>
                <a:lnTo>
                  <a:pt x="1569517" y="2551838"/>
                </a:lnTo>
                <a:lnTo>
                  <a:pt x="1566564" y="2557504"/>
                </a:lnTo>
                <a:lnTo>
                  <a:pt x="1565826" y="2548600"/>
                </a:lnTo>
                <a:lnTo>
                  <a:pt x="1560658" y="2545362"/>
                </a:lnTo>
                <a:lnTo>
                  <a:pt x="1554752" y="2546172"/>
                </a:lnTo>
                <a:lnTo>
                  <a:pt x="1550323" y="2539696"/>
                </a:lnTo>
                <a:lnTo>
                  <a:pt x="1542940" y="2537268"/>
                </a:lnTo>
                <a:lnTo>
                  <a:pt x="1535558" y="2527150"/>
                </a:lnTo>
                <a:lnTo>
                  <a:pt x="1526699" y="2527959"/>
                </a:lnTo>
                <a:lnTo>
                  <a:pt x="1531128" y="2535649"/>
                </a:lnTo>
                <a:lnTo>
                  <a:pt x="1530390" y="2546981"/>
                </a:lnTo>
                <a:lnTo>
                  <a:pt x="1523008" y="2550623"/>
                </a:lnTo>
                <a:lnTo>
                  <a:pt x="1519316" y="2544957"/>
                </a:lnTo>
                <a:lnTo>
                  <a:pt x="1511196" y="2539291"/>
                </a:lnTo>
                <a:lnTo>
                  <a:pt x="1503813" y="2544553"/>
                </a:lnTo>
                <a:lnTo>
                  <a:pt x="1498646" y="2549814"/>
                </a:lnTo>
                <a:lnTo>
                  <a:pt x="1486096" y="2546172"/>
                </a:lnTo>
                <a:lnTo>
                  <a:pt x="1479451" y="2542529"/>
                </a:lnTo>
                <a:lnTo>
                  <a:pt x="1471331" y="2543743"/>
                </a:lnTo>
                <a:lnTo>
                  <a:pt x="1466163" y="2541720"/>
                </a:lnTo>
                <a:lnTo>
                  <a:pt x="1469854" y="2536863"/>
                </a:lnTo>
                <a:lnTo>
                  <a:pt x="1476498" y="2532007"/>
                </a:lnTo>
                <a:lnTo>
                  <a:pt x="1472807" y="2527150"/>
                </a:lnTo>
                <a:lnTo>
                  <a:pt x="1463210" y="2527959"/>
                </a:lnTo>
                <a:lnTo>
                  <a:pt x="1460257" y="2524722"/>
                </a:lnTo>
                <a:lnTo>
                  <a:pt x="1460257" y="2517842"/>
                </a:lnTo>
                <a:lnTo>
                  <a:pt x="1456566" y="2514604"/>
                </a:lnTo>
                <a:lnTo>
                  <a:pt x="1449922" y="2516627"/>
                </a:lnTo>
                <a:lnTo>
                  <a:pt x="1444754" y="2515009"/>
                </a:lnTo>
                <a:lnTo>
                  <a:pt x="1448445" y="2509747"/>
                </a:lnTo>
                <a:lnTo>
                  <a:pt x="1442539" y="2507724"/>
                </a:lnTo>
                <a:lnTo>
                  <a:pt x="1432942" y="2510961"/>
                </a:lnTo>
                <a:lnTo>
                  <a:pt x="1432204" y="2515818"/>
                </a:lnTo>
                <a:lnTo>
                  <a:pt x="1433680" y="2521484"/>
                </a:lnTo>
                <a:lnTo>
                  <a:pt x="1424821" y="2522698"/>
                </a:lnTo>
                <a:lnTo>
                  <a:pt x="1396030" y="2519865"/>
                </a:lnTo>
                <a:lnTo>
                  <a:pt x="1392339" y="2515818"/>
                </a:lnTo>
                <a:lnTo>
                  <a:pt x="1368715" y="2510152"/>
                </a:lnTo>
                <a:lnTo>
                  <a:pt x="1356165" y="2510152"/>
                </a:lnTo>
                <a:lnTo>
                  <a:pt x="1339185" y="2513794"/>
                </a:lnTo>
                <a:lnTo>
                  <a:pt x="1332541" y="2517842"/>
                </a:lnTo>
                <a:lnTo>
                  <a:pt x="1325158" y="2518651"/>
                </a:lnTo>
                <a:lnTo>
                  <a:pt x="1317038" y="2529578"/>
                </a:lnTo>
                <a:lnTo>
                  <a:pt x="1305964" y="2530792"/>
                </a:lnTo>
                <a:lnTo>
                  <a:pt x="1307440" y="2522698"/>
                </a:lnTo>
                <a:lnTo>
                  <a:pt x="1305226" y="2515818"/>
                </a:lnTo>
                <a:lnTo>
                  <a:pt x="1311132" y="2508533"/>
                </a:lnTo>
                <a:lnTo>
                  <a:pt x="1307440" y="2498820"/>
                </a:lnTo>
                <a:lnTo>
                  <a:pt x="1306702" y="2504486"/>
                </a:lnTo>
                <a:lnTo>
                  <a:pt x="1297105" y="2512176"/>
                </a:lnTo>
                <a:lnTo>
                  <a:pt x="1291937" y="2512176"/>
                </a:lnTo>
                <a:lnTo>
                  <a:pt x="1286031" y="2505295"/>
                </a:lnTo>
                <a:lnTo>
                  <a:pt x="1291937" y="2519056"/>
                </a:lnTo>
                <a:lnTo>
                  <a:pt x="1291937" y="2528364"/>
                </a:lnTo>
                <a:lnTo>
                  <a:pt x="1294152" y="2537268"/>
                </a:lnTo>
                <a:lnTo>
                  <a:pt x="1287508" y="2542529"/>
                </a:lnTo>
                <a:lnTo>
                  <a:pt x="1280864" y="2542529"/>
                </a:lnTo>
                <a:lnTo>
                  <a:pt x="1265361" y="2555885"/>
                </a:lnTo>
                <a:lnTo>
                  <a:pt x="1243951" y="2565193"/>
                </a:lnTo>
                <a:lnTo>
                  <a:pt x="1237307" y="2564788"/>
                </a:lnTo>
                <a:lnTo>
                  <a:pt x="1228448" y="2572073"/>
                </a:lnTo>
                <a:lnTo>
                  <a:pt x="1221066" y="2572883"/>
                </a:lnTo>
                <a:lnTo>
                  <a:pt x="1229925" y="2566003"/>
                </a:lnTo>
                <a:lnTo>
                  <a:pt x="1222543" y="2561146"/>
                </a:lnTo>
                <a:lnTo>
                  <a:pt x="1218113" y="2563170"/>
                </a:lnTo>
                <a:lnTo>
                  <a:pt x="1214422" y="2561146"/>
                </a:lnTo>
                <a:lnTo>
                  <a:pt x="1204825" y="2566003"/>
                </a:lnTo>
                <a:lnTo>
                  <a:pt x="1209992" y="2570454"/>
                </a:lnTo>
                <a:lnTo>
                  <a:pt x="1199657" y="2574097"/>
                </a:lnTo>
                <a:lnTo>
                  <a:pt x="1194489" y="2570454"/>
                </a:lnTo>
                <a:lnTo>
                  <a:pt x="1195227" y="2581786"/>
                </a:lnTo>
                <a:lnTo>
                  <a:pt x="1186369" y="2585834"/>
                </a:lnTo>
                <a:lnTo>
                  <a:pt x="1181201" y="2583001"/>
                </a:lnTo>
                <a:lnTo>
                  <a:pt x="1172342" y="2593118"/>
                </a:lnTo>
                <a:lnTo>
                  <a:pt x="1178248" y="2599189"/>
                </a:lnTo>
                <a:lnTo>
                  <a:pt x="1167912" y="2606474"/>
                </a:lnTo>
                <a:lnTo>
                  <a:pt x="1160530" y="2609307"/>
                </a:lnTo>
                <a:lnTo>
                  <a:pt x="1164221" y="2626710"/>
                </a:lnTo>
                <a:lnTo>
                  <a:pt x="1156839" y="2636018"/>
                </a:lnTo>
                <a:lnTo>
                  <a:pt x="1153148" y="2648969"/>
                </a:lnTo>
                <a:lnTo>
                  <a:pt x="1147241" y="2660301"/>
                </a:lnTo>
                <a:lnTo>
                  <a:pt x="1151671" y="2667181"/>
                </a:lnTo>
                <a:lnTo>
                  <a:pt x="1150195" y="2687012"/>
                </a:lnTo>
                <a:lnTo>
                  <a:pt x="1153148" y="2693488"/>
                </a:lnTo>
                <a:lnTo>
                  <a:pt x="1149456" y="2703606"/>
                </a:lnTo>
                <a:lnTo>
                  <a:pt x="1144289" y="2716961"/>
                </a:lnTo>
                <a:lnTo>
                  <a:pt x="1142074" y="2723437"/>
                </a:lnTo>
                <a:lnTo>
                  <a:pt x="1150933" y="2718175"/>
                </a:lnTo>
                <a:lnTo>
                  <a:pt x="1153886" y="2705224"/>
                </a:lnTo>
                <a:lnTo>
                  <a:pt x="1160530" y="2699963"/>
                </a:lnTo>
                <a:lnTo>
                  <a:pt x="1159054" y="2704415"/>
                </a:lnTo>
                <a:lnTo>
                  <a:pt x="1157577" y="2716556"/>
                </a:lnTo>
                <a:lnTo>
                  <a:pt x="1153886" y="2720199"/>
                </a:lnTo>
                <a:lnTo>
                  <a:pt x="1150933" y="2730721"/>
                </a:lnTo>
                <a:lnTo>
                  <a:pt x="1143550" y="2740435"/>
                </a:lnTo>
                <a:lnTo>
                  <a:pt x="1142074" y="2748529"/>
                </a:lnTo>
                <a:lnTo>
                  <a:pt x="1136168" y="2748934"/>
                </a:lnTo>
                <a:lnTo>
                  <a:pt x="1137644" y="2744482"/>
                </a:lnTo>
                <a:lnTo>
                  <a:pt x="1139121" y="2736387"/>
                </a:lnTo>
                <a:lnTo>
                  <a:pt x="1131000" y="2735578"/>
                </a:lnTo>
                <a:lnTo>
                  <a:pt x="1131000" y="2748529"/>
                </a:lnTo>
                <a:lnTo>
                  <a:pt x="1124356" y="2755409"/>
                </a:lnTo>
                <a:lnTo>
                  <a:pt x="1131000" y="2759861"/>
                </a:lnTo>
                <a:lnTo>
                  <a:pt x="1128785" y="2764313"/>
                </a:lnTo>
                <a:lnTo>
                  <a:pt x="1125833" y="2777264"/>
                </a:lnTo>
                <a:lnTo>
                  <a:pt x="1120665" y="2781715"/>
                </a:lnTo>
                <a:lnTo>
                  <a:pt x="1120665" y="2792643"/>
                </a:lnTo>
                <a:lnTo>
                  <a:pt x="1123618" y="2796690"/>
                </a:lnTo>
                <a:lnTo>
                  <a:pt x="1119926" y="2803165"/>
                </a:lnTo>
                <a:lnTo>
                  <a:pt x="1120665" y="2809641"/>
                </a:lnTo>
                <a:lnTo>
                  <a:pt x="1115497" y="2832709"/>
                </a:lnTo>
                <a:lnTo>
                  <a:pt x="1118450" y="2846874"/>
                </a:lnTo>
                <a:lnTo>
                  <a:pt x="1115497" y="2868729"/>
                </a:lnTo>
                <a:lnTo>
                  <a:pt x="1107376" y="2878442"/>
                </a:lnTo>
                <a:lnTo>
                  <a:pt x="1110329" y="2885727"/>
                </a:lnTo>
                <a:lnTo>
                  <a:pt x="1113282" y="2903130"/>
                </a:lnTo>
                <a:lnTo>
                  <a:pt x="1111806" y="2912843"/>
                </a:lnTo>
                <a:lnTo>
                  <a:pt x="1125094" y="2931865"/>
                </a:lnTo>
                <a:lnTo>
                  <a:pt x="1125094" y="2945625"/>
                </a:lnTo>
                <a:lnTo>
                  <a:pt x="1122141" y="2948053"/>
                </a:lnTo>
                <a:lnTo>
                  <a:pt x="1120665" y="2931865"/>
                </a:lnTo>
                <a:lnTo>
                  <a:pt x="1109591" y="2918509"/>
                </a:lnTo>
                <a:lnTo>
                  <a:pt x="1108115" y="2928627"/>
                </a:lnTo>
                <a:lnTo>
                  <a:pt x="1115497" y="2934698"/>
                </a:lnTo>
                <a:lnTo>
                  <a:pt x="1121403" y="2953719"/>
                </a:lnTo>
                <a:lnTo>
                  <a:pt x="1123618" y="2960195"/>
                </a:lnTo>
                <a:lnTo>
                  <a:pt x="1119926" y="2966265"/>
                </a:lnTo>
                <a:lnTo>
                  <a:pt x="1125833" y="2974360"/>
                </a:lnTo>
                <a:lnTo>
                  <a:pt x="1128047" y="2983263"/>
                </a:lnTo>
                <a:lnTo>
                  <a:pt x="1155362" y="3010379"/>
                </a:lnTo>
                <a:lnTo>
                  <a:pt x="1159792" y="3020497"/>
                </a:lnTo>
                <a:lnTo>
                  <a:pt x="1169389" y="3033043"/>
                </a:lnTo>
                <a:lnTo>
                  <a:pt x="1168651" y="3039923"/>
                </a:lnTo>
                <a:lnTo>
                  <a:pt x="1170865" y="3047613"/>
                </a:lnTo>
                <a:lnTo>
                  <a:pt x="1191536" y="3070277"/>
                </a:lnTo>
                <a:lnTo>
                  <a:pt x="1198180" y="3076752"/>
                </a:lnTo>
                <a:lnTo>
                  <a:pt x="1203348" y="3075538"/>
                </a:lnTo>
                <a:lnTo>
                  <a:pt x="1216637" y="3075943"/>
                </a:lnTo>
                <a:lnTo>
                  <a:pt x="1220328" y="3079585"/>
                </a:lnTo>
                <a:lnTo>
                  <a:pt x="1234354" y="3085251"/>
                </a:lnTo>
                <a:lnTo>
                  <a:pt x="1246166" y="3099416"/>
                </a:lnTo>
                <a:lnTo>
                  <a:pt x="1249858" y="3111153"/>
                </a:lnTo>
                <a:lnTo>
                  <a:pt x="1261669" y="3105892"/>
                </a:lnTo>
                <a:lnTo>
                  <a:pt x="1278649" y="3102654"/>
                </a:lnTo>
                <a:lnTo>
                  <a:pt x="1283078" y="3107511"/>
                </a:lnTo>
                <a:lnTo>
                  <a:pt x="1288246" y="3107511"/>
                </a:lnTo>
                <a:lnTo>
                  <a:pt x="1309655" y="3096583"/>
                </a:lnTo>
                <a:lnTo>
                  <a:pt x="1311870" y="3092536"/>
                </a:lnTo>
                <a:lnTo>
                  <a:pt x="1329588" y="3091322"/>
                </a:lnTo>
                <a:lnTo>
                  <a:pt x="1341400" y="3090917"/>
                </a:lnTo>
                <a:lnTo>
                  <a:pt x="1350258" y="3084037"/>
                </a:lnTo>
                <a:lnTo>
                  <a:pt x="1363547" y="3083632"/>
                </a:lnTo>
                <a:lnTo>
                  <a:pt x="1374621" y="3086465"/>
                </a:lnTo>
                <a:lnTo>
                  <a:pt x="1378312" y="3081204"/>
                </a:lnTo>
                <a:lnTo>
                  <a:pt x="1392339" y="3084847"/>
                </a:lnTo>
                <a:lnTo>
                  <a:pt x="1382741" y="3089703"/>
                </a:lnTo>
                <a:lnTo>
                  <a:pt x="1380527" y="3094964"/>
                </a:lnTo>
                <a:lnTo>
                  <a:pt x="1391600" y="3099821"/>
                </a:lnTo>
                <a:lnTo>
                  <a:pt x="1397506" y="3105082"/>
                </a:lnTo>
                <a:lnTo>
                  <a:pt x="1399721" y="3100226"/>
                </a:lnTo>
                <a:lnTo>
                  <a:pt x="1405627" y="3099821"/>
                </a:lnTo>
                <a:lnTo>
                  <a:pt x="1415224" y="3089298"/>
                </a:lnTo>
                <a:lnTo>
                  <a:pt x="1415224" y="3075943"/>
                </a:lnTo>
                <a:lnTo>
                  <a:pt x="1418177" y="3067849"/>
                </a:lnTo>
                <a:lnTo>
                  <a:pt x="1408580" y="3073919"/>
                </a:lnTo>
                <a:lnTo>
                  <a:pt x="1406365" y="3072300"/>
                </a:lnTo>
                <a:lnTo>
                  <a:pt x="1428513" y="3061373"/>
                </a:lnTo>
                <a:lnTo>
                  <a:pt x="1436633" y="3059754"/>
                </a:lnTo>
                <a:lnTo>
                  <a:pt x="1446230" y="3049232"/>
                </a:lnTo>
                <a:lnTo>
                  <a:pt x="1446230" y="3033043"/>
                </a:lnTo>
                <a:lnTo>
                  <a:pt x="1463948" y="3015236"/>
                </a:lnTo>
                <a:lnTo>
                  <a:pt x="1462472" y="3011998"/>
                </a:lnTo>
                <a:lnTo>
                  <a:pt x="1463948" y="2983263"/>
                </a:lnTo>
                <a:lnTo>
                  <a:pt x="1482404" y="2964242"/>
                </a:lnTo>
                <a:lnTo>
                  <a:pt x="1474283" y="2963432"/>
                </a:lnTo>
                <a:lnTo>
                  <a:pt x="1474283" y="2956957"/>
                </a:lnTo>
                <a:lnTo>
                  <a:pt x="1506766" y="2949672"/>
                </a:lnTo>
                <a:lnTo>
                  <a:pt x="1549585" y="2950481"/>
                </a:lnTo>
                <a:lnTo>
                  <a:pt x="1556229" y="2941173"/>
                </a:lnTo>
                <a:lnTo>
                  <a:pt x="1568779" y="2939554"/>
                </a:lnTo>
                <a:lnTo>
                  <a:pt x="1573208" y="2943601"/>
                </a:lnTo>
                <a:lnTo>
                  <a:pt x="1585020" y="2938340"/>
                </a:lnTo>
                <a:lnTo>
                  <a:pt x="1584282" y="2933888"/>
                </a:lnTo>
                <a:lnTo>
                  <a:pt x="1604215" y="2933079"/>
                </a:lnTo>
                <a:lnTo>
                  <a:pt x="1627100" y="2938340"/>
                </a:lnTo>
                <a:lnTo>
                  <a:pt x="1633006" y="2936316"/>
                </a:lnTo>
                <a:lnTo>
                  <a:pt x="1630791" y="2931055"/>
                </a:lnTo>
                <a:lnTo>
                  <a:pt x="1639650" y="2930246"/>
                </a:lnTo>
                <a:lnTo>
                  <a:pt x="1654415" y="2947244"/>
                </a:lnTo>
                <a:lnTo>
                  <a:pt x="1655153" y="2957362"/>
                </a:lnTo>
                <a:lnTo>
                  <a:pt x="1647033" y="2969098"/>
                </a:lnTo>
                <a:lnTo>
                  <a:pt x="1635959" y="2986096"/>
                </a:lnTo>
                <a:lnTo>
                  <a:pt x="1614550" y="3004308"/>
                </a:lnTo>
                <a:lnTo>
                  <a:pt x="1610121" y="3011189"/>
                </a:lnTo>
                <a:lnTo>
                  <a:pt x="1608644" y="3023330"/>
                </a:lnTo>
                <a:lnTo>
                  <a:pt x="1599047" y="3028996"/>
                </a:lnTo>
                <a:lnTo>
                  <a:pt x="1596094" y="3032234"/>
                </a:lnTo>
                <a:lnTo>
                  <a:pt x="1602738" y="3037090"/>
                </a:lnTo>
                <a:lnTo>
                  <a:pt x="1610859" y="3037090"/>
                </a:lnTo>
                <a:lnTo>
                  <a:pt x="1608644" y="3043970"/>
                </a:lnTo>
                <a:lnTo>
                  <a:pt x="1597570" y="3054898"/>
                </a:lnTo>
                <a:lnTo>
                  <a:pt x="1597570" y="3058540"/>
                </a:lnTo>
                <a:lnTo>
                  <a:pt x="1602000" y="3060564"/>
                </a:lnTo>
                <a:lnTo>
                  <a:pt x="1607167" y="3055707"/>
                </a:lnTo>
                <a:lnTo>
                  <a:pt x="1611597" y="3054898"/>
                </a:lnTo>
                <a:lnTo>
                  <a:pt x="1606429" y="3062587"/>
                </a:lnTo>
                <a:lnTo>
                  <a:pt x="1599047" y="3091322"/>
                </a:lnTo>
                <a:lnTo>
                  <a:pt x="1589449" y="3106296"/>
                </a:lnTo>
                <a:lnTo>
                  <a:pt x="1587235" y="3108320"/>
                </a:lnTo>
                <a:lnTo>
                  <a:pt x="1583544" y="3099821"/>
                </a:lnTo>
                <a:lnTo>
                  <a:pt x="1572470" y="3093346"/>
                </a:lnTo>
                <a:lnTo>
                  <a:pt x="1571732" y="3090917"/>
                </a:lnTo>
                <a:lnTo>
                  <a:pt x="1576900" y="3086465"/>
                </a:lnTo>
                <a:lnTo>
                  <a:pt x="1577638" y="3077157"/>
                </a:lnTo>
                <a:lnTo>
                  <a:pt x="1571732" y="3078776"/>
                </a:lnTo>
                <a:lnTo>
                  <a:pt x="1561396" y="3090513"/>
                </a:lnTo>
                <a:lnTo>
                  <a:pt x="1552537" y="3097393"/>
                </a:lnTo>
                <a:lnTo>
                  <a:pt x="1552537" y="3097797"/>
                </a:lnTo>
                <a:lnTo>
                  <a:pt x="1554752" y="3101845"/>
                </a:lnTo>
                <a:lnTo>
                  <a:pt x="1559920" y="3097393"/>
                </a:lnTo>
                <a:lnTo>
                  <a:pt x="1566564" y="3097393"/>
                </a:lnTo>
                <a:lnTo>
                  <a:pt x="1567302" y="3102249"/>
                </a:lnTo>
                <a:lnTo>
                  <a:pt x="1566564" y="3107511"/>
                </a:lnTo>
                <a:lnTo>
                  <a:pt x="1565088" y="3129770"/>
                </a:lnTo>
                <a:lnTo>
                  <a:pt x="1559182" y="3138269"/>
                </a:lnTo>
                <a:lnTo>
                  <a:pt x="1556967" y="3151625"/>
                </a:lnTo>
                <a:lnTo>
                  <a:pt x="1562873" y="3156886"/>
                </a:lnTo>
                <a:lnTo>
                  <a:pt x="1562134" y="3171860"/>
                </a:lnTo>
                <a:lnTo>
                  <a:pt x="1556967" y="3184811"/>
                </a:lnTo>
                <a:lnTo>
                  <a:pt x="1542940" y="3202619"/>
                </a:lnTo>
                <a:lnTo>
                  <a:pt x="1537773" y="3198167"/>
                </a:lnTo>
                <a:lnTo>
                  <a:pt x="1528175" y="3207070"/>
                </a:lnTo>
                <a:lnTo>
                  <a:pt x="1524484" y="3214760"/>
                </a:lnTo>
                <a:lnTo>
                  <a:pt x="1528175" y="3220021"/>
                </a:lnTo>
                <a:lnTo>
                  <a:pt x="1534820" y="3220021"/>
                </a:lnTo>
                <a:lnTo>
                  <a:pt x="1542940" y="3224878"/>
                </a:lnTo>
                <a:lnTo>
                  <a:pt x="1545155" y="3219212"/>
                </a:lnTo>
                <a:lnTo>
                  <a:pt x="1554014" y="3220426"/>
                </a:lnTo>
                <a:lnTo>
                  <a:pt x="1558443" y="3223259"/>
                </a:lnTo>
                <a:lnTo>
                  <a:pt x="1564349" y="3228116"/>
                </a:lnTo>
                <a:lnTo>
                  <a:pt x="1577638" y="3221235"/>
                </a:lnTo>
                <a:lnTo>
                  <a:pt x="1606429" y="3220831"/>
                </a:lnTo>
                <a:lnTo>
                  <a:pt x="1627838" y="3222450"/>
                </a:lnTo>
                <a:lnTo>
                  <a:pt x="1644818" y="3218402"/>
                </a:lnTo>
                <a:lnTo>
                  <a:pt x="1652939" y="3221235"/>
                </a:lnTo>
                <a:lnTo>
                  <a:pt x="1657368" y="3217593"/>
                </a:lnTo>
                <a:lnTo>
                  <a:pt x="1665489" y="3214760"/>
                </a:lnTo>
                <a:lnTo>
                  <a:pt x="1661798" y="3211927"/>
                </a:lnTo>
                <a:lnTo>
                  <a:pt x="1664012" y="3206261"/>
                </a:lnTo>
                <a:lnTo>
                  <a:pt x="1674348" y="3211118"/>
                </a:lnTo>
                <a:lnTo>
                  <a:pt x="1685421" y="3220021"/>
                </a:lnTo>
                <a:lnTo>
                  <a:pt x="1706830" y="3221235"/>
                </a:lnTo>
                <a:lnTo>
                  <a:pt x="1728978" y="3222854"/>
                </a:lnTo>
                <a:lnTo>
                  <a:pt x="1734884" y="3227306"/>
                </a:lnTo>
                <a:lnTo>
                  <a:pt x="1737098" y="3221640"/>
                </a:lnTo>
                <a:lnTo>
                  <a:pt x="1743004" y="3224068"/>
                </a:lnTo>
                <a:lnTo>
                  <a:pt x="1751125" y="3222450"/>
                </a:lnTo>
                <a:lnTo>
                  <a:pt x="1759246" y="3222854"/>
                </a:lnTo>
                <a:lnTo>
                  <a:pt x="1771796" y="3229330"/>
                </a:lnTo>
                <a:lnTo>
                  <a:pt x="1780655" y="3235805"/>
                </a:lnTo>
                <a:lnTo>
                  <a:pt x="1779178" y="3237019"/>
                </a:lnTo>
                <a:lnTo>
                  <a:pt x="1765890" y="3233782"/>
                </a:lnTo>
                <a:lnTo>
                  <a:pt x="1757769" y="3231758"/>
                </a:lnTo>
                <a:lnTo>
                  <a:pt x="1753340" y="3232972"/>
                </a:lnTo>
                <a:lnTo>
                  <a:pt x="1754078" y="3237019"/>
                </a:lnTo>
                <a:lnTo>
                  <a:pt x="1747434" y="3239043"/>
                </a:lnTo>
                <a:lnTo>
                  <a:pt x="1745957" y="3242685"/>
                </a:lnTo>
                <a:lnTo>
                  <a:pt x="1754078" y="3242685"/>
                </a:lnTo>
                <a:lnTo>
                  <a:pt x="1762937" y="3243495"/>
                </a:lnTo>
                <a:lnTo>
                  <a:pt x="1768105" y="3247137"/>
                </a:lnTo>
                <a:lnTo>
                  <a:pt x="1781393" y="3248351"/>
                </a:lnTo>
                <a:lnTo>
                  <a:pt x="1791728" y="3248756"/>
                </a:lnTo>
                <a:lnTo>
                  <a:pt x="1787299" y="3241066"/>
                </a:lnTo>
                <a:lnTo>
                  <a:pt x="1788037" y="3239448"/>
                </a:lnTo>
                <a:lnTo>
                  <a:pt x="1799111" y="3243899"/>
                </a:lnTo>
                <a:lnTo>
                  <a:pt x="1810184" y="3252398"/>
                </a:lnTo>
                <a:lnTo>
                  <a:pt x="1813138" y="3257255"/>
                </a:lnTo>
                <a:lnTo>
                  <a:pt x="1810184" y="3260088"/>
                </a:lnTo>
                <a:lnTo>
                  <a:pt x="1807232" y="3262921"/>
                </a:lnTo>
                <a:lnTo>
                  <a:pt x="1804279" y="3268182"/>
                </a:lnTo>
                <a:lnTo>
                  <a:pt x="1803540" y="3280324"/>
                </a:lnTo>
                <a:lnTo>
                  <a:pt x="1805017" y="3288013"/>
                </a:lnTo>
                <a:lnTo>
                  <a:pt x="1802064" y="3293679"/>
                </a:lnTo>
                <a:lnTo>
                  <a:pt x="1802802" y="3297726"/>
                </a:lnTo>
                <a:lnTo>
                  <a:pt x="1807970" y="3300964"/>
                </a:lnTo>
                <a:lnTo>
                  <a:pt x="1806493" y="3305821"/>
                </a:lnTo>
                <a:lnTo>
                  <a:pt x="1802802" y="3311891"/>
                </a:lnTo>
                <a:lnTo>
                  <a:pt x="1794681" y="3321200"/>
                </a:lnTo>
                <a:lnTo>
                  <a:pt x="1791728" y="3332532"/>
                </a:lnTo>
                <a:lnTo>
                  <a:pt x="1790252" y="3329699"/>
                </a:lnTo>
                <a:lnTo>
                  <a:pt x="1787299" y="3329699"/>
                </a:lnTo>
                <a:lnTo>
                  <a:pt x="1783608" y="3332937"/>
                </a:lnTo>
                <a:lnTo>
                  <a:pt x="1783608" y="3337388"/>
                </a:lnTo>
                <a:lnTo>
                  <a:pt x="1786561" y="3339007"/>
                </a:lnTo>
                <a:lnTo>
                  <a:pt x="1790252" y="3344269"/>
                </a:lnTo>
                <a:lnTo>
                  <a:pt x="1788776" y="3348720"/>
                </a:lnTo>
                <a:lnTo>
                  <a:pt x="1788776" y="3369766"/>
                </a:lnTo>
                <a:lnTo>
                  <a:pt x="1786561" y="3387573"/>
                </a:lnTo>
                <a:lnTo>
                  <a:pt x="1782131" y="3394049"/>
                </a:lnTo>
                <a:lnTo>
                  <a:pt x="1779917" y="3393644"/>
                </a:lnTo>
                <a:cubicBezTo>
                  <a:pt x="1779917" y="3393644"/>
                  <a:pt x="1779917" y="3385550"/>
                  <a:pt x="1779917" y="3383931"/>
                </a:cubicBezTo>
                <a:cubicBezTo>
                  <a:pt x="1779917" y="3382312"/>
                  <a:pt x="1779917" y="3376646"/>
                  <a:pt x="1779917" y="3376646"/>
                </a:cubicBezTo>
                <a:lnTo>
                  <a:pt x="1782131" y="3373003"/>
                </a:lnTo>
                <a:lnTo>
                  <a:pt x="1777702" y="3371789"/>
                </a:lnTo>
                <a:lnTo>
                  <a:pt x="1771796" y="3385550"/>
                </a:lnTo>
                <a:lnTo>
                  <a:pt x="1771796" y="3392025"/>
                </a:lnTo>
                <a:lnTo>
                  <a:pt x="1772534" y="3397691"/>
                </a:lnTo>
                <a:lnTo>
                  <a:pt x="1768105" y="3407809"/>
                </a:lnTo>
                <a:lnTo>
                  <a:pt x="1765890" y="3415094"/>
                </a:lnTo>
                <a:lnTo>
                  <a:pt x="1765890" y="3421569"/>
                </a:lnTo>
                <a:lnTo>
                  <a:pt x="1771058" y="3419141"/>
                </a:lnTo>
                <a:lnTo>
                  <a:pt x="1771796" y="3414689"/>
                </a:lnTo>
                <a:lnTo>
                  <a:pt x="1774749" y="3409428"/>
                </a:lnTo>
                <a:lnTo>
                  <a:pt x="1774749" y="3419141"/>
                </a:lnTo>
                <a:lnTo>
                  <a:pt x="1771796" y="3426426"/>
                </a:lnTo>
                <a:lnTo>
                  <a:pt x="1765151" y="3437353"/>
                </a:lnTo>
                <a:lnTo>
                  <a:pt x="1768105" y="3447066"/>
                </a:lnTo>
                <a:lnTo>
                  <a:pt x="1773272" y="3452732"/>
                </a:lnTo>
                <a:lnTo>
                  <a:pt x="1774749" y="3459612"/>
                </a:lnTo>
                <a:lnTo>
                  <a:pt x="1770319" y="3462445"/>
                </a:lnTo>
                <a:lnTo>
                  <a:pt x="1769581" y="3463255"/>
                </a:lnTo>
                <a:lnTo>
                  <a:pt x="1767366" y="3466897"/>
                </a:lnTo>
                <a:lnTo>
                  <a:pt x="1777702" y="3466897"/>
                </a:lnTo>
                <a:lnTo>
                  <a:pt x="1779178" y="3462445"/>
                </a:lnTo>
                <a:lnTo>
                  <a:pt x="1783608" y="3461636"/>
                </a:lnTo>
                <a:lnTo>
                  <a:pt x="1787299" y="3469730"/>
                </a:lnTo>
                <a:lnTo>
                  <a:pt x="1788776" y="3479443"/>
                </a:lnTo>
                <a:lnTo>
                  <a:pt x="1794681" y="3488347"/>
                </a:lnTo>
                <a:lnTo>
                  <a:pt x="1805017" y="3498060"/>
                </a:lnTo>
                <a:lnTo>
                  <a:pt x="1807970" y="3505345"/>
                </a:lnTo>
                <a:lnTo>
                  <a:pt x="1813138" y="3511416"/>
                </a:lnTo>
                <a:lnTo>
                  <a:pt x="1821258" y="3513844"/>
                </a:lnTo>
                <a:lnTo>
                  <a:pt x="1828640" y="3518296"/>
                </a:lnTo>
                <a:lnTo>
                  <a:pt x="1829379" y="3520724"/>
                </a:lnTo>
                <a:lnTo>
                  <a:pt x="1830855" y="3525581"/>
                </a:lnTo>
                <a:lnTo>
                  <a:pt x="1836761" y="3531247"/>
                </a:lnTo>
                <a:lnTo>
                  <a:pt x="1842667" y="3532866"/>
                </a:lnTo>
                <a:lnTo>
                  <a:pt x="1846358" y="3532461"/>
                </a:lnTo>
                <a:lnTo>
                  <a:pt x="1849312" y="3535294"/>
                </a:lnTo>
                <a:lnTo>
                  <a:pt x="1845620" y="3536508"/>
                </a:lnTo>
                <a:lnTo>
                  <a:pt x="1844144" y="3538127"/>
                </a:lnTo>
                <a:lnTo>
                  <a:pt x="1846358" y="3541769"/>
                </a:lnTo>
                <a:lnTo>
                  <a:pt x="1854479" y="3545816"/>
                </a:lnTo>
                <a:lnTo>
                  <a:pt x="1862600" y="3544602"/>
                </a:lnTo>
                <a:lnTo>
                  <a:pt x="1862600" y="3539746"/>
                </a:lnTo>
                <a:lnTo>
                  <a:pt x="1856694" y="3536508"/>
                </a:lnTo>
                <a:lnTo>
                  <a:pt x="1859647" y="3534080"/>
                </a:lnTo>
                <a:lnTo>
                  <a:pt x="1871459" y="3539341"/>
                </a:lnTo>
                <a:lnTo>
                  <a:pt x="1888438" y="3550268"/>
                </a:lnTo>
                <a:lnTo>
                  <a:pt x="1904680" y="3550673"/>
                </a:lnTo>
                <a:lnTo>
                  <a:pt x="1912800" y="3549864"/>
                </a:lnTo>
                <a:lnTo>
                  <a:pt x="1922398" y="3541769"/>
                </a:lnTo>
                <a:lnTo>
                  <a:pt x="1952665" y="3527604"/>
                </a:lnTo>
                <a:lnTo>
                  <a:pt x="1967431" y="3524367"/>
                </a:lnTo>
                <a:lnTo>
                  <a:pt x="1981457" y="3515058"/>
                </a:lnTo>
                <a:lnTo>
                  <a:pt x="1986625" y="3514249"/>
                </a:lnTo>
                <a:lnTo>
                  <a:pt x="1994007" y="3517486"/>
                </a:lnTo>
                <a:lnTo>
                  <a:pt x="1996960" y="3521534"/>
                </a:lnTo>
                <a:lnTo>
                  <a:pt x="2004342" y="3523152"/>
                </a:lnTo>
                <a:lnTo>
                  <a:pt x="2026490" y="3523152"/>
                </a:lnTo>
                <a:lnTo>
                  <a:pt x="2038302" y="3525985"/>
                </a:lnTo>
                <a:lnTo>
                  <a:pt x="2058973" y="3537317"/>
                </a:lnTo>
                <a:lnTo>
                  <a:pt x="2067832" y="3547031"/>
                </a:lnTo>
                <a:lnTo>
                  <a:pt x="2070046" y="3551887"/>
                </a:lnTo>
                <a:lnTo>
                  <a:pt x="2076690" y="3555530"/>
                </a:lnTo>
                <a:lnTo>
                  <a:pt x="2081120" y="3558767"/>
                </a:lnTo>
                <a:lnTo>
                  <a:pt x="2092193" y="3567671"/>
                </a:lnTo>
                <a:lnTo>
                  <a:pt x="2095147" y="3576170"/>
                </a:lnTo>
                <a:lnTo>
                  <a:pt x="2102529" y="3579408"/>
                </a:lnTo>
                <a:lnTo>
                  <a:pt x="2099576" y="3584669"/>
                </a:lnTo>
                <a:lnTo>
                  <a:pt x="2098100" y="3587907"/>
                </a:lnTo>
                <a:lnTo>
                  <a:pt x="2106959" y="3594787"/>
                </a:lnTo>
                <a:lnTo>
                  <a:pt x="2112865" y="3595192"/>
                </a:lnTo>
                <a:lnTo>
                  <a:pt x="2117294" y="3585074"/>
                </a:lnTo>
                <a:lnTo>
                  <a:pt x="2117294" y="3574146"/>
                </a:lnTo>
                <a:lnTo>
                  <a:pt x="2109173" y="3565243"/>
                </a:lnTo>
                <a:lnTo>
                  <a:pt x="2106220" y="3556339"/>
                </a:lnTo>
                <a:lnTo>
                  <a:pt x="2114341" y="3555934"/>
                </a:lnTo>
                <a:lnTo>
                  <a:pt x="2120247" y="3555530"/>
                </a:lnTo>
                <a:lnTo>
                  <a:pt x="2129844" y="3542174"/>
                </a:lnTo>
                <a:lnTo>
                  <a:pt x="2135012" y="3539746"/>
                </a:lnTo>
                <a:lnTo>
                  <a:pt x="2148300" y="3528009"/>
                </a:lnTo>
                <a:lnTo>
                  <a:pt x="2154944" y="3524367"/>
                </a:lnTo>
                <a:lnTo>
                  <a:pt x="2164542" y="3523557"/>
                </a:lnTo>
                <a:lnTo>
                  <a:pt x="2171924" y="3520319"/>
                </a:lnTo>
                <a:lnTo>
                  <a:pt x="2174877" y="3511820"/>
                </a:lnTo>
                <a:lnTo>
                  <a:pt x="2173401" y="3504536"/>
                </a:lnTo>
                <a:lnTo>
                  <a:pt x="2169709" y="3500893"/>
                </a:lnTo>
                <a:lnTo>
                  <a:pt x="2166018" y="3502512"/>
                </a:lnTo>
                <a:lnTo>
                  <a:pt x="2167495" y="3496037"/>
                </a:lnTo>
                <a:lnTo>
                  <a:pt x="2180783" y="3472563"/>
                </a:lnTo>
                <a:lnTo>
                  <a:pt x="2191857" y="3460826"/>
                </a:lnTo>
                <a:lnTo>
                  <a:pt x="2195548" y="3454351"/>
                </a:lnTo>
                <a:lnTo>
                  <a:pt x="2212527" y="3445043"/>
                </a:lnTo>
                <a:lnTo>
                  <a:pt x="2219172" y="3445043"/>
                </a:lnTo>
                <a:lnTo>
                  <a:pt x="2231722" y="3449899"/>
                </a:lnTo>
                <a:lnTo>
                  <a:pt x="2242057" y="3450709"/>
                </a:lnTo>
                <a:lnTo>
                  <a:pt x="2234675" y="3453137"/>
                </a:lnTo>
                <a:lnTo>
                  <a:pt x="2235413" y="3455565"/>
                </a:lnTo>
                <a:lnTo>
                  <a:pt x="2233937" y="3462850"/>
                </a:lnTo>
                <a:lnTo>
                  <a:pt x="2239104" y="3464874"/>
                </a:lnTo>
                <a:lnTo>
                  <a:pt x="2246487" y="3458398"/>
                </a:lnTo>
                <a:lnTo>
                  <a:pt x="2247225" y="3451113"/>
                </a:lnTo>
                <a:lnTo>
                  <a:pt x="2244272" y="3443828"/>
                </a:lnTo>
                <a:lnTo>
                  <a:pt x="2243534" y="3438162"/>
                </a:lnTo>
                <a:lnTo>
                  <a:pt x="2253869" y="3433306"/>
                </a:lnTo>
                <a:lnTo>
                  <a:pt x="2270111" y="3434925"/>
                </a:lnTo>
                <a:lnTo>
                  <a:pt x="2284137" y="3434115"/>
                </a:lnTo>
                <a:lnTo>
                  <a:pt x="2297426" y="3431282"/>
                </a:lnTo>
                <a:lnTo>
                  <a:pt x="2309237" y="3423593"/>
                </a:lnTo>
                <a:lnTo>
                  <a:pt x="2326217" y="3413880"/>
                </a:lnTo>
                <a:lnTo>
                  <a:pt x="2339505" y="3408214"/>
                </a:lnTo>
                <a:lnTo>
                  <a:pt x="2342458" y="3403762"/>
                </a:lnTo>
                <a:lnTo>
                  <a:pt x="2338029" y="3399310"/>
                </a:lnTo>
                <a:lnTo>
                  <a:pt x="2342458" y="3394858"/>
                </a:lnTo>
                <a:lnTo>
                  <a:pt x="2349103" y="3392025"/>
                </a:lnTo>
                <a:lnTo>
                  <a:pt x="2357962" y="3393239"/>
                </a:lnTo>
                <a:lnTo>
                  <a:pt x="2361653" y="3390406"/>
                </a:lnTo>
                <a:lnTo>
                  <a:pt x="2369035" y="3389192"/>
                </a:lnTo>
                <a:lnTo>
                  <a:pt x="2369773" y="3384740"/>
                </a:lnTo>
                <a:lnTo>
                  <a:pt x="2372726" y="3381098"/>
                </a:lnTo>
                <a:lnTo>
                  <a:pt x="2379371" y="3381098"/>
                </a:lnTo>
                <a:lnTo>
                  <a:pt x="2397827" y="3390406"/>
                </a:lnTo>
                <a:lnTo>
                  <a:pt x="2402994" y="3397286"/>
                </a:lnTo>
                <a:lnTo>
                  <a:pt x="2400780" y="3402548"/>
                </a:lnTo>
                <a:lnTo>
                  <a:pt x="2395612" y="3406595"/>
                </a:lnTo>
                <a:lnTo>
                  <a:pt x="2394135" y="3407809"/>
                </a:lnTo>
                <a:lnTo>
                  <a:pt x="2383800" y="3419141"/>
                </a:lnTo>
                <a:lnTo>
                  <a:pt x="2371988" y="3421569"/>
                </a:lnTo>
                <a:lnTo>
                  <a:pt x="2360176" y="3426426"/>
                </a:lnTo>
                <a:lnTo>
                  <a:pt x="2357962" y="3432496"/>
                </a:lnTo>
                <a:lnTo>
                  <a:pt x="2361653" y="3440186"/>
                </a:lnTo>
                <a:lnTo>
                  <a:pt x="2369773" y="3445447"/>
                </a:lnTo>
                <a:lnTo>
                  <a:pt x="2369773" y="3451113"/>
                </a:lnTo>
                <a:lnTo>
                  <a:pt x="2369035" y="3455565"/>
                </a:lnTo>
                <a:lnTo>
                  <a:pt x="2374941" y="3464874"/>
                </a:lnTo>
                <a:lnTo>
                  <a:pt x="2374941" y="3479443"/>
                </a:lnTo>
                <a:lnTo>
                  <a:pt x="2356485" y="3496846"/>
                </a:lnTo>
                <a:lnTo>
                  <a:pt x="2355747" y="3502107"/>
                </a:lnTo>
                <a:lnTo>
                  <a:pt x="2346150" y="3509392"/>
                </a:lnTo>
                <a:lnTo>
                  <a:pt x="2349103" y="3518701"/>
                </a:lnTo>
                <a:lnTo>
                  <a:pt x="2359438" y="3529223"/>
                </a:lnTo>
                <a:lnTo>
                  <a:pt x="2359438" y="3542579"/>
                </a:lnTo>
                <a:lnTo>
                  <a:pt x="2367559" y="3543793"/>
                </a:lnTo>
                <a:lnTo>
                  <a:pt x="2385277" y="3534484"/>
                </a:lnTo>
                <a:lnTo>
                  <a:pt x="2392659" y="3520724"/>
                </a:lnTo>
                <a:lnTo>
                  <a:pt x="2388230" y="3510202"/>
                </a:lnTo>
                <a:lnTo>
                  <a:pt x="2386015" y="3497655"/>
                </a:lnTo>
                <a:lnTo>
                  <a:pt x="2386015" y="3479039"/>
                </a:lnTo>
                <a:lnTo>
                  <a:pt x="2380109" y="3469325"/>
                </a:lnTo>
                <a:lnTo>
                  <a:pt x="2380109" y="3461636"/>
                </a:lnTo>
                <a:lnTo>
                  <a:pt x="2386753" y="3453946"/>
                </a:lnTo>
                <a:lnTo>
                  <a:pt x="2408900" y="3445043"/>
                </a:lnTo>
                <a:lnTo>
                  <a:pt x="2431048" y="3441400"/>
                </a:lnTo>
                <a:lnTo>
                  <a:pt x="2442121" y="3435734"/>
                </a:lnTo>
                <a:lnTo>
                  <a:pt x="2442860" y="3432092"/>
                </a:lnTo>
                <a:lnTo>
                  <a:pt x="2445074" y="3429663"/>
                </a:lnTo>
                <a:lnTo>
                  <a:pt x="2449504" y="3432496"/>
                </a:lnTo>
                <a:lnTo>
                  <a:pt x="2459839" y="3436948"/>
                </a:lnTo>
                <a:lnTo>
                  <a:pt x="2467960" y="3434520"/>
                </a:lnTo>
                <a:lnTo>
                  <a:pt x="2469436" y="3428854"/>
                </a:lnTo>
                <a:lnTo>
                  <a:pt x="2462054" y="3421164"/>
                </a:lnTo>
                <a:lnTo>
                  <a:pt x="2452457" y="3420355"/>
                </a:lnTo>
                <a:lnTo>
                  <a:pt x="2443598" y="3424807"/>
                </a:lnTo>
                <a:lnTo>
                  <a:pt x="2438430" y="3421164"/>
                </a:lnTo>
                <a:lnTo>
                  <a:pt x="2435477" y="3411047"/>
                </a:lnTo>
                <a:lnTo>
                  <a:pt x="2449504" y="3396072"/>
                </a:lnTo>
                <a:lnTo>
                  <a:pt x="2463530" y="3390811"/>
                </a:lnTo>
                <a:lnTo>
                  <a:pt x="2467960" y="3392430"/>
                </a:lnTo>
                <a:lnTo>
                  <a:pt x="2471651" y="3407809"/>
                </a:lnTo>
                <a:lnTo>
                  <a:pt x="2471651" y="3419950"/>
                </a:lnTo>
                <a:lnTo>
                  <a:pt x="2479772" y="3432092"/>
                </a:lnTo>
                <a:lnTo>
                  <a:pt x="2486416" y="3430473"/>
                </a:lnTo>
                <a:lnTo>
                  <a:pt x="2493798" y="3430473"/>
                </a:lnTo>
                <a:lnTo>
                  <a:pt x="2504872" y="3436139"/>
                </a:lnTo>
                <a:lnTo>
                  <a:pt x="2528496" y="3434520"/>
                </a:lnTo>
                <a:lnTo>
                  <a:pt x="2538093" y="3436948"/>
                </a:lnTo>
                <a:lnTo>
                  <a:pt x="2547690" y="3449494"/>
                </a:lnTo>
                <a:lnTo>
                  <a:pt x="2549167" y="3458803"/>
                </a:lnTo>
                <a:lnTo>
                  <a:pt x="2543261" y="3459208"/>
                </a:lnTo>
                <a:lnTo>
                  <a:pt x="2543261" y="3466897"/>
                </a:lnTo>
                <a:lnTo>
                  <a:pt x="2546952" y="3473777"/>
                </a:lnTo>
                <a:lnTo>
                  <a:pt x="2555811" y="3477824"/>
                </a:lnTo>
                <a:lnTo>
                  <a:pt x="2578696" y="3477824"/>
                </a:lnTo>
                <a:lnTo>
                  <a:pt x="2625944" y="3470540"/>
                </a:lnTo>
                <a:lnTo>
                  <a:pt x="2650306" y="3468921"/>
                </a:lnTo>
                <a:lnTo>
                  <a:pt x="2656212" y="3470135"/>
                </a:lnTo>
                <a:lnTo>
                  <a:pt x="2660642" y="3478229"/>
                </a:lnTo>
                <a:lnTo>
                  <a:pt x="2682789" y="3491989"/>
                </a:lnTo>
                <a:lnTo>
                  <a:pt x="2690171" y="3494013"/>
                </a:lnTo>
                <a:lnTo>
                  <a:pt x="2694601" y="3491585"/>
                </a:lnTo>
                <a:lnTo>
                  <a:pt x="2709366" y="3489966"/>
                </a:lnTo>
                <a:lnTo>
                  <a:pt x="2713795" y="3485109"/>
                </a:lnTo>
                <a:lnTo>
                  <a:pt x="2724869" y="3479443"/>
                </a:lnTo>
                <a:lnTo>
                  <a:pt x="2734466" y="3477824"/>
                </a:lnTo>
                <a:lnTo>
                  <a:pt x="2752922" y="3465683"/>
                </a:lnTo>
                <a:lnTo>
                  <a:pt x="2761781" y="3464874"/>
                </a:lnTo>
                <a:lnTo>
                  <a:pt x="2769163" y="3467707"/>
                </a:lnTo>
                <a:lnTo>
                  <a:pt x="2791311" y="3460422"/>
                </a:lnTo>
                <a:lnTo>
                  <a:pt x="2801646" y="3461231"/>
                </a:lnTo>
                <a:lnTo>
                  <a:pt x="2817887" y="3459208"/>
                </a:lnTo>
                <a:lnTo>
                  <a:pt x="2840035" y="3463255"/>
                </a:lnTo>
                <a:lnTo>
                  <a:pt x="2853323" y="3461231"/>
                </a:lnTo>
                <a:lnTo>
                  <a:pt x="2851847" y="3468516"/>
                </a:lnTo>
                <a:lnTo>
                  <a:pt x="2837820" y="3470135"/>
                </a:lnTo>
                <a:lnTo>
                  <a:pt x="2829699" y="3474991"/>
                </a:lnTo>
                <a:lnTo>
                  <a:pt x="2807552" y="3474182"/>
                </a:lnTo>
                <a:lnTo>
                  <a:pt x="2801646" y="3478229"/>
                </a:lnTo>
                <a:lnTo>
                  <a:pt x="2804599" y="3483490"/>
                </a:lnTo>
                <a:lnTo>
                  <a:pt x="2814934" y="3487942"/>
                </a:lnTo>
                <a:lnTo>
                  <a:pt x="2818626" y="3496846"/>
                </a:lnTo>
                <a:lnTo>
                  <a:pt x="2825270" y="3504940"/>
                </a:lnTo>
                <a:lnTo>
                  <a:pt x="2824532" y="3497251"/>
                </a:lnTo>
                <a:lnTo>
                  <a:pt x="2830437" y="3496846"/>
                </a:lnTo>
                <a:lnTo>
                  <a:pt x="2840035" y="3500893"/>
                </a:lnTo>
                <a:lnTo>
                  <a:pt x="2843726" y="3505345"/>
                </a:lnTo>
                <a:lnTo>
                  <a:pt x="2853323" y="3505345"/>
                </a:lnTo>
                <a:lnTo>
                  <a:pt x="2859229" y="3508987"/>
                </a:lnTo>
                <a:lnTo>
                  <a:pt x="2864397" y="3513844"/>
                </a:lnTo>
                <a:lnTo>
                  <a:pt x="2880638" y="3517891"/>
                </a:lnTo>
                <a:lnTo>
                  <a:pt x="2894665" y="3524367"/>
                </a:lnTo>
                <a:lnTo>
                  <a:pt x="2897618" y="3531651"/>
                </a:lnTo>
                <a:lnTo>
                  <a:pt x="2896879" y="3534484"/>
                </a:lnTo>
                <a:lnTo>
                  <a:pt x="2903524" y="3538936"/>
                </a:lnTo>
                <a:lnTo>
                  <a:pt x="2901309" y="3543388"/>
                </a:lnTo>
                <a:lnTo>
                  <a:pt x="2890973" y="3550673"/>
                </a:lnTo>
                <a:lnTo>
                  <a:pt x="2886544" y="3557958"/>
                </a:lnTo>
                <a:lnTo>
                  <a:pt x="2879162" y="3562410"/>
                </a:lnTo>
                <a:lnTo>
                  <a:pt x="2873256" y="3561600"/>
                </a:lnTo>
                <a:lnTo>
                  <a:pt x="2862920" y="3563219"/>
                </a:lnTo>
                <a:lnTo>
                  <a:pt x="2868826" y="3564029"/>
                </a:lnTo>
                <a:lnTo>
                  <a:pt x="2880638" y="3565243"/>
                </a:lnTo>
                <a:lnTo>
                  <a:pt x="2896879" y="3562814"/>
                </a:lnTo>
                <a:lnTo>
                  <a:pt x="2905000" y="3559577"/>
                </a:lnTo>
                <a:lnTo>
                  <a:pt x="2910168" y="3559577"/>
                </a:lnTo>
                <a:lnTo>
                  <a:pt x="2920503" y="3561600"/>
                </a:lnTo>
                <a:lnTo>
                  <a:pt x="2927147" y="3559172"/>
                </a:lnTo>
                <a:lnTo>
                  <a:pt x="2933792" y="3559172"/>
                </a:lnTo>
                <a:lnTo>
                  <a:pt x="2952986" y="3567266"/>
                </a:lnTo>
                <a:lnTo>
                  <a:pt x="2955939" y="3568480"/>
                </a:lnTo>
                <a:lnTo>
                  <a:pt x="2958154" y="3570099"/>
                </a:lnTo>
                <a:lnTo>
                  <a:pt x="2967751" y="3572123"/>
                </a:lnTo>
                <a:lnTo>
                  <a:pt x="2977348" y="3580622"/>
                </a:lnTo>
                <a:lnTo>
                  <a:pt x="2978824" y="3587907"/>
                </a:lnTo>
                <a:lnTo>
                  <a:pt x="2991375" y="3601667"/>
                </a:lnTo>
                <a:lnTo>
                  <a:pt x="3011307" y="3612594"/>
                </a:lnTo>
                <a:lnTo>
                  <a:pt x="3018690" y="3617856"/>
                </a:lnTo>
                <a:lnTo>
                  <a:pt x="3023857" y="3633235"/>
                </a:lnTo>
                <a:lnTo>
                  <a:pt x="3020166" y="3641329"/>
                </a:lnTo>
                <a:lnTo>
                  <a:pt x="3018690" y="3655899"/>
                </a:lnTo>
                <a:lnTo>
                  <a:pt x="3020166" y="3666826"/>
                </a:lnTo>
                <a:lnTo>
                  <a:pt x="3022381" y="3657922"/>
                </a:lnTo>
                <a:lnTo>
                  <a:pt x="3029025" y="3651042"/>
                </a:lnTo>
                <a:lnTo>
                  <a:pt x="3039360" y="3647805"/>
                </a:lnTo>
                <a:lnTo>
                  <a:pt x="3045266" y="3644972"/>
                </a:lnTo>
                <a:lnTo>
                  <a:pt x="3054125" y="3651447"/>
                </a:lnTo>
                <a:lnTo>
                  <a:pt x="3070367" y="3666826"/>
                </a:lnTo>
                <a:lnTo>
                  <a:pt x="3089561" y="3671683"/>
                </a:lnTo>
                <a:lnTo>
                  <a:pt x="3092514" y="3678563"/>
                </a:lnTo>
                <a:lnTo>
                  <a:pt x="3092514" y="3689895"/>
                </a:lnTo>
                <a:lnTo>
                  <a:pt x="3095467" y="3699203"/>
                </a:lnTo>
                <a:lnTo>
                  <a:pt x="3097682" y="3688681"/>
                </a:lnTo>
                <a:lnTo>
                  <a:pt x="3110232" y="3684229"/>
                </a:lnTo>
                <a:lnTo>
                  <a:pt x="3131641" y="3683824"/>
                </a:lnTo>
                <a:lnTo>
                  <a:pt x="3147882" y="3688276"/>
                </a:lnTo>
                <a:lnTo>
                  <a:pt x="3167815" y="3684634"/>
                </a:lnTo>
                <a:lnTo>
                  <a:pt x="3182580" y="3685848"/>
                </a:lnTo>
                <a:lnTo>
                  <a:pt x="3192177" y="3682205"/>
                </a:lnTo>
                <a:lnTo>
                  <a:pt x="3198083" y="3681801"/>
                </a:lnTo>
                <a:lnTo>
                  <a:pt x="3218015" y="3688681"/>
                </a:lnTo>
                <a:lnTo>
                  <a:pt x="3234995" y="3691109"/>
                </a:lnTo>
                <a:lnTo>
                  <a:pt x="3245331" y="3695561"/>
                </a:lnTo>
                <a:lnTo>
                  <a:pt x="3246069" y="3701632"/>
                </a:lnTo>
                <a:lnTo>
                  <a:pt x="3236472" y="3712559"/>
                </a:lnTo>
                <a:lnTo>
                  <a:pt x="3236472" y="3712964"/>
                </a:lnTo>
                <a:lnTo>
                  <a:pt x="3245331" y="3708107"/>
                </a:lnTo>
                <a:lnTo>
                  <a:pt x="3254928" y="3702036"/>
                </a:lnTo>
                <a:lnTo>
                  <a:pt x="3269693" y="3703655"/>
                </a:lnTo>
                <a:lnTo>
                  <a:pt x="3282243" y="3710535"/>
                </a:lnTo>
                <a:lnTo>
                  <a:pt x="3309558" y="3717011"/>
                </a:lnTo>
                <a:lnTo>
                  <a:pt x="3321370" y="3727129"/>
                </a:lnTo>
                <a:lnTo>
                  <a:pt x="3325799" y="3729152"/>
                </a:lnTo>
                <a:lnTo>
                  <a:pt x="3343517" y="3745745"/>
                </a:lnTo>
                <a:lnTo>
                  <a:pt x="3344993" y="3753030"/>
                </a:lnTo>
                <a:lnTo>
                  <a:pt x="3350899" y="3758292"/>
                </a:lnTo>
                <a:lnTo>
                  <a:pt x="3355329" y="3753840"/>
                </a:lnTo>
                <a:lnTo>
                  <a:pt x="3364188" y="3763148"/>
                </a:lnTo>
                <a:lnTo>
                  <a:pt x="3364926" y="3774480"/>
                </a:lnTo>
                <a:lnTo>
                  <a:pt x="3356067" y="3785003"/>
                </a:lnTo>
                <a:lnTo>
                  <a:pt x="3356067" y="3785407"/>
                </a:lnTo>
                <a:lnTo>
                  <a:pt x="3367879" y="3778527"/>
                </a:lnTo>
                <a:lnTo>
                  <a:pt x="3371570" y="3772861"/>
                </a:lnTo>
                <a:lnTo>
                  <a:pt x="3370832" y="3765576"/>
                </a:lnTo>
                <a:lnTo>
                  <a:pt x="3373047" y="3763958"/>
                </a:lnTo>
                <a:lnTo>
                  <a:pt x="3379691" y="3774885"/>
                </a:lnTo>
                <a:lnTo>
                  <a:pt x="3381167" y="3783789"/>
                </a:lnTo>
                <a:lnTo>
                  <a:pt x="3384859" y="3787431"/>
                </a:lnTo>
                <a:lnTo>
                  <a:pt x="3387812" y="3797144"/>
                </a:lnTo>
                <a:lnTo>
                  <a:pt x="3387073" y="3806857"/>
                </a:lnTo>
                <a:lnTo>
                  <a:pt x="3394456" y="3824260"/>
                </a:lnTo>
                <a:lnTo>
                  <a:pt x="3404791" y="3837616"/>
                </a:lnTo>
                <a:lnTo>
                  <a:pt x="3415865" y="3863113"/>
                </a:lnTo>
                <a:lnTo>
                  <a:pt x="3422509" y="3880515"/>
                </a:lnTo>
                <a:lnTo>
                  <a:pt x="3426938" y="3887396"/>
                </a:lnTo>
                <a:lnTo>
                  <a:pt x="3429891" y="3884158"/>
                </a:lnTo>
                <a:lnTo>
                  <a:pt x="3440227" y="3883753"/>
                </a:lnTo>
                <a:lnTo>
                  <a:pt x="3449824" y="3889824"/>
                </a:lnTo>
                <a:lnTo>
                  <a:pt x="3449824" y="3898728"/>
                </a:lnTo>
                <a:lnTo>
                  <a:pt x="3446133" y="3901561"/>
                </a:lnTo>
                <a:lnTo>
                  <a:pt x="3444656" y="3907631"/>
                </a:lnTo>
                <a:lnTo>
                  <a:pt x="3449824" y="3913702"/>
                </a:lnTo>
                <a:lnTo>
                  <a:pt x="3444656" y="3916940"/>
                </a:lnTo>
                <a:lnTo>
                  <a:pt x="3443180" y="3922201"/>
                </a:lnTo>
                <a:lnTo>
                  <a:pt x="3420294" y="3944056"/>
                </a:lnTo>
                <a:lnTo>
                  <a:pt x="3410697" y="3957006"/>
                </a:lnTo>
                <a:lnTo>
                  <a:pt x="3403315" y="3960244"/>
                </a:lnTo>
                <a:lnTo>
                  <a:pt x="3392979" y="3967124"/>
                </a:lnTo>
                <a:lnTo>
                  <a:pt x="3383382" y="3971981"/>
                </a:lnTo>
                <a:lnTo>
                  <a:pt x="3376738" y="3980480"/>
                </a:lnTo>
                <a:lnTo>
                  <a:pt x="3372308" y="3993835"/>
                </a:lnTo>
                <a:lnTo>
                  <a:pt x="3354591" y="4014071"/>
                </a:lnTo>
                <a:lnTo>
                  <a:pt x="3353114" y="4024998"/>
                </a:lnTo>
                <a:lnTo>
                  <a:pt x="3345732" y="4038759"/>
                </a:lnTo>
                <a:lnTo>
                  <a:pt x="3353852" y="4033902"/>
                </a:lnTo>
                <a:lnTo>
                  <a:pt x="3359020" y="4022165"/>
                </a:lnTo>
                <a:lnTo>
                  <a:pt x="3363450" y="4011238"/>
                </a:lnTo>
                <a:lnTo>
                  <a:pt x="3373785" y="4003953"/>
                </a:lnTo>
                <a:lnTo>
                  <a:pt x="3378953" y="4003953"/>
                </a:lnTo>
                <a:lnTo>
                  <a:pt x="3377476" y="4010429"/>
                </a:lnTo>
                <a:lnTo>
                  <a:pt x="3375261" y="4015690"/>
                </a:lnTo>
                <a:lnTo>
                  <a:pt x="3375261" y="4025403"/>
                </a:lnTo>
                <a:lnTo>
                  <a:pt x="3364188" y="4040378"/>
                </a:lnTo>
                <a:lnTo>
                  <a:pt x="3379691" y="4024189"/>
                </a:lnTo>
                <a:lnTo>
                  <a:pt x="3390765" y="4009215"/>
                </a:lnTo>
                <a:lnTo>
                  <a:pt x="3401838" y="4005167"/>
                </a:lnTo>
                <a:lnTo>
                  <a:pt x="3406268" y="4006786"/>
                </a:lnTo>
                <a:lnTo>
                  <a:pt x="3409221" y="4013666"/>
                </a:lnTo>
                <a:lnTo>
                  <a:pt x="3412912" y="4005977"/>
                </a:lnTo>
                <a:lnTo>
                  <a:pt x="3416603" y="4003953"/>
                </a:lnTo>
                <a:lnTo>
                  <a:pt x="3423247" y="4003144"/>
                </a:lnTo>
                <a:lnTo>
                  <a:pt x="3420294" y="3998692"/>
                </a:lnTo>
                <a:lnTo>
                  <a:pt x="3415865" y="3995454"/>
                </a:lnTo>
                <a:lnTo>
                  <a:pt x="3415127" y="3990193"/>
                </a:lnTo>
                <a:lnTo>
                  <a:pt x="3428415" y="3976837"/>
                </a:lnTo>
                <a:lnTo>
                  <a:pt x="3446871" y="3978456"/>
                </a:lnTo>
                <a:lnTo>
                  <a:pt x="3464589" y="3984932"/>
                </a:lnTo>
                <a:lnTo>
                  <a:pt x="3476401" y="3984122"/>
                </a:lnTo>
                <a:lnTo>
                  <a:pt x="3491166" y="3976433"/>
                </a:lnTo>
                <a:lnTo>
                  <a:pt x="3501501" y="3976433"/>
                </a:lnTo>
                <a:lnTo>
                  <a:pt x="3511837" y="3984122"/>
                </a:lnTo>
                <a:lnTo>
                  <a:pt x="3525863" y="3986955"/>
                </a:lnTo>
                <a:lnTo>
                  <a:pt x="3525125" y="3995050"/>
                </a:lnTo>
                <a:lnTo>
                  <a:pt x="3519957" y="4001525"/>
                </a:lnTo>
                <a:lnTo>
                  <a:pt x="3519957" y="4011643"/>
                </a:lnTo>
                <a:lnTo>
                  <a:pt x="3506669" y="4025403"/>
                </a:lnTo>
                <a:lnTo>
                  <a:pt x="3506669" y="4035926"/>
                </a:lnTo>
                <a:lnTo>
                  <a:pt x="3492642" y="4040782"/>
                </a:lnTo>
                <a:lnTo>
                  <a:pt x="3483783" y="4045234"/>
                </a:lnTo>
                <a:lnTo>
                  <a:pt x="3478616" y="4046853"/>
                </a:lnTo>
                <a:lnTo>
                  <a:pt x="3474186" y="4043615"/>
                </a:lnTo>
                <a:lnTo>
                  <a:pt x="3470495" y="4043615"/>
                </a:lnTo>
                <a:lnTo>
                  <a:pt x="3462374" y="4052924"/>
                </a:lnTo>
                <a:lnTo>
                  <a:pt x="3454254" y="4054543"/>
                </a:lnTo>
                <a:lnTo>
                  <a:pt x="3439489" y="4052114"/>
                </a:lnTo>
                <a:lnTo>
                  <a:pt x="3430630" y="4054138"/>
                </a:lnTo>
                <a:lnTo>
                  <a:pt x="3421771" y="4059804"/>
                </a:lnTo>
                <a:lnTo>
                  <a:pt x="3414388" y="4058995"/>
                </a:lnTo>
                <a:lnTo>
                  <a:pt x="3421033" y="4063851"/>
                </a:lnTo>
                <a:lnTo>
                  <a:pt x="3429891" y="4061828"/>
                </a:lnTo>
                <a:lnTo>
                  <a:pt x="3440965" y="4061018"/>
                </a:lnTo>
                <a:lnTo>
                  <a:pt x="3453515" y="4064661"/>
                </a:lnTo>
                <a:lnTo>
                  <a:pt x="3465327" y="4060613"/>
                </a:lnTo>
                <a:lnTo>
                  <a:pt x="3471233" y="4061018"/>
                </a:lnTo>
                <a:lnTo>
                  <a:pt x="3472710" y="4066684"/>
                </a:lnTo>
                <a:lnTo>
                  <a:pt x="3468280" y="4077207"/>
                </a:lnTo>
                <a:lnTo>
                  <a:pt x="3469757" y="4089753"/>
                </a:lnTo>
                <a:lnTo>
                  <a:pt x="3461636" y="4095824"/>
                </a:lnTo>
                <a:lnTo>
                  <a:pt x="3454254" y="4103918"/>
                </a:lnTo>
                <a:lnTo>
                  <a:pt x="3454254" y="4111607"/>
                </a:lnTo>
                <a:lnTo>
                  <a:pt x="3460898" y="4121725"/>
                </a:lnTo>
                <a:lnTo>
                  <a:pt x="3464589" y="4132248"/>
                </a:lnTo>
                <a:lnTo>
                  <a:pt x="3466065" y="4115250"/>
                </a:lnTo>
                <a:lnTo>
                  <a:pt x="3464589" y="4105537"/>
                </a:lnTo>
                <a:lnTo>
                  <a:pt x="3463851" y="4100275"/>
                </a:lnTo>
                <a:lnTo>
                  <a:pt x="3471971" y="4092181"/>
                </a:lnTo>
                <a:lnTo>
                  <a:pt x="3476401" y="4085706"/>
                </a:lnTo>
                <a:lnTo>
                  <a:pt x="3478616" y="4073160"/>
                </a:lnTo>
                <a:lnTo>
                  <a:pt x="3484522" y="4060209"/>
                </a:lnTo>
                <a:lnTo>
                  <a:pt x="3492642" y="4050091"/>
                </a:lnTo>
                <a:lnTo>
                  <a:pt x="3511098" y="4040782"/>
                </a:lnTo>
                <a:lnTo>
                  <a:pt x="3525125" y="4033093"/>
                </a:lnTo>
                <a:lnTo>
                  <a:pt x="3535460" y="4022975"/>
                </a:lnTo>
                <a:lnTo>
                  <a:pt x="3534722" y="4017714"/>
                </a:lnTo>
                <a:lnTo>
                  <a:pt x="3539890" y="4008810"/>
                </a:lnTo>
                <a:lnTo>
                  <a:pt x="3550225" y="4003953"/>
                </a:lnTo>
                <a:lnTo>
                  <a:pt x="3561299" y="4004358"/>
                </a:lnTo>
                <a:lnTo>
                  <a:pt x="3564252" y="4010429"/>
                </a:lnTo>
                <a:lnTo>
                  <a:pt x="3567943" y="4010024"/>
                </a:lnTo>
                <a:lnTo>
                  <a:pt x="3569420" y="4004358"/>
                </a:lnTo>
                <a:lnTo>
                  <a:pt x="3576064" y="4003953"/>
                </a:lnTo>
                <a:lnTo>
                  <a:pt x="3584923" y="4009215"/>
                </a:lnTo>
                <a:lnTo>
                  <a:pt x="3587876" y="4005572"/>
                </a:lnTo>
                <a:lnTo>
                  <a:pt x="3591567" y="4005977"/>
                </a:lnTo>
                <a:lnTo>
                  <a:pt x="3606332" y="4014071"/>
                </a:lnTo>
                <a:lnTo>
                  <a:pt x="3617405" y="4016904"/>
                </a:lnTo>
                <a:lnTo>
                  <a:pt x="3624050" y="4014881"/>
                </a:lnTo>
                <a:lnTo>
                  <a:pt x="3627741" y="4021356"/>
                </a:lnTo>
                <a:lnTo>
                  <a:pt x="3632909" y="4024189"/>
                </a:lnTo>
                <a:lnTo>
                  <a:pt x="3632909" y="4028236"/>
                </a:lnTo>
                <a:lnTo>
                  <a:pt x="3636600" y="4023784"/>
                </a:lnTo>
                <a:lnTo>
                  <a:pt x="3643244" y="4025808"/>
                </a:lnTo>
                <a:lnTo>
                  <a:pt x="3647673" y="4030664"/>
                </a:lnTo>
                <a:lnTo>
                  <a:pt x="3655056" y="4029855"/>
                </a:lnTo>
                <a:lnTo>
                  <a:pt x="3660962" y="4034307"/>
                </a:lnTo>
                <a:lnTo>
                  <a:pt x="3663177" y="4040782"/>
                </a:lnTo>
                <a:lnTo>
                  <a:pt x="3667606" y="4043615"/>
                </a:lnTo>
                <a:lnTo>
                  <a:pt x="3671297" y="4050496"/>
                </a:lnTo>
                <a:lnTo>
                  <a:pt x="3677941" y="4047663"/>
                </a:lnTo>
                <a:lnTo>
                  <a:pt x="3683847" y="4039973"/>
                </a:lnTo>
                <a:lnTo>
                  <a:pt x="3694921" y="4041592"/>
                </a:lnTo>
                <a:lnTo>
                  <a:pt x="3703042" y="4040782"/>
                </a:lnTo>
                <a:lnTo>
                  <a:pt x="3710424" y="4052519"/>
                </a:lnTo>
                <a:lnTo>
                  <a:pt x="3724451" y="4065875"/>
                </a:lnTo>
                <a:lnTo>
                  <a:pt x="3714115" y="4076802"/>
                </a:lnTo>
                <a:lnTo>
                  <a:pt x="3721498" y="4077207"/>
                </a:lnTo>
                <a:lnTo>
                  <a:pt x="3725189" y="4080444"/>
                </a:lnTo>
                <a:lnTo>
                  <a:pt x="3720760" y="4084087"/>
                </a:lnTo>
                <a:lnTo>
                  <a:pt x="3716330" y="4098657"/>
                </a:lnTo>
                <a:lnTo>
                  <a:pt x="3717807" y="4109179"/>
                </a:lnTo>
                <a:lnTo>
                  <a:pt x="3714854" y="4120916"/>
                </a:lnTo>
                <a:lnTo>
                  <a:pt x="3717807" y="4132248"/>
                </a:lnTo>
                <a:lnTo>
                  <a:pt x="3717807" y="4120106"/>
                </a:lnTo>
                <a:lnTo>
                  <a:pt x="3725927" y="4105537"/>
                </a:lnTo>
                <a:lnTo>
                  <a:pt x="3725189" y="4097038"/>
                </a:lnTo>
                <a:lnTo>
                  <a:pt x="3730357" y="4095014"/>
                </a:lnTo>
                <a:lnTo>
                  <a:pt x="3732571" y="4101894"/>
                </a:lnTo>
                <a:lnTo>
                  <a:pt x="3737739" y="4109989"/>
                </a:lnTo>
                <a:lnTo>
                  <a:pt x="3739216" y="4099061"/>
                </a:lnTo>
                <a:lnTo>
                  <a:pt x="3742907" y="4094205"/>
                </a:lnTo>
                <a:lnTo>
                  <a:pt x="3752504" y="4090158"/>
                </a:lnTo>
                <a:lnTo>
                  <a:pt x="3753981" y="4086515"/>
                </a:lnTo>
                <a:lnTo>
                  <a:pt x="3756195" y="4084896"/>
                </a:lnTo>
                <a:lnTo>
                  <a:pt x="3762101" y="4087729"/>
                </a:lnTo>
                <a:lnTo>
                  <a:pt x="3764316" y="4085301"/>
                </a:lnTo>
                <a:lnTo>
                  <a:pt x="3762101" y="4080040"/>
                </a:lnTo>
                <a:lnTo>
                  <a:pt x="3762839" y="4077611"/>
                </a:lnTo>
                <a:lnTo>
                  <a:pt x="3773175" y="4076802"/>
                </a:lnTo>
                <a:lnTo>
                  <a:pt x="3800490" y="4088539"/>
                </a:lnTo>
                <a:lnTo>
                  <a:pt x="3813040" y="4090967"/>
                </a:lnTo>
                <a:lnTo>
                  <a:pt x="3818208" y="4090158"/>
                </a:lnTo>
                <a:lnTo>
                  <a:pt x="3832234" y="4095419"/>
                </a:lnTo>
                <a:lnTo>
                  <a:pt x="3835187" y="4093395"/>
                </a:lnTo>
                <a:lnTo>
                  <a:pt x="3833711" y="4088943"/>
                </a:lnTo>
                <a:lnTo>
                  <a:pt x="3839617" y="4090562"/>
                </a:lnTo>
                <a:lnTo>
                  <a:pt x="3841093" y="4095014"/>
                </a:lnTo>
                <a:lnTo>
                  <a:pt x="3849214" y="4101085"/>
                </a:lnTo>
                <a:lnTo>
                  <a:pt x="3849214" y="4096228"/>
                </a:lnTo>
                <a:lnTo>
                  <a:pt x="3851429" y="4090562"/>
                </a:lnTo>
                <a:lnTo>
                  <a:pt x="3856596" y="4095014"/>
                </a:lnTo>
                <a:lnTo>
                  <a:pt x="3858811" y="4090967"/>
                </a:lnTo>
                <a:lnTo>
                  <a:pt x="3872838" y="4100275"/>
                </a:lnTo>
                <a:lnTo>
                  <a:pt x="3878744" y="4105537"/>
                </a:lnTo>
                <a:lnTo>
                  <a:pt x="3882435" y="4099871"/>
                </a:lnTo>
                <a:lnTo>
                  <a:pt x="3892032" y="4095824"/>
                </a:lnTo>
                <a:lnTo>
                  <a:pt x="3900891" y="4099871"/>
                </a:lnTo>
                <a:lnTo>
                  <a:pt x="3914918" y="4099871"/>
                </a:lnTo>
                <a:lnTo>
                  <a:pt x="3924515" y="4095014"/>
                </a:lnTo>
                <a:lnTo>
                  <a:pt x="3939280" y="4101085"/>
                </a:lnTo>
                <a:lnTo>
                  <a:pt x="3953306" y="4101085"/>
                </a:lnTo>
                <a:lnTo>
                  <a:pt x="3983574" y="4120916"/>
                </a:lnTo>
                <a:lnTo>
                  <a:pt x="3993910" y="4120511"/>
                </a:lnTo>
                <a:lnTo>
                  <a:pt x="4006460" y="4131034"/>
                </a:lnTo>
                <a:lnTo>
                  <a:pt x="4014581" y="4133057"/>
                </a:lnTo>
                <a:lnTo>
                  <a:pt x="4033037" y="4156126"/>
                </a:lnTo>
                <a:lnTo>
                  <a:pt x="4055184" y="4177981"/>
                </a:lnTo>
                <a:lnTo>
                  <a:pt x="4065519" y="4179195"/>
                </a:lnTo>
                <a:lnTo>
                  <a:pt x="4079546" y="4186075"/>
                </a:lnTo>
                <a:lnTo>
                  <a:pt x="4090620" y="4197407"/>
                </a:lnTo>
                <a:lnTo>
                  <a:pt x="4100955" y="4199026"/>
                </a:lnTo>
                <a:lnTo>
                  <a:pt x="4110552" y="4211167"/>
                </a:lnTo>
                <a:lnTo>
                  <a:pt x="4123841" y="4205906"/>
                </a:lnTo>
                <a:lnTo>
                  <a:pt x="4143035" y="4205096"/>
                </a:lnTo>
                <a:lnTo>
                  <a:pt x="4175518" y="4218452"/>
                </a:lnTo>
                <a:lnTo>
                  <a:pt x="4177732" y="4233022"/>
                </a:lnTo>
                <a:lnTo>
                  <a:pt x="4177732" y="4245163"/>
                </a:lnTo>
                <a:lnTo>
                  <a:pt x="4195450" y="4279969"/>
                </a:lnTo>
                <a:lnTo>
                  <a:pt x="4197665" y="4291301"/>
                </a:lnTo>
                <a:lnTo>
                  <a:pt x="4202833" y="4294943"/>
                </a:lnTo>
                <a:lnTo>
                  <a:pt x="4205048" y="4317607"/>
                </a:lnTo>
                <a:cubicBezTo>
                  <a:pt x="4205048" y="4317607"/>
                  <a:pt x="4199142" y="4322464"/>
                  <a:pt x="4199142" y="4322464"/>
                </a:cubicBezTo>
                <a:lnTo>
                  <a:pt x="4196189" y="4331772"/>
                </a:lnTo>
                <a:lnTo>
                  <a:pt x="4202833" y="4340676"/>
                </a:lnTo>
                <a:lnTo>
                  <a:pt x="4202833" y="4348365"/>
                </a:lnTo>
                <a:lnTo>
                  <a:pt x="4196927" y="4356460"/>
                </a:lnTo>
                <a:lnTo>
                  <a:pt x="4193236" y="4367387"/>
                </a:lnTo>
                <a:lnTo>
                  <a:pt x="4181424" y="4392075"/>
                </a:lnTo>
                <a:lnTo>
                  <a:pt x="4176256" y="4398955"/>
                </a:lnTo>
                <a:lnTo>
                  <a:pt x="4156323" y="4423238"/>
                </a:lnTo>
                <a:lnTo>
                  <a:pt x="4134176" y="4441854"/>
                </a:lnTo>
                <a:lnTo>
                  <a:pt x="4129008" y="4450353"/>
                </a:lnTo>
                <a:lnTo>
                  <a:pt x="4120888" y="4452782"/>
                </a:lnTo>
                <a:lnTo>
                  <a:pt x="4117196" y="4460876"/>
                </a:lnTo>
                <a:lnTo>
                  <a:pt x="4091358" y="4477469"/>
                </a:lnTo>
                <a:lnTo>
                  <a:pt x="4083976" y="4490825"/>
                </a:lnTo>
                <a:lnTo>
                  <a:pt x="4077331" y="4507014"/>
                </a:lnTo>
                <a:lnTo>
                  <a:pt x="4071425" y="4512275"/>
                </a:lnTo>
                <a:lnTo>
                  <a:pt x="4068472" y="4522797"/>
                </a:lnTo>
                <a:lnTo>
                  <a:pt x="4061090" y="4540200"/>
                </a:lnTo>
                <a:lnTo>
                  <a:pt x="4044110" y="4564078"/>
                </a:lnTo>
                <a:lnTo>
                  <a:pt x="4030822" y="4570554"/>
                </a:lnTo>
                <a:lnTo>
                  <a:pt x="4021225" y="4578648"/>
                </a:lnTo>
                <a:lnTo>
                  <a:pt x="4016057" y="4578243"/>
                </a:lnTo>
                <a:lnTo>
                  <a:pt x="4018272" y="4572577"/>
                </a:lnTo>
                <a:lnTo>
                  <a:pt x="4025654" y="4567721"/>
                </a:lnTo>
                <a:lnTo>
                  <a:pt x="4030822" y="4560841"/>
                </a:lnTo>
                <a:lnTo>
                  <a:pt x="4025654" y="4558412"/>
                </a:lnTo>
                <a:lnTo>
                  <a:pt x="4022701" y="4552746"/>
                </a:lnTo>
                <a:lnTo>
                  <a:pt x="4016057" y="4552746"/>
                </a:lnTo>
                <a:lnTo>
                  <a:pt x="4013104" y="4562459"/>
                </a:lnTo>
                <a:lnTo>
                  <a:pt x="4005722" y="4560031"/>
                </a:lnTo>
                <a:lnTo>
                  <a:pt x="3998339" y="4555984"/>
                </a:lnTo>
                <a:lnTo>
                  <a:pt x="3995386" y="4550723"/>
                </a:lnTo>
                <a:lnTo>
                  <a:pt x="3993910" y="4554770"/>
                </a:lnTo>
                <a:lnTo>
                  <a:pt x="3990219" y="4556389"/>
                </a:lnTo>
                <a:lnTo>
                  <a:pt x="4003507" y="4561650"/>
                </a:lnTo>
                <a:lnTo>
                  <a:pt x="4010151" y="4572173"/>
                </a:lnTo>
                <a:lnTo>
                  <a:pt x="4008675" y="4583100"/>
                </a:lnTo>
                <a:lnTo>
                  <a:pt x="4002030" y="4584719"/>
                </a:lnTo>
                <a:lnTo>
                  <a:pt x="4000554" y="4591599"/>
                </a:lnTo>
                <a:lnTo>
                  <a:pt x="4002030" y="4601717"/>
                </a:lnTo>
                <a:lnTo>
                  <a:pt x="3995386" y="4612239"/>
                </a:lnTo>
                <a:lnTo>
                  <a:pt x="3995386" y="4617501"/>
                </a:lnTo>
                <a:lnTo>
                  <a:pt x="4002769" y="4622762"/>
                </a:lnTo>
                <a:lnTo>
                  <a:pt x="4007198" y="4618310"/>
                </a:lnTo>
                <a:lnTo>
                  <a:pt x="4007198" y="4626809"/>
                </a:lnTo>
                <a:lnTo>
                  <a:pt x="4003507" y="4635308"/>
                </a:lnTo>
                <a:lnTo>
                  <a:pt x="4003507" y="4647045"/>
                </a:lnTo>
                <a:lnTo>
                  <a:pt x="4008675" y="4709371"/>
                </a:lnTo>
                <a:lnTo>
                  <a:pt x="4004245" y="4726369"/>
                </a:lnTo>
                <a:lnTo>
                  <a:pt x="4004983" y="4733249"/>
                </a:lnTo>
                <a:lnTo>
                  <a:pt x="4002030" y="4744986"/>
                </a:lnTo>
                <a:lnTo>
                  <a:pt x="4004245" y="4761174"/>
                </a:lnTo>
                <a:lnTo>
                  <a:pt x="3996124" y="4781410"/>
                </a:lnTo>
                <a:lnTo>
                  <a:pt x="4000554" y="4798408"/>
                </a:lnTo>
                <a:lnTo>
                  <a:pt x="3998339" y="4803669"/>
                </a:lnTo>
                <a:lnTo>
                  <a:pt x="3983574" y="4815001"/>
                </a:lnTo>
                <a:lnTo>
                  <a:pt x="3982098" y="4820667"/>
                </a:lnTo>
                <a:lnTo>
                  <a:pt x="3976930" y="4827547"/>
                </a:lnTo>
                <a:lnTo>
                  <a:pt x="3971024" y="4845355"/>
                </a:lnTo>
                <a:lnTo>
                  <a:pt x="3974715" y="4851021"/>
                </a:lnTo>
                <a:lnTo>
                  <a:pt x="3978407" y="4880160"/>
                </a:lnTo>
                <a:lnTo>
                  <a:pt x="3977668" y="4889469"/>
                </a:lnTo>
                <a:lnTo>
                  <a:pt x="3959212" y="4909704"/>
                </a:lnTo>
                <a:lnTo>
                  <a:pt x="3945186" y="4930750"/>
                </a:lnTo>
                <a:lnTo>
                  <a:pt x="3947400" y="4931964"/>
                </a:lnTo>
                <a:lnTo>
                  <a:pt x="3945924" y="4941272"/>
                </a:lnTo>
                <a:lnTo>
                  <a:pt x="3937065" y="4946533"/>
                </a:lnTo>
                <a:lnTo>
                  <a:pt x="3932636" y="4950176"/>
                </a:lnTo>
                <a:lnTo>
                  <a:pt x="3932636" y="4959080"/>
                </a:lnTo>
                <a:lnTo>
                  <a:pt x="3925253" y="4967174"/>
                </a:lnTo>
                <a:lnTo>
                  <a:pt x="3919347" y="4978911"/>
                </a:lnTo>
                <a:lnTo>
                  <a:pt x="3927468" y="4996313"/>
                </a:lnTo>
                <a:lnTo>
                  <a:pt x="3930421" y="4999956"/>
                </a:lnTo>
                <a:lnTo>
                  <a:pt x="3927468" y="5005622"/>
                </a:lnTo>
                <a:lnTo>
                  <a:pt x="3917871" y="5010883"/>
                </a:lnTo>
                <a:lnTo>
                  <a:pt x="3898676" y="5017359"/>
                </a:lnTo>
                <a:lnTo>
                  <a:pt x="3876529" y="5031524"/>
                </a:lnTo>
                <a:lnTo>
                  <a:pt x="3875053" y="5035975"/>
                </a:lnTo>
                <a:lnTo>
                  <a:pt x="3877267" y="5038404"/>
                </a:lnTo>
                <a:lnTo>
                  <a:pt x="3877267" y="5042856"/>
                </a:lnTo>
                <a:lnTo>
                  <a:pt x="3866932" y="5049331"/>
                </a:lnTo>
                <a:lnTo>
                  <a:pt x="3850690" y="5047712"/>
                </a:lnTo>
                <a:lnTo>
                  <a:pt x="3836664" y="5047712"/>
                </a:lnTo>
                <a:lnTo>
                  <a:pt x="3828543" y="5051759"/>
                </a:lnTo>
                <a:cubicBezTo>
                  <a:pt x="3828543" y="5051759"/>
                  <a:pt x="3815255" y="5050140"/>
                  <a:pt x="3814517" y="5049736"/>
                </a:cubicBezTo>
                <a:cubicBezTo>
                  <a:pt x="3813040" y="5049331"/>
                  <a:pt x="3813040" y="5042046"/>
                  <a:pt x="3813040" y="5042046"/>
                </a:cubicBezTo>
                <a:lnTo>
                  <a:pt x="3814517" y="5036785"/>
                </a:lnTo>
                <a:lnTo>
                  <a:pt x="3809349" y="5035975"/>
                </a:lnTo>
                <a:lnTo>
                  <a:pt x="3802705" y="5040832"/>
                </a:lnTo>
                <a:lnTo>
                  <a:pt x="3804919" y="5044070"/>
                </a:lnTo>
                <a:lnTo>
                  <a:pt x="3782034" y="5052569"/>
                </a:lnTo>
                <a:lnTo>
                  <a:pt x="3762839" y="5059449"/>
                </a:lnTo>
                <a:lnTo>
                  <a:pt x="3758410" y="5056211"/>
                </a:lnTo>
                <a:lnTo>
                  <a:pt x="3760625" y="5053378"/>
                </a:lnTo>
                <a:lnTo>
                  <a:pt x="3773175" y="5051355"/>
                </a:lnTo>
                <a:lnTo>
                  <a:pt x="3785725" y="5044879"/>
                </a:lnTo>
                <a:lnTo>
                  <a:pt x="3785725" y="5041237"/>
                </a:lnTo>
                <a:lnTo>
                  <a:pt x="3777604" y="5040832"/>
                </a:lnTo>
                <a:lnTo>
                  <a:pt x="3771698" y="5045284"/>
                </a:lnTo>
                <a:lnTo>
                  <a:pt x="3762839" y="5046093"/>
                </a:lnTo>
                <a:lnTo>
                  <a:pt x="3755457" y="5044070"/>
                </a:lnTo>
                <a:lnTo>
                  <a:pt x="3742907" y="5051355"/>
                </a:lnTo>
                <a:lnTo>
                  <a:pt x="3734786" y="5052973"/>
                </a:lnTo>
                <a:lnTo>
                  <a:pt x="3738477" y="5058639"/>
                </a:lnTo>
                <a:lnTo>
                  <a:pt x="3745122" y="5059854"/>
                </a:lnTo>
                <a:lnTo>
                  <a:pt x="3750289" y="5062687"/>
                </a:lnTo>
                <a:lnTo>
                  <a:pt x="3750289" y="5066329"/>
                </a:lnTo>
                <a:lnTo>
                  <a:pt x="3742169" y="5068757"/>
                </a:lnTo>
                <a:lnTo>
                  <a:pt x="3720760" y="5080899"/>
                </a:lnTo>
                <a:lnTo>
                  <a:pt x="3713377" y="5093445"/>
                </a:lnTo>
                <a:lnTo>
                  <a:pt x="3712639" y="5099920"/>
                </a:lnTo>
                <a:lnTo>
                  <a:pt x="3705256" y="5098301"/>
                </a:lnTo>
                <a:lnTo>
                  <a:pt x="3698612" y="5093445"/>
                </a:lnTo>
                <a:lnTo>
                  <a:pt x="3689015" y="5093445"/>
                </a:lnTo>
                <a:lnTo>
                  <a:pt x="3677941" y="5101134"/>
                </a:lnTo>
                <a:lnTo>
                  <a:pt x="3668344" y="5110038"/>
                </a:lnTo>
                <a:lnTo>
                  <a:pt x="3650626" y="5111657"/>
                </a:lnTo>
                <a:lnTo>
                  <a:pt x="3629956" y="5133512"/>
                </a:lnTo>
                <a:lnTo>
                  <a:pt x="3614452" y="5142820"/>
                </a:lnTo>
                <a:lnTo>
                  <a:pt x="3601164" y="5153343"/>
                </a:lnTo>
                <a:lnTo>
                  <a:pt x="3601902" y="5157794"/>
                </a:lnTo>
                <a:lnTo>
                  <a:pt x="3592305" y="5163460"/>
                </a:lnTo>
                <a:lnTo>
                  <a:pt x="3576802" y="5177221"/>
                </a:lnTo>
                <a:lnTo>
                  <a:pt x="3571634" y="5173578"/>
                </a:lnTo>
                <a:lnTo>
                  <a:pt x="3564990" y="5182077"/>
                </a:lnTo>
                <a:lnTo>
                  <a:pt x="3554655" y="5184506"/>
                </a:lnTo>
                <a:lnTo>
                  <a:pt x="3567205" y="5189767"/>
                </a:lnTo>
                <a:lnTo>
                  <a:pt x="3566467" y="5198671"/>
                </a:lnTo>
                <a:lnTo>
                  <a:pt x="3554655" y="5201099"/>
                </a:lnTo>
                <a:lnTo>
                  <a:pt x="3561299" y="5204741"/>
                </a:lnTo>
                <a:lnTo>
                  <a:pt x="3564252" y="5212026"/>
                </a:lnTo>
                <a:lnTo>
                  <a:pt x="3551702" y="5214455"/>
                </a:lnTo>
                <a:lnTo>
                  <a:pt x="3548010" y="5217692"/>
                </a:lnTo>
                <a:lnTo>
                  <a:pt x="3552440" y="5231857"/>
                </a:lnTo>
                <a:lnTo>
                  <a:pt x="3556131" y="5244808"/>
                </a:lnTo>
                <a:lnTo>
                  <a:pt x="3557608" y="5250879"/>
                </a:lnTo>
                <a:lnTo>
                  <a:pt x="3556131" y="5256545"/>
                </a:lnTo>
                <a:lnTo>
                  <a:pt x="3556131" y="5262211"/>
                </a:lnTo>
                <a:lnTo>
                  <a:pt x="3565728" y="5274757"/>
                </a:lnTo>
                <a:lnTo>
                  <a:pt x="3564990" y="5284065"/>
                </a:lnTo>
                <a:lnTo>
                  <a:pt x="3568681" y="5286898"/>
                </a:lnTo>
                <a:lnTo>
                  <a:pt x="3570896" y="5289731"/>
                </a:lnTo>
                <a:lnTo>
                  <a:pt x="3568681" y="5295802"/>
                </a:lnTo>
                <a:lnTo>
                  <a:pt x="3570896" y="5303896"/>
                </a:lnTo>
                <a:lnTo>
                  <a:pt x="3564252" y="5307539"/>
                </a:lnTo>
                <a:lnTo>
                  <a:pt x="3561299" y="5317657"/>
                </a:lnTo>
                <a:lnTo>
                  <a:pt x="3556131" y="5319276"/>
                </a:lnTo>
                <a:lnTo>
                  <a:pt x="3555393" y="5325346"/>
                </a:lnTo>
                <a:lnTo>
                  <a:pt x="3557608" y="5328179"/>
                </a:lnTo>
                <a:lnTo>
                  <a:pt x="3553916" y="5335464"/>
                </a:lnTo>
                <a:lnTo>
                  <a:pt x="3531769" y="5359747"/>
                </a:lnTo>
                <a:lnTo>
                  <a:pt x="3508884" y="5399409"/>
                </a:lnTo>
                <a:lnTo>
                  <a:pt x="3500025" y="5423287"/>
                </a:lnTo>
                <a:lnTo>
                  <a:pt x="3491166" y="5441904"/>
                </a:lnTo>
                <a:lnTo>
                  <a:pt x="3467542" y="5478733"/>
                </a:lnTo>
                <a:lnTo>
                  <a:pt x="3451301" y="5495731"/>
                </a:lnTo>
                <a:lnTo>
                  <a:pt x="3420294" y="5518395"/>
                </a:lnTo>
                <a:lnTo>
                  <a:pt x="3410697" y="5515967"/>
                </a:lnTo>
                <a:lnTo>
                  <a:pt x="3409959" y="5510706"/>
                </a:lnTo>
                <a:lnTo>
                  <a:pt x="3413650" y="5507063"/>
                </a:lnTo>
                <a:lnTo>
                  <a:pt x="3422509" y="5505849"/>
                </a:lnTo>
                <a:lnTo>
                  <a:pt x="3423247" y="5500992"/>
                </a:lnTo>
                <a:lnTo>
                  <a:pt x="3430630" y="5494922"/>
                </a:lnTo>
                <a:lnTo>
                  <a:pt x="3440965" y="5489660"/>
                </a:lnTo>
                <a:lnTo>
                  <a:pt x="3443918" y="5490875"/>
                </a:lnTo>
                <a:lnTo>
                  <a:pt x="3447609" y="5484399"/>
                </a:lnTo>
                <a:lnTo>
                  <a:pt x="3449086" y="5472662"/>
                </a:lnTo>
                <a:lnTo>
                  <a:pt x="3459421" y="5472662"/>
                </a:lnTo>
                <a:lnTo>
                  <a:pt x="3471233" y="5454450"/>
                </a:lnTo>
                <a:lnTo>
                  <a:pt x="3475663" y="5438262"/>
                </a:lnTo>
                <a:lnTo>
                  <a:pt x="3479354" y="5437452"/>
                </a:lnTo>
                <a:lnTo>
                  <a:pt x="3478616" y="5429358"/>
                </a:lnTo>
                <a:lnTo>
                  <a:pt x="3475663" y="5426525"/>
                </a:lnTo>
                <a:lnTo>
                  <a:pt x="3470495" y="5428953"/>
                </a:lnTo>
                <a:lnTo>
                  <a:pt x="3465327" y="5428953"/>
                </a:lnTo>
                <a:lnTo>
                  <a:pt x="3453515" y="5417216"/>
                </a:lnTo>
                <a:lnTo>
                  <a:pt x="3448348" y="5406289"/>
                </a:lnTo>
                <a:lnTo>
                  <a:pt x="3443180" y="5405075"/>
                </a:lnTo>
                <a:lnTo>
                  <a:pt x="3447609" y="5408717"/>
                </a:lnTo>
                <a:lnTo>
                  <a:pt x="3446871" y="5422478"/>
                </a:lnTo>
                <a:lnTo>
                  <a:pt x="3452039" y="5427739"/>
                </a:lnTo>
                <a:lnTo>
                  <a:pt x="3454254" y="5434215"/>
                </a:lnTo>
                <a:lnTo>
                  <a:pt x="3450562" y="5443523"/>
                </a:lnTo>
                <a:lnTo>
                  <a:pt x="3446133" y="5443523"/>
                </a:lnTo>
                <a:lnTo>
                  <a:pt x="3442442" y="5447570"/>
                </a:lnTo>
                <a:lnTo>
                  <a:pt x="3441703" y="5458093"/>
                </a:lnTo>
                <a:lnTo>
                  <a:pt x="3438012" y="5461330"/>
                </a:lnTo>
                <a:lnTo>
                  <a:pt x="3437274" y="5470234"/>
                </a:lnTo>
                <a:lnTo>
                  <a:pt x="3429153" y="5479543"/>
                </a:lnTo>
                <a:lnTo>
                  <a:pt x="3422509" y="5478328"/>
                </a:lnTo>
                <a:lnTo>
                  <a:pt x="3417341" y="5474686"/>
                </a:lnTo>
                <a:lnTo>
                  <a:pt x="3417341" y="5481566"/>
                </a:lnTo>
                <a:lnTo>
                  <a:pt x="3409221" y="5490065"/>
                </a:lnTo>
                <a:lnTo>
                  <a:pt x="3408482" y="5496136"/>
                </a:lnTo>
                <a:lnTo>
                  <a:pt x="3401100" y="5499374"/>
                </a:lnTo>
                <a:lnTo>
                  <a:pt x="3398147" y="5508682"/>
                </a:lnTo>
                <a:lnTo>
                  <a:pt x="3404791" y="5519609"/>
                </a:lnTo>
                <a:lnTo>
                  <a:pt x="3409221" y="5524466"/>
                </a:lnTo>
                <a:lnTo>
                  <a:pt x="3406268" y="5528918"/>
                </a:lnTo>
                <a:lnTo>
                  <a:pt x="3398885" y="5550772"/>
                </a:lnTo>
                <a:lnTo>
                  <a:pt x="3390026" y="5582745"/>
                </a:lnTo>
                <a:lnTo>
                  <a:pt x="3384120" y="5596505"/>
                </a:lnTo>
                <a:lnTo>
                  <a:pt x="3364926" y="5611075"/>
                </a:lnTo>
                <a:lnTo>
                  <a:pt x="3360497" y="5614312"/>
                </a:lnTo>
                <a:lnTo>
                  <a:pt x="3353114" y="5622811"/>
                </a:lnTo>
                <a:lnTo>
                  <a:pt x="3353114" y="5635762"/>
                </a:lnTo>
                <a:lnTo>
                  <a:pt x="3343517" y="5643857"/>
                </a:lnTo>
                <a:lnTo>
                  <a:pt x="3338349" y="5651142"/>
                </a:lnTo>
                <a:lnTo>
                  <a:pt x="3340564" y="5652760"/>
                </a:lnTo>
                <a:lnTo>
                  <a:pt x="3336873" y="5657617"/>
                </a:lnTo>
                <a:lnTo>
                  <a:pt x="3325061" y="5670163"/>
                </a:lnTo>
                <a:lnTo>
                  <a:pt x="3306605" y="5676639"/>
                </a:lnTo>
                <a:lnTo>
                  <a:pt x="3302175" y="5673401"/>
                </a:lnTo>
                <a:lnTo>
                  <a:pt x="3299961" y="5675020"/>
                </a:lnTo>
                <a:lnTo>
                  <a:pt x="3298484" y="5680281"/>
                </a:lnTo>
                <a:lnTo>
                  <a:pt x="3294055" y="5683519"/>
                </a:lnTo>
                <a:lnTo>
                  <a:pt x="3286672" y="5683114"/>
                </a:lnTo>
                <a:lnTo>
                  <a:pt x="3279290" y="5680281"/>
                </a:lnTo>
                <a:lnTo>
                  <a:pt x="3273384" y="5681495"/>
                </a:lnTo>
                <a:lnTo>
                  <a:pt x="3267478" y="5677853"/>
                </a:lnTo>
                <a:lnTo>
                  <a:pt x="3257881" y="5674615"/>
                </a:lnTo>
                <a:lnTo>
                  <a:pt x="3243854" y="5677043"/>
                </a:lnTo>
                <a:lnTo>
                  <a:pt x="3232780" y="5683114"/>
                </a:lnTo>
                <a:lnTo>
                  <a:pt x="3222445" y="5682709"/>
                </a:lnTo>
                <a:lnTo>
                  <a:pt x="3223183" y="5677853"/>
                </a:lnTo>
                <a:lnTo>
                  <a:pt x="3224660" y="5674615"/>
                </a:lnTo>
                <a:lnTo>
                  <a:pt x="3221707" y="5672187"/>
                </a:lnTo>
                <a:lnTo>
                  <a:pt x="3214324" y="5671782"/>
                </a:lnTo>
                <a:lnTo>
                  <a:pt x="3206204" y="5670568"/>
                </a:lnTo>
                <a:lnTo>
                  <a:pt x="3194392" y="5662878"/>
                </a:lnTo>
                <a:lnTo>
                  <a:pt x="3181842" y="5662069"/>
                </a:lnTo>
                <a:lnTo>
                  <a:pt x="3159694" y="5664092"/>
                </a:lnTo>
                <a:lnTo>
                  <a:pt x="3152312" y="5662474"/>
                </a:lnTo>
                <a:lnTo>
                  <a:pt x="3138285" y="5649523"/>
                </a:lnTo>
                <a:lnTo>
                  <a:pt x="3133856" y="5648713"/>
                </a:lnTo>
                <a:lnTo>
                  <a:pt x="3119091" y="5630096"/>
                </a:lnTo>
                <a:lnTo>
                  <a:pt x="3112447" y="5613503"/>
                </a:lnTo>
                <a:lnTo>
                  <a:pt x="3111708" y="5593267"/>
                </a:lnTo>
                <a:lnTo>
                  <a:pt x="3109494" y="5611884"/>
                </a:lnTo>
                <a:lnTo>
                  <a:pt x="3113185" y="5628477"/>
                </a:lnTo>
                <a:lnTo>
                  <a:pt x="3110970" y="5633739"/>
                </a:lnTo>
                <a:lnTo>
                  <a:pt x="3116876" y="5639809"/>
                </a:lnTo>
                <a:lnTo>
                  <a:pt x="3117614" y="5647499"/>
                </a:lnTo>
                <a:lnTo>
                  <a:pt x="3114661" y="5650737"/>
                </a:lnTo>
                <a:lnTo>
                  <a:pt x="3119091" y="5658831"/>
                </a:lnTo>
                <a:lnTo>
                  <a:pt x="3140500" y="5673806"/>
                </a:lnTo>
                <a:lnTo>
                  <a:pt x="3161171" y="5681090"/>
                </a:lnTo>
                <a:lnTo>
                  <a:pt x="3187009" y="5699707"/>
                </a:lnTo>
                <a:lnTo>
                  <a:pt x="3192915" y="5706183"/>
                </a:lnTo>
                <a:lnTo>
                  <a:pt x="3192177" y="5715491"/>
                </a:lnTo>
                <a:lnTo>
                  <a:pt x="3179627" y="5738155"/>
                </a:lnTo>
                <a:lnTo>
                  <a:pt x="3178889" y="5744631"/>
                </a:lnTo>
                <a:lnTo>
                  <a:pt x="3186271" y="5757986"/>
                </a:lnTo>
                <a:lnTo>
                  <a:pt x="3199559" y="5765676"/>
                </a:lnTo>
                <a:lnTo>
                  <a:pt x="3209895" y="5766080"/>
                </a:lnTo>
                <a:lnTo>
                  <a:pt x="3216539" y="5760010"/>
                </a:lnTo>
                <a:lnTo>
                  <a:pt x="3219492" y="5760414"/>
                </a:lnTo>
                <a:lnTo>
                  <a:pt x="3220968" y="5768104"/>
                </a:lnTo>
                <a:lnTo>
                  <a:pt x="3220968" y="5787530"/>
                </a:lnTo>
                <a:lnTo>
                  <a:pt x="3219492" y="5796434"/>
                </a:lnTo>
                <a:lnTo>
                  <a:pt x="3209157" y="5811004"/>
                </a:lnTo>
                <a:lnTo>
                  <a:pt x="3206204" y="5825573"/>
                </a:lnTo>
                <a:lnTo>
                  <a:pt x="3202512" y="5830025"/>
                </a:lnTo>
                <a:lnTo>
                  <a:pt x="3201036" y="5825169"/>
                </a:lnTo>
                <a:lnTo>
                  <a:pt x="3197345" y="5828002"/>
                </a:lnTo>
                <a:lnTo>
                  <a:pt x="3192177" y="5842167"/>
                </a:lnTo>
                <a:lnTo>
                  <a:pt x="3195130" y="5853094"/>
                </a:lnTo>
                <a:lnTo>
                  <a:pt x="3191439" y="5861998"/>
                </a:lnTo>
                <a:lnTo>
                  <a:pt x="3164124" y="5877377"/>
                </a:lnTo>
                <a:lnTo>
                  <a:pt x="3142715" y="5884257"/>
                </a:lnTo>
                <a:lnTo>
                  <a:pt x="3139023" y="5878996"/>
                </a:lnTo>
                <a:lnTo>
                  <a:pt x="3137547" y="5885067"/>
                </a:lnTo>
                <a:lnTo>
                  <a:pt x="3106541" y="5896803"/>
                </a:lnTo>
                <a:lnTo>
                  <a:pt x="3071843" y="5904898"/>
                </a:lnTo>
                <a:lnTo>
                  <a:pt x="3051172" y="5906112"/>
                </a:lnTo>
                <a:lnTo>
                  <a:pt x="3034931" y="5903683"/>
                </a:lnTo>
                <a:lnTo>
                  <a:pt x="3019428" y="5906112"/>
                </a:lnTo>
                <a:lnTo>
                  <a:pt x="3009831" y="5906112"/>
                </a:lnTo>
                <a:lnTo>
                  <a:pt x="2998757" y="5899636"/>
                </a:lnTo>
                <a:lnTo>
                  <a:pt x="2984730" y="5895184"/>
                </a:lnTo>
                <a:lnTo>
                  <a:pt x="2977348" y="5895184"/>
                </a:lnTo>
                <a:lnTo>
                  <a:pt x="2973657" y="5889923"/>
                </a:lnTo>
                <a:lnTo>
                  <a:pt x="2969966" y="5893161"/>
                </a:lnTo>
                <a:lnTo>
                  <a:pt x="2969966" y="5900446"/>
                </a:lnTo>
                <a:lnTo>
                  <a:pt x="2972919" y="5906112"/>
                </a:lnTo>
                <a:lnTo>
                  <a:pt x="2972919" y="5922300"/>
                </a:lnTo>
                <a:lnTo>
                  <a:pt x="2977348" y="5928371"/>
                </a:lnTo>
                <a:lnTo>
                  <a:pt x="2975872" y="5933632"/>
                </a:lnTo>
                <a:lnTo>
                  <a:pt x="2984730" y="5934037"/>
                </a:lnTo>
                <a:lnTo>
                  <a:pt x="2986207" y="5942131"/>
                </a:lnTo>
                <a:lnTo>
                  <a:pt x="2984730" y="5947797"/>
                </a:lnTo>
                <a:lnTo>
                  <a:pt x="2981039" y="5949011"/>
                </a:lnTo>
                <a:lnTo>
                  <a:pt x="2981777" y="5951844"/>
                </a:lnTo>
                <a:lnTo>
                  <a:pt x="2972919" y="5960343"/>
                </a:lnTo>
                <a:lnTo>
                  <a:pt x="2975133" y="5964391"/>
                </a:lnTo>
                <a:lnTo>
                  <a:pt x="2971442" y="5970866"/>
                </a:lnTo>
                <a:lnTo>
                  <a:pt x="2971442" y="5978960"/>
                </a:lnTo>
                <a:lnTo>
                  <a:pt x="2977348" y="5988673"/>
                </a:lnTo>
                <a:lnTo>
                  <a:pt x="2986207" y="5991102"/>
                </a:lnTo>
                <a:lnTo>
                  <a:pt x="2983254" y="5998791"/>
                </a:lnTo>
                <a:lnTo>
                  <a:pt x="2980301" y="6003648"/>
                </a:lnTo>
                <a:lnTo>
                  <a:pt x="2982516" y="6010123"/>
                </a:lnTo>
                <a:lnTo>
                  <a:pt x="2980301" y="6019027"/>
                </a:lnTo>
                <a:lnTo>
                  <a:pt x="2969227" y="6026312"/>
                </a:lnTo>
                <a:lnTo>
                  <a:pt x="2970704" y="6029550"/>
                </a:lnTo>
                <a:lnTo>
                  <a:pt x="2953724" y="6040072"/>
                </a:lnTo>
                <a:lnTo>
                  <a:pt x="2925671" y="6040477"/>
                </a:lnTo>
                <a:lnTo>
                  <a:pt x="2910906" y="6037239"/>
                </a:lnTo>
                <a:lnTo>
                  <a:pt x="2893188" y="6023479"/>
                </a:lnTo>
                <a:lnTo>
                  <a:pt x="2873994" y="6017813"/>
                </a:lnTo>
                <a:lnTo>
                  <a:pt x="2862920" y="6019027"/>
                </a:lnTo>
                <a:lnTo>
                  <a:pt x="2859967" y="6017003"/>
                </a:lnTo>
                <a:lnTo>
                  <a:pt x="2862920" y="6011742"/>
                </a:lnTo>
                <a:lnTo>
                  <a:pt x="2855538" y="6012147"/>
                </a:lnTo>
                <a:lnTo>
                  <a:pt x="2845941" y="6021455"/>
                </a:lnTo>
                <a:lnTo>
                  <a:pt x="2845202" y="6037644"/>
                </a:lnTo>
                <a:lnTo>
                  <a:pt x="2856276" y="6046548"/>
                </a:lnTo>
                <a:lnTo>
                  <a:pt x="2859967" y="6063141"/>
                </a:lnTo>
                <a:lnTo>
                  <a:pt x="2859229" y="6084995"/>
                </a:lnTo>
                <a:lnTo>
                  <a:pt x="2862920" y="6093494"/>
                </a:lnTo>
                <a:lnTo>
                  <a:pt x="2873994" y="6099160"/>
                </a:lnTo>
                <a:lnTo>
                  <a:pt x="2889497" y="6098351"/>
                </a:lnTo>
                <a:lnTo>
                  <a:pt x="2894665" y="6101184"/>
                </a:lnTo>
                <a:lnTo>
                  <a:pt x="2888759" y="6104017"/>
                </a:lnTo>
                <a:lnTo>
                  <a:pt x="2884329" y="6108064"/>
                </a:lnTo>
                <a:lnTo>
                  <a:pt x="2891712" y="6110897"/>
                </a:lnTo>
                <a:lnTo>
                  <a:pt x="2908691" y="6106445"/>
                </a:lnTo>
                <a:lnTo>
                  <a:pt x="2909430" y="6101184"/>
                </a:lnTo>
                <a:lnTo>
                  <a:pt x="2901309" y="6099160"/>
                </a:lnTo>
                <a:lnTo>
                  <a:pt x="2898356" y="6097542"/>
                </a:lnTo>
                <a:lnTo>
                  <a:pt x="2902785" y="6093494"/>
                </a:lnTo>
                <a:lnTo>
                  <a:pt x="2910906" y="6093494"/>
                </a:lnTo>
                <a:lnTo>
                  <a:pt x="2920503" y="6087424"/>
                </a:lnTo>
                <a:lnTo>
                  <a:pt x="2927886" y="6088233"/>
                </a:lnTo>
                <a:lnTo>
                  <a:pt x="2934530" y="6098756"/>
                </a:lnTo>
                <a:lnTo>
                  <a:pt x="2932315" y="6106850"/>
                </a:lnTo>
                <a:lnTo>
                  <a:pt x="2928624" y="6108469"/>
                </a:lnTo>
                <a:lnTo>
                  <a:pt x="2935268" y="6115754"/>
                </a:lnTo>
                <a:lnTo>
                  <a:pt x="2939698" y="6125467"/>
                </a:lnTo>
                <a:lnTo>
                  <a:pt x="2936745" y="6134371"/>
                </a:lnTo>
                <a:lnTo>
                  <a:pt x="2917550" y="6144489"/>
                </a:lnTo>
                <a:lnTo>
                  <a:pt x="2910168" y="6142465"/>
                </a:lnTo>
                <a:lnTo>
                  <a:pt x="2906477" y="6133561"/>
                </a:lnTo>
                <a:lnTo>
                  <a:pt x="2907953" y="6129514"/>
                </a:lnTo>
                <a:lnTo>
                  <a:pt x="2907953" y="6124253"/>
                </a:lnTo>
                <a:lnTo>
                  <a:pt x="2896141" y="6118182"/>
                </a:lnTo>
                <a:lnTo>
                  <a:pt x="2882853" y="6123039"/>
                </a:lnTo>
                <a:lnTo>
                  <a:pt x="2873256" y="6129109"/>
                </a:lnTo>
                <a:lnTo>
                  <a:pt x="2871779" y="6133966"/>
                </a:lnTo>
                <a:lnTo>
                  <a:pt x="2876209" y="6140846"/>
                </a:lnTo>
                <a:lnTo>
                  <a:pt x="2885806" y="6140846"/>
                </a:lnTo>
                <a:lnTo>
                  <a:pt x="2900571" y="6144893"/>
                </a:lnTo>
                <a:lnTo>
                  <a:pt x="2901309" y="6149750"/>
                </a:lnTo>
                <a:lnTo>
                  <a:pt x="2890235" y="6159058"/>
                </a:lnTo>
                <a:lnTo>
                  <a:pt x="2874732" y="6164320"/>
                </a:lnTo>
                <a:lnTo>
                  <a:pt x="2869564" y="6170390"/>
                </a:lnTo>
                <a:lnTo>
                  <a:pt x="2873256" y="6174033"/>
                </a:lnTo>
                <a:lnTo>
                  <a:pt x="2868826" y="6182936"/>
                </a:lnTo>
                <a:lnTo>
                  <a:pt x="2861444" y="6190221"/>
                </a:lnTo>
                <a:lnTo>
                  <a:pt x="2864397" y="6201958"/>
                </a:lnTo>
                <a:lnTo>
                  <a:pt x="2868088" y="6206815"/>
                </a:lnTo>
                <a:lnTo>
                  <a:pt x="2868088" y="6213290"/>
                </a:lnTo>
                <a:lnTo>
                  <a:pt x="2865873" y="6218956"/>
                </a:lnTo>
                <a:lnTo>
                  <a:pt x="2877685" y="6230693"/>
                </a:lnTo>
                <a:lnTo>
                  <a:pt x="2877685" y="6235145"/>
                </a:lnTo>
                <a:lnTo>
                  <a:pt x="2873256" y="6241215"/>
                </a:lnTo>
                <a:lnTo>
                  <a:pt x="2875470" y="6244048"/>
                </a:lnTo>
                <a:lnTo>
                  <a:pt x="2861444" y="6252143"/>
                </a:lnTo>
                <a:lnTo>
                  <a:pt x="2859967" y="6259427"/>
                </a:lnTo>
                <a:lnTo>
                  <a:pt x="2858491" y="6263070"/>
                </a:lnTo>
                <a:lnTo>
                  <a:pt x="2868088" y="6266712"/>
                </a:lnTo>
                <a:lnTo>
                  <a:pt x="2873256" y="6270759"/>
                </a:lnTo>
                <a:lnTo>
                  <a:pt x="2872517" y="6274807"/>
                </a:lnTo>
                <a:lnTo>
                  <a:pt x="2856276" y="6277640"/>
                </a:lnTo>
                <a:lnTo>
                  <a:pt x="2847417" y="6276021"/>
                </a:lnTo>
                <a:lnTo>
                  <a:pt x="2833390" y="6278044"/>
                </a:lnTo>
                <a:lnTo>
                  <a:pt x="2823793" y="6287353"/>
                </a:lnTo>
                <a:lnTo>
                  <a:pt x="2812720" y="6288567"/>
                </a:lnTo>
                <a:lnTo>
                  <a:pt x="2804599" y="6297471"/>
                </a:lnTo>
                <a:lnTo>
                  <a:pt x="2797955" y="6299089"/>
                </a:lnTo>
                <a:lnTo>
                  <a:pt x="2794264" y="6310017"/>
                </a:lnTo>
                <a:lnTo>
                  <a:pt x="2790572" y="6317706"/>
                </a:lnTo>
                <a:lnTo>
                  <a:pt x="2779499" y="6324991"/>
                </a:lnTo>
                <a:lnTo>
                  <a:pt x="2778760" y="6330657"/>
                </a:lnTo>
                <a:lnTo>
                  <a:pt x="2784666" y="6338347"/>
                </a:lnTo>
                <a:lnTo>
                  <a:pt x="2784666" y="6348465"/>
                </a:lnTo>
                <a:lnTo>
                  <a:pt x="2795740" y="6365058"/>
                </a:lnTo>
                <a:lnTo>
                  <a:pt x="2805337" y="6372343"/>
                </a:lnTo>
                <a:lnTo>
                  <a:pt x="2811981" y="6374366"/>
                </a:lnTo>
                <a:lnTo>
                  <a:pt x="2825270" y="6385294"/>
                </a:lnTo>
                <a:lnTo>
                  <a:pt x="2845202" y="6401887"/>
                </a:lnTo>
                <a:lnTo>
                  <a:pt x="2861444" y="6400673"/>
                </a:lnTo>
                <a:lnTo>
                  <a:pt x="2871041" y="6401078"/>
                </a:lnTo>
                <a:lnTo>
                  <a:pt x="2874732" y="6399054"/>
                </a:lnTo>
                <a:lnTo>
                  <a:pt x="2882853" y="6401482"/>
                </a:lnTo>
                <a:lnTo>
                  <a:pt x="2885806" y="6406339"/>
                </a:lnTo>
                <a:lnTo>
                  <a:pt x="2882853" y="6409981"/>
                </a:lnTo>
                <a:lnTo>
                  <a:pt x="2882853" y="6414838"/>
                </a:lnTo>
                <a:lnTo>
                  <a:pt x="2888020" y="6425765"/>
                </a:lnTo>
                <a:lnTo>
                  <a:pt x="2888020" y="6433050"/>
                </a:lnTo>
                <a:lnTo>
                  <a:pt x="2879900" y="6440740"/>
                </a:lnTo>
                <a:lnTo>
                  <a:pt x="2885806" y="6440740"/>
                </a:lnTo>
                <a:lnTo>
                  <a:pt x="2894665" y="6448429"/>
                </a:lnTo>
                <a:lnTo>
                  <a:pt x="2888020" y="6452476"/>
                </a:lnTo>
                <a:lnTo>
                  <a:pt x="2887282" y="6458142"/>
                </a:lnTo>
                <a:lnTo>
                  <a:pt x="2888759" y="6461785"/>
                </a:lnTo>
                <a:lnTo>
                  <a:pt x="2881376" y="6469879"/>
                </a:lnTo>
                <a:lnTo>
                  <a:pt x="2873256" y="6473521"/>
                </a:lnTo>
                <a:lnTo>
                  <a:pt x="2871779" y="6480806"/>
                </a:lnTo>
                <a:lnTo>
                  <a:pt x="2866611" y="6482425"/>
                </a:lnTo>
                <a:lnTo>
                  <a:pt x="2859229" y="6491329"/>
                </a:lnTo>
                <a:lnTo>
                  <a:pt x="2855538" y="6501851"/>
                </a:lnTo>
                <a:lnTo>
                  <a:pt x="2845941" y="6502661"/>
                </a:lnTo>
                <a:lnTo>
                  <a:pt x="2834129" y="6512778"/>
                </a:lnTo>
                <a:lnTo>
                  <a:pt x="2832652" y="6523301"/>
                </a:lnTo>
                <a:lnTo>
                  <a:pt x="2828961" y="6533014"/>
                </a:lnTo>
                <a:lnTo>
                  <a:pt x="2820102" y="6540704"/>
                </a:lnTo>
                <a:lnTo>
                  <a:pt x="2817887" y="6546775"/>
                </a:lnTo>
                <a:lnTo>
                  <a:pt x="2822317" y="6543537"/>
                </a:lnTo>
                <a:lnTo>
                  <a:pt x="2830437" y="6545156"/>
                </a:lnTo>
                <a:lnTo>
                  <a:pt x="2833390" y="6558916"/>
                </a:lnTo>
                <a:lnTo>
                  <a:pt x="2830437" y="6566201"/>
                </a:lnTo>
                <a:lnTo>
                  <a:pt x="2821579" y="6575914"/>
                </a:lnTo>
                <a:lnTo>
                  <a:pt x="2820102" y="6583199"/>
                </a:lnTo>
                <a:lnTo>
                  <a:pt x="2809767" y="6590888"/>
                </a:lnTo>
                <a:lnTo>
                  <a:pt x="2802384" y="6588865"/>
                </a:lnTo>
                <a:lnTo>
                  <a:pt x="2795740" y="6582389"/>
                </a:lnTo>
                <a:lnTo>
                  <a:pt x="2789096" y="6578747"/>
                </a:lnTo>
                <a:lnTo>
                  <a:pt x="2794264" y="6584413"/>
                </a:lnTo>
                <a:lnTo>
                  <a:pt x="2794264" y="6592912"/>
                </a:lnTo>
                <a:lnTo>
                  <a:pt x="2797216" y="6596150"/>
                </a:lnTo>
                <a:lnTo>
                  <a:pt x="2793525" y="6603839"/>
                </a:lnTo>
                <a:lnTo>
                  <a:pt x="2780975" y="6612743"/>
                </a:lnTo>
                <a:lnTo>
                  <a:pt x="2775069" y="6628122"/>
                </a:lnTo>
                <a:lnTo>
                  <a:pt x="2777284" y="6641882"/>
                </a:lnTo>
                <a:lnTo>
                  <a:pt x="2786881" y="6655643"/>
                </a:lnTo>
                <a:lnTo>
                  <a:pt x="2795002" y="6676688"/>
                </a:lnTo>
                <a:lnTo>
                  <a:pt x="2795002" y="6683568"/>
                </a:lnTo>
                <a:lnTo>
                  <a:pt x="2797955" y="6684782"/>
                </a:lnTo>
                <a:lnTo>
                  <a:pt x="2795740" y="6690853"/>
                </a:lnTo>
                <a:lnTo>
                  <a:pt x="2788358" y="6694900"/>
                </a:lnTo>
                <a:lnTo>
                  <a:pt x="2794264" y="6699757"/>
                </a:lnTo>
                <a:lnTo>
                  <a:pt x="2799431" y="6698138"/>
                </a:lnTo>
                <a:lnTo>
                  <a:pt x="2808290" y="6705827"/>
                </a:lnTo>
                <a:lnTo>
                  <a:pt x="2809767" y="6714731"/>
                </a:lnTo>
                <a:lnTo>
                  <a:pt x="2826746" y="6724444"/>
                </a:lnTo>
                <a:lnTo>
                  <a:pt x="2837082" y="6731324"/>
                </a:lnTo>
                <a:lnTo>
                  <a:pt x="2837820" y="6740228"/>
                </a:lnTo>
                <a:lnTo>
                  <a:pt x="2834129" y="6739823"/>
                </a:lnTo>
                <a:lnTo>
                  <a:pt x="2822317" y="6734967"/>
                </a:lnTo>
                <a:lnTo>
                  <a:pt x="2820840" y="6734157"/>
                </a:lnTo>
                <a:lnTo>
                  <a:pt x="2814196" y="6737395"/>
                </a:lnTo>
                <a:lnTo>
                  <a:pt x="2801646" y="6730515"/>
                </a:lnTo>
                <a:lnTo>
                  <a:pt x="2790572" y="6733348"/>
                </a:lnTo>
                <a:lnTo>
                  <a:pt x="2784666" y="6738204"/>
                </a:lnTo>
                <a:lnTo>
                  <a:pt x="2785405" y="6749537"/>
                </a:lnTo>
                <a:lnTo>
                  <a:pt x="2781713" y="6753179"/>
                </a:lnTo>
                <a:lnTo>
                  <a:pt x="2771378" y="6753179"/>
                </a:lnTo>
                <a:lnTo>
                  <a:pt x="2764734" y="6756012"/>
                </a:lnTo>
                <a:lnTo>
                  <a:pt x="2753660" y="6768558"/>
                </a:lnTo>
                <a:lnTo>
                  <a:pt x="2741110" y="6775438"/>
                </a:lnTo>
                <a:lnTo>
                  <a:pt x="2739634" y="6781509"/>
                </a:lnTo>
                <a:lnTo>
                  <a:pt x="2742587" y="6790817"/>
                </a:lnTo>
                <a:lnTo>
                  <a:pt x="2741110" y="6804578"/>
                </a:lnTo>
                <a:lnTo>
                  <a:pt x="2739634" y="6816719"/>
                </a:lnTo>
                <a:lnTo>
                  <a:pt x="2740372" y="6822385"/>
                </a:lnTo>
                <a:lnTo>
                  <a:pt x="2738895" y="6829265"/>
                </a:lnTo>
                <a:lnTo>
                  <a:pt x="2744063" y="6843430"/>
                </a:lnTo>
                <a:lnTo>
                  <a:pt x="2738157" y="6853548"/>
                </a:lnTo>
                <a:lnTo>
                  <a:pt x="2733728" y="6858000"/>
                </a:lnTo>
                <a:lnTo>
                  <a:pt x="2727083" y="6854762"/>
                </a:lnTo>
                <a:lnTo>
                  <a:pt x="2721178" y="6855167"/>
                </a:lnTo>
                <a:lnTo>
                  <a:pt x="2711580" y="6850310"/>
                </a:lnTo>
                <a:lnTo>
                  <a:pt x="2697554" y="6848287"/>
                </a:lnTo>
                <a:lnTo>
                  <a:pt x="2681312" y="6833717"/>
                </a:lnTo>
                <a:lnTo>
                  <a:pt x="2676145" y="6826432"/>
                </a:lnTo>
                <a:lnTo>
                  <a:pt x="2680574" y="6821980"/>
                </a:lnTo>
                <a:lnTo>
                  <a:pt x="2685742" y="6821171"/>
                </a:lnTo>
                <a:lnTo>
                  <a:pt x="2689433" y="6822385"/>
                </a:lnTo>
                <a:lnTo>
                  <a:pt x="2690910" y="6816719"/>
                </a:lnTo>
                <a:lnTo>
                  <a:pt x="2695339" y="6813481"/>
                </a:lnTo>
                <a:lnTo>
                  <a:pt x="2699030" y="6815100"/>
                </a:lnTo>
                <a:lnTo>
                  <a:pt x="2698292" y="6826432"/>
                </a:lnTo>
                <a:lnTo>
                  <a:pt x="2694601" y="6829265"/>
                </a:lnTo>
                <a:lnTo>
                  <a:pt x="2693862" y="6833312"/>
                </a:lnTo>
                <a:lnTo>
                  <a:pt x="2701983" y="6830075"/>
                </a:lnTo>
                <a:lnTo>
                  <a:pt x="2707151" y="6824813"/>
                </a:lnTo>
                <a:lnTo>
                  <a:pt x="2704198" y="6818743"/>
                </a:lnTo>
                <a:lnTo>
                  <a:pt x="2704198" y="6809030"/>
                </a:lnTo>
                <a:lnTo>
                  <a:pt x="2713057" y="6801340"/>
                </a:lnTo>
                <a:lnTo>
                  <a:pt x="2714533" y="6795674"/>
                </a:lnTo>
                <a:lnTo>
                  <a:pt x="2718963" y="6788389"/>
                </a:lnTo>
                <a:lnTo>
                  <a:pt x="2726345" y="6785556"/>
                </a:lnTo>
                <a:lnTo>
                  <a:pt x="2724869" y="6783533"/>
                </a:lnTo>
                <a:lnTo>
                  <a:pt x="2718963" y="6783533"/>
                </a:lnTo>
                <a:lnTo>
                  <a:pt x="2712319" y="6779890"/>
                </a:lnTo>
                <a:lnTo>
                  <a:pt x="2710842" y="6777867"/>
                </a:lnTo>
                <a:lnTo>
                  <a:pt x="2704936" y="6781104"/>
                </a:lnTo>
                <a:lnTo>
                  <a:pt x="2696077" y="6792841"/>
                </a:lnTo>
                <a:lnTo>
                  <a:pt x="2687957" y="6799316"/>
                </a:lnTo>
                <a:lnTo>
                  <a:pt x="2675406" y="6801745"/>
                </a:lnTo>
                <a:lnTo>
                  <a:pt x="2682789" y="6809839"/>
                </a:lnTo>
                <a:lnTo>
                  <a:pt x="2682051" y="6813481"/>
                </a:lnTo>
                <a:lnTo>
                  <a:pt x="2675406" y="6815100"/>
                </a:lnTo>
                <a:lnTo>
                  <a:pt x="2669500" y="6821171"/>
                </a:lnTo>
                <a:lnTo>
                  <a:pt x="2671715" y="6828456"/>
                </a:lnTo>
                <a:lnTo>
                  <a:pt x="2669500" y="6832503"/>
                </a:lnTo>
                <a:lnTo>
                  <a:pt x="2666547" y="6832503"/>
                </a:lnTo>
                <a:lnTo>
                  <a:pt x="2656212" y="6824004"/>
                </a:lnTo>
                <a:lnTo>
                  <a:pt x="2641447" y="6819552"/>
                </a:lnTo>
                <a:lnTo>
                  <a:pt x="2641447" y="6815910"/>
                </a:lnTo>
                <a:lnTo>
                  <a:pt x="2645138" y="6811458"/>
                </a:lnTo>
                <a:lnTo>
                  <a:pt x="2641447" y="6809030"/>
                </a:lnTo>
                <a:lnTo>
                  <a:pt x="2640709" y="6805792"/>
                </a:lnTo>
                <a:lnTo>
                  <a:pt x="2643662" y="6802149"/>
                </a:lnTo>
                <a:lnTo>
                  <a:pt x="2646615" y="6796079"/>
                </a:lnTo>
                <a:lnTo>
                  <a:pt x="2645138" y="6790817"/>
                </a:lnTo>
                <a:lnTo>
                  <a:pt x="2651044" y="6784747"/>
                </a:lnTo>
                <a:lnTo>
                  <a:pt x="2655474" y="6785556"/>
                </a:lnTo>
                <a:lnTo>
                  <a:pt x="2659165" y="6785151"/>
                </a:lnTo>
                <a:lnTo>
                  <a:pt x="2674668" y="6772201"/>
                </a:lnTo>
                <a:lnTo>
                  <a:pt x="2681312" y="6770582"/>
                </a:lnTo>
                <a:lnTo>
                  <a:pt x="2687218" y="6775438"/>
                </a:lnTo>
                <a:lnTo>
                  <a:pt x="2693124" y="6776652"/>
                </a:lnTo>
                <a:lnTo>
                  <a:pt x="2697554" y="6770582"/>
                </a:lnTo>
                <a:lnTo>
                  <a:pt x="2702721" y="6768558"/>
                </a:lnTo>
                <a:lnTo>
                  <a:pt x="2701983" y="6764916"/>
                </a:lnTo>
                <a:lnTo>
                  <a:pt x="2693124" y="6764511"/>
                </a:lnTo>
                <a:lnTo>
                  <a:pt x="2683527" y="6765320"/>
                </a:lnTo>
                <a:lnTo>
                  <a:pt x="2675406" y="6762892"/>
                </a:lnTo>
                <a:lnTo>
                  <a:pt x="2665071" y="6764916"/>
                </a:lnTo>
                <a:lnTo>
                  <a:pt x="2662856" y="6769368"/>
                </a:lnTo>
                <a:lnTo>
                  <a:pt x="2657689" y="6767344"/>
                </a:lnTo>
                <a:lnTo>
                  <a:pt x="2656212" y="6762487"/>
                </a:lnTo>
                <a:lnTo>
                  <a:pt x="2651044" y="6765320"/>
                </a:lnTo>
                <a:lnTo>
                  <a:pt x="2640709" y="6762083"/>
                </a:lnTo>
                <a:lnTo>
                  <a:pt x="2636279" y="6764106"/>
                </a:lnTo>
                <a:lnTo>
                  <a:pt x="2636279" y="6769368"/>
                </a:lnTo>
                <a:lnTo>
                  <a:pt x="2630374" y="6773010"/>
                </a:lnTo>
                <a:lnTo>
                  <a:pt x="2628159" y="6775438"/>
                </a:lnTo>
                <a:lnTo>
                  <a:pt x="2635541" y="6776652"/>
                </a:lnTo>
                <a:lnTo>
                  <a:pt x="2639232" y="6774629"/>
                </a:lnTo>
                <a:lnTo>
                  <a:pt x="2642185" y="6781509"/>
                </a:lnTo>
                <a:lnTo>
                  <a:pt x="2639232" y="6788794"/>
                </a:lnTo>
                <a:lnTo>
                  <a:pt x="2643662" y="6798102"/>
                </a:lnTo>
                <a:lnTo>
                  <a:pt x="2639232" y="6803768"/>
                </a:lnTo>
                <a:lnTo>
                  <a:pt x="2634065" y="6805387"/>
                </a:lnTo>
                <a:lnTo>
                  <a:pt x="2620776" y="6798507"/>
                </a:lnTo>
                <a:lnTo>
                  <a:pt x="2608964" y="6797293"/>
                </a:lnTo>
                <a:lnTo>
                  <a:pt x="2606750" y="6792436"/>
                </a:lnTo>
                <a:lnTo>
                  <a:pt x="2614132" y="6786770"/>
                </a:lnTo>
                <a:lnTo>
                  <a:pt x="2620776" y="6784342"/>
                </a:lnTo>
                <a:lnTo>
                  <a:pt x="2620776" y="6781509"/>
                </a:lnTo>
                <a:lnTo>
                  <a:pt x="2613394" y="6779485"/>
                </a:lnTo>
                <a:lnTo>
                  <a:pt x="2608964" y="6776652"/>
                </a:lnTo>
                <a:lnTo>
                  <a:pt x="2605273" y="6783533"/>
                </a:lnTo>
                <a:lnTo>
                  <a:pt x="2598629" y="6782723"/>
                </a:lnTo>
                <a:lnTo>
                  <a:pt x="2597153" y="6779485"/>
                </a:lnTo>
                <a:lnTo>
                  <a:pt x="2600106" y="6774629"/>
                </a:lnTo>
                <a:lnTo>
                  <a:pt x="2597891" y="6769368"/>
                </a:lnTo>
                <a:lnTo>
                  <a:pt x="2594200" y="6762487"/>
                </a:lnTo>
                <a:lnTo>
                  <a:pt x="2593461" y="6751560"/>
                </a:lnTo>
                <a:lnTo>
                  <a:pt x="2584602" y="6745489"/>
                </a:lnTo>
                <a:lnTo>
                  <a:pt x="2594200" y="6742252"/>
                </a:lnTo>
                <a:lnTo>
                  <a:pt x="2605273" y="6742252"/>
                </a:lnTo>
                <a:lnTo>
                  <a:pt x="2612656" y="6736990"/>
                </a:lnTo>
                <a:lnTo>
                  <a:pt x="2617823" y="6736990"/>
                </a:lnTo>
                <a:lnTo>
                  <a:pt x="2620038" y="6744680"/>
                </a:lnTo>
                <a:lnTo>
                  <a:pt x="2623729" y="6748322"/>
                </a:lnTo>
                <a:lnTo>
                  <a:pt x="2627421" y="6741442"/>
                </a:lnTo>
                <a:lnTo>
                  <a:pt x="2622991" y="6735776"/>
                </a:lnTo>
                <a:lnTo>
                  <a:pt x="2623729" y="6728491"/>
                </a:lnTo>
                <a:lnTo>
                  <a:pt x="2628159" y="6722825"/>
                </a:lnTo>
                <a:lnTo>
                  <a:pt x="2634803" y="6728087"/>
                </a:lnTo>
                <a:lnTo>
                  <a:pt x="2641447" y="6743061"/>
                </a:lnTo>
                <a:lnTo>
                  <a:pt x="2637756" y="6753584"/>
                </a:lnTo>
                <a:lnTo>
                  <a:pt x="2645138" y="6748727"/>
                </a:lnTo>
                <a:lnTo>
                  <a:pt x="2645877" y="6742252"/>
                </a:lnTo>
                <a:lnTo>
                  <a:pt x="2639232" y="6729705"/>
                </a:lnTo>
                <a:lnTo>
                  <a:pt x="2639970" y="6722825"/>
                </a:lnTo>
                <a:lnTo>
                  <a:pt x="2645877" y="6716350"/>
                </a:lnTo>
                <a:lnTo>
                  <a:pt x="2643662" y="6705423"/>
                </a:lnTo>
                <a:lnTo>
                  <a:pt x="2628159" y="6696924"/>
                </a:lnTo>
                <a:lnTo>
                  <a:pt x="2612656" y="6691662"/>
                </a:lnTo>
                <a:lnTo>
                  <a:pt x="2606750" y="6693686"/>
                </a:lnTo>
                <a:lnTo>
                  <a:pt x="2607488" y="6697733"/>
                </a:lnTo>
                <a:lnTo>
                  <a:pt x="2625206" y="6698542"/>
                </a:lnTo>
                <a:lnTo>
                  <a:pt x="2634803" y="6703399"/>
                </a:lnTo>
                <a:lnTo>
                  <a:pt x="2637756" y="6711089"/>
                </a:lnTo>
                <a:lnTo>
                  <a:pt x="2627421" y="6710684"/>
                </a:lnTo>
                <a:lnTo>
                  <a:pt x="2625206" y="6707446"/>
                </a:lnTo>
                <a:lnTo>
                  <a:pt x="2608964" y="6702994"/>
                </a:lnTo>
                <a:lnTo>
                  <a:pt x="2601582" y="6702994"/>
                </a:lnTo>
                <a:lnTo>
                  <a:pt x="2601582" y="6706637"/>
                </a:lnTo>
                <a:lnTo>
                  <a:pt x="2613394" y="6708256"/>
                </a:lnTo>
                <a:lnTo>
                  <a:pt x="2620038" y="6710279"/>
                </a:lnTo>
                <a:lnTo>
                  <a:pt x="2620038" y="6716350"/>
                </a:lnTo>
                <a:lnTo>
                  <a:pt x="2614132" y="6722016"/>
                </a:lnTo>
                <a:lnTo>
                  <a:pt x="2610441" y="6730920"/>
                </a:lnTo>
                <a:lnTo>
                  <a:pt x="2605273" y="6723635"/>
                </a:lnTo>
                <a:lnTo>
                  <a:pt x="2603797" y="6716350"/>
                </a:lnTo>
                <a:lnTo>
                  <a:pt x="2594938" y="6711089"/>
                </a:lnTo>
                <a:lnTo>
                  <a:pt x="2597891" y="6717969"/>
                </a:lnTo>
                <a:lnTo>
                  <a:pt x="2595676" y="6723230"/>
                </a:lnTo>
                <a:lnTo>
                  <a:pt x="2600106" y="6735371"/>
                </a:lnTo>
                <a:lnTo>
                  <a:pt x="2593461" y="6736586"/>
                </a:lnTo>
                <a:lnTo>
                  <a:pt x="2584602" y="6729301"/>
                </a:lnTo>
                <a:lnTo>
                  <a:pt x="2580173" y="6724039"/>
                </a:lnTo>
                <a:lnTo>
                  <a:pt x="2577220" y="6714326"/>
                </a:lnTo>
                <a:lnTo>
                  <a:pt x="2574267" y="6713112"/>
                </a:lnTo>
                <a:lnTo>
                  <a:pt x="2565408" y="6703399"/>
                </a:lnTo>
                <a:lnTo>
                  <a:pt x="2566885" y="6698138"/>
                </a:lnTo>
                <a:lnTo>
                  <a:pt x="2572052" y="6697328"/>
                </a:lnTo>
                <a:lnTo>
                  <a:pt x="2576482" y="6700161"/>
                </a:lnTo>
                <a:lnTo>
                  <a:pt x="2580911" y="6700566"/>
                </a:lnTo>
                <a:lnTo>
                  <a:pt x="2577958" y="6691662"/>
                </a:lnTo>
                <a:lnTo>
                  <a:pt x="2578696" y="6683163"/>
                </a:lnTo>
                <a:lnTo>
                  <a:pt x="2573529" y="6688020"/>
                </a:lnTo>
                <a:lnTo>
                  <a:pt x="2568361" y="6688425"/>
                </a:lnTo>
                <a:lnTo>
                  <a:pt x="2560979" y="6680330"/>
                </a:lnTo>
                <a:lnTo>
                  <a:pt x="2560979" y="6674664"/>
                </a:lnTo>
                <a:lnTo>
                  <a:pt x="2553596" y="6674664"/>
                </a:lnTo>
                <a:lnTo>
                  <a:pt x="2549167" y="6671427"/>
                </a:lnTo>
                <a:lnTo>
                  <a:pt x="2554334" y="6664142"/>
                </a:lnTo>
                <a:lnTo>
                  <a:pt x="2562455" y="6661713"/>
                </a:lnTo>
                <a:lnTo>
                  <a:pt x="2564670" y="6656047"/>
                </a:lnTo>
                <a:lnTo>
                  <a:pt x="2565408" y="6649167"/>
                </a:lnTo>
                <a:lnTo>
                  <a:pt x="2557287" y="6657262"/>
                </a:lnTo>
                <a:lnTo>
                  <a:pt x="2553596" y="6652810"/>
                </a:lnTo>
                <a:lnTo>
                  <a:pt x="2550643" y="6643906"/>
                </a:lnTo>
                <a:lnTo>
                  <a:pt x="2555073" y="6643906"/>
                </a:lnTo>
                <a:lnTo>
                  <a:pt x="2556549" y="6639454"/>
                </a:lnTo>
                <a:lnTo>
                  <a:pt x="2549167" y="6634193"/>
                </a:lnTo>
                <a:lnTo>
                  <a:pt x="2529972" y="6630550"/>
                </a:lnTo>
                <a:lnTo>
                  <a:pt x="2515946" y="6621242"/>
                </a:lnTo>
                <a:lnTo>
                  <a:pt x="2515207" y="6615171"/>
                </a:lnTo>
                <a:lnTo>
                  <a:pt x="2519637" y="6607482"/>
                </a:lnTo>
                <a:lnTo>
                  <a:pt x="2524805" y="6603839"/>
                </a:lnTo>
                <a:lnTo>
                  <a:pt x="2524805" y="6596150"/>
                </a:lnTo>
                <a:lnTo>
                  <a:pt x="2527019" y="6587651"/>
                </a:lnTo>
                <a:lnTo>
                  <a:pt x="2525543" y="6583199"/>
                </a:lnTo>
                <a:lnTo>
                  <a:pt x="2533664" y="6575914"/>
                </a:lnTo>
                <a:lnTo>
                  <a:pt x="2545475" y="6573486"/>
                </a:lnTo>
                <a:lnTo>
                  <a:pt x="2547690" y="6571057"/>
                </a:lnTo>
                <a:lnTo>
                  <a:pt x="2541046" y="6571462"/>
                </a:lnTo>
                <a:lnTo>
                  <a:pt x="2533664" y="6567010"/>
                </a:lnTo>
                <a:lnTo>
                  <a:pt x="2532925" y="6561749"/>
                </a:lnTo>
                <a:lnTo>
                  <a:pt x="2538831" y="6542727"/>
                </a:lnTo>
                <a:lnTo>
                  <a:pt x="2543261" y="6542323"/>
                </a:lnTo>
                <a:lnTo>
                  <a:pt x="2541046" y="6538276"/>
                </a:lnTo>
                <a:lnTo>
                  <a:pt x="2534402" y="6542727"/>
                </a:lnTo>
                <a:lnTo>
                  <a:pt x="2529234" y="6560130"/>
                </a:lnTo>
                <a:lnTo>
                  <a:pt x="2529234" y="6575105"/>
                </a:lnTo>
                <a:lnTo>
                  <a:pt x="2521113" y="6572272"/>
                </a:lnTo>
                <a:lnTo>
                  <a:pt x="2515207" y="6563368"/>
                </a:lnTo>
                <a:lnTo>
                  <a:pt x="2515946" y="6552845"/>
                </a:lnTo>
                <a:lnTo>
                  <a:pt x="2510778" y="6546775"/>
                </a:lnTo>
                <a:lnTo>
                  <a:pt x="2504872" y="6524515"/>
                </a:lnTo>
                <a:lnTo>
                  <a:pt x="2505610" y="6518445"/>
                </a:lnTo>
                <a:lnTo>
                  <a:pt x="2510778" y="6518445"/>
                </a:lnTo>
                <a:lnTo>
                  <a:pt x="2513731" y="6512778"/>
                </a:lnTo>
                <a:lnTo>
                  <a:pt x="2512254" y="6509136"/>
                </a:lnTo>
                <a:lnTo>
                  <a:pt x="2512254" y="6504280"/>
                </a:lnTo>
                <a:lnTo>
                  <a:pt x="2519637" y="6497804"/>
                </a:lnTo>
                <a:lnTo>
                  <a:pt x="2520375" y="6492543"/>
                </a:lnTo>
                <a:lnTo>
                  <a:pt x="2513731" y="6496590"/>
                </a:lnTo>
                <a:lnTo>
                  <a:pt x="2504872" y="6494567"/>
                </a:lnTo>
                <a:lnTo>
                  <a:pt x="2502657" y="6486877"/>
                </a:lnTo>
                <a:lnTo>
                  <a:pt x="2493060" y="6481211"/>
                </a:lnTo>
                <a:lnTo>
                  <a:pt x="2491584" y="6476354"/>
                </a:lnTo>
                <a:lnTo>
                  <a:pt x="2495275" y="6469879"/>
                </a:lnTo>
                <a:lnTo>
                  <a:pt x="2510040" y="6466237"/>
                </a:lnTo>
                <a:lnTo>
                  <a:pt x="2516684" y="6471093"/>
                </a:lnTo>
                <a:lnTo>
                  <a:pt x="2519637" y="6467855"/>
                </a:lnTo>
                <a:lnTo>
                  <a:pt x="2528496" y="6467451"/>
                </a:lnTo>
                <a:lnTo>
                  <a:pt x="2531449" y="6465427"/>
                </a:lnTo>
                <a:lnTo>
                  <a:pt x="2529972" y="6462189"/>
                </a:lnTo>
                <a:lnTo>
                  <a:pt x="2533664" y="6456119"/>
                </a:lnTo>
                <a:lnTo>
                  <a:pt x="2525543" y="6459761"/>
                </a:lnTo>
                <a:lnTo>
                  <a:pt x="2520375" y="6460166"/>
                </a:lnTo>
                <a:lnTo>
                  <a:pt x="2514469" y="6454905"/>
                </a:lnTo>
                <a:lnTo>
                  <a:pt x="2501919" y="6461380"/>
                </a:lnTo>
                <a:lnTo>
                  <a:pt x="2487892" y="6459356"/>
                </a:lnTo>
                <a:lnTo>
                  <a:pt x="2484939" y="6452881"/>
                </a:lnTo>
                <a:lnTo>
                  <a:pt x="2477557" y="6446810"/>
                </a:lnTo>
                <a:lnTo>
                  <a:pt x="2478295" y="6439525"/>
                </a:lnTo>
                <a:lnTo>
                  <a:pt x="2483463" y="6438716"/>
                </a:lnTo>
                <a:lnTo>
                  <a:pt x="2487154" y="6443168"/>
                </a:lnTo>
                <a:lnTo>
                  <a:pt x="2496013" y="6446810"/>
                </a:lnTo>
                <a:lnTo>
                  <a:pt x="2497490" y="6443977"/>
                </a:lnTo>
                <a:lnTo>
                  <a:pt x="2487892" y="6438716"/>
                </a:lnTo>
                <a:lnTo>
                  <a:pt x="2484201" y="6433455"/>
                </a:lnTo>
                <a:lnTo>
                  <a:pt x="2488631" y="6427384"/>
                </a:lnTo>
                <a:lnTo>
                  <a:pt x="2494537" y="6423337"/>
                </a:lnTo>
                <a:lnTo>
                  <a:pt x="2490107" y="6418076"/>
                </a:lnTo>
                <a:lnTo>
                  <a:pt x="2492322" y="6413219"/>
                </a:lnTo>
                <a:lnTo>
                  <a:pt x="2498228" y="6412410"/>
                </a:lnTo>
                <a:lnTo>
                  <a:pt x="2493060" y="6406744"/>
                </a:lnTo>
                <a:lnTo>
                  <a:pt x="2479772" y="6401078"/>
                </a:lnTo>
                <a:lnTo>
                  <a:pt x="2476081" y="6395816"/>
                </a:lnTo>
                <a:lnTo>
                  <a:pt x="2470175" y="6393388"/>
                </a:lnTo>
                <a:lnTo>
                  <a:pt x="2465745" y="6397840"/>
                </a:lnTo>
                <a:lnTo>
                  <a:pt x="2454671" y="6398245"/>
                </a:lnTo>
                <a:lnTo>
                  <a:pt x="2445074" y="6392579"/>
                </a:lnTo>
                <a:lnTo>
                  <a:pt x="2442860" y="6382056"/>
                </a:lnTo>
                <a:lnTo>
                  <a:pt x="2440645" y="6385294"/>
                </a:lnTo>
                <a:lnTo>
                  <a:pt x="2428095" y="6386103"/>
                </a:lnTo>
                <a:lnTo>
                  <a:pt x="2423665" y="6394602"/>
                </a:lnTo>
                <a:lnTo>
                  <a:pt x="2424403" y="6399459"/>
                </a:lnTo>
                <a:lnTo>
                  <a:pt x="2433262" y="6401887"/>
                </a:lnTo>
                <a:lnTo>
                  <a:pt x="2434001" y="6407148"/>
                </a:lnTo>
                <a:lnTo>
                  <a:pt x="2429571" y="6412005"/>
                </a:lnTo>
                <a:lnTo>
                  <a:pt x="2422189" y="6410791"/>
                </a:lnTo>
                <a:lnTo>
                  <a:pt x="2408162" y="6397030"/>
                </a:lnTo>
                <a:lnTo>
                  <a:pt x="2408900" y="6390150"/>
                </a:lnTo>
                <a:lnTo>
                  <a:pt x="2422189" y="6383270"/>
                </a:lnTo>
                <a:lnTo>
                  <a:pt x="2425142" y="6375985"/>
                </a:lnTo>
                <a:lnTo>
                  <a:pt x="2432524" y="6371129"/>
                </a:lnTo>
                <a:lnTo>
                  <a:pt x="2435477" y="6362630"/>
                </a:lnTo>
                <a:lnTo>
                  <a:pt x="2441383" y="6361416"/>
                </a:lnTo>
                <a:lnTo>
                  <a:pt x="2439168" y="6354131"/>
                </a:lnTo>
                <a:lnTo>
                  <a:pt x="2436215" y="6354131"/>
                </a:lnTo>
                <a:lnTo>
                  <a:pt x="2431048" y="6344418"/>
                </a:lnTo>
                <a:lnTo>
                  <a:pt x="2431048" y="6339156"/>
                </a:lnTo>
                <a:lnTo>
                  <a:pt x="2437692" y="6337537"/>
                </a:lnTo>
                <a:lnTo>
                  <a:pt x="2443598" y="6339156"/>
                </a:lnTo>
                <a:lnTo>
                  <a:pt x="2461316" y="6338347"/>
                </a:lnTo>
                <a:lnTo>
                  <a:pt x="2471651" y="6335109"/>
                </a:lnTo>
                <a:lnTo>
                  <a:pt x="2475342" y="6337537"/>
                </a:lnTo>
                <a:lnTo>
                  <a:pt x="2475342" y="6350084"/>
                </a:lnTo>
                <a:lnTo>
                  <a:pt x="2469436" y="6354131"/>
                </a:lnTo>
                <a:lnTo>
                  <a:pt x="2460577" y="6356964"/>
                </a:lnTo>
                <a:lnTo>
                  <a:pt x="2459839" y="6361011"/>
                </a:lnTo>
                <a:lnTo>
                  <a:pt x="2465007" y="6361416"/>
                </a:lnTo>
                <a:lnTo>
                  <a:pt x="2474604" y="6355750"/>
                </a:lnTo>
                <a:lnTo>
                  <a:pt x="2487892" y="6351702"/>
                </a:lnTo>
                <a:lnTo>
                  <a:pt x="2491584" y="6352917"/>
                </a:lnTo>
                <a:lnTo>
                  <a:pt x="2490107" y="6357773"/>
                </a:lnTo>
                <a:lnTo>
                  <a:pt x="2491584" y="6365463"/>
                </a:lnTo>
                <a:lnTo>
                  <a:pt x="2488631" y="6380032"/>
                </a:lnTo>
                <a:lnTo>
                  <a:pt x="2484939" y="6384080"/>
                </a:lnTo>
                <a:lnTo>
                  <a:pt x="2488631" y="6389341"/>
                </a:lnTo>
                <a:lnTo>
                  <a:pt x="2490107" y="6380437"/>
                </a:lnTo>
                <a:lnTo>
                  <a:pt x="2497490" y="6377199"/>
                </a:lnTo>
                <a:lnTo>
                  <a:pt x="2498228" y="6359797"/>
                </a:lnTo>
                <a:lnTo>
                  <a:pt x="2500443" y="6354535"/>
                </a:lnTo>
                <a:lnTo>
                  <a:pt x="2495275" y="6352512"/>
                </a:lnTo>
                <a:lnTo>
                  <a:pt x="2495275" y="6341989"/>
                </a:lnTo>
                <a:lnTo>
                  <a:pt x="2501181" y="6327824"/>
                </a:lnTo>
                <a:lnTo>
                  <a:pt x="2507825" y="6319730"/>
                </a:lnTo>
                <a:lnTo>
                  <a:pt x="2504134" y="6317706"/>
                </a:lnTo>
                <a:lnTo>
                  <a:pt x="2503396" y="6312040"/>
                </a:lnTo>
                <a:lnTo>
                  <a:pt x="2507087" y="6307588"/>
                </a:lnTo>
                <a:lnTo>
                  <a:pt x="2503396" y="6297471"/>
                </a:lnTo>
                <a:lnTo>
                  <a:pt x="2504134" y="6288567"/>
                </a:lnTo>
                <a:lnTo>
                  <a:pt x="2510040" y="6288567"/>
                </a:lnTo>
                <a:lnTo>
                  <a:pt x="2523328" y="6281282"/>
                </a:lnTo>
                <a:lnTo>
                  <a:pt x="2529972" y="6271569"/>
                </a:lnTo>
                <a:lnTo>
                  <a:pt x="2531449" y="6256999"/>
                </a:lnTo>
                <a:lnTo>
                  <a:pt x="2527758" y="6251333"/>
                </a:lnTo>
                <a:lnTo>
                  <a:pt x="2518899" y="6250119"/>
                </a:lnTo>
                <a:lnTo>
                  <a:pt x="2517422" y="6243239"/>
                </a:lnTo>
                <a:lnTo>
                  <a:pt x="2511516" y="6237573"/>
                </a:lnTo>
                <a:lnTo>
                  <a:pt x="2501919" y="6237168"/>
                </a:lnTo>
                <a:lnTo>
                  <a:pt x="2496751" y="6232312"/>
                </a:lnTo>
                <a:lnTo>
                  <a:pt x="2497490" y="6226646"/>
                </a:lnTo>
                <a:lnTo>
                  <a:pt x="2503396" y="6219765"/>
                </a:lnTo>
                <a:lnTo>
                  <a:pt x="2504872" y="6208433"/>
                </a:lnTo>
                <a:lnTo>
                  <a:pt x="2507825" y="6201149"/>
                </a:lnTo>
                <a:lnTo>
                  <a:pt x="2497490" y="6194673"/>
                </a:lnTo>
                <a:lnTo>
                  <a:pt x="2496013" y="6190221"/>
                </a:lnTo>
                <a:lnTo>
                  <a:pt x="2504134" y="6181318"/>
                </a:lnTo>
                <a:lnTo>
                  <a:pt x="2501181" y="6178889"/>
                </a:lnTo>
                <a:lnTo>
                  <a:pt x="2501919" y="6172414"/>
                </a:lnTo>
                <a:lnTo>
                  <a:pt x="2509302" y="6164724"/>
                </a:lnTo>
                <a:lnTo>
                  <a:pt x="2501181" y="6157439"/>
                </a:lnTo>
                <a:lnTo>
                  <a:pt x="2500443" y="6146107"/>
                </a:lnTo>
                <a:lnTo>
                  <a:pt x="2504134" y="6142870"/>
                </a:lnTo>
                <a:lnTo>
                  <a:pt x="2510778" y="6140846"/>
                </a:lnTo>
                <a:lnTo>
                  <a:pt x="2509302" y="6135990"/>
                </a:lnTo>
                <a:lnTo>
                  <a:pt x="2499704" y="6129919"/>
                </a:lnTo>
                <a:lnTo>
                  <a:pt x="2498966" y="6125062"/>
                </a:lnTo>
                <a:lnTo>
                  <a:pt x="2501919" y="6120610"/>
                </a:lnTo>
                <a:lnTo>
                  <a:pt x="2507825" y="6123039"/>
                </a:lnTo>
                <a:lnTo>
                  <a:pt x="2511516" y="6130324"/>
                </a:lnTo>
                <a:lnTo>
                  <a:pt x="2515946" y="6135180"/>
                </a:lnTo>
                <a:lnTo>
                  <a:pt x="2518160" y="6132752"/>
                </a:lnTo>
                <a:lnTo>
                  <a:pt x="2513731" y="6127491"/>
                </a:lnTo>
                <a:lnTo>
                  <a:pt x="2512993" y="6111707"/>
                </a:lnTo>
                <a:lnTo>
                  <a:pt x="2511516" y="6104826"/>
                </a:lnTo>
                <a:lnTo>
                  <a:pt x="2505610" y="6108064"/>
                </a:lnTo>
                <a:lnTo>
                  <a:pt x="2497490" y="6104826"/>
                </a:lnTo>
                <a:lnTo>
                  <a:pt x="2497490" y="6098756"/>
                </a:lnTo>
                <a:lnTo>
                  <a:pt x="2508563" y="6089852"/>
                </a:lnTo>
                <a:lnTo>
                  <a:pt x="2513731" y="6082972"/>
                </a:lnTo>
                <a:lnTo>
                  <a:pt x="2507087" y="6083781"/>
                </a:lnTo>
                <a:lnTo>
                  <a:pt x="2503396" y="6085805"/>
                </a:lnTo>
                <a:lnTo>
                  <a:pt x="2496013" y="6077306"/>
                </a:lnTo>
                <a:lnTo>
                  <a:pt x="2487154" y="6077306"/>
                </a:lnTo>
                <a:lnTo>
                  <a:pt x="2484939" y="6079734"/>
                </a:lnTo>
                <a:lnTo>
                  <a:pt x="2484201" y="6092685"/>
                </a:lnTo>
                <a:lnTo>
                  <a:pt x="2470175" y="6095923"/>
                </a:lnTo>
                <a:lnTo>
                  <a:pt x="2456148" y="6090257"/>
                </a:lnTo>
                <a:lnTo>
                  <a:pt x="2452457" y="6083377"/>
                </a:lnTo>
                <a:lnTo>
                  <a:pt x="2448027" y="6079329"/>
                </a:lnTo>
                <a:lnTo>
                  <a:pt x="2432524" y="6057070"/>
                </a:lnTo>
                <a:lnTo>
                  <a:pt x="2428833" y="6052214"/>
                </a:lnTo>
                <a:lnTo>
                  <a:pt x="2431048" y="6049381"/>
                </a:lnTo>
                <a:lnTo>
                  <a:pt x="2433262" y="6042905"/>
                </a:lnTo>
                <a:lnTo>
                  <a:pt x="2428095" y="6038858"/>
                </a:lnTo>
                <a:lnTo>
                  <a:pt x="2432524" y="6033597"/>
                </a:lnTo>
                <a:lnTo>
                  <a:pt x="2431048" y="6025098"/>
                </a:lnTo>
                <a:lnTo>
                  <a:pt x="2436215" y="6006481"/>
                </a:lnTo>
                <a:lnTo>
                  <a:pt x="2429571" y="6001220"/>
                </a:lnTo>
                <a:lnTo>
                  <a:pt x="2427356" y="5992721"/>
                </a:lnTo>
                <a:lnTo>
                  <a:pt x="2430309" y="5984626"/>
                </a:lnTo>
                <a:lnTo>
                  <a:pt x="2436215" y="5983817"/>
                </a:lnTo>
                <a:lnTo>
                  <a:pt x="2439168" y="5985840"/>
                </a:lnTo>
                <a:lnTo>
                  <a:pt x="2441383" y="5979770"/>
                </a:lnTo>
                <a:lnTo>
                  <a:pt x="2439168" y="5973294"/>
                </a:lnTo>
                <a:lnTo>
                  <a:pt x="2443598" y="5970461"/>
                </a:lnTo>
                <a:lnTo>
                  <a:pt x="2448027" y="5950226"/>
                </a:lnTo>
                <a:lnTo>
                  <a:pt x="2448027" y="5934846"/>
                </a:lnTo>
                <a:lnTo>
                  <a:pt x="2441383" y="5929585"/>
                </a:lnTo>
                <a:lnTo>
                  <a:pt x="2439168" y="5922705"/>
                </a:lnTo>
                <a:lnTo>
                  <a:pt x="2423665" y="5898827"/>
                </a:lnTo>
                <a:lnTo>
                  <a:pt x="2425142" y="5886281"/>
                </a:lnTo>
                <a:lnTo>
                  <a:pt x="2424403" y="5876972"/>
                </a:lnTo>
                <a:lnTo>
                  <a:pt x="2413330" y="5868473"/>
                </a:lnTo>
                <a:lnTo>
                  <a:pt x="2406686" y="5859165"/>
                </a:lnTo>
                <a:lnTo>
                  <a:pt x="2405947" y="5845404"/>
                </a:lnTo>
                <a:lnTo>
                  <a:pt x="2404471" y="5835287"/>
                </a:lnTo>
                <a:lnTo>
                  <a:pt x="2405209" y="5829621"/>
                </a:lnTo>
                <a:lnTo>
                  <a:pt x="2412592" y="5828002"/>
                </a:lnTo>
                <a:lnTo>
                  <a:pt x="2418498" y="5832454"/>
                </a:lnTo>
                <a:lnTo>
                  <a:pt x="2424403" y="5831644"/>
                </a:lnTo>
                <a:lnTo>
                  <a:pt x="2430309" y="5824359"/>
                </a:lnTo>
                <a:lnTo>
                  <a:pt x="2429571" y="5815051"/>
                </a:lnTo>
                <a:lnTo>
                  <a:pt x="2426618" y="5807361"/>
                </a:lnTo>
                <a:lnTo>
                  <a:pt x="2427356" y="5800886"/>
                </a:lnTo>
                <a:lnTo>
                  <a:pt x="2430309" y="5794815"/>
                </a:lnTo>
                <a:lnTo>
                  <a:pt x="2430309" y="5786316"/>
                </a:lnTo>
                <a:lnTo>
                  <a:pt x="2436954" y="5782269"/>
                </a:lnTo>
                <a:lnTo>
                  <a:pt x="2438430" y="5774579"/>
                </a:lnTo>
                <a:lnTo>
                  <a:pt x="2438430" y="5762033"/>
                </a:lnTo>
                <a:lnTo>
                  <a:pt x="2445074" y="5753534"/>
                </a:lnTo>
                <a:lnTo>
                  <a:pt x="2441383" y="5748273"/>
                </a:lnTo>
                <a:lnTo>
                  <a:pt x="2440645" y="5743416"/>
                </a:lnTo>
                <a:lnTo>
                  <a:pt x="2446551" y="5737750"/>
                </a:lnTo>
                <a:lnTo>
                  <a:pt x="2447289" y="5726418"/>
                </a:lnTo>
                <a:lnTo>
                  <a:pt x="2450242" y="5722371"/>
                </a:lnTo>
                <a:lnTo>
                  <a:pt x="2449504" y="5714277"/>
                </a:lnTo>
                <a:lnTo>
                  <a:pt x="2453195" y="5706587"/>
                </a:lnTo>
                <a:lnTo>
                  <a:pt x="2454671" y="5692827"/>
                </a:lnTo>
                <a:lnTo>
                  <a:pt x="2454671" y="5685138"/>
                </a:lnTo>
                <a:lnTo>
                  <a:pt x="2460577" y="5679067"/>
                </a:lnTo>
                <a:lnTo>
                  <a:pt x="2464269" y="5668140"/>
                </a:lnTo>
                <a:lnTo>
                  <a:pt x="2460577" y="5663688"/>
                </a:lnTo>
                <a:lnTo>
                  <a:pt x="2460577" y="5660045"/>
                </a:lnTo>
                <a:lnTo>
                  <a:pt x="2467222" y="5647094"/>
                </a:lnTo>
                <a:lnTo>
                  <a:pt x="2474604" y="5642642"/>
                </a:lnTo>
                <a:lnTo>
                  <a:pt x="2479772" y="5634953"/>
                </a:lnTo>
                <a:lnTo>
                  <a:pt x="2478295" y="5626859"/>
                </a:lnTo>
                <a:lnTo>
                  <a:pt x="2467222" y="5612694"/>
                </a:lnTo>
                <a:lnTo>
                  <a:pt x="2464269" y="5607837"/>
                </a:lnTo>
                <a:lnTo>
                  <a:pt x="2467222" y="5600147"/>
                </a:lnTo>
                <a:lnTo>
                  <a:pt x="2468698" y="5592863"/>
                </a:lnTo>
                <a:lnTo>
                  <a:pt x="2465745" y="5585173"/>
                </a:lnTo>
                <a:lnTo>
                  <a:pt x="2465745" y="5580316"/>
                </a:lnTo>
                <a:lnTo>
                  <a:pt x="2468698" y="5568984"/>
                </a:lnTo>
                <a:lnTo>
                  <a:pt x="2467960" y="5552796"/>
                </a:lnTo>
                <a:lnTo>
                  <a:pt x="2457624" y="5539036"/>
                </a:lnTo>
                <a:lnTo>
                  <a:pt x="2456886" y="5530537"/>
                </a:lnTo>
                <a:lnTo>
                  <a:pt x="2461316" y="5525680"/>
                </a:lnTo>
                <a:lnTo>
                  <a:pt x="2461316" y="5510706"/>
                </a:lnTo>
                <a:lnTo>
                  <a:pt x="2450242" y="5483185"/>
                </a:lnTo>
                <a:lnTo>
                  <a:pt x="2448766" y="5473472"/>
                </a:lnTo>
                <a:lnTo>
                  <a:pt x="2446551" y="5463354"/>
                </a:lnTo>
                <a:lnTo>
                  <a:pt x="2447289" y="5451213"/>
                </a:lnTo>
                <a:lnTo>
                  <a:pt x="2453933" y="5448784"/>
                </a:lnTo>
                <a:lnTo>
                  <a:pt x="2461316" y="5440690"/>
                </a:lnTo>
                <a:lnTo>
                  <a:pt x="2453933" y="5432596"/>
                </a:lnTo>
                <a:lnTo>
                  <a:pt x="2458363" y="5422478"/>
                </a:lnTo>
                <a:lnTo>
                  <a:pt x="2465745" y="5417621"/>
                </a:lnTo>
                <a:lnTo>
                  <a:pt x="2459839" y="5409527"/>
                </a:lnTo>
                <a:lnTo>
                  <a:pt x="2458363" y="5396171"/>
                </a:lnTo>
                <a:lnTo>
                  <a:pt x="2449504" y="5383220"/>
                </a:lnTo>
                <a:lnTo>
                  <a:pt x="2449504" y="5375936"/>
                </a:lnTo>
                <a:lnTo>
                  <a:pt x="2457624" y="5358938"/>
                </a:lnTo>
                <a:lnTo>
                  <a:pt x="2459101" y="5352462"/>
                </a:lnTo>
                <a:lnTo>
                  <a:pt x="2456148" y="5337892"/>
                </a:lnTo>
                <a:lnTo>
                  <a:pt x="2461316" y="5330203"/>
                </a:lnTo>
                <a:lnTo>
                  <a:pt x="2462054" y="5318466"/>
                </a:lnTo>
                <a:lnTo>
                  <a:pt x="2470175" y="5306729"/>
                </a:lnTo>
                <a:lnTo>
                  <a:pt x="2470175" y="5301468"/>
                </a:lnTo>
                <a:lnTo>
                  <a:pt x="2467960" y="5294588"/>
                </a:lnTo>
                <a:lnTo>
                  <a:pt x="2467960" y="5282042"/>
                </a:lnTo>
                <a:lnTo>
                  <a:pt x="2473128" y="5273543"/>
                </a:lnTo>
                <a:lnTo>
                  <a:pt x="2474604" y="5250474"/>
                </a:lnTo>
                <a:lnTo>
                  <a:pt x="2476081" y="5240761"/>
                </a:lnTo>
                <a:lnTo>
                  <a:pt x="2467222" y="5224977"/>
                </a:lnTo>
                <a:lnTo>
                  <a:pt x="2467222" y="5213240"/>
                </a:lnTo>
                <a:lnTo>
                  <a:pt x="2475342" y="5201099"/>
                </a:lnTo>
                <a:lnTo>
                  <a:pt x="2476819" y="5188957"/>
                </a:lnTo>
                <a:lnTo>
                  <a:pt x="2476081" y="5174792"/>
                </a:lnTo>
                <a:lnTo>
                  <a:pt x="2468698" y="5156580"/>
                </a:lnTo>
                <a:lnTo>
                  <a:pt x="2467960" y="5108419"/>
                </a:lnTo>
                <a:lnTo>
                  <a:pt x="2474604" y="5103158"/>
                </a:lnTo>
                <a:lnTo>
                  <a:pt x="2470175" y="5099920"/>
                </a:lnTo>
                <a:lnTo>
                  <a:pt x="2464269" y="5104372"/>
                </a:lnTo>
                <a:lnTo>
                  <a:pt x="2460577" y="5099516"/>
                </a:lnTo>
                <a:lnTo>
                  <a:pt x="2459839" y="5081303"/>
                </a:lnTo>
                <a:lnTo>
                  <a:pt x="2466483" y="5077256"/>
                </a:lnTo>
                <a:lnTo>
                  <a:pt x="2473866" y="5073209"/>
                </a:lnTo>
                <a:lnTo>
                  <a:pt x="2473866" y="5065115"/>
                </a:lnTo>
                <a:lnTo>
                  <a:pt x="2471651" y="5032738"/>
                </a:lnTo>
                <a:lnTo>
                  <a:pt x="2473866" y="5028286"/>
                </a:lnTo>
                <a:lnTo>
                  <a:pt x="2476819" y="5021810"/>
                </a:lnTo>
                <a:lnTo>
                  <a:pt x="2476819" y="4997932"/>
                </a:lnTo>
                <a:lnTo>
                  <a:pt x="2470175" y="4983363"/>
                </a:lnTo>
                <a:lnTo>
                  <a:pt x="2464269" y="4965960"/>
                </a:lnTo>
                <a:lnTo>
                  <a:pt x="2460577" y="4948557"/>
                </a:lnTo>
                <a:lnTo>
                  <a:pt x="2465745" y="4943296"/>
                </a:lnTo>
                <a:lnTo>
                  <a:pt x="2468698" y="4933987"/>
                </a:lnTo>
                <a:lnTo>
                  <a:pt x="2468698" y="4921036"/>
                </a:lnTo>
                <a:lnTo>
                  <a:pt x="2460577" y="4886636"/>
                </a:lnTo>
                <a:lnTo>
                  <a:pt x="2458363" y="4873685"/>
                </a:lnTo>
                <a:lnTo>
                  <a:pt x="2459839" y="4864376"/>
                </a:lnTo>
                <a:lnTo>
                  <a:pt x="2458363" y="4851426"/>
                </a:lnTo>
                <a:lnTo>
                  <a:pt x="2453933" y="4847378"/>
                </a:lnTo>
                <a:lnTo>
                  <a:pt x="2452457" y="4845760"/>
                </a:lnTo>
                <a:lnTo>
                  <a:pt x="2443598" y="4843331"/>
                </a:lnTo>
                <a:lnTo>
                  <a:pt x="2431048" y="4832404"/>
                </a:lnTo>
                <a:lnTo>
                  <a:pt x="2417021" y="4819453"/>
                </a:lnTo>
                <a:lnTo>
                  <a:pt x="2405947" y="4815001"/>
                </a:lnTo>
                <a:lnTo>
                  <a:pt x="2394874" y="4812978"/>
                </a:lnTo>
                <a:lnTo>
                  <a:pt x="2394135" y="4806502"/>
                </a:lnTo>
                <a:lnTo>
                  <a:pt x="2394874" y="4801646"/>
                </a:lnTo>
                <a:lnTo>
                  <a:pt x="2391921" y="4795980"/>
                </a:lnTo>
                <a:lnTo>
                  <a:pt x="2385277" y="4793551"/>
                </a:lnTo>
                <a:lnTo>
                  <a:pt x="2374203" y="4784243"/>
                </a:lnTo>
                <a:lnTo>
                  <a:pt x="2366820" y="4779791"/>
                </a:lnTo>
                <a:lnTo>
                  <a:pt x="2353532" y="4770483"/>
                </a:lnTo>
                <a:lnTo>
                  <a:pt x="2350579" y="4764412"/>
                </a:lnTo>
                <a:lnTo>
                  <a:pt x="2346150" y="4762388"/>
                </a:lnTo>
                <a:lnTo>
                  <a:pt x="2336552" y="4761984"/>
                </a:lnTo>
                <a:lnTo>
                  <a:pt x="2323264" y="4757127"/>
                </a:lnTo>
                <a:lnTo>
                  <a:pt x="2304070" y="4746605"/>
                </a:lnTo>
                <a:lnTo>
                  <a:pt x="2295949" y="4744176"/>
                </a:lnTo>
                <a:lnTo>
                  <a:pt x="2291520" y="4745795"/>
                </a:lnTo>
                <a:lnTo>
                  <a:pt x="2279708" y="4741748"/>
                </a:lnTo>
                <a:lnTo>
                  <a:pt x="2272325" y="4736891"/>
                </a:lnTo>
                <a:lnTo>
                  <a:pt x="2270849" y="4730416"/>
                </a:lnTo>
                <a:lnTo>
                  <a:pt x="2263466" y="4723940"/>
                </a:lnTo>
                <a:lnTo>
                  <a:pt x="2247963" y="4716251"/>
                </a:lnTo>
                <a:lnTo>
                  <a:pt x="2239104" y="4707347"/>
                </a:lnTo>
                <a:lnTo>
                  <a:pt x="2242057" y="4699253"/>
                </a:lnTo>
                <a:lnTo>
                  <a:pt x="2236890" y="4704919"/>
                </a:lnTo>
                <a:lnTo>
                  <a:pt x="2222125" y="4705324"/>
                </a:lnTo>
                <a:lnTo>
                  <a:pt x="2215480" y="4701681"/>
                </a:lnTo>
                <a:lnTo>
                  <a:pt x="2212527" y="4693992"/>
                </a:lnTo>
                <a:lnTo>
                  <a:pt x="2208098" y="4689540"/>
                </a:lnTo>
                <a:lnTo>
                  <a:pt x="2199239" y="4688730"/>
                </a:lnTo>
                <a:lnTo>
                  <a:pt x="2191857" y="4679827"/>
                </a:lnTo>
                <a:lnTo>
                  <a:pt x="2191118" y="4673756"/>
                </a:lnTo>
                <a:lnTo>
                  <a:pt x="2174877" y="4666471"/>
                </a:lnTo>
                <a:lnTo>
                  <a:pt x="2158636" y="4655948"/>
                </a:lnTo>
                <a:lnTo>
                  <a:pt x="2160850" y="4651092"/>
                </a:lnTo>
                <a:lnTo>
                  <a:pt x="2159374" y="4645426"/>
                </a:lnTo>
                <a:lnTo>
                  <a:pt x="2152730" y="4641379"/>
                </a:lnTo>
                <a:lnTo>
                  <a:pt x="2146824" y="4642188"/>
                </a:lnTo>
                <a:lnTo>
                  <a:pt x="2146824" y="4635308"/>
                </a:lnTo>
                <a:lnTo>
                  <a:pt x="2145347" y="4627618"/>
                </a:lnTo>
                <a:lnTo>
                  <a:pt x="2145347" y="4623167"/>
                </a:lnTo>
                <a:lnTo>
                  <a:pt x="2150515" y="4626000"/>
                </a:lnTo>
                <a:lnTo>
                  <a:pt x="2154944" y="4624381"/>
                </a:lnTo>
                <a:lnTo>
                  <a:pt x="2154206" y="4615882"/>
                </a:lnTo>
                <a:lnTo>
                  <a:pt x="2137965" y="4594432"/>
                </a:lnTo>
                <a:lnTo>
                  <a:pt x="2134274" y="4583505"/>
                </a:lnTo>
                <a:lnTo>
                  <a:pt x="2119509" y="4562459"/>
                </a:lnTo>
                <a:lnTo>
                  <a:pt x="2117294" y="4551532"/>
                </a:lnTo>
                <a:lnTo>
                  <a:pt x="2104006" y="4547080"/>
                </a:lnTo>
                <a:lnTo>
                  <a:pt x="2099576" y="4541414"/>
                </a:lnTo>
                <a:lnTo>
                  <a:pt x="2098100" y="4528868"/>
                </a:lnTo>
                <a:lnTo>
                  <a:pt x="2093670" y="4520369"/>
                </a:lnTo>
                <a:lnTo>
                  <a:pt x="2076690" y="4506609"/>
                </a:lnTo>
                <a:lnTo>
                  <a:pt x="2070046" y="4504585"/>
                </a:lnTo>
                <a:lnTo>
                  <a:pt x="2068570" y="4498110"/>
                </a:lnTo>
                <a:lnTo>
                  <a:pt x="2070785" y="4490420"/>
                </a:lnTo>
                <a:lnTo>
                  <a:pt x="2064879" y="4481112"/>
                </a:lnTo>
                <a:lnTo>
                  <a:pt x="2049375" y="4462900"/>
                </a:lnTo>
                <a:lnTo>
                  <a:pt x="2041255" y="4446711"/>
                </a:lnTo>
                <a:lnTo>
                  <a:pt x="2044208" y="4443069"/>
                </a:lnTo>
                <a:lnTo>
                  <a:pt x="2041993" y="4432141"/>
                </a:lnTo>
                <a:lnTo>
                  <a:pt x="2033134" y="4417572"/>
                </a:lnTo>
                <a:lnTo>
                  <a:pt x="2025752" y="4413120"/>
                </a:lnTo>
                <a:lnTo>
                  <a:pt x="2018369" y="4403002"/>
                </a:lnTo>
                <a:lnTo>
                  <a:pt x="2016893" y="4388027"/>
                </a:lnTo>
                <a:lnTo>
                  <a:pt x="2010987" y="4379124"/>
                </a:lnTo>
                <a:lnTo>
                  <a:pt x="2008034" y="4365768"/>
                </a:lnTo>
                <a:lnTo>
                  <a:pt x="1999175" y="4352413"/>
                </a:lnTo>
                <a:lnTo>
                  <a:pt x="1979242" y="4342699"/>
                </a:lnTo>
                <a:lnTo>
                  <a:pt x="1973336" y="4333391"/>
                </a:lnTo>
                <a:lnTo>
                  <a:pt x="1971860" y="4320845"/>
                </a:lnTo>
                <a:lnTo>
                  <a:pt x="1960786" y="4306275"/>
                </a:lnTo>
                <a:lnTo>
                  <a:pt x="1958572" y="4298586"/>
                </a:lnTo>
                <a:lnTo>
                  <a:pt x="1948236" y="4296157"/>
                </a:lnTo>
                <a:lnTo>
                  <a:pt x="1927565" y="4283611"/>
                </a:lnTo>
                <a:lnTo>
                  <a:pt x="1914277" y="4281992"/>
                </a:lnTo>
                <a:lnTo>
                  <a:pt x="1899512" y="4270256"/>
                </a:lnTo>
                <a:lnTo>
                  <a:pt x="1889176" y="4266613"/>
                </a:lnTo>
                <a:lnTo>
                  <a:pt x="1881056" y="4259328"/>
                </a:lnTo>
                <a:lnTo>
                  <a:pt x="1884009" y="4252448"/>
                </a:lnTo>
                <a:lnTo>
                  <a:pt x="1892130" y="4249210"/>
                </a:lnTo>
                <a:lnTo>
                  <a:pt x="1899512" y="4248806"/>
                </a:lnTo>
                <a:lnTo>
                  <a:pt x="1900250" y="4239902"/>
                </a:lnTo>
                <a:lnTo>
                  <a:pt x="1892868" y="4226951"/>
                </a:lnTo>
                <a:lnTo>
                  <a:pt x="1883271" y="4218857"/>
                </a:lnTo>
                <a:lnTo>
                  <a:pt x="1883271" y="4214000"/>
                </a:lnTo>
                <a:lnTo>
                  <a:pt x="1889176" y="4209953"/>
                </a:lnTo>
                <a:lnTo>
                  <a:pt x="1888438" y="4203478"/>
                </a:lnTo>
                <a:lnTo>
                  <a:pt x="1880318" y="4197407"/>
                </a:lnTo>
                <a:lnTo>
                  <a:pt x="1879580" y="4193360"/>
                </a:lnTo>
                <a:lnTo>
                  <a:pt x="1883271" y="4184456"/>
                </a:lnTo>
                <a:lnTo>
                  <a:pt x="1886962" y="4172719"/>
                </a:lnTo>
                <a:lnTo>
                  <a:pt x="1903942" y="4157340"/>
                </a:lnTo>
                <a:lnTo>
                  <a:pt x="1912800" y="4149651"/>
                </a:lnTo>
                <a:lnTo>
                  <a:pt x="1937901" y="4139533"/>
                </a:lnTo>
                <a:lnTo>
                  <a:pt x="1937901" y="4139128"/>
                </a:lnTo>
                <a:lnTo>
                  <a:pt x="1951189" y="4129010"/>
                </a:lnTo>
                <a:lnTo>
                  <a:pt x="1956357" y="4117273"/>
                </a:lnTo>
                <a:lnTo>
                  <a:pt x="1954880" y="4110393"/>
                </a:lnTo>
                <a:lnTo>
                  <a:pt x="1957095" y="4097442"/>
                </a:lnTo>
                <a:lnTo>
                  <a:pt x="1954142" y="4085706"/>
                </a:lnTo>
                <a:lnTo>
                  <a:pt x="1950451" y="4084896"/>
                </a:lnTo>
                <a:lnTo>
                  <a:pt x="1951189" y="4092181"/>
                </a:lnTo>
                <a:lnTo>
                  <a:pt x="1949713" y="4096633"/>
                </a:lnTo>
                <a:lnTo>
                  <a:pt x="1948974" y="4089753"/>
                </a:lnTo>
                <a:lnTo>
                  <a:pt x="1948236" y="4081659"/>
                </a:lnTo>
                <a:lnTo>
                  <a:pt x="1940854" y="4088134"/>
                </a:lnTo>
                <a:lnTo>
                  <a:pt x="1937901" y="4093800"/>
                </a:lnTo>
                <a:lnTo>
                  <a:pt x="1933471" y="4104727"/>
                </a:lnTo>
                <a:lnTo>
                  <a:pt x="1929780" y="4107560"/>
                </a:lnTo>
                <a:lnTo>
                  <a:pt x="1921659" y="4102704"/>
                </a:lnTo>
                <a:lnTo>
                  <a:pt x="1911324" y="4092991"/>
                </a:lnTo>
                <a:lnTo>
                  <a:pt x="1900250" y="4088943"/>
                </a:lnTo>
                <a:lnTo>
                  <a:pt x="1895083" y="4082063"/>
                </a:lnTo>
                <a:lnTo>
                  <a:pt x="1899512" y="4077611"/>
                </a:lnTo>
                <a:lnTo>
                  <a:pt x="1905418" y="4069112"/>
                </a:lnTo>
                <a:lnTo>
                  <a:pt x="1903203" y="4055352"/>
                </a:lnTo>
                <a:lnTo>
                  <a:pt x="1904680" y="4048067"/>
                </a:lnTo>
                <a:lnTo>
                  <a:pt x="1900989" y="4038759"/>
                </a:lnTo>
                <a:lnTo>
                  <a:pt x="1897297" y="4031474"/>
                </a:lnTo>
                <a:lnTo>
                  <a:pt x="1906156" y="4020142"/>
                </a:lnTo>
                <a:lnTo>
                  <a:pt x="1916491" y="4018928"/>
                </a:lnTo>
                <a:lnTo>
                  <a:pt x="1926089" y="4006382"/>
                </a:lnTo>
                <a:lnTo>
                  <a:pt x="1921659" y="4000716"/>
                </a:lnTo>
                <a:lnTo>
                  <a:pt x="1923136" y="3993026"/>
                </a:lnTo>
                <a:lnTo>
                  <a:pt x="1941592" y="3974409"/>
                </a:lnTo>
                <a:lnTo>
                  <a:pt x="1944545" y="3961863"/>
                </a:lnTo>
                <a:lnTo>
                  <a:pt x="1940116" y="3954983"/>
                </a:lnTo>
                <a:lnTo>
                  <a:pt x="1939377" y="3948507"/>
                </a:lnTo>
                <a:lnTo>
                  <a:pt x="1933471" y="3937985"/>
                </a:lnTo>
                <a:lnTo>
                  <a:pt x="1946021" y="3931914"/>
                </a:lnTo>
                <a:lnTo>
                  <a:pt x="1958572" y="3931509"/>
                </a:lnTo>
                <a:lnTo>
                  <a:pt x="1982195" y="3916130"/>
                </a:lnTo>
                <a:lnTo>
                  <a:pt x="1996222" y="3915321"/>
                </a:lnTo>
                <a:lnTo>
                  <a:pt x="1999175" y="3904394"/>
                </a:lnTo>
                <a:lnTo>
                  <a:pt x="2001390" y="3896299"/>
                </a:lnTo>
                <a:lnTo>
                  <a:pt x="2003604" y="3880920"/>
                </a:lnTo>
                <a:lnTo>
                  <a:pt x="2016893" y="3861494"/>
                </a:lnTo>
                <a:lnTo>
                  <a:pt x="2031658" y="3851781"/>
                </a:lnTo>
                <a:lnTo>
                  <a:pt x="2050114" y="3847734"/>
                </a:lnTo>
                <a:lnTo>
                  <a:pt x="2064140" y="3835187"/>
                </a:lnTo>
                <a:lnTo>
                  <a:pt x="2069308" y="3825879"/>
                </a:lnTo>
                <a:lnTo>
                  <a:pt x="2087764" y="3808476"/>
                </a:lnTo>
                <a:lnTo>
                  <a:pt x="2092193" y="3798358"/>
                </a:lnTo>
                <a:lnTo>
                  <a:pt x="2097361" y="3792288"/>
                </a:lnTo>
                <a:lnTo>
                  <a:pt x="2096623" y="3787836"/>
                </a:lnTo>
                <a:lnTo>
                  <a:pt x="2091456" y="3788240"/>
                </a:lnTo>
                <a:lnTo>
                  <a:pt x="2086288" y="3781765"/>
                </a:lnTo>
                <a:lnTo>
                  <a:pt x="2087764" y="3776504"/>
                </a:lnTo>
                <a:lnTo>
                  <a:pt x="2078905" y="3780146"/>
                </a:lnTo>
                <a:lnTo>
                  <a:pt x="2072999" y="3772457"/>
                </a:lnTo>
                <a:lnTo>
                  <a:pt x="2074476" y="3765981"/>
                </a:lnTo>
                <a:lnTo>
                  <a:pt x="2081120" y="3758696"/>
                </a:lnTo>
                <a:lnTo>
                  <a:pt x="2080382" y="3737246"/>
                </a:lnTo>
                <a:lnTo>
                  <a:pt x="2081858" y="3721867"/>
                </a:lnTo>
                <a:lnTo>
                  <a:pt x="2077429" y="3713368"/>
                </a:lnTo>
                <a:lnTo>
                  <a:pt x="2073738" y="3711749"/>
                </a:lnTo>
                <a:lnTo>
                  <a:pt x="2077429" y="3705274"/>
                </a:lnTo>
                <a:lnTo>
                  <a:pt x="2084073" y="3700417"/>
                </a:lnTo>
                <a:lnTo>
                  <a:pt x="2084073" y="3687871"/>
                </a:lnTo>
                <a:lnTo>
                  <a:pt x="2078167" y="3681801"/>
                </a:lnTo>
                <a:lnTo>
                  <a:pt x="2078167" y="3677753"/>
                </a:lnTo>
                <a:lnTo>
                  <a:pt x="2084073" y="3671683"/>
                </a:lnTo>
                <a:lnTo>
                  <a:pt x="2083335" y="3661565"/>
                </a:lnTo>
                <a:lnTo>
                  <a:pt x="2080382" y="3657113"/>
                </a:lnTo>
                <a:lnTo>
                  <a:pt x="2075952" y="3659541"/>
                </a:lnTo>
                <a:lnTo>
                  <a:pt x="2071523" y="3659946"/>
                </a:lnTo>
                <a:lnTo>
                  <a:pt x="2061926" y="3648614"/>
                </a:lnTo>
                <a:lnTo>
                  <a:pt x="2061188" y="3638091"/>
                </a:lnTo>
                <a:lnTo>
                  <a:pt x="2058973" y="3627569"/>
                </a:lnTo>
                <a:lnTo>
                  <a:pt x="2056758" y="3625950"/>
                </a:lnTo>
                <a:lnTo>
                  <a:pt x="2046423" y="3617451"/>
                </a:lnTo>
                <a:lnTo>
                  <a:pt x="2035349" y="3602881"/>
                </a:lnTo>
                <a:lnTo>
                  <a:pt x="2030919" y="3591145"/>
                </a:lnTo>
                <a:lnTo>
                  <a:pt x="2035349" y="3587502"/>
                </a:lnTo>
                <a:lnTo>
                  <a:pt x="2043470" y="3576170"/>
                </a:lnTo>
                <a:lnTo>
                  <a:pt x="2048637" y="3575361"/>
                </a:lnTo>
                <a:lnTo>
                  <a:pt x="2052329" y="3571313"/>
                </a:lnTo>
                <a:lnTo>
                  <a:pt x="2050114" y="3565243"/>
                </a:lnTo>
                <a:lnTo>
                  <a:pt x="2044946" y="3565243"/>
                </a:lnTo>
                <a:lnTo>
                  <a:pt x="2038302" y="3572123"/>
                </a:lnTo>
                <a:lnTo>
                  <a:pt x="2035349" y="3574551"/>
                </a:lnTo>
                <a:lnTo>
                  <a:pt x="2030181" y="3570909"/>
                </a:lnTo>
                <a:lnTo>
                  <a:pt x="2026490" y="3562410"/>
                </a:lnTo>
                <a:lnTo>
                  <a:pt x="2018369" y="3551887"/>
                </a:lnTo>
                <a:lnTo>
                  <a:pt x="2011725" y="3550673"/>
                </a:lnTo>
                <a:lnTo>
                  <a:pt x="2002128" y="3542174"/>
                </a:lnTo>
                <a:lnTo>
                  <a:pt x="1996222" y="3539341"/>
                </a:lnTo>
                <a:lnTo>
                  <a:pt x="1984410" y="3540150"/>
                </a:lnTo>
                <a:lnTo>
                  <a:pt x="1968907" y="3547435"/>
                </a:lnTo>
                <a:lnTo>
                  <a:pt x="1968169" y="3556339"/>
                </a:lnTo>
                <a:lnTo>
                  <a:pt x="1971122" y="3558363"/>
                </a:lnTo>
                <a:lnTo>
                  <a:pt x="1971860" y="3562814"/>
                </a:lnTo>
                <a:lnTo>
                  <a:pt x="1957833" y="3574551"/>
                </a:lnTo>
                <a:lnTo>
                  <a:pt x="1941592" y="3577789"/>
                </a:lnTo>
                <a:lnTo>
                  <a:pt x="1933471" y="3581836"/>
                </a:lnTo>
                <a:lnTo>
                  <a:pt x="1931995" y="3587097"/>
                </a:lnTo>
                <a:lnTo>
                  <a:pt x="1935686" y="3594382"/>
                </a:lnTo>
                <a:lnTo>
                  <a:pt x="1943806" y="3600048"/>
                </a:lnTo>
                <a:lnTo>
                  <a:pt x="1951927" y="3606119"/>
                </a:lnTo>
                <a:lnTo>
                  <a:pt x="1951189" y="3615427"/>
                </a:lnTo>
                <a:lnTo>
                  <a:pt x="1946021" y="3617046"/>
                </a:lnTo>
                <a:lnTo>
                  <a:pt x="1937163" y="3615832"/>
                </a:lnTo>
                <a:lnTo>
                  <a:pt x="1930518" y="3622308"/>
                </a:lnTo>
                <a:lnTo>
                  <a:pt x="1924612" y="3630807"/>
                </a:lnTo>
                <a:lnTo>
                  <a:pt x="1909848" y="3628783"/>
                </a:lnTo>
                <a:lnTo>
                  <a:pt x="1906894" y="3623522"/>
                </a:lnTo>
                <a:lnTo>
                  <a:pt x="1909109" y="3617046"/>
                </a:lnTo>
                <a:lnTo>
                  <a:pt x="1906156" y="3607738"/>
                </a:lnTo>
                <a:lnTo>
                  <a:pt x="1908371" y="3602881"/>
                </a:lnTo>
                <a:lnTo>
                  <a:pt x="1904680" y="3598834"/>
                </a:lnTo>
                <a:lnTo>
                  <a:pt x="1898035" y="3598025"/>
                </a:lnTo>
                <a:lnTo>
                  <a:pt x="1895083" y="3602881"/>
                </a:lnTo>
                <a:lnTo>
                  <a:pt x="1898774" y="3606119"/>
                </a:lnTo>
                <a:lnTo>
                  <a:pt x="1895821" y="3611785"/>
                </a:lnTo>
                <a:lnTo>
                  <a:pt x="1886962" y="3612190"/>
                </a:lnTo>
                <a:lnTo>
                  <a:pt x="1879580" y="3607738"/>
                </a:lnTo>
                <a:lnTo>
                  <a:pt x="1872935" y="3596001"/>
                </a:lnTo>
                <a:lnTo>
                  <a:pt x="1870721" y="3584264"/>
                </a:lnTo>
                <a:lnTo>
                  <a:pt x="1852264" y="3581836"/>
                </a:lnTo>
                <a:lnTo>
                  <a:pt x="1847097" y="3580217"/>
                </a:lnTo>
                <a:lnTo>
                  <a:pt x="1847097" y="3576979"/>
                </a:lnTo>
                <a:lnTo>
                  <a:pt x="1843406" y="3572528"/>
                </a:lnTo>
                <a:lnTo>
                  <a:pt x="1838238" y="3575765"/>
                </a:lnTo>
                <a:lnTo>
                  <a:pt x="1829379" y="3577384"/>
                </a:lnTo>
                <a:lnTo>
                  <a:pt x="1821258" y="3575765"/>
                </a:lnTo>
                <a:lnTo>
                  <a:pt x="1813876" y="3576575"/>
                </a:lnTo>
                <a:lnTo>
                  <a:pt x="1812399" y="3576979"/>
                </a:lnTo>
                <a:lnTo>
                  <a:pt x="1813138" y="3582241"/>
                </a:lnTo>
                <a:lnTo>
                  <a:pt x="1811661" y="3586693"/>
                </a:lnTo>
                <a:lnTo>
                  <a:pt x="1805017" y="3586288"/>
                </a:lnTo>
                <a:lnTo>
                  <a:pt x="1801325" y="3582646"/>
                </a:lnTo>
                <a:lnTo>
                  <a:pt x="1799111" y="3581027"/>
                </a:lnTo>
                <a:lnTo>
                  <a:pt x="1795420" y="3579408"/>
                </a:lnTo>
                <a:lnTo>
                  <a:pt x="1796158" y="3570909"/>
                </a:lnTo>
                <a:lnTo>
                  <a:pt x="1787299" y="3561196"/>
                </a:lnTo>
                <a:lnTo>
                  <a:pt x="1782131" y="3557553"/>
                </a:lnTo>
                <a:lnTo>
                  <a:pt x="1778440" y="3559981"/>
                </a:lnTo>
                <a:lnTo>
                  <a:pt x="1778440" y="3561600"/>
                </a:lnTo>
                <a:lnTo>
                  <a:pt x="1786561" y="3565647"/>
                </a:lnTo>
                <a:lnTo>
                  <a:pt x="1791728" y="3571313"/>
                </a:lnTo>
                <a:lnTo>
                  <a:pt x="1790252" y="3579003"/>
                </a:lnTo>
                <a:lnTo>
                  <a:pt x="1786561" y="3581027"/>
                </a:lnTo>
                <a:lnTo>
                  <a:pt x="1778440" y="3576170"/>
                </a:lnTo>
                <a:lnTo>
                  <a:pt x="1766628" y="3572528"/>
                </a:lnTo>
                <a:lnTo>
                  <a:pt x="1762199" y="3566052"/>
                </a:lnTo>
                <a:lnTo>
                  <a:pt x="1762199" y="3559577"/>
                </a:lnTo>
                <a:lnTo>
                  <a:pt x="1768843" y="3552292"/>
                </a:lnTo>
                <a:lnTo>
                  <a:pt x="1767366" y="3547840"/>
                </a:lnTo>
                <a:lnTo>
                  <a:pt x="1756293" y="3536103"/>
                </a:lnTo>
                <a:lnTo>
                  <a:pt x="1749648" y="3532461"/>
                </a:lnTo>
                <a:lnTo>
                  <a:pt x="1741528" y="3525176"/>
                </a:lnTo>
                <a:lnTo>
                  <a:pt x="1729716" y="3519510"/>
                </a:lnTo>
                <a:lnTo>
                  <a:pt x="1726763" y="3510202"/>
                </a:lnTo>
                <a:lnTo>
                  <a:pt x="1717166" y="3503726"/>
                </a:lnTo>
                <a:lnTo>
                  <a:pt x="1716428" y="3496037"/>
                </a:lnTo>
                <a:lnTo>
                  <a:pt x="1706830" y="3491989"/>
                </a:lnTo>
                <a:lnTo>
                  <a:pt x="1697972" y="3485514"/>
                </a:lnTo>
                <a:lnTo>
                  <a:pt x="1694280" y="3488752"/>
                </a:lnTo>
                <a:lnTo>
                  <a:pt x="1697233" y="3494013"/>
                </a:lnTo>
                <a:lnTo>
                  <a:pt x="1710522" y="3502917"/>
                </a:lnTo>
                <a:lnTo>
                  <a:pt x="1712736" y="3510606"/>
                </a:lnTo>
                <a:lnTo>
                  <a:pt x="1706830" y="3519915"/>
                </a:lnTo>
                <a:lnTo>
                  <a:pt x="1702401" y="3519915"/>
                </a:lnTo>
                <a:lnTo>
                  <a:pt x="1697972" y="3512225"/>
                </a:lnTo>
                <a:lnTo>
                  <a:pt x="1689851" y="3507773"/>
                </a:lnTo>
                <a:lnTo>
                  <a:pt x="1676562" y="3507369"/>
                </a:lnTo>
                <a:lnTo>
                  <a:pt x="1663274" y="3496846"/>
                </a:lnTo>
                <a:lnTo>
                  <a:pt x="1661059" y="3487942"/>
                </a:lnTo>
                <a:lnTo>
                  <a:pt x="1666227" y="3477420"/>
                </a:lnTo>
                <a:lnTo>
                  <a:pt x="1674348" y="3472563"/>
                </a:lnTo>
                <a:lnTo>
                  <a:pt x="1672133" y="3463255"/>
                </a:lnTo>
                <a:lnTo>
                  <a:pt x="1664751" y="3461636"/>
                </a:lnTo>
                <a:lnTo>
                  <a:pt x="1661798" y="3459612"/>
                </a:lnTo>
                <a:lnTo>
                  <a:pt x="1665489" y="3456779"/>
                </a:lnTo>
                <a:lnTo>
                  <a:pt x="1668442" y="3446661"/>
                </a:lnTo>
                <a:lnTo>
                  <a:pt x="1666965" y="3445852"/>
                </a:lnTo>
                <a:lnTo>
                  <a:pt x="1663274" y="3443424"/>
                </a:lnTo>
                <a:lnTo>
                  <a:pt x="1657368" y="3443019"/>
                </a:lnTo>
                <a:lnTo>
                  <a:pt x="1634482" y="3419546"/>
                </a:lnTo>
                <a:lnTo>
                  <a:pt x="1621932" y="3403762"/>
                </a:lnTo>
                <a:lnTo>
                  <a:pt x="1607167" y="3392025"/>
                </a:lnTo>
                <a:lnTo>
                  <a:pt x="1607167" y="3386359"/>
                </a:lnTo>
                <a:lnTo>
                  <a:pt x="1599047" y="3381098"/>
                </a:lnTo>
                <a:lnTo>
                  <a:pt x="1580591" y="3360862"/>
                </a:lnTo>
                <a:lnTo>
                  <a:pt x="1582805" y="3357624"/>
                </a:lnTo>
                <a:lnTo>
                  <a:pt x="1591664" y="3360862"/>
                </a:lnTo>
                <a:lnTo>
                  <a:pt x="1595356" y="3360053"/>
                </a:lnTo>
                <a:lnTo>
                  <a:pt x="1596094" y="3355196"/>
                </a:lnTo>
                <a:lnTo>
                  <a:pt x="1596094" y="3354791"/>
                </a:lnTo>
                <a:lnTo>
                  <a:pt x="1593879" y="3349935"/>
                </a:lnTo>
                <a:lnTo>
                  <a:pt x="1593879" y="3344269"/>
                </a:lnTo>
                <a:lnTo>
                  <a:pt x="1590188" y="3342245"/>
                </a:lnTo>
                <a:lnTo>
                  <a:pt x="1587973" y="3345078"/>
                </a:lnTo>
                <a:lnTo>
                  <a:pt x="1583544" y="3345483"/>
                </a:lnTo>
                <a:lnTo>
                  <a:pt x="1580591" y="3342245"/>
                </a:lnTo>
                <a:lnTo>
                  <a:pt x="1575423" y="3339412"/>
                </a:lnTo>
                <a:lnTo>
                  <a:pt x="1575423" y="3339817"/>
                </a:lnTo>
                <a:lnTo>
                  <a:pt x="1572470" y="3342650"/>
                </a:lnTo>
                <a:lnTo>
                  <a:pt x="1574685" y="3346697"/>
                </a:lnTo>
                <a:lnTo>
                  <a:pt x="1568041" y="3355196"/>
                </a:lnTo>
                <a:lnTo>
                  <a:pt x="1545893" y="3354791"/>
                </a:lnTo>
                <a:lnTo>
                  <a:pt x="1540726" y="3350339"/>
                </a:lnTo>
                <a:lnTo>
                  <a:pt x="1532605" y="3341031"/>
                </a:lnTo>
                <a:lnTo>
                  <a:pt x="1523746" y="3341031"/>
                </a:lnTo>
                <a:lnTo>
                  <a:pt x="1520055" y="3343054"/>
                </a:lnTo>
                <a:lnTo>
                  <a:pt x="1527437" y="3346292"/>
                </a:lnTo>
                <a:lnTo>
                  <a:pt x="1525222" y="3350339"/>
                </a:lnTo>
                <a:lnTo>
                  <a:pt x="1509719" y="3342650"/>
                </a:lnTo>
                <a:lnTo>
                  <a:pt x="1492739" y="3335365"/>
                </a:lnTo>
                <a:lnTo>
                  <a:pt x="1486834" y="3335770"/>
                </a:lnTo>
                <a:lnTo>
                  <a:pt x="1475760" y="3333746"/>
                </a:lnTo>
                <a:lnTo>
                  <a:pt x="1467639" y="3326461"/>
                </a:lnTo>
                <a:lnTo>
                  <a:pt x="1458042" y="3326461"/>
                </a:lnTo>
                <a:lnTo>
                  <a:pt x="1453613" y="3325247"/>
                </a:lnTo>
                <a:lnTo>
                  <a:pt x="1434418" y="3318772"/>
                </a:lnTo>
                <a:lnTo>
                  <a:pt x="1422606" y="3320390"/>
                </a:lnTo>
                <a:lnTo>
                  <a:pt x="1407103" y="3319986"/>
                </a:lnTo>
                <a:lnTo>
                  <a:pt x="1380527" y="3310677"/>
                </a:lnTo>
                <a:lnTo>
                  <a:pt x="1373882" y="3302988"/>
                </a:lnTo>
                <a:lnTo>
                  <a:pt x="1366500" y="3302583"/>
                </a:lnTo>
                <a:lnTo>
                  <a:pt x="1360594" y="3293275"/>
                </a:lnTo>
                <a:lnTo>
                  <a:pt x="1352473" y="3283966"/>
                </a:lnTo>
                <a:lnTo>
                  <a:pt x="1344353" y="3275467"/>
                </a:lnTo>
                <a:lnTo>
                  <a:pt x="1330326" y="3265349"/>
                </a:lnTo>
                <a:lnTo>
                  <a:pt x="1328850" y="3260088"/>
                </a:lnTo>
                <a:lnTo>
                  <a:pt x="1318514" y="3257255"/>
                </a:lnTo>
                <a:lnTo>
                  <a:pt x="1283817" y="3230544"/>
                </a:lnTo>
                <a:lnTo>
                  <a:pt x="1279387" y="3225283"/>
                </a:lnTo>
                <a:lnTo>
                  <a:pt x="1279387" y="3221235"/>
                </a:lnTo>
                <a:lnTo>
                  <a:pt x="1271266" y="3211522"/>
                </a:lnTo>
                <a:lnTo>
                  <a:pt x="1262407" y="3204642"/>
                </a:lnTo>
                <a:lnTo>
                  <a:pt x="1252810" y="3202619"/>
                </a:lnTo>
                <a:lnTo>
                  <a:pt x="1250596" y="3201000"/>
                </a:lnTo>
                <a:lnTo>
                  <a:pt x="1246905" y="3201404"/>
                </a:lnTo>
                <a:lnTo>
                  <a:pt x="1247643" y="3204237"/>
                </a:lnTo>
                <a:lnTo>
                  <a:pt x="1263884" y="3210713"/>
                </a:lnTo>
                <a:lnTo>
                  <a:pt x="1275696" y="3221235"/>
                </a:lnTo>
                <a:lnTo>
                  <a:pt x="1275696" y="3224068"/>
                </a:lnTo>
                <a:lnTo>
                  <a:pt x="1269052" y="3218402"/>
                </a:lnTo>
                <a:lnTo>
                  <a:pt x="1253548" y="3209499"/>
                </a:lnTo>
                <a:lnTo>
                  <a:pt x="1244690" y="3206261"/>
                </a:lnTo>
                <a:lnTo>
                  <a:pt x="1237307" y="3206666"/>
                </a:lnTo>
                <a:lnTo>
                  <a:pt x="1233616" y="3205047"/>
                </a:lnTo>
                <a:lnTo>
                  <a:pt x="1235831" y="3203023"/>
                </a:lnTo>
                <a:lnTo>
                  <a:pt x="1240999" y="3202619"/>
                </a:lnTo>
                <a:lnTo>
                  <a:pt x="1240999" y="3198571"/>
                </a:lnTo>
                <a:lnTo>
                  <a:pt x="1234354" y="3198571"/>
                </a:lnTo>
                <a:lnTo>
                  <a:pt x="1228448" y="3201809"/>
                </a:lnTo>
                <a:lnTo>
                  <a:pt x="1228448" y="3196953"/>
                </a:lnTo>
                <a:lnTo>
                  <a:pt x="1224757" y="3195334"/>
                </a:lnTo>
                <a:lnTo>
                  <a:pt x="1213684" y="3201000"/>
                </a:lnTo>
                <a:lnTo>
                  <a:pt x="1213684" y="3205452"/>
                </a:lnTo>
                <a:lnTo>
                  <a:pt x="1221804" y="3205452"/>
                </a:lnTo>
                <a:lnTo>
                  <a:pt x="1231401" y="3206666"/>
                </a:lnTo>
                <a:lnTo>
                  <a:pt x="1231401" y="3209499"/>
                </a:lnTo>
                <a:lnTo>
                  <a:pt x="1226233" y="3208689"/>
                </a:lnTo>
                <a:lnTo>
                  <a:pt x="1213684" y="3209903"/>
                </a:lnTo>
                <a:lnTo>
                  <a:pt x="1204086" y="3211522"/>
                </a:lnTo>
                <a:lnTo>
                  <a:pt x="1190060" y="3219617"/>
                </a:lnTo>
                <a:lnTo>
                  <a:pt x="1179724" y="3220426"/>
                </a:lnTo>
                <a:lnTo>
                  <a:pt x="1153886" y="3230139"/>
                </a:lnTo>
                <a:lnTo>
                  <a:pt x="1143550" y="3230949"/>
                </a:lnTo>
                <a:lnTo>
                  <a:pt x="1119188" y="3222450"/>
                </a:lnTo>
                <a:lnTo>
                  <a:pt x="1105900" y="3215974"/>
                </a:lnTo>
                <a:lnTo>
                  <a:pt x="1088920" y="3215974"/>
                </a:lnTo>
                <a:lnTo>
                  <a:pt x="1070464" y="3209499"/>
                </a:lnTo>
                <a:lnTo>
                  <a:pt x="1060867" y="3204237"/>
                </a:lnTo>
                <a:lnTo>
                  <a:pt x="1057176" y="3205047"/>
                </a:lnTo>
                <a:lnTo>
                  <a:pt x="1049055" y="3204642"/>
                </a:lnTo>
                <a:lnTo>
                  <a:pt x="1036505" y="3198976"/>
                </a:lnTo>
                <a:lnTo>
                  <a:pt x="1029861" y="3188858"/>
                </a:lnTo>
                <a:lnTo>
                  <a:pt x="1026908" y="3186835"/>
                </a:lnTo>
                <a:lnTo>
                  <a:pt x="1019525" y="3189668"/>
                </a:lnTo>
                <a:lnTo>
                  <a:pt x="1006237" y="3184002"/>
                </a:lnTo>
                <a:lnTo>
                  <a:pt x="992210" y="3182788"/>
                </a:lnTo>
                <a:lnTo>
                  <a:pt x="986304" y="3173479"/>
                </a:lnTo>
                <a:lnTo>
                  <a:pt x="974493" y="3168218"/>
                </a:lnTo>
                <a:lnTo>
                  <a:pt x="950131" y="3164575"/>
                </a:lnTo>
                <a:lnTo>
                  <a:pt x="927983" y="3156886"/>
                </a:lnTo>
                <a:lnTo>
                  <a:pt x="913957" y="3143126"/>
                </a:lnTo>
                <a:lnTo>
                  <a:pt x="907312" y="3142316"/>
                </a:lnTo>
                <a:lnTo>
                  <a:pt x="882950" y="3120462"/>
                </a:lnTo>
                <a:lnTo>
                  <a:pt x="878521" y="3115200"/>
                </a:lnTo>
                <a:lnTo>
                  <a:pt x="873353" y="3115200"/>
                </a:lnTo>
                <a:lnTo>
                  <a:pt x="870400" y="3118843"/>
                </a:lnTo>
                <a:lnTo>
                  <a:pt x="863018" y="3118438"/>
                </a:lnTo>
                <a:lnTo>
                  <a:pt x="843823" y="3111558"/>
                </a:lnTo>
                <a:lnTo>
                  <a:pt x="837179" y="3111153"/>
                </a:lnTo>
                <a:lnTo>
                  <a:pt x="827582" y="3107106"/>
                </a:lnTo>
                <a:lnTo>
                  <a:pt x="823153" y="3108725"/>
                </a:lnTo>
                <a:lnTo>
                  <a:pt x="813555" y="3105082"/>
                </a:lnTo>
                <a:lnTo>
                  <a:pt x="806173" y="3094964"/>
                </a:lnTo>
                <a:lnTo>
                  <a:pt x="797314" y="3082418"/>
                </a:lnTo>
                <a:lnTo>
                  <a:pt x="785502" y="3071491"/>
                </a:lnTo>
                <a:lnTo>
                  <a:pt x="772952" y="3067444"/>
                </a:lnTo>
                <a:lnTo>
                  <a:pt x="772952" y="3063397"/>
                </a:lnTo>
                <a:lnTo>
                  <a:pt x="777381" y="3057731"/>
                </a:lnTo>
                <a:lnTo>
                  <a:pt x="771476" y="3056517"/>
                </a:lnTo>
                <a:lnTo>
                  <a:pt x="760402" y="3058540"/>
                </a:lnTo>
                <a:lnTo>
                  <a:pt x="744899" y="3054898"/>
                </a:lnTo>
                <a:lnTo>
                  <a:pt x="741946" y="3049636"/>
                </a:lnTo>
                <a:lnTo>
                  <a:pt x="734563" y="3049636"/>
                </a:lnTo>
                <a:lnTo>
                  <a:pt x="730134" y="3045994"/>
                </a:lnTo>
                <a:lnTo>
                  <a:pt x="726443" y="3035067"/>
                </a:lnTo>
                <a:lnTo>
                  <a:pt x="716845" y="3023735"/>
                </a:lnTo>
                <a:lnTo>
                  <a:pt x="716845" y="3016855"/>
                </a:lnTo>
                <a:lnTo>
                  <a:pt x="710201" y="3011189"/>
                </a:lnTo>
                <a:lnTo>
                  <a:pt x="703557" y="2995000"/>
                </a:lnTo>
                <a:lnTo>
                  <a:pt x="703557" y="2990548"/>
                </a:lnTo>
                <a:lnTo>
                  <a:pt x="709463" y="2987310"/>
                </a:lnTo>
                <a:lnTo>
                  <a:pt x="721275" y="2987310"/>
                </a:lnTo>
                <a:lnTo>
                  <a:pt x="725704" y="2982859"/>
                </a:lnTo>
                <a:lnTo>
                  <a:pt x="719798" y="2978002"/>
                </a:lnTo>
                <a:lnTo>
                  <a:pt x="714630" y="2977193"/>
                </a:lnTo>
                <a:lnTo>
                  <a:pt x="716107" y="2971931"/>
                </a:lnTo>
                <a:lnTo>
                  <a:pt x="727919" y="2962623"/>
                </a:lnTo>
                <a:lnTo>
                  <a:pt x="733087" y="2954529"/>
                </a:lnTo>
                <a:lnTo>
                  <a:pt x="732348" y="2944006"/>
                </a:lnTo>
                <a:lnTo>
                  <a:pt x="722013" y="2918914"/>
                </a:lnTo>
                <a:lnTo>
                  <a:pt x="716107" y="2905963"/>
                </a:lnTo>
                <a:lnTo>
                  <a:pt x="712416" y="2899487"/>
                </a:lnTo>
                <a:lnTo>
                  <a:pt x="716107" y="2890988"/>
                </a:lnTo>
                <a:lnTo>
                  <a:pt x="714630" y="2882085"/>
                </a:lnTo>
                <a:lnTo>
                  <a:pt x="696174" y="2860635"/>
                </a:lnTo>
                <a:lnTo>
                  <a:pt x="695436" y="2851326"/>
                </a:lnTo>
                <a:lnTo>
                  <a:pt x="679933" y="2836352"/>
                </a:lnTo>
                <a:lnTo>
                  <a:pt x="668859" y="2817330"/>
                </a:lnTo>
                <a:lnTo>
                  <a:pt x="653356" y="2799118"/>
                </a:lnTo>
                <a:lnTo>
                  <a:pt x="640068" y="2788596"/>
                </a:lnTo>
                <a:lnTo>
                  <a:pt x="635638" y="2785763"/>
                </a:lnTo>
                <a:lnTo>
                  <a:pt x="634900" y="2780097"/>
                </a:lnTo>
                <a:lnTo>
                  <a:pt x="620135" y="2774431"/>
                </a:lnTo>
                <a:lnTo>
                  <a:pt x="612015" y="2769979"/>
                </a:lnTo>
                <a:lnTo>
                  <a:pt x="611277" y="2766741"/>
                </a:lnTo>
                <a:lnTo>
                  <a:pt x="617182" y="2764313"/>
                </a:lnTo>
                <a:lnTo>
                  <a:pt x="620874" y="2756218"/>
                </a:lnTo>
                <a:lnTo>
                  <a:pt x="617182" y="2750957"/>
                </a:lnTo>
                <a:lnTo>
                  <a:pt x="613491" y="2742053"/>
                </a:lnTo>
                <a:lnTo>
                  <a:pt x="611277" y="2736792"/>
                </a:lnTo>
                <a:lnTo>
                  <a:pt x="605371" y="2736792"/>
                </a:lnTo>
                <a:lnTo>
                  <a:pt x="593559" y="2734364"/>
                </a:lnTo>
                <a:lnTo>
                  <a:pt x="573626" y="2719794"/>
                </a:lnTo>
                <a:lnTo>
                  <a:pt x="567720" y="2715342"/>
                </a:lnTo>
                <a:lnTo>
                  <a:pt x="558861" y="2714533"/>
                </a:lnTo>
                <a:lnTo>
                  <a:pt x="550741" y="2709272"/>
                </a:lnTo>
                <a:lnTo>
                  <a:pt x="549264" y="2699963"/>
                </a:lnTo>
                <a:lnTo>
                  <a:pt x="554432" y="2687012"/>
                </a:lnTo>
                <a:lnTo>
                  <a:pt x="563291" y="2678513"/>
                </a:lnTo>
                <a:lnTo>
                  <a:pt x="569197" y="2676490"/>
                </a:lnTo>
                <a:lnTo>
                  <a:pt x="574364" y="2681346"/>
                </a:lnTo>
                <a:lnTo>
                  <a:pt x="578794" y="2677299"/>
                </a:lnTo>
                <a:lnTo>
                  <a:pt x="577317" y="2671228"/>
                </a:lnTo>
                <a:lnTo>
                  <a:pt x="574364" y="2668395"/>
                </a:lnTo>
                <a:lnTo>
                  <a:pt x="571411" y="2671228"/>
                </a:lnTo>
                <a:lnTo>
                  <a:pt x="564767" y="2667991"/>
                </a:lnTo>
                <a:lnTo>
                  <a:pt x="563291" y="2661111"/>
                </a:lnTo>
                <a:lnTo>
                  <a:pt x="554432" y="2650993"/>
                </a:lnTo>
                <a:lnTo>
                  <a:pt x="546311" y="2652207"/>
                </a:lnTo>
                <a:lnTo>
                  <a:pt x="538190" y="2650183"/>
                </a:lnTo>
                <a:lnTo>
                  <a:pt x="533761" y="2642494"/>
                </a:lnTo>
                <a:lnTo>
                  <a:pt x="535976" y="2633995"/>
                </a:lnTo>
                <a:lnTo>
                  <a:pt x="529331" y="2632376"/>
                </a:lnTo>
                <a:lnTo>
                  <a:pt x="523426" y="2632780"/>
                </a:lnTo>
                <a:lnTo>
                  <a:pt x="506446" y="2618615"/>
                </a:lnTo>
                <a:lnTo>
                  <a:pt x="504231" y="2606069"/>
                </a:lnTo>
                <a:lnTo>
                  <a:pt x="508661" y="2600403"/>
                </a:lnTo>
                <a:lnTo>
                  <a:pt x="508661" y="2589881"/>
                </a:lnTo>
                <a:lnTo>
                  <a:pt x="503493" y="2585834"/>
                </a:lnTo>
                <a:lnTo>
                  <a:pt x="496849" y="2588262"/>
                </a:lnTo>
                <a:lnTo>
                  <a:pt x="493157" y="2585834"/>
                </a:lnTo>
                <a:lnTo>
                  <a:pt x="486513" y="2585429"/>
                </a:lnTo>
                <a:lnTo>
                  <a:pt x="484298" y="2581382"/>
                </a:lnTo>
                <a:lnTo>
                  <a:pt x="478393" y="2576120"/>
                </a:lnTo>
                <a:lnTo>
                  <a:pt x="475440" y="2568431"/>
                </a:lnTo>
                <a:lnTo>
                  <a:pt x="469534" y="2557504"/>
                </a:lnTo>
                <a:lnTo>
                  <a:pt x="463628" y="2555885"/>
                </a:lnTo>
                <a:lnTo>
                  <a:pt x="459198" y="2551838"/>
                </a:lnTo>
                <a:lnTo>
                  <a:pt x="458460" y="2541315"/>
                </a:lnTo>
                <a:lnTo>
                  <a:pt x="455507" y="2534030"/>
                </a:lnTo>
                <a:lnTo>
                  <a:pt x="448863" y="2531197"/>
                </a:lnTo>
                <a:lnTo>
                  <a:pt x="442957" y="2516223"/>
                </a:lnTo>
                <a:lnTo>
                  <a:pt x="439266" y="2511366"/>
                </a:lnTo>
                <a:lnTo>
                  <a:pt x="435575" y="2511366"/>
                </a:lnTo>
                <a:lnTo>
                  <a:pt x="432621" y="2504891"/>
                </a:lnTo>
                <a:lnTo>
                  <a:pt x="435575" y="2500844"/>
                </a:lnTo>
                <a:lnTo>
                  <a:pt x="436313" y="2495987"/>
                </a:lnTo>
                <a:lnTo>
                  <a:pt x="423762" y="2480203"/>
                </a:lnTo>
                <a:lnTo>
                  <a:pt x="420071" y="2472109"/>
                </a:lnTo>
                <a:lnTo>
                  <a:pt x="422286" y="2466443"/>
                </a:lnTo>
                <a:lnTo>
                  <a:pt x="420810" y="2455516"/>
                </a:lnTo>
                <a:lnTo>
                  <a:pt x="416380" y="2448231"/>
                </a:lnTo>
                <a:lnTo>
                  <a:pt x="414165" y="2432042"/>
                </a:lnTo>
                <a:lnTo>
                  <a:pt x="408998" y="2421115"/>
                </a:lnTo>
                <a:lnTo>
                  <a:pt x="408259" y="2413425"/>
                </a:lnTo>
                <a:lnTo>
                  <a:pt x="414904" y="2406140"/>
                </a:lnTo>
                <a:lnTo>
                  <a:pt x="414904" y="2401284"/>
                </a:lnTo>
                <a:lnTo>
                  <a:pt x="404568" y="2396022"/>
                </a:lnTo>
                <a:lnTo>
                  <a:pt x="394971" y="2395618"/>
                </a:lnTo>
                <a:lnTo>
                  <a:pt x="392018" y="2390356"/>
                </a:lnTo>
                <a:lnTo>
                  <a:pt x="383897" y="2383072"/>
                </a:lnTo>
                <a:lnTo>
                  <a:pt x="379468" y="2386714"/>
                </a:lnTo>
                <a:lnTo>
                  <a:pt x="371347" y="2387928"/>
                </a:lnTo>
                <a:lnTo>
                  <a:pt x="365441" y="2383072"/>
                </a:lnTo>
                <a:lnTo>
                  <a:pt x="356582" y="2370121"/>
                </a:lnTo>
                <a:lnTo>
                  <a:pt x="343294" y="2364455"/>
                </a:lnTo>
                <a:lnTo>
                  <a:pt x="336650" y="2353932"/>
                </a:lnTo>
                <a:lnTo>
                  <a:pt x="340341" y="2364455"/>
                </a:lnTo>
                <a:lnTo>
                  <a:pt x="341817" y="2373358"/>
                </a:lnTo>
                <a:lnTo>
                  <a:pt x="337388" y="2389142"/>
                </a:lnTo>
                <a:lnTo>
                  <a:pt x="332958" y="2399260"/>
                </a:lnTo>
                <a:lnTo>
                  <a:pt x="335911" y="2419091"/>
                </a:lnTo>
                <a:lnTo>
                  <a:pt x="337388" y="2451064"/>
                </a:lnTo>
                <a:lnTo>
                  <a:pt x="332958" y="2458753"/>
                </a:lnTo>
                <a:lnTo>
                  <a:pt x="338126" y="2464015"/>
                </a:lnTo>
                <a:lnTo>
                  <a:pt x="344770" y="2477370"/>
                </a:lnTo>
                <a:lnTo>
                  <a:pt x="344770" y="2486274"/>
                </a:lnTo>
                <a:lnTo>
                  <a:pt x="349938" y="2486679"/>
                </a:lnTo>
                <a:lnTo>
                  <a:pt x="354368" y="2493154"/>
                </a:lnTo>
                <a:lnTo>
                  <a:pt x="368394" y="2501653"/>
                </a:lnTo>
                <a:lnTo>
                  <a:pt x="371347" y="2513794"/>
                </a:lnTo>
                <a:lnTo>
                  <a:pt x="369132" y="2519865"/>
                </a:lnTo>
                <a:lnTo>
                  <a:pt x="372085" y="2528364"/>
                </a:lnTo>
                <a:lnTo>
                  <a:pt x="380206" y="2532007"/>
                </a:lnTo>
                <a:lnTo>
                  <a:pt x="386850" y="2538077"/>
                </a:lnTo>
                <a:lnTo>
                  <a:pt x="387589" y="2548195"/>
                </a:lnTo>
                <a:lnTo>
                  <a:pt x="391280" y="2551838"/>
                </a:lnTo>
                <a:lnTo>
                  <a:pt x="397924" y="2553456"/>
                </a:lnTo>
                <a:lnTo>
                  <a:pt x="406045" y="2565193"/>
                </a:lnTo>
                <a:lnTo>
                  <a:pt x="405306" y="2574906"/>
                </a:lnTo>
                <a:lnTo>
                  <a:pt x="405306" y="2585834"/>
                </a:lnTo>
                <a:lnTo>
                  <a:pt x="414904" y="2593928"/>
                </a:lnTo>
                <a:lnTo>
                  <a:pt x="418595" y="2595142"/>
                </a:lnTo>
                <a:lnTo>
                  <a:pt x="426716" y="2607283"/>
                </a:lnTo>
                <a:lnTo>
                  <a:pt x="429669" y="2625900"/>
                </a:lnTo>
                <a:lnTo>
                  <a:pt x="434098" y="2626305"/>
                </a:lnTo>
                <a:lnTo>
                  <a:pt x="437051" y="2630757"/>
                </a:lnTo>
                <a:lnTo>
                  <a:pt x="434098" y="2637637"/>
                </a:lnTo>
                <a:lnTo>
                  <a:pt x="434836" y="2643303"/>
                </a:lnTo>
                <a:lnTo>
                  <a:pt x="443695" y="2656254"/>
                </a:lnTo>
                <a:lnTo>
                  <a:pt x="447386" y="2653016"/>
                </a:lnTo>
                <a:lnTo>
                  <a:pt x="446648" y="2647755"/>
                </a:lnTo>
                <a:lnTo>
                  <a:pt x="447386" y="2644112"/>
                </a:lnTo>
                <a:lnTo>
                  <a:pt x="451077" y="2644922"/>
                </a:lnTo>
                <a:lnTo>
                  <a:pt x="453292" y="2650993"/>
                </a:lnTo>
                <a:lnTo>
                  <a:pt x="459936" y="2660301"/>
                </a:lnTo>
                <a:lnTo>
                  <a:pt x="462890" y="2677704"/>
                </a:lnTo>
                <a:lnTo>
                  <a:pt x="460675" y="2684179"/>
                </a:lnTo>
                <a:lnTo>
                  <a:pt x="461413" y="2695916"/>
                </a:lnTo>
                <a:lnTo>
                  <a:pt x="464366" y="2699963"/>
                </a:lnTo>
                <a:lnTo>
                  <a:pt x="464366" y="2708867"/>
                </a:lnTo>
                <a:lnTo>
                  <a:pt x="470272" y="2714938"/>
                </a:lnTo>
                <a:lnTo>
                  <a:pt x="469534" y="2721413"/>
                </a:lnTo>
                <a:lnTo>
                  <a:pt x="474701" y="2726674"/>
                </a:lnTo>
                <a:lnTo>
                  <a:pt x="474701" y="2732340"/>
                </a:lnTo>
                <a:lnTo>
                  <a:pt x="472487" y="2738816"/>
                </a:lnTo>
                <a:lnTo>
                  <a:pt x="479869" y="2748124"/>
                </a:lnTo>
                <a:lnTo>
                  <a:pt x="480607" y="2757837"/>
                </a:lnTo>
                <a:lnTo>
                  <a:pt x="475440" y="2767550"/>
                </a:lnTo>
                <a:lnTo>
                  <a:pt x="476916" y="2772812"/>
                </a:lnTo>
                <a:lnTo>
                  <a:pt x="485037" y="2782525"/>
                </a:lnTo>
                <a:lnTo>
                  <a:pt x="492419" y="2788191"/>
                </a:lnTo>
                <a:lnTo>
                  <a:pt x="493896" y="2793452"/>
                </a:lnTo>
                <a:lnTo>
                  <a:pt x="498325" y="2791833"/>
                </a:lnTo>
                <a:lnTo>
                  <a:pt x="498325" y="2785763"/>
                </a:lnTo>
                <a:lnTo>
                  <a:pt x="501278" y="2783334"/>
                </a:lnTo>
                <a:lnTo>
                  <a:pt x="505708" y="2785763"/>
                </a:lnTo>
                <a:lnTo>
                  <a:pt x="510875" y="2791833"/>
                </a:lnTo>
                <a:lnTo>
                  <a:pt x="513828" y="2797904"/>
                </a:lnTo>
                <a:lnTo>
                  <a:pt x="521211" y="2801951"/>
                </a:lnTo>
                <a:lnTo>
                  <a:pt x="524164" y="2810450"/>
                </a:lnTo>
                <a:lnTo>
                  <a:pt x="529331" y="2814497"/>
                </a:lnTo>
                <a:lnTo>
                  <a:pt x="531546" y="2822996"/>
                </a:lnTo>
                <a:lnTo>
                  <a:pt x="538190" y="2826639"/>
                </a:lnTo>
                <a:lnTo>
                  <a:pt x="537452" y="2838375"/>
                </a:lnTo>
                <a:lnTo>
                  <a:pt x="528593" y="2850922"/>
                </a:lnTo>
                <a:lnTo>
                  <a:pt x="513090" y="2856992"/>
                </a:lnTo>
                <a:lnTo>
                  <a:pt x="507184" y="2855373"/>
                </a:lnTo>
                <a:lnTo>
                  <a:pt x="502755" y="2845660"/>
                </a:lnTo>
                <a:lnTo>
                  <a:pt x="502016" y="2838780"/>
                </a:lnTo>
                <a:lnTo>
                  <a:pt x="496110" y="2834328"/>
                </a:lnTo>
                <a:lnTo>
                  <a:pt x="495372" y="2822187"/>
                </a:lnTo>
                <a:lnTo>
                  <a:pt x="490943" y="2816116"/>
                </a:lnTo>
                <a:lnTo>
                  <a:pt x="479869" y="2815307"/>
                </a:lnTo>
                <a:lnTo>
                  <a:pt x="472487" y="2807212"/>
                </a:lnTo>
                <a:lnTo>
                  <a:pt x="468795" y="2800737"/>
                </a:lnTo>
                <a:lnTo>
                  <a:pt x="461413" y="2797904"/>
                </a:lnTo>
                <a:lnTo>
                  <a:pt x="440004" y="2776454"/>
                </a:lnTo>
                <a:lnTo>
                  <a:pt x="435575" y="2767550"/>
                </a:lnTo>
                <a:lnTo>
                  <a:pt x="425977" y="2765527"/>
                </a:lnTo>
                <a:lnTo>
                  <a:pt x="423762" y="2759456"/>
                </a:lnTo>
                <a:lnTo>
                  <a:pt x="419333" y="2760266"/>
                </a:lnTo>
                <a:lnTo>
                  <a:pt x="409736" y="2752981"/>
                </a:lnTo>
                <a:lnTo>
                  <a:pt x="408259" y="2745696"/>
                </a:lnTo>
                <a:lnTo>
                  <a:pt x="416380" y="2732745"/>
                </a:lnTo>
                <a:lnTo>
                  <a:pt x="419333" y="2718175"/>
                </a:lnTo>
                <a:lnTo>
                  <a:pt x="417857" y="2699154"/>
                </a:lnTo>
                <a:lnTo>
                  <a:pt x="411951" y="2681346"/>
                </a:lnTo>
                <a:lnTo>
                  <a:pt x="406783" y="2674466"/>
                </a:lnTo>
                <a:lnTo>
                  <a:pt x="401615" y="2676085"/>
                </a:lnTo>
                <a:lnTo>
                  <a:pt x="394971" y="2672847"/>
                </a:lnTo>
                <a:lnTo>
                  <a:pt x="377253" y="2657468"/>
                </a:lnTo>
                <a:lnTo>
                  <a:pt x="375039" y="2643303"/>
                </a:lnTo>
                <a:lnTo>
                  <a:pt x="377991" y="2635613"/>
                </a:lnTo>
                <a:lnTo>
                  <a:pt x="374300" y="2634399"/>
                </a:lnTo>
                <a:lnTo>
                  <a:pt x="365441" y="2643708"/>
                </a:lnTo>
                <a:lnTo>
                  <a:pt x="359535" y="2644112"/>
                </a:lnTo>
                <a:lnTo>
                  <a:pt x="352891" y="2646945"/>
                </a:lnTo>
                <a:lnTo>
                  <a:pt x="349200" y="2640065"/>
                </a:lnTo>
                <a:lnTo>
                  <a:pt x="350676" y="2636828"/>
                </a:lnTo>
                <a:lnTo>
                  <a:pt x="344032" y="2634399"/>
                </a:lnTo>
                <a:lnTo>
                  <a:pt x="337388" y="2634804"/>
                </a:lnTo>
                <a:lnTo>
                  <a:pt x="337388" y="2630352"/>
                </a:lnTo>
                <a:lnTo>
                  <a:pt x="326314" y="2625091"/>
                </a:lnTo>
                <a:lnTo>
                  <a:pt x="317455" y="2622663"/>
                </a:lnTo>
                <a:lnTo>
                  <a:pt x="312288" y="2614164"/>
                </a:lnTo>
                <a:lnTo>
                  <a:pt x="311550" y="2605260"/>
                </a:lnTo>
                <a:lnTo>
                  <a:pt x="302691" y="2601617"/>
                </a:lnTo>
                <a:lnTo>
                  <a:pt x="293093" y="2589476"/>
                </a:lnTo>
                <a:lnTo>
                  <a:pt x="295308" y="2586643"/>
                </a:lnTo>
                <a:lnTo>
                  <a:pt x="308596" y="2585834"/>
                </a:lnTo>
                <a:lnTo>
                  <a:pt x="315979" y="2588262"/>
                </a:lnTo>
                <a:lnTo>
                  <a:pt x="327791" y="2590285"/>
                </a:lnTo>
                <a:lnTo>
                  <a:pt x="335173" y="2594333"/>
                </a:lnTo>
                <a:lnTo>
                  <a:pt x="338126" y="2589881"/>
                </a:lnTo>
                <a:lnTo>
                  <a:pt x="339603" y="2584215"/>
                </a:lnTo>
                <a:lnTo>
                  <a:pt x="331482" y="2583001"/>
                </a:lnTo>
                <a:lnTo>
                  <a:pt x="330744" y="2580572"/>
                </a:lnTo>
                <a:lnTo>
                  <a:pt x="335911" y="2575716"/>
                </a:lnTo>
                <a:lnTo>
                  <a:pt x="341079" y="2577739"/>
                </a:lnTo>
                <a:lnTo>
                  <a:pt x="344032" y="2570454"/>
                </a:lnTo>
                <a:lnTo>
                  <a:pt x="340341" y="2565193"/>
                </a:lnTo>
                <a:lnTo>
                  <a:pt x="340341" y="2560337"/>
                </a:lnTo>
                <a:lnTo>
                  <a:pt x="346247" y="2553456"/>
                </a:lnTo>
                <a:lnTo>
                  <a:pt x="339603" y="2543339"/>
                </a:lnTo>
                <a:lnTo>
                  <a:pt x="335911" y="2541720"/>
                </a:lnTo>
                <a:lnTo>
                  <a:pt x="330744" y="2527959"/>
                </a:lnTo>
                <a:lnTo>
                  <a:pt x="318194" y="2516627"/>
                </a:lnTo>
                <a:lnTo>
                  <a:pt x="315979" y="2509343"/>
                </a:lnTo>
                <a:lnTo>
                  <a:pt x="309335" y="2500034"/>
                </a:lnTo>
                <a:lnTo>
                  <a:pt x="295308" y="2487083"/>
                </a:lnTo>
                <a:lnTo>
                  <a:pt x="289402" y="2487488"/>
                </a:lnTo>
                <a:lnTo>
                  <a:pt x="280543" y="2479798"/>
                </a:lnTo>
                <a:lnTo>
                  <a:pt x="276114" y="2467252"/>
                </a:lnTo>
                <a:lnTo>
                  <a:pt x="275376" y="2451873"/>
                </a:lnTo>
                <a:lnTo>
                  <a:pt x="272422" y="2446612"/>
                </a:lnTo>
                <a:lnTo>
                  <a:pt x="266517" y="2441351"/>
                </a:lnTo>
                <a:lnTo>
                  <a:pt x="267255" y="2432042"/>
                </a:lnTo>
                <a:lnTo>
                  <a:pt x="270946" y="2427995"/>
                </a:lnTo>
                <a:lnTo>
                  <a:pt x="269470" y="2419091"/>
                </a:lnTo>
                <a:lnTo>
                  <a:pt x="259134" y="2410187"/>
                </a:lnTo>
                <a:lnTo>
                  <a:pt x="256919" y="2404521"/>
                </a:lnTo>
                <a:lnTo>
                  <a:pt x="259872" y="2401688"/>
                </a:lnTo>
                <a:lnTo>
                  <a:pt x="259872" y="2396832"/>
                </a:lnTo>
                <a:lnTo>
                  <a:pt x="247322" y="2381857"/>
                </a:lnTo>
                <a:lnTo>
                  <a:pt x="243631" y="2373358"/>
                </a:lnTo>
                <a:lnTo>
                  <a:pt x="245107" y="2366074"/>
                </a:lnTo>
                <a:lnTo>
                  <a:pt x="248799" y="2363241"/>
                </a:lnTo>
                <a:lnTo>
                  <a:pt x="243631" y="2356765"/>
                </a:lnTo>
                <a:lnTo>
                  <a:pt x="237725" y="2346647"/>
                </a:lnTo>
                <a:lnTo>
                  <a:pt x="231081" y="2323174"/>
                </a:lnTo>
                <a:lnTo>
                  <a:pt x="229604" y="2312247"/>
                </a:lnTo>
                <a:lnTo>
                  <a:pt x="228866" y="2304557"/>
                </a:lnTo>
                <a:lnTo>
                  <a:pt x="231081" y="2293225"/>
                </a:lnTo>
                <a:lnTo>
                  <a:pt x="228866" y="2279465"/>
                </a:lnTo>
                <a:lnTo>
                  <a:pt x="211886" y="2255182"/>
                </a:lnTo>
                <a:lnTo>
                  <a:pt x="200813" y="2244659"/>
                </a:lnTo>
                <a:lnTo>
                  <a:pt x="194169" y="2245874"/>
                </a:lnTo>
                <a:lnTo>
                  <a:pt x="189001" y="2246278"/>
                </a:lnTo>
                <a:lnTo>
                  <a:pt x="186048" y="2244659"/>
                </a:lnTo>
                <a:lnTo>
                  <a:pt x="186048" y="2236970"/>
                </a:lnTo>
                <a:lnTo>
                  <a:pt x="184571" y="2231709"/>
                </a:lnTo>
                <a:lnTo>
                  <a:pt x="172021" y="2228471"/>
                </a:lnTo>
                <a:lnTo>
                  <a:pt x="163901" y="2228066"/>
                </a:lnTo>
                <a:lnTo>
                  <a:pt x="150612" y="2221590"/>
                </a:lnTo>
                <a:lnTo>
                  <a:pt x="150612" y="2213496"/>
                </a:lnTo>
                <a:lnTo>
                  <a:pt x="144706" y="2207425"/>
                </a:lnTo>
                <a:lnTo>
                  <a:pt x="131418" y="2207425"/>
                </a:lnTo>
                <a:lnTo>
                  <a:pt x="124035" y="2206211"/>
                </a:lnTo>
                <a:lnTo>
                  <a:pt x="115915" y="2201760"/>
                </a:lnTo>
                <a:lnTo>
                  <a:pt x="105579" y="2198927"/>
                </a:lnTo>
                <a:lnTo>
                  <a:pt x="88600" y="2198927"/>
                </a:lnTo>
                <a:lnTo>
                  <a:pt x="83432" y="2195689"/>
                </a:lnTo>
                <a:lnTo>
                  <a:pt x="81217" y="2187999"/>
                </a:lnTo>
                <a:lnTo>
                  <a:pt x="83432" y="2186785"/>
                </a:lnTo>
                <a:lnTo>
                  <a:pt x="85647" y="2179500"/>
                </a:lnTo>
                <a:lnTo>
                  <a:pt x="89338" y="2165335"/>
                </a:lnTo>
                <a:lnTo>
                  <a:pt x="86385" y="2156027"/>
                </a:lnTo>
                <a:lnTo>
                  <a:pt x="78264" y="2147528"/>
                </a:lnTo>
                <a:lnTo>
                  <a:pt x="77526" y="2145099"/>
                </a:lnTo>
                <a:lnTo>
                  <a:pt x="79003" y="2141862"/>
                </a:lnTo>
                <a:lnTo>
                  <a:pt x="75312" y="2138624"/>
                </a:lnTo>
                <a:lnTo>
                  <a:pt x="67191" y="2129315"/>
                </a:lnTo>
                <a:lnTo>
                  <a:pt x="56855" y="2108675"/>
                </a:lnTo>
                <a:lnTo>
                  <a:pt x="55379" y="2092891"/>
                </a:lnTo>
                <a:lnTo>
                  <a:pt x="47258" y="2087630"/>
                </a:lnTo>
                <a:lnTo>
                  <a:pt x="45782" y="2081964"/>
                </a:lnTo>
                <a:lnTo>
                  <a:pt x="46520" y="2073060"/>
                </a:lnTo>
                <a:lnTo>
                  <a:pt x="43567" y="2063752"/>
                </a:lnTo>
                <a:lnTo>
                  <a:pt x="44305" y="2059705"/>
                </a:lnTo>
                <a:lnTo>
                  <a:pt x="48735" y="2060109"/>
                </a:lnTo>
                <a:lnTo>
                  <a:pt x="55379" y="2053634"/>
                </a:lnTo>
                <a:lnTo>
                  <a:pt x="54641" y="2046349"/>
                </a:lnTo>
                <a:lnTo>
                  <a:pt x="49473" y="2041492"/>
                </a:lnTo>
                <a:lnTo>
                  <a:pt x="42090" y="2037041"/>
                </a:lnTo>
                <a:lnTo>
                  <a:pt x="39876" y="2028137"/>
                </a:lnTo>
                <a:lnTo>
                  <a:pt x="34708" y="2025709"/>
                </a:lnTo>
                <a:lnTo>
                  <a:pt x="33970" y="2018424"/>
                </a:lnTo>
                <a:lnTo>
                  <a:pt x="36184" y="2010329"/>
                </a:lnTo>
                <a:lnTo>
                  <a:pt x="35446" y="2005878"/>
                </a:lnTo>
                <a:lnTo>
                  <a:pt x="39876" y="2001830"/>
                </a:lnTo>
                <a:lnTo>
                  <a:pt x="39138" y="1996164"/>
                </a:lnTo>
                <a:lnTo>
                  <a:pt x="42829" y="1991308"/>
                </a:lnTo>
                <a:lnTo>
                  <a:pt x="46520" y="1994141"/>
                </a:lnTo>
                <a:lnTo>
                  <a:pt x="50949" y="2002235"/>
                </a:lnTo>
                <a:lnTo>
                  <a:pt x="59070" y="2006282"/>
                </a:lnTo>
                <a:lnTo>
                  <a:pt x="56117" y="2002235"/>
                </a:lnTo>
                <a:lnTo>
                  <a:pt x="53164" y="1995355"/>
                </a:lnTo>
                <a:lnTo>
                  <a:pt x="51688" y="1983618"/>
                </a:lnTo>
                <a:lnTo>
                  <a:pt x="47258" y="1980785"/>
                </a:lnTo>
                <a:lnTo>
                  <a:pt x="47996" y="1974715"/>
                </a:lnTo>
                <a:lnTo>
                  <a:pt x="52426" y="1974715"/>
                </a:lnTo>
                <a:lnTo>
                  <a:pt x="56117" y="1977548"/>
                </a:lnTo>
                <a:lnTo>
                  <a:pt x="64976" y="1975119"/>
                </a:lnTo>
                <a:lnTo>
                  <a:pt x="73835" y="1973096"/>
                </a:lnTo>
                <a:lnTo>
                  <a:pt x="61285" y="1971882"/>
                </a:lnTo>
                <a:lnTo>
                  <a:pt x="58332" y="1968644"/>
                </a:lnTo>
                <a:lnTo>
                  <a:pt x="50949" y="1968239"/>
                </a:lnTo>
                <a:lnTo>
                  <a:pt x="49473" y="1964597"/>
                </a:lnTo>
                <a:lnTo>
                  <a:pt x="47258" y="1966620"/>
                </a:lnTo>
                <a:lnTo>
                  <a:pt x="40614" y="1962978"/>
                </a:lnTo>
                <a:lnTo>
                  <a:pt x="40614" y="1973096"/>
                </a:lnTo>
                <a:lnTo>
                  <a:pt x="40614" y="1983214"/>
                </a:lnTo>
                <a:lnTo>
                  <a:pt x="37661" y="1981999"/>
                </a:lnTo>
                <a:lnTo>
                  <a:pt x="33970" y="1981999"/>
                </a:lnTo>
                <a:lnTo>
                  <a:pt x="31755" y="1977548"/>
                </a:lnTo>
                <a:lnTo>
                  <a:pt x="20681" y="1967430"/>
                </a:lnTo>
                <a:lnTo>
                  <a:pt x="17728" y="1960954"/>
                </a:lnTo>
                <a:lnTo>
                  <a:pt x="20681" y="1955288"/>
                </a:lnTo>
                <a:lnTo>
                  <a:pt x="19205" y="1946385"/>
                </a:lnTo>
                <a:lnTo>
                  <a:pt x="0" y="1918936"/>
                </a:lnTo>
                <a:lnTo>
                  <a:pt x="0" y="1903231"/>
                </a:lnTo>
                <a:lnTo>
                  <a:pt x="2964" y="1898628"/>
                </a:lnTo>
                <a:lnTo>
                  <a:pt x="1487" y="1889320"/>
                </a:lnTo>
                <a:lnTo>
                  <a:pt x="0" y="1886739"/>
                </a:lnTo>
                <a:lnTo>
                  <a:pt x="0" y="1873145"/>
                </a:lnTo>
                <a:lnTo>
                  <a:pt x="2964" y="1869084"/>
                </a:lnTo>
                <a:lnTo>
                  <a:pt x="4440" y="1858561"/>
                </a:lnTo>
                <a:lnTo>
                  <a:pt x="3702" y="1839945"/>
                </a:lnTo>
                <a:lnTo>
                  <a:pt x="0" y="1831625"/>
                </a:lnTo>
                <a:lnTo>
                  <a:pt x="0" y="1786731"/>
                </a:lnTo>
                <a:lnTo>
                  <a:pt x="7393" y="1782070"/>
                </a:lnTo>
                <a:lnTo>
                  <a:pt x="12561" y="1769929"/>
                </a:lnTo>
                <a:lnTo>
                  <a:pt x="9608" y="1767905"/>
                </a:lnTo>
                <a:lnTo>
                  <a:pt x="8131" y="1761835"/>
                </a:lnTo>
                <a:lnTo>
                  <a:pt x="13299" y="1756978"/>
                </a:lnTo>
                <a:lnTo>
                  <a:pt x="18467" y="1746860"/>
                </a:lnTo>
                <a:lnTo>
                  <a:pt x="20681" y="1727839"/>
                </a:lnTo>
                <a:lnTo>
                  <a:pt x="17728" y="1716507"/>
                </a:lnTo>
                <a:lnTo>
                  <a:pt x="17728" y="1709222"/>
                </a:lnTo>
                <a:lnTo>
                  <a:pt x="22158" y="1703960"/>
                </a:lnTo>
                <a:lnTo>
                  <a:pt x="15514" y="1694247"/>
                </a:lnTo>
                <a:lnTo>
                  <a:pt x="16252" y="1682106"/>
                </a:lnTo>
                <a:lnTo>
                  <a:pt x="20681" y="1664703"/>
                </a:lnTo>
                <a:lnTo>
                  <a:pt x="19205" y="1646896"/>
                </a:lnTo>
                <a:lnTo>
                  <a:pt x="22896" y="1638801"/>
                </a:lnTo>
                <a:lnTo>
                  <a:pt x="36184" y="1623827"/>
                </a:lnTo>
                <a:lnTo>
                  <a:pt x="39138" y="1614519"/>
                </a:lnTo>
                <a:lnTo>
                  <a:pt x="43567" y="1609662"/>
                </a:lnTo>
                <a:lnTo>
                  <a:pt x="49473" y="1594688"/>
                </a:lnTo>
                <a:lnTo>
                  <a:pt x="59070" y="1584570"/>
                </a:lnTo>
                <a:lnTo>
                  <a:pt x="65714" y="1572833"/>
                </a:lnTo>
                <a:lnTo>
                  <a:pt x="69405" y="1548145"/>
                </a:lnTo>
                <a:lnTo>
                  <a:pt x="81217" y="1526291"/>
                </a:lnTo>
                <a:lnTo>
                  <a:pt x="83432" y="1505650"/>
                </a:lnTo>
                <a:lnTo>
                  <a:pt x="96720" y="1477725"/>
                </a:lnTo>
                <a:lnTo>
                  <a:pt x="101888" y="1468012"/>
                </a:lnTo>
                <a:lnTo>
                  <a:pt x="110009" y="1455466"/>
                </a:lnTo>
                <a:lnTo>
                  <a:pt x="108532" y="1448586"/>
                </a:lnTo>
                <a:lnTo>
                  <a:pt x="108532" y="1441705"/>
                </a:lnTo>
                <a:lnTo>
                  <a:pt x="118868" y="1429969"/>
                </a:lnTo>
                <a:lnTo>
                  <a:pt x="118868" y="1422684"/>
                </a:lnTo>
                <a:lnTo>
                  <a:pt x="121821" y="1420256"/>
                </a:lnTo>
                <a:lnTo>
                  <a:pt x="127727" y="1424303"/>
                </a:lnTo>
                <a:lnTo>
                  <a:pt x="144706" y="1424707"/>
                </a:lnTo>
                <a:lnTo>
                  <a:pt x="151350" y="1429564"/>
                </a:lnTo>
                <a:lnTo>
                  <a:pt x="157995" y="1428350"/>
                </a:lnTo>
                <a:lnTo>
                  <a:pt x="166854" y="1433611"/>
                </a:lnTo>
                <a:lnTo>
                  <a:pt x="171283" y="1443729"/>
                </a:lnTo>
                <a:lnTo>
                  <a:pt x="169807" y="1432397"/>
                </a:lnTo>
                <a:lnTo>
                  <a:pt x="164639" y="1426326"/>
                </a:lnTo>
                <a:lnTo>
                  <a:pt x="154304" y="1424707"/>
                </a:lnTo>
                <a:lnTo>
                  <a:pt x="145445" y="1418637"/>
                </a:lnTo>
                <a:lnTo>
                  <a:pt x="132156" y="1417423"/>
                </a:lnTo>
                <a:lnTo>
                  <a:pt x="118868" y="1414185"/>
                </a:lnTo>
                <a:lnTo>
                  <a:pt x="117391" y="1409328"/>
                </a:lnTo>
                <a:lnTo>
                  <a:pt x="121083" y="1405686"/>
                </a:lnTo>
                <a:lnTo>
                  <a:pt x="124035" y="1406900"/>
                </a:lnTo>
                <a:lnTo>
                  <a:pt x="129941" y="1400829"/>
                </a:lnTo>
                <a:lnTo>
                  <a:pt x="130680" y="1391521"/>
                </a:lnTo>
                <a:lnTo>
                  <a:pt x="132894" y="1384641"/>
                </a:lnTo>
                <a:lnTo>
                  <a:pt x="125512" y="1381808"/>
                </a:lnTo>
                <a:lnTo>
                  <a:pt x="121821" y="1377761"/>
                </a:lnTo>
                <a:lnTo>
                  <a:pt x="124035" y="1370476"/>
                </a:lnTo>
                <a:lnTo>
                  <a:pt x="129203" y="1370476"/>
                </a:lnTo>
                <a:lnTo>
                  <a:pt x="132894" y="1365214"/>
                </a:lnTo>
                <a:lnTo>
                  <a:pt x="132894" y="1361977"/>
                </a:lnTo>
                <a:lnTo>
                  <a:pt x="126250" y="1360358"/>
                </a:lnTo>
                <a:lnTo>
                  <a:pt x="125512" y="1354287"/>
                </a:lnTo>
                <a:lnTo>
                  <a:pt x="127727" y="1342550"/>
                </a:lnTo>
                <a:lnTo>
                  <a:pt x="124774" y="1330814"/>
                </a:lnTo>
                <a:lnTo>
                  <a:pt x="129941" y="1307340"/>
                </a:lnTo>
                <a:lnTo>
                  <a:pt x="124774" y="1290342"/>
                </a:lnTo>
                <a:lnTo>
                  <a:pt x="124035" y="1282248"/>
                </a:lnTo>
                <a:lnTo>
                  <a:pt x="132156" y="1265250"/>
                </a:lnTo>
                <a:lnTo>
                  <a:pt x="133633" y="1255942"/>
                </a:lnTo>
                <a:lnTo>
                  <a:pt x="137324" y="1255132"/>
                </a:lnTo>
                <a:lnTo>
                  <a:pt x="160209" y="1273344"/>
                </a:lnTo>
                <a:lnTo>
                  <a:pt x="172021" y="1280629"/>
                </a:lnTo>
                <a:lnTo>
                  <a:pt x="194907" y="1282248"/>
                </a:lnTo>
                <a:lnTo>
                  <a:pt x="202289" y="1285890"/>
                </a:lnTo>
                <a:lnTo>
                  <a:pt x="207457" y="1293985"/>
                </a:lnTo>
                <a:lnTo>
                  <a:pt x="211886" y="1291961"/>
                </a:lnTo>
                <a:lnTo>
                  <a:pt x="216316" y="1292366"/>
                </a:lnTo>
                <a:lnTo>
                  <a:pt x="220007" y="1298032"/>
                </a:lnTo>
                <a:lnTo>
                  <a:pt x="217054" y="1303293"/>
                </a:lnTo>
                <a:lnTo>
                  <a:pt x="206719" y="1306936"/>
                </a:lnTo>
                <a:lnTo>
                  <a:pt x="197122" y="1315435"/>
                </a:lnTo>
                <a:lnTo>
                  <a:pt x="196383" y="1320291"/>
                </a:lnTo>
                <a:lnTo>
                  <a:pt x="204504" y="1320291"/>
                </a:lnTo>
                <a:lnTo>
                  <a:pt x="208195" y="1314625"/>
                </a:lnTo>
                <a:lnTo>
                  <a:pt x="218531" y="1306531"/>
                </a:lnTo>
                <a:lnTo>
                  <a:pt x="223699" y="1305721"/>
                </a:lnTo>
                <a:lnTo>
                  <a:pt x="224437" y="1313006"/>
                </a:lnTo>
                <a:lnTo>
                  <a:pt x="217054" y="1318672"/>
                </a:lnTo>
                <a:lnTo>
                  <a:pt x="211148" y="1329600"/>
                </a:lnTo>
                <a:lnTo>
                  <a:pt x="211148" y="1340932"/>
                </a:lnTo>
                <a:lnTo>
                  <a:pt x="207457" y="1344169"/>
                </a:lnTo>
                <a:lnTo>
                  <a:pt x="206719" y="1337289"/>
                </a:lnTo>
                <a:lnTo>
                  <a:pt x="200075" y="1342550"/>
                </a:lnTo>
                <a:lnTo>
                  <a:pt x="197860" y="1338908"/>
                </a:lnTo>
                <a:lnTo>
                  <a:pt x="190478" y="1347002"/>
                </a:lnTo>
                <a:lnTo>
                  <a:pt x="193430" y="1351454"/>
                </a:lnTo>
                <a:lnTo>
                  <a:pt x="201551" y="1355501"/>
                </a:lnTo>
                <a:lnTo>
                  <a:pt x="212625" y="1349026"/>
                </a:lnTo>
                <a:lnTo>
                  <a:pt x="215578" y="1340932"/>
                </a:lnTo>
                <a:lnTo>
                  <a:pt x="221484" y="1335266"/>
                </a:lnTo>
                <a:lnTo>
                  <a:pt x="221484" y="1325148"/>
                </a:lnTo>
                <a:lnTo>
                  <a:pt x="227390" y="1320696"/>
                </a:lnTo>
                <a:lnTo>
                  <a:pt x="230343" y="1308959"/>
                </a:lnTo>
                <a:lnTo>
                  <a:pt x="238463" y="1304103"/>
                </a:lnTo>
                <a:lnTo>
                  <a:pt x="246584" y="1294794"/>
                </a:lnTo>
                <a:lnTo>
                  <a:pt x="242155" y="1289533"/>
                </a:lnTo>
                <a:lnTo>
                  <a:pt x="241416" y="1283057"/>
                </a:lnTo>
                <a:lnTo>
                  <a:pt x="237725" y="1280629"/>
                </a:lnTo>
                <a:lnTo>
                  <a:pt x="243631" y="1273344"/>
                </a:lnTo>
                <a:lnTo>
                  <a:pt x="247322" y="1269297"/>
                </a:lnTo>
                <a:lnTo>
                  <a:pt x="239940" y="1264845"/>
                </a:lnTo>
                <a:lnTo>
                  <a:pt x="238463" y="1257156"/>
                </a:lnTo>
                <a:lnTo>
                  <a:pt x="247322" y="1251490"/>
                </a:lnTo>
                <a:lnTo>
                  <a:pt x="248060" y="1245014"/>
                </a:lnTo>
                <a:lnTo>
                  <a:pt x="236987" y="1237729"/>
                </a:lnTo>
                <a:lnTo>
                  <a:pt x="233296" y="1221541"/>
                </a:lnTo>
                <a:lnTo>
                  <a:pt x="233296" y="1221136"/>
                </a:lnTo>
                <a:lnTo>
                  <a:pt x="225913" y="1219922"/>
                </a:lnTo>
                <a:lnTo>
                  <a:pt x="222222" y="1204138"/>
                </a:lnTo>
                <a:lnTo>
                  <a:pt x="231819" y="1185926"/>
                </a:lnTo>
                <a:lnTo>
                  <a:pt x="234772" y="1174189"/>
                </a:lnTo>
                <a:lnTo>
                  <a:pt x="228866" y="1179450"/>
                </a:lnTo>
                <a:lnTo>
                  <a:pt x="217054" y="1183093"/>
                </a:lnTo>
                <a:lnTo>
                  <a:pt x="205242" y="1189568"/>
                </a:lnTo>
                <a:lnTo>
                  <a:pt x="196383" y="1177427"/>
                </a:lnTo>
                <a:lnTo>
                  <a:pt x="196383" y="1168118"/>
                </a:lnTo>
                <a:lnTo>
                  <a:pt x="201551" y="1169333"/>
                </a:lnTo>
                <a:lnTo>
                  <a:pt x="205242" y="1176617"/>
                </a:lnTo>
                <a:lnTo>
                  <a:pt x="209672" y="1177832"/>
                </a:lnTo>
                <a:lnTo>
                  <a:pt x="210410" y="1172570"/>
                </a:lnTo>
                <a:lnTo>
                  <a:pt x="205981" y="1164881"/>
                </a:lnTo>
                <a:lnTo>
                  <a:pt x="203766" y="1157191"/>
                </a:lnTo>
                <a:lnTo>
                  <a:pt x="196383" y="1157191"/>
                </a:lnTo>
                <a:lnTo>
                  <a:pt x="189739" y="1161238"/>
                </a:lnTo>
                <a:lnTo>
                  <a:pt x="179404" y="1156787"/>
                </a:lnTo>
                <a:lnTo>
                  <a:pt x="172021" y="1144645"/>
                </a:lnTo>
                <a:lnTo>
                  <a:pt x="172760" y="1140193"/>
                </a:lnTo>
                <a:lnTo>
                  <a:pt x="185310" y="1132504"/>
                </a:lnTo>
                <a:lnTo>
                  <a:pt x="190478" y="1121576"/>
                </a:lnTo>
                <a:lnTo>
                  <a:pt x="197122" y="1115506"/>
                </a:lnTo>
                <a:lnTo>
                  <a:pt x="194169" y="1112673"/>
                </a:lnTo>
                <a:lnTo>
                  <a:pt x="184571" y="1115506"/>
                </a:lnTo>
                <a:lnTo>
                  <a:pt x="174236" y="1115506"/>
                </a:lnTo>
                <a:lnTo>
                  <a:pt x="171283" y="1111863"/>
                </a:lnTo>
                <a:lnTo>
                  <a:pt x="178666" y="1104983"/>
                </a:lnTo>
                <a:lnTo>
                  <a:pt x="187525" y="1092842"/>
                </a:lnTo>
                <a:lnTo>
                  <a:pt x="187525" y="1079891"/>
                </a:lnTo>
                <a:lnTo>
                  <a:pt x="191954" y="1075034"/>
                </a:lnTo>
                <a:lnTo>
                  <a:pt x="191954" y="1069368"/>
                </a:lnTo>
                <a:lnTo>
                  <a:pt x="185310" y="1070987"/>
                </a:lnTo>
                <a:lnTo>
                  <a:pt x="181619" y="1078677"/>
                </a:lnTo>
                <a:lnTo>
                  <a:pt x="180142" y="1094865"/>
                </a:lnTo>
                <a:lnTo>
                  <a:pt x="169068" y="1108625"/>
                </a:lnTo>
                <a:lnTo>
                  <a:pt x="163163" y="1109435"/>
                </a:lnTo>
                <a:lnTo>
                  <a:pt x="157256" y="1105792"/>
                </a:lnTo>
                <a:lnTo>
                  <a:pt x="152089" y="1104174"/>
                </a:lnTo>
                <a:lnTo>
                  <a:pt x="152089" y="1099317"/>
                </a:lnTo>
                <a:lnTo>
                  <a:pt x="155042" y="1095270"/>
                </a:lnTo>
                <a:lnTo>
                  <a:pt x="155042" y="1091223"/>
                </a:lnTo>
                <a:lnTo>
                  <a:pt x="146921" y="1096079"/>
                </a:lnTo>
                <a:lnTo>
                  <a:pt x="142492" y="1101745"/>
                </a:lnTo>
                <a:lnTo>
                  <a:pt x="139539" y="1102150"/>
                </a:lnTo>
                <a:lnTo>
                  <a:pt x="137324" y="1096889"/>
                </a:lnTo>
                <a:lnTo>
                  <a:pt x="132156" y="1098103"/>
                </a:lnTo>
                <a:lnTo>
                  <a:pt x="126250" y="1102150"/>
                </a:lnTo>
                <a:lnTo>
                  <a:pt x="119606" y="1098508"/>
                </a:lnTo>
                <a:lnTo>
                  <a:pt x="119606" y="1095270"/>
                </a:lnTo>
                <a:lnTo>
                  <a:pt x="126250" y="1087985"/>
                </a:lnTo>
                <a:lnTo>
                  <a:pt x="134371" y="1087580"/>
                </a:lnTo>
                <a:lnTo>
                  <a:pt x="146183" y="1084747"/>
                </a:lnTo>
                <a:lnTo>
                  <a:pt x="159471" y="1076248"/>
                </a:lnTo>
                <a:lnTo>
                  <a:pt x="163901" y="1067345"/>
                </a:lnTo>
                <a:lnTo>
                  <a:pt x="163901" y="1058036"/>
                </a:lnTo>
                <a:lnTo>
                  <a:pt x="162424" y="1065726"/>
                </a:lnTo>
                <a:lnTo>
                  <a:pt x="153565" y="1071392"/>
                </a:lnTo>
                <a:lnTo>
                  <a:pt x="147659" y="1081105"/>
                </a:lnTo>
                <a:lnTo>
                  <a:pt x="142492" y="1084343"/>
                </a:lnTo>
                <a:lnTo>
                  <a:pt x="128465" y="1079891"/>
                </a:lnTo>
                <a:lnTo>
                  <a:pt x="125512" y="1073415"/>
                </a:lnTo>
                <a:lnTo>
                  <a:pt x="117391" y="1073011"/>
                </a:lnTo>
                <a:lnTo>
                  <a:pt x="117391" y="1069368"/>
                </a:lnTo>
                <a:lnTo>
                  <a:pt x="124035" y="1066940"/>
                </a:lnTo>
                <a:lnTo>
                  <a:pt x="120344" y="1063702"/>
                </a:lnTo>
                <a:lnTo>
                  <a:pt x="107794" y="1065726"/>
                </a:lnTo>
                <a:lnTo>
                  <a:pt x="99674" y="1061679"/>
                </a:lnTo>
                <a:lnTo>
                  <a:pt x="93029" y="1062488"/>
                </a:lnTo>
                <a:lnTo>
                  <a:pt x="91553" y="1069368"/>
                </a:lnTo>
                <a:lnTo>
                  <a:pt x="79741" y="1062083"/>
                </a:lnTo>
                <a:lnTo>
                  <a:pt x="75312" y="1053180"/>
                </a:lnTo>
                <a:lnTo>
                  <a:pt x="79003" y="1049942"/>
                </a:lnTo>
                <a:lnTo>
                  <a:pt x="84909" y="1054394"/>
                </a:lnTo>
                <a:lnTo>
                  <a:pt x="95982" y="1056822"/>
                </a:lnTo>
                <a:lnTo>
                  <a:pt x="107794" y="1054798"/>
                </a:lnTo>
                <a:lnTo>
                  <a:pt x="108532" y="1050347"/>
                </a:lnTo>
                <a:lnTo>
                  <a:pt x="103365" y="1051156"/>
                </a:lnTo>
                <a:lnTo>
                  <a:pt x="90076" y="1050751"/>
                </a:lnTo>
                <a:lnTo>
                  <a:pt x="86385" y="1048323"/>
                </a:lnTo>
                <a:lnTo>
                  <a:pt x="88600" y="1045895"/>
                </a:lnTo>
                <a:lnTo>
                  <a:pt x="96720" y="1047918"/>
                </a:lnTo>
                <a:lnTo>
                  <a:pt x="107056" y="1045895"/>
                </a:lnTo>
                <a:lnTo>
                  <a:pt x="107794" y="1041848"/>
                </a:lnTo>
                <a:lnTo>
                  <a:pt x="95244" y="1042252"/>
                </a:lnTo>
                <a:lnTo>
                  <a:pt x="89338" y="1038610"/>
                </a:lnTo>
                <a:lnTo>
                  <a:pt x="78264" y="1041038"/>
                </a:lnTo>
                <a:lnTo>
                  <a:pt x="71620" y="1041038"/>
                </a:lnTo>
                <a:lnTo>
                  <a:pt x="67191" y="1037396"/>
                </a:lnTo>
                <a:lnTo>
                  <a:pt x="68667" y="1029301"/>
                </a:lnTo>
                <a:lnTo>
                  <a:pt x="78264" y="1027278"/>
                </a:lnTo>
                <a:lnTo>
                  <a:pt x="84170" y="1031325"/>
                </a:lnTo>
                <a:lnTo>
                  <a:pt x="93768" y="1032134"/>
                </a:lnTo>
                <a:lnTo>
                  <a:pt x="99674" y="1027278"/>
                </a:lnTo>
                <a:lnTo>
                  <a:pt x="90076" y="1027278"/>
                </a:lnTo>
                <a:lnTo>
                  <a:pt x="82694" y="1023635"/>
                </a:lnTo>
                <a:lnTo>
                  <a:pt x="70882" y="1023231"/>
                </a:lnTo>
                <a:lnTo>
                  <a:pt x="71620" y="1019993"/>
                </a:lnTo>
                <a:lnTo>
                  <a:pt x="85647" y="1016350"/>
                </a:lnTo>
                <a:lnTo>
                  <a:pt x="91553" y="1018779"/>
                </a:lnTo>
                <a:lnTo>
                  <a:pt x="97459" y="1017160"/>
                </a:lnTo>
                <a:lnTo>
                  <a:pt x="95244" y="1012708"/>
                </a:lnTo>
                <a:lnTo>
                  <a:pt x="95244" y="1008256"/>
                </a:lnTo>
                <a:lnTo>
                  <a:pt x="101150" y="1003400"/>
                </a:lnTo>
                <a:lnTo>
                  <a:pt x="113700" y="1003400"/>
                </a:lnTo>
                <a:lnTo>
                  <a:pt x="122559" y="1005018"/>
                </a:lnTo>
                <a:lnTo>
                  <a:pt x="125512" y="1002185"/>
                </a:lnTo>
                <a:lnTo>
                  <a:pt x="110009" y="1000162"/>
                </a:lnTo>
                <a:lnTo>
                  <a:pt x="105579" y="995710"/>
                </a:lnTo>
                <a:lnTo>
                  <a:pt x="100412" y="994496"/>
                </a:lnTo>
                <a:lnTo>
                  <a:pt x="95244" y="1001781"/>
                </a:lnTo>
                <a:lnTo>
                  <a:pt x="86385" y="1005423"/>
                </a:lnTo>
                <a:lnTo>
                  <a:pt x="80479" y="1009875"/>
                </a:lnTo>
                <a:lnTo>
                  <a:pt x="76788" y="1007042"/>
                </a:lnTo>
                <a:lnTo>
                  <a:pt x="77526" y="1000567"/>
                </a:lnTo>
                <a:lnTo>
                  <a:pt x="76050" y="994091"/>
                </a:lnTo>
                <a:lnTo>
                  <a:pt x="79741" y="986806"/>
                </a:lnTo>
                <a:lnTo>
                  <a:pt x="92291" y="981140"/>
                </a:lnTo>
                <a:lnTo>
                  <a:pt x="97459" y="974665"/>
                </a:lnTo>
                <a:lnTo>
                  <a:pt x="120344" y="959286"/>
                </a:lnTo>
                <a:lnTo>
                  <a:pt x="127727" y="956048"/>
                </a:lnTo>
                <a:lnTo>
                  <a:pt x="131418" y="961714"/>
                </a:lnTo>
                <a:lnTo>
                  <a:pt x="132156" y="974260"/>
                </a:lnTo>
                <a:lnTo>
                  <a:pt x="137324" y="981545"/>
                </a:lnTo>
                <a:lnTo>
                  <a:pt x="141015" y="979117"/>
                </a:lnTo>
                <a:lnTo>
                  <a:pt x="137324" y="967785"/>
                </a:lnTo>
                <a:lnTo>
                  <a:pt x="137324" y="954429"/>
                </a:lnTo>
                <a:lnTo>
                  <a:pt x="146921" y="950787"/>
                </a:lnTo>
                <a:lnTo>
                  <a:pt x="157995" y="950787"/>
                </a:lnTo>
                <a:lnTo>
                  <a:pt x="149136" y="948358"/>
                </a:lnTo>
                <a:lnTo>
                  <a:pt x="137324" y="948358"/>
                </a:lnTo>
                <a:lnTo>
                  <a:pt x="130680" y="950382"/>
                </a:lnTo>
                <a:lnTo>
                  <a:pt x="126250" y="945121"/>
                </a:lnTo>
                <a:lnTo>
                  <a:pt x="128465" y="939050"/>
                </a:lnTo>
                <a:lnTo>
                  <a:pt x="138800" y="935408"/>
                </a:lnTo>
                <a:lnTo>
                  <a:pt x="148398" y="928932"/>
                </a:lnTo>
                <a:lnTo>
                  <a:pt x="156518" y="917195"/>
                </a:lnTo>
                <a:lnTo>
                  <a:pt x="153565" y="910720"/>
                </a:lnTo>
                <a:lnTo>
                  <a:pt x="150612" y="912339"/>
                </a:lnTo>
                <a:lnTo>
                  <a:pt x="147659" y="920028"/>
                </a:lnTo>
                <a:lnTo>
                  <a:pt x="139539" y="927313"/>
                </a:lnTo>
                <a:lnTo>
                  <a:pt x="129941" y="927718"/>
                </a:lnTo>
                <a:lnTo>
                  <a:pt x="120344" y="939455"/>
                </a:lnTo>
                <a:lnTo>
                  <a:pt x="106318" y="949168"/>
                </a:lnTo>
                <a:lnTo>
                  <a:pt x="92291" y="953620"/>
                </a:lnTo>
                <a:lnTo>
                  <a:pt x="85647" y="945525"/>
                </a:lnTo>
                <a:lnTo>
                  <a:pt x="87862" y="941478"/>
                </a:lnTo>
                <a:lnTo>
                  <a:pt x="95244" y="939455"/>
                </a:lnTo>
                <a:lnTo>
                  <a:pt x="87862" y="937836"/>
                </a:lnTo>
                <a:lnTo>
                  <a:pt x="73835" y="942288"/>
                </a:lnTo>
                <a:lnTo>
                  <a:pt x="68667" y="937836"/>
                </a:lnTo>
                <a:lnTo>
                  <a:pt x="70882" y="933789"/>
                </a:lnTo>
                <a:lnTo>
                  <a:pt x="83432" y="926099"/>
                </a:lnTo>
                <a:lnTo>
                  <a:pt x="91553" y="922457"/>
                </a:lnTo>
                <a:lnTo>
                  <a:pt x="99674" y="923671"/>
                </a:lnTo>
                <a:lnTo>
                  <a:pt x="103365" y="920028"/>
                </a:lnTo>
                <a:lnTo>
                  <a:pt x="103365" y="915981"/>
                </a:lnTo>
                <a:lnTo>
                  <a:pt x="97459" y="911934"/>
                </a:lnTo>
                <a:lnTo>
                  <a:pt x="99674" y="908292"/>
                </a:lnTo>
                <a:lnTo>
                  <a:pt x="104103" y="904245"/>
                </a:lnTo>
                <a:lnTo>
                  <a:pt x="100412" y="900602"/>
                </a:lnTo>
                <a:lnTo>
                  <a:pt x="92291" y="904649"/>
                </a:lnTo>
                <a:lnTo>
                  <a:pt x="87862" y="904649"/>
                </a:lnTo>
                <a:lnTo>
                  <a:pt x="84170" y="897364"/>
                </a:lnTo>
                <a:lnTo>
                  <a:pt x="82694" y="877938"/>
                </a:lnTo>
                <a:lnTo>
                  <a:pt x="78264" y="871867"/>
                </a:lnTo>
                <a:lnTo>
                  <a:pt x="77526" y="864583"/>
                </a:lnTo>
                <a:lnTo>
                  <a:pt x="81217" y="858107"/>
                </a:lnTo>
                <a:lnTo>
                  <a:pt x="93029" y="858917"/>
                </a:lnTo>
                <a:lnTo>
                  <a:pt x="102627" y="862964"/>
                </a:lnTo>
                <a:lnTo>
                  <a:pt x="115177" y="862154"/>
                </a:lnTo>
                <a:lnTo>
                  <a:pt x="125512" y="867011"/>
                </a:lnTo>
                <a:lnTo>
                  <a:pt x="121821" y="862154"/>
                </a:lnTo>
                <a:lnTo>
                  <a:pt x="114438" y="859726"/>
                </a:lnTo>
                <a:lnTo>
                  <a:pt x="104841" y="859726"/>
                </a:lnTo>
                <a:lnTo>
                  <a:pt x="98197" y="853251"/>
                </a:lnTo>
                <a:lnTo>
                  <a:pt x="90076" y="847180"/>
                </a:lnTo>
                <a:lnTo>
                  <a:pt x="89338" y="843133"/>
                </a:lnTo>
                <a:lnTo>
                  <a:pt x="95244" y="833824"/>
                </a:lnTo>
                <a:lnTo>
                  <a:pt x="101150" y="831801"/>
                </a:lnTo>
                <a:lnTo>
                  <a:pt x="105579" y="823302"/>
                </a:lnTo>
                <a:lnTo>
                  <a:pt x="104841" y="813993"/>
                </a:lnTo>
                <a:lnTo>
                  <a:pt x="101150" y="814803"/>
                </a:lnTo>
                <a:lnTo>
                  <a:pt x="92291" y="824921"/>
                </a:lnTo>
                <a:lnTo>
                  <a:pt x="83432" y="830587"/>
                </a:lnTo>
                <a:lnTo>
                  <a:pt x="67929" y="834634"/>
                </a:lnTo>
                <a:lnTo>
                  <a:pt x="60547" y="841919"/>
                </a:lnTo>
                <a:lnTo>
                  <a:pt x="59070" y="848799"/>
                </a:lnTo>
                <a:lnTo>
                  <a:pt x="53164" y="847585"/>
                </a:lnTo>
                <a:lnTo>
                  <a:pt x="45782" y="834229"/>
                </a:lnTo>
                <a:lnTo>
                  <a:pt x="42090" y="820873"/>
                </a:lnTo>
                <a:lnTo>
                  <a:pt x="43567" y="797400"/>
                </a:lnTo>
                <a:lnTo>
                  <a:pt x="47258" y="782425"/>
                </a:lnTo>
                <a:lnTo>
                  <a:pt x="45782" y="776355"/>
                </a:lnTo>
                <a:lnTo>
                  <a:pt x="37661" y="775545"/>
                </a:lnTo>
                <a:lnTo>
                  <a:pt x="36923" y="762594"/>
                </a:lnTo>
                <a:lnTo>
                  <a:pt x="44305" y="758143"/>
                </a:lnTo>
                <a:lnTo>
                  <a:pt x="48735" y="762190"/>
                </a:lnTo>
                <a:lnTo>
                  <a:pt x="54641" y="764213"/>
                </a:lnTo>
                <a:lnTo>
                  <a:pt x="52426" y="754500"/>
                </a:lnTo>
                <a:lnTo>
                  <a:pt x="62023" y="747215"/>
                </a:lnTo>
                <a:lnTo>
                  <a:pt x="67191" y="735074"/>
                </a:lnTo>
                <a:lnTo>
                  <a:pt x="74573" y="733455"/>
                </a:lnTo>
                <a:lnTo>
                  <a:pt x="85647" y="735074"/>
                </a:lnTo>
                <a:lnTo>
                  <a:pt x="90815" y="730622"/>
                </a:lnTo>
                <a:lnTo>
                  <a:pt x="84170" y="730217"/>
                </a:lnTo>
                <a:lnTo>
                  <a:pt x="83432" y="726980"/>
                </a:lnTo>
                <a:lnTo>
                  <a:pt x="96720" y="712815"/>
                </a:lnTo>
                <a:lnTo>
                  <a:pt x="102627" y="704720"/>
                </a:lnTo>
                <a:lnTo>
                  <a:pt x="115915" y="697435"/>
                </a:lnTo>
                <a:lnTo>
                  <a:pt x="117391" y="693388"/>
                </a:lnTo>
                <a:lnTo>
                  <a:pt x="110747" y="692174"/>
                </a:lnTo>
                <a:lnTo>
                  <a:pt x="108532" y="687318"/>
                </a:lnTo>
                <a:lnTo>
                  <a:pt x="96720" y="696626"/>
                </a:lnTo>
                <a:lnTo>
                  <a:pt x="94506" y="706744"/>
                </a:lnTo>
                <a:lnTo>
                  <a:pt x="78264" y="723742"/>
                </a:lnTo>
                <a:lnTo>
                  <a:pt x="75312" y="723742"/>
                </a:lnTo>
                <a:lnTo>
                  <a:pt x="76050" y="717671"/>
                </a:lnTo>
                <a:lnTo>
                  <a:pt x="86385" y="704720"/>
                </a:lnTo>
                <a:lnTo>
                  <a:pt x="88600" y="689746"/>
                </a:lnTo>
                <a:lnTo>
                  <a:pt x="101150" y="667082"/>
                </a:lnTo>
                <a:lnTo>
                  <a:pt x="106318" y="657369"/>
                </a:lnTo>
                <a:lnTo>
                  <a:pt x="103365" y="655750"/>
                </a:lnTo>
                <a:lnTo>
                  <a:pt x="98935" y="658988"/>
                </a:lnTo>
                <a:lnTo>
                  <a:pt x="87862" y="680437"/>
                </a:lnTo>
                <a:lnTo>
                  <a:pt x="84170" y="699459"/>
                </a:lnTo>
                <a:lnTo>
                  <a:pt x="73835" y="713219"/>
                </a:lnTo>
                <a:lnTo>
                  <a:pt x="61285" y="726575"/>
                </a:lnTo>
                <a:lnTo>
                  <a:pt x="52426" y="730217"/>
                </a:lnTo>
                <a:lnTo>
                  <a:pt x="45782" y="729003"/>
                </a:lnTo>
                <a:lnTo>
                  <a:pt x="44305" y="735479"/>
                </a:lnTo>
                <a:lnTo>
                  <a:pt x="38399" y="738716"/>
                </a:lnTo>
                <a:lnTo>
                  <a:pt x="33231" y="729408"/>
                </a:lnTo>
                <a:lnTo>
                  <a:pt x="35446" y="718885"/>
                </a:lnTo>
                <a:lnTo>
                  <a:pt x="40614" y="715243"/>
                </a:lnTo>
                <a:lnTo>
                  <a:pt x="45782" y="714838"/>
                </a:lnTo>
                <a:lnTo>
                  <a:pt x="52426" y="715648"/>
                </a:lnTo>
                <a:lnTo>
                  <a:pt x="60547" y="708767"/>
                </a:lnTo>
                <a:lnTo>
                  <a:pt x="59808" y="706339"/>
                </a:lnTo>
                <a:lnTo>
                  <a:pt x="50211" y="706339"/>
                </a:lnTo>
                <a:lnTo>
                  <a:pt x="45782" y="707958"/>
                </a:lnTo>
                <a:lnTo>
                  <a:pt x="37661" y="707149"/>
                </a:lnTo>
                <a:lnTo>
                  <a:pt x="37661" y="703506"/>
                </a:lnTo>
                <a:lnTo>
                  <a:pt x="44305" y="696626"/>
                </a:lnTo>
                <a:lnTo>
                  <a:pt x="53902" y="695817"/>
                </a:lnTo>
                <a:lnTo>
                  <a:pt x="60547" y="696626"/>
                </a:lnTo>
                <a:lnTo>
                  <a:pt x="58332" y="692174"/>
                </a:lnTo>
                <a:lnTo>
                  <a:pt x="56117" y="687318"/>
                </a:lnTo>
                <a:lnTo>
                  <a:pt x="59070" y="681247"/>
                </a:lnTo>
                <a:lnTo>
                  <a:pt x="65714" y="670320"/>
                </a:lnTo>
                <a:lnTo>
                  <a:pt x="64238" y="664654"/>
                </a:lnTo>
                <a:lnTo>
                  <a:pt x="64238" y="656559"/>
                </a:lnTo>
                <a:lnTo>
                  <a:pt x="73835" y="648060"/>
                </a:lnTo>
                <a:lnTo>
                  <a:pt x="73835" y="644418"/>
                </a:lnTo>
                <a:lnTo>
                  <a:pt x="62761" y="644013"/>
                </a:lnTo>
                <a:lnTo>
                  <a:pt x="61285" y="641180"/>
                </a:lnTo>
                <a:lnTo>
                  <a:pt x="68667" y="633086"/>
                </a:lnTo>
                <a:lnTo>
                  <a:pt x="56117" y="633895"/>
                </a:lnTo>
                <a:lnTo>
                  <a:pt x="48735" y="634705"/>
                </a:lnTo>
                <a:lnTo>
                  <a:pt x="46520" y="631062"/>
                </a:lnTo>
                <a:lnTo>
                  <a:pt x="35446" y="641585"/>
                </a:lnTo>
                <a:lnTo>
                  <a:pt x="27326" y="643204"/>
                </a:lnTo>
                <a:lnTo>
                  <a:pt x="26587" y="647251"/>
                </a:lnTo>
                <a:lnTo>
                  <a:pt x="20681" y="660202"/>
                </a:lnTo>
                <a:lnTo>
                  <a:pt x="10346" y="668296"/>
                </a:lnTo>
                <a:lnTo>
                  <a:pt x="5916" y="659797"/>
                </a:lnTo>
                <a:lnTo>
                  <a:pt x="5916" y="650893"/>
                </a:lnTo>
                <a:lnTo>
                  <a:pt x="17728" y="642799"/>
                </a:lnTo>
                <a:lnTo>
                  <a:pt x="32493" y="627825"/>
                </a:lnTo>
                <a:lnTo>
                  <a:pt x="38399" y="615683"/>
                </a:lnTo>
                <a:lnTo>
                  <a:pt x="45043" y="614064"/>
                </a:lnTo>
                <a:lnTo>
                  <a:pt x="56117" y="616088"/>
                </a:lnTo>
                <a:lnTo>
                  <a:pt x="66453" y="610827"/>
                </a:lnTo>
                <a:lnTo>
                  <a:pt x="60547" y="608803"/>
                </a:lnTo>
                <a:lnTo>
                  <a:pt x="50211" y="609208"/>
                </a:lnTo>
                <a:lnTo>
                  <a:pt x="42829" y="604351"/>
                </a:lnTo>
                <a:lnTo>
                  <a:pt x="33970" y="590996"/>
                </a:lnTo>
                <a:lnTo>
                  <a:pt x="32493" y="581282"/>
                </a:lnTo>
                <a:lnTo>
                  <a:pt x="38399" y="573998"/>
                </a:lnTo>
                <a:lnTo>
                  <a:pt x="44305" y="573188"/>
                </a:lnTo>
                <a:lnTo>
                  <a:pt x="50949" y="570760"/>
                </a:lnTo>
                <a:lnTo>
                  <a:pt x="45782" y="570355"/>
                </a:lnTo>
                <a:lnTo>
                  <a:pt x="37661" y="563880"/>
                </a:lnTo>
                <a:lnTo>
                  <a:pt x="34708" y="556190"/>
                </a:lnTo>
                <a:lnTo>
                  <a:pt x="27326" y="552143"/>
                </a:lnTo>
                <a:lnTo>
                  <a:pt x="25111" y="546882"/>
                </a:lnTo>
                <a:lnTo>
                  <a:pt x="28802" y="544453"/>
                </a:lnTo>
                <a:lnTo>
                  <a:pt x="36923" y="544858"/>
                </a:lnTo>
                <a:lnTo>
                  <a:pt x="36184" y="542025"/>
                </a:lnTo>
                <a:lnTo>
                  <a:pt x="31017" y="538383"/>
                </a:lnTo>
                <a:lnTo>
                  <a:pt x="25849" y="539192"/>
                </a:lnTo>
                <a:lnTo>
                  <a:pt x="19205" y="533121"/>
                </a:lnTo>
                <a:lnTo>
                  <a:pt x="16252" y="525836"/>
                </a:lnTo>
                <a:lnTo>
                  <a:pt x="10346" y="526241"/>
                </a:lnTo>
                <a:lnTo>
                  <a:pt x="5178" y="525836"/>
                </a:lnTo>
                <a:lnTo>
                  <a:pt x="2964" y="522194"/>
                </a:lnTo>
                <a:lnTo>
                  <a:pt x="8131" y="514909"/>
                </a:lnTo>
                <a:lnTo>
                  <a:pt x="14775" y="514100"/>
                </a:lnTo>
                <a:lnTo>
                  <a:pt x="17728" y="509648"/>
                </a:lnTo>
                <a:lnTo>
                  <a:pt x="15514" y="506410"/>
                </a:lnTo>
                <a:lnTo>
                  <a:pt x="14775" y="496292"/>
                </a:lnTo>
                <a:lnTo>
                  <a:pt x="19943" y="489412"/>
                </a:lnTo>
                <a:lnTo>
                  <a:pt x="16990" y="483746"/>
                </a:lnTo>
                <a:lnTo>
                  <a:pt x="19943" y="480508"/>
                </a:lnTo>
                <a:lnTo>
                  <a:pt x="23634" y="487793"/>
                </a:lnTo>
                <a:lnTo>
                  <a:pt x="31017" y="493055"/>
                </a:lnTo>
                <a:lnTo>
                  <a:pt x="34708" y="491436"/>
                </a:lnTo>
                <a:lnTo>
                  <a:pt x="34708" y="482532"/>
                </a:lnTo>
                <a:lnTo>
                  <a:pt x="28064" y="472009"/>
                </a:lnTo>
                <a:lnTo>
                  <a:pt x="27326" y="467153"/>
                </a:lnTo>
                <a:lnTo>
                  <a:pt x="34708" y="465939"/>
                </a:lnTo>
                <a:lnTo>
                  <a:pt x="39138" y="462701"/>
                </a:lnTo>
                <a:lnTo>
                  <a:pt x="32493" y="458249"/>
                </a:lnTo>
                <a:lnTo>
                  <a:pt x="32493" y="454202"/>
                </a:lnTo>
                <a:lnTo>
                  <a:pt x="37661" y="452178"/>
                </a:lnTo>
                <a:lnTo>
                  <a:pt x="50949" y="444489"/>
                </a:lnTo>
                <a:lnTo>
                  <a:pt x="51688" y="441656"/>
                </a:lnTo>
                <a:lnTo>
                  <a:pt x="39138" y="442465"/>
                </a:lnTo>
                <a:lnTo>
                  <a:pt x="31017" y="445703"/>
                </a:lnTo>
                <a:lnTo>
                  <a:pt x="25849" y="442465"/>
                </a:lnTo>
                <a:lnTo>
                  <a:pt x="19943" y="446108"/>
                </a:lnTo>
                <a:lnTo>
                  <a:pt x="13299" y="440442"/>
                </a:lnTo>
                <a:lnTo>
                  <a:pt x="12561" y="430729"/>
                </a:lnTo>
                <a:lnTo>
                  <a:pt x="7393" y="430729"/>
                </a:lnTo>
                <a:lnTo>
                  <a:pt x="5916" y="420206"/>
                </a:lnTo>
                <a:lnTo>
                  <a:pt x="0" y="414604"/>
                </a:lnTo>
                <a:lnTo>
                  <a:pt x="0" y="377494"/>
                </a:lnTo>
                <a:lnTo>
                  <a:pt x="749" y="376902"/>
                </a:lnTo>
                <a:lnTo>
                  <a:pt x="0" y="375465"/>
                </a:lnTo>
                <a:lnTo>
                  <a:pt x="0" y="357711"/>
                </a:lnTo>
                <a:lnTo>
                  <a:pt x="8131" y="343310"/>
                </a:lnTo>
                <a:lnTo>
                  <a:pt x="5178" y="330359"/>
                </a:lnTo>
                <a:lnTo>
                  <a:pt x="8869" y="314575"/>
                </a:lnTo>
                <a:lnTo>
                  <a:pt x="16252" y="302029"/>
                </a:lnTo>
                <a:lnTo>
                  <a:pt x="5178" y="308909"/>
                </a:lnTo>
                <a:lnTo>
                  <a:pt x="749" y="320241"/>
                </a:lnTo>
                <a:lnTo>
                  <a:pt x="0" y="319985"/>
                </a:lnTo>
                <a:close/>
              </a:path>
            </a:pathLst>
          </a:custGeom>
          <a:solidFill>
            <a:schemeClr val="bg1">
              <a:lumMod val="95000"/>
            </a:schemeClr>
          </a:solidFill>
          <a:ln w="12700">
            <a:miter lim="400000"/>
          </a:ln>
        </p:spPr>
        <p:txBody>
          <a:bodyPr wrap="square" lIns="19013" tIns="19013" rIns="19013" bIns="19013" anchor="ctr">
            <a:noAutofit/>
          </a:bodyPr>
          <a:lstStyle/>
          <a:p>
            <a:pPr defTabSz="227965">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495"/>
          </a:p>
        </p:txBody>
      </p:sp>
      <p:grpSp>
        <p:nvGrpSpPr>
          <p:cNvPr id="13" name="组合 12"/>
          <p:cNvGrpSpPr/>
          <p:nvPr/>
        </p:nvGrpSpPr>
        <p:grpSpPr>
          <a:xfrm>
            <a:off x="-14279" y="0"/>
            <a:ext cx="12200541" cy="2319774"/>
            <a:chOff x="-4755" y="6081484"/>
            <a:chExt cx="12200541" cy="2319774"/>
          </a:xfrm>
        </p:grpSpPr>
        <p:sp>
          <p:nvSpPr>
            <p:cNvPr id="12" name="正五边形 11"/>
            <p:cNvSpPr/>
            <p:nvPr/>
          </p:nvSpPr>
          <p:spPr>
            <a:xfrm flipV="1">
              <a:off x="-4755" y="6081484"/>
              <a:ext cx="12200541" cy="1713878"/>
            </a:xfrm>
            <a:custGeom>
              <a:avLst/>
              <a:gdLst>
                <a:gd name="connsiteX0" fmla="*/ 0 w 12200541"/>
                <a:gd name="connsiteY0" fmla="*/ 956420 h 2680053"/>
                <a:gd name="connsiteX1" fmla="*/ 6086241 w 12200541"/>
                <a:gd name="connsiteY1" fmla="*/ 29842 h 2680053"/>
                <a:gd name="connsiteX2" fmla="*/ 12191984 w 12200541"/>
                <a:gd name="connsiteY2" fmla="*/ 946895 h 2680053"/>
                <a:gd name="connsiteX3" fmla="*/ 12200541 w 12200541"/>
                <a:gd name="connsiteY3" fmla="*/ 2680053 h 2680053"/>
                <a:gd name="connsiteX4" fmla="*/ 968 w 12200541"/>
                <a:gd name="connsiteY4" fmla="*/ 2680053 h 2680053"/>
                <a:gd name="connsiteX5" fmla="*/ 0 w 12200541"/>
                <a:gd name="connsiteY5" fmla="*/ 956420 h 2680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00541" h="2680053">
                  <a:moveTo>
                    <a:pt x="0" y="956420"/>
                  </a:moveTo>
                  <a:lnTo>
                    <a:pt x="6086241" y="29842"/>
                  </a:lnTo>
                  <a:cubicBezTo>
                    <a:pt x="8116651" y="-220855"/>
                    <a:pt x="10161574" y="1197592"/>
                    <a:pt x="12191984" y="946895"/>
                  </a:cubicBezTo>
                  <a:cubicBezTo>
                    <a:pt x="12194836" y="1524614"/>
                    <a:pt x="12197689" y="2102334"/>
                    <a:pt x="12200541" y="2680053"/>
                  </a:cubicBezTo>
                  <a:lnTo>
                    <a:pt x="968" y="2680053"/>
                  </a:lnTo>
                  <a:cubicBezTo>
                    <a:pt x="645" y="2099159"/>
                    <a:pt x="323" y="1537314"/>
                    <a:pt x="0" y="956420"/>
                  </a:cubicBezTo>
                  <a:close/>
                </a:path>
              </a:pathLst>
            </a:custGeom>
            <a:solidFill>
              <a:srgbClr val="2C89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矩形 2"/>
            <p:cNvSpPr/>
            <p:nvPr/>
          </p:nvSpPr>
          <p:spPr>
            <a:xfrm>
              <a:off x="0" y="6958692"/>
              <a:ext cx="6100762" cy="1433513"/>
            </a:xfrm>
            <a:custGeom>
              <a:avLst/>
              <a:gdLst>
                <a:gd name="connsiteX0" fmla="*/ 0 w 6100762"/>
                <a:gd name="connsiteY0" fmla="*/ 0 h 1627886"/>
                <a:gd name="connsiteX1" fmla="*/ 6100762 w 6100762"/>
                <a:gd name="connsiteY1" fmla="*/ 883242 h 1627886"/>
                <a:gd name="connsiteX2" fmla="*/ 6096001 w 6100762"/>
                <a:gd name="connsiteY2" fmla="*/ 1627886 h 1627886"/>
                <a:gd name="connsiteX3" fmla="*/ 0 w 6100762"/>
                <a:gd name="connsiteY3" fmla="*/ 361950 h 1627886"/>
                <a:gd name="connsiteX4" fmla="*/ 0 w 6100762"/>
                <a:gd name="connsiteY4" fmla="*/ 0 h 1627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0762" h="1627886">
                  <a:moveTo>
                    <a:pt x="0" y="0"/>
                  </a:moveTo>
                  <a:lnTo>
                    <a:pt x="6100762" y="883242"/>
                  </a:lnTo>
                  <a:cubicBezTo>
                    <a:pt x="6099968" y="1060248"/>
                    <a:pt x="6096795" y="1450880"/>
                    <a:pt x="6096001" y="1627886"/>
                  </a:cubicBezTo>
                  <a:lnTo>
                    <a:pt x="0" y="361950"/>
                  </a:lnTo>
                  <a:lnTo>
                    <a:pt x="0" y="0"/>
                  </a:lnTo>
                  <a:close/>
                </a:path>
              </a:pathLst>
            </a:custGeom>
            <a:solidFill>
              <a:srgbClr val="0071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矩形 2"/>
            <p:cNvSpPr/>
            <p:nvPr/>
          </p:nvSpPr>
          <p:spPr>
            <a:xfrm flipH="1">
              <a:off x="6091709" y="6967745"/>
              <a:ext cx="6100762" cy="1433513"/>
            </a:xfrm>
            <a:custGeom>
              <a:avLst/>
              <a:gdLst>
                <a:gd name="connsiteX0" fmla="*/ 0 w 6100762"/>
                <a:gd name="connsiteY0" fmla="*/ 0 h 1627886"/>
                <a:gd name="connsiteX1" fmla="*/ 6100762 w 6100762"/>
                <a:gd name="connsiteY1" fmla="*/ 883242 h 1627886"/>
                <a:gd name="connsiteX2" fmla="*/ 6096001 w 6100762"/>
                <a:gd name="connsiteY2" fmla="*/ 1627886 h 1627886"/>
                <a:gd name="connsiteX3" fmla="*/ 0 w 6100762"/>
                <a:gd name="connsiteY3" fmla="*/ 361950 h 1627886"/>
                <a:gd name="connsiteX4" fmla="*/ 0 w 6100762"/>
                <a:gd name="connsiteY4" fmla="*/ 0 h 1627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0762" h="1627886">
                  <a:moveTo>
                    <a:pt x="0" y="0"/>
                  </a:moveTo>
                  <a:lnTo>
                    <a:pt x="6100762" y="883242"/>
                  </a:lnTo>
                  <a:cubicBezTo>
                    <a:pt x="6099968" y="1060248"/>
                    <a:pt x="6096795" y="1450880"/>
                    <a:pt x="6096001" y="1627886"/>
                  </a:cubicBezTo>
                  <a:lnTo>
                    <a:pt x="0" y="361950"/>
                  </a:lnTo>
                  <a:lnTo>
                    <a:pt x="0" y="0"/>
                  </a:lnTo>
                  <a:close/>
                </a:path>
              </a:pathLst>
            </a:custGeom>
            <a:solidFill>
              <a:srgbClr val="0071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8"/>
            <p:cNvSpPr/>
            <p:nvPr/>
          </p:nvSpPr>
          <p:spPr>
            <a:xfrm>
              <a:off x="5986454" y="7737337"/>
              <a:ext cx="238125" cy="633412"/>
            </a:xfrm>
            <a:prstGeom prst="rect">
              <a:avLst/>
            </a:prstGeom>
            <a:solidFill>
              <a:srgbClr val="0071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5" name="文本框 14"/>
          <p:cNvSpPr txBox="1"/>
          <p:nvPr/>
        </p:nvSpPr>
        <p:spPr>
          <a:xfrm>
            <a:off x="937895" y="3554730"/>
            <a:ext cx="10316210" cy="829945"/>
          </a:xfrm>
          <a:prstGeom prst="rect">
            <a:avLst/>
          </a:prstGeom>
          <a:noFill/>
        </p:spPr>
        <p:txBody>
          <a:bodyPr wrap="square" rtlCol="0">
            <a:spAutoFit/>
          </a:bodyPr>
          <a:lstStyle/>
          <a:p>
            <a:pPr algn="ctr"/>
            <a:r>
              <a:rPr lang="en-US" altLang="zh-CN" sz="4800"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Tax Incentives Policies</a:t>
            </a:r>
            <a:endParaRPr lang="zh-CN" altLang="en-US" sz="4800"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6" name="文本框 15"/>
          <p:cNvSpPr txBox="1"/>
          <p:nvPr/>
        </p:nvSpPr>
        <p:spPr>
          <a:xfrm>
            <a:off x="4699000" y="2463800"/>
            <a:ext cx="3669030" cy="1014730"/>
          </a:xfrm>
          <a:prstGeom prst="rect">
            <a:avLst/>
          </a:prstGeom>
          <a:noFill/>
        </p:spPr>
        <p:txBody>
          <a:bodyPr wrap="square" rtlCol="0">
            <a:spAutoFit/>
          </a:bodyPr>
          <a:lstStyle/>
          <a:p>
            <a:r>
              <a:rPr lang="en-US" altLang="zh-CN" sz="6000" b="1">
                <a:latin typeface="微软雅黑" panose="020B0503020204020204" pitchFamily="34" charset="-122"/>
                <a:ea typeface="微软雅黑" panose="020B0503020204020204" pitchFamily="34" charset="-122"/>
              </a:rPr>
              <a:t>Part 03</a:t>
            </a:r>
            <a:endParaRPr lang="zh-CN" altLang="en-US" sz="6000" b="1">
              <a:latin typeface="微软雅黑" panose="020B0503020204020204" pitchFamily="34" charset="-122"/>
              <a:ea typeface="微软雅黑" panose="020B0503020204020204" pitchFamily="34" charset="-122"/>
            </a:endParaRPr>
          </a:p>
        </p:txBody>
      </p:sp>
      <p:pic>
        <p:nvPicPr>
          <p:cNvPr id="2" name="图片 1" descr="微信图片_20210809154752.png"/>
          <p:cNvPicPr>
            <a:picLocks noChangeAspect="1"/>
          </p:cNvPicPr>
          <p:nvPr/>
        </p:nvPicPr>
        <p:blipFill>
          <a:blip r:embed="rId1" cstate="print"/>
          <a:stretch>
            <a:fillRect/>
          </a:stretch>
        </p:blipFill>
        <p:spPr>
          <a:xfrm>
            <a:off x="5421630" y="178435"/>
            <a:ext cx="1348740" cy="1356995"/>
          </a:xfrm>
          <a:prstGeom prst="rect">
            <a:avLst/>
          </a:prstGeom>
        </p:spPr>
      </p:pic>
    </p:spTree>
  </p:cSld>
  <p:clrMapOvr>
    <a:masterClrMapping/>
  </p:clrMapOvr>
  <p:transition>
    <p:wipe/>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0" y="0"/>
            <a:ext cx="12192000" cy="6858000"/>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矩形 10"/>
          <p:cNvSpPr/>
          <p:nvPr/>
        </p:nvSpPr>
        <p:spPr>
          <a:xfrm rot="2700000">
            <a:off x="5761813" y="1329447"/>
            <a:ext cx="323809" cy="32381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dirty="0">
              <a:solidFill>
                <a:schemeClr val="tx1"/>
              </a:solidFill>
            </a:endParaRPr>
          </a:p>
        </p:txBody>
      </p:sp>
      <p:sp>
        <p:nvSpPr>
          <p:cNvPr id="12" name="矩形 11"/>
          <p:cNvSpPr/>
          <p:nvPr/>
        </p:nvSpPr>
        <p:spPr>
          <a:xfrm rot="2700000">
            <a:off x="5953798" y="1329447"/>
            <a:ext cx="323809" cy="323810"/>
          </a:xfrm>
          <a:prstGeom prst="rect">
            <a:avLst/>
          </a:prstGeom>
          <a:solidFill>
            <a:srgbClr val="1160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solidFill>
                <a:schemeClr val="tx1"/>
              </a:solidFill>
            </a:endParaRPr>
          </a:p>
        </p:txBody>
      </p:sp>
      <p:sp>
        <p:nvSpPr>
          <p:cNvPr id="13" name="标题 1"/>
          <p:cNvSpPr txBox="1"/>
          <p:nvPr/>
        </p:nvSpPr>
        <p:spPr>
          <a:xfrm>
            <a:off x="4325368" y="2491121"/>
            <a:ext cx="3484277" cy="534502"/>
          </a:xfrm>
          <a:prstGeom prst="rect">
            <a:avLst/>
          </a:prstGeom>
          <a:ln>
            <a:noFill/>
          </a:ln>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lvl="1" algn="ctr" eaLnBrk="0" hangingPunct="0">
              <a:spcBef>
                <a:spcPct val="0"/>
              </a:spcBef>
              <a:defRPr/>
            </a:pPr>
            <a:endParaRPr lang="zh-CN" altLang="en-US" sz="2400" b="1" kern="0" dirty="0">
              <a:solidFill>
                <a:schemeClr val="tx1">
                  <a:lumMod val="95000"/>
                  <a:lumOff val="5000"/>
                </a:schemeClr>
              </a:solidFill>
              <a:latin typeface="微软雅黑" panose="020B0503020204020204" pitchFamily="34" charset="-122"/>
              <a:ea typeface="微软雅黑" panose="020B0503020204020204" pitchFamily="34" charset="-122"/>
              <a:sym typeface="Century Gothic" panose="020B0502020202020204" pitchFamily="34" charset="0"/>
            </a:endParaRPr>
          </a:p>
        </p:txBody>
      </p:sp>
      <p:pic>
        <p:nvPicPr>
          <p:cNvPr id="16" name="图片 15" descr="微信图片_20210809154752.png"/>
          <p:cNvPicPr>
            <a:picLocks noChangeAspect="1"/>
          </p:cNvPicPr>
          <p:nvPr/>
        </p:nvPicPr>
        <p:blipFill>
          <a:blip r:embed="rId1" cstate="print"/>
          <a:stretch>
            <a:fillRect/>
          </a:stretch>
        </p:blipFill>
        <p:spPr>
          <a:xfrm>
            <a:off x="368553" y="266278"/>
            <a:ext cx="1036243" cy="1041784"/>
          </a:xfrm>
          <a:prstGeom prst="rect">
            <a:avLst/>
          </a:prstGeom>
        </p:spPr>
      </p:pic>
      <p:pic>
        <p:nvPicPr>
          <p:cNvPr id="17" name="图片 16" descr="微信图片_20210809154759.png"/>
          <p:cNvPicPr>
            <a:picLocks noChangeAspect="1"/>
          </p:cNvPicPr>
          <p:nvPr/>
        </p:nvPicPr>
        <p:blipFill>
          <a:blip r:embed="rId2" cstate="print"/>
          <a:stretch>
            <a:fillRect/>
          </a:stretch>
        </p:blipFill>
        <p:spPr>
          <a:xfrm>
            <a:off x="1495537" y="737248"/>
            <a:ext cx="4786930" cy="146460"/>
          </a:xfrm>
          <a:prstGeom prst="rect">
            <a:avLst/>
          </a:prstGeom>
          <a:solidFill>
            <a:schemeClr val="bg1"/>
          </a:solidFill>
        </p:spPr>
      </p:pic>
      <p:sp>
        <p:nvSpPr>
          <p:cNvPr id="9" name="Google Shape;200;p20"/>
          <p:cNvSpPr txBox="1"/>
          <p:nvPr/>
        </p:nvSpPr>
        <p:spPr>
          <a:xfrm>
            <a:off x="1033780" y="1926590"/>
            <a:ext cx="10465435" cy="3675380"/>
          </a:xfrm>
          <a:prstGeom prst="rect">
            <a:avLst/>
          </a:prstGeom>
        </p:spPr>
        <p:txBody>
          <a:bodyPr spcFirstLastPara="1" wrap="square" lIns="0" tIns="0" rIns="0" bIns="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a:lstStyle>
          <a:p>
            <a:pPr algn="just"/>
            <a:r>
              <a:rPr lang="en-US" altLang="zh-TW" sz="2000" b="1" u="sng" dirty="0">
                <a:solidFill>
                  <a:schemeClr val="tx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Annual Tax Incentives:</a:t>
            </a:r>
            <a:endParaRPr lang="en-US" altLang="zh-TW" sz="2000" b="1" u="sng" dirty="0">
              <a:solidFill>
                <a:schemeClr val="tx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algn="just"/>
            <a:endParaRPr lang="en-US" altLang="zh-TW" sz="2000" dirty="0">
              <a:solidFill>
                <a:schemeClr val="tx1"/>
              </a:solidFill>
              <a:latin typeface="微软雅黑" panose="020B0503020204020204" pitchFamily="34" charset="-122"/>
              <a:ea typeface="微软雅黑" panose="020B0503020204020204" pitchFamily="34" charset="-122"/>
              <a:cs typeface="+mn-cs"/>
            </a:endParaRPr>
          </a:p>
          <a:p>
            <a:pPr algn="just"/>
            <a:r>
              <a:rPr lang="en-US" altLang="zh-TW" sz="2000" dirty="0">
                <a:solidFill>
                  <a:schemeClr val="tx1"/>
                </a:solidFill>
                <a:latin typeface="微软雅黑" panose="020B0503020204020204" pitchFamily="34" charset="-122"/>
                <a:ea typeface="微软雅黑" panose="020B0503020204020204" pitchFamily="34" charset="-122"/>
                <a:cs typeface="+mn-cs"/>
              </a:rPr>
              <a:t>According to Law no. 21/2021 “Government Budget of Financial Year 2022”, a number of preferential tax incentives, in regard to Profits Tax, have been put in place and they include the following:</a:t>
            </a:r>
            <a:endParaRPr lang="en-US" altLang="zh-TW" sz="2000" dirty="0">
              <a:solidFill>
                <a:schemeClr val="tx1"/>
              </a:solidFill>
              <a:latin typeface="微软雅黑" panose="020B0503020204020204" pitchFamily="34" charset="-122"/>
              <a:ea typeface="微软雅黑" panose="020B0503020204020204" pitchFamily="34" charset="-122"/>
              <a:cs typeface="+mn-cs"/>
            </a:endParaRPr>
          </a:p>
          <a:p>
            <a:pPr algn="just"/>
            <a:endParaRPr lang="en-US" altLang="zh-TW" sz="2000" b="1" u="sng" dirty="0">
              <a:solidFill>
                <a:schemeClr val="tx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n-cs"/>
            </a:endParaRPr>
          </a:p>
          <a:p>
            <a:pPr marL="285750" indent="-285750" algn="just">
              <a:buFont typeface="Arial" panose="020B0604020202020204" pitchFamily="34" charset="0"/>
              <a:buChar char="•"/>
            </a:pPr>
            <a:r>
              <a:rPr lang="en-US" altLang="zh-TW" sz="2000" dirty="0">
                <a:solidFill>
                  <a:schemeClr val="tx1"/>
                </a:solidFill>
                <a:latin typeface="微软雅黑" panose="020B0503020204020204" pitchFamily="34" charset="-122"/>
                <a:ea typeface="微软雅黑" panose="020B0503020204020204" pitchFamily="34" charset="-122"/>
                <a:cs typeface="+mn-cs"/>
              </a:rPr>
              <a:t>Tax threshold for </a:t>
            </a:r>
            <a:r>
              <a:rPr lang="en-US" altLang="zh-TW" sz="2000" dirty="0">
                <a:solidFill>
                  <a:schemeClr val="tx1"/>
                </a:solidFill>
                <a:latin typeface="微软雅黑" panose="020B0503020204020204" pitchFamily="34" charset="-122"/>
                <a:ea typeface="微软雅黑" panose="020B0503020204020204" pitchFamily="34" charset="-122"/>
              </a:rPr>
              <a:t>Profits tax </a:t>
            </a:r>
            <a:r>
              <a:rPr lang="en-US" altLang="zh-TW" sz="2000" dirty="0">
                <a:solidFill>
                  <a:schemeClr val="tx1"/>
                </a:solidFill>
                <a:latin typeface="微软雅黑" panose="020B0503020204020204" pitchFamily="34" charset="-122"/>
                <a:ea typeface="微软雅黑" panose="020B0503020204020204" pitchFamily="34" charset="-122"/>
                <a:cs typeface="+mn-cs"/>
              </a:rPr>
              <a:t>has been increased to MOP600,000.</a:t>
            </a:r>
            <a:endParaRPr lang="en-US" altLang="zh-TW" sz="2000" dirty="0">
              <a:solidFill>
                <a:schemeClr val="tx1"/>
              </a:solidFill>
              <a:latin typeface="微软雅黑" panose="020B0503020204020204" pitchFamily="34" charset="-122"/>
              <a:ea typeface="微软雅黑" panose="020B0503020204020204" pitchFamily="34" charset="-122"/>
              <a:cs typeface="+mn-cs"/>
            </a:endParaRPr>
          </a:p>
          <a:p>
            <a:pPr marL="285750" indent="-285750" algn="just">
              <a:buFont typeface="Arial" panose="020B0604020202020204" pitchFamily="34" charset="0"/>
              <a:buChar char="•"/>
            </a:pPr>
            <a:endParaRPr lang="zh-TW" altLang="zh-TW" sz="2000" dirty="0">
              <a:solidFill>
                <a:schemeClr val="tx1"/>
              </a:solidFill>
              <a:latin typeface="微软雅黑" panose="020B0503020204020204" pitchFamily="34" charset="-122"/>
              <a:ea typeface="微软雅黑" panose="020B0503020204020204" pitchFamily="34" charset="-122"/>
              <a:cs typeface="+mn-cs"/>
            </a:endParaRPr>
          </a:p>
          <a:p>
            <a:pPr marL="285750" lvl="0" indent="-285750" algn="just">
              <a:buFont typeface="Arial" panose="020B0604020202020204" pitchFamily="34" charset="0"/>
              <a:buChar char="•"/>
            </a:pPr>
            <a:r>
              <a:rPr lang="en-US" altLang="zh-TW" sz="2000" dirty="0">
                <a:solidFill>
                  <a:schemeClr val="tx1"/>
                </a:solidFill>
                <a:latin typeface="微软雅黑" panose="020B0503020204020204" pitchFamily="34" charset="-122"/>
                <a:ea typeface="微软雅黑" panose="020B0503020204020204" pitchFamily="34" charset="-122"/>
                <a:cs typeface="+mn-cs"/>
              </a:rPr>
              <a:t>Income generated from 9 Lusophone countries shall be exempted from Profits Tax.</a:t>
            </a:r>
            <a:endParaRPr lang="en-US" altLang="zh-TW" sz="2000" dirty="0">
              <a:solidFill>
                <a:schemeClr val="tx1"/>
              </a:solidFill>
              <a:latin typeface="微软雅黑" panose="020B0503020204020204" pitchFamily="34" charset="-122"/>
              <a:ea typeface="微软雅黑" panose="020B0503020204020204" pitchFamily="34" charset="-122"/>
              <a:cs typeface="+mn-cs"/>
            </a:endParaRPr>
          </a:p>
          <a:p>
            <a:pPr marL="285750" lvl="0" indent="-285750" algn="just">
              <a:buFont typeface="Arial" panose="020B0604020202020204" pitchFamily="34" charset="0"/>
              <a:buChar char="•"/>
            </a:pPr>
            <a:endParaRPr lang="en-US" altLang="zh-TW" sz="2000" dirty="0">
              <a:solidFill>
                <a:schemeClr val="tx1"/>
              </a:solidFill>
              <a:latin typeface="微软雅黑" panose="020B0503020204020204" pitchFamily="34" charset="-122"/>
              <a:ea typeface="微软雅黑" panose="020B0503020204020204" pitchFamily="34" charset="-122"/>
              <a:cs typeface="+mn-cs"/>
            </a:endParaRPr>
          </a:p>
          <a:p>
            <a:pPr marL="285750" lvl="0" indent="-285750" algn="just">
              <a:buFont typeface="Arial" panose="020B0604020202020204" pitchFamily="34" charset="0"/>
              <a:buChar char="•"/>
            </a:pPr>
            <a:r>
              <a:rPr lang="en-US" altLang="zh-TW" sz="2000" dirty="0">
                <a:solidFill>
                  <a:schemeClr val="tx1"/>
                </a:solidFill>
                <a:latin typeface="微软雅黑" panose="020B0503020204020204" pitchFamily="34" charset="-122"/>
                <a:ea typeface="微软雅黑" panose="020B0503020204020204" pitchFamily="34" charset="-122"/>
              </a:rPr>
              <a:t>Additional deductions on R&amp;D expenses incurred.</a:t>
            </a:r>
            <a:endParaRPr lang="en-US" altLang="zh-TW" sz="2000" dirty="0">
              <a:solidFill>
                <a:schemeClr val="tx1"/>
              </a:solidFill>
              <a:latin typeface="微软雅黑" panose="020B0503020204020204" pitchFamily="34" charset="-122"/>
              <a:ea typeface="微软雅黑" panose="020B0503020204020204" pitchFamily="34" charset="-122"/>
            </a:endParaRPr>
          </a:p>
          <a:p>
            <a:pPr lvl="0" algn="just"/>
            <a:endParaRPr lang="en-US" altLang="zh-TW" sz="2000" dirty="0">
              <a:solidFill>
                <a:schemeClr val="tx1"/>
              </a:solidFill>
              <a:latin typeface="微软雅黑" panose="020B0503020204020204" pitchFamily="34" charset="-122"/>
              <a:ea typeface="微软雅黑" panose="020B0503020204020204" pitchFamily="34" charset="-122"/>
            </a:endParaRPr>
          </a:p>
          <a:p>
            <a:pPr marL="285750" indent="-285750" algn="just">
              <a:buFont typeface="Arial" panose="020B0604020202020204" pitchFamily="34" charset="0"/>
              <a:buChar char="•"/>
            </a:pPr>
            <a:r>
              <a:rPr lang="en-US" altLang="zh-TW" sz="2000" dirty="0">
                <a:solidFill>
                  <a:schemeClr val="tx1"/>
                </a:solidFill>
                <a:latin typeface="微软雅黑" panose="020B0503020204020204" pitchFamily="34" charset="-122"/>
                <a:ea typeface="微软雅黑" panose="020B0503020204020204" pitchFamily="34" charset="-122"/>
              </a:rPr>
              <a:t>Interests as well as income obtained from the purchase and sale, redemption  of debt securities issued in Macao SAR shall be exempted from Profits tax.</a:t>
            </a:r>
            <a:endParaRPr lang="zh-TW" altLang="zh-TW" sz="2000" dirty="0">
              <a:solidFill>
                <a:schemeClr val="tx1"/>
              </a:solidFill>
              <a:latin typeface="微软雅黑" panose="020B0503020204020204" pitchFamily="34" charset="-122"/>
              <a:ea typeface="微软雅黑" panose="020B0503020204020204" pitchFamily="34" charset="-122"/>
            </a:endParaRPr>
          </a:p>
          <a:p>
            <a:pPr marL="285750" lvl="0" indent="-285750" algn="just">
              <a:buFont typeface="Arial" panose="020B0604020202020204" pitchFamily="34" charset="0"/>
              <a:buChar char="•"/>
            </a:pPr>
            <a:endParaRPr lang="en-US" altLang="zh-TW" sz="2200" dirty="0">
              <a:solidFill>
                <a:schemeClr val="tx1"/>
              </a:solidFill>
              <a:highlight>
                <a:srgbClr val="FFFF00"/>
              </a:highlight>
              <a:latin typeface="微软雅黑" panose="020B0503020204020204" pitchFamily="34" charset="-122"/>
              <a:ea typeface="微软雅黑" panose="020B0503020204020204" pitchFamily="34" charset="-122"/>
            </a:endParaRPr>
          </a:p>
          <a:p>
            <a:pPr marL="285750" lvl="0" indent="-285750" algn="just">
              <a:buFont typeface="Arial" panose="020B0604020202020204" pitchFamily="34" charset="0"/>
              <a:buChar char="•"/>
            </a:pPr>
            <a:endParaRPr lang="zh-TW" altLang="zh-TW" sz="2200" dirty="0">
              <a:highlight>
                <a:srgbClr val="FFFF00"/>
              </a:highlight>
              <a:latin typeface="Roboto Slab" panose="02020500000000000000" charset="0"/>
            </a:endParaRPr>
          </a:p>
        </p:txBody>
      </p:sp>
    </p:spTree>
  </p:cSld>
  <p:clrMapOvr>
    <a:masterClrMapping/>
  </p:clrMapOvr>
  <p:transition>
    <p:wipe/>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0" y="0"/>
            <a:ext cx="12192000" cy="6858000"/>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矩形 10"/>
          <p:cNvSpPr/>
          <p:nvPr/>
        </p:nvSpPr>
        <p:spPr>
          <a:xfrm rot="2700000">
            <a:off x="5761813" y="1329447"/>
            <a:ext cx="323809" cy="32381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dirty="0">
              <a:solidFill>
                <a:schemeClr val="tx1"/>
              </a:solidFill>
            </a:endParaRPr>
          </a:p>
        </p:txBody>
      </p:sp>
      <p:sp>
        <p:nvSpPr>
          <p:cNvPr id="12" name="矩形 11"/>
          <p:cNvSpPr/>
          <p:nvPr/>
        </p:nvSpPr>
        <p:spPr>
          <a:xfrm rot="2700000">
            <a:off x="5953798" y="1329447"/>
            <a:ext cx="323809" cy="323810"/>
          </a:xfrm>
          <a:prstGeom prst="rect">
            <a:avLst/>
          </a:prstGeom>
          <a:solidFill>
            <a:srgbClr val="1160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solidFill>
                <a:schemeClr val="tx1"/>
              </a:solidFill>
            </a:endParaRPr>
          </a:p>
        </p:txBody>
      </p:sp>
      <p:sp>
        <p:nvSpPr>
          <p:cNvPr id="13" name="标题 1"/>
          <p:cNvSpPr txBox="1"/>
          <p:nvPr/>
        </p:nvSpPr>
        <p:spPr>
          <a:xfrm>
            <a:off x="4325368" y="2491121"/>
            <a:ext cx="3484277" cy="534502"/>
          </a:xfrm>
          <a:prstGeom prst="rect">
            <a:avLst/>
          </a:prstGeom>
          <a:ln>
            <a:noFill/>
          </a:ln>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lvl="1" algn="ctr" eaLnBrk="0" hangingPunct="0">
              <a:spcBef>
                <a:spcPct val="0"/>
              </a:spcBef>
              <a:defRPr/>
            </a:pPr>
            <a:endParaRPr lang="zh-CN" altLang="en-US" sz="2400" b="1" kern="0" dirty="0">
              <a:solidFill>
                <a:schemeClr val="tx1">
                  <a:lumMod val="95000"/>
                  <a:lumOff val="5000"/>
                </a:schemeClr>
              </a:solidFill>
              <a:latin typeface="微软雅黑" panose="020B0503020204020204" pitchFamily="34" charset="-122"/>
              <a:ea typeface="微软雅黑" panose="020B0503020204020204" pitchFamily="34" charset="-122"/>
              <a:sym typeface="Century Gothic" panose="020B0502020202020204" pitchFamily="34" charset="0"/>
            </a:endParaRPr>
          </a:p>
        </p:txBody>
      </p:sp>
      <p:pic>
        <p:nvPicPr>
          <p:cNvPr id="16" name="图片 15" descr="微信图片_20210809154752.png"/>
          <p:cNvPicPr>
            <a:picLocks noChangeAspect="1"/>
          </p:cNvPicPr>
          <p:nvPr/>
        </p:nvPicPr>
        <p:blipFill>
          <a:blip r:embed="rId1" cstate="print"/>
          <a:stretch>
            <a:fillRect/>
          </a:stretch>
        </p:blipFill>
        <p:spPr>
          <a:xfrm>
            <a:off x="368553" y="266278"/>
            <a:ext cx="1036243" cy="1041784"/>
          </a:xfrm>
          <a:prstGeom prst="rect">
            <a:avLst/>
          </a:prstGeom>
        </p:spPr>
      </p:pic>
      <p:pic>
        <p:nvPicPr>
          <p:cNvPr id="17" name="图片 16" descr="微信图片_20210809154759.png"/>
          <p:cNvPicPr>
            <a:picLocks noChangeAspect="1"/>
          </p:cNvPicPr>
          <p:nvPr/>
        </p:nvPicPr>
        <p:blipFill>
          <a:blip r:embed="rId2" cstate="print"/>
          <a:stretch>
            <a:fillRect/>
          </a:stretch>
        </p:blipFill>
        <p:spPr>
          <a:xfrm>
            <a:off x="1495537" y="737248"/>
            <a:ext cx="4786930" cy="146460"/>
          </a:xfrm>
          <a:prstGeom prst="rect">
            <a:avLst/>
          </a:prstGeom>
          <a:solidFill>
            <a:schemeClr val="bg1"/>
          </a:solidFill>
        </p:spPr>
      </p:pic>
      <p:sp>
        <p:nvSpPr>
          <p:cNvPr id="9" name="Google Shape;200;p20"/>
          <p:cNvSpPr txBox="1"/>
          <p:nvPr/>
        </p:nvSpPr>
        <p:spPr>
          <a:xfrm>
            <a:off x="340454" y="1572438"/>
            <a:ext cx="11511092" cy="5019284"/>
          </a:xfrm>
          <a:prstGeom prst="rect">
            <a:avLst/>
          </a:prstGeom>
        </p:spPr>
        <p:txBody>
          <a:bodyPr spcFirstLastPara="1" wrap="square" lIns="0" tIns="0" rIns="0" bIns="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a:lstStyle>
          <a:p>
            <a:pPr algn="just"/>
            <a:r>
              <a:rPr lang="en-US" altLang="zh-TW" sz="1800" b="1" u="sng" dirty="0">
                <a:solidFill>
                  <a:schemeClr val="tx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n-cs"/>
              </a:rPr>
              <a:t>Statutory Tax Incentives:</a:t>
            </a:r>
            <a:endParaRPr lang="en-US" altLang="zh-TW" sz="1800" b="1" u="sng" dirty="0">
              <a:solidFill>
                <a:schemeClr val="tx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n-cs"/>
            </a:endParaRPr>
          </a:p>
          <a:p>
            <a:pPr algn="just"/>
            <a:endParaRPr lang="en-US" altLang="zh-TW" sz="1800" b="1" u="sng" dirty="0">
              <a:solidFill>
                <a:schemeClr val="tx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n-cs"/>
            </a:endParaRPr>
          </a:p>
          <a:p>
            <a:pPr marL="285750" lvl="0" indent="-285750" algn="just">
              <a:buFont typeface="Arial" panose="020B0604020202020204" pitchFamily="34" charset="0"/>
              <a:buChar char="•"/>
            </a:pPr>
            <a:r>
              <a:rPr lang="en-US" altLang="zh-TW" sz="1800" dirty="0">
                <a:solidFill>
                  <a:schemeClr val="tx1"/>
                </a:solidFill>
                <a:latin typeface="微软雅黑" panose="020B0503020204020204" pitchFamily="34" charset="-122"/>
                <a:ea typeface="微软雅黑" panose="020B0503020204020204" pitchFamily="34" charset="-122"/>
              </a:rPr>
              <a:t>Law No. 1/2021 - </a:t>
            </a:r>
            <a:r>
              <a:rPr lang="en-US" altLang="zh-TW" sz="1800" dirty="0">
                <a:solidFill>
                  <a:schemeClr val="tx1"/>
                </a:solidFill>
                <a:latin typeface="微软雅黑" panose="020B0503020204020204" pitchFamily="34" charset="-122"/>
                <a:ea typeface="微软雅黑" panose="020B0503020204020204" pitchFamily="34" charset="-122"/>
                <a:cs typeface="+mn-cs"/>
              </a:rPr>
              <a:t>Tax exemption on income derived from the scientific and technological innovation business for 3 years. </a:t>
            </a:r>
            <a:endParaRPr lang="en-US" altLang="zh-TW" sz="1800" dirty="0">
              <a:solidFill>
                <a:schemeClr val="tx1"/>
              </a:solidFill>
              <a:latin typeface="微软雅黑" panose="020B0503020204020204" pitchFamily="34" charset="-122"/>
              <a:ea typeface="微软雅黑" panose="020B0503020204020204" pitchFamily="34" charset="-122"/>
              <a:cs typeface="+mn-cs"/>
            </a:endParaRPr>
          </a:p>
          <a:p>
            <a:pPr marL="285750" lvl="0" indent="-285750" algn="just">
              <a:buFont typeface="Arial" panose="020B0604020202020204" pitchFamily="34" charset="0"/>
              <a:buChar char="•"/>
            </a:pPr>
            <a:endParaRPr lang="en-US" altLang="zh-TW" sz="1800" dirty="0">
              <a:solidFill>
                <a:schemeClr val="tx1"/>
              </a:solidFill>
              <a:latin typeface="微软雅黑" panose="020B0503020204020204" pitchFamily="34" charset="-122"/>
              <a:ea typeface="微软雅黑" panose="020B0503020204020204" pitchFamily="34" charset="-122"/>
              <a:cs typeface="+mn-cs"/>
            </a:endParaRPr>
          </a:p>
          <a:p>
            <a:pPr marL="285750" lvl="0" indent="-285750" algn="just">
              <a:buFont typeface="Arial" panose="020B0604020202020204" pitchFamily="34" charset="0"/>
              <a:buChar char="•"/>
            </a:pPr>
            <a:r>
              <a:rPr lang="en-US" altLang="zh-TW" sz="1800" dirty="0">
                <a:latin typeface="微软雅黑" panose="020B0503020204020204" pitchFamily="34" charset="-122"/>
                <a:ea typeface="微软雅黑" panose="020B0503020204020204" pitchFamily="34" charset="-122"/>
              </a:rPr>
              <a:t>Law No. 7/2019 - Income generated from the finance leasing related business is subjected to a concessionary tax rate of 5%.</a:t>
            </a:r>
            <a:endParaRPr lang="en-US" altLang="zh-TW" sz="1800" dirty="0">
              <a:latin typeface="微软雅黑" panose="020B0503020204020204" pitchFamily="34" charset="-122"/>
              <a:ea typeface="微软雅黑" panose="020B0503020204020204" pitchFamily="34" charset="-122"/>
            </a:endParaRPr>
          </a:p>
          <a:p>
            <a:pPr marL="285750" lvl="0" indent="-285750" algn="just">
              <a:buFont typeface="Arial" panose="020B0604020202020204" pitchFamily="34" charset="0"/>
              <a:buChar char="•"/>
            </a:pPr>
            <a:endParaRPr lang="en-US" altLang="zh-TW" sz="1800" dirty="0">
              <a:latin typeface="微软雅黑" panose="020B0503020204020204" pitchFamily="34" charset="-122"/>
              <a:ea typeface="微软雅黑" panose="020B0503020204020204" pitchFamily="34" charset="-122"/>
            </a:endParaRPr>
          </a:p>
          <a:p>
            <a:pPr marL="285750" indent="-285750" algn="just">
              <a:buFont typeface="Arial" panose="020B0604020202020204" pitchFamily="34" charset="0"/>
              <a:buChar char="•"/>
            </a:pPr>
            <a:r>
              <a:rPr lang="en-US" altLang="zh-TW" sz="1800" dirty="0">
                <a:latin typeface="微软雅黑" panose="020B0503020204020204" pitchFamily="34" charset="-122"/>
                <a:ea typeface="微软雅黑" panose="020B0503020204020204" pitchFamily="34" charset="-122"/>
              </a:rPr>
              <a:t>Law No. 21/78/M</a:t>
            </a:r>
            <a:r>
              <a:rPr lang="zh-TW" altLang="en-US" sz="1800" dirty="0">
                <a:latin typeface="微软雅黑" panose="020B0503020204020204" pitchFamily="34" charset="-122"/>
                <a:ea typeface="微软雅黑" panose="020B0503020204020204" pitchFamily="34" charset="-122"/>
              </a:rPr>
              <a:t> </a:t>
            </a:r>
            <a:r>
              <a:rPr lang="en-US" altLang="zh-TW" sz="1800" dirty="0">
                <a:latin typeface="微软雅黑" panose="020B0503020204020204" pitchFamily="34" charset="-122"/>
                <a:ea typeface="微软雅黑" panose="020B0503020204020204" pitchFamily="34" charset="-122"/>
              </a:rPr>
              <a:t>- Interest gains derived from, and gains from trading, redemption, or other incomes on disposal of, the national bonds, local government bonds and state enterprise bonds, of the People’s Republic of China issued in Macao SAR, shall be exempted from profits tax.</a:t>
            </a:r>
            <a:endParaRPr lang="en-US" altLang="zh-TW" sz="1800" dirty="0">
              <a:latin typeface="微软雅黑" panose="020B0503020204020204" pitchFamily="34" charset="-122"/>
              <a:ea typeface="微软雅黑" panose="020B0503020204020204" pitchFamily="34" charset="-122"/>
            </a:endParaRPr>
          </a:p>
          <a:p>
            <a:pPr marL="285750" indent="-285750" algn="just">
              <a:buFont typeface="Arial" panose="020B0604020202020204" pitchFamily="34" charset="0"/>
              <a:buChar char="•"/>
            </a:pPr>
            <a:endParaRPr lang="en-US" altLang="zh-TW" sz="1800" dirty="0">
              <a:latin typeface="微软雅黑" panose="020B0503020204020204" pitchFamily="34" charset="-122"/>
              <a:ea typeface="微软雅黑" panose="020B0503020204020204" pitchFamily="34" charset="-122"/>
            </a:endParaRPr>
          </a:p>
          <a:p>
            <a:pPr marL="285750" indent="-285750" algn="just">
              <a:buFont typeface="Arial" panose="020B0604020202020204" pitchFamily="34" charset="0"/>
              <a:buChar char="•"/>
            </a:pPr>
            <a:r>
              <a:rPr lang="en-US" altLang="zh-TW" sz="1800" dirty="0">
                <a:latin typeface="微软雅黑" panose="020B0503020204020204" pitchFamily="34" charset="-122"/>
                <a:ea typeface="微软雅黑" panose="020B0503020204020204" pitchFamily="34" charset="-122"/>
              </a:rPr>
              <a:t>Law No. 8/2018  - Tax Incentives for Employing People with Disabilities.</a:t>
            </a:r>
            <a:endParaRPr lang="en-US" altLang="zh-TW" sz="1800" dirty="0">
              <a:latin typeface="微软雅黑" panose="020B0503020204020204" pitchFamily="34" charset="-122"/>
              <a:ea typeface="微软雅黑" panose="020B0503020204020204" pitchFamily="34" charset="-122"/>
            </a:endParaRPr>
          </a:p>
          <a:p>
            <a:pPr marL="285750" indent="-285750" algn="just">
              <a:buFont typeface="Arial" panose="020B0604020202020204" pitchFamily="34" charset="0"/>
              <a:buChar char="•"/>
            </a:pPr>
            <a:endParaRPr lang="en-US" altLang="zh-TW" sz="1800" dirty="0">
              <a:latin typeface="微软雅黑" panose="020B0503020204020204" pitchFamily="34" charset="-122"/>
              <a:ea typeface="微软雅黑" panose="020B0503020204020204" pitchFamily="34" charset="-122"/>
            </a:endParaRPr>
          </a:p>
          <a:p>
            <a:pPr marL="285750" indent="-285750" algn="just">
              <a:buFont typeface="Arial" panose="020B0604020202020204" pitchFamily="34" charset="0"/>
              <a:buChar char="•"/>
            </a:pPr>
            <a:r>
              <a:rPr lang="en-US" altLang="zh-TW" sz="1800" dirty="0">
                <a:latin typeface="微软雅黑" panose="020B0503020204020204" pitchFamily="34" charset="-122"/>
                <a:ea typeface="微软雅黑" panose="020B0503020204020204" pitchFamily="34" charset="-122"/>
              </a:rPr>
              <a:t>Law No. 1/86/M - Tax Incentives within the Scope of Industrial Policy.</a:t>
            </a:r>
            <a:endParaRPr lang="en-US" altLang="zh-TW" sz="1800" dirty="0">
              <a:latin typeface="微软雅黑" panose="020B0503020204020204" pitchFamily="34" charset="-122"/>
              <a:ea typeface="微软雅黑" panose="020B0503020204020204" pitchFamily="34" charset="-122"/>
            </a:endParaRPr>
          </a:p>
          <a:p>
            <a:pPr marL="285750" indent="-285750" algn="just">
              <a:buFont typeface="Arial" panose="020B0604020202020204" pitchFamily="34" charset="0"/>
              <a:buChar char="•"/>
            </a:pPr>
            <a:endParaRPr lang="en-US" altLang="zh-TW" sz="1800" dirty="0">
              <a:latin typeface="微软雅黑" panose="020B0503020204020204" pitchFamily="34" charset="-122"/>
              <a:ea typeface="微软雅黑" panose="020B0503020204020204" pitchFamily="34" charset="-122"/>
            </a:endParaRPr>
          </a:p>
          <a:p>
            <a:pPr marL="285750" indent="-285750" algn="just">
              <a:buFont typeface="Arial" panose="020B0604020202020204" pitchFamily="34" charset="0"/>
              <a:buChar char="•"/>
            </a:pPr>
            <a:r>
              <a:rPr lang="en-US" altLang="zh-TW" sz="1800" dirty="0">
                <a:latin typeface="微软雅黑" panose="020B0503020204020204" pitchFamily="34" charset="-122"/>
                <a:ea typeface="微软雅黑" panose="020B0503020204020204" pitchFamily="34" charset="-122"/>
              </a:rPr>
              <a:t>Law No. 21/78/M</a:t>
            </a:r>
            <a:r>
              <a:rPr lang="zh-TW" altLang="en-US" sz="1800" dirty="0">
                <a:latin typeface="微软雅黑" panose="020B0503020204020204" pitchFamily="34" charset="-122"/>
                <a:ea typeface="微软雅黑" panose="020B0503020204020204" pitchFamily="34" charset="-122"/>
              </a:rPr>
              <a:t> </a:t>
            </a:r>
            <a:r>
              <a:rPr lang="en-US" altLang="zh-TW" sz="1800" dirty="0">
                <a:latin typeface="微软雅黑" panose="020B0503020204020204" pitchFamily="34" charset="-122"/>
                <a:ea typeface="微软雅黑" panose="020B0503020204020204" pitchFamily="34" charset="-122"/>
              </a:rPr>
              <a:t>- Losses may be carried forward and be offset by subsequent future taxable incomes for a maximum of 3 years .</a:t>
            </a:r>
            <a:endParaRPr lang="en-US" altLang="zh-TW" sz="1800" dirty="0">
              <a:latin typeface="微软雅黑" panose="020B0503020204020204" pitchFamily="34" charset="-122"/>
              <a:ea typeface="微软雅黑" panose="020B0503020204020204" pitchFamily="34" charset="-122"/>
            </a:endParaRPr>
          </a:p>
          <a:p>
            <a:pPr marL="285750" indent="-285750" algn="just">
              <a:buFont typeface="Wingdings" panose="05000000000000000000" pitchFamily="2" charset="2"/>
              <a:buChar char="ü"/>
            </a:pPr>
            <a:endParaRPr lang="en-US" altLang="zh-TW" sz="1800" dirty="0">
              <a:latin typeface="微软雅黑" panose="020B0503020204020204" pitchFamily="34" charset="-122"/>
              <a:ea typeface="微软雅黑" panose="020B0503020204020204" pitchFamily="34" charset="-122"/>
            </a:endParaRPr>
          </a:p>
          <a:p>
            <a:pPr marL="285750" indent="-285750" algn="just">
              <a:buFont typeface="Arial" panose="020B0604020202020204" pitchFamily="34" charset="0"/>
              <a:buChar char="•"/>
            </a:pPr>
            <a:endParaRPr lang="en-US" altLang="zh-TW" sz="1800" dirty="0">
              <a:latin typeface="微软雅黑" panose="020B0503020204020204" pitchFamily="34" charset="-122"/>
              <a:ea typeface="微软雅黑" panose="020B0503020204020204" pitchFamily="34" charset="-122"/>
            </a:endParaRPr>
          </a:p>
          <a:p>
            <a:pPr marL="285750" indent="-285750" algn="just">
              <a:buFont typeface="Arial" panose="020B0604020202020204" pitchFamily="34" charset="0"/>
              <a:buChar char="•"/>
            </a:pPr>
            <a:endParaRPr lang="en-US" altLang="zh-TW" sz="1800" dirty="0">
              <a:latin typeface="微软雅黑" panose="020B0503020204020204" pitchFamily="34" charset="-122"/>
              <a:ea typeface="微软雅黑" panose="020B0503020204020204" pitchFamily="34" charset="-122"/>
            </a:endParaRPr>
          </a:p>
          <a:p>
            <a:pPr marL="285750" indent="-285750" algn="just">
              <a:buFont typeface="Arial" panose="020B0604020202020204" pitchFamily="34" charset="0"/>
              <a:buChar char="•"/>
            </a:pPr>
            <a:endParaRPr lang="en-US" altLang="zh-TW" sz="1800" dirty="0">
              <a:latin typeface="微软雅黑" panose="020B0503020204020204" pitchFamily="34" charset="-122"/>
              <a:ea typeface="微软雅黑" panose="020B0503020204020204" pitchFamily="34" charset="-122"/>
            </a:endParaRPr>
          </a:p>
          <a:p>
            <a:pPr marL="285750" indent="-285750" algn="just">
              <a:buFont typeface="Arial" panose="020B0604020202020204" pitchFamily="34" charset="0"/>
              <a:buChar char="•"/>
            </a:pPr>
            <a:endParaRPr lang="en-US" altLang="zh-TW" sz="1800" dirty="0">
              <a:highlight>
                <a:srgbClr val="FFFF00"/>
              </a:highlight>
              <a:latin typeface="微软雅黑" panose="020B0503020204020204" pitchFamily="34" charset="-122"/>
              <a:ea typeface="微软雅黑" panose="020B0503020204020204" pitchFamily="34" charset="-122"/>
            </a:endParaRPr>
          </a:p>
          <a:p>
            <a:pPr marL="285750" indent="-285750" algn="just">
              <a:buFont typeface="Arial" panose="020B0604020202020204" pitchFamily="34" charset="0"/>
              <a:buChar char="•"/>
            </a:pPr>
            <a:endParaRPr lang="en-US" altLang="zh-TW" sz="2200" dirty="0">
              <a:highlight>
                <a:srgbClr val="FFFF00"/>
              </a:highlight>
              <a:latin typeface="微软雅黑" panose="020B0503020204020204" pitchFamily="34" charset="-122"/>
              <a:ea typeface="微软雅黑" panose="020B0503020204020204" pitchFamily="34" charset="-122"/>
            </a:endParaRPr>
          </a:p>
          <a:p>
            <a:pPr marL="285750" indent="-285750" algn="just">
              <a:buFont typeface="Arial" panose="020B0604020202020204" pitchFamily="34" charset="0"/>
              <a:buChar char="•"/>
            </a:pPr>
            <a:endParaRPr lang="en-US" altLang="zh-TW" sz="2200" dirty="0">
              <a:highlight>
                <a:srgbClr val="FFFF00"/>
              </a:highlight>
              <a:latin typeface="微软雅黑" panose="020B0503020204020204" pitchFamily="34" charset="-122"/>
              <a:ea typeface="微软雅黑" panose="020B0503020204020204" pitchFamily="34" charset="-122"/>
            </a:endParaRPr>
          </a:p>
          <a:p>
            <a:pPr marL="285750" indent="-285750" algn="just">
              <a:buFont typeface="Arial" panose="020B0604020202020204" pitchFamily="34" charset="0"/>
              <a:buChar char="•"/>
            </a:pPr>
            <a:endParaRPr lang="zh-TW" altLang="zh-TW" sz="2200" dirty="0">
              <a:highlight>
                <a:srgbClr val="FFFF00"/>
              </a:highlight>
              <a:latin typeface="Roboto Slab" panose="02020500000000000000" charset="0"/>
            </a:endParaRPr>
          </a:p>
          <a:p>
            <a:pPr marL="285750" lvl="0" indent="-285750" algn="just">
              <a:buFont typeface="Arial" panose="020B0604020202020204" pitchFamily="34" charset="0"/>
              <a:buChar char="•"/>
            </a:pPr>
            <a:endParaRPr lang="en-US" altLang="zh-TW" sz="2200" dirty="0">
              <a:latin typeface="微软雅黑" panose="020B0503020204020204" pitchFamily="34" charset="-122"/>
              <a:ea typeface="微软雅黑" panose="020B0503020204020204" pitchFamily="34" charset="-122"/>
            </a:endParaRPr>
          </a:p>
          <a:p>
            <a:pPr marL="285750" lvl="0" indent="-285750" algn="just">
              <a:buFont typeface="Arial" panose="020B0604020202020204" pitchFamily="34" charset="0"/>
              <a:buChar char="•"/>
            </a:pPr>
            <a:endParaRPr lang="en-US" altLang="zh-TW" sz="2200" dirty="0">
              <a:solidFill>
                <a:schemeClr val="tx1"/>
              </a:solidFill>
              <a:latin typeface="微软雅黑" panose="020B0503020204020204" pitchFamily="34" charset="-122"/>
              <a:ea typeface="微软雅黑" panose="020B0503020204020204" pitchFamily="34" charset="-122"/>
              <a:cs typeface="+mn-cs"/>
            </a:endParaRPr>
          </a:p>
          <a:p>
            <a:pPr marL="285750" lvl="0" indent="-285750" algn="just">
              <a:buFont typeface="Arial" panose="020B0604020202020204" pitchFamily="34" charset="0"/>
              <a:buChar char="•"/>
            </a:pPr>
            <a:endParaRPr lang="en-US" altLang="zh-TW" sz="2200" dirty="0">
              <a:solidFill>
                <a:schemeClr val="tx1"/>
              </a:solidFill>
              <a:latin typeface="微软雅黑" panose="020B0503020204020204" pitchFamily="34" charset="-122"/>
              <a:ea typeface="微软雅黑" panose="020B0503020204020204" pitchFamily="34" charset="-122"/>
              <a:cs typeface="+mn-cs"/>
            </a:endParaRPr>
          </a:p>
          <a:p>
            <a:pPr algn="just"/>
            <a:endParaRPr lang="zh-TW" altLang="zh-TW" sz="2200" dirty="0">
              <a:latin typeface="Roboto Slab" panose="02020500000000000000" charset="0"/>
            </a:endParaRPr>
          </a:p>
        </p:txBody>
      </p:sp>
    </p:spTree>
  </p:cSld>
  <p:clrMapOvr>
    <a:masterClrMapping/>
  </p:clrMapOvr>
  <p:transition>
    <p:wipe/>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0" y="0"/>
            <a:ext cx="12192000" cy="6858000"/>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Rectangle: Rounded Corners 15"/>
          <p:cNvSpPr/>
          <p:nvPr/>
        </p:nvSpPr>
        <p:spPr>
          <a:xfrm>
            <a:off x="5921124" y="2700743"/>
            <a:ext cx="360000" cy="67142"/>
          </a:xfrm>
          <a:prstGeom prst="roundRect">
            <a:avLst>
              <a:gd name="adj" fmla="val 50000"/>
            </a:avLst>
          </a:prstGeom>
          <a:solidFill>
            <a:srgbClr val="1160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微软雅黑" panose="020B0503020204020204" pitchFamily="34" charset="-122"/>
              <a:ea typeface="微软雅黑" panose="020B0503020204020204" pitchFamily="34" charset="-122"/>
              <a:sym typeface="Century Gothic" panose="020B0502020202020204" pitchFamily="34" charset="0"/>
            </a:endParaRPr>
          </a:p>
        </p:txBody>
      </p:sp>
      <p:sp>
        <p:nvSpPr>
          <p:cNvPr id="11" name="矩形 10"/>
          <p:cNvSpPr/>
          <p:nvPr/>
        </p:nvSpPr>
        <p:spPr>
          <a:xfrm rot="2700000">
            <a:off x="5761813" y="1329447"/>
            <a:ext cx="323809" cy="32381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dirty="0">
              <a:solidFill>
                <a:schemeClr val="tx1"/>
              </a:solidFill>
            </a:endParaRPr>
          </a:p>
        </p:txBody>
      </p:sp>
      <p:sp>
        <p:nvSpPr>
          <p:cNvPr id="12" name="矩形 11"/>
          <p:cNvSpPr/>
          <p:nvPr/>
        </p:nvSpPr>
        <p:spPr>
          <a:xfrm rot="2700000">
            <a:off x="5953798" y="1329447"/>
            <a:ext cx="323809" cy="323810"/>
          </a:xfrm>
          <a:prstGeom prst="rect">
            <a:avLst/>
          </a:prstGeom>
          <a:solidFill>
            <a:srgbClr val="1160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solidFill>
                <a:schemeClr val="tx1"/>
              </a:solidFill>
            </a:endParaRPr>
          </a:p>
        </p:txBody>
      </p:sp>
      <p:sp>
        <p:nvSpPr>
          <p:cNvPr id="13" name="标题 1"/>
          <p:cNvSpPr txBox="1"/>
          <p:nvPr/>
        </p:nvSpPr>
        <p:spPr>
          <a:xfrm>
            <a:off x="2381339" y="2074960"/>
            <a:ext cx="7668183" cy="534502"/>
          </a:xfrm>
          <a:prstGeom prst="rect">
            <a:avLst/>
          </a:prstGeom>
          <a:ln>
            <a:noFill/>
          </a:ln>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just"/>
            <a:r>
              <a:rPr lang="en-US" altLang="zh-TW" sz="2800" b="1" dirty="0">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Tax Treaties and Double Taxation Relief:</a:t>
            </a:r>
            <a:endParaRPr lang="en-US" altLang="zh-TW" sz="2800" b="1" dirty="0">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pic>
        <p:nvPicPr>
          <p:cNvPr id="16" name="图片 15" descr="微信图片_20210809154752.png"/>
          <p:cNvPicPr>
            <a:picLocks noChangeAspect="1"/>
          </p:cNvPicPr>
          <p:nvPr/>
        </p:nvPicPr>
        <p:blipFill>
          <a:blip r:embed="rId1" cstate="print"/>
          <a:stretch>
            <a:fillRect/>
          </a:stretch>
        </p:blipFill>
        <p:spPr>
          <a:xfrm>
            <a:off x="368553" y="266278"/>
            <a:ext cx="1036243" cy="1041784"/>
          </a:xfrm>
          <a:prstGeom prst="rect">
            <a:avLst/>
          </a:prstGeom>
        </p:spPr>
      </p:pic>
      <p:pic>
        <p:nvPicPr>
          <p:cNvPr id="17" name="图片 16" descr="微信图片_20210809154759.png"/>
          <p:cNvPicPr>
            <a:picLocks noChangeAspect="1"/>
          </p:cNvPicPr>
          <p:nvPr/>
        </p:nvPicPr>
        <p:blipFill>
          <a:blip r:embed="rId2" cstate="print"/>
          <a:stretch>
            <a:fillRect/>
          </a:stretch>
        </p:blipFill>
        <p:spPr>
          <a:xfrm>
            <a:off x="1495537" y="737248"/>
            <a:ext cx="4786930" cy="146460"/>
          </a:xfrm>
          <a:prstGeom prst="rect">
            <a:avLst/>
          </a:prstGeom>
          <a:solidFill>
            <a:schemeClr val="bg1"/>
          </a:solidFill>
        </p:spPr>
      </p:pic>
      <p:sp>
        <p:nvSpPr>
          <p:cNvPr id="123" name="圆角矩形 6"/>
          <p:cNvSpPr/>
          <p:nvPr/>
        </p:nvSpPr>
        <p:spPr>
          <a:xfrm>
            <a:off x="1167129" y="3300550"/>
            <a:ext cx="9831463" cy="3135086"/>
          </a:xfrm>
          <a:prstGeom prst="roundRect">
            <a:avLst>
              <a:gd name="adj" fmla="val 1667"/>
            </a:avLst>
          </a:prstGeom>
          <a:solidFill>
            <a:schemeClr val="bg1">
              <a:alpha val="98000"/>
            </a:schemeClr>
          </a:solidFill>
          <a:ln>
            <a:noFill/>
          </a:ln>
          <a:effectLst>
            <a:outerShdw blurRad="114300" sx="102000" sy="102000" algn="ctr" rotWithShape="0">
              <a:prstClr val="black">
                <a:alpha val="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微软雅黑" panose="020B0503020204020204" pitchFamily="34" charset="-122"/>
              <a:ea typeface="微软雅黑" panose="020B0503020204020204" pitchFamily="34" charset="-122"/>
              <a:sym typeface="Century Gothic" panose="020B0502020202020204" pitchFamily="34" charset="0"/>
            </a:endParaRPr>
          </a:p>
        </p:txBody>
      </p:sp>
      <p:sp>
        <p:nvSpPr>
          <p:cNvPr id="124" name="TextBox 64"/>
          <p:cNvSpPr txBox="1"/>
          <p:nvPr/>
        </p:nvSpPr>
        <p:spPr>
          <a:xfrm>
            <a:off x="2214679" y="3704010"/>
            <a:ext cx="2049805" cy="830997"/>
          </a:xfrm>
          <a:prstGeom prst="rect">
            <a:avLst/>
          </a:prstGeom>
          <a:noFill/>
        </p:spPr>
        <p:txBody>
          <a:bodyPr wrap="square" rtlCol="0">
            <a:spAutoFit/>
          </a:bodyPr>
          <a:lstStyle/>
          <a:p>
            <a:r>
              <a:rPr lang="en-US" altLang="en-US" sz="2400" b="1" dirty="0">
                <a:solidFill>
                  <a:schemeClr val="tx1">
                    <a:lumMod val="75000"/>
                    <a:lumOff val="25000"/>
                  </a:schemeClr>
                </a:solidFill>
                <a:latin typeface="微软雅黑" panose="020B0503020204020204" pitchFamily="34" charset="-122"/>
                <a:ea typeface="微软雅黑" panose="020B0503020204020204" pitchFamily="34" charset="-122"/>
                <a:sym typeface="Century Gothic" panose="020B0502020202020204" pitchFamily="34" charset="0"/>
              </a:rPr>
              <a:t> </a:t>
            </a:r>
            <a:endParaRPr lang="zh-CN" altLang="en-US" sz="2400" b="1" dirty="0">
              <a:solidFill>
                <a:schemeClr val="tx1">
                  <a:lumMod val="75000"/>
                  <a:lumOff val="25000"/>
                </a:schemeClr>
              </a:solidFill>
              <a:latin typeface="微软雅黑" panose="020B0503020204020204" pitchFamily="34" charset="-122"/>
              <a:ea typeface="微软雅黑" panose="020B0503020204020204" pitchFamily="34" charset="-122"/>
              <a:sym typeface="Century Gothic" panose="020B0502020202020204" pitchFamily="34" charset="0"/>
            </a:endParaRPr>
          </a:p>
          <a:p>
            <a:endParaRPr lang="zh-CN" altLang="en-US" sz="2400" b="1" dirty="0">
              <a:solidFill>
                <a:schemeClr val="tx1">
                  <a:lumMod val="75000"/>
                  <a:lumOff val="25000"/>
                </a:schemeClr>
              </a:solidFill>
              <a:latin typeface="微软雅黑" panose="020B0503020204020204" pitchFamily="34" charset="-122"/>
              <a:ea typeface="微软雅黑" panose="020B0503020204020204" pitchFamily="34" charset="-122"/>
              <a:sym typeface="Century Gothic" panose="020B0502020202020204" pitchFamily="34" charset="0"/>
            </a:endParaRPr>
          </a:p>
        </p:txBody>
      </p:sp>
      <p:sp>
        <p:nvSpPr>
          <p:cNvPr id="126" name="TextBox 64"/>
          <p:cNvSpPr txBox="1"/>
          <p:nvPr/>
        </p:nvSpPr>
        <p:spPr>
          <a:xfrm>
            <a:off x="1890944" y="3132948"/>
            <a:ext cx="8460419" cy="707886"/>
          </a:xfrm>
          <a:prstGeom prst="rect">
            <a:avLst/>
          </a:prstGeom>
          <a:noFill/>
        </p:spPr>
        <p:txBody>
          <a:bodyPr wrap="square" rtlCol="0">
            <a:spAutoFit/>
          </a:bodyPr>
          <a:lstStyle/>
          <a:p>
            <a:pPr algn="just"/>
            <a:r>
              <a:rPr lang="en-US" altLang="zh-TW" sz="2000" dirty="0">
                <a:latin typeface="微软雅黑" panose="020B0503020204020204" pitchFamily="34" charset="-122"/>
                <a:ea typeface="微软雅黑" panose="020B0503020204020204" pitchFamily="34" charset="-122"/>
              </a:rPr>
              <a:t>The double tax arrangements / agreements are effective with the following jurisdictions:</a:t>
            </a:r>
            <a:endParaRPr lang="en-US" altLang="zh-TW" sz="2000" dirty="0">
              <a:latin typeface="微软雅黑" panose="020B0503020204020204" pitchFamily="34" charset="-122"/>
              <a:ea typeface="微软雅黑" panose="020B0503020204020204" pitchFamily="34" charset="-122"/>
            </a:endParaRPr>
          </a:p>
        </p:txBody>
      </p:sp>
      <p:sp>
        <p:nvSpPr>
          <p:cNvPr id="132" name="圆角矩形 15"/>
          <p:cNvSpPr/>
          <p:nvPr/>
        </p:nvSpPr>
        <p:spPr>
          <a:xfrm>
            <a:off x="1440347" y="2876196"/>
            <a:ext cx="9285029" cy="3313205"/>
          </a:xfrm>
          <a:prstGeom prst="roundRect">
            <a:avLst>
              <a:gd name="adj" fmla="val 1667"/>
            </a:avLst>
          </a:prstGeom>
          <a:noFill/>
          <a:ln w="19050">
            <a:solidFill>
              <a:schemeClr val="bg1">
                <a:lumMod val="75000"/>
              </a:schemeClr>
            </a:solidFill>
          </a:ln>
          <a:effectLst>
            <a:outerShdw blurRad="114300" sx="102000" sy="102000" algn="ctr" rotWithShape="0">
              <a:prstClr val="black">
                <a:alpha val="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微软雅黑" panose="020B0503020204020204" pitchFamily="34" charset="-122"/>
              <a:ea typeface="微软雅黑" panose="020B0503020204020204" pitchFamily="34" charset="-122"/>
              <a:sym typeface="Century Gothic" panose="020B0502020202020204" pitchFamily="34" charset="0"/>
            </a:endParaRPr>
          </a:p>
        </p:txBody>
      </p:sp>
      <p:sp>
        <p:nvSpPr>
          <p:cNvPr id="19" name="TextBox 64"/>
          <p:cNvSpPr txBox="1"/>
          <p:nvPr/>
        </p:nvSpPr>
        <p:spPr>
          <a:xfrm>
            <a:off x="1818804" y="3881091"/>
            <a:ext cx="8230718" cy="2245360"/>
          </a:xfrm>
          <a:prstGeom prst="rect">
            <a:avLst/>
          </a:prstGeom>
          <a:noFill/>
        </p:spPr>
        <p:txBody>
          <a:bodyPr wrap="square" rtlCol="0">
            <a:spAutoFit/>
          </a:bodyPr>
          <a:lstStyle/>
          <a:p>
            <a:pPr marL="285750" indent="-285750">
              <a:buFont typeface="Arial" panose="020B0604020202020204" pitchFamily="34" charset="0"/>
              <a:buChar char="•"/>
            </a:pPr>
            <a:r>
              <a:rPr lang="en-US" altLang="zh-CN" sz="2000" dirty="0">
                <a:solidFill>
                  <a:schemeClr val="tx1"/>
                </a:solidFill>
                <a:latin typeface="+mn-cs"/>
                <a:ea typeface="微软雅黑" panose="020B0503020204020204" pitchFamily="34" charset="-122"/>
              </a:rPr>
              <a:t>China’s Mainland</a:t>
            </a:r>
            <a:endParaRPr lang="en-US" altLang="zh-CN" sz="2000" dirty="0">
              <a:solidFill>
                <a:schemeClr val="tx1"/>
              </a:solidFill>
              <a:latin typeface="+mn-cs"/>
              <a:ea typeface="微软雅黑" panose="020B0503020204020204" pitchFamily="34" charset="-122"/>
            </a:endParaRPr>
          </a:p>
          <a:p>
            <a:pPr marL="285750" indent="-285750">
              <a:buFont typeface="Arial" panose="020B0604020202020204" pitchFamily="34" charset="0"/>
              <a:buChar char="•"/>
            </a:pPr>
            <a:r>
              <a:rPr lang="en-US" altLang="zh-CN" sz="2000" dirty="0">
                <a:latin typeface="+mn-cs"/>
                <a:ea typeface="微软雅黑" panose="020B0503020204020204" pitchFamily="34" charset="-122"/>
              </a:rPr>
              <a:t>Portugal</a:t>
            </a:r>
            <a:endParaRPr lang="en-US" altLang="zh-CN" sz="2000" dirty="0">
              <a:latin typeface="+mn-cs"/>
              <a:ea typeface="微软雅黑" panose="020B0503020204020204" pitchFamily="34" charset="-122"/>
            </a:endParaRPr>
          </a:p>
          <a:p>
            <a:pPr marL="285750" indent="-285750">
              <a:buFont typeface="Arial" panose="020B0604020202020204" pitchFamily="34" charset="0"/>
              <a:buChar char="•"/>
            </a:pPr>
            <a:r>
              <a:rPr lang="en-US" altLang="zh-CN" sz="2000" dirty="0">
                <a:latin typeface="+mn-cs"/>
                <a:ea typeface="微软雅黑" panose="020B0503020204020204" pitchFamily="34" charset="-122"/>
              </a:rPr>
              <a:t>Mozambique</a:t>
            </a:r>
            <a:endParaRPr lang="en-US" altLang="zh-CN" sz="2000" dirty="0">
              <a:latin typeface="+mn-cs"/>
              <a:ea typeface="微软雅黑" panose="020B0503020204020204" pitchFamily="34" charset="-122"/>
            </a:endParaRPr>
          </a:p>
          <a:p>
            <a:pPr marL="285750" indent="-285750">
              <a:buFont typeface="Arial" panose="020B0604020202020204" pitchFamily="34" charset="0"/>
              <a:buChar char="•"/>
            </a:pPr>
            <a:r>
              <a:rPr lang="en-US" altLang="zh-CN" sz="2000" dirty="0">
                <a:latin typeface="+mn-cs"/>
                <a:ea typeface="微软雅黑" panose="020B0503020204020204" pitchFamily="34" charset="-122"/>
              </a:rPr>
              <a:t>Cabo Verde</a:t>
            </a:r>
            <a:endParaRPr lang="en-US" altLang="zh-CN" sz="2000" dirty="0">
              <a:latin typeface="+mn-cs"/>
              <a:ea typeface="微软雅黑" panose="020B0503020204020204" pitchFamily="34" charset="-122"/>
            </a:endParaRPr>
          </a:p>
          <a:p>
            <a:pPr marL="285750" indent="-285750">
              <a:buFont typeface="Arial" panose="020B0604020202020204" pitchFamily="34" charset="0"/>
              <a:buChar char="•"/>
            </a:pPr>
            <a:r>
              <a:rPr lang="en-US" altLang="zh-CN" sz="2000" dirty="0">
                <a:latin typeface="+mn-cs"/>
                <a:ea typeface="微软雅黑" panose="020B0503020204020204" pitchFamily="34" charset="-122"/>
              </a:rPr>
              <a:t>Vietnam</a:t>
            </a:r>
            <a:endParaRPr lang="en-US" altLang="zh-CN" sz="2000" dirty="0">
              <a:latin typeface="+mn-cs"/>
              <a:ea typeface="微软雅黑" panose="020B0503020204020204" pitchFamily="34" charset="-122"/>
            </a:endParaRPr>
          </a:p>
          <a:p>
            <a:pPr marL="285750" indent="-285750">
              <a:buFont typeface="Arial" panose="020B0604020202020204" pitchFamily="34" charset="0"/>
              <a:buChar char="•"/>
            </a:pPr>
            <a:r>
              <a:rPr lang="en-US" altLang="zh-CN" sz="2000" dirty="0">
                <a:latin typeface="+mn-cs"/>
                <a:ea typeface="微软雅黑" panose="020B0503020204020204" pitchFamily="34" charset="-122"/>
              </a:rPr>
              <a:t>Hong Kong, China</a:t>
            </a:r>
            <a:endParaRPr lang="en-US" altLang="zh-CN" sz="2000" dirty="0">
              <a:latin typeface="+mn-cs"/>
              <a:ea typeface="微软雅黑" panose="020B0503020204020204" pitchFamily="34" charset="-122"/>
            </a:endParaRPr>
          </a:p>
          <a:p>
            <a:endParaRPr lang="zh-CN" altLang="en-US" sz="2000" dirty="0" err="1">
              <a:latin typeface="+mn-cs"/>
            </a:endParaRPr>
          </a:p>
        </p:txBody>
      </p:sp>
    </p:spTree>
  </p:cSld>
  <p:clrMapOvr>
    <a:masterClrMapping/>
  </p:clrMapOvr>
  <p:transition>
    <p:wipe/>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任意多边形 13"/>
          <p:cNvSpPr/>
          <p:nvPr/>
        </p:nvSpPr>
        <p:spPr>
          <a:xfrm>
            <a:off x="0" y="0"/>
            <a:ext cx="12192000" cy="6858000"/>
          </a:xfrm>
          <a:custGeom>
            <a:avLst/>
            <a:gdLst>
              <a:gd name="connsiteX0" fmla="*/ 12175866 w 12192000"/>
              <a:gd name="connsiteY0" fmla="*/ 4649068 h 6858000"/>
              <a:gd name="connsiteX1" fmla="*/ 12181034 w 12192000"/>
              <a:gd name="connsiteY1" fmla="*/ 4650687 h 6858000"/>
              <a:gd name="connsiteX2" fmla="*/ 12188416 w 12192000"/>
              <a:gd name="connsiteY2" fmla="*/ 4663638 h 6858000"/>
              <a:gd name="connsiteX3" fmla="*/ 12190631 w 12192000"/>
              <a:gd name="connsiteY3" fmla="*/ 4658377 h 6858000"/>
              <a:gd name="connsiteX4" fmla="*/ 12192000 w 12192000"/>
              <a:gd name="connsiteY4" fmla="*/ 4657939 h 6858000"/>
              <a:gd name="connsiteX5" fmla="*/ 12192000 w 12192000"/>
              <a:gd name="connsiteY5" fmla="*/ 5605302 h 6858000"/>
              <a:gd name="connsiteX6" fmla="*/ 12175128 w 12192000"/>
              <a:gd name="connsiteY6" fmla="*/ 5606623 h 6858000"/>
              <a:gd name="connsiteX7" fmla="*/ 12161101 w 12192000"/>
              <a:gd name="connsiteY7" fmla="*/ 5615931 h 6858000"/>
              <a:gd name="connsiteX8" fmla="*/ 12153719 w 12192000"/>
              <a:gd name="connsiteY8" fmla="*/ 5615931 h 6858000"/>
              <a:gd name="connsiteX9" fmla="*/ 12141907 w 12192000"/>
              <a:gd name="connsiteY9" fmla="*/ 5624026 h 6858000"/>
              <a:gd name="connsiteX10" fmla="*/ 12125665 w 12192000"/>
              <a:gd name="connsiteY10" fmla="*/ 5627263 h 6858000"/>
              <a:gd name="connsiteX11" fmla="*/ 12098350 w 12192000"/>
              <a:gd name="connsiteY11" fmla="*/ 5636572 h 6858000"/>
              <a:gd name="connsiteX12" fmla="*/ 12078418 w 12192000"/>
              <a:gd name="connsiteY12" fmla="*/ 5635358 h 6858000"/>
              <a:gd name="connsiteX13" fmla="*/ 12068821 w 12192000"/>
              <a:gd name="connsiteY13" fmla="*/ 5638595 h 6858000"/>
              <a:gd name="connsiteX14" fmla="*/ 12055532 w 12192000"/>
              <a:gd name="connsiteY14" fmla="*/ 5637786 h 6858000"/>
              <a:gd name="connsiteX15" fmla="*/ 12040767 w 12192000"/>
              <a:gd name="connsiteY15" fmla="*/ 5631715 h 6858000"/>
              <a:gd name="connsiteX16" fmla="*/ 12031908 w 12192000"/>
              <a:gd name="connsiteY16" fmla="*/ 5632120 h 6858000"/>
              <a:gd name="connsiteX17" fmla="*/ 12024526 w 12192000"/>
              <a:gd name="connsiteY17" fmla="*/ 5631715 h 6858000"/>
              <a:gd name="connsiteX18" fmla="*/ 12017144 w 12192000"/>
              <a:gd name="connsiteY18" fmla="*/ 5634548 h 6858000"/>
              <a:gd name="connsiteX19" fmla="*/ 12000902 w 12192000"/>
              <a:gd name="connsiteY19" fmla="*/ 5648713 h 6858000"/>
              <a:gd name="connsiteX20" fmla="*/ 11974325 w 12192000"/>
              <a:gd name="connsiteY20" fmla="*/ 5663688 h 6858000"/>
              <a:gd name="connsiteX21" fmla="*/ 11953655 w 12192000"/>
              <a:gd name="connsiteY21" fmla="*/ 5670163 h 6858000"/>
              <a:gd name="connsiteX22" fmla="*/ 11948487 w 12192000"/>
              <a:gd name="connsiteY22" fmla="*/ 5666925 h 6858000"/>
              <a:gd name="connsiteX23" fmla="*/ 11934460 w 12192000"/>
              <a:gd name="connsiteY23" fmla="*/ 5670973 h 6858000"/>
              <a:gd name="connsiteX24" fmla="*/ 11922648 w 12192000"/>
              <a:gd name="connsiteY24" fmla="*/ 5679472 h 6858000"/>
              <a:gd name="connsiteX25" fmla="*/ 11916004 w 12192000"/>
              <a:gd name="connsiteY25" fmla="*/ 5695660 h 6858000"/>
              <a:gd name="connsiteX26" fmla="*/ 11905669 w 12192000"/>
              <a:gd name="connsiteY26" fmla="*/ 5705373 h 6858000"/>
              <a:gd name="connsiteX27" fmla="*/ 11900501 w 12192000"/>
              <a:gd name="connsiteY27" fmla="*/ 5706992 h 6858000"/>
              <a:gd name="connsiteX28" fmla="*/ 11896072 w 12192000"/>
              <a:gd name="connsiteY28" fmla="*/ 5717919 h 6858000"/>
              <a:gd name="connsiteX29" fmla="*/ 11882783 w 12192000"/>
              <a:gd name="connsiteY29" fmla="*/ 5726418 h 6858000"/>
              <a:gd name="connsiteX30" fmla="*/ 11871710 w 12192000"/>
              <a:gd name="connsiteY30" fmla="*/ 5723585 h 6858000"/>
              <a:gd name="connsiteX31" fmla="*/ 11860636 w 12192000"/>
              <a:gd name="connsiteY31" fmla="*/ 5733299 h 6858000"/>
              <a:gd name="connsiteX32" fmla="*/ 11857683 w 12192000"/>
              <a:gd name="connsiteY32" fmla="*/ 5732084 h 6858000"/>
              <a:gd name="connsiteX33" fmla="*/ 11858421 w 12192000"/>
              <a:gd name="connsiteY33" fmla="*/ 5724395 h 6858000"/>
              <a:gd name="connsiteX34" fmla="*/ 11839227 w 12192000"/>
              <a:gd name="connsiteY34" fmla="*/ 5724395 h 6858000"/>
              <a:gd name="connsiteX35" fmla="*/ 11831106 w 12192000"/>
              <a:gd name="connsiteY35" fmla="*/ 5729251 h 6858000"/>
              <a:gd name="connsiteX36" fmla="*/ 11826677 w 12192000"/>
              <a:gd name="connsiteY36" fmla="*/ 5724395 h 6858000"/>
              <a:gd name="connsiteX37" fmla="*/ 11818556 w 12192000"/>
              <a:gd name="connsiteY37" fmla="*/ 5728037 h 6858000"/>
              <a:gd name="connsiteX38" fmla="*/ 11812650 w 12192000"/>
              <a:gd name="connsiteY38" fmla="*/ 5728037 h 6858000"/>
              <a:gd name="connsiteX39" fmla="*/ 11808959 w 12192000"/>
              <a:gd name="connsiteY39" fmla="*/ 5718324 h 6858000"/>
              <a:gd name="connsiteX40" fmla="*/ 11798623 w 12192000"/>
              <a:gd name="connsiteY40" fmla="*/ 5721967 h 6858000"/>
              <a:gd name="connsiteX41" fmla="*/ 11790503 w 12192000"/>
              <a:gd name="connsiteY41" fmla="*/ 5721157 h 6858000"/>
              <a:gd name="connsiteX42" fmla="*/ 11786073 w 12192000"/>
              <a:gd name="connsiteY42" fmla="*/ 5717919 h 6858000"/>
              <a:gd name="connsiteX43" fmla="*/ 11769094 w 12192000"/>
              <a:gd name="connsiteY43" fmla="*/ 5721562 h 6858000"/>
              <a:gd name="connsiteX44" fmla="*/ 11765402 w 12192000"/>
              <a:gd name="connsiteY44" fmla="*/ 5716705 h 6858000"/>
              <a:gd name="connsiteX45" fmla="*/ 11739564 w 12192000"/>
              <a:gd name="connsiteY45" fmla="*/ 5721967 h 6858000"/>
              <a:gd name="connsiteX46" fmla="*/ 11729967 w 12192000"/>
              <a:gd name="connsiteY46" fmla="*/ 5727228 h 6858000"/>
              <a:gd name="connsiteX47" fmla="*/ 11723323 w 12192000"/>
              <a:gd name="connsiteY47" fmla="*/ 5723585 h 6858000"/>
              <a:gd name="connsiteX48" fmla="*/ 11712987 w 12192000"/>
              <a:gd name="connsiteY48" fmla="*/ 5722371 h 6858000"/>
              <a:gd name="connsiteX49" fmla="*/ 11685672 w 12192000"/>
              <a:gd name="connsiteY49" fmla="*/ 5737750 h 6858000"/>
              <a:gd name="connsiteX50" fmla="*/ 11682719 w 12192000"/>
              <a:gd name="connsiteY50" fmla="*/ 5749082 h 6858000"/>
              <a:gd name="connsiteX51" fmla="*/ 11677551 w 12192000"/>
              <a:gd name="connsiteY51" fmla="*/ 5751511 h 6858000"/>
              <a:gd name="connsiteX52" fmla="*/ 11673860 w 12192000"/>
              <a:gd name="connsiteY52" fmla="*/ 5749892 h 6858000"/>
              <a:gd name="connsiteX53" fmla="*/ 11665740 w 12192000"/>
              <a:gd name="connsiteY53" fmla="*/ 5759605 h 6858000"/>
              <a:gd name="connsiteX54" fmla="*/ 11658357 w 12192000"/>
              <a:gd name="connsiteY54" fmla="*/ 5752320 h 6858000"/>
              <a:gd name="connsiteX55" fmla="*/ 11650975 w 12192000"/>
              <a:gd name="connsiteY55" fmla="*/ 5752320 h 6858000"/>
              <a:gd name="connsiteX56" fmla="*/ 11641377 w 12192000"/>
              <a:gd name="connsiteY56" fmla="*/ 5757177 h 6858000"/>
              <a:gd name="connsiteX57" fmla="*/ 11641377 w 12192000"/>
              <a:gd name="connsiteY57" fmla="*/ 5765271 h 6858000"/>
              <a:gd name="connsiteX58" fmla="*/ 11626613 w 12192000"/>
              <a:gd name="connsiteY58" fmla="*/ 5763652 h 6858000"/>
              <a:gd name="connsiteX59" fmla="*/ 11618492 w 12192000"/>
              <a:gd name="connsiteY59" fmla="*/ 5774984 h 6858000"/>
              <a:gd name="connsiteX60" fmla="*/ 11611109 w 12192000"/>
              <a:gd name="connsiteY60" fmla="*/ 5776603 h 6858000"/>
              <a:gd name="connsiteX61" fmla="*/ 11609633 w 12192000"/>
              <a:gd name="connsiteY61" fmla="*/ 5781864 h 6858000"/>
              <a:gd name="connsiteX62" fmla="*/ 11597083 w 12192000"/>
              <a:gd name="connsiteY62" fmla="*/ 5783078 h 6858000"/>
              <a:gd name="connsiteX63" fmla="*/ 11582318 w 12192000"/>
              <a:gd name="connsiteY63" fmla="*/ 5785507 h 6858000"/>
              <a:gd name="connsiteX64" fmla="*/ 11579365 w 12192000"/>
              <a:gd name="connsiteY64" fmla="*/ 5783483 h 6858000"/>
              <a:gd name="connsiteX65" fmla="*/ 11574197 w 12192000"/>
              <a:gd name="connsiteY65" fmla="*/ 5787530 h 6858000"/>
              <a:gd name="connsiteX66" fmla="*/ 11570506 w 12192000"/>
              <a:gd name="connsiteY66" fmla="*/ 5781055 h 6858000"/>
              <a:gd name="connsiteX67" fmla="*/ 11557956 w 12192000"/>
              <a:gd name="connsiteY67" fmla="*/ 5783483 h 6858000"/>
              <a:gd name="connsiteX68" fmla="*/ 11546882 w 12192000"/>
              <a:gd name="connsiteY68" fmla="*/ 5781864 h 6858000"/>
              <a:gd name="connsiteX69" fmla="*/ 11543929 w 12192000"/>
              <a:gd name="connsiteY69" fmla="*/ 5778222 h 6858000"/>
              <a:gd name="connsiteX70" fmla="*/ 11538023 w 12192000"/>
              <a:gd name="connsiteY70" fmla="*/ 5779436 h 6858000"/>
              <a:gd name="connsiteX71" fmla="*/ 11523997 w 12192000"/>
              <a:gd name="connsiteY71" fmla="*/ 5777008 h 6858000"/>
              <a:gd name="connsiteX72" fmla="*/ 11518829 w 12192000"/>
              <a:gd name="connsiteY72" fmla="*/ 5771746 h 6858000"/>
              <a:gd name="connsiteX73" fmla="*/ 11507755 w 12192000"/>
              <a:gd name="connsiteY73" fmla="*/ 5769723 h 6858000"/>
              <a:gd name="connsiteX74" fmla="*/ 11504064 w 12192000"/>
              <a:gd name="connsiteY74" fmla="*/ 5765676 h 6858000"/>
              <a:gd name="connsiteX75" fmla="*/ 11504802 w 12192000"/>
              <a:gd name="connsiteY75" fmla="*/ 5758391 h 6858000"/>
              <a:gd name="connsiteX76" fmla="*/ 11483393 w 12192000"/>
              <a:gd name="connsiteY76" fmla="*/ 5738560 h 6858000"/>
              <a:gd name="connsiteX77" fmla="*/ 11476011 w 12192000"/>
              <a:gd name="connsiteY77" fmla="*/ 5738155 h 6858000"/>
              <a:gd name="connsiteX78" fmla="*/ 11469367 w 12192000"/>
              <a:gd name="connsiteY78" fmla="*/ 5732489 h 6858000"/>
              <a:gd name="connsiteX79" fmla="*/ 11468628 w 12192000"/>
              <a:gd name="connsiteY79" fmla="*/ 5704159 h 6858000"/>
              <a:gd name="connsiteX80" fmla="*/ 11481179 w 12192000"/>
              <a:gd name="connsiteY80" fmla="*/ 5686756 h 6858000"/>
              <a:gd name="connsiteX81" fmla="*/ 11487823 w 12192000"/>
              <a:gd name="connsiteY81" fmla="*/ 5692827 h 6858000"/>
              <a:gd name="connsiteX82" fmla="*/ 11504064 w 12192000"/>
              <a:gd name="connsiteY82" fmla="*/ 5681090 h 6858000"/>
              <a:gd name="connsiteX83" fmla="*/ 11502588 w 12192000"/>
              <a:gd name="connsiteY83" fmla="*/ 5669354 h 6858000"/>
              <a:gd name="connsiteX84" fmla="*/ 11510708 w 12192000"/>
              <a:gd name="connsiteY84" fmla="*/ 5663688 h 6858000"/>
              <a:gd name="connsiteX85" fmla="*/ 11513661 w 12192000"/>
              <a:gd name="connsiteY85" fmla="*/ 5651546 h 6858000"/>
              <a:gd name="connsiteX86" fmla="*/ 11510708 w 12192000"/>
              <a:gd name="connsiteY86" fmla="*/ 5645475 h 6858000"/>
              <a:gd name="connsiteX87" fmla="*/ 11519567 w 12192000"/>
              <a:gd name="connsiteY87" fmla="*/ 5638191 h 6858000"/>
              <a:gd name="connsiteX88" fmla="*/ 11521782 w 12192000"/>
              <a:gd name="connsiteY88" fmla="*/ 5617955 h 6858000"/>
              <a:gd name="connsiteX89" fmla="*/ 11524735 w 12192000"/>
              <a:gd name="connsiteY89" fmla="*/ 5605813 h 6858000"/>
              <a:gd name="connsiteX90" fmla="*/ 11520305 w 12192000"/>
              <a:gd name="connsiteY90" fmla="*/ 5600957 h 6858000"/>
              <a:gd name="connsiteX91" fmla="*/ 11529164 w 12192000"/>
              <a:gd name="connsiteY91" fmla="*/ 5594886 h 6858000"/>
              <a:gd name="connsiteX92" fmla="*/ 11529164 w 12192000"/>
              <a:gd name="connsiteY92" fmla="*/ 5583554 h 6858000"/>
              <a:gd name="connsiteX93" fmla="*/ 11518829 w 12192000"/>
              <a:gd name="connsiteY93" fmla="*/ 5560890 h 6858000"/>
              <a:gd name="connsiteX94" fmla="*/ 11518829 w 12192000"/>
              <a:gd name="connsiteY94" fmla="*/ 5545106 h 6858000"/>
              <a:gd name="connsiteX95" fmla="*/ 11513661 w 12192000"/>
              <a:gd name="connsiteY95" fmla="*/ 5530537 h 6858000"/>
              <a:gd name="connsiteX96" fmla="*/ 11515876 w 12192000"/>
              <a:gd name="connsiteY96" fmla="*/ 5523656 h 6858000"/>
              <a:gd name="connsiteX97" fmla="*/ 11514400 w 12192000"/>
              <a:gd name="connsiteY97" fmla="*/ 5472258 h 6858000"/>
              <a:gd name="connsiteX98" fmla="*/ 11519567 w 12192000"/>
              <a:gd name="connsiteY98" fmla="*/ 5460116 h 6858000"/>
              <a:gd name="connsiteX99" fmla="*/ 11504802 w 12192000"/>
              <a:gd name="connsiteY99" fmla="*/ 5425716 h 6858000"/>
              <a:gd name="connsiteX100" fmla="*/ 11499635 w 12192000"/>
              <a:gd name="connsiteY100" fmla="*/ 5399814 h 6858000"/>
              <a:gd name="connsiteX101" fmla="*/ 11492252 w 12192000"/>
              <a:gd name="connsiteY101" fmla="*/ 5390910 h 6858000"/>
              <a:gd name="connsiteX102" fmla="*/ 11493729 w 12192000"/>
              <a:gd name="connsiteY102" fmla="*/ 5344368 h 6858000"/>
              <a:gd name="connsiteX103" fmla="*/ 11484132 w 12192000"/>
              <a:gd name="connsiteY103" fmla="*/ 5318466 h 6858000"/>
              <a:gd name="connsiteX104" fmla="*/ 11466414 w 12192000"/>
              <a:gd name="connsiteY104" fmla="*/ 5298635 h 6858000"/>
              <a:gd name="connsiteX105" fmla="*/ 11458293 w 12192000"/>
              <a:gd name="connsiteY105" fmla="*/ 5283256 h 6858000"/>
              <a:gd name="connsiteX106" fmla="*/ 11463461 w 12192000"/>
              <a:gd name="connsiteY106" fmla="*/ 5280423 h 6858000"/>
              <a:gd name="connsiteX107" fmla="*/ 11467890 w 12192000"/>
              <a:gd name="connsiteY107" fmla="*/ 5273543 h 6858000"/>
              <a:gd name="connsiteX108" fmla="*/ 11470843 w 12192000"/>
              <a:gd name="connsiteY108" fmla="*/ 5289731 h 6858000"/>
              <a:gd name="connsiteX109" fmla="*/ 11481917 w 12192000"/>
              <a:gd name="connsiteY109" fmla="*/ 5303896 h 6858000"/>
              <a:gd name="connsiteX110" fmla="*/ 11495943 w 12192000"/>
              <a:gd name="connsiteY110" fmla="*/ 5301468 h 6858000"/>
              <a:gd name="connsiteX111" fmla="*/ 11486346 w 12192000"/>
              <a:gd name="connsiteY111" fmla="*/ 5284065 h 6858000"/>
              <a:gd name="connsiteX112" fmla="*/ 11473058 w 12192000"/>
              <a:gd name="connsiteY112" fmla="*/ 5271924 h 6858000"/>
              <a:gd name="connsiteX113" fmla="*/ 11470843 w 12192000"/>
              <a:gd name="connsiteY113" fmla="*/ 5251688 h 6858000"/>
              <a:gd name="connsiteX114" fmla="*/ 11477487 w 12192000"/>
              <a:gd name="connsiteY114" fmla="*/ 5241570 h 6858000"/>
              <a:gd name="connsiteX115" fmla="*/ 11487085 w 12192000"/>
              <a:gd name="connsiteY115" fmla="*/ 5261806 h 6858000"/>
              <a:gd name="connsiteX116" fmla="*/ 11486346 w 12192000"/>
              <a:gd name="connsiteY116" fmla="*/ 5276376 h 6858000"/>
              <a:gd name="connsiteX117" fmla="*/ 11489299 w 12192000"/>
              <a:gd name="connsiteY117" fmla="*/ 5279209 h 6858000"/>
              <a:gd name="connsiteX118" fmla="*/ 11495943 w 12192000"/>
              <a:gd name="connsiteY118" fmla="*/ 5270710 h 6858000"/>
              <a:gd name="connsiteX119" fmla="*/ 11496682 w 12192000"/>
              <a:gd name="connsiteY119" fmla="*/ 5286898 h 6858000"/>
              <a:gd name="connsiteX120" fmla="*/ 11501111 w 12192000"/>
              <a:gd name="connsiteY120" fmla="*/ 5293779 h 6858000"/>
              <a:gd name="connsiteX121" fmla="*/ 11512185 w 12192000"/>
              <a:gd name="connsiteY121" fmla="*/ 5290136 h 6858000"/>
              <a:gd name="connsiteX122" fmla="*/ 11507755 w 12192000"/>
              <a:gd name="connsiteY122" fmla="*/ 5277995 h 6858000"/>
              <a:gd name="connsiteX123" fmla="*/ 11514400 w 12192000"/>
              <a:gd name="connsiteY123" fmla="*/ 5264639 h 6858000"/>
              <a:gd name="connsiteX124" fmla="*/ 11507017 w 12192000"/>
              <a:gd name="connsiteY124" fmla="*/ 5256950 h 6858000"/>
              <a:gd name="connsiteX125" fmla="*/ 11506279 w 12192000"/>
              <a:gd name="connsiteY125" fmla="*/ 5246427 h 6858000"/>
              <a:gd name="connsiteX126" fmla="*/ 11489299 w 12192000"/>
              <a:gd name="connsiteY126" fmla="*/ 5219311 h 6858000"/>
              <a:gd name="connsiteX127" fmla="*/ 11491514 w 12192000"/>
              <a:gd name="connsiteY127" fmla="*/ 5197457 h 6858000"/>
              <a:gd name="connsiteX128" fmla="*/ 11486346 w 12192000"/>
              <a:gd name="connsiteY128" fmla="*/ 5181673 h 6858000"/>
              <a:gd name="connsiteX129" fmla="*/ 11493729 w 12192000"/>
              <a:gd name="connsiteY129" fmla="*/ 5151319 h 6858000"/>
              <a:gd name="connsiteX130" fmla="*/ 11513661 w 12192000"/>
              <a:gd name="connsiteY130" fmla="*/ 5129060 h 6858000"/>
              <a:gd name="connsiteX131" fmla="*/ 11512185 w 12192000"/>
              <a:gd name="connsiteY131" fmla="*/ 5108015 h 6858000"/>
              <a:gd name="connsiteX132" fmla="*/ 11518091 w 12192000"/>
              <a:gd name="connsiteY132" fmla="*/ 5096683 h 6858000"/>
              <a:gd name="connsiteX133" fmla="*/ 11509970 w 12192000"/>
              <a:gd name="connsiteY133" fmla="*/ 5082518 h 6858000"/>
              <a:gd name="connsiteX134" fmla="*/ 11521782 w 12192000"/>
              <a:gd name="connsiteY134" fmla="*/ 5062687 h 6858000"/>
              <a:gd name="connsiteX135" fmla="*/ 11525473 w 12192000"/>
              <a:gd name="connsiteY135" fmla="*/ 5049331 h 6858000"/>
              <a:gd name="connsiteX136" fmla="*/ 11540976 w 12192000"/>
              <a:gd name="connsiteY136" fmla="*/ 5037999 h 6858000"/>
              <a:gd name="connsiteX137" fmla="*/ 11541715 w 12192000"/>
              <a:gd name="connsiteY137" fmla="*/ 5046498 h 6858000"/>
              <a:gd name="connsiteX138" fmla="*/ 11536547 w 12192000"/>
              <a:gd name="connsiteY138" fmla="*/ 5057830 h 6858000"/>
              <a:gd name="connsiteX139" fmla="*/ 11538023 w 12192000"/>
              <a:gd name="connsiteY139" fmla="*/ 5065115 h 6858000"/>
              <a:gd name="connsiteX140" fmla="*/ 11534332 w 12192000"/>
              <a:gd name="connsiteY140" fmla="*/ 5070376 h 6858000"/>
              <a:gd name="connsiteX141" fmla="*/ 11541715 w 12192000"/>
              <a:gd name="connsiteY141" fmla="*/ 5075233 h 6858000"/>
              <a:gd name="connsiteX142" fmla="*/ 11553526 w 12192000"/>
              <a:gd name="connsiteY142" fmla="*/ 5066329 h 6858000"/>
              <a:gd name="connsiteX143" fmla="*/ 11553526 w 12192000"/>
              <a:gd name="connsiteY143" fmla="*/ 5051759 h 6858000"/>
              <a:gd name="connsiteX144" fmla="*/ 11566077 w 12192000"/>
              <a:gd name="connsiteY144" fmla="*/ 5035571 h 6858000"/>
              <a:gd name="connsiteX145" fmla="*/ 11594130 w 12192000"/>
              <a:gd name="connsiteY145" fmla="*/ 5027881 h 6858000"/>
              <a:gd name="connsiteX146" fmla="*/ 11615539 w 12192000"/>
              <a:gd name="connsiteY146" fmla="*/ 5018168 h 6858000"/>
              <a:gd name="connsiteX147" fmla="*/ 11632519 w 12192000"/>
              <a:gd name="connsiteY147" fmla="*/ 5004812 h 6858000"/>
              <a:gd name="connsiteX148" fmla="*/ 11637686 w 12192000"/>
              <a:gd name="connsiteY148" fmla="*/ 5004812 h 6858000"/>
              <a:gd name="connsiteX149" fmla="*/ 11639901 w 12192000"/>
              <a:gd name="connsiteY149" fmla="*/ 5000765 h 6858000"/>
              <a:gd name="connsiteX150" fmla="*/ 11660572 w 12192000"/>
              <a:gd name="connsiteY150" fmla="*/ 4997123 h 6858000"/>
              <a:gd name="connsiteX151" fmla="*/ 11668692 w 12192000"/>
              <a:gd name="connsiteY151" fmla="*/ 4986196 h 6858000"/>
              <a:gd name="connsiteX152" fmla="*/ 11676813 w 12192000"/>
              <a:gd name="connsiteY152" fmla="*/ 4982148 h 6858000"/>
              <a:gd name="connsiteX153" fmla="*/ 11680504 w 12192000"/>
              <a:gd name="connsiteY153" fmla="*/ 4987410 h 6858000"/>
              <a:gd name="connsiteX154" fmla="*/ 11687887 w 12192000"/>
              <a:gd name="connsiteY154" fmla="*/ 4986600 h 6858000"/>
              <a:gd name="connsiteX155" fmla="*/ 11696008 w 12192000"/>
              <a:gd name="connsiteY155" fmla="*/ 4989838 h 6858000"/>
              <a:gd name="connsiteX156" fmla="*/ 11711511 w 12192000"/>
              <a:gd name="connsiteY156" fmla="*/ 4989838 h 6858000"/>
              <a:gd name="connsiteX157" fmla="*/ 11732181 w 12192000"/>
              <a:gd name="connsiteY157" fmla="*/ 4982148 h 6858000"/>
              <a:gd name="connsiteX158" fmla="*/ 11734396 w 12192000"/>
              <a:gd name="connsiteY158" fmla="*/ 4974054 h 6858000"/>
              <a:gd name="connsiteX159" fmla="*/ 11743255 w 12192000"/>
              <a:gd name="connsiteY159" fmla="*/ 4969602 h 6858000"/>
              <a:gd name="connsiteX160" fmla="*/ 11775738 w 12192000"/>
              <a:gd name="connsiteY160" fmla="*/ 4970816 h 6858000"/>
              <a:gd name="connsiteX161" fmla="*/ 11785335 w 12192000"/>
              <a:gd name="connsiteY161" fmla="*/ 4965960 h 6858000"/>
              <a:gd name="connsiteX162" fmla="*/ 11787550 w 12192000"/>
              <a:gd name="connsiteY162" fmla="*/ 4957865 h 6858000"/>
              <a:gd name="connsiteX163" fmla="*/ 11803053 w 12192000"/>
              <a:gd name="connsiteY163" fmla="*/ 4952199 h 6858000"/>
              <a:gd name="connsiteX164" fmla="*/ 11814865 w 12192000"/>
              <a:gd name="connsiteY164" fmla="*/ 4955032 h 6858000"/>
              <a:gd name="connsiteX165" fmla="*/ 11826677 w 12192000"/>
              <a:gd name="connsiteY165" fmla="*/ 4952199 h 6858000"/>
              <a:gd name="connsiteX166" fmla="*/ 11842180 w 12192000"/>
              <a:gd name="connsiteY166" fmla="*/ 4951390 h 6858000"/>
              <a:gd name="connsiteX167" fmla="*/ 11852515 w 12192000"/>
              <a:gd name="connsiteY167" fmla="*/ 4947748 h 6858000"/>
              <a:gd name="connsiteX168" fmla="*/ 11878354 w 12192000"/>
              <a:gd name="connsiteY168" fmla="*/ 4945724 h 6858000"/>
              <a:gd name="connsiteX169" fmla="*/ 11907884 w 12192000"/>
              <a:gd name="connsiteY169" fmla="*/ 4929131 h 6858000"/>
              <a:gd name="connsiteX170" fmla="*/ 11923387 w 12192000"/>
              <a:gd name="connsiteY170" fmla="*/ 4909704 h 6858000"/>
              <a:gd name="connsiteX171" fmla="*/ 11930031 w 12192000"/>
              <a:gd name="connsiteY171" fmla="*/ 4904038 h 6858000"/>
              <a:gd name="connsiteX172" fmla="*/ 11929293 w 12192000"/>
              <a:gd name="connsiteY172" fmla="*/ 4892302 h 6858000"/>
              <a:gd name="connsiteX173" fmla="*/ 11941104 w 12192000"/>
              <a:gd name="connsiteY173" fmla="*/ 4885017 h 6858000"/>
              <a:gd name="connsiteX174" fmla="*/ 11939628 w 12192000"/>
              <a:gd name="connsiteY174" fmla="*/ 4880160 h 6858000"/>
              <a:gd name="connsiteX175" fmla="*/ 11953655 w 12192000"/>
              <a:gd name="connsiteY175" fmla="*/ 4876518 h 6858000"/>
              <a:gd name="connsiteX176" fmla="*/ 11958822 w 12192000"/>
              <a:gd name="connsiteY176" fmla="*/ 4867614 h 6858000"/>
              <a:gd name="connsiteX177" fmla="*/ 11967681 w 12192000"/>
              <a:gd name="connsiteY177" fmla="*/ 4862758 h 6858000"/>
              <a:gd name="connsiteX178" fmla="*/ 11967681 w 12192000"/>
              <a:gd name="connsiteY178" fmla="*/ 4854663 h 6858000"/>
              <a:gd name="connsiteX179" fmla="*/ 11963252 w 12192000"/>
              <a:gd name="connsiteY179" fmla="*/ 4852235 h 6858000"/>
              <a:gd name="connsiteX180" fmla="*/ 11963252 w 12192000"/>
              <a:gd name="connsiteY180" fmla="*/ 4827952 h 6858000"/>
              <a:gd name="connsiteX181" fmla="*/ 11961037 w 12192000"/>
              <a:gd name="connsiteY181" fmla="*/ 4816215 h 6858000"/>
              <a:gd name="connsiteX182" fmla="*/ 11969158 w 12192000"/>
              <a:gd name="connsiteY182" fmla="*/ 4809740 h 6858000"/>
              <a:gd name="connsiteX183" fmla="*/ 11975064 w 12192000"/>
              <a:gd name="connsiteY183" fmla="*/ 4802860 h 6858000"/>
              <a:gd name="connsiteX184" fmla="*/ 11984661 w 12192000"/>
              <a:gd name="connsiteY184" fmla="*/ 4803669 h 6858000"/>
              <a:gd name="connsiteX185" fmla="*/ 11986137 w 12192000"/>
              <a:gd name="connsiteY185" fmla="*/ 4798408 h 6858000"/>
              <a:gd name="connsiteX186" fmla="*/ 11993520 w 12192000"/>
              <a:gd name="connsiteY186" fmla="*/ 4796384 h 6858000"/>
              <a:gd name="connsiteX187" fmla="*/ 11996473 w 12192000"/>
              <a:gd name="connsiteY187" fmla="*/ 4784243 h 6858000"/>
              <a:gd name="connsiteX188" fmla="*/ 12006808 w 12192000"/>
              <a:gd name="connsiteY188" fmla="*/ 4776958 h 6858000"/>
              <a:gd name="connsiteX189" fmla="*/ 12010499 w 12192000"/>
              <a:gd name="connsiteY189" fmla="*/ 4772102 h 6858000"/>
              <a:gd name="connsiteX190" fmla="*/ 12008285 w 12192000"/>
              <a:gd name="connsiteY190" fmla="*/ 4783029 h 6858000"/>
              <a:gd name="connsiteX191" fmla="*/ 12014191 w 12192000"/>
              <a:gd name="connsiteY191" fmla="*/ 4790314 h 6858000"/>
              <a:gd name="connsiteX192" fmla="*/ 12024526 w 12192000"/>
              <a:gd name="connsiteY192" fmla="*/ 4809335 h 6858000"/>
              <a:gd name="connsiteX193" fmla="*/ 12040029 w 12192000"/>
              <a:gd name="connsiteY193" fmla="*/ 4840498 h 6858000"/>
              <a:gd name="connsiteX194" fmla="*/ 12041506 w 12192000"/>
              <a:gd name="connsiteY194" fmla="*/ 4829166 h 6858000"/>
              <a:gd name="connsiteX195" fmla="*/ 12045935 w 12192000"/>
              <a:gd name="connsiteY195" fmla="*/ 4818644 h 6858000"/>
              <a:gd name="connsiteX196" fmla="*/ 12043720 w 12192000"/>
              <a:gd name="connsiteY196" fmla="*/ 4808931 h 6858000"/>
              <a:gd name="connsiteX197" fmla="*/ 12048888 w 12192000"/>
              <a:gd name="connsiteY197" fmla="*/ 4808931 h 6858000"/>
              <a:gd name="connsiteX198" fmla="*/ 12053318 w 12192000"/>
              <a:gd name="connsiteY198" fmla="*/ 4812573 h 6858000"/>
              <a:gd name="connsiteX199" fmla="*/ 12054056 w 12192000"/>
              <a:gd name="connsiteY199" fmla="*/ 4804074 h 6858000"/>
              <a:gd name="connsiteX200" fmla="*/ 12058485 w 12192000"/>
              <a:gd name="connsiteY200" fmla="*/ 4796384 h 6858000"/>
              <a:gd name="connsiteX201" fmla="*/ 12048150 w 12192000"/>
              <a:gd name="connsiteY201" fmla="*/ 4796789 h 6858000"/>
              <a:gd name="connsiteX202" fmla="*/ 12037814 w 12192000"/>
              <a:gd name="connsiteY202" fmla="*/ 4788695 h 6858000"/>
              <a:gd name="connsiteX203" fmla="*/ 12042982 w 12192000"/>
              <a:gd name="connsiteY203" fmla="*/ 4779386 h 6858000"/>
              <a:gd name="connsiteX204" fmla="*/ 12047412 w 12192000"/>
              <a:gd name="connsiteY204" fmla="*/ 4777363 h 6858000"/>
              <a:gd name="connsiteX205" fmla="*/ 12035600 w 12192000"/>
              <a:gd name="connsiteY205" fmla="*/ 4769269 h 6858000"/>
              <a:gd name="connsiteX206" fmla="*/ 12042244 w 12192000"/>
              <a:gd name="connsiteY206" fmla="*/ 4764412 h 6858000"/>
              <a:gd name="connsiteX207" fmla="*/ 12051103 w 12192000"/>
              <a:gd name="connsiteY207" fmla="*/ 4769673 h 6858000"/>
              <a:gd name="connsiteX208" fmla="*/ 12054794 w 12192000"/>
              <a:gd name="connsiteY208" fmla="*/ 4776553 h 6858000"/>
              <a:gd name="connsiteX209" fmla="*/ 12062176 w 12192000"/>
              <a:gd name="connsiteY209" fmla="*/ 4770483 h 6858000"/>
              <a:gd name="connsiteX210" fmla="*/ 12070297 w 12192000"/>
              <a:gd name="connsiteY210" fmla="*/ 4775339 h 6858000"/>
              <a:gd name="connsiteX211" fmla="*/ 12075465 w 12192000"/>
              <a:gd name="connsiteY211" fmla="*/ 4781815 h 6858000"/>
              <a:gd name="connsiteX212" fmla="*/ 12085062 w 12192000"/>
              <a:gd name="connsiteY212" fmla="*/ 4783838 h 6858000"/>
              <a:gd name="connsiteX213" fmla="*/ 12087277 w 12192000"/>
              <a:gd name="connsiteY213" fmla="*/ 4779791 h 6858000"/>
              <a:gd name="connsiteX214" fmla="*/ 12098350 w 12192000"/>
              <a:gd name="connsiteY214" fmla="*/ 4774530 h 6858000"/>
              <a:gd name="connsiteX215" fmla="*/ 12080633 w 12192000"/>
              <a:gd name="connsiteY215" fmla="*/ 4772102 h 6858000"/>
              <a:gd name="connsiteX216" fmla="*/ 12085800 w 12192000"/>
              <a:gd name="connsiteY216" fmla="*/ 4765626 h 6858000"/>
              <a:gd name="connsiteX217" fmla="*/ 12094659 w 12192000"/>
              <a:gd name="connsiteY217" fmla="*/ 4761984 h 6858000"/>
              <a:gd name="connsiteX218" fmla="*/ 12089491 w 12192000"/>
              <a:gd name="connsiteY218" fmla="*/ 4755104 h 6858000"/>
              <a:gd name="connsiteX219" fmla="*/ 12096874 w 12192000"/>
              <a:gd name="connsiteY219" fmla="*/ 4746200 h 6858000"/>
              <a:gd name="connsiteX220" fmla="*/ 12090968 w 12192000"/>
              <a:gd name="connsiteY220" fmla="*/ 4748223 h 6858000"/>
              <a:gd name="connsiteX221" fmla="*/ 12090230 w 12192000"/>
              <a:gd name="connsiteY221" fmla="*/ 4742153 h 6858000"/>
              <a:gd name="connsiteX222" fmla="*/ 12088015 w 12192000"/>
              <a:gd name="connsiteY222" fmla="*/ 4736082 h 6858000"/>
              <a:gd name="connsiteX223" fmla="*/ 12085800 w 12192000"/>
              <a:gd name="connsiteY223" fmla="*/ 4729202 h 6858000"/>
              <a:gd name="connsiteX224" fmla="*/ 12096136 w 12192000"/>
              <a:gd name="connsiteY224" fmla="*/ 4727583 h 6858000"/>
              <a:gd name="connsiteX225" fmla="*/ 12104256 w 12192000"/>
              <a:gd name="connsiteY225" fmla="*/ 4719084 h 6858000"/>
              <a:gd name="connsiteX226" fmla="*/ 12113854 w 12192000"/>
              <a:gd name="connsiteY226" fmla="*/ 4730011 h 6858000"/>
              <a:gd name="connsiteX227" fmla="*/ 12120498 w 12192000"/>
              <a:gd name="connsiteY227" fmla="*/ 4728392 h 6858000"/>
              <a:gd name="connsiteX228" fmla="*/ 12125665 w 12192000"/>
              <a:gd name="connsiteY228" fmla="*/ 4721107 h 6858000"/>
              <a:gd name="connsiteX229" fmla="*/ 12111639 w 12192000"/>
              <a:gd name="connsiteY229" fmla="*/ 4719489 h 6858000"/>
              <a:gd name="connsiteX230" fmla="*/ 12109424 w 12192000"/>
              <a:gd name="connsiteY230" fmla="*/ 4712608 h 6858000"/>
              <a:gd name="connsiteX231" fmla="*/ 12121236 w 12192000"/>
              <a:gd name="connsiteY231" fmla="*/ 4705324 h 6858000"/>
              <a:gd name="connsiteX232" fmla="*/ 12130833 w 12192000"/>
              <a:gd name="connsiteY232" fmla="*/ 4710585 h 6858000"/>
              <a:gd name="connsiteX233" fmla="*/ 12143383 w 12192000"/>
              <a:gd name="connsiteY233" fmla="*/ 4700467 h 6858000"/>
              <a:gd name="connsiteX234" fmla="*/ 12128618 w 12192000"/>
              <a:gd name="connsiteY234" fmla="*/ 4696420 h 6858000"/>
              <a:gd name="connsiteX235" fmla="*/ 12130095 w 12192000"/>
              <a:gd name="connsiteY235" fmla="*/ 4686302 h 6858000"/>
              <a:gd name="connsiteX236" fmla="*/ 12134524 w 12192000"/>
              <a:gd name="connsiteY236" fmla="*/ 4680636 h 6858000"/>
              <a:gd name="connsiteX237" fmla="*/ 12145598 w 12192000"/>
              <a:gd name="connsiteY237" fmla="*/ 4678612 h 6858000"/>
              <a:gd name="connsiteX238" fmla="*/ 12149289 w 12192000"/>
              <a:gd name="connsiteY238" fmla="*/ 4668495 h 6858000"/>
              <a:gd name="connsiteX239" fmla="*/ 12156672 w 12192000"/>
              <a:gd name="connsiteY239" fmla="*/ 4668090 h 6858000"/>
              <a:gd name="connsiteX240" fmla="*/ 12149289 w 12192000"/>
              <a:gd name="connsiteY240" fmla="*/ 4675779 h 6858000"/>
              <a:gd name="connsiteX241" fmla="*/ 12151504 w 12192000"/>
              <a:gd name="connsiteY241" fmla="*/ 4680636 h 6858000"/>
              <a:gd name="connsiteX242" fmla="*/ 12156672 w 12192000"/>
              <a:gd name="connsiteY242" fmla="*/ 4681041 h 6858000"/>
              <a:gd name="connsiteX243" fmla="*/ 12161101 w 12192000"/>
              <a:gd name="connsiteY243" fmla="*/ 4687921 h 6858000"/>
              <a:gd name="connsiteX244" fmla="*/ 12171437 w 12192000"/>
              <a:gd name="connsiteY244" fmla="*/ 4682255 h 6858000"/>
              <a:gd name="connsiteX245" fmla="*/ 12168484 w 12192000"/>
              <a:gd name="connsiteY245" fmla="*/ 4676589 h 6858000"/>
              <a:gd name="connsiteX246" fmla="*/ 12171437 w 12192000"/>
              <a:gd name="connsiteY246" fmla="*/ 4667280 h 6858000"/>
              <a:gd name="connsiteX247" fmla="*/ 12181034 w 12192000"/>
              <a:gd name="connsiteY247" fmla="*/ 4660805 h 6858000"/>
              <a:gd name="connsiteX248" fmla="*/ 12174390 w 12192000"/>
              <a:gd name="connsiteY248" fmla="*/ 4656758 h 6858000"/>
              <a:gd name="connsiteX249" fmla="*/ 8345119 w 12192000"/>
              <a:gd name="connsiteY249" fmla="*/ 4524012 h 6858000"/>
              <a:gd name="connsiteX250" fmla="*/ 8348810 w 12192000"/>
              <a:gd name="connsiteY250" fmla="*/ 4532915 h 6858000"/>
              <a:gd name="connsiteX251" fmla="*/ 8343642 w 12192000"/>
              <a:gd name="connsiteY251" fmla="*/ 4542224 h 6858000"/>
              <a:gd name="connsiteX252" fmla="*/ 8352501 w 12192000"/>
              <a:gd name="connsiteY252" fmla="*/ 4545866 h 6858000"/>
              <a:gd name="connsiteX253" fmla="*/ 8353978 w 12192000"/>
              <a:gd name="connsiteY253" fmla="*/ 4555175 h 6858000"/>
              <a:gd name="connsiteX254" fmla="*/ 8362098 w 12192000"/>
              <a:gd name="connsiteY254" fmla="*/ 4565292 h 6858000"/>
              <a:gd name="connsiteX255" fmla="*/ 8366528 w 12192000"/>
              <a:gd name="connsiteY255" fmla="*/ 4563674 h 6858000"/>
              <a:gd name="connsiteX256" fmla="*/ 8370219 w 12192000"/>
              <a:gd name="connsiteY256" fmla="*/ 4570958 h 6858000"/>
              <a:gd name="connsiteX257" fmla="*/ 8370957 w 12192000"/>
              <a:gd name="connsiteY257" fmla="*/ 4591599 h 6858000"/>
              <a:gd name="connsiteX258" fmla="*/ 8378340 w 12192000"/>
              <a:gd name="connsiteY258" fmla="*/ 4600503 h 6858000"/>
              <a:gd name="connsiteX259" fmla="*/ 8377601 w 12192000"/>
              <a:gd name="connsiteY259" fmla="*/ 4623976 h 6858000"/>
              <a:gd name="connsiteX260" fmla="*/ 8375387 w 12192000"/>
              <a:gd name="connsiteY260" fmla="*/ 4628833 h 6858000"/>
              <a:gd name="connsiteX261" fmla="*/ 8378340 w 12192000"/>
              <a:gd name="connsiteY261" fmla="*/ 4641379 h 6858000"/>
              <a:gd name="connsiteX262" fmla="*/ 8378340 w 12192000"/>
              <a:gd name="connsiteY262" fmla="*/ 4651497 h 6858000"/>
              <a:gd name="connsiteX263" fmla="*/ 8375387 w 12192000"/>
              <a:gd name="connsiteY263" fmla="*/ 4655544 h 6858000"/>
              <a:gd name="connsiteX264" fmla="*/ 8377601 w 12192000"/>
              <a:gd name="connsiteY264" fmla="*/ 4664043 h 6858000"/>
              <a:gd name="connsiteX265" fmla="*/ 8387937 w 12192000"/>
              <a:gd name="connsiteY265" fmla="*/ 4676184 h 6858000"/>
              <a:gd name="connsiteX266" fmla="*/ 8387937 w 12192000"/>
              <a:gd name="connsiteY266" fmla="*/ 4685493 h 6858000"/>
              <a:gd name="connsiteX267" fmla="*/ 8384984 w 12192000"/>
              <a:gd name="connsiteY267" fmla="*/ 4688326 h 6858000"/>
              <a:gd name="connsiteX268" fmla="*/ 8383507 w 12192000"/>
              <a:gd name="connsiteY268" fmla="*/ 4696825 h 6858000"/>
              <a:gd name="connsiteX269" fmla="*/ 8381293 w 12192000"/>
              <a:gd name="connsiteY269" fmla="*/ 4699658 h 6858000"/>
              <a:gd name="connsiteX270" fmla="*/ 8380554 w 12192000"/>
              <a:gd name="connsiteY270" fmla="*/ 4707347 h 6858000"/>
              <a:gd name="connsiteX271" fmla="*/ 8376863 w 12192000"/>
              <a:gd name="connsiteY271" fmla="*/ 4713418 h 6858000"/>
              <a:gd name="connsiteX272" fmla="*/ 8370219 w 12192000"/>
              <a:gd name="connsiteY272" fmla="*/ 4712204 h 6858000"/>
              <a:gd name="connsiteX273" fmla="*/ 8362098 w 12192000"/>
              <a:gd name="connsiteY273" fmla="*/ 4701681 h 6858000"/>
              <a:gd name="connsiteX274" fmla="*/ 8359884 w 12192000"/>
              <a:gd name="connsiteY274" fmla="*/ 4691968 h 6858000"/>
              <a:gd name="connsiteX275" fmla="*/ 8355454 w 12192000"/>
              <a:gd name="connsiteY275" fmla="*/ 4688730 h 6858000"/>
              <a:gd name="connsiteX276" fmla="*/ 8348810 w 12192000"/>
              <a:gd name="connsiteY276" fmla="*/ 4691563 h 6858000"/>
              <a:gd name="connsiteX277" fmla="*/ 8348810 w 12192000"/>
              <a:gd name="connsiteY277" fmla="*/ 4702491 h 6858000"/>
              <a:gd name="connsiteX278" fmla="*/ 8352501 w 12192000"/>
              <a:gd name="connsiteY278" fmla="*/ 4704919 h 6858000"/>
              <a:gd name="connsiteX279" fmla="*/ 8353239 w 12192000"/>
              <a:gd name="connsiteY279" fmla="*/ 4716251 h 6858000"/>
              <a:gd name="connsiteX280" fmla="*/ 8348810 w 12192000"/>
              <a:gd name="connsiteY280" fmla="*/ 4723940 h 6858000"/>
              <a:gd name="connsiteX281" fmla="*/ 8353239 w 12192000"/>
              <a:gd name="connsiteY281" fmla="*/ 4727583 h 6858000"/>
              <a:gd name="connsiteX282" fmla="*/ 8354716 w 12192000"/>
              <a:gd name="connsiteY282" fmla="*/ 4738915 h 6858000"/>
              <a:gd name="connsiteX283" fmla="*/ 8347333 w 12192000"/>
              <a:gd name="connsiteY283" fmla="*/ 4746605 h 6858000"/>
              <a:gd name="connsiteX284" fmla="*/ 8348810 w 12192000"/>
              <a:gd name="connsiteY284" fmla="*/ 4753080 h 6858000"/>
              <a:gd name="connsiteX285" fmla="*/ 8338475 w 12192000"/>
              <a:gd name="connsiteY285" fmla="*/ 4766031 h 6858000"/>
              <a:gd name="connsiteX286" fmla="*/ 8335522 w 12192000"/>
              <a:gd name="connsiteY286" fmla="*/ 4777768 h 6858000"/>
              <a:gd name="connsiteX287" fmla="*/ 8339951 w 12192000"/>
              <a:gd name="connsiteY287" fmla="*/ 4784648 h 6858000"/>
              <a:gd name="connsiteX288" fmla="*/ 8337736 w 12192000"/>
              <a:gd name="connsiteY288" fmla="*/ 4798003 h 6858000"/>
              <a:gd name="connsiteX289" fmla="*/ 8333307 w 12192000"/>
              <a:gd name="connsiteY289" fmla="*/ 4802860 h 6858000"/>
              <a:gd name="connsiteX290" fmla="*/ 8328139 w 12192000"/>
              <a:gd name="connsiteY290" fmla="*/ 4821477 h 6858000"/>
              <a:gd name="connsiteX291" fmla="*/ 8322233 w 12192000"/>
              <a:gd name="connsiteY291" fmla="*/ 4847378 h 6858000"/>
              <a:gd name="connsiteX292" fmla="*/ 8311160 w 12192000"/>
              <a:gd name="connsiteY292" fmla="*/ 4863972 h 6858000"/>
              <a:gd name="connsiteX293" fmla="*/ 8309683 w 12192000"/>
              <a:gd name="connsiteY293" fmla="*/ 4870447 h 6858000"/>
              <a:gd name="connsiteX294" fmla="*/ 8300086 w 12192000"/>
              <a:gd name="connsiteY294" fmla="*/ 4887040 h 6858000"/>
              <a:gd name="connsiteX295" fmla="*/ 8300086 w 12192000"/>
              <a:gd name="connsiteY295" fmla="*/ 4904038 h 6858000"/>
              <a:gd name="connsiteX296" fmla="*/ 8290489 w 12192000"/>
              <a:gd name="connsiteY296" fmla="*/ 4916585 h 6858000"/>
              <a:gd name="connsiteX297" fmla="*/ 8277939 w 12192000"/>
              <a:gd name="connsiteY297" fmla="*/ 4953818 h 6858000"/>
              <a:gd name="connsiteX298" fmla="*/ 8263912 w 12192000"/>
              <a:gd name="connsiteY298" fmla="*/ 4976078 h 6858000"/>
              <a:gd name="connsiteX299" fmla="*/ 8259482 w 12192000"/>
              <a:gd name="connsiteY299" fmla="*/ 4994695 h 6858000"/>
              <a:gd name="connsiteX300" fmla="*/ 8252100 w 12192000"/>
              <a:gd name="connsiteY300" fmla="*/ 5001575 h 6858000"/>
              <a:gd name="connsiteX301" fmla="*/ 8246932 w 12192000"/>
              <a:gd name="connsiteY301" fmla="*/ 5018573 h 6858000"/>
              <a:gd name="connsiteX302" fmla="*/ 8239550 w 12192000"/>
              <a:gd name="connsiteY302" fmla="*/ 5049331 h 6858000"/>
              <a:gd name="connsiteX303" fmla="*/ 8230691 w 12192000"/>
              <a:gd name="connsiteY303" fmla="*/ 5063091 h 6858000"/>
              <a:gd name="connsiteX304" fmla="*/ 8227000 w 12192000"/>
              <a:gd name="connsiteY304" fmla="*/ 5063091 h 6858000"/>
              <a:gd name="connsiteX305" fmla="*/ 8227738 w 12192000"/>
              <a:gd name="connsiteY305" fmla="*/ 5065520 h 6858000"/>
              <a:gd name="connsiteX306" fmla="*/ 8224047 w 12192000"/>
              <a:gd name="connsiteY306" fmla="*/ 5080899 h 6858000"/>
              <a:gd name="connsiteX307" fmla="*/ 8216664 w 12192000"/>
              <a:gd name="connsiteY307" fmla="*/ 5085351 h 6858000"/>
              <a:gd name="connsiteX308" fmla="*/ 8218879 w 12192000"/>
              <a:gd name="connsiteY308" fmla="*/ 5087374 h 6858000"/>
              <a:gd name="connsiteX309" fmla="*/ 8220356 w 12192000"/>
              <a:gd name="connsiteY309" fmla="*/ 5101134 h 6858000"/>
              <a:gd name="connsiteX310" fmla="*/ 8210020 w 12192000"/>
              <a:gd name="connsiteY310" fmla="*/ 5106800 h 6858000"/>
              <a:gd name="connsiteX311" fmla="*/ 8210020 w 12192000"/>
              <a:gd name="connsiteY311" fmla="*/ 5115299 h 6858000"/>
              <a:gd name="connsiteX312" fmla="*/ 8201899 w 12192000"/>
              <a:gd name="connsiteY312" fmla="*/ 5127036 h 6858000"/>
              <a:gd name="connsiteX313" fmla="*/ 8196732 w 12192000"/>
              <a:gd name="connsiteY313" fmla="*/ 5141201 h 6858000"/>
              <a:gd name="connsiteX314" fmla="*/ 8188611 w 12192000"/>
              <a:gd name="connsiteY314" fmla="*/ 5142415 h 6858000"/>
              <a:gd name="connsiteX315" fmla="*/ 8184182 w 12192000"/>
              <a:gd name="connsiteY315" fmla="*/ 5150510 h 6858000"/>
              <a:gd name="connsiteX316" fmla="*/ 8167940 w 12192000"/>
              <a:gd name="connsiteY316" fmla="*/ 5156580 h 6858000"/>
              <a:gd name="connsiteX317" fmla="*/ 8158343 w 12192000"/>
              <a:gd name="connsiteY317" fmla="*/ 5154152 h 6858000"/>
              <a:gd name="connsiteX318" fmla="*/ 8127337 w 12192000"/>
              <a:gd name="connsiteY318" fmla="*/ 5156985 h 6858000"/>
              <a:gd name="connsiteX319" fmla="*/ 8117740 w 12192000"/>
              <a:gd name="connsiteY319" fmla="*/ 5167508 h 6858000"/>
              <a:gd name="connsiteX320" fmla="*/ 8105928 w 12192000"/>
              <a:gd name="connsiteY320" fmla="*/ 5173983 h 6858000"/>
              <a:gd name="connsiteX321" fmla="*/ 8095592 w 12192000"/>
              <a:gd name="connsiteY321" fmla="*/ 5173174 h 6858000"/>
              <a:gd name="connsiteX322" fmla="*/ 8088948 w 12192000"/>
              <a:gd name="connsiteY322" fmla="*/ 5176816 h 6858000"/>
              <a:gd name="connsiteX323" fmla="*/ 8085995 w 12192000"/>
              <a:gd name="connsiteY323" fmla="*/ 5174792 h 6858000"/>
              <a:gd name="connsiteX324" fmla="*/ 8085995 w 12192000"/>
              <a:gd name="connsiteY324" fmla="*/ 5170745 h 6858000"/>
              <a:gd name="connsiteX325" fmla="*/ 8080089 w 12192000"/>
              <a:gd name="connsiteY325" fmla="*/ 5169531 h 6858000"/>
              <a:gd name="connsiteX326" fmla="*/ 8071230 w 12192000"/>
              <a:gd name="connsiteY326" fmla="*/ 5159413 h 6858000"/>
              <a:gd name="connsiteX327" fmla="*/ 8063848 w 12192000"/>
              <a:gd name="connsiteY327" fmla="*/ 5157390 h 6858000"/>
              <a:gd name="connsiteX328" fmla="*/ 8060895 w 12192000"/>
              <a:gd name="connsiteY328" fmla="*/ 5154152 h 6858000"/>
              <a:gd name="connsiteX329" fmla="*/ 8054251 w 12192000"/>
              <a:gd name="connsiteY329" fmla="*/ 5156580 h 6858000"/>
              <a:gd name="connsiteX330" fmla="*/ 8047606 w 12192000"/>
              <a:gd name="connsiteY330" fmla="*/ 5149700 h 6858000"/>
              <a:gd name="connsiteX331" fmla="*/ 8043177 w 12192000"/>
              <a:gd name="connsiteY331" fmla="*/ 5143225 h 6858000"/>
              <a:gd name="connsiteX332" fmla="*/ 8038009 w 12192000"/>
              <a:gd name="connsiteY332" fmla="*/ 5140392 h 6858000"/>
              <a:gd name="connsiteX333" fmla="*/ 8031365 w 12192000"/>
              <a:gd name="connsiteY333" fmla="*/ 5131083 h 6858000"/>
              <a:gd name="connsiteX334" fmla="*/ 8025459 w 12192000"/>
              <a:gd name="connsiteY334" fmla="*/ 5127846 h 6858000"/>
              <a:gd name="connsiteX335" fmla="*/ 8024721 w 12192000"/>
              <a:gd name="connsiteY335" fmla="*/ 5121775 h 6858000"/>
              <a:gd name="connsiteX336" fmla="*/ 8021768 w 12192000"/>
              <a:gd name="connsiteY336" fmla="*/ 5118132 h 6858000"/>
              <a:gd name="connsiteX337" fmla="*/ 8023244 w 12192000"/>
              <a:gd name="connsiteY337" fmla="*/ 5098706 h 6858000"/>
              <a:gd name="connsiteX338" fmla="*/ 8021768 w 12192000"/>
              <a:gd name="connsiteY338" fmla="*/ 5083732 h 6858000"/>
              <a:gd name="connsiteX339" fmla="*/ 8021030 w 12192000"/>
              <a:gd name="connsiteY339" fmla="*/ 5074019 h 6858000"/>
              <a:gd name="connsiteX340" fmla="*/ 8030627 w 12192000"/>
              <a:gd name="connsiteY340" fmla="*/ 5071995 h 6858000"/>
              <a:gd name="connsiteX341" fmla="*/ 8034318 w 12192000"/>
              <a:gd name="connsiteY341" fmla="*/ 5068757 h 6858000"/>
              <a:gd name="connsiteX342" fmla="*/ 8030627 w 12192000"/>
              <a:gd name="connsiteY342" fmla="*/ 5069971 h 6858000"/>
              <a:gd name="connsiteX343" fmla="*/ 8023983 w 12192000"/>
              <a:gd name="connsiteY343" fmla="*/ 5066329 h 6858000"/>
              <a:gd name="connsiteX344" fmla="*/ 8021768 w 12192000"/>
              <a:gd name="connsiteY344" fmla="*/ 5059854 h 6858000"/>
              <a:gd name="connsiteX345" fmla="*/ 8023983 w 12192000"/>
              <a:gd name="connsiteY345" fmla="*/ 5049331 h 6858000"/>
              <a:gd name="connsiteX346" fmla="*/ 8011433 w 12192000"/>
              <a:gd name="connsiteY346" fmla="*/ 5034761 h 6858000"/>
              <a:gd name="connsiteX347" fmla="*/ 8010694 w 12192000"/>
              <a:gd name="connsiteY347" fmla="*/ 5020192 h 6858000"/>
              <a:gd name="connsiteX348" fmla="*/ 8008480 w 12192000"/>
              <a:gd name="connsiteY348" fmla="*/ 5014930 h 6858000"/>
              <a:gd name="connsiteX349" fmla="*/ 8011433 w 12192000"/>
              <a:gd name="connsiteY349" fmla="*/ 5007645 h 6858000"/>
              <a:gd name="connsiteX350" fmla="*/ 8010694 w 12192000"/>
              <a:gd name="connsiteY350" fmla="*/ 4995504 h 6858000"/>
              <a:gd name="connsiteX351" fmla="*/ 8021030 w 12192000"/>
              <a:gd name="connsiteY351" fmla="*/ 4984981 h 6858000"/>
              <a:gd name="connsiteX352" fmla="*/ 8020291 w 12192000"/>
              <a:gd name="connsiteY352" fmla="*/ 4970007 h 6858000"/>
              <a:gd name="connsiteX353" fmla="*/ 8023983 w 12192000"/>
              <a:gd name="connsiteY353" fmla="*/ 4965555 h 6858000"/>
              <a:gd name="connsiteX354" fmla="*/ 8038009 w 12192000"/>
              <a:gd name="connsiteY354" fmla="*/ 4962317 h 6858000"/>
              <a:gd name="connsiteX355" fmla="*/ 8043915 w 12192000"/>
              <a:gd name="connsiteY355" fmla="*/ 4956247 h 6858000"/>
              <a:gd name="connsiteX356" fmla="*/ 8045392 w 12192000"/>
              <a:gd name="connsiteY356" fmla="*/ 4939249 h 6858000"/>
              <a:gd name="connsiteX357" fmla="*/ 8054251 w 12192000"/>
              <a:gd name="connsiteY357" fmla="*/ 4932368 h 6858000"/>
              <a:gd name="connsiteX358" fmla="*/ 8057204 w 12192000"/>
              <a:gd name="connsiteY358" fmla="*/ 4924679 h 6858000"/>
              <a:gd name="connsiteX359" fmla="*/ 8063110 w 12192000"/>
              <a:gd name="connsiteY359" fmla="*/ 4923465 h 6858000"/>
              <a:gd name="connsiteX360" fmla="*/ 8065324 w 12192000"/>
              <a:gd name="connsiteY360" fmla="*/ 4911728 h 6858000"/>
              <a:gd name="connsiteX361" fmla="*/ 8075660 w 12192000"/>
              <a:gd name="connsiteY361" fmla="*/ 4905657 h 6858000"/>
              <a:gd name="connsiteX362" fmla="*/ 8080089 w 12192000"/>
              <a:gd name="connsiteY362" fmla="*/ 4884612 h 6858000"/>
              <a:gd name="connsiteX363" fmla="*/ 8077874 w 12192000"/>
              <a:gd name="connsiteY363" fmla="*/ 4878137 h 6858000"/>
              <a:gd name="connsiteX364" fmla="*/ 8084519 w 12192000"/>
              <a:gd name="connsiteY364" fmla="*/ 4872066 h 6858000"/>
              <a:gd name="connsiteX365" fmla="*/ 8084519 w 12192000"/>
              <a:gd name="connsiteY365" fmla="*/ 4868019 h 6858000"/>
              <a:gd name="connsiteX366" fmla="*/ 8075660 w 12192000"/>
              <a:gd name="connsiteY366" fmla="*/ 4859115 h 6858000"/>
              <a:gd name="connsiteX367" fmla="*/ 8077136 w 12192000"/>
              <a:gd name="connsiteY367" fmla="*/ 4852235 h 6858000"/>
              <a:gd name="connsiteX368" fmla="*/ 8063110 w 12192000"/>
              <a:gd name="connsiteY368" fmla="*/ 4827952 h 6858000"/>
              <a:gd name="connsiteX369" fmla="*/ 8063848 w 12192000"/>
              <a:gd name="connsiteY369" fmla="*/ 4816620 h 6858000"/>
              <a:gd name="connsiteX370" fmla="*/ 8058680 w 12192000"/>
              <a:gd name="connsiteY370" fmla="*/ 4803265 h 6858000"/>
              <a:gd name="connsiteX371" fmla="*/ 8065324 w 12192000"/>
              <a:gd name="connsiteY371" fmla="*/ 4794766 h 6858000"/>
              <a:gd name="connsiteX372" fmla="*/ 8057942 w 12192000"/>
              <a:gd name="connsiteY372" fmla="*/ 4788695 h 6858000"/>
              <a:gd name="connsiteX373" fmla="*/ 8057942 w 12192000"/>
              <a:gd name="connsiteY373" fmla="*/ 4781815 h 6858000"/>
              <a:gd name="connsiteX374" fmla="*/ 8071968 w 12192000"/>
              <a:gd name="connsiteY374" fmla="*/ 4768054 h 6858000"/>
              <a:gd name="connsiteX375" fmla="*/ 8071230 w 12192000"/>
              <a:gd name="connsiteY375" fmla="*/ 4764007 h 6858000"/>
              <a:gd name="connsiteX376" fmla="*/ 8085995 w 12192000"/>
              <a:gd name="connsiteY376" fmla="*/ 4742962 h 6858000"/>
              <a:gd name="connsiteX377" fmla="*/ 8084519 w 12192000"/>
              <a:gd name="connsiteY377" fmla="*/ 4728797 h 6858000"/>
              <a:gd name="connsiteX378" fmla="*/ 8088948 w 12192000"/>
              <a:gd name="connsiteY378" fmla="*/ 4722322 h 6858000"/>
              <a:gd name="connsiteX379" fmla="*/ 8099284 w 12192000"/>
              <a:gd name="connsiteY379" fmla="*/ 4722726 h 6858000"/>
              <a:gd name="connsiteX380" fmla="*/ 8102975 w 12192000"/>
              <a:gd name="connsiteY380" fmla="*/ 4725964 h 6858000"/>
              <a:gd name="connsiteX381" fmla="*/ 8108142 w 12192000"/>
              <a:gd name="connsiteY381" fmla="*/ 4725559 h 6858000"/>
              <a:gd name="connsiteX382" fmla="*/ 8128075 w 12192000"/>
              <a:gd name="connsiteY382" fmla="*/ 4708966 h 6858000"/>
              <a:gd name="connsiteX383" fmla="*/ 8133243 w 12192000"/>
              <a:gd name="connsiteY383" fmla="*/ 4716251 h 6858000"/>
              <a:gd name="connsiteX384" fmla="*/ 8138410 w 12192000"/>
              <a:gd name="connsiteY384" fmla="*/ 4708966 h 6858000"/>
              <a:gd name="connsiteX385" fmla="*/ 8143578 w 12192000"/>
              <a:gd name="connsiteY385" fmla="*/ 4711394 h 6858000"/>
              <a:gd name="connsiteX386" fmla="*/ 8143578 w 12192000"/>
              <a:gd name="connsiteY386" fmla="*/ 4717870 h 6858000"/>
              <a:gd name="connsiteX387" fmla="*/ 8147269 w 12192000"/>
              <a:gd name="connsiteY387" fmla="*/ 4717060 h 6858000"/>
              <a:gd name="connsiteX388" fmla="*/ 8150961 w 12192000"/>
              <a:gd name="connsiteY388" fmla="*/ 4717870 h 6858000"/>
              <a:gd name="connsiteX389" fmla="*/ 8149484 w 12192000"/>
              <a:gd name="connsiteY389" fmla="*/ 4704919 h 6858000"/>
              <a:gd name="connsiteX390" fmla="*/ 8153914 w 12192000"/>
              <a:gd name="connsiteY390" fmla="*/ 4704109 h 6858000"/>
              <a:gd name="connsiteX391" fmla="*/ 8156128 w 12192000"/>
              <a:gd name="connsiteY391" fmla="*/ 4700467 h 6858000"/>
              <a:gd name="connsiteX392" fmla="*/ 8169417 w 12192000"/>
              <a:gd name="connsiteY392" fmla="*/ 4708966 h 6858000"/>
              <a:gd name="connsiteX393" fmla="*/ 8180490 w 12192000"/>
              <a:gd name="connsiteY393" fmla="*/ 4698039 h 6858000"/>
              <a:gd name="connsiteX394" fmla="*/ 8185658 w 12192000"/>
              <a:gd name="connsiteY394" fmla="*/ 4698443 h 6858000"/>
              <a:gd name="connsiteX395" fmla="*/ 8184920 w 12192000"/>
              <a:gd name="connsiteY395" fmla="*/ 4710180 h 6858000"/>
              <a:gd name="connsiteX396" fmla="*/ 8189349 w 12192000"/>
              <a:gd name="connsiteY396" fmla="*/ 4713418 h 6858000"/>
              <a:gd name="connsiteX397" fmla="*/ 8195255 w 12192000"/>
              <a:gd name="connsiteY397" fmla="*/ 4715441 h 6858000"/>
              <a:gd name="connsiteX398" fmla="*/ 8198208 w 12192000"/>
              <a:gd name="connsiteY398" fmla="*/ 4709775 h 6858000"/>
              <a:gd name="connsiteX399" fmla="*/ 8195993 w 12192000"/>
              <a:gd name="connsiteY399" fmla="*/ 4704514 h 6858000"/>
              <a:gd name="connsiteX400" fmla="*/ 8198946 w 12192000"/>
              <a:gd name="connsiteY400" fmla="*/ 4691159 h 6858000"/>
              <a:gd name="connsiteX401" fmla="*/ 8217403 w 12192000"/>
              <a:gd name="connsiteY401" fmla="*/ 4676994 h 6858000"/>
              <a:gd name="connsiteX402" fmla="*/ 8221832 w 12192000"/>
              <a:gd name="connsiteY402" fmla="*/ 4679827 h 6858000"/>
              <a:gd name="connsiteX403" fmla="*/ 8216664 w 12192000"/>
              <a:gd name="connsiteY403" fmla="*/ 4687111 h 6858000"/>
              <a:gd name="connsiteX404" fmla="*/ 8221832 w 12192000"/>
              <a:gd name="connsiteY404" fmla="*/ 4687921 h 6858000"/>
              <a:gd name="connsiteX405" fmla="*/ 8222570 w 12192000"/>
              <a:gd name="connsiteY405" fmla="*/ 4693992 h 6858000"/>
              <a:gd name="connsiteX406" fmla="*/ 8230691 w 12192000"/>
              <a:gd name="connsiteY406" fmla="*/ 4689135 h 6858000"/>
              <a:gd name="connsiteX407" fmla="*/ 8236597 w 12192000"/>
              <a:gd name="connsiteY407" fmla="*/ 4687516 h 6858000"/>
              <a:gd name="connsiteX408" fmla="*/ 8237335 w 12192000"/>
              <a:gd name="connsiteY408" fmla="*/ 4683064 h 6858000"/>
              <a:gd name="connsiteX409" fmla="*/ 8230691 w 12192000"/>
              <a:gd name="connsiteY409" fmla="*/ 4681041 h 6858000"/>
              <a:gd name="connsiteX410" fmla="*/ 8226261 w 12192000"/>
              <a:gd name="connsiteY410" fmla="*/ 4672137 h 6858000"/>
              <a:gd name="connsiteX411" fmla="*/ 8238073 w 12192000"/>
              <a:gd name="connsiteY411" fmla="*/ 4666066 h 6858000"/>
              <a:gd name="connsiteX412" fmla="*/ 8240288 w 12192000"/>
              <a:gd name="connsiteY412" fmla="*/ 4662019 h 6858000"/>
              <a:gd name="connsiteX413" fmla="*/ 8234382 w 12192000"/>
              <a:gd name="connsiteY413" fmla="*/ 4659186 h 6858000"/>
              <a:gd name="connsiteX414" fmla="*/ 8243241 w 12192000"/>
              <a:gd name="connsiteY414" fmla="*/ 4651092 h 6858000"/>
              <a:gd name="connsiteX415" fmla="*/ 8246932 w 12192000"/>
              <a:gd name="connsiteY415" fmla="*/ 4656758 h 6858000"/>
              <a:gd name="connsiteX416" fmla="*/ 8244718 w 12192000"/>
              <a:gd name="connsiteY416" fmla="*/ 4659186 h 6858000"/>
              <a:gd name="connsiteX417" fmla="*/ 8244718 w 12192000"/>
              <a:gd name="connsiteY417" fmla="*/ 4669304 h 6858000"/>
              <a:gd name="connsiteX418" fmla="*/ 8258744 w 12192000"/>
              <a:gd name="connsiteY418" fmla="*/ 4658781 h 6858000"/>
              <a:gd name="connsiteX419" fmla="*/ 8260221 w 12192000"/>
              <a:gd name="connsiteY419" fmla="*/ 4653115 h 6858000"/>
              <a:gd name="connsiteX420" fmla="*/ 8267603 w 12192000"/>
              <a:gd name="connsiteY420" fmla="*/ 4650687 h 6858000"/>
              <a:gd name="connsiteX421" fmla="*/ 8272771 w 12192000"/>
              <a:gd name="connsiteY421" fmla="*/ 4655544 h 6858000"/>
              <a:gd name="connsiteX422" fmla="*/ 8277200 w 12192000"/>
              <a:gd name="connsiteY422" fmla="*/ 4650687 h 6858000"/>
              <a:gd name="connsiteX423" fmla="*/ 8275724 w 12192000"/>
              <a:gd name="connsiteY423" fmla="*/ 4645426 h 6858000"/>
              <a:gd name="connsiteX424" fmla="*/ 8266127 w 12192000"/>
              <a:gd name="connsiteY424" fmla="*/ 4642593 h 6858000"/>
              <a:gd name="connsiteX425" fmla="*/ 8263174 w 12192000"/>
              <a:gd name="connsiteY425" fmla="*/ 4633689 h 6858000"/>
              <a:gd name="connsiteX426" fmla="*/ 8274247 w 12192000"/>
              <a:gd name="connsiteY426" fmla="*/ 4632070 h 6858000"/>
              <a:gd name="connsiteX427" fmla="*/ 8279415 w 12192000"/>
              <a:gd name="connsiteY427" fmla="*/ 4633284 h 6858000"/>
              <a:gd name="connsiteX428" fmla="*/ 8283106 w 12192000"/>
              <a:gd name="connsiteY428" fmla="*/ 4630047 h 6858000"/>
              <a:gd name="connsiteX429" fmla="*/ 8280892 w 12192000"/>
              <a:gd name="connsiteY429" fmla="*/ 4626000 h 6858000"/>
              <a:gd name="connsiteX430" fmla="*/ 8270556 w 12192000"/>
              <a:gd name="connsiteY430" fmla="*/ 4616691 h 6858000"/>
              <a:gd name="connsiteX431" fmla="*/ 8272033 w 12192000"/>
              <a:gd name="connsiteY431" fmla="*/ 4606169 h 6858000"/>
              <a:gd name="connsiteX432" fmla="*/ 8277939 w 12192000"/>
              <a:gd name="connsiteY432" fmla="*/ 4600098 h 6858000"/>
              <a:gd name="connsiteX433" fmla="*/ 8282368 w 12192000"/>
              <a:gd name="connsiteY433" fmla="*/ 4602121 h 6858000"/>
              <a:gd name="connsiteX434" fmla="*/ 8283844 w 12192000"/>
              <a:gd name="connsiteY434" fmla="*/ 4612239 h 6858000"/>
              <a:gd name="connsiteX435" fmla="*/ 8289012 w 12192000"/>
              <a:gd name="connsiteY435" fmla="*/ 4615477 h 6858000"/>
              <a:gd name="connsiteX436" fmla="*/ 8295656 w 12192000"/>
              <a:gd name="connsiteY436" fmla="*/ 4611025 h 6858000"/>
              <a:gd name="connsiteX437" fmla="*/ 8296395 w 12192000"/>
              <a:gd name="connsiteY437" fmla="*/ 4603336 h 6858000"/>
              <a:gd name="connsiteX438" fmla="*/ 8305254 w 12192000"/>
              <a:gd name="connsiteY438" fmla="*/ 4594837 h 6858000"/>
              <a:gd name="connsiteX439" fmla="*/ 8311898 w 12192000"/>
              <a:gd name="connsiteY439" fmla="*/ 4596860 h 6858000"/>
              <a:gd name="connsiteX440" fmla="*/ 8317804 w 12192000"/>
              <a:gd name="connsiteY440" fmla="*/ 4587956 h 6858000"/>
              <a:gd name="connsiteX441" fmla="*/ 8317804 w 12192000"/>
              <a:gd name="connsiteY441" fmla="*/ 4574196 h 6858000"/>
              <a:gd name="connsiteX442" fmla="*/ 8327401 w 12192000"/>
              <a:gd name="connsiteY442" fmla="*/ 4565697 h 6858000"/>
              <a:gd name="connsiteX443" fmla="*/ 8327401 w 12192000"/>
              <a:gd name="connsiteY443" fmla="*/ 4562864 h 6858000"/>
              <a:gd name="connsiteX444" fmla="*/ 8321495 w 12192000"/>
              <a:gd name="connsiteY444" fmla="*/ 4557198 h 6858000"/>
              <a:gd name="connsiteX445" fmla="*/ 8321495 w 12192000"/>
              <a:gd name="connsiteY445" fmla="*/ 4551127 h 6858000"/>
              <a:gd name="connsiteX446" fmla="*/ 8313374 w 12192000"/>
              <a:gd name="connsiteY446" fmla="*/ 4541010 h 6858000"/>
              <a:gd name="connsiteX447" fmla="*/ 8318542 w 12192000"/>
              <a:gd name="connsiteY447" fmla="*/ 4541010 h 6858000"/>
              <a:gd name="connsiteX448" fmla="*/ 8327401 w 12192000"/>
              <a:gd name="connsiteY448" fmla="*/ 4546271 h 6858000"/>
              <a:gd name="connsiteX449" fmla="*/ 8335522 w 12192000"/>
              <a:gd name="connsiteY449" fmla="*/ 4540605 h 6858000"/>
              <a:gd name="connsiteX450" fmla="*/ 8332569 w 12192000"/>
              <a:gd name="connsiteY450" fmla="*/ 4534534 h 6858000"/>
              <a:gd name="connsiteX451" fmla="*/ 12052579 w 12192000"/>
              <a:gd name="connsiteY451" fmla="*/ 4480302 h 6858000"/>
              <a:gd name="connsiteX452" fmla="*/ 12055532 w 12192000"/>
              <a:gd name="connsiteY452" fmla="*/ 4485564 h 6858000"/>
              <a:gd name="connsiteX453" fmla="*/ 12051841 w 12192000"/>
              <a:gd name="connsiteY453" fmla="*/ 4492848 h 6858000"/>
              <a:gd name="connsiteX454" fmla="*/ 12028955 w 12192000"/>
              <a:gd name="connsiteY454" fmla="*/ 4501348 h 6858000"/>
              <a:gd name="connsiteX455" fmla="*/ 12022311 w 12192000"/>
              <a:gd name="connsiteY455" fmla="*/ 4498919 h 6858000"/>
              <a:gd name="connsiteX456" fmla="*/ 12029694 w 12192000"/>
              <a:gd name="connsiteY456" fmla="*/ 4492848 h 6858000"/>
              <a:gd name="connsiteX457" fmla="*/ 12045197 w 12192000"/>
              <a:gd name="connsiteY457" fmla="*/ 4485968 h 6858000"/>
              <a:gd name="connsiteX458" fmla="*/ 12042982 w 12192000"/>
              <a:gd name="connsiteY458" fmla="*/ 4484349 h 6858000"/>
              <a:gd name="connsiteX459" fmla="*/ 11978755 w 12192000"/>
              <a:gd name="connsiteY459" fmla="*/ 4478279 h 6858000"/>
              <a:gd name="connsiteX460" fmla="*/ 11983923 w 12192000"/>
              <a:gd name="connsiteY460" fmla="*/ 4481516 h 6858000"/>
              <a:gd name="connsiteX461" fmla="*/ 11985399 w 12192000"/>
              <a:gd name="connsiteY461" fmla="*/ 4485968 h 6858000"/>
              <a:gd name="connsiteX462" fmla="*/ 11978755 w 12192000"/>
              <a:gd name="connsiteY462" fmla="*/ 4488801 h 6858000"/>
              <a:gd name="connsiteX463" fmla="*/ 11969896 w 12192000"/>
              <a:gd name="connsiteY463" fmla="*/ 4488397 h 6858000"/>
              <a:gd name="connsiteX464" fmla="*/ 11974325 w 12192000"/>
              <a:gd name="connsiteY464" fmla="*/ 4481112 h 6858000"/>
              <a:gd name="connsiteX465" fmla="*/ 11978755 w 12192000"/>
              <a:gd name="connsiteY465" fmla="*/ 4478279 h 6858000"/>
              <a:gd name="connsiteX466" fmla="*/ 12051841 w 12192000"/>
              <a:gd name="connsiteY466" fmla="*/ 4464114 h 6858000"/>
              <a:gd name="connsiteX467" fmla="*/ 12055532 w 12192000"/>
              <a:gd name="connsiteY467" fmla="*/ 4464518 h 6858000"/>
              <a:gd name="connsiteX468" fmla="*/ 12051841 w 12192000"/>
              <a:gd name="connsiteY468" fmla="*/ 4473827 h 6858000"/>
              <a:gd name="connsiteX469" fmla="*/ 12045935 w 12192000"/>
              <a:gd name="connsiteY469" fmla="*/ 4471803 h 6858000"/>
              <a:gd name="connsiteX470" fmla="*/ 11856206 w 12192000"/>
              <a:gd name="connsiteY470" fmla="*/ 4418786 h 6858000"/>
              <a:gd name="connsiteX471" fmla="*/ 11869495 w 12192000"/>
              <a:gd name="connsiteY471" fmla="*/ 4428499 h 6858000"/>
              <a:gd name="connsiteX472" fmla="*/ 11878354 w 12192000"/>
              <a:gd name="connsiteY472" fmla="*/ 4428499 h 6858000"/>
              <a:gd name="connsiteX473" fmla="*/ 11887213 w 12192000"/>
              <a:gd name="connsiteY473" fmla="*/ 4424047 h 6858000"/>
              <a:gd name="connsiteX474" fmla="*/ 11899025 w 12192000"/>
              <a:gd name="connsiteY474" fmla="*/ 4429308 h 6858000"/>
              <a:gd name="connsiteX475" fmla="*/ 11901978 w 12192000"/>
              <a:gd name="connsiteY475" fmla="*/ 4437403 h 6858000"/>
              <a:gd name="connsiteX476" fmla="*/ 11912313 w 12192000"/>
              <a:gd name="connsiteY476" fmla="*/ 4437403 h 6858000"/>
              <a:gd name="connsiteX477" fmla="*/ 11920434 w 12192000"/>
              <a:gd name="connsiteY477" fmla="*/ 4449139 h 6858000"/>
              <a:gd name="connsiteX478" fmla="*/ 11928554 w 12192000"/>
              <a:gd name="connsiteY478" fmla="*/ 4456424 h 6858000"/>
              <a:gd name="connsiteX479" fmla="*/ 11928554 w 12192000"/>
              <a:gd name="connsiteY479" fmla="*/ 4462090 h 6858000"/>
              <a:gd name="connsiteX480" fmla="*/ 11916004 w 12192000"/>
              <a:gd name="connsiteY480" fmla="*/ 4468161 h 6858000"/>
              <a:gd name="connsiteX481" fmla="*/ 11901978 w 12192000"/>
              <a:gd name="connsiteY481" fmla="*/ 4469375 h 6858000"/>
              <a:gd name="connsiteX482" fmla="*/ 11890904 w 12192000"/>
              <a:gd name="connsiteY482" fmla="*/ 4464923 h 6858000"/>
              <a:gd name="connsiteX483" fmla="*/ 11882783 w 12192000"/>
              <a:gd name="connsiteY483" fmla="*/ 4453996 h 6858000"/>
              <a:gd name="connsiteX484" fmla="*/ 11874663 w 12192000"/>
              <a:gd name="connsiteY484" fmla="*/ 4452377 h 6858000"/>
              <a:gd name="connsiteX485" fmla="*/ 11866542 w 12192000"/>
              <a:gd name="connsiteY485" fmla="*/ 4443473 h 6858000"/>
              <a:gd name="connsiteX486" fmla="*/ 11855468 w 12192000"/>
              <a:gd name="connsiteY486" fmla="*/ 4445092 h 6858000"/>
              <a:gd name="connsiteX487" fmla="*/ 11841442 w 12192000"/>
              <a:gd name="connsiteY487" fmla="*/ 4442259 h 6858000"/>
              <a:gd name="connsiteX488" fmla="*/ 11834059 w 12192000"/>
              <a:gd name="connsiteY488" fmla="*/ 4435784 h 6858000"/>
              <a:gd name="connsiteX489" fmla="*/ 11834797 w 12192000"/>
              <a:gd name="connsiteY489" fmla="*/ 4429308 h 6858000"/>
              <a:gd name="connsiteX490" fmla="*/ 12192000 w 12192000"/>
              <a:gd name="connsiteY490" fmla="*/ 4390000 h 6858000"/>
              <a:gd name="connsiteX491" fmla="*/ 12192000 w 12192000"/>
              <a:gd name="connsiteY491" fmla="*/ 4417923 h 6858000"/>
              <a:gd name="connsiteX492" fmla="*/ 12182510 w 12192000"/>
              <a:gd name="connsiteY492" fmla="*/ 4419595 h 6858000"/>
              <a:gd name="connsiteX493" fmla="*/ 12173651 w 12192000"/>
              <a:gd name="connsiteY493" fmla="*/ 4418786 h 6858000"/>
              <a:gd name="connsiteX494" fmla="*/ 12165531 w 12192000"/>
              <a:gd name="connsiteY494" fmla="*/ 4421214 h 6858000"/>
              <a:gd name="connsiteX495" fmla="*/ 12155933 w 12192000"/>
              <a:gd name="connsiteY495" fmla="*/ 4429308 h 6858000"/>
              <a:gd name="connsiteX496" fmla="*/ 12154457 w 12192000"/>
              <a:gd name="connsiteY496" fmla="*/ 4430118 h 6858000"/>
              <a:gd name="connsiteX497" fmla="*/ 12149289 w 12192000"/>
              <a:gd name="connsiteY497" fmla="*/ 4432141 h 6858000"/>
              <a:gd name="connsiteX498" fmla="*/ 12144860 w 12192000"/>
              <a:gd name="connsiteY498" fmla="*/ 4437403 h 6858000"/>
              <a:gd name="connsiteX499" fmla="*/ 12126404 w 12192000"/>
              <a:gd name="connsiteY499" fmla="*/ 4450353 h 6858000"/>
              <a:gd name="connsiteX500" fmla="*/ 12120498 w 12192000"/>
              <a:gd name="connsiteY500" fmla="*/ 4459257 h 6858000"/>
              <a:gd name="connsiteX501" fmla="*/ 12110901 w 12192000"/>
              <a:gd name="connsiteY501" fmla="*/ 4465328 h 6858000"/>
              <a:gd name="connsiteX502" fmla="*/ 12102780 w 12192000"/>
              <a:gd name="connsiteY502" fmla="*/ 4464923 h 6858000"/>
              <a:gd name="connsiteX503" fmla="*/ 12093921 w 12192000"/>
              <a:gd name="connsiteY503" fmla="*/ 4467351 h 6858000"/>
              <a:gd name="connsiteX504" fmla="*/ 12079894 w 12192000"/>
              <a:gd name="connsiteY504" fmla="*/ 4475850 h 6858000"/>
              <a:gd name="connsiteX505" fmla="*/ 12063653 w 12192000"/>
              <a:gd name="connsiteY505" fmla="*/ 4476660 h 6858000"/>
              <a:gd name="connsiteX506" fmla="*/ 12058485 w 12192000"/>
              <a:gd name="connsiteY506" fmla="*/ 4473017 h 6858000"/>
              <a:gd name="connsiteX507" fmla="*/ 12061438 w 12192000"/>
              <a:gd name="connsiteY507" fmla="*/ 4463709 h 6858000"/>
              <a:gd name="connsiteX508" fmla="*/ 12065868 w 12192000"/>
              <a:gd name="connsiteY508" fmla="*/ 4466137 h 6858000"/>
              <a:gd name="connsiteX509" fmla="*/ 12071035 w 12192000"/>
              <a:gd name="connsiteY509" fmla="*/ 4466137 h 6858000"/>
              <a:gd name="connsiteX510" fmla="*/ 12068821 w 12192000"/>
              <a:gd name="connsiteY510" fmla="*/ 4462495 h 6858000"/>
              <a:gd name="connsiteX511" fmla="*/ 12065129 w 12192000"/>
              <a:gd name="connsiteY511" fmla="*/ 4458852 h 6858000"/>
              <a:gd name="connsiteX512" fmla="*/ 12066606 w 12192000"/>
              <a:gd name="connsiteY512" fmla="*/ 4455210 h 6858000"/>
              <a:gd name="connsiteX513" fmla="*/ 12076203 w 12192000"/>
              <a:gd name="connsiteY513" fmla="*/ 4440640 h 6858000"/>
              <a:gd name="connsiteX514" fmla="*/ 12079894 w 12192000"/>
              <a:gd name="connsiteY514" fmla="*/ 4431332 h 6858000"/>
              <a:gd name="connsiteX515" fmla="*/ 12089491 w 12192000"/>
              <a:gd name="connsiteY515" fmla="*/ 4425666 h 6858000"/>
              <a:gd name="connsiteX516" fmla="*/ 12092444 w 12192000"/>
              <a:gd name="connsiteY516" fmla="*/ 4423238 h 6858000"/>
              <a:gd name="connsiteX517" fmla="*/ 12099827 w 12192000"/>
              <a:gd name="connsiteY517" fmla="*/ 4416357 h 6858000"/>
              <a:gd name="connsiteX518" fmla="*/ 12113115 w 12192000"/>
              <a:gd name="connsiteY518" fmla="*/ 4415143 h 6858000"/>
              <a:gd name="connsiteX519" fmla="*/ 12119759 w 12192000"/>
              <a:gd name="connsiteY519" fmla="*/ 4413120 h 6858000"/>
              <a:gd name="connsiteX520" fmla="*/ 12127880 w 12192000"/>
              <a:gd name="connsiteY520" fmla="*/ 4411096 h 6858000"/>
              <a:gd name="connsiteX521" fmla="*/ 12132310 w 12192000"/>
              <a:gd name="connsiteY521" fmla="*/ 4409073 h 6858000"/>
              <a:gd name="connsiteX522" fmla="*/ 12144122 w 12192000"/>
              <a:gd name="connsiteY522" fmla="*/ 4403811 h 6858000"/>
              <a:gd name="connsiteX523" fmla="*/ 12159625 w 12192000"/>
              <a:gd name="connsiteY523" fmla="*/ 4390860 h 6858000"/>
              <a:gd name="connsiteX524" fmla="*/ 12181034 w 12192000"/>
              <a:gd name="connsiteY524" fmla="*/ 4391670 h 6858000"/>
              <a:gd name="connsiteX525" fmla="*/ 11872448 w 12192000"/>
              <a:gd name="connsiteY525" fmla="*/ 4389646 h 6858000"/>
              <a:gd name="connsiteX526" fmla="*/ 11876139 w 12192000"/>
              <a:gd name="connsiteY526" fmla="*/ 4392075 h 6858000"/>
              <a:gd name="connsiteX527" fmla="*/ 11875401 w 12192000"/>
              <a:gd name="connsiteY527" fmla="*/ 4397741 h 6858000"/>
              <a:gd name="connsiteX528" fmla="*/ 11868757 w 12192000"/>
              <a:gd name="connsiteY528" fmla="*/ 4398955 h 6858000"/>
              <a:gd name="connsiteX529" fmla="*/ 11872448 w 12192000"/>
              <a:gd name="connsiteY529" fmla="*/ 4389646 h 6858000"/>
              <a:gd name="connsiteX530" fmla="*/ 11668692 w 12192000"/>
              <a:gd name="connsiteY530" fmla="*/ 4389646 h 6858000"/>
              <a:gd name="connsiteX531" fmla="*/ 11671645 w 12192000"/>
              <a:gd name="connsiteY531" fmla="*/ 4394908 h 6858000"/>
              <a:gd name="connsiteX532" fmla="*/ 11666478 w 12192000"/>
              <a:gd name="connsiteY532" fmla="*/ 4397336 h 6858000"/>
              <a:gd name="connsiteX533" fmla="*/ 11663525 w 12192000"/>
              <a:gd name="connsiteY533" fmla="*/ 4394098 h 6858000"/>
              <a:gd name="connsiteX534" fmla="*/ 12050365 w 12192000"/>
              <a:gd name="connsiteY534" fmla="*/ 4384790 h 6858000"/>
              <a:gd name="connsiteX535" fmla="*/ 12042244 w 12192000"/>
              <a:gd name="connsiteY535" fmla="*/ 4388432 h 6858000"/>
              <a:gd name="connsiteX536" fmla="*/ 12036338 w 12192000"/>
              <a:gd name="connsiteY536" fmla="*/ 4394098 h 6858000"/>
              <a:gd name="connsiteX537" fmla="*/ 12040029 w 12192000"/>
              <a:gd name="connsiteY537" fmla="*/ 4386813 h 6858000"/>
              <a:gd name="connsiteX538" fmla="*/ 11859159 w 12192000"/>
              <a:gd name="connsiteY538" fmla="*/ 4382361 h 6858000"/>
              <a:gd name="connsiteX539" fmla="*/ 11867280 w 12192000"/>
              <a:gd name="connsiteY539" fmla="*/ 4384790 h 6858000"/>
              <a:gd name="connsiteX540" fmla="*/ 11863589 w 12192000"/>
              <a:gd name="connsiteY540" fmla="*/ 4388432 h 6858000"/>
              <a:gd name="connsiteX541" fmla="*/ 11860636 w 12192000"/>
              <a:gd name="connsiteY541" fmla="*/ 4399359 h 6858000"/>
              <a:gd name="connsiteX542" fmla="*/ 11855468 w 12192000"/>
              <a:gd name="connsiteY542" fmla="*/ 4392884 h 6858000"/>
              <a:gd name="connsiteX543" fmla="*/ 11859159 w 12192000"/>
              <a:gd name="connsiteY543" fmla="*/ 4382361 h 6858000"/>
              <a:gd name="connsiteX544" fmla="*/ 12107948 w 12192000"/>
              <a:gd name="connsiteY544" fmla="*/ 4376291 h 6858000"/>
              <a:gd name="connsiteX545" fmla="*/ 12108686 w 12192000"/>
              <a:gd name="connsiteY545" fmla="*/ 4380338 h 6858000"/>
              <a:gd name="connsiteX546" fmla="*/ 12101303 w 12192000"/>
              <a:gd name="connsiteY546" fmla="*/ 4390051 h 6858000"/>
              <a:gd name="connsiteX547" fmla="*/ 12096136 w 12192000"/>
              <a:gd name="connsiteY547" fmla="*/ 4385599 h 6858000"/>
              <a:gd name="connsiteX548" fmla="*/ 12089491 w 12192000"/>
              <a:gd name="connsiteY548" fmla="*/ 4386004 h 6858000"/>
              <a:gd name="connsiteX549" fmla="*/ 12093921 w 12192000"/>
              <a:gd name="connsiteY549" fmla="*/ 4381552 h 6858000"/>
              <a:gd name="connsiteX550" fmla="*/ 12102780 w 12192000"/>
              <a:gd name="connsiteY550" fmla="*/ 4380338 h 6858000"/>
              <a:gd name="connsiteX551" fmla="*/ 12084324 w 12192000"/>
              <a:gd name="connsiteY551" fmla="*/ 4372648 h 6858000"/>
              <a:gd name="connsiteX552" fmla="*/ 12088015 w 12192000"/>
              <a:gd name="connsiteY552" fmla="*/ 4374672 h 6858000"/>
              <a:gd name="connsiteX553" fmla="*/ 12077680 w 12192000"/>
              <a:gd name="connsiteY553" fmla="*/ 4383576 h 6858000"/>
              <a:gd name="connsiteX554" fmla="*/ 12073250 w 12192000"/>
              <a:gd name="connsiteY554" fmla="*/ 4388837 h 6858000"/>
              <a:gd name="connsiteX555" fmla="*/ 12062915 w 12192000"/>
              <a:gd name="connsiteY555" fmla="*/ 4390860 h 6858000"/>
              <a:gd name="connsiteX556" fmla="*/ 12058485 w 12192000"/>
              <a:gd name="connsiteY556" fmla="*/ 4387218 h 6858000"/>
              <a:gd name="connsiteX557" fmla="*/ 12068821 w 12192000"/>
              <a:gd name="connsiteY557" fmla="*/ 4380743 h 6858000"/>
              <a:gd name="connsiteX558" fmla="*/ 12066606 w 12192000"/>
              <a:gd name="connsiteY558" fmla="*/ 4376695 h 6858000"/>
              <a:gd name="connsiteX559" fmla="*/ 12070297 w 12192000"/>
              <a:gd name="connsiteY559" fmla="*/ 4375077 h 6858000"/>
              <a:gd name="connsiteX560" fmla="*/ 12077680 w 12192000"/>
              <a:gd name="connsiteY560" fmla="*/ 4376291 h 6858000"/>
              <a:gd name="connsiteX561" fmla="*/ 11706343 w 12192000"/>
              <a:gd name="connsiteY561" fmla="*/ 4372648 h 6858000"/>
              <a:gd name="connsiteX562" fmla="*/ 11721846 w 12192000"/>
              <a:gd name="connsiteY562" fmla="*/ 4377505 h 6858000"/>
              <a:gd name="connsiteX563" fmla="*/ 11719631 w 12192000"/>
              <a:gd name="connsiteY563" fmla="*/ 4388432 h 6858000"/>
              <a:gd name="connsiteX564" fmla="*/ 11715202 w 12192000"/>
              <a:gd name="connsiteY564" fmla="*/ 4394098 h 6858000"/>
              <a:gd name="connsiteX565" fmla="*/ 11716678 w 12192000"/>
              <a:gd name="connsiteY565" fmla="*/ 4401788 h 6858000"/>
              <a:gd name="connsiteX566" fmla="*/ 11709296 w 12192000"/>
              <a:gd name="connsiteY566" fmla="*/ 4399764 h 6858000"/>
              <a:gd name="connsiteX567" fmla="*/ 11699699 w 12192000"/>
              <a:gd name="connsiteY567" fmla="*/ 4403002 h 6858000"/>
              <a:gd name="connsiteX568" fmla="*/ 11684196 w 12192000"/>
              <a:gd name="connsiteY568" fmla="*/ 4398550 h 6858000"/>
              <a:gd name="connsiteX569" fmla="*/ 11680504 w 12192000"/>
              <a:gd name="connsiteY569" fmla="*/ 4394503 h 6858000"/>
              <a:gd name="connsiteX570" fmla="*/ 11684934 w 12192000"/>
              <a:gd name="connsiteY570" fmla="*/ 4391670 h 6858000"/>
              <a:gd name="connsiteX571" fmla="*/ 11693793 w 12192000"/>
              <a:gd name="connsiteY571" fmla="*/ 4392075 h 6858000"/>
              <a:gd name="connsiteX572" fmla="*/ 11696008 w 12192000"/>
              <a:gd name="connsiteY572" fmla="*/ 4379933 h 6858000"/>
              <a:gd name="connsiteX573" fmla="*/ 12055532 w 12192000"/>
              <a:gd name="connsiteY573" fmla="*/ 4371029 h 6858000"/>
              <a:gd name="connsiteX574" fmla="*/ 12057009 w 12192000"/>
              <a:gd name="connsiteY574" fmla="*/ 4375077 h 6858000"/>
              <a:gd name="connsiteX575" fmla="*/ 12054056 w 12192000"/>
              <a:gd name="connsiteY575" fmla="*/ 4379124 h 6858000"/>
              <a:gd name="connsiteX576" fmla="*/ 12048888 w 12192000"/>
              <a:gd name="connsiteY576" fmla="*/ 4376291 h 6858000"/>
              <a:gd name="connsiteX577" fmla="*/ 12170698 w 12192000"/>
              <a:gd name="connsiteY577" fmla="*/ 4369006 h 6858000"/>
              <a:gd name="connsiteX578" fmla="*/ 12173651 w 12192000"/>
              <a:gd name="connsiteY578" fmla="*/ 4371839 h 6858000"/>
              <a:gd name="connsiteX579" fmla="*/ 12169222 w 12192000"/>
              <a:gd name="connsiteY579" fmla="*/ 4374672 h 6858000"/>
              <a:gd name="connsiteX580" fmla="*/ 12167745 w 12192000"/>
              <a:gd name="connsiteY580" fmla="*/ 4372648 h 6858000"/>
              <a:gd name="connsiteX581" fmla="*/ 12125665 w 12192000"/>
              <a:gd name="connsiteY581" fmla="*/ 4367792 h 6858000"/>
              <a:gd name="connsiteX582" fmla="*/ 12130095 w 12192000"/>
              <a:gd name="connsiteY582" fmla="*/ 4370220 h 6858000"/>
              <a:gd name="connsiteX583" fmla="*/ 12143383 w 12192000"/>
              <a:gd name="connsiteY583" fmla="*/ 4368601 h 6858000"/>
              <a:gd name="connsiteX584" fmla="*/ 12148551 w 12192000"/>
              <a:gd name="connsiteY584" fmla="*/ 4371839 h 6858000"/>
              <a:gd name="connsiteX585" fmla="*/ 12142645 w 12192000"/>
              <a:gd name="connsiteY585" fmla="*/ 4377910 h 6858000"/>
              <a:gd name="connsiteX586" fmla="*/ 12126404 w 12192000"/>
              <a:gd name="connsiteY586" fmla="*/ 4383171 h 6858000"/>
              <a:gd name="connsiteX587" fmla="*/ 12117545 w 12192000"/>
              <a:gd name="connsiteY587" fmla="*/ 4381147 h 6858000"/>
              <a:gd name="connsiteX588" fmla="*/ 12116068 w 12192000"/>
              <a:gd name="connsiteY588" fmla="*/ 4377910 h 6858000"/>
              <a:gd name="connsiteX589" fmla="*/ 12119759 w 12192000"/>
              <a:gd name="connsiteY589" fmla="*/ 4374672 h 6858000"/>
              <a:gd name="connsiteX590" fmla="*/ 12115330 w 12192000"/>
              <a:gd name="connsiteY590" fmla="*/ 4371839 h 6858000"/>
              <a:gd name="connsiteX591" fmla="*/ 11789026 w 12192000"/>
              <a:gd name="connsiteY591" fmla="*/ 4364149 h 6858000"/>
              <a:gd name="connsiteX592" fmla="*/ 11797885 w 12192000"/>
              <a:gd name="connsiteY592" fmla="*/ 4367387 h 6858000"/>
              <a:gd name="connsiteX593" fmla="*/ 11806744 w 12192000"/>
              <a:gd name="connsiteY593" fmla="*/ 4372648 h 6858000"/>
              <a:gd name="connsiteX594" fmla="*/ 11817080 w 12192000"/>
              <a:gd name="connsiteY594" fmla="*/ 4369411 h 6858000"/>
              <a:gd name="connsiteX595" fmla="*/ 11826677 w 12192000"/>
              <a:gd name="connsiteY595" fmla="*/ 4374672 h 6858000"/>
              <a:gd name="connsiteX596" fmla="*/ 11828153 w 12192000"/>
              <a:gd name="connsiteY596" fmla="*/ 4382766 h 6858000"/>
              <a:gd name="connsiteX597" fmla="*/ 11833321 w 12192000"/>
              <a:gd name="connsiteY597" fmla="*/ 4380743 h 6858000"/>
              <a:gd name="connsiteX598" fmla="*/ 11831844 w 12192000"/>
              <a:gd name="connsiteY598" fmla="*/ 4373458 h 6858000"/>
              <a:gd name="connsiteX599" fmla="*/ 11842180 w 12192000"/>
              <a:gd name="connsiteY599" fmla="*/ 4376291 h 6858000"/>
              <a:gd name="connsiteX600" fmla="*/ 11840703 w 12192000"/>
              <a:gd name="connsiteY600" fmla="*/ 4383171 h 6858000"/>
              <a:gd name="connsiteX601" fmla="*/ 11843656 w 12192000"/>
              <a:gd name="connsiteY601" fmla="*/ 4391265 h 6858000"/>
              <a:gd name="connsiteX602" fmla="*/ 11847348 w 12192000"/>
              <a:gd name="connsiteY602" fmla="*/ 4387218 h 6858000"/>
              <a:gd name="connsiteX603" fmla="*/ 11846609 w 12192000"/>
              <a:gd name="connsiteY603" fmla="*/ 4397336 h 6858000"/>
              <a:gd name="connsiteX604" fmla="*/ 11833321 w 12192000"/>
              <a:gd name="connsiteY604" fmla="*/ 4397336 h 6858000"/>
              <a:gd name="connsiteX605" fmla="*/ 11839965 w 12192000"/>
              <a:gd name="connsiteY605" fmla="*/ 4402192 h 6858000"/>
              <a:gd name="connsiteX606" fmla="*/ 11825938 w 12192000"/>
              <a:gd name="connsiteY606" fmla="*/ 4400574 h 6858000"/>
              <a:gd name="connsiteX607" fmla="*/ 11816341 w 12192000"/>
              <a:gd name="connsiteY607" fmla="*/ 4402192 h 6858000"/>
              <a:gd name="connsiteX608" fmla="*/ 11813388 w 12192000"/>
              <a:gd name="connsiteY608" fmla="*/ 4395717 h 6858000"/>
              <a:gd name="connsiteX609" fmla="*/ 11802315 w 12192000"/>
              <a:gd name="connsiteY609" fmla="*/ 4404216 h 6858000"/>
              <a:gd name="connsiteX610" fmla="*/ 11792717 w 12192000"/>
              <a:gd name="connsiteY610" fmla="*/ 4402597 h 6858000"/>
              <a:gd name="connsiteX611" fmla="*/ 11781644 w 12192000"/>
              <a:gd name="connsiteY611" fmla="*/ 4407049 h 6858000"/>
              <a:gd name="connsiteX612" fmla="*/ 11772785 w 12192000"/>
              <a:gd name="connsiteY612" fmla="*/ 4403811 h 6858000"/>
              <a:gd name="connsiteX613" fmla="*/ 11768355 w 12192000"/>
              <a:gd name="connsiteY613" fmla="*/ 4409477 h 6858000"/>
              <a:gd name="connsiteX614" fmla="*/ 11758020 w 12192000"/>
              <a:gd name="connsiteY614" fmla="*/ 4412715 h 6858000"/>
              <a:gd name="connsiteX615" fmla="*/ 11750638 w 12192000"/>
              <a:gd name="connsiteY615" fmla="*/ 4409882 h 6858000"/>
              <a:gd name="connsiteX616" fmla="*/ 11737349 w 12192000"/>
              <a:gd name="connsiteY616" fmla="*/ 4412715 h 6858000"/>
              <a:gd name="connsiteX617" fmla="*/ 11728490 w 12192000"/>
              <a:gd name="connsiteY617" fmla="*/ 4409073 h 6858000"/>
              <a:gd name="connsiteX618" fmla="*/ 11724061 w 12192000"/>
              <a:gd name="connsiteY618" fmla="*/ 4403811 h 6858000"/>
              <a:gd name="connsiteX619" fmla="*/ 11727014 w 12192000"/>
              <a:gd name="connsiteY619" fmla="*/ 4400169 h 6858000"/>
              <a:gd name="connsiteX620" fmla="*/ 11723323 w 12192000"/>
              <a:gd name="connsiteY620" fmla="*/ 4396931 h 6858000"/>
              <a:gd name="connsiteX621" fmla="*/ 11724799 w 12192000"/>
              <a:gd name="connsiteY621" fmla="*/ 4391265 h 6858000"/>
              <a:gd name="connsiteX622" fmla="*/ 11731443 w 12192000"/>
              <a:gd name="connsiteY622" fmla="*/ 4383980 h 6858000"/>
              <a:gd name="connsiteX623" fmla="*/ 11746208 w 12192000"/>
              <a:gd name="connsiteY623" fmla="*/ 4378719 h 6858000"/>
              <a:gd name="connsiteX624" fmla="*/ 11755067 w 12192000"/>
              <a:gd name="connsiteY624" fmla="*/ 4380743 h 6858000"/>
              <a:gd name="connsiteX625" fmla="*/ 11763188 w 12192000"/>
              <a:gd name="connsiteY625" fmla="*/ 4378719 h 6858000"/>
              <a:gd name="connsiteX626" fmla="*/ 11769832 w 12192000"/>
              <a:gd name="connsiteY626" fmla="*/ 4380338 h 6858000"/>
              <a:gd name="connsiteX627" fmla="*/ 11772785 w 12192000"/>
              <a:gd name="connsiteY627" fmla="*/ 4388027 h 6858000"/>
              <a:gd name="connsiteX628" fmla="*/ 11784597 w 12192000"/>
              <a:gd name="connsiteY628" fmla="*/ 4394908 h 6858000"/>
              <a:gd name="connsiteX629" fmla="*/ 11791979 w 12192000"/>
              <a:gd name="connsiteY629" fmla="*/ 4391670 h 6858000"/>
              <a:gd name="connsiteX630" fmla="*/ 11805268 w 12192000"/>
              <a:gd name="connsiteY630" fmla="*/ 4390051 h 6858000"/>
              <a:gd name="connsiteX631" fmla="*/ 11797885 w 12192000"/>
              <a:gd name="connsiteY631" fmla="*/ 4382766 h 6858000"/>
              <a:gd name="connsiteX632" fmla="*/ 11777214 w 12192000"/>
              <a:gd name="connsiteY632" fmla="*/ 4375886 h 6858000"/>
              <a:gd name="connsiteX633" fmla="*/ 11777214 w 12192000"/>
              <a:gd name="connsiteY633" fmla="*/ 4371029 h 6858000"/>
              <a:gd name="connsiteX634" fmla="*/ 11652451 w 12192000"/>
              <a:gd name="connsiteY634" fmla="*/ 4361316 h 6858000"/>
              <a:gd name="connsiteX635" fmla="*/ 11665740 w 12192000"/>
              <a:gd name="connsiteY635" fmla="*/ 4364149 h 6858000"/>
              <a:gd name="connsiteX636" fmla="*/ 11676075 w 12192000"/>
              <a:gd name="connsiteY636" fmla="*/ 4375886 h 6858000"/>
              <a:gd name="connsiteX637" fmla="*/ 11673860 w 12192000"/>
              <a:gd name="connsiteY637" fmla="*/ 4381147 h 6858000"/>
              <a:gd name="connsiteX638" fmla="*/ 11665001 w 12192000"/>
              <a:gd name="connsiteY638" fmla="*/ 4382766 h 6858000"/>
              <a:gd name="connsiteX639" fmla="*/ 11661310 w 12192000"/>
              <a:gd name="connsiteY639" fmla="*/ 4386004 h 6858000"/>
              <a:gd name="connsiteX640" fmla="*/ 11653928 w 12192000"/>
              <a:gd name="connsiteY640" fmla="*/ 4389646 h 6858000"/>
              <a:gd name="connsiteX641" fmla="*/ 11649498 w 12192000"/>
              <a:gd name="connsiteY641" fmla="*/ 4395312 h 6858000"/>
              <a:gd name="connsiteX642" fmla="*/ 11646545 w 12192000"/>
              <a:gd name="connsiteY642" fmla="*/ 4390051 h 6858000"/>
              <a:gd name="connsiteX643" fmla="*/ 11634733 w 12192000"/>
              <a:gd name="connsiteY643" fmla="*/ 4381552 h 6858000"/>
              <a:gd name="connsiteX644" fmla="*/ 11620707 w 12192000"/>
              <a:gd name="connsiteY644" fmla="*/ 4378719 h 6858000"/>
              <a:gd name="connsiteX645" fmla="*/ 11616277 w 12192000"/>
              <a:gd name="connsiteY645" fmla="*/ 4373053 h 6858000"/>
              <a:gd name="connsiteX646" fmla="*/ 11616277 w 12192000"/>
              <a:gd name="connsiteY646" fmla="*/ 4365768 h 6858000"/>
              <a:gd name="connsiteX647" fmla="*/ 11627351 w 12192000"/>
              <a:gd name="connsiteY647" fmla="*/ 4362935 h 6858000"/>
              <a:gd name="connsiteX648" fmla="*/ 11638425 w 12192000"/>
              <a:gd name="connsiteY648" fmla="*/ 4365768 h 6858000"/>
              <a:gd name="connsiteX649" fmla="*/ 12033385 w 12192000"/>
              <a:gd name="connsiteY649" fmla="*/ 4360507 h 6858000"/>
              <a:gd name="connsiteX650" fmla="*/ 12043720 w 12192000"/>
              <a:gd name="connsiteY650" fmla="*/ 4364554 h 6858000"/>
              <a:gd name="connsiteX651" fmla="*/ 12045197 w 12192000"/>
              <a:gd name="connsiteY651" fmla="*/ 4373053 h 6858000"/>
              <a:gd name="connsiteX652" fmla="*/ 12040767 w 12192000"/>
              <a:gd name="connsiteY652" fmla="*/ 4380338 h 6858000"/>
              <a:gd name="connsiteX653" fmla="*/ 12034123 w 12192000"/>
              <a:gd name="connsiteY653" fmla="*/ 4383171 h 6858000"/>
              <a:gd name="connsiteX654" fmla="*/ 12026741 w 12192000"/>
              <a:gd name="connsiteY654" fmla="*/ 4392075 h 6858000"/>
              <a:gd name="connsiteX655" fmla="*/ 12016405 w 12192000"/>
              <a:gd name="connsiteY655" fmla="*/ 4393289 h 6858000"/>
              <a:gd name="connsiteX656" fmla="*/ 12011976 w 12192000"/>
              <a:gd name="connsiteY656" fmla="*/ 4397741 h 6858000"/>
              <a:gd name="connsiteX657" fmla="*/ 12004593 w 12192000"/>
              <a:gd name="connsiteY657" fmla="*/ 4395312 h 6858000"/>
              <a:gd name="connsiteX658" fmla="*/ 11989829 w 12192000"/>
              <a:gd name="connsiteY658" fmla="*/ 4394908 h 6858000"/>
              <a:gd name="connsiteX659" fmla="*/ 11975802 w 12192000"/>
              <a:gd name="connsiteY659" fmla="*/ 4400978 h 6858000"/>
              <a:gd name="connsiteX660" fmla="*/ 11959561 w 12192000"/>
              <a:gd name="connsiteY660" fmla="*/ 4398145 h 6858000"/>
              <a:gd name="connsiteX661" fmla="*/ 11948487 w 12192000"/>
              <a:gd name="connsiteY661" fmla="*/ 4402597 h 6858000"/>
              <a:gd name="connsiteX662" fmla="*/ 11946272 w 12192000"/>
              <a:gd name="connsiteY662" fmla="*/ 4405025 h 6858000"/>
              <a:gd name="connsiteX663" fmla="*/ 11938890 w 12192000"/>
              <a:gd name="connsiteY663" fmla="*/ 4405025 h 6858000"/>
              <a:gd name="connsiteX664" fmla="*/ 11933722 w 12192000"/>
              <a:gd name="connsiteY664" fmla="*/ 4402192 h 6858000"/>
              <a:gd name="connsiteX665" fmla="*/ 11924863 w 12192000"/>
              <a:gd name="connsiteY665" fmla="*/ 4405430 h 6858000"/>
              <a:gd name="connsiteX666" fmla="*/ 11918957 w 12192000"/>
              <a:gd name="connsiteY666" fmla="*/ 4400978 h 6858000"/>
              <a:gd name="connsiteX667" fmla="*/ 11910836 w 12192000"/>
              <a:gd name="connsiteY667" fmla="*/ 4400169 h 6858000"/>
              <a:gd name="connsiteX668" fmla="*/ 11904192 w 12192000"/>
              <a:gd name="connsiteY668" fmla="*/ 4401383 h 6858000"/>
              <a:gd name="connsiteX669" fmla="*/ 11896810 w 12192000"/>
              <a:gd name="connsiteY669" fmla="*/ 4399359 h 6858000"/>
              <a:gd name="connsiteX670" fmla="*/ 11890166 w 12192000"/>
              <a:gd name="connsiteY670" fmla="*/ 4400169 h 6858000"/>
              <a:gd name="connsiteX671" fmla="*/ 11881307 w 12192000"/>
              <a:gd name="connsiteY671" fmla="*/ 4398145 h 6858000"/>
              <a:gd name="connsiteX672" fmla="*/ 11878354 w 12192000"/>
              <a:gd name="connsiteY672" fmla="*/ 4390456 h 6858000"/>
              <a:gd name="connsiteX673" fmla="*/ 11881307 w 12192000"/>
              <a:gd name="connsiteY673" fmla="*/ 4382361 h 6858000"/>
              <a:gd name="connsiteX674" fmla="*/ 11896072 w 12192000"/>
              <a:gd name="connsiteY674" fmla="*/ 4374672 h 6858000"/>
              <a:gd name="connsiteX675" fmla="*/ 11920434 w 12192000"/>
              <a:gd name="connsiteY675" fmla="*/ 4369411 h 6858000"/>
              <a:gd name="connsiteX676" fmla="*/ 11932984 w 12192000"/>
              <a:gd name="connsiteY676" fmla="*/ 4375077 h 6858000"/>
              <a:gd name="connsiteX677" fmla="*/ 11939628 w 12192000"/>
              <a:gd name="connsiteY677" fmla="*/ 4373458 h 6858000"/>
              <a:gd name="connsiteX678" fmla="*/ 11952916 w 12192000"/>
              <a:gd name="connsiteY678" fmla="*/ 4376291 h 6858000"/>
              <a:gd name="connsiteX679" fmla="*/ 11966205 w 12192000"/>
              <a:gd name="connsiteY679" fmla="*/ 4384385 h 6858000"/>
              <a:gd name="connsiteX680" fmla="*/ 11976540 w 12192000"/>
              <a:gd name="connsiteY680" fmla="*/ 4380338 h 6858000"/>
              <a:gd name="connsiteX681" fmla="*/ 11990567 w 12192000"/>
              <a:gd name="connsiteY681" fmla="*/ 4381147 h 6858000"/>
              <a:gd name="connsiteX682" fmla="*/ 11997211 w 12192000"/>
              <a:gd name="connsiteY682" fmla="*/ 4386004 h 6858000"/>
              <a:gd name="connsiteX683" fmla="*/ 12008285 w 12192000"/>
              <a:gd name="connsiteY683" fmla="*/ 4384790 h 6858000"/>
              <a:gd name="connsiteX684" fmla="*/ 12014191 w 12192000"/>
              <a:gd name="connsiteY684" fmla="*/ 4378314 h 6858000"/>
              <a:gd name="connsiteX685" fmla="*/ 12023050 w 12192000"/>
              <a:gd name="connsiteY685" fmla="*/ 4375886 h 6858000"/>
              <a:gd name="connsiteX686" fmla="*/ 12028955 w 12192000"/>
              <a:gd name="connsiteY686" fmla="*/ 4367792 h 6858000"/>
              <a:gd name="connsiteX687" fmla="*/ 12025264 w 12192000"/>
              <a:gd name="connsiteY687" fmla="*/ 4365768 h 6858000"/>
              <a:gd name="connsiteX688" fmla="*/ 12192000 w 12192000"/>
              <a:gd name="connsiteY688" fmla="*/ 4341092 h 6858000"/>
              <a:gd name="connsiteX689" fmla="*/ 12192000 w 12192000"/>
              <a:gd name="connsiteY689" fmla="*/ 4353685 h 6858000"/>
              <a:gd name="connsiteX690" fmla="*/ 12186940 w 12192000"/>
              <a:gd name="connsiteY690" fmla="*/ 4356460 h 6858000"/>
              <a:gd name="connsiteX691" fmla="*/ 12184725 w 12192000"/>
              <a:gd name="connsiteY691" fmla="*/ 4352413 h 6858000"/>
              <a:gd name="connsiteX692" fmla="*/ 12188416 w 12192000"/>
              <a:gd name="connsiteY692" fmla="*/ 4342699 h 6858000"/>
              <a:gd name="connsiteX693" fmla="*/ 11680504 w 12192000"/>
              <a:gd name="connsiteY693" fmla="*/ 4323678 h 6858000"/>
              <a:gd name="connsiteX694" fmla="*/ 11687887 w 12192000"/>
              <a:gd name="connsiteY694" fmla="*/ 4324083 h 6858000"/>
              <a:gd name="connsiteX695" fmla="*/ 11690102 w 12192000"/>
              <a:gd name="connsiteY695" fmla="*/ 4323678 h 6858000"/>
              <a:gd name="connsiteX696" fmla="*/ 11689363 w 12192000"/>
              <a:gd name="connsiteY696" fmla="*/ 4326106 h 6858000"/>
              <a:gd name="connsiteX697" fmla="*/ 11681981 w 12192000"/>
              <a:gd name="connsiteY697" fmla="*/ 4326106 h 6858000"/>
              <a:gd name="connsiteX698" fmla="*/ 11925601 w 12192000"/>
              <a:gd name="connsiteY698" fmla="*/ 4314369 h 6858000"/>
              <a:gd name="connsiteX699" fmla="*/ 11932246 w 12192000"/>
              <a:gd name="connsiteY699" fmla="*/ 4317607 h 6858000"/>
              <a:gd name="connsiteX700" fmla="*/ 11927078 w 12192000"/>
              <a:gd name="connsiteY700" fmla="*/ 4321654 h 6858000"/>
              <a:gd name="connsiteX701" fmla="*/ 11921172 w 12192000"/>
              <a:gd name="connsiteY701" fmla="*/ 4317607 h 6858000"/>
              <a:gd name="connsiteX702" fmla="*/ 11540238 w 12192000"/>
              <a:gd name="connsiteY702" fmla="*/ 4304656 h 6858000"/>
              <a:gd name="connsiteX703" fmla="*/ 11545406 w 12192000"/>
              <a:gd name="connsiteY703" fmla="*/ 4307894 h 6858000"/>
              <a:gd name="connsiteX704" fmla="*/ 11572721 w 12192000"/>
              <a:gd name="connsiteY704" fmla="*/ 4308703 h 6858000"/>
              <a:gd name="connsiteX705" fmla="*/ 11580103 w 12192000"/>
              <a:gd name="connsiteY705" fmla="*/ 4311132 h 6858000"/>
              <a:gd name="connsiteX706" fmla="*/ 11593392 w 12192000"/>
              <a:gd name="connsiteY706" fmla="*/ 4309108 h 6858000"/>
              <a:gd name="connsiteX707" fmla="*/ 11598559 w 12192000"/>
              <a:gd name="connsiteY707" fmla="*/ 4311536 h 6858000"/>
              <a:gd name="connsiteX708" fmla="*/ 11594130 w 12192000"/>
              <a:gd name="connsiteY708" fmla="*/ 4316798 h 6858000"/>
              <a:gd name="connsiteX709" fmla="*/ 11583056 w 12192000"/>
              <a:gd name="connsiteY709" fmla="*/ 4318012 h 6858000"/>
              <a:gd name="connsiteX710" fmla="*/ 11574197 w 12192000"/>
              <a:gd name="connsiteY710" fmla="*/ 4321654 h 6858000"/>
              <a:gd name="connsiteX711" fmla="*/ 11557218 w 12192000"/>
              <a:gd name="connsiteY711" fmla="*/ 4320845 h 6858000"/>
              <a:gd name="connsiteX712" fmla="*/ 11550573 w 12192000"/>
              <a:gd name="connsiteY712" fmla="*/ 4324487 h 6858000"/>
              <a:gd name="connsiteX713" fmla="*/ 11543191 w 12192000"/>
              <a:gd name="connsiteY713" fmla="*/ 4323678 h 6858000"/>
              <a:gd name="connsiteX714" fmla="*/ 11532856 w 12192000"/>
              <a:gd name="connsiteY714" fmla="*/ 4313965 h 6858000"/>
              <a:gd name="connsiteX715" fmla="*/ 11655404 w 12192000"/>
              <a:gd name="connsiteY715" fmla="*/ 4303847 h 6858000"/>
              <a:gd name="connsiteX716" fmla="*/ 11665001 w 12192000"/>
              <a:gd name="connsiteY716" fmla="*/ 4305061 h 6858000"/>
              <a:gd name="connsiteX717" fmla="*/ 11670907 w 12192000"/>
              <a:gd name="connsiteY717" fmla="*/ 4307489 h 6858000"/>
              <a:gd name="connsiteX718" fmla="*/ 11673122 w 12192000"/>
              <a:gd name="connsiteY718" fmla="*/ 4309918 h 6858000"/>
              <a:gd name="connsiteX719" fmla="*/ 11669431 w 12192000"/>
              <a:gd name="connsiteY719" fmla="*/ 4309918 h 6858000"/>
              <a:gd name="connsiteX720" fmla="*/ 11665001 w 12192000"/>
              <a:gd name="connsiteY720" fmla="*/ 4309108 h 6858000"/>
              <a:gd name="connsiteX721" fmla="*/ 11658357 w 12192000"/>
              <a:gd name="connsiteY721" fmla="*/ 4315988 h 6858000"/>
              <a:gd name="connsiteX722" fmla="*/ 11651713 w 12192000"/>
              <a:gd name="connsiteY722" fmla="*/ 4309918 h 6858000"/>
              <a:gd name="connsiteX723" fmla="*/ 11651713 w 12192000"/>
              <a:gd name="connsiteY723" fmla="*/ 4307085 h 6858000"/>
              <a:gd name="connsiteX724" fmla="*/ 11165210 w 12192000"/>
              <a:gd name="connsiteY724" fmla="*/ 4289277 h 6858000"/>
              <a:gd name="connsiteX725" fmla="*/ 11170378 w 12192000"/>
              <a:gd name="connsiteY725" fmla="*/ 4289277 h 6858000"/>
              <a:gd name="connsiteX726" fmla="*/ 11169640 w 12192000"/>
              <a:gd name="connsiteY726" fmla="*/ 4293729 h 6858000"/>
              <a:gd name="connsiteX727" fmla="*/ 11166687 w 12192000"/>
              <a:gd name="connsiteY727" fmla="*/ 4294134 h 6858000"/>
              <a:gd name="connsiteX728" fmla="*/ 11209505 w 12192000"/>
              <a:gd name="connsiteY728" fmla="*/ 4256495 h 6858000"/>
              <a:gd name="connsiteX729" fmla="*/ 11213934 w 12192000"/>
              <a:gd name="connsiteY729" fmla="*/ 4260947 h 6858000"/>
              <a:gd name="connsiteX730" fmla="*/ 11225746 w 12192000"/>
              <a:gd name="connsiteY730" fmla="*/ 4260542 h 6858000"/>
              <a:gd name="connsiteX731" fmla="*/ 11241988 w 12192000"/>
              <a:gd name="connsiteY731" fmla="*/ 4262971 h 6858000"/>
              <a:gd name="connsiteX732" fmla="*/ 11249370 w 12192000"/>
              <a:gd name="connsiteY732" fmla="*/ 4268637 h 6858000"/>
              <a:gd name="connsiteX733" fmla="*/ 11253061 w 12192000"/>
              <a:gd name="connsiteY733" fmla="*/ 4265399 h 6858000"/>
              <a:gd name="connsiteX734" fmla="*/ 11258229 w 12192000"/>
              <a:gd name="connsiteY734" fmla="*/ 4260542 h 6858000"/>
              <a:gd name="connsiteX735" fmla="*/ 11272994 w 12192000"/>
              <a:gd name="connsiteY735" fmla="*/ 4261352 h 6858000"/>
              <a:gd name="connsiteX736" fmla="*/ 11282591 w 12192000"/>
              <a:gd name="connsiteY736" fmla="*/ 4268637 h 6858000"/>
              <a:gd name="connsiteX737" fmla="*/ 11300309 w 12192000"/>
              <a:gd name="connsiteY737" fmla="*/ 4272684 h 6858000"/>
              <a:gd name="connsiteX738" fmla="*/ 11322456 w 12192000"/>
              <a:gd name="connsiteY738" fmla="*/ 4274707 h 6858000"/>
              <a:gd name="connsiteX739" fmla="*/ 11328362 w 12192000"/>
              <a:gd name="connsiteY739" fmla="*/ 4284421 h 6858000"/>
              <a:gd name="connsiteX740" fmla="*/ 11326147 w 12192000"/>
              <a:gd name="connsiteY740" fmla="*/ 4293324 h 6858000"/>
              <a:gd name="connsiteX741" fmla="*/ 11330577 w 12192000"/>
              <a:gd name="connsiteY741" fmla="*/ 4297371 h 6858000"/>
              <a:gd name="connsiteX742" fmla="*/ 11347556 w 12192000"/>
              <a:gd name="connsiteY742" fmla="*/ 4304252 h 6858000"/>
              <a:gd name="connsiteX743" fmla="*/ 11377086 w 12192000"/>
              <a:gd name="connsiteY743" fmla="*/ 4303847 h 6858000"/>
              <a:gd name="connsiteX744" fmla="*/ 11403663 w 12192000"/>
              <a:gd name="connsiteY744" fmla="*/ 4307894 h 6858000"/>
              <a:gd name="connsiteX745" fmla="*/ 11426549 w 12192000"/>
              <a:gd name="connsiteY745" fmla="*/ 4304252 h 6858000"/>
              <a:gd name="connsiteX746" fmla="*/ 11432454 w 12192000"/>
              <a:gd name="connsiteY746" fmla="*/ 4296967 h 6858000"/>
              <a:gd name="connsiteX747" fmla="*/ 11435407 w 12192000"/>
              <a:gd name="connsiteY747" fmla="*/ 4278755 h 6858000"/>
              <a:gd name="connsiteX748" fmla="*/ 11445005 w 12192000"/>
              <a:gd name="connsiteY748" fmla="*/ 4278350 h 6858000"/>
              <a:gd name="connsiteX749" fmla="*/ 11456817 w 12192000"/>
              <a:gd name="connsiteY749" fmla="*/ 4290087 h 6858000"/>
              <a:gd name="connsiteX750" fmla="*/ 11464937 w 12192000"/>
              <a:gd name="connsiteY750" fmla="*/ 4290087 h 6858000"/>
              <a:gd name="connsiteX751" fmla="*/ 11473796 w 12192000"/>
              <a:gd name="connsiteY751" fmla="*/ 4288468 h 6858000"/>
              <a:gd name="connsiteX752" fmla="*/ 11481179 w 12192000"/>
              <a:gd name="connsiteY752" fmla="*/ 4292515 h 6858000"/>
              <a:gd name="connsiteX753" fmla="*/ 11491514 w 12192000"/>
              <a:gd name="connsiteY753" fmla="*/ 4301014 h 6858000"/>
              <a:gd name="connsiteX754" fmla="*/ 11499635 w 12192000"/>
              <a:gd name="connsiteY754" fmla="*/ 4300204 h 6858000"/>
              <a:gd name="connsiteX755" fmla="*/ 11507017 w 12192000"/>
              <a:gd name="connsiteY755" fmla="*/ 4307489 h 6858000"/>
              <a:gd name="connsiteX756" fmla="*/ 11513661 w 12192000"/>
              <a:gd name="connsiteY756" fmla="*/ 4304656 h 6858000"/>
              <a:gd name="connsiteX757" fmla="*/ 11526950 w 12192000"/>
              <a:gd name="connsiteY757" fmla="*/ 4304656 h 6858000"/>
              <a:gd name="connsiteX758" fmla="*/ 11526950 w 12192000"/>
              <a:gd name="connsiteY758" fmla="*/ 4317202 h 6858000"/>
              <a:gd name="connsiteX759" fmla="*/ 11536547 w 12192000"/>
              <a:gd name="connsiteY759" fmla="*/ 4328534 h 6858000"/>
              <a:gd name="connsiteX760" fmla="*/ 11537285 w 12192000"/>
              <a:gd name="connsiteY760" fmla="*/ 4335415 h 6858000"/>
              <a:gd name="connsiteX761" fmla="*/ 11544668 w 12192000"/>
              <a:gd name="connsiteY761" fmla="*/ 4342699 h 6858000"/>
              <a:gd name="connsiteX762" fmla="*/ 11555741 w 12192000"/>
              <a:gd name="connsiteY762" fmla="*/ 4347556 h 6858000"/>
              <a:gd name="connsiteX763" fmla="*/ 11566077 w 12192000"/>
              <a:gd name="connsiteY763" fmla="*/ 4343914 h 6858000"/>
              <a:gd name="connsiteX764" fmla="*/ 11574197 w 12192000"/>
              <a:gd name="connsiteY764" fmla="*/ 4347961 h 6858000"/>
              <a:gd name="connsiteX765" fmla="*/ 11582318 w 12192000"/>
              <a:gd name="connsiteY765" fmla="*/ 4347556 h 6858000"/>
              <a:gd name="connsiteX766" fmla="*/ 11588224 w 12192000"/>
              <a:gd name="connsiteY766" fmla="*/ 4343914 h 6858000"/>
              <a:gd name="connsiteX767" fmla="*/ 11596345 w 12192000"/>
              <a:gd name="connsiteY767" fmla="*/ 4343914 h 6858000"/>
              <a:gd name="connsiteX768" fmla="*/ 11599298 w 12192000"/>
              <a:gd name="connsiteY768" fmla="*/ 4346747 h 6858000"/>
              <a:gd name="connsiteX769" fmla="*/ 11607418 w 12192000"/>
              <a:gd name="connsiteY769" fmla="*/ 4347961 h 6858000"/>
              <a:gd name="connsiteX770" fmla="*/ 11613324 w 12192000"/>
              <a:gd name="connsiteY770" fmla="*/ 4353627 h 6858000"/>
              <a:gd name="connsiteX771" fmla="*/ 11610371 w 12192000"/>
              <a:gd name="connsiteY771" fmla="*/ 4373862 h 6858000"/>
              <a:gd name="connsiteX772" fmla="*/ 11605204 w 12192000"/>
              <a:gd name="connsiteY772" fmla="*/ 4379528 h 6858000"/>
              <a:gd name="connsiteX773" fmla="*/ 11610371 w 12192000"/>
              <a:gd name="connsiteY773" fmla="*/ 4383171 h 6858000"/>
              <a:gd name="connsiteX774" fmla="*/ 11613324 w 12192000"/>
              <a:gd name="connsiteY774" fmla="*/ 4396931 h 6858000"/>
              <a:gd name="connsiteX775" fmla="*/ 11607418 w 12192000"/>
              <a:gd name="connsiteY775" fmla="*/ 4398550 h 6858000"/>
              <a:gd name="connsiteX776" fmla="*/ 11600036 w 12192000"/>
              <a:gd name="connsiteY776" fmla="*/ 4391670 h 6858000"/>
              <a:gd name="connsiteX777" fmla="*/ 11588962 w 12192000"/>
              <a:gd name="connsiteY777" fmla="*/ 4392884 h 6858000"/>
              <a:gd name="connsiteX778" fmla="*/ 11576412 w 12192000"/>
              <a:gd name="connsiteY778" fmla="*/ 4383171 h 6858000"/>
              <a:gd name="connsiteX779" fmla="*/ 11566077 w 12192000"/>
              <a:gd name="connsiteY779" fmla="*/ 4380338 h 6858000"/>
              <a:gd name="connsiteX780" fmla="*/ 11556479 w 12192000"/>
              <a:gd name="connsiteY780" fmla="*/ 4371029 h 6858000"/>
              <a:gd name="connsiteX781" fmla="*/ 11549097 w 12192000"/>
              <a:gd name="connsiteY781" fmla="*/ 4371029 h 6858000"/>
              <a:gd name="connsiteX782" fmla="*/ 11535070 w 12192000"/>
              <a:gd name="connsiteY782" fmla="*/ 4377910 h 6858000"/>
              <a:gd name="connsiteX783" fmla="*/ 11519567 w 12192000"/>
              <a:gd name="connsiteY783" fmla="*/ 4378314 h 6858000"/>
              <a:gd name="connsiteX784" fmla="*/ 11507755 w 12192000"/>
              <a:gd name="connsiteY784" fmla="*/ 4371839 h 6858000"/>
              <a:gd name="connsiteX785" fmla="*/ 11493729 w 12192000"/>
              <a:gd name="connsiteY785" fmla="*/ 4369006 h 6858000"/>
              <a:gd name="connsiteX786" fmla="*/ 11481917 w 12192000"/>
              <a:gd name="connsiteY786" fmla="*/ 4377910 h 6858000"/>
              <a:gd name="connsiteX787" fmla="*/ 11469367 w 12192000"/>
              <a:gd name="connsiteY787" fmla="*/ 4369815 h 6858000"/>
              <a:gd name="connsiteX788" fmla="*/ 11452387 w 12192000"/>
              <a:gd name="connsiteY788" fmla="*/ 4368601 h 6858000"/>
              <a:gd name="connsiteX789" fmla="*/ 11442052 w 12192000"/>
              <a:gd name="connsiteY789" fmla="*/ 4373862 h 6858000"/>
              <a:gd name="connsiteX790" fmla="*/ 11415475 w 12192000"/>
              <a:gd name="connsiteY790" fmla="*/ 4364959 h 6858000"/>
              <a:gd name="connsiteX791" fmla="*/ 11391851 w 12192000"/>
              <a:gd name="connsiteY791" fmla="*/ 4350794 h 6858000"/>
              <a:gd name="connsiteX792" fmla="*/ 11375610 w 12192000"/>
              <a:gd name="connsiteY792" fmla="*/ 4351198 h 6858000"/>
              <a:gd name="connsiteX793" fmla="*/ 11363798 w 12192000"/>
              <a:gd name="connsiteY793" fmla="*/ 4343509 h 6858000"/>
              <a:gd name="connsiteX794" fmla="*/ 11356415 w 12192000"/>
              <a:gd name="connsiteY794" fmla="*/ 4343914 h 6858000"/>
              <a:gd name="connsiteX795" fmla="*/ 11350509 w 12192000"/>
              <a:gd name="connsiteY795" fmla="*/ 4350389 h 6858000"/>
              <a:gd name="connsiteX796" fmla="*/ 11341650 w 12192000"/>
              <a:gd name="connsiteY796" fmla="*/ 4348770 h 6858000"/>
              <a:gd name="connsiteX797" fmla="*/ 11333530 w 12192000"/>
              <a:gd name="connsiteY797" fmla="*/ 4341485 h 6858000"/>
              <a:gd name="connsiteX798" fmla="*/ 11326886 w 12192000"/>
              <a:gd name="connsiteY798" fmla="*/ 4341890 h 6858000"/>
              <a:gd name="connsiteX799" fmla="*/ 11318027 w 12192000"/>
              <a:gd name="connsiteY799" fmla="*/ 4351603 h 6858000"/>
              <a:gd name="connsiteX800" fmla="*/ 11295879 w 12192000"/>
              <a:gd name="connsiteY800" fmla="*/ 4345937 h 6858000"/>
              <a:gd name="connsiteX801" fmla="*/ 11280376 w 12192000"/>
              <a:gd name="connsiteY801" fmla="*/ 4335010 h 6858000"/>
              <a:gd name="connsiteX802" fmla="*/ 11265611 w 12192000"/>
              <a:gd name="connsiteY802" fmla="*/ 4334200 h 6858000"/>
              <a:gd name="connsiteX803" fmla="*/ 11258229 w 12192000"/>
              <a:gd name="connsiteY803" fmla="*/ 4330963 h 6858000"/>
              <a:gd name="connsiteX804" fmla="*/ 11249370 w 12192000"/>
              <a:gd name="connsiteY804" fmla="*/ 4335819 h 6858000"/>
              <a:gd name="connsiteX805" fmla="*/ 11237558 w 12192000"/>
              <a:gd name="connsiteY805" fmla="*/ 4331772 h 6858000"/>
              <a:gd name="connsiteX806" fmla="*/ 11224270 w 12192000"/>
              <a:gd name="connsiteY806" fmla="*/ 4330153 h 6858000"/>
              <a:gd name="connsiteX807" fmla="*/ 11219840 w 12192000"/>
              <a:gd name="connsiteY807" fmla="*/ 4326106 h 6858000"/>
              <a:gd name="connsiteX808" fmla="*/ 11226484 w 12192000"/>
              <a:gd name="connsiteY808" fmla="*/ 4314369 h 6858000"/>
              <a:gd name="connsiteX809" fmla="*/ 11230914 w 12192000"/>
              <a:gd name="connsiteY809" fmla="*/ 4310727 h 6858000"/>
              <a:gd name="connsiteX810" fmla="*/ 11224270 w 12192000"/>
              <a:gd name="connsiteY810" fmla="*/ 4310322 h 6858000"/>
              <a:gd name="connsiteX811" fmla="*/ 11218364 w 12192000"/>
              <a:gd name="connsiteY811" fmla="*/ 4313560 h 6858000"/>
              <a:gd name="connsiteX812" fmla="*/ 11211720 w 12192000"/>
              <a:gd name="connsiteY812" fmla="*/ 4309513 h 6858000"/>
              <a:gd name="connsiteX813" fmla="*/ 11207290 w 12192000"/>
              <a:gd name="connsiteY813" fmla="*/ 4301419 h 6858000"/>
              <a:gd name="connsiteX814" fmla="*/ 11196216 w 12192000"/>
              <a:gd name="connsiteY814" fmla="*/ 4305466 h 6858000"/>
              <a:gd name="connsiteX815" fmla="*/ 11176284 w 12192000"/>
              <a:gd name="connsiteY815" fmla="*/ 4305061 h 6858000"/>
              <a:gd name="connsiteX816" fmla="*/ 11169640 w 12192000"/>
              <a:gd name="connsiteY816" fmla="*/ 4301823 h 6858000"/>
              <a:gd name="connsiteX817" fmla="*/ 11168901 w 12192000"/>
              <a:gd name="connsiteY817" fmla="*/ 4296562 h 6858000"/>
              <a:gd name="connsiteX818" fmla="*/ 11172593 w 12192000"/>
              <a:gd name="connsiteY818" fmla="*/ 4295753 h 6858000"/>
              <a:gd name="connsiteX819" fmla="*/ 11176284 w 12192000"/>
              <a:gd name="connsiteY819" fmla="*/ 4299800 h 6858000"/>
              <a:gd name="connsiteX820" fmla="*/ 11184405 w 12192000"/>
              <a:gd name="connsiteY820" fmla="*/ 4297371 h 6858000"/>
              <a:gd name="connsiteX821" fmla="*/ 11185143 w 12192000"/>
              <a:gd name="connsiteY821" fmla="*/ 4288063 h 6858000"/>
              <a:gd name="connsiteX822" fmla="*/ 11195478 w 12192000"/>
              <a:gd name="connsiteY822" fmla="*/ 4286444 h 6858000"/>
              <a:gd name="connsiteX823" fmla="*/ 11199908 w 12192000"/>
              <a:gd name="connsiteY823" fmla="*/ 4277136 h 6858000"/>
              <a:gd name="connsiteX824" fmla="*/ 11199169 w 12192000"/>
              <a:gd name="connsiteY824" fmla="*/ 4267422 h 6858000"/>
              <a:gd name="connsiteX825" fmla="*/ 11921910 w 12192000"/>
              <a:gd name="connsiteY825" fmla="*/ 4253662 h 6858000"/>
              <a:gd name="connsiteX826" fmla="*/ 11929293 w 12192000"/>
              <a:gd name="connsiteY826" fmla="*/ 4268232 h 6858000"/>
              <a:gd name="connsiteX827" fmla="*/ 11925601 w 12192000"/>
              <a:gd name="connsiteY827" fmla="*/ 4275112 h 6858000"/>
              <a:gd name="connsiteX828" fmla="*/ 11921910 w 12192000"/>
              <a:gd name="connsiteY828" fmla="*/ 4284825 h 6858000"/>
              <a:gd name="connsiteX829" fmla="*/ 11919695 w 12192000"/>
              <a:gd name="connsiteY829" fmla="*/ 4277945 h 6858000"/>
              <a:gd name="connsiteX830" fmla="*/ 11915266 w 12192000"/>
              <a:gd name="connsiteY830" fmla="*/ 4271470 h 6858000"/>
              <a:gd name="connsiteX831" fmla="*/ 11918957 w 12192000"/>
              <a:gd name="connsiteY831" fmla="*/ 4265804 h 6858000"/>
              <a:gd name="connsiteX832" fmla="*/ 11919695 w 12192000"/>
              <a:gd name="connsiteY832" fmla="*/ 4258519 h 6858000"/>
              <a:gd name="connsiteX833" fmla="*/ 11018300 w 12192000"/>
              <a:gd name="connsiteY833" fmla="*/ 4227760 h 6858000"/>
              <a:gd name="connsiteX834" fmla="*/ 11024206 w 12192000"/>
              <a:gd name="connsiteY834" fmla="*/ 4232212 h 6858000"/>
              <a:gd name="connsiteX835" fmla="*/ 11024944 w 12192000"/>
              <a:gd name="connsiteY835" fmla="*/ 4238688 h 6858000"/>
              <a:gd name="connsiteX836" fmla="*/ 11012394 w 12192000"/>
              <a:gd name="connsiteY836" fmla="*/ 4230189 h 6858000"/>
              <a:gd name="connsiteX837" fmla="*/ 11992782 w 12192000"/>
              <a:gd name="connsiteY837" fmla="*/ 4218047 h 6858000"/>
              <a:gd name="connsiteX838" fmla="*/ 11998687 w 12192000"/>
              <a:gd name="connsiteY838" fmla="*/ 4226142 h 6858000"/>
              <a:gd name="connsiteX839" fmla="*/ 12000902 w 12192000"/>
              <a:gd name="connsiteY839" fmla="*/ 4235450 h 6858000"/>
              <a:gd name="connsiteX840" fmla="*/ 11993520 w 12192000"/>
              <a:gd name="connsiteY840" fmla="*/ 4239902 h 6858000"/>
              <a:gd name="connsiteX841" fmla="*/ 11989090 w 12192000"/>
              <a:gd name="connsiteY841" fmla="*/ 4238283 h 6858000"/>
              <a:gd name="connsiteX842" fmla="*/ 11985399 w 12192000"/>
              <a:gd name="connsiteY842" fmla="*/ 4228570 h 6858000"/>
              <a:gd name="connsiteX843" fmla="*/ 11988352 w 12192000"/>
              <a:gd name="connsiteY843" fmla="*/ 4225737 h 6858000"/>
              <a:gd name="connsiteX844" fmla="*/ 11989090 w 12192000"/>
              <a:gd name="connsiteY844" fmla="*/ 4220071 h 6858000"/>
              <a:gd name="connsiteX845" fmla="*/ 11992782 w 12192000"/>
              <a:gd name="connsiteY845" fmla="*/ 4218047 h 6858000"/>
              <a:gd name="connsiteX846" fmla="*/ 12031908 w 12192000"/>
              <a:gd name="connsiteY846" fmla="*/ 4201454 h 6858000"/>
              <a:gd name="connsiteX847" fmla="*/ 12036338 w 12192000"/>
              <a:gd name="connsiteY847" fmla="*/ 4209144 h 6858000"/>
              <a:gd name="connsiteX848" fmla="*/ 12036338 w 12192000"/>
              <a:gd name="connsiteY848" fmla="*/ 4214000 h 6858000"/>
              <a:gd name="connsiteX849" fmla="*/ 12029694 w 12192000"/>
              <a:gd name="connsiteY849" fmla="*/ 4220071 h 6858000"/>
              <a:gd name="connsiteX850" fmla="*/ 12028955 w 12192000"/>
              <a:gd name="connsiteY850" fmla="*/ 4227760 h 6858000"/>
              <a:gd name="connsiteX851" fmla="*/ 12024526 w 12192000"/>
              <a:gd name="connsiteY851" fmla="*/ 4228570 h 6858000"/>
              <a:gd name="connsiteX852" fmla="*/ 12023788 w 12192000"/>
              <a:gd name="connsiteY852" fmla="*/ 4232212 h 6858000"/>
              <a:gd name="connsiteX853" fmla="*/ 12014929 w 12192000"/>
              <a:gd name="connsiteY853" fmla="*/ 4233426 h 6858000"/>
              <a:gd name="connsiteX854" fmla="*/ 12011238 w 12192000"/>
              <a:gd name="connsiteY854" fmla="*/ 4230189 h 6858000"/>
              <a:gd name="connsiteX855" fmla="*/ 12010499 w 12192000"/>
              <a:gd name="connsiteY855" fmla="*/ 4226546 h 6858000"/>
              <a:gd name="connsiteX856" fmla="*/ 12019358 w 12192000"/>
              <a:gd name="connsiteY856" fmla="*/ 4217238 h 6858000"/>
              <a:gd name="connsiteX857" fmla="*/ 12016405 w 12192000"/>
              <a:gd name="connsiteY857" fmla="*/ 4211977 h 6858000"/>
              <a:gd name="connsiteX858" fmla="*/ 12023050 w 12192000"/>
              <a:gd name="connsiteY858" fmla="*/ 4205501 h 6858000"/>
              <a:gd name="connsiteX859" fmla="*/ 12051841 w 12192000"/>
              <a:gd name="connsiteY859" fmla="*/ 4190122 h 6858000"/>
              <a:gd name="connsiteX860" fmla="*/ 12058485 w 12192000"/>
              <a:gd name="connsiteY860" fmla="*/ 4191336 h 6858000"/>
              <a:gd name="connsiteX861" fmla="*/ 12058485 w 12192000"/>
              <a:gd name="connsiteY861" fmla="*/ 4197002 h 6858000"/>
              <a:gd name="connsiteX862" fmla="*/ 12061438 w 12192000"/>
              <a:gd name="connsiteY862" fmla="*/ 4203478 h 6858000"/>
              <a:gd name="connsiteX863" fmla="*/ 12061438 w 12192000"/>
              <a:gd name="connsiteY863" fmla="*/ 4207525 h 6858000"/>
              <a:gd name="connsiteX864" fmla="*/ 12059223 w 12192000"/>
              <a:gd name="connsiteY864" fmla="*/ 4203882 h 6858000"/>
              <a:gd name="connsiteX865" fmla="*/ 12057009 w 12192000"/>
              <a:gd name="connsiteY865" fmla="*/ 4207929 h 6858000"/>
              <a:gd name="connsiteX866" fmla="*/ 12051103 w 12192000"/>
              <a:gd name="connsiteY866" fmla="*/ 4212381 h 6858000"/>
              <a:gd name="connsiteX867" fmla="*/ 12048150 w 12192000"/>
              <a:gd name="connsiteY867" fmla="*/ 4215619 h 6858000"/>
              <a:gd name="connsiteX868" fmla="*/ 12050365 w 12192000"/>
              <a:gd name="connsiteY868" fmla="*/ 4222904 h 6858000"/>
              <a:gd name="connsiteX869" fmla="*/ 12058485 w 12192000"/>
              <a:gd name="connsiteY869" fmla="*/ 4224523 h 6858000"/>
              <a:gd name="connsiteX870" fmla="*/ 12059962 w 12192000"/>
              <a:gd name="connsiteY870" fmla="*/ 4228570 h 6858000"/>
              <a:gd name="connsiteX871" fmla="*/ 12057009 w 12192000"/>
              <a:gd name="connsiteY871" fmla="*/ 4232212 h 6858000"/>
              <a:gd name="connsiteX872" fmla="*/ 12051103 w 12192000"/>
              <a:gd name="connsiteY872" fmla="*/ 4234236 h 6858000"/>
              <a:gd name="connsiteX873" fmla="*/ 12045197 w 12192000"/>
              <a:gd name="connsiteY873" fmla="*/ 4243140 h 6858000"/>
              <a:gd name="connsiteX874" fmla="*/ 12039291 w 12192000"/>
              <a:gd name="connsiteY874" fmla="*/ 4245973 h 6858000"/>
              <a:gd name="connsiteX875" fmla="*/ 12032647 w 12192000"/>
              <a:gd name="connsiteY875" fmla="*/ 4242735 h 6858000"/>
              <a:gd name="connsiteX876" fmla="*/ 12033385 w 12192000"/>
              <a:gd name="connsiteY876" fmla="*/ 4235855 h 6858000"/>
              <a:gd name="connsiteX877" fmla="*/ 12042244 w 12192000"/>
              <a:gd name="connsiteY877" fmla="*/ 4222499 h 6858000"/>
              <a:gd name="connsiteX878" fmla="*/ 12046673 w 12192000"/>
              <a:gd name="connsiteY878" fmla="*/ 4208334 h 6858000"/>
              <a:gd name="connsiteX879" fmla="*/ 12047412 w 12192000"/>
              <a:gd name="connsiteY879" fmla="*/ 4193764 h 6858000"/>
              <a:gd name="connsiteX880" fmla="*/ 11715940 w 12192000"/>
              <a:gd name="connsiteY880" fmla="*/ 4143175 h 6858000"/>
              <a:gd name="connsiteX881" fmla="*/ 11718155 w 12192000"/>
              <a:gd name="connsiteY881" fmla="*/ 4145199 h 6858000"/>
              <a:gd name="connsiteX882" fmla="*/ 11717417 w 12192000"/>
              <a:gd name="connsiteY882" fmla="*/ 4157340 h 6858000"/>
              <a:gd name="connsiteX883" fmla="*/ 11714464 w 12192000"/>
              <a:gd name="connsiteY883" fmla="*/ 4158150 h 6858000"/>
              <a:gd name="connsiteX884" fmla="*/ 11713725 w 12192000"/>
              <a:gd name="connsiteY884" fmla="*/ 4146818 h 6858000"/>
              <a:gd name="connsiteX885" fmla="*/ 11709296 w 12192000"/>
              <a:gd name="connsiteY885" fmla="*/ 4139937 h 6858000"/>
              <a:gd name="connsiteX886" fmla="*/ 11711511 w 12192000"/>
              <a:gd name="connsiteY886" fmla="*/ 4143580 h 6858000"/>
              <a:gd name="connsiteX887" fmla="*/ 11712249 w 12192000"/>
              <a:gd name="connsiteY887" fmla="*/ 4159768 h 6858000"/>
              <a:gd name="connsiteX888" fmla="*/ 11709296 w 12192000"/>
              <a:gd name="connsiteY888" fmla="*/ 4168672 h 6858000"/>
              <a:gd name="connsiteX889" fmla="*/ 11701913 w 12192000"/>
              <a:gd name="connsiteY889" fmla="*/ 4173529 h 6858000"/>
              <a:gd name="connsiteX890" fmla="*/ 11698222 w 12192000"/>
              <a:gd name="connsiteY890" fmla="*/ 4169077 h 6858000"/>
              <a:gd name="connsiteX891" fmla="*/ 11699699 w 12192000"/>
              <a:gd name="connsiteY891" fmla="*/ 4156126 h 6858000"/>
              <a:gd name="connsiteX892" fmla="*/ 11704866 w 12192000"/>
              <a:gd name="connsiteY892" fmla="*/ 4142770 h 6858000"/>
              <a:gd name="connsiteX893" fmla="*/ 11250846 w 12192000"/>
              <a:gd name="connsiteY893" fmla="*/ 4119297 h 6858000"/>
              <a:gd name="connsiteX894" fmla="*/ 11256014 w 12192000"/>
              <a:gd name="connsiteY894" fmla="*/ 4122130 h 6858000"/>
              <a:gd name="connsiteX895" fmla="*/ 11250108 w 12192000"/>
              <a:gd name="connsiteY895" fmla="*/ 4126987 h 6858000"/>
              <a:gd name="connsiteX896" fmla="*/ 10920113 w 12192000"/>
              <a:gd name="connsiteY896" fmla="*/ 4114440 h 6858000"/>
              <a:gd name="connsiteX897" fmla="*/ 10930449 w 12192000"/>
              <a:gd name="connsiteY897" fmla="*/ 4121725 h 6858000"/>
              <a:gd name="connsiteX898" fmla="*/ 10929710 w 12192000"/>
              <a:gd name="connsiteY898" fmla="*/ 4129415 h 6858000"/>
              <a:gd name="connsiteX899" fmla="*/ 10931925 w 12192000"/>
              <a:gd name="connsiteY899" fmla="*/ 4138319 h 6858000"/>
              <a:gd name="connsiteX900" fmla="*/ 10913469 w 12192000"/>
              <a:gd name="connsiteY900" fmla="*/ 4122535 h 6858000"/>
              <a:gd name="connsiteX901" fmla="*/ 10905348 w 12192000"/>
              <a:gd name="connsiteY901" fmla="*/ 4105537 h 6858000"/>
              <a:gd name="connsiteX902" fmla="*/ 10914207 w 12192000"/>
              <a:gd name="connsiteY902" fmla="*/ 4109179 h 6858000"/>
              <a:gd name="connsiteX903" fmla="*/ 10906825 w 12192000"/>
              <a:gd name="connsiteY903" fmla="*/ 4115250 h 6858000"/>
              <a:gd name="connsiteX904" fmla="*/ 11288497 w 12192000"/>
              <a:gd name="connsiteY904" fmla="*/ 4100275 h 6858000"/>
              <a:gd name="connsiteX905" fmla="*/ 11304738 w 12192000"/>
              <a:gd name="connsiteY905" fmla="*/ 4103108 h 6858000"/>
              <a:gd name="connsiteX906" fmla="*/ 11321718 w 12192000"/>
              <a:gd name="connsiteY906" fmla="*/ 4113226 h 6858000"/>
              <a:gd name="connsiteX907" fmla="*/ 11326147 w 12192000"/>
              <a:gd name="connsiteY907" fmla="*/ 4122130 h 6858000"/>
              <a:gd name="connsiteX908" fmla="*/ 11318765 w 12192000"/>
              <a:gd name="connsiteY908" fmla="*/ 4125772 h 6858000"/>
              <a:gd name="connsiteX909" fmla="*/ 11315812 w 12192000"/>
              <a:gd name="connsiteY909" fmla="*/ 4132248 h 6858000"/>
              <a:gd name="connsiteX910" fmla="*/ 11308430 w 12192000"/>
              <a:gd name="connsiteY910" fmla="*/ 4130629 h 6858000"/>
              <a:gd name="connsiteX911" fmla="*/ 11302524 w 12192000"/>
              <a:gd name="connsiteY911" fmla="*/ 4123344 h 6858000"/>
              <a:gd name="connsiteX912" fmla="*/ 11294403 w 12192000"/>
              <a:gd name="connsiteY912" fmla="*/ 4135486 h 6858000"/>
              <a:gd name="connsiteX913" fmla="*/ 11287020 w 12192000"/>
              <a:gd name="connsiteY913" fmla="*/ 4128605 h 6858000"/>
              <a:gd name="connsiteX914" fmla="*/ 11287020 w 12192000"/>
              <a:gd name="connsiteY914" fmla="*/ 4115250 h 6858000"/>
              <a:gd name="connsiteX915" fmla="*/ 11280376 w 12192000"/>
              <a:gd name="connsiteY915" fmla="*/ 4118488 h 6858000"/>
              <a:gd name="connsiteX916" fmla="*/ 11281114 w 12192000"/>
              <a:gd name="connsiteY916" fmla="*/ 4121321 h 6858000"/>
              <a:gd name="connsiteX917" fmla="*/ 11272994 w 12192000"/>
              <a:gd name="connsiteY917" fmla="*/ 4121321 h 6858000"/>
              <a:gd name="connsiteX918" fmla="*/ 11275947 w 12192000"/>
              <a:gd name="connsiteY918" fmla="*/ 4116464 h 6858000"/>
              <a:gd name="connsiteX919" fmla="*/ 11286282 w 12192000"/>
              <a:gd name="connsiteY919" fmla="*/ 4114036 h 6858000"/>
              <a:gd name="connsiteX920" fmla="*/ 11287020 w 12192000"/>
              <a:gd name="connsiteY920" fmla="*/ 4109989 h 6858000"/>
              <a:gd name="connsiteX921" fmla="*/ 11283329 w 12192000"/>
              <a:gd name="connsiteY921" fmla="*/ 4101894 h 6858000"/>
              <a:gd name="connsiteX922" fmla="*/ 10886892 w 12192000"/>
              <a:gd name="connsiteY922" fmla="*/ 4076397 h 6858000"/>
              <a:gd name="connsiteX923" fmla="*/ 10898704 w 12192000"/>
              <a:gd name="connsiteY923" fmla="*/ 4091776 h 6858000"/>
              <a:gd name="connsiteX924" fmla="*/ 10887631 w 12192000"/>
              <a:gd name="connsiteY924" fmla="*/ 4088539 h 6858000"/>
              <a:gd name="connsiteX925" fmla="*/ 10881725 w 12192000"/>
              <a:gd name="connsiteY925" fmla="*/ 4081659 h 6858000"/>
              <a:gd name="connsiteX926" fmla="*/ 10886892 w 12192000"/>
              <a:gd name="connsiteY926" fmla="*/ 4076397 h 6858000"/>
              <a:gd name="connsiteX927" fmla="*/ 12061438 w 12192000"/>
              <a:gd name="connsiteY927" fmla="*/ 4069112 h 6858000"/>
              <a:gd name="connsiteX928" fmla="*/ 12059223 w 12192000"/>
              <a:gd name="connsiteY928" fmla="*/ 4074374 h 6858000"/>
              <a:gd name="connsiteX929" fmla="*/ 12054056 w 12192000"/>
              <a:gd name="connsiteY929" fmla="*/ 4072350 h 6858000"/>
              <a:gd name="connsiteX930" fmla="*/ 12071774 w 12192000"/>
              <a:gd name="connsiteY930" fmla="*/ 4063446 h 6858000"/>
              <a:gd name="connsiteX931" fmla="*/ 12074727 w 12192000"/>
              <a:gd name="connsiteY931" fmla="*/ 4068303 h 6858000"/>
              <a:gd name="connsiteX932" fmla="*/ 12067344 w 12192000"/>
              <a:gd name="connsiteY932" fmla="*/ 4067089 h 6858000"/>
              <a:gd name="connsiteX933" fmla="*/ 12071774 w 12192000"/>
              <a:gd name="connsiteY933" fmla="*/ 4063446 h 6858000"/>
              <a:gd name="connsiteX934" fmla="*/ 12190631 w 12192000"/>
              <a:gd name="connsiteY934" fmla="*/ 4062637 h 6858000"/>
              <a:gd name="connsiteX935" fmla="*/ 12192000 w 12192000"/>
              <a:gd name="connsiteY935" fmla="*/ 4062817 h 6858000"/>
              <a:gd name="connsiteX936" fmla="*/ 12192000 w 12192000"/>
              <a:gd name="connsiteY936" fmla="*/ 4072535 h 6858000"/>
              <a:gd name="connsiteX937" fmla="*/ 12185463 w 12192000"/>
              <a:gd name="connsiteY937" fmla="*/ 4073969 h 6858000"/>
              <a:gd name="connsiteX938" fmla="*/ 12175128 w 12192000"/>
              <a:gd name="connsiteY938" fmla="*/ 4071136 h 6858000"/>
              <a:gd name="connsiteX939" fmla="*/ 12174390 w 12192000"/>
              <a:gd name="connsiteY939" fmla="*/ 4067494 h 6858000"/>
              <a:gd name="connsiteX940" fmla="*/ 12170698 w 12192000"/>
              <a:gd name="connsiteY940" fmla="*/ 4065065 h 6858000"/>
              <a:gd name="connsiteX941" fmla="*/ 12175866 w 12192000"/>
              <a:gd name="connsiteY941" fmla="*/ 4063042 h 6858000"/>
              <a:gd name="connsiteX942" fmla="*/ 12183248 w 12192000"/>
              <a:gd name="connsiteY942" fmla="*/ 4065470 h 6858000"/>
              <a:gd name="connsiteX943" fmla="*/ 12138954 w 12192000"/>
              <a:gd name="connsiteY943" fmla="*/ 4058995 h 6858000"/>
              <a:gd name="connsiteX944" fmla="*/ 12148551 w 12192000"/>
              <a:gd name="connsiteY944" fmla="*/ 4061423 h 6858000"/>
              <a:gd name="connsiteX945" fmla="*/ 12155195 w 12192000"/>
              <a:gd name="connsiteY945" fmla="*/ 4064256 h 6858000"/>
              <a:gd name="connsiteX946" fmla="*/ 12161101 w 12192000"/>
              <a:gd name="connsiteY946" fmla="*/ 4060209 h 6858000"/>
              <a:gd name="connsiteX947" fmla="*/ 12167745 w 12192000"/>
              <a:gd name="connsiteY947" fmla="*/ 4062232 h 6858000"/>
              <a:gd name="connsiteX948" fmla="*/ 12167745 w 12192000"/>
              <a:gd name="connsiteY948" fmla="*/ 4069922 h 6858000"/>
              <a:gd name="connsiteX949" fmla="*/ 12160363 w 12192000"/>
              <a:gd name="connsiteY949" fmla="*/ 4069112 h 6858000"/>
              <a:gd name="connsiteX950" fmla="*/ 12151504 w 12192000"/>
              <a:gd name="connsiteY950" fmla="*/ 4073160 h 6858000"/>
              <a:gd name="connsiteX951" fmla="*/ 12144122 w 12192000"/>
              <a:gd name="connsiteY951" fmla="*/ 4071541 h 6858000"/>
              <a:gd name="connsiteX952" fmla="*/ 12133786 w 12192000"/>
              <a:gd name="connsiteY952" fmla="*/ 4077611 h 6858000"/>
              <a:gd name="connsiteX953" fmla="*/ 12124189 w 12192000"/>
              <a:gd name="connsiteY953" fmla="*/ 4075588 h 6858000"/>
              <a:gd name="connsiteX954" fmla="*/ 12120498 w 12192000"/>
              <a:gd name="connsiteY954" fmla="*/ 4070731 h 6858000"/>
              <a:gd name="connsiteX955" fmla="*/ 12121236 w 12192000"/>
              <a:gd name="connsiteY955" fmla="*/ 4065875 h 6858000"/>
              <a:gd name="connsiteX956" fmla="*/ 12127880 w 12192000"/>
              <a:gd name="connsiteY956" fmla="*/ 4060209 h 6858000"/>
              <a:gd name="connsiteX957" fmla="*/ 12132310 w 12192000"/>
              <a:gd name="connsiteY957" fmla="*/ 4061423 h 6858000"/>
              <a:gd name="connsiteX958" fmla="*/ 11355677 w 12192000"/>
              <a:gd name="connsiteY958" fmla="*/ 4058590 h 6858000"/>
              <a:gd name="connsiteX959" fmla="*/ 11360107 w 12192000"/>
              <a:gd name="connsiteY959" fmla="*/ 4062637 h 6858000"/>
              <a:gd name="connsiteX960" fmla="*/ 11356415 w 12192000"/>
              <a:gd name="connsiteY960" fmla="*/ 4066684 h 6858000"/>
              <a:gd name="connsiteX961" fmla="*/ 11349033 w 12192000"/>
              <a:gd name="connsiteY961" fmla="*/ 4063851 h 6858000"/>
              <a:gd name="connsiteX962" fmla="*/ 11348295 w 12192000"/>
              <a:gd name="connsiteY962" fmla="*/ 4058995 h 6858000"/>
              <a:gd name="connsiteX963" fmla="*/ 12085062 w 12192000"/>
              <a:gd name="connsiteY963" fmla="*/ 4054138 h 6858000"/>
              <a:gd name="connsiteX964" fmla="*/ 12086539 w 12192000"/>
              <a:gd name="connsiteY964" fmla="*/ 4060613 h 6858000"/>
              <a:gd name="connsiteX965" fmla="*/ 12079156 w 12192000"/>
              <a:gd name="connsiteY965" fmla="*/ 4058185 h 6858000"/>
              <a:gd name="connsiteX966" fmla="*/ 11194002 w 12192000"/>
              <a:gd name="connsiteY966" fmla="*/ 4053733 h 6858000"/>
              <a:gd name="connsiteX967" fmla="*/ 11200646 w 12192000"/>
              <a:gd name="connsiteY967" fmla="*/ 4053733 h 6858000"/>
              <a:gd name="connsiteX968" fmla="*/ 11208028 w 12192000"/>
              <a:gd name="connsiteY968" fmla="*/ 4056971 h 6858000"/>
              <a:gd name="connsiteX969" fmla="*/ 11208767 w 12192000"/>
              <a:gd name="connsiteY969" fmla="*/ 4064661 h 6858000"/>
              <a:gd name="connsiteX970" fmla="*/ 11213196 w 12192000"/>
              <a:gd name="connsiteY970" fmla="*/ 4068303 h 6858000"/>
              <a:gd name="connsiteX971" fmla="*/ 11216887 w 12192000"/>
              <a:gd name="connsiteY971" fmla="*/ 4088943 h 6858000"/>
              <a:gd name="connsiteX972" fmla="*/ 11227961 w 12192000"/>
              <a:gd name="connsiteY972" fmla="*/ 4099466 h 6858000"/>
              <a:gd name="connsiteX973" fmla="*/ 11244202 w 12192000"/>
              <a:gd name="connsiteY973" fmla="*/ 4103108 h 6858000"/>
              <a:gd name="connsiteX974" fmla="*/ 11239035 w 12192000"/>
              <a:gd name="connsiteY974" fmla="*/ 4114440 h 6858000"/>
              <a:gd name="connsiteX975" fmla="*/ 11241988 w 12192000"/>
              <a:gd name="connsiteY975" fmla="*/ 4123749 h 6858000"/>
              <a:gd name="connsiteX976" fmla="*/ 11236820 w 12192000"/>
              <a:gd name="connsiteY976" fmla="*/ 4130629 h 6858000"/>
              <a:gd name="connsiteX977" fmla="*/ 11232390 w 12192000"/>
              <a:gd name="connsiteY977" fmla="*/ 4126987 h 6858000"/>
              <a:gd name="connsiteX978" fmla="*/ 11229437 w 12192000"/>
              <a:gd name="connsiteY978" fmla="*/ 4117678 h 6858000"/>
              <a:gd name="connsiteX979" fmla="*/ 11219102 w 12192000"/>
              <a:gd name="connsiteY979" fmla="*/ 4118892 h 6858000"/>
              <a:gd name="connsiteX980" fmla="*/ 11208028 w 12192000"/>
              <a:gd name="connsiteY980" fmla="*/ 4112417 h 6858000"/>
              <a:gd name="connsiteX981" fmla="*/ 11205075 w 12192000"/>
              <a:gd name="connsiteY981" fmla="*/ 4099871 h 6858000"/>
              <a:gd name="connsiteX982" fmla="*/ 11199908 w 12192000"/>
              <a:gd name="connsiteY982" fmla="*/ 4096633 h 6858000"/>
              <a:gd name="connsiteX983" fmla="*/ 11199169 w 12192000"/>
              <a:gd name="connsiteY983" fmla="*/ 4087729 h 6858000"/>
              <a:gd name="connsiteX984" fmla="*/ 11194002 w 12192000"/>
              <a:gd name="connsiteY984" fmla="*/ 4082873 h 6858000"/>
              <a:gd name="connsiteX985" fmla="*/ 11176284 w 12192000"/>
              <a:gd name="connsiteY985" fmla="*/ 4081659 h 6858000"/>
              <a:gd name="connsiteX986" fmla="*/ 11170378 w 12192000"/>
              <a:gd name="connsiteY986" fmla="*/ 4074374 h 6858000"/>
              <a:gd name="connsiteX987" fmla="*/ 11179237 w 12192000"/>
              <a:gd name="connsiteY987" fmla="*/ 4067898 h 6858000"/>
              <a:gd name="connsiteX988" fmla="*/ 11179975 w 12192000"/>
              <a:gd name="connsiteY988" fmla="*/ 4060209 h 6858000"/>
              <a:gd name="connsiteX989" fmla="*/ 11182928 w 12192000"/>
              <a:gd name="connsiteY989" fmla="*/ 4058590 h 6858000"/>
              <a:gd name="connsiteX990" fmla="*/ 11189572 w 12192000"/>
              <a:gd name="connsiteY990" fmla="*/ 4065065 h 6858000"/>
              <a:gd name="connsiteX991" fmla="*/ 11199169 w 12192000"/>
              <a:gd name="connsiteY991" fmla="*/ 4067898 h 6858000"/>
              <a:gd name="connsiteX992" fmla="*/ 11195478 w 12192000"/>
              <a:gd name="connsiteY992" fmla="*/ 4061828 h 6858000"/>
              <a:gd name="connsiteX993" fmla="*/ 12054794 w 12192000"/>
              <a:gd name="connsiteY993" fmla="*/ 4037545 h 6858000"/>
              <a:gd name="connsiteX994" fmla="*/ 12068082 w 12192000"/>
              <a:gd name="connsiteY994" fmla="*/ 4038354 h 6858000"/>
              <a:gd name="connsiteX995" fmla="*/ 12068821 w 12192000"/>
              <a:gd name="connsiteY995" fmla="*/ 4042401 h 6858000"/>
              <a:gd name="connsiteX996" fmla="*/ 12065868 w 12192000"/>
              <a:gd name="connsiteY996" fmla="*/ 4047663 h 6858000"/>
              <a:gd name="connsiteX997" fmla="*/ 12073250 w 12192000"/>
              <a:gd name="connsiteY997" fmla="*/ 4046044 h 6858000"/>
              <a:gd name="connsiteX998" fmla="*/ 12076941 w 12192000"/>
              <a:gd name="connsiteY998" fmla="*/ 4040378 h 6858000"/>
              <a:gd name="connsiteX999" fmla="*/ 12084324 w 12192000"/>
              <a:gd name="connsiteY999" fmla="*/ 4045234 h 6858000"/>
              <a:gd name="connsiteX1000" fmla="*/ 12082109 w 12192000"/>
              <a:gd name="connsiteY1000" fmla="*/ 4052519 h 6858000"/>
              <a:gd name="connsiteX1001" fmla="*/ 12073250 w 12192000"/>
              <a:gd name="connsiteY1001" fmla="*/ 4054138 h 6858000"/>
              <a:gd name="connsiteX1002" fmla="*/ 12070297 w 12192000"/>
              <a:gd name="connsiteY1002" fmla="*/ 4050900 h 6858000"/>
              <a:gd name="connsiteX1003" fmla="*/ 12065868 w 12192000"/>
              <a:gd name="connsiteY1003" fmla="*/ 4057376 h 6858000"/>
              <a:gd name="connsiteX1004" fmla="*/ 12057747 w 12192000"/>
              <a:gd name="connsiteY1004" fmla="*/ 4051710 h 6858000"/>
              <a:gd name="connsiteX1005" fmla="*/ 12051103 w 12192000"/>
              <a:gd name="connsiteY1005" fmla="*/ 4056971 h 6858000"/>
              <a:gd name="connsiteX1006" fmla="*/ 12043720 w 12192000"/>
              <a:gd name="connsiteY1006" fmla="*/ 4052114 h 6858000"/>
              <a:gd name="connsiteX1007" fmla="*/ 12042982 w 12192000"/>
              <a:gd name="connsiteY1007" fmla="*/ 4043615 h 6858000"/>
              <a:gd name="connsiteX1008" fmla="*/ 11381516 w 12192000"/>
              <a:gd name="connsiteY1008" fmla="*/ 4032688 h 6858000"/>
              <a:gd name="connsiteX1009" fmla="*/ 11394066 w 12192000"/>
              <a:gd name="connsiteY1009" fmla="*/ 4033093 h 6858000"/>
              <a:gd name="connsiteX1010" fmla="*/ 11401448 w 12192000"/>
              <a:gd name="connsiteY1010" fmla="*/ 4037949 h 6858000"/>
              <a:gd name="connsiteX1011" fmla="*/ 11391851 w 12192000"/>
              <a:gd name="connsiteY1011" fmla="*/ 4047258 h 6858000"/>
              <a:gd name="connsiteX1012" fmla="*/ 11385207 w 12192000"/>
              <a:gd name="connsiteY1012" fmla="*/ 4048877 h 6858000"/>
              <a:gd name="connsiteX1013" fmla="*/ 11381516 w 12192000"/>
              <a:gd name="connsiteY1013" fmla="*/ 4044020 h 6858000"/>
              <a:gd name="connsiteX1014" fmla="*/ 11382992 w 12192000"/>
              <a:gd name="connsiteY1014" fmla="*/ 4037949 h 6858000"/>
              <a:gd name="connsiteX1015" fmla="*/ 11381516 w 12192000"/>
              <a:gd name="connsiteY1015" fmla="*/ 4032688 h 6858000"/>
              <a:gd name="connsiteX1016" fmla="*/ 10843336 w 12192000"/>
              <a:gd name="connsiteY1016" fmla="*/ 4027022 h 6858000"/>
              <a:gd name="connsiteX1017" fmla="*/ 10854410 w 12192000"/>
              <a:gd name="connsiteY1017" fmla="*/ 4030260 h 6858000"/>
              <a:gd name="connsiteX1018" fmla="*/ 10869174 w 12192000"/>
              <a:gd name="connsiteY1018" fmla="*/ 4049686 h 6858000"/>
              <a:gd name="connsiteX1019" fmla="*/ 10869174 w 12192000"/>
              <a:gd name="connsiteY1019" fmla="*/ 4067089 h 6858000"/>
              <a:gd name="connsiteX1020" fmla="*/ 10856624 w 12192000"/>
              <a:gd name="connsiteY1020" fmla="*/ 4063446 h 6858000"/>
              <a:gd name="connsiteX1021" fmla="*/ 10843336 w 12192000"/>
              <a:gd name="connsiteY1021" fmla="*/ 4045639 h 6858000"/>
              <a:gd name="connsiteX1022" fmla="*/ 10833000 w 12192000"/>
              <a:gd name="connsiteY1022" fmla="*/ 4041997 h 6858000"/>
              <a:gd name="connsiteX1023" fmla="*/ 10833000 w 12192000"/>
              <a:gd name="connsiteY1023" fmla="*/ 4034712 h 6858000"/>
              <a:gd name="connsiteX1024" fmla="*/ 11371918 w 12192000"/>
              <a:gd name="connsiteY1024" fmla="*/ 4018118 h 6858000"/>
              <a:gd name="connsiteX1025" fmla="*/ 11384469 w 12192000"/>
              <a:gd name="connsiteY1025" fmla="*/ 4020142 h 6858000"/>
              <a:gd name="connsiteX1026" fmla="*/ 11389636 w 12192000"/>
              <a:gd name="connsiteY1026" fmla="*/ 4024998 h 6858000"/>
              <a:gd name="connsiteX1027" fmla="*/ 11394066 w 12192000"/>
              <a:gd name="connsiteY1027" fmla="*/ 4026213 h 6858000"/>
              <a:gd name="connsiteX1028" fmla="*/ 11394066 w 12192000"/>
              <a:gd name="connsiteY1028" fmla="*/ 4029450 h 6858000"/>
              <a:gd name="connsiteX1029" fmla="*/ 11382254 w 12192000"/>
              <a:gd name="connsiteY1029" fmla="*/ 4029046 h 6858000"/>
              <a:gd name="connsiteX1030" fmla="*/ 11377824 w 12192000"/>
              <a:gd name="connsiteY1030" fmla="*/ 4029450 h 6858000"/>
              <a:gd name="connsiteX1031" fmla="*/ 11370442 w 12192000"/>
              <a:gd name="connsiteY1031" fmla="*/ 4021761 h 6858000"/>
              <a:gd name="connsiteX1032" fmla="*/ 11131989 w 12192000"/>
              <a:gd name="connsiteY1032" fmla="*/ 4003953 h 6858000"/>
              <a:gd name="connsiteX1033" fmla="*/ 11140110 w 12192000"/>
              <a:gd name="connsiteY1033" fmla="*/ 4003953 h 6858000"/>
              <a:gd name="connsiteX1034" fmla="*/ 11143063 w 12192000"/>
              <a:gd name="connsiteY1034" fmla="*/ 4012452 h 6858000"/>
              <a:gd name="connsiteX1035" fmla="*/ 11134942 w 12192000"/>
              <a:gd name="connsiteY1035" fmla="*/ 4016904 h 6858000"/>
              <a:gd name="connsiteX1036" fmla="*/ 11126822 w 12192000"/>
              <a:gd name="connsiteY1036" fmla="*/ 4010024 h 6858000"/>
              <a:gd name="connsiteX1037" fmla="*/ 11988352 w 12192000"/>
              <a:gd name="connsiteY1037" fmla="*/ 4000311 h 6858000"/>
              <a:gd name="connsiteX1038" fmla="*/ 11994996 w 12192000"/>
              <a:gd name="connsiteY1038" fmla="*/ 4004358 h 6858000"/>
              <a:gd name="connsiteX1039" fmla="*/ 11988352 w 12192000"/>
              <a:gd name="connsiteY1039" fmla="*/ 4005572 h 6858000"/>
              <a:gd name="connsiteX1040" fmla="*/ 11983923 w 12192000"/>
              <a:gd name="connsiteY1040" fmla="*/ 4000716 h 6858000"/>
              <a:gd name="connsiteX1041" fmla="*/ 11988352 w 12192000"/>
              <a:gd name="connsiteY1041" fmla="*/ 4000311 h 6858000"/>
              <a:gd name="connsiteX1042" fmla="*/ 10826356 w 12192000"/>
              <a:gd name="connsiteY1042" fmla="*/ 4000311 h 6858000"/>
              <a:gd name="connsiteX1043" fmla="*/ 10833739 w 12192000"/>
              <a:gd name="connsiteY1043" fmla="*/ 4003549 h 6858000"/>
              <a:gd name="connsiteX1044" fmla="*/ 10834477 w 12192000"/>
              <a:gd name="connsiteY1044" fmla="*/ 4010429 h 6858000"/>
              <a:gd name="connsiteX1045" fmla="*/ 10827095 w 12192000"/>
              <a:gd name="connsiteY1045" fmla="*/ 4016904 h 6858000"/>
              <a:gd name="connsiteX1046" fmla="*/ 10821189 w 12192000"/>
              <a:gd name="connsiteY1046" fmla="*/ 4010429 h 6858000"/>
              <a:gd name="connsiteX1047" fmla="*/ 11366751 w 12192000"/>
              <a:gd name="connsiteY1047" fmla="*/ 3998287 h 6858000"/>
              <a:gd name="connsiteX1048" fmla="*/ 11379301 w 12192000"/>
              <a:gd name="connsiteY1048" fmla="*/ 4001525 h 6858000"/>
              <a:gd name="connsiteX1049" fmla="*/ 11380777 w 12192000"/>
              <a:gd name="connsiteY1049" fmla="*/ 4003953 h 6858000"/>
              <a:gd name="connsiteX1050" fmla="*/ 11375610 w 12192000"/>
              <a:gd name="connsiteY1050" fmla="*/ 4006786 h 6858000"/>
              <a:gd name="connsiteX1051" fmla="*/ 11366751 w 12192000"/>
              <a:gd name="connsiteY1051" fmla="*/ 4003953 h 6858000"/>
              <a:gd name="connsiteX1052" fmla="*/ 11365274 w 12192000"/>
              <a:gd name="connsiteY1052" fmla="*/ 3999501 h 6858000"/>
              <a:gd name="connsiteX1053" fmla="*/ 11999426 w 12192000"/>
              <a:gd name="connsiteY1053" fmla="*/ 3996264 h 6858000"/>
              <a:gd name="connsiteX1054" fmla="*/ 11998687 w 12192000"/>
              <a:gd name="connsiteY1054" fmla="*/ 4001120 h 6858000"/>
              <a:gd name="connsiteX1055" fmla="*/ 11990567 w 12192000"/>
              <a:gd name="connsiteY1055" fmla="*/ 3998287 h 6858000"/>
              <a:gd name="connsiteX1056" fmla="*/ 11999426 w 12192000"/>
              <a:gd name="connsiteY1056" fmla="*/ 3996264 h 6858000"/>
              <a:gd name="connsiteX1057" fmla="*/ 11139372 w 12192000"/>
              <a:gd name="connsiteY1057" fmla="*/ 3983718 h 6858000"/>
              <a:gd name="connsiteX1058" fmla="*/ 11147492 w 12192000"/>
              <a:gd name="connsiteY1058" fmla="*/ 3985741 h 6858000"/>
              <a:gd name="connsiteX1059" fmla="*/ 11162995 w 12192000"/>
              <a:gd name="connsiteY1059" fmla="*/ 3998692 h 6858000"/>
              <a:gd name="connsiteX1060" fmla="*/ 11158566 w 12192000"/>
              <a:gd name="connsiteY1060" fmla="*/ 4001525 h 6858000"/>
              <a:gd name="connsiteX1061" fmla="*/ 11147492 w 12192000"/>
              <a:gd name="connsiteY1061" fmla="*/ 3995859 h 6858000"/>
              <a:gd name="connsiteX1062" fmla="*/ 11139372 w 12192000"/>
              <a:gd name="connsiteY1062" fmla="*/ 3998692 h 6858000"/>
              <a:gd name="connsiteX1063" fmla="*/ 11134204 w 12192000"/>
              <a:gd name="connsiteY1063" fmla="*/ 3992621 h 6858000"/>
              <a:gd name="connsiteX1064" fmla="*/ 10838168 w 12192000"/>
              <a:gd name="connsiteY1064" fmla="*/ 3968743 h 6858000"/>
              <a:gd name="connsiteX1065" fmla="*/ 10849980 w 12192000"/>
              <a:gd name="connsiteY1065" fmla="*/ 3972386 h 6858000"/>
              <a:gd name="connsiteX1066" fmla="*/ 10849242 w 12192000"/>
              <a:gd name="connsiteY1066" fmla="*/ 3978456 h 6858000"/>
              <a:gd name="connsiteX1067" fmla="*/ 10844812 w 12192000"/>
              <a:gd name="connsiteY1067" fmla="*/ 3975623 h 6858000"/>
              <a:gd name="connsiteX1068" fmla="*/ 10833000 w 12192000"/>
              <a:gd name="connsiteY1068" fmla="*/ 3975623 h 6858000"/>
              <a:gd name="connsiteX1069" fmla="*/ 11040447 w 12192000"/>
              <a:gd name="connsiteY1069" fmla="*/ 3922201 h 6858000"/>
              <a:gd name="connsiteX1070" fmla="*/ 11052997 w 12192000"/>
              <a:gd name="connsiteY1070" fmla="*/ 3924629 h 6858000"/>
              <a:gd name="connsiteX1071" fmla="*/ 11064071 w 12192000"/>
              <a:gd name="connsiteY1071" fmla="*/ 3933533 h 6858000"/>
              <a:gd name="connsiteX1072" fmla="*/ 11067024 w 12192000"/>
              <a:gd name="connsiteY1072" fmla="*/ 3946889 h 6858000"/>
              <a:gd name="connsiteX1073" fmla="*/ 11063333 w 12192000"/>
              <a:gd name="connsiteY1073" fmla="*/ 3949722 h 6858000"/>
              <a:gd name="connsiteX1074" fmla="*/ 11051521 w 12192000"/>
              <a:gd name="connsiteY1074" fmla="*/ 3944460 h 6858000"/>
              <a:gd name="connsiteX1075" fmla="*/ 11034541 w 12192000"/>
              <a:gd name="connsiteY1075" fmla="*/ 3942437 h 6858000"/>
              <a:gd name="connsiteX1076" fmla="*/ 11033065 w 12192000"/>
              <a:gd name="connsiteY1076" fmla="*/ 3933938 h 6858000"/>
              <a:gd name="connsiteX1077" fmla="*/ 11117224 w 12192000"/>
              <a:gd name="connsiteY1077" fmla="*/ 3917749 h 6858000"/>
              <a:gd name="connsiteX1078" fmla="*/ 11118701 w 12192000"/>
              <a:gd name="connsiteY1078" fmla="*/ 3924225 h 6858000"/>
              <a:gd name="connsiteX1079" fmla="*/ 11114271 w 12192000"/>
              <a:gd name="connsiteY1079" fmla="*/ 3933128 h 6858000"/>
              <a:gd name="connsiteX1080" fmla="*/ 11103198 w 12192000"/>
              <a:gd name="connsiteY1080" fmla="*/ 3929891 h 6858000"/>
              <a:gd name="connsiteX1081" fmla="*/ 11146016 w 12192000"/>
              <a:gd name="connsiteY1081" fmla="*/ 3916535 h 6858000"/>
              <a:gd name="connsiteX1082" fmla="*/ 11141586 w 12192000"/>
              <a:gd name="connsiteY1082" fmla="*/ 3923820 h 6858000"/>
              <a:gd name="connsiteX1083" fmla="*/ 11146754 w 12192000"/>
              <a:gd name="connsiteY1083" fmla="*/ 3928676 h 6858000"/>
              <a:gd name="connsiteX1084" fmla="*/ 11143801 w 12192000"/>
              <a:gd name="connsiteY1084" fmla="*/ 3942841 h 6858000"/>
              <a:gd name="connsiteX1085" fmla="*/ 11137157 w 12192000"/>
              <a:gd name="connsiteY1085" fmla="*/ 3944865 h 6858000"/>
              <a:gd name="connsiteX1086" fmla="*/ 11134204 w 12192000"/>
              <a:gd name="connsiteY1086" fmla="*/ 3933533 h 6858000"/>
              <a:gd name="connsiteX1087" fmla="*/ 11123130 w 12192000"/>
              <a:gd name="connsiteY1087" fmla="*/ 3930700 h 6858000"/>
              <a:gd name="connsiteX1088" fmla="*/ 11127560 w 12192000"/>
              <a:gd name="connsiteY1088" fmla="*/ 3921392 h 6858000"/>
              <a:gd name="connsiteX1089" fmla="*/ 11135680 w 12192000"/>
              <a:gd name="connsiteY1089" fmla="*/ 3921796 h 6858000"/>
              <a:gd name="connsiteX1090" fmla="*/ 11140110 w 12192000"/>
              <a:gd name="connsiteY1090" fmla="*/ 3917749 h 6858000"/>
              <a:gd name="connsiteX1091" fmla="*/ 11146016 w 12192000"/>
              <a:gd name="connsiteY1091" fmla="*/ 3916535 h 6858000"/>
              <a:gd name="connsiteX1092" fmla="*/ 10776156 w 12192000"/>
              <a:gd name="connsiteY1092" fmla="*/ 3908441 h 6858000"/>
              <a:gd name="connsiteX1093" fmla="*/ 10782800 w 12192000"/>
              <a:gd name="connsiteY1093" fmla="*/ 3910464 h 6858000"/>
              <a:gd name="connsiteX1094" fmla="*/ 10790182 w 12192000"/>
              <a:gd name="connsiteY1094" fmla="*/ 3923415 h 6858000"/>
              <a:gd name="connsiteX1095" fmla="*/ 10801994 w 12192000"/>
              <a:gd name="connsiteY1095" fmla="*/ 3931914 h 6858000"/>
              <a:gd name="connsiteX1096" fmla="*/ 10798303 w 12192000"/>
              <a:gd name="connsiteY1096" fmla="*/ 3938390 h 6858000"/>
              <a:gd name="connsiteX1097" fmla="*/ 10796827 w 12192000"/>
              <a:gd name="connsiteY1097" fmla="*/ 3950531 h 6858000"/>
              <a:gd name="connsiteX1098" fmla="*/ 10792397 w 12192000"/>
              <a:gd name="connsiteY1098" fmla="*/ 3952150 h 6858000"/>
              <a:gd name="connsiteX1099" fmla="*/ 10782800 w 12192000"/>
              <a:gd name="connsiteY1099" fmla="*/ 3935961 h 6858000"/>
              <a:gd name="connsiteX1100" fmla="*/ 10775417 w 12192000"/>
              <a:gd name="connsiteY1100" fmla="*/ 3934342 h 6858000"/>
              <a:gd name="connsiteX1101" fmla="*/ 10773203 w 12192000"/>
              <a:gd name="connsiteY1101" fmla="*/ 3924225 h 6858000"/>
              <a:gd name="connsiteX1102" fmla="*/ 10762129 w 12192000"/>
              <a:gd name="connsiteY1102" fmla="*/ 3913702 h 6858000"/>
              <a:gd name="connsiteX1103" fmla="*/ 10771726 w 12192000"/>
              <a:gd name="connsiteY1103" fmla="*/ 3913297 h 6858000"/>
              <a:gd name="connsiteX1104" fmla="*/ 11016823 w 12192000"/>
              <a:gd name="connsiteY1104" fmla="*/ 3908036 h 6858000"/>
              <a:gd name="connsiteX1105" fmla="*/ 11030112 w 12192000"/>
              <a:gd name="connsiteY1105" fmla="*/ 3912083 h 6858000"/>
              <a:gd name="connsiteX1106" fmla="*/ 11035279 w 12192000"/>
              <a:gd name="connsiteY1106" fmla="*/ 3919368 h 6858000"/>
              <a:gd name="connsiteX1107" fmla="*/ 11029373 w 12192000"/>
              <a:gd name="connsiteY1107" fmla="*/ 3929081 h 6858000"/>
              <a:gd name="connsiteX1108" fmla="*/ 11024206 w 12192000"/>
              <a:gd name="connsiteY1108" fmla="*/ 3925034 h 6858000"/>
              <a:gd name="connsiteX1109" fmla="*/ 11011655 w 12192000"/>
              <a:gd name="connsiteY1109" fmla="*/ 3908441 h 6858000"/>
              <a:gd name="connsiteX1110" fmla="*/ 12148551 w 12192000"/>
              <a:gd name="connsiteY1110" fmla="*/ 3901965 h 6858000"/>
              <a:gd name="connsiteX1111" fmla="*/ 12162578 w 12192000"/>
              <a:gd name="connsiteY1111" fmla="*/ 3904798 h 6858000"/>
              <a:gd name="connsiteX1112" fmla="*/ 12164054 w 12192000"/>
              <a:gd name="connsiteY1112" fmla="*/ 3910464 h 6858000"/>
              <a:gd name="connsiteX1113" fmla="*/ 12168484 w 12192000"/>
              <a:gd name="connsiteY1113" fmla="*/ 3914916 h 6858000"/>
              <a:gd name="connsiteX1114" fmla="*/ 12164054 w 12192000"/>
              <a:gd name="connsiteY1114" fmla="*/ 3918154 h 6858000"/>
              <a:gd name="connsiteX1115" fmla="*/ 12159625 w 12192000"/>
              <a:gd name="connsiteY1115" fmla="*/ 3924629 h 6858000"/>
              <a:gd name="connsiteX1116" fmla="*/ 12156672 w 12192000"/>
              <a:gd name="connsiteY1116" fmla="*/ 3932724 h 6858000"/>
              <a:gd name="connsiteX1117" fmla="*/ 12149289 w 12192000"/>
              <a:gd name="connsiteY1117" fmla="*/ 3937175 h 6858000"/>
              <a:gd name="connsiteX1118" fmla="*/ 12144122 w 12192000"/>
              <a:gd name="connsiteY1118" fmla="*/ 3943246 h 6858000"/>
              <a:gd name="connsiteX1119" fmla="*/ 12137477 w 12192000"/>
              <a:gd name="connsiteY1119" fmla="*/ 3943651 h 6858000"/>
              <a:gd name="connsiteX1120" fmla="*/ 12133048 w 12192000"/>
              <a:gd name="connsiteY1120" fmla="*/ 3951340 h 6858000"/>
              <a:gd name="connsiteX1121" fmla="*/ 12117545 w 12192000"/>
              <a:gd name="connsiteY1121" fmla="*/ 3961054 h 6858000"/>
              <a:gd name="connsiteX1122" fmla="*/ 12079894 w 12192000"/>
              <a:gd name="connsiteY1122" fmla="*/ 3969148 h 6858000"/>
              <a:gd name="connsiteX1123" fmla="*/ 12069559 w 12192000"/>
              <a:gd name="connsiteY1123" fmla="*/ 3966315 h 6858000"/>
              <a:gd name="connsiteX1124" fmla="*/ 12067344 w 12192000"/>
              <a:gd name="connsiteY1124" fmla="*/ 3961458 h 6858000"/>
              <a:gd name="connsiteX1125" fmla="*/ 12059223 w 12192000"/>
              <a:gd name="connsiteY1125" fmla="*/ 3957816 h 6858000"/>
              <a:gd name="connsiteX1126" fmla="*/ 12047412 w 12192000"/>
              <a:gd name="connsiteY1126" fmla="*/ 3957411 h 6858000"/>
              <a:gd name="connsiteX1127" fmla="*/ 12045197 w 12192000"/>
              <a:gd name="connsiteY1127" fmla="*/ 3959839 h 6858000"/>
              <a:gd name="connsiteX1128" fmla="*/ 12034123 w 12192000"/>
              <a:gd name="connsiteY1128" fmla="*/ 3960649 h 6858000"/>
              <a:gd name="connsiteX1129" fmla="*/ 12013452 w 12192000"/>
              <a:gd name="connsiteY1129" fmla="*/ 3958625 h 6858000"/>
              <a:gd name="connsiteX1130" fmla="*/ 12006808 w 12192000"/>
              <a:gd name="connsiteY1130" fmla="*/ 3961054 h 6858000"/>
              <a:gd name="connsiteX1131" fmla="*/ 11996473 w 12192000"/>
              <a:gd name="connsiteY1131" fmla="*/ 3961054 h 6858000"/>
              <a:gd name="connsiteX1132" fmla="*/ 11992043 w 12192000"/>
              <a:gd name="connsiteY1132" fmla="*/ 3956197 h 6858000"/>
              <a:gd name="connsiteX1133" fmla="*/ 11980231 w 12192000"/>
              <a:gd name="connsiteY1133" fmla="*/ 3954578 h 6858000"/>
              <a:gd name="connsiteX1134" fmla="*/ 11962514 w 12192000"/>
              <a:gd name="connsiteY1134" fmla="*/ 3963077 h 6858000"/>
              <a:gd name="connsiteX1135" fmla="*/ 11946272 w 12192000"/>
              <a:gd name="connsiteY1135" fmla="*/ 3962672 h 6858000"/>
              <a:gd name="connsiteX1136" fmla="*/ 11932984 w 12192000"/>
              <a:gd name="connsiteY1136" fmla="*/ 3956602 h 6858000"/>
              <a:gd name="connsiteX1137" fmla="*/ 11921172 w 12192000"/>
              <a:gd name="connsiteY1137" fmla="*/ 3960244 h 6858000"/>
              <a:gd name="connsiteX1138" fmla="*/ 11912313 w 12192000"/>
              <a:gd name="connsiteY1138" fmla="*/ 3968743 h 6858000"/>
              <a:gd name="connsiteX1139" fmla="*/ 11904192 w 12192000"/>
              <a:gd name="connsiteY1139" fmla="*/ 3985741 h 6858000"/>
              <a:gd name="connsiteX1140" fmla="*/ 11902716 w 12192000"/>
              <a:gd name="connsiteY1140" fmla="*/ 4003549 h 6858000"/>
              <a:gd name="connsiteX1141" fmla="*/ 11910098 w 12192000"/>
              <a:gd name="connsiteY1141" fmla="*/ 4019737 h 6858000"/>
              <a:gd name="connsiteX1142" fmla="*/ 11922648 w 12192000"/>
              <a:gd name="connsiteY1142" fmla="*/ 4030260 h 6858000"/>
              <a:gd name="connsiteX1143" fmla="*/ 11935937 w 12192000"/>
              <a:gd name="connsiteY1143" fmla="*/ 4043211 h 6858000"/>
              <a:gd name="connsiteX1144" fmla="*/ 11938152 w 12192000"/>
              <a:gd name="connsiteY1144" fmla="*/ 4047663 h 6858000"/>
              <a:gd name="connsiteX1145" fmla="*/ 11948487 w 12192000"/>
              <a:gd name="connsiteY1145" fmla="*/ 4048877 h 6858000"/>
              <a:gd name="connsiteX1146" fmla="*/ 11958084 w 12192000"/>
              <a:gd name="connsiteY1146" fmla="*/ 4044425 h 6858000"/>
              <a:gd name="connsiteX1147" fmla="*/ 11965467 w 12192000"/>
              <a:gd name="connsiteY1147" fmla="*/ 4029046 h 6858000"/>
              <a:gd name="connsiteX1148" fmla="*/ 11975064 w 12192000"/>
              <a:gd name="connsiteY1148" fmla="*/ 4017714 h 6858000"/>
              <a:gd name="connsiteX1149" fmla="*/ 11983923 w 12192000"/>
              <a:gd name="connsiteY1149" fmla="*/ 4019737 h 6858000"/>
              <a:gd name="connsiteX1150" fmla="*/ 11992782 w 12192000"/>
              <a:gd name="connsiteY1150" fmla="*/ 4024998 h 6858000"/>
              <a:gd name="connsiteX1151" fmla="*/ 12000164 w 12192000"/>
              <a:gd name="connsiteY1151" fmla="*/ 4023380 h 6858000"/>
              <a:gd name="connsiteX1152" fmla="*/ 12009761 w 12192000"/>
              <a:gd name="connsiteY1152" fmla="*/ 4024189 h 6858000"/>
              <a:gd name="connsiteX1153" fmla="*/ 12017882 w 12192000"/>
              <a:gd name="connsiteY1153" fmla="*/ 4015690 h 6858000"/>
              <a:gd name="connsiteX1154" fmla="*/ 12025264 w 12192000"/>
              <a:gd name="connsiteY1154" fmla="*/ 4014071 h 6858000"/>
              <a:gd name="connsiteX1155" fmla="*/ 12040029 w 12192000"/>
              <a:gd name="connsiteY1155" fmla="*/ 4014071 h 6858000"/>
              <a:gd name="connsiteX1156" fmla="*/ 12049626 w 12192000"/>
              <a:gd name="connsiteY1156" fmla="*/ 4007596 h 6858000"/>
              <a:gd name="connsiteX1157" fmla="*/ 12071774 w 12192000"/>
              <a:gd name="connsiteY1157" fmla="*/ 4005572 h 6858000"/>
              <a:gd name="connsiteX1158" fmla="*/ 12082109 w 12192000"/>
              <a:gd name="connsiteY1158" fmla="*/ 4009215 h 6858000"/>
              <a:gd name="connsiteX1159" fmla="*/ 12082109 w 12192000"/>
              <a:gd name="connsiteY1159" fmla="*/ 4016499 h 6858000"/>
              <a:gd name="connsiteX1160" fmla="*/ 12073988 w 12192000"/>
              <a:gd name="connsiteY1160" fmla="*/ 4027831 h 6858000"/>
              <a:gd name="connsiteX1161" fmla="*/ 12067344 w 12192000"/>
              <a:gd name="connsiteY1161" fmla="*/ 4027022 h 6858000"/>
              <a:gd name="connsiteX1162" fmla="*/ 12057747 w 12192000"/>
              <a:gd name="connsiteY1162" fmla="*/ 4022570 h 6858000"/>
              <a:gd name="connsiteX1163" fmla="*/ 12047412 w 12192000"/>
              <a:gd name="connsiteY1163" fmla="*/ 4024998 h 6858000"/>
              <a:gd name="connsiteX1164" fmla="*/ 12046673 w 12192000"/>
              <a:gd name="connsiteY1164" fmla="*/ 4031069 h 6858000"/>
              <a:gd name="connsiteX1165" fmla="*/ 12037814 w 12192000"/>
              <a:gd name="connsiteY1165" fmla="*/ 4035521 h 6858000"/>
              <a:gd name="connsiteX1166" fmla="*/ 12031170 w 12192000"/>
              <a:gd name="connsiteY1166" fmla="*/ 4046044 h 6858000"/>
              <a:gd name="connsiteX1167" fmla="*/ 12016405 w 12192000"/>
              <a:gd name="connsiteY1167" fmla="*/ 4056162 h 6858000"/>
              <a:gd name="connsiteX1168" fmla="*/ 11996473 w 12192000"/>
              <a:gd name="connsiteY1168" fmla="*/ 4063042 h 6858000"/>
              <a:gd name="connsiteX1169" fmla="*/ 11994258 w 12192000"/>
              <a:gd name="connsiteY1169" fmla="*/ 4068708 h 6858000"/>
              <a:gd name="connsiteX1170" fmla="*/ 11986876 w 12192000"/>
              <a:gd name="connsiteY1170" fmla="*/ 4073969 h 6858000"/>
              <a:gd name="connsiteX1171" fmla="*/ 11978017 w 12192000"/>
              <a:gd name="connsiteY1171" fmla="*/ 4073969 h 6858000"/>
              <a:gd name="connsiteX1172" fmla="*/ 11975802 w 12192000"/>
              <a:gd name="connsiteY1172" fmla="*/ 4069112 h 6858000"/>
              <a:gd name="connsiteX1173" fmla="*/ 11971372 w 12192000"/>
              <a:gd name="connsiteY1173" fmla="*/ 4069112 h 6858000"/>
              <a:gd name="connsiteX1174" fmla="*/ 11970634 w 12192000"/>
              <a:gd name="connsiteY1174" fmla="*/ 4072755 h 6858000"/>
              <a:gd name="connsiteX1175" fmla="*/ 11975802 w 12192000"/>
              <a:gd name="connsiteY1175" fmla="*/ 4080849 h 6858000"/>
              <a:gd name="connsiteX1176" fmla="*/ 11983923 w 12192000"/>
              <a:gd name="connsiteY1176" fmla="*/ 4086110 h 6858000"/>
              <a:gd name="connsiteX1177" fmla="*/ 11997211 w 12192000"/>
              <a:gd name="connsiteY1177" fmla="*/ 4100275 h 6858000"/>
              <a:gd name="connsiteX1178" fmla="*/ 12000164 w 12192000"/>
              <a:gd name="connsiteY1178" fmla="*/ 4108774 h 6858000"/>
              <a:gd name="connsiteX1179" fmla="*/ 12005332 w 12192000"/>
              <a:gd name="connsiteY1179" fmla="*/ 4109179 h 6858000"/>
              <a:gd name="connsiteX1180" fmla="*/ 12014191 w 12192000"/>
              <a:gd name="connsiteY1180" fmla="*/ 4114440 h 6858000"/>
              <a:gd name="connsiteX1181" fmla="*/ 12015667 w 12192000"/>
              <a:gd name="connsiteY1181" fmla="*/ 4119702 h 6858000"/>
              <a:gd name="connsiteX1182" fmla="*/ 12012714 w 12192000"/>
              <a:gd name="connsiteY1182" fmla="*/ 4123749 h 6858000"/>
              <a:gd name="connsiteX1183" fmla="*/ 12019358 w 12192000"/>
              <a:gd name="connsiteY1183" fmla="*/ 4125772 h 6858000"/>
              <a:gd name="connsiteX1184" fmla="*/ 12023788 w 12192000"/>
              <a:gd name="connsiteY1184" fmla="*/ 4130224 h 6858000"/>
              <a:gd name="connsiteX1185" fmla="*/ 12021573 w 12192000"/>
              <a:gd name="connsiteY1185" fmla="*/ 4134676 h 6858000"/>
              <a:gd name="connsiteX1186" fmla="*/ 12017144 w 12192000"/>
              <a:gd name="connsiteY1186" fmla="*/ 4135486 h 6858000"/>
              <a:gd name="connsiteX1187" fmla="*/ 12020097 w 12192000"/>
              <a:gd name="connsiteY1187" fmla="*/ 4141152 h 6858000"/>
              <a:gd name="connsiteX1188" fmla="*/ 12016405 w 12192000"/>
              <a:gd name="connsiteY1188" fmla="*/ 4139937 h 6858000"/>
              <a:gd name="connsiteX1189" fmla="*/ 12014929 w 12192000"/>
              <a:gd name="connsiteY1189" fmla="*/ 4143985 h 6858000"/>
              <a:gd name="connsiteX1190" fmla="*/ 12009023 w 12192000"/>
              <a:gd name="connsiteY1190" fmla="*/ 4149246 h 6858000"/>
              <a:gd name="connsiteX1191" fmla="*/ 12011976 w 12192000"/>
              <a:gd name="connsiteY1191" fmla="*/ 4154912 h 6858000"/>
              <a:gd name="connsiteX1192" fmla="*/ 12020097 w 12192000"/>
              <a:gd name="connsiteY1192" fmla="*/ 4157340 h 6858000"/>
              <a:gd name="connsiteX1193" fmla="*/ 12020835 w 12192000"/>
              <a:gd name="connsiteY1193" fmla="*/ 4162197 h 6858000"/>
              <a:gd name="connsiteX1194" fmla="*/ 12025264 w 12192000"/>
              <a:gd name="connsiteY1194" fmla="*/ 4159768 h 6858000"/>
              <a:gd name="connsiteX1195" fmla="*/ 12028955 w 12192000"/>
              <a:gd name="connsiteY1195" fmla="*/ 4160983 h 6858000"/>
              <a:gd name="connsiteX1196" fmla="*/ 12028955 w 12192000"/>
              <a:gd name="connsiteY1196" fmla="*/ 4165434 h 6858000"/>
              <a:gd name="connsiteX1197" fmla="*/ 12033385 w 12192000"/>
              <a:gd name="connsiteY1197" fmla="*/ 4165839 h 6858000"/>
              <a:gd name="connsiteX1198" fmla="*/ 12034123 w 12192000"/>
              <a:gd name="connsiteY1198" fmla="*/ 4172719 h 6858000"/>
              <a:gd name="connsiteX1199" fmla="*/ 12043720 w 12192000"/>
              <a:gd name="connsiteY1199" fmla="*/ 4171505 h 6858000"/>
              <a:gd name="connsiteX1200" fmla="*/ 12048150 w 12192000"/>
              <a:gd name="connsiteY1200" fmla="*/ 4172719 h 6858000"/>
              <a:gd name="connsiteX1201" fmla="*/ 12051841 w 12192000"/>
              <a:gd name="connsiteY1201" fmla="*/ 4171100 h 6858000"/>
              <a:gd name="connsiteX1202" fmla="*/ 12065129 w 12192000"/>
              <a:gd name="connsiteY1202" fmla="*/ 4172315 h 6858000"/>
              <a:gd name="connsiteX1203" fmla="*/ 12066606 w 12192000"/>
              <a:gd name="connsiteY1203" fmla="*/ 4176362 h 6858000"/>
              <a:gd name="connsiteX1204" fmla="*/ 12062176 w 12192000"/>
              <a:gd name="connsiteY1204" fmla="*/ 4182837 h 6858000"/>
              <a:gd name="connsiteX1205" fmla="*/ 12054794 w 12192000"/>
              <a:gd name="connsiteY1205" fmla="*/ 4182837 h 6858000"/>
              <a:gd name="connsiteX1206" fmla="*/ 12051103 w 12192000"/>
              <a:gd name="connsiteY1206" fmla="*/ 4180814 h 6858000"/>
              <a:gd name="connsiteX1207" fmla="*/ 12045197 w 12192000"/>
              <a:gd name="connsiteY1207" fmla="*/ 4186075 h 6858000"/>
              <a:gd name="connsiteX1208" fmla="*/ 12030432 w 12192000"/>
              <a:gd name="connsiteY1208" fmla="*/ 4185265 h 6858000"/>
              <a:gd name="connsiteX1209" fmla="*/ 12018620 w 12192000"/>
              <a:gd name="connsiteY1209" fmla="*/ 4191336 h 6858000"/>
              <a:gd name="connsiteX1210" fmla="*/ 12010499 w 12192000"/>
              <a:gd name="connsiteY1210" fmla="*/ 4193360 h 6858000"/>
              <a:gd name="connsiteX1211" fmla="*/ 12001640 w 12192000"/>
              <a:gd name="connsiteY1211" fmla="*/ 4200645 h 6858000"/>
              <a:gd name="connsiteX1212" fmla="*/ 12004593 w 12192000"/>
              <a:gd name="connsiteY1212" fmla="*/ 4207120 h 6858000"/>
              <a:gd name="connsiteX1213" fmla="*/ 12005332 w 12192000"/>
              <a:gd name="connsiteY1213" fmla="*/ 4210762 h 6858000"/>
              <a:gd name="connsiteX1214" fmla="*/ 11997211 w 12192000"/>
              <a:gd name="connsiteY1214" fmla="*/ 4211977 h 6858000"/>
              <a:gd name="connsiteX1215" fmla="*/ 11986137 w 12192000"/>
              <a:gd name="connsiteY1215" fmla="*/ 4207525 h 6858000"/>
              <a:gd name="connsiteX1216" fmla="*/ 11980231 w 12192000"/>
              <a:gd name="connsiteY1216" fmla="*/ 4209144 h 6858000"/>
              <a:gd name="connsiteX1217" fmla="*/ 11973587 w 12192000"/>
              <a:gd name="connsiteY1217" fmla="*/ 4207120 h 6858000"/>
              <a:gd name="connsiteX1218" fmla="*/ 11969896 w 12192000"/>
              <a:gd name="connsiteY1218" fmla="*/ 4197812 h 6858000"/>
              <a:gd name="connsiteX1219" fmla="*/ 11972111 w 12192000"/>
              <a:gd name="connsiteY1219" fmla="*/ 4180814 h 6858000"/>
              <a:gd name="connsiteX1220" fmla="*/ 11976540 w 12192000"/>
              <a:gd name="connsiteY1220" fmla="*/ 4181623 h 6858000"/>
              <a:gd name="connsiteX1221" fmla="*/ 11974325 w 12192000"/>
              <a:gd name="connsiteY1221" fmla="*/ 4172719 h 6858000"/>
              <a:gd name="connsiteX1222" fmla="*/ 11963252 w 12192000"/>
              <a:gd name="connsiteY1222" fmla="*/ 4166649 h 6858000"/>
              <a:gd name="connsiteX1223" fmla="*/ 11956608 w 12192000"/>
              <a:gd name="connsiteY1223" fmla="*/ 4159768 h 6858000"/>
              <a:gd name="connsiteX1224" fmla="*/ 11949963 w 12192000"/>
              <a:gd name="connsiteY1224" fmla="*/ 4158554 h 6858000"/>
              <a:gd name="connsiteX1225" fmla="*/ 11944796 w 12192000"/>
              <a:gd name="connsiteY1225" fmla="*/ 4149246 h 6858000"/>
              <a:gd name="connsiteX1226" fmla="*/ 11947010 w 12192000"/>
              <a:gd name="connsiteY1226" fmla="*/ 4141152 h 6858000"/>
              <a:gd name="connsiteX1227" fmla="*/ 11954393 w 12192000"/>
              <a:gd name="connsiteY1227" fmla="*/ 4132653 h 6858000"/>
              <a:gd name="connsiteX1228" fmla="*/ 11954393 w 12192000"/>
              <a:gd name="connsiteY1228" fmla="*/ 4123344 h 6858000"/>
              <a:gd name="connsiteX1229" fmla="*/ 11949963 w 12192000"/>
              <a:gd name="connsiteY1229" fmla="*/ 4116059 h 6858000"/>
              <a:gd name="connsiteX1230" fmla="*/ 11951440 w 12192000"/>
              <a:gd name="connsiteY1230" fmla="*/ 4111203 h 6858000"/>
              <a:gd name="connsiteX1231" fmla="*/ 11941104 w 12192000"/>
              <a:gd name="connsiteY1231" fmla="*/ 4107965 h 6858000"/>
              <a:gd name="connsiteX1232" fmla="*/ 11930769 w 12192000"/>
              <a:gd name="connsiteY1232" fmla="*/ 4109989 h 6858000"/>
              <a:gd name="connsiteX1233" fmla="*/ 11927078 w 12192000"/>
              <a:gd name="connsiteY1233" fmla="*/ 4116059 h 6858000"/>
              <a:gd name="connsiteX1234" fmla="*/ 11916004 w 12192000"/>
              <a:gd name="connsiteY1234" fmla="*/ 4122535 h 6858000"/>
              <a:gd name="connsiteX1235" fmla="*/ 11916004 w 12192000"/>
              <a:gd name="connsiteY1235" fmla="*/ 4126987 h 6858000"/>
              <a:gd name="connsiteX1236" fmla="*/ 11922648 w 12192000"/>
              <a:gd name="connsiteY1236" fmla="*/ 4132248 h 6858000"/>
              <a:gd name="connsiteX1237" fmla="*/ 11925601 w 12192000"/>
              <a:gd name="connsiteY1237" fmla="*/ 4146413 h 6858000"/>
              <a:gd name="connsiteX1238" fmla="*/ 11921910 w 12192000"/>
              <a:gd name="connsiteY1238" fmla="*/ 4158150 h 6858000"/>
              <a:gd name="connsiteX1239" fmla="*/ 11912313 w 12192000"/>
              <a:gd name="connsiteY1239" fmla="*/ 4171505 h 6858000"/>
              <a:gd name="connsiteX1240" fmla="*/ 11916004 w 12192000"/>
              <a:gd name="connsiteY1240" fmla="*/ 4175552 h 6858000"/>
              <a:gd name="connsiteX1241" fmla="*/ 11918219 w 12192000"/>
              <a:gd name="connsiteY1241" fmla="*/ 4189717 h 6858000"/>
              <a:gd name="connsiteX1242" fmla="*/ 11916004 w 12192000"/>
              <a:gd name="connsiteY1242" fmla="*/ 4205096 h 6858000"/>
              <a:gd name="connsiteX1243" fmla="*/ 11910836 w 12192000"/>
              <a:gd name="connsiteY1243" fmla="*/ 4213191 h 6858000"/>
              <a:gd name="connsiteX1244" fmla="*/ 11912313 w 12192000"/>
              <a:gd name="connsiteY1244" fmla="*/ 4225332 h 6858000"/>
              <a:gd name="connsiteX1245" fmla="*/ 11918957 w 12192000"/>
              <a:gd name="connsiteY1245" fmla="*/ 4229379 h 6858000"/>
              <a:gd name="connsiteX1246" fmla="*/ 11919695 w 12192000"/>
              <a:gd name="connsiteY1246" fmla="*/ 4238688 h 6858000"/>
              <a:gd name="connsiteX1247" fmla="*/ 11918219 w 12192000"/>
              <a:gd name="connsiteY1247" fmla="*/ 4245973 h 6858000"/>
              <a:gd name="connsiteX1248" fmla="*/ 11912313 w 12192000"/>
              <a:gd name="connsiteY1248" fmla="*/ 4241925 h 6858000"/>
              <a:gd name="connsiteX1249" fmla="*/ 11903454 w 12192000"/>
              <a:gd name="connsiteY1249" fmla="*/ 4243140 h 6858000"/>
              <a:gd name="connsiteX1250" fmla="*/ 11894595 w 12192000"/>
              <a:gd name="connsiteY1250" fmla="*/ 4241116 h 6858000"/>
              <a:gd name="connsiteX1251" fmla="*/ 11889427 w 12192000"/>
              <a:gd name="connsiteY1251" fmla="*/ 4245973 h 6858000"/>
              <a:gd name="connsiteX1252" fmla="*/ 11879092 w 12192000"/>
              <a:gd name="connsiteY1252" fmla="*/ 4246377 h 6858000"/>
              <a:gd name="connsiteX1253" fmla="*/ 11872448 w 12192000"/>
              <a:gd name="connsiteY1253" fmla="*/ 4242330 h 6858000"/>
              <a:gd name="connsiteX1254" fmla="*/ 11867280 w 12192000"/>
              <a:gd name="connsiteY1254" fmla="*/ 4242330 h 6858000"/>
              <a:gd name="connsiteX1255" fmla="*/ 11865804 w 12192000"/>
              <a:gd name="connsiteY1255" fmla="*/ 4226951 h 6858000"/>
              <a:gd name="connsiteX1256" fmla="*/ 11866542 w 12192000"/>
              <a:gd name="connsiteY1256" fmla="*/ 4207120 h 6858000"/>
              <a:gd name="connsiteX1257" fmla="*/ 11873924 w 12192000"/>
              <a:gd name="connsiteY1257" fmla="*/ 4197407 h 6858000"/>
              <a:gd name="connsiteX1258" fmla="*/ 11876877 w 12192000"/>
              <a:gd name="connsiteY1258" fmla="*/ 4185265 h 6858000"/>
              <a:gd name="connsiteX1259" fmla="*/ 11880568 w 12192000"/>
              <a:gd name="connsiteY1259" fmla="*/ 4180004 h 6858000"/>
              <a:gd name="connsiteX1260" fmla="*/ 11871710 w 12192000"/>
              <a:gd name="connsiteY1260" fmla="*/ 4158959 h 6858000"/>
              <a:gd name="connsiteX1261" fmla="*/ 11868757 w 12192000"/>
              <a:gd name="connsiteY1261" fmla="*/ 4147222 h 6858000"/>
              <a:gd name="connsiteX1262" fmla="*/ 11863589 w 12192000"/>
              <a:gd name="connsiteY1262" fmla="*/ 4145199 h 6858000"/>
              <a:gd name="connsiteX1263" fmla="*/ 11858421 w 12192000"/>
              <a:gd name="connsiteY1263" fmla="*/ 4148841 h 6858000"/>
              <a:gd name="connsiteX1264" fmla="*/ 11850300 w 12192000"/>
              <a:gd name="connsiteY1264" fmla="*/ 4148841 h 6858000"/>
              <a:gd name="connsiteX1265" fmla="*/ 11847348 w 12192000"/>
              <a:gd name="connsiteY1265" fmla="*/ 4150460 h 6858000"/>
              <a:gd name="connsiteX1266" fmla="*/ 11841442 w 12192000"/>
              <a:gd name="connsiteY1266" fmla="*/ 4143580 h 6858000"/>
              <a:gd name="connsiteX1267" fmla="*/ 11836274 w 12192000"/>
              <a:gd name="connsiteY1267" fmla="*/ 4127391 h 6858000"/>
              <a:gd name="connsiteX1268" fmla="*/ 11839965 w 12192000"/>
              <a:gd name="connsiteY1268" fmla="*/ 4122130 h 6858000"/>
              <a:gd name="connsiteX1269" fmla="*/ 11838489 w 12192000"/>
              <a:gd name="connsiteY1269" fmla="*/ 4118488 h 6858000"/>
              <a:gd name="connsiteX1270" fmla="*/ 11842180 w 12192000"/>
              <a:gd name="connsiteY1270" fmla="*/ 4106751 h 6858000"/>
              <a:gd name="connsiteX1271" fmla="*/ 11853253 w 12192000"/>
              <a:gd name="connsiteY1271" fmla="*/ 4098252 h 6858000"/>
              <a:gd name="connsiteX1272" fmla="*/ 11853253 w 12192000"/>
              <a:gd name="connsiteY1272" fmla="*/ 4086920 h 6858000"/>
              <a:gd name="connsiteX1273" fmla="*/ 11859898 w 12192000"/>
              <a:gd name="connsiteY1273" fmla="*/ 4084087 h 6858000"/>
              <a:gd name="connsiteX1274" fmla="*/ 11861374 w 12192000"/>
              <a:gd name="connsiteY1274" fmla="*/ 4076397 h 6858000"/>
              <a:gd name="connsiteX1275" fmla="*/ 11863589 w 12192000"/>
              <a:gd name="connsiteY1275" fmla="*/ 4072350 h 6858000"/>
              <a:gd name="connsiteX1276" fmla="*/ 11861374 w 12192000"/>
              <a:gd name="connsiteY1276" fmla="*/ 4052924 h 6858000"/>
              <a:gd name="connsiteX1277" fmla="*/ 11864327 w 12192000"/>
              <a:gd name="connsiteY1277" fmla="*/ 4046044 h 6858000"/>
              <a:gd name="connsiteX1278" fmla="*/ 11863589 w 12192000"/>
              <a:gd name="connsiteY1278" fmla="*/ 4035521 h 6858000"/>
              <a:gd name="connsiteX1279" fmla="*/ 11865065 w 12192000"/>
              <a:gd name="connsiteY1279" fmla="*/ 4026617 h 6858000"/>
              <a:gd name="connsiteX1280" fmla="*/ 11873186 w 12192000"/>
              <a:gd name="connsiteY1280" fmla="*/ 4022570 h 6858000"/>
              <a:gd name="connsiteX1281" fmla="*/ 11879092 w 12192000"/>
              <a:gd name="connsiteY1281" fmla="*/ 4015285 h 6858000"/>
              <a:gd name="connsiteX1282" fmla="*/ 11885736 w 12192000"/>
              <a:gd name="connsiteY1282" fmla="*/ 4013666 h 6858000"/>
              <a:gd name="connsiteX1283" fmla="*/ 11888689 w 12192000"/>
              <a:gd name="connsiteY1283" fmla="*/ 4020547 h 6858000"/>
              <a:gd name="connsiteX1284" fmla="*/ 11892380 w 12192000"/>
              <a:gd name="connsiteY1284" fmla="*/ 4024998 h 6858000"/>
              <a:gd name="connsiteX1285" fmla="*/ 11890904 w 12192000"/>
              <a:gd name="connsiteY1285" fmla="*/ 4016499 h 6858000"/>
              <a:gd name="connsiteX1286" fmla="*/ 11886474 w 12192000"/>
              <a:gd name="connsiteY1286" fmla="*/ 4005572 h 6858000"/>
              <a:gd name="connsiteX1287" fmla="*/ 11888689 w 12192000"/>
              <a:gd name="connsiteY1287" fmla="*/ 4000311 h 6858000"/>
              <a:gd name="connsiteX1288" fmla="*/ 11889427 w 12192000"/>
              <a:gd name="connsiteY1288" fmla="*/ 3984932 h 6858000"/>
              <a:gd name="connsiteX1289" fmla="*/ 11887213 w 12192000"/>
              <a:gd name="connsiteY1289" fmla="*/ 3977647 h 6858000"/>
              <a:gd name="connsiteX1290" fmla="*/ 11887213 w 12192000"/>
              <a:gd name="connsiteY1290" fmla="*/ 3964291 h 6858000"/>
              <a:gd name="connsiteX1291" fmla="*/ 11899763 w 12192000"/>
              <a:gd name="connsiteY1291" fmla="*/ 3953364 h 6858000"/>
              <a:gd name="connsiteX1292" fmla="*/ 11898286 w 12192000"/>
              <a:gd name="connsiteY1292" fmla="*/ 3950126 h 6858000"/>
              <a:gd name="connsiteX1293" fmla="*/ 11902716 w 12192000"/>
              <a:gd name="connsiteY1293" fmla="*/ 3944865 h 6858000"/>
              <a:gd name="connsiteX1294" fmla="*/ 11915266 w 12192000"/>
              <a:gd name="connsiteY1294" fmla="*/ 3942437 h 6858000"/>
              <a:gd name="connsiteX1295" fmla="*/ 11927816 w 12192000"/>
              <a:gd name="connsiteY1295" fmla="*/ 3946484 h 6858000"/>
              <a:gd name="connsiteX1296" fmla="*/ 11934460 w 12192000"/>
              <a:gd name="connsiteY1296" fmla="*/ 3941223 h 6858000"/>
              <a:gd name="connsiteX1297" fmla="*/ 11938890 w 12192000"/>
              <a:gd name="connsiteY1297" fmla="*/ 3932724 h 6858000"/>
              <a:gd name="connsiteX1298" fmla="*/ 11946272 w 12192000"/>
              <a:gd name="connsiteY1298" fmla="*/ 3927867 h 6858000"/>
              <a:gd name="connsiteX1299" fmla="*/ 11946272 w 12192000"/>
              <a:gd name="connsiteY1299" fmla="*/ 3917749 h 6858000"/>
              <a:gd name="connsiteX1300" fmla="*/ 11955131 w 12192000"/>
              <a:gd name="connsiteY1300" fmla="*/ 3917749 h 6858000"/>
              <a:gd name="connsiteX1301" fmla="*/ 11969896 w 12192000"/>
              <a:gd name="connsiteY1301" fmla="*/ 3920177 h 6858000"/>
              <a:gd name="connsiteX1302" fmla="*/ 11979493 w 12192000"/>
              <a:gd name="connsiteY1302" fmla="*/ 3928676 h 6858000"/>
              <a:gd name="connsiteX1303" fmla="*/ 11986876 w 12192000"/>
              <a:gd name="connsiteY1303" fmla="*/ 3932724 h 6858000"/>
              <a:gd name="connsiteX1304" fmla="*/ 11993520 w 12192000"/>
              <a:gd name="connsiteY1304" fmla="*/ 3928676 h 6858000"/>
              <a:gd name="connsiteX1305" fmla="*/ 12006808 w 12192000"/>
              <a:gd name="connsiteY1305" fmla="*/ 3930700 h 6858000"/>
              <a:gd name="connsiteX1306" fmla="*/ 12016405 w 12192000"/>
              <a:gd name="connsiteY1306" fmla="*/ 3932724 h 6858000"/>
              <a:gd name="connsiteX1307" fmla="*/ 12024526 w 12192000"/>
              <a:gd name="connsiteY1307" fmla="*/ 3932724 h 6858000"/>
              <a:gd name="connsiteX1308" fmla="*/ 12031908 w 12192000"/>
              <a:gd name="connsiteY1308" fmla="*/ 3933128 h 6858000"/>
              <a:gd name="connsiteX1309" fmla="*/ 12042244 w 12192000"/>
              <a:gd name="connsiteY1309" fmla="*/ 3941223 h 6858000"/>
              <a:gd name="connsiteX1310" fmla="*/ 12046673 w 12192000"/>
              <a:gd name="connsiteY1310" fmla="*/ 3940413 h 6858000"/>
              <a:gd name="connsiteX1311" fmla="*/ 12050365 w 12192000"/>
              <a:gd name="connsiteY1311" fmla="*/ 3935557 h 6858000"/>
              <a:gd name="connsiteX1312" fmla="*/ 12070297 w 12192000"/>
              <a:gd name="connsiteY1312" fmla="*/ 3937175 h 6858000"/>
              <a:gd name="connsiteX1313" fmla="*/ 12093921 w 12192000"/>
              <a:gd name="connsiteY1313" fmla="*/ 3941223 h 6858000"/>
              <a:gd name="connsiteX1314" fmla="*/ 12105733 w 12192000"/>
              <a:gd name="connsiteY1314" fmla="*/ 3938794 h 6858000"/>
              <a:gd name="connsiteX1315" fmla="*/ 12110901 w 12192000"/>
              <a:gd name="connsiteY1315" fmla="*/ 3931914 h 6858000"/>
              <a:gd name="connsiteX1316" fmla="*/ 12119021 w 12192000"/>
              <a:gd name="connsiteY1316" fmla="*/ 3930700 h 6858000"/>
              <a:gd name="connsiteX1317" fmla="*/ 12129357 w 12192000"/>
              <a:gd name="connsiteY1317" fmla="*/ 3923820 h 6858000"/>
              <a:gd name="connsiteX1318" fmla="*/ 12130095 w 12192000"/>
              <a:gd name="connsiteY1318" fmla="*/ 3919368 h 6858000"/>
              <a:gd name="connsiteX1319" fmla="*/ 12137477 w 12192000"/>
              <a:gd name="connsiteY1319" fmla="*/ 3914107 h 6858000"/>
              <a:gd name="connsiteX1320" fmla="*/ 12138954 w 12192000"/>
              <a:gd name="connsiteY1320" fmla="*/ 3904798 h 6858000"/>
              <a:gd name="connsiteX1321" fmla="*/ 10992461 w 12192000"/>
              <a:gd name="connsiteY1321" fmla="*/ 3879706 h 6858000"/>
              <a:gd name="connsiteX1322" fmla="*/ 11001320 w 12192000"/>
              <a:gd name="connsiteY1322" fmla="*/ 3888610 h 6858000"/>
              <a:gd name="connsiteX1323" fmla="*/ 10991723 w 12192000"/>
              <a:gd name="connsiteY1323" fmla="*/ 3898323 h 6858000"/>
              <a:gd name="connsiteX1324" fmla="*/ 10982864 w 12192000"/>
              <a:gd name="connsiteY1324" fmla="*/ 3899537 h 6858000"/>
              <a:gd name="connsiteX1325" fmla="*/ 10977696 w 12192000"/>
              <a:gd name="connsiteY1325" fmla="*/ 3885777 h 6858000"/>
              <a:gd name="connsiteX1326" fmla="*/ 10985817 w 12192000"/>
              <a:gd name="connsiteY1326" fmla="*/ 3884158 h 6858000"/>
              <a:gd name="connsiteX1327" fmla="*/ 10992461 w 12192000"/>
              <a:gd name="connsiteY1327" fmla="*/ 3879706 h 6858000"/>
              <a:gd name="connsiteX1328" fmla="*/ 10768773 w 12192000"/>
              <a:gd name="connsiteY1328" fmla="*/ 3876468 h 6858000"/>
              <a:gd name="connsiteX1329" fmla="*/ 10773203 w 12192000"/>
              <a:gd name="connsiteY1329" fmla="*/ 3882134 h 6858000"/>
              <a:gd name="connsiteX1330" fmla="*/ 10761391 w 12192000"/>
              <a:gd name="connsiteY1330" fmla="*/ 3878492 h 6858000"/>
              <a:gd name="connsiteX1331" fmla="*/ 11479702 w 12192000"/>
              <a:gd name="connsiteY1331" fmla="*/ 3860684 h 6858000"/>
              <a:gd name="connsiteX1332" fmla="*/ 11481917 w 12192000"/>
              <a:gd name="connsiteY1332" fmla="*/ 3865136 h 6858000"/>
              <a:gd name="connsiteX1333" fmla="*/ 11473796 w 12192000"/>
              <a:gd name="connsiteY1333" fmla="*/ 3868374 h 6858000"/>
              <a:gd name="connsiteX1334" fmla="*/ 11479702 w 12192000"/>
              <a:gd name="connsiteY1334" fmla="*/ 3860684 h 6858000"/>
              <a:gd name="connsiteX1335" fmla="*/ 11484132 w 12192000"/>
              <a:gd name="connsiteY1335" fmla="*/ 3858661 h 6858000"/>
              <a:gd name="connsiteX1336" fmla="*/ 11489299 w 12192000"/>
              <a:gd name="connsiteY1336" fmla="*/ 3862708 h 6858000"/>
              <a:gd name="connsiteX1337" fmla="*/ 11484132 w 12192000"/>
              <a:gd name="connsiteY1337" fmla="*/ 3864732 h 6858000"/>
              <a:gd name="connsiteX1338" fmla="*/ 11481917 w 12192000"/>
              <a:gd name="connsiteY1338" fmla="*/ 3860684 h 6858000"/>
              <a:gd name="connsiteX1339" fmla="*/ 11484132 w 12192000"/>
              <a:gd name="connsiteY1339" fmla="*/ 3858661 h 6858000"/>
              <a:gd name="connsiteX1340" fmla="*/ 11483393 w 12192000"/>
              <a:gd name="connsiteY1340" fmla="*/ 3849352 h 6858000"/>
              <a:gd name="connsiteX1341" fmla="*/ 11483393 w 12192000"/>
              <a:gd name="connsiteY1341" fmla="*/ 3849757 h 6858000"/>
              <a:gd name="connsiteX1342" fmla="*/ 11482655 w 12192000"/>
              <a:gd name="connsiteY1342" fmla="*/ 3857042 h 6858000"/>
              <a:gd name="connsiteX1343" fmla="*/ 11481179 w 12192000"/>
              <a:gd name="connsiteY1343" fmla="*/ 3858256 h 6858000"/>
              <a:gd name="connsiteX1344" fmla="*/ 11479702 w 12192000"/>
              <a:gd name="connsiteY1344" fmla="*/ 3855423 h 6858000"/>
              <a:gd name="connsiteX1345" fmla="*/ 11495205 w 12192000"/>
              <a:gd name="connsiteY1345" fmla="*/ 3848138 h 6858000"/>
              <a:gd name="connsiteX1346" fmla="*/ 11498158 w 12192000"/>
              <a:gd name="connsiteY1346" fmla="*/ 3859066 h 6858000"/>
              <a:gd name="connsiteX1347" fmla="*/ 11492252 w 12192000"/>
              <a:gd name="connsiteY1347" fmla="*/ 3861899 h 6858000"/>
              <a:gd name="connsiteX1348" fmla="*/ 11484870 w 12192000"/>
              <a:gd name="connsiteY1348" fmla="*/ 3855018 h 6858000"/>
              <a:gd name="connsiteX1349" fmla="*/ 11484870 w 12192000"/>
              <a:gd name="connsiteY1349" fmla="*/ 3850567 h 6858000"/>
              <a:gd name="connsiteX1350" fmla="*/ 11487823 w 12192000"/>
              <a:gd name="connsiteY1350" fmla="*/ 3849757 h 6858000"/>
              <a:gd name="connsiteX1351" fmla="*/ 11488561 w 12192000"/>
              <a:gd name="connsiteY1351" fmla="*/ 3849757 h 6858000"/>
              <a:gd name="connsiteX1352" fmla="*/ 10693472 w 12192000"/>
              <a:gd name="connsiteY1352" fmla="*/ 3838425 h 6858000"/>
              <a:gd name="connsiteX1353" fmla="*/ 10700855 w 12192000"/>
              <a:gd name="connsiteY1353" fmla="*/ 3843282 h 6858000"/>
              <a:gd name="connsiteX1354" fmla="*/ 10707499 w 12192000"/>
              <a:gd name="connsiteY1354" fmla="*/ 3851781 h 6858000"/>
              <a:gd name="connsiteX1355" fmla="*/ 10696425 w 12192000"/>
              <a:gd name="connsiteY1355" fmla="*/ 3853400 h 6858000"/>
              <a:gd name="connsiteX1356" fmla="*/ 10686828 w 12192000"/>
              <a:gd name="connsiteY1356" fmla="*/ 3847734 h 6858000"/>
              <a:gd name="connsiteX1357" fmla="*/ 10689781 w 12192000"/>
              <a:gd name="connsiteY1357" fmla="*/ 3842068 h 6858000"/>
              <a:gd name="connsiteX1358" fmla="*/ 11219102 w 12192000"/>
              <a:gd name="connsiteY1358" fmla="*/ 3835187 h 6858000"/>
              <a:gd name="connsiteX1359" fmla="*/ 11224270 w 12192000"/>
              <a:gd name="connsiteY1359" fmla="*/ 3840044 h 6858000"/>
              <a:gd name="connsiteX1360" fmla="*/ 11219102 w 12192000"/>
              <a:gd name="connsiteY1360" fmla="*/ 3842877 h 6858000"/>
              <a:gd name="connsiteX1361" fmla="*/ 11219102 w 12192000"/>
              <a:gd name="connsiteY1361" fmla="*/ 3835187 h 6858000"/>
              <a:gd name="connsiteX1362" fmla="*/ 11194740 w 12192000"/>
              <a:gd name="connsiteY1362" fmla="*/ 3827498 h 6858000"/>
              <a:gd name="connsiteX1363" fmla="*/ 11202861 w 12192000"/>
              <a:gd name="connsiteY1363" fmla="*/ 3830331 h 6858000"/>
              <a:gd name="connsiteX1364" fmla="*/ 11193263 w 12192000"/>
              <a:gd name="connsiteY1364" fmla="*/ 3840044 h 6858000"/>
              <a:gd name="connsiteX1365" fmla="*/ 11188096 w 12192000"/>
              <a:gd name="connsiteY1365" fmla="*/ 3836806 h 6858000"/>
              <a:gd name="connsiteX1366" fmla="*/ 11188834 w 12192000"/>
              <a:gd name="connsiteY1366" fmla="*/ 3828712 h 6858000"/>
              <a:gd name="connsiteX1367" fmla="*/ 11219840 w 12192000"/>
              <a:gd name="connsiteY1367" fmla="*/ 3820213 h 6858000"/>
              <a:gd name="connsiteX1368" fmla="*/ 11223531 w 12192000"/>
              <a:gd name="connsiteY1368" fmla="*/ 3826688 h 6858000"/>
              <a:gd name="connsiteX1369" fmla="*/ 11216887 w 12192000"/>
              <a:gd name="connsiteY1369" fmla="*/ 3825879 h 6858000"/>
              <a:gd name="connsiteX1370" fmla="*/ 11777953 w 12192000"/>
              <a:gd name="connsiteY1370" fmla="*/ 3811309 h 6858000"/>
              <a:gd name="connsiteX1371" fmla="*/ 11783120 w 12192000"/>
              <a:gd name="connsiteY1371" fmla="*/ 3814142 h 6858000"/>
              <a:gd name="connsiteX1372" fmla="*/ 11783120 w 12192000"/>
              <a:gd name="connsiteY1372" fmla="*/ 3822237 h 6858000"/>
              <a:gd name="connsiteX1373" fmla="*/ 11779429 w 12192000"/>
              <a:gd name="connsiteY1373" fmla="*/ 3821427 h 6858000"/>
              <a:gd name="connsiteX1374" fmla="*/ 11777953 w 12192000"/>
              <a:gd name="connsiteY1374" fmla="*/ 3811309 h 6858000"/>
              <a:gd name="connsiteX1375" fmla="*/ 11218364 w 12192000"/>
              <a:gd name="connsiteY1375" fmla="*/ 3808071 h 6858000"/>
              <a:gd name="connsiteX1376" fmla="*/ 11224270 w 12192000"/>
              <a:gd name="connsiteY1376" fmla="*/ 3810905 h 6858000"/>
              <a:gd name="connsiteX1377" fmla="*/ 11219102 w 12192000"/>
              <a:gd name="connsiteY1377" fmla="*/ 3816166 h 6858000"/>
              <a:gd name="connsiteX1378" fmla="*/ 11789026 w 12192000"/>
              <a:gd name="connsiteY1378" fmla="*/ 3802001 h 6858000"/>
              <a:gd name="connsiteX1379" fmla="*/ 11786073 w 12192000"/>
              <a:gd name="connsiteY1379" fmla="*/ 3806453 h 6858000"/>
              <a:gd name="connsiteX1380" fmla="*/ 11778691 w 12192000"/>
              <a:gd name="connsiteY1380" fmla="*/ 3804429 h 6858000"/>
              <a:gd name="connsiteX1381" fmla="*/ 12175128 w 12192000"/>
              <a:gd name="connsiteY1381" fmla="*/ 3797144 h 6858000"/>
              <a:gd name="connsiteX1382" fmla="*/ 12185463 w 12192000"/>
              <a:gd name="connsiteY1382" fmla="*/ 3807667 h 6858000"/>
              <a:gd name="connsiteX1383" fmla="*/ 12188416 w 12192000"/>
              <a:gd name="connsiteY1383" fmla="*/ 3817380 h 6858000"/>
              <a:gd name="connsiteX1384" fmla="*/ 12183987 w 12192000"/>
              <a:gd name="connsiteY1384" fmla="*/ 3821832 h 6858000"/>
              <a:gd name="connsiteX1385" fmla="*/ 12175128 w 12192000"/>
              <a:gd name="connsiteY1385" fmla="*/ 3814547 h 6858000"/>
              <a:gd name="connsiteX1386" fmla="*/ 12173651 w 12192000"/>
              <a:gd name="connsiteY1386" fmla="*/ 3802810 h 6858000"/>
              <a:gd name="connsiteX1387" fmla="*/ 11783120 w 12192000"/>
              <a:gd name="connsiteY1387" fmla="*/ 3781765 h 6858000"/>
              <a:gd name="connsiteX1388" fmla="*/ 11786073 w 12192000"/>
              <a:gd name="connsiteY1388" fmla="*/ 3786217 h 6858000"/>
              <a:gd name="connsiteX1389" fmla="*/ 11780906 w 12192000"/>
              <a:gd name="connsiteY1389" fmla="*/ 3784193 h 6858000"/>
              <a:gd name="connsiteX1390" fmla="*/ 11783120 w 12192000"/>
              <a:gd name="connsiteY1390" fmla="*/ 3781765 h 6858000"/>
              <a:gd name="connsiteX1391" fmla="*/ 11783120 w 12192000"/>
              <a:gd name="connsiteY1391" fmla="*/ 3776504 h 6858000"/>
              <a:gd name="connsiteX1392" fmla="*/ 11793456 w 12192000"/>
              <a:gd name="connsiteY1392" fmla="*/ 3780146 h 6858000"/>
              <a:gd name="connsiteX1393" fmla="*/ 11794194 w 12192000"/>
              <a:gd name="connsiteY1393" fmla="*/ 3782979 h 6858000"/>
              <a:gd name="connsiteX1394" fmla="*/ 11786073 w 12192000"/>
              <a:gd name="connsiteY1394" fmla="*/ 3782979 h 6858000"/>
              <a:gd name="connsiteX1395" fmla="*/ 11783120 w 12192000"/>
              <a:gd name="connsiteY1395" fmla="*/ 3778527 h 6858000"/>
              <a:gd name="connsiteX1396" fmla="*/ 11315074 w 12192000"/>
              <a:gd name="connsiteY1396" fmla="*/ 3768005 h 6858000"/>
              <a:gd name="connsiteX1397" fmla="*/ 11326886 w 12192000"/>
              <a:gd name="connsiteY1397" fmla="*/ 3782170 h 6858000"/>
              <a:gd name="connsiteX1398" fmla="*/ 11322456 w 12192000"/>
              <a:gd name="connsiteY1398" fmla="*/ 3795121 h 6858000"/>
              <a:gd name="connsiteX1399" fmla="*/ 11315074 w 12192000"/>
              <a:gd name="connsiteY1399" fmla="*/ 3795121 h 6858000"/>
              <a:gd name="connsiteX1400" fmla="*/ 11317288 w 12192000"/>
              <a:gd name="connsiteY1400" fmla="*/ 3787836 h 6858000"/>
              <a:gd name="connsiteX1401" fmla="*/ 11312121 w 12192000"/>
              <a:gd name="connsiteY1401" fmla="*/ 3787836 h 6858000"/>
              <a:gd name="connsiteX1402" fmla="*/ 11301785 w 12192000"/>
              <a:gd name="connsiteY1402" fmla="*/ 3779337 h 6858000"/>
              <a:gd name="connsiteX1403" fmla="*/ 11306953 w 12192000"/>
              <a:gd name="connsiteY1403" fmla="*/ 3772861 h 6858000"/>
              <a:gd name="connsiteX1404" fmla="*/ 11868018 w 12192000"/>
              <a:gd name="connsiteY1404" fmla="*/ 3741294 h 6858000"/>
              <a:gd name="connsiteX1405" fmla="*/ 11870233 w 12192000"/>
              <a:gd name="connsiteY1405" fmla="*/ 3747769 h 6858000"/>
              <a:gd name="connsiteX1406" fmla="*/ 11870233 w 12192000"/>
              <a:gd name="connsiteY1406" fmla="*/ 3755054 h 6858000"/>
              <a:gd name="connsiteX1407" fmla="*/ 11865804 w 12192000"/>
              <a:gd name="connsiteY1407" fmla="*/ 3746960 h 6858000"/>
              <a:gd name="connsiteX1408" fmla="*/ 11909360 w 12192000"/>
              <a:gd name="connsiteY1408" fmla="*/ 3717415 h 6858000"/>
              <a:gd name="connsiteX1409" fmla="*/ 11910098 w 12192000"/>
              <a:gd name="connsiteY1409" fmla="*/ 3724700 h 6858000"/>
              <a:gd name="connsiteX1410" fmla="*/ 11899025 w 12192000"/>
              <a:gd name="connsiteY1410" fmla="*/ 3731985 h 6858000"/>
              <a:gd name="connsiteX1411" fmla="*/ 11887951 w 12192000"/>
              <a:gd name="connsiteY1411" fmla="*/ 3734413 h 6858000"/>
              <a:gd name="connsiteX1412" fmla="*/ 11885736 w 12192000"/>
              <a:gd name="connsiteY1412" fmla="*/ 3731580 h 6858000"/>
              <a:gd name="connsiteX1413" fmla="*/ 11901978 w 12192000"/>
              <a:gd name="connsiteY1413" fmla="*/ 3719034 h 6858000"/>
              <a:gd name="connsiteX1414" fmla="*/ 10905348 w 12192000"/>
              <a:gd name="connsiteY1414" fmla="*/ 3708107 h 6858000"/>
              <a:gd name="connsiteX1415" fmla="*/ 10909778 w 12192000"/>
              <a:gd name="connsiteY1415" fmla="*/ 3708916 h 6858000"/>
              <a:gd name="connsiteX1416" fmla="*/ 10914946 w 12192000"/>
              <a:gd name="connsiteY1416" fmla="*/ 3715392 h 6858000"/>
              <a:gd name="connsiteX1417" fmla="*/ 10916422 w 12192000"/>
              <a:gd name="connsiteY1417" fmla="*/ 3721867 h 6858000"/>
              <a:gd name="connsiteX1418" fmla="*/ 10912731 w 12192000"/>
              <a:gd name="connsiteY1418" fmla="*/ 3724296 h 6858000"/>
              <a:gd name="connsiteX1419" fmla="*/ 10906825 w 12192000"/>
              <a:gd name="connsiteY1419" fmla="*/ 3717415 h 6858000"/>
              <a:gd name="connsiteX1420" fmla="*/ 10672063 w 12192000"/>
              <a:gd name="connsiteY1420" fmla="*/ 3705679 h 6858000"/>
              <a:gd name="connsiteX1421" fmla="*/ 10692734 w 12192000"/>
              <a:gd name="connsiteY1421" fmla="*/ 3708512 h 6858000"/>
              <a:gd name="connsiteX1422" fmla="*/ 10715620 w 12192000"/>
              <a:gd name="connsiteY1422" fmla="*/ 3723081 h 6858000"/>
              <a:gd name="connsiteX1423" fmla="*/ 10723002 w 12192000"/>
              <a:gd name="connsiteY1423" fmla="*/ 3727129 h 6858000"/>
              <a:gd name="connsiteX1424" fmla="*/ 10737767 w 12192000"/>
              <a:gd name="connsiteY1424" fmla="*/ 3723891 h 6858000"/>
              <a:gd name="connsiteX1425" fmla="*/ 10750317 w 12192000"/>
              <a:gd name="connsiteY1425" fmla="*/ 3723891 h 6858000"/>
              <a:gd name="connsiteX1426" fmla="*/ 10755485 w 12192000"/>
              <a:gd name="connsiteY1426" fmla="*/ 3727129 h 6858000"/>
              <a:gd name="connsiteX1427" fmla="*/ 10762129 w 12192000"/>
              <a:gd name="connsiteY1427" fmla="*/ 3725105 h 6858000"/>
              <a:gd name="connsiteX1428" fmla="*/ 10772464 w 12192000"/>
              <a:gd name="connsiteY1428" fmla="*/ 3725105 h 6858000"/>
              <a:gd name="connsiteX1429" fmla="*/ 10784276 w 12192000"/>
              <a:gd name="connsiteY1429" fmla="*/ 3729152 h 6858000"/>
              <a:gd name="connsiteX1430" fmla="*/ 10790921 w 12192000"/>
              <a:gd name="connsiteY1430" fmla="*/ 3740889 h 6858000"/>
              <a:gd name="connsiteX1431" fmla="*/ 10795350 w 12192000"/>
              <a:gd name="connsiteY1431" fmla="*/ 3742103 h 6858000"/>
              <a:gd name="connsiteX1432" fmla="*/ 10801256 w 12192000"/>
              <a:gd name="connsiteY1432" fmla="*/ 3753435 h 6858000"/>
              <a:gd name="connsiteX1433" fmla="*/ 10811591 w 12192000"/>
              <a:gd name="connsiteY1433" fmla="*/ 3758292 h 6858000"/>
              <a:gd name="connsiteX1434" fmla="*/ 10813806 w 12192000"/>
              <a:gd name="connsiteY1434" fmla="*/ 3772861 h 6858000"/>
              <a:gd name="connsiteX1435" fmla="*/ 10816759 w 12192000"/>
              <a:gd name="connsiteY1435" fmla="*/ 3780146 h 6858000"/>
              <a:gd name="connsiteX1436" fmla="*/ 10828571 w 12192000"/>
              <a:gd name="connsiteY1436" fmla="*/ 3781765 h 6858000"/>
              <a:gd name="connsiteX1437" fmla="*/ 10841121 w 12192000"/>
              <a:gd name="connsiteY1437" fmla="*/ 3793906 h 6858000"/>
              <a:gd name="connsiteX1438" fmla="*/ 10850718 w 12192000"/>
              <a:gd name="connsiteY1438" fmla="*/ 3795121 h 6858000"/>
              <a:gd name="connsiteX1439" fmla="*/ 10879510 w 12192000"/>
              <a:gd name="connsiteY1439" fmla="*/ 3812523 h 6858000"/>
              <a:gd name="connsiteX1440" fmla="*/ 10883201 w 12192000"/>
              <a:gd name="connsiteY1440" fmla="*/ 3818594 h 6858000"/>
              <a:gd name="connsiteX1441" fmla="*/ 10893536 w 12192000"/>
              <a:gd name="connsiteY1441" fmla="*/ 3820618 h 6858000"/>
              <a:gd name="connsiteX1442" fmla="*/ 10903134 w 12192000"/>
              <a:gd name="connsiteY1442" fmla="*/ 3831140 h 6858000"/>
              <a:gd name="connsiteX1443" fmla="*/ 10903872 w 12192000"/>
              <a:gd name="connsiteY1443" fmla="*/ 3844901 h 6858000"/>
              <a:gd name="connsiteX1444" fmla="*/ 10908301 w 12192000"/>
              <a:gd name="connsiteY1444" fmla="*/ 3851376 h 6858000"/>
              <a:gd name="connsiteX1445" fmla="*/ 10915684 w 12192000"/>
              <a:gd name="connsiteY1445" fmla="*/ 3845305 h 6858000"/>
              <a:gd name="connsiteX1446" fmla="*/ 10918637 w 12192000"/>
              <a:gd name="connsiteY1446" fmla="*/ 3857447 h 6858000"/>
              <a:gd name="connsiteX1447" fmla="*/ 10923804 w 12192000"/>
              <a:gd name="connsiteY1447" fmla="*/ 3861089 h 6858000"/>
              <a:gd name="connsiteX1448" fmla="*/ 10926757 w 12192000"/>
              <a:gd name="connsiteY1448" fmla="*/ 3856637 h 6858000"/>
              <a:gd name="connsiteX1449" fmla="*/ 10938569 w 12192000"/>
              <a:gd name="connsiteY1449" fmla="*/ 3857447 h 6858000"/>
              <a:gd name="connsiteX1450" fmla="*/ 10957025 w 12192000"/>
              <a:gd name="connsiteY1450" fmla="*/ 3867160 h 6858000"/>
              <a:gd name="connsiteX1451" fmla="*/ 10971052 w 12192000"/>
              <a:gd name="connsiteY1451" fmla="*/ 3880515 h 6858000"/>
              <a:gd name="connsiteX1452" fmla="*/ 10974005 w 12192000"/>
              <a:gd name="connsiteY1452" fmla="*/ 3897513 h 6858000"/>
              <a:gd name="connsiteX1453" fmla="*/ 10982126 w 12192000"/>
              <a:gd name="connsiteY1453" fmla="*/ 3903179 h 6858000"/>
              <a:gd name="connsiteX1454" fmla="*/ 10988032 w 12192000"/>
              <a:gd name="connsiteY1454" fmla="*/ 3901156 h 6858000"/>
              <a:gd name="connsiteX1455" fmla="*/ 10994676 w 12192000"/>
              <a:gd name="connsiteY1455" fmla="*/ 3902775 h 6858000"/>
              <a:gd name="connsiteX1456" fmla="*/ 11016085 w 12192000"/>
              <a:gd name="connsiteY1456" fmla="*/ 3921392 h 6858000"/>
              <a:gd name="connsiteX1457" fmla="*/ 11017561 w 12192000"/>
              <a:gd name="connsiteY1457" fmla="*/ 3933533 h 6858000"/>
              <a:gd name="connsiteX1458" fmla="*/ 11017561 w 12192000"/>
              <a:gd name="connsiteY1458" fmla="*/ 3939604 h 6858000"/>
              <a:gd name="connsiteX1459" fmla="*/ 11030112 w 12192000"/>
              <a:gd name="connsiteY1459" fmla="*/ 3949317 h 6858000"/>
              <a:gd name="connsiteX1460" fmla="*/ 11047091 w 12192000"/>
              <a:gd name="connsiteY1460" fmla="*/ 3948507 h 6858000"/>
              <a:gd name="connsiteX1461" fmla="*/ 11058903 w 12192000"/>
              <a:gd name="connsiteY1461" fmla="*/ 3953769 h 6858000"/>
              <a:gd name="connsiteX1462" fmla="*/ 11061118 w 12192000"/>
              <a:gd name="connsiteY1462" fmla="*/ 3959435 h 6858000"/>
              <a:gd name="connsiteX1463" fmla="*/ 11055950 w 12192000"/>
              <a:gd name="connsiteY1463" fmla="*/ 3965910 h 6858000"/>
              <a:gd name="connsiteX1464" fmla="*/ 11051521 w 12192000"/>
              <a:gd name="connsiteY1464" fmla="*/ 3967124 h 6858000"/>
              <a:gd name="connsiteX1465" fmla="*/ 11047091 w 12192000"/>
              <a:gd name="connsiteY1465" fmla="*/ 3970767 h 6858000"/>
              <a:gd name="connsiteX1466" fmla="*/ 11039709 w 12192000"/>
              <a:gd name="connsiteY1466" fmla="*/ 3972386 h 6858000"/>
              <a:gd name="connsiteX1467" fmla="*/ 11052259 w 12192000"/>
              <a:gd name="connsiteY1467" fmla="*/ 3971576 h 6858000"/>
              <a:gd name="connsiteX1468" fmla="*/ 11062594 w 12192000"/>
              <a:gd name="connsiteY1468" fmla="*/ 3965910 h 6858000"/>
              <a:gd name="connsiteX1469" fmla="*/ 11073668 w 12192000"/>
              <a:gd name="connsiteY1469" fmla="*/ 3958625 h 6858000"/>
              <a:gd name="connsiteX1470" fmla="*/ 11082527 w 12192000"/>
              <a:gd name="connsiteY1470" fmla="*/ 3959435 h 6858000"/>
              <a:gd name="connsiteX1471" fmla="*/ 11098030 w 12192000"/>
              <a:gd name="connsiteY1471" fmla="*/ 3975219 h 6858000"/>
              <a:gd name="connsiteX1472" fmla="*/ 11100983 w 12192000"/>
              <a:gd name="connsiteY1472" fmla="*/ 3984527 h 6858000"/>
              <a:gd name="connsiteX1473" fmla="*/ 11086218 w 12192000"/>
              <a:gd name="connsiteY1473" fmla="*/ 3986955 h 6858000"/>
              <a:gd name="connsiteX1474" fmla="*/ 11074406 w 12192000"/>
              <a:gd name="connsiteY1474" fmla="*/ 3995050 h 6858000"/>
              <a:gd name="connsiteX1475" fmla="*/ 11066286 w 12192000"/>
              <a:gd name="connsiteY1475" fmla="*/ 4001525 h 6858000"/>
              <a:gd name="connsiteX1476" fmla="*/ 11077359 w 12192000"/>
              <a:gd name="connsiteY1476" fmla="*/ 3997883 h 6858000"/>
              <a:gd name="connsiteX1477" fmla="*/ 11083265 w 12192000"/>
              <a:gd name="connsiteY1477" fmla="*/ 3999906 h 6858000"/>
              <a:gd name="connsiteX1478" fmla="*/ 11094339 w 12192000"/>
              <a:gd name="connsiteY1478" fmla="*/ 3998692 h 6858000"/>
              <a:gd name="connsiteX1479" fmla="*/ 11101721 w 12192000"/>
              <a:gd name="connsiteY1479" fmla="*/ 4002334 h 6858000"/>
              <a:gd name="connsiteX1480" fmla="*/ 11089909 w 12192000"/>
              <a:gd name="connsiteY1480" fmla="*/ 4008000 h 6858000"/>
              <a:gd name="connsiteX1481" fmla="*/ 11080312 w 12192000"/>
              <a:gd name="connsiteY1481" fmla="*/ 4012452 h 6858000"/>
              <a:gd name="connsiteX1482" fmla="*/ 11079574 w 12192000"/>
              <a:gd name="connsiteY1482" fmla="*/ 4020142 h 6858000"/>
              <a:gd name="connsiteX1483" fmla="*/ 11096554 w 12192000"/>
              <a:gd name="connsiteY1483" fmla="*/ 4030664 h 6858000"/>
              <a:gd name="connsiteX1484" fmla="*/ 11115748 w 12192000"/>
              <a:gd name="connsiteY1484" fmla="*/ 4031069 h 6858000"/>
              <a:gd name="connsiteX1485" fmla="*/ 11120916 w 12192000"/>
              <a:gd name="connsiteY1485" fmla="*/ 4035116 h 6858000"/>
              <a:gd name="connsiteX1486" fmla="*/ 11132727 w 12192000"/>
              <a:gd name="connsiteY1486" fmla="*/ 4031069 h 6858000"/>
              <a:gd name="connsiteX1487" fmla="*/ 11134204 w 12192000"/>
              <a:gd name="connsiteY1487" fmla="*/ 4053329 h 6858000"/>
              <a:gd name="connsiteX1488" fmla="*/ 11137895 w 12192000"/>
              <a:gd name="connsiteY1488" fmla="*/ 4063446 h 6858000"/>
              <a:gd name="connsiteX1489" fmla="*/ 11133466 w 12192000"/>
              <a:gd name="connsiteY1489" fmla="*/ 4072350 h 6858000"/>
              <a:gd name="connsiteX1490" fmla="*/ 11140110 w 12192000"/>
              <a:gd name="connsiteY1490" fmla="*/ 4068708 h 6858000"/>
              <a:gd name="connsiteX1491" fmla="*/ 11147492 w 12192000"/>
              <a:gd name="connsiteY1491" fmla="*/ 4077611 h 6858000"/>
              <a:gd name="connsiteX1492" fmla="*/ 11148231 w 12192000"/>
              <a:gd name="connsiteY1492" fmla="*/ 4091372 h 6858000"/>
              <a:gd name="connsiteX1493" fmla="*/ 11158566 w 12192000"/>
              <a:gd name="connsiteY1493" fmla="*/ 4092586 h 6858000"/>
              <a:gd name="connsiteX1494" fmla="*/ 11173331 w 12192000"/>
              <a:gd name="connsiteY1494" fmla="*/ 4090967 h 6858000"/>
              <a:gd name="connsiteX1495" fmla="*/ 11182928 w 12192000"/>
              <a:gd name="connsiteY1495" fmla="*/ 4094609 h 6858000"/>
              <a:gd name="connsiteX1496" fmla="*/ 11185881 w 12192000"/>
              <a:gd name="connsiteY1496" fmla="*/ 4101894 h 6858000"/>
              <a:gd name="connsiteX1497" fmla="*/ 11191787 w 12192000"/>
              <a:gd name="connsiteY1497" fmla="*/ 4104727 h 6858000"/>
              <a:gd name="connsiteX1498" fmla="*/ 11195478 w 12192000"/>
              <a:gd name="connsiteY1498" fmla="*/ 4115250 h 6858000"/>
              <a:gd name="connsiteX1499" fmla="*/ 11204337 w 12192000"/>
              <a:gd name="connsiteY1499" fmla="*/ 4122130 h 6858000"/>
              <a:gd name="connsiteX1500" fmla="*/ 11212458 w 12192000"/>
              <a:gd name="connsiteY1500" fmla="*/ 4125368 h 6858000"/>
              <a:gd name="connsiteX1501" fmla="*/ 11213196 w 12192000"/>
              <a:gd name="connsiteY1501" fmla="*/ 4133867 h 6858000"/>
              <a:gd name="connsiteX1502" fmla="*/ 11209505 w 12192000"/>
              <a:gd name="connsiteY1502" fmla="*/ 4140747 h 6858000"/>
              <a:gd name="connsiteX1503" fmla="*/ 11200646 w 12192000"/>
              <a:gd name="connsiteY1503" fmla="*/ 4144389 h 6858000"/>
              <a:gd name="connsiteX1504" fmla="*/ 11199908 w 12192000"/>
              <a:gd name="connsiteY1504" fmla="*/ 4158959 h 6858000"/>
              <a:gd name="connsiteX1505" fmla="*/ 11204337 w 12192000"/>
              <a:gd name="connsiteY1505" fmla="*/ 4165839 h 6858000"/>
              <a:gd name="connsiteX1506" fmla="*/ 11196216 w 12192000"/>
              <a:gd name="connsiteY1506" fmla="*/ 4184051 h 6858000"/>
              <a:gd name="connsiteX1507" fmla="*/ 11201384 w 12192000"/>
              <a:gd name="connsiteY1507" fmla="*/ 4200645 h 6858000"/>
              <a:gd name="connsiteX1508" fmla="*/ 11196216 w 12192000"/>
              <a:gd name="connsiteY1508" fmla="*/ 4226142 h 6858000"/>
              <a:gd name="connsiteX1509" fmla="*/ 11197693 w 12192000"/>
              <a:gd name="connsiteY1509" fmla="*/ 4246377 h 6858000"/>
              <a:gd name="connsiteX1510" fmla="*/ 11190310 w 12192000"/>
              <a:gd name="connsiteY1510" fmla="*/ 4252853 h 6858000"/>
              <a:gd name="connsiteX1511" fmla="*/ 11185143 w 12192000"/>
              <a:gd name="connsiteY1511" fmla="*/ 4250424 h 6858000"/>
              <a:gd name="connsiteX1512" fmla="*/ 11175546 w 12192000"/>
              <a:gd name="connsiteY1512" fmla="*/ 4237474 h 6858000"/>
              <a:gd name="connsiteX1513" fmla="*/ 11167425 w 12192000"/>
              <a:gd name="connsiteY1513" fmla="*/ 4235855 h 6858000"/>
              <a:gd name="connsiteX1514" fmla="*/ 11163734 w 12192000"/>
              <a:gd name="connsiteY1514" fmla="*/ 4242330 h 6858000"/>
              <a:gd name="connsiteX1515" fmla="*/ 11162995 w 12192000"/>
              <a:gd name="connsiteY1515" fmla="*/ 4254067 h 6858000"/>
              <a:gd name="connsiteX1516" fmla="*/ 11159304 w 12192000"/>
              <a:gd name="connsiteY1516" fmla="*/ 4257305 h 6858000"/>
              <a:gd name="connsiteX1517" fmla="*/ 11140110 w 12192000"/>
              <a:gd name="connsiteY1517" fmla="*/ 4240711 h 6858000"/>
              <a:gd name="connsiteX1518" fmla="*/ 11131251 w 12192000"/>
              <a:gd name="connsiteY1518" fmla="*/ 4239092 h 6858000"/>
              <a:gd name="connsiteX1519" fmla="*/ 11131251 w 12192000"/>
              <a:gd name="connsiteY1519" fmla="*/ 4243949 h 6858000"/>
              <a:gd name="connsiteX1520" fmla="*/ 11134204 w 12192000"/>
              <a:gd name="connsiteY1520" fmla="*/ 4248401 h 6858000"/>
              <a:gd name="connsiteX1521" fmla="*/ 11134204 w 12192000"/>
              <a:gd name="connsiteY1521" fmla="*/ 4257305 h 6858000"/>
              <a:gd name="connsiteX1522" fmla="*/ 11130513 w 12192000"/>
              <a:gd name="connsiteY1522" fmla="*/ 4261352 h 6858000"/>
              <a:gd name="connsiteX1523" fmla="*/ 11123869 w 12192000"/>
              <a:gd name="connsiteY1523" fmla="*/ 4250829 h 6858000"/>
              <a:gd name="connsiteX1524" fmla="*/ 11117224 w 12192000"/>
              <a:gd name="connsiteY1524" fmla="*/ 4247996 h 6858000"/>
              <a:gd name="connsiteX1525" fmla="*/ 11114271 w 12192000"/>
              <a:gd name="connsiteY1525" fmla="*/ 4238688 h 6858000"/>
              <a:gd name="connsiteX1526" fmla="*/ 11084742 w 12192000"/>
              <a:gd name="connsiteY1526" fmla="*/ 4214810 h 6858000"/>
              <a:gd name="connsiteX1527" fmla="*/ 11070715 w 12192000"/>
              <a:gd name="connsiteY1527" fmla="*/ 4211167 h 6858000"/>
              <a:gd name="connsiteX1528" fmla="*/ 11065547 w 12192000"/>
              <a:gd name="connsiteY1528" fmla="*/ 4201049 h 6858000"/>
              <a:gd name="connsiteX1529" fmla="*/ 11043400 w 12192000"/>
              <a:gd name="connsiteY1529" fmla="*/ 4188098 h 6858000"/>
              <a:gd name="connsiteX1530" fmla="*/ 11030850 w 12192000"/>
              <a:gd name="connsiteY1530" fmla="*/ 4175148 h 6858000"/>
              <a:gd name="connsiteX1531" fmla="*/ 11019776 w 12192000"/>
              <a:gd name="connsiteY1531" fmla="*/ 4168672 h 6858000"/>
              <a:gd name="connsiteX1532" fmla="*/ 11018300 w 12192000"/>
              <a:gd name="connsiteY1532" fmla="*/ 4155317 h 6858000"/>
              <a:gd name="connsiteX1533" fmla="*/ 11005750 w 12192000"/>
              <a:gd name="connsiteY1533" fmla="*/ 4148032 h 6858000"/>
              <a:gd name="connsiteX1534" fmla="*/ 11000582 w 12192000"/>
              <a:gd name="connsiteY1534" fmla="*/ 4142770 h 6858000"/>
              <a:gd name="connsiteX1535" fmla="*/ 10986555 w 12192000"/>
              <a:gd name="connsiteY1535" fmla="*/ 4140342 h 6858000"/>
              <a:gd name="connsiteX1536" fmla="*/ 10982126 w 12192000"/>
              <a:gd name="connsiteY1536" fmla="*/ 4129010 h 6858000"/>
              <a:gd name="connsiteX1537" fmla="*/ 10963670 w 12192000"/>
              <a:gd name="connsiteY1537" fmla="*/ 4107965 h 6858000"/>
              <a:gd name="connsiteX1538" fmla="*/ 10945214 w 12192000"/>
              <a:gd name="connsiteY1538" fmla="*/ 4095419 h 6858000"/>
              <a:gd name="connsiteX1539" fmla="*/ 10940784 w 12192000"/>
              <a:gd name="connsiteY1539" fmla="*/ 4084087 h 6858000"/>
              <a:gd name="connsiteX1540" fmla="*/ 10942261 w 12192000"/>
              <a:gd name="connsiteY1540" fmla="*/ 4071136 h 6858000"/>
              <a:gd name="connsiteX1541" fmla="*/ 10923066 w 12192000"/>
              <a:gd name="connsiteY1541" fmla="*/ 4039163 h 6858000"/>
              <a:gd name="connsiteX1542" fmla="*/ 10920851 w 12192000"/>
              <a:gd name="connsiteY1542" fmla="*/ 4016904 h 6858000"/>
              <a:gd name="connsiteX1543" fmla="*/ 10909778 w 12192000"/>
              <a:gd name="connsiteY1543" fmla="*/ 4008810 h 6858000"/>
              <a:gd name="connsiteX1544" fmla="*/ 10897228 w 12192000"/>
              <a:gd name="connsiteY1544" fmla="*/ 3988979 h 6858000"/>
              <a:gd name="connsiteX1545" fmla="*/ 10897228 w 12192000"/>
              <a:gd name="connsiteY1545" fmla="*/ 3980885 h 6858000"/>
              <a:gd name="connsiteX1546" fmla="*/ 10882463 w 12192000"/>
              <a:gd name="connsiteY1546" fmla="*/ 3971576 h 6858000"/>
              <a:gd name="connsiteX1547" fmla="*/ 10869913 w 12192000"/>
              <a:gd name="connsiteY1547" fmla="*/ 3967934 h 6858000"/>
              <a:gd name="connsiteX1548" fmla="*/ 10865483 w 12192000"/>
              <a:gd name="connsiteY1548" fmla="*/ 3954983 h 6858000"/>
              <a:gd name="connsiteX1549" fmla="*/ 10855148 w 12192000"/>
              <a:gd name="connsiteY1549" fmla="*/ 3930295 h 6858000"/>
              <a:gd name="connsiteX1550" fmla="*/ 10855886 w 12192000"/>
              <a:gd name="connsiteY1550" fmla="*/ 3927462 h 6858000"/>
              <a:gd name="connsiteX1551" fmla="*/ 10850718 w 12192000"/>
              <a:gd name="connsiteY1551" fmla="*/ 3915726 h 6858000"/>
              <a:gd name="connsiteX1552" fmla="*/ 10844074 w 12192000"/>
              <a:gd name="connsiteY1552" fmla="*/ 3909250 h 6858000"/>
              <a:gd name="connsiteX1553" fmla="*/ 10848504 w 12192000"/>
              <a:gd name="connsiteY1553" fmla="*/ 3902775 h 6858000"/>
              <a:gd name="connsiteX1554" fmla="*/ 10846289 w 12192000"/>
              <a:gd name="connsiteY1554" fmla="*/ 3897918 h 6858000"/>
              <a:gd name="connsiteX1555" fmla="*/ 10840383 w 12192000"/>
              <a:gd name="connsiteY1555" fmla="*/ 3898728 h 6858000"/>
              <a:gd name="connsiteX1556" fmla="*/ 10833739 w 12192000"/>
              <a:gd name="connsiteY1556" fmla="*/ 3895085 h 6858000"/>
              <a:gd name="connsiteX1557" fmla="*/ 10820450 w 12192000"/>
              <a:gd name="connsiteY1557" fmla="*/ 3879706 h 6858000"/>
              <a:gd name="connsiteX1558" fmla="*/ 10810115 w 12192000"/>
              <a:gd name="connsiteY1558" fmla="*/ 3879706 h 6858000"/>
              <a:gd name="connsiteX1559" fmla="*/ 10804209 w 12192000"/>
              <a:gd name="connsiteY1559" fmla="*/ 3874445 h 6858000"/>
              <a:gd name="connsiteX1560" fmla="*/ 10801994 w 12192000"/>
              <a:gd name="connsiteY1560" fmla="*/ 3862708 h 6858000"/>
              <a:gd name="connsiteX1561" fmla="*/ 10797565 w 12192000"/>
              <a:gd name="connsiteY1561" fmla="*/ 3859066 h 6858000"/>
              <a:gd name="connsiteX1562" fmla="*/ 10797565 w 12192000"/>
              <a:gd name="connsiteY1562" fmla="*/ 3847329 h 6858000"/>
              <a:gd name="connsiteX1563" fmla="*/ 10792397 w 12192000"/>
              <a:gd name="connsiteY1563" fmla="*/ 3847329 h 6858000"/>
              <a:gd name="connsiteX1564" fmla="*/ 10774679 w 12192000"/>
              <a:gd name="connsiteY1564" fmla="*/ 3831545 h 6858000"/>
              <a:gd name="connsiteX1565" fmla="*/ 10756961 w 12192000"/>
              <a:gd name="connsiteY1565" fmla="*/ 3805643 h 6858000"/>
              <a:gd name="connsiteX1566" fmla="*/ 10740720 w 12192000"/>
              <a:gd name="connsiteY1566" fmla="*/ 3793097 h 6858000"/>
              <a:gd name="connsiteX1567" fmla="*/ 10734814 w 12192000"/>
              <a:gd name="connsiteY1567" fmla="*/ 3795525 h 6858000"/>
              <a:gd name="connsiteX1568" fmla="*/ 10726693 w 12192000"/>
              <a:gd name="connsiteY1568" fmla="*/ 3793097 h 6858000"/>
              <a:gd name="connsiteX1569" fmla="*/ 10713405 w 12192000"/>
              <a:gd name="connsiteY1569" fmla="*/ 3777718 h 6858000"/>
              <a:gd name="connsiteX1570" fmla="*/ 10707499 w 12192000"/>
              <a:gd name="connsiteY1570" fmla="*/ 3777718 h 6858000"/>
              <a:gd name="connsiteX1571" fmla="*/ 10686090 w 12192000"/>
              <a:gd name="connsiteY1571" fmla="*/ 3755863 h 6858000"/>
              <a:gd name="connsiteX1572" fmla="*/ 10677969 w 12192000"/>
              <a:gd name="connsiteY1572" fmla="*/ 3752626 h 6858000"/>
              <a:gd name="connsiteX1573" fmla="*/ 10665419 w 12192000"/>
              <a:gd name="connsiteY1573" fmla="*/ 3727533 h 6858000"/>
              <a:gd name="connsiteX1574" fmla="*/ 10663204 w 12192000"/>
              <a:gd name="connsiteY1574" fmla="*/ 3714178 h 6858000"/>
              <a:gd name="connsiteX1575" fmla="*/ 10664681 w 12192000"/>
              <a:gd name="connsiteY1575" fmla="*/ 3709321 h 6858000"/>
              <a:gd name="connsiteX1576" fmla="*/ 11955869 w 12192000"/>
              <a:gd name="connsiteY1576" fmla="*/ 3684229 h 6858000"/>
              <a:gd name="connsiteX1577" fmla="*/ 11967681 w 12192000"/>
              <a:gd name="connsiteY1577" fmla="*/ 3686252 h 6858000"/>
              <a:gd name="connsiteX1578" fmla="*/ 11967681 w 12192000"/>
              <a:gd name="connsiteY1578" fmla="*/ 3690300 h 6858000"/>
              <a:gd name="connsiteX1579" fmla="*/ 11960299 w 12192000"/>
              <a:gd name="connsiteY1579" fmla="*/ 3693537 h 6858000"/>
              <a:gd name="connsiteX1580" fmla="*/ 11955869 w 12192000"/>
              <a:gd name="connsiteY1580" fmla="*/ 3691109 h 6858000"/>
              <a:gd name="connsiteX1581" fmla="*/ 11952178 w 12192000"/>
              <a:gd name="connsiteY1581" fmla="*/ 3693942 h 6858000"/>
              <a:gd name="connsiteX1582" fmla="*/ 11943319 w 12192000"/>
              <a:gd name="connsiteY1582" fmla="*/ 3693537 h 6858000"/>
              <a:gd name="connsiteX1583" fmla="*/ 11940366 w 12192000"/>
              <a:gd name="connsiteY1583" fmla="*/ 3690704 h 6858000"/>
              <a:gd name="connsiteX1584" fmla="*/ 11944057 w 12192000"/>
              <a:gd name="connsiteY1584" fmla="*/ 3686657 h 6858000"/>
              <a:gd name="connsiteX1585" fmla="*/ 11955869 w 12192000"/>
              <a:gd name="connsiteY1585" fmla="*/ 3684229 h 6858000"/>
              <a:gd name="connsiteX1586" fmla="*/ 11930769 w 12192000"/>
              <a:gd name="connsiteY1586" fmla="*/ 3663184 h 6858000"/>
              <a:gd name="connsiteX1587" fmla="*/ 11932984 w 12192000"/>
              <a:gd name="connsiteY1587" fmla="*/ 3667636 h 6858000"/>
              <a:gd name="connsiteX1588" fmla="*/ 11930769 w 12192000"/>
              <a:gd name="connsiteY1588" fmla="*/ 3672087 h 6858000"/>
              <a:gd name="connsiteX1589" fmla="*/ 11924863 w 12192000"/>
              <a:gd name="connsiteY1589" fmla="*/ 3670064 h 6858000"/>
              <a:gd name="connsiteX1590" fmla="*/ 10880248 w 12192000"/>
              <a:gd name="connsiteY1590" fmla="*/ 3653875 h 6858000"/>
              <a:gd name="connsiteX1591" fmla="*/ 10883939 w 12192000"/>
              <a:gd name="connsiteY1591" fmla="*/ 3655494 h 6858000"/>
              <a:gd name="connsiteX1592" fmla="*/ 10885416 w 12192000"/>
              <a:gd name="connsiteY1592" fmla="*/ 3661160 h 6858000"/>
              <a:gd name="connsiteX1593" fmla="*/ 10881725 w 12192000"/>
              <a:gd name="connsiteY1593" fmla="*/ 3662374 h 6858000"/>
              <a:gd name="connsiteX1594" fmla="*/ 10878033 w 12192000"/>
              <a:gd name="connsiteY1594" fmla="*/ 3655089 h 6858000"/>
              <a:gd name="connsiteX1595" fmla="*/ 10880248 w 12192000"/>
              <a:gd name="connsiteY1595" fmla="*/ 3653875 h 6858000"/>
              <a:gd name="connsiteX1596" fmla="*/ 12003117 w 12192000"/>
              <a:gd name="connsiteY1596" fmla="*/ 3652256 h 6858000"/>
              <a:gd name="connsiteX1597" fmla="*/ 12009023 w 12192000"/>
              <a:gd name="connsiteY1597" fmla="*/ 3655899 h 6858000"/>
              <a:gd name="connsiteX1598" fmla="*/ 12014929 w 12192000"/>
              <a:gd name="connsiteY1598" fmla="*/ 3657922 h 6858000"/>
              <a:gd name="connsiteX1599" fmla="*/ 12013452 w 12192000"/>
              <a:gd name="connsiteY1599" fmla="*/ 3661160 h 6858000"/>
              <a:gd name="connsiteX1600" fmla="*/ 12000902 w 12192000"/>
              <a:gd name="connsiteY1600" fmla="*/ 3671683 h 6858000"/>
              <a:gd name="connsiteX1601" fmla="*/ 11995735 w 12192000"/>
              <a:gd name="connsiteY1601" fmla="*/ 3670064 h 6858000"/>
              <a:gd name="connsiteX1602" fmla="*/ 11989829 w 12192000"/>
              <a:gd name="connsiteY1602" fmla="*/ 3661565 h 6858000"/>
              <a:gd name="connsiteX1603" fmla="*/ 11989090 w 12192000"/>
              <a:gd name="connsiteY1603" fmla="*/ 3657113 h 6858000"/>
              <a:gd name="connsiteX1604" fmla="*/ 11997949 w 12192000"/>
              <a:gd name="connsiteY1604" fmla="*/ 3656708 h 6858000"/>
              <a:gd name="connsiteX1605" fmla="*/ 11750638 w 12192000"/>
              <a:gd name="connsiteY1605" fmla="*/ 3640520 h 6858000"/>
              <a:gd name="connsiteX1606" fmla="*/ 11760973 w 12192000"/>
              <a:gd name="connsiteY1606" fmla="*/ 3646186 h 6858000"/>
              <a:gd name="connsiteX1607" fmla="*/ 11760973 w 12192000"/>
              <a:gd name="connsiteY1607" fmla="*/ 3658732 h 6858000"/>
              <a:gd name="connsiteX1608" fmla="*/ 11770570 w 12192000"/>
              <a:gd name="connsiteY1608" fmla="*/ 3666826 h 6858000"/>
              <a:gd name="connsiteX1609" fmla="*/ 11775000 w 12192000"/>
              <a:gd name="connsiteY1609" fmla="*/ 3664398 h 6858000"/>
              <a:gd name="connsiteX1610" fmla="*/ 11786812 w 12192000"/>
              <a:gd name="connsiteY1610" fmla="*/ 3671683 h 6858000"/>
              <a:gd name="connsiteX1611" fmla="*/ 11786812 w 12192000"/>
              <a:gd name="connsiteY1611" fmla="*/ 3677349 h 6858000"/>
              <a:gd name="connsiteX1612" fmla="*/ 11778691 w 12192000"/>
              <a:gd name="connsiteY1612" fmla="*/ 3680586 h 6858000"/>
              <a:gd name="connsiteX1613" fmla="*/ 11777953 w 12192000"/>
              <a:gd name="connsiteY1613" fmla="*/ 3693942 h 6858000"/>
              <a:gd name="connsiteX1614" fmla="*/ 11782382 w 12192000"/>
              <a:gd name="connsiteY1614" fmla="*/ 3695561 h 6858000"/>
              <a:gd name="connsiteX1615" fmla="*/ 11786812 w 12192000"/>
              <a:gd name="connsiteY1615" fmla="*/ 3700822 h 6858000"/>
              <a:gd name="connsiteX1616" fmla="*/ 11793456 w 12192000"/>
              <a:gd name="connsiteY1616" fmla="*/ 3691918 h 6858000"/>
              <a:gd name="connsiteX1617" fmla="*/ 11797885 w 12192000"/>
              <a:gd name="connsiteY1617" fmla="*/ 3690704 h 6858000"/>
              <a:gd name="connsiteX1618" fmla="*/ 11803053 w 12192000"/>
              <a:gd name="connsiteY1618" fmla="*/ 3696775 h 6858000"/>
              <a:gd name="connsiteX1619" fmla="*/ 11791979 w 12192000"/>
              <a:gd name="connsiteY1619" fmla="*/ 3705274 h 6858000"/>
              <a:gd name="connsiteX1620" fmla="*/ 11797147 w 12192000"/>
              <a:gd name="connsiteY1620" fmla="*/ 3709321 h 6858000"/>
              <a:gd name="connsiteX1621" fmla="*/ 11804529 w 12192000"/>
              <a:gd name="connsiteY1621" fmla="*/ 3702441 h 6858000"/>
              <a:gd name="connsiteX1622" fmla="*/ 11811912 w 12192000"/>
              <a:gd name="connsiteY1622" fmla="*/ 3702441 h 6858000"/>
              <a:gd name="connsiteX1623" fmla="*/ 11823724 w 12192000"/>
              <a:gd name="connsiteY1623" fmla="*/ 3713368 h 6858000"/>
              <a:gd name="connsiteX1624" fmla="*/ 11832583 w 12192000"/>
              <a:gd name="connsiteY1624" fmla="*/ 3712559 h 6858000"/>
              <a:gd name="connsiteX1625" fmla="*/ 11840703 w 12192000"/>
              <a:gd name="connsiteY1625" fmla="*/ 3719844 h 6858000"/>
              <a:gd name="connsiteX1626" fmla="*/ 11852515 w 12192000"/>
              <a:gd name="connsiteY1626" fmla="*/ 3721867 h 6858000"/>
              <a:gd name="connsiteX1627" fmla="*/ 11860636 w 12192000"/>
              <a:gd name="connsiteY1627" fmla="*/ 3721867 h 6858000"/>
              <a:gd name="connsiteX1628" fmla="*/ 11862112 w 12192000"/>
              <a:gd name="connsiteY1628" fmla="*/ 3729152 h 6858000"/>
              <a:gd name="connsiteX1629" fmla="*/ 11851777 w 12192000"/>
              <a:gd name="connsiteY1629" fmla="*/ 3736437 h 6858000"/>
              <a:gd name="connsiteX1630" fmla="*/ 11835536 w 12192000"/>
              <a:gd name="connsiteY1630" fmla="*/ 3740079 h 6858000"/>
              <a:gd name="connsiteX1631" fmla="*/ 11815603 w 12192000"/>
              <a:gd name="connsiteY1631" fmla="*/ 3738461 h 6858000"/>
              <a:gd name="connsiteX1632" fmla="*/ 11809697 w 12192000"/>
              <a:gd name="connsiteY1632" fmla="*/ 3742508 h 6858000"/>
              <a:gd name="connsiteX1633" fmla="*/ 11809697 w 12192000"/>
              <a:gd name="connsiteY1633" fmla="*/ 3754244 h 6858000"/>
              <a:gd name="connsiteX1634" fmla="*/ 11822985 w 12192000"/>
              <a:gd name="connsiteY1634" fmla="*/ 3764767 h 6858000"/>
              <a:gd name="connsiteX1635" fmla="*/ 11822985 w 12192000"/>
              <a:gd name="connsiteY1635" fmla="*/ 3770028 h 6858000"/>
              <a:gd name="connsiteX1636" fmla="*/ 11809697 w 12192000"/>
              <a:gd name="connsiteY1636" fmla="*/ 3772052 h 6858000"/>
              <a:gd name="connsiteX1637" fmla="*/ 11799362 w 12192000"/>
              <a:gd name="connsiteY1637" fmla="*/ 3777313 h 6858000"/>
              <a:gd name="connsiteX1638" fmla="*/ 11791241 w 12192000"/>
              <a:gd name="connsiteY1638" fmla="*/ 3775290 h 6858000"/>
              <a:gd name="connsiteX1639" fmla="*/ 11779429 w 12192000"/>
              <a:gd name="connsiteY1639" fmla="*/ 3768005 h 6858000"/>
              <a:gd name="connsiteX1640" fmla="*/ 11778691 w 12192000"/>
              <a:gd name="connsiteY1640" fmla="*/ 3772052 h 6858000"/>
              <a:gd name="connsiteX1641" fmla="*/ 11777953 w 12192000"/>
              <a:gd name="connsiteY1641" fmla="*/ 3774480 h 6858000"/>
              <a:gd name="connsiteX1642" fmla="*/ 11772785 w 12192000"/>
              <a:gd name="connsiteY1642" fmla="*/ 3775694 h 6858000"/>
              <a:gd name="connsiteX1643" fmla="*/ 11773523 w 12192000"/>
              <a:gd name="connsiteY1643" fmla="*/ 3779741 h 6858000"/>
              <a:gd name="connsiteX1644" fmla="*/ 11770570 w 12192000"/>
              <a:gd name="connsiteY1644" fmla="*/ 3784598 h 6858000"/>
              <a:gd name="connsiteX1645" fmla="*/ 11780906 w 12192000"/>
              <a:gd name="connsiteY1645" fmla="*/ 3788240 h 6858000"/>
              <a:gd name="connsiteX1646" fmla="*/ 11790503 w 12192000"/>
              <a:gd name="connsiteY1646" fmla="*/ 3798763 h 6858000"/>
              <a:gd name="connsiteX1647" fmla="*/ 11779429 w 12192000"/>
              <a:gd name="connsiteY1647" fmla="*/ 3801191 h 6858000"/>
              <a:gd name="connsiteX1648" fmla="*/ 11768355 w 12192000"/>
              <a:gd name="connsiteY1648" fmla="*/ 3799572 h 6858000"/>
              <a:gd name="connsiteX1649" fmla="*/ 11763188 w 12192000"/>
              <a:gd name="connsiteY1649" fmla="*/ 3802405 h 6858000"/>
              <a:gd name="connsiteX1650" fmla="*/ 11771308 w 12192000"/>
              <a:gd name="connsiteY1650" fmla="*/ 3810905 h 6858000"/>
              <a:gd name="connsiteX1651" fmla="*/ 11775738 w 12192000"/>
              <a:gd name="connsiteY1651" fmla="*/ 3812928 h 6858000"/>
              <a:gd name="connsiteX1652" fmla="*/ 11776476 w 12192000"/>
              <a:gd name="connsiteY1652" fmla="*/ 3818189 h 6858000"/>
              <a:gd name="connsiteX1653" fmla="*/ 11772785 w 12192000"/>
              <a:gd name="connsiteY1653" fmla="*/ 3819404 h 6858000"/>
              <a:gd name="connsiteX1654" fmla="*/ 11769094 w 12192000"/>
              <a:gd name="connsiteY1654" fmla="*/ 3826284 h 6858000"/>
              <a:gd name="connsiteX1655" fmla="*/ 11777214 w 12192000"/>
              <a:gd name="connsiteY1655" fmla="*/ 3832759 h 6858000"/>
              <a:gd name="connsiteX1656" fmla="*/ 11780167 w 12192000"/>
              <a:gd name="connsiteY1656" fmla="*/ 3842472 h 6858000"/>
              <a:gd name="connsiteX1657" fmla="*/ 11797147 w 12192000"/>
              <a:gd name="connsiteY1657" fmla="*/ 3858256 h 6858000"/>
              <a:gd name="connsiteX1658" fmla="*/ 11804529 w 12192000"/>
              <a:gd name="connsiteY1658" fmla="*/ 3864732 h 6858000"/>
              <a:gd name="connsiteX1659" fmla="*/ 11799362 w 12192000"/>
              <a:gd name="connsiteY1659" fmla="*/ 3873231 h 6858000"/>
              <a:gd name="connsiteX1660" fmla="*/ 11786812 w 12192000"/>
              <a:gd name="connsiteY1660" fmla="*/ 3875659 h 6858000"/>
              <a:gd name="connsiteX1661" fmla="*/ 11784597 w 12192000"/>
              <a:gd name="connsiteY1661" fmla="*/ 3881325 h 6858000"/>
              <a:gd name="connsiteX1662" fmla="*/ 11789026 w 12192000"/>
              <a:gd name="connsiteY1662" fmla="*/ 3884967 h 6858000"/>
              <a:gd name="connsiteX1663" fmla="*/ 11791241 w 12192000"/>
              <a:gd name="connsiteY1663" fmla="*/ 3892657 h 6858000"/>
              <a:gd name="connsiteX1664" fmla="*/ 11798623 w 12192000"/>
              <a:gd name="connsiteY1664" fmla="*/ 3896704 h 6858000"/>
              <a:gd name="connsiteX1665" fmla="*/ 11820032 w 12192000"/>
              <a:gd name="connsiteY1665" fmla="*/ 3914916 h 6858000"/>
              <a:gd name="connsiteX1666" fmla="*/ 11826677 w 12192000"/>
              <a:gd name="connsiteY1666" fmla="*/ 3914916 h 6858000"/>
              <a:gd name="connsiteX1667" fmla="*/ 11835536 w 12192000"/>
              <a:gd name="connsiteY1667" fmla="*/ 3923415 h 6858000"/>
              <a:gd name="connsiteX1668" fmla="*/ 11837750 w 12192000"/>
              <a:gd name="connsiteY1668" fmla="*/ 3929081 h 6858000"/>
              <a:gd name="connsiteX1669" fmla="*/ 11845871 w 12192000"/>
              <a:gd name="connsiteY1669" fmla="*/ 3930700 h 6858000"/>
              <a:gd name="connsiteX1670" fmla="*/ 11843656 w 12192000"/>
              <a:gd name="connsiteY1670" fmla="*/ 3939199 h 6858000"/>
              <a:gd name="connsiteX1671" fmla="*/ 11837750 w 12192000"/>
              <a:gd name="connsiteY1671" fmla="*/ 3941223 h 6858000"/>
              <a:gd name="connsiteX1672" fmla="*/ 11831106 w 12192000"/>
              <a:gd name="connsiteY1672" fmla="*/ 3939199 h 6858000"/>
              <a:gd name="connsiteX1673" fmla="*/ 11823724 w 12192000"/>
              <a:gd name="connsiteY1673" fmla="*/ 3944056 h 6858000"/>
              <a:gd name="connsiteX1674" fmla="*/ 11811912 w 12192000"/>
              <a:gd name="connsiteY1674" fmla="*/ 3942841 h 6858000"/>
              <a:gd name="connsiteX1675" fmla="*/ 11795670 w 12192000"/>
              <a:gd name="connsiteY1675" fmla="*/ 3928272 h 6858000"/>
              <a:gd name="connsiteX1676" fmla="*/ 11798623 w 12192000"/>
              <a:gd name="connsiteY1676" fmla="*/ 3940413 h 6858000"/>
              <a:gd name="connsiteX1677" fmla="*/ 11796409 w 12192000"/>
              <a:gd name="connsiteY1677" fmla="*/ 3944865 h 6858000"/>
              <a:gd name="connsiteX1678" fmla="*/ 11791241 w 12192000"/>
              <a:gd name="connsiteY1678" fmla="*/ 3939199 h 6858000"/>
              <a:gd name="connsiteX1679" fmla="*/ 11780906 w 12192000"/>
              <a:gd name="connsiteY1679" fmla="*/ 3948912 h 6858000"/>
              <a:gd name="connsiteX1680" fmla="*/ 11780906 w 12192000"/>
              <a:gd name="connsiteY1680" fmla="*/ 3955792 h 6858000"/>
              <a:gd name="connsiteX1681" fmla="*/ 11776476 w 12192000"/>
              <a:gd name="connsiteY1681" fmla="*/ 3960649 h 6858000"/>
              <a:gd name="connsiteX1682" fmla="*/ 11775000 w 12192000"/>
              <a:gd name="connsiteY1682" fmla="*/ 3978052 h 6858000"/>
              <a:gd name="connsiteX1683" fmla="*/ 11770570 w 12192000"/>
              <a:gd name="connsiteY1683" fmla="*/ 3984527 h 6858000"/>
              <a:gd name="connsiteX1684" fmla="*/ 11766879 w 12192000"/>
              <a:gd name="connsiteY1684" fmla="*/ 4000311 h 6858000"/>
              <a:gd name="connsiteX1685" fmla="*/ 11753591 w 12192000"/>
              <a:gd name="connsiteY1685" fmla="*/ 4010024 h 6858000"/>
              <a:gd name="connsiteX1686" fmla="*/ 11758758 w 12192000"/>
              <a:gd name="connsiteY1686" fmla="*/ 4021761 h 6858000"/>
              <a:gd name="connsiteX1687" fmla="*/ 11752114 w 12192000"/>
              <a:gd name="connsiteY1687" fmla="*/ 4030260 h 6858000"/>
              <a:gd name="connsiteX1688" fmla="*/ 11743993 w 12192000"/>
              <a:gd name="connsiteY1688" fmla="*/ 4038354 h 6858000"/>
              <a:gd name="connsiteX1689" fmla="*/ 11739564 w 12192000"/>
              <a:gd name="connsiteY1689" fmla="*/ 4029855 h 6858000"/>
              <a:gd name="connsiteX1690" fmla="*/ 11734396 w 12192000"/>
              <a:gd name="connsiteY1690" fmla="*/ 4027427 h 6858000"/>
              <a:gd name="connsiteX1691" fmla="*/ 11737349 w 12192000"/>
              <a:gd name="connsiteY1691" fmla="*/ 4033497 h 6858000"/>
              <a:gd name="connsiteX1692" fmla="*/ 11736611 w 12192000"/>
              <a:gd name="connsiteY1692" fmla="*/ 4043211 h 6858000"/>
              <a:gd name="connsiteX1693" fmla="*/ 11727752 w 12192000"/>
              <a:gd name="connsiteY1693" fmla="*/ 4052519 h 6858000"/>
              <a:gd name="connsiteX1694" fmla="*/ 11726276 w 12192000"/>
              <a:gd name="connsiteY1694" fmla="*/ 4060613 h 6858000"/>
              <a:gd name="connsiteX1695" fmla="*/ 11718155 w 12192000"/>
              <a:gd name="connsiteY1695" fmla="*/ 4063446 h 6858000"/>
              <a:gd name="connsiteX1696" fmla="*/ 11710772 w 12192000"/>
              <a:gd name="connsiteY1696" fmla="*/ 4062637 h 6858000"/>
              <a:gd name="connsiteX1697" fmla="*/ 11712249 w 12192000"/>
              <a:gd name="connsiteY1697" fmla="*/ 4066684 h 6858000"/>
              <a:gd name="connsiteX1698" fmla="*/ 11708558 w 12192000"/>
              <a:gd name="connsiteY1698" fmla="*/ 4071945 h 6858000"/>
              <a:gd name="connsiteX1699" fmla="*/ 11720370 w 12192000"/>
              <a:gd name="connsiteY1699" fmla="*/ 4071541 h 6858000"/>
              <a:gd name="connsiteX1700" fmla="*/ 11722584 w 12192000"/>
              <a:gd name="connsiteY1700" fmla="*/ 4073160 h 6858000"/>
              <a:gd name="connsiteX1701" fmla="*/ 11721108 w 12192000"/>
              <a:gd name="connsiteY1701" fmla="*/ 4081254 h 6858000"/>
              <a:gd name="connsiteX1702" fmla="*/ 11715202 w 12192000"/>
              <a:gd name="connsiteY1702" fmla="*/ 4085301 h 6858000"/>
              <a:gd name="connsiteX1703" fmla="*/ 11718893 w 12192000"/>
              <a:gd name="connsiteY1703" fmla="*/ 4087325 h 6858000"/>
              <a:gd name="connsiteX1704" fmla="*/ 11724799 w 12192000"/>
              <a:gd name="connsiteY1704" fmla="*/ 4086515 h 6858000"/>
              <a:gd name="connsiteX1705" fmla="*/ 11725537 w 12192000"/>
              <a:gd name="connsiteY1705" fmla="*/ 4092991 h 6858000"/>
              <a:gd name="connsiteX1706" fmla="*/ 11722584 w 12192000"/>
              <a:gd name="connsiteY1706" fmla="*/ 4100275 h 6858000"/>
              <a:gd name="connsiteX1707" fmla="*/ 11714464 w 12192000"/>
              <a:gd name="connsiteY1707" fmla="*/ 4097847 h 6858000"/>
              <a:gd name="connsiteX1708" fmla="*/ 11712987 w 12192000"/>
              <a:gd name="connsiteY1708" fmla="*/ 4096228 h 6858000"/>
              <a:gd name="connsiteX1709" fmla="*/ 11712987 w 12192000"/>
              <a:gd name="connsiteY1709" fmla="*/ 4099871 h 6858000"/>
              <a:gd name="connsiteX1710" fmla="*/ 11717417 w 12192000"/>
              <a:gd name="connsiteY1710" fmla="*/ 4103918 h 6858000"/>
              <a:gd name="connsiteX1711" fmla="*/ 11720370 w 12192000"/>
              <a:gd name="connsiteY1711" fmla="*/ 4106346 h 6858000"/>
              <a:gd name="connsiteX1712" fmla="*/ 11712987 w 12192000"/>
              <a:gd name="connsiteY1712" fmla="*/ 4121321 h 6858000"/>
              <a:gd name="connsiteX1713" fmla="*/ 11707819 w 12192000"/>
              <a:gd name="connsiteY1713" fmla="*/ 4121321 h 6858000"/>
              <a:gd name="connsiteX1714" fmla="*/ 11705605 w 12192000"/>
              <a:gd name="connsiteY1714" fmla="*/ 4117678 h 6858000"/>
              <a:gd name="connsiteX1715" fmla="*/ 11702652 w 12192000"/>
              <a:gd name="connsiteY1715" fmla="*/ 4129010 h 6858000"/>
              <a:gd name="connsiteX1716" fmla="*/ 11702652 w 12192000"/>
              <a:gd name="connsiteY1716" fmla="*/ 4135486 h 6858000"/>
              <a:gd name="connsiteX1717" fmla="*/ 11692316 w 12192000"/>
              <a:gd name="connsiteY1717" fmla="*/ 4152888 h 6858000"/>
              <a:gd name="connsiteX1718" fmla="*/ 11675337 w 12192000"/>
              <a:gd name="connsiteY1718" fmla="*/ 4163411 h 6858000"/>
              <a:gd name="connsiteX1719" fmla="*/ 11660572 w 12192000"/>
              <a:gd name="connsiteY1719" fmla="*/ 4165839 h 6858000"/>
              <a:gd name="connsiteX1720" fmla="*/ 11640639 w 12192000"/>
              <a:gd name="connsiteY1720" fmla="*/ 4174743 h 6858000"/>
              <a:gd name="connsiteX1721" fmla="*/ 11631042 w 12192000"/>
              <a:gd name="connsiteY1721" fmla="*/ 4176362 h 6858000"/>
              <a:gd name="connsiteX1722" fmla="*/ 11628089 w 12192000"/>
              <a:gd name="connsiteY1722" fmla="*/ 4163411 h 6858000"/>
              <a:gd name="connsiteX1723" fmla="*/ 11629566 w 12192000"/>
              <a:gd name="connsiteY1723" fmla="*/ 4156531 h 6858000"/>
              <a:gd name="connsiteX1724" fmla="*/ 11624398 w 12192000"/>
              <a:gd name="connsiteY1724" fmla="*/ 4149651 h 6858000"/>
              <a:gd name="connsiteX1725" fmla="*/ 11622921 w 12192000"/>
              <a:gd name="connsiteY1725" fmla="*/ 4146413 h 6858000"/>
              <a:gd name="connsiteX1726" fmla="*/ 11618492 w 12192000"/>
              <a:gd name="connsiteY1726" fmla="*/ 4148436 h 6858000"/>
              <a:gd name="connsiteX1727" fmla="*/ 11612586 w 12192000"/>
              <a:gd name="connsiteY1727" fmla="*/ 4141556 h 6858000"/>
              <a:gd name="connsiteX1728" fmla="*/ 11608157 w 12192000"/>
              <a:gd name="connsiteY1728" fmla="*/ 4143985 h 6858000"/>
              <a:gd name="connsiteX1729" fmla="*/ 11600036 w 12192000"/>
              <a:gd name="connsiteY1729" fmla="*/ 4141961 h 6858000"/>
              <a:gd name="connsiteX1730" fmla="*/ 11595606 w 12192000"/>
              <a:gd name="connsiteY1730" fmla="*/ 4134676 h 6858000"/>
              <a:gd name="connsiteX1731" fmla="*/ 11592653 w 12192000"/>
              <a:gd name="connsiteY1731" fmla="*/ 4141961 h 6858000"/>
              <a:gd name="connsiteX1732" fmla="*/ 11595606 w 12192000"/>
              <a:gd name="connsiteY1732" fmla="*/ 4148032 h 6858000"/>
              <a:gd name="connsiteX1733" fmla="*/ 11586747 w 12192000"/>
              <a:gd name="connsiteY1733" fmla="*/ 4145603 h 6858000"/>
              <a:gd name="connsiteX1734" fmla="*/ 11582318 w 12192000"/>
              <a:gd name="connsiteY1734" fmla="*/ 4141152 h 6858000"/>
              <a:gd name="connsiteX1735" fmla="*/ 11582318 w 12192000"/>
              <a:gd name="connsiteY1735" fmla="*/ 4133867 h 6858000"/>
              <a:gd name="connsiteX1736" fmla="*/ 11577150 w 12192000"/>
              <a:gd name="connsiteY1736" fmla="*/ 4129415 h 6858000"/>
              <a:gd name="connsiteX1737" fmla="*/ 11571244 w 12192000"/>
              <a:gd name="connsiteY1737" fmla="*/ 4132653 h 6858000"/>
              <a:gd name="connsiteX1738" fmla="*/ 11562385 w 12192000"/>
              <a:gd name="connsiteY1738" fmla="*/ 4127796 h 6858000"/>
              <a:gd name="connsiteX1739" fmla="*/ 11557218 w 12192000"/>
              <a:gd name="connsiteY1739" fmla="*/ 4128605 h 6858000"/>
              <a:gd name="connsiteX1740" fmla="*/ 11549835 w 12192000"/>
              <a:gd name="connsiteY1740" fmla="*/ 4135890 h 6858000"/>
              <a:gd name="connsiteX1741" fmla="*/ 11537285 w 12192000"/>
              <a:gd name="connsiteY1741" fmla="*/ 4137914 h 6858000"/>
              <a:gd name="connsiteX1742" fmla="*/ 11535070 w 12192000"/>
              <a:gd name="connsiteY1742" fmla="*/ 4142366 h 6858000"/>
              <a:gd name="connsiteX1743" fmla="*/ 11527688 w 12192000"/>
              <a:gd name="connsiteY1743" fmla="*/ 4143175 h 6858000"/>
              <a:gd name="connsiteX1744" fmla="*/ 11522520 w 12192000"/>
              <a:gd name="connsiteY1744" fmla="*/ 4139128 h 6858000"/>
              <a:gd name="connsiteX1745" fmla="*/ 11517353 w 12192000"/>
              <a:gd name="connsiteY1745" fmla="*/ 4140342 h 6858000"/>
              <a:gd name="connsiteX1746" fmla="*/ 11505541 w 12192000"/>
              <a:gd name="connsiteY1746" fmla="*/ 4153698 h 6858000"/>
              <a:gd name="connsiteX1747" fmla="*/ 11498158 w 12192000"/>
              <a:gd name="connsiteY1747" fmla="*/ 4153698 h 6858000"/>
              <a:gd name="connsiteX1748" fmla="*/ 11499635 w 12192000"/>
              <a:gd name="connsiteY1748" fmla="*/ 4146008 h 6858000"/>
              <a:gd name="connsiteX1749" fmla="*/ 11498158 w 12192000"/>
              <a:gd name="connsiteY1749" fmla="*/ 4130629 h 6858000"/>
              <a:gd name="connsiteX1750" fmla="*/ 11493729 w 12192000"/>
              <a:gd name="connsiteY1750" fmla="*/ 4119297 h 6858000"/>
              <a:gd name="connsiteX1751" fmla="*/ 11495943 w 12192000"/>
              <a:gd name="connsiteY1751" fmla="*/ 4111203 h 6858000"/>
              <a:gd name="connsiteX1752" fmla="*/ 11492990 w 12192000"/>
              <a:gd name="connsiteY1752" fmla="*/ 4105132 h 6858000"/>
              <a:gd name="connsiteX1753" fmla="*/ 11493729 w 12192000"/>
              <a:gd name="connsiteY1753" fmla="*/ 4110393 h 6858000"/>
              <a:gd name="connsiteX1754" fmla="*/ 11489299 w 12192000"/>
              <a:gd name="connsiteY1754" fmla="*/ 4118892 h 6858000"/>
              <a:gd name="connsiteX1755" fmla="*/ 11482655 w 12192000"/>
              <a:gd name="connsiteY1755" fmla="*/ 4122939 h 6858000"/>
              <a:gd name="connsiteX1756" fmla="*/ 11476749 w 12192000"/>
              <a:gd name="connsiteY1756" fmla="*/ 4118892 h 6858000"/>
              <a:gd name="connsiteX1757" fmla="*/ 11467890 w 12192000"/>
              <a:gd name="connsiteY1757" fmla="*/ 4124558 h 6858000"/>
              <a:gd name="connsiteX1758" fmla="*/ 11455340 w 12192000"/>
              <a:gd name="connsiteY1758" fmla="*/ 4125368 h 6858000"/>
              <a:gd name="connsiteX1759" fmla="*/ 11447958 w 12192000"/>
              <a:gd name="connsiteY1759" fmla="*/ 4122939 h 6858000"/>
              <a:gd name="connsiteX1760" fmla="*/ 11437622 w 12192000"/>
              <a:gd name="connsiteY1760" fmla="*/ 4122535 h 6858000"/>
              <a:gd name="connsiteX1761" fmla="*/ 11434669 w 12192000"/>
              <a:gd name="connsiteY1761" fmla="*/ 4116464 h 6858000"/>
              <a:gd name="connsiteX1762" fmla="*/ 11426549 w 12192000"/>
              <a:gd name="connsiteY1762" fmla="*/ 4122535 h 6858000"/>
              <a:gd name="connsiteX1763" fmla="*/ 11421381 w 12192000"/>
              <a:gd name="connsiteY1763" fmla="*/ 4122535 h 6858000"/>
              <a:gd name="connsiteX1764" fmla="*/ 11415475 w 12192000"/>
              <a:gd name="connsiteY1764" fmla="*/ 4109584 h 6858000"/>
              <a:gd name="connsiteX1765" fmla="*/ 11415475 w 12192000"/>
              <a:gd name="connsiteY1765" fmla="*/ 4098657 h 6858000"/>
              <a:gd name="connsiteX1766" fmla="*/ 11412522 w 12192000"/>
              <a:gd name="connsiteY1766" fmla="*/ 4078016 h 6858000"/>
              <a:gd name="connsiteX1767" fmla="*/ 11403663 w 12192000"/>
              <a:gd name="connsiteY1767" fmla="*/ 4073160 h 6858000"/>
              <a:gd name="connsiteX1768" fmla="*/ 11401448 w 12192000"/>
              <a:gd name="connsiteY1768" fmla="*/ 4067494 h 6858000"/>
              <a:gd name="connsiteX1769" fmla="*/ 11407354 w 12192000"/>
              <a:gd name="connsiteY1769" fmla="*/ 4061423 h 6858000"/>
              <a:gd name="connsiteX1770" fmla="*/ 11413998 w 12192000"/>
              <a:gd name="connsiteY1770" fmla="*/ 4052114 h 6858000"/>
              <a:gd name="connsiteX1771" fmla="*/ 11412522 w 12192000"/>
              <a:gd name="connsiteY1771" fmla="*/ 4044020 h 6858000"/>
              <a:gd name="connsiteX1772" fmla="*/ 11408092 w 12192000"/>
              <a:gd name="connsiteY1772" fmla="*/ 4035926 h 6858000"/>
              <a:gd name="connsiteX1773" fmla="*/ 11393328 w 12192000"/>
              <a:gd name="connsiteY1773" fmla="*/ 4022975 h 6858000"/>
              <a:gd name="connsiteX1774" fmla="*/ 11381516 w 12192000"/>
              <a:gd name="connsiteY1774" fmla="*/ 4016095 h 6858000"/>
              <a:gd name="connsiteX1775" fmla="*/ 11369704 w 12192000"/>
              <a:gd name="connsiteY1775" fmla="*/ 4013666 h 6858000"/>
              <a:gd name="connsiteX1776" fmla="*/ 11368965 w 12192000"/>
              <a:gd name="connsiteY1776" fmla="*/ 4010024 h 6858000"/>
              <a:gd name="connsiteX1777" fmla="*/ 11378563 w 12192000"/>
              <a:gd name="connsiteY1777" fmla="*/ 4009215 h 6858000"/>
              <a:gd name="connsiteX1778" fmla="*/ 11385945 w 12192000"/>
              <a:gd name="connsiteY1778" fmla="*/ 4002739 h 6858000"/>
              <a:gd name="connsiteX1779" fmla="*/ 11403663 w 12192000"/>
              <a:gd name="connsiteY1779" fmla="*/ 3999097 h 6858000"/>
              <a:gd name="connsiteX1780" fmla="*/ 11415475 w 12192000"/>
              <a:gd name="connsiteY1780" fmla="*/ 3990598 h 6858000"/>
              <a:gd name="connsiteX1781" fmla="*/ 11424334 w 12192000"/>
              <a:gd name="connsiteY1781" fmla="*/ 3991002 h 6858000"/>
              <a:gd name="connsiteX1782" fmla="*/ 11415475 w 12192000"/>
              <a:gd name="connsiteY1782" fmla="*/ 3988574 h 6858000"/>
              <a:gd name="connsiteX1783" fmla="*/ 11402186 w 12192000"/>
              <a:gd name="connsiteY1783" fmla="*/ 3996264 h 6858000"/>
              <a:gd name="connsiteX1784" fmla="*/ 11386683 w 12192000"/>
              <a:gd name="connsiteY1784" fmla="*/ 3998287 h 6858000"/>
              <a:gd name="connsiteX1785" fmla="*/ 11380039 w 12192000"/>
              <a:gd name="connsiteY1785" fmla="*/ 3999906 h 6858000"/>
              <a:gd name="connsiteX1786" fmla="*/ 11370442 w 12192000"/>
              <a:gd name="connsiteY1786" fmla="*/ 3997073 h 6858000"/>
              <a:gd name="connsiteX1787" fmla="*/ 11363798 w 12192000"/>
              <a:gd name="connsiteY1787" fmla="*/ 3986146 h 6858000"/>
              <a:gd name="connsiteX1788" fmla="*/ 11366751 w 12192000"/>
              <a:gd name="connsiteY1788" fmla="*/ 3983313 h 6858000"/>
              <a:gd name="connsiteX1789" fmla="*/ 11372657 w 12192000"/>
              <a:gd name="connsiteY1789" fmla="*/ 3986146 h 6858000"/>
              <a:gd name="connsiteX1790" fmla="*/ 11368227 w 12192000"/>
              <a:gd name="connsiteY1790" fmla="*/ 3979266 h 6858000"/>
              <a:gd name="connsiteX1791" fmla="*/ 11353462 w 12192000"/>
              <a:gd name="connsiteY1791" fmla="*/ 3962268 h 6858000"/>
              <a:gd name="connsiteX1792" fmla="*/ 11351986 w 12192000"/>
              <a:gd name="connsiteY1792" fmla="*/ 3944460 h 6858000"/>
              <a:gd name="connsiteX1793" fmla="*/ 11359368 w 12192000"/>
              <a:gd name="connsiteY1793" fmla="*/ 3940818 h 6858000"/>
              <a:gd name="connsiteX1794" fmla="*/ 11360107 w 12192000"/>
              <a:gd name="connsiteY1794" fmla="*/ 3935557 h 6858000"/>
              <a:gd name="connsiteX1795" fmla="*/ 11357892 w 12192000"/>
              <a:gd name="connsiteY1795" fmla="*/ 3929486 h 6858000"/>
              <a:gd name="connsiteX1796" fmla="*/ 11357892 w 12192000"/>
              <a:gd name="connsiteY1796" fmla="*/ 3923010 h 6858000"/>
              <a:gd name="connsiteX1797" fmla="*/ 11366013 w 12192000"/>
              <a:gd name="connsiteY1797" fmla="*/ 3910464 h 6858000"/>
              <a:gd name="connsiteX1798" fmla="*/ 11377824 w 12192000"/>
              <a:gd name="connsiteY1798" fmla="*/ 3895895 h 6858000"/>
              <a:gd name="connsiteX1799" fmla="*/ 11382992 w 12192000"/>
              <a:gd name="connsiteY1799" fmla="*/ 3888610 h 6858000"/>
              <a:gd name="connsiteX1800" fmla="*/ 11390375 w 12192000"/>
              <a:gd name="connsiteY1800" fmla="*/ 3886586 h 6858000"/>
              <a:gd name="connsiteX1801" fmla="*/ 11394066 w 12192000"/>
              <a:gd name="connsiteY1801" fmla="*/ 3885372 h 6858000"/>
              <a:gd name="connsiteX1802" fmla="*/ 11402925 w 12192000"/>
              <a:gd name="connsiteY1802" fmla="*/ 3894276 h 6858000"/>
              <a:gd name="connsiteX1803" fmla="*/ 11408092 w 12192000"/>
              <a:gd name="connsiteY1803" fmla="*/ 3901561 h 6858000"/>
              <a:gd name="connsiteX1804" fmla="*/ 11422857 w 12192000"/>
              <a:gd name="connsiteY1804" fmla="*/ 3901156 h 6858000"/>
              <a:gd name="connsiteX1805" fmla="*/ 11442790 w 12192000"/>
              <a:gd name="connsiteY1805" fmla="*/ 3908441 h 6858000"/>
              <a:gd name="connsiteX1806" fmla="*/ 11462722 w 12192000"/>
              <a:gd name="connsiteY1806" fmla="*/ 3910464 h 6858000"/>
              <a:gd name="connsiteX1807" fmla="*/ 11462722 w 12192000"/>
              <a:gd name="connsiteY1807" fmla="*/ 3906822 h 6858000"/>
              <a:gd name="connsiteX1808" fmla="*/ 11470843 w 12192000"/>
              <a:gd name="connsiteY1808" fmla="*/ 3895895 h 6858000"/>
              <a:gd name="connsiteX1809" fmla="*/ 11471581 w 12192000"/>
              <a:gd name="connsiteY1809" fmla="*/ 3882944 h 6858000"/>
              <a:gd name="connsiteX1810" fmla="*/ 11474534 w 12192000"/>
              <a:gd name="connsiteY1810" fmla="*/ 3873231 h 6858000"/>
              <a:gd name="connsiteX1811" fmla="*/ 11479702 w 12192000"/>
              <a:gd name="connsiteY1811" fmla="*/ 3867160 h 6858000"/>
              <a:gd name="connsiteX1812" fmla="*/ 11491514 w 12192000"/>
              <a:gd name="connsiteY1812" fmla="*/ 3865946 h 6858000"/>
              <a:gd name="connsiteX1813" fmla="*/ 11498896 w 12192000"/>
              <a:gd name="connsiteY1813" fmla="*/ 3862303 h 6858000"/>
              <a:gd name="connsiteX1814" fmla="*/ 11504802 w 12192000"/>
              <a:gd name="connsiteY1814" fmla="*/ 3864732 h 6858000"/>
              <a:gd name="connsiteX1815" fmla="*/ 11500373 w 12192000"/>
              <a:gd name="connsiteY1815" fmla="*/ 3859470 h 6858000"/>
              <a:gd name="connsiteX1816" fmla="*/ 11497420 w 12192000"/>
              <a:gd name="connsiteY1816" fmla="*/ 3847734 h 6858000"/>
              <a:gd name="connsiteX1817" fmla="*/ 11501849 w 12192000"/>
              <a:gd name="connsiteY1817" fmla="*/ 3845710 h 6858000"/>
              <a:gd name="connsiteX1818" fmla="*/ 11542453 w 12192000"/>
              <a:gd name="connsiteY1818" fmla="*/ 3836806 h 6858000"/>
              <a:gd name="connsiteX1819" fmla="*/ 11555741 w 12192000"/>
              <a:gd name="connsiteY1819" fmla="*/ 3826284 h 6858000"/>
              <a:gd name="connsiteX1820" fmla="*/ 11567553 w 12192000"/>
              <a:gd name="connsiteY1820" fmla="*/ 3812119 h 6858000"/>
              <a:gd name="connsiteX1821" fmla="*/ 11571244 w 12192000"/>
              <a:gd name="connsiteY1821" fmla="*/ 3804024 h 6858000"/>
              <a:gd name="connsiteX1822" fmla="*/ 11585271 w 12192000"/>
              <a:gd name="connsiteY1822" fmla="*/ 3791883 h 6858000"/>
              <a:gd name="connsiteX1823" fmla="*/ 11589700 w 12192000"/>
              <a:gd name="connsiteY1823" fmla="*/ 3782574 h 6858000"/>
              <a:gd name="connsiteX1824" fmla="*/ 11602989 w 12192000"/>
              <a:gd name="connsiteY1824" fmla="*/ 3772052 h 6858000"/>
              <a:gd name="connsiteX1825" fmla="*/ 11602989 w 12192000"/>
              <a:gd name="connsiteY1825" fmla="*/ 3761529 h 6858000"/>
              <a:gd name="connsiteX1826" fmla="*/ 11609633 w 12192000"/>
              <a:gd name="connsiteY1826" fmla="*/ 3753435 h 6858000"/>
              <a:gd name="connsiteX1827" fmla="*/ 11611848 w 12192000"/>
              <a:gd name="connsiteY1827" fmla="*/ 3750602 h 6858000"/>
              <a:gd name="connsiteX1828" fmla="*/ 11630304 w 12192000"/>
              <a:gd name="connsiteY1828" fmla="*/ 3745745 h 6858000"/>
              <a:gd name="connsiteX1829" fmla="*/ 11642116 w 12192000"/>
              <a:gd name="connsiteY1829" fmla="*/ 3737246 h 6858000"/>
              <a:gd name="connsiteX1830" fmla="*/ 11651713 w 12192000"/>
              <a:gd name="connsiteY1830" fmla="*/ 3734009 h 6858000"/>
              <a:gd name="connsiteX1831" fmla="*/ 11652451 w 12192000"/>
              <a:gd name="connsiteY1831" fmla="*/ 3743317 h 6858000"/>
              <a:gd name="connsiteX1832" fmla="*/ 11652451 w 12192000"/>
              <a:gd name="connsiteY1832" fmla="*/ 3746960 h 6858000"/>
              <a:gd name="connsiteX1833" fmla="*/ 11652451 w 12192000"/>
              <a:gd name="connsiteY1833" fmla="*/ 3748578 h 6858000"/>
              <a:gd name="connsiteX1834" fmla="*/ 11653928 w 12192000"/>
              <a:gd name="connsiteY1834" fmla="*/ 3748174 h 6858000"/>
              <a:gd name="connsiteX1835" fmla="*/ 11658357 w 12192000"/>
              <a:gd name="connsiteY1835" fmla="*/ 3747364 h 6858000"/>
              <a:gd name="connsiteX1836" fmla="*/ 11660572 w 12192000"/>
              <a:gd name="connsiteY1836" fmla="*/ 3744127 h 6858000"/>
              <a:gd name="connsiteX1837" fmla="*/ 11662048 w 12192000"/>
              <a:gd name="connsiteY1837" fmla="*/ 3742508 h 6858000"/>
              <a:gd name="connsiteX1838" fmla="*/ 11670169 w 12192000"/>
              <a:gd name="connsiteY1838" fmla="*/ 3738865 h 6858000"/>
              <a:gd name="connsiteX1839" fmla="*/ 11674598 w 12192000"/>
              <a:gd name="connsiteY1839" fmla="*/ 3731985 h 6858000"/>
              <a:gd name="connsiteX1840" fmla="*/ 11663525 w 12192000"/>
              <a:gd name="connsiteY1840" fmla="*/ 3735223 h 6858000"/>
              <a:gd name="connsiteX1841" fmla="*/ 11658357 w 12192000"/>
              <a:gd name="connsiteY1841" fmla="*/ 3733604 h 6858000"/>
              <a:gd name="connsiteX1842" fmla="*/ 11662048 w 12192000"/>
              <a:gd name="connsiteY1842" fmla="*/ 3728343 h 6858000"/>
              <a:gd name="connsiteX1843" fmla="*/ 11656881 w 12192000"/>
              <a:gd name="connsiteY1843" fmla="*/ 3728747 h 6858000"/>
              <a:gd name="connsiteX1844" fmla="*/ 11662048 w 12192000"/>
              <a:gd name="connsiteY1844" fmla="*/ 3722677 h 6858000"/>
              <a:gd name="connsiteX1845" fmla="*/ 11676075 w 12192000"/>
              <a:gd name="connsiteY1845" fmla="*/ 3717820 h 6858000"/>
              <a:gd name="connsiteX1846" fmla="*/ 11684934 w 12192000"/>
              <a:gd name="connsiteY1846" fmla="*/ 3717820 h 6858000"/>
              <a:gd name="connsiteX1847" fmla="*/ 11702652 w 12192000"/>
              <a:gd name="connsiteY1847" fmla="*/ 3700417 h 6858000"/>
              <a:gd name="connsiteX1848" fmla="*/ 11704866 w 12192000"/>
              <a:gd name="connsiteY1848" fmla="*/ 3688276 h 6858000"/>
              <a:gd name="connsiteX1849" fmla="*/ 11715202 w 12192000"/>
              <a:gd name="connsiteY1849" fmla="*/ 3666017 h 6858000"/>
              <a:gd name="connsiteX1850" fmla="*/ 11721846 w 12192000"/>
              <a:gd name="connsiteY1850" fmla="*/ 3664398 h 6858000"/>
              <a:gd name="connsiteX1851" fmla="*/ 11729228 w 12192000"/>
              <a:gd name="connsiteY1851" fmla="*/ 3644162 h 6858000"/>
              <a:gd name="connsiteX1852" fmla="*/ 11735134 w 12192000"/>
              <a:gd name="connsiteY1852" fmla="*/ 3644567 h 6858000"/>
              <a:gd name="connsiteX1853" fmla="*/ 11737349 w 12192000"/>
              <a:gd name="connsiteY1853" fmla="*/ 3651852 h 6858000"/>
              <a:gd name="connsiteX1854" fmla="*/ 11734396 w 12192000"/>
              <a:gd name="connsiteY1854" fmla="*/ 3660351 h 6858000"/>
              <a:gd name="connsiteX1855" fmla="*/ 11738087 w 12192000"/>
              <a:gd name="connsiteY1855" fmla="*/ 3660755 h 6858000"/>
              <a:gd name="connsiteX1856" fmla="*/ 11749161 w 12192000"/>
              <a:gd name="connsiteY1856" fmla="*/ 3651447 h 6858000"/>
              <a:gd name="connsiteX1857" fmla="*/ 11746208 w 12192000"/>
              <a:gd name="connsiteY1857" fmla="*/ 3642948 h 6858000"/>
              <a:gd name="connsiteX1858" fmla="*/ 10590118 w 12192000"/>
              <a:gd name="connsiteY1858" fmla="*/ 3626355 h 6858000"/>
              <a:gd name="connsiteX1859" fmla="*/ 10595286 w 12192000"/>
              <a:gd name="connsiteY1859" fmla="*/ 3631211 h 6858000"/>
              <a:gd name="connsiteX1860" fmla="*/ 10595286 w 12192000"/>
              <a:gd name="connsiteY1860" fmla="*/ 3639710 h 6858000"/>
              <a:gd name="connsiteX1861" fmla="*/ 10598239 w 12192000"/>
              <a:gd name="connsiteY1861" fmla="*/ 3647400 h 6858000"/>
              <a:gd name="connsiteX1862" fmla="*/ 10592333 w 12192000"/>
              <a:gd name="connsiteY1862" fmla="*/ 3653875 h 6858000"/>
              <a:gd name="connsiteX1863" fmla="*/ 10588642 w 12192000"/>
              <a:gd name="connsiteY1863" fmla="*/ 3644567 h 6858000"/>
              <a:gd name="connsiteX1864" fmla="*/ 10583474 w 12192000"/>
              <a:gd name="connsiteY1864" fmla="*/ 3641734 h 6858000"/>
              <a:gd name="connsiteX1865" fmla="*/ 10582736 w 12192000"/>
              <a:gd name="connsiteY1865" fmla="*/ 3632830 h 6858000"/>
              <a:gd name="connsiteX1866" fmla="*/ 11758020 w 12192000"/>
              <a:gd name="connsiteY1866" fmla="*/ 3623926 h 6858000"/>
              <a:gd name="connsiteX1867" fmla="*/ 11762449 w 12192000"/>
              <a:gd name="connsiteY1867" fmla="*/ 3625141 h 6858000"/>
              <a:gd name="connsiteX1868" fmla="*/ 11762449 w 12192000"/>
              <a:gd name="connsiteY1868" fmla="*/ 3632021 h 6858000"/>
              <a:gd name="connsiteX1869" fmla="*/ 11751376 w 12192000"/>
              <a:gd name="connsiteY1869" fmla="*/ 3634854 h 6858000"/>
              <a:gd name="connsiteX1870" fmla="*/ 11749161 w 12192000"/>
              <a:gd name="connsiteY1870" fmla="*/ 3631616 h 6858000"/>
              <a:gd name="connsiteX1871" fmla="*/ 11745470 w 12192000"/>
              <a:gd name="connsiteY1871" fmla="*/ 3623522 h 6858000"/>
              <a:gd name="connsiteX1872" fmla="*/ 11744732 w 12192000"/>
              <a:gd name="connsiteY1872" fmla="*/ 3626759 h 6858000"/>
              <a:gd name="connsiteX1873" fmla="*/ 11738826 w 12192000"/>
              <a:gd name="connsiteY1873" fmla="*/ 3630402 h 6858000"/>
              <a:gd name="connsiteX1874" fmla="*/ 11732181 w 12192000"/>
              <a:gd name="connsiteY1874" fmla="*/ 3630402 h 6858000"/>
              <a:gd name="connsiteX1875" fmla="*/ 10583474 w 12192000"/>
              <a:gd name="connsiteY1875" fmla="*/ 3615427 h 6858000"/>
              <a:gd name="connsiteX1876" fmla="*/ 10589380 w 12192000"/>
              <a:gd name="connsiteY1876" fmla="*/ 3615427 h 6858000"/>
              <a:gd name="connsiteX1877" fmla="*/ 10581998 w 12192000"/>
              <a:gd name="connsiteY1877" fmla="*/ 3624331 h 6858000"/>
              <a:gd name="connsiteX1878" fmla="*/ 10578306 w 12192000"/>
              <a:gd name="connsiteY1878" fmla="*/ 3621093 h 6858000"/>
              <a:gd name="connsiteX1879" fmla="*/ 10847027 w 12192000"/>
              <a:gd name="connsiteY1879" fmla="*/ 3610166 h 6858000"/>
              <a:gd name="connsiteX1880" fmla="*/ 10849242 w 12192000"/>
              <a:gd name="connsiteY1880" fmla="*/ 3610571 h 6858000"/>
              <a:gd name="connsiteX1881" fmla="*/ 10849980 w 12192000"/>
              <a:gd name="connsiteY1881" fmla="*/ 3614618 h 6858000"/>
              <a:gd name="connsiteX1882" fmla="*/ 10848504 w 12192000"/>
              <a:gd name="connsiteY1882" fmla="*/ 3619475 h 6858000"/>
              <a:gd name="connsiteX1883" fmla="*/ 10847027 w 12192000"/>
              <a:gd name="connsiteY1883" fmla="*/ 3610166 h 6858000"/>
              <a:gd name="connsiteX1884" fmla="*/ 10570924 w 12192000"/>
              <a:gd name="connsiteY1884" fmla="*/ 3592359 h 6858000"/>
              <a:gd name="connsiteX1885" fmla="*/ 10576092 w 12192000"/>
              <a:gd name="connsiteY1885" fmla="*/ 3601262 h 6858000"/>
              <a:gd name="connsiteX1886" fmla="*/ 10570924 w 12192000"/>
              <a:gd name="connsiteY1886" fmla="*/ 3604095 h 6858000"/>
              <a:gd name="connsiteX1887" fmla="*/ 10564280 w 12192000"/>
              <a:gd name="connsiteY1887" fmla="*/ 3600048 h 6858000"/>
              <a:gd name="connsiteX1888" fmla="*/ 10562065 w 12192000"/>
              <a:gd name="connsiteY1888" fmla="*/ 3593978 h 6858000"/>
              <a:gd name="connsiteX1889" fmla="*/ 10570924 w 12192000"/>
              <a:gd name="connsiteY1889" fmla="*/ 3592359 h 6858000"/>
              <a:gd name="connsiteX1890" fmla="*/ 10811591 w 12192000"/>
              <a:gd name="connsiteY1890" fmla="*/ 3586693 h 6858000"/>
              <a:gd name="connsiteX1891" fmla="*/ 10817497 w 12192000"/>
              <a:gd name="connsiteY1891" fmla="*/ 3587097 h 6858000"/>
              <a:gd name="connsiteX1892" fmla="*/ 10817497 w 12192000"/>
              <a:gd name="connsiteY1892" fmla="*/ 3598025 h 6858000"/>
              <a:gd name="connsiteX1893" fmla="*/ 10810853 w 12192000"/>
              <a:gd name="connsiteY1893" fmla="*/ 3606119 h 6858000"/>
              <a:gd name="connsiteX1894" fmla="*/ 10811591 w 12192000"/>
              <a:gd name="connsiteY1894" fmla="*/ 3596406 h 6858000"/>
              <a:gd name="connsiteX1895" fmla="*/ 10809377 w 12192000"/>
              <a:gd name="connsiteY1895" fmla="*/ 3592763 h 6858000"/>
              <a:gd name="connsiteX1896" fmla="*/ 11746946 w 12192000"/>
              <a:gd name="connsiteY1896" fmla="*/ 3585074 h 6858000"/>
              <a:gd name="connsiteX1897" fmla="*/ 11749899 w 12192000"/>
              <a:gd name="connsiteY1897" fmla="*/ 3587502 h 6858000"/>
              <a:gd name="connsiteX1898" fmla="*/ 11748423 w 12192000"/>
              <a:gd name="connsiteY1898" fmla="*/ 3591549 h 6858000"/>
              <a:gd name="connsiteX1899" fmla="*/ 11748423 w 12192000"/>
              <a:gd name="connsiteY1899" fmla="*/ 3602881 h 6858000"/>
              <a:gd name="connsiteX1900" fmla="*/ 11743255 w 12192000"/>
              <a:gd name="connsiteY1900" fmla="*/ 3602881 h 6858000"/>
              <a:gd name="connsiteX1901" fmla="*/ 11737349 w 12192000"/>
              <a:gd name="connsiteY1901" fmla="*/ 3594382 h 6858000"/>
              <a:gd name="connsiteX1902" fmla="*/ 11738087 w 12192000"/>
              <a:gd name="connsiteY1902" fmla="*/ 3588312 h 6858000"/>
              <a:gd name="connsiteX1903" fmla="*/ 11746946 w 12192000"/>
              <a:gd name="connsiteY1903" fmla="*/ 3585074 h 6858000"/>
              <a:gd name="connsiteX1904" fmla="*/ 10576830 w 12192000"/>
              <a:gd name="connsiteY1904" fmla="*/ 3576170 h 6858000"/>
              <a:gd name="connsiteX1905" fmla="*/ 10579783 w 12192000"/>
              <a:gd name="connsiteY1905" fmla="*/ 3579408 h 6858000"/>
              <a:gd name="connsiteX1906" fmla="*/ 10580521 w 12192000"/>
              <a:gd name="connsiteY1906" fmla="*/ 3586288 h 6858000"/>
              <a:gd name="connsiteX1907" fmla="*/ 10576830 w 12192000"/>
              <a:gd name="connsiteY1907" fmla="*/ 3590335 h 6858000"/>
              <a:gd name="connsiteX1908" fmla="*/ 10572400 w 12192000"/>
              <a:gd name="connsiteY1908" fmla="*/ 3583860 h 6858000"/>
              <a:gd name="connsiteX1909" fmla="*/ 11760973 w 12192000"/>
              <a:gd name="connsiteY1909" fmla="*/ 3574551 h 6858000"/>
              <a:gd name="connsiteX1910" fmla="*/ 11763188 w 12192000"/>
              <a:gd name="connsiteY1910" fmla="*/ 3580217 h 6858000"/>
              <a:gd name="connsiteX1911" fmla="*/ 11757282 w 12192000"/>
              <a:gd name="connsiteY1911" fmla="*/ 3577789 h 6858000"/>
              <a:gd name="connsiteX1912" fmla="*/ 11755805 w 12192000"/>
              <a:gd name="connsiteY1912" fmla="*/ 3572932 h 6858000"/>
              <a:gd name="connsiteX1913" fmla="*/ 11755067 w 12192000"/>
              <a:gd name="connsiteY1913" fmla="*/ 3576979 h 6858000"/>
              <a:gd name="connsiteX1914" fmla="*/ 11750638 w 12192000"/>
              <a:gd name="connsiteY1914" fmla="*/ 3577384 h 6858000"/>
              <a:gd name="connsiteX1915" fmla="*/ 10550253 w 12192000"/>
              <a:gd name="connsiteY1915" fmla="*/ 3570099 h 6858000"/>
              <a:gd name="connsiteX1916" fmla="*/ 10556897 w 12192000"/>
              <a:gd name="connsiteY1916" fmla="*/ 3572123 h 6858000"/>
              <a:gd name="connsiteX1917" fmla="*/ 10561327 w 12192000"/>
              <a:gd name="connsiteY1917" fmla="*/ 3584264 h 6858000"/>
              <a:gd name="connsiteX1918" fmla="*/ 10553206 w 12192000"/>
              <a:gd name="connsiteY1918" fmla="*/ 3576979 h 6858000"/>
              <a:gd name="connsiteX1919" fmla="*/ 10550253 w 12192000"/>
              <a:gd name="connsiteY1919" fmla="*/ 3570099 h 6858000"/>
              <a:gd name="connsiteX1920" fmla="*/ 10538441 w 12192000"/>
              <a:gd name="connsiteY1920" fmla="*/ 3533675 h 6858000"/>
              <a:gd name="connsiteX1921" fmla="*/ 10535488 w 12192000"/>
              <a:gd name="connsiteY1921" fmla="*/ 3539341 h 6858000"/>
              <a:gd name="connsiteX1922" fmla="*/ 10528844 w 12192000"/>
              <a:gd name="connsiteY1922" fmla="*/ 3536508 h 6858000"/>
              <a:gd name="connsiteX1923" fmla="*/ 12078418 w 12192000"/>
              <a:gd name="connsiteY1923" fmla="*/ 3526390 h 6858000"/>
              <a:gd name="connsiteX1924" fmla="*/ 12081371 w 12192000"/>
              <a:gd name="connsiteY1924" fmla="*/ 3528818 h 6858000"/>
              <a:gd name="connsiteX1925" fmla="*/ 12080633 w 12192000"/>
              <a:gd name="connsiteY1925" fmla="*/ 3534080 h 6858000"/>
              <a:gd name="connsiteX1926" fmla="*/ 12072512 w 12192000"/>
              <a:gd name="connsiteY1926" fmla="*/ 3536913 h 6858000"/>
              <a:gd name="connsiteX1927" fmla="*/ 12066606 w 12192000"/>
              <a:gd name="connsiteY1927" fmla="*/ 3532866 h 6858000"/>
              <a:gd name="connsiteX1928" fmla="*/ 12068821 w 12192000"/>
              <a:gd name="connsiteY1928" fmla="*/ 3527604 h 6858000"/>
              <a:gd name="connsiteX1929" fmla="*/ 9902813 w 12192000"/>
              <a:gd name="connsiteY1929" fmla="*/ 3523557 h 6858000"/>
              <a:gd name="connsiteX1930" fmla="*/ 9913149 w 12192000"/>
              <a:gd name="connsiteY1930" fmla="*/ 3526390 h 6858000"/>
              <a:gd name="connsiteX1931" fmla="*/ 9912410 w 12192000"/>
              <a:gd name="connsiteY1931" fmla="*/ 3529628 h 6858000"/>
              <a:gd name="connsiteX1932" fmla="*/ 9919055 w 12192000"/>
              <a:gd name="connsiteY1932" fmla="*/ 3532056 h 6858000"/>
              <a:gd name="connsiteX1933" fmla="*/ 9922008 w 12192000"/>
              <a:gd name="connsiteY1933" fmla="*/ 3528818 h 6858000"/>
              <a:gd name="connsiteX1934" fmla="*/ 9936034 w 12192000"/>
              <a:gd name="connsiteY1934" fmla="*/ 3533675 h 6858000"/>
              <a:gd name="connsiteX1935" fmla="*/ 9936034 w 12192000"/>
              <a:gd name="connsiteY1935" fmla="*/ 3538936 h 6858000"/>
              <a:gd name="connsiteX1936" fmla="*/ 9938987 w 12192000"/>
              <a:gd name="connsiteY1936" fmla="*/ 3542174 h 6858000"/>
              <a:gd name="connsiteX1937" fmla="*/ 9941940 w 12192000"/>
              <a:gd name="connsiteY1937" fmla="*/ 3551078 h 6858000"/>
              <a:gd name="connsiteX1938" fmla="*/ 9947108 w 12192000"/>
              <a:gd name="connsiteY1938" fmla="*/ 3550673 h 6858000"/>
              <a:gd name="connsiteX1939" fmla="*/ 9953014 w 12192000"/>
              <a:gd name="connsiteY1939" fmla="*/ 3561196 h 6858000"/>
              <a:gd name="connsiteX1940" fmla="*/ 9957443 w 12192000"/>
              <a:gd name="connsiteY1940" fmla="*/ 3563219 h 6858000"/>
              <a:gd name="connsiteX1941" fmla="*/ 9958920 w 12192000"/>
              <a:gd name="connsiteY1941" fmla="*/ 3567266 h 6858000"/>
              <a:gd name="connsiteX1942" fmla="*/ 9949323 w 12192000"/>
              <a:gd name="connsiteY1942" fmla="*/ 3572123 h 6858000"/>
              <a:gd name="connsiteX1943" fmla="*/ 9956705 w 12192000"/>
              <a:gd name="connsiteY1943" fmla="*/ 3572932 h 6858000"/>
              <a:gd name="connsiteX1944" fmla="*/ 9956705 w 12192000"/>
              <a:gd name="connsiteY1944" fmla="*/ 3574551 h 6858000"/>
              <a:gd name="connsiteX1945" fmla="*/ 9965564 w 12192000"/>
              <a:gd name="connsiteY1945" fmla="*/ 3573742 h 6858000"/>
              <a:gd name="connsiteX1946" fmla="*/ 9972208 w 12192000"/>
              <a:gd name="connsiteY1946" fmla="*/ 3587907 h 6858000"/>
              <a:gd name="connsiteX1947" fmla="*/ 9980329 w 12192000"/>
              <a:gd name="connsiteY1947" fmla="*/ 3608547 h 6858000"/>
              <a:gd name="connsiteX1948" fmla="*/ 9987711 w 12192000"/>
              <a:gd name="connsiteY1948" fmla="*/ 3614213 h 6858000"/>
              <a:gd name="connsiteX1949" fmla="*/ 9985497 w 12192000"/>
              <a:gd name="connsiteY1949" fmla="*/ 3621498 h 6858000"/>
              <a:gd name="connsiteX1950" fmla="*/ 9989188 w 12192000"/>
              <a:gd name="connsiteY1950" fmla="*/ 3626759 h 6858000"/>
              <a:gd name="connsiteX1951" fmla="*/ 9989926 w 12192000"/>
              <a:gd name="connsiteY1951" fmla="*/ 3639306 h 6858000"/>
              <a:gd name="connsiteX1952" fmla="*/ 9987711 w 12192000"/>
              <a:gd name="connsiteY1952" fmla="*/ 3642139 h 6858000"/>
              <a:gd name="connsiteX1953" fmla="*/ 9988450 w 12192000"/>
              <a:gd name="connsiteY1953" fmla="*/ 3649423 h 6858000"/>
              <a:gd name="connsiteX1954" fmla="*/ 9985497 w 12192000"/>
              <a:gd name="connsiteY1954" fmla="*/ 3657922 h 6858000"/>
              <a:gd name="connsiteX1955" fmla="*/ 9978114 w 12192000"/>
              <a:gd name="connsiteY1955" fmla="*/ 3670873 h 6858000"/>
              <a:gd name="connsiteX1956" fmla="*/ 9961873 w 12192000"/>
              <a:gd name="connsiteY1956" fmla="*/ 3686252 h 6858000"/>
              <a:gd name="connsiteX1957" fmla="*/ 9946370 w 12192000"/>
              <a:gd name="connsiteY1957" fmla="*/ 3690704 h 6858000"/>
              <a:gd name="connsiteX1958" fmla="*/ 9929390 w 12192000"/>
              <a:gd name="connsiteY1958" fmla="*/ 3692728 h 6858000"/>
              <a:gd name="connsiteX1959" fmla="*/ 9919055 w 12192000"/>
              <a:gd name="connsiteY1959" fmla="*/ 3695156 h 6858000"/>
              <a:gd name="connsiteX1960" fmla="*/ 9907243 w 12192000"/>
              <a:gd name="connsiteY1960" fmla="*/ 3689490 h 6858000"/>
              <a:gd name="connsiteX1961" fmla="*/ 9900598 w 12192000"/>
              <a:gd name="connsiteY1961" fmla="*/ 3678563 h 6858000"/>
              <a:gd name="connsiteX1962" fmla="*/ 9892478 w 12192000"/>
              <a:gd name="connsiteY1962" fmla="*/ 3653875 h 6858000"/>
              <a:gd name="connsiteX1963" fmla="*/ 9885834 w 12192000"/>
              <a:gd name="connsiteY1963" fmla="*/ 3632021 h 6858000"/>
              <a:gd name="connsiteX1964" fmla="*/ 9888048 w 12192000"/>
              <a:gd name="connsiteY1964" fmla="*/ 3625545 h 6858000"/>
              <a:gd name="connsiteX1965" fmla="*/ 9883619 w 12192000"/>
              <a:gd name="connsiteY1965" fmla="*/ 3608547 h 6858000"/>
              <a:gd name="connsiteX1966" fmla="*/ 9885834 w 12192000"/>
              <a:gd name="connsiteY1966" fmla="*/ 3605714 h 6858000"/>
              <a:gd name="connsiteX1967" fmla="*/ 9885095 w 12192000"/>
              <a:gd name="connsiteY1967" fmla="*/ 3600048 h 6858000"/>
              <a:gd name="connsiteX1968" fmla="*/ 9888048 w 12192000"/>
              <a:gd name="connsiteY1968" fmla="*/ 3579408 h 6858000"/>
              <a:gd name="connsiteX1969" fmla="*/ 9891001 w 12192000"/>
              <a:gd name="connsiteY1969" fmla="*/ 3574956 h 6858000"/>
              <a:gd name="connsiteX1970" fmla="*/ 9891001 w 12192000"/>
              <a:gd name="connsiteY1970" fmla="*/ 3562410 h 6858000"/>
              <a:gd name="connsiteX1971" fmla="*/ 9886572 w 12192000"/>
              <a:gd name="connsiteY1971" fmla="*/ 3553911 h 6858000"/>
              <a:gd name="connsiteX1972" fmla="*/ 9888787 w 12192000"/>
              <a:gd name="connsiteY1972" fmla="*/ 3551482 h 6858000"/>
              <a:gd name="connsiteX1973" fmla="*/ 9885834 w 12192000"/>
              <a:gd name="connsiteY1973" fmla="*/ 3547435 h 6858000"/>
              <a:gd name="connsiteX1974" fmla="*/ 9880666 w 12192000"/>
              <a:gd name="connsiteY1974" fmla="*/ 3545007 h 6858000"/>
              <a:gd name="connsiteX1975" fmla="*/ 9880666 w 12192000"/>
              <a:gd name="connsiteY1975" fmla="*/ 3542579 h 6858000"/>
              <a:gd name="connsiteX1976" fmla="*/ 9886572 w 12192000"/>
              <a:gd name="connsiteY1976" fmla="*/ 3543388 h 6858000"/>
              <a:gd name="connsiteX1977" fmla="*/ 9892478 w 12192000"/>
              <a:gd name="connsiteY1977" fmla="*/ 3547840 h 6858000"/>
              <a:gd name="connsiteX1978" fmla="*/ 9895431 w 12192000"/>
              <a:gd name="connsiteY1978" fmla="*/ 3549054 h 6858000"/>
              <a:gd name="connsiteX1979" fmla="*/ 9900598 w 12192000"/>
              <a:gd name="connsiteY1979" fmla="*/ 3540555 h 6858000"/>
              <a:gd name="connsiteX1980" fmla="*/ 9900598 w 12192000"/>
              <a:gd name="connsiteY1980" fmla="*/ 3534484 h 6858000"/>
              <a:gd name="connsiteX1981" fmla="*/ 9899860 w 12192000"/>
              <a:gd name="connsiteY1981" fmla="*/ 3531651 h 6858000"/>
              <a:gd name="connsiteX1982" fmla="*/ 9902813 w 12192000"/>
              <a:gd name="connsiteY1982" fmla="*/ 3530842 h 6858000"/>
              <a:gd name="connsiteX1983" fmla="*/ 9904290 w 12192000"/>
              <a:gd name="connsiteY1983" fmla="*/ 3529223 h 6858000"/>
              <a:gd name="connsiteX1984" fmla="*/ 9902075 w 12192000"/>
              <a:gd name="connsiteY1984" fmla="*/ 3525985 h 6858000"/>
              <a:gd name="connsiteX1985" fmla="*/ 12126404 w 12192000"/>
              <a:gd name="connsiteY1985" fmla="*/ 3521938 h 6858000"/>
              <a:gd name="connsiteX1986" fmla="*/ 12135263 w 12192000"/>
              <a:gd name="connsiteY1986" fmla="*/ 3528414 h 6858000"/>
              <a:gd name="connsiteX1987" fmla="*/ 12133786 w 12192000"/>
              <a:gd name="connsiteY1987" fmla="*/ 3536508 h 6858000"/>
              <a:gd name="connsiteX1988" fmla="*/ 12126404 w 12192000"/>
              <a:gd name="connsiteY1988" fmla="*/ 3532461 h 6858000"/>
              <a:gd name="connsiteX1989" fmla="*/ 12124927 w 12192000"/>
              <a:gd name="connsiteY1989" fmla="*/ 3526795 h 6858000"/>
              <a:gd name="connsiteX1990" fmla="*/ 12126404 w 12192000"/>
              <a:gd name="connsiteY1990" fmla="*/ 3521938 h 6858000"/>
              <a:gd name="connsiteX1991" fmla="*/ 10897228 w 12192000"/>
              <a:gd name="connsiteY1991" fmla="*/ 3512225 h 6858000"/>
              <a:gd name="connsiteX1992" fmla="*/ 10900181 w 12192000"/>
              <a:gd name="connsiteY1992" fmla="*/ 3519105 h 6858000"/>
              <a:gd name="connsiteX1993" fmla="*/ 10897966 w 12192000"/>
              <a:gd name="connsiteY1993" fmla="*/ 3528414 h 6858000"/>
              <a:gd name="connsiteX1994" fmla="*/ 10890583 w 12192000"/>
              <a:gd name="connsiteY1994" fmla="*/ 3522748 h 6858000"/>
              <a:gd name="connsiteX1995" fmla="*/ 10889845 w 12192000"/>
              <a:gd name="connsiteY1995" fmla="*/ 3516677 h 6858000"/>
              <a:gd name="connsiteX1996" fmla="*/ 12191369 w 12192000"/>
              <a:gd name="connsiteY1996" fmla="*/ 3505345 h 6858000"/>
              <a:gd name="connsiteX1997" fmla="*/ 12192000 w 12192000"/>
              <a:gd name="connsiteY1997" fmla="*/ 3505790 h 6858000"/>
              <a:gd name="connsiteX1998" fmla="*/ 12192000 w 12192000"/>
              <a:gd name="connsiteY1998" fmla="*/ 3511852 h 6858000"/>
              <a:gd name="connsiteX1999" fmla="*/ 12190631 w 12192000"/>
              <a:gd name="connsiteY1999" fmla="*/ 3510202 h 6858000"/>
              <a:gd name="connsiteX2000" fmla="*/ 12191369 w 12192000"/>
              <a:gd name="connsiteY2000" fmla="*/ 3505345 h 6858000"/>
              <a:gd name="connsiteX2001" fmla="*/ 12164792 w 12192000"/>
              <a:gd name="connsiteY2001" fmla="*/ 3502917 h 6858000"/>
              <a:gd name="connsiteX2002" fmla="*/ 12172175 w 12192000"/>
              <a:gd name="connsiteY2002" fmla="*/ 3504536 h 6858000"/>
              <a:gd name="connsiteX2003" fmla="*/ 12175866 w 12192000"/>
              <a:gd name="connsiteY2003" fmla="*/ 3504131 h 6858000"/>
              <a:gd name="connsiteX2004" fmla="*/ 12178081 w 12192000"/>
              <a:gd name="connsiteY2004" fmla="*/ 3511416 h 6858000"/>
              <a:gd name="connsiteX2005" fmla="*/ 12191369 w 12192000"/>
              <a:gd name="connsiteY2005" fmla="*/ 3521938 h 6858000"/>
              <a:gd name="connsiteX2006" fmla="*/ 12192000 w 12192000"/>
              <a:gd name="connsiteY2006" fmla="*/ 3522523 h 6858000"/>
              <a:gd name="connsiteX2007" fmla="*/ 12192000 w 12192000"/>
              <a:gd name="connsiteY2007" fmla="*/ 3623581 h 6858000"/>
              <a:gd name="connsiteX2008" fmla="*/ 12187678 w 12192000"/>
              <a:gd name="connsiteY2008" fmla="*/ 3625950 h 6858000"/>
              <a:gd name="connsiteX2009" fmla="*/ 12175128 w 12192000"/>
              <a:gd name="connsiteY2009" fmla="*/ 3645376 h 6858000"/>
              <a:gd name="connsiteX2010" fmla="*/ 12173651 w 12192000"/>
              <a:gd name="connsiteY2010" fmla="*/ 3653066 h 6858000"/>
              <a:gd name="connsiteX2011" fmla="*/ 12181772 w 12192000"/>
              <a:gd name="connsiteY2011" fmla="*/ 3659137 h 6858000"/>
              <a:gd name="connsiteX2012" fmla="*/ 12187678 w 12192000"/>
              <a:gd name="connsiteY2012" fmla="*/ 3671278 h 6858000"/>
              <a:gd name="connsiteX2013" fmla="*/ 12192000 w 12192000"/>
              <a:gd name="connsiteY2013" fmla="*/ 3676807 h 6858000"/>
              <a:gd name="connsiteX2014" fmla="*/ 12192000 w 12192000"/>
              <a:gd name="connsiteY2014" fmla="*/ 3678295 h 6858000"/>
              <a:gd name="connsiteX2015" fmla="*/ 12191369 w 12192000"/>
              <a:gd name="connsiteY2015" fmla="*/ 3686252 h 6858000"/>
              <a:gd name="connsiteX2016" fmla="*/ 12178081 w 12192000"/>
              <a:gd name="connsiteY2016" fmla="*/ 3702441 h 6858000"/>
              <a:gd name="connsiteX2017" fmla="*/ 12170698 w 12192000"/>
              <a:gd name="connsiteY2017" fmla="*/ 3707298 h 6858000"/>
              <a:gd name="connsiteX2018" fmla="*/ 12167745 w 12192000"/>
              <a:gd name="connsiteY2018" fmla="*/ 3703655 h 6858000"/>
              <a:gd name="connsiteX2019" fmla="*/ 12164792 w 12192000"/>
              <a:gd name="connsiteY2019" fmla="*/ 3695156 h 6858000"/>
              <a:gd name="connsiteX2020" fmla="*/ 12167745 w 12192000"/>
              <a:gd name="connsiteY2020" fmla="*/ 3689895 h 6858000"/>
              <a:gd name="connsiteX2021" fmla="*/ 12164792 w 12192000"/>
              <a:gd name="connsiteY2021" fmla="*/ 3686252 h 6858000"/>
              <a:gd name="connsiteX2022" fmla="*/ 12159625 w 12192000"/>
              <a:gd name="connsiteY2022" fmla="*/ 3689490 h 6858000"/>
              <a:gd name="connsiteX2023" fmla="*/ 12158148 w 12192000"/>
              <a:gd name="connsiteY2023" fmla="*/ 3694347 h 6858000"/>
              <a:gd name="connsiteX2024" fmla="*/ 12150766 w 12192000"/>
              <a:gd name="connsiteY2024" fmla="*/ 3698799 h 6858000"/>
              <a:gd name="connsiteX2025" fmla="*/ 12140430 w 12192000"/>
              <a:gd name="connsiteY2025" fmla="*/ 3694751 h 6858000"/>
              <a:gd name="connsiteX2026" fmla="*/ 12131571 w 12192000"/>
              <a:gd name="connsiteY2026" fmla="*/ 3687467 h 6858000"/>
              <a:gd name="connsiteX2027" fmla="*/ 12120498 w 12192000"/>
              <a:gd name="connsiteY2027" fmla="*/ 3687467 h 6858000"/>
              <a:gd name="connsiteX2028" fmla="*/ 12110901 w 12192000"/>
              <a:gd name="connsiteY2028" fmla="*/ 3677753 h 6858000"/>
              <a:gd name="connsiteX2029" fmla="*/ 12109424 w 12192000"/>
              <a:gd name="connsiteY2029" fmla="*/ 3670064 h 6858000"/>
              <a:gd name="connsiteX2030" fmla="*/ 12102042 w 12192000"/>
              <a:gd name="connsiteY2030" fmla="*/ 3661160 h 6858000"/>
              <a:gd name="connsiteX2031" fmla="*/ 12104256 w 12192000"/>
              <a:gd name="connsiteY2031" fmla="*/ 3655494 h 6858000"/>
              <a:gd name="connsiteX2032" fmla="*/ 12103518 w 12192000"/>
              <a:gd name="connsiteY2032" fmla="*/ 3648209 h 6858000"/>
              <a:gd name="connsiteX2033" fmla="*/ 12099089 w 12192000"/>
              <a:gd name="connsiteY2033" fmla="*/ 3643353 h 6858000"/>
              <a:gd name="connsiteX2034" fmla="*/ 12103518 w 12192000"/>
              <a:gd name="connsiteY2034" fmla="*/ 3638091 h 6858000"/>
              <a:gd name="connsiteX2035" fmla="*/ 12102780 w 12192000"/>
              <a:gd name="connsiteY2035" fmla="*/ 3633235 h 6858000"/>
              <a:gd name="connsiteX2036" fmla="*/ 12106471 w 12192000"/>
              <a:gd name="connsiteY2036" fmla="*/ 3631211 h 6858000"/>
              <a:gd name="connsiteX2037" fmla="*/ 12115330 w 12192000"/>
              <a:gd name="connsiteY2037" fmla="*/ 3634449 h 6858000"/>
              <a:gd name="connsiteX2038" fmla="*/ 12107209 w 12192000"/>
              <a:gd name="connsiteY2038" fmla="*/ 3627164 h 6858000"/>
              <a:gd name="connsiteX2039" fmla="*/ 12105733 w 12192000"/>
              <a:gd name="connsiteY2039" fmla="*/ 3619475 h 6858000"/>
              <a:gd name="connsiteX2040" fmla="*/ 12096136 w 12192000"/>
              <a:gd name="connsiteY2040" fmla="*/ 3612190 h 6858000"/>
              <a:gd name="connsiteX2041" fmla="*/ 12087277 w 12192000"/>
              <a:gd name="connsiteY2041" fmla="*/ 3610571 h 6858000"/>
              <a:gd name="connsiteX2042" fmla="*/ 12078418 w 12192000"/>
              <a:gd name="connsiteY2042" fmla="*/ 3602881 h 6858000"/>
              <a:gd name="connsiteX2043" fmla="*/ 12073250 w 12192000"/>
              <a:gd name="connsiteY2043" fmla="*/ 3602881 h 6858000"/>
              <a:gd name="connsiteX2044" fmla="*/ 12069559 w 12192000"/>
              <a:gd name="connsiteY2044" fmla="*/ 3606928 h 6858000"/>
              <a:gd name="connsiteX2045" fmla="*/ 12071774 w 12192000"/>
              <a:gd name="connsiteY2045" fmla="*/ 3610976 h 6858000"/>
              <a:gd name="connsiteX2046" fmla="*/ 12068821 w 12192000"/>
              <a:gd name="connsiteY2046" fmla="*/ 3615023 h 6858000"/>
              <a:gd name="connsiteX2047" fmla="*/ 12073988 w 12192000"/>
              <a:gd name="connsiteY2047" fmla="*/ 3621903 h 6858000"/>
              <a:gd name="connsiteX2048" fmla="*/ 12069559 w 12192000"/>
              <a:gd name="connsiteY2048" fmla="*/ 3621498 h 6858000"/>
              <a:gd name="connsiteX2049" fmla="*/ 12061438 w 12192000"/>
              <a:gd name="connsiteY2049" fmla="*/ 3615832 h 6858000"/>
              <a:gd name="connsiteX2050" fmla="*/ 12056271 w 12192000"/>
              <a:gd name="connsiteY2050" fmla="*/ 3616642 h 6858000"/>
              <a:gd name="connsiteX2051" fmla="*/ 12059223 w 12192000"/>
              <a:gd name="connsiteY2051" fmla="*/ 3610976 h 6858000"/>
              <a:gd name="connsiteX2052" fmla="*/ 12054056 w 12192000"/>
              <a:gd name="connsiteY2052" fmla="*/ 3609357 h 6858000"/>
              <a:gd name="connsiteX2053" fmla="*/ 12050365 w 12192000"/>
              <a:gd name="connsiteY2053" fmla="*/ 3612190 h 6858000"/>
              <a:gd name="connsiteX2054" fmla="*/ 12049626 w 12192000"/>
              <a:gd name="connsiteY2054" fmla="*/ 3620689 h 6858000"/>
              <a:gd name="connsiteX2055" fmla="*/ 12044459 w 12192000"/>
              <a:gd name="connsiteY2055" fmla="*/ 3617856 h 6858000"/>
              <a:gd name="connsiteX2056" fmla="*/ 12040029 w 12192000"/>
              <a:gd name="connsiteY2056" fmla="*/ 3619879 h 6858000"/>
              <a:gd name="connsiteX2057" fmla="*/ 12037076 w 12192000"/>
              <a:gd name="connsiteY2057" fmla="*/ 3617451 h 6858000"/>
              <a:gd name="connsiteX2058" fmla="*/ 12039291 w 12192000"/>
              <a:gd name="connsiteY2058" fmla="*/ 3607738 h 6858000"/>
              <a:gd name="connsiteX2059" fmla="*/ 12032647 w 12192000"/>
              <a:gd name="connsiteY2059" fmla="*/ 3602072 h 6858000"/>
              <a:gd name="connsiteX2060" fmla="*/ 12027479 w 12192000"/>
              <a:gd name="connsiteY2060" fmla="*/ 3604500 h 6858000"/>
              <a:gd name="connsiteX2061" fmla="*/ 12021573 w 12192000"/>
              <a:gd name="connsiteY2061" fmla="*/ 3615832 h 6858000"/>
              <a:gd name="connsiteX2062" fmla="*/ 12016405 w 12192000"/>
              <a:gd name="connsiteY2062" fmla="*/ 3620284 h 6858000"/>
              <a:gd name="connsiteX2063" fmla="*/ 12009023 w 12192000"/>
              <a:gd name="connsiteY2063" fmla="*/ 3639710 h 6858000"/>
              <a:gd name="connsiteX2064" fmla="*/ 12004593 w 12192000"/>
              <a:gd name="connsiteY2064" fmla="*/ 3645781 h 6858000"/>
              <a:gd name="connsiteX2065" fmla="*/ 11994258 w 12192000"/>
              <a:gd name="connsiteY2065" fmla="*/ 3635663 h 6858000"/>
              <a:gd name="connsiteX2066" fmla="*/ 12000902 w 12192000"/>
              <a:gd name="connsiteY2066" fmla="*/ 3622712 h 6858000"/>
              <a:gd name="connsiteX2067" fmla="*/ 12003855 w 12192000"/>
              <a:gd name="connsiteY2067" fmla="*/ 3609357 h 6858000"/>
              <a:gd name="connsiteX2068" fmla="*/ 12000902 w 12192000"/>
              <a:gd name="connsiteY2068" fmla="*/ 3602477 h 6858000"/>
              <a:gd name="connsiteX2069" fmla="*/ 12009761 w 12192000"/>
              <a:gd name="connsiteY2069" fmla="*/ 3592763 h 6858000"/>
              <a:gd name="connsiteX2070" fmla="*/ 12019358 w 12192000"/>
              <a:gd name="connsiteY2070" fmla="*/ 3590335 h 6858000"/>
              <a:gd name="connsiteX2071" fmla="*/ 12026741 w 12192000"/>
              <a:gd name="connsiteY2071" fmla="*/ 3583860 h 6858000"/>
              <a:gd name="connsiteX2072" fmla="*/ 12035600 w 12192000"/>
              <a:gd name="connsiteY2072" fmla="*/ 3586288 h 6858000"/>
              <a:gd name="connsiteX2073" fmla="*/ 12049626 w 12192000"/>
              <a:gd name="connsiteY2073" fmla="*/ 3583860 h 6858000"/>
              <a:gd name="connsiteX2074" fmla="*/ 12045197 w 12192000"/>
              <a:gd name="connsiteY2074" fmla="*/ 3576170 h 6858000"/>
              <a:gd name="connsiteX2075" fmla="*/ 12050365 w 12192000"/>
              <a:gd name="connsiteY2075" fmla="*/ 3567671 h 6858000"/>
              <a:gd name="connsiteX2076" fmla="*/ 12061438 w 12192000"/>
              <a:gd name="connsiteY2076" fmla="*/ 3563219 h 6858000"/>
              <a:gd name="connsiteX2077" fmla="*/ 12067344 w 12192000"/>
              <a:gd name="connsiteY2077" fmla="*/ 3555125 h 6858000"/>
              <a:gd name="connsiteX2078" fmla="*/ 12075465 w 12192000"/>
              <a:gd name="connsiteY2078" fmla="*/ 3554720 h 6858000"/>
              <a:gd name="connsiteX2079" fmla="*/ 12088753 w 12192000"/>
              <a:gd name="connsiteY2079" fmla="*/ 3564838 h 6858000"/>
              <a:gd name="connsiteX2080" fmla="*/ 12089491 w 12192000"/>
              <a:gd name="connsiteY2080" fmla="*/ 3580217 h 6858000"/>
              <a:gd name="connsiteX2081" fmla="*/ 12079156 w 12192000"/>
              <a:gd name="connsiteY2081" fmla="*/ 3594787 h 6858000"/>
              <a:gd name="connsiteX2082" fmla="*/ 12088015 w 12192000"/>
              <a:gd name="connsiteY2082" fmla="*/ 3586693 h 6858000"/>
              <a:gd name="connsiteX2083" fmla="*/ 12097612 w 12192000"/>
              <a:gd name="connsiteY2083" fmla="*/ 3584264 h 6858000"/>
              <a:gd name="connsiteX2084" fmla="*/ 12108686 w 12192000"/>
              <a:gd name="connsiteY2084" fmla="*/ 3579003 h 6858000"/>
              <a:gd name="connsiteX2085" fmla="*/ 12113854 w 12192000"/>
              <a:gd name="connsiteY2085" fmla="*/ 3563219 h 6858000"/>
              <a:gd name="connsiteX2086" fmla="*/ 12124189 w 12192000"/>
              <a:gd name="connsiteY2086" fmla="*/ 3559172 h 6858000"/>
              <a:gd name="connsiteX2087" fmla="*/ 12129357 w 12192000"/>
              <a:gd name="connsiteY2087" fmla="*/ 3569695 h 6858000"/>
              <a:gd name="connsiteX2088" fmla="*/ 12135263 w 12192000"/>
              <a:gd name="connsiteY2088" fmla="*/ 3566862 h 6858000"/>
              <a:gd name="connsiteX2089" fmla="*/ 12136739 w 12192000"/>
              <a:gd name="connsiteY2089" fmla="*/ 3559577 h 6858000"/>
              <a:gd name="connsiteX2090" fmla="*/ 12133048 w 12192000"/>
              <a:gd name="connsiteY2090" fmla="*/ 3556744 h 6858000"/>
              <a:gd name="connsiteX2091" fmla="*/ 12137477 w 12192000"/>
              <a:gd name="connsiteY2091" fmla="*/ 3538936 h 6858000"/>
              <a:gd name="connsiteX2092" fmla="*/ 12148551 w 12192000"/>
              <a:gd name="connsiteY2092" fmla="*/ 3542983 h 6858000"/>
              <a:gd name="connsiteX2093" fmla="*/ 12154457 w 12192000"/>
              <a:gd name="connsiteY2093" fmla="*/ 3547435 h 6858000"/>
              <a:gd name="connsiteX2094" fmla="*/ 12157410 w 12192000"/>
              <a:gd name="connsiteY2094" fmla="*/ 3542983 h 6858000"/>
              <a:gd name="connsiteX2095" fmla="*/ 12157410 w 12192000"/>
              <a:gd name="connsiteY2095" fmla="*/ 3531247 h 6858000"/>
              <a:gd name="connsiteX2096" fmla="*/ 12160363 w 12192000"/>
              <a:gd name="connsiteY2096" fmla="*/ 3530437 h 6858000"/>
              <a:gd name="connsiteX2097" fmla="*/ 12168484 w 12192000"/>
              <a:gd name="connsiteY2097" fmla="*/ 3538127 h 6858000"/>
              <a:gd name="connsiteX2098" fmla="*/ 12168484 w 12192000"/>
              <a:gd name="connsiteY2098" fmla="*/ 3531247 h 6858000"/>
              <a:gd name="connsiteX2099" fmla="*/ 12164054 w 12192000"/>
              <a:gd name="connsiteY2099" fmla="*/ 3513439 h 6858000"/>
              <a:gd name="connsiteX2100" fmla="*/ 10895013 w 12192000"/>
              <a:gd name="connsiteY2100" fmla="*/ 3502512 h 6858000"/>
              <a:gd name="connsiteX2101" fmla="*/ 10892060 w 12192000"/>
              <a:gd name="connsiteY2101" fmla="*/ 3507369 h 6858000"/>
              <a:gd name="connsiteX2102" fmla="*/ 10885416 w 12192000"/>
              <a:gd name="connsiteY2102" fmla="*/ 3505750 h 6858000"/>
              <a:gd name="connsiteX2103" fmla="*/ 10895013 w 12192000"/>
              <a:gd name="connsiteY2103" fmla="*/ 3502512 h 6858000"/>
              <a:gd name="connsiteX2104" fmla="*/ 12154457 w 12192000"/>
              <a:gd name="connsiteY2104" fmla="*/ 3485109 h 6858000"/>
              <a:gd name="connsiteX2105" fmla="*/ 12159625 w 12192000"/>
              <a:gd name="connsiteY2105" fmla="*/ 3493608 h 6858000"/>
              <a:gd name="connsiteX2106" fmla="*/ 12159625 w 12192000"/>
              <a:gd name="connsiteY2106" fmla="*/ 3500488 h 6858000"/>
              <a:gd name="connsiteX2107" fmla="*/ 12152980 w 12192000"/>
              <a:gd name="connsiteY2107" fmla="*/ 3493204 h 6858000"/>
              <a:gd name="connsiteX2108" fmla="*/ 12154457 w 12192000"/>
              <a:gd name="connsiteY2108" fmla="*/ 3485109 h 6858000"/>
              <a:gd name="connsiteX2109" fmla="*/ 12108686 w 12192000"/>
              <a:gd name="connsiteY2109" fmla="*/ 3483895 h 6858000"/>
              <a:gd name="connsiteX2110" fmla="*/ 12114592 w 12192000"/>
              <a:gd name="connsiteY2110" fmla="*/ 3483895 h 6858000"/>
              <a:gd name="connsiteX2111" fmla="*/ 12120498 w 12192000"/>
              <a:gd name="connsiteY2111" fmla="*/ 3488347 h 6858000"/>
              <a:gd name="connsiteX2112" fmla="*/ 12121236 w 12192000"/>
              <a:gd name="connsiteY2112" fmla="*/ 3498465 h 6858000"/>
              <a:gd name="connsiteX2113" fmla="*/ 12117545 w 12192000"/>
              <a:gd name="connsiteY2113" fmla="*/ 3504536 h 6858000"/>
              <a:gd name="connsiteX2114" fmla="*/ 12102042 w 12192000"/>
              <a:gd name="connsiteY2114" fmla="*/ 3510606 h 6858000"/>
              <a:gd name="connsiteX2115" fmla="*/ 12090230 w 12192000"/>
              <a:gd name="connsiteY2115" fmla="*/ 3511416 h 6858000"/>
              <a:gd name="connsiteX2116" fmla="*/ 12090968 w 12192000"/>
              <a:gd name="connsiteY2116" fmla="*/ 3506964 h 6858000"/>
              <a:gd name="connsiteX2117" fmla="*/ 12085800 w 12192000"/>
              <a:gd name="connsiteY2117" fmla="*/ 3500893 h 6858000"/>
              <a:gd name="connsiteX2118" fmla="*/ 12091706 w 12192000"/>
              <a:gd name="connsiteY2118" fmla="*/ 3493608 h 6858000"/>
              <a:gd name="connsiteX2119" fmla="*/ 11094339 w 12192000"/>
              <a:gd name="connsiteY2119" fmla="*/ 3472563 h 6858000"/>
              <a:gd name="connsiteX2120" fmla="*/ 11097292 w 12192000"/>
              <a:gd name="connsiteY2120" fmla="*/ 3479039 h 6858000"/>
              <a:gd name="connsiteX2121" fmla="*/ 11100245 w 12192000"/>
              <a:gd name="connsiteY2121" fmla="*/ 3479848 h 6858000"/>
              <a:gd name="connsiteX2122" fmla="*/ 11098030 w 12192000"/>
              <a:gd name="connsiteY2122" fmla="*/ 3494013 h 6858000"/>
              <a:gd name="connsiteX2123" fmla="*/ 11092862 w 12192000"/>
              <a:gd name="connsiteY2123" fmla="*/ 3496441 h 6858000"/>
              <a:gd name="connsiteX2124" fmla="*/ 11088433 w 12192000"/>
              <a:gd name="connsiteY2124" fmla="*/ 3488752 h 6858000"/>
              <a:gd name="connsiteX2125" fmla="*/ 11090648 w 12192000"/>
              <a:gd name="connsiteY2125" fmla="*/ 3483895 h 6858000"/>
              <a:gd name="connsiteX2126" fmla="*/ 11084742 w 12192000"/>
              <a:gd name="connsiteY2126" fmla="*/ 3477824 h 6858000"/>
              <a:gd name="connsiteX2127" fmla="*/ 12177343 w 12192000"/>
              <a:gd name="connsiteY2127" fmla="*/ 3468111 h 6858000"/>
              <a:gd name="connsiteX2128" fmla="*/ 12179557 w 12192000"/>
              <a:gd name="connsiteY2128" fmla="*/ 3473373 h 6858000"/>
              <a:gd name="connsiteX2129" fmla="*/ 12175866 w 12192000"/>
              <a:gd name="connsiteY2129" fmla="*/ 3475396 h 6858000"/>
              <a:gd name="connsiteX2130" fmla="*/ 12176604 w 12192000"/>
              <a:gd name="connsiteY2130" fmla="*/ 3484300 h 6858000"/>
              <a:gd name="connsiteX2131" fmla="*/ 12183248 w 12192000"/>
              <a:gd name="connsiteY2131" fmla="*/ 3491989 h 6858000"/>
              <a:gd name="connsiteX2132" fmla="*/ 12180295 w 12192000"/>
              <a:gd name="connsiteY2132" fmla="*/ 3502107 h 6858000"/>
              <a:gd name="connsiteX2133" fmla="*/ 12176604 w 12192000"/>
              <a:gd name="connsiteY2133" fmla="*/ 3501703 h 6858000"/>
              <a:gd name="connsiteX2134" fmla="*/ 12174390 w 12192000"/>
              <a:gd name="connsiteY2134" fmla="*/ 3497251 h 6858000"/>
              <a:gd name="connsiteX2135" fmla="*/ 12175866 w 12192000"/>
              <a:gd name="connsiteY2135" fmla="*/ 3491585 h 6858000"/>
              <a:gd name="connsiteX2136" fmla="*/ 12170698 w 12192000"/>
              <a:gd name="connsiteY2136" fmla="*/ 3480253 h 6858000"/>
              <a:gd name="connsiteX2137" fmla="*/ 12172175 w 12192000"/>
              <a:gd name="connsiteY2137" fmla="*/ 3470135 h 6858000"/>
              <a:gd name="connsiteX2138" fmla="*/ 11881307 w 12192000"/>
              <a:gd name="connsiteY2138" fmla="*/ 3459208 h 6858000"/>
              <a:gd name="connsiteX2139" fmla="*/ 11883521 w 12192000"/>
              <a:gd name="connsiteY2139" fmla="*/ 3463659 h 6858000"/>
              <a:gd name="connsiteX2140" fmla="*/ 11887951 w 12192000"/>
              <a:gd name="connsiteY2140" fmla="*/ 3466492 h 6858000"/>
              <a:gd name="connsiteX2141" fmla="*/ 11887951 w 12192000"/>
              <a:gd name="connsiteY2141" fmla="*/ 3471754 h 6858000"/>
              <a:gd name="connsiteX2142" fmla="*/ 11880568 w 12192000"/>
              <a:gd name="connsiteY2142" fmla="*/ 3472158 h 6858000"/>
              <a:gd name="connsiteX2143" fmla="*/ 11873186 w 12192000"/>
              <a:gd name="connsiteY2143" fmla="*/ 3471349 h 6858000"/>
              <a:gd name="connsiteX2144" fmla="*/ 11875401 w 12192000"/>
              <a:gd name="connsiteY2144" fmla="*/ 3465683 h 6858000"/>
              <a:gd name="connsiteX2145" fmla="*/ 11879092 w 12192000"/>
              <a:gd name="connsiteY2145" fmla="*/ 3463255 h 6858000"/>
              <a:gd name="connsiteX2146" fmla="*/ 12023050 w 12192000"/>
              <a:gd name="connsiteY2146" fmla="*/ 3456779 h 6858000"/>
              <a:gd name="connsiteX2147" fmla="*/ 12026741 w 12192000"/>
              <a:gd name="connsiteY2147" fmla="*/ 3458803 h 6858000"/>
              <a:gd name="connsiteX2148" fmla="*/ 12026003 w 12192000"/>
              <a:gd name="connsiteY2148" fmla="*/ 3464874 h 6858000"/>
              <a:gd name="connsiteX2149" fmla="*/ 12017882 w 12192000"/>
              <a:gd name="connsiteY2149" fmla="*/ 3472968 h 6858000"/>
              <a:gd name="connsiteX2150" fmla="*/ 12011976 w 12192000"/>
              <a:gd name="connsiteY2150" fmla="*/ 3468516 h 6858000"/>
              <a:gd name="connsiteX2151" fmla="*/ 12014929 w 12192000"/>
              <a:gd name="connsiteY2151" fmla="*/ 3459208 h 6858000"/>
              <a:gd name="connsiteX2152" fmla="*/ 12107209 w 12192000"/>
              <a:gd name="connsiteY2152" fmla="*/ 3454756 h 6858000"/>
              <a:gd name="connsiteX2153" fmla="*/ 12107209 w 12192000"/>
              <a:gd name="connsiteY2153" fmla="*/ 3463659 h 6858000"/>
              <a:gd name="connsiteX2154" fmla="*/ 12103518 w 12192000"/>
              <a:gd name="connsiteY2154" fmla="*/ 3458803 h 6858000"/>
              <a:gd name="connsiteX2155" fmla="*/ 10520723 w 12192000"/>
              <a:gd name="connsiteY2155" fmla="*/ 3454756 h 6858000"/>
              <a:gd name="connsiteX2156" fmla="*/ 10523676 w 12192000"/>
              <a:gd name="connsiteY2156" fmla="*/ 3465683 h 6858000"/>
              <a:gd name="connsiteX2157" fmla="*/ 10519247 w 12192000"/>
              <a:gd name="connsiteY2157" fmla="*/ 3477420 h 6858000"/>
              <a:gd name="connsiteX2158" fmla="*/ 10509650 w 12192000"/>
              <a:gd name="connsiteY2158" fmla="*/ 3477824 h 6858000"/>
              <a:gd name="connsiteX2159" fmla="*/ 10509650 w 12192000"/>
              <a:gd name="connsiteY2159" fmla="*/ 3469730 h 6858000"/>
              <a:gd name="connsiteX2160" fmla="*/ 10510388 w 12192000"/>
              <a:gd name="connsiteY2160" fmla="*/ 3459612 h 6858000"/>
              <a:gd name="connsiteX2161" fmla="*/ 10520723 w 12192000"/>
              <a:gd name="connsiteY2161" fmla="*/ 3454756 h 6858000"/>
              <a:gd name="connsiteX2162" fmla="*/ 12176604 w 12192000"/>
              <a:gd name="connsiteY2162" fmla="*/ 3453946 h 6858000"/>
              <a:gd name="connsiteX2163" fmla="*/ 12182510 w 12192000"/>
              <a:gd name="connsiteY2163" fmla="*/ 3457589 h 6858000"/>
              <a:gd name="connsiteX2164" fmla="*/ 12180295 w 12192000"/>
              <a:gd name="connsiteY2164" fmla="*/ 3461636 h 6858000"/>
              <a:gd name="connsiteX2165" fmla="*/ 12176604 w 12192000"/>
              <a:gd name="connsiteY2165" fmla="*/ 3459208 h 6858000"/>
              <a:gd name="connsiteX2166" fmla="*/ 12176604 w 12192000"/>
              <a:gd name="connsiteY2166" fmla="*/ 3453946 h 6858000"/>
              <a:gd name="connsiteX2167" fmla="*/ 12048888 w 12192000"/>
              <a:gd name="connsiteY2167" fmla="*/ 3445852 h 6858000"/>
              <a:gd name="connsiteX2168" fmla="*/ 12055532 w 12192000"/>
              <a:gd name="connsiteY2168" fmla="*/ 3448685 h 6858000"/>
              <a:gd name="connsiteX2169" fmla="*/ 12059962 w 12192000"/>
              <a:gd name="connsiteY2169" fmla="*/ 3445852 h 6858000"/>
              <a:gd name="connsiteX2170" fmla="*/ 12067344 w 12192000"/>
              <a:gd name="connsiteY2170" fmla="*/ 3451113 h 6858000"/>
              <a:gd name="connsiteX2171" fmla="*/ 12067344 w 12192000"/>
              <a:gd name="connsiteY2171" fmla="*/ 3458803 h 6858000"/>
              <a:gd name="connsiteX2172" fmla="*/ 12057747 w 12192000"/>
              <a:gd name="connsiteY2172" fmla="*/ 3467707 h 6858000"/>
              <a:gd name="connsiteX2173" fmla="*/ 12051841 w 12192000"/>
              <a:gd name="connsiteY2173" fmla="*/ 3493608 h 6858000"/>
              <a:gd name="connsiteX2174" fmla="*/ 12053318 w 12192000"/>
              <a:gd name="connsiteY2174" fmla="*/ 3511416 h 6858000"/>
              <a:gd name="connsiteX2175" fmla="*/ 12059962 w 12192000"/>
              <a:gd name="connsiteY2175" fmla="*/ 3523152 h 6858000"/>
              <a:gd name="connsiteX2176" fmla="*/ 12059223 w 12192000"/>
              <a:gd name="connsiteY2176" fmla="*/ 3531651 h 6858000"/>
              <a:gd name="connsiteX2177" fmla="*/ 12050365 w 12192000"/>
              <a:gd name="connsiteY2177" fmla="*/ 3536508 h 6858000"/>
              <a:gd name="connsiteX2178" fmla="*/ 12042982 w 12192000"/>
              <a:gd name="connsiteY2178" fmla="*/ 3532866 h 6858000"/>
              <a:gd name="connsiteX2179" fmla="*/ 12042982 w 12192000"/>
              <a:gd name="connsiteY2179" fmla="*/ 3522343 h 6858000"/>
              <a:gd name="connsiteX2180" fmla="*/ 12032647 w 12192000"/>
              <a:gd name="connsiteY2180" fmla="*/ 3521534 h 6858000"/>
              <a:gd name="connsiteX2181" fmla="*/ 12020835 w 12192000"/>
              <a:gd name="connsiteY2181" fmla="*/ 3515058 h 6858000"/>
              <a:gd name="connsiteX2182" fmla="*/ 12014191 w 12192000"/>
              <a:gd name="connsiteY2182" fmla="*/ 3513844 h 6858000"/>
              <a:gd name="connsiteX2183" fmla="*/ 12011238 w 12192000"/>
              <a:gd name="connsiteY2183" fmla="*/ 3499679 h 6858000"/>
              <a:gd name="connsiteX2184" fmla="*/ 12015667 w 12192000"/>
              <a:gd name="connsiteY2184" fmla="*/ 3494013 h 6858000"/>
              <a:gd name="connsiteX2185" fmla="*/ 12031170 w 12192000"/>
              <a:gd name="connsiteY2185" fmla="*/ 3490371 h 6858000"/>
              <a:gd name="connsiteX2186" fmla="*/ 12037076 w 12192000"/>
              <a:gd name="connsiteY2186" fmla="*/ 3479848 h 6858000"/>
              <a:gd name="connsiteX2187" fmla="*/ 12034861 w 12192000"/>
              <a:gd name="connsiteY2187" fmla="*/ 3467707 h 6858000"/>
              <a:gd name="connsiteX2188" fmla="*/ 12040767 w 12192000"/>
              <a:gd name="connsiteY2188" fmla="*/ 3459208 h 6858000"/>
              <a:gd name="connsiteX2189" fmla="*/ 12040767 w 12192000"/>
              <a:gd name="connsiteY2189" fmla="*/ 3450709 h 6858000"/>
              <a:gd name="connsiteX2190" fmla="*/ 12182510 w 12192000"/>
              <a:gd name="connsiteY2190" fmla="*/ 3445043 h 6858000"/>
              <a:gd name="connsiteX2191" fmla="*/ 12185463 w 12192000"/>
              <a:gd name="connsiteY2191" fmla="*/ 3447876 h 6858000"/>
              <a:gd name="connsiteX2192" fmla="*/ 12181034 w 12192000"/>
              <a:gd name="connsiteY2192" fmla="*/ 3449090 h 6858000"/>
              <a:gd name="connsiteX2193" fmla="*/ 12178819 w 12192000"/>
              <a:gd name="connsiteY2193" fmla="*/ 3445447 h 6858000"/>
              <a:gd name="connsiteX2194" fmla="*/ 12182510 w 12192000"/>
              <a:gd name="connsiteY2194" fmla="*/ 3445043 h 6858000"/>
              <a:gd name="connsiteX2195" fmla="*/ 12093183 w 12192000"/>
              <a:gd name="connsiteY2195" fmla="*/ 3433711 h 6858000"/>
              <a:gd name="connsiteX2196" fmla="*/ 12093183 w 12192000"/>
              <a:gd name="connsiteY2196" fmla="*/ 3451113 h 6858000"/>
              <a:gd name="connsiteX2197" fmla="*/ 12089491 w 12192000"/>
              <a:gd name="connsiteY2197" fmla="*/ 3456779 h 6858000"/>
              <a:gd name="connsiteX2198" fmla="*/ 12090968 w 12192000"/>
              <a:gd name="connsiteY2198" fmla="*/ 3465278 h 6858000"/>
              <a:gd name="connsiteX2199" fmla="*/ 12088753 w 12192000"/>
              <a:gd name="connsiteY2199" fmla="*/ 3474182 h 6858000"/>
              <a:gd name="connsiteX2200" fmla="*/ 12074727 w 12192000"/>
              <a:gd name="connsiteY2200" fmla="*/ 3488347 h 6858000"/>
              <a:gd name="connsiteX2201" fmla="*/ 12071035 w 12192000"/>
              <a:gd name="connsiteY2201" fmla="*/ 3507773 h 6858000"/>
              <a:gd name="connsiteX2202" fmla="*/ 12063653 w 12192000"/>
              <a:gd name="connsiteY2202" fmla="*/ 3515868 h 6858000"/>
              <a:gd name="connsiteX2203" fmla="*/ 12061438 w 12192000"/>
              <a:gd name="connsiteY2203" fmla="*/ 3508178 h 6858000"/>
              <a:gd name="connsiteX2204" fmla="*/ 12062176 w 12192000"/>
              <a:gd name="connsiteY2204" fmla="*/ 3498870 h 6858000"/>
              <a:gd name="connsiteX2205" fmla="*/ 12069559 w 12192000"/>
              <a:gd name="connsiteY2205" fmla="*/ 3489966 h 6858000"/>
              <a:gd name="connsiteX2206" fmla="*/ 12073988 w 12192000"/>
              <a:gd name="connsiteY2206" fmla="*/ 3476610 h 6858000"/>
              <a:gd name="connsiteX2207" fmla="*/ 12074727 w 12192000"/>
              <a:gd name="connsiteY2207" fmla="*/ 3466088 h 6858000"/>
              <a:gd name="connsiteX2208" fmla="*/ 12084324 w 12192000"/>
              <a:gd name="connsiteY2208" fmla="*/ 3452327 h 6858000"/>
              <a:gd name="connsiteX2209" fmla="*/ 12087277 w 12192000"/>
              <a:gd name="connsiteY2209" fmla="*/ 3435734 h 6858000"/>
              <a:gd name="connsiteX2210" fmla="*/ 12113115 w 12192000"/>
              <a:gd name="connsiteY2210" fmla="*/ 3425616 h 6858000"/>
              <a:gd name="connsiteX2211" fmla="*/ 12121974 w 12192000"/>
              <a:gd name="connsiteY2211" fmla="*/ 3429259 h 6858000"/>
              <a:gd name="connsiteX2212" fmla="*/ 12132310 w 12192000"/>
              <a:gd name="connsiteY2212" fmla="*/ 3426426 h 6858000"/>
              <a:gd name="connsiteX2213" fmla="*/ 12133786 w 12192000"/>
              <a:gd name="connsiteY2213" fmla="*/ 3430068 h 6858000"/>
              <a:gd name="connsiteX2214" fmla="*/ 12139692 w 12192000"/>
              <a:gd name="connsiteY2214" fmla="*/ 3441400 h 6858000"/>
              <a:gd name="connsiteX2215" fmla="*/ 12141169 w 12192000"/>
              <a:gd name="connsiteY2215" fmla="*/ 3455565 h 6858000"/>
              <a:gd name="connsiteX2216" fmla="*/ 12147813 w 12192000"/>
              <a:gd name="connsiteY2216" fmla="*/ 3459612 h 6858000"/>
              <a:gd name="connsiteX2217" fmla="*/ 12156672 w 12192000"/>
              <a:gd name="connsiteY2217" fmla="*/ 3473373 h 6858000"/>
              <a:gd name="connsiteX2218" fmla="*/ 12155933 w 12192000"/>
              <a:gd name="connsiteY2218" fmla="*/ 3480657 h 6858000"/>
              <a:gd name="connsiteX2219" fmla="*/ 12147075 w 12192000"/>
              <a:gd name="connsiteY2219" fmla="*/ 3482681 h 6858000"/>
              <a:gd name="connsiteX2220" fmla="*/ 12141907 w 12192000"/>
              <a:gd name="connsiteY2220" fmla="*/ 3476206 h 6858000"/>
              <a:gd name="connsiteX2221" fmla="*/ 12140430 w 12192000"/>
              <a:gd name="connsiteY2221" fmla="*/ 3488752 h 6858000"/>
              <a:gd name="connsiteX2222" fmla="*/ 12132310 w 12192000"/>
              <a:gd name="connsiteY2222" fmla="*/ 3483490 h 6858000"/>
              <a:gd name="connsiteX2223" fmla="*/ 12130833 w 12192000"/>
              <a:gd name="connsiteY2223" fmla="*/ 3470135 h 6858000"/>
              <a:gd name="connsiteX2224" fmla="*/ 12126404 w 12192000"/>
              <a:gd name="connsiteY2224" fmla="*/ 3462041 h 6858000"/>
              <a:gd name="connsiteX2225" fmla="*/ 12127142 w 12192000"/>
              <a:gd name="connsiteY2225" fmla="*/ 3449899 h 6858000"/>
              <a:gd name="connsiteX2226" fmla="*/ 12121236 w 12192000"/>
              <a:gd name="connsiteY2226" fmla="*/ 3445043 h 6858000"/>
              <a:gd name="connsiteX2227" fmla="*/ 12116068 w 12192000"/>
              <a:gd name="connsiteY2227" fmla="*/ 3449494 h 6858000"/>
              <a:gd name="connsiteX2228" fmla="*/ 12110162 w 12192000"/>
              <a:gd name="connsiteY2228" fmla="*/ 3443828 h 6858000"/>
              <a:gd name="connsiteX2229" fmla="*/ 12110162 w 12192000"/>
              <a:gd name="connsiteY2229" fmla="*/ 3434925 h 6858000"/>
              <a:gd name="connsiteX2230" fmla="*/ 12106471 w 12192000"/>
              <a:gd name="connsiteY2230" fmla="*/ 3426021 h 6858000"/>
              <a:gd name="connsiteX2231" fmla="*/ 11856206 w 12192000"/>
              <a:gd name="connsiteY2231" fmla="*/ 3424807 h 6858000"/>
              <a:gd name="connsiteX2232" fmla="*/ 11857683 w 12192000"/>
              <a:gd name="connsiteY2232" fmla="*/ 3438162 h 6858000"/>
              <a:gd name="connsiteX2233" fmla="*/ 11856945 w 12192000"/>
              <a:gd name="connsiteY2233" fmla="*/ 3446661 h 6858000"/>
              <a:gd name="connsiteX2234" fmla="*/ 11863589 w 12192000"/>
              <a:gd name="connsiteY2234" fmla="*/ 3455160 h 6858000"/>
              <a:gd name="connsiteX2235" fmla="*/ 11869495 w 12192000"/>
              <a:gd name="connsiteY2235" fmla="*/ 3466088 h 6858000"/>
              <a:gd name="connsiteX2236" fmla="*/ 11865065 w 12192000"/>
              <a:gd name="connsiteY2236" fmla="*/ 3473777 h 6858000"/>
              <a:gd name="connsiteX2237" fmla="*/ 11856945 w 12192000"/>
              <a:gd name="connsiteY2237" fmla="*/ 3474991 h 6858000"/>
              <a:gd name="connsiteX2238" fmla="*/ 11850300 w 12192000"/>
              <a:gd name="connsiteY2238" fmla="*/ 3481872 h 6858000"/>
              <a:gd name="connsiteX2239" fmla="*/ 11846609 w 12192000"/>
              <a:gd name="connsiteY2239" fmla="*/ 3491180 h 6858000"/>
              <a:gd name="connsiteX2240" fmla="*/ 11831106 w 12192000"/>
              <a:gd name="connsiteY2240" fmla="*/ 3491989 h 6858000"/>
              <a:gd name="connsiteX2241" fmla="*/ 11825200 w 12192000"/>
              <a:gd name="connsiteY2241" fmla="*/ 3498465 h 6858000"/>
              <a:gd name="connsiteX2242" fmla="*/ 11825200 w 12192000"/>
              <a:gd name="connsiteY2242" fmla="*/ 3512225 h 6858000"/>
              <a:gd name="connsiteX2243" fmla="*/ 11818556 w 12192000"/>
              <a:gd name="connsiteY2243" fmla="*/ 3519915 h 6858000"/>
              <a:gd name="connsiteX2244" fmla="*/ 11817818 w 12192000"/>
              <a:gd name="connsiteY2244" fmla="*/ 3524367 h 6858000"/>
              <a:gd name="connsiteX2245" fmla="*/ 11810435 w 12192000"/>
              <a:gd name="connsiteY2245" fmla="*/ 3530842 h 6858000"/>
              <a:gd name="connsiteX2246" fmla="*/ 11798623 w 12192000"/>
              <a:gd name="connsiteY2246" fmla="*/ 3534484 h 6858000"/>
              <a:gd name="connsiteX2247" fmla="*/ 11787550 w 12192000"/>
              <a:gd name="connsiteY2247" fmla="*/ 3549864 h 6858000"/>
              <a:gd name="connsiteX2248" fmla="*/ 11777214 w 12192000"/>
              <a:gd name="connsiteY2248" fmla="*/ 3553911 h 6858000"/>
              <a:gd name="connsiteX2249" fmla="*/ 11770570 w 12192000"/>
              <a:gd name="connsiteY2249" fmla="*/ 3559981 h 6858000"/>
              <a:gd name="connsiteX2250" fmla="*/ 11763926 w 12192000"/>
              <a:gd name="connsiteY2250" fmla="*/ 3561196 h 6858000"/>
              <a:gd name="connsiteX2251" fmla="*/ 11754329 w 12192000"/>
              <a:gd name="connsiteY2251" fmla="*/ 3568076 h 6858000"/>
              <a:gd name="connsiteX2252" fmla="*/ 11752852 w 12192000"/>
              <a:gd name="connsiteY2252" fmla="*/ 3564838 h 6858000"/>
              <a:gd name="connsiteX2253" fmla="*/ 11755805 w 12192000"/>
              <a:gd name="connsiteY2253" fmla="*/ 3560386 h 6858000"/>
              <a:gd name="connsiteX2254" fmla="*/ 11769832 w 12192000"/>
              <a:gd name="connsiteY2254" fmla="*/ 3542983 h 6858000"/>
              <a:gd name="connsiteX2255" fmla="*/ 11775738 w 12192000"/>
              <a:gd name="connsiteY2255" fmla="*/ 3541365 h 6858000"/>
              <a:gd name="connsiteX2256" fmla="*/ 11783120 w 12192000"/>
              <a:gd name="connsiteY2256" fmla="*/ 3528818 h 6858000"/>
              <a:gd name="connsiteX2257" fmla="*/ 11790503 w 12192000"/>
              <a:gd name="connsiteY2257" fmla="*/ 3528009 h 6858000"/>
              <a:gd name="connsiteX2258" fmla="*/ 11805268 w 12192000"/>
              <a:gd name="connsiteY2258" fmla="*/ 3515058 h 6858000"/>
              <a:gd name="connsiteX2259" fmla="*/ 11814865 w 12192000"/>
              <a:gd name="connsiteY2259" fmla="*/ 3495227 h 6858000"/>
              <a:gd name="connsiteX2260" fmla="*/ 11825200 w 12192000"/>
              <a:gd name="connsiteY2260" fmla="*/ 3489966 h 6858000"/>
              <a:gd name="connsiteX2261" fmla="*/ 11825938 w 12192000"/>
              <a:gd name="connsiteY2261" fmla="*/ 3483086 h 6858000"/>
              <a:gd name="connsiteX2262" fmla="*/ 11834797 w 12192000"/>
              <a:gd name="connsiteY2262" fmla="*/ 3473373 h 6858000"/>
              <a:gd name="connsiteX2263" fmla="*/ 11841442 w 12192000"/>
              <a:gd name="connsiteY2263" fmla="*/ 3474182 h 6858000"/>
              <a:gd name="connsiteX2264" fmla="*/ 11849562 w 12192000"/>
              <a:gd name="connsiteY2264" fmla="*/ 3465278 h 6858000"/>
              <a:gd name="connsiteX2265" fmla="*/ 11850300 w 12192000"/>
              <a:gd name="connsiteY2265" fmla="*/ 3458398 h 6858000"/>
              <a:gd name="connsiteX2266" fmla="*/ 11843656 w 12192000"/>
              <a:gd name="connsiteY2266" fmla="*/ 3449494 h 6858000"/>
              <a:gd name="connsiteX2267" fmla="*/ 11851039 w 12192000"/>
              <a:gd name="connsiteY2267" fmla="*/ 3453946 h 6858000"/>
              <a:gd name="connsiteX2268" fmla="*/ 11850300 w 12192000"/>
              <a:gd name="connsiteY2268" fmla="*/ 3440591 h 6858000"/>
              <a:gd name="connsiteX2269" fmla="*/ 11851777 w 12192000"/>
              <a:gd name="connsiteY2269" fmla="*/ 3426426 h 6858000"/>
              <a:gd name="connsiteX2270" fmla="*/ 10498576 w 12192000"/>
              <a:gd name="connsiteY2270" fmla="*/ 3421974 h 6858000"/>
              <a:gd name="connsiteX2271" fmla="*/ 10502267 w 12192000"/>
              <a:gd name="connsiteY2271" fmla="*/ 3428449 h 6858000"/>
              <a:gd name="connsiteX2272" fmla="*/ 10491194 w 12192000"/>
              <a:gd name="connsiteY2272" fmla="*/ 3425616 h 6858000"/>
              <a:gd name="connsiteX2273" fmla="*/ 10498576 w 12192000"/>
              <a:gd name="connsiteY2273" fmla="*/ 3421974 h 6858000"/>
              <a:gd name="connsiteX2274" fmla="*/ 12119759 w 12192000"/>
              <a:gd name="connsiteY2274" fmla="*/ 3411856 h 6858000"/>
              <a:gd name="connsiteX2275" fmla="*/ 12117545 w 12192000"/>
              <a:gd name="connsiteY2275" fmla="*/ 3420760 h 6858000"/>
              <a:gd name="connsiteX2276" fmla="*/ 12110162 w 12192000"/>
              <a:gd name="connsiteY2276" fmla="*/ 3421569 h 6858000"/>
              <a:gd name="connsiteX2277" fmla="*/ 12102780 w 12192000"/>
              <a:gd name="connsiteY2277" fmla="*/ 3417117 h 6858000"/>
              <a:gd name="connsiteX2278" fmla="*/ 12107948 w 12192000"/>
              <a:gd name="connsiteY2278" fmla="*/ 3413475 h 6858000"/>
              <a:gd name="connsiteX2279" fmla="*/ 11869495 w 12192000"/>
              <a:gd name="connsiteY2279" fmla="*/ 3396477 h 6858000"/>
              <a:gd name="connsiteX2280" fmla="*/ 11879830 w 12192000"/>
              <a:gd name="connsiteY2280" fmla="*/ 3398905 h 6858000"/>
              <a:gd name="connsiteX2281" fmla="*/ 11882783 w 12192000"/>
              <a:gd name="connsiteY2281" fmla="*/ 3405785 h 6858000"/>
              <a:gd name="connsiteX2282" fmla="*/ 11879092 w 12192000"/>
              <a:gd name="connsiteY2282" fmla="*/ 3408214 h 6858000"/>
              <a:gd name="connsiteX2283" fmla="*/ 11875401 w 12192000"/>
              <a:gd name="connsiteY2283" fmla="*/ 3412261 h 6858000"/>
              <a:gd name="connsiteX2284" fmla="*/ 11870971 w 12192000"/>
              <a:gd name="connsiteY2284" fmla="*/ 3412261 h 6858000"/>
              <a:gd name="connsiteX2285" fmla="*/ 11868018 w 12192000"/>
              <a:gd name="connsiteY2285" fmla="*/ 3401738 h 6858000"/>
              <a:gd name="connsiteX2286" fmla="*/ 11989829 w 12192000"/>
              <a:gd name="connsiteY2286" fmla="*/ 3396072 h 6858000"/>
              <a:gd name="connsiteX2287" fmla="*/ 11998687 w 12192000"/>
              <a:gd name="connsiteY2287" fmla="*/ 3404976 h 6858000"/>
              <a:gd name="connsiteX2288" fmla="*/ 12006070 w 12192000"/>
              <a:gd name="connsiteY2288" fmla="*/ 3407809 h 6858000"/>
              <a:gd name="connsiteX2289" fmla="*/ 12004593 w 12192000"/>
              <a:gd name="connsiteY2289" fmla="*/ 3411451 h 6858000"/>
              <a:gd name="connsiteX2290" fmla="*/ 12009761 w 12192000"/>
              <a:gd name="connsiteY2290" fmla="*/ 3411856 h 6858000"/>
              <a:gd name="connsiteX2291" fmla="*/ 12020097 w 12192000"/>
              <a:gd name="connsiteY2291" fmla="*/ 3411047 h 6858000"/>
              <a:gd name="connsiteX2292" fmla="*/ 12027479 w 12192000"/>
              <a:gd name="connsiteY2292" fmla="*/ 3413070 h 6858000"/>
              <a:gd name="connsiteX2293" fmla="*/ 12033385 w 12192000"/>
              <a:gd name="connsiteY2293" fmla="*/ 3421569 h 6858000"/>
              <a:gd name="connsiteX2294" fmla="*/ 12040029 w 12192000"/>
              <a:gd name="connsiteY2294" fmla="*/ 3413880 h 6858000"/>
              <a:gd name="connsiteX2295" fmla="*/ 12045935 w 12192000"/>
              <a:gd name="connsiteY2295" fmla="*/ 3410642 h 6858000"/>
              <a:gd name="connsiteX2296" fmla="*/ 12050365 w 12192000"/>
              <a:gd name="connsiteY2296" fmla="*/ 3417117 h 6858000"/>
              <a:gd name="connsiteX2297" fmla="*/ 12048150 w 12192000"/>
              <a:gd name="connsiteY2297" fmla="*/ 3424807 h 6858000"/>
              <a:gd name="connsiteX2298" fmla="*/ 12042982 w 12192000"/>
              <a:gd name="connsiteY2298" fmla="*/ 3428854 h 6858000"/>
              <a:gd name="connsiteX2299" fmla="*/ 12038553 w 12192000"/>
              <a:gd name="connsiteY2299" fmla="*/ 3438567 h 6858000"/>
              <a:gd name="connsiteX2300" fmla="*/ 12026003 w 12192000"/>
              <a:gd name="connsiteY2300" fmla="*/ 3447876 h 6858000"/>
              <a:gd name="connsiteX2301" fmla="*/ 12022311 w 12192000"/>
              <a:gd name="connsiteY2301" fmla="*/ 3453946 h 6858000"/>
              <a:gd name="connsiteX2302" fmla="*/ 12017144 w 12192000"/>
              <a:gd name="connsiteY2302" fmla="*/ 3453946 h 6858000"/>
              <a:gd name="connsiteX2303" fmla="*/ 12015667 w 12192000"/>
              <a:gd name="connsiteY2303" fmla="*/ 3456779 h 6858000"/>
              <a:gd name="connsiteX2304" fmla="*/ 12009761 w 12192000"/>
              <a:gd name="connsiteY2304" fmla="*/ 3456375 h 6858000"/>
              <a:gd name="connsiteX2305" fmla="*/ 11998687 w 12192000"/>
              <a:gd name="connsiteY2305" fmla="*/ 3462850 h 6858000"/>
              <a:gd name="connsiteX2306" fmla="*/ 11994996 w 12192000"/>
              <a:gd name="connsiteY2306" fmla="*/ 3466897 h 6858000"/>
              <a:gd name="connsiteX2307" fmla="*/ 11990567 w 12192000"/>
              <a:gd name="connsiteY2307" fmla="*/ 3468516 h 6858000"/>
              <a:gd name="connsiteX2308" fmla="*/ 11986876 w 12192000"/>
              <a:gd name="connsiteY2308" fmla="*/ 3453137 h 6858000"/>
              <a:gd name="connsiteX2309" fmla="*/ 11990567 w 12192000"/>
              <a:gd name="connsiteY2309" fmla="*/ 3441805 h 6858000"/>
              <a:gd name="connsiteX2310" fmla="*/ 11989829 w 12192000"/>
              <a:gd name="connsiteY2310" fmla="*/ 3426426 h 6858000"/>
              <a:gd name="connsiteX2311" fmla="*/ 11992043 w 12192000"/>
              <a:gd name="connsiteY2311" fmla="*/ 3417522 h 6858000"/>
              <a:gd name="connsiteX2312" fmla="*/ 11992043 w 12192000"/>
              <a:gd name="connsiteY2312" fmla="*/ 3409023 h 6858000"/>
              <a:gd name="connsiteX2313" fmla="*/ 11987614 w 12192000"/>
              <a:gd name="connsiteY2313" fmla="*/ 3407809 h 6858000"/>
              <a:gd name="connsiteX2314" fmla="*/ 11977278 w 12192000"/>
              <a:gd name="connsiteY2314" fmla="*/ 3404166 h 6858000"/>
              <a:gd name="connsiteX2315" fmla="*/ 11979493 w 12192000"/>
              <a:gd name="connsiteY2315" fmla="*/ 3398500 h 6858000"/>
              <a:gd name="connsiteX2316" fmla="*/ 10993199 w 12192000"/>
              <a:gd name="connsiteY2316" fmla="*/ 3389192 h 6858000"/>
              <a:gd name="connsiteX2317" fmla="*/ 11005750 w 12192000"/>
              <a:gd name="connsiteY2317" fmla="*/ 3401738 h 6858000"/>
              <a:gd name="connsiteX2318" fmla="*/ 11000582 w 12192000"/>
              <a:gd name="connsiteY2318" fmla="*/ 3402548 h 6858000"/>
              <a:gd name="connsiteX2319" fmla="*/ 10993199 w 12192000"/>
              <a:gd name="connsiteY2319" fmla="*/ 3396882 h 6858000"/>
              <a:gd name="connsiteX2320" fmla="*/ 10993199 w 12192000"/>
              <a:gd name="connsiteY2320" fmla="*/ 3389192 h 6858000"/>
              <a:gd name="connsiteX2321" fmla="*/ 10529582 w 12192000"/>
              <a:gd name="connsiteY2321" fmla="*/ 3387168 h 6858000"/>
              <a:gd name="connsiteX2322" fmla="*/ 10529582 w 12192000"/>
              <a:gd name="connsiteY2322" fmla="*/ 3391620 h 6858000"/>
              <a:gd name="connsiteX2323" fmla="*/ 10523676 w 12192000"/>
              <a:gd name="connsiteY2323" fmla="*/ 3396072 h 6858000"/>
              <a:gd name="connsiteX2324" fmla="*/ 10520723 w 12192000"/>
              <a:gd name="connsiteY2324" fmla="*/ 3406190 h 6858000"/>
              <a:gd name="connsiteX2325" fmla="*/ 10524415 w 12192000"/>
              <a:gd name="connsiteY2325" fmla="*/ 3412261 h 6858000"/>
              <a:gd name="connsiteX2326" fmla="*/ 10525153 w 12192000"/>
              <a:gd name="connsiteY2326" fmla="*/ 3420760 h 6858000"/>
              <a:gd name="connsiteX2327" fmla="*/ 10518509 w 12192000"/>
              <a:gd name="connsiteY2327" fmla="*/ 3435329 h 6858000"/>
              <a:gd name="connsiteX2328" fmla="*/ 10515556 w 12192000"/>
              <a:gd name="connsiteY2328" fmla="*/ 3429259 h 6858000"/>
              <a:gd name="connsiteX2329" fmla="*/ 10518509 w 12192000"/>
              <a:gd name="connsiteY2329" fmla="*/ 3421569 h 6858000"/>
              <a:gd name="connsiteX2330" fmla="*/ 10512603 w 12192000"/>
              <a:gd name="connsiteY2330" fmla="*/ 3411047 h 6858000"/>
              <a:gd name="connsiteX2331" fmla="*/ 10516294 w 12192000"/>
              <a:gd name="connsiteY2331" fmla="*/ 3404976 h 6858000"/>
              <a:gd name="connsiteX2332" fmla="*/ 10516294 w 12192000"/>
              <a:gd name="connsiteY2332" fmla="*/ 3391620 h 6858000"/>
              <a:gd name="connsiteX2333" fmla="*/ 11870971 w 12192000"/>
              <a:gd name="connsiteY2333" fmla="*/ 3376646 h 6858000"/>
              <a:gd name="connsiteX2334" fmla="*/ 11878354 w 12192000"/>
              <a:gd name="connsiteY2334" fmla="*/ 3377860 h 6858000"/>
              <a:gd name="connsiteX2335" fmla="*/ 11884998 w 12192000"/>
              <a:gd name="connsiteY2335" fmla="*/ 3383931 h 6858000"/>
              <a:gd name="connsiteX2336" fmla="*/ 11894595 w 12192000"/>
              <a:gd name="connsiteY2336" fmla="*/ 3385954 h 6858000"/>
              <a:gd name="connsiteX2337" fmla="*/ 11896810 w 12192000"/>
              <a:gd name="connsiteY2337" fmla="*/ 3390811 h 6858000"/>
              <a:gd name="connsiteX2338" fmla="*/ 11892380 w 12192000"/>
              <a:gd name="connsiteY2338" fmla="*/ 3395667 h 6858000"/>
              <a:gd name="connsiteX2339" fmla="*/ 11886474 w 12192000"/>
              <a:gd name="connsiteY2339" fmla="*/ 3392834 h 6858000"/>
              <a:gd name="connsiteX2340" fmla="*/ 11875401 w 12192000"/>
              <a:gd name="connsiteY2340" fmla="*/ 3392430 h 6858000"/>
              <a:gd name="connsiteX2341" fmla="*/ 11870971 w 12192000"/>
              <a:gd name="connsiteY2341" fmla="*/ 3387573 h 6858000"/>
              <a:gd name="connsiteX2342" fmla="*/ 11867280 w 12192000"/>
              <a:gd name="connsiteY2342" fmla="*/ 3380693 h 6858000"/>
              <a:gd name="connsiteX2343" fmla="*/ 11870971 w 12192000"/>
              <a:gd name="connsiteY2343" fmla="*/ 3376646 h 6858000"/>
              <a:gd name="connsiteX2344" fmla="*/ 12013452 w 12192000"/>
              <a:gd name="connsiteY2344" fmla="*/ 3368147 h 6858000"/>
              <a:gd name="connsiteX2345" fmla="*/ 12020835 w 12192000"/>
              <a:gd name="connsiteY2345" fmla="*/ 3371385 h 6858000"/>
              <a:gd name="connsiteX2346" fmla="*/ 12020097 w 12192000"/>
              <a:gd name="connsiteY2346" fmla="*/ 3375836 h 6858000"/>
              <a:gd name="connsiteX2347" fmla="*/ 12010499 w 12192000"/>
              <a:gd name="connsiteY2347" fmla="*/ 3376646 h 6858000"/>
              <a:gd name="connsiteX2348" fmla="*/ 12009023 w 12192000"/>
              <a:gd name="connsiteY2348" fmla="*/ 3371385 h 6858000"/>
              <a:gd name="connsiteX2349" fmla="*/ 12047412 w 12192000"/>
              <a:gd name="connsiteY2349" fmla="*/ 3364504 h 6858000"/>
              <a:gd name="connsiteX2350" fmla="*/ 12054056 w 12192000"/>
              <a:gd name="connsiteY2350" fmla="*/ 3366528 h 6858000"/>
              <a:gd name="connsiteX2351" fmla="*/ 12053318 w 12192000"/>
              <a:gd name="connsiteY2351" fmla="*/ 3369361 h 6858000"/>
              <a:gd name="connsiteX2352" fmla="*/ 12057009 w 12192000"/>
              <a:gd name="connsiteY2352" fmla="*/ 3369361 h 6858000"/>
              <a:gd name="connsiteX2353" fmla="*/ 12065129 w 12192000"/>
              <a:gd name="connsiteY2353" fmla="*/ 3376646 h 6858000"/>
              <a:gd name="connsiteX2354" fmla="*/ 12071774 w 12192000"/>
              <a:gd name="connsiteY2354" fmla="*/ 3377860 h 6858000"/>
              <a:gd name="connsiteX2355" fmla="*/ 12087277 w 12192000"/>
              <a:gd name="connsiteY2355" fmla="*/ 3386764 h 6858000"/>
              <a:gd name="connsiteX2356" fmla="*/ 12093183 w 12192000"/>
              <a:gd name="connsiteY2356" fmla="*/ 3394049 h 6858000"/>
              <a:gd name="connsiteX2357" fmla="*/ 12093183 w 12192000"/>
              <a:gd name="connsiteY2357" fmla="*/ 3399715 h 6858000"/>
              <a:gd name="connsiteX2358" fmla="*/ 12085062 w 12192000"/>
              <a:gd name="connsiteY2358" fmla="*/ 3400524 h 6858000"/>
              <a:gd name="connsiteX2359" fmla="*/ 12073250 w 12192000"/>
              <a:gd name="connsiteY2359" fmla="*/ 3396072 h 6858000"/>
              <a:gd name="connsiteX2360" fmla="*/ 12062915 w 12192000"/>
              <a:gd name="connsiteY2360" fmla="*/ 3383121 h 6858000"/>
              <a:gd name="connsiteX2361" fmla="*/ 12055532 w 12192000"/>
              <a:gd name="connsiteY2361" fmla="*/ 3383931 h 6858000"/>
              <a:gd name="connsiteX2362" fmla="*/ 12047412 w 12192000"/>
              <a:gd name="connsiteY2362" fmla="*/ 3396072 h 6858000"/>
              <a:gd name="connsiteX2363" fmla="*/ 12045197 w 12192000"/>
              <a:gd name="connsiteY2363" fmla="*/ 3390811 h 6858000"/>
              <a:gd name="connsiteX2364" fmla="*/ 12045197 w 12192000"/>
              <a:gd name="connsiteY2364" fmla="*/ 3385550 h 6858000"/>
              <a:gd name="connsiteX2365" fmla="*/ 12049626 w 12192000"/>
              <a:gd name="connsiteY2365" fmla="*/ 3381907 h 6858000"/>
              <a:gd name="connsiteX2366" fmla="*/ 12047412 w 12192000"/>
              <a:gd name="connsiteY2366" fmla="*/ 3374622 h 6858000"/>
              <a:gd name="connsiteX2367" fmla="*/ 12063653 w 12192000"/>
              <a:gd name="connsiteY2367" fmla="*/ 3362886 h 6858000"/>
              <a:gd name="connsiteX2368" fmla="*/ 12070297 w 12192000"/>
              <a:gd name="connsiteY2368" fmla="*/ 3364909 h 6858000"/>
              <a:gd name="connsiteX2369" fmla="*/ 12078418 w 12192000"/>
              <a:gd name="connsiteY2369" fmla="*/ 3374622 h 6858000"/>
              <a:gd name="connsiteX2370" fmla="*/ 12073988 w 12192000"/>
              <a:gd name="connsiteY2370" fmla="*/ 3374622 h 6858000"/>
              <a:gd name="connsiteX2371" fmla="*/ 12066606 w 12192000"/>
              <a:gd name="connsiteY2371" fmla="*/ 3367337 h 6858000"/>
              <a:gd name="connsiteX2372" fmla="*/ 12132310 w 12192000"/>
              <a:gd name="connsiteY2372" fmla="*/ 3362076 h 6858000"/>
              <a:gd name="connsiteX2373" fmla="*/ 12136739 w 12192000"/>
              <a:gd name="connsiteY2373" fmla="*/ 3364100 h 6858000"/>
              <a:gd name="connsiteX2374" fmla="*/ 12139692 w 12192000"/>
              <a:gd name="connsiteY2374" fmla="*/ 3362886 h 6858000"/>
              <a:gd name="connsiteX2375" fmla="*/ 12145598 w 12192000"/>
              <a:gd name="connsiteY2375" fmla="*/ 3363290 h 6858000"/>
              <a:gd name="connsiteX2376" fmla="*/ 12150766 w 12192000"/>
              <a:gd name="connsiteY2376" fmla="*/ 3371789 h 6858000"/>
              <a:gd name="connsiteX2377" fmla="*/ 12159625 w 12192000"/>
              <a:gd name="connsiteY2377" fmla="*/ 3382312 h 6858000"/>
              <a:gd name="connsiteX2378" fmla="*/ 12163316 w 12192000"/>
              <a:gd name="connsiteY2378" fmla="*/ 3384740 h 6858000"/>
              <a:gd name="connsiteX2379" fmla="*/ 12162578 w 12192000"/>
              <a:gd name="connsiteY2379" fmla="*/ 3390001 h 6858000"/>
              <a:gd name="connsiteX2380" fmla="*/ 12164054 w 12192000"/>
              <a:gd name="connsiteY2380" fmla="*/ 3406190 h 6858000"/>
              <a:gd name="connsiteX2381" fmla="*/ 12163316 w 12192000"/>
              <a:gd name="connsiteY2381" fmla="*/ 3419546 h 6858000"/>
              <a:gd name="connsiteX2382" fmla="*/ 12169222 w 12192000"/>
              <a:gd name="connsiteY2382" fmla="*/ 3423997 h 6858000"/>
              <a:gd name="connsiteX2383" fmla="*/ 12172175 w 12192000"/>
              <a:gd name="connsiteY2383" fmla="*/ 3432092 h 6858000"/>
              <a:gd name="connsiteX2384" fmla="*/ 12176604 w 12192000"/>
              <a:gd name="connsiteY2384" fmla="*/ 3437758 h 6858000"/>
              <a:gd name="connsiteX2385" fmla="*/ 12171437 w 12192000"/>
              <a:gd name="connsiteY2385" fmla="*/ 3435734 h 6858000"/>
              <a:gd name="connsiteX2386" fmla="*/ 12169222 w 12192000"/>
              <a:gd name="connsiteY2386" fmla="*/ 3438162 h 6858000"/>
              <a:gd name="connsiteX2387" fmla="*/ 12166269 w 12192000"/>
              <a:gd name="connsiteY2387" fmla="*/ 3436544 h 6858000"/>
              <a:gd name="connsiteX2388" fmla="*/ 12151504 w 12192000"/>
              <a:gd name="connsiteY2388" fmla="*/ 3435734 h 6858000"/>
              <a:gd name="connsiteX2389" fmla="*/ 12148551 w 12192000"/>
              <a:gd name="connsiteY2389" fmla="*/ 3429663 h 6858000"/>
              <a:gd name="connsiteX2390" fmla="*/ 12140430 w 12192000"/>
              <a:gd name="connsiteY2390" fmla="*/ 3424807 h 6858000"/>
              <a:gd name="connsiteX2391" fmla="*/ 12136739 w 12192000"/>
              <a:gd name="connsiteY2391" fmla="*/ 3422379 h 6858000"/>
              <a:gd name="connsiteX2392" fmla="*/ 12135263 w 12192000"/>
              <a:gd name="connsiteY2392" fmla="*/ 3419950 h 6858000"/>
              <a:gd name="connsiteX2393" fmla="*/ 12130095 w 12192000"/>
              <a:gd name="connsiteY2393" fmla="*/ 3421569 h 6858000"/>
              <a:gd name="connsiteX2394" fmla="*/ 12131571 w 12192000"/>
              <a:gd name="connsiteY2394" fmla="*/ 3419546 h 6858000"/>
              <a:gd name="connsiteX2395" fmla="*/ 12136739 w 12192000"/>
              <a:gd name="connsiteY2395" fmla="*/ 3413880 h 6858000"/>
              <a:gd name="connsiteX2396" fmla="*/ 12138216 w 12192000"/>
              <a:gd name="connsiteY2396" fmla="*/ 3409832 h 6858000"/>
              <a:gd name="connsiteX2397" fmla="*/ 12133048 w 12192000"/>
              <a:gd name="connsiteY2397" fmla="*/ 3406595 h 6858000"/>
              <a:gd name="connsiteX2398" fmla="*/ 12121974 w 12192000"/>
              <a:gd name="connsiteY2398" fmla="*/ 3394453 h 6858000"/>
              <a:gd name="connsiteX2399" fmla="*/ 12108686 w 12192000"/>
              <a:gd name="connsiteY2399" fmla="*/ 3385145 h 6858000"/>
              <a:gd name="connsiteX2400" fmla="*/ 12101303 w 12192000"/>
              <a:gd name="connsiteY2400" fmla="*/ 3370575 h 6858000"/>
              <a:gd name="connsiteX2401" fmla="*/ 12101303 w 12192000"/>
              <a:gd name="connsiteY2401" fmla="*/ 3364504 h 6858000"/>
              <a:gd name="connsiteX2402" fmla="*/ 12105733 w 12192000"/>
              <a:gd name="connsiteY2402" fmla="*/ 3366123 h 6858000"/>
              <a:gd name="connsiteX2403" fmla="*/ 12113115 w 12192000"/>
              <a:gd name="connsiteY2403" fmla="*/ 3366123 h 6858000"/>
              <a:gd name="connsiteX2404" fmla="*/ 12123451 w 12192000"/>
              <a:gd name="connsiteY2404" fmla="*/ 3366528 h 6858000"/>
              <a:gd name="connsiteX2405" fmla="*/ 12127142 w 12192000"/>
              <a:gd name="connsiteY2405" fmla="*/ 3362886 h 6858000"/>
              <a:gd name="connsiteX2406" fmla="*/ 11994258 w 12192000"/>
              <a:gd name="connsiteY2406" fmla="*/ 3357624 h 6858000"/>
              <a:gd name="connsiteX2407" fmla="*/ 11992043 w 12192000"/>
              <a:gd name="connsiteY2407" fmla="*/ 3368147 h 6858000"/>
              <a:gd name="connsiteX2408" fmla="*/ 11995735 w 12192000"/>
              <a:gd name="connsiteY2408" fmla="*/ 3376241 h 6858000"/>
              <a:gd name="connsiteX2409" fmla="*/ 11991305 w 12192000"/>
              <a:gd name="connsiteY2409" fmla="*/ 3387573 h 6858000"/>
              <a:gd name="connsiteX2410" fmla="*/ 11985399 w 12192000"/>
              <a:gd name="connsiteY2410" fmla="*/ 3389597 h 6858000"/>
              <a:gd name="connsiteX2411" fmla="*/ 11980231 w 12192000"/>
              <a:gd name="connsiteY2411" fmla="*/ 3377455 h 6858000"/>
              <a:gd name="connsiteX2412" fmla="*/ 11986137 w 12192000"/>
              <a:gd name="connsiteY2412" fmla="*/ 3369766 h 6858000"/>
              <a:gd name="connsiteX2413" fmla="*/ 11990567 w 12192000"/>
              <a:gd name="connsiteY2413" fmla="*/ 3360862 h 6858000"/>
              <a:gd name="connsiteX2414" fmla="*/ 11994258 w 12192000"/>
              <a:gd name="connsiteY2414" fmla="*/ 3357624 h 6858000"/>
              <a:gd name="connsiteX2415" fmla="*/ 12034861 w 12192000"/>
              <a:gd name="connsiteY2415" fmla="*/ 3336174 h 6858000"/>
              <a:gd name="connsiteX2416" fmla="*/ 12044459 w 12192000"/>
              <a:gd name="connsiteY2416" fmla="*/ 3345483 h 6858000"/>
              <a:gd name="connsiteX2417" fmla="*/ 12045935 w 12192000"/>
              <a:gd name="connsiteY2417" fmla="*/ 3350744 h 6858000"/>
              <a:gd name="connsiteX2418" fmla="*/ 12043720 w 12192000"/>
              <a:gd name="connsiteY2418" fmla="*/ 3355196 h 6858000"/>
              <a:gd name="connsiteX2419" fmla="*/ 12030432 w 12192000"/>
              <a:gd name="connsiteY2419" fmla="*/ 3342245 h 6858000"/>
              <a:gd name="connsiteX2420" fmla="*/ 12031170 w 12192000"/>
              <a:gd name="connsiteY2420" fmla="*/ 3336984 h 6858000"/>
              <a:gd name="connsiteX2421" fmla="*/ 10534012 w 12192000"/>
              <a:gd name="connsiteY2421" fmla="*/ 3320795 h 6858000"/>
              <a:gd name="connsiteX2422" fmla="*/ 10536226 w 12192000"/>
              <a:gd name="connsiteY2422" fmla="*/ 3326056 h 6858000"/>
              <a:gd name="connsiteX2423" fmla="*/ 10532535 w 12192000"/>
              <a:gd name="connsiteY2423" fmla="*/ 3333746 h 6858000"/>
              <a:gd name="connsiteX2424" fmla="*/ 10536226 w 12192000"/>
              <a:gd name="connsiteY2424" fmla="*/ 3336984 h 6858000"/>
              <a:gd name="connsiteX2425" fmla="*/ 10535488 w 12192000"/>
              <a:gd name="connsiteY2425" fmla="*/ 3346697 h 6858000"/>
              <a:gd name="connsiteX2426" fmla="*/ 10528106 w 12192000"/>
              <a:gd name="connsiteY2426" fmla="*/ 3356815 h 6858000"/>
              <a:gd name="connsiteX2427" fmla="*/ 10534750 w 12192000"/>
              <a:gd name="connsiteY2427" fmla="*/ 3360862 h 6858000"/>
              <a:gd name="connsiteX2428" fmla="*/ 10534750 w 12192000"/>
              <a:gd name="connsiteY2428" fmla="*/ 3373813 h 6858000"/>
              <a:gd name="connsiteX2429" fmla="*/ 10523676 w 12192000"/>
              <a:gd name="connsiteY2429" fmla="*/ 3381502 h 6858000"/>
              <a:gd name="connsiteX2430" fmla="*/ 10519247 w 12192000"/>
              <a:gd name="connsiteY2430" fmla="*/ 3377860 h 6858000"/>
              <a:gd name="connsiteX2431" fmla="*/ 10524415 w 12192000"/>
              <a:gd name="connsiteY2431" fmla="*/ 3358029 h 6858000"/>
              <a:gd name="connsiteX2432" fmla="*/ 10522938 w 12192000"/>
              <a:gd name="connsiteY2432" fmla="*/ 3351554 h 6858000"/>
              <a:gd name="connsiteX2433" fmla="*/ 10525891 w 12192000"/>
              <a:gd name="connsiteY2433" fmla="*/ 3346292 h 6858000"/>
              <a:gd name="connsiteX2434" fmla="*/ 10523676 w 12192000"/>
              <a:gd name="connsiteY2434" fmla="*/ 3330913 h 6858000"/>
              <a:gd name="connsiteX2435" fmla="*/ 11902716 w 12192000"/>
              <a:gd name="connsiteY2435" fmla="*/ 3316343 h 6858000"/>
              <a:gd name="connsiteX2436" fmla="*/ 11914528 w 12192000"/>
              <a:gd name="connsiteY2436" fmla="*/ 3319986 h 6858000"/>
              <a:gd name="connsiteX2437" fmla="*/ 11926340 w 12192000"/>
              <a:gd name="connsiteY2437" fmla="*/ 3317557 h 6858000"/>
              <a:gd name="connsiteX2438" fmla="*/ 11947010 w 12192000"/>
              <a:gd name="connsiteY2438" fmla="*/ 3334555 h 6858000"/>
              <a:gd name="connsiteX2439" fmla="*/ 11957346 w 12192000"/>
              <a:gd name="connsiteY2439" fmla="*/ 3338198 h 6858000"/>
              <a:gd name="connsiteX2440" fmla="*/ 11957346 w 12192000"/>
              <a:gd name="connsiteY2440" fmla="*/ 3346292 h 6858000"/>
              <a:gd name="connsiteX2441" fmla="*/ 11953655 w 12192000"/>
              <a:gd name="connsiteY2441" fmla="*/ 3352768 h 6858000"/>
              <a:gd name="connsiteX2442" fmla="*/ 11958822 w 12192000"/>
              <a:gd name="connsiteY2442" fmla="*/ 3359648 h 6858000"/>
              <a:gd name="connsiteX2443" fmla="*/ 11958822 w 12192000"/>
              <a:gd name="connsiteY2443" fmla="*/ 3367337 h 6858000"/>
              <a:gd name="connsiteX2444" fmla="*/ 11953655 w 12192000"/>
              <a:gd name="connsiteY2444" fmla="*/ 3370575 h 6858000"/>
              <a:gd name="connsiteX2445" fmla="*/ 11953655 w 12192000"/>
              <a:gd name="connsiteY2445" fmla="*/ 3377860 h 6858000"/>
              <a:gd name="connsiteX2446" fmla="*/ 11944796 w 12192000"/>
              <a:gd name="connsiteY2446" fmla="*/ 3384740 h 6858000"/>
              <a:gd name="connsiteX2447" fmla="*/ 11936675 w 12192000"/>
              <a:gd name="connsiteY2447" fmla="*/ 3383526 h 6858000"/>
              <a:gd name="connsiteX2448" fmla="*/ 11927078 w 12192000"/>
              <a:gd name="connsiteY2448" fmla="*/ 3372599 h 6858000"/>
              <a:gd name="connsiteX2449" fmla="*/ 11927078 w 12192000"/>
              <a:gd name="connsiteY2449" fmla="*/ 3364100 h 6858000"/>
              <a:gd name="connsiteX2450" fmla="*/ 11918957 w 12192000"/>
              <a:gd name="connsiteY2450" fmla="*/ 3360053 h 6858000"/>
              <a:gd name="connsiteX2451" fmla="*/ 11918957 w 12192000"/>
              <a:gd name="connsiteY2451" fmla="*/ 3345887 h 6858000"/>
              <a:gd name="connsiteX2452" fmla="*/ 11912313 w 12192000"/>
              <a:gd name="connsiteY2452" fmla="*/ 3337793 h 6858000"/>
              <a:gd name="connsiteX2453" fmla="*/ 11905669 w 12192000"/>
              <a:gd name="connsiteY2453" fmla="*/ 3335365 h 6858000"/>
              <a:gd name="connsiteX2454" fmla="*/ 11902716 w 12192000"/>
              <a:gd name="connsiteY2454" fmla="*/ 3324438 h 6858000"/>
              <a:gd name="connsiteX2455" fmla="*/ 11896072 w 12192000"/>
              <a:gd name="connsiteY2455" fmla="*/ 3324842 h 6858000"/>
              <a:gd name="connsiteX2456" fmla="*/ 11893857 w 12192000"/>
              <a:gd name="connsiteY2456" fmla="*/ 3320390 h 6858000"/>
              <a:gd name="connsiteX2457" fmla="*/ 11974325 w 12192000"/>
              <a:gd name="connsiteY2457" fmla="*/ 3312701 h 6858000"/>
              <a:gd name="connsiteX2458" fmla="*/ 11983923 w 12192000"/>
              <a:gd name="connsiteY2458" fmla="*/ 3315939 h 6858000"/>
              <a:gd name="connsiteX2459" fmla="*/ 11989090 w 12192000"/>
              <a:gd name="connsiteY2459" fmla="*/ 3323628 h 6858000"/>
              <a:gd name="connsiteX2460" fmla="*/ 11984661 w 12192000"/>
              <a:gd name="connsiteY2460" fmla="*/ 3328080 h 6858000"/>
              <a:gd name="connsiteX2461" fmla="*/ 11982446 w 12192000"/>
              <a:gd name="connsiteY2461" fmla="*/ 3333341 h 6858000"/>
              <a:gd name="connsiteX2462" fmla="*/ 11970634 w 12192000"/>
              <a:gd name="connsiteY2462" fmla="*/ 3326056 h 6858000"/>
              <a:gd name="connsiteX2463" fmla="*/ 11969158 w 12192000"/>
              <a:gd name="connsiteY2463" fmla="*/ 3319176 h 6858000"/>
              <a:gd name="connsiteX2464" fmla="*/ 11876877 w 12192000"/>
              <a:gd name="connsiteY2464" fmla="*/ 3300559 h 6858000"/>
              <a:gd name="connsiteX2465" fmla="*/ 11883521 w 12192000"/>
              <a:gd name="connsiteY2465" fmla="*/ 3300559 h 6858000"/>
              <a:gd name="connsiteX2466" fmla="*/ 11893119 w 12192000"/>
              <a:gd name="connsiteY2466" fmla="*/ 3309463 h 6858000"/>
              <a:gd name="connsiteX2467" fmla="*/ 11890166 w 12192000"/>
              <a:gd name="connsiteY2467" fmla="*/ 3311891 h 6858000"/>
              <a:gd name="connsiteX2468" fmla="*/ 11878354 w 12192000"/>
              <a:gd name="connsiteY2468" fmla="*/ 3307035 h 6858000"/>
              <a:gd name="connsiteX2469" fmla="*/ 12091706 w 12192000"/>
              <a:gd name="connsiteY2469" fmla="*/ 3288418 h 6858000"/>
              <a:gd name="connsiteX2470" fmla="*/ 12099089 w 12192000"/>
              <a:gd name="connsiteY2470" fmla="*/ 3295298 h 6858000"/>
              <a:gd name="connsiteX2471" fmla="*/ 12103518 w 12192000"/>
              <a:gd name="connsiteY2471" fmla="*/ 3304607 h 6858000"/>
              <a:gd name="connsiteX2472" fmla="*/ 12099827 w 12192000"/>
              <a:gd name="connsiteY2472" fmla="*/ 3314320 h 6858000"/>
              <a:gd name="connsiteX2473" fmla="*/ 12086539 w 12192000"/>
              <a:gd name="connsiteY2473" fmla="*/ 3316748 h 6858000"/>
              <a:gd name="connsiteX2474" fmla="*/ 12082109 w 12192000"/>
              <a:gd name="connsiteY2474" fmla="*/ 3311891 h 6858000"/>
              <a:gd name="connsiteX2475" fmla="*/ 12085800 w 12192000"/>
              <a:gd name="connsiteY2475" fmla="*/ 3309463 h 6858000"/>
              <a:gd name="connsiteX2476" fmla="*/ 12088753 w 12192000"/>
              <a:gd name="connsiteY2476" fmla="*/ 3302178 h 6858000"/>
              <a:gd name="connsiteX2477" fmla="*/ 12086539 w 12192000"/>
              <a:gd name="connsiteY2477" fmla="*/ 3292060 h 6858000"/>
              <a:gd name="connsiteX2478" fmla="*/ 11973587 w 12192000"/>
              <a:gd name="connsiteY2478" fmla="*/ 3277086 h 6858000"/>
              <a:gd name="connsiteX2479" fmla="*/ 11980970 w 12192000"/>
              <a:gd name="connsiteY2479" fmla="*/ 3281538 h 6858000"/>
              <a:gd name="connsiteX2480" fmla="*/ 11982446 w 12192000"/>
              <a:gd name="connsiteY2480" fmla="*/ 3288418 h 6858000"/>
              <a:gd name="connsiteX2481" fmla="*/ 11975064 w 12192000"/>
              <a:gd name="connsiteY2481" fmla="*/ 3284776 h 6858000"/>
              <a:gd name="connsiteX2482" fmla="*/ 11973587 w 12192000"/>
              <a:gd name="connsiteY2482" fmla="*/ 3277086 h 6858000"/>
              <a:gd name="connsiteX2483" fmla="*/ 11977278 w 12192000"/>
              <a:gd name="connsiteY2483" fmla="*/ 3236210 h 6858000"/>
              <a:gd name="connsiteX2484" fmla="*/ 11983184 w 12192000"/>
              <a:gd name="connsiteY2484" fmla="*/ 3240257 h 6858000"/>
              <a:gd name="connsiteX2485" fmla="*/ 11978755 w 12192000"/>
              <a:gd name="connsiteY2485" fmla="*/ 3245114 h 6858000"/>
              <a:gd name="connsiteX2486" fmla="*/ 11977278 w 12192000"/>
              <a:gd name="connsiteY2486" fmla="*/ 3258874 h 6858000"/>
              <a:gd name="connsiteX2487" fmla="*/ 11970634 w 12192000"/>
              <a:gd name="connsiteY2487" fmla="*/ 3264945 h 6858000"/>
              <a:gd name="connsiteX2488" fmla="*/ 11968419 w 12192000"/>
              <a:gd name="connsiteY2488" fmla="*/ 3258469 h 6858000"/>
              <a:gd name="connsiteX2489" fmla="*/ 11969896 w 12192000"/>
              <a:gd name="connsiteY2489" fmla="*/ 3254422 h 6858000"/>
              <a:gd name="connsiteX2490" fmla="*/ 11965467 w 12192000"/>
              <a:gd name="connsiteY2490" fmla="*/ 3242281 h 6858000"/>
              <a:gd name="connsiteX2491" fmla="*/ 2537355 w 12192000"/>
              <a:gd name="connsiteY2491" fmla="*/ 3103463 h 6858000"/>
              <a:gd name="connsiteX2492" fmla="*/ 2542522 w 12192000"/>
              <a:gd name="connsiteY2492" fmla="*/ 3108725 h 6858000"/>
              <a:gd name="connsiteX2493" fmla="*/ 2550643 w 12192000"/>
              <a:gd name="connsiteY2493" fmla="*/ 3109939 h 6858000"/>
              <a:gd name="connsiteX2494" fmla="*/ 2544737 w 12192000"/>
              <a:gd name="connsiteY2494" fmla="*/ 3113986 h 6858000"/>
              <a:gd name="connsiteX2495" fmla="*/ 2538093 w 12192000"/>
              <a:gd name="connsiteY2495" fmla="*/ 3111558 h 6858000"/>
              <a:gd name="connsiteX2496" fmla="*/ 2533664 w 12192000"/>
              <a:gd name="connsiteY2496" fmla="*/ 3105082 h 6858000"/>
              <a:gd name="connsiteX2497" fmla="*/ 2614870 w 12192000"/>
              <a:gd name="connsiteY2497" fmla="*/ 3090917 h 6858000"/>
              <a:gd name="connsiteX2498" fmla="*/ 2651044 w 12192000"/>
              <a:gd name="connsiteY2498" fmla="*/ 3093750 h 6858000"/>
              <a:gd name="connsiteX2499" fmla="*/ 2671715 w 12192000"/>
              <a:gd name="connsiteY2499" fmla="*/ 3091322 h 6858000"/>
              <a:gd name="connsiteX2500" fmla="*/ 2677621 w 12192000"/>
              <a:gd name="connsiteY2500" fmla="*/ 3093750 h 6858000"/>
              <a:gd name="connsiteX2501" fmla="*/ 2680574 w 12192000"/>
              <a:gd name="connsiteY2501" fmla="*/ 3099821 h 6858000"/>
              <a:gd name="connsiteX2502" fmla="*/ 2689433 w 12192000"/>
              <a:gd name="connsiteY2502" fmla="*/ 3102249 h 6858000"/>
              <a:gd name="connsiteX2503" fmla="*/ 2676883 w 12192000"/>
              <a:gd name="connsiteY2503" fmla="*/ 3115200 h 6858000"/>
              <a:gd name="connsiteX2504" fmla="*/ 2659903 w 12192000"/>
              <a:gd name="connsiteY2504" fmla="*/ 3122080 h 6858000"/>
              <a:gd name="connsiteX2505" fmla="*/ 2653997 w 12192000"/>
              <a:gd name="connsiteY2505" fmla="*/ 3119247 h 6858000"/>
              <a:gd name="connsiteX2506" fmla="*/ 2636279 w 12192000"/>
              <a:gd name="connsiteY2506" fmla="*/ 3123295 h 6858000"/>
              <a:gd name="connsiteX2507" fmla="*/ 2630374 w 12192000"/>
              <a:gd name="connsiteY2507" fmla="*/ 3121271 h 6858000"/>
              <a:gd name="connsiteX2508" fmla="*/ 2606011 w 12192000"/>
              <a:gd name="connsiteY2508" fmla="*/ 3120057 h 6858000"/>
              <a:gd name="connsiteX2509" fmla="*/ 2602320 w 12192000"/>
              <a:gd name="connsiteY2509" fmla="*/ 3112367 h 6858000"/>
              <a:gd name="connsiteX2510" fmla="*/ 2603797 w 12192000"/>
              <a:gd name="connsiteY2510" fmla="*/ 3107915 h 6858000"/>
              <a:gd name="connsiteX2511" fmla="*/ 2602320 w 12192000"/>
              <a:gd name="connsiteY2511" fmla="*/ 3101440 h 6858000"/>
              <a:gd name="connsiteX2512" fmla="*/ 2611179 w 12192000"/>
              <a:gd name="connsiteY2512" fmla="*/ 3097797 h 6858000"/>
              <a:gd name="connsiteX2513" fmla="*/ 2095147 w 12192000"/>
              <a:gd name="connsiteY2513" fmla="*/ 3090108 h 6858000"/>
              <a:gd name="connsiteX2514" fmla="*/ 2132797 w 12192000"/>
              <a:gd name="connsiteY2514" fmla="*/ 3092131 h 6858000"/>
              <a:gd name="connsiteX2515" fmla="*/ 2142394 w 12192000"/>
              <a:gd name="connsiteY2515" fmla="*/ 3106296 h 6858000"/>
              <a:gd name="connsiteX2516" fmla="*/ 2154944 w 12192000"/>
              <a:gd name="connsiteY2516" fmla="*/ 3108725 h 6858000"/>
              <a:gd name="connsiteX2517" fmla="*/ 2163065 w 12192000"/>
              <a:gd name="connsiteY2517" fmla="*/ 3116414 h 6858000"/>
              <a:gd name="connsiteX2518" fmla="*/ 2162327 w 12192000"/>
              <a:gd name="connsiteY2518" fmla="*/ 3120866 h 6858000"/>
              <a:gd name="connsiteX2519" fmla="*/ 2145347 w 12192000"/>
              <a:gd name="connsiteY2519" fmla="*/ 3120866 h 6858000"/>
              <a:gd name="connsiteX2520" fmla="*/ 2138703 w 12192000"/>
              <a:gd name="connsiteY2520" fmla="*/ 3117628 h 6858000"/>
              <a:gd name="connsiteX2521" fmla="*/ 2135012 w 12192000"/>
              <a:gd name="connsiteY2521" fmla="*/ 3124913 h 6858000"/>
              <a:gd name="connsiteX2522" fmla="*/ 2129844 w 12192000"/>
              <a:gd name="connsiteY2522" fmla="*/ 3126532 h 6858000"/>
              <a:gd name="connsiteX2523" fmla="*/ 2126153 w 12192000"/>
              <a:gd name="connsiteY2523" fmla="*/ 3122080 h 6858000"/>
              <a:gd name="connsiteX2524" fmla="*/ 2117294 w 12192000"/>
              <a:gd name="connsiteY2524" fmla="*/ 3122080 h 6858000"/>
              <a:gd name="connsiteX2525" fmla="*/ 2117294 w 12192000"/>
              <a:gd name="connsiteY2525" fmla="*/ 3131794 h 6858000"/>
              <a:gd name="connsiteX2526" fmla="*/ 2104744 w 12192000"/>
              <a:gd name="connsiteY2526" fmla="*/ 3131389 h 6858000"/>
              <a:gd name="connsiteX2527" fmla="*/ 2097361 w 12192000"/>
              <a:gd name="connsiteY2527" fmla="*/ 3125723 h 6858000"/>
              <a:gd name="connsiteX2528" fmla="*/ 2085549 w 12192000"/>
              <a:gd name="connsiteY2528" fmla="*/ 3126128 h 6858000"/>
              <a:gd name="connsiteX2529" fmla="*/ 2078905 w 12192000"/>
              <a:gd name="connsiteY2529" fmla="*/ 3121271 h 6858000"/>
              <a:gd name="connsiteX2530" fmla="*/ 2072999 w 12192000"/>
              <a:gd name="connsiteY2530" fmla="*/ 3109129 h 6858000"/>
              <a:gd name="connsiteX2531" fmla="*/ 2067093 w 12192000"/>
              <a:gd name="connsiteY2531" fmla="*/ 3106701 h 6858000"/>
              <a:gd name="connsiteX2532" fmla="*/ 2060449 w 12192000"/>
              <a:gd name="connsiteY2532" fmla="*/ 3108725 h 6858000"/>
              <a:gd name="connsiteX2533" fmla="*/ 2051590 w 12192000"/>
              <a:gd name="connsiteY2533" fmla="*/ 3101845 h 6858000"/>
              <a:gd name="connsiteX2534" fmla="*/ 2056758 w 12192000"/>
              <a:gd name="connsiteY2534" fmla="*/ 3094155 h 6858000"/>
              <a:gd name="connsiteX2535" fmla="*/ 2065617 w 12192000"/>
              <a:gd name="connsiteY2535" fmla="*/ 3092536 h 6858000"/>
              <a:gd name="connsiteX2536" fmla="*/ 2076690 w 12192000"/>
              <a:gd name="connsiteY2536" fmla="*/ 3093750 h 6858000"/>
              <a:gd name="connsiteX2537" fmla="*/ 2318096 w 12192000"/>
              <a:gd name="connsiteY2537" fmla="*/ 3065016 h 6858000"/>
              <a:gd name="connsiteX2538" fmla="*/ 2327694 w 12192000"/>
              <a:gd name="connsiteY2538" fmla="*/ 3071896 h 6858000"/>
              <a:gd name="connsiteX2539" fmla="*/ 2329908 w 12192000"/>
              <a:gd name="connsiteY2539" fmla="*/ 3078776 h 6858000"/>
              <a:gd name="connsiteX2540" fmla="*/ 2315882 w 12192000"/>
              <a:gd name="connsiteY2540" fmla="*/ 3073919 h 6858000"/>
              <a:gd name="connsiteX2541" fmla="*/ 2309237 w 12192000"/>
              <a:gd name="connsiteY2541" fmla="*/ 3069063 h 6858000"/>
              <a:gd name="connsiteX2542" fmla="*/ 11902716 w 12192000"/>
              <a:gd name="connsiteY2542" fmla="*/ 3063397 h 6858000"/>
              <a:gd name="connsiteX2543" fmla="*/ 11921910 w 12192000"/>
              <a:gd name="connsiteY2543" fmla="*/ 3066634 h 6858000"/>
              <a:gd name="connsiteX2544" fmla="*/ 11930031 w 12192000"/>
              <a:gd name="connsiteY2544" fmla="*/ 3075133 h 6858000"/>
              <a:gd name="connsiteX2545" fmla="*/ 11937413 w 12192000"/>
              <a:gd name="connsiteY2545" fmla="*/ 3079585 h 6858000"/>
              <a:gd name="connsiteX2546" fmla="*/ 11939628 w 12192000"/>
              <a:gd name="connsiteY2546" fmla="*/ 3074729 h 6858000"/>
              <a:gd name="connsiteX2547" fmla="*/ 11953655 w 12192000"/>
              <a:gd name="connsiteY2547" fmla="*/ 3074729 h 6858000"/>
              <a:gd name="connsiteX2548" fmla="*/ 11961037 w 12192000"/>
              <a:gd name="connsiteY2548" fmla="*/ 3069467 h 6858000"/>
              <a:gd name="connsiteX2549" fmla="*/ 11961775 w 12192000"/>
              <a:gd name="connsiteY2549" fmla="*/ 3065016 h 6858000"/>
              <a:gd name="connsiteX2550" fmla="*/ 11966205 w 12192000"/>
              <a:gd name="connsiteY2550" fmla="*/ 3063397 h 6858000"/>
              <a:gd name="connsiteX2551" fmla="*/ 11972849 w 12192000"/>
              <a:gd name="connsiteY2551" fmla="*/ 3071491 h 6858000"/>
              <a:gd name="connsiteX2552" fmla="*/ 11972111 w 12192000"/>
              <a:gd name="connsiteY2552" fmla="*/ 3077966 h 6858000"/>
              <a:gd name="connsiteX2553" fmla="*/ 11966205 w 12192000"/>
              <a:gd name="connsiteY2553" fmla="*/ 3084442 h 6858000"/>
              <a:gd name="connsiteX2554" fmla="*/ 11963990 w 12192000"/>
              <a:gd name="connsiteY2554" fmla="*/ 3102249 h 6858000"/>
              <a:gd name="connsiteX2555" fmla="*/ 11972849 w 12192000"/>
              <a:gd name="connsiteY2555" fmla="*/ 3116414 h 6858000"/>
              <a:gd name="connsiteX2556" fmla="*/ 11978755 w 12192000"/>
              <a:gd name="connsiteY2556" fmla="*/ 3118438 h 6858000"/>
              <a:gd name="connsiteX2557" fmla="*/ 11981708 w 12192000"/>
              <a:gd name="connsiteY2557" fmla="*/ 3130175 h 6858000"/>
              <a:gd name="connsiteX2558" fmla="*/ 11986876 w 12192000"/>
              <a:gd name="connsiteY2558" fmla="*/ 3135841 h 6858000"/>
              <a:gd name="connsiteX2559" fmla="*/ 11982446 w 12192000"/>
              <a:gd name="connsiteY2559" fmla="*/ 3157291 h 6858000"/>
              <a:gd name="connsiteX2560" fmla="*/ 11976540 w 12192000"/>
              <a:gd name="connsiteY2560" fmla="*/ 3170646 h 6858000"/>
              <a:gd name="connsiteX2561" fmla="*/ 11978755 w 12192000"/>
              <a:gd name="connsiteY2561" fmla="*/ 3181573 h 6858000"/>
              <a:gd name="connsiteX2562" fmla="*/ 11970634 w 12192000"/>
              <a:gd name="connsiteY2562" fmla="*/ 3193715 h 6858000"/>
              <a:gd name="connsiteX2563" fmla="*/ 11969896 w 12192000"/>
              <a:gd name="connsiteY2563" fmla="*/ 3189263 h 6858000"/>
              <a:gd name="connsiteX2564" fmla="*/ 11973587 w 12192000"/>
              <a:gd name="connsiteY2564" fmla="*/ 3182383 h 6858000"/>
              <a:gd name="connsiteX2565" fmla="*/ 11966943 w 12192000"/>
              <a:gd name="connsiteY2565" fmla="*/ 3185621 h 6858000"/>
              <a:gd name="connsiteX2566" fmla="*/ 11951440 w 12192000"/>
              <a:gd name="connsiteY2566" fmla="*/ 3199381 h 6858000"/>
              <a:gd name="connsiteX2567" fmla="*/ 11948487 w 12192000"/>
              <a:gd name="connsiteY2567" fmla="*/ 3207475 h 6858000"/>
              <a:gd name="connsiteX2568" fmla="*/ 11949225 w 12192000"/>
              <a:gd name="connsiteY2568" fmla="*/ 3217998 h 6858000"/>
              <a:gd name="connsiteX2569" fmla="*/ 11944057 w 12192000"/>
              <a:gd name="connsiteY2569" fmla="*/ 3224878 h 6858000"/>
              <a:gd name="connsiteX2570" fmla="*/ 11942581 w 12192000"/>
              <a:gd name="connsiteY2570" fmla="*/ 3236210 h 6858000"/>
              <a:gd name="connsiteX2571" fmla="*/ 11947749 w 12192000"/>
              <a:gd name="connsiteY2571" fmla="*/ 3239852 h 6858000"/>
              <a:gd name="connsiteX2572" fmla="*/ 11952916 w 12192000"/>
              <a:gd name="connsiteY2572" fmla="*/ 3251994 h 6858000"/>
              <a:gd name="connsiteX2573" fmla="*/ 11959561 w 12192000"/>
              <a:gd name="connsiteY2573" fmla="*/ 3258469 h 6858000"/>
              <a:gd name="connsiteX2574" fmla="*/ 11955131 w 12192000"/>
              <a:gd name="connsiteY2574" fmla="*/ 3263730 h 6858000"/>
              <a:gd name="connsiteX2575" fmla="*/ 11955131 w 12192000"/>
              <a:gd name="connsiteY2575" fmla="*/ 3273848 h 6858000"/>
              <a:gd name="connsiteX2576" fmla="*/ 11963252 w 12192000"/>
              <a:gd name="connsiteY2576" fmla="*/ 3279514 h 6858000"/>
              <a:gd name="connsiteX2577" fmla="*/ 11967681 w 12192000"/>
              <a:gd name="connsiteY2577" fmla="*/ 3288418 h 6858000"/>
              <a:gd name="connsiteX2578" fmla="*/ 11979493 w 12192000"/>
              <a:gd name="connsiteY2578" fmla="*/ 3292060 h 6858000"/>
              <a:gd name="connsiteX2579" fmla="*/ 11986876 w 12192000"/>
              <a:gd name="connsiteY2579" fmla="*/ 3289632 h 6858000"/>
              <a:gd name="connsiteX2580" fmla="*/ 11989090 w 12192000"/>
              <a:gd name="connsiteY2580" fmla="*/ 3282347 h 6858000"/>
              <a:gd name="connsiteX2581" fmla="*/ 12002379 w 12192000"/>
              <a:gd name="connsiteY2581" fmla="*/ 3272634 h 6858000"/>
              <a:gd name="connsiteX2582" fmla="*/ 12011976 w 12192000"/>
              <a:gd name="connsiteY2582" fmla="*/ 3272229 h 6858000"/>
              <a:gd name="connsiteX2583" fmla="*/ 12026741 w 12192000"/>
              <a:gd name="connsiteY2583" fmla="*/ 3281133 h 6858000"/>
              <a:gd name="connsiteX2584" fmla="*/ 12032647 w 12192000"/>
              <a:gd name="connsiteY2584" fmla="*/ 3291656 h 6858000"/>
              <a:gd name="connsiteX2585" fmla="*/ 12031908 w 12192000"/>
              <a:gd name="connsiteY2585" fmla="*/ 3301369 h 6858000"/>
              <a:gd name="connsiteX2586" fmla="*/ 12036338 w 12192000"/>
              <a:gd name="connsiteY2586" fmla="*/ 3306225 h 6858000"/>
              <a:gd name="connsiteX2587" fmla="*/ 12042982 w 12192000"/>
              <a:gd name="connsiteY2587" fmla="*/ 3302178 h 6858000"/>
              <a:gd name="connsiteX2588" fmla="*/ 12042244 w 12192000"/>
              <a:gd name="connsiteY2588" fmla="*/ 3292870 h 6858000"/>
              <a:gd name="connsiteX2589" fmla="*/ 12046673 w 12192000"/>
              <a:gd name="connsiteY2589" fmla="*/ 3289632 h 6858000"/>
              <a:gd name="connsiteX2590" fmla="*/ 12052579 w 12192000"/>
              <a:gd name="connsiteY2590" fmla="*/ 3298536 h 6858000"/>
              <a:gd name="connsiteX2591" fmla="*/ 12064391 w 12192000"/>
              <a:gd name="connsiteY2591" fmla="*/ 3298941 h 6858000"/>
              <a:gd name="connsiteX2592" fmla="*/ 12073988 w 12192000"/>
              <a:gd name="connsiteY2592" fmla="*/ 3305011 h 6858000"/>
              <a:gd name="connsiteX2593" fmla="*/ 12076203 w 12192000"/>
              <a:gd name="connsiteY2593" fmla="*/ 3308249 h 6858000"/>
              <a:gd name="connsiteX2594" fmla="*/ 12068821 w 12192000"/>
              <a:gd name="connsiteY2594" fmla="*/ 3309058 h 6858000"/>
              <a:gd name="connsiteX2595" fmla="*/ 12063653 w 12192000"/>
              <a:gd name="connsiteY2595" fmla="*/ 3306630 h 6858000"/>
              <a:gd name="connsiteX2596" fmla="*/ 12059223 w 12192000"/>
              <a:gd name="connsiteY2596" fmla="*/ 3309463 h 6858000"/>
              <a:gd name="connsiteX2597" fmla="*/ 12060700 w 12192000"/>
              <a:gd name="connsiteY2597" fmla="*/ 3317557 h 6858000"/>
              <a:gd name="connsiteX2598" fmla="*/ 12067344 w 12192000"/>
              <a:gd name="connsiteY2598" fmla="*/ 3333341 h 6858000"/>
              <a:gd name="connsiteX2599" fmla="*/ 12067344 w 12192000"/>
              <a:gd name="connsiteY2599" fmla="*/ 3339817 h 6858000"/>
              <a:gd name="connsiteX2600" fmla="*/ 12077680 w 12192000"/>
              <a:gd name="connsiteY2600" fmla="*/ 3339817 h 6858000"/>
              <a:gd name="connsiteX2601" fmla="*/ 12084324 w 12192000"/>
              <a:gd name="connsiteY2601" fmla="*/ 3343054 h 6858000"/>
              <a:gd name="connsiteX2602" fmla="*/ 12093183 w 12192000"/>
              <a:gd name="connsiteY2602" fmla="*/ 3342650 h 6858000"/>
              <a:gd name="connsiteX2603" fmla="*/ 12096874 w 12192000"/>
              <a:gd name="connsiteY2603" fmla="*/ 3347506 h 6858000"/>
              <a:gd name="connsiteX2604" fmla="*/ 12092444 w 12192000"/>
              <a:gd name="connsiteY2604" fmla="*/ 3351554 h 6858000"/>
              <a:gd name="connsiteX2605" fmla="*/ 12093183 w 12192000"/>
              <a:gd name="connsiteY2605" fmla="*/ 3357220 h 6858000"/>
              <a:gd name="connsiteX2606" fmla="*/ 12090230 w 12192000"/>
              <a:gd name="connsiteY2606" fmla="*/ 3370575 h 6858000"/>
              <a:gd name="connsiteX2607" fmla="*/ 12081371 w 12192000"/>
              <a:gd name="connsiteY2607" fmla="*/ 3367742 h 6858000"/>
              <a:gd name="connsiteX2608" fmla="*/ 12073250 w 12192000"/>
              <a:gd name="connsiteY2608" fmla="*/ 3358838 h 6858000"/>
              <a:gd name="connsiteX2609" fmla="*/ 12081371 w 12192000"/>
              <a:gd name="connsiteY2609" fmla="*/ 3354387 h 6858000"/>
              <a:gd name="connsiteX2610" fmla="*/ 12081371 w 12192000"/>
              <a:gd name="connsiteY2610" fmla="*/ 3349530 h 6858000"/>
              <a:gd name="connsiteX2611" fmla="*/ 12073250 w 12192000"/>
              <a:gd name="connsiteY2611" fmla="*/ 3347911 h 6858000"/>
              <a:gd name="connsiteX2612" fmla="*/ 12073988 w 12192000"/>
              <a:gd name="connsiteY2612" fmla="*/ 3351149 h 6858000"/>
              <a:gd name="connsiteX2613" fmla="*/ 12065129 w 12192000"/>
              <a:gd name="connsiteY2613" fmla="*/ 3353577 h 6858000"/>
              <a:gd name="connsiteX2614" fmla="*/ 12054056 w 12192000"/>
              <a:gd name="connsiteY2614" fmla="*/ 3341840 h 6858000"/>
              <a:gd name="connsiteX2615" fmla="*/ 12046673 w 12192000"/>
              <a:gd name="connsiteY2615" fmla="*/ 3339412 h 6858000"/>
              <a:gd name="connsiteX2616" fmla="*/ 12046673 w 12192000"/>
              <a:gd name="connsiteY2616" fmla="*/ 3329294 h 6858000"/>
              <a:gd name="connsiteX2617" fmla="*/ 12042982 w 12192000"/>
              <a:gd name="connsiteY2617" fmla="*/ 3320795 h 6858000"/>
              <a:gd name="connsiteX2618" fmla="*/ 12028217 w 12192000"/>
              <a:gd name="connsiteY2618" fmla="*/ 3315939 h 6858000"/>
              <a:gd name="connsiteX2619" fmla="*/ 12021573 w 12192000"/>
              <a:gd name="connsiteY2619" fmla="*/ 3305416 h 6858000"/>
              <a:gd name="connsiteX2620" fmla="*/ 12015667 w 12192000"/>
              <a:gd name="connsiteY2620" fmla="*/ 3302178 h 6858000"/>
              <a:gd name="connsiteX2621" fmla="*/ 12009761 w 12192000"/>
              <a:gd name="connsiteY2621" fmla="*/ 3296917 h 6858000"/>
              <a:gd name="connsiteX2622" fmla="*/ 12004593 w 12192000"/>
              <a:gd name="connsiteY2622" fmla="*/ 3296108 h 6858000"/>
              <a:gd name="connsiteX2623" fmla="*/ 12003117 w 12192000"/>
              <a:gd name="connsiteY2623" fmla="*/ 3300559 h 6858000"/>
              <a:gd name="connsiteX2624" fmla="*/ 12013452 w 12192000"/>
              <a:gd name="connsiteY2624" fmla="*/ 3317557 h 6858000"/>
              <a:gd name="connsiteX2625" fmla="*/ 12016405 w 12192000"/>
              <a:gd name="connsiteY2625" fmla="*/ 3332937 h 6858000"/>
              <a:gd name="connsiteX2626" fmla="*/ 12012714 w 12192000"/>
              <a:gd name="connsiteY2626" fmla="*/ 3333341 h 6858000"/>
              <a:gd name="connsiteX2627" fmla="*/ 12003117 w 12192000"/>
              <a:gd name="connsiteY2627" fmla="*/ 3318367 h 6858000"/>
              <a:gd name="connsiteX2628" fmla="*/ 11991305 w 12192000"/>
              <a:gd name="connsiteY2628" fmla="*/ 3311082 h 6858000"/>
              <a:gd name="connsiteX2629" fmla="*/ 11987614 w 12192000"/>
              <a:gd name="connsiteY2629" fmla="*/ 3303797 h 6858000"/>
              <a:gd name="connsiteX2630" fmla="*/ 11966943 w 12192000"/>
              <a:gd name="connsiteY2630" fmla="*/ 3296512 h 6858000"/>
              <a:gd name="connsiteX2631" fmla="*/ 11955869 w 12192000"/>
              <a:gd name="connsiteY2631" fmla="*/ 3297322 h 6858000"/>
              <a:gd name="connsiteX2632" fmla="*/ 11951440 w 12192000"/>
              <a:gd name="connsiteY2632" fmla="*/ 3303392 h 6858000"/>
              <a:gd name="connsiteX2633" fmla="*/ 11953655 w 12192000"/>
              <a:gd name="connsiteY2633" fmla="*/ 3309463 h 6858000"/>
              <a:gd name="connsiteX2634" fmla="*/ 11944057 w 12192000"/>
              <a:gd name="connsiteY2634" fmla="*/ 3314724 h 6858000"/>
              <a:gd name="connsiteX2635" fmla="*/ 11932984 w 12192000"/>
              <a:gd name="connsiteY2635" fmla="*/ 3304202 h 6858000"/>
              <a:gd name="connsiteX2636" fmla="*/ 11926340 w 12192000"/>
              <a:gd name="connsiteY2636" fmla="*/ 3309868 h 6858000"/>
              <a:gd name="connsiteX2637" fmla="*/ 11918219 w 12192000"/>
              <a:gd name="connsiteY2637" fmla="*/ 3311487 h 6858000"/>
              <a:gd name="connsiteX2638" fmla="*/ 11922648 w 12192000"/>
              <a:gd name="connsiteY2638" fmla="*/ 3303797 h 6858000"/>
              <a:gd name="connsiteX2639" fmla="*/ 11918957 w 12192000"/>
              <a:gd name="connsiteY2639" fmla="*/ 3296108 h 6858000"/>
              <a:gd name="connsiteX2640" fmla="*/ 11913051 w 12192000"/>
              <a:gd name="connsiteY2640" fmla="*/ 3298131 h 6858000"/>
              <a:gd name="connsiteX2641" fmla="*/ 11910098 w 12192000"/>
              <a:gd name="connsiteY2641" fmla="*/ 3307440 h 6858000"/>
              <a:gd name="connsiteX2642" fmla="*/ 11903454 w 12192000"/>
              <a:gd name="connsiteY2642" fmla="*/ 3296917 h 6858000"/>
              <a:gd name="connsiteX2643" fmla="*/ 11904931 w 12192000"/>
              <a:gd name="connsiteY2643" fmla="*/ 3285990 h 6858000"/>
              <a:gd name="connsiteX2644" fmla="*/ 11903454 w 12192000"/>
              <a:gd name="connsiteY2644" fmla="*/ 3280728 h 6858000"/>
              <a:gd name="connsiteX2645" fmla="*/ 11909360 w 12192000"/>
              <a:gd name="connsiteY2645" fmla="*/ 3274658 h 6858000"/>
              <a:gd name="connsiteX2646" fmla="*/ 11919695 w 12192000"/>
              <a:gd name="connsiteY2646" fmla="*/ 3262112 h 6858000"/>
              <a:gd name="connsiteX2647" fmla="*/ 11911575 w 12192000"/>
              <a:gd name="connsiteY2647" fmla="*/ 3256041 h 6858000"/>
              <a:gd name="connsiteX2648" fmla="*/ 11900501 w 12192000"/>
              <a:gd name="connsiteY2648" fmla="*/ 3254827 h 6858000"/>
              <a:gd name="connsiteX2649" fmla="*/ 11900501 w 12192000"/>
              <a:gd name="connsiteY2649" fmla="*/ 3260493 h 6858000"/>
              <a:gd name="connsiteX2650" fmla="*/ 11905669 w 12192000"/>
              <a:gd name="connsiteY2650" fmla="*/ 3265754 h 6858000"/>
              <a:gd name="connsiteX2651" fmla="*/ 11899763 w 12192000"/>
              <a:gd name="connsiteY2651" fmla="*/ 3273039 h 6858000"/>
              <a:gd name="connsiteX2652" fmla="*/ 11893119 w 12192000"/>
              <a:gd name="connsiteY2652" fmla="*/ 3272634 h 6858000"/>
              <a:gd name="connsiteX2653" fmla="*/ 11883521 w 12192000"/>
              <a:gd name="connsiteY2653" fmla="*/ 3260897 h 6858000"/>
              <a:gd name="connsiteX2654" fmla="*/ 11883521 w 12192000"/>
              <a:gd name="connsiteY2654" fmla="*/ 3251589 h 6858000"/>
              <a:gd name="connsiteX2655" fmla="*/ 11879092 w 12192000"/>
              <a:gd name="connsiteY2655" fmla="*/ 3250375 h 6858000"/>
              <a:gd name="connsiteX2656" fmla="*/ 11875401 w 12192000"/>
              <a:gd name="connsiteY2656" fmla="*/ 3252803 h 6858000"/>
              <a:gd name="connsiteX2657" fmla="*/ 11871710 w 12192000"/>
              <a:gd name="connsiteY2657" fmla="*/ 3249970 h 6858000"/>
              <a:gd name="connsiteX2658" fmla="*/ 11870971 w 12192000"/>
              <a:gd name="connsiteY2658" fmla="*/ 3233377 h 6858000"/>
              <a:gd name="connsiteX2659" fmla="*/ 11863589 w 12192000"/>
              <a:gd name="connsiteY2659" fmla="*/ 3220831 h 6858000"/>
              <a:gd name="connsiteX2660" fmla="*/ 11859898 w 12192000"/>
              <a:gd name="connsiteY2660" fmla="*/ 3207475 h 6858000"/>
              <a:gd name="connsiteX2661" fmla="*/ 11863589 w 12192000"/>
              <a:gd name="connsiteY2661" fmla="*/ 3201404 h 6858000"/>
              <a:gd name="connsiteX2662" fmla="*/ 11862112 w 12192000"/>
              <a:gd name="connsiteY2662" fmla="*/ 3197762 h 6858000"/>
              <a:gd name="connsiteX2663" fmla="*/ 11856206 w 12192000"/>
              <a:gd name="connsiteY2663" fmla="*/ 3197762 h 6858000"/>
              <a:gd name="connsiteX2664" fmla="*/ 11853253 w 12192000"/>
              <a:gd name="connsiteY2664" fmla="*/ 3187644 h 6858000"/>
              <a:gd name="connsiteX2665" fmla="*/ 11854730 w 12192000"/>
              <a:gd name="connsiteY2665" fmla="*/ 3176312 h 6858000"/>
              <a:gd name="connsiteX2666" fmla="*/ 11862112 w 12192000"/>
              <a:gd name="connsiteY2666" fmla="*/ 3184002 h 6858000"/>
              <a:gd name="connsiteX2667" fmla="*/ 11870233 w 12192000"/>
              <a:gd name="connsiteY2667" fmla="*/ 3185621 h 6858000"/>
              <a:gd name="connsiteX2668" fmla="*/ 11877616 w 12192000"/>
              <a:gd name="connsiteY2668" fmla="*/ 3181573 h 6858000"/>
              <a:gd name="connsiteX2669" fmla="*/ 11877616 w 12192000"/>
              <a:gd name="connsiteY2669" fmla="*/ 3175907 h 6858000"/>
              <a:gd name="connsiteX2670" fmla="*/ 11869495 w 12192000"/>
              <a:gd name="connsiteY2670" fmla="*/ 3160528 h 6858000"/>
              <a:gd name="connsiteX2671" fmla="*/ 11874663 w 12192000"/>
              <a:gd name="connsiteY2671" fmla="*/ 3149601 h 6858000"/>
              <a:gd name="connsiteX2672" fmla="*/ 11879830 w 12192000"/>
              <a:gd name="connsiteY2672" fmla="*/ 3126937 h 6858000"/>
              <a:gd name="connsiteX2673" fmla="*/ 11879830 w 12192000"/>
              <a:gd name="connsiteY2673" fmla="*/ 3107915 h 6858000"/>
              <a:gd name="connsiteX2674" fmla="*/ 11876877 w 12192000"/>
              <a:gd name="connsiteY2674" fmla="*/ 3096583 h 6858000"/>
              <a:gd name="connsiteX2675" fmla="*/ 11887213 w 12192000"/>
              <a:gd name="connsiteY2675" fmla="*/ 3077966 h 6858000"/>
              <a:gd name="connsiteX2676" fmla="*/ 11888689 w 12192000"/>
              <a:gd name="connsiteY2676" fmla="*/ 3067849 h 6858000"/>
              <a:gd name="connsiteX2677" fmla="*/ 11915266 w 12192000"/>
              <a:gd name="connsiteY2677" fmla="*/ 3049636 h 6858000"/>
              <a:gd name="connsiteX2678" fmla="*/ 11927078 w 12192000"/>
              <a:gd name="connsiteY2678" fmla="*/ 3049636 h 6858000"/>
              <a:gd name="connsiteX2679" fmla="*/ 11919695 w 12192000"/>
              <a:gd name="connsiteY2679" fmla="*/ 3053684 h 6858000"/>
              <a:gd name="connsiteX2680" fmla="*/ 11915266 w 12192000"/>
              <a:gd name="connsiteY2680" fmla="*/ 3049636 h 6858000"/>
              <a:gd name="connsiteX2681" fmla="*/ 11951440 w 12192000"/>
              <a:gd name="connsiteY2681" fmla="*/ 3039923 h 6858000"/>
              <a:gd name="connsiteX2682" fmla="*/ 11954393 w 12192000"/>
              <a:gd name="connsiteY2682" fmla="*/ 3044780 h 6858000"/>
              <a:gd name="connsiteX2683" fmla="*/ 11950702 w 12192000"/>
              <a:gd name="connsiteY2683" fmla="*/ 3051255 h 6858000"/>
              <a:gd name="connsiteX2684" fmla="*/ 11944796 w 12192000"/>
              <a:gd name="connsiteY2684" fmla="*/ 3047208 h 6858000"/>
              <a:gd name="connsiteX2685" fmla="*/ 11908622 w 12192000"/>
              <a:gd name="connsiteY2685" fmla="*/ 3029805 h 6858000"/>
              <a:gd name="connsiteX2686" fmla="*/ 11915266 w 12192000"/>
              <a:gd name="connsiteY2686" fmla="*/ 3035876 h 6858000"/>
              <a:gd name="connsiteX2687" fmla="*/ 11905669 w 12192000"/>
              <a:gd name="connsiteY2687" fmla="*/ 3037495 h 6858000"/>
              <a:gd name="connsiteX2688" fmla="*/ 11908622 w 12192000"/>
              <a:gd name="connsiteY2688" fmla="*/ 3029805 h 6858000"/>
              <a:gd name="connsiteX2689" fmla="*/ 2408162 w 12192000"/>
              <a:gd name="connsiteY2689" fmla="*/ 3020902 h 6858000"/>
              <a:gd name="connsiteX2690" fmla="*/ 2417021 w 12192000"/>
              <a:gd name="connsiteY2690" fmla="*/ 3023330 h 6858000"/>
              <a:gd name="connsiteX2691" fmla="*/ 2422189 w 12192000"/>
              <a:gd name="connsiteY2691" fmla="*/ 3020902 h 6858000"/>
              <a:gd name="connsiteX2692" fmla="*/ 2463530 w 12192000"/>
              <a:gd name="connsiteY2692" fmla="*/ 3028996 h 6858000"/>
              <a:gd name="connsiteX2693" fmla="*/ 2470175 w 12192000"/>
              <a:gd name="connsiteY2693" fmla="*/ 3033448 h 6858000"/>
              <a:gd name="connsiteX2694" fmla="*/ 2474604 w 12192000"/>
              <a:gd name="connsiteY2694" fmla="*/ 3031829 h 6858000"/>
              <a:gd name="connsiteX2695" fmla="*/ 2483463 w 12192000"/>
              <a:gd name="connsiteY2695" fmla="*/ 3031829 h 6858000"/>
              <a:gd name="connsiteX2696" fmla="*/ 2491584 w 12192000"/>
              <a:gd name="connsiteY2696" fmla="*/ 3045994 h 6858000"/>
              <a:gd name="connsiteX2697" fmla="*/ 2507087 w 12192000"/>
              <a:gd name="connsiteY2697" fmla="*/ 3048827 h 6858000"/>
              <a:gd name="connsiteX2698" fmla="*/ 2512993 w 12192000"/>
              <a:gd name="connsiteY2698" fmla="*/ 3048018 h 6858000"/>
              <a:gd name="connsiteX2699" fmla="*/ 2519637 w 12192000"/>
              <a:gd name="connsiteY2699" fmla="*/ 3052469 h 6858000"/>
              <a:gd name="connsiteX2700" fmla="*/ 2510778 w 12192000"/>
              <a:gd name="connsiteY2700" fmla="*/ 3055707 h 6858000"/>
              <a:gd name="connsiteX2701" fmla="*/ 2489369 w 12192000"/>
              <a:gd name="connsiteY2701" fmla="*/ 3053684 h 6858000"/>
              <a:gd name="connsiteX2702" fmla="*/ 2475342 w 12192000"/>
              <a:gd name="connsiteY2702" fmla="*/ 3050041 h 6858000"/>
              <a:gd name="connsiteX2703" fmla="*/ 2468698 w 12192000"/>
              <a:gd name="connsiteY2703" fmla="*/ 3052065 h 6858000"/>
              <a:gd name="connsiteX2704" fmla="*/ 2478295 w 12192000"/>
              <a:gd name="connsiteY2704" fmla="*/ 3052065 h 6858000"/>
              <a:gd name="connsiteX2705" fmla="*/ 2492322 w 12192000"/>
              <a:gd name="connsiteY2705" fmla="*/ 3059754 h 6858000"/>
              <a:gd name="connsiteX2706" fmla="*/ 2505610 w 12192000"/>
              <a:gd name="connsiteY2706" fmla="*/ 3065825 h 6858000"/>
              <a:gd name="connsiteX2707" fmla="*/ 2513731 w 12192000"/>
              <a:gd name="connsiteY2707" fmla="*/ 3065420 h 6858000"/>
              <a:gd name="connsiteX2708" fmla="*/ 2526281 w 12192000"/>
              <a:gd name="connsiteY2708" fmla="*/ 3069063 h 6858000"/>
              <a:gd name="connsiteX2709" fmla="*/ 2533664 w 12192000"/>
              <a:gd name="connsiteY2709" fmla="*/ 3069063 h 6858000"/>
              <a:gd name="connsiteX2710" fmla="*/ 2553596 w 12192000"/>
              <a:gd name="connsiteY2710" fmla="*/ 3079585 h 6858000"/>
              <a:gd name="connsiteX2711" fmla="*/ 2558026 w 12192000"/>
              <a:gd name="connsiteY2711" fmla="*/ 3086465 h 6858000"/>
              <a:gd name="connsiteX2712" fmla="*/ 2553596 w 12192000"/>
              <a:gd name="connsiteY2712" fmla="*/ 3093750 h 6858000"/>
              <a:gd name="connsiteX2713" fmla="*/ 2546952 w 12192000"/>
              <a:gd name="connsiteY2713" fmla="*/ 3093750 h 6858000"/>
              <a:gd name="connsiteX2714" fmla="*/ 2543999 w 12192000"/>
              <a:gd name="connsiteY2714" fmla="*/ 3101035 h 6858000"/>
              <a:gd name="connsiteX2715" fmla="*/ 2529972 w 12192000"/>
              <a:gd name="connsiteY2715" fmla="*/ 3097797 h 6858000"/>
              <a:gd name="connsiteX2716" fmla="*/ 2518899 w 12192000"/>
              <a:gd name="connsiteY2716" fmla="*/ 3096988 h 6858000"/>
              <a:gd name="connsiteX2717" fmla="*/ 2511516 w 12192000"/>
              <a:gd name="connsiteY2717" fmla="*/ 3091727 h 6858000"/>
              <a:gd name="connsiteX2718" fmla="*/ 2501919 w 12192000"/>
              <a:gd name="connsiteY2718" fmla="*/ 3094964 h 6858000"/>
              <a:gd name="connsiteX2719" fmla="*/ 2486416 w 12192000"/>
              <a:gd name="connsiteY2719" fmla="*/ 3092941 h 6858000"/>
              <a:gd name="connsiteX2720" fmla="*/ 2472389 w 12192000"/>
              <a:gd name="connsiteY2720" fmla="*/ 3095369 h 6858000"/>
              <a:gd name="connsiteX2721" fmla="*/ 2459101 w 12192000"/>
              <a:gd name="connsiteY2721" fmla="*/ 3106701 h 6858000"/>
              <a:gd name="connsiteX2722" fmla="*/ 2445813 w 12192000"/>
              <a:gd name="connsiteY2722" fmla="*/ 3109939 h 6858000"/>
              <a:gd name="connsiteX2723" fmla="*/ 2439907 w 12192000"/>
              <a:gd name="connsiteY2723" fmla="*/ 3106701 h 6858000"/>
              <a:gd name="connsiteX2724" fmla="*/ 2439168 w 12192000"/>
              <a:gd name="connsiteY2724" fmla="*/ 3097797 h 6858000"/>
              <a:gd name="connsiteX2725" fmla="*/ 2431786 w 12192000"/>
              <a:gd name="connsiteY2725" fmla="*/ 3093750 h 6858000"/>
              <a:gd name="connsiteX2726" fmla="*/ 2425880 w 12192000"/>
              <a:gd name="connsiteY2726" fmla="*/ 3105082 h 6858000"/>
              <a:gd name="connsiteX2727" fmla="*/ 2419236 w 12192000"/>
              <a:gd name="connsiteY2727" fmla="*/ 3104273 h 6858000"/>
              <a:gd name="connsiteX2728" fmla="*/ 2413330 w 12192000"/>
              <a:gd name="connsiteY2728" fmla="*/ 3099416 h 6858000"/>
              <a:gd name="connsiteX2729" fmla="*/ 2408900 w 12192000"/>
              <a:gd name="connsiteY2729" fmla="*/ 3105892 h 6858000"/>
              <a:gd name="connsiteX2730" fmla="*/ 2410377 w 12192000"/>
              <a:gd name="connsiteY2730" fmla="*/ 3110344 h 6858000"/>
              <a:gd name="connsiteX2731" fmla="*/ 2398565 w 12192000"/>
              <a:gd name="connsiteY2731" fmla="*/ 3125318 h 6858000"/>
              <a:gd name="connsiteX2732" fmla="*/ 2391921 w 12192000"/>
              <a:gd name="connsiteY2732" fmla="*/ 3139078 h 6858000"/>
              <a:gd name="connsiteX2733" fmla="*/ 2386015 w 12192000"/>
              <a:gd name="connsiteY2733" fmla="*/ 3136245 h 6858000"/>
              <a:gd name="connsiteX2734" fmla="*/ 2383062 w 12192000"/>
              <a:gd name="connsiteY2734" fmla="*/ 3131389 h 6858000"/>
              <a:gd name="connsiteX2735" fmla="*/ 2374203 w 12192000"/>
              <a:gd name="connsiteY2735" fmla="*/ 3128151 h 6858000"/>
              <a:gd name="connsiteX2736" fmla="*/ 2377156 w 12192000"/>
              <a:gd name="connsiteY2736" fmla="*/ 3120462 h 6858000"/>
              <a:gd name="connsiteX2737" fmla="*/ 2371988 w 12192000"/>
              <a:gd name="connsiteY2737" fmla="*/ 3110344 h 6858000"/>
              <a:gd name="connsiteX2738" fmla="*/ 2366820 w 12192000"/>
              <a:gd name="connsiteY2738" fmla="*/ 3109939 h 6858000"/>
              <a:gd name="connsiteX2739" fmla="*/ 2359438 w 12192000"/>
              <a:gd name="connsiteY2739" fmla="*/ 3109129 h 6858000"/>
              <a:gd name="connsiteX2740" fmla="*/ 2350579 w 12192000"/>
              <a:gd name="connsiteY2740" fmla="*/ 3105487 h 6858000"/>
              <a:gd name="connsiteX2741" fmla="*/ 2346150 w 12192000"/>
              <a:gd name="connsiteY2741" fmla="*/ 3108725 h 6858000"/>
              <a:gd name="connsiteX2742" fmla="*/ 2318835 w 12192000"/>
              <a:gd name="connsiteY2742" fmla="*/ 3107915 h 6858000"/>
              <a:gd name="connsiteX2743" fmla="*/ 2309237 w 12192000"/>
              <a:gd name="connsiteY2743" fmla="*/ 3103059 h 6858000"/>
              <a:gd name="connsiteX2744" fmla="*/ 2287090 w 12192000"/>
              <a:gd name="connsiteY2744" fmla="*/ 3103059 h 6858000"/>
              <a:gd name="connsiteX2745" fmla="*/ 2281922 w 12192000"/>
              <a:gd name="connsiteY2745" fmla="*/ 3107106 h 6858000"/>
              <a:gd name="connsiteX2746" fmla="*/ 2281184 w 12192000"/>
              <a:gd name="connsiteY2746" fmla="*/ 3115200 h 6858000"/>
              <a:gd name="connsiteX2747" fmla="*/ 2275278 w 12192000"/>
              <a:gd name="connsiteY2747" fmla="*/ 3113581 h 6858000"/>
              <a:gd name="connsiteX2748" fmla="*/ 2263466 w 12192000"/>
              <a:gd name="connsiteY2748" fmla="*/ 3100630 h 6858000"/>
              <a:gd name="connsiteX2749" fmla="*/ 2251654 w 12192000"/>
              <a:gd name="connsiteY2749" fmla="*/ 3099416 h 6858000"/>
              <a:gd name="connsiteX2750" fmla="*/ 2247963 w 12192000"/>
              <a:gd name="connsiteY2750" fmla="*/ 3091727 h 6858000"/>
              <a:gd name="connsiteX2751" fmla="*/ 2251654 w 12192000"/>
              <a:gd name="connsiteY2751" fmla="*/ 3086061 h 6858000"/>
              <a:gd name="connsiteX2752" fmla="*/ 2261990 w 12192000"/>
              <a:gd name="connsiteY2752" fmla="*/ 3081204 h 6858000"/>
              <a:gd name="connsiteX2753" fmla="*/ 2270849 w 12192000"/>
              <a:gd name="connsiteY2753" fmla="*/ 3088489 h 6858000"/>
              <a:gd name="connsiteX2754" fmla="*/ 2285614 w 12192000"/>
              <a:gd name="connsiteY2754" fmla="*/ 3084847 h 6858000"/>
              <a:gd name="connsiteX2755" fmla="*/ 2290043 w 12192000"/>
              <a:gd name="connsiteY2755" fmla="*/ 3086465 h 6858000"/>
              <a:gd name="connsiteX2756" fmla="*/ 2290781 w 12192000"/>
              <a:gd name="connsiteY2756" fmla="*/ 3090917 h 6858000"/>
              <a:gd name="connsiteX2757" fmla="*/ 2303331 w 12192000"/>
              <a:gd name="connsiteY2757" fmla="*/ 3086465 h 6858000"/>
              <a:gd name="connsiteX2758" fmla="*/ 2313667 w 12192000"/>
              <a:gd name="connsiteY2758" fmla="*/ 3090513 h 6858000"/>
              <a:gd name="connsiteX2759" fmla="*/ 2325479 w 12192000"/>
              <a:gd name="connsiteY2759" fmla="*/ 3089298 h 6858000"/>
              <a:gd name="connsiteX2760" fmla="*/ 2334338 w 12192000"/>
              <a:gd name="connsiteY2760" fmla="*/ 3091727 h 6858000"/>
              <a:gd name="connsiteX2761" fmla="*/ 2338029 w 12192000"/>
              <a:gd name="connsiteY2761" fmla="*/ 3088894 h 6858000"/>
              <a:gd name="connsiteX2762" fmla="*/ 2358700 w 12192000"/>
              <a:gd name="connsiteY2762" fmla="*/ 3089703 h 6858000"/>
              <a:gd name="connsiteX2763" fmla="*/ 2360915 w 12192000"/>
              <a:gd name="connsiteY2763" fmla="*/ 3084037 h 6858000"/>
              <a:gd name="connsiteX2764" fmla="*/ 2349841 w 12192000"/>
              <a:gd name="connsiteY2764" fmla="*/ 3075133 h 6858000"/>
              <a:gd name="connsiteX2765" fmla="*/ 2340982 w 12192000"/>
              <a:gd name="connsiteY2765" fmla="*/ 3072705 h 6858000"/>
              <a:gd name="connsiteX2766" fmla="*/ 2336552 w 12192000"/>
              <a:gd name="connsiteY2766" fmla="*/ 3065016 h 6858000"/>
              <a:gd name="connsiteX2767" fmla="*/ 2339505 w 12192000"/>
              <a:gd name="connsiteY2767" fmla="*/ 3053279 h 6858000"/>
              <a:gd name="connsiteX2768" fmla="*/ 2336552 w 12192000"/>
              <a:gd name="connsiteY2768" fmla="*/ 3045994 h 6858000"/>
              <a:gd name="connsiteX2769" fmla="*/ 2338767 w 12192000"/>
              <a:gd name="connsiteY2769" fmla="*/ 3041137 h 6858000"/>
              <a:gd name="connsiteX2770" fmla="*/ 2312190 w 12192000"/>
              <a:gd name="connsiteY2770" fmla="*/ 3033043 h 6858000"/>
              <a:gd name="connsiteX2771" fmla="*/ 2302593 w 12192000"/>
              <a:gd name="connsiteY2771" fmla="*/ 3027782 h 6858000"/>
              <a:gd name="connsiteX2772" fmla="*/ 2305546 w 12192000"/>
              <a:gd name="connsiteY2772" fmla="*/ 3022925 h 6858000"/>
              <a:gd name="connsiteX2773" fmla="*/ 2324002 w 12192000"/>
              <a:gd name="connsiteY2773" fmla="*/ 3022925 h 6858000"/>
              <a:gd name="connsiteX2774" fmla="*/ 2332861 w 12192000"/>
              <a:gd name="connsiteY2774" fmla="*/ 3025354 h 6858000"/>
              <a:gd name="connsiteX2775" fmla="*/ 2338767 w 12192000"/>
              <a:gd name="connsiteY2775" fmla="*/ 3022116 h 6858000"/>
              <a:gd name="connsiteX2776" fmla="*/ 2360176 w 12192000"/>
              <a:gd name="connsiteY2776" fmla="*/ 3024544 h 6858000"/>
              <a:gd name="connsiteX2777" fmla="*/ 2368297 w 12192000"/>
              <a:gd name="connsiteY2777" fmla="*/ 3032234 h 6858000"/>
              <a:gd name="connsiteX2778" fmla="*/ 2377156 w 12192000"/>
              <a:gd name="connsiteY2778" fmla="*/ 3030615 h 6858000"/>
              <a:gd name="connsiteX2779" fmla="*/ 2386015 w 12192000"/>
              <a:gd name="connsiteY2779" fmla="*/ 3032638 h 6858000"/>
              <a:gd name="connsiteX2780" fmla="*/ 2391183 w 12192000"/>
              <a:gd name="connsiteY2780" fmla="*/ 3023735 h 6858000"/>
              <a:gd name="connsiteX2781" fmla="*/ 11929293 w 12192000"/>
              <a:gd name="connsiteY2781" fmla="*/ 3017259 h 6858000"/>
              <a:gd name="connsiteX2782" fmla="*/ 11927816 w 12192000"/>
              <a:gd name="connsiteY2782" fmla="*/ 3026972 h 6858000"/>
              <a:gd name="connsiteX2783" fmla="*/ 11921910 w 12192000"/>
              <a:gd name="connsiteY2783" fmla="*/ 3022116 h 6858000"/>
              <a:gd name="connsiteX2784" fmla="*/ 2337291 w 12192000"/>
              <a:gd name="connsiteY2784" fmla="*/ 3007546 h 6858000"/>
              <a:gd name="connsiteX2785" fmla="*/ 2354270 w 12192000"/>
              <a:gd name="connsiteY2785" fmla="*/ 3016855 h 6858000"/>
              <a:gd name="connsiteX2786" fmla="*/ 2335814 w 12192000"/>
              <a:gd name="connsiteY2786" fmla="*/ 3017259 h 6858000"/>
              <a:gd name="connsiteX2787" fmla="*/ 2327694 w 12192000"/>
              <a:gd name="connsiteY2787" fmla="*/ 3011998 h 6858000"/>
              <a:gd name="connsiteX2788" fmla="*/ 11377086 w 12192000"/>
              <a:gd name="connsiteY2788" fmla="*/ 2989334 h 6858000"/>
              <a:gd name="connsiteX2789" fmla="*/ 11387422 w 12192000"/>
              <a:gd name="connsiteY2789" fmla="*/ 2992976 h 6858000"/>
              <a:gd name="connsiteX2790" fmla="*/ 11397757 w 12192000"/>
              <a:gd name="connsiteY2790" fmla="*/ 2999047 h 6858000"/>
              <a:gd name="connsiteX2791" fmla="*/ 11402186 w 12192000"/>
              <a:gd name="connsiteY2791" fmla="*/ 3011189 h 6858000"/>
              <a:gd name="connsiteX2792" fmla="*/ 11394804 w 12192000"/>
              <a:gd name="connsiteY2792" fmla="*/ 3022521 h 6858000"/>
              <a:gd name="connsiteX2793" fmla="*/ 11392589 w 12192000"/>
              <a:gd name="connsiteY2793" fmla="*/ 3028996 h 6858000"/>
              <a:gd name="connsiteX2794" fmla="*/ 11387422 w 12192000"/>
              <a:gd name="connsiteY2794" fmla="*/ 3032638 h 6858000"/>
              <a:gd name="connsiteX2795" fmla="*/ 11382254 w 12192000"/>
              <a:gd name="connsiteY2795" fmla="*/ 3046803 h 6858000"/>
              <a:gd name="connsiteX2796" fmla="*/ 11384469 w 12192000"/>
              <a:gd name="connsiteY2796" fmla="*/ 3054898 h 6858000"/>
              <a:gd name="connsiteX2797" fmla="*/ 11377086 w 12192000"/>
              <a:gd name="connsiteY2797" fmla="*/ 3061778 h 6858000"/>
              <a:gd name="connsiteX2798" fmla="*/ 11368227 w 12192000"/>
              <a:gd name="connsiteY2798" fmla="*/ 3063397 h 6858000"/>
              <a:gd name="connsiteX2799" fmla="*/ 11367489 w 12192000"/>
              <a:gd name="connsiteY2799" fmla="*/ 3068658 h 6858000"/>
              <a:gd name="connsiteX2800" fmla="*/ 11360845 w 12192000"/>
              <a:gd name="connsiteY2800" fmla="*/ 3075943 h 6858000"/>
              <a:gd name="connsiteX2801" fmla="*/ 11352724 w 12192000"/>
              <a:gd name="connsiteY2801" fmla="*/ 3073919 h 6858000"/>
              <a:gd name="connsiteX2802" fmla="*/ 11344603 w 12192000"/>
              <a:gd name="connsiteY2802" fmla="*/ 3075538 h 6858000"/>
              <a:gd name="connsiteX2803" fmla="*/ 11342389 w 12192000"/>
              <a:gd name="connsiteY2803" fmla="*/ 3083632 h 6858000"/>
              <a:gd name="connsiteX2804" fmla="*/ 11336483 w 12192000"/>
              <a:gd name="connsiteY2804" fmla="*/ 3086465 h 6858000"/>
              <a:gd name="connsiteX2805" fmla="*/ 11327624 w 12192000"/>
              <a:gd name="connsiteY2805" fmla="*/ 3080799 h 6858000"/>
              <a:gd name="connsiteX2806" fmla="*/ 11320241 w 12192000"/>
              <a:gd name="connsiteY2806" fmla="*/ 3081204 h 6858000"/>
              <a:gd name="connsiteX2807" fmla="*/ 11313597 w 12192000"/>
              <a:gd name="connsiteY2807" fmla="*/ 3076348 h 6858000"/>
              <a:gd name="connsiteX2808" fmla="*/ 11303262 w 12192000"/>
              <a:gd name="connsiteY2808" fmla="*/ 3076348 h 6858000"/>
              <a:gd name="connsiteX2809" fmla="*/ 11293665 w 12192000"/>
              <a:gd name="connsiteY2809" fmla="*/ 3069063 h 6858000"/>
              <a:gd name="connsiteX2810" fmla="*/ 11294403 w 12192000"/>
              <a:gd name="connsiteY2810" fmla="*/ 3063801 h 6858000"/>
              <a:gd name="connsiteX2811" fmla="*/ 11289235 w 12192000"/>
              <a:gd name="connsiteY2811" fmla="*/ 3054898 h 6858000"/>
              <a:gd name="connsiteX2812" fmla="*/ 11288497 w 12192000"/>
              <a:gd name="connsiteY2812" fmla="*/ 3037495 h 6858000"/>
              <a:gd name="connsiteX2813" fmla="*/ 11284067 w 12192000"/>
              <a:gd name="connsiteY2813" fmla="*/ 3030210 h 6858000"/>
              <a:gd name="connsiteX2814" fmla="*/ 11296618 w 12192000"/>
              <a:gd name="connsiteY2814" fmla="*/ 3017664 h 6858000"/>
              <a:gd name="connsiteX2815" fmla="*/ 11312121 w 12192000"/>
              <a:gd name="connsiteY2815" fmla="*/ 3009570 h 6858000"/>
              <a:gd name="connsiteX2816" fmla="*/ 11314335 w 12192000"/>
              <a:gd name="connsiteY2816" fmla="*/ 3000666 h 6858000"/>
              <a:gd name="connsiteX2817" fmla="*/ 11323194 w 12192000"/>
              <a:gd name="connsiteY2817" fmla="*/ 2999452 h 6858000"/>
              <a:gd name="connsiteX2818" fmla="*/ 11332792 w 12192000"/>
              <a:gd name="connsiteY2818" fmla="*/ 2995000 h 6858000"/>
              <a:gd name="connsiteX2819" fmla="*/ 11342389 w 12192000"/>
              <a:gd name="connsiteY2819" fmla="*/ 2995000 h 6858000"/>
              <a:gd name="connsiteX2820" fmla="*/ 11349033 w 12192000"/>
              <a:gd name="connsiteY2820" fmla="*/ 2990548 h 6858000"/>
              <a:gd name="connsiteX2821" fmla="*/ 11354201 w 12192000"/>
              <a:gd name="connsiteY2821" fmla="*/ 2992167 h 6858000"/>
              <a:gd name="connsiteX2822" fmla="*/ 11364536 w 12192000"/>
              <a:gd name="connsiteY2822" fmla="*/ 2990143 h 6858000"/>
              <a:gd name="connsiteX2823" fmla="*/ 11369704 w 12192000"/>
              <a:gd name="connsiteY2823" fmla="*/ 2993786 h 6858000"/>
              <a:gd name="connsiteX2824" fmla="*/ 11374871 w 12192000"/>
              <a:gd name="connsiteY2824" fmla="*/ 2941982 h 6858000"/>
              <a:gd name="connsiteX2825" fmla="*/ 11383730 w 12192000"/>
              <a:gd name="connsiteY2825" fmla="*/ 2945220 h 6858000"/>
              <a:gd name="connsiteX2826" fmla="*/ 11383730 w 12192000"/>
              <a:gd name="connsiteY2826" fmla="*/ 2949267 h 6858000"/>
              <a:gd name="connsiteX2827" fmla="*/ 11374133 w 12192000"/>
              <a:gd name="connsiteY2827" fmla="*/ 2947648 h 6858000"/>
              <a:gd name="connsiteX2828" fmla="*/ 11366751 w 12192000"/>
              <a:gd name="connsiteY2828" fmla="*/ 2948053 h 6858000"/>
              <a:gd name="connsiteX2829" fmla="*/ 11363060 w 12192000"/>
              <a:gd name="connsiteY2829" fmla="*/ 2943601 h 6858000"/>
              <a:gd name="connsiteX2830" fmla="*/ 1890653 w 12192000"/>
              <a:gd name="connsiteY2830" fmla="*/ 2853755 h 6858000"/>
              <a:gd name="connsiteX2831" fmla="*/ 1914277 w 12192000"/>
              <a:gd name="connsiteY2831" fmla="*/ 2857397 h 6858000"/>
              <a:gd name="connsiteX2832" fmla="*/ 1923136 w 12192000"/>
              <a:gd name="connsiteY2832" fmla="*/ 2867110 h 6858000"/>
              <a:gd name="connsiteX2833" fmla="*/ 1938639 w 12192000"/>
              <a:gd name="connsiteY2833" fmla="*/ 2869943 h 6858000"/>
              <a:gd name="connsiteX2834" fmla="*/ 1950451 w 12192000"/>
              <a:gd name="connsiteY2834" fmla="*/ 2865896 h 6858000"/>
              <a:gd name="connsiteX2835" fmla="*/ 1987363 w 12192000"/>
              <a:gd name="connsiteY2835" fmla="*/ 2870753 h 6858000"/>
              <a:gd name="connsiteX2836" fmla="*/ 1991793 w 12192000"/>
              <a:gd name="connsiteY2836" fmla="*/ 2876014 h 6858000"/>
              <a:gd name="connsiteX2837" fmla="*/ 2001390 w 12192000"/>
              <a:gd name="connsiteY2837" fmla="*/ 2873990 h 6858000"/>
              <a:gd name="connsiteX2838" fmla="*/ 2012463 w 12192000"/>
              <a:gd name="connsiteY2838" fmla="*/ 2885727 h 6858000"/>
              <a:gd name="connsiteX2839" fmla="*/ 2016155 w 12192000"/>
              <a:gd name="connsiteY2839" fmla="*/ 2895440 h 6858000"/>
              <a:gd name="connsiteX2840" fmla="*/ 2026490 w 12192000"/>
              <a:gd name="connsiteY2840" fmla="*/ 2899892 h 6858000"/>
              <a:gd name="connsiteX2841" fmla="*/ 2053805 w 12192000"/>
              <a:gd name="connsiteY2841" fmla="*/ 2901106 h 6858000"/>
              <a:gd name="connsiteX2842" fmla="*/ 2066355 w 12192000"/>
              <a:gd name="connsiteY2842" fmla="*/ 2910415 h 6858000"/>
              <a:gd name="connsiteX2843" fmla="*/ 2078167 w 12192000"/>
              <a:gd name="connsiteY2843" fmla="*/ 2916081 h 6858000"/>
              <a:gd name="connsiteX2844" fmla="*/ 2090717 w 12192000"/>
              <a:gd name="connsiteY2844" fmla="*/ 2927008 h 6858000"/>
              <a:gd name="connsiteX2845" fmla="*/ 2109173 w 12192000"/>
              <a:gd name="connsiteY2845" fmla="*/ 2931055 h 6858000"/>
              <a:gd name="connsiteX2846" fmla="*/ 2115818 w 12192000"/>
              <a:gd name="connsiteY2846" fmla="*/ 2937126 h 6858000"/>
              <a:gd name="connsiteX2847" fmla="*/ 2118770 w 12192000"/>
              <a:gd name="connsiteY2847" fmla="*/ 2931460 h 6858000"/>
              <a:gd name="connsiteX2848" fmla="*/ 2123938 w 12192000"/>
              <a:gd name="connsiteY2848" fmla="*/ 2933888 h 6858000"/>
              <a:gd name="connsiteX2849" fmla="*/ 2121724 w 12192000"/>
              <a:gd name="connsiteY2849" fmla="*/ 2939149 h 6858000"/>
              <a:gd name="connsiteX2850" fmla="*/ 2126153 w 12192000"/>
              <a:gd name="connsiteY2850" fmla="*/ 2943601 h 6858000"/>
              <a:gd name="connsiteX2851" fmla="*/ 2133535 w 12192000"/>
              <a:gd name="connsiteY2851" fmla="*/ 2935912 h 6858000"/>
              <a:gd name="connsiteX2852" fmla="*/ 2146824 w 12192000"/>
              <a:gd name="connsiteY2852" fmla="*/ 2945220 h 6858000"/>
              <a:gd name="connsiteX2853" fmla="*/ 2154944 w 12192000"/>
              <a:gd name="connsiteY2853" fmla="*/ 2951696 h 6858000"/>
              <a:gd name="connsiteX2854" fmla="*/ 2160112 w 12192000"/>
              <a:gd name="connsiteY2854" fmla="*/ 2947648 h 6858000"/>
              <a:gd name="connsiteX2855" fmla="*/ 2177830 w 12192000"/>
              <a:gd name="connsiteY2855" fmla="*/ 2959790 h 6858000"/>
              <a:gd name="connsiteX2856" fmla="*/ 2187427 w 12192000"/>
              <a:gd name="connsiteY2856" fmla="*/ 2960599 h 6858000"/>
              <a:gd name="connsiteX2857" fmla="*/ 2195548 w 12192000"/>
              <a:gd name="connsiteY2857" fmla="*/ 2957766 h 6858000"/>
              <a:gd name="connsiteX2858" fmla="*/ 2201454 w 12192000"/>
              <a:gd name="connsiteY2858" fmla="*/ 2959385 h 6858000"/>
              <a:gd name="connsiteX2859" fmla="*/ 2197763 w 12192000"/>
              <a:gd name="connsiteY2859" fmla="*/ 2970717 h 6858000"/>
              <a:gd name="connsiteX2860" fmla="*/ 2192595 w 12192000"/>
              <a:gd name="connsiteY2860" fmla="*/ 2975574 h 6858000"/>
              <a:gd name="connsiteX2861" fmla="*/ 2199239 w 12192000"/>
              <a:gd name="connsiteY2861" fmla="*/ 2977597 h 6858000"/>
              <a:gd name="connsiteX2862" fmla="*/ 2225078 w 12192000"/>
              <a:gd name="connsiteY2862" fmla="*/ 2977597 h 6858000"/>
              <a:gd name="connsiteX2863" fmla="*/ 2247225 w 12192000"/>
              <a:gd name="connsiteY2863" fmla="*/ 2986096 h 6858000"/>
              <a:gd name="connsiteX2864" fmla="*/ 2253131 w 12192000"/>
              <a:gd name="connsiteY2864" fmla="*/ 2998642 h 6858000"/>
              <a:gd name="connsiteX2865" fmla="*/ 2261990 w 12192000"/>
              <a:gd name="connsiteY2865" fmla="*/ 2999452 h 6858000"/>
              <a:gd name="connsiteX2866" fmla="*/ 2266419 w 12192000"/>
              <a:gd name="connsiteY2866" fmla="*/ 3003904 h 6858000"/>
              <a:gd name="connsiteX2867" fmla="*/ 2261252 w 12192000"/>
              <a:gd name="connsiteY2867" fmla="*/ 3013212 h 6858000"/>
              <a:gd name="connsiteX2868" fmla="*/ 2248701 w 12192000"/>
              <a:gd name="connsiteY2868" fmla="*/ 3016045 h 6858000"/>
              <a:gd name="connsiteX2869" fmla="*/ 2231722 w 12192000"/>
              <a:gd name="connsiteY2869" fmla="*/ 3014022 h 6858000"/>
              <a:gd name="connsiteX2870" fmla="*/ 2224339 w 12192000"/>
              <a:gd name="connsiteY2870" fmla="*/ 3019688 h 6858000"/>
              <a:gd name="connsiteX2871" fmla="*/ 2218433 w 12192000"/>
              <a:gd name="connsiteY2871" fmla="*/ 3018473 h 6858000"/>
              <a:gd name="connsiteX2872" fmla="*/ 2214742 w 12192000"/>
              <a:gd name="connsiteY2872" fmla="*/ 3023735 h 6858000"/>
              <a:gd name="connsiteX2873" fmla="*/ 2189642 w 12192000"/>
              <a:gd name="connsiteY2873" fmla="*/ 3028996 h 6858000"/>
              <a:gd name="connsiteX2874" fmla="*/ 2172662 w 12192000"/>
              <a:gd name="connsiteY2874" fmla="*/ 3022116 h 6858000"/>
              <a:gd name="connsiteX2875" fmla="*/ 2158636 w 12192000"/>
              <a:gd name="connsiteY2875" fmla="*/ 3020497 h 6858000"/>
              <a:gd name="connsiteX2876" fmla="*/ 2134274 w 12192000"/>
              <a:gd name="connsiteY2876" fmla="*/ 3025758 h 6858000"/>
              <a:gd name="connsiteX2877" fmla="*/ 2126153 w 12192000"/>
              <a:gd name="connsiteY2877" fmla="*/ 3022116 h 6858000"/>
              <a:gd name="connsiteX2878" fmla="*/ 2114341 w 12192000"/>
              <a:gd name="connsiteY2878" fmla="*/ 3028187 h 6858000"/>
              <a:gd name="connsiteX2879" fmla="*/ 2096623 w 12192000"/>
              <a:gd name="connsiteY2879" fmla="*/ 3024949 h 6858000"/>
              <a:gd name="connsiteX2880" fmla="*/ 2097361 w 12192000"/>
              <a:gd name="connsiteY2880" fmla="*/ 3016855 h 6858000"/>
              <a:gd name="connsiteX2881" fmla="*/ 2113603 w 12192000"/>
              <a:gd name="connsiteY2881" fmla="*/ 3003094 h 6858000"/>
              <a:gd name="connsiteX2882" fmla="*/ 2126153 w 12192000"/>
              <a:gd name="connsiteY2882" fmla="*/ 3000261 h 6858000"/>
              <a:gd name="connsiteX2883" fmla="*/ 2127629 w 12192000"/>
              <a:gd name="connsiteY2883" fmla="*/ 2991358 h 6858000"/>
              <a:gd name="connsiteX2884" fmla="*/ 2119509 w 12192000"/>
              <a:gd name="connsiteY2884" fmla="*/ 2988525 h 6858000"/>
              <a:gd name="connsiteX2885" fmla="*/ 2117294 w 12192000"/>
              <a:gd name="connsiteY2885" fmla="*/ 2984073 h 6858000"/>
              <a:gd name="connsiteX2886" fmla="*/ 2099576 w 12192000"/>
              <a:gd name="connsiteY2886" fmla="*/ 2983668 h 6858000"/>
              <a:gd name="connsiteX2887" fmla="*/ 2088503 w 12192000"/>
              <a:gd name="connsiteY2887" fmla="*/ 2977597 h 6858000"/>
              <a:gd name="connsiteX2888" fmla="*/ 2084811 w 12192000"/>
              <a:gd name="connsiteY2888" fmla="*/ 2980835 h 6858000"/>
              <a:gd name="connsiteX2889" fmla="*/ 2076690 w 12192000"/>
              <a:gd name="connsiteY2889" fmla="*/ 2980430 h 6858000"/>
              <a:gd name="connsiteX2890" fmla="*/ 2059711 w 12192000"/>
              <a:gd name="connsiteY2890" fmla="*/ 2962623 h 6858000"/>
              <a:gd name="connsiteX2891" fmla="*/ 2051590 w 12192000"/>
              <a:gd name="connsiteY2891" fmla="*/ 2935102 h 6858000"/>
              <a:gd name="connsiteX2892" fmla="*/ 2045684 w 12192000"/>
              <a:gd name="connsiteY2892" fmla="*/ 2933079 h 6858000"/>
              <a:gd name="connsiteX2893" fmla="*/ 2032396 w 12192000"/>
              <a:gd name="connsiteY2893" fmla="*/ 2937531 h 6858000"/>
              <a:gd name="connsiteX2894" fmla="*/ 2025014 w 12192000"/>
              <a:gd name="connsiteY2894" fmla="*/ 2934293 h 6858000"/>
              <a:gd name="connsiteX2895" fmla="*/ 2015416 w 12192000"/>
              <a:gd name="connsiteY2895" fmla="*/ 2935507 h 6858000"/>
              <a:gd name="connsiteX2896" fmla="*/ 2006557 w 12192000"/>
              <a:gd name="connsiteY2896" fmla="*/ 2929032 h 6858000"/>
              <a:gd name="connsiteX2897" fmla="*/ 2001390 w 12192000"/>
              <a:gd name="connsiteY2897" fmla="*/ 2931865 h 6858000"/>
              <a:gd name="connsiteX2898" fmla="*/ 1988840 w 12192000"/>
              <a:gd name="connsiteY2898" fmla="*/ 2929841 h 6858000"/>
              <a:gd name="connsiteX2899" fmla="*/ 1972598 w 12192000"/>
              <a:gd name="connsiteY2899" fmla="*/ 2918914 h 6858000"/>
              <a:gd name="connsiteX2900" fmla="*/ 1971860 w 12192000"/>
              <a:gd name="connsiteY2900" fmla="*/ 2914057 h 6858000"/>
              <a:gd name="connsiteX2901" fmla="*/ 1965216 w 12192000"/>
              <a:gd name="connsiteY2901" fmla="*/ 2909605 h 6858000"/>
              <a:gd name="connsiteX2902" fmla="*/ 1961524 w 12192000"/>
              <a:gd name="connsiteY2902" fmla="*/ 2914462 h 6858000"/>
              <a:gd name="connsiteX2903" fmla="*/ 1954880 w 12192000"/>
              <a:gd name="connsiteY2903" fmla="*/ 2914867 h 6858000"/>
              <a:gd name="connsiteX2904" fmla="*/ 1940854 w 12192000"/>
              <a:gd name="connsiteY2904" fmla="*/ 2913248 h 6858000"/>
              <a:gd name="connsiteX2905" fmla="*/ 1932733 w 12192000"/>
              <a:gd name="connsiteY2905" fmla="*/ 2906772 h 6858000"/>
              <a:gd name="connsiteX2906" fmla="*/ 1923874 w 12192000"/>
              <a:gd name="connsiteY2906" fmla="*/ 2906772 h 6858000"/>
              <a:gd name="connsiteX2907" fmla="*/ 1917968 w 12192000"/>
              <a:gd name="connsiteY2907" fmla="*/ 2908796 h 6858000"/>
              <a:gd name="connsiteX2908" fmla="*/ 1888438 w 12192000"/>
              <a:gd name="connsiteY2908" fmla="*/ 2904344 h 6858000"/>
              <a:gd name="connsiteX2909" fmla="*/ 1881056 w 12192000"/>
              <a:gd name="connsiteY2909" fmla="*/ 2899083 h 6858000"/>
              <a:gd name="connsiteX2910" fmla="*/ 1888438 w 12192000"/>
              <a:gd name="connsiteY2910" fmla="*/ 2893821 h 6858000"/>
              <a:gd name="connsiteX2911" fmla="*/ 1899512 w 12192000"/>
              <a:gd name="connsiteY2911" fmla="*/ 2895036 h 6858000"/>
              <a:gd name="connsiteX2912" fmla="*/ 1905418 w 12192000"/>
              <a:gd name="connsiteY2912" fmla="*/ 2890584 h 6858000"/>
              <a:gd name="connsiteX2913" fmla="*/ 1899512 w 12192000"/>
              <a:gd name="connsiteY2913" fmla="*/ 2885727 h 6858000"/>
              <a:gd name="connsiteX2914" fmla="*/ 1877365 w 12192000"/>
              <a:gd name="connsiteY2914" fmla="*/ 2883299 h 6858000"/>
              <a:gd name="connsiteX2915" fmla="*/ 1867768 w 12192000"/>
              <a:gd name="connsiteY2915" fmla="*/ 2883703 h 6858000"/>
              <a:gd name="connsiteX2916" fmla="*/ 1854479 w 12192000"/>
              <a:gd name="connsiteY2916" fmla="*/ 2881680 h 6858000"/>
              <a:gd name="connsiteX2917" fmla="*/ 1848573 w 12192000"/>
              <a:gd name="connsiteY2917" fmla="*/ 2888155 h 6858000"/>
              <a:gd name="connsiteX2918" fmla="*/ 1839714 w 12192000"/>
              <a:gd name="connsiteY2918" fmla="*/ 2889774 h 6858000"/>
              <a:gd name="connsiteX2919" fmla="*/ 1824949 w 12192000"/>
              <a:gd name="connsiteY2919" fmla="*/ 2906368 h 6858000"/>
              <a:gd name="connsiteX2920" fmla="*/ 1814614 w 12192000"/>
              <a:gd name="connsiteY2920" fmla="*/ 2907986 h 6858000"/>
              <a:gd name="connsiteX2921" fmla="*/ 1808708 w 12192000"/>
              <a:gd name="connsiteY2921" fmla="*/ 2903130 h 6858000"/>
              <a:gd name="connsiteX2922" fmla="*/ 1803540 w 12192000"/>
              <a:gd name="connsiteY2922" fmla="*/ 2907177 h 6858000"/>
              <a:gd name="connsiteX2923" fmla="*/ 1790252 w 12192000"/>
              <a:gd name="connsiteY2923" fmla="*/ 2904749 h 6858000"/>
              <a:gd name="connsiteX2924" fmla="*/ 1780655 w 12192000"/>
              <a:gd name="connsiteY2924" fmla="*/ 2918914 h 6858000"/>
              <a:gd name="connsiteX2925" fmla="*/ 1771796 w 12192000"/>
              <a:gd name="connsiteY2925" fmla="*/ 2919723 h 6858000"/>
              <a:gd name="connsiteX2926" fmla="*/ 1759984 w 12192000"/>
              <a:gd name="connsiteY2926" fmla="*/ 2926603 h 6858000"/>
              <a:gd name="connsiteX2927" fmla="*/ 1759246 w 12192000"/>
              <a:gd name="connsiteY2927" fmla="*/ 2918914 h 6858000"/>
              <a:gd name="connsiteX2928" fmla="*/ 1755555 w 12192000"/>
              <a:gd name="connsiteY2928" fmla="*/ 2917295 h 6858000"/>
              <a:gd name="connsiteX2929" fmla="*/ 1745957 w 12192000"/>
              <a:gd name="connsiteY2929" fmla="*/ 2927817 h 6858000"/>
              <a:gd name="connsiteX2930" fmla="*/ 1736360 w 12192000"/>
              <a:gd name="connsiteY2930" fmla="*/ 2923366 h 6858000"/>
              <a:gd name="connsiteX2931" fmla="*/ 1736360 w 12192000"/>
              <a:gd name="connsiteY2931" fmla="*/ 2917295 h 6858000"/>
              <a:gd name="connsiteX2932" fmla="*/ 1743743 w 12192000"/>
              <a:gd name="connsiteY2932" fmla="*/ 2919318 h 6858000"/>
              <a:gd name="connsiteX2933" fmla="*/ 1761461 w 12192000"/>
              <a:gd name="connsiteY2933" fmla="*/ 2910010 h 6858000"/>
              <a:gd name="connsiteX2934" fmla="*/ 1769581 w 12192000"/>
              <a:gd name="connsiteY2934" fmla="*/ 2914057 h 6858000"/>
              <a:gd name="connsiteX2935" fmla="*/ 1772534 w 12192000"/>
              <a:gd name="connsiteY2935" fmla="*/ 2910010 h 6858000"/>
              <a:gd name="connsiteX2936" fmla="*/ 1766628 w 12192000"/>
              <a:gd name="connsiteY2936" fmla="*/ 2902725 h 6858000"/>
              <a:gd name="connsiteX2937" fmla="*/ 1768105 w 12192000"/>
              <a:gd name="connsiteY2937" fmla="*/ 2892203 h 6858000"/>
              <a:gd name="connsiteX2938" fmla="*/ 1776964 w 12192000"/>
              <a:gd name="connsiteY2938" fmla="*/ 2887751 h 6858000"/>
              <a:gd name="connsiteX2939" fmla="*/ 1784346 w 12192000"/>
              <a:gd name="connsiteY2939" fmla="*/ 2879656 h 6858000"/>
              <a:gd name="connsiteX2940" fmla="*/ 1805017 w 12192000"/>
              <a:gd name="connsiteY2940" fmla="*/ 2873990 h 6858000"/>
              <a:gd name="connsiteX2941" fmla="*/ 1812399 w 12192000"/>
              <a:gd name="connsiteY2941" fmla="*/ 2867920 h 6858000"/>
              <a:gd name="connsiteX2942" fmla="*/ 1833808 w 12192000"/>
              <a:gd name="connsiteY2942" fmla="*/ 2863063 h 6858000"/>
              <a:gd name="connsiteX2943" fmla="*/ 1861123 w 12192000"/>
              <a:gd name="connsiteY2943" fmla="*/ 2861849 h 6858000"/>
              <a:gd name="connsiteX2944" fmla="*/ 1870721 w 12192000"/>
              <a:gd name="connsiteY2944" fmla="*/ 2854159 h 6858000"/>
              <a:gd name="connsiteX2945" fmla="*/ 11682719 w 12192000"/>
              <a:gd name="connsiteY2945" fmla="*/ 2808022 h 6858000"/>
              <a:gd name="connsiteX2946" fmla="*/ 11688625 w 12192000"/>
              <a:gd name="connsiteY2946" fmla="*/ 2813688 h 6858000"/>
              <a:gd name="connsiteX2947" fmla="*/ 11684934 w 12192000"/>
              <a:gd name="connsiteY2947" fmla="*/ 2816116 h 6858000"/>
              <a:gd name="connsiteX2948" fmla="*/ 11676075 w 12192000"/>
              <a:gd name="connsiteY2948" fmla="*/ 2815711 h 6858000"/>
              <a:gd name="connsiteX2949" fmla="*/ 11674598 w 12192000"/>
              <a:gd name="connsiteY2949" fmla="*/ 2811664 h 6858000"/>
              <a:gd name="connsiteX2950" fmla="*/ 11881307 w 12192000"/>
              <a:gd name="connsiteY2950" fmla="*/ 2698344 h 6858000"/>
              <a:gd name="connsiteX2951" fmla="*/ 11892380 w 12192000"/>
              <a:gd name="connsiteY2951" fmla="*/ 2701582 h 6858000"/>
              <a:gd name="connsiteX2952" fmla="*/ 11897548 w 12192000"/>
              <a:gd name="connsiteY2952" fmla="*/ 2712105 h 6858000"/>
              <a:gd name="connsiteX2953" fmla="*/ 11900501 w 12192000"/>
              <a:gd name="connsiteY2953" fmla="*/ 2712105 h 6858000"/>
              <a:gd name="connsiteX2954" fmla="*/ 11909360 w 12192000"/>
              <a:gd name="connsiteY2954" fmla="*/ 2718175 h 6858000"/>
              <a:gd name="connsiteX2955" fmla="*/ 11910836 w 12192000"/>
              <a:gd name="connsiteY2955" fmla="*/ 2725865 h 6858000"/>
              <a:gd name="connsiteX2956" fmla="*/ 11907884 w 12192000"/>
              <a:gd name="connsiteY2956" fmla="*/ 2726674 h 6858000"/>
              <a:gd name="connsiteX2957" fmla="*/ 11904192 w 12192000"/>
              <a:gd name="connsiteY2957" fmla="*/ 2738816 h 6858000"/>
              <a:gd name="connsiteX2958" fmla="*/ 11901978 w 12192000"/>
              <a:gd name="connsiteY2958" fmla="*/ 2762694 h 6858000"/>
              <a:gd name="connsiteX2959" fmla="*/ 11896810 w 12192000"/>
              <a:gd name="connsiteY2959" fmla="*/ 2772407 h 6858000"/>
              <a:gd name="connsiteX2960" fmla="*/ 11898286 w 12192000"/>
              <a:gd name="connsiteY2960" fmla="*/ 2785763 h 6858000"/>
              <a:gd name="connsiteX2961" fmla="*/ 11897548 w 12192000"/>
              <a:gd name="connsiteY2961" fmla="*/ 2797904 h 6858000"/>
              <a:gd name="connsiteX2962" fmla="*/ 11894595 w 12192000"/>
              <a:gd name="connsiteY2962" fmla="*/ 2815307 h 6858000"/>
              <a:gd name="connsiteX2963" fmla="*/ 11899025 w 12192000"/>
              <a:gd name="connsiteY2963" fmla="*/ 2816926 h 6858000"/>
              <a:gd name="connsiteX2964" fmla="*/ 11895333 w 12192000"/>
              <a:gd name="connsiteY2964" fmla="*/ 2820568 h 6858000"/>
              <a:gd name="connsiteX2965" fmla="*/ 11895333 w 12192000"/>
              <a:gd name="connsiteY2965" fmla="*/ 2831495 h 6858000"/>
              <a:gd name="connsiteX2966" fmla="*/ 11882783 w 12192000"/>
              <a:gd name="connsiteY2966" fmla="*/ 2849303 h 6858000"/>
              <a:gd name="connsiteX2967" fmla="*/ 11874663 w 12192000"/>
              <a:gd name="connsiteY2967" fmla="*/ 2859421 h 6858000"/>
              <a:gd name="connsiteX2968" fmla="*/ 11879830 w 12192000"/>
              <a:gd name="connsiteY2968" fmla="*/ 2873181 h 6858000"/>
              <a:gd name="connsiteX2969" fmla="*/ 11876877 w 12192000"/>
              <a:gd name="connsiteY2969" fmla="*/ 2884108 h 6858000"/>
              <a:gd name="connsiteX2970" fmla="*/ 11879092 w 12192000"/>
              <a:gd name="connsiteY2970" fmla="*/ 2893417 h 6858000"/>
              <a:gd name="connsiteX2971" fmla="*/ 11871710 w 12192000"/>
              <a:gd name="connsiteY2971" fmla="*/ 2890988 h 6858000"/>
              <a:gd name="connsiteX2972" fmla="*/ 11865065 w 12192000"/>
              <a:gd name="connsiteY2972" fmla="*/ 2893417 h 6858000"/>
              <a:gd name="connsiteX2973" fmla="*/ 11864327 w 12192000"/>
              <a:gd name="connsiteY2973" fmla="*/ 2885727 h 6858000"/>
              <a:gd name="connsiteX2974" fmla="*/ 11865065 w 12192000"/>
              <a:gd name="connsiteY2974" fmla="*/ 2874800 h 6858000"/>
              <a:gd name="connsiteX2975" fmla="*/ 11857683 w 12192000"/>
              <a:gd name="connsiteY2975" fmla="*/ 2865087 h 6858000"/>
              <a:gd name="connsiteX2976" fmla="*/ 11843656 w 12192000"/>
              <a:gd name="connsiteY2976" fmla="*/ 2860635 h 6858000"/>
              <a:gd name="connsiteX2977" fmla="*/ 11842180 w 12192000"/>
              <a:gd name="connsiteY2977" fmla="*/ 2854969 h 6858000"/>
              <a:gd name="connsiteX2978" fmla="*/ 11837012 w 12192000"/>
              <a:gd name="connsiteY2978" fmla="*/ 2853350 h 6858000"/>
              <a:gd name="connsiteX2979" fmla="*/ 11831844 w 12192000"/>
              <a:gd name="connsiteY2979" fmla="*/ 2846065 h 6858000"/>
              <a:gd name="connsiteX2980" fmla="*/ 11831844 w 12192000"/>
              <a:gd name="connsiteY2980" fmla="*/ 2840399 h 6858000"/>
              <a:gd name="connsiteX2981" fmla="*/ 11834059 w 12192000"/>
              <a:gd name="connsiteY2981" fmla="*/ 2839590 h 6858000"/>
              <a:gd name="connsiteX2982" fmla="*/ 11832583 w 12192000"/>
              <a:gd name="connsiteY2982" fmla="*/ 2834328 h 6858000"/>
              <a:gd name="connsiteX2983" fmla="*/ 11827415 w 12192000"/>
              <a:gd name="connsiteY2983" fmla="*/ 2831091 h 6858000"/>
              <a:gd name="connsiteX2984" fmla="*/ 11825938 w 12192000"/>
              <a:gd name="connsiteY2984" fmla="*/ 2812878 h 6858000"/>
              <a:gd name="connsiteX2985" fmla="*/ 11825938 w 12192000"/>
              <a:gd name="connsiteY2985" fmla="*/ 2794666 h 6858000"/>
              <a:gd name="connsiteX2986" fmla="*/ 11822247 w 12192000"/>
              <a:gd name="connsiteY2986" fmla="*/ 2790619 h 6858000"/>
              <a:gd name="connsiteX2987" fmla="*/ 11825938 w 12192000"/>
              <a:gd name="connsiteY2987" fmla="*/ 2787786 h 6858000"/>
              <a:gd name="connsiteX2988" fmla="*/ 11831844 w 12192000"/>
              <a:gd name="connsiteY2988" fmla="*/ 2769574 h 6858000"/>
              <a:gd name="connsiteX2989" fmla="*/ 11842180 w 12192000"/>
              <a:gd name="connsiteY2989" fmla="*/ 2752171 h 6858000"/>
              <a:gd name="connsiteX2990" fmla="*/ 11846609 w 12192000"/>
              <a:gd name="connsiteY2990" fmla="*/ 2748529 h 6858000"/>
              <a:gd name="connsiteX2991" fmla="*/ 11848086 w 12192000"/>
              <a:gd name="connsiteY2991" fmla="*/ 2742053 h 6858000"/>
              <a:gd name="connsiteX2992" fmla="*/ 11845871 w 12192000"/>
              <a:gd name="connsiteY2992" fmla="*/ 2738006 h 6858000"/>
              <a:gd name="connsiteX2993" fmla="*/ 11856206 w 12192000"/>
              <a:gd name="connsiteY2993" fmla="*/ 2721818 h 6858000"/>
              <a:gd name="connsiteX2994" fmla="*/ 11866542 w 12192000"/>
              <a:gd name="connsiteY2994" fmla="*/ 2710890 h 6858000"/>
              <a:gd name="connsiteX2995" fmla="*/ 11875401 w 12192000"/>
              <a:gd name="connsiteY2995" fmla="*/ 2707653 h 6858000"/>
              <a:gd name="connsiteX2996" fmla="*/ 11874663 w 12192000"/>
              <a:gd name="connsiteY2996" fmla="*/ 2701582 h 6858000"/>
              <a:gd name="connsiteX2997" fmla="*/ 11785335 w 12192000"/>
              <a:gd name="connsiteY2997" fmla="*/ 2690655 h 6858000"/>
              <a:gd name="connsiteX2998" fmla="*/ 11789026 w 12192000"/>
              <a:gd name="connsiteY2998" fmla="*/ 2694297 h 6858000"/>
              <a:gd name="connsiteX2999" fmla="*/ 11788288 w 12192000"/>
              <a:gd name="connsiteY2999" fmla="*/ 2701177 h 6858000"/>
              <a:gd name="connsiteX3000" fmla="*/ 11783120 w 12192000"/>
              <a:gd name="connsiteY3000" fmla="*/ 2702796 h 6858000"/>
              <a:gd name="connsiteX3001" fmla="*/ 11780906 w 12192000"/>
              <a:gd name="connsiteY3001" fmla="*/ 2692274 h 6858000"/>
              <a:gd name="connsiteX3002" fmla="*/ 11858421 w 12192000"/>
              <a:gd name="connsiteY3002" fmla="*/ 2427995 h 6858000"/>
              <a:gd name="connsiteX3003" fmla="*/ 11862112 w 12192000"/>
              <a:gd name="connsiteY3003" fmla="*/ 2429209 h 6858000"/>
              <a:gd name="connsiteX3004" fmla="*/ 11868018 w 12192000"/>
              <a:gd name="connsiteY3004" fmla="*/ 2428804 h 6858000"/>
              <a:gd name="connsiteX3005" fmla="*/ 11877616 w 12192000"/>
              <a:gd name="connsiteY3005" fmla="*/ 2434066 h 6858000"/>
              <a:gd name="connsiteX3006" fmla="*/ 11877616 w 12192000"/>
              <a:gd name="connsiteY3006" fmla="*/ 2441351 h 6858000"/>
              <a:gd name="connsiteX3007" fmla="*/ 11870233 w 12192000"/>
              <a:gd name="connsiteY3007" fmla="*/ 2436899 h 6858000"/>
              <a:gd name="connsiteX3008" fmla="*/ 11860636 w 12192000"/>
              <a:gd name="connsiteY3008" fmla="*/ 2434066 h 6858000"/>
              <a:gd name="connsiteX3009" fmla="*/ 11803791 w 12192000"/>
              <a:gd name="connsiteY3009" fmla="*/ 2337744 h 6858000"/>
              <a:gd name="connsiteX3010" fmla="*/ 11816341 w 12192000"/>
              <a:gd name="connsiteY3010" fmla="*/ 2339767 h 6858000"/>
              <a:gd name="connsiteX3011" fmla="*/ 11820771 w 12192000"/>
              <a:gd name="connsiteY3011" fmla="*/ 2342195 h 6858000"/>
              <a:gd name="connsiteX3012" fmla="*/ 11828891 w 12192000"/>
              <a:gd name="connsiteY3012" fmla="*/ 2341791 h 6858000"/>
              <a:gd name="connsiteX3013" fmla="*/ 11829630 w 12192000"/>
              <a:gd name="connsiteY3013" fmla="*/ 2351504 h 6858000"/>
              <a:gd name="connsiteX3014" fmla="*/ 11819294 w 12192000"/>
              <a:gd name="connsiteY3014" fmla="*/ 2347052 h 6858000"/>
              <a:gd name="connsiteX3015" fmla="*/ 11808959 w 12192000"/>
              <a:gd name="connsiteY3015" fmla="*/ 2347052 h 6858000"/>
              <a:gd name="connsiteX3016" fmla="*/ 11803053 w 12192000"/>
              <a:gd name="connsiteY3016" fmla="*/ 2341386 h 6858000"/>
              <a:gd name="connsiteX3017" fmla="*/ 12159625 w 12192000"/>
              <a:gd name="connsiteY3017" fmla="*/ 2254373 h 6858000"/>
              <a:gd name="connsiteX3018" fmla="*/ 12160363 w 12192000"/>
              <a:gd name="connsiteY3018" fmla="*/ 2259634 h 6858000"/>
              <a:gd name="connsiteX3019" fmla="*/ 12166269 w 12192000"/>
              <a:gd name="connsiteY3019" fmla="*/ 2262467 h 6858000"/>
              <a:gd name="connsiteX3020" fmla="*/ 12169960 w 12192000"/>
              <a:gd name="connsiteY3020" fmla="*/ 2268942 h 6858000"/>
              <a:gd name="connsiteX3021" fmla="*/ 12164054 w 12192000"/>
              <a:gd name="connsiteY3021" fmla="*/ 2273394 h 6858000"/>
              <a:gd name="connsiteX3022" fmla="*/ 12157410 w 12192000"/>
              <a:gd name="connsiteY3022" fmla="*/ 2272585 h 6858000"/>
              <a:gd name="connsiteX3023" fmla="*/ 12153719 w 12192000"/>
              <a:gd name="connsiteY3023" fmla="*/ 2262467 h 6858000"/>
              <a:gd name="connsiteX3024" fmla="*/ 12154457 w 12192000"/>
              <a:gd name="connsiteY3024" fmla="*/ 2256801 h 6858000"/>
              <a:gd name="connsiteX3025" fmla="*/ 12164792 w 12192000"/>
              <a:gd name="connsiteY3025" fmla="*/ 2249516 h 6858000"/>
              <a:gd name="connsiteX3026" fmla="*/ 12171437 w 12192000"/>
              <a:gd name="connsiteY3026" fmla="*/ 2250730 h 6858000"/>
              <a:gd name="connsiteX3027" fmla="*/ 12165531 w 12192000"/>
              <a:gd name="connsiteY3027" fmla="*/ 2253968 h 6858000"/>
              <a:gd name="connsiteX3028" fmla="*/ 12164792 w 12192000"/>
              <a:gd name="connsiteY3028" fmla="*/ 2249516 h 6858000"/>
              <a:gd name="connsiteX3029" fmla="*/ 12176604 w 12192000"/>
              <a:gd name="connsiteY3029" fmla="*/ 2243850 h 6858000"/>
              <a:gd name="connsiteX3030" fmla="*/ 12175128 w 12192000"/>
              <a:gd name="connsiteY3030" fmla="*/ 2246683 h 6858000"/>
              <a:gd name="connsiteX3031" fmla="*/ 12170698 w 12192000"/>
              <a:gd name="connsiteY3031" fmla="*/ 2245064 h 6858000"/>
              <a:gd name="connsiteX3032" fmla="*/ 12176604 w 12192000"/>
              <a:gd name="connsiteY3032" fmla="*/ 2239398 h 6858000"/>
              <a:gd name="connsiteX3033" fmla="*/ 12180295 w 12192000"/>
              <a:gd name="connsiteY3033" fmla="*/ 2239803 h 6858000"/>
              <a:gd name="connsiteX3034" fmla="*/ 12178081 w 12192000"/>
              <a:gd name="connsiteY3034" fmla="*/ 2241826 h 6858000"/>
              <a:gd name="connsiteX3035" fmla="*/ 12176604 w 12192000"/>
              <a:gd name="connsiteY3035" fmla="*/ 2239398 h 6858000"/>
              <a:gd name="connsiteX3036" fmla="*/ 12178819 w 12192000"/>
              <a:gd name="connsiteY3036" fmla="*/ 2231709 h 6858000"/>
              <a:gd name="connsiteX3037" fmla="*/ 12181772 w 12192000"/>
              <a:gd name="connsiteY3037" fmla="*/ 2231709 h 6858000"/>
              <a:gd name="connsiteX3038" fmla="*/ 12187678 w 12192000"/>
              <a:gd name="connsiteY3038" fmla="*/ 2235351 h 6858000"/>
              <a:gd name="connsiteX3039" fmla="*/ 12184725 w 12192000"/>
              <a:gd name="connsiteY3039" fmla="*/ 2236970 h 6858000"/>
              <a:gd name="connsiteX3040" fmla="*/ 12179557 w 12192000"/>
              <a:gd name="connsiteY3040" fmla="*/ 2233327 h 6858000"/>
              <a:gd name="connsiteX3041" fmla="*/ 12048888 w 12192000"/>
              <a:gd name="connsiteY3041" fmla="*/ 2213901 h 6858000"/>
              <a:gd name="connsiteX3042" fmla="*/ 12058485 w 12192000"/>
              <a:gd name="connsiteY3042" fmla="*/ 2215520 h 6858000"/>
              <a:gd name="connsiteX3043" fmla="*/ 12059223 w 12192000"/>
              <a:gd name="connsiteY3043" fmla="*/ 2221186 h 6858000"/>
              <a:gd name="connsiteX3044" fmla="*/ 12052579 w 12192000"/>
              <a:gd name="connsiteY3044" fmla="*/ 2232113 h 6858000"/>
              <a:gd name="connsiteX3045" fmla="*/ 12035600 w 12192000"/>
              <a:gd name="connsiteY3045" fmla="*/ 2234946 h 6858000"/>
              <a:gd name="connsiteX3046" fmla="*/ 12026003 w 12192000"/>
              <a:gd name="connsiteY3046" fmla="*/ 2233327 h 6858000"/>
              <a:gd name="connsiteX3047" fmla="*/ 12022311 w 12192000"/>
              <a:gd name="connsiteY3047" fmla="*/ 2226447 h 6858000"/>
              <a:gd name="connsiteX3048" fmla="*/ 12027479 w 12192000"/>
              <a:gd name="connsiteY3048" fmla="*/ 2219567 h 6858000"/>
              <a:gd name="connsiteX3049" fmla="*/ 12161839 w 12192000"/>
              <a:gd name="connsiteY3049" fmla="*/ 2173025 h 6858000"/>
              <a:gd name="connsiteX3050" fmla="*/ 12169960 w 12192000"/>
              <a:gd name="connsiteY3050" fmla="*/ 2173429 h 6858000"/>
              <a:gd name="connsiteX3051" fmla="*/ 12167007 w 12192000"/>
              <a:gd name="connsiteY3051" fmla="*/ 2179500 h 6858000"/>
              <a:gd name="connsiteX3052" fmla="*/ 12163316 w 12192000"/>
              <a:gd name="connsiteY3052" fmla="*/ 2183143 h 6858000"/>
              <a:gd name="connsiteX3053" fmla="*/ 12158886 w 12192000"/>
              <a:gd name="connsiteY3053" fmla="*/ 2183952 h 6858000"/>
              <a:gd name="connsiteX3054" fmla="*/ 12158148 w 12192000"/>
              <a:gd name="connsiteY3054" fmla="*/ 2178691 h 6858000"/>
              <a:gd name="connsiteX3055" fmla="*/ 12016405 w 12192000"/>
              <a:gd name="connsiteY3055" fmla="*/ 2157646 h 6858000"/>
              <a:gd name="connsiteX3056" fmla="*/ 12019358 w 12192000"/>
              <a:gd name="connsiteY3056" fmla="*/ 2162502 h 6858000"/>
              <a:gd name="connsiteX3057" fmla="*/ 12020097 w 12192000"/>
              <a:gd name="connsiteY3057" fmla="*/ 2170192 h 6858000"/>
              <a:gd name="connsiteX3058" fmla="*/ 12016405 w 12192000"/>
              <a:gd name="connsiteY3058" fmla="*/ 2170192 h 6858000"/>
              <a:gd name="connsiteX3059" fmla="*/ 12012714 w 12192000"/>
              <a:gd name="connsiteY3059" fmla="*/ 2172620 h 6858000"/>
              <a:gd name="connsiteX3060" fmla="*/ 12008285 w 12192000"/>
              <a:gd name="connsiteY3060" fmla="*/ 2166144 h 6858000"/>
              <a:gd name="connsiteX3061" fmla="*/ 12010499 w 12192000"/>
              <a:gd name="connsiteY3061" fmla="*/ 2162907 h 6858000"/>
              <a:gd name="connsiteX3062" fmla="*/ 12013452 w 12192000"/>
              <a:gd name="connsiteY3062" fmla="*/ 2162907 h 6858000"/>
              <a:gd name="connsiteX3063" fmla="*/ 12168484 w 12192000"/>
              <a:gd name="connsiteY3063" fmla="*/ 2145504 h 6858000"/>
              <a:gd name="connsiteX3064" fmla="*/ 12170698 w 12192000"/>
              <a:gd name="connsiteY3064" fmla="*/ 2149551 h 6858000"/>
              <a:gd name="connsiteX3065" fmla="*/ 12172175 w 12192000"/>
              <a:gd name="connsiteY3065" fmla="*/ 2155622 h 6858000"/>
              <a:gd name="connsiteX3066" fmla="*/ 12167007 w 12192000"/>
              <a:gd name="connsiteY3066" fmla="*/ 2165335 h 6858000"/>
              <a:gd name="connsiteX3067" fmla="*/ 12163316 w 12192000"/>
              <a:gd name="connsiteY3067" fmla="*/ 2168168 h 6858000"/>
              <a:gd name="connsiteX3068" fmla="*/ 12161101 w 12192000"/>
              <a:gd name="connsiteY3068" fmla="*/ 2162098 h 6858000"/>
              <a:gd name="connsiteX3069" fmla="*/ 12161101 w 12192000"/>
              <a:gd name="connsiteY3069" fmla="*/ 2154003 h 6858000"/>
              <a:gd name="connsiteX3070" fmla="*/ 12164054 w 12192000"/>
              <a:gd name="connsiteY3070" fmla="*/ 2148337 h 6858000"/>
              <a:gd name="connsiteX3071" fmla="*/ 12088015 w 12192000"/>
              <a:gd name="connsiteY3071" fmla="*/ 2136196 h 6858000"/>
              <a:gd name="connsiteX3072" fmla="*/ 12093183 w 12192000"/>
              <a:gd name="connsiteY3072" fmla="*/ 2140647 h 6858000"/>
              <a:gd name="connsiteX3073" fmla="*/ 12085800 w 12192000"/>
              <a:gd name="connsiteY3073" fmla="*/ 2143481 h 6858000"/>
              <a:gd name="connsiteX3074" fmla="*/ 12083586 w 12192000"/>
              <a:gd name="connsiteY3074" fmla="*/ 2139434 h 6858000"/>
              <a:gd name="connsiteX3075" fmla="*/ 12125665 w 12192000"/>
              <a:gd name="connsiteY3075" fmla="*/ 2124459 h 6858000"/>
              <a:gd name="connsiteX3076" fmla="*/ 12129357 w 12192000"/>
              <a:gd name="connsiteY3076" fmla="*/ 2126482 h 6858000"/>
              <a:gd name="connsiteX3077" fmla="*/ 12130095 w 12192000"/>
              <a:gd name="connsiteY3077" fmla="*/ 2134577 h 6858000"/>
              <a:gd name="connsiteX3078" fmla="*/ 12127142 w 12192000"/>
              <a:gd name="connsiteY3078" fmla="*/ 2139434 h 6858000"/>
              <a:gd name="connsiteX3079" fmla="*/ 12121974 w 12192000"/>
              <a:gd name="connsiteY3079" fmla="*/ 2141052 h 6858000"/>
              <a:gd name="connsiteX3080" fmla="*/ 12119021 w 12192000"/>
              <a:gd name="connsiteY3080" fmla="*/ 2134982 h 6858000"/>
              <a:gd name="connsiteX3081" fmla="*/ 12119021 w 12192000"/>
              <a:gd name="connsiteY3081" fmla="*/ 2129315 h 6858000"/>
              <a:gd name="connsiteX3082" fmla="*/ 3316940 w 12192000"/>
              <a:gd name="connsiteY3082" fmla="*/ 1580118 h 6858000"/>
              <a:gd name="connsiteX3083" fmla="*/ 3316940 w 12192000"/>
              <a:gd name="connsiteY3083" fmla="*/ 1584570 h 6858000"/>
              <a:gd name="connsiteX3084" fmla="*/ 3313987 w 12192000"/>
              <a:gd name="connsiteY3084" fmla="*/ 1589022 h 6858000"/>
              <a:gd name="connsiteX3085" fmla="*/ 3311772 w 12192000"/>
              <a:gd name="connsiteY3085" fmla="*/ 1585784 h 6858000"/>
              <a:gd name="connsiteX3086" fmla="*/ 3312511 w 12192000"/>
              <a:gd name="connsiteY3086" fmla="*/ 1581332 h 6858000"/>
              <a:gd name="connsiteX3087" fmla="*/ 3113185 w 12192000"/>
              <a:gd name="connsiteY3087" fmla="*/ 1556240 h 6858000"/>
              <a:gd name="connsiteX3088" fmla="*/ 3113923 w 12192000"/>
              <a:gd name="connsiteY3088" fmla="*/ 1560287 h 6858000"/>
              <a:gd name="connsiteX3089" fmla="*/ 3109494 w 12192000"/>
              <a:gd name="connsiteY3089" fmla="*/ 1566762 h 6858000"/>
              <a:gd name="connsiteX3090" fmla="*/ 3118353 w 12192000"/>
              <a:gd name="connsiteY3090" fmla="*/ 1567572 h 6858000"/>
              <a:gd name="connsiteX3091" fmla="*/ 3118353 w 12192000"/>
              <a:gd name="connsiteY3091" fmla="*/ 1573642 h 6858000"/>
              <a:gd name="connsiteX3092" fmla="*/ 3108017 w 12192000"/>
              <a:gd name="connsiteY3092" fmla="*/ 1590640 h 6858000"/>
              <a:gd name="connsiteX3093" fmla="*/ 3101373 w 12192000"/>
              <a:gd name="connsiteY3093" fmla="*/ 1596306 h 6858000"/>
              <a:gd name="connsiteX3094" fmla="*/ 3111708 w 12192000"/>
              <a:gd name="connsiteY3094" fmla="*/ 1599544 h 6858000"/>
              <a:gd name="connsiteX3095" fmla="*/ 3115400 w 12192000"/>
              <a:gd name="connsiteY3095" fmla="*/ 1606424 h 6858000"/>
              <a:gd name="connsiteX3096" fmla="*/ 3110970 w 12192000"/>
              <a:gd name="connsiteY3096" fmla="*/ 1612090 h 6858000"/>
              <a:gd name="connsiteX3097" fmla="*/ 3113923 w 12192000"/>
              <a:gd name="connsiteY3097" fmla="*/ 1616137 h 6858000"/>
              <a:gd name="connsiteX3098" fmla="*/ 3119829 w 12192000"/>
              <a:gd name="connsiteY3098" fmla="*/ 1612495 h 6858000"/>
              <a:gd name="connsiteX3099" fmla="*/ 3119829 w 12192000"/>
              <a:gd name="connsiteY3099" fmla="*/ 1605615 h 6858000"/>
              <a:gd name="connsiteX3100" fmla="*/ 3125735 w 12192000"/>
              <a:gd name="connsiteY3100" fmla="*/ 1603996 h 6858000"/>
              <a:gd name="connsiteX3101" fmla="*/ 3135332 w 12192000"/>
              <a:gd name="connsiteY3101" fmla="*/ 1607234 h 6858000"/>
              <a:gd name="connsiteX3102" fmla="*/ 3137547 w 12192000"/>
              <a:gd name="connsiteY3102" fmla="*/ 1617352 h 6858000"/>
              <a:gd name="connsiteX3103" fmla="*/ 3139762 w 12192000"/>
              <a:gd name="connsiteY3103" fmla="*/ 1621399 h 6858000"/>
              <a:gd name="connsiteX3104" fmla="*/ 3130903 w 12192000"/>
              <a:gd name="connsiteY3104" fmla="*/ 1624232 h 6858000"/>
              <a:gd name="connsiteX3105" fmla="*/ 3125735 w 12192000"/>
              <a:gd name="connsiteY3105" fmla="*/ 1627874 h 6858000"/>
              <a:gd name="connsiteX3106" fmla="*/ 3111708 w 12192000"/>
              <a:gd name="connsiteY3106" fmla="*/ 1629898 h 6858000"/>
              <a:gd name="connsiteX3107" fmla="*/ 3096943 w 12192000"/>
              <a:gd name="connsiteY3107" fmla="*/ 1640016 h 6858000"/>
              <a:gd name="connsiteX3108" fmla="*/ 3088085 w 12192000"/>
              <a:gd name="connsiteY3108" fmla="*/ 1640016 h 6858000"/>
              <a:gd name="connsiteX3109" fmla="*/ 3084393 w 12192000"/>
              <a:gd name="connsiteY3109" fmla="*/ 1635159 h 6858000"/>
              <a:gd name="connsiteX3110" fmla="*/ 3080702 w 12192000"/>
              <a:gd name="connsiteY3110" fmla="*/ 1636778 h 6858000"/>
              <a:gd name="connsiteX3111" fmla="*/ 3078487 w 12192000"/>
              <a:gd name="connsiteY3111" fmla="*/ 1645277 h 6858000"/>
              <a:gd name="connsiteX3112" fmla="*/ 3075534 w 12192000"/>
              <a:gd name="connsiteY3112" fmla="*/ 1647300 h 6858000"/>
              <a:gd name="connsiteX3113" fmla="*/ 3071843 w 12192000"/>
              <a:gd name="connsiteY3113" fmla="*/ 1640825 h 6858000"/>
              <a:gd name="connsiteX3114" fmla="*/ 3057078 w 12192000"/>
              <a:gd name="connsiteY3114" fmla="*/ 1633945 h 6858000"/>
              <a:gd name="connsiteX3115" fmla="*/ 3055602 w 12192000"/>
              <a:gd name="connsiteY3115" fmla="*/ 1621399 h 6858000"/>
              <a:gd name="connsiteX3116" fmla="*/ 3052649 w 12192000"/>
              <a:gd name="connsiteY3116" fmla="*/ 1615733 h 6858000"/>
              <a:gd name="connsiteX3117" fmla="*/ 3056340 w 12192000"/>
              <a:gd name="connsiteY3117" fmla="*/ 1608853 h 6858000"/>
              <a:gd name="connsiteX3118" fmla="*/ 3070367 w 12192000"/>
              <a:gd name="connsiteY3118" fmla="*/ 1601568 h 6858000"/>
              <a:gd name="connsiteX3119" fmla="*/ 3080702 w 12192000"/>
              <a:gd name="connsiteY3119" fmla="*/ 1587403 h 6858000"/>
              <a:gd name="connsiteX3120" fmla="*/ 3085132 w 12192000"/>
              <a:gd name="connsiteY3120" fmla="*/ 1582951 h 6858000"/>
              <a:gd name="connsiteX3121" fmla="*/ 3089561 w 12192000"/>
              <a:gd name="connsiteY3121" fmla="*/ 1573238 h 6858000"/>
              <a:gd name="connsiteX3122" fmla="*/ 3101373 w 12192000"/>
              <a:gd name="connsiteY3122" fmla="*/ 1564739 h 6858000"/>
              <a:gd name="connsiteX3123" fmla="*/ 3105802 w 12192000"/>
              <a:gd name="connsiteY3123" fmla="*/ 1557454 h 6858000"/>
              <a:gd name="connsiteX3124" fmla="*/ 3304390 w 12192000"/>
              <a:gd name="connsiteY3124" fmla="*/ 1550169 h 6858000"/>
              <a:gd name="connsiteX3125" fmla="*/ 3304390 w 12192000"/>
              <a:gd name="connsiteY3125" fmla="*/ 1553407 h 6858000"/>
              <a:gd name="connsiteX3126" fmla="*/ 3307343 w 12192000"/>
              <a:gd name="connsiteY3126" fmla="*/ 1557049 h 6858000"/>
              <a:gd name="connsiteX3127" fmla="*/ 3306605 w 12192000"/>
              <a:gd name="connsiteY3127" fmla="*/ 1562310 h 6858000"/>
              <a:gd name="connsiteX3128" fmla="*/ 3303652 w 12192000"/>
              <a:gd name="connsiteY3128" fmla="*/ 1565143 h 6858000"/>
              <a:gd name="connsiteX3129" fmla="*/ 3303652 w 12192000"/>
              <a:gd name="connsiteY3129" fmla="*/ 1569191 h 6858000"/>
              <a:gd name="connsiteX3130" fmla="*/ 3306605 w 12192000"/>
              <a:gd name="connsiteY3130" fmla="*/ 1572024 h 6858000"/>
              <a:gd name="connsiteX3131" fmla="*/ 3308819 w 12192000"/>
              <a:gd name="connsiteY3131" fmla="*/ 1575666 h 6858000"/>
              <a:gd name="connsiteX3132" fmla="*/ 3305128 w 12192000"/>
              <a:gd name="connsiteY3132" fmla="*/ 1581737 h 6858000"/>
              <a:gd name="connsiteX3133" fmla="*/ 3302914 w 12192000"/>
              <a:gd name="connsiteY3133" fmla="*/ 1581737 h 6858000"/>
              <a:gd name="connsiteX3134" fmla="*/ 3300699 w 12192000"/>
              <a:gd name="connsiteY3134" fmla="*/ 1576476 h 6858000"/>
              <a:gd name="connsiteX3135" fmla="*/ 3302914 w 12192000"/>
              <a:gd name="connsiteY3135" fmla="*/ 1570405 h 6858000"/>
              <a:gd name="connsiteX3136" fmla="*/ 3300699 w 12192000"/>
              <a:gd name="connsiteY3136" fmla="*/ 1563525 h 6858000"/>
              <a:gd name="connsiteX3137" fmla="*/ 3298484 w 12192000"/>
              <a:gd name="connsiteY3137" fmla="*/ 1557454 h 6858000"/>
              <a:gd name="connsiteX3138" fmla="*/ 3301437 w 12192000"/>
              <a:gd name="connsiteY3138" fmla="*/ 1553407 h 6858000"/>
              <a:gd name="connsiteX3139" fmla="*/ 2951509 w 12192000"/>
              <a:gd name="connsiteY3139" fmla="*/ 1546527 h 6858000"/>
              <a:gd name="connsiteX3140" fmla="*/ 2952986 w 12192000"/>
              <a:gd name="connsiteY3140" fmla="*/ 1554621 h 6858000"/>
              <a:gd name="connsiteX3141" fmla="*/ 2947080 w 12192000"/>
              <a:gd name="connsiteY3141" fmla="*/ 1560287 h 6858000"/>
              <a:gd name="connsiteX3142" fmla="*/ 2947080 w 12192000"/>
              <a:gd name="connsiteY3142" fmla="*/ 1563929 h 6858000"/>
              <a:gd name="connsiteX3143" fmla="*/ 2950771 w 12192000"/>
              <a:gd name="connsiteY3143" fmla="*/ 1568381 h 6858000"/>
              <a:gd name="connsiteX3144" fmla="*/ 2950771 w 12192000"/>
              <a:gd name="connsiteY3144" fmla="*/ 1576071 h 6858000"/>
              <a:gd name="connsiteX3145" fmla="*/ 2958892 w 12192000"/>
              <a:gd name="connsiteY3145" fmla="*/ 1580118 h 6858000"/>
              <a:gd name="connsiteX3146" fmla="*/ 2959630 w 12192000"/>
              <a:gd name="connsiteY3146" fmla="*/ 1574452 h 6858000"/>
              <a:gd name="connsiteX3147" fmla="*/ 2967013 w 12192000"/>
              <a:gd name="connsiteY3147" fmla="*/ 1574047 h 6858000"/>
              <a:gd name="connsiteX3148" fmla="*/ 2979563 w 12192000"/>
              <a:gd name="connsiteY3148" fmla="*/ 1583356 h 6858000"/>
              <a:gd name="connsiteX3149" fmla="*/ 2985469 w 12192000"/>
              <a:gd name="connsiteY3149" fmla="*/ 1583356 h 6858000"/>
              <a:gd name="connsiteX3150" fmla="*/ 2989898 w 12192000"/>
              <a:gd name="connsiteY3150" fmla="*/ 1587403 h 6858000"/>
              <a:gd name="connsiteX3151" fmla="*/ 3004663 w 12192000"/>
              <a:gd name="connsiteY3151" fmla="*/ 1586998 h 6858000"/>
              <a:gd name="connsiteX3152" fmla="*/ 3008354 w 12192000"/>
              <a:gd name="connsiteY3152" fmla="*/ 1582951 h 6858000"/>
              <a:gd name="connsiteX3153" fmla="*/ 3016475 w 12192000"/>
              <a:gd name="connsiteY3153" fmla="*/ 1585379 h 6858000"/>
              <a:gd name="connsiteX3154" fmla="*/ 3031240 w 12192000"/>
              <a:gd name="connsiteY3154" fmla="*/ 1585784 h 6858000"/>
              <a:gd name="connsiteX3155" fmla="*/ 3026810 w 12192000"/>
              <a:gd name="connsiteY3155" fmla="*/ 1589022 h 6858000"/>
              <a:gd name="connsiteX3156" fmla="*/ 3015737 w 12192000"/>
              <a:gd name="connsiteY3156" fmla="*/ 1590640 h 6858000"/>
              <a:gd name="connsiteX3157" fmla="*/ 3012784 w 12192000"/>
              <a:gd name="connsiteY3157" fmla="*/ 1599139 h 6858000"/>
              <a:gd name="connsiteX3158" fmla="*/ 3014260 w 12192000"/>
              <a:gd name="connsiteY3158" fmla="*/ 1604805 h 6858000"/>
              <a:gd name="connsiteX3159" fmla="*/ 3010569 w 12192000"/>
              <a:gd name="connsiteY3159" fmla="*/ 1613709 h 6858000"/>
              <a:gd name="connsiteX3160" fmla="*/ 3003925 w 12192000"/>
              <a:gd name="connsiteY3160" fmla="*/ 1616137 h 6858000"/>
              <a:gd name="connsiteX3161" fmla="*/ 2992113 w 12192000"/>
              <a:gd name="connsiteY3161" fmla="*/ 1611281 h 6858000"/>
              <a:gd name="connsiteX3162" fmla="*/ 2989160 w 12192000"/>
              <a:gd name="connsiteY3162" fmla="*/ 1601568 h 6858000"/>
              <a:gd name="connsiteX3163" fmla="*/ 2967013 w 12192000"/>
              <a:gd name="connsiteY3163" fmla="*/ 1599139 h 6858000"/>
              <a:gd name="connsiteX3164" fmla="*/ 2960368 w 12192000"/>
              <a:gd name="connsiteY3164" fmla="*/ 1596306 h 6858000"/>
              <a:gd name="connsiteX3165" fmla="*/ 2959630 w 12192000"/>
              <a:gd name="connsiteY3165" fmla="*/ 1591450 h 6858000"/>
              <a:gd name="connsiteX3166" fmla="*/ 2955201 w 12192000"/>
              <a:gd name="connsiteY3166" fmla="*/ 1586593 h 6858000"/>
              <a:gd name="connsiteX3167" fmla="*/ 2951509 w 12192000"/>
              <a:gd name="connsiteY3167" fmla="*/ 1586593 h 6858000"/>
              <a:gd name="connsiteX3168" fmla="*/ 2947818 w 12192000"/>
              <a:gd name="connsiteY3168" fmla="*/ 1580927 h 6858000"/>
              <a:gd name="connsiteX3169" fmla="*/ 2941912 w 12192000"/>
              <a:gd name="connsiteY3169" fmla="*/ 1578904 h 6858000"/>
              <a:gd name="connsiteX3170" fmla="*/ 2941912 w 12192000"/>
              <a:gd name="connsiteY3170" fmla="*/ 1572024 h 6858000"/>
              <a:gd name="connsiteX3171" fmla="*/ 2937483 w 12192000"/>
              <a:gd name="connsiteY3171" fmla="*/ 1568381 h 6858000"/>
              <a:gd name="connsiteX3172" fmla="*/ 2931577 w 12192000"/>
              <a:gd name="connsiteY3172" fmla="*/ 1569191 h 6858000"/>
              <a:gd name="connsiteX3173" fmla="*/ 2929362 w 12192000"/>
              <a:gd name="connsiteY3173" fmla="*/ 1565953 h 6858000"/>
              <a:gd name="connsiteX3174" fmla="*/ 2933053 w 12192000"/>
              <a:gd name="connsiteY3174" fmla="*/ 1558668 h 6858000"/>
              <a:gd name="connsiteX3175" fmla="*/ 3063723 w 12192000"/>
              <a:gd name="connsiteY3175" fmla="*/ 1523053 h 6858000"/>
              <a:gd name="connsiteX3176" fmla="*/ 3065199 w 12192000"/>
              <a:gd name="connsiteY3176" fmla="*/ 1523053 h 6858000"/>
              <a:gd name="connsiteX3177" fmla="*/ 3064461 w 12192000"/>
              <a:gd name="connsiteY3177" fmla="*/ 1525481 h 6858000"/>
              <a:gd name="connsiteX3178" fmla="*/ 3064461 w 12192000"/>
              <a:gd name="connsiteY3178" fmla="*/ 1524267 h 6858000"/>
              <a:gd name="connsiteX3179" fmla="*/ 3057078 w 12192000"/>
              <a:gd name="connsiteY3179" fmla="*/ 1529933 h 6858000"/>
              <a:gd name="connsiteX3180" fmla="*/ 3054864 w 12192000"/>
              <a:gd name="connsiteY3180" fmla="*/ 1535195 h 6858000"/>
              <a:gd name="connsiteX3181" fmla="*/ 3051172 w 12192000"/>
              <a:gd name="connsiteY3181" fmla="*/ 1536813 h 6858000"/>
              <a:gd name="connsiteX3182" fmla="*/ 3053387 w 12192000"/>
              <a:gd name="connsiteY3182" fmla="*/ 1540456 h 6858000"/>
              <a:gd name="connsiteX3183" fmla="*/ 3057078 w 12192000"/>
              <a:gd name="connsiteY3183" fmla="*/ 1540861 h 6858000"/>
              <a:gd name="connsiteX3184" fmla="*/ 3055602 w 12192000"/>
              <a:gd name="connsiteY3184" fmla="*/ 1542884 h 6858000"/>
              <a:gd name="connsiteX3185" fmla="*/ 3052649 w 12192000"/>
              <a:gd name="connsiteY3185" fmla="*/ 1541670 h 6858000"/>
              <a:gd name="connsiteX3186" fmla="*/ 3049696 w 12192000"/>
              <a:gd name="connsiteY3186" fmla="*/ 1536813 h 6858000"/>
              <a:gd name="connsiteX3187" fmla="*/ 3054864 w 12192000"/>
              <a:gd name="connsiteY3187" fmla="*/ 1529529 h 6858000"/>
              <a:gd name="connsiteX3188" fmla="*/ 3328752 w 12192000"/>
              <a:gd name="connsiteY3188" fmla="*/ 1519815 h 6858000"/>
              <a:gd name="connsiteX3189" fmla="*/ 3331705 w 12192000"/>
              <a:gd name="connsiteY3189" fmla="*/ 1522648 h 6858000"/>
              <a:gd name="connsiteX3190" fmla="*/ 3329490 w 12192000"/>
              <a:gd name="connsiteY3190" fmla="*/ 1525077 h 6858000"/>
              <a:gd name="connsiteX3191" fmla="*/ 3326537 w 12192000"/>
              <a:gd name="connsiteY3191" fmla="*/ 1524267 h 6858000"/>
              <a:gd name="connsiteX3192" fmla="*/ 3435059 w 12192000"/>
              <a:gd name="connsiteY3192" fmla="*/ 1496747 h 6858000"/>
              <a:gd name="connsiteX3193" fmla="*/ 3444656 w 12192000"/>
              <a:gd name="connsiteY3193" fmla="*/ 1499175 h 6858000"/>
              <a:gd name="connsiteX3194" fmla="*/ 3443918 w 12192000"/>
              <a:gd name="connsiteY3194" fmla="*/ 1502413 h 6858000"/>
              <a:gd name="connsiteX3195" fmla="*/ 3435797 w 12192000"/>
              <a:gd name="connsiteY3195" fmla="*/ 1502413 h 6858000"/>
              <a:gd name="connsiteX3196" fmla="*/ 3431368 w 12192000"/>
              <a:gd name="connsiteY3196" fmla="*/ 1500389 h 6858000"/>
              <a:gd name="connsiteX3197" fmla="*/ 3431368 w 12192000"/>
              <a:gd name="connsiteY3197" fmla="*/ 1497151 h 6858000"/>
              <a:gd name="connsiteX3198" fmla="*/ 3435059 w 12192000"/>
              <a:gd name="connsiteY3198" fmla="*/ 1496747 h 6858000"/>
              <a:gd name="connsiteX3199" fmla="*/ 5838782 w 12192000"/>
              <a:gd name="connsiteY3199" fmla="*/ 1400425 h 6858000"/>
              <a:gd name="connsiteX3200" fmla="*/ 5843949 w 12192000"/>
              <a:gd name="connsiteY3200" fmla="*/ 1403663 h 6858000"/>
              <a:gd name="connsiteX3201" fmla="*/ 5848379 w 12192000"/>
              <a:gd name="connsiteY3201" fmla="*/ 1402853 h 6858000"/>
              <a:gd name="connsiteX3202" fmla="*/ 5845426 w 12192000"/>
              <a:gd name="connsiteY3202" fmla="*/ 1408114 h 6858000"/>
              <a:gd name="connsiteX3203" fmla="*/ 5845426 w 12192000"/>
              <a:gd name="connsiteY3203" fmla="*/ 1411352 h 6858000"/>
              <a:gd name="connsiteX3204" fmla="*/ 5838782 w 12192000"/>
              <a:gd name="connsiteY3204" fmla="*/ 1412566 h 6858000"/>
              <a:gd name="connsiteX3205" fmla="*/ 5832137 w 12192000"/>
              <a:gd name="connsiteY3205" fmla="*/ 1407709 h 6858000"/>
              <a:gd name="connsiteX3206" fmla="*/ 5825493 w 12192000"/>
              <a:gd name="connsiteY3206" fmla="*/ 1406495 h 6858000"/>
              <a:gd name="connsiteX3207" fmla="*/ 3416603 w 12192000"/>
              <a:gd name="connsiteY3207" fmla="*/ 1399210 h 6858000"/>
              <a:gd name="connsiteX3208" fmla="*/ 3418080 w 12192000"/>
              <a:gd name="connsiteY3208" fmla="*/ 1399615 h 6858000"/>
              <a:gd name="connsiteX3209" fmla="*/ 3419556 w 12192000"/>
              <a:gd name="connsiteY3209" fmla="*/ 1404472 h 6858000"/>
              <a:gd name="connsiteX3210" fmla="*/ 3415127 w 12192000"/>
              <a:gd name="connsiteY3210" fmla="*/ 1410947 h 6858000"/>
              <a:gd name="connsiteX3211" fmla="*/ 3407744 w 12192000"/>
              <a:gd name="connsiteY3211" fmla="*/ 1414185 h 6858000"/>
              <a:gd name="connsiteX3212" fmla="*/ 3404053 w 12192000"/>
              <a:gd name="connsiteY3212" fmla="*/ 1411352 h 6858000"/>
              <a:gd name="connsiteX3213" fmla="*/ 3404053 w 12192000"/>
              <a:gd name="connsiteY3213" fmla="*/ 1407709 h 6858000"/>
              <a:gd name="connsiteX3214" fmla="*/ 3406268 w 12192000"/>
              <a:gd name="connsiteY3214" fmla="*/ 1405686 h 6858000"/>
              <a:gd name="connsiteX3215" fmla="*/ 3411435 w 12192000"/>
              <a:gd name="connsiteY3215" fmla="*/ 1407709 h 6858000"/>
              <a:gd name="connsiteX3216" fmla="*/ 3414388 w 12192000"/>
              <a:gd name="connsiteY3216" fmla="*/ 1406495 h 6858000"/>
              <a:gd name="connsiteX3217" fmla="*/ 3417341 w 12192000"/>
              <a:gd name="connsiteY3217" fmla="*/ 1401639 h 6858000"/>
              <a:gd name="connsiteX3218" fmla="*/ 3427677 w 12192000"/>
              <a:gd name="connsiteY3218" fmla="*/ 1395568 h 6858000"/>
              <a:gd name="connsiteX3219" fmla="*/ 3431368 w 12192000"/>
              <a:gd name="connsiteY3219" fmla="*/ 1396377 h 6858000"/>
              <a:gd name="connsiteX3220" fmla="*/ 3433583 w 12192000"/>
              <a:gd name="connsiteY3220" fmla="*/ 1398806 h 6858000"/>
              <a:gd name="connsiteX3221" fmla="*/ 3435797 w 12192000"/>
              <a:gd name="connsiteY3221" fmla="*/ 1397187 h 6858000"/>
              <a:gd name="connsiteX3222" fmla="*/ 3440227 w 12192000"/>
              <a:gd name="connsiteY3222" fmla="*/ 1400020 h 6858000"/>
              <a:gd name="connsiteX3223" fmla="*/ 3440965 w 12192000"/>
              <a:gd name="connsiteY3223" fmla="*/ 1404067 h 6858000"/>
              <a:gd name="connsiteX3224" fmla="*/ 3435059 w 12192000"/>
              <a:gd name="connsiteY3224" fmla="*/ 1408114 h 6858000"/>
              <a:gd name="connsiteX3225" fmla="*/ 3429891 w 12192000"/>
              <a:gd name="connsiteY3225" fmla="*/ 1407709 h 6858000"/>
              <a:gd name="connsiteX3226" fmla="*/ 3428415 w 12192000"/>
              <a:gd name="connsiteY3226" fmla="*/ 1397996 h 6858000"/>
              <a:gd name="connsiteX3227" fmla="*/ 2974395 w 12192000"/>
              <a:gd name="connsiteY3227" fmla="*/ 1365619 h 6858000"/>
              <a:gd name="connsiteX3228" fmla="*/ 2983254 w 12192000"/>
              <a:gd name="connsiteY3228" fmla="*/ 1368857 h 6858000"/>
              <a:gd name="connsiteX3229" fmla="*/ 3006878 w 12192000"/>
              <a:gd name="connsiteY3229" fmla="*/ 1376142 h 6858000"/>
              <a:gd name="connsiteX3230" fmla="*/ 3019428 w 12192000"/>
              <a:gd name="connsiteY3230" fmla="*/ 1377356 h 6858000"/>
              <a:gd name="connsiteX3231" fmla="*/ 3031240 w 12192000"/>
              <a:gd name="connsiteY3231" fmla="*/ 1381403 h 6858000"/>
              <a:gd name="connsiteX3232" fmla="*/ 3040837 w 12192000"/>
              <a:gd name="connsiteY3232" fmla="*/ 1391116 h 6858000"/>
              <a:gd name="connsiteX3233" fmla="*/ 3045266 w 12192000"/>
              <a:gd name="connsiteY3233" fmla="*/ 1391926 h 6858000"/>
              <a:gd name="connsiteX3234" fmla="*/ 3056340 w 12192000"/>
              <a:gd name="connsiteY3234" fmla="*/ 1399210 h 6858000"/>
              <a:gd name="connsiteX3235" fmla="*/ 3064461 w 12192000"/>
              <a:gd name="connsiteY3235" fmla="*/ 1408114 h 6858000"/>
              <a:gd name="connsiteX3236" fmla="*/ 3071105 w 12192000"/>
              <a:gd name="connsiteY3236" fmla="*/ 1410138 h 6858000"/>
              <a:gd name="connsiteX3237" fmla="*/ 3076273 w 12192000"/>
              <a:gd name="connsiteY3237" fmla="*/ 1414185 h 6858000"/>
              <a:gd name="connsiteX3238" fmla="*/ 3078487 w 12192000"/>
              <a:gd name="connsiteY3238" fmla="*/ 1418232 h 6858000"/>
              <a:gd name="connsiteX3239" fmla="*/ 3084393 w 12192000"/>
              <a:gd name="connsiteY3239" fmla="*/ 1423089 h 6858000"/>
              <a:gd name="connsiteX3240" fmla="*/ 3082917 w 12192000"/>
              <a:gd name="connsiteY3240" fmla="*/ 1428350 h 6858000"/>
              <a:gd name="connsiteX3241" fmla="*/ 3071105 w 12192000"/>
              <a:gd name="connsiteY3241" fmla="*/ 1431992 h 6858000"/>
              <a:gd name="connsiteX3242" fmla="*/ 3062246 w 12192000"/>
              <a:gd name="connsiteY3242" fmla="*/ 1428350 h 6858000"/>
              <a:gd name="connsiteX3243" fmla="*/ 3055602 w 12192000"/>
              <a:gd name="connsiteY3243" fmla="*/ 1427540 h 6858000"/>
              <a:gd name="connsiteX3244" fmla="*/ 3048219 w 12192000"/>
              <a:gd name="connsiteY3244" fmla="*/ 1422279 h 6858000"/>
              <a:gd name="connsiteX3245" fmla="*/ 3037884 w 12192000"/>
              <a:gd name="connsiteY3245" fmla="*/ 1420256 h 6858000"/>
              <a:gd name="connsiteX3246" fmla="*/ 3023857 w 12192000"/>
              <a:gd name="connsiteY3246" fmla="*/ 1420256 h 6858000"/>
              <a:gd name="connsiteX3247" fmla="*/ 3005401 w 12192000"/>
              <a:gd name="connsiteY3247" fmla="*/ 1407305 h 6858000"/>
              <a:gd name="connsiteX3248" fmla="*/ 3000234 w 12192000"/>
              <a:gd name="connsiteY3248" fmla="*/ 1406495 h 6858000"/>
              <a:gd name="connsiteX3249" fmla="*/ 2997281 w 12192000"/>
              <a:gd name="connsiteY3249" fmla="*/ 1402853 h 6858000"/>
              <a:gd name="connsiteX3250" fmla="*/ 2995066 w 12192000"/>
              <a:gd name="connsiteY3250" fmla="*/ 1394354 h 6858000"/>
              <a:gd name="connsiteX3251" fmla="*/ 2978824 w 12192000"/>
              <a:gd name="connsiteY3251" fmla="*/ 1382617 h 6858000"/>
              <a:gd name="connsiteX3252" fmla="*/ 2969227 w 12192000"/>
              <a:gd name="connsiteY3252" fmla="*/ 1378570 h 6858000"/>
              <a:gd name="connsiteX3253" fmla="*/ 2964798 w 12192000"/>
              <a:gd name="connsiteY3253" fmla="*/ 1370476 h 6858000"/>
              <a:gd name="connsiteX3254" fmla="*/ 5931062 w 12192000"/>
              <a:gd name="connsiteY3254" fmla="*/ 1352668 h 6858000"/>
              <a:gd name="connsiteX3255" fmla="*/ 5935492 w 12192000"/>
              <a:gd name="connsiteY3255" fmla="*/ 1352668 h 6858000"/>
              <a:gd name="connsiteX3256" fmla="*/ 5938444 w 12192000"/>
              <a:gd name="connsiteY3256" fmla="*/ 1355906 h 6858000"/>
              <a:gd name="connsiteX3257" fmla="*/ 5933277 w 12192000"/>
              <a:gd name="connsiteY3257" fmla="*/ 1357120 h 6858000"/>
              <a:gd name="connsiteX3258" fmla="*/ 5927371 w 12192000"/>
              <a:gd name="connsiteY3258" fmla="*/ 1354287 h 6858000"/>
              <a:gd name="connsiteX3259" fmla="*/ 3383382 w 12192000"/>
              <a:gd name="connsiteY3259" fmla="*/ 1328790 h 6858000"/>
              <a:gd name="connsiteX3260" fmla="*/ 3387073 w 12192000"/>
              <a:gd name="connsiteY3260" fmla="*/ 1329600 h 6858000"/>
              <a:gd name="connsiteX3261" fmla="*/ 3387073 w 12192000"/>
              <a:gd name="connsiteY3261" fmla="*/ 1334456 h 6858000"/>
              <a:gd name="connsiteX3262" fmla="*/ 3384120 w 12192000"/>
              <a:gd name="connsiteY3262" fmla="*/ 1334456 h 6858000"/>
              <a:gd name="connsiteX3263" fmla="*/ 3381906 w 12192000"/>
              <a:gd name="connsiteY3263" fmla="*/ 1336480 h 6858000"/>
              <a:gd name="connsiteX3264" fmla="*/ 3378953 w 12192000"/>
              <a:gd name="connsiteY3264" fmla="*/ 1335266 h 6858000"/>
              <a:gd name="connsiteX3265" fmla="*/ 3378953 w 12192000"/>
              <a:gd name="connsiteY3265" fmla="*/ 1330004 h 6858000"/>
              <a:gd name="connsiteX3266" fmla="*/ 3383382 w 12192000"/>
              <a:gd name="connsiteY3266" fmla="*/ 1328790 h 6858000"/>
              <a:gd name="connsiteX3267" fmla="*/ 3377476 w 12192000"/>
              <a:gd name="connsiteY3267" fmla="*/ 1279820 h 6858000"/>
              <a:gd name="connsiteX3268" fmla="*/ 3378214 w 12192000"/>
              <a:gd name="connsiteY3268" fmla="*/ 1283057 h 6858000"/>
              <a:gd name="connsiteX3269" fmla="*/ 3378214 w 12192000"/>
              <a:gd name="connsiteY3269" fmla="*/ 1287509 h 6858000"/>
              <a:gd name="connsiteX3270" fmla="*/ 3381906 w 12192000"/>
              <a:gd name="connsiteY3270" fmla="*/ 1287914 h 6858000"/>
              <a:gd name="connsiteX3271" fmla="*/ 3381167 w 12192000"/>
              <a:gd name="connsiteY3271" fmla="*/ 1284676 h 6858000"/>
              <a:gd name="connsiteX3272" fmla="*/ 3387073 w 12192000"/>
              <a:gd name="connsiteY3272" fmla="*/ 1282248 h 6858000"/>
              <a:gd name="connsiteX3273" fmla="*/ 3393718 w 12192000"/>
              <a:gd name="connsiteY3273" fmla="*/ 1282248 h 6858000"/>
              <a:gd name="connsiteX3274" fmla="*/ 3393718 w 12192000"/>
              <a:gd name="connsiteY3274" fmla="*/ 1293580 h 6858000"/>
              <a:gd name="connsiteX3275" fmla="*/ 3390026 w 12192000"/>
              <a:gd name="connsiteY3275" fmla="*/ 1298437 h 6858000"/>
              <a:gd name="connsiteX3276" fmla="*/ 3386335 w 12192000"/>
              <a:gd name="connsiteY3276" fmla="*/ 1300460 h 6858000"/>
              <a:gd name="connsiteX3277" fmla="*/ 3378953 w 12192000"/>
              <a:gd name="connsiteY3277" fmla="*/ 1296413 h 6858000"/>
              <a:gd name="connsiteX3278" fmla="*/ 3371570 w 12192000"/>
              <a:gd name="connsiteY3278" fmla="*/ 1295199 h 6858000"/>
              <a:gd name="connsiteX3279" fmla="*/ 3366402 w 12192000"/>
              <a:gd name="connsiteY3279" fmla="*/ 1296413 h 6858000"/>
              <a:gd name="connsiteX3280" fmla="*/ 3364188 w 12192000"/>
              <a:gd name="connsiteY3280" fmla="*/ 1300460 h 6858000"/>
              <a:gd name="connsiteX3281" fmla="*/ 3367141 w 12192000"/>
              <a:gd name="connsiteY3281" fmla="*/ 1302888 h 6858000"/>
              <a:gd name="connsiteX3282" fmla="*/ 3368617 w 12192000"/>
              <a:gd name="connsiteY3282" fmla="*/ 1309364 h 6858000"/>
              <a:gd name="connsiteX3283" fmla="*/ 3373047 w 12192000"/>
              <a:gd name="connsiteY3283" fmla="*/ 1306531 h 6858000"/>
              <a:gd name="connsiteX3284" fmla="*/ 3376738 w 12192000"/>
              <a:gd name="connsiteY3284" fmla="*/ 1306531 h 6858000"/>
              <a:gd name="connsiteX3285" fmla="*/ 3379691 w 12192000"/>
              <a:gd name="connsiteY3285" fmla="*/ 1310578 h 6858000"/>
              <a:gd name="connsiteX3286" fmla="*/ 3377476 w 12192000"/>
              <a:gd name="connsiteY3286" fmla="*/ 1315435 h 6858000"/>
              <a:gd name="connsiteX3287" fmla="*/ 3367879 w 12192000"/>
              <a:gd name="connsiteY3287" fmla="*/ 1323934 h 6858000"/>
              <a:gd name="connsiteX3288" fmla="*/ 3361973 w 12192000"/>
              <a:gd name="connsiteY3288" fmla="*/ 1332433 h 6858000"/>
              <a:gd name="connsiteX3289" fmla="*/ 3359758 w 12192000"/>
              <a:gd name="connsiteY3289" fmla="*/ 1328790 h 6858000"/>
              <a:gd name="connsiteX3290" fmla="*/ 3360497 w 12192000"/>
              <a:gd name="connsiteY3290" fmla="*/ 1324743 h 6858000"/>
              <a:gd name="connsiteX3291" fmla="*/ 3361235 w 12192000"/>
              <a:gd name="connsiteY3291" fmla="*/ 1319482 h 6858000"/>
              <a:gd name="connsiteX3292" fmla="*/ 3359020 w 12192000"/>
              <a:gd name="connsiteY3292" fmla="*/ 1325148 h 6858000"/>
              <a:gd name="connsiteX3293" fmla="*/ 3355329 w 12192000"/>
              <a:gd name="connsiteY3293" fmla="*/ 1330004 h 6858000"/>
              <a:gd name="connsiteX3294" fmla="*/ 3356067 w 12192000"/>
              <a:gd name="connsiteY3294" fmla="*/ 1334051 h 6858000"/>
              <a:gd name="connsiteX3295" fmla="*/ 3354591 w 12192000"/>
              <a:gd name="connsiteY3295" fmla="*/ 1337289 h 6858000"/>
              <a:gd name="connsiteX3296" fmla="*/ 3349423 w 12192000"/>
              <a:gd name="connsiteY3296" fmla="*/ 1338503 h 6858000"/>
              <a:gd name="connsiteX3297" fmla="*/ 3345732 w 12192000"/>
              <a:gd name="connsiteY3297" fmla="*/ 1343765 h 6858000"/>
              <a:gd name="connsiteX3298" fmla="*/ 3339826 w 12192000"/>
              <a:gd name="connsiteY3298" fmla="*/ 1347407 h 6858000"/>
              <a:gd name="connsiteX3299" fmla="*/ 3336134 w 12192000"/>
              <a:gd name="connsiteY3299" fmla="*/ 1355097 h 6858000"/>
              <a:gd name="connsiteX3300" fmla="*/ 3332443 w 12192000"/>
              <a:gd name="connsiteY3300" fmla="*/ 1357930 h 6858000"/>
              <a:gd name="connsiteX3301" fmla="*/ 3328014 w 12192000"/>
              <a:gd name="connsiteY3301" fmla="*/ 1361977 h 6858000"/>
              <a:gd name="connsiteX3302" fmla="*/ 3328014 w 12192000"/>
              <a:gd name="connsiteY3302" fmla="*/ 1365619 h 6858000"/>
              <a:gd name="connsiteX3303" fmla="*/ 3321370 w 12192000"/>
              <a:gd name="connsiteY3303" fmla="*/ 1371690 h 6858000"/>
              <a:gd name="connsiteX3304" fmla="*/ 3317678 w 12192000"/>
              <a:gd name="connsiteY3304" fmla="*/ 1379379 h 6858000"/>
              <a:gd name="connsiteX3305" fmla="*/ 3316940 w 12192000"/>
              <a:gd name="connsiteY3305" fmla="*/ 1383427 h 6858000"/>
              <a:gd name="connsiteX3306" fmla="*/ 3312511 w 12192000"/>
              <a:gd name="connsiteY3306" fmla="*/ 1389902 h 6858000"/>
              <a:gd name="connsiteX3307" fmla="*/ 3311034 w 12192000"/>
              <a:gd name="connsiteY3307" fmla="*/ 1395973 h 6858000"/>
              <a:gd name="connsiteX3308" fmla="*/ 3311034 w 12192000"/>
              <a:gd name="connsiteY3308" fmla="*/ 1403258 h 6858000"/>
              <a:gd name="connsiteX3309" fmla="*/ 3316940 w 12192000"/>
              <a:gd name="connsiteY3309" fmla="*/ 1397996 h 6858000"/>
              <a:gd name="connsiteX3310" fmla="*/ 3323584 w 12192000"/>
              <a:gd name="connsiteY3310" fmla="*/ 1393949 h 6858000"/>
              <a:gd name="connsiteX3311" fmla="*/ 3325799 w 12192000"/>
              <a:gd name="connsiteY3311" fmla="*/ 1388688 h 6858000"/>
              <a:gd name="connsiteX3312" fmla="*/ 3330229 w 12192000"/>
              <a:gd name="connsiteY3312" fmla="*/ 1385855 h 6858000"/>
              <a:gd name="connsiteX3313" fmla="*/ 3336873 w 12192000"/>
              <a:gd name="connsiteY3313" fmla="*/ 1379784 h 6858000"/>
              <a:gd name="connsiteX3314" fmla="*/ 3340564 w 12192000"/>
              <a:gd name="connsiteY3314" fmla="*/ 1374118 h 6858000"/>
              <a:gd name="connsiteX3315" fmla="*/ 3346470 w 12192000"/>
              <a:gd name="connsiteY3315" fmla="*/ 1370071 h 6858000"/>
              <a:gd name="connsiteX3316" fmla="*/ 3351638 w 12192000"/>
              <a:gd name="connsiteY3316" fmla="*/ 1368857 h 6858000"/>
              <a:gd name="connsiteX3317" fmla="*/ 3352376 w 12192000"/>
              <a:gd name="connsiteY3317" fmla="*/ 1370476 h 6858000"/>
              <a:gd name="connsiteX3318" fmla="*/ 3349423 w 12192000"/>
              <a:gd name="connsiteY3318" fmla="*/ 1372904 h 6858000"/>
              <a:gd name="connsiteX3319" fmla="*/ 3345732 w 12192000"/>
              <a:gd name="connsiteY3319" fmla="*/ 1380594 h 6858000"/>
              <a:gd name="connsiteX3320" fmla="*/ 3350161 w 12192000"/>
              <a:gd name="connsiteY3320" fmla="*/ 1378165 h 6858000"/>
              <a:gd name="connsiteX3321" fmla="*/ 3353852 w 12192000"/>
              <a:gd name="connsiteY3321" fmla="*/ 1377356 h 6858000"/>
              <a:gd name="connsiteX3322" fmla="*/ 3361235 w 12192000"/>
              <a:gd name="connsiteY3322" fmla="*/ 1382617 h 6858000"/>
              <a:gd name="connsiteX3323" fmla="*/ 3366402 w 12192000"/>
              <a:gd name="connsiteY3323" fmla="*/ 1384236 h 6858000"/>
              <a:gd name="connsiteX3324" fmla="*/ 3374523 w 12192000"/>
              <a:gd name="connsiteY3324" fmla="*/ 1381808 h 6858000"/>
              <a:gd name="connsiteX3325" fmla="*/ 3377476 w 12192000"/>
              <a:gd name="connsiteY3325" fmla="*/ 1380594 h 6858000"/>
              <a:gd name="connsiteX3326" fmla="*/ 3377476 w 12192000"/>
              <a:gd name="connsiteY3326" fmla="*/ 1384236 h 6858000"/>
              <a:gd name="connsiteX3327" fmla="*/ 3373047 w 12192000"/>
              <a:gd name="connsiteY3327" fmla="*/ 1388688 h 6858000"/>
              <a:gd name="connsiteX3328" fmla="*/ 3365664 w 12192000"/>
              <a:gd name="connsiteY3328" fmla="*/ 1389902 h 6858000"/>
              <a:gd name="connsiteX3329" fmla="*/ 3361973 w 12192000"/>
              <a:gd name="connsiteY3329" fmla="*/ 1392330 h 6858000"/>
              <a:gd name="connsiteX3330" fmla="*/ 3353852 w 12192000"/>
              <a:gd name="connsiteY3330" fmla="*/ 1392735 h 6858000"/>
              <a:gd name="connsiteX3331" fmla="*/ 3345732 w 12192000"/>
              <a:gd name="connsiteY3331" fmla="*/ 1398806 h 6858000"/>
              <a:gd name="connsiteX3332" fmla="*/ 3342040 w 12192000"/>
              <a:gd name="connsiteY3332" fmla="*/ 1404472 h 6858000"/>
              <a:gd name="connsiteX3333" fmla="*/ 3349423 w 12192000"/>
              <a:gd name="connsiteY3333" fmla="*/ 1399210 h 6858000"/>
              <a:gd name="connsiteX3334" fmla="*/ 3353114 w 12192000"/>
              <a:gd name="connsiteY3334" fmla="*/ 1399210 h 6858000"/>
              <a:gd name="connsiteX3335" fmla="*/ 3356067 w 12192000"/>
              <a:gd name="connsiteY3335" fmla="*/ 1398401 h 6858000"/>
              <a:gd name="connsiteX3336" fmla="*/ 3353852 w 12192000"/>
              <a:gd name="connsiteY3336" fmla="*/ 1404472 h 6858000"/>
              <a:gd name="connsiteX3337" fmla="*/ 3348685 w 12192000"/>
              <a:gd name="connsiteY3337" fmla="*/ 1411757 h 6858000"/>
              <a:gd name="connsiteX3338" fmla="*/ 3340564 w 12192000"/>
              <a:gd name="connsiteY3338" fmla="*/ 1416613 h 6858000"/>
              <a:gd name="connsiteX3339" fmla="*/ 3341302 w 12192000"/>
              <a:gd name="connsiteY3339" fmla="*/ 1419041 h 6858000"/>
              <a:gd name="connsiteX3340" fmla="*/ 3344993 w 12192000"/>
              <a:gd name="connsiteY3340" fmla="*/ 1419851 h 6858000"/>
              <a:gd name="connsiteX3341" fmla="*/ 3352376 w 12192000"/>
              <a:gd name="connsiteY3341" fmla="*/ 1414185 h 6858000"/>
              <a:gd name="connsiteX3342" fmla="*/ 3354591 w 12192000"/>
              <a:gd name="connsiteY3342" fmla="*/ 1414994 h 6858000"/>
              <a:gd name="connsiteX3343" fmla="*/ 3357544 w 12192000"/>
              <a:gd name="connsiteY3343" fmla="*/ 1421874 h 6858000"/>
              <a:gd name="connsiteX3344" fmla="*/ 3360497 w 12192000"/>
              <a:gd name="connsiteY3344" fmla="*/ 1422684 h 6858000"/>
              <a:gd name="connsiteX3345" fmla="*/ 3368617 w 12192000"/>
              <a:gd name="connsiteY3345" fmla="*/ 1416208 h 6858000"/>
              <a:gd name="connsiteX3346" fmla="*/ 3375261 w 12192000"/>
              <a:gd name="connsiteY3346" fmla="*/ 1414994 h 6858000"/>
              <a:gd name="connsiteX3347" fmla="*/ 3376000 w 12192000"/>
              <a:gd name="connsiteY3347" fmla="*/ 1416613 h 6858000"/>
              <a:gd name="connsiteX3348" fmla="*/ 3374523 w 12192000"/>
              <a:gd name="connsiteY3348" fmla="*/ 1421470 h 6858000"/>
              <a:gd name="connsiteX3349" fmla="*/ 3371570 w 12192000"/>
              <a:gd name="connsiteY3349" fmla="*/ 1424707 h 6858000"/>
              <a:gd name="connsiteX3350" fmla="*/ 3373047 w 12192000"/>
              <a:gd name="connsiteY3350" fmla="*/ 1427945 h 6858000"/>
              <a:gd name="connsiteX3351" fmla="*/ 3378953 w 12192000"/>
              <a:gd name="connsiteY3351" fmla="*/ 1422684 h 6858000"/>
              <a:gd name="connsiteX3352" fmla="*/ 3381167 w 12192000"/>
              <a:gd name="connsiteY3352" fmla="*/ 1418232 h 6858000"/>
              <a:gd name="connsiteX3353" fmla="*/ 3386335 w 12192000"/>
              <a:gd name="connsiteY3353" fmla="*/ 1416208 h 6858000"/>
              <a:gd name="connsiteX3354" fmla="*/ 3388550 w 12192000"/>
              <a:gd name="connsiteY3354" fmla="*/ 1417018 h 6858000"/>
              <a:gd name="connsiteX3355" fmla="*/ 3383382 w 12192000"/>
              <a:gd name="connsiteY3355" fmla="*/ 1425517 h 6858000"/>
              <a:gd name="connsiteX3356" fmla="*/ 3381167 w 12192000"/>
              <a:gd name="connsiteY3356" fmla="*/ 1436849 h 6858000"/>
              <a:gd name="connsiteX3357" fmla="*/ 3376738 w 12192000"/>
              <a:gd name="connsiteY3357" fmla="*/ 1441705 h 6858000"/>
              <a:gd name="connsiteX3358" fmla="*/ 3383382 w 12192000"/>
              <a:gd name="connsiteY3358" fmla="*/ 1437254 h 6858000"/>
              <a:gd name="connsiteX3359" fmla="*/ 3384859 w 12192000"/>
              <a:gd name="connsiteY3359" fmla="*/ 1428350 h 6858000"/>
              <a:gd name="connsiteX3360" fmla="*/ 3390765 w 12192000"/>
              <a:gd name="connsiteY3360" fmla="*/ 1424303 h 6858000"/>
              <a:gd name="connsiteX3361" fmla="*/ 3393718 w 12192000"/>
              <a:gd name="connsiteY3361" fmla="*/ 1427540 h 6858000"/>
              <a:gd name="connsiteX3362" fmla="*/ 3399623 w 12192000"/>
              <a:gd name="connsiteY3362" fmla="*/ 1425517 h 6858000"/>
              <a:gd name="connsiteX3363" fmla="*/ 3401838 w 12192000"/>
              <a:gd name="connsiteY3363" fmla="*/ 1422684 h 6858000"/>
              <a:gd name="connsiteX3364" fmla="*/ 3404791 w 12192000"/>
              <a:gd name="connsiteY3364" fmla="*/ 1425517 h 6858000"/>
              <a:gd name="connsiteX3365" fmla="*/ 3409959 w 12192000"/>
              <a:gd name="connsiteY3365" fmla="*/ 1422279 h 6858000"/>
              <a:gd name="connsiteX3366" fmla="*/ 3413650 w 12192000"/>
              <a:gd name="connsiteY3366" fmla="*/ 1417423 h 6858000"/>
              <a:gd name="connsiteX3367" fmla="*/ 3420294 w 12192000"/>
              <a:gd name="connsiteY3367" fmla="*/ 1412566 h 6858000"/>
              <a:gd name="connsiteX3368" fmla="*/ 3423247 w 12192000"/>
              <a:gd name="connsiteY3368" fmla="*/ 1413375 h 6858000"/>
              <a:gd name="connsiteX3369" fmla="*/ 3420294 w 12192000"/>
              <a:gd name="connsiteY3369" fmla="*/ 1419446 h 6858000"/>
              <a:gd name="connsiteX3370" fmla="*/ 3418080 w 12192000"/>
              <a:gd name="connsiteY3370" fmla="*/ 1423898 h 6858000"/>
              <a:gd name="connsiteX3371" fmla="*/ 3420294 w 12192000"/>
              <a:gd name="connsiteY3371" fmla="*/ 1426731 h 6858000"/>
              <a:gd name="connsiteX3372" fmla="*/ 3418818 w 12192000"/>
              <a:gd name="connsiteY3372" fmla="*/ 1434421 h 6858000"/>
              <a:gd name="connsiteX3373" fmla="*/ 3415127 w 12192000"/>
              <a:gd name="connsiteY3373" fmla="*/ 1438063 h 6858000"/>
              <a:gd name="connsiteX3374" fmla="*/ 3421033 w 12192000"/>
              <a:gd name="connsiteY3374" fmla="*/ 1434825 h 6858000"/>
              <a:gd name="connsiteX3375" fmla="*/ 3422509 w 12192000"/>
              <a:gd name="connsiteY3375" fmla="*/ 1427136 h 6858000"/>
              <a:gd name="connsiteX3376" fmla="*/ 3426200 w 12192000"/>
              <a:gd name="connsiteY3376" fmla="*/ 1420660 h 6858000"/>
              <a:gd name="connsiteX3377" fmla="*/ 3426200 w 12192000"/>
              <a:gd name="connsiteY3377" fmla="*/ 1416208 h 6858000"/>
              <a:gd name="connsiteX3378" fmla="*/ 3430630 w 12192000"/>
              <a:gd name="connsiteY3378" fmla="*/ 1416613 h 6858000"/>
              <a:gd name="connsiteX3379" fmla="*/ 3438750 w 12192000"/>
              <a:gd name="connsiteY3379" fmla="*/ 1414590 h 6858000"/>
              <a:gd name="connsiteX3380" fmla="*/ 3446871 w 12192000"/>
              <a:gd name="connsiteY3380" fmla="*/ 1415399 h 6858000"/>
              <a:gd name="connsiteX3381" fmla="*/ 3454992 w 12192000"/>
              <a:gd name="connsiteY3381" fmla="*/ 1422684 h 6858000"/>
              <a:gd name="connsiteX3382" fmla="*/ 3460898 w 12192000"/>
              <a:gd name="connsiteY3382" fmla="*/ 1425922 h 6858000"/>
              <a:gd name="connsiteX3383" fmla="*/ 3460159 w 12192000"/>
              <a:gd name="connsiteY3383" fmla="*/ 1430373 h 6858000"/>
              <a:gd name="connsiteX3384" fmla="*/ 3456468 w 12192000"/>
              <a:gd name="connsiteY3384" fmla="*/ 1433611 h 6858000"/>
              <a:gd name="connsiteX3385" fmla="*/ 3455730 w 12192000"/>
              <a:gd name="connsiteY3385" fmla="*/ 1439277 h 6858000"/>
              <a:gd name="connsiteX3386" fmla="*/ 3451301 w 12192000"/>
              <a:gd name="connsiteY3386" fmla="*/ 1442110 h 6858000"/>
              <a:gd name="connsiteX3387" fmla="*/ 3446133 w 12192000"/>
              <a:gd name="connsiteY3387" fmla="*/ 1443324 h 6858000"/>
              <a:gd name="connsiteX3388" fmla="*/ 3443180 w 12192000"/>
              <a:gd name="connsiteY3388" fmla="*/ 1446562 h 6858000"/>
              <a:gd name="connsiteX3389" fmla="*/ 3436536 w 12192000"/>
              <a:gd name="connsiteY3389" fmla="*/ 1449395 h 6858000"/>
              <a:gd name="connsiteX3390" fmla="*/ 3428415 w 12192000"/>
              <a:gd name="connsiteY3390" fmla="*/ 1451014 h 6858000"/>
              <a:gd name="connsiteX3391" fmla="*/ 3426200 w 12192000"/>
              <a:gd name="connsiteY3391" fmla="*/ 1453037 h 6858000"/>
              <a:gd name="connsiteX3392" fmla="*/ 3416603 w 12192000"/>
              <a:gd name="connsiteY3392" fmla="*/ 1453442 h 6858000"/>
              <a:gd name="connsiteX3393" fmla="*/ 3426200 w 12192000"/>
              <a:gd name="connsiteY3393" fmla="*/ 1454656 h 6858000"/>
              <a:gd name="connsiteX3394" fmla="*/ 3432106 w 12192000"/>
              <a:gd name="connsiteY3394" fmla="*/ 1452633 h 6858000"/>
              <a:gd name="connsiteX3395" fmla="*/ 3435059 w 12192000"/>
              <a:gd name="connsiteY3395" fmla="*/ 1453847 h 6858000"/>
              <a:gd name="connsiteX3396" fmla="*/ 3434321 w 12192000"/>
              <a:gd name="connsiteY3396" fmla="*/ 1458703 h 6858000"/>
              <a:gd name="connsiteX3397" fmla="*/ 3432106 w 12192000"/>
              <a:gd name="connsiteY3397" fmla="*/ 1463560 h 6858000"/>
              <a:gd name="connsiteX3398" fmla="*/ 3435797 w 12192000"/>
              <a:gd name="connsiteY3398" fmla="*/ 1459513 h 6858000"/>
              <a:gd name="connsiteX3399" fmla="*/ 3439489 w 12192000"/>
              <a:gd name="connsiteY3399" fmla="*/ 1461132 h 6858000"/>
              <a:gd name="connsiteX3400" fmla="*/ 3436536 w 12192000"/>
              <a:gd name="connsiteY3400" fmla="*/ 1467607 h 6858000"/>
              <a:gd name="connsiteX3401" fmla="*/ 3432844 w 12192000"/>
              <a:gd name="connsiteY3401" fmla="*/ 1470845 h 6858000"/>
              <a:gd name="connsiteX3402" fmla="*/ 3435797 w 12192000"/>
              <a:gd name="connsiteY3402" fmla="*/ 1472868 h 6858000"/>
              <a:gd name="connsiteX3403" fmla="*/ 3433583 w 12192000"/>
              <a:gd name="connsiteY3403" fmla="*/ 1475297 h 6858000"/>
              <a:gd name="connsiteX3404" fmla="*/ 3429153 w 12192000"/>
              <a:gd name="connsiteY3404" fmla="*/ 1480153 h 6858000"/>
              <a:gd name="connsiteX3405" fmla="*/ 3423986 w 12192000"/>
              <a:gd name="connsiteY3405" fmla="*/ 1482582 h 6858000"/>
              <a:gd name="connsiteX3406" fmla="*/ 3429153 w 12192000"/>
              <a:gd name="connsiteY3406" fmla="*/ 1483391 h 6858000"/>
              <a:gd name="connsiteX3407" fmla="*/ 3432106 w 12192000"/>
              <a:gd name="connsiteY3407" fmla="*/ 1480153 h 6858000"/>
              <a:gd name="connsiteX3408" fmla="*/ 3431368 w 12192000"/>
              <a:gd name="connsiteY3408" fmla="*/ 1485819 h 6858000"/>
              <a:gd name="connsiteX3409" fmla="*/ 3429891 w 12192000"/>
              <a:gd name="connsiteY3409" fmla="*/ 1489462 h 6858000"/>
              <a:gd name="connsiteX3410" fmla="*/ 3433583 w 12192000"/>
              <a:gd name="connsiteY3410" fmla="*/ 1488248 h 6858000"/>
              <a:gd name="connsiteX3411" fmla="*/ 3434321 w 12192000"/>
              <a:gd name="connsiteY3411" fmla="*/ 1483391 h 6858000"/>
              <a:gd name="connsiteX3412" fmla="*/ 3438750 w 12192000"/>
              <a:gd name="connsiteY3412" fmla="*/ 1480963 h 6858000"/>
              <a:gd name="connsiteX3413" fmla="*/ 3444656 w 12192000"/>
              <a:gd name="connsiteY3413" fmla="*/ 1476511 h 6858000"/>
              <a:gd name="connsiteX3414" fmla="*/ 3449086 w 12192000"/>
              <a:gd name="connsiteY3414" fmla="*/ 1476511 h 6858000"/>
              <a:gd name="connsiteX3415" fmla="*/ 3452777 w 12192000"/>
              <a:gd name="connsiteY3415" fmla="*/ 1474892 h 6858000"/>
              <a:gd name="connsiteX3416" fmla="*/ 3453515 w 12192000"/>
              <a:gd name="connsiteY3416" fmla="*/ 1468821 h 6858000"/>
              <a:gd name="connsiteX3417" fmla="*/ 3454254 w 12192000"/>
              <a:gd name="connsiteY3417" fmla="*/ 1465179 h 6858000"/>
              <a:gd name="connsiteX3418" fmla="*/ 3459421 w 12192000"/>
              <a:gd name="connsiteY3418" fmla="*/ 1465988 h 6858000"/>
              <a:gd name="connsiteX3419" fmla="*/ 3460898 w 12192000"/>
              <a:gd name="connsiteY3419" fmla="*/ 1468821 h 6858000"/>
              <a:gd name="connsiteX3420" fmla="*/ 3466065 w 12192000"/>
              <a:gd name="connsiteY3420" fmla="*/ 1465988 h 6858000"/>
              <a:gd name="connsiteX3421" fmla="*/ 3471971 w 12192000"/>
              <a:gd name="connsiteY3421" fmla="*/ 1459513 h 6858000"/>
              <a:gd name="connsiteX3422" fmla="*/ 3474924 w 12192000"/>
              <a:gd name="connsiteY3422" fmla="*/ 1464369 h 6858000"/>
              <a:gd name="connsiteX3423" fmla="*/ 3474924 w 12192000"/>
              <a:gd name="connsiteY3423" fmla="*/ 1470845 h 6858000"/>
              <a:gd name="connsiteX3424" fmla="*/ 3471971 w 12192000"/>
              <a:gd name="connsiteY3424" fmla="*/ 1476511 h 6858000"/>
              <a:gd name="connsiteX3425" fmla="*/ 3462374 w 12192000"/>
              <a:gd name="connsiteY3425" fmla="*/ 1481772 h 6858000"/>
              <a:gd name="connsiteX3426" fmla="*/ 3460159 w 12192000"/>
              <a:gd name="connsiteY3426" fmla="*/ 1478939 h 6858000"/>
              <a:gd name="connsiteX3427" fmla="*/ 3452777 w 12192000"/>
              <a:gd name="connsiteY3427" fmla="*/ 1478939 h 6858000"/>
              <a:gd name="connsiteX3428" fmla="*/ 3449824 w 12192000"/>
              <a:gd name="connsiteY3428" fmla="*/ 1486629 h 6858000"/>
              <a:gd name="connsiteX3429" fmla="*/ 3442442 w 12192000"/>
              <a:gd name="connsiteY3429" fmla="*/ 1492295 h 6858000"/>
              <a:gd name="connsiteX3430" fmla="*/ 3439489 w 12192000"/>
              <a:gd name="connsiteY3430" fmla="*/ 1494318 h 6858000"/>
              <a:gd name="connsiteX3431" fmla="*/ 3431368 w 12192000"/>
              <a:gd name="connsiteY3431" fmla="*/ 1493914 h 6858000"/>
              <a:gd name="connsiteX3432" fmla="*/ 3428415 w 12192000"/>
              <a:gd name="connsiteY3432" fmla="*/ 1495533 h 6858000"/>
              <a:gd name="connsiteX3433" fmla="*/ 3428415 w 12192000"/>
              <a:gd name="connsiteY3433" fmla="*/ 1500794 h 6858000"/>
              <a:gd name="connsiteX3434" fmla="*/ 3432106 w 12192000"/>
              <a:gd name="connsiteY3434" fmla="*/ 1504032 h 6858000"/>
              <a:gd name="connsiteX3435" fmla="*/ 3440227 w 12192000"/>
              <a:gd name="connsiteY3435" fmla="*/ 1505246 h 6858000"/>
              <a:gd name="connsiteX3436" fmla="*/ 3432844 w 12192000"/>
              <a:gd name="connsiteY3436" fmla="*/ 1506055 h 6858000"/>
              <a:gd name="connsiteX3437" fmla="*/ 3427677 w 12192000"/>
              <a:gd name="connsiteY3437" fmla="*/ 1505650 h 6858000"/>
              <a:gd name="connsiteX3438" fmla="*/ 3435059 w 12192000"/>
              <a:gd name="connsiteY3438" fmla="*/ 1508079 h 6858000"/>
              <a:gd name="connsiteX3439" fmla="*/ 3438750 w 12192000"/>
              <a:gd name="connsiteY3439" fmla="*/ 1507269 h 6858000"/>
              <a:gd name="connsiteX3440" fmla="*/ 3432844 w 12192000"/>
              <a:gd name="connsiteY3440" fmla="*/ 1515768 h 6858000"/>
              <a:gd name="connsiteX3441" fmla="*/ 3429891 w 12192000"/>
              <a:gd name="connsiteY3441" fmla="*/ 1516173 h 6858000"/>
              <a:gd name="connsiteX3442" fmla="*/ 3426200 w 12192000"/>
              <a:gd name="connsiteY3442" fmla="*/ 1510912 h 6858000"/>
              <a:gd name="connsiteX3443" fmla="*/ 3426938 w 12192000"/>
              <a:gd name="connsiteY3443" fmla="*/ 1516578 h 6858000"/>
              <a:gd name="connsiteX3444" fmla="*/ 3429153 w 12192000"/>
              <a:gd name="connsiteY3444" fmla="*/ 1521839 h 6858000"/>
              <a:gd name="connsiteX3445" fmla="*/ 3429891 w 12192000"/>
              <a:gd name="connsiteY3445" fmla="*/ 1526291 h 6858000"/>
              <a:gd name="connsiteX3446" fmla="*/ 3436536 w 12192000"/>
              <a:gd name="connsiteY3446" fmla="*/ 1531957 h 6858000"/>
              <a:gd name="connsiteX3447" fmla="*/ 3441703 w 12192000"/>
              <a:gd name="connsiteY3447" fmla="*/ 1528719 h 6858000"/>
              <a:gd name="connsiteX3448" fmla="*/ 3442442 w 12192000"/>
              <a:gd name="connsiteY3448" fmla="*/ 1525481 h 6858000"/>
              <a:gd name="connsiteX3449" fmla="*/ 3452039 w 12192000"/>
              <a:gd name="connsiteY3449" fmla="*/ 1518197 h 6858000"/>
              <a:gd name="connsiteX3450" fmla="*/ 3453515 w 12192000"/>
              <a:gd name="connsiteY3450" fmla="*/ 1513340 h 6858000"/>
              <a:gd name="connsiteX3451" fmla="*/ 3459421 w 12192000"/>
              <a:gd name="connsiteY3451" fmla="*/ 1508483 h 6858000"/>
              <a:gd name="connsiteX3452" fmla="*/ 3465327 w 12192000"/>
              <a:gd name="connsiteY3452" fmla="*/ 1507269 h 6858000"/>
              <a:gd name="connsiteX3453" fmla="*/ 3471233 w 12192000"/>
              <a:gd name="connsiteY3453" fmla="*/ 1504436 h 6858000"/>
              <a:gd name="connsiteX3454" fmla="*/ 3474924 w 12192000"/>
              <a:gd name="connsiteY3454" fmla="*/ 1503627 h 6858000"/>
              <a:gd name="connsiteX3455" fmla="*/ 3479354 w 12192000"/>
              <a:gd name="connsiteY3455" fmla="*/ 1500389 h 6858000"/>
              <a:gd name="connsiteX3456" fmla="*/ 3480830 w 12192000"/>
              <a:gd name="connsiteY3456" fmla="*/ 1504841 h 6858000"/>
              <a:gd name="connsiteX3457" fmla="*/ 3477139 w 12192000"/>
              <a:gd name="connsiteY3457" fmla="*/ 1506460 h 6858000"/>
              <a:gd name="connsiteX3458" fmla="*/ 3474924 w 12192000"/>
              <a:gd name="connsiteY3458" fmla="*/ 1506460 h 6858000"/>
              <a:gd name="connsiteX3459" fmla="*/ 3467542 w 12192000"/>
              <a:gd name="connsiteY3459" fmla="*/ 1512935 h 6858000"/>
              <a:gd name="connsiteX3460" fmla="*/ 3466065 w 12192000"/>
              <a:gd name="connsiteY3460" fmla="*/ 1516173 h 6858000"/>
              <a:gd name="connsiteX3461" fmla="*/ 3457206 w 12192000"/>
              <a:gd name="connsiteY3461" fmla="*/ 1522244 h 6858000"/>
              <a:gd name="connsiteX3462" fmla="*/ 3457206 w 12192000"/>
              <a:gd name="connsiteY3462" fmla="*/ 1529124 h 6858000"/>
              <a:gd name="connsiteX3463" fmla="*/ 3455730 w 12192000"/>
              <a:gd name="connsiteY3463" fmla="*/ 1535599 h 6858000"/>
              <a:gd name="connsiteX3464" fmla="*/ 3459421 w 12192000"/>
              <a:gd name="connsiteY3464" fmla="*/ 1541265 h 6858000"/>
              <a:gd name="connsiteX3465" fmla="*/ 3463112 w 12192000"/>
              <a:gd name="connsiteY3465" fmla="*/ 1540051 h 6858000"/>
              <a:gd name="connsiteX3466" fmla="*/ 3469018 w 12192000"/>
              <a:gd name="connsiteY3466" fmla="*/ 1533980 h 6858000"/>
              <a:gd name="connsiteX3467" fmla="*/ 3476401 w 12192000"/>
              <a:gd name="connsiteY3467" fmla="*/ 1529529 h 6858000"/>
              <a:gd name="connsiteX3468" fmla="*/ 3479354 w 12192000"/>
              <a:gd name="connsiteY3468" fmla="*/ 1522648 h 6858000"/>
              <a:gd name="connsiteX3469" fmla="*/ 3479354 w 12192000"/>
              <a:gd name="connsiteY3469" fmla="*/ 1519411 h 6858000"/>
              <a:gd name="connsiteX3470" fmla="*/ 3482307 w 12192000"/>
              <a:gd name="connsiteY3470" fmla="*/ 1519411 h 6858000"/>
              <a:gd name="connsiteX3471" fmla="*/ 3483045 w 12192000"/>
              <a:gd name="connsiteY3471" fmla="*/ 1524267 h 6858000"/>
              <a:gd name="connsiteX3472" fmla="*/ 3483783 w 12192000"/>
              <a:gd name="connsiteY3472" fmla="*/ 1537623 h 6858000"/>
              <a:gd name="connsiteX3473" fmla="*/ 3478616 w 12192000"/>
              <a:gd name="connsiteY3473" fmla="*/ 1544908 h 6858000"/>
              <a:gd name="connsiteX3474" fmla="*/ 3470495 w 12192000"/>
              <a:gd name="connsiteY3474" fmla="*/ 1555430 h 6858000"/>
              <a:gd name="connsiteX3475" fmla="*/ 3468280 w 12192000"/>
              <a:gd name="connsiteY3475" fmla="*/ 1562715 h 6858000"/>
              <a:gd name="connsiteX3476" fmla="*/ 3471233 w 12192000"/>
              <a:gd name="connsiteY3476" fmla="*/ 1567572 h 6858000"/>
              <a:gd name="connsiteX3477" fmla="*/ 3469018 w 12192000"/>
              <a:gd name="connsiteY3477" fmla="*/ 1571214 h 6858000"/>
              <a:gd name="connsiteX3478" fmla="*/ 3467542 w 12192000"/>
              <a:gd name="connsiteY3478" fmla="*/ 1572024 h 6858000"/>
              <a:gd name="connsiteX3479" fmla="*/ 3467542 w 12192000"/>
              <a:gd name="connsiteY3479" fmla="*/ 1577690 h 6858000"/>
              <a:gd name="connsiteX3480" fmla="*/ 3465327 w 12192000"/>
              <a:gd name="connsiteY3480" fmla="*/ 1582141 h 6858000"/>
              <a:gd name="connsiteX3481" fmla="*/ 3462374 w 12192000"/>
              <a:gd name="connsiteY3481" fmla="*/ 1582951 h 6858000"/>
              <a:gd name="connsiteX3482" fmla="*/ 3462374 w 12192000"/>
              <a:gd name="connsiteY3482" fmla="*/ 1587403 h 6858000"/>
              <a:gd name="connsiteX3483" fmla="*/ 3455730 w 12192000"/>
              <a:gd name="connsiteY3483" fmla="*/ 1591450 h 6858000"/>
              <a:gd name="connsiteX3484" fmla="*/ 3452039 w 12192000"/>
              <a:gd name="connsiteY3484" fmla="*/ 1589831 h 6858000"/>
              <a:gd name="connsiteX3485" fmla="*/ 3447609 w 12192000"/>
              <a:gd name="connsiteY3485" fmla="*/ 1584165 h 6858000"/>
              <a:gd name="connsiteX3486" fmla="*/ 3443180 w 12192000"/>
              <a:gd name="connsiteY3486" fmla="*/ 1584165 h 6858000"/>
              <a:gd name="connsiteX3487" fmla="*/ 3438750 w 12192000"/>
              <a:gd name="connsiteY3487" fmla="*/ 1588617 h 6858000"/>
              <a:gd name="connsiteX3488" fmla="*/ 3437274 w 12192000"/>
              <a:gd name="connsiteY3488" fmla="*/ 1594688 h 6858000"/>
              <a:gd name="connsiteX3489" fmla="*/ 3432844 w 12192000"/>
              <a:gd name="connsiteY3489" fmla="*/ 1590640 h 6858000"/>
              <a:gd name="connsiteX3490" fmla="*/ 3431368 w 12192000"/>
              <a:gd name="connsiteY3490" fmla="*/ 1582546 h 6858000"/>
              <a:gd name="connsiteX3491" fmla="*/ 3429153 w 12192000"/>
              <a:gd name="connsiteY3491" fmla="*/ 1579308 h 6858000"/>
              <a:gd name="connsiteX3492" fmla="*/ 3431368 w 12192000"/>
              <a:gd name="connsiteY3492" fmla="*/ 1573238 h 6858000"/>
              <a:gd name="connsiteX3493" fmla="*/ 3431368 w 12192000"/>
              <a:gd name="connsiteY3493" fmla="*/ 1567976 h 6858000"/>
              <a:gd name="connsiteX3494" fmla="*/ 3439489 w 12192000"/>
              <a:gd name="connsiteY3494" fmla="*/ 1559882 h 6858000"/>
              <a:gd name="connsiteX3495" fmla="*/ 3445395 w 12192000"/>
              <a:gd name="connsiteY3495" fmla="*/ 1558668 h 6858000"/>
              <a:gd name="connsiteX3496" fmla="*/ 3445395 w 12192000"/>
              <a:gd name="connsiteY3496" fmla="*/ 1555430 h 6858000"/>
              <a:gd name="connsiteX3497" fmla="*/ 3437274 w 12192000"/>
              <a:gd name="connsiteY3497" fmla="*/ 1555430 h 6858000"/>
              <a:gd name="connsiteX3498" fmla="*/ 3435797 w 12192000"/>
              <a:gd name="connsiteY3498" fmla="*/ 1552597 h 6858000"/>
              <a:gd name="connsiteX3499" fmla="*/ 3432844 w 12192000"/>
              <a:gd name="connsiteY3499" fmla="*/ 1557454 h 6858000"/>
              <a:gd name="connsiteX3500" fmla="*/ 3425462 w 12192000"/>
              <a:gd name="connsiteY3500" fmla="*/ 1565143 h 6858000"/>
              <a:gd name="connsiteX3501" fmla="*/ 3421771 w 12192000"/>
              <a:gd name="connsiteY3501" fmla="*/ 1565548 h 6858000"/>
              <a:gd name="connsiteX3502" fmla="*/ 3415127 w 12192000"/>
              <a:gd name="connsiteY3502" fmla="*/ 1577285 h 6858000"/>
              <a:gd name="connsiteX3503" fmla="*/ 3408482 w 12192000"/>
              <a:gd name="connsiteY3503" fmla="*/ 1581332 h 6858000"/>
              <a:gd name="connsiteX3504" fmla="*/ 3403315 w 12192000"/>
              <a:gd name="connsiteY3504" fmla="*/ 1579713 h 6858000"/>
              <a:gd name="connsiteX3505" fmla="*/ 3403315 w 12192000"/>
              <a:gd name="connsiteY3505" fmla="*/ 1574452 h 6858000"/>
              <a:gd name="connsiteX3506" fmla="*/ 3406268 w 12192000"/>
              <a:gd name="connsiteY3506" fmla="*/ 1572024 h 6858000"/>
              <a:gd name="connsiteX3507" fmla="*/ 3406268 w 12192000"/>
              <a:gd name="connsiteY3507" fmla="*/ 1565953 h 6858000"/>
              <a:gd name="connsiteX3508" fmla="*/ 3412174 w 12192000"/>
              <a:gd name="connsiteY3508" fmla="*/ 1552597 h 6858000"/>
              <a:gd name="connsiteX3509" fmla="*/ 3419556 w 12192000"/>
              <a:gd name="connsiteY3509" fmla="*/ 1546931 h 6858000"/>
              <a:gd name="connsiteX3510" fmla="*/ 3421033 w 12192000"/>
              <a:gd name="connsiteY3510" fmla="*/ 1542479 h 6858000"/>
              <a:gd name="connsiteX3511" fmla="*/ 3418818 w 12192000"/>
              <a:gd name="connsiteY3511" fmla="*/ 1538028 h 6858000"/>
              <a:gd name="connsiteX3512" fmla="*/ 3420294 w 12192000"/>
              <a:gd name="connsiteY3512" fmla="*/ 1531552 h 6858000"/>
              <a:gd name="connsiteX3513" fmla="*/ 3421771 w 12192000"/>
              <a:gd name="connsiteY3513" fmla="*/ 1526291 h 6858000"/>
              <a:gd name="connsiteX3514" fmla="*/ 3421033 w 12192000"/>
              <a:gd name="connsiteY3514" fmla="*/ 1517387 h 6858000"/>
              <a:gd name="connsiteX3515" fmla="*/ 3417341 w 12192000"/>
              <a:gd name="connsiteY3515" fmla="*/ 1514149 h 6858000"/>
              <a:gd name="connsiteX3516" fmla="*/ 3413650 w 12192000"/>
              <a:gd name="connsiteY3516" fmla="*/ 1513340 h 6858000"/>
              <a:gd name="connsiteX3517" fmla="*/ 3410697 w 12192000"/>
              <a:gd name="connsiteY3517" fmla="*/ 1510507 h 6858000"/>
              <a:gd name="connsiteX3518" fmla="*/ 3407744 w 12192000"/>
              <a:gd name="connsiteY3518" fmla="*/ 1510102 h 6858000"/>
              <a:gd name="connsiteX3519" fmla="*/ 3405529 w 12192000"/>
              <a:gd name="connsiteY3519" fmla="*/ 1512935 h 6858000"/>
              <a:gd name="connsiteX3520" fmla="*/ 3405529 w 12192000"/>
              <a:gd name="connsiteY3520" fmla="*/ 1521434 h 6858000"/>
              <a:gd name="connsiteX3521" fmla="*/ 3401100 w 12192000"/>
              <a:gd name="connsiteY3521" fmla="*/ 1530338 h 6858000"/>
              <a:gd name="connsiteX3522" fmla="*/ 3397409 w 12192000"/>
              <a:gd name="connsiteY3522" fmla="*/ 1540861 h 6858000"/>
              <a:gd name="connsiteX3523" fmla="*/ 3392979 w 12192000"/>
              <a:gd name="connsiteY3523" fmla="*/ 1543694 h 6858000"/>
              <a:gd name="connsiteX3524" fmla="*/ 3387812 w 12192000"/>
              <a:gd name="connsiteY3524" fmla="*/ 1544098 h 6858000"/>
              <a:gd name="connsiteX3525" fmla="*/ 3392979 w 12192000"/>
              <a:gd name="connsiteY3525" fmla="*/ 1540861 h 6858000"/>
              <a:gd name="connsiteX3526" fmla="*/ 3387073 w 12192000"/>
              <a:gd name="connsiteY3526" fmla="*/ 1541670 h 6858000"/>
              <a:gd name="connsiteX3527" fmla="*/ 3382644 w 12192000"/>
              <a:gd name="connsiteY3527" fmla="*/ 1538432 h 6858000"/>
              <a:gd name="connsiteX3528" fmla="*/ 3378214 w 12192000"/>
              <a:gd name="connsiteY3528" fmla="*/ 1540861 h 6858000"/>
              <a:gd name="connsiteX3529" fmla="*/ 3370094 w 12192000"/>
              <a:gd name="connsiteY3529" fmla="*/ 1549764 h 6858000"/>
              <a:gd name="connsiteX3530" fmla="*/ 3366402 w 12192000"/>
              <a:gd name="connsiteY3530" fmla="*/ 1550978 h 6858000"/>
              <a:gd name="connsiteX3531" fmla="*/ 3364926 w 12192000"/>
              <a:gd name="connsiteY3531" fmla="*/ 1556644 h 6858000"/>
              <a:gd name="connsiteX3532" fmla="*/ 3363450 w 12192000"/>
              <a:gd name="connsiteY3532" fmla="*/ 1561906 h 6858000"/>
              <a:gd name="connsiteX3533" fmla="*/ 3361235 w 12192000"/>
              <a:gd name="connsiteY3533" fmla="*/ 1561906 h 6858000"/>
              <a:gd name="connsiteX3534" fmla="*/ 3358282 w 12192000"/>
              <a:gd name="connsiteY3534" fmla="*/ 1566762 h 6858000"/>
              <a:gd name="connsiteX3535" fmla="*/ 3353852 w 12192000"/>
              <a:gd name="connsiteY3535" fmla="*/ 1571214 h 6858000"/>
              <a:gd name="connsiteX3536" fmla="*/ 3346470 w 12192000"/>
              <a:gd name="connsiteY3536" fmla="*/ 1573642 h 6858000"/>
              <a:gd name="connsiteX3537" fmla="*/ 3343517 w 12192000"/>
              <a:gd name="connsiteY3537" fmla="*/ 1571214 h 6858000"/>
              <a:gd name="connsiteX3538" fmla="*/ 3343517 w 12192000"/>
              <a:gd name="connsiteY3538" fmla="*/ 1567167 h 6858000"/>
              <a:gd name="connsiteX3539" fmla="*/ 3339087 w 12192000"/>
              <a:gd name="connsiteY3539" fmla="*/ 1566358 h 6858000"/>
              <a:gd name="connsiteX3540" fmla="*/ 3336134 w 12192000"/>
              <a:gd name="connsiteY3540" fmla="*/ 1569191 h 6858000"/>
              <a:gd name="connsiteX3541" fmla="*/ 3333920 w 12192000"/>
              <a:gd name="connsiteY3541" fmla="*/ 1572833 h 6858000"/>
              <a:gd name="connsiteX3542" fmla="*/ 3327276 w 12192000"/>
              <a:gd name="connsiteY3542" fmla="*/ 1572833 h 6858000"/>
              <a:gd name="connsiteX3543" fmla="*/ 3325061 w 12192000"/>
              <a:gd name="connsiteY3543" fmla="*/ 1569596 h 6858000"/>
              <a:gd name="connsiteX3544" fmla="*/ 3322846 w 12192000"/>
              <a:gd name="connsiteY3544" fmla="*/ 1567167 h 6858000"/>
              <a:gd name="connsiteX3545" fmla="*/ 3324323 w 12192000"/>
              <a:gd name="connsiteY3545" fmla="*/ 1563525 h 6858000"/>
              <a:gd name="connsiteX3546" fmla="*/ 3331705 w 12192000"/>
              <a:gd name="connsiteY3546" fmla="*/ 1558263 h 6858000"/>
              <a:gd name="connsiteX3547" fmla="*/ 3339826 w 12192000"/>
              <a:gd name="connsiteY3547" fmla="*/ 1556240 h 6858000"/>
              <a:gd name="connsiteX3548" fmla="*/ 3343517 w 12192000"/>
              <a:gd name="connsiteY3548" fmla="*/ 1553811 h 6858000"/>
              <a:gd name="connsiteX3549" fmla="*/ 3345732 w 12192000"/>
              <a:gd name="connsiteY3549" fmla="*/ 1550574 h 6858000"/>
              <a:gd name="connsiteX3550" fmla="*/ 3349423 w 12192000"/>
              <a:gd name="connsiteY3550" fmla="*/ 1549360 h 6858000"/>
              <a:gd name="connsiteX3551" fmla="*/ 3355329 w 12192000"/>
              <a:gd name="connsiteY3551" fmla="*/ 1549360 h 6858000"/>
              <a:gd name="connsiteX3552" fmla="*/ 3356805 w 12192000"/>
              <a:gd name="connsiteY3552" fmla="*/ 1545717 h 6858000"/>
              <a:gd name="connsiteX3553" fmla="*/ 3359020 w 12192000"/>
              <a:gd name="connsiteY3553" fmla="*/ 1544503 h 6858000"/>
              <a:gd name="connsiteX3554" fmla="*/ 3359758 w 12192000"/>
              <a:gd name="connsiteY3554" fmla="*/ 1540861 h 6858000"/>
              <a:gd name="connsiteX3555" fmla="*/ 3364926 w 12192000"/>
              <a:gd name="connsiteY3555" fmla="*/ 1536409 h 6858000"/>
              <a:gd name="connsiteX3556" fmla="*/ 3373047 w 12192000"/>
              <a:gd name="connsiteY3556" fmla="*/ 1535195 h 6858000"/>
              <a:gd name="connsiteX3557" fmla="*/ 3381167 w 12192000"/>
              <a:gd name="connsiteY3557" fmla="*/ 1531957 h 6858000"/>
              <a:gd name="connsiteX3558" fmla="*/ 3381906 w 12192000"/>
              <a:gd name="connsiteY3558" fmla="*/ 1529124 h 6858000"/>
              <a:gd name="connsiteX3559" fmla="*/ 3387073 w 12192000"/>
              <a:gd name="connsiteY3559" fmla="*/ 1525886 h 6858000"/>
              <a:gd name="connsiteX3560" fmla="*/ 3380429 w 12192000"/>
              <a:gd name="connsiteY3560" fmla="*/ 1524672 h 6858000"/>
              <a:gd name="connsiteX3561" fmla="*/ 3376000 w 12192000"/>
              <a:gd name="connsiteY3561" fmla="*/ 1527505 h 6858000"/>
              <a:gd name="connsiteX3562" fmla="*/ 3370832 w 12192000"/>
              <a:gd name="connsiteY3562" fmla="*/ 1528719 h 6858000"/>
              <a:gd name="connsiteX3563" fmla="*/ 3366402 w 12192000"/>
              <a:gd name="connsiteY3563" fmla="*/ 1524672 h 6858000"/>
              <a:gd name="connsiteX3564" fmla="*/ 3359020 w 12192000"/>
              <a:gd name="connsiteY3564" fmla="*/ 1523458 h 6858000"/>
              <a:gd name="connsiteX3565" fmla="*/ 3354591 w 12192000"/>
              <a:gd name="connsiteY3565" fmla="*/ 1521030 h 6858000"/>
              <a:gd name="connsiteX3566" fmla="*/ 3356067 w 12192000"/>
              <a:gd name="connsiteY3566" fmla="*/ 1525886 h 6858000"/>
              <a:gd name="connsiteX3567" fmla="*/ 3353114 w 12192000"/>
              <a:gd name="connsiteY3567" fmla="*/ 1532362 h 6858000"/>
              <a:gd name="connsiteX3568" fmla="*/ 3347208 w 12192000"/>
              <a:gd name="connsiteY3568" fmla="*/ 1533576 h 6858000"/>
              <a:gd name="connsiteX3569" fmla="*/ 3343517 w 12192000"/>
              <a:gd name="connsiteY3569" fmla="*/ 1536004 h 6858000"/>
              <a:gd name="connsiteX3570" fmla="*/ 3341302 w 12192000"/>
              <a:gd name="connsiteY3570" fmla="*/ 1533171 h 6858000"/>
              <a:gd name="connsiteX3571" fmla="*/ 3335396 w 12192000"/>
              <a:gd name="connsiteY3571" fmla="*/ 1533171 h 6858000"/>
              <a:gd name="connsiteX3572" fmla="*/ 3333920 w 12192000"/>
              <a:gd name="connsiteY3572" fmla="*/ 1530338 h 6858000"/>
              <a:gd name="connsiteX3573" fmla="*/ 3328014 w 12192000"/>
              <a:gd name="connsiteY3573" fmla="*/ 1530743 h 6858000"/>
              <a:gd name="connsiteX3574" fmla="*/ 3325799 w 12192000"/>
              <a:gd name="connsiteY3574" fmla="*/ 1532362 h 6858000"/>
              <a:gd name="connsiteX3575" fmla="*/ 3322846 w 12192000"/>
              <a:gd name="connsiteY3575" fmla="*/ 1530338 h 6858000"/>
              <a:gd name="connsiteX3576" fmla="*/ 3331705 w 12192000"/>
              <a:gd name="connsiteY3576" fmla="*/ 1527100 h 6858000"/>
              <a:gd name="connsiteX3577" fmla="*/ 3342040 w 12192000"/>
              <a:gd name="connsiteY3577" fmla="*/ 1521434 h 6858000"/>
              <a:gd name="connsiteX3578" fmla="*/ 3342040 w 12192000"/>
              <a:gd name="connsiteY3578" fmla="*/ 1519411 h 6858000"/>
              <a:gd name="connsiteX3579" fmla="*/ 3339826 w 12192000"/>
              <a:gd name="connsiteY3579" fmla="*/ 1520220 h 6858000"/>
              <a:gd name="connsiteX3580" fmla="*/ 3333920 w 12192000"/>
              <a:gd name="connsiteY3580" fmla="*/ 1521434 h 6858000"/>
              <a:gd name="connsiteX3581" fmla="*/ 3333182 w 12192000"/>
              <a:gd name="connsiteY3581" fmla="*/ 1518197 h 6858000"/>
              <a:gd name="connsiteX3582" fmla="*/ 3336873 w 12192000"/>
              <a:gd name="connsiteY3582" fmla="*/ 1513340 h 6858000"/>
              <a:gd name="connsiteX3583" fmla="*/ 3336873 w 12192000"/>
              <a:gd name="connsiteY3583" fmla="*/ 1507674 h 6858000"/>
              <a:gd name="connsiteX3584" fmla="*/ 3334658 w 12192000"/>
              <a:gd name="connsiteY3584" fmla="*/ 1508079 h 6858000"/>
              <a:gd name="connsiteX3585" fmla="*/ 3328752 w 12192000"/>
              <a:gd name="connsiteY3585" fmla="*/ 1513340 h 6858000"/>
              <a:gd name="connsiteX3586" fmla="*/ 3326537 w 12192000"/>
              <a:gd name="connsiteY3586" fmla="*/ 1518197 h 6858000"/>
              <a:gd name="connsiteX3587" fmla="*/ 3325061 w 12192000"/>
              <a:gd name="connsiteY3587" fmla="*/ 1516173 h 6858000"/>
              <a:gd name="connsiteX3588" fmla="*/ 3327276 w 12192000"/>
              <a:gd name="connsiteY3588" fmla="*/ 1507269 h 6858000"/>
              <a:gd name="connsiteX3589" fmla="*/ 3330229 w 12192000"/>
              <a:gd name="connsiteY3589" fmla="*/ 1505246 h 6858000"/>
              <a:gd name="connsiteX3590" fmla="*/ 3326537 w 12192000"/>
              <a:gd name="connsiteY3590" fmla="*/ 1506055 h 6858000"/>
              <a:gd name="connsiteX3591" fmla="*/ 3323584 w 12192000"/>
              <a:gd name="connsiteY3591" fmla="*/ 1511316 h 6858000"/>
              <a:gd name="connsiteX3592" fmla="*/ 3320631 w 12192000"/>
              <a:gd name="connsiteY3592" fmla="*/ 1508483 h 6858000"/>
              <a:gd name="connsiteX3593" fmla="*/ 3319893 w 12192000"/>
              <a:gd name="connsiteY3593" fmla="*/ 1515364 h 6858000"/>
              <a:gd name="connsiteX3594" fmla="*/ 3320631 w 12192000"/>
              <a:gd name="connsiteY3594" fmla="*/ 1519006 h 6858000"/>
              <a:gd name="connsiteX3595" fmla="*/ 3319155 w 12192000"/>
              <a:gd name="connsiteY3595" fmla="*/ 1523053 h 6858000"/>
              <a:gd name="connsiteX3596" fmla="*/ 3314725 w 12192000"/>
              <a:gd name="connsiteY3596" fmla="*/ 1521030 h 6858000"/>
              <a:gd name="connsiteX3597" fmla="*/ 3309558 w 12192000"/>
              <a:gd name="connsiteY3597" fmla="*/ 1521030 h 6858000"/>
              <a:gd name="connsiteX3598" fmla="*/ 3306605 w 12192000"/>
              <a:gd name="connsiteY3598" fmla="*/ 1524267 h 6858000"/>
              <a:gd name="connsiteX3599" fmla="*/ 3302914 w 12192000"/>
              <a:gd name="connsiteY3599" fmla="*/ 1524672 h 6858000"/>
              <a:gd name="connsiteX3600" fmla="*/ 3299961 w 12192000"/>
              <a:gd name="connsiteY3600" fmla="*/ 1522244 h 6858000"/>
              <a:gd name="connsiteX3601" fmla="*/ 3291840 w 12192000"/>
              <a:gd name="connsiteY3601" fmla="*/ 1522244 h 6858000"/>
              <a:gd name="connsiteX3602" fmla="*/ 3292578 w 12192000"/>
              <a:gd name="connsiteY3602" fmla="*/ 1524672 h 6858000"/>
              <a:gd name="connsiteX3603" fmla="*/ 3288149 w 12192000"/>
              <a:gd name="connsiteY3603" fmla="*/ 1527505 h 6858000"/>
              <a:gd name="connsiteX3604" fmla="*/ 3282243 w 12192000"/>
              <a:gd name="connsiteY3604" fmla="*/ 1527505 h 6858000"/>
              <a:gd name="connsiteX3605" fmla="*/ 3280766 w 12192000"/>
              <a:gd name="connsiteY3605" fmla="*/ 1525077 h 6858000"/>
              <a:gd name="connsiteX3606" fmla="*/ 3277813 w 12192000"/>
              <a:gd name="connsiteY3606" fmla="*/ 1526291 h 6858000"/>
              <a:gd name="connsiteX3607" fmla="*/ 3268954 w 12192000"/>
              <a:gd name="connsiteY3607" fmla="*/ 1525886 h 6858000"/>
              <a:gd name="connsiteX3608" fmla="*/ 3265263 w 12192000"/>
              <a:gd name="connsiteY3608" fmla="*/ 1522244 h 6858000"/>
              <a:gd name="connsiteX3609" fmla="*/ 3263787 w 12192000"/>
              <a:gd name="connsiteY3609" fmla="*/ 1519006 h 6858000"/>
              <a:gd name="connsiteX3610" fmla="*/ 3255666 w 12192000"/>
              <a:gd name="connsiteY3610" fmla="*/ 1521030 h 6858000"/>
              <a:gd name="connsiteX3611" fmla="*/ 3242378 w 12192000"/>
              <a:gd name="connsiteY3611" fmla="*/ 1520220 h 6858000"/>
              <a:gd name="connsiteX3612" fmla="*/ 3239425 w 12192000"/>
              <a:gd name="connsiteY3612" fmla="*/ 1515768 h 6858000"/>
              <a:gd name="connsiteX3613" fmla="*/ 3232042 w 12192000"/>
              <a:gd name="connsiteY3613" fmla="*/ 1518197 h 6858000"/>
              <a:gd name="connsiteX3614" fmla="*/ 3221707 w 12192000"/>
              <a:gd name="connsiteY3614" fmla="*/ 1516578 h 6858000"/>
              <a:gd name="connsiteX3615" fmla="*/ 3226136 w 12192000"/>
              <a:gd name="connsiteY3615" fmla="*/ 1510102 h 6858000"/>
              <a:gd name="connsiteX3616" fmla="*/ 3225398 w 12192000"/>
              <a:gd name="connsiteY3616" fmla="*/ 1507269 h 6858000"/>
              <a:gd name="connsiteX3617" fmla="*/ 3223183 w 12192000"/>
              <a:gd name="connsiteY3617" fmla="*/ 1510912 h 6858000"/>
              <a:gd name="connsiteX3618" fmla="*/ 3217277 w 12192000"/>
              <a:gd name="connsiteY3618" fmla="*/ 1516173 h 6858000"/>
              <a:gd name="connsiteX3619" fmla="*/ 3208418 w 12192000"/>
              <a:gd name="connsiteY3619" fmla="*/ 1517387 h 6858000"/>
              <a:gd name="connsiteX3620" fmla="*/ 3201774 w 12192000"/>
              <a:gd name="connsiteY3620" fmla="*/ 1522244 h 6858000"/>
              <a:gd name="connsiteX3621" fmla="*/ 3190700 w 12192000"/>
              <a:gd name="connsiteY3621" fmla="*/ 1523863 h 6858000"/>
              <a:gd name="connsiteX3622" fmla="*/ 3181103 w 12192000"/>
              <a:gd name="connsiteY3622" fmla="*/ 1521030 h 6858000"/>
              <a:gd name="connsiteX3623" fmla="*/ 3175936 w 12192000"/>
              <a:gd name="connsiteY3623" fmla="*/ 1520220 h 6858000"/>
              <a:gd name="connsiteX3624" fmla="*/ 3174459 w 12192000"/>
              <a:gd name="connsiteY3624" fmla="*/ 1516578 h 6858000"/>
              <a:gd name="connsiteX3625" fmla="*/ 3175936 w 12192000"/>
              <a:gd name="connsiteY3625" fmla="*/ 1510102 h 6858000"/>
              <a:gd name="connsiteX3626" fmla="*/ 3173721 w 12192000"/>
              <a:gd name="connsiteY3626" fmla="*/ 1505246 h 6858000"/>
              <a:gd name="connsiteX3627" fmla="*/ 3175936 w 12192000"/>
              <a:gd name="connsiteY3627" fmla="*/ 1500794 h 6858000"/>
              <a:gd name="connsiteX3628" fmla="*/ 3181842 w 12192000"/>
              <a:gd name="connsiteY3628" fmla="*/ 1500389 h 6858000"/>
              <a:gd name="connsiteX3629" fmla="*/ 3191439 w 12192000"/>
              <a:gd name="connsiteY3629" fmla="*/ 1492295 h 6858000"/>
              <a:gd name="connsiteX3630" fmla="*/ 3202512 w 12192000"/>
              <a:gd name="connsiteY3630" fmla="*/ 1487034 h 6858000"/>
              <a:gd name="connsiteX3631" fmla="*/ 3208418 w 12192000"/>
              <a:gd name="connsiteY3631" fmla="*/ 1478130 h 6858000"/>
              <a:gd name="connsiteX3632" fmla="*/ 3217277 w 12192000"/>
              <a:gd name="connsiteY3632" fmla="*/ 1467607 h 6858000"/>
              <a:gd name="connsiteX3633" fmla="*/ 3223921 w 12192000"/>
              <a:gd name="connsiteY3633" fmla="*/ 1461536 h 6858000"/>
              <a:gd name="connsiteX3634" fmla="*/ 3212848 w 12192000"/>
              <a:gd name="connsiteY3634" fmla="*/ 1461941 h 6858000"/>
              <a:gd name="connsiteX3635" fmla="*/ 3199559 w 12192000"/>
              <a:gd name="connsiteY3635" fmla="*/ 1463560 h 6858000"/>
              <a:gd name="connsiteX3636" fmla="*/ 3192177 w 12192000"/>
              <a:gd name="connsiteY3636" fmla="*/ 1465584 h 6858000"/>
              <a:gd name="connsiteX3637" fmla="*/ 3188486 w 12192000"/>
              <a:gd name="connsiteY3637" fmla="*/ 1465584 h 6858000"/>
              <a:gd name="connsiteX3638" fmla="*/ 3193653 w 12192000"/>
              <a:gd name="connsiteY3638" fmla="*/ 1454252 h 6858000"/>
              <a:gd name="connsiteX3639" fmla="*/ 3204727 w 12192000"/>
              <a:gd name="connsiteY3639" fmla="*/ 1448181 h 6858000"/>
              <a:gd name="connsiteX3640" fmla="*/ 3212110 w 12192000"/>
              <a:gd name="connsiteY3640" fmla="*/ 1443324 h 6858000"/>
              <a:gd name="connsiteX3641" fmla="*/ 3214324 w 12192000"/>
              <a:gd name="connsiteY3641" fmla="*/ 1440896 h 6858000"/>
              <a:gd name="connsiteX3642" fmla="*/ 3212110 w 12192000"/>
              <a:gd name="connsiteY3642" fmla="*/ 1445348 h 6858000"/>
              <a:gd name="connsiteX3643" fmla="*/ 3206942 w 12192000"/>
              <a:gd name="connsiteY3643" fmla="*/ 1448990 h 6858000"/>
              <a:gd name="connsiteX3644" fmla="*/ 3205465 w 12192000"/>
              <a:gd name="connsiteY3644" fmla="*/ 1453037 h 6858000"/>
              <a:gd name="connsiteX3645" fmla="*/ 3209157 w 12192000"/>
              <a:gd name="connsiteY3645" fmla="*/ 1458703 h 6858000"/>
              <a:gd name="connsiteX3646" fmla="*/ 3212110 w 12192000"/>
              <a:gd name="connsiteY3646" fmla="*/ 1452228 h 6858000"/>
              <a:gd name="connsiteX3647" fmla="*/ 3212848 w 12192000"/>
              <a:gd name="connsiteY3647" fmla="*/ 1459108 h 6858000"/>
              <a:gd name="connsiteX3648" fmla="*/ 3215801 w 12192000"/>
              <a:gd name="connsiteY3648" fmla="*/ 1459108 h 6858000"/>
              <a:gd name="connsiteX3649" fmla="*/ 3220968 w 12192000"/>
              <a:gd name="connsiteY3649" fmla="*/ 1453037 h 6858000"/>
              <a:gd name="connsiteX3650" fmla="*/ 3225398 w 12192000"/>
              <a:gd name="connsiteY3650" fmla="*/ 1443729 h 6858000"/>
              <a:gd name="connsiteX3651" fmla="*/ 3231304 w 12192000"/>
              <a:gd name="connsiteY3651" fmla="*/ 1438063 h 6858000"/>
              <a:gd name="connsiteX3652" fmla="*/ 3232042 w 12192000"/>
              <a:gd name="connsiteY3652" fmla="*/ 1434016 h 6858000"/>
              <a:gd name="connsiteX3653" fmla="*/ 3234257 w 12192000"/>
              <a:gd name="connsiteY3653" fmla="*/ 1431588 h 6858000"/>
              <a:gd name="connsiteX3654" fmla="*/ 3244592 w 12192000"/>
              <a:gd name="connsiteY3654" fmla="*/ 1434421 h 6858000"/>
              <a:gd name="connsiteX3655" fmla="*/ 3250498 w 12192000"/>
              <a:gd name="connsiteY3655" fmla="*/ 1430373 h 6858000"/>
              <a:gd name="connsiteX3656" fmla="*/ 3251236 w 12192000"/>
              <a:gd name="connsiteY3656" fmla="*/ 1425517 h 6858000"/>
              <a:gd name="connsiteX3657" fmla="*/ 3254928 w 12192000"/>
              <a:gd name="connsiteY3657" fmla="*/ 1423089 h 6858000"/>
              <a:gd name="connsiteX3658" fmla="*/ 3251236 w 12192000"/>
              <a:gd name="connsiteY3658" fmla="*/ 1419851 h 6858000"/>
              <a:gd name="connsiteX3659" fmla="*/ 3246069 w 12192000"/>
              <a:gd name="connsiteY3659" fmla="*/ 1419041 h 6858000"/>
              <a:gd name="connsiteX3660" fmla="*/ 3245331 w 12192000"/>
              <a:gd name="connsiteY3660" fmla="*/ 1415399 h 6858000"/>
              <a:gd name="connsiteX3661" fmla="*/ 3249022 w 12192000"/>
              <a:gd name="connsiteY3661" fmla="*/ 1409733 h 6858000"/>
              <a:gd name="connsiteX3662" fmla="*/ 3257881 w 12192000"/>
              <a:gd name="connsiteY3662" fmla="*/ 1405686 h 6858000"/>
              <a:gd name="connsiteX3663" fmla="*/ 3260834 w 12192000"/>
              <a:gd name="connsiteY3663" fmla="*/ 1404876 h 6858000"/>
              <a:gd name="connsiteX3664" fmla="*/ 3263048 w 12192000"/>
              <a:gd name="connsiteY3664" fmla="*/ 1407305 h 6858000"/>
              <a:gd name="connsiteX3665" fmla="*/ 3266001 w 12192000"/>
              <a:gd name="connsiteY3665" fmla="*/ 1406900 h 6858000"/>
              <a:gd name="connsiteX3666" fmla="*/ 3266001 w 12192000"/>
              <a:gd name="connsiteY3666" fmla="*/ 1402043 h 6858000"/>
              <a:gd name="connsiteX3667" fmla="*/ 3262310 w 12192000"/>
              <a:gd name="connsiteY3667" fmla="*/ 1398401 h 6858000"/>
              <a:gd name="connsiteX3668" fmla="*/ 3262310 w 12192000"/>
              <a:gd name="connsiteY3668" fmla="*/ 1393949 h 6858000"/>
              <a:gd name="connsiteX3669" fmla="*/ 3272646 w 12192000"/>
              <a:gd name="connsiteY3669" fmla="*/ 1379784 h 6858000"/>
              <a:gd name="connsiteX3670" fmla="*/ 3274122 w 12192000"/>
              <a:gd name="connsiteY3670" fmla="*/ 1374928 h 6858000"/>
              <a:gd name="connsiteX3671" fmla="*/ 3280028 w 12192000"/>
              <a:gd name="connsiteY3671" fmla="*/ 1366833 h 6858000"/>
              <a:gd name="connsiteX3672" fmla="*/ 3285196 w 12192000"/>
              <a:gd name="connsiteY3672" fmla="*/ 1366024 h 6858000"/>
              <a:gd name="connsiteX3673" fmla="*/ 3290363 w 12192000"/>
              <a:gd name="connsiteY3673" fmla="*/ 1363596 h 6858000"/>
              <a:gd name="connsiteX3674" fmla="*/ 3287410 w 12192000"/>
              <a:gd name="connsiteY3674" fmla="*/ 1361977 h 6858000"/>
              <a:gd name="connsiteX3675" fmla="*/ 3285196 w 12192000"/>
              <a:gd name="connsiteY3675" fmla="*/ 1361977 h 6858000"/>
              <a:gd name="connsiteX3676" fmla="*/ 3285196 w 12192000"/>
              <a:gd name="connsiteY3676" fmla="*/ 1358739 h 6858000"/>
              <a:gd name="connsiteX3677" fmla="*/ 3290363 w 12192000"/>
              <a:gd name="connsiteY3677" fmla="*/ 1351859 h 6858000"/>
              <a:gd name="connsiteX3678" fmla="*/ 3296269 w 12192000"/>
              <a:gd name="connsiteY3678" fmla="*/ 1351454 h 6858000"/>
              <a:gd name="connsiteX3679" fmla="*/ 3299961 w 12192000"/>
              <a:gd name="connsiteY3679" fmla="*/ 1348621 h 6858000"/>
              <a:gd name="connsiteX3680" fmla="*/ 3295531 w 12192000"/>
              <a:gd name="connsiteY3680" fmla="*/ 1346598 h 6858000"/>
              <a:gd name="connsiteX3681" fmla="*/ 3296269 w 12192000"/>
              <a:gd name="connsiteY3681" fmla="*/ 1341741 h 6858000"/>
              <a:gd name="connsiteX3682" fmla="*/ 3299961 w 12192000"/>
              <a:gd name="connsiteY3682" fmla="*/ 1340932 h 6858000"/>
              <a:gd name="connsiteX3683" fmla="*/ 3302914 w 12192000"/>
              <a:gd name="connsiteY3683" fmla="*/ 1338099 h 6858000"/>
              <a:gd name="connsiteX3684" fmla="*/ 3301437 w 12192000"/>
              <a:gd name="connsiteY3684" fmla="*/ 1335670 h 6858000"/>
              <a:gd name="connsiteX3685" fmla="*/ 3306605 w 12192000"/>
              <a:gd name="connsiteY3685" fmla="*/ 1332837 h 6858000"/>
              <a:gd name="connsiteX3686" fmla="*/ 3315464 w 12192000"/>
              <a:gd name="connsiteY3686" fmla="*/ 1326767 h 6858000"/>
              <a:gd name="connsiteX3687" fmla="*/ 3319893 w 12192000"/>
              <a:gd name="connsiteY3687" fmla="*/ 1321910 h 6858000"/>
              <a:gd name="connsiteX3688" fmla="*/ 3319893 w 12192000"/>
              <a:gd name="connsiteY3688" fmla="*/ 1317458 h 6858000"/>
              <a:gd name="connsiteX3689" fmla="*/ 3316940 w 12192000"/>
              <a:gd name="connsiteY3689" fmla="*/ 1315030 h 6858000"/>
              <a:gd name="connsiteX3690" fmla="*/ 3318417 w 12192000"/>
              <a:gd name="connsiteY3690" fmla="*/ 1313411 h 6858000"/>
              <a:gd name="connsiteX3691" fmla="*/ 3322846 w 12192000"/>
              <a:gd name="connsiteY3691" fmla="*/ 1314625 h 6858000"/>
              <a:gd name="connsiteX3692" fmla="*/ 3327276 w 12192000"/>
              <a:gd name="connsiteY3692" fmla="*/ 1313411 h 6858000"/>
              <a:gd name="connsiteX3693" fmla="*/ 3328752 w 12192000"/>
              <a:gd name="connsiteY3693" fmla="*/ 1306531 h 6858000"/>
              <a:gd name="connsiteX3694" fmla="*/ 3337611 w 12192000"/>
              <a:gd name="connsiteY3694" fmla="*/ 1300460 h 6858000"/>
              <a:gd name="connsiteX3695" fmla="*/ 3344993 w 12192000"/>
              <a:gd name="connsiteY3695" fmla="*/ 1294794 h 6858000"/>
              <a:gd name="connsiteX3696" fmla="*/ 3352376 w 12192000"/>
              <a:gd name="connsiteY3696" fmla="*/ 1295199 h 6858000"/>
              <a:gd name="connsiteX3697" fmla="*/ 3359020 w 12192000"/>
              <a:gd name="connsiteY3697" fmla="*/ 1290747 h 6858000"/>
              <a:gd name="connsiteX3698" fmla="*/ 3361973 w 12192000"/>
              <a:gd name="connsiteY3698" fmla="*/ 1286700 h 6858000"/>
              <a:gd name="connsiteX3699" fmla="*/ 3367879 w 12192000"/>
              <a:gd name="connsiteY3699" fmla="*/ 1286700 h 6858000"/>
              <a:gd name="connsiteX3700" fmla="*/ 3373047 w 12192000"/>
              <a:gd name="connsiteY3700" fmla="*/ 1282248 h 6858000"/>
              <a:gd name="connsiteX3701" fmla="*/ 3418080 w 12192000"/>
              <a:gd name="connsiteY3701" fmla="*/ 1250275 h 6858000"/>
              <a:gd name="connsiteX3702" fmla="*/ 3418080 w 12192000"/>
              <a:gd name="connsiteY3702" fmla="*/ 1255942 h 6858000"/>
              <a:gd name="connsiteX3703" fmla="*/ 3415127 w 12192000"/>
              <a:gd name="connsiteY3703" fmla="*/ 1262012 h 6858000"/>
              <a:gd name="connsiteX3704" fmla="*/ 3410697 w 12192000"/>
              <a:gd name="connsiteY3704" fmla="*/ 1264845 h 6858000"/>
              <a:gd name="connsiteX3705" fmla="*/ 3408482 w 12192000"/>
              <a:gd name="connsiteY3705" fmla="*/ 1263226 h 6858000"/>
              <a:gd name="connsiteX3706" fmla="*/ 3412174 w 12192000"/>
              <a:gd name="connsiteY3706" fmla="*/ 1254727 h 6858000"/>
              <a:gd name="connsiteX3707" fmla="*/ 5698515 w 12192000"/>
              <a:gd name="connsiteY3707" fmla="*/ 1230444 h 6858000"/>
              <a:gd name="connsiteX3708" fmla="*/ 5702944 w 12192000"/>
              <a:gd name="connsiteY3708" fmla="*/ 1238134 h 6858000"/>
              <a:gd name="connsiteX3709" fmla="*/ 5711065 w 12192000"/>
              <a:gd name="connsiteY3709" fmla="*/ 1237325 h 6858000"/>
              <a:gd name="connsiteX3710" fmla="*/ 5699253 w 12192000"/>
              <a:gd name="connsiteY3710" fmla="*/ 1245824 h 6858000"/>
              <a:gd name="connsiteX3711" fmla="*/ 5685965 w 12192000"/>
              <a:gd name="connsiteY3711" fmla="*/ 1239348 h 6858000"/>
              <a:gd name="connsiteX3712" fmla="*/ 5688180 w 12192000"/>
              <a:gd name="connsiteY3712" fmla="*/ 1231659 h 6858000"/>
              <a:gd name="connsiteX3713" fmla="*/ 5696301 w 12192000"/>
              <a:gd name="connsiteY3713" fmla="*/ 1166095 h 6858000"/>
              <a:gd name="connsiteX3714" fmla="*/ 5694824 w 12192000"/>
              <a:gd name="connsiteY3714" fmla="*/ 1173784 h 6858000"/>
              <a:gd name="connsiteX3715" fmla="*/ 5696301 w 12192000"/>
              <a:gd name="connsiteY3715" fmla="*/ 1178641 h 6858000"/>
              <a:gd name="connsiteX3716" fmla="*/ 5684488 w 12192000"/>
              <a:gd name="connsiteY3716" fmla="*/ 1189568 h 6858000"/>
              <a:gd name="connsiteX3717" fmla="*/ 5676368 w 12192000"/>
              <a:gd name="connsiteY3717" fmla="*/ 1190782 h 6858000"/>
              <a:gd name="connsiteX3718" fmla="*/ 5680059 w 12192000"/>
              <a:gd name="connsiteY3718" fmla="*/ 1179046 h 6858000"/>
              <a:gd name="connsiteX3719" fmla="*/ 5696301 w 12192000"/>
              <a:gd name="connsiteY3719" fmla="*/ 1166095 h 6858000"/>
              <a:gd name="connsiteX3720" fmla="*/ 5571537 w 12192000"/>
              <a:gd name="connsiteY3720" fmla="*/ 1101745 h 6858000"/>
              <a:gd name="connsiteX3721" fmla="*/ 5578919 w 12192000"/>
              <a:gd name="connsiteY3721" fmla="*/ 1107411 h 6858000"/>
              <a:gd name="connsiteX3722" fmla="*/ 5589255 w 12192000"/>
              <a:gd name="connsiteY3722" fmla="*/ 1112673 h 6858000"/>
              <a:gd name="connsiteX3723" fmla="*/ 5580396 w 12192000"/>
              <a:gd name="connsiteY3723" fmla="*/ 1117529 h 6858000"/>
              <a:gd name="connsiteX3724" fmla="*/ 5570799 w 12192000"/>
              <a:gd name="connsiteY3724" fmla="*/ 1124814 h 6858000"/>
              <a:gd name="connsiteX3725" fmla="*/ 5575228 w 12192000"/>
              <a:gd name="connsiteY3725" fmla="*/ 1124005 h 6858000"/>
              <a:gd name="connsiteX3726" fmla="*/ 5584087 w 12192000"/>
              <a:gd name="connsiteY3726" fmla="*/ 1122386 h 6858000"/>
              <a:gd name="connsiteX3727" fmla="*/ 5587778 w 12192000"/>
              <a:gd name="connsiteY3727" fmla="*/ 1119148 h 6858000"/>
              <a:gd name="connsiteX3728" fmla="*/ 5592946 w 12192000"/>
              <a:gd name="connsiteY3728" fmla="*/ 1118339 h 6858000"/>
              <a:gd name="connsiteX3729" fmla="*/ 5602543 w 12192000"/>
              <a:gd name="connsiteY3729" fmla="*/ 1112673 h 6858000"/>
              <a:gd name="connsiteX3730" fmla="*/ 5617308 w 12192000"/>
              <a:gd name="connsiteY3730" fmla="*/ 1114291 h 6858000"/>
              <a:gd name="connsiteX3731" fmla="*/ 5624691 w 12192000"/>
              <a:gd name="connsiteY3731" fmla="*/ 1117934 h 6858000"/>
              <a:gd name="connsiteX3732" fmla="*/ 5626167 w 12192000"/>
              <a:gd name="connsiteY3732" fmla="*/ 1126433 h 6858000"/>
              <a:gd name="connsiteX3733" fmla="*/ 5640194 w 12192000"/>
              <a:gd name="connsiteY3733" fmla="*/ 1145454 h 6858000"/>
              <a:gd name="connsiteX3734" fmla="*/ 5632812 w 12192000"/>
              <a:gd name="connsiteY3734" fmla="*/ 1150311 h 6858000"/>
              <a:gd name="connsiteX3735" fmla="*/ 5646099 w 12192000"/>
              <a:gd name="connsiteY3735" fmla="*/ 1151120 h 6858000"/>
              <a:gd name="connsiteX3736" fmla="*/ 5649791 w 12192000"/>
              <a:gd name="connsiteY3736" fmla="*/ 1170951 h 6858000"/>
              <a:gd name="connsiteX3737" fmla="*/ 5643885 w 12192000"/>
              <a:gd name="connsiteY3737" fmla="*/ 1155168 h 6858000"/>
              <a:gd name="connsiteX3738" fmla="*/ 5637979 w 12192000"/>
              <a:gd name="connsiteY3738" fmla="*/ 1155977 h 6858000"/>
              <a:gd name="connsiteX3739" fmla="*/ 5640932 w 12192000"/>
              <a:gd name="connsiteY3739" fmla="*/ 1161238 h 6858000"/>
              <a:gd name="connsiteX3740" fmla="*/ 5637979 w 12192000"/>
              <a:gd name="connsiteY3740" fmla="*/ 1168523 h 6858000"/>
              <a:gd name="connsiteX3741" fmla="*/ 5645361 w 12192000"/>
              <a:gd name="connsiteY3741" fmla="*/ 1169737 h 6858000"/>
              <a:gd name="connsiteX3742" fmla="*/ 5643885 w 12192000"/>
              <a:gd name="connsiteY3742" fmla="*/ 1177427 h 6858000"/>
              <a:gd name="connsiteX3743" fmla="*/ 5632073 w 12192000"/>
              <a:gd name="connsiteY3743" fmla="*/ 1176213 h 6858000"/>
              <a:gd name="connsiteX3744" fmla="*/ 5631335 w 12192000"/>
              <a:gd name="connsiteY3744" fmla="*/ 1182283 h 6858000"/>
              <a:gd name="connsiteX3745" fmla="*/ 5623953 w 12192000"/>
              <a:gd name="connsiteY3745" fmla="*/ 1187949 h 6858000"/>
              <a:gd name="connsiteX3746" fmla="*/ 5619523 w 12192000"/>
              <a:gd name="connsiteY3746" fmla="*/ 1187140 h 6858000"/>
              <a:gd name="connsiteX3747" fmla="*/ 5620261 w 12192000"/>
              <a:gd name="connsiteY3747" fmla="*/ 1193615 h 6858000"/>
              <a:gd name="connsiteX3748" fmla="*/ 5618047 w 12192000"/>
              <a:gd name="connsiteY3748" fmla="*/ 1193615 h 6858000"/>
              <a:gd name="connsiteX3749" fmla="*/ 5612140 w 12192000"/>
              <a:gd name="connsiteY3749" fmla="*/ 1192806 h 6858000"/>
              <a:gd name="connsiteX3750" fmla="*/ 5608450 w 12192000"/>
              <a:gd name="connsiteY3750" fmla="*/ 1198067 h 6858000"/>
              <a:gd name="connsiteX3751" fmla="*/ 5615832 w 12192000"/>
              <a:gd name="connsiteY3751" fmla="*/ 1202924 h 6858000"/>
              <a:gd name="connsiteX3752" fmla="*/ 5614355 w 12192000"/>
              <a:gd name="connsiteY3752" fmla="*/ 1212233 h 6858000"/>
              <a:gd name="connsiteX3753" fmla="*/ 5620261 w 12192000"/>
              <a:gd name="connsiteY3753" fmla="*/ 1221541 h 6858000"/>
              <a:gd name="connsiteX3754" fmla="*/ 5620261 w 12192000"/>
              <a:gd name="connsiteY3754" fmla="*/ 1230444 h 6858000"/>
              <a:gd name="connsiteX3755" fmla="*/ 5613617 w 12192000"/>
              <a:gd name="connsiteY3755" fmla="*/ 1234896 h 6858000"/>
              <a:gd name="connsiteX3756" fmla="*/ 5619523 w 12192000"/>
              <a:gd name="connsiteY3756" fmla="*/ 1238539 h 6858000"/>
              <a:gd name="connsiteX3757" fmla="*/ 5623214 w 12192000"/>
              <a:gd name="connsiteY3757" fmla="*/ 1258775 h 6858000"/>
              <a:gd name="connsiteX3758" fmla="*/ 5620261 w 12192000"/>
              <a:gd name="connsiteY3758" fmla="*/ 1268083 h 6858000"/>
              <a:gd name="connsiteX3759" fmla="*/ 5612879 w 12192000"/>
              <a:gd name="connsiteY3759" fmla="*/ 1276582 h 6858000"/>
              <a:gd name="connsiteX3760" fmla="*/ 5614355 w 12192000"/>
              <a:gd name="connsiteY3760" fmla="*/ 1283867 h 6858000"/>
              <a:gd name="connsiteX3761" fmla="*/ 5606973 w 12192000"/>
              <a:gd name="connsiteY3761" fmla="*/ 1292366 h 6858000"/>
              <a:gd name="connsiteX3762" fmla="*/ 5599591 w 12192000"/>
              <a:gd name="connsiteY3762" fmla="*/ 1295199 h 6858000"/>
              <a:gd name="connsiteX3763" fmla="*/ 5609188 w 12192000"/>
              <a:gd name="connsiteY3763" fmla="*/ 1306936 h 6858000"/>
              <a:gd name="connsiteX3764" fmla="*/ 5595161 w 12192000"/>
              <a:gd name="connsiteY3764" fmla="*/ 1306936 h 6858000"/>
              <a:gd name="connsiteX3765" fmla="*/ 5589255 w 12192000"/>
              <a:gd name="connsiteY3765" fmla="*/ 1304912 h 6858000"/>
              <a:gd name="connsiteX3766" fmla="*/ 5583349 w 12192000"/>
              <a:gd name="connsiteY3766" fmla="*/ 1310173 h 6858000"/>
              <a:gd name="connsiteX3767" fmla="*/ 5578919 w 12192000"/>
              <a:gd name="connsiteY3767" fmla="*/ 1303293 h 6858000"/>
              <a:gd name="connsiteX3768" fmla="*/ 5576705 w 12192000"/>
              <a:gd name="connsiteY3768" fmla="*/ 1308959 h 6858000"/>
              <a:gd name="connsiteX3769" fmla="*/ 5548651 w 12192000"/>
              <a:gd name="connsiteY3769" fmla="*/ 1312197 h 6858000"/>
              <a:gd name="connsiteX3770" fmla="*/ 5546437 w 12192000"/>
              <a:gd name="connsiteY3770" fmla="*/ 1320696 h 6858000"/>
              <a:gd name="connsiteX3771" fmla="*/ 5539792 w 12192000"/>
              <a:gd name="connsiteY3771" fmla="*/ 1320291 h 6858000"/>
              <a:gd name="connsiteX3772" fmla="*/ 5530933 w 12192000"/>
              <a:gd name="connsiteY3772" fmla="*/ 1329195 h 6858000"/>
              <a:gd name="connsiteX3773" fmla="*/ 5520599 w 12192000"/>
              <a:gd name="connsiteY3773" fmla="*/ 1329195 h 6858000"/>
              <a:gd name="connsiteX3774" fmla="*/ 5523551 w 12192000"/>
              <a:gd name="connsiteY3774" fmla="*/ 1323934 h 6858000"/>
              <a:gd name="connsiteX3775" fmla="*/ 5513954 w 12192000"/>
              <a:gd name="connsiteY3775" fmla="*/ 1323124 h 6858000"/>
              <a:gd name="connsiteX3776" fmla="*/ 5518384 w 12192000"/>
              <a:gd name="connsiteY3776" fmla="*/ 1332028 h 6858000"/>
              <a:gd name="connsiteX3777" fmla="*/ 5505833 w 12192000"/>
              <a:gd name="connsiteY3777" fmla="*/ 1339717 h 6858000"/>
              <a:gd name="connsiteX3778" fmla="*/ 5489592 w 12192000"/>
              <a:gd name="connsiteY3778" fmla="*/ 1344169 h 6858000"/>
              <a:gd name="connsiteX3779" fmla="*/ 5473351 w 12192000"/>
              <a:gd name="connsiteY3779" fmla="*/ 1345788 h 6858000"/>
              <a:gd name="connsiteX3780" fmla="*/ 5466707 w 12192000"/>
              <a:gd name="connsiteY3780" fmla="*/ 1341741 h 6858000"/>
              <a:gd name="connsiteX3781" fmla="*/ 5454894 w 12192000"/>
              <a:gd name="connsiteY3781" fmla="*/ 1344574 h 6858000"/>
              <a:gd name="connsiteX3782" fmla="*/ 5457110 w 12192000"/>
              <a:gd name="connsiteY3782" fmla="*/ 1340122 h 6858000"/>
              <a:gd name="connsiteX3783" fmla="*/ 5449727 w 12192000"/>
              <a:gd name="connsiteY3783" fmla="*/ 1340122 h 6858000"/>
              <a:gd name="connsiteX3784" fmla="*/ 5463015 w 12192000"/>
              <a:gd name="connsiteY3784" fmla="*/ 1334456 h 6858000"/>
              <a:gd name="connsiteX3785" fmla="*/ 5463753 w 12192000"/>
              <a:gd name="connsiteY3785" fmla="*/ 1328385 h 6858000"/>
              <a:gd name="connsiteX3786" fmla="*/ 5448251 w 12192000"/>
              <a:gd name="connsiteY3786" fmla="*/ 1336884 h 6858000"/>
              <a:gd name="connsiteX3787" fmla="*/ 5435700 w 12192000"/>
              <a:gd name="connsiteY3787" fmla="*/ 1336884 h 6858000"/>
              <a:gd name="connsiteX3788" fmla="*/ 5443082 w 12192000"/>
              <a:gd name="connsiteY3788" fmla="*/ 1331218 h 6858000"/>
              <a:gd name="connsiteX3789" fmla="*/ 5460062 w 12192000"/>
              <a:gd name="connsiteY3789" fmla="*/ 1320696 h 6858000"/>
              <a:gd name="connsiteX3790" fmla="*/ 5437176 w 12192000"/>
              <a:gd name="connsiteY3790" fmla="*/ 1327576 h 6858000"/>
              <a:gd name="connsiteX3791" fmla="*/ 5434962 w 12192000"/>
              <a:gd name="connsiteY3791" fmla="*/ 1322315 h 6858000"/>
              <a:gd name="connsiteX3792" fmla="*/ 5426841 w 12192000"/>
              <a:gd name="connsiteY3792" fmla="*/ 1322315 h 6858000"/>
              <a:gd name="connsiteX3793" fmla="*/ 5431271 w 12192000"/>
              <a:gd name="connsiteY3793" fmla="*/ 1312602 h 6858000"/>
              <a:gd name="connsiteX3794" fmla="*/ 5444559 w 12192000"/>
              <a:gd name="connsiteY3794" fmla="*/ 1309769 h 6858000"/>
              <a:gd name="connsiteX3795" fmla="*/ 5454156 w 12192000"/>
              <a:gd name="connsiteY3795" fmla="*/ 1301674 h 6858000"/>
              <a:gd name="connsiteX3796" fmla="*/ 5423889 w 12192000"/>
              <a:gd name="connsiteY3796" fmla="*/ 1303293 h 6858000"/>
              <a:gd name="connsiteX3797" fmla="*/ 5422412 w 12192000"/>
              <a:gd name="connsiteY3797" fmla="*/ 1300055 h 6858000"/>
              <a:gd name="connsiteX3798" fmla="*/ 5435700 w 12192000"/>
              <a:gd name="connsiteY3798" fmla="*/ 1293580 h 6858000"/>
              <a:gd name="connsiteX3799" fmla="*/ 5437915 w 12192000"/>
              <a:gd name="connsiteY3799" fmla="*/ 1296008 h 6858000"/>
              <a:gd name="connsiteX3800" fmla="*/ 5440868 w 12192000"/>
              <a:gd name="connsiteY3800" fmla="*/ 1292771 h 6858000"/>
              <a:gd name="connsiteX3801" fmla="*/ 5447512 w 12192000"/>
              <a:gd name="connsiteY3801" fmla="*/ 1298032 h 6858000"/>
              <a:gd name="connsiteX3802" fmla="*/ 5455633 w 12192000"/>
              <a:gd name="connsiteY3802" fmla="*/ 1296413 h 6858000"/>
              <a:gd name="connsiteX3803" fmla="*/ 5450465 w 12192000"/>
              <a:gd name="connsiteY3803" fmla="*/ 1295199 h 6858000"/>
              <a:gd name="connsiteX3804" fmla="*/ 5453418 w 12192000"/>
              <a:gd name="connsiteY3804" fmla="*/ 1290747 h 6858000"/>
              <a:gd name="connsiteX3805" fmla="*/ 5449727 w 12192000"/>
              <a:gd name="connsiteY3805" fmla="*/ 1285890 h 6858000"/>
              <a:gd name="connsiteX3806" fmla="*/ 5460062 w 12192000"/>
              <a:gd name="connsiteY3806" fmla="*/ 1282653 h 6858000"/>
              <a:gd name="connsiteX3807" fmla="*/ 5463753 w 12192000"/>
              <a:gd name="connsiteY3807" fmla="*/ 1276987 h 6858000"/>
              <a:gd name="connsiteX3808" fmla="*/ 5480733 w 12192000"/>
              <a:gd name="connsiteY3808" fmla="*/ 1276582 h 6858000"/>
              <a:gd name="connsiteX3809" fmla="*/ 5502142 w 12192000"/>
              <a:gd name="connsiteY3809" fmla="*/ 1270916 h 6858000"/>
              <a:gd name="connsiteX3810" fmla="*/ 5492545 w 12192000"/>
              <a:gd name="connsiteY3810" fmla="*/ 1270107 h 6858000"/>
              <a:gd name="connsiteX3811" fmla="*/ 5491807 w 12192000"/>
              <a:gd name="connsiteY3811" fmla="*/ 1266464 h 6858000"/>
              <a:gd name="connsiteX3812" fmla="*/ 5484425 w 12192000"/>
              <a:gd name="connsiteY3812" fmla="*/ 1273749 h 6858000"/>
              <a:gd name="connsiteX3813" fmla="*/ 5472612 w 12192000"/>
              <a:gd name="connsiteY3813" fmla="*/ 1273749 h 6858000"/>
              <a:gd name="connsiteX3814" fmla="*/ 5466707 w 12192000"/>
              <a:gd name="connsiteY3814" fmla="*/ 1270511 h 6858000"/>
              <a:gd name="connsiteX3815" fmla="*/ 5457110 w 12192000"/>
              <a:gd name="connsiteY3815" fmla="*/ 1276177 h 6858000"/>
              <a:gd name="connsiteX3816" fmla="*/ 5450465 w 12192000"/>
              <a:gd name="connsiteY3816" fmla="*/ 1276177 h 6858000"/>
              <a:gd name="connsiteX3817" fmla="*/ 5467445 w 12192000"/>
              <a:gd name="connsiteY3817" fmla="*/ 1265250 h 6858000"/>
              <a:gd name="connsiteX3818" fmla="*/ 5475566 w 12192000"/>
              <a:gd name="connsiteY3818" fmla="*/ 1254727 h 6858000"/>
              <a:gd name="connsiteX3819" fmla="*/ 5471136 w 12192000"/>
              <a:gd name="connsiteY3819" fmla="*/ 1255132 h 6858000"/>
              <a:gd name="connsiteX3820" fmla="*/ 5481471 w 12192000"/>
              <a:gd name="connsiteY3820" fmla="*/ 1239348 h 6858000"/>
              <a:gd name="connsiteX3821" fmla="*/ 5487377 w 12192000"/>
              <a:gd name="connsiteY3821" fmla="*/ 1242991 h 6858000"/>
              <a:gd name="connsiteX3822" fmla="*/ 5496236 w 12192000"/>
              <a:gd name="connsiteY3822" fmla="*/ 1234896 h 6858000"/>
              <a:gd name="connsiteX3823" fmla="*/ 5469659 w 12192000"/>
              <a:gd name="connsiteY3823" fmla="*/ 1235301 h 6858000"/>
              <a:gd name="connsiteX3824" fmla="*/ 5465968 w 12192000"/>
              <a:gd name="connsiteY3824" fmla="*/ 1223969 h 6858000"/>
              <a:gd name="connsiteX3825" fmla="*/ 5454894 w 12192000"/>
              <a:gd name="connsiteY3825" fmla="*/ 1225993 h 6858000"/>
              <a:gd name="connsiteX3826" fmla="*/ 5458586 w 12192000"/>
              <a:gd name="connsiteY3826" fmla="*/ 1221945 h 6858000"/>
              <a:gd name="connsiteX3827" fmla="*/ 5452680 w 12192000"/>
              <a:gd name="connsiteY3827" fmla="*/ 1223564 h 6858000"/>
              <a:gd name="connsiteX3828" fmla="*/ 5445297 w 12192000"/>
              <a:gd name="connsiteY3828" fmla="*/ 1219517 h 6858000"/>
              <a:gd name="connsiteX3829" fmla="*/ 5450465 w 12192000"/>
              <a:gd name="connsiteY3829" fmla="*/ 1217898 h 6858000"/>
              <a:gd name="connsiteX3830" fmla="*/ 5446774 w 12192000"/>
              <a:gd name="connsiteY3830" fmla="*/ 1209804 h 6858000"/>
              <a:gd name="connsiteX3831" fmla="*/ 5460800 w 12192000"/>
              <a:gd name="connsiteY3831" fmla="*/ 1209804 h 6858000"/>
              <a:gd name="connsiteX3832" fmla="*/ 5457110 w 12192000"/>
              <a:gd name="connsiteY3832" fmla="*/ 1205352 h 6858000"/>
              <a:gd name="connsiteX3833" fmla="*/ 5459324 w 12192000"/>
              <a:gd name="connsiteY3833" fmla="*/ 1200091 h 6858000"/>
              <a:gd name="connsiteX3834" fmla="*/ 5471136 w 12192000"/>
              <a:gd name="connsiteY3834" fmla="*/ 1197663 h 6858000"/>
              <a:gd name="connsiteX3835" fmla="*/ 5468183 w 12192000"/>
              <a:gd name="connsiteY3835" fmla="*/ 1190378 h 6858000"/>
              <a:gd name="connsiteX3836" fmla="*/ 5458586 w 12192000"/>
              <a:gd name="connsiteY3836" fmla="*/ 1192806 h 6858000"/>
              <a:gd name="connsiteX3837" fmla="*/ 5444559 w 12192000"/>
              <a:gd name="connsiteY3837" fmla="*/ 1183498 h 6858000"/>
              <a:gd name="connsiteX3838" fmla="*/ 5456371 w 12192000"/>
              <a:gd name="connsiteY3838" fmla="*/ 1183093 h 6858000"/>
              <a:gd name="connsiteX3839" fmla="*/ 5457110 w 12192000"/>
              <a:gd name="connsiteY3839" fmla="*/ 1187545 h 6858000"/>
              <a:gd name="connsiteX3840" fmla="*/ 5463015 w 12192000"/>
              <a:gd name="connsiteY3840" fmla="*/ 1187545 h 6858000"/>
              <a:gd name="connsiteX3841" fmla="*/ 5460062 w 12192000"/>
              <a:gd name="connsiteY3841" fmla="*/ 1179855 h 6858000"/>
              <a:gd name="connsiteX3842" fmla="*/ 5457110 w 12192000"/>
              <a:gd name="connsiteY3842" fmla="*/ 1178236 h 6858000"/>
              <a:gd name="connsiteX3843" fmla="*/ 5455633 w 12192000"/>
              <a:gd name="connsiteY3843" fmla="*/ 1170547 h 6858000"/>
              <a:gd name="connsiteX3844" fmla="*/ 5449727 w 12192000"/>
              <a:gd name="connsiteY3844" fmla="*/ 1176213 h 6858000"/>
              <a:gd name="connsiteX3845" fmla="*/ 5451941 w 12192000"/>
              <a:gd name="connsiteY3845" fmla="*/ 1163667 h 6858000"/>
              <a:gd name="connsiteX3846" fmla="*/ 5464492 w 12192000"/>
              <a:gd name="connsiteY3846" fmla="*/ 1166904 h 6858000"/>
              <a:gd name="connsiteX3847" fmla="*/ 5464492 w 12192000"/>
              <a:gd name="connsiteY3847" fmla="*/ 1163262 h 6858000"/>
              <a:gd name="connsiteX3848" fmla="*/ 5487377 w 12192000"/>
              <a:gd name="connsiteY3848" fmla="*/ 1166095 h 6858000"/>
              <a:gd name="connsiteX3849" fmla="*/ 5490330 w 12192000"/>
              <a:gd name="connsiteY3849" fmla="*/ 1174594 h 6858000"/>
              <a:gd name="connsiteX3850" fmla="*/ 5496974 w 12192000"/>
              <a:gd name="connsiteY3850" fmla="*/ 1168118 h 6858000"/>
              <a:gd name="connsiteX3851" fmla="*/ 5503618 w 12192000"/>
              <a:gd name="connsiteY3851" fmla="*/ 1170951 h 6858000"/>
              <a:gd name="connsiteX3852" fmla="*/ 5517645 w 12192000"/>
              <a:gd name="connsiteY3852" fmla="*/ 1168928 h 6858000"/>
              <a:gd name="connsiteX3853" fmla="*/ 5513216 w 12192000"/>
              <a:gd name="connsiteY3853" fmla="*/ 1164476 h 6858000"/>
              <a:gd name="connsiteX3854" fmla="*/ 5527243 w 12192000"/>
              <a:gd name="connsiteY3854" fmla="*/ 1159619 h 6858000"/>
              <a:gd name="connsiteX3855" fmla="*/ 5538316 w 12192000"/>
              <a:gd name="connsiteY3855" fmla="*/ 1148692 h 6858000"/>
              <a:gd name="connsiteX3856" fmla="*/ 5532410 w 12192000"/>
              <a:gd name="connsiteY3856" fmla="*/ 1148287 h 6858000"/>
              <a:gd name="connsiteX3857" fmla="*/ 5524289 w 12192000"/>
              <a:gd name="connsiteY3857" fmla="*/ 1151120 h 6858000"/>
              <a:gd name="connsiteX3858" fmla="*/ 5525766 w 12192000"/>
              <a:gd name="connsiteY3858" fmla="*/ 1148287 h 6858000"/>
              <a:gd name="connsiteX3859" fmla="*/ 5514692 w 12192000"/>
              <a:gd name="connsiteY3859" fmla="*/ 1148287 h 6858000"/>
              <a:gd name="connsiteX3860" fmla="*/ 5512477 w 12192000"/>
              <a:gd name="connsiteY3860" fmla="*/ 1141407 h 6858000"/>
              <a:gd name="connsiteX3861" fmla="*/ 5522075 w 12192000"/>
              <a:gd name="connsiteY3861" fmla="*/ 1138979 h 6858000"/>
              <a:gd name="connsiteX3862" fmla="*/ 5521337 w 12192000"/>
              <a:gd name="connsiteY3862" fmla="*/ 1135337 h 6858000"/>
              <a:gd name="connsiteX3863" fmla="*/ 5527981 w 12192000"/>
              <a:gd name="connsiteY3863" fmla="*/ 1135337 h 6858000"/>
              <a:gd name="connsiteX3864" fmla="*/ 5530196 w 12192000"/>
              <a:gd name="connsiteY3864" fmla="*/ 1131694 h 6858000"/>
              <a:gd name="connsiteX3865" fmla="*/ 5523551 w 12192000"/>
              <a:gd name="connsiteY3865" fmla="*/ 1128861 h 6858000"/>
              <a:gd name="connsiteX3866" fmla="*/ 5526504 w 12192000"/>
              <a:gd name="connsiteY3866" fmla="*/ 1121576 h 6858000"/>
              <a:gd name="connsiteX3867" fmla="*/ 5530933 w 12192000"/>
              <a:gd name="connsiteY3867" fmla="*/ 1121172 h 6858000"/>
              <a:gd name="connsiteX3868" fmla="*/ 5530933 w 12192000"/>
              <a:gd name="connsiteY3868" fmla="*/ 1115506 h 6858000"/>
              <a:gd name="connsiteX3869" fmla="*/ 5544961 w 12192000"/>
              <a:gd name="connsiteY3869" fmla="*/ 1112268 h 6858000"/>
              <a:gd name="connsiteX3870" fmla="*/ 5548651 w 12192000"/>
              <a:gd name="connsiteY3870" fmla="*/ 1115910 h 6858000"/>
              <a:gd name="connsiteX3871" fmla="*/ 5556772 w 12192000"/>
              <a:gd name="connsiteY3871" fmla="*/ 1115506 h 6858000"/>
              <a:gd name="connsiteX3872" fmla="*/ 5552343 w 12192000"/>
              <a:gd name="connsiteY3872" fmla="*/ 1110649 h 6858000"/>
              <a:gd name="connsiteX3873" fmla="*/ 5558987 w 12192000"/>
              <a:gd name="connsiteY3873" fmla="*/ 1109435 h 6858000"/>
              <a:gd name="connsiteX3874" fmla="*/ 5564155 w 12192000"/>
              <a:gd name="connsiteY3874" fmla="*/ 1117124 h 6858000"/>
              <a:gd name="connsiteX3875" fmla="*/ 5560463 w 12192000"/>
              <a:gd name="connsiteY3875" fmla="*/ 1121576 h 6858000"/>
              <a:gd name="connsiteX3876" fmla="*/ 5558987 w 12192000"/>
              <a:gd name="connsiteY3876" fmla="*/ 1128052 h 6858000"/>
              <a:gd name="connsiteX3877" fmla="*/ 5566369 w 12192000"/>
              <a:gd name="connsiteY3877" fmla="*/ 1118339 h 6858000"/>
              <a:gd name="connsiteX3878" fmla="*/ 5564893 w 12192000"/>
              <a:gd name="connsiteY3878" fmla="*/ 1107816 h 6858000"/>
              <a:gd name="connsiteX3879" fmla="*/ 5575228 w 12192000"/>
              <a:gd name="connsiteY3879" fmla="*/ 1107816 h 6858000"/>
              <a:gd name="connsiteX3880" fmla="*/ 5660865 w 12192000"/>
              <a:gd name="connsiteY3880" fmla="*/ 1083129 h 6858000"/>
              <a:gd name="connsiteX3881" fmla="*/ 5667509 w 12192000"/>
              <a:gd name="connsiteY3881" fmla="*/ 1096079 h 6858000"/>
              <a:gd name="connsiteX3882" fmla="*/ 5664556 w 12192000"/>
              <a:gd name="connsiteY3882" fmla="*/ 1104983 h 6858000"/>
              <a:gd name="connsiteX3883" fmla="*/ 5654958 w 12192000"/>
              <a:gd name="connsiteY3883" fmla="*/ 1101341 h 6858000"/>
              <a:gd name="connsiteX3884" fmla="*/ 5652744 w 12192000"/>
              <a:gd name="connsiteY3884" fmla="*/ 1088390 h 6858000"/>
              <a:gd name="connsiteX3885" fmla="*/ 5660865 w 12192000"/>
              <a:gd name="connsiteY3885" fmla="*/ 1083129 h 6858000"/>
              <a:gd name="connsiteX3886" fmla="*/ 5664556 w 12192000"/>
              <a:gd name="connsiteY3886" fmla="*/ 1072201 h 6858000"/>
              <a:gd name="connsiteX3887" fmla="*/ 5668986 w 12192000"/>
              <a:gd name="connsiteY3887" fmla="*/ 1075844 h 6858000"/>
              <a:gd name="connsiteX3888" fmla="*/ 5668986 w 12192000"/>
              <a:gd name="connsiteY3888" fmla="*/ 1082724 h 6858000"/>
              <a:gd name="connsiteX3889" fmla="*/ 5663817 w 12192000"/>
              <a:gd name="connsiteY3889" fmla="*/ 1078272 h 6858000"/>
              <a:gd name="connsiteX3890" fmla="*/ 5622476 w 12192000"/>
              <a:gd name="connsiteY3890" fmla="*/ 1069368 h 6858000"/>
              <a:gd name="connsiteX3891" fmla="*/ 5626167 w 12192000"/>
              <a:gd name="connsiteY3891" fmla="*/ 1084343 h 6858000"/>
              <a:gd name="connsiteX3892" fmla="*/ 5616570 w 12192000"/>
              <a:gd name="connsiteY3892" fmla="*/ 1090009 h 6858000"/>
              <a:gd name="connsiteX3893" fmla="*/ 5617308 w 12192000"/>
              <a:gd name="connsiteY3893" fmla="*/ 1081105 h 6858000"/>
              <a:gd name="connsiteX3894" fmla="*/ 5608450 w 12192000"/>
              <a:gd name="connsiteY3894" fmla="*/ 1086366 h 6858000"/>
              <a:gd name="connsiteX3895" fmla="*/ 5608450 w 12192000"/>
              <a:gd name="connsiteY3895" fmla="*/ 1074629 h 6858000"/>
              <a:gd name="connsiteX3896" fmla="*/ 5620999 w 12192000"/>
              <a:gd name="connsiteY3896" fmla="*/ 1056013 h 6858000"/>
              <a:gd name="connsiteX3897" fmla="*/ 5622476 w 12192000"/>
              <a:gd name="connsiteY3897" fmla="*/ 1060464 h 6858000"/>
              <a:gd name="connsiteX3898" fmla="*/ 5618047 w 12192000"/>
              <a:gd name="connsiteY3898" fmla="*/ 1064916 h 6858000"/>
              <a:gd name="connsiteX3899" fmla="*/ 5642409 w 12192000"/>
              <a:gd name="connsiteY3899" fmla="*/ 1055608 h 6858000"/>
              <a:gd name="connsiteX3900" fmla="*/ 5635026 w 12192000"/>
              <a:gd name="connsiteY3900" fmla="*/ 1070987 h 6858000"/>
              <a:gd name="connsiteX3901" fmla="*/ 5629120 w 12192000"/>
              <a:gd name="connsiteY3901" fmla="*/ 1078272 h 6858000"/>
              <a:gd name="connsiteX3902" fmla="*/ 5625429 w 12192000"/>
              <a:gd name="connsiteY3902" fmla="*/ 1070178 h 6858000"/>
              <a:gd name="connsiteX3903" fmla="*/ 5590732 w 12192000"/>
              <a:gd name="connsiteY3903" fmla="*/ 1029706 h 6858000"/>
              <a:gd name="connsiteX3904" fmla="*/ 5598852 w 12192000"/>
              <a:gd name="connsiteY3904" fmla="*/ 1030111 h 6858000"/>
              <a:gd name="connsiteX3905" fmla="*/ 5589993 w 12192000"/>
              <a:gd name="connsiteY3905" fmla="*/ 1036182 h 6858000"/>
              <a:gd name="connsiteX3906" fmla="*/ 5590732 w 12192000"/>
              <a:gd name="connsiteY3906" fmla="*/ 1029706 h 6858000"/>
              <a:gd name="connsiteX3907" fmla="*/ 5624691 w 12192000"/>
              <a:gd name="connsiteY3907" fmla="*/ 1022826 h 6858000"/>
              <a:gd name="connsiteX3908" fmla="*/ 5632812 w 12192000"/>
              <a:gd name="connsiteY3908" fmla="*/ 1030920 h 6858000"/>
              <a:gd name="connsiteX3909" fmla="*/ 5639455 w 12192000"/>
              <a:gd name="connsiteY3909" fmla="*/ 1032134 h 6858000"/>
              <a:gd name="connsiteX3910" fmla="*/ 5642409 w 12192000"/>
              <a:gd name="connsiteY3910" fmla="*/ 1039419 h 6858000"/>
              <a:gd name="connsiteX3911" fmla="*/ 5634288 w 12192000"/>
              <a:gd name="connsiteY3911" fmla="*/ 1045490 h 6858000"/>
              <a:gd name="connsiteX3912" fmla="*/ 5633550 w 12192000"/>
              <a:gd name="connsiteY3912" fmla="*/ 1042657 h 6858000"/>
              <a:gd name="connsiteX3913" fmla="*/ 5615094 w 12192000"/>
              <a:gd name="connsiteY3913" fmla="*/ 1046704 h 6858000"/>
              <a:gd name="connsiteX3914" fmla="*/ 5623214 w 12192000"/>
              <a:gd name="connsiteY3914" fmla="*/ 1041038 h 6858000"/>
              <a:gd name="connsiteX3915" fmla="*/ 5621737 w 12192000"/>
              <a:gd name="connsiteY3915" fmla="*/ 1038205 h 6858000"/>
              <a:gd name="connsiteX3916" fmla="*/ 5628382 w 12192000"/>
              <a:gd name="connsiteY3916" fmla="*/ 1034563 h 6858000"/>
              <a:gd name="connsiteX3917" fmla="*/ 5615832 w 12192000"/>
              <a:gd name="connsiteY3917" fmla="*/ 1028897 h 6858000"/>
              <a:gd name="connsiteX3918" fmla="*/ 5610664 w 12192000"/>
              <a:gd name="connsiteY3918" fmla="*/ 1017565 h 6858000"/>
              <a:gd name="connsiteX3919" fmla="*/ 5609188 w 12192000"/>
              <a:gd name="connsiteY3919" fmla="*/ 1024445 h 6858000"/>
              <a:gd name="connsiteX3920" fmla="*/ 5602543 w 12192000"/>
              <a:gd name="connsiteY3920" fmla="*/ 1026873 h 6858000"/>
              <a:gd name="connsiteX3921" fmla="*/ 5610664 w 12192000"/>
              <a:gd name="connsiteY3921" fmla="*/ 1017565 h 6858000"/>
              <a:gd name="connsiteX3922" fmla="*/ 5622476 w 12192000"/>
              <a:gd name="connsiteY3922" fmla="*/ 1004614 h 6858000"/>
              <a:gd name="connsiteX3923" fmla="*/ 5626906 w 12192000"/>
              <a:gd name="connsiteY3923" fmla="*/ 1004614 h 6858000"/>
              <a:gd name="connsiteX3924" fmla="*/ 5622476 w 12192000"/>
              <a:gd name="connsiteY3924" fmla="*/ 1009066 h 6858000"/>
              <a:gd name="connsiteX3925" fmla="*/ 5618047 w 12192000"/>
              <a:gd name="connsiteY3925" fmla="*/ 996115 h 6858000"/>
              <a:gd name="connsiteX3926" fmla="*/ 5620261 w 12192000"/>
              <a:gd name="connsiteY3926" fmla="*/ 1001376 h 6858000"/>
              <a:gd name="connsiteX3927" fmla="*/ 5617308 w 12192000"/>
              <a:gd name="connsiteY3927" fmla="*/ 1004209 h 6858000"/>
              <a:gd name="connsiteX3928" fmla="*/ 5613617 w 12192000"/>
              <a:gd name="connsiteY3928" fmla="*/ 996924 h 6858000"/>
              <a:gd name="connsiteX3929" fmla="*/ 5618047 w 12192000"/>
              <a:gd name="connsiteY3929" fmla="*/ 996115 h 6858000"/>
              <a:gd name="connsiteX3930" fmla="*/ 5573014 w 12192000"/>
              <a:gd name="connsiteY3930" fmla="*/ 994901 h 6858000"/>
              <a:gd name="connsiteX3931" fmla="*/ 5575228 w 12192000"/>
              <a:gd name="connsiteY3931" fmla="*/ 1000567 h 6858000"/>
              <a:gd name="connsiteX3932" fmla="*/ 5568584 w 12192000"/>
              <a:gd name="connsiteY3932" fmla="*/ 1004209 h 6858000"/>
              <a:gd name="connsiteX3933" fmla="*/ 5569322 w 12192000"/>
              <a:gd name="connsiteY3933" fmla="*/ 999352 h 6858000"/>
              <a:gd name="connsiteX3934" fmla="*/ 5575966 w 12192000"/>
              <a:gd name="connsiteY3934" fmla="*/ 973451 h 6858000"/>
              <a:gd name="connsiteX3935" fmla="*/ 5581135 w 12192000"/>
              <a:gd name="connsiteY3935" fmla="*/ 974260 h 6858000"/>
              <a:gd name="connsiteX3936" fmla="*/ 5581873 w 12192000"/>
              <a:gd name="connsiteY3936" fmla="*/ 979926 h 6858000"/>
              <a:gd name="connsiteX3937" fmla="*/ 5579658 w 12192000"/>
              <a:gd name="connsiteY3937" fmla="*/ 983973 h 6858000"/>
              <a:gd name="connsiteX3938" fmla="*/ 5581135 w 12192000"/>
              <a:gd name="connsiteY3938" fmla="*/ 991663 h 6858000"/>
              <a:gd name="connsiteX3939" fmla="*/ 5575966 w 12192000"/>
              <a:gd name="connsiteY3939" fmla="*/ 990449 h 6858000"/>
              <a:gd name="connsiteX3940" fmla="*/ 5573752 w 12192000"/>
              <a:gd name="connsiteY3940" fmla="*/ 984378 h 6858000"/>
              <a:gd name="connsiteX3941" fmla="*/ 5576705 w 12192000"/>
              <a:gd name="connsiteY3941" fmla="*/ 978712 h 6858000"/>
              <a:gd name="connsiteX3942" fmla="*/ 5584087 w 12192000"/>
              <a:gd name="connsiteY3942" fmla="*/ 966166 h 6858000"/>
              <a:gd name="connsiteX3943" fmla="*/ 5581873 w 12192000"/>
              <a:gd name="connsiteY3943" fmla="*/ 972641 h 6858000"/>
              <a:gd name="connsiteX3944" fmla="*/ 5575966 w 12192000"/>
              <a:gd name="connsiteY3944" fmla="*/ 970213 h 6858000"/>
              <a:gd name="connsiteX3945" fmla="*/ 5575966 w 12192000"/>
              <a:gd name="connsiteY3945" fmla="*/ 967380 h 6858000"/>
              <a:gd name="connsiteX3946" fmla="*/ 5584087 w 12192000"/>
              <a:gd name="connsiteY3946" fmla="*/ 966166 h 6858000"/>
              <a:gd name="connsiteX3947" fmla="*/ 5620999 w 12192000"/>
              <a:gd name="connsiteY3947" fmla="*/ 955643 h 6858000"/>
              <a:gd name="connsiteX3948" fmla="*/ 5626167 w 12192000"/>
              <a:gd name="connsiteY3948" fmla="*/ 963333 h 6858000"/>
              <a:gd name="connsiteX3949" fmla="*/ 5624691 w 12192000"/>
              <a:gd name="connsiteY3949" fmla="*/ 978712 h 6858000"/>
              <a:gd name="connsiteX3950" fmla="*/ 5635026 w 12192000"/>
              <a:gd name="connsiteY3950" fmla="*/ 983569 h 6858000"/>
              <a:gd name="connsiteX3951" fmla="*/ 5640194 w 12192000"/>
              <a:gd name="connsiteY3951" fmla="*/ 982759 h 6858000"/>
              <a:gd name="connsiteX3952" fmla="*/ 5643885 w 12192000"/>
              <a:gd name="connsiteY3952" fmla="*/ 985187 h 6858000"/>
              <a:gd name="connsiteX3953" fmla="*/ 5637241 w 12192000"/>
              <a:gd name="connsiteY3953" fmla="*/ 988830 h 6858000"/>
              <a:gd name="connsiteX3954" fmla="*/ 5634288 w 12192000"/>
              <a:gd name="connsiteY3954" fmla="*/ 996519 h 6858000"/>
              <a:gd name="connsiteX3955" fmla="*/ 5630596 w 12192000"/>
              <a:gd name="connsiteY3955" fmla="*/ 997329 h 6858000"/>
              <a:gd name="connsiteX3956" fmla="*/ 5629858 w 12192000"/>
              <a:gd name="connsiteY3956" fmla="*/ 988425 h 6858000"/>
              <a:gd name="connsiteX3957" fmla="*/ 5618047 w 12192000"/>
              <a:gd name="connsiteY3957" fmla="*/ 989639 h 6858000"/>
              <a:gd name="connsiteX3958" fmla="*/ 5611402 w 12192000"/>
              <a:gd name="connsiteY3958" fmla="*/ 978712 h 6858000"/>
              <a:gd name="connsiteX3959" fmla="*/ 5612879 w 12192000"/>
              <a:gd name="connsiteY3959" fmla="*/ 975879 h 6858000"/>
              <a:gd name="connsiteX3960" fmla="*/ 5609188 w 12192000"/>
              <a:gd name="connsiteY3960" fmla="*/ 973451 h 6858000"/>
              <a:gd name="connsiteX3961" fmla="*/ 5609188 w 12192000"/>
              <a:gd name="connsiteY3961" fmla="*/ 976688 h 6858000"/>
              <a:gd name="connsiteX3962" fmla="*/ 5599591 w 12192000"/>
              <a:gd name="connsiteY3962" fmla="*/ 970618 h 6858000"/>
              <a:gd name="connsiteX3963" fmla="*/ 5604020 w 12192000"/>
              <a:gd name="connsiteY3963" fmla="*/ 966975 h 6858000"/>
              <a:gd name="connsiteX3964" fmla="*/ 5606973 w 12192000"/>
              <a:gd name="connsiteY3964" fmla="*/ 969404 h 6858000"/>
              <a:gd name="connsiteX3965" fmla="*/ 5606235 w 12192000"/>
              <a:gd name="connsiteY3965" fmla="*/ 961309 h 6858000"/>
              <a:gd name="connsiteX3966" fmla="*/ 5617308 w 12192000"/>
              <a:gd name="connsiteY3966" fmla="*/ 967785 h 6858000"/>
              <a:gd name="connsiteX3967" fmla="*/ 5615832 w 12192000"/>
              <a:gd name="connsiteY3967" fmla="*/ 957667 h 6858000"/>
              <a:gd name="connsiteX3968" fmla="*/ 5575228 w 12192000"/>
              <a:gd name="connsiteY3968" fmla="*/ 955643 h 6858000"/>
              <a:gd name="connsiteX3969" fmla="*/ 5587040 w 12192000"/>
              <a:gd name="connsiteY3969" fmla="*/ 956857 h 6858000"/>
              <a:gd name="connsiteX3970" fmla="*/ 5587040 w 12192000"/>
              <a:gd name="connsiteY3970" fmla="*/ 962119 h 6858000"/>
              <a:gd name="connsiteX3971" fmla="*/ 5578181 w 12192000"/>
              <a:gd name="connsiteY3971" fmla="*/ 964142 h 6858000"/>
              <a:gd name="connsiteX3972" fmla="*/ 5571537 w 12192000"/>
              <a:gd name="connsiteY3972" fmla="*/ 957667 h 6858000"/>
              <a:gd name="connsiteX3973" fmla="*/ 5598114 w 12192000"/>
              <a:gd name="connsiteY3973" fmla="*/ 940264 h 6858000"/>
              <a:gd name="connsiteX3974" fmla="*/ 5606235 w 12192000"/>
              <a:gd name="connsiteY3974" fmla="*/ 943097 h 6858000"/>
              <a:gd name="connsiteX3975" fmla="*/ 5595161 w 12192000"/>
              <a:gd name="connsiteY3975" fmla="*/ 952001 h 6858000"/>
              <a:gd name="connsiteX3976" fmla="*/ 5589255 w 12192000"/>
              <a:gd name="connsiteY3976" fmla="*/ 947549 h 6858000"/>
              <a:gd name="connsiteX3977" fmla="*/ 5592208 w 12192000"/>
              <a:gd name="connsiteY3977" fmla="*/ 945930 h 6858000"/>
              <a:gd name="connsiteX3978" fmla="*/ 5594422 w 12192000"/>
              <a:gd name="connsiteY3978" fmla="*/ 942288 h 6858000"/>
              <a:gd name="connsiteX3979" fmla="*/ 5623953 w 12192000"/>
              <a:gd name="connsiteY3979" fmla="*/ 902626 h 6858000"/>
              <a:gd name="connsiteX3980" fmla="*/ 5625429 w 12192000"/>
              <a:gd name="connsiteY3980" fmla="*/ 914767 h 6858000"/>
              <a:gd name="connsiteX3981" fmla="*/ 5617308 w 12192000"/>
              <a:gd name="connsiteY3981" fmla="*/ 921647 h 6858000"/>
              <a:gd name="connsiteX3982" fmla="*/ 5614355 w 12192000"/>
              <a:gd name="connsiteY3982" fmla="*/ 928527 h 6858000"/>
              <a:gd name="connsiteX3983" fmla="*/ 5617308 w 12192000"/>
              <a:gd name="connsiteY3983" fmla="*/ 930551 h 6858000"/>
              <a:gd name="connsiteX3984" fmla="*/ 5611402 w 12192000"/>
              <a:gd name="connsiteY3984" fmla="*/ 938645 h 6858000"/>
              <a:gd name="connsiteX3985" fmla="*/ 5602543 w 12192000"/>
              <a:gd name="connsiteY3985" fmla="*/ 936622 h 6858000"/>
              <a:gd name="connsiteX3986" fmla="*/ 5594422 w 12192000"/>
              <a:gd name="connsiteY3986" fmla="*/ 937836 h 6858000"/>
              <a:gd name="connsiteX3987" fmla="*/ 5589255 w 12192000"/>
              <a:gd name="connsiteY3987" fmla="*/ 934598 h 6858000"/>
              <a:gd name="connsiteX3988" fmla="*/ 5593684 w 12192000"/>
              <a:gd name="connsiteY3988" fmla="*/ 931360 h 6858000"/>
              <a:gd name="connsiteX3989" fmla="*/ 5588517 w 12192000"/>
              <a:gd name="connsiteY3989" fmla="*/ 926099 h 6858000"/>
              <a:gd name="connsiteX3990" fmla="*/ 5594422 w 12192000"/>
              <a:gd name="connsiteY3990" fmla="*/ 919624 h 6858000"/>
              <a:gd name="connsiteX3991" fmla="*/ 5604758 w 12192000"/>
              <a:gd name="connsiteY3991" fmla="*/ 924076 h 6858000"/>
              <a:gd name="connsiteX3992" fmla="*/ 5601805 w 12192000"/>
              <a:gd name="connsiteY3992" fmla="*/ 917195 h 6858000"/>
              <a:gd name="connsiteX3993" fmla="*/ 5736165 w 12192000"/>
              <a:gd name="connsiteY3993" fmla="*/ 894531 h 6858000"/>
              <a:gd name="connsiteX3994" fmla="*/ 5745762 w 12192000"/>
              <a:gd name="connsiteY3994" fmla="*/ 894531 h 6858000"/>
              <a:gd name="connsiteX3995" fmla="*/ 5745762 w 12192000"/>
              <a:gd name="connsiteY3995" fmla="*/ 898174 h 6858000"/>
              <a:gd name="connsiteX3996" fmla="*/ 5742072 w 12192000"/>
              <a:gd name="connsiteY3996" fmla="*/ 903840 h 6858000"/>
              <a:gd name="connsiteX3997" fmla="*/ 5745762 w 12192000"/>
              <a:gd name="connsiteY3997" fmla="*/ 907078 h 6858000"/>
              <a:gd name="connsiteX3998" fmla="*/ 5742809 w 12192000"/>
              <a:gd name="connsiteY3998" fmla="*/ 915172 h 6858000"/>
              <a:gd name="connsiteX3999" fmla="*/ 5736165 w 12192000"/>
              <a:gd name="connsiteY3999" fmla="*/ 917195 h 6858000"/>
              <a:gd name="connsiteX4000" fmla="*/ 5730260 w 12192000"/>
              <a:gd name="connsiteY4000" fmla="*/ 926099 h 6858000"/>
              <a:gd name="connsiteX4001" fmla="*/ 5711065 w 12192000"/>
              <a:gd name="connsiteY4001" fmla="*/ 939859 h 6858000"/>
              <a:gd name="connsiteX4002" fmla="*/ 5709588 w 12192000"/>
              <a:gd name="connsiteY4002" fmla="*/ 945121 h 6858000"/>
              <a:gd name="connsiteX4003" fmla="*/ 5705159 w 12192000"/>
              <a:gd name="connsiteY4003" fmla="*/ 947549 h 6858000"/>
              <a:gd name="connsiteX4004" fmla="*/ 5712542 w 12192000"/>
              <a:gd name="connsiteY4004" fmla="*/ 949977 h 6858000"/>
              <a:gd name="connsiteX4005" fmla="*/ 5717709 w 12192000"/>
              <a:gd name="connsiteY4005" fmla="*/ 947144 h 6858000"/>
              <a:gd name="connsiteX4006" fmla="*/ 5710327 w 12192000"/>
              <a:gd name="connsiteY4006" fmla="*/ 958476 h 6858000"/>
              <a:gd name="connsiteX4007" fmla="*/ 5702944 w 12192000"/>
              <a:gd name="connsiteY4007" fmla="*/ 966571 h 6858000"/>
              <a:gd name="connsiteX4008" fmla="*/ 5704421 w 12192000"/>
              <a:gd name="connsiteY4008" fmla="*/ 967785 h 6858000"/>
              <a:gd name="connsiteX4009" fmla="*/ 5709588 w 12192000"/>
              <a:gd name="connsiteY4009" fmla="*/ 963738 h 6858000"/>
              <a:gd name="connsiteX4010" fmla="*/ 5713280 w 12192000"/>
              <a:gd name="connsiteY4010" fmla="*/ 964142 h 6858000"/>
              <a:gd name="connsiteX4011" fmla="*/ 5721401 w 12192000"/>
              <a:gd name="connsiteY4011" fmla="*/ 960095 h 6858000"/>
              <a:gd name="connsiteX4012" fmla="*/ 5728783 w 12192000"/>
              <a:gd name="connsiteY4012" fmla="*/ 957667 h 6858000"/>
              <a:gd name="connsiteX4013" fmla="*/ 5729521 w 12192000"/>
              <a:gd name="connsiteY4013" fmla="*/ 955239 h 6858000"/>
              <a:gd name="connsiteX4014" fmla="*/ 5734689 w 12192000"/>
              <a:gd name="connsiteY4014" fmla="*/ 955239 h 6858000"/>
              <a:gd name="connsiteX4015" fmla="*/ 5742072 w 12192000"/>
              <a:gd name="connsiteY4015" fmla="*/ 957667 h 6858000"/>
              <a:gd name="connsiteX4016" fmla="*/ 5747978 w 12192000"/>
              <a:gd name="connsiteY4016" fmla="*/ 957667 h 6858000"/>
              <a:gd name="connsiteX4017" fmla="*/ 5751668 w 12192000"/>
              <a:gd name="connsiteY4017" fmla="*/ 955239 h 6858000"/>
              <a:gd name="connsiteX4018" fmla="*/ 5764218 w 12192000"/>
              <a:gd name="connsiteY4018" fmla="*/ 957262 h 6858000"/>
              <a:gd name="connsiteX4019" fmla="*/ 5784152 w 12192000"/>
              <a:gd name="connsiteY4019" fmla="*/ 956857 h 6858000"/>
              <a:gd name="connsiteX4020" fmla="*/ 5786366 w 12192000"/>
              <a:gd name="connsiteY4020" fmla="*/ 954834 h 6858000"/>
              <a:gd name="connsiteX4021" fmla="*/ 5798178 w 12192000"/>
              <a:gd name="connsiteY4021" fmla="*/ 964952 h 6858000"/>
              <a:gd name="connsiteX4022" fmla="*/ 5798178 w 12192000"/>
              <a:gd name="connsiteY4022" fmla="*/ 971832 h 6858000"/>
              <a:gd name="connsiteX4023" fmla="*/ 5790057 w 12192000"/>
              <a:gd name="connsiteY4023" fmla="*/ 977903 h 6858000"/>
              <a:gd name="connsiteX4024" fmla="*/ 5786366 w 12192000"/>
              <a:gd name="connsiteY4024" fmla="*/ 988830 h 6858000"/>
              <a:gd name="connsiteX4025" fmla="*/ 5787842 w 12192000"/>
              <a:gd name="connsiteY4025" fmla="*/ 991663 h 6858000"/>
              <a:gd name="connsiteX4026" fmla="*/ 5783413 w 12192000"/>
              <a:gd name="connsiteY4026" fmla="*/ 999757 h 6858000"/>
              <a:gd name="connsiteX4027" fmla="*/ 5783413 w 12192000"/>
              <a:gd name="connsiteY4027" fmla="*/ 1003804 h 6858000"/>
              <a:gd name="connsiteX4028" fmla="*/ 5779722 w 12192000"/>
              <a:gd name="connsiteY4028" fmla="*/ 1009066 h 6858000"/>
              <a:gd name="connsiteX4029" fmla="*/ 5773077 w 12192000"/>
              <a:gd name="connsiteY4029" fmla="*/ 1021207 h 6858000"/>
              <a:gd name="connsiteX4030" fmla="*/ 5768648 w 12192000"/>
              <a:gd name="connsiteY4030" fmla="*/ 1023635 h 6858000"/>
              <a:gd name="connsiteX4031" fmla="*/ 5767172 w 12192000"/>
              <a:gd name="connsiteY4031" fmla="*/ 1028492 h 6858000"/>
              <a:gd name="connsiteX4032" fmla="*/ 5760527 w 12192000"/>
              <a:gd name="connsiteY4032" fmla="*/ 1033753 h 6858000"/>
              <a:gd name="connsiteX4033" fmla="*/ 5749454 w 12192000"/>
              <a:gd name="connsiteY4033" fmla="*/ 1033349 h 6858000"/>
              <a:gd name="connsiteX4034" fmla="*/ 5739857 w 12192000"/>
              <a:gd name="connsiteY4034" fmla="*/ 1039419 h 6858000"/>
              <a:gd name="connsiteX4035" fmla="*/ 5742072 w 12192000"/>
              <a:gd name="connsiteY4035" fmla="*/ 1041848 h 6858000"/>
              <a:gd name="connsiteX4036" fmla="*/ 5754621 w 12192000"/>
              <a:gd name="connsiteY4036" fmla="*/ 1035777 h 6858000"/>
              <a:gd name="connsiteX4037" fmla="*/ 5757575 w 12192000"/>
              <a:gd name="connsiteY4037" fmla="*/ 1038205 h 6858000"/>
              <a:gd name="connsiteX4038" fmla="*/ 5758313 w 12192000"/>
              <a:gd name="connsiteY4038" fmla="*/ 1043062 h 6858000"/>
              <a:gd name="connsiteX4039" fmla="*/ 5767172 w 12192000"/>
              <a:gd name="connsiteY4039" fmla="*/ 1047109 h 6858000"/>
              <a:gd name="connsiteX4040" fmla="*/ 5759051 w 12192000"/>
              <a:gd name="connsiteY4040" fmla="*/ 1053180 h 6858000"/>
              <a:gd name="connsiteX4041" fmla="*/ 5749454 w 12192000"/>
              <a:gd name="connsiteY4041" fmla="*/ 1052775 h 6858000"/>
              <a:gd name="connsiteX4042" fmla="*/ 5746501 w 12192000"/>
              <a:gd name="connsiteY4042" fmla="*/ 1059655 h 6858000"/>
              <a:gd name="connsiteX4043" fmla="*/ 5736903 w 12192000"/>
              <a:gd name="connsiteY4043" fmla="*/ 1062488 h 6858000"/>
              <a:gd name="connsiteX4044" fmla="*/ 5725830 w 12192000"/>
              <a:gd name="connsiteY4044" fmla="*/ 1061679 h 6858000"/>
              <a:gd name="connsiteX4045" fmla="*/ 5719924 w 12192000"/>
              <a:gd name="connsiteY4045" fmla="*/ 1059250 h 6858000"/>
              <a:gd name="connsiteX4046" fmla="*/ 5722877 w 12192000"/>
              <a:gd name="connsiteY4046" fmla="*/ 1063702 h 6858000"/>
              <a:gd name="connsiteX4047" fmla="*/ 5732475 w 12192000"/>
              <a:gd name="connsiteY4047" fmla="*/ 1066535 h 6858000"/>
              <a:gd name="connsiteX4048" fmla="*/ 5737642 w 12192000"/>
              <a:gd name="connsiteY4048" fmla="*/ 1065726 h 6858000"/>
              <a:gd name="connsiteX4049" fmla="*/ 5749454 w 12192000"/>
              <a:gd name="connsiteY4049" fmla="*/ 1069368 h 6858000"/>
              <a:gd name="connsiteX4050" fmla="*/ 5757575 w 12192000"/>
              <a:gd name="connsiteY4050" fmla="*/ 1064512 h 6858000"/>
              <a:gd name="connsiteX4051" fmla="*/ 5762004 w 12192000"/>
              <a:gd name="connsiteY4051" fmla="*/ 1060869 h 6858000"/>
              <a:gd name="connsiteX4052" fmla="*/ 5772339 w 12192000"/>
              <a:gd name="connsiteY4052" fmla="*/ 1064512 h 6858000"/>
              <a:gd name="connsiteX4053" fmla="*/ 5778983 w 12192000"/>
              <a:gd name="connsiteY4053" fmla="*/ 1069773 h 6858000"/>
              <a:gd name="connsiteX4054" fmla="*/ 5787104 w 12192000"/>
              <a:gd name="connsiteY4054" fmla="*/ 1071392 h 6858000"/>
              <a:gd name="connsiteX4055" fmla="*/ 5801131 w 12192000"/>
              <a:gd name="connsiteY4055" fmla="*/ 1090413 h 6858000"/>
              <a:gd name="connsiteX4056" fmla="*/ 5805560 w 12192000"/>
              <a:gd name="connsiteY4056" fmla="*/ 1090413 h 6858000"/>
              <a:gd name="connsiteX4057" fmla="*/ 5810728 w 12192000"/>
              <a:gd name="connsiteY4057" fmla="*/ 1097293 h 6858000"/>
              <a:gd name="connsiteX4058" fmla="*/ 5814419 w 12192000"/>
              <a:gd name="connsiteY4058" fmla="*/ 1118743 h 6858000"/>
              <a:gd name="connsiteX4059" fmla="*/ 5821064 w 12192000"/>
              <a:gd name="connsiteY4059" fmla="*/ 1128052 h 6858000"/>
              <a:gd name="connsiteX4060" fmla="*/ 5826231 w 12192000"/>
              <a:gd name="connsiteY4060" fmla="*/ 1144645 h 6858000"/>
              <a:gd name="connsiteX4061" fmla="*/ 5829923 w 12192000"/>
              <a:gd name="connsiteY4061" fmla="*/ 1146669 h 6858000"/>
              <a:gd name="connsiteX4062" fmla="*/ 5830660 w 12192000"/>
              <a:gd name="connsiteY4062" fmla="*/ 1152739 h 6858000"/>
              <a:gd name="connsiteX4063" fmla="*/ 5846902 w 12192000"/>
              <a:gd name="connsiteY4063" fmla="*/ 1155977 h 6858000"/>
              <a:gd name="connsiteX4064" fmla="*/ 5858714 w 12192000"/>
              <a:gd name="connsiteY4064" fmla="*/ 1161643 h 6858000"/>
              <a:gd name="connsiteX4065" fmla="*/ 5866834 w 12192000"/>
              <a:gd name="connsiteY4065" fmla="*/ 1174999 h 6858000"/>
              <a:gd name="connsiteX4066" fmla="*/ 5869787 w 12192000"/>
              <a:gd name="connsiteY4066" fmla="*/ 1175404 h 6858000"/>
              <a:gd name="connsiteX4067" fmla="*/ 5872741 w 12192000"/>
              <a:gd name="connsiteY4067" fmla="*/ 1179855 h 6858000"/>
              <a:gd name="connsiteX4068" fmla="*/ 5879385 w 12192000"/>
              <a:gd name="connsiteY4068" fmla="*/ 1183093 h 6858000"/>
              <a:gd name="connsiteX4069" fmla="*/ 5875693 w 12192000"/>
              <a:gd name="connsiteY4069" fmla="*/ 1184307 h 6858000"/>
              <a:gd name="connsiteX4070" fmla="*/ 5871264 w 12192000"/>
              <a:gd name="connsiteY4070" fmla="*/ 1190378 h 6858000"/>
              <a:gd name="connsiteX4071" fmla="*/ 5877908 w 12192000"/>
              <a:gd name="connsiteY4071" fmla="*/ 1197663 h 6858000"/>
              <a:gd name="connsiteX4072" fmla="*/ 5891197 w 12192000"/>
              <a:gd name="connsiteY4072" fmla="*/ 1213042 h 6858000"/>
              <a:gd name="connsiteX4073" fmla="*/ 5886029 w 12192000"/>
              <a:gd name="connsiteY4073" fmla="*/ 1212233 h 6858000"/>
              <a:gd name="connsiteX4074" fmla="*/ 5880862 w 12192000"/>
              <a:gd name="connsiteY4074" fmla="*/ 1213042 h 6858000"/>
              <a:gd name="connsiteX4075" fmla="*/ 5877170 w 12192000"/>
              <a:gd name="connsiteY4075" fmla="*/ 1209399 h 6858000"/>
              <a:gd name="connsiteX4076" fmla="*/ 5872741 w 12192000"/>
              <a:gd name="connsiteY4076" fmla="*/ 1207376 h 6858000"/>
              <a:gd name="connsiteX4077" fmla="*/ 5865358 w 12192000"/>
              <a:gd name="connsiteY4077" fmla="*/ 1208590 h 6858000"/>
              <a:gd name="connsiteX4078" fmla="*/ 5860928 w 12192000"/>
              <a:gd name="connsiteY4078" fmla="*/ 1207780 h 6858000"/>
              <a:gd name="connsiteX4079" fmla="*/ 5854285 w 12192000"/>
              <a:gd name="connsiteY4079" fmla="*/ 1209399 h 6858000"/>
              <a:gd name="connsiteX4080" fmla="*/ 5857975 w 12192000"/>
              <a:gd name="connsiteY4080" fmla="*/ 1209399 h 6858000"/>
              <a:gd name="connsiteX4081" fmla="*/ 5863882 w 12192000"/>
              <a:gd name="connsiteY4081" fmla="*/ 1211423 h 6858000"/>
              <a:gd name="connsiteX4082" fmla="*/ 5867573 w 12192000"/>
              <a:gd name="connsiteY4082" fmla="*/ 1210209 h 6858000"/>
              <a:gd name="connsiteX4083" fmla="*/ 5872741 w 12192000"/>
              <a:gd name="connsiteY4083" fmla="*/ 1209399 h 6858000"/>
              <a:gd name="connsiteX4084" fmla="*/ 5876432 w 12192000"/>
              <a:gd name="connsiteY4084" fmla="*/ 1215875 h 6858000"/>
              <a:gd name="connsiteX4085" fmla="*/ 5886767 w 12192000"/>
              <a:gd name="connsiteY4085" fmla="*/ 1221136 h 6858000"/>
              <a:gd name="connsiteX4086" fmla="*/ 5891197 w 12192000"/>
              <a:gd name="connsiteY4086" fmla="*/ 1221945 h 6858000"/>
              <a:gd name="connsiteX4087" fmla="*/ 5902270 w 12192000"/>
              <a:gd name="connsiteY4087" fmla="*/ 1238943 h 6858000"/>
              <a:gd name="connsiteX4088" fmla="*/ 5902270 w 12192000"/>
              <a:gd name="connsiteY4088" fmla="*/ 1247038 h 6858000"/>
              <a:gd name="connsiteX4089" fmla="*/ 5888243 w 12192000"/>
              <a:gd name="connsiteY4089" fmla="*/ 1259989 h 6858000"/>
              <a:gd name="connsiteX4090" fmla="*/ 5897102 w 12192000"/>
              <a:gd name="connsiteY4090" fmla="*/ 1262012 h 6858000"/>
              <a:gd name="connsiteX4091" fmla="*/ 5904485 w 12192000"/>
              <a:gd name="connsiteY4091" fmla="*/ 1270107 h 6858000"/>
              <a:gd name="connsiteX4092" fmla="*/ 5908177 w 12192000"/>
              <a:gd name="connsiteY4092" fmla="*/ 1264441 h 6858000"/>
              <a:gd name="connsiteX4093" fmla="*/ 5909653 w 12192000"/>
              <a:gd name="connsiteY4093" fmla="*/ 1254323 h 6858000"/>
              <a:gd name="connsiteX4094" fmla="*/ 5923679 w 12192000"/>
              <a:gd name="connsiteY4094" fmla="*/ 1253918 h 6858000"/>
              <a:gd name="connsiteX4095" fmla="*/ 5947303 w 12192000"/>
              <a:gd name="connsiteY4095" fmla="*/ 1254727 h 6858000"/>
              <a:gd name="connsiteX4096" fmla="*/ 5963544 w 12192000"/>
              <a:gd name="connsiteY4096" fmla="*/ 1266869 h 6858000"/>
              <a:gd name="connsiteX4097" fmla="*/ 5965759 w 12192000"/>
              <a:gd name="connsiteY4097" fmla="*/ 1278201 h 6858000"/>
              <a:gd name="connsiteX4098" fmla="*/ 5970189 w 12192000"/>
              <a:gd name="connsiteY4098" fmla="*/ 1283057 h 6858000"/>
              <a:gd name="connsiteX4099" fmla="*/ 5965021 w 12192000"/>
              <a:gd name="connsiteY4099" fmla="*/ 1295604 h 6858000"/>
              <a:gd name="connsiteX4100" fmla="*/ 5963544 w 12192000"/>
              <a:gd name="connsiteY4100" fmla="*/ 1308959 h 6858000"/>
              <a:gd name="connsiteX4101" fmla="*/ 5958377 w 12192000"/>
              <a:gd name="connsiteY4101" fmla="*/ 1310983 h 6858000"/>
              <a:gd name="connsiteX4102" fmla="*/ 5952471 w 12192000"/>
              <a:gd name="connsiteY4102" fmla="*/ 1318268 h 6858000"/>
              <a:gd name="connsiteX4103" fmla="*/ 5950995 w 12192000"/>
              <a:gd name="connsiteY4103" fmla="*/ 1314625 h 6858000"/>
              <a:gd name="connsiteX4104" fmla="*/ 5945826 w 12192000"/>
              <a:gd name="connsiteY4104" fmla="*/ 1313411 h 6858000"/>
              <a:gd name="connsiteX4105" fmla="*/ 5942874 w 12192000"/>
              <a:gd name="connsiteY4105" fmla="*/ 1318268 h 6858000"/>
              <a:gd name="connsiteX4106" fmla="*/ 5950995 w 12192000"/>
              <a:gd name="connsiteY4106" fmla="*/ 1319077 h 6858000"/>
              <a:gd name="connsiteX4107" fmla="*/ 5948041 w 12192000"/>
              <a:gd name="connsiteY4107" fmla="*/ 1322315 h 6858000"/>
              <a:gd name="connsiteX4108" fmla="*/ 5951733 w 12192000"/>
              <a:gd name="connsiteY4108" fmla="*/ 1323124 h 6858000"/>
              <a:gd name="connsiteX4109" fmla="*/ 5948779 w 12192000"/>
              <a:gd name="connsiteY4109" fmla="*/ 1327171 h 6858000"/>
              <a:gd name="connsiteX4110" fmla="*/ 5942136 w 12192000"/>
              <a:gd name="connsiteY4110" fmla="*/ 1331623 h 6858000"/>
              <a:gd name="connsiteX4111" fmla="*/ 5937706 w 12192000"/>
              <a:gd name="connsiteY4111" fmla="*/ 1327981 h 6858000"/>
              <a:gd name="connsiteX4112" fmla="*/ 5933277 w 12192000"/>
              <a:gd name="connsiteY4112" fmla="*/ 1332028 h 6858000"/>
              <a:gd name="connsiteX4113" fmla="*/ 5927371 w 12192000"/>
              <a:gd name="connsiteY4113" fmla="*/ 1336480 h 6858000"/>
              <a:gd name="connsiteX4114" fmla="*/ 5935492 w 12192000"/>
              <a:gd name="connsiteY4114" fmla="*/ 1336480 h 6858000"/>
              <a:gd name="connsiteX4115" fmla="*/ 5937706 w 12192000"/>
              <a:gd name="connsiteY4115" fmla="*/ 1342550 h 6858000"/>
              <a:gd name="connsiteX4116" fmla="*/ 5929585 w 12192000"/>
              <a:gd name="connsiteY4116" fmla="*/ 1345788 h 6858000"/>
              <a:gd name="connsiteX4117" fmla="*/ 5923679 w 12192000"/>
              <a:gd name="connsiteY4117" fmla="*/ 1345383 h 6858000"/>
              <a:gd name="connsiteX4118" fmla="*/ 5914082 w 12192000"/>
              <a:gd name="connsiteY4118" fmla="*/ 1351454 h 6858000"/>
              <a:gd name="connsiteX4119" fmla="*/ 5920726 w 12192000"/>
              <a:gd name="connsiteY4119" fmla="*/ 1349026 h 6858000"/>
              <a:gd name="connsiteX4120" fmla="*/ 5928847 w 12192000"/>
              <a:gd name="connsiteY4120" fmla="*/ 1351049 h 6858000"/>
              <a:gd name="connsiteX4121" fmla="*/ 5928109 w 12192000"/>
              <a:gd name="connsiteY4121" fmla="*/ 1352668 h 6858000"/>
              <a:gd name="connsiteX4122" fmla="*/ 5925156 w 12192000"/>
              <a:gd name="connsiteY4122" fmla="*/ 1353073 h 6858000"/>
              <a:gd name="connsiteX4123" fmla="*/ 5922203 w 12192000"/>
              <a:gd name="connsiteY4123" fmla="*/ 1355501 h 6858000"/>
              <a:gd name="connsiteX4124" fmla="*/ 5925156 w 12192000"/>
              <a:gd name="connsiteY4124" fmla="*/ 1356311 h 6858000"/>
              <a:gd name="connsiteX4125" fmla="*/ 5934015 w 12192000"/>
              <a:gd name="connsiteY4125" fmla="*/ 1359144 h 6858000"/>
              <a:gd name="connsiteX4126" fmla="*/ 5939182 w 12192000"/>
              <a:gd name="connsiteY4126" fmla="*/ 1358334 h 6858000"/>
              <a:gd name="connsiteX4127" fmla="*/ 5948779 w 12192000"/>
              <a:gd name="connsiteY4127" fmla="*/ 1355097 h 6858000"/>
              <a:gd name="connsiteX4128" fmla="*/ 5961330 w 12192000"/>
              <a:gd name="connsiteY4128" fmla="*/ 1354692 h 6858000"/>
              <a:gd name="connsiteX4129" fmla="*/ 5959115 w 12192000"/>
              <a:gd name="connsiteY4129" fmla="*/ 1359953 h 6858000"/>
              <a:gd name="connsiteX4130" fmla="*/ 5961330 w 12192000"/>
              <a:gd name="connsiteY4130" fmla="*/ 1364810 h 6858000"/>
              <a:gd name="connsiteX4131" fmla="*/ 5960592 w 12192000"/>
              <a:gd name="connsiteY4131" fmla="*/ 1371690 h 6858000"/>
              <a:gd name="connsiteX4132" fmla="*/ 5953948 w 12192000"/>
              <a:gd name="connsiteY4132" fmla="*/ 1372904 h 6858000"/>
              <a:gd name="connsiteX4133" fmla="*/ 5942136 w 12192000"/>
              <a:gd name="connsiteY4133" fmla="*/ 1380189 h 6858000"/>
              <a:gd name="connsiteX4134" fmla="*/ 5943612 w 12192000"/>
              <a:gd name="connsiteY4134" fmla="*/ 1385450 h 6858000"/>
              <a:gd name="connsiteX4135" fmla="*/ 5938444 w 12192000"/>
              <a:gd name="connsiteY4135" fmla="*/ 1384236 h 6858000"/>
              <a:gd name="connsiteX4136" fmla="*/ 5933277 w 12192000"/>
              <a:gd name="connsiteY4136" fmla="*/ 1384641 h 6858000"/>
              <a:gd name="connsiteX4137" fmla="*/ 5925894 w 12192000"/>
              <a:gd name="connsiteY4137" fmla="*/ 1390711 h 6858000"/>
              <a:gd name="connsiteX4138" fmla="*/ 5917774 w 12192000"/>
              <a:gd name="connsiteY4138" fmla="*/ 1392330 h 6858000"/>
              <a:gd name="connsiteX4139" fmla="*/ 5910391 w 12192000"/>
              <a:gd name="connsiteY4139" fmla="*/ 1397996 h 6858000"/>
              <a:gd name="connsiteX4140" fmla="*/ 5905961 w 12192000"/>
              <a:gd name="connsiteY4140" fmla="*/ 1397187 h 6858000"/>
              <a:gd name="connsiteX4141" fmla="*/ 5896364 w 12192000"/>
              <a:gd name="connsiteY4141" fmla="*/ 1393949 h 6858000"/>
              <a:gd name="connsiteX4142" fmla="*/ 5886029 w 12192000"/>
              <a:gd name="connsiteY4142" fmla="*/ 1395973 h 6858000"/>
              <a:gd name="connsiteX4143" fmla="*/ 5869787 w 12192000"/>
              <a:gd name="connsiteY4143" fmla="*/ 1396377 h 6858000"/>
              <a:gd name="connsiteX4144" fmla="*/ 5862405 w 12192000"/>
              <a:gd name="connsiteY4144" fmla="*/ 1400829 h 6858000"/>
              <a:gd name="connsiteX4145" fmla="*/ 5856499 w 12192000"/>
              <a:gd name="connsiteY4145" fmla="*/ 1397187 h 6858000"/>
              <a:gd name="connsiteX4146" fmla="*/ 5855023 w 12192000"/>
              <a:gd name="connsiteY4146" fmla="*/ 1393949 h 6858000"/>
              <a:gd name="connsiteX4147" fmla="*/ 5849855 w 12192000"/>
              <a:gd name="connsiteY4147" fmla="*/ 1397592 h 6858000"/>
              <a:gd name="connsiteX4148" fmla="*/ 5846164 w 12192000"/>
              <a:gd name="connsiteY4148" fmla="*/ 1397996 h 6858000"/>
              <a:gd name="connsiteX4149" fmla="*/ 5838782 w 12192000"/>
              <a:gd name="connsiteY4149" fmla="*/ 1396377 h 6858000"/>
              <a:gd name="connsiteX4150" fmla="*/ 5828446 w 12192000"/>
              <a:gd name="connsiteY4150" fmla="*/ 1402853 h 6858000"/>
              <a:gd name="connsiteX4151" fmla="*/ 5821064 w 12192000"/>
              <a:gd name="connsiteY4151" fmla="*/ 1400829 h 6858000"/>
              <a:gd name="connsiteX4152" fmla="*/ 5809990 w 12192000"/>
              <a:gd name="connsiteY4152" fmla="*/ 1405686 h 6858000"/>
              <a:gd name="connsiteX4153" fmla="*/ 5807037 w 12192000"/>
              <a:gd name="connsiteY4153" fmla="*/ 1412971 h 6858000"/>
              <a:gd name="connsiteX4154" fmla="*/ 5801131 w 12192000"/>
              <a:gd name="connsiteY4154" fmla="*/ 1410542 h 6858000"/>
              <a:gd name="connsiteX4155" fmla="*/ 5789319 w 12192000"/>
              <a:gd name="connsiteY4155" fmla="*/ 1410138 h 6858000"/>
              <a:gd name="connsiteX4156" fmla="*/ 5785628 w 12192000"/>
              <a:gd name="connsiteY4156" fmla="*/ 1411757 h 6858000"/>
              <a:gd name="connsiteX4157" fmla="*/ 5774554 w 12192000"/>
              <a:gd name="connsiteY4157" fmla="*/ 1404876 h 6858000"/>
              <a:gd name="connsiteX4158" fmla="*/ 5764957 w 12192000"/>
              <a:gd name="connsiteY4158" fmla="*/ 1404067 h 6858000"/>
              <a:gd name="connsiteX4159" fmla="*/ 5747239 w 12192000"/>
              <a:gd name="connsiteY4159" fmla="*/ 1407709 h 6858000"/>
              <a:gd name="connsiteX4160" fmla="*/ 5745762 w 12192000"/>
              <a:gd name="connsiteY4160" fmla="*/ 1410947 h 6858000"/>
              <a:gd name="connsiteX4161" fmla="*/ 5741333 w 12192000"/>
              <a:gd name="connsiteY4161" fmla="*/ 1411757 h 6858000"/>
              <a:gd name="connsiteX4162" fmla="*/ 5735427 w 12192000"/>
              <a:gd name="connsiteY4162" fmla="*/ 1416613 h 6858000"/>
              <a:gd name="connsiteX4163" fmla="*/ 5737642 w 12192000"/>
              <a:gd name="connsiteY4163" fmla="*/ 1424303 h 6858000"/>
              <a:gd name="connsiteX4164" fmla="*/ 5735427 w 12192000"/>
              <a:gd name="connsiteY4164" fmla="*/ 1428755 h 6858000"/>
              <a:gd name="connsiteX4165" fmla="*/ 5729521 w 12192000"/>
              <a:gd name="connsiteY4165" fmla="*/ 1431588 h 6858000"/>
              <a:gd name="connsiteX4166" fmla="*/ 5730998 w 12192000"/>
              <a:gd name="connsiteY4166" fmla="*/ 1436444 h 6858000"/>
              <a:gd name="connsiteX4167" fmla="*/ 5722877 w 12192000"/>
              <a:gd name="connsiteY4167" fmla="*/ 1436849 h 6858000"/>
              <a:gd name="connsiteX4168" fmla="*/ 5716233 w 12192000"/>
              <a:gd name="connsiteY4168" fmla="*/ 1431588 h 6858000"/>
              <a:gd name="connsiteX4169" fmla="*/ 5711065 w 12192000"/>
              <a:gd name="connsiteY4169" fmla="*/ 1431992 h 6858000"/>
              <a:gd name="connsiteX4170" fmla="*/ 5707374 w 12192000"/>
              <a:gd name="connsiteY4170" fmla="*/ 1426731 h 6858000"/>
              <a:gd name="connsiteX4171" fmla="*/ 5702944 w 12192000"/>
              <a:gd name="connsiteY4171" fmla="*/ 1428755 h 6858000"/>
              <a:gd name="connsiteX4172" fmla="*/ 5697039 w 12192000"/>
              <a:gd name="connsiteY4172" fmla="*/ 1427945 h 6858000"/>
              <a:gd name="connsiteX4173" fmla="*/ 5690394 w 12192000"/>
              <a:gd name="connsiteY4173" fmla="*/ 1431183 h 6858000"/>
              <a:gd name="connsiteX4174" fmla="*/ 5680797 w 12192000"/>
              <a:gd name="connsiteY4174" fmla="*/ 1428755 h 6858000"/>
              <a:gd name="connsiteX4175" fmla="*/ 5677844 w 12192000"/>
              <a:gd name="connsiteY4175" fmla="*/ 1435635 h 6858000"/>
              <a:gd name="connsiteX4176" fmla="*/ 5674153 w 12192000"/>
              <a:gd name="connsiteY4176" fmla="*/ 1435635 h 6858000"/>
              <a:gd name="connsiteX4177" fmla="*/ 5668247 w 12192000"/>
              <a:gd name="connsiteY4177" fmla="*/ 1440896 h 6858000"/>
              <a:gd name="connsiteX4178" fmla="*/ 5665294 w 12192000"/>
              <a:gd name="connsiteY4178" fmla="*/ 1438063 h 6858000"/>
              <a:gd name="connsiteX4179" fmla="*/ 5660865 w 12192000"/>
              <a:gd name="connsiteY4179" fmla="*/ 1444134 h 6858000"/>
              <a:gd name="connsiteX4180" fmla="*/ 5663080 w 12192000"/>
              <a:gd name="connsiteY4180" fmla="*/ 1447776 h 6858000"/>
              <a:gd name="connsiteX4181" fmla="*/ 5657911 w 12192000"/>
              <a:gd name="connsiteY4181" fmla="*/ 1452228 h 6858000"/>
              <a:gd name="connsiteX4182" fmla="*/ 5653482 w 12192000"/>
              <a:gd name="connsiteY4182" fmla="*/ 1444943 h 6858000"/>
              <a:gd name="connsiteX4183" fmla="*/ 5642409 w 12192000"/>
              <a:gd name="connsiteY4183" fmla="*/ 1442110 h 6858000"/>
              <a:gd name="connsiteX4184" fmla="*/ 5642409 w 12192000"/>
              <a:gd name="connsiteY4184" fmla="*/ 1448586 h 6858000"/>
              <a:gd name="connsiteX4185" fmla="*/ 5633550 w 12192000"/>
              <a:gd name="connsiteY4185" fmla="*/ 1448181 h 6858000"/>
              <a:gd name="connsiteX4186" fmla="*/ 5633550 w 12192000"/>
              <a:gd name="connsiteY4186" fmla="*/ 1441301 h 6858000"/>
              <a:gd name="connsiteX4187" fmla="*/ 5641670 w 12192000"/>
              <a:gd name="connsiteY4187" fmla="*/ 1435635 h 6858000"/>
              <a:gd name="connsiteX4188" fmla="*/ 5646838 w 12192000"/>
              <a:gd name="connsiteY4188" fmla="*/ 1437658 h 6858000"/>
              <a:gd name="connsiteX4189" fmla="*/ 5658650 w 12192000"/>
              <a:gd name="connsiteY4189" fmla="*/ 1429564 h 6858000"/>
              <a:gd name="connsiteX4190" fmla="*/ 5660865 w 12192000"/>
              <a:gd name="connsiteY4190" fmla="*/ 1425112 h 6858000"/>
              <a:gd name="connsiteX4191" fmla="*/ 5664556 w 12192000"/>
              <a:gd name="connsiteY4191" fmla="*/ 1425112 h 6858000"/>
              <a:gd name="connsiteX4192" fmla="*/ 5667509 w 12192000"/>
              <a:gd name="connsiteY4192" fmla="*/ 1415804 h 6858000"/>
              <a:gd name="connsiteX4193" fmla="*/ 5677106 w 12192000"/>
              <a:gd name="connsiteY4193" fmla="*/ 1414185 h 6858000"/>
              <a:gd name="connsiteX4194" fmla="*/ 5679321 w 12192000"/>
              <a:gd name="connsiteY4194" fmla="*/ 1410138 h 6858000"/>
              <a:gd name="connsiteX4195" fmla="*/ 5687442 w 12192000"/>
              <a:gd name="connsiteY4195" fmla="*/ 1402853 h 6858000"/>
              <a:gd name="connsiteX4196" fmla="*/ 5688918 w 12192000"/>
              <a:gd name="connsiteY4196" fmla="*/ 1387069 h 6858000"/>
              <a:gd name="connsiteX4197" fmla="*/ 5697039 w 12192000"/>
              <a:gd name="connsiteY4197" fmla="*/ 1387069 h 6858000"/>
              <a:gd name="connsiteX4198" fmla="*/ 5702944 w 12192000"/>
              <a:gd name="connsiteY4198" fmla="*/ 1381808 h 6858000"/>
              <a:gd name="connsiteX4199" fmla="*/ 5702944 w 12192000"/>
              <a:gd name="connsiteY4199" fmla="*/ 1374928 h 6858000"/>
              <a:gd name="connsiteX4200" fmla="*/ 5717709 w 12192000"/>
              <a:gd name="connsiteY4200" fmla="*/ 1371285 h 6858000"/>
              <a:gd name="connsiteX4201" fmla="*/ 5738380 w 12192000"/>
              <a:gd name="connsiteY4201" fmla="*/ 1373309 h 6858000"/>
              <a:gd name="connsiteX4202" fmla="*/ 5745762 w 12192000"/>
              <a:gd name="connsiteY4202" fmla="*/ 1376951 h 6858000"/>
              <a:gd name="connsiteX4203" fmla="*/ 5752407 w 12192000"/>
              <a:gd name="connsiteY4203" fmla="*/ 1374928 h 6858000"/>
              <a:gd name="connsiteX4204" fmla="*/ 5760527 w 12192000"/>
              <a:gd name="connsiteY4204" fmla="*/ 1374928 h 6858000"/>
              <a:gd name="connsiteX4205" fmla="*/ 5761266 w 12192000"/>
              <a:gd name="connsiteY4205" fmla="*/ 1362786 h 6858000"/>
              <a:gd name="connsiteX4206" fmla="*/ 5773077 w 12192000"/>
              <a:gd name="connsiteY4206" fmla="*/ 1352264 h 6858000"/>
              <a:gd name="connsiteX4207" fmla="*/ 5784890 w 12192000"/>
              <a:gd name="connsiteY4207" fmla="*/ 1339717 h 6858000"/>
              <a:gd name="connsiteX4208" fmla="*/ 5776031 w 12192000"/>
              <a:gd name="connsiteY4208" fmla="*/ 1343360 h 6858000"/>
              <a:gd name="connsiteX4209" fmla="*/ 5772339 w 12192000"/>
              <a:gd name="connsiteY4209" fmla="*/ 1348621 h 6858000"/>
              <a:gd name="connsiteX4210" fmla="*/ 5762004 w 12192000"/>
              <a:gd name="connsiteY4210" fmla="*/ 1352264 h 6858000"/>
              <a:gd name="connsiteX4211" fmla="*/ 5753883 w 12192000"/>
              <a:gd name="connsiteY4211" fmla="*/ 1355097 h 6858000"/>
              <a:gd name="connsiteX4212" fmla="*/ 5750192 w 12192000"/>
              <a:gd name="connsiteY4212" fmla="*/ 1361167 h 6858000"/>
              <a:gd name="connsiteX4213" fmla="*/ 5734689 w 12192000"/>
              <a:gd name="connsiteY4213" fmla="*/ 1361167 h 6858000"/>
              <a:gd name="connsiteX4214" fmla="*/ 5728045 w 12192000"/>
              <a:gd name="connsiteY4214" fmla="*/ 1354287 h 6858000"/>
              <a:gd name="connsiteX4215" fmla="*/ 5720662 w 12192000"/>
              <a:gd name="connsiteY4215" fmla="*/ 1346598 h 6858000"/>
              <a:gd name="connsiteX4216" fmla="*/ 5714018 w 12192000"/>
              <a:gd name="connsiteY4216" fmla="*/ 1348621 h 6858000"/>
              <a:gd name="connsiteX4217" fmla="*/ 5714018 w 12192000"/>
              <a:gd name="connsiteY4217" fmla="*/ 1351049 h 6858000"/>
              <a:gd name="connsiteX4218" fmla="*/ 5699991 w 12192000"/>
              <a:gd name="connsiteY4218" fmla="*/ 1350645 h 6858000"/>
              <a:gd name="connsiteX4219" fmla="*/ 5700730 w 12192000"/>
              <a:gd name="connsiteY4219" fmla="*/ 1346193 h 6858000"/>
              <a:gd name="connsiteX4220" fmla="*/ 5708850 w 12192000"/>
              <a:gd name="connsiteY4220" fmla="*/ 1344169 h 6858000"/>
              <a:gd name="connsiteX4221" fmla="*/ 5699253 w 12192000"/>
              <a:gd name="connsiteY4221" fmla="*/ 1341741 h 6858000"/>
              <a:gd name="connsiteX4222" fmla="*/ 5697777 w 12192000"/>
              <a:gd name="connsiteY4222" fmla="*/ 1336480 h 6858000"/>
              <a:gd name="connsiteX4223" fmla="*/ 5685227 w 12192000"/>
              <a:gd name="connsiteY4223" fmla="*/ 1340122 h 6858000"/>
              <a:gd name="connsiteX4224" fmla="*/ 5677106 w 12192000"/>
              <a:gd name="connsiteY4224" fmla="*/ 1344574 h 6858000"/>
              <a:gd name="connsiteX4225" fmla="*/ 5670462 w 12192000"/>
              <a:gd name="connsiteY4225" fmla="*/ 1346598 h 6858000"/>
              <a:gd name="connsiteX4226" fmla="*/ 5665294 w 12192000"/>
              <a:gd name="connsiteY4226" fmla="*/ 1344169 h 6858000"/>
              <a:gd name="connsiteX4227" fmla="*/ 5668986 w 12192000"/>
              <a:gd name="connsiteY4227" fmla="*/ 1341336 h 6858000"/>
              <a:gd name="connsiteX4228" fmla="*/ 5656435 w 12192000"/>
              <a:gd name="connsiteY4228" fmla="*/ 1339313 h 6858000"/>
              <a:gd name="connsiteX4229" fmla="*/ 5663080 w 12192000"/>
              <a:gd name="connsiteY4229" fmla="*/ 1336480 h 6858000"/>
              <a:gd name="connsiteX4230" fmla="*/ 5663080 w 12192000"/>
              <a:gd name="connsiteY4230" fmla="*/ 1330004 h 6858000"/>
              <a:gd name="connsiteX4231" fmla="*/ 5653482 w 12192000"/>
              <a:gd name="connsiteY4231" fmla="*/ 1328790 h 6858000"/>
              <a:gd name="connsiteX4232" fmla="*/ 5665294 w 12192000"/>
              <a:gd name="connsiteY4232" fmla="*/ 1321910 h 6858000"/>
              <a:gd name="connsiteX4233" fmla="*/ 5672676 w 12192000"/>
              <a:gd name="connsiteY4233" fmla="*/ 1321910 h 6858000"/>
              <a:gd name="connsiteX4234" fmla="*/ 5683012 w 12192000"/>
              <a:gd name="connsiteY4234" fmla="*/ 1315839 h 6858000"/>
              <a:gd name="connsiteX4235" fmla="*/ 5686703 w 12192000"/>
              <a:gd name="connsiteY4235" fmla="*/ 1315839 h 6858000"/>
              <a:gd name="connsiteX4236" fmla="*/ 5694824 w 12192000"/>
              <a:gd name="connsiteY4236" fmla="*/ 1310173 h 6858000"/>
              <a:gd name="connsiteX4237" fmla="*/ 5702944 w 12192000"/>
              <a:gd name="connsiteY4237" fmla="*/ 1307745 h 6858000"/>
              <a:gd name="connsiteX4238" fmla="*/ 5713280 w 12192000"/>
              <a:gd name="connsiteY4238" fmla="*/ 1288319 h 6858000"/>
              <a:gd name="connsiteX4239" fmla="*/ 5709588 w 12192000"/>
              <a:gd name="connsiteY4239" fmla="*/ 1287509 h 6858000"/>
              <a:gd name="connsiteX4240" fmla="*/ 5705898 w 12192000"/>
              <a:gd name="connsiteY4240" fmla="*/ 1281439 h 6858000"/>
              <a:gd name="connsiteX4241" fmla="*/ 5712542 w 12192000"/>
              <a:gd name="connsiteY4241" fmla="*/ 1276987 h 6858000"/>
              <a:gd name="connsiteX4242" fmla="*/ 5706636 w 12192000"/>
              <a:gd name="connsiteY4242" fmla="*/ 1271725 h 6858000"/>
              <a:gd name="connsiteX4243" fmla="*/ 5708112 w 12192000"/>
              <a:gd name="connsiteY4243" fmla="*/ 1263226 h 6858000"/>
              <a:gd name="connsiteX4244" fmla="*/ 5691132 w 12192000"/>
              <a:gd name="connsiteY4244" fmla="*/ 1267678 h 6858000"/>
              <a:gd name="connsiteX4245" fmla="*/ 5689656 w 12192000"/>
              <a:gd name="connsiteY4245" fmla="*/ 1271725 h 6858000"/>
              <a:gd name="connsiteX4246" fmla="*/ 5685965 w 12192000"/>
              <a:gd name="connsiteY4246" fmla="*/ 1270511 h 6858000"/>
              <a:gd name="connsiteX4247" fmla="*/ 5678583 w 12192000"/>
              <a:gd name="connsiteY4247" fmla="*/ 1271725 h 6858000"/>
              <a:gd name="connsiteX4248" fmla="*/ 5683750 w 12192000"/>
              <a:gd name="connsiteY4248" fmla="*/ 1264845 h 6858000"/>
              <a:gd name="connsiteX4249" fmla="*/ 5695562 w 12192000"/>
              <a:gd name="connsiteY4249" fmla="*/ 1257965 h 6858000"/>
              <a:gd name="connsiteX4250" fmla="*/ 5704421 w 12192000"/>
              <a:gd name="connsiteY4250" fmla="*/ 1247038 h 6858000"/>
              <a:gd name="connsiteX4251" fmla="*/ 5720662 w 12192000"/>
              <a:gd name="connsiteY4251" fmla="*/ 1239348 h 6858000"/>
              <a:gd name="connsiteX4252" fmla="*/ 5727306 w 12192000"/>
              <a:gd name="connsiteY4252" fmla="*/ 1240562 h 6858000"/>
              <a:gd name="connsiteX4253" fmla="*/ 5743548 w 12192000"/>
              <a:gd name="connsiteY4253" fmla="*/ 1235706 h 6858000"/>
              <a:gd name="connsiteX4254" fmla="*/ 5749454 w 12192000"/>
              <a:gd name="connsiteY4254" fmla="*/ 1241776 h 6858000"/>
              <a:gd name="connsiteX4255" fmla="*/ 5757575 w 12192000"/>
              <a:gd name="connsiteY4255" fmla="*/ 1243395 h 6858000"/>
              <a:gd name="connsiteX4256" fmla="*/ 5752407 w 12192000"/>
              <a:gd name="connsiteY4256" fmla="*/ 1240562 h 6858000"/>
              <a:gd name="connsiteX4257" fmla="*/ 5747978 w 12192000"/>
              <a:gd name="connsiteY4257" fmla="*/ 1233277 h 6858000"/>
              <a:gd name="connsiteX4258" fmla="*/ 5753145 w 12192000"/>
              <a:gd name="connsiteY4258" fmla="*/ 1231254 h 6858000"/>
              <a:gd name="connsiteX4259" fmla="*/ 5759051 w 12192000"/>
              <a:gd name="connsiteY4259" fmla="*/ 1238539 h 6858000"/>
              <a:gd name="connsiteX4260" fmla="*/ 5765695 w 12192000"/>
              <a:gd name="connsiteY4260" fmla="*/ 1238134 h 6858000"/>
              <a:gd name="connsiteX4261" fmla="*/ 5769386 w 12192000"/>
              <a:gd name="connsiteY4261" fmla="*/ 1235706 h 6858000"/>
              <a:gd name="connsiteX4262" fmla="*/ 5763480 w 12192000"/>
              <a:gd name="connsiteY4262" fmla="*/ 1234896 h 6858000"/>
              <a:gd name="connsiteX4263" fmla="*/ 5756837 w 12192000"/>
              <a:gd name="connsiteY4263" fmla="*/ 1229230 h 6858000"/>
              <a:gd name="connsiteX4264" fmla="*/ 5750931 w 12192000"/>
              <a:gd name="connsiteY4264" fmla="*/ 1221945 h 6858000"/>
              <a:gd name="connsiteX4265" fmla="*/ 5756098 w 12192000"/>
              <a:gd name="connsiteY4265" fmla="*/ 1212637 h 6858000"/>
              <a:gd name="connsiteX4266" fmla="*/ 5753145 w 12192000"/>
              <a:gd name="connsiteY4266" fmla="*/ 1200496 h 6858000"/>
              <a:gd name="connsiteX4267" fmla="*/ 5762742 w 12192000"/>
              <a:gd name="connsiteY4267" fmla="*/ 1193211 h 6858000"/>
              <a:gd name="connsiteX4268" fmla="*/ 5759790 w 12192000"/>
              <a:gd name="connsiteY4268" fmla="*/ 1191592 h 6858000"/>
              <a:gd name="connsiteX4269" fmla="*/ 5762742 w 12192000"/>
              <a:gd name="connsiteY4269" fmla="*/ 1180665 h 6858000"/>
              <a:gd name="connsiteX4270" fmla="*/ 5753145 w 12192000"/>
              <a:gd name="connsiteY4270" fmla="*/ 1179046 h 6858000"/>
              <a:gd name="connsiteX4271" fmla="*/ 5745024 w 12192000"/>
              <a:gd name="connsiteY4271" fmla="*/ 1187949 h 6858000"/>
              <a:gd name="connsiteX4272" fmla="*/ 5745024 w 12192000"/>
              <a:gd name="connsiteY4272" fmla="*/ 1177427 h 6858000"/>
              <a:gd name="connsiteX4273" fmla="*/ 5739119 w 12192000"/>
              <a:gd name="connsiteY4273" fmla="*/ 1180665 h 6858000"/>
              <a:gd name="connsiteX4274" fmla="*/ 5727306 w 12192000"/>
              <a:gd name="connsiteY4274" fmla="*/ 1160429 h 6858000"/>
              <a:gd name="connsiteX4275" fmla="*/ 5736903 w 12192000"/>
              <a:gd name="connsiteY4275" fmla="*/ 1134527 h 6858000"/>
              <a:gd name="connsiteX4276" fmla="*/ 5753145 w 12192000"/>
              <a:gd name="connsiteY4276" fmla="*/ 1130480 h 6858000"/>
              <a:gd name="connsiteX4277" fmla="*/ 5728783 w 12192000"/>
              <a:gd name="connsiteY4277" fmla="*/ 1129671 h 6858000"/>
              <a:gd name="connsiteX4278" fmla="*/ 5725830 w 12192000"/>
              <a:gd name="connsiteY4278" fmla="*/ 1137360 h 6858000"/>
              <a:gd name="connsiteX4279" fmla="*/ 5716971 w 12192000"/>
              <a:gd name="connsiteY4279" fmla="*/ 1136955 h 6858000"/>
              <a:gd name="connsiteX4280" fmla="*/ 5716971 w 12192000"/>
              <a:gd name="connsiteY4280" fmla="*/ 1141003 h 6858000"/>
              <a:gd name="connsiteX4281" fmla="*/ 5707374 w 12192000"/>
              <a:gd name="connsiteY4281" fmla="*/ 1142621 h 6858000"/>
              <a:gd name="connsiteX4282" fmla="*/ 5693347 w 12192000"/>
              <a:gd name="connsiteY4282" fmla="*/ 1134527 h 6858000"/>
              <a:gd name="connsiteX4283" fmla="*/ 5688918 w 12192000"/>
              <a:gd name="connsiteY4283" fmla="*/ 1135337 h 6858000"/>
              <a:gd name="connsiteX4284" fmla="*/ 5695562 w 12192000"/>
              <a:gd name="connsiteY4284" fmla="*/ 1140598 h 6858000"/>
              <a:gd name="connsiteX4285" fmla="*/ 5695562 w 12192000"/>
              <a:gd name="connsiteY4285" fmla="*/ 1149906 h 6858000"/>
              <a:gd name="connsiteX4286" fmla="*/ 5677844 w 12192000"/>
              <a:gd name="connsiteY4286" fmla="*/ 1138170 h 6858000"/>
              <a:gd name="connsiteX4287" fmla="*/ 5671200 w 12192000"/>
              <a:gd name="connsiteY4287" fmla="*/ 1140193 h 6858000"/>
              <a:gd name="connsiteX4288" fmla="*/ 5674153 w 12192000"/>
              <a:gd name="connsiteY4288" fmla="*/ 1151930 h 6858000"/>
              <a:gd name="connsiteX4289" fmla="*/ 5664556 w 12192000"/>
              <a:gd name="connsiteY4289" fmla="*/ 1138979 h 6858000"/>
              <a:gd name="connsiteX4290" fmla="*/ 5663817 w 12192000"/>
              <a:gd name="connsiteY4290" fmla="*/ 1129671 h 6858000"/>
              <a:gd name="connsiteX4291" fmla="*/ 5671200 w 12192000"/>
              <a:gd name="connsiteY4291" fmla="*/ 1133718 h 6858000"/>
              <a:gd name="connsiteX4292" fmla="*/ 5668986 w 12192000"/>
              <a:gd name="connsiteY4292" fmla="*/ 1124814 h 6858000"/>
              <a:gd name="connsiteX4293" fmla="*/ 5677844 w 12192000"/>
              <a:gd name="connsiteY4293" fmla="*/ 1104983 h 6858000"/>
              <a:gd name="connsiteX4294" fmla="*/ 5685965 w 12192000"/>
              <a:gd name="connsiteY4294" fmla="*/ 1097293 h 6858000"/>
              <a:gd name="connsiteX4295" fmla="*/ 5682273 w 12192000"/>
              <a:gd name="connsiteY4295" fmla="*/ 1089604 h 6858000"/>
              <a:gd name="connsiteX4296" fmla="*/ 5677106 w 12192000"/>
              <a:gd name="connsiteY4296" fmla="*/ 1088390 h 6858000"/>
              <a:gd name="connsiteX4297" fmla="*/ 5674891 w 12192000"/>
              <a:gd name="connsiteY4297" fmla="*/ 1079486 h 6858000"/>
              <a:gd name="connsiteX4298" fmla="*/ 5677844 w 12192000"/>
              <a:gd name="connsiteY4298" fmla="*/ 1066940 h 6858000"/>
              <a:gd name="connsiteX4299" fmla="*/ 5687442 w 12192000"/>
              <a:gd name="connsiteY4299" fmla="*/ 1069368 h 6858000"/>
              <a:gd name="connsiteX4300" fmla="*/ 5676368 w 12192000"/>
              <a:gd name="connsiteY4300" fmla="*/ 1062083 h 6858000"/>
              <a:gd name="connsiteX4301" fmla="*/ 5678583 w 12192000"/>
              <a:gd name="connsiteY4301" fmla="*/ 1052370 h 6858000"/>
              <a:gd name="connsiteX4302" fmla="*/ 5674153 w 12192000"/>
              <a:gd name="connsiteY4302" fmla="*/ 1054394 h 6858000"/>
              <a:gd name="connsiteX4303" fmla="*/ 5675629 w 12192000"/>
              <a:gd name="connsiteY4303" fmla="*/ 1061679 h 6858000"/>
              <a:gd name="connsiteX4304" fmla="*/ 5670462 w 12192000"/>
              <a:gd name="connsiteY4304" fmla="*/ 1072606 h 6858000"/>
              <a:gd name="connsiteX4305" fmla="*/ 5667509 w 12192000"/>
              <a:gd name="connsiteY4305" fmla="*/ 1063702 h 6858000"/>
              <a:gd name="connsiteX4306" fmla="*/ 5660865 w 12192000"/>
              <a:gd name="connsiteY4306" fmla="*/ 1068559 h 6858000"/>
              <a:gd name="connsiteX4307" fmla="*/ 5660127 w 12192000"/>
              <a:gd name="connsiteY4307" fmla="*/ 1074225 h 6858000"/>
              <a:gd name="connsiteX4308" fmla="*/ 5656435 w 12192000"/>
              <a:gd name="connsiteY4308" fmla="*/ 1071796 h 6858000"/>
              <a:gd name="connsiteX4309" fmla="*/ 5657911 w 12192000"/>
              <a:gd name="connsiteY4309" fmla="*/ 1062083 h 6858000"/>
              <a:gd name="connsiteX4310" fmla="*/ 5667509 w 12192000"/>
              <a:gd name="connsiteY4310" fmla="*/ 1049132 h 6858000"/>
              <a:gd name="connsiteX4311" fmla="*/ 5654958 w 12192000"/>
              <a:gd name="connsiteY4311" fmla="*/ 1062893 h 6858000"/>
              <a:gd name="connsiteX4312" fmla="*/ 5651268 w 12192000"/>
              <a:gd name="connsiteY4312" fmla="*/ 1062893 h 6858000"/>
              <a:gd name="connsiteX4313" fmla="*/ 5654958 w 12192000"/>
              <a:gd name="connsiteY4313" fmla="*/ 1079081 h 6858000"/>
              <a:gd name="connsiteX4314" fmla="*/ 5649791 w 12192000"/>
              <a:gd name="connsiteY4314" fmla="*/ 1085152 h 6858000"/>
              <a:gd name="connsiteX4315" fmla="*/ 5649791 w 12192000"/>
              <a:gd name="connsiteY4315" fmla="*/ 1091223 h 6858000"/>
              <a:gd name="connsiteX4316" fmla="*/ 5645361 w 12192000"/>
              <a:gd name="connsiteY4316" fmla="*/ 1100936 h 6858000"/>
              <a:gd name="connsiteX4317" fmla="*/ 5646838 w 12192000"/>
              <a:gd name="connsiteY4317" fmla="*/ 1107816 h 6858000"/>
              <a:gd name="connsiteX4318" fmla="*/ 5636502 w 12192000"/>
              <a:gd name="connsiteY4318" fmla="*/ 1107816 h 6858000"/>
              <a:gd name="connsiteX4319" fmla="*/ 5635765 w 12192000"/>
              <a:gd name="connsiteY4319" fmla="*/ 1104578 h 6858000"/>
              <a:gd name="connsiteX4320" fmla="*/ 5640932 w 12192000"/>
              <a:gd name="connsiteY4320" fmla="*/ 1100126 h 6858000"/>
              <a:gd name="connsiteX4321" fmla="*/ 5641670 w 12192000"/>
              <a:gd name="connsiteY4321" fmla="*/ 1087176 h 6858000"/>
              <a:gd name="connsiteX4322" fmla="*/ 5648314 w 12192000"/>
              <a:gd name="connsiteY4322" fmla="*/ 1077867 h 6858000"/>
              <a:gd name="connsiteX4323" fmla="*/ 5644623 w 12192000"/>
              <a:gd name="connsiteY4323" fmla="*/ 1079486 h 6858000"/>
              <a:gd name="connsiteX4324" fmla="*/ 5641670 w 12192000"/>
              <a:gd name="connsiteY4324" fmla="*/ 1075034 h 6858000"/>
              <a:gd name="connsiteX4325" fmla="*/ 5645361 w 12192000"/>
              <a:gd name="connsiteY4325" fmla="*/ 1070178 h 6858000"/>
              <a:gd name="connsiteX4326" fmla="*/ 5644623 w 12192000"/>
              <a:gd name="connsiteY4326" fmla="*/ 1061679 h 6858000"/>
              <a:gd name="connsiteX4327" fmla="*/ 5649791 w 12192000"/>
              <a:gd name="connsiteY4327" fmla="*/ 1048728 h 6858000"/>
              <a:gd name="connsiteX4328" fmla="*/ 5646838 w 12192000"/>
              <a:gd name="connsiteY4328" fmla="*/ 1047514 h 6858000"/>
              <a:gd name="connsiteX4329" fmla="*/ 5653482 w 12192000"/>
              <a:gd name="connsiteY4329" fmla="*/ 1036182 h 6858000"/>
              <a:gd name="connsiteX4330" fmla="*/ 5652744 w 12192000"/>
              <a:gd name="connsiteY4330" fmla="*/ 1033753 h 6858000"/>
              <a:gd name="connsiteX4331" fmla="*/ 5657911 w 12192000"/>
              <a:gd name="connsiteY4331" fmla="*/ 1022826 h 6858000"/>
              <a:gd name="connsiteX4332" fmla="*/ 5663817 w 12192000"/>
              <a:gd name="connsiteY4332" fmla="*/ 1020802 h 6858000"/>
              <a:gd name="connsiteX4333" fmla="*/ 5660865 w 12192000"/>
              <a:gd name="connsiteY4333" fmla="*/ 1019183 h 6858000"/>
              <a:gd name="connsiteX4334" fmla="*/ 5663817 w 12192000"/>
              <a:gd name="connsiteY4334" fmla="*/ 1013517 h 6858000"/>
              <a:gd name="connsiteX4335" fmla="*/ 5643885 w 12192000"/>
              <a:gd name="connsiteY4335" fmla="*/ 1032134 h 6858000"/>
              <a:gd name="connsiteX4336" fmla="*/ 5639455 w 12192000"/>
              <a:gd name="connsiteY4336" fmla="*/ 1028492 h 6858000"/>
              <a:gd name="connsiteX4337" fmla="*/ 5637241 w 12192000"/>
              <a:gd name="connsiteY4337" fmla="*/ 1029301 h 6858000"/>
              <a:gd name="connsiteX4338" fmla="*/ 5629858 w 12192000"/>
              <a:gd name="connsiteY4338" fmla="*/ 1022826 h 6858000"/>
              <a:gd name="connsiteX4339" fmla="*/ 5635026 w 12192000"/>
              <a:gd name="connsiteY4339" fmla="*/ 1022421 h 6858000"/>
              <a:gd name="connsiteX4340" fmla="*/ 5636502 w 12192000"/>
              <a:gd name="connsiteY4340" fmla="*/ 1020802 h 6858000"/>
              <a:gd name="connsiteX4341" fmla="*/ 5631335 w 12192000"/>
              <a:gd name="connsiteY4341" fmla="*/ 1019183 h 6858000"/>
              <a:gd name="connsiteX4342" fmla="*/ 5623953 w 12192000"/>
              <a:gd name="connsiteY4342" fmla="*/ 1019588 h 6858000"/>
              <a:gd name="connsiteX4343" fmla="*/ 5620999 w 12192000"/>
              <a:gd name="connsiteY4343" fmla="*/ 1017565 h 6858000"/>
              <a:gd name="connsiteX4344" fmla="*/ 5624691 w 12192000"/>
              <a:gd name="connsiteY4344" fmla="*/ 1014327 h 6858000"/>
              <a:gd name="connsiteX4345" fmla="*/ 5632812 w 12192000"/>
              <a:gd name="connsiteY4345" fmla="*/ 1013922 h 6858000"/>
              <a:gd name="connsiteX4346" fmla="*/ 5637241 w 12192000"/>
              <a:gd name="connsiteY4346" fmla="*/ 1011089 h 6858000"/>
              <a:gd name="connsiteX4347" fmla="*/ 5639455 w 12192000"/>
              <a:gd name="connsiteY4347" fmla="*/ 1007447 h 6858000"/>
              <a:gd name="connsiteX4348" fmla="*/ 5635765 w 12192000"/>
              <a:gd name="connsiteY4348" fmla="*/ 1005423 h 6858000"/>
              <a:gd name="connsiteX4349" fmla="*/ 5637241 w 12192000"/>
              <a:gd name="connsiteY4349" fmla="*/ 999757 h 6858000"/>
              <a:gd name="connsiteX4350" fmla="*/ 5646099 w 12192000"/>
              <a:gd name="connsiteY4350" fmla="*/ 1002995 h 6858000"/>
              <a:gd name="connsiteX4351" fmla="*/ 5645361 w 12192000"/>
              <a:gd name="connsiteY4351" fmla="*/ 998948 h 6858000"/>
              <a:gd name="connsiteX4352" fmla="*/ 5639455 w 12192000"/>
              <a:gd name="connsiteY4352" fmla="*/ 997329 h 6858000"/>
              <a:gd name="connsiteX4353" fmla="*/ 5643147 w 12192000"/>
              <a:gd name="connsiteY4353" fmla="*/ 993282 h 6858000"/>
              <a:gd name="connsiteX4354" fmla="*/ 5647576 w 12192000"/>
              <a:gd name="connsiteY4354" fmla="*/ 992472 h 6858000"/>
              <a:gd name="connsiteX4355" fmla="*/ 5644623 w 12192000"/>
              <a:gd name="connsiteY4355" fmla="*/ 990449 h 6858000"/>
              <a:gd name="connsiteX4356" fmla="*/ 5646099 w 12192000"/>
              <a:gd name="connsiteY4356" fmla="*/ 985187 h 6858000"/>
              <a:gd name="connsiteX4357" fmla="*/ 5648314 w 12192000"/>
              <a:gd name="connsiteY4357" fmla="*/ 983973 h 6858000"/>
              <a:gd name="connsiteX4358" fmla="*/ 5654221 w 12192000"/>
              <a:gd name="connsiteY4358" fmla="*/ 985997 h 6858000"/>
              <a:gd name="connsiteX4359" fmla="*/ 5651268 w 12192000"/>
              <a:gd name="connsiteY4359" fmla="*/ 982354 h 6858000"/>
              <a:gd name="connsiteX4360" fmla="*/ 5652744 w 12192000"/>
              <a:gd name="connsiteY4360" fmla="*/ 980736 h 6858000"/>
              <a:gd name="connsiteX4361" fmla="*/ 5644623 w 12192000"/>
              <a:gd name="connsiteY4361" fmla="*/ 983164 h 6858000"/>
              <a:gd name="connsiteX4362" fmla="*/ 5642409 w 12192000"/>
              <a:gd name="connsiteY4362" fmla="*/ 981950 h 6858000"/>
              <a:gd name="connsiteX4363" fmla="*/ 5643147 w 12192000"/>
              <a:gd name="connsiteY4363" fmla="*/ 979521 h 6858000"/>
              <a:gd name="connsiteX4364" fmla="*/ 5651268 w 12192000"/>
              <a:gd name="connsiteY4364" fmla="*/ 975879 h 6858000"/>
              <a:gd name="connsiteX4365" fmla="*/ 5638717 w 12192000"/>
              <a:gd name="connsiteY4365" fmla="*/ 977903 h 6858000"/>
              <a:gd name="connsiteX4366" fmla="*/ 5639455 w 12192000"/>
              <a:gd name="connsiteY4366" fmla="*/ 974260 h 6858000"/>
              <a:gd name="connsiteX4367" fmla="*/ 5637241 w 12192000"/>
              <a:gd name="connsiteY4367" fmla="*/ 964547 h 6858000"/>
              <a:gd name="connsiteX4368" fmla="*/ 5644623 w 12192000"/>
              <a:gd name="connsiteY4368" fmla="*/ 967785 h 6858000"/>
              <a:gd name="connsiteX4369" fmla="*/ 5651268 w 12192000"/>
              <a:gd name="connsiteY4369" fmla="*/ 965356 h 6858000"/>
              <a:gd name="connsiteX4370" fmla="*/ 5645361 w 12192000"/>
              <a:gd name="connsiteY4370" fmla="*/ 965356 h 6858000"/>
              <a:gd name="connsiteX4371" fmla="*/ 5639455 w 12192000"/>
              <a:gd name="connsiteY4371" fmla="*/ 959286 h 6858000"/>
              <a:gd name="connsiteX4372" fmla="*/ 5642409 w 12192000"/>
              <a:gd name="connsiteY4372" fmla="*/ 955643 h 6858000"/>
              <a:gd name="connsiteX4373" fmla="*/ 5638717 w 12192000"/>
              <a:gd name="connsiteY4373" fmla="*/ 951596 h 6858000"/>
              <a:gd name="connsiteX4374" fmla="*/ 5642409 w 12192000"/>
              <a:gd name="connsiteY4374" fmla="*/ 944311 h 6858000"/>
              <a:gd name="connsiteX4375" fmla="*/ 5646099 w 12192000"/>
              <a:gd name="connsiteY4375" fmla="*/ 951191 h 6858000"/>
              <a:gd name="connsiteX4376" fmla="*/ 5648314 w 12192000"/>
              <a:gd name="connsiteY4376" fmla="*/ 947954 h 6858000"/>
              <a:gd name="connsiteX4377" fmla="*/ 5646099 w 12192000"/>
              <a:gd name="connsiteY4377" fmla="*/ 943907 h 6858000"/>
              <a:gd name="connsiteX4378" fmla="*/ 5646838 w 12192000"/>
              <a:gd name="connsiteY4378" fmla="*/ 940669 h 6858000"/>
              <a:gd name="connsiteX4379" fmla="*/ 5653482 w 12192000"/>
              <a:gd name="connsiteY4379" fmla="*/ 945121 h 6858000"/>
              <a:gd name="connsiteX4380" fmla="*/ 5657173 w 12192000"/>
              <a:gd name="connsiteY4380" fmla="*/ 942288 h 6858000"/>
              <a:gd name="connsiteX4381" fmla="*/ 5667509 w 12192000"/>
              <a:gd name="connsiteY4381" fmla="*/ 946740 h 6858000"/>
              <a:gd name="connsiteX4382" fmla="*/ 5663817 w 12192000"/>
              <a:gd name="connsiteY4382" fmla="*/ 941074 h 6858000"/>
              <a:gd name="connsiteX4383" fmla="*/ 5654221 w 12192000"/>
              <a:gd name="connsiteY4383" fmla="*/ 933384 h 6858000"/>
              <a:gd name="connsiteX4384" fmla="*/ 5657911 w 12192000"/>
              <a:gd name="connsiteY4384" fmla="*/ 932979 h 6858000"/>
              <a:gd name="connsiteX4385" fmla="*/ 5661603 w 12192000"/>
              <a:gd name="connsiteY4385" fmla="*/ 926909 h 6858000"/>
              <a:gd name="connsiteX4386" fmla="*/ 5657911 w 12192000"/>
              <a:gd name="connsiteY4386" fmla="*/ 920838 h 6858000"/>
              <a:gd name="connsiteX4387" fmla="*/ 5665294 w 12192000"/>
              <a:gd name="connsiteY4387" fmla="*/ 918814 h 6858000"/>
              <a:gd name="connsiteX4388" fmla="*/ 5665294 w 12192000"/>
              <a:gd name="connsiteY4388" fmla="*/ 911934 h 6858000"/>
              <a:gd name="connsiteX4389" fmla="*/ 5667509 w 12192000"/>
              <a:gd name="connsiteY4389" fmla="*/ 911529 h 6858000"/>
              <a:gd name="connsiteX4390" fmla="*/ 5666770 w 12192000"/>
              <a:gd name="connsiteY4390" fmla="*/ 905863 h 6858000"/>
              <a:gd name="connsiteX4391" fmla="*/ 5670462 w 12192000"/>
              <a:gd name="connsiteY4391" fmla="*/ 903030 h 6858000"/>
              <a:gd name="connsiteX4392" fmla="*/ 5671939 w 12192000"/>
              <a:gd name="connsiteY4392" fmla="*/ 896555 h 6858000"/>
              <a:gd name="connsiteX4393" fmla="*/ 5683012 w 12192000"/>
              <a:gd name="connsiteY4393" fmla="*/ 901412 h 6858000"/>
              <a:gd name="connsiteX4394" fmla="*/ 5680797 w 12192000"/>
              <a:gd name="connsiteY4394" fmla="*/ 907482 h 6858000"/>
              <a:gd name="connsiteX4395" fmla="*/ 5688918 w 12192000"/>
              <a:gd name="connsiteY4395" fmla="*/ 900602 h 6858000"/>
              <a:gd name="connsiteX4396" fmla="*/ 5692609 w 12192000"/>
              <a:gd name="connsiteY4396" fmla="*/ 902221 h 6858000"/>
              <a:gd name="connsiteX4397" fmla="*/ 5691871 w 12192000"/>
              <a:gd name="connsiteY4397" fmla="*/ 906268 h 6858000"/>
              <a:gd name="connsiteX4398" fmla="*/ 5696301 w 12192000"/>
              <a:gd name="connsiteY4398" fmla="*/ 902626 h 6858000"/>
              <a:gd name="connsiteX4399" fmla="*/ 5699991 w 12192000"/>
              <a:gd name="connsiteY4399" fmla="*/ 902626 h 6858000"/>
              <a:gd name="connsiteX4400" fmla="*/ 5707374 w 12192000"/>
              <a:gd name="connsiteY4400" fmla="*/ 899793 h 6858000"/>
              <a:gd name="connsiteX4401" fmla="*/ 5716233 w 12192000"/>
              <a:gd name="connsiteY4401" fmla="*/ 900602 h 6858000"/>
              <a:gd name="connsiteX4402" fmla="*/ 5725830 w 12192000"/>
              <a:gd name="connsiteY4402" fmla="*/ 896555 h 6858000"/>
              <a:gd name="connsiteX4403" fmla="*/ 5731736 w 12192000"/>
              <a:gd name="connsiteY4403" fmla="*/ 898579 h 6858000"/>
              <a:gd name="connsiteX4404" fmla="*/ 5736165 w 12192000"/>
              <a:gd name="connsiteY4404" fmla="*/ 878343 h 6858000"/>
              <a:gd name="connsiteX4405" fmla="*/ 5739119 w 12192000"/>
              <a:gd name="connsiteY4405" fmla="*/ 882795 h 6858000"/>
              <a:gd name="connsiteX4406" fmla="*/ 5736903 w 12192000"/>
              <a:gd name="connsiteY4406" fmla="*/ 887247 h 6858000"/>
              <a:gd name="connsiteX4407" fmla="*/ 5731736 w 12192000"/>
              <a:gd name="connsiteY4407" fmla="*/ 879152 h 6858000"/>
              <a:gd name="connsiteX4408" fmla="*/ 5739857 w 12192000"/>
              <a:gd name="connsiteY4408" fmla="*/ 863368 h 6858000"/>
              <a:gd name="connsiteX4409" fmla="*/ 5745762 w 12192000"/>
              <a:gd name="connsiteY4409" fmla="*/ 868630 h 6858000"/>
              <a:gd name="connsiteX4410" fmla="*/ 5742072 w 12192000"/>
              <a:gd name="connsiteY4410" fmla="*/ 872677 h 6858000"/>
              <a:gd name="connsiteX4411" fmla="*/ 5753145 w 12192000"/>
              <a:gd name="connsiteY4411" fmla="*/ 871867 h 6858000"/>
              <a:gd name="connsiteX4412" fmla="*/ 5752407 w 12192000"/>
              <a:gd name="connsiteY4412" fmla="*/ 878748 h 6858000"/>
              <a:gd name="connsiteX4413" fmla="*/ 5747239 w 12192000"/>
              <a:gd name="connsiteY4413" fmla="*/ 875510 h 6858000"/>
              <a:gd name="connsiteX4414" fmla="*/ 5738380 w 12192000"/>
              <a:gd name="connsiteY4414" fmla="*/ 876724 h 6858000"/>
              <a:gd name="connsiteX4415" fmla="*/ 5737642 w 12192000"/>
              <a:gd name="connsiteY4415" fmla="*/ 870249 h 6858000"/>
              <a:gd name="connsiteX4416" fmla="*/ 5735427 w 12192000"/>
              <a:gd name="connsiteY4416" fmla="*/ 875510 h 6858000"/>
              <a:gd name="connsiteX4417" fmla="*/ 5732475 w 12192000"/>
              <a:gd name="connsiteY4417" fmla="*/ 872272 h 6858000"/>
              <a:gd name="connsiteX4418" fmla="*/ 5732475 w 12192000"/>
              <a:gd name="connsiteY4418" fmla="*/ 864178 h 6858000"/>
              <a:gd name="connsiteX4419" fmla="*/ 5747239 w 12192000"/>
              <a:gd name="connsiteY4419" fmla="*/ 860131 h 6858000"/>
              <a:gd name="connsiteX4420" fmla="*/ 5746501 w 12192000"/>
              <a:gd name="connsiteY4420" fmla="*/ 864583 h 6858000"/>
              <a:gd name="connsiteX4421" fmla="*/ 5742809 w 12192000"/>
              <a:gd name="connsiteY4421" fmla="*/ 860535 h 6858000"/>
              <a:gd name="connsiteX4422" fmla="*/ 5053290 w 12192000"/>
              <a:gd name="connsiteY4422" fmla="*/ 522194 h 6858000"/>
              <a:gd name="connsiteX4423" fmla="*/ 5054766 w 12192000"/>
              <a:gd name="connsiteY4423" fmla="*/ 531907 h 6858000"/>
              <a:gd name="connsiteX4424" fmla="*/ 5048860 w 12192000"/>
              <a:gd name="connsiteY4424" fmla="*/ 535954 h 6858000"/>
              <a:gd name="connsiteX4425" fmla="*/ 5045907 w 12192000"/>
              <a:gd name="connsiteY4425" fmla="*/ 529884 h 6858000"/>
              <a:gd name="connsiteX4426" fmla="*/ 5048122 w 12192000"/>
              <a:gd name="connsiteY4426" fmla="*/ 523408 h 6858000"/>
              <a:gd name="connsiteX4427" fmla="*/ 5053290 w 12192000"/>
              <a:gd name="connsiteY4427" fmla="*/ 522194 h 6858000"/>
              <a:gd name="connsiteX4428" fmla="*/ 4971345 w 12192000"/>
              <a:gd name="connsiteY4428" fmla="*/ 278961 h 6858000"/>
              <a:gd name="connsiteX4429" fmla="*/ 4981681 w 12192000"/>
              <a:gd name="connsiteY4429" fmla="*/ 281794 h 6858000"/>
              <a:gd name="connsiteX4430" fmla="*/ 4991277 w 12192000"/>
              <a:gd name="connsiteY4430" fmla="*/ 279770 h 6858000"/>
              <a:gd name="connsiteX4431" fmla="*/ 4995707 w 12192000"/>
              <a:gd name="connsiteY4431" fmla="*/ 288269 h 6858000"/>
              <a:gd name="connsiteX4432" fmla="*/ 4996445 w 12192000"/>
              <a:gd name="connsiteY4432" fmla="*/ 296363 h 6858000"/>
              <a:gd name="connsiteX4433" fmla="*/ 5008257 w 12192000"/>
              <a:gd name="connsiteY4433" fmla="*/ 302434 h 6858000"/>
              <a:gd name="connsiteX4434" fmla="*/ 5012686 w 12192000"/>
              <a:gd name="connsiteY4434" fmla="*/ 309314 h 6858000"/>
              <a:gd name="connsiteX4435" fmla="*/ 5018592 w 12192000"/>
              <a:gd name="connsiteY4435" fmla="*/ 305672 h 6858000"/>
              <a:gd name="connsiteX4436" fmla="*/ 5025975 w 12192000"/>
              <a:gd name="connsiteY4436" fmla="*/ 312957 h 6858000"/>
              <a:gd name="connsiteX4437" fmla="*/ 5017854 w 12192000"/>
              <a:gd name="connsiteY4437" fmla="*/ 318623 h 6858000"/>
              <a:gd name="connsiteX4438" fmla="*/ 5026713 w 12192000"/>
              <a:gd name="connsiteY4438" fmla="*/ 322670 h 6858000"/>
              <a:gd name="connsiteX4439" fmla="*/ 5028928 w 12192000"/>
              <a:gd name="connsiteY4439" fmla="*/ 327931 h 6858000"/>
              <a:gd name="connsiteX4440" fmla="*/ 5021545 w 12192000"/>
              <a:gd name="connsiteY4440" fmla="*/ 335621 h 6858000"/>
              <a:gd name="connsiteX4441" fmla="*/ 5014163 w 12192000"/>
              <a:gd name="connsiteY4441" fmla="*/ 331169 h 6858000"/>
              <a:gd name="connsiteX4442" fmla="*/ 5020069 w 12192000"/>
              <a:gd name="connsiteY4442" fmla="*/ 342096 h 6858000"/>
              <a:gd name="connsiteX4443" fmla="*/ 5014901 w 12192000"/>
              <a:gd name="connsiteY4443" fmla="*/ 347762 h 6858000"/>
              <a:gd name="connsiteX4444" fmla="*/ 5025975 w 12192000"/>
              <a:gd name="connsiteY4444" fmla="*/ 347762 h 6858000"/>
              <a:gd name="connsiteX4445" fmla="*/ 5025975 w 12192000"/>
              <a:gd name="connsiteY4445" fmla="*/ 355047 h 6858000"/>
              <a:gd name="connsiteX4446" fmla="*/ 5019330 w 12192000"/>
              <a:gd name="connsiteY4446" fmla="*/ 363546 h 6858000"/>
              <a:gd name="connsiteX4447" fmla="*/ 5017854 w 12192000"/>
              <a:gd name="connsiteY4447" fmla="*/ 370426 h 6858000"/>
              <a:gd name="connsiteX4448" fmla="*/ 5024499 w 12192000"/>
              <a:gd name="connsiteY4448" fmla="*/ 371236 h 6858000"/>
              <a:gd name="connsiteX4449" fmla="*/ 5031881 w 12192000"/>
              <a:gd name="connsiteY4449" fmla="*/ 385401 h 6858000"/>
              <a:gd name="connsiteX4450" fmla="*/ 5031881 w 12192000"/>
              <a:gd name="connsiteY4450" fmla="*/ 370831 h 6858000"/>
              <a:gd name="connsiteX4451" fmla="*/ 5037787 w 12192000"/>
              <a:gd name="connsiteY4451" fmla="*/ 367188 h 6858000"/>
              <a:gd name="connsiteX4452" fmla="*/ 5042217 w 12192000"/>
              <a:gd name="connsiteY4452" fmla="*/ 356261 h 6858000"/>
              <a:gd name="connsiteX4453" fmla="*/ 5051814 w 12192000"/>
              <a:gd name="connsiteY4453" fmla="*/ 351405 h 6858000"/>
              <a:gd name="connsiteX4454" fmla="*/ 5052552 w 12192000"/>
              <a:gd name="connsiteY4454" fmla="*/ 362332 h 6858000"/>
              <a:gd name="connsiteX4455" fmla="*/ 5061411 w 12192000"/>
              <a:gd name="connsiteY4455" fmla="*/ 362332 h 6858000"/>
              <a:gd name="connsiteX4456" fmla="*/ 5067317 w 12192000"/>
              <a:gd name="connsiteY4456" fmla="*/ 355047 h 6858000"/>
              <a:gd name="connsiteX4457" fmla="*/ 5068055 w 12192000"/>
              <a:gd name="connsiteY4457" fmla="*/ 340477 h 6858000"/>
              <a:gd name="connsiteX4458" fmla="*/ 5062887 w 12192000"/>
              <a:gd name="connsiteY4458" fmla="*/ 334002 h 6858000"/>
              <a:gd name="connsiteX4459" fmla="*/ 5061411 w 12192000"/>
              <a:gd name="connsiteY4459" fmla="*/ 312957 h 6858000"/>
              <a:gd name="connsiteX4460" fmla="*/ 5073222 w 12192000"/>
              <a:gd name="connsiteY4460" fmla="*/ 303648 h 6858000"/>
              <a:gd name="connsiteX4461" fmla="*/ 5079866 w 12192000"/>
              <a:gd name="connsiteY4461" fmla="*/ 308505 h 6858000"/>
              <a:gd name="connsiteX4462" fmla="*/ 5081343 w 12192000"/>
              <a:gd name="connsiteY4462" fmla="*/ 327526 h 6858000"/>
              <a:gd name="connsiteX4463" fmla="*/ 5088725 w 12192000"/>
              <a:gd name="connsiteY4463" fmla="*/ 329955 h 6858000"/>
              <a:gd name="connsiteX4464" fmla="*/ 5089464 w 12192000"/>
              <a:gd name="connsiteY4464" fmla="*/ 343715 h 6858000"/>
              <a:gd name="connsiteX4465" fmla="*/ 5097584 w 12192000"/>
              <a:gd name="connsiteY4465" fmla="*/ 343715 h 6858000"/>
              <a:gd name="connsiteX4466" fmla="*/ 5105705 w 12192000"/>
              <a:gd name="connsiteY4466" fmla="*/ 331169 h 6858000"/>
              <a:gd name="connsiteX4467" fmla="*/ 5102014 w 12192000"/>
              <a:gd name="connsiteY4467" fmla="*/ 323884 h 6858000"/>
              <a:gd name="connsiteX4468" fmla="*/ 5104967 w 12192000"/>
              <a:gd name="connsiteY4468" fmla="*/ 313766 h 6858000"/>
              <a:gd name="connsiteX4469" fmla="*/ 5124161 w 12192000"/>
              <a:gd name="connsiteY4469" fmla="*/ 302434 h 6858000"/>
              <a:gd name="connsiteX4470" fmla="*/ 5134496 w 12192000"/>
              <a:gd name="connsiteY4470" fmla="*/ 307695 h 6858000"/>
              <a:gd name="connsiteX4471" fmla="*/ 5133020 w 12192000"/>
              <a:gd name="connsiteY4471" fmla="*/ 317004 h 6858000"/>
              <a:gd name="connsiteX4472" fmla="*/ 5137450 w 12192000"/>
              <a:gd name="connsiteY4472" fmla="*/ 320646 h 6858000"/>
              <a:gd name="connsiteX4473" fmla="*/ 5137450 w 12192000"/>
              <a:gd name="connsiteY4473" fmla="*/ 327931 h 6858000"/>
              <a:gd name="connsiteX4474" fmla="*/ 5147047 w 12192000"/>
              <a:gd name="connsiteY4474" fmla="*/ 341691 h 6858000"/>
              <a:gd name="connsiteX4475" fmla="*/ 5142617 w 12192000"/>
              <a:gd name="connsiteY4475" fmla="*/ 361522 h 6858000"/>
              <a:gd name="connsiteX4476" fmla="*/ 5153691 w 12192000"/>
              <a:gd name="connsiteY4476" fmla="*/ 338454 h 6858000"/>
              <a:gd name="connsiteX4477" fmla="*/ 5144832 w 12192000"/>
              <a:gd name="connsiteY4477" fmla="*/ 322265 h 6858000"/>
              <a:gd name="connsiteX4478" fmla="*/ 5147785 w 12192000"/>
              <a:gd name="connsiteY4478" fmla="*/ 306886 h 6858000"/>
              <a:gd name="connsiteX4479" fmla="*/ 5155168 w 12192000"/>
              <a:gd name="connsiteY4479" fmla="*/ 306076 h 6858000"/>
              <a:gd name="connsiteX4480" fmla="*/ 5158859 w 12192000"/>
              <a:gd name="connsiteY4480" fmla="*/ 308505 h 6858000"/>
              <a:gd name="connsiteX4481" fmla="*/ 5166241 w 12192000"/>
              <a:gd name="connsiteY4481" fmla="*/ 306886 h 6858000"/>
              <a:gd name="connsiteX4482" fmla="*/ 5175100 w 12192000"/>
              <a:gd name="connsiteY4482" fmla="*/ 321860 h 6858000"/>
              <a:gd name="connsiteX4483" fmla="*/ 5184698 w 12192000"/>
              <a:gd name="connsiteY4483" fmla="*/ 322265 h 6858000"/>
              <a:gd name="connsiteX4484" fmla="*/ 5190603 w 12192000"/>
              <a:gd name="connsiteY4484" fmla="*/ 310528 h 6858000"/>
              <a:gd name="connsiteX4485" fmla="*/ 5195771 w 12192000"/>
              <a:gd name="connsiteY4485" fmla="*/ 302839 h 6858000"/>
              <a:gd name="connsiteX4486" fmla="*/ 5201677 w 12192000"/>
              <a:gd name="connsiteY4486" fmla="*/ 306076 h 6858000"/>
              <a:gd name="connsiteX4487" fmla="*/ 5201677 w 12192000"/>
              <a:gd name="connsiteY4487" fmla="*/ 313766 h 6858000"/>
              <a:gd name="connsiteX4488" fmla="*/ 5211274 w 12192000"/>
              <a:gd name="connsiteY4488" fmla="*/ 309719 h 6858000"/>
              <a:gd name="connsiteX4489" fmla="*/ 5220872 w 12192000"/>
              <a:gd name="connsiteY4489" fmla="*/ 308909 h 6858000"/>
              <a:gd name="connsiteX4490" fmla="*/ 5224562 w 12192000"/>
              <a:gd name="connsiteY4490" fmla="*/ 302434 h 6858000"/>
              <a:gd name="connsiteX4491" fmla="*/ 5220872 w 12192000"/>
              <a:gd name="connsiteY4491" fmla="*/ 293530 h 6858000"/>
              <a:gd name="connsiteX4492" fmla="*/ 5225300 w 12192000"/>
              <a:gd name="connsiteY4492" fmla="*/ 285841 h 6858000"/>
              <a:gd name="connsiteX4493" fmla="*/ 5231206 w 12192000"/>
              <a:gd name="connsiteY4493" fmla="*/ 288674 h 6858000"/>
              <a:gd name="connsiteX4494" fmla="*/ 5238589 w 12192000"/>
              <a:gd name="connsiteY4494" fmla="*/ 283817 h 6858000"/>
              <a:gd name="connsiteX4495" fmla="*/ 5248186 w 12192000"/>
              <a:gd name="connsiteY4495" fmla="*/ 286245 h 6858000"/>
              <a:gd name="connsiteX4496" fmla="*/ 5249663 w 12192000"/>
              <a:gd name="connsiteY4496" fmla="*/ 294744 h 6858000"/>
              <a:gd name="connsiteX4497" fmla="*/ 5254831 w 12192000"/>
              <a:gd name="connsiteY4497" fmla="*/ 299196 h 6858000"/>
              <a:gd name="connsiteX4498" fmla="*/ 5251139 w 12192000"/>
              <a:gd name="connsiteY4498" fmla="*/ 304458 h 6858000"/>
              <a:gd name="connsiteX4499" fmla="*/ 5257045 w 12192000"/>
              <a:gd name="connsiteY4499" fmla="*/ 313361 h 6858000"/>
              <a:gd name="connsiteX4500" fmla="*/ 5262951 w 12192000"/>
              <a:gd name="connsiteY4500" fmla="*/ 312552 h 6858000"/>
              <a:gd name="connsiteX4501" fmla="*/ 5265904 w 12192000"/>
              <a:gd name="connsiteY4501" fmla="*/ 304862 h 6858000"/>
              <a:gd name="connsiteX4502" fmla="*/ 5281408 w 12192000"/>
              <a:gd name="connsiteY4502" fmla="*/ 291102 h 6858000"/>
              <a:gd name="connsiteX4503" fmla="*/ 5289528 w 12192000"/>
              <a:gd name="connsiteY4503" fmla="*/ 289078 h 6858000"/>
              <a:gd name="connsiteX4504" fmla="*/ 5299125 w 12192000"/>
              <a:gd name="connsiteY4504" fmla="*/ 293530 h 6858000"/>
              <a:gd name="connsiteX4505" fmla="*/ 5290266 w 12192000"/>
              <a:gd name="connsiteY4505" fmla="*/ 295554 h 6858000"/>
              <a:gd name="connsiteX4506" fmla="*/ 5285836 w 12192000"/>
              <a:gd name="connsiteY4506" fmla="*/ 299196 h 6858000"/>
              <a:gd name="connsiteX4507" fmla="*/ 5284360 w 12192000"/>
              <a:gd name="connsiteY4507" fmla="*/ 306076 h 6858000"/>
              <a:gd name="connsiteX4508" fmla="*/ 5275501 w 12192000"/>
              <a:gd name="connsiteY4508" fmla="*/ 309719 h 6858000"/>
              <a:gd name="connsiteX4509" fmla="*/ 5279193 w 12192000"/>
              <a:gd name="connsiteY4509" fmla="*/ 318218 h 6858000"/>
              <a:gd name="connsiteX4510" fmla="*/ 5287313 w 12192000"/>
              <a:gd name="connsiteY4510" fmla="*/ 321456 h 6858000"/>
              <a:gd name="connsiteX4511" fmla="*/ 5293957 w 12192000"/>
              <a:gd name="connsiteY4511" fmla="*/ 316599 h 6858000"/>
              <a:gd name="connsiteX4512" fmla="*/ 5299125 w 12192000"/>
              <a:gd name="connsiteY4512" fmla="*/ 319027 h 6858000"/>
              <a:gd name="connsiteX4513" fmla="*/ 5300601 w 12192000"/>
              <a:gd name="connsiteY4513" fmla="*/ 331169 h 6858000"/>
              <a:gd name="connsiteX4514" fmla="*/ 5293219 w 12192000"/>
              <a:gd name="connsiteY4514" fmla="*/ 333192 h 6858000"/>
              <a:gd name="connsiteX4515" fmla="*/ 5286575 w 12192000"/>
              <a:gd name="connsiteY4515" fmla="*/ 341287 h 6858000"/>
              <a:gd name="connsiteX4516" fmla="*/ 5290266 w 12192000"/>
              <a:gd name="connsiteY4516" fmla="*/ 349786 h 6858000"/>
              <a:gd name="connsiteX4517" fmla="*/ 5292481 w 12192000"/>
              <a:gd name="connsiteY4517" fmla="*/ 347357 h 6858000"/>
              <a:gd name="connsiteX4518" fmla="*/ 5304293 w 12192000"/>
              <a:gd name="connsiteY4518" fmla="*/ 348167 h 6858000"/>
              <a:gd name="connsiteX4519" fmla="*/ 5305031 w 12192000"/>
              <a:gd name="connsiteY4519" fmla="*/ 355047 h 6858000"/>
              <a:gd name="connsiteX4520" fmla="*/ 5299864 w 12192000"/>
              <a:gd name="connsiteY4520" fmla="*/ 363141 h 6858000"/>
              <a:gd name="connsiteX4521" fmla="*/ 5306508 w 12192000"/>
              <a:gd name="connsiteY4521" fmla="*/ 358689 h 6858000"/>
              <a:gd name="connsiteX4522" fmla="*/ 5326440 w 12192000"/>
              <a:gd name="connsiteY4522" fmla="*/ 360308 h 6858000"/>
              <a:gd name="connsiteX4523" fmla="*/ 5334561 w 12192000"/>
              <a:gd name="connsiteY4523" fmla="*/ 367998 h 6858000"/>
              <a:gd name="connsiteX4524" fmla="*/ 5329393 w 12192000"/>
              <a:gd name="connsiteY4524" fmla="*/ 374069 h 6858000"/>
              <a:gd name="connsiteX4525" fmla="*/ 5322010 w 12192000"/>
              <a:gd name="connsiteY4525" fmla="*/ 374473 h 6858000"/>
              <a:gd name="connsiteX4526" fmla="*/ 5313152 w 12192000"/>
              <a:gd name="connsiteY4526" fmla="*/ 378520 h 6858000"/>
              <a:gd name="connsiteX4527" fmla="*/ 5313890 w 12192000"/>
              <a:gd name="connsiteY4527" fmla="*/ 386615 h 6858000"/>
              <a:gd name="connsiteX4528" fmla="*/ 5308723 w 12192000"/>
              <a:gd name="connsiteY4528" fmla="*/ 391067 h 6858000"/>
              <a:gd name="connsiteX4529" fmla="*/ 5308723 w 12192000"/>
              <a:gd name="connsiteY4529" fmla="*/ 399970 h 6858000"/>
              <a:gd name="connsiteX4530" fmla="*/ 5317581 w 12192000"/>
              <a:gd name="connsiteY4530" fmla="*/ 408874 h 6858000"/>
              <a:gd name="connsiteX4531" fmla="*/ 5320534 w 12192000"/>
              <a:gd name="connsiteY4531" fmla="*/ 416968 h 6858000"/>
              <a:gd name="connsiteX4532" fmla="*/ 5315367 w 12192000"/>
              <a:gd name="connsiteY4532" fmla="*/ 426681 h 6858000"/>
              <a:gd name="connsiteX4533" fmla="*/ 5307246 w 12192000"/>
              <a:gd name="connsiteY4533" fmla="*/ 427491 h 6858000"/>
              <a:gd name="connsiteX4534" fmla="*/ 5305770 w 12192000"/>
              <a:gd name="connsiteY4534" fmla="*/ 420206 h 6858000"/>
              <a:gd name="connsiteX4535" fmla="*/ 5296911 w 12192000"/>
              <a:gd name="connsiteY4535" fmla="*/ 415349 h 6858000"/>
              <a:gd name="connsiteX4536" fmla="*/ 5293219 w 12192000"/>
              <a:gd name="connsiteY4536" fmla="*/ 419801 h 6858000"/>
              <a:gd name="connsiteX4537" fmla="*/ 5297649 w 12192000"/>
              <a:gd name="connsiteY4537" fmla="*/ 431133 h 6858000"/>
              <a:gd name="connsiteX4538" fmla="*/ 5291742 w 12192000"/>
              <a:gd name="connsiteY4538" fmla="*/ 432752 h 6858000"/>
              <a:gd name="connsiteX4539" fmla="*/ 5290266 w 12192000"/>
              <a:gd name="connsiteY4539" fmla="*/ 438418 h 6858000"/>
              <a:gd name="connsiteX4540" fmla="*/ 5293957 w 12192000"/>
              <a:gd name="connsiteY4540" fmla="*/ 441656 h 6858000"/>
              <a:gd name="connsiteX4541" fmla="*/ 5292481 w 12192000"/>
              <a:gd name="connsiteY4541" fmla="*/ 447322 h 6858000"/>
              <a:gd name="connsiteX4542" fmla="*/ 5285098 w 12192000"/>
              <a:gd name="connsiteY4542" fmla="*/ 454607 h 6858000"/>
              <a:gd name="connsiteX4543" fmla="*/ 5272549 w 12192000"/>
              <a:gd name="connsiteY4543" fmla="*/ 450560 h 6858000"/>
              <a:gd name="connsiteX4544" fmla="*/ 5270334 w 12192000"/>
              <a:gd name="connsiteY4544" fmla="*/ 443679 h 6858000"/>
              <a:gd name="connsiteX4545" fmla="*/ 5265904 w 12192000"/>
              <a:gd name="connsiteY4545" fmla="*/ 443275 h 6858000"/>
              <a:gd name="connsiteX4546" fmla="*/ 5264428 w 12192000"/>
              <a:gd name="connsiteY4546" fmla="*/ 449345 h 6858000"/>
              <a:gd name="connsiteX4547" fmla="*/ 5266642 w 12192000"/>
              <a:gd name="connsiteY4547" fmla="*/ 453393 h 6858000"/>
              <a:gd name="connsiteX4548" fmla="*/ 5262213 w 12192000"/>
              <a:gd name="connsiteY4548" fmla="*/ 459059 h 6858000"/>
              <a:gd name="connsiteX4549" fmla="*/ 5237113 w 12192000"/>
              <a:gd name="connsiteY4549" fmla="*/ 463510 h 6858000"/>
              <a:gd name="connsiteX4550" fmla="*/ 5229730 w 12192000"/>
              <a:gd name="connsiteY4550" fmla="*/ 473628 h 6858000"/>
              <a:gd name="connsiteX4551" fmla="*/ 5208321 w 12192000"/>
              <a:gd name="connsiteY4551" fmla="*/ 490222 h 6858000"/>
              <a:gd name="connsiteX4552" fmla="*/ 5204630 w 12192000"/>
              <a:gd name="connsiteY4552" fmla="*/ 492650 h 6858000"/>
              <a:gd name="connsiteX4553" fmla="*/ 5204630 w 12192000"/>
              <a:gd name="connsiteY4553" fmla="*/ 490222 h 6858000"/>
              <a:gd name="connsiteX4554" fmla="*/ 5195771 w 12192000"/>
              <a:gd name="connsiteY4554" fmla="*/ 489817 h 6858000"/>
              <a:gd name="connsiteX4555" fmla="*/ 5192818 w 12192000"/>
              <a:gd name="connsiteY4555" fmla="*/ 490626 h 6858000"/>
              <a:gd name="connsiteX4556" fmla="*/ 5188388 w 12192000"/>
              <a:gd name="connsiteY4556" fmla="*/ 488198 h 6858000"/>
              <a:gd name="connsiteX4557" fmla="*/ 5178791 w 12192000"/>
              <a:gd name="connsiteY4557" fmla="*/ 499125 h 6858000"/>
              <a:gd name="connsiteX4558" fmla="*/ 5171409 w 12192000"/>
              <a:gd name="connsiteY4558" fmla="*/ 500744 h 6858000"/>
              <a:gd name="connsiteX4559" fmla="*/ 5167717 w 12192000"/>
              <a:gd name="connsiteY4559" fmla="*/ 504791 h 6858000"/>
              <a:gd name="connsiteX4560" fmla="*/ 5164027 w 12192000"/>
              <a:gd name="connsiteY4560" fmla="*/ 500744 h 6858000"/>
              <a:gd name="connsiteX4561" fmla="*/ 5168456 w 12192000"/>
              <a:gd name="connsiteY4561" fmla="*/ 495078 h 6858000"/>
              <a:gd name="connsiteX4562" fmla="*/ 5155906 w 12192000"/>
              <a:gd name="connsiteY4562" fmla="*/ 496292 h 6858000"/>
              <a:gd name="connsiteX4563" fmla="*/ 5155168 w 12192000"/>
              <a:gd name="connsiteY4563" fmla="*/ 507624 h 6858000"/>
              <a:gd name="connsiteX4564" fmla="*/ 5144094 w 12192000"/>
              <a:gd name="connsiteY4564" fmla="*/ 517337 h 6858000"/>
              <a:gd name="connsiteX4565" fmla="*/ 5133020 w 12192000"/>
              <a:gd name="connsiteY4565" fmla="*/ 514504 h 6858000"/>
              <a:gd name="connsiteX4566" fmla="*/ 5130806 w 12192000"/>
              <a:gd name="connsiteY4566" fmla="*/ 508838 h 6858000"/>
              <a:gd name="connsiteX4567" fmla="*/ 5127114 w 12192000"/>
              <a:gd name="connsiteY4567" fmla="*/ 513290 h 6858000"/>
              <a:gd name="connsiteX4568" fmla="*/ 5129329 w 12192000"/>
              <a:gd name="connsiteY4568" fmla="*/ 523408 h 6858000"/>
              <a:gd name="connsiteX4569" fmla="*/ 5116040 w 12192000"/>
              <a:gd name="connsiteY4569" fmla="*/ 527051 h 6858000"/>
              <a:gd name="connsiteX4570" fmla="*/ 5107920 w 12192000"/>
              <a:gd name="connsiteY4570" fmla="*/ 524218 h 6858000"/>
              <a:gd name="connsiteX4571" fmla="*/ 5087249 w 12192000"/>
              <a:gd name="connsiteY4571" fmla="*/ 524218 h 6858000"/>
              <a:gd name="connsiteX4572" fmla="*/ 5071008 w 12192000"/>
              <a:gd name="connsiteY4572" fmla="*/ 510457 h 6858000"/>
              <a:gd name="connsiteX4573" fmla="*/ 5062149 w 12192000"/>
              <a:gd name="connsiteY4573" fmla="*/ 510053 h 6858000"/>
              <a:gd name="connsiteX4574" fmla="*/ 5054028 w 12192000"/>
              <a:gd name="connsiteY4574" fmla="*/ 516123 h 6858000"/>
              <a:gd name="connsiteX4575" fmla="*/ 5045907 w 12192000"/>
              <a:gd name="connsiteY4575" fmla="*/ 512481 h 6858000"/>
              <a:gd name="connsiteX4576" fmla="*/ 5034834 w 12192000"/>
              <a:gd name="connsiteY4576" fmla="*/ 502363 h 6858000"/>
              <a:gd name="connsiteX4577" fmla="*/ 5036310 w 12192000"/>
              <a:gd name="connsiteY4577" fmla="*/ 492650 h 6858000"/>
              <a:gd name="connsiteX4578" fmla="*/ 5025975 w 12192000"/>
              <a:gd name="connsiteY4578" fmla="*/ 495888 h 6858000"/>
              <a:gd name="connsiteX4579" fmla="*/ 5019330 w 12192000"/>
              <a:gd name="connsiteY4579" fmla="*/ 494269 h 6858000"/>
              <a:gd name="connsiteX4580" fmla="*/ 5017854 w 12192000"/>
              <a:gd name="connsiteY4580" fmla="*/ 489007 h 6858000"/>
              <a:gd name="connsiteX4581" fmla="*/ 5009733 w 12192000"/>
              <a:gd name="connsiteY4581" fmla="*/ 493459 h 6858000"/>
              <a:gd name="connsiteX4582" fmla="*/ 5000137 w 12192000"/>
              <a:gd name="connsiteY4582" fmla="*/ 488603 h 6858000"/>
              <a:gd name="connsiteX4583" fmla="*/ 4988325 w 12192000"/>
              <a:gd name="connsiteY4583" fmla="*/ 496697 h 6858000"/>
              <a:gd name="connsiteX4584" fmla="*/ 4972083 w 12192000"/>
              <a:gd name="connsiteY4584" fmla="*/ 495078 h 6858000"/>
              <a:gd name="connsiteX4585" fmla="*/ 4964700 w 12192000"/>
              <a:gd name="connsiteY4585" fmla="*/ 490626 h 6858000"/>
              <a:gd name="connsiteX4586" fmla="*/ 4961748 w 12192000"/>
              <a:gd name="connsiteY4586" fmla="*/ 494269 h 6858000"/>
              <a:gd name="connsiteX4587" fmla="*/ 4949936 w 12192000"/>
              <a:gd name="connsiteY4587" fmla="*/ 494269 h 6858000"/>
              <a:gd name="connsiteX4588" fmla="*/ 4950674 w 12192000"/>
              <a:gd name="connsiteY4588" fmla="*/ 479294 h 6858000"/>
              <a:gd name="connsiteX4589" fmla="*/ 4954366 w 12192000"/>
              <a:gd name="connsiteY4589" fmla="*/ 476866 h 6858000"/>
              <a:gd name="connsiteX4590" fmla="*/ 4949936 w 12192000"/>
              <a:gd name="connsiteY4590" fmla="*/ 474842 h 6858000"/>
              <a:gd name="connsiteX4591" fmla="*/ 4947721 w 12192000"/>
              <a:gd name="connsiteY4591" fmla="*/ 464320 h 6858000"/>
              <a:gd name="connsiteX4592" fmla="*/ 4951412 w 12192000"/>
              <a:gd name="connsiteY4592" fmla="*/ 464320 h 6858000"/>
              <a:gd name="connsiteX4593" fmla="*/ 4951412 w 12192000"/>
              <a:gd name="connsiteY4593" fmla="*/ 460273 h 6858000"/>
              <a:gd name="connsiteX4594" fmla="*/ 4960271 w 12192000"/>
              <a:gd name="connsiteY4594" fmla="*/ 465534 h 6858000"/>
              <a:gd name="connsiteX4595" fmla="*/ 4963224 w 12192000"/>
              <a:gd name="connsiteY4595" fmla="*/ 471200 h 6858000"/>
              <a:gd name="connsiteX4596" fmla="*/ 4969130 w 12192000"/>
              <a:gd name="connsiteY4596" fmla="*/ 467962 h 6858000"/>
              <a:gd name="connsiteX4597" fmla="*/ 4975036 w 12192000"/>
              <a:gd name="connsiteY4597" fmla="*/ 469176 h 6858000"/>
              <a:gd name="connsiteX4598" fmla="*/ 4979466 w 12192000"/>
              <a:gd name="connsiteY4598" fmla="*/ 463510 h 6858000"/>
              <a:gd name="connsiteX4599" fmla="*/ 4980204 w 12192000"/>
              <a:gd name="connsiteY4599" fmla="*/ 457440 h 6858000"/>
              <a:gd name="connsiteX4600" fmla="*/ 4989063 w 12192000"/>
              <a:gd name="connsiteY4600" fmla="*/ 457035 h 6858000"/>
              <a:gd name="connsiteX4601" fmla="*/ 4996445 w 12192000"/>
              <a:gd name="connsiteY4601" fmla="*/ 451369 h 6858000"/>
              <a:gd name="connsiteX4602" fmla="*/ 5006043 w 12192000"/>
              <a:gd name="connsiteY4602" fmla="*/ 448536 h 6858000"/>
              <a:gd name="connsiteX4603" fmla="*/ 5011948 w 12192000"/>
              <a:gd name="connsiteY4603" fmla="*/ 452178 h 6858000"/>
              <a:gd name="connsiteX4604" fmla="*/ 5009733 w 12192000"/>
              <a:gd name="connsiteY4604" fmla="*/ 446917 h 6858000"/>
              <a:gd name="connsiteX4605" fmla="*/ 4999398 w 12192000"/>
              <a:gd name="connsiteY4605" fmla="*/ 443679 h 6858000"/>
              <a:gd name="connsiteX4606" fmla="*/ 4985371 w 12192000"/>
              <a:gd name="connsiteY4606" fmla="*/ 453797 h 6858000"/>
              <a:gd name="connsiteX4607" fmla="*/ 4977989 w 12192000"/>
              <a:gd name="connsiteY4607" fmla="*/ 448536 h 6858000"/>
              <a:gd name="connsiteX4608" fmla="*/ 4983157 w 12192000"/>
              <a:gd name="connsiteY4608" fmla="*/ 442061 h 6858000"/>
              <a:gd name="connsiteX4609" fmla="*/ 4992015 w 12192000"/>
              <a:gd name="connsiteY4609" fmla="*/ 435990 h 6858000"/>
              <a:gd name="connsiteX4610" fmla="*/ 4994230 w 12192000"/>
              <a:gd name="connsiteY4610" fmla="*/ 430324 h 6858000"/>
              <a:gd name="connsiteX4611" fmla="*/ 4981681 w 12192000"/>
              <a:gd name="connsiteY4611" fmla="*/ 438013 h 6858000"/>
              <a:gd name="connsiteX4612" fmla="*/ 4975774 w 12192000"/>
              <a:gd name="connsiteY4612" fmla="*/ 439228 h 6858000"/>
              <a:gd name="connsiteX4613" fmla="*/ 4973559 w 12192000"/>
              <a:gd name="connsiteY4613" fmla="*/ 433157 h 6858000"/>
              <a:gd name="connsiteX4614" fmla="*/ 4964700 w 12192000"/>
              <a:gd name="connsiteY4614" fmla="*/ 427491 h 6858000"/>
              <a:gd name="connsiteX4615" fmla="*/ 4964700 w 12192000"/>
              <a:gd name="connsiteY4615" fmla="*/ 422634 h 6858000"/>
              <a:gd name="connsiteX4616" fmla="*/ 4971345 w 12192000"/>
              <a:gd name="connsiteY4616" fmla="*/ 418587 h 6858000"/>
              <a:gd name="connsiteX4617" fmla="*/ 4972083 w 12192000"/>
              <a:gd name="connsiteY4617" fmla="*/ 414540 h 6858000"/>
              <a:gd name="connsiteX4618" fmla="*/ 4961748 w 12192000"/>
              <a:gd name="connsiteY4618" fmla="*/ 413731 h 6858000"/>
              <a:gd name="connsiteX4619" fmla="*/ 4942553 w 12192000"/>
              <a:gd name="connsiteY4619" fmla="*/ 414540 h 6858000"/>
              <a:gd name="connsiteX4620" fmla="*/ 4926312 w 12192000"/>
              <a:gd name="connsiteY4620" fmla="*/ 410898 h 6858000"/>
              <a:gd name="connsiteX4621" fmla="*/ 4926312 w 12192000"/>
              <a:gd name="connsiteY4621" fmla="*/ 413731 h 6858000"/>
              <a:gd name="connsiteX4622" fmla="*/ 4913762 w 12192000"/>
              <a:gd name="connsiteY4622" fmla="*/ 412921 h 6858000"/>
              <a:gd name="connsiteX4623" fmla="*/ 4910071 w 12192000"/>
              <a:gd name="connsiteY4623" fmla="*/ 404827 h 6858000"/>
              <a:gd name="connsiteX4624" fmla="*/ 4903426 w 12192000"/>
              <a:gd name="connsiteY4624" fmla="*/ 395114 h 6858000"/>
              <a:gd name="connsiteX4625" fmla="*/ 4907856 w 12192000"/>
              <a:gd name="connsiteY4625" fmla="*/ 395518 h 6858000"/>
              <a:gd name="connsiteX4626" fmla="*/ 4914500 w 12192000"/>
              <a:gd name="connsiteY4626" fmla="*/ 393090 h 6858000"/>
              <a:gd name="connsiteX4627" fmla="*/ 4924835 w 12192000"/>
              <a:gd name="connsiteY4627" fmla="*/ 396733 h 6858000"/>
              <a:gd name="connsiteX4628" fmla="*/ 4932956 w 12192000"/>
              <a:gd name="connsiteY4628" fmla="*/ 392685 h 6858000"/>
              <a:gd name="connsiteX4629" fmla="*/ 4941815 w 12192000"/>
              <a:gd name="connsiteY4629" fmla="*/ 391876 h 6858000"/>
              <a:gd name="connsiteX4630" fmla="*/ 4946983 w 12192000"/>
              <a:gd name="connsiteY4630" fmla="*/ 395114 h 6858000"/>
              <a:gd name="connsiteX4631" fmla="*/ 4955104 w 12192000"/>
              <a:gd name="connsiteY4631" fmla="*/ 389852 h 6858000"/>
              <a:gd name="connsiteX4632" fmla="*/ 4952889 w 12192000"/>
              <a:gd name="connsiteY4632" fmla="*/ 386210 h 6858000"/>
              <a:gd name="connsiteX4633" fmla="*/ 4954366 w 12192000"/>
              <a:gd name="connsiteY4633" fmla="*/ 383782 h 6858000"/>
              <a:gd name="connsiteX4634" fmla="*/ 4959533 w 12192000"/>
              <a:gd name="connsiteY4634" fmla="*/ 385401 h 6858000"/>
              <a:gd name="connsiteX4635" fmla="*/ 4960271 w 12192000"/>
              <a:gd name="connsiteY4635" fmla="*/ 389043 h 6858000"/>
              <a:gd name="connsiteX4636" fmla="*/ 4963224 w 12192000"/>
              <a:gd name="connsiteY4636" fmla="*/ 391876 h 6858000"/>
              <a:gd name="connsiteX4637" fmla="*/ 4966915 w 12192000"/>
              <a:gd name="connsiteY4637" fmla="*/ 396328 h 6858000"/>
              <a:gd name="connsiteX4638" fmla="*/ 4975036 w 12192000"/>
              <a:gd name="connsiteY4638" fmla="*/ 389448 h 6858000"/>
              <a:gd name="connsiteX4639" fmla="*/ 4980942 w 12192000"/>
              <a:gd name="connsiteY4639" fmla="*/ 391067 h 6858000"/>
              <a:gd name="connsiteX4640" fmla="*/ 4997922 w 12192000"/>
              <a:gd name="connsiteY4640" fmla="*/ 389043 h 6858000"/>
              <a:gd name="connsiteX4641" fmla="*/ 5003089 w 12192000"/>
              <a:gd name="connsiteY4641" fmla="*/ 381758 h 6858000"/>
              <a:gd name="connsiteX4642" fmla="*/ 5003827 w 12192000"/>
              <a:gd name="connsiteY4642" fmla="*/ 374473 h 6858000"/>
              <a:gd name="connsiteX4643" fmla="*/ 4997922 w 12192000"/>
              <a:gd name="connsiteY4643" fmla="*/ 376902 h 6858000"/>
              <a:gd name="connsiteX4644" fmla="*/ 4994230 w 12192000"/>
              <a:gd name="connsiteY4644" fmla="*/ 382163 h 6858000"/>
              <a:gd name="connsiteX4645" fmla="*/ 4985371 w 12192000"/>
              <a:gd name="connsiteY4645" fmla="*/ 383782 h 6858000"/>
              <a:gd name="connsiteX4646" fmla="*/ 4969130 w 12192000"/>
              <a:gd name="connsiteY4646" fmla="*/ 379330 h 6858000"/>
              <a:gd name="connsiteX4647" fmla="*/ 4969869 w 12192000"/>
              <a:gd name="connsiteY4647" fmla="*/ 376092 h 6858000"/>
              <a:gd name="connsiteX4648" fmla="*/ 4983157 w 12192000"/>
              <a:gd name="connsiteY4648" fmla="*/ 370831 h 6858000"/>
              <a:gd name="connsiteX4649" fmla="*/ 4991277 w 12192000"/>
              <a:gd name="connsiteY4649" fmla="*/ 370021 h 6858000"/>
              <a:gd name="connsiteX4650" fmla="*/ 4997922 w 12192000"/>
              <a:gd name="connsiteY4650" fmla="*/ 365165 h 6858000"/>
              <a:gd name="connsiteX4651" fmla="*/ 5003827 w 12192000"/>
              <a:gd name="connsiteY4651" fmla="*/ 365165 h 6858000"/>
              <a:gd name="connsiteX4652" fmla="*/ 5009733 w 12192000"/>
              <a:gd name="connsiteY4652" fmla="*/ 363141 h 6858000"/>
              <a:gd name="connsiteX4653" fmla="*/ 4998660 w 12192000"/>
              <a:gd name="connsiteY4653" fmla="*/ 357475 h 6858000"/>
              <a:gd name="connsiteX4654" fmla="*/ 4992015 w 12192000"/>
              <a:gd name="connsiteY4654" fmla="*/ 362332 h 6858000"/>
              <a:gd name="connsiteX4655" fmla="*/ 4987586 w 12192000"/>
              <a:gd name="connsiteY4655" fmla="*/ 359499 h 6858000"/>
              <a:gd name="connsiteX4656" fmla="*/ 4991277 w 12192000"/>
              <a:gd name="connsiteY4656" fmla="*/ 352214 h 6858000"/>
              <a:gd name="connsiteX4657" fmla="*/ 4991277 w 12192000"/>
              <a:gd name="connsiteY4657" fmla="*/ 347762 h 6858000"/>
              <a:gd name="connsiteX4658" fmla="*/ 4981681 w 12192000"/>
              <a:gd name="connsiteY4658" fmla="*/ 355452 h 6858000"/>
              <a:gd name="connsiteX4659" fmla="*/ 4978728 w 12192000"/>
              <a:gd name="connsiteY4659" fmla="*/ 355856 h 6858000"/>
              <a:gd name="connsiteX4660" fmla="*/ 4977251 w 12192000"/>
              <a:gd name="connsiteY4660" fmla="*/ 346548 h 6858000"/>
              <a:gd name="connsiteX4661" fmla="*/ 4975036 w 12192000"/>
              <a:gd name="connsiteY4661" fmla="*/ 351405 h 6858000"/>
              <a:gd name="connsiteX4662" fmla="*/ 4967653 w 12192000"/>
              <a:gd name="connsiteY4662" fmla="*/ 357071 h 6858000"/>
              <a:gd name="connsiteX4663" fmla="*/ 4963224 w 12192000"/>
              <a:gd name="connsiteY4663" fmla="*/ 357071 h 6858000"/>
              <a:gd name="connsiteX4664" fmla="*/ 4961748 w 12192000"/>
              <a:gd name="connsiteY4664" fmla="*/ 348572 h 6858000"/>
              <a:gd name="connsiteX4665" fmla="*/ 4955104 w 12192000"/>
              <a:gd name="connsiteY4665" fmla="*/ 352214 h 6858000"/>
              <a:gd name="connsiteX4666" fmla="*/ 4949197 w 12192000"/>
              <a:gd name="connsiteY4666" fmla="*/ 352214 h 6858000"/>
              <a:gd name="connsiteX4667" fmla="*/ 4949197 w 12192000"/>
              <a:gd name="connsiteY4667" fmla="*/ 347357 h 6858000"/>
              <a:gd name="connsiteX4668" fmla="*/ 4946245 w 12192000"/>
              <a:gd name="connsiteY4668" fmla="*/ 342906 h 6858000"/>
              <a:gd name="connsiteX4669" fmla="*/ 4941815 w 12192000"/>
              <a:gd name="connsiteY4669" fmla="*/ 351000 h 6858000"/>
              <a:gd name="connsiteX4670" fmla="*/ 4930741 w 12192000"/>
              <a:gd name="connsiteY4670" fmla="*/ 353833 h 6858000"/>
              <a:gd name="connsiteX4671" fmla="*/ 4924835 w 12192000"/>
              <a:gd name="connsiteY4671" fmla="*/ 362737 h 6858000"/>
              <a:gd name="connsiteX4672" fmla="*/ 4912285 w 12192000"/>
              <a:gd name="connsiteY4672" fmla="*/ 360308 h 6858000"/>
              <a:gd name="connsiteX4673" fmla="*/ 4904164 w 12192000"/>
              <a:gd name="connsiteY4673" fmla="*/ 352214 h 6858000"/>
              <a:gd name="connsiteX4674" fmla="*/ 4893830 w 12192000"/>
              <a:gd name="connsiteY4674" fmla="*/ 348167 h 6858000"/>
              <a:gd name="connsiteX4675" fmla="*/ 4898997 w 12192000"/>
              <a:gd name="connsiteY4675" fmla="*/ 339263 h 6858000"/>
              <a:gd name="connsiteX4676" fmla="*/ 4907117 w 12192000"/>
              <a:gd name="connsiteY4676" fmla="*/ 341287 h 6858000"/>
              <a:gd name="connsiteX4677" fmla="*/ 4915976 w 12192000"/>
              <a:gd name="connsiteY4677" fmla="*/ 351809 h 6858000"/>
              <a:gd name="connsiteX4678" fmla="*/ 4919668 w 12192000"/>
              <a:gd name="connsiteY4678" fmla="*/ 350190 h 6858000"/>
              <a:gd name="connsiteX4679" fmla="*/ 4915976 w 12192000"/>
              <a:gd name="connsiteY4679" fmla="*/ 344120 h 6858000"/>
              <a:gd name="connsiteX4680" fmla="*/ 4909333 w 12192000"/>
              <a:gd name="connsiteY4680" fmla="*/ 333597 h 6858000"/>
              <a:gd name="connsiteX4681" fmla="*/ 4914500 w 12192000"/>
              <a:gd name="connsiteY4681" fmla="*/ 328740 h 6858000"/>
              <a:gd name="connsiteX4682" fmla="*/ 4918930 w 12192000"/>
              <a:gd name="connsiteY4682" fmla="*/ 329955 h 6858000"/>
              <a:gd name="connsiteX4683" fmla="*/ 4932956 w 12192000"/>
              <a:gd name="connsiteY4683" fmla="*/ 341691 h 6858000"/>
              <a:gd name="connsiteX4684" fmla="*/ 4935909 w 12192000"/>
              <a:gd name="connsiteY4684" fmla="*/ 340882 h 6858000"/>
              <a:gd name="connsiteX4685" fmla="*/ 4933694 w 12192000"/>
              <a:gd name="connsiteY4685" fmla="*/ 336025 h 6858000"/>
              <a:gd name="connsiteX4686" fmla="*/ 4935909 w 12192000"/>
              <a:gd name="connsiteY4686" fmla="*/ 333597 h 6858000"/>
              <a:gd name="connsiteX4687" fmla="*/ 4942553 w 12192000"/>
              <a:gd name="connsiteY4687" fmla="*/ 332788 h 6858000"/>
              <a:gd name="connsiteX4688" fmla="*/ 4929265 w 12192000"/>
              <a:gd name="connsiteY4688" fmla="*/ 329145 h 6858000"/>
              <a:gd name="connsiteX4689" fmla="*/ 4924097 w 12192000"/>
              <a:gd name="connsiteY4689" fmla="*/ 321860 h 6858000"/>
              <a:gd name="connsiteX4690" fmla="*/ 4932956 w 12192000"/>
              <a:gd name="connsiteY4690" fmla="*/ 318623 h 6858000"/>
              <a:gd name="connsiteX4691" fmla="*/ 4941815 w 12192000"/>
              <a:gd name="connsiteY4691" fmla="*/ 321860 h 6858000"/>
              <a:gd name="connsiteX4692" fmla="*/ 4938124 w 12192000"/>
              <a:gd name="connsiteY4692" fmla="*/ 317408 h 6858000"/>
              <a:gd name="connsiteX4693" fmla="*/ 4932956 w 12192000"/>
              <a:gd name="connsiteY4693" fmla="*/ 314171 h 6858000"/>
              <a:gd name="connsiteX4694" fmla="*/ 4927050 w 12192000"/>
              <a:gd name="connsiteY4694" fmla="*/ 307695 h 6858000"/>
              <a:gd name="connsiteX4695" fmla="*/ 4929265 w 12192000"/>
              <a:gd name="connsiteY4695" fmla="*/ 302029 h 6858000"/>
              <a:gd name="connsiteX4696" fmla="*/ 4937386 w 12192000"/>
              <a:gd name="connsiteY4696" fmla="*/ 304458 h 6858000"/>
              <a:gd name="connsiteX4697" fmla="*/ 4943292 w 12192000"/>
              <a:gd name="connsiteY4697" fmla="*/ 312552 h 6858000"/>
              <a:gd name="connsiteX4698" fmla="*/ 4945507 w 12192000"/>
              <a:gd name="connsiteY4698" fmla="*/ 307695 h 6858000"/>
              <a:gd name="connsiteX4699" fmla="*/ 4938124 w 12192000"/>
              <a:gd name="connsiteY4699" fmla="*/ 298792 h 6858000"/>
              <a:gd name="connsiteX4700" fmla="*/ 4945507 w 12192000"/>
              <a:gd name="connsiteY4700" fmla="*/ 294744 h 6858000"/>
              <a:gd name="connsiteX4701" fmla="*/ 4955104 w 12192000"/>
              <a:gd name="connsiteY4701" fmla="*/ 298792 h 6858000"/>
              <a:gd name="connsiteX4702" fmla="*/ 4963224 w 12192000"/>
              <a:gd name="connsiteY4702" fmla="*/ 308100 h 6858000"/>
              <a:gd name="connsiteX4703" fmla="*/ 4960271 w 12192000"/>
              <a:gd name="connsiteY4703" fmla="*/ 313766 h 6858000"/>
              <a:gd name="connsiteX4704" fmla="*/ 4966177 w 12192000"/>
              <a:gd name="connsiteY4704" fmla="*/ 315385 h 6858000"/>
              <a:gd name="connsiteX4705" fmla="*/ 4972822 w 12192000"/>
              <a:gd name="connsiteY4705" fmla="*/ 309719 h 6858000"/>
              <a:gd name="connsiteX4706" fmla="*/ 4983157 w 12192000"/>
              <a:gd name="connsiteY4706" fmla="*/ 316194 h 6858000"/>
              <a:gd name="connsiteX4707" fmla="*/ 4983157 w 12192000"/>
              <a:gd name="connsiteY4707" fmla="*/ 321860 h 6858000"/>
              <a:gd name="connsiteX4708" fmla="*/ 4987586 w 12192000"/>
              <a:gd name="connsiteY4708" fmla="*/ 321051 h 6858000"/>
              <a:gd name="connsiteX4709" fmla="*/ 4989801 w 12192000"/>
              <a:gd name="connsiteY4709" fmla="*/ 314575 h 6858000"/>
              <a:gd name="connsiteX4710" fmla="*/ 4980942 w 12192000"/>
              <a:gd name="connsiteY4710" fmla="*/ 304458 h 6858000"/>
              <a:gd name="connsiteX4711" fmla="*/ 4966915 w 12192000"/>
              <a:gd name="connsiteY4711" fmla="*/ 296363 h 6858000"/>
              <a:gd name="connsiteX4712" fmla="*/ 4966177 w 12192000"/>
              <a:gd name="connsiteY4712" fmla="*/ 293126 h 6858000"/>
              <a:gd name="connsiteX4713" fmla="*/ 4975036 w 12192000"/>
              <a:gd name="connsiteY4713" fmla="*/ 293126 h 6858000"/>
              <a:gd name="connsiteX4714" fmla="*/ 4983157 w 12192000"/>
              <a:gd name="connsiteY4714" fmla="*/ 295554 h 6858000"/>
              <a:gd name="connsiteX4715" fmla="*/ 4987586 w 12192000"/>
              <a:gd name="connsiteY4715" fmla="*/ 291102 h 6858000"/>
              <a:gd name="connsiteX4716" fmla="*/ 4979466 w 12192000"/>
              <a:gd name="connsiteY4716" fmla="*/ 288674 h 6858000"/>
              <a:gd name="connsiteX4717" fmla="*/ 4973559 w 12192000"/>
              <a:gd name="connsiteY4717" fmla="*/ 285436 h 6858000"/>
              <a:gd name="connsiteX4718" fmla="*/ 4966915 w 12192000"/>
              <a:gd name="connsiteY4718" fmla="*/ 285031 h 6858000"/>
              <a:gd name="connsiteX4719" fmla="*/ 4965439 w 12192000"/>
              <a:gd name="connsiteY4719" fmla="*/ 289078 h 6858000"/>
              <a:gd name="connsiteX4720" fmla="*/ 4959533 w 12192000"/>
              <a:gd name="connsiteY4720" fmla="*/ 289078 h 6858000"/>
              <a:gd name="connsiteX4721" fmla="*/ 4955841 w 12192000"/>
              <a:gd name="connsiteY4721" fmla="*/ 283817 h 6858000"/>
              <a:gd name="connsiteX4722" fmla="*/ 4956580 w 12192000"/>
              <a:gd name="connsiteY4722" fmla="*/ 279770 h 6858000"/>
              <a:gd name="connsiteX4723" fmla="*/ 7594325 w 12192000"/>
              <a:gd name="connsiteY4723" fmla="*/ 213397 h 6858000"/>
              <a:gd name="connsiteX4724" fmla="*/ 7600231 w 12192000"/>
              <a:gd name="connsiteY4724" fmla="*/ 219063 h 6858000"/>
              <a:gd name="connsiteX4725" fmla="*/ 7600969 w 12192000"/>
              <a:gd name="connsiteY4725" fmla="*/ 223919 h 6858000"/>
              <a:gd name="connsiteX4726" fmla="*/ 7595801 w 12192000"/>
              <a:gd name="connsiteY4726" fmla="*/ 224729 h 6858000"/>
              <a:gd name="connsiteX4727" fmla="*/ 7589157 w 12192000"/>
              <a:gd name="connsiteY4727" fmla="*/ 219063 h 6858000"/>
              <a:gd name="connsiteX4728" fmla="*/ 7589895 w 12192000"/>
              <a:gd name="connsiteY4728" fmla="*/ 214206 h 6858000"/>
              <a:gd name="connsiteX4729" fmla="*/ 2399303 w 12192000"/>
              <a:gd name="connsiteY4729" fmla="*/ 89959 h 6858000"/>
              <a:gd name="connsiteX4730" fmla="*/ 2403733 w 12192000"/>
              <a:gd name="connsiteY4730" fmla="*/ 91983 h 6858000"/>
              <a:gd name="connsiteX4731" fmla="*/ 2396350 w 12192000"/>
              <a:gd name="connsiteY4731" fmla="*/ 100481 h 6858000"/>
              <a:gd name="connsiteX4732" fmla="*/ 2396350 w 12192000"/>
              <a:gd name="connsiteY4732" fmla="*/ 106552 h 6858000"/>
              <a:gd name="connsiteX4733" fmla="*/ 2404471 w 12192000"/>
              <a:gd name="connsiteY4733" fmla="*/ 104529 h 6858000"/>
              <a:gd name="connsiteX4734" fmla="*/ 2407424 w 12192000"/>
              <a:gd name="connsiteY4734" fmla="*/ 113028 h 6858000"/>
              <a:gd name="connsiteX4735" fmla="*/ 2405209 w 12192000"/>
              <a:gd name="connsiteY4735" fmla="*/ 120313 h 6858000"/>
              <a:gd name="connsiteX4736" fmla="*/ 2408162 w 12192000"/>
              <a:gd name="connsiteY4736" fmla="*/ 125978 h 6858000"/>
              <a:gd name="connsiteX4737" fmla="*/ 2401518 w 12192000"/>
              <a:gd name="connsiteY4737" fmla="*/ 125978 h 6858000"/>
              <a:gd name="connsiteX4738" fmla="*/ 2396350 w 12192000"/>
              <a:gd name="connsiteY4738" fmla="*/ 125169 h 6858000"/>
              <a:gd name="connsiteX4739" fmla="*/ 2394874 w 12192000"/>
              <a:gd name="connsiteY4739" fmla="*/ 130430 h 6858000"/>
              <a:gd name="connsiteX4740" fmla="*/ 2399303 w 12192000"/>
              <a:gd name="connsiteY4740" fmla="*/ 138929 h 6858000"/>
              <a:gd name="connsiteX4741" fmla="*/ 2398565 w 12192000"/>
              <a:gd name="connsiteY4741" fmla="*/ 150261 h 6858000"/>
              <a:gd name="connsiteX4742" fmla="*/ 2402994 w 12192000"/>
              <a:gd name="connsiteY4742" fmla="*/ 153904 h 6858000"/>
              <a:gd name="connsiteX4743" fmla="*/ 2408162 w 12192000"/>
              <a:gd name="connsiteY4743" fmla="*/ 149857 h 6858000"/>
              <a:gd name="connsiteX4744" fmla="*/ 2409639 w 12192000"/>
              <a:gd name="connsiteY4744" fmla="*/ 141762 h 6858000"/>
              <a:gd name="connsiteX4745" fmla="*/ 2418498 w 12192000"/>
              <a:gd name="connsiteY4745" fmla="*/ 131645 h 6858000"/>
              <a:gd name="connsiteX4746" fmla="*/ 2422189 w 12192000"/>
              <a:gd name="connsiteY4746" fmla="*/ 132454 h 6858000"/>
              <a:gd name="connsiteX4747" fmla="*/ 2424403 w 12192000"/>
              <a:gd name="connsiteY4747" fmla="*/ 138929 h 6858000"/>
              <a:gd name="connsiteX4748" fmla="*/ 2431786 w 12192000"/>
              <a:gd name="connsiteY4748" fmla="*/ 144191 h 6858000"/>
              <a:gd name="connsiteX4749" fmla="*/ 2431048 w 12192000"/>
              <a:gd name="connsiteY4749" fmla="*/ 148642 h 6858000"/>
              <a:gd name="connsiteX4750" fmla="*/ 2427356 w 12192000"/>
              <a:gd name="connsiteY4750" fmla="*/ 153499 h 6858000"/>
              <a:gd name="connsiteX4751" fmla="*/ 2431786 w 12192000"/>
              <a:gd name="connsiteY4751" fmla="*/ 162403 h 6858000"/>
              <a:gd name="connsiteX4752" fmla="*/ 2448027 w 12192000"/>
              <a:gd name="connsiteY4752" fmla="*/ 168069 h 6858000"/>
              <a:gd name="connsiteX4753" fmla="*/ 2460577 w 12192000"/>
              <a:gd name="connsiteY4753" fmla="*/ 168069 h 6858000"/>
              <a:gd name="connsiteX4754" fmla="*/ 2463530 w 12192000"/>
              <a:gd name="connsiteY4754" fmla="*/ 174949 h 6858000"/>
              <a:gd name="connsiteX4755" fmla="*/ 2462054 w 12192000"/>
              <a:gd name="connsiteY4755" fmla="*/ 185471 h 6858000"/>
              <a:gd name="connsiteX4756" fmla="*/ 2464269 w 12192000"/>
              <a:gd name="connsiteY4756" fmla="*/ 191138 h 6858000"/>
              <a:gd name="connsiteX4757" fmla="*/ 2470913 w 12192000"/>
              <a:gd name="connsiteY4757" fmla="*/ 191138 h 6858000"/>
              <a:gd name="connsiteX4758" fmla="*/ 2474604 w 12192000"/>
              <a:gd name="connsiteY4758" fmla="*/ 201660 h 6858000"/>
              <a:gd name="connsiteX4759" fmla="*/ 2475342 w 12192000"/>
              <a:gd name="connsiteY4759" fmla="*/ 205707 h 6858000"/>
              <a:gd name="connsiteX4760" fmla="*/ 2487892 w 12192000"/>
              <a:gd name="connsiteY4760" fmla="*/ 210159 h 6858000"/>
              <a:gd name="connsiteX4761" fmla="*/ 2500443 w 12192000"/>
              <a:gd name="connsiteY4761" fmla="*/ 223515 h 6858000"/>
              <a:gd name="connsiteX4762" fmla="*/ 2500443 w 12192000"/>
              <a:gd name="connsiteY4762" fmla="*/ 229585 h 6858000"/>
              <a:gd name="connsiteX4763" fmla="*/ 2506349 w 12192000"/>
              <a:gd name="connsiteY4763" fmla="*/ 234442 h 6858000"/>
              <a:gd name="connsiteX4764" fmla="*/ 2506349 w 12192000"/>
              <a:gd name="connsiteY4764" fmla="*/ 238894 h 6858000"/>
              <a:gd name="connsiteX4765" fmla="*/ 2502657 w 12192000"/>
              <a:gd name="connsiteY4765" fmla="*/ 244560 h 6858000"/>
              <a:gd name="connsiteX4766" fmla="*/ 2504134 w 12192000"/>
              <a:gd name="connsiteY4766" fmla="*/ 254273 h 6858000"/>
              <a:gd name="connsiteX4767" fmla="*/ 2507087 w 12192000"/>
              <a:gd name="connsiteY4767" fmla="*/ 256701 h 6858000"/>
              <a:gd name="connsiteX4768" fmla="*/ 2506349 w 12192000"/>
              <a:gd name="connsiteY4768" fmla="*/ 263177 h 6858000"/>
              <a:gd name="connsiteX4769" fmla="*/ 2499704 w 12192000"/>
              <a:gd name="connsiteY4769" fmla="*/ 268033 h 6858000"/>
              <a:gd name="connsiteX4770" fmla="*/ 2493060 w 12192000"/>
              <a:gd name="connsiteY4770" fmla="*/ 268033 h 6858000"/>
              <a:gd name="connsiteX4771" fmla="*/ 2484201 w 12192000"/>
              <a:gd name="connsiteY4771" fmla="*/ 272890 h 6858000"/>
              <a:gd name="connsiteX4772" fmla="*/ 2490845 w 12192000"/>
              <a:gd name="connsiteY4772" fmla="*/ 277746 h 6858000"/>
              <a:gd name="connsiteX4773" fmla="*/ 2506349 w 12192000"/>
              <a:gd name="connsiteY4773" fmla="*/ 278151 h 6858000"/>
              <a:gd name="connsiteX4774" fmla="*/ 2512254 w 12192000"/>
              <a:gd name="connsiteY4774" fmla="*/ 271676 h 6858000"/>
              <a:gd name="connsiteX4775" fmla="*/ 2515946 w 12192000"/>
              <a:gd name="connsiteY4775" fmla="*/ 270462 h 6858000"/>
              <a:gd name="connsiteX4776" fmla="*/ 2516684 w 12192000"/>
              <a:gd name="connsiteY4776" fmla="*/ 276128 h 6858000"/>
              <a:gd name="connsiteX4777" fmla="*/ 2524805 w 12192000"/>
              <a:gd name="connsiteY4777" fmla="*/ 279770 h 6858000"/>
              <a:gd name="connsiteX4778" fmla="*/ 2529234 w 12192000"/>
              <a:gd name="connsiteY4778" fmla="*/ 282198 h 6858000"/>
              <a:gd name="connsiteX4779" fmla="*/ 2532925 w 12192000"/>
              <a:gd name="connsiteY4779" fmla="*/ 279770 h 6858000"/>
              <a:gd name="connsiteX4780" fmla="*/ 2532925 w 12192000"/>
              <a:gd name="connsiteY4780" fmla="*/ 274104 h 6858000"/>
              <a:gd name="connsiteX4781" fmla="*/ 2535878 w 12192000"/>
              <a:gd name="connsiteY4781" fmla="*/ 272485 h 6858000"/>
              <a:gd name="connsiteX4782" fmla="*/ 2539570 w 12192000"/>
              <a:gd name="connsiteY4782" fmla="*/ 279770 h 6858000"/>
              <a:gd name="connsiteX4783" fmla="*/ 2546214 w 12192000"/>
              <a:gd name="connsiteY4783" fmla="*/ 282198 h 6858000"/>
              <a:gd name="connsiteX4784" fmla="*/ 2542522 w 12192000"/>
              <a:gd name="connsiteY4784" fmla="*/ 287460 h 6858000"/>
              <a:gd name="connsiteX4785" fmla="*/ 2536617 w 12192000"/>
              <a:gd name="connsiteY4785" fmla="*/ 289078 h 6858000"/>
              <a:gd name="connsiteX4786" fmla="*/ 2541784 w 12192000"/>
              <a:gd name="connsiteY4786" fmla="*/ 294744 h 6858000"/>
              <a:gd name="connsiteX4787" fmla="*/ 2547690 w 12192000"/>
              <a:gd name="connsiteY4787" fmla="*/ 297577 h 6858000"/>
              <a:gd name="connsiteX4788" fmla="*/ 2545475 w 12192000"/>
              <a:gd name="connsiteY4788" fmla="*/ 302029 h 6858000"/>
              <a:gd name="connsiteX4789" fmla="*/ 2537355 w 12192000"/>
              <a:gd name="connsiteY4789" fmla="*/ 302434 h 6858000"/>
              <a:gd name="connsiteX4790" fmla="*/ 2529972 w 12192000"/>
              <a:gd name="connsiteY4790" fmla="*/ 309719 h 6858000"/>
              <a:gd name="connsiteX4791" fmla="*/ 2524066 w 12192000"/>
              <a:gd name="connsiteY4791" fmla="*/ 311338 h 6858000"/>
              <a:gd name="connsiteX4792" fmla="*/ 2518899 w 12192000"/>
              <a:gd name="connsiteY4792" fmla="*/ 321860 h 6858000"/>
              <a:gd name="connsiteX4793" fmla="*/ 2514469 w 12192000"/>
              <a:gd name="connsiteY4793" fmla="*/ 324289 h 6858000"/>
              <a:gd name="connsiteX4794" fmla="*/ 2502657 w 12192000"/>
              <a:gd name="connsiteY4794" fmla="*/ 317813 h 6858000"/>
              <a:gd name="connsiteX4795" fmla="*/ 2496751 w 12192000"/>
              <a:gd name="connsiteY4795" fmla="*/ 317813 h 6858000"/>
              <a:gd name="connsiteX4796" fmla="*/ 2491584 w 12192000"/>
              <a:gd name="connsiteY4796" fmla="*/ 313361 h 6858000"/>
              <a:gd name="connsiteX4797" fmla="*/ 2482725 w 12192000"/>
              <a:gd name="connsiteY4797" fmla="*/ 312552 h 6858000"/>
              <a:gd name="connsiteX4798" fmla="*/ 2479772 w 12192000"/>
              <a:gd name="connsiteY4798" fmla="*/ 306886 h 6858000"/>
              <a:gd name="connsiteX4799" fmla="*/ 2473866 w 12192000"/>
              <a:gd name="connsiteY4799" fmla="*/ 308100 h 6858000"/>
              <a:gd name="connsiteX4800" fmla="*/ 2470913 w 12192000"/>
              <a:gd name="connsiteY4800" fmla="*/ 305672 h 6858000"/>
              <a:gd name="connsiteX4801" fmla="*/ 2464269 w 12192000"/>
              <a:gd name="connsiteY4801" fmla="*/ 305267 h 6858000"/>
              <a:gd name="connsiteX4802" fmla="*/ 2459839 w 12192000"/>
              <a:gd name="connsiteY4802" fmla="*/ 307695 h 6858000"/>
              <a:gd name="connsiteX4803" fmla="*/ 2453933 w 12192000"/>
              <a:gd name="connsiteY4803" fmla="*/ 304862 h 6858000"/>
              <a:gd name="connsiteX4804" fmla="*/ 2454671 w 12192000"/>
              <a:gd name="connsiteY4804" fmla="*/ 294340 h 6858000"/>
              <a:gd name="connsiteX4805" fmla="*/ 2460577 w 12192000"/>
              <a:gd name="connsiteY4805" fmla="*/ 292721 h 6858000"/>
              <a:gd name="connsiteX4806" fmla="*/ 2466483 w 12192000"/>
              <a:gd name="connsiteY4806" fmla="*/ 284222 h 6858000"/>
              <a:gd name="connsiteX4807" fmla="*/ 2464269 w 12192000"/>
              <a:gd name="connsiteY4807" fmla="*/ 277746 h 6858000"/>
              <a:gd name="connsiteX4808" fmla="*/ 2457624 w 12192000"/>
              <a:gd name="connsiteY4808" fmla="*/ 275318 h 6858000"/>
              <a:gd name="connsiteX4809" fmla="*/ 2443598 w 12192000"/>
              <a:gd name="connsiteY4809" fmla="*/ 275318 h 6858000"/>
              <a:gd name="connsiteX4810" fmla="*/ 2436215 w 12192000"/>
              <a:gd name="connsiteY4810" fmla="*/ 270866 h 6858000"/>
              <a:gd name="connsiteX4811" fmla="*/ 2439907 w 12192000"/>
              <a:gd name="connsiteY4811" fmla="*/ 266010 h 6858000"/>
              <a:gd name="connsiteX4812" fmla="*/ 2446551 w 12192000"/>
              <a:gd name="connsiteY4812" fmla="*/ 260748 h 6858000"/>
              <a:gd name="connsiteX4813" fmla="*/ 2445074 w 12192000"/>
              <a:gd name="connsiteY4813" fmla="*/ 253464 h 6858000"/>
              <a:gd name="connsiteX4814" fmla="*/ 2440645 w 12192000"/>
              <a:gd name="connsiteY4814" fmla="*/ 251035 h 6858000"/>
              <a:gd name="connsiteX4815" fmla="*/ 2434739 w 12192000"/>
              <a:gd name="connsiteY4815" fmla="*/ 253464 h 6858000"/>
              <a:gd name="connsiteX4816" fmla="*/ 2430309 w 12192000"/>
              <a:gd name="connsiteY4816" fmla="*/ 257915 h 6858000"/>
              <a:gd name="connsiteX4817" fmla="*/ 2425880 w 12192000"/>
              <a:gd name="connsiteY4817" fmla="*/ 254273 h 6858000"/>
              <a:gd name="connsiteX4818" fmla="*/ 2419236 w 12192000"/>
              <a:gd name="connsiteY4818" fmla="*/ 254678 h 6858000"/>
              <a:gd name="connsiteX4819" fmla="*/ 2416283 w 12192000"/>
              <a:gd name="connsiteY4819" fmla="*/ 260344 h 6858000"/>
              <a:gd name="connsiteX4820" fmla="*/ 2408162 w 12192000"/>
              <a:gd name="connsiteY4820" fmla="*/ 265605 h 6858000"/>
              <a:gd name="connsiteX4821" fmla="*/ 2408900 w 12192000"/>
              <a:gd name="connsiteY4821" fmla="*/ 276937 h 6858000"/>
              <a:gd name="connsiteX4822" fmla="*/ 2405209 w 12192000"/>
              <a:gd name="connsiteY4822" fmla="*/ 288674 h 6858000"/>
              <a:gd name="connsiteX4823" fmla="*/ 2399303 w 12192000"/>
              <a:gd name="connsiteY4823" fmla="*/ 287864 h 6858000"/>
              <a:gd name="connsiteX4824" fmla="*/ 2394135 w 12192000"/>
              <a:gd name="connsiteY4824" fmla="*/ 290697 h 6858000"/>
              <a:gd name="connsiteX4825" fmla="*/ 2387491 w 12192000"/>
              <a:gd name="connsiteY4825" fmla="*/ 295554 h 6858000"/>
              <a:gd name="connsiteX4826" fmla="*/ 2382324 w 12192000"/>
              <a:gd name="connsiteY4826" fmla="*/ 291102 h 6858000"/>
              <a:gd name="connsiteX4827" fmla="*/ 2378632 w 12192000"/>
              <a:gd name="connsiteY4827" fmla="*/ 291507 h 6858000"/>
              <a:gd name="connsiteX4828" fmla="*/ 2373465 w 12192000"/>
              <a:gd name="connsiteY4828" fmla="*/ 298387 h 6858000"/>
              <a:gd name="connsiteX4829" fmla="*/ 2366820 w 12192000"/>
              <a:gd name="connsiteY4829" fmla="*/ 304053 h 6858000"/>
              <a:gd name="connsiteX4830" fmla="*/ 2364606 w 12192000"/>
              <a:gd name="connsiteY4830" fmla="*/ 313766 h 6858000"/>
              <a:gd name="connsiteX4831" fmla="*/ 2356485 w 12192000"/>
              <a:gd name="connsiteY4831" fmla="*/ 320646 h 6858000"/>
              <a:gd name="connsiteX4832" fmla="*/ 2349103 w 12192000"/>
              <a:gd name="connsiteY4832" fmla="*/ 320646 h 6858000"/>
              <a:gd name="connsiteX4833" fmla="*/ 2342458 w 12192000"/>
              <a:gd name="connsiteY4833" fmla="*/ 324289 h 6858000"/>
              <a:gd name="connsiteX4834" fmla="*/ 2340244 w 12192000"/>
              <a:gd name="connsiteY4834" fmla="*/ 327931 h 6858000"/>
              <a:gd name="connsiteX4835" fmla="*/ 2332123 w 12192000"/>
              <a:gd name="connsiteY4835" fmla="*/ 327931 h 6858000"/>
              <a:gd name="connsiteX4836" fmla="*/ 2326217 w 12192000"/>
              <a:gd name="connsiteY4836" fmla="*/ 331169 h 6858000"/>
              <a:gd name="connsiteX4837" fmla="*/ 2319573 w 12192000"/>
              <a:gd name="connsiteY4837" fmla="*/ 330764 h 6858000"/>
              <a:gd name="connsiteX4838" fmla="*/ 2315882 w 12192000"/>
              <a:gd name="connsiteY4838" fmla="*/ 328336 h 6858000"/>
              <a:gd name="connsiteX4839" fmla="*/ 2309976 w 12192000"/>
              <a:gd name="connsiteY4839" fmla="*/ 330764 h 6858000"/>
              <a:gd name="connsiteX4840" fmla="*/ 2307761 w 12192000"/>
              <a:gd name="connsiteY4840" fmla="*/ 327122 h 6858000"/>
              <a:gd name="connsiteX4841" fmla="*/ 2307761 w 12192000"/>
              <a:gd name="connsiteY4841" fmla="*/ 314980 h 6858000"/>
              <a:gd name="connsiteX4842" fmla="*/ 2313667 w 12192000"/>
              <a:gd name="connsiteY4842" fmla="*/ 307695 h 6858000"/>
              <a:gd name="connsiteX4843" fmla="*/ 2312190 w 12192000"/>
              <a:gd name="connsiteY4843" fmla="*/ 300410 h 6858000"/>
              <a:gd name="connsiteX4844" fmla="*/ 2319573 w 12192000"/>
              <a:gd name="connsiteY4844" fmla="*/ 291102 h 6858000"/>
              <a:gd name="connsiteX4845" fmla="*/ 2318096 w 12192000"/>
              <a:gd name="connsiteY4845" fmla="*/ 285841 h 6858000"/>
              <a:gd name="connsiteX4846" fmla="*/ 2312928 w 12192000"/>
              <a:gd name="connsiteY4846" fmla="*/ 282603 h 6858000"/>
              <a:gd name="connsiteX4847" fmla="*/ 2307761 w 12192000"/>
              <a:gd name="connsiteY4847" fmla="*/ 282603 h 6858000"/>
              <a:gd name="connsiteX4848" fmla="*/ 2304070 w 12192000"/>
              <a:gd name="connsiteY4848" fmla="*/ 284627 h 6858000"/>
              <a:gd name="connsiteX4849" fmla="*/ 2296687 w 12192000"/>
              <a:gd name="connsiteY4849" fmla="*/ 284627 h 6858000"/>
              <a:gd name="connsiteX4850" fmla="*/ 2290043 w 12192000"/>
              <a:gd name="connsiteY4850" fmla="*/ 280984 h 6858000"/>
              <a:gd name="connsiteX4851" fmla="*/ 2286352 w 12192000"/>
              <a:gd name="connsiteY4851" fmla="*/ 278961 h 6858000"/>
              <a:gd name="connsiteX4852" fmla="*/ 2281922 w 12192000"/>
              <a:gd name="connsiteY4852" fmla="*/ 280579 h 6858000"/>
              <a:gd name="connsiteX4853" fmla="*/ 2279708 w 12192000"/>
              <a:gd name="connsiteY4853" fmla="*/ 288269 h 6858000"/>
              <a:gd name="connsiteX4854" fmla="*/ 2275278 w 12192000"/>
              <a:gd name="connsiteY4854" fmla="*/ 288269 h 6858000"/>
              <a:gd name="connsiteX4855" fmla="*/ 2273802 w 12192000"/>
              <a:gd name="connsiteY4855" fmla="*/ 278961 h 6858000"/>
              <a:gd name="connsiteX4856" fmla="*/ 2278969 w 12192000"/>
              <a:gd name="connsiteY4856" fmla="*/ 263177 h 6858000"/>
              <a:gd name="connsiteX4857" fmla="*/ 2278969 w 12192000"/>
              <a:gd name="connsiteY4857" fmla="*/ 255082 h 6858000"/>
              <a:gd name="connsiteX4858" fmla="*/ 2295211 w 12192000"/>
              <a:gd name="connsiteY4858" fmla="*/ 249012 h 6858000"/>
              <a:gd name="connsiteX4859" fmla="*/ 2307023 w 12192000"/>
              <a:gd name="connsiteY4859" fmla="*/ 247798 h 6858000"/>
              <a:gd name="connsiteX4860" fmla="*/ 2312928 w 12192000"/>
              <a:gd name="connsiteY4860" fmla="*/ 242536 h 6858000"/>
              <a:gd name="connsiteX4861" fmla="*/ 2312928 w 12192000"/>
              <a:gd name="connsiteY4861" fmla="*/ 229181 h 6858000"/>
              <a:gd name="connsiteX4862" fmla="*/ 2315143 w 12192000"/>
              <a:gd name="connsiteY4862" fmla="*/ 224324 h 6858000"/>
              <a:gd name="connsiteX4863" fmla="*/ 2315143 w 12192000"/>
              <a:gd name="connsiteY4863" fmla="*/ 211373 h 6858000"/>
              <a:gd name="connsiteX4864" fmla="*/ 2319573 w 12192000"/>
              <a:gd name="connsiteY4864" fmla="*/ 204088 h 6858000"/>
              <a:gd name="connsiteX4865" fmla="*/ 2332123 w 12192000"/>
              <a:gd name="connsiteY4865" fmla="*/ 193566 h 6858000"/>
              <a:gd name="connsiteX4866" fmla="*/ 2332861 w 12192000"/>
              <a:gd name="connsiteY4866" fmla="*/ 186281 h 6858000"/>
              <a:gd name="connsiteX4867" fmla="*/ 2335076 w 12192000"/>
              <a:gd name="connsiteY4867" fmla="*/ 178187 h 6858000"/>
              <a:gd name="connsiteX4868" fmla="*/ 2340244 w 12192000"/>
              <a:gd name="connsiteY4868" fmla="*/ 175354 h 6858000"/>
              <a:gd name="connsiteX4869" fmla="*/ 2337291 w 12192000"/>
              <a:gd name="connsiteY4869" fmla="*/ 169283 h 6858000"/>
              <a:gd name="connsiteX4870" fmla="*/ 2346888 w 12192000"/>
              <a:gd name="connsiteY4870" fmla="*/ 154713 h 6858000"/>
              <a:gd name="connsiteX4871" fmla="*/ 2347626 w 12192000"/>
              <a:gd name="connsiteY4871" fmla="*/ 149047 h 6858000"/>
              <a:gd name="connsiteX4872" fmla="*/ 2353532 w 12192000"/>
              <a:gd name="connsiteY4872" fmla="*/ 141358 h 6858000"/>
              <a:gd name="connsiteX4873" fmla="*/ 2353532 w 12192000"/>
              <a:gd name="connsiteY4873" fmla="*/ 134882 h 6858000"/>
              <a:gd name="connsiteX4874" fmla="*/ 2363129 w 12192000"/>
              <a:gd name="connsiteY4874" fmla="*/ 122336 h 6858000"/>
              <a:gd name="connsiteX4875" fmla="*/ 2370512 w 12192000"/>
              <a:gd name="connsiteY4875" fmla="*/ 104933 h 6858000"/>
              <a:gd name="connsiteX4876" fmla="*/ 2380109 w 12192000"/>
              <a:gd name="connsiteY4876" fmla="*/ 97244 h 6858000"/>
              <a:gd name="connsiteX4877" fmla="*/ 4987586 w 12192000"/>
              <a:gd name="connsiteY4877" fmla="*/ 922 h 6858000"/>
              <a:gd name="connsiteX4878" fmla="*/ 4988325 w 12192000"/>
              <a:gd name="connsiteY4878" fmla="*/ 4969 h 6858000"/>
              <a:gd name="connsiteX4879" fmla="*/ 4983157 w 12192000"/>
              <a:gd name="connsiteY4879" fmla="*/ 8207 h 6858000"/>
              <a:gd name="connsiteX4880" fmla="*/ 4979466 w 12192000"/>
              <a:gd name="connsiteY4880" fmla="*/ 7397 h 6858000"/>
              <a:gd name="connsiteX4881" fmla="*/ 4980204 w 12192000"/>
              <a:gd name="connsiteY4881" fmla="*/ 3755 h 6858000"/>
              <a:gd name="connsiteX4882" fmla="*/ 7147063 w 12192000"/>
              <a:gd name="connsiteY4882" fmla="*/ 0 h 6858000"/>
              <a:gd name="connsiteX4883" fmla="*/ 7150425 w 12192000"/>
              <a:gd name="connsiteY4883" fmla="*/ 0 h 6858000"/>
              <a:gd name="connsiteX4884" fmla="*/ 7149164 w 12192000"/>
              <a:gd name="connsiteY4884" fmla="*/ 922 h 6858000"/>
              <a:gd name="connsiteX4885" fmla="*/ 6642274 w 12192000"/>
              <a:gd name="connsiteY4885" fmla="*/ 0 h 6858000"/>
              <a:gd name="connsiteX4886" fmla="*/ 6655879 w 12192000"/>
              <a:gd name="connsiteY4886" fmla="*/ 0 h 6858000"/>
              <a:gd name="connsiteX4887" fmla="*/ 6658970 w 12192000"/>
              <a:gd name="connsiteY4887" fmla="*/ 15491 h 6858000"/>
              <a:gd name="connsiteX4888" fmla="*/ 6652326 w 12192000"/>
              <a:gd name="connsiteY4888" fmla="*/ 28442 h 6858000"/>
              <a:gd name="connsiteX4889" fmla="*/ 6654541 w 12192000"/>
              <a:gd name="connsiteY4889" fmla="*/ 34918 h 6858000"/>
              <a:gd name="connsiteX4890" fmla="*/ 6647158 w 12192000"/>
              <a:gd name="connsiteY4890" fmla="*/ 39370 h 6858000"/>
              <a:gd name="connsiteX4891" fmla="*/ 6647158 w 12192000"/>
              <a:gd name="connsiteY4891" fmla="*/ 44631 h 6858000"/>
              <a:gd name="connsiteX4892" fmla="*/ 6658232 w 12192000"/>
              <a:gd name="connsiteY4892" fmla="*/ 36537 h 6858000"/>
              <a:gd name="connsiteX4893" fmla="*/ 6660447 w 12192000"/>
              <a:gd name="connsiteY4893" fmla="*/ 29252 h 6858000"/>
              <a:gd name="connsiteX4894" fmla="*/ 6667091 w 12192000"/>
              <a:gd name="connsiteY4894" fmla="*/ 20348 h 6858000"/>
              <a:gd name="connsiteX4895" fmla="*/ 6671520 w 12192000"/>
              <a:gd name="connsiteY4895" fmla="*/ 24395 h 6858000"/>
              <a:gd name="connsiteX4896" fmla="*/ 6679641 w 12192000"/>
              <a:gd name="connsiteY4896" fmla="*/ 25205 h 6858000"/>
              <a:gd name="connsiteX4897" fmla="*/ 6675211 w 12192000"/>
              <a:gd name="connsiteY4897" fmla="*/ 16706 h 6858000"/>
              <a:gd name="connsiteX4898" fmla="*/ 6664876 w 12192000"/>
              <a:gd name="connsiteY4898" fmla="*/ 12658 h 6858000"/>
              <a:gd name="connsiteX4899" fmla="*/ 6664138 w 12192000"/>
              <a:gd name="connsiteY4899" fmla="*/ 5374 h 6858000"/>
              <a:gd name="connsiteX4900" fmla="*/ 6671057 w 12192000"/>
              <a:gd name="connsiteY4900" fmla="*/ 0 h 6858000"/>
              <a:gd name="connsiteX4901" fmla="*/ 6709127 w 12192000"/>
              <a:gd name="connsiteY4901" fmla="*/ 0 h 6858000"/>
              <a:gd name="connsiteX4902" fmla="*/ 6712124 w 12192000"/>
              <a:gd name="connsiteY4902" fmla="*/ 4564 h 6858000"/>
              <a:gd name="connsiteX4903" fmla="*/ 6718768 w 12192000"/>
              <a:gd name="connsiteY4903" fmla="*/ 9016 h 6858000"/>
              <a:gd name="connsiteX4904" fmla="*/ 6720244 w 12192000"/>
              <a:gd name="connsiteY4904" fmla="*/ 2945 h 6858000"/>
              <a:gd name="connsiteX4905" fmla="*/ 6717782 w 12192000"/>
              <a:gd name="connsiteY4905" fmla="*/ 0 h 6858000"/>
              <a:gd name="connsiteX4906" fmla="*/ 7087889 w 12192000"/>
              <a:gd name="connsiteY4906" fmla="*/ 0 h 6858000"/>
              <a:gd name="connsiteX4907" fmla="*/ 7087889 w 12192000"/>
              <a:gd name="connsiteY4907" fmla="*/ 2136 h 6858000"/>
              <a:gd name="connsiteX4908" fmla="*/ 7092319 w 12192000"/>
              <a:gd name="connsiteY4908" fmla="*/ 7802 h 6858000"/>
              <a:gd name="connsiteX4909" fmla="*/ 7092827 w 12192000"/>
              <a:gd name="connsiteY4909" fmla="*/ 0 h 6858000"/>
              <a:gd name="connsiteX4910" fmla="*/ 7116681 w 12192000"/>
              <a:gd name="connsiteY4910" fmla="*/ 0 h 6858000"/>
              <a:gd name="connsiteX4911" fmla="*/ 7116681 w 12192000"/>
              <a:gd name="connsiteY4911" fmla="*/ 2541 h 6858000"/>
              <a:gd name="connsiteX4912" fmla="*/ 7118896 w 12192000"/>
              <a:gd name="connsiteY4912" fmla="*/ 11040 h 6858000"/>
              <a:gd name="connsiteX4913" fmla="*/ 7126278 w 12192000"/>
              <a:gd name="connsiteY4913" fmla="*/ 4969 h 6858000"/>
              <a:gd name="connsiteX4914" fmla="*/ 7129969 w 12192000"/>
              <a:gd name="connsiteY4914" fmla="*/ 7397 h 6858000"/>
              <a:gd name="connsiteX4915" fmla="*/ 7132184 w 12192000"/>
              <a:gd name="connsiteY4915" fmla="*/ 15491 h 6858000"/>
              <a:gd name="connsiteX4916" fmla="*/ 7140305 w 12192000"/>
              <a:gd name="connsiteY4916" fmla="*/ 9421 h 6858000"/>
              <a:gd name="connsiteX4917" fmla="*/ 7148425 w 12192000"/>
              <a:gd name="connsiteY4917" fmla="*/ 11849 h 6858000"/>
              <a:gd name="connsiteX4918" fmla="*/ 7149164 w 12192000"/>
              <a:gd name="connsiteY4918" fmla="*/ 18729 h 6858000"/>
              <a:gd name="connsiteX4919" fmla="*/ 7152117 w 12192000"/>
              <a:gd name="connsiteY4919" fmla="*/ 17920 h 6858000"/>
              <a:gd name="connsiteX4920" fmla="*/ 7156546 w 12192000"/>
              <a:gd name="connsiteY4920" fmla="*/ 12254 h 6858000"/>
              <a:gd name="connsiteX4921" fmla="*/ 7159499 w 12192000"/>
              <a:gd name="connsiteY4921" fmla="*/ 15087 h 6858000"/>
              <a:gd name="connsiteX4922" fmla="*/ 7158023 w 12192000"/>
              <a:gd name="connsiteY4922" fmla="*/ 18729 h 6858000"/>
              <a:gd name="connsiteX4923" fmla="*/ 7158023 w 12192000"/>
              <a:gd name="connsiteY4923" fmla="*/ 24800 h 6858000"/>
              <a:gd name="connsiteX4924" fmla="*/ 7166143 w 12192000"/>
              <a:gd name="connsiteY4924" fmla="*/ 14682 h 6858000"/>
              <a:gd name="connsiteX4925" fmla="*/ 7170573 w 12192000"/>
              <a:gd name="connsiteY4925" fmla="*/ 10635 h 6858000"/>
              <a:gd name="connsiteX4926" fmla="*/ 7175002 w 12192000"/>
              <a:gd name="connsiteY4926" fmla="*/ 12658 h 6858000"/>
              <a:gd name="connsiteX4927" fmla="*/ 7172049 w 12192000"/>
              <a:gd name="connsiteY4927" fmla="*/ 16301 h 6858000"/>
              <a:gd name="connsiteX4928" fmla="*/ 7170573 w 12192000"/>
              <a:gd name="connsiteY4928" fmla="*/ 21562 h 6858000"/>
              <a:gd name="connsiteX4929" fmla="*/ 7177955 w 12192000"/>
              <a:gd name="connsiteY4929" fmla="*/ 21562 h 6858000"/>
              <a:gd name="connsiteX4930" fmla="*/ 7181646 w 12192000"/>
              <a:gd name="connsiteY4930" fmla="*/ 25205 h 6858000"/>
              <a:gd name="connsiteX4931" fmla="*/ 7175002 w 12192000"/>
              <a:gd name="connsiteY4931" fmla="*/ 28847 h 6858000"/>
              <a:gd name="connsiteX4932" fmla="*/ 7169096 w 12192000"/>
              <a:gd name="connsiteY4932" fmla="*/ 37346 h 6858000"/>
              <a:gd name="connsiteX4933" fmla="*/ 7180170 w 12192000"/>
              <a:gd name="connsiteY4933" fmla="*/ 36537 h 6858000"/>
              <a:gd name="connsiteX4934" fmla="*/ 7186076 w 12192000"/>
              <a:gd name="connsiteY4934" fmla="*/ 25205 h 6858000"/>
              <a:gd name="connsiteX4935" fmla="*/ 7184599 w 12192000"/>
              <a:gd name="connsiteY4935" fmla="*/ 19539 h 6858000"/>
              <a:gd name="connsiteX4936" fmla="*/ 7188291 w 12192000"/>
              <a:gd name="connsiteY4936" fmla="*/ 15896 h 6858000"/>
              <a:gd name="connsiteX4937" fmla="*/ 7198626 w 12192000"/>
              <a:gd name="connsiteY4937" fmla="*/ 14682 h 6858000"/>
              <a:gd name="connsiteX4938" fmla="*/ 7205270 w 12192000"/>
              <a:gd name="connsiteY4938" fmla="*/ 19539 h 6858000"/>
              <a:gd name="connsiteX4939" fmla="*/ 7206747 w 12192000"/>
              <a:gd name="connsiteY4939" fmla="*/ 15087 h 6858000"/>
              <a:gd name="connsiteX4940" fmla="*/ 7201579 w 12192000"/>
              <a:gd name="connsiteY4940" fmla="*/ 8611 h 6858000"/>
              <a:gd name="connsiteX4941" fmla="*/ 7201579 w 12192000"/>
              <a:gd name="connsiteY4941" fmla="*/ 6183 h 6858000"/>
              <a:gd name="connsiteX4942" fmla="*/ 7211176 w 12192000"/>
              <a:gd name="connsiteY4942" fmla="*/ 9826 h 6858000"/>
              <a:gd name="connsiteX4943" fmla="*/ 7217820 w 12192000"/>
              <a:gd name="connsiteY4943" fmla="*/ 17920 h 6858000"/>
              <a:gd name="connsiteX4944" fmla="*/ 7231847 w 12192000"/>
              <a:gd name="connsiteY4944" fmla="*/ 18729 h 6858000"/>
              <a:gd name="connsiteX4945" fmla="*/ 7241444 w 12192000"/>
              <a:gd name="connsiteY4945" fmla="*/ 22372 h 6858000"/>
              <a:gd name="connsiteX4946" fmla="*/ 7248827 w 12192000"/>
              <a:gd name="connsiteY4946" fmla="*/ 18325 h 6858000"/>
              <a:gd name="connsiteX4947" fmla="*/ 7248088 w 12192000"/>
              <a:gd name="connsiteY4947" fmla="*/ 13873 h 6858000"/>
              <a:gd name="connsiteX4948" fmla="*/ 7259900 w 12192000"/>
              <a:gd name="connsiteY4948" fmla="*/ 16301 h 6858000"/>
              <a:gd name="connsiteX4949" fmla="*/ 7270236 w 12192000"/>
              <a:gd name="connsiteY4949" fmla="*/ 22372 h 6858000"/>
              <a:gd name="connsiteX4950" fmla="*/ 7272450 w 12192000"/>
              <a:gd name="connsiteY4950" fmla="*/ 18325 h 6858000"/>
              <a:gd name="connsiteX4951" fmla="*/ 7283524 w 12192000"/>
              <a:gd name="connsiteY4951" fmla="*/ 22776 h 6858000"/>
              <a:gd name="connsiteX4952" fmla="*/ 7334463 w 12192000"/>
              <a:gd name="connsiteY4952" fmla="*/ 47869 h 6858000"/>
              <a:gd name="connsiteX4953" fmla="*/ 7369160 w 12192000"/>
              <a:gd name="connsiteY4953" fmla="*/ 68914 h 6858000"/>
              <a:gd name="connsiteX4954" fmla="*/ 7375805 w 12192000"/>
              <a:gd name="connsiteY4954" fmla="*/ 76603 h 6858000"/>
              <a:gd name="connsiteX4955" fmla="*/ 7385402 w 12192000"/>
              <a:gd name="connsiteY4955" fmla="*/ 79032 h 6858000"/>
              <a:gd name="connsiteX4956" fmla="*/ 7397214 w 12192000"/>
              <a:gd name="connsiteY4956" fmla="*/ 95220 h 6858000"/>
              <a:gd name="connsiteX4957" fmla="*/ 7404596 w 12192000"/>
              <a:gd name="connsiteY4957" fmla="*/ 96839 h 6858000"/>
              <a:gd name="connsiteX4958" fmla="*/ 7403120 w 12192000"/>
              <a:gd name="connsiteY4958" fmla="*/ 91578 h 6858000"/>
              <a:gd name="connsiteX4959" fmla="*/ 7403120 w 12192000"/>
              <a:gd name="connsiteY4959" fmla="*/ 87935 h 6858000"/>
              <a:gd name="connsiteX4960" fmla="*/ 7407549 w 12192000"/>
              <a:gd name="connsiteY4960" fmla="*/ 87935 h 6858000"/>
              <a:gd name="connsiteX4961" fmla="*/ 7422314 w 12192000"/>
              <a:gd name="connsiteY4961" fmla="*/ 100077 h 6858000"/>
              <a:gd name="connsiteX4962" fmla="*/ 7429696 w 12192000"/>
              <a:gd name="connsiteY4962" fmla="*/ 100886 h 6858000"/>
              <a:gd name="connsiteX4963" fmla="*/ 7442247 w 12192000"/>
              <a:gd name="connsiteY4963" fmla="*/ 111004 h 6858000"/>
              <a:gd name="connsiteX4964" fmla="*/ 7449629 w 12192000"/>
              <a:gd name="connsiteY4964" fmla="*/ 108171 h 6858000"/>
              <a:gd name="connsiteX4965" fmla="*/ 7441508 w 12192000"/>
              <a:gd name="connsiteY4965" fmla="*/ 97649 h 6858000"/>
              <a:gd name="connsiteX4966" fmla="*/ 7439294 w 12192000"/>
              <a:gd name="connsiteY4966" fmla="*/ 93197 h 6858000"/>
              <a:gd name="connsiteX4967" fmla="*/ 7444461 w 12192000"/>
              <a:gd name="connsiteY4967" fmla="*/ 93197 h 6858000"/>
              <a:gd name="connsiteX4968" fmla="*/ 7455535 w 12192000"/>
              <a:gd name="connsiteY4968" fmla="*/ 102910 h 6858000"/>
              <a:gd name="connsiteX4969" fmla="*/ 7454058 w 12192000"/>
              <a:gd name="connsiteY4969" fmla="*/ 111409 h 6858000"/>
              <a:gd name="connsiteX4970" fmla="*/ 7474729 w 12192000"/>
              <a:gd name="connsiteY4970" fmla="*/ 124360 h 6858000"/>
              <a:gd name="connsiteX4971" fmla="*/ 7473253 w 12192000"/>
              <a:gd name="connsiteY4971" fmla="*/ 130430 h 6858000"/>
              <a:gd name="connsiteX4972" fmla="*/ 7484326 w 12192000"/>
              <a:gd name="connsiteY4972" fmla="*/ 135287 h 6858000"/>
              <a:gd name="connsiteX4973" fmla="*/ 7486541 w 12192000"/>
              <a:gd name="connsiteY4973" fmla="*/ 130835 h 6858000"/>
              <a:gd name="connsiteX4974" fmla="*/ 7495400 w 12192000"/>
              <a:gd name="connsiteY4974" fmla="*/ 132859 h 6858000"/>
              <a:gd name="connsiteX4975" fmla="*/ 7505735 w 12192000"/>
              <a:gd name="connsiteY4975" fmla="*/ 142977 h 6858000"/>
              <a:gd name="connsiteX4976" fmla="*/ 7509427 w 12192000"/>
              <a:gd name="connsiteY4976" fmla="*/ 154309 h 6858000"/>
              <a:gd name="connsiteX4977" fmla="*/ 7515333 w 12192000"/>
              <a:gd name="connsiteY4977" fmla="*/ 157546 h 6858000"/>
              <a:gd name="connsiteX4978" fmla="*/ 7523453 w 12192000"/>
              <a:gd name="connsiteY4978" fmla="*/ 169283 h 6858000"/>
              <a:gd name="connsiteX4979" fmla="*/ 7527145 w 12192000"/>
              <a:gd name="connsiteY4979" fmla="*/ 168069 h 6858000"/>
              <a:gd name="connsiteX4980" fmla="*/ 7530836 w 12192000"/>
              <a:gd name="connsiteY4980" fmla="*/ 171711 h 6858000"/>
              <a:gd name="connsiteX4981" fmla="*/ 7531574 w 12192000"/>
              <a:gd name="connsiteY4981" fmla="*/ 183043 h 6858000"/>
              <a:gd name="connsiteX4982" fmla="*/ 7531574 w 12192000"/>
              <a:gd name="connsiteY4982" fmla="*/ 193971 h 6858000"/>
              <a:gd name="connsiteX4983" fmla="*/ 7529359 w 12192000"/>
              <a:gd name="connsiteY4983" fmla="*/ 207326 h 6858000"/>
              <a:gd name="connsiteX4984" fmla="*/ 7525668 w 12192000"/>
              <a:gd name="connsiteY4984" fmla="*/ 214611 h 6858000"/>
              <a:gd name="connsiteX4985" fmla="*/ 7525668 w 12192000"/>
              <a:gd name="connsiteY4985" fmla="*/ 220682 h 6858000"/>
              <a:gd name="connsiteX4986" fmla="*/ 7515333 w 12192000"/>
              <a:gd name="connsiteY4986" fmla="*/ 233633 h 6858000"/>
              <a:gd name="connsiteX4987" fmla="*/ 7513118 w 12192000"/>
              <a:gd name="connsiteY4987" fmla="*/ 239703 h 6858000"/>
              <a:gd name="connsiteX4988" fmla="*/ 7494662 w 12192000"/>
              <a:gd name="connsiteY4988" fmla="*/ 263581 h 6858000"/>
              <a:gd name="connsiteX4989" fmla="*/ 7480635 w 12192000"/>
              <a:gd name="connsiteY4989" fmla="*/ 270057 h 6858000"/>
              <a:gd name="connsiteX4990" fmla="*/ 7464394 w 12192000"/>
              <a:gd name="connsiteY4990" fmla="*/ 272890 h 6858000"/>
              <a:gd name="connsiteX4991" fmla="*/ 7457750 w 12192000"/>
              <a:gd name="connsiteY4991" fmla="*/ 278151 h 6858000"/>
              <a:gd name="connsiteX4992" fmla="*/ 7442985 w 12192000"/>
              <a:gd name="connsiteY4992" fmla="*/ 278151 h 6858000"/>
              <a:gd name="connsiteX4993" fmla="*/ 7440032 w 12192000"/>
              <a:gd name="connsiteY4993" fmla="*/ 281794 h 6858000"/>
              <a:gd name="connsiteX4994" fmla="*/ 7417146 w 12192000"/>
              <a:gd name="connsiteY4994" fmla="*/ 284222 h 6858000"/>
              <a:gd name="connsiteX4995" fmla="*/ 7388355 w 12192000"/>
              <a:gd name="connsiteY4995" fmla="*/ 282603 h 6858000"/>
              <a:gd name="connsiteX4996" fmla="*/ 7372113 w 12192000"/>
              <a:gd name="connsiteY4996" fmla="*/ 278556 h 6858000"/>
              <a:gd name="connsiteX4997" fmla="*/ 7360301 w 12192000"/>
              <a:gd name="connsiteY4997" fmla="*/ 270866 h 6858000"/>
              <a:gd name="connsiteX4998" fmla="*/ 7352919 w 12192000"/>
              <a:gd name="connsiteY4998" fmla="*/ 275318 h 6858000"/>
              <a:gd name="connsiteX4999" fmla="*/ 7344798 w 12192000"/>
              <a:gd name="connsiteY4999" fmla="*/ 273295 h 6858000"/>
              <a:gd name="connsiteX5000" fmla="*/ 7330772 w 12192000"/>
              <a:gd name="connsiteY5000" fmla="*/ 273295 h 6858000"/>
              <a:gd name="connsiteX5001" fmla="*/ 7329295 w 12192000"/>
              <a:gd name="connsiteY5001" fmla="*/ 268843 h 6858000"/>
              <a:gd name="connsiteX5002" fmla="*/ 7320436 w 12192000"/>
              <a:gd name="connsiteY5002" fmla="*/ 266414 h 6858000"/>
              <a:gd name="connsiteX5003" fmla="*/ 7313054 w 12192000"/>
              <a:gd name="connsiteY5003" fmla="*/ 271271 h 6858000"/>
              <a:gd name="connsiteX5004" fmla="*/ 7300504 w 12192000"/>
              <a:gd name="connsiteY5004" fmla="*/ 259939 h 6858000"/>
              <a:gd name="connsiteX5005" fmla="*/ 7301242 w 12192000"/>
              <a:gd name="connsiteY5005" fmla="*/ 254273 h 6858000"/>
              <a:gd name="connsiteX5006" fmla="*/ 7291645 w 12192000"/>
              <a:gd name="connsiteY5006" fmla="*/ 255892 h 6858000"/>
              <a:gd name="connsiteX5007" fmla="*/ 7282786 w 12192000"/>
              <a:gd name="connsiteY5007" fmla="*/ 254678 h 6858000"/>
              <a:gd name="connsiteX5008" fmla="*/ 7287215 w 12192000"/>
              <a:gd name="connsiteY5008" fmla="*/ 252654 h 6858000"/>
              <a:gd name="connsiteX5009" fmla="*/ 7270974 w 12192000"/>
              <a:gd name="connsiteY5009" fmla="*/ 252249 h 6858000"/>
              <a:gd name="connsiteX5010" fmla="*/ 7266544 w 12192000"/>
              <a:gd name="connsiteY5010" fmla="*/ 256701 h 6858000"/>
              <a:gd name="connsiteX5011" fmla="*/ 7256947 w 12192000"/>
              <a:gd name="connsiteY5011" fmla="*/ 256297 h 6858000"/>
              <a:gd name="connsiteX5012" fmla="*/ 7256947 w 12192000"/>
              <a:gd name="connsiteY5012" fmla="*/ 251440 h 6858000"/>
              <a:gd name="connsiteX5013" fmla="*/ 7253256 w 12192000"/>
              <a:gd name="connsiteY5013" fmla="*/ 248607 h 6858000"/>
              <a:gd name="connsiteX5014" fmla="*/ 7259162 w 12192000"/>
              <a:gd name="connsiteY5014" fmla="*/ 244560 h 6858000"/>
              <a:gd name="connsiteX5015" fmla="*/ 7252518 w 12192000"/>
              <a:gd name="connsiteY5015" fmla="*/ 238084 h 6858000"/>
              <a:gd name="connsiteX5016" fmla="*/ 7250303 w 12192000"/>
              <a:gd name="connsiteY5016" fmla="*/ 241727 h 6858000"/>
              <a:gd name="connsiteX5017" fmla="*/ 7234800 w 12192000"/>
              <a:gd name="connsiteY5017" fmla="*/ 241727 h 6858000"/>
              <a:gd name="connsiteX5018" fmla="*/ 7224465 w 12192000"/>
              <a:gd name="connsiteY5018" fmla="*/ 235251 h 6858000"/>
              <a:gd name="connsiteX5019" fmla="*/ 7222250 w 12192000"/>
              <a:gd name="connsiteY5019" fmla="*/ 238489 h 6858000"/>
              <a:gd name="connsiteX5020" fmla="*/ 7215606 w 12192000"/>
              <a:gd name="connsiteY5020" fmla="*/ 237680 h 6858000"/>
              <a:gd name="connsiteX5021" fmla="*/ 7194197 w 12192000"/>
              <a:gd name="connsiteY5021" fmla="*/ 221491 h 6858000"/>
              <a:gd name="connsiteX5022" fmla="*/ 7191982 w 12192000"/>
              <a:gd name="connsiteY5022" fmla="*/ 212587 h 6858000"/>
              <a:gd name="connsiteX5023" fmla="*/ 7179432 w 12192000"/>
              <a:gd name="connsiteY5023" fmla="*/ 211778 h 6858000"/>
              <a:gd name="connsiteX5024" fmla="*/ 7177217 w 12192000"/>
              <a:gd name="connsiteY5024" fmla="*/ 208945 h 6858000"/>
              <a:gd name="connsiteX5025" fmla="*/ 7167620 w 12192000"/>
              <a:gd name="connsiteY5025" fmla="*/ 209350 h 6858000"/>
              <a:gd name="connsiteX5026" fmla="*/ 7165405 w 12192000"/>
              <a:gd name="connsiteY5026" fmla="*/ 212183 h 6858000"/>
              <a:gd name="connsiteX5027" fmla="*/ 7175740 w 12192000"/>
              <a:gd name="connsiteY5027" fmla="*/ 218658 h 6858000"/>
              <a:gd name="connsiteX5028" fmla="*/ 7178693 w 12192000"/>
              <a:gd name="connsiteY5028" fmla="*/ 231609 h 6858000"/>
              <a:gd name="connsiteX5029" fmla="*/ 7189767 w 12192000"/>
              <a:gd name="connsiteY5029" fmla="*/ 238894 h 6858000"/>
              <a:gd name="connsiteX5030" fmla="*/ 7192720 w 12192000"/>
              <a:gd name="connsiteY5030" fmla="*/ 245774 h 6858000"/>
              <a:gd name="connsiteX5031" fmla="*/ 7207485 w 12192000"/>
              <a:gd name="connsiteY5031" fmla="*/ 249012 h 6858000"/>
              <a:gd name="connsiteX5032" fmla="*/ 7210438 w 12192000"/>
              <a:gd name="connsiteY5032" fmla="*/ 251845 h 6858000"/>
              <a:gd name="connsiteX5033" fmla="*/ 7200841 w 12192000"/>
              <a:gd name="connsiteY5033" fmla="*/ 256297 h 6858000"/>
              <a:gd name="connsiteX5034" fmla="*/ 7195673 w 12192000"/>
              <a:gd name="connsiteY5034" fmla="*/ 261963 h 6858000"/>
              <a:gd name="connsiteX5035" fmla="*/ 7198626 w 12192000"/>
              <a:gd name="connsiteY5035" fmla="*/ 264391 h 6858000"/>
              <a:gd name="connsiteX5036" fmla="*/ 7214867 w 12192000"/>
              <a:gd name="connsiteY5036" fmla="*/ 260748 h 6858000"/>
              <a:gd name="connsiteX5037" fmla="*/ 7221512 w 12192000"/>
              <a:gd name="connsiteY5037" fmla="*/ 256297 h 6858000"/>
              <a:gd name="connsiteX5038" fmla="*/ 7228156 w 12192000"/>
              <a:gd name="connsiteY5038" fmla="*/ 261153 h 6858000"/>
              <a:gd name="connsiteX5039" fmla="*/ 7220773 w 12192000"/>
              <a:gd name="connsiteY5039" fmla="*/ 263581 h 6858000"/>
              <a:gd name="connsiteX5040" fmla="*/ 7220773 w 12192000"/>
              <a:gd name="connsiteY5040" fmla="*/ 266414 h 6858000"/>
              <a:gd name="connsiteX5041" fmla="*/ 7231847 w 12192000"/>
              <a:gd name="connsiteY5041" fmla="*/ 267629 h 6858000"/>
              <a:gd name="connsiteX5042" fmla="*/ 7228894 w 12192000"/>
              <a:gd name="connsiteY5042" fmla="*/ 274509 h 6858000"/>
              <a:gd name="connsiteX5043" fmla="*/ 7219297 w 12192000"/>
              <a:gd name="connsiteY5043" fmla="*/ 276128 h 6858000"/>
              <a:gd name="connsiteX5044" fmla="*/ 7215606 w 12192000"/>
              <a:gd name="connsiteY5044" fmla="*/ 280984 h 6858000"/>
              <a:gd name="connsiteX5045" fmla="*/ 7226679 w 12192000"/>
              <a:gd name="connsiteY5045" fmla="*/ 283008 h 6858000"/>
              <a:gd name="connsiteX5046" fmla="*/ 7231109 w 12192000"/>
              <a:gd name="connsiteY5046" fmla="*/ 280175 h 6858000"/>
              <a:gd name="connsiteX5047" fmla="*/ 7239229 w 12192000"/>
              <a:gd name="connsiteY5047" fmla="*/ 280175 h 6858000"/>
              <a:gd name="connsiteX5048" fmla="*/ 7243659 w 12192000"/>
              <a:gd name="connsiteY5048" fmla="*/ 285031 h 6858000"/>
              <a:gd name="connsiteX5049" fmla="*/ 7249565 w 12192000"/>
              <a:gd name="connsiteY5049" fmla="*/ 280984 h 6858000"/>
              <a:gd name="connsiteX5050" fmla="*/ 7272450 w 12192000"/>
              <a:gd name="connsiteY5050" fmla="*/ 289483 h 6858000"/>
              <a:gd name="connsiteX5051" fmla="*/ 7283524 w 12192000"/>
              <a:gd name="connsiteY5051" fmla="*/ 303648 h 6858000"/>
              <a:gd name="connsiteX5052" fmla="*/ 7288692 w 12192000"/>
              <a:gd name="connsiteY5052" fmla="*/ 304458 h 6858000"/>
              <a:gd name="connsiteX5053" fmla="*/ 7285001 w 12192000"/>
              <a:gd name="connsiteY5053" fmla="*/ 310124 h 6858000"/>
              <a:gd name="connsiteX5054" fmla="*/ 7284262 w 12192000"/>
              <a:gd name="connsiteY5054" fmla="*/ 316194 h 6858000"/>
              <a:gd name="connsiteX5055" fmla="*/ 7287954 w 12192000"/>
              <a:gd name="connsiteY5055" fmla="*/ 317408 h 6858000"/>
              <a:gd name="connsiteX5056" fmla="*/ 7288692 w 12192000"/>
              <a:gd name="connsiteY5056" fmla="*/ 326312 h 6858000"/>
              <a:gd name="connsiteX5057" fmla="*/ 7287215 w 12192000"/>
              <a:gd name="connsiteY5057" fmla="*/ 340882 h 6858000"/>
              <a:gd name="connsiteX5058" fmla="*/ 7279833 w 12192000"/>
              <a:gd name="connsiteY5058" fmla="*/ 343310 h 6858000"/>
              <a:gd name="connsiteX5059" fmla="*/ 7277618 w 12192000"/>
              <a:gd name="connsiteY5059" fmla="*/ 351405 h 6858000"/>
              <a:gd name="connsiteX5060" fmla="*/ 7285739 w 12192000"/>
              <a:gd name="connsiteY5060" fmla="*/ 353428 h 6858000"/>
              <a:gd name="connsiteX5061" fmla="*/ 7286477 w 12192000"/>
              <a:gd name="connsiteY5061" fmla="*/ 363951 h 6858000"/>
              <a:gd name="connsiteX5062" fmla="*/ 7299765 w 12192000"/>
              <a:gd name="connsiteY5062" fmla="*/ 376092 h 6858000"/>
              <a:gd name="connsiteX5063" fmla="*/ 7299765 w 12192000"/>
              <a:gd name="connsiteY5063" fmla="*/ 383782 h 6858000"/>
              <a:gd name="connsiteX5064" fmla="*/ 7309363 w 12192000"/>
              <a:gd name="connsiteY5064" fmla="*/ 390257 h 6858000"/>
              <a:gd name="connsiteX5065" fmla="*/ 7309363 w 12192000"/>
              <a:gd name="connsiteY5065" fmla="*/ 399161 h 6858000"/>
              <a:gd name="connsiteX5066" fmla="*/ 7311577 w 12192000"/>
              <a:gd name="connsiteY5066" fmla="*/ 409683 h 6858000"/>
              <a:gd name="connsiteX5067" fmla="*/ 7307148 w 12192000"/>
              <a:gd name="connsiteY5067" fmla="*/ 416968 h 6858000"/>
              <a:gd name="connsiteX5068" fmla="*/ 7311577 w 12192000"/>
              <a:gd name="connsiteY5068" fmla="*/ 421420 h 6858000"/>
              <a:gd name="connsiteX5069" fmla="*/ 7316007 w 12192000"/>
              <a:gd name="connsiteY5069" fmla="*/ 429110 h 6858000"/>
              <a:gd name="connsiteX5070" fmla="*/ 7336678 w 12192000"/>
              <a:gd name="connsiteY5070" fmla="*/ 435585 h 6858000"/>
              <a:gd name="connsiteX5071" fmla="*/ 7345537 w 12192000"/>
              <a:gd name="connsiteY5071" fmla="*/ 428705 h 6858000"/>
              <a:gd name="connsiteX5072" fmla="*/ 7349228 w 12192000"/>
              <a:gd name="connsiteY5072" fmla="*/ 429110 h 6858000"/>
              <a:gd name="connsiteX5073" fmla="*/ 7355872 w 12192000"/>
              <a:gd name="connsiteY5073" fmla="*/ 437609 h 6858000"/>
              <a:gd name="connsiteX5074" fmla="*/ 7364731 w 12192000"/>
              <a:gd name="connsiteY5074" fmla="*/ 442870 h 6858000"/>
              <a:gd name="connsiteX5075" fmla="*/ 7366207 w 12192000"/>
              <a:gd name="connsiteY5075" fmla="*/ 454202 h 6858000"/>
              <a:gd name="connsiteX5076" fmla="*/ 7370637 w 12192000"/>
              <a:gd name="connsiteY5076" fmla="*/ 457440 h 6858000"/>
              <a:gd name="connsiteX5077" fmla="*/ 7386140 w 12192000"/>
              <a:gd name="connsiteY5077" fmla="*/ 457440 h 6858000"/>
              <a:gd name="connsiteX5078" fmla="*/ 7392784 w 12192000"/>
              <a:gd name="connsiteY5078" fmla="*/ 462701 h 6858000"/>
              <a:gd name="connsiteX5079" fmla="*/ 7406811 w 12192000"/>
              <a:gd name="connsiteY5079" fmla="*/ 463106 h 6858000"/>
              <a:gd name="connsiteX5080" fmla="*/ 7415670 w 12192000"/>
              <a:gd name="connsiteY5080" fmla="*/ 470391 h 6858000"/>
              <a:gd name="connsiteX5081" fmla="*/ 7420837 w 12192000"/>
              <a:gd name="connsiteY5081" fmla="*/ 470795 h 6858000"/>
              <a:gd name="connsiteX5082" fmla="*/ 7431911 w 12192000"/>
              <a:gd name="connsiteY5082" fmla="*/ 460273 h 6858000"/>
              <a:gd name="connsiteX5083" fmla="*/ 7440032 w 12192000"/>
              <a:gd name="connsiteY5083" fmla="*/ 459463 h 6858000"/>
              <a:gd name="connsiteX5084" fmla="*/ 7445938 w 12192000"/>
              <a:gd name="connsiteY5084" fmla="*/ 457035 h 6858000"/>
              <a:gd name="connsiteX5085" fmla="*/ 7446676 w 12192000"/>
              <a:gd name="connsiteY5085" fmla="*/ 442465 h 6858000"/>
              <a:gd name="connsiteX5086" fmla="*/ 7439294 w 12192000"/>
              <a:gd name="connsiteY5086" fmla="*/ 436395 h 6858000"/>
              <a:gd name="connsiteX5087" fmla="*/ 7442247 w 12192000"/>
              <a:gd name="connsiteY5087" fmla="*/ 431943 h 6858000"/>
              <a:gd name="connsiteX5088" fmla="*/ 7442247 w 12192000"/>
              <a:gd name="connsiteY5088" fmla="*/ 428705 h 6858000"/>
              <a:gd name="connsiteX5089" fmla="*/ 7431173 w 12192000"/>
              <a:gd name="connsiteY5089" fmla="*/ 424658 h 6858000"/>
              <a:gd name="connsiteX5090" fmla="*/ 7429696 w 12192000"/>
              <a:gd name="connsiteY5090" fmla="*/ 417373 h 6858000"/>
              <a:gd name="connsiteX5091" fmla="*/ 7422314 w 12192000"/>
              <a:gd name="connsiteY5091" fmla="*/ 422634 h 6858000"/>
              <a:gd name="connsiteX5092" fmla="*/ 7416408 w 12192000"/>
              <a:gd name="connsiteY5092" fmla="*/ 422230 h 6858000"/>
              <a:gd name="connsiteX5093" fmla="*/ 7406811 w 12192000"/>
              <a:gd name="connsiteY5093" fmla="*/ 426277 h 6858000"/>
              <a:gd name="connsiteX5094" fmla="*/ 7394999 w 12192000"/>
              <a:gd name="connsiteY5094" fmla="*/ 420611 h 6858000"/>
              <a:gd name="connsiteX5095" fmla="*/ 7386140 w 12192000"/>
              <a:gd name="connsiteY5095" fmla="*/ 409683 h 6858000"/>
              <a:gd name="connsiteX5096" fmla="*/ 7372852 w 12192000"/>
              <a:gd name="connsiteY5096" fmla="*/ 404017 h 6858000"/>
              <a:gd name="connsiteX5097" fmla="*/ 7369899 w 12192000"/>
              <a:gd name="connsiteY5097" fmla="*/ 393900 h 6858000"/>
              <a:gd name="connsiteX5098" fmla="*/ 7363254 w 12192000"/>
              <a:gd name="connsiteY5098" fmla="*/ 381353 h 6858000"/>
              <a:gd name="connsiteX5099" fmla="*/ 7372852 w 12192000"/>
              <a:gd name="connsiteY5099" fmla="*/ 382163 h 6858000"/>
              <a:gd name="connsiteX5100" fmla="*/ 7378758 w 12192000"/>
              <a:gd name="connsiteY5100" fmla="*/ 376092 h 6858000"/>
              <a:gd name="connsiteX5101" fmla="*/ 7375805 w 12192000"/>
              <a:gd name="connsiteY5101" fmla="*/ 371236 h 6858000"/>
              <a:gd name="connsiteX5102" fmla="*/ 7378019 w 12192000"/>
              <a:gd name="connsiteY5102" fmla="*/ 365974 h 6858000"/>
              <a:gd name="connsiteX5103" fmla="*/ 7375066 w 12192000"/>
              <a:gd name="connsiteY5103" fmla="*/ 359904 h 6858000"/>
              <a:gd name="connsiteX5104" fmla="*/ 7377281 w 12192000"/>
              <a:gd name="connsiteY5104" fmla="*/ 354238 h 6858000"/>
              <a:gd name="connsiteX5105" fmla="*/ 7388355 w 12192000"/>
              <a:gd name="connsiteY5105" fmla="*/ 353833 h 6858000"/>
              <a:gd name="connsiteX5106" fmla="*/ 7399428 w 12192000"/>
              <a:gd name="connsiteY5106" fmla="*/ 360713 h 6858000"/>
              <a:gd name="connsiteX5107" fmla="*/ 7413455 w 12192000"/>
              <a:gd name="connsiteY5107" fmla="*/ 363141 h 6858000"/>
              <a:gd name="connsiteX5108" fmla="*/ 7420837 w 12192000"/>
              <a:gd name="connsiteY5108" fmla="*/ 372854 h 6858000"/>
              <a:gd name="connsiteX5109" fmla="*/ 7429696 w 12192000"/>
              <a:gd name="connsiteY5109" fmla="*/ 379735 h 6858000"/>
              <a:gd name="connsiteX5110" fmla="*/ 7446676 w 12192000"/>
              <a:gd name="connsiteY5110" fmla="*/ 380544 h 6858000"/>
              <a:gd name="connsiteX5111" fmla="*/ 7450367 w 12192000"/>
              <a:gd name="connsiteY5111" fmla="*/ 386615 h 6858000"/>
              <a:gd name="connsiteX5112" fmla="*/ 7461441 w 12192000"/>
              <a:gd name="connsiteY5112" fmla="*/ 387424 h 6858000"/>
              <a:gd name="connsiteX5113" fmla="*/ 7493185 w 12192000"/>
              <a:gd name="connsiteY5113" fmla="*/ 401589 h 6858000"/>
              <a:gd name="connsiteX5114" fmla="*/ 7505735 w 12192000"/>
              <a:gd name="connsiteY5114" fmla="*/ 413326 h 6858000"/>
              <a:gd name="connsiteX5115" fmla="*/ 7511641 w 12192000"/>
              <a:gd name="connsiteY5115" fmla="*/ 405636 h 6858000"/>
              <a:gd name="connsiteX5116" fmla="*/ 7519762 w 12192000"/>
              <a:gd name="connsiteY5116" fmla="*/ 399161 h 6858000"/>
              <a:gd name="connsiteX5117" fmla="*/ 7519762 w 12192000"/>
              <a:gd name="connsiteY5117" fmla="*/ 389448 h 6858000"/>
              <a:gd name="connsiteX5118" fmla="*/ 7527145 w 12192000"/>
              <a:gd name="connsiteY5118" fmla="*/ 389043 h 6858000"/>
              <a:gd name="connsiteX5119" fmla="*/ 7534527 w 12192000"/>
              <a:gd name="connsiteY5119" fmla="*/ 380949 h 6858000"/>
              <a:gd name="connsiteX5120" fmla="*/ 7521239 w 12192000"/>
              <a:gd name="connsiteY5120" fmla="*/ 362737 h 6858000"/>
              <a:gd name="connsiteX5121" fmla="*/ 7499830 w 12192000"/>
              <a:gd name="connsiteY5121" fmla="*/ 342096 h 6858000"/>
              <a:gd name="connsiteX5122" fmla="*/ 7494662 w 12192000"/>
              <a:gd name="connsiteY5122" fmla="*/ 328336 h 6858000"/>
              <a:gd name="connsiteX5123" fmla="*/ 7495400 w 12192000"/>
              <a:gd name="connsiteY5123" fmla="*/ 320646 h 6858000"/>
              <a:gd name="connsiteX5124" fmla="*/ 7508688 w 12192000"/>
              <a:gd name="connsiteY5124" fmla="*/ 310528 h 6858000"/>
              <a:gd name="connsiteX5125" fmla="*/ 7519762 w 12192000"/>
              <a:gd name="connsiteY5125" fmla="*/ 296768 h 6858000"/>
              <a:gd name="connsiteX5126" fmla="*/ 7522715 w 12192000"/>
              <a:gd name="connsiteY5126" fmla="*/ 285031 h 6858000"/>
              <a:gd name="connsiteX5127" fmla="*/ 7531574 w 12192000"/>
              <a:gd name="connsiteY5127" fmla="*/ 277746 h 6858000"/>
              <a:gd name="connsiteX5128" fmla="*/ 7542648 w 12192000"/>
              <a:gd name="connsiteY5128" fmla="*/ 275723 h 6858000"/>
              <a:gd name="connsiteX5129" fmla="*/ 7558889 w 12192000"/>
              <a:gd name="connsiteY5129" fmla="*/ 263581 h 6858000"/>
              <a:gd name="connsiteX5130" fmla="*/ 7570701 w 12192000"/>
              <a:gd name="connsiteY5130" fmla="*/ 241322 h 6858000"/>
              <a:gd name="connsiteX5131" fmla="*/ 7577345 w 12192000"/>
              <a:gd name="connsiteY5131" fmla="*/ 236466 h 6858000"/>
              <a:gd name="connsiteX5132" fmla="*/ 7589895 w 12192000"/>
              <a:gd name="connsiteY5132" fmla="*/ 238084 h 6858000"/>
              <a:gd name="connsiteX5133" fmla="*/ 7599492 w 12192000"/>
              <a:gd name="connsiteY5133" fmla="*/ 245369 h 6858000"/>
              <a:gd name="connsiteX5134" fmla="*/ 7613519 w 12192000"/>
              <a:gd name="connsiteY5134" fmla="*/ 243750 h 6858000"/>
              <a:gd name="connsiteX5135" fmla="*/ 7629022 w 12192000"/>
              <a:gd name="connsiteY5135" fmla="*/ 245369 h 6858000"/>
              <a:gd name="connsiteX5136" fmla="*/ 7634190 w 12192000"/>
              <a:gd name="connsiteY5136" fmla="*/ 251440 h 6858000"/>
              <a:gd name="connsiteX5137" fmla="*/ 7632713 w 12192000"/>
              <a:gd name="connsiteY5137" fmla="*/ 261153 h 6858000"/>
              <a:gd name="connsiteX5138" fmla="*/ 7645264 w 12192000"/>
              <a:gd name="connsiteY5138" fmla="*/ 251035 h 6858000"/>
              <a:gd name="connsiteX5139" fmla="*/ 7657075 w 12192000"/>
              <a:gd name="connsiteY5139" fmla="*/ 259534 h 6858000"/>
              <a:gd name="connsiteX5140" fmla="*/ 7661505 w 12192000"/>
              <a:gd name="connsiteY5140" fmla="*/ 271271 h 6858000"/>
              <a:gd name="connsiteX5141" fmla="*/ 7667411 w 12192000"/>
              <a:gd name="connsiteY5141" fmla="*/ 276128 h 6858000"/>
              <a:gd name="connsiteX5142" fmla="*/ 7665934 w 12192000"/>
              <a:gd name="connsiteY5142" fmla="*/ 259534 h 6858000"/>
              <a:gd name="connsiteX5143" fmla="*/ 7659290 w 12192000"/>
              <a:gd name="connsiteY5143" fmla="*/ 247393 h 6858000"/>
              <a:gd name="connsiteX5144" fmla="*/ 7663720 w 12192000"/>
              <a:gd name="connsiteY5144" fmla="*/ 242132 h 6858000"/>
              <a:gd name="connsiteX5145" fmla="*/ 7662981 w 12192000"/>
              <a:gd name="connsiteY5145" fmla="*/ 221086 h 6858000"/>
              <a:gd name="connsiteX5146" fmla="*/ 7666673 w 12192000"/>
              <a:gd name="connsiteY5146" fmla="*/ 214611 h 6858000"/>
              <a:gd name="connsiteX5147" fmla="*/ 7662243 w 12192000"/>
              <a:gd name="connsiteY5147" fmla="*/ 211373 h 6858000"/>
              <a:gd name="connsiteX5148" fmla="*/ 7661505 w 12192000"/>
              <a:gd name="connsiteY5148" fmla="*/ 206112 h 6858000"/>
              <a:gd name="connsiteX5149" fmla="*/ 7663720 w 12192000"/>
              <a:gd name="connsiteY5149" fmla="*/ 201660 h 6858000"/>
              <a:gd name="connsiteX5150" fmla="*/ 7661505 w 12192000"/>
              <a:gd name="connsiteY5150" fmla="*/ 195185 h 6858000"/>
              <a:gd name="connsiteX5151" fmla="*/ 7663720 w 12192000"/>
              <a:gd name="connsiteY5151" fmla="*/ 190733 h 6858000"/>
              <a:gd name="connsiteX5152" fmla="*/ 7656337 w 12192000"/>
              <a:gd name="connsiteY5152" fmla="*/ 183448 h 6858000"/>
              <a:gd name="connsiteX5153" fmla="*/ 7645264 w 12192000"/>
              <a:gd name="connsiteY5153" fmla="*/ 177377 h 6858000"/>
              <a:gd name="connsiteX5154" fmla="*/ 7630499 w 12192000"/>
              <a:gd name="connsiteY5154" fmla="*/ 178187 h 6858000"/>
              <a:gd name="connsiteX5155" fmla="*/ 7626807 w 12192000"/>
              <a:gd name="connsiteY5155" fmla="*/ 166855 h 6858000"/>
              <a:gd name="connsiteX5156" fmla="*/ 7630499 w 12192000"/>
              <a:gd name="connsiteY5156" fmla="*/ 155118 h 6858000"/>
              <a:gd name="connsiteX5157" fmla="*/ 7630499 w 12192000"/>
              <a:gd name="connsiteY5157" fmla="*/ 134073 h 6858000"/>
              <a:gd name="connsiteX5158" fmla="*/ 7634190 w 12192000"/>
              <a:gd name="connsiteY5158" fmla="*/ 131240 h 6858000"/>
              <a:gd name="connsiteX5159" fmla="*/ 7631975 w 12192000"/>
              <a:gd name="connsiteY5159" fmla="*/ 124764 h 6858000"/>
              <a:gd name="connsiteX5160" fmla="*/ 7631975 w 12192000"/>
              <a:gd name="connsiteY5160" fmla="*/ 115861 h 6858000"/>
              <a:gd name="connsiteX5161" fmla="*/ 7636405 w 12192000"/>
              <a:gd name="connsiteY5161" fmla="*/ 113028 h 6858000"/>
              <a:gd name="connsiteX5162" fmla="*/ 7631237 w 12192000"/>
              <a:gd name="connsiteY5162" fmla="*/ 106552 h 6858000"/>
              <a:gd name="connsiteX5163" fmla="*/ 7631237 w 12192000"/>
              <a:gd name="connsiteY5163" fmla="*/ 96030 h 6858000"/>
              <a:gd name="connsiteX5164" fmla="*/ 7623854 w 12192000"/>
              <a:gd name="connsiteY5164" fmla="*/ 76603 h 6858000"/>
              <a:gd name="connsiteX5165" fmla="*/ 7609090 w 12192000"/>
              <a:gd name="connsiteY5165" fmla="*/ 67295 h 6858000"/>
              <a:gd name="connsiteX5166" fmla="*/ 7584728 w 12192000"/>
              <a:gd name="connsiteY5166" fmla="*/ 49083 h 6858000"/>
              <a:gd name="connsiteX5167" fmla="*/ 7583989 w 12192000"/>
              <a:gd name="connsiteY5167" fmla="*/ 44226 h 6858000"/>
              <a:gd name="connsiteX5168" fmla="*/ 7595801 w 12192000"/>
              <a:gd name="connsiteY5168" fmla="*/ 44226 h 6858000"/>
              <a:gd name="connsiteX5169" fmla="*/ 7615734 w 12192000"/>
              <a:gd name="connsiteY5169" fmla="*/ 56772 h 6858000"/>
              <a:gd name="connsiteX5170" fmla="*/ 7628284 w 12192000"/>
              <a:gd name="connsiteY5170" fmla="*/ 56368 h 6858000"/>
              <a:gd name="connsiteX5171" fmla="*/ 7635666 w 12192000"/>
              <a:gd name="connsiteY5171" fmla="*/ 52320 h 6858000"/>
              <a:gd name="connsiteX5172" fmla="*/ 7654122 w 12192000"/>
              <a:gd name="connsiteY5172" fmla="*/ 51106 h 6858000"/>
              <a:gd name="connsiteX5173" fmla="*/ 7681438 w 12192000"/>
              <a:gd name="connsiteY5173" fmla="*/ 53535 h 6858000"/>
              <a:gd name="connsiteX5174" fmla="*/ 7693249 w 12192000"/>
              <a:gd name="connsiteY5174" fmla="*/ 60819 h 6858000"/>
              <a:gd name="connsiteX5175" fmla="*/ 7693249 w 12192000"/>
              <a:gd name="connsiteY5175" fmla="*/ 68914 h 6858000"/>
              <a:gd name="connsiteX5176" fmla="*/ 7703585 w 12192000"/>
              <a:gd name="connsiteY5176" fmla="*/ 80651 h 6858000"/>
              <a:gd name="connsiteX5177" fmla="*/ 7714658 w 12192000"/>
              <a:gd name="connsiteY5177" fmla="*/ 81865 h 6858000"/>
              <a:gd name="connsiteX5178" fmla="*/ 7716873 w 12192000"/>
              <a:gd name="connsiteY5178" fmla="*/ 89149 h 6858000"/>
              <a:gd name="connsiteX5179" fmla="*/ 7730900 w 12192000"/>
              <a:gd name="connsiteY5179" fmla="*/ 105743 h 6858000"/>
              <a:gd name="connsiteX5180" fmla="*/ 7728685 w 12192000"/>
              <a:gd name="connsiteY5180" fmla="*/ 112623 h 6858000"/>
              <a:gd name="connsiteX5181" fmla="*/ 7711706 w 12192000"/>
              <a:gd name="connsiteY5181" fmla="*/ 112218 h 6858000"/>
              <a:gd name="connsiteX5182" fmla="*/ 7706538 w 12192000"/>
              <a:gd name="connsiteY5182" fmla="*/ 118289 h 6858000"/>
              <a:gd name="connsiteX5183" fmla="*/ 7691035 w 12192000"/>
              <a:gd name="connsiteY5183" fmla="*/ 118694 h 6858000"/>
              <a:gd name="connsiteX5184" fmla="*/ 7686605 w 12192000"/>
              <a:gd name="connsiteY5184" fmla="*/ 123550 h 6858000"/>
              <a:gd name="connsiteX5185" fmla="*/ 7688082 w 12192000"/>
              <a:gd name="connsiteY5185" fmla="*/ 128812 h 6858000"/>
              <a:gd name="connsiteX5186" fmla="*/ 7683652 w 12192000"/>
              <a:gd name="connsiteY5186" fmla="*/ 135692 h 6858000"/>
              <a:gd name="connsiteX5187" fmla="*/ 7678485 w 12192000"/>
              <a:gd name="connsiteY5187" fmla="*/ 132859 h 6858000"/>
              <a:gd name="connsiteX5188" fmla="*/ 7675532 w 12192000"/>
              <a:gd name="connsiteY5188" fmla="*/ 138120 h 6858000"/>
              <a:gd name="connsiteX5189" fmla="*/ 7674793 w 12192000"/>
              <a:gd name="connsiteY5189" fmla="*/ 151475 h 6858000"/>
              <a:gd name="connsiteX5190" fmla="*/ 7682176 w 12192000"/>
              <a:gd name="connsiteY5190" fmla="*/ 155118 h 6858000"/>
              <a:gd name="connsiteX5191" fmla="*/ 7702847 w 12192000"/>
              <a:gd name="connsiteY5191" fmla="*/ 170902 h 6858000"/>
              <a:gd name="connsiteX5192" fmla="*/ 7722779 w 12192000"/>
              <a:gd name="connsiteY5192" fmla="*/ 194780 h 6858000"/>
              <a:gd name="connsiteX5193" fmla="*/ 7731638 w 12192000"/>
              <a:gd name="connsiteY5193" fmla="*/ 194780 h 6858000"/>
              <a:gd name="connsiteX5194" fmla="*/ 7744926 w 12192000"/>
              <a:gd name="connsiteY5194" fmla="*/ 186281 h 6858000"/>
              <a:gd name="connsiteX5195" fmla="*/ 7750832 w 12192000"/>
              <a:gd name="connsiteY5195" fmla="*/ 196399 h 6858000"/>
              <a:gd name="connsiteX5196" fmla="*/ 7756000 w 12192000"/>
              <a:gd name="connsiteY5196" fmla="*/ 190733 h 6858000"/>
              <a:gd name="connsiteX5197" fmla="*/ 7766336 w 12192000"/>
              <a:gd name="connsiteY5197" fmla="*/ 190733 h 6858000"/>
              <a:gd name="connsiteX5198" fmla="*/ 7769289 w 12192000"/>
              <a:gd name="connsiteY5198" fmla="*/ 185876 h 6858000"/>
              <a:gd name="connsiteX5199" fmla="*/ 7786268 w 12192000"/>
              <a:gd name="connsiteY5199" fmla="*/ 178591 h 6858000"/>
              <a:gd name="connsiteX5200" fmla="*/ 7789959 w 12192000"/>
              <a:gd name="connsiteY5200" fmla="*/ 168878 h 6858000"/>
              <a:gd name="connsiteX5201" fmla="*/ 7785530 w 12192000"/>
              <a:gd name="connsiteY5201" fmla="*/ 155118 h 6858000"/>
              <a:gd name="connsiteX5202" fmla="*/ 7792174 w 12192000"/>
              <a:gd name="connsiteY5202" fmla="*/ 144595 h 6858000"/>
              <a:gd name="connsiteX5203" fmla="*/ 7791436 w 12192000"/>
              <a:gd name="connsiteY5203" fmla="*/ 136096 h 6858000"/>
              <a:gd name="connsiteX5204" fmla="*/ 7784053 w 12192000"/>
              <a:gd name="connsiteY5204" fmla="*/ 127597 h 6858000"/>
              <a:gd name="connsiteX5205" fmla="*/ 7789221 w 12192000"/>
              <a:gd name="connsiteY5205" fmla="*/ 123955 h 6858000"/>
              <a:gd name="connsiteX5206" fmla="*/ 7815798 w 12192000"/>
              <a:gd name="connsiteY5206" fmla="*/ 120717 h 6858000"/>
              <a:gd name="connsiteX5207" fmla="*/ 7820227 w 12192000"/>
              <a:gd name="connsiteY5207" fmla="*/ 115861 h 6858000"/>
              <a:gd name="connsiteX5208" fmla="*/ 7836469 w 12192000"/>
              <a:gd name="connsiteY5208" fmla="*/ 121122 h 6858000"/>
              <a:gd name="connsiteX5209" fmla="*/ 7834254 w 12192000"/>
              <a:gd name="connsiteY5209" fmla="*/ 114242 h 6858000"/>
              <a:gd name="connsiteX5210" fmla="*/ 7820966 w 12192000"/>
              <a:gd name="connsiteY5210" fmla="*/ 105338 h 6858000"/>
              <a:gd name="connsiteX5211" fmla="*/ 7816536 w 12192000"/>
              <a:gd name="connsiteY5211" fmla="*/ 96030 h 6858000"/>
              <a:gd name="connsiteX5212" fmla="*/ 7821704 w 12192000"/>
              <a:gd name="connsiteY5212" fmla="*/ 96030 h 6858000"/>
              <a:gd name="connsiteX5213" fmla="*/ 7829086 w 12192000"/>
              <a:gd name="connsiteY5213" fmla="*/ 102910 h 6858000"/>
              <a:gd name="connsiteX5214" fmla="*/ 7837207 w 12192000"/>
              <a:gd name="connsiteY5214" fmla="*/ 98458 h 6858000"/>
              <a:gd name="connsiteX5215" fmla="*/ 7855663 w 12192000"/>
              <a:gd name="connsiteY5215" fmla="*/ 77817 h 6858000"/>
              <a:gd name="connsiteX5216" fmla="*/ 7861569 w 12192000"/>
              <a:gd name="connsiteY5216" fmla="*/ 76603 h 6858000"/>
              <a:gd name="connsiteX5217" fmla="*/ 7882240 w 12192000"/>
              <a:gd name="connsiteY5217" fmla="*/ 53535 h 6858000"/>
              <a:gd name="connsiteX5218" fmla="*/ 7882240 w 12192000"/>
              <a:gd name="connsiteY5218" fmla="*/ 48273 h 6858000"/>
              <a:gd name="connsiteX5219" fmla="*/ 7888146 w 12192000"/>
              <a:gd name="connsiteY5219" fmla="*/ 45440 h 6858000"/>
              <a:gd name="connsiteX5220" fmla="*/ 7898481 w 12192000"/>
              <a:gd name="connsiteY5220" fmla="*/ 47059 h 6858000"/>
              <a:gd name="connsiteX5221" fmla="*/ 7912508 w 12192000"/>
              <a:gd name="connsiteY5221" fmla="*/ 41393 h 6858000"/>
              <a:gd name="connsiteX5222" fmla="*/ 7914723 w 12192000"/>
              <a:gd name="connsiteY5222" fmla="*/ 35323 h 6858000"/>
              <a:gd name="connsiteX5223" fmla="*/ 7933917 w 12192000"/>
              <a:gd name="connsiteY5223" fmla="*/ 30061 h 6858000"/>
              <a:gd name="connsiteX5224" fmla="*/ 7935393 w 12192000"/>
              <a:gd name="connsiteY5224" fmla="*/ 36941 h 6858000"/>
              <a:gd name="connsiteX5225" fmla="*/ 7939085 w 12192000"/>
              <a:gd name="connsiteY5225" fmla="*/ 37346 h 6858000"/>
              <a:gd name="connsiteX5226" fmla="*/ 7940561 w 12192000"/>
              <a:gd name="connsiteY5226" fmla="*/ 44226 h 6858000"/>
              <a:gd name="connsiteX5227" fmla="*/ 7936870 w 12192000"/>
              <a:gd name="connsiteY5227" fmla="*/ 49892 h 6858000"/>
              <a:gd name="connsiteX5228" fmla="*/ 7942776 w 12192000"/>
              <a:gd name="connsiteY5228" fmla="*/ 53130 h 6858000"/>
              <a:gd name="connsiteX5229" fmla="*/ 7953849 w 12192000"/>
              <a:gd name="connsiteY5229" fmla="*/ 42607 h 6858000"/>
              <a:gd name="connsiteX5230" fmla="*/ 7955326 w 12192000"/>
              <a:gd name="connsiteY5230" fmla="*/ 36132 h 6858000"/>
              <a:gd name="connsiteX5231" fmla="*/ 7949420 w 12192000"/>
              <a:gd name="connsiteY5231" fmla="*/ 33704 h 6858000"/>
              <a:gd name="connsiteX5232" fmla="*/ 7942038 w 12192000"/>
              <a:gd name="connsiteY5232" fmla="*/ 26823 h 6858000"/>
              <a:gd name="connsiteX5233" fmla="*/ 7941299 w 12192000"/>
              <a:gd name="connsiteY5233" fmla="*/ 22372 h 6858000"/>
              <a:gd name="connsiteX5234" fmla="*/ 7959755 w 12192000"/>
              <a:gd name="connsiteY5234" fmla="*/ 5778 h 6858000"/>
              <a:gd name="connsiteX5235" fmla="*/ 7962708 w 12192000"/>
              <a:gd name="connsiteY5235" fmla="*/ 5778 h 6858000"/>
              <a:gd name="connsiteX5236" fmla="*/ 7964185 w 12192000"/>
              <a:gd name="connsiteY5236" fmla="*/ 11444 h 6858000"/>
              <a:gd name="connsiteX5237" fmla="*/ 7960494 w 12192000"/>
              <a:gd name="connsiteY5237" fmla="*/ 13468 h 6858000"/>
              <a:gd name="connsiteX5238" fmla="*/ 7957541 w 12192000"/>
              <a:gd name="connsiteY5238" fmla="*/ 17515 h 6858000"/>
              <a:gd name="connsiteX5239" fmla="*/ 7966400 w 12192000"/>
              <a:gd name="connsiteY5239" fmla="*/ 26823 h 6858000"/>
              <a:gd name="connsiteX5240" fmla="*/ 7973044 w 12192000"/>
              <a:gd name="connsiteY5240" fmla="*/ 25205 h 6858000"/>
              <a:gd name="connsiteX5241" fmla="*/ 7978212 w 12192000"/>
              <a:gd name="connsiteY5241" fmla="*/ 18729 h 6858000"/>
              <a:gd name="connsiteX5242" fmla="*/ 7974520 w 12192000"/>
              <a:gd name="connsiteY5242" fmla="*/ 13063 h 6858000"/>
              <a:gd name="connsiteX5243" fmla="*/ 7971567 w 12192000"/>
              <a:gd name="connsiteY5243" fmla="*/ 4564 h 6858000"/>
              <a:gd name="connsiteX5244" fmla="*/ 7967876 w 12192000"/>
              <a:gd name="connsiteY5244" fmla="*/ 517 h 6858000"/>
              <a:gd name="connsiteX5245" fmla="*/ 7968568 w 12192000"/>
              <a:gd name="connsiteY5245" fmla="*/ 0 h 6858000"/>
              <a:gd name="connsiteX5246" fmla="*/ 7987332 w 12192000"/>
              <a:gd name="connsiteY5246" fmla="*/ 0 h 6858000"/>
              <a:gd name="connsiteX5247" fmla="*/ 7989285 w 12192000"/>
              <a:gd name="connsiteY5247" fmla="*/ 2945 h 6858000"/>
              <a:gd name="connsiteX5248" fmla="*/ 7995929 w 12192000"/>
              <a:gd name="connsiteY5248" fmla="*/ 4159 h 6858000"/>
              <a:gd name="connsiteX5249" fmla="*/ 8001835 w 12192000"/>
              <a:gd name="connsiteY5249" fmla="*/ 1326 h 6858000"/>
              <a:gd name="connsiteX5250" fmla="*/ 8013647 w 12192000"/>
              <a:gd name="connsiteY5250" fmla="*/ 11444 h 6858000"/>
              <a:gd name="connsiteX5251" fmla="*/ 8007003 w 12192000"/>
              <a:gd name="connsiteY5251" fmla="*/ 14682 h 6858000"/>
              <a:gd name="connsiteX5252" fmla="*/ 8004788 w 12192000"/>
              <a:gd name="connsiteY5252" fmla="*/ 18325 h 6858000"/>
              <a:gd name="connsiteX5253" fmla="*/ 8011433 w 12192000"/>
              <a:gd name="connsiteY5253" fmla="*/ 28038 h 6858000"/>
              <a:gd name="connsiteX5254" fmla="*/ 8007003 w 12192000"/>
              <a:gd name="connsiteY5254" fmla="*/ 34513 h 6858000"/>
              <a:gd name="connsiteX5255" fmla="*/ 7997406 w 12192000"/>
              <a:gd name="connsiteY5255" fmla="*/ 34918 h 6858000"/>
              <a:gd name="connsiteX5256" fmla="*/ 7987070 w 12192000"/>
              <a:gd name="connsiteY5256" fmla="*/ 43822 h 6858000"/>
              <a:gd name="connsiteX5257" fmla="*/ 7989285 w 12192000"/>
              <a:gd name="connsiteY5257" fmla="*/ 51511 h 6858000"/>
              <a:gd name="connsiteX5258" fmla="*/ 7997406 w 12192000"/>
              <a:gd name="connsiteY5258" fmla="*/ 53130 h 6858000"/>
              <a:gd name="connsiteX5259" fmla="*/ 8004050 w 12192000"/>
              <a:gd name="connsiteY5259" fmla="*/ 51106 h 6858000"/>
              <a:gd name="connsiteX5260" fmla="*/ 8010694 w 12192000"/>
              <a:gd name="connsiteY5260" fmla="*/ 51511 h 6858000"/>
              <a:gd name="connsiteX5261" fmla="*/ 8017338 w 12192000"/>
              <a:gd name="connsiteY5261" fmla="*/ 47059 h 6858000"/>
              <a:gd name="connsiteX5262" fmla="*/ 8027674 w 12192000"/>
              <a:gd name="connsiteY5262" fmla="*/ 50702 h 6858000"/>
              <a:gd name="connsiteX5263" fmla="*/ 8027674 w 12192000"/>
              <a:gd name="connsiteY5263" fmla="*/ 61629 h 6858000"/>
              <a:gd name="connsiteX5264" fmla="*/ 8032842 w 12192000"/>
              <a:gd name="connsiteY5264" fmla="*/ 50702 h 6858000"/>
              <a:gd name="connsiteX5265" fmla="*/ 8043177 w 12192000"/>
              <a:gd name="connsiteY5265" fmla="*/ 39370 h 6858000"/>
              <a:gd name="connsiteX5266" fmla="*/ 8048345 w 12192000"/>
              <a:gd name="connsiteY5266" fmla="*/ 38965 h 6858000"/>
              <a:gd name="connsiteX5267" fmla="*/ 8052774 w 12192000"/>
              <a:gd name="connsiteY5267" fmla="*/ 45036 h 6858000"/>
              <a:gd name="connsiteX5268" fmla="*/ 8060157 w 12192000"/>
              <a:gd name="connsiteY5268" fmla="*/ 50702 h 6858000"/>
              <a:gd name="connsiteX5269" fmla="*/ 8063848 w 12192000"/>
              <a:gd name="connsiteY5269" fmla="*/ 46655 h 6858000"/>
              <a:gd name="connsiteX5270" fmla="*/ 8061633 w 12192000"/>
              <a:gd name="connsiteY5270" fmla="*/ 41393 h 6858000"/>
              <a:gd name="connsiteX5271" fmla="*/ 8063848 w 12192000"/>
              <a:gd name="connsiteY5271" fmla="*/ 35727 h 6858000"/>
              <a:gd name="connsiteX5272" fmla="*/ 8056465 w 12192000"/>
              <a:gd name="connsiteY5272" fmla="*/ 30871 h 6858000"/>
              <a:gd name="connsiteX5273" fmla="*/ 8056465 w 12192000"/>
              <a:gd name="connsiteY5273" fmla="*/ 26823 h 6858000"/>
              <a:gd name="connsiteX5274" fmla="*/ 8065324 w 12192000"/>
              <a:gd name="connsiteY5274" fmla="*/ 17920 h 6858000"/>
              <a:gd name="connsiteX5275" fmla="*/ 8074921 w 12192000"/>
              <a:gd name="connsiteY5275" fmla="*/ 16706 h 6858000"/>
              <a:gd name="connsiteX5276" fmla="*/ 8077874 w 12192000"/>
              <a:gd name="connsiteY5276" fmla="*/ 11849 h 6858000"/>
              <a:gd name="connsiteX5277" fmla="*/ 8091163 w 12192000"/>
              <a:gd name="connsiteY5277" fmla="*/ 4159 h 6858000"/>
              <a:gd name="connsiteX5278" fmla="*/ 8097069 w 12192000"/>
              <a:gd name="connsiteY5278" fmla="*/ 8207 h 6858000"/>
              <a:gd name="connsiteX5279" fmla="*/ 8103713 w 12192000"/>
              <a:gd name="connsiteY5279" fmla="*/ 8611 h 6858000"/>
              <a:gd name="connsiteX5280" fmla="*/ 8108142 w 12192000"/>
              <a:gd name="connsiteY5280" fmla="*/ 6183 h 6858000"/>
              <a:gd name="connsiteX5281" fmla="*/ 8115525 w 12192000"/>
              <a:gd name="connsiteY5281" fmla="*/ 9016 h 6858000"/>
              <a:gd name="connsiteX5282" fmla="*/ 8136934 w 12192000"/>
              <a:gd name="connsiteY5282" fmla="*/ 9016 h 6858000"/>
              <a:gd name="connsiteX5283" fmla="*/ 8144316 w 12192000"/>
              <a:gd name="connsiteY5283" fmla="*/ 3755 h 6858000"/>
              <a:gd name="connsiteX5284" fmla="*/ 8144316 w 12192000"/>
              <a:gd name="connsiteY5284" fmla="*/ 0 h 6858000"/>
              <a:gd name="connsiteX5285" fmla="*/ 8211777 w 12192000"/>
              <a:gd name="connsiteY5285" fmla="*/ 0 h 6858000"/>
              <a:gd name="connsiteX5286" fmla="*/ 8214450 w 12192000"/>
              <a:gd name="connsiteY5286" fmla="*/ 5374 h 6858000"/>
              <a:gd name="connsiteX5287" fmla="*/ 8212973 w 12192000"/>
              <a:gd name="connsiteY5287" fmla="*/ 12658 h 6858000"/>
              <a:gd name="connsiteX5288" fmla="*/ 8218879 w 12192000"/>
              <a:gd name="connsiteY5288" fmla="*/ 19539 h 6858000"/>
              <a:gd name="connsiteX5289" fmla="*/ 8243979 w 12192000"/>
              <a:gd name="connsiteY5289" fmla="*/ 20348 h 6858000"/>
              <a:gd name="connsiteX5290" fmla="*/ 8249147 w 12192000"/>
              <a:gd name="connsiteY5290" fmla="*/ 15087 h 6858000"/>
              <a:gd name="connsiteX5291" fmla="*/ 8249147 w 12192000"/>
              <a:gd name="connsiteY5291" fmla="*/ 9421 h 6858000"/>
              <a:gd name="connsiteX5292" fmla="*/ 8245456 w 12192000"/>
              <a:gd name="connsiteY5292" fmla="*/ 6183 h 6858000"/>
              <a:gd name="connsiteX5293" fmla="*/ 8240011 w 12192000"/>
              <a:gd name="connsiteY5293" fmla="*/ 0 h 6858000"/>
              <a:gd name="connsiteX5294" fmla="*/ 8797882 w 12192000"/>
              <a:gd name="connsiteY5294" fmla="*/ 0 h 6858000"/>
              <a:gd name="connsiteX5295" fmla="*/ 8798400 w 12192000"/>
              <a:gd name="connsiteY5295" fmla="*/ 4969 h 6858000"/>
              <a:gd name="connsiteX5296" fmla="*/ 8789542 w 12192000"/>
              <a:gd name="connsiteY5296" fmla="*/ 12254 h 6858000"/>
              <a:gd name="connsiteX5297" fmla="*/ 8790280 w 12192000"/>
              <a:gd name="connsiteY5297" fmla="*/ 17110 h 6858000"/>
              <a:gd name="connsiteX5298" fmla="*/ 8783636 w 12192000"/>
              <a:gd name="connsiteY5298" fmla="*/ 24800 h 6858000"/>
              <a:gd name="connsiteX5299" fmla="*/ 8788065 w 12192000"/>
              <a:gd name="connsiteY5299" fmla="*/ 29657 h 6858000"/>
              <a:gd name="connsiteX5300" fmla="*/ 8787327 w 12192000"/>
              <a:gd name="connsiteY5300" fmla="*/ 49487 h 6858000"/>
              <a:gd name="connsiteX5301" fmla="*/ 8776253 w 12192000"/>
              <a:gd name="connsiteY5301" fmla="*/ 54749 h 6858000"/>
              <a:gd name="connsiteX5302" fmla="*/ 8778468 w 12192000"/>
              <a:gd name="connsiteY5302" fmla="*/ 58796 h 6858000"/>
              <a:gd name="connsiteX5303" fmla="*/ 8786589 w 12192000"/>
              <a:gd name="connsiteY5303" fmla="*/ 56772 h 6858000"/>
              <a:gd name="connsiteX5304" fmla="*/ 8788065 w 12192000"/>
              <a:gd name="connsiteY5304" fmla="*/ 62034 h 6858000"/>
              <a:gd name="connsiteX5305" fmla="*/ 8776253 w 12192000"/>
              <a:gd name="connsiteY5305" fmla="*/ 68509 h 6858000"/>
              <a:gd name="connsiteX5306" fmla="*/ 8775515 w 12192000"/>
              <a:gd name="connsiteY5306" fmla="*/ 87531 h 6858000"/>
              <a:gd name="connsiteX5307" fmla="*/ 8771085 w 12192000"/>
              <a:gd name="connsiteY5307" fmla="*/ 93601 h 6858000"/>
              <a:gd name="connsiteX5308" fmla="*/ 8758535 w 12192000"/>
              <a:gd name="connsiteY5308" fmla="*/ 87935 h 6858000"/>
              <a:gd name="connsiteX5309" fmla="*/ 8758535 w 12192000"/>
              <a:gd name="connsiteY5309" fmla="*/ 94006 h 6858000"/>
              <a:gd name="connsiteX5310" fmla="*/ 8768871 w 12192000"/>
              <a:gd name="connsiteY5310" fmla="*/ 104529 h 6858000"/>
              <a:gd name="connsiteX5311" fmla="*/ 8769609 w 12192000"/>
              <a:gd name="connsiteY5311" fmla="*/ 111409 h 6858000"/>
              <a:gd name="connsiteX5312" fmla="*/ 8759274 w 12192000"/>
              <a:gd name="connsiteY5312" fmla="*/ 115861 h 6858000"/>
              <a:gd name="connsiteX5313" fmla="*/ 8751891 w 12192000"/>
              <a:gd name="connsiteY5313" fmla="*/ 125169 h 6858000"/>
              <a:gd name="connsiteX5314" fmla="*/ 8733435 w 12192000"/>
              <a:gd name="connsiteY5314" fmla="*/ 125978 h 6858000"/>
              <a:gd name="connsiteX5315" fmla="*/ 8723838 w 12192000"/>
              <a:gd name="connsiteY5315" fmla="*/ 118694 h 6858000"/>
              <a:gd name="connsiteX5316" fmla="*/ 8738603 w 12192000"/>
              <a:gd name="connsiteY5316" fmla="*/ 111004 h 6858000"/>
              <a:gd name="connsiteX5317" fmla="*/ 8739341 w 12192000"/>
              <a:gd name="connsiteY5317" fmla="*/ 104124 h 6858000"/>
              <a:gd name="connsiteX5318" fmla="*/ 8728267 w 12192000"/>
              <a:gd name="connsiteY5318" fmla="*/ 104124 h 6858000"/>
              <a:gd name="connsiteX5319" fmla="*/ 8726053 w 12192000"/>
              <a:gd name="connsiteY5319" fmla="*/ 110195 h 6858000"/>
              <a:gd name="connsiteX5320" fmla="*/ 8718670 w 12192000"/>
              <a:gd name="connsiteY5320" fmla="*/ 111004 h 6858000"/>
              <a:gd name="connsiteX5321" fmla="*/ 8696523 w 12192000"/>
              <a:gd name="connsiteY5321" fmla="*/ 98863 h 6858000"/>
              <a:gd name="connsiteX5322" fmla="*/ 8691355 w 12192000"/>
              <a:gd name="connsiteY5322" fmla="*/ 104933 h 6858000"/>
              <a:gd name="connsiteX5323" fmla="*/ 8663302 w 12192000"/>
              <a:gd name="connsiteY5323" fmla="*/ 108171 h 6858000"/>
              <a:gd name="connsiteX5324" fmla="*/ 8648537 w 12192000"/>
              <a:gd name="connsiteY5324" fmla="*/ 109385 h 6858000"/>
              <a:gd name="connsiteX5325" fmla="*/ 8641155 w 12192000"/>
              <a:gd name="connsiteY5325" fmla="*/ 121527 h 6858000"/>
              <a:gd name="connsiteX5326" fmla="*/ 8647799 w 12192000"/>
              <a:gd name="connsiteY5326" fmla="*/ 122741 h 6858000"/>
              <a:gd name="connsiteX5327" fmla="*/ 8651490 w 12192000"/>
              <a:gd name="connsiteY5327" fmla="*/ 125978 h 6858000"/>
              <a:gd name="connsiteX5328" fmla="*/ 8657396 w 12192000"/>
              <a:gd name="connsiteY5328" fmla="*/ 117480 h 6858000"/>
              <a:gd name="connsiteX5329" fmla="*/ 8672161 w 12192000"/>
              <a:gd name="connsiteY5329" fmla="*/ 114646 h 6858000"/>
              <a:gd name="connsiteX5330" fmla="*/ 8677328 w 12192000"/>
              <a:gd name="connsiteY5330" fmla="*/ 123550 h 6858000"/>
              <a:gd name="connsiteX5331" fmla="*/ 8689879 w 12192000"/>
              <a:gd name="connsiteY5331" fmla="*/ 135287 h 6858000"/>
              <a:gd name="connsiteX5332" fmla="*/ 8726791 w 12192000"/>
              <a:gd name="connsiteY5332" fmla="*/ 140548 h 6858000"/>
              <a:gd name="connsiteX5333" fmla="*/ 8743032 w 12192000"/>
              <a:gd name="connsiteY5333" fmla="*/ 145000 h 6858000"/>
              <a:gd name="connsiteX5334" fmla="*/ 8761488 w 12192000"/>
              <a:gd name="connsiteY5334" fmla="*/ 142167 h 6858000"/>
              <a:gd name="connsiteX5335" fmla="*/ 8778468 w 12192000"/>
              <a:gd name="connsiteY5335" fmla="*/ 141762 h 6858000"/>
              <a:gd name="connsiteX5336" fmla="*/ 8782159 w 12192000"/>
              <a:gd name="connsiteY5336" fmla="*/ 146619 h 6858000"/>
              <a:gd name="connsiteX5337" fmla="*/ 8801353 w 12192000"/>
              <a:gd name="connsiteY5337" fmla="*/ 150666 h 6858000"/>
              <a:gd name="connsiteX5338" fmla="*/ 8816118 w 12192000"/>
              <a:gd name="connsiteY5338" fmla="*/ 142572 h 6858000"/>
              <a:gd name="connsiteX5339" fmla="*/ 8816118 w 12192000"/>
              <a:gd name="connsiteY5339" fmla="*/ 133263 h 6858000"/>
              <a:gd name="connsiteX5340" fmla="*/ 8810212 w 12192000"/>
              <a:gd name="connsiteY5340" fmla="*/ 126788 h 6858000"/>
              <a:gd name="connsiteX5341" fmla="*/ 8810212 w 12192000"/>
              <a:gd name="connsiteY5341" fmla="*/ 115456 h 6858000"/>
              <a:gd name="connsiteX5342" fmla="*/ 8816118 w 12192000"/>
              <a:gd name="connsiteY5342" fmla="*/ 107362 h 6858000"/>
              <a:gd name="connsiteX5343" fmla="*/ 8825715 w 12192000"/>
              <a:gd name="connsiteY5343" fmla="*/ 103315 h 6858000"/>
              <a:gd name="connsiteX5344" fmla="*/ 8826454 w 12192000"/>
              <a:gd name="connsiteY5344" fmla="*/ 96434 h 6858000"/>
              <a:gd name="connsiteX5345" fmla="*/ 8840480 w 12192000"/>
              <a:gd name="connsiteY5345" fmla="*/ 83888 h 6858000"/>
              <a:gd name="connsiteX5346" fmla="*/ 8841957 w 12192000"/>
              <a:gd name="connsiteY5346" fmla="*/ 75389 h 6858000"/>
              <a:gd name="connsiteX5347" fmla="*/ 8850078 w 12192000"/>
              <a:gd name="connsiteY5347" fmla="*/ 53939 h 6858000"/>
              <a:gd name="connsiteX5348" fmla="*/ 8841957 w 12192000"/>
              <a:gd name="connsiteY5348" fmla="*/ 40179 h 6858000"/>
              <a:gd name="connsiteX5349" fmla="*/ 8844172 w 12192000"/>
              <a:gd name="connsiteY5349" fmla="*/ 24800 h 6858000"/>
              <a:gd name="connsiteX5350" fmla="*/ 8859675 w 12192000"/>
              <a:gd name="connsiteY5350" fmla="*/ 112 h 6858000"/>
              <a:gd name="connsiteX5351" fmla="*/ 8859694 w 12192000"/>
              <a:gd name="connsiteY5351" fmla="*/ 0 h 6858000"/>
              <a:gd name="connsiteX5352" fmla="*/ 12192000 w 12192000"/>
              <a:gd name="connsiteY5352" fmla="*/ 0 h 6858000"/>
              <a:gd name="connsiteX5353" fmla="*/ 12192000 w 12192000"/>
              <a:gd name="connsiteY5353" fmla="*/ 227431 h 6858000"/>
              <a:gd name="connsiteX5354" fmla="*/ 12186940 w 12192000"/>
              <a:gd name="connsiteY5354" fmla="*/ 230800 h 6858000"/>
              <a:gd name="connsiteX5355" fmla="*/ 12176604 w 12192000"/>
              <a:gd name="connsiteY5355" fmla="*/ 229990 h 6858000"/>
              <a:gd name="connsiteX5356" fmla="*/ 12161839 w 12192000"/>
              <a:gd name="connsiteY5356" fmla="*/ 238489 h 6858000"/>
              <a:gd name="connsiteX5357" fmla="*/ 12147075 w 12192000"/>
              <a:gd name="connsiteY5357" fmla="*/ 238894 h 6858000"/>
              <a:gd name="connsiteX5358" fmla="*/ 12130095 w 12192000"/>
              <a:gd name="connsiteY5358" fmla="*/ 251845 h 6858000"/>
              <a:gd name="connsiteX5359" fmla="*/ 12119759 w 12192000"/>
              <a:gd name="connsiteY5359" fmla="*/ 253464 h 6858000"/>
              <a:gd name="connsiteX5360" fmla="*/ 12112377 w 12192000"/>
              <a:gd name="connsiteY5360" fmla="*/ 246988 h 6858000"/>
              <a:gd name="connsiteX5361" fmla="*/ 12106471 w 12192000"/>
              <a:gd name="connsiteY5361" fmla="*/ 247798 h 6858000"/>
              <a:gd name="connsiteX5362" fmla="*/ 12103518 w 12192000"/>
              <a:gd name="connsiteY5362" fmla="*/ 256701 h 6858000"/>
              <a:gd name="connsiteX5363" fmla="*/ 12085800 w 12192000"/>
              <a:gd name="connsiteY5363" fmla="*/ 269247 h 6858000"/>
              <a:gd name="connsiteX5364" fmla="*/ 12082847 w 12192000"/>
              <a:gd name="connsiteY5364" fmla="*/ 278961 h 6858000"/>
              <a:gd name="connsiteX5365" fmla="*/ 12073250 w 12192000"/>
              <a:gd name="connsiteY5365" fmla="*/ 287055 h 6858000"/>
              <a:gd name="connsiteX5366" fmla="*/ 12071774 w 12192000"/>
              <a:gd name="connsiteY5366" fmla="*/ 297173 h 6858000"/>
              <a:gd name="connsiteX5367" fmla="*/ 12084324 w 12192000"/>
              <a:gd name="connsiteY5367" fmla="*/ 315790 h 6858000"/>
              <a:gd name="connsiteX5368" fmla="*/ 12081371 w 12192000"/>
              <a:gd name="connsiteY5368" fmla="*/ 333597 h 6858000"/>
              <a:gd name="connsiteX5369" fmla="*/ 12066606 w 12192000"/>
              <a:gd name="connsiteY5369" fmla="*/ 348976 h 6858000"/>
              <a:gd name="connsiteX5370" fmla="*/ 12059223 w 12192000"/>
              <a:gd name="connsiteY5370" fmla="*/ 363546 h 6858000"/>
              <a:gd name="connsiteX5371" fmla="*/ 12062176 w 12192000"/>
              <a:gd name="connsiteY5371" fmla="*/ 374878 h 6858000"/>
              <a:gd name="connsiteX5372" fmla="*/ 12061438 w 12192000"/>
              <a:gd name="connsiteY5372" fmla="*/ 393090 h 6858000"/>
              <a:gd name="connsiteX5373" fmla="*/ 12065868 w 12192000"/>
              <a:gd name="connsiteY5373" fmla="*/ 399970 h 6858000"/>
              <a:gd name="connsiteX5374" fmla="*/ 12066606 w 12192000"/>
              <a:gd name="connsiteY5374" fmla="*/ 410088 h 6858000"/>
              <a:gd name="connsiteX5375" fmla="*/ 12061438 w 12192000"/>
              <a:gd name="connsiteY5375" fmla="*/ 409683 h 6858000"/>
              <a:gd name="connsiteX5376" fmla="*/ 12055532 w 12192000"/>
              <a:gd name="connsiteY5376" fmla="*/ 413326 h 6858000"/>
              <a:gd name="connsiteX5377" fmla="*/ 12054794 w 12192000"/>
              <a:gd name="connsiteY5377" fmla="*/ 423848 h 6858000"/>
              <a:gd name="connsiteX5378" fmla="*/ 12050365 w 12192000"/>
              <a:gd name="connsiteY5378" fmla="*/ 427491 h 6858000"/>
              <a:gd name="connsiteX5379" fmla="*/ 12055532 w 12192000"/>
              <a:gd name="connsiteY5379" fmla="*/ 442870 h 6858000"/>
              <a:gd name="connsiteX5380" fmla="*/ 12045935 w 12192000"/>
              <a:gd name="connsiteY5380" fmla="*/ 449750 h 6858000"/>
              <a:gd name="connsiteX5381" fmla="*/ 12044459 w 12192000"/>
              <a:gd name="connsiteY5381" fmla="*/ 461487 h 6858000"/>
              <a:gd name="connsiteX5382" fmla="*/ 12031170 w 12192000"/>
              <a:gd name="connsiteY5382" fmla="*/ 476866 h 6858000"/>
              <a:gd name="connsiteX5383" fmla="*/ 12033385 w 12192000"/>
              <a:gd name="connsiteY5383" fmla="*/ 486984 h 6858000"/>
              <a:gd name="connsiteX5384" fmla="*/ 12025264 w 12192000"/>
              <a:gd name="connsiteY5384" fmla="*/ 490626 h 6858000"/>
              <a:gd name="connsiteX5385" fmla="*/ 12022311 w 12192000"/>
              <a:gd name="connsiteY5385" fmla="*/ 507624 h 6858000"/>
              <a:gd name="connsiteX5386" fmla="*/ 12018620 w 12192000"/>
              <a:gd name="connsiteY5386" fmla="*/ 507624 h 6858000"/>
              <a:gd name="connsiteX5387" fmla="*/ 12013452 w 12192000"/>
              <a:gd name="connsiteY5387" fmla="*/ 529884 h 6858000"/>
              <a:gd name="connsiteX5388" fmla="*/ 12014191 w 12192000"/>
              <a:gd name="connsiteY5388" fmla="*/ 546477 h 6858000"/>
              <a:gd name="connsiteX5389" fmla="*/ 12010499 w 12192000"/>
              <a:gd name="connsiteY5389" fmla="*/ 552143 h 6858000"/>
              <a:gd name="connsiteX5390" fmla="*/ 12014929 w 12192000"/>
              <a:gd name="connsiteY5390" fmla="*/ 562666 h 6858000"/>
              <a:gd name="connsiteX5391" fmla="*/ 12007546 w 12192000"/>
              <a:gd name="connsiteY5391" fmla="*/ 572783 h 6858000"/>
              <a:gd name="connsiteX5392" fmla="*/ 12006070 w 12192000"/>
              <a:gd name="connsiteY5392" fmla="*/ 583306 h 6858000"/>
              <a:gd name="connsiteX5393" fmla="*/ 11996473 w 12192000"/>
              <a:gd name="connsiteY5393" fmla="*/ 596662 h 6858000"/>
              <a:gd name="connsiteX5394" fmla="*/ 11997211 w 12192000"/>
              <a:gd name="connsiteY5394" fmla="*/ 601518 h 6858000"/>
              <a:gd name="connsiteX5395" fmla="*/ 11992043 w 12192000"/>
              <a:gd name="connsiteY5395" fmla="*/ 603137 h 6858000"/>
              <a:gd name="connsiteX5396" fmla="*/ 11992043 w 12192000"/>
              <a:gd name="connsiteY5396" fmla="*/ 615278 h 6858000"/>
              <a:gd name="connsiteX5397" fmla="*/ 11976540 w 12192000"/>
              <a:gd name="connsiteY5397" fmla="*/ 626610 h 6858000"/>
              <a:gd name="connsiteX5398" fmla="*/ 11975802 w 12192000"/>
              <a:gd name="connsiteY5398" fmla="*/ 641990 h 6858000"/>
              <a:gd name="connsiteX5399" fmla="*/ 11961775 w 12192000"/>
              <a:gd name="connsiteY5399" fmla="*/ 653726 h 6858000"/>
              <a:gd name="connsiteX5400" fmla="*/ 11961775 w 12192000"/>
              <a:gd name="connsiteY5400" fmla="*/ 660606 h 6858000"/>
              <a:gd name="connsiteX5401" fmla="*/ 11952178 w 12192000"/>
              <a:gd name="connsiteY5401" fmla="*/ 674771 h 6858000"/>
              <a:gd name="connsiteX5402" fmla="*/ 11949963 w 12192000"/>
              <a:gd name="connsiteY5402" fmla="*/ 684485 h 6858000"/>
              <a:gd name="connsiteX5403" fmla="*/ 11944796 w 12192000"/>
              <a:gd name="connsiteY5403" fmla="*/ 692579 h 6858000"/>
              <a:gd name="connsiteX5404" fmla="*/ 11949963 w 12192000"/>
              <a:gd name="connsiteY5404" fmla="*/ 701078 h 6858000"/>
              <a:gd name="connsiteX5405" fmla="*/ 11958822 w 12192000"/>
              <a:gd name="connsiteY5405" fmla="*/ 706744 h 6858000"/>
              <a:gd name="connsiteX5406" fmla="*/ 11969158 w 12192000"/>
              <a:gd name="connsiteY5406" fmla="*/ 703506 h 6858000"/>
              <a:gd name="connsiteX5407" fmla="*/ 11977278 w 12192000"/>
              <a:gd name="connsiteY5407" fmla="*/ 710386 h 6858000"/>
              <a:gd name="connsiteX5408" fmla="*/ 11986876 w 12192000"/>
              <a:gd name="connsiteY5408" fmla="*/ 711196 h 6858000"/>
              <a:gd name="connsiteX5409" fmla="*/ 11999426 w 12192000"/>
              <a:gd name="connsiteY5409" fmla="*/ 702697 h 6858000"/>
              <a:gd name="connsiteX5410" fmla="*/ 12006808 w 12192000"/>
              <a:gd name="connsiteY5410" fmla="*/ 700268 h 6858000"/>
              <a:gd name="connsiteX5411" fmla="*/ 12014929 w 12192000"/>
              <a:gd name="connsiteY5411" fmla="*/ 695007 h 6858000"/>
              <a:gd name="connsiteX5412" fmla="*/ 12019358 w 12192000"/>
              <a:gd name="connsiteY5412" fmla="*/ 696221 h 6858000"/>
              <a:gd name="connsiteX5413" fmla="*/ 12030432 w 12192000"/>
              <a:gd name="connsiteY5413" fmla="*/ 693388 h 6858000"/>
              <a:gd name="connsiteX5414" fmla="*/ 12030432 w 12192000"/>
              <a:gd name="connsiteY5414" fmla="*/ 716862 h 6858000"/>
              <a:gd name="connsiteX5415" fmla="*/ 12041506 w 12192000"/>
              <a:gd name="connsiteY5415" fmla="*/ 731027 h 6858000"/>
              <a:gd name="connsiteX5416" fmla="*/ 12045935 w 12192000"/>
              <a:gd name="connsiteY5416" fmla="*/ 745192 h 6858000"/>
              <a:gd name="connsiteX5417" fmla="*/ 12044459 w 12192000"/>
              <a:gd name="connsiteY5417" fmla="*/ 756928 h 6858000"/>
              <a:gd name="connsiteX5418" fmla="*/ 12057009 w 12192000"/>
              <a:gd name="connsiteY5418" fmla="*/ 767046 h 6858000"/>
              <a:gd name="connsiteX5419" fmla="*/ 12063653 w 12192000"/>
              <a:gd name="connsiteY5419" fmla="*/ 759357 h 6858000"/>
              <a:gd name="connsiteX5420" fmla="*/ 12066606 w 12192000"/>
              <a:gd name="connsiteY5420" fmla="*/ 760166 h 6858000"/>
              <a:gd name="connsiteX5421" fmla="*/ 12072512 w 12192000"/>
              <a:gd name="connsiteY5421" fmla="*/ 756119 h 6858000"/>
              <a:gd name="connsiteX5422" fmla="*/ 12076941 w 12192000"/>
              <a:gd name="connsiteY5422" fmla="*/ 747215 h 6858000"/>
              <a:gd name="connsiteX5423" fmla="*/ 12083586 w 12192000"/>
              <a:gd name="connsiteY5423" fmla="*/ 744787 h 6858000"/>
              <a:gd name="connsiteX5424" fmla="*/ 12087277 w 12192000"/>
              <a:gd name="connsiteY5424" fmla="*/ 750048 h 6858000"/>
              <a:gd name="connsiteX5425" fmla="*/ 12093183 w 12192000"/>
              <a:gd name="connsiteY5425" fmla="*/ 745192 h 6858000"/>
              <a:gd name="connsiteX5426" fmla="*/ 12104256 w 12192000"/>
              <a:gd name="connsiteY5426" fmla="*/ 746001 h 6858000"/>
              <a:gd name="connsiteX5427" fmla="*/ 12099827 w 12192000"/>
              <a:gd name="connsiteY5427" fmla="*/ 750048 h 6858000"/>
              <a:gd name="connsiteX5428" fmla="*/ 12095397 w 12192000"/>
              <a:gd name="connsiteY5428" fmla="*/ 756928 h 6858000"/>
              <a:gd name="connsiteX5429" fmla="*/ 12096136 w 12192000"/>
              <a:gd name="connsiteY5429" fmla="*/ 770284 h 6858000"/>
              <a:gd name="connsiteX5430" fmla="*/ 12090968 w 12192000"/>
              <a:gd name="connsiteY5430" fmla="*/ 770284 h 6858000"/>
              <a:gd name="connsiteX5431" fmla="*/ 12082847 w 12192000"/>
              <a:gd name="connsiteY5431" fmla="*/ 777164 h 6858000"/>
              <a:gd name="connsiteX5432" fmla="*/ 12085800 w 12192000"/>
              <a:gd name="connsiteY5432" fmla="*/ 781211 h 6858000"/>
              <a:gd name="connsiteX5433" fmla="*/ 12107948 w 12192000"/>
              <a:gd name="connsiteY5433" fmla="*/ 777974 h 6858000"/>
              <a:gd name="connsiteX5434" fmla="*/ 12119759 w 12192000"/>
              <a:gd name="connsiteY5434" fmla="*/ 771498 h 6858000"/>
              <a:gd name="connsiteX5435" fmla="*/ 12124189 w 12192000"/>
              <a:gd name="connsiteY5435" fmla="*/ 757738 h 6858000"/>
              <a:gd name="connsiteX5436" fmla="*/ 12121974 w 12192000"/>
              <a:gd name="connsiteY5436" fmla="*/ 748429 h 6858000"/>
              <a:gd name="connsiteX5437" fmla="*/ 12125665 w 12192000"/>
              <a:gd name="connsiteY5437" fmla="*/ 741954 h 6858000"/>
              <a:gd name="connsiteX5438" fmla="*/ 12131571 w 12192000"/>
              <a:gd name="connsiteY5438" fmla="*/ 754500 h 6858000"/>
              <a:gd name="connsiteX5439" fmla="*/ 12130095 w 12192000"/>
              <a:gd name="connsiteY5439" fmla="*/ 765832 h 6858000"/>
              <a:gd name="connsiteX5440" fmla="*/ 12130833 w 12192000"/>
              <a:gd name="connsiteY5440" fmla="*/ 777569 h 6858000"/>
              <a:gd name="connsiteX5441" fmla="*/ 12137477 w 12192000"/>
              <a:gd name="connsiteY5441" fmla="*/ 773522 h 6858000"/>
              <a:gd name="connsiteX5442" fmla="*/ 12141169 w 12192000"/>
              <a:gd name="connsiteY5442" fmla="*/ 760976 h 6858000"/>
              <a:gd name="connsiteX5443" fmla="*/ 12135263 w 12192000"/>
              <a:gd name="connsiteY5443" fmla="*/ 745596 h 6858000"/>
              <a:gd name="connsiteX5444" fmla="*/ 12139692 w 12192000"/>
              <a:gd name="connsiteY5444" fmla="*/ 737907 h 6858000"/>
              <a:gd name="connsiteX5445" fmla="*/ 12131571 w 12192000"/>
              <a:gd name="connsiteY5445" fmla="*/ 729003 h 6858000"/>
              <a:gd name="connsiteX5446" fmla="*/ 12126404 w 12192000"/>
              <a:gd name="connsiteY5446" fmla="*/ 713624 h 6858000"/>
              <a:gd name="connsiteX5447" fmla="*/ 12136001 w 12192000"/>
              <a:gd name="connsiteY5447" fmla="*/ 713219 h 6858000"/>
              <a:gd name="connsiteX5448" fmla="*/ 12145598 w 12192000"/>
              <a:gd name="connsiteY5448" fmla="*/ 718481 h 6858000"/>
              <a:gd name="connsiteX5449" fmla="*/ 12144860 w 12192000"/>
              <a:gd name="connsiteY5449" fmla="*/ 722528 h 6858000"/>
              <a:gd name="connsiteX5450" fmla="*/ 12148551 w 12192000"/>
              <a:gd name="connsiteY5450" fmla="*/ 726575 h 6858000"/>
              <a:gd name="connsiteX5451" fmla="*/ 12153719 w 12192000"/>
              <a:gd name="connsiteY5451" fmla="*/ 726575 h 6858000"/>
              <a:gd name="connsiteX5452" fmla="*/ 12158148 w 12192000"/>
              <a:gd name="connsiteY5452" fmla="*/ 720909 h 6858000"/>
              <a:gd name="connsiteX5453" fmla="*/ 12167745 w 12192000"/>
              <a:gd name="connsiteY5453" fmla="*/ 719695 h 6858000"/>
              <a:gd name="connsiteX5454" fmla="*/ 12179557 w 12192000"/>
              <a:gd name="connsiteY5454" fmla="*/ 711600 h 6858000"/>
              <a:gd name="connsiteX5455" fmla="*/ 12190631 w 12192000"/>
              <a:gd name="connsiteY5455" fmla="*/ 720099 h 6858000"/>
              <a:gd name="connsiteX5456" fmla="*/ 12192000 w 12192000"/>
              <a:gd name="connsiteY5456" fmla="*/ 720199 h 6858000"/>
              <a:gd name="connsiteX5457" fmla="*/ 12192000 w 12192000"/>
              <a:gd name="connsiteY5457" fmla="*/ 1596504 h 6858000"/>
              <a:gd name="connsiteX5458" fmla="*/ 12187678 w 12192000"/>
              <a:gd name="connsiteY5458" fmla="*/ 1600354 h 6858000"/>
              <a:gd name="connsiteX5459" fmla="*/ 12172175 w 12192000"/>
              <a:gd name="connsiteY5459" fmla="*/ 1591450 h 6858000"/>
              <a:gd name="connsiteX5460" fmla="*/ 12156672 w 12192000"/>
              <a:gd name="connsiteY5460" fmla="*/ 1587403 h 6858000"/>
              <a:gd name="connsiteX5461" fmla="*/ 12155933 w 12192000"/>
              <a:gd name="connsiteY5461" fmla="*/ 1571214 h 6858000"/>
              <a:gd name="connsiteX5462" fmla="*/ 12150027 w 12192000"/>
              <a:gd name="connsiteY5462" fmla="*/ 1566762 h 6858000"/>
              <a:gd name="connsiteX5463" fmla="*/ 12138216 w 12192000"/>
              <a:gd name="connsiteY5463" fmla="*/ 1571619 h 6858000"/>
              <a:gd name="connsiteX5464" fmla="*/ 12127142 w 12192000"/>
              <a:gd name="connsiteY5464" fmla="*/ 1565143 h 6858000"/>
              <a:gd name="connsiteX5465" fmla="*/ 12124189 w 12192000"/>
              <a:gd name="connsiteY5465" fmla="*/ 1570000 h 6858000"/>
              <a:gd name="connsiteX5466" fmla="*/ 12124927 w 12192000"/>
              <a:gd name="connsiteY5466" fmla="*/ 1578499 h 6858000"/>
              <a:gd name="connsiteX5467" fmla="*/ 12116068 w 12192000"/>
              <a:gd name="connsiteY5467" fmla="*/ 1584974 h 6858000"/>
              <a:gd name="connsiteX5468" fmla="*/ 12114592 w 12192000"/>
              <a:gd name="connsiteY5468" fmla="*/ 1601568 h 6858000"/>
              <a:gd name="connsiteX5469" fmla="*/ 12107948 w 12192000"/>
              <a:gd name="connsiteY5469" fmla="*/ 1606020 h 6858000"/>
              <a:gd name="connsiteX5470" fmla="*/ 12104256 w 12192000"/>
              <a:gd name="connsiteY5470" fmla="*/ 1620994 h 6858000"/>
              <a:gd name="connsiteX5471" fmla="*/ 12099827 w 12192000"/>
              <a:gd name="connsiteY5471" fmla="*/ 1616947 h 6858000"/>
              <a:gd name="connsiteX5472" fmla="*/ 12087277 w 12192000"/>
              <a:gd name="connsiteY5472" fmla="*/ 1618970 h 6858000"/>
              <a:gd name="connsiteX5473" fmla="*/ 12083586 w 12192000"/>
              <a:gd name="connsiteY5473" fmla="*/ 1632731 h 6858000"/>
              <a:gd name="connsiteX5474" fmla="*/ 12080633 w 12192000"/>
              <a:gd name="connsiteY5474" fmla="*/ 1632326 h 6858000"/>
              <a:gd name="connsiteX5475" fmla="*/ 12080633 w 12192000"/>
              <a:gd name="connsiteY5475" fmla="*/ 1632731 h 6858000"/>
              <a:gd name="connsiteX5476" fmla="*/ 12079156 w 12192000"/>
              <a:gd name="connsiteY5476" fmla="*/ 1632326 h 6858000"/>
              <a:gd name="connsiteX5477" fmla="*/ 12062915 w 12192000"/>
              <a:gd name="connsiteY5477" fmla="*/ 1649324 h 6858000"/>
              <a:gd name="connsiteX5478" fmla="*/ 12057009 w 12192000"/>
              <a:gd name="connsiteY5478" fmla="*/ 1648110 h 6858000"/>
              <a:gd name="connsiteX5479" fmla="*/ 12056271 w 12192000"/>
              <a:gd name="connsiteY5479" fmla="*/ 1659442 h 6858000"/>
              <a:gd name="connsiteX5480" fmla="*/ 12049626 w 12192000"/>
              <a:gd name="connsiteY5480" fmla="*/ 1682106 h 6858000"/>
              <a:gd name="connsiteX5481" fmla="*/ 12050365 w 12192000"/>
              <a:gd name="connsiteY5481" fmla="*/ 1695461 h 6858000"/>
              <a:gd name="connsiteX5482" fmla="*/ 12060700 w 12192000"/>
              <a:gd name="connsiteY5482" fmla="*/ 1702746 h 6858000"/>
              <a:gd name="connsiteX5483" fmla="*/ 12060700 w 12192000"/>
              <a:gd name="connsiteY5483" fmla="*/ 1726625 h 6858000"/>
              <a:gd name="connsiteX5484" fmla="*/ 12068821 w 12192000"/>
              <a:gd name="connsiteY5484" fmla="*/ 1732291 h 6858000"/>
              <a:gd name="connsiteX5485" fmla="*/ 12064391 w 12192000"/>
              <a:gd name="connsiteY5485" fmla="*/ 1742813 h 6858000"/>
              <a:gd name="connsiteX5486" fmla="*/ 12051841 w 12192000"/>
              <a:gd name="connsiteY5486" fmla="*/ 1752931 h 6858000"/>
              <a:gd name="connsiteX5487" fmla="*/ 12054794 w 12192000"/>
              <a:gd name="connsiteY5487" fmla="*/ 1756573 h 6858000"/>
              <a:gd name="connsiteX5488" fmla="*/ 12029694 w 12192000"/>
              <a:gd name="connsiteY5488" fmla="*/ 1780452 h 6858000"/>
              <a:gd name="connsiteX5489" fmla="*/ 12032647 w 12192000"/>
              <a:gd name="connsiteY5489" fmla="*/ 1787332 h 6858000"/>
              <a:gd name="connsiteX5490" fmla="*/ 12025264 w 12192000"/>
              <a:gd name="connsiteY5490" fmla="*/ 1793402 h 6858000"/>
              <a:gd name="connsiteX5491" fmla="*/ 12023050 w 12192000"/>
              <a:gd name="connsiteY5491" fmla="*/ 1798259 h 6858000"/>
              <a:gd name="connsiteX5492" fmla="*/ 12012714 w 12192000"/>
              <a:gd name="connsiteY5492" fmla="*/ 1797855 h 6858000"/>
              <a:gd name="connsiteX5493" fmla="*/ 12003117 w 12192000"/>
              <a:gd name="connsiteY5493" fmla="*/ 1803925 h 6858000"/>
              <a:gd name="connsiteX5494" fmla="*/ 11999426 w 12192000"/>
              <a:gd name="connsiteY5494" fmla="*/ 1814043 h 6858000"/>
              <a:gd name="connsiteX5495" fmla="*/ 11986137 w 12192000"/>
              <a:gd name="connsiteY5495" fmla="*/ 1821732 h 6858000"/>
              <a:gd name="connsiteX5496" fmla="*/ 11986137 w 12192000"/>
              <a:gd name="connsiteY5496" fmla="*/ 1833064 h 6858000"/>
              <a:gd name="connsiteX5497" fmla="*/ 11989829 w 12192000"/>
              <a:gd name="connsiteY5497" fmla="*/ 1843587 h 6858000"/>
              <a:gd name="connsiteX5498" fmla="*/ 11984661 w 12192000"/>
              <a:gd name="connsiteY5498" fmla="*/ 1848444 h 6858000"/>
              <a:gd name="connsiteX5499" fmla="*/ 11987614 w 12192000"/>
              <a:gd name="connsiteY5499" fmla="*/ 1860585 h 6858000"/>
              <a:gd name="connsiteX5500" fmla="*/ 12006070 w 12192000"/>
              <a:gd name="connsiteY5500" fmla="*/ 1863823 h 6858000"/>
              <a:gd name="connsiteX5501" fmla="*/ 12011238 w 12192000"/>
              <a:gd name="connsiteY5501" fmla="*/ 1871108 h 6858000"/>
              <a:gd name="connsiteX5502" fmla="*/ 12047412 w 12192000"/>
              <a:gd name="connsiteY5502" fmla="*/ 1890939 h 6858000"/>
              <a:gd name="connsiteX5503" fmla="*/ 12053318 w 12192000"/>
              <a:gd name="connsiteY5503" fmla="*/ 1900652 h 6858000"/>
              <a:gd name="connsiteX5504" fmla="*/ 12071774 w 12192000"/>
              <a:gd name="connsiteY5504" fmla="*/ 1931815 h 6858000"/>
              <a:gd name="connsiteX5505" fmla="*/ 12098350 w 12192000"/>
              <a:gd name="connsiteY5505" fmla="*/ 1957717 h 6858000"/>
              <a:gd name="connsiteX5506" fmla="*/ 12127880 w 12192000"/>
              <a:gd name="connsiteY5506" fmla="*/ 1991713 h 6858000"/>
              <a:gd name="connsiteX5507" fmla="*/ 12128618 w 12192000"/>
              <a:gd name="connsiteY5507" fmla="*/ 2011948 h 6858000"/>
              <a:gd name="connsiteX5508" fmla="*/ 12136001 w 12192000"/>
              <a:gd name="connsiteY5508" fmla="*/ 2019233 h 6858000"/>
              <a:gd name="connsiteX5509" fmla="*/ 12142645 w 12192000"/>
              <a:gd name="connsiteY5509" fmla="*/ 2051610 h 6858000"/>
              <a:gd name="connsiteX5510" fmla="*/ 12143383 w 12192000"/>
              <a:gd name="connsiteY5510" fmla="*/ 2062538 h 6858000"/>
              <a:gd name="connsiteX5511" fmla="*/ 12146336 w 12192000"/>
              <a:gd name="connsiteY5511" fmla="*/ 2058895 h 6858000"/>
              <a:gd name="connsiteX5512" fmla="*/ 12150027 w 12192000"/>
              <a:gd name="connsiteY5512" fmla="*/ 2058895 h 6858000"/>
              <a:gd name="connsiteX5513" fmla="*/ 12152980 w 12192000"/>
              <a:gd name="connsiteY5513" fmla="*/ 2094105 h 6858000"/>
              <a:gd name="connsiteX5514" fmla="*/ 12145598 w 12192000"/>
              <a:gd name="connsiteY5514" fmla="*/ 2098962 h 6858000"/>
              <a:gd name="connsiteX5515" fmla="*/ 12149289 w 12192000"/>
              <a:gd name="connsiteY5515" fmla="*/ 2103818 h 6858000"/>
              <a:gd name="connsiteX5516" fmla="*/ 12135263 w 12192000"/>
              <a:gd name="connsiteY5516" fmla="*/ 2120007 h 6858000"/>
              <a:gd name="connsiteX5517" fmla="*/ 12124189 w 12192000"/>
              <a:gd name="connsiteY5517" fmla="*/ 2120007 h 6858000"/>
              <a:gd name="connsiteX5518" fmla="*/ 12112377 w 12192000"/>
              <a:gd name="connsiteY5518" fmla="*/ 2126887 h 6858000"/>
              <a:gd name="connsiteX5519" fmla="*/ 12116068 w 12192000"/>
              <a:gd name="connsiteY5519" fmla="*/ 2133363 h 6858000"/>
              <a:gd name="connsiteX5520" fmla="*/ 12110901 w 12192000"/>
              <a:gd name="connsiteY5520" fmla="*/ 2136600 h 6858000"/>
              <a:gd name="connsiteX5521" fmla="*/ 12107209 w 12192000"/>
              <a:gd name="connsiteY5521" fmla="*/ 2132149 h 6858000"/>
              <a:gd name="connsiteX5522" fmla="*/ 12097612 w 12192000"/>
              <a:gd name="connsiteY5522" fmla="*/ 2135791 h 6858000"/>
              <a:gd name="connsiteX5523" fmla="*/ 12093183 w 12192000"/>
              <a:gd name="connsiteY5523" fmla="*/ 2126887 h 6858000"/>
              <a:gd name="connsiteX5524" fmla="*/ 12087277 w 12192000"/>
              <a:gd name="connsiteY5524" fmla="*/ 2126078 h 6858000"/>
              <a:gd name="connsiteX5525" fmla="*/ 12080633 w 12192000"/>
              <a:gd name="connsiteY5525" fmla="*/ 2133767 h 6858000"/>
              <a:gd name="connsiteX5526" fmla="*/ 12079156 w 12192000"/>
              <a:gd name="connsiteY5526" fmla="*/ 2128911 h 6858000"/>
              <a:gd name="connsiteX5527" fmla="*/ 12070297 w 12192000"/>
              <a:gd name="connsiteY5527" fmla="*/ 2130530 h 6858000"/>
              <a:gd name="connsiteX5528" fmla="*/ 12048150 w 12192000"/>
              <a:gd name="connsiteY5528" fmla="*/ 2148337 h 6858000"/>
              <a:gd name="connsiteX5529" fmla="*/ 12040767 w 12192000"/>
              <a:gd name="connsiteY5529" fmla="*/ 2157646 h 6858000"/>
              <a:gd name="connsiteX5530" fmla="*/ 12036338 w 12192000"/>
              <a:gd name="connsiteY5530" fmla="*/ 2151979 h 6858000"/>
              <a:gd name="connsiteX5531" fmla="*/ 12035600 w 12192000"/>
              <a:gd name="connsiteY5531" fmla="*/ 2164121 h 6858000"/>
              <a:gd name="connsiteX5532" fmla="*/ 12028217 w 12192000"/>
              <a:gd name="connsiteY5532" fmla="*/ 2168978 h 6858000"/>
              <a:gd name="connsiteX5533" fmla="*/ 12028955 w 12192000"/>
              <a:gd name="connsiteY5533" fmla="*/ 2160883 h 6858000"/>
              <a:gd name="connsiteX5534" fmla="*/ 12025264 w 12192000"/>
              <a:gd name="connsiteY5534" fmla="*/ 2158050 h 6858000"/>
              <a:gd name="connsiteX5535" fmla="*/ 12023050 w 12192000"/>
              <a:gd name="connsiteY5535" fmla="*/ 2147528 h 6858000"/>
              <a:gd name="connsiteX5536" fmla="*/ 12015667 w 12192000"/>
              <a:gd name="connsiteY5536" fmla="*/ 2147123 h 6858000"/>
              <a:gd name="connsiteX5537" fmla="*/ 12003855 w 12192000"/>
              <a:gd name="connsiteY5537" fmla="*/ 2125269 h 6858000"/>
              <a:gd name="connsiteX5538" fmla="*/ 12009761 w 12192000"/>
              <a:gd name="connsiteY5538" fmla="*/ 2124864 h 6858000"/>
              <a:gd name="connsiteX5539" fmla="*/ 12004593 w 12192000"/>
              <a:gd name="connsiteY5539" fmla="*/ 2116365 h 6858000"/>
              <a:gd name="connsiteX5540" fmla="*/ 12004593 w 12192000"/>
              <a:gd name="connsiteY5540" fmla="*/ 2107461 h 6858000"/>
              <a:gd name="connsiteX5541" fmla="*/ 12010499 w 12192000"/>
              <a:gd name="connsiteY5541" fmla="*/ 2104628 h 6858000"/>
              <a:gd name="connsiteX5542" fmla="*/ 12010499 w 12192000"/>
              <a:gd name="connsiteY5542" fmla="*/ 2096534 h 6858000"/>
              <a:gd name="connsiteX5543" fmla="*/ 12003855 w 12192000"/>
              <a:gd name="connsiteY5543" fmla="*/ 2091677 h 6858000"/>
              <a:gd name="connsiteX5544" fmla="*/ 12003855 w 12192000"/>
              <a:gd name="connsiteY5544" fmla="*/ 2086416 h 6858000"/>
              <a:gd name="connsiteX5545" fmla="*/ 12020097 w 12192000"/>
              <a:gd name="connsiteY5545" fmla="*/ 2076298 h 6858000"/>
              <a:gd name="connsiteX5546" fmla="*/ 12011238 w 12192000"/>
              <a:gd name="connsiteY5546" fmla="*/ 2060919 h 6858000"/>
              <a:gd name="connsiteX5547" fmla="*/ 12007546 w 12192000"/>
              <a:gd name="connsiteY5547" fmla="*/ 2063752 h 6858000"/>
              <a:gd name="connsiteX5548" fmla="*/ 12002379 w 12192000"/>
              <a:gd name="connsiteY5548" fmla="*/ 2060514 h 6858000"/>
              <a:gd name="connsiteX5549" fmla="*/ 12001640 w 12192000"/>
              <a:gd name="connsiteY5549" fmla="*/ 2041492 h 6858000"/>
              <a:gd name="connsiteX5550" fmla="*/ 11996473 w 12192000"/>
              <a:gd name="connsiteY5550" fmla="*/ 2030970 h 6858000"/>
              <a:gd name="connsiteX5551" fmla="*/ 11991305 w 12192000"/>
              <a:gd name="connsiteY5551" fmla="*/ 2032993 h 6858000"/>
              <a:gd name="connsiteX5552" fmla="*/ 11969158 w 12192000"/>
              <a:gd name="connsiteY5552" fmla="*/ 2023685 h 6858000"/>
              <a:gd name="connsiteX5553" fmla="*/ 11979493 w 12192000"/>
              <a:gd name="connsiteY5553" fmla="*/ 2010329 h 6858000"/>
              <a:gd name="connsiteX5554" fmla="*/ 11986876 w 12192000"/>
              <a:gd name="connsiteY5554" fmla="*/ 2011948 h 6858000"/>
              <a:gd name="connsiteX5555" fmla="*/ 11989829 w 12192000"/>
              <a:gd name="connsiteY5555" fmla="*/ 2004259 h 6858000"/>
              <a:gd name="connsiteX5556" fmla="*/ 11993520 w 12192000"/>
              <a:gd name="connsiteY5556" fmla="*/ 2008711 h 6858000"/>
              <a:gd name="connsiteX5557" fmla="*/ 12009761 w 12192000"/>
              <a:gd name="connsiteY5557" fmla="*/ 2013972 h 6858000"/>
              <a:gd name="connsiteX5558" fmla="*/ 12006070 w 12192000"/>
              <a:gd name="connsiteY5558" fmla="*/ 2005878 h 6858000"/>
              <a:gd name="connsiteX5559" fmla="*/ 11998687 w 12192000"/>
              <a:gd name="connsiteY5559" fmla="*/ 1996569 h 6858000"/>
              <a:gd name="connsiteX5560" fmla="*/ 12002379 w 12192000"/>
              <a:gd name="connsiteY5560" fmla="*/ 1991713 h 6858000"/>
              <a:gd name="connsiteX5561" fmla="*/ 11994996 w 12192000"/>
              <a:gd name="connsiteY5561" fmla="*/ 1990094 h 6858000"/>
              <a:gd name="connsiteX5562" fmla="*/ 11982446 w 12192000"/>
              <a:gd name="connsiteY5562" fmla="*/ 1973096 h 6858000"/>
              <a:gd name="connsiteX5563" fmla="*/ 11963252 w 12192000"/>
              <a:gd name="connsiteY5563" fmla="*/ 1957717 h 6858000"/>
              <a:gd name="connsiteX5564" fmla="*/ 11969896 w 12192000"/>
              <a:gd name="connsiteY5564" fmla="*/ 1954479 h 6858000"/>
              <a:gd name="connsiteX5565" fmla="*/ 11955131 w 12192000"/>
              <a:gd name="connsiteY5565" fmla="*/ 1954074 h 6858000"/>
              <a:gd name="connsiteX5566" fmla="*/ 11947010 w 12192000"/>
              <a:gd name="connsiteY5566" fmla="*/ 1959740 h 6858000"/>
              <a:gd name="connsiteX5567" fmla="*/ 11945534 w 12192000"/>
              <a:gd name="connsiteY5567" fmla="*/ 1958121 h 6858000"/>
              <a:gd name="connsiteX5568" fmla="*/ 11934460 w 12192000"/>
              <a:gd name="connsiteY5568" fmla="*/ 1947194 h 6858000"/>
              <a:gd name="connsiteX5569" fmla="*/ 11928554 w 12192000"/>
              <a:gd name="connsiteY5569" fmla="*/ 1950432 h 6858000"/>
              <a:gd name="connsiteX5570" fmla="*/ 11931507 w 12192000"/>
              <a:gd name="connsiteY5570" fmla="*/ 1955288 h 6858000"/>
              <a:gd name="connsiteX5571" fmla="*/ 11922648 w 12192000"/>
              <a:gd name="connsiteY5571" fmla="*/ 1966216 h 6858000"/>
              <a:gd name="connsiteX5572" fmla="*/ 11916004 w 12192000"/>
              <a:gd name="connsiteY5572" fmla="*/ 1962573 h 6858000"/>
              <a:gd name="connsiteX5573" fmla="*/ 11906407 w 12192000"/>
              <a:gd name="connsiteY5573" fmla="*/ 1970263 h 6858000"/>
              <a:gd name="connsiteX5574" fmla="*/ 11901978 w 12192000"/>
              <a:gd name="connsiteY5574" fmla="*/ 1963787 h 6858000"/>
              <a:gd name="connsiteX5575" fmla="*/ 11910836 w 12192000"/>
              <a:gd name="connsiteY5575" fmla="*/ 1950432 h 6858000"/>
              <a:gd name="connsiteX5576" fmla="*/ 11900501 w 12192000"/>
              <a:gd name="connsiteY5576" fmla="*/ 1947194 h 6858000"/>
              <a:gd name="connsiteX5577" fmla="*/ 11891642 w 12192000"/>
              <a:gd name="connsiteY5577" fmla="*/ 1951646 h 6858000"/>
              <a:gd name="connsiteX5578" fmla="*/ 11887213 w 12192000"/>
              <a:gd name="connsiteY5578" fmla="*/ 1950432 h 6858000"/>
              <a:gd name="connsiteX5579" fmla="*/ 11890166 w 12192000"/>
              <a:gd name="connsiteY5579" fmla="*/ 1942337 h 6858000"/>
              <a:gd name="connsiteX5580" fmla="*/ 11890904 w 12192000"/>
              <a:gd name="connsiteY5580" fmla="*/ 1922911 h 6858000"/>
              <a:gd name="connsiteX5581" fmla="*/ 11897548 w 12192000"/>
              <a:gd name="connsiteY5581" fmla="*/ 1910365 h 6858000"/>
              <a:gd name="connsiteX5582" fmla="*/ 11910098 w 12192000"/>
              <a:gd name="connsiteY5582" fmla="*/ 1909151 h 6858000"/>
              <a:gd name="connsiteX5583" fmla="*/ 11920434 w 12192000"/>
              <a:gd name="connsiteY5583" fmla="*/ 1900247 h 6858000"/>
              <a:gd name="connsiteX5584" fmla="*/ 11910836 w 12192000"/>
              <a:gd name="connsiteY5584" fmla="*/ 1904699 h 6858000"/>
              <a:gd name="connsiteX5585" fmla="*/ 11892380 w 12192000"/>
              <a:gd name="connsiteY5585" fmla="*/ 1904294 h 6858000"/>
              <a:gd name="connsiteX5586" fmla="*/ 11889427 w 12192000"/>
              <a:gd name="connsiteY5586" fmla="*/ 1900652 h 6858000"/>
              <a:gd name="connsiteX5587" fmla="*/ 11888689 w 12192000"/>
              <a:gd name="connsiteY5587" fmla="*/ 1878393 h 6858000"/>
              <a:gd name="connsiteX5588" fmla="*/ 11900501 w 12192000"/>
              <a:gd name="connsiteY5588" fmla="*/ 1860585 h 6858000"/>
              <a:gd name="connsiteX5589" fmla="*/ 11893857 w 12192000"/>
              <a:gd name="connsiteY5589" fmla="*/ 1851681 h 6858000"/>
              <a:gd name="connsiteX5590" fmla="*/ 11900501 w 12192000"/>
              <a:gd name="connsiteY5590" fmla="*/ 1847634 h 6858000"/>
              <a:gd name="connsiteX5591" fmla="*/ 11903454 w 12192000"/>
              <a:gd name="connsiteY5591" fmla="*/ 1839540 h 6858000"/>
              <a:gd name="connsiteX5592" fmla="*/ 11896810 w 12192000"/>
              <a:gd name="connsiteY5592" fmla="*/ 1840349 h 6858000"/>
              <a:gd name="connsiteX5593" fmla="*/ 11891642 w 12192000"/>
              <a:gd name="connsiteY5593" fmla="*/ 1846420 h 6858000"/>
              <a:gd name="connsiteX5594" fmla="*/ 11875401 w 12192000"/>
              <a:gd name="connsiteY5594" fmla="*/ 1848848 h 6858000"/>
              <a:gd name="connsiteX5595" fmla="*/ 11870971 w 12192000"/>
              <a:gd name="connsiteY5595" fmla="*/ 1842778 h 6858000"/>
              <a:gd name="connsiteX5596" fmla="*/ 11859898 w 12192000"/>
              <a:gd name="connsiteY5596" fmla="*/ 1837112 h 6858000"/>
              <a:gd name="connsiteX5597" fmla="*/ 11859159 w 12192000"/>
              <a:gd name="connsiteY5597" fmla="*/ 1843992 h 6858000"/>
              <a:gd name="connsiteX5598" fmla="*/ 11852515 w 12192000"/>
              <a:gd name="connsiteY5598" fmla="*/ 1848848 h 6858000"/>
              <a:gd name="connsiteX5599" fmla="*/ 11847348 w 12192000"/>
              <a:gd name="connsiteY5599" fmla="*/ 1832255 h 6858000"/>
              <a:gd name="connsiteX5600" fmla="*/ 11845133 w 12192000"/>
              <a:gd name="connsiteY5600" fmla="*/ 1833469 h 6858000"/>
              <a:gd name="connsiteX5601" fmla="*/ 11844395 w 12192000"/>
              <a:gd name="connsiteY5601" fmla="*/ 1830231 h 6858000"/>
              <a:gd name="connsiteX5602" fmla="*/ 11844395 w 12192000"/>
              <a:gd name="connsiteY5602" fmla="*/ 1829422 h 6858000"/>
              <a:gd name="connsiteX5603" fmla="*/ 11840703 w 12192000"/>
              <a:gd name="connsiteY5603" fmla="*/ 1821732 h 6858000"/>
              <a:gd name="connsiteX5604" fmla="*/ 11826677 w 12192000"/>
              <a:gd name="connsiteY5604" fmla="*/ 1837112 h 6858000"/>
              <a:gd name="connsiteX5605" fmla="*/ 11815603 w 12192000"/>
              <a:gd name="connsiteY5605" fmla="*/ 1837921 h 6858000"/>
              <a:gd name="connsiteX5606" fmla="*/ 11809697 w 12192000"/>
              <a:gd name="connsiteY5606" fmla="*/ 1839540 h 6858000"/>
              <a:gd name="connsiteX5607" fmla="*/ 11804529 w 12192000"/>
              <a:gd name="connsiteY5607" fmla="*/ 1835493 h 6858000"/>
              <a:gd name="connsiteX5608" fmla="*/ 11791241 w 12192000"/>
              <a:gd name="connsiteY5608" fmla="*/ 1843992 h 6858000"/>
              <a:gd name="connsiteX5609" fmla="*/ 11780167 w 12192000"/>
              <a:gd name="connsiteY5609" fmla="*/ 1843992 h 6858000"/>
              <a:gd name="connsiteX5610" fmla="*/ 11777953 w 12192000"/>
              <a:gd name="connsiteY5610" fmla="*/ 1853300 h 6858000"/>
              <a:gd name="connsiteX5611" fmla="*/ 11772047 w 12192000"/>
              <a:gd name="connsiteY5611" fmla="*/ 1852895 h 6858000"/>
              <a:gd name="connsiteX5612" fmla="*/ 11749899 w 12192000"/>
              <a:gd name="connsiteY5612" fmla="*/ 1867870 h 6858000"/>
              <a:gd name="connsiteX5613" fmla="*/ 11737349 w 12192000"/>
              <a:gd name="connsiteY5613" fmla="*/ 1876774 h 6858000"/>
              <a:gd name="connsiteX5614" fmla="*/ 11741779 w 12192000"/>
              <a:gd name="connsiteY5614" fmla="*/ 1885677 h 6858000"/>
              <a:gd name="connsiteX5615" fmla="*/ 11740302 w 12192000"/>
              <a:gd name="connsiteY5615" fmla="*/ 1889320 h 6858000"/>
              <a:gd name="connsiteX5616" fmla="*/ 11726276 w 12192000"/>
              <a:gd name="connsiteY5616" fmla="*/ 1894986 h 6858000"/>
              <a:gd name="connsiteX5617" fmla="*/ 11718155 w 12192000"/>
              <a:gd name="connsiteY5617" fmla="*/ 1906318 h 6858000"/>
              <a:gd name="connsiteX5618" fmla="*/ 11712249 w 12192000"/>
              <a:gd name="connsiteY5618" fmla="*/ 1905913 h 6858000"/>
              <a:gd name="connsiteX5619" fmla="*/ 11706343 w 12192000"/>
              <a:gd name="connsiteY5619" fmla="*/ 1913198 h 6858000"/>
              <a:gd name="connsiteX5620" fmla="*/ 11699699 w 12192000"/>
              <a:gd name="connsiteY5620" fmla="*/ 1914007 h 6858000"/>
              <a:gd name="connsiteX5621" fmla="*/ 11698960 w 12192000"/>
              <a:gd name="connsiteY5621" fmla="*/ 1906722 h 6858000"/>
              <a:gd name="connsiteX5622" fmla="*/ 11690840 w 12192000"/>
              <a:gd name="connsiteY5622" fmla="*/ 1901866 h 6858000"/>
              <a:gd name="connsiteX5623" fmla="*/ 11695269 w 12192000"/>
              <a:gd name="connsiteY5623" fmla="*/ 1894986 h 6858000"/>
              <a:gd name="connsiteX5624" fmla="*/ 11703390 w 12192000"/>
              <a:gd name="connsiteY5624" fmla="*/ 1894581 h 6858000"/>
              <a:gd name="connsiteX5625" fmla="*/ 11708558 w 12192000"/>
              <a:gd name="connsiteY5625" fmla="*/ 1888106 h 6858000"/>
              <a:gd name="connsiteX5626" fmla="*/ 11719631 w 12192000"/>
              <a:gd name="connsiteY5626" fmla="*/ 1889320 h 6858000"/>
              <a:gd name="connsiteX5627" fmla="*/ 11723323 w 12192000"/>
              <a:gd name="connsiteY5627" fmla="*/ 1886891 h 6858000"/>
              <a:gd name="connsiteX5628" fmla="*/ 11724799 w 12192000"/>
              <a:gd name="connsiteY5628" fmla="*/ 1881630 h 6858000"/>
              <a:gd name="connsiteX5629" fmla="*/ 11718893 w 12192000"/>
              <a:gd name="connsiteY5629" fmla="*/ 1880416 h 6858000"/>
              <a:gd name="connsiteX5630" fmla="*/ 11718155 w 12192000"/>
              <a:gd name="connsiteY5630" fmla="*/ 1875964 h 6858000"/>
              <a:gd name="connsiteX5631" fmla="*/ 11727014 w 12192000"/>
              <a:gd name="connsiteY5631" fmla="*/ 1869893 h 6858000"/>
              <a:gd name="connsiteX5632" fmla="*/ 11732181 w 12192000"/>
              <a:gd name="connsiteY5632" fmla="*/ 1861799 h 6858000"/>
              <a:gd name="connsiteX5633" fmla="*/ 11720370 w 12192000"/>
              <a:gd name="connsiteY5633" fmla="*/ 1869893 h 6858000"/>
              <a:gd name="connsiteX5634" fmla="*/ 11709296 w 12192000"/>
              <a:gd name="connsiteY5634" fmla="*/ 1873536 h 6858000"/>
              <a:gd name="connsiteX5635" fmla="*/ 11704866 w 12192000"/>
              <a:gd name="connsiteY5635" fmla="*/ 1868679 h 6858000"/>
              <a:gd name="connsiteX5636" fmla="*/ 11704866 w 12192000"/>
              <a:gd name="connsiteY5636" fmla="*/ 1863013 h 6858000"/>
              <a:gd name="connsiteX5637" fmla="*/ 11708558 w 12192000"/>
              <a:gd name="connsiteY5637" fmla="*/ 1861394 h 6858000"/>
              <a:gd name="connsiteX5638" fmla="*/ 11710034 w 12192000"/>
              <a:gd name="connsiteY5638" fmla="*/ 1855324 h 6858000"/>
              <a:gd name="connsiteX5639" fmla="*/ 11698960 w 12192000"/>
              <a:gd name="connsiteY5639" fmla="*/ 1845206 h 6858000"/>
              <a:gd name="connsiteX5640" fmla="*/ 11701175 w 12192000"/>
              <a:gd name="connsiteY5640" fmla="*/ 1833064 h 6858000"/>
              <a:gd name="connsiteX5641" fmla="*/ 11699699 w 12192000"/>
              <a:gd name="connsiteY5641" fmla="*/ 1829827 h 6858000"/>
              <a:gd name="connsiteX5642" fmla="*/ 11709296 w 12192000"/>
              <a:gd name="connsiteY5642" fmla="*/ 1829422 h 6858000"/>
              <a:gd name="connsiteX5643" fmla="*/ 11710772 w 12192000"/>
              <a:gd name="connsiteY5643" fmla="*/ 1818090 h 6858000"/>
              <a:gd name="connsiteX5644" fmla="*/ 11721108 w 12192000"/>
              <a:gd name="connsiteY5644" fmla="*/ 1805544 h 6858000"/>
              <a:gd name="connsiteX5645" fmla="*/ 11723323 w 12192000"/>
              <a:gd name="connsiteY5645" fmla="*/ 1799068 h 6858000"/>
              <a:gd name="connsiteX5646" fmla="*/ 11729228 w 12192000"/>
              <a:gd name="connsiteY5646" fmla="*/ 1796235 h 6858000"/>
              <a:gd name="connsiteX5647" fmla="*/ 11727752 w 12192000"/>
              <a:gd name="connsiteY5647" fmla="*/ 1788546 h 6858000"/>
              <a:gd name="connsiteX5648" fmla="*/ 11705605 w 12192000"/>
              <a:gd name="connsiteY5648" fmla="*/ 1776404 h 6858000"/>
              <a:gd name="connsiteX5649" fmla="*/ 11690840 w 12192000"/>
              <a:gd name="connsiteY5649" fmla="*/ 1759002 h 6858000"/>
              <a:gd name="connsiteX5650" fmla="*/ 11687149 w 12192000"/>
              <a:gd name="connsiteY5650" fmla="*/ 1768310 h 6858000"/>
              <a:gd name="connsiteX5651" fmla="*/ 11678290 w 12192000"/>
              <a:gd name="connsiteY5651" fmla="*/ 1768310 h 6858000"/>
              <a:gd name="connsiteX5652" fmla="*/ 11673860 w 12192000"/>
              <a:gd name="connsiteY5652" fmla="*/ 1765477 h 6858000"/>
              <a:gd name="connsiteX5653" fmla="*/ 11662787 w 12192000"/>
              <a:gd name="connsiteY5653" fmla="*/ 1765882 h 6858000"/>
              <a:gd name="connsiteX5654" fmla="*/ 11656142 w 12192000"/>
              <a:gd name="connsiteY5654" fmla="*/ 1776000 h 6858000"/>
              <a:gd name="connsiteX5655" fmla="*/ 11651713 w 12192000"/>
              <a:gd name="connsiteY5655" fmla="*/ 1778023 h 6858000"/>
              <a:gd name="connsiteX5656" fmla="*/ 11650236 w 12192000"/>
              <a:gd name="connsiteY5656" fmla="*/ 1788546 h 6858000"/>
              <a:gd name="connsiteX5657" fmla="*/ 11639901 w 12192000"/>
              <a:gd name="connsiteY5657" fmla="*/ 1798664 h 6858000"/>
              <a:gd name="connsiteX5658" fmla="*/ 11639163 w 12192000"/>
              <a:gd name="connsiteY5658" fmla="*/ 1816876 h 6858000"/>
              <a:gd name="connsiteX5659" fmla="*/ 11633257 w 12192000"/>
              <a:gd name="connsiteY5659" fmla="*/ 1818090 h 6858000"/>
              <a:gd name="connsiteX5660" fmla="*/ 11625874 w 12192000"/>
              <a:gd name="connsiteY5660" fmla="*/ 1830231 h 6858000"/>
              <a:gd name="connsiteX5661" fmla="*/ 11614801 w 12192000"/>
              <a:gd name="connsiteY5661" fmla="*/ 1830636 h 6858000"/>
              <a:gd name="connsiteX5662" fmla="*/ 11597083 w 12192000"/>
              <a:gd name="connsiteY5662" fmla="*/ 1839945 h 6858000"/>
              <a:gd name="connsiteX5663" fmla="*/ 11591915 w 12192000"/>
              <a:gd name="connsiteY5663" fmla="*/ 1863013 h 6858000"/>
              <a:gd name="connsiteX5664" fmla="*/ 11588224 w 12192000"/>
              <a:gd name="connsiteY5664" fmla="*/ 1868275 h 6858000"/>
              <a:gd name="connsiteX5665" fmla="*/ 11591177 w 12192000"/>
              <a:gd name="connsiteY5665" fmla="*/ 1870703 h 6858000"/>
              <a:gd name="connsiteX5666" fmla="*/ 11593392 w 12192000"/>
              <a:gd name="connsiteY5666" fmla="*/ 1882035 h 6858000"/>
              <a:gd name="connsiteX5667" fmla="*/ 11586009 w 12192000"/>
              <a:gd name="connsiteY5667" fmla="*/ 1882035 h 6858000"/>
              <a:gd name="connsiteX5668" fmla="*/ 11588962 w 12192000"/>
              <a:gd name="connsiteY5668" fmla="*/ 1886487 h 6858000"/>
              <a:gd name="connsiteX5669" fmla="*/ 11584533 w 12192000"/>
              <a:gd name="connsiteY5669" fmla="*/ 1896200 h 6858000"/>
              <a:gd name="connsiteX5670" fmla="*/ 11571244 w 12192000"/>
              <a:gd name="connsiteY5670" fmla="*/ 1896605 h 6858000"/>
              <a:gd name="connsiteX5671" fmla="*/ 11555003 w 12192000"/>
              <a:gd name="connsiteY5671" fmla="*/ 1897010 h 6858000"/>
              <a:gd name="connsiteX5672" fmla="*/ 11536547 w 12192000"/>
              <a:gd name="connsiteY5672" fmla="*/ 1890534 h 6858000"/>
              <a:gd name="connsiteX5673" fmla="*/ 11535070 w 12192000"/>
              <a:gd name="connsiteY5673" fmla="*/ 1895795 h 6858000"/>
              <a:gd name="connsiteX5674" fmla="*/ 11529164 w 12192000"/>
              <a:gd name="connsiteY5674" fmla="*/ 1899842 h 6858000"/>
              <a:gd name="connsiteX5675" fmla="*/ 11528426 w 12192000"/>
              <a:gd name="connsiteY5675" fmla="*/ 1909555 h 6858000"/>
              <a:gd name="connsiteX5676" fmla="*/ 11526950 w 12192000"/>
              <a:gd name="connsiteY5676" fmla="*/ 1914412 h 6858000"/>
              <a:gd name="connsiteX5677" fmla="*/ 11526950 w 12192000"/>
              <a:gd name="connsiteY5677" fmla="*/ 1918864 h 6858000"/>
              <a:gd name="connsiteX5678" fmla="*/ 11522520 w 12192000"/>
              <a:gd name="connsiteY5678" fmla="*/ 1922506 h 6858000"/>
              <a:gd name="connsiteX5679" fmla="*/ 11527688 w 12192000"/>
              <a:gd name="connsiteY5679" fmla="*/ 1933434 h 6858000"/>
              <a:gd name="connsiteX5680" fmla="*/ 11529164 w 12192000"/>
              <a:gd name="connsiteY5680" fmla="*/ 1943552 h 6858000"/>
              <a:gd name="connsiteX5681" fmla="*/ 11539500 w 12192000"/>
              <a:gd name="connsiteY5681" fmla="*/ 1948813 h 6858000"/>
              <a:gd name="connsiteX5682" fmla="*/ 11555741 w 12192000"/>
              <a:gd name="connsiteY5682" fmla="*/ 1959335 h 6858000"/>
              <a:gd name="connsiteX5683" fmla="*/ 11557956 w 12192000"/>
              <a:gd name="connsiteY5683" fmla="*/ 1965001 h 6858000"/>
              <a:gd name="connsiteX5684" fmla="*/ 11565338 w 12192000"/>
              <a:gd name="connsiteY5684" fmla="*/ 1976738 h 6858000"/>
              <a:gd name="connsiteX5685" fmla="*/ 11566077 w 12192000"/>
              <a:gd name="connsiteY5685" fmla="*/ 1972691 h 6858000"/>
              <a:gd name="connsiteX5686" fmla="*/ 11569030 w 12192000"/>
              <a:gd name="connsiteY5686" fmla="*/ 1977548 h 6858000"/>
              <a:gd name="connsiteX5687" fmla="*/ 11573459 w 12192000"/>
              <a:gd name="connsiteY5687" fmla="*/ 1971882 h 6858000"/>
              <a:gd name="connsiteX5688" fmla="*/ 11578627 w 12192000"/>
              <a:gd name="connsiteY5688" fmla="*/ 1971882 h 6858000"/>
              <a:gd name="connsiteX5689" fmla="*/ 11579365 w 12192000"/>
              <a:gd name="connsiteY5689" fmla="*/ 1976333 h 6858000"/>
              <a:gd name="connsiteX5690" fmla="*/ 11585271 w 12192000"/>
              <a:gd name="connsiteY5690" fmla="*/ 1973500 h 6858000"/>
              <a:gd name="connsiteX5691" fmla="*/ 11597821 w 12192000"/>
              <a:gd name="connsiteY5691" fmla="*/ 1973500 h 6858000"/>
              <a:gd name="connsiteX5692" fmla="*/ 11600774 w 12192000"/>
              <a:gd name="connsiteY5692" fmla="*/ 1981999 h 6858000"/>
              <a:gd name="connsiteX5693" fmla="*/ 11600774 w 12192000"/>
              <a:gd name="connsiteY5693" fmla="*/ 1994546 h 6858000"/>
              <a:gd name="connsiteX5694" fmla="*/ 11614062 w 12192000"/>
              <a:gd name="connsiteY5694" fmla="*/ 2018828 h 6858000"/>
              <a:gd name="connsiteX5695" fmla="*/ 11627351 w 12192000"/>
              <a:gd name="connsiteY5695" fmla="*/ 2019233 h 6858000"/>
              <a:gd name="connsiteX5696" fmla="*/ 11636948 w 12192000"/>
              <a:gd name="connsiteY5696" fmla="*/ 2013972 h 6858000"/>
              <a:gd name="connsiteX5697" fmla="*/ 11646545 w 12192000"/>
              <a:gd name="connsiteY5697" fmla="*/ 2017614 h 6858000"/>
              <a:gd name="connsiteX5698" fmla="*/ 11650975 w 12192000"/>
              <a:gd name="connsiteY5698" fmla="*/ 2013567 h 6858000"/>
              <a:gd name="connsiteX5699" fmla="*/ 11656142 w 12192000"/>
              <a:gd name="connsiteY5699" fmla="*/ 2005068 h 6858000"/>
              <a:gd name="connsiteX5700" fmla="*/ 11651713 w 12192000"/>
              <a:gd name="connsiteY5700" fmla="*/ 1999402 h 6858000"/>
              <a:gd name="connsiteX5701" fmla="*/ 11649498 w 12192000"/>
              <a:gd name="connsiteY5701" fmla="*/ 1998188 h 6858000"/>
              <a:gd name="connsiteX5702" fmla="*/ 11662787 w 12192000"/>
              <a:gd name="connsiteY5702" fmla="*/ 1993331 h 6858000"/>
              <a:gd name="connsiteX5703" fmla="*/ 11669431 w 12192000"/>
              <a:gd name="connsiteY5703" fmla="*/ 1988070 h 6858000"/>
              <a:gd name="connsiteX5704" fmla="*/ 11669431 w 12192000"/>
              <a:gd name="connsiteY5704" fmla="*/ 1979571 h 6858000"/>
              <a:gd name="connsiteX5705" fmla="*/ 11665740 w 12192000"/>
              <a:gd name="connsiteY5705" fmla="*/ 1976333 h 6858000"/>
              <a:gd name="connsiteX5706" fmla="*/ 11677551 w 12192000"/>
              <a:gd name="connsiteY5706" fmla="*/ 1975929 h 6858000"/>
              <a:gd name="connsiteX5707" fmla="*/ 11700437 w 12192000"/>
              <a:gd name="connsiteY5707" fmla="*/ 1966216 h 6858000"/>
              <a:gd name="connsiteX5708" fmla="*/ 11703390 w 12192000"/>
              <a:gd name="connsiteY5708" fmla="*/ 1970263 h 6858000"/>
              <a:gd name="connsiteX5709" fmla="*/ 11708558 w 12192000"/>
              <a:gd name="connsiteY5709" fmla="*/ 1972286 h 6858000"/>
              <a:gd name="connsiteX5710" fmla="*/ 11714464 w 12192000"/>
              <a:gd name="connsiteY5710" fmla="*/ 1980381 h 6858000"/>
              <a:gd name="connsiteX5711" fmla="*/ 11720370 w 12192000"/>
              <a:gd name="connsiteY5711" fmla="*/ 1982809 h 6858000"/>
              <a:gd name="connsiteX5712" fmla="*/ 11727014 w 12192000"/>
              <a:gd name="connsiteY5712" fmla="*/ 1988070 h 6858000"/>
              <a:gd name="connsiteX5713" fmla="*/ 11758758 w 12192000"/>
              <a:gd name="connsiteY5713" fmla="*/ 1986856 h 6858000"/>
              <a:gd name="connsiteX5714" fmla="*/ 11762449 w 12192000"/>
              <a:gd name="connsiteY5714" fmla="*/ 1982809 h 6858000"/>
              <a:gd name="connsiteX5715" fmla="*/ 11773523 w 12192000"/>
              <a:gd name="connsiteY5715" fmla="*/ 1982404 h 6858000"/>
              <a:gd name="connsiteX5716" fmla="*/ 11772785 w 12192000"/>
              <a:gd name="connsiteY5716" fmla="*/ 1986047 h 6858000"/>
              <a:gd name="connsiteX5717" fmla="*/ 11786812 w 12192000"/>
              <a:gd name="connsiteY5717" fmla="*/ 1985642 h 6858000"/>
              <a:gd name="connsiteX5718" fmla="*/ 11798623 w 12192000"/>
              <a:gd name="connsiteY5718" fmla="*/ 1983618 h 6858000"/>
              <a:gd name="connsiteX5719" fmla="*/ 11805268 w 12192000"/>
              <a:gd name="connsiteY5719" fmla="*/ 1986451 h 6858000"/>
              <a:gd name="connsiteX5720" fmla="*/ 11794194 w 12192000"/>
              <a:gd name="connsiteY5720" fmla="*/ 1989689 h 6858000"/>
              <a:gd name="connsiteX5721" fmla="*/ 11793456 w 12192000"/>
              <a:gd name="connsiteY5721" fmla="*/ 1994950 h 6858000"/>
              <a:gd name="connsiteX5722" fmla="*/ 11801576 w 12192000"/>
              <a:gd name="connsiteY5722" fmla="*/ 2005473 h 6858000"/>
              <a:gd name="connsiteX5723" fmla="*/ 11796409 w 12192000"/>
              <a:gd name="connsiteY5723" fmla="*/ 2005473 h 6858000"/>
              <a:gd name="connsiteX5724" fmla="*/ 11789764 w 12192000"/>
              <a:gd name="connsiteY5724" fmla="*/ 2008711 h 6858000"/>
              <a:gd name="connsiteX5725" fmla="*/ 11791241 w 12192000"/>
              <a:gd name="connsiteY5725" fmla="*/ 2018424 h 6858000"/>
              <a:gd name="connsiteX5726" fmla="*/ 11798623 w 12192000"/>
              <a:gd name="connsiteY5726" fmla="*/ 2020043 h 6858000"/>
              <a:gd name="connsiteX5727" fmla="*/ 11798623 w 12192000"/>
              <a:gd name="connsiteY5727" fmla="*/ 2024090 h 6858000"/>
              <a:gd name="connsiteX5728" fmla="*/ 11786812 w 12192000"/>
              <a:gd name="connsiteY5728" fmla="*/ 2033803 h 6858000"/>
              <a:gd name="connsiteX5729" fmla="*/ 11774261 w 12192000"/>
              <a:gd name="connsiteY5729" fmla="*/ 2026114 h 6858000"/>
              <a:gd name="connsiteX5730" fmla="*/ 11773523 w 12192000"/>
              <a:gd name="connsiteY5730" fmla="*/ 2021257 h 6858000"/>
              <a:gd name="connsiteX5731" fmla="*/ 11769094 w 12192000"/>
              <a:gd name="connsiteY5731" fmla="*/ 2026518 h 6858000"/>
              <a:gd name="connsiteX5732" fmla="*/ 11764664 w 12192000"/>
              <a:gd name="connsiteY5732" fmla="*/ 2020852 h 6858000"/>
              <a:gd name="connsiteX5733" fmla="*/ 11754329 w 12192000"/>
              <a:gd name="connsiteY5733" fmla="*/ 2033803 h 6858000"/>
              <a:gd name="connsiteX5734" fmla="*/ 11748423 w 12192000"/>
              <a:gd name="connsiteY5734" fmla="*/ 2033803 h 6858000"/>
              <a:gd name="connsiteX5735" fmla="*/ 11738826 w 12192000"/>
              <a:gd name="connsiteY5735" fmla="*/ 2040683 h 6858000"/>
              <a:gd name="connsiteX5736" fmla="*/ 11729967 w 12192000"/>
              <a:gd name="connsiteY5736" fmla="*/ 2040278 h 6858000"/>
              <a:gd name="connsiteX5737" fmla="*/ 11727752 w 12192000"/>
              <a:gd name="connsiteY5737" fmla="*/ 2045944 h 6858000"/>
              <a:gd name="connsiteX5738" fmla="*/ 11719631 w 12192000"/>
              <a:gd name="connsiteY5738" fmla="*/ 2040278 h 6858000"/>
              <a:gd name="connsiteX5739" fmla="*/ 11707819 w 12192000"/>
              <a:gd name="connsiteY5739" fmla="*/ 2041492 h 6858000"/>
              <a:gd name="connsiteX5740" fmla="*/ 11719631 w 12192000"/>
              <a:gd name="connsiteY5740" fmla="*/ 2047968 h 6858000"/>
              <a:gd name="connsiteX5741" fmla="*/ 11720370 w 12192000"/>
              <a:gd name="connsiteY5741" fmla="*/ 2055253 h 6858000"/>
              <a:gd name="connsiteX5742" fmla="*/ 11707819 w 12192000"/>
              <a:gd name="connsiteY5742" fmla="*/ 2057276 h 6858000"/>
              <a:gd name="connsiteX5743" fmla="*/ 11707819 w 12192000"/>
              <a:gd name="connsiteY5743" fmla="*/ 2067394 h 6858000"/>
              <a:gd name="connsiteX5744" fmla="*/ 11693055 w 12192000"/>
              <a:gd name="connsiteY5744" fmla="*/ 2066585 h 6858000"/>
              <a:gd name="connsiteX5745" fmla="*/ 11684934 w 12192000"/>
              <a:gd name="connsiteY5745" fmla="*/ 2074679 h 6858000"/>
              <a:gd name="connsiteX5746" fmla="*/ 11689363 w 12192000"/>
              <a:gd name="connsiteY5746" fmla="*/ 2079940 h 6858000"/>
              <a:gd name="connsiteX5747" fmla="*/ 11698960 w 12192000"/>
              <a:gd name="connsiteY5747" fmla="*/ 2085202 h 6858000"/>
              <a:gd name="connsiteX5748" fmla="*/ 11689363 w 12192000"/>
              <a:gd name="connsiteY5748" fmla="*/ 2094915 h 6858000"/>
              <a:gd name="connsiteX5749" fmla="*/ 11684934 w 12192000"/>
              <a:gd name="connsiteY5749" fmla="*/ 2092082 h 6858000"/>
              <a:gd name="connsiteX5750" fmla="*/ 11676075 w 12192000"/>
              <a:gd name="connsiteY5750" fmla="*/ 2105842 h 6858000"/>
              <a:gd name="connsiteX5751" fmla="*/ 11668692 w 12192000"/>
              <a:gd name="connsiteY5751" fmla="*/ 2107866 h 6858000"/>
              <a:gd name="connsiteX5752" fmla="*/ 11665001 w 12192000"/>
              <a:gd name="connsiteY5752" fmla="*/ 2105842 h 6858000"/>
              <a:gd name="connsiteX5753" fmla="*/ 11662787 w 12192000"/>
              <a:gd name="connsiteY5753" fmla="*/ 2118793 h 6858000"/>
              <a:gd name="connsiteX5754" fmla="*/ 11666478 w 12192000"/>
              <a:gd name="connsiteY5754" fmla="*/ 2129315 h 6858000"/>
              <a:gd name="connsiteX5755" fmla="*/ 11662787 w 12192000"/>
              <a:gd name="connsiteY5755" fmla="*/ 2145099 h 6858000"/>
              <a:gd name="connsiteX5756" fmla="*/ 11662787 w 12192000"/>
              <a:gd name="connsiteY5756" fmla="*/ 2168168 h 6858000"/>
              <a:gd name="connsiteX5757" fmla="*/ 11666478 w 12192000"/>
              <a:gd name="connsiteY5757" fmla="*/ 2167764 h 6858000"/>
              <a:gd name="connsiteX5758" fmla="*/ 11692316 w 12192000"/>
              <a:gd name="connsiteY5758" fmla="*/ 2178691 h 6858000"/>
              <a:gd name="connsiteX5759" fmla="*/ 11692316 w 12192000"/>
              <a:gd name="connsiteY5759" fmla="*/ 2185166 h 6858000"/>
              <a:gd name="connsiteX5760" fmla="*/ 11699699 w 12192000"/>
              <a:gd name="connsiteY5760" fmla="*/ 2181524 h 6858000"/>
              <a:gd name="connsiteX5761" fmla="*/ 11727014 w 12192000"/>
              <a:gd name="connsiteY5761" fmla="*/ 2194475 h 6858000"/>
              <a:gd name="connsiteX5762" fmla="*/ 11741779 w 12192000"/>
              <a:gd name="connsiteY5762" fmla="*/ 2223209 h 6858000"/>
              <a:gd name="connsiteX5763" fmla="*/ 11745470 w 12192000"/>
              <a:gd name="connsiteY5763" fmla="*/ 2224019 h 6858000"/>
              <a:gd name="connsiteX5764" fmla="*/ 11740302 w 12192000"/>
              <a:gd name="connsiteY5764" fmla="*/ 2234542 h 6858000"/>
              <a:gd name="connsiteX5765" fmla="*/ 11750638 w 12192000"/>
              <a:gd name="connsiteY5765" fmla="*/ 2237779 h 6858000"/>
              <a:gd name="connsiteX5766" fmla="*/ 11751376 w 12192000"/>
              <a:gd name="connsiteY5766" fmla="*/ 2251539 h 6858000"/>
              <a:gd name="connsiteX5767" fmla="*/ 11769832 w 12192000"/>
              <a:gd name="connsiteY5767" fmla="*/ 2264086 h 6858000"/>
              <a:gd name="connsiteX5768" fmla="*/ 11770570 w 12192000"/>
              <a:gd name="connsiteY5768" fmla="*/ 2277441 h 6858000"/>
              <a:gd name="connsiteX5769" fmla="*/ 11783120 w 12192000"/>
              <a:gd name="connsiteY5769" fmla="*/ 2294844 h 6858000"/>
              <a:gd name="connsiteX5770" fmla="*/ 11793456 w 12192000"/>
              <a:gd name="connsiteY5770" fmla="*/ 2298891 h 6858000"/>
              <a:gd name="connsiteX5771" fmla="*/ 11803791 w 12192000"/>
              <a:gd name="connsiteY5771" fmla="*/ 2298082 h 6858000"/>
              <a:gd name="connsiteX5772" fmla="*/ 11808959 w 12192000"/>
              <a:gd name="connsiteY5772" fmla="*/ 2301724 h 6858000"/>
              <a:gd name="connsiteX5773" fmla="*/ 11808959 w 12192000"/>
              <a:gd name="connsiteY5773" fmla="*/ 2305367 h 6858000"/>
              <a:gd name="connsiteX5774" fmla="*/ 11820771 w 12192000"/>
              <a:gd name="connsiteY5774" fmla="*/ 2318722 h 6858000"/>
              <a:gd name="connsiteX5775" fmla="*/ 11826677 w 12192000"/>
              <a:gd name="connsiteY5775" fmla="*/ 2321150 h 6858000"/>
              <a:gd name="connsiteX5776" fmla="*/ 11834059 w 12192000"/>
              <a:gd name="connsiteY5776" fmla="*/ 2334101 h 6858000"/>
              <a:gd name="connsiteX5777" fmla="*/ 11828153 w 12192000"/>
              <a:gd name="connsiteY5777" fmla="*/ 2337339 h 6858000"/>
              <a:gd name="connsiteX5778" fmla="*/ 11808221 w 12192000"/>
              <a:gd name="connsiteY5778" fmla="*/ 2330459 h 6858000"/>
              <a:gd name="connsiteX5779" fmla="*/ 11793456 w 12192000"/>
              <a:gd name="connsiteY5779" fmla="*/ 2338148 h 6858000"/>
              <a:gd name="connsiteX5780" fmla="*/ 11783859 w 12192000"/>
              <a:gd name="connsiteY5780" fmla="*/ 2328435 h 6858000"/>
              <a:gd name="connsiteX5781" fmla="*/ 11776476 w 12192000"/>
              <a:gd name="connsiteY5781" fmla="*/ 2328435 h 6858000"/>
              <a:gd name="connsiteX5782" fmla="*/ 11765402 w 12192000"/>
              <a:gd name="connsiteY5782" fmla="*/ 2321150 h 6858000"/>
              <a:gd name="connsiteX5783" fmla="*/ 11749899 w 12192000"/>
              <a:gd name="connsiteY5783" fmla="*/ 2319127 h 6858000"/>
              <a:gd name="connsiteX5784" fmla="*/ 11743255 w 12192000"/>
              <a:gd name="connsiteY5784" fmla="*/ 2327221 h 6858000"/>
              <a:gd name="connsiteX5785" fmla="*/ 11733658 w 12192000"/>
              <a:gd name="connsiteY5785" fmla="*/ 2327221 h 6858000"/>
              <a:gd name="connsiteX5786" fmla="*/ 11727014 w 12192000"/>
              <a:gd name="connsiteY5786" fmla="*/ 2322364 h 6858000"/>
              <a:gd name="connsiteX5787" fmla="*/ 11721108 w 12192000"/>
              <a:gd name="connsiteY5787" fmla="*/ 2308604 h 6858000"/>
              <a:gd name="connsiteX5788" fmla="*/ 11707819 w 12192000"/>
              <a:gd name="connsiteY5788" fmla="*/ 2313461 h 6858000"/>
              <a:gd name="connsiteX5789" fmla="*/ 11700437 w 12192000"/>
              <a:gd name="connsiteY5789" fmla="*/ 2310628 h 6858000"/>
              <a:gd name="connsiteX5790" fmla="*/ 11697484 w 12192000"/>
              <a:gd name="connsiteY5790" fmla="*/ 2313461 h 6858000"/>
              <a:gd name="connsiteX5791" fmla="*/ 11691578 w 12192000"/>
              <a:gd name="connsiteY5791" fmla="*/ 2313461 h 6858000"/>
              <a:gd name="connsiteX5792" fmla="*/ 11684934 w 12192000"/>
              <a:gd name="connsiteY5792" fmla="*/ 2311437 h 6858000"/>
              <a:gd name="connsiteX5793" fmla="*/ 11676075 w 12192000"/>
              <a:gd name="connsiteY5793" fmla="*/ 2315889 h 6858000"/>
              <a:gd name="connsiteX5794" fmla="*/ 11664263 w 12192000"/>
              <a:gd name="connsiteY5794" fmla="*/ 2336529 h 6858000"/>
              <a:gd name="connsiteX5795" fmla="*/ 11678290 w 12192000"/>
              <a:gd name="connsiteY5795" fmla="*/ 2321150 h 6858000"/>
              <a:gd name="connsiteX5796" fmla="*/ 11689363 w 12192000"/>
              <a:gd name="connsiteY5796" fmla="*/ 2317508 h 6858000"/>
              <a:gd name="connsiteX5797" fmla="*/ 11701913 w 12192000"/>
              <a:gd name="connsiteY5797" fmla="*/ 2318722 h 6858000"/>
              <a:gd name="connsiteX5798" fmla="*/ 11713725 w 12192000"/>
              <a:gd name="connsiteY5798" fmla="*/ 2314675 h 6858000"/>
              <a:gd name="connsiteX5799" fmla="*/ 11718893 w 12192000"/>
              <a:gd name="connsiteY5799" fmla="*/ 2316698 h 6858000"/>
              <a:gd name="connsiteX5800" fmla="*/ 11718893 w 12192000"/>
              <a:gd name="connsiteY5800" fmla="*/ 2321555 h 6858000"/>
              <a:gd name="connsiteX5801" fmla="*/ 11732181 w 12192000"/>
              <a:gd name="connsiteY5801" fmla="*/ 2332482 h 6858000"/>
              <a:gd name="connsiteX5802" fmla="*/ 11739564 w 12192000"/>
              <a:gd name="connsiteY5802" fmla="*/ 2334101 h 6858000"/>
              <a:gd name="connsiteX5803" fmla="*/ 11755805 w 12192000"/>
              <a:gd name="connsiteY5803" fmla="*/ 2323579 h 6858000"/>
              <a:gd name="connsiteX5804" fmla="*/ 11766141 w 12192000"/>
              <a:gd name="connsiteY5804" fmla="*/ 2323983 h 6858000"/>
              <a:gd name="connsiteX5805" fmla="*/ 11786073 w 12192000"/>
              <a:gd name="connsiteY5805" fmla="*/ 2342195 h 6858000"/>
              <a:gd name="connsiteX5806" fmla="*/ 11802315 w 12192000"/>
              <a:gd name="connsiteY5806" fmla="*/ 2350694 h 6858000"/>
              <a:gd name="connsiteX5807" fmla="*/ 11828153 w 12192000"/>
              <a:gd name="connsiteY5807" fmla="*/ 2365264 h 6858000"/>
              <a:gd name="connsiteX5808" fmla="*/ 11839965 w 12192000"/>
              <a:gd name="connsiteY5808" fmla="*/ 2383476 h 6858000"/>
              <a:gd name="connsiteX5809" fmla="*/ 11839965 w 12192000"/>
              <a:gd name="connsiteY5809" fmla="*/ 2389952 h 6858000"/>
              <a:gd name="connsiteX5810" fmla="*/ 11825938 w 12192000"/>
              <a:gd name="connsiteY5810" fmla="*/ 2391571 h 6858000"/>
              <a:gd name="connsiteX5811" fmla="*/ 11814127 w 12192000"/>
              <a:gd name="connsiteY5811" fmla="*/ 2404117 h 6858000"/>
              <a:gd name="connsiteX5812" fmla="*/ 11808221 w 12192000"/>
              <a:gd name="connsiteY5812" fmla="*/ 2403307 h 6858000"/>
              <a:gd name="connsiteX5813" fmla="*/ 11803791 w 12192000"/>
              <a:gd name="connsiteY5813" fmla="*/ 2407354 h 6858000"/>
              <a:gd name="connsiteX5814" fmla="*/ 11803053 w 12192000"/>
              <a:gd name="connsiteY5814" fmla="*/ 2415449 h 6858000"/>
              <a:gd name="connsiteX5815" fmla="*/ 11794194 w 12192000"/>
              <a:gd name="connsiteY5815" fmla="*/ 2419496 h 6858000"/>
              <a:gd name="connsiteX5816" fmla="*/ 11781644 w 12192000"/>
              <a:gd name="connsiteY5816" fmla="*/ 2413830 h 6858000"/>
              <a:gd name="connsiteX5817" fmla="*/ 11775000 w 12192000"/>
              <a:gd name="connsiteY5817" fmla="*/ 2418282 h 6858000"/>
              <a:gd name="connsiteX5818" fmla="*/ 11769094 w 12192000"/>
              <a:gd name="connsiteY5818" fmla="*/ 2417877 h 6858000"/>
              <a:gd name="connsiteX5819" fmla="*/ 11757282 w 12192000"/>
              <a:gd name="connsiteY5819" fmla="*/ 2426781 h 6858000"/>
              <a:gd name="connsiteX5820" fmla="*/ 11756544 w 12192000"/>
              <a:gd name="connsiteY5820" fmla="*/ 2437303 h 6858000"/>
              <a:gd name="connsiteX5821" fmla="*/ 11759496 w 12192000"/>
              <a:gd name="connsiteY5821" fmla="*/ 2429614 h 6858000"/>
              <a:gd name="connsiteX5822" fmla="*/ 11769832 w 12192000"/>
              <a:gd name="connsiteY5822" fmla="*/ 2421924 h 6858000"/>
              <a:gd name="connsiteX5823" fmla="*/ 11779429 w 12192000"/>
              <a:gd name="connsiteY5823" fmla="*/ 2419496 h 6858000"/>
              <a:gd name="connsiteX5824" fmla="*/ 11789764 w 12192000"/>
              <a:gd name="connsiteY5824" fmla="*/ 2433256 h 6858000"/>
              <a:gd name="connsiteX5825" fmla="*/ 11797885 w 12192000"/>
              <a:gd name="connsiteY5825" fmla="*/ 2435685 h 6858000"/>
              <a:gd name="connsiteX5826" fmla="*/ 11813388 w 12192000"/>
              <a:gd name="connsiteY5826" fmla="*/ 2423543 h 6858000"/>
              <a:gd name="connsiteX5827" fmla="*/ 11825200 w 12192000"/>
              <a:gd name="connsiteY5827" fmla="*/ 2425162 h 6858000"/>
              <a:gd name="connsiteX5828" fmla="*/ 11841442 w 12192000"/>
              <a:gd name="connsiteY5828" fmla="*/ 2444184 h 6858000"/>
              <a:gd name="connsiteX5829" fmla="*/ 11843656 w 12192000"/>
              <a:gd name="connsiteY5829" fmla="*/ 2440136 h 6858000"/>
              <a:gd name="connsiteX5830" fmla="*/ 11848086 w 12192000"/>
              <a:gd name="connsiteY5830" fmla="*/ 2444993 h 6858000"/>
              <a:gd name="connsiteX5831" fmla="*/ 11857683 w 12192000"/>
              <a:gd name="connsiteY5831" fmla="*/ 2444993 h 6858000"/>
              <a:gd name="connsiteX5832" fmla="*/ 11859159 w 12192000"/>
              <a:gd name="connsiteY5832" fmla="*/ 2447826 h 6858000"/>
              <a:gd name="connsiteX5833" fmla="*/ 11837012 w 12192000"/>
              <a:gd name="connsiteY5833" fmla="*/ 2466848 h 6858000"/>
              <a:gd name="connsiteX5834" fmla="*/ 11823724 w 12192000"/>
              <a:gd name="connsiteY5834" fmla="*/ 2469276 h 6858000"/>
              <a:gd name="connsiteX5835" fmla="*/ 11823724 w 12192000"/>
              <a:gd name="connsiteY5835" fmla="*/ 2477775 h 6858000"/>
              <a:gd name="connsiteX5836" fmla="*/ 11830368 w 12192000"/>
              <a:gd name="connsiteY5836" fmla="*/ 2478989 h 6858000"/>
              <a:gd name="connsiteX5837" fmla="*/ 11842918 w 12192000"/>
              <a:gd name="connsiteY5837" fmla="*/ 2468871 h 6858000"/>
              <a:gd name="connsiteX5838" fmla="*/ 11853253 w 12192000"/>
              <a:gd name="connsiteY5838" fmla="*/ 2470895 h 6858000"/>
              <a:gd name="connsiteX5839" fmla="*/ 11853253 w 12192000"/>
              <a:gd name="connsiteY5839" fmla="*/ 2466443 h 6858000"/>
              <a:gd name="connsiteX5840" fmla="*/ 11851777 w 12192000"/>
              <a:gd name="connsiteY5840" fmla="*/ 2464015 h 6858000"/>
              <a:gd name="connsiteX5841" fmla="*/ 11857683 w 12192000"/>
              <a:gd name="connsiteY5841" fmla="*/ 2458753 h 6858000"/>
              <a:gd name="connsiteX5842" fmla="*/ 11862851 w 12192000"/>
              <a:gd name="connsiteY5842" fmla="*/ 2461586 h 6858000"/>
              <a:gd name="connsiteX5843" fmla="*/ 11864327 w 12192000"/>
              <a:gd name="connsiteY5843" fmla="*/ 2475347 h 6858000"/>
              <a:gd name="connsiteX5844" fmla="*/ 11867280 w 12192000"/>
              <a:gd name="connsiteY5844" fmla="*/ 2481013 h 6858000"/>
              <a:gd name="connsiteX5845" fmla="*/ 11861374 w 12192000"/>
              <a:gd name="connsiteY5845" fmla="*/ 2485464 h 6858000"/>
              <a:gd name="connsiteX5846" fmla="*/ 11860636 w 12192000"/>
              <a:gd name="connsiteY5846" fmla="*/ 2482227 h 6858000"/>
              <a:gd name="connsiteX5847" fmla="*/ 11854730 w 12192000"/>
              <a:gd name="connsiteY5847" fmla="*/ 2479394 h 6858000"/>
              <a:gd name="connsiteX5848" fmla="*/ 11853253 w 12192000"/>
              <a:gd name="connsiteY5848" fmla="*/ 2483846 h 6858000"/>
              <a:gd name="connsiteX5849" fmla="*/ 11850300 w 12192000"/>
              <a:gd name="connsiteY5849" fmla="*/ 2486274 h 6858000"/>
              <a:gd name="connsiteX5850" fmla="*/ 11840703 w 12192000"/>
              <a:gd name="connsiteY5850" fmla="*/ 2483846 h 6858000"/>
              <a:gd name="connsiteX5851" fmla="*/ 11830368 w 12192000"/>
              <a:gd name="connsiteY5851" fmla="*/ 2492345 h 6858000"/>
              <a:gd name="connsiteX5852" fmla="*/ 11828891 w 12192000"/>
              <a:gd name="connsiteY5852" fmla="*/ 2496392 h 6858000"/>
              <a:gd name="connsiteX5853" fmla="*/ 11845871 w 12192000"/>
              <a:gd name="connsiteY5853" fmla="*/ 2495582 h 6858000"/>
              <a:gd name="connsiteX5854" fmla="*/ 11851039 w 12192000"/>
              <a:gd name="connsiteY5854" fmla="*/ 2500439 h 6858000"/>
              <a:gd name="connsiteX5855" fmla="*/ 11849562 w 12192000"/>
              <a:gd name="connsiteY5855" fmla="*/ 2504081 h 6858000"/>
              <a:gd name="connsiteX5856" fmla="*/ 11846609 w 12192000"/>
              <a:gd name="connsiteY5856" fmla="*/ 2503272 h 6858000"/>
              <a:gd name="connsiteX5857" fmla="*/ 11839227 w 12192000"/>
              <a:gd name="connsiteY5857" fmla="*/ 2509343 h 6858000"/>
              <a:gd name="connsiteX5858" fmla="*/ 11845871 w 12192000"/>
              <a:gd name="connsiteY5858" fmla="*/ 2512176 h 6858000"/>
              <a:gd name="connsiteX5859" fmla="*/ 11850300 w 12192000"/>
              <a:gd name="connsiteY5859" fmla="*/ 2516627 h 6858000"/>
              <a:gd name="connsiteX5860" fmla="*/ 11844395 w 12192000"/>
              <a:gd name="connsiteY5860" fmla="*/ 2521484 h 6858000"/>
              <a:gd name="connsiteX5861" fmla="*/ 11837750 w 12192000"/>
              <a:gd name="connsiteY5861" fmla="*/ 2520270 h 6858000"/>
              <a:gd name="connsiteX5862" fmla="*/ 11834059 w 12192000"/>
              <a:gd name="connsiteY5862" fmla="*/ 2523508 h 6858000"/>
              <a:gd name="connsiteX5863" fmla="*/ 11837750 w 12192000"/>
              <a:gd name="connsiteY5863" fmla="*/ 2527150 h 6858000"/>
              <a:gd name="connsiteX5864" fmla="*/ 11847348 w 12192000"/>
              <a:gd name="connsiteY5864" fmla="*/ 2527959 h 6858000"/>
              <a:gd name="connsiteX5865" fmla="*/ 11853253 w 12192000"/>
              <a:gd name="connsiteY5865" fmla="*/ 2536458 h 6858000"/>
              <a:gd name="connsiteX5866" fmla="*/ 11845871 w 12192000"/>
              <a:gd name="connsiteY5866" fmla="*/ 2540506 h 6858000"/>
              <a:gd name="connsiteX5867" fmla="*/ 11843656 w 12192000"/>
              <a:gd name="connsiteY5867" fmla="*/ 2549814 h 6858000"/>
              <a:gd name="connsiteX5868" fmla="*/ 11841442 w 12192000"/>
              <a:gd name="connsiteY5868" fmla="*/ 2546576 h 6858000"/>
              <a:gd name="connsiteX5869" fmla="*/ 11839965 w 12192000"/>
              <a:gd name="connsiteY5869" fmla="*/ 2538887 h 6858000"/>
              <a:gd name="connsiteX5870" fmla="*/ 11831844 w 12192000"/>
              <a:gd name="connsiteY5870" fmla="*/ 2540101 h 6858000"/>
              <a:gd name="connsiteX5871" fmla="*/ 11824462 w 12192000"/>
              <a:gd name="connsiteY5871" fmla="*/ 2556289 h 6858000"/>
              <a:gd name="connsiteX5872" fmla="*/ 11818556 w 12192000"/>
              <a:gd name="connsiteY5872" fmla="*/ 2560337 h 6858000"/>
              <a:gd name="connsiteX5873" fmla="*/ 11804529 w 12192000"/>
              <a:gd name="connsiteY5873" fmla="*/ 2556694 h 6858000"/>
              <a:gd name="connsiteX5874" fmla="*/ 11814127 w 12192000"/>
              <a:gd name="connsiteY5874" fmla="*/ 2561551 h 6858000"/>
              <a:gd name="connsiteX5875" fmla="*/ 11814127 w 12192000"/>
              <a:gd name="connsiteY5875" fmla="*/ 2566407 h 6858000"/>
              <a:gd name="connsiteX5876" fmla="*/ 11817818 w 12192000"/>
              <a:gd name="connsiteY5876" fmla="*/ 2572073 h 6858000"/>
              <a:gd name="connsiteX5877" fmla="*/ 11812650 w 12192000"/>
              <a:gd name="connsiteY5877" fmla="*/ 2575311 h 6858000"/>
              <a:gd name="connsiteX5878" fmla="*/ 11811912 w 12192000"/>
              <a:gd name="connsiteY5878" fmla="*/ 2581786 h 6858000"/>
              <a:gd name="connsiteX5879" fmla="*/ 11815603 w 12192000"/>
              <a:gd name="connsiteY5879" fmla="*/ 2587048 h 6858000"/>
              <a:gd name="connsiteX5880" fmla="*/ 11812650 w 12192000"/>
              <a:gd name="connsiteY5880" fmla="*/ 2590285 h 6858000"/>
              <a:gd name="connsiteX5881" fmla="*/ 11812650 w 12192000"/>
              <a:gd name="connsiteY5881" fmla="*/ 2598380 h 6858000"/>
              <a:gd name="connsiteX5882" fmla="*/ 11804529 w 12192000"/>
              <a:gd name="connsiteY5882" fmla="*/ 2602022 h 6858000"/>
              <a:gd name="connsiteX5883" fmla="*/ 11797885 w 12192000"/>
              <a:gd name="connsiteY5883" fmla="*/ 2595547 h 6858000"/>
              <a:gd name="connsiteX5884" fmla="*/ 11795670 w 12192000"/>
              <a:gd name="connsiteY5884" fmla="*/ 2603641 h 6858000"/>
              <a:gd name="connsiteX5885" fmla="*/ 11803053 w 12192000"/>
              <a:gd name="connsiteY5885" fmla="*/ 2604450 h 6858000"/>
              <a:gd name="connsiteX5886" fmla="*/ 11809697 w 12192000"/>
              <a:gd name="connsiteY5886" fmla="*/ 2611735 h 6858000"/>
              <a:gd name="connsiteX5887" fmla="*/ 11798623 w 12192000"/>
              <a:gd name="connsiteY5887" fmla="*/ 2611331 h 6858000"/>
              <a:gd name="connsiteX5888" fmla="*/ 11797885 w 12192000"/>
              <a:gd name="connsiteY5888" fmla="*/ 2616592 h 6858000"/>
              <a:gd name="connsiteX5889" fmla="*/ 11785335 w 12192000"/>
              <a:gd name="connsiteY5889" fmla="*/ 2629138 h 6858000"/>
              <a:gd name="connsiteX5890" fmla="*/ 11778691 w 12192000"/>
              <a:gd name="connsiteY5890" fmla="*/ 2629138 h 6858000"/>
              <a:gd name="connsiteX5891" fmla="*/ 11779429 w 12192000"/>
              <a:gd name="connsiteY5891" fmla="*/ 2619830 h 6858000"/>
              <a:gd name="connsiteX5892" fmla="*/ 11774261 w 12192000"/>
              <a:gd name="connsiteY5892" fmla="*/ 2620639 h 6858000"/>
              <a:gd name="connsiteX5893" fmla="*/ 11771308 w 12192000"/>
              <a:gd name="connsiteY5893" fmla="*/ 2619830 h 6858000"/>
              <a:gd name="connsiteX5894" fmla="*/ 11769832 w 12192000"/>
              <a:gd name="connsiteY5894" fmla="*/ 2627519 h 6858000"/>
              <a:gd name="connsiteX5895" fmla="*/ 11763188 w 12192000"/>
              <a:gd name="connsiteY5895" fmla="*/ 2626305 h 6858000"/>
              <a:gd name="connsiteX5896" fmla="*/ 11767617 w 12192000"/>
              <a:gd name="connsiteY5896" fmla="*/ 2631162 h 6858000"/>
              <a:gd name="connsiteX5897" fmla="*/ 11761711 w 12192000"/>
              <a:gd name="connsiteY5897" fmla="*/ 2635209 h 6858000"/>
              <a:gd name="connsiteX5898" fmla="*/ 11769832 w 12192000"/>
              <a:gd name="connsiteY5898" fmla="*/ 2636018 h 6858000"/>
              <a:gd name="connsiteX5899" fmla="*/ 11776476 w 12192000"/>
              <a:gd name="connsiteY5899" fmla="*/ 2644112 h 6858000"/>
              <a:gd name="connsiteX5900" fmla="*/ 11766141 w 12192000"/>
              <a:gd name="connsiteY5900" fmla="*/ 2644112 h 6858000"/>
              <a:gd name="connsiteX5901" fmla="*/ 11777953 w 12192000"/>
              <a:gd name="connsiteY5901" fmla="*/ 2653826 h 6858000"/>
              <a:gd name="connsiteX5902" fmla="*/ 11784597 w 12192000"/>
              <a:gd name="connsiteY5902" fmla="*/ 2648969 h 6858000"/>
              <a:gd name="connsiteX5903" fmla="*/ 11789764 w 12192000"/>
              <a:gd name="connsiteY5903" fmla="*/ 2653826 h 6858000"/>
              <a:gd name="connsiteX5904" fmla="*/ 11772785 w 12192000"/>
              <a:gd name="connsiteY5904" fmla="*/ 2660706 h 6858000"/>
              <a:gd name="connsiteX5905" fmla="*/ 11762449 w 12192000"/>
              <a:gd name="connsiteY5905" fmla="*/ 2667181 h 6858000"/>
              <a:gd name="connsiteX5906" fmla="*/ 11760973 w 12192000"/>
              <a:gd name="connsiteY5906" fmla="*/ 2674466 h 6858000"/>
              <a:gd name="connsiteX5907" fmla="*/ 11764664 w 12192000"/>
              <a:gd name="connsiteY5907" fmla="*/ 2670824 h 6858000"/>
              <a:gd name="connsiteX5908" fmla="*/ 11772785 w 12192000"/>
              <a:gd name="connsiteY5908" fmla="*/ 2670419 h 6858000"/>
              <a:gd name="connsiteX5909" fmla="*/ 11777953 w 12192000"/>
              <a:gd name="connsiteY5909" fmla="*/ 2675680 h 6858000"/>
              <a:gd name="connsiteX5910" fmla="*/ 11766879 w 12192000"/>
              <a:gd name="connsiteY5910" fmla="*/ 2684584 h 6858000"/>
              <a:gd name="connsiteX5911" fmla="*/ 11775000 w 12192000"/>
              <a:gd name="connsiteY5911" fmla="*/ 2687012 h 6858000"/>
              <a:gd name="connsiteX5912" fmla="*/ 11773523 w 12192000"/>
              <a:gd name="connsiteY5912" fmla="*/ 2693083 h 6858000"/>
              <a:gd name="connsiteX5913" fmla="*/ 11766879 w 12192000"/>
              <a:gd name="connsiteY5913" fmla="*/ 2694702 h 6858000"/>
              <a:gd name="connsiteX5914" fmla="*/ 11769094 w 12192000"/>
              <a:gd name="connsiteY5914" fmla="*/ 2699963 h 6858000"/>
              <a:gd name="connsiteX5915" fmla="*/ 11773523 w 12192000"/>
              <a:gd name="connsiteY5915" fmla="*/ 2699963 h 6858000"/>
              <a:gd name="connsiteX5916" fmla="*/ 11777214 w 12192000"/>
              <a:gd name="connsiteY5916" fmla="*/ 2706439 h 6858000"/>
              <a:gd name="connsiteX5917" fmla="*/ 11776476 w 12192000"/>
              <a:gd name="connsiteY5917" fmla="*/ 2717771 h 6858000"/>
              <a:gd name="connsiteX5918" fmla="*/ 11771308 w 12192000"/>
              <a:gd name="connsiteY5918" fmla="*/ 2710081 h 6858000"/>
              <a:gd name="connsiteX5919" fmla="*/ 11766141 w 12192000"/>
              <a:gd name="connsiteY5919" fmla="*/ 2710081 h 6858000"/>
              <a:gd name="connsiteX5920" fmla="*/ 11766141 w 12192000"/>
              <a:gd name="connsiteY5920" fmla="*/ 2703606 h 6858000"/>
              <a:gd name="connsiteX5921" fmla="*/ 11758758 w 12192000"/>
              <a:gd name="connsiteY5921" fmla="*/ 2697535 h 6858000"/>
              <a:gd name="connsiteX5922" fmla="*/ 11755067 w 12192000"/>
              <a:gd name="connsiteY5922" fmla="*/ 2703201 h 6858000"/>
              <a:gd name="connsiteX5923" fmla="*/ 11749899 w 12192000"/>
              <a:gd name="connsiteY5923" fmla="*/ 2703201 h 6858000"/>
              <a:gd name="connsiteX5924" fmla="*/ 11749161 w 12192000"/>
              <a:gd name="connsiteY5924" fmla="*/ 2710486 h 6858000"/>
              <a:gd name="connsiteX5925" fmla="*/ 11758020 w 12192000"/>
              <a:gd name="connsiteY5925" fmla="*/ 2716152 h 6858000"/>
              <a:gd name="connsiteX5926" fmla="*/ 11757282 w 12192000"/>
              <a:gd name="connsiteY5926" fmla="*/ 2723841 h 6858000"/>
              <a:gd name="connsiteX5927" fmla="*/ 11754329 w 12192000"/>
              <a:gd name="connsiteY5927" fmla="*/ 2719389 h 6858000"/>
              <a:gd name="connsiteX5928" fmla="*/ 11749161 w 12192000"/>
              <a:gd name="connsiteY5928" fmla="*/ 2719389 h 6858000"/>
              <a:gd name="connsiteX5929" fmla="*/ 11745470 w 12192000"/>
              <a:gd name="connsiteY5929" fmla="*/ 2714938 h 6858000"/>
              <a:gd name="connsiteX5930" fmla="*/ 11738087 w 12192000"/>
              <a:gd name="connsiteY5930" fmla="*/ 2716556 h 6858000"/>
              <a:gd name="connsiteX5931" fmla="*/ 11743255 w 12192000"/>
              <a:gd name="connsiteY5931" fmla="*/ 2720604 h 6858000"/>
              <a:gd name="connsiteX5932" fmla="*/ 11744732 w 12192000"/>
              <a:gd name="connsiteY5932" fmla="*/ 2728698 h 6858000"/>
              <a:gd name="connsiteX5933" fmla="*/ 11752114 w 12192000"/>
              <a:gd name="connsiteY5933" fmla="*/ 2728698 h 6858000"/>
              <a:gd name="connsiteX5934" fmla="*/ 11752852 w 12192000"/>
              <a:gd name="connsiteY5934" fmla="*/ 2731126 h 6858000"/>
              <a:gd name="connsiteX5935" fmla="*/ 11747685 w 12192000"/>
              <a:gd name="connsiteY5935" fmla="*/ 2737602 h 6858000"/>
              <a:gd name="connsiteX5936" fmla="*/ 11737349 w 12192000"/>
              <a:gd name="connsiteY5936" fmla="*/ 2730721 h 6858000"/>
              <a:gd name="connsiteX5937" fmla="*/ 11735873 w 12192000"/>
              <a:gd name="connsiteY5937" fmla="*/ 2736792 h 6858000"/>
              <a:gd name="connsiteX5938" fmla="*/ 11738826 w 12192000"/>
              <a:gd name="connsiteY5938" fmla="*/ 2741244 h 6858000"/>
              <a:gd name="connsiteX5939" fmla="*/ 11747685 w 12192000"/>
              <a:gd name="connsiteY5939" fmla="*/ 2743672 h 6858000"/>
              <a:gd name="connsiteX5940" fmla="*/ 11743255 w 12192000"/>
              <a:gd name="connsiteY5940" fmla="*/ 2753385 h 6858000"/>
              <a:gd name="connsiteX5941" fmla="*/ 11729967 w 12192000"/>
              <a:gd name="connsiteY5941" fmla="*/ 2745696 h 6858000"/>
              <a:gd name="connsiteX5942" fmla="*/ 11724799 w 12192000"/>
              <a:gd name="connsiteY5942" fmla="*/ 2750148 h 6858000"/>
              <a:gd name="connsiteX5943" fmla="*/ 11721108 w 12192000"/>
              <a:gd name="connsiteY5943" fmla="*/ 2746910 h 6858000"/>
              <a:gd name="connsiteX5944" fmla="*/ 11713725 w 12192000"/>
              <a:gd name="connsiteY5944" fmla="*/ 2756623 h 6858000"/>
              <a:gd name="connsiteX5945" fmla="*/ 11696746 w 12192000"/>
              <a:gd name="connsiteY5945" fmla="*/ 2757433 h 6858000"/>
              <a:gd name="connsiteX5946" fmla="*/ 11709296 w 12192000"/>
              <a:gd name="connsiteY5946" fmla="*/ 2765932 h 6858000"/>
              <a:gd name="connsiteX5947" fmla="*/ 11716678 w 12192000"/>
              <a:gd name="connsiteY5947" fmla="*/ 2763503 h 6858000"/>
              <a:gd name="connsiteX5948" fmla="*/ 11724799 w 12192000"/>
              <a:gd name="connsiteY5948" fmla="*/ 2765122 h 6858000"/>
              <a:gd name="connsiteX5949" fmla="*/ 11721108 w 12192000"/>
              <a:gd name="connsiteY5949" fmla="*/ 2772407 h 6858000"/>
              <a:gd name="connsiteX5950" fmla="*/ 11715940 w 12192000"/>
              <a:gd name="connsiteY5950" fmla="*/ 2773216 h 6858000"/>
              <a:gd name="connsiteX5951" fmla="*/ 11714464 w 12192000"/>
              <a:gd name="connsiteY5951" fmla="*/ 2782525 h 6858000"/>
              <a:gd name="connsiteX5952" fmla="*/ 11708558 w 12192000"/>
              <a:gd name="connsiteY5952" fmla="*/ 2776454 h 6858000"/>
              <a:gd name="connsiteX5953" fmla="*/ 11702652 w 12192000"/>
              <a:gd name="connsiteY5953" fmla="*/ 2784953 h 6858000"/>
              <a:gd name="connsiteX5954" fmla="*/ 11699699 w 12192000"/>
              <a:gd name="connsiteY5954" fmla="*/ 2786572 h 6858000"/>
              <a:gd name="connsiteX5955" fmla="*/ 11698960 w 12192000"/>
              <a:gd name="connsiteY5955" fmla="*/ 2782525 h 6858000"/>
              <a:gd name="connsiteX5956" fmla="*/ 11694531 w 12192000"/>
              <a:gd name="connsiteY5956" fmla="*/ 2782930 h 6858000"/>
              <a:gd name="connsiteX5957" fmla="*/ 11693055 w 12192000"/>
              <a:gd name="connsiteY5957" fmla="*/ 2790214 h 6858000"/>
              <a:gd name="connsiteX5958" fmla="*/ 11687887 w 12192000"/>
              <a:gd name="connsiteY5958" fmla="*/ 2790214 h 6858000"/>
              <a:gd name="connsiteX5959" fmla="*/ 11685672 w 12192000"/>
              <a:gd name="connsiteY5959" fmla="*/ 2801142 h 6858000"/>
              <a:gd name="connsiteX5960" fmla="*/ 11676075 w 12192000"/>
              <a:gd name="connsiteY5960" fmla="*/ 2801142 h 6858000"/>
              <a:gd name="connsiteX5961" fmla="*/ 11675337 w 12192000"/>
              <a:gd name="connsiteY5961" fmla="*/ 2796690 h 6858000"/>
              <a:gd name="connsiteX5962" fmla="*/ 11662787 w 12192000"/>
              <a:gd name="connsiteY5962" fmla="*/ 2798713 h 6858000"/>
              <a:gd name="connsiteX5963" fmla="*/ 11659095 w 12192000"/>
              <a:gd name="connsiteY5963" fmla="*/ 2803570 h 6858000"/>
              <a:gd name="connsiteX5964" fmla="*/ 11654666 w 12192000"/>
              <a:gd name="connsiteY5964" fmla="*/ 2802356 h 6858000"/>
              <a:gd name="connsiteX5965" fmla="*/ 11659095 w 12192000"/>
              <a:gd name="connsiteY5965" fmla="*/ 2811664 h 6858000"/>
              <a:gd name="connsiteX5966" fmla="*/ 11655404 w 12192000"/>
              <a:gd name="connsiteY5966" fmla="*/ 2821377 h 6858000"/>
              <a:gd name="connsiteX5967" fmla="*/ 11650975 w 12192000"/>
              <a:gd name="connsiteY5967" fmla="*/ 2826639 h 6858000"/>
              <a:gd name="connsiteX5968" fmla="*/ 11655404 w 12192000"/>
              <a:gd name="connsiteY5968" fmla="*/ 2832709 h 6858000"/>
              <a:gd name="connsiteX5969" fmla="*/ 11646545 w 12192000"/>
              <a:gd name="connsiteY5969" fmla="*/ 2836352 h 6858000"/>
              <a:gd name="connsiteX5970" fmla="*/ 11641377 w 12192000"/>
              <a:gd name="connsiteY5970" fmla="*/ 2834733 h 6858000"/>
              <a:gd name="connsiteX5971" fmla="*/ 11638425 w 12192000"/>
              <a:gd name="connsiteY5971" fmla="*/ 2838780 h 6858000"/>
              <a:gd name="connsiteX5972" fmla="*/ 11636948 w 12192000"/>
              <a:gd name="connsiteY5972" fmla="*/ 2833924 h 6858000"/>
              <a:gd name="connsiteX5973" fmla="*/ 11632519 w 12192000"/>
              <a:gd name="connsiteY5973" fmla="*/ 2837566 h 6858000"/>
              <a:gd name="connsiteX5974" fmla="*/ 11626613 w 12192000"/>
              <a:gd name="connsiteY5974" fmla="*/ 2843232 h 6858000"/>
              <a:gd name="connsiteX5975" fmla="*/ 11614801 w 12192000"/>
              <a:gd name="connsiteY5975" fmla="*/ 2844446 h 6858000"/>
              <a:gd name="connsiteX5976" fmla="*/ 11614062 w 12192000"/>
              <a:gd name="connsiteY5976" fmla="*/ 2848898 h 6858000"/>
              <a:gd name="connsiteX5977" fmla="*/ 11605942 w 12192000"/>
              <a:gd name="connsiteY5977" fmla="*/ 2848898 h 6858000"/>
              <a:gd name="connsiteX5978" fmla="*/ 11605204 w 12192000"/>
              <a:gd name="connsiteY5978" fmla="*/ 2846470 h 6858000"/>
              <a:gd name="connsiteX5979" fmla="*/ 11600036 w 12192000"/>
              <a:gd name="connsiteY5979" fmla="*/ 2846470 h 6858000"/>
              <a:gd name="connsiteX5980" fmla="*/ 11597821 w 12192000"/>
              <a:gd name="connsiteY5980" fmla="*/ 2854159 h 6858000"/>
              <a:gd name="connsiteX5981" fmla="*/ 11593392 w 12192000"/>
              <a:gd name="connsiteY5981" fmla="*/ 2858206 h 6858000"/>
              <a:gd name="connsiteX5982" fmla="*/ 11586009 w 12192000"/>
              <a:gd name="connsiteY5982" fmla="*/ 2850517 h 6858000"/>
              <a:gd name="connsiteX5983" fmla="*/ 11582318 w 12192000"/>
              <a:gd name="connsiteY5983" fmla="*/ 2844851 h 6858000"/>
              <a:gd name="connsiteX5984" fmla="*/ 11579365 w 12192000"/>
              <a:gd name="connsiteY5984" fmla="*/ 2849303 h 6858000"/>
              <a:gd name="connsiteX5985" fmla="*/ 11571983 w 12192000"/>
              <a:gd name="connsiteY5985" fmla="*/ 2850922 h 6858000"/>
              <a:gd name="connsiteX5986" fmla="*/ 11571244 w 12192000"/>
              <a:gd name="connsiteY5986" fmla="*/ 2857397 h 6858000"/>
              <a:gd name="connsiteX5987" fmla="*/ 11563124 w 12192000"/>
              <a:gd name="connsiteY5987" fmla="*/ 2859016 h 6858000"/>
              <a:gd name="connsiteX5988" fmla="*/ 11555003 w 12192000"/>
              <a:gd name="connsiteY5988" fmla="*/ 2854969 h 6858000"/>
              <a:gd name="connsiteX5989" fmla="*/ 11550573 w 12192000"/>
              <a:gd name="connsiteY5989" fmla="*/ 2858611 h 6858000"/>
              <a:gd name="connsiteX5990" fmla="*/ 11541715 w 12192000"/>
              <a:gd name="connsiteY5990" fmla="*/ 2861444 h 6858000"/>
              <a:gd name="connsiteX5991" fmla="*/ 11540238 w 12192000"/>
              <a:gd name="connsiteY5991" fmla="*/ 2870753 h 6858000"/>
              <a:gd name="connsiteX5992" fmla="*/ 11522520 w 12192000"/>
              <a:gd name="connsiteY5992" fmla="*/ 2878442 h 6858000"/>
              <a:gd name="connsiteX5993" fmla="*/ 11521782 w 12192000"/>
              <a:gd name="connsiteY5993" fmla="*/ 2874800 h 6858000"/>
              <a:gd name="connsiteX5994" fmla="*/ 11528426 w 12192000"/>
              <a:gd name="connsiteY5994" fmla="*/ 2871967 h 6858000"/>
              <a:gd name="connsiteX5995" fmla="*/ 11532856 w 12192000"/>
              <a:gd name="connsiteY5995" fmla="*/ 2865491 h 6858000"/>
              <a:gd name="connsiteX5996" fmla="*/ 11526211 w 12192000"/>
              <a:gd name="connsiteY5996" fmla="*/ 2866705 h 6858000"/>
              <a:gd name="connsiteX5997" fmla="*/ 11516614 w 12192000"/>
              <a:gd name="connsiteY5997" fmla="*/ 2857802 h 6858000"/>
              <a:gd name="connsiteX5998" fmla="*/ 11515138 w 12192000"/>
              <a:gd name="connsiteY5998" fmla="*/ 2851731 h 6858000"/>
              <a:gd name="connsiteX5999" fmla="*/ 11502588 w 12192000"/>
              <a:gd name="connsiteY5999" fmla="*/ 2846065 h 6858000"/>
              <a:gd name="connsiteX6000" fmla="*/ 11497420 w 12192000"/>
              <a:gd name="connsiteY6000" fmla="*/ 2842018 h 6858000"/>
              <a:gd name="connsiteX6001" fmla="*/ 11499635 w 12192000"/>
              <a:gd name="connsiteY6001" fmla="*/ 2847279 h 6858000"/>
              <a:gd name="connsiteX6002" fmla="*/ 11498896 w 12192000"/>
              <a:gd name="connsiteY6002" fmla="*/ 2853755 h 6858000"/>
              <a:gd name="connsiteX6003" fmla="*/ 11501111 w 12192000"/>
              <a:gd name="connsiteY6003" fmla="*/ 2861849 h 6858000"/>
              <a:gd name="connsiteX6004" fmla="*/ 11503326 w 12192000"/>
              <a:gd name="connsiteY6004" fmla="*/ 2873181 h 6858000"/>
              <a:gd name="connsiteX6005" fmla="*/ 11495205 w 12192000"/>
              <a:gd name="connsiteY6005" fmla="*/ 2876823 h 6858000"/>
              <a:gd name="connsiteX6006" fmla="*/ 11490776 w 12192000"/>
              <a:gd name="connsiteY6006" fmla="*/ 2883703 h 6858000"/>
              <a:gd name="connsiteX6007" fmla="*/ 11485608 w 12192000"/>
              <a:gd name="connsiteY6007" fmla="*/ 2886941 h 6858000"/>
              <a:gd name="connsiteX6008" fmla="*/ 11481917 w 12192000"/>
              <a:gd name="connsiteY6008" fmla="*/ 2883703 h 6858000"/>
              <a:gd name="connsiteX6009" fmla="*/ 11478964 w 12192000"/>
              <a:gd name="connsiteY6009" fmla="*/ 2881680 h 6858000"/>
              <a:gd name="connsiteX6010" fmla="*/ 11478226 w 12192000"/>
              <a:gd name="connsiteY6010" fmla="*/ 2885322 h 6858000"/>
              <a:gd name="connsiteX6011" fmla="*/ 11471581 w 12192000"/>
              <a:gd name="connsiteY6011" fmla="*/ 2893417 h 6858000"/>
              <a:gd name="connsiteX6012" fmla="*/ 11461984 w 12192000"/>
              <a:gd name="connsiteY6012" fmla="*/ 2901916 h 6858000"/>
              <a:gd name="connsiteX6013" fmla="*/ 11451649 w 12192000"/>
              <a:gd name="connsiteY6013" fmla="*/ 2907177 h 6858000"/>
              <a:gd name="connsiteX6014" fmla="*/ 11445743 w 12192000"/>
              <a:gd name="connsiteY6014" fmla="*/ 2908391 h 6858000"/>
              <a:gd name="connsiteX6015" fmla="*/ 11436146 w 12192000"/>
              <a:gd name="connsiteY6015" fmla="*/ 2905558 h 6858000"/>
              <a:gd name="connsiteX6016" fmla="*/ 11426549 w 12192000"/>
              <a:gd name="connsiteY6016" fmla="*/ 2907986 h 6858000"/>
              <a:gd name="connsiteX6017" fmla="*/ 11417690 w 12192000"/>
              <a:gd name="connsiteY6017" fmla="*/ 2907986 h 6858000"/>
              <a:gd name="connsiteX6018" fmla="*/ 11421381 w 12192000"/>
              <a:gd name="connsiteY6018" fmla="*/ 2914057 h 6858000"/>
              <a:gd name="connsiteX6019" fmla="*/ 11411045 w 12192000"/>
              <a:gd name="connsiteY6019" fmla="*/ 2919318 h 6858000"/>
              <a:gd name="connsiteX6020" fmla="*/ 11402186 w 12192000"/>
              <a:gd name="connsiteY6020" fmla="*/ 2922151 h 6858000"/>
              <a:gd name="connsiteX6021" fmla="*/ 11393328 w 12192000"/>
              <a:gd name="connsiteY6021" fmla="*/ 2919318 h 6858000"/>
              <a:gd name="connsiteX6022" fmla="*/ 11389636 w 12192000"/>
              <a:gd name="connsiteY6022" fmla="*/ 2926199 h 6858000"/>
              <a:gd name="connsiteX6023" fmla="*/ 11380039 w 12192000"/>
              <a:gd name="connsiteY6023" fmla="*/ 2927413 h 6858000"/>
              <a:gd name="connsiteX6024" fmla="*/ 11374871 w 12192000"/>
              <a:gd name="connsiteY6024" fmla="*/ 2932674 h 6858000"/>
              <a:gd name="connsiteX6025" fmla="*/ 11372657 w 12192000"/>
              <a:gd name="connsiteY6025" fmla="*/ 2932269 h 6858000"/>
              <a:gd name="connsiteX6026" fmla="*/ 11374871 w 12192000"/>
              <a:gd name="connsiteY6026" fmla="*/ 2929841 h 6858000"/>
              <a:gd name="connsiteX6027" fmla="*/ 11369704 w 12192000"/>
              <a:gd name="connsiteY6027" fmla="*/ 2929032 h 6858000"/>
              <a:gd name="connsiteX6028" fmla="*/ 11369704 w 12192000"/>
              <a:gd name="connsiteY6028" fmla="*/ 2927008 h 6858000"/>
              <a:gd name="connsiteX6029" fmla="*/ 11371180 w 12192000"/>
              <a:gd name="connsiteY6029" fmla="*/ 2925794 h 6858000"/>
              <a:gd name="connsiteX6030" fmla="*/ 11368227 w 12192000"/>
              <a:gd name="connsiteY6030" fmla="*/ 2925794 h 6858000"/>
              <a:gd name="connsiteX6031" fmla="*/ 11366013 w 12192000"/>
              <a:gd name="connsiteY6031" fmla="*/ 2922151 h 6858000"/>
              <a:gd name="connsiteX6032" fmla="*/ 11365274 w 12192000"/>
              <a:gd name="connsiteY6032" fmla="*/ 2919723 h 6858000"/>
              <a:gd name="connsiteX6033" fmla="*/ 11362321 w 12192000"/>
              <a:gd name="connsiteY6033" fmla="*/ 2922961 h 6858000"/>
              <a:gd name="connsiteX6034" fmla="*/ 11359368 w 12192000"/>
              <a:gd name="connsiteY6034" fmla="*/ 2923366 h 6858000"/>
              <a:gd name="connsiteX6035" fmla="*/ 11360845 w 12192000"/>
              <a:gd name="connsiteY6035" fmla="*/ 2928222 h 6858000"/>
              <a:gd name="connsiteX6036" fmla="*/ 11359368 w 12192000"/>
              <a:gd name="connsiteY6036" fmla="*/ 2934293 h 6858000"/>
              <a:gd name="connsiteX6037" fmla="*/ 11352724 w 12192000"/>
              <a:gd name="connsiteY6037" fmla="*/ 2939554 h 6858000"/>
              <a:gd name="connsiteX6038" fmla="*/ 11350509 w 12192000"/>
              <a:gd name="connsiteY6038" fmla="*/ 2943197 h 6858000"/>
              <a:gd name="connsiteX6039" fmla="*/ 11354201 w 12192000"/>
              <a:gd name="connsiteY6039" fmla="*/ 2951696 h 6858000"/>
              <a:gd name="connsiteX6040" fmla="*/ 11359368 w 12192000"/>
              <a:gd name="connsiteY6040" fmla="*/ 2951696 h 6858000"/>
              <a:gd name="connsiteX6041" fmla="*/ 11365274 w 12192000"/>
              <a:gd name="connsiteY6041" fmla="*/ 2961004 h 6858000"/>
              <a:gd name="connsiteX6042" fmla="*/ 11365274 w 12192000"/>
              <a:gd name="connsiteY6042" fmla="*/ 2963432 h 6858000"/>
              <a:gd name="connsiteX6043" fmla="*/ 11368965 w 12192000"/>
              <a:gd name="connsiteY6043" fmla="*/ 2964242 h 6858000"/>
              <a:gd name="connsiteX6044" fmla="*/ 11371180 w 12192000"/>
              <a:gd name="connsiteY6044" fmla="*/ 2968289 h 6858000"/>
              <a:gd name="connsiteX6045" fmla="*/ 11363060 w 12192000"/>
              <a:gd name="connsiteY6045" fmla="*/ 2978407 h 6858000"/>
              <a:gd name="connsiteX6046" fmla="*/ 11357154 w 12192000"/>
              <a:gd name="connsiteY6046" fmla="*/ 2978407 h 6858000"/>
              <a:gd name="connsiteX6047" fmla="*/ 11357154 w 12192000"/>
              <a:gd name="connsiteY6047" fmla="*/ 2975978 h 6858000"/>
              <a:gd name="connsiteX6048" fmla="*/ 11346080 w 12192000"/>
              <a:gd name="connsiteY6048" fmla="*/ 2973955 h 6858000"/>
              <a:gd name="connsiteX6049" fmla="*/ 11342389 w 12192000"/>
              <a:gd name="connsiteY6049" fmla="*/ 2980026 h 6858000"/>
              <a:gd name="connsiteX6050" fmla="*/ 11340174 w 12192000"/>
              <a:gd name="connsiteY6050" fmla="*/ 2982049 h 6858000"/>
              <a:gd name="connsiteX6051" fmla="*/ 11338698 w 12192000"/>
              <a:gd name="connsiteY6051" fmla="*/ 2972336 h 6858000"/>
              <a:gd name="connsiteX6052" fmla="*/ 11338698 w 12192000"/>
              <a:gd name="connsiteY6052" fmla="*/ 2967884 h 6858000"/>
              <a:gd name="connsiteX6053" fmla="*/ 11332053 w 12192000"/>
              <a:gd name="connsiteY6053" fmla="*/ 2963837 h 6858000"/>
              <a:gd name="connsiteX6054" fmla="*/ 11319503 w 12192000"/>
              <a:gd name="connsiteY6054" fmla="*/ 2948458 h 6858000"/>
              <a:gd name="connsiteX6055" fmla="*/ 11320241 w 12192000"/>
              <a:gd name="connsiteY6055" fmla="*/ 2943197 h 6858000"/>
              <a:gd name="connsiteX6056" fmla="*/ 11326886 w 12192000"/>
              <a:gd name="connsiteY6056" fmla="*/ 2935102 h 6858000"/>
              <a:gd name="connsiteX6057" fmla="*/ 11328362 w 12192000"/>
              <a:gd name="connsiteY6057" fmla="*/ 2927008 h 6858000"/>
              <a:gd name="connsiteX6058" fmla="*/ 11335745 w 12192000"/>
              <a:gd name="connsiteY6058" fmla="*/ 2926199 h 6858000"/>
              <a:gd name="connsiteX6059" fmla="*/ 11335006 w 12192000"/>
              <a:gd name="connsiteY6059" fmla="*/ 2922961 h 6858000"/>
              <a:gd name="connsiteX6060" fmla="*/ 11329839 w 12192000"/>
              <a:gd name="connsiteY6060" fmla="*/ 2920937 h 6858000"/>
              <a:gd name="connsiteX6061" fmla="*/ 11323194 w 12192000"/>
              <a:gd name="connsiteY6061" fmla="*/ 2922961 h 6858000"/>
              <a:gd name="connsiteX6062" fmla="*/ 11315812 w 12192000"/>
              <a:gd name="connsiteY6062" fmla="*/ 2916890 h 6858000"/>
              <a:gd name="connsiteX6063" fmla="*/ 11310644 w 12192000"/>
              <a:gd name="connsiteY6063" fmla="*/ 2924984 h 6858000"/>
              <a:gd name="connsiteX6064" fmla="*/ 11304000 w 12192000"/>
              <a:gd name="connsiteY6064" fmla="*/ 2924580 h 6858000"/>
              <a:gd name="connsiteX6065" fmla="*/ 11298832 w 12192000"/>
              <a:gd name="connsiteY6065" fmla="*/ 2926199 h 6858000"/>
              <a:gd name="connsiteX6066" fmla="*/ 11286282 w 12192000"/>
              <a:gd name="connsiteY6066" fmla="*/ 2916485 h 6858000"/>
              <a:gd name="connsiteX6067" fmla="*/ 11281853 w 12192000"/>
              <a:gd name="connsiteY6067" fmla="*/ 2918104 h 6858000"/>
              <a:gd name="connsiteX6068" fmla="*/ 11272256 w 12192000"/>
              <a:gd name="connsiteY6068" fmla="*/ 2909605 h 6858000"/>
              <a:gd name="connsiteX6069" fmla="*/ 11267826 w 12192000"/>
              <a:gd name="connsiteY6069" fmla="*/ 2901106 h 6858000"/>
              <a:gd name="connsiteX6070" fmla="*/ 11265611 w 12192000"/>
              <a:gd name="connsiteY6070" fmla="*/ 2910415 h 6858000"/>
              <a:gd name="connsiteX6071" fmla="*/ 11265611 w 12192000"/>
              <a:gd name="connsiteY6071" fmla="*/ 2915271 h 6858000"/>
              <a:gd name="connsiteX6072" fmla="*/ 11257491 w 12192000"/>
              <a:gd name="connsiteY6072" fmla="*/ 2918104 h 6858000"/>
              <a:gd name="connsiteX6073" fmla="*/ 11251585 w 12192000"/>
              <a:gd name="connsiteY6073" fmla="*/ 2915676 h 6858000"/>
              <a:gd name="connsiteX6074" fmla="*/ 11247894 w 12192000"/>
              <a:gd name="connsiteY6074" fmla="*/ 2917700 h 6858000"/>
              <a:gd name="connsiteX6075" fmla="*/ 11244941 w 12192000"/>
              <a:gd name="connsiteY6075" fmla="*/ 2916890 h 6858000"/>
              <a:gd name="connsiteX6076" fmla="*/ 11244941 w 12192000"/>
              <a:gd name="connsiteY6076" fmla="*/ 2917295 h 6858000"/>
              <a:gd name="connsiteX6077" fmla="*/ 11244202 w 12192000"/>
              <a:gd name="connsiteY6077" fmla="*/ 2917295 h 6858000"/>
              <a:gd name="connsiteX6078" fmla="*/ 11246417 w 12192000"/>
              <a:gd name="connsiteY6078" fmla="*/ 2920937 h 6858000"/>
              <a:gd name="connsiteX6079" fmla="*/ 11242726 w 12192000"/>
              <a:gd name="connsiteY6079" fmla="*/ 2926199 h 6858000"/>
              <a:gd name="connsiteX6080" fmla="*/ 11237558 w 12192000"/>
              <a:gd name="connsiteY6080" fmla="*/ 2928222 h 6858000"/>
              <a:gd name="connsiteX6081" fmla="*/ 11233867 w 12192000"/>
              <a:gd name="connsiteY6081" fmla="*/ 2927817 h 6858000"/>
              <a:gd name="connsiteX6082" fmla="*/ 11225008 w 12192000"/>
              <a:gd name="connsiteY6082" fmla="*/ 2933079 h 6858000"/>
              <a:gd name="connsiteX6083" fmla="*/ 11216149 w 12192000"/>
              <a:gd name="connsiteY6083" fmla="*/ 2932269 h 6858000"/>
              <a:gd name="connsiteX6084" fmla="*/ 11207290 w 12192000"/>
              <a:gd name="connsiteY6084" fmla="*/ 2933888 h 6858000"/>
              <a:gd name="connsiteX6085" fmla="*/ 11204337 w 12192000"/>
              <a:gd name="connsiteY6085" fmla="*/ 2937935 h 6858000"/>
              <a:gd name="connsiteX6086" fmla="*/ 11206552 w 12192000"/>
              <a:gd name="connsiteY6086" fmla="*/ 2944815 h 6858000"/>
              <a:gd name="connsiteX6087" fmla="*/ 11202122 w 12192000"/>
              <a:gd name="connsiteY6087" fmla="*/ 2947648 h 6858000"/>
              <a:gd name="connsiteX6088" fmla="*/ 11199908 w 12192000"/>
              <a:gd name="connsiteY6088" fmla="*/ 2950886 h 6858000"/>
              <a:gd name="connsiteX6089" fmla="*/ 11195478 w 12192000"/>
              <a:gd name="connsiteY6089" fmla="*/ 2948458 h 6858000"/>
              <a:gd name="connsiteX6090" fmla="*/ 11187358 w 12192000"/>
              <a:gd name="connsiteY6090" fmla="*/ 2950077 h 6858000"/>
              <a:gd name="connsiteX6091" fmla="*/ 11182928 w 12192000"/>
              <a:gd name="connsiteY6091" fmla="*/ 2954124 h 6858000"/>
              <a:gd name="connsiteX6092" fmla="*/ 11179975 w 12192000"/>
              <a:gd name="connsiteY6092" fmla="*/ 2955338 h 6858000"/>
              <a:gd name="connsiteX6093" fmla="*/ 11176284 w 12192000"/>
              <a:gd name="connsiteY6093" fmla="*/ 2950886 h 6858000"/>
              <a:gd name="connsiteX6094" fmla="*/ 11173331 w 12192000"/>
              <a:gd name="connsiteY6094" fmla="*/ 2950077 h 6858000"/>
              <a:gd name="connsiteX6095" fmla="*/ 11172593 w 12192000"/>
              <a:gd name="connsiteY6095" fmla="*/ 2956147 h 6858000"/>
              <a:gd name="connsiteX6096" fmla="*/ 11168163 w 12192000"/>
              <a:gd name="connsiteY6096" fmla="*/ 2961004 h 6858000"/>
              <a:gd name="connsiteX6097" fmla="*/ 11171116 w 12192000"/>
              <a:gd name="connsiteY6097" fmla="*/ 2963837 h 6858000"/>
              <a:gd name="connsiteX6098" fmla="*/ 11169640 w 12192000"/>
              <a:gd name="connsiteY6098" fmla="*/ 2970717 h 6858000"/>
              <a:gd name="connsiteX6099" fmla="*/ 11170378 w 12192000"/>
              <a:gd name="connsiteY6099" fmla="*/ 2978002 h 6858000"/>
              <a:gd name="connsiteX6100" fmla="*/ 11168901 w 12192000"/>
              <a:gd name="connsiteY6100" fmla="*/ 2980026 h 6858000"/>
              <a:gd name="connsiteX6101" fmla="*/ 11171854 w 12192000"/>
              <a:gd name="connsiteY6101" fmla="*/ 2985287 h 6858000"/>
              <a:gd name="connsiteX6102" fmla="*/ 11168901 w 12192000"/>
              <a:gd name="connsiteY6102" fmla="*/ 2989334 h 6858000"/>
              <a:gd name="connsiteX6103" fmla="*/ 11165210 w 12192000"/>
              <a:gd name="connsiteY6103" fmla="*/ 2990548 h 6858000"/>
              <a:gd name="connsiteX6104" fmla="*/ 11157828 w 12192000"/>
              <a:gd name="connsiteY6104" fmla="*/ 3001071 h 6858000"/>
              <a:gd name="connsiteX6105" fmla="*/ 11151922 w 12192000"/>
              <a:gd name="connsiteY6105" fmla="*/ 3001475 h 6858000"/>
              <a:gd name="connsiteX6106" fmla="*/ 11148969 w 12192000"/>
              <a:gd name="connsiteY6106" fmla="*/ 2998238 h 6858000"/>
              <a:gd name="connsiteX6107" fmla="*/ 11148969 w 12192000"/>
              <a:gd name="connsiteY6107" fmla="*/ 3001880 h 6858000"/>
              <a:gd name="connsiteX6108" fmla="*/ 11144539 w 12192000"/>
              <a:gd name="connsiteY6108" fmla="*/ 3005118 h 6858000"/>
              <a:gd name="connsiteX6109" fmla="*/ 11141586 w 12192000"/>
              <a:gd name="connsiteY6109" fmla="*/ 3013212 h 6858000"/>
              <a:gd name="connsiteX6110" fmla="*/ 11137157 w 12192000"/>
              <a:gd name="connsiteY6110" fmla="*/ 3016450 h 6858000"/>
              <a:gd name="connsiteX6111" fmla="*/ 11137157 w 12192000"/>
              <a:gd name="connsiteY6111" fmla="*/ 3024544 h 6858000"/>
              <a:gd name="connsiteX6112" fmla="*/ 11140848 w 12192000"/>
              <a:gd name="connsiteY6112" fmla="*/ 3025354 h 6858000"/>
              <a:gd name="connsiteX6113" fmla="*/ 11144539 w 12192000"/>
              <a:gd name="connsiteY6113" fmla="*/ 3029805 h 6858000"/>
              <a:gd name="connsiteX6114" fmla="*/ 11139372 w 12192000"/>
              <a:gd name="connsiteY6114" fmla="*/ 3045185 h 6858000"/>
              <a:gd name="connsiteX6115" fmla="*/ 11134204 w 12192000"/>
              <a:gd name="connsiteY6115" fmla="*/ 3052874 h 6858000"/>
              <a:gd name="connsiteX6116" fmla="*/ 11144539 w 12192000"/>
              <a:gd name="connsiteY6116" fmla="*/ 3060968 h 6858000"/>
              <a:gd name="connsiteX6117" fmla="*/ 11143063 w 12192000"/>
              <a:gd name="connsiteY6117" fmla="*/ 3066230 h 6858000"/>
              <a:gd name="connsiteX6118" fmla="*/ 11134942 w 12192000"/>
              <a:gd name="connsiteY6118" fmla="*/ 3068253 h 6858000"/>
              <a:gd name="connsiteX6119" fmla="*/ 11143801 w 12192000"/>
              <a:gd name="connsiteY6119" fmla="*/ 3070682 h 6858000"/>
              <a:gd name="connsiteX6120" fmla="*/ 11158566 w 12192000"/>
              <a:gd name="connsiteY6120" fmla="*/ 3078371 h 6858000"/>
              <a:gd name="connsiteX6121" fmla="*/ 11171854 w 12192000"/>
              <a:gd name="connsiteY6121" fmla="*/ 3090513 h 6858000"/>
              <a:gd name="connsiteX6122" fmla="*/ 11176284 w 12192000"/>
              <a:gd name="connsiteY6122" fmla="*/ 3090108 h 6858000"/>
              <a:gd name="connsiteX6123" fmla="*/ 11182928 w 12192000"/>
              <a:gd name="connsiteY6123" fmla="*/ 3100630 h 6858000"/>
              <a:gd name="connsiteX6124" fmla="*/ 11182928 w 12192000"/>
              <a:gd name="connsiteY6124" fmla="*/ 3105487 h 6858000"/>
              <a:gd name="connsiteX6125" fmla="*/ 11180713 w 12192000"/>
              <a:gd name="connsiteY6125" fmla="*/ 3108725 h 6858000"/>
              <a:gd name="connsiteX6126" fmla="*/ 11185143 w 12192000"/>
              <a:gd name="connsiteY6126" fmla="*/ 3119247 h 6858000"/>
              <a:gd name="connsiteX6127" fmla="*/ 11187358 w 12192000"/>
              <a:gd name="connsiteY6127" fmla="*/ 3124913 h 6858000"/>
              <a:gd name="connsiteX6128" fmla="*/ 11206552 w 12192000"/>
              <a:gd name="connsiteY6128" fmla="*/ 3139483 h 6858000"/>
              <a:gd name="connsiteX6129" fmla="*/ 11217626 w 12192000"/>
              <a:gd name="connsiteY6129" fmla="*/ 3145149 h 6858000"/>
              <a:gd name="connsiteX6130" fmla="*/ 11219102 w 12192000"/>
              <a:gd name="connsiteY6130" fmla="*/ 3148387 h 6858000"/>
              <a:gd name="connsiteX6131" fmla="*/ 11245679 w 12192000"/>
              <a:gd name="connsiteY6131" fmla="*/ 3162147 h 6858000"/>
              <a:gd name="connsiteX6132" fmla="*/ 11269303 w 12192000"/>
              <a:gd name="connsiteY6132" fmla="*/ 3178336 h 6858000"/>
              <a:gd name="connsiteX6133" fmla="*/ 11275209 w 12192000"/>
              <a:gd name="connsiteY6133" fmla="*/ 3186835 h 6858000"/>
              <a:gd name="connsiteX6134" fmla="*/ 11297356 w 12192000"/>
              <a:gd name="connsiteY6134" fmla="*/ 3202214 h 6858000"/>
              <a:gd name="connsiteX6135" fmla="*/ 11304000 w 12192000"/>
              <a:gd name="connsiteY6135" fmla="*/ 3213951 h 6858000"/>
              <a:gd name="connsiteX6136" fmla="*/ 11305477 w 12192000"/>
              <a:gd name="connsiteY6136" fmla="*/ 3221640 h 6858000"/>
              <a:gd name="connsiteX6137" fmla="*/ 11308430 w 12192000"/>
              <a:gd name="connsiteY6137" fmla="*/ 3221640 h 6858000"/>
              <a:gd name="connsiteX6138" fmla="*/ 11308430 w 12192000"/>
              <a:gd name="connsiteY6138" fmla="*/ 3227711 h 6858000"/>
              <a:gd name="connsiteX6139" fmla="*/ 11319503 w 12192000"/>
              <a:gd name="connsiteY6139" fmla="*/ 3238638 h 6858000"/>
              <a:gd name="connsiteX6140" fmla="*/ 11319503 w 12192000"/>
              <a:gd name="connsiteY6140" fmla="*/ 3243495 h 6858000"/>
              <a:gd name="connsiteX6141" fmla="*/ 11322456 w 12192000"/>
              <a:gd name="connsiteY6141" fmla="*/ 3247137 h 6858000"/>
              <a:gd name="connsiteX6142" fmla="*/ 11320241 w 12192000"/>
              <a:gd name="connsiteY6142" fmla="*/ 3250780 h 6858000"/>
              <a:gd name="connsiteX6143" fmla="*/ 11328362 w 12192000"/>
              <a:gd name="connsiteY6143" fmla="*/ 3260897 h 6858000"/>
              <a:gd name="connsiteX6144" fmla="*/ 11331315 w 12192000"/>
              <a:gd name="connsiteY6144" fmla="*/ 3277491 h 6858000"/>
              <a:gd name="connsiteX6145" fmla="*/ 11335006 w 12192000"/>
              <a:gd name="connsiteY6145" fmla="*/ 3280324 h 6858000"/>
              <a:gd name="connsiteX6146" fmla="*/ 11338698 w 12192000"/>
              <a:gd name="connsiteY6146" fmla="*/ 3294893 h 6858000"/>
              <a:gd name="connsiteX6147" fmla="*/ 11341650 w 12192000"/>
              <a:gd name="connsiteY6147" fmla="*/ 3297726 h 6858000"/>
              <a:gd name="connsiteX6148" fmla="*/ 11342389 w 12192000"/>
              <a:gd name="connsiteY6148" fmla="*/ 3306225 h 6858000"/>
              <a:gd name="connsiteX6149" fmla="*/ 11340912 w 12192000"/>
              <a:gd name="connsiteY6149" fmla="*/ 3311082 h 6858000"/>
              <a:gd name="connsiteX6150" fmla="*/ 11343865 w 12192000"/>
              <a:gd name="connsiteY6150" fmla="*/ 3319176 h 6858000"/>
              <a:gd name="connsiteX6151" fmla="*/ 11341650 w 12192000"/>
              <a:gd name="connsiteY6151" fmla="*/ 3322414 h 6858000"/>
              <a:gd name="connsiteX6152" fmla="*/ 11345342 w 12192000"/>
              <a:gd name="connsiteY6152" fmla="*/ 3334151 h 6858000"/>
              <a:gd name="connsiteX6153" fmla="*/ 11345342 w 12192000"/>
              <a:gd name="connsiteY6153" fmla="*/ 3338198 h 6858000"/>
              <a:gd name="connsiteX6154" fmla="*/ 11349771 w 12192000"/>
              <a:gd name="connsiteY6154" fmla="*/ 3340221 h 6858000"/>
              <a:gd name="connsiteX6155" fmla="*/ 11351986 w 12192000"/>
              <a:gd name="connsiteY6155" fmla="*/ 3346697 h 6858000"/>
              <a:gd name="connsiteX6156" fmla="*/ 11357892 w 12192000"/>
              <a:gd name="connsiteY6156" fmla="*/ 3357220 h 6858000"/>
              <a:gd name="connsiteX6157" fmla="*/ 11357154 w 12192000"/>
              <a:gd name="connsiteY6157" fmla="*/ 3364100 h 6858000"/>
              <a:gd name="connsiteX6158" fmla="*/ 11354939 w 12192000"/>
              <a:gd name="connsiteY6158" fmla="*/ 3364100 h 6858000"/>
              <a:gd name="connsiteX6159" fmla="*/ 11354201 w 12192000"/>
              <a:gd name="connsiteY6159" fmla="*/ 3360457 h 6858000"/>
              <a:gd name="connsiteX6160" fmla="*/ 11351248 w 12192000"/>
              <a:gd name="connsiteY6160" fmla="*/ 3357220 h 6858000"/>
              <a:gd name="connsiteX6161" fmla="*/ 11346818 w 12192000"/>
              <a:gd name="connsiteY6161" fmla="*/ 3359243 h 6858000"/>
              <a:gd name="connsiteX6162" fmla="*/ 11347556 w 12192000"/>
              <a:gd name="connsiteY6162" fmla="*/ 3366528 h 6858000"/>
              <a:gd name="connsiteX6163" fmla="*/ 11352724 w 12192000"/>
              <a:gd name="connsiteY6163" fmla="*/ 3370980 h 6858000"/>
              <a:gd name="connsiteX6164" fmla="*/ 11351248 w 12192000"/>
              <a:gd name="connsiteY6164" fmla="*/ 3375027 h 6858000"/>
              <a:gd name="connsiteX6165" fmla="*/ 11346080 w 12192000"/>
              <a:gd name="connsiteY6165" fmla="*/ 3378669 h 6858000"/>
              <a:gd name="connsiteX6166" fmla="*/ 11346080 w 12192000"/>
              <a:gd name="connsiteY6166" fmla="*/ 3383931 h 6858000"/>
              <a:gd name="connsiteX6167" fmla="*/ 11337959 w 12192000"/>
              <a:gd name="connsiteY6167" fmla="*/ 3389597 h 6858000"/>
              <a:gd name="connsiteX6168" fmla="*/ 11345342 w 12192000"/>
              <a:gd name="connsiteY6168" fmla="*/ 3399310 h 6858000"/>
              <a:gd name="connsiteX6169" fmla="*/ 11341650 w 12192000"/>
              <a:gd name="connsiteY6169" fmla="*/ 3407404 h 6858000"/>
              <a:gd name="connsiteX6170" fmla="*/ 11344603 w 12192000"/>
              <a:gd name="connsiteY6170" fmla="*/ 3411047 h 6858000"/>
              <a:gd name="connsiteX6171" fmla="*/ 11337959 w 12192000"/>
              <a:gd name="connsiteY6171" fmla="*/ 3416713 h 6858000"/>
              <a:gd name="connsiteX6172" fmla="*/ 11332792 w 12192000"/>
              <a:gd name="connsiteY6172" fmla="*/ 3418736 h 6858000"/>
              <a:gd name="connsiteX6173" fmla="*/ 11331315 w 12192000"/>
              <a:gd name="connsiteY6173" fmla="*/ 3430068 h 6858000"/>
              <a:gd name="connsiteX6174" fmla="*/ 11325409 w 12192000"/>
              <a:gd name="connsiteY6174" fmla="*/ 3432092 h 6858000"/>
              <a:gd name="connsiteX6175" fmla="*/ 11314335 w 12192000"/>
              <a:gd name="connsiteY6175" fmla="*/ 3442614 h 6858000"/>
              <a:gd name="connsiteX6176" fmla="*/ 11306953 w 12192000"/>
              <a:gd name="connsiteY6176" fmla="*/ 3446257 h 6858000"/>
              <a:gd name="connsiteX6177" fmla="*/ 11297356 w 12192000"/>
              <a:gd name="connsiteY6177" fmla="*/ 3452327 h 6858000"/>
              <a:gd name="connsiteX6178" fmla="*/ 11295879 w 12192000"/>
              <a:gd name="connsiteY6178" fmla="*/ 3460422 h 6858000"/>
              <a:gd name="connsiteX6179" fmla="*/ 11287020 w 12192000"/>
              <a:gd name="connsiteY6179" fmla="*/ 3460422 h 6858000"/>
              <a:gd name="connsiteX6180" fmla="*/ 11281114 w 12192000"/>
              <a:gd name="connsiteY6180" fmla="*/ 3466492 h 6858000"/>
              <a:gd name="connsiteX6181" fmla="*/ 11259705 w 12192000"/>
              <a:gd name="connsiteY6181" fmla="*/ 3478229 h 6858000"/>
              <a:gd name="connsiteX6182" fmla="*/ 11246417 w 12192000"/>
              <a:gd name="connsiteY6182" fmla="*/ 3479443 h 6858000"/>
              <a:gd name="connsiteX6183" fmla="*/ 11241249 w 12192000"/>
              <a:gd name="connsiteY6183" fmla="*/ 3476610 h 6858000"/>
              <a:gd name="connsiteX6184" fmla="*/ 11231652 w 12192000"/>
              <a:gd name="connsiteY6184" fmla="*/ 3479039 h 6858000"/>
              <a:gd name="connsiteX6185" fmla="*/ 11229437 w 12192000"/>
              <a:gd name="connsiteY6185" fmla="*/ 3477015 h 6858000"/>
              <a:gd name="connsiteX6186" fmla="*/ 11230914 w 12192000"/>
              <a:gd name="connsiteY6186" fmla="*/ 3471349 h 6858000"/>
              <a:gd name="connsiteX6187" fmla="*/ 11230914 w 12192000"/>
              <a:gd name="connsiteY6187" fmla="*/ 3466088 h 6858000"/>
              <a:gd name="connsiteX6188" fmla="*/ 11228699 w 12192000"/>
              <a:gd name="connsiteY6188" fmla="*/ 3471349 h 6858000"/>
              <a:gd name="connsiteX6189" fmla="*/ 11227223 w 12192000"/>
              <a:gd name="connsiteY6189" fmla="*/ 3473373 h 6858000"/>
              <a:gd name="connsiteX6190" fmla="*/ 11218364 w 12192000"/>
              <a:gd name="connsiteY6190" fmla="*/ 3471349 h 6858000"/>
              <a:gd name="connsiteX6191" fmla="*/ 11224270 w 12192000"/>
              <a:gd name="connsiteY6191" fmla="*/ 3475396 h 6858000"/>
              <a:gd name="connsiteX6192" fmla="*/ 11224270 w 12192000"/>
              <a:gd name="connsiteY6192" fmla="*/ 3479039 h 6858000"/>
              <a:gd name="connsiteX6193" fmla="*/ 11221317 w 12192000"/>
              <a:gd name="connsiteY6193" fmla="*/ 3480657 h 6858000"/>
              <a:gd name="connsiteX6194" fmla="*/ 11213196 w 12192000"/>
              <a:gd name="connsiteY6194" fmla="*/ 3479443 h 6858000"/>
              <a:gd name="connsiteX6195" fmla="*/ 11226484 w 12192000"/>
              <a:gd name="connsiteY6195" fmla="*/ 3485109 h 6858000"/>
              <a:gd name="connsiteX6196" fmla="*/ 11223531 w 12192000"/>
              <a:gd name="connsiteY6196" fmla="*/ 3489156 h 6858000"/>
              <a:gd name="connsiteX6197" fmla="*/ 11227223 w 12192000"/>
              <a:gd name="connsiteY6197" fmla="*/ 3496441 h 6858000"/>
              <a:gd name="connsiteX6198" fmla="*/ 11219840 w 12192000"/>
              <a:gd name="connsiteY6198" fmla="*/ 3500084 h 6858000"/>
              <a:gd name="connsiteX6199" fmla="*/ 11209505 w 12192000"/>
              <a:gd name="connsiteY6199" fmla="*/ 3492799 h 6858000"/>
              <a:gd name="connsiteX6200" fmla="*/ 11218364 w 12192000"/>
              <a:gd name="connsiteY6200" fmla="*/ 3501703 h 6858000"/>
              <a:gd name="connsiteX6201" fmla="*/ 11217626 w 12192000"/>
              <a:gd name="connsiteY6201" fmla="*/ 3506154 h 6858000"/>
              <a:gd name="connsiteX6202" fmla="*/ 11213196 w 12192000"/>
              <a:gd name="connsiteY6202" fmla="*/ 3511416 h 6858000"/>
              <a:gd name="connsiteX6203" fmla="*/ 11208767 w 12192000"/>
              <a:gd name="connsiteY6203" fmla="*/ 3509797 h 6858000"/>
              <a:gd name="connsiteX6204" fmla="*/ 11205075 w 12192000"/>
              <a:gd name="connsiteY6204" fmla="*/ 3504536 h 6858000"/>
              <a:gd name="connsiteX6205" fmla="*/ 11199908 w 12192000"/>
              <a:gd name="connsiteY6205" fmla="*/ 3505345 h 6858000"/>
              <a:gd name="connsiteX6206" fmla="*/ 11202122 w 12192000"/>
              <a:gd name="connsiteY6206" fmla="*/ 3512225 h 6858000"/>
              <a:gd name="connsiteX6207" fmla="*/ 11202122 w 12192000"/>
              <a:gd name="connsiteY6207" fmla="*/ 3514249 h 6858000"/>
              <a:gd name="connsiteX6208" fmla="*/ 11203599 w 12192000"/>
              <a:gd name="connsiteY6208" fmla="*/ 3517082 h 6858000"/>
              <a:gd name="connsiteX6209" fmla="*/ 11199908 w 12192000"/>
              <a:gd name="connsiteY6209" fmla="*/ 3519510 h 6858000"/>
              <a:gd name="connsiteX6210" fmla="*/ 11196955 w 12192000"/>
              <a:gd name="connsiteY6210" fmla="*/ 3523152 h 6858000"/>
              <a:gd name="connsiteX6211" fmla="*/ 11192525 w 12192000"/>
              <a:gd name="connsiteY6211" fmla="*/ 3523557 h 6858000"/>
              <a:gd name="connsiteX6212" fmla="*/ 11182928 w 12192000"/>
              <a:gd name="connsiteY6212" fmla="*/ 3531247 h 6858000"/>
              <a:gd name="connsiteX6213" fmla="*/ 11178499 w 12192000"/>
              <a:gd name="connsiteY6213" fmla="*/ 3534080 h 6858000"/>
              <a:gd name="connsiteX6214" fmla="*/ 11171854 w 12192000"/>
              <a:gd name="connsiteY6214" fmla="*/ 3533270 h 6858000"/>
              <a:gd name="connsiteX6215" fmla="*/ 11169640 w 12192000"/>
              <a:gd name="connsiteY6215" fmla="*/ 3538127 h 6858000"/>
              <a:gd name="connsiteX6216" fmla="*/ 11168163 w 12192000"/>
              <a:gd name="connsiteY6216" fmla="*/ 3547840 h 6858000"/>
              <a:gd name="connsiteX6217" fmla="*/ 11162257 w 12192000"/>
              <a:gd name="connsiteY6217" fmla="*/ 3553101 h 6858000"/>
              <a:gd name="connsiteX6218" fmla="*/ 11160042 w 12192000"/>
              <a:gd name="connsiteY6218" fmla="*/ 3552697 h 6858000"/>
              <a:gd name="connsiteX6219" fmla="*/ 11160042 w 12192000"/>
              <a:gd name="connsiteY6219" fmla="*/ 3555125 h 6858000"/>
              <a:gd name="connsiteX6220" fmla="*/ 11138633 w 12192000"/>
              <a:gd name="connsiteY6220" fmla="*/ 3564029 h 6858000"/>
              <a:gd name="connsiteX6221" fmla="*/ 11126822 w 12192000"/>
              <a:gd name="connsiteY6221" fmla="*/ 3562410 h 6858000"/>
              <a:gd name="connsiteX6222" fmla="*/ 11134204 w 12192000"/>
              <a:gd name="connsiteY6222" fmla="*/ 3558363 h 6858000"/>
              <a:gd name="connsiteX6223" fmla="*/ 11143063 w 12192000"/>
              <a:gd name="connsiteY6223" fmla="*/ 3554720 h 6858000"/>
              <a:gd name="connsiteX6224" fmla="*/ 11148231 w 12192000"/>
              <a:gd name="connsiteY6224" fmla="*/ 3549459 h 6858000"/>
              <a:gd name="connsiteX6225" fmla="*/ 11143063 w 12192000"/>
              <a:gd name="connsiteY6225" fmla="*/ 3551482 h 6858000"/>
              <a:gd name="connsiteX6226" fmla="*/ 11135680 w 12192000"/>
              <a:gd name="connsiteY6226" fmla="*/ 3547840 h 6858000"/>
              <a:gd name="connsiteX6227" fmla="*/ 11137157 w 12192000"/>
              <a:gd name="connsiteY6227" fmla="*/ 3533675 h 6858000"/>
              <a:gd name="connsiteX6228" fmla="*/ 11138633 w 12192000"/>
              <a:gd name="connsiteY6228" fmla="*/ 3532461 h 6858000"/>
              <a:gd name="connsiteX6229" fmla="*/ 11135680 w 12192000"/>
              <a:gd name="connsiteY6229" fmla="*/ 3531651 h 6858000"/>
              <a:gd name="connsiteX6230" fmla="*/ 11137157 w 12192000"/>
              <a:gd name="connsiteY6230" fmla="*/ 3525581 h 6858000"/>
              <a:gd name="connsiteX6231" fmla="*/ 11136419 w 12192000"/>
              <a:gd name="connsiteY6231" fmla="*/ 3511011 h 6858000"/>
              <a:gd name="connsiteX6232" fmla="*/ 11143801 w 12192000"/>
              <a:gd name="connsiteY6232" fmla="*/ 3500084 h 6858000"/>
              <a:gd name="connsiteX6233" fmla="*/ 11157828 w 12192000"/>
              <a:gd name="connsiteY6233" fmla="*/ 3489966 h 6858000"/>
              <a:gd name="connsiteX6234" fmla="*/ 11161519 w 12192000"/>
              <a:gd name="connsiteY6234" fmla="*/ 3485109 h 6858000"/>
              <a:gd name="connsiteX6235" fmla="*/ 11154875 w 12192000"/>
              <a:gd name="connsiteY6235" fmla="*/ 3488347 h 6858000"/>
              <a:gd name="connsiteX6236" fmla="*/ 11143801 w 12192000"/>
              <a:gd name="connsiteY6236" fmla="*/ 3486728 h 6858000"/>
              <a:gd name="connsiteX6237" fmla="*/ 11136419 w 12192000"/>
              <a:gd name="connsiteY6237" fmla="*/ 3489156 h 6858000"/>
              <a:gd name="connsiteX6238" fmla="*/ 11131989 w 12192000"/>
              <a:gd name="connsiteY6238" fmla="*/ 3486323 h 6858000"/>
              <a:gd name="connsiteX6239" fmla="*/ 11127560 w 12192000"/>
              <a:gd name="connsiteY6239" fmla="*/ 3487942 h 6858000"/>
              <a:gd name="connsiteX6240" fmla="*/ 11117963 w 12192000"/>
              <a:gd name="connsiteY6240" fmla="*/ 3485514 h 6858000"/>
              <a:gd name="connsiteX6241" fmla="*/ 11119439 w 12192000"/>
              <a:gd name="connsiteY6241" fmla="*/ 3483490 h 6858000"/>
              <a:gd name="connsiteX6242" fmla="*/ 11118701 w 12192000"/>
              <a:gd name="connsiteY6242" fmla="*/ 3475801 h 6858000"/>
              <a:gd name="connsiteX6243" fmla="*/ 11116486 w 12192000"/>
              <a:gd name="connsiteY6243" fmla="*/ 3474182 h 6858000"/>
              <a:gd name="connsiteX6244" fmla="*/ 11107627 w 12192000"/>
              <a:gd name="connsiteY6244" fmla="*/ 3468111 h 6858000"/>
              <a:gd name="connsiteX6245" fmla="*/ 11104674 w 12192000"/>
              <a:gd name="connsiteY6245" fmla="*/ 3469730 h 6858000"/>
              <a:gd name="connsiteX6246" fmla="*/ 11094339 w 12192000"/>
              <a:gd name="connsiteY6246" fmla="*/ 3466897 h 6858000"/>
              <a:gd name="connsiteX6247" fmla="*/ 11089171 w 12192000"/>
              <a:gd name="connsiteY6247" fmla="*/ 3462850 h 6858000"/>
              <a:gd name="connsiteX6248" fmla="*/ 11088433 w 12192000"/>
              <a:gd name="connsiteY6248" fmla="*/ 3465683 h 6858000"/>
              <a:gd name="connsiteX6249" fmla="*/ 11080312 w 12192000"/>
              <a:gd name="connsiteY6249" fmla="*/ 3472563 h 6858000"/>
              <a:gd name="connsiteX6250" fmla="*/ 11074406 w 12192000"/>
              <a:gd name="connsiteY6250" fmla="*/ 3472158 h 6858000"/>
              <a:gd name="connsiteX6251" fmla="*/ 11073668 w 12192000"/>
              <a:gd name="connsiteY6251" fmla="*/ 3468516 h 6858000"/>
              <a:gd name="connsiteX6252" fmla="*/ 11069977 w 12192000"/>
              <a:gd name="connsiteY6252" fmla="*/ 3464469 h 6858000"/>
              <a:gd name="connsiteX6253" fmla="*/ 11076621 w 12192000"/>
              <a:gd name="connsiteY6253" fmla="*/ 3457589 h 6858000"/>
              <a:gd name="connsiteX6254" fmla="*/ 11077359 w 12192000"/>
              <a:gd name="connsiteY6254" fmla="*/ 3451923 h 6858000"/>
              <a:gd name="connsiteX6255" fmla="*/ 11073668 w 12192000"/>
              <a:gd name="connsiteY6255" fmla="*/ 3444638 h 6858000"/>
              <a:gd name="connsiteX6256" fmla="*/ 11073668 w 12192000"/>
              <a:gd name="connsiteY6256" fmla="*/ 3439377 h 6858000"/>
              <a:gd name="connsiteX6257" fmla="*/ 11069238 w 12192000"/>
              <a:gd name="connsiteY6257" fmla="*/ 3441805 h 6858000"/>
              <a:gd name="connsiteX6258" fmla="*/ 11063333 w 12192000"/>
              <a:gd name="connsiteY6258" fmla="*/ 3446661 h 6858000"/>
              <a:gd name="connsiteX6259" fmla="*/ 11063333 w 12192000"/>
              <a:gd name="connsiteY6259" fmla="*/ 3454351 h 6858000"/>
              <a:gd name="connsiteX6260" fmla="*/ 11057427 w 12192000"/>
              <a:gd name="connsiteY6260" fmla="*/ 3455160 h 6858000"/>
              <a:gd name="connsiteX6261" fmla="*/ 11049306 w 12192000"/>
              <a:gd name="connsiteY6261" fmla="*/ 3454351 h 6858000"/>
              <a:gd name="connsiteX6262" fmla="*/ 11048568 w 12192000"/>
              <a:gd name="connsiteY6262" fmla="*/ 3447471 h 6858000"/>
              <a:gd name="connsiteX6263" fmla="*/ 11044876 w 12192000"/>
              <a:gd name="connsiteY6263" fmla="*/ 3442210 h 6858000"/>
              <a:gd name="connsiteX6264" fmla="*/ 11045615 w 12192000"/>
              <a:gd name="connsiteY6264" fmla="*/ 3434925 h 6858000"/>
              <a:gd name="connsiteX6265" fmla="*/ 11041923 w 12192000"/>
              <a:gd name="connsiteY6265" fmla="*/ 3428449 h 6858000"/>
              <a:gd name="connsiteX6266" fmla="*/ 11037494 w 12192000"/>
              <a:gd name="connsiteY6266" fmla="*/ 3429663 h 6858000"/>
              <a:gd name="connsiteX6267" fmla="*/ 11030850 w 12192000"/>
              <a:gd name="connsiteY6267" fmla="*/ 3420355 h 6858000"/>
              <a:gd name="connsiteX6268" fmla="*/ 11030850 w 12192000"/>
              <a:gd name="connsiteY6268" fmla="*/ 3411451 h 6858000"/>
              <a:gd name="connsiteX6269" fmla="*/ 11024206 w 12192000"/>
              <a:gd name="connsiteY6269" fmla="*/ 3406190 h 6858000"/>
              <a:gd name="connsiteX6270" fmla="*/ 11023467 w 12192000"/>
              <a:gd name="connsiteY6270" fmla="*/ 3397691 h 6858000"/>
              <a:gd name="connsiteX6271" fmla="*/ 11016823 w 12192000"/>
              <a:gd name="connsiteY6271" fmla="*/ 3390406 h 6858000"/>
              <a:gd name="connsiteX6272" fmla="*/ 11012394 w 12192000"/>
              <a:gd name="connsiteY6272" fmla="*/ 3389597 h 6858000"/>
              <a:gd name="connsiteX6273" fmla="*/ 11011655 w 12192000"/>
              <a:gd name="connsiteY6273" fmla="*/ 3396072 h 6858000"/>
              <a:gd name="connsiteX6274" fmla="*/ 11010179 w 12192000"/>
              <a:gd name="connsiteY6274" fmla="*/ 3396882 h 6858000"/>
              <a:gd name="connsiteX6275" fmla="*/ 11008703 w 12192000"/>
              <a:gd name="connsiteY6275" fmla="*/ 3394453 h 6858000"/>
              <a:gd name="connsiteX6276" fmla="*/ 10998367 w 12192000"/>
              <a:gd name="connsiteY6276" fmla="*/ 3386764 h 6858000"/>
              <a:gd name="connsiteX6277" fmla="*/ 10993938 w 12192000"/>
              <a:gd name="connsiteY6277" fmla="*/ 3386359 h 6858000"/>
              <a:gd name="connsiteX6278" fmla="*/ 10994676 w 12192000"/>
              <a:gd name="connsiteY6278" fmla="*/ 3382312 h 6858000"/>
              <a:gd name="connsiteX6279" fmla="*/ 10988032 w 12192000"/>
              <a:gd name="connsiteY6279" fmla="*/ 3379479 h 6858000"/>
              <a:gd name="connsiteX6280" fmla="*/ 10974743 w 12192000"/>
              <a:gd name="connsiteY6280" fmla="*/ 3367742 h 6858000"/>
              <a:gd name="connsiteX6281" fmla="*/ 10968099 w 12192000"/>
              <a:gd name="connsiteY6281" fmla="*/ 3365314 h 6858000"/>
              <a:gd name="connsiteX6282" fmla="*/ 10962193 w 12192000"/>
              <a:gd name="connsiteY6282" fmla="*/ 3369361 h 6858000"/>
              <a:gd name="connsiteX6283" fmla="*/ 10963670 w 12192000"/>
              <a:gd name="connsiteY6283" fmla="*/ 3371789 h 6858000"/>
              <a:gd name="connsiteX6284" fmla="*/ 10962193 w 12192000"/>
              <a:gd name="connsiteY6284" fmla="*/ 3373408 h 6858000"/>
              <a:gd name="connsiteX6285" fmla="*/ 10957764 w 12192000"/>
              <a:gd name="connsiteY6285" fmla="*/ 3370575 h 6858000"/>
              <a:gd name="connsiteX6286" fmla="*/ 10947428 w 12192000"/>
              <a:gd name="connsiteY6286" fmla="*/ 3368147 h 6858000"/>
              <a:gd name="connsiteX6287" fmla="*/ 10937093 w 12192000"/>
              <a:gd name="connsiteY6287" fmla="*/ 3370575 h 6858000"/>
              <a:gd name="connsiteX6288" fmla="*/ 10930449 w 12192000"/>
              <a:gd name="connsiteY6288" fmla="*/ 3368147 h 6858000"/>
              <a:gd name="connsiteX6289" fmla="*/ 10923066 w 12192000"/>
              <a:gd name="connsiteY6289" fmla="*/ 3368956 h 6858000"/>
              <a:gd name="connsiteX6290" fmla="*/ 10925281 w 12192000"/>
              <a:gd name="connsiteY6290" fmla="*/ 3361671 h 6858000"/>
              <a:gd name="connsiteX6291" fmla="*/ 10928972 w 12192000"/>
              <a:gd name="connsiteY6291" fmla="*/ 3358434 h 6858000"/>
              <a:gd name="connsiteX6292" fmla="*/ 10924543 w 12192000"/>
              <a:gd name="connsiteY6292" fmla="*/ 3351149 h 6858000"/>
              <a:gd name="connsiteX6293" fmla="*/ 10925281 w 12192000"/>
              <a:gd name="connsiteY6293" fmla="*/ 3339007 h 6858000"/>
              <a:gd name="connsiteX6294" fmla="*/ 10927496 w 12192000"/>
              <a:gd name="connsiteY6294" fmla="*/ 3336174 h 6858000"/>
              <a:gd name="connsiteX6295" fmla="*/ 10925281 w 12192000"/>
              <a:gd name="connsiteY6295" fmla="*/ 3330104 h 6858000"/>
              <a:gd name="connsiteX6296" fmla="*/ 10916422 w 12192000"/>
              <a:gd name="connsiteY6296" fmla="*/ 3328485 h 6858000"/>
              <a:gd name="connsiteX6297" fmla="*/ 10914946 w 12192000"/>
              <a:gd name="connsiteY6297" fmla="*/ 3327271 h 6858000"/>
              <a:gd name="connsiteX6298" fmla="*/ 10911993 w 12192000"/>
              <a:gd name="connsiteY6298" fmla="*/ 3328080 h 6858000"/>
              <a:gd name="connsiteX6299" fmla="*/ 10908301 w 12192000"/>
              <a:gd name="connsiteY6299" fmla="*/ 3326056 h 6858000"/>
              <a:gd name="connsiteX6300" fmla="*/ 10900181 w 12192000"/>
              <a:gd name="connsiteY6300" fmla="*/ 3329294 h 6858000"/>
              <a:gd name="connsiteX6301" fmla="*/ 10894275 w 12192000"/>
              <a:gd name="connsiteY6301" fmla="*/ 3329699 h 6858000"/>
              <a:gd name="connsiteX6302" fmla="*/ 10890583 w 12192000"/>
              <a:gd name="connsiteY6302" fmla="*/ 3326866 h 6858000"/>
              <a:gd name="connsiteX6303" fmla="*/ 10887631 w 12192000"/>
              <a:gd name="connsiteY6303" fmla="*/ 3330508 h 6858000"/>
              <a:gd name="connsiteX6304" fmla="*/ 10881725 w 12192000"/>
              <a:gd name="connsiteY6304" fmla="*/ 3330508 h 6858000"/>
              <a:gd name="connsiteX6305" fmla="*/ 10878772 w 12192000"/>
              <a:gd name="connsiteY6305" fmla="*/ 3329294 h 6858000"/>
              <a:gd name="connsiteX6306" fmla="*/ 10878772 w 12192000"/>
              <a:gd name="connsiteY6306" fmla="*/ 3331318 h 6858000"/>
              <a:gd name="connsiteX6307" fmla="*/ 10876557 w 12192000"/>
              <a:gd name="connsiteY6307" fmla="*/ 3337388 h 6858000"/>
              <a:gd name="connsiteX6308" fmla="*/ 10885416 w 12192000"/>
              <a:gd name="connsiteY6308" fmla="*/ 3341436 h 6858000"/>
              <a:gd name="connsiteX6309" fmla="*/ 10886892 w 12192000"/>
              <a:gd name="connsiteY6309" fmla="*/ 3349530 h 6858000"/>
              <a:gd name="connsiteX6310" fmla="*/ 10880986 w 12192000"/>
              <a:gd name="connsiteY6310" fmla="*/ 3357624 h 6858000"/>
              <a:gd name="connsiteX6311" fmla="*/ 10881725 w 12192000"/>
              <a:gd name="connsiteY6311" fmla="*/ 3367742 h 6858000"/>
              <a:gd name="connsiteX6312" fmla="*/ 10879510 w 12192000"/>
              <a:gd name="connsiteY6312" fmla="*/ 3373408 h 6858000"/>
              <a:gd name="connsiteX6313" fmla="*/ 10883201 w 12192000"/>
              <a:gd name="connsiteY6313" fmla="*/ 3376241 h 6858000"/>
              <a:gd name="connsiteX6314" fmla="*/ 10881725 w 12192000"/>
              <a:gd name="connsiteY6314" fmla="*/ 3388787 h 6858000"/>
              <a:gd name="connsiteX6315" fmla="*/ 10875080 w 12192000"/>
              <a:gd name="connsiteY6315" fmla="*/ 3397286 h 6858000"/>
              <a:gd name="connsiteX6316" fmla="*/ 10873604 w 12192000"/>
              <a:gd name="connsiteY6316" fmla="*/ 3406595 h 6858000"/>
              <a:gd name="connsiteX6317" fmla="*/ 10866221 w 12192000"/>
              <a:gd name="connsiteY6317" fmla="*/ 3416308 h 6858000"/>
              <a:gd name="connsiteX6318" fmla="*/ 10863268 w 12192000"/>
              <a:gd name="connsiteY6318" fmla="*/ 3451113 h 6858000"/>
              <a:gd name="connsiteX6319" fmla="*/ 10851457 w 12192000"/>
              <a:gd name="connsiteY6319" fmla="*/ 3465278 h 6858000"/>
              <a:gd name="connsiteX6320" fmla="*/ 10851457 w 12192000"/>
              <a:gd name="connsiteY6320" fmla="*/ 3474991 h 6858000"/>
              <a:gd name="connsiteX6321" fmla="*/ 10847027 w 12192000"/>
              <a:gd name="connsiteY6321" fmla="*/ 3484300 h 6858000"/>
              <a:gd name="connsiteX6322" fmla="*/ 10852195 w 12192000"/>
              <a:gd name="connsiteY6322" fmla="*/ 3485109 h 6858000"/>
              <a:gd name="connsiteX6323" fmla="*/ 10853671 w 12192000"/>
              <a:gd name="connsiteY6323" fmla="*/ 3487538 h 6858000"/>
              <a:gd name="connsiteX6324" fmla="*/ 10849242 w 12192000"/>
              <a:gd name="connsiteY6324" fmla="*/ 3492799 h 6858000"/>
              <a:gd name="connsiteX6325" fmla="*/ 10849980 w 12192000"/>
              <a:gd name="connsiteY6325" fmla="*/ 3497251 h 6858000"/>
              <a:gd name="connsiteX6326" fmla="*/ 10852195 w 12192000"/>
              <a:gd name="connsiteY6326" fmla="*/ 3506559 h 6858000"/>
              <a:gd name="connsiteX6327" fmla="*/ 10852195 w 12192000"/>
              <a:gd name="connsiteY6327" fmla="*/ 3512630 h 6858000"/>
              <a:gd name="connsiteX6328" fmla="*/ 10861792 w 12192000"/>
              <a:gd name="connsiteY6328" fmla="*/ 3525985 h 6858000"/>
              <a:gd name="connsiteX6329" fmla="*/ 10857363 w 12192000"/>
              <a:gd name="connsiteY6329" fmla="*/ 3534889 h 6858000"/>
              <a:gd name="connsiteX6330" fmla="*/ 10860315 w 12192000"/>
              <a:gd name="connsiteY6330" fmla="*/ 3538127 h 6858000"/>
              <a:gd name="connsiteX6331" fmla="*/ 10865483 w 12192000"/>
              <a:gd name="connsiteY6331" fmla="*/ 3536913 h 6858000"/>
              <a:gd name="connsiteX6332" fmla="*/ 10866960 w 12192000"/>
              <a:gd name="connsiteY6332" fmla="*/ 3532866 h 6858000"/>
              <a:gd name="connsiteX6333" fmla="*/ 10871389 w 12192000"/>
              <a:gd name="connsiteY6333" fmla="*/ 3528009 h 6858000"/>
              <a:gd name="connsiteX6334" fmla="*/ 10874342 w 12192000"/>
              <a:gd name="connsiteY6334" fmla="*/ 3529628 h 6858000"/>
              <a:gd name="connsiteX6335" fmla="*/ 10881725 w 12192000"/>
              <a:gd name="connsiteY6335" fmla="*/ 3530842 h 6858000"/>
              <a:gd name="connsiteX6336" fmla="*/ 10886154 w 12192000"/>
              <a:gd name="connsiteY6336" fmla="*/ 3534889 h 6858000"/>
              <a:gd name="connsiteX6337" fmla="*/ 10886892 w 12192000"/>
              <a:gd name="connsiteY6337" fmla="*/ 3544198 h 6858000"/>
              <a:gd name="connsiteX6338" fmla="*/ 10891322 w 12192000"/>
              <a:gd name="connsiteY6338" fmla="*/ 3549864 h 6858000"/>
              <a:gd name="connsiteX6339" fmla="*/ 10890583 w 12192000"/>
              <a:gd name="connsiteY6339" fmla="*/ 3559577 h 6858000"/>
              <a:gd name="connsiteX6340" fmla="*/ 10895751 w 12192000"/>
              <a:gd name="connsiteY6340" fmla="*/ 3561196 h 6858000"/>
              <a:gd name="connsiteX6341" fmla="*/ 10900919 w 12192000"/>
              <a:gd name="connsiteY6341" fmla="*/ 3571718 h 6858000"/>
              <a:gd name="connsiteX6342" fmla="*/ 10906087 w 12192000"/>
              <a:gd name="connsiteY6342" fmla="*/ 3571313 h 6858000"/>
              <a:gd name="connsiteX6343" fmla="*/ 10906087 w 12192000"/>
              <a:gd name="connsiteY6343" fmla="*/ 3566457 h 6858000"/>
              <a:gd name="connsiteX6344" fmla="*/ 10906825 w 12192000"/>
              <a:gd name="connsiteY6344" fmla="*/ 3562410 h 6858000"/>
              <a:gd name="connsiteX6345" fmla="*/ 10909778 w 12192000"/>
              <a:gd name="connsiteY6345" fmla="*/ 3569695 h 6858000"/>
              <a:gd name="connsiteX6346" fmla="*/ 10914946 w 12192000"/>
              <a:gd name="connsiteY6346" fmla="*/ 3577384 h 6858000"/>
              <a:gd name="connsiteX6347" fmla="*/ 10914946 w 12192000"/>
              <a:gd name="connsiteY6347" fmla="*/ 3585074 h 6858000"/>
              <a:gd name="connsiteX6348" fmla="*/ 10920113 w 12192000"/>
              <a:gd name="connsiteY6348" fmla="*/ 3587502 h 6858000"/>
              <a:gd name="connsiteX6349" fmla="*/ 10923804 w 12192000"/>
              <a:gd name="connsiteY6349" fmla="*/ 3606119 h 6858000"/>
              <a:gd name="connsiteX6350" fmla="*/ 10922328 w 12192000"/>
              <a:gd name="connsiteY6350" fmla="*/ 3608952 h 6858000"/>
              <a:gd name="connsiteX6351" fmla="*/ 10920113 w 12192000"/>
              <a:gd name="connsiteY6351" fmla="*/ 3612190 h 6858000"/>
              <a:gd name="connsiteX6352" fmla="*/ 10917899 w 12192000"/>
              <a:gd name="connsiteY6352" fmla="*/ 3608952 h 6858000"/>
              <a:gd name="connsiteX6353" fmla="*/ 10909778 w 12192000"/>
              <a:gd name="connsiteY6353" fmla="*/ 3613809 h 6858000"/>
              <a:gd name="connsiteX6354" fmla="*/ 10909040 w 12192000"/>
              <a:gd name="connsiteY6354" fmla="*/ 3620689 h 6858000"/>
              <a:gd name="connsiteX6355" fmla="*/ 10923066 w 12192000"/>
              <a:gd name="connsiteY6355" fmla="*/ 3625545 h 6858000"/>
              <a:gd name="connsiteX6356" fmla="*/ 10924543 w 12192000"/>
              <a:gd name="connsiteY6356" fmla="*/ 3618665 h 6858000"/>
              <a:gd name="connsiteX6357" fmla="*/ 10927496 w 12192000"/>
              <a:gd name="connsiteY6357" fmla="*/ 3620689 h 6858000"/>
              <a:gd name="connsiteX6358" fmla="*/ 10928972 w 12192000"/>
              <a:gd name="connsiteY6358" fmla="*/ 3628783 h 6858000"/>
              <a:gd name="connsiteX6359" fmla="*/ 10935616 w 12192000"/>
              <a:gd name="connsiteY6359" fmla="*/ 3634044 h 6858000"/>
              <a:gd name="connsiteX6360" fmla="*/ 10949643 w 12192000"/>
              <a:gd name="connsiteY6360" fmla="*/ 3646590 h 6858000"/>
              <a:gd name="connsiteX6361" fmla="*/ 10955549 w 12192000"/>
              <a:gd name="connsiteY6361" fmla="*/ 3651042 h 6858000"/>
              <a:gd name="connsiteX6362" fmla="*/ 10959978 w 12192000"/>
              <a:gd name="connsiteY6362" fmla="*/ 3648209 h 6858000"/>
              <a:gd name="connsiteX6363" fmla="*/ 10969576 w 12192000"/>
              <a:gd name="connsiteY6363" fmla="*/ 3649423 h 6858000"/>
              <a:gd name="connsiteX6364" fmla="*/ 10979173 w 12192000"/>
              <a:gd name="connsiteY6364" fmla="*/ 3652661 h 6858000"/>
              <a:gd name="connsiteX6365" fmla="*/ 10985079 w 12192000"/>
              <a:gd name="connsiteY6365" fmla="*/ 3666017 h 6858000"/>
              <a:gd name="connsiteX6366" fmla="*/ 10990985 w 12192000"/>
              <a:gd name="connsiteY6366" fmla="*/ 3672492 h 6858000"/>
              <a:gd name="connsiteX6367" fmla="*/ 10999844 w 12192000"/>
              <a:gd name="connsiteY6367" fmla="*/ 3677753 h 6858000"/>
              <a:gd name="connsiteX6368" fmla="*/ 11001320 w 12192000"/>
              <a:gd name="connsiteY6368" fmla="*/ 3682205 h 6858000"/>
              <a:gd name="connsiteX6369" fmla="*/ 11007964 w 12192000"/>
              <a:gd name="connsiteY6369" fmla="*/ 3681801 h 6858000"/>
              <a:gd name="connsiteX6370" fmla="*/ 11012394 w 12192000"/>
              <a:gd name="connsiteY6370" fmla="*/ 3677349 h 6858000"/>
              <a:gd name="connsiteX6371" fmla="*/ 11016823 w 12192000"/>
              <a:gd name="connsiteY6371" fmla="*/ 3676539 h 6858000"/>
              <a:gd name="connsiteX6372" fmla="*/ 11024206 w 12192000"/>
              <a:gd name="connsiteY6372" fmla="*/ 3689085 h 6858000"/>
              <a:gd name="connsiteX6373" fmla="*/ 11060380 w 12192000"/>
              <a:gd name="connsiteY6373" fmla="*/ 3723081 h 6858000"/>
              <a:gd name="connsiteX6374" fmla="*/ 11071453 w 12192000"/>
              <a:gd name="connsiteY6374" fmla="*/ 3738865 h 6858000"/>
              <a:gd name="connsiteX6375" fmla="*/ 11076621 w 12192000"/>
              <a:gd name="connsiteY6375" fmla="*/ 3757887 h 6858000"/>
              <a:gd name="connsiteX6376" fmla="*/ 11072191 w 12192000"/>
              <a:gd name="connsiteY6376" fmla="*/ 3762743 h 6858000"/>
              <a:gd name="connsiteX6377" fmla="*/ 11073668 w 12192000"/>
              <a:gd name="connsiteY6377" fmla="*/ 3785407 h 6858000"/>
              <a:gd name="connsiteX6378" fmla="*/ 11070715 w 12192000"/>
              <a:gd name="connsiteY6378" fmla="*/ 3789455 h 6858000"/>
              <a:gd name="connsiteX6379" fmla="*/ 11070715 w 12192000"/>
              <a:gd name="connsiteY6379" fmla="*/ 3797144 h 6858000"/>
              <a:gd name="connsiteX6380" fmla="*/ 11075144 w 12192000"/>
              <a:gd name="connsiteY6380" fmla="*/ 3803215 h 6858000"/>
              <a:gd name="connsiteX6381" fmla="*/ 11075144 w 12192000"/>
              <a:gd name="connsiteY6381" fmla="*/ 3826284 h 6858000"/>
              <a:gd name="connsiteX6382" fmla="*/ 11081050 w 12192000"/>
              <a:gd name="connsiteY6382" fmla="*/ 3838020 h 6858000"/>
              <a:gd name="connsiteX6383" fmla="*/ 11092862 w 12192000"/>
              <a:gd name="connsiteY6383" fmla="*/ 3847734 h 6858000"/>
              <a:gd name="connsiteX6384" fmla="*/ 11100245 w 12192000"/>
              <a:gd name="connsiteY6384" fmla="*/ 3847734 h 6858000"/>
              <a:gd name="connsiteX6385" fmla="*/ 11103198 w 12192000"/>
              <a:gd name="connsiteY6385" fmla="*/ 3851781 h 6858000"/>
              <a:gd name="connsiteX6386" fmla="*/ 11101721 w 12192000"/>
              <a:gd name="connsiteY6386" fmla="*/ 3855423 h 6858000"/>
              <a:gd name="connsiteX6387" fmla="*/ 11103198 w 12192000"/>
              <a:gd name="connsiteY6387" fmla="*/ 3869183 h 6858000"/>
              <a:gd name="connsiteX6388" fmla="*/ 11106889 w 12192000"/>
              <a:gd name="connsiteY6388" fmla="*/ 3871612 h 6858000"/>
              <a:gd name="connsiteX6389" fmla="*/ 11109104 w 12192000"/>
              <a:gd name="connsiteY6389" fmla="*/ 3875254 h 6858000"/>
              <a:gd name="connsiteX6390" fmla="*/ 11108365 w 12192000"/>
              <a:gd name="connsiteY6390" fmla="*/ 3878087 h 6858000"/>
              <a:gd name="connsiteX6391" fmla="*/ 11111318 w 12192000"/>
              <a:gd name="connsiteY6391" fmla="*/ 3879301 h 6858000"/>
              <a:gd name="connsiteX6392" fmla="*/ 11122392 w 12192000"/>
              <a:gd name="connsiteY6392" fmla="*/ 3898728 h 6858000"/>
              <a:gd name="connsiteX6393" fmla="*/ 11122392 w 12192000"/>
              <a:gd name="connsiteY6393" fmla="*/ 3910060 h 6858000"/>
              <a:gd name="connsiteX6394" fmla="*/ 11115010 w 12192000"/>
              <a:gd name="connsiteY6394" fmla="*/ 3908845 h 6858000"/>
              <a:gd name="connsiteX6395" fmla="*/ 11112795 w 12192000"/>
              <a:gd name="connsiteY6395" fmla="*/ 3905203 h 6858000"/>
              <a:gd name="connsiteX6396" fmla="*/ 11113533 w 12192000"/>
              <a:gd name="connsiteY6396" fmla="*/ 3899942 h 6858000"/>
              <a:gd name="connsiteX6397" fmla="*/ 11107627 w 12192000"/>
              <a:gd name="connsiteY6397" fmla="*/ 3896299 h 6858000"/>
              <a:gd name="connsiteX6398" fmla="*/ 11110580 w 12192000"/>
              <a:gd name="connsiteY6398" fmla="*/ 3899942 h 6858000"/>
              <a:gd name="connsiteX6399" fmla="*/ 11109842 w 12192000"/>
              <a:gd name="connsiteY6399" fmla="*/ 3904798 h 6858000"/>
              <a:gd name="connsiteX6400" fmla="*/ 11106889 w 12192000"/>
              <a:gd name="connsiteY6400" fmla="*/ 3906012 h 6858000"/>
              <a:gd name="connsiteX6401" fmla="*/ 11111318 w 12192000"/>
              <a:gd name="connsiteY6401" fmla="*/ 3906822 h 6858000"/>
              <a:gd name="connsiteX6402" fmla="*/ 11111318 w 12192000"/>
              <a:gd name="connsiteY6402" fmla="*/ 3908845 h 6858000"/>
              <a:gd name="connsiteX6403" fmla="*/ 11101721 w 12192000"/>
              <a:gd name="connsiteY6403" fmla="*/ 3914511 h 6858000"/>
              <a:gd name="connsiteX6404" fmla="*/ 11098030 w 12192000"/>
              <a:gd name="connsiteY6404" fmla="*/ 3909655 h 6858000"/>
              <a:gd name="connsiteX6405" fmla="*/ 11095077 w 12192000"/>
              <a:gd name="connsiteY6405" fmla="*/ 3912893 h 6858000"/>
              <a:gd name="connsiteX6406" fmla="*/ 11085480 w 12192000"/>
              <a:gd name="connsiteY6406" fmla="*/ 3908441 h 6858000"/>
              <a:gd name="connsiteX6407" fmla="*/ 11078836 w 12192000"/>
              <a:gd name="connsiteY6407" fmla="*/ 3901561 h 6858000"/>
              <a:gd name="connsiteX6408" fmla="*/ 11062594 w 12192000"/>
              <a:gd name="connsiteY6408" fmla="*/ 3898728 h 6858000"/>
              <a:gd name="connsiteX6409" fmla="*/ 11047829 w 12192000"/>
              <a:gd name="connsiteY6409" fmla="*/ 3891038 h 6858000"/>
              <a:gd name="connsiteX6410" fmla="*/ 11039709 w 12192000"/>
              <a:gd name="connsiteY6410" fmla="*/ 3883753 h 6858000"/>
              <a:gd name="connsiteX6411" fmla="*/ 11034541 w 12192000"/>
              <a:gd name="connsiteY6411" fmla="*/ 3879706 h 6858000"/>
              <a:gd name="connsiteX6412" fmla="*/ 11027159 w 12192000"/>
              <a:gd name="connsiteY6412" fmla="*/ 3881325 h 6858000"/>
              <a:gd name="connsiteX6413" fmla="*/ 11020514 w 12192000"/>
              <a:gd name="connsiteY6413" fmla="*/ 3880920 h 6858000"/>
              <a:gd name="connsiteX6414" fmla="*/ 11008703 w 12192000"/>
              <a:gd name="connsiteY6414" fmla="*/ 3869183 h 6858000"/>
              <a:gd name="connsiteX6415" fmla="*/ 11009441 w 12192000"/>
              <a:gd name="connsiteY6415" fmla="*/ 3860684 h 6858000"/>
              <a:gd name="connsiteX6416" fmla="*/ 10993938 w 12192000"/>
              <a:gd name="connsiteY6416" fmla="*/ 3849352 h 6858000"/>
              <a:gd name="connsiteX6417" fmla="*/ 10976220 w 12192000"/>
              <a:gd name="connsiteY6417" fmla="*/ 3842877 h 6858000"/>
              <a:gd name="connsiteX6418" fmla="*/ 10970314 w 12192000"/>
              <a:gd name="connsiteY6418" fmla="*/ 3838020 h 6858000"/>
              <a:gd name="connsiteX6419" fmla="*/ 10971052 w 12192000"/>
              <a:gd name="connsiteY6419" fmla="*/ 3831545 h 6858000"/>
              <a:gd name="connsiteX6420" fmla="*/ 10978435 w 12192000"/>
              <a:gd name="connsiteY6420" fmla="*/ 3825070 h 6858000"/>
              <a:gd name="connsiteX6421" fmla="*/ 10972529 w 12192000"/>
              <a:gd name="connsiteY6421" fmla="*/ 3816571 h 6858000"/>
              <a:gd name="connsiteX6422" fmla="*/ 10963670 w 12192000"/>
              <a:gd name="connsiteY6422" fmla="*/ 3811714 h 6858000"/>
              <a:gd name="connsiteX6423" fmla="*/ 10954811 w 12192000"/>
              <a:gd name="connsiteY6423" fmla="*/ 3799168 h 6858000"/>
              <a:gd name="connsiteX6424" fmla="*/ 10941522 w 12192000"/>
              <a:gd name="connsiteY6424" fmla="*/ 3791883 h 6858000"/>
              <a:gd name="connsiteX6425" fmla="*/ 10935616 w 12192000"/>
              <a:gd name="connsiteY6425" fmla="*/ 3783789 h 6858000"/>
              <a:gd name="connsiteX6426" fmla="*/ 10937831 w 12192000"/>
              <a:gd name="connsiteY6426" fmla="*/ 3779741 h 6858000"/>
              <a:gd name="connsiteX6427" fmla="*/ 10930449 w 12192000"/>
              <a:gd name="connsiteY6427" fmla="*/ 3773266 h 6858000"/>
              <a:gd name="connsiteX6428" fmla="*/ 10929710 w 12192000"/>
              <a:gd name="connsiteY6428" fmla="*/ 3763148 h 6858000"/>
              <a:gd name="connsiteX6429" fmla="*/ 10932663 w 12192000"/>
              <a:gd name="connsiteY6429" fmla="*/ 3760720 h 6858000"/>
              <a:gd name="connsiteX6430" fmla="*/ 10934140 w 12192000"/>
              <a:gd name="connsiteY6430" fmla="*/ 3745745 h 6858000"/>
              <a:gd name="connsiteX6431" fmla="*/ 10928234 w 12192000"/>
              <a:gd name="connsiteY6431" fmla="*/ 3734009 h 6858000"/>
              <a:gd name="connsiteX6432" fmla="*/ 10923066 w 12192000"/>
              <a:gd name="connsiteY6432" fmla="*/ 3721867 h 6858000"/>
              <a:gd name="connsiteX6433" fmla="*/ 10917160 w 12192000"/>
              <a:gd name="connsiteY6433" fmla="*/ 3683824 h 6858000"/>
              <a:gd name="connsiteX6434" fmla="*/ 10906825 w 12192000"/>
              <a:gd name="connsiteY6434" fmla="*/ 3668445 h 6858000"/>
              <a:gd name="connsiteX6435" fmla="*/ 10903134 w 12192000"/>
              <a:gd name="connsiteY6435" fmla="*/ 3661970 h 6858000"/>
              <a:gd name="connsiteX6436" fmla="*/ 10881725 w 12192000"/>
              <a:gd name="connsiteY6436" fmla="*/ 3647805 h 6858000"/>
              <a:gd name="connsiteX6437" fmla="*/ 10880986 w 12192000"/>
              <a:gd name="connsiteY6437" fmla="*/ 3644162 h 6858000"/>
              <a:gd name="connsiteX6438" fmla="*/ 10885416 w 12192000"/>
              <a:gd name="connsiteY6438" fmla="*/ 3639710 h 6858000"/>
              <a:gd name="connsiteX6439" fmla="*/ 10885416 w 12192000"/>
              <a:gd name="connsiteY6439" fmla="*/ 3634854 h 6858000"/>
              <a:gd name="connsiteX6440" fmla="*/ 10880248 w 12192000"/>
              <a:gd name="connsiteY6440" fmla="*/ 3634044 h 6858000"/>
              <a:gd name="connsiteX6441" fmla="*/ 10876557 w 12192000"/>
              <a:gd name="connsiteY6441" fmla="*/ 3626355 h 6858000"/>
              <a:gd name="connsiteX6442" fmla="*/ 10866960 w 12192000"/>
              <a:gd name="connsiteY6442" fmla="*/ 3625141 h 6858000"/>
              <a:gd name="connsiteX6443" fmla="*/ 10866960 w 12192000"/>
              <a:gd name="connsiteY6443" fmla="*/ 3618665 h 6858000"/>
              <a:gd name="connsiteX6444" fmla="*/ 10855886 w 12192000"/>
              <a:gd name="connsiteY6444" fmla="*/ 3604905 h 6858000"/>
              <a:gd name="connsiteX6445" fmla="*/ 10848504 w 12192000"/>
              <a:gd name="connsiteY6445" fmla="*/ 3604905 h 6858000"/>
              <a:gd name="connsiteX6446" fmla="*/ 10842598 w 12192000"/>
              <a:gd name="connsiteY6446" fmla="*/ 3588312 h 6858000"/>
              <a:gd name="connsiteX6447" fmla="*/ 10833739 w 12192000"/>
              <a:gd name="connsiteY6447" fmla="*/ 3586693 h 6858000"/>
              <a:gd name="connsiteX6448" fmla="*/ 10833739 w 12192000"/>
              <a:gd name="connsiteY6448" fmla="*/ 3579812 h 6858000"/>
              <a:gd name="connsiteX6449" fmla="*/ 10827833 w 12192000"/>
              <a:gd name="connsiteY6449" fmla="*/ 3576170 h 6858000"/>
              <a:gd name="connsiteX6450" fmla="*/ 10828571 w 12192000"/>
              <a:gd name="connsiteY6450" fmla="*/ 3571313 h 6858000"/>
              <a:gd name="connsiteX6451" fmla="*/ 10818974 w 12192000"/>
              <a:gd name="connsiteY6451" fmla="*/ 3575765 h 6858000"/>
              <a:gd name="connsiteX6452" fmla="*/ 10819712 w 12192000"/>
              <a:gd name="connsiteY6452" fmla="*/ 3584264 h 6858000"/>
              <a:gd name="connsiteX6453" fmla="*/ 10813068 w 12192000"/>
              <a:gd name="connsiteY6453" fmla="*/ 3583860 h 6858000"/>
              <a:gd name="connsiteX6454" fmla="*/ 10808638 w 12192000"/>
              <a:gd name="connsiteY6454" fmla="*/ 3577384 h 6858000"/>
              <a:gd name="connsiteX6455" fmla="*/ 10805685 w 12192000"/>
              <a:gd name="connsiteY6455" fmla="*/ 3561600 h 6858000"/>
              <a:gd name="connsiteX6456" fmla="*/ 10807900 w 12192000"/>
              <a:gd name="connsiteY6456" fmla="*/ 3557553 h 6858000"/>
              <a:gd name="connsiteX6457" fmla="*/ 10806424 w 12192000"/>
              <a:gd name="connsiteY6457" fmla="*/ 3544198 h 6858000"/>
              <a:gd name="connsiteX6458" fmla="*/ 10813068 w 12192000"/>
              <a:gd name="connsiteY6458" fmla="*/ 3541365 h 6858000"/>
              <a:gd name="connsiteX6459" fmla="*/ 10813068 w 12192000"/>
              <a:gd name="connsiteY6459" fmla="*/ 3523962 h 6858000"/>
              <a:gd name="connsiteX6460" fmla="*/ 10818236 w 12192000"/>
              <a:gd name="connsiteY6460" fmla="*/ 3524771 h 6858000"/>
              <a:gd name="connsiteX6461" fmla="*/ 10821927 w 12192000"/>
              <a:gd name="connsiteY6461" fmla="*/ 3517891 h 6858000"/>
              <a:gd name="connsiteX6462" fmla="*/ 10816021 w 12192000"/>
              <a:gd name="connsiteY6462" fmla="*/ 3517082 h 6858000"/>
              <a:gd name="connsiteX6463" fmla="*/ 10823403 w 12192000"/>
              <a:gd name="connsiteY6463" fmla="*/ 3507369 h 6858000"/>
              <a:gd name="connsiteX6464" fmla="*/ 10821189 w 12192000"/>
              <a:gd name="connsiteY6464" fmla="*/ 3503726 h 6858000"/>
              <a:gd name="connsiteX6465" fmla="*/ 10827095 w 12192000"/>
              <a:gd name="connsiteY6465" fmla="*/ 3495227 h 6858000"/>
              <a:gd name="connsiteX6466" fmla="*/ 10821927 w 12192000"/>
              <a:gd name="connsiteY6466" fmla="*/ 3494418 h 6858000"/>
              <a:gd name="connsiteX6467" fmla="*/ 10824142 w 12192000"/>
              <a:gd name="connsiteY6467" fmla="*/ 3479039 h 6858000"/>
              <a:gd name="connsiteX6468" fmla="*/ 10824142 w 12192000"/>
              <a:gd name="connsiteY6468" fmla="*/ 3477824 h 6858000"/>
              <a:gd name="connsiteX6469" fmla="*/ 10819712 w 12192000"/>
              <a:gd name="connsiteY6469" fmla="*/ 3487133 h 6858000"/>
              <a:gd name="connsiteX6470" fmla="*/ 10818236 w 12192000"/>
              <a:gd name="connsiteY6470" fmla="*/ 3500488 h 6858000"/>
              <a:gd name="connsiteX6471" fmla="*/ 10813806 w 12192000"/>
              <a:gd name="connsiteY6471" fmla="*/ 3486323 h 6858000"/>
              <a:gd name="connsiteX6472" fmla="*/ 10813068 w 12192000"/>
              <a:gd name="connsiteY6472" fmla="*/ 3472968 h 6858000"/>
              <a:gd name="connsiteX6473" fmla="*/ 10809377 w 12192000"/>
              <a:gd name="connsiteY6473" fmla="*/ 3467707 h 6858000"/>
              <a:gd name="connsiteX6474" fmla="*/ 10809377 w 12192000"/>
              <a:gd name="connsiteY6474" fmla="*/ 3463255 h 6858000"/>
              <a:gd name="connsiteX6475" fmla="*/ 10813068 w 12192000"/>
              <a:gd name="connsiteY6475" fmla="*/ 3464469 h 6858000"/>
              <a:gd name="connsiteX6476" fmla="*/ 10816759 w 12192000"/>
              <a:gd name="connsiteY6476" fmla="*/ 3461231 h 6858000"/>
              <a:gd name="connsiteX6477" fmla="*/ 10822665 w 12192000"/>
              <a:gd name="connsiteY6477" fmla="*/ 3452327 h 6858000"/>
              <a:gd name="connsiteX6478" fmla="*/ 10822665 w 12192000"/>
              <a:gd name="connsiteY6478" fmla="*/ 3444638 h 6858000"/>
              <a:gd name="connsiteX6479" fmla="*/ 10819712 w 12192000"/>
              <a:gd name="connsiteY6479" fmla="*/ 3442210 h 6858000"/>
              <a:gd name="connsiteX6480" fmla="*/ 10821189 w 12192000"/>
              <a:gd name="connsiteY6480" fmla="*/ 3430068 h 6858000"/>
              <a:gd name="connsiteX6481" fmla="*/ 10824880 w 12192000"/>
              <a:gd name="connsiteY6481" fmla="*/ 3428449 h 6858000"/>
              <a:gd name="connsiteX6482" fmla="*/ 10827095 w 12192000"/>
              <a:gd name="connsiteY6482" fmla="*/ 3423188 h 6858000"/>
              <a:gd name="connsiteX6483" fmla="*/ 10822665 w 12192000"/>
              <a:gd name="connsiteY6483" fmla="*/ 3410642 h 6858000"/>
              <a:gd name="connsiteX6484" fmla="*/ 10829309 w 12192000"/>
              <a:gd name="connsiteY6484" fmla="*/ 3405785 h 6858000"/>
              <a:gd name="connsiteX6485" fmla="*/ 10821927 w 12192000"/>
              <a:gd name="connsiteY6485" fmla="*/ 3398500 h 6858000"/>
              <a:gd name="connsiteX6486" fmla="*/ 10817497 w 12192000"/>
              <a:gd name="connsiteY6486" fmla="*/ 3391620 h 6858000"/>
              <a:gd name="connsiteX6487" fmla="*/ 10816759 w 12192000"/>
              <a:gd name="connsiteY6487" fmla="*/ 3379884 h 6858000"/>
              <a:gd name="connsiteX6488" fmla="*/ 10820450 w 12192000"/>
              <a:gd name="connsiteY6488" fmla="*/ 3375432 h 6858000"/>
              <a:gd name="connsiteX6489" fmla="*/ 10817497 w 12192000"/>
              <a:gd name="connsiteY6489" fmla="*/ 3366933 h 6858000"/>
              <a:gd name="connsiteX6490" fmla="*/ 10812330 w 12192000"/>
              <a:gd name="connsiteY6490" fmla="*/ 3363695 h 6858000"/>
              <a:gd name="connsiteX6491" fmla="*/ 10809377 w 12192000"/>
              <a:gd name="connsiteY6491" fmla="*/ 3335365 h 6858000"/>
              <a:gd name="connsiteX6492" fmla="*/ 10801994 w 12192000"/>
              <a:gd name="connsiteY6492" fmla="*/ 3330104 h 6858000"/>
              <a:gd name="connsiteX6493" fmla="*/ 10799779 w 12192000"/>
              <a:gd name="connsiteY6493" fmla="*/ 3319986 h 6858000"/>
              <a:gd name="connsiteX6494" fmla="*/ 10792397 w 12192000"/>
              <a:gd name="connsiteY6494" fmla="*/ 3309058 h 6858000"/>
              <a:gd name="connsiteX6495" fmla="*/ 10790921 w 12192000"/>
              <a:gd name="connsiteY6495" fmla="*/ 3323628 h 6858000"/>
              <a:gd name="connsiteX6496" fmla="*/ 10787968 w 12192000"/>
              <a:gd name="connsiteY6496" fmla="*/ 3325652 h 6858000"/>
              <a:gd name="connsiteX6497" fmla="*/ 10787968 w 12192000"/>
              <a:gd name="connsiteY6497" fmla="*/ 3317557 h 6858000"/>
              <a:gd name="connsiteX6498" fmla="*/ 10783538 w 12192000"/>
              <a:gd name="connsiteY6498" fmla="*/ 3309463 h 6858000"/>
              <a:gd name="connsiteX6499" fmla="*/ 10784276 w 12192000"/>
              <a:gd name="connsiteY6499" fmla="*/ 3289227 h 6858000"/>
              <a:gd name="connsiteX6500" fmla="*/ 10777632 w 12192000"/>
              <a:gd name="connsiteY6500" fmla="*/ 3281133 h 6858000"/>
              <a:gd name="connsiteX6501" fmla="*/ 10776894 w 12192000"/>
              <a:gd name="connsiteY6501" fmla="*/ 3271825 h 6858000"/>
              <a:gd name="connsiteX6502" fmla="*/ 10780585 w 12192000"/>
              <a:gd name="connsiteY6502" fmla="*/ 3268182 h 6858000"/>
              <a:gd name="connsiteX6503" fmla="*/ 10768035 w 12192000"/>
              <a:gd name="connsiteY6503" fmla="*/ 3261707 h 6858000"/>
              <a:gd name="connsiteX6504" fmla="*/ 10767297 w 12192000"/>
              <a:gd name="connsiteY6504" fmla="*/ 3245923 h 6858000"/>
              <a:gd name="connsiteX6505" fmla="*/ 10764344 w 12192000"/>
              <a:gd name="connsiteY6505" fmla="*/ 3245518 h 6858000"/>
              <a:gd name="connsiteX6506" fmla="*/ 10759914 w 12192000"/>
              <a:gd name="connsiteY6506" fmla="*/ 3211522 h 6858000"/>
              <a:gd name="connsiteX6507" fmla="*/ 10754008 w 12192000"/>
              <a:gd name="connsiteY6507" fmla="*/ 3207475 h 6858000"/>
              <a:gd name="connsiteX6508" fmla="*/ 10751794 w 12192000"/>
              <a:gd name="connsiteY6508" fmla="*/ 3198976 h 6858000"/>
              <a:gd name="connsiteX6509" fmla="*/ 10756223 w 12192000"/>
              <a:gd name="connsiteY6509" fmla="*/ 3197357 h 6858000"/>
              <a:gd name="connsiteX6510" fmla="*/ 10756223 w 12192000"/>
              <a:gd name="connsiteY6510" fmla="*/ 3192096 h 6858000"/>
              <a:gd name="connsiteX6511" fmla="*/ 10749579 w 12192000"/>
              <a:gd name="connsiteY6511" fmla="*/ 3181169 h 6858000"/>
              <a:gd name="connsiteX6512" fmla="*/ 10752532 w 12192000"/>
              <a:gd name="connsiteY6512" fmla="*/ 3177122 h 6858000"/>
              <a:gd name="connsiteX6513" fmla="*/ 10752532 w 12192000"/>
              <a:gd name="connsiteY6513" fmla="*/ 3171860 h 6858000"/>
              <a:gd name="connsiteX6514" fmla="*/ 10749579 w 12192000"/>
              <a:gd name="connsiteY6514" fmla="*/ 3177122 h 6858000"/>
              <a:gd name="connsiteX6515" fmla="*/ 10742935 w 12192000"/>
              <a:gd name="connsiteY6515" fmla="*/ 3179550 h 6858000"/>
              <a:gd name="connsiteX6516" fmla="*/ 10734076 w 12192000"/>
              <a:gd name="connsiteY6516" fmla="*/ 3179550 h 6858000"/>
              <a:gd name="connsiteX6517" fmla="*/ 10731123 w 12192000"/>
              <a:gd name="connsiteY6517" fmla="*/ 3168623 h 6858000"/>
              <a:gd name="connsiteX6518" fmla="*/ 10727432 w 12192000"/>
              <a:gd name="connsiteY6518" fmla="*/ 3163766 h 6858000"/>
              <a:gd name="connsiteX6519" fmla="*/ 10717834 w 12192000"/>
              <a:gd name="connsiteY6519" fmla="*/ 3145959 h 6858000"/>
              <a:gd name="connsiteX6520" fmla="*/ 10715620 w 12192000"/>
              <a:gd name="connsiteY6520" fmla="*/ 3141102 h 6858000"/>
              <a:gd name="connsiteX6521" fmla="*/ 10710452 w 12192000"/>
              <a:gd name="connsiteY6521" fmla="*/ 3140697 h 6858000"/>
              <a:gd name="connsiteX6522" fmla="*/ 10710452 w 12192000"/>
              <a:gd name="connsiteY6522" fmla="*/ 3135436 h 6858000"/>
              <a:gd name="connsiteX6523" fmla="*/ 10701593 w 12192000"/>
              <a:gd name="connsiteY6523" fmla="*/ 3130579 h 6858000"/>
              <a:gd name="connsiteX6524" fmla="*/ 10707499 w 12192000"/>
              <a:gd name="connsiteY6524" fmla="*/ 3136650 h 6858000"/>
              <a:gd name="connsiteX6525" fmla="*/ 10705284 w 12192000"/>
              <a:gd name="connsiteY6525" fmla="*/ 3139888 h 6858000"/>
              <a:gd name="connsiteX6526" fmla="*/ 10704546 w 12192000"/>
              <a:gd name="connsiteY6526" fmla="*/ 3145149 h 6858000"/>
              <a:gd name="connsiteX6527" fmla="*/ 10710452 w 12192000"/>
              <a:gd name="connsiteY6527" fmla="*/ 3148792 h 6858000"/>
              <a:gd name="connsiteX6528" fmla="*/ 10708976 w 12192000"/>
              <a:gd name="connsiteY6528" fmla="*/ 3158100 h 6858000"/>
              <a:gd name="connsiteX6529" fmla="*/ 10704546 w 12192000"/>
              <a:gd name="connsiteY6529" fmla="*/ 3162552 h 6858000"/>
              <a:gd name="connsiteX6530" fmla="*/ 10706761 w 12192000"/>
              <a:gd name="connsiteY6530" fmla="*/ 3168218 h 6858000"/>
              <a:gd name="connsiteX6531" fmla="*/ 10693472 w 12192000"/>
              <a:gd name="connsiteY6531" fmla="*/ 3177931 h 6858000"/>
              <a:gd name="connsiteX6532" fmla="*/ 10685352 w 12192000"/>
              <a:gd name="connsiteY6532" fmla="*/ 3176717 h 6858000"/>
              <a:gd name="connsiteX6533" fmla="*/ 10679446 w 12192000"/>
              <a:gd name="connsiteY6533" fmla="*/ 3169837 h 6858000"/>
              <a:gd name="connsiteX6534" fmla="*/ 10676493 w 12192000"/>
              <a:gd name="connsiteY6534" fmla="*/ 3169837 h 6858000"/>
              <a:gd name="connsiteX6535" fmla="*/ 10680184 w 12192000"/>
              <a:gd name="connsiteY6535" fmla="*/ 3177122 h 6858000"/>
              <a:gd name="connsiteX6536" fmla="*/ 10679446 w 12192000"/>
              <a:gd name="connsiteY6536" fmla="*/ 3180359 h 6858000"/>
              <a:gd name="connsiteX6537" fmla="*/ 10687566 w 12192000"/>
              <a:gd name="connsiteY6537" fmla="*/ 3182383 h 6858000"/>
              <a:gd name="connsiteX6538" fmla="*/ 10676493 w 12192000"/>
              <a:gd name="connsiteY6538" fmla="*/ 3188454 h 6858000"/>
              <a:gd name="connsiteX6539" fmla="*/ 10669110 w 12192000"/>
              <a:gd name="connsiteY6539" fmla="*/ 3188454 h 6858000"/>
              <a:gd name="connsiteX6540" fmla="*/ 10664681 w 12192000"/>
              <a:gd name="connsiteY6540" fmla="*/ 3185216 h 6858000"/>
              <a:gd name="connsiteX6541" fmla="*/ 10661728 w 12192000"/>
              <a:gd name="connsiteY6541" fmla="*/ 3193310 h 6858000"/>
              <a:gd name="connsiteX6542" fmla="*/ 10641795 w 12192000"/>
              <a:gd name="connsiteY6542" fmla="*/ 3205856 h 6858000"/>
              <a:gd name="connsiteX6543" fmla="*/ 10632198 w 12192000"/>
              <a:gd name="connsiteY6543" fmla="*/ 3204642 h 6858000"/>
              <a:gd name="connsiteX6544" fmla="*/ 10630722 w 12192000"/>
              <a:gd name="connsiteY6544" fmla="*/ 3206666 h 6858000"/>
              <a:gd name="connsiteX6545" fmla="*/ 10624816 w 12192000"/>
              <a:gd name="connsiteY6545" fmla="*/ 3206666 h 6858000"/>
              <a:gd name="connsiteX6546" fmla="*/ 10624816 w 12192000"/>
              <a:gd name="connsiteY6546" fmla="*/ 3204237 h 6858000"/>
              <a:gd name="connsiteX6547" fmla="*/ 10623339 w 12192000"/>
              <a:gd name="connsiteY6547" fmla="*/ 3209094 h 6858000"/>
              <a:gd name="connsiteX6548" fmla="*/ 10618910 w 12192000"/>
              <a:gd name="connsiteY6548" fmla="*/ 3209903 h 6858000"/>
              <a:gd name="connsiteX6549" fmla="*/ 10613004 w 12192000"/>
              <a:gd name="connsiteY6549" fmla="*/ 3203428 h 6858000"/>
              <a:gd name="connsiteX6550" fmla="*/ 10599715 w 12192000"/>
              <a:gd name="connsiteY6550" fmla="*/ 3209903 h 6858000"/>
              <a:gd name="connsiteX6551" fmla="*/ 10598239 w 12192000"/>
              <a:gd name="connsiteY6551" fmla="*/ 3216379 h 6858000"/>
              <a:gd name="connsiteX6552" fmla="*/ 10592333 w 12192000"/>
              <a:gd name="connsiteY6552" fmla="*/ 3216379 h 6858000"/>
              <a:gd name="connsiteX6553" fmla="*/ 10592333 w 12192000"/>
              <a:gd name="connsiteY6553" fmla="*/ 3204237 h 6858000"/>
              <a:gd name="connsiteX6554" fmla="*/ 10605621 w 12192000"/>
              <a:gd name="connsiteY6554" fmla="*/ 3192501 h 6858000"/>
              <a:gd name="connsiteX6555" fmla="*/ 10606360 w 12192000"/>
              <a:gd name="connsiteY6555" fmla="*/ 3177526 h 6858000"/>
              <a:gd name="connsiteX6556" fmla="*/ 10600454 w 12192000"/>
              <a:gd name="connsiteY6556" fmla="*/ 3191287 h 6858000"/>
              <a:gd name="connsiteX6557" fmla="*/ 10590118 w 12192000"/>
              <a:gd name="connsiteY6557" fmla="*/ 3199381 h 6858000"/>
              <a:gd name="connsiteX6558" fmla="*/ 10581998 w 12192000"/>
              <a:gd name="connsiteY6558" fmla="*/ 3210713 h 6858000"/>
              <a:gd name="connsiteX6559" fmla="*/ 10581259 w 12192000"/>
              <a:gd name="connsiteY6559" fmla="*/ 3206666 h 6858000"/>
              <a:gd name="connsiteX6560" fmla="*/ 10582736 w 12192000"/>
              <a:gd name="connsiteY6560" fmla="*/ 3203023 h 6858000"/>
              <a:gd name="connsiteX6561" fmla="*/ 10579783 w 12192000"/>
              <a:gd name="connsiteY6561" fmla="*/ 3193310 h 6858000"/>
              <a:gd name="connsiteX6562" fmla="*/ 10587904 w 12192000"/>
              <a:gd name="connsiteY6562" fmla="*/ 3147577 h 6858000"/>
              <a:gd name="connsiteX6563" fmla="*/ 10598977 w 12192000"/>
              <a:gd name="connsiteY6563" fmla="*/ 3141102 h 6858000"/>
              <a:gd name="connsiteX6564" fmla="*/ 10594548 w 12192000"/>
              <a:gd name="connsiteY6564" fmla="*/ 3137055 h 6858000"/>
              <a:gd name="connsiteX6565" fmla="*/ 10585689 w 12192000"/>
              <a:gd name="connsiteY6565" fmla="*/ 3116819 h 6858000"/>
              <a:gd name="connsiteX6566" fmla="*/ 10584212 w 12192000"/>
              <a:gd name="connsiteY6566" fmla="*/ 3098607 h 6858000"/>
              <a:gd name="connsiteX6567" fmla="*/ 10579783 w 12192000"/>
              <a:gd name="connsiteY6567" fmla="*/ 3096583 h 6858000"/>
              <a:gd name="connsiteX6568" fmla="*/ 10576830 w 12192000"/>
              <a:gd name="connsiteY6568" fmla="*/ 3091727 h 6858000"/>
              <a:gd name="connsiteX6569" fmla="*/ 10579783 w 12192000"/>
              <a:gd name="connsiteY6569" fmla="*/ 3090108 h 6858000"/>
              <a:gd name="connsiteX6570" fmla="*/ 10572400 w 12192000"/>
              <a:gd name="connsiteY6570" fmla="*/ 3084847 h 6858000"/>
              <a:gd name="connsiteX6571" fmla="*/ 10568709 w 12192000"/>
              <a:gd name="connsiteY6571" fmla="*/ 3071491 h 6858000"/>
              <a:gd name="connsiteX6572" fmla="*/ 10562803 w 12192000"/>
              <a:gd name="connsiteY6572" fmla="*/ 3064611 h 6858000"/>
              <a:gd name="connsiteX6573" fmla="*/ 10559112 w 12192000"/>
              <a:gd name="connsiteY6573" fmla="*/ 3057326 h 6858000"/>
              <a:gd name="connsiteX6574" fmla="*/ 10559112 w 12192000"/>
              <a:gd name="connsiteY6574" fmla="*/ 3049232 h 6858000"/>
              <a:gd name="connsiteX6575" fmla="*/ 10547300 w 12192000"/>
              <a:gd name="connsiteY6575" fmla="*/ 3042352 h 6858000"/>
              <a:gd name="connsiteX6576" fmla="*/ 10551730 w 12192000"/>
              <a:gd name="connsiteY6576" fmla="*/ 3050041 h 6858000"/>
              <a:gd name="connsiteX6577" fmla="*/ 10553944 w 12192000"/>
              <a:gd name="connsiteY6577" fmla="*/ 3066230 h 6858000"/>
              <a:gd name="connsiteX6578" fmla="*/ 10535488 w 12192000"/>
              <a:gd name="connsiteY6578" fmla="*/ 3060968 h 6858000"/>
              <a:gd name="connsiteX6579" fmla="*/ 10526629 w 12192000"/>
              <a:gd name="connsiteY6579" fmla="*/ 3051660 h 6858000"/>
              <a:gd name="connsiteX6580" fmla="*/ 10525891 w 12192000"/>
              <a:gd name="connsiteY6580" fmla="*/ 3046399 h 6858000"/>
              <a:gd name="connsiteX6581" fmla="*/ 10516294 w 12192000"/>
              <a:gd name="connsiteY6581" fmla="*/ 3038709 h 6858000"/>
              <a:gd name="connsiteX6582" fmla="*/ 10515556 w 12192000"/>
              <a:gd name="connsiteY6582" fmla="*/ 3033853 h 6858000"/>
              <a:gd name="connsiteX6583" fmla="*/ 10524415 w 12192000"/>
              <a:gd name="connsiteY6583" fmla="*/ 3034257 h 6858000"/>
              <a:gd name="connsiteX6584" fmla="*/ 10527368 w 12192000"/>
              <a:gd name="connsiteY6584" fmla="*/ 3041542 h 6858000"/>
              <a:gd name="connsiteX6585" fmla="*/ 10535488 w 12192000"/>
              <a:gd name="connsiteY6585" fmla="*/ 3044780 h 6858000"/>
              <a:gd name="connsiteX6586" fmla="*/ 10538441 w 12192000"/>
              <a:gd name="connsiteY6586" fmla="*/ 3041542 h 6858000"/>
              <a:gd name="connsiteX6587" fmla="*/ 10535488 w 12192000"/>
              <a:gd name="connsiteY6587" fmla="*/ 3040328 h 6858000"/>
              <a:gd name="connsiteX6588" fmla="*/ 10528106 w 12192000"/>
              <a:gd name="connsiteY6588" fmla="*/ 3034257 h 6858000"/>
              <a:gd name="connsiteX6589" fmla="*/ 10535488 w 12192000"/>
              <a:gd name="connsiteY6589" fmla="*/ 3029805 h 6858000"/>
              <a:gd name="connsiteX6590" fmla="*/ 10541394 w 12192000"/>
              <a:gd name="connsiteY6590" fmla="*/ 3035067 h 6858000"/>
              <a:gd name="connsiteX6591" fmla="*/ 10547300 w 12192000"/>
              <a:gd name="connsiteY6591" fmla="*/ 3033043 h 6858000"/>
              <a:gd name="connsiteX6592" fmla="*/ 10546562 w 12192000"/>
              <a:gd name="connsiteY6592" fmla="*/ 3025354 h 6858000"/>
              <a:gd name="connsiteX6593" fmla="*/ 10536965 w 12192000"/>
              <a:gd name="connsiteY6593" fmla="*/ 3011998 h 6858000"/>
              <a:gd name="connsiteX6594" fmla="*/ 10521462 w 12192000"/>
              <a:gd name="connsiteY6594" fmla="*/ 3009570 h 6858000"/>
              <a:gd name="connsiteX6595" fmla="*/ 10517770 w 12192000"/>
              <a:gd name="connsiteY6595" fmla="*/ 3003499 h 6858000"/>
              <a:gd name="connsiteX6596" fmla="*/ 10508911 w 12192000"/>
              <a:gd name="connsiteY6596" fmla="*/ 3002285 h 6858000"/>
              <a:gd name="connsiteX6597" fmla="*/ 10506697 w 12192000"/>
              <a:gd name="connsiteY6597" fmla="*/ 2996214 h 6858000"/>
              <a:gd name="connsiteX6598" fmla="*/ 10505220 w 12192000"/>
              <a:gd name="connsiteY6598" fmla="*/ 3002285 h 6858000"/>
              <a:gd name="connsiteX6599" fmla="*/ 10496361 w 12192000"/>
              <a:gd name="connsiteY6599" fmla="*/ 3003094 h 6858000"/>
              <a:gd name="connsiteX6600" fmla="*/ 10495623 w 12192000"/>
              <a:gd name="connsiteY6600" fmla="*/ 2999452 h 6858000"/>
              <a:gd name="connsiteX6601" fmla="*/ 10503005 w 12192000"/>
              <a:gd name="connsiteY6601" fmla="*/ 2991358 h 6858000"/>
              <a:gd name="connsiteX6602" fmla="*/ 10493408 w 12192000"/>
              <a:gd name="connsiteY6602" fmla="*/ 2992167 h 6858000"/>
              <a:gd name="connsiteX6603" fmla="*/ 10486026 w 12192000"/>
              <a:gd name="connsiteY6603" fmla="*/ 2986096 h 6858000"/>
              <a:gd name="connsiteX6604" fmla="*/ 10486026 w 12192000"/>
              <a:gd name="connsiteY6604" fmla="*/ 2990143 h 6858000"/>
              <a:gd name="connsiteX6605" fmla="*/ 10490455 w 12192000"/>
              <a:gd name="connsiteY6605" fmla="*/ 2998238 h 6858000"/>
              <a:gd name="connsiteX6606" fmla="*/ 10469046 w 12192000"/>
              <a:gd name="connsiteY6606" fmla="*/ 2980026 h 6858000"/>
              <a:gd name="connsiteX6607" fmla="*/ 10464617 w 12192000"/>
              <a:gd name="connsiteY6607" fmla="*/ 2967884 h 6858000"/>
              <a:gd name="connsiteX6608" fmla="*/ 10460187 w 12192000"/>
              <a:gd name="connsiteY6608" fmla="*/ 2958171 h 6858000"/>
              <a:gd name="connsiteX6609" fmla="*/ 10459449 w 12192000"/>
              <a:gd name="connsiteY6609" fmla="*/ 2958576 h 6858000"/>
              <a:gd name="connsiteX6610" fmla="*/ 10458711 w 12192000"/>
              <a:gd name="connsiteY6610" fmla="*/ 2959385 h 6858000"/>
              <a:gd name="connsiteX6611" fmla="*/ 10460926 w 12192000"/>
              <a:gd name="connsiteY6611" fmla="*/ 2970717 h 6858000"/>
              <a:gd name="connsiteX6612" fmla="*/ 10459449 w 12192000"/>
              <a:gd name="connsiteY6612" fmla="*/ 2971527 h 6858000"/>
              <a:gd name="connsiteX6613" fmla="*/ 10452067 w 12192000"/>
              <a:gd name="connsiteY6613" fmla="*/ 2955338 h 6858000"/>
              <a:gd name="connsiteX6614" fmla="*/ 10443208 w 12192000"/>
              <a:gd name="connsiteY6614" fmla="*/ 2943197 h 6858000"/>
              <a:gd name="connsiteX6615" fmla="*/ 10439517 w 12192000"/>
              <a:gd name="connsiteY6615" fmla="*/ 2938340 h 6858000"/>
              <a:gd name="connsiteX6616" fmla="*/ 10441731 w 12192000"/>
              <a:gd name="connsiteY6616" fmla="*/ 2933079 h 6858000"/>
              <a:gd name="connsiteX6617" fmla="*/ 10442469 w 12192000"/>
              <a:gd name="connsiteY6617" fmla="*/ 2925794 h 6858000"/>
              <a:gd name="connsiteX6618" fmla="*/ 10440993 w 12192000"/>
              <a:gd name="connsiteY6618" fmla="*/ 2929436 h 6858000"/>
              <a:gd name="connsiteX6619" fmla="*/ 10434349 w 12192000"/>
              <a:gd name="connsiteY6619" fmla="*/ 2934698 h 6858000"/>
              <a:gd name="connsiteX6620" fmla="*/ 10432872 w 12192000"/>
              <a:gd name="connsiteY6620" fmla="*/ 2931865 h 6858000"/>
              <a:gd name="connsiteX6621" fmla="*/ 10435087 w 12192000"/>
              <a:gd name="connsiteY6621" fmla="*/ 2918509 h 6858000"/>
              <a:gd name="connsiteX6622" fmla="*/ 10432134 w 12192000"/>
              <a:gd name="connsiteY6622" fmla="*/ 2916081 h 6858000"/>
              <a:gd name="connsiteX6623" fmla="*/ 10434349 w 12192000"/>
              <a:gd name="connsiteY6623" fmla="*/ 2905963 h 6858000"/>
              <a:gd name="connsiteX6624" fmla="*/ 10434349 w 12192000"/>
              <a:gd name="connsiteY6624" fmla="*/ 2899487 h 6858000"/>
              <a:gd name="connsiteX6625" fmla="*/ 10428443 w 12192000"/>
              <a:gd name="connsiteY6625" fmla="*/ 2895440 h 6858000"/>
              <a:gd name="connsiteX6626" fmla="*/ 10412940 w 12192000"/>
              <a:gd name="connsiteY6626" fmla="*/ 2863872 h 6858000"/>
              <a:gd name="connsiteX6627" fmla="*/ 10408510 w 12192000"/>
              <a:gd name="connsiteY6627" fmla="*/ 2863872 h 6858000"/>
              <a:gd name="connsiteX6628" fmla="*/ 10409249 w 12192000"/>
              <a:gd name="connsiteY6628" fmla="*/ 2866705 h 6858000"/>
              <a:gd name="connsiteX6629" fmla="*/ 10405557 w 12192000"/>
              <a:gd name="connsiteY6629" fmla="*/ 2865087 h 6858000"/>
              <a:gd name="connsiteX6630" fmla="*/ 10395960 w 12192000"/>
              <a:gd name="connsiteY6630" fmla="*/ 2870348 h 6858000"/>
              <a:gd name="connsiteX6631" fmla="*/ 10378242 w 12192000"/>
              <a:gd name="connsiteY6631" fmla="*/ 2862658 h 6858000"/>
              <a:gd name="connsiteX6632" fmla="*/ 10376766 w 12192000"/>
              <a:gd name="connsiteY6632" fmla="*/ 2859421 h 6858000"/>
              <a:gd name="connsiteX6633" fmla="*/ 10370860 w 12192000"/>
              <a:gd name="connsiteY6633" fmla="*/ 2859825 h 6858000"/>
              <a:gd name="connsiteX6634" fmla="*/ 10362001 w 12192000"/>
              <a:gd name="connsiteY6634" fmla="*/ 2852136 h 6858000"/>
              <a:gd name="connsiteX6635" fmla="*/ 10357571 w 12192000"/>
              <a:gd name="connsiteY6635" fmla="*/ 2838780 h 6858000"/>
              <a:gd name="connsiteX6636" fmla="*/ 10359786 w 12192000"/>
              <a:gd name="connsiteY6636" fmla="*/ 2854969 h 6858000"/>
              <a:gd name="connsiteX6637" fmla="*/ 10366430 w 12192000"/>
              <a:gd name="connsiteY6637" fmla="*/ 2864277 h 6858000"/>
              <a:gd name="connsiteX6638" fmla="*/ 10364954 w 12192000"/>
              <a:gd name="connsiteY6638" fmla="*/ 2869134 h 6858000"/>
              <a:gd name="connsiteX6639" fmla="*/ 10354618 w 12192000"/>
              <a:gd name="connsiteY6639" fmla="*/ 2872371 h 6858000"/>
              <a:gd name="connsiteX6640" fmla="*/ 10361263 w 12192000"/>
              <a:gd name="connsiteY6640" fmla="*/ 2874800 h 6858000"/>
              <a:gd name="connsiteX6641" fmla="*/ 10367907 w 12192000"/>
              <a:gd name="connsiteY6641" fmla="*/ 2884918 h 6858000"/>
              <a:gd name="connsiteX6642" fmla="*/ 10367169 w 12192000"/>
              <a:gd name="connsiteY6642" fmla="*/ 2897464 h 6858000"/>
              <a:gd name="connsiteX6643" fmla="*/ 10357571 w 12192000"/>
              <a:gd name="connsiteY6643" fmla="*/ 2900702 h 6858000"/>
              <a:gd name="connsiteX6644" fmla="*/ 10349451 w 12192000"/>
              <a:gd name="connsiteY6644" fmla="*/ 2914867 h 6858000"/>
              <a:gd name="connsiteX6645" fmla="*/ 10341330 w 12192000"/>
              <a:gd name="connsiteY6645" fmla="*/ 2909605 h 6858000"/>
              <a:gd name="connsiteX6646" fmla="*/ 10346498 w 12192000"/>
              <a:gd name="connsiteY6646" fmla="*/ 2901916 h 6858000"/>
              <a:gd name="connsiteX6647" fmla="*/ 10350189 w 12192000"/>
              <a:gd name="connsiteY6647" fmla="*/ 2900297 h 6858000"/>
              <a:gd name="connsiteX6648" fmla="*/ 10352404 w 12192000"/>
              <a:gd name="connsiteY6648" fmla="*/ 2895845 h 6858000"/>
              <a:gd name="connsiteX6649" fmla="*/ 10345760 w 12192000"/>
              <a:gd name="connsiteY6649" fmla="*/ 2899083 h 6858000"/>
              <a:gd name="connsiteX6650" fmla="*/ 10339115 w 12192000"/>
              <a:gd name="connsiteY6650" fmla="*/ 2908391 h 6858000"/>
              <a:gd name="connsiteX6651" fmla="*/ 10332471 w 12192000"/>
              <a:gd name="connsiteY6651" fmla="*/ 2899892 h 6858000"/>
              <a:gd name="connsiteX6652" fmla="*/ 10337639 w 12192000"/>
              <a:gd name="connsiteY6652" fmla="*/ 2884513 h 6858000"/>
              <a:gd name="connsiteX6653" fmla="*/ 10337639 w 12192000"/>
              <a:gd name="connsiteY6653" fmla="*/ 2881275 h 6858000"/>
              <a:gd name="connsiteX6654" fmla="*/ 10333948 w 12192000"/>
              <a:gd name="connsiteY6654" fmla="*/ 2877633 h 6858000"/>
              <a:gd name="connsiteX6655" fmla="*/ 10336162 w 12192000"/>
              <a:gd name="connsiteY6655" fmla="*/ 2881680 h 6858000"/>
              <a:gd name="connsiteX6656" fmla="*/ 10332471 w 12192000"/>
              <a:gd name="connsiteY6656" fmla="*/ 2887346 h 6858000"/>
              <a:gd name="connsiteX6657" fmla="*/ 10331733 w 12192000"/>
              <a:gd name="connsiteY6657" fmla="*/ 2897059 h 6858000"/>
              <a:gd name="connsiteX6658" fmla="*/ 10328780 w 12192000"/>
              <a:gd name="connsiteY6658" fmla="*/ 2897059 h 6858000"/>
              <a:gd name="connsiteX6659" fmla="*/ 10333948 w 12192000"/>
              <a:gd name="connsiteY6659" fmla="*/ 2907986 h 6858000"/>
              <a:gd name="connsiteX6660" fmla="*/ 10333209 w 12192000"/>
              <a:gd name="connsiteY6660" fmla="*/ 2916081 h 6858000"/>
              <a:gd name="connsiteX6661" fmla="*/ 10328042 w 12192000"/>
              <a:gd name="connsiteY6661" fmla="*/ 2918914 h 6858000"/>
              <a:gd name="connsiteX6662" fmla="*/ 10328042 w 12192000"/>
              <a:gd name="connsiteY6662" fmla="*/ 2917295 h 6858000"/>
              <a:gd name="connsiteX6663" fmla="*/ 10321397 w 12192000"/>
              <a:gd name="connsiteY6663" fmla="*/ 2913248 h 6858000"/>
              <a:gd name="connsiteX6664" fmla="*/ 10316968 w 12192000"/>
              <a:gd name="connsiteY6664" fmla="*/ 2914867 h 6858000"/>
              <a:gd name="connsiteX6665" fmla="*/ 10314753 w 12192000"/>
              <a:gd name="connsiteY6665" fmla="*/ 2921747 h 6858000"/>
              <a:gd name="connsiteX6666" fmla="*/ 10308847 w 12192000"/>
              <a:gd name="connsiteY6666" fmla="*/ 2921747 h 6858000"/>
              <a:gd name="connsiteX6667" fmla="*/ 10306633 w 12192000"/>
              <a:gd name="connsiteY6667" fmla="*/ 2917295 h 6858000"/>
              <a:gd name="connsiteX6668" fmla="*/ 10302941 w 12192000"/>
              <a:gd name="connsiteY6668" fmla="*/ 2908796 h 6858000"/>
              <a:gd name="connsiteX6669" fmla="*/ 10297774 w 12192000"/>
              <a:gd name="connsiteY6669" fmla="*/ 2910010 h 6858000"/>
              <a:gd name="connsiteX6670" fmla="*/ 10295559 w 12192000"/>
              <a:gd name="connsiteY6670" fmla="*/ 2910819 h 6858000"/>
              <a:gd name="connsiteX6671" fmla="*/ 10301465 w 12192000"/>
              <a:gd name="connsiteY6671" fmla="*/ 2921342 h 6858000"/>
              <a:gd name="connsiteX6672" fmla="*/ 10296297 w 12192000"/>
              <a:gd name="connsiteY6672" fmla="*/ 2929436 h 6858000"/>
              <a:gd name="connsiteX6673" fmla="*/ 10288177 w 12192000"/>
              <a:gd name="connsiteY6673" fmla="*/ 2922151 h 6858000"/>
              <a:gd name="connsiteX6674" fmla="*/ 10288177 w 12192000"/>
              <a:gd name="connsiteY6674" fmla="*/ 2927008 h 6858000"/>
              <a:gd name="connsiteX6675" fmla="*/ 10283009 w 12192000"/>
              <a:gd name="connsiteY6675" fmla="*/ 2924175 h 6858000"/>
              <a:gd name="connsiteX6676" fmla="*/ 10279318 w 12192000"/>
              <a:gd name="connsiteY6676" fmla="*/ 2913652 h 6858000"/>
              <a:gd name="connsiteX6677" fmla="*/ 10277103 w 12192000"/>
              <a:gd name="connsiteY6677" fmla="*/ 2908391 h 6858000"/>
              <a:gd name="connsiteX6678" fmla="*/ 10276365 w 12192000"/>
              <a:gd name="connsiteY6678" fmla="*/ 2912438 h 6858000"/>
              <a:gd name="connsiteX6679" fmla="*/ 10274888 w 12192000"/>
              <a:gd name="connsiteY6679" fmla="*/ 2917700 h 6858000"/>
              <a:gd name="connsiteX6680" fmla="*/ 10273412 w 12192000"/>
              <a:gd name="connsiteY6680" fmla="*/ 2915676 h 6858000"/>
              <a:gd name="connsiteX6681" fmla="*/ 10271935 w 12192000"/>
              <a:gd name="connsiteY6681" fmla="*/ 2918509 h 6858000"/>
              <a:gd name="connsiteX6682" fmla="*/ 10263814 w 12192000"/>
              <a:gd name="connsiteY6682" fmla="*/ 2918509 h 6858000"/>
              <a:gd name="connsiteX6683" fmla="*/ 10263076 w 12192000"/>
              <a:gd name="connsiteY6683" fmla="*/ 2920128 h 6858000"/>
              <a:gd name="connsiteX6684" fmla="*/ 10254956 w 12192000"/>
              <a:gd name="connsiteY6684" fmla="*/ 2917295 h 6858000"/>
              <a:gd name="connsiteX6685" fmla="*/ 10252003 w 12192000"/>
              <a:gd name="connsiteY6685" fmla="*/ 2905963 h 6858000"/>
              <a:gd name="connsiteX6686" fmla="*/ 10254217 w 12192000"/>
              <a:gd name="connsiteY6686" fmla="*/ 2899083 h 6858000"/>
              <a:gd name="connsiteX6687" fmla="*/ 10246835 w 12192000"/>
              <a:gd name="connsiteY6687" fmla="*/ 2893012 h 6858000"/>
              <a:gd name="connsiteX6688" fmla="*/ 10237976 w 12192000"/>
              <a:gd name="connsiteY6688" fmla="*/ 2893012 h 6858000"/>
              <a:gd name="connsiteX6689" fmla="*/ 10238714 w 12192000"/>
              <a:gd name="connsiteY6689" fmla="*/ 2895440 h 6858000"/>
              <a:gd name="connsiteX6690" fmla="*/ 10244620 w 12192000"/>
              <a:gd name="connsiteY6690" fmla="*/ 2897059 h 6858000"/>
              <a:gd name="connsiteX6691" fmla="*/ 10248311 w 12192000"/>
              <a:gd name="connsiteY6691" fmla="*/ 2901106 h 6858000"/>
              <a:gd name="connsiteX6692" fmla="*/ 10245358 w 12192000"/>
              <a:gd name="connsiteY6692" fmla="*/ 2903939 h 6858000"/>
              <a:gd name="connsiteX6693" fmla="*/ 10242405 w 12192000"/>
              <a:gd name="connsiteY6693" fmla="*/ 2910415 h 6858000"/>
              <a:gd name="connsiteX6694" fmla="*/ 10241667 w 12192000"/>
              <a:gd name="connsiteY6694" fmla="*/ 2916890 h 6858000"/>
              <a:gd name="connsiteX6695" fmla="*/ 10234285 w 12192000"/>
              <a:gd name="connsiteY6695" fmla="*/ 2924580 h 6858000"/>
              <a:gd name="connsiteX6696" fmla="*/ 10203278 w 12192000"/>
              <a:gd name="connsiteY6696" fmla="*/ 2935102 h 6858000"/>
              <a:gd name="connsiteX6697" fmla="*/ 10198111 w 12192000"/>
              <a:gd name="connsiteY6697" fmla="*/ 2939149 h 6858000"/>
              <a:gd name="connsiteX6698" fmla="*/ 10195896 w 12192000"/>
              <a:gd name="connsiteY6698" fmla="*/ 2946030 h 6858000"/>
              <a:gd name="connsiteX6699" fmla="*/ 10191467 w 12192000"/>
              <a:gd name="connsiteY6699" fmla="*/ 2954933 h 6858000"/>
              <a:gd name="connsiteX6700" fmla="*/ 10192943 w 12192000"/>
              <a:gd name="connsiteY6700" fmla="*/ 2960599 h 6858000"/>
              <a:gd name="connsiteX6701" fmla="*/ 10198111 w 12192000"/>
              <a:gd name="connsiteY6701" fmla="*/ 2970312 h 6858000"/>
              <a:gd name="connsiteX6702" fmla="*/ 10197373 w 12192000"/>
              <a:gd name="connsiteY6702" fmla="*/ 2973145 h 6858000"/>
              <a:gd name="connsiteX6703" fmla="*/ 10201064 w 12192000"/>
              <a:gd name="connsiteY6703" fmla="*/ 2974360 h 6858000"/>
              <a:gd name="connsiteX6704" fmla="*/ 10189252 w 12192000"/>
              <a:gd name="connsiteY6704" fmla="*/ 2983668 h 6858000"/>
              <a:gd name="connsiteX6705" fmla="*/ 10187037 w 12192000"/>
              <a:gd name="connsiteY6705" fmla="*/ 2991762 h 6858000"/>
              <a:gd name="connsiteX6706" fmla="*/ 10181869 w 12192000"/>
              <a:gd name="connsiteY6706" fmla="*/ 2992572 h 6858000"/>
              <a:gd name="connsiteX6707" fmla="*/ 10183346 w 12192000"/>
              <a:gd name="connsiteY6707" fmla="*/ 2998238 h 6858000"/>
              <a:gd name="connsiteX6708" fmla="*/ 10165628 w 12192000"/>
              <a:gd name="connsiteY6708" fmla="*/ 3009974 h 6858000"/>
              <a:gd name="connsiteX6709" fmla="*/ 10164152 w 12192000"/>
              <a:gd name="connsiteY6709" fmla="*/ 3016045 h 6858000"/>
              <a:gd name="connsiteX6710" fmla="*/ 10137575 w 12192000"/>
              <a:gd name="connsiteY6710" fmla="*/ 3028591 h 6858000"/>
              <a:gd name="connsiteX6711" fmla="*/ 10134622 w 12192000"/>
              <a:gd name="connsiteY6711" fmla="*/ 3025354 h 6858000"/>
              <a:gd name="connsiteX6712" fmla="*/ 10133884 w 12192000"/>
              <a:gd name="connsiteY6712" fmla="*/ 3020497 h 6858000"/>
              <a:gd name="connsiteX6713" fmla="*/ 10132407 w 12192000"/>
              <a:gd name="connsiteY6713" fmla="*/ 3018473 h 6858000"/>
              <a:gd name="connsiteX6714" fmla="*/ 10128716 w 12192000"/>
              <a:gd name="connsiteY6714" fmla="*/ 3018473 h 6858000"/>
              <a:gd name="connsiteX6715" fmla="*/ 10119857 w 12192000"/>
              <a:gd name="connsiteY6715" fmla="*/ 3024544 h 6858000"/>
              <a:gd name="connsiteX6716" fmla="*/ 10114689 w 12192000"/>
              <a:gd name="connsiteY6716" fmla="*/ 3025354 h 6858000"/>
              <a:gd name="connsiteX6717" fmla="*/ 10112474 w 12192000"/>
              <a:gd name="connsiteY6717" fmla="*/ 3037495 h 6858000"/>
              <a:gd name="connsiteX6718" fmla="*/ 10120595 w 12192000"/>
              <a:gd name="connsiteY6718" fmla="*/ 3034662 h 6858000"/>
              <a:gd name="connsiteX6719" fmla="*/ 10122810 w 12192000"/>
              <a:gd name="connsiteY6719" fmla="*/ 3031424 h 6858000"/>
              <a:gd name="connsiteX6720" fmla="*/ 10127978 w 12192000"/>
              <a:gd name="connsiteY6720" fmla="*/ 3033448 h 6858000"/>
              <a:gd name="connsiteX6721" fmla="*/ 10094018 w 12192000"/>
              <a:gd name="connsiteY6721" fmla="*/ 3060968 h 6858000"/>
              <a:gd name="connsiteX6722" fmla="*/ 10085159 w 12192000"/>
              <a:gd name="connsiteY6722" fmla="*/ 3083228 h 6858000"/>
              <a:gd name="connsiteX6723" fmla="*/ 10040865 w 12192000"/>
              <a:gd name="connsiteY6723" fmla="*/ 3116010 h 6858000"/>
              <a:gd name="connsiteX6724" fmla="*/ 10034221 w 12192000"/>
              <a:gd name="connsiteY6724" fmla="*/ 3127746 h 6858000"/>
              <a:gd name="connsiteX6725" fmla="*/ 10023885 w 12192000"/>
              <a:gd name="connsiteY6725" fmla="*/ 3137460 h 6858000"/>
              <a:gd name="connsiteX6726" fmla="*/ 10004691 w 12192000"/>
              <a:gd name="connsiteY6726" fmla="*/ 3143126 h 6858000"/>
              <a:gd name="connsiteX6727" fmla="*/ 9990664 w 12192000"/>
              <a:gd name="connsiteY6727" fmla="*/ 3154053 h 6858000"/>
              <a:gd name="connsiteX6728" fmla="*/ 9989188 w 12192000"/>
              <a:gd name="connsiteY6728" fmla="*/ 3163766 h 6858000"/>
              <a:gd name="connsiteX6729" fmla="*/ 9991402 w 12192000"/>
              <a:gd name="connsiteY6729" fmla="*/ 3174693 h 6858000"/>
              <a:gd name="connsiteX6730" fmla="*/ 9983282 w 12192000"/>
              <a:gd name="connsiteY6730" fmla="*/ 3185621 h 6858000"/>
              <a:gd name="connsiteX6731" fmla="*/ 9971470 w 12192000"/>
              <a:gd name="connsiteY6731" fmla="*/ 3192501 h 6858000"/>
              <a:gd name="connsiteX6732" fmla="*/ 9949323 w 12192000"/>
              <a:gd name="connsiteY6732" fmla="*/ 3189263 h 6858000"/>
              <a:gd name="connsiteX6733" fmla="*/ 9939725 w 12192000"/>
              <a:gd name="connsiteY6733" fmla="*/ 3196953 h 6858000"/>
              <a:gd name="connsiteX6734" fmla="*/ 9939725 w 12192000"/>
              <a:gd name="connsiteY6734" fmla="*/ 3206666 h 6858000"/>
              <a:gd name="connsiteX6735" fmla="*/ 9925699 w 12192000"/>
              <a:gd name="connsiteY6735" fmla="*/ 3222854 h 6858000"/>
              <a:gd name="connsiteX6736" fmla="*/ 9918316 w 12192000"/>
              <a:gd name="connsiteY6736" fmla="*/ 3222045 h 6858000"/>
              <a:gd name="connsiteX6737" fmla="*/ 9913149 w 12192000"/>
              <a:gd name="connsiteY6737" fmla="*/ 3215165 h 6858000"/>
              <a:gd name="connsiteX6738" fmla="*/ 9908719 w 12192000"/>
              <a:gd name="connsiteY6738" fmla="*/ 3215165 h 6858000"/>
              <a:gd name="connsiteX6739" fmla="*/ 9892478 w 12192000"/>
              <a:gd name="connsiteY6739" fmla="*/ 3230544 h 6858000"/>
              <a:gd name="connsiteX6740" fmla="*/ 9887310 w 12192000"/>
              <a:gd name="connsiteY6740" fmla="*/ 3238638 h 6858000"/>
              <a:gd name="connsiteX6741" fmla="*/ 9888048 w 12192000"/>
              <a:gd name="connsiteY6741" fmla="*/ 3255231 h 6858000"/>
              <a:gd name="connsiteX6742" fmla="*/ 9896169 w 12192000"/>
              <a:gd name="connsiteY6742" fmla="*/ 3277895 h 6858000"/>
              <a:gd name="connsiteX6743" fmla="*/ 9888048 w 12192000"/>
              <a:gd name="connsiteY6743" fmla="*/ 3285990 h 6858000"/>
              <a:gd name="connsiteX6744" fmla="*/ 9889525 w 12192000"/>
              <a:gd name="connsiteY6744" fmla="*/ 3298536 h 6858000"/>
              <a:gd name="connsiteX6745" fmla="*/ 9889525 w 12192000"/>
              <a:gd name="connsiteY6745" fmla="*/ 3334151 h 6858000"/>
              <a:gd name="connsiteX6746" fmla="*/ 9902075 w 12192000"/>
              <a:gd name="connsiteY6746" fmla="*/ 3337793 h 6858000"/>
              <a:gd name="connsiteX6747" fmla="*/ 9904290 w 12192000"/>
              <a:gd name="connsiteY6747" fmla="*/ 3360457 h 6858000"/>
              <a:gd name="connsiteX6748" fmla="*/ 9892478 w 12192000"/>
              <a:gd name="connsiteY6748" fmla="*/ 3390811 h 6858000"/>
              <a:gd name="connsiteX6749" fmla="*/ 9879928 w 12192000"/>
              <a:gd name="connsiteY6749" fmla="*/ 3411856 h 6858000"/>
              <a:gd name="connsiteX6750" fmla="*/ 9879928 w 12192000"/>
              <a:gd name="connsiteY6750" fmla="*/ 3429663 h 6858000"/>
              <a:gd name="connsiteX6751" fmla="*/ 9885095 w 12192000"/>
              <a:gd name="connsiteY6751" fmla="*/ 3436544 h 6858000"/>
              <a:gd name="connsiteX6752" fmla="*/ 9888787 w 12192000"/>
              <a:gd name="connsiteY6752" fmla="*/ 3474991 h 6858000"/>
              <a:gd name="connsiteX6753" fmla="*/ 9888787 w 12192000"/>
              <a:gd name="connsiteY6753" fmla="*/ 3485109 h 6858000"/>
              <a:gd name="connsiteX6754" fmla="*/ 9879189 w 12192000"/>
              <a:gd name="connsiteY6754" fmla="*/ 3488752 h 6858000"/>
              <a:gd name="connsiteX6755" fmla="*/ 9874022 w 12192000"/>
              <a:gd name="connsiteY6755" fmla="*/ 3486323 h 6858000"/>
              <a:gd name="connsiteX6756" fmla="*/ 9860733 w 12192000"/>
              <a:gd name="connsiteY6756" fmla="*/ 3488347 h 6858000"/>
              <a:gd name="connsiteX6757" fmla="*/ 9854827 w 12192000"/>
              <a:gd name="connsiteY6757" fmla="*/ 3497251 h 6858000"/>
              <a:gd name="connsiteX6758" fmla="*/ 9857780 w 12192000"/>
              <a:gd name="connsiteY6758" fmla="*/ 3501298 h 6858000"/>
              <a:gd name="connsiteX6759" fmla="*/ 9844492 w 12192000"/>
              <a:gd name="connsiteY6759" fmla="*/ 3517082 h 6858000"/>
              <a:gd name="connsiteX6760" fmla="*/ 9840063 w 12192000"/>
              <a:gd name="connsiteY6760" fmla="*/ 3521938 h 6858000"/>
              <a:gd name="connsiteX6761" fmla="*/ 9841539 w 12192000"/>
              <a:gd name="connsiteY6761" fmla="*/ 3528009 h 6858000"/>
              <a:gd name="connsiteX6762" fmla="*/ 9857780 w 12192000"/>
              <a:gd name="connsiteY6762" fmla="*/ 3535699 h 6858000"/>
              <a:gd name="connsiteX6763" fmla="*/ 9859995 w 12192000"/>
              <a:gd name="connsiteY6763" fmla="*/ 3538127 h 6858000"/>
              <a:gd name="connsiteX6764" fmla="*/ 9859995 w 12192000"/>
              <a:gd name="connsiteY6764" fmla="*/ 3541365 h 6858000"/>
              <a:gd name="connsiteX6765" fmla="*/ 9857780 w 12192000"/>
              <a:gd name="connsiteY6765" fmla="*/ 3537317 h 6858000"/>
              <a:gd name="connsiteX6766" fmla="*/ 9850398 w 12192000"/>
              <a:gd name="connsiteY6766" fmla="*/ 3534889 h 6858000"/>
              <a:gd name="connsiteX6767" fmla="*/ 9828989 w 12192000"/>
              <a:gd name="connsiteY6767" fmla="*/ 3541365 h 6858000"/>
              <a:gd name="connsiteX6768" fmla="*/ 9825298 w 12192000"/>
              <a:gd name="connsiteY6768" fmla="*/ 3541365 h 6858000"/>
              <a:gd name="connsiteX6769" fmla="*/ 9808318 w 12192000"/>
              <a:gd name="connsiteY6769" fmla="*/ 3548245 h 6858000"/>
              <a:gd name="connsiteX6770" fmla="*/ 9802412 w 12192000"/>
              <a:gd name="connsiteY6770" fmla="*/ 3556744 h 6858000"/>
              <a:gd name="connsiteX6771" fmla="*/ 9801674 w 12192000"/>
              <a:gd name="connsiteY6771" fmla="*/ 3561196 h 6858000"/>
              <a:gd name="connsiteX6772" fmla="*/ 9799459 w 12192000"/>
              <a:gd name="connsiteY6772" fmla="*/ 3563624 h 6858000"/>
              <a:gd name="connsiteX6773" fmla="*/ 9801674 w 12192000"/>
              <a:gd name="connsiteY6773" fmla="*/ 3566862 h 6858000"/>
              <a:gd name="connsiteX6774" fmla="*/ 9797244 w 12192000"/>
              <a:gd name="connsiteY6774" fmla="*/ 3579003 h 6858000"/>
              <a:gd name="connsiteX6775" fmla="*/ 9778050 w 12192000"/>
              <a:gd name="connsiteY6775" fmla="*/ 3590335 h 6858000"/>
              <a:gd name="connsiteX6776" fmla="*/ 9761809 w 12192000"/>
              <a:gd name="connsiteY6776" fmla="*/ 3588716 h 6858000"/>
              <a:gd name="connsiteX6777" fmla="*/ 9746306 w 12192000"/>
              <a:gd name="connsiteY6777" fmla="*/ 3579003 h 6858000"/>
              <a:gd name="connsiteX6778" fmla="*/ 9731541 w 12192000"/>
              <a:gd name="connsiteY6778" fmla="*/ 3563219 h 6858000"/>
              <a:gd name="connsiteX6779" fmla="*/ 9713823 w 12192000"/>
              <a:gd name="connsiteY6779" fmla="*/ 3529223 h 6858000"/>
              <a:gd name="connsiteX6780" fmla="*/ 9713085 w 12192000"/>
              <a:gd name="connsiteY6780" fmla="*/ 3509797 h 6858000"/>
              <a:gd name="connsiteX6781" fmla="*/ 9707917 w 12192000"/>
              <a:gd name="connsiteY6781" fmla="*/ 3492394 h 6858000"/>
              <a:gd name="connsiteX6782" fmla="*/ 9696105 w 12192000"/>
              <a:gd name="connsiteY6782" fmla="*/ 3473373 h 6858000"/>
              <a:gd name="connsiteX6783" fmla="*/ 9696105 w 12192000"/>
              <a:gd name="connsiteY6783" fmla="*/ 3464874 h 6858000"/>
              <a:gd name="connsiteX6784" fmla="*/ 9692414 w 12192000"/>
              <a:gd name="connsiteY6784" fmla="*/ 3464469 h 6858000"/>
              <a:gd name="connsiteX6785" fmla="*/ 9687246 w 12192000"/>
              <a:gd name="connsiteY6785" fmla="*/ 3451518 h 6858000"/>
              <a:gd name="connsiteX6786" fmla="*/ 9682817 w 12192000"/>
              <a:gd name="connsiteY6786" fmla="*/ 3435734 h 6858000"/>
              <a:gd name="connsiteX6787" fmla="*/ 9668052 w 12192000"/>
              <a:gd name="connsiteY6787" fmla="*/ 3420355 h 6858000"/>
              <a:gd name="connsiteX6788" fmla="*/ 9659193 w 12192000"/>
              <a:gd name="connsiteY6788" fmla="*/ 3407404 h 6858000"/>
              <a:gd name="connsiteX6789" fmla="*/ 9655502 w 12192000"/>
              <a:gd name="connsiteY6789" fmla="*/ 3406999 h 6858000"/>
              <a:gd name="connsiteX6790" fmla="*/ 9642213 w 12192000"/>
              <a:gd name="connsiteY6790" fmla="*/ 3394049 h 6858000"/>
              <a:gd name="connsiteX6791" fmla="*/ 9636307 w 12192000"/>
              <a:gd name="connsiteY6791" fmla="*/ 3381907 h 6858000"/>
              <a:gd name="connsiteX6792" fmla="*/ 9631878 w 12192000"/>
              <a:gd name="connsiteY6792" fmla="*/ 3378265 h 6858000"/>
              <a:gd name="connsiteX6793" fmla="*/ 9630401 w 12192000"/>
              <a:gd name="connsiteY6793" fmla="*/ 3359243 h 6858000"/>
              <a:gd name="connsiteX6794" fmla="*/ 9624495 w 12192000"/>
              <a:gd name="connsiteY6794" fmla="*/ 3351149 h 6858000"/>
              <a:gd name="connsiteX6795" fmla="*/ 9615636 w 12192000"/>
              <a:gd name="connsiteY6795" fmla="*/ 3330104 h 6858000"/>
              <a:gd name="connsiteX6796" fmla="*/ 9613422 w 12192000"/>
              <a:gd name="connsiteY6796" fmla="*/ 3315939 h 6858000"/>
              <a:gd name="connsiteX6797" fmla="*/ 9608254 w 12192000"/>
              <a:gd name="connsiteY6797" fmla="*/ 3305821 h 6858000"/>
              <a:gd name="connsiteX6798" fmla="*/ 9602348 w 12192000"/>
              <a:gd name="connsiteY6798" fmla="*/ 3298536 h 6858000"/>
              <a:gd name="connsiteX6799" fmla="*/ 9601610 w 12192000"/>
              <a:gd name="connsiteY6799" fmla="*/ 3281943 h 6858000"/>
              <a:gd name="connsiteX6800" fmla="*/ 9598657 w 12192000"/>
              <a:gd name="connsiteY6800" fmla="*/ 3281133 h 6858000"/>
              <a:gd name="connsiteX6801" fmla="*/ 9585368 w 12192000"/>
              <a:gd name="connsiteY6801" fmla="*/ 3267778 h 6858000"/>
              <a:gd name="connsiteX6802" fmla="*/ 9585368 w 12192000"/>
              <a:gd name="connsiteY6802" fmla="*/ 3262516 h 6858000"/>
              <a:gd name="connsiteX6803" fmla="*/ 9582415 w 12192000"/>
              <a:gd name="connsiteY6803" fmla="*/ 3261707 h 6858000"/>
              <a:gd name="connsiteX6804" fmla="*/ 9570603 w 12192000"/>
              <a:gd name="connsiteY6804" fmla="*/ 3242281 h 6858000"/>
              <a:gd name="connsiteX6805" fmla="*/ 9570603 w 12192000"/>
              <a:gd name="connsiteY6805" fmla="*/ 3236615 h 6858000"/>
              <a:gd name="connsiteX6806" fmla="*/ 9563959 w 12192000"/>
              <a:gd name="connsiteY6806" fmla="*/ 3232972 h 6858000"/>
              <a:gd name="connsiteX6807" fmla="*/ 9560268 w 12192000"/>
              <a:gd name="connsiteY6807" fmla="*/ 3219212 h 6858000"/>
              <a:gd name="connsiteX6808" fmla="*/ 9552147 w 12192000"/>
              <a:gd name="connsiteY6808" fmla="*/ 3214355 h 6858000"/>
              <a:gd name="connsiteX6809" fmla="*/ 9544027 w 12192000"/>
              <a:gd name="connsiteY6809" fmla="*/ 3194524 h 6858000"/>
              <a:gd name="connsiteX6810" fmla="*/ 9543288 w 12192000"/>
              <a:gd name="connsiteY6810" fmla="*/ 3169027 h 6858000"/>
              <a:gd name="connsiteX6811" fmla="*/ 9522618 w 12192000"/>
              <a:gd name="connsiteY6811" fmla="*/ 3130984 h 6858000"/>
              <a:gd name="connsiteX6812" fmla="*/ 9522618 w 12192000"/>
              <a:gd name="connsiteY6812" fmla="*/ 3118438 h 6858000"/>
              <a:gd name="connsiteX6813" fmla="*/ 9513020 w 12192000"/>
              <a:gd name="connsiteY6813" fmla="*/ 3105487 h 6858000"/>
              <a:gd name="connsiteX6814" fmla="*/ 9524094 w 12192000"/>
              <a:gd name="connsiteY6814" fmla="*/ 3104678 h 6858000"/>
              <a:gd name="connsiteX6815" fmla="*/ 9509329 w 12192000"/>
              <a:gd name="connsiteY6815" fmla="*/ 3087275 h 6858000"/>
              <a:gd name="connsiteX6816" fmla="*/ 9509329 w 12192000"/>
              <a:gd name="connsiteY6816" fmla="*/ 3077562 h 6858000"/>
              <a:gd name="connsiteX6817" fmla="*/ 9516712 w 12192000"/>
              <a:gd name="connsiteY6817" fmla="*/ 3075943 h 6858000"/>
              <a:gd name="connsiteX6818" fmla="*/ 9510806 w 12192000"/>
              <a:gd name="connsiteY6818" fmla="*/ 3069467 h 6858000"/>
              <a:gd name="connsiteX6819" fmla="*/ 9510068 w 12192000"/>
              <a:gd name="connsiteY6819" fmla="*/ 3060968 h 6858000"/>
              <a:gd name="connsiteX6820" fmla="*/ 9495303 w 12192000"/>
              <a:gd name="connsiteY6820" fmla="*/ 3036281 h 6858000"/>
              <a:gd name="connsiteX6821" fmla="*/ 9493088 w 12192000"/>
              <a:gd name="connsiteY6821" fmla="*/ 3020497 h 6858000"/>
              <a:gd name="connsiteX6822" fmla="*/ 9501947 w 12192000"/>
              <a:gd name="connsiteY6822" fmla="*/ 3016450 h 6858000"/>
              <a:gd name="connsiteX6823" fmla="*/ 9494564 w 12192000"/>
              <a:gd name="connsiteY6823" fmla="*/ 3011998 h 6858000"/>
              <a:gd name="connsiteX6824" fmla="*/ 9493826 w 12192000"/>
              <a:gd name="connsiteY6824" fmla="*/ 3004308 h 6858000"/>
              <a:gd name="connsiteX6825" fmla="*/ 9498994 w 12192000"/>
              <a:gd name="connsiteY6825" fmla="*/ 2993786 h 6858000"/>
              <a:gd name="connsiteX6826" fmla="*/ 9498256 w 12192000"/>
              <a:gd name="connsiteY6826" fmla="*/ 2980430 h 6858000"/>
              <a:gd name="connsiteX6827" fmla="*/ 9493088 w 12192000"/>
              <a:gd name="connsiteY6827" fmla="*/ 2967075 h 6858000"/>
              <a:gd name="connsiteX6828" fmla="*/ 9487920 w 12192000"/>
              <a:gd name="connsiteY6828" fmla="*/ 2963837 h 6858000"/>
              <a:gd name="connsiteX6829" fmla="*/ 9483491 w 12192000"/>
              <a:gd name="connsiteY6829" fmla="*/ 2941982 h 6858000"/>
              <a:gd name="connsiteX6830" fmla="*/ 9493826 w 12192000"/>
              <a:gd name="connsiteY6830" fmla="*/ 2935912 h 6858000"/>
              <a:gd name="connsiteX6831" fmla="*/ 9497517 w 12192000"/>
              <a:gd name="connsiteY6831" fmla="*/ 2931055 h 6858000"/>
              <a:gd name="connsiteX6832" fmla="*/ 9505638 w 12192000"/>
              <a:gd name="connsiteY6832" fmla="*/ 2931055 h 6858000"/>
              <a:gd name="connsiteX6833" fmla="*/ 9497517 w 12192000"/>
              <a:gd name="connsiteY6833" fmla="*/ 2929032 h 6858000"/>
              <a:gd name="connsiteX6834" fmla="*/ 9485705 w 12192000"/>
              <a:gd name="connsiteY6834" fmla="*/ 2930650 h 6858000"/>
              <a:gd name="connsiteX6835" fmla="*/ 9479061 w 12192000"/>
              <a:gd name="connsiteY6835" fmla="*/ 2930246 h 6858000"/>
              <a:gd name="connsiteX6836" fmla="*/ 9480538 w 12192000"/>
              <a:gd name="connsiteY6836" fmla="*/ 2921747 h 6858000"/>
              <a:gd name="connsiteX6837" fmla="*/ 9476108 w 12192000"/>
              <a:gd name="connsiteY6837" fmla="*/ 2914057 h 6858000"/>
              <a:gd name="connsiteX6838" fmla="*/ 9477585 w 12192000"/>
              <a:gd name="connsiteY6838" fmla="*/ 2905153 h 6858000"/>
              <a:gd name="connsiteX6839" fmla="*/ 9480538 w 12192000"/>
              <a:gd name="connsiteY6839" fmla="*/ 2903130 h 6858000"/>
              <a:gd name="connsiteX6840" fmla="*/ 9486444 w 12192000"/>
              <a:gd name="connsiteY6840" fmla="*/ 2904344 h 6858000"/>
              <a:gd name="connsiteX6841" fmla="*/ 9495303 w 12192000"/>
              <a:gd name="connsiteY6841" fmla="*/ 2897059 h 6858000"/>
              <a:gd name="connsiteX6842" fmla="*/ 9498994 w 12192000"/>
              <a:gd name="connsiteY6842" fmla="*/ 2890988 h 6858000"/>
              <a:gd name="connsiteX6843" fmla="*/ 9490135 w 12192000"/>
              <a:gd name="connsiteY6843" fmla="*/ 2895845 h 6858000"/>
              <a:gd name="connsiteX6844" fmla="*/ 9484229 w 12192000"/>
              <a:gd name="connsiteY6844" fmla="*/ 2893417 h 6858000"/>
              <a:gd name="connsiteX6845" fmla="*/ 9472417 w 12192000"/>
              <a:gd name="connsiteY6845" fmla="*/ 2894631 h 6858000"/>
              <a:gd name="connsiteX6846" fmla="*/ 9468726 w 12192000"/>
              <a:gd name="connsiteY6846" fmla="*/ 2887346 h 6858000"/>
              <a:gd name="connsiteX6847" fmla="*/ 9467249 w 12192000"/>
              <a:gd name="connsiteY6847" fmla="*/ 2893012 h 6858000"/>
              <a:gd name="connsiteX6848" fmla="*/ 9466511 w 12192000"/>
              <a:gd name="connsiteY6848" fmla="*/ 2902320 h 6858000"/>
              <a:gd name="connsiteX6849" fmla="*/ 9459129 w 12192000"/>
              <a:gd name="connsiteY6849" fmla="*/ 2919723 h 6858000"/>
              <a:gd name="connsiteX6850" fmla="*/ 9466511 w 12192000"/>
              <a:gd name="connsiteY6850" fmla="*/ 2928222 h 6858000"/>
              <a:gd name="connsiteX6851" fmla="*/ 9465035 w 12192000"/>
              <a:gd name="connsiteY6851" fmla="*/ 2944815 h 6858000"/>
              <a:gd name="connsiteX6852" fmla="*/ 9456914 w 12192000"/>
              <a:gd name="connsiteY6852" fmla="*/ 2952100 h 6858000"/>
              <a:gd name="connsiteX6853" fmla="*/ 9456914 w 12192000"/>
              <a:gd name="connsiteY6853" fmla="*/ 2956957 h 6858000"/>
              <a:gd name="connsiteX6854" fmla="*/ 9439934 w 12192000"/>
              <a:gd name="connsiteY6854" fmla="*/ 2965051 h 6858000"/>
              <a:gd name="connsiteX6855" fmla="*/ 9414096 w 12192000"/>
              <a:gd name="connsiteY6855" fmla="*/ 2979621 h 6858000"/>
              <a:gd name="connsiteX6856" fmla="*/ 9402284 w 12192000"/>
              <a:gd name="connsiteY6856" fmla="*/ 2983668 h 6858000"/>
              <a:gd name="connsiteX6857" fmla="*/ 9384566 w 12192000"/>
              <a:gd name="connsiteY6857" fmla="*/ 2980026 h 6858000"/>
              <a:gd name="connsiteX6858" fmla="*/ 9346177 w 12192000"/>
              <a:gd name="connsiteY6858" fmla="*/ 2951291 h 6858000"/>
              <a:gd name="connsiteX6859" fmla="*/ 9329936 w 12192000"/>
              <a:gd name="connsiteY6859" fmla="*/ 2932269 h 6858000"/>
              <a:gd name="connsiteX6860" fmla="*/ 9329936 w 12192000"/>
              <a:gd name="connsiteY6860" fmla="*/ 2929032 h 6858000"/>
              <a:gd name="connsiteX6861" fmla="*/ 9325507 w 12192000"/>
              <a:gd name="connsiteY6861" fmla="*/ 2929436 h 6858000"/>
              <a:gd name="connsiteX6862" fmla="*/ 9318862 w 12192000"/>
              <a:gd name="connsiteY6862" fmla="*/ 2926199 h 6858000"/>
              <a:gd name="connsiteX6863" fmla="*/ 9296715 w 12192000"/>
              <a:gd name="connsiteY6863" fmla="*/ 2905963 h 6858000"/>
              <a:gd name="connsiteX6864" fmla="*/ 9294500 w 12192000"/>
              <a:gd name="connsiteY6864" fmla="*/ 2899487 h 6858000"/>
              <a:gd name="connsiteX6865" fmla="*/ 9296715 w 12192000"/>
              <a:gd name="connsiteY6865" fmla="*/ 2894631 h 6858000"/>
              <a:gd name="connsiteX6866" fmla="*/ 9302621 w 12192000"/>
              <a:gd name="connsiteY6866" fmla="*/ 2894226 h 6858000"/>
              <a:gd name="connsiteX6867" fmla="*/ 9304836 w 12192000"/>
              <a:gd name="connsiteY6867" fmla="*/ 2897059 h 6858000"/>
              <a:gd name="connsiteX6868" fmla="*/ 9310742 w 12192000"/>
              <a:gd name="connsiteY6868" fmla="*/ 2895036 h 6858000"/>
              <a:gd name="connsiteX6869" fmla="*/ 9310742 w 12192000"/>
              <a:gd name="connsiteY6869" fmla="*/ 2905558 h 6858000"/>
              <a:gd name="connsiteX6870" fmla="*/ 9318862 w 12192000"/>
              <a:gd name="connsiteY6870" fmla="*/ 2906368 h 6858000"/>
              <a:gd name="connsiteX6871" fmla="*/ 9324030 w 12192000"/>
              <a:gd name="connsiteY6871" fmla="*/ 2901916 h 6858000"/>
              <a:gd name="connsiteX6872" fmla="*/ 9326983 w 12192000"/>
              <a:gd name="connsiteY6872" fmla="*/ 2901511 h 6858000"/>
              <a:gd name="connsiteX6873" fmla="*/ 9332889 w 12192000"/>
              <a:gd name="connsiteY6873" fmla="*/ 2904749 h 6858000"/>
              <a:gd name="connsiteX6874" fmla="*/ 9333627 w 12192000"/>
              <a:gd name="connsiteY6874" fmla="*/ 2901106 h 6858000"/>
              <a:gd name="connsiteX6875" fmla="*/ 9354298 w 12192000"/>
              <a:gd name="connsiteY6875" fmla="*/ 2886132 h 6858000"/>
              <a:gd name="connsiteX6876" fmla="*/ 9360204 w 12192000"/>
              <a:gd name="connsiteY6876" fmla="*/ 2886132 h 6858000"/>
              <a:gd name="connsiteX6877" fmla="*/ 9369801 w 12192000"/>
              <a:gd name="connsiteY6877" fmla="*/ 2872776 h 6858000"/>
              <a:gd name="connsiteX6878" fmla="*/ 9372754 w 12192000"/>
              <a:gd name="connsiteY6878" fmla="*/ 2873181 h 6858000"/>
              <a:gd name="connsiteX6879" fmla="*/ 9377184 w 12192000"/>
              <a:gd name="connsiteY6879" fmla="*/ 2864277 h 6858000"/>
              <a:gd name="connsiteX6880" fmla="*/ 9366848 w 12192000"/>
              <a:gd name="connsiteY6880" fmla="*/ 2863468 h 6858000"/>
              <a:gd name="connsiteX6881" fmla="*/ 9363895 w 12192000"/>
              <a:gd name="connsiteY6881" fmla="*/ 2862254 h 6858000"/>
              <a:gd name="connsiteX6882" fmla="*/ 9365372 w 12192000"/>
              <a:gd name="connsiteY6882" fmla="*/ 2865087 h 6858000"/>
              <a:gd name="connsiteX6883" fmla="*/ 9364633 w 12192000"/>
              <a:gd name="connsiteY6883" fmla="*/ 2869134 h 6858000"/>
              <a:gd name="connsiteX6884" fmla="*/ 9343963 w 12192000"/>
              <a:gd name="connsiteY6884" fmla="*/ 2877228 h 6858000"/>
              <a:gd name="connsiteX6885" fmla="*/ 9332151 w 12192000"/>
              <a:gd name="connsiteY6885" fmla="*/ 2877228 h 6858000"/>
              <a:gd name="connsiteX6886" fmla="*/ 9322554 w 12192000"/>
              <a:gd name="connsiteY6886" fmla="*/ 2880061 h 6858000"/>
              <a:gd name="connsiteX6887" fmla="*/ 9290071 w 12192000"/>
              <a:gd name="connsiteY6887" fmla="*/ 2869538 h 6858000"/>
              <a:gd name="connsiteX6888" fmla="*/ 9274568 w 12192000"/>
              <a:gd name="connsiteY6888" fmla="*/ 2854969 h 6858000"/>
              <a:gd name="connsiteX6889" fmla="*/ 9267924 w 12192000"/>
              <a:gd name="connsiteY6889" fmla="*/ 2851731 h 6858000"/>
              <a:gd name="connsiteX6890" fmla="*/ 9268662 w 12192000"/>
              <a:gd name="connsiteY6890" fmla="*/ 2842423 h 6858000"/>
              <a:gd name="connsiteX6891" fmla="*/ 9278997 w 12192000"/>
              <a:gd name="connsiteY6891" fmla="*/ 2830686 h 6858000"/>
              <a:gd name="connsiteX6892" fmla="*/ 9289333 w 12192000"/>
              <a:gd name="connsiteY6892" fmla="*/ 2825020 h 6858000"/>
              <a:gd name="connsiteX6893" fmla="*/ 9276044 w 12192000"/>
              <a:gd name="connsiteY6893" fmla="*/ 2827043 h 6858000"/>
              <a:gd name="connsiteX6894" fmla="*/ 9262018 w 12192000"/>
              <a:gd name="connsiteY6894" fmla="*/ 2835542 h 6858000"/>
              <a:gd name="connsiteX6895" fmla="*/ 9253897 w 12192000"/>
              <a:gd name="connsiteY6895" fmla="*/ 2839994 h 6858000"/>
              <a:gd name="connsiteX6896" fmla="*/ 9255373 w 12192000"/>
              <a:gd name="connsiteY6896" fmla="*/ 2834328 h 6858000"/>
              <a:gd name="connsiteX6897" fmla="*/ 9237656 w 12192000"/>
              <a:gd name="connsiteY6897" fmla="*/ 2826639 h 6858000"/>
              <a:gd name="connsiteX6898" fmla="*/ 9222891 w 12192000"/>
              <a:gd name="connsiteY6898" fmla="*/ 2827043 h 6858000"/>
              <a:gd name="connsiteX6899" fmla="*/ 9214032 w 12192000"/>
              <a:gd name="connsiteY6899" fmla="*/ 2827448 h 6858000"/>
              <a:gd name="connsiteX6900" fmla="*/ 9210341 w 12192000"/>
              <a:gd name="connsiteY6900" fmla="*/ 2817735 h 6858000"/>
              <a:gd name="connsiteX6901" fmla="*/ 9206649 w 12192000"/>
              <a:gd name="connsiteY6901" fmla="*/ 2817735 h 6858000"/>
              <a:gd name="connsiteX6902" fmla="*/ 9203696 w 12192000"/>
              <a:gd name="connsiteY6902" fmla="*/ 2816926 h 6858000"/>
              <a:gd name="connsiteX6903" fmla="*/ 9207388 w 12192000"/>
              <a:gd name="connsiteY6903" fmla="*/ 2814497 h 6858000"/>
              <a:gd name="connsiteX6904" fmla="*/ 9207388 w 12192000"/>
              <a:gd name="connsiteY6904" fmla="*/ 2808022 h 6858000"/>
              <a:gd name="connsiteX6905" fmla="*/ 9205911 w 12192000"/>
              <a:gd name="connsiteY6905" fmla="*/ 2806403 h 6858000"/>
              <a:gd name="connsiteX6906" fmla="*/ 9202958 w 12192000"/>
              <a:gd name="connsiteY6906" fmla="*/ 2790214 h 6858000"/>
              <a:gd name="connsiteX6907" fmla="*/ 9191884 w 12192000"/>
              <a:gd name="connsiteY6907" fmla="*/ 2778478 h 6858000"/>
              <a:gd name="connsiteX6908" fmla="*/ 9191884 w 12192000"/>
              <a:gd name="connsiteY6908" fmla="*/ 2769169 h 6858000"/>
              <a:gd name="connsiteX6909" fmla="*/ 9177120 w 12192000"/>
              <a:gd name="connsiteY6909" fmla="*/ 2775240 h 6858000"/>
              <a:gd name="connsiteX6910" fmla="*/ 9168999 w 12192000"/>
              <a:gd name="connsiteY6910" fmla="*/ 2774835 h 6858000"/>
              <a:gd name="connsiteX6911" fmla="*/ 9168999 w 12192000"/>
              <a:gd name="connsiteY6911" fmla="*/ 2771598 h 6858000"/>
              <a:gd name="connsiteX6912" fmla="*/ 9171952 w 12192000"/>
              <a:gd name="connsiteY6912" fmla="*/ 2770788 h 6858000"/>
              <a:gd name="connsiteX6913" fmla="*/ 9169737 w 12192000"/>
              <a:gd name="connsiteY6913" fmla="*/ 2769169 h 6858000"/>
              <a:gd name="connsiteX6914" fmla="*/ 9171952 w 12192000"/>
              <a:gd name="connsiteY6914" fmla="*/ 2761884 h 6858000"/>
              <a:gd name="connsiteX6915" fmla="*/ 9167522 w 12192000"/>
              <a:gd name="connsiteY6915" fmla="*/ 2751362 h 6858000"/>
              <a:gd name="connsiteX6916" fmla="*/ 9156449 w 12192000"/>
              <a:gd name="connsiteY6916" fmla="*/ 2743672 h 6858000"/>
              <a:gd name="connsiteX6917" fmla="*/ 9142422 w 12192000"/>
              <a:gd name="connsiteY6917" fmla="*/ 2744077 h 6858000"/>
              <a:gd name="connsiteX6918" fmla="*/ 9129872 w 12192000"/>
              <a:gd name="connsiteY6918" fmla="*/ 2748529 h 6858000"/>
              <a:gd name="connsiteX6919" fmla="*/ 9115845 w 12192000"/>
              <a:gd name="connsiteY6919" fmla="*/ 2746505 h 6858000"/>
              <a:gd name="connsiteX6920" fmla="*/ 9112154 w 12192000"/>
              <a:gd name="connsiteY6920" fmla="*/ 2743672 h 6858000"/>
              <a:gd name="connsiteX6921" fmla="*/ 9110678 w 12192000"/>
              <a:gd name="connsiteY6921" fmla="*/ 2747315 h 6858000"/>
              <a:gd name="connsiteX6922" fmla="*/ 9102557 w 12192000"/>
              <a:gd name="connsiteY6922" fmla="*/ 2747315 h 6858000"/>
              <a:gd name="connsiteX6923" fmla="*/ 9095174 w 12192000"/>
              <a:gd name="connsiteY6923" fmla="*/ 2751767 h 6858000"/>
              <a:gd name="connsiteX6924" fmla="*/ 9087054 w 12192000"/>
              <a:gd name="connsiteY6924" fmla="*/ 2749743 h 6858000"/>
              <a:gd name="connsiteX6925" fmla="*/ 9073765 w 12192000"/>
              <a:gd name="connsiteY6925" fmla="*/ 2749743 h 6858000"/>
              <a:gd name="connsiteX6926" fmla="*/ 9062692 w 12192000"/>
              <a:gd name="connsiteY6926" fmla="*/ 2759861 h 6858000"/>
              <a:gd name="connsiteX6927" fmla="*/ 9054571 w 12192000"/>
              <a:gd name="connsiteY6927" fmla="*/ 2759861 h 6858000"/>
              <a:gd name="connsiteX6928" fmla="*/ 9047927 w 12192000"/>
              <a:gd name="connsiteY6928" fmla="*/ 2755409 h 6858000"/>
              <a:gd name="connsiteX6929" fmla="*/ 9039806 w 12192000"/>
              <a:gd name="connsiteY6929" fmla="*/ 2755409 h 6858000"/>
              <a:gd name="connsiteX6930" fmla="*/ 9036853 w 12192000"/>
              <a:gd name="connsiteY6930" fmla="*/ 2750148 h 6858000"/>
              <a:gd name="connsiteX6931" fmla="*/ 9031685 w 12192000"/>
              <a:gd name="connsiteY6931" fmla="*/ 2748934 h 6858000"/>
              <a:gd name="connsiteX6932" fmla="*/ 9030209 w 12192000"/>
              <a:gd name="connsiteY6932" fmla="*/ 2752981 h 6858000"/>
              <a:gd name="connsiteX6933" fmla="*/ 9023565 w 12192000"/>
              <a:gd name="connsiteY6933" fmla="*/ 2752981 h 6858000"/>
              <a:gd name="connsiteX6934" fmla="*/ 9013968 w 12192000"/>
              <a:gd name="connsiteY6934" fmla="*/ 2746910 h 6858000"/>
              <a:gd name="connsiteX6935" fmla="*/ 9009538 w 12192000"/>
              <a:gd name="connsiteY6935" fmla="*/ 2751767 h 6858000"/>
              <a:gd name="connsiteX6936" fmla="*/ 9008800 w 12192000"/>
              <a:gd name="connsiteY6936" fmla="*/ 2756623 h 6858000"/>
              <a:gd name="connsiteX6937" fmla="*/ 9002894 w 12192000"/>
              <a:gd name="connsiteY6937" fmla="*/ 2756623 h 6858000"/>
              <a:gd name="connsiteX6938" fmla="*/ 8996988 w 12192000"/>
              <a:gd name="connsiteY6938" fmla="*/ 2755814 h 6858000"/>
              <a:gd name="connsiteX6939" fmla="*/ 8988867 w 12192000"/>
              <a:gd name="connsiteY6939" fmla="*/ 2758242 h 6858000"/>
              <a:gd name="connsiteX6940" fmla="*/ 8983700 w 12192000"/>
              <a:gd name="connsiteY6940" fmla="*/ 2756623 h 6858000"/>
              <a:gd name="connsiteX6941" fmla="*/ 8972626 w 12192000"/>
              <a:gd name="connsiteY6941" fmla="*/ 2755814 h 6858000"/>
              <a:gd name="connsiteX6942" fmla="*/ 8965982 w 12192000"/>
              <a:gd name="connsiteY6942" fmla="*/ 2761480 h 6858000"/>
              <a:gd name="connsiteX6943" fmla="*/ 8961552 w 12192000"/>
              <a:gd name="connsiteY6943" fmla="*/ 2763099 h 6858000"/>
              <a:gd name="connsiteX6944" fmla="*/ 8960814 w 12192000"/>
              <a:gd name="connsiteY6944" fmla="*/ 2758647 h 6858000"/>
              <a:gd name="connsiteX6945" fmla="*/ 8949740 w 12192000"/>
              <a:gd name="connsiteY6945" fmla="*/ 2759456 h 6858000"/>
              <a:gd name="connsiteX6946" fmla="*/ 8934976 w 12192000"/>
              <a:gd name="connsiteY6946" fmla="*/ 2767550 h 6858000"/>
              <a:gd name="connsiteX6947" fmla="*/ 8930546 w 12192000"/>
              <a:gd name="connsiteY6947" fmla="*/ 2765527 h 6858000"/>
              <a:gd name="connsiteX6948" fmla="*/ 8931284 w 12192000"/>
              <a:gd name="connsiteY6948" fmla="*/ 2759051 h 6858000"/>
              <a:gd name="connsiteX6949" fmla="*/ 8922425 w 12192000"/>
              <a:gd name="connsiteY6949" fmla="*/ 2759051 h 6858000"/>
              <a:gd name="connsiteX6950" fmla="*/ 8920211 w 12192000"/>
              <a:gd name="connsiteY6950" fmla="*/ 2763099 h 6858000"/>
              <a:gd name="connsiteX6951" fmla="*/ 8912828 w 12192000"/>
              <a:gd name="connsiteY6951" fmla="*/ 2766741 h 6858000"/>
              <a:gd name="connsiteX6952" fmla="*/ 8895849 w 12192000"/>
              <a:gd name="connsiteY6952" fmla="*/ 2761075 h 6858000"/>
              <a:gd name="connsiteX6953" fmla="*/ 8884037 w 12192000"/>
              <a:gd name="connsiteY6953" fmla="*/ 2757028 h 6858000"/>
              <a:gd name="connsiteX6954" fmla="*/ 8878869 w 12192000"/>
              <a:gd name="connsiteY6954" fmla="*/ 2748934 h 6858000"/>
              <a:gd name="connsiteX6955" fmla="*/ 8872225 w 12192000"/>
              <a:gd name="connsiteY6955" fmla="*/ 2750148 h 6858000"/>
              <a:gd name="connsiteX6956" fmla="*/ 8870010 w 12192000"/>
              <a:gd name="connsiteY6956" fmla="*/ 2758242 h 6858000"/>
              <a:gd name="connsiteX6957" fmla="*/ 8867057 w 12192000"/>
              <a:gd name="connsiteY6957" fmla="*/ 2758242 h 6858000"/>
              <a:gd name="connsiteX6958" fmla="*/ 8859675 w 12192000"/>
              <a:gd name="connsiteY6958" fmla="*/ 2752981 h 6858000"/>
              <a:gd name="connsiteX6959" fmla="*/ 8855245 w 12192000"/>
              <a:gd name="connsiteY6959" fmla="*/ 2754195 h 6858000"/>
              <a:gd name="connsiteX6960" fmla="*/ 8847125 w 12192000"/>
              <a:gd name="connsiteY6960" fmla="*/ 2751362 h 6858000"/>
              <a:gd name="connsiteX6961" fmla="*/ 8824977 w 12192000"/>
              <a:gd name="connsiteY6961" fmla="*/ 2750957 h 6858000"/>
              <a:gd name="connsiteX6962" fmla="*/ 8809474 w 12192000"/>
              <a:gd name="connsiteY6962" fmla="*/ 2744482 h 6858000"/>
              <a:gd name="connsiteX6963" fmla="*/ 8782159 w 12192000"/>
              <a:gd name="connsiteY6963" fmla="*/ 2746101 h 6858000"/>
              <a:gd name="connsiteX6964" fmla="*/ 8768871 w 12192000"/>
              <a:gd name="connsiteY6964" fmla="*/ 2734769 h 6858000"/>
              <a:gd name="connsiteX6965" fmla="*/ 8764441 w 12192000"/>
              <a:gd name="connsiteY6965" fmla="*/ 2734364 h 6858000"/>
              <a:gd name="connsiteX6966" fmla="*/ 8753368 w 12192000"/>
              <a:gd name="connsiteY6966" fmla="*/ 2743672 h 6858000"/>
              <a:gd name="connsiteX6967" fmla="*/ 8743770 w 12192000"/>
              <a:gd name="connsiteY6967" fmla="*/ 2736792 h 6858000"/>
              <a:gd name="connsiteX6968" fmla="*/ 8732697 w 12192000"/>
              <a:gd name="connsiteY6968" fmla="*/ 2737197 h 6858000"/>
              <a:gd name="connsiteX6969" fmla="*/ 8706120 w 12192000"/>
              <a:gd name="connsiteY6969" fmla="*/ 2737602 h 6858000"/>
              <a:gd name="connsiteX6970" fmla="*/ 8704643 w 12192000"/>
              <a:gd name="connsiteY6970" fmla="*/ 2732745 h 6858000"/>
              <a:gd name="connsiteX6971" fmla="*/ 8698738 w 12192000"/>
              <a:gd name="connsiteY6971" fmla="*/ 2729103 h 6858000"/>
              <a:gd name="connsiteX6972" fmla="*/ 8697999 w 12192000"/>
              <a:gd name="connsiteY6972" fmla="*/ 2716961 h 6858000"/>
              <a:gd name="connsiteX6973" fmla="*/ 8688402 w 12192000"/>
              <a:gd name="connsiteY6973" fmla="*/ 2699558 h 6858000"/>
              <a:gd name="connsiteX6974" fmla="*/ 8683234 w 12192000"/>
              <a:gd name="connsiteY6974" fmla="*/ 2682965 h 6858000"/>
              <a:gd name="connsiteX6975" fmla="*/ 8673637 w 12192000"/>
              <a:gd name="connsiteY6975" fmla="*/ 2671228 h 6858000"/>
              <a:gd name="connsiteX6976" fmla="*/ 8672899 w 12192000"/>
              <a:gd name="connsiteY6976" fmla="*/ 2666372 h 6858000"/>
              <a:gd name="connsiteX6977" fmla="*/ 8668470 w 12192000"/>
              <a:gd name="connsiteY6977" fmla="*/ 2666777 h 6858000"/>
              <a:gd name="connsiteX6978" fmla="*/ 8668470 w 12192000"/>
              <a:gd name="connsiteY6978" fmla="*/ 2663539 h 6858000"/>
              <a:gd name="connsiteX6979" fmla="*/ 8651490 w 12192000"/>
              <a:gd name="connsiteY6979" fmla="*/ 2661515 h 6858000"/>
              <a:gd name="connsiteX6980" fmla="*/ 8641155 w 12192000"/>
              <a:gd name="connsiteY6980" fmla="*/ 2664348 h 6858000"/>
              <a:gd name="connsiteX6981" fmla="*/ 8627866 w 12192000"/>
              <a:gd name="connsiteY6981" fmla="*/ 2673252 h 6858000"/>
              <a:gd name="connsiteX6982" fmla="*/ 8617531 w 12192000"/>
              <a:gd name="connsiteY6982" fmla="*/ 2673657 h 6858000"/>
              <a:gd name="connsiteX6983" fmla="*/ 8616792 w 12192000"/>
              <a:gd name="connsiteY6983" fmla="*/ 2669610 h 6858000"/>
              <a:gd name="connsiteX6984" fmla="*/ 8616054 w 12192000"/>
              <a:gd name="connsiteY6984" fmla="*/ 2674466 h 6858000"/>
              <a:gd name="connsiteX6985" fmla="*/ 8595383 w 12192000"/>
              <a:gd name="connsiteY6985" fmla="*/ 2686608 h 6858000"/>
              <a:gd name="connsiteX6986" fmla="*/ 8578404 w 12192000"/>
              <a:gd name="connsiteY6986" fmla="*/ 2699558 h 6858000"/>
              <a:gd name="connsiteX6987" fmla="*/ 8558471 w 12192000"/>
              <a:gd name="connsiteY6987" fmla="*/ 2687417 h 6858000"/>
              <a:gd name="connsiteX6988" fmla="*/ 8542230 w 12192000"/>
              <a:gd name="connsiteY6988" fmla="*/ 2683775 h 6858000"/>
              <a:gd name="connsiteX6989" fmla="*/ 8529680 w 12192000"/>
              <a:gd name="connsiteY6989" fmla="*/ 2685393 h 6858000"/>
              <a:gd name="connsiteX6990" fmla="*/ 8525250 w 12192000"/>
              <a:gd name="connsiteY6990" fmla="*/ 2687822 h 6858000"/>
              <a:gd name="connsiteX6991" fmla="*/ 8507532 w 12192000"/>
              <a:gd name="connsiteY6991" fmla="*/ 2673657 h 6858000"/>
              <a:gd name="connsiteX6992" fmla="*/ 8499412 w 12192000"/>
              <a:gd name="connsiteY6992" fmla="*/ 2672443 h 6858000"/>
              <a:gd name="connsiteX6993" fmla="*/ 8491291 w 12192000"/>
              <a:gd name="connsiteY6993" fmla="*/ 2667586 h 6858000"/>
              <a:gd name="connsiteX6994" fmla="*/ 8480217 w 12192000"/>
              <a:gd name="connsiteY6994" fmla="*/ 2665158 h 6858000"/>
              <a:gd name="connsiteX6995" fmla="*/ 8465452 w 12192000"/>
              <a:gd name="connsiteY6995" fmla="*/ 2650993 h 6858000"/>
              <a:gd name="connsiteX6996" fmla="*/ 8471358 w 12192000"/>
              <a:gd name="connsiteY6996" fmla="*/ 2646136 h 6858000"/>
              <a:gd name="connsiteX6997" fmla="*/ 8469882 w 12192000"/>
              <a:gd name="connsiteY6997" fmla="*/ 2642089 h 6858000"/>
              <a:gd name="connsiteX6998" fmla="*/ 8460285 w 12192000"/>
              <a:gd name="connsiteY6998" fmla="*/ 2641279 h 6858000"/>
              <a:gd name="connsiteX6999" fmla="*/ 8458070 w 12192000"/>
              <a:gd name="connsiteY6999" fmla="*/ 2638042 h 6858000"/>
              <a:gd name="connsiteX7000" fmla="*/ 8442567 w 12192000"/>
              <a:gd name="connsiteY7000" fmla="*/ 2637232 h 6858000"/>
              <a:gd name="connsiteX7001" fmla="*/ 8437399 w 12192000"/>
              <a:gd name="connsiteY7001" fmla="*/ 2632376 h 6858000"/>
              <a:gd name="connsiteX7002" fmla="*/ 8424111 w 12192000"/>
              <a:gd name="connsiteY7002" fmla="*/ 2628329 h 6858000"/>
              <a:gd name="connsiteX7003" fmla="*/ 8406393 w 12192000"/>
              <a:gd name="connsiteY7003" fmla="*/ 2630352 h 6858000"/>
              <a:gd name="connsiteX7004" fmla="*/ 8396058 w 12192000"/>
              <a:gd name="connsiteY7004" fmla="*/ 2624686 h 6858000"/>
              <a:gd name="connsiteX7005" fmla="*/ 8381293 w 12192000"/>
              <a:gd name="connsiteY7005" fmla="*/ 2593523 h 6858000"/>
              <a:gd name="connsiteX7006" fmla="*/ 8379078 w 12192000"/>
              <a:gd name="connsiteY7006" fmla="*/ 2586238 h 6858000"/>
              <a:gd name="connsiteX7007" fmla="*/ 8374648 w 12192000"/>
              <a:gd name="connsiteY7007" fmla="*/ 2587857 h 6858000"/>
              <a:gd name="connsiteX7008" fmla="*/ 8365790 w 12192000"/>
              <a:gd name="connsiteY7008" fmla="*/ 2580977 h 6858000"/>
              <a:gd name="connsiteX7009" fmla="*/ 8368004 w 12192000"/>
              <a:gd name="connsiteY7009" fmla="*/ 2578549 h 6858000"/>
              <a:gd name="connsiteX7010" fmla="*/ 8370957 w 12192000"/>
              <a:gd name="connsiteY7010" fmla="*/ 2580572 h 6858000"/>
              <a:gd name="connsiteX7011" fmla="*/ 8374648 w 12192000"/>
              <a:gd name="connsiteY7011" fmla="*/ 2580572 h 6858000"/>
              <a:gd name="connsiteX7012" fmla="*/ 8369481 w 12192000"/>
              <a:gd name="connsiteY7012" fmla="*/ 2572073 h 6858000"/>
              <a:gd name="connsiteX7013" fmla="*/ 8362098 w 12192000"/>
              <a:gd name="connsiteY7013" fmla="*/ 2573287 h 6858000"/>
              <a:gd name="connsiteX7014" fmla="*/ 8356931 w 12192000"/>
              <a:gd name="connsiteY7014" fmla="*/ 2570050 h 6858000"/>
              <a:gd name="connsiteX7015" fmla="*/ 8355454 w 12192000"/>
              <a:gd name="connsiteY7015" fmla="*/ 2555885 h 6858000"/>
              <a:gd name="connsiteX7016" fmla="*/ 8336998 w 12192000"/>
              <a:gd name="connsiteY7016" fmla="*/ 2535649 h 6858000"/>
              <a:gd name="connsiteX7017" fmla="*/ 8336260 w 12192000"/>
              <a:gd name="connsiteY7017" fmla="*/ 2526745 h 6858000"/>
              <a:gd name="connsiteX7018" fmla="*/ 8325924 w 12192000"/>
              <a:gd name="connsiteY7018" fmla="*/ 2514199 h 6858000"/>
              <a:gd name="connsiteX7019" fmla="*/ 8320018 w 12192000"/>
              <a:gd name="connsiteY7019" fmla="*/ 2511771 h 6858000"/>
              <a:gd name="connsiteX7020" fmla="*/ 8304515 w 12192000"/>
              <a:gd name="connsiteY7020" fmla="*/ 2523508 h 6858000"/>
              <a:gd name="connsiteX7021" fmla="*/ 8300086 w 12192000"/>
              <a:gd name="connsiteY7021" fmla="*/ 2523103 h 6858000"/>
              <a:gd name="connsiteX7022" fmla="*/ 8294918 w 12192000"/>
              <a:gd name="connsiteY7022" fmla="*/ 2514604 h 6858000"/>
              <a:gd name="connsiteX7023" fmla="*/ 8290489 w 12192000"/>
              <a:gd name="connsiteY7023" fmla="*/ 2516627 h 6858000"/>
              <a:gd name="connsiteX7024" fmla="*/ 8279415 w 12192000"/>
              <a:gd name="connsiteY7024" fmla="*/ 2511771 h 6858000"/>
              <a:gd name="connsiteX7025" fmla="*/ 8280892 w 12192000"/>
              <a:gd name="connsiteY7025" fmla="*/ 2506510 h 6858000"/>
              <a:gd name="connsiteX7026" fmla="*/ 8282368 w 12192000"/>
              <a:gd name="connsiteY7026" fmla="*/ 2501248 h 6858000"/>
              <a:gd name="connsiteX7027" fmla="*/ 8280153 w 12192000"/>
              <a:gd name="connsiteY7027" fmla="*/ 2504081 h 6858000"/>
              <a:gd name="connsiteX7028" fmla="*/ 8273509 w 12192000"/>
              <a:gd name="connsiteY7028" fmla="*/ 2504081 h 6858000"/>
              <a:gd name="connsiteX7029" fmla="*/ 8266865 w 12192000"/>
              <a:gd name="connsiteY7029" fmla="*/ 2503677 h 6858000"/>
              <a:gd name="connsiteX7030" fmla="*/ 8274986 w 12192000"/>
              <a:gd name="connsiteY7030" fmla="*/ 2509343 h 6858000"/>
              <a:gd name="connsiteX7031" fmla="*/ 8274247 w 12192000"/>
              <a:gd name="connsiteY7031" fmla="*/ 2517842 h 6858000"/>
              <a:gd name="connsiteX7032" fmla="*/ 8268341 w 12192000"/>
              <a:gd name="connsiteY7032" fmla="*/ 2522293 h 6858000"/>
              <a:gd name="connsiteX7033" fmla="*/ 8262435 w 12192000"/>
              <a:gd name="connsiteY7033" fmla="*/ 2522698 h 6858000"/>
              <a:gd name="connsiteX7034" fmla="*/ 8255053 w 12192000"/>
              <a:gd name="connsiteY7034" fmla="*/ 2513794 h 6858000"/>
              <a:gd name="connsiteX7035" fmla="*/ 8255791 w 12192000"/>
              <a:gd name="connsiteY7035" fmla="*/ 2510961 h 6858000"/>
              <a:gd name="connsiteX7036" fmla="*/ 8250624 w 12192000"/>
              <a:gd name="connsiteY7036" fmla="*/ 2512580 h 6858000"/>
              <a:gd name="connsiteX7037" fmla="*/ 8245456 w 12192000"/>
              <a:gd name="connsiteY7037" fmla="*/ 2514604 h 6858000"/>
              <a:gd name="connsiteX7038" fmla="*/ 8240288 w 12192000"/>
              <a:gd name="connsiteY7038" fmla="*/ 2525531 h 6858000"/>
              <a:gd name="connsiteX7039" fmla="*/ 8239550 w 12192000"/>
              <a:gd name="connsiteY7039" fmla="*/ 2527959 h 6858000"/>
              <a:gd name="connsiteX7040" fmla="*/ 8243979 w 12192000"/>
              <a:gd name="connsiteY7040" fmla="*/ 2548600 h 6858000"/>
              <a:gd name="connsiteX7041" fmla="*/ 8215926 w 12192000"/>
              <a:gd name="connsiteY7041" fmla="*/ 2553456 h 6858000"/>
              <a:gd name="connsiteX7042" fmla="*/ 8235120 w 12192000"/>
              <a:gd name="connsiteY7042" fmla="*/ 2565598 h 6858000"/>
              <a:gd name="connsiteX7043" fmla="*/ 8237335 w 12192000"/>
              <a:gd name="connsiteY7043" fmla="*/ 2561146 h 6858000"/>
              <a:gd name="connsiteX7044" fmla="*/ 8241026 w 12192000"/>
              <a:gd name="connsiteY7044" fmla="*/ 2568431 h 6858000"/>
              <a:gd name="connsiteX7045" fmla="*/ 8241026 w 12192000"/>
              <a:gd name="connsiteY7045" fmla="*/ 2575716 h 6858000"/>
              <a:gd name="connsiteX7046" fmla="*/ 8246932 w 12192000"/>
              <a:gd name="connsiteY7046" fmla="*/ 2581786 h 6858000"/>
              <a:gd name="connsiteX7047" fmla="*/ 8244718 w 12192000"/>
              <a:gd name="connsiteY7047" fmla="*/ 2581786 h 6858000"/>
              <a:gd name="connsiteX7048" fmla="*/ 8243241 w 12192000"/>
              <a:gd name="connsiteY7048" fmla="*/ 2583001 h 6858000"/>
              <a:gd name="connsiteX7049" fmla="*/ 8248409 w 12192000"/>
              <a:gd name="connsiteY7049" fmla="*/ 2588667 h 6858000"/>
              <a:gd name="connsiteX7050" fmla="*/ 8252100 w 12192000"/>
              <a:gd name="connsiteY7050" fmla="*/ 2593118 h 6858000"/>
              <a:gd name="connsiteX7051" fmla="*/ 8255791 w 12192000"/>
              <a:gd name="connsiteY7051" fmla="*/ 2591500 h 6858000"/>
              <a:gd name="connsiteX7052" fmla="*/ 8255791 w 12192000"/>
              <a:gd name="connsiteY7052" fmla="*/ 2599189 h 6858000"/>
              <a:gd name="connsiteX7053" fmla="*/ 8261697 w 12192000"/>
              <a:gd name="connsiteY7053" fmla="*/ 2602427 h 6858000"/>
              <a:gd name="connsiteX7054" fmla="*/ 8266865 w 12192000"/>
              <a:gd name="connsiteY7054" fmla="*/ 2613354 h 6858000"/>
              <a:gd name="connsiteX7055" fmla="*/ 8276462 w 12192000"/>
              <a:gd name="connsiteY7055" fmla="*/ 2636828 h 6858000"/>
              <a:gd name="connsiteX7056" fmla="*/ 8293442 w 12192000"/>
              <a:gd name="connsiteY7056" fmla="*/ 2640470 h 6858000"/>
              <a:gd name="connsiteX7057" fmla="*/ 8301562 w 12192000"/>
              <a:gd name="connsiteY7057" fmla="*/ 2642089 h 6858000"/>
              <a:gd name="connsiteX7058" fmla="*/ 8305992 w 12192000"/>
              <a:gd name="connsiteY7058" fmla="*/ 2647755 h 6858000"/>
              <a:gd name="connsiteX7059" fmla="*/ 8301562 w 12192000"/>
              <a:gd name="connsiteY7059" fmla="*/ 2644922 h 6858000"/>
              <a:gd name="connsiteX7060" fmla="*/ 8298609 w 12192000"/>
              <a:gd name="connsiteY7060" fmla="*/ 2645731 h 6858000"/>
              <a:gd name="connsiteX7061" fmla="*/ 8297871 w 12192000"/>
              <a:gd name="connsiteY7061" fmla="*/ 2648969 h 6858000"/>
              <a:gd name="connsiteX7062" fmla="*/ 8305254 w 12192000"/>
              <a:gd name="connsiteY7062" fmla="*/ 2656254 h 6858000"/>
              <a:gd name="connsiteX7063" fmla="*/ 8311160 w 12192000"/>
              <a:gd name="connsiteY7063" fmla="*/ 2656659 h 6858000"/>
              <a:gd name="connsiteX7064" fmla="*/ 8327401 w 12192000"/>
              <a:gd name="connsiteY7064" fmla="*/ 2678109 h 6858000"/>
              <a:gd name="connsiteX7065" fmla="*/ 8331830 w 12192000"/>
              <a:gd name="connsiteY7065" fmla="*/ 2678109 h 6858000"/>
              <a:gd name="connsiteX7066" fmla="*/ 8338475 w 12192000"/>
              <a:gd name="connsiteY7066" fmla="*/ 2687012 h 6858000"/>
              <a:gd name="connsiteX7067" fmla="*/ 8338475 w 12192000"/>
              <a:gd name="connsiteY7067" fmla="*/ 2692274 h 6858000"/>
              <a:gd name="connsiteX7068" fmla="*/ 8347333 w 12192000"/>
              <a:gd name="connsiteY7068" fmla="*/ 2714533 h 6858000"/>
              <a:gd name="connsiteX7069" fmla="*/ 8347333 w 12192000"/>
              <a:gd name="connsiteY7069" fmla="*/ 2719794 h 6858000"/>
              <a:gd name="connsiteX7070" fmla="*/ 8341428 w 12192000"/>
              <a:gd name="connsiteY7070" fmla="*/ 2718580 h 6858000"/>
              <a:gd name="connsiteX7071" fmla="*/ 8348072 w 12192000"/>
              <a:gd name="connsiteY7071" fmla="*/ 2729507 h 6858000"/>
              <a:gd name="connsiteX7072" fmla="*/ 8373172 w 12192000"/>
              <a:gd name="connsiteY7072" fmla="*/ 2758647 h 6858000"/>
              <a:gd name="connsiteX7073" fmla="*/ 8375387 w 12192000"/>
              <a:gd name="connsiteY7073" fmla="*/ 2770788 h 6858000"/>
              <a:gd name="connsiteX7074" fmla="*/ 8384246 w 12192000"/>
              <a:gd name="connsiteY7074" fmla="*/ 2781311 h 6858000"/>
              <a:gd name="connsiteX7075" fmla="*/ 8386460 w 12192000"/>
              <a:gd name="connsiteY7075" fmla="*/ 2779692 h 6858000"/>
              <a:gd name="connsiteX7076" fmla="*/ 8389413 w 12192000"/>
              <a:gd name="connsiteY7076" fmla="*/ 2778073 h 6858000"/>
              <a:gd name="connsiteX7077" fmla="*/ 8389413 w 12192000"/>
              <a:gd name="connsiteY7077" fmla="*/ 2768765 h 6858000"/>
              <a:gd name="connsiteX7078" fmla="*/ 8385722 w 12192000"/>
              <a:gd name="connsiteY7078" fmla="*/ 2765122 h 6858000"/>
              <a:gd name="connsiteX7079" fmla="*/ 8383507 w 12192000"/>
              <a:gd name="connsiteY7079" fmla="*/ 2758242 h 6858000"/>
              <a:gd name="connsiteX7080" fmla="*/ 8384984 w 12192000"/>
              <a:gd name="connsiteY7080" fmla="*/ 2744482 h 6858000"/>
              <a:gd name="connsiteX7081" fmla="*/ 8389413 w 12192000"/>
              <a:gd name="connsiteY7081" fmla="*/ 2744482 h 6858000"/>
              <a:gd name="connsiteX7082" fmla="*/ 8391628 w 12192000"/>
              <a:gd name="connsiteY7082" fmla="*/ 2746101 h 6858000"/>
              <a:gd name="connsiteX7083" fmla="*/ 8389413 w 12192000"/>
              <a:gd name="connsiteY7083" fmla="*/ 2732340 h 6858000"/>
              <a:gd name="connsiteX7084" fmla="*/ 8391628 w 12192000"/>
              <a:gd name="connsiteY7084" fmla="*/ 2732340 h 6858000"/>
              <a:gd name="connsiteX7085" fmla="*/ 8389413 w 12192000"/>
              <a:gd name="connsiteY7085" fmla="*/ 2725055 h 6858000"/>
              <a:gd name="connsiteX7086" fmla="*/ 8393105 w 12192000"/>
              <a:gd name="connsiteY7086" fmla="*/ 2722627 h 6858000"/>
              <a:gd name="connsiteX7087" fmla="*/ 8393105 w 12192000"/>
              <a:gd name="connsiteY7087" fmla="*/ 2718985 h 6858000"/>
              <a:gd name="connsiteX7088" fmla="*/ 8396796 w 12192000"/>
              <a:gd name="connsiteY7088" fmla="*/ 2718580 h 6858000"/>
              <a:gd name="connsiteX7089" fmla="*/ 8398272 w 12192000"/>
              <a:gd name="connsiteY7089" fmla="*/ 2714128 h 6858000"/>
              <a:gd name="connsiteX7090" fmla="*/ 8401963 w 12192000"/>
              <a:gd name="connsiteY7090" fmla="*/ 2714128 h 6858000"/>
              <a:gd name="connsiteX7091" fmla="*/ 8410822 w 12192000"/>
              <a:gd name="connsiteY7091" fmla="*/ 2720604 h 6858000"/>
              <a:gd name="connsiteX7092" fmla="*/ 8411561 w 12192000"/>
              <a:gd name="connsiteY7092" fmla="*/ 2725460 h 6858000"/>
              <a:gd name="connsiteX7093" fmla="*/ 8415252 w 12192000"/>
              <a:gd name="connsiteY7093" fmla="*/ 2725460 h 6858000"/>
              <a:gd name="connsiteX7094" fmla="*/ 8417467 w 12192000"/>
              <a:gd name="connsiteY7094" fmla="*/ 2728698 h 6858000"/>
              <a:gd name="connsiteX7095" fmla="*/ 8413775 w 12192000"/>
              <a:gd name="connsiteY7095" fmla="*/ 2743672 h 6858000"/>
              <a:gd name="connsiteX7096" fmla="*/ 8411561 w 12192000"/>
              <a:gd name="connsiteY7096" fmla="*/ 2743672 h 6858000"/>
              <a:gd name="connsiteX7097" fmla="*/ 8413775 w 12192000"/>
              <a:gd name="connsiteY7097" fmla="*/ 2759051 h 6858000"/>
              <a:gd name="connsiteX7098" fmla="*/ 8416728 w 12192000"/>
              <a:gd name="connsiteY7098" fmla="*/ 2759051 h 6858000"/>
              <a:gd name="connsiteX7099" fmla="*/ 8422634 w 12192000"/>
              <a:gd name="connsiteY7099" fmla="*/ 2768360 h 6858000"/>
              <a:gd name="connsiteX7100" fmla="*/ 8418943 w 12192000"/>
              <a:gd name="connsiteY7100" fmla="*/ 2790619 h 6858000"/>
              <a:gd name="connsiteX7101" fmla="*/ 8413037 w 12192000"/>
              <a:gd name="connsiteY7101" fmla="*/ 2791833 h 6858000"/>
              <a:gd name="connsiteX7102" fmla="*/ 8413037 w 12192000"/>
              <a:gd name="connsiteY7102" fmla="*/ 2792238 h 6858000"/>
              <a:gd name="connsiteX7103" fmla="*/ 8414514 w 12192000"/>
              <a:gd name="connsiteY7103" fmla="*/ 2794262 h 6858000"/>
              <a:gd name="connsiteX7104" fmla="*/ 8422634 w 12192000"/>
              <a:gd name="connsiteY7104" fmla="*/ 2793452 h 6858000"/>
              <a:gd name="connsiteX7105" fmla="*/ 8418205 w 12192000"/>
              <a:gd name="connsiteY7105" fmla="*/ 2798713 h 6858000"/>
              <a:gd name="connsiteX7106" fmla="*/ 8417467 w 12192000"/>
              <a:gd name="connsiteY7106" fmla="*/ 2803165 h 6858000"/>
              <a:gd name="connsiteX7107" fmla="*/ 8422634 w 12192000"/>
              <a:gd name="connsiteY7107" fmla="*/ 2810450 h 6858000"/>
              <a:gd name="connsiteX7108" fmla="*/ 8424849 w 12192000"/>
              <a:gd name="connsiteY7108" fmla="*/ 2809641 h 6858000"/>
              <a:gd name="connsiteX7109" fmla="*/ 8429279 w 12192000"/>
              <a:gd name="connsiteY7109" fmla="*/ 2812069 h 6858000"/>
              <a:gd name="connsiteX7110" fmla="*/ 8432970 w 12192000"/>
              <a:gd name="connsiteY7110" fmla="*/ 2807617 h 6858000"/>
              <a:gd name="connsiteX7111" fmla="*/ 8436661 w 12192000"/>
              <a:gd name="connsiteY7111" fmla="*/ 2828662 h 6858000"/>
              <a:gd name="connsiteX7112" fmla="*/ 8444043 w 12192000"/>
              <a:gd name="connsiteY7112" fmla="*/ 2825425 h 6858000"/>
              <a:gd name="connsiteX7113" fmla="*/ 8451426 w 12192000"/>
              <a:gd name="connsiteY7113" fmla="*/ 2826234 h 6858000"/>
              <a:gd name="connsiteX7114" fmla="*/ 8459547 w 12192000"/>
              <a:gd name="connsiteY7114" fmla="*/ 2828258 h 6858000"/>
              <a:gd name="connsiteX7115" fmla="*/ 8480217 w 12192000"/>
              <a:gd name="connsiteY7115" fmla="*/ 2813688 h 6858000"/>
              <a:gd name="connsiteX7116" fmla="*/ 8497197 w 12192000"/>
              <a:gd name="connsiteY7116" fmla="*/ 2817330 h 6858000"/>
              <a:gd name="connsiteX7117" fmla="*/ 8503841 w 12192000"/>
              <a:gd name="connsiteY7117" fmla="*/ 2815711 h 6858000"/>
              <a:gd name="connsiteX7118" fmla="*/ 8508271 w 12192000"/>
              <a:gd name="connsiteY7118" fmla="*/ 2817735 h 6858000"/>
              <a:gd name="connsiteX7119" fmla="*/ 8517868 w 12192000"/>
              <a:gd name="connsiteY7119" fmla="*/ 2817330 h 6858000"/>
              <a:gd name="connsiteX7120" fmla="*/ 8522297 w 12192000"/>
              <a:gd name="connsiteY7120" fmla="*/ 2822187 h 6858000"/>
              <a:gd name="connsiteX7121" fmla="*/ 8533371 w 12192000"/>
              <a:gd name="connsiteY7121" fmla="*/ 2821377 h 6858000"/>
              <a:gd name="connsiteX7122" fmla="*/ 8548136 w 12192000"/>
              <a:gd name="connsiteY7122" fmla="*/ 2818949 h 6858000"/>
              <a:gd name="connsiteX7123" fmla="*/ 8549612 w 12192000"/>
              <a:gd name="connsiteY7123" fmla="*/ 2814902 h 6858000"/>
              <a:gd name="connsiteX7124" fmla="*/ 8553303 w 12192000"/>
              <a:gd name="connsiteY7124" fmla="*/ 2814093 h 6858000"/>
              <a:gd name="connsiteX7125" fmla="*/ 8552565 w 12192000"/>
              <a:gd name="connsiteY7125" fmla="*/ 2806808 h 6858000"/>
              <a:gd name="connsiteX7126" fmla="*/ 8558471 w 12192000"/>
              <a:gd name="connsiteY7126" fmla="*/ 2806808 h 6858000"/>
              <a:gd name="connsiteX7127" fmla="*/ 8562901 w 12192000"/>
              <a:gd name="connsiteY7127" fmla="*/ 2803975 h 6858000"/>
              <a:gd name="connsiteX7128" fmla="*/ 8567330 w 12192000"/>
              <a:gd name="connsiteY7128" fmla="*/ 2809641 h 6858000"/>
              <a:gd name="connsiteX7129" fmla="*/ 8579880 w 12192000"/>
              <a:gd name="connsiteY7129" fmla="*/ 2797499 h 6858000"/>
              <a:gd name="connsiteX7130" fmla="*/ 8577666 w 12192000"/>
              <a:gd name="connsiteY7130" fmla="*/ 2791833 h 6858000"/>
              <a:gd name="connsiteX7131" fmla="*/ 8573236 w 12192000"/>
              <a:gd name="connsiteY7131" fmla="*/ 2790214 h 6858000"/>
              <a:gd name="connsiteX7132" fmla="*/ 8577666 w 12192000"/>
              <a:gd name="connsiteY7132" fmla="*/ 2783739 h 6858000"/>
              <a:gd name="connsiteX7133" fmla="*/ 8606457 w 12192000"/>
              <a:gd name="connsiteY7133" fmla="*/ 2761075 h 6858000"/>
              <a:gd name="connsiteX7134" fmla="*/ 8606457 w 12192000"/>
              <a:gd name="connsiteY7134" fmla="*/ 2748529 h 6858000"/>
              <a:gd name="connsiteX7135" fmla="*/ 8637463 w 12192000"/>
              <a:gd name="connsiteY7135" fmla="*/ 2731531 h 6858000"/>
              <a:gd name="connsiteX7136" fmla="*/ 8640416 w 12192000"/>
              <a:gd name="connsiteY7136" fmla="*/ 2727079 h 6858000"/>
              <a:gd name="connsiteX7137" fmla="*/ 8640416 w 12192000"/>
              <a:gd name="connsiteY7137" fmla="*/ 2720199 h 6858000"/>
              <a:gd name="connsiteX7138" fmla="*/ 8640416 w 12192000"/>
              <a:gd name="connsiteY7138" fmla="*/ 2716152 h 6858000"/>
              <a:gd name="connsiteX7139" fmla="*/ 8641893 w 12192000"/>
              <a:gd name="connsiteY7139" fmla="*/ 2712105 h 6858000"/>
              <a:gd name="connsiteX7140" fmla="*/ 8644846 w 12192000"/>
              <a:gd name="connsiteY7140" fmla="*/ 2714938 h 6858000"/>
              <a:gd name="connsiteX7141" fmla="*/ 8647060 w 12192000"/>
              <a:gd name="connsiteY7141" fmla="*/ 2712105 h 6858000"/>
              <a:gd name="connsiteX7142" fmla="*/ 8649275 w 12192000"/>
              <a:gd name="connsiteY7142" fmla="*/ 2699558 h 6858000"/>
              <a:gd name="connsiteX7143" fmla="*/ 8653705 w 12192000"/>
              <a:gd name="connsiteY7143" fmla="*/ 2699963 h 6858000"/>
              <a:gd name="connsiteX7144" fmla="*/ 8657396 w 12192000"/>
              <a:gd name="connsiteY7144" fmla="*/ 2698749 h 6858000"/>
              <a:gd name="connsiteX7145" fmla="*/ 8659611 w 12192000"/>
              <a:gd name="connsiteY7145" fmla="*/ 2702391 h 6858000"/>
              <a:gd name="connsiteX7146" fmla="*/ 8657396 w 12192000"/>
              <a:gd name="connsiteY7146" fmla="*/ 2701987 h 6858000"/>
              <a:gd name="connsiteX7147" fmla="*/ 8655181 w 12192000"/>
              <a:gd name="connsiteY7147" fmla="*/ 2703606 h 6858000"/>
              <a:gd name="connsiteX7148" fmla="*/ 8658134 w 12192000"/>
              <a:gd name="connsiteY7148" fmla="*/ 2706439 h 6858000"/>
              <a:gd name="connsiteX7149" fmla="*/ 8655919 w 12192000"/>
              <a:gd name="connsiteY7149" fmla="*/ 2711700 h 6858000"/>
              <a:gd name="connsiteX7150" fmla="*/ 8658134 w 12192000"/>
              <a:gd name="connsiteY7150" fmla="*/ 2712914 h 6858000"/>
              <a:gd name="connsiteX7151" fmla="*/ 8656658 w 12192000"/>
              <a:gd name="connsiteY7151" fmla="*/ 2725865 h 6858000"/>
              <a:gd name="connsiteX7152" fmla="*/ 8652966 w 12192000"/>
              <a:gd name="connsiteY7152" fmla="*/ 2733150 h 6858000"/>
              <a:gd name="connsiteX7153" fmla="*/ 8652228 w 12192000"/>
              <a:gd name="connsiteY7153" fmla="*/ 2738816 h 6858000"/>
              <a:gd name="connsiteX7154" fmla="*/ 8652228 w 12192000"/>
              <a:gd name="connsiteY7154" fmla="*/ 2740030 h 6858000"/>
              <a:gd name="connsiteX7155" fmla="*/ 8655181 w 12192000"/>
              <a:gd name="connsiteY7155" fmla="*/ 2742053 h 6858000"/>
              <a:gd name="connsiteX7156" fmla="*/ 8659611 w 12192000"/>
              <a:gd name="connsiteY7156" fmla="*/ 2740839 h 6858000"/>
              <a:gd name="connsiteX7157" fmla="*/ 8661087 w 12192000"/>
              <a:gd name="connsiteY7157" fmla="*/ 2746910 h 6858000"/>
              <a:gd name="connsiteX7158" fmla="*/ 8662564 w 12192000"/>
              <a:gd name="connsiteY7158" fmla="*/ 2758242 h 6858000"/>
              <a:gd name="connsiteX7159" fmla="*/ 8664778 w 12192000"/>
              <a:gd name="connsiteY7159" fmla="*/ 2785763 h 6858000"/>
              <a:gd name="connsiteX7160" fmla="*/ 8681758 w 12192000"/>
              <a:gd name="connsiteY7160" fmla="*/ 2804784 h 6858000"/>
              <a:gd name="connsiteX7161" fmla="*/ 8683234 w 12192000"/>
              <a:gd name="connsiteY7161" fmla="*/ 2810855 h 6858000"/>
              <a:gd name="connsiteX7162" fmla="*/ 8710549 w 12192000"/>
              <a:gd name="connsiteY7162" fmla="*/ 2832305 h 6858000"/>
              <a:gd name="connsiteX7163" fmla="*/ 8723100 w 12192000"/>
              <a:gd name="connsiteY7163" fmla="*/ 2835542 h 6858000"/>
              <a:gd name="connsiteX7164" fmla="*/ 8729744 w 12192000"/>
              <a:gd name="connsiteY7164" fmla="*/ 2832709 h 6858000"/>
              <a:gd name="connsiteX7165" fmla="*/ 8739341 w 12192000"/>
              <a:gd name="connsiteY7165" fmla="*/ 2832305 h 6858000"/>
              <a:gd name="connsiteX7166" fmla="*/ 8761488 w 12192000"/>
              <a:gd name="connsiteY7166" fmla="*/ 2836352 h 6858000"/>
              <a:gd name="connsiteX7167" fmla="*/ 8774038 w 12192000"/>
              <a:gd name="connsiteY7167" fmla="*/ 2833924 h 6858000"/>
              <a:gd name="connsiteX7168" fmla="*/ 8780683 w 12192000"/>
              <a:gd name="connsiteY7168" fmla="*/ 2834328 h 6858000"/>
              <a:gd name="connsiteX7169" fmla="*/ 8794709 w 12192000"/>
              <a:gd name="connsiteY7169" fmla="*/ 2851326 h 6858000"/>
              <a:gd name="connsiteX7170" fmla="*/ 8798400 w 12192000"/>
              <a:gd name="connsiteY7170" fmla="*/ 2863063 h 6858000"/>
              <a:gd name="connsiteX7171" fmla="*/ 8806521 w 12192000"/>
              <a:gd name="connsiteY7171" fmla="*/ 2870348 h 6858000"/>
              <a:gd name="connsiteX7172" fmla="*/ 8811689 w 12192000"/>
              <a:gd name="connsiteY7172" fmla="*/ 2878847 h 6858000"/>
              <a:gd name="connsiteX7173" fmla="*/ 8830145 w 12192000"/>
              <a:gd name="connsiteY7173" fmla="*/ 2892607 h 6858000"/>
              <a:gd name="connsiteX7174" fmla="*/ 8839004 w 12192000"/>
              <a:gd name="connsiteY7174" fmla="*/ 2894226 h 6858000"/>
              <a:gd name="connsiteX7175" fmla="*/ 8841957 w 12192000"/>
              <a:gd name="connsiteY7175" fmla="*/ 2897464 h 6858000"/>
              <a:gd name="connsiteX7176" fmla="*/ 8841219 w 12192000"/>
              <a:gd name="connsiteY7176" fmla="*/ 2906368 h 6858000"/>
              <a:gd name="connsiteX7177" fmla="*/ 8835313 w 12192000"/>
              <a:gd name="connsiteY7177" fmla="*/ 2916081 h 6858000"/>
              <a:gd name="connsiteX7178" fmla="*/ 8836789 w 12192000"/>
              <a:gd name="connsiteY7178" fmla="*/ 2922151 h 6858000"/>
              <a:gd name="connsiteX7179" fmla="*/ 8834574 w 12192000"/>
              <a:gd name="connsiteY7179" fmla="*/ 2929032 h 6858000"/>
              <a:gd name="connsiteX7180" fmla="*/ 8816118 w 12192000"/>
              <a:gd name="connsiteY7180" fmla="*/ 2956147 h 6858000"/>
              <a:gd name="connsiteX7181" fmla="*/ 8804306 w 12192000"/>
              <a:gd name="connsiteY7181" fmla="*/ 2966265 h 6858000"/>
              <a:gd name="connsiteX7182" fmla="*/ 8798400 w 12192000"/>
              <a:gd name="connsiteY7182" fmla="*/ 2976788 h 6858000"/>
              <a:gd name="connsiteX7183" fmla="*/ 8793233 w 12192000"/>
              <a:gd name="connsiteY7183" fmla="*/ 2981644 h 6858000"/>
              <a:gd name="connsiteX7184" fmla="*/ 8787327 w 12192000"/>
              <a:gd name="connsiteY7184" fmla="*/ 2999047 h 6858000"/>
              <a:gd name="connsiteX7185" fmla="*/ 8781421 w 12192000"/>
              <a:gd name="connsiteY7185" fmla="*/ 2998642 h 6858000"/>
              <a:gd name="connsiteX7186" fmla="*/ 8776253 w 12192000"/>
              <a:gd name="connsiteY7186" fmla="*/ 2995809 h 6858000"/>
              <a:gd name="connsiteX7187" fmla="*/ 8776991 w 12192000"/>
              <a:gd name="connsiteY7187" fmla="*/ 2990953 h 6858000"/>
              <a:gd name="connsiteX7188" fmla="*/ 8779944 w 12192000"/>
              <a:gd name="connsiteY7188" fmla="*/ 2986501 h 6858000"/>
              <a:gd name="connsiteX7189" fmla="*/ 8774777 w 12192000"/>
              <a:gd name="connsiteY7189" fmla="*/ 2984882 h 6858000"/>
              <a:gd name="connsiteX7190" fmla="*/ 8770347 w 12192000"/>
              <a:gd name="connsiteY7190" fmla="*/ 2988525 h 6858000"/>
              <a:gd name="connsiteX7191" fmla="*/ 8764441 w 12192000"/>
              <a:gd name="connsiteY7191" fmla="*/ 2998642 h 6858000"/>
              <a:gd name="connsiteX7192" fmla="*/ 8762226 w 12192000"/>
              <a:gd name="connsiteY7192" fmla="*/ 2999047 h 6858000"/>
              <a:gd name="connsiteX7193" fmla="*/ 8765179 w 12192000"/>
              <a:gd name="connsiteY7193" fmla="*/ 3005118 h 6858000"/>
              <a:gd name="connsiteX7194" fmla="*/ 8760012 w 12192000"/>
              <a:gd name="connsiteY7194" fmla="*/ 3006332 h 6858000"/>
              <a:gd name="connsiteX7195" fmla="*/ 8751153 w 12192000"/>
              <a:gd name="connsiteY7195" fmla="*/ 3021306 h 6858000"/>
              <a:gd name="connsiteX7196" fmla="*/ 8751153 w 12192000"/>
              <a:gd name="connsiteY7196" fmla="*/ 3029401 h 6858000"/>
              <a:gd name="connsiteX7197" fmla="*/ 8748200 w 12192000"/>
              <a:gd name="connsiteY7197" fmla="*/ 3036686 h 6858000"/>
              <a:gd name="connsiteX7198" fmla="*/ 8750415 w 12192000"/>
              <a:gd name="connsiteY7198" fmla="*/ 3037090 h 6858000"/>
              <a:gd name="connsiteX7199" fmla="*/ 8754844 w 12192000"/>
              <a:gd name="connsiteY7199" fmla="*/ 3045589 h 6858000"/>
              <a:gd name="connsiteX7200" fmla="*/ 8751891 w 12192000"/>
              <a:gd name="connsiteY7200" fmla="*/ 3045994 h 6858000"/>
              <a:gd name="connsiteX7201" fmla="*/ 8758535 w 12192000"/>
              <a:gd name="connsiteY7201" fmla="*/ 3062587 h 6858000"/>
              <a:gd name="connsiteX7202" fmla="*/ 8762226 w 12192000"/>
              <a:gd name="connsiteY7202" fmla="*/ 3065825 h 6858000"/>
              <a:gd name="connsiteX7203" fmla="*/ 8760750 w 12192000"/>
              <a:gd name="connsiteY7203" fmla="*/ 3070277 h 6858000"/>
              <a:gd name="connsiteX7204" fmla="*/ 8735650 w 12192000"/>
              <a:gd name="connsiteY7204" fmla="*/ 3072300 h 6858000"/>
              <a:gd name="connsiteX7205" fmla="*/ 8730482 w 12192000"/>
              <a:gd name="connsiteY7205" fmla="*/ 3075538 h 6858000"/>
              <a:gd name="connsiteX7206" fmla="*/ 8723838 w 12192000"/>
              <a:gd name="connsiteY7206" fmla="*/ 3072300 h 6858000"/>
              <a:gd name="connsiteX7207" fmla="*/ 8712026 w 12192000"/>
              <a:gd name="connsiteY7207" fmla="*/ 3075133 h 6858000"/>
              <a:gd name="connsiteX7208" fmla="*/ 8694308 w 12192000"/>
              <a:gd name="connsiteY7208" fmla="*/ 3095774 h 6858000"/>
              <a:gd name="connsiteX7209" fmla="*/ 8694308 w 12192000"/>
              <a:gd name="connsiteY7209" fmla="*/ 3109939 h 6858000"/>
              <a:gd name="connsiteX7210" fmla="*/ 8689879 w 12192000"/>
              <a:gd name="connsiteY7210" fmla="*/ 3113581 h 6858000"/>
              <a:gd name="connsiteX7211" fmla="*/ 8680281 w 12192000"/>
              <a:gd name="connsiteY7211" fmla="*/ 3122485 h 6858000"/>
              <a:gd name="connsiteX7212" fmla="*/ 8674375 w 12192000"/>
              <a:gd name="connsiteY7212" fmla="*/ 3120462 h 6858000"/>
              <a:gd name="connsiteX7213" fmla="*/ 8661825 w 12192000"/>
              <a:gd name="connsiteY7213" fmla="*/ 3122080 h 6858000"/>
              <a:gd name="connsiteX7214" fmla="*/ 8644846 w 12192000"/>
              <a:gd name="connsiteY7214" fmla="*/ 3121676 h 6858000"/>
              <a:gd name="connsiteX7215" fmla="*/ 8639678 w 12192000"/>
              <a:gd name="connsiteY7215" fmla="*/ 3126128 h 6858000"/>
              <a:gd name="connsiteX7216" fmla="*/ 8633034 w 12192000"/>
              <a:gd name="connsiteY7216" fmla="*/ 3132603 h 6858000"/>
              <a:gd name="connsiteX7217" fmla="*/ 8634510 w 12192000"/>
              <a:gd name="connsiteY7217" fmla="*/ 3137055 h 6858000"/>
              <a:gd name="connsiteX7218" fmla="*/ 8633772 w 12192000"/>
              <a:gd name="connsiteY7218" fmla="*/ 3142721 h 6858000"/>
              <a:gd name="connsiteX7219" fmla="*/ 8638202 w 12192000"/>
              <a:gd name="connsiteY7219" fmla="*/ 3145149 h 6858000"/>
              <a:gd name="connsiteX7220" fmla="*/ 8637463 w 12192000"/>
              <a:gd name="connsiteY7220" fmla="*/ 3150815 h 6858000"/>
              <a:gd name="connsiteX7221" fmla="*/ 8635249 w 12192000"/>
              <a:gd name="connsiteY7221" fmla="*/ 3151220 h 6858000"/>
              <a:gd name="connsiteX7222" fmla="*/ 8635987 w 12192000"/>
              <a:gd name="connsiteY7222" fmla="*/ 3152839 h 6858000"/>
              <a:gd name="connsiteX7223" fmla="*/ 8623437 w 12192000"/>
              <a:gd name="connsiteY7223" fmla="*/ 3169432 h 6858000"/>
              <a:gd name="connsiteX7224" fmla="*/ 8617531 w 12192000"/>
              <a:gd name="connsiteY7224" fmla="*/ 3169837 h 6858000"/>
              <a:gd name="connsiteX7225" fmla="*/ 8610148 w 12192000"/>
              <a:gd name="connsiteY7225" fmla="*/ 3165385 h 6858000"/>
              <a:gd name="connsiteX7226" fmla="*/ 8601289 w 12192000"/>
              <a:gd name="connsiteY7226" fmla="*/ 3167004 h 6858000"/>
              <a:gd name="connsiteX7227" fmla="*/ 8591692 w 12192000"/>
              <a:gd name="connsiteY7227" fmla="*/ 3166194 h 6858000"/>
              <a:gd name="connsiteX7228" fmla="*/ 8573974 w 12192000"/>
              <a:gd name="connsiteY7228" fmla="*/ 3175098 h 6858000"/>
              <a:gd name="connsiteX7229" fmla="*/ 8562901 w 12192000"/>
              <a:gd name="connsiteY7229" fmla="*/ 3174693 h 6858000"/>
              <a:gd name="connsiteX7230" fmla="*/ 8556256 w 12192000"/>
              <a:gd name="connsiteY7230" fmla="*/ 3184811 h 6858000"/>
              <a:gd name="connsiteX7231" fmla="*/ 8546659 w 12192000"/>
              <a:gd name="connsiteY7231" fmla="*/ 3184811 h 6858000"/>
              <a:gd name="connsiteX7232" fmla="*/ 8543706 w 12192000"/>
              <a:gd name="connsiteY7232" fmla="*/ 3182788 h 6858000"/>
              <a:gd name="connsiteX7233" fmla="*/ 8537062 w 12192000"/>
              <a:gd name="connsiteY7233" fmla="*/ 3184406 h 6858000"/>
              <a:gd name="connsiteX7234" fmla="*/ 8525988 w 12192000"/>
              <a:gd name="connsiteY7234" fmla="*/ 3186835 h 6858000"/>
              <a:gd name="connsiteX7235" fmla="*/ 8506794 w 12192000"/>
              <a:gd name="connsiteY7235" fmla="*/ 3190882 h 6858000"/>
              <a:gd name="connsiteX7236" fmla="*/ 8489815 w 12192000"/>
              <a:gd name="connsiteY7236" fmla="*/ 3209903 h 6858000"/>
              <a:gd name="connsiteX7237" fmla="*/ 8488338 w 12192000"/>
              <a:gd name="connsiteY7237" fmla="*/ 3221640 h 6858000"/>
              <a:gd name="connsiteX7238" fmla="*/ 8492767 w 12192000"/>
              <a:gd name="connsiteY7238" fmla="*/ 3225283 h 6858000"/>
              <a:gd name="connsiteX7239" fmla="*/ 8491291 w 12192000"/>
              <a:gd name="connsiteY7239" fmla="*/ 3228116 h 6858000"/>
              <a:gd name="connsiteX7240" fmla="*/ 8493506 w 12192000"/>
              <a:gd name="connsiteY7240" fmla="*/ 3233377 h 6858000"/>
              <a:gd name="connsiteX7241" fmla="*/ 8471358 w 12192000"/>
              <a:gd name="connsiteY7241" fmla="*/ 3237424 h 6858000"/>
              <a:gd name="connsiteX7242" fmla="*/ 8461761 w 12192000"/>
              <a:gd name="connsiteY7242" fmla="*/ 3245923 h 6858000"/>
              <a:gd name="connsiteX7243" fmla="*/ 8442567 w 12192000"/>
              <a:gd name="connsiteY7243" fmla="*/ 3254827 h 6858000"/>
              <a:gd name="connsiteX7244" fmla="*/ 8411561 w 12192000"/>
              <a:gd name="connsiteY7244" fmla="*/ 3260088 h 6858000"/>
              <a:gd name="connsiteX7245" fmla="*/ 8406393 w 12192000"/>
              <a:gd name="connsiteY7245" fmla="*/ 3264945 h 6858000"/>
              <a:gd name="connsiteX7246" fmla="*/ 8351763 w 12192000"/>
              <a:gd name="connsiteY7246" fmla="*/ 3279919 h 6858000"/>
              <a:gd name="connsiteX7247" fmla="*/ 8346595 w 12192000"/>
              <a:gd name="connsiteY7247" fmla="*/ 3279514 h 6858000"/>
              <a:gd name="connsiteX7248" fmla="*/ 8336998 w 12192000"/>
              <a:gd name="connsiteY7248" fmla="*/ 3283561 h 6858000"/>
              <a:gd name="connsiteX7249" fmla="*/ 8326663 w 12192000"/>
              <a:gd name="connsiteY7249" fmla="*/ 3298941 h 6858000"/>
              <a:gd name="connsiteX7250" fmla="*/ 8312636 w 12192000"/>
              <a:gd name="connsiteY7250" fmla="*/ 3310273 h 6858000"/>
              <a:gd name="connsiteX7251" fmla="*/ 8305254 w 12192000"/>
              <a:gd name="connsiteY7251" fmla="*/ 3310273 h 6858000"/>
              <a:gd name="connsiteX7252" fmla="*/ 8302301 w 12192000"/>
              <a:gd name="connsiteY7252" fmla="*/ 3307844 h 6858000"/>
              <a:gd name="connsiteX7253" fmla="*/ 8297871 w 12192000"/>
              <a:gd name="connsiteY7253" fmla="*/ 3311891 h 6858000"/>
              <a:gd name="connsiteX7254" fmla="*/ 8290489 w 12192000"/>
              <a:gd name="connsiteY7254" fmla="*/ 3313106 h 6858000"/>
              <a:gd name="connsiteX7255" fmla="*/ 8284583 w 12192000"/>
              <a:gd name="connsiteY7255" fmla="*/ 3308654 h 6858000"/>
              <a:gd name="connsiteX7256" fmla="*/ 8276462 w 12192000"/>
              <a:gd name="connsiteY7256" fmla="*/ 3308249 h 6858000"/>
              <a:gd name="connsiteX7257" fmla="*/ 8258744 w 12192000"/>
              <a:gd name="connsiteY7257" fmla="*/ 3321200 h 6858000"/>
              <a:gd name="connsiteX7258" fmla="*/ 8258006 w 12192000"/>
              <a:gd name="connsiteY7258" fmla="*/ 3326866 h 6858000"/>
              <a:gd name="connsiteX7259" fmla="*/ 8251362 w 12192000"/>
              <a:gd name="connsiteY7259" fmla="*/ 3331722 h 6858000"/>
              <a:gd name="connsiteX7260" fmla="*/ 8232167 w 12192000"/>
              <a:gd name="connsiteY7260" fmla="*/ 3333341 h 6858000"/>
              <a:gd name="connsiteX7261" fmla="*/ 8209282 w 12192000"/>
              <a:gd name="connsiteY7261" fmla="*/ 3341840 h 6858000"/>
              <a:gd name="connsiteX7262" fmla="*/ 8199685 w 12192000"/>
              <a:gd name="connsiteY7262" fmla="*/ 3339817 h 6858000"/>
              <a:gd name="connsiteX7263" fmla="*/ 8196732 w 12192000"/>
              <a:gd name="connsiteY7263" fmla="*/ 3336174 h 6858000"/>
              <a:gd name="connsiteX7264" fmla="*/ 8181967 w 12192000"/>
              <a:gd name="connsiteY7264" fmla="*/ 3336984 h 6858000"/>
              <a:gd name="connsiteX7265" fmla="*/ 8180490 w 12192000"/>
              <a:gd name="connsiteY7265" fmla="*/ 3334151 h 6858000"/>
              <a:gd name="connsiteX7266" fmla="*/ 8172370 w 12192000"/>
              <a:gd name="connsiteY7266" fmla="*/ 3333746 h 6858000"/>
              <a:gd name="connsiteX7267" fmla="*/ 8165725 w 12192000"/>
              <a:gd name="connsiteY7267" fmla="*/ 3335365 h 6858000"/>
              <a:gd name="connsiteX7268" fmla="*/ 8153175 w 12192000"/>
              <a:gd name="connsiteY7268" fmla="*/ 3342650 h 6858000"/>
              <a:gd name="connsiteX7269" fmla="*/ 8148008 w 12192000"/>
              <a:gd name="connsiteY7269" fmla="*/ 3354791 h 6858000"/>
              <a:gd name="connsiteX7270" fmla="*/ 8142840 w 12192000"/>
              <a:gd name="connsiteY7270" fmla="*/ 3355601 h 6858000"/>
              <a:gd name="connsiteX7271" fmla="*/ 8133243 w 12192000"/>
              <a:gd name="connsiteY7271" fmla="*/ 3367742 h 6858000"/>
              <a:gd name="connsiteX7272" fmla="*/ 8124384 w 12192000"/>
              <a:gd name="connsiteY7272" fmla="*/ 3371385 h 6858000"/>
              <a:gd name="connsiteX7273" fmla="*/ 8118478 w 12192000"/>
              <a:gd name="connsiteY7273" fmla="*/ 3366528 h 6858000"/>
              <a:gd name="connsiteX7274" fmla="*/ 8108881 w 12192000"/>
              <a:gd name="connsiteY7274" fmla="*/ 3366528 h 6858000"/>
              <a:gd name="connsiteX7275" fmla="*/ 8098545 w 12192000"/>
              <a:gd name="connsiteY7275" fmla="*/ 3374622 h 6858000"/>
              <a:gd name="connsiteX7276" fmla="*/ 8090425 w 12192000"/>
              <a:gd name="connsiteY7276" fmla="*/ 3376241 h 6858000"/>
              <a:gd name="connsiteX7277" fmla="*/ 8076398 w 12192000"/>
              <a:gd name="connsiteY7277" fmla="*/ 3371789 h 6858000"/>
              <a:gd name="connsiteX7278" fmla="*/ 8074183 w 12192000"/>
              <a:gd name="connsiteY7278" fmla="*/ 3375027 h 6858000"/>
              <a:gd name="connsiteX7279" fmla="*/ 8063848 w 12192000"/>
              <a:gd name="connsiteY7279" fmla="*/ 3376646 h 6858000"/>
              <a:gd name="connsiteX7280" fmla="*/ 8059418 w 12192000"/>
              <a:gd name="connsiteY7280" fmla="*/ 3368956 h 6858000"/>
              <a:gd name="connsiteX7281" fmla="*/ 8057942 w 12192000"/>
              <a:gd name="connsiteY7281" fmla="*/ 3357220 h 6858000"/>
              <a:gd name="connsiteX7282" fmla="*/ 8047606 w 12192000"/>
              <a:gd name="connsiteY7282" fmla="*/ 3347102 h 6858000"/>
              <a:gd name="connsiteX7283" fmla="*/ 8041701 w 12192000"/>
              <a:gd name="connsiteY7283" fmla="*/ 3334555 h 6858000"/>
              <a:gd name="connsiteX7284" fmla="*/ 8047606 w 12192000"/>
              <a:gd name="connsiteY7284" fmla="*/ 3331318 h 6858000"/>
              <a:gd name="connsiteX7285" fmla="*/ 8046130 w 12192000"/>
              <a:gd name="connsiteY7285" fmla="*/ 3318367 h 6858000"/>
              <a:gd name="connsiteX7286" fmla="*/ 8033580 w 12192000"/>
              <a:gd name="connsiteY7286" fmla="*/ 3307844 h 6858000"/>
              <a:gd name="connsiteX7287" fmla="*/ 8026936 w 12192000"/>
              <a:gd name="connsiteY7287" fmla="*/ 3264945 h 6858000"/>
              <a:gd name="connsiteX7288" fmla="*/ 8015124 w 12192000"/>
              <a:gd name="connsiteY7288" fmla="*/ 3250780 h 6858000"/>
              <a:gd name="connsiteX7289" fmla="*/ 8015124 w 12192000"/>
              <a:gd name="connsiteY7289" fmla="*/ 3243495 h 6858000"/>
              <a:gd name="connsiteX7290" fmla="*/ 8009218 w 12192000"/>
              <a:gd name="connsiteY7290" fmla="*/ 3243495 h 6858000"/>
              <a:gd name="connsiteX7291" fmla="*/ 8006265 w 12192000"/>
              <a:gd name="connsiteY7291" fmla="*/ 3237019 h 6858000"/>
              <a:gd name="connsiteX7292" fmla="*/ 8014385 w 12192000"/>
              <a:gd name="connsiteY7292" fmla="*/ 3239043 h 6858000"/>
              <a:gd name="connsiteX7293" fmla="*/ 8014385 w 12192000"/>
              <a:gd name="connsiteY7293" fmla="*/ 3234186 h 6858000"/>
              <a:gd name="connsiteX7294" fmla="*/ 8019553 w 12192000"/>
              <a:gd name="connsiteY7294" fmla="*/ 3234186 h 6858000"/>
              <a:gd name="connsiteX7295" fmla="*/ 8020291 w 12192000"/>
              <a:gd name="connsiteY7295" fmla="*/ 3220426 h 6858000"/>
              <a:gd name="connsiteX7296" fmla="*/ 8015862 w 12192000"/>
              <a:gd name="connsiteY7296" fmla="*/ 3196953 h 6858000"/>
              <a:gd name="connsiteX7297" fmla="*/ 8012909 w 12192000"/>
              <a:gd name="connsiteY7297" fmla="*/ 3188858 h 6858000"/>
              <a:gd name="connsiteX7298" fmla="*/ 8004050 w 12192000"/>
              <a:gd name="connsiteY7298" fmla="*/ 3164980 h 6858000"/>
              <a:gd name="connsiteX7299" fmla="*/ 7987809 w 12192000"/>
              <a:gd name="connsiteY7299" fmla="*/ 3160933 h 6858000"/>
              <a:gd name="connsiteX7300" fmla="*/ 7984856 w 12192000"/>
              <a:gd name="connsiteY7300" fmla="*/ 3141102 h 6858000"/>
              <a:gd name="connsiteX7301" fmla="*/ 7978950 w 12192000"/>
              <a:gd name="connsiteY7301" fmla="*/ 3141102 h 6858000"/>
              <a:gd name="connsiteX7302" fmla="*/ 7941299 w 12192000"/>
              <a:gd name="connsiteY7302" fmla="*/ 3105892 h 6858000"/>
              <a:gd name="connsiteX7303" fmla="*/ 7940561 w 12192000"/>
              <a:gd name="connsiteY7303" fmla="*/ 3094155 h 6858000"/>
              <a:gd name="connsiteX7304" fmla="*/ 7930226 w 12192000"/>
              <a:gd name="connsiteY7304" fmla="*/ 3088084 h 6858000"/>
              <a:gd name="connsiteX7305" fmla="*/ 7918414 w 12192000"/>
              <a:gd name="connsiteY7305" fmla="*/ 3048827 h 6858000"/>
              <a:gd name="connsiteX7306" fmla="*/ 7911770 w 12192000"/>
              <a:gd name="connsiteY7306" fmla="*/ 3046399 h 6858000"/>
              <a:gd name="connsiteX7307" fmla="*/ 7913246 w 12192000"/>
              <a:gd name="connsiteY7307" fmla="*/ 3039519 h 6858000"/>
              <a:gd name="connsiteX7308" fmla="*/ 7901434 w 12192000"/>
              <a:gd name="connsiteY7308" fmla="*/ 3037495 h 6858000"/>
              <a:gd name="connsiteX7309" fmla="*/ 7900696 w 12192000"/>
              <a:gd name="connsiteY7309" fmla="*/ 3030615 h 6858000"/>
              <a:gd name="connsiteX7310" fmla="*/ 7885931 w 12192000"/>
              <a:gd name="connsiteY7310" fmla="*/ 3019283 h 6858000"/>
              <a:gd name="connsiteX7311" fmla="*/ 7881502 w 12192000"/>
              <a:gd name="connsiteY7311" fmla="*/ 3019283 h 6858000"/>
              <a:gd name="connsiteX7312" fmla="*/ 7874119 w 12192000"/>
              <a:gd name="connsiteY7312" fmla="*/ 3009974 h 6858000"/>
              <a:gd name="connsiteX7313" fmla="*/ 7864522 w 12192000"/>
              <a:gd name="connsiteY7313" fmla="*/ 3009570 h 6858000"/>
              <a:gd name="connsiteX7314" fmla="*/ 7855663 w 12192000"/>
              <a:gd name="connsiteY7314" fmla="*/ 3005927 h 6858000"/>
              <a:gd name="connsiteX7315" fmla="*/ 7830563 w 12192000"/>
              <a:gd name="connsiteY7315" fmla="*/ 2981240 h 6858000"/>
              <a:gd name="connsiteX7316" fmla="*/ 7829086 w 12192000"/>
              <a:gd name="connsiteY7316" fmla="*/ 2974764 h 6858000"/>
              <a:gd name="connsiteX7317" fmla="*/ 7820227 w 12192000"/>
              <a:gd name="connsiteY7317" fmla="*/ 2967479 h 6858000"/>
              <a:gd name="connsiteX7318" fmla="*/ 7818013 w 12192000"/>
              <a:gd name="connsiteY7318" fmla="*/ 2950077 h 6858000"/>
              <a:gd name="connsiteX7319" fmla="*/ 7812845 w 12192000"/>
              <a:gd name="connsiteY7319" fmla="*/ 2933079 h 6858000"/>
              <a:gd name="connsiteX7320" fmla="*/ 7809154 w 12192000"/>
              <a:gd name="connsiteY7320" fmla="*/ 2926199 h 6858000"/>
              <a:gd name="connsiteX7321" fmla="*/ 7812845 w 12192000"/>
              <a:gd name="connsiteY7321" fmla="*/ 2922961 h 6858000"/>
              <a:gd name="connsiteX7322" fmla="*/ 7816536 w 12192000"/>
              <a:gd name="connsiteY7322" fmla="*/ 2907986 h 6858000"/>
              <a:gd name="connsiteX7323" fmla="*/ 7813583 w 12192000"/>
              <a:gd name="connsiteY7323" fmla="*/ 2902725 h 6858000"/>
              <a:gd name="connsiteX7324" fmla="*/ 7810630 w 12192000"/>
              <a:gd name="connsiteY7324" fmla="*/ 2886536 h 6858000"/>
              <a:gd name="connsiteX7325" fmla="*/ 7801033 w 12192000"/>
              <a:gd name="connsiteY7325" fmla="*/ 2878847 h 6858000"/>
              <a:gd name="connsiteX7326" fmla="*/ 7796604 w 12192000"/>
              <a:gd name="connsiteY7326" fmla="*/ 2863063 h 6858000"/>
              <a:gd name="connsiteX7327" fmla="*/ 7792174 w 12192000"/>
              <a:gd name="connsiteY7327" fmla="*/ 2859421 h 6858000"/>
              <a:gd name="connsiteX7328" fmla="*/ 7790698 w 12192000"/>
              <a:gd name="connsiteY7328" fmla="*/ 2847684 h 6858000"/>
              <a:gd name="connsiteX7329" fmla="*/ 7786268 w 12192000"/>
              <a:gd name="connsiteY7329" fmla="*/ 2846874 h 6858000"/>
              <a:gd name="connsiteX7330" fmla="*/ 7782577 w 12192000"/>
              <a:gd name="connsiteY7330" fmla="*/ 2837161 h 6858000"/>
              <a:gd name="connsiteX7331" fmla="*/ 7770765 w 12192000"/>
              <a:gd name="connsiteY7331" fmla="*/ 2825020 h 6858000"/>
              <a:gd name="connsiteX7332" fmla="*/ 7754524 w 12192000"/>
              <a:gd name="connsiteY7332" fmla="*/ 2818544 h 6858000"/>
              <a:gd name="connsiteX7333" fmla="*/ 7744188 w 12192000"/>
              <a:gd name="connsiteY7333" fmla="*/ 2810450 h 6858000"/>
              <a:gd name="connsiteX7334" fmla="*/ 7736806 w 12192000"/>
              <a:gd name="connsiteY7334" fmla="*/ 2817330 h 6858000"/>
              <a:gd name="connsiteX7335" fmla="*/ 7729423 w 12192000"/>
              <a:gd name="connsiteY7335" fmla="*/ 2813688 h 6858000"/>
              <a:gd name="connsiteX7336" fmla="*/ 7729423 w 12192000"/>
              <a:gd name="connsiteY7336" fmla="*/ 2805998 h 6858000"/>
              <a:gd name="connsiteX7337" fmla="*/ 7719088 w 12192000"/>
              <a:gd name="connsiteY7337" fmla="*/ 2799118 h 6858000"/>
              <a:gd name="connsiteX7338" fmla="*/ 7719088 w 12192000"/>
              <a:gd name="connsiteY7338" fmla="*/ 2792643 h 6858000"/>
              <a:gd name="connsiteX7339" fmla="*/ 7722041 w 12192000"/>
              <a:gd name="connsiteY7339" fmla="*/ 2786572 h 6858000"/>
              <a:gd name="connsiteX7340" fmla="*/ 7719088 w 12192000"/>
              <a:gd name="connsiteY7340" fmla="*/ 2772812 h 6858000"/>
              <a:gd name="connsiteX7341" fmla="*/ 7711706 w 12192000"/>
              <a:gd name="connsiteY7341" fmla="*/ 2768360 h 6858000"/>
              <a:gd name="connsiteX7342" fmla="*/ 7702847 w 12192000"/>
              <a:gd name="connsiteY7342" fmla="*/ 2746101 h 6858000"/>
              <a:gd name="connsiteX7343" fmla="*/ 7691035 w 12192000"/>
              <a:gd name="connsiteY7343" fmla="*/ 2741649 h 6858000"/>
              <a:gd name="connsiteX7344" fmla="*/ 7686605 w 12192000"/>
              <a:gd name="connsiteY7344" fmla="*/ 2735578 h 6858000"/>
              <a:gd name="connsiteX7345" fmla="*/ 7684390 w 12192000"/>
              <a:gd name="connsiteY7345" fmla="*/ 2723841 h 6858000"/>
              <a:gd name="connsiteX7346" fmla="*/ 7676270 w 12192000"/>
              <a:gd name="connsiteY7346" fmla="*/ 2722627 h 6858000"/>
              <a:gd name="connsiteX7347" fmla="*/ 7672579 w 12192000"/>
              <a:gd name="connsiteY7347" fmla="*/ 2714533 h 6858000"/>
              <a:gd name="connsiteX7348" fmla="*/ 7671840 w 12192000"/>
              <a:gd name="connsiteY7348" fmla="*/ 2707248 h 6858000"/>
              <a:gd name="connsiteX7349" fmla="*/ 7657814 w 12192000"/>
              <a:gd name="connsiteY7349" fmla="*/ 2684584 h 6858000"/>
              <a:gd name="connsiteX7350" fmla="*/ 7652646 w 12192000"/>
              <a:gd name="connsiteY7350" fmla="*/ 2684179 h 6858000"/>
              <a:gd name="connsiteX7351" fmla="*/ 7641572 w 12192000"/>
              <a:gd name="connsiteY7351" fmla="*/ 2675276 h 6858000"/>
              <a:gd name="connsiteX7352" fmla="*/ 7640096 w 12192000"/>
              <a:gd name="connsiteY7352" fmla="*/ 2665967 h 6858000"/>
              <a:gd name="connsiteX7353" fmla="*/ 7634928 w 12192000"/>
              <a:gd name="connsiteY7353" fmla="*/ 2663944 h 6858000"/>
              <a:gd name="connsiteX7354" fmla="*/ 7632713 w 12192000"/>
              <a:gd name="connsiteY7354" fmla="*/ 2654230 h 6858000"/>
              <a:gd name="connsiteX7355" fmla="*/ 7610566 w 12192000"/>
              <a:gd name="connsiteY7355" fmla="*/ 2631566 h 6858000"/>
              <a:gd name="connsiteX7356" fmla="*/ 7613519 w 12192000"/>
              <a:gd name="connsiteY7356" fmla="*/ 2629947 h 6858000"/>
              <a:gd name="connsiteX7357" fmla="*/ 7602445 w 12192000"/>
              <a:gd name="connsiteY7357" fmla="*/ 2623877 h 6858000"/>
              <a:gd name="connsiteX7358" fmla="*/ 7595801 w 12192000"/>
              <a:gd name="connsiteY7358" fmla="*/ 2627924 h 6858000"/>
              <a:gd name="connsiteX7359" fmla="*/ 7593586 w 12192000"/>
              <a:gd name="connsiteY7359" fmla="*/ 2624686 h 6858000"/>
              <a:gd name="connsiteX7360" fmla="*/ 7586942 w 12192000"/>
              <a:gd name="connsiteY7360" fmla="*/ 2627114 h 6858000"/>
              <a:gd name="connsiteX7361" fmla="*/ 7585466 w 12192000"/>
              <a:gd name="connsiteY7361" fmla="*/ 2622258 h 6858000"/>
              <a:gd name="connsiteX7362" fmla="*/ 7590634 w 12192000"/>
              <a:gd name="connsiteY7362" fmla="*/ 2608902 h 6858000"/>
              <a:gd name="connsiteX7363" fmla="*/ 7589895 w 12192000"/>
              <a:gd name="connsiteY7363" fmla="*/ 2589476 h 6858000"/>
              <a:gd name="connsiteX7364" fmla="*/ 7591372 w 12192000"/>
              <a:gd name="connsiteY7364" fmla="*/ 2572478 h 6858000"/>
              <a:gd name="connsiteX7365" fmla="*/ 7591372 w 12192000"/>
              <a:gd name="connsiteY7365" fmla="*/ 2570859 h 6858000"/>
              <a:gd name="connsiteX7366" fmla="*/ 7595801 w 12192000"/>
              <a:gd name="connsiteY7366" fmla="*/ 2559122 h 6858000"/>
              <a:gd name="connsiteX7367" fmla="*/ 7595801 w 12192000"/>
              <a:gd name="connsiteY7367" fmla="*/ 2554671 h 6858000"/>
              <a:gd name="connsiteX7368" fmla="*/ 7595063 w 12192000"/>
              <a:gd name="connsiteY7368" fmla="*/ 2555480 h 6858000"/>
              <a:gd name="connsiteX7369" fmla="*/ 7589157 w 12192000"/>
              <a:gd name="connsiteY7369" fmla="*/ 2563574 h 6858000"/>
              <a:gd name="connsiteX7370" fmla="*/ 7587681 w 12192000"/>
              <a:gd name="connsiteY7370" fmla="*/ 2566407 h 6858000"/>
              <a:gd name="connsiteX7371" fmla="*/ 7579560 w 12192000"/>
              <a:gd name="connsiteY7371" fmla="*/ 2591904 h 6858000"/>
              <a:gd name="connsiteX7372" fmla="*/ 7578822 w 12192000"/>
              <a:gd name="connsiteY7372" fmla="*/ 2601617 h 6858000"/>
              <a:gd name="connsiteX7373" fmla="*/ 7572916 w 12192000"/>
              <a:gd name="connsiteY7373" fmla="*/ 2615378 h 6858000"/>
              <a:gd name="connsiteX7374" fmla="*/ 7577345 w 12192000"/>
              <a:gd name="connsiteY7374" fmla="*/ 2619830 h 6858000"/>
              <a:gd name="connsiteX7375" fmla="*/ 7573654 w 12192000"/>
              <a:gd name="connsiteY7375" fmla="*/ 2636018 h 6858000"/>
              <a:gd name="connsiteX7376" fmla="*/ 7567010 w 12192000"/>
              <a:gd name="connsiteY7376" fmla="*/ 2642089 h 6858000"/>
              <a:gd name="connsiteX7377" fmla="*/ 7564795 w 12192000"/>
              <a:gd name="connsiteY7377" fmla="*/ 2647755 h 6858000"/>
              <a:gd name="connsiteX7378" fmla="*/ 7563318 w 12192000"/>
              <a:gd name="connsiteY7378" fmla="*/ 2644922 h 6858000"/>
              <a:gd name="connsiteX7379" fmla="*/ 7550030 w 12192000"/>
              <a:gd name="connsiteY7379" fmla="*/ 2638042 h 6858000"/>
              <a:gd name="connsiteX7380" fmla="*/ 7526406 w 12192000"/>
              <a:gd name="connsiteY7380" fmla="*/ 2614973 h 6858000"/>
              <a:gd name="connsiteX7381" fmla="*/ 7523453 w 12192000"/>
              <a:gd name="connsiteY7381" fmla="*/ 2606069 h 6858000"/>
              <a:gd name="connsiteX7382" fmla="*/ 7510165 w 12192000"/>
              <a:gd name="connsiteY7382" fmla="*/ 2600808 h 6858000"/>
              <a:gd name="connsiteX7383" fmla="*/ 7504997 w 12192000"/>
              <a:gd name="connsiteY7383" fmla="*/ 2591500 h 6858000"/>
              <a:gd name="connsiteX7384" fmla="*/ 7504997 w 12192000"/>
              <a:gd name="connsiteY7384" fmla="*/ 2582596 h 6858000"/>
              <a:gd name="connsiteX7385" fmla="*/ 7485803 w 12192000"/>
              <a:gd name="connsiteY7385" fmla="*/ 2567621 h 6858000"/>
              <a:gd name="connsiteX7386" fmla="*/ 7485065 w 12192000"/>
              <a:gd name="connsiteY7386" fmla="*/ 2561551 h 6858000"/>
              <a:gd name="connsiteX7387" fmla="*/ 7480635 w 12192000"/>
              <a:gd name="connsiteY7387" fmla="*/ 2556694 h 6858000"/>
              <a:gd name="connsiteX7388" fmla="*/ 7476944 w 12192000"/>
              <a:gd name="connsiteY7388" fmla="*/ 2544957 h 6858000"/>
              <a:gd name="connsiteX7389" fmla="*/ 7472514 w 12192000"/>
              <a:gd name="connsiteY7389" fmla="*/ 2544957 h 6858000"/>
              <a:gd name="connsiteX7390" fmla="*/ 7470300 w 12192000"/>
              <a:gd name="connsiteY7390" fmla="*/ 2542124 h 6858000"/>
              <a:gd name="connsiteX7391" fmla="*/ 7468085 w 12192000"/>
              <a:gd name="connsiteY7391" fmla="*/ 2545362 h 6858000"/>
              <a:gd name="connsiteX7392" fmla="*/ 7468823 w 12192000"/>
              <a:gd name="connsiteY7392" fmla="*/ 2551433 h 6858000"/>
              <a:gd name="connsiteX7393" fmla="*/ 7467347 w 12192000"/>
              <a:gd name="connsiteY7393" fmla="*/ 2557908 h 6858000"/>
              <a:gd name="connsiteX7394" fmla="*/ 7478420 w 12192000"/>
              <a:gd name="connsiteY7394" fmla="*/ 2570454 h 6858000"/>
              <a:gd name="connsiteX7395" fmla="*/ 7478420 w 12192000"/>
              <a:gd name="connsiteY7395" fmla="*/ 2580977 h 6858000"/>
              <a:gd name="connsiteX7396" fmla="*/ 7496877 w 12192000"/>
              <a:gd name="connsiteY7396" fmla="*/ 2600808 h 6858000"/>
              <a:gd name="connsiteX7397" fmla="*/ 7499091 w 12192000"/>
              <a:gd name="connsiteY7397" fmla="*/ 2608093 h 6858000"/>
              <a:gd name="connsiteX7398" fmla="*/ 7527883 w 12192000"/>
              <a:gd name="connsiteY7398" fmla="*/ 2630757 h 6858000"/>
              <a:gd name="connsiteX7399" fmla="*/ 7532312 w 12192000"/>
              <a:gd name="connsiteY7399" fmla="*/ 2638042 h 6858000"/>
              <a:gd name="connsiteX7400" fmla="*/ 7530098 w 12192000"/>
              <a:gd name="connsiteY7400" fmla="*/ 2645327 h 6858000"/>
              <a:gd name="connsiteX7401" fmla="*/ 7530836 w 12192000"/>
              <a:gd name="connsiteY7401" fmla="*/ 2652207 h 6858000"/>
              <a:gd name="connsiteX7402" fmla="*/ 7547815 w 12192000"/>
              <a:gd name="connsiteY7402" fmla="*/ 2669205 h 6858000"/>
              <a:gd name="connsiteX7403" fmla="*/ 7547815 w 12192000"/>
              <a:gd name="connsiteY7403" fmla="*/ 2674466 h 6858000"/>
              <a:gd name="connsiteX7404" fmla="*/ 7552983 w 12192000"/>
              <a:gd name="connsiteY7404" fmla="*/ 2680132 h 6858000"/>
              <a:gd name="connsiteX7405" fmla="*/ 7555198 w 12192000"/>
              <a:gd name="connsiteY7405" fmla="*/ 2697940 h 6858000"/>
              <a:gd name="connsiteX7406" fmla="*/ 7560366 w 12192000"/>
              <a:gd name="connsiteY7406" fmla="*/ 2705629 h 6858000"/>
              <a:gd name="connsiteX7407" fmla="*/ 7559627 w 12192000"/>
              <a:gd name="connsiteY7407" fmla="*/ 2715342 h 6858000"/>
              <a:gd name="connsiteX7408" fmla="*/ 7591372 w 12192000"/>
              <a:gd name="connsiteY7408" fmla="*/ 2757837 h 6858000"/>
              <a:gd name="connsiteX7409" fmla="*/ 7593586 w 12192000"/>
              <a:gd name="connsiteY7409" fmla="*/ 2770788 h 6858000"/>
              <a:gd name="connsiteX7410" fmla="*/ 7601707 w 12192000"/>
              <a:gd name="connsiteY7410" fmla="*/ 2775645 h 6858000"/>
              <a:gd name="connsiteX7411" fmla="*/ 7621640 w 12192000"/>
              <a:gd name="connsiteY7411" fmla="*/ 2802356 h 6858000"/>
              <a:gd name="connsiteX7412" fmla="*/ 7626069 w 12192000"/>
              <a:gd name="connsiteY7412" fmla="*/ 2814497 h 6858000"/>
              <a:gd name="connsiteX7413" fmla="*/ 7631237 w 12192000"/>
              <a:gd name="connsiteY7413" fmla="*/ 2820973 h 6858000"/>
              <a:gd name="connsiteX7414" fmla="*/ 7631975 w 12192000"/>
              <a:gd name="connsiteY7414" fmla="*/ 2817735 h 6858000"/>
              <a:gd name="connsiteX7415" fmla="*/ 7635666 w 12192000"/>
              <a:gd name="connsiteY7415" fmla="*/ 2820163 h 6858000"/>
              <a:gd name="connsiteX7416" fmla="*/ 7643049 w 12192000"/>
              <a:gd name="connsiteY7416" fmla="*/ 2831495 h 6858000"/>
              <a:gd name="connsiteX7417" fmla="*/ 7648217 w 12192000"/>
              <a:gd name="connsiteY7417" fmla="*/ 2832305 h 6858000"/>
              <a:gd name="connsiteX7418" fmla="*/ 7654122 w 12192000"/>
              <a:gd name="connsiteY7418" fmla="*/ 2837971 h 6858000"/>
              <a:gd name="connsiteX7419" fmla="*/ 7639358 w 12192000"/>
              <a:gd name="connsiteY7419" fmla="*/ 2837161 h 6858000"/>
              <a:gd name="connsiteX7420" fmla="*/ 7635666 w 12192000"/>
              <a:gd name="connsiteY7420" fmla="*/ 2834328 h 6858000"/>
              <a:gd name="connsiteX7421" fmla="*/ 7634190 w 12192000"/>
              <a:gd name="connsiteY7421" fmla="*/ 2838375 h 6858000"/>
              <a:gd name="connsiteX7422" fmla="*/ 7637881 w 12192000"/>
              <a:gd name="connsiteY7422" fmla="*/ 2844446 h 6858000"/>
              <a:gd name="connsiteX7423" fmla="*/ 7638619 w 12192000"/>
              <a:gd name="connsiteY7423" fmla="*/ 2855778 h 6858000"/>
              <a:gd name="connsiteX7424" fmla="*/ 7636405 w 12192000"/>
              <a:gd name="connsiteY7424" fmla="*/ 2862254 h 6858000"/>
              <a:gd name="connsiteX7425" fmla="*/ 7644525 w 12192000"/>
              <a:gd name="connsiteY7425" fmla="*/ 2886132 h 6858000"/>
              <a:gd name="connsiteX7426" fmla="*/ 7660028 w 12192000"/>
              <a:gd name="connsiteY7426" fmla="*/ 2895440 h 6858000"/>
              <a:gd name="connsiteX7427" fmla="*/ 7668887 w 12192000"/>
              <a:gd name="connsiteY7427" fmla="*/ 2895440 h 6858000"/>
              <a:gd name="connsiteX7428" fmla="*/ 7674793 w 12192000"/>
              <a:gd name="connsiteY7428" fmla="*/ 2893012 h 6858000"/>
              <a:gd name="connsiteX7429" fmla="*/ 7681438 w 12192000"/>
              <a:gd name="connsiteY7429" fmla="*/ 2905153 h 6858000"/>
              <a:gd name="connsiteX7430" fmla="*/ 7691773 w 12192000"/>
              <a:gd name="connsiteY7430" fmla="*/ 2907986 h 6858000"/>
              <a:gd name="connsiteX7431" fmla="*/ 7694726 w 12192000"/>
              <a:gd name="connsiteY7431" fmla="*/ 2913652 h 6858000"/>
              <a:gd name="connsiteX7432" fmla="*/ 7706538 w 12192000"/>
              <a:gd name="connsiteY7432" fmla="*/ 2924580 h 6858000"/>
              <a:gd name="connsiteX7433" fmla="*/ 7714658 w 12192000"/>
              <a:gd name="connsiteY7433" fmla="*/ 2927817 h 6858000"/>
              <a:gd name="connsiteX7434" fmla="*/ 7714658 w 12192000"/>
              <a:gd name="connsiteY7434" fmla="*/ 2928627 h 6858000"/>
              <a:gd name="connsiteX7435" fmla="*/ 7713920 w 12192000"/>
              <a:gd name="connsiteY7435" fmla="*/ 2932674 h 6858000"/>
              <a:gd name="connsiteX7436" fmla="*/ 7713182 w 12192000"/>
              <a:gd name="connsiteY7436" fmla="*/ 2936721 h 6858000"/>
              <a:gd name="connsiteX7437" fmla="*/ 7716135 w 12192000"/>
              <a:gd name="connsiteY7437" fmla="*/ 2940364 h 6858000"/>
              <a:gd name="connsiteX7438" fmla="*/ 7714658 w 12192000"/>
              <a:gd name="connsiteY7438" fmla="*/ 2942792 h 6858000"/>
              <a:gd name="connsiteX7439" fmla="*/ 7716135 w 12192000"/>
              <a:gd name="connsiteY7439" fmla="*/ 2944815 h 6858000"/>
              <a:gd name="connsiteX7440" fmla="*/ 7716135 w 12192000"/>
              <a:gd name="connsiteY7440" fmla="*/ 2946839 h 6858000"/>
              <a:gd name="connsiteX7441" fmla="*/ 7718350 w 12192000"/>
              <a:gd name="connsiteY7441" fmla="*/ 2949267 h 6858000"/>
              <a:gd name="connsiteX7442" fmla="*/ 7721303 w 12192000"/>
              <a:gd name="connsiteY7442" fmla="*/ 2961813 h 6858000"/>
              <a:gd name="connsiteX7443" fmla="*/ 7730900 w 12192000"/>
              <a:gd name="connsiteY7443" fmla="*/ 2972336 h 6858000"/>
              <a:gd name="connsiteX7444" fmla="*/ 7730900 w 12192000"/>
              <a:gd name="connsiteY7444" fmla="*/ 2976788 h 6858000"/>
              <a:gd name="connsiteX7445" fmla="*/ 7728685 w 12192000"/>
              <a:gd name="connsiteY7445" fmla="*/ 2977193 h 6858000"/>
              <a:gd name="connsiteX7446" fmla="*/ 7727209 w 12192000"/>
              <a:gd name="connsiteY7446" fmla="*/ 2973955 h 6858000"/>
              <a:gd name="connsiteX7447" fmla="*/ 7723517 w 12192000"/>
              <a:gd name="connsiteY7447" fmla="*/ 2969503 h 6858000"/>
              <a:gd name="connsiteX7448" fmla="*/ 7722041 w 12192000"/>
              <a:gd name="connsiteY7448" fmla="*/ 2971122 h 6858000"/>
              <a:gd name="connsiteX7449" fmla="*/ 7722779 w 12192000"/>
              <a:gd name="connsiteY7449" fmla="*/ 2979621 h 6858000"/>
              <a:gd name="connsiteX7450" fmla="*/ 7735329 w 12192000"/>
              <a:gd name="connsiteY7450" fmla="*/ 3012403 h 6858000"/>
              <a:gd name="connsiteX7451" fmla="*/ 7737544 w 12192000"/>
              <a:gd name="connsiteY7451" fmla="*/ 3030615 h 6858000"/>
              <a:gd name="connsiteX7452" fmla="*/ 7734591 w 12192000"/>
              <a:gd name="connsiteY7452" fmla="*/ 3047613 h 6858000"/>
              <a:gd name="connsiteX7453" fmla="*/ 7741235 w 12192000"/>
              <a:gd name="connsiteY7453" fmla="*/ 3067444 h 6858000"/>
              <a:gd name="connsiteX7454" fmla="*/ 7750832 w 12192000"/>
              <a:gd name="connsiteY7454" fmla="*/ 3083228 h 6858000"/>
              <a:gd name="connsiteX7455" fmla="*/ 7758953 w 12192000"/>
              <a:gd name="connsiteY7455" fmla="*/ 3084847 h 6858000"/>
              <a:gd name="connsiteX7456" fmla="*/ 7780362 w 12192000"/>
              <a:gd name="connsiteY7456" fmla="*/ 3098202 h 6858000"/>
              <a:gd name="connsiteX7457" fmla="*/ 7780362 w 12192000"/>
              <a:gd name="connsiteY7457" fmla="*/ 3107106 h 6858000"/>
              <a:gd name="connsiteX7458" fmla="*/ 7790698 w 12192000"/>
              <a:gd name="connsiteY7458" fmla="*/ 3107511 h 6858000"/>
              <a:gd name="connsiteX7459" fmla="*/ 7801771 w 12192000"/>
              <a:gd name="connsiteY7459" fmla="*/ 3112772 h 6858000"/>
              <a:gd name="connsiteX7460" fmla="*/ 7801771 w 12192000"/>
              <a:gd name="connsiteY7460" fmla="*/ 3118843 h 6858000"/>
              <a:gd name="connsiteX7461" fmla="*/ 7805462 w 12192000"/>
              <a:gd name="connsiteY7461" fmla="*/ 3118843 h 6858000"/>
              <a:gd name="connsiteX7462" fmla="*/ 7817274 w 12192000"/>
              <a:gd name="connsiteY7462" fmla="*/ 3130175 h 6858000"/>
              <a:gd name="connsiteX7463" fmla="*/ 7837945 w 12192000"/>
              <a:gd name="connsiteY7463" fmla="*/ 3180764 h 6858000"/>
              <a:gd name="connsiteX7464" fmla="*/ 7844589 w 12192000"/>
              <a:gd name="connsiteY7464" fmla="*/ 3213951 h 6858000"/>
              <a:gd name="connsiteX7465" fmla="*/ 7848281 w 12192000"/>
              <a:gd name="connsiteY7465" fmla="*/ 3214760 h 6858000"/>
              <a:gd name="connsiteX7466" fmla="*/ 7851234 w 12192000"/>
              <a:gd name="connsiteY7466" fmla="*/ 3226901 h 6858000"/>
              <a:gd name="connsiteX7467" fmla="*/ 7851234 w 12192000"/>
              <a:gd name="connsiteY7467" fmla="*/ 3230949 h 6858000"/>
              <a:gd name="connsiteX7468" fmla="*/ 7857878 w 12192000"/>
              <a:gd name="connsiteY7468" fmla="*/ 3233377 h 6858000"/>
              <a:gd name="connsiteX7469" fmla="*/ 7862307 w 12192000"/>
              <a:gd name="connsiteY7469" fmla="*/ 3243090 h 6858000"/>
              <a:gd name="connsiteX7470" fmla="*/ 7864522 w 12192000"/>
              <a:gd name="connsiteY7470" fmla="*/ 3257255 h 6858000"/>
              <a:gd name="connsiteX7471" fmla="*/ 7873381 w 12192000"/>
              <a:gd name="connsiteY7471" fmla="*/ 3259279 h 6858000"/>
              <a:gd name="connsiteX7472" fmla="*/ 7872643 w 12192000"/>
              <a:gd name="connsiteY7472" fmla="*/ 3246328 h 6858000"/>
              <a:gd name="connsiteX7473" fmla="*/ 7870428 w 12192000"/>
              <a:gd name="connsiteY7473" fmla="*/ 3246732 h 6858000"/>
              <a:gd name="connsiteX7474" fmla="*/ 7871166 w 12192000"/>
              <a:gd name="connsiteY7474" fmla="*/ 3237424 h 6858000"/>
              <a:gd name="connsiteX7475" fmla="*/ 7874857 w 12192000"/>
              <a:gd name="connsiteY7475" fmla="*/ 3236210 h 6858000"/>
              <a:gd name="connsiteX7476" fmla="*/ 7883716 w 12192000"/>
              <a:gd name="connsiteY7476" fmla="*/ 3247947 h 6858000"/>
              <a:gd name="connsiteX7477" fmla="*/ 7880763 w 12192000"/>
              <a:gd name="connsiteY7477" fmla="*/ 3251184 h 6858000"/>
              <a:gd name="connsiteX7478" fmla="*/ 7888884 w 12192000"/>
              <a:gd name="connsiteY7478" fmla="*/ 3262921 h 6858000"/>
              <a:gd name="connsiteX7479" fmla="*/ 7894790 w 12192000"/>
              <a:gd name="connsiteY7479" fmla="*/ 3268182 h 6858000"/>
              <a:gd name="connsiteX7480" fmla="*/ 7899219 w 12192000"/>
              <a:gd name="connsiteY7480" fmla="*/ 3265349 h 6858000"/>
              <a:gd name="connsiteX7481" fmla="*/ 7906602 w 12192000"/>
              <a:gd name="connsiteY7481" fmla="*/ 3264135 h 6858000"/>
              <a:gd name="connsiteX7482" fmla="*/ 7910293 w 12192000"/>
              <a:gd name="connsiteY7482" fmla="*/ 3266159 h 6858000"/>
              <a:gd name="connsiteX7483" fmla="*/ 7916199 w 12192000"/>
              <a:gd name="connsiteY7483" fmla="*/ 3264135 h 6858000"/>
              <a:gd name="connsiteX7484" fmla="*/ 7925796 w 12192000"/>
              <a:gd name="connsiteY7484" fmla="*/ 3273444 h 6858000"/>
              <a:gd name="connsiteX7485" fmla="*/ 7930226 w 12192000"/>
              <a:gd name="connsiteY7485" fmla="*/ 3278705 h 6858000"/>
              <a:gd name="connsiteX7486" fmla="*/ 7944252 w 12192000"/>
              <a:gd name="connsiteY7486" fmla="*/ 3281943 h 6858000"/>
              <a:gd name="connsiteX7487" fmla="*/ 7947205 w 12192000"/>
              <a:gd name="connsiteY7487" fmla="*/ 3286799 h 6858000"/>
              <a:gd name="connsiteX7488" fmla="*/ 7964185 w 12192000"/>
              <a:gd name="connsiteY7488" fmla="*/ 3303797 h 6858000"/>
              <a:gd name="connsiteX7489" fmla="*/ 7970829 w 12192000"/>
              <a:gd name="connsiteY7489" fmla="*/ 3315534 h 6858000"/>
              <a:gd name="connsiteX7490" fmla="*/ 7981165 w 12192000"/>
              <a:gd name="connsiteY7490" fmla="*/ 3319581 h 6858000"/>
              <a:gd name="connsiteX7491" fmla="*/ 7988547 w 12192000"/>
              <a:gd name="connsiteY7491" fmla="*/ 3327675 h 6858000"/>
              <a:gd name="connsiteX7492" fmla="*/ 7992976 w 12192000"/>
              <a:gd name="connsiteY7492" fmla="*/ 3327675 h 6858000"/>
              <a:gd name="connsiteX7493" fmla="*/ 7992976 w 12192000"/>
              <a:gd name="connsiteY7493" fmla="*/ 3324842 h 6858000"/>
              <a:gd name="connsiteX7494" fmla="*/ 7996668 w 12192000"/>
              <a:gd name="connsiteY7494" fmla="*/ 3329294 h 6858000"/>
              <a:gd name="connsiteX7495" fmla="*/ 8004788 w 12192000"/>
              <a:gd name="connsiteY7495" fmla="*/ 3348316 h 6858000"/>
              <a:gd name="connsiteX7496" fmla="*/ 8010694 w 12192000"/>
              <a:gd name="connsiteY7496" fmla="*/ 3349935 h 6858000"/>
              <a:gd name="connsiteX7497" fmla="*/ 8018077 w 12192000"/>
              <a:gd name="connsiteY7497" fmla="*/ 3358434 h 6858000"/>
              <a:gd name="connsiteX7498" fmla="*/ 8015862 w 12192000"/>
              <a:gd name="connsiteY7498" fmla="*/ 3361267 h 6858000"/>
              <a:gd name="connsiteX7499" fmla="*/ 8021030 w 12192000"/>
              <a:gd name="connsiteY7499" fmla="*/ 3370170 h 6858000"/>
              <a:gd name="connsiteX7500" fmla="*/ 8026197 w 12192000"/>
              <a:gd name="connsiteY7500" fmla="*/ 3370170 h 6858000"/>
              <a:gd name="connsiteX7501" fmla="*/ 8031365 w 12192000"/>
              <a:gd name="connsiteY7501" fmla="*/ 3372599 h 6858000"/>
              <a:gd name="connsiteX7502" fmla="*/ 8035056 w 12192000"/>
              <a:gd name="connsiteY7502" fmla="*/ 3369361 h 6858000"/>
              <a:gd name="connsiteX7503" fmla="*/ 8037271 w 12192000"/>
              <a:gd name="connsiteY7503" fmla="*/ 3372194 h 6858000"/>
              <a:gd name="connsiteX7504" fmla="*/ 8039486 w 12192000"/>
              <a:gd name="connsiteY7504" fmla="*/ 3373408 h 6858000"/>
              <a:gd name="connsiteX7505" fmla="*/ 8040224 w 12192000"/>
              <a:gd name="connsiteY7505" fmla="*/ 3373408 h 6858000"/>
              <a:gd name="connsiteX7506" fmla="*/ 8039486 w 12192000"/>
              <a:gd name="connsiteY7506" fmla="*/ 3376646 h 6858000"/>
              <a:gd name="connsiteX7507" fmla="*/ 8051298 w 12192000"/>
              <a:gd name="connsiteY7507" fmla="*/ 3387168 h 6858000"/>
              <a:gd name="connsiteX7508" fmla="*/ 8054251 w 12192000"/>
              <a:gd name="connsiteY7508" fmla="*/ 3387168 h 6858000"/>
              <a:gd name="connsiteX7509" fmla="*/ 8052774 w 12192000"/>
              <a:gd name="connsiteY7509" fmla="*/ 3391620 h 6858000"/>
              <a:gd name="connsiteX7510" fmla="*/ 8054251 w 12192000"/>
              <a:gd name="connsiteY7510" fmla="*/ 3405785 h 6858000"/>
              <a:gd name="connsiteX7511" fmla="*/ 8049821 w 12192000"/>
              <a:gd name="connsiteY7511" fmla="*/ 3407809 h 6858000"/>
              <a:gd name="connsiteX7512" fmla="*/ 8040224 w 12192000"/>
              <a:gd name="connsiteY7512" fmla="*/ 3417117 h 6858000"/>
              <a:gd name="connsiteX7513" fmla="*/ 8033580 w 12192000"/>
              <a:gd name="connsiteY7513" fmla="*/ 3417522 h 6858000"/>
              <a:gd name="connsiteX7514" fmla="*/ 8028412 w 12192000"/>
              <a:gd name="connsiteY7514" fmla="*/ 3424402 h 6858000"/>
              <a:gd name="connsiteX7515" fmla="*/ 8017338 w 12192000"/>
              <a:gd name="connsiteY7515" fmla="*/ 3424402 h 6858000"/>
              <a:gd name="connsiteX7516" fmla="*/ 8023244 w 12192000"/>
              <a:gd name="connsiteY7516" fmla="*/ 3430473 h 6858000"/>
              <a:gd name="connsiteX7517" fmla="*/ 8026197 w 12192000"/>
              <a:gd name="connsiteY7517" fmla="*/ 3431282 h 6858000"/>
              <a:gd name="connsiteX7518" fmla="*/ 8034318 w 12192000"/>
              <a:gd name="connsiteY7518" fmla="*/ 3428449 h 6858000"/>
              <a:gd name="connsiteX7519" fmla="*/ 8046868 w 12192000"/>
              <a:gd name="connsiteY7519" fmla="*/ 3428045 h 6858000"/>
              <a:gd name="connsiteX7520" fmla="*/ 8048345 w 12192000"/>
              <a:gd name="connsiteY7520" fmla="*/ 3431282 h 6858000"/>
              <a:gd name="connsiteX7521" fmla="*/ 8052036 w 12192000"/>
              <a:gd name="connsiteY7521" fmla="*/ 3436948 h 6858000"/>
              <a:gd name="connsiteX7522" fmla="*/ 8054989 w 12192000"/>
              <a:gd name="connsiteY7522" fmla="*/ 3437758 h 6858000"/>
              <a:gd name="connsiteX7523" fmla="*/ 8085257 w 12192000"/>
              <a:gd name="connsiteY7523" fmla="*/ 3468111 h 6858000"/>
              <a:gd name="connsiteX7524" fmla="*/ 8088948 w 12192000"/>
              <a:gd name="connsiteY7524" fmla="*/ 3475396 h 6858000"/>
              <a:gd name="connsiteX7525" fmla="*/ 8093378 w 12192000"/>
              <a:gd name="connsiteY7525" fmla="*/ 3476206 h 6858000"/>
              <a:gd name="connsiteX7526" fmla="*/ 8105928 w 12192000"/>
              <a:gd name="connsiteY7526" fmla="*/ 3486728 h 6858000"/>
              <a:gd name="connsiteX7527" fmla="*/ 8118478 w 12192000"/>
              <a:gd name="connsiteY7527" fmla="*/ 3489561 h 6858000"/>
              <a:gd name="connsiteX7528" fmla="*/ 8132504 w 12192000"/>
              <a:gd name="connsiteY7528" fmla="*/ 3487942 h 6858000"/>
              <a:gd name="connsiteX7529" fmla="*/ 8136934 w 12192000"/>
              <a:gd name="connsiteY7529" fmla="*/ 3483086 h 6858000"/>
              <a:gd name="connsiteX7530" fmla="*/ 8150222 w 12192000"/>
              <a:gd name="connsiteY7530" fmla="*/ 3475396 h 6858000"/>
              <a:gd name="connsiteX7531" fmla="*/ 8158343 w 12192000"/>
              <a:gd name="connsiteY7531" fmla="*/ 3475396 h 6858000"/>
              <a:gd name="connsiteX7532" fmla="*/ 8174584 w 12192000"/>
              <a:gd name="connsiteY7532" fmla="*/ 3463255 h 6858000"/>
              <a:gd name="connsiteX7533" fmla="*/ 8179752 w 12192000"/>
              <a:gd name="connsiteY7533" fmla="*/ 3462850 h 6858000"/>
              <a:gd name="connsiteX7534" fmla="*/ 8182705 w 12192000"/>
              <a:gd name="connsiteY7534" fmla="*/ 3465683 h 6858000"/>
              <a:gd name="connsiteX7535" fmla="*/ 8195993 w 12192000"/>
              <a:gd name="connsiteY7535" fmla="*/ 3464874 h 6858000"/>
              <a:gd name="connsiteX7536" fmla="*/ 8201161 w 12192000"/>
              <a:gd name="connsiteY7536" fmla="*/ 3463659 h 6858000"/>
              <a:gd name="connsiteX7537" fmla="*/ 8210758 w 12192000"/>
              <a:gd name="connsiteY7537" fmla="*/ 3467707 h 6858000"/>
              <a:gd name="connsiteX7538" fmla="*/ 8225523 w 12192000"/>
              <a:gd name="connsiteY7538" fmla="*/ 3466088 h 6858000"/>
              <a:gd name="connsiteX7539" fmla="*/ 8255791 w 12192000"/>
              <a:gd name="connsiteY7539" fmla="*/ 3449090 h 6858000"/>
              <a:gd name="connsiteX7540" fmla="*/ 8265388 w 12192000"/>
              <a:gd name="connsiteY7540" fmla="*/ 3447066 h 6858000"/>
              <a:gd name="connsiteX7541" fmla="*/ 8274986 w 12192000"/>
              <a:gd name="connsiteY7541" fmla="*/ 3451113 h 6858000"/>
              <a:gd name="connsiteX7542" fmla="*/ 8282368 w 12192000"/>
              <a:gd name="connsiteY7542" fmla="*/ 3449090 h 6858000"/>
              <a:gd name="connsiteX7543" fmla="*/ 8296395 w 12192000"/>
              <a:gd name="connsiteY7543" fmla="*/ 3449494 h 6858000"/>
              <a:gd name="connsiteX7544" fmla="*/ 8309683 w 12192000"/>
              <a:gd name="connsiteY7544" fmla="*/ 3443019 h 6858000"/>
              <a:gd name="connsiteX7545" fmla="*/ 8325924 w 12192000"/>
              <a:gd name="connsiteY7545" fmla="*/ 3442210 h 6858000"/>
              <a:gd name="connsiteX7546" fmla="*/ 8330354 w 12192000"/>
              <a:gd name="connsiteY7546" fmla="*/ 3444638 h 6858000"/>
              <a:gd name="connsiteX7547" fmla="*/ 8335522 w 12192000"/>
              <a:gd name="connsiteY7547" fmla="*/ 3444638 h 6858000"/>
              <a:gd name="connsiteX7548" fmla="*/ 8359884 w 12192000"/>
              <a:gd name="connsiteY7548" fmla="*/ 3440186 h 6858000"/>
              <a:gd name="connsiteX7549" fmla="*/ 8368743 w 12192000"/>
              <a:gd name="connsiteY7549" fmla="*/ 3433711 h 6858000"/>
              <a:gd name="connsiteX7550" fmla="*/ 8383507 w 12192000"/>
              <a:gd name="connsiteY7550" fmla="*/ 3431687 h 6858000"/>
              <a:gd name="connsiteX7551" fmla="*/ 8387937 w 12192000"/>
              <a:gd name="connsiteY7551" fmla="*/ 3435329 h 6858000"/>
              <a:gd name="connsiteX7552" fmla="*/ 8389413 w 12192000"/>
              <a:gd name="connsiteY7552" fmla="*/ 3431282 h 6858000"/>
              <a:gd name="connsiteX7553" fmla="*/ 8404916 w 12192000"/>
              <a:gd name="connsiteY7553" fmla="*/ 3429663 h 6858000"/>
              <a:gd name="connsiteX7554" fmla="*/ 8413775 w 12192000"/>
              <a:gd name="connsiteY7554" fmla="*/ 3421569 h 6858000"/>
              <a:gd name="connsiteX7555" fmla="*/ 8415252 w 12192000"/>
              <a:gd name="connsiteY7555" fmla="*/ 3422783 h 6858000"/>
              <a:gd name="connsiteX7556" fmla="*/ 8418943 w 12192000"/>
              <a:gd name="connsiteY7556" fmla="*/ 3416308 h 6858000"/>
              <a:gd name="connsiteX7557" fmla="*/ 8417467 w 12192000"/>
              <a:gd name="connsiteY7557" fmla="*/ 3415094 h 6858000"/>
              <a:gd name="connsiteX7558" fmla="*/ 8424111 w 12192000"/>
              <a:gd name="connsiteY7558" fmla="*/ 3409428 h 6858000"/>
              <a:gd name="connsiteX7559" fmla="*/ 8427802 w 12192000"/>
              <a:gd name="connsiteY7559" fmla="*/ 3410237 h 6858000"/>
              <a:gd name="connsiteX7560" fmla="*/ 8427802 w 12192000"/>
              <a:gd name="connsiteY7560" fmla="*/ 3407809 h 6858000"/>
              <a:gd name="connsiteX7561" fmla="*/ 8433708 w 12192000"/>
              <a:gd name="connsiteY7561" fmla="*/ 3411856 h 6858000"/>
              <a:gd name="connsiteX7562" fmla="*/ 8446258 w 12192000"/>
              <a:gd name="connsiteY7562" fmla="*/ 3415903 h 6858000"/>
              <a:gd name="connsiteX7563" fmla="*/ 8452164 w 12192000"/>
              <a:gd name="connsiteY7563" fmla="*/ 3415498 h 6858000"/>
              <a:gd name="connsiteX7564" fmla="*/ 8454379 w 12192000"/>
              <a:gd name="connsiteY7564" fmla="*/ 3416713 h 6858000"/>
              <a:gd name="connsiteX7565" fmla="*/ 8449211 w 12192000"/>
              <a:gd name="connsiteY7565" fmla="*/ 3423997 h 6858000"/>
              <a:gd name="connsiteX7566" fmla="*/ 8446258 w 12192000"/>
              <a:gd name="connsiteY7566" fmla="*/ 3431282 h 6858000"/>
              <a:gd name="connsiteX7567" fmla="*/ 8445520 w 12192000"/>
              <a:gd name="connsiteY7567" fmla="*/ 3438567 h 6858000"/>
              <a:gd name="connsiteX7568" fmla="*/ 8442567 w 12192000"/>
              <a:gd name="connsiteY7568" fmla="*/ 3443019 h 6858000"/>
              <a:gd name="connsiteX7569" fmla="*/ 8444782 w 12192000"/>
              <a:gd name="connsiteY7569" fmla="*/ 3447066 h 6858000"/>
              <a:gd name="connsiteX7570" fmla="*/ 8451426 w 12192000"/>
              <a:gd name="connsiteY7570" fmla="*/ 3447471 h 6858000"/>
              <a:gd name="connsiteX7571" fmla="*/ 8452164 w 12192000"/>
              <a:gd name="connsiteY7571" fmla="*/ 3450304 h 6858000"/>
              <a:gd name="connsiteX7572" fmla="*/ 8446258 w 12192000"/>
              <a:gd name="connsiteY7572" fmla="*/ 3454351 h 6858000"/>
              <a:gd name="connsiteX7573" fmla="*/ 8441829 w 12192000"/>
              <a:gd name="connsiteY7573" fmla="*/ 3463659 h 6858000"/>
              <a:gd name="connsiteX7574" fmla="*/ 8446258 w 12192000"/>
              <a:gd name="connsiteY7574" fmla="*/ 3469325 h 6858000"/>
              <a:gd name="connsiteX7575" fmla="*/ 8448473 w 12192000"/>
              <a:gd name="connsiteY7575" fmla="*/ 3477015 h 6858000"/>
              <a:gd name="connsiteX7576" fmla="*/ 8444782 w 12192000"/>
              <a:gd name="connsiteY7576" fmla="*/ 3484300 h 6858000"/>
              <a:gd name="connsiteX7577" fmla="*/ 8451426 w 12192000"/>
              <a:gd name="connsiteY7577" fmla="*/ 3483490 h 6858000"/>
              <a:gd name="connsiteX7578" fmla="*/ 8450688 w 12192000"/>
              <a:gd name="connsiteY7578" fmla="*/ 3481062 h 6858000"/>
              <a:gd name="connsiteX7579" fmla="*/ 8453641 w 12192000"/>
              <a:gd name="connsiteY7579" fmla="*/ 3481872 h 6858000"/>
              <a:gd name="connsiteX7580" fmla="*/ 8456594 w 12192000"/>
              <a:gd name="connsiteY7580" fmla="*/ 3487538 h 6858000"/>
              <a:gd name="connsiteX7581" fmla="*/ 8453641 w 12192000"/>
              <a:gd name="connsiteY7581" fmla="*/ 3489156 h 6858000"/>
              <a:gd name="connsiteX7582" fmla="*/ 8452164 w 12192000"/>
              <a:gd name="connsiteY7582" fmla="*/ 3487133 h 6858000"/>
              <a:gd name="connsiteX7583" fmla="*/ 8446258 w 12192000"/>
              <a:gd name="connsiteY7583" fmla="*/ 3487538 h 6858000"/>
              <a:gd name="connsiteX7584" fmla="*/ 8441829 w 12192000"/>
              <a:gd name="connsiteY7584" fmla="*/ 3488347 h 6858000"/>
              <a:gd name="connsiteX7585" fmla="*/ 8434446 w 12192000"/>
              <a:gd name="connsiteY7585" fmla="*/ 3500084 h 6858000"/>
              <a:gd name="connsiteX7586" fmla="*/ 8438137 w 12192000"/>
              <a:gd name="connsiteY7586" fmla="*/ 3505750 h 6858000"/>
              <a:gd name="connsiteX7587" fmla="*/ 8436661 w 12192000"/>
              <a:gd name="connsiteY7587" fmla="*/ 3517082 h 6858000"/>
              <a:gd name="connsiteX7588" fmla="*/ 8432970 w 12192000"/>
              <a:gd name="connsiteY7588" fmla="*/ 3521534 h 6858000"/>
              <a:gd name="connsiteX7589" fmla="*/ 8433708 w 12192000"/>
              <a:gd name="connsiteY7589" fmla="*/ 3533675 h 6858000"/>
              <a:gd name="connsiteX7590" fmla="*/ 8416728 w 12192000"/>
              <a:gd name="connsiteY7590" fmla="*/ 3555934 h 6858000"/>
              <a:gd name="connsiteX7591" fmla="*/ 8404916 w 12192000"/>
              <a:gd name="connsiteY7591" fmla="*/ 3578598 h 6858000"/>
              <a:gd name="connsiteX7592" fmla="*/ 8397534 w 12192000"/>
              <a:gd name="connsiteY7592" fmla="*/ 3586693 h 6858000"/>
              <a:gd name="connsiteX7593" fmla="*/ 8393843 w 12192000"/>
              <a:gd name="connsiteY7593" fmla="*/ 3586288 h 6858000"/>
              <a:gd name="connsiteX7594" fmla="*/ 8382769 w 12192000"/>
              <a:gd name="connsiteY7594" fmla="*/ 3597215 h 6858000"/>
              <a:gd name="connsiteX7595" fmla="*/ 8382031 w 12192000"/>
              <a:gd name="connsiteY7595" fmla="*/ 3602477 h 6858000"/>
              <a:gd name="connsiteX7596" fmla="*/ 8387199 w 12192000"/>
              <a:gd name="connsiteY7596" fmla="*/ 3608952 h 6858000"/>
              <a:gd name="connsiteX7597" fmla="*/ 8380554 w 12192000"/>
              <a:gd name="connsiteY7597" fmla="*/ 3614213 h 6858000"/>
              <a:gd name="connsiteX7598" fmla="*/ 8352501 w 12192000"/>
              <a:gd name="connsiteY7598" fmla="*/ 3663993 h 6858000"/>
              <a:gd name="connsiteX7599" fmla="*/ 8351025 w 12192000"/>
              <a:gd name="connsiteY7599" fmla="*/ 3678563 h 6858000"/>
              <a:gd name="connsiteX7600" fmla="*/ 8333307 w 12192000"/>
              <a:gd name="connsiteY7600" fmla="*/ 3701632 h 6858000"/>
              <a:gd name="connsiteX7601" fmla="*/ 8332569 w 12192000"/>
              <a:gd name="connsiteY7601" fmla="*/ 3709321 h 6858000"/>
              <a:gd name="connsiteX7602" fmla="*/ 8298609 w 12192000"/>
              <a:gd name="connsiteY7602" fmla="*/ 3751816 h 6858000"/>
              <a:gd name="connsiteX7603" fmla="*/ 8294918 w 12192000"/>
              <a:gd name="connsiteY7603" fmla="*/ 3761529 h 6858000"/>
              <a:gd name="connsiteX7604" fmla="*/ 8280153 w 12192000"/>
              <a:gd name="connsiteY7604" fmla="*/ 3775694 h 6858000"/>
              <a:gd name="connsiteX7605" fmla="*/ 8253576 w 12192000"/>
              <a:gd name="connsiteY7605" fmla="*/ 3805238 h 6858000"/>
              <a:gd name="connsiteX7606" fmla="*/ 8198208 w 12192000"/>
              <a:gd name="connsiteY7606" fmla="*/ 3850567 h 6858000"/>
              <a:gd name="connsiteX7607" fmla="*/ 8174584 w 12192000"/>
              <a:gd name="connsiteY7607" fmla="*/ 3869183 h 6858000"/>
              <a:gd name="connsiteX7608" fmla="*/ 8158343 w 12192000"/>
              <a:gd name="connsiteY7608" fmla="*/ 3872016 h 6858000"/>
              <a:gd name="connsiteX7609" fmla="*/ 8144316 w 12192000"/>
              <a:gd name="connsiteY7609" fmla="*/ 3881325 h 6858000"/>
              <a:gd name="connsiteX7610" fmla="*/ 8126599 w 12192000"/>
              <a:gd name="connsiteY7610" fmla="*/ 3893871 h 6858000"/>
              <a:gd name="connsiteX7611" fmla="*/ 8092639 w 12192000"/>
              <a:gd name="connsiteY7611" fmla="*/ 3926653 h 6858000"/>
              <a:gd name="connsiteX7612" fmla="*/ 8084519 w 12192000"/>
              <a:gd name="connsiteY7612" fmla="*/ 3928676 h 6858000"/>
              <a:gd name="connsiteX7613" fmla="*/ 8057204 w 12192000"/>
              <a:gd name="connsiteY7613" fmla="*/ 3957411 h 6858000"/>
              <a:gd name="connsiteX7614" fmla="*/ 8052036 w 12192000"/>
              <a:gd name="connsiteY7614" fmla="*/ 3959030 h 6858000"/>
              <a:gd name="connsiteX7615" fmla="*/ 8048345 w 12192000"/>
              <a:gd name="connsiteY7615" fmla="*/ 3965910 h 6858000"/>
              <a:gd name="connsiteX7616" fmla="*/ 8038009 w 12192000"/>
              <a:gd name="connsiteY7616" fmla="*/ 3968743 h 6858000"/>
              <a:gd name="connsiteX7617" fmla="*/ 8026936 w 12192000"/>
              <a:gd name="connsiteY7617" fmla="*/ 3978052 h 6858000"/>
              <a:gd name="connsiteX7618" fmla="*/ 8022506 w 12192000"/>
              <a:gd name="connsiteY7618" fmla="*/ 3987765 h 6858000"/>
              <a:gd name="connsiteX7619" fmla="*/ 7981903 w 12192000"/>
              <a:gd name="connsiteY7619" fmla="*/ 4029855 h 6858000"/>
              <a:gd name="connsiteX7620" fmla="*/ 7981165 w 12192000"/>
              <a:gd name="connsiteY7620" fmla="*/ 4031879 h 6858000"/>
              <a:gd name="connsiteX7621" fmla="*/ 7980426 w 12192000"/>
              <a:gd name="connsiteY7621" fmla="*/ 4034712 h 6858000"/>
              <a:gd name="connsiteX7622" fmla="*/ 7964185 w 12192000"/>
              <a:gd name="connsiteY7622" fmla="*/ 4053329 h 6858000"/>
              <a:gd name="connsiteX7623" fmla="*/ 7959755 w 12192000"/>
              <a:gd name="connsiteY7623" fmla="*/ 4054543 h 6858000"/>
              <a:gd name="connsiteX7624" fmla="*/ 7954588 w 12192000"/>
              <a:gd name="connsiteY7624" fmla="*/ 4060209 h 6858000"/>
              <a:gd name="connsiteX7625" fmla="*/ 7957541 w 12192000"/>
              <a:gd name="connsiteY7625" fmla="*/ 4064661 h 6858000"/>
              <a:gd name="connsiteX7626" fmla="*/ 7939823 w 12192000"/>
              <a:gd name="connsiteY7626" fmla="*/ 4070327 h 6858000"/>
              <a:gd name="connsiteX7627" fmla="*/ 7930964 w 12192000"/>
              <a:gd name="connsiteY7627" fmla="*/ 4082063 h 6858000"/>
              <a:gd name="connsiteX7628" fmla="*/ 7916199 w 12192000"/>
              <a:gd name="connsiteY7628" fmla="*/ 4082063 h 6858000"/>
              <a:gd name="connsiteX7629" fmla="*/ 7910293 w 12192000"/>
              <a:gd name="connsiteY7629" fmla="*/ 4084087 h 6858000"/>
              <a:gd name="connsiteX7630" fmla="*/ 7909555 w 12192000"/>
              <a:gd name="connsiteY7630" fmla="*/ 4087325 h 6858000"/>
              <a:gd name="connsiteX7631" fmla="*/ 7902172 w 12192000"/>
              <a:gd name="connsiteY7631" fmla="*/ 4095014 h 6858000"/>
              <a:gd name="connsiteX7632" fmla="*/ 7902172 w 12192000"/>
              <a:gd name="connsiteY7632" fmla="*/ 4100275 h 6858000"/>
              <a:gd name="connsiteX7633" fmla="*/ 7905125 w 12192000"/>
              <a:gd name="connsiteY7633" fmla="*/ 4102704 h 6858000"/>
              <a:gd name="connsiteX7634" fmla="*/ 7897005 w 12192000"/>
              <a:gd name="connsiteY7634" fmla="*/ 4114440 h 6858000"/>
              <a:gd name="connsiteX7635" fmla="*/ 7888884 w 12192000"/>
              <a:gd name="connsiteY7635" fmla="*/ 4123749 h 6858000"/>
              <a:gd name="connsiteX7636" fmla="*/ 7888884 w 12192000"/>
              <a:gd name="connsiteY7636" fmla="*/ 4133867 h 6858000"/>
              <a:gd name="connsiteX7637" fmla="*/ 7881502 w 12192000"/>
              <a:gd name="connsiteY7637" fmla="*/ 4148436 h 6858000"/>
              <a:gd name="connsiteX7638" fmla="*/ 7863045 w 12192000"/>
              <a:gd name="connsiteY7638" fmla="*/ 4172719 h 6858000"/>
              <a:gd name="connsiteX7639" fmla="*/ 7852710 w 12192000"/>
              <a:gd name="connsiteY7639" fmla="*/ 4176766 h 6858000"/>
              <a:gd name="connsiteX7640" fmla="*/ 7848281 w 12192000"/>
              <a:gd name="connsiteY7640" fmla="*/ 4176766 h 6858000"/>
              <a:gd name="connsiteX7641" fmla="*/ 7846804 w 12192000"/>
              <a:gd name="connsiteY7641" fmla="*/ 4176766 h 6858000"/>
              <a:gd name="connsiteX7642" fmla="*/ 7849019 w 12192000"/>
              <a:gd name="connsiteY7642" fmla="*/ 4179195 h 6858000"/>
              <a:gd name="connsiteX7643" fmla="*/ 7849757 w 12192000"/>
              <a:gd name="connsiteY7643" fmla="*/ 4186480 h 6858000"/>
              <a:gd name="connsiteX7644" fmla="*/ 7846804 w 12192000"/>
              <a:gd name="connsiteY7644" fmla="*/ 4190931 h 6858000"/>
              <a:gd name="connsiteX7645" fmla="*/ 7835730 w 12192000"/>
              <a:gd name="connsiteY7645" fmla="*/ 4221285 h 6858000"/>
              <a:gd name="connsiteX7646" fmla="*/ 7827610 w 12192000"/>
              <a:gd name="connsiteY7646" fmla="*/ 4240711 h 6858000"/>
              <a:gd name="connsiteX7647" fmla="*/ 7828348 w 12192000"/>
              <a:gd name="connsiteY7647" fmla="*/ 4251234 h 6858000"/>
              <a:gd name="connsiteX7648" fmla="*/ 7842375 w 12192000"/>
              <a:gd name="connsiteY7648" fmla="*/ 4262566 h 6858000"/>
              <a:gd name="connsiteX7649" fmla="*/ 7852710 w 12192000"/>
              <a:gd name="connsiteY7649" fmla="*/ 4273493 h 6858000"/>
              <a:gd name="connsiteX7650" fmla="*/ 7859354 w 12192000"/>
              <a:gd name="connsiteY7650" fmla="*/ 4272279 h 6858000"/>
              <a:gd name="connsiteX7651" fmla="*/ 7865998 w 12192000"/>
              <a:gd name="connsiteY7651" fmla="*/ 4289277 h 6858000"/>
              <a:gd name="connsiteX7652" fmla="*/ 7863045 w 12192000"/>
              <a:gd name="connsiteY7652" fmla="*/ 4294943 h 6858000"/>
              <a:gd name="connsiteX7653" fmla="*/ 7859354 w 12192000"/>
              <a:gd name="connsiteY7653" fmla="*/ 4293729 h 6858000"/>
              <a:gd name="connsiteX7654" fmla="*/ 7852710 w 12192000"/>
              <a:gd name="connsiteY7654" fmla="*/ 4297371 h 6858000"/>
              <a:gd name="connsiteX7655" fmla="*/ 7849757 w 12192000"/>
              <a:gd name="connsiteY7655" fmla="*/ 4308299 h 6858000"/>
              <a:gd name="connsiteX7656" fmla="*/ 7851234 w 12192000"/>
              <a:gd name="connsiteY7656" fmla="*/ 4325297 h 6858000"/>
              <a:gd name="connsiteX7657" fmla="*/ 7858616 w 12192000"/>
              <a:gd name="connsiteY7657" fmla="*/ 4332177 h 6858000"/>
              <a:gd name="connsiteX7658" fmla="*/ 7857140 w 12192000"/>
              <a:gd name="connsiteY7658" fmla="*/ 4342699 h 6858000"/>
              <a:gd name="connsiteX7659" fmla="*/ 7850495 w 12192000"/>
              <a:gd name="connsiteY7659" fmla="*/ 4347961 h 6858000"/>
              <a:gd name="connsiteX7660" fmla="*/ 7851972 w 12192000"/>
              <a:gd name="connsiteY7660" fmla="*/ 4358079 h 6858000"/>
              <a:gd name="connsiteX7661" fmla="*/ 7857878 w 12192000"/>
              <a:gd name="connsiteY7661" fmla="*/ 4370625 h 6858000"/>
              <a:gd name="connsiteX7662" fmla="*/ 7854925 w 12192000"/>
              <a:gd name="connsiteY7662" fmla="*/ 4371029 h 6858000"/>
              <a:gd name="connsiteX7663" fmla="*/ 7857878 w 12192000"/>
              <a:gd name="connsiteY7663" fmla="*/ 4376695 h 6858000"/>
              <a:gd name="connsiteX7664" fmla="*/ 7860093 w 12192000"/>
              <a:gd name="connsiteY7664" fmla="*/ 4385599 h 6858000"/>
              <a:gd name="connsiteX7665" fmla="*/ 7865260 w 12192000"/>
              <a:gd name="connsiteY7665" fmla="*/ 4390456 h 6858000"/>
              <a:gd name="connsiteX7666" fmla="*/ 7860831 w 12192000"/>
              <a:gd name="connsiteY7666" fmla="*/ 4397741 h 6858000"/>
              <a:gd name="connsiteX7667" fmla="*/ 7865260 w 12192000"/>
              <a:gd name="connsiteY7667" fmla="*/ 4403002 h 6858000"/>
              <a:gd name="connsiteX7668" fmla="*/ 7870428 w 12192000"/>
              <a:gd name="connsiteY7668" fmla="*/ 4416762 h 6858000"/>
              <a:gd name="connsiteX7669" fmla="*/ 7868951 w 12192000"/>
              <a:gd name="connsiteY7669" fmla="*/ 4423642 h 6858000"/>
              <a:gd name="connsiteX7670" fmla="*/ 7886669 w 12192000"/>
              <a:gd name="connsiteY7670" fmla="*/ 4439426 h 6858000"/>
              <a:gd name="connsiteX7671" fmla="*/ 7899219 w 12192000"/>
              <a:gd name="connsiteY7671" fmla="*/ 4441045 h 6858000"/>
              <a:gd name="connsiteX7672" fmla="*/ 7910293 w 12192000"/>
              <a:gd name="connsiteY7672" fmla="*/ 4449544 h 6858000"/>
              <a:gd name="connsiteX7673" fmla="*/ 7910293 w 12192000"/>
              <a:gd name="connsiteY7673" fmla="*/ 4453996 h 6858000"/>
              <a:gd name="connsiteX7674" fmla="*/ 7911770 w 12192000"/>
              <a:gd name="connsiteY7674" fmla="*/ 4454805 h 6858000"/>
              <a:gd name="connsiteX7675" fmla="*/ 7914723 w 12192000"/>
              <a:gd name="connsiteY7675" fmla="*/ 4456829 h 6858000"/>
              <a:gd name="connsiteX7676" fmla="*/ 7913246 w 12192000"/>
              <a:gd name="connsiteY7676" fmla="*/ 4467756 h 6858000"/>
              <a:gd name="connsiteX7677" fmla="*/ 7910293 w 12192000"/>
              <a:gd name="connsiteY7677" fmla="*/ 4473017 h 6858000"/>
              <a:gd name="connsiteX7678" fmla="*/ 7913246 w 12192000"/>
              <a:gd name="connsiteY7678" fmla="*/ 4475446 h 6858000"/>
              <a:gd name="connsiteX7679" fmla="*/ 7902911 w 12192000"/>
              <a:gd name="connsiteY7679" fmla="*/ 4488801 h 6858000"/>
              <a:gd name="connsiteX7680" fmla="*/ 7902172 w 12192000"/>
              <a:gd name="connsiteY7680" fmla="*/ 4493658 h 6858000"/>
              <a:gd name="connsiteX7681" fmla="*/ 7903649 w 12192000"/>
              <a:gd name="connsiteY7681" fmla="*/ 4497300 h 6858000"/>
              <a:gd name="connsiteX7682" fmla="*/ 7904387 w 12192000"/>
              <a:gd name="connsiteY7682" fmla="*/ 4499729 h 6858000"/>
              <a:gd name="connsiteX7683" fmla="*/ 7900696 w 12192000"/>
              <a:gd name="connsiteY7683" fmla="*/ 4503371 h 6858000"/>
              <a:gd name="connsiteX7684" fmla="*/ 7902911 w 12192000"/>
              <a:gd name="connsiteY7684" fmla="*/ 4519964 h 6858000"/>
              <a:gd name="connsiteX7685" fmla="*/ 7908817 w 12192000"/>
              <a:gd name="connsiteY7685" fmla="*/ 4529678 h 6858000"/>
              <a:gd name="connsiteX7686" fmla="*/ 7905864 w 12192000"/>
              <a:gd name="connsiteY7686" fmla="*/ 4532106 h 6858000"/>
              <a:gd name="connsiteX7687" fmla="*/ 7905864 w 12192000"/>
              <a:gd name="connsiteY7687" fmla="*/ 4544247 h 6858000"/>
              <a:gd name="connsiteX7688" fmla="*/ 7908817 w 12192000"/>
              <a:gd name="connsiteY7688" fmla="*/ 4546676 h 6858000"/>
              <a:gd name="connsiteX7689" fmla="*/ 7908817 w 12192000"/>
              <a:gd name="connsiteY7689" fmla="*/ 4558412 h 6858000"/>
              <a:gd name="connsiteX7690" fmla="*/ 7903649 w 12192000"/>
              <a:gd name="connsiteY7690" fmla="*/ 4563269 h 6858000"/>
              <a:gd name="connsiteX7691" fmla="*/ 7905125 w 12192000"/>
              <a:gd name="connsiteY7691" fmla="*/ 4575410 h 6858000"/>
              <a:gd name="connsiteX7692" fmla="*/ 7902172 w 12192000"/>
              <a:gd name="connsiteY7692" fmla="*/ 4598074 h 6858000"/>
              <a:gd name="connsiteX7693" fmla="*/ 7899958 w 12192000"/>
              <a:gd name="connsiteY7693" fmla="*/ 4598074 h 6858000"/>
              <a:gd name="connsiteX7694" fmla="*/ 7902911 w 12192000"/>
              <a:gd name="connsiteY7694" fmla="*/ 4602121 h 6858000"/>
              <a:gd name="connsiteX7695" fmla="*/ 7902911 w 12192000"/>
              <a:gd name="connsiteY7695" fmla="*/ 4622762 h 6858000"/>
              <a:gd name="connsiteX7696" fmla="*/ 7895528 w 12192000"/>
              <a:gd name="connsiteY7696" fmla="*/ 4623571 h 6858000"/>
              <a:gd name="connsiteX7697" fmla="*/ 7894790 w 12192000"/>
              <a:gd name="connsiteY7697" fmla="*/ 4626404 h 6858000"/>
              <a:gd name="connsiteX7698" fmla="*/ 7897743 w 12192000"/>
              <a:gd name="connsiteY7698" fmla="*/ 4629642 h 6858000"/>
              <a:gd name="connsiteX7699" fmla="*/ 7907340 w 12192000"/>
              <a:gd name="connsiteY7699" fmla="*/ 4630047 h 6858000"/>
              <a:gd name="connsiteX7700" fmla="*/ 7910293 w 12192000"/>
              <a:gd name="connsiteY7700" fmla="*/ 4631666 h 6858000"/>
              <a:gd name="connsiteX7701" fmla="*/ 7912508 w 12192000"/>
              <a:gd name="connsiteY7701" fmla="*/ 4649473 h 6858000"/>
              <a:gd name="connsiteX7702" fmla="*/ 7907340 w 12192000"/>
              <a:gd name="connsiteY7702" fmla="*/ 4656353 h 6858000"/>
              <a:gd name="connsiteX7703" fmla="*/ 7902172 w 12192000"/>
              <a:gd name="connsiteY7703" fmla="*/ 4658781 h 6858000"/>
              <a:gd name="connsiteX7704" fmla="*/ 7905125 w 12192000"/>
              <a:gd name="connsiteY7704" fmla="*/ 4662829 h 6858000"/>
              <a:gd name="connsiteX7705" fmla="*/ 7903649 w 12192000"/>
              <a:gd name="connsiteY7705" fmla="*/ 4667280 h 6858000"/>
              <a:gd name="connsiteX7706" fmla="*/ 7897005 w 12192000"/>
              <a:gd name="connsiteY7706" fmla="*/ 4667280 h 6858000"/>
              <a:gd name="connsiteX7707" fmla="*/ 7890361 w 12192000"/>
              <a:gd name="connsiteY7707" fmla="*/ 4674161 h 6858000"/>
              <a:gd name="connsiteX7708" fmla="*/ 7891837 w 12192000"/>
              <a:gd name="connsiteY7708" fmla="*/ 4676589 h 6858000"/>
              <a:gd name="connsiteX7709" fmla="*/ 7894052 w 12192000"/>
              <a:gd name="connsiteY7709" fmla="*/ 4674970 h 6858000"/>
              <a:gd name="connsiteX7710" fmla="*/ 7900696 w 12192000"/>
              <a:gd name="connsiteY7710" fmla="*/ 4675375 h 6858000"/>
              <a:gd name="connsiteX7711" fmla="*/ 7896266 w 12192000"/>
              <a:gd name="connsiteY7711" fmla="*/ 4681445 h 6858000"/>
              <a:gd name="connsiteX7712" fmla="*/ 7894790 w 12192000"/>
              <a:gd name="connsiteY7712" fmla="*/ 4690754 h 6858000"/>
              <a:gd name="connsiteX7713" fmla="*/ 7888884 w 12192000"/>
              <a:gd name="connsiteY7713" fmla="*/ 4691968 h 6858000"/>
              <a:gd name="connsiteX7714" fmla="*/ 7877810 w 12192000"/>
              <a:gd name="connsiteY7714" fmla="*/ 4704514 h 6858000"/>
              <a:gd name="connsiteX7715" fmla="*/ 7877810 w 12192000"/>
              <a:gd name="connsiteY7715" fmla="*/ 4710180 h 6858000"/>
              <a:gd name="connsiteX7716" fmla="*/ 7868213 w 12192000"/>
              <a:gd name="connsiteY7716" fmla="*/ 4722726 h 6858000"/>
              <a:gd name="connsiteX7717" fmla="*/ 7859354 w 12192000"/>
              <a:gd name="connsiteY7717" fmla="*/ 4723940 h 6858000"/>
              <a:gd name="connsiteX7718" fmla="*/ 7860093 w 12192000"/>
              <a:gd name="connsiteY7718" fmla="*/ 4732440 h 6858000"/>
              <a:gd name="connsiteX7719" fmla="*/ 7827610 w 12192000"/>
              <a:gd name="connsiteY7719" fmla="*/ 4749033 h 6858000"/>
              <a:gd name="connsiteX7720" fmla="*/ 7822442 w 12192000"/>
              <a:gd name="connsiteY7720" fmla="*/ 4749438 h 6858000"/>
              <a:gd name="connsiteX7721" fmla="*/ 7819489 w 12192000"/>
              <a:gd name="connsiteY7721" fmla="*/ 4755913 h 6858000"/>
              <a:gd name="connsiteX7722" fmla="*/ 7787745 w 12192000"/>
              <a:gd name="connsiteY7722" fmla="*/ 4771697 h 6858000"/>
              <a:gd name="connsiteX7723" fmla="*/ 7775933 w 12192000"/>
              <a:gd name="connsiteY7723" fmla="*/ 4770483 h 6858000"/>
              <a:gd name="connsiteX7724" fmla="*/ 7775194 w 12192000"/>
              <a:gd name="connsiteY7724" fmla="*/ 4772506 h 6858000"/>
              <a:gd name="connsiteX7725" fmla="*/ 7761168 w 12192000"/>
              <a:gd name="connsiteY7725" fmla="*/ 4778982 h 6858000"/>
              <a:gd name="connsiteX7726" fmla="*/ 7740497 w 12192000"/>
              <a:gd name="connsiteY7726" fmla="*/ 4791123 h 6858000"/>
              <a:gd name="connsiteX7727" fmla="*/ 7736068 w 12192000"/>
              <a:gd name="connsiteY7727" fmla="*/ 4788290 h 6858000"/>
              <a:gd name="connsiteX7728" fmla="*/ 7735329 w 12192000"/>
              <a:gd name="connsiteY7728" fmla="*/ 4793956 h 6858000"/>
              <a:gd name="connsiteX7729" fmla="*/ 7723517 w 12192000"/>
              <a:gd name="connsiteY7729" fmla="*/ 4807716 h 6858000"/>
              <a:gd name="connsiteX7730" fmla="*/ 7717611 w 12192000"/>
              <a:gd name="connsiteY7730" fmla="*/ 4810145 h 6858000"/>
              <a:gd name="connsiteX7731" fmla="*/ 7713920 w 12192000"/>
              <a:gd name="connsiteY7731" fmla="*/ 4802860 h 6858000"/>
              <a:gd name="connsiteX7732" fmla="*/ 7711706 w 12192000"/>
              <a:gd name="connsiteY7732" fmla="*/ 4814597 h 6858000"/>
              <a:gd name="connsiteX7733" fmla="*/ 7705800 w 12192000"/>
              <a:gd name="connsiteY7733" fmla="*/ 4816215 h 6858000"/>
              <a:gd name="connsiteX7734" fmla="*/ 7704323 w 12192000"/>
              <a:gd name="connsiteY7734" fmla="*/ 4823096 h 6858000"/>
              <a:gd name="connsiteX7735" fmla="*/ 7684390 w 12192000"/>
              <a:gd name="connsiteY7735" fmla="*/ 4834023 h 6858000"/>
              <a:gd name="connsiteX7736" fmla="*/ 7683652 w 12192000"/>
              <a:gd name="connsiteY7736" fmla="*/ 4838475 h 6858000"/>
              <a:gd name="connsiteX7737" fmla="*/ 7678485 w 12192000"/>
              <a:gd name="connsiteY7737" fmla="*/ 4842522 h 6858000"/>
              <a:gd name="connsiteX7738" fmla="*/ 7673317 w 12192000"/>
              <a:gd name="connsiteY7738" fmla="*/ 4844141 h 6858000"/>
              <a:gd name="connsiteX7739" fmla="*/ 7674055 w 12192000"/>
              <a:gd name="connsiteY7739" fmla="*/ 4850616 h 6858000"/>
              <a:gd name="connsiteX7740" fmla="*/ 7662243 w 12192000"/>
              <a:gd name="connsiteY7740" fmla="*/ 4851021 h 6858000"/>
              <a:gd name="connsiteX7741" fmla="*/ 7635666 w 12192000"/>
              <a:gd name="connsiteY7741" fmla="*/ 4867209 h 6858000"/>
              <a:gd name="connsiteX7742" fmla="*/ 7637143 w 12192000"/>
              <a:gd name="connsiteY7742" fmla="*/ 4877732 h 6858000"/>
              <a:gd name="connsiteX7743" fmla="*/ 7629022 w 12192000"/>
              <a:gd name="connsiteY7743" fmla="*/ 4883803 h 6858000"/>
              <a:gd name="connsiteX7744" fmla="*/ 7616472 w 12192000"/>
              <a:gd name="connsiteY7744" fmla="*/ 4883803 h 6858000"/>
              <a:gd name="connsiteX7745" fmla="*/ 7612043 w 12192000"/>
              <a:gd name="connsiteY7745" fmla="*/ 4889469 h 6858000"/>
              <a:gd name="connsiteX7746" fmla="*/ 7602445 w 12192000"/>
              <a:gd name="connsiteY7746" fmla="*/ 4884207 h 6858000"/>
              <a:gd name="connsiteX7747" fmla="*/ 7597278 w 12192000"/>
              <a:gd name="connsiteY7747" fmla="*/ 4884612 h 6858000"/>
              <a:gd name="connsiteX7748" fmla="*/ 7597278 w 12192000"/>
              <a:gd name="connsiteY7748" fmla="*/ 4888659 h 6858000"/>
              <a:gd name="connsiteX7749" fmla="*/ 7602445 w 12192000"/>
              <a:gd name="connsiteY7749" fmla="*/ 4893921 h 6858000"/>
              <a:gd name="connsiteX7750" fmla="*/ 7601707 w 12192000"/>
              <a:gd name="connsiteY7750" fmla="*/ 4901205 h 6858000"/>
              <a:gd name="connsiteX7751" fmla="*/ 7598016 w 12192000"/>
              <a:gd name="connsiteY7751" fmla="*/ 4905657 h 6858000"/>
              <a:gd name="connsiteX7752" fmla="*/ 7599492 w 12192000"/>
              <a:gd name="connsiteY7752" fmla="*/ 4912537 h 6858000"/>
              <a:gd name="connsiteX7753" fmla="*/ 7594325 w 12192000"/>
              <a:gd name="connsiteY7753" fmla="*/ 4919822 h 6858000"/>
              <a:gd name="connsiteX7754" fmla="*/ 7608351 w 12192000"/>
              <a:gd name="connsiteY7754" fmla="*/ 4937630 h 6858000"/>
              <a:gd name="connsiteX7755" fmla="*/ 7609090 w 12192000"/>
              <a:gd name="connsiteY7755" fmla="*/ 4943700 h 6858000"/>
              <a:gd name="connsiteX7756" fmla="*/ 7602445 w 12192000"/>
              <a:gd name="connsiteY7756" fmla="*/ 4948557 h 6858000"/>
              <a:gd name="connsiteX7757" fmla="*/ 7607613 w 12192000"/>
              <a:gd name="connsiteY7757" fmla="*/ 4950581 h 6858000"/>
              <a:gd name="connsiteX7758" fmla="*/ 7612781 w 12192000"/>
              <a:gd name="connsiteY7758" fmla="*/ 4958675 h 6858000"/>
              <a:gd name="connsiteX7759" fmla="*/ 7612781 w 12192000"/>
              <a:gd name="connsiteY7759" fmla="*/ 4969602 h 6858000"/>
              <a:gd name="connsiteX7760" fmla="*/ 7618687 w 12192000"/>
              <a:gd name="connsiteY7760" fmla="*/ 4979720 h 6858000"/>
              <a:gd name="connsiteX7761" fmla="*/ 7616472 w 12192000"/>
              <a:gd name="connsiteY7761" fmla="*/ 5008455 h 6858000"/>
              <a:gd name="connsiteX7762" fmla="*/ 7619425 w 12192000"/>
              <a:gd name="connsiteY7762" fmla="*/ 5018573 h 6858000"/>
              <a:gd name="connsiteX7763" fmla="*/ 7623116 w 12192000"/>
              <a:gd name="connsiteY7763" fmla="*/ 5017763 h 6858000"/>
              <a:gd name="connsiteX7764" fmla="*/ 7623116 w 12192000"/>
              <a:gd name="connsiteY7764" fmla="*/ 5010074 h 6858000"/>
              <a:gd name="connsiteX7765" fmla="*/ 7628284 w 12192000"/>
              <a:gd name="connsiteY7765" fmla="*/ 4998742 h 6858000"/>
              <a:gd name="connsiteX7766" fmla="*/ 7629022 w 12192000"/>
              <a:gd name="connsiteY7766" fmla="*/ 5008455 h 6858000"/>
              <a:gd name="connsiteX7767" fmla="*/ 7631975 w 12192000"/>
              <a:gd name="connsiteY7767" fmla="*/ 5008455 h 6858000"/>
              <a:gd name="connsiteX7768" fmla="*/ 7631237 w 12192000"/>
              <a:gd name="connsiteY7768" fmla="*/ 5020596 h 6858000"/>
              <a:gd name="connsiteX7769" fmla="*/ 7626807 w 12192000"/>
              <a:gd name="connsiteY7769" fmla="*/ 5025453 h 6858000"/>
              <a:gd name="connsiteX7770" fmla="*/ 7626069 w 12192000"/>
              <a:gd name="connsiteY7770" fmla="*/ 5037999 h 6858000"/>
              <a:gd name="connsiteX7771" fmla="*/ 7628284 w 12192000"/>
              <a:gd name="connsiteY7771" fmla="*/ 5039618 h 6858000"/>
              <a:gd name="connsiteX7772" fmla="*/ 7622378 w 12192000"/>
              <a:gd name="connsiteY7772" fmla="*/ 5054188 h 6858000"/>
              <a:gd name="connsiteX7773" fmla="*/ 7622378 w 12192000"/>
              <a:gd name="connsiteY7773" fmla="*/ 5061877 h 6858000"/>
              <a:gd name="connsiteX7774" fmla="*/ 7617949 w 12192000"/>
              <a:gd name="connsiteY7774" fmla="*/ 5067138 h 6858000"/>
              <a:gd name="connsiteX7775" fmla="*/ 7617210 w 12192000"/>
              <a:gd name="connsiteY7775" fmla="*/ 5076447 h 6858000"/>
              <a:gd name="connsiteX7776" fmla="*/ 7614257 w 12192000"/>
              <a:gd name="connsiteY7776" fmla="*/ 5076447 h 6858000"/>
              <a:gd name="connsiteX7777" fmla="*/ 7616472 w 12192000"/>
              <a:gd name="connsiteY7777" fmla="*/ 5084541 h 6858000"/>
              <a:gd name="connsiteX7778" fmla="*/ 7623854 w 12192000"/>
              <a:gd name="connsiteY7778" fmla="*/ 5080494 h 6858000"/>
              <a:gd name="connsiteX7779" fmla="*/ 7625331 w 12192000"/>
              <a:gd name="connsiteY7779" fmla="*/ 5085755 h 6858000"/>
              <a:gd name="connsiteX7780" fmla="*/ 7619425 w 12192000"/>
              <a:gd name="connsiteY7780" fmla="*/ 5094254 h 6858000"/>
              <a:gd name="connsiteX7781" fmla="*/ 7616472 w 12192000"/>
              <a:gd name="connsiteY7781" fmla="*/ 5105991 h 6858000"/>
              <a:gd name="connsiteX7782" fmla="*/ 7598016 w 12192000"/>
              <a:gd name="connsiteY7782" fmla="*/ 5123798 h 6858000"/>
              <a:gd name="connsiteX7783" fmla="*/ 7565533 w 12192000"/>
              <a:gd name="connsiteY7783" fmla="*/ 5137559 h 6858000"/>
              <a:gd name="connsiteX7784" fmla="*/ 7521977 w 12192000"/>
              <a:gd name="connsiteY7784" fmla="*/ 5145653 h 6858000"/>
              <a:gd name="connsiteX7785" fmla="*/ 7505735 w 12192000"/>
              <a:gd name="connsiteY7785" fmla="*/ 5160223 h 6858000"/>
              <a:gd name="connsiteX7786" fmla="*/ 7492447 w 12192000"/>
              <a:gd name="connsiteY7786" fmla="*/ 5163056 h 6858000"/>
              <a:gd name="connsiteX7787" fmla="*/ 7488756 w 12192000"/>
              <a:gd name="connsiteY7787" fmla="*/ 5168722 h 6858000"/>
              <a:gd name="connsiteX7788" fmla="*/ 7482850 w 12192000"/>
              <a:gd name="connsiteY7788" fmla="*/ 5173578 h 6858000"/>
              <a:gd name="connsiteX7789" fmla="*/ 7479159 w 12192000"/>
              <a:gd name="connsiteY7789" fmla="*/ 5184506 h 6858000"/>
              <a:gd name="connsiteX7790" fmla="*/ 7473991 w 12192000"/>
              <a:gd name="connsiteY7790" fmla="*/ 5184506 h 6858000"/>
              <a:gd name="connsiteX7791" fmla="*/ 7469562 w 12192000"/>
              <a:gd name="connsiteY7791" fmla="*/ 5187339 h 6858000"/>
              <a:gd name="connsiteX7792" fmla="*/ 7471038 w 12192000"/>
              <a:gd name="connsiteY7792" fmla="*/ 5189767 h 6858000"/>
              <a:gd name="connsiteX7793" fmla="*/ 7476206 w 12192000"/>
              <a:gd name="connsiteY7793" fmla="*/ 5198266 h 6858000"/>
              <a:gd name="connsiteX7794" fmla="*/ 7475467 w 12192000"/>
              <a:gd name="connsiteY7794" fmla="*/ 5206360 h 6858000"/>
              <a:gd name="connsiteX7795" fmla="*/ 7479897 w 12192000"/>
              <a:gd name="connsiteY7795" fmla="*/ 5201099 h 6858000"/>
              <a:gd name="connsiteX7796" fmla="*/ 7487279 w 12192000"/>
              <a:gd name="connsiteY7796" fmla="*/ 5203123 h 6858000"/>
              <a:gd name="connsiteX7797" fmla="*/ 7489494 w 12192000"/>
              <a:gd name="connsiteY7797" fmla="*/ 5195433 h 6858000"/>
              <a:gd name="connsiteX7798" fmla="*/ 7492447 w 12192000"/>
              <a:gd name="connsiteY7798" fmla="*/ 5195028 h 6858000"/>
              <a:gd name="connsiteX7799" fmla="*/ 7493185 w 12192000"/>
              <a:gd name="connsiteY7799" fmla="*/ 5199480 h 6858000"/>
              <a:gd name="connsiteX7800" fmla="*/ 7490971 w 12192000"/>
              <a:gd name="connsiteY7800" fmla="*/ 5212026 h 6858000"/>
              <a:gd name="connsiteX7801" fmla="*/ 7485803 w 12192000"/>
              <a:gd name="connsiteY7801" fmla="*/ 5219716 h 6858000"/>
              <a:gd name="connsiteX7802" fmla="*/ 7485803 w 12192000"/>
              <a:gd name="connsiteY7802" fmla="*/ 5227001 h 6858000"/>
              <a:gd name="connsiteX7803" fmla="*/ 7485803 w 12192000"/>
              <a:gd name="connsiteY7803" fmla="*/ 5229429 h 6858000"/>
              <a:gd name="connsiteX7804" fmla="*/ 7479897 w 12192000"/>
              <a:gd name="connsiteY7804" fmla="*/ 5236309 h 6858000"/>
              <a:gd name="connsiteX7805" fmla="*/ 7482850 w 12192000"/>
              <a:gd name="connsiteY7805" fmla="*/ 5237523 h 6858000"/>
              <a:gd name="connsiteX7806" fmla="*/ 7476944 w 12192000"/>
              <a:gd name="connsiteY7806" fmla="*/ 5254117 h 6858000"/>
              <a:gd name="connsiteX7807" fmla="*/ 7475467 w 12192000"/>
              <a:gd name="connsiteY7807" fmla="*/ 5268686 h 6858000"/>
              <a:gd name="connsiteX7808" fmla="*/ 7467347 w 12192000"/>
              <a:gd name="connsiteY7808" fmla="*/ 5282447 h 6858000"/>
              <a:gd name="connsiteX7809" fmla="*/ 7462917 w 12192000"/>
              <a:gd name="connsiteY7809" fmla="*/ 5299849 h 6858000"/>
              <a:gd name="connsiteX7810" fmla="*/ 7455535 w 12192000"/>
              <a:gd name="connsiteY7810" fmla="*/ 5307944 h 6858000"/>
              <a:gd name="connsiteX7811" fmla="*/ 7453320 w 12192000"/>
              <a:gd name="connsiteY7811" fmla="*/ 5316038 h 6858000"/>
              <a:gd name="connsiteX7812" fmla="*/ 7440032 w 12192000"/>
              <a:gd name="connsiteY7812" fmla="*/ 5331012 h 6858000"/>
              <a:gd name="connsiteX7813" fmla="*/ 7435602 w 12192000"/>
              <a:gd name="connsiteY7813" fmla="*/ 5331012 h 6858000"/>
              <a:gd name="connsiteX7814" fmla="*/ 7432649 w 12192000"/>
              <a:gd name="connsiteY7814" fmla="*/ 5335059 h 6858000"/>
              <a:gd name="connsiteX7815" fmla="*/ 7422314 w 12192000"/>
              <a:gd name="connsiteY7815" fmla="*/ 5339511 h 6858000"/>
              <a:gd name="connsiteX7816" fmla="*/ 7417884 w 12192000"/>
              <a:gd name="connsiteY7816" fmla="*/ 5344773 h 6858000"/>
              <a:gd name="connsiteX7817" fmla="*/ 7405334 w 12192000"/>
              <a:gd name="connsiteY7817" fmla="*/ 5351653 h 6858000"/>
              <a:gd name="connsiteX7818" fmla="*/ 7399428 w 12192000"/>
              <a:gd name="connsiteY7818" fmla="*/ 5362580 h 6858000"/>
              <a:gd name="connsiteX7819" fmla="*/ 7389831 w 12192000"/>
              <a:gd name="connsiteY7819" fmla="*/ 5373103 h 6858000"/>
              <a:gd name="connsiteX7820" fmla="*/ 7389831 w 12192000"/>
              <a:gd name="connsiteY7820" fmla="*/ 5377554 h 6858000"/>
              <a:gd name="connsiteX7821" fmla="*/ 7383925 w 12192000"/>
              <a:gd name="connsiteY7821" fmla="*/ 5387268 h 6858000"/>
              <a:gd name="connsiteX7822" fmla="*/ 7374328 w 12192000"/>
              <a:gd name="connsiteY7822" fmla="*/ 5387672 h 6858000"/>
              <a:gd name="connsiteX7823" fmla="*/ 7366946 w 12192000"/>
              <a:gd name="connsiteY7823" fmla="*/ 5401433 h 6858000"/>
              <a:gd name="connsiteX7824" fmla="*/ 7346275 w 12192000"/>
              <a:gd name="connsiteY7824" fmla="*/ 5433405 h 6858000"/>
              <a:gd name="connsiteX7825" fmla="*/ 7330772 w 12192000"/>
              <a:gd name="connsiteY7825" fmla="*/ 5447165 h 6858000"/>
              <a:gd name="connsiteX7826" fmla="*/ 7327819 w 12192000"/>
              <a:gd name="connsiteY7826" fmla="*/ 5460116 h 6858000"/>
              <a:gd name="connsiteX7827" fmla="*/ 7318960 w 12192000"/>
              <a:gd name="connsiteY7827" fmla="*/ 5463759 h 6858000"/>
              <a:gd name="connsiteX7828" fmla="*/ 7310101 w 12192000"/>
              <a:gd name="connsiteY7828" fmla="*/ 5473472 h 6858000"/>
              <a:gd name="connsiteX7829" fmla="*/ 7304933 w 12192000"/>
              <a:gd name="connsiteY7829" fmla="*/ 5473472 h 6858000"/>
              <a:gd name="connsiteX7830" fmla="*/ 7302718 w 12192000"/>
              <a:gd name="connsiteY7830" fmla="*/ 5477114 h 6858000"/>
              <a:gd name="connsiteX7831" fmla="*/ 7250303 w 12192000"/>
              <a:gd name="connsiteY7831" fmla="*/ 5524466 h 6858000"/>
              <a:gd name="connsiteX7832" fmla="*/ 7244397 w 12192000"/>
              <a:gd name="connsiteY7832" fmla="*/ 5525680 h 6858000"/>
              <a:gd name="connsiteX7833" fmla="*/ 7244397 w 12192000"/>
              <a:gd name="connsiteY7833" fmla="*/ 5528108 h 6858000"/>
              <a:gd name="connsiteX7834" fmla="*/ 7235538 w 12192000"/>
              <a:gd name="connsiteY7834" fmla="*/ 5536607 h 6858000"/>
              <a:gd name="connsiteX7835" fmla="*/ 7201579 w 12192000"/>
              <a:gd name="connsiteY7835" fmla="*/ 5556843 h 6858000"/>
              <a:gd name="connsiteX7836" fmla="*/ 7194197 w 12192000"/>
              <a:gd name="connsiteY7836" fmla="*/ 5564533 h 6858000"/>
              <a:gd name="connsiteX7837" fmla="*/ 7182385 w 12192000"/>
              <a:gd name="connsiteY7837" fmla="*/ 5567770 h 6858000"/>
              <a:gd name="connsiteX7838" fmla="*/ 7182385 w 12192000"/>
              <a:gd name="connsiteY7838" fmla="*/ 5570603 h 6858000"/>
              <a:gd name="connsiteX7839" fmla="*/ 7163190 w 12192000"/>
              <a:gd name="connsiteY7839" fmla="*/ 5575460 h 6858000"/>
              <a:gd name="connsiteX7840" fmla="*/ 7152117 w 12192000"/>
              <a:gd name="connsiteY7840" fmla="*/ 5581531 h 6858000"/>
              <a:gd name="connsiteX7841" fmla="*/ 7141043 w 12192000"/>
              <a:gd name="connsiteY7841" fmla="*/ 5582340 h 6858000"/>
              <a:gd name="connsiteX7842" fmla="*/ 7135875 w 12192000"/>
              <a:gd name="connsiteY7842" fmla="*/ 5578698 h 6858000"/>
              <a:gd name="connsiteX7843" fmla="*/ 7120372 w 12192000"/>
              <a:gd name="connsiteY7843" fmla="*/ 5579102 h 6858000"/>
              <a:gd name="connsiteX7844" fmla="*/ 7107822 w 12192000"/>
              <a:gd name="connsiteY7844" fmla="*/ 5582745 h 6858000"/>
              <a:gd name="connsiteX7845" fmla="*/ 7102654 w 12192000"/>
              <a:gd name="connsiteY7845" fmla="*/ 5591244 h 6858000"/>
              <a:gd name="connsiteX7846" fmla="*/ 7110037 w 12192000"/>
              <a:gd name="connsiteY7846" fmla="*/ 5596910 h 6858000"/>
              <a:gd name="connsiteX7847" fmla="*/ 7109299 w 12192000"/>
              <a:gd name="connsiteY7847" fmla="*/ 5599338 h 6858000"/>
              <a:gd name="connsiteX7848" fmla="*/ 7092319 w 12192000"/>
              <a:gd name="connsiteY7848" fmla="*/ 5599743 h 6858000"/>
              <a:gd name="connsiteX7849" fmla="*/ 7081984 w 12192000"/>
              <a:gd name="connsiteY7849" fmla="*/ 5594886 h 6858000"/>
              <a:gd name="connsiteX7850" fmla="*/ 7073863 w 12192000"/>
              <a:gd name="connsiteY7850" fmla="*/ 5594077 h 6858000"/>
              <a:gd name="connsiteX7851" fmla="*/ 7066480 w 12192000"/>
              <a:gd name="connsiteY7851" fmla="*/ 5600552 h 6858000"/>
              <a:gd name="connsiteX7852" fmla="*/ 7069433 w 12192000"/>
              <a:gd name="connsiteY7852" fmla="*/ 5606623 h 6858000"/>
              <a:gd name="connsiteX7853" fmla="*/ 7066480 w 12192000"/>
              <a:gd name="connsiteY7853" fmla="*/ 5609051 h 6858000"/>
              <a:gd name="connsiteX7854" fmla="*/ 7042857 w 12192000"/>
              <a:gd name="connsiteY7854" fmla="*/ 5604599 h 6858000"/>
              <a:gd name="connsiteX7855" fmla="*/ 7035474 w 12192000"/>
              <a:gd name="connsiteY7855" fmla="*/ 5599743 h 6858000"/>
              <a:gd name="connsiteX7856" fmla="*/ 7012589 w 12192000"/>
              <a:gd name="connsiteY7856" fmla="*/ 5594481 h 6858000"/>
              <a:gd name="connsiteX7857" fmla="*/ 6997824 w 12192000"/>
              <a:gd name="connsiteY7857" fmla="*/ 5597314 h 6858000"/>
              <a:gd name="connsiteX7858" fmla="*/ 6997824 w 12192000"/>
              <a:gd name="connsiteY7858" fmla="*/ 5600552 h 6858000"/>
              <a:gd name="connsiteX7859" fmla="*/ 6989703 w 12192000"/>
              <a:gd name="connsiteY7859" fmla="*/ 5602980 h 6858000"/>
              <a:gd name="connsiteX7860" fmla="*/ 6977891 w 12192000"/>
              <a:gd name="connsiteY7860" fmla="*/ 5597314 h 6858000"/>
              <a:gd name="connsiteX7861" fmla="*/ 6951315 w 12192000"/>
              <a:gd name="connsiteY7861" fmla="*/ 5597314 h 6858000"/>
              <a:gd name="connsiteX7862" fmla="*/ 6943194 w 12192000"/>
              <a:gd name="connsiteY7862" fmla="*/ 5600552 h 6858000"/>
              <a:gd name="connsiteX7863" fmla="*/ 6940979 w 12192000"/>
              <a:gd name="connsiteY7863" fmla="*/ 5608242 h 6858000"/>
              <a:gd name="connsiteX7864" fmla="*/ 6935811 w 12192000"/>
              <a:gd name="connsiteY7864" fmla="*/ 5605813 h 6858000"/>
              <a:gd name="connsiteX7865" fmla="*/ 6929906 w 12192000"/>
              <a:gd name="connsiteY7865" fmla="*/ 5607432 h 6858000"/>
              <a:gd name="connsiteX7866" fmla="*/ 6924000 w 12192000"/>
              <a:gd name="connsiteY7866" fmla="*/ 5611479 h 6858000"/>
              <a:gd name="connsiteX7867" fmla="*/ 6921047 w 12192000"/>
              <a:gd name="connsiteY7867" fmla="*/ 5615122 h 6858000"/>
              <a:gd name="connsiteX7868" fmla="*/ 6909235 w 12192000"/>
              <a:gd name="connsiteY7868" fmla="*/ 5615931 h 6858000"/>
              <a:gd name="connsiteX7869" fmla="*/ 6901852 w 12192000"/>
              <a:gd name="connsiteY7869" fmla="*/ 5619169 h 6858000"/>
              <a:gd name="connsiteX7870" fmla="*/ 6887087 w 12192000"/>
              <a:gd name="connsiteY7870" fmla="*/ 5614312 h 6858000"/>
              <a:gd name="connsiteX7871" fmla="*/ 6874537 w 12192000"/>
              <a:gd name="connsiteY7871" fmla="*/ 5614717 h 6858000"/>
              <a:gd name="connsiteX7872" fmla="*/ 6872323 w 12192000"/>
              <a:gd name="connsiteY7872" fmla="*/ 5618360 h 6858000"/>
              <a:gd name="connsiteX7873" fmla="*/ 6860511 w 12192000"/>
              <a:gd name="connsiteY7873" fmla="*/ 5615931 h 6858000"/>
              <a:gd name="connsiteX7874" fmla="*/ 6849437 w 12192000"/>
              <a:gd name="connsiteY7874" fmla="*/ 5626859 h 6858000"/>
              <a:gd name="connsiteX7875" fmla="*/ 6840578 w 12192000"/>
              <a:gd name="connsiteY7875" fmla="*/ 5628477 h 6858000"/>
              <a:gd name="connsiteX7876" fmla="*/ 6837625 w 12192000"/>
              <a:gd name="connsiteY7876" fmla="*/ 5634953 h 6858000"/>
              <a:gd name="connsiteX7877" fmla="*/ 6831719 w 12192000"/>
              <a:gd name="connsiteY7877" fmla="*/ 5633334 h 6858000"/>
              <a:gd name="connsiteX7878" fmla="*/ 6827290 w 12192000"/>
              <a:gd name="connsiteY7878" fmla="*/ 5635358 h 6858000"/>
              <a:gd name="connsiteX7879" fmla="*/ 6802189 w 12192000"/>
              <a:gd name="connsiteY7879" fmla="*/ 5624835 h 6858000"/>
              <a:gd name="connsiteX7880" fmla="*/ 6797760 w 12192000"/>
              <a:gd name="connsiteY7880" fmla="*/ 5627668 h 6858000"/>
              <a:gd name="connsiteX7881" fmla="*/ 6797022 w 12192000"/>
              <a:gd name="connsiteY7881" fmla="*/ 5616336 h 6858000"/>
              <a:gd name="connsiteX7882" fmla="*/ 6787424 w 12192000"/>
              <a:gd name="connsiteY7882" fmla="*/ 5611884 h 6858000"/>
              <a:gd name="connsiteX7883" fmla="*/ 6780042 w 12192000"/>
              <a:gd name="connsiteY7883" fmla="*/ 5615122 h 6858000"/>
              <a:gd name="connsiteX7884" fmla="*/ 6775613 w 12192000"/>
              <a:gd name="connsiteY7884" fmla="*/ 5613503 h 6858000"/>
              <a:gd name="connsiteX7885" fmla="*/ 6780042 w 12192000"/>
              <a:gd name="connsiteY7885" fmla="*/ 5610265 h 6858000"/>
              <a:gd name="connsiteX7886" fmla="*/ 6777089 w 12192000"/>
              <a:gd name="connsiteY7886" fmla="*/ 5600552 h 6858000"/>
              <a:gd name="connsiteX7887" fmla="*/ 6765277 w 12192000"/>
              <a:gd name="connsiteY7887" fmla="*/ 5598933 h 6858000"/>
              <a:gd name="connsiteX7888" fmla="*/ 6757156 w 12192000"/>
              <a:gd name="connsiteY7888" fmla="*/ 5605409 h 6858000"/>
              <a:gd name="connsiteX7889" fmla="*/ 6757895 w 12192000"/>
              <a:gd name="connsiteY7889" fmla="*/ 5613908 h 6858000"/>
              <a:gd name="connsiteX7890" fmla="*/ 6751251 w 12192000"/>
              <a:gd name="connsiteY7890" fmla="*/ 5609456 h 6858000"/>
              <a:gd name="connsiteX7891" fmla="*/ 6751251 w 12192000"/>
              <a:gd name="connsiteY7891" fmla="*/ 5600147 h 6858000"/>
              <a:gd name="connsiteX7892" fmla="*/ 6754203 w 12192000"/>
              <a:gd name="connsiteY7892" fmla="*/ 5592458 h 6858000"/>
              <a:gd name="connsiteX7893" fmla="*/ 6751989 w 12192000"/>
              <a:gd name="connsiteY7893" fmla="*/ 5580721 h 6858000"/>
              <a:gd name="connsiteX7894" fmla="*/ 6759371 w 12192000"/>
              <a:gd name="connsiteY7894" fmla="*/ 5570603 h 6858000"/>
              <a:gd name="connsiteX7895" fmla="*/ 6750512 w 12192000"/>
              <a:gd name="connsiteY7895" fmla="*/ 5556034 h 6858000"/>
              <a:gd name="connsiteX7896" fmla="*/ 6741653 w 12192000"/>
              <a:gd name="connsiteY7896" fmla="*/ 5548749 h 6858000"/>
              <a:gd name="connsiteX7897" fmla="*/ 6733533 w 12192000"/>
              <a:gd name="connsiteY7897" fmla="*/ 5536607 h 6858000"/>
              <a:gd name="connsiteX7898" fmla="*/ 6733533 w 12192000"/>
              <a:gd name="connsiteY7898" fmla="*/ 5524871 h 6858000"/>
              <a:gd name="connsiteX7899" fmla="*/ 6739439 w 12192000"/>
              <a:gd name="connsiteY7899" fmla="*/ 5520419 h 6858000"/>
              <a:gd name="connsiteX7900" fmla="*/ 6743868 w 12192000"/>
              <a:gd name="connsiteY7900" fmla="*/ 5525275 h 6858000"/>
              <a:gd name="connsiteX7901" fmla="*/ 6748298 w 12192000"/>
              <a:gd name="connsiteY7901" fmla="*/ 5525275 h 6858000"/>
              <a:gd name="connsiteX7902" fmla="*/ 6754203 w 12192000"/>
              <a:gd name="connsiteY7902" fmla="*/ 5519205 h 6858000"/>
              <a:gd name="connsiteX7903" fmla="*/ 6757156 w 12192000"/>
              <a:gd name="connsiteY7903" fmla="*/ 5505040 h 6858000"/>
              <a:gd name="connsiteX7904" fmla="*/ 6751989 w 12192000"/>
              <a:gd name="connsiteY7904" fmla="*/ 5489660 h 6858000"/>
              <a:gd name="connsiteX7905" fmla="*/ 6752727 w 12192000"/>
              <a:gd name="connsiteY7905" fmla="*/ 5482780 h 6858000"/>
              <a:gd name="connsiteX7906" fmla="*/ 6738700 w 12192000"/>
              <a:gd name="connsiteY7906" fmla="*/ 5460926 h 6858000"/>
              <a:gd name="connsiteX7907" fmla="*/ 6737962 w 12192000"/>
              <a:gd name="connsiteY7907" fmla="*/ 5450808 h 6858000"/>
              <a:gd name="connsiteX7908" fmla="*/ 6723935 w 12192000"/>
              <a:gd name="connsiteY7908" fmla="*/ 5433810 h 6858000"/>
              <a:gd name="connsiteX7909" fmla="*/ 6718030 w 12192000"/>
              <a:gd name="connsiteY7909" fmla="*/ 5407099 h 6858000"/>
              <a:gd name="connsiteX7910" fmla="*/ 6706956 w 12192000"/>
              <a:gd name="connsiteY7910" fmla="*/ 5381602 h 6858000"/>
              <a:gd name="connsiteX7911" fmla="*/ 6707694 w 12192000"/>
              <a:gd name="connsiteY7911" fmla="*/ 5369055 h 6858000"/>
              <a:gd name="connsiteX7912" fmla="*/ 6697359 w 12192000"/>
              <a:gd name="connsiteY7912" fmla="*/ 5340725 h 6858000"/>
              <a:gd name="connsiteX7913" fmla="*/ 6681117 w 12192000"/>
              <a:gd name="connsiteY7913" fmla="*/ 5330203 h 6858000"/>
              <a:gd name="connsiteX7914" fmla="*/ 6678164 w 12192000"/>
              <a:gd name="connsiteY7914" fmla="*/ 5315228 h 6858000"/>
              <a:gd name="connsiteX7915" fmla="*/ 6678164 w 12192000"/>
              <a:gd name="connsiteY7915" fmla="*/ 5314824 h 6858000"/>
              <a:gd name="connsiteX7916" fmla="*/ 6661185 w 12192000"/>
              <a:gd name="connsiteY7916" fmla="*/ 5303492 h 6858000"/>
              <a:gd name="connsiteX7917" fmla="*/ 6658232 w 12192000"/>
              <a:gd name="connsiteY7917" fmla="*/ 5297421 h 6858000"/>
              <a:gd name="connsiteX7918" fmla="*/ 6646420 w 12192000"/>
              <a:gd name="connsiteY7918" fmla="*/ 5286089 h 6858000"/>
              <a:gd name="connsiteX7919" fmla="*/ 6633870 w 12192000"/>
              <a:gd name="connsiteY7919" fmla="*/ 5264234 h 6858000"/>
              <a:gd name="connsiteX7920" fmla="*/ 6625011 w 12192000"/>
              <a:gd name="connsiteY7920" fmla="*/ 5252902 h 6858000"/>
              <a:gd name="connsiteX7921" fmla="*/ 6624273 w 12192000"/>
              <a:gd name="connsiteY7921" fmla="*/ 5235095 h 6858000"/>
              <a:gd name="connsiteX7922" fmla="*/ 6616152 w 12192000"/>
              <a:gd name="connsiteY7922" fmla="*/ 5227001 h 6858000"/>
              <a:gd name="connsiteX7923" fmla="*/ 6616152 w 12192000"/>
              <a:gd name="connsiteY7923" fmla="*/ 5217692 h 6858000"/>
              <a:gd name="connsiteX7924" fmla="*/ 6621320 w 12192000"/>
              <a:gd name="connsiteY7924" fmla="*/ 5214050 h 6858000"/>
              <a:gd name="connsiteX7925" fmla="*/ 6616890 w 12192000"/>
              <a:gd name="connsiteY7925" fmla="*/ 5205956 h 6858000"/>
              <a:gd name="connsiteX7926" fmla="*/ 6610246 w 12192000"/>
              <a:gd name="connsiteY7926" fmla="*/ 5202718 h 6858000"/>
              <a:gd name="connsiteX7927" fmla="*/ 6606555 w 12192000"/>
              <a:gd name="connsiteY7927" fmla="*/ 5178435 h 6858000"/>
              <a:gd name="connsiteX7928" fmla="*/ 6600649 w 12192000"/>
              <a:gd name="connsiteY7928" fmla="*/ 5171555 h 6858000"/>
              <a:gd name="connsiteX7929" fmla="*/ 6608031 w 12192000"/>
              <a:gd name="connsiteY7929" fmla="*/ 5167508 h 6858000"/>
              <a:gd name="connsiteX7930" fmla="*/ 6603602 w 12192000"/>
              <a:gd name="connsiteY7930" fmla="*/ 5154152 h 6858000"/>
              <a:gd name="connsiteX7931" fmla="*/ 6605078 w 12192000"/>
              <a:gd name="connsiteY7931" fmla="*/ 5134726 h 6858000"/>
              <a:gd name="connsiteX7932" fmla="*/ 6590313 w 12192000"/>
              <a:gd name="connsiteY7932" fmla="*/ 5098706 h 6858000"/>
              <a:gd name="connsiteX7933" fmla="*/ 6588837 w 12192000"/>
              <a:gd name="connsiteY7933" fmla="*/ 5063091 h 6858000"/>
              <a:gd name="connsiteX7934" fmla="*/ 6581454 w 12192000"/>
              <a:gd name="connsiteY7934" fmla="*/ 5039618 h 6858000"/>
              <a:gd name="connsiteX7935" fmla="*/ 6588099 w 12192000"/>
              <a:gd name="connsiteY7935" fmla="*/ 5036785 h 6858000"/>
              <a:gd name="connsiteX7936" fmla="*/ 6588099 w 12192000"/>
              <a:gd name="connsiteY7936" fmla="*/ 5017763 h 6858000"/>
              <a:gd name="connsiteX7937" fmla="*/ 6561522 w 12192000"/>
              <a:gd name="connsiteY7937" fmla="*/ 4982553 h 6858000"/>
              <a:gd name="connsiteX7938" fmla="*/ 6561522 w 12192000"/>
              <a:gd name="connsiteY7938" fmla="*/ 4970007 h 6858000"/>
              <a:gd name="connsiteX7939" fmla="*/ 6536422 w 12192000"/>
              <a:gd name="connsiteY7939" fmla="*/ 4937225 h 6858000"/>
              <a:gd name="connsiteX7940" fmla="*/ 6532730 w 12192000"/>
              <a:gd name="connsiteY7940" fmla="*/ 4916585 h 6858000"/>
              <a:gd name="connsiteX7941" fmla="*/ 6508369 w 12192000"/>
              <a:gd name="connsiteY7941" fmla="*/ 4865591 h 6858000"/>
              <a:gd name="connsiteX7942" fmla="*/ 6492127 w 12192000"/>
              <a:gd name="connsiteY7942" fmla="*/ 4840498 h 6858000"/>
              <a:gd name="connsiteX7943" fmla="*/ 6462597 w 12192000"/>
              <a:gd name="connsiteY7943" fmla="*/ 4812573 h 6858000"/>
              <a:gd name="connsiteX7944" fmla="*/ 6460382 w 12192000"/>
              <a:gd name="connsiteY7944" fmla="*/ 4773720 h 6858000"/>
              <a:gd name="connsiteX7945" fmla="*/ 6459644 w 12192000"/>
              <a:gd name="connsiteY7945" fmla="*/ 4768864 h 6858000"/>
              <a:gd name="connsiteX7946" fmla="*/ 6461859 w 12192000"/>
              <a:gd name="connsiteY7946" fmla="*/ 4754294 h 6858000"/>
              <a:gd name="connsiteX7947" fmla="*/ 6461121 w 12192000"/>
              <a:gd name="connsiteY7947" fmla="*/ 4732035 h 6858000"/>
              <a:gd name="connsiteX7948" fmla="*/ 6464074 w 12192000"/>
              <a:gd name="connsiteY7948" fmla="*/ 4717465 h 6858000"/>
              <a:gd name="connsiteX7949" fmla="*/ 6464074 w 12192000"/>
              <a:gd name="connsiteY7949" fmla="*/ 4700467 h 6858000"/>
              <a:gd name="connsiteX7950" fmla="*/ 6477362 w 12192000"/>
              <a:gd name="connsiteY7950" fmla="*/ 4685493 h 6858000"/>
              <a:gd name="connsiteX7951" fmla="*/ 6480315 w 12192000"/>
              <a:gd name="connsiteY7951" fmla="*/ 4668090 h 6858000"/>
              <a:gd name="connsiteX7952" fmla="*/ 6492127 w 12192000"/>
              <a:gd name="connsiteY7952" fmla="*/ 4653115 h 6858000"/>
              <a:gd name="connsiteX7953" fmla="*/ 6492127 w 12192000"/>
              <a:gd name="connsiteY7953" fmla="*/ 4616286 h 6858000"/>
              <a:gd name="connsiteX7954" fmla="*/ 6496556 w 12192000"/>
              <a:gd name="connsiteY7954" fmla="*/ 4613049 h 6858000"/>
              <a:gd name="connsiteX7955" fmla="*/ 6497295 w 12192000"/>
              <a:gd name="connsiteY7955" fmla="*/ 4597670 h 6858000"/>
              <a:gd name="connsiteX7956" fmla="*/ 6524610 w 12192000"/>
              <a:gd name="connsiteY7956" fmla="*/ 4575410 h 6858000"/>
              <a:gd name="connsiteX7957" fmla="*/ 6525348 w 12192000"/>
              <a:gd name="connsiteY7957" fmla="*/ 4564078 h 6858000"/>
              <a:gd name="connsiteX7958" fmla="*/ 6547495 w 12192000"/>
              <a:gd name="connsiteY7958" fmla="*/ 4548699 h 6858000"/>
              <a:gd name="connsiteX7959" fmla="*/ 6553401 w 12192000"/>
              <a:gd name="connsiteY7959" fmla="*/ 4548699 h 6858000"/>
              <a:gd name="connsiteX7960" fmla="*/ 6573334 w 12192000"/>
              <a:gd name="connsiteY7960" fmla="*/ 4514703 h 6858000"/>
              <a:gd name="connsiteX7961" fmla="*/ 6573334 w 12192000"/>
              <a:gd name="connsiteY7961" fmla="*/ 4474232 h 6858000"/>
              <a:gd name="connsiteX7962" fmla="*/ 6566690 w 12192000"/>
              <a:gd name="connsiteY7962" fmla="*/ 4467351 h 6858000"/>
              <a:gd name="connsiteX7963" fmla="*/ 6568166 w 12192000"/>
              <a:gd name="connsiteY7963" fmla="*/ 4459662 h 6858000"/>
              <a:gd name="connsiteX7964" fmla="*/ 6548972 w 12192000"/>
              <a:gd name="connsiteY7964" fmla="*/ 4431332 h 6858000"/>
              <a:gd name="connsiteX7965" fmla="*/ 6548972 w 12192000"/>
              <a:gd name="connsiteY7965" fmla="*/ 4419595 h 6858000"/>
              <a:gd name="connsiteX7966" fmla="*/ 6541589 w 12192000"/>
              <a:gd name="connsiteY7966" fmla="*/ 4408263 h 6858000"/>
              <a:gd name="connsiteX7967" fmla="*/ 6541589 w 12192000"/>
              <a:gd name="connsiteY7967" fmla="*/ 4391670 h 6858000"/>
              <a:gd name="connsiteX7968" fmla="*/ 6531992 w 12192000"/>
              <a:gd name="connsiteY7968" fmla="*/ 4387218 h 6858000"/>
              <a:gd name="connsiteX7969" fmla="*/ 6548233 w 12192000"/>
              <a:gd name="connsiteY7969" fmla="*/ 4368601 h 6858000"/>
              <a:gd name="connsiteX7970" fmla="*/ 6550448 w 12192000"/>
              <a:gd name="connsiteY7970" fmla="*/ 4350389 h 6858000"/>
              <a:gd name="connsiteX7971" fmla="*/ 6535684 w 12192000"/>
              <a:gd name="connsiteY7971" fmla="*/ 4330963 h 6858000"/>
              <a:gd name="connsiteX7972" fmla="*/ 6534207 w 12192000"/>
              <a:gd name="connsiteY7972" fmla="*/ 4295348 h 6858000"/>
              <a:gd name="connsiteX7973" fmla="*/ 6506892 w 12192000"/>
              <a:gd name="connsiteY7973" fmla="*/ 4266613 h 6858000"/>
              <a:gd name="connsiteX7974" fmla="*/ 6506892 w 12192000"/>
              <a:gd name="connsiteY7974" fmla="*/ 4260138 h 6858000"/>
              <a:gd name="connsiteX7975" fmla="*/ 6501725 w 12192000"/>
              <a:gd name="connsiteY7975" fmla="*/ 4254067 h 6858000"/>
              <a:gd name="connsiteX7976" fmla="*/ 6515751 w 12192000"/>
              <a:gd name="connsiteY7976" fmla="*/ 4246782 h 6858000"/>
              <a:gd name="connsiteX7977" fmla="*/ 6509845 w 12192000"/>
              <a:gd name="connsiteY7977" fmla="*/ 4242735 h 6858000"/>
              <a:gd name="connsiteX7978" fmla="*/ 6495818 w 12192000"/>
              <a:gd name="connsiteY7978" fmla="*/ 4242330 h 6858000"/>
              <a:gd name="connsiteX7979" fmla="*/ 6492866 w 12192000"/>
              <a:gd name="connsiteY7979" fmla="*/ 4237069 h 6858000"/>
              <a:gd name="connsiteX7980" fmla="*/ 6490651 w 12192000"/>
              <a:gd name="connsiteY7980" fmla="*/ 4231403 h 6858000"/>
              <a:gd name="connsiteX7981" fmla="*/ 6495818 w 12192000"/>
              <a:gd name="connsiteY7981" fmla="*/ 4221690 h 6858000"/>
              <a:gd name="connsiteX7982" fmla="*/ 6492866 w 12192000"/>
              <a:gd name="connsiteY7982" fmla="*/ 4208739 h 6858000"/>
              <a:gd name="connsiteX7983" fmla="*/ 6486221 w 12192000"/>
              <a:gd name="connsiteY7983" fmla="*/ 4202668 h 6858000"/>
              <a:gd name="connsiteX7984" fmla="*/ 6481054 w 12192000"/>
              <a:gd name="connsiteY7984" fmla="*/ 4197002 h 6858000"/>
              <a:gd name="connsiteX7985" fmla="*/ 6481054 w 12192000"/>
              <a:gd name="connsiteY7985" fmla="*/ 4187694 h 6858000"/>
              <a:gd name="connsiteX7986" fmla="*/ 6473671 w 12192000"/>
              <a:gd name="connsiteY7986" fmla="*/ 4179599 h 6858000"/>
              <a:gd name="connsiteX7987" fmla="*/ 6472933 w 12192000"/>
              <a:gd name="connsiteY7987" fmla="*/ 4171505 h 6858000"/>
              <a:gd name="connsiteX7988" fmla="*/ 6458168 w 12192000"/>
              <a:gd name="connsiteY7988" fmla="*/ 4162601 h 6858000"/>
              <a:gd name="connsiteX7989" fmla="*/ 6454477 w 12192000"/>
              <a:gd name="connsiteY7989" fmla="*/ 4156935 h 6858000"/>
              <a:gd name="connsiteX7990" fmla="*/ 6444879 w 12192000"/>
              <a:gd name="connsiteY7990" fmla="*/ 4148032 h 6858000"/>
              <a:gd name="connsiteX7991" fmla="*/ 6442665 w 12192000"/>
              <a:gd name="connsiteY7991" fmla="*/ 4146008 h 6858000"/>
              <a:gd name="connsiteX7992" fmla="*/ 6433806 w 12192000"/>
              <a:gd name="connsiteY7992" fmla="*/ 4142770 h 6858000"/>
              <a:gd name="connsiteX7993" fmla="*/ 6432329 w 12192000"/>
              <a:gd name="connsiteY7993" fmla="*/ 4135081 h 6858000"/>
              <a:gd name="connsiteX7994" fmla="*/ 6413874 w 12192000"/>
              <a:gd name="connsiteY7994" fmla="*/ 4127391 h 6858000"/>
              <a:gd name="connsiteX7995" fmla="*/ 6409444 w 12192000"/>
              <a:gd name="connsiteY7995" fmla="*/ 4117273 h 6858000"/>
              <a:gd name="connsiteX7996" fmla="*/ 6387297 w 12192000"/>
              <a:gd name="connsiteY7996" fmla="*/ 4100680 h 6858000"/>
              <a:gd name="connsiteX7997" fmla="*/ 6373270 w 12192000"/>
              <a:gd name="connsiteY7997" fmla="*/ 4087325 h 6858000"/>
              <a:gd name="connsiteX7998" fmla="*/ 6376961 w 12192000"/>
              <a:gd name="connsiteY7998" fmla="*/ 4084896 h 6858000"/>
              <a:gd name="connsiteX7999" fmla="*/ 6364411 w 12192000"/>
              <a:gd name="connsiteY7999" fmla="*/ 4075183 h 6858000"/>
              <a:gd name="connsiteX8000" fmla="*/ 6359244 w 12192000"/>
              <a:gd name="connsiteY8000" fmla="*/ 4064256 h 6858000"/>
              <a:gd name="connsiteX8001" fmla="*/ 6351861 w 12192000"/>
              <a:gd name="connsiteY8001" fmla="*/ 4057376 h 6858000"/>
              <a:gd name="connsiteX8002" fmla="*/ 6351861 w 12192000"/>
              <a:gd name="connsiteY8002" fmla="*/ 4043615 h 6858000"/>
              <a:gd name="connsiteX8003" fmla="*/ 6343002 w 12192000"/>
              <a:gd name="connsiteY8003" fmla="*/ 4032688 h 6858000"/>
              <a:gd name="connsiteX8004" fmla="*/ 6343002 w 12192000"/>
              <a:gd name="connsiteY8004" fmla="*/ 4025403 h 6858000"/>
              <a:gd name="connsiteX8005" fmla="*/ 6337096 w 12192000"/>
              <a:gd name="connsiteY8005" fmla="*/ 4021356 h 6858000"/>
              <a:gd name="connsiteX8006" fmla="*/ 6326760 w 12192000"/>
              <a:gd name="connsiteY8006" fmla="*/ 4001120 h 6858000"/>
              <a:gd name="connsiteX8007" fmla="*/ 6327499 w 12192000"/>
              <a:gd name="connsiteY8007" fmla="*/ 3996264 h 6858000"/>
              <a:gd name="connsiteX8008" fmla="*/ 6339311 w 12192000"/>
              <a:gd name="connsiteY8008" fmla="*/ 3999906 h 6858000"/>
              <a:gd name="connsiteX8009" fmla="*/ 6348908 w 12192000"/>
              <a:gd name="connsiteY8009" fmla="*/ 3992621 h 6858000"/>
              <a:gd name="connsiteX8010" fmla="*/ 6351123 w 12192000"/>
              <a:gd name="connsiteY8010" fmla="*/ 3967529 h 6858000"/>
              <a:gd name="connsiteX8011" fmla="*/ 6352599 w 12192000"/>
              <a:gd name="connsiteY8011" fmla="*/ 3954578 h 6858000"/>
              <a:gd name="connsiteX8012" fmla="*/ 6357767 w 12192000"/>
              <a:gd name="connsiteY8012" fmla="*/ 3959839 h 6858000"/>
              <a:gd name="connsiteX8013" fmla="*/ 6379914 w 12192000"/>
              <a:gd name="connsiteY8013" fmla="*/ 3954983 h 6858000"/>
              <a:gd name="connsiteX8014" fmla="*/ 6364411 w 12192000"/>
              <a:gd name="connsiteY8014" fmla="*/ 3951340 h 6858000"/>
              <a:gd name="connsiteX8015" fmla="*/ 6354814 w 12192000"/>
              <a:gd name="connsiteY8015" fmla="*/ 3936771 h 6858000"/>
              <a:gd name="connsiteX8016" fmla="*/ 6365149 w 12192000"/>
              <a:gd name="connsiteY8016" fmla="*/ 3935557 h 6858000"/>
              <a:gd name="connsiteX8017" fmla="*/ 6365887 w 12192000"/>
              <a:gd name="connsiteY8017" fmla="*/ 3924629 h 6858000"/>
              <a:gd name="connsiteX8018" fmla="*/ 6365887 w 12192000"/>
              <a:gd name="connsiteY8018" fmla="*/ 3921796 h 6858000"/>
              <a:gd name="connsiteX8019" fmla="*/ 6353337 w 12192000"/>
              <a:gd name="connsiteY8019" fmla="*/ 3916130 h 6858000"/>
              <a:gd name="connsiteX8020" fmla="*/ 6365887 w 12192000"/>
              <a:gd name="connsiteY8020" fmla="*/ 3894276 h 6858000"/>
              <a:gd name="connsiteX8021" fmla="*/ 6382129 w 12192000"/>
              <a:gd name="connsiteY8021" fmla="*/ 3877682 h 6858000"/>
              <a:gd name="connsiteX8022" fmla="*/ 6378438 w 12192000"/>
              <a:gd name="connsiteY8022" fmla="*/ 3869588 h 6858000"/>
              <a:gd name="connsiteX8023" fmla="*/ 6379914 w 12192000"/>
              <a:gd name="connsiteY8023" fmla="*/ 3867969 h 6858000"/>
              <a:gd name="connsiteX8024" fmla="*/ 6388035 w 12192000"/>
              <a:gd name="connsiteY8024" fmla="*/ 3860684 h 6858000"/>
              <a:gd name="connsiteX8025" fmla="*/ 6380652 w 12192000"/>
              <a:gd name="connsiteY8025" fmla="*/ 3853804 h 6858000"/>
              <a:gd name="connsiteX8026" fmla="*/ 6387297 w 12192000"/>
              <a:gd name="connsiteY8026" fmla="*/ 3837616 h 6858000"/>
              <a:gd name="connsiteX8027" fmla="*/ 6385820 w 12192000"/>
              <a:gd name="connsiteY8027" fmla="*/ 3819808 h 6858000"/>
              <a:gd name="connsiteX8028" fmla="*/ 6376223 w 12192000"/>
              <a:gd name="connsiteY8028" fmla="*/ 3808071 h 6858000"/>
              <a:gd name="connsiteX8029" fmla="*/ 6376223 w 12192000"/>
              <a:gd name="connsiteY8029" fmla="*/ 3795525 h 6858000"/>
              <a:gd name="connsiteX8030" fmla="*/ 6379914 w 12192000"/>
              <a:gd name="connsiteY8030" fmla="*/ 3789455 h 6858000"/>
              <a:gd name="connsiteX8031" fmla="*/ 6372531 w 12192000"/>
              <a:gd name="connsiteY8031" fmla="*/ 3778527 h 6858000"/>
              <a:gd name="connsiteX8032" fmla="*/ 6357767 w 12192000"/>
              <a:gd name="connsiteY8032" fmla="*/ 3784193 h 6858000"/>
              <a:gd name="connsiteX8033" fmla="*/ 6353337 w 12192000"/>
              <a:gd name="connsiteY8033" fmla="*/ 3779337 h 6858000"/>
              <a:gd name="connsiteX8034" fmla="*/ 6344478 w 12192000"/>
              <a:gd name="connsiteY8034" fmla="*/ 3778527 h 6858000"/>
              <a:gd name="connsiteX8035" fmla="*/ 6338572 w 12192000"/>
              <a:gd name="connsiteY8035" fmla="*/ 3750197 h 6858000"/>
              <a:gd name="connsiteX8036" fmla="*/ 6330452 w 12192000"/>
              <a:gd name="connsiteY8036" fmla="*/ 3753840 h 6858000"/>
              <a:gd name="connsiteX8037" fmla="*/ 6323808 w 12192000"/>
              <a:gd name="connsiteY8037" fmla="*/ 3751007 h 6858000"/>
              <a:gd name="connsiteX8038" fmla="*/ 6319378 w 12192000"/>
              <a:gd name="connsiteY8038" fmla="*/ 3753030 h 6858000"/>
              <a:gd name="connsiteX8039" fmla="*/ 6310519 w 12192000"/>
              <a:gd name="connsiteY8039" fmla="*/ 3744127 h 6858000"/>
              <a:gd name="connsiteX8040" fmla="*/ 6306090 w 12192000"/>
              <a:gd name="connsiteY8040" fmla="*/ 3757077 h 6858000"/>
              <a:gd name="connsiteX8041" fmla="*/ 6292801 w 12192000"/>
              <a:gd name="connsiteY8041" fmla="*/ 3759506 h 6858000"/>
              <a:gd name="connsiteX8042" fmla="*/ 6285419 w 12192000"/>
              <a:gd name="connsiteY8042" fmla="*/ 3756268 h 6858000"/>
              <a:gd name="connsiteX8043" fmla="*/ 6262534 w 12192000"/>
              <a:gd name="connsiteY8043" fmla="*/ 3763958 h 6858000"/>
              <a:gd name="connsiteX8044" fmla="*/ 6255151 w 12192000"/>
              <a:gd name="connsiteY8044" fmla="*/ 3761125 h 6858000"/>
              <a:gd name="connsiteX8045" fmla="*/ 6245554 w 12192000"/>
              <a:gd name="connsiteY8045" fmla="*/ 3766791 h 6858000"/>
              <a:gd name="connsiteX8046" fmla="*/ 6197568 w 12192000"/>
              <a:gd name="connsiteY8046" fmla="*/ 3769219 h 6858000"/>
              <a:gd name="connsiteX8047" fmla="*/ 6179112 w 12192000"/>
              <a:gd name="connsiteY8047" fmla="*/ 3764767 h 6858000"/>
              <a:gd name="connsiteX8048" fmla="*/ 6166561 w 12192000"/>
              <a:gd name="connsiteY8048" fmla="*/ 3753840 h 6858000"/>
              <a:gd name="connsiteX8049" fmla="*/ 6160655 w 12192000"/>
              <a:gd name="connsiteY8049" fmla="*/ 3738056 h 6858000"/>
              <a:gd name="connsiteX8050" fmla="*/ 6154012 w 12192000"/>
              <a:gd name="connsiteY8050" fmla="*/ 3734818 h 6858000"/>
              <a:gd name="connsiteX8051" fmla="*/ 6154012 w 12192000"/>
              <a:gd name="connsiteY8051" fmla="*/ 3720248 h 6858000"/>
              <a:gd name="connsiteX8052" fmla="*/ 6142199 w 12192000"/>
              <a:gd name="connsiteY8052" fmla="*/ 3697989 h 6858000"/>
              <a:gd name="connsiteX8053" fmla="*/ 6121529 w 12192000"/>
              <a:gd name="connsiteY8053" fmla="*/ 3679777 h 6858000"/>
              <a:gd name="connsiteX8054" fmla="*/ 6085355 w 12192000"/>
              <a:gd name="connsiteY8054" fmla="*/ 3661970 h 6858000"/>
              <a:gd name="connsiteX8055" fmla="*/ 6069114 w 12192000"/>
              <a:gd name="connsiteY8055" fmla="*/ 3667636 h 6858000"/>
              <a:gd name="connsiteX8056" fmla="*/ 6049919 w 12192000"/>
              <a:gd name="connsiteY8056" fmla="*/ 3663993 h 6858000"/>
              <a:gd name="connsiteX8057" fmla="*/ 6047704 w 12192000"/>
              <a:gd name="connsiteY8057" fmla="*/ 3663588 h 6858000"/>
              <a:gd name="connsiteX8058" fmla="*/ 6013745 w 12192000"/>
              <a:gd name="connsiteY8058" fmla="*/ 3674516 h 6858000"/>
              <a:gd name="connsiteX8059" fmla="*/ 5996028 w 12192000"/>
              <a:gd name="connsiteY8059" fmla="*/ 3672087 h 6858000"/>
              <a:gd name="connsiteX8060" fmla="*/ 5990859 w 12192000"/>
              <a:gd name="connsiteY8060" fmla="*/ 3671683 h 6858000"/>
              <a:gd name="connsiteX8061" fmla="*/ 5963544 w 12192000"/>
              <a:gd name="connsiteY8061" fmla="*/ 3687062 h 6858000"/>
              <a:gd name="connsiteX8062" fmla="*/ 5959854 w 12192000"/>
              <a:gd name="connsiteY8062" fmla="*/ 3687467 h 6858000"/>
              <a:gd name="connsiteX8063" fmla="*/ 5932538 w 12192000"/>
              <a:gd name="connsiteY8063" fmla="*/ 3690704 h 6858000"/>
              <a:gd name="connsiteX8064" fmla="*/ 5908915 w 12192000"/>
              <a:gd name="connsiteY8064" fmla="*/ 3701227 h 6858000"/>
              <a:gd name="connsiteX8065" fmla="*/ 5883076 w 12192000"/>
              <a:gd name="connsiteY8065" fmla="*/ 3721463 h 6858000"/>
              <a:gd name="connsiteX8066" fmla="*/ 5852808 w 12192000"/>
              <a:gd name="connsiteY8066" fmla="*/ 3723891 h 6858000"/>
              <a:gd name="connsiteX8067" fmla="*/ 5809990 w 12192000"/>
              <a:gd name="connsiteY8067" fmla="*/ 3742912 h 6858000"/>
              <a:gd name="connsiteX8068" fmla="*/ 5790057 w 12192000"/>
              <a:gd name="connsiteY8068" fmla="*/ 3734818 h 6858000"/>
              <a:gd name="connsiteX8069" fmla="*/ 5763480 w 12192000"/>
              <a:gd name="connsiteY8069" fmla="*/ 3731176 h 6858000"/>
              <a:gd name="connsiteX8070" fmla="*/ 5760527 w 12192000"/>
              <a:gd name="connsiteY8070" fmla="*/ 3727129 h 6858000"/>
              <a:gd name="connsiteX8071" fmla="*/ 5753883 w 12192000"/>
              <a:gd name="connsiteY8071" fmla="*/ 3714987 h 6858000"/>
              <a:gd name="connsiteX8072" fmla="*/ 5744286 w 12192000"/>
              <a:gd name="connsiteY8072" fmla="*/ 3717011 h 6858000"/>
              <a:gd name="connsiteX8073" fmla="*/ 5742072 w 12192000"/>
              <a:gd name="connsiteY8073" fmla="*/ 3728747 h 6858000"/>
              <a:gd name="connsiteX8074" fmla="*/ 5719186 w 12192000"/>
              <a:gd name="connsiteY8074" fmla="*/ 3718630 h 6858000"/>
              <a:gd name="connsiteX8075" fmla="*/ 5694085 w 12192000"/>
              <a:gd name="connsiteY8075" fmla="*/ 3725914 h 6858000"/>
              <a:gd name="connsiteX8076" fmla="*/ 5628382 w 12192000"/>
              <a:gd name="connsiteY8076" fmla="*/ 3726319 h 6858000"/>
              <a:gd name="connsiteX8077" fmla="*/ 5609188 w 12192000"/>
              <a:gd name="connsiteY8077" fmla="*/ 3728747 h 6858000"/>
              <a:gd name="connsiteX8078" fmla="*/ 5609188 w 12192000"/>
              <a:gd name="connsiteY8078" fmla="*/ 3733199 h 6858000"/>
              <a:gd name="connsiteX8079" fmla="*/ 5574490 w 12192000"/>
              <a:gd name="connsiteY8079" fmla="*/ 3744936 h 6858000"/>
              <a:gd name="connsiteX8080" fmla="*/ 5570799 w 12192000"/>
              <a:gd name="connsiteY8080" fmla="*/ 3749388 h 6858000"/>
              <a:gd name="connsiteX8081" fmla="*/ 5559725 w 12192000"/>
              <a:gd name="connsiteY8081" fmla="*/ 3749388 h 6858000"/>
              <a:gd name="connsiteX8082" fmla="*/ 5542745 w 12192000"/>
              <a:gd name="connsiteY8082" fmla="*/ 3763148 h 6858000"/>
              <a:gd name="connsiteX8083" fmla="*/ 5538316 w 12192000"/>
              <a:gd name="connsiteY8083" fmla="*/ 3761934 h 6858000"/>
              <a:gd name="connsiteX8084" fmla="*/ 5488854 w 12192000"/>
              <a:gd name="connsiteY8084" fmla="*/ 3745341 h 6858000"/>
              <a:gd name="connsiteX8085" fmla="*/ 5450465 w 12192000"/>
              <a:gd name="connsiteY8085" fmla="*/ 3719034 h 6858000"/>
              <a:gd name="connsiteX8086" fmla="*/ 5440130 w 12192000"/>
              <a:gd name="connsiteY8086" fmla="*/ 3718225 h 6858000"/>
              <a:gd name="connsiteX8087" fmla="*/ 5409123 w 12192000"/>
              <a:gd name="connsiteY8087" fmla="*/ 3689490 h 6858000"/>
              <a:gd name="connsiteX8088" fmla="*/ 5407647 w 12192000"/>
              <a:gd name="connsiteY8088" fmla="*/ 3688276 h 6858000"/>
              <a:gd name="connsiteX8089" fmla="*/ 5406908 w 12192000"/>
              <a:gd name="connsiteY8089" fmla="*/ 3688276 h 6858000"/>
              <a:gd name="connsiteX8090" fmla="*/ 5388453 w 12192000"/>
              <a:gd name="connsiteY8090" fmla="*/ 3676944 h 6858000"/>
              <a:gd name="connsiteX8091" fmla="*/ 5381070 w 12192000"/>
              <a:gd name="connsiteY8091" fmla="*/ 3676539 h 6858000"/>
              <a:gd name="connsiteX8092" fmla="*/ 5368520 w 12192000"/>
              <a:gd name="connsiteY8092" fmla="*/ 3659946 h 6858000"/>
              <a:gd name="connsiteX8093" fmla="*/ 5360400 w 12192000"/>
              <a:gd name="connsiteY8093" fmla="*/ 3656304 h 6858000"/>
              <a:gd name="connsiteX8094" fmla="*/ 5364090 w 12192000"/>
              <a:gd name="connsiteY8094" fmla="*/ 3649828 h 6858000"/>
              <a:gd name="connsiteX8095" fmla="*/ 5355970 w 12192000"/>
              <a:gd name="connsiteY8095" fmla="*/ 3645781 h 6858000"/>
              <a:gd name="connsiteX8096" fmla="*/ 5337514 w 12192000"/>
              <a:gd name="connsiteY8096" fmla="*/ 3645781 h 6858000"/>
              <a:gd name="connsiteX8097" fmla="*/ 5310937 w 12192000"/>
              <a:gd name="connsiteY8097" fmla="*/ 3633235 h 6858000"/>
              <a:gd name="connsiteX8098" fmla="*/ 5299864 w 12192000"/>
              <a:gd name="connsiteY8098" fmla="*/ 3630402 h 6858000"/>
              <a:gd name="connsiteX8099" fmla="*/ 5302078 w 12192000"/>
              <a:gd name="connsiteY8099" fmla="*/ 3625141 h 6858000"/>
              <a:gd name="connsiteX8100" fmla="*/ 5295434 w 12192000"/>
              <a:gd name="connsiteY8100" fmla="*/ 3617451 h 6858000"/>
              <a:gd name="connsiteX8101" fmla="*/ 5288790 w 12192000"/>
              <a:gd name="connsiteY8101" fmla="*/ 3612190 h 6858000"/>
              <a:gd name="connsiteX8102" fmla="*/ 5293219 w 12192000"/>
              <a:gd name="connsiteY8102" fmla="*/ 3604095 h 6858000"/>
              <a:gd name="connsiteX8103" fmla="*/ 5292481 w 12192000"/>
              <a:gd name="connsiteY8103" fmla="*/ 3602072 h 6858000"/>
              <a:gd name="connsiteX8104" fmla="*/ 5282884 w 12192000"/>
              <a:gd name="connsiteY8104" fmla="*/ 3605310 h 6858000"/>
              <a:gd name="connsiteX8105" fmla="*/ 5271810 w 12192000"/>
              <a:gd name="connsiteY8105" fmla="*/ 3594382 h 6858000"/>
              <a:gd name="connsiteX8106" fmla="*/ 5271810 w 12192000"/>
              <a:gd name="connsiteY8106" fmla="*/ 3583860 h 6858000"/>
              <a:gd name="connsiteX8107" fmla="*/ 5266642 w 12192000"/>
              <a:gd name="connsiteY8107" fmla="*/ 3569290 h 6858000"/>
              <a:gd name="connsiteX8108" fmla="*/ 5257045 w 12192000"/>
              <a:gd name="connsiteY8108" fmla="*/ 3568076 h 6858000"/>
              <a:gd name="connsiteX8109" fmla="*/ 5253354 w 12192000"/>
              <a:gd name="connsiteY8109" fmla="*/ 3560791 h 6858000"/>
              <a:gd name="connsiteX8110" fmla="*/ 5259998 w 12192000"/>
              <a:gd name="connsiteY8110" fmla="*/ 3549054 h 6858000"/>
              <a:gd name="connsiteX8111" fmla="*/ 5253354 w 12192000"/>
              <a:gd name="connsiteY8111" fmla="*/ 3545412 h 6858000"/>
              <a:gd name="connsiteX8112" fmla="*/ 5254093 w 12192000"/>
              <a:gd name="connsiteY8112" fmla="*/ 3538532 h 6858000"/>
              <a:gd name="connsiteX8113" fmla="*/ 5259260 w 12192000"/>
              <a:gd name="connsiteY8113" fmla="*/ 3529628 h 6858000"/>
              <a:gd name="connsiteX8114" fmla="*/ 5258521 w 12192000"/>
              <a:gd name="connsiteY8114" fmla="*/ 3529223 h 6858000"/>
              <a:gd name="connsiteX8115" fmla="*/ 5251139 w 12192000"/>
              <a:gd name="connsiteY8115" fmla="*/ 3523962 h 6858000"/>
              <a:gd name="connsiteX8116" fmla="*/ 5237851 w 12192000"/>
              <a:gd name="connsiteY8116" fmla="*/ 3517082 h 6858000"/>
              <a:gd name="connsiteX8117" fmla="*/ 5234159 w 12192000"/>
              <a:gd name="connsiteY8117" fmla="*/ 3503321 h 6858000"/>
              <a:gd name="connsiteX8118" fmla="*/ 5223086 w 12192000"/>
              <a:gd name="connsiteY8118" fmla="*/ 3502917 h 6858000"/>
              <a:gd name="connsiteX8119" fmla="*/ 5218657 w 12192000"/>
              <a:gd name="connsiteY8119" fmla="*/ 3498870 h 6858000"/>
              <a:gd name="connsiteX8120" fmla="*/ 5219395 w 12192000"/>
              <a:gd name="connsiteY8120" fmla="*/ 3491585 h 6858000"/>
              <a:gd name="connsiteX8121" fmla="*/ 5223086 w 12192000"/>
              <a:gd name="connsiteY8121" fmla="*/ 3487942 h 6858000"/>
              <a:gd name="connsiteX8122" fmla="*/ 5214965 w 12192000"/>
              <a:gd name="connsiteY8122" fmla="*/ 3484705 h 6858000"/>
              <a:gd name="connsiteX8123" fmla="*/ 5210536 w 12192000"/>
              <a:gd name="connsiteY8123" fmla="*/ 3490371 h 6858000"/>
              <a:gd name="connsiteX8124" fmla="*/ 5202415 w 12192000"/>
              <a:gd name="connsiteY8124" fmla="*/ 3487538 h 6858000"/>
              <a:gd name="connsiteX8125" fmla="*/ 5191342 w 12192000"/>
              <a:gd name="connsiteY8125" fmla="*/ 3487133 h 6858000"/>
              <a:gd name="connsiteX8126" fmla="*/ 5180268 w 12192000"/>
              <a:gd name="connsiteY8126" fmla="*/ 3472968 h 6858000"/>
              <a:gd name="connsiteX8127" fmla="*/ 5184698 w 12192000"/>
              <a:gd name="connsiteY8127" fmla="*/ 3455565 h 6858000"/>
              <a:gd name="connsiteX8128" fmla="*/ 5176576 w 12192000"/>
              <a:gd name="connsiteY8128" fmla="*/ 3447876 h 6858000"/>
              <a:gd name="connsiteX8129" fmla="*/ 5175839 w 12192000"/>
              <a:gd name="connsiteY8129" fmla="*/ 3447876 h 6858000"/>
              <a:gd name="connsiteX8130" fmla="*/ 5164027 w 12192000"/>
              <a:gd name="connsiteY8130" fmla="*/ 3451113 h 6858000"/>
              <a:gd name="connsiteX8131" fmla="*/ 5161812 w 12192000"/>
              <a:gd name="connsiteY8131" fmla="*/ 3448280 h 6858000"/>
              <a:gd name="connsiteX8132" fmla="*/ 5162550 w 12192000"/>
              <a:gd name="connsiteY8132" fmla="*/ 3440591 h 6858000"/>
              <a:gd name="connsiteX8133" fmla="*/ 5141141 w 12192000"/>
              <a:gd name="connsiteY8133" fmla="*/ 3443019 h 6858000"/>
              <a:gd name="connsiteX8134" fmla="*/ 5152953 w 12192000"/>
              <a:gd name="connsiteY8134" fmla="*/ 3431282 h 6858000"/>
              <a:gd name="connsiteX8135" fmla="*/ 5147047 w 12192000"/>
              <a:gd name="connsiteY8135" fmla="*/ 3430878 h 6858000"/>
              <a:gd name="connsiteX8136" fmla="*/ 5150000 w 12192000"/>
              <a:gd name="connsiteY8136" fmla="*/ 3426426 h 6858000"/>
              <a:gd name="connsiteX8137" fmla="*/ 5145570 w 12192000"/>
              <a:gd name="connsiteY8137" fmla="*/ 3421974 h 6858000"/>
              <a:gd name="connsiteX8138" fmla="*/ 5137450 w 12192000"/>
              <a:gd name="connsiteY8138" fmla="*/ 3420760 h 6858000"/>
              <a:gd name="connsiteX8139" fmla="*/ 5134496 w 12192000"/>
              <a:gd name="connsiteY8139" fmla="*/ 3417117 h 6858000"/>
              <a:gd name="connsiteX8140" fmla="*/ 5159597 w 12192000"/>
              <a:gd name="connsiteY8140" fmla="*/ 3416713 h 6858000"/>
              <a:gd name="connsiteX8141" fmla="*/ 5163288 w 12192000"/>
              <a:gd name="connsiteY8141" fmla="*/ 3413880 h 6858000"/>
              <a:gd name="connsiteX8142" fmla="*/ 5150000 w 12192000"/>
              <a:gd name="connsiteY8142" fmla="*/ 3406999 h 6858000"/>
              <a:gd name="connsiteX8143" fmla="*/ 5138188 w 12192000"/>
              <a:gd name="connsiteY8143" fmla="*/ 3409428 h 6858000"/>
              <a:gd name="connsiteX8144" fmla="*/ 5124899 w 12192000"/>
              <a:gd name="connsiteY8144" fmla="*/ 3413880 h 6858000"/>
              <a:gd name="connsiteX8145" fmla="*/ 5119732 w 12192000"/>
              <a:gd name="connsiteY8145" fmla="*/ 3412665 h 6858000"/>
              <a:gd name="connsiteX8146" fmla="*/ 5116779 w 12192000"/>
              <a:gd name="connsiteY8146" fmla="*/ 3407809 h 6858000"/>
              <a:gd name="connsiteX8147" fmla="*/ 5106443 w 12192000"/>
              <a:gd name="connsiteY8147" fmla="*/ 3406999 h 6858000"/>
              <a:gd name="connsiteX8148" fmla="*/ 5097584 w 12192000"/>
              <a:gd name="connsiteY8148" fmla="*/ 3398905 h 6858000"/>
              <a:gd name="connsiteX8149" fmla="*/ 5106443 w 12192000"/>
              <a:gd name="connsiteY8149" fmla="*/ 3392430 h 6858000"/>
              <a:gd name="connsiteX8150" fmla="*/ 5099799 w 12192000"/>
              <a:gd name="connsiteY8150" fmla="*/ 3391620 h 6858000"/>
              <a:gd name="connsiteX8151" fmla="*/ 5083558 w 12192000"/>
              <a:gd name="connsiteY8151" fmla="*/ 3391216 h 6858000"/>
              <a:gd name="connsiteX8152" fmla="*/ 5079129 w 12192000"/>
              <a:gd name="connsiteY8152" fmla="*/ 3383931 h 6858000"/>
              <a:gd name="connsiteX8153" fmla="*/ 5079129 w 12192000"/>
              <a:gd name="connsiteY8153" fmla="*/ 3375027 h 6858000"/>
              <a:gd name="connsiteX8154" fmla="*/ 5075437 w 12192000"/>
              <a:gd name="connsiteY8154" fmla="*/ 3371789 h 6858000"/>
              <a:gd name="connsiteX8155" fmla="*/ 5084296 w 12192000"/>
              <a:gd name="connsiteY8155" fmla="*/ 3374218 h 6858000"/>
              <a:gd name="connsiteX8156" fmla="*/ 5089464 w 12192000"/>
              <a:gd name="connsiteY8156" fmla="*/ 3375836 h 6858000"/>
              <a:gd name="connsiteX8157" fmla="*/ 5100537 w 12192000"/>
              <a:gd name="connsiteY8157" fmla="*/ 3369361 h 6858000"/>
              <a:gd name="connsiteX8158" fmla="*/ 5083558 w 12192000"/>
              <a:gd name="connsiteY8158" fmla="*/ 3364100 h 6858000"/>
              <a:gd name="connsiteX8159" fmla="*/ 5071746 w 12192000"/>
              <a:gd name="connsiteY8159" fmla="*/ 3369361 h 6858000"/>
              <a:gd name="connsiteX8160" fmla="*/ 5069532 w 12192000"/>
              <a:gd name="connsiteY8160" fmla="*/ 3366123 h 6858000"/>
              <a:gd name="connsiteX8161" fmla="*/ 5073961 w 12192000"/>
              <a:gd name="connsiteY8161" fmla="*/ 3361267 h 6858000"/>
              <a:gd name="connsiteX8162" fmla="*/ 5073961 w 12192000"/>
              <a:gd name="connsiteY8162" fmla="*/ 3347102 h 6858000"/>
              <a:gd name="connsiteX8163" fmla="*/ 5068793 w 12192000"/>
              <a:gd name="connsiteY8163" fmla="*/ 3340626 h 6858000"/>
              <a:gd name="connsiteX8164" fmla="*/ 5076914 w 12192000"/>
              <a:gd name="connsiteY8164" fmla="*/ 3332532 h 6858000"/>
              <a:gd name="connsiteX8165" fmla="*/ 5087249 w 12192000"/>
              <a:gd name="connsiteY8165" fmla="*/ 3344673 h 6858000"/>
              <a:gd name="connsiteX8166" fmla="*/ 5101276 w 12192000"/>
              <a:gd name="connsiteY8166" fmla="*/ 3344269 h 6858000"/>
              <a:gd name="connsiteX8167" fmla="*/ 5108658 w 12192000"/>
              <a:gd name="connsiteY8167" fmla="*/ 3337388 h 6858000"/>
              <a:gd name="connsiteX8168" fmla="*/ 5096847 w 12192000"/>
              <a:gd name="connsiteY8168" fmla="*/ 3340221 h 6858000"/>
              <a:gd name="connsiteX8169" fmla="*/ 5084296 w 12192000"/>
              <a:gd name="connsiteY8169" fmla="*/ 3334555 h 6858000"/>
              <a:gd name="connsiteX8170" fmla="*/ 5082081 w 12192000"/>
              <a:gd name="connsiteY8170" fmla="*/ 3327675 h 6858000"/>
              <a:gd name="connsiteX8171" fmla="*/ 5080605 w 12192000"/>
              <a:gd name="connsiteY8171" fmla="*/ 3323628 h 6858000"/>
              <a:gd name="connsiteX8172" fmla="*/ 5087249 w 12192000"/>
              <a:gd name="connsiteY8172" fmla="*/ 3319176 h 6858000"/>
              <a:gd name="connsiteX8173" fmla="*/ 5074699 w 12192000"/>
              <a:gd name="connsiteY8173" fmla="*/ 3311891 h 6858000"/>
              <a:gd name="connsiteX8174" fmla="*/ 5079129 w 12192000"/>
              <a:gd name="connsiteY8174" fmla="*/ 3311082 h 6858000"/>
              <a:gd name="connsiteX8175" fmla="*/ 5079129 w 12192000"/>
              <a:gd name="connsiteY8175" fmla="*/ 3301774 h 6858000"/>
              <a:gd name="connsiteX8176" fmla="*/ 5069532 w 12192000"/>
              <a:gd name="connsiteY8176" fmla="*/ 3300155 h 6858000"/>
              <a:gd name="connsiteX8177" fmla="*/ 5058458 w 12192000"/>
              <a:gd name="connsiteY8177" fmla="*/ 3282752 h 6858000"/>
              <a:gd name="connsiteX8178" fmla="*/ 5041478 w 12192000"/>
              <a:gd name="connsiteY8178" fmla="*/ 3270206 h 6858000"/>
              <a:gd name="connsiteX8179" fmla="*/ 5073222 w 12192000"/>
              <a:gd name="connsiteY8179" fmla="*/ 3243495 h 6858000"/>
              <a:gd name="connsiteX8180" fmla="*/ 5085773 w 12192000"/>
              <a:gd name="connsiteY8180" fmla="*/ 3222045 h 6858000"/>
              <a:gd name="connsiteX8181" fmla="*/ 5087988 w 12192000"/>
              <a:gd name="connsiteY8181" fmla="*/ 3207070 h 6858000"/>
              <a:gd name="connsiteX8182" fmla="*/ 5090940 w 12192000"/>
              <a:gd name="connsiteY8182" fmla="*/ 3188454 h 6858000"/>
              <a:gd name="connsiteX8183" fmla="*/ 5098323 w 12192000"/>
              <a:gd name="connsiteY8183" fmla="*/ 3159719 h 6858000"/>
              <a:gd name="connsiteX8184" fmla="*/ 5110873 w 12192000"/>
              <a:gd name="connsiteY8184" fmla="*/ 3144340 h 6858000"/>
              <a:gd name="connsiteX8185" fmla="*/ 5113826 w 12192000"/>
              <a:gd name="connsiteY8185" fmla="*/ 3111153 h 6858000"/>
              <a:gd name="connsiteX8186" fmla="*/ 5104229 w 12192000"/>
              <a:gd name="connsiteY8186" fmla="*/ 3063801 h 6858000"/>
              <a:gd name="connsiteX8187" fmla="*/ 5090202 w 12192000"/>
              <a:gd name="connsiteY8187" fmla="*/ 3043566 h 6858000"/>
              <a:gd name="connsiteX8188" fmla="*/ 5095370 w 12192000"/>
              <a:gd name="connsiteY8188" fmla="*/ 3039519 h 6858000"/>
              <a:gd name="connsiteX8189" fmla="*/ 5102753 w 12192000"/>
              <a:gd name="connsiteY8189" fmla="*/ 3039519 h 6858000"/>
              <a:gd name="connsiteX8190" fmla="*/ 5105705 w 12192000"/>
              <a:gd name="connsiteY8190" fmla="*/ 3024139 h 6858000"/>
              <a:gd name="connsiteX8191" fmla="*/ 5102014 w 12192000"/>
              <a:gd name="connsiteY8191" fmla="*/ 3014426 h 6858000"/>
              <a:gd name="connsiteX8192" fmla="*/ 5108658 w 12192000"/>
              <a:gd name="connsiteY8192" fmla="*/ 3008356 h 6858000"/>
              <a:gd name="connsiteX8193" fmla="*/ 5093894 w 12192000"/>
              <a:gd name="connsiteY8193" fmla="*/ 2988525 h 6858000"/>
              <a:gd name="connsiteX8194" fmla="*/ 5087988 w 12192000"/>
              <a:gd name="connsiteY8194" fmla="*/ 2992976 h 6858000"/>
              <a:gd name="connsiteX8195" fmla="*/ 5084296 w 12192000"/>
              <a:gd name="connsiteY8195" fmla="*/ 2990953 h 6858000"/>
              <a:gd name="connsiteX8196" fmla="*/ 5079866 w 12192000"/>
              <a:gd name="connsiteY8196" fmla="*/ 2980026 h 6858000"/>
              <a:gd name="connsiteX8197" fmla="*/ 5068793 w 12192000"/>
              <a:gd name="connsiteY8197" fmla="*/ 2991358 h 6858000"/>
              <a:gd name="connsiteX8198" fmla="*/ 5068055 w 12192000"/>
              <a:gd name="connsiteY8198" fmla="*/ 2973550 h 6858000"/>
              <a:gd name="connsiteX8199" fmla="*/ 5073222 w 12192000"/>
              <a:gd name="connsiteY8199" fmla="*/ 2963432 h 6858000"/>
              <a:gd name="connsiteX8200" fmla="*/ 5073222 w 12192000"/>
              <a:gd name="connsiteY8200" fmla="*/ 2961813 h 6858000"/>
              <a:gd name="connsiteX8201" fmla="*/ 5071746 w 12192000"/>
              <a:gd name="connsiteY8201" fmla="*/ 2946434 h 6858000"/>
              <a:gd name="connsiteX8202" fmla="*/ 5076914 w 12192000"/>
              <a:gd name="connsiteY8202" fmla="*/ 2936721 h 6858000"/>
              <a:gd name="connsiteX8203" fmla="*/ 5076176 w 12192000"/>
              <a:gd name="connsiteY8203" fmla="*/ 2925389 h 6858000"/>
              <a:gd name="connsiteX8204" fmla="*/ 5083558 w 12192000"/>
              <a:gd name="connsiteY8204" fmla="*/ 2918509 h 6858000"/>
              <a:gd name="connsiteX8205" fmla="*/ 5089464 w 12192000"/>
              <a:gd name="connsiteY8205" fmla="*/ 2916890 h 6858000"/>
              <a:gd name="connsiteX8206" fmla="*/ 5105705 w 12192000"/>
              <a:gd name="connsiteY8206" fmla="*/ 2890179 h 6858000"/>
              <a:gd name="connsiteX8207" fmla="*/ 5113826 w 12192000"/>
              <a:gd name="connsiteY8207" fmla="*/ 2886941 h 6858000"/>
              <a:gd name="connsiteX8208" fmla="*/ 5107920 w 12192000"/>
              <a:gd name="connsiteY8208" fmla="*/ 2882894 h 6858000"/>
              <a:gd name="connsiteX8209" fmla="*/ 5108658 w 12192000"/>
              <a:gd name="connsiteY8209" fmla="*/ 2878442 h 6858000"/>
              <a:gd name="connsiteX8210" fmla="*/ 5128591 w 12192000"/>
              <a:gd name="connsiteY8210" fmla="*/ 2854159 h 6858000"/>
              <a:gd name="connsiteX8211" fmla="*/ 5127852 w 12192000"/>
              <a:gd name="connsiteY8211" fmla="*/ 2846874 h 6858000"/>
              <a:gd name="connsiteX8212" fmla="*/ 5140403 w 12192000"/>
              <a:gd name="connsiteY8212" fmla="*/ 2822187 h 6858000"/>
              <a:gd name="connsiteX8213" fmla="*/ 5147047 w 12192000"/>
              <a:gd name="connsiteY8213" fmla="*/ 2818544 h 6858000"/>
              <a:gd name="connsiteX8214" fmla="*/ 5170670 w 12192000"/>
              <a:gd name="connsiteY8214" fmla="*/ 2798309 h 6858000"/>
              <a:gd name="connsiteX8215" fmla="*/ 5172147 w 12192000"/>
              <a:gd name="connsiteY8215" fmla="*/ 2785358 h 6858000"/>
              <a:gd name="connsiteX8216" fmla="*/ 5203154 w 12192000"/>
              <a:gd name="connsiteY8216" fmla="*/ 2744077 h 6858000"/>
              <a:gd name="connsiteX8217" fmla="*/ 5198724 w 12192000"/>
              <a:gd name="connsiteY8217" fmla="*/ 2732340 h 6858000"/>
              <a:gd name="connsiteX8218" fmla="*/ 5212750 w 12192000"/>
              <a:gd name="connsiteY8218" fmla="*/ 2725055 h 6858000"/>
              <a:gd name="connsiteX8219" fmla="*/ 5215703 w 12192000"/>
              <a:gd name="connsiteY8219" fmla="*/ 2716152 h 6858000"/>
              <a:gd name="connsiteX8220" fmla="*/ 5250401 w 12192000"/>
              <a:gd name="connsiteY8220" fmla="*/ 2699154 h 6858000"/>
              <a:gd name="connsiteX8221" fmla="*/ 5259260 w 12192000"/>
              <a:gd name="connsiteY8221" fmla="*/ 2699154 h 6858000"/>
              <a:gd name="connsiteX8222" fmla="*/ 5259260 w 12192000"/>
              <a:gd name="connsiteY8222" fmla="*/ 2680942 h 6858000"/>
              <a:gd name="connsiteX8223" fmla="*/ 5278454 w 12192000"/>
              <a:gd name="connsiteY8223" fmla="*/ 2655849 h 6858000"/>
              <a:gd name="connsiteX8224" fmla="*/ 5291005 w 12192000"/>
              <a:gd name="connsiteY8224" fmla="*/ 2640470 h 6858000"/>
              <a:gd name="connsiteX8225" fmla="*/ 5338990 w 12192000"/>
              <a:gd name="connsiteY8225" fmla="*/ 2632376 h 6858000"/>
              <a:gd name="connsiteX8226" fmla="*/ 5373688 w 12192000"/>
              <a:gd name="connsiteY8226" fmla="*/ 2603236 h 6858000"/>
              <a:gd name="connsiteX8227" fmla="*/ 5389929 w 12192000"/>
              <a:gd name="connsiteY8227" fmla="*/ 2602022 h 6858000"/>
              <a:gd name="connsiteX8228" fmla="*/ 5403956 w 12192000"/>
              <a:gd name="connsiteY8228" fmla="*/ 2587857 h 6858000"/>
              <a:gd name="connsiteX8229" fmla="*/ 5407647 w 12192000"/>
              <a:gd name="connsiteY8229" fmla="*/ 2574906 h 6858000"/>
              <a:gd name="connsiteX8230" fmla="*/ 5438653 w 12192000"/>
              <a:gd name="connsiteY8230" fmla="*/ 2542124 h 6858000"/>
              <a:gd name="connsiteX8231" fmla="*/ 5442344 w 12192000"/>
              <a:gd name="connsiteY8231" fmla="*/ 2529174 h 6858000"/>
              <a:gd name="connsiteX8232" fmla="*/ 5436438 w 12192000"/>
              <a:gd name="connsiteY8232" fmla="*/ 2522293 h 6858000"/>
              <a:gd name="connsiteX8233" fmla="*/ 5432009 w 12192000"/>
              <a:gd name="connsiteY8233" fmla="*/ 2518651 h 6858000"/>
              <a:gd name="connsiteX8234" fmla="*/ 5438653 w 12192000"/>
              <a:gd name="connsiteY8234" fmla="*/ 2501653 h 6858000"/>
              <a:gd name="connsiteX8235" fmla="*/ 5430533 w 12192000"/>
              <a:gd name="connsiteY8235" fmla="*/ 2486274 h 6858000"/>
              <a:gd name="connsiteX8236" fmla="*/ 5431271 w 12192000"/>
              <a:gd name="connsiteY8236" fmla="*/ 2476156 h 6858000"/>
              <a:gd name="connsiteX8237" fmla="*/ 5443821 w 12192000"/>
              <a:gd name="connsiteY8237" fmla="*/ 2451873 h 6858000"/>
              <a:gd name="connsiteX8238" fmla="*/ 5463753 w 12192000"/>
              <a:gd name="connsiteY8238" fmla="*/ 2435280 h 6858000"/>
              <a:gd name="connsiteX8239" fmla="*/ 5465230 w 12192000"/>
              <a:gd name="connsiteY8239" fmla="*/ 2423948 h 6858000"/>
              <a:gd name="connsiteX8240" fmla="*/ 5457110 w 12192000"/>
              <a:gd name="connsiteY8240" fmla="*/ 2408164 h 6858000"/>
              <a:gd name="connsiteX8241" fmla="*/ 5479995 w 12192000"/>
              <a:gd name="connsiteY8241" fmla="*/ 2393189 h 6858000"/>
              <a:gd name="connsiteX8242" fmla="*/ 5487377 w 12192000"/>
              <a:gd name="connsiteY8242" fmla="*/ 2383072 h 6858000"/>
              <a:gd name="connsiteX8243" fmla="*/ 5499189 w 12192000"/>
              <a:gd name="connsiteY8243" fmla="*/ 2379429 h 6858000"/>
              <a:gd name="connsiteX8244" fmla="*/ 5519122 w 12192000"/>
              <a:gd name="connsiteY8244" fmla="*/ 2367288 h 6858000"/>
              <a:gd name="connsiteX8245" fmla="*/ 5524289 w 12192000"/>
              <a:gd name="connsiteY8245" fmla="*/ 2367288 h 6858000"/>
              <a:gd name="connsiteX8246" fmla="*/ 5538316 w 12192000"/>
              <a:gd name="connsiteY8246" fmla="*/ 2353527 h 6858000"/>
              <a:gd name="connsiteX8247" fmla="*/ 5556772 w 12192000"/>
              <a:gd name="connsiteY8247" fmla="*/ 2347861 h 6858000"/>
              <a:gd name="connsiteX8248" fmla="*/ 5567107 w 12192000"/>
              <a:gd name="connsiteY8248" fmla="*/ 2340981 h 6858000"/>
              <a:gd name="connsiteX8249" fmla="*/ 5572276 w 12192000"/>
              <a:gd name="connsiteY8249" fmla="*/ 2340577 h 6858000"/>
              <a:gd name="connsiteX8250" fmla="*/ 5595161 w 12192000"/>
              <a:gd name="connsiteY8250" fmla="*/ 2321150 h 6858000"/>
              <a:gd name="connsiteX8251" fmla="*/ 5601805 w 12192000"/>
              <a:gd name="connsiteY8251" fmla="*/ 2309009 h 6858000"/>
              <a:gd name="connsiteX8252" fmla="*/ 5604020 w 12192000"/>
              <a:gd name="connsiteY8252" fmla="*/ 2290392 h 6858000"/>
              <a:gd name="connsiteX8253" fmla="*/ 5615094 w 12192000"/>
              <a:gd name="connsiteY8253" fmla="*/ 2277036 h 6858000"/>
              <a:gd name="connsiteX8254" fmla="*/ 5616570 w 12192000"/>
              <a:gd name="connsiteY8254" fmla="*/ 2252349 h 6858000"/>
              <a:gd name="connsiteX8255" fmla="*/ 5626167 w 12192000"/>
              <a:gd name="connsiteY8255" fmla="*/ 2242636 h 6858000"/>
              <a:gd name="connsiteX8256" fmla="*/ 5634288 w 12192000"/>
              <a:gd name="connsiteY8256" fmla="*/ 2243041 h 6858000"/>
              <a:gd name="connsiteX8257" fmla="*/ 5638717 w 12192000"/>
              <a:gd name="connsiteY8257" fmla="*/ 2239803 h 6858000"/>
              <a:gd name="connsiteX8258" fmla="*/ 5648314 w 12192000"/>
              <a:gd name="connsiteY8258" fmla="*/ 2236565 h 6858000"/>
              <a:gd name="connsiteX8259" fmla="*/ 5651268 w 12192000"/>
              <a:gd name="connsiteY8259" fmla="*/ 2240207 h 6858000"/>
              <a:gd name="connsiteX8260" fmla="*/ 5649052 w 12192000"/>
              <a:gd name="connsiteY8260" fmla="*/ 2242636 h 6858000"/>
              <a:gd name="connsiteX8261" fmla="*/ 5649052 w 12192000"/>
              <a:gd name="connsiteY8261" fmla="*/ 2247897 h 6858000"/>
              <a:gd name="connsiteX8262" fmla="*/ 5651268 w 12192000"/>
              <a:gd name="connsiteY8262" fmla="*/ 2255182 h 6858000"/>
              <a:gd name="connsiteX8263" fmla="*/ 5657173 w 12192000"/>
              <a:gd name="connsiteY8263" fmla="*/ 2258824 h 6858000"/>
              <a:gd name="connsiteX8264" fmla="*/ 5670462 w 12192000"/>
              <a:gd name="connsiteY8264" fmla="*/ 2272585 h 6858000"/>
              <a:gd name="connsiteX8265" fmla="*/ 5681535 w 12192000"/>
              <a:gd name="connsiteY8265" fmla="*/ 2274608 h 6858000"/>
              <a:gd name="connsiteX8266" fmla="*/ 5696301 w 12192000"/>
              <a:gd name="connsiteY8266" fmla="*/ 2272585 h 6858000"/>
              <a:gd name="connsiteX8267" fmla="*/ 5706636 w 12192000"/>
              <a:gd name="connsiteY8267" fmla="*/ 2267323 h 6858000"/>
              <a:gd name="connsiteX8268" fmla="*/ 5715495 w 12192000"/>
              <a:gd name="connsiteY8268" fmla="*/ 2268133 h 6858000"/>
              <a:gd name="connsiteX8269" fmla="*/ 5730998 w 12192000"/>
              <a:gd name="connsiteY8269" fmla="*/ 2272180 h 6858000"/>
              <a:gd name="connsiteX8270" fmla="*/ 5747239 w 12192000"/>
              <a:gd name="connsiteY8270" fmla="*/ 2268942 h 6858000"/>
              <a:gd name="connsiteX8271" fmla="*/ 5756098 w 12192000"/>
              <a:gd name="connsiteY8271" fmla="*/ 2260039 h 6858000"/>
              <a:gd name="connsiteX8272" fmla="*/ 5759790 w 12192000"/>
              <a:gd name="connsiteY8272" fmla="*/ 2261253 h 6858000"/>
              <a:gd name="connsiteX8273" fmla="*/ 5762742 w 12192000"/>
              <a:gd name="connsiteY8273" fmla="*/ 2269751 h 6858000"/>
              <a:gd name="connsiteX8274" fmla="*/ 5768648 w 12192000"/>
              <a:gd name="connsiteY8274" fmla="*/ 2275822 h 6858000"/>
              <a:gd name="connsiteX8275" fmla="*/ 5796701 w 12192000"/>
              <a:gd name="connsiteY8275" fmla="*/ 2277846 h 6858000"/>
              <a:gd name="connsiteX8276" fmla="*/ 5804084 w 12192000"/>
              <a:gd name="connsiteY8276" fmla="*/ 2277441 h 6858000"/>
              <a:gd name="connsiteX8277" fmla="*/ 5817372 w 12192000"/>
              <a:gd name="connsiteY8277" fmla="*/ 2277036 h 6858000"/>
              <a:gd name="connsiteX8278" fmla="*/ 5832875 w 12192000"/>
              <a:gd name="connsiteY8278" fmla="*/ 2272585 h 6858000"/>
              <a:gd name="connsiteX8279" fmla="*/ 5842472 w 12192000"/>
              <a:gd name="connsiteY8279" fmla="*/ 2262871 h 6858000"/>
              <a:gd name="connsiteX8280" fmla="*/ 5843949 w 12192000"/>
              <a:gd name="connsiteY8280" fmla="*/ 2257610 h 6858000"/>
              <a:gd name="connsiteX8281" fmla="*/ 5849855 w 12192000"/>
              <a:gd name="connsiteY8281" fmla="*/ 2252349 h 6858000"/>
              <a:gd name="connsiteX8282" fmla="*/ 5861667 w 12192000"/>
              <a:gd name="connsiteY8282" fmla="*/ 2246683 h 6858000"/>
              <a:gd name="connsiteX8283" fmla="*/ 5875693 w 12192000"/>
              <a:gd name="connsiteY8283" fmla="*/ 2245874 h 6858000"/>
              <a:gd name="connsiteX8284" fmla="*/ 5878646 w 12192000"/>
              <a:gd name="connsiteY8284" fmla="*/ 2242231 h 6858000"/>
              <a:gd name="connsiteX8285" fmla="*/ 5883814 w 12192000"/>
              <a:gd name="connsiteY8285" fmla="*/ 2238589 h 6858000"/>
              <a:gd name="connsiteX8286" fmla="*/ 5891197 w 12192000"/>
              <a:gd name="connsiteY8286" fmla="*/ 2238589 h 6858000"/>
              <a:gd name="connsiteX8287" fmla="*/ 5894149 w 12192000"/>
              <a:gd name="connsiteY8287" fmla="*/ 2241422 h 6858000"/>
              <a:gd name="connsiteX8288" fmla="*/ 5900056 w 12192000"/>
              <a:gd name="connsiteY8288" fmla="*/ 2241422 h 6858000"/>
              <a:gd name="connsiteX8289" fmla="*/ 5905961 w 12192000"/>
              <a:gd name="connsiteY8289" fmla="*/ 2233732 h 6858000"/>
              <a:gd name="connsiteX8290" fmla="*/ 5906700 w 12192000"/>
              <a:gd name="connsiteY8290" fmla="*/ 2226852 h 6858000"/>
              <a:gd name="connsiteX8291" fmla="*/ 5918512 w 12192000"/>
              <a:gd name="connsiteY8291" fmla="*/ 2219972 h 6858000"/>
              <a:gd name="connsiteX8292" fmla="*/ 5925156 w 12192000"/>
              <a:gd name="connsiteY8292" fmla="*/ 2219972 h 6858000"/>
              <a:gd name="connsiteX8293" fmla="*/ 5939182 w 12192000"/>
              <a:gd name="connsiteY8293" fmla="*/ 2217948 h 6858000"/>
              <a:gd name="connsiteX8294" fmla="*/ 5963544 w 12192000"/>
              <a:gd name="connsiteY8294" fmla="*/ 2200950 h 6858000"/>
              <a:gd name="connsiteX8295" fmla="*/ 5974618 w 12192000"/>
              <a:gd name="connsiteY8295" fmla="*/ 2202164 h 6858000"/>
              <a:gd name="connsiteX8296" fmla="*/ 5993812 w 12192000"/>
              <a:gd name="connsiteY8296" fmla="*/ 2201760 h 6858000"/>
              <a:gd name="connsiteX8297" fmla="*/ 6004148 w 12192000"/>
              <a:gd name="connsiteY8297" fmla="*/ 2198117 h 6858000"/>
              <a:gd name="connsiteX8298" fmla="*/ 6015960 w 12192000"/>
              <a:gd name="connsiteY8298" fmla="*/ 2204188 h 6858000"/>
              <a:gd name="connsiteX8299" fmla="*/ 6023343 w 12192000"/>
              <a:gd name="connsiteY8299" fmla="*/ 2204593 h 6858000"/>
              <a:gd name="connsiteX8300" fmla="*/ 6035892 w 12192000"/>
              <a:gd name="connsiteY8300" fmla="*/ 2192856 h 6858000"/>
              <a:gd name="connsiteX8301" fmla="*/ 6045489 w 12192000"/>
              <a:gd name="connsiteY8301" fmla="*/ 2196498 h 6858000"/>
              <a:gd name="connsiteX8302" fmla="*/ 6055825 w 12192000"/>
              <a:gd name="connsiteY8302" fmla="*/ 2196498 h 6858000"/>
              <a:gd name="connsiteX8303" fmla="*/ 6060993 w 12192000"/>
              <a:gd name="connsiteY8303" fmla="*/ 2187190 h 6858000"/>
              <a:gd name="connsiteX8304" fmla="*/ 6067637 w 12192000"/>
              <a:gd name="connsiteY8304" fmla="*/ 2185571 h 6858000"/>
              <a:gd name="connsiteX8305" fmla="*/ 6076496 w 12192000"/>
              <a:gd name="connsiteY8305" fmla="*/ 2188404 h 6858000"/>
              <a:gd name="connsiteX8306" fmla="*/ 6081663 w 12192000"/>
              <a:gd name="connsiteY8306" fmla="*/ 2187190 h 6858000"/>
              <a:gd name="connsiteX8307" fmla="*/ 6091999 w 12192000"/>
              <a:gd name="connsiteY8307" fmla="*/ 2188809 h 6858000"/>
              <a:gd name="connsiteX8308" fmla="*/ 6105287 w 12192000"/>
              <a:gd name="connsiteY8308" fmla="*/ 2186785 h 6858000"/>
              <a:gd name="connsiteX8309" fmla="*/ 6111194 w 12192000"/>
              <a:gd name="connsiteY8309" fmla="*/ 2188404 h 6858000"/>
              <a:gd name="connsiteX8310" fmla="*/ 6124481 w 12192000"/>
              <a:gd name="connsiteY8310" fmla="*/ 2189213 h 6858000"/>
              <a:gd name="connsiteX8311" fmla="*/ 6131126 w 12192000"/>
              <a:gd name="connsiteY8311" fmla="*/ 2198522 h 6858000"/>
              <a:gd name="connsiteX8312" fmla="*/ 6142199 w 12192000"/>
              <a:gd name="connsiteY8312" fmla="*/ 2198522 h 6858000"/>
              <a:gd name="connsiteX8313" fmla="*/ 6152535 w 12192000"/>
              <a:gd name="connsiteY8313" fmla="*/ 2191237 h 6858000"/>
              <a:gd name="connsiteX8314" fmla="*/ 6160655 w 12192000"/>
              <a:gd name="connsiteY8314" fmla="*/ 2191237 h 6858000"/>
              <a:gd name="connsiteX8315" fmla="*/ 6166561 w 12192000"/>
              <a:gd name="connsiteY8315" fmla="*/ 2193665 h 6858000"/>
              <a:gd name="connsiteX8316" fmla="*/ 6170991 w 12192000"/>
              <a:gd name="connsiteY8316" fmla="*/ 2186785 h 6858000"/>
              <a:gd name="connsiteX8317" fmla="*/ 6181327 w 12192000"/>
              <a:gd name="connsiteY8317" fmla="*/ 2185166 h 6858000"/>
              <a:gd name="connsiteX8318" fmla="*/ 6182065 w 12192000"/>
              <a:gd name="connsiteY8318" fmla="*/ 2178691 h 6858000"/>
              <a:gd name="connsiteX8319" fmla="*/ 6193876 w 12192000"/>
              <a:gd name="connsiteY8319" fmla="*/ 2176263 h 6858000"/>
              <a:gd name="connsiteX8320" fmla="*/ 6201259 w 12192000"/>
              <a:gd name="connsiteY8320" fmla="*/ 2181119 h 6858000"/>
              <a:gd name="connsiteX8321" fmla="*/ 6201998 w 12192000"/>
              <a:gd name="connsiteY8321" fmla="*/ 2188404 h 6858000"/>
              <a:gd name="connsiteX8322" fmla="*/ 6218977 w 12192000"/>
              <a:gd name="connsiteY8322" fmla="*/ 2190023 h 6858000"/>
              <a:gd name="connsiteX8323" fmla="*/ 6227836 w 12192000"/>
              <a:gd name="connsiteY8323" fmla="*/ 2182738 h 6858000"/>
              <a:gd name="connsiteX8324" fmla="*/ 6228574 w 12192000"/>
              <a:gd name="connsiteY8324" fmla="*/ 2177881 h 6858000"/>
              <a:gd name="connsiteX8325" fmla="*/ 6241862 w 12192000"/>
              <a:gd name="connsiteY8325" fmla="*/ 2182333 h 6858000"/>
              <a:gd name="connsiteX8326" fmla="*/ 6252936 w 12192000"/>
              <a:gd name="connsiteY8326" fmla="*/ 2190832 h 6858000"/>
              <a:gd name="connsiteX8327" fmla="*/ 6273607 w 12192000"/>
              <a:gd name="connsiteY8327" fmla="*/ 2185166 h 6858000"/>
              <a:gd name="connsiteX8328" fmla="*/ 6280990 w 12192000"/>
              <a:gd name="connsiteY8328" fmla="*/ 2186785 h 6858000"/>
              <a:gd name="connsiteX8329" fmla="*/ 6295016 w 12192000"/>
              <a:gd name="connsiteY8329" fmla="*/ 2184357 h 6858000"/>
              <a:gd name="connsiteX8330" fmla="*/ 6297969 w 12192000"/>
              <a:gd name="connsiteY8330" fmla="*/ 2187190 h 6858000"/>
              <a:gd name="connsiteX8331" fmla="*/ 6310519 w 12192000"/>
              <a:gd name="connsiteY8331" fmla="*/ 2176667 h 6858000"/>
              <a:gd name="connsiteX8332" fmla="*/ 6328975 w 12192000"/>
              <a:gd name="connsiteY8332" fmla="*/ 2168168 h 6858000"/>
              <a:gd name="connsiteX8333" fmla="*/ 6342264 w 12192000"/>
              <a:gd name="connsiteY8333" fmla="*/ 2165740 h 6858000"/>
              <a:gd name="connsiteX8334" fmla="*/ 6347431 w 12192000"/>
              <a:gd name="connsiteY8334" fmla="*/ 2172620 h 6858000"/>
              <a:gd name="connsiteX8335" fmla="*/ 6347431 w 12192000"/>
              <a:gd name="connsiteY8335" fmla="*/ 2166549 h 6858000"/>
              <a:gd name="connsiteX8336" fmla="*/ 6358505 w 12192000"/>
              <a:gd name="connsiteY8336" fmla="*/ 2164526 h 6858000"/>
              <a:gd name="connsiteX8337" fmla="*/ 6365149 w 12192000"/>
              <a:gd name="connsiteY8337" fmla="*/ 2169787 h 6858000"/>
              <a:gd name="connsiteX8338" fmla="*/ 6363672 w 12192000"/>
              <a:gd name="connsiteY8338" fmla="*/ 2177881 h 6858000"/>
              <a:gd name="connsiteX8339" fmla="*/ 6368841 w 12192000"/>
              <a:gd name="connsiteY8339" fmla="*/ 2179500 h 6858000"/>
              <a:gd name="connsiteX8340" fmla="*/ 6376223 w 12192000"/>
              <a:gd name="connsiteY8340" fmla="*/ 2194879 h 6858000"/>
              <a:gd name="connsiteX8341" fmla="*/ 6381390 w 12192000"/>
              <a:gd name="connsiteY8341" fmla="*/ 2197712 h 6858000"/>
              <a:gd name="connsiteX8342" fmla="*/ 6387297 w 12192000"/>
              <a:gd name="connsiteY8342" fmla="*/ 2192046 h 6858000"/>
              <a:gd name="connsiteX8343" fmla="*/ 6405015 w 12192000"/>
              <a:gd name="connsiteY8343" fmla="*/ 2177072 h 6858000"/>
              <a:gd name="connsiteX8344" fmla="*/ 6409444 w 12192000"/>
              <a:gd name="connsiteY8344" fmla="*/ 2180310 h 6858000"/>
              <a:gd name="connsiteX8345" fmla="*/ 6409444 w 12192000"/>
              <a:gd name="connsiteY8345" fmla="*/ 2189213 h 6858000"/>
              <a:gd name="connsiteX8346" fmla="*/ 6399846 w 12192000"/>
              <a:gd name="connsiteY8346" fmla="*/ 2202569 h 6858000"/>
              <a:gd name="connsiteX8347" fmla="*/ 6399108 w 12192000"/>
              <a:gd name="connsiteY8347" fmla="*/ 2211068 h 6858000"/>
              <a:gd name="connsiteX8348" fmla="*/ 6386559 w 12192000"/>
              <a:gd name="connsiteY8348" fmla="*/ 2218757 h 6858000"/>
              <a:gd name="connsiteX8349" fmla="*/ 6384344 w 12192000"/>
              <a:gd name="connsiteY8349" fmla="*/ 2230899 h 6858000"/>
              <a:gd name="connsiteX8350" fmla="*/ 6396893 w 12192000"/>
              <a:gd name="connsiteY8350" fmla="*/ 2245874 h 6858000"/>
              <a:gd name="connsiteX8351" fmla="*/ 6410921 w 12192000"/>
              <a:gd name="connsiteY8351" fmla="*/ 2251135 h 6858000"/>
              <a:gd name="connsiteX8352" fmla="*/ 6410921 w 12192000"/>
              <a:gd name="connsiteY8352" fmla="*/ 2266109 h 6858000"/>
              <a:gd name="connsiteX8353" fmla="*/ 6414611 w 12192000"/>
              <a:gd name="connsiteY8353" fmla="*/ 2268538 h 6858000"/>
              <a:gd name="connsiteX8354" fmla="*/ 6416826 w 12192000"/>
              <a:gd name="connsiteY8354" fmla="*/ 2275013 h 6858000"/>
              <a:gd name="connsiteX8355" fmla="*/ 6410921 w 12192000"/>
              <a:gd name="connsiteY8355" fmla="*/ 2280274 h 6858000"/>
              <a:gd name="connsiteX8356" fmla="*/ 6415350 w 12192000"/>
              <a:gd name="connsiteY8356" fmla="*/ 2285535 h 6858000"/>
              <a:gd name="connsiteX8357" fmla="*/ 6411659 w 12192000"/>
              <a:gd name="connsiteY8357" fmla="*/ 2289583 h 6858000"/>
              <a:gd name="connsiteX8358" fmla="*/ 6397632 w 12192000"/>
              <a:gd name="connsiteY8358" fmla="*/ 2302938 h 6858000"/>
              <a:gd name="connsiteX8359" fmla="*/ 6372531 w 12192000"/>
              <a:gd name="connsiteY8359" fmla="*/ 2318722 h 6858000"/>
              <a:gd name="connsiteX8360" fmla="*/ 6367364 w 12192000"/>
              <a:gd name="connsiteY8360" fmla="*/ 2332482 h 6858000"/>
              <a:gd name="connsiteX8361" fmla="*/ 6375485 w 12192000"/>
              <a:gd name="connsiteY8361" fmla="*/ 2345433 h 6858000"/>
              <a:gd name="connsiteX8362" fmla="*/ 6390988 w 12192000"/>
              <a:gd name="connsiteY8362" fmla="*/ 2355551 h 6858000"/>
              <a:gd name="connsiteX8363" fmla="*/ 6398370 w 12192000"/>
              <a:gd name="connsiteY8363" fmla="*/ 2354337 h 6858000"/>
              <a:gd name="connsiteX8364" fmla="*/ 6400585 w 12192000"/>
              <a:gd name="connsiteY8364" fmla="*/ 2361217 h 6858000"/>
              <a:gd name="connsiteX8365" fmla="*/ 6407229 w 12192000"/>
              <a:gd name="connsiteY8365" fmla="*/ 2364050 h 6858000"/>
              <a:gd name="connsiteX8366" fmla="*/ 6410921 w 12192000"/>
              <a:gd name="connsiteY8366" fmla="*/ 2361217 h 6858000"/>
              <a:gd name="connsiteX8367" fmla="*/ 6410182 w 12192000"/>
              <a:gd name="connsiteY8367" fmla="*/ 2357575 h 6858000"/>
              <a:gd name="connsiteX8368" fmla="*/ 6413874 w 12192000"/>
              <a:gd name="connsiteY8368" fmla="*/ 2355551 h 6858000"/>
              <a:gd name="connsiteX8369" fmla="*/ 6421256 w 12192000"/>
              <a:gd name="connsiteY8369" fmla="*/ 2359598 h 6858000"/>
              <a:gd name="connsiteX8370" fmla="*/ 6421256 w 12192000"/>
              <a:gd name="connsiteY8370" fmla="*/ 2366074 h 6858000"/>
              <a:gd name="connsiteX8371" fmla="*/ 6422733 w 12192000"/>
              <a:gd name="connsiteY8371" fmla="*/ 2370930 h 6858000"/>
              <a:gd name="connsiteX8372" fmla="*/ 6437497 w 12192000"/>
              <a:gd name="connsiteY8372" fmla="*/ 2379429 h 6858000"/>
              <a:gd name="connsiteX8373" fmla="*/ 6443403 w 12192000"/>
              <a:gd name="connsiteY8373" fmla="*/ 2380239 h 6858000"/>
              <a:gd name="connsiteX8374" fmla="*/ 6455215 w 12192000"/>
              <a:gd name="connsiteY8374" fmla="*/ 2382262 h 6858000"/>
              <a:gd name="connsiteX8375" fmla="*/ 6464074 w 12192000"/>
              <a:gd name="connsiteY8375" fmla="*/ 2390761 h 6858000"/>
              <a:gd name="connsiteX8376" fmla="*/ 6489174 w 12192000"/>
              <a:gd name="connsiteY8376" fmla="*/ 2395618 h 6858000"/>
              <a:gd name="connsiteX8377" fmla="*/ 6523871 w 12192000"/>
              <a:gd name="connsiteY8377" fmla="*/ 2389547 h 6858000"/>
              <a:gd name="connsiteX8378" fmla="*/ 6539375 w 12192000"/>
              <a:gd name="connsiteY8378" fmla="*/ 2395213 h 6858000"/>
              <a:gd name="connsiteX8379" fmla="*/ 6566690 w 12192000"/>
              <a:gd name="connsiteY8379" fmla="*/ 2396022 h 6858000"/>
              <a:gd name="connsiteX8380" fmla="*/ 6583669 w 12192000"/>
              <a:gd name="connsiteY8380" fmla="*/ 2406140 h 6858000"/>
              <a:gd name="connsiteX8381" fmla="*/ 6615414 w 12192000"/>
              <a:gd name="connsiteY8381" fmla="*/ 2410187 h 6858000"/>
              <a:gd name="connsiteX8382" fmla="*/ 6627964 w 12192000"/>
              <a:gd name="connsiteY8382" fmla="*/ 2425567 h 6858000"/>
              <a:gd name="connsiteX8383" fmla="*/ 6627964 w 12192000"/>
              <a:gd name="connsiteY8383" fmla="*/ 2439732 h 6858000"/>
              <a:gd name="connsiteX8384" fmla="*/ 6643467 w 12192000"/>
              <a:gd name="connsiteY8384" fmla="*/ 2467252 h 6858000"/>
              <a:gd name="connsiteX8385" fmla="*/ 6659708 w 12192000"/>
              <a:gd name="connsiteY8385" fmla="*/ 2474942 h 6858000"/>
              <a:gd name="connsiteX8386" fmla="*/ 6678903 w 12192000"/>
              <a:gd name="connsiteY8386" fmla="*/ 2474942 h 6858000"/>
              <a:gd name="connsiteX8387" fmla="*/ 6684070 w 12192000"/>
              <a:gd name="connsiteY8387" fmla="*/ 2472109 h 6858000"/>
              <a:gd name="connsiteX8388" fmla="*/ 6700312 w 12192000"/>
              <a:gd name="connsiteY8388" fmla="*/ 2473728 h 6858000"/>
              <a:gd name="connsiteX8389" fmla="*/ 6737224 w 12192000"/>
              <a:gd name="connsiteY8389" fmla="*/ 2487893 h 6858000"/>
              <a:gd name="connsiteX8390" fmla="*/ 6760848 w 12192000"/>
              <a:gd name="connsiteY8390" fmla="*/ 2499225 h 6858000"/>
              <a:gd name="connsiteX8391" fmla="*/ 6775613 w 12192000"/>
              <a:gd name="connsiteY8391" fmla="*/ 2510152 h 6858000"/>
              <a:gd name="connsiteX8392" fmla="*/ 6794807 w 12192000"/>
              <a:gd name="connsiteY8392" fmla="*/ 2524722 h 6858000"/>
              <a:gd name="connsiteX8393" fmla="*/ 6816216 w 12192000"/>
              <a:gd name="connsiteY8393" fmla="*/ 2532816 h 6858000"/>
              <a:gd name="connsiteX8394" fmla="*/ 6826551 w 12192000"/>
              <a:gd name="connsiteY8394" fmla="*/ 2529174 h 6858000"/>
              <a:gd name="connsiteX8395" fmla="*/ 6843531 w 12192000"/>
              <a:gd name="connsiteY8395" fmla="*/ 2515818 h 6858000"/>
              <a:gd name="connsiteX8396" fmla="*/ 6845007 w 12192000"/>
              <a:gd name="connsiteY8396" fmla="*/ 2511771 h 6858000"/>
              <a:gd name="connsiteX8397" fmla="*/ 6858296 w 12192000"/>
              <a:gd name="connsiteY8397" fmla="*/ 2499629 h 6858000"/>
              <a:gd name="connsiteX8398" fmla="*/ 6862725 w 12192000"/>
              <a:gd name="connsiteY8398" fmla="*/ 2489107 h 6858000"/>
              <a:gd name="connsiteX8399" fmla="*/ 6856081 w 12192000"/>
              <a:gd name="connsiteY8399" fmla="*/ 2470490 h 6858000"/>
              <a:gd name="connsiteX8400" fmla="*/ 6847222 w 12192000"/>
              <a:gd name="connsiteY8400" fmla="*/ 2457944 h 6858000"/>
              <a:gd name="connsiteX8401" fmla="*/ 6848699 w 12192000"/>
              <a:gd name="connsiteY8401" fmla="*/ 2434066 h 6858000"/>
              <a:gd name="connsiteX8402" fmla="*/ 6855343 w 12192000"/>
              <a:gd name="connsiteY8402" fmla="*/ 2429614 h 6858000"/>
              <a:gd name="connsiteX8403" fmla="*/ 6858296 w 12192000"/>
              <a:gd name="connsiteY8403" fmla="*/ 2417068 h 6858000"/>
              <a:gd name="connsiteX8404" fmla="*/ 6870108 w 12192000"/>
              <a:gd name="connsiteY8404" fmla="*/ 2406545 h 6858000"/>
              <a:gd name="connsiteX8405" fmla="*/ 6891517 w 12192000"/>
              <a:gd name="connsiteY8405" fmla="*/ 2396832 h 6858000"/>
              <a:gd name="connsiteX8406" fmla="*/ 6915879 w 12192000"/>
              <a:gd name="connsiteY8406" fmla="*/ 2394808 h 6858000"/>
              <a:gd name="connsiteX8407" fmla="*/ 6931382 w 12192000"/>
              <a:gd name="connsiteY8407" fmla="*/ 2387523 h 6858000"/>
              <a:gd name="connsiteX8408" fmla="*/ 6935073 w 12192000"/>
              <a:gd name="connsiteY8408" fmla="*/ 2387523 h 6858000"/>
              <a:gd name="connsiteX8409" fmla="*/ 6945409 w 12192000"/>
              <a:gd name="connsiteY8409" fmla="*/ 2392380 h 6858000"/>
              <a:gd name="connsiteX8410" fmla="*/ 6950576 w 12192000"/>
              <a:gd name="connsiteY8410" fmla="*/ 2388333 h 6858000"/>
              <a:gd name="connsiteX8411" fmla="*/ 6955006 w 12192000"/>
              <a:gd name="connsiteY8411" fmla="*/ 2390356 h 6858000"/>
              <a:gd name="connsiteX8412" fmla="*/ 6972723 w 12192000"/>
              <a:gd name="connsiteY8412" fmla="*/ 2394404 h 6858000"/>
              <a:gd name="connsiteX8413" fmla="*/ 6983059 w 12192000"/>
              <a:gd name="connsiteY8413" fmla="*/ 2394404 h 6858000"/>
              <a:gd name="connsiteX8414" fmla="*/ 7004468 w 12192000"/>
              <a:gd name="connsiteY8414" fmla="*/ 2405331 h 6858000"/>
              <a:gd name="connsiteX8415" fmla="*/ 7004468 w 12192000"/>
              <a:gd name="connsiteY8415" fmla="*/ 2410997 h 6858000"/>
              <a:gd name="connsiteX8416" fmla="*/ 7000777 w 12192000"/>
              <a:gd name="connsiteY8416" fmla="*/ 2412211 h 6858000"/>
              <a:gd name="connsiteX8417" fmla="*/ 7004468 w 12192000"/>
              <a:gd name="connsiteY8417" fmla="*/ 2417472 h 6858000"/>
              <a:gd name="connsiteX8418" fmla="*/ 7022186 w 12192000"/>
              <a:gd name="connsiteY8418" fmla="*/ 2421924 h 6858000"/>
              <a:gd name="connsiteX8419" fmla="*/ 7035474 w 12192000"/>
              <a:gd name="connsiteY8419" fmla="*/ 2423138 h 6858000"/>
              <a:gd name="connsiteX8420" fmla="*/ 7042118 w 12192000"/>
              <a:gd name="connsiteY8420" fmla="*/ 2428804 h 6858000"/>
              <a:gd name="connsiteX8421" fmla="*/ 7076078 w 12192000"/>
              <a:gd name="connsiteY8421" fmla="*/ 2432447 h 6858000"/>
              <a:gd name="connsiteX8422" fmla="*/ 7084936 w 12192000"/>
              <a:gd name="connsiteY8422" fmla="*/ 2431233 h 6858000"/>
              <a:gd name="connsiteX8423" fmla="*/ 7093795 w 12192000"/>
              <a:gd name="connsiteY8423" fmla="*/ 2432447 h 6858000"/>
              <a:gd name="connsiteX8424" fmla="*/ 7101178 w 12192000"/>
              <a:gd name="connsiteY8424" fmla="*/ 2439732 h 6858000"/>
              <a:gd name="connsiteX8425" fmla="*/ 7105607 w 12192000"/>
              <a:gd name="connsiteY8425" fmla="*/ 2452683 h 6858000"/>
              <a:gd name="connsiteX8426" fmla="*/ 7110775 w 12192000"/>
              <a:gd name="connsiteY8426" fmla="*/ 2451064 h 6858000"/>
              <a:gd name="connsiteX8427" fmla="*/ 7135875 w 12192000"/>
              <a:gd name="connsiteY8427" fmla="*/ 2450254 h 6858000"/>
              <a:gd name="connsiteX8428" fmla="*/ 7155070 w 12192000"/>
              <a:gd name="connsiteY8428" fmla="*/ 2455920 h 6858000"/>
              <a:gd name="connsiteX8429" fmla="*/ 7193458 w 12192000"/>
              <a:gd name="connsiteY8429" fmla="*/ 2458753 h 6858000"/>
              <a:gd name="connsiteX8430" fmla="*/ 7209700 w 12192000"/>
              <a:gd name="connsiteY8430" fmla="*/ 2461991 h 6858000"/>
              <a:gd name="connsiteX8431" fmla="*/ 7223726 w 12192000"/>
              <a:gd name="connsiteY8431" fmla="*/ 2470895 h 6858000"/>
              <a:gd name="connsiteX8432" fmla="*/ 7229632 w 12192000"/>
              <a:gd name="connsiteY8432" fmla="*/ 2467657 h 6858000"/>
              <a:gd name="connsiteX8433" fmla="*/ 7235538 w 12192000"/>
              <a:gd name="connsiteY8433" fmla="*/ 2467657 h 6858000"/>
              <a:gd name="connsiteX8434" fmla="*/ 7249565 w 12192000"/>
              <a:gd name="connsiteY8434" fmla="*/ 2475751 h 6858000"/>
              <a:gd name="connsiteX8435" fmla="*/ 7266544 w 12192000"/>
              <a:gd name="connsiteY8435" fmla="*/ 2474942 h 6858000"/>
              <a:gd name="connsiteX8436" fmla="*/ 7278356 w 12192000"/>
              <a:gd name="connsiteY8436" fmla="*/ 2475751 h 6858000"/>
              <a:gd name="connsiteX8437" fmla="*/ 7296074 w 12192000"/>
              <a:gd name="connsiteY8437" fmla="*/ 2486274 h 6858000"/>
              <a:gd name="connsiteX8438" fmla="*/ 7313054 w 12192000"/>
              <a:gd name="connsiteY8438" fmla="*/ 2486274 h 6858000"/>
              <a:gd name="connsiteX8439" fmla="*/ 7314530 w 12192000"/>
              <a:gd name="connsiteY8439" fmla="*/ 2482227 h 6858000"/>
              <a:gd name="connsiteX8440" fmla="*/ 7325604 w 12192000"/>
              <a:gd name="connsiteY8440" fmla="*/ 2472918 h 6858000"/>
              <a:gd name="connsiteX8441" fmla="*/ 7338154 w 12192000"/>
              <a:gd name="connsiteY8441" fmla="*/ 2468871 h 6858000"/>
              <a:gd name="connsiteX8442" fmla="*/ 7344798 w 12192000"/>
              <a:gd name="connsiteY8442" fmla="*/ 2465633 h 6858000"/>
              <a:gd name="connsiteX8443" fmla="*/ 7358087 w 12192000"/>
              <a:gd name="connsiteY8443" fmla="*/ 2459158 h 6858000"/>
              <a:gd name="connsiteX8444" fmla="*/ 7363993 w 12192000"/>
              <a:gd name="connsiteY8444" fmla="*/ 2455111 h 6858000"/>
              <a:gd name="connsiteX8445" fmla="*/ 7378019 w 12192000"/>
              <a:gd name="connsiteY8445" fmla="*/ 2454706 h 6858000"/>
              <a:gd name="connsiteX8446" fmla="*/ 7387616 w 12192000"/>
              <a:gd name="connsiteY8446" fmla="*/ 2453492 h 6858000"/>
              <a:gd name="connsiteX8447" fmla="*/ 7380234 w 12192000"/>
              <a:gd name="connsiteY8447" fmla="*/ 2456730 h 6858000"/>
              <a:gd name="connsiteX8448" fmla="*/ 7370637 w 12192000"/>
              <a:gd name="connsiteY8448" fmla="*/ 2457944 h 6858000"/>
              <a:gd name="connsiteX8449" fmla="*/ 7369899 w 12192000"/>
              <a:gd name="connsiteY8449" fmla="*/ 2459967 h 6858000"/>
              <a:gd name="connsiteX8450" fmla="*/ 7373590 w 12192000"/>
              <a:gd name="connsiteY8450" fmla="*/ 2463205 h 6858000"/>
              <a:gd name="connsiteX8451" fmla="*/ 7384663 w 12192000"/>
              <a:gd name="connsiteY8451" fmla="*/ 2458753 h 6858000"/>
              <a:gd name="connsiteX8452" fmla="*/ 7393522 w 12192000"/>
              <a:gd name="connsiteY8452" fmla="*/ 2459967 h 6858000"/>
              <a:gd name="connsiteX8453" fmla="*/ 7403120 w 12192000"/>
              <a:gd name="connsiteY8453" fmla="*/ 2458753 h 6858000"/>
              <a:gd name="connsiteX8454" fmla="*/ 7401643 w 12192000"/>
              <a:gd name="connsiteY8454" fmla="*/ 2455920 h 6858000"/>
              <a:gd name="connsiteX8455" fmla="*/ 7394261 w 12192000"/>
              <a:gd name="connsiteY8455" fmla="*/ 2454301 h 6858000"/>
              <a:gd name="connsiteX8456" fmla="*/ 7397214 w 12192000"/>
              <a:gd name="connsiteY8456" fmla="*/ 2451468 h 6858000"/>
              <a:gd name="connsiteX8457" fmla="*/ 7414193 w 12192000"/>
              <a:gd name="connsiteY8457" fmla="*/ 2455920 h 6858000"/>
              <a:gd name="connsiteX8458" fmla="*/ 7424529 w 12192000"/>
              <a:gd name="connsiteY8458" fmla="*/ 2458753 h 6858000"/>
              <a:gd name="connsiteX8459" fmla="*/ 7432649 w 12192000"/>
              <a:gd name="connsiteY8459" fmla="*/ 2457944 h 6858000"/>
              <a:gd name="connsiteX8460" fmla="*/ 7437079 w 12192000"/>
              <a:gd name="connsiteY8460" fmla="*/ 2461586 h 6858000"/>
              <a:gd name="connsiteX8461" fmla="*/ 7431911 w 12192000"/>
              <a:gd name="connsiteY8461" fmla="*/ 2463610 h 6858000"/>
              <a:gd name="connsiteX8462" fmla="*/ 7434126 w 12192000"/>
              <a:gd name="connsiteY8462" fmla="*/ 2471704 h 6858000"/>
              <a:gd name="connsiteX8463" fmla="*/ 7444461 w 12192000"/>
              <a:gd name="connsiteY8463" fmla="*/ 2476965 h 6858000"/>
              <a:gd name="connsiteX8464" fmla="*/ 7451105 w 12192000"/>
              <a:gd name="connsiteY8464" fmla="*/ 2486274 h 6858000"/>
              <a:gd name="connsiteX8465" fmla="*/ 7451105 w 12192000"/>
              <a:gd name="connsiteY8465" fmla="*/ 2480608 h 6858000"/>
              <a:gd name="connsiteX8466" fmla="*/ 7444461 w 12192000"/>
              <a:gd name="connsiteY8466" fmla="*/ 2470895 h 6858000"/>
              <a:gd name="connsiteX8467" fmla="*/ 7446676 w 12192000"/>
              <a:gd name="connsiteY8467" fmla="*/ 2463205 h 6858000"/>
              <a:gd name="connsiteX8468" fmla="*/ 7465132 w 12192000"/>
              <a:gd name="connsiteY8468" fmla="*/ 2474942 h 6858000"/>
              <a:gd name="connsiteX8469" fmla="*/ 7490232 w 12192000"/>
              <a:gd name="connsiteY8469" fmla="*/ 2468871 h 6858000"/>
              <a:gd name="connsiteX8470" fmla="*/ 7521977 w 12192000"/>
              <a:gd name="connsiteY8470" fmla="*/ 2473728 h 6858000"/>
              <a:gd name="connsiteX8471" fmla="*/ 7535265 w 12192000"/>
              <a:gd name="connsiteY8471" fmla="*/ 2468871 h 6858000"/>
              <a:gd name="connsiteX8472" fmla="*/ 7541909 w 12192000"/>
              <a:gd name="connsiteY8472" fmla="*/ 2460777 h 6858000"/>
              <a:gd name="connsiteX8473" fmla="*/ 7557413 w 12192000"/>
              <a:gd name="connsiteY8473" fmla="*/ 2441755 h 6858000"/>
              <a:gd name="connsiteX8474" fmla="*/ 7571439 w 12192000"/>
              <a:gd name="connsiteY8474" fmla="*/ 2415044 h 6858000"/>
              <a:gd name="connsiteX8475" fmla="*/ 7575130 w 12192000"/>
              <a:gd name="connsiteY8475" fmla="*/ 2381857 h 6858000"/>
              <a:gd name="connsiteX8476" fmla="*/ 7585466 w 12192000"/>
              <a:gd name="connsiteY8476" fmla="*/ 2370525 h 6858000"/>
              <a:gd name="connsiteX8477" fmla="*/ 7586942 w 12192000"/>
              <a:gd name="connsiteY8477" fmla="*/ 2369311 h 6858000"/>
              <a:gd name="connsiteX8478" fmla="*/ 7586942 w 12192000"/>
              <a:gd name="connsiteY8478" fmla="*/ 2356765 h 6858000"/>
              <a:gd name="connsiteX8479" fmla="*/ 7596539 w 12192000"/>
              <a:gd name="connsiteY8479" fmla="*/ 2344624 h 6858000"/>
              <a:gd name="connsiteX8480" fmla="*/ 7604660 w 12192000"/>
              <a:gd name="connsiteY8480" fmla="*/ 2332887 h 6858000"/>
              <a:gd name="connsiteX8481" fmla="*/ 7606875 w 12192000"/>
              <a:gd name="connsiteY8481" fmla="*/ 2300105 h 6858000"/>
              <a:gd name="connsiteX8482" fmla="*/ 7613519 w 12192000"/>
              <a:gd name="connsiteY8482" fmla="*/ 2298891 h 6858000"/>
              <a:gd name="connsiteX8483" fmla="*/ 7613519 w 12192000"/>
              <a:gd name="connsiteY8483" fmla="*/ 2296463 h 6858000"/>
              <a:gd name="connsiteX8484" fmla="*/ 7614996 w 12192000"/>
              <a:gd name="connsiteY8484" fmla="*/ 2278655 h 6858000"/>
              <a:gd name="connsiteX8485" fmla="*/ 7617210 w 12192000"/>
              <a:gd name="connsiteY8485" fmla="*/ 2268942 h 6858000"/>
              <a:gd name="connsiteX8486" fmla="*/ 7614257 w 12192000"/>
              <a:gd name="connsiteY8486" fmla="*/ 2256801 h 6858000"/>
              <a:gd name="connsiteX8487" fmla="*/ 7606137 w 12192000"/>
              <a:gd name="connsiteY8487" fmla="*/ 2241422 h 6858000"/>
              <a:gd name="connsiteX8488" fmla="*/ 7603922 w 12192000"/>
              <a:gd name="connsiteY8488" fmla="*/ 2227661 h 6858000"/>
              <a:gd name="connsiteX8489" fmla="*/ 7610566 w 12192000"/>
              <a:gd name="connsiteY8489" fmla="*/ 2225233 h 6858000"/>
              <a:gd name="connsiteX8490" fmla="*/ 7610566 w 12192000"/>
              <a:gd name="connsiteY8490" fmla="*/ 2224424 h 6858000"/>
              <a:gd name="connsiteX8491" fmla="*/ 7612781 w 12192000"/>
              <a:gd name="connsiteY8491" fmla="*/ 2217948 h 6858000"/>
              <a:gd name="connsiteX8492" fmla="*/ 7603922 w 12192000"/>
              <a:gd name="connsiteY8492" fmla="*/ 2208235 h 6858000"/>
              <a:gd name="connsiteX8493" fmla="*/ 7603184 w 12192000"/>
              <a:gd name="connsiteY8493" fmla="*/ 2203783 h 6858000"/>
              <a:gd name="connsiteX8494" fmla="*/ 7612781 w 12192000"/>
              <a:gd name="connsiteY8494" fmla="*/ 2196498 h 6858000"/>
              <a:gd name="connsiteX8495" fmla="*/ 7620902 w 12192000"/>
              <a:gd name="connsiteY8495" fmla="*/ 2185166 h 6858000"/>
              <a:gd name="connsiteX8496" fmla="*/ 7619425 w 12192000"/>
              <a:gd name="connsiteY8496" fmla="*/ 2178691 h 6858000"/>
              <a:gd name="connsiteX8497" fmla="*/ 7611304 w 12192000"/>
              <a:gd name="connsiteY8497" fmla="*/ 2176263 h 6858000"/>
              <a:gd name="connsiteX8498" fmla="*/ 7600231 w 12192000"/>
              <a:gd name="connsiteY8498" fmla="*/ 2183547 h 6858000"/>
              <a:gd name="connsiteX8499" fmla="*/ 7598754 w 12192000"/>
              <a:gd name="connsiteY8499" fmla="*/ 2187595 h 6858000"/>
              <a:gd name="connsiteX8500" fmla="*/ 7583989 w 12192000"/>
              <a:gd name="connsiteY8500" fmla="*/ 2190428 h 6858000"/>
              <a:gd name="connsiteX8501" fmla="*/ 7571439 w 12192000"/>
              <a:gd name="connsiteY8501" fmla="*/ 2185166 h 6858000"/>
              <a:gd name="connsiteX8502" fmla="*/ 7550768 w 12192000"/>
              <a:gd name="connsiteY8502" fmla="*/ 2178691 h 6858000"/>
              <a:gd name="connsiteX8503" fmla="*/ 7545601 w 12192000"/>
              <a:gd name="connsiteY8503" fmla="*/ 2179905 h 6858000"/>
              <a:gd name="connsiteX8504" fmla="*/ 7524192 w 12192000"/>
              <a:gd name="connsiteY8504" fmla="*/ 2202164 h 6858000"/>
              <a:gd name="connsiteX8505" fmla="*/ 7521977 w 12192000"/>
              <a:gd name="connsiteY8505" fmla="*/ 2209854 h 6858000"/>
              <a:gd name="connsiteX8506" fmla="*/ 7515333 w 12192000"/>
              <a:gd name="connsiteY8506" fmla="*/ 2214306 h 6858000"/>
              <a:gd name="connsiteX8507" fmla="*/ 7513118 w 12192000"/>
              <a:gd name="connsiteY8507" fmla="*/ 2212282 h 6858000"/>
              <a:gd name="connsiteX8508" fmla="*/ 7508688 w 12192000"/>
              <a:gd name="connsiteY8508" fmla="*/ 2212282 h 6858000"/>
              <a:gd name="connsiteX8509" fmla="*/ 7495400 w 12192000"/>
              <a:gd name="connsiteY8509" fmla="*/ 2217139 h 6858000"/>
              <a:gd name="connsiteX8510" fmla="*/ 7449629 w 12192000"/>
              <a:gd name="connsiteY8510" fmla="*/ 2222400 h 6858000"/>
              <a:gd name="connsiteX8511" fmla="*/ 7436341 w 12192000"/>
              <a:gd name="connsiteY8511" fmla="*/ 2214710 h 6858000"/>
              <a:gd name="connsiteX8512" fmla="*/ 7420837 w 12192000"/>
              <a:gd name="connsiteY8512" fmla="*/ 2194879 h 6858000"/>
              <a:gd name="connsiteX8513" fmla="*/ 7411979 w 12192000"/>
              <a:gd name="connsiteY8513" fmla="*/ 2194879 h 6858000"/>
              <a:gd name="connsiteX8514" fmla="*/ 7387616 w 12192000"/>
              <a:gd name="connsiteY8514" fmla="*/ 2183547 h 6858000"/>
              <a:gd name="connsiteX8515" fmla="*/ 7369899 w 12192000"/>
              <a:gd name="connsiteY8515" fmla="*/ 2182333 h 6858000"/>
              <a:gd name="connsiteX8516" fmla="*/ 7348490 w 12192000"/>
              <a:gd name="connsiteY8516" fmla="*/ 2183952 h 6858000"/>
              <a:gd name="connsiteX8517" fmla="*/ 7350704 w 12192000"/>
              <a:gd name="connsiteY8517" fmla="*/ 2194070 h 6858000"/>
              <a:gd name="connsiteX8518" fmla="*/ 7348490 w 12192000"/>
              <a:gd name="connsiteY8518" fmla="*/ 2199736 h 6858000"/>
              <a:gd name="connsiteX8519" fmla="*/ 7349966 w 12192000"/>
              <a:gd name="connsiteY8519" fmla="*/ 2210258 h 6858000"/>
              <a:gd name="connsiteX8520" fmla="*/ 7344060 w 12192000"/>
              <a:gd name="connsiteY8520" fmla="*/ 2213496 h 6858000"/>
              <a:gd name="connsiteX8521" fmla="*/ 7335201 w 12192000"/>
              <a:gd name="connsiteY8521" fmla="*/ 2209449 h 6858000"/>
              <a:gd name="connsiteX8522" fmla="*/ 7329295 w 12192000"/>
              <a:gd name="connsiteY8522" fmla="*/ 2213901 h 6858000"/>
              <a:gd name="connsiteX8523" fmla="*/ 7319698 w 12192000"/>
              <a:gd name="connsiteY8523" fmla="*/ 2213901 h 6858000"/>
              <a:gd name="connsiteX8524" fmla="*/ 7313792 w 12192000"/>
              <a:gd name="connsiteY8524" fmla="*/ 2217948 h 6858000"/>
              <a:gd name="connsiteX8525" fmla="*/ 7301980 w 12192000"/>
              <a:gd name="connsiteY8525" fmla="*/ 2219567 h 6858000"/>
              <a:gd name="connsiteX8526" fmla="*/ 7290907 w 12192000"/>
              <a:gd name="connsiteY8526" fmla="*/ 2215520 h 6858000"/>
              <a:gd name="connsiteX8527" fmla="*/ 7287215 w 12192000"/>
              <a:gd name="connsiteY8527" fmla="*/ 2217139 h 6858000"/>
              <a:gd name="connsiteX8528" fmla="*/ 7276142 w 12192000"/>
              <a:gd name="connsiteY8528" fmla="*/ 2209449 h 6858000"/>
              <a:gd name="connsiteX8529" fmla="*/ 7275403 w 12192000"/>
              <a:gd name="connsiteY8529" fmla="*/ 2202974 h 6858000"/>
              <a:gd name="connsiteX8530" fmla="*/ 7270974 w 12192000"/>
              <a:gd name="connsiteY8530" fmla="*/ 2196903 h 6858000"/>
              <a:gd name="connsiteX8531" fmla="*/ 7274665 w 12192000"/>
              <a:gd name="connsiteY8531" fmla="*/ 2194879 h 6858000"/>
              <a:gd name="connsiteX8532" fmla="*/ 7275403 w 12192000"/>
              <a:gd name="connsiteY8532" fmla="*/ 2190023 h 6858000"/>
              <a:gd name="connsiteX8533" fmla="*/ 7268021 w 12192000"/>
              <a:gd name="connsiteY8533" fmla="*/ 2189213 h 6858000"/>
              <a:gd name="connsiteX8534" fmla="*/ 7263591 w 12192000"/>
              <a:gd name="connsiteY8534" fmla="*/ 2194879 h 6858000"/>
              <a:gd name="connsiteX8535" fmla="*/ 7253994 w 12192000"/>
              <a:gd name="connsiteY8535" fmla="*/ 2189618 h 6858000"/>
              <a:gd name="connsiteX8536" fmla="*/ 7247350 w 12192000"/>
              <a:gd name="connsiteY8536" fmla="*/ 2189618 h 6858000"/>
              <a:gd name="connsiteX8537" fmla="*/ 7242921 w 12192000"/>
              <a:gd name="connsiteY8537" fmla="*/ 2184357 h 6858000"/>
              <a:gd name="connsiteX8538" fmla="*/ 7235538 w 12192000"/>
              <a:gd name="connsiteY8538" fmla="*/ 2184761 h 6858000"/>
              <a:gd name="connsiteX8539" fmla="*/ 7228894 w 12192000"/>
              <a:gd name="connsiteY8539" fmla="*/ 2192451 h 6858000"/>
              <a:gd name="connsiteX8540" fmla="*/ 7222988 w 12192000"/>
              <a:gd name="connsiteY8540" fmla="*/ 2198927 h 6858000"/>
              <a:gd name="connsiteX8541" fmla="*/ 7220035 w 12192000"/>
              <a:gd name="connsiteY8541" fmla="*/ 2196498 h 6858000"/>
              <a:gd name="connsiteX8542" fmla="*/ 7220035 w 12192000"/>
              <a:gd name="connsiteY8542" fmla="*/ 2189618 h 6858000"/>
              <a:gd name="connsiteX8543" fmla="*/ 7214867 w 12192000"/>
              <a:gd name="connsiteY8543" fmla="*/ 2192451 h 6858000"/>
              <a:gd name="connsiteX8544" fmla="*/ 7203794 w 12192000"/>
              <a:gd name="connsiteY8544" fmla="*/ 2192451 h 6858000"/>
              <a:gd name="connsiteX8545" fmla="*/ 7195673 w 12192000"/>
              <a:gd name="connsiteY8545" fmla="*/ 2194879 h 6858000"/>
              <a:gd name="connsiteX8546" fmla="*/ 7189767 w 12192000"/>
              <a:gd name="connsiteY8546" fmla="*/ 2193260 h 6858000"/>
              <a:gd name="connsiteX8547" fmla="*/ 7193458 w 12192000"/>
              <a:gd name="connsiteY8547" fmla="*/ 2187999 h 6858000"/>
              <a:gd name="connsiteX8548" fmla="*/ 7209700 w 12192000"/>
              <a:gd name="connsiteY8548" fmla="*/ 2188809 h 6858000"/>
              <a:gd name="connsiteX8549" fmla="*/ 7220035 w 12192000"/>
              <a:gd name="connsiteY8549" fmla="*/ 2184357 h 6858000"/>
              <a:gd name="connsiteX8550" fmla="*/ 7225203 w 12192000"/>
              <a:gd name="connsiteY8550" fmla="*/ 2179905 h 6858000"/>
              <a:gd name="connsiteX8551" fmla="*/ 7226679 w 12192000"/>
              <a:gd name="connsiteY8551" fmla="*/ 2175858 h 6858000"/>
              <a:gd name="connsiteX8552" fmla="*/ 7205270 w 12192000"/>
              <a:gd name="connsiteY8552" fmla="*/ 2175858 h 6858000"/>
              <a:gd name="connsiteX8553" fmla="*/ 7190505 w 12192000"/>
              <a:gd name="connsiteY8553" fmla="*/ 2179500 h 6858000"/>
              <a:gd name="connsiteX8554" fmla="*/ 7183861 w 12192000"/>
              <a:gd name="connsiteY8554" fmla="*/ 2177072 h 6858000"/>
              <a:gd name="connsiteX8555" fmla="*/ 7186076 w 12192000"/>
              <a:gd name="connsiteY8555" fmla="*/ 2171811 h 6858000"/>
              <a:gd name="connsiteX8556" fmla="*/ 7194197 w 12192000"/>
              <a:gd name="connsiteY8556" fmla="*/ 2173834 h 6858000"/>
              <a:gd name="connsiteX8557" fmla="*/ 7198626 w 12192000"/>
              <a:gd name="connsiteY8557" fmla="*/ 2166549 h 6858000"/>
              <a:gd name="connsiteX8558" fmla="*/ 7186076 w 12192000"/>
              <a:gd name="connsiteY8558" fmla="*/ 2155217 h 6858000"/>
              <a:gd name="connsiteX8559" fmla="*/ 7179432 w 12192000"/>
              <a:gd name="connsiteY8559" fmla="*/ 2155217 h 6858000"/>
              <a:gd name="connsiteX8560" fmla="*/ 7179432 w 12192000"/>
              <a:gd name="connsiteY8560" fmla="*/ 2149551 h 6858000"/>
              <a:gd name="connsiteX8561" fmla="*/ 7172787 w 12192000"/>
              <a:gd name="connsiteY8561" fmla="*/ 2143885 h 6858000"/>
              <a:gd name="connsiteX8562" fmla="*/ 7180908 w 12192000"/>
              <a:gd name="connsiteY8562" fmla="*/ 2136600 h 6858000"/>
              <a:gd name="connsiteX8563" fmla="*/ 7177955 w 12192000"/>
              <a:gd name="connsiteY8563" fmla="*/ 2126078 h 6858000"/>
              <a:gd name="connsiteX8564" fmla="*/ 7166143 w 12192000"/>
              <a:gd name="connsiteY8564" fmla="*/ 2119602 h 6858000"/>
              <a:gd name="connsiteX8565" fmla="*/ 7158761 w 12192000"/>
              <a:gd name="connsiteY8565" fmla="*/ 2120817 h 6858000"/>
              <a:gd name="connsiteX8566" fmla="*/ 7149164 w 12192000"/>
              <a:gd name="connsiteY8566" fmla="*/ 2113532 h 6858000"/>
              <a:gd name="connsiteX8567" fmla="*/ 7146949 w 12192000"/>
              <a:gd name="connsiteY8567" fmla="*/ 2117174 h 6858000"/>
              <a:gd name="connsiteX8568" fmla="*/ 7138828 w 12192000"/>
              <a:gd name="connsiteY8568" fmla="*/ 2112318 h 6858000"/>
              <a:gd name="connsiteX8569" fmla="*/ 7137352 w 12192000"/>
              <a:gd name="connsiteY8569" fmla="*/ 2105842 h 6858000"/>
              <a:gd name="connsiteX8570" fmla="*/ 7141781 w 12192000"/>
              <a:gd name="connsiteY8570" fmla="*/ 2101390 h 6858000"/>
              <a:gd name="connsiteX8571" fmla="*/ 7138090 w 12192000"/>
              <a:gd name="connsiteY8571" fmla="*/ 2092891 h 6858000"/>
              <a:gd name="connsiteX8572" fmla="*/ 7140305 w 12192000"/>
              <a:gd name="connsiteY8572" fmla="*/ 2085202 h 6858000"/>
              <a:gd name="connsiteX8573" fmla="*/ 7143996 w 12192000"/>
              <a:gd name="connsiteY8573" fmla="*/ 2086820 h 6858000"/>
              <a:gd name="connsiteX8574" fmla="*/ 7149164 w 12192000"/>
              <a:gd name="connsiteY8574" fmla="*/ 2098962 h 6858000"/>
              <a:gd name="connsiteX8575" fmla="*/ 7154331 w 12192000"/>
              <a:gd name="connsiteY8575" fmla="*/ 2098962 h 6858000"/>
              <a:gd name="connsiteX8576" fmla="*/ 7158761 w 12192000"/>
              <a:gd name="connsiteY8576" fmla="*/ 2090868 h 6858000"/>
              <a:gd name="connsiteX8577" fmla="*/ 7166143 w 12192000"/>
              <a:gd name="connsiteY8577" fmla="*/ 2086820 h 6858000"/>
              <a:gd name="connsiteX8578" fmla="*/ 7158761 w 12192000"/>
              <a:gd name="connsiteY8578" fmla="*/ 2086011 h 6858000"/>
              <a:gd name="connsiteX8579" fmla="*/ 7154331 w 12192000"/>
              <a:gd name="connsiteY8579" fmla="*/ 2083178 h 6858000"/>
              <a:gd name="connsiteX8580" fmla="*/ 7166882 w 12192000"/>
              <a:gd name="connsiteY8580" fmla="*/ 2076298 h 6858000"/>
              <a:gd name="connsiteX8581" fmla="*/ 7172787 w 12192000"/>
              <a:gd name="connsiteY8581" fmla="*/ 2070227 h 6858000"/>
              <a:gd name="connsiteX8582" fmla="*/ 7172049 w 12192000"/>
              <a:gd name="connsiteY8582" fmla="*/ 2065775 h 6858000"/>
              <a:gd name="connsiteX8583" fmla="*/ 7163190 w 12192000"/>
              <a:gd name="connsiteY8583" fmla="*/ 2071037 h 6858000"/>
              <a:gd name="connsiteX8584" fmla="*/ 7160237 w 12192000"/>
              <a:gd name="connsiteY8584" fmla="*/ 2069013 h 6858000"/>
              <a:gd name="connsiteX8585" fmla="*/ 7160976 w 12192000"/>
              <a:gd name="connsiteY8585" fmla="*/ 2064966 h 6858000"/>
              <a:gd name="connsiteX8586" fmla="*/ 7160976 w 12192000"/>
              <a:gd name="connsiteY8586" fmla="*/ 2059300 h 6858000"/>
              <a:gd name="connsiteX8587" fmla="*/ 7156546 w 12192000"/>
              <a:gd name="connsiteY8587" fmla="*/ 2052015 h 6858000"/>
              <a:gd name="connsiteX8588" fmla="*/ 7155070 w 12192000"/>
              <a:gd name="connsiteY8588" fmla="*/ 2045135 h 6858000"/>
              <a:gd name="connsiteX8589" fmla="*/ 7166143 w 12192000"/>
              <a:gd name="connsiteY8589" fmla="*/ 2035017 h 6858000"/>
              <a:gd name="connsiteX8590" fmla="*/ 7154331 w 12192000"/>
              <a:gd name="connsiteY8590" fmla="*/ 2034612 h 6858000"/>
              <a:gd name="connsiteX8591" fmla="*/ 7144734 w 12192000"/>
              <a:gd name="connsiteY8591" fmla="*/ 2037041 h 6858000"/>
              <a:gd name="connsiteX8592" fmla="*/ 7141043 w 12192000"/>
              <a:gd name="connsiteY8592" fmla="*/ 2035422 h 6858000"/>
              <a:gd name="connsiteX8593" fmla="*/ 7127755 w 12192000"/>
              <a:gd name="connsiteY8593" fmla="*/ 2039469 h 6858000"/>
              <a:gd name="connsiteX8594" fmla="*/ 7124063 w 12192000"/>
              <a:gd name="connsiteY8594" fmla="*/ 2034208 h 6858000"/>
              <a:gd name="connsiteX8595" fmla="*/ 7127755 w 12192000"/>
              <a:gd name="connsiteY8595" fmla="*/ 2030160 h 6858000"/>
              <a:gd name="connsiteX8596" fmla="*/ 7127755 w 12192000"/>
              <a:gd name="connsiteY8596" fmla="*/ 2020852 h 6858000"/>
              <a:gd name="connsiteX8597" fmla="*/ 7124063 w 12192000"/>
              <a:gd name="connsiteY8597" fmla="*/ 2015186 h 6858000"/>
              <a:gd name="connsiteX8598" fmla="*/ 7127755 w 12192000"/>
              <a:gd name="connsiteY8598" fmla="*/ 2007092 h 6858000"/>
              <a:gd name="connsiteX8599" fmla="*/ 7131446 w 12192000"/>
              <a:gd name="connsiteY8599" fmla="*/ 1998593 h 6858000"/>
              <a:gd name="connsiteX8600" fmla="*/ 7153593 w 12192000"/>
              <a:gd name="connsiteY8600" fmla="*/ 1982809 h 6858000"/>
              <a:gd name="connsiteX8601" fmla="*/ 7165405 w 12192000"/>
              <a:gd name="connsiteY8601" fmla="*/ 1982809 h 6858000"/>
              <a:gd name="connsiteX8602" fmla="*/ 7177955 w 12192000"/>
              <a:gd name="connsiteY8602" fmla="*/ 1991308 h 6858000"/>
              <a:gd name="connsiteX8603" fmla="*/ 7186076 w 12192000"/>
              <a:gd name="connsiteY8603" fmla="*/ 1991713 h 6858000"/>
              <a:gd name="connsiteX8604" fmla="*/ 7194935 w 12192000"/>
              <a:gd name="connsiteY8604" fmla="*/ 1982809 h 6858000"/>
              <a:gd name="connsiteX8605" fmla="*/ 7200841 w 12192000"/>
              <a:gd name="connsiteY8605" fmla="*/ 1982404 h 6858000"/>
              <a:gd name="connsiteX8606" fmla="*/ 7206747 w 12192000"/>
              <a:gd name="connsiteY8606" fmla="*/ 1990094 h 6858000"/>
              <a:gd name="connsiteX8607" fmla="*/ 7218559 w 12192000"/>
              <a:gd name="connsiteY8607" fmla="*/ 1985237 h 6858000"/>
              <a:gd name="connsiteX8608" fmla="*/ 7228156 w 12192000"/>
              <a:gd name="connsiteY8608" fmla="*/ 1990094 h 6858000"/>
              <a:gd name="connsiteX8609" fmla="*/ 7251041 w 12192000"/>
              <a:gd name="connsiteY8609" fmla="*/ 1989689 h 6858000"/>
              <a:gd name="connsiteX8610" fmla="*/ 7258424 w 12192000"/>
              <a:gd name="connsiteY8610" fmla="*/ 1987261 h 6858000"/>
              <a:gd name="connsiteX8611" fmla="*/ 7254733 w 12192000"/>
              <a:gd name="connsiteY8611" fmla="*/ 1981999 h 6858000"/>
              <a:gd name="connsiteX8612" fmla="*/ 7245135 w 12192000"/>
              <a:gd name="connsiteY8612" fmla="*/ 1984832 h 6858000"/>
              <a:gd name="connsiteX8613" fmla="*/ 7242182 w 12192000"/>
              <a:gd name="connsiteY8613" fmla="*/ 1980381 h 6858000"/>
              <a:gd name="connsiteX8614" fmla="*/ 7248827 w 12192000"/>
              <a:gd name="connsiteY8614" fmla="*/ 1972691 h 6858000"/>
              <a:gd name="connsiteX8615" fmla="*/ 7266544 w 12192000"/>
              <a:gd name="connsiteY8615" fmla="*/ 1967834 h 6858000"/>
              <a:gd name="connsiteX8616" fmla="*/ 7286477 w 12192000"/>
              <a:gd name="connsiteY8616" fmla="*/ 1967430 h 6858000"/>
              <a:gd name="connsiteX8617" fmla="*/ 7288692 w 12192000"/>
              <a:gd name="connsiteY8617" fmla="*/ 1962573 h 6858000"/>
              <a:gd name="connsiteX8618" fmla="*/ 7276880 w 12192000"/>
              <a:gd name="connsiteY8618" fmla="*/ 1960550 h 6858000"/>
              <a:gd name="connsiteX8619" fmla="*/ 7262853 w 12192000"/>
              <a:gd name="connsiteY8619" fmla="*/ 1960550 h 6858000"/>
              <a:gd name="connsiteX8620" fmla="*/ 7253994 w 12192000"/>
              <a:gd name="connsiteY8620" fmla="*/ 1946385 h 6858000"/>
              <a:gd name="connsiteX8621" fmla="*/ 7256209 w 12192000"/>
              <a:gd name="connsiteY8621" fmla="*/ 1940314 h 6858000"/>
              <a:gd name="connsiteX8622" fmla="*/ 7268759 w 12192000"/>
              <a:gd name="connsiteY8622" fmla="*/ 1937076 h 6858000"/>
              <a:gd name="connsiteX8623" fmla="*/ 7276142 w 12192000"/>
              <a:gd name="connsiteY8623" fmla="*/ 1939504 h 6858000"/>
              <a:gd name="connsiteX8624" fmla="*/ 7290907 w 12192000"/>
              <a:gd name="connsiteY8624" fmla="*/ 1936267 h 6858000"/>
              <a:gd name="connsiteX8625" fmla="*/ 7301980 w 12192000"/>
              <a:gd name="connsiteY8625" fmla="*/ 1938290 h 6858000"/>
              <a:gd name="connsiteX8626" fmla="*/ 7307886 w 12192000"/>
              <a:gd name="connsiteY8626" fmla="*/ 1933839 h 6858000"/>
              <a:gd name="connsiteX8627" fmla="*/ 7316007 w 12192000"/>
              <a:gd name="connsiteY8627" fmla="*/ 1933839 h 6858000"/>
              <a:gd name="connsiteX8628" fmla="*/ 7342584 w 12192000"/>
              <a:gd name="connsiteY8628" fmla="*/ 1943147 h 6858000"/>
              <a:gd name="connsiteX8629" fmla="*/ 7360301 w 12192000"/>
              <a:gd name="connsiteY8629" fmla="*/ 1941933 h 6858000"/>
              <a:gd name="connsiteX8630" fmla="*/ 7359563 w 12192000"/>
              <a:gd name="connsiteY8630" fmla="*/ 1937076 h 6858000"/>
              <a:gd name="connsiteX8631" fmla="*/ 7363993 w 12192000"/>
              <a:gd name="connsiteY8631" fmla="*/ 1934243 h 6858000"/>
              <a:gd name="connsiteX8632" fmla="*/ 7369160 w 12192000"/>
              <a:gd name="connsiteY8632" fmla="*/ 1923316 h 6858000"/>
              <a:gd name="connsiteX8633" fmla="*/ 7373590 w 12192000"/>
              <a:gd name="connsiteY8633" fmla="*/ 1920887 h 6858000"/>
              <a:gd name="connsiteX8634" fmla="*/ 7381711 w 12192000"/>
              <a:gd name="connsiteY8634" fmla="*/ 1912793 h 6858000"/>
              <a:gd name="connsiteX8635" fmla="*/ 7390569 w 12192000"/>
              <a:gd name="connsiteY8635" fmla="*/ 1910770 h 6858000"/>
              <a:gd name="connsiteX8636" fmla="*/ 7395737 w 12192000"/>
              <a:gd name="connsiteY8636" fmla="*/ 1904294 h 6858000"/>
              <a:gd name="connsiteX8637" fmla="*/ 7414193 w 12192000"/>
              <a:gd name="connsiteY8637" fmla="*/ 1901056 h 6858000"/>
              <a:gd name="connsiteX8638" fmla="*/ 7424529 w 12192000"/>
              <a:gd name="connsiteY8638" fmla="*/ 1899842 h 6858000"/>
              <a:gd name="connsiteX8639" fmla="*/ 7447414 w 12192000"/>
              <a:gd name="connsiteY8639" fmla="*/ 1890534 h 6858000"/>
              <a:gd name="connsiteX8640" fmla="*/ 7459964 w 12192000"/>
              <a:gd name="connsiteY8640" fmla="*/ 1888106 h 6858000"/>
              <a:gd name="connsiteX8641" fmla="*/ 7484326 w 12192000"/>
              <a:gd name="connsiteY8641" fmla="*/ 1889320 h 6858000"/>
              <a:gd name="connsiteX8642" fmla="*/ 7493924 w 12192000"/>
              <a:gd name="connsiteY8642" fmla="*/ 1886891 h 6858000"/>
              <a:gd name="connsiteX8643" fmla="*/ 7501306 w 12192000"/>
              <a:gd name="connsiteY8643" fmla="*/ 1889320 h 6858000"/>
              <a:gd name="connsiteX8644" fmla="*/ 7517547 w 12192000"/>
              <a:gd name="connsiteY8644" fmla="*/ 1889320 h 6858000"/>
              <a:gd name="connsiteX8645" fmla="*/ 7529359 w 12192000"/>
              <a:gd name="connsiteY8645" fmla="*/ 1883654 h 6858000"/>
              <a:gd name="connsiteX8646" fmla="*/ 7532312 w 12192000"/>
              <a:gd name="connsiteY8646" fmla="*/ 1884463 h 6858000"/>
              <a:gd name="connsiteX8647" fmla="*/ 7533789 w 12192000"/>
              <a:gd name="connsiteY8647" fmla="*/ 1893772 h 6858000"/>
              <a:gd name="connsiteX8648" fmla="*/ 7552245 w 12192000"/>
              <a:gd name="connsiteY8648" fmla="*/ 1909151 h 6858000"/>
              <a:gd name="connsiteX8649" fmla="*/ 7556674 w 12192000"/>
              <a:gd name="connsiteY8649" fmla="*/ 1906318 h 6858000"/>
              <a:gd name="connsiteX8650" fmla="*/ 7560366 w 12192000"/>
              <a:gd name="connsiteY8650" fmla="*/ 1907937 h 6858000"/>
              <a:gd name="connsiteX8651" fmla="*/ 7572916 w 12192000"/>
              <a:gd name="connsiteY8651" fmla="*/ 1896605 h 6858000"/>
              <a:gd name="connsiteX8652" fmla="*/ 7578083 w 12192000"/>
              <a:gd name="connsiteY8652" fmla="*/ 1895795 h 6858000"/>
              <a:gd name="connsiteX8653" fmla="*/ 7586204 w 12192000"/>
              <a:gd name="connsiteY8653" fmla="*/ 1901866 h 6858000"/>
              <a:gd name="connsiteX8654" fmla="*/ 7588419 w 12192000"/>
              <a:gd name="connsiteY8654" fmla="*/ 1913198 h 6858000"/>
              <a:gd name="connsiteX8655" fmla="*/ 7597278 w 12192000"/>
              <a:gd name="connsiteY8655" fmla="*/ 1923720 h 6858000"/>
              <a:gd name="connsiteX8656" fmla="*/ 7605398 w 12192000"/>
              <a:gd name="connsiteY8656" fmla="*/ 1925744 h 6858000"/>
              <a:gd name="connsiteX8657" fmla="*/ 7609828 w 12192000"/>
              <a:gd name="connsiteY8657" fmla="*/ 1919673 h 6858000"/>
              <a:gd name="connsiteX8658" fmla="*/ 7614996 w 12192000"/>
              <a:gd name="connsiteY8658" fmla="*/ 1919673 h 6858000"/>
              <a:gd name="connsiteX8659" fmla="*/ 7632713 w 12192000"/>
              <a:gd name="connsiteY8659" fmla="*/ 1930601 h 6858000"/>
              <a:gd name="connsiteX8660" fmla="*/ 7642311 w 12192000"/>
              <a:gd name="connsiteY8660" fmla="*/ 1931815 h 6858000"/>
              <a:gd name="connsiteX8661" fmla="*/ 7661505 w 12192000"/>
              <a:gd name="connsiteY8661" fmla="*/ 1940719 h 6858000"/>
              <a:gd name="connsiteX8662" fmla="*/ 7667411 w 12192000"/>
              <a:gd name="connsiteY8662" fmla="*/ 1936671 h 6858000"/>
              <a:gd name="connsiteX8663" fmla="*/ 7679223 w 12192000"/>
              <a:gd name="connsiteY8663" fmla="*/ 1943956 h 6858000"/>
              <a:gd name="connsiteX8664" fmla="*/ 7696202 w 12192000"/>
              <a:gd name="connsiteY8664" fmla="*/ 1947194 h 6858000"/>
              <a:gd name="connsiteX8665" fmla="*/ 7716873 w 12192000"/>
              <a:gd name="connsiteY8665" fmla="*/ 1939100 h 6858000"/>
              <a:gd name="connsiteX8666" fmla="*/ 7735329 w 12192000"/>
              <a:gd name="connsiteY8666" fmla="*/ 1938290 h 6858000"/>
              <a:gd name="connsiteX8667" fmla="*/ 7744926 w 12192000"/>
              <a:gd name="connsiteY8667" fmla="*/ 1935457 h 6858000"/>
              <a:gd name="connsiteX8668" fmla="*/ 7747879 w 12192000"/>
              <a:gd name="connsiteY8668" fmla="*/ 1937076 h 6858000"/>
              <a:gd name="connsiteX8669" fmla="*/ 7755262 w 12192000"/>
              <a:gd name="connsiteY8669" fmla="*/ 1937076 h 6858000"/>
              <a:gd name="connsiteX8670" fmla="*/ 7761168 w 12192000"/>
              <a:gd name="connsiteY8670" fmla="*/ 1940719 h 6858000"/>
              <a:gd name="connsiteX8671" fmla="*/ 7781100 w 12192000"/>
              <a:gd name="connsiteY8671" fmla="*/ 1944766 h 6858000"/>
              <a:gd name="connsiteX8672" fmla="*/ 7787745 w 12192000"/>
              <a:gd name="connsiteY8672" fmla="*/ 1940314 h 6858000"/>
              <a:gd name="connsiteX8673" fmla="*/ 7803248 w 12192000"/>
              <a:gd name="connsiteY8673" fmla="*/ 1939100 h 6858000"/>
              <a:gd name="connsiteX8674" fmla="*/ 7806201 w 12192000"/>
              <a:gd name="connsiteY8674" fmla="*/ 1932219 h 6858000"/>
              <a:gd name="connsiteX8675" fmla="*/ 7822442 w 12192000"/>
              <a:gd name="connsiteY8675" fmla="*/ 1924530 h 6858000"/>
              <a:gd name="connsiteX8676" fmla="*/ 7834992 w 12192000"/>
              <a:gd name="connsiteY8676" fmla="*/ 1917650 h 6858000"/>
              <a:gd name="connsiteX8677" fmla="*/ 7840898 w 12192000"/>
              <a:gd name="connsiteY8677" fmla="*/ 1905913 h 6858000"/>
              <a:gd name="connsiteX8678" fmla="*/ 7843113 w 12192000"/>
              <a:gd name="connsiteY8678" fmla="*/ 1902675 h 6858000"/>
              <a:gd name="connsiteX8679" fmla="*/ 7844589 w 12192000"/>
              <a:gd name="connsiteY8679" fmla="*/ 1900652 h 6858000"/>
              <a:gd name="connsiteX8680" fmla="*/ 7842375 w 12192000"/>
              <a:gd name="connsiteY8680" fmla="*/ 1892962 h 6858000"/>
              <a:gd name="connsiteX8681" fmla="*/ 7846066 w 12192000"/>
              <a:gd name="connsiteY8681" fmla="*/ 1887701 h 6858000"/>
              <a:gd name="connsiteX8682" fmla="*/ 7837207 w 12192000"/>
              <a:gd name="connsiteY8682" fmla="*/ 1873131 h 6858000"/>
              <a:gd name="connsiteX8683" fmla="*/ 7834254 w 12192000"/>
              <a:gd name="connsiteY8683" fmla="*/ 1853705 h 6858000"/>
              <a:gd name="connsiteX8684" fmla="*/ 7828348 w 12192000"/>
              <a:gd name="connsiteY8684" fmla="*/ 1846825 h 6858000"/>
              <a:gd name="connsiteX8685" fmla="*/ 7818013 w 12192000"/>
              <a:gd name="connsiteY8685" fmla="*/ 1831446 h 6858000"/>
              <a:gd name="connsiteX8686" fmla="*/ 7805462 w 12192000"/>
              <a:gd name="connsiteY8686" fmla="*/ 1830231 h 6858000"/>
              <a:gd name="connsiteX8687" fmla="*/ 7804724 w 12192000"/>
              <a:gd name="connsiteY8687" fmla="*/ 1824161 h 6858000"/>
              <a:gd name="connsiteX8688" fmla="*/ 7792174 w 12192000"/>
              <a:gd name="connsiteY8688" fmla="*/ 1814043 h 6858000"/>
              <a:gd name="connsiteX8689" fmla="*/ 7787006 w 12192000"/>
              <a:gd name="connsiteY8689" fmla="*/ 1817281 h 6858000"/>
              <a:gd name="connsiteX8690" fmla="*/ 7781839 w 12192000"/>
              <a:gd name="connsiteY8690" fmla="*/ 1814852 h 6858000"/>
              <a:gd name="connsiteX8691" fmla="*/ 7772241 w 12192000"/>
              <a:gd name="connsiteY8691" fmla="*/ 1813638 h 6858000"/>
              <a:gd name="connsiteX8692" fmla="*/ 7764121 w 12192000"/>
              <a:gd name="connsiteY8692" fmla="*/ 1802711 h 6858000"/>
              <a:gd name="connsiteX8693" fmla="*/ 7758953 w 12192000"/>
              <a:gd name="connsiteY8693" fmla="*/ 1802711 h 6858000"/>
              <a:gd name="connsiteX8694" fmla="*/ 7749356 w 12192000"/>
              <a:gd name="connsiteY8694" fmla="*/ 1799473 h 6858000"/>
              <a:gd name="connsiteX8695" fmla="*/ 7746403 w 12192000"/>
              <a:gd name="connsiteY8695" fmla="*/ 1792998 h 6858000"/>
              <a:gd name="connsiteX8696" fmla="*/ 7739021 w 12192000"/>
              <a:gd name="connsiteY8696" fmla="*/ 1792593 h 6858000"/>
              <a:gd name="connsiteX8697" fmla="*/ 7730900 w 12192000"/>
              <a:gd name="connsiteY8697" fmla="*/ 1786522 h 6858000"/>
              <a:gd name="connsiteX8698" fmla="*/ 7727947 w 12192000"/>
              <a:gd name="connsiteY8698" fmla="*/ 1780856 h 6858000"/>
              <a:gd name="connsiteX8699" fmla="*/ 7719088 w 12192000"/>
              <a:gd name="connsiteY8699" fmla="*/ 1778023 h 6858000"/>
              <a:gd name="connsiteX8700" fmla="*/ 7712444 w 12192000"/>
              <a:gd name="connsiteY8700" fmla="*/ 1767096 h 6858000"/>
              <a:gd name="connsiteX8701" fmla="*/ 7680699 w 12192000"/>
              <a:gd name="connsiteY8701" fmla="*/ 1745241 h 6858000"/>
              <a:gd name="connsiteX8702" fmla="*/ 7667411 w 12192000"/>
              <a:gd name="connsiteY8702" fmla="*/ 1742409 h 6858000"/>
              <a:gd name="connsiteX8703" fmla="*/ 7648217 w 12192000"/>
              <a:gd name="connsiteY8703" fmla="*/ 1731481 h 6858000"/>
              <a:gd name="connsiteX8704" fmla="*/ 7629760 w 12192000"/>
              <a:gd name="connsiteY8704" fmla="*/ 1733100 h 6858000"/>
              <a:gd name="connsiteX8705" fmla="*/ 7618687 w 12192000"/>
              <a:gd name="connsiteY8705" fmla="*/ 1722577 h 6858000"/>
              <a:gd name="connsiteX8706" fmla="*/ 7617949 w 12192000"/>
              <a:gd name="connsiteY8706" fmla="*/ 1715697 h 6858000"/>
              <a:gd name="connsiteX8707" fmla="*/ 7604660 w 12192000"/>
              <a:gd name="connsiteY8707" fmla="*/ 1705175 h 6858000"/>
              <a:gd name="connsiteX8708" fmla="*/ 7598754 w 12192000"/>
              <a:gd name="connsiteY8708" fmla="*/ 1705580 h 6858000"/>
              <a:gd name="connsiteX8709" fmla="*/ 7586942 w 12192000"/>
              <a:gd name="connsiteY8709" fmla="*/ 1703960 h 6858000"/>
              <a:gd name="connsiteX8710" fmla="*/ 7593586 w 12192000"/>
              <a:gd name="connsiteY8710" fmla="*/ 1698699 h 6858000"/>
              <a:gd name="connsiteX8711" fmla="*/ 7601707 w 12192000"/>
              <a:gd name="connsiteY8711" fmla="*/ 1695866 h 6858000"/>
              <a:gd name="connsiteX8712" fmla="*/ 7597278 w 12192000"/>
              <a:gd name="connsiteY8712" fmla="*/ 1688986 h 6858000"/>
              <a:gd name="connsiteX8713" fmla="*/ 7598016 w 12192000"/>
              <a:gd name="connsiteY8713" fmla="*/ 1684939 h 6858000"/>
              <a:gd name="connsiteX8714" fmla="*/ 7609090 w 12192000"/>
              <a:gd name="connsiteY8714" fmla="*/ 1687367 h 6858000"/>
              <a:gd name="connsiteX8715" fmla="*/ 7616472 w 12192000"/>
              <a:gd name="connsiteY8715" fmla="*/ 1693033 h 6858000"/>
              <a:gd name="connsiteX8716" fmla="*/ 7618687 w 12192000"/>
              <a:gd name="connsiteY8716" fmla="*/ 1691414 h 6858000"/>
              <a:gd name="connsiteX8717" fmla="*/ 7629022 w 12192000"/>
              <a:gd name="connsiteY8717" fmla="*/ 1693033 h 6858000"/>
              <a:gd name="connsiteX8718" fmla="*/ 7631237 w 12192000"/>
              <a:gd name="connsiteY8718" fmla="*/ 1679678 h 6858000"/>
              <a:gd name="connsiteX8719" fmla="*/ 7626069 w 12192000"/>
              <a:gd name="connsiteY8719" fmla="*/ 1676440 h 6858000"/>
              <a:gd name="connsiteX8720" fmla="*/ 7626069 w 12192000"/>
              <a:gd name="connsiteY8720" fmla="*/ 1667131 h 6858000"/>
              <a:gd name="connsiteX8721" fmla="*/ 7636405 w 12192000"/>
              <a:gd name="connsiteY8721" fmla="*/ 1657418 h 6858000"/>
              <a:gd name="connsiteX8722" fmla="*/ 7636405 w 12192000"/>
              <a:gd name="connsiteY8722" fmla="*/ 1653776 h 6858000"/>
              <a:gd name="connsiteX8723" fmla="*/ 7640834 w 12192000"/>
              <a:gd name="connsiteY8723" fmla="*/ 1650538 h 6858000"/>
              <a:gd name="connsiteX8724" fmla="*/ 7647478 w 12192000"/>
              <a:gd name="connsiteY8724" fmla="*/ 1651348 h 6858000"/>
              <a:gd name="connsiteX8725" fmla="*/ 7651908 w 12192000"/>
              <a:gd name="connsiteY8725" fmla="*/ 1646086 h 6858000"/>
              <a:gd name="connsiteX8726" fmla="*/ 7657814 w 12192000"/>
              <a:gd name="connsiteY8726" fmla="*/ 1644467 h 6858000"/>
              <a:gd name="connsiteX8727" fmla="*/ 7657814 w 12192000"/>
              <a:gd name="connsiteY8727" fmla="*/ 1640825 h 6858000"/>
              <a:gd name="connsiteX8728" fmla="*/ 7648217 w 12192000"/>
              <a:gd name="connsiteY8728" fmla="*/ 1637992 h 6858000"/>
              <a:gd name="connsiteX8729" fmla="*/ 7645264 w 12192000"/>
              <a:gd name="connsiteY8729" fmla="*/ 1633135 h 6858000"/>
              <a:gd name="connsiteX8730" fmla="*/ 7640096 w 12192000"/>
              <a:gd name="connsiteY8730" fmla="*/ 1637183 h 6858000"/>
              <a:gd name="connsiteX8731" fmla="*/ 7632713 w 12192000"/>
              <a:gd name="connsiteY8731" fmla="*/ 1630707 h 6858000"/>
              <a:gd name="connsiteX8732" fmla="*/ 7626069 w 12192000"/>
              <a:gd name="connsiteY8732" fmla="*/ 1616947 h 6858000"/>
              <a:gd name="connsiteX8733" fmla="*/ 7643049 w 12192000"/>
              <a:gd name="connsiteY8733" fmla="*/ 1614923 h 6858000"/>
              <a:gd name="connsiteX8734" fmla="*/ 7654861 w 12192000"/>
              <a:gd name="connsiteY8734" fmla="*/ 1616947 h 6858000"/>
              <a:gd name="connsiteX8735" fmla="*/ 7661505 w 12192000"/>
              <a:gd name="connsiteY8735" fmla="*/ 1610471 h 6858000"/>
              <a:gd name="connsiteX8736" fmla="*/ 7654861 w 12192000"/>
              <a:gd name="connsiteY8736" fmla="*/ 1610471 h 6858000"/>
              <a:gd name="connsiteX8737" fmla="*/ 7650431 w 12192000"/>
              <a:gd name="connsiteY8737" fmla="*/ 1606020 h 6858000"/>
              <a:gd name="connsiteX8738" fmla="*/ 7661505 w 12192000"/>
              <a:gd name="connsiteY8738" fmla="*/ 1599139 h 6858000"/>
              <a:gd name="connsiteX8739" fmla="*/ 7687343 w 12192000"/>
              <a:gd name="connsiteY8739" fmla="*/ 1586189 h 6858000"/>
              <a:gd name="connsiteX8740" fmla="*/ 7689558 w 12192000"/>
              <a:gd name="connsiteY8740" fmla="*/ 1579308 h 6858000"/>
              <a:gd name="connsiteX8741" fmla="*/ 7686605 w 12192000"/>
              <a:gd name="connsiteY8741" fmla="*/ 1574452 h 6858000"/>
              <a:gd name="connsiteX8742" fmla="*/ 7673317 w 12192000"/>
              <a:gd name="connsiteY8742" fmla="*/ 1576071 h 6858000"/>
              <a:gd name="connsiteX8743" fmla="*/ 7662981 w 12192000"/>
              <a:gd name="connsiteY8743" fmla="*/ 1582951 h 6858000"/>
              <a:gd name="connsiteX8744" fmla="*/ 7652646 w 12192000"/>
              <a:gd name="connsiteY8744" fmla="*/ 1581332 h 6858000"/>
              <a:gd name="connsiteX8745" fmla="*/ 7650431 w 12192000"/>
              <a:gd name="connsiteY8745" fmla="*/ 1582141 h 6858000"/>
              <a:gd name="connsiteX8746" fmla="*/ 7653384 w 12192000"/>
              <a:gd name="connsiteY8746" fmla="*/ 1560692 h 6858000"/>
              <a:gd name="connsiteX8747" fmla="*/ 7650431 w 12192000"/>
              <a:gd name="connsiteY8747" fmla="*/ 1581332 h 6858000"/>
              <a:gd name="connsiteX8748" fmla="*/ 7650431 w 12192000"/>
              <a:gd name="connsiteY8748" fmla="*/ 1582141 h 6858000"/>
              <a:gd name="connsiteX8749" fmla="*/ 7640834 w 12192000"/>
              <a:gd name="connsiteY8749" fmla="*/ 1585379 h 6858000"/>
              <a:gd name="connsiteX8750" fmla="*/ 7640096 w 12192000"/>
              <a:gd name="connsiteY8750" fmla="*/ 1580523 h 6858000"/>
              <a:gd name="connsiteX8751" fmla="*/ 7634190 w 12192000"/>
              <a:gd name="connsiteY8751" fmla="*/ 1579713 h 6858000"/>
              <a:gd name="connsiteX8752" fmla="*/ 7622378 w 12192000"/>
              <a:gd name="connsiteY8752" fmla="*/ 1584570 h 6858000"/>
              <a:gd name="connsiteX8753" fmla="*/ 7609828 w 12192000"/>
              <a:gd name="connsiteY8753" fmla="*/ 1583760 h 6858000"/>
              <a:gd name="connsiteX8754" fmla="*/ 7603184 w 12192000"/>
              <a:gd name="connsiteY8754" fmla="*/ 1588212 h 6858000"/>
              <a:gd name="connsiteX8755" fmla="*/ 7598754 w 12192000"/>
              <a:gd name="connsiteY8755" fmla="*/ 1595902 h 6858000"/>
              <a:gd name="connsiteX8756" fmla="*/ 7588419 w 12192000"/>
              <a:gd name="connsiteY8756" fmla="*/ 1596711 h 6858000"/>
              <a:gd name="connsiteX8757" fmla="*/ 7583251 w 12192000"/>
              <a:gd name="connsiteY8757" fmla="*/ 1603591 h 6858000"/>
              <a:gd name="connsiteX8758" fmla="*/ 7572177 w 12192000"/>
              <a:gd name="connsiteY8758" fmla="*/ 1614114 h 6858000"/>
              <a:gd name="connsiteX8759" fmla="*/ 7568486 w 12192000"/>
              <a:gd name="connsiteY8759" fmla="*/ 1613305 h 6858000"/>
              <a:gd name="connsiteX8760" fmla="*/ 7558151 w 12192000"/>
              <a:gd name="connsiteY8760" fmla="*/ 1614114 h 6858000"/>
              <a:gd name="connsiteX8761" fmla="*/ 7550030 w 12192000"/>
              <a:gd name="connsiteY8761" fmla="*/ 1620185 h 6858000"/>
              <a:gd name="connsiteX8762" fmla="*/ 7536742 w 12192000"/>
              <a:gd name="connsiteY8762" fmla="*/ 1617352 h 6858000"/>
              <a:gd name="connsiteX8763" fmla="*/ 7527145 w 12192000"/>
              <a:gd name="connsiteY8763" fmla="*/ 1623422 h 6858000"/>
              <a:gd name="connsiteX8764" fmla="*/ 7520500 w 12192000"/>
              <a:gd name="connsiteY8764" fmla="*/ 1622208 h 6858000"/>
              <a:gd name="connsiteX8765" fmla="*/ 7513856 w 12192000"/>
              <a:gd name="connsiteY8765" fmla="*/ 1612090 h 6858000"/>
              <a:gd name="connsiteX8766" fmla="*/ 7509427 w 12192000"/>
              <a:gd name="connsiteY8766" fmla="*/ 1612495 h 6858000"/>
              <a:gd name="connsiteX8767" fmla="*/ 7512380 w 12192000"/>
              <a:gd name="connsiteY8767" fmla="*/ 1618161 h 6858000"/>
              <a:gd name="connsiteX8768" fmla="*/ 7518286 w 12192000"/>
              <a:gd name="connsiteY8768" fmla="*/ 1624636 h 6858000"/>
              <a:gd name="connsiteX8769" fmla="*/ 7516071 w 12192000"/>
              <a:gd name="connsiteY8769" fmla="*/ 1630707 h 6858000"/>
              <a:gd name="connsiteX8770" fmla="*/ 7504997 w 12192000"/>
              <a:gd name="connsiteY8770" fmla="*/ 1644467 h 6858000"/>
              <a:gd name="connsiteX8771" fmla="*/ 7499091 w 12192000"/>
              <a:gd name="connsiteY8771" fmla="*/ 1647705 h 6858000"/>
              <a:gd name="connsiteX8772" fmla="*/ 7496877 w 12192000"/>
              <a:gd name="connsiteY8772" fmla="*/ 1643253 h 6858000"/>
              <a:gd name="connsiteX8773" fmla="*/ 7500568 w 12192000"/>
              <a:gd name="connsiteY8773" fmla="*/ 1641230 h 6858000"/>
              <a:gd name="connsiteX8774" fmla="*/ 7510903 w 12192000"/>
              <a:gd name="connsiteY8774" fmla="*/ 1630707 h 6858000"/>
              <a:gd name="connsiteX8775" fmla="*/ 7509427 w 12192000"/>
              <a:gd name="connsiteY8775" fmla="*/ 1626660 h 6858000"/>
              <a:gd name="connsiteX8776" fmla="*/ 7503521 w 12192000"/>
              <a:gd name="connsiteY8776" fmla="*/ 1623422 h 6858000"/>
              <a:gd name="connsiteX8777" fmla="*/ 7502044 w 12192000"/>
              <a:gd name="connsiteY8777" fmla="*/ 1628684 h 6858000"/>
              <a:gd name="connsiteX8778" fmla="*/ 7486541 w 12192000"/>
              <a:gd name="connsiteY8778" fmla="*/ 1643253 h 6858000"/>
              <a:gd name="connsiteX8779" fmla="*/ 7477682 w 12192000"/>
              <a:gd name="connsiteY8779" fmla="*/ 1644872 h 6858000"/>
              <a:gd name="connsiteX8780" fmla="*/ 7476206 w 12192000"/>
              <a:gd name="connsiteY8780" fmla="*/ 1650134 h 6858000"/>
              <a:gd name="connsiteX8781" fmla="*/ 7465870 w 12192000"/>
              <a:gd name="connsiteY8781" fmla="*/ 1650134 h 6858000"/>
              <a:gd name="connsiteX8782" fmla="*/ 7458488 w 12192000"/>
              <a:gd name="connsiteY8782" fmla="*/ 1645277 h 6858000"/>
              <a:gd name="connsiteX8783" fmla="*/ 7452582 w 12192000"/>
              <a:gd name="connsiteY8783" fmla="*/ 1650538 h 6858000"/>
              <a:gd name="connsiteX8784" fmla="*/ 7441508 w 12192000"/>
              <a:gd name="connsiteY8784" fmla="*/ 1648919 h 6858000"/>
              <a:gd name="connsiteX8785" fmla="*/ 7440032 w 12192000"/>
              <a:gd name="connsiteY8785" fmla="*/ 1652562 h 6858000"/>
              <a:gd name="connsiteX8786" fmla="*/ 7446676 w 12192000"/>
              <a:gd name="connsiteY8786" fmla="*/ 1656609 h 6858000"/>
              <a:gd name="connsiteX8787" fmla="*/ 7462179 w 12192000"/>
              <a:gd name="connsiteY8787" fmla="*/ 1655395 h 6858000"/>
              <a:gd name="connsiteX8788" fmla="*/ 7468085 w 12192000"/>
              <a:gd name="connsiteY8788" fmla="*/ 1662275 h 6858000"/>
              <a:gd name="connsiteX8789" fmla="*/ 7474729 w 12192000"/>
              <a:gd name="connsiteY8789" fmla="*/ 1666322 h 6858000"/>
              <a:gd name="connsiteX8790" fmla="*/ 7479897 w 12192000"/>
              <a:gd name="connsiteY8790" fmla="*/ 1663489 h 6858000"/>
              <a:gd name="connsiteX8791" fmla="*/ 7483588 w 12192000"/>
              <a:gd name="connsiteY8791" fmla="*/ 1667941 h 6858000"/>
              <a:gd name="connsiteX8792" fmla="*/ 7478420 w 12192000"/>
              <a:gd name="connsiteY8792" fmla="*/ 1673607 h 6858000"/>
              <a:gd name="connsiteX8793" fmla="*/ 7479159 w 12192000"/>
              <a:gd name="connsiteY8793" fmla="*/ 1677654 h 6858000"/>
              <a:gd name="connsiteX8794" fmla="*/ 7483588 w 12192000"/>
              <a:gd name="connsiteY8794" fmla="*/ 1675226 h 6858000"/>
              <a:gd name="connsiteX8795" fmla="*/ 7488018 w 12192000"/>
              <a:gd name="connsiteY8795" fmla="*/ 1675226 h 6858000"/>
              <a:gd name="connsiteX8796" fmla="*/ 7486541 w 12192000"/>
              <a:gd name="connsiteY8796" fmla="*/ 1682511 h 6858000"/>
              <a:gd name="connsiteX8797" fmla="*/ 7492447 w 12192000"/>
              <a:gd name="connsiteY8797" fmla="*/ 1677249 h 6858000"/>
              <a:gd name="connsiteX8798" fmla="*/ 7497615 w 12192000"/>
              <a:gd name="connsiteY8798" fmla="*/ 1680082 h 6858000"/>
              <a:gd name="connsiteX8799" fmla="*/ 7499830 w 12192000"/>
              <a:gd name="connsiteY8799" fmla="*/ 1690605 h 6858000"/>
              <a:gd name="connsiteX8800" fmla="*/ 7505735 w 12192000"/>
              <a:gd name="connsiteY8800" fmla="*/ 1696271 h 6858000"/>
              <a:gd name="connsiteX8801" fmla="*/ 7516809 w 12192000"/>
              <a:gd name="connsiteY8801" fmla="*/ 1699509 h 6858000"/>
              <a:gd name="connsiteX8802" fmla="*/ 7521977 w 12192000"/>
              <a:gd name="connsiteY8802" fmla="*/ 1697080 h 6858000"/>
              <a:gd name="connsiteX8803" fmla="*/ 7504997 w 12192000"/>
              <a:gd name="connsiteY8803" fmla="*/ 1682511 h 6858000"/>
              <a:gd name="connsiteX8804" fmla="*/ 7488018 w 12192000"/>
              <a:gd name="connsiteY8804" fmla="*/ 1662680 h 6858000"/>
              <a:gd name="connsiteX8805" fmla="*/ 7482850 w 12192000"/>
              <a:gd name="connsiteY8805" fmla="*/ 1650943 h 6858000"/>
              <a:gd name="connsiteX8806" fmla="*/ 7487279 w 12192000"/>
              <a:gd name="connsiteY8806" fmla="*/ 1648515 h 6858000"/>
              <a:gd name="connsiteX8807" fmla="*/ 7494662 w 12192000"/>
              <a:gd name="connsiteY8807" fmla="*/ 1658228 h 6858000"/>
              <a:gd name="connsiteX8808" fmla="*/ 7498353 w 12192000"/>
              <a:gd name="connsiteY8808" fmla="*/ 1670369 h 6858000"/>
              <a:gd name="connsiteX8809" fmla="*/ 7522715 w 12192000"/>
              <a:gd name="connsiteY8809" fmla="*/ 1694652 h 6858000"/>
              <a:gd name="connsiteX8810" fmla="*/ 7528621 w 12192000"/>
              <a:gd name="connsiteY8810" fmla="*/ 1697080 h 6858000"/>
              <a:gd name="connsiteX8811" fmla="*/ 7536742 w 12192000"/>
              <a:gd name="connsiteY8811" fmla="*/ 1688986 h 6858000"/>
              <a:gd name="connsiteX8812" fmla="*/ 7541909 w 12192000"/>
              <a:gd name="connsiteY8812" fmla="*/ 1688581 h 6858000"/>
              <a:gd name="connsiteX8813" fmla="*/ 7551507 w 12192000"/>
              <a:gd name="connsiteY8813" fmla="*/ 1694247 h 6858000"/>
              <a:gd name="connsiteX8814" fmla="*/ 7555198 w 12192000"/>
              <a:gd name="connsiteY8814" fmla="*/ 1684534 h 6858000"/>
              <a:gd name="connsiteX8815" fmla="*/ 7571439 w 12192000"/>
              <a:gd name="connsiteY8815" fmla="*/ 1682915 h 6858000"/>
              <a:gd name="connsiteX8816" fmla="*/ 7584728 w 12192000"/>
              <a:gd name="connsiteY8816" fmla="*/ 1683725 h 6858000"/>
              <a:gd name="connsiteX8817" fmla="*/ 7580298 w 12192000"/>
              <a:gd name="connsiteY8817" fmla="*/ 1689391 h 6858000"/>
              <a:gd name="connsiteX8818" fmla="*/ 7575869 w 12192000"/>
              <a:gd name="connsiteY8818" fmla="*/ 1693438 h 6858000"/>
              <a:gd name="connsiteX8819" fmla="*/ 7580298 w 12192000"/>
              <a:gd name="connsiteY8819" fmla="*/ 1701937 h 6858000"/>
              <a:gd name="connsiteX8820" fmla="*/ 7574392 w 12192000"/>
              <a:gd name="connsiteY8820" fmla="*/ 1708412 h 6858000"/>
              <a:gd name="connsiteX8821" fmla="*/ 7557413 w 12192000"/>
              <a:gd name="connsiteY8821" fmla="*/ 1709626 h 6858000"/>
              <a:gd name="connsiteX8822" fmla="*/ 7537480 w 12192000"/>
              <a:gd name="connsiteY8822" fmla="*/ 1706793 h 6858000"/>
              <a:gd name="connsiteX8823" fmla="*/ 7526406 w 12192000"/>
              <a:gd name="connsiteY8823" fmla="*/ 1712460 h 6858000"/>
              <a:gd name="connsiteX8824" fmla="*/ 7517547 w 12192000"/>
              <a:gd name="connsiteY8824" fmla="*/ 1723792 h 6858000"/>
              <a:gd name="connsiteX8825" fmla="*/ 7501306 w 12192000"/>
              <a:gd name="connsiteY8825" fmla="*/ 1723387 h 6858000"/>
              <a:gd name="connsiteX8826" fmla="*/ 7478420 w 12192000"/>
              <a:gd name="connsiteY8826" fmla="*/ 1739171 h 6858000"/>
              <a:gd name="connsiteX8827" fmla="*/ 7461441 w 12192000"/>
              <a:gd name="connsiteY8827" fmla="*/ 1746456 h 6858000"/>
              <a:gd name="connsiteX8828" fmla="*/ 7442985 w 12192000"/>
              <a:gd name="connsiteY8828" fmla="*/ 1746051 h 6858000"/>
              <a:gd name="connsiteX8829" fmla="*/ 7434864 w 12192000"/>
              <a:gd name="connsiteY8829" fmla="*/ 1739575 h 6858000"/>
              <a:gd name="connsiteX8830" fmla="*/ 7437079 w 12192000"/>
              <a:gd name="connsiteY8830" fmla="*/ 1736338 h 6858000"/>
              <a:gd name="connsiteX8831" fmla="*/ 7442985 w 12192000"/>
              <a:gd name="connsiteY8831" fmla="*/ 1719340 h 6858000"/>
              <a:gd name="connsiteX8832" fmla="*/ 7442247 w 12192000"/>
              <a:gd name="connsiteY8832" fmla="*/ 1712864 h 6858000"/>
              <a:gd name="connsiteX8833" fmla="*/ 7426743 w 12192000"/>
              <a:gd name="connsiteY8833" fmla="*/ 1701532 h 6858000"/>
              <a:gd name="connsiteX8834" fmla="*/ 7420837 w 12192000"/>
              <a:gd name="connsiteY8834" fmla="*/ 1701937 h 6858000"/>
              <a:gd name="connsiteX8835" fmla="*/ 7409764 w 12192000"/>
              <a:gd name="connsiteY8835" fmla="*/ 1697080 h 6858000"/>
              <a:gd name="connsiteX8836" fmla="*/ 7403120 w 12192000"/>
              <a:gd name="connsiteY8836" fmla="*/ 1702342 h 6858000"/>
              <a:gd name="connsiteX8837" fmla="*/ 7394261 w 12192000"/>
              <a:gd name="connsiteY8837" fmla="*/ 1699104 h 6858000"/>
              <a:gd name="connsiteX8838" fmla="*/ 7404596 w 12192000"/>
              <a:gd name="connsiteY8838" fmla="*/ 1684534 h 6858000"/>
              <a:gd name="connsiteX8839" fmla="*/ 7422314 w 12192000"/>
              <a:gd name="connsiteY8839" fmla="*/ 1675226 h 6858000"/>
              <a:gd name="connsiteX8840" fmla="*/ 7437079 w 12192000"/>
              <a:gd name="connsiteY8840" fmla="*/ 1672393 h 6858000"/>
              <a:gd name="connsiteX8841" fmla="*/ 7441508 w 12192000"/>
              <a:gd name="connsiteY8841" fmla="*/ 1669964 h 6858000"/>
              <a:gd name="connsiteX8842" fmla="*/ 7435602 w 12192000"/>
              <a:gd name="connsiteY8842" fmla="*/ 1663894 h 6858000"/>
              <a:gd name="connsiteX8843" fmla="*/ 7433388 w 12192000"/>
              <a:gd name="connsiteY8843" fmla="*/ 1652562 h 6858000"/>
              <a:gd name="connsiteX8844" fmla="*/ 7428958 w 12192000"/>
              <a:gd name="connsiteY8844" fmla="*/ 1650538 h 6858000"/>
              <a:gd name="connsiteX8845" fmla="*/ 7425267 w 12192000"/>
              <a:gd name="connsiteY8845" fmla="*/ 1657014 h 6858000"/>
              <a:gd name="connsiteX8846" fmla="*/ 7417146 w 12192000"/>
              <a:gd name="connsiteY8846" fmla="*/ 1652966 h 6858000"/>
              <a:gd name="connsiteX8847" fmla="*/ 7406073 w 12192000"/>
              <a:gd name="connsiteY8847" fmla="*/ 1648515 h 6858000"/>
              <a:gd name="connsiteX8848" fmla="*/ 7393522 w 12192000"/>
              <a:gd name="connsiteY8848" fmla="*/ 1650134 h 6858000"/>
              <a:gd name="connsiteX8849" fmla="*/ 7383187 w 12192000"/>
              <a:gd name="connsiteY8849" fmla="*/ 1655395 h 6858000"/>
              <a:gd name="connsiteX8850" fmla="*/ 7374328 w 12192000"/>
              <a:gd name="connsiteY8850" fmla="*/ 1650538 h 6858000"/>
              <a:gd name="connsiteX8851" fmla="*/ 7367684 w 12192000"/>
              <a:gd name="connsiteY8851" fmla="*/ 1649729 h 6858000"/>
              <a:gd name="connsiteX8852" fmla="*/ 7360301 w 12192000"/>
              <a:gd name="connsiteY8852" fmla="*/ 1644063 h 6858000"/>
              <a:gd name="connsiteX8853" fmla="*/ 7365469 w 12192000"/>
              <a:gd name="connsiteY8853" fmla="*/ 1640825 h 6858000"/>
              <a:gd name="connsiteX8854" fmla="*/ 7367684 w 12192000"/>
              <a:gd name="connsiteY8854" fmla="*/ 1637587 h 6858000"/>
              <a:gd name="connsiteX8855" fmla="*/ 7352919 w 12192000"/>
              <a:gd name="connsiteY8855" fmla="*/ 1632731 h 6858000"/>
              <a:gd name="connsiteX8856" fmla="*/ 7335201 w 12192000"/>
              <a:gd name="connsiteY8856" fmla="*/ 1632731 h 6858000"/>
              <a:gd name="connsiteX8857" fmla="*/ 7330772 w 12192000"/>
              <a:gd name="connsiteY8857" fmla="*/ 1627065 h 6858000"/>
              <a:gd name="connsiteX8858" fmla="*/ 7341845 w 12192000"/>
              <a:gd name="connsiteY8858" fmla="*/ 1627065 h 6858000"/>
              <a:gd name="connsiteX8859" fmla="*/ 7358825 w 12192000"/>
              <a:gd name="connsiteY8859" fmla="*/ 1625041 h 6858000"/>
              <a:gd name="connsiteX8860" fmla="*/ 7367684 w 12192000"/>
              <a:gd name="connsiteY8860" fmla="*/ 1627874 h 6858000"/>
              <a:gd name="connsiteX8861" fmla="*/ 7374328 w 12192000"/>
              <a:gd name="connsiteY8861" fmla="*/ 1624636 h 6858000"/>
              <a:gd name="connsiteX8862" fmla="*/ 7384663 w 12192000"/>
              <a:gd name="connsiteY8862" fmla="*/ 1618566 h 6858000"/>
              <a:gd name="connsiteX8863" fmla="*/ 7369899 w 12192000"/>
              <a:gd name="connsiteY8863" fmla="*/ 1622208 h 6858000"/>
              <a:gd name="connsiteX8864" fmla="*/ 7362516 w 12192000"/>
              <a:gd name="connsiteY8864" fmla="*/ 1619780 h 6858000"/>
              <a:gd name="connsiteX8865" fmla="*/ 7355872 w 12192000"/>
              <a:gd name="connsiteY8865" fmla="*/ 1615733 h 6858000"/>
              <a:gd name="connsiteX8866" fmla="*/ 7352919 w 12192000"/>
              <a:gd name="connsiteY8866" fmla="*/ 1610471 h 6858000"/>
              <a:gd name="connsiteX8867" fmla="*/ 7348490 w 12192000"/>
              <a:gd name="connsiteY8867" fmla="*/ 1616542 h 6858000"/>
              <a:gd name="connsiteX8868" fmla="*/ 7344798 w 12192000"/>
              <a:gd name="connsiteY8868" fmla="*/ 1621803 h 6858000"/>
              <a:gd name="connsiteX8869" fmla="*/ 7335201 w 12192000"/>
              <a:gd name="connsiteY8869" fmla="*/ 1621803 h 6858000"/>
              <a:gd name="connsiteX8870" fmla="*/ 7335939 w 12192000"/>
              <a:gd name="connsiteY8870" fmla="*/ 1619375 h 6858000"/>
              <a:gd name="connsiteX8871" fmla="*/ 7330033 w 12192000"/>
              <a:gd name="connsiteY8871" fmla="*/ 1614519 h 6858000"/>
              <a:gd name="connsiteX8872" fmla="*/ 7320436 w 12192000"/>
              <a:gd name="connsiteY8872" fmla="*/ 1625851 h 6858000"/>
              <a:gd name="connsiteX8873" fmla="*/ 7308624 w 12192000"/>
              <a:gd name="connsiteY8873" fmla="*/ 1626660 h 6858000"/>
              <a:gd name="connsiteX8874" fmla="*/ 7301242 w 12192000"/>
              <a:gd name="connsiteY8874" fmla="*/ 1631922 h 6858000"/>
              <a:gd name="connsiteX8875" fmla="*/ 7301242 w 12192000"/>
              <a:gd name="connsiteY8875" fmla="*/ 1643253 h 6858000"/>
              <a:gd name="connsiteX8876" fmla="*/ 7291645 w 12192000"/>
              <a:gd name="connsiteY8876" fmla="*/ 1655395 h 6858000"/>
              <a:gd name="connsiteX8877" fmla="*/ 7286477 w 12192000"/>
              <a:gd name="connsiteY8877" fmla="*/ 1655395 h 6858000"/>
              <a:gd name="connsiteX8878" fmla="*/ 7289430 w 12192000"/>
              <a:gd name="connsiteY8878" fmla="*/ 1661465 h 6858000"/>
              <a:gd name="connsiteX8879" fmla="*/ 7270236 w 12192000"/>
              <a:gd name="connsiteY8879" fmla="*/ 1682511 h 6858000"/>
              <a:gd name="connsiteX8880" fmla="*/ 7263591 w 12192000"/>
              <a:gd name="connsiteY8880" fmla="*/ 1682511 h 6858000"/>
              <a:gd name="connsiteX8881" fmla="*/ 7259900 w 12192000"/>
              <a:gd name="connsiteY8881" fmla="*/ 1676440 h 6858000"/>
              <a:gd name="connsiteX8882" fmla="*/ 7259162 w 12192000"/>
              <a:gd name="connsiteY8882" fmla="*/ 1682915 h 6858000"/>
              <a:gd name="connsiteX8883" fmla="*/ 7258424 w 12192000"/>
              <a:gd name="connsiteY8883" fmla="*/ 1688581 h 6858000"/>
              <a:gd name="connsiteX8884" fmla="*/ 7262853 w 12192000"/>
              <a:gd name="connsiteY8884" fmla="*/ 1694247 h 6858000"/>
              <a:gd name="connsiteX8885" fmla="*/ 7261377 w 12192000"/>
              <a:gd name="connsiteY8885" fmla="*/ 1701937 h 6858000"/>
              <a:gd name="connsiteX8886" fmla="*/ 7261377 w 12192000"/>
              <a:gd name="connsiteY8886" fmla="*/ 1702342 h 6858000"/>
              <a:gd name="connsiteX8887" fmla="*/ 7256209 w 12192000"/>
              <a:gd name="connsiteY8887" fmla="*/ 1706793 h 6858000"/>
              <a:gd name="connsiteX8888" fmla="*/ 7261377 w 12192000"/>
              <a:gd name="connsiteY8888" fmla="*/ 1710841 h 6858000"/>
              <a:gd name="connsiteX8889" fmla="*/ 7261377 w 12192000"/>
              <a:gd name="connsiteY8889" fmla="*/ 1717721 h 6858000"/>
              <a:gd name="connsiteX8890" fmla="*/ 7253994 w 12192000"/>
              <a:gd name="connsiteY8890" fmla="*/ 1729458 h 6858000"/>
              <a:gd name="connsiteX8891" fmla="*/ 7243659 w 12192000"/>
              <a:gd name="connsiteY8891" fmla="*/ 1731886 h 6858000"/>
              <a:gd name="connsiteX8892" fmla="*/ 7225941 w 12192000"/>
              <a:gd name="connsiteY8892" fmla="*/ 1732695 h 6858000"/>
              <a:gd name="connsiteX8893" fmla="*/ 7223726 w 12192000"/>
              <a:gd name="connsiteY8893" fmla="*/ 1742409 h 6858000"/>
              <a:gd name="connsiteX8894" fmla="*/ 7217082 w 12192000"/>
              <a:gd name="connsiteY8894" fmla="*/ 1748884 h 6858000"/>
              <a:gd name="connsiteX8895" fmla="*/ 7221512 w 12192000"/>
              <a:gd name="connsiteY8895" fmla="*/ 1755359 h 6858000"/>
              <a:gd name="connsiteX8896" fmla="*/ 7220773 w 12192000"/>
              <a:gd name="connsiteY8896" fmla="*/ 1768715 h 6858000"/>
              <a:gd name="connsiteX8897" fmla="*/ 7215606 w 12192000"/>
              <a:gd name="connsiteY8897" fmla="*/ 1777214 h 6858000"/>
              <a:gd name="connsiteX8898" fmla="*/ 7218559 w 12192000"/>
              <a:gd name="connsiteY8898" fmla="*/ 1788141 h 6858000"/>
              <a:gd name="connsiteX8899" fmla="*/ 7219297 w 12192000"/>
              <a:gd name="connsiteY8899" fmla="*/ 1790569 h 6858000"/>
              <a:gd name="connsiteX8900" fmla="*/ 7217820 w 12192000"/>
              <a:gd name="connsiteY8900" fmla="*/ 1807972 h 6858000"/>
              <a:gd name="connsiteX8901" fmla="*/ 7211176 w 12192000"/>
              <a:gd name="connsiteY8901" fmla="*/ 1813233 h 6858000"/>
              <a:gd name="connsiteX8902" fmla="*/ 7202317 w 12192000"/>
              <a:gd name="connsiteY8902" fmla="*/ 1812424 h 6858000"/>
              <a:gd name="connsiteX8903" fmla="*/ 7188291 w 12192000"/>
              <a:gd name="connsiteY8903" fmla="*/ 1823351 h 6858000"/>
              <a:gd name="connsiteX8904" fmla="*/ 7190505 w 12192000"/>
              <a:gd name="connsiteY8904" fmla="*/ 1843587 h 6858000"/>
              <a:gd name="connsiteX8905" fmla="*/ 7187552 w 12192000"/>
              <a:gd name="connsiteY8905" fmla="*/ 1852491 h 6858000"/>
              <a:gd name="connsiteX8906" fmla="*/ 7173526 w 12192000"/>
              <a:gd name="connsiteY8906" fmla="*/ 1862204 h 6858000"/>
              <a:gd name="connsiteX8907" fmla="*/ 7175740 w 12192000"/>
              <a:gd name="connsiteY8907" fmla="*/ 1867060 h 6858000"/>
              <a:gd name="connsiteX8908" fmla="*/ 7183861 w 12192000"/>
              <a:gd name="connsiteY8908" fmla="*/ 1868275 h 6858000"/>
              <a:gd name="connsiteX8909" fmla="*/ 7193458 w 12192000"/>
              <a:gd name="connsiteY8909" fmla="*/ 1881630 h 6858000"/>
              <a:gd name="connsiteX8910" fmla="*/ 7200841 w 12192000"/>
              <a:gd name="connsiteY8910" fmla="*/ 1892557 h 6858000"/>
              <a:gd name="connsiteX8911" fmla="*/ 7200841 w 12192000"/>
              <a:gd name="connsiteY8911" fmla="*/ 1893367 h 6858000"/>
              <a:gd name="connsiteX8912" fmla="*/ 7202317 w 12192000"/>
              <a:gd name="connsiteY8912" fmla="*/ 1909555 h 6858000"/>
              <a:gd name="connsiteX8913" fmla="*/ 7217820 w 12192000"/>
              <a:gd name="connsiteY8913" fmla="*/ 1921697 h 6858000"/>
              <a:gd name="connsiteX8914" fmla="*/ 7228894 w 12192000"/>
              <a:gd name="connsiteY8914" fmla="*/ 1923316 h 6858000"/>
              <a:gd name="connsiteX8915" fmla="*/ 7239968 w 12192000"/>
              <a:gd name="connsiteY8915" fmla="*/ 1933839 h 6858000"/>
              <a:gd name="connsiteX8916" fmla="*/ 7250303 w 12192000"/>
              <a:gd name="connsiteY8916" fmla="*/ 1939100 h 6858000"/>
              <a:gd name="connsiteX8917" fmla="*/ 7250303 w 12192000"/>
              <a:gd name="connsiteY8917" fmla="*/ 1945170 h 6858000"/>
              <a:gd name="connsiteX8918" fmla="*/ 7241444 w 12192000"/>
              <a:gd name="connsiteY8918" fmla="*/ 1953265 h 6858000"/>
              <a:gd name="connsiteX8919" fmla="*/ 7228894 w 12192000"/>
              <a:gd name="connsiteY8919" fmla="*/ 1952051 h 6858000"/>
              <a:gd name="connsiteX8920" fmla="*/ 7222250 w 12192000"/>
              <a:gd name="connsiteY8920" fmla="*/ 1948408 h 6858000"/>
              <a:gd name="connsiteX8921" fmla="*/ 7211176 w 12192000"/>
              <a:gd name="connsiteY8921" fmla="*/ 1948408 h 6858000"/>
              <a:gd name="connsiteX8922" fmla="*/ 7206008 w 12192000"/>
              <a:gd name="connsiteY8922" fmla="*/ 1952455 h 6858000"/>
              <a:gd name="connsiteX8923" fmla="*/ 7189029 w 12192000"/>
              <a:gd name="connsiteY8923" fmla="*/ 1952051 h 6858000"/>
              <a:gd name="connsiteX8924" fmla="*/ 7179432 w 12192000"/>
              <a:gd name="connsiteY8924" fmla="*/ 1956098 h 6858000"/>
              <a:gd name="connsiteX8925" fmla="*/ 7174264 w 12192000"/>
              <a:gd name="connsiteY8925" fmla="*/ 1968239 h 6858000"/>
              <a:gd name="connsiteX8926" fmla="*/ 7147687 w 12192000"/>
              <a:gd name="connsiteY8926" fmla="*/ 1980381 h 6858000"/>
              <a:gd name="connsiteX8927" fmla="*/ 7127016 w 12192000"/>
              <a:gd name="connsiteY8927" fmla="*/ 1996974 h 6858000"/>
              <a:gd name="connsiteX8928" fmla="*/ 7126278 w 12192000"/>
              <a:gd name="connsiteY8928" fmla="*/ 1990498 h 6858000"/>
              <a:gd name="connsiteX8929" fmla="*/ 7131446 w 12192000"/>
              <a:gd name="connsiteY8929" fmla="*/ 1977143 h 6858000"/>
              <a:gd name="connsiteX8930" fmla="*/ 7137352 w 12192000"/>
              <a:gd name="connsiteY8930" fmla="*/ 1976738 h 6858000"/>
              <a:gd name="connsiteX8931" fmla="*/ 7146949 w 12192000"/>
              <a:gd name="connsiteY8931" fmla="*/ 1970668 h 6858000"/>
              <a:gd name="connsiteX8932" fmla="*/ 7137352 w 12192000"/>
              <a:gd name="connsiteY8932" fmla="*/ 1971882 h 6858000"/>
              <a:gd name="connsiteX8933" fmla="*/ 7131446 w 12192000"/>
              <a:gd name="connsiteY8933" fmla="*/ 1970263 h 6858000"/>
              <a:gd name="connsiteX8934" fmla="*/ 7125540 w 12192000"/>
              <a:gd name="connsiteY8934" fmla="*/ 1971477 h 6858000"/>
              <a:gd name="connsiteX8935" fmla="*/ 7118157 w 12192000"/>
              <a:gd name="connsiteY8935" fmla="*/ 1967025 h 6858000"/>
              <a:gd name="connsiteX8936" fmla="*/ 7113728 w 12192000"/>
              <a:gd name="connsiteY8936" fmla="*/ 1958931 h 6858000"/>
              <a:gd name="connsiteX8937" fmla="*/ 7112990 w 12192000"/>
              <a:gd name="connsiteY8937" fmla="*/ 1958931 h 6858000"/>
              <a:gd name="connsiteX8938" fmla="*/ 7098225 w 12192000"/>
              <a:gd name="connsiteY8938" fmla="*/ 1955288 h 6858000"/>
              <a:gd name="connsiteX8939" fmla="*/ 7077554 w 12192000"/>
              <a:gd name="connsiteY8939" fmla="*/ 1955288 h 6858000"/>
              <a:gd name="connsiteX8940" fmla="*/ 7070910 w 12192000"/>
              <a:gd name="connsiteY8940" fmla="*/ 1948003 h 6858000"/>
              <a:gd name="connsiteX8941" fmla="*/ 7066480 w 12192000"/>
              <a:gd name="connsiteY8941" fmla="*/ 1948003 h 6858000"/>
              <a:gd name="connsiteX8942" fmla="*/ 7066480 w 12192000"/>
              <a:gd name="connsiteY8942" fmla="*/ 1952455 h 6858000"/>
              <a:gd name="connsiteX8943" fmla="*/ 7056883 w 12192000"/>
              <a:gd name="connsiteY8943" fmla="*/ 1960954 h 6858000"/>
              <a:gd name="connsiteX8944" fmla="*/ 7048763 w 12192000"/>
              <a:gd name="connsiteY8944" fmla="*/ 1960550 h 6858000"/>
              <a:gd name="connsiteX8945" fmla="*/ 7037689 w 12192000"/>
              <a:gd name="connsiteY8945" fmla="*/ 1952860 h 6858000"/>
              <a:gd name="connsiteX8946" fmla="*/ 7031045 w 12192000"/>
              <a:gd name="connsiteY8946" fmla="*/ 1955288 h 6858000"/>
              <a:gd name="connsiteX8947" fmla="*/ 7027353 w 12192000"/>
              <a:gd name="connsiteY8947" fmla="*/ 1967430 h 6858000"/>
              <a:gd name="connsiteX8948" fmla="*/ 7019233 w 12192000"/>
              <a:gd name="connsiteY8948" fmla="*/ 1971477 h 6858000"/>
              <a:gd name="connsiteX8949" fmla="*/ 7009636 w 12192000"/>
              <a:gd name="connsiteY8949" fmla="*/ 1968644 h 6858000"/>
              <a:gd name="connsiteX8950" fmla="*/ 7003730 w 12192000"/>
              <a:gd name="connsiteY8950" fmla="*/ 1974310 h 6858000"/>
              <a:gd name="connsiteX8951" fmla="*/ 7013327 w 12192000"/>
              <a:gd name="connsiteY8951" fmla="*/ 1984023 h 6858000"/>
              <a:gd name="connsiteX8952" fmla="*/ 7023662 w 12192000"/>
              <a:gd name="connsiteY8952" fmla="*/ 1985237 h 6858000"/>
              <a:gd name="connsiteX8953" fmla="*/ 7034736 w 12192000"/>
              <a:gd name="connsiteY8953" fmla="*/ 1994546 h 6858000"/>
              <a:gd name="connsiteX8954" fmla="*/ 7031783 w 12192000"/>
              <a:gd name="connsiteY8954" fmla="*/ 1997783 h 6858000"/>
              <a:gd name="connsiteX8955" fmla="*/ 7025139 w 12192000"/>
              <a:gd name="connsiteY8955" fmla="*/ 1991308 h 6858000"/>
              <a:gd name="connsiteX8956" fmla="*/ 7006683 w 12192000"/>
              <a:gd name="connsiteY8956" fmla="*/ 1990498 h 6858000"/>
              <a:gd name="connsiteX8957" fmla="*/ 7005944 w 12192000"/>
              <a:gd name="connsiteY8957" fmla="*/ 1995760 h 6858000"/>
              <a:gd name="connsiteX8958" fmla="*/ 7012589 w 12192000"/>
              <a:gd name="connsiteY8958" fmla="*/ 1998188 h 6858000"/>
              <a:gd name="connsiteX8959" fmla="*/ 7019971 w 12192000"/>
              <a:gd name="connsiteY8959" fmla="*/ 2003449 h 6858000"/>
              <a:gd name="connsiteX8960" fmla="*/ 7016280 w 12192000"/>
              <a:gd name="connsiteY8960" fmla="*/ 2009520 h 6858000"/>
              <a:gd name="connsiteX8961" fmla="*/ 7009636 w 12192000"/>
              <a:gd name="connsiteY8961" fmla="*/ 2007092 h 6858000"/>
              <a:gd name="connsiteX8962" fmla="*/ 7001515 w 12192000"/>
              <a:gd name="connsiteY8962" fmla="*/ 1996974 h 6858000"/>
              <a:gd name="connsiteX8963" fmla="*/ 6991918 w 12192000"/>
              <a:gd name="connsiteY8963" fmla="*/ 1993736 h 6858000"/>
              <a:gd name="connsiteX8964" fmla="*/ 6990441 w 12192000"/>
              <a:gd name="connsiteY8964" fmla="*/ 2000212 h 6858000"/>
              <a:gd name="connsiteX8965" fmla="*/ 6994132 w 12192000"/>
              <a:gd name="connsiteY8965" fmla="*/ 2007092 h 6858000"/>
              <a:gd name="connsiteX8966" fmla="*/ 7002253 w 12192000"/>
              <a:gd name="connsiteY8966" fmla="*/ 2011948 h 6858000"/>
              <a:gd name="connsiteX8967" fmla="*/ 6991180 w 12192000"/>
              <a:gd name="connsiteY8967" fmla="*/ 2012353 h 6858000"/>
              <a:gd name="connsiteX8968" fmla="*/ 6981582 w 12192000"/>
              <a:gd name="connsiteY8968" fmla="*/ 2005068 h 6858000"/>
              <a:gd name="connsiteX8969" fmla="*/ 6980106 w 12192000"/>
              <a:gd name="connsiteY8969" fmla="*/ 1993736 h 6858000"/>
              <a:gd name="connsiteX8970" fmla="*/ 6964603 w 12192000"/>
              <a:gd name="connsiteY8970" fmla="*/ 1987261 h 6858000"/>
              <a:gd name="connsiteX8971" fmla="*/ 6963126 w 12192000"/>
              <a:gd name="connsiteY8971" fmla="*/ 1982404 h 6858000"/>
              <a:gd name="connsiteX8972" fmla="*/ 6969032 w 12192000"/>
              <a:gd name="connsiteY8972" fmla="*/ 1982404 h 6858000"/>
              <a:gd name="connsiteX8973" fmla="*/ 6967556 w 12192000"/>
              <a:gd name="connsiteY8973" fmla="*/ 1973096 h 6858000"/>
              <a:gd name="connsiteX8974" fmla="*/ 6955744 w 12192000"/>
              <a:gd name="connsiteY8974" fmla="*/ 1975524 h 6858000"/>
              <a:gd name="connsiteX8975" fmla="*/ 6949100 w 12192000"/>
              <a:gd name="connsiteY8975" fmla="*/ 1985237 h 6858000"/>
              <a:gd name="connsiteX8976" fmla="*/ 6950576 w 12192000"/>
              <a:gd name="connsiteY8976" fmla="*/ 2003045 h 6858000"/>
              <a:gd name="connsiteX8977" fmla="*/ 6946885 w 12192000"/>
              <a:gd name="connsiteY8977" fmla="*/ 2007901 h 6858000"/>
              <a:gd name="connsiteX8978" fmla="*/ 6958697 w 12192000"/>
              <a:gd name="connsiteY8978" fmla="*/ 2017210 h 6858000"/>
              <a:gd name="connsiteX8979" fmla="*/ 6960173 w 12192000"/>
              <a:gd name="connsiteY8979" fmla="*/ 2023280 h 6858000"/>
              <a:gd name="connsiteX8980" fmla="*/ 6966079 w 12192000"/>
              <a:gd name="connsiteY8980" fmla="*/ 2027732 h 6858000"/>
              <a:gd name="connsiteX8981" fmla="*/ 6981582 w 12192000"/>
              <a:gd name="connsiteY8981" fmla="*/ 2044730 h 6858000"/>
              <a:gd name="connsiteX8982" fmla="*/ 6988227 w 12192000"/>
              <a:gd name="connsiteY8982" fmla="*/ 2052015 h 6858000"/>
              <a:gd name="connsiteX8983" fmla="*/ 6984535 w 12192000"/>
              <a:gd name="connsiteY8983" fmla="*/ 2062943 h 6858000"/>
              <a:gd name="connsiteX8984" fmla="*/ 6979368 w 12192000"/>
              <a:gd name="connsiteY8984" fmla="*/ 2064156 h 6858000"/>
              <a:gd name="connsiteX8985" fmla="*/ 6978629 w 12192000"/>
              <a:gd name="connsiteY8985" fmla="*/ 2059300 h 6858000"/>
              <a:gd name="connsiteX8986" fmla="*/ 6980844 w 12192000"/>
              <a:gd name="connsiteY8986" fmla="*/ 2054443 h 6858000"/>
              <a:gd name="connsiteX8987" fmla="*/ 6974938 w 12192000"/>
              <a:gd name="connsiteY8987" fmla="*/ 2049587 h 6858000"/>
              <a:gd name="connsiteX8988" fmla="*/ 6966817 w 12192000"/>
              <a:gd name="connsiteY8988" fmla="*/ 2046754 h 6858000"/>
              <a:gd name="connsiteX8989" fmla="*/ 6967556 w 12192000"/>
              <a:gd name="connsiteY8989" fmla="*/ 2052015 h 6858000"/>
              <a:gd name="connsiteX8990" fmla="*/ 6962388 w 12192000"/>
              <a:gd name="connsiteY8990" fmla="*/ 2058490 h 6858000"/>
              <a:gd name="connsiteX8991" fmla="*/ 6971985 w 12192000"/>
              <a:gd name="connsiteY8991" fmla="*/ 2060919 h 6858000"/>
              <a:gd name="connsiteX8992" fmla="*/ 6972723 w 12192000"/>
              <a:gd name="connsiteY8992" fmla="*/ 2065775 h 6858000"/>
              <a:gd name="connsiteX8993" fmla="*/ 6966079 w 12192000"/>
              <a:gd name="connsiteY8993" fmla="*/ 2072251 h 6858000"/>
              <a:gd name="connsiteX8994" fmla="*/ 6955744 w 12192000"/>
              <a:gd name="connsiteY8994" fmla="*/ 2073870 h 6858000"/>
              <a:gd name="connsiteX8995" fmla="*/ 6965341 w 12192000"/>
              <a:gd name="connsiteY8995" fmla="*/ 2081559 h 6858000"/>
              <a:gd name="connsiteX8996" fmla="*/ 6975676 w 12192000"/>
              <a:gd name="connsiteY8996" fmla="*/ 2082773 h 6858000"/>
              <a:gd name="connsiteX8997" fmla="*/ 6979368 w 12192000"/>
              <a:gd name="connsiteY8997" fmla="*/ 2087630 h 6858000"/>
              <a:gd name="connsiteX8998" fmla="*/ 6986012 w 12192000"/>
              <a:gd name="connsiteY8998" fmla="*/ 2087225 h 6858000"/>
              <a:gd name="connsiteX8999" fmla="*/ 6989703 w 12192000"/>
              <a:gd name="connsiteY8999" fmla="*/ 2092486 h 6858000"/>
              <a:gd name="connsiteX9000" fmla="*/ 6996347 w 12192000"/>
              <a:gd name="connsiteY9000" fmla="*/ 2094105 h 6858000"/>
              <a:gd name="connsiteX9001" fmla="*/ 7019233 w 12192000"/>
              <a:gd name="connsiteY9001" fmla="*/ 2107461 h 6858000"/>
              <a:gd name="connsiteX9002" fmla="*/ 7022924 w 12192000"/>
              <a:gd name="connsiteY9002" fmla="*/ 2113532 h 6858000"/>
              <a:gd name="connsiteX9003" fmla="*/ 7020709 w 12192000"/>
              <a:gd name="connsiteY9003" fmla="*/ 2123650 h 6858000"/>
              <a:gd name="connsiteX9004" fmla="*/ 7028830 w 12192000"/>
              <a:gd name="connsiteY9004" fmla="*/ 2134982 h 6858000"/>
              <a:gd name="connsiteX9005" fmla="*/ 7026615 w 12192000"/>
              <a:gd name="connsiteY9005" fmla="*/ 2140243 h 6858000"/>
              <a:gd name="connsiteX9006" fmla="*/ 7017018 w 12192000"/>
              <a:gd name="connsiteY9006" fmla="*/ 2139029 h 6858000"/>
              <a:gd name="connsiteX9007" fmla="*/ 7015542 w 12192000"/>
              <a:gd name="connsiteY9007" fmla="*/ 2135386 h 6858000"/>
              <a:gd name="connsiteX9008" fmla="*/ 7001515 w 12192000"/>
              <a:gd name="connsiteY9008" fmla="*/ 2126482 h 6858000"/>
              <a:gd name="connsiteX9009" fmla="*/ 6996347 w 12192000"/>
              <a:gd name="connsiteY9009" fmla="*/ 2130935 h 6858000"/>
              <a:gd name="connsiteX9010" fmla="*/ 6988227 w 12192000"/>
              <a:gd name="connsiteY9010" fmla="*/ 2130530 h 6858000"/>
              <a:gd name="connsiteX9011" fmla="*/ 6978629 w 12192000"/>
              <a:gd name="connsiteY9011" fmla="*/ 2134172 h 6858000"/>
              <a:gd name="connsiteX9012" fmla="*/ 6988227 w 12192000"/>
              <a:gd name="connsiteY9012" fmla="*/ 2141052 h 6858000"/>
              <a:gd name="connsiteX9013" fmla="*/ 6987488 w 12192000"/>
              <a:gd name="connsiteY9013" fmla="*/ 2145504 h 6858000"/>
              <a:gd name="connsiteX9014" fmla="*/ 6995609 w 12192000"/>
              <a:gd name="connsiteY9014" fmla="*/ 2150361 h 6858000"/>
              <a:gd name="connsiteX9015" fmla="*/ 7000038 w 12192000"/>
              <a:gd name="connsiteY9015" fmla="*/ 2151575 h 6858000"/>
              <a:gd name="connsiteX9016" fmla="*/ 7000777 w 12192000"/>
              <a:gd name="connsiteY9016" fmla="*/ 2155217 h 6858000"/>
              <a:gd name="connsiteX9017" fmla="*/ 7005206 w 12192000"/>
              <a:gd name="connsiteY9017" fmla="*/ 2158455 h 6858000"/>
              <a:gd name="connsiteX9018" fmla="*/ 7004468 w 12192000"/>
              <a:gd name="connsiteY9018" fmla="*/ 2162098 h 6858000"/>
              <a:gd name="connsiteX9019" fmla="*/ 6993394 w 12192000"/>
              <a:gd name="connsiteY9019" fmla="*/ 2158455 h 6858000"/>
              <a:gd name="connsiteX9020" fmla="*/ 6988227 w 12192000"/>
              <a:gd name="connsiteY9020" fmla="*/ 2164121 h 6858000"/>
              <a:gd name="connsiteX9021" fmla="*/ 6984535 w 12192000"/>
              <a:gd name="connsiteY9021" fmla="*/ 2160883 h 6858000"/>
              <a:gd name="connsiteX9022" fmla="*/ 6988227 w 12192000"/>
              <a:gd name="connsiteY9022" fmla="*/ 2156836 h 6858000"/>
              <a:gd name="connsiteX9023" fmla="*/ 6977153 w 12192000"/>
              <a:gd name="connsiteY9023" fmla="*/ 2151575 h 6858000"/>
              <a:gd name="connsiteX9024" fmla="*/ 6971247 w 12192000"/>
              <a:gd name="connsiteY9024" fmla="*/ 2152384 h 6858000"/>
              <a:gd name="connsiteX9025" fmla="*/ 6970509 w 12192000"/>
              <a:gd name="connsiteY9025" fmla="*/ 2155622 h 6858000"/>
              <a:gd name="connsiteX9026" fmla="*/ 6976415 w 12192000"/>
              <a:gd name="connsiteY9026" fmla="*/ 2164526 h 6858000"/>
              <a:gd name="connsiteX9027" fmla="*/ 6983059 w 12192000"/>
              <a:gd name="connsiteY9027" fmla="*/ 2179500 h 6858000"/>
              <a:gd name="connsiteX9028" fmla="*/ 6988965 w 12192000"/>
              <a:gd name="connsiteY9028" fmla="*/ 2188404 h 6858000"/>
              <a:gd name="connsiteX9029" fmla="*/ 6987488 w 12192000"/>
              <a:gd name="connsiteY9029" fmla="*/ 2194879 h 6858000"/>
              <a:gd name="connsiteX9030" fmla="*/ 6993394 w 12192000"/>
              <a:gd name="connsiteY9030" fmla="*/ 2204188 h 6858000"/>
              <a:gd name="connsiteX9031" fmla="*/ 6978629 w 12192000"/>
              <a:gd name="connsiteY9031" fmla="*/ 2194879 h 6858000"/>
              <a:gd name="connsiteX9032" fmla="*/ 6974938 w 12192000"/>
              <a:gd name="connsiteY9032" fmla="*/ 2186785 h 6858000"/>
              <a:gd name="connsiteX9033" fmla="*/ 6966079 w 12192000"/>
              <a:gd name="connsiteY9033" fmla="*/ 2186785 h 6858000"/>
              <a:gd name="connsiteX9034" fmla="*/ 6961650 w 12192000"/>
              <a:gd name="connsiteY9034" fmla="*/ 2197308 h 6858000"/>
              <a:gd name="connsiteX9035" fmla="*/ 6961650 w 12192000"/>
              <a:gd name="connsiteY9035" fmla="*/ 2209854 h 6858000"/>
              <a:gd name="connsiteX9036" fmla="*/ 6955744 w 12192000"/>
              <a:gd name="connsiteY9036" fmla="*/ 2203783 h 6858000"/>
              <a:gd name="connsiteX9037" fmla="*/ 6957959 w 12192000"/>
              <a:gd name="connsiteY9037" fmla="*/ 2196093 h 6858000"/>
              <a:gd name="connsiteX9038" fmla="*/ 6955006 w 12192000"/>
              <a:gd name="connsiteY9038" fmla="*/ 2189618 h 6858000"/>
              <a:gd name="connsiteX9039" fmla="*/ 6941717 w 12192000"/>
              <a:gd name="connsiteY9039" fmla="*/ 2184357 h 6858000"/>
              <a:gd name="connsiteX9040" fmla="*/ 6938026 w 12192000"/>
              <a:gd name="connsiteY9040" fmla="*/ 2174239 h 6858000"/>
              <a:gd name="connsiteX9041" fmla="*/ 6934335 w 12192000"/>
              <a:gd name="connsiteY9041" fmla="*/ 2182333 h 6858000"/>
              <a:gd name="connsiteX9042" fmla="*/ 6936550 w 12192000"/>
              <a:gd name="connsiteY9042" fmla="*/ 2186785 h 6858000"/>
              <a:gd name="connsiteX9043" fmla="*/ 6934335 w 12192000"/>
              <a:gd name="connsiteY9043" fmla="*/ 2192451 h 6858000"/>
              <a:gd name="connsiteX9044" fmla="*/ 6927691 w 12192000"/>
              <a:gd name="connsiteY9044" fmla="*/ 2186380 h 6858000"/>
              <a:gd name="connsiteX9045" fmla="*/ 6918832 w 12192000"/>
              <a:gd name="connsiteY9045" fmla="*/ 2175453 h 6858000"/>
              <a:gd name="connsiteX9046" fmla="*/ 6918094 w 12192000"/>
              <a:gd name="connsiteY9046" fmla="*/ 2166954 h 6858000"/>
              <a:gd name="connsiteX9047" fmla="*/ 6922523 w 12192000"/>
              <a:gd name="connsiteY9047" fmla="*/ 2162502 h 6858000"/>
              <a:gd name="connsiteX9048" fmla="*/ 6921047 w 12192000"/>
              <a:gd name="connsiteY9048" fmla="*/ 2155622 h 6858000"/>
              <a:gd name="connsiteX9049" fmla="*/ 6910711 w 12192000"/>
              <a:gd name="connsiteY9049" fmla="*/ 2146718 h 6858000"/>
              <a:gd name="connsiteX9050" fmla="*/ 6899638 w 12192000"/>
              <a:gd name="connsiteY9050" fmla="*/ 2141862 h 6858000"/>
              <a:gd name="connsiteX9051" fmla="*/ 6889302 w 12192000"/>
              <a:gd name="connsiteY9051" fmla="*/ 2130935 h 6858000"/>
              <a:gd name="connsiteX9052" fmla="*/ 6892255 w 12192000"/>
              <a:gd name="connsiteY9052" fmla="*/ 2122840 h 6858000"/>
              <a:gd name="connsiteX9053" fmla="*/ 6898161 w 12192000"/>
              <a:gd name="connsiteY9053" fmla="*/ 2121221 h 6858000"/>
              <a:gd name="connsiteX9054" fmla="*/ 6904805 w 12192000"/>
              <a:gd name="connsiteY9054" fmla="*/ 2113127 h 6858000"/>
              <a:gd name="connsiteX9055" fmla="*/ 6913664 w 12192000"/>
              <a:gd name="connsiteY9055" fmla="*/ 2116770 h 6858000"/>
              <a:gd name="connsiteX9056" fmla="*/ 6921785 w 12192000"/>
              <a:gd name="connsiteY9056" fmla="*/ 2112318 h 6858000"/>
              <a:gd name="connsiteX9057" fmla="*/ 6930644 w 12192000"/>
              <a:gd name="connsiteY9057" fmla="*/ 2109485 h 6858000"/>
              <a:gd name="connsiteX9058" fmla="*/ 6950576 w 12192000"/>
              <a:gd name="connsiteY9058" fmla="*/ 2121221 h 6858000"/>
              <a:gd name="connsiteX9059" fmla="*/ 6959435 w 12192000"/>
              <a:gd name="connsiteY9059" fmla="*/ 2123245 h 6858000"/>
              <a:gd name="connsiteX9060" fmla="*/ 6966079 w 12192000"/>
              <a:gd name="connsiteY9060" fmla="*/ 2128506 h 6858000"/>
              <a:gd name="connsiteX9061" fmla="*/ 6972723 w 12192000"/>
              <a:gd name="connsiteY9061" fmla="*/ 2122435 h 6858000"/>
              <a:gd name="connsiteX9062" fmla="*/ 6980106 w 12192000"/>
              <a:gd name="connsiteY9062" fmla="*/ 2118388 h 6858000"/>
              <a:gd name="connsiteX9063" fmla="*/ 6969770 w 12192000"/>
              <a:gd name="connsiteY9063" fmla="*/ 2116365 h 6858000"/>
              <a:gd name="connsiteX9064" fmla="*/ 6964603 w 12192000"/>
              <a:gd name="connsiteY9064" fmla="*/ 2112722 h 6858000"/>
              <a:gd name="connsiteX9065" fmla="*/ 6957959 w 12192000"/>
              <a:gd name="connsiteY9065" fmla="*/ 2113127 h 6858000"/>
              <a:gd name="connsiteX9066" fmla="*/ 6956482 w 12192000"/>
              <a:gd name="connsiteY9066" fmla="*/ 2106652 h 6858000"/>
              <a:gd name="connsiteX9067" fmla="*/ 6948362 w 12192000"/>
              <a:gd name="connsiteY9067" fmla="*/ 2110294 h 6858000"/>
              <a:gd name="connsiteX9068" fmla="*/ 6935811 w 12192000"/>
              <a:gd name="connsiteY9068" fmla="*/ 2103009 h 6858000"/>
              <a:gd name="connsiteX9069" fmla="*/ 6926953 w 12192000"/>
              <a:gd name="connsiteY9069" fmla="*/ 2102200 h 6858000"/>
              <a:gd name="connsiteX9070" fmla="*/ 6922523 w 12192000"/>
              <a:gd name="connsiteY9070" fmla="*/ 2109080 h 6858000"/>
              <a:gd name="connsiteX9071" fmla="*/ 6910711 w 12192000"/>
              <a:gd name="connsiteY9071" fmla="*/ 2107866 h 6858000"/>
              <a:gd name="connsiteX9072" fmla="*/ 6903329 w 12192000"/>
              <a:gd name="connsiteY9072" fmla="*/ 2098962 h 6858000"/>
              <a:gd name="connsiteX9073" fmla="*/ 6894470 w 12192000"/>
              <a:gd name="connsiteY9073" fmla="*/ 2108675 h 6858000"/>
              <a:gd name="connsiteX9074" fmla="*/ 6888564 w 12192000"/>
              <a:gd name="connsiteY9074" fmla="*/ 2105842 h 6858000"/>
              <a:gd name="connsiteX9075" fmla="*/ 6884873 w 12192000"/>
              <a:gd name="connsiteY9075" fmla="*/ 2093701 h 6858000"/>
              <a:gd name="connsiteX9076" fmla="*/ 6870846 w 12192000"/>
              <a:gd name="connsiteY9076" fmla="*/ 2075488 h 6858000"/>
              <a:gd name="connsiteX9077" fmla="*/ 6872323 w 12192000"/>
              <a:gd name="connsiteY9077" fmla="*/ 2071441 h 6858000"/>
              <a:gd name="connsiteX9078" fmla="*/ 6867155 w 12192000"/>
              <a:gd name="connsiteY9078" fmla="*/ 2070227 h 6858000"/>
              <a:gd name="connsiteX9079" fmla="*/ 6856819 w 12192000"/>
              <a:gd name="connsiteY9079" fmla="*/ 2056467 h 6858000"/>
              <a:gd name="connsiteX9080" fmla="*/ 6839102 w 12192000"/>
              <a:gd name="connsiteY9080" fmla="*/ 2043921 h 6858000"/>
              <a:gd name="connsiteX9081" fmla="*/ 6838363 w 12192000"/>
              <a:gd name="connsiteY9081" fmla="*/ 2030970 h 6858000"/>
              <a:gd name="connsiteX9082" fmla="*/ 6836887 w 12192000"/>
              <a:gd name="connsiteY9082" fmla="*/ 2030160 h 6858000"/>
              <a:gd name="connsiteX9083" fmla="*/ 6828766 w 12192000"/>
              <a:gd name="connsiteY9083" fmla="*/ 2024494 h 6858000"/>
              <a:gd name="connsiteX9084" fmla="*/ 6819169 w 12192000"/>
              <a:gd name="connsiteY9084" fmla="*/ 2003045 h 6858000"/>
              <a:gd name="connsiteX9085" fmla="*/ 6801451 w 12192000"/>
              <a:gd name="connsiteY9085" fmla="*/ 2002235 h 6858000"/>
              <a:gd name="connsiteX9086" fmla="*/ 6796283 w 12192000"/>
              <a:gd name="connsiteY9086" fmla="*/ 1996569 h 6858000"/>
              <a:gd name="connsiteX9087" fmla="*/ 6799975 w 12192000"/>
              <a:gd name="connsiteY9087" fmla="*/ 1986451 h 6858000"/>
              <a:gd name="connsiteX9088" fmla="*/ 6794807 w 12192000"/>
              <a:gd name="connsiteY9088" fmla="*/ 1977952 h 6858000"/>
              <a:gd name="connsiteX9089" fmla="*/ 6794807 w 12192000"/>
              <a:gd name="connsiteY9089" fmla="*/ 1966620 h 6858000"/>
              <a:gd name="connsiteX9090" fmla="*/ 6799236 w 12192000"/>
              <a:gd name="connsiteY9090" fmla="*/ 1956907 h 6858000"/>
              <a:gd name="connsiteX9091" fmla="*/ 6793330 w 12192000"/>
              <a:gd name="connsiteY9091" fmla="*/ 1942337 h 6858000"/>
              <a:gd name="connsiteX9092" fmla="*/ 6797760 w 12192000"/>
              <a:gd name="connsiteY9092" fmla="*/ 1922102 h 6858000"/>
              <a:gd name="connsiteX9093" fmla="*/ 6802189 w 12192000"/>
              <a:gd name="connsiteY9093" fmla="*/ 1920078 h 6858000"/>
              <a:gd name="connsiteX9094" fmla="*/ 6803666 w 12192000"/>
              <a:gd name="connsiteY9094" fmla="*/ 1913198 h 6858000"/>
              <a:gd name="connsiteX9095" fmla="*/ 6788901 w 12192000"/>
              <a:gd name="connsiteY9095" fmla="*/ 1906318 h 6858000"/>
              <a:gd name="connsiteX9096" fmla="*/ 6777827 w 12192000"/>
              <a:gd name="connsiteY9096" fmla="*/ 1901461 h 6858000"/>
              <a:gd name="connsiteX9097" fmla="*/ 6776351 w 12192000"/>
              <a:gd name="connsiteY9097" fmla="*/ 1894581 h 6858000"/>
              <a:gd name="connsiteX9098" fmla="*/ 6757895 w 12192000"/>
              <a:gd name="connsiteY9098" fmla="*/ 1872726 h 6858000"/>
              <a:gd name="connsiteX9099" fmla="*/ 6748298 w 12192000"/>
              <a:gd name="connsiteY9099" fmla="*/ 1869084 h 6858000"/>
              <a:gd name="connsiteX9100" fmla="*/ 6744606 w 12192000"/>
              <a:gd name="connsiteY9100" fmla="*/ 1864632 h 6858000"/>
              <a:gd name="connsiteX9101" fmla="*/ 6734271 w 12192000"/>
              <a:gd name="connsiteY9101" fmla="*/ 1851681 h 6858000"/>
              <a:gd name="connsiteX9102" fmla="*/ 6729103 w 12192000"/>
              <a:gd name="connsiteY9102" fmla="*/ 1854110 h 6858000"/>
              <a:gd name="connsiteX9103" fmla="*/ 6709909 w 12192000"/>
              <a:gd name="connsiteY9103" fmla="*/ 1851277 h 6858000"/>
              <a:gd name="connsiteX9104" fmla="*/ 6704003 w 12192000"/>
              <a:gd name="connsiteY9104" fmla="*/ 1850062 h 6858000"/>
              <a:gd name="connsiteX9105" fmla="*/ 6693667 w 12192000"/>
              <a:gd name="connsiteY9105" fmla="*/ 1847634 h 6858000"/>
              <a:gd name="connsiteX9106" fmla="*/ 6687023 w 12192000"/>
              <a:gd name="connsiteY9106" fmla="*/ 1840754 h 6858000"/>
              <a:gd name="connsiteX9107" fmla="*/ 6698835 w 12192000"/>
              <a:gd name="connsiteY9107" fmla="*/ 1846420 h 6858000"/>
              <a:gd name="connsiteX9108" fmla="*/ 6705479 w 12192000"/>
              <a:gd name="connsiteY9108" fmla="*/ 1845611 h 6858000"/>
              <a:gd name="connsiteX9109" fmla="*/ 6681117 w 12192000"/>
              <a:gd name="connsiteY9109" fmla="*/ 1822542 h 6858000"/>
              <a:gd name="connsiteX9110" fmla="*/ 6669305 w 12192000"/>
              <a:gd name="connsiteY9110" fmla="*/ 1817281 h 6858000"/>
              <a:gd name="connsiteX9111" fmla="*/ 6647158 w 12192000"/>
              <a:gd name="connsiteY9111" fmla="*/ 1815662 h 6858000"/>
              <a:gd name="connsiteX9112" fmla="*/ 6636084 w 12192000"/>
              <a:gd name="connsiteY9112" fmla="*/ 1817685 h 6858000"/>
              <a:gd name="connsiteX9113" fmla="*/ 6630917 w 12192000"/>
              <a:gd name="connsiteY9113" fmla="*/ 1812019 h 6858000"/>
              <a:gd name="connsiteX9114" fmla="*/ 6627226 w 12192000"/>
              <a:gd name="connsiteY9114" fmla="*/ 1803925 h 6858000"/>
              <a:gd name="connsiteX9115" fmla="*/ 6616152 w 12192000"/>
              <a:gd name="connsiteY9115" fmla="*/ 1800687 h 6858000"/>
              <a:gd name="connsiteX9116" fmla="*/ 6605078 w 12192000"/>
              <a:gd name="connsiteY9116" fmla="*/ 1790569 h 6858000"/>
              <a:gd name="connsiteX9117" fmla="*/ 6594005 w 12192000"/>
              <a:gd name="connsiteY9117" fmla="*/ 1790569 h 6858000"/>
              <a:gd name="connsiteX9118" fmla="*/ 6589575 w 12192000"/>
              <a:gd name="connsiteY9118" fmla="*/ 1782880 h 6858000"/>
              <a:gd name="connsiteX9119" fmla="*/ 6593266 w 12192000"/>
              <a:gd name="connsiteY9119" fmla="*/ 1775190 h 6858000"/>
              <a:gd name="connsiteX9120" fmla="*/ 6602125 w 12192000"/>
              <a:gd name="connsiteY9120" fmla="*/ 1773976 h 6858000"/>
              <a:gd name="connsiteX9121" fmla="*/ 6609508 w 12192000"/>
              <a:gd name="connsiteY9121" fmla="*/ 1776404 h 6858000"/>
              <a:gd name="connsiteX9122" fmla="*/ 6601387 w 12192000"/>
              <a:gd name="connsiteY9122" fmla="*/ 1767905 h 6858000"/>
              <a:gd name="connsiteX9123" fmla="*/ 6596958 w 12192000"/>
              <a:gd name="connsiteY9123" fmla="*/ 1767096 h 6858000"/>
              <a:gd name="connsiteX9124" fmla="*/ 6582193 w 12192000"/>
              <a:gd name="connsiteY9124" fmla="*/ 1754145 h 6858000"/>
              <a:gd name="connsiteX9125" fmla="*/ 6574810 w 12192000"/>
              <a:gd name="connsiteY9125" fmla="*/ 1741194 h 6858000"/>
              <a:gd name="connsiteX9126" fmla="*/ 6571857 w 12192000"/>
              <a:gd name="connsiteY9126" fmla="*/ 1727839 h 6858000"/>
              <a:gd name="connsiteX9127" fmla="*/ 6562260 w 12192000"/>
              <a:gd name="connsiteY9127" fmla="*/ 1720554 h 6858000"/>
              <a:gd name="connsiteX9128" fmla="*/ 6560045 w 12192000"/>
              <a:gd name="connsiteY9128" fmla="*/ 1711650 h 6858000"/>
              <a:gd name="connsiteX9129" fmla="*/ 6547495 w 12192000"/>
              <a:gd name="connsiteY9129" fmla="*/ 1712055 h 6858000"/>
              <a:gd name="connsiteX9130" fmla="*/ 6540113 w 12192000"/>
              <a:gd name="connsiteY9130" fmla="*/ 1719744 h 6858000"/>
              <a:gd name="connsiteX9131" fmla="*/ 6537899 w 12192000"/>
              <a:gd name="connsiteY9131" fmla="*/ 1729458 h 6858000"/>
              <a:gd name="connsiteX9132" fmla="*/ 6526087 w 12192000"/>
              <a:gd name="connsiteY9132" fmla="*/ 1747670 h 6858000"/>
              <a:gd name="connsiteX9133" fmla="*/ 6521657 w 12192000"/>
              <a:gd name="connsiteY9133" fmla="*/ 1744027 h 6858000"/>
              <a:gd name="connsiteX9134" fmla="*/ 6522395 w 12192000"/>
              <a:gd name="connsiteY9134" fmla="*/ 1740790 h 6858000"/>
              <a:gd name="connsiteX9135" fmla="*/ 6511322 w 12192000"/>
              <a:gd name="connsiteY9135" fmla="*/ 1731076 h 6858000"/>
              <a:gd name="connsiteX9136" fmla="*/ 6508369 w 12192000"/>
              <a:gd name="connsiteY9136" fmla="*/ 1712864 h 6858000"/>
              <a:gd name="connsiteX9137" fmla="*/ 6508369 w 12192000"/>
              <a:gd name="connsiteY9137" fmla="*/ 1712055 h 6858000"/>
              <a:gd name="connsiteX9138" fmla="*/ 6509107 w 12192000"/>
              <a:gd name="connsiteY9138" fmla="*/ 1703556 h 6858000"/>
              <a:gd name="connsiteX9139" fmla="*/ 6517228 w 12192000"/>
              <a:gd name="connsiteY9139" fmla="*/ 1701532 h 6858000"/>
              <a:gd name="connsiteX9140" fmla="*/ 6517228 w 12192000"/>
              <a:gd name="connsiteY9140" fmla="*/ 1695057 h 6858000"/>
              <a:gd name="connsiteX9141" fmla="*/ 6507630 w 12192000"/>
              <a:gd name="connsiteY9141" fmla="*/ 1691010 h 6858000"/>
              <a:gd name="connsiteX9142" fmla="*/ 6506892 w 12192000"/>
              <a:gd name="connsiteY9142" fmla="*/ 1690605 h 6858000"/>
              <a:gd name="connsiteX9143" fmla="*/ 6495818 w 12192000"/>
              <a:gd name="connsiteY9143" fmla="*/ 1688177 h 6858000"/>
              <a:gd name="connsiteX9144" fmla="*/ 6489174 w 12192000"/>
              <a:gd name="connsiteY9144" fmla="*/ 1691414 h 6858000"/>
              <a:gd name="connsiteX9145" fmla="*/ 6481792 w 12192000"/>
              <a:gd name="connsiteY9145" fmla="*/ 1697890 h 6858000"/>
              <a:gd name="connsiteX9146" fmla="*/ 6470718 w 12192000"/>
              <a:gd name="connsiteY9146" fmla="*/ 1697890 h 6858000"/>
              <a:gd name="connsiteX9147" fmla="*/ 6460382 w 12192000"/>
              <a:gd name="connsiteY9147" fmla="*/ 1706389 h 6858000"/>
              <a:gd name="connsiteX9148" fmla="*/ 6450047 w 12192000"/>
              <a:gd name="connsiteY9148" fmla="*/ 1707603 h 6858000"/>
              <a:gd name="connsiteX9149" fmla="*/ 6445618 w 12192000"/>
              <a:gd name="connsiteY9149" fmla="*/ 1714483 h 6858000"/>
              <a:gd name="connsiteX9150" fmla="*/ 6451524 w 12192000"/>
              <a:gd name="connsiteY9150" fmla="*/ 1724196 h 6858000"/>
              <a:gd name="connsiteX9151" fmla="*/ 6458168 w 12192000"/>
              <a:gd name="connsiteY9151" fmla="*/ 1732291 h 6858000"/>
              <a:gd name="connsiteX9152" fmla="*/ 6450047 w 12192000"/>
              <a:gd name="connsiteY9152" fmla="*/ 1742813 h 6858000"/>
              <a:gd name="connsiteX9153" fmla="*/ 6445618 w 12192000"/>
              <a:gd name="connsiteY9153" fmla="*/ 1746456 h 6858000"/>
              <a:gd name="connsiteX9154" fmla="*/ 6451524 w 12192000"/>
              <a:gd name="connsiteY9154" fmla="*/ 1757788 h 6858000"/>
              <a:gd name="connsiteX9155" fmla="*/ 6453000 w 12192000"/>
              <a:gd name="connsiteY9155" fmla="*/ 1771143 h 6858000"/>
              <a:gd name="connsiteX9156" fmla="*/ 6458168 w 12192000"/>
              <a:gd name="connsiteY9156" fmla="*/ 1778023 h 6858000"/>
              <a:gd name="connsiteX9157" fmla="*/ 6480315 w 12192000"/>
              <a:gd name="connsiteY9157" fmla="*/ 1788546 h 6858000"/>
              <a:gd name="connsiteX9158" fmla="*/ 6492127 w 12192000"/>
              <a:gd name="connsiteY9158" fmla="*/ 1794617 h 6858000"/>
              <a:gd name="connsiteX9159" fmla="*/ 6498033 w 12192000"/>
              <a:gd name="connsiteY9159" fmla="*/ 1802306 h 6858000"/>
              <a:gd name="connsiteX9160" fmla="*/ 6530516 w 12192000"/>
              <a:gd name="connsiteY9160" fmla="*/ 1832660 h 6858000"/>
              <a:gd name="connsiteX9161" fmla="*/ 6531254 w 12192000"/>
              <a:gd name="connsiteY9161" fmla="*/ 1840349 h 6858000"/>
              <a:gd name="connsiteX9162" fmla="*/ 6535684 w 12192000"/>
              <a:gd name="connsiteY9162" fmla="*/ 1842373 h 6858000"/>
              <a:gd name="connsiteX9163" fmla="*/ 6535684 w 12192000"/>
              <a:gd name="connsiteY9163" fmla="*/ 1852086 h 6858000"/>
              <a:gd name="connsiteX9164" fmla="*/ 6543066 w 12192000"/>
              <a:gd name="connsiteY9164" fmla="*/ 1860990 h 6858000"/>
              <a:gd name="connsiteX9165" fmla="*/ 6551925 w 12192000"/>
              <a:gd name="connsiteY9165" fmla="*/ 1869489 h 6858000"/>
              <a:gd name="connsiteX9166" fmla="*/ 6558569 w 12192000"/>
              <a:gd name="connsiteY9166" fmla="*/ 1879607 h 6858000"/>
              <a:gd name="connsiteX9167" fmla="*/ 6573334 w 12192000"/>
              <a:gd name="connsiteY9167" fmla="*/ 1890129 h 6858000"/>
              <a:gd name="connsiteX9168" fmla="*/ 6580716 w 12192000"/>
              <a:gd name="connsiteY9168" fmla="*/ 1897010 h 6858000"/>
              <a:gd name="connsiteX9169" fmla="*/ 6589575 w 12192000"/>
              <a:gd name="connsiteY9169" fmla="*/ 1898628 h 6858000"/>
              <a:gd name="connsiteX9170" fmla="*/ 6596219 w 12192000"/>
              <a:gd name="connsiteY9170" fmla="*/ 1902271 h 6858000"/>
              <a:gd name="connsiteX9171" fmla="*/ 6614675 w 12192000"/>
              <a:gd name="connsiteY9171" fmla="*/ 1901866 h 6858000"/>
              <a:gd name="connsiteX9172" fmla="*/ 6622796 w 12192000"/>
              <a:gd name="connsiteY9172" fmla="*/ 1904294 h 6858000"/>
              <a:gd name="connsiteX9173" fmla="*/ 6634608 w 12192000"/>
              <a:gd name="connsiteY9173" fmla="*/ 1902271 h 6858000"/>
              <a:gd name="connsiteX9174" fmla="*/ 6643467 w 12192000"/>
              <a:gd name="connsiteY9174" fmla="*/ 1906318 h 6858000"/>
              <a:gd name="connsiteX9175" fmla="*/ 6641990 w 12192000"/>
              <a:gd name="connsiteY9175" fmla="*/ 1912793 h 6858000"/>
              <a:gd name="connsiteX9176" fmla="*/ 6629440 w 12192000"/>
              <a:gd name="connsiteY9176" fmla="*/ 1920887 h 6858000"/>
              <a:gd name="connsiteX9177" fmla="*/ 6628702 w 12192000"/>
              <a:gd name="connsiteY9177" fmla="*/ 1924935 h 6858000"/>
              <a:gd name="connsiteX9178" fmla="*/ 6633870 w 12192000"/>
              <a:gd name="connsiteY9178" fmla="*/ 1932219 h 6858000"/>
              <a:gd name="connsiteX9179" fmla="*/ 6644205 w 12192000"/>
              <a:gd name="connsiteY9179" fmla="*/ 1932219 h 6858000"/>
              <a:gd name="connsiteX9180" fmla="*/ 6662661 w 12192000"/>
              <a:gd name="connsiteY9180" fmla="*/ 1936267 h 6858000"/>
              <a:gd name="connsiteX9181" fmla="*/ 6701788 w 12192000"/>
              <a:gd name="connsiteY9181" fmla="*/ 1956098 h 6858000"/>
              <a:gd name="connsiteX9182" fmla="*/ 6717291 w 12192000"/>
              <a:gd name="connsiteY9182" fmla="*/ 1966216 h 6858000"/>
              <a:gd name="connsiteX9183" fmla="*/ 6726888 w 12192000"/>
              <a:gd name="connsiteY9183" fmla="*/ 1975929 h 6858000"/>
              <a:gd name="connsiteX9184" fmla="*/ 6743130 w 12192000"/>
              <a:gd name="connsiteY9184" fmla="*/ 1979976 h 6858000"/>
              <a:gd name="connsiteX9185" fmla="*/ 6751989 w 12192000"/>
              <a:gd name="connsiteY9185" fmla="*/ 1985237 h 6858000"/>
              <a:gd name="connsiteX9186" fmla="*/ 6755680 w 12192000"/>
              <a:gd name="connsiteY9186" fmla="*/ 1991308 h 6858000"/>
              <a:gd name="connsiteX9187" fmla="*/ 6754203 w 12192000"/>
              <a:gd name="connsiteY9187" fmla="*/ 2003045 h 6858000"/>
              <a:gd name="connsiteX9188" fmla="*/ 6749774 w 12192000"/>
              <a:gd name="connsiteY9188" fmla="*/ 2008711 h 6858000"/>
              <a:gd name="connsiteX9189" fmla="*/ 6751251 w 12192000"/>
              <a:gd name="connsiteY9189" fmla="*/ 2016400 h 6858000"/>
              <a:gd name="connsiteX9190" fmla="*/ 6748298 w 12192000"/>
              <a:gd name="connsiteY9190" fmla="*/ 2018424 h 6858000"/>
              <a:gd name="connsiteX9191" fmla="*/ 6747559 w 12192000"/>
              <a:gd name="connsiteY9191" fmla="*/ 2020852 h 6858000"/>
              <a:gd name="connsiteX9192" fmla="*/ 6738700 w 12192000"/>
              <a:gd name="connsiteY9192" fmla="*/ 2017614 h 6858000"/>
              <a:gd name="connsiteX9193" fmla="*/ 6732056 w 12192000"/>
              <a:gd name="connsiteY9193" fmla="*/ 2009520 h 6858000"/>
              <a:gd name="connsiteX9194" fmla="*/ 6728365 w 12192000"/>
              <a:gd name="connsiteY9194" fmla="*/ 2001021 h 6858000"/>
              <a:gd name="connsiteX9195" fmla="*/ 6729103 w 12192000"/>
              <a:gd name="connsiteY9195" fmla="*/ 1994141 h 6858000"/>
              <a:gd name="connsiteX9196" fmla="*/ 6723935 w 12192000"/>
              <a:gd name="connsiteY9196" fmla="*/ 1991308 h 6858000"/>
              <a:gd name="connsiteX9197" fmla="*/ 6708432 w 12192000"/>
              <a:gd name="connsiteY9197" fmla="*/ 1990903 h 6858000"/>
              <a:gd name="connsiteX9198" fmla="*/ 6705479 w 12192000"/>
              <a:gd name="connsiteY9198" fmla="*/ 1986856 h 6858000"/>
              <a:gd name="connsiteX9199" fmla="*/ 6695144 w 12192000"/>
              <a:gd name="connsiteY9199" fmla="*/ 1982404 h 6858000"/>
              <a:gd name="connsiteX9200" fmla="*/ 6688500 w 12192000"/>
              <a:gd name="connsiteY9200" fmla="*/ 1983214 h 6858000"/>
              <a:gd name="connsiteX9201" fmla="*/ 6684070 w 12192000"/>
              <a:gd name="connsiteY9201" fmla="*/ 1985642 h 6858000"/>
              <a:gd name="connsiteX9202" fmla="*/ 6680379 w 12192000"/>
              <a:gd name="connsiteY9202" fmla="*/ 1996974 h 6858000"/>
              <a:gd name="connsiteX9203" fmla="*/ 6675211 w 12192000"/>
              <a:gd name="connsiteY9203" fmla="*/ 2002640 h 6858000"/>
              <a:gd name="connsiteX9204" fmla="*/ 6675211 w 12192000"/>
              <a:gd name="connsiteY9204" fmla="*/ 2008306 h 6858000"/>
              <a:gd name="connsiteX9205" fmla="*/ 6673735 w 12192000"/>
              <a:gd name="connsiteY9205" fmla="*/ 2015186 h 6858000"/>
              <a:gd name="connsiteX9206" fmla="*/ 6666352 w 12192000"/>
              <a:gd name="connsiteY9206" fmla="*/ 2019638 h 6858000"/>
              <a:gd name="connsiteX9207" fmla="*/ 6666352 w 12192000"/>
              <a:gd name="connsiteY9207" fmla="*/ 2026518 h 6858000"/>
              <a:gd name="connsiteX9208" fmla="*/ 6670044 w 12192000"/>
              <a:gd name="connsiteY9208" fmla="*/ 2031375 h 6858000"/>
              <a:gd name="connsiteX9209" fmla="*/ 6678164 w 12192000"/>
              <a:gd name="connsiteY9209" fmla="*/ 2032184 h 6858000"/>
              <a:gd name="connsiteX9210" fmla="*/ 6692191 w 12192000"/>
              <a:gd name="connsiteY9210" fmla="*/ 2044325 h 6858000"/>
              <a:gd name="connsiteX9211" fmla="*/ 6694406 w 12192000"/>
              <a:gd name="connsiteY9211" fmla="*/ 2049587 h 6858000"/>
              <a:gd name="connsiteX9212" fmla="*/ 6692929 w 12192000"/>
              <a:gd name="connsiteY9212" fmla="*/ 2061728 h 6858000"/>
              <a:gd name="connsiteX9213" fmla="*/ 6695882 w 12192000"/>
              <a:gd name="connsiteY9213" fmla="*/ 2065775 h 6858000"/>
              <a:gd name="connsiteX9214" fmla="*/ 6692191 w 12192000"/>
              <a:gd name="connsiteY9214" fmla="*/ 2072251 h 6858000"/>
              <a:gd name="connsiteX9215" fmla="*/ 6683332 w 12192000"/>
              <a:gd name="connsiteY9215" fmla="*/ 2074274 h 6858000"/>
              <a:gd name="connsiteX9216" fmla="*/ 6675211 w 12192000"/>
              <a:gd name="connsiteY9216" fmla="*/ 2082369 h 6858000"/>
              <a:gd name="connsiteX9217" fmla="*/ 6674473 w 12192000"/>
              <a:gd name="connsiteY9217" fmla="*/ 2103414 h 6858000"/>
              <a:gd name="connsiteX9218" fmla="*/ 6660447 w 12192000"/>
              <a:gd name="connsiteY9218" fmla="*/ 2113532 h 6858000"/>
              <a:gd name="connsiteX9219" fmla="*/ 6658970 w 12192000"/>
              <a:gd name="connsiteY9219" fmla="*/ 2123245 h 6858000"/>
              <a:gd name="connsiteX9220" fmla="*/ 6651588 w 12192000"/>
              <a:gd name="connsiteY9220" fmla="*/ 2132553 h 6858000"/>
              <a:gd name="connsiteX9221" fmla="*/ 6637561 w 12192000"/>
              <a:gd name="connsiteY9221" fmla="*/ 2133363 h 6858000"/>
              <a:gd name="connsiteX9222" fmla="*/ 6626487 w 12192000"/>
              <a:gd name="connsiteY9222" fmla="*/ 2123245 h 6858000"/>
              <a:gd name="connsiteX9223" fmla="*/ 6625749 w 12192000"/>
              <a:gd name="connsiteY9223" fmla="*/ 2116365 h 6858000"/>
              <a:gd name="connsiteX9224" fmla="*/ 6627964 w 12192000"/>
              <a:gd name="connsiteY9224" fmla="*/ 2113127 h 6858000"/>
              <a:gd name="connsiteX9225" fmla="*/ 6634608 w 12192000"/>
              <a:gd name="connsiteY9225" fmla="*/ 2109889 h 6858000"/>
              <a:gd name="connsiteX9226" fmla="*/ 6640514 w 12192000"/>
              <a:gd name="connsiteY9226" fmla="*/ 2103414 h 6858000"/>
              <a:gd name="connsiteX9227" fmla="*/ 6641252 w 12192000"/>
              <a:gd name="connsiteY9227" fmla="*/ 2094915 h 6858000"/>
              <a:gd name="connsiteX9228" fmla="*/ 6640514 w 12192000"/>
              <a:gd name="connsiteY9228" fmla="*/ 2086011 h 6858000"/>
              <a:gd name="connsiteX9229" fmla="*/ 6642729 w 12192000"/>
              <a:gd name="connsiteY9229" fmla="*/ 2084392 h 6858000"/>
              <a:gd name="connsiteX9230" fmla="*/ 6647158 w 12192000"/>
              <a:gd name="connsiteY9230" fmla="*/ 2083987 h 6858000"/>
              <a:gd name="connsiteX9231" fmla="*/ 6652326 w 12192000"/>
              <a:gd name="connsiteY9231" fmla="*/ 2078321 h 6858000"/>
              <a:gd name="connsiteX9232" fmla="*/ 6652326 w 12192000"/>
              <a:gd name="connsiteY9232" fmla="*/ 2069823 h 6858000"/>
              <a:gd name="connsiteX9233" fmla="*/ 6647158 w 12192000"/>
              <a:gd name="connsiteY9233" fmla="*/ 2062133 h 6858000"/>
              <a:gd name="connsiteX9234" fmla="*/ 6642729 w 12192000"/>
              <a:gd name="connsiteY9234" fmla="*/ 2045944 h 6858000"/>
              <a:gd name="connsiteX9235" fmla="*/ 6637561 w 12192000"/>
              <a:gd name="connsiteY9235" fmla="*/ 2039469 h 6858000"/>
              <a:gd name="connsiteX9236" fmla="*/ 6635346 w 12192000"/>
              <a:gd name="connsiteY9236" fmla="*/ 2025709 h 6858000"/>
              <a:gd name="connsiteX9237" fmla="*/ 6630917 w 12192000"/>
              <a:gd name="connsiteY9237" fmla="*/ 2011139 h 6858000"/>
              <a:gd name="connsiteX9238" fmla="*/ 6623534 w 12192000"/>
              <a:gd name="connsiteY9238" fmla="*/ 2007092 h 6858000"/>
              <a:gd name="connsiteX9239" fmla="*/ 6618367 w 12192000"/>
              <a:gd name="connsiteY9239" fmla="*/ 2010329 h 6858000"/>
              <a:gd name="connsiteX9240" fmla="*/ 6605078 w 12192000"/>
              <a:gd name="connsiteY9240" fmla="*/ 2007497 h 6858000"/>
              <a:gd name="connsiteX9241" fmla="*/ 6601387 w 12192000"/>
              <a:gd name="connsiteY9241" fmla="*/ 1999807 h 6858000"/>
              <a:gd name="connsiteX9242" fmla="*/ 6591052 w 12192000"/>
              <a:gd name="connsiteY9242" fmla="*/ 1998997 h 6858000"/>
              <a:gd name="connsiteX9243" fmla="*/ 6585884 w 12192000"/>
              <a:gd name="connsiteY9243" fmla="*/ 1994546 h 6858000"/>
              <a:gd name="connsiteX9244" fmla="*/ 6588099 w 12192000"/>
              <a:gd name="connsiteY9244" fmla="*/ 1990498 h 6858000"/>
              <a:gd name="connsiteX9245" fmla="*/ 6589575 w 12192000"/>
              <a:gd name="connsiteY9245" fmla="*/ 1981595 h 6858000"/>
              <a:gd name="connsiteX9246" fmla="*/ 6582931 w 12192000"/>
              <a:gd name="connsiteY9246" fmla="*/ 1973905 h 6858000"/>
              <a:gd name="connsiteX9247" fmla="*/ 6574072 w 12192000"/>
              <a:gd name="connsiteY9247" fmla="*/ 1973096 h 6858000"/>
              <a:gd name="connsiteX9248" fmla="*/ 6565213 w 12192000"/>
              <a:gd name="connsiteY9248" fmla="*/ 1973500 h 6858000"/>
              <a:gd name="connsiteX9249" fmla="*/ 6565951 w 12192000"/>
              <a:gd name="connsiteY9249" fmla="*/ 1967430 h 6858000"/>
              <a:gd name="connsiteX9250" fmla="*/ 6557831 w 12192000"/>
              <a:gd name="connsiteY9250" fmla="*/ 1964597 h 6858000"/>
              <a:gd name="connsiteX9251" fmla="*/ 6551925 w 12192000"/>
              <a:gd name="connsiteY9251" fmla="*/ 1966620 h 6858000"/>
              <a:gd name="connsiteX9252" fmla="*/ 6546019 w 12192000"/>
              <a:gd name="connsiteY9252" fmla="*/ 1962978 h 6858000"/>
              <a:gd name="connsiteX9253" fmla="*/ 6534946 w 12192000"/>
              <a:gd name="connsiteY9253" fmla="*/ 1944766 h 6858000"/>
              <a:gd name="connsiteX9254" fmla="*/ 6525348 w 12192000"/>
              <a:gd name="connsiteY9254" fmla="*/ 1943956 h 6858000"/>
              <a:gd name="connsiteX9255" fmla="*/ 6515012 w 12192000"/>
              <a:gd name="connsiteY9255" fmla="*/ 1940314 h 6858000"/>
              <a:gd name="connsiteX9256" fmla="*/ 6509107 w 12192000"/>
              <a:gd name="connsiteY9256" fmla="*/ 1945980 h 6858000"/>
              <a:gd name="connsiteX9257" fmla="*/ 6499510 w 12192000"/>
              <a:gd name="connsiteY9257" fmla="*/ 1945980 h 6858000"/>
              <a:gd name="connsiteX9258" fmla="*/ 6498033 w 12192000"/>
              <a:gd name="connsiteY9258" fmla="*/ 1938290 h 6858000"/>
              <a:gd name="connsiteX9259" fmla="*/ 6489912 w 12192000"/>
              <a:gd name="connsiteY9259" fmla="*/ 1933029 h 6858000"/>
              <a:gd name="connsiteX9260" fmla="*/ 6480315 w 12192000"/>
              <a:gd name="connsiteY9260" fmla="*/ 1931410 h 6858000"/>
              <a:gd name="connsiteX9261" fmla="*/ 6460382 w 12192000"/>
              <a:gd name="connsiteY9261" fmla="*/ 1918054 h 6858000"/>
              <a:gd name="connsiteX9262" fmla="*/ 6440450 w 12192000"/>
              <a:gd name="connsiteY9262" fmla="*/ 1894176 h 6858000"/>
              <a:gd name="connsiteX9263" fmla="*/ 6433806 w 12192000"/>
              <a:gd name="connsiteY9263" fmla="*/ 1891748 h 6858000"/>
              <a:gd name="connsiteX9264" fmla="*/ 6432329 w 12192000"/>
              <a:gd name="connsiteY9264" fmla="*/ 1884463 h 6858000"/>
              <a:gd name="connsiteX9265" fmla="*/ 6422733 w 12192000"/>
              <a:gd name="connsiteY9265" fmla="*/ 1873536 h 6858000"/>
              <a:gd name="connsiteX9266" fmla="*/ 6408705 w 12192000"/>
              <a:gd name="connsiteY9266" fmla="*/ 1873131 h 6858000"/>
              <a:gd name="connsiteX9267" fmla="*/ 6407229 w 12192000"/>
              <a:gd name="connsiteY9267" fmla="*/ 1864632 h 6858000"/>
              <a:gd name="connsiteX9268" fmla="*/ 6393203 w 12192000"/>
              <a:gd name="connsiteY9268" fmla="*/ 1852895 h 6858000"/>
              <a:gd name="connsiteX9269" fmla="*/ 6385820 w 12192000"/>
              <a:gd name="connsiteY9269" fmla="*/ 1844396 h 6858000"/>
              <a:gd name="connsiteX9270" fmla="*/ 6374008 w 12192000"/>
              <a:gd name="connsiteY9270" fmla="*/ 1839135 h 6858000"/>
              <a:gd name="connsiteX9271" fmla="*/ 6374746 w 12192000"/>
              <a:gd name="connsiteY9271" fmla="*/ 1826184 h 6858000"/>
              <a:gd name="connsiteX9272" fmla="*/ 6366626 w 12192000"/>
              <a:gd name="connsiteY9272" fmla="*/ 1821732 h 6858000"/>
              <a:gd name="connsiteX9273" fmla="*/ 6366626 w 12192000"/>
              <a:gd name="connsiteY9273" fmla="*/ 1813638 h 6858000"/>
              <a:gd name="connsiteX9274" fmla="*/ 6357767 w 12192000"/>
              <a:gd name="connsiteY9274" fmla="*/ 1800283 h 6858000"/>
              <a:gd name="connsiteX9275" fmla="*/ 6353337 w 12192000"/>
              <a:gd name="connsiteY9275" fmla="*/ 1792998 h 6858000"/>
              <a:gd name="connsiteX9276" fmla="*/ 6350385 w 12192000"/>
              <a:gd name="connsiteY9276" fmla="*/ 1788141 h 6858000"/>
              <a:gd name="connsiteX9277" fmla="*/ 6346693 w 12192000"/>
              <a:gd name="connsiteY9277" fmla="*/ 1780856 h 6858000"/>
              <a:gd name="connsiteX9278" fmla="*/ 6331929 w 12192000"/>
              <a:gd name="connsiteY9278" fmla="*/ 1776809 h 6858000"/>
              <a:gd name="connsiteX9279" fmla="*/ 6322331 w 12192000"/>
              <a:gd name="connsiteY9279" fmla="*/ 1771143 h 6858000"/>
              <a:gd name="connsiteX9280" fmla="*/ 6289110 w 12192000"/>
              <a:gd name="connsiteY9280" fmla="*/ 1763049 h 6858000"/>
              <a:gd name="connsiteX9281" fmla="*/ 6263272 w 12192000"/>
              <a:gd name="connsiteY9281" fmla="*/ 1776000 h 6858000"/>
              <a:gd name="connsiteX9282" fmla="*/ 6262534 w 12192000"/>
              <a:gd name="connsiteY9282" fmla="*/ 1783689 h 6858000"/>
              <a:gd name="connsiteX9283" fmla="*/ 6254413 w 12192000"/>
              <a:gd name="connsiteY9283" fmla="*/ 1793807 h 6858000"/>
              <a:gd name="connsiteX9284" fmla="*/ 6230050 w 12192000"/>
              <a:gd name="connsiteY9284" fmla="*/ 1797855 h 6858000"/>
              <a:gd name="connsiteX9285" fmla="*/ 6228574 w 12192000"/>
              <a:gd name="connsiteY9285" fmla="*/ 1798259 h 6858000"/>
              <a:gd name="connsiteX9286" fmla="*/ 6197568 w 12192000"/>
              <a:gd name="connsiteY9286" fmla="*/ 1819709 h 6858000"/>
              <a:gd name="connsiteX9287" fmla="*/ 6188709 w 12192000"/>
              <a:gd name="connsiteY9287" fmla="*/ 1829827 h 6858000"/>
              <a:gd name="connsiteX9288" fmla="*/ 6190924 w 12192000"/>
              <a:gd name="connsiteY9288" fmla="*/ 1834279 h 6858000"/>
              <a:gd name="connsiteX9289" fmla="*/ 6181327 w 12192000"/>
              <a:gd name="connsiteY9289" fmla="*/ 1841564 h 6858000"/>
              <a:gd name="connsiteX9290" fmla="*/ 6159179 w 12192000"/>
              <a:gd name="connsiteY9290" fmla="*/ 1840349 h 6858000"/>
              <a:gd name="connsiteX9291" fmla="*/ 6150320 w 12192000"/>
              <a:gd name="connsiteY9291" fmla="*/ 1833874 h 6858000"/>
              <a:gd name="connsiteX9292" fmla="*/ 6120791 w 12192000"/>
              <a:gd name="connsiteY9292" fmla="*/ 1816471 h 6858000"/>
              <a:gd name="connsiteX9293" fmla="*/ 6113408 w 12192000"/>
              <a:gd name="connsiteY9293" fmla="*/ 1817281 h 6858000"/>
              <a:gd name="connsiteX9294" fmla="*/ 6106025 w 12192000"/>
              <a:gd name="connsiteY9294" fmla="*/ 1822947 h 6858000"/>
              <a:gd name="connsiteX9295" fmla="*/ 6097905 w 12192000"/>
              <a:gd name="connsiteY9295" fmla="*/ 1822947 h 6858000"/>
              <a:gd name="connsiteX9296" fmla="*/ 6085355 w 12192000"/>
              <a:gd name="connsiteY9296" fmla="*/ 1816066 h 6858000"/>
              <a:gd name="connsiteX9297" fmla="*/ 6074281 w 12192000"/>
              <a:gd name="connsiteY9297" fmla="*/ 1814852 h 6858000"/>
              <a:gd name="connsiteX9298" fmla="*/ 6068375 w 12192000"/>
              <a:gd name="connsiteY9298" fmla="*/ 1810805 h 6858000"/>
              <a:gd name="connsiteX9299" fmla="*/ 6063207 w 12192000"/>
              <a:gd name="connsiteY9299" fmla="*/ 1811210 h 6858000"/>
              <a:gd name="connsiteX9300" fmla="*/ 6045489 w 12192000"/>
              <a:gd name="connsiteY9300" fmla="*/ 1828208 h 6858000"/>
              <a:gd name="connsiteX9301" fmla="*/ 6034416 w 12192000"/>
              <a:gd name="connsiteY9301" fmla="*/ 1837921 h 6858000"/>
              <a:gd name="connsiteX9302" fmla="*/ 6032940 w 12192000"/>
              <a:gd name="connsiteY9302" fmla="*/ 1845206 h 6858000"/>
              <a:gd name="connsiteX9303" fmla="*/ 6029248 w 12192000"/>
              <a:gd name="connsiteY9303" fmla="*/ 1860990 h 6858000"/>
              <a:gd name="connsiteX9304" fmla="*/ 6032940 w 12192000"/>
              <a:gd name="connsiteY9304" fmla="*/ 1874345 h 6858000"/>
              <a:gd name="connsiteX9305" fmla="*/ 6033678 w 12192000"/>
              <a:gd name="connsiteY9305" fmla="*/ 1878797 h 6858000"/>
              <a:gd name="connsiteX9306" fmla="*/ 6034416 w 12192000"/>
              <a:gd name="connsiteY9306" fmla="*/ 1883654 h 6858000"/>
              <a:gd name="connsiteX9307" fmla="*/ 6026295 w 12192000"/>
              <a:gd name="connsiteY9307" fmla="*/ 1888510 h 6858000"/>
              <a:gd name="connsiteX9308" fmla="*/ 6029248 w 12192000"/>
              <a:gd name="connsiteY9308" fmla="*/ 1903080 h 6858000"/>
              <a:gd name="connsiteX9309" fmla="*/ 6027772 w 12192000"/>
              <a:gd name="connsiteY9309" fmla="*/ 1914412 h 6858000"/>
              <a:gd name="connsiteX9310" fmla="*/ 6022604 w 12192000"/>
              <a:gd name="connsiteY9310" fmla="*/ 1922911 h 6858000"/>
              <a:gd name="connsiteX9311" fmla="*/ 6004148 w 12192000"/>
              <a:gd name="connsiteY9311" fmla="*/ 1933434 h 6858000"/>
              <a:gd name="connsiteX9312" fmla="*/ 5995289 w 12192000"/>
              <a:gd name="connsiteY9312" fmla="*/ 1943147 h 6858000"/>
              <a:gd name="connsiteX9313" fmla="*/ 5979786 w 12192000"/>
              <a:gd name="connsiteY9313" fmla="*/ 1949218 h 6858000"/>
              <a:gd name="connsiteX9314" fmla="*/ 5960592 w 12192000"/>
              <a:gd name="connsiteY9314" fmla="*/ 1948408 h 6858000"/>
              <a:gd name="connsiteX9315" fmla="*/ 5948041 w 12192000"/>
              <a:gd name="connsiteY9315" fmla="*/ 1956502 h 6858000"/>
              <a:gd name="connsiteX9316" fmla="*/ 5936968 w 12192000"/>
              <a:gd name="connsiteY9316" fmla="*/ 1962168 h 6858000"/>
              <a:gd name="connsiteX9317" fmla="*/ 5942136 w 12192000"/>
              <a:gd name="connsiteY9317" fmla="*/ 1966216 h 6858000"/>
              <a:gd name="connsiteX9318" fmla="*/ 5939921 w 12192000"/>
              <a:gd name="connsiteY9318" fmla="*/ 1977143 h 6858000"/>
              <a:gd name="connsiteX9319" fmla="*/ 5932538 w 12192000"/>
              <a:gd name="connsiteY9319" fmla="*/ 1980785 h 6858000"/>
              <a:gd name="connsiteX9320" fmla="*/ 5931800 w 12192000"/>
              <a:gd name="connsiteY9320" fmla="*/ 1979976 h 6858000"/>
              <a:gd name="connsiteX9321" fmla="*/ 5933277 w 12192000"/>
              <a:gd name="connsiteY9321" fmla="*/ 1978357 h 6858000"/>
              <a:gd name="connsiteX9322" fmla="*/ 5928109 w 12192000"/>
              <a:gd name="connsiteY9322" fmla="*/ 1976738 h 6858000"/>
              <a:gd name="connsiteX9323" fmla="*/ 5914082 w 12192000"/>
              <a:gd name="connsiteY9323" fmla="*/ 1999402 h 6858000"/>
              <a:gd name="connsiteX9324" fmla="*/ 5903747 w 12192000"/>
              <a:gd name="connsiteY9324" fmla="*/ 2003854 h 6858000"/>
              <a:gd name="connsiteX9325" fmla="*/ 5884552 w 12192000"/>
              <a:gd name="connsiteY9325" fmla="*/ 2033398 h 6858000"/>
              <a:gd name="connsiteX9326" fmla="*/ 5878646 w 12192000"/>
              <a:gd name="connsiteY9326" fmla="*/ 2039874 h 6858000"/>
              <a:gd name="connsiteX9327" fmla="*/ 5886767 w 12192000"/>
              <a:gd name="connsiteY9327" fmla="*/ 2053229 h 6858000"/>
              <a:gd name="connsiteX9328" fmla="*/ 5888982 w 12192000"/>
              <a:gd name="connsiteY9328" fmla="*/ 2062133 h 6858000"/>
              <a:gd name="connsiteX9329" fmla="*/ 5897102 w 12192000"/>
              <a:gd name="connsiteY9329" fmla="*/ 2066180 h 6858000"/>
              <a:gd name="connsiteX9330" fmla="*/ 5908915 w 12192000"/>
              <a:gd name="connsiteY9330" fmla="*/ 2081559 h 6858000"/>
              <a:gd name="connsiteX9331" fmla="*/ 5898579 w 12192000"/>
              <a:gd name="connsiteY9331" fmla="*/ 2091272 h 6858000"/>
              <a:gd name="connsiteX9332" fmla="*/ 5881600 w 12192000"/>
              <a:gd name="connsiteY9332" fmla="*/ 2095319 h 6858000"/>
              <a:gd name="connsiteX9333" fmla="*/ 5882338 w 12192000"/>
              <a:gd name="connsiteY9333" fmla="*/ 2105842 h 6858000"/>
              <a:gd name="connsiteX9334" fmla="*/ 5866097 w 12192000"/>
              <a:gd name="connsiteY9334" fmla="*/ 2126482 h 6858000"/>
              <a:gd name="connsiteX9335" fmla="*/ 5864620 w 12192000"/>
              <a:gd name="connsiteY9335" fmla="*/ 2140243 h 6858000"/>
              <a:gd name="connsiteX9336" fmla="*/ 5868311 w 12192000"/>
              <a:gd name="connsiteY9336" fmla="*/ 2143885 h 6858000"/>
              <a:gd name="connsiteX9337" fmla="*/ 5864620 w 12192000"/>
              <a:gd name="connsiteY9337" fmla="*/ 2149956 h 6858000"/>
              <a:gd name="connsiteX9338" fmla="*/ 5847641 w 12192000"/>
              <a:gd name="connsiteY9338" fmla="*/ 2150361 h 6858000"/>
              <a:gd name="connsiteX9339" fmla="*/ 5817372 w 12192000"/>
              <a:gd name="connsiteY9339" fmla="*/ 2163716 h 6858000"/>
              <a:gd name="connsiteX9340" fmla="*/ 5817372 w 12192000"/>
              <a:gd name="connsiteY9340" fmla="*/ 2173025 h 6858000"/>
              <a:gd name="connsiteX9341" fmla="*/ 5805560 w 12192000"/>
              <a:gd name="connsiteY9341" fmla="*/ 2190428 h 6858000"/>
              <a:gd name="connsiteX9342" fmla="*/ 5795225 w 12192000"/>
              <a:gd name="connsiteY9342" fmla="*/ 2185976 h 6858000"/>
              <a:gd name="connsiteX9343" fmla="*/ 5785628 w 12192000"/>
              <a:gd name="connsiteY9343" fmla="*/ 2178286 h 6858000"/>
              <a:gd name="connsiteX9344" fmla="*/ 5780460 w 12192000"/>
              <a:gd name="connsiteY9344" fmla="*/ 2186380 h 6858000"/>
              <a:gd name="connsiteX9345" fmla="*/ 5773077 w 12192000"/>
              <a:gd name="connsiteY9345" fmla="*/ 2192451 h 6858000"/>
              <a:gd name="connsiteX9346" fmla="*/ 5764957 w 12192000"/>
              <a:gd name="connsiteY9346" fmla="*/ 2186785 h 6858000"/>
              <a:gd name="connsiteX9347" fmla="*/ 5756098 w 12192000"/>
              <a:gd name="connsiteY9347" fmla="*/ 2186380 h 6858000"/>
              <a:gd name="connsiteX9348" fmla="*/ 5752407 w 12192000"/>
              <a:gd name="connsiteY9348" fmla="*/ 2190023 h 6858000"/>
              <a:gd name="connsiteX9349" fmla="*/ 5739119 w 12192000"/>
              <a:gd name="connsiteY9349" fmla="*/ 2188809 h 6858000"/>
              <a:gd name="connsiteX9350" fmla="*/ 5718447 w 12192000"/>
              <a:gd name="connsiteY9350" fmla="*/ 2183547 h 6858000"/>
              <a:gd name="connsiteX9351" fmla="*/ 5710327 w 12192000"/>
              <a:gd name="connsiteY9351" fmla="*/ 2187595 h 6858000"/>
              <a:gd name="connsiteX9352" fmla="*/ 5692609 w 12192000"/>
              <a:gd name="connsiteY9352" fmla="*/ 2189618 h 6858000"/>
              <a:gd name="connsiteX9353" fmla="*/ 5677106 w 12192000"/>
              <a:gd name="connsiteY9353" fmla="*/ 2204188 h 6858000"/>
              <a:gd name="connsiteX9354" fmla="*/ 5658650 w 12192000"/>
              <a:gd name="connsiteY9354" fmla="*/ 2206211 h 6858000"/>
              <a:gd name="connsiteX9355" fmla="*/ 5651268 w 12192000"/>
              <a:gd name="connsiteY9355" fmla="*/ 2211877 h 6858000"/>
              <a:gd name="connsiteX9356" fmla="*/ 5651268 w 12192000"/>
              <a:gd name="connsiteY9356" fmla="*/ 2219567 h 6858000"/>
              <a:gd name="connsiteX9357" fmla="*/ 5636502 w 12192000"/>
              <a:gd name="connsiteY9357" fmla="*/ 2226852 h 6858000"/>
              <a:gd name="connsiteX9358" fmla="*/ 5620261 w 12192000"/>
              <a:gd name="connsiteY9358" fmla="*/ 2224424 h 6858000"/>
              <a:gd name="connsiteX9359" fmla="*/ 5604020 w 12192000"/>
              <a:gd name="connsiteY9359" fmla="*/ 2209044 h 6858000"/>
              <a:gd name="connsiteX9360" fmla="*/ 5594422 w 12192000"/>
              <a:gd name="connsiteY9360" fmla="*/ 2187999 h 6858000"/>
              <a:gd name="connsiteX9361" fmla="*/ 5596637 w 12192000"/>
              <a:gd name="connsiteY9361" fmla="*/ 2185166 h 6858000"/>
              <a:gd name="connsiteX9362" fmla="*/ 5575966 w 12192000"/>
              <a:gd name="connsiteY9362" fmla="*/ 2166954 h 6858000"/>
              <a:gd name="connsiteX9363" fmla="*/ 5561201 w 12192000"/>
              <a:gd name="connsiteY9363" fmla="*/ 2165740 h 6858000"/>
              <a:gd name="connsiteX9364" fmla="*/ 5553081 w 12192000"/>
              <a:gd name="connsiteY9364" fmla="*/ 2163716 h 6858000"/>
              <a:gd name="connsiteX9365" fmla="*/ 5553081 w 12192000"/>
              <a:gd name="connsiteY9365" fmla="*/ 2163311 h 6858000"/>
              <a:gd name="connsiteX9366" fmla="*/ 5550866 w 12192000"/>
              <a:gd name="connsiteY9366" fmla="*/ 2167359 h 6858000"/>
              <a:gd name="connsiteX9367" fmla="*/ 5537578 w 12192000"/>
              <a:gd name="connsiteY9367" fmla="*/ 2168168 h 6858000"/>
              <a:gd name="connsiteX9368" fmla="*/ 5522813 w 12192000"/>
              <a:gd name="connsiteY9368" fmla="*/ 2175858 h 6858000"/>
              <a:gd name="connsiteX9369" fmla="*/ 5513216 w 12192000"/>
              <a:gd name="connsiteY9369" fmla="*/ 2170596 h 6858000"/>
              <a:gd name="connsiteX9370" fmla="*/ 5492545 w 12192000"/>
              <a:gd name="connsiteY9370" fmla="*/ 2162907 h 6858000"/>
              <a:gd name="connsiteX9371" fmla="*/ 5477780 w 12192000"/>
              <a:gd name="connsiteY9371" fmla="*/ 2172620 h 6858000"/>
              <a:gd name="connsiteX9372" fmla="*/ 5474089 w 12192000"/>
              <a:gd name="connsiteY9372" fmla="*/ 2169787 h 6858000"/>
              <a:gd name="connsiteX9373" fmla="*/ 5477780 w 12192000"/>
              <a:gd name="connsiteY9373" fmla="*/ 2164526 h 6858000"/>
              <a:gd name="connsiteX9374" fmla="*/ 5482948 w 12192000"/>
              <a:gd name="connsiteY9374" fmla="*/ 2147123 h 6858000"/>
              <a:gd name="connsiteX9375" fmla="*/ 5482210 w 12192000"/>
              <a:gd name="connsiteY9375" fmla="*/ 2122840 h 6858000"/>
              <a:gd name="connsiteX9376" fmla="*/ 5487377 w 12192000"/>
              <a:gd name="connsiteY9376" fmla="*/ 2111913 h 6858000"/>
              <a:gd name="connsiteX9377" fmla="*/ 5483686 w 12192000"/>
              <a:gd name="connsiteY9377" fmla="*/ 2099772 h 6858000"/>
              <a:gd name="connsiteX9378" fmla="*/ 5488854 w 12192000"/>
              <a:gd name="connsiteY9378" fmla="*/ 2093701 h 6858000"/>
              <a:gd name="connsiteX9379" fmla="*/ 5476304 w 12192000"/>
              <a:gd name="connsiteY9379" fmla="*/ 2093296 h 6858000"/>
              <a:gd name="connsiteX9380" fmla="*/ 5468921 w 12192000"/>
              <a:gd name="connsiteY9380" fmla="*/ 2099772 h 6858000"/>
              <a:gd name="connsiteX9381" fmla="*/ 5463753 w 12192000"/>
              <a:gd name="connsiteY9381" fmla="*/ 2095319 h 6858000"/>
              <a:gd name="connsiteX9382" fmla="*/ 5464492 w 12192000"/>
              <a:gd name="connsiteY9382" fmla="*/ 2085606 h 6858000"/>
              <a:gd name="connsiteX9383" fmla="*/ 5479256 w 12192000"/>
              <a:gd name="connsiteY9383" fmla="*/ 2079131 h 6858000"/>
              <a:gd name="connsiteX9384" fmla="*/ 5477042 w 12192000"/>
              <a:gd name="connsiteY9384" fmla="*/ 2074274 h 6858000"/>
              <a:gd name="connsiteX9385" fmla="*/ 5478518 w 12192000"/>
              <a:gd name="connsiteY9385" fmla="*/ 2068204 h 6858000"/>
              <a:gd name="connsiteX9386" fmla="*/ 5468183 w 12192000"/>
              <a:gd name="connsiteY9386" fmla="*/ 2074274 h 6858000"/>
              <a:gd name="connsiteX9387" fmla="*/ 5463015 w 12192000"/>
              <a:gd name="connsiteY9387" fmla="*/ 2080750 h 6858000"/>
              <a:gd name="connsiteX9388" fmla="*/ 5453418 w 12192000"/>
              <a:gd name="connsiteY9388" fmla="*/ 2080750 h 6858000"/>
              <a:gd name="connsiteX9389" fmla="*/ 5452680 w 12192000"/>
              <a:gd name="connsiteY9389" fmla="*/ 2074274 h 6858000"/>
              <a:gd name="connsiteX9390" fmla="*/ 5459324 w 12192000"/>
              <a:gd name="connsiteY9390" fmla="*/ 2047158 h 6858000"/>
              <a:gd name="connsiteX9391" fmla="*/ 5472612 w 12192000"/>
              <a:gd name="connsiteY9391" fmla="*/ 2029756 h 6858000"/>
              <a:gd name="connsiteX9392" fmla="*/ 5472612 w 12192000"/>
              <a:gd name="connsiteY9392" fmla="*/ 2021257 h 6858000"/>
              <a:gd name="connsiteX9393" fmla="*/ 5483686 w 12192000"/>
              <a:gd name="connsiteY9393" fmla="*/ 2006282 h 6858000"/>
              <a:gd name="connsiteX9394" fmla="*/ 5484425 w 12192000"/>
              <a:gd name="connsiteY9394" fmla="*/ 1991308 h 6858000"/>
              <a:gd name="connsiteX9395" fmla="*/ 5491069 w 12192000"/>
              <a:gd name="connsiteY9395" fmla="*/ 1979571 h 6858000"/>
              <a:gd name="connsiteX9396" fmla="*/ 5496236 w 12192000"/>
              <a:gd name="connsiteY9396" fmla="*/ 1973096 h 6858000"/>
              <a:gd name="connsiteX9397" fmla="*/ 5488854 w 12192000"/>
              <a:gd name="connsiteY9397" fmla="*/ 1965406 h 6858000"/>
              <a:gd name="connsiteX9398" fmla="*/ 5492545 w 12192000"/>
              <a:gd name="connsiteY9398" fmla="*/ 1952455 h 6858000"/>
              <a:gd name="connsiteX9399" fmla="*/ 5491069 w 12192000"/>
              <a:gd name="connsiteY9399" fmla="*/ 1948003 h 6858000"/>
              <a:gd name="connsiteX9400" fmla="*/ 5494022 w 12192000"/>
              <a:gd name="connsiteY9400" fmla="*/ 1918864 h 6858000"/>
              <a:gd name="connsiteX9401" fmla="*/ 5486639 w 12192000"/>
              <a:gd name="connsiteY9401" fmla="*/ 1903485 h 6858000"/>
              <a:gd name="connsiteX9402" fmla="*/ 5485901 w 12192000"/>
              <a:gd name="connsiteY9402" fmla="*/ 1893772 h 6858000"/>
              <a:gd name="connsiteX9403" fmla="*/ 5485163 w 12192000"/>
              <a:gd name="connsiteY9403" fmla="*/ 1891343 h 6858000"/>
              <a:gd name="connsiteX9404" fmla="*/ 5496974 w 12192000"/>
              <a:gd name="connsiteY9404" fmla="*/ 1882035 h 6858000"/>
              <a:gd name="connsiteX9405" fmla="*/ 5488854 w 12192000"/>
              <a:gd name="connsiteY9405" fmla="*/ 1880416 h 6858000"/>
              <a:gd name="connsiteX9406" fmla="*/ 5494759 w 12192000"/>
              <a:gd name="connsiteY9406" fmla="*/ 1874750 h 6858000"/>
              <a:gd name="connsiteX9407" fmla="*/ 5491069 w 12192000"/>
              <a:gd name="connsiteY9407" fmla="*/ 1871512 h 6858000"/>
              <a:gd name="connsiteX9408" fmla="*/ 5493284 w 12192000"/>
              <a:gd name="connsiteY9408" fmla="*/ 1861799 h 6858000"/>
              <a:gd name="connsiteX9409" fmla="*/ 5485163 w 12192000"/>
              <a:gd name="connsiteY9409" fmla="*/ 1868679 h 6858000"/>
              <a:gd name="connsiteX9410" fmla="*/ 5481471 w 12192000"/>
              <a:gd name="connsiteY9410" fmla="*/ 1867060 h 6858000"/>
              <a:gd name="connsiteX9411" fmla="*/ 5483686 w 12192000"/>
              <a:gd name="connsiteY9411" fmla="*/ 1854514 h 6858000"/>
              <a:gd name="connsiteX9412" fmla="*/ 5479995 w 12192000"/>
              <a:gd name="connsiteY9412" fmla="*/ 1852491 h 6858000"/>
              <a:gd name="connsiteX9413" fmla="*/ 5479995 w 12192000"/>
              <a:gd name="connsiteY9413" fmla="*/ 1847229 h 6858000"/>
              <a:gd name="connsiteX9414" fmla="*/ 5474089 w 12192000"/>
              <a:gd name="connsiteY9414" fmla="*/ 1849658 h 6858000"/>
              <a:gd name="connsiteX9415" fmla="*/ 5469659 w 12192000"/>
              <a:gd name="connsiteY9415" fmla="*/ 1839945 h 6858000"/>
              <a:gd name="connsiteX9416" fmla="*/ 5474827 w 12192000"/>
              <a:gd name="connsiteY9416" fmla="*/ 1829827 h 6858000"/>
              <a:gd name="connsiteX9417" fmla="*/ 5493284 w 12192000"/>
              <a:gd name="connsiteY9417" fmla="*/ 1823351 h 6858000"/>
              <a:gd name="connsiteX9418" fmla="*/ 5499927 w 12192000"/>
              <a:gd name="connsiteY9418" fmla="*/ 1826184 h 6858000"/>
              <a:gd name="connsiteX9419" fmla="*/ 5515430 w 12192000"/>
              <a:gd name="connsiteY9419" fmla="*/ 1824565 h 6858000"/>
              <a:gd name="connsiteX9420" fmla="*/ 5523551 w 12192000"/>
              <a:gd name="connsiteY9420" fmla="*/ 1819304 h 6858000"/>
              <a:gd name="connsiteX9421" fmla="*/ 5516907 w 12192000"/>
              <a:gd name="connsiteY9421" fmla="*/ 1815662 h 6858000"/>
              <a:gd name="connsiteX9422" fmla="*/ 5516169 w 12192000"/>
              <a:gd name="connsiteY9422" fmla="*/ 1809186 h 6858000"/>
              <a:gd name="connsiteX9423" fmla="*/ 5533886 w 12192000"/>
              <a:gd name="connsiteY9423" fmla="*/ 1799878 h 6858000"/>
              <a:gd name="connsiteX9424" fmla="*/ 5536840 w 12192000"/>
              <a:gd name="connsiteY9424" fmla="*/ 1803116 h 6858000"/>
              <a:gd name="connsiteX9425" fmla="*/ 5544222 w 12192000"/>
              <a:gd name="connsiteY9425" fmla="*/ 1798259 h 6858000"/>
              <a:gd name="connsiteX9426" fmla="*/ 5556772 w 12192000"/>
              <a:gd name="connsiteY9426" fmla="*/ 1800687 h 6858000"/>
              <a:gd name="connsiteX9427" fmla="*/ 5567107 w 12192000"/>
              <a:gd name="connsiteY9427" fmla="*/ 1812829 h 6858000"/>
              <a:gd name="connsiteX9428" fmla="*/ 5575966 w 12192000"/>
              <a:gd name="connsiteY9428" fmla="*/ 1805544 h 6858000"/>
              <a:gd name="connsiteX9429" fmla="*/ 5586302 w 12192000"/>
              <a:gd name="connsiteY9429" fmla="*/ 1805544 h 6858000"/>
              <a:gd name="connsiteX9430" fmla="*/ 5598114 w 12192000"/>
              <a:gd name="connsiteY9430" fmla="*/ 1810400 h 6858000"/>
              <a:gd name="connsiteX9431" fmla="*/ 5610664 w 12192000"/>
              <a:gd name="connsiteY9431" fmla="*/ 1805544 h 6858000"/>
              <a:gd name="connsiteX9432" fmla="*/ 5626906 w 12192000"/>
              <a:gd name="connsiteY9432" fmla="*/ 1801092 h 6858000"/>
              <a:gd name="connsiteX9433" fmla="*/ 5629858 w 12192000"/>
              <a:gd name="connsiteY9433" fmla="*/ 1805544 h 6858000"/>
              <a:gd name="connsiteX9434" fmla="*/ 5643147 w 12192000"/>
              <a:gd name="connsiteY9434" fmla="*/ 1812019 h 6858000"/>
              <a:gd name="connsiteX9435" fmla="*/ 5678583 w 12192000"/>
              <a:gd name="connsiteY9435" fmla="*/ 1817281 h 6858000"/>
              <a:gd name="connsiteX9436" fmla="*/ 5694824 w 12192000"/>
              <a:gd name="connsiteY9436" fmla="*/ 1820518 h 6858000"/>
              <a:gd name="connsiteX9437" fmla="*/ 5718447 w 12192000"/>
              <a:gd name="connsiteY9437" fmla="*/ 1811210 h 6858000"/>
              <a:gd name="connsiteX9438" fmla="*/ 5736903 w 12192000"/>
              <a:gd name="connsiteY9438" fmla="*/ 1812829 h 6858000"/>
              <a:gd name="connsiteX9439" fmla="*/ 5739857 w 12192000"/>
              <a:gd name="connsiteY9439" fmla="*/ 1820114 h 6858000"/>
              <a:gd name="connsiteX9440" fmla="*/ 5757575 w 12192000"/>
              <a:gd name="connsiteY9440" fmla="*/ 1822947 h 6858000"/>
              <a:gd name="connsiteX9441" fmla="*/ 5767172 w 12192000"/>
              <a:gd name="connsiteY9441" fmla="*/ 1814852 h 6858000"/>
              <a:gd name="connsiteX9442" fmla="*/ 5775293 w 12192000"/>
              <a:gd name="connsiteY9442" fmla="*/ 1814852 h 6858000"/>
              <a:gd name="connsiteX9443" fmla="*/ 5801869 w 12192000"/>
              <a:gd name="connsiteY9443" fmla="*/ 1829017 h 6858000"/>
              <a:gd name="connsiteX9444" fmla="*/ 5807037 w 12192000"/>
              <a:gd name="connsiteY9444" fmla="*/ 1822542 h 6858000"/>
              <a:gd name="connsiteX9445" fmla="*/ 5813681 w 12192000"/>
              <a:gd name="connsiteY9445" fmla="*/ 1821732 h 6858000"/>
              <a:gd name="connsiteX9446" fmla="*/ 5818111 w 12192000"/>
              <a:gd name="connsiteY9446" fmla="*/ 1819304 h 6858000"/>
              <a:gd name="connsiteX9447" fmla="*/ 5829923 w 12192000"/>
              <a:gd name="connsiteY9447" fmla="*/ 1812829 h 6858000"/>
              <a:gd name="connsiteX9448" fmla="*/ 5838782 w 12192000"/>
              <a:gd name="connsiteY9448" fmla="*/ 1785713 h 6858000"/>
              <a:gd name="connsiteX9449" fmla="*/ 5841734 w 12192000"/>
              <a:gd name="connsiteY9449" fmla="*/ 1754550 h 6858000"/>
              <a:gd name="connsiteX9450" fmla="*/ 5847641 w 12192000"/>
              <a:gd name="connsiteY9450" fmla="*/ 1750098 h 6858000"/>
              <a:gd name="connsiteX9451" fmla="*/ 5840258 w 12192000"/>
              <a:gd name="connsiteY9451" fmla="*/ 1745241 h 6858000"/>
              <a:gd name="connsiteX9452" fmla="*/ 5839519 w 12192000"/>
              <a:gd name="connsiteY9452" fmla="*/ 1728648 h 6858000"/>
              <a:gd name="connsiteX9453" fmla="*/ 5844687 w 12192000"/>
              <a:gd name="connsiteY9453" fmla="*/ 1705580 h 6858000"/>
              <a:gd name="connsiteX9454" fmla="*/ 5849117 w 12192000"/>
              <a:gd name="connsiteY9454" fmla="*/ 1702342 h 6858000"/>
              <a:gd name="connsiteX9455" fmla="*/ 5859452 w 12192000"/>
              <a:gd name="connsiteY9455" fmla="*/ 1707198 h 6858000"/>
              <a:gd name="connsiteX9456" fmla="*/ 5863144 w 12192000"/>
              <a:gd name="connsiteY9456" fmla="*/ 1718530 h 6858000"/>
              <a:gd name="connsiteX9457" fmla="*/ 5875693 w 12192000"/>
              <a:gd name="connsiteY9457" fmla="*/ 1729862 h 6858000"/>
              <a:gd name="connsiteX9458" fmla="*/ 5863882 w 12192000"/>
              <a:gd name="connsiteY9458" fmla="*/ 1703960 h 6858000"/>
              <a:gd name="connsiteX9459" fmla="*/ 5849117 w 12192000"/>
              <a:gd name="connsiteY9459" fmla="*/ 1693033 h 6858000"/>
              <a:gd name="connsiteX9460" fmla="*/ 5840996 w 12192000"/>
              <a:gd name="connsiteY9460" fmla="*/ 1691414 h 6858000"/>
              <a:gd name="connsiteX9461" fmla="*/ 5843211 w 12192000"/>
              <a:gd name="connsiteY9461" fmla="*/ 1683320 h 6858000"/>
              <a:gd name="connsiteX9462" fmla="*/ 5845426 w 12192000"/>
              <a:gd name="connsiteY9462" fmla="*/ 1682511 h 6858000"/>
              <a:gd name="connsiteX9463" fmla="*/ 5849117 w 12192000"/>
              <a:gd name="connsiteY9463" fmla="*/ 1673202 h 6858000"/>
              <a:gd name="connsiteX9464" fmla="*/ 5844687 w 12192000"/>
              <a:gd name="connsiteY9464" fmla="*/ 1666727 h 6858000"/>
              <a:gd name="connsiteX9465" fmla="*/ 5844687 w 12192000"/>
              <a:gd name="connsiteY9465" fmla="*/ 1658632 h 6858000"/>
              <a:gd name="connsiteX9466" fmla="*/ 5832875 w 12192000"/>
              <a:gd name="connsiteY9466" fmla="*/ 1652562 h 6858000"/>
              <a:gd name="connsiteX9467" fmla="*/ 5821064 w 12192000"/>
              <a:gd name="connsiteY9467" fmla="*/ 1650538 h 6858000"/>
              <a:gd name="connsiteX9468" fmla="*/ 5808513 w 12192000"/>
              <a:gd name="connsiteY9468" fmla="*/ 1636373 h 6858000"/>
              <a:gd name="connsiteX9469" fmla="*/ 5800393 w 12192000"/>
              <a:gd name="connsiteY9469" fmla="*/ 1635564 h 6858000"/>
              <a:gd name="connsiteX9470" fmla="*/ 5798178 w 12192000"/>
              <a:gd name="connsiteY9470" fmla="*/ 1629493 h 6858000"/>
              <a:gd name="connsiteX9471" fmla="*/ 5803346 w 12192000"/>
              <a:gd name="connsiteY9471" fmla="*/ 1621803 h 6858000"/>
              <a:gd name="connsiteX9472" fmla="*/ 5801131 w 12192000"/>
              <a:gd name="connsiteY9472" fmla="*/ 1612900 h 6858000"/>
              <a:gd name="connsiteX9473" fmla="*/ 5795963 w 12192000"/>
              <a:gd name="connsiteY9473" fmla="*/ 1610876 h 6858000"/>
              <a:gd name="connsiteX9474" fmla="*/ 5801869 w 12192000"/>
              <a:gd name="connsiteY9474" fmla="*/ 1603591 h 6858000"/>
              <a:gd name="connsiteX9475" fmla="*/ 5810728 w 12192000"/>
              <a:gd name="connsiteY9475" fmla="*/ 1603187 h 6858000"/>
              <a:gd name="connsiteX9476" fmla="*/ 5818111 w 12192000"/>
              <a:gd name="connsiteY9476" fmla="*/ 1607234 h 6858000"/>
              <a:gd name="connsiteX9477" fmla="*/ 5812205 w 12192000"/>
              <a:gd name="connsiteY9477" fmla="*/ 1599139 h 6858000"/>
              <a:gd name="connsiteX9478" fmla="*/ 5801869 w 12192000"/>
              <a:gd name="connsiteY9478" fmla="*/ 1598330 h 6858000"/>
              <a:gd name="connsiteX9479" fmla="*/ 5792272 w 12192000"/>
              <a:gd name="connsiteY9479" fmla="*/ 1603591 h 6858000"/>
              <a:gd name="connsiteX9480" fmla="*/ 5786366 w 12192000"/>
              <a:gd name="connsiteY9480" fmla="*/ 1603591 h 6858000"/>
              <a:gd name="connsiteX9481" fmla="*/ 5781936 w 12192000"/>
              <a:gd name="connsiteY9481" fmla="*/ 1596711 h 6858000"/>
              <a:gd name="connsiteX9482" fmla="*/ 5785628 w 12192000"/>
              <a:gd name="connsiteY9482" fmla="*/ 1587807 h 6858000"/>
              <a:gd name="connsiteX9483" fmla="*/ 5780460 w 12192000"/>
              <a:gd name="connsiteY9483" fmla="*/ 1583356 h 6858000"/>
              <a:gd name="connsiteX9484" fmla="*/ 5772339 w 12192000"/>
              <a:gd name="connsiteY9484" fmla="*/ 1587807 h 6858000"/>
              <a:gd name="connsiteX9485" fmla="*/ 5770124 w 12192000"/>
              <a:gd name="connsiteY9485" fmla="*/ 1584570 h 6858000"/>
              <a:gd name="connsiteX9486" fmla="*/ 5771601 w 12192000"/>
              <a:gd name="connsiteY9486" fmla="*/ 1579308 h 6858000"/>
              <a:gd name="connsiteX9487" fmla="*/ 5767172 w 12192000"/>
              <a:gd name="connsiteY9487" fmla="*/ 1578499 h 6858000"/>
              <a:gd name="connsiteX9488" fmla="*/ 5759051 w 12192000"/>
              <a:gd name="connsiteY9488" fmla="*/ 1584974 h 6858000"/>
              <a:gd name="connsiteX9489" fmla="*/ 5747978 w 12192000"/>
              <a:gd name="connsiteY9489" fmla="*/ 1578499 h 6858000"/>
              <a:gd name="connsiteX9490" fmla="*/ 5741333 w 12192000"/>
              <a:gd name="connsiteY9490" fmla="*/ 1578499 h 6858000"/>
              <a:gd name="connsiteX9491" fmla="*/ 5738380 w 12192000"/>
              <a:gd name="connsiteY9491" fmla="*/ 1573238 h 6858000"/>
              <a:gd name="connsiteX9492" fmla="*/ 5722139 w 12192000"/>
              <a:gd name="connsiteY9492" fmla="*/ 1567167 h 6858000"/>
              <a:gd name="connsiteX9493" fmla="*/ 5716233 w 12192000"/>
              <a:gd name="connsiteY9493" fmla="*/ 1568381 h 6858000"/>
              <a:gd name="connsiteX9494" fmla="*/ 5709588 w 12192000"/>
              <a:gd name="connsiteY9494" fmla="*/ 1566358 h 6858000"/>
              <a:gd name="connsiteX9495" fmla="*/ 5699253 w 12192000"/>
              <a:gd name="connsiteY9495" fmla="*/ 1572833 h 6858000"/>
              <a:gd name="connsiteX9496" fmla="*/ 5699991 w 12192000"/>
              <a:gd name="connsiteY9496" fmla="*/ 1567167 h 6858000"/>
              <a:gd name="connsiteX9497" fmla="*/ 5696301 w 12192000"/>
              <a:gd name="connsiteY9497" fmla="*/ 1557454 h 6858000"/>
              <a:gd name="connsiteX9498" fmla="*/ 5687442 w 12192000"/>
              <a:gd name="connsiteY9498" fmla="*/ 1557454 h 6858000"/>
              <a:gd name="connsiteX9499" fmla="*/ 5687442 w 12192000"/>
              <a:gd name="connsiteY9499" fmla="*/ 1555026 h 6858000"/>
              <a:gd name="connsiteX9500" fmla="*/ 5696301 w 12192000"/>
              <a:gd name="connsiteY9500" fmla="*/ 1551788 h 6858000"/>
              <a:gd name="connsiteX9501" fmla="*/ 5702206 w 12192000"/>
              <a:gd name="connsiteY9501" fmla="*/ 1549764 h 6858000"/>
              <a:gd name="connsiteX9502" fmla="*/ 5700730 w 12192000"/>
              <a:gd name="connsiteY9502" fmla="*/ 1544098 h 6858000"/>
              <a:gd name="connsiteX9503" fmla="*/ 5694824 w 12192000"/>
              <a:gd name="connsiteY9503" fmla="*/ 1542075 h 6858000"/>
              <a:gd name="connsiteX9504" fmla="*/ 5691871 w 12192000"/>
              <a:gd name="connsiteY9504" fmla="*/ 1548550 h 6858000"/>
              <a:gd name="connsiteX9505" fmla="*/ 5688180 w 12192000"/>
              <a:gd name="connsiteY9505" fmla="*/ 1539647 h 6858000"/>
              <a:gd name="connsiteX9506" fmla="*/ 5694085 w 12192000"/>
              <a:gd name="connsiteY9506" fmla="*/ 1539242 h 6858000"/>
              <a:gd name="connsiteX9507" fmla="*/ 5702944 w 12192000"/>
              <a:gd name="connsiteY9507" fmla="*/ 1540861 h 6858000"/>
              <a:gd name="connsiteX9508" fmla="*/ 5700730 w 12192000"/>
              <a:gd name="connsiteY9508" fmla="*/ 1537623 h 6858000"/>
              <a:gd name="connsiteX9509" fmla="*/ 5692609 w 12192000"/>
              <a:gd name="connsiteY9509" fmla="*/ 1535195 h 6858000"/>
              <a:gd name="connsiteX9510" fmla="*/ 5683750 w 12192000"/>
              <a:gd name="connsiteY9510" fmla="*/ 1538028 h 6858000"/>
              <a:gd name="connsiteX9511" fmla="*/ 5680059 w 12192000"/>
              <a:gd name="connsiteY9511" fmla="*/ 1532362 h 6858000"/>
              <a:gd name="connsiteX9512" fmla="*/ 5686703 w 12192000"/>
              <a:gd name="connsiteY9512" fmla="*/ 1524672 h 6858000"/>
              <a:gd name="connsiteX9513" fmla="*/ 5701468 w 12192000"/>
              <a:gd name="connsiteY9513" fmla="*/ 1523863 h 6858000"/>
              <a:gd name="connsiteX9514" fmla="*/ 5708112 w 12192000"/>
              <a:gd name="connsiteY9514" fmla="*/ 1517792 h 6858000"/>
              <a:gd name="connsiteX9515" fmla="*/ 5718447 w 12192000"/>
              <a:gd name="connsiteY9515" fmla="*/ 1516982 h 6858000"/>
              <a:gd name="connsiteX9516" fmla="*/ 5722877 w 12192000"/>
              <a:gd name="connsiteY9516" fmla="*/ 1519815 h 6858000"/>
              <a:gd name="connsiteX9517" fmla="*/ 5728783 w 12192000"/>
              <a:gd name="connsiteY9517" fmla="*/ 1514959 h 6858000"/>
              <a:gd name="connsiteX9518" fmla="*/ 5733950 w 12192000"/>
              <a:gd name="connsiteY9518" fmla="*/ 1517387 h 6858000"/>
              <a:gd name="connsiteX9519" fmla="*/ 5742809 w 12192000"/>
              <a:gd name="connsiteY9519" fmla="*/ 1509698 h 6858000"/>
              <a:gd name="connsiteX9520" fmla="*/ 5754621 w 12192000"/>
              <a:gd name="connsiteY9520" fmla="*/ 1507269 h 6858000"/>
              <a:gd name="connsiteX9521" fmla="*/ 5762742 w 12192000"/>
              <a:gd name="connsiteY9521" fmla="*/ 1509698 h 6858000"/>
              <a:gd name="connsiteX9522" fmla="*/ 5776769 w 12192000"/>
              <a:gd name="connsiteY9522" fmla="*/ 1526696 h 6858000"/>
              <a:gd name="connsiteX9523" fmla="*/ 5787842 w 12192000"/>
              <a:gd name="connsiteY9523" fmla="*/ 1518197 h 6858000"/>
              <a:gd name="connsiteX9524" fmla="*/ 5790795 w 12192000"/>
              <a:gd name="connsiteY9524" fmla="*/ 1521434 h 6858000"/>
              <a:gd name="connsiteX9525" fmla="*/ 5799654 w 12192000"/>
              <a:gd name="connsiteY9525" fmla="*/ 1519411 h 6858000"/>
              <a:gd name="connsiteX9526" fmla="*/ 5807037 w 12192000"/>
              <a:gd name="connsiteY9526" fmla="*/ 1521030 h 6858000"/>
              <a:gd name="connsiteX9527" fmla="*/ 5814419 w 12192000"/>
              <a:gd name="connsiteY9527" fmla="*/ 1518601 h 6858000"/>
              <a:gd name="connsiteX9528" fmla="*/ 5831399 w 12192000"/>
              <a:gd name="connsiteY9528" fmla="*/ 1520625 h 6858000"/>
              <a:gd name="connsiteX9529" fmla="*/ 5830660 w 12192000"/>
              <a:gd name="connsiteY9529" fmla="*/ 1512531 h 6858000"/>
              <a:gd name="connsiteX9530" fmla="*/ 5825493 w 12192000"/>
              <a:gd name="connsiteY9530" fmla="*/ 1506460 h 6858000"/>
              <a:gd name="connsiteX9531" fmla="*/ 5826970 w 12192000"/>
              <a:gd name="connsiteY9531" fmla="*/ 1499580 h 6858000"/>
              <a:gd name="connsiteX9532" fmla="*/ 5824754 w 12192000"/>
              <a:gd name="connsiteY9532" fmla="*/ 1492700 h 6858000"/>
              <a:gd name="connsiteX9533" fmla="*/ 5827708 w 12192000"/>
              <a:gd name="connsiteY9533" fmla="*/ 1487843 h 6858000"/>
              <a:gd name="connsiteX9534" fmla="*/ 5811467 w 12192000"/>
              <a:gd name="connsiteY9534" fmla="*/ 1473678 h 6858000"/>
              <a:gd name="connsiteX9535" fmla="*/ 5812943 w 12192000"/>
              <a:gd name="connsiteY9535" fmla="*/ 1469226 h 6858000"/>
              <a:gd name="connsiteX9536" fmla="*/ 5809990 w 12192000"/>
              <a:gd name="connsiteY9536" fmla="*/ 1458703 h 6858000"/>
              <a:gd name="connsiteX9537" fmla="*/ 5815157 w 12192000"/>
              <a:gd name="connsiteY9537" fmla="*/ 1460727 h 6858000"/>
              <a:gd name="connsiteX9538" fmla="*/ 5826970 w 12192000"/>
              <a:gd name="connsiteY9538" fmla="*/ 1461132 h 6858000"/>
              <a:gd name="connsiteX9539" fmla="*/ 5835090 w 12192000"/>
              <a:gd name="connsiteY9539" fmla="*/ 1458299 h 6858000"/>
              <a:gd name="connsiteX9540" fmla="*/ 5843211 w 12192000"/>
              <a:gd name="connsiteY9540" fmla="*/ 1461941 h 6858000"/>
              <a:gd name="connsiteX9541" fmla="*/ 5840258 w 12192000"/>
              <a:gd name="connsiteY9541" fmla="*/ 1469226 h 6858000"/>
              <a:gd name="connsiteX9542" fmla="*/ 5846164 w 12192000"/>
              <a:gd name="connsiteY9542" fmla="*/ 1473678 h 6858000"/>
              <a:gd name="connsiteX9543" fmla="*/ 5849117 w 12192000"/>
              <a:gd name="connsiteY9543" fmla="*/ 1480153 h 6858000"/>
              <a:gd name="connsiteX9544" fmla="*/ 5856499 w 12192000"/>
              <a:gd name="connsiteY9544" fmla="*/ 1476106 h 6858000"/>
              <a:gd name="connsiteX9545" fmla="*/ 5865358 w 12192000"/>
              <a:gd name="connsiteY9545" fmla="*/ 1480558 h 6858000"/>
              <a:gd name="connsiteX9546" fmla="*/ 5884552 w 12192000"/>
              <a:gd name="connsiteY9546" fmla="*/ 1482986 h 6858000"/>
              <a:gd name="connsiteX9547" fmla="*/ 5899318 w 12192000"/>
              <a:gd name="connsiteY9547" fmla="*/ 1480153 h 6858000"/>
              <a:gd name="connsiteX9548" fmla="*/ 5910391 w 12192000"/>
              <a:gd name="connsiteY9548" fmla="*/ 1472464 h 6858000"/>
              <a:gd name="connsiteX9549" fmla="*/ 5902270 w 12192000"/>
              <a:gd name="connsiteY9549" fmla="*/ 1469631 h 6858000"/>
              <a:gd name="connsiteX9550" fmla="*/ 5898579 w 12192000"/>
              <a:gd name="connsiteY9550" fmla="*/ 1463965 h 6858000"/>
              <a:gd name="connsiteX9551" fmla="*/ 5903008 w 12192000"/>
              <a:gd name="connsiteY9551" fmla="*/ 1455870 h 6858000"/>
              <a:gd name="connsiteX9552" fmla="*/ 5922203 w 12192000"/>
              <a:gd name="connsiteY9552" fmla="*/ 1446562 h 6858000"/>
              <a:gd name="connsiteX9553" fmla="*/ 5931062 w 12192000"/>
              <a:gd name="connsiteY9553" fmla="*/ 1449395 h 6858000"/>
              <a:gd name="connsiteX9554" fmla="*/ 5939182 w 12192000"/>
              <a:gd name="connsiteY9554" fmla="*/ 1448990 h 6858000"/>
              <a:gd name="connsiteX9555" fmla="*/ 5955424 w 12192000"/>
              <a:gd name="connsiteY9555" fmla="*/ 1444943 h 6858000"/>
              <a:gd name="connsiteX9556" fmla="*/ 5955424 w 12192000"/>
              <a:gd name="connsiteY9556" fmla="*/ 1439277 h 6858000"/>
              <a:gd name="connsiteX9557" fmla="*/ 5969451 w 12192000"/>
              <a:gd name="connsiteY9557" fmla="*/ 1426326 h 6858000"/>
              <a:gd name="connsiteX9558" fmla="*/ 5972403 w 12192000"/>
              <a:gd name="connsiteY9558" fmla="*/ 1409328 h 6858000"/>
              <a:gd name="connsiteX9559" fmla="*/ 5970189 w 12192000"/>
              <a:gd name="connsiteY9559" fmla="*/ 1398806 h 6858000"/>
              <a:gd name="connsiteX9560" fmla="*/ 5973880 w 12192000"/>
              <a:gd name="connsiteY9560" fmla="*/ 1389497 h 6858000"/>
              <a:gd name="connsiteX9561" fmla="*/ 5987907 w 12192000"/>
              <a:gd name="connsiteY9561" fmla="*/ 1381808 h 6858000"/>
              <a:gd name="connsiteX9562" fmla="*/ 5992336 w 12192000"/>
              <a:gd name="connsiteY9562" fmla="*/ 1385046 h 6858000"/>
              <a:gd name="connsiteX9563" fmla="*/ 6010054 w 12192000"/>
              <a:gd name="connsiteY9563" fmla="*/ 1379379 h 6858000"/>
              <a:gd name="connsiteX9564" fmla="*/ 6011530 w 12192000"/>
              <a:gd name="connsiteY9564" fmla="*/ 1376951 h 6858000"/>
              <a:gd name="connsiteX9565" fmla="*/ 6018174 w 12192000"/>
              <a:gd name="connsiteY9565" fmla="*/ 1365619 h 6858000"/>
              <a:gd name="connsiteX9566" fmla="*/ 6028510 w 12192000"/>
              <a:gd name="connsiteY9566" fmla="*/ 1358334 h 6858000"/>
              <a:gd name="connsiteX9567" fmla="*/ 6028510 w 12192000"/>
              <a:gd name="connsiteY9567" fmla="*/ 1357930 h 6858000"/>
              <a:gd name="connsiteX9568" fmla="*/ 6037369 w 12192000"/>
              <a:gd name="connsiteY9568" fmla="*/ 1357930 h 6858000"/>
              <a:gd name="connsiteX9569" fmla="*/ 6050658 w 12192000"/>
              <a:gd name="connsiteY9569" fmla="*/ 1362381 h 6858000"/>
              <a:gd name="connsiteX9570" fmla="*/ 6056563 w 12192000"/>
              <a:gd name="connsiteY9570" fmla="*/ 1361977 h 6858000"/>
              <a:gd name="connsiteX9571" fmla="*/ 6065422 w 12192000"/>
              <a:gd name="connsiteY9571" fmla="*/ 1364810 h 6858000"/>
              <a:gd name="connsiteX9572" fmla="*/ 6055825 w 12192000"/>
              <a:gd name="connsiteY9572" fmla="*/ 1359144 h 6858000"/>
              <a:gd name="connsiteX9573" fmla="*/ 6053610 w 12192000"/>
              <a:gd name="connsiteY9573" fmla="*/ 1359953 h 6858000"/>
              <a:gd name="connsiteX9574" fmla="*/ 6046228 w 12192000"/>
              <a:gd name="connsiteY9574" fmla="*/ 1353882 h 6858000"/>
              <a:gd name="connsiteX9575" fmla="*/ 6038107 w 12192000"/>
              <a:gd name="connsiteY9575" fmla="*/ 1353073 h 6858000"/>
              <a:gd name="connsiteX9576" fmla="*/ 6035154 w 12192000"/>
              <a:gd name="connsiteY9576" fmla="*/ 1349026 h 6858000"/>
              <a:gd name="connsiteX9577" fmla="*/ 6044013 w 12192000"/>
              <a:gd name="connsiteY9577" fmla="*/ 1345788 h 6858000"/>
              <a:gd name="connsiteX9578" fmla="*/ 6052134 w 12192000"/>
              <a:gd name="connsiteY9578" fmla="*/ 1349835 h 6858000"/>
              <a:gd name="connsiteX9579" fmla="*/ 6060255 w 12192000"/>
              <a:gd name="connsiteY9579" fmla="*/ 1357525 h 6858000"/>
              <a:gd name="connsiteX9580" fmla="*/ 6069851 w 12192000"/>
              <a:gd name="connsiteY9580" fmla="*/ 1357120 h 6858000"/>
              <a:gd name="connsiteX9581" fmla="*/ 6069114 w 12192000"/>
              <a:gd name="connsiteY9581" fmla="*/ 1352668 h 6858000"/>
              <a:gd name="connsiteX9582" fmla="*/ 6063945 w 12192000"/>
              <a:gd name="connsiteY9582" fmla="*/ 1352264 h 6858000"/>
              <a:gd name="connsiteX9583" fmla="*/ 6058778 w 12192000"/>
              <a:gd name="connsiteY9583" fmla="*/ 1347002 h 6858000"/>
              <a:gd name="connsiteX9584" fmla="*/ 6062469 w 12192000"/>
              <a:gd name="connsiteY9584" fmla="*/ 1344169 h 6858000"/>
              <a:gd name="connsiteX9585" fmla="*/ 6067637 w 12192000"/>
              <a:gd name="connsiteY9585" fmla="*/ 1339717 h 6858000"/>
              <a:gd name="connsiteX9586" fmla="*/ 6079449 w 12192000"/>
              <a:gd name="connsiteY9586" fmla="*/ 1339717 h 6858000"/>
              <a:gd name="connsiteX9587" fmla="*/ 6069114 w 12192000"/>
              <a:gd name="connsiteY9587" fmla="*/ 1337289 h 6858000"/>
              <a:gd name="connsiteX9588" fmla="*/ 6057302 w 12192000"/>
              <a:gd name="connsiteY9588" fmla="*/ 1327981 h 6858000"/>
              <a:gd name="connsiteX9589" fmla="*/ 6057302 w 12192000"/>
              <a:gd name="connsiteY9589" fmla="*/ 1320696 h 6858000"/>
              <a:gd name="connsiteX9590" fmla="*/ 6064684 w 12192000"/>
              <a:gd name="connsiteY9590" fmla="*/ 1315435 h 6858000"/>
              <a:gd name="connsiteX9591" fmla="*/ 6068375 w 12192000"/>
              <a:gd name="connsiteY9591" fmla="*/ 1310173 h 6858000"/>
              <a:gd name="connsiteX9592" fmla="*/ 6072066 w 12192000"/>
              <a:gd name="connsiteY9592" fmla="*/ 1302079 h 6858000"/>
              <a:gd name="connsiteX9593" fmla="*/ 6074281 w 12192000"/>
              <a:gd name="connsiteY9593" fmla="*/ 1292366 h 6858000"/>
              <a:gd name="connsiteX9594" fmla="*/ 6071328 w 12192000"/>
              <a:gd name="connsiteY9594" fmla="*/ 1281439 h 6858000"/>
              <a:gd name="connsiteX9595" fmla="*/ 6081663 w 12192000"/>
              <a:gd name="connsiteY9595" fmla="*/ 1274558 h 6858000"/>
              <a:gd name="connsiteX9596" fmla="*/ 6081663 w 12192000"/>
              <a:gd name="connsiteY9596" fmla="*/ 1263631 h 6858000"/>
              <a:gd name="connsiteX9597" fmla="*/ 6091999 w 12192000"/>
              <a:gd name="connsiteY9597" fmla="*/ 1259584 h 6858000"/>
              <a:gd name="connsiteX9598" fmla="*/ 6095690 w 12192000"/>
              <a:gd name="connsiteY9598" fmla="*/ 1262012 h 6858000"/>
              <a:gd name="connsiteX9599" fmla="*/ 6114146 w 12192000"/>
              <a:gd name="connsiteY9599" fmla="*/ 1253109 h 6858000"/>
              <a:gd name="connsiteX9600" fmla="*/ 6125220 w 12192000"/>
              <a:gd name="connsiteY9600" fmla="*/ 1241372 h 6858000"/>
              <a:gd name="connsiteX9601" fmla="*/ 6137770 w 12192000"/>
              <a:gd name="connsiteY9601" fmla="*/ 1241372 h 6858000"/>
              <a:gd name="connsiteX9602" fmla="*/ 6142938 w 12192000"/>
              <a:gd name="connsiteY9602" fmla="*/ 1238134 h 6858000"/>
              <a:gd name="connsiteX9603" fmla="*/ 6151058 w 12192000"/>
              <a:gd name="connsiteY9603" fmla="*/ 1241372 h 6858000"/>
              <a:gd name="connsiteX9604" fmla="*/ 6159917 w 12192000"/>
              <a:gd name="connsiteY9604" fmla="*/ 1234087 h 6858000"/>
              <a:gd name="connsiteX9605" fmla="*/ 6174683 w 12192000"/>
              <a:gd name="connsiteY9605" fmla="*/ 1232063 h 6858000"/>
              <a:gd name="connsiteX9606" fmla="*/ 6187970 w 12192000"/>
              <a:gd name="connsiteY9606" fmla="*/ 1238943 h 6858000"/>
              <a:gd name="connsiteX9607" fmla="*/ 6196091 w 12192000"/>
              <a:gd name="connsiteY9607" fmla="*/ 1245014 h 6858000"/>
              <a:gd name="connsiteX9608" fmla="*/ 6205688 w 12192000"/>
              <a:gd name="connsiteY9608" fmla="*/ 1247847 h 6858000"/>
              <a:gd name="connsiteX9609" fmla="*/ 6206427 w 12192000"/>
              <a:gd name="connsiteY9609" fmla="*/ 1248252 h 6858000"/>
              <a:gd name="connsiteX9610" fmla="*/ 6204212 w 12192000"/>
              <a:gd name="connsiteY9610" fmla="*/ 1239348 h 6858000"/>
              <a:gd name="connsiteX9611" fmla="*/ 6193139 w 12192000"/>
              <a:gd name="connsiteY9611" fmla="*/ 1237729 h 6858000"/>
              <a:gd name="connsiteX9612" fmla="*/ 6188709 w 12192000"/>
              <a:gd name="connsiteY9612" fmla="*/ 1229635 h 6858000"/>
              <a:gd name="connsiteX9613" fmla="*/ 6190924 w 12192000"/>
              <a:gd name="connsiteY9613" fmla="*/ 1220731 h 6858000"/>
              <a:gd name="connsiteX9614" fmla="*/ 6213071 w 12192000"/>
              <a:gd name="connsiteY9614" fmla="*/ 1215065 h 6858000"/>
              <a:gd name="connsiteX9615" fmla="*/ 6218977 w 12192000"/>
              <a:gd name="connsiteY9615" fmla="*/ 1212233 h 6858000"/>
              <a:gd name="connsiteX9616" fmla="*/ 6230050 w 12192000"/>
              <a:gd name="connsiteY9616" fmla="*/ 1219517 h 6858000"/>
              <a:gd name="connsiteX9617" fmla="*/ 6230050 w 12192000"/>
              <a:gd name="connsiteY9617" fmla="*/ 1230040 h 6858000"/>
              <a:gd name="connsiteX9618" fmla="*/ 6238171 w 12192000"/>
              <a:gd name="connsiteY9618" fmla="*/ 1238943 h 6858000"/>
              <a:gd name="connsiteX9619" fmla="*/ 6243339 w 12192000"/>
              <a:gd name="connsiteY9619" fmla="*/ 1234087 h 6858000"/>
              <a:gd name="connsiteX9620" fmla="*/ 6238909 w 12192000"/>
              <a:gd name="connsiteY9620" fmla="*/ 1226397 h 6858000"/>
              <a:gd name="connsiteX9621" fmla="*/ 6238909 w 12192000"/>
              <a:gd name="connsiteY9621" fmla="*/ 1219517 h 6858000"/>
              <a:gd name="connsiteX9622" fmla="*/ 6243339 w 12192000"/>
              <a:gd name="connsiteY9622" fmla="*/ 1217898 h 6858000"/>
              <a:gd name="connsiteX9623" fmla="*/ 6250721 w 12192000"/>
              <a:gd name="connsiteY9623" fmla="*/ 1223969 h 6858000"/>
              <a:gd name="connsiteX9624" fmla="*/ 6249983 w 12192000"/>
              <a:gd name="connsiteY9624" fmla="*/ 1234087 h 6858000"/>
              <a:gd name="connsiteX9625" fmla="*/ 6260319 w 12192000"/>
              <a:gd name="connsiteY9625" fmla="*/ 1245824 h 6858000"/>
              <a:gd name="connsiteX9626" fmla="*/ 6255889 w 12192000"/>
              <a:gd name="connsiteY9626" fmla="*/ 1236920 h 6858000"/>
              <a:gd name="connsiteX9627" fmla="*/ 6255889 w 12192000"/>
              <a:gd name="connsiteY9627" fmla="*/ 1223969 h 6858000"/>
              <a:gd name="connsiteX9628" fmla="*/ 6253675 w 12192000"/>
              <a:gd name="connsiteY9628" fmla="*/ 1216279 h 6858000"/>
              <a:gd name="connsiteX9629" fmla="*/ 6259580 w 12192000"/>
              <a:gd name="connsiteY9629" fmla="*/ 1206971 h 6858000"/>
              <a:gd name="connsiteX9630" fmla="*/ 6267701 w 12192000"/>
              <a:gd name="connsiteY9630" fmla="*/ 1205757 h 6858000"/>
              <a:gd name="connsiteX9631" fmla="*/ 6275821 w 12192000"/>
              <a:gd name="connsiteY9631" fmla="*/ 1209399 h 6858000"/>
              <a:gd name="connsiteX9632" fmla="*/ 6286157 w 12192000"/>
              <a:gd name="connsiteY9632" fmla="*/ 1205757 h 6858000"/>
              <a:gd name="connsiteX9633" fmla="*/ 6301660 w 12192000"/>
              <a:gd name="connsiteY9633" fmla="*/ 1221541 h 6858000"/>
              <a:gd name="connsiteX9634" fmla="*/ 6323808 w 12192000"/>
              <a:gd name="connsiteY9634" fmla="*/ 1225588 h 6858000"/>
              <a:gd name="connsiteX9635" fmla="*/ 6303137 w 12192000"/>
              <a:gd name="connsiteY9635" fmla="*/ 1217494 h 6858000"/>
              <a:gd name="connsiteX9636" fmla="*/ 6287634 w 12192000"/>
              <a:gd name="connsiteY9636" fmla="*/ 1202519 h 6858000"/>
              <a:gd name="connsiteX9637" fmla="*/ 6275083 w 12192000"/>
              <a:gd name="connsiteY9637" fmla="*/ 1201710 h 6858000"/>
              <a:gd name="connsiteX9638" fmla="*/ 6268439 w 12192000"/>
              <a:gd name="connsiteY9638" fmla="*/ 1198067 h 6858000"/>
              <a:gd name="connsiteX9639" fmla="*/ 6268439 w 12192000"/>
              <a:gd name="connsiteY9639" fmla="*/ 1191592 h 6858000"/>
              <a:gd name="connsiteX9640" fmla="*/ 6276560 w 12192000"/>
              <a:gd name="connsiteY9640" fmla="*/ 1185926 h 6858000"/>
              <a:gd name="connsiteX9641" fmla="*/ 6267701 w 12192000"/>
              <a:gd name="connsiteY9641" fmla="*/ 1180665 h 6858000"/>
              <a:gd name="connsiteX9642" fmla="*/ 6267701 w 12192000"/>
              <a:gd name="connsiteY9642" fmla="*/ 1170142 h 6858000"/>
              <a:gd name="connsiteX9643" fmla="*/ 6258842 w 12192000"/>
              <a:gd name="connsiteY9643" fmla="*/ 1173380 h 6858000"/>
              <a:gd name="connsiteX9644" fmla="*/ 6258104 w 12192000"/>
              <a:gd name="connsiteY9644" fmla="*/ 1165285 h 6858000"/>
              <a:gd name="connsiteX9645" fmla="*/ 6266963 w 12192000"/>
              <a:gd name="connsiteY9645" fmla="*/ 1165285 h 6858000"/>
              <a:gd name="connsiteX9646" fmla="*/ 6275821 w 12192000"/>
              <a:gd name="connsiteY9646" fmla="*/ 1162452 h 6858000"/>
              <a:gd name="connsiteX9647" fmla="*/ 6264748 w 12192000"/>
              <a:gd name="connsiteY9647" fmla="*/ 1152739 h 6858000"/>
              <a:gd name="connsiteX9648" fmla="*/ 6265486 w 12192000"/>
              <a:gd name="connsiteY9648" fmla="*/ 1146264 h 6858000"/>
              <a:gd name="connsiteX9649" fmla="*/ 6260319 w 12192000"/>
              <a:gd name="connsiteY9649" fmla="*/ 1145859 h 6858000"/>
              <a:gd name="connsiteX9650" fmla="*/ 6253675 w 12192000"/>
              <a:gd name="connsiteY9650" fmla="*/ 1141812 h 6858000"/>
              <a:gd name="connsiteX9651" fmla="*/ 6254413 w 12192000"/>
              <a:gd name="connsiteY9651" fmla="*/ 1134122 h 6858000"/>
              <a:gd name="connsiteX9652" fmla="*/ 6253675 w 12192000"/>
              <a:gd name="connsiteY9652" fmla="*/ 1132099 h 6858000"/>
              <a:gd name="connsiteX9653" fmla="*/ 6251460 w 12192000"/>
              <a:gd name="connsiteY9653" fmla="*/ 1125219 h 6858000"/>
              <a:gd name="connsiteX9654" fmla="*/ 6255889 w 12192000"/>
              <a:gd name="connsiteY9654" fmla="*/ 1122790 h 6858000"/>
              <a:gd name="connsiteX9655" fmla="*/ 6253675 w 12192000"/>
              <a:gd name="connsiteY9655" fmla="*/ 1108625 h 6858000"/>
              <a:gd name="connsiteX9656" fmla="*/ 6241862 w 12192000"/>
              <a:gd name="connsiteY9656" fmla="*/ 1099317 h 6858000"/>
              <a:gd name="connsiteX9657" fmla="*/ 6233742 w 12192000"/>
              <a:gd name="connsiteY9657" fmla="*/ 1103364 h 6858000"/>
              <a:gd name="connsiteX9658" fmla="*/ 6228574 w 12192000"/>
              <a:gd name="connsiteY9658" fmla="*/ 1099317 h 6858000"/>
              <a:gd name="connsiteX9659" fmla="*/ 6233742 w 12192000"/>
              <a:gd name="connsiteY9659" fmla="*/ 1085961 h 6858000"/>
              <a:gd name="connsiteX9660" fmla="*/ 6247768 w 12192000"/>
              <a:gd name="connsiteY9660" fmla="*/ 1080295 h 6858000"/>
              <a:gd name="connsiteX9661" fmla="*/ 6241862 w 12192000"/>
              <a:gd name="connsiteY9661" fmla="*/ 1075034 h 6858000"/>
              <a:gd name="connsiteX9662" fmla="*/ 6241862 w 12192000"/>
              <a:gd name="connsiteY9662" fmla="*/ 1064512 h 6858000"/>
              <a:gd name="connsiteX9663" fmla="*/ 6235219 w 12192000"/>
              <a:gd name="connsiteY9663" fmla="*/ 1061274 h 6858000"/>
              <a:gd name="connsiteX9664" fmla="*/ 6233003 w 12192000"/>
              <a:gd name="connsiteY9664" fmla="*/ 1049537 h 6858000"/>
              <a:gd name="connsiteX9665" fmla="*/ 6237433 w 12192000"/>
              <a:gd name="connsiteY9665" fmla="*/ 1048728 h 6858000"/>
              <a:gd name="connsiteX9666" fmla="*/ 6243339 w 12192000"/>
              <a:gd name="connsiteY9666" fmla="*/ 1053180 h 6858000"/>
              <a:gd name="connsiteX9667" fmla="*/ 6243339 w 12192000"/>
              <a:gd name="connsiteY9667" fmla="*/ 1044276 h 6858000"/>
              <a:gd name="connsiteX9668" fmla="*/ 6233003 w 12192000"/>
              <a:gd name="connsiteY9668" fmla="*/ 1036991 h 6858000"/>
              <a:gd name="connsiteX9669" fmla="*/ 6239648 w 12192000"/>
              <a:gd name="connsiteY9669" fmla="*/ 1030516 h 6858000"/>
              <a:gd name="connsiteX9670" fmla="*/ 6245554 w 12192000"/>
              <a:gd name="connsiteY9670" fmla="*/ 1033349 h 6858000"/>
              <a:gd name="connsiteX9671" fmla="*/ 6253675 w 12192000"/>
              <a:gd name="connsiteY9671" fmla="*/ 1033349 h 6858000"/>
              <a:gd name="connsiteX9672" fmla="*/ 6259580 w 12192000"/>
              <a:gd name="connsiteY9672" fmla="*/ 1039419 h 6858000"/>
              <a:gd name="connsiteX9673" fmla="*/ 6269178 w 12192000"/>
              <a:gd name="connsiteY9673" fmla="*/ 1032944 h 6858000"/>
              <a:gd name="connsiteX9674" fmla="*/ 6264748 w 12192000"/>
              <a:gd name="connsiteY9674" fmla="*/ 1026873 h 6858000"/>
              <a:gd name="connsiteX9675" fmla="*/ 6272131 w 12192000"/>
              <a:gd name="connsiteY9675" fmla="*/ 1017160 h 6858000"/>
              <a:gd name="connsiteX9676" fmla="*/ 6275083 w 12192000"/>
              <a:gd name="connsiteY9676" fmla="*/ 1017160 h 6858000"/>
              <a:gd name="connsiteX9677" fmla="*/ 6280251 w 12192000"/>
              <a:gd name="connsiteY9677" fmla="*/ 1025659 h 6858000"/>
              <a:gd name="connsiteX9678" fmla="*/ 6275083 w 12192000"/>
              <a:gd name="connsiteY9678" fmla="*/ 1030920 h 6858000"/>
              <a:gd name="connsiteX9679" fmla="*/ 6276560 w 12192000"/>
              <a:gd name="connsiteY9679" fmla="*/ 1034967 h 6858000"/>
              <a:gd name="connsiteX9680" fmla="*/ 6284680 w 12192000"/>
              <a:gd name="connsiteY9680" fmla="*/ 1033349 h 6858000"/>
              <a:gd name="connsiteX9681" fmla="*/ 6292063 w 12192000"/>
              <a:gd name="connsiteY9681" fmla="*/ 1036182 h 6858000"/>
              <a:gd name="connsiteX9682" fmla="*/ 6292801 w 12192000"/>
              <a:gd name="connsiteY9682" fmla="*/ 1033349 h 6858000"/>
              <a:gd name="connsiteX9683" fmla="*/ 6285419 w 12192000"/>
              <a:gd name="connsiteY9683" fmla="*/ 1024445 h 6858000"/>
              <a:gd name="connsiteX9684" fmla="*/ 6287634 w 12192000"/>
              <a:gd name="connsiteY9684" fmla="*/ 1020802 h 6858000"/>
              <a:gd name="connsiteX9685" fmla="*/ 6278775 w 12192000"/>
              <a:gd name="connsiteY9685" fmla="*/ 1010280 h 6858000"/>
              <a:gd name="connsiteX9686" fmla="*/ 6282466 w 12192000"/>
              <a:gd name="connsiteY9686" fmla="*/ 1007042 h 6858000"/>
              <a:gd name="connsiteX9687" fmla="*/ 6290586 w 12192000"/>
              <a:gd name="connsiteY9687" fmla="*/ 1008256 h 6858000"/>
              <a:gd name="connsiteX9688" fmla="*/ 6297969 w 12192000"/>
              <a:gd name="connsiteY9688" fmla="*/ 1005018 h 6858000"/>
              <a:gd name="connsiteX9689" fmla="*/ 6312734 w 12192000"/>
              <a:gd name="connsiteY9689" fmla="*/ 1004209 h 6858000"/>
              <a:gd name="connsiteX9690" fmla="*/ 6322331 w 12192000"/>
              <a:gd name="connsiteY9690" fmla="*/ 1009875 h 6858000"/>
              <a:gd name="connsiteX9691" fmla="*/ 6322331 w 12192000"/>
              <a:gd name="connsiteY9691" fmla="*/ 1019588 h 6858000"/>
              <a:gd name="connsiteX9692" fmla="*/ 6317901 w 12192000"/>
              <a:gd name="connsiteY9692" fmla="*/ 1024445 h 6858000"/>
              <a:gd name="connsiteX9693" fmla="*/ 6323070 w 12192000"/>
              <a:gd name="connsiteY9693" fmla="*/ 1025254 h 6858000"/>
              <a:gd name="connsiteX9694" fmla="*/ 6328237 w 12192000"/>
              <a:gd name="connsiteY9694" fmla="*/ 1032539 h 6858000"/>
              <a:gd name="connsiteX9695" fmla="*/ 6333405 w 12192000"/>
              <a:gd name="connsiteY9695" fmla="*/ 1038205 h 6858000"/>
              <a:gd name="connsiteX9696" fmla="*/ 6345216 w 12192000"/>
              <a:gd name="connsiteY9696" fmla="*/ 1038610 h 6858000"/>
              <a:gd name="connsiteX9697" fmla="*/ 6350385 w 12192000"/>
              <a:gd name="connsiteY9697" fmla="*/ 1034967 h 6858000"/>
              <a:gd name="connsiteX9698" fmla="*/ 6359244 w 12192000"/>
              <a:gd name="connsiteY9698" fmla="*/ 1043871 h 6858000"/>
              <a:gd name="connsiteX9699" fmla="*/ 6355552 w 12192000"/>
              <a:gd name="connsiteY9699" fmla="*/ 1051561 h 6858000"/>
              <a:gd name="connsiteX9700" fmla="*/ 6352599 w 12192000"/>
              <a:gd name="connsiteY9700" fmla="*/ 1056013 h 6858000"/>
              <a:gd name="connsiteX9701" fmla="*/ 6348908 w 12192000"/>
              <a:gd name="connsiteY9701" fmla="*/ 1054394 h 6858000"/>
              <a:gd name="connsiteX9702" fmla="*/ 6345216 w 12192000"/>
              <a:gd name="connsiteY9702" fmla="*/ 1056822 h 6858000"/>
              <a:gd name="connsiteX9703" fmla="*/ 6339311 w 12192000"/>
              <a:gd name="connsiteY9703" fmla="*/ 1050751 h 6858000"/>
              <a:gd name="connsiteX9704" fmla="*/ 6330452 w 12192000"/>
              <a:gd name="connsiteY9704" fmla="*/ 1051965 h 6858000"/>
              <a:gd name="connsiteX9705" fmla="*/ 6324546 w 12192000"/>
              <a:gd name="connsiteY9705" fmla="*/ 1057227 h 6858000"/>
              <a:gd name="connsiteX9706" fmla="*/ 6328975 w 12192000"/>
              <a:gd name="connsiteY9706" fmla="*/ 1065726 h 6858000"/>
              <a:gd name="connsiteX9707" fmla="*/ 6329713 w 12192000"/>
              <a:gd name="connsiteY9707" fmla="*/ 1078272 h 6858000"/>
              <a:gd name="connsiteX9708" fmla="*/ 6319378 w 12192000"/>
              <a:gd name="connsiteY9708" fmla="*/ 1081510 h 6858000"/>
              <a:gd name="connsiteX9709" fmla="*/ 6314949 w 12192000"/>
              <a:gd name="connsiteY9709" fmla="*/ 1079081 h 6858000"/>
              <a:gd name="connsiteX9710" fmla="*/ 6308304 w 12192000"/>
              <a:gd name="connsiteY9710" fmla="*/ 1086366 h 6858000"/>
              <a:gd name="connsiteX9711" fmla="*/ 6311995 w 12192000"/>
              <a:gd name="connsiteY9711" fmla="*/ 1089604 h 6858000"/>
              <a:gd name="connsiteX9712" fmla="*/ 6292801 w 12192000"/>
              <a:gd name="connsiteY9712" fmla="*/ 1098508 h 6858000"/>
              <a:gd name="connsiteX9713" fmla="*/ 6292801 w 12192000"/>
              <a:gd name="connsiteY9713" fmla="*/ 1104983 h 6858000"/>
              <a:gd name="connsiteX9714" fmla="*/ 6297231 w 12192000"/>
              <a:gd name="connsiteY9714" fmla="*/ 1107007 h 6858000"/>
              <a:gd name="connsiteX9715" fmla="*/ 6296493 w 12192000"/>
              <a:gd name="connsiteY9715" fmla="*/ 1113887 h 6858000"/>
              <a:gd name="connsiteX9716" fmla="*/ 6291325 w 12192000"/>
              <a:gd name="connsiteY9716" fmla="*/ 1118339 h 6858000"/>
              <a:gd name="connsiteX9717" fmla="*/ 6290586 w 12192000"/>
              <a:gd name="connsiteY9717" fmla="*/ 1124814 h 6858000"/>
              <a:gd name="connsiteX9718" fmla="*/ 6294278 w 12192000"/>
              <a:gd name="connsiteY9718" fmla="*/ 1124814 h 6858000"/>
              <a:gd name="connsiteX9719" fmla="*/ 6300922 w 12192000"/>
              <a:gd name="connsiteY9719" fmla="*/ 1130885 h 6858000"/>
              <a:gd name="connsiteX9720" fmla="*/ 6298708 w 12192000"/>
              <a:gd name="connsiteY9720" fmla="*/ 1136551 h 6858000"/>
              <a:gd name="connsiteX9721" fmla="*/ 6299445 w 12192000"/>
              <a:gd name="connsiteY9721" fmla="*/ 1136955 h 6858000"/>
              <a:gd name="connsiteX9722" fmla="*/ 6309042 w 12192000"/>
              <a:gd name="connsiteY9722" fmla="*/ 1146669 h 6858000"/>
              <a:gd name="connsiteX9723" fmla="*/ 6318640 w 12192000"/>
              <a:gd name="connsiteY9723" fmla="*/ 1147478 h 6858000"/>
              <a:gd name="connsiteX9724" fmla="*/ 6313472 w 12192000"/>
              <a:gd name="connsiteY9724" fmla="*/ 1158001 h 6858000"/>
              <a:gd name="connsiteX9725" fmla="*/ 6308304 w 12192000"/>
              <a:gd name="connsiteY9725" fmla="*/ 1162452 h 6858000"/>
              <a:gd name="connsiteX9726" fmla="*/ 6311257 w 12192000"/>
              <a:gd name="connsiteY9726" fmla="*/ 1167714 h 6858000"/>
              <a:gd name="connsiteX9727" fmla="*/ 6318640 w 12192000"/>
              <a:gd name="connsiteY9727" fmla="*/ 1170142 h 6858000"/>
              <a:gd name="connsiteX9728" fmla="*/ 6322331 w 12192000"/>
              <a:gd name="connsiteY9728" fmla="*/ 1177427 h 6858000"/>
              <a:gd name="connsiteX9729" fmla="*/ 6329713 w 12192000"/>
              <a:gd name="connsiteY9729" fmla="*/ 1172570 h 6858000"/>
              <a:gd name="connsiteX9730" fmla="*/ 6331929 w 12192000"/>
              <a:gd name="connsiteY9730" fmla="*/ 1167714 h 6858000"/>
              <a:gd name="connsiteX9731" fmla="*/ 6337096 w 12192000"/>
              <a:gd name="connsiteY9731" fmla="*/ 1164881 h 6858000"/>
              <a:gd name="connsiteX9732" fmla="*/ 6340787 w 12192000"/>
              <a:gd name="connsiteY9732" fmla="*/ 1169737 h 6858000"/>
              <a:gd name="connsiteX9733" fmla="*/ 6353337 w 12192000"/>
              <a:gd name="connsiteY9733" fmla="*/ 1178236 h 6858000"/>
              <a:gd name="connsiteX9734" fmla="*/ 6356290 w 12192000"/>
              <a:gd name="connsiteY9734" fmla="*/ 1174999 h 6858000"/>
              <a:gd name="connsiteX9735" fmla="*/ 6363672 w 12192000"/>
              <a:gd name="connsiteY9735" fmla="*/ 1169333 h 6858000"/>
              <a:gd name="connsiteX9736" fmla="*/ 6368102 w 12192000"/>
              <a:gd name="connsiteY9736" fmla="*/ 1171356 h 6858000"/>
              <a:gd name="connsiteX9737" fmla="*/ 6368102 w 12192000"/>
              <a:gd name="connsiteY9737" fmla="*/ 1179046 h 6858000"/>
              <a:gd name="connsiteX9738" fmla="*/ 6361458 w 12192000"/>
              <a:gd name="connsiteY9738" fmla="*/ 1186331 h 6858000"/>
              <a:gd name="connsiteX9739" fmla="*/ 6355552 w 12192000"/>
              <a:gd name="connsiteY9739" fmla="*/ 1185521 h 6858000"/>
              <a:gd name="connsiteX9740" fmla="*/ 6346693 w 12192000"/>
              <a:gd name="connsiteY9740" fmla="*/ 1190782 h 6858000"/>
              <a:gd name="connsiteX9741" fmla="*/ 6359244 w 12192000"/>
              <a:gd name="connsiteY9741" fmla="*/ 1194425 h 6858000"/>
              <a:gd name="connsiteX9742" fmla="*/ 6363672 w 12192000"/>
              <a:gd name="connsiteY9742" fmla="*/ 1192401 h 6858000"/>
              <a:gd name="connsiteX9743" fmla="*/ 6372531 w 12192000"/>
              <a:gd name="connsiteY9743" fmla="*/ 1193211 h 6858000"/>
              <a:gd name="connsiteX9744" fmla="*/ 6376223 w 12192000"/>
              <a:gd name="connsiteY9744" fmla="*/ 1198472 h 6858000"/>
              <a:gd name="connsiteX9745" fmla="*/ 6386559 w 12192000"/>
              <a:gd name="connsiteY9745" fmla="*/ 1197663 h 6858000"/>
              <a:gd name="connsiteX9746" fmla="*/ 6388035 w 12192000"/>
              <a:gd name="connsiteY9746" fmla="*/ 1190782 h 6858000"/>
              <a:gd name="connsiteX9747" fmla="*/ 6394679 w 12192000"/>
              <a:gd name="connsiteY9747" fmla="*/ 1182283 h 6858000"/>
              <a:gd name="connsiteX9748" fmla="*/ 6413135 w 12192000"/>
              <a:gd name="connsiteY9748" fmla="*/ 1179450 h 6858000"/>
              <a:gd name="connsiteX9749" fmla="*/ 6413874 w 12192000"/>
              <a:gd name="connsiteY9749" fmla="*/ 1175404 h 6858000"/>
              <a:gd name="connsiteX9750" fmla="*/ 6423470 w 12192000"/>
              <a:gd name="connsiteY9750" fmla="*/ 1170547 h 6858000"/>
              <a:gd name="connsiteX9751" fmla="*/ 6424947 w 12192000"/>
              <a:gd name="connsiteY9751" fmla="*/ 1166095 h 6858000"/>
              <a:gd name="connsiteX9752" fmla="*/ 6429377 w 12192000"/>
              <a:gd name="connsiteY9752" fmla="*/ 1164071 h 6858000"/>
              <a:gd name="connsiteX9753" fmla="*/ 6441926 w 12192000"/>
              <a:gd name="connsiteY9753" fmla="*/ 1165285 h 6858000"/>
              <a:gd name="connsiteX9754" fmla="*/ 6431591 w 12192000"/>
              <a:gd name="connsiteY9754" fmla="*/ 1168928 h 6858000"/>
              <a:gd name="connsiteX9755" fmla="*/ 6427900 w 12192000"/>
              <a:gd name="connsiteY9755" fmla="*/ 1172570 h 6858000"/>
              <a:gd name="connsiteX9756" fmla="*/ 6426423 w 12192000"/>
              <a:gd name="connsiteY9756" fmla="*/ 1171356 h 6858000"/>
              <a:gd name="connsiteX9757" fmla="*/ 6421256 w 12192000"/>
              <a:gd name="connsiteY9757" fmla="*/ 1176213 h 6858000"/>
              <a:gd name="connsiteX9758" fmla="*/ 6424947 w 12192000"/>
              <a:gd name="connsiteY9758" fmla="*/ 1179855 h 6858000"/>
              <a:gd name="connsiteX9759" fmla="*/ 6435282 w 12192000"/>
              <a:gd name="connsiteY9759" fmla="*/ 1172975 h 6858000"/>
              <a:gd name="connsiteX9760" fmla="*/ 6445618 w 12192000"/>
              <a:gd name="connsiteY9760" fmla="*/ 1172166 h 6858000"/>
              <a:gd name="connsiteX9761" fmla="*/ 6450047 w 12192000"/>
              <a:gd name="connsiteY9761" fmla="*/ 1170142 h 6858000"/>
              <a:gd name="connsiteX9762" fmla="*/ 6453738 w 12192000"/>
              <a:gd name="connsiteY9762" fmla="*/ 1174999 h 6858000"/>
              <a:gd name="connsiteX9763" fmla="*/ 6462597 w 12192000"/>
              <a:gd name="connsiteY9763" fmla="*/ 1176213 h 6858000"/>
              <a:gd name="connsiteX9764" fmla="*/ 6475148 w 12192000"/>
              <a:gd name="connsiteY9764" fmla="*/ 1187545 h 6858000"/>
              <a:gd name="connsiteX9765" fmla="*/ 6484744 w 12192000"/>
              <a:gd name="connsiteY9765" fmla="*/ 1185926 h 6858000"/>
              <a:gd name="connsiteX9766" fmla="*/ 6490651 w 12192000"/>
              <a:gd name="connsiteY9766" fmla="*/ 1194020 h 6858000"/>
              <a:gd name="connsiteX9767" fmla="*/ 6489174 w 12192000"/>
              <a:gd name="connsiteY9767" fmla="*/ 1202519 h 6858000"/>
              <a:gd name="connsiteX9768" fmla="*/ 6498033 w 12192000"/>
              <a:gd name="connsiteY9768" fmla="*/ 1209399 h 6858000"/>
              <a:gd name="connsiteX9769" fmla="*/ 6506154 w 12192000"/>
              <a:gd name="connsiteY9769" fmla="*/ 1208185 h 6858000"/>
              <a:gd name="connsiteX9770" fmla="*/ 6512060 w 12192000"/>
              <a:gd name="connsiteY9770" fmla="*/ 1213042 h 6858000"/>
              <a:gd name="connsiteX9771" fmla="*/ 6520918 w 12192000"/>
              <a:gd name="connsiteY9771" fmla="*/ 1212637 h 6858000"/>
              <a:gd name="connsiteX9772" fmla="*/ 6526087 w 12192000"/>
              <a:gd name="connsiteY9772" fmla="*/ 1212233 h 6858000"/>
              <a:gd name="connsiteX9773" fmla="*/ 6525348 w 12192000"/>
              <a:gd name="connsiteY9773" fmla="*/ 1207780 h 6858000"/>
              <a:gd name="connsiteX9774" fmla="*/ 6529040 w 12192000"/>
              <a:gd name="connsiteY9774" fmla="*/ 1206162 h 6858000"/>
              <a:gd name="connsiteX9775" fmla="*/ 6532730 w 12192000"/>
              <a:gd name="connsiteY9775" fmla="*/ 1194830 h 6858000"/>
              <a:gd name="connsiteX9776" fmla="*/ 6537899 w 12192000"/>
              <a:gd name="connsiteY9776" fmla="*/ 1183902 h 6858000"/>
              <a:gd name="connsiteX9777" fmla="*/ 6554139 w 12192000"/>
              <a:gd name="connsiteY9777" fmla="*/ 1182688 h 6858000"/>
              <a:gd name="connsiteX9778" fmla="*/ 6577025 w 12192000"/>
              <a:gd name="connsiteY9778" fmla="*/ 1170951 h 6858000"/>
              <a:gd name="connsiteX9779" fmla="*/ 6592528 w 12192000"/>
              <a:gd name="connsiteY9779" fmla="*/ 1170547 h 6858000"/>
              <a:gd name="connsiteX9780" fmla="*/ 6592528 w 12192000"/>
              <a:gd name="connsiteY9780" fmla="*/ 1163262 h 6858000"/>
              <a:gd name="connsiteX9781" fmla="*/ 6602125 w 12192000"/>
              <a:gd name="connsiteY9781" fmla="*/ 1153953 h 6858000"/>
              <a:gd name="connsiteX9782" fmla="*/ 6616152 w 12192000"/>
              <a:gd name="connsiteY9782" fmla="*/ 1153549 h 6858000"/>
              <a:gd name="connsiteX9783" fmla="*/ 6625011 w 12192000"/>
              <a:gd name="connsiteY9783" fmla="*/ 1142217 h 6858000"/>
              <a:gd name="connsiteX9784" fmla="*/ 6639776 w 12192000"/>
              <a:gd name="connsiteY9784" fmla="*/ 1136955 h 6858000"/>
              <a:gd name="connsiteX9785" fmla="*/ 6653802 w 12192000"/>
              <a:gd name="connsiteY9785" fmla="*/ 1138170 h 6858000"/>
              <a:gd name="connsiteX9786" fmla="*/ 6673735 w 12192000"/>
              <a:gd name="connsiteY9786" fmla="*/ 1128456 h 6858000"/>
              <a:gd name="connsiteX9787" fmla="*/ 6698835 w 12192000"/>
              <a:gd name="connsiteY9787" fmla="*/ 1134527 h 6858000"/>
              <a:gd name="connsiteX9788" fmla="*/ 6712862 w 12192000"/>
              <a:gd name="connsiteY9788" fmla="*/ 1140598 h 6858000"/>
              <a:gd name="connsiteX9789" fmla="*/ 6712862 w 12192000"/>
              <a:gd name="connsiteY9789" fmla="*/ 1143836 h 6858000"/>
              <a:gd name="connsiteX9790" fmla="*/ 6706956 w 12192000"/>
              <a:gd name="connsiteY9790" fmla="*/ 1140598 h 6858000"/>
              <a:gd name="connsiteX9791" fmla="*/ 6695882 w 12192000"/>
              <a:gd name="connsiteY9791" fmla="*/ 1139384 h 6858000"/>
              <a:gd name="connsiteX9792" fmla="*/ 6692191 w 12192000"/>
              <a:gd name="connsiteY9792" fmla="*/ 1147073 h 6858000"/>
              <a:gd name="connsiteX9793" fmla="*/ 6697359 w 12192000"/>
              <a:gd name="connsiteY9793" fmla="*/ 1157596 h 6858000"/>
              <a:gd name="connsiteX9794" fmla="*/ 6718768 w 12192000"/>
              <a:gd name="connsiteY9794" fmla="*/ 1163262 h 6858000"/>
              <a:gd name="connsiteX9795" fmla="*/ 6737224 w 12192000"/>
              <a:gd name="connsiteY9795" fmla="*/ 1155168 h 6858000"/>
              <a:gd name="connsiteX9796" fmla="*/ 6747559 w 12192000"/>
              <a:gd name="connsiteY9796" fmla="*/ 1145454 h 6858000"/>
              <a:gd name="connsiteX9797" fmla="*/ 6751989 w 12192000"/>
              <a:gd name="connsiteY9797" fmla="*/ 1145454 h 6858000"/>
              <a:gd name="connsiteX9798" fmla="*/ 6738700 w 12192000"/>
              <a:gd name="connsiteY9798" fmla="*/ 1157596 h 6858000"/>
              <a:gd name="connsiteX9799" fmla="*/ 6724674 w 12192000"/>
              <a:gd name="connsiteY9799" fmla="*/ 1164881 h 6858000"/>
              <a:gd name="connsiteX9800" fmla="*/ 6728365 w 12192000"/>
              <a:gd name="connsiteY9800" fmla="*/ 1168118 h 6858000"/>
              <a:gd name="connsiteX9801" fmla="*/ 6742392 w 12192000"/>
              <a:gd name="connsiteY9801" fmla="*/ 1164881 h 6858000"/>
              <a:gd name="connsiteX9802" fmla="*/ 6759371 w 12192000"/>
              <a:gd name="connsiteY9802" fmla="*/ 1151120 h 6858000"/>
              <a:gd name="connsiteX9803" fmla="*/ 6765277 w 12192000"/>
              <a:gd name="connsiteY9803" fmla="*/ 1149097 h 6858000"/>
              <a:gd name="connsiteX9804" fmla="*/ 6828766 w 12192000"/>
              <a:gd name="connsiteY9804" fmla="*/ 1152335 h 6858000"/>
              <a:gd name="connsiteX9805" fmla="*/ 6884111 w 12192000"/>
              <a:gd name="connsiteY9805" fmla="*/ 1147221 h 6858000"/>
              <a:gd name="connsiteX9806" fmla="*/ 6884134 w 12192000"/>
              <a:gd name="connsiteY9806" fmla="*/ 1147478 h 6858000"/>
              <a:gd name="connsiteX9807" fmla="*/ 6894470 w 12192000"/>
              <a:gd name="connsiteY9807" fmla="*/ 1146264 h 6858000"/>
              <a:gd name="connsiteX9808" fmla="*/ 6884111 w 12192000"/>
              <a:gd name="connsiteY9808" fmla="*/ 1147221 h 6858000"/>
              <a:gd name="connsiteX9809" fmla="*/ 6882658 w 12192000"/>
              <a:gd name="connsiteY9809" fmla="*/ 1131289 h 6858000"/>
              <a:gd name="connsiteX9810" fmla="*/ 6888564 w 12192000"/>
              <a:gd name="connsiteY9810" fmla="*/ 1124005 h 6858000"/>
              <a:gd name="connsiteX9811" fmla="*/ 6883396 w 12192000"/>
              <a:gd name="connsiteY9811" fmla="*/ 1119148 h 6858000"/>
              <a:gd name="connsiteX9812" fmla="*/ 6877490 w 12192000"/>
              <a:gd name="connsiteY9812" fmla="*/ 1117529 h 6858000"/>
              <a:gd name="connsiteX9813" fmla="*/ 6875275 w 12192000"/>
              <a:gd name="connsiteY9813" fmla="*/ 1108625 h 6858000"/>
              <a:gd name="connsiteX9814" fmla="*/ 6868631 w 12192000"/>
              <a:gd name="connsiteY9814" fmla="*/ 1105388 h 6858000"/>
              <a:gd name="connsiteX9815" fmla="*/ 6850175 w 12192000"/>
              <a:gd name="connsiteY9815" fmla="*/ 1109435 h 6858000"/>
              <a:gd name="connsiteX9816" fmla="*/ 6837625 w 12192000"/>
              <a:gd name="connsiteY9816" fmla="*/ 1103364 h 6858000"/>
              <a:gd name="connsiteX9817" fmla="*/ 6824337 w 12192000"/>
              <a:gd name="connsiteY9817" fmla="*/ 1086366 h 6858000"/>
              <a:gd name="connsiteX9818" fmla="*/ 6807357 w 12192000"/>
              <a:gd name="connsiteY9818" fmla="*/ 1089604 h 6858000"/>
              <a:gd name="connsiteX9819" fmla="*/ 6804404 w 12192000"/>
              <a:gd name="connsiteY9819" fmla="*/ 1088390 h 6858000"/>
              <a:gd name="connsiteX9820" fmla="*/ 6808834 w 12192000"/>
              <a:gd name="connsiteY9820" fmla="*/ 1081510 h 6858000"/>
              <a:gd name="connsiteX9821" fmla="*/ 6805142 w 12192000"/>
              <a:gd name="connsiteY9821" fmla="*/ 1070178 h 6858000"/>
              <a:gd name="connsiteX9822" fmla="*/ 6804404 w 12192000"/>
              <a:gd name="connsiteY9822" fmla="*/ 1056417 h 6858000"/>
              <a:gd name="connsiteX9823" fmla="*/ 6804404 w 12192000"/>
              <a:gd name="connsiteY9823" fmla="*/ 1054798 h 6858000"/>
              <a:gd name="connsiteX9824" fmla="*/ 6798498 w 12192000"/>
              <a:gd name="connsiteY9824" fmla="*/ 1049537 h 6858000"/>
              <a:gd name="connsiteX9825" fmla="*/ 6792592 w 12192000"/>
              <a:gd name="connsiteY9825" fmla="*/ 1027683 h 6858000"/>
              <a:gd name="connsiteX9826" fmla="*/ 6799975 w 12192000"/>
              <a:gd name="connsiteY9826" fmla="*/ 1021612 h 6858000"/>
              <a:gd name="connsiteX9827" fmla="*/ 6799236 w 12192000"/>
              <a:gd name="connsiteY9827" fmla="*/ 1012708 h 6858000"/>
              <a:gd name="connsiteX9828" fmla="*/ 6799975 w 12192000"/>
              <a:gd name="connsiteY9828" fmla="*/ 1003804 h 6858000"/>
              <a:gd name="connsiteX9829" fmla="*/ 6813263 w 12192000"/>
              <a:gd name="connsiteY9829" fmla="*/ 989639 h 6858000"/>
              <a:gd name="connsiteX9830" fmla="*/ 6813263 w 12192000"/>
              <a:gd name="connsiteY9830" fmla="*/ 973451 h 6858000"/>
              <a:gd name="connsiteX9831" fmla="*/ 6816954 w 12192000"/>
              <a:gd name="connsiteY9831" fmla="*/ 975070 h 6858000"/>
              <a:gd name="connsiteX9832" fmla="*/ 6816216 w 12192000"/>
              <a:gd name="connsiteY9832" fmla="*/ 965761 h 6858000"/>
              <a:gd name="connsiteX9833" fmla="*/ 6823598 w 12192000"/>
              <a:gd name="connsiteY9833" fmla="*/ 955239 h 6858000"/>
              <a:gd name="connsiteX9834" fmla="*/ 6833934 w 12192000"/>
              <a:gd name="connsiteY9834" fmla="*/ 954429 h 6858000"/>
              <a:gd name="connsiteX9835" fmla="*/ 6838363 w 12192000"/>
              <a:gd name="connsiteY9835" fmla="*/ 950382 h 6858000"/>
              <a:gd name="connsiteX9836" fmla="*/ 6852390 w 12192000"/>
              <a:gd name="connsiteY9836" fmla="*/ 947144 h 6858000"/>
              <a:gd name="connsiteX9837" fmla="*/ 6861249 w 12192000"/>
              <a:gd name="connsiteY9837" fmla="*/ 939050 h 6858000"/>
              <a:gd name="connsiteX9838" fmla="*/ 6865678 w 12192000"/>
              <a:gd name="connsiteY9838" fmla="*/ 938645 h 6858000"/>
              <a:gd name="connsiteX9839" fmla="*/ 6866417 w 12192000"/>
              <a:gd name="connsiteY9839" fmla="*/ 952406 h 6858000"/>
              <a:gd name="connsiteX9840" fmla="*/ 6889302 w 12192000"/>
              <a:gd name="connsiteY9840" fmla="*/ 975070 h 6858000"/>
              <a:gd name="connsiteX9841" fmla="*/ 6890779 w 12192000"/>
              <a:gd name="connsiteY9841" fmla="*/ 983164 h 6858000"/>
              <a:gd name="connsiteX9842" fmla="*/ 6902591 w 12192000"/>
              <a:gd name="connsiteY9842" fmla="*/ 993686 h 6858000"/>
              <a:gd name="connsiteX9843" fmla="*/ 6914402 w 12192000"/>
              <a:gd name="connsiteY9843" fmla="*/ 993686 h 6858000"/>
              <a:gd name="connsiteX9844" fmla="*/ 6929906 w 12192000"/>
              <a:gd name="connsiteY9844" fmla="*/ 977903 h 6858000"/>
              <a:gd name="connsiteX9845" fmla="*/ 6935811 w 12192000"/>
              <a:gd name="connsiteY9845" fmla="*/ 962119 h 6858000"/>
              <a:gd name="connsiteX9846" fmla="*/ 6931382 w 12192000"/>
              <a:gd name="connsiteY9846" fmla="*/ 941883 h 6858000"/>
              <a:gd name="connsiteX9847" fmla="*/ 6931382 w 12192000"/>
              <a:gd name="connsiteY9847" fmla="*/ 925290 h 6858000"/>
              <a:gd name="connsiteX9848" fmla="*/ 6936550 w 12192000"/>
              <a:gd name="connsiteY9848" fmla="*/ 901412 h 6858000"/>
              <a:gd name="connsiteX9849" fmla="*/ 6932858 w 12192000"/>
              <a:gd name="connsiteY9849" fmla="*/ 894531 h 6858000"/>
              <a:gd name="connsiteX9850" fmla="*/ 6923261 w 12192000"/>
              <a:gd name="connsiteY9850" fmla="*/ 901816 h 6858000"/>
              <a:gd name="connsiteX9851" fmla="*/ 6922523 w 12192000"/>
              <a:gd name="connsiteY9851" fmla="*/ 909506 h 6858000"/>
              <a:gd name="connsiteX9852" fmla="*/ 6917355 w 12192000"/>
              <a:gd name="connsiteY9852" fmla="*/ 910720 h 6858000"/>
              <a:gd name="connsiteX9853" fmla="*/ 6903329 w 12192000"/>
              <a:gd name="connsiteY9853" fmla="*/ 898983 h 6858000"/>
              <a:gd name="connsiteX9854" fmla="*/ 6895208 w 12192000"/>
              <a:gd name="connsiteY9854" fmla="*/ 886842 h 6858000"/>
              <a:gd name="connsiteX9855" fmla="*/ 6894470 w 12192000"/>
              <a:gd name="connsiteY9855" fmla="*/ 875105 h 6858000"/>
              <a:gd name="connsiteX9856" fmla="*/ 6901852 w 12192000"/>
              <a:gd name="connsiteY9856" fmla="*/ 874296 h 6858000"/>
              <a:gd name="connsiteX9857" fmla="*/ 6906282 w 12192000"/>
              <a:gd name="connsiteY9857" fmla="*/ 867820 h 6858000"/>
              <a:gd name="connsiteX9858" fmla="*/ 6897423 w 12192000"/>
              <a:gd name="connsiteY9858" fmla="*/ 867011 h 6858000"/>
              <a:gd name="connsiteX9859" fmla="*/ 6893732 w 12192000"/>
              <a:gd name="connsiteY9859" fmla="*/ 869439 h 6858000"/>
              <a:gd name="connsiteX9860" fmla="*/ 6887087 w 12192000"/>
              <a:gd name="connsiteY9860" fmla="*/ 868630 h 6858000"/>
              <a:gd name="connsiteX9861" fmla="*/ 6887087 w 12192000"/>
              <a:gd name="connsiteY9861" fmla="*/ 839490 h 6858000"/>
              <a:gd name="connsiteX9862" fmla="*/ 6892255 w 12192000"/>
              <a:gd name="connsiteY9862" fmla="*/ 830587 h 6858000"/>
              <a:gd name="connsiteX9863" fmla="*/ 6908496 w 12192000"/>
              <a:gd name="connsiteY9863" fmla="*/ 824516 h 6858000"/>
              <a:gd name="connsiteX9864" fmla="*/ 6915141 w 12192000"/>
              <a:gd name="connsiteY9864" fmla="*/ 825730 h 6858000"/>
              <a:gd name="connsiteX9865" fmla="*/ 6916617 w 12192000"/>
              <a:gd name="connsiteY9865" fmla="*/ 818040 h 6858000"/>
              <a:gd name="connsiteX9866" fmla="*/ 6926214 w 12192000"/>
              <a:gd name="connsiteY9866" fmla="*/ 815207 h 6858000"/>
              <a:gd name="connsiteX9867" fmla="*/ 6935073 w 12192000"/>
              <a:gd name="connsiteY9867" fmla="*/ 816422 h 6858000"/>
              <a:gd name="connsiteX9868" fmla="*/ 6938026 w 12192000"/>
              <a:gd name="connsiteY9868" fmla="*/ 807518 h 6858000"/>
              <a:gd name="connsiteX9869" fmla="*/ 6940979 w 12192000"/>
              <a:gd name="connsiteY9869" fmla="*/ 811565 h 6858000"/>
              <a:gd name="connsiteX9870" fmla="*/ 6958697 w 12192000"/>
              <a:gd name="connsiteY9870" fmla="*/ 812374 h 6858000"/>
              <a:gd name="connsiteX9871" fmla="*/ 6963126 w 12192000"/>
              <a:gd name="connsiteY9871" fmla="*/ 815207 h 6858000"/>
              <a:gd name="connsiteX9872" fmla="*/ 6972723 w 12192000"/>
              <a:gd name="connsiteY9872" fmla="*/ 809541 h 6858000"/>
              <a:gd name="connsiteX9873" fmla="*/ 6966817 w 12192000"/>
              <a:gd name="connsiteY9873" fmla="*/ 805090 h 6858000"/>
              <a:gd name="connsiteX9874" fmla="*/ 6966817 w 12192000"/>
              <a:gd name="connsiteY9874" fmla="*/ 801042 h 6858000"/>
              <a:gd name="connsiteX9875" fmla="*/ 6973462 w 12192000"/>
              <a:gd name="connsiteY9875" fmla="*/ 802257 h 6858000"/>
              <a:gd name="connsiteX9876" fmla="*/ 6974200 w 12192000"/>
              <a:gd name="connsiteY9876" fmla="*/ 795781 h 6858000"/>
              <a:gd name="connsiteX9877" fmla="*/ 6983797 w 12192000"/>
              <a:gd name="connsiteY9877" fmla="*/ 804280 h 6858000"/>
              <a:gd name="connsiteX9878" fmla="*/ 6992656 w 12192000"/>
              <a:gd name="connsiteY9878" fmla="*/ 802257 h 6858000"/>
              <a:gd name="connsiteX9879" fmla="*/ 7002253 w 12192000"/>
              <a:gd name="connsiteY9879" fmla="*/ 806708 h 6858000"/>
              <a:gd name="connsiteX9880" fmla="*/ 7020709 w 12192000"/>
              <a:gd name="connsiteY9880" fmla="*/ 806304 h 6858000"/>
              <a:gd name="connsiteX9881" fmla="*/ 7038427 w 12192000"/>
              <a:gd name="connsiteY9881" fmla="*/ 816826 h 6858000"/>
              <a:gd name="connsiteX9882" fmla="*/ 7078292 w 12192000"/>
              <a:gd name="connsiteY9882" fmla="*/ 817636 h 6858000"/>
              <a:gd name="connsiteX9883" fmla="*/ 7079769 w 12192000"/>
              <a:gd name="connsiteY9883" fmla="*/ 813589 h 6858000"/>
              <a:gd name="connsiteX9884" fmla="*/ 7079769 w 12192000"/>
              <a:gd name="connsiteY9884" fmla="*/ 813993 h 6858000"/>
              <a:gd name="connsiteX9885" fmla="*/ 7084198 w 12192000"/>
              <a:gd name="connsiteY9885" fmla="*/ 820873 h 6858000"/>
              <a:gd name="connsiteX9886" fmla="*/ 7079769 w 12192000"/>
              <a:gd name="connsiteY9886" fmla="*/ 813589 h 6858000"/>
              <a:gd name="connsiteX9887" fmla="*/ 7079769 w 12192000"/>
              <a:gd name="connsiteY9887" fmla="*/ 813184 h 6858000"/>
              <a:gd name="connsiteX9888" fmla="*/ 7082722 w 12192000"/>
              <a:gd name="connsiteY9888" fmla="*/ 803066 h 6858000"/>
              <a:gd name="connsiteX9889" fmla="*/ 7078292 w 12192000"/>
              <a:gd name="connsiteY9889" fmla="*/ 796186 h 6858000"/>
              <a:gd name="connsiteX9890" fmla="*/ 7078292 w 12192000"/>
              <a:gd name="connsiteY9890" fmla="*/ 790925 h 6858000"/>
              <a:gd name="connsiteX9891" fmla="*/ 7082722 w 12192000"/>
              <a:gd name="connsiteY9891" fmla="*/ 789306 h 6858000"/>
              <a:gd name="connsiteX9892" fmla="*/ 7087151 w 12192000"/>
              <a:gd name="connsiteY9892" fmla="*/ 796995 h 6858000"/>
              <a:gd name="connsiteX9893" fmla="*/ 7096010 w 12192000"/>
              <a:gd name="connsiteY9893" fmla="*/ 794162 h 6858000"/>
              <a:gd name="connsiteX9894" fmla="*/ 7095272 w 12192000"/>
              <a:gd name="connsiteY9894" fmla="*/ 785258 h 6858000"/>
              <a:gd name="connsiteX9895" fmla="*/ 7100440 w 12192000"/>
              <a:gd name="connsiteY9895" fmla="*/ 781211 h 6858000"/>
              <a:gd name="connsiteX9896" fmla="*/ 7110775 w 12192000"/>
              <a:gd name="connsiteY9896" fmla="*/ 786473 h 6858000"/>
              <a:gd name="connsiteX9897" fmla="*/ 7122587 w 12192000"/>
              <a:gd name="connsiteY9897" fmla="*/ 778378 h 6858000"/>
              <a:gd name="connsiteX9898" fmla="*/ 7125540 w 12192000"/>
              <a:gd name="connsiteY9898" fmla="*/ 770284 h 6858000"/>
              <a:gd name="connsiteX9899" fmla="*/ 7131446 w 12192000"/>
              <a:gd name="connsiteY9899" fmla="*/ 768260 h 6858000"/>
              <a:gd name="connsiteX9900" fmla="*/ 7146211 w 12192000"/>
              <a:gd name="connsiteY9900" fmla="*/ 772712 h 6858000"/>
              <a:gd name="connsiteX9901" fmla="*/ 7152117 w 12192000"/>
              <a:gd name="connsiteY9901" fmla="*/ 765832 h 6858000"/>
              <a:gd name="connsiteX9902" fmla="*/ 7143258 w 12192000"/>
              <a:gd name="connsiteY9902" fmla="*/ 754500 h 6858000"/>
              <a:gd name="connsiteX9903" fmla="*/ 7135137 w 12192000"/>
              <a:gd name="connsiteY9903" fmla="*/ 754500 h 6858000"/>
              <a:gd name="connsiteX9904" fmla="*/ 7130708 w 12192000"/>
              <a:gd name="connsiteY9904" fmla="*/ 756119 h 6858000"/>
              <a:gd name="connsiteX9905" fmla="*/ 7119634 w 12192000"/>
              <a:gd name="connsiteY9905" fmla="*/ 756119 h 6858000"/>
              <a:gd name="connsiteX9906" fmla="*/ 7112990 w 12192000"/>
              <a:gd name="connsiteY9906" fmla="*/ 747215 h 6858000"/>
              <a:gd name="connsiteX9907" fmla="*/ 7101178 w 12192000"/>
              <a:gd name="connsiteY9907" fmla="*/ 746811 h 6858000"/>
              <a:gd name="connsiteX9908" fmla="*/ 7090104 w 12192000"/>
              <a:gd name="connsiteY9908" fmla="*/ 734669 h 6858000"/>
              <a:gd name="connsiteX9909" fmla="*/ 7091581 w 12192000"/>
              <a:gd name="connsiteY9909" fmla="*/ 729003 h 6858000"/>
              <a:gd name="connsiteX9910" fmla="*/ 7102654 w 12192000"/>
              <a:gd name="connsiteY9910" fmla="*/ 737097 h 6858000"/>
              <a:gd name="connsiteX9911" fmla="*/ 7102654 w 12192000"/>
              <a:gd name="connsiteY9911" fmla="*/ 729408 h 6858000"/>
              <a:gd name="connsiteX9912" fmla="*/ 7098963 w 12192000"/>
              <a:gd name="connsiteY9912" fmla="*/ 723337 h 6858000"/>
              <a:gd name="connsiteX9913" fmla="*/ 7106346 w 12192000"/>
              <a:gd name="connsiteY9913" fmla="*/ 717671 h 6858000"/>
              <a:gd name="connsiteX9914" fmla="*/ 7095272 w 12192000"/>
              <a:gd name="connsiteY9914" fmla="*/ 719695 h 6858000"/>
              <a:gd name="connsiteX9915" fmla="*/ 7081245 w 12192000"/>
              <a:gd name="connsiteY9915" fmla="*/ 726575 h 6858000"/>
              <a:gd name="connsiteX9916" fmla="*/ 7079031 w 12192000"/>
              <a:gd name="connsiteY9916" fmla="*/ 729003 h 6858000"/>
              <a:gd name="connsiteX9917" fmla="*/ 7077554 w 12192000"/>
              <a:gd name="connsiteY9917" fmla="*/ 716052 h 6858000"/>
              <a:gd name="connsiteX9918" fmla="*/ 7079031 w 12192000"/>
              <a:gd name="connsiteY9918" fmla="*/ 729408 h 6858000"/>
              <a:gd name="connsiteX9919" fmla="*/ 7075339 w 12192000"/>
              <a:gd name="connsiteY9919" fmla="*/ 737097 h 6858000"/>
              <a:gd name="connsiteX9920" fmla="*/ 7065742 w 12192000"/>
              <a:gd name="connsiteY9920" fmla="*/ 734669 h 6858000"/>
              <a:gd name="connsiteX9921" fmla="*/ 7064266 w 12192000"/>
              <a:gd name="connsiteY9921" fmla="*/ 729003 h 6858000"/>
              <a:gd name="connsiteX9922" fmla="*/ 7056883 w 12192000"/>
              <a:gd name="connsiteY9922" fmla="*/ 726980 h 6858000"/>
              <a:gd name="connsiteX9923" fmla="*/ 7052454 w 12192000"/>
              <a:gd name="connsiteY9923" fmla="*/ 729408 h 6858000"/>
              <a:gd name="connsiteX9924" fmla="*/ 7056883 w 12192000"/>
              <a:gd name="connsiteY9924" fmla="*/ 733455 h 6858000"/>
              <a:gd name="connsiteX9925" fmla="*/ 7055407 w 12192000"/>
              <a:gd name="connsiteY9925" fmla="*/ 738312 h 6858000"/>
              <a:gd name="connsiteX9926" fmla="*/ 7039904 w 12192000"/>
              <a:gd name="connsiteY9926" fmla="*/ 740335 h 6858000"/>
              <a:gd name="connsiteX9927" fmla="*/ 7033259 w 12192000"/>
              <a:gd name="connsiteY9927" fmla="*/ 734264 h 6858000"/>
              <a:gd name="connsiteX9928" fmla="*/ 7019971 w 12192000"/>
              <a:gd name="connsiteY9928" fmla="*/ 736693 h 6858000"/>
              <a:gd name="connsiteX9929" fmla="*/ 7014065 w 12192000"/>
              <a:gd name="connsiteY9929" fmla="*/ 742359 h 6858000"/>
              <a:gd name="connsiteX9930" fmla="*/ 7011850 w 12192000"/>
              <a:gd name="connsiteY9930" fmla="*/ 737502 h 6858000"/>
              <a:gd name="connsiteX9931" fmla="*/ 7005944 w 12192000"/>
              <a:gd name="connsiteY9931" fmla="*/ 736288 h 6858000"/>
              <a:gd name="connsiteX9932" fmla="*/ 7005206 w 12192000"/>
              <a:gd name="connsiteY9932" fmla="*/ 742359 h 6858000"/>
              <a:gd name="connsiteX9933" fmla="*/ 6998562 w 12192000"/>
              <a:gd name="connsiteY9933" fmla="*/ 744382 h 6858000"/>
              <a:gd name="connsiteX9934" fmla="*/ 6994132 w 12192000"/>
              <a:gd name="connsiteY9934" fmla="*/ 734264 h 6858000"/>
              <a:gd name="connsiteX9935" fmla="*/ 6991918 w 12192000"/>
              <a:gd name="connsiteY9935" fmla="*/ 741145 h 6858000"/>
              <a:gd name="connsiteX9936" fmla="*/ 6986012 w 12192000"/>
              <a:gd name="connsiteY9936" fmla="*/ 739930 h 6858000"/>
              <a:gd name="connsiteX9937" fmla="*/ 6980844 w 12192000"/>
              <a:gd name="connsiteY9937" fmla="*/ 731027 h 6858000"/>
              <a:gd name="connsiteX9938" fmla="*/ 6977153 w 12192000"/>
              <a:gd name="connsiteY9938" fmla="*/ 734669 h 6858000"/>
              <a:gd name="connsiteX9939" fmla="*/ 6980844 w 12192000"/>
              <a:gd name="connsiteY9939" fmla="*/ 743978 h 6858000"/>
              <a:gd name="connsiteX9940" fmla="*/ 6976415 w 12192000"/>
              <a:gd name="connsiteY9940" fmla="*/ 743168 h 6858000"/>
              <a:gd name="connsiteX9941" fmla="*/ 6971247 w 12192000"/>
              <a:gd name="connsiteY9941" fmla="*/ 754095 h 6858000"/>
              <a:gd name="connsiteX9942" fmla="*/ 6966079 w 12192000"/>
              <a:gd name="connsiteY9942" fmla="*/ 752072 h 6858000"/>
              <a:gd name="connsiteX9943" fmla="*/ 6970509 w 12192000"/>
              <a:gd name="connsiteY9943" fmla="*/ 744382 h 6858000"/>
              <a:gd name="connsiteX9944" fmla="*/ 6968294 w 12192000"/>
              <a:gd name="connsiteY9944" fmla="*/ 740740 h 6858000"/>
              <a:gd name="connsiteX9945" fmla="*/ 6960173 w 12192000"/>
              <a:gd name="connsiteY9945" fmla="*/ 751667 h 6858000"/>
              <a:gd name="connsiteX9946" fmla="*/ 6952053 w 12192000"/>
              <a:gd name="connsiteY9946" fmla="*/ 753286 h 6858000"/>
              <a:gd name="connsiteX9947" fmla="*/ 6938764 w 12192000"/>
              <a:gd name="connsiteY9947" fmla="*/ 749644 h 6858000"/>
              <a:gd name="connsiteX9948" fmla="*/ 6938026 w 12192000"/>
              <a:gd name="connsiteY9948" fmla="*/ 754500 h 6858000"/>
              <a:gd name="connsiteX9949" fmla="*/ 6918094 w 12192000"/>
              <a:gd name="connsiteY9949" fmla="*/ 766237 h 6858000"/>
              <a:gd name="connsiteX9950" fmla="*/ 6909235 w 12192000"/>
              <a:gd name="connsiteY9950" fmla="*/ 766237 h 6858000"/>
              <a:gd name="connsiteX9951" fmla="*/ 6892993 w 12192000"/>
              <a:gd name="connsiteY9951" fmla="*/ 777164 h 6858000"/>
              <a:gd name="connsiteX9952" fmla="*/ 6885611 w 12192000"/>
              <a:gd name="connsiteY9952" fmla="*/ 777569 h 6858000"/>
              <a:gd name="connsiteX9953" fmla="*/ 6877490 w 12192000"/>
              <a:gd name="connsiteY9953" fmla="*/ 780807 h 6858000"/>
              <a:gd name="connsiteX9954" fmla="*/ 6876014 w 12192000"/>
              <a:gd name="connsiteY9954" fmla="*/ 775141 h 6858000"/>
              <a:gd name="connsiteX9955" fmla="*/ 6870108 w 12192000"/>
              <a:gd name="connsiteY9955" fmla="*/ 777974 h 6858000"/>
              <a:gd name="connsiteX9956" fmla="*/ 6864940 w 12192000"/>
              <a:gd name="connsiteY9956" fmla="*/ 791329 h 6858000"/>
              <a:gd name="connsiteX9957" fmla="*/ 6861249 w 12192000"/>
              <a:gd name="connsiteY9957" fmla="*/ 789710 h 6858000"/>
              <a:gd name="connsiteX9958" fmla="*/ 6864940 w 12192000"/>
              <a:gd name="connsiteY9958" fmla="*/ 780402 h 6858000"/>
              <a:gd name="connsiteX9959" fmla="*/ 6861987 w 12192000"/>
              <a:gd name="connsiteY9959" fmla="*/ 774736 h 6858000"/>
              <a:gd name="connsiteX9960" fmla="*/ 6849437 w 12192000"/>
              <a:gd name="connsiteY9960" fmla="*/ 758547 h 6858000"/>
              <a:gd name="connsiteX9961" fmla="*/ 6855343 w 12192000"/>
              <a:gd name="connsiteY9961" fmla="*/ 750858 h 6858000"/>
              <a:gd name="connsiteX9962" fmla="*/ 6855343 w 12192000"/>
              <a:gd name="connsiteY9962" fmla="*/ 744382 h 6858000"/>
              <a:gd name="connsiteX9963" fmla="*/ 6843531 w 12192000"/>
              <a:gd name="connsiteY9963" fmla="*/ 752072 h 6858000"/>
              <a:gd name="connsiteX9964" fmla="*/ 6838363 w 12192000"/>
              <a:gd name="connsiteY9964" fmla="*/ 752072 h 6858000"/>
              <a:gd name="connsiteX9965" fmla="*/ 6842055 w 12192000"/>
              <a:gd name="connsiteY9965" fmla="*/ 745596 h 6858000"/>
              <a:gd name="connsiteX9966" fmla="*/ 6837625 w 12192000"/>
              <a:gd name="connsiteY9966" fmla="*/ 743573 h 6858000"/>
              <a:gd name="connsiteX9967" fmla="*/ 6823598 w 12192000"/>
              <a:gd name="connsiteY9967" fmla="*/ 745192 h 6858000"/>
              <a:gd name="connsiteX9968" fmla="*/ 6816954 w 12192000"/>
              <a:gd name="connsiteY9968" fmla="*/ 739526 h 6858000"/>
              <a:gd name="connsiteX9969" fmla="*/ 6810310 w 12192000"/>
              <a:gd name="connsiteY9969" fmla="*/ 740740 h 6858000"/>
              <a:gd name="connsiteX9970" fmla="*/ 6798498 w 12192000"/>
              <a:gd name="connsiteY9970" fmla="*/ 729408 h 6858000"/>
              <a:gd name="connsiteX9971" fmla="*/ 6796283 w 12192000"/>
              <a:gd name="connsiteY9971" fmla="*/ 735074 h 6858000"/>
              <a:gd name="connsiteX9972" fmla="*/ 6791854 w 12192000"/>
              <a:gd name="connsiteY9972" fmla="*/ 731431 h 6858000"/>
              <a:gd name="connsiteX9973" fmla="*/ 6778566 w 12192000"/>
              <a:gd name="connsiteY9973" fmla="*/ 737097 h 6858000"/>
              <a:gd name="connsiteX9974" fmla="*/ 6774874 w 12192000"/>
              <a:gd name="connsiteY9974" fmla="*/ 732241 h 6858000"/>
              <a:gd name="connsiteX9975" fmla="*/ 6774874 w 12192000"/>
              <a:gd name="connsiteY9975" fmla="*/ 725361 h 6858000"/>
              <a:gd name="connsiteX9976" fmla="*/ 6780042 w 12192000"/>
              <a:gd name="connsiteY9976" fmla="*/ 715243 h 6858000"/>
              <a:gd name="connsiteX9977" fmla="*/ 6774136 w 12192000"/>
              <a:gd name="connsiteY9977" fmla="*/ 708767 h 6858000"/>
              <a:gd name="connsiteX9978" fmla="*/ 6774874 w 12192000"/>
              <a:gd name="connsiteY9978" fmla="*/ 689746 h 6858000"/>
              <a:gd name="connsiteX9979" fmla="*/ 6777827 w 12192000"/>
              <a:gd name="connsiteY9979" fmla="*/ 684485 h 6858000"/>
              <a:gd name="connsiteX9980" fmla="*/ 6776351 w 12192000"/>
              <a:gd name="connsiteY9980" fmla="*/ 669915 h 6858000"/>
              <a:gd name="connsiteX9981" fmla="*/ 6783733 w 12192000"/>
              <a:gd name="connsiteY9981" fmla="*/ 667487 h 6858000"/>
              <a:gd name="connsiteX9982" fmla="*/ 6776351 w 12192000"/>
              <a:gd name="connsiteY9982" fmla="*/ 656559 h 6858000"/>
              <a:gd name="connsiteX9983" fmla="*/ 6779304 w 12192000"/>
              <a:gd name="connsiteY9983" fmla="*/ 650893 h 6858000"/>
              <a:gd name="connsiteX9984" fmla="*/ 6774874 w 12192000"/>
              <a:gd name="connsiteY9984" fmla="*/ 647251 h 6858000"/>
              <a:gd name="connsiteX9985" fmla="*/ 6765277 w 12192000"/>
              <a:gd name="connsiteY9985" fmla="*/ 632276 h 6858000"/>
              <a:gd name="connsiteX9986" fmla="*/ 6766754 w 12192000"/>
              <a:gd name="connsiteY9986" fmla="*/ 628229 h 6858000"/>
              <a:gd name="connsiteX9987" fmla="*/ 6763801 w 12192000"/>
              <a:gd name="connsiteY9987" fmla="*/ 619730 h 6858000"/>
              <a:gd name="connsiteX9988" fmla="*/ 6766015 w 12192000"/>
              <a:gd name="connsiteY9988" fmla="*/ 614874 h 6858000"/>
              <a:gd name="connsiteX9989" fmla="*/ 6768230 w 12192000"/>
              <a:gd name="connsiteY9989" fmla="*/ 605161 h 6858000"/>
              <a:gd name="connsiteX9990" fmla="*/ 6763062 w 12192000"/>
              <a:gd name="connsiteY9990" fmla="*/ 599899 h 6858000"/>
              <a:gd name="connsiteX9991" fmla="*/ 6756418 w 12192000"/>
              <a:gd name="connsiteY9991" fmla="*/ 602328 h 6858000"/>
              <a:gd name="connsiteX9992" fmla="*/ 6754203 w 12192000"/>
              <a:gd name="connsiteY9992" fmla="*/ 596662 h 6858000"/>
              <a:gd name="connsiteX9993" fmla="*/ 6757156 w 12192000"/>
              <a:gd name="connsiteY9993" fmla="*/ 587353 h 6858000"/>
              <a:gd name="connsiteX9994" fmla="*/ 6754942 w 12192000"/>
              <a:gd name="connsiteY9994" fmla="*/ 585734 h 6858000"/>
              <a:gd name="connsiteX9995" fmla="*/ 6751251 w 12192000"/>
              <a:gd name="connsiteY9995" fmla="*/ 576426 h 6858000"/>
              <a:gd name="connsiteX9996" fmla="*/ 6755680 w 12192000"/>
              <a:gd name="connsiteY9996" fmla="*/ 568736 h 6858000"/>
              <a:gd name="connsiteX9997" fmla="*/ 6760848 w 12192000"/>
              <a:gd name="connsiteY9997" fmla="*/ 567522 h 6858000"/>
              <a:gd name="connsiteX9998" fmla="*/ 6764539 w 12192000"/>
              <a:gd name="connsiteY9998" fmla="*/ 559023 h 6858000"/>
              <a:gd name="connsiteX9999" fmla="*/ 6760848 w 12192000"/>
              <a:gd name="connsiteY9999" fmla="*/ 550524 h 6858000"/>
              <a:gd name="connsiteX10000" fmla="*/ 6766015 w 12192000"/>
              <a:gd name="connsiteY10000" fmla="*/ 546072 h 6858000"/>
              <a:gd name="connsiteX10001" fmla="*/ 6763801 w 12192000"/>
              <a:gd name="connsiteY10001" fmla="*/ 537978 h 6858000"/>
              <a:gd name="connsiteX10002" fmla="*/ 6770445 w 12192000"/>
              <a:gd name="connsiteY10002" fmla="*/ 535550 h 6858000"/>
              <a:gd name="connsiteX10003" fmla="*/ 6777089 w 12192000"/>
              <a:gd name="connsiteY10003" fmla="*/ 537573 h 6858000"/>
              <a:gd name="connsiteX10004" fmla="*/ 6777827 w 12192000"/>
              <a:gd name="connsiteY10004" fmla="*/ 540811 h 6858000"/>
              <a:gd name="connsiteX10005" fmla="*/ 6782995 w 12192000"/>
              <a:gd name="connsiteY10005" fmla="*/ 544049 h 6858000"/>
              <a:gd name="connsiteX10006" fmla="*/ 6791854 w 12192000"/>
              <a:gd name="connsiteY10006" fmla="*/ 538787 h 6858000"/>
              <a:gd name="connsiteX10007" fmla="*/ 6794069 w 12192000"/>
              <a:gd name="connsiteY10007" fmla="*/ 533526 h 6858000"/>
              <a:gd name="connsiteX10008" fmla="*/ 6800713 w 12192000"/>
              <a:gd name="connsiteY10008" fmla="*/ 527860 h 6858000"/>
              <a:gd name="connsiteX10009" fmla="*/ 6799975 w 12192000"/>
              <a:gd name="connsiteY10009" fmla="*/ 523408 h 6858000"/>
              <a:gd name="connsiteX10010" fmla="*/ 6793330 w 12192000"/>
              <a:gd name="connsiteY10010" fmla="*/ 517337 h 6858000"/>
              <a:gd name="connsiteX10011" fmla="*/ 6796283 w 12192000"/>
              <a:gd name="connsiteY10011" fmla="*/ 513695 h 6858000"/>
              <a:gd name="connsiteX10012" fmla="*/ 6802928 w 12192000"/>
              <a:gd name="connsiteY10012" fmla="*/ 516528 h 6858000"/>
              <a:gd name="connsiteX10013" fmla="*/ 6801451 w 12192000"/>
              <a:gd name="connsiteY10013" fmla="*/ 512076 h 6858000"/>
              <a:gd name="connsiteX10014" fmla="*/ 6805142 w 12192000"/>
              <a:gd name="connsiteY10014" fmla="*/ 501958 h 6858000"/>
              <a:gd name="connsiteX10015" fmla="*/ 6811787 w 12192000"/>
              <a:gd name="connsiteY10015" fmla="*/ 499935 h 6858000"/>
              <a:gd name="connsiteX10016" fmla="*/ 6815478 w 12192000"/>
              <a:gd name="connsiteY10016" fmla="*/ 503982 h 6858000"/>
              <a:gd name="connsiteX10017" fmla="*/ 6827290 w 12192000"/>
              <a:gd name="connsiteY10017" fmla="*/ 507220 h 6858000"/>
              <a:gd name="connsiteX10018" fmla="*/ 6820645 w 12192000"/>
              <a:gd name="connsiteY10018" fmla="*/ 502768 h 6858000"/>
              <a:gd name="connsiteX10019" fmla="*/ 6817692 w 12192000"/>
              <a:gd name="connsiteY10019" fmla="*/ 491436 h 6858000"/>
              <a:gd name="connsiteX10020" fmla="*/ 6824337 w 12192000"/>
              <a:gd name="connsiteY10020" fmla="*/ 483746 h 6858000"/>
              <a:gd name="connsiteX10021" fmla="*/ 6833934 w 12192000"/>
              <a:gd name="connsiteY10021" fmla="*/ 482532 h 6858000"/>
              <a:gd name="connsiteX10022" fmla="*/ 6836149 w 12192000"/>
              <a:gd name="connsiteY10022" fmla="*/ 475247 h 6858000"/>
              <a:gd name="connsiteX10023" fmla="*/ 6833196 w 12192000"/>
              <a:gd name="connsiteY10023" fmla="*/ 466343 h 6858000"/>
              <a:gd name="connsiteX10024" fmla="*/ 6837625 w 12192000"/>
              <a:gd name="connsiteY10024" fmla="*/ 465534 h 6858000"/>
              <a:gd name="connsiteX10025" fmla="*/ 6840578 w 12192000"/>
              <a:gd name="connsiteY10025" fmla="*/ 470391 h 6858000"/>
              <a:gd name="connsiteX10026" fmla="*/ 6844269 w 12192000"/>
              <a:gd name="connsiteY10026" fmla="*/ 469176 h 6858000"/>
              <a:gd name="connsiteX10027" fmla="*/ 6846484 w 12192000"/>
              <a:gd name="connsiteY10027" fmla="*/ 454202 h 6858000"/>
              <a:gd name="connsiteX10028" fmla="*/ 6861987 w 12192000"/>
              <a:gd name="connsiteY10028" fmla="*/ 439228 h 6858000"/>
              <a:gd name="connsiteX10029" fmla="*/ 6865678 w 12192000"/>
              <a:gd name="connsiteY10029" fmla="*/ 436395 h 6858000"/>
              <a:gd name="connsiteX10030" fmla="*/ 6865678 w 12192000"/>
              <a:gd name="connsiteY10030" fmla="*/ 430324 h 6858000"/>
              <a:gd name="connsiteX10031" fmla="*/ 6874537 w 12192000"/>
              <a:gd name="connsiteY10031" fmla="*/ 421420 h 6858000"/>
              <a:gd name="connsiteX10032" fmla="*/ 6874537 w 12192000"/>
              <a:gd name="connsiteY10032" fmla="*/ 414135 h 6858000"/>
              <a:gd name="connsiteX10033" fmla="*/ 6887826 w 12192000"/>
              <a:gd name="connsiteY10033" fmla="*/ 406446 h 6858000"/>
              <a:gd name="connsiteX10034" fmla="*/ 6900376 w 12192000"/>
              <a:gd name="connsiteY10034" fmla="*/ 406041 h 6858000"/>
              <a:gd name="connsiteX10035" fmla="*/ 6915141 w 12192000"/>
              <a:gd name="connsiteY10035" fmla="*/ 413731 h 6858000"/>
              <a:gd name="connsiteX10036" fmla="*/ 6915141 w 12192000"/>
              <a:gd name="connsiteY10036" fmla="*/ 408065 h 6858000"/>
              <a:gd name="connsiteX10037" fmla="*/ 6901852 w 12192000"/>
              <a:gd name="connsiteY10037" fmla="*/ 398351 h 6858000"/>
              <a:gd name="connsiteX10038" fmla="*/ 6906282 w 12192000"/>
              <a:gd name="connsiteY10038" fmla="*/ 396733 h 6858000"/>
              <a:gd name="connsiteX10039" fmla="*/ 6917355 w 12192000"/>
              <a:gd name="connsiteY10039" fmla="*/ 398756 h 6858000"/>
              <a:gd name="connsiteX10040" fmla="*/ 6901852 w 12192000"/>
              <a:gd name="connsiteY10040" fmla="*/ 386210 h 6858000"/>
              <a:gd name="connsiteX10041" fmla="*/ 6905543 w 12192000"/>
              <a:gd name="connsiteY10041" fmla="*/ 383377 h 6858000"/>
              <a:gd name="connsiteX10042" fmla="*/ 6904805 w 12192000"/>
              <a:gd name="connsiteY10042" fmla="*/ 369212 h 6858000"/>
              <a:gd name="connsiteX10043" fmla="*/ 6899638 w 12192000"/>
              <a:gd name="connsiteY10043" fmla="*/ 363141 h 6858000"/>
              <a:gd name="connsiteX10044" fmla="*/ 6907020 w 12192000"/>
              <a:gd name="connsiteY10044" fmla="*/ 359904 h 6858000"/>
              <a:gd name="connsiteX10045" fmla="*/ 6893732 w 12192000"/>
              <a:gd name="connsiteY10045" fmla="*/ 348572 h 6858000"/>
              <a:gd name="connsiteX10046" fmla="*/ 6875275 w 12192000"/>
              <a:gd name="connsiteY10046" fmla="*/ 348572 h 6858000"/>
              <a:gd name="connsiteX10047" fmla="*/ 6866417 w 12192000"/>
              <a:gd name="connsiteY10047" fmla="*/ 339668 h 6858000"/>
              <a:gd name="connsiteX10048" fmla="*/ 6856819 w 12192000"/>
              <a:gd name="connsiteY10048" fmla="*/ 339668 h 6858000"/>
              <a:gd name="connsiteX10049" fmla="*/ 6853128 w 12192000"/>
              <a:gd name="connsiteY10049" fmla="*/ 336025 h 6858000"/>
              <a:gd name="connsiteX10050" fmla="*/ 6853128 w 12192000"/>
              <a:gd name="connsiteY10050" fmla="*/ 335621 h 6858000"/>
              <a:gd name="connsiteX10051" fmla="*/ 6846484 w 12192000"/>
              <a:gd name="connsiteY10051" fmla="*/ 339668 h 6858000"/>
              <a:gd name="connsiteX10052" fmla="*/ 6836887 w 12192000"/>
              <a:gd name="connsiteY10052" fmla="*/ 339263 h 6858000"/>
              <a:gd name="connsiteX10053" fmla="*/ 6831719 w 12192000"/>
              <a:gd name="connsiteY10053" fmla="*/ 332788 h 6858000"/>
              <a:gd name="connsiteX10054" fmla="*/ 6819907 w 12192000"/>
              <a:gd name="connsiteY10054" fmla="*/ 339668 h 6858000"/>
              <a:gd name="connsiteX10055" fmla="*/ 6811787 w 12192000"/>
              <a:gd name="connsiteY10055" fmla="*/ 335621 h 6858000"/>
              <a:gd name="connsiteX10056" fmla="*/ 6808095 w 12192000"/>
              <a:gd name="connsiteY10056" fmla="*/ 343310 h 6858000"/>
              <a:gd name="connsiteX10057" fmla="*/ 6799236 w 12192000"/>
              <a:gd name="connsiteY10057" fmla="*/ 340073 h 6858000"/>
              <a:gd name="connsiteX10058" fmla="*/ 6795545 w 12192000"/>
              <a:gd name="connsiteY10058" fmla="*/ 332383 h 6858000"/>
              <a:gd name="connsiteX10059" fmla="*/ 6788163 w 12192000"/>
              <a:gd name="connsiteY10059" fmla="*/ 341691 h 6858000"/>
              <a:gd name="connsiteX10060" fmla="*/ 6781519 w 12192000"/>
              <a:gd name="connsiteY10060" fmla="*/ 331574 h 6858000"/>
              <a:gd name="connsiteX10061" fmla="*/ 6776351 w 12192000"/>
              <a:gd name="connsiteY10061" fmla="*/ 335216 h 6858000"/>
              <a:gd name="connsiteX10062" fmla="*/ 6775613 w 12192000"/>
              <a:gd name="connsiteY10062" fmla="*/ 344120 h 6858000"/>
              <a:gd name="connsiteX10063" fmla="*/ 6771921 w 12192000"/>
              <a:gd name="connsiteY10063" fmla="*/ 351405 h 6858000"/>
              <a:gd name="connsiteX10064" fmla="*/ 6764539 w 12192000"/>
              <a:gd name="connsiteY10064" fmla="*/ 353023 h 6858000"/>
              <a:gd name="connsiteX10065" fmla="*/ 6760109 w 12192000"/>
              <a:gd name="connsiteY10065" fmla="*/ 347762 h 6858000"/>
              <a:gd name="connsiteX10066" fmla="*/ 6753465 w 12192000"/>
              <a:gd name="connsiteY10066" fmla="*/ 345739 h 6858000"/>
              <a:gd name="connsiteX10067" fmla="*/ 6760109 w 12192000"/>
              <a:gd name="connsiteY10067" fmla="*/ 357071 h 6858000"/>
              <a:gd name="connsiteX10068" fmla="*/ 6766754 w 12192000"/>
              <a:gd name="connsiteY10068" fmla="*/ 361118 h 6858000"/>
              <a:gd name="connsiteX10069" fmla="*/ 6757895 w 12192000"/>
              <a:gd name="connsiteY10069" fmla="*/ 367998 h 6858000"/>
              <a:gd name="connsiteX10070" fmla="*/ 6749774 w 12192000"/>
              <a:gd name="connsiteY10070" fmla="*/ 367593 h 6858000"/>
              <a:gd name="connsiteX10071" fmla="*/ 6742392 w 12192000"/>
              <a:gd name="connsiteY10071" fmla="*/ 371236 h 6858000"/>
              <a:gd name="connsiteX10072" fmla="*/ 6751251 w 12192000"/>
              <a:gd name="connsiteY10072" fmla="*/ 375283 h 6858000"/>
              <a:gd name="connsiteX10073" fmla="*/ 6751251 w 12192000"/>
              <a:gd name="connsiteY10073" fmla="*/ 380544 h 6858000"/>
              <a:gd name="connsiteX10074" fmla="*/ 6746821 w 12192000"/>
              <a:gd name="connsiteY10074" fmla="*/ 381353 h 6858000"/>
              <a:gd name="connsiteX10075" fmla="*/ 6745345 w 12192000"/>
              <a:gd name="connsiteY10075" fmla="*/ 378520 h 6858000"/>
              <a:gd name="connsiteX10076" fmla="*/ 6738700 w 12192000"/>
              <a:gd name="connsiteY10076" fmla="*/ 375687 h 6858000"/>
              <a:gd name="connsiteX10077" fmla="*/ 6735747 w 12192000"/>
              <a:gd name="connsiteY10077" fmla="*/ 378925 h 6858000"/>
              <a:gd name="connsiteX10078" fmla="*/ 6740177 w 12192000"/>
              <a:gd name="connsiteY10078" fmla="*/ 385401 h 6858000"/>
              <a:gd name="connsiteX10079" fmla="*/ 6746083 w 12192000"/>
              <a:gd name="connsiteY10079" fmla="*/ 385805 h 6858000"/>
              <a:gd name="connsiteX10080" fmla="*/ 6751251 w 12192000"/>
              <a:gd name="connsiteY10080" fmla="*/ 391471 h 6858000"/>
              <a:gd name="connsiteX10081" fmla="*/ 6748298 w 12192000"/>
              <a:gd name="connsiteY10081" fmla="*/ 396328 h 6858000"/>
              <a:gd name="connsiteX10082" fmla="*/ 6741653 w 12192000"/>
              <a:gd name="connsiteY10082" fmla="*/ 412516 h 6858000"/>
              <a:gd name="connsiteX10083" fmla="*/ 6743868 w 12192000"/>
              <a:gd name="connsiteY10083" fmla="*/ 418992 h 6858000"/>
              <a:gd name="connsiteX10084" fmla="*/ 6732056 w 12192000"/>
              <a:gd name="connsiteY10084" fmla="*/ 421015 h 6858000"/>
              <a:gd name="connsiteX10085" fmla="*/ 6741653 w 12192000"/>
              <a:gd name="connsiteY10085" fmla="*/ 428300 h 6858000"/>
              <a:gd name="connsiteX10086" fmla="*/ 6749774 w 12192000"/>
              <a:gd name="connsiteY10086" fmla="*/ 429514 h 6858000"/>
              <a:gd name="connsiteX10087" fmla="*/ 6752727 w 12192000"/>
              <a:gd name="connsiteY10087" fmla="*/ 435585 h 6858000"/>
              <a:gd name="connsiteX10088" fmla="*/ 6746821 w 12192000"/>
              <a:gd name="connsiteY10088" fmla="*/ 437609 h 6858000"/>
              <a:gd name="connsiteX10089" fmla="*/ 6752727 w 12192000"/>
              <a:gd name="connsiteY10089" fmla="*/ 444894 h 6858000"/>
              <a:gd name="connsiteX10090" fmla="*/ 6759371 w 12192000"/>
              <a:gd name="connsiteY10090" fmla="*/ 444894 h 6858000"/>
              <a:gd name="connsiteX10091" fmla="*/ 6749774 w 12192000"/>
              <a:gd name="connsiteY10091" fmla="*/ 456226 h 6858000"/>
              <a:gd name="connsiteX10092" fmla="*/ 6743130 w 12192000"/>
              <a:gd name="connsiteY10092" fmla="*/ 456630 h 6858000"/>
              <a:gd name="connsiteX10093" fmla="*/ 6736486 w 12192000"/>
              <a:gd name="connsiteY10093" fmla="*/ 464725 h 6858000"/>
              <a:gd name="connsiteX10094" fmla="*/ 6737962 w 12192000"/>
              <a:gd name="connsiteY10094" fmla="*/ 479699 h 6858000"/>
              <a:gd name="connsiteX10095" fmla="*/ 6728365 w 12192000"/>
              <a:gd name="connsiteY10095" fmla="*/ 495078 h 6858000"/>
              <a:gd name="connsiteX10096" fmla="*/ 6721721 w 12192000"/>
              <a:gd name="connsiteY10096" fmla="*/ 494673 h 6858000"/>
              <a:gd name="connsiteX10097" fmla="*/ 6711385 w 12192000"/>
              <a:gd name="connsiteY10097" fmla="*/ 503577 h 6858000"/>
              <a:gd name="connsiteX10098" fmla="*/ 6706218 w 12192000"/>
              <a:gd name="connsiteY10098" fmla="*/ 497102 h 6858000"/>
              <a:gd name="connsiteX10099" fmla="*/ 6704741 w 12192000"/>
              <a:gd name="connsiteY10099" fmla="*/ 505196 h 6858000"/>
              <a:gd name="connsiteX10100" fmla="*/ 6708432 w 12192000"/>
              <a:gd name="connsiteY10100" fmla="*/ 513695 h 6858000"/>
              <a:gd name="connsiteX10101" fmla="*/ 6696620 w 12192000"/>
              <a:gd name="connsiteY10101" fmla="*/ 519766 h 6858000"/>
              <a:gd name="connsiteX10102" fmla="*/ 6691453 w 12192000"/>
              <a:gd name="connsiteY10102" fmla="*/ 529479 h 6858000"/>
              <a:gd name="connsiteX10103" fmla="*/ 6685547 w 12192000"/>
              <a:gd name="connsiteY10103" fmla="*/ 529074 h 6858000"/>
              <a:gd name="connsiteX10104" fmla="*/ 6684070 w 12192000"/>
              <a:gd name="connsiteY10104" fmla="*/ 522194 h 6858000"/>
              <a:gd name="connsiteX10105" fmla="*/ 6676688 w 12192000"/>
              <a:gd name="connsiteY10105" fmla="*/ 522194 h 6858000"/>
              <a:gd name="connsiteX10106" fmla="*/ 6672258 w 12192000"/>
              <a:gd name="connsiteY10106" fmla="*/ 531907 h 6858000"/>
              <a:gd name="connsiteX10107" fmla="*/ 6672258 w 12192000"/>
              <a:gd name="connsiteY10107" fmla="*/ 542025 h 6858000"/>
              <a:gd name="connsiteX10108" fmla="*/ 6665614 w 12192000"/>
              <a:gd name="connsiteY10108" fmla="*/ 547691 h 6858000"/>
              <a:gd name="connsiteX10109" fmla="*/ 6661185 w 12192000"/>
              <a:gd name="connsiteY10109" fmla="*/ 541620 h 6858000"/>
              <a:gd name="connsiteX10110" fmla="*/ 6657494 w 12192000"/>
              <a:gd name="connsiteY10110" fmla="*/ 541620 h 6858000"/>
              <a:gd name="connsiteX10111" fmla="*/ 6654541 w 12192000"/>
              <a:gd name="connsiteY10111" fmla="*/ 551333 h 6858000"/>
              <a:gd name="connsiteX10112" fmla="*/ 6650111 w 12192000"/>
              <a:gd name="connsiteY10112" fmla="*/ 552548 h 6858000"/>
              <a:gd name="connsiteX10113" fmla="*/ 6645682 w 12192000"/>
              <a:gd name="connsiteY10113" fmla="*/ 547691 h 6858000"/>
              <a:gd name="connsiteX10114" fmla="*/ 6639037 w 12192000"/>
              <a:gd name="connsiteY10114" fmla="*/ 554166 h 6858000"/>
              <a:gd name="connsiteX10115" fmla="*/ 6636084 w 12192000"/>
              <a:gd name="connsiteY10115" fmla="*/ 561856 h 6858000"/>
              <a:gd name="connsiteX10116" fmla="*/ 6642729 w 12192000"/>
              <a:gd name="connsiteY10116" fmla="*/ 563070 h 6858000"/>
              <a:gd name="connsiteX10117" fmla="*/ 6641990 w 12192000"/>
              <a:gd name="connsiteY10117" fmla="*/ 568332 h 6858000"/>
              <a:gd name="connsiteX10118" fmla="*/ 6628702 w 12192000"/>
              <a:gd name="connsiteY10118" fmla="*/ 578854 h 6858000"/>
              <a:gd name="connsiteX10119" fmla="*/ 6619843 w 12192000"/>
              <a:gd name="connsiteY10119" fmla="*/ 576831 h 6858000"/>
              <a:gd name="connsiteX10120" fmla="*/ 6617628 w 12192000"/>
              <a:gd name="connsiteY10120" fmla="*/ 581687 h 6858000"/>
              <a:gd name="connsiteX10121" fmla="*/ 6621320 w 12192000"/>
              <a:gd name="connsiteY10121" fmla="*/ 589781 h 6858000"/>
              <a:gd name="connsiteX10122" fmla="*/ 6613199 w 12192000"/>
              <a:gd name="connsiteY10122" fmla="*/ 600709 h 6858000"/>
              <a:gd name="connsiteX10123" fmla="*/ 6598434 w 12192000"/>
              <a:gd name="connsiteY10123" fmla="*/ 603137 h 6858000"/>
              <a:gd name="connsiteX10124" fmla="*/ 6591052 w 12192000"/>
              <a:gd name="connsiteY10124" fmla="*/ 600304 h 6858000"/>
              <a:gd name="connsiteX10125" fmla="*/ 6602125 w 12192000"/>
              <a:gd name="connsiteY10125" fmla="*/ 613660 h 6858000"/>
              <a:gd name="connsiteX10126" fmla="*/ 6603602 w 12192000"/>
              <a:gd name="connsiteY10126" fmla="*/ 625396 h 6858000"/>
              <a:gd name="connsiteX10127" fmla="*/ 6601387 w 12192000"/>
              <a:gd name="connsiteY10127" fmla="*/ 628634 h 6858000"/>
              <a:gd name="connsiteX10128" fmla="*/ 6602864 w 12192000"/>
              <a:gd name="connsiteY10128" fmla="*/ 639157 h 6858000"/>
              <a:gd name="connsiteX10129" fmla="*/ 6600649 w 12192000"/>
              <a:gd name="connsiteY10129" fmla="*/ 652512 h 6858000"/>
              <a:gd name="connsiteX10130" fmla="*/ 6608031 w 12192000"/>
              <a:gd name="connsiteY10130" fmla="*/ 659797 h 6858000"/>
              <a:gd name="connsiteX10131" fmla="*/ 6606555 w 12192000"/>
              <a:gd name="connsiteY10131" fmla="*/ 669105 h 6858000"/>
              <a:gd name="connsiteX10132" fmla="*/ 6600649 w 12192000"/>
              <a:gd name="connsiteY10132" fmla="*/ 663844 h 6858000"/>
              <a:gd name="connsiteX10133" fmla="*/ 6597696 w 12192000"/>
              <a:gd name="connsiteY10133" fmla="*/ 666677 h 6858000"/>
              <a:gd name="connsiteX10134" fmla="*/ 6601387 w 12192000"/>
              <a:gd name="connsiteY10134" fmla="*/ 680033 h 6858000"/>
              <a:gd name="connsiteX10135" fmla="*/ 6593266 w 12192000"/>
              <a:gd name="connsiteY10135" fmla="*/ 688936 h 6858000"/>
              <a:gd name="connsiteX10136" fmla="*/ 6601387 w 12192000"/>
              <a:gd name="connsiteY10136" fmla="*/ 691769 h 6858000"/>
              <a:gd name="connsiteX10137" fmla="*/ 6601387 w 12192000"/>
              <a:gd name="connsiteY10137" fmla="*/ 697031 h 6858000"/>
              <a:gd name="connsiteX10138" fmla="*/ 6596219 w 12192000"/>
              <a:gd name="connsiteY10138" fmla="*/ 699459 h 6858000"/>
              <a:gd name="connsiteX10139" fmla="*/ 6602125 w 12192000"/>
              <a:gd name="connsiteY10139" fmla="*/ 709577 h 6858000"/>
              <a:gd name="connsiteX10140" fmla="*/ 6594743 w 12192000"/>
              <a:gd name="connsiteY10140" fmla="*/ 717671 h 6858000"/>
              <a:gd name="connsiteX10141" fmla="*/ 6600649 w 12192000"/>
              <a:gd name="connsiteY10141" fmla="*/ 723337 h 6858000"/>
              <a:gd name="connsiteX10142" fmla="*/ 6605816 w 12192000"/>
              <a:gd name="connsiteY10142" fmla="*/ 730217 h 6858000"/>
              <a:gd name="connsiteX10143" fmla="*/ 6612461 w 12192000"/>
              <a:gd name="connsiteY10143" fmla="*/ 731431 h 6858000"/>
              <a:gd name="connsiteX10144" fmla="*/ 6612461 w 12192000"/>
              <a:gd name="connsiteY10144" fmla="*/ 740335 h 6858000"/>
              <a:gd name="connsiteX10145" fmla="*/ 6617628 w 12192000"/>
              <a:gd name="connsiteY10145" fmla="*/ 737502 h 6858000"/>
              <a:gd name="connsiteX10146" fmla="*/ 6622796 w 12192000"/>
              <a:gd name="connsiteY10146" fmla="*/ 746001 h 6858000"/>
              <a:gd name="connsiteX10147" fmla="*/ 6630917 w 12192000"/>
              <a:gd name="connsiteY10147" fmla="*/ 736288 h 6858000"/>
              <a:gd name="connsiteX10148" fmla="*/ 6638299 w 12192000"/>
              <a:gd name="connsiteY10148" fmla="*/ 741549 h 6858000"/>
              <a:gd name="connsiteX10149" fmla="*/ 6640514 w 12192000"/>
              <a:gd name="connsiteY10149" fmla="*/ 749239 h 6858000"/>
              <a:gd name="connsiteX10150" fmla="*/ 6658232 w 12192000"/>
              <a:gd name="connsiteY10150" fmla="*/ 761785 h 6858000"/>
              <a:gd name="connsiteX10151" fmla="*/ 6655279 w 12192000"/>
              <a:gd name="connsiteY10151" fmla="*/ 767046 h 6858000"/>
              <a:gd name="connsiteX10152" fmla="*/ 6670044 w 12192000"/>
              <a:gd name="connsiteY10152" fmla="*/ 775141 h 6858000"/>
              <a:gd name="connsiteX10153" fmla="*/ 6670044 w 12192000"/>
              <a:gd name="connsiteY10153" fmla="*/ 782021 h 6858000"/>
              <a:gd name="connsiteX10154" fmla="*/ 6679641 w 12192000"/>
              <a:gd name="connsiteY10154" fmla="*/ 790520 h 6858000"/>
              <a:gd name="connsiteX10155" fmla="*/ 6673735 w 12192000"/>
              <a:gd name="connsiteY10155" fmla="*/ 804685 h 6858000"/>
              <a:gd name="connsiteX10156" fmla="*/ 6661185 w 12192000"/>
              <a:gd name="connsiteY10156" fmla="*/ 817231 h 6858000"/>
              <a:gd name="connsiteX10157" fmla="*/ 6657494 w 12192000"/>
              <a:gd name="connsiteY10157" fmla="*/ 826539 h 6858000"/>
              <a:gd name="connsiteX10158" fmla="*/ 6644205 w 12192000"/>
              <a:gd name="connsiteY10158" fmla="*/ 829777 h 6858000"/>
              <a:gd name="connsiteX10159" fmla="*/ 6635346 w 12192000"/>
              <a:gd name="connsiteY10159" fmla="*/ 825325 h 6858000"/>
              <a:gd name="connsiteX10160" fmla="*/ 6636823 w 12192000"/>
              <a:gd name="connsiteY10160" fmla="*/ 819659 h 6858000"/>
              <a:gd name="connsiteX10161" fmla="*/ 6625749 w 12192000"/>
              <a:gd name="connsiteY10161" fmla="*/ 815612 h 6858000"/>
              <a:gd name="connsiteX10162" fmla="*/ 6620581 w 12192000"/>
              <a:gd name="connsiteY10162" fmla="*/ 811160 h 6858000"/>
              <a:gd name="connsiteX10163" fmla="*/ 6620581 w 12192000"/>
              <a:gd name="connsiteY10163" fmla="*/ 816826 h 6858000"/>
              <a:gd name="connsiteX10164" fmla="*/ 6613937 w 12192000"/>
              <a:gd name="connsiteY10164" fmla="*/ 817231 h 6858000"/>
              <a:gd name="connsiteX10165" fmla="*/ 6610246 w 12192000"/>
              <a:gd name="connsiteY10165" fmla="*/ 812779 h 6858000"/>
              <a:gd name="connsiteX10166" fmla="*/ 6601387 w 12192000"/>
              <a:gd name="connsiteY10166" fmla="*/ 811160 h 6858000"/>
              <a:gd name="connsiteX10167" fmla="*/ 6597696 w 12192000"/>
              <a:gd name="connsiteY10167" fmla="*/ 817231 h 6858000"/>
              <a:gd name="connsiteX10168" fmla="*/ 6590313 w 12192000"/>
              <a:gd name="connsiteY10168" fmla="*/ 819255 h 6858000"/>
              <a:gd name="connsiteX10169" fmla="*/ 6586622 w 12192000"/>
              <a:gd name="connsiteY10169" fmla="*/ 815207 h 6858000"/>
              <a:gd name="connsiteX10170" fmla="*/ 6579240 w 12192000"/>
              <a:gd name="connsiteY10170" fmla="*/ 824111 h 6858000"/>
              <a:gd name="connsiteX10171" fmla="*/ 6571119 w 12192000"/>
              <a:gd name="connsiteY10171" fmla="*/ 820064 h 6858000"/>
              <a:gd name="connsiteX10172" fmla="*/ 6563737 w 12192000"/>
              <a:gd name="connsiteY10172" fmla="*/ 822897 h 6858000"/>
              <a:gd name="connsiteX10173" fmla="*/ 6564475 w 12192000"/>
              <a:gd name="connsiteY10173" fmla="*/ 826539 h 6858000"/>
              <a:gd name="connsiteX10174" fmla="*/ 6579240 w 12192000"/>
              <a:gd name="connsiteY10174" fmla="*/ 827754 h 6858000"/>
              <a:gd name="connsiteX10175" fmla="*/ 6582931 w 12192000"/>
              <a:gd name="connsiteY10175" fmla="*/ 830587 h 6858000"/>
              <a:gd name="connsiteX10176" fmla="*/ 6584407 w 12192000"/>
              <a:gd name="connsiteY10176" fmla="*/ 826135 h 6858000"/>
              <a:gd name="connsiteX10177" fmla="*/ 6596958 w 12192000"/>
              <a:gd name="connsiteY10177" fmla="*/ 825730 h 6858000"/>
              <a:gd name="connsiteX10178" fmla="*/ 6603602 w 12192000"/>
              <a:gd name="connsiteY10178" fmla="*/ 829777 h 6858000"/>
              <a:gd name="connsiteX10179" fmla="*/ 6613937 w 12192000"/>
              <a:gd name="connsiteY10179" fmla="*/ 831396 h 6858000"/>
              <a:gd name="connsiteX10180" fmla="*/ 6620581 w 12192000"/>
              <a:gd name="connsiteY10180" fmla="*/ 839490 h 6858000"/>
              <a:gd name="connsiteX10181" fmla="*/ 6628702 w 12192000"/>
              <a:gd name="connsiteY10181" fmla="*/ 835038 h 6858000"/>
              <a:gd name="connsiteX10182" fmla="*/ 6633131 w 12192000"/>
              <a:gd name="connsiteY10182" fmla="*/ 837062 h 6858000"/>
              <a:gd name="connsiteX10183" fmla="*/ 6641990 w 12192000"/>
              <a:gd name="connsiteY10183" fmla="*/ 832610 h 6858000"/>
              <a:gd name="connsiteX10184" fmla="*/ 6653802 w 12192000"/>
              <a:gd name="connsiteY10184" fmla="*/ 835848 h 6858000"/>
              <a:gd name="connsiteX10185" fmla="*/ 6660447 w 12192000"/>
              <a:gd name="connsiteY10185" fmla="*/ 840704 h 6858000"/>
              <a:gd name="connsiteX10186" fmla="*/ 6661185 w 12192000"/>
              <a:gd name="connsiteY10186" fmla="*/ 849608 h 6858000"/>
              <a:gd name="connsiteX10187" fmla="*/ 6654541 w 12192000"/>
              <a:gd name="connsiteY10187" fmla="*/ 854465 h 6858000"/>
              <a:gd name="connsiteX10188" fmla="*/ 6647896 w 12192000"/>
              <a:gd name="connsiteY10188" fmla="*/ 854465 h 6858000"/>
              <a:gd name="connsiteX10189" fmla="*/ 6639037 w 12192000"/>
              <a:gd name="connsiteY10189" fmla="*/ 867011 h 6858000"/>
              <a:gd name="connsiteX10190" fmla="*/ 6633131 w 12192000"/>
              <a:gd name="connsiteY10190" fmla="*/ 866606 h 6858000"/>
              <a:gd name="connsiteX10191" fmla="*/ 6635346 w 12192000"/>
              <a:gd name="connsiteY10191" fmla="*/ 858107 h 6858000"/>
              <a:gd name="connsiteX10192" fmla="*/ 6631655 w 12192000"/>
              <a:gd name="connsiteY10192" fmla="*/ 854060 h 6858000"/>
              <a:gd name="connsiteX10193" fmla="*/ 6627964 w 12192000"/>
              <a:gd name="connsiteY10193" fmla="*/ 858917 h 6858000"/>
              <a:gd name="connsiteX10194" fmla="*/ 6629440 w 12192000"/>
              <a:gd name="connsiteY10194" fmla="*/ 864583 h 6858000"/>
              <a:gd name="connsiteX10195" fmla="*/ 6622796 w 12192000"/>
              <a:gd name="connsiteY10195" fmla="*/ 865392 h 6858000"/>
              <a:gd name="connsiteX10196" fmla="*/ 6616152 w 12192000"/>
              <a:gd name="connsiteY10196" fmla="*/ 872272 h 6858000"/>
              <a:gd name="connsiteX10197" fmla="*/ 6614675 w 12192000"/>
              <a:gd name="connsiteY10197" fmla="*/ 881581 h 6858000"/>
              <a:gd name="connsiteX10198" fmla="*/ 6606555 w 12192000"/>
              <a:gd name="connsiteY10198" fmla="*/ 875915 h 6858000"/>
              <a:gd name="connsiteX10199" fmla="*/ 6607293 w 12192000"/>
              <a:gd name="connsiteY10199" fmla="*/ 881581 h 6858000"/>
              <a:gd name="connsiteX10200" fmla="*/ 6601387 w 12192000"/>
              <a:gd name="connsiteY10200" fmla="*/ 886437 h 6858000"/>
              <a:gd name="connsiteX10201" fmla="*/ 6599911 w 12192000"/>
              <a:gd name="connsiteY10201" fmla="*/ 884414 h 6858000"/>
              <a:gd name="connsiteX10202" fmla="*/ 6594743 w 12192000"/>
              <a:gd name="connsiteY10202" fmla="*/ 884414 h 6858000"/>
              <a:gd name="connsiteX10203" fmla="*/ 6588837 w 12192000"/>
              <a:gd name="connsiteY10203" fmla="*/ 890889 h 6858000"/>
              <a:gd name="connsiteX10204" fmla="*/ 6596958 w 12192000"/>
              <a:gd name="connsiteY10204" fmla="*/ 891698 h 6858000"/>
              <a:gd name="connsiteX10205" fmla="*/ 6607293 w 12192000"/>
              <a:gd name="connsiteY10205" fmla="*/ 901412 h 6858000"/>
              <a:gd name="connsiteX10206" fmla="*/ 6588837 w 12192000"/>
              <a:gd name="connsiteY10206" fmla="*/ 901816 h 6858000"/>
              <a:gd name="connsiteX10207" fmla="*/ 6603602 w 12192000"/>
              <a:gd name="connsiteY10207" fmla="*/ 906673 h 6858000"/>
              <a:gd name="connsiteX10208" fmla="*/ 6604340 w 12192000"/>
              <a:gd name="connsiteY10208" fmla="*/ 912339 h 6858000"/>
              <a:gd name="connsiteX10209" fmla="*/ 6599172 w 12192000"/>
              <a:gd name="connsiteY10209" fmla="*/ 922861 h 6858000"/>
              <a:gd name="connsiteX10210" fmla="*/ 6609508 w 12192000"/>
              <a:gd name="connsiteY10210" fmla="*/ 931765 h 6858000"/>
              <a:gd name="connsiteX10211" fmla="*/ 6597696 w 12192000"/>
              <a:gd name="connsiteY10211" fmla="*/ 933789 h 6858000"/>
              <a:gd name="connsiteX10212" fmla="*/ 6586622 w 12192000"/>
              <a:gd name="connsiteY10212" fmla="*/ 930146 h 6858000"/>
              <a:gd name="connsiteX10213" fmla="*/ 6592528 w 12192000"/>
              <a:gd name="connsiteY10213" fmla="*/ 938645 h 6858000"/>
              <a:gd name="connsiteX10214" fmla="*/ 6588099 w 12192000"/>
              <a:gd name="connsiteY10214" fmla="*/ 946740 h 6858000"/>
              <a:gd name="connsiteX10215" fmla="*/ 6599172 w 12192000"/>
              <a:gd name="connsiteY10215" fmla="*/ 953215 h 6858000"/>
              <a:gd name="connsiteX10216" fmla="*/ 6590313 w 12192000"/>
              <a:gd name="connsiteY10216" fmla="*/ 960500 h 6858000"/>
              <a:gd name="connsiteX10217" fmla="*/ 6597696 w 12192000"/>
              <a:gd name="connsiteY10217" fmla="*/ 969808 h 6858000"/>
              <a:gd name="connsiteX10218" fmla="*/ 6589575 w 12192000"/>
              <a:gd name="connsiteY10218" fmla="*/ 978307 h 6858000"/>
              <a:gd name="connsiteX10219" fmla="*/ 6588837 w 12192000"/>
              <a:gd name="connsiteY10219" fmla="*/ 987616 h 6858000"/>
              <a:gd name="connsiteX10220" fmla="*/ 6596958 w 12192000"/>
              <a:gd name="connsiteY10220" fmla="*/ 994901 h 6858000"/>
              <a:gd name="connsiteX10221" fmla="*/ 6592528 w 12192000"/>
              <a:gd name="connsiteY10221" fmla="*/ 1002185 h 6858000"/>
              <a:gd name="connsiteX10222" fmla="*/ 6591052 w 12192000"/>
              <a:gd name="connsiteY10222" fmla="*/ 1024445 h 6858000"/>
              <a:gd name="connsiteX10223" fmla="*/ 6582931 w 12192000"/>
              <a:gd name="connsiteY10223" fmla="*/ 1032134 h 6858000"/>
              <a:gd name="connsiteX10224" fmla="*/ 6579978 w 12192000"/>
              <a:gd name="connsiteY10224" fmla="*/ 1050347 h 6858000"/>
              <a:gd name="connsiteX10225" fmla="*/ 6568904 w 12192000"/>
              <a:gd name="connsiteY10225" fmla="*/ 1062488 h 6858000"/>
              <a:gd name="connsiteX10226" fmla="*/ 6563737 w 12192000"/>
              <a:gd name="connsiteY10226" fmla="*/ 1056417 h 6858000"/>
              <a:gd name="connsiteX10227" fmla="*/ 6554139 w 12192000"/>
              <a:gd name="connsiteY10227" fmla="*/ 1052370 h 6858000"/>
              <a:gd name="connsiteX10228" fmla="*/ 6543066 w 12192000"/>
              <a:gd name="connsiteY10228" fmla="*/ 1058036 h 6858000"/>
              <a:gd name="connsiteX10229" fmla="*/ 6525348 w 12192000"/>
              <a:gd name="connsiteY10229" fmla="*/ 1055203 h 6858000"/>
              <a:gd name="connsiteX10230" fmla="*/ 6522395 w 12192000"/>
              <a:gd name="connsiteY10230" fmla="*/ 1048728 h 6858000"/>
              <a:gd name="connsiteX10231" fmla="*/ 6519442 w 12192000"/>
              <a:gd name="connsiteY10231" fmla="*/ 1063297 h 6858000"/>
              <a:gd name="connsiteX10232" fmla="*/ 6503939 w 12192000"/>
              <a:gd name="connsiteY10232" fmla="*/ 1064916 h 6858000"/>
              <a:gd name="connsiteX10233" fmla="*/ 6497295 w 12192000"/>
              <a:gd name="connsiteY10233" fmla="*/ 1079891 h 6858000"/>
              <a:gd name="connsiteX10234" fmla="*/ 6502463 w 12192000"/>
              <a:gd name="connsiteY10234" fmla="*/ 1084343 h 6858000"/>
              <a:gd name="connsiteX10235" fmla="*/ 6503201 w 12192000"/>
              <a:gd name="connsiteY10235" fmla="*/ 1091627 h 6858000"/>
              <a:gd name="connsiteX10236" fmla="*/ 6493603 w 12192000"/>
              <a:gd name="connsiteY10236" fmla="*/ 1100126 h 6858000"/>
              <a:gd name="connsiteX10237" fmla="*/ 6481054 w 12192000"/>
              <a:gd name="connsiteY10237" fmla="*/ 1095675 h 6858000"/>
              <a:gd name="connsiteX10238" fmla="*/ 6455953 w 12192000"/>
              <a:gd name="connsiteY10238" fmla="*/ 1102150 h 6858000"/>
              <a:gd name="connsiteX10239" fmla="*/ 6446356 w 12192000"/>
              <a:gd name="connsiteY10239" fmla="*/ 1102150 h 6858000"/>
              <a:gd name="connsiteX10240" fmla="*/ 6441188 w 12192000"/>
              <a:gd name="connsiteY10240" fmla="*/ 1097698 h 6858000"/>
              <a:gd name="connsiteX10241" fmla="*/ 6446356 w 12192000"/>
              <a:gd name="connsiteY10241" fmla="*/ 1089199 h 6858000"/>
              <a:gd name="connsiteX10242" fmla="*/ 6441926 w 12192000"/>
              <a:gd name="connsiteY10242" fmla="*/ 1067749 h 6858000"/>
              <a:gd name="connsiteX10243" fmla="*/ 6432329 w 12192000"/>
              <a:gd name="connsiteY10243" fmla="*/ 1064916 h 6858000"/>
              <a:gd name="connsiteX10244" fmla="*/ 6430115 w 12192000"/>
              <a:gd name="connsiteY10244" fmla="*/ 1056822 h 6858000"/>
              <a:gd name="connsiteX10245" fmla="*/ 6423470 w 12192000"/>
              <a:gd name="connsiteY10245" fmla="*/ 1052775 h 6858000"/>
              <a:gd name="connsiteX10246" fmla="*/ 6425685 w 12192000"/>
              <a:gd name="connsiteY10246" fmla="*/ 1047918 h 6858000"/>
              <a:gd name="connsiteX10247" fmla="*/ 6438236 w 12192000"/>
              <a:gd name="connsiteY10247" fmla="*/ 1046704 h 6858000"/>
              <a:gd name="connsiteX10248" fmla="*/ 6444879 w 12192000"/>
              <a:gd name="connsiteY10248" fmla="*/ 1034158 h 6858000"/>
              <a:gd name="connsiteX10249" fmla="*/ 6441926 w 12192000"/>
              <a:gd name="connsiteY10249" fmla="*/ 1022826 h 6858000"/>
              <a:gd name="connsiteX10250" fmla="*/ 6431591 w 12192000"/>
              <a:gd name="connsiteY10250" fmla="*/ 1028492 h 6858000"/>
              <a:gd name="connsiteX10251" fmla="*/ 6421994 w 12192000"/>
              <a:gd name="connsiteY10251" fmla="*/ 1019588 h 6858000"/>
              <a:gd name="connsiteX10252" fmla="*/ 6419780 w 12192000"/>
              <a:gd name="connsiteY10252" fmla="*/ 1011089 h 6858000"/>
              <a:gd name="connsiteX10253" fmla="*/ 6409444 w 12192000"/>
              <a:gd name="connsiteY10253" fmla="*/ 1007042 h 6858000"/>
              <a:gd name="connsiteX10254" fmla="*/ 6407967 w 12192000"/>
              <a:gd name="connsiteY10254" fmla="*/ 994496 h 6858000"/>
              <a:gd name="connsiteX10255" fmla="*/ 6399108 w 12192000"/>
              <a:gd name="connsiteY10255" fmla="*/ 977498 h 6858000"/>
              <a:gd name="connsiteX10256" fmla="*/ 6394679 w 12192000"/>
              <a:gd name="connsiteY10256" fmla="*/ 973855 h 6858000"/>
              <a:gd name="connsiteX10257" fmla="*/ 6389511 w 12192000"/>
              <a:gd name="connsiteY10257" fmla="*/ 962119 h 6858000"/>
              <a:gd name="connsiteX10258" fmla="*/ 6381390 w 12192000"/>
              <a:gd name="connsiteY10258" fmla="*/ 960095 h 6858000"/>
              <a:gd name="connsiteX10259" fmla="*/ 6376223 w 12192000"/>
              <a:gd name="connsiteY10259" fmla="*/ 952810 h 6858000"/>
              <a:gd name="connsiteX10260" fmla="*/ 6380652 w 12192000"/>
              <a:gd name="connsiteY10260" fmla="*/ 948358 h 6858000"/>
              <a:gd name="connsiteX10261" fmla="*/ 6381390 w 12192000"/>
              <a:gd name="connsiteY10261" fmla="*/ 938241 h 6858000"/>
              <a:gd name="connsiteX10262" fmla="*/ 6378438 w 12192000"/>
              <a:gd name="connsiteY10262" fmla="*/ 930956 h 6858000"/>
              <a:gd name="connsiteX10263" fmla="*/ 6380652 w 12192000"/>
              <a:gd name="connsiteY10263" fmla="*/ 923671 h 6858000"/>
              <a:gd name="connsiteX10264" fmla="*/ 6390249 w 12192000"/>
              <a:gd name="connsiteY10264" fmla="*/ 916386 h 6858000"/>
              <a:gd name="connsiteX10265" fmla="*/ 6388035 w 12192000"/>
              <a:gd name="connsiteY10265" fmla="*/ 911529 h 6858000"/>
              <a:gd name="connsiteX10266" fmla="*/ 6379176 w 12192000"/>
              <a:gd name="connsiteY10266" fmla="*/ 907078 h 6858000"/>
              <a:gd name="connsiteX10267" fmla="*/ 6381390 w 12192000"/>
              <a:gd name="connsiteY10267" fmla="*/ 902221 h 6858000"/>
              <a:gd name="connsiteX10268" fmla="*/ 6376961 w 12192000"/>
              <a:gd name="connsiteY10268" fmla="*/ 902221 h 6858000"/>
              <a:gd name="connsiteX10269" fmla="*/ 6375485 w 12192000"/>
              <a:gd name="connsiteY10269" fmla="*/ 909506 h 6858000"/>
              <a:gd name="connsiteX10270" fmla="*/ 6382129 w 12192000"/>
              <a:gd name="connsiteY10270" fmla="*/ 915981 h 6858000"/>
              <a:gd name="connsiteX10271" fmla="*/ 6371793 w 12192000"/>
              <a:gd name="connsiteY10271" fmla="*/ 920028 h 6858000"/>
              <a:gd name="connsiteX10272" fmla="*/ 6373270 w 12192000"/>
              <a:gd name="connsiteY10272" fmla="*/ 910720 h 6858000"/>
              <a:gd name="connsiteX10273" fmla="*/ 6370317 w 12192000"/>
              <a:gd name="connsiteY10273" fmla="*/ 907078 h 6858000"/>
              <a:gd name="connsiteX10274" fmla="*/ 6362934 w 12192000"/>
              <a:gd name="connsiteY10274" fmla="*/ 903435 h 6858000"/>
              <a:gd name="connsiteX10275" fmla="*/ 6362196 w 12192000"/>
              <a:gd name="connsiteY10275" fmla="*/ 888865 h 6858000"/>
              <a:gd name="connsiteX10276" fmla="*/ 6358505 w 12192000"/>
              <a:gd name="connsiteY10276" fmla="*/ 883199 h 6858000"/>
              <a:gd name="connsiteX10277" fmla="*/ 6356290 w 12192000"/>
              <a:gd name="connsiteY10277" fmla="*/ 863368 h 6858000"/>
              <a:gd name="connsiteX10278" fmla="*/ 6364411 w 12192000"/>
              <a:gd name="connsiteY10278" fmla="*/ 859321 h 6858000"/>
              <a:gd name="connsiteX10279" fmla="*/ 6365149 w 12192000"/>
              <a:gd name="connsiteY10279" fmla="*/ 858512 h 6858000"/>
              <a:gd name="connsiteX10280" fmla="*/ 6368102 w 12192000"/>
              <a:gd name="connsiteY10280" fmla="*/ 854869 h 6858000"/>
              <a:gd name="connsiteX10281" fmla="*/ 6362934 w 12192000"/>
              <a:gd name="connsiteY10281" fmla="*/ 851227 h 6858000"/>
              <a:gd name="connsiteX10282" fmla="*/ 6351123 w 12192000"/>
              <a:gd name="connsiteY10282" fmla="*/ 852036 h 6858000"/>
              <a:gd name="connsiteX10283" fmla="*/ 6340787 w 12192000"/>
              <a:gd name="connsiteY10283" fmla="*/ 842323 h 6858000"/>
              <a:gd name="connsiteX10284" fmla="*/ 6339311 w 12192000"/>
              <a:gd name="connsiteY10284" fmla="*/ 836253 h 6858000"/>
              <a:gd name="connsiteX10285" fmla="*/ 6334143 w 12192000"/>
              <a:gd name="connsiteY10285" fmla="*/ 827754 h 6858000"/>
              <a:gd name="connsiteX10286" fmla="*/ 6335619 w 12192000"/>
              <a:gd name="connsiteY10286" fmla="*/ 820469 h 6858000"/>
              <a:gd name="connsiteX10287" fmla="*/ 6334143 w 12192000"/>
              <a:gd name="connsiteY10287" fmla="*/ 809541 h 6858000"/>
              <a:gd name="connsiteX10288" fmla="*/ 6339311 w 12192000"/>
              <a:gd name="connsiteY10288" fmla="*/ 801042 h 6858000"/>
              <a:gd name="connsiteX10289" fmla="*/ 6332667 w 12192000"/>
              <a:gd name="connsiteY10289" fmla="*/ 794567 h 6858000"/>
              <a:gd name="connsiteX10290" fmla="*/ 6325284 w 12192000"/>
              <a:gd name="connsiteY10290" fmla="*/ 799828 h 6858000"/>
              <a:gd name="connsiteX10291" fmla="*/ 6324546 w 12192000"/>
              <a:gd name="connsiteY10291" fmla="*/ 808327 h 6858000"/>
              <a:gd name="connsiteX10292" fmla="*/ 6329713 w 12192000"/>
              <a:gd name="connsiteY10292" fmla="*/ 813993 h 6858000"/>
              <a:gd name="connsiteX10293" fmla="*/ 6326023 w 12192000"/>
              <a:gd name="connsiteY10293" fmla="*/ 818040 h 6858000"/>
              <a:gd name="connsiteX10294" fmla="*/ 6321593 w 12192000"/>
              <a:gd name="connsiteY10294" fmla="*/ 818445 h 6858000"/>
              <a:gd name="connsiteX10295" fmla="*/ 6320854 w 12192000"/>
              <a:gd name="connsiteY10295" fmla="*/ 822492 h 6858000"/>
              <a:gd name="connsiteX10296" fmla="*/ 6315687 w 12192000"/>
              <a:gd name="connsiteY10296" fmla="*/ 825325 h 6858000"/>
              <a:gd name="connsiteX10297" fmla="*/ 6319378 w 12192000"/>
              <a:gd name="connsiteY10297" fmla="*/ 830182 h 6858000"/>
              <a:gd name="connsiteX10298" fmla="*/ 6326023 w 12192000"/>
              <a:gd name="connsiteY10298" fmla="*/ 833015 h 6858000"/>
              <a:gd name="connsiteX10299" fmla="*/ 6328975 w 12192000"/>
              <a:gd name="connsiteY10299" fmla="*/ 841919 h 6858000"/>
              <a:gd name="connsiteX10300" fmla="*/ 6326023 w 12192000"/>
              <a:gd name="connsiteY10300" fmla="*/ 851632 h 6858000"/>
              <a:gd name="connsiteX10301" fmla="*/ 6313472 w 12192000"/>
              <a:gd name="connsiteY10301" fmla="*/ 862154 h 6858000"/>
              <a:gd name="connsiteX10302" fmla="*/ 6312734 w 12192000"/>
              <a:gd name="connsiteY10302" fmla="*/ 858917 h 6858000"/>
              <a:gd name="connsiteX10303" fmla="*/ 6304613 w 12192000"/>
              <a:gd name="connsiteY10303" fmla="*/ 852441 h 6858000"/>
              <a:gd name="connsiteX10304" fmla="*/ 6301660 w 12192000"/>
              <a:gd name="connsiteY10304" fmla="*/ 858107 h 6858000"/>
              <a:gd name="connsiteX10305" fmla="*/ 6306090 w 12192000"/>
              <a:gd name="connsiteY10305" fmla="*/ 861345 h 6858000"/>
              <a:gd name="connsiteX10306" fmla="*/ 6308304 w 12192000"/>
              <a:gd name="connsiteY10306" fmla="*/ 866201 h 6858000"/>
              <a:gd name="connsiteX10307" fmla="*/ 6298708 w 12192000"/>
              <a:gd name="connsiteY10307" fmla="*/ 870249 h 6858000"/>
              <a:gd name="connsiteX10308" fmla="*/ 6294278 w 12192000"/>
              <a:gd name="connsiteY10308" fmla="*/ 864987 h 6858000"/>
              <a:gd name="connsiteX10309" fmla="*/ 6295755 w 12192000"/>
              <a:gd name="connsiteY10309" fmla="*/ 859726 h 6858000"/>
              <a:gd name="connsiteX10310" fmla="*/ 6289849 w 12192000"/>
              <a:gd name="connsiteY10310" fmla="*/ 858917 h 6858000"/>
              <a:gd name="connsiteX10311" fmla="*/ 6286157 w 12192000"/>
              <a:gd name="connsiteY10311" fmla="*/ 855274 h 6858000"/>
              <a:gd name="connsiteX10312" fmla="*/ 6282466 w 12192000"/>
              <a:gd name="connsiteY10312" fmla="*/ 842728 h 6858000"/>
              <a:gd name="connsiteX10313" fmla="*/ 6272869 w 12192000"/>
              <a:gd name="connsiteY10313" fmla="*/ 833015 h 6858000"/>
              <a:gd name="connsiteX10314" fmla="*/ 6268439 w 12192000"/>
              <a:gd name="connsiteY10314" fmla="*/ 830182 h 6858000"/>
              <a:gd name="connsiteX10315" fmla="*/ 6267701 w 12192000"/>
              <a:gd name="connsiteY10315" fmla="*/ 837871 h 6858000"/>
              <a:gd name="connsiteX10316" fmla="*/ 6275821 w 12192000"/>
              <a:gd name="connsiteY10316" fmla="*/ 843537 h 6858000"/>
              <a:gd name="connsiteX10317" fmla="*/ 6283204 w 12192000"/>
              <a:gd name="connsiteY10317" fmla="*/ 852441 h 6858000"/>
              <a:gd name="connsiteX10318" fmla="*/ 6280251 w 12192000"/>
              <a:gd name="connsiteY10318" fmla="*/ 858512 h 6858000"/>
              <a:gd name="connsiteX10319" fmla="*/ 6288372 w 12192000"/>
              <a:gd name="connsiteY10319" fmla="*/ 867416 h 6858000"/>
              <a:gd name="connsiteX10320" fmla="*/ 6286157 w 12192000"/>
              <a:gd name="connsiteY10320" fmla="*/ 873082 h 6858000"/>
              <a:gd name="connsiteX10321" fmla="*/ 6278037 w 12192000"/>
              <a:gd name="connsiteY10321" fmla="*/ 874700 h 6858000"/>
              <a:gd name="connsiteX10322" fmla="*/ 6269916 w 12192000"/>
              <a:gd name="connsiteY10322" fmla="*/ 879152 h 6858000"/>
              <a:gd name="connsiteX10323" fmla="*/ 6271393 w 12192000"/>
              <a:gd name="connsiteY10323" fmla="*/ 885223 h 6858000"/>
              <a:gd name="connsiteX10324" fmla="*/ 6264748 w 12192000"/>
              <a:gd name="connsiteY10324" fmla="*/ 889270 h 6858000"/>
              <a:gd name="connsiteX10325" fmla="*/ 6267701 w 12192000"/>
              <a:gd name="connsiteY10325" fmla="*/ 892508 h 6858000"/>
              <a:gd name="connsiteX10326" fmla="*/ 6257365 w 12192000"/>
              <a:gd name="connsiteY10326" fmla="*/ 902221 h 6858000"/>
              <a:gd name="connsiteX10327" fmla="*/ 6244077 w 12192000"/>
              <a:gd name="connsiteY10327" fmla="*/ 894936 h 6858000"/>
              <a:gd name="connsiteX10328" fmla="*/ 6251460 w 12192000"/>
              <a:gd name="connsiteY10328" fmla="*/ 903435 h 6858000"/>
              <a:gd name="connsiteX10329" fmla="*/ 6252198 w 12192000"/>
              <a:gd name="connsiteY10329" fmla="*/ 909101 h 6858000"/>
              <a:gd name="connsiteX10330" fmla="*/ 6235219 w 12192000"/>
              <a:gd name="connsiteY10330" fmla="*/ 924885 h 6858000"/>
              <a:gd name="connsiteX10331" fmla="*/ 6229312 w 12192000"/>
              <a:gd name="connsiteY10331" fmla="*/ 924480 h 6858000"/>
              <a:gd name="connsiteX10332" fmla="*/ 6227098 w 12192000"/>
              <a:gd name="connsiteY10332" fmla="*/ 917600 h 6858000"/>
              <a:gd name="connsiteX10333" fmla="*/ 6224883 w 12192000"/>
              <a:gd name="connsiteY10333" fmla="*/ 917195 h 6858000"/>
              <a:gd name="connsiteX10334" fmla="*/ 6220453 w 12192000"/>
              <a:gd name="connsiteY10334" fmla="*/ 921647 h 6858000"/>
              <a:gd name="connsiteX10335" fmla="*/ 6216024 w 12192000"/>
              <a:gd name="connsiteY10335" fmla="*/ 922457 h 6858000"/>
              <a:gd name="connsiteX10336" fmla="*/ 6205688 w 12192000"/>
              <a:gd name="connsiteY10336" fmla="*/ 931765 h 6858000"/>
              <a:gd name="connsiteX10337" fmla="*/ 6197568 w 12192000"/>
              <a:gd name="connsiteY10337" fmla="*/ 935408 h 6858000"/>
              <a:gd name="connsiteX10338" fmla="*/ 6193139 w 12192000"/>
              <a:gd name="connsiteY10338" fmla="*/ 933384 h 6858000"/>
              <a:gd name="connsiteX10339" fmla="*/ 6188709 w 12192000"/>
              <a:gd name="connsiteY10339" fmla="*/ 938645 h 6858000"/>
              <a:gd name="connsiteX10340" fmla="*/ 6179112 w 12192000"/>
              <a:gd name="connsiteY10340" fmla="*/ 927313 h 6858000"/>
              <a:gd name="connsiteX10341" fmla="*/ 6179850 w 12192000"/>
              <a:gd name="connsiteY10341" fmla="*/ 924480 h 6858000"/>
              <a:gd name="connsiteX10342" fmla="*/ 6173944 w 12192000"/>
              <a:gd name="connsiteY10342" fmla="*/ 920028 h 6858000"/>
              <a:gd name="connsiteX10343" fmla="*/ 6168038 w 12192000"/>
              <a:gd name="connsiteY10343" fmla="*/ 920028 h 6858000"/>
              <a:gd name="connsiteX10344" fmla="*/ 6170991 w 12192000"/>
              <a:gd name="connsiteY10344" fmla="*/ 928932 h 6858000"/>
              <a:gd name="connsiteX10345" fmla="*/ 6164347 w 12192000"/>
              <a:gd name="connsiteY10345" fmla="*/ 931765 h 6858000"/>
              <a:gd name="connsiteX10346" fmla="*/ 6156965 w 12192000"/>
              <a:gd name="connsiteY10346" fmla="*/ 925694 h 6858000"/>
              <a:gd name="connsiteX10347" fmla="*/ 6161394 w 12192000"/>
              <a:gd name="connsiteY10347" fmla="*/ 923671 h 6858000"/>
              <a:gd name="connsiteX10348" fmla="*/ 6159179 w 12192000"/>
              <a:gd name="connsiteY10348" fmla="*/ 918005 h 6858000"/>
              <a:gd name="connsiteX10349" fmla="*/ 6140723 w 12192000"/>
              <a:gd name="connsiteY10349" fmla="*/ 911529 h 6858000"/>
              <a:gd name="connsiteX10350" fmla="*/ 6126696 w 12192000"/>
              <a:gd name="connsiteY10350" fmla="*/ 900602 h 6858000"/>
              <a:gd name="connsiteX10351" fmla="*/ 6117099 w 12192000"/>
              <a:gd name="connsiteY10351" fmla="*/ 898983 h 6858000"/>
              <a:gd name="connsiteX10352" fmla="*/ 6104549 w 12192000"/>
              <a:gd name="connsiteY10352" fmla="*/ 879152 h 6858000"/>
              <a:gd name="connsiteX10353" fmla="*/ 6109717 w 12192000"/>
              <a:gd name="connsiteY10353" fmla="*/ 874296 h 6858000"/>
              <a:gd name="connsiteX10354" fmla="*/ 6109717 w 12192000"/>
              <a:gd name="connsiteY10354" fmla="*/ 867011 h 6858000"/>
              <a:gd name="connsiteX10355" fmla="*/ 6117099 w 12192000"/>
              <a:gd name="connsiteY10355" fmla="*/ 867011 h 6858000"/>
              <a:gd name="connsiteX10356" fmla="*/ 6123006 w 12192000"/>
              <a:gd name="connsiteY10356" fmla="*/ 871058 h 6858000"/>
              <a:gd name="connsiteX10357" fmla="*/ 6128911 w 12192000"/>
              <a:gd name="connsiteY10357" fmla="*/ 869034 h 6858000"/>
              <a:gd name="connsiteX10358" fmla="*/ 6146629 w 12192000"/>
              <a:gd name="connsiteY10358" fmla="*/ 880771 h 6858000"/>
              <a:gd name="connsiteX10359" fmla="*/ 6147368 w 12192000"/>
              <a:gd name="connsiteY10359" fmla="*/ 877533 h 6858000"/>
              <a:gd name="connsiteX10360" fmla="*/ 6142199 w 12192000"/>
              <a:gd name="connsiteY10360" fmla="*/ 869844 h 6858000"/>
              <a:gd name="connsiteX10361" fmla="*/ 6147368 w 12192000"/>
              <a:gd name="connsiteY10361" fmla="*/ 866606 h 6858000"/>
              <a:gd name="connsiteX10362" fmla="*/ 6157702 w 12192000"/>
              <a:gd name="connsiteY10362" fmla="*/ 865797 h 6858000"/>
              <a:gd name="connsiteX10363" fmla="*/ 6152535 w 12192000"/>
              <a:gd name="connsiteY10363" fmla="*/ 859726 h 6858000"/>
              <a:gd name="connsiteX10364" fmla="*/ 6140723 w 12192000"/>
              <a:gd name="connsiteY10364" fmla="*/ 862559 h 6858000"/>
              <a:gd name="connsiteX10365" fmla="*/ 6135555 w 12192000"/>
              <a:gd name="connsiteY10365" fmla="*/ 867416 h 6858000"/>
              <a:gd name="connsiteX10366" fmla="*/ 6130388 w 12192000"/>
              <a:gd name="connsiteY10366" fmla="*/ 854465 h 6858000"/>
              <a:gd name="connsiteX10367" fmla="*/ 6137032 w 12192000"/>
              <a:gd name="connsiteY10367" fmla="*/ 850418 h 6858000"/>
              <a:gd name="connsiteX10368" fmla="*/ 6139247 w 12192000"/>
              <a:gd name="connsiteY10368" fmla="*/ 842728 h 6858000"/>
              <a:gd name="connsiteX10369" fmla="*/ 6132602 w 12192000"/>
              <a:gd name="connsiteY10369" fmla="*/ 837062 h 6858000"/>
              <a:gd name="connsiteX10370" fmla="*/ 6137770 w 12192000"/>
              <a:gd name="connsiteY10370" fmla="*/ 834229 h 6858000"/>
              <a:gd name="connsiteX10371" fmla="*/ 6127435 w 12192000"/>
              <a:gd name="connsiteY10371" fmla="*/ 826944 h 6858000"/>
              <a:gd name="connsiteX10372" fmla="*/ 6123006 w 12192000"/>
              <a:gd name="connsiteY10372" fmla="*/ 835443 h 6858000"/>
              <a:gd name="connsiteX10373" fmla="*/ 6125220 w 12192000"/>
              <a:gd name="connsiteY10373" fmla="*/ 839490 h 6858000"/>
              <a:gd name="connsiteX10374" fmla="*/ 6117837 w 12192000"/>
              <a:gd name="connsiteY10374" fmla="*/ 842323 h 6858000"/>
              <a:gd name="connsiteX10375" fmla="*/ 6114146 w 12192000"/>
              <a:gd name="connsiteY10375" fmla="*/ 839895 h 6858000"/>
              <a:gd name="connsiteX10376" fmla="*/ 6111932 w 12192000"/>
              <a:gd name="connsiteY10376" fmla="*/ 847180 h 6858000"/>
              <a:gd name="connsiteX10377" fmla="*/ 6098643 w 12192000"/>
              <a:gd name="connsiteY10377" fmla="*/ 834229 h 6858000"/>
              <a:gd name="connsiteX10378" fmla="*/ 6094952 w 12192000"/>
              <a:gd name="connsiteY10378" fmla="*/ 825730 h 6858000"/>
              <a:gd name="connsiteX10379" fmla="*/ 6103811 w 12192000"/>
              <a:gd name="connsiteY10379" fmla="*/ 815207 h 6858000"/>
              <a:gd name="connsiteX10380" fmla="*/ 6110455 w 12192000"/>
              <a:gd name="connsiteY10380" fmla="*/ 811160 h 6858000"/>
              <a:gd name="connsiteX10381" fmla="*/ 6112670 w 12192000"/>
              <a:gd name="connsiteY10381" fmla="*/ 820064 h 6858000"/>
              <a:gd name="connsiteX10382" fmla="*/ 6114146 w 12192000"/>
              <a:gd name="connsiteY10382" fmla="*/ 812779 h 6858000"/>
              <a:gd name="connsiteX10383" fmla="*/ 6119314 w 12192000"/>
              <a:gd name="connsiteY10383" fmla="*/ 810351 h 6858000"/>
              <a:gd name="connsiteX10384" fmla="*/ 6129650 w 12192000"/>
              <a:gd name="connsiteY10384" fmla="*/ 817231 h 6858000"/>
              <a:gd name="connsiteX10385" fmla="*/ 6130388 w 12192000"/>
              <a:gd name="connsiteY10385" fmla="*/ 810756 h 6858000"/>
              <a:gd name="connsiteX10386" fmla="*/ 6134079 w 12192000"/>
              <a:gd name="connsiteY10386" fmla="*/ 805494 h 6858000"/>
              <a:gd name="connsiteX10387" fmla="*/ 6143676 w 12192000"/>
              <a:gd name="connsiteY10387" fmla="*/ 805090 h 6858000"/>
              <a:gd name="connsiteX10388" fmla="*/ 6140723 w 12192000"/>
              <a:gd name="connsiteY10388" fmla="*/ 799828 h 6858000"/>
              <a:gd name="connsiteX10389" fmla="*/ 6126696 w 12192000"/>
              <a:gd name="connsiteY10389" fmla="*/ 799828 h 6858000"/>
              <a:gd name="connsiteX10390" fmla="*/ 6122267 w 12192000"/>
              <a:gd name="connsiteY10390" fmla="*/ 797805 h 6858000"/>
              <a:gd name="connsiteX10391" fmla="*/ 6125220 w 12192000"/>
              <a:gd name="connsiteY10391" fmla="*/ 791329 h 6858000"/>
              <a:gd name="connsiteX10392" fmla="*/ 6131126 w 12192000"/>
              <a:gd name="connsiteY10392" fmla="*/ 791329 h 6858000"/>
              <a:gd name="connsiteX10393" fmla="*/ 6139247 w 12192000"/>
              <a:gd name="connsiteY10393" fmla="*/ 781616 h 6858000"/>
              <a:gd name="connsiteX10394" fmla="*/ 6130388 w 12192000"/>
              <a:gd name="connsiteY10394" fmla="*/ 778378 h 6858000"/>
              <a:gd name="connsiteX10395" fmla="*/ 6135555 w 12192000"/>
              <a:gd name="connsiteY10395" fmla="*/ 776759 h 6858000"/>
              <a:gd name="connsiteX10396" fmla="*/ 6142199 w 12192000"/>
              <a:gd name="connsiteY10396" fmla="*/ 765832 h 6858000"/>
              <a:gd name="connsiteX10397" fmla="*/ 6147368 w 12192000"/>
              <a:gd name="connsiteY10397" fmla="*/ 766237 h 6858000"/>
              <a:gd name="connsiteX10398" fmla="*/ 6148844 w 12192000"/>
              <a:gd name="connsiteY10398" fmla="*/ 775950 h 6858000"/>
              <a:gd name="connsiteX10399" fmla="*/ 6156226 w 12192000"/>
              <a:gd name="connsiteY10399" fmla="*/ 781616 h 6858000"/>
              <a:gd name="connsiteX10400" fmla="*/ 6153273 w 12192000"/>
              <a:gd name="connsiteY10400" fmla="*/ 775141 h 6858000"/>
              <a:gd name="connsiteX10401" fmla="*/ 6153273 w 12192000"/>
              <a:gd name="connsiteY10401" fmla="*/ 764213 h 6858000"/>
              <a:gd name="connsiteX10402" fmla="*/ 6162132 w 12192000"/>
              <a:gd name="connsiteY10402" fmla="*/ 757738 h 6858000"/>
              <a:gd name="connsiteX10403" fmla="*/ 6167300 w 12192000"/>
              <a:gd name="connsiteY10403" fmla="*/ 754500 h 6858000"/>
              <a:gd name="connsiteX10404" fmla="*/ 6159917 w 12192000"/>
              <a:gd name="connsiteY10404" fmla="*/ 756524 h 6858000"/>
              <a:gd name="connsiteX10405" fmla="*/ 6151058 w 12192000"/>
              <a:gd name="connsiteY10405" fmla="*/ 756119 h 6858000"/>
              <a:gd name="connsiteX10406" fmla="*/ 6132602 w 12192000"/>
              <a:gd name="connsiteY10406" fmla="*/ 762999 h 6858000"/>
              <a:gd name="connsiteX10407" fmla="*/ 6131126 w 12192000"/>
              <a:gd name="connsiteY10407" fmla="*/ 771903 h 6858000"/>
              <a:gd name="connsiteX10408" fmla="*/ 6124481 w 12192000"/>
              <a:gd name="connsiteY10408" fmla="*/ 775545 h 6858000"/>
              <a:gd name="connsiteX10409" fmla="*/ 6117099 w 12192000"/>
              <a:gd name="connsiteY10409" fmla="*/ 786068 h 6858000"/>
              <a:gd name="connsiteX10410" fmla="*/ 6114146 w 12192000"/>
              <a:gd name="connsiteY10410" fmla="*/ 785663 h 6858000"/>
              <a:gd name="connsiteX10411" fmla="*/ 6117837 w 12192000"/>
              <a:gd name="connsiteY10411" fmla="*/ 777164 h 6858000"/>
              <a:gd name="connsiteX10412" fmla="*/ 6111932 w 12192000"/>
              <a:gd name="connsiteY10412" fmla="*/ 769879 h 6858000"/>
              <a:gd name="connsiteX10413" fmla="*/ 6115623 w 12192000"/>
              <a:gd name="connsiteY10413" fmla="*/ 764213 h 6858000"/>
              <a:gd name="connsiteX10414" fmla="*/ 6108978 w 12192000"/>
              <a:gd name="connsiteY10414" fmla="*/ 763404 h 6858000"/>
              <a:gd name="connsiteX10415" fmla="*/ 6106764 w 12192000"/>
              <a:gd name="connsiteY10415" fmla="*/ 760166 h 6858000"/>
              <a:gd name="connsiteX10416" fmla="*/ 6118576 w 12192000"/>
              <a:gd name="connsiteY10416" fmla="*/ 754095 h 6858000"/>
              <a:gd name="connsiteX10417" fmla="*/ 6117837 w 12192000"/>
              <a:gd name="connsiteY10417" fmla="*/ 746811 h 6858000"/>
              <a:gd name="connsiteX10418" fmla="*/ 6121529 w 12192000"/>
              <a:gd name="connsiteY10418" fmla="*/ 743168 h 6858000"/>
              <a:gd name="connsiteX10419" fmla="*/ 6111932 w 12192000"/>
              <a:gd name="connsiteY10419" fmla="*/ 739121 h 6858000"/>
              <a:gd name="connsiteX10420" fmla="*/ 6097905 w 12192000"/>
              <a:gd name="connsiteY10420" fmla="*/ 753691 h 6858000"/>
              <a:gd name="connsiteX10421" fmla="*/ 6091999 w 12192000"/>
              <a:gd name="connsiteY10421" fmla="*/ 748834 h 6858000"/>
              <a:gd name="connsiteX10422" fmla="*/ 6089046 w 12192000"/>
              <a:gd name="connsiteY10422" fmla="*/ 739121 h 6858000"/>
              <a:gd name="connsiteX10423" fmla="*/ 6096428 w 12192000"/>
              <a:gd name="connsiteY10423" fmla="*/ 742763 h 6858000"/>
              <a:gd name="connsiteX10424" fmla="*/ 6100119 w 12192000"/>
              <a:gd name="connsiteY10424" fmla="*/ 739526 h 6858000"/>
              <a:gd name="connsiteX10425" fmla="*/ 6099381 w 12192000"/>
              <a:gd name="connsiteY10425" fmla="*/ 731836 h 6858000"/>
              <a:gd name="connsiteX10426" fmla="*/ 6105287 w 12192000"/>
              <a:gd name="connsiteY10426" fmla="*/ 725765 h 6858000"/>
              <a:gd name="connsiteX10427" fmla="*/ 6100119 w 12192000"/>
              <a:gd name="connsiteY10427" fmla="*/ 725361 h 6858000"/>
              <a:gd name="connsiteX10428" fmla="*/ 6096428 w 12192000"/>
              <a:gd name="connsiteY10428" fmla="*/ 729813 h 6858000"/>
              <a:gd name="connsiteX10429" fmla="*/ 6089046 w 12192000"/>
              <a:gd name="connsiteY10429" fmla="*/ 731431 h 6858000"/>
              <a:gd name="connsiteX10430" fmla="*/ 6084617 w 12192000"/>
              <a:gd name="connsiteY10430" fmla="*/ 727789 h 6858000"/>
              <a:gd name="connsiteX10431" fmla="*/ 6086832 w 12192000"/>
              <a:gd name="connsiteY10431" fmla="*/ 723337 h 6858000"/>
              <a:gd name="connsiteX10432" fmla="*/ 6083140 w 12192000"/>
              <a:gd name="connsiteY10432" fmla="*/ 714838 h 6858000"/>
              <a:gd name="connsiteX10433" fmla="*/ 6085355 w 12192000"/>
              <a:gd name="connsiteY10433" fmla="*/ 713624 h 6858000"/>
              <a:gd name="connsiteX10434" fmla="*/ 6092738 w 12192000"/>
              <a:gd name="connsiteY10434" fmla="*/ 718076 h 6858000"/>
              <a:gd name="connsiteX10435" fmla="*/ 6098643 w 12192000"/>
              <a:gd name="connsiteY10435" fmla="*/ 718076 h 6858000"/>
              <a:gd name="connsiteX10436" fmla="*/ 6111194 w 12192000"/>
              <a:gd name="connsiteY10436" fmla="*/ 712815 h 6858000"/>
              <a:gd name="connsiteX10437" fmla="*/ 6117099 w 12192000"/>
              <a:gd name="connsiteY10437" fmla="*/ 714433 h 6858000"/>
              <a:gd name="connsiteX10438" fmla="*/ 6127435 w 12192000"/>
              <a:gd name="connsiteY10438" fmla="*/ 712815 h 6858000"/>
              <a:gd name="connsiteX10439" fmla="*/ 6136294 w 12192000"/>
              <a:gd name="connsiteY10439" fmla="*/ 714433 h 6858000"/>
              <a:gd name="connsiteX10440" fmla="*/ 6142938 w 12192000"/>
              <a:gd name="connsiteY10440" fmla="*/ 722528 h 6858000"/>
              <a:gd name="connsiteX10441" fmla="*/ 6144414 w 12192000"/>
              <a:gd name="connsiteY10441" fmla="*/ 717671 h 6858000"/>
              <a:gd name="connsiteX10442" fmla="*/ 6154750 w 12192000"/>
              <a:gd name="connsiteY10442" fmla="*/ 708767 h 6858000"/>
              <a:gd name="connsiteX10443" fmla="*/ 6164347 w 12192000"/>
              <a:gd name="connsiteY10443" fmla="*/ 709982 h 6858000"/>
              <a:gd name="connsiteX10444" fmla="*/ 6165085 w 12192000"/>
              <a:gd name="connsiteY10444" fmla="*/ 718076 h 6858000"/>
              <a:gd name="connsiteX10445" fmla="*/ 6159917 w 12192000"/>
              <a:gd name="connsiteY10445" fmla="*/ 722123 h 6858000"/>
              <a:gd name="connsiteX10446" fmla="*/ 6159917 w 12192000"/>
              <a:gd name="connsiteY10446" fmla="*/ 726575 h 6858000"/>
              <a:gd name="connsiteX10447" fmla="*/ 6171729 w 12192000"/>
              <a:gd name="connsiteY10447" fmla="*/ 726170 h 6858000"/>
              <a:gd name="connsiteX10448" fmla="*/ 6176159 w 12192000"/>
              <a:gd name="connsiteY10448" fmla="*/ 719290 h 6858000"/>
              <a:gd name="connsiteX10449" fmla="*/ 6172468 w 12192000"/>
              <a:gd name="connsiteY10449" fmla="*/ 716457 h 6858000"/>
              <a:gd name="connsiteX10450" fmla="*/ 6178373 w 12192000"/>
              <a:gd name="connsiteY10450" fmla="*/ 712005 h 6858000"/>
              <a:gd name="connsiteX10451" fmla="*/ 6191662 w 12192000"/>
              <a:gd name="connsiteY10451" fmla="*/ 708767 h 6858000"/>
              <a:gd name="connsiteX10452" fmla="*/ 6197568 w 12192000"/>
              <a:gd name="connsiteY10452" fmla="*/ 701887 h 6858000"/>
              <a:gd name="connsiteX10453" fmla="*/ 6190186 w 12192000"/>
              <a:gd name="connsiteY10453" fmla="*/ 693793 h 6858000"/>
              <a:gd name="connsiteX10454" fmla="*/ 6191662 w 12192000"/>
              <a:gd name="connsiteY10454" fmla="*/ 686103 h 6858000"/>
              <a:gd name="connsiteX10455" fmla="*/ 6185017 w 12192000"/>
              <a:gd name="connsiteY10455" fmla="*/ 695817 h 6858000"/>
              <a:gd name="connsiteX10456" fmla="*/ 6186494 w 12192000"/>
              <a:gd name="connsiteY10456" fmla="*/ 701078 h 6858000"/>
              <a:gd name="connsiteX10457" fmla="*/ 6182065 w 12192000"/>
              <a:gd name="connsiteY10457" fmla="*/ 705125 h 6858000"/>
              <a:gd name="connsiteX10458" fmla="*/ 6172468 w 12192000"/>
              <a:gd name="connsiteY10458" fmla="*/ 702697 h 6858000"/>
              <a:gd name="connsiteX10459" fmla="*/ 6177635 w 12192000"/>
              <a:gd name="connsiteY10459" fmla="*/ 699459 h 6858000"/>
              <a:gd name="connsiteX10460" fmla="*/ 6179850 w 12192000"/>
              <a:gd name="connsiteY10460" fmla="*/ 695412 h 6858000"/>
              <a:gd name="connsiteX10461" fmla="*/ 6174683 w 12192000"/>
              <a:gd name="connsiteY10461" fmla="*/ 694198 h 6858000"/>
              <a:gd name="connsiteX10462" fmla="*/ 6164347 w 12192000"/>
              <a:gd name="connsiteY10462" fmla="*/ 701483 h 6858000"/>
              <a:gd name="connsiteX10463" fmla="*/ 6156965 w 12192000"/>
              <a:gd name="connsiteY10463" fmla="*/ 701483 h 6858000"/>
              <a:gd name="connsiteX10464" fmla="*/ 6154750 w 12192000"/>
              <a:gd name="connsiteY10464" fmla="*/ 696626 h 6858000"/>
              <a:gd name="connsiteX10465" fmla="*/ 6147368 w 12192000"/>
              <a:gd name="connsiteY10465" fmla="*/ 698245 h 6858000"/>
              <a:gd name="connsiteX10466" fmla="*/ 6147368 w 12192000"/>
              <a:gd name="connsiteY10466" fmla="*/ 703911 h 6858000"/>
              <a:gd name="connsiteX10467" fmla="*/ 6140723 w 12192000"/>
              <a:gd name="connsiteY10467" fmla="*/ 708363 h 6858000"/>
              <a:gd name="connsiteX10468" fmla="*/ 6137032 w 12192000"/>
              <a:gd name="connsiteY10468" fmla="*/ 705934 h 6858000"/>
              <a:gd name="connsiteX10469" fmla="*/ 6126696 w 12192000"/>
              <a:gd name="connsiteY10469" fmla="*/ 703506 h 6858000"/>
              <a:gd name="connsiteX10470" fmla="*/ 6111932 w 12192000"/>
              <a:gd name="connsiteY10470" fmla="*/ 705530 h 6858000"/>
              <a:gd name="connsiteX10471" fmla="*/ 6106025 w 12192000"/>
              <a:gd name="connsiteY10471" fmla="*/ 709172 h 6858000"/>
              <a:gd name="connsiteX10472" fmla="*/ 6094214 w 12192000"/>
              <a:gd name="connsiteY10472" fmla="*/ 709982 h 6858000"/>
              <a:gd name="connsiteX10473" fmla="*/ 6091261 w 12192000"/>
              <a:gd name="connsiteY10473" fmla="*/ 704720 h 6858000"/>
              <a:gd name="connsiteX10474" fmla="*/ 6086832 w 12192000"/>
              <a:gd name="connsiteY10474" fmla="*/ 701887 h 6858000"/>
              <a:gd name="connsiteX10475" fmla="*/ 6085355 w 12192000"/>
              <a:gd name="connsiteY10475" fmla="*/ 697435 h 6858000"/>
              <a:gd name="connsiteX10476" fmla="*/ 6089784 w 12192000"/>
              <a:gd name="connsiteY10476" fmla="*/ 696626 h 6858000"/>
              <a:gd name="connsiteX10477" fmla="*/ 6097905 w 12192000"/>
              <a:gd name="connsiteY10477" fmla="*/ 691769 h 6858000"/>
              <a:gd name="connsiteX10478" fmla="*/ 6092738 w 12192000"/>
              <a:gd name="connsiteY10478" fmla="*/ 691769 h 6858000"/>
              <a:gd name="connsiteX10479" fmla="*/ 6085355 w 12192000"/>
              <a:gd name="connsiteY10479" fmla="*/ 689341 h 6858000"/>
              <a:gd name="connsiteX10480" fmla="*/ 6086093 w 12192000"/>
              <a:gd name="connsiteY10480" fmla="*/ 686508 h 6858000"/>
              <a:gd name="connsiteX10481" fmla="*/ 6089784 w 12192000"/>
              <a:gd name="connsiteY10481" fmla="*/ 687318 h 6858000"/>
              <a:gd name="connsiteX10482" fmla="*/ 6093476 w 12192000"/>
              <a:gd name="connsiteY10482" fmla="*/ 685699 h 6858000"/>
              <a:gd name="connsiteX10483" fmla="*/ 6107502 w 12192000"/>
              <a:gd name="connsiteY10483" fmla="*/ 685699 h 6858000"/>
              <a:gd name="connsiteX10484" fmla="*/ 6117837 w 12192000"/>
              <a:gd name="connsiteY10484" fmla="*/ 679628 h 6858000"/>
              <a:gd name="connsiteX10485" fmla="*/ 6104549 w 12192000"/>
              <a:gd name="connsiteY10485" fmla="*/ 679628 h 6858000"/>
              <a:gd name="connsiteX10486" fmla="*/ 6099381 w 12192000"/>
              <a:gd name="connsiteY10486" fmla="*/ 682461 h 6858000"/>
              <a:gd name="connsiteX10487" fmla="*/ 6091261 w 12192000"/>
              <a:gd name="connsiteY10487" fmla="*/ 681247 h 6858000"/>
              <a:gd name="connsiteX10488" fmla="*/ 6097166 w 12192000"/>
              <a:gd name="connsiteY10488" fmla="*/ 674771 h 6858000"/>
              <a:gd name="connsiteX10489" fmla="*/ 6080925 w 12192000"/>
              <a:gd name="connsiteY10489" fmla="*/ 668296 h 6858000"/>
              <a:gd name="connsiteX10490" fmla="*/ 6081663 w 12192000"/>
              <a:gd name="connsiteY10490" fmla="*/ 664654 h 6858000"/>
              <a:gd name="connsiteX10491" fmla="*/ 6091999 w 12192000"/>
              <a:gd name="connsiteY10491" fmla="*/ 663035 h 6858000"/>
              <a:gd name="connsiteX10492" fmla="*/ 6100119 w 12192000"/>
              <a:gd name="connsiteY10492" fmla="*/ 657369 h 6858000"/>
              <a:gd name="connsiteX10493" fmla="*/ 6104549 w 12192000"/>
              <a:gd name="connsiteY10493" fmla="*/ 658988 h 6858000"/>
              <a:gd name="connsiteX10494" fmla="*/ 6114146 w 12192000"/>
              <a:gd name="connsiteY10494" fmla="*/ 656559 h 6858000"/>
              <a:gd name="connsiteX10495" fmla="*/ 6129650 w 12192000"/>
              <a:gd name="connsiteY10495" fmla="*/ 663844 h 6858000"/>
              <a:gd name="connsiteX10496" fmla="*/ 6134817 w 12192000"/>
              <a:gd name="connsiteY10496" fmla="*/ 661416 h 6858000"/>
              <a:gd name="connsiteX10497" fmla="*/ 6147368 w 12192000"/>
              <a:gd name="connsiteY10497" fmla="*/ 663035 h 6858000"/>
              <a:gd name="connsiteX10498" fmla="*/ 6156965 w 12192000"/>
              <a:gd name="connsiteY10498" fmla="*/ 654536 h 6858000"/>
              <a:gd name="connsiteX10499" fmla="*/ 6149582 w 12192000"/>
              <a:gd name="connsiteY10499" fmla="*/ 654536 h 6858000"/>
              <a:gd name="connsiteX10500" fmla="*/ 6145153 w 12192000"/>
              <a:gd name="connsiteY10500" fmla="*/ 657369 h 6858000"/>
              <a:gd name="connsiteX10501" fmla="*/ 6130388 w 12192000"/>
              <a:gd name="connsiteY10501" fmla="*/ 657369 h 6858000"/>
              <a:gd name="connsiteX10502" fmla="*/ 6121529 w 12192000"/>
              <a:gd name="connsiteY10502" fmla="*/ 652107 h 6858000"/>
              <a:gd name="connsiteX10503" fmla="*/ 6106764 w 12192000"/>
              <a:gd name="connsiteY10503" fmla="*/ 649274 h 6858000"/>
              <a:gd name="connsiteX10504" fmla="*/ 6095690 w 12192000"/>
              <a:gd name="connsiteY10504" fmla="*/ 652512 h 6858000"/>
              <a:gd name="connsiteX10505" fmla="*/ 6091261 w 12192000"/>
              <a:gd name="connsiteY10505" fmla="*/ 648465 h 6858000"/>
              <a:gd name="connsiteX10506" fmla="*/ 6095690 w 12192000"/>
              <a:gd name="connsiteY10506" fmla="*/ 643204 h 6858000"/>
              <a:gd name="connsiteX10507" fmla="*/ 6086093 w 12192000"/>
              <a:gd name="connsiteY10507" fmla="*/ 635514 h 6858000"/>
              <a:gd name="connsiteX10508" fmla="*/ 6085355 w 12192000"/>
              <a:gd name="connsiteY10508" fmla="*/ 630253 h 6858000"/>
              <a:gd name="connsiteX10509" fmla="*/ 6089784 w 12192000"/>
              <a:gd name="connsiteY10509" fmla="*/ 629039 h 6858000"/>
              <a:gd name="connsiteX10510" fmla="*/ 6097905 w 12192000"/>
              <a:gd name="connsiteY10510" fmla="*/ 635919 h 6858000"/>
              <a:gd name="connsiteX10511" fmla="*/ 6100858 w 12192000"/>
              <a:gd name="connsiteY10511" fmla="*/ 644418 h 6858000"/>
              <a:gd name="connsiteX10512" fmla="*/ 6106764 w 12192000"/>
              <a:gd name="connsiteY10512" fmla="*/ 640371 h 6858000"/>
              <a:gd name="connsiteX10513" fmla="*/ 6102335 w 12192000"/>
              <a:gd name="connsiteY10513" fmla="*/ 631872 h 6858000"/>
              <a:gd name="connsiteX10514" fmla="*/ 6116361 w 12192000"/>
              <a:gd name="connsiteY10514" fmla="*/ 632276 h 6858000"/>
              <a:gd name="connsiteX10515" fmla="*/ 6119314 w 12192000"/>
              <a:gd name="connsiteY10515" fmla="*/ 640775 h 6858000"/>
              <a:gd name="connsiteX10516" fmla="*/ 6124481 w 12192000"/>
              <a:gd name="connsiteY10516" fmla="*/ 638752 h 6858000"/>
              <a:gd name="connsiteX10517" fmla="*/ 6131864 w 12192000"/>
              <a:gd name="connsiteY10517" fmla="*/ 637942 h 6858000"/>
              <a:gd name="connsiteX10518" fmla="*/ 6122267 w 12192000"/>
              <a:gd name="connsiteY10518" fmla="*/ 632276 h 6858000"/>
              <a:gd name="connsiteX10519" fmla="*/ 6131864 w 12192000"/>
              <a:gd name="connsiteY10519" fmla="*/ 622968 h 6858000"/>
              <a:gd name="connsiteX10520" fmla="*/ 6142938 w 12192000"/>
              <a:gd name="connsiteY10520" fmla="*/ 629443 h 6858000"/>
              <a:gd name="connsiteX10521" fmla="*/ 6144414 w 12192000"/>
              <a:gd name="connsiteY10521" fmla="*/ 624992 h 6858000"/>
              <a:gd name="connsiteX10522" fmla="*/ 6140723 w 12192000"/>
              <a:gd name="connsiteY10522" fmla="*/ 618921 h 6858000"/>
              <a:gd name="connsiteX10523" fmla="*/ 6149582 w 12192000"/>
              <a:gd name="connsiteY10523" fmla="*/ 617707 h 6858000"/>
              <a:gd name="connsiteX10524" fmla="*/ 6158441 w 12192000"/>
              <a:gd name="connsiteY10524" fmla="*/ 620540 h 6858000"/>
              <a:gd name="connsiteX10525" fmla="*/ 6158441 w 12192000"/>
              <a:gd name="connsiteY10525" fmla="*/ 632276 h 6858000"/>
              <a:gd name="connsiteX10526" fmla="*/ 6161394 w 12192000"/>
              <a:gd name="connsiteY10526" fmla="*/ 635514 h 6858000"/>
              <a:gd name="connsiteX10527" fmla="*/ 6168776 w 12192000"/>
              <a:gd name="connsiteY10527" fmla="*/ 632276 h 6858000"/>
              <a:gd name="connsiteX10528" fmla="*/ 6164347 w 12192000"/>
              <a:gd name="connsiteY10528" fmla="*/ 626206 h 6858000"/>
              <a:gd name="connsiteX10529" fmla="*/ 6168038 w 12192000"/>
              <a:gd name="connsiteY10529" fmla="*/ 618921 h 6858000"/>
              <a:gd name="connsiteX10530" fmla="*/ 6156226 w 12192000"/>
              <a:gd name="connsiteY10530" fmla="*/ 613255 h 6858000"/>
              <a:gd name="connsiteX10531" fmla="*/ 6145891 w 12192000"/>
              <a:gd name="connsiteY10531" fmla="*/ 607184 h 6858000"/>
              <a:gd name="connsiteX10532" fmla="*/ 6130388 w 12192000"/>
              <a:gd name="connsiteY10532" fmla="*/ 605161 h 6858000"/>
              <a:gd name="connsiteX10533" fmla="*/ 6128173 w 12192000"/>
              <a:gd name="connsiteY10533" fmla="*/ 601518 h 6858000"/>
              <a:gd name="connsiteX10534" fmla="*/ 6135555 w 12192000"/>
              <a:gd name="connsiteY10534" fmla="*/ 597471 h 6858000"/>
              <a:gd name="connsiteX10535" fmla="*/ 6139985 w 12192000"/>
              <a:gd name="connsiteY10535" fmla="*/ 599899 h 6858000"/>
              <a:gd name="connsiteX10536" fmla="*/ 6145891 w 12192000"/>
              <a:gd name="connsiteY10536" fmla="*/ 596257 h 6858000"/>
              <a:gd name="connsiteX10537" fmla="*/ 6153273 w 12192000"/>
              <a:gd name="connsiteY10537" fmla="*/ 602328 h 6858000"/>
              <a:gd name="connsiteX10538" fmla="*/ 6158441 w 12192000"/>
              <a:gd name="connsiteY10538" fmla="*/ 598280 h 6858000"/>
              <a:gd name="connsiteX10539" fmla="*/ 6162132 w 12192000"/>
              <a:gd name="connsiteY10539" fmla="*/ 598280 h 6858000"/>
              <a:gd name="connsiteX10540" fmla="*/ 6170253 w 12192000"/>
              <a:gd name="connsiteY10540" fmla="*/ 608398 h 6858000"/>
              <a:gd name="connsiteX10541" fmla="*/ 6180588 w 12192000"/>
              <a:gd name="connsiteY10541" fmla="*/ 610827 h 6858000"/>
              <a:gd name="connsiteX10542" fmla="*/ 6185756 w 12192000"/>
              <a:gd name="connsiteY10542" fmla="*/ 603137 h 6858000"/>
              <a:gd name="connsiteX10543" fmla="*/ 6200521 w 12192000"/>
              <a:gd name="connsiteY10543" fmla="*/ 597876 h 6858000"/>
              <a:gd name="connsiteX10544" fmla="*/ 6203474 w 12192000"/>
              <a:gd name="connsiteY10544" fmla="*/ 593019 h 6858000"/>
              <a:gd name="connsiteX10545" fmla="*/ 6197568 w 12192000"/>
              <a:gd name="connsiteY10545" fmla="*/ 593019 h 6858000"/>
              <a:gd name="connsiteX10546" fmla="*/ 6185017 w 12192000"/>
              <a:gd name="connsiteY10546" fmla="*/ 598280 h 6858000"/>
              <a:gd name="connsiteX10547" fmla="*/ 6181327 w 12192000"/>
              <a:gd name="connsiteY10547" fmla="*/ 596257 h 6858000"/>
              <a:gd name="connsiteX10548" fmla="*/ 6188709 w 12192000"/>
              <a:gd name="connsiteY10548" fmla="*/ 591805 h 6858000"/>
              <a:gd name="connsiteX10549" fmla="*/ 6185756 w 12192000"/>
              <a:gd name="connsiteY10549" fmla="*/ 588567 h 6858000"/>
              <a:gd name="connsiteX10550" fmla="*/ 6169514 w 12192000"/>
              <a:gd name="connsiteY10550" fmla="*/ 593424 h 6858000"/>
              <a:gd name="connsiteX10551" fmla="*/ 6162132 w 12192000"/>
              <a:gd name="connsiteY10551" fmla="*/ 586139 h 6858000"/>
              <a:gd name="connsiteX10552" fmla="*/ 6167300 w 12192000"/>
              <a:gd name="connsiteY10552" fmla="*/ 581282 h 6858000"/>
              <a:gd name="connsiteX10553" fmla="*/ 6165824 w 12192000"/>
              <a:gd name="connsiteY10553" fmla="*/ 574402 h 6858000"/>
              <a:gd name="connsiteX10554" fmla="*/ 6169514 w 12192000"/>
              <a:gd name="connsiteY10554" fmla="*/ 570355 h 6858000"/>
              <a:gd name="connsiteX10555" fmla="*/ 6174683 w 12192000"/>
              <a:gd name="connsiteY10555" fmla="*/ 573998 h 6858000"/>
              <a:gd name="connsiteX10556" fmla="*/ 6184280 w 12192000"/>
              <a:gd name="connsiteY10556" fmla="*/ 573998 h 6858000"/>
              <a:gd name="connsiteX10557" fmla="*/ 6192400 w 12192000"/>
              <a:gd name="connsiteY10557" fmla="*/ 579664 h 6858000"/>
              <a:gd name="connsiteX10558" fmla="*/ 6198306 w 12192000"/>
              <a:gd name="connsiteY10558" fmla="*/ 576021 h 6858000"/>
              <a:gd name="connsiteX10559" fmla="*/ 6211594 w 12192000"/>
              <a:gd name="connsiteY10559" fmla="*/ 589377 h 6858000"/>
              <a:gd name="connsiteX10560" fmla="*/ 6224883 w 12192000"/>
              <a:gd name="connsiteY10560" fmla="*/ 594233 h 6858000"/>
              <a:gd name="connsiteX10561" fmla="*/ 6233003 w 12192000"/>
              <a:gd name="connsiteY10561" fmla="*/ 593829 h 6858000"/>
              <a:gd name="connsiteX10562" fmla="*/ 6229312 w 12192000"/>
              <a:gd name="connsiteY10562" fmla="*/ 589781 h 6858000"/>
              <a:gd name="connsiteX10563" fmla="*/ 6221191 w 12192000"/>
              <a:gd name="connsiteY10563" fmla="*/ 588567 h 6858000"/>
              <a:gd name="connsiteX10564" fmla="*/ 6212333 w 12192000"/>
              <a:gd name="connsiteY10564" fmla="*/ 582497 h 6858000"/>
              <a:gd name="connsiteX10565" fmla="*/ 6203474 w 12192000"/>
              <a:gd name="connsiteY10565" fmla="*/ 571569 h 6858000"/>
              <a:gd name="connsiteX10566" fmla="*/ 6204950 w 12192000"/>
              <a:gd name="connsiteY10566" fmla="*/ 564689 h 6858000"/>
              <a:gd name="connsiteX10567" fmla="*/ 6207904 w 12192000"/>
              <a:gd name="connsiteY10567" fmla="*/ 564284 h 6858000"/>
              <a:gd name="connsiteX10568" fmla="*/ 6210118 w 12192000"/>
              <a:gd name="connsiteY10568" fmla="*/ 569950 h 6858000"/>
              <a:gd name="connsiteX10569" fmla="*/ 6218977 w 12192000"/>
              <a:gd name="connsiteY10569" fmla="*/ 576831 h 6858000"/>
              <a:gd name="connsiteX10570" fmla="*/ 6227098 w 12192000"/>
              <a:gd name="connsiteY10570" fmla="*/ 576831 h 6858000"/>
              <a:gd name="connsiteX10571" fmla="*/ 6229312 w 12192000"/>
              <a:gd name="connsiteY10571" fmla="*/ 583306 h 6858000"/>
              <a:gd name="connsiteX10572" fmla="*/ 6240386 w 12192000"/>
              <a:gd name="connsiteY10572" fmla="*/ 586139 h 6858000"/>
              <a:gd name="connsiteX10573" fmla="*/ 6241124 w 12192000"/>
              <a:gd name="connsiteY10573" fmla="*/ 580878 h 6858000"/>
              <a:gd name="connsiteX10574" fmla="*/ 6235219 w 12192000"/>
              <a:gd name="connsiteY10574" fmla="*/ 578854 h 6858000"/>
              <a:gd name="connsiteX10575" fmla="*/ 6238171 w 12192000"/>
              <a:gd name="connsiteY10575" fmla="*/ 572379 h 6858000"/>
              <a:gd name="connsiteX10576" fmla="*/ 6224883 w 12192000"/>
              <a:gd name="connsiteY10576" fmla="*/ 572379 h 6858000"/>
              <a:gd name="connsiteX10577" fmla="*/ 6214547 w 12192000"/>
              <a:gd name="connsiteY10577" fmla="*/ 566308 h 6858000"/>
              <a:gd name="connsiteX10578" fmla="*/ 6215285 w 12192000"/>
              <a:gd name="connsiteY10578" fmla="*/ 562261 h 6858000"/>
              <a:gd name="connsiteX10579" fmla="*/ 6221930 w 12192000"/>
              <a:gd name="connsiteY10579" fmla="*/ 562261 h 6858000"/>
              <a:gd name="connsiteX10580" fmla="*/ 6227098 w 12192000"/>
              <a:gd name="connsiteY10580" fmla="*/ 566308 h 6858000"/>
              <a:gd name="connsiteX10581" fmla="*/ 6231527 w 12192000"/>
              <a:gd name="connsiteY10581" fmla="*/ 561451 h 6858000"/>
              <a:gd name="connsiteX10582" fmla="*/ 6241124 w 12192000"/>
              <a:gd name="connsiteY10582" fmla="*/ 555381 h 6858000"/>
              <a:gd name="connsiteX10583" fmla="*/ 6238909 w 12192000"/>
              <a:gd name="connsiteY10583" fmla="*/ 552952 h 6858000"/>
              <a:gd name="connsiteX10584" fmla="*/ 6233742 w 12192000"/>
              <a:gd name="connsiteY10584" fmla="*/ 554976 h 6858000"/>
              <a:gd name="connsiteX10585" fmla="*/ 6228574 w 12192000"/>
              <a:gd name="connsiteY10585" fmla="*/ 554166 h 6858000"/>
              <a:gd name="connsiteX10586" fmla="*/ 6238171 w 12192000"/>
              <a:gd name="connsiteY10586" fmla="*/ 546072 h 6858000"/>
              <a:gd name="connsiteX10587" fmla="*/ 6244816 w 12192000"/>
              <a:gd name="connsiteY10587" fmla="*/ 544858 h 6858000"/>
              <a:gd name="connsiteX10588" fmla="*/ 6253675 w 12192000"/>
              <a:gd name="connsiteY10588" fmla="*/ 548500 h 6858000"/>
              <a:gd name="connsiteX10589" fmla="*/ 6266224 w 12192000"/>
              <a:gd name="connsiteY10589" fmla="*/ 537978 h 6858000"/>
              <a:gd name="connsiteX10590" fmla="*/ 6253675 w 12192000"/>
              <a:gd name="connsiteY10590" fmla="*/ 537978 h 6858000"/>
              <a:gd name="connsiteX10591" fmla="*/ 6253675 w 12192000"/>
              <a:gd name="connsiteY10591" fmla="*/ 533931 h 6858000"/>
              <a:gd name="connsiteX10592" fmla="*/ 6263272 w 12192000"/>
              <a:gd name="connsiteY10592" fmla="*/ 532717 h 6858000"/>
              <a:gd name="connsiteX10593" fmla="*/ 6266963 w 12192000"/>
              <a:gd name="connsiteY10593" fmla="*/ 526646 h 6858000"/>
              <a:gd name="connsiteX10594" fmla="*/ 6273607 w 12192000"/>
              <a:gd name="connsiteY10594" fmla="*/ 526646 h 6858000"/>
              <a:gd name="connsiteX10595" fmla="*/ 6280251 w 12192000"/>
              <a:gd name="connsiteY10595" fmla="*/ 535550 h 6858000"/>
              <a:gd name="connsiteX10596" fmla="*/ 6280251 w 12192000"/>
              <a:gd name="connsiteY10596" fmla="*/ 544049 h 6858000"/>
              <a:gd name="connsiteX10597" fmla="*/ 6286896 w 12192000"/>
              <a:gd name="connsiteY10597" fmla="*/ 551333 h 6858000"/>
              <a:gd name="connsiteX10598" fmla="*/ 6282466 w 12192000"/>
              <a:gd name="connsiteY10598" fmla="*/ 554166 h 6858000"/>
              <a:gd name="connsiteX10599" fmla="*/ 6276560 w 12192000"/>
              <a:gd name="connsiteY10599" fmla="*/ 559832 h 6858000"/>
              <a:gd name="connsiteX10600" fmla="*/ 6284680 w 12192000"/>
              <a:gd name="connsiteY10600" fmla="*/ 556190 h 6858000"/>
              <a:gd name="connsiteX10601" fmla="*/ 6292063 w 12192000"/>
              <a:gd name="connsiteY10601" fmla="*/ 551738 h 6858000"/>
              <a:gd name="connsiteX10602" fmla="*/ 6292801 w 12192000"/>
              <a:gd name="connsiteY10602" fmla="*/ 544453 h 6858000"/>
              <a:gd name="connsiteX10603" fmla="*/ 6298708 w 12192000"/>
              <a:gd name="connsiteY10603" fmla="*/ 539597 h 6858000"/>
              <a:gd name="connsiteX10604" fmla="*/ 6309042 w 12192000"/>
              <a:gd name="connsiteY10604" fmla="*/ 539192 h 6858000"/>
              <a:gd name="connsiteX10605" fmla="*/ 6315687 w 12192000"/>
              <a:gd name="connsiteY10605" fmla="*/ 546072 h 6858000"/>
              <a:gd name="connsiteX10606" fmla="*/ 6324546 w 12192000"/>
              <a:gd name="connsiteY10606" fmla="*/ 546882 h 6858000"/>
              <a:gd name="connsiteX10607" fmla="*/ 6324546 w 12192000"/>
              <a:gd name="connsiteY10607" fmla="*/ 538383 h 6858000"/>
              <a:gd name="connsiteX10608" fmla="*/ 6328975 w 12192000"/>
              <a:gd name="connsiteY10608" fmla="*/ 532312 h 6858000"/>
              <a:gd name="connsiteX10609" fmla="*/ 6320854 w 12192000"/>
              <a:gd name="connsiteY10609" fmla="*/ 528265 h 6858000"/>
              <a:gd name="connsiteX10610" fmla="*/ 6334143 w 12192000"/>
              <a:gd name="connsiteY10610" fmla="*/ 514504 h 6858000"/>
              <a:gd name="connsiteX10611" fmla="*/ 6341526 w 12192000"/>
              <a:gd name="connsiteY10611" fmla="*/ 514100 h 6858000"/>
              <a:gd name="connsiteX10612" fmla="*/ 6345955 w 12192000"/>
              <a:gd name="connsiteY10612" fmla="*/ 508434 h 6858000"/>
              <a:gd name="connsiteX10613" fmla="*/ 6332667 w 12192000"/>
              <a:gd name="connsiteY10613" fmla="*/ 504791 h 6858000"/>
              <a:gd name="connsiteX10614" fmla="*/ 6332667 w 12192000"/>
              <a:gd name="connsiteY10614" fmla="*/ 498721 h 6858000"/>
              <a:gd name="connsiteX10615" fmla="*/ 6346693 w 12192000"/>
              <a:gd name="connsiteY10615" fmla="*/ 490222 h 6858000"/>
              <a:gd name="connsiteX10616" fmla="*/ 6341526 w 12192000"/>
              <a:gd name="connsiteY10616" fmla="*/ 490626 h 6858000"/>
              <a:gd name="connsiteX10617" fmla="*/ 6332667 w 12192000"/>
              <a:gd name="connsiteY10617" fmla="*/ 489412 h 6858000"/>
              <a:gd name="connsiteX10618" fmla="*/ 6328237 w 12192000"/>
              <a:gd name="connsiteY10618" fmla="*/ 493055 h 6858000"/>
              <a:gd name="connsiteX10619" fmla="*/ 6325284 w 12192000"/>
              <a:gd name="connsiteY10619" fmla="*/ 493864 h 6858000"/>
              <a:gd name="connsiteX10620" fmla="*/ 6323070 w 12192000"/>
              <a:gd name="connsiteY10620" fmla="*/ 503577 h 6858000"/>
              <a:gd name="connsiteX10621" fmla="*/ 6316425 w 12192000"/>
              <a:gd name="connsiteY10621" fmla="*/ 512076 h 6858000"/>
              <a:gd name="connsiteX10622" fmla="*/ 6324546 w 12192000"/>
              <a:gd name="connsiteY10622" fmla="*/ 509648 h 6858000"/>
              <a:gd name="connsiteX10623" fmla="*/ 6324546 w 12192000"/>
              <a:gd name="connsiteY10623" fmla="*/ 516123 h 6858000"/>
              <a:gd name="connsiteX10624" fmla="*/ 6309042 w 12192000"/>
              <a:gd name="connsiteY10624" fmla="*/ 529479 h 6858000"/>
              <a:gd name="connsiteX10625" fmla="*/ 6297969 w 12192000"/>
              <a:gd name="connsiteY10625" fmla="*/ 531098 h 6858000"/>
              <a:gd name="connsiteX10626" fmla="*/ 6287634 w 12192000"/>
              <a:gd name="connsiteY10626" fmla="*/ 536764 h 6858000"/>
              <a:gd name="connsiteX10627" fmla="*/ 6281727 w 12192000"/>
              <a:gd name="connsiteY10627" fmla="*/ 529479 h 6858000"/>
              <a:gd name="connsiteX10628" fmla="*/ 6282466 w 12192000"/>
              <a:gd name="connsiteY10628" fmla="*/ 520575 h 6858000"/>
              <a:gd name="connsiteX10629" fmla="*/ 6289110 w 12192000"/>
              <a:gd name="connsiteY10629" fmla="*/ 518147 h 6858000"/>
              <a:gd name="connsiteX10630" fmla="*/ 6289849 w 12192000"/>
              <a:gd name="connsiteY10630" fmla="*/ 512886 h 6858000"/>
              <a:gd name="connsiteX10631" fmla="*/ 6284680 w 12192000"/>
              <a:gd name="connsiteY10631" fmla="*/ 512481 h 6858000"/>
              <a:gd name="connsiteX10632" fmla="*/ 6274345 w 12192000"/>
              <a:gd name="connsiteY10632" fmla="*/ 518552 h 6858000"/>
              <a:gd name="connsiteX10633" fmla="*/ 6272131 w 12192000"/>
              <a:gd name="connsiteY10633" fmla="*/ 514909 h 6858000"/>
              <a:gd name="connsiteX10634" fmla="*/ 6280251 w 12192000"/>
              <a:gd name="connsiteY10634" fmla="*/ 507220 h 6858000"/>
              <a:gd name="connsiteX10635" fmla="*/ 6286896 w 12192000"/>
              <a:gd name="connsiteY10635" fmla="*/ 502363 h 6858000"/>
              <a:gd name="connsiteX10636" fmla="*/ 6288372 w 12192000"/>
              <a:gd name="connsiteY10636" fmla="*/ 493055 h 6858000"/>
              <a:gd name="connsiteX10637" fmla="*/ 6287634 w 12192000"/>
              <a:gd name="connsiteY10637" fmla="*/ 489817 h 6858000"/>
              <a:gd name="connsiteX10638" fmla="*/ 6295755 w 12192000"/>
              <a:gd name="connsiteY10638" fmla="*/ 484960 h 6858000"/>
              <a:gd name="connsiteX10639" fmla="*/ 6295016 w 12192000"/>
              <a:gd name="connsiteY10639" fmla="*/ 475247 h 6858000"/>
              <a:gd name="connsiteX10640" fmla="*/ 6300184 w 12192000"/>
              <a:gd name="connsiteY10640" fmla="*/ 472819 h 6858000"/>
              <a:gd name="connsiteX10641" fmla="*/ 6311257 w 12192000"/>
              <a:gd name="connsiteY10641" fmla="*/ 472819 h 6858000"/>
              <a:gd name="connsiteX10642" fmla="*/ 6309042 w 12192000"/>
              <a:gd name="connsiteY10642" fmla="*/ 468367 h 6858000"/>
              <a:gd name="connsiteX10643" fmla="*/ 6309781 w 12192000"/>
              <a:gd name="connsiteY10643" fmla="*/ 463106 h 6858000"/>
              <a:gd name="connsiteX10644" fmla="*/ 6314211 w 12192000"/>
              <a:gd name="connsiteY10644" fmla="*/ 459463 h 6858000"/>
              <a:gd name="connsiteX10645" fmla="*/ 6311995 w 12192000"/>
              <a:gd name="connsiteY10645" fmla="*/ 454202 h 6858000"/>
              <a:gd name="connsiteX10646" fmla="*/ 6318640 w 12192000"/>
              <a:gd name="connsiteY10646" fmla="*/ 454202 h 6858000"/>
              <a:gd name="connsiteX10647" fmla="*/ 6321593 w 12192000"/>
              <a:gd name="connsiteY10647" fmla="*/ 450155 h 6858000"/>
              <a:gd name="connsiteX10648" fmla="*/ 6326760 w 12192000"/>
              <a:gd name="connsiteY10648" fmla="*/ 452583 h 6858000"/>
              <a:gd name="connsiteX10649" fmla="*/ 6328237 w 12192000"/>
              <a:gd name="connsiteY10649" fmla="*/ 459868 h 6858000"/>
              <a:gd name="connsiteX10650" fmla="*/ 6335619 w 12192000"/>
              <a:gd name="connsiteY10650" fmla="*/ 459463 h 6858000"/>
              <a:gd name="connsiteX10651" fmla="*/ 6339311 w 12192000"/>
              <a:gd name="connsiteY10651" fmla="*/ 451774 h 6858000"/>
              <a:gd name="connsiteX10652" fmla="*/ 6346693 w 12192000"/>
              <a:gd name="connsiteY10652" fmla="*/ 448131 h 6858000"/>
              <a:gd name="connsiteX10653" fmla="*/ 6337096 w 12192000"/>
              <a:gd name="connsiteY10653" fmla="*/ 445703 h 6858000"/>
              <a:gd name="connsiteX10654" fmla="*/ 6336357 w 12192000"/>
              <a:gd name="connsiteY10654" fmla="*/ 442061 h 6858000"/>
              <a:gd name="connsiteX10655" fmla="*/ 6342264 w 12192000"/>
              <a:gd name="connsiteY10655" fmla="*/ 434776 h 6858000"/>
              <a:gd name="connsiteX10656" fmla="*/ 6354075 w 12192000"/>
              <a:gd name="connsiteY10656" fmla="*/ 433562 h 6858000"/>
              <a:gd name="connsiteX10657" fmla="*/ 6356290 w 12192000"/>
              <a:gd name="connsiteY10657" fmla="*/ 429919 h 6858000"/>
              <a:gd name="connsiteX10658" fmla="*/ 6349646 w 12192000"/>
              <a:gd name="connsiteY10658" fmla="*/ 426681 h 6858000"/>
              <a:gd name="connsiteX10659" fmla="*/ 6356290 w 12192000"/>
              <a:gd name="connsiteY10659" fmla="*/ 421420 h 6858000"/>
              <a:gd name="connsiteX10660" fmla="*/ 6364411 w 12192000"/>
              <a:gd name="connsiteY10660" fmla="*/ 418182 h 6858000"/>
              <a:gd name="connsiteX10661" fmla="*/ 6364411 w 12192000"/>
              <a:gd name="connsiteY10661" fmla="*/ 414135 h 6858000"/>
              <a:gd name="connsiteX10662" fmla="*/ 6370317 w 12192000"/>
              <a:gd name="connsiteY10662" fmla="*/ 411707 h 6858000"/>
              <a:gd name="connsiteX10663" fmla="*/ 6377700 w 12192000"/>
              <a:gd name="connsiteY10663" fmla="*/ 411707 h 6858000"/>
              <a:gd name="connsiteX10664" fmla="*/ 6385820 w 12192000"/>
              <a:gd name="connsiteY10664" fmla="*/ 403613 h 6858000"/>
              <a:gd name="connsiteX10665" fmla="*/ 6391726 w 12192000"/>
              <a:gd name="connsiteY10665" fmla="*/ 402399 h 6858000"/>
              <a:gd name="connsiteX10666" fmla="*/ 6396156 w 12192000"/>
              <a:gd name="connsiteY10666" fmla="*/ 391876 h 6858000"/>
              <a:gd name="connsiteX10667" fmla="*/ 6391726 w 12192000"/>
              <a:gd name="connsiteY10667" fmla="*/ 391876 h 6858000"/>
              <a:gd name="connsiteX10668" fmla="*/ 6387297 w 12192000"/>
              <a:gd name="connsiteY10668" fmla="*/ 398756 h 6858000"/>
              <a:gd name="connsiteX10669" fmla="*/ 6382129 w 12192000"/>
              <a:gd name="connsiteY10669" fmla="*/ 399161 h 6858000"/>
              <a:gd name="connsiteX10670" fmla="*/ 6378438 w 12192000"/>
              <a:gd name="connsiteY10670" fmla="*/ 391471 h 6858000"/>
              <a:gd name="connsiteX10671" fmla="*/ 6378438 w 12192000"/>
              <a:gd name="connsiteY10671" fmla="*/ 383782 h 6858000"/>
              <a:gd name="connsiteX10672" fmla="*/ 6375485 w 12192000"/>
              <a:gd name="connsiteY10672" fmla="*/ 382972 h 6858000"/>
              <a:gd name="connsiteX10673" fmla="*/ 6375485 w 12192000"/>
              <a:gd name="connsiteY10673" fmla="*/ 375687 h 6858000"/>
              <a:gd name="connsiteX10674" fmla="*/ 6380652 w 12192000"/>
              <a:gd name="connsiteY10674" fmla="*/ 373259 h 6858000"/>
              <a:gd name="connsiteX10675" fmla="*/ 6390988 w 12192000"/>
              <a:gd name="connsiteY10675" fmla="*/ 379735 h 6858000"/>
              <a:gd name="connsiteX10676" fmla="*/ 6391726 w 12192000"/>
              <a:gd name="connsiteY10676" fmla="*/ 374878 h 6858000"/>
              <a:gd name="connsiteX10677" fmla="*/ 6390249 w 12192000"/>
              <a:gd name="connsiteY10677" fmla="*/ 371236 h 6858000"/>
              <a:gd name="connsiteX10678" fmla="*/ 6382129 w 12192000"/>
              <a:gd name="connsiteY10678" fmla="*/ 368807 h 6858000"/>
              <a:gd name="connsiteX10679" fmla="*/ 6382129 w 12192000"/>
              <a:gd name="connsiteY10679" fmla="*/ 361927 h 6858000"/>
              <a:gd name="connsiteX10680" fmla="*/ 6385082 w 12192000"/>
              <a:gd name="connsiteY10680" fmla="*/ 359499 h 6858000"/>
              <a:gd name="connsiteX10681" fmla="*/ 6390249 w 12192000"/>
              <a:gd name="connsiteY10681" fmla="*/ 363951 h 6858000"/>
              <a:gd name="connsiteX10682" fmla="*/ 6394679 w 12192000"/>
              <a:gd name="connsiteY10682" fmla="*/ 363951 h 6858000"/>
              <a:gd name="connsiteX10683" fmla="*/ 6393203 w 12192000"/>
              <a:gd name="connsiteY10683" fmla="*/ 357880 h 6858000"/>
              <a:gd name="connsiteX10684" fmla="*/ 6388773 w 12192000"/>
              <a:gd name="connsiteY10684" fmla="*/ 353023 h 6858000"/>
              <a:gd name="connsiteX10685" fmla="*/ 6391726 w 12192000"/>
              <a:gd name="connsiteY10685" fmla="*/ 351809 h 6858000"/>
              <a:gd name="connsiteX10686" fmla="*/ 6390988 w 12192000"/>
              <a:gd name="connsiteY10686" fmla="*/ 345739 h 6858000"/>
              <a:gd name="connsiteX10687" fmla="*/ 6396156 w 12192000"/>
              <a:gd name="connsiteY10687" fmla="*/ 340477 h 6858000"/>
              <a:gd name="connsiteX10688" fmla="*/ 6400585 w 12192000"/>
              <a:gd name="connsiteY10688" fmla="*/ 340477 h 6858000"/>
              <a:gd name="connsiteX10689" fmla="*/ 6405752 w 12192000"/>
              <a:gd name="connsiteY10689" fmla="*/ 346143 h 6858000"/>
              <a:gd name="connsiteX10690" fmla="*/ 6406491 w 12192000"/>
              <a:gd name="connsiteY10690" fmla="*/ 339263 h 6858000"/>
              <a:gd name="connsiteX10691" fmla="*/ 6401323 w 12192000"/>
              <a:gd name="connsiteY10691" fmla="*/ 334811 h 6858000"/>
              <a:gd name="connsiteX10692" fmla="*/ 6400585 w 12192000"/>
              <a:gd name="connsiteY10692" fmla="*/ 329145 h 6858000"/>
              <a:gd name="connsiteX10693" fmla="*/ 6390988 w 12192000"/>
              <a:gd name="connsiteY10693" fmla="*/ 328740 h 6858000"/>
              <a:gd name="connsiteX10694" fmla="*/ 6388035 w 12192000"/>
              <a:gd name="connsiteY10694" fmla="*/ 325907 h 6858000"/>
              <a:gd name="connsiteX10695" fmla="*/ 6397632 w 12192000"/>
              <a:gd name="connsiteY10695" fmla="*/ 317813 h 6858000"/>
              <a:gd name="connsiteX10696" fmla="*/ 6410921 w 12192000"/>
              <a:gd name="connsiteY10696" fmla="*/ 317408 h 6858000"/>
              <a:gd name="connsiteX10697" fmla="*/ 6414611 w 12192000"/>
              <a:gd name="connsiteY10697" fmla="*/ 321051 h 6858000"/>
              <a:gd name="connsiteX10698" fmla="*/ 6422733 w 12192000"/>
              <a:gd name="connsiteY10698" fmla="*/ 321051 h 6858000"/>
              <a:gd name="connsiteX10699" fmla="*/ 6422733 w 12192000"/>
              <a:gd name="connsiteY10699" fmla="*/ 317004 h 6858000"/>
              <a:gd name="connsiteX10700" fmla="*/ 6428638 w 12192000"/>
              <a:gd name="connsiteY10700" fmla="*/ 311742 h 6858000"/>
              <a:gd name="connsiteX10701" fmla="*/ 6421256 w 12192000"/>
              <a:gd name="connsiteY10701" fmla="*/ 314980 h 6858000"/>
              <a:gd name="connsiteX10702" fmla="*/ 6416088 w 12192000"/>
              <a:gd name="connsiteY10702" fmla="*/ 313361 h 6858000"/>
              <a:gd name="connsiteX10703" fmla="*/ 6414611 w 12192000"/>
              <a:gd name="connsiteY10703" fmla="*/ 307695 h 6858000"/>
              <a:gd name="connsiteX10704" fmla="*/ 6401323 w 12192000"/>
              <a:gd name="connsiteY10704" fmla="*/ 303648 h 6858000"/>
              <a:gd name="connsiteX10705" fmla="*/ 6396156 w 12192000"/>
              <a:gd name="connsiteY10705" fmla="*/ 301625 h 6858000"/>
              <a:gd name="connsiteX10706" fmla="*/ 6399108 w 12192000"/>
              <a:gd name="connsiteY10706" fmla="*/ 296768 h 6858000"/>
              <a:gd name="connsiteX10707" fmla="*/ 6399108 w 12192000"/>
              <a:gd name="connsiteY10707" fmla="*/ 291507 h 6858000"/>
              <a:gd name="connsiteX10708" fmla="*/ 6402062 w 12192000"/>
              <a:gd name="connsiteY10708" fmla="*/ 294744 h 6858000"/>
              <a:gd name="connsiteX10709" fmla="*/ 6407967 w 12192000"/>
              <a:gd name="connsiteY10709" fmla="*/ 293530 h 6858000"/>
              <a:gd name="connsiteX10710" fmla="*/ 6413874 w 12192000"/>
              <a:gd name="connsiteY10710" fmla="*/ 290293 h 6858000"/>
              <a:gd name="connsiteX10711" fmla="*/ 6407967 w 12192000"/>
              <a:gd name="connsiteY10711" fmla="*/ 290293 h 6858000"/>
              <a:gd name="connsiteX10712" fmla="*/ 6407229 w 12192000"/>
              <a:gd name="connsiteY10712" fmla="*/ 285436 h 6858000"/>
              <a:gd name="connsiteX10713" fmla="*/ 6410921 w 12192000"/>
              <a:gd name="connsiteY10713" fmla="*/ 282198 h 6858000"/>
              <a:gd name="connsiteX10714" fmla="*/ 6405015 w 12192000"/>
              <a:gd name="connsiteY10714" fmla="*/ 277342 h 6858000"/>
              <a:gd name="connsiteX10715" fmla="*/ 6407967 w 12192000"/>
              <a:gd name="connsiteY10715" fmla="*/ 274509 h 6858000"/>
              <a:gd name="connsiteX10716" fmla="*/ 6408705 w 12192000"/>
              <a:gd name="connsiteY10716" fmla="*/ 276937 h 6858000"/>
              <a:gd name="connsiteX10717" fmla="*/ 6418303 w 12192000"/>
              <a:gd name="connsiteY10717" fmla="*/ 278151 h 6858000"/>
              <a:gd name="connsiteX10718" fmla="*/ 6420518 w 12192000"/>
              <a:gd name="connsiteY10718" fmla="*/ 274913 h 6858000"/>
              <a:gd name="connsiteX10719" fmla="*/ 6414611 w 12192000"/>
              <a:gd name="connsiteY10719" fmla="*/ 269652 h 6858000"/>
              <a:gd name="connsiteX10720" fmla="*/ 6416826 w 12192000"/>
              <a:gd name="connsiteY10720" fmla="*/ 267629 h 6858000"/>
              <a:gd name="connsiteX10721" fmla="*/ 6420518 w 12192000"/>
              <a:gd name="connsiteY10721" fmla="*/ 269247 h 6858000"/>
              <a:gd name="connsiteX10722" fmla="*/ 6427161 w 12192000"/>
              <a:gd name="connsiteY10722" fmla="*/ 267224 h 6858000"/>
              <a:gd name="connsiteX10723" fmla="*/ 6421994 w 12192000"/>
              <a:gd name="connsiteY10723" fmla="*/ 260748 h 6858000"/>
              <a:gd name="connsiteX10724" fmla="*/ 6413874 w 12192000"/>
              <a:gd name="connsiteY10724" fmla="*/ 257511 h 6858000"/>
              <a:gd name="connsiteX10725" fmla="*/ 6415350 w 12192000"/>
              <a:gd name="connsiteY10725" fmla="*/ 253464 h 6858000"/>
              <a:gd name="connsiteX10726" fmla="*/ 6421994 w 12192000"/>
              <a:gd name="connsiteY10726" fmla="*/ 253059 h 6858000"/>
              <a:gd name="connsiteX10727" fmla="*/ 6434544 w 12192000"/>
              <a:gd name="connsiteY10727" fmla="*/ 246988 h 6858000"/>
              <a:gd name="connsiteX10728" fmla="*/ 6437497 w 12192000"/>
              <a:gd name="connsiteY10728" fmla="*/ 249821 h 6858000"/>
              <a:gd name="connsiteX10729" fmla="*/ 6445618 w 12192000"/>
              <a:gd name="connsiteY10729" fmla="*/ 246179 h 6858000"/>
              <a:gd name="connsiteX10730" fmla="*/ 6445618 w 12192000"/>
              <a:gd name="connsiteY10730" fmla="*/ 238894 h 6858000"/>
              <a:gd name="connsiteX10731" fmla="*/ 6459644 w 12192000"/>
              <a:gd name="connsiteY10731" fmla="*/ 236870 h 6858000"/>
              <a:gd name="connsiteX10732" fmla="*/ 6464074 w 12192000"/>
              <a:gd name="connsiteY10732" fmla="*/ 234037 h 6858000"/>
              <a:gd name="connsiteX10733" fmla="*/ 6474410 w 12192000"/>
              <a:gd name="connsiteY10733" fmla="*/ 234037 h 6858000"/>
              <a:gd name="connsiteX10734" fmla="*/ 6486959 w 12192000"/>
              <a:gd name="connsiteY10734" fmla="*/ 241727 h 6858000"/>
              <a:gd name="connsiteX10735" fmla="*/ 6486959 w 12192000"/>
              <a:gd name="connsiteY10735" fmla="*/ 236466 h 6858000"/>
              <a:gd name="connsiteX10736" fmla="*/ 6481054 w 12192000"/>
              <a:gd name="connsiteY10736" fmla="*/ 233633 h 6858000"/>
              <a:gd name="connsiteX10737" fmla="*/ 6478839 w 12192000"/>
              <a:gd name="connsiteY10737" fmla="*/ 226348 h 6858000"/>
              <a:gd name="connsiteX10738" fmla="*/ 6470718 w 12192000"/>
              <a:gd name="connsiteY10738" fmla="*/ 228776 h 6858000"/>
              <a:gd name="connsiteX10739" fmla="*/ 6464812 w 12192000"/>
              <a:gd name="connsiteY10739" fmla="*/ 223919 h 6858000"/>
              <a:gd name="connsiteX10740" fmla="*/ 6457430 w 12192000"/>
              <a:gd name="connsiteY10740" fmla="*/ 228776 h 6858000"/>
              <a:gd name="connsiteX10741" fmla="*/ 6447833 w 12192000"/>
              <a:gd name="connsiteY10741" fmla="*/ 224729 h 6858000"/>
              <a:gd name="connsiteX10742" fmla="*/ 6447833 w 12192000"/>
              <a:gd name="connsiteY10742" fmla="*/ 219063 h 6858000"/>
              <a:gd name="connsiteX10743" fmla="*/ 6456692 w 12192000"/>
              <a:gd name="connsiteY10743" fmla="*/ 213397 h 6858000"/>
              <a:gd name="connsiteX10744" fmla="*/ 6465551 w 12192000"/>
              <a:gd name="connsiteY10744" fmla="*/ 212587 h 6858000"/>
              <a:gd name="connsiteX10745" fmla="*/ 6458906 w 12192000"/>
              <a:gd name="connsiteY10745" fmla="*/ 207731 h 6858000"/>
              <a:gd name="connsiteX10746" fmla="*/ 6464812 w 12192000"/>
              <a:gd name="connsiteY10746" fmla="*/ 202065 h 6858000"/>
              <a:gd name="connsiteX10747" fmla="*/ 6469241 w 12192000"/>
              <a:gd name="connsiteY10747" fmla="*/ 201255 h 6858000"/>
              <a:gd name="connsiteX10748" fmla="*/ 6476624 w 12192000"/>
              <a:gd name="connsiteY10748" fmla="*/ 210159 h 6858000"/>
              <a:gd name="connsiteX10749" fmla="*/ 6482530 w 12192000"/>
              <a:gd name="connsiteY10749" fmla="*/ 209350 h 6858000"/>
              <a:gd name="connsiteX10750" fmla="*/ 6489912 w 12192000"/>
              <a:gd name="connsiteY10750" fmla="*/ 214611 h 6858000"/>
              <a:gd name="connsiteX10751" fmla="*/ 6490651 w 12192000"/>
              <a:gd name="connsiteY10751" fmla="*/ 207731 h 6858000"/>
              <a:gd name="connsiteX10752" fmla="*/ 6479577 w 12192000"/>
              <a:gd name="connsiteY10752" fmla="*/ 202065 h 6858000"/>
              <a:gd name="connsiteX10753" fmla="*/ 6475148 w 12192000"/>
              <a:gd name="connsiteY10753" fmla="*/ 195185 h 6858000"/>
              <a:gd name="connsiteX10754" fmla="*/ 6476624 w 12192000"/>
              <a:gd name="connsiteY10754" fmla="*/ 186281 h 6858000"/>
              <a:gd name="connsiteX10755" fmla="*/ 6489912 w 12192000"/>
              <a:gd name="connsiteY10755" fmla="*/ 184662 h 6858000"/>
              <a:gd name="connsiteX10756" fmla="*/ 6485483 w 12192000"/>
              <a:gd name="connsiteY10756" fmla="*/ 178996 h 6858000"/>
              <a:gd name="connsiteX10757" fmla="*/ 6477362 w 12192000"/>
              <a:gd name="connsiteY10757" fmla="*/ 178591 h 6858000"/>
              <a:gd name="connsiteX10758" fmla="*/ 6468503 w 12192000"/>
              <a:gd name="connsiteY10758" fmla="*/ 188304 h 6858000"/>
              <a:gd name="connsiteX10759" fmla="*/ 6461121 w 12192000"/>
              <a:gd name="connsiteY10759" fmla="*/ 189519 h 6858000"/>
              <a:gd name="connsiteX10760" fmla="*/ 6467027 w 12192000"/>
              <a:gd name="connsiteY10760" fmla="*/ 182234 h 6858000"/>
              <a:gd name="connsiteX10761" fmla="*/ 6461121 w 12192000"/>
              <a:gd name="connsiteY10761" fmla="*/ 176972 h 6858000"/>
              <a:gd name="connsiteX10762" fmla="*/ 6464812 w 12192000"/>
              <a:gd name="connsiteY10762" fmla="*/ 168474 h 6858000"/>
              <a:gd name="connsiteX10763" fmla="*/ 6472195 w 12192000"/>
              <a:gd name="connsiteY10763" fmla="*/ 168069 h 6858000"/>
              <a:gd name="connsiteX10764" fmla="*/ 6475886 w 12192000"/>
              <a:gd name="connsiteY10764" fmla="*/ 171307 h 6858000"/>
              <a:gd name="connsiteX10765" fmla="*/ 6494342 w 12192000"/>
              <a:gd name="connsiteY10765" fmla="*/ 168878 h 6858000"/>
              <a:gd name="connsiteX10766" fmla="*/ 6498771 w 12192000"/>
              <a:gd name="connsiteY10766" fmla="*/ 161998 h 6858000"/>
              <a:gd name="connsiteX10767" fmla="*/ 6490651 w 12192000"/>
              <a:gd name="connsiteY10767" fmla="*/ 157142 h 6858000"/>
              <a:gd name="connsiteX10768" fmla="*/ 6479577 w 12192000"/>
              <a:gd name="connsiteY10768" fmla="*/ 157142 h 6858000"/>
              <a:gd name="connsiteX10769" fmla="*/ 6472933 w 12192000"/>
              <a:gd name="connsiteY10769" fmla="*/ 150666 h 6858000"/>
              <a:gd name="connsiteX10770" fmla="*/ 6481054 w 12192000"/>
              <a:gd name="connsiteY10770" fmla="*/ 142572 h 6858000"/>
              <a:gd name="connsiteX10771" fmla="*/ 6486221 w 12192000"/>
              <a:gd name="connsiteY10771" fmla="*/ 143381 h 6858000"/>
              <a:gd name="connsiteX10772" fmla="*/ 6484007 w 12192000"/>
              <a:gd name="connsiteY10772" fmla="*/ 147428 h 6858000"/>
              <a:gd name="connsiteX10773" fmla="*/ 6486959 w 12192000"/>
              <a:gd name="connsiteY10773" fmla="*/ 152690 h 6858000"/>
              <a:gd name="connsiteX10774" fmla="*/ 6494342 w 12192000"/>
              <a:gd name="connsiteY10774" fmla="*/ 150666 h 6858000"/>
              <a:gd name="connsiteX10775" fmla="*/ 6500986 w 12192000"/>
              <a:gd name="connsiteY10775" fmla="*/ 144191 h 6858000"/>
              <a:gd name="connsiteX10776" fmla="*/ 6507630 w 12192000"/>
              <a:gd name="connsiteY10776" fmla="*/ 152285 h 6858000"/>
              <a:gd name="connsiteX10777" fmla="*/ 6507630 w 12192000"/>
              <a:gd name="connsiteY10777" fmla="*/ 160379 h 6858000"/>
              <a:gd name="connsiteX10778" fmla="*/ 6512060 w 12192000"/>
              <a:gd name="connsiteY10778" fmla="*/ 166855 h 6858000"/>
              <a:gd name="connsiteX10779" fmla="*/ 6513536 w 12192000"/>
              <a:gd name="connsiteY10779" fmla="*/ 161998 h 6858000"/>
              <a:gd name="connsiteX10780" fmla="*/ 6512060 w 12192000"/>
              <a:gd name="connsiteY10780" fmla="*/ 155523 h 6858000"/>
              <a:gd name="connsiteX10781" fmla="*/ 6515012 w 12192000"/>
              <a:gd name="connsiteY10781" fmla="*/ 150261 h 6858000"/>
              <a:gd name="connsiteX10782" fmla="*/ 6519442 w 12192000"/>
              <a:gd name="connsiteY10782" fmla="*/ 150261 h 6858000"/>
              <a:gd name="connsiteX10783" fmla="*/ 6516489 w 12192000"/>
              <a:gd name="connsiteY10783" fmla="*/ 142977 h 6858000"/>
              <a:gd name="connsiteX10784" fmla="*/ 6509107 w 12192000"/>
              <a:gd name="connsiteY10784" fmla="*/ 138120 h 6858000"/>
              <a:gd name="connsiteX10785" fmla="*/ 6515012 w 12192000"/>
              <a:gd name="connsiteY10785" fmla="*/ 137715 h 6858000"/>
              <a:gd name="connsiteX10786" fmla="*/ 6522395 w 12192000"/>
              <a:gd name="connsiteY10786" fmla="*/ 141358 h 6858000"/>
              <a:gd name="connsiteX10787" fmla="*/ 6525348 w 12192000"/>
              <a:gd name="connsiteY10787" fmla="*/ 136501 h 6858000"/>
              <a:gd name="connsiteX10788" fmla="*/ 6521657 w 12192000"/>
              <a:gd name="connsiteY10788" fmla="*/ 132859 h 6858000"/>
              <a:gd name="connsiteX10789" fmla="*/ 6531992 w 12192000"/>
              <a:gd name="connsiteY10789" fmla="*/ 133263 h 6858000"/>
              <a:gd name="connsiteX10790" fmla="*/ 6535684 w 12192000"/>
              <a:gd name="connsiteY10790" fmla="*/ 137310 h 6858000"/>
              <a:gd name="connsiteX10791" fmla="*/ 6543804 w 12192000"/>
              <a:gd name="connsiteY10791" fmla="*/ 134882 h 6858000"/>
              <a:gd name="connsiteX10792" fmla="*/ 6544542 w 12192000"/>
              <a:gd name="connsiteY10792" fmla="*/ 141358 h 6858000"/>
              <a:gd name="connsiteX10793" fmla="*/ 6548972 w 12192000"/>
              <a:gd name="connsiteY10793" fmla="*/ 145810 h 6858000"/>
              <a:gd name="connsiteX10794" fmla="*/ 6551186 w 12192000"/>
              <a:gd name="connsiteY10794" fmla="*/ 142977 h 6858000"/>
              <a:gd name="connsiteX10795" fmla="*/ 6552663 w 12192000"/>
              <a:gd name="connsiteY10795" fmla="*/ 130835 h 6858000"/>
              <a:gd name="connsiteX10796" fmla="*/ 6559307 w 12192000"/>
              <a:gd name="connsiteY10796" fmla="*/ 124360 h 6858000"/>
              <a:gd name="connsiteX10797" fmla="*/ 6558569 w 12192000"/>
              <a:gd name="connsiteY10797" fmla="*/ 118289 h 6858000"/>
              <a:gd name="connsiteX10798" fmla="*/ 6553401 w 12192000"/>
              <a:gd name="connsiteY10798" fmla="*/ 118694 h 6858000"/>
              <a:gd name="connsiteX10799" fmla="*/ 6544542 w 12192000"/>
              <a:gd name="connsiteY10799" fmla="*/ 122741 h 6858000"/>
              <a:gd name="connsiteX10800" fmla="*/ 6539375 w 12192000"/>
              <a:gd name="connsiteY10800" fmla="*/ 119503 h 6858000"/>
              <a:gd name="connsiteX10801" fmla="*/ 6517966 w 12192000"/>
              <a:gd name="connsiteY10801" fmla="*/ 125169 h 6858000"/>
              <a:gd name="connsiteX10802" fmla="*/ 6509845 w 12192000"/>
              <a:gd name="connsiteY10802" fmla="*/ 123145 h 6858000"/>
              <a:gd name="connsiteX10803" fmla="*/ 6514274 w 12192000"/>
              <a:gd name="connsiteY10803" fmla="*/ 114646 h 6858000"/>
              <a:gd name="connsiteX10804" fmla="*/ 6523871 w 12192000"/>
              <a:gd name="connsiteY10804" fmla="*/ 113837 h 6858000"/>
              <a:gd name="connsiteX10805" fmla="*/ 6527563 w 12192000"/>
              <a:gd name="connsiteY10805" fmla="*/ 111004 h 6858000"/>
              <a:gd name="connsiteX10806" fmla="*/ 6524610 w 12192000"/>
              <a:gd name="connsiteY10806" fmla="*/ 106552 h 6858000"/>
              <a:gd name="connsiteX10807" fmla="*/ 6531254 w 12192000"/>
              <a:gd name="connsiteY10807" fmla="*/ 98863 h 6858000"/>
              <a:gd name="connsiteX10808" fmla="*/ 6537899 w 12192000"/>
              <a:gd name="connsiteY10808" fmla="*/ 97244 h 6858000"/>
              <a:gd name="connsiteX10809" fmla="*/ 6542328 w 12192000"/>
              <a:gd name="connsiteY10809" fmla="*/ 102100 h 6858000"/>
              <a:gd name="connsiteX10810" fmla="*/ 6548233 w 12192000"/>
              <a:gd name="connsiteY10810" fmla="*/ 100886 h 6858000"/>
              <a:gd name="connsiteX10811" fmla="*/ 6545280 w 12192000"/>
              <a:gd name="connsiteY10811" fmla="*/ 98863 h 6858000"/>
              <a:gd name="connsiteX10812" fmla="*/ 6545280 w 12192000"/>
              <a:gd name="connsiteY10812" fmla="*/ 94006 h 6858000"/>
              <a:gd name="connsiteX10813" fmla="*/ 6552663 w 12192000"/>
              <a:gd name="connsiteY10813" fmla="*/ 93601 h 6858000"/>
              <a:gd name="connsiteX10814" fmla="*/ 6556354 w 12192000"/>
              <a:gd name="connsiteY10814" fmla="*/ 89554 h 6858000"/>
              <a:gd name="connsiteX10815" fmla="*/ 6551186 w 12192000"/>
              <a:gd name="connsiteY10815" fmla="*/ 85912 h 6858000"/>
              <a:gd name="connsiteX10816" fmla="*/ 6557092 w 12192000"/>
              <a:gd name="connsiteY10816" fmla="*/ 82269 h 6858000"/>
              <a:gd name="connsiteX10817" fmla="*/ 6565213 w 12192000"/>
              <a:gd name="connsiteY10817" fmla="*/ 81865 h 6858000"/>
              <a:gd name="connsiteX10818" fmla="*/ 6558569 w 12192000"/>
              <a:gd name="connsiteY10818" fmla="*/ 74580 h 6858000"/>
              <a:gd name="connsiteX10819" fmla="*/ 6552663 w 12192000"/>
              <a:gd name="connsiteY10819" fmla="*/ 75794 h 6858000"/>
              <a:gd name="connsiteX10820" fmla="*/ 6550448 w 12192000"/>
              <a:gd name="connsiteY10820" fmla="*/ 74580 h 6858000"/>
              <a:gd name="connsiteX10821" fmla="*/ 6559307 w 12192000"/>
              <a:gd name="connsiteY10821" fmla="*/ 64057 h 6858000"/>
              <a:gd name="connsiteX10822" fmla="*/ 6566690 w 12192000"/>
              <a:gd name="connsiteY10822" fmla="*/ 62034 h 6858000"/>
              <a:gd name="connsiteX10823" fmla="*/ 6574072 w 12192000"/>
              <a:gd name="connsiteY10823" fmla="*/ 66081 h 6858000"/>
              <a:gd name="connsiteX10824" fmla="*/ 6576287 w 12192000"/>
              <a:gd name="connsiteY10824" fmla="*/ 55558 h 6858000"/>
              <a:gd name="connsiteX10825" fmla="*/ 6571857 w 12192000"/>
              <a:gd name="connsiteY10825" fmla="*/ 50702 h 6858000"/>
              <a:gd name="connsiteX10826" fmla="*/ 6574072 w 12192000"/>
              <a:gd name="connsiteY10826" fmla="*/ 38965 h 6858000"/>
              <a:gd name="connsiteX10827" fmla="*/ 6579240 w 12192000"/>
              <a:gd name="connsiteY10827" fmla="*/ 34918 h 6858000"/>
              <a:gd name="connsiteX10828" fmla="*/ 6581454 w 12192000"/>
              <a:gd name="connsiteY10828" fmla="*/ 42203 h 6858000"/>
              <a:gd name="connsiteX10829" fmla="*/ 6585146 w 12192000"/>
              <a:gd name="connsiteY10829" fmla="*/ 44226 h 6858000"/>
              <a:gd name="connsiteX10830" fmla="*/ 6586622 w 12192000"/>
              <a:gd name="connsiteY10830" fmla="*/ 54749 h 6858000"/>
              <a:gd name="connsiteX10831" fmla="*/ 6596219 w 12192000"/>
              <a:gd name="connsiteY10831" fmla="*/ 61224 h 6858000"/>
              <a:gd name="connsiteX10832" fmla="*/ 6590313 w 12192000"/>
              <a:gd name="connsiteY10832" fmla="*/ 52320 h 6858000"/>
              <a:gd name="connsiteX10833" fmla="*/ 6598434 w 12192000"/>
              <a:gd name="connsiteY10833" fmla="*/ 49892 h 6858000"/>
              <a:gd name="connsiteX10834" fmla="*/ 6607293 w 12192000"/>
              <a:gd name="connsiteY10834" fmla="*/ 51106 h 6858000"/>
              <a:gd name="connsiteX10835" fmla="*/ 6604340 w 12192000"/>
              <a:gd name="connsiteY10835" fmla="*/ 47464 h 6858000"/>
              <a:gd name="connsiteX10836" fmla="*/ 6597696 w 12192000"/>
              <a:gd name="connsiteY10836" fmla="*/ 46655 h 6858000"/>
              <a:gd name="connsiteX10837" fmla="*/ 6585146 w 12192000"/>
              <a:gd name="connsiteY10837" fmla="*/ 37751 h 6858000"/>
              <a:gd name="connsiteX10838" fmla="*/ 6586622 w 12192000"/>
              <a:gd name="connsiteY10838" fmla="*/ 32085 h 6858000"/>
              <a:gd name="connsiteX10839" fmla="*/ 6599911 w 12192000"/>
              <a:gd name="connsiteY10839" fmla="*/ 28038 h 6858000"/>
              <a:gd name="connsiteX10840" fmla="*/ 6602864 w 12192000"/>
              <a:gd name="connsiteY10840" fmla="*/ 29657 h 6858000"/>
              <a:gd name="connsiteX10841" fmla="*/ 6609508 w 12192000"/>
              <a:gd name="connsiteY10841" fmla="*/ 45845 h 6858000"/>
              <a:gd name="connsiteX10842" fmla="*/ 6619105 w 12192000"/>
              <a:gd name="connsiteY10842" fmla="*/ 49892 h 6858000"/>
              <a:gd name="connsiteX10843" fmla="*/ 6623534 w 12192000"/>
              <a:gd name="connsiteY10843" fmla="*/ 62438 h 6858000"/>
              <a:gd name="connsiteX10844" fmla="*/ 6628702 w 12192000"/>
              <a:gd name="connsiteY10844" fmla="*/ 52725 h 6858000"/>
              <a:gd name="connsiteX10845" fmla="*/ 6625011 w 12192000"/>
              <a:gd name="connsiteY10845" fmla="*/ 46250 h 6858000"/>
              <a:gd name="connsiteX10846" fmla="*/ 6611722 w 12192000"/>
              <a:gd name="connsiteY10846" fmla="*/ 37346 h 6858000"/>
              <a:gd name="connsiteX10847" fmla="*/ 6612461 w 12192000"/>
              <a:gd name="connsiteY10847" fmla="*/ 29252 h 6858000"/>
              <a:gd name="connsiteX10848" fmla="*/ 6608031 w 12192000"/>
              <a:gd name="connsiteY10848" fmla="*/ 20348 h 6858000"/>
              <a:gd name="connsiteX10849" fmla="*/ 6614675 w 12192000"/>
              <a:gd name="connsiteY10849" fmla="*/ 9016 h 6858000"/>
              <a:gd name="connsiteX10850" fmla="*/ 6624273 w 12192000"/>
              <a:gd name="connsiteY10850" fmla="*/ 3350 h 6858000"/>
              <a:gd name="connsiteX10851" fmla="*/ 6629440 w 12192000"/>
              <a:gd name="connsiteY10851" fmla="*/ 4564 h 6858000"/>
              <a:gd name="connsiteX10852" fmla="*/ 6633131 w 12192000"/>
              <a:gd name="connsiteY10852" fmla="*/ 16706 h 6858000"/>
              <a:gd name="connsiteX10853" fmla="*/ 6627964 w 12192000"/>
              <a:gd name="connsiteY10853" fmla="*/ 26419 h 6858000"/>
              <a:gd name="connsiteX10854" fmla="*/ 6628702 w 12192000"/>
              <a:gd name="connsiteY10854" fmla="*/ 34918 h 6858000"/>
              <a:gd name="connsiteX10855" fmla="*/ 6636823 w 12192000"/>
              <a:gd name="connsiteY10855" fmla="*/ 26014 h 6858000"/>
              <a:gd name="connsiteX10856" fmla="*/ 6635346 w 12192000"/>
              <a:gd name="connsiteY10856" fmla="*/ 21562 h 6858000"/>
              <a:gd name="connsiteX10857" fmla="*/ 6635346 w 12192000"/>
              <a:gd name="connsiteY10857" fmla="*/ 10635 h 6858000"/>
              <a:gd name="connsiteX10858" fmla="*/ 3884236 w 12192000"/>
              <a:gd name="connsiteY10858" fmla="*/ 0 h 6858000"/>
              <a:gd name="connsiteX10859" fmla="*/ 4967903 w 12192000"/>
              <a:gd name="connsiteY10859" fmla="*/ 0 h 6858000"/>
              <a:gd name="connsiteX10860" fmla="*/ 4968392 w 12192000"/>
              <a:gd name="connsiteY10860" fmla="*/ 2945 h 6858000"/>
              <a:gd name="connsiteX10861" fmla="*/ 4971345 w 12192000"/>
              <a:gd name="connsiteY10861" fmla="*/ 4969 h 6858000"/>
              <a:gd name="connsiteX10862" fmla="*/ 4971345 w 12192000"/>
              <a:gd name="connsiteY10862" fmla="*/ 10230 h 6858000"/>
              <a:gd name="connsiteX10863" fmla="*/ 4966177 w 12192000"/>
              <a:gd name="connsiteY10863" fmla="*/ 13468 h 6858000"/>
              <a:gd name="connsiteX10864" fmla="*/ 4959533 w 12192000"/>
              <a:gd name="connsiteY10864" fmla="*/ 15491 h 6858000"/>
              <a:gd name="connsiteX10865" fmla="*/ 4956580 w 12192000"/>
              <a:gd name="connsiteY10865" fmla="*/ 12254 h 6858000"/>
              <a:gd name="connsiteX10866" fmla="*/ 4952889 w 12192000"/>
              <a:gd name="connsiteY10866" fmla="*/ 9826 h 6858000"/>
              <a:gd name="connsiteX10867" fmla="*/ 4950674 w 12192000"/>
              <a:gd name="connsiteY10867" fmla="*/ 12254 h 6858000"/>
              <a:gd name="connsiteX10868" fmla="*/ 4951412 w 12192000"/>
              <a:gd name="connsiteY10868" fmla="*/ 16301 h 6858000"/>
              <a:gd name="connsiteX10869" fmla="*/ 4951412 w 12192000"/>
              <a:gd name="connsiteY10869" fmla="*/ 22776 h 6858000"/>
              <a:gd name="connsiteX10870" fmla="*/ 4946245 w 12192000"/>
              <a:gd name="connsiteY10870" fmla="*/ 22776 h 6858000"/>
              <a:gd name="connsiteX10871" fmla="*/ 4941815 w 12192000"/>
              <a:gd name="connsiteY10871" fmla="*/ 24800 h 6858000"/>
              <a:gd name="connsiteX10872" fmla="*/ 4936648 w 12192000"/>
              <a:gd name="connsiteY10872" fmla="*/ 28847 h 6858000"/>
              <a:gd name="connsiteX10873" fmla="*/ 4930003 w 12192000"/>
              <a:gd name="connsiteY10873" fmla="*/ 26014 h 6858000"/>
              <a:gd name="connsiteX10874" fmla="*/ 4929265 w 12192000"/>
              <a:gd name="connsiteY10874" fmla="*/ 22372 h 6858000"/>
              <a:gd name="connsiteX10875" fmla="*/ 4924835 w 12192000"/>
              <a:gd name="connsiteY10875" fmla="*/ 22372 h 6858000"/>
              <a:gd name="connsiteX10876" fmla="*/ 4924835 w 12192000"/>
              <a:gd name="connsiteY10876" fmla="*/ 28847 h 6858000"/>
              <a:gd name="connsiteX10877" fmla="*/ 4927050 w 12192000"/>
              <a:gd name="connsiteY10877" fmla="*/ 34918 h 6858000"/>
              <a:gd name="connsiteX10878" fmla="*/ 4922621 w 12192000"/>
              <a:gd name="connsiteY10878" fmla="*/ 42203 h 6858000"/>
              <a:gd name="connsiteX10879" fmla="*/ 4916715 w 12192000"/>
              <a:gd name="connsiteY10879" fmla="*/ 39370 h 6858000"/>
              <a:gd name="connsiteX10880" fmla="*/ 4914500 w 12192000"/>
              <a:gd name="connsiteY10880" fmla="*/ 34918 h 6858000"/>
              <a:gd name="connsiteX10881" fmla="*/ 4908594 w 12192000"/>
              <a:gd name="connsiteY10881" fmla="*/ 37346 h 6858000"/>
              <a:gd name="connsiteX10882" fmla="*/ 4907856 w 12192000"/>
              <a:gd name="connsiteY10882" fmla="*/ 40988 h 6858000"/>
              <a:gd name="connsiteX10883" fmla="*/ 4911547 w 12192000"/>
              <a:gd name="connsiteY10883" fmla="*/ 43822 h 6858000"/>
              <a:gd name="connsiteX10884" fmla="*/ 4911547 w 12192000"/>
              <a:gd name="connsiteY10884" fmla="*/ 49892 h 6858000"/>
              <a:gd name="connsiteX10885" fmla="*/ 4901212 w 12192000"/>
              <a:gd name="connsiteY10885" fmla="*/ 55963 h 6858000"/>
              <a:gd name="connsiteX10886" fmla="*/ 4897520 w 12192000"/>
              <a:gd name="connsiteY10886" fmla="*/ 54749 h 6858000"/>
              <a:gd name="connsiteX10887" fmla="*/ 4895305 w 12192000"/>
              <a:gd name="connsiteY10887" fmla="*/ 50702 h 6858000"/>
              <a:gd name="connsiteX10888" fmla="*/ 4889400 w 12192000"/>
              <a:gd name="connsiteY10888" fmla="*/ 47464 h 6858000"/>
              <a:gd name="connsiteX10889" fmla="*/ 4884971 w 12192000"/>
              <a:gd name="connsiteY10889" fmla="*/ 47869 h 6858000"/>
              <a:gd name="connsiteX10890" fmla="*/ 4884971 w 12192000"/>
              <a:gd name="connsiteY10890" fmla="*/ 52320 h 6858000"/>
              <a:gd name="connsiteX10891" fmla="*/ 4888661 w 12192000"/>
              <a:gd name="connsiteY10891" fmla="*/ 58796 h 6858000"/>
              <a:gd name="connsiteX10892" fmla="*/ 4888661 w 12192000"/>
              <a:gd name="connsiteY10892" fmla="*/ 62843 h 6858000"/>
              <a:gd name="connsiteX10893" fmla="*/ 4883494 w 12192000"/>
              <a:gd name="connsiteY10893" fmla="*/ 65676 h 6858000"/>
              <a:gd name="connsiteX10894" fmla="*/ 4874635 w 12192000"/>
              <a:gd name="connsiteY10894" fmla="*/ 67700 h 6858000"/>
              <a:gd name="connsiteX10895" fmla="*/ 4872420 w 12192000"/>
              <a:gd name="connsiteY10895" fmla="*/ 71342 h 6858000"/>
              <a:gd name="connsiteX10896" fmla="*/ 4862085 w 12192000"/>
              <a:gd name="connsiteY10896" fmla="*/ 72152 h 6858000"/>
              <a:gd name="connsiteX10897" fmla="*/ 4856917 w 12192000"/>
              <a:gd name="connsiteY10897" fmla="*/ 77413 h 6858000"/>
              <a:gd name="connsiteX10898" fmla="*/ 4853964 w 12192000"/>
              <a:gd name="connsiteY10898" fmla="*/ 83079 h 6858000"/>
              <a:gd name="connsiteX10899" fmla="*/ 4850273 w 12192000"/>
              <a:gd name="connsiteY10899" fmla="*/ 83079 h 6858000"/>
              <a:gd name="connsiteX10900" fmla="*/ 4847320 w 12192000"/>
              <a:gd name="connsiteY10900" fmla="*/ 78222 h 6858000"/>
              <a:gd name="connsiteX10901" fmla="*/ 4841414 w 12192000"/>
              <a:gd name="connsiteY10901" fmla="*/ 77817 h 6858000"/>
              <a:gd name="connsiteX10902" fmla="*/ 4833293 w 12192000"/>
              <a:gd name="connsiteY10902" fmla="*/ 82674 h 6858000"/>
              <a:gd name="connsiteX10903" fmla="*/ 4825911 w 12192000"/>
              <a:gd name="connsiteY10903" fmla="*/ 82674 h 6858000"/>
              <a:gd name="connsiteX10904" fmla="*/ 4822220 w 12192000"/>
              <a:gd name="connsiteY10904" fmla="*/ 84698 h 6858000"/>
              <a:gd name="connsiteX10905" fmla="*/ 4819267 w 12192000"/>
              <a:gd name="connsiteY10905" fmla="*/ 90364 h 6858000"/>
              <a:gd name="connsiteX10906" fmla="*/ 4813361 w 12192000"/>
              <a:gd name="connsiteY10906" fmla="*/ 91173 h 6858000"/>
              <a:gd name="connsiteX10907" fmla="*/ 4808193 w 12192000"/>
              <a:gd name="connsiteY10907" fmla="*/ 89149 h 6858000"/>
              <a:gd name="connsiteX10908" fmla="*/ 4805978 w 12192000"/>
              <a:gd name="connsiteY10908" fmla="*/ 85912 h 6858000"/>
              <a:gd name="connsiteX10909" fmla="*/ 4803026 w 12192000"/>
              <a:gd name="connsiteY10909" fmla="*/ 85912 h 6858000"/>
              <a:gd name="connsiteX10910" fmla="*/ 4797857 w 12192000"/>
              <a:gd name="connsiteY10910" fmla="*/ 94816 h 6858000"/>
              <a:gd name="connsiteX10911" fmla="*/ 4794167 w 12192000"/>
              <a:gd name="connsiteY10911" fmla="*/ 92387 h 6858000"/>
              <a:gd name="connsiteX10912" fmla="*/ 4789737 w 12192000"/>
              <a:gd name="connsiteY10912" fmla="*/ 86721 h 6858000"/>
              <a:gd name="connsiteX10913" fmla="*/ 4786784 w 12192000"/>
              <a:gd name="connsiteY10913" fmla="*/ 86316 h 6858000"/>
              <a:gd name="connsiteX10914" fmla="*/ 4784569 w 12192000"/>
              <a:gd name="connsiteY10914" fmla="*/ 92792 h 6858000"/>
              <a:gd name="connsiteX10915" fmla="*/ 4780139 w 12192000"/>
              <a:gd name="connsiteY10915" fmla="*/ 96839 h 6858000"/>
              <a:gd name="connsiteX10916" fmla="*/ 4775710 w 12192000"/>
              <a:gd name="connsiteY10916" fmla="*/ 94411 h 6858000"/>
              <a:gd name="connsiteX10917" fmla="*/ 4774234 w 12192000"/>
              <a:gd name="connsiteY10917" fmla="*/ 90768 h 6858000"/>
              <a:gd name="connsiteX10918" fmla="*/ 4771281 w 12192000"/>
              <a:gd name="connsiteY10918" fmla="*/ 90364 h 6858000"/>
              <a:gd name="connsiteX10919" fmla="*/ 4772019 w 12192000"/>
              <a:gd name="connsiteY10919" fmla="*/ 95220 h 6858000"/>
              <a:gd name="connsiteX10920" fmla="*/ 4768328 w 12192000"/>
              <a:gd name="connsiteY10920" fmla="*/ 96839 h 6858000"/>
              <a:gd name="connsiteX10921" fmla="*/ 4760946 w 12192000"/>
              <a:gd name="connsiteY10921" fmla="*/ 96030 h 6858000"/>
              <a:gd name="connsiteX10922" fmla="*/ 4755777 w 12192000"/>
              <a:gd name="connsiteY10922" fmla="*/ 97649 h 6858000"/>
              <a:gd name="connsiteX10923" fmla="*/ 4756516 w 12192000"/>
              <a:gd name="connsiteY10923" fmla="*/ 101696 h 6858000"/>
              <a:gd name="connsiteX10924" fmla="*/ 4755039 w 12192000"/>
              <a:gd name="connsiteY10924" fmla="*/ 106148 h 6858000"/>
              <a:gd name="connsiteX10925" fmla="*/ 4748395 w 12192000"/>
              <a:gd name="connsiteY10925" fmla="*/ 105743 h 6858000"/>
              <a:gd name="connsiteX10926" fmla="*/ 4746180 w 12192000"/>
              <a:gd name="connsiteY10926" fmla="*/ 103719 h 6858000"/>
              <a:gd name="connsiteX10927" fmla="*/ 4742490 w 12192000"/>
              <a:gd name="connsiteY10927" fmla="*/ 104529 h 6858000"/>
              <a:gd name="connsiteX10928" fmla="*/ 4741751 w 12192000"/>
              <a:gd name="connsiteY10928" fmla="*/ 108981 h 6858000"/>
              <a:gd name="connsiteX10929" fmla="*/ 4738060 w 12192000"/>
              <a:gd name="connsiteY10929" fmla="*/ 108981 h 6858000"/>
              <a:gd name="connsiteX10930" fmla="*/ 4735107 w 12192000"/>
              <a:gd name="connsiteY10930" fmla="*/ 106148 h 6858000"/>
              <a:gd name="connsiteX10931" fmla="*/ 4732892 w 12192000"/>
              <a:gd name="connsiteY10931" fmla="*/ 106552 h 6858000"/>
              <a:gd name="connsiteX10932" fmla="*/ 4731416 w 12192000"/>
              <a:gd name="connsiteY10932" fmla="*/ 114242 h 6858000"/>
              <a:gd name="connsiteX10933" fmla="*/ 4726248 w 12192000"/>
              <a:gd name="connsiteY10933" fmla="*/ 115861 h 6858000"/>
              <a:gd name="connsiteX10934" fmla="*/ 4722557 w 12192000"/>
              <a:gd name="connsiteY10934" fmla="*/ 119908 h 6858000"/>
              <a:gd name="connsiteX10935" fmla="*/ 4718127 w 12192000"/>
              <a:gd name="connsiteY10935" fmla="*/ 120313 h 6858000"/>
              <a:gd name="connsiteX10936" fmla="*/ 4715913 w 12192000"/>
              <a:gd name="connsiteY10936" fmla="*/ 115861 h 6858000"/>
              <a:gd name="connsiteX10937" fmla="*/ 4705577 w 12192000"/>
              <a:gd name="connsiteY10937" fmla="*/ 105338 h 6858000"/>
              <a:gd name="connsiteX10938" fmla="*/ 4701886 w 12192000"/>
              <a:gd name="connsiteY10938" fmla="*/ 103719 h 6858000"/>
              <a:gd name="connsiteX10939" fmla="*/ 4696718 w 12192000"/>
              <a:gd name="connsiteY10939" fmla="*/ 106148 h 6858000"/>
              <a:gd name="connsiteX10940" fmla="*/ 4696718 w 12192000"/>
              <a:gd name="connsiteY10940" fmla="*/ 109385 h 6858000"/>
              <a:gd name="connsiteX10941" fmla="*/ 4692288 w 12192000"/>
              <a:gd name="connsiteY10941" fmla="*/ 109790 h 6858000"/>
              <a:gd name="connsiteX10942" fmla="*/ 4690812 w 12192000"/>
              <a:gd name="connsiteY10942" fmla="*/ 115456 h 6858000"/>
              <a:gd name="connsiteX10943" fmla="*/ 4684168 w 12192000"/>
              <a:gd name="connsiteY10943" fmla="*/ 119908 h 6858000"/>
              <a:gd name="connsiteX10944" fmla="*/ 4679001 w 12192000"/>
              <a:gd name="connsiteY10944" fmla="*/ 119908 h 6858000"/>
              <a:gd name="connsiteX10945" fmla="*/ 4676047 w 12192000"/>
              <a:gd name="connsiteY10945" fmla="*/ 117884 h 6858000"/>
              <a:gd name="connsiteX10946" fmla="*/ 4672356 w 12192000"/>
              <a:gd name="connsiteY10946" fmla="*/ 122741 h 6858000"/>
              <a:gd name="connsiteX10947" fmla="*/ 4664973 w 12192000"/>
              <a:gd name="connsiteY10947" fmla="*/ 123550 h 6858000"/>
              <a:gd name="connsiteX10948" fmla="*/ 4656853 w 12192000"/>
              <a:gd name="connsiteY10948" fmla="*/ 122336 h 6858000"/>
              <a:gd name="connsiteX10949" fmla="*/ 4652424 w 12192000"/>
              <a:gd name="connsiteY10949" fmla="*/ 116670 h 6858000"/>
              <a:gd name="connsiteX10950" fmla="*/ 4647994 w 12192000"/>
              <a:gd name="connsiteY10950" fmla="*/ 116265 h 6858000"/>
              <a:gd name="connsiteX10951" fmla="*/ 4645041 w 12192000"/>
              <a:gd name="connsiteY10951" fmla="*/ 121122 h 6858000"/>
              <a:gd name="connsiteX10952" fmla="*/ 4644303 w 12192000"/>
              <a:gd name="connsiteY10952" fmla="*/ 124764 h 6858000"/>
              <a:gd name="connsiteX10953" fmla="*/ 4639135 w 12192000"/>
              <a:gd name="connsiteY10953" fmla="*/ 123550 h 6858000"/>
              <a:gd name="connsiteX10954" fmla="*/ 4632491 w 12192000"/>
              <a:gd name="connsiteY10954" fmla="*/ 119503 h 6858000"/>
              <a:gd name="connsiteX10955" fmla="*/ 4628799 w 12192000"/>
              <a:gd name="connsiteY10955" fmla="*/ 112623 h 6858000"/>
              <a:gd name="connsiteX10956" fmla="*/ 4631014 w 12192000"/>
              <a:gd name="connsiteY10956" fmla="*/ 106148 h 6858000"/>
              <a:gd name="connsiteX10957" fmla="*/ 4627323 w 12192000"/>
              <a:gd name="connsiteY10957" fmla="*/ 102910 h 6858000"/>
              <a:gd name="connsiteX10958" fmla="*/ 4622155 w 12192000"/>
              <a:gd name="connsiteY10958" fmla="*/ 101291 h 6858000"/>
              <a:gd name="connsiteX10959" fmla="*/ 4616988 w 12192000"/>
              <a:gd name="connsiteY10959" fmla="*/ 92792 h 6858000"/>
              <a:gd name="connsiteX10960" fmla="*/ 4617726 w 12192000"/>
              <a:gd name="connsiteY10960" fmla="*/ 86316 h 6858000"/>
              <a:gd name="connsiteX10961" fmla="*/ 4613296 w 12192000"/>
              <a:gd name="connsiteY10961" fmla="*/ 80246 h 6858000"/>
              <a:gd name="connsiteX10962" fmla="*/ 4610344 w 12192000"/>
              <a:gd name="connsiteY10962" fmla="*/ 71747 h 6858000"/>
              <a:gd name="connsiteX10963" fmla="*/ 4606652 w 12192000"/>
              <a:gd name="connsiteY10963" fmla="*/ 68914 h 6858000"/>
              <a:gd name="connsiteX10964" fmla="*/ 4602961 w 12192000"/>
              <a:gd name="connsiteY10964" fmla="*/ 69723 h 6858000"/>
              <a:gd name="connsiteX10965" fmla="*/ 4601485 w 12192000"/>
              <a:gd name="connsiteY10965" fmla="*/ 76603 h 6858000"/>
              <a:gd name="connsiteX10966" fmla="*/ 4603699 w 12192000"/>
              <a:gd name="connsiteY10966" fmla="*/ 80246 h 6858000"/>
              <a:gd name="connsiteX10967" fmla="*/ 4607391 w 12192000"/>
              <a:gd name="connsiteY10967" fmla="*/ 87531 h 6858000"/>
              <a:gd name="connsiteX10968" fmla="*/ 4611820 w 12192000"/>
              <a:gd name="connsiteY10968" fmla="*/ 91578 h 6858000"/>
              <a:gd name="connsiteX10969" fmla="*/ 4614035 w 12192000"/>
              <a:gd name="connsiteY10969" fmla="*/ 97244 h 6858000"/>
              <a:gd name="connsiteX10970" fmla="*/ 4614035 w 12192000"/>
              <a:gd name="connsiteY10970" fmla="*/ 106148 h 6858000"/>
              <a:gd name="connsiteX10971" fmla="*/ 4611082 w 12192000"/>
              <a:gd name="connsiteY10971" fmla="*/ 111813 h 6858000"/>
              <a:gd name="connsiteX10972" fmla="*/ 4613296 w 12192000"/>
              <a:gd name="connsiteY10972" fmla="*/ 113837 h 6858000"/>
              <a:gd name="connsiteX10973" fmla="*/ 4618465 w 12192000"/>
              <a:gd name="connsiteY10973" fmla="*/ 114242 h 6858000"/>
              <a:gd name="connsiteX10974" fmla="*/ 4620679 w 12192000"/>
              <a:gd name="connsiteY10974" fmla="*/ 123955 h 6858000"/>
              <a:gd name="connsiteX10975" fmla="*/ 4618465 w 12192000"/>
              <a:gd name="connsiteY10975" fmla="*/ 134882 h 6858000"/>
              <a:gd name="connsiteX10976" fmla="*/ 4613296 w 12192000"/>
              <a:gd name="connsiteY10976" fmla="*/ 140548 h 6858000"/>
              <a:gd name="connsiteX10977" fmla="*/ 4607391 w 12192000"/>
              <a:gd name="connsiteY10977" fmla="*/ 142977 h 6858000"/>
              <a:gd name="connsiteX10978" fmla="*/ 4605176 w 12192000"/>
              <a:gd name="connsiteY10978" fmla="*/ 140143 h 6858000"/>
              <a:gd name="connsiteX10979" fmla="*/ 4600747 w 12192000"/>
              <a:gd name="connsiteY10979" fmla="*/ 140548 h 6858000"/>
              <a:gd name="connsiteX10980" fmla="*/ 4593364 w 12192000"/>
              <a:gd name="connsiteY10980" fmla="*/ 143786 h 6858000"/>
              <a:gd name="connsiteX10981" fmla="*/ 4586720 w 12192000"/>
              <a:gd name="connsiteY10981" fmla="*/ 152285 h 6858000"/>
              <a:gd name="connsiteX10982" fmla="*/ 4583029 w 12192000"/>
              <a:gd name="connsiteY10982" fmla="*/ 153904 h 6858000"/>
              <a:gd name="connsiteX10983" fmla="*/ 4576384 w 12192000"/>
              <a:gd name="connsiteY10983" fmla="*/ 153499 h 6858000"/>
              <a:gd name="connsiteX10984" fmla="*/ 4574170 w 12192000"/>
              <a:gd name="connsiteY10984" fmla="*/ 156332 h 6858000"/>
              <a:gd name="connsiteX10985" fmla="*/ 4574908 w 12192000"/>
              <a:gd name="connsiteY10985" fmla="*/ 158760 h 6858000"/>
              <a:gd name="connsiteX10986" fmla="*/ 4574908 w 12192000"/>
              <a:gd name="connsiteY10986" fmla="*/ 164022 h 6858000"/>
              <a:gd name="connsiteX10987" fmla="*/ 4569002 w 12192000"/>
              <a:gd name="connsiteY10987" fmla="*/ 167664 h 6858000"/>
              <a:gd name="connsiteX10988" fmla="*/ 4562358 w 12192000"/>
              <a:gd name="connsiteY10988" fmla="*/ 168069 h 6858000"/>
              <a:gd name="connsiteX10989" fmla="*/ 4560881 w 12192000"/>
              <a:gd name="connsiteY10989" fmla="*/ 173735 h 6858000"/>
              <a:gd name="connsiteX10990" fmla="*/ 4560881 w 12192000"/>
              <a:gd name="connsiteY10990" fmla="*/ 178591 h 6858000"/>
              <a:gd name="connsiteX10991" fmla="*/ 4560143 w 12192000"/>
              <a:gd name="connsiteY10991" fmla="*/ 183448 h 6858000"/>
              <a:gd name="connsiteX10992" fmla="*/ 4555714 w 12192000"/>
              <a:gd name="connsiteY10992" fmla="*/ 178591 h 6858000"/>
              <a:gd name="connsiteX10993" fmla="*/ 4550546 w 12192000"/>
              <a:gd name="connsiteY10993" fmla="*/ 177377 h 6858000"/>
              <a:gd name="connsiteX10994" fmla="*/ 4554976 w 12192000"/>
              <a:gd name="connsiteY10994" fmla="*/ 181424 h 6858000"/>
              <a:gd name="connsiteX10995" fmla="*/ 4555714 w 12192000"/>
              <a:gd name="connsiteY10995" fmla="*/ 185067 h 6858000"/>
              <a:gd name="connsiteX10996" fmla="*/ 4554237 w 12192000"/>
              <a:gd name="connsiteY10996" fmla="*/ 190733 h 6858000"/>
              <a:gd name="connsiteX10997" fmla="*/ 4550546 w 12192000"/>
              <a:gd name="connsiteY10997" fmla="*/ 190733 h 6858000"/>
              <a:gd name="connsiteX10998" fmla="*/ 4546855 w 12192000"/>
              <a:gd name="connsiteY10998" fmla="*/ 188709 h 6858000"/>
              <a:gd name="connsiteX10999" fmla="*/ 4541687 w 12192000"/>
              <a:gd name="connsiteY10999" fmla="*/ 187090 h 6858000"/>
              <a:gd name="connsiteX11000" fmla="*/ 4540948 w 12192000"/>
              <a:gd name="connsiteY11000" fmla="*/ 188709 h 6858000"/>
              <a:gd name="connsiteX11001" fmla="*/ 4542425 w 12192000"/>
              <a:gd name="connsiteY11001" fmla="*/ 192352 h 6858000"/>
              <a:gd name="connsiteX11002" fmla="*/ 4543901 w 12192000"/>
              <a:gd name="connsiteY11002" fmla="*/ 196804 h 6858000"/>
              <a:gd name="connsiteX11003" fmla="*/ 4540211 w 12192000"/>
              <a:gd name="connsiteY11003" fmla="*/ 202065 h 6858000"/>
              <a:gd name="connsiteX11004" fmla="*/ 4532090 w 12192000"/>
              <a:gd name="connsiteY11004" fmla="*/ 204088 h 6858000"/>
              <a:gd name="connsiteX11005" fmla="*/ 4521016 w 12192000"/>
              <a:gd name="connsiteY11005" fmla="*/ 215420 h 6858000"/>
              <a:gd name="connsiteX11006" fmla="*/ 4520278 w 12192000"/>
              <a:gd name="connsiteY11006" fmla="*/ 221086 h 6858000"/>
              <a:gd name="connsiteX11007" fmla="*/ 4521755 w 12192000"/>
              <a:gd name="connsiteY11007" fmla="*/ 227157 h 6858000"/>
              <a:gd name="connsiteX11008" fmla="*/ 4518801 w 12192000"/>
              <a:gd name="connsiteY11008" fmla="*/ 233633 h 6858000"/>
              <a:gd name="connsiteX11009" fmla="*/ 4512157 w 12192000"/>
              <a:gd name="connsiteY11009" fmla="*/ 241322 h 6858000"/>
              <a:gd name="connsiteX11010" fmla="*/ 4506989 w 12192000"/>
              <a:gd name="connsiteY11010" fmla="*/ 244560 h 6858000"/>
              <a:gd name="connsiteX11011" fmla="*/ 4504775 w 12192000"/>
              <a:gd name="connsiteY11011" fmla="*/ 242536 h 6858000"/>
              <a:gd name="connsiteX11012" fmla="*/ 4502560 w 12192000"/>
              <a:gd name="connsiteY11012" fmla="*/ 238894 h 6858000"/>
              <a:gd name="connsiteX11013" fmla="*/ 4504037 w 12192000"/>
              <a:gd name="connsiteY11013" fmla="*/ 235251 h 6858000"/>
              <a:gd name="connsiteX11014" fmla="*/ 4499607 w 12192000"/>
              <a:gd name="connsiteY11014" fmla="*/ 237275 h 6858000"/>
              <a:gd name="connsiteX11015" fmla="*/ 4496654 w 12192000"/>
              <a:gd name="connsiteY11015" fmla="*/ 240917 h 6858000"/>
              <a:gd name="connsiteX11016" fmla="*/ 4495178 w 12192000"/>
              <a:gd name="connsiteY11016" fmla="*/ 246988 h 6858000"/>
              <a:gd name="connsiteX11017" fmla="*/ 4495916 w 12192000"/>
              <a:gd name="connsiteY11017" fmla="*/ 249416 h 6858000"/>
              <a:gd name="connsiteX11018" fmla="*/ 4494440 w 12192000"/>
              <a:gd name="connsiteY11018" fmla="*/ 252249 h 6858000"/>
              <a:gd name="connsiteX11019" fmla="*/ 4481889 w 12192000"/>
              <a:gd name="connsiteY11019" fmla="*/ 263177 h 6858000"/>
              <a:gd name="connsiteX11020" fmla="*/ 4476722 w 12192000"/>
              <a:gd name="connsiteY11020" fmla="*/ 265200 h 6858000"/>
              <a:gd name="connsiteX11021" fmla="*/ 4474507 w 12192000"/>
              <a:gd name="connsiteY11021" fmla="*/ 263581 h 6858000"/>
              <a:gd name="connsiteX11022" fmla="*/ 4473768 w 12192000"/>
              <a:gd name="connsiteY11022" fmla="*/ 258725 h 6858000"/>
              <a:gd name="connsiteX11023" fmla="*/ 4470815 w 12192000"/>
              <a:gd name="connsiteY11023" fmla="*/ 255082 h 6858000"/>
              <a:gd name="connsiteX11024" fmla="*/ 4466386 w 12192000"/>
              <a:gd name="connsiteY11024" fmla="*/ 255892 h 6858000"/>
              <a:gd name="connsiteX11025" fmla="*/ 4466386 w 12192000"/>
              <a:gd name="connsiteY11025" fmla="*/ 261153 h 6858000"/>
              <a:gd name="connsiteX11026" fmla="*/ 4461956 w 12192000"/>
              <a:gd name="connsiteY11026" fmla="*/ 261153 h 6858000"/>
              <a:gd name="connsiteX11027" fmla="*/ 4453097 w 12192000"/>
              <a:gd name="connsiteY11027" fmla="*/ 256701 h 6858000"/>
              <a:gd name="connsiteX11028" fmla="*/ 4450145 w 12192000"/>
              <a:gd name="connsiteY11028" fmla="*/ 252654 h 6858000"/>
              <a:gd name="connsiteX11029" fmla="*/ 4446453 w 12192000"/>
              <a:gd name="connsiteY11029" fmla="*/ 251845 h 6858000"/>
              <a:gd name="connsiteX11030" fmla="*/ 4444239 w 12192000"/>
              <a:gd name="connsiteY11030" fmla="*/ 253464 h 6858000"/>
              <a:gd name="connsiteX11031" fmla="*/ 4447191 w 12192000"/>
              <a:gd name="connsiteY11031" fmla="*/ 258320 h 6858000"/>
              <a:gd name="connsiteX11032" fmla="*/ 4451621 w 12192000"/>
              <a:gd name="connsiteY11032" fmla="*/ 259939 h 6858000"/>
              <a:gd name="connsiteX11033" fmla="*/ 4456050 w 12192000"/>
              <a:gd name="connsiteY11033" fmla="*/ 267224 h 6858000"/>
              <a:gd name="connsiteX11034" fmla="*/ 4455312 w 12192000"/>
              <a:gd name="connsiteY11034" fmla="*/ 272890 h 6858000"/>
              <a:gd name="connsiteX11035" fmla="*/ 4450883 w 12192000"/>
              <a:gd name="connsiteY11035" fmla="*/ 275723 h 6858000"/>
              <a:gd name="connsiteX11036" fmla="*/ 4447191 w 12192000"/>
              <a:gd name="connsiteY11036" fmla="*/ 276128 h 6858000"/>
              <a:gd name="connsiteX11037" fmla="*/ 4434641 w 12192000"/>
              <a:gd name="connsiteY11037" fmla="*/ 283412 h 6858000"/>
              <a:gd name="connsiteX11038" fmla="*/ 4426521 w 12192000"/>
              <a:gd name="connsiteY11038" fmla="*/ 291102 h 6858000"/>
              <a:gd name="connsiteX11039" fmla="*/ 4419876 w 12192000"/>
              <a:gd name="connsiteY11039" fmla="*/ 291507 h 6858000"/>
              <a:gd name="connsiteX11040" fmla="*/ 4414709 w 12192000"/>
              <a:gd name="connsiteY11040" fmla="*/ 288269 h 6858000"/>
              <a:gd name="connsiteX11041" fmla="*/ 4415447 w 12192000"/>
              <a:gd name="connsiteY11041" fmla="*/ 283817 h 6858000"/>
              <a:gd name="connsiteX11042" fmla="*/ 4417662 w 12192000"/>
              <a:gd name="connsiteY11042" fmla="*/ 279770 h 6858000"/>
              <a:gd name="connsiteX11043" fmla="*/ 4414709 w 12192000"/>
              <a:gd name="connsiteY11043" fmla="*/ 278151 h 6858000"/>
              <a:gd name="connsiteX11044" fmla="*/ 4411756 w 12192000"/>
              <a:gd name="connsiteY11044" fmla="*/ 277746 h 6858000"/>
              <a:gd name="connsiteX11045" fmla="*/ 4408803 w 12192000"/>
              <a:gd name="connsiteY11045" fmla="*/ 283008 h 6858000"/>
              <a:gd name="connsiteX11046" fmla="*/ 4409541 w 12192000"/>
              <a:gd name="connsiteY11046" fmla="*/ 287055 h 6858000"/>
              <a:gd name="connsiteX11047" fmla="*/ 4408065 w 12192000"/>
              <a:gd name="connsiteY11047" fmla="*/ 291507 h 6858000"/>
              <a:gd name="connsiteX11048" fmla="*/ 4402159 w 12192000"/>
              <a:gd name="connsiteY11048" fmla="*/ 291507 h 6858000"/>
              <a:gd name="connsiteX11049" fmla="*/ 4394776 w 12192000"/>
              <a:gd name="connsiteY11049" fmla="*/ 294744 h 6858000"/>
              <a:gd name="connsiteX11050" fmla="*/ 4388132 w 12192000"/>
              <a:gd name="connsiteY11050" fmla="*/ 292721 h 6858000"/>
              <a:gd name="connsiteX11051" fmla="*/ 4383703 w 12192000"/>
              <a:gd name="connsiteY11051" fmla="*/ 284627 h 6858000"/>
              <a:gd name="connsiteX11052" fmla="*/ 4384441 w 12192000"/>
              <a:gd name="connsiteY11052" fmla="*/ 279770 h 6858000"/>
              <a:gd name="connsiteX11053" fmla="*/ 4386656 w 12192000"/>
              <a:gd name="connsiteY11053" fmla="*/ 273699 h 6858000"/>
              <a:gd name="connsiteX11054" fmla="*/ 4384441 w 12192000"/>
              <a:gd name="connsiteY11054" fmla="*/ 269247 h 6858000"/>
              <a:gd name="connsiteX11055" fmla="*/ 4382226 w 12192000"/>
              <a:gd name="connsiteY11055" fmla="*/ 269247 h 6858000"/>
              <a:gd name="connsiteX11056" fmla="*/ 4380012 w 12192000"/>
              <a:gd name="connsiteY11056" fmla="*/ 278151 h 6858000"/>
              <a:gd name="connsiteX11057" fmla="*/ 4377797 w 12192000"/>
              <a:gd name="connsiteY11057" fmla="*/ 285436 h 6858000"/>
              <a:gd name="connsiteX11058" fmla="*/ 4378535 w 12192000"/>
              <a:gd name="connsiteY11058" fmla="*/ 290293 h 6858000"/>
              <a:gd name="connsiteX11059" fmla="*/ 4376320 w 12192000"/>
              <a:gd name="connsiteY11059" fmla="*/ 295554 h 6858000"/>
              <a:gd name="connsiteX11060" fmla="*/ 4371891 w 12192000"/>
              <a:gd name="connsiteY11060" fmla="*/ 293935 h 6858000"/>
              <a:gd name="connsiteX11061" fmla="*/ 4360817 w 12192000"/>
              <a:gd name="connsiteY11061" fmla="*/ 281389 h 6858000"/>
              <a:gd name="connsiteX11062" fmla="*/ 4360817 w 12192000"/>
              <a:gd name="connsiteY11062" fmla="*/ 274913 h 6858000"/>
              <a:gd name="connsiteX11063" fmla="*/ 4364508 w 12192000"/>
              <a:gd name="connsiteY11063" fmla="*/ 266010 h 6858000"/>
              <a:gd name="connsiteX11064" fmla="*/ 4371153 w 12192000"/>
              <a:gd name="connsiteY11064" fmla="*/ 260748 h 6858000"/>
              <a:gd name="connsiteX11065" fmla="*/ 4377058 w 12192000"/>
              <a:gd name="connsiteY11065" fmla="*/ 256701 h 6858000"/>
              <a:gd name="connsiteX11066" fmla="*/ 4373367 w 12192000"/>
              <a:gd name="connsiteY11066" fmla="*/ 253868 h 6858000"/>
              <a:gd name="connsiteX11067" fmla="*/ 4365246 w 12192000"/>
              <a:gd name="connsiteY11067" fmla="*/ 252249 h 6858000"/>
              <a:gd name="connsiteX11068" fmla="*/ 4360079 w 12192000"/>
              <a:gd name="connsiteY11068" fmla="*/ 246179 h 6858000"/>
              <a:gd name="connsiteX11069" fmla="*/ 4360079 w 12192000"/>
              <a:gd name="connsiteY11069" fmla="*/ 243750 h 6858000"/>
              <a:gd name="connsiteX11070" fmla="*/ 4357864 w 12192000"/>
              <a:gd name="connsiteY11070" fmla="*/ 242536 h 6858000"/>
              <a:gd name="connsiteX11071" fmla="*/ 4352697 w 12192000"/>
              <a:gd name="connsiteY11071" fmla="*/ 244560 h 6858000"/>
              <a:gd name="connsiteX11072" fmla="*/ 4349743 w 12192000"/>
              <a:gd name="connsiteY11072" fmla="*/ 249416 h 6858000"/>
              <a:gd name="connsiteX11073" fmla="*/ 4350482 w 12192000"/>
              <a:gd name="connsiteY11073" fmla="*/ 253059 h 6858000"/>
              <a:gd name="connsiteX11074" fmla="*/ 4356387 w 12192000"/>
              <a:gd name="connsiteY11074" fmla="*/ 259130 h 6858000"/>
              <a:gd name="connsiteX11075" fmla="*/ 4354912 w 12192000"/>
              <a:gd name="connsiteY11075" fmla="*/ 263986 h 6858000"/>
              <a:gd name="connsiteX11076" fmla="*/ 4350482 w 12192000"/>
              <a:gd name="connsiteY11076" fmla="*/ 269652 h 6858000"/>
              <a:gd name="connsiteX11077" fmla="*/ 4349005 w 12192000"/>
              <a:gd name="connsiteY11077" fmla="*/ 276128 h 6858000"/>
              <a:gd name="connsiteX11078" fmla="*/ 4342361 w 12192000"/>
              <a:gd name="connsiteY11078" fmla="*/ 282603 h 6858000"/>
              <a:gd name="connsiteX11079" fmla="*/ 4337931 w 12192000"/>
              <a:gd name="connsiteY11079" fmla="*/ 282603 h 6858000"/>
              <a:gd name="connsiteX11080" fmla="*/ 4336455 w 12192000"/>
              <a:gd name="connsiteY11080" fmla="*/ 275318 h 6858000"/>
              <a:gd name="connsiteX11081" fmla="*/ 4332764 w 12192000"/>
              <a:gd name="connsiteY11081" fmla="*/ 273295 h 6858000"/>
              <a:gd name="connsiteX11082" fmla="*/ 4328334 w 12192000"/>
              <a:gd name="connsiteY11082" fmla="*/ 278151 h 6858000"/>
              <a:gd name="connsiteX11083" fmla="*/ 4329811 w 12192000"/>
              <a:gd name="connsiteY11083" fmla="*/ 283817 h 6858000"/>
              <a:gd name="connsiteX11084" fmla="*/ 4334979 w 12192000"/>
              <a:gd name="connsiteY11084" fmla="*/ 293126 h 6858000"/>
              <a:gd name="connsiteX11085" fmla="*/ 4339408 w 12192000"/>
              <a:gd name="connsiteY11085" fmla="*/ 298792 h 6858000"/>
              <a:gd name="connsiteX11086" fmla="*/ 4338670 w 12192000"/>
              <a:gd name="connsiteY11086" fmla="*/ 302434 h 6858000"/>
              <a:gd name="connsiteX11087" fmla="*/ 4335717 w 12192000"/>
              <a:gd name="connsiteY11087" fmla="*/ 303648 h 6858000"/>
              <a:gd name="connsiteX11088" fmla="*/ 4334241 w 12192000"/>
              <a:gd name="connsiteY11088" fmla="*/ 309314 h 6858000"/>
              <a:gd name="connsiteX11089" fmla="*/ 4327596 w 12192000"/>
              <a:gd name="connsiteY11089" fmla="*/ 313361 h 6858000"/>
              <a:gd name="connsiteX11090" fmla="*/ 4320952 w 12192000"/>
              <a:gd name="connsiteY11090" fmla="*/ 312552 h 6858000"/>
              <a:gd name="connsiteX11091" fmla="*/ 4317261 w 12192000"/>
              <a:gd name="connsiteY11091" fmla="*/ 308909 h 6858000"/>
              <a:gd name="connsiteX11092" fmla="*/ 4312831 w 12192000"/>
              <a:gd name="connsiteY11092" fmla="*/ 310528 h 6858000"/>
              <a:gd name="connsiteX11093" fmla="*/ 4309140 w 12192000"/>
              <a:gd name="connsiteY11093" fmla="*/ 315385 h 6858000"/>
              <a:gd name="connsiteX11094" fmla="*/ 4301020 w 12192000"/>
              <a:gd name="connsiteY11094" fmla="*/ 318623 h 6858000"/>
              <a:gd name="connsiteX11095" fmla="*/ 4298067 w 12192000"/>
              <a:gd name="connsiteY11095" fmla="*/ 315790 h 6858000"/>
              <a:gd name="connsiteX11096" fmla="*/ 4295113 w 12192000"/>
              <a:gd name="connsiteY11096" fmla="*/ 307695 h 6858000"/>
              <a:gd name="connsiteX11097" fmla="*/ 4292161 w 12192000"/>
              <a:gd name="connsiteY11097" fmla="*/ 303243 h 6858000"/>
              <a:gd name="connsiteX11098" fmla="*/ 4289208 w 12192000"/>
              <a:gd name="connsiteY11098" fmla="*/ 302839 h 6858000"/>
              <a:gd name="connsiteX11099" fmla="*/ 4288469 w 12192000"/>
              <a:gd name="connsiteY11099" fmla="*/ 306886 h 6858000"/>
              <a:gd name="connsiteX11100" fmla="*/ 4288469 w 12192000"/>
              <a:gd name="connsiteY11100" fmla="*/ 310933 h 6858000"/>
              <a:gd name="connsiteX11101" fmla="*/ 4284040 w 12192000"/>
              <a:gd name="connsiteY11101" fmla="*/ 316194 h 6858000"/>
              <a:gd name="connsiteX11102" fmla="*/ 4277395 w 12192000"/>
              <a:gd name="connsiteY11102" fmla="*/ 314980 h 6858000"/>
              <a:gd name="connsiteX11103" fmla="*/ 4274443 w 12192000"/>
              <a:gd name="connsiteY11103" fmla="*/ 308100 h 6858000"/>
              <a:gd name="connsiteX11104" fmla="*/ 4270751 w 12192000"/>
              <a:gd name="connsiteY11104" fmla="*/ 303243 h 6858000"/>
              <a:gd name="connsiteX11105" fmla="*/ 4267798 w 12192000"/>
              <a:gd name="connsiteY11105" fmla="*/ 304458 h 6858000"/>
              <a:gd name="connsiteX11106" fmla="*/ 4265584 w 12192000"/>
              <a:gd name="connsiteY11106" fmla="*/ 308505 h 6858000"/>
              <a:gd name="connsiteX11107" fmla="*/ 4259678 w 12192000"/>
              <a:gd name="connsiteY11107" fmla="*/ 308505 h 6858000"/>
              <a:gd name="connsiteX11108" fmla="*/ 4255987 w 12192000"/>
              <a:gd name="connsiteY11108" fmla="*/ 311338 h 6858000"/>
              <a:gd name="connsiteX11109" fmla="*/ 4257463 w 12192000"/>
              <a:gd name="connsiteY11109" fmla="*/ 314575 h 6858000"/>
              <a:gd name="connsiteX11110" fmla="*/ 4259678 w 12192000"/>
              <a:gd name="connsiteY11110" fmla="*/ 321051 h 6858000"/>
              <a:gd name="connsiteX11111" fmla="*/ 4259678 w 12192000"/>
              <a:gd name="connsiteY11111" fmla="*/ 331169 h 6858000"/>
              <a:gd name="connsiteX11112" fmla="*/ 4254510 w 12192000"/>
              <a:gd name="connsiteY11112" fmla="*/ 341691 h 6858000"/>
              <a:gd name="connsiteX11113" fmla="*/ 4245651 w 12192000"/>
              <a:gd name="connsiteY11113" fmla="*/ 351405 h 6858000"/>
              <a:gd name="connsiteX11114" fmla="*/ 4240483 w 12192000"/>
              <a:gd name="connsiteY11114" fmla="*/ 352214 h 6858000"/>
              <a:gd name="connsiteX11115" fmla="*/ 4236054 w 12192000"/>
              <a:gd name="connsiteY11115" fmla="*/ 348976 h 6858000"/>
              <a:gd name="connsiteX11116" fmla="*/ 4233101 w 12192000"/>
              <a:gd name="connsiteY11116" fmla="*/ 339668 h 6858000"/>
              <a:gd name="connsiteX11117" fmla="*/ 4227934 w 12192000"/>
              <a:gd name="connsiteY11117" fmla="*/ 336835 h 6858000"/>
              <a:gd name="connsiteX11118" fmla="*/ 4223504 w 12192000"/>
              <a:gd name="connsiteY11118" fmla="*/ 339263 h 6858000"/>
              <a:gd name="connsiteX11119" fmla="*/ 4223504 w 12192000"/>
              <a:gd name="connsiteY11119" fmla="*/ 342906 h 6858000"/>
              <a:gd name="connsiteX11120" fmla="*/ 4215383 w 12192000"/>
              <a:gd name="connsiteY11120" fmla="*/ 340073 h 6858000"/>
              <a:gd name="connsiteX11121" fmla="*/ 4213169 w 12192000"/>
              <a:gd name="connsiteY11121" fmla="*/ 335216 h 6858000"/>
              <a:gd name="connsiteX11122" fmla="*/ 4210216 w 12192000"/>
              <a:gd name="connsiteY11122" fmla="*/ 333597 h 6858000"/>
              <a:gd name="connsiteX11123" fmla="*/ 4208739 w 12192000"/>
              <a:gd name="connsiteY11123" fmla="*/ 337240 h 6858000"/>
              <a:gd name="connsiteX11124" fmla="*/ 4208739 w 12192000"/>
              <a:gd name="connsiteY11124" fmla="*/ 340882 h 6858000"/>
              <a:gd name="connsiteX11125" fmla="*/ 4211692 w 12192000"/>
              <a:gd name="connsiteY11125" fmla="*/ 348572 h 6858000"/>
              <a:gd name="connsiteX11126" fmla="*/ 4207262 w 12192000"/>
              <a:gd name="connsiteY11126" fmla="*/ 353023 h 6858000"/>
              <a:gd name="connsiteX11127" fmla="*/ 4207262 w 12192000"/>
              <a:gd name="connsiteY11127" fmla="*/ 356666 h 6858000"/>
              <a:gd name="connsiteX11128" fmla="*/ 4210216 w 12192000"/>
              <a:gd name="connsiteY11128" fmla="*/ 362737 h 6858000"/>
              <a:gd name="connsiteX11129" fmla="*/ 4215383 w 12192000"/>
              <a:gd name="connsiteY11129" fmla="*/ 367188 h 6858000"/>
              <a:gd name="connsiteX11130" fmla="*/ 4218336 w 12192000"/>
              <a:gd name="connsiteY11130" fmla="*/ 376497 h 6858000"/>
              <a:gd name="connsiteX11131" fmla="*/ 4219813 w 12192000"/>
              <a:gd name="connsiteY11131" fmla="*/ 389448 h 6858000"/>
              <a:gd name="connsiteX11132" fmla="*/ 4218336 w 12192000"/>
              <a:gd name="connsiteY11132" fmla="*/ 397137 h 6858000"/>
              <a:gd name="connsiteX11133" fmla="*/ 4211692 w 12192000"/>
              <a:gd name="connsiteY11133" fmla="*/ 393090 h 6858000"/>
              <a:gd name="connsiteX11134" fmla="*/ 4208000 w 12192000"/>
              <a:gd name="connsiteY11134" fmla="*/ 393090 h 6858000"/>
              <a:gd name="connsiteX11135" fmla="*/ 4205048 w 12192000"/>
              <a:gd name="connsiteY11135" fmla="*/ 397947 h 6858000"/>
              <a:gd name="connsiteX11136" fmla="*/ 4197665 w 12192000"/>
              <a:gd name="connsiteY11136" fmla="*/ 398351 h 6858000"/>
              <a:gd name="connsiteX11137" fmla="*/ 4188068 w 12192000"/>
              <a:gd name="connsiteY11137" fmla="*/ 395923 h 6858000"/>
              <a:gd name="connsiteX11138" fmla="*/ 4179209 w 12192000"/>
              <a:gd name="connsiteY11138" fmla="*/ 396733 h 6858000"/>
              <a:gd name="connsiteX11139" fmla="*/ 4175518 w 12192000"/>
              <a:gd name="connsiteY11139" fmla="*/ 401184 h 6858000"/>
              <a:gd name="connsiteX11140" fmla="*/ 4177732 w 12192000"/>
              <a:gd name="connsiteY11140" fmla="*/ 404017 h 6858000"/>
              <a:gd name="connsiteX11141" fmla="*/ 4188068 w 12192000"/>
              <a:gd name="connsiteY11141" fmla="*/ 410088 h 6858000"/>
              <a:gd name="connsiteX11142" fmla="*/ 4195450 w 12192000"/>
              <a:gd name="connsiteY11142" fmla="*/ 410898 h 6858000"/>
              <a:gd name="connsiteX11143" fmla="*/ 4200618 w 12192000"/>
              <a:gd name="connsiteY11143" fmla="*/ 414540 h 6858000"/>
              <a:gd name="connsiteX11144" fmla="*/ 4204310 w 12192000"/>
              <a:gd name="connsiteY11144" fmla="*/ 417778 h 6858000"/>
              <a:gd name="connsiteX11145" fmla="*/ 4208000 w 12192000"/>
              <a:gd name="connsiteY11145" fmla="*/ 416159 h 6858000"/>
              <a:gd name="connsiteX11146" fmla="*/ 4213169 w 12192000"/>
              <a:gd name="connsiteY11146" fmla="*/ 416564 h 6858000"/>
              <a:gd name="connsiteX11147" fmla="*/ 4213169 w 12192000"/>
              <a:gd name="connsiteY11147" fmla="*/ 420611 h 6858000"/>
              <a:gd name="connsiteX11148" fmla="*/ 4210954 w 12192000"/>
              <a:gd name="connsiteY11148" fmla="*/ 427086 h 6858000"/>
              <a:gd name="connsiteX11149" fmla="*/ 4206524 w 12192000"/>
              <a:gd name="connsiteY11149" fmla="*/ 428300 h 6858000"/>
              <a:gd name="connsiteX11150" fmla="*/ 4201357 w 12192000"/>
              <a:gd name="connsiteY11150" fmla="*/ 428300 h 6858000"/>
              <a:gd name="connsiteX11151" fmla="*/ 4201357 w 12192000"/>
              <a:gd name="connsiteY11151" fmla="*/ 431133 h 6858000"/>
              <a:gd name="connsiteX11152" fmla="*/ 4205786 w 12192000"/>
              <a:gd name="connsiteY11152" fmla="*/ 433157 h 6858000"/>
              <a:gd name="connsiteX11153" fmla="*/ 4208000 w 12192000"/>
              <a:gd name="connsiteY11153" fmla="*/ 437609 h 6858000"/>
              <a:gd name="connsiteX11154" fmla="*/ 4206524 w 12192000"/>
              <a:gd name="connsiteY11154" fmla="*/ 445298 h 6858000"/>
              <a:gd name="connsiteX11155" fmla="*/ 4206524 w 12192000"/>
              <a:gd name="connsiteY11155" fmla="*/ 449750 h 6858000"/>
              <a:gd name="connsiteX11156" fmla="*/ 4205048 w 12192000"/>
              <a:gd name="connsiteY11156" fmla="*/ 452988 h 6858000"/>
              <a:gd name="connsiteX11157" fmla="*/ 4201357 w 12192000"/>
              <a:gd name="connsiteY11157" fmla="*/ 454607 h 6858000"/>
              <a:gd name="connsiteX11158" fmla="*/ 4195450 w 12192000"/>
              <a:gd name="connsiteY11158" fmla="*/ 452178 h 6858000"/>
              <a:gd name="connsiteX11159" fmla="*/ 4188806 w 12192000"/>
              <a:gd name="connsiteY11159" fmla="*/ 444084 h 6858000"/>
              <a:gd name="connsiteX11160" fmla="*/ 4183638 w 12192000"/>
              <a:gd name="connsiteY11160" fmla="*/ 443679 h 6858000"/>
              <a:gd name="connsiteX11161" fmla="*/ 4179947 w 12192000"/>
              <a:gd name="connsiteY11161" fmla="*/ 442061 h 6858000"/>
              <a:gd name="connsiteX11162" fmla="*/ 4174041 w 12192000"/>
              <a:gd name="connsiteY11162" fmla="*/ 436395 h 6858000"/>
              <a:gd name="connsiteX11163" fmla="*/ 4168135 w 12192000"/>
              <a:gd name="connsiteY11163" fmla="*/ 435990 h 6858000"/>
              <a:gd name="connsiteX11164" fmla="*/ 4165921 w 12192000"/>
              <a:gd name="connsiteY11164" fmla="*/ 438823 h 6858000"/>
              <a:gd name="connsiteX11165" fmla="*/ 4164444 w 12192000"/>
              <a:gd name="connsiteY11165" fmla="*/ 443679 h 6858000"/>
              <a:gd name="connsiteX11166" fmla="*/ 4172565 w 12192000"/>
              <a:gd name="connsiteY11166" fmla="*/ 444894 h 6858000"/>
              <a:gd name="connsiteX11167" fmla="*/ 4176994 w 12192000"/>
              <a:gd name="connsiteY11167" fmla="*/ 445703 h 6858000"/>
              <a:gd name="connsiteX11168" fmla="*/ 4185853 w 12192000"/>
              <a:gd name="connsiteY11168" fmla="*/ 450560 h 6858000"/>
              <a:gd name="connsiteX11169" fmla="*/ 4193236 w 12192000"/>
              <a:gd name="connsiteY11169" fmla="*/ 454607 h 6858000"/>
              <a:gd name="connsiteX11170" fmla="*/ 4199142 w 12192000"/>
              <a:gd name="connsiteY11170" fmla="*/ 457035 h 6858000"/>
              <a:gd name="connsiteX11171" fmla="*/ 4201357 w 12192000"/>
              <a:gd name="connsiteY11171" fmla="*/ 459463 h 6858000"/>
              <a:gd name="connsiteX11172" fmla="*/ 4198403 w 12192000"/>
              <a:gd name="connsiteY11172" fmla="*/ 466343 h 6858000"/>
              <a:gd name="connsiteX11173" fmla="*/ 4191021 w 12192000"/>
              <a:gd name="connsiteY11173" fmla="*/ 469176 h 6858000"/>
              <a:gd name="connsiteX11174" fmla="*/ 4185115 w 12192000"/>
              <a:gd name="connsiteY11174" fmla="*/ 468367 h 6858000"/>
              <a:gd name="connsiteX11175" fmla="*/ 4181424 w 12192000"/>
              <a:gd name="connsiteY11175" fmla="*/ 471200 h 6858000"/>
              <a:gd name="connsiteX11176" fmla="*/ 4175518 w 12192000"/>
              <a:gd name="connsiteY11176" fmla="*/ 470391 h 6858000"/>
              <a:gd name="connsiteX11177" fmla="*/ 4165182 w 12192000"/>
              <a:gd name="connsiteY11177" fmla="*/ 462296 h 6858000"/>
              <a:gd name="connsiteX11178" fmla="*/ 4162229 w 12192000"/>
              <a:gd name="connsiteY11178" fmla="*/ 457844 h 6858000"/>
              <a:gd name="connsiteX11179" fmla="*/ 4157062 w 12192000"/>
              <a:gd name="connsiteY11179" fmla="*/ 457440 h 6858000"/>
              <a:gd name="connsiteX11180" fmla="*/ 4154109 w 12192000"/>
              <a:gd name="connsiteY11180" fmla="*/ 460273 h 6858000"/>
              <a:gd name="connsiteX11181" fmla="*/ 4150417 w 12192000"/>
              <a:gd name="connsiteY11181" fmla="*/ 463915 h 6858000"/>
              <a:gd name="connsiteX11182" fmla="*/ 4151156 w 12192000"/>
              <a:gd name="connsiteY11182" fmla="*/ 471200 h 6858000"/>
              <a:gd name="connsiteX11183" fmla="*/ 4157062 w 12192000"/>
              <a:gd name="connsiteY11183" fmla="*/ 476057 h 6858000"/>
              <a:gd name="connsiteX11184" fmla="*/ 4166659 w 12192000"/>
              <a:gd name="connsiteY11184" fmla="*/ 480913 h 6858000"/>
              <a:gd name="connsiteX11185" fmla="*/ 4168874 w 12192000"/>
              <a:gd name="connsiteY11185" fmla="*/ 484960 h 6858000"/>
              <a:gd name="connsiteX11186" fmla="*/ 4168874 w 12192000"/>
              <a:gd name="connsiteY11186" fmla="*/ 489007 h 6858000"/>
              <a:gd name="connsiteX11187" fmla="*/ 4165921 w 12192000"/>
              <a:gd name="connsiteY11187" fmla="*/ 491840 h 6858000"/>
              <a:gd name="connsiteX11188" fmla="*/ 4160015 w 12192000"/>
              <a:gd name="connsiteY11188" fmla="*/ 486174 h 6858000"/>
              <a:gd name="connsiteX11189" fmla="*/ 4154109 w 12192000"/>
              <a:gd name="connsiteY11189" fmla="*/ 484960 h 6858000"/>
              <a:gd name="connsiteX11190" fmla="*/ 4145988 w 12192000"/>
              <a:gd name="connsiteY11190" fmla="*/ 480104 h 6858000"/>
              <a:gd name="connsiteX11191" fmla="*/ 4141559 w 12192000"/>
              <a:gd name="connsiteY11191" fmla="*/ 475247 h 6858000"/>
              <a:gd name="connsiteX11192" fmla="*/ 4138606 w 12192000"/>
              <a:gd name="connsiteY11192" fmla="*/ 474842 h 6858000"/>
              <a:gd name="connsiteX11193" fmla="*/ 4140082 w 12192000"/>
              <a:gd name="connsiteY11193" fmla="*/ 482532 h 6858000"/>
              <a:gd name="connsiteX11194" fmla="*/ 4146726 w 12192000"/>
              <a:gd name="connsiteY11194" fmla="*/ 487389 h 6858000"/>
              <a:gd name="connsiteX11195" fmla="*/ 4157062 w 12192000"/>
              <a:gd name="connsiteY11195" fmla="*/ 491840 h 6858000"/>
              <a:gd name="connsiteX11196" fmla="*/ 4158538 w 12192000"/>
              <a:gd name="connsiteY11196" fmla="*/ 495483 h 6858000"/>
              <a:gd name="connsiteX11197" fmla="*/ 4158538 w 12192000"/>
              <a:gd name="connsiteY11197" fmla="*/ 499125 h 6858000"/>
              <a:gd name="connsiteX11198" fmla="*/ 4154847 w 12192000"/>
              <a:gd name="connsiteY11198" fmla="*/ 501149 h 6858000"/>
              <a:gd name="connsiteX11199" fmla="*/ 4144512 w 12192000"/>
              <a:gd name="connsiteY11199" fmla="*/ 500744 h 6858000"/>
              <a:gd name="connsiteX11200" fmla="*/ 4140082 w 12192000"/>
              <a:gd name="connsiteY11200" fmla="*/ 495483 h 6858000"/>
              <a:gd name="connsiteX11201" fmla="*/ 4138606 w 12192000"/>
              <a:gd name="connsiteY11201" fmla="*/ 489817 h 6858000"/>
              <a:gd name="connsiteX11202" fmla="*/ 4134176 w 12192000"/>
              <a:gd name="connsiteY11202" fmla="*/ 485770 h 6858000"/>
              <a:gd name="connsiteX11203" fmla="*/ 4131223 w 12192000"/>
              <a:gd name="connsiteY11203" fmla="*/ 485365 h 6858000"/>
              <a:gd name="connsiteX11204" fmla="*/ 4126794 w 12192000"/>
              <a:gd name="connsiteY11204" fmla="*/ 489817 h 6858000"/>
              <a:gd name="connsiteX11205" fmla="*/ 4127532 w 12192000"/>
              <a:gd name="connsiteY11205" fmla="*/ 493459 h 6858000"/>
              <a:gd name="connsiteX11206" fmla="*/ 4131223 w 12192000"/>
              <a:gd name="connsiteY11206" fmla="*/ 498721 h 6858000"/>
              <a:gd name="connsiteX11207" fmla="*/ 4132700 w 12192000"/>
              <a:gd name="connsiteY11207" fmla="*/ 503577 h 6858000"/>
              <a:gd name="connsiteX11208" fmla="*/ 4131961 w 12192000"/>
              <a:gd name="connsiteY11208" fmla="*/ 505601 h 6858000"/>
              <a:gd name="connsiteX11209" fmla="*/ 4134914 w 12192000"/>
              <a:gd name="connsiteY11209" fmla="*/ 507624 h 6858000"/>
              <a:gd name="connsiteX11210" fmla="*/ 4148941 w 12192000"/>
              <a:gd name="connsiteY11210" fmla="*/ 508434 h 6858000"/>
              <a:gd name="connsiteX11211" fmla="*/ 4154847 w 12192000"/>
              <a:gd name="connsiteY11211" fmla="*/ 510457 h 6858000"/>
              <a:gd name="connsiteX11212" fmla="*/ 4156323 w 12192000"/>
              <a:gd name="connsiteY11212" fmla="*/ 515719 h 6858000"/>
              <a:gd name="connsiteX11213" fmla="*/ 4154109 w 12192000"/>
              <a:gd name="connsiteY11213" fmla="*/ 517337 h 6858000"/>
              <a:gd name="connsiteX11214" fmla="*/ 4149679 w 12192000"/>
              <a:gd name="connsiteY11214" fmla="*/ 521385 h 6858000"/>
              <a:gd name="connsiteX11215" fmla="*/ 4146726 w 12192000"/>
              <a:gd name="connsiteY11215" fmla="*/ 525432 h 6858000"/>
              <a:gd name="connsiteX11216" fmla="*/ 4141559 w 12192000"/>
              <a:gd name="connsiteY11216" fmla="*/ 525836 h 6858000"/>
              <a:gd name="connsiteX11217" fmla="*/ 4136391 w 12192000"/>
              <a:gd name="connsiteY11217" fmla="*/ 523003 h 6858000"/>
              <a:gd name="connsiteX11218" fmla="*/ 4131223 w 12192000"/>
              <a:gd name="connsiteY11218" fmla="*/ 523003 h 6858000"/>
              <a:gd name="connsiteX11219" fmla="*/ 4122364 w 12192000"/>
              <a:gd name="connsiteY11219" fmla="*/ 519361 h 6858000"/>
              <a:gd name="connsiteX11220" fmla="*/ 4121626 w 12192000"/>
              <a:gd name="connsiteY11220" fmla="*/ 515314 h 6858000"/>
              <a:gd name="connsiteX11221" fmla="*/ 4122364 w 12192000"/>
              <a:gd name="connsiteY11221" fmla="*/ 512886 h 6858000"/>
              <a:gd name="connsiteX11222" fmla="*/ 4117196 w 12192000"/>
              <a:gd name="connsiteY11222" fmla="*/ 510053 h 6858000"/>
              <a:gd name="connsiteX11223" fmla="*/ 4114982 w 12192000"/>
              <a:gd name="connsiteY11223" fmla="*/ 510457 h 6858000"/>
              <a:gd name="connsiteX11224" fmla="*/ 4114244 w 12192000"/>
              <a:gd name="connsiteY11224" fmla="*/ 517337 h 6858000"/>
              <a:gd name="connsiteX11225" fmla="*/ 4112767 w 12192000"/>
              <a:gd name="connsiteY11225" fmla="*/ 522194 h 6858000"/>
              <a:gd name="connsiteX11226" fmla="*/ 4108338 w 12192000"/>
              <a:gd name="connsiteY11226" fmla="*/ 527860 h 6858000"/>
              <a:gd name="connsiteX11227" fmla="*/ 4100955 w 12192000"/>
              <a:gd name="connsiteY11227" fmla="*/ 527455 h 6858000"/>
              <a:gd name="connsiteX11228" fmla="*/ 4096526 w 12192000"/>
              <a:gd name="connsiteY11228" fmla="*/ 524218 h 6858000"/>
              <a:gd name="connsiteX11229" fmla="*/ 4091358 w 12192000"/>
              <a:gd name="connsiteY11229" fmla="*/ 521385 h 6858000"/>
              <a:gd name="connsiteX11230" fmla="*/ 4086190 w 12192000"/>
              <a:gd name="connsiteY11230" fmla="*/ 521385 h 6858000"/>
              <a:gd name="connsiteX11231" fmla="*/ 4086190 w 12192000"/>
              <a:gd name="connsiteY11231" fmla="*/ 526241 h 6858000"/>
              <a:gd name="connsiteX11232" fmla="*/ 4089881 w 12192000"/>
              <a:gd name="connsiteY11232" fmla="*/ 529479 h 6858000"/>
              <a:gd name="connsiteX11233" fmla="*/ 4104646 w 12192000"/>
              <a:gd name="connsiteY11233" fmla="*/ 535145 h 6858000"/>
              <a:gd name="connsiteX11234" fmla="*/ 4115720 w 12192000"/>
              <a:gd name="connsiteY11234" fmla="*/ 537573 h 6858000"/>
              <a:gd name="connsiteX11235" fmla="*/ 4120149 w 12192000"/>
              <a:gd name="connsiteY11235" fmla="*/ 545263 h 6858000"/>
              <a:gd name="connsiteX11236" fmla="*/ 4123102 w 12192000"/>
              <a:gd name="connsiteY11236" fmla="*/ 555785 h 6858000"/>
              <a:gd name="connsiteX11237" fmla="*/ 4120149 w 12192000"/>
              <a:gd name="connsiteY11237" fmla="*/ 556999 h 6858000"/>
              <a:gd name="connsiteX11238" fmla="*/ 4114244 w 12192000"/>
              <a:gd name="connsiteY11238" fmla="*/ 556999 h 6858000"/>
              <a:gd name="connsiteX11239" fmla="*/ 4107599 w 12192000"/>
              <a:gd name="connsiteY11239" fmla="*/ 551333 h 6858000"/>
              <a:gd name="connsiteX11240" fmla="*/ 4096526 w 12192000"/>
              <a:gd name="connsiteY11240" fmla="*/ 543239 h 6858000"/>
              <a:gd name="connsiteX11241" fmla="*/ 4091358 w 12192000"/>
              <a:gd name="connsiteY11241" fmla="*/ 540406 h 6858000"/>
              <a:gd name="connsiteX11242" fmla="*/ 4085452 w 12192000"/>
              <a:gd name="connsiteY11242" fmla="*/ 540811 h 6858000"/>
              <a:gd name="connsiteX11243" fmla="*/ 4085452 w 12192000"/>
              <a:gd name="connsiteY11243" fmla="*/ 543644 h 6858000"/>
              <a:gd name="connsiteX11244" fmla="*/ 4090620 w 12192000"/>
              <a:gd name="connsiteY11244" fmla="*/ 547286 h 6858000"/>
              <a:gd name="connsiteX11245" fmla="*/ 4098740 w 12192000"/>
              <a:gd name="connsiteY11245" fmla="*/ 549310 h 6858000"/>
              <a:gd name="connsiteX11246" fmla="*/ 4109076 w 12192000"/>
              <a:gd name="connsiteY11246" fmla="*/ 558214 h 6858000"/>
              <a:gd name="connsiteX11247" fmla="*/ 4115720 w 12192000"/>
              <a:gd name="connsiteY11247" fmla="*/ 565499 h 6858000"/>
              <a:gd name="connsiteX11248" fmla="*/ 4114244 w 12192000"/>
              <a:gd name="connsiteY11248" fmla="*/ 569950 h 6858000"/>
              <a:gd name="connsiteX11249" fmla="*/ 4112029 w 12192000"/>
              <a:gd name="connsiteY11249" fmla="*/ 578045 h 6858000"/>
              <a:gd name="connsiteX11250" fmla="*/ 4114982 w 12192000"/>
              <a:gd name="connsiteY11250" fmla="*/ 581687 h 6858000"/>
              <a:gd name="connsiteX11251" fmla="*/ 4114244 w 12192000"/>
              <a:gd name="connsiteY11251" fmla="*/ 585330 h 6858000"/>
              <a:gd name="connsiteX11252" fmla="*/ 4109076 w 12192000"/>
              <a:gd name="connsiteY11252" fmla="*/ 589377 h 6858000"/>
              <a:gd name="connsiteX11253" fmla="*/ 4109076 w 12192000"/>
              <a:gd name="connsiteY11253" fmla="*/ 593019 h 6858000"/>
              <a:gd name="connsiteX11254" fmla="*/ 4106123 w 12192000"/>
              <a:gd name="connsiteY11254" fmla="*/ 600304 h 6858000"/>
              <a:gd name="connsiteX11255" fmla="*/ 4100955 w 12192000"/>
              <a:gd name="connsiteY11255" fmla="*/ 600304 h 6858000"/>
              <a:gd name="connsiteX11256" fmla="*/ 4095787 w 12192000"/>
              <a:gd name="connsiteY11256" fmla="*/ 597066 h 6858000"/>
              <a:gd name="connsiteX11257" fmla="*/ 4087667 w 12192000"/>
              <a:gd name="connsiteY11257" fmla="*/ 596257 h 6858000"/>
              <a:gd name="connsiteX11258" fmla="*/ 4082499 w 12192000"/>
              <a:gd name="connsiteY11258" fmla="*/ 592614 h 6858000"/>
              <a:gd name="connsiteX11259" fmla="*/ 4078070 w 12192000"/>
              <a:gd name="connsiteY11259" fmla="*/ 593019 h 6858000"/>
              <a:gd name="connsiteX11260" fmla="*/ 4080284 w 12192000"/>
              <a:gd name="connsiteY11260" fmla="*/ 596662 h 6858000"/>
              <a:gd name="connsiteX11261" fmla="*/ 4087667 w 12192000"/>
              <a:gd name="connsiteY11261" fmla="*/ 600709 h 6858000"/>
              <a:gd name="connsiteX11262" fmla="*/ 4097264 w 12192000"/>
              <a:gd name="connsiteY11262" fmla="*/ 602328 h 6858000"/>
              <a:gd name="connsiteX11263" fmla="*/ 4097264 w 12192000"/>
              <a:gd name="connsiteY11263" fmla="*/ 604351 h 6858000"/>
              <a:gd name="connsiteX11264" fmla="*/ 4091358 w 12192000"/>
              <a:gd name="connsiteY11264" fmla="*/ 611231 h 6858000"/>
              <a:gd name="connsiteX11265" fmla="*/ 4086190 w 12192000"/>
              <a:gd name="connsiteY11265" fmla="*/ 610422 h 6858000"/>
              <a:gd name="connsiteX11266" fmla="*/ 4082499 w 12192000"/>
              <a:gd name="connsiteY11266" fmla="*/ 606779 h 6858000"/>
              <a:gd name="connsiteX11267" fmla="*/ 4079546 w 12192000"/>
              <a:gd name="connsiteY11267" fmla="*/ 607994 h 6858000"/>
              <a:gd name="connsiteX11268" fmla="*/ 4078070 w 12192000"/>
              <a:gd name="connsiteY11268" fmla="*/ 610827 h 6858000"/>
              <a:gd name="connsiteX11269" fmla="*/ 4084714 w 12192000"/>
              <a:gd name="connsiteY11269" fmla="*/ 614064 h 6858000"/>
              <a:gd name="connsiteX11270" fmla="*/ 4088405 w 12192000"/>
              <a:gd name="connsiteY11270" fmla="*/ 616088 h 6858000"/>
              <a:gd name="connsiteX11271" fmla="*/ 4088405 w 12192000"/>
              <a:gd name="connsiteY11271" fmla="*/ 620135 h 6858000"/>
              <a:gd name="connsiteX11272" fmla="*/ 4083976 w 12192000"/>
              <a:gd name="connsiteY11272" fmla="*/ 624992 h 6858000"/>
              <a:gd name="connsiteX11273" fmla="*/ 4077331 w 12192000"/>
              <a:gd name="connsiteY11273" fmla="*/ 627825 h 6858000"/>
              <a:gd name="connsiteX11274" fmla="*/ 4074378 w 12192000"/>
              <a:gd name="connsiteY11274" fmla="*/ 623777 h 6858000"/>
              <a:gd name="connsiteX11275" fmla="*/ 4069949 w 12192000"/>
              <a:gd name="connsiteY11275" fmla="*/ 621349 h 6858000"/>
              <a:gd name="connsiteX11276" fmla="*/ 4064781 w 12192000"/>
              <a:gd name="connsiteY11276" fmla="*/ 621349 h 6858000"/>
              <a:gd name="connsiteX11277" fmla="*/ 4066258 w 12192000"/>
              <a:gd name="connsiteY11277" fmla="*/ 625396 h 6858000"/>
              <a:gd name="connsiteX11278" fmla="*/ 4072902 w 12192000"/>
              <a:gd name="connsiteY11278" fmla="*/ 628229 h 6858000"/>
              <a:gd name="connsiteX11279" fmla="*/ 4078808 w 12192000"/>
              <a:gd name="connsiteY11279" fmla="*/ 632276 h 6858000"/>
              <a:gd name="connsiteX11280" fmla="*/ 4078070 w 12192000"/>
              <a:gd name="connsiteY11280" fmla="*/ 638752 h 6858000"/>
              <a:gd name="connsiteX11281" fmla="*/ 4072164 w 12192000"/>
              <a:gd name="connsiteY11281" fmla="*/ 642394 h 6858000"/>
              <a:gd name="connsiteX11282" fmla="*/ 4059613 w 12192000"/>
              <a:gd name="connsiteY11282" fmla="*/ 641180 h 6858000"/>
              <a:gd name="connsiteX11283" fmla="*/ 4053708 w 12192000"/>
              <a:gd name="connsiteY11283" fmla="*/ 638347 h 6858000"/>
              <a:gd name="connsiteX11284" fmla="*/ 4050016 w 12192000"/>
              <a:gd name="connsiteY11284" fmla="*/ 638347 h 6858000"/>
              <a:gd name="connsiteX11285" fmla="*/ 4050016 w 12192000"/>
              <a:gd name="connsiteY11285" fmla="*/ 640775 h 6858000"/>
              <a:gd name="connsiteX11286" fmla="*/ 4057399 w 12192000"/>
              <a:gd name="connsiteY11286" fmla="*/ 644013 h 6858000"/>
              <a:gd name="connsiteX11287" fmla="*/ 4074378 w 12192000"/>
              <a:gd name="connsiteY11287" fmla="*/ 645227 h 6858000"/>
              <a:gd name="connsiteX11288" fmla="*/ 4082499 w 12192000"/>
              <a:gd name="connsiteY11288" fmla="*/ 648465 h 6858000"/>
              <a:gd name="connsiteX11289" fmla="*/ 4083976 w 12192000"/>
              <a:gd name="connsiteY11289" fmla="*/ 652512 h 6858000"/>
              <a:gd name="connsiteX11290" fmla="*/ 4083237 w 12192000"/>
              <a:gd name="connsiteY11290" fmla="*/ 655750 h 6858000"/>
              <a:gd name="connsiteX11291" fmla="*/ 4075117 w 12192000"/>
              <a:gd name="connsiteY11291" fmla="*/ 658988 h 6858000"/>
              <a:gd name="connsiteX11292" fmla="*/ 4062566 w 12192000"/>
              <a:gd name="connsiteY11292" fmla="*/ 661011 h 6858000"/>
              <a:gd name="connsiteX11293" fmla="*/ 4052969 w 12192000"/>
              <a:gd name="connsiteY11293" fmla="*/ 658988 h 6858000"/>
              <a:gd name="connsiteX11294" fmla="*/ 4045587 w 12192000"/>
              <a:gd name="connsiteY11294" fmla="*/ 655750 h 6858000"/>
              <a:gd name="connsiteX11295" fmla="*/ 4043372 w 12192000"/>
              <a:gd name="connsiteY11295" fmla="*/ 657369 h 6858000"/>
              <a:gd name="connsiteX11296" fmla="*/ 4047063 w 12192000"/>
              <a:gd name="connsiteY11296" fmla="*/ 662225 h 6858000"/>
              <a:gd name="connsiteX11297" fmla="*/ 4056660 w 12192000"/>
              <a:gd name="connsiteY11297" fmla="*/ 664249 h 6858000"/>
              <a:gd name="connsiteX11298" fmla="*/ 4058875 w 12192000"/>
              <a:gd name="connsiteY11298" fmla="*/ 667082 h 6858000"/>
              <a:gd name="connsiteX11299" fmla="*/ 4057399 w 12192000"/>
              <a:gd name="connsiteY11299" fmla="*/ 669105 h 6858000"/>
              <a:gd name="connsiteX11300" fmla="*/ 4053708 w 12192000"/>
              <a:gd name="connsiteY11300" fmla="*/ 669105 h 6858000"/>
              <a:gd name="connsiteX11301" fmla="*/ 4052969 w 12192000"/>
              <a:gd name="connsiteY11301" fmla="*/ 670724 h 6858000"/>
              <a:gd name="connsiteX11302" fmla="*/ 4060352 w 12192000"/>
              <a:gd name="connsiteY11302" fmla="*/ 672748 h 6858000"/>
              <a:gd name="connsiteX11303" fmla="*/ 4067734 w 12192000"/>
              <a:gd name="connsiteY11303" fmla="*/ 675986 h 6858000"/>
              <a:gd name="connsiteX11304" fmla="*/ 4068472 w 12192000"/>
              <a:gd name="connsiteY11304" fmla="*/ 678819 h 6858000"/>
              <a:gd name="connsiteX11305" fmla="*/ 4062566 w 12192000"/>
              <a:gd name="connsiteY11305" fmla="*/ 682461 h 6858000"/>
              <a:gd name="connsiteX11306" fmla="*/ 4055922 w 12192000"/>
              <a:gd name="connsiteY11306" fmla="*/ 682056 h 6858000"/>
              <a:gd name="connsiteX11307" fmla="*/ 4051493 w 12192000"/>
              <a:gd name="connsiteY11307" fmla="*/ 681652 h 6858000"/>
              <a:gd name="connsiteX11308" fmla="*/ 4050755 w 12192000"/>
              <a:gd name="connsiteY11308" fmla="*/ 684889 h 6858000"/>
              <a:gd name="connsiteX11309" fmla="*/ 4056660 w 12192000"/>
              <a:gd name="connsiteY11309" fmla="*/ 686913 h 6858000"/>
              <a:gd name="connsiteX11310" fmla="*/ 4065519 w 12192000"/>
              <a:gd name="connsiteY11310" fmla="*/ 686103 h 6858000"/>
              <a:gd name="connsiteX11311" fmla="*/ 4071425 w 12192000"/>
              <a:gd name="connsiteY11311" fmla="*/ 686913 h 6858000"/>
              <a:gd name="connsiteX11312" fmla="*/ 4069949 w 12192000"/>
              <a:gd name="connsiteY11312" fmla="*/ 690555 h 6858000"/>
              <a:gd name="connsiteX11313" fmla="*/ 4064043 w 12192000"/>
              <a:gd name="connsiteY11313" fmla="*/ 694602 h 6858000"/>
              <a:gd name="connsiteX11314" fmla="*/ 4055184 w 12192000"/>
              <a:gd name="connsiteY11314" fmla="*/ 698245 h 6858000"/>
              <a:gd name="connsiteX11315" fmla="*/ 4049278 w 12192000"/>
              <a:gd name="connsiteY11315" fmla="*/ 697840 h 6858000"/>
              <a:gd name="connsiteX11316" fmla="*/ 4042634 w 12192000"/>
              <a:gd name="connsiteY11316" fmla="*/ 693793 h 6858000"/>
              <a:gd name="connsiteX11317" fmla="*/ 4035251 w 12192000"/>
              <a:gd name="connsiteY11317" fmla="*/ 687318 h 6858000"/>
              <a:gd name="connsiteX11318" fmla="*/ 4033775 w 12192000"/>
              <a:gd name="connsiteY11318" fmla="*/ 682866 h 6858000"/>
              <a:gd name="connsiteX11319" fmla="*/ 4030822 w 12192000"/>
              <a:gd name="connsiteY11319" fmla="*/ 682866 h 6858000"/>
              <a:gd name="connsiteX11320" fmla="*/ 4027131 w 12192000"/>
              <a:gd name="connsiteY11320" fmla="*/ 684889 h 6858000"/>
              <a:gd name="connsiteX11321" fmla="*/ 4019010 w 12192000"/>
              <a:gd name="connsiteY11321" fmla="*/ 683270 h 6858000"/>
              <a:gd name="connsiteX11322" fmla="*/ 4016795 w 12192000"/>
              <a:gd name="connsiteY11322" fmla="*/ 685294 h 6858000"/>
              <a:gd name="connsiteX11323" fmla="*/ 4019010 w 12192000"/>
              <a:gd name="connsiteY11323" fmla="*/ 688936 h 6858000"/>
              <a:gd name="connsiteX11324" fmla="*/ 4034513 w 12192000"/>
              <a:gd name="connsiteY11324" fmla="*/ 695007 h 6858000"/>
              <a:gd name="connsiteX11325" fmla="*/ 4043372 w 12192000"/>
              <a:gd name="connsiteY11325" fmla="*/ 700268 h 6858000"/>
              <a:gd name="connsiteX11326" fmla="*/ 4043372 w 12192000"/>
              <a:gd name="connsiteY11326" fmla="*/ 704316 h 6858000"/>
              <a:gd name="connsiteX11327" fmla="*/ 4039681 w 12192000"/>
              <a:gd name="connsiteY11327" fmla="*/ 707149 h 6858000"/>
              <a:gd name="connsiteX11328" fmla="*/ 4041157 w 12192000"/>
              <a:gd name="connsiteY11328" fmla="*/ 710791 h 6858000"/>
              <a:gd name="connsiteX11329" fmla="*/ 4044110 w 12192000"/>
              <a:gd name="connsiteY11329" fmla="*/ 709577 h 6858000"/>
              <a:gd name="connsiteX11330" fmla="*/ 4050755 w 12192000"/>
              <a:gd name="connsiteY11330" fmla="*/ 709577 h 6858000"/>
              <a:gd name="connsiteX11331" fmla="*/ 4053708 w 12192000"/>
              <a:gd name="connsiteY11331" fmla="*/ 712005 h 6858000"/>
              <a:gd name="connsiteX11332" fmla="*/ 4057399 w 12192000"/>
              <a:gd name="connsiteY11332" fmla="*/ 713624 h 6858000"/>
              <a:gd name="connsiteX11333" fmla="*/ 4057399 w 12192000"/>
              <a:gd name="connsiteY11333" fmla="*/ 716457 h 6858000"/>
              <a:gd name="connsiteX11334" fmla="*/ 4052969 w 12192000"/>
              <a:gd name="connsiteY11334" fmla="*/ 718076 h 6858000"/>
              <a:gd name="connsiteX11335" fmla="*/ 4047063 w 12192000"/>
              <a:gd name="connsiteY11335" fmla="*/ 722123 h 6858000"/>
              <a:gd name="connsiteX11336" fmla="*/ 4047063 w 12192000"/>
              <a:gd name="connsiteY11336" fmla="*/ 725361 h 6858000"/>
              <a:gd name="connsiteX11337" fmla="*/ 4044110 w 12192000"/>
              <a:gd name="connsiteY11337" fmla="*/ 724956 h 6858000"/>
              <a:gd name="connsiteX11338" fmla="*/ 4021963 w 12192000"/>
              <a:gd name="connsiteY11338" fmla="*/ 714029 h 6858000"/>
              <a:gd name="connsiteX11339" fmla="*/ 4009413 w 12192000"/>
              <a:gd name="connsiteY11339" fmla="*/ 713624 h 6858000"/>
              <a:gd name="connsiteX11340" fmla="*/ 4007936 w 12192000"/>
              <a:gd name="connsiteY11340" fmla="*/ 710386 h 6858000"/>
              <a:gd name="connsiteX11341" fmla="*/ 4009413 w 12192000"/>
              <a:gd name="connsiteY11341" fmla="*/ 703101 h 6858000"/>
              <a:gd name="connsiteX11342" fmla="*/ 4012366 w 12192000"/>
              <a:gd name="connsiteY11342" fmla="*/ 702697 h 6858000"/>
              <a:gd name="connsiteX11343" fmla="*/ 4011628 w 12192000"/>
              <a:gd name="connsiteY11343" fmla="*/ 698650 h 6858000"/>
              <a:gd name="connsiteX11344" fmla="*/ 4007198 w 12192000"/>
              <a:gd name="connsiteY11344" fmla="*/ 697840 h 6858000"/>
              <a:gd name="connsiteX11345" fmla="*/ 4002769 w 12192000"/>
              <a:gd name="connsiteY11345" fmla="*/ 703506 h 6858000"/>
              <a:gd name="connsiteX11346" fmla="*/ 3999816 w 12192000"/>
              <a:gd name="connsiteY11346" fmla="*/ 703911 h 6858000"/>
              <a:gd name="connsiteX11347" fmla="*/ 3999077 w 12192000"/>
              <a:gd name="connsiteY11347" fmla="*/ 715648 h 6858000"/>
              <a:gd name="connsiteX11348" fmla="*/ 3992433 w 12192000"/>
              <a:gd name="connsiteY11348" fmla="*/ 712815 h 6858000"/>
              <a:gd name="connsiteX11349" fmla="*/ 3988742 w 12192000"/>
              <a:gd name="connsiteY11349" fmla="*/ 712815 h 6858000"/>
              <a:gd name="connsiteX11350" fmla="*/ 3987266 w 12192000"/>
              <a:gd name="connsiteY11350" fmla="*/ 717266 h 6858000"/>
              <a:gd name="connsiteX11351" fmla="*/ 3987266 w 12192000"/>
              <a:gd name="connsiteY11351" fmla="*/ 723742 h 6858000"/>
              <a:gd name="connsiteX11352" fmla="*/ 3984313 w 12192000"/>
              <a:gd name="connsiteY11352" fmla="*/ 726980 h 6858000"/>
              <a:gd name="connsiteX11353" fmla="*/ 3978407 w 12192000"/>
              <a:gd name="connsiteY11353" fmla="*/ 724956 h 6858000"/>
              <a:gd name="connsiteX11354" fmla="*/ 3981360 w 12192000"/>
              <a:gd name="connsiteY11354" fmla="*/ 716457 h 6858000"/>
              <a:gd name="connsiteX11355" fmla="*/ 3985051 w 12192000"/>
              <a:gd name="connsiteY11355" fmla="*/ 710791 h 6858000"/>
              <a:gd name="connsiteX11356" fmla="*/ 3984313 w 12192000"/>
              <a:gd name="connsiteY11356" fmla="*/ 703911 h 6858000"/>
              <a:gd name="connsiteX11357" fmla="*/ 3993172 w 12192000"/>
              <a:gd name="connsiteY11357" fmla="*/ 692174 h 6858000"/>
              <a:gd name="connsiteX11358" fmla="*/ 3991695 w 12192000"/>
              <a:gd name="connsiteY11358" fmla="*/ 690151 h 6858000"/>
              <a:gd name="connsiteX11359" fmla="*/ 3985051 w 12192000"/>
              <a:gd name="connsiteY11359" fmla="*/ 694602 h 6858000"/>
              <a:gd name="connsiteX11360" fmla="*/ 3978407 w 12192000"/>
              <a:gd name="connsiteY11360" fmla="*/ 710386 h 6858000"/>
              <a:gd name="connsiteX11361" fmla="*/ 3970286 w 12192000"/>
              <a:gd name="connsiteY11361" fmla="*/ 716457 h 6858000"/>
              <a:gd name="connsiteX11362" fmla="*/ 3967333 w 12192000"/>
              <a:gd name="connsiteY11362" fmla="*/ 714838 h 6858000"/>
              <a:gd name="connsiteX11363" fmla="*/ 3968071 w 12192000"/>
              <a:gd name="connsiteY11363" fmla="*/ 708767 h 6858000"/>
              <a:gd name="connsiteX11364" fmla="*/ 3976930 w 12192000"/>
              <a:gd name="connsiteY11364" fmla="*/ 701887 h 6858000"/>
              <a:gd name="connsiteX11365" fmla="*/ 3978407 w 12192000"/>
              <a:gd name="connsiteY11365" fmla="*/ 692984 h 6858000"/>
              <a:gd name="connsiteX11366" fmla="*/ 3984313 w 12192000"/>
              <a:gd name="connsiteY11366" fmla="*/ 684485 h 6858000"/>
              <a:gd name="connsiteX11367" fmla="*/ 3978407 w 12192000"/>
              <a:gd name="connsiteY11367" fmla="*/ 686103 h 6858000"/>
              <a:gd name="connsiteX11368" fmla="*/ 3973977 w 12192000"/>
              <a:gd name="connsiteY11368" fmla="*/ 686103 h 6858000"/>
              <a:gd name="connsiteX11369" fmla="*/ 3970286 w 12192000"/>
              <a:gd name="connsiteY11369" fmla="*/ 693388 h 6858000"/>
              <a:gd name="connsiteX11370" fmla="*/ 3963642 w 12192000"/>
              <a:gd name="connsiteY11370" fmla="*/ 695007 h 6858000"/>
              <a:gd name="connsiteX11371" fmla="*/ 3961427 w 12192000"/>
              <a:gd name="connsiteY11371" fmla="*/ 692174 h 6858000"/>
              <a:gd name="connsiteX11372" fmla="*/ 3964380 w 12192000"/>
              <a:gd name="connsiteY11372" fmla="*/ 685294 h 6858000"/>
              <a:gd name="connsiteX11373" fmla="*/ 3971024 w 12192000"/>
              <a:gd name="connsiteY11373" fmla="*/ 679628 h 6858000"/>
              <a:gd name="connsiteX11374" fmla="*/ 3968809 w 12192000"/>
              <a:gd name="connsiteY11374" fmla="*/ 677604 h 6858000"/>
              <a:gd name="connsiteX11375" fmla="*/ 3964380 w 12192000"/>
              <a:gd name="connsiteY11375" fmla="*/ 678414 h 6858000"/>
              <a:gd name="connsiteX11376" fmla="*/ 3961427 w 12192000"/>
              <a:gd name="connsiteY11376" fmla="*/ 683270 h 6858000"/>
              <a:gd name="connsiteX11377" fmla="*/ 3955521 w 12192000"/>
              <a:gd name="connsiteY11377" fmla="*/ 686913 h 6858000"/>
              <a:gd name="connsiteX11378" fmla="*/ 3953306 w 12192000"/>
              <a:gd name="connsiteY11378" fmla="*/ 692579 h 6858000"/>
              <a:gd name="connsiteX11379" fmla="*/ 3950353 w 12192000"/>
              <a:gd name="connsiteY11379" fmla="*/ 684485 h 6858000"/>
              <a:gd name="connsiteX11380" fmla="*/ 3949615 w 12192000"/>
              <a:gd name="connsiteY11380" fmla="*/ 681652 h 6858000"/>
              <a:gd name="connsiteX11381" fmla="*/ 3945924 w 12192000"/>
              <a:gd name="connsiteY11381" fmla="*/ 681652 h 6858000"/>
              <a:gd name="connsiteX11382" fmla="*/ 3940756 w 12192000"/>
              <a:gd name="connsiteY11382" fmla="*/ 686103 h 6858000"/>
              <a:gd name="connsiteX11383" fmla="*/ 3937065 w 12192000"/>
              <a:gd name="connsiteY11383" fmla="*/ 686103 h 6858000"/>
              <a:gd name="connsiteX11384" fmla="*/ 3938541 w 12192000"/>
              <a:gd name="connsiteY11384" fmla="*/ 682056 h 6858000"/>
              <a:gd name="connsiteX11385" fmla="*/ 3952568 w 12192000"/>
              <a:gd name="connsiteY11385" fmla="*/ 673153 h 6858000"/>
              <a:gd name="connsiteX11386" fmla="*/ 3953306 w 12192000"/>
              <a:gd name="connsiteY11386" fmla="*/ 665463 h 6858000"/>
              <a:gd name="connsiteX11387" fmla="*/ 3959212 w 12192000"/>
              <a:gd name="connsiteY11387" fmla="*/ 663439 h 6858000"/>
              <a:gd name="connsiteX11388" fmla="*/ 3968809 w 12192000"/>
              <a:gd name="connsiteY11388" fmla="*/ 656155 h 6858000"/>
              <a:gd name="connsiteX11389" fmla="*/ 3968071 w 12192000"/>
              <a:gd name="connsiteY11389" fmla="*/ 654131 h 6858000"/>
              <a:gd name="connsiteX11390" fmla="*/ 3956998 w 12192000"/>
              <a:gd name="connsiteY11390" fmla="*/ 661011 h 6858000"/>
              <a:gd name="connsiteX11391" fmla="*/ 3948877 w 12192000"/>
              <a:gd name="connsiteY11391" fmla="*/ 663844 h 6858000"/>
              <a:gd name="connsiteX11392" fmla="*/ 3946662 w 12192000"/>
              <a:gd name="connsiteY11392" fmla="*/ 661821 h 6858000"/>
              <a:gd name="connsiteX11393" fmla="*/ 3949615 w 12192000"/>
              <a:gd name="connsiteY11393" fmla="*/ 659392 h 6858000"/>
              <a:gd name="connsiteX11394" fmla="*/ 3957736 w 12192000"/>
              <a:gd name="connsiteY11394" fmla="*/ 657369 h 6858000"/>
              <a:gd name="connsiteX11395" fmla="*/ 3965118 w 12192000"/>
              <a:gd name="connsiteY11395" fmla="*/ 651703 h 6858000"/>
              <a:gd name="connsiteX11396" fmla="*/ 3973239 w 12192000"/>
              <a:gd name="connsiteY11396" fmla="*/ 647251 h 6858000"/>
              <a:gd name="connsiteX11397" fmla="*/ 3979883 w 12192000"/>
              <a:gd name="connsiteY11397" fmla="*/ 645227 h 6858000"/>
              <a:gd name="connsiteX11398" fmla="*/ 3979883 w 12192000"/>
              <a:gd name="connsiteY11398" fmla="*/ 637538 h 6858000"/>
              <a:gd name="connsiteX11399" fmla="*/ 3976930 w 12192000"/>
              <a:gd name="connsiteY11399" fmla="*/ 631872 h 6858000"/>
              <a:gd name="connsiteX11400" fmla="*/ 3972501 w 12192000"/>
              <a:gd name="connsiteY11400" fmla="*/ 631872 h 6858000"/>
              <a:gd name="connsiteX11401" fmla="*/ 3963642 w 12192000"/>
              <a:gd name="connsiteY11401" fmla="*/ 643608 h 6858000"/>
              <a:gd name="connsiteX11402" fmla="*/ 3948139 w 12192000"/>
              <a:gd name="connsiteY11402" fmla="*/ 652512 h 6858000"/>
              <a:gd name="connsiteX11403" fmla="*/ 3937803 w 12192000"/>
              <a:gd name="connsiteY11403" fmla="*/ 655750 h 6858000"/>
              <a:gd name="connsiteX11404" fmla="*/ 3936327 w 12192000"/>
              <a:gd name="connsiteY11404" fmla="*/ 652512 h 6858000"/>
              <a:gd name="connsiteX11405" fmla="*/ 3940756 w 12192000"/>
              <a:gd name="connsiteY11405" fmla="*/ 649274 h 6858000"/>
              <a:gd name="connsiteX11406" fmla="*/ 3946662 w 12192000"/>
              <a:gd name="connsiteY11406" fmla="*/ 647251 h 6858000"/>
              <a:gd name="connsiteX11407" fmla="*/ 3954045 w 12192000"/>
              <a:gd name="connsiteY11407" fmla="*/ 640775 h 6858000"/>
              <a:gd name="connsiteX11408" fmla="*/ 3954783 w 12192000"/>
              <a:gd name="connsiteY11408" fmla="*/ 631872 h 6858000"/>
              <a:gd name="connsiteX11409" fmla="*/ 3951092 w 12192000"/>
              <a:gd name="connsiteY11409" fmla="*/ 624587 h 6858000"/>
              <a:gd name="connsiteX11410" fmla="*/ 3945924 w 12192000"/>
              <a:gd name="connsiteY11410" fmla="*/ 622563 h 6858000"/>
              <a:gd name="connsiteX11411" fmla="*/ 3941494 w 12192000"/>
              <a:gd name="connsiteY11411" fmla="*/ 624992 h 6858000"/>
              <a:gd name="connsiteX11412" fmla="*/ 3941494 w 12192000"/>
              <a:gd name="connsiteY11412" fmla="*/ 630253 h 6858000"/>
              <a:gd name="connsiteX11413" fmla="*/ 3945186 w 12192000"/>
              <a:gd name="connsiteY11413" fmla="*/ 633895 h 6858000"/>
              <a:gd name="connsiteX11414" fmla="*/ 3944447 w 12192000"/>
              <a:gd name="connsiteY11414" fmla="*/ 637942 h 6858000"/>
              <a:gd name="connsiteX11415" fmla="*/ 3939280 w 12192000"/>
              <a:gd name="connsiteY11415" fmla="*/ 642394 h 6858000"/>
              <a:gd name="connsiteX11416" fmla="*/ 3932636 w 12192000"/>
              <a:gd name="connsiteY11416" fmla="*/ 639561 h 6858000"/>
              <a:gd name="connsiteX11417" fmla="*/ 3925991 w 12192000"/>
              <a:gd name="connsiteY11417" fmla="*/ 641180 h 6858000"/>
              <a:gd name="connsiteX11418" fmla="*/ 3920085 w 12192000"/>
              <a:gd name="connsiteY11418" fmla="*/ 641180 h 6858000"/>
              <a:gd name="connsiteX11419" fmla="*/ 3914918 w 12192000"/>
              <a:gd name="connsiteY11419" fmla="*/ 644418 h 6858000"/>
              <a:gd name="connsiteX11420" fmla="*/ 3911226 w 12192000"/>
              <a:gd name="connsiteY11420" fmla="*/ 650893 h 6858000"/>
              <a:gd name="connsiteX11421" fmla="*/ 3906059 w 12192000"/>
              <a:gd name="connsiteY11421" fmla="*/ 652512 h 6858000"/>
              <a:gd name="connsiteX11422" fmla="*/ 3900891 w 12192000"/>
              <a:gd name="connsiteY11422" fmla="*/ 651298 h 6858000"/>
              <a:gd name="connsiteX11423" fmla="*/ 3896462 w 12192000"/>
              <a:gd name="connsiteY11423" fmla="*/ 647251 h 6858000"/>
              <a:gd name="connsiteX11424" fmla="*/ 3888341 w 12192000"/>
              <a:gd name="connsiteY11424" fmla="*/ 648465 h 6858000"/>
              <a:gd name="connsiteX11425" fmla="*/ 3883173 w 12192000"/>
              <a:gd name="connsiteY11425" fmla="*/ 653322 h 6858000"/>
              <a:gd name="connsiteX11426" fmla="*/ 3877267 w 12192000"/>
              <a:gd name="connsiteY11426" fmla="*/ 650893 h 6858000"/>
              <a:gd name="connsiteX11427" fmla="*/ 3872838 w 12192000"/>
              <a:gd name="connsiteY11427" fmla="*/ 652917 h 6858000"/>
              <a:gd name="connsiteX11428" fmla="*/ 3872838 w 12192000"/>
              <a:gd name="connsiteY11428" fmla="*/ 656964 h 6858000"/>
              <a:gd name="connsiteX11429" fmla="*/ 3875053 w 12192000"/>
              <a:gd name="connsiteY11429" fmla="*/ 660606 h 6858000"/>
              <a:gd name="connsiteX11430" fmla="*/ 3870623 w 12192000"/>
              <a:gd name="connsiteY11430" fmla="*/ 662630 h 6858000"/>
              <a:gd name="connsiteX11431" fmla="*/ 3856596 w 12192000"/>
              <a:gd name="connsiteY11431" fmla="*/ 659797 h 6858000"/>
              <a:gd name="connsiteX11432" fmla="*/ 3855120 w 12192000"/>
              <a:gd name="connsiteY11432" fmla="*/ 654940 h 6858000"/>
              <a:gd name="connsiteX11433" fmla="*/ 3859549 w 12192000"/>
              <a:gd name="connsiteY11433" fmla="*/ 649274 h 6858000"/>
              <a:gd name="connsiteX11434" fmla="*/ 3866932 w 12192000"/>
              <a:gd name="connsiteY11434" fmla="*/ 648465 h 6858000"/>
              <a:gd name="connsiteX11435" fmla="*/ 3872100 w 12192000"/>
              <a:gd name="connsiteY11435" fmla="*/ 644013 h 6858000"/>
              <a:gd name="connsiteX11436" fmla="*/ 3871361 w 12192000"/>
              <a:gd name="connsiteY11436" fmla="*/ 641180 h 6858000"/>
              <a:gd name="connsiteX11437" fmla="*/ 3863241 w 12192000"/>
              <a:gd name="connsiteY11437" fmla="*/ 637538 h 6858000"/>
              <a:gd name="connsiteX11438" fmla="*/ 3863241 w 12192000"/>
              <a:gd name="connsiteY11438" fmla="*/ 628634 h 6858000"/>
              <a:gd name="connsiteX11439" fmla="*/ 3855858 w 12192000"/>
              <a:gd name="connsiteY11439" fmla="*/ 623373 h 6858000"/>
              <a:gd name="connsiteX11440" fmla="*/ 3854382 w 12192000"/>
              <a:gd name="connsiteY11440" fmla="*/ 620540 h 6858000"/>
              <a:gd name="connsiteX11441" fmla="*/ 3849214 w 12192000"/>
              <a:gd name="connsiteY11441" fmla="*/ 622563 h 6858000"/>
              <a:gd name="connsiteX11442" fmla="*/ 3836664 w 12192000"/>
              <a:gd name="connsiteY11442" fmla="*/ 630658 h 6858000"/>
              <a:gd name="connsiteX11443" fmla="*/ 3830020 w 12192000"/>
              <a:gd name="connsiteY11443" fmla="*/ 628229 h 6858000"/>
              <a:gd name="connsiteX11444" fmla="*/ 3827805 w 12192000"/>
              <a:gd name="connsiteY11444" fmla="*/ 621754 h 6858000"/>
              <a:gd name="connsiteX11445" fmla="*/ 3835187 w 12192000"/>
              <a:gd name="connsiteY11445" fmla="*/ 615683 h 6858000"/>
              <a:gd name="connsiteX11446" fmla="*/ 3832234 w 12192000"/>
              <a:gd name="connsiteY11446" fmla="*/ 611636 h 6858000"/>
              <a:gd name="connsiteX11447" fmla="*/ 3825590 w 12192000"/>
              <a:gd name="connsiteY11447" fmla="*/ 611231 h 6858000"/>
              <a:gd name="connsiteX11448" fmla="*/ 3826328 w 12192000"/>
              <a:gd name="connsiteY11448" fmla="*/ 608398 h 6858000"/>
              <a:gd name="connsiteX11449" fmla="*/ 3836664 w 12192000"/>
              <a:gd name="connsiteY11449" fmla="*/ 603946 h 6858000"/>
              <a:gd name="connsiteX11450" fmla="*/ 3843308 w 12192000"/>
              <a:gd name="connsiteY11450" fmla="*/ 603946 h 6858000"/>
              <a:gd name="connsiteX11451" fmla="*/ 3846261 w 12192000"/>
              <a:gd name="connsiteY11451" fmla="*/ 600304 h 6858000"/>
              <a:gd name="connsiteX11452" fmla="*/ 3844785 w 12192000"/>
              <a:gd name="connsiteY11452" fmla="*/ 595852 h 6858000"/>
              <a:gd name="connsiteX11453" fmla="*/ 3838879 w 12192000"/>
              <a:gd name="connsiteY11453" fmla="*/ 595447 h 6858000"/>
              <a:gd name="connsiteX11454" fmla="*/ 3829281 w 12192000"/>
              <a:gd name="connsiteY11454" fmla="*/ 597876 h 6858000"/>
              <a:gd name="connsiteX11455" fmla="*/ 3822637 w 12192000"/>
              <a:gd name="connsiteY11455" fmla="*/ 602732 h 6858000"/>
              <a:gd name="connsiteX11456" fmla="*/ 3810825 w 12192000"/>
              <a:gd name="connsiteY11456" fmla="*/ 605565 h 6858000"/>
              <a:gd name="connsiteX11457" fmla="*/ 3804181 w 12192000"/>
              <a:gd name="connsiteY11457" fmla="*/ 601518 h 6858000"/>
              <a:gd name="connsiteX11458" fmla="*/ 3805658 w 12192000"/>
              <a:gd name="connsiteY11458" fmla="*/ 597066 h 6858000"/>
              <a:gd name="connsiteX11459" fmla="*/ 3813040 w 12192000"/>
              <a:gd name="connsiteY11459" fmla="*/ 595043 h 6858000"/>
              <a:gd name="connsiteX11460" fmla="*/ 3817469 w 12192000"/>
              <a:gd name="connsiteY11460" fmla="*/ 590996 h 6858000"/>
              <a:gd name="connsiteX11461" fmla="*/ 3817469 w 12192000"/>
              <a:gd name="connsiteY11461" fmla="*/ 583711 h 6858000"/>
              <a:gd name="connsiteX11462" fmla="*/ 3827805 w 12192000"/>
              <a:gd name="connsiteY11462" fmla="*/ 579664 h 6858000"/>
              <a:gd name="connsiteX11463" fmla="*/ 3831496 w 12192000"/>
              <a:gd name="connsiteY11463" fmla="*/ 576021 h 6858000"/>
              <a:gd name="connsiteX11464" fmla="*/ 3830020 w 12192000"/>
              <a:gd name="connsiteY11464" fmla="*/ 573593 h 6858000"/>
              <a:gd name="connsiteX11465" fmla="*/ 3820422 w 12192000"/>
              <a:gd name="connsiteY11465" fmla="*/ 571569 h 6858000"/>
              <a:gd name="connsiteX11466" fmla="*/ 3815255 w 12192000"/>
              <a:gd name="connsiteY11466" fmla="*/ 575212 h 6858000"/>
              <a:gd name="connsiteX11467" fmla="*/ 3808611 w 12192000"/>
              <a:gd name="connsiteY11467" fmla="*/ 578449 h 6858000"/>
              <a:gd name="connsiteX11468" fmla="*/ 3802705 w 12192000"/>
              <a:gd name="connsiteY11468" fmla="*/ 573998 h 6858000"/>
              <a:gd name="connsiteX11469" fmla="*/ 3807134 w 12192000"/>
              <a:gd name="connsiteY11469" fmla="*/ 569546 h 6858000"/>
              <a:gd name="connsiteX11470" fmla="*/ 3813778 w 12192000"/>
              <a:gd name="connsiteY11470" fmla="*/ 567927 h 6858000"/>
              <a:gd name="connsiteX11471" fmla="*/ 3819684 w 12192000"/>
              <a:gd name="connsiteY11471" fmla="*/ 569141 h 6858000"/>
              <a:gd name="connsiteX11472" fmla="*/ 3823375 w 12192000"/>
              <a:gd name="connsiteY11472" fmla="*/ 564284 h 6858000"/>
              <a:gd name="connsiteX11473" fmla="*/ 3829281 w 12192000"/>
              <a:gd name="connsiteY11473" fmla="*/ 560237 h 6858000"/>
              <a:gd name="connsiteX11474" fmla="*/ 3828543 w 12192000"/>
              <a:gd name="connsiteY11474" fmla="*/ 555785 h 6858000"/>
              <a:gd name="connsiteX11475" fmla="*/ 3832234 w 12192000"/>
              <a:gd name="connsiteY11475" fmla="*/ 551738 h 6858000"/>
              <a:gd name="connsiteX11476" fmla="*/ 3828543 w 12192000"/>
              <a:gd name="connsiteY11476" fmla="*/ 548905 h 6858000"/>
              <a:gd name="connsiteX11477" fmla="*/ 3816731 w 12192000"/>
              <a:gd name="connsiteY11477" fmla="*/ 552952 h 6858000"/>
              <a:gd name="connsiteX11478" fmla="*/ 3813778 w 12192000"/>
              <a:gd name="connsiteY11478" fmla="*/ 556595 h 6858000"/>
              <a:gd name="connsiteX11479" fmla="*/ 3810087 w 12192000"/>
              <a:gd name="connsiteY11479" fmla="*/ 560642 h 6858000"/>
              <a:gd name="connsiteX11480" fmla="*/ 3801228 w 12192000"/>
              <a:gd name="connsiteY11480" fmla="*/ 561451 h 6858000"/>
              <a:gd name="connsiteX11481" fmla="*/ 3804181 w 12192000"/>
              <a:gd name="connsiteY11481" fmla="*/ 557809 h 6858000"/>
              <a:gd name="connsiteX11482" fmla="*/ 3810825 w 12192000"/>
              <a:gd name="connsiteY11482" fmla="*/ 554166 h 6858000"/>
              <a:gd name="connsiteX11483" fmla="*/ 3812302 w 12192000"/>
              <a:gd name="connsiteY11483" fmla="*/ 548500 h 6858000"/>
              <a:gd name="connsiteX11484" fmla="*/ 3808611 w 12192000"/>
              <a:gd name="connsiteY11484" fmla="*/ 544858 h 6858000"/>
              <a:gd name="connsiteX11485" fmla="*/ 3813040 w 12192000"/>
              <a:gd name="connsiteY11485" fmla="*/ 541620 h 6858000"/>
              <a:gd name="connsiteX11486" fmla="*/ 3813040 w 12192000"/>
              <a:gd name="connsiteY11486" fmla="*/ 537978 h 6858000"/>
              <a:gd name="connsiteX11487" fmla="*/ 3808611 w 12192000"/>
              <a:gd name="connsiteY11487" fmla="*/ 535550 h 6858000"/>
              <a:gd name="connsiteX11488" fmla="*/ 3801966 w 12192000"/>
              <a:gd name="connsiteY11488" fmla="*/ 535550 h 6858000"/>
              <a:gd name="connsiteX11489" fmla="*/ 3801966 w 12192000"/>
              <a:gd name="connsiteY11489" fmla="*/ 533526 h 6858000"/>
              <a:gd name="connsiteX11490" fmla="*/ 3805658 w 12192000"/>
              <a:gd name="connsiteY11490" fmla="*/ 529479 h 6858000"/>
              <a:gd name="connsiteX11491" fmla="*/ 3804181 w 12192000"/>
              <a:gd name="connsiteY11491" fmla="*/ 523408 h 6858000"/>
              <a:gd name="connsiteX11492" fmla="*/ 3798275 w 12192000"/>
              <a:gd name="connsiteY11492" fmla="*/ 522194 h 6858000"/>
              <a:gd name="connsiteX11493" fmla="*/ 3794584 w 12192000"/>
              <a:gd name="connsiteY11493" fmla="*/ 525027 h 6858000"/>
              <a:gd name="connsiteX11494" fmla="*/ 3787201 w 12192000"/>
              <a:gd name="connsiteY11494" fmla="*/ 525432 h 6858000"/>
              <a:gd name="connsiteX11495" fmla="*/ 3786463 w 12192000"/>
              <a:gd name="connsiteY11495" fmla="*/ 523003 h 6858000"/>
              <a:gd name="connsiteX11496" fmla="*/ 3790893 w 12192000"/>
              <a:gd name="connsiteY11496" fmla="*/ 515719 h 6858000"/>
              <a:gd name="connsiteX11497" fmla="*/ 3796060 w 12192000"/>
              <a:gd name="connsiteY11497" fmla="*/ 510457 h 6858000"/>
              <a:gd name="connsiteX11498" fmla="*/ 3799013 w 12192000"/>
              <a:gd name="connsiteY11498" fmla="*/ 510053 h 6858000"/>
              <a:gd name="connsiteX11499" fmla="*/ 3807872 w 12192000"/>
              <a:gd name="connsiteY11499" fmla="*/ 499935 h 6858000"/>
              <a:gd name="connsiteX11500" fmla="*/ 3803443 w 12192000"/>
              <a:gd name="connsiteY11500" fmla="*/ 495483 h 6858000"/>
              <a:gd name="connsiteX11501" fmla="*/ 3804919 w 12192000"/>
              <a:gd name="connsiteY11501" fmla="*/ 490626 h 6858000"/>
              <a:gd name="connsiteX11502" fmla="*/ 3807872 w 12192000"/>
              <a:gd name="connsiteY11502" fmla="*/ 486579 h 6858000"/>
              <a:gd name="connsiteX11503" fmla="*/ 3804181 w 12192000"/>
              <a:gd name="connsiteY11503" fmla="*/ 483746 h 6858000"/>
              <a:gd name="connsiteX11504" fmla="*/ 3801228 w 12192000"/>
              <a:gd name="connsiteY11504" fmla="*/ 485365 h 6858000"/>
              <a:gd name="connsiteX11505" fmla="*/ 3799752 w 12192000"/>
              <a:gd name="connsiteY11505" fmla="*/ 489007 h 6858000"/>
              <a:gd name="connsiteX11506" fmla="*/ 3795322 w 12192000"/>
              <a:gd name="connsiteY11506" fmla="*/ 482937 h 6858000"/>
              <a:gd name="connsiteX11507" fmla="*/ 3788678 w 12192000"/>
              <a:gd name="connsiteY11507" fmla="*/ 483746 h 6858000"/>
              <a:gd name="connsiteX11508" fmla="*/ 3786463 w 12192000"/>
              <a:gd name="connsiteY11508" fmla="*/ 486579 h 6858000"/>
              <a:gd name="connsiteX11509" fmla="*/ 3782772 w 12192000"/>
              <a:gd name="connsiteY11509" fmla="*/ 486579 h 6858000"/>
              <a:gd name="connsiteX11510" fmla="*/ 3779081 w 12192000"/>
              <a:gd name="connsiteY11510" fmla="*/ 477675 h 6858000"/>
              <a:gd name="connsiteX11511" fmla="*/ 3780557 w 12192000"/>
              <a:gd name="connsiteY11511" fmla="*/ 472819 h 6858000"/>
              <a:gd name="connsiteX11512" fmla="*/ 3793846 w 12192000"/>
              <a:gd name="connsiteY11512" fmla="*/ 468367 h 6858000"/>
              <a:gd name="connsiteX11513" fmla="*/ 3794584 w 12192000"/>
              <a:gd name="connsiteY11513" fmla="*/ 465534 h 6858000"/>
              <a:gd name="connsiteX11514" fmla="*/ 3787201 w 12192000"/>
              <a:gd name="connsiteY11514" fmla="*/ 461892 h 6858000"/>
              <a:gd name="connsiteX11515" fmla="*/ 3779819 w 12192000"/>
              <a:gd name="connsiteY11515" fmla="*/ 461892 h 6858000"/>
              <a:gd name="connsiteX11516" fmla="*/ 3773175 w 12192000"/>
              <a:gd name="connsiteY11516" fmla="*/ 465939 h 6858000"/>
              <a:gd name="connsiteX11517" fmla="*/ 3768007 w 12192000"/>
              <a:gd name="connsiteY11517" fmla="*/ 465534 h 6858000"/>
              <a:gd name="connsiteX11518" fmla="*/ 3765054 w 12192000"/>
              <a:gd name="connsiteY11518" fmla="*/ 461082 h 6858000"/>
              <a:gd name="connsiteX11519" fmla="*/ 3766531 w 12192000"/>
              <a:gd name="connsiteY11519" fmla="*/ 456226 h 6858000"/>
              <a:gd name="connsiteX11520" fmla="*/ 3773913 w 12192000"/>
              <a:gd name="connsiteY11520" fmla="*/ 454202 h 6858000"/>
              <a:gd name="connsiteX11521" fmla="*/ 3781296 w 12192000"/>
              <a:gd name="connsiteY11521" fmla="*/ 456226 h 6858000"/>
              <a:gd name="connsiteX11522" fmla="*/ 3793846 w 12192000"/>
              <a:gd name="connsiteY11522" fmla="*/ 454202 h 6858000"/>
              <a:gd name="connsiteX11523" fmla="*/ 3797537 w 12192000"/>
              <a:gd name="connsiteY11523" fmla="*/ 450964 h 6858000"/>
              <a:gd name="connsiteX11524" fmla="*/ 3793107 w 12192000"/>
              <a:gd name="connsiteY11524" fmla="*/ 450155 h 6858000"/>
              <a:gd name="connsiteX11525" fmla="*/ 3788678 w 12192000"/>
              <a:gd name="connsiteY11525" fmla="*/ 448131 h 6858000"/>
              <a:gd name="connsiteX11526" fmla="*/ 3777604 w 12192000"/>
              <a:gd name="connsiteY11526" fmla="*/ 448536 h 6858000"/>
              <a:gd name="connsiteX11527" fmla="*/ 3773175 w 12192000"/>
              <a:gd name="connsiteY11527" fmla="*/ 450964 h 6858000"/>
              <a:gd name="connsiteX11528" fmla="*/ 3768007 w 12192000"/>
              <a:gd name="connsiteY11528" fmla="*/ 450155 h 6858000"/>
              <a:gd name="connsiteX11529" fmla="*/ 3762839 w 12192000"/>
              <a:gd name="connsiteY11529" fmla="*/ 445703 h 6858000"/>
              <a:gd name="connsiteX11530" fmla="*/ 3772437 w 12192000"/>
              <a:gd name="connsiteY11530" fmla="*/ 440037 h 6858000"/>
              <a:gd name="connsiteX11531" fmla="*/ 3784249 w 12192000"/>
              <a:gd name="connsiteY11531" fmla="*/ 439632 h 6858000"/>
              <a:gd name="connsiteX11532" fmla="*/ 3788678 w 12192000"/>
              <a:gd name="connsiteY11532" fmla="*/ 437204 h 6858000"/>
              <a:gd name="connsiteX11533" fmla="*/ 3784249 w 12192000"/>
              <a:gd name="connsiteY11533" fmla="*/ 435585 h 6858000"/>
              <a:gd name="connsiteX11534" fmla="*/ 3778343 w 12192000"/>
              <a:gd name="connsiteY11534" fmla="*/ 435180 h 6858000"/>
              <a:gd name="connsiteX11535" fmla="*/ 3773175 w 12192000"/>
              <a:gd name="connsiteY11535" fmla="*/ 431133 h 6858000"/>
              <a:gd name="connsiteX11536" fmla="*/ 3776128 w 12192000"/>
              <a:gd name="connsiteY11536" fmla="*/ 430324 h 6858000"/>
              <a:gd name="connsiteX11537" fmla="*/ 3782772 w 12192000"/>
              <a:gd name="connsiteY11537" fmla="*/ 431538 h 6858000"/>
              <a:gd name="connsiteX11538" fmla="*/ 3787201 w 12192000"/>
              <a:gd name="connsiteY11538" fmla="*/ 433157 h 6858000"/>
              <a:gd name="connsiteX11539" fmla="*/ 3798275 w 12192000"/>
              <a:gd name="connsiteY11539" fmla="*/ 429110 h 6858000"/>
              <a:gd name="connsiteX11540" fmla="*/ 3802705 w 12192000"/>
              <a:gd name="connsiteY11540" fmla="*/ 425467 h 6858000"/>
              <a:gd name="connsiteX11541" fmla="*/ 3800490 w 12192000"/>
              <a:gd name="connsiteY11541" fmla="*/ 423039 h 6858000"/>
              <a:gd name="connsiteX11542" fmla="*/ 3795322 w 12192000"/>
              <a:gd name="connsiteY11542" fmla="*/ 424253 h 6858000"/>
              <a:gd name="connsiteX11543" fmla="*/ 3790154 w 12192000"/>
              <a:gd name="connsiteY11543" fmla="*/ 426681 h 6858000"/>
              <a:gd name="connsiteX11544" fmla="*/ 3784249 w 12192000"/>
              <a:gd name="connsiteY11544" fmla="*/ 425872 h 6858000"/>
              <a:gd name="connsiteX11545" fmla="*/ 3779819 w 12192000"/>
              <a:gd name="connsiteY11545" fmla="*/ 423848 h 6858000"/>
              <a:gd name="connsiteX11546" fmla="*/ 3772437 w 12192000"/>
              <a:gd name="connsiteY11546" fmla="*/ 424658 h 6858000"/>
              <a:gd name="connsiteX11547" fmla="*/ 3769484 w 12192000"/>
              <a:gd name="connsiteY11547" fmla="*/ 429919 h 6858000"/>
              <a:gd name="connsiteX11548" fmla="*/ 3764316 w 12192000"/>
              <a:gd name="connsiteY11548" fmla="*/ 433157 h 6858000"/>
              <a:gd name="connsiteX11549" fmla="*/ 3756933 w 12192000"/>
              <a:gd name="connsiteY11549" fmla="*/ 428705 h 6858000"/>
              <a:gd name="connsiteX11550" fmla="*/ 3756195 w 12192000"/>
              <a:gd name="connsiteY11550" fmla="*/ 423039 h 6858000"/>
              <a:gd name="connsiteX11551" fmla="*/ 3760625 w 12192000"/>
              <a:gd name="connsiteY11551" fmla="*/ 416564 h 6858000"/>
              <a:gd name="connsiteX11552" fmla="*/ 3770960 w 12192000"/>
              <a:gd name="connsiteY11552" fmla="*/ 415754 h 6858000"/>
              <a:gd name="connsiteX11553" fmla="*/ 3778343 w 12192000"/>
              <a:gd name="connsiteY11553" fmla="*/ 410898 h 6858000"/>
              <a:gd name="connsiteX11554" fmla="*/ 3776128 w 12192000"/>
              <a:gd name="connsiteY11554" fmla="*/ 409279 h 6858000"/>
              <a:gd name="connsiteX11555" fmla="*/ 3767269 w 12192000"/>
              <a:gd name="connsiteY11555" fmla="*/ 410898 h 6858000"/>
              <a:gd name="connsiteX11556" fmla="*/ 3758410 w 12192000"/>
              <a:gd name="connsiteY11556" fmla="*/ 409683 h 6858000"/>
              <a:gd name="connsiteX11557" fmla="*/ 3756195 w 12192000"/>
              <a:gd name="connsiteY11557" fmla="*/ 403208 h 6858000"/>
              <a:gd name="connsiteX11558" fmla="*/ 3759148 w 12192000"/>
              <a:gd name="connsiteY11558" fmla="*/ 397137 h 6858000"/>
              <a:gd name="connsiteX11559" fmla="*/ 3767269 w 12192000"/>
              <a:gd name="connsiteY11559" fmla="*/ 395114 h 6858000"/>
              <a:gd name="connsiteX11560" fmla="*/ 3786463 w 12192000"/>
              <a:gd name="connsiteY11560" fmla="*/ 395923 h 6858000"/>
              <a:gd name="connsiteX11561" fmla="*/ 3797537 w 12192000"/>
              <a:gd name="connsiteY11561" fmla="*/ 393090 h 6858000"/>
              <a:gd name="connsiteX11562" fmla="*/ 3809349 w 12192000"/>
              <a:gd name="connsiteY11562" fmla="*/ 392685 h 6858000"/>
              <a:gd name="connsiteX11563" fmla="*/ 3816731 w 12192000"/>
              <a:gd name="connsiteY11563" fmla="*/ 387019 h 6858000"/>
              <a:gd name="connsiteX11564" fmla="*/ 3818208 w 12192000"/>
              <a:gd name="connsiteY11564" fmla="*/ 384996 h 6858000"/>
              <a:gd name="connsiteX11565" fmla="*/ 3810087 w 12192000"/>
              <a:gd name="connsiteY11565" fmla="*/ 384996 h 6858000"/>
              <a:gd name="connsiteX11566" fmla="*/ 3802705 w 12192000"/>
              <a:gd name="connsiteY11566" fmla="*/ 382972 h 6858000"/>
              <a:gd name="connsiteX11567" fmla="*/ 3793846 w 12192000"/>
              <a:gd name="connsiteY11567" fmla="*/ 387829 h 6858000"/>
              <a:gd name="connsiteX11568" fmla="*/ 3779819 w 12192000"/>
              <a:gd name="connsiteY11568" fmla="*/ 390257 h 6858000"/>
              <a:gd name="connsiteX11569" fmla="*/ 3773175 w 12192000"/>
              <a:gd name="connsiteY11569" fmla="*/ 392685 h 6858000"/>
              <a:gd name="connsiteX11570" fmla="*/ 3764316 w 12192000"/>
              <a:gd name="connsiteY11570" fmla="*/ 392685 h 6858000"/>
              <a:gd name="connsiteX11571" fmla="*/ 3759886 w 12192000"/>
              <a:gd name="connsiteY11571" fmla="*/ 389852 h 6858000"/>
              <a:gd name="connsiteX11572" fmla="*/ 3762101 w 12192000"/>
              <a:gd name="connsiteY11572" fmla="*/ 387829 h 6858000"/>
              <a:gd name="connsiteX11573" fmla="*/ 3777604 w 12192000"/>
              <a:gd name="connsiteY11573" fmla="*/ 388234 h 6858000"/>
              <a:gd name="connsiteX11574" fmla="*/ 3784987 w 12192000"/>
              <a:gd name="connsiteY11574" fmla="*/ 384591 h 6858000"/>
              <a:gd name="connsiteX11575" fmla="*/ 3793107 w 12192000"/>
              <a:gd name="connsiteY11575" fmla="*/ 373664 h 6858000"/>
              <a:gd name="connsiteX11576" fmla="*/ 3801228 w 12192000"/>
              <a:gd name="connsiteY11576" fmla="*/ 372450 h 6858000"/>
              <a:gd name="connsiteX11577" fmla="*/ 3804919 w 12192000"/>
              <a:gd name="connsiteY11577" fmla="*/ 374069 h 6858000"/>
              <a:gd name="connsiteX11578" fmla="*/ 3812302 w 12192000"/>
              <a:gd name="connsiteY11578" fmla="*/ 379330 h 6858000"/>
              <a:gd name="connsiteX11579" fmla="*/ 3817469 w 12192000"/>
              <a:gd name="connsiteY11579" fmla="*/ 379330 h 6858000"/>
              <a:gd name="connsiteX11580" fmla="*/ 3818946 w 12192000"/>
              <a:gd name="connsiteY11580" fmla="*/ 376092 h 6858000"/>
              <a:gd name="connsiteX11581" fmla="*/ 3814517 w 12192000"/>
              <a:gd name="connsiteY11581" fmla="*/ 374878 h 6858000"/>
              <a:gd name="connsiteX11582" fmla="*/ 3807134 w 12192000"/>
              <a:gd name="connsiteY11582" fmla="*/ 367188 h 6858000"/>
              <a:gd name="connsiteX11583" fmla="*/ 3802705 w 12192000"/>
              <a:gd name="connsiteY11583" fmla="*/ 366784 h 6858000"/>
              <a:gd name="connsiteX11584" fmla="*/ 3799013 w 12192000"/>
              <a:gd name="connsiteY11584" fmla="*/ 363141 h 6858000"/>
              <a:gd name="connsiteX11585" fmla="*/ 3800490 w 12192000"/>
              <a:gd name="connsiteY11585" fmla="*/ 359499 h 6858000"/>
              <a:gd name="connsiteX11586" fmla="*/ 3806396 w 12192000"/>
              <a:gd name="connsiteY11586" fmla="*/ 359499 h 6858000"/>
              <a:gd name="connsiteX11587" fmla="*/ 3810087 w 12192000"/>
              <a:gd name="connsiteY11587" fmla="*/ 356666 h 6858000"/>
              <a:gd name="connsiteX11588" fmla="*/ 3813778 w 12192000"/>
              <a:gd name="connsiteY11588" fmla="*/ 357475 h 6858000"/>
              <a:gd name="connsiteX11589" fmla="*/ 3817469 w 12192000"/>
              <a:gd name="connsiteY11589" fmla="*/ 363546 h 6858000"/>
              <a:gd name="connsiteX11590" fmla="*/ 3825590 w 12192000"/>
              <a:gd name="connsiteY11590" fmla="*/ 372450 h 6858000"/>
              <a:gd name="connsiteX11591" fmla="*/ 3831496 w 12192000"/>
              <a:gd name="connsiteY11591" fmla="*/ 375283 h 6858000"/>
              <a:gd name="connsiteX11592" fmla="*/ 3834449 w 12192000"/>
              <a:gd name="connsiteY11592" fmla="*/ 374069 h 6858000"/>
              <a:gd name="connsiteX11593" fmla="*/ 3830020 w 12192000"/>
              <a:gd name="connsiteY11593" fmla="*/ 367188 h 6858000"/>
              <a:gd name="connsiteX11594" fmla="*/ 3825590 w 12192000"/>
              <a:gd name="connsiteY11594" fmla="*/ 363951 h 6858000"/>
              <a:gd name="connsiteX11595" fmla="*/ 3824852 w 12192000"/>
              <a:gd name="connsiteY11595" fmla="*/ 349381 h 6858000"/>
              <a:gd name="connsiteX11596" fmla="*/ 3831496 w 12192000"/>
              <a:gd name="connsiteY11596" fmla="*/ 344120 h 6858000"/>
              <a:gd name="connsiteX11597" fmla="*/ 3831496 w 12192000"/>
              <a:gd name="connsiteY11597" fmla="*/ 341287 h 6858000"/>
              <a:gd name="connsiteX11598" fmla="*/ 3825590 w 12192000"/>
              <a:gd name="connsiteY11598" fmla="*/ 340477 h 6858000"/>
              <a:gd name="connsiteX11599" fmla="*/ 3820422 w 12192000"/>
              <a:gd name="connsiteY11599" fmla="*/ 345334 h 6858000"/>
              <a:gd name="connsiteX11600" fmla="*/ 3815993 w 12192000"/>
              <a:gd name="connsiteY11600" fmla="*/ 345739 h 6858000"/>
              <a:gd name="connsiteX11601" fmla="*/ 3810825 w 12192000"/>
              <a:gd name="connsiteY11601" fmla="*/ 340073 h 6858000"/>
              <a:gd name="connsiteX11602" fmla="*/ 3808611 w 12192000"/>
              <a:gd name="connsiteY11602" fmla="*/ 343715 h 6858000"/>
              <a:gd name="connsiteX11603" fmla="*/ 3796799 w 12192000"/>
              <a:gd name="connsiteY11603" fmla="*/ 354238 h 6858000"/>
              <a:gd name="connsiteX11604" fmla="*/ 3790154 w 12192000"/>
              <a:gd name="connsiteY11604" fmla="*/ 357071 h 6858000"/>
              <a:gd name="connsiteX11605" fmla="*/ 3787201 w 12192000"/>
              <a:gd name="connsiteY11605" fmla="*/ 355047 h 6858000"/>
              <a:gd name="connsiteX11606" fmla="*/ 3787940 w 12192000"/>
              <a:gd name="connsiteY11606" fmla="*/ 350595 h 6858000"/>
              <a:gd name="connsiteX11607" fmla="*/ 3792369 w 12192000"/>
              <a:gd name="connsiteY11607" fmla="*/ 346953 h 6858000"/>
              <a:gd name="connsiteX11608" fmla="*/ 3791631 w 12192000"/>
              <a:gd name="connsiteY11608" fmla="*/ 345739 h 6858000"/>
              <a:gd name="connsiteX11609" fmla="*/ 3785725 w 12192000"/>
              <a:gd name="connsiteY11609" fmla="*/ 348572 h 6858000"/>
              <a:gd name="connsiteX11610" fmla="*/ 3781296 w 12192000"/>
              <a:gd name="connsiteY11610" fmla="*/ 354238 h 6858000"/>
              <a:gd name="connsiteX11611" fmla="*/ 3777604 w 12192000"/>
              <a:gd name="connsiteY11611" fmla="*/ 355452 h 6858000"/>
              <a:gd name="connsiteX11612" fmla="*/ 3766531 w 12192000"/>
              <a:gd name="connsiteY11612" fmla="*/ 364760 h 6858000"/>
              <a:gd name="connsiteX11613" fmla="*/ 3761363 w 12192000"/>
              <a:gd name="connsiteY11613" fmla="*/ 366379 h 6858000"/>
              <a:gd name="connsiteX11614" fmla="*/ 3753981 w 12192000"/>
              <a:gd name="connsiteY11614" fmla="*/ 378925 h 6858000"/>
              <a:gd name="connsiteX11615" fmla="*/ 3750289 w 12192000"/>
              <a:gd name="connsiteY11615" fmla="*/ 378925 h 6858000"/>
              <a:gd name="connsiteX11616" fmla="*/ 3747336 w 12192000"/>
              <a:gd name="connsiteY11616" fmla="*/ 368403 h 6858000"/>
              <a:gd name="connsiteX11617" fmla="*/ 3748813 w 12192000"/>
              <a:gd name="connsiteY11617" fmla="*/ 360308 h 6858000"/>
              <a:gd name="connsiteX11618" fmla="*/ 3752504 w 12192000"/>
              <a:gd name="connsiteY11618" fmla="*/ 355452 h 6858000"/>
              <a:gd name="connsiteX11619" fmla="*/ 3746598 w 12192000"/>
              <a:gd name="connsiteY11619" fmla="*/ 350595 h 6858000"/>
              <a:gd name="connsiteX11620" fmla="*/ 3748075 w 12192000"/>
              <a:gd name="connsiteY11620" fmla="*/ 344120 h 6858000"/>
              <a:gd name="connsiteX11621" fmla="*/ 3748813 w 12192000"/>
              <a:gd name="connsiteY11621" fmla="*/ 338858 h 6858000"/>
              <a:gd name="connsiteX11622" fmla="*/ 3755457 w 12192000"/>
              <a:gd name="connsiteY11622" fmla="*/ 335621 h 6858000"/>
              <a:gd name="connsiteX11623" fmla="*/ 3769484 w 12192000"/>
              <a:gd name="connsiteY11623" fmla="*/ 331574 h 6858000"/>
              <a:gd name="connsiteX11624" fmla="*/ 3776128 w 12192000"/>
              <a:gd name="connsiteY11624" fmla="*/ 331978 h 6858000"/>
              <a:gd name="connsiteX11625" fmla="*/ 3784249 w 12192000"/>
              <a:gd name="connsiteY11625" fmla="*/ 325098 h 6858000"/>
              <a:gd name="connsiteX11626" fmla="*/ 3787201 w 12192000"/>
              <a:gd name="connsiteY11626" fmla="*/ 323479 h 6858000"/>
              <a:gd name="connsiteX11627" fmla="*/ 3783510 w 12192000"/>
              <a:gd name="connsiteY11627" fmla="*/ 319837 h 6858000"/>
              <a:gd name="connsiteX11628" fmla="*/ 3778343 w 12192000"/>
              <a:gd name="connsiteY11628" fmla="*/ 319837 h 6858000"/>
              <a:gd name="connsiteX11629" fmla="*/ 3773175 w 12192000"/>
              <a:gd name="connsiteY11629" fmla="*/ 323884 h 6858000"/>
              <a:gd name="connsiteX11630" fmla="*/ 3768007 w 12192000"/>
              <a:gd name="connsiteY11630" fmla="*/ 322265 h 6858000"/>
              <a:gd name="connsiteX11631" fmla="*/ 3765054 w 12192000"/>
              <a:gd name="connsiteY11631" fmla="*/ 327931 h 6858000"/>
              <a:gd name="connsiteX11632" fmla="*/ 3759148 w 12192000"/>
              <a:gd name="connsiteY11632" fmla="*/ 331978 h 6858000"/>
              <a:gd name="connsiteX11633" fmla="*/ 3752504 w 12192000"/>
              <a:gd name="connsiteY11633" fmla="*/ 331169 h 6858000"/>
              <a:gd name="connsiteX11634" fmla="*/ 3748813 w 12192000"/>
              <a:gd name="connsiteY11634" fmla="*/ 325098 h 6858000"/>
              <a:gd name="connsiteX11635" fmla="*/ 3748075 w 12192000"/>
              <a:gd name="connsiteY11635" fmla="*/ 313361 h 6858000"/>
              <a:gd name="connsiteX11636" fmla="*/ 3753981 w 12192000"/>
              <a:gd name="connsiteY11636" fmla="*/ 309314 h 6858000"/>
              <a:gd name="connsiteX11637" fmla="*/ 3755457 w 12192000"/>
              <a:gd name="connsiteY11637" fmla="*/ 303243 h 6858000"/>
              <a:gd name="connsiteX11638" fmla="*/ 3751766 w 12192000"/>
              <a:gd name="connsiteY11638" fmla="*/ 295554 h 6858000"/>
              <a:gd name="connsiteX11639" fmla="*/ 3748813 w 12192000"/>
              <a:gd name="connsiteY11639" fmla="*/ 295554 h 6858000"/>
              <a:gd name="connsiteX11640" fmla="*/ 3744383 w 12192000"/>
              <a:gd name="connsiteY11640" fmla="*/ 300410 h 6858000"/>
              <a:gd name="connsiteX11641" fmla="*/ 3739216 w 12192000"/>
              <a:gd name="connsiteY11641" fmla="*/ 299601 h 6858000"/>
              <a:gd name="connsiteX11642" fmla="*/ 3737739 w 12192000"/>
              <a:gd name="connsiteY11642" fmla="*/ 293935 h 6858000"/>
              <a:gd name="connsiteX11643" fmla="*/ 3743645 w 12192000"/>
              <a:gd name="connsiteY11643" fmla="*/ 288269 h 6858000"/>
              <a:gd name="connsiteX11644" fmla="*/ 3753242 w 12192000"/>
              <a:gd name="connsiteY11644" fmla="*/ 287864 h 6858000"/>
              <a:gd name="connsiteX11645" fmla="*/ 3759148 w 12192000"/>
              <a:gd name="connsiteY11645" fmla="*/ 283008 h 6858000"/>
              <a:gd name="connsiteX11646" fmla="*/ 3770960 w 12192000"/>
              <a:gd name="connsiteY11646" fmla="*/ 280579 h 6858000"/>
              <a:gd name="connsiteX11647" fmla="*/ 3776128 w 12192000"/>
              <a:gd name="connsiteY11647" fmla="*/ 276128 h 6858000"/>
              <a:gd name="connsiteX11648" fmla="*/ 3781296 w 12192000"/>
              <a:gd name="connsiteY11648" fmla="*/ 274104 h 6858000"/>
              <a:gd name="connsiteX11649" fmla="*/ 3783510 w 12192000"/>
              <a:gd name="connsiteY11649" fmla="*/ 266010 h 6858000"/>
              <a:gd name="connsiteX11650" fmla="*/ 3787201 w 12192000"/>
              <a:gd name="connsiteY11650" fmla="*/ 264796 h 6858000"/>
              <a:gd name="connsiteX11651" fmla="*/ 3790154 w 12192000"/>
              <a:gd name="connsiteY11651" fmla="*/ 268033 h 6858000"/>
              <a:gd name="connsiteX11652" fmla="*/ 3794584 w 12192000"/>
              <a:gd name="connsiteY11652" fmla="*/ 264391 h 6858000"/>
              <a:gd name="connsiteX11653" fmla="*/ 3810087 w 12192000"/>
              <a:gd name="connsiteY11653" fmla="*/ 263581 h 6858000"/>
              <a:gd name="connsiteX11654" fmla="*/ 3814517 w 12192000"/>
              <a:gd name="connsiteY11654" fmla="*/ 266414 h 6858000"/>
              <a:gd name="connsiteX11655" fmla="*/ 3821161 w 12192000"/>
              <a:gd name="connsiteY11655" fmla="*/ 266010 h 6858000"/>
              <a:gd name="connsiteX11656" fmla="*/ 3818946 w 12192000"/>
              <a:gd name="connsiteY11656" fmla="*/ 261153 h 6858000"/>
              <a:gd name="connsiteX11657" fmla="*/ 3810825 w 12192000"/>
              <a:gd name="connsiteY11657" fmla="*/ 259130 h 6858000"/>
              <a:gd name="connsiteX11658" fmla="*/ 3808611 w 12192000"/>
              <a:gd name="connsiteY11658" fmla="*/ 253464 h 6858000"/>
              <a:gd name="connsiteX11659" fmla="*/ 3803443 w 12192000"/>
              <a:gd name="connsiteY11659" fmla="*/ 252654 h 6858000"/>
              <a:gd name="connsiteX11660" fmla="*/ 3784249 w 12192000"/>
              <a:gd name="connsiteY11660" fmla="*/ 262367 h 6858000"/>
              <a:gd name="connsiteX11661" fmla="*/ 3778343 w 12192000"/>
              <a:gd name="connsiteY11661" fmla="*/ 261963 h 6858000"/>
              <a:gd name="connsiteX11662" fmla="*/ 3773913 w 12192000"/>
              <a:gd name="connsiteY11662" fmla="*/ 265200 h 6858000"/>
              <a:gd name="connsiteX11663" fmla="*/ 3771698 w 12192000"/>
              <a:gd name="connsiteY11663" fmla="*/ 271676 h 6858000"/>
              <a:gd name="connsiteX11664" fmla="*/ 3766531 w 12192000"/>
              <a:gd name="connsiteY11664" fmla="*/ 275318 h 6858000"/>
              <a:gd name="connsiteX11665" fmla="*/ 3758410 w 12192000"/>
              <a:gd name="connsiteY11665" fmla="*/ 276937 h 6858000"/>
              <a:gd name="connsiteX11666" fmla="*/ 3751766 w 12192000"/>
              <a:gd name="connsiteY11666" fmla="*/ 283817 h 6858000"/>
              <a:gd name="connsiteX11667" fmla="*/ 3748075 w 12192000"/>
              <a:gd name="connsiteY11667" fmla="*/ 283817 h 6858000"/>
              <a:gd name="connsiteX11668" fmla="*/ 3745860 w 12192000"/>
              <a:gd name="connsiteY11668" fmla="*/ 279770 h 6858000"/>
              <a:gd name="connsiteX11669" fmla="*/ 3747336 w 12192000"/>
              <a:gd name="connsiteY11669" fmla="*/ 275318 h 6858000"/>
              <a:gd name="connsiteX11670" fmla="*/ 3741430 w 12192000"/>
              <a:gd name="connsiteY11670" fmla="*/ 273699 h 6858000"/>
              <a:gd name="connsiteX11671" fmla="*/ 3742169 w 12192000"/>
              <a:gd name="connsiteY11671" fmla="*/ 270057 h 6858000"/>
              <a:gd name="connsiteX11672" fmla="*/ 3748813 w 12192000"/>
              <a:gd name="connsiteY11672" fmla="*/ 263581 h 6858000"/>
              <a:gd name="connsiteX11673" fmla="*/ 3740692 w 12192000"/>
              <a:gd name="connsiteY11673" fmla="*/ 259130 h 6858000"/>
              <a:gd name="connsiteX11674" fmla="*/ 3736263 w 12192000"/>
              <a:gd name="connsiteY11674" fmla="*/ 259130 h 6858000"/>
              <a:gd name="connsiteX11675" fmla="*/ 3729618 w 12192000"/>
              <a:gd name="connsiteY11675" fmla="*/ 254273 h 6858000"/>
              <a:gd name="connsiteX11676" fmla="*/ 3730357 w 12192000"/>
              <a:gd name="connsiteY11676" fmla="*/ 251440 h 6858000"/>
              <a:gd name="connsiteX11677" fmla="*/ 3742169 w 12192000"/>
              <a:gd name="connsiteY11677" fmla="*/ 247393 h 6858000"/>
              <a:gd name="connsiteX11678" fmla="*/ 3747336 w 12192000"/>
              <a:gd name="connsiteY11678" fmla="*/ 242132 h 6858000"/>
              <a:gd name="connsiteX11679" fmla="*/ 3751766 w 12192000"/>
              <a:gd name="connsiteY11679" fmla="*/ 240917 h 6858000"/>
              <a:gd name="connsiteX11680" fmla="*/ 3755457 w 12192000"/>
              <a:gd name="connsiteY11680" fmla="*/ 244560 h 6858000"/>
              <a:gd name="connsiteX11681" fmla="*/ 3763578 w 12192000"/>
              <a:gd name="connsiteY11681" fmla="*/ 245369 h 6858000"/>
              <a:gd name="connsiteX11682" fmla="*/ 3771698 w 12192000"/>
              <a:gd name="connsiteY11682" fmla="*/ 242536 h 6858000"/>
              <a:gd name="connsiteX11683" fmla="*/ 3779081 w 12192000"/>
              <a:gd name="connsiteY11683" fmla="*/ 237275 h 6858000"/>
              <a:gd name="connsiteX11684" fmla="*/ 3785725 w 12192000"/>
              <a:gd name="connsiteY11684" fmla="*/ 237680 h 6858000"/>
              <a:gd name="connsiteX11685" fmla="*/ 3787940 w 12192000"/>
              <a:gd name="connsiteY11685" fmla="*/ 232418 h 6858000"/>
              <a:gd name="connsiteX11686" fmla="*/ 3785725 w 12192000"/>
              <a:gd name="connsiteY11686" fmla="*/ 230395 h 6858000"/>
              <a:gd name="connsiteX11687" fmla="*/ 3779081 w 12192000"/>
              <a:gd name="connsiteY11687" fmla="*/ 229585 h 6858000"/>
              <a:gd name="connsiteX11688" fmla="*/ 3769484 w 12192000"/>
              <a:gd name="connsiteY11688" fmla="*/ 234847 h 6858000"/>
              <a:gd name="connsiteX11689" fmla="*/ 3762839 w 12192000"/>
              <a:gd name="connsiteY11689" fmla="*/ 238894 h 6858000"/>
              <a:gd name="connsiteX11690" fmla="*/ 3759148 w 12192000"/>
              <a:gd name="connsiteY11690" fmla="*/ 238489 h 6858000"/>
              <a:gd name="connsiteX11691" fmla="*/ 3752504 w 12192000"/>
              <a:gd name="connsiteY11691" fmla="*/ 232014 h 6858000"/>
              <a:gd name="connsiteX11692" fmla="*/ 3748813 w 12192000"/>
              <a:gd name="connsiteY11692" fmla="*/ 232014 h 6858000"/>
              <a:gd name="connsiteX11693" fmla="*/ 3745122 w 12192000"/>
              <a:gd name="connsiteY11693" fmla="*/ 236466 h 6858000"/>
              <a:gd name="connsiteX11694" fmla="*/ 3734786 w 12192000"/>
              <a:gd name="connsiteY11694" fmla="*/ 241727 h 6858000"/>
              <a:gd name="connsiteX11695" fmla="*/ 3735524 w 12192000"/>
              <a:gd name="connsiteY11695" fmla="*/ 237680 h 6858000"/>
              <a:gd name="connsiteX11696" fmla="*/ 3730357 w 12192000"/>
              <a:gd name="connsiteY11696" fmla="*/ 236466 h 6858000"/>
              <a:gd name="connsiteX11697" fmla="*/ 3725927 w 12192000"/>
              <a:gd name="connsiteY11697" fmla="*/ 238084 h 6858000"/>
              <a:gd name="connsiteX11698" fmla="*/ 3719283 w 12192000"/>
              <a:gd name="connsiteY11698" fmla="*/ 237275 h 6858000"/>
              <a:gd name="connsiteX11699" fmla="*/ 3721498 w 12192000"/>
              <a:gd name="connsiteY11699" fmla="*/ 234442 h 6858000"/>
              <a:gd name="connsiteX11700" fmla="*/ 3727404 w 12192000"/>
              <a:gd name="connsiteY11700" fmla="*/ 232418 h 6858000"/>
              <a:gd name="connsiteX11701" fmla="*/ 3741430 w 12192000"/>
              <a:gd name="connsiteY11701" fmla="*/ 228371 h 6858000"/>
              <a:gd name="connsiteX11702" fmla="*/ 3754719 w 12192000"/>
              <a:gd name="connsiteY11702" fmla="*/ 220277 h 6858000"/>
              <a:gd name="connsiteX11703" fmla="*/ 3762101 w 12192000"/>
              <a:gd name="connsiteY11703" fmla="*/ 217849 h 6858000"/>
              <a:gd name="connsiteX11704" fmla="*/ 3776128 w 12192000"/>
              <a:gd name="connsiteY11704" fmla="*/ 215420 h 6858000"/>
              <a:gd name="connsiteX11705" fmla="*/ 3783510 w 12192000"/>
              <a:gd name="connsiteY11705" fmla="*/ 207326 h 6858000"/>
              <a:gd name="connsiteX11706" fmla="*/ 3799752 w 12192000"/>
              <a:gd name="connsiteY11706" fmla="*/ 191138 h 6858000"/>
              <a:gd name="connsiteX11707" fmla="*/ 3815255 w 12192000"/>
              <a:gd name="connsiteY11707" fmla="*/ 184257 h 6858000"/>
              <a:gd name="connsiteX11708" fmla="*/ 3827805 w 12192000"/>
              <a:gd name="connsiteY11708" fmla="*/ 179806 h 6858000"/>
              <a:gd name="connsiteX11709" fmla="*/ 3834449 w 12192000"/>
              <a:gd name="connsiteY11709" fmla="*/ 179806 h 6858000"/>
              <a:gd name="connsiteX11710" fmla="*/ 3838879 w 12192000"/>
              <a:gd name="connsiteY11710" fmla="*/ 176568 h 6858000"/>
              <a:gd name="connsiteX11711" fmla="*/ 3838140 w 12192000"/>
              <a:gd name="connsiteY11711" fmla="*/ 173330 h 6858000"/>
              <a:gd name="connsiteX11712" fmla="*/ 3831496 w 12192000"/>
              <a:gd name="connsiteY11712" fmla="*/ 171307 h 6858000"/>
              <a:gd name="connsiteX11713" fmla="*/ 3819684 w 12192000"/>
              <a:gd name="connsiteY11713" fmla="*/ 174544 h 6858000"/>
              <a:gd name="connsiteX11714" fmla="*/ 3794584 w 12192000"/>
              <a:gd name="connsiteY11714" fmla="*/ 185471 h 6858000"/>
              <a:gd name="connsiteX11715" fmla="*/ 3783510 w 12192000"/>
              <a:gd name="connsiteY11715" fmla="*/ 195994 h 6858000"/>
              <a:gd name="connsiteX11716" fmla="*/ 3776128 w 12192000"/>
              <a:gd name="connsiteY11716" fmla="*/ 206517 h 6858000"/>
              <a:gd name="connsiteX11717" fmla="*/ 3766531 w 12192000"/>
              <a:gd name="connsiteY11717" fmla="*/ 210564 h 6858000"/>
              <a:gd name="connsiteX11718" fmla="*/ 3750289 w 12192000"/>
              <a:gd name="connsiteY11718" fmla="*/ 214206 h 6858000"/>
              <a:gd name="connsiteX11719" fmla="*/ 3745122 w 12192000"/>
              <a:gd name="connsiteY11719" fmla="*/ 217444 h 6858000"/>
              <a:gd name="connsiteX11720" fmla="*/ 3725189 w 12192000"/>
              <a:gd name="connsiteY11720" fmla="*/ 225134 h 6858000"/>
              <a:gd name="connsiteX11721" fmla="*/ 3718545 w 12192000"/>
              <a:gd name="connsiteY11721" fmla="*/ 225134 h 6858000"/>
              <a:gd name="connsiteX11722" fmla="*/ 3717068 w 12192000"/>
              <a:gd name="connsiteY11722" fmla="*/ 221086 h 6858000"/>
              <a:gd name="connsiteX11723" fmla="*/ 3720021 w 12192000"/>
              <a:gd name="connsiteY11723" fmla="*/ 217039 h 6858000"/>
              <a:gd name="connsiteX11724" fmla="*/ 3719283 w 12192000"/>
              <a:gd name="connsiteY11724" fmla="*/ 201255 h 6858000"/>
              <a:gd name="connsiteX11725" fmla="*/ 3724451 w 12192000"/>
              <a:gd name="connsiteY11725" fmla="*/ 195185 h 6858000"/>
              <a:gd name="connsiteX11726" fmla="*/ 3729618 w 12192000"/>
              <a:gd name="connsiteY11726" fmla="*/ 195185 h 6858000"/>
              <a:gd name="connsiteX11727" fmla="*/ 3737739 w 12192000"/>
              <a:gd name="connsiteY11727" fmla="*/ 200041 h 6858000"/>
              <a:gd name="connsiteX11728" fmla="*/ 3742907 w 12192000"/>
              <a:gd name="connsiteY11728" fmla="*/ 198422 h 6858000"/>
              <a:gd name="connsiteX11729" fmla="*/ 3753981 w 12192000"/>
              <a:gd name="connsiteY11729" fmla="*/ 198422 h 6858000"/>
              <a:gd name="connsiteX11730" fmla="*/ 3762839 w 12192000"/>
              <a:gd name="connsiteY11730" fmla="*/ 197613 h 6858000"/>
              <a:gd name="connsiteX11731" fmla="*/ 3760625 w 12192000"/>
              <a:gd name="connsiteY11731" fmla="*/ 194375 h 6858000"/>
              <a:gd name="connsiteX11732" fmla="*/ 3753981 w 12192000"/>
              <a:gd name="connsiteY11732" fmla="*/ 190733 h 6858000"/>
              <a:gd name="connsiteX11733" fmla="*/ 3745860 w 12192000"/>
              <a:gd name="connsiteY11733" fmla="*/ 190733 h 6858000"/>
              <a:gd name="connsiteX11734" fmla="*/ 3739954 w 12192000"/>
              <a:gd name="connsiteY11734" fmla="*/ 193566 h 6858000"/>
              <a:gd name="connsiteX11735" fmla="*/ 3734786 w 12192000"/>
              <a:gd name="connsiteY11735" fmla="*/ 192352 h 6858000"/>
              <a:gd name="connsiteX11736" fmla="*/ 3731833 w 12192000"/>
              <a:gd name="connsiteY11736" fmla="*/ 186281 h 6858000"/>
              <a:gd name="connsiteX11737" fmla="*/ 3732571 w 12192000"/>
              <a:gd name="connsiteY11737" fmla="*/ 181829 h 6858000"/>
              <a:gd name="connsiteX11738" fmla="*/ 3741430 w 12192000"/>
              <a:gd name="connsiteY11738" fmla="*/ 180615 h 6858000"/>
              <a:gd name="connsiteX11739" fmla="*/ 3750289 w 12192000"/>
              <a:gd name="connsiteY11739" fmla="*/ 185471 h 6858000"/>
              <a:gd name="connsiteX11740" fmla="*/ 3757672 w 12192000"/>
              <a:gd name="connsiteY11740" fmla="*/ 186281 h 6858000"/>
              <a:gd name="connsiteX11741" fmla="*/ 3767269 w 12192000"/>
              <a:gd name="connsiteY11741" fmla="*/ 182234 h 6858000"/>
              <a:gd name="connsiteX11742" fmla="*/ 3765792 w 12192000"/>
              <a:gd name="connsiteY11742" fmla="*/ 179806 h 6858000"/>
              <a:gd name="connsiteX11743" fmla="*/ 3759148 w 12192000"/>
              <a:gd name="connsiteY11743" fmla="*/ 177782 h 6858000"/>
              <a:gd name="connsiteX11744" fmla="*/ 3755457 w 12192000"/>
              <a:gd name="connsiteY11744" fmla="*/ 178591 h 6858000"/>
              <a:gd name="connsiteX11745" fmla="*/ 3752504 w 12192000"/>
              <a:gd name="connsiteY11745" fmla="*/ 176568 h 6858000"/>
              <a:gd name="connsiteX11746" fmla="*/ 3753242 w 12192000"/>
              <a:gd name="connsiteY11746" fmla="*/ 172116 h 6858000"/>
              <a:gd name="connsiteX11747" fmla="*/ 3762101 w 12192000"/>
              <a:gd name="connsiteY11747" fmla="*/ 170092 h 6858000"/>
              <a:gd name="connsiteX11748" fmla="*/ 3765054 w 12192000"/>
              <a:gd name="connsiteY11748" fmla="*/ 171711 h 6858000"/>
              <a:gd name="connsiteX11749" fmla="*/ 3768007 w 12192000"/>
              <a:gd name="connsiteY11749" fmla="*/ 169688 h 6858000"/>
              <a:gd name="connsiteX11750" fmla="*/ 3775390 w 12192000"/>
              <a:gd name="connsiteY11750" fmla="*/ 172521 h 6858000"/>
              <a:gd name="connsiteX11751" fmla="*/ 3779081 w 12192000"/>
              <a:gd name="connsiteY11751" fmla="*/ 170497 h 6858000"/>
              <a:gd name="connsiteX11752" fmla="*/ 3777604 w 12192000"/>
              <a:gd name="connsiteY11752" fmla="*/ 164426 h 6858000"/>
              <a:gd name="connsiteX11753" fmla="*/ 3777604 w 12192000"/>
              <a:gd name="connsiteY11753" fmla="*/ 158760 h 6858000"/>
              <a:gd name="connsiteX11754" fmla="*/ 3776128 w 12192000"/>
              <a:gd name="connsiteY11754" fmla="*/ 157142 h 6858000"/>
              <a:gd name="connsiteX11755" fmla="*/ 3770222 w 12192000"/>
              <a:gd name="connsiteY11755" fmla="*/ 156737 h 6858000"/>
              <a:gd name="connsiteX11756" fmla="*/ 3766531 w 12192000"/>
              <a:gd name="connsiteY11756" fmla="*/ 159975 h 6858000"/>
              <a:gd name="connsiteX11757" fmla="*/ 3759148 w 12192000"/>
              <a:gd name="connsiteY11757" fmla="*/ 160784 h 6858000"/>
              <a:gd name="connsiteX11758" fmla="*/ 3737001 w 12192000"/>
              <a:gd name="connsiteY11758" fmla="*/ 154713 h 6858000"/>
              <a:gd name="connsiteX11759" fmla="*/ 3728142 w 12192000"/>
              <a:gd name="connsiteY11759" fmla="*/ 153904 h 6858000"/>
              <a:gd name="connsiteX11760" fmla="*/ 3723713 w 12192000"/>
              <a:gd name="connsiteY11760" fmla="*/ 149857 h 6858000"/>
              <a:gd name="connsiteX11761" fmla="*/ 3723713 w 12192000"/>
              <a:gd name="connsiteY11761" fmla="*/ 147024 h 6858000"/>
              <a:gd name="connsiteX11762" fmla="*/ 3733310 w 12192000"/>
              <a:gd name="connsiteY11762" fmla="*/ 147024 h 6858000"/>
              <a:gd name="connsiteX11763" fmla="*/ 3739954 w 12192000"/>
              <a:gd name="connsiteY11763" fmla="*/ 149047 h 6858000"/>
              <a:gd name="connsiteX11764" fmla="*/ 3743645 w 12192000"/>
              <a:gd name="connsiteY11764" fmla="*/ 147024 h 6858000"/>
              <a:gd name="connsiteX11765" fmla="*/ 3740692 w 12192000"/>
              <a:gd name="connsiteY11765" fmla="*/ 144595 h 6858000"/>
              <a:gd name="connsiteX11766" fmla="*/ 3732571 w 12192000"/>
              <a:gd name="connsiteY11766" fmla="*/ 144595 h 6858000"/>
              <a:gd name="connsiteX11767" fmla="*/ 3729618 w 12192000"/>
              <a:gd name="connsiteY11767" fmla="*/ 141358 h 6858000"/>
              <a:gd name="connsiteX11768" fmla="*/ 3730357 w 12192000"/>
              <a:gd name="connsiteY11768" fmla="*/ 137310 h 6858000"/>
              <a:gd name="connsiteX11769" fmla="*/ 3743645 w 12192000"/>
              <a:gd name="connsiteY11769" fmla="*/ 136906 h 6858000"/>
              <a:gd name="connsiteX11770" fmla="*/ 3746598 w 12192000"/>
              <a:gd name="connsiteY11770" fmla="*/ 134073 h 6858000"/>
              <a:gd name="connsiteX11771" fmla="*/ 3756195 w 12192000"/>
              <a:gd name="connsiteY11771" fmla="*/ 134073 h 6858000"/>
              <a:gd name="connsiteX11772" fmla="*/ 3788678 w 12192000"/>
              <a:gd name="connsiteY11772" fmla="*/ 135692 h 6858000"/>
              <a:gd name="connsiteX11773" fmla="*/ 3795322 w 12192000"/>
              <a:gd name="connsiteY11773" fmla="*/ 133668 h 6858000"/>
              <a:gd name="connsiteX11774" fmla="*/ 3807134 w 12192000"/>
              <a:gd name="connsiteY11774" fmla="*/ 135287 h 6858000"/>
              <a:gd name="connsiteX11775" fmla="*/ 3811564 w 12192000"/>
              <a:gd name="connsiteY11775" fmla="*/ 133668 h 6858000"/>
              <a:gd name="connsiteX11776" fmla="*/ 3810825 w 12192000"/>
              <a:gd name="connsiteY11776" fmla="*/ 129621 h 6858000"/>
              <a:gd name="connsiteX11777" fmla="*/ 3799013 w 12192000"/>
              <a:gd name="connsiteY11777" fmla="*/ 125169 h 6858000"/>
              <a:gd name="connsiteX11778" fmla="*/ 3784249 w 12192000"/>
              <a:gd name="connsiteY11778" fmla="*/ 124764 h 6858000"/>
              <a:gd name="connsiteX11779" fmla="*/ 3767269 w 12192000"/>
              <a:gd name="connsiteY11779" fmla="*/ 128812 h 6858000"/>
              <a:gd name="connsiteX11780" fmla="*/ 3757672 w 12192000"/>
              <a:gd name="connsiteY11780" fmla="*/ 129216 h 6858000"/>
              <a:gd name="connsiteX11781" fmla="*/ 3756195 w 12192000"/>
              <a:gd name="connsiteY11781" fmla="*/ 127193 h 6858000"/>
              <a:gd name="connsiteX11782" fmla="*/ 3751028 w 12192000"/>
              <a:gd name="connsiteY11782" fmla="*/ 125574 h 6858000"/>
              <a:gd name="connsiteX11783" fmla="*/ 3740692 w 12192000"/>
              <a:gd name="connsiteY11783" fmla="*/ 128002 h 6858000"/>
              <a:gd name="connsiteX11784" fmla="*/ 3734048 w 12192000"/>
              <a:gd name="connsiteY11784" fmla="*/ 132454 h 6858000"/>
              <a:gd name="connsiteX11785" fmla="*/ 3731833 w 12192000"/>
              <a:gd name="connsiteY11785" fmla="*/ 130835 h 6858000"/>
              <a:gd name="connsiteX11786" fmla="*/ 3732571 w 12192000"/>
              <a:gd name="connsiteY11786" fmla="*/ 124360 h 6858000"/>
              <a:gd name="connsiteX11787" fmla="*/ 3737739 w 12192000"/>
              <a:gd name="connsiteY11787" fmla="*/ 116670 h 6858000"/>
              <a:gd name="connsiteX11788" fmla="*/ 3746598 w 12192000"/>
              <a:gd name="connsiteY11788" fmla="*/ 113028 h 6858000"/>
              <a:gd name="connsiteX11789" fmla="*/ 3753242 w 12192000"/>
              <a:gd name="connsiteY11789" fmla="*/ 108981 h 6858000"/>
              <a:gd name="connsiteX11790" fmla="*/ 3762101 w 12192000"/>
              <a:gd name="connsiteY11790" fmla="*/ 104933 h 6858000"/>
              <a:gd name="connsiteX11791" fmla="*/ 3765792 w 12192000"/>
              <a:gd name="connsiteY11791" fmla="*/ 97649 h 6858000"/>
              <a:gd name="connsiteX11792" fmla="*/ 3773913 w 12192000"/>
              <a:gd name="connsiteY11792" fmla="*/ 91983 h 6858000"/>
              <a:gd name="connsiteX11793" fmla="*/ 3779081 w 12192000"/>
              <a:gd name="connsiteY11793" fmla="*/ 91173 h 6858000"/>
              <a:gd name="connsiteX11794" fmla="*/ 3782034 w 12192000"/>
              <a:gd name="connsiteY11794" fmla="*/ 94006 h 6858000"/>
              <a:gd name="connsiteX11795" fmla="*/ 3790154 w 12192000"/>
              <a:gd name="connsiteY11795" fmla="*/ 93601 h 6858000"/>
              <a:gd name="connsiteX11796" fmla="*/ 3796060 w 12192000"/>
              <a:gd name="connsiteY11796" fmla="*/ 91578 h 6858000"/>
              <a:gd name="connsiteX11797" fmla="*/ 3801966 w 12192000"/>
              <a:gd name="connsiteY11797" fmla="*/ 91578 h 6858000"/>
              <a:gd name="connsiteX11798" fmla="*/ 3804181 w 12192000"/>
              <a:gd name="connsiteY11798" fmla="*/ 94006 h 6858000"/>
              <a:gd name="connsiteX11799" fmla="*/ 3814517 w 12192000"/>
              <a:gd name="connsiteY11799" fmla="*/ 97649 h 6858000"/>
              <a:gd name="connsiteX11800" fmla="*/ 3824114 w 12192000"/>
              <a:gd name="connsiteY11800" fmla="*/ 105338 h 6858000"/>
              <a:gd name="connsiteX11801" fmla="*/ 3832973 w 12192000"/>
              <a:gd name="connsiteY11801" fmla="*/ 104529 h 6858000"/>
              <a:gd name="connsiteX11802" fmla="*/ 3843308 w 12192000"/>
              <a:gd name="connsiteY11802" fmla="*/ 108171 h 6858000"/>
              <a:gd name="connsiteX11803" fmla="*/ 3853643 w 12192000"/>
              <a:gd name="connsiteY11803" fmla="*/ 117884 h 6858000"/>
              <a:gd name="connsiteX11804" fmla="*/ 3863241 w 12192000"/>
              <a:gd name="connsiteY11804" fmla="*/ 123145 h 6858000"/>
              <a:gd name="connsiteX11805" fmla="*/ 3877267 w 12192000"/>
              <a:gd name="connsiteY11805" fmla="*/ 127193 h 6858000"/>
              <a:gd name="connsiteX11806" fmla="*/ 3883173 w 12192000"/>
              <a:gd name="connsiteY11806" fmla="*/ 124360 h 6858000"/>
              <a:gd name="connsiteX11807" fmla="*/ 3887603 w 12192000"/>
              <a:gd name="connsiteY11807" fmla="*/ 124360 h 6858000"/>
              <a:gd name="connsiteX11808" fmla="*/ 3889079 w 12192000"/>
              <a:gd name="connsiteY11808" fmla="*/ 121931 h 6858000"/>
              <a:gd name="connsiteX11809" fmla="*/ 3887603 w 12192000"/>
              <a:gd name="connsiteY11809" fmla="*/ 117480 h 6858000"/>
              <a:gd name="connsiteX11810" fmla="*/ 3879482 w 12192000"/>
              <a:gd name="connsiteY11810" fmla="*/ 119098 h 6858000"/>
              <a:gd name="connsiteX11811" fmla="*/ 3875791 w 12192000"/>
              <a:gd name="connsiteY11811" fmla="*/ 122336 h 6858000"/>
              <a:gd name="connsiteX11812" fmla="*/ 3869147 w 12192000"/>
              <a:gd name="connsiteY11812" fmla="*/ 121122 h 6858000"/>
              <a:gd name="connsiteX11813" fmla="*/ 3858073 w 12192000"/>
              <a:gd name="connsiteY11813" fmla="*/ 114646 h 6858000"/>
              <a:gd name="connsiteX11814" fmla="*/ 3849214 w 12192000"/>
              <a:gd name="connsiteY11814" fmla="*/ 102100 h 6858000"/>
              <a:gd name="connsiteX11815" fmla="*/ 3849214 w 12192000"/>
              <a:gd name="connsiteY11815" fmla="*/ 98863 h 6858000"/>
              <a:gd name="connsiteX11816" fmla="*/ 3854382 w 12192000"/>
              <a:gd name="connsiteY11816" fmla="*/ 98458 h 6858000"/>
              <a:gd name="connsiteX11817" fmla="*/ 3869147 w 12192000"/>
              <a:gd name="connsiteY11817" fmla="*/ 98863 h 6858000"/>
              <a:gd name="connsiteX11818" fmla="*/ 3881697 w 12192000"/>
              <a:gd name="connsiteY11818" fmla="*/ 94411 h 6858000"/>
              <a:gd name="connsiteX11819" fmla="*/ 3886126 w 12192000"/>
              <a:gd name="connsiteY11819" fmla="*/ 89554 h 6858000"/>
              <a:gd name="connsiteX11820" fmla="*/ 3883911 w 12192000"/>
              <a:gd name="connsiteY11820" fmla="*/ 85507 h 6858000"/>
              <a:gd name="connsiteX11821" fmla="*/ 3872100 w 12192000"/>
              <a:gd name="connsiteY11821" fmla="*/ 83079 h 6858000"/>
              <a:gd name="connsiteX11822" fmla="*/ 3867670 w 12192000"/>
              <a:gd name="connsiteY11822" fmla="*/ 84293 h 6858000"/>
              <a:gd name="connsiteX11823" fmla="*/ 3866932 w 12192000"/>
              <a:gd name="connsiteY11823" fmla="*/ 87935 h 6858000"/>
              <a:gd name="connsiteX11824" fmla="*/ 3869885 w 12192000"/>
              <a:gd name="connsiteY11824" fmla="*/ 91173 h 6858000"/>
              <a:gd name="connsiteX11825" fmla="*/ 3867670 w 12192000"/>
              <a:gd name="connsiteY11825" fmla="*/ 92387 h 6858000"/>
              <a:gd name="connsiteX11826" fmla="*/ 3854382 w 12192000"/>
              <a:gd name="connsiteY11826" fmla="*/ 93197 h 6858000"/>
              <a:gd name="connsiteX11827" fmla="*/ 3849214 w 12192000"/>
              <a:gd name="connsiteY11827" fmla="*/ 89554 h 6858000"/>
              <a:gd name="connsiteX11828" fmla="*/ 3846999 w 12192000"/>
              <a:gd name="connsiteY11828" fmla="*/ 83888 h 6858000"/>
              <a:gd name="connsiteX11829" fmla="*/ 3852905 w 12192000"/>
              <a:gd name="connsiteY11829" fmla="*/ 81865 h 6858000"/>
              <a:gd name="connsiteX11830" fmla="*/ 3857335 w 12192000"/>
              <a:gd name="connsiteY11830" fmla="*/ 82674 h 6858000"/>
              <a:gd name="connsiteX11831" fmla="*/ 3859549 w 12192000"/>
              <a:gd name="connsiteY11831" fmla="*/ 79032 h 6858000"/>
              <a:gd name="connsiteX11832" fmla="*/ 3855120 w 12192000"/>
              <a:gd name="connsiteY11832" fmla="*/ 74175 h 6858000"/>
              <a:gd name="connsiteX11833" fmla="*/ 3849952 w 12192000"/>
              <a:gd name="connsiteY11833" fmla="*/ 74175 h 6858000"/>
              <a:gd name="connsiteX11834" fmla="*/ 3848476 w 12192000"/>
              <a:gd name="connsiteY11834" fmla="*/ 76199 h 6858000"/>
              <a:gd name="connsiteX11835" fmla="*/ 3842570 w 12192000"/>
              <a:gd name="connsiteY11835" fmla="*/ 75389 h 6858000"/>
              <a:gd name="connsiteX11836" fmla="*/ 3838140 w 12192000"/>
              <a:gd name="connsiteY11836" fmla="*/ 75389 h 6858000"/>
              <a:gd name="connsiteX11837" fmla="*/ 3838140 w 12192000"/>
              <a:gd name="connsiteY11837" fmla="*/ 79032 h 6858000"/>
              <a:gd name="connsiteX11838" fmla="*/ 3840355 w 12192000"/>
              <a:gd name="connsiteY11838" fmla="*/ 83888 h 6858000"/>
              <a:gd name="connsiteX11839" fmla="*/ 3840355 w 12192000"/>
              <a:gd name="connsiteY11839" fmla="*/ 89959 h 6858000"/>
              <a:gd name="connsiteX11840" fmla="*/ 3835187 w 12192000"/>
              <a:gd name="connsiteY11840" fmla="*/ 95625 h 6858000"/>
              <a:gd name="connsiteX11841" fmla="*/ 3827805 w 12192000"/>
              <a:gd name="connsiteY11841" fmla="*/ 99267 h 6858000"/>
              <a:gd name="connsiteX11842" fmla="*/ 3823375 w 12192000"/>
              <a:gd name="connsiteY11842" fmla="*/ 97244 h 6858000"/>
              <a:gd name="connsiteX11843" fmla="*/ 3813778 w 12192000"/>
              <a:gd name="connsiteY11843" fmla="*/ 86721 h 6858000"/>
              <a:gd name="connsiteX11844" fmla="*/ 3805658 w 12192000"/>
              <a:gd name="connsiteY11844" fmla="*/ 86721 h 6858000"/>
              <a:gd name="connsiteX11845" fmla="*/ 3800490 w 12192000"/>
              <a:gd name="connsiteY11845" fmla="*/ 83484 h 6858000"/>
              <a:gd name="connsiteX11846" fmla="*/ 3799752 w 12192000"/>
              <a:gd name="connsiteY11846" fmla="*/ 79032 h 6858000"/>
              <a:gd name="connsiteX11847" fmla="*/ 3796799 w 12192000"/>
              <a:gd name="connsiteY11847" fmla="*/ 79841 h 6858000"/>
              <a:gd name="connsiteX11848" fmla="*/ 3792369 w 12192000"/>
              <a:gd name="connsiteY11848" fmla="*/ 83888 h 6858000"/>
              <a:gd name="connsiteX11849" fmla="*/ 3780557 w 12192000"/>
              <a:gd name="connsiteY11849" fmla="*/ 85507 h 6858000"/>
              <a:gd name="connsiteX11850" fmla="*/ 3773175 w 12192000"/>
              <a:gd name="connsiteY11850" fmla="*/ 85912 h 6858000"/>
              <a:gd name="connsiteX11851" fmla="*/ 3766531 w 12192000"/>
              <a:gd name="connsiteY11851" fmla="*/ 90364 h 6858000"/>
              <a:gd name="connsiteX11852" fmla="*/ 3756933 w 12192000"/>
              <a:gd name="connsiteY11852" fmla="*/ 100481 h 6858000"/>
              <a:gd name="connsiteX11853" fmla="*/ 3750289 w 12192000"/>
              <a:gd name="connsiteY11853" fmla="*/ 102505 h 6858000"/>
              <a:gd name="connsiteX11854" fmla="*/ 3746598 w 12192000"/>
              <a:gd name="connsiteY11854" fmla="*/ 100481 h 6858000"/>
              <a:gd name="connsiteX11855" fmla="*/ 3746598 w 12192000"/>
              <a:gd name="connsiteY11855" fmla="*/ 96839 h 6858000"/>
              <a:gd name="connsiteX11856" fmla="*/ 3757672 w 12192000"/>
              <a:gd name="connsiteY11856" fmla="*/ 84698 h 6858000"/>
              <a:gd name="connsiteX11857" fmla="*/ 3762101 w 12192000"/>
              <a:gd name="connsiteY11857" fmla="*/ 83079 h 6858000"/>
              <a:gd name="connsiteX11858" fmla="*/ 3765792 w 12192000"/>
              <a:gd name="connsiteY11858" fmla="*/ 79436 h 6858000"/>
              <a:gd name="connsiteX11859" fmla="*/ 3765792 w 12192000"/>
              <a:gd name="connsiteY11859" fmla="*/ 76199 h 6858000"/>
              <a:gd name="connsiteX11860" fmla="*/ 3768745 w 12192000"/>
              <a:gd name="connsiteY11860" fmla="*/ 75389 h 6858000"/>
              <a:gd name="connsiteX11861" fmla="*/ 3773913 w 12192000"/>
              <a:gd name="connsiteY11861" fmla="*/ 70937 h 6858000"/>
              <a:gd name="connsiteX11862" fmla="*/ 3773913 w 12192000"/>
              <a:gd name="connsiteY11862" fmla="*/ 66486 h 6858000"/>
              <a:gd name="connsiteX11863" fmla="*/ 3776866 w 12192000"/>
              <a:gd name="connsiteY11863" fmla="*/ 61224 h 6858000"/>
              <a:gd name="connsiteX11864" fmla="*/ 3780557 w 12192000"/>
              <a:gd name="connsiteY11864" fmla="*/ 61629 h 6858000"/>
              <a:gd name="connsiteX11865" fmla="*/ 3788678 w 12192000"/>
              <a:gd name="connsiteY11865" fmla="*/ 66890 h 6858000"/>
              <a:gd name="connsiteX11866" fmla="*/ 3798275 w 12192000"/>
              <a:gd name="connsiteY11866" fmla="*/ 70937 h 6858000"/>
              <a:gd name="connsiteX11867" fmla="*/ 3812302 w 12192000"/>
              <a:gd name="connsiteY11867" fmla="*/ 70937 h 6858000"/>
              <a:gd name="connsiteX11868" fmla="*/ 3810825 w 12192000"/>
              <a:gd name="connsiteY11868" fmla="*/ 67700 h 6858000"/>
              <a:gd name="connsiteX11869" fmla="*/ 3804181 w 12192000"/>
              <a:gd name="connsiteY11869" fmla="*/ 66081 h 6858000"/>
              <a:gd name="connsiteX11870" fmla="*/ 3799752 w 12192000"/>
              <a:gd name="connsiteY11870" fmla="*/ 66486 h 6858000"/>
              <a:gd name="connsiteX11871" fmla="*/ 3793846 w 12192000"/>
              <a:gd name="connsiteY11871" fmla="*/ 62843 h 6858000"/>
              <a:gd name="connsiteX11872" fmla="*/ 3782034 w 12192000"/>
              <a:gd name="connsiteY11872" fmla="*/ 52320 h 6858000"/>
              <a:gd name="connsiteX11873" fmla="*/ 3779819 w 12192000"/>
              <a:gd name="connsiteY11873" fmla="*/ 45845 h 6858000"/>
              <a:gd name="connsiteX11874" fmla="*/ 3773913 w 12192000"/>
              <a:gd name="connsiteY11874" fmla="*/ 43417 h 6858000"/>
              <a:gd name="connsiteX11875" fmla="*/ 3773175 w 12192000"/>
              <a:gd name="connsiteY11875" fmla="*/ 39774 h 6858000"/>
              <a:gd name="connsiteX11876" fmla="*/ 3776866 w 12192000"/>
              <a:gd name="connsiteY11876" fmla="*/ 38155 h 6858000"/>
              <a:gd name="connsiteX11877" fmla="*/ 3787940 w 12192000"/>
              <a:gd name="connsiteY11877" fmla="*/ 41393 h 6858000"/>
              <a:gd name="connsiteX11878" fmla="*/ 3797537 w 12192000"/>
              <a:gd name="connsiteY11878" fmla="*/ 52320 h 6858000"/>
              <a:gd name="connsiteX11879" fmla="*/ 3806396 w 12192000"/>
              <a:gd name="connsiteY11879" fmla="*/ 60010 h 6858000"/>
              <a:gd name="connsiteX11880" fmla="*/ 3807872 w 12192000"/>
              <a:gd name="connsiteY11880" fmla="*/ 57582 h 6858000"/>
              <a:gd name="connsiteX11881" fmla="*/ 3804919 w 12192000"/>
              <a:gd name="connsiteY11881" fmla="*/ 51916 h 6858000"/>
              <a:gd name="connsiteX11882" fmla="*/ 3801966 w 12192000"/>
              <a:gd name="connsiteY11882" fmla="*/ 44226 h 6858000"/>
              <a:gd name="connsiteX11883" fmla="*/ 3804919 w 12192000"/>
              <a:gd name="connsiteY11883" fmla="*/ 45036 h 6858000"/>
              <a:gd name="connsiteX11884" fmla="*/ 3810087 w 12192000"/>
              <a:gd name="connsiteY11884" fmla="*/ 50702 h 6858000"/>
              <a:gd name="connsiteX11885" fmla="*/ 3813040 w 12192000"/>
              <a:gd name="connsiteY11885" fmla="*/ 56368 h 6858000"/>
              <a:gd name="connsiteX11886" fmla="*/ 3830020 w 12192000"/>
              <a:gd name="connsiteY11886" fmla="*/ 65676 h 6858000"/>
              <a:gd name="connsiteX11887" fmla="*/ 3836664 w 12192000"/>
              <a:gd name="connsiteY11887" fmla="*/ 64462 h 6858000"/>
              <a:gd name="connsiteX11888" fmla="*/ 3840355 w 12192000"/>
              <a:gd name="connsiteY11888" fmla="*/ 62438 h 6858000"/>
              <a:gd name="connsiteX11889" fmla="*/ 3849952 w 12192000"/>
              <a:gd name="connsiteY11889" fmla="*/ 62034 h 6858000"/>
              <a:gd name="connsiteX11890" fmla="*/ 3854382 w 12192000"/>
              <a:gd name="connsiteY11890" fmla="*/ 66081 h 6858000"/>
              <a:gd name="connsiteX11891" fmla="*/ 3864717 w 12192000"/>
              <a:gd name="connsiteY11891" fmla="*/ 72152 h 6858000"/>
              <a:gd name="connsiteX11892" fmla="*/ 3872838 w 12192000"/>
              <a:gd name="connsiteY11892" fmla="*/ 75389 h 6858000"/>
              <a:gd name="connsiteX11893" fmla="*/ 3874314 w 12192000"/>
              <a:gd name="connsiteY11893" fmla="*/ 77817 h 6858000"/>
              <a:gd name="connsiteX11894" fmla="*/ 3881697 w 12192000"/>
              <a:gd name="connsiteY11894" fmla="*/ 77817 h 6858000"/>
              <a:gd name="connsiteX11895" fmla="*/ 3880958 w 12192000"/>
              <a:gd name="connsiteY11895" fmla="*/ 74984 h 6858000"/>
              <a:gd name="connsiteX11896" fmla="*/ 3872838 w 12192000"/>
              <a:gd name="connsiteY11896" fmla="*/ 67700 h 6858000"/>
              <a:gd name="connsiteX11897" fmla="*/ 3852905 w 12192000"/>
              <a:gd name="connsiteY11897" fmla="*/ 53130 h 6858000"/>
              <a:gd name="connsiteX11898" fmla="*/ 3851429 w 12192000"/>
              <a:gd name="connsiteY11898" fmla="*/ 48678 h 6858000"/>
              <a:gd name="connsiteX11899" fmla="*/ 3852167 w 12192000"/>
              <a:gd name="connsiteY11899" fmla="*/ 45440 h 6858000"/>
              <a:gd name="connsiteX11900" fmla="*/ 3863241 w 12192000"/>
              <a:gd name="connsiteY11900" fmla="*/ 41798 h 6858000"/>
              <a:gd name="connsiteX11901" fmla="*/ 3864717 w 12192000"/>
              <a:gd name="connsiteY11901" fmla="*/ 36537 h 6858000"/>
              <a:gd name="connsiteX11902" fmla="*/ 3867670 w 12192000"/>
              <a:gd name="connsiteY11902" fmla="*/ 30466 h 6858000"/>
              <a:gd name="connsiteX11903" fmla="*/ 3871361 w 12192000"/>
              <a:gd name="connsiteY11903" fmla="*/ 28442 h 6858000"/>
              <a:gd name="connsiteX11904" fmla="*/ 3871361 w 12192000"/>
              <a:gd name="connsiteY11904" fmla="*/ 26419 h 6858000"/>
              <a:gd name="connsiteX11905" fmla="*/ 3864717 w 12192000"/>
              <a:gd name="connsiteY11905" fmla="*/ 25609 h 6858000"/>
              <a:gd name="connsiteX11906" fmla="*/ 3858811 w 12192000"/>
              <a:gd name="connsiteY11906" fmla="*/ 28038 h 6858000"/>
              <a:gd name="connsiteX11907" fmla="*/ 3845523 w 12192000"/>
              <a:gd name="connsiteY11907" fmla="*/ 28038 h 6858000"/>
              <a:gd name="connsiteX11908" fmla="*/ 3841832 w 12192000"/>
              <a:gd name="connsiteY11908" fmla="*/ 31275 h 6858000"/>
              <a:gd name="connsiteX11909" fmla="*/ 3844046 w 12192000"/>
              <a:gd name="connsiteY11909" fmla="*/ 34108 h 6858000"/>
              <a:gd name="connsiteX11910" fmla="*/ 3851429 w 12192000"/>
              <a:gd name="connsiteY11910" fmla="*/ 38965 h 6858000"/>
              <a:gd name="connsiteX11911" fmla="*/ 3848476 w 12192000"/>
              <a:gd name="connsiteY11911" fmla="*/ 42203 h 6858000"/>
              <a:gd name="connsiteX11912" fmla="*/ 3836664 w 12192000"/>
              <a:gd name="connsiteY11912" fmla="*/ 42203 h 6858000"/>
              <a:gd name="connsiteX11913" fmla="*/ 3832973 w 12192000"/>
              <a:gd name="connsiteY11913" fmla="*/ 43417 h 6858000"/>
              <a:gd name="connsiteX11914" fmla="*/ 3825590 w 12192000"/>
              <a:gd name="connsiteY11914" fmla="*/ 41798 h 6858000"/>
              <a:gd name="connsiteX11915" fmla="*/ 3816731 w 12192000"/>
              <a:gd name="connsiteY11915" fmla="*/ 44226 h 6858000"/>
              <a:gd name="connsiteX11916" fmla="*/ 3812302 w 12192000"/>
              <a:gd name="connsiteY11916" fmla="*/ 38155 h 6858000"/>
              <a:gd name="connsiteX11917" fmla="*/ 3804919 w 12192000"/>
              <a:gd name="connsiteY11917" fmla="*/ 35727 h 6858000"/>
              <a:gd name="connsiteX11918" fmla="*/ 3803443 w 12192000"/>
              <a:gd name="connsiteY11918" fmla="*/ 31680 h 6858000"/>
              <a:gd name="connsiteX11919" fmla="*/ 3807872 w 12192000"/>
              <a:gd name="connsiteY11919" fmla="*/ 28847 h 6858000"/>
              <a:gd name="connsiteX11920" fmla="*/ 3812302 w 12192000"/>
              <a:gd name="connsiteY11920" fmla="*/ 25205 h 6858000"/>
              <a:gd name="connsiteX11921" fmla="*/ 3807134 w 12192000"/>
              <a:gd name="connsiteY11921" fmla="*/ 25205 h 6858000"/>
              <a:gd name="connsiteX11922" fmla="*/ 3797537 w 12192000"/>
              <a:gd name="connsiteY11922" fmla="*/ 27228 h 6858000"/>
              <a:gd name="connsiteX11923" fmla="*/ 3795322 w 12192000"/>
              <a:gd name="connsiteY11923" fmla="*/ 25205 h 6858000"/>
              <a:gd name="connsiteX11924" fmla="*/ 3807134 w 12192000"/>
              <a:gd name="connsiteY11924" fmla="*/ 22372 h 6858000"/>
              <a:gd name="connsiteX11925" fmla="*/ 3820422 w 12192000"/>
              <a:gd name="connsiteY11925" fmla="*/ 17110 h 6858000"/>
              <a:gd name="connsiteX11926" fmla="*/ 3826328 w 12192000"/>
              <a:gd name="connsiteY11926" fmla="*/ 13873 h 6858000"/>
              <a:gd name="connsiteX11927" fmla="*/ 3837402 w 12192000"/>
              <a:gd name="connsiteY11927" fmla="*/ 14682 h 6858000"/>
              <a:gd name="connsiteX11928" fmla="*/ 3840355 w 12192000"/>
              <a:gd name="connsiteY11928" fmla="*/ 17110 h 6858000"/>
              <a:gd name="connsiteX11929" fmla="*/ 3848476 w 12192000"/>
              <a:gd name="connsiteY11929" fmla="*/ 15896 h 6858000"/>
              <a:gd name="connsiteX11930" fmla="*/ 3857335 w 12192000"/>
              <a:gd name="connsiteY11930" fmla="*/ 15896 h 6858000"/>
              <a:gd name="connsiteX11931" fmla="*/ 3868408 w 12192000"/>
              <a:gd name="connsiteY11931" fmla="*/ 17110 h 6858000"/>
              <a:gd name="connsiteX11932" fmla="*/ 3868408 w 12192000"/>
              <a:gd name="connsiteY11932" fmla="*/ 12254 h 6858000"/>
              <a:gd name="connsiteX11933" fmla="*/ 3872838 w 12192000"/>
              <a:gd name="connsiteY11933" fmla="*/ 9826 h 6858000"/>
              <a:gd name="connsiteX11934" fmla="*/ 3876529 w 12192000"/>
              <a:gd name="connsiteY11934" fmla="*/ 6183 h 6858000"/>
              <a:gd name="connsiteX11935" fmla="*/ 3883173 w 12192000"/>
              <a:gd name="connsiteY11935" fmla="*/ 2136 h 6858000"/>
              <a:gd name="connsiteX11936" fmla="*/ 3871047 w 12192000"/>
              <a:gd name="connsiteY11936" fmla="*/ 0 h 6858000"/>
              <a:gd name="connsiteX11937" fmla="*/ 3878422 w 12192000"/>
              <a:gd name="connsiteY11937" fmla="*/ 0 h 6858000"/>
              <a:gd name="connsiteX11938" fmla="*/ 3875791 w 12192000"/>
              <a:gd name="connsiteY11938" fmla="*/ 1731 h 6858000"/>
              <a:gd name="connsiteX11939" fmla="*/ 3872100 w 12192000"/>
              <a:gd name="connsiteY11939" fmla="*/ 1731 h 6858000"/>
              <a:gd name="connsiteX11940" fmla="*/ 2994888 w 12192000"/>
              <a:gd name="connsiteY11940" fmla="*/ 0 h 6858000"/>
              <a:gd name="connsiteX11941" fmla="*/ 3250109 w 12192000"/>
              <a:gd name="connsiteY11941" fmla="*/ 0 h 6858000"/>
              <a:gd name="connsiteX11942" fmla="*/ 3251236 w 12192000"/>
              <a:gd name="connsiteY11942" fmla="*/ 1731 h 6858000"/>
              <a:gd name="connsiteX11943" fmla="*/ 3248283 w 12192000"/>
              <a:gd name="connsiteY11943" fmla="*/ 6588 h 6858000"/>
              <a:gd name="connsiteX11944" fmla="*/ 3243854 w 12192000"/>
              <a:gd name="connsiteY11944" fmla="*/ 16706 h 6858000"/>
              <a:gd name="connsiteX11945" fmla="*/ 3244592 w 12192000"/>
              <a:gd name="connsiteY11945" fmla="*/ 22372 h 6858000"/>
              <a:gd name="connsiteX11946" fmla="*/ 3248283 w 12192000"/>
              <a:gd name="connsiteY11946" fmla="*/ 19943 h 6858000"/>
              <a:gd name="connsiteX11947" fmla="*/ 3249022 w 12192000"/>
              <a:gd name="connsiteY11947" fmla="*/ 13468 h 6858000"/>
              <a:gd name="connsiteX11948" fmla="*/ 3255666 w 12192000"/>
              <a:gd name="connsiteY11948" fmla="*/ 7397 h 6858000"/>
              <a:gd name="connsiteX11949" fmla="*/ 3262310 w 12192000"/>
              <a:gd name="connsiteY11949" fmla="*/ 6588 h 6858000"/>
              <a:gd name="connsiteX11950" fmla="*/ 3263787 w 12192000"/>
              <a:gd name="connsiteY11950" fmla="*/ 13468 h 6858000"/>
              <a:gd name="connsiteX11951" fmla="*/ 3260095 w 12192000"/>
              <a:gd name="connsiteY11951" fmla="*/ 18325 h 6858000"/>
              <a:gd name="connsiteX11952" fmla="*/ 3251236 w 12192000"/>
              <a:gd name="connsiteY11952" fmla="*/ 32894 h 6858000"/>
              <a:gd name="connsiteX11953" fmla="*/ 3246807 w 12192000"/>
              <a:gd name="connsiteY11953" fmla="*/ 41393 h 6858000"/>
              <a:gd name="connsiteX11954" fmla="*/ 3246807 w 12192000"/>
              <a:gd name="connsiteY11954" fmla="*/ 47464 h 6858000"/>
              <a:gd name="connsiteX11955" fmla="*/ 3251236 w 12192000"/>
              <a:gd name="connsiteY11955" fmla="*/ 45036 h 6858000"/>
              <a:gd name="connsiteX11956" fmla="*/ 3258619 w 12192000"/>
              <a:gd name="connsiteY11956" fmla="*/ 34108 h 6858000"/>
              <a:gd name="connsiteX11957" fmla="*/ 3258619 w 12192000"/>
              <a:gd name="connsiteY11957" fmla="*/ 28847 h 6858000"/>
              <a:gd name="connsiteX11958" fmla="*/ 3263048 w 12192000"/>
              <a:gd name="connsiteY11958" fmla="*/ 23181 h 6858000"/>
              <a:gd name="connsiteX11959" fmla="*/ 3271907 w 12192000"/>
              <a:gd name="connsiteY11959" fmla="*/ 19134 h 6858000"/>
              <a:gd name="connsiteX11960" fmla="*/ 3271169 w 12192000"/>
              <a:gd name="connsiteY11960" fmla="*/ 16706 h 6858000"/>
              <a:gd name="connsiteX11961" fmla="*/ 3274860 w 12192000"/>
              <a:gd name="connsiteY11961" fmla="*/ 10635 h 6858000"/>
              <a:gd name="connsiteX11962" fmla="*/ 3282243 w 12192000"/>
              <a:gd name="connsiteY11962" fmla="*/ 5778 h 6858000"/>
              <a:gd name="connsiteX11963" fmla="*/ 3284457 w 12192000"/>
              <a:gd name="connsiteY11963" fmla="*/ 7802 h 6858000"/>
              <a:gd name="connsiteX11964" fmla="*/ 3281504 w 12192000"/>
              <a:gd name="connsiteY11964" fmla="*/ 14277 h 6858000"/>
              <a:gd name="connsiteX11965" fmla="*/ 3272646 w 12192000"/>
              <a:gd name="connsiteY11965" fmla="*/ 25609 h 6858000"/>
              <a:gd name="connsiteX11966" fmla="*/ 3268216 w 12192000"/>
              <a:gd name="connsiteY11966" fmla="*/ 32085 h 6858000"/>
              <a:gd name="connsiteX11967" fmla="*/ 3268216 w 12192000"/>
              <a:gd name="connsiteY11967" fmla="*/ 40179 h 6858000"/>
              <a:gd name="connsiteX11968" fmla="*/ 3269693 w 12192000"/>
              <a:gd name="connsiteY11968" fmla="*/ 48678 h 6858000"/>
              <a:gd name="connsiteX11969" fmla="*/ 3273384 w 12192000"/>
              <a:gd name="connsiteY11969" fmla="*/ 45845 h 6858000"/>
              <a:gd name="connsiteX11970" fmla="*/ 3272646 w 12192000"/>
              <a:gd name="connsiteY11970" fmla="*/ 40584 h 6858000"/>
              <a:gd name="connsiteX11971" fmla="*/ 3273384 w 12192000"/>
              <a:gd name="connsiteY11971" fmla="*/ 32490 h 6858000"/>
              <a:gd name="connsiteX11972" fmla="*/ 3280028 w 12192000"/>
              <a:gd name="connsiteY11972" fmla="*/ 27228 h 6858000"/>
              <a:gd name="connsiteX11973" fmla="*/ 3285196 w 12192000"/>
              <a:gd name="connsiteY11973" fmla="*/ 20753 h 6858000"/>
              <a:gd name="connsiteX11974" fmla="*/ 3297008 w 12192000"/>
              <a:gd name="connsiteY11974" fmla="*/ 12254 h 6858000"/>
              <a:gd name="connsiteX11975" fmla="*/ 3304390 w 12192000"/>
              <a:gd name="connsiteY11975" fmla="*/ 6588 h 6858000"/>
              <a:gd name="connsiteX11976" fmla="*/ 3306605 w 12192000"/>
              <a:gd name="connsiteY11976" fmla="*/ 9826 h 6858000"/>
              <a:gd name="connsiteX11977" fmla="*/ 3305867 w 12192000"/>
              <a:gd name="connsiteY11977" fmla="*/ 19943 h 6858000"/>
              <a:gd name="connsiteX11978" fmla="*/ 3301437 w 12192000"/>
              <a:gd name="connsiteY11978" fmla="*/ 23990 h 6858000"/>
              <a:gd name="connsiteX11979" fmla="*/ 3290363 w 12192000"/>
              <a:gd name="connsiteY11979" fmla="*/ 26419 h 6858000"/>
              <a:gd name="connsiteX11980" fmla="*/ 3289625 w 12192000"/>
              <a:gd name="connsiteY11980" fmla="*/ 33704 h 6858000"/>
              <a:gd name="connsiteX11981" fmla="*/ 3285934 w 12192000"/>
              <a:gd name="connsiteY11981" fmla="*/ 40988 h 6858000"/>
              <a:gd name="connsiteX11982" fmla="*/ 3288887 w 12192000"/>
              <a:gd name="connsiteY11982" fmla="*/ 42607 h 6858000"/>
              <a:gd name="connsiteX11983" fmla="*/ 3291840 w 12192000"/>
              <a:gd name="connsiteY11983" fmla="*/ 39774 h 6858000"/>
              <a:gd name="connsiteX11984" fmla="*/ 3296269 w 12192000"/>
              <a:gd name="connsiteY11984" fmla="*/ 42607 h 6858000"/>
              <a:gd name="connsiteX11985" fmla="*/ 3301437 w 12192000"/>
              <a:gd name="connsiteY11985" fmla="*/ 38965 h 6858000"/>
              <a:gd name="connsiteX11986" fmla="*/ 3312511 w 12192000"/>
              <a:gd name="connsiteY11986" fmla="*/ 35727 h 6858000"/>
              <a:gd name="connsiteX11987" fmla="*/ 3315464 w 12192000"/>
              <a:gd name="connsiteY11987" fmla="*/ 40584 h 6858000"/>
              <a:gd name="connsiteX11988" fmla="*/ 3318417 w 12192000"/>
              <a:gd name="connsiteY11988" fmla="*/ 51511 h 6858000"/>
              <a:gd name="connsiteX11989" fmla="*/ 3318417 w 12192000"/>
              <a:gd name="connsiteY11989" fmla="*/ 56772 h 6858000"/>
              <a:gd name="connsiteX11990" fmla="*/ 3310296 w 12192000"/>
              <a:gd name="connsiteY11990" fmla="*/ 60010 h 6858000"/>
              <a:gd name="connsiteX11991" fmla="*/ 3311034 w 12192000"/>
              <a:gd name="connsiteY11991" fmla="*/ 62438 h 6858000"/>
              <a:gd name="connsiteX11992" fmla="*/ 3316202 w 12192000"/>
              <a:gd name="connsiteY11992" fmla="*/ 63652 h 6858000"/>
              <a:gd name="connsiteX11993" fmla="*/ 3320631 w 12192000"/>
              <a:gd name="connsiteY11993" fmla="*/ 70937 h 6858000"/>
              <a:gd name="connsiteX11994" fmla="*/ 3313987 w 12192000"/>
              <a:gd name="connsiteY11994" fmla="*/ 73366 h 6858000"/>
              <a:gd name="connsiteX11995" fmla="*/ 3308081 w 12192000"/>
              <a:gd name="connsiteY11995" fmla="*/ 72152 h 6858000"/>
              <a:gd name="connsiteX11996" fmla="*/ 3313987 w 12192000"/>
              <a:gd name="connsiteY11996" fmla="*/ 75794 h 6858000"/>
              <a:gd name="connsiteX11997" fmla="*/ 3322108 w 12192000"/>
              <a:gd name="connsiteY11997" fmla="*/ 79032 h 6858000"/>
              <a:gd name="connsiteX11998" fmla="*/ 3302914 w 12192000"/>
              <a:gd name="connsiteY11998" fmla="*/ 83079 h 6858000"/>
              <a:gd name="connsiteX11999" fmla="*/ 3293316 w 12192000"/>
              <a:gd name="connsiteY11999" fmla="*/ 82269 h 6858000"/>
              <a:gd name="connsiteX12000" fmla="*/ 3298484 w 12192000"/>
              <a:gd name="connsiteY12000" fmla="*/ 86721 h 6858000"/>
              <a:gd name="connsiteX12001" fmla="*/ 3307343 w 12192000"/>
              <a:gd name="connsiteY12001" fmla="*/ 85912 h 6858000"/>
              <a:gd name="connsiteX12002" fmla="*/ 3320631 w 12192000"/>
              <a:gd name="connsiteY12002" fmla="*/ 88745 h 6858000"/>
              <a:gd name="connsiteX12003" fmla="*/ 3324323 w 12192000"/>
              <a:gd name="connsiteY12003" fmla="*/ 84698 h 6858000"/>
              <a:gd name="connsiteX12004" fmla="*/ 3333182 w 12192000"/>
              <a:gd name="connsiteY12004" fmla="*/ 83079 h 6858000"/>
              <a:gd name="connsiteX12005" fmla="*/ 3335396 w 12192000"/>
              <a:gd name="connsiteY12005" fmla="*/ 83888 h 6858000"/>
              <a:gd name="connsiteX12006" fmla="*/ 3328014 w 12192000"/>
              <a:gd name="connsiteY12006" fmla="*/ 92792 h 6858000"/>
              <a:gd name="connsiteX12007" fmla="*/ 3324323 w 12192000"/>
              <a:gd name="connsiteY12007" fmla="*/ 101696 h 6858000"/>
              <a:gd name="connsiteX12008" fmla="*/ 3333182 w 12192000"/>
              <a:gd name="connsiteY12008" fmla="*/ 93601 h 6858000"/>
              <a:gd name="connsiteX12009" fmla="*/ 3340564 w 12192000"/>
              <a:gd name="connsiteY12009" fmla="*/ 91173 h 6858000"/>
              <a:gd name="connsiteX12010" fmla="*/ 3346470 w 12192000"/>
              <a:gd name="connsiteY12010" fmla="*/ 85507 h 6858000"/>
              <a:gd name="connsiteX12011" fmla="*/ 3355329 w 12192000"/>
              <a:gd name="connsiteY12011" fmla="*/ 79032 h 6858000"/>
              <a:gd name="connsiteX12012" fmla="*/ 3362711 w 12192000"/>
              <a:gd name="connsiteY12012" fmla="*/ 81055 h 6858000"/>
              <a:gd name="connsiteX12013" fmla="*/ 3361235 w 12192000"/>
              <a:gd name="connsiteY12013" fmla="*/ 85507 h 6858000"/>
              <a:gd name="connsiteX12014" fmla="*/ 3355329 w 12192000"/>
              <a:gd name="connsiteY12014" fmla="*/ 91173 h 6858000"/>
              <a:gd name="connsiteX12015" fmla="*/ 3351638 w 12192000"/>
              <a:gd name="connsiteY12015" fmla="*/ 91578 h 6858000"/>
              <a:gd name="connsiteX12016" fmla="*/ 3347208 w 12192000"/>
              <a:gd name="connsiteY12016" fmla="*/ 98863 h 6858000"/>
              <a:gd name="connsiteX12017" fmla="*/ 3342779 w 12192000"/>
              <a:gd name="connsiteY12017" fmla="*/ 107766 h 6858000"/>
              <a:gd name="connsiteX12018" fmla="*/ 3331705 w 12192000"/>
              <a:gd name="connsiteY12018" fmla="*/ 111813 h 6858000"/>
              <a:gd name="connsiteX12019" fmla="*/ 3326537 w 12192000"/>
              <a:gd name="connsiteY12019" fmla="*/ 119503 h 6858000"/>
              <a:gd name="connsiteX12020" fmla="*/ 3327276 w 12192000"/>
              <a:gd name="connsiteY12020" fmla="*/ 125169 h 6858000"/>
              <a:gd name="connsiteX12021" fmla="*/ 3333182 w 12192000"/>
              <a:gd name="connsiteY12021" fmla="*/ 125978 h 6858000"/>
              <a:gd name="connsiteX12022" fmla="*/ 3339826 w 12192000"/>
              <a:gd name="connsiteY12022" fmla="*/ 119098 h 6858000"/>
              <a:gd name="connsiteX12023" fmla="*/ 3339826 w 12192000"/>
              <a:gd name="connsiteY12023" fmla="*/ 115456 h 6858000"/>
              <a:gd name="connsiteX12024" fmla="*/ 3350161 w 12192000"/>
              <a:gd name="connsiteY12024" fmla="*/ 104529 h 6858000"/>
              <a:gd name="connsiteX12025" fmla="*/ 3358282 w 12192000"/>
              <a:gd name="connsiteY12025" fmla="*/ 101696 h 6858000"/>
              <a:gd name="connsiteX12026" fmla="*/ 3357544 w 12192000"/>
              <a:gd name="connsiteY12026" fmla="*/ 107766 h 6858000"/>
              <a:gd name="connsiteX12027" fmla="*/ 3351638 w 12192000"/>
              <a:gd name="connsiteY12027" fmla="*/ 117884 h 6858000"/>
              <a:gd name="connsiteX12028" fmla="*/ 3350161 w 12192000"/>
              <a:gd name="connsiteY12028" fmla="*/ 127597 h 6858000"/>
              <a:gd name="connsiteX12029" fmla="*/ 3347208 w 12192000"/>
              <a:gd name="connsiteY12029" fmla="*/ 133668 h 6858000"/>
              <a:gd name="connsiteX12030" fmla="*/ 3352376 w 12192000"/>
              <a:gd name="connsiteY12030" fmla="*/ 129621 h 6858000"/>
              <a:gd name="connsiteX12031" fmla="*/ 3359758 w 12192000"/>
              <a:gd name="connsiteY12031" fmla="*/ 118694 h 6858000"/>
              <a:gd name="connsiteX12032" fmla="*/ 3359758 w 12192000"/>
              <a:gd name="connsiteY12032" fmla="*/ 113028 h 6858000"/>
              <a:gd name="connsiteX12033" fmla="*/ 3363450 w 12192000"/>
              <a:gd name="connsiteY12033" fmla="*/ 111409 h 6858000"/>
              <a:gd name="connsiteX12034" fmla="*/ 3366402 w 12192000"/>
              <a:gd name="connsiteY12034" fmla="*/ 113432 h 6858000"/>
              <a:gd name="connsiteX12035" fmla="*/ 3367141 w 12192000"/>
              <a:gd name="connsiteY12035" fmla="*/ 125978 h 6858000"/>
              <a:gd name="connsiteX12036" fmla="*/ 3372308 w 12192000"/>
              <a:gd name="connsiteY12036" fmla="*/ 129621 h 6858000"/>
              <a:gd name="connsiteX12037" fmla="*/ 3376000 w 12192000"/>
              <a:gd name="connsiteY12037" fmla="*/ 129621 h 6858000"/>
              <a:gd name="connsiteX12038" fmla="*/ 3374523 w 12192000"/>
              <a:gd name="connsiteY12038" fmla="*/ 119908 h 6858000"/>
              <a:gd name="connsiteX12039" fmla="*/ 3378214 w 12192000"/>
              <a:gd name="connsiteY12039" fmla="*/ 114242 h 6858000"/>
              <a:gd name="connsiteX12040" fmla="*/ 3390026 w 12192000"/>
              <a:gd name="connsiteY12040" fmla="*/ 108171 h 6858000"/>
              <a:gd name="connsiteX12041" fmla="*/ 3392241 w 12192000"/>
              <a:gd name="connsiteY12041" fmla="*/ 111409 h 6858000"/>
              <a:gd name="connsiteX12042" fmla="*/ 3388550 w 12192000"/>
              <a:gd name="connsiteY12042" fmla="*/ 116670 h 6858000"/>
              <a:gd name="connsiteX12043" fmla="*/ 3390765 w 12192000"/>
              <a:gd name="connsiteY12043" fmla="*/ 117480 h 6858000"/>
              <a:gd name="connsiteX12044" fmla="*/ 3398885 w 12192000"/>
              <a:gd name="connsiteY12044" fmla="*/ 117075 h 6858000"/>
              <a:gd name="connsiteX12045" fmla="*/ 3404053 w 12192000"/>
              <a:gd name="connsiteY12045" fmla="*/ 122741 h 6858000"/>
              <a:gd name="connsiteX12046" fmla="*/ 3400362 w 12192000"/>
              <a:gd name="connsiteY12046" fmla="*/ 132049 h 6858000"/>
              <a:gd name="connsiteX12047" fmla="*/ 3408482 w 12192000"/>
              <a:gd name="connsiteY12047" fmla="*/ 131240 h 6858000"/>
              <a:gd name="connsiteX12048" fmla="*/ 3411435 w 12192000"/>
              <a:gd name="connsiteY12048" fmla="*/ 135287 h 6858000"/>
              <a:gd name="connsiteX12049" fmla="*/ 3412174 w 12192000"/>
              <a:gd name="connsiteY12049" fmla="*/ 141358 h 6858000"/>
              <a:gd name="connsiteX12050" fmla="*/ 3418080 w 12192000"/>
              <a:gd name="connsiteY12050" fmla="*/ 146214 h 6858000"/>
              <a:gd name="connsiteX12051" fmla="*/ 3419556 w 12192000"/>
              <a:gd name="connsiteY12051" fmla="*/ 151475 h 6858000"/>
              <a:gd name="connsiteX12052" fmla="*/ 3416603 w 12192000"/>
              <a:gd name="connsiteY12052" fmla="*/ 154309 h 6858000"/>
              <a:gd name="connsiteX12053" fmla="*/ 3412912 w 12192000"/>
              <a:gd name="connsiteY12053" fmla="*/ 157142 h 6858000"/>
              <a:gd name="connsiteX12054" fmla="*/ 3402576 w 12192000"/>
              <a:gd name="connsiteY12054" fmla="*/ 157142 h 6858000"/>
              <a:gd name="connsiteX12055" fmla="*/ 3403315 w 12192000"/>
              <a:gd name="connsiteY12055" fmla="*/ 151475 h 6858000"/>
              <a:gd name="connsiteX12056" fmla="*/ 3398885 w 12192000"/>
              <a:gd name="connsiteY12056" fmla="*/ 145405 h 6858000"/>
              <a:gd name="connsiteX12057" fmla="*/ 3393718 w 12192000"/>
              <a:gd name="connsiteY12057" fmla="*/ 142977 h 6858000"/>
              <a:gd name="connsiteX12058" fmla="*/ 3390765 w 12192000"/>
              <a:gd name="connsiteY12058" fmla="*/ 140548 h 6858000"/>
              <a:gd name="connsiteX12059" fmla="*/ 3386335 w 12192000"/>
              <a:gd name="connsiteY12059" fmla="*/ 144191 h 6858000"/>
              <a:gd name="connsiteX12060" fmla="*/ 3381167 w 12192000"/>
              <a:gd name="connsiteY12060" fmla="*/ 150666 h 6858000"/>
              <a:gd name="connsiteX12061" fmla="*/ 3387073 w 12192000"/>
              <a:gd name="connsiteY12061" fmla="*/ 147833 h 6858000"/>
              <a:gd name="connsiteX12062" fmla="*/ 3392241 w 12192000"/>
              <a:gd name="connsiteY12062" fmla="*/ 149047 h 6858000"/>
              <a:gd name="connsiteX12063" fmla="*/ 3395194 w 12192000"/>
              <a:gd name="connsiteY12063" fmla="*/ 152690 h 6858000"/>
              <a:gd name="connsiteX12064" fmla="*/ 3392241 w 12192000"/>
              <a:gd name="connsiteY12064" fmla="*/ 154713 h 6858000"/>
              <a:gd name="connsiteX12065" fmla="*/ 3396670 w 12192000"/>
              <a:gd name="connsiteY12065" fmla="*/ 156737 h 6858000"/>
              <a:gd name="connsiteX12066" fmla="*/ 3398885 w 12192000"/>
              <a:gd name="connsiteY12066" fmla="*/ 161593 h 6858000"/>
              <a:gd name="connsiteX12067" fmla="*/ 3394456 w 12192000"/>
              <a:gd name="connsiteY12067" fmla="*/ 163212 h 6858000"/>
              <a:gd name="connsiteX12068" fmla="*/ 3387812 w 12192000"/>
              <a:gd name="connsiteY12068" fmla="*/ 161593 h 6858000"/>
              <a:gd name="connsiteX12069" fmla="*/ 3381906 w 12192000"/>
              <a:gd name="connsiteY12069" fmla="*/ 164831 h 6858000"/>
              <a:gd name="connsiteX12070" fmla="*/ 3385597 w 12192000"/>
              <a:gd name="connsiteY12070" fmla="*/ 167259 h 6858000"/>
              <a:gd name="connsiteX12071" fmla="*/ 3397409 w 12192000"/>
              <a:gd name="connsiteY12071" fmla="*/ 167664 h 6858000"/>
              <a:gd name="connsiteX12072" fmla="*/ 3401838 w 12192000"/>
              <a:gd name="connsiteY12072" fmla="*/ 167664 h 6858000"/>
              <a:gd name="connsiteX12073" fmla="*/ 3402576 w 12192000"/>
              <a:gd name="connsiteY12073" fmla="*/ 170902 h 6858000"/>
              <a:gd name="connsiteX12074" fmla="*/ 3398147 w 12192000"/>
              <a:gd name="connsiteY12074" fmla="*/ 176163 h 6858000"/>
              <a:gd name="connsiteX12075" fmla="*/ 3390765 w 12192000"/>
              <a:gd name="connsiteY12075" fmla="*/ 176163 h 6858000"/>
              <a:gd name="connsiteX12076" fmla="*/ 3383382 w 12192000"/>
              <a:gd name="connsiteY12076" fmla="*/ 177782 h 6858000"/>
              <a:gd name="connsiteX12077" fmla="*/ 3373785 w 12192000"/>
              <a:gd name="connsiteY12077" fmla="*/ 176568 h 6858000"/>
              <a:gd name="connsiteX12078" fmla="*/ 3366402 w 12192000"/>
              <a:gd name="connsiteY12078" fmla="*/ 174949 h 6858000"/>
              <a:gd name="connsiteX12079" fmla="*/ 3368617 w 12192000"/>
              <a:gd name="connsiteY12079" fmla="*/ 168474 h 6858000"/>
              <a:gd name="connsiteX12080" fmla="*/ 3367879 w 12192000"/>
              <a:gd name="connsiteY12080" fmla="*/ 164426 h 6858000"/>
              <a:gd name="connsiteX12081" fmla="*/ 3361235 w 12192000"/>
              <a:gd name="connsiteY12081" fmla="*/ 160784 h 6858000"/>
              <a:gd name="connsiteX12082" fmla="*/ 3358282 w 12192000"/>
              <a:gd name="connsiteY12082" fmla="*/ 157951 h 6858000"/>
              <a:gd name="connsiteX12083" fmla="*/ 3354591 w 12192000"/>
              <a:gd name="connsiteY12083" fmla="*/ 159165 h 6858000"/>
              <a:gd name="connsiteX12084" fmla="*/ 3355329 w 12192000"/>
              <a:gd name="connsiteY12084" fmla="*/ 164022 h 6858000"/>
              <a:gd name="connsiteX12085" fmla="*/ 3359758 w 12192000"/>
              <a:gd name="connsiteY12085" fmla="*/ 166855 h 6858000"/>
              <a:gd name="connsiteX12086" fmla="*/ 3361973 w 12192000"/>
              <a:gd name="connsiteY12086" fmla="*/ 174139 h 6858000"/>
              <a:gd name="connsiteX12087" fmla="*/ 3360497 w 12192000"/>
              <a:gd name="connsiteY12087" fmla="*/ 177782 h 6858000"/>
              <a:gd name="connsiteX12088" fmla="*/ 3353852 w 12192000"/>
              <a:gd name="connsiteY12088" fmla="*/ 178187 h 6858000"/>
              <a:gd name="connsiteX12089" fmla="*/ 3346470 w 12192000"/>
              <a:gd name="connsiteY12089" fmla="*/ 174139 h 6858000"/>
              <a:gd name="connsiteX12090" fmla="*/ 3344993 w 12192000"/>
              <a:gd name="connsiteY12090" fmla="*/ 169283 h 6858000"/>
              <a:gd name="connsiteX12091" fmla="*/ 3343517 w 12192000"/>
              <a:gd name="connsiteY12091" fmla="*/ 177377 h 6858000"/>
              <a:gd name="connsiteX12092" fmla="*/ 3348685 w 12192000"/>
              <a:gd name="connsiteY12092" fmla="*/ 182234 h 6858000"/>
              <a:gd name="connsiteX12093" fmla="*/ 3358282 w 12192000"/>
              <a:gd name="connsiteY12093" fmla="*/ 182234 h 6858000"/>
              <a:gd name="connsiteX12094" fmla="*/ 3363450 w 12192000"/>
              <a:gd name="connsiteY12094" fmla="*/ 186686 h 6858000"/>
              <a:gd name="connsiteX12095" fmla="*/ 3369355 w 12192000"/>
              <a:gd name="connsiteY12095" fmla="*/ 188304 h 6858000"/>
              <a:gd name="connsiteX12096" fmla="*/ 3370094 w 12192000"/>
              <a:gd name="connsiteY12096" fmla="*/ 193566 h 6858000"/>
              <a:gd name="connsiteX12097" fmla="*/ 3367141 w 12192000"/>
              <a:gd name="connsiteY12097" fmla="*/ 199636 h 6858000"/>
              <a:gd name="connsiteX12098" fmla="*/ 3353114 w 12192000"/>
              <a:gd name="connsiteY12098" fmla="*/ 199232 h 6858000"/>
              <a:gd name="connsiteX12099" fmla="*/ 3350161 w 12192000"/>
              <a:gd name="connsiteY12099" fmla="*/ 193971 h 6858000"/>
              <a:gd name="connsiteX12100" fmla="*/ 3341302 w 12192000"/>
              <a:gd name="connsiteY12100" fmla="*/ 188709 h 6858000"/>
              <a:gd name="connsiteX12101" fmla="*/ 3337611 w 12192000"/>
              <a:gd name="connsiteY12101" fmla="*/ 184662 h 6858000"/>
              <a:gd name="connsiteX12102" fmla="*/ 3334658 w 12192000"/>
              <a:gd name="connsiteY12102" fmla="*/ 184662 h 6858000"/>
              <a:gd name="connsiteX12103" fmla="*/ 3336873 w 12192000"/>
              <a:gd name="connsiteY12103" fmla="*/ 188709 h 6858000"/>
              <a:gd name="connsiteX12104" fmla="*/ 3346470 w 12192000"/>
              <a:gd name="connsiteY12104" fmla="*/ 195185 h 6858000"/>
              <a:gd name="connsiteX12105" fmla="*/ 3350161 w 12192000"/>
              <a:gd name="connsiteY12105" fmla="*/ 202065 h 6858000"/>
              <a:gd name="connsiteX12106" fmla="*/ 3350161 w 12192000"/>
              <a:gd name="connsiteY12106" fmla="*/ 212183 h 6858000"/>
              <a:gd name="connsiteX12107" fmla="*/ 3347208 w 12192000"/>
              <a:gd name="connsiteY12107" fmla="*/ 217039 h 6858000"/>
              <a:gd name="connsiteX12108" fmla="*/ 3342779 w 12192000"/>
              <a:gd name="connsiteY12108" fmla="*/ 216635 h 6858000"/>
              <a:gd name="connsiteX12109" fmla="*/ 3339826 w 12192000"/>
              <a:gd name="connsiteY12109" fmla="*/ 210159 h 6858000"/>
              <a:gd name="connsiteX12110" fmla="*/ 3333920 w 12192000"/>
              <a:gd name="connsiteY12110" fmla="*/ 205707 h 6858000"/>
              <a:gd name="connsiteX12111" fmla="*/ 3327276 w 12192000"/>
              <a:gd name="connsiteY12111" fmla="*/ 203684 h 6858000"/>
              <a:gd name="connsiteX12112" fmla="*/ 3328752 w 12192000"/>
              <a:gd name="connsiteY12112" fmla="*/ 206112 h 6858000"/>
              <a:gd name="connsiteX12113" fmla="*/ 3332443 w 12192000"/>
              <a:gd name="connsiteY12113" fmla="*/ 208945 h 6858000"/>
              <a:gd name="connsiteX12114" fmla="*/ 3331705 w 12192000"/>
              <a:gd name="connsiteY12114" fmla="*/ 217039 h 6858000"/>
              <a:gd name="connsiteX12115" fmla="*/ 3331705 w 12192000"/>
              <a:gd name="connsiteY12115" fmla="*/ 227967 h 6858000"/>
              <a:gd name="connsiteX12116" fmla="*/ 3329490 w 12192000"/>
              <a:gd name="connsiteY12116" fmla="*/ 229585 h 6858000"/>
              <a:gd name="connsiteX12117" fmla="*/ 3324323 w 12192000"/>
              <a:gd name="connsiteY12117" fmla="*/ 229585 h 6858000"/>
              <a:gd name="connsiteX12118" fmla="*/ 3321370 w 12192000"/>
              <a:gd name="connsiteY12118" fmla="*/ 226752 h 6858000"/>
              <a:gd name="connsiteX12119" fmla="*/ 3321370 w 12192000"/>
              <a:gd name="connsiteY12119" fmla="*/ 218658 h 6858000"/>
              <a:gd name="connsiteX12120" fmla="*/ 3318417 w 12192000"/>
              <a:gd name="connsiteY12120" fmla="*/ 219872 h 6858000"/>
              <a:gd name="connsiteX12121" fmla="*/ 3316940 w 12192000"/>
              <a:gd name="connsiteY12121" fmla="*/ 225134 h 6858000"/>
              <a:gd name="connsiteX12122" fmla="*/ 3310296 w 12192000"/>
              <a:gd name="connsiteY12122" fmla="*/ 226348 h 6858000"/>
              <a:gd name="connsiteX12123" fmla="*/ 3305867 w 12192000"/>
              <a:gd name="connsiteY12123" fmla="*/ 224729 h 6858000"/>
              <a:gd name="connsiteX12124" fmla="*/ 3306605 w 12192000"/>
              <a:gd name="connsiteY12124" fmla="*/ 218658 h 6858000"/>
              <a:gd name="connsiteX12125" fmla="*/ 3304390 w 12192000"/>
              <a:gd name="connsiteY12125" fmla="*/ 212183 h 6858000"/>
              <a:gd name="connsiteX12126" fmla="*/ 3304390 w 12192000"/>
              <a:gd name="connsiteY12126" fmla="*/ 205303 h 6858000"/>
              <a:gd name="connsiteX12127" fmla="*/ 3300699 w 12192000"/>
              <a:gd name="connsiteY12127" fmla="*/ 202065 h 6858000"/>
              <a:gd name="connsiteX12128" fmla="*/ 3299222 w 12192000"/>
              <a:gd name="connsiteY12128" fmla="*/ 206921 h 6858000"/>
              <a:gd name="connsiteX12129" fmla="*/ 3299222 w 12192000"/>
              <a:gd name="connsiteY12129" fmla="*/ 219063 h 6858000"/>
              <a:gd name="connsiteX12130" fmla="*/ 3295531 w 12192000"/>
              <a:gd name="connsiteY12130" fmla="*/ 222301 h 6858000"/>
              <a:gd name="connsiteX12131" fmla="*/ 3288887 w 12192000"/>
              <a:gd name="connsiteY12131" fmla="*/ 222705 h 6858000"/>
              <a:gd name="connsiteX12132" fmla="*/ 3291102 w 12192000"/>
              <a:gd name="connsiteY12132" fmla="*/ 225134 h 6858000"/>
              <a:gd name="connsiteX12133" fmla="*/ 3296269 w 12192000"/>
              <a:gd name="connsiteY12133" fmla="*/ 225943 h 6858000"/>
              <a:gd name="connsiteX12134" fmla="*/ 3297746 w 12192000"/>
              <a:gd name="connsiteY12134" fmla="*/ 229585 h 6858000"/>
              <a:gd name="connsiteX12135" fmla="*/ 3294055 w 12192000"/>
              <a:gd name="connsiteY12135" fmla="*/ 234442 h 6858000"/>
              <a:gd name="connsiteX12136" fmla="*/ 3288149 w 12192000"/>
              <a:gd name="connsiteY12136" fmla="*/ 233228 h 6858000"/>
              <a:gd name="connsiteX12137" fmla="*/ 3285196 w 12192000"/>
              <a:gd name="connsiteY12137" fmla="*/ 231609 h 6858000"/>
              <a:gd name="connsiteX12138" fmla="*/ 3284457 w 12192000"/>
              <a:gd name="connsiteY12138" fmla="*/ 234442 h 6858000"/>
              <a:gd name="connsiteX12139" fmla="*/ 3290363 w 12192000"/>
              <a:gd name="connsiteY12139" fmla="*/ 238084 h 6858000"/>
              <a:gd name="connsiteX12140" fmla="*/ 3294055 w 12192000"/>
              <a:gd name="connsiteY12140" fmla="*/ 238084 h 6858000"/>
              <a:gd name="connsiteX12141" fmla="*/ 3295531 w 12192000"/>
              <a:gd name="connsiteY12141" fmla="*/ 241727 h 6858000"/>
              <a:gd name="connsiteX12142" fmla="*/ 3294055 w 12192000"/>
              <a:gd name="connsiteY12142" fmla="*/ 247393 h 6858000"/>
              <a:gd name="connsiteX12143" fmla="*/ 3290363 w 12192000"/>
              <a:gd name="connsiteY12143" fmla="*/ 248607 h 6858000"/>
              <a:gd name="connsiteX12144" fmla="*/ 3289625 w 12192000"/>
              <a:gd name="connsiteY12144" fmla="*/ 252654 h 6858000"/>
              <a:gd name="connsiteX12145" fmla="*/ 3292578 w 12192000"/>
              <a:gd name="connsiteY12145" fmla="*/ 259534 h 6858000"/>
              <a:gd name="connsiteX12146" fmla="*/ 3292578 w 12192000"/>
              <a:gd name="connsiteY12146" fmla="*/ 264391 h 6858000"/>
              <a:gd name="connsiteX12147" fmla="*/ 3289625 w 12192000"/>
              <a:gd name="connsiteY12147" fmla="*/ 264391 h 6858000"/>
              <a:gd name="connsiteX12148" fmla="*/ 3285196 w 12192000"/>
              <a:gd name="connsiteY12148" fmla="*/ 261558 h 6858000"/>
              <a:gd name="connsiteX12149" fmla="*/ 3283719 w 12192000"/>
              <a:gd name="connsiteY12149" fmla="*/ 262367 h 6858000"/>
              <a:gd name="connsiteX12150" fmla="*/ 3289625 w 12192000"/>
              <a:gd name="connsiteY12150" fmla="*/ 268843 h 6858000"/>
              <a:gd name="connsiteX12151" fmla="*/ 3290363 w 12192000"/>
              <a:gd name="connsiteY12151" fmla="*/ 273699 h 6858000"/>
              <a:gd name="connsiteX12152" fmla="*/ 3289625 w 12192000"/>
              <a:gd name="connsiteY12152" fmla="*/ 280579 h 6858000"/>
              <a:gd name="connsiteX12153" fmla="*/ 3280028 w 12192000"/>
              <a:gd name="connsiteY12153" fmla="*/ 283412 h 6858000"/>
              <a:gd name="connsiteX12154" fmla="*/ 3277075 w 12192000"/>
              <a:gd name="connsiteY12154" fmla="*/ 287055 h 6858000"/>
              <a:gd name="connsiteX12155" fmla="*/ 3273384 w 12192000"/>
              <a:gd name="connsiteY12155" fmla="*/ 285436 h 6858000"/>
              <a:gd name="connsiteX12156" fmla="*/ 3272646 w 12192000"/>
              <a:gd name="connsiteY12156" fmla="*/ 281794 h 6858000"/>
              <a:gd name="connsiteX12157" fmla="*/ 3270431 w 12192000"/>
              <a:gd name="connsiteY12157" fmla="*/ 279770 h 6858000"/>
              <a:gd name="connsiteX12158" fmla="*/ 3271169 w 12192000"/>
              <a:gd name="connsiteY12158" fmla="*/ 276128 h 6858000"/>
              <a:gd name="connsiteX12159" fmla="*/ 3266001 w 12192000"/>
              <a:gd name="connsiteY12159" fmla="*/ 274509 h 6858000"/>
              <a:gd name="connsiteX12160" fmla="*/ 3264525 w 12192000"/>
              <a:gd name="connsiteY12160" fmla="*/ 271271 h 6858000"/>
              <a:gd name="connsiteX12161" fmla="*/ 3268216 w 12192000"/>
              <a:gd name="connsiteY12161" fmla="*/ 266819 h 6858000"/>
              <a:gd name="connsiteX12162" fmla="*/ 3268216 w 12192000"/>
              <a:gd name="connsiteY12162" fmla="*/ 263177 h 6858000"/>
              <a:gd name="connsiteX12163" fmla="*/ 3265263 w 12192000"/>
              <a:gd name="connsiteY12163" fmla="*/ 263581 h 6858000"/>
              <a:gd name="connsiteX12164" fmla="*/ 3258619 w 12192000"/>
              <a:gd name="connsiteY12164" fmla="*/ 266010 h 6858000"/>
              <a:gd name="connsiteX12165" fmla="*/ 3256404 w 12192000"/>
              <a:gd name="connsiteY12165" fmla="*/ 270866 h 6858000"/>
              <a:gd name="connsiteX12166" fmla="*/ 3252713 w 12192000"/>
              <a:gd name="connsiteY12166" fmla="*/ 270462 h 6858000"/>
              <a:gd name="connsiteX12167" fmla="*/ 3248283 w 12192000"/>
              <a:gd name="connsiteY12167" fmla="*/ 265200 h 6858000"/>
              <a:gd name="connsiteX12168" fmla="*/ 3251975 w 12192000"/>
              <a:gd name="connsiteY12168" fmla="*/ 261153 h 6858000"/>
              <a:gd name="connsiteX12169" fmla="*/ 3248283 w 12192000"/>
              <a:gd name="connsiteY12169" fmla="*/ 257106 h 6858000"/>
              <a:gd name="connsiteX12170" fmla="*/ 3248283 w 12192000"/>
              <a:gd name="connsiteY12170" fmla="*/ 253868 h 6858000"/>
              <a:gd name="connsiteX12171" fmla="*/ 3251975 w 12192000"/>
              <a:gd name="connsiteY12171" fmla="*/ 251035 h 6858000"/>
              <a:gd name="connsiteX12172" fmla="*/ 3251975 w 12192000"/>
              <a:gd name="connsiteY12172" fmla="*/ 247798 h 6858000"/>
              <a:gd name="connsiteX12173" fmla="*/ 3253451 w 12192000"/>
              <a:gd name="connsiteY12173" fmla="*/ 243750 h 6858000"/>
              <a:gd name="connsiteX12174" fmla="*/ 3251975 w 12192000"/>
              <a:gd name="connsiteY12174" fmla="*/ 242536 h 6858000"/>
              <a:gd name="connsiteX12175" fmla="*/ 3246807 w 12192000"/>
              <a:gd name="connsiteY12175" fmla="*/ 247798 h 6858000"/>
              <a:gd name="connsiteX12176" fmla="*/ 3242378 w 12192000"/>
              <a:gd name="connsiteY12176" fmla="*/ 256297 h 6858000"/>
              <a:gd name="connsiteX12177" fmla="*/ 3237210 w 12192000"/>
              <a:gd name="connsiteY12177" fmla="*/ 261963 h 6858000"/>
              <a:gd name="connsiteX12178" fmla="*/ 3235733 w 12192000"/>
              <a:gd name="connsiteY12178" fmla="*/ 259939 h 6858000"/>
              <a:gd name="connsiteX12179" fmla="*/ 3235733 w 12192000"/>
              <a:gd name="connsiteY12179" fmla="*/ 254678 h 6858000"/>
              <a:gd name="connsiteX12180" fmla="*/ 3232042 w 12192000"/>
              <a:gd name="connsiteY12180" fmla="*/ 249012 h 6858000"/>
              <a:gd name="connsiteX12181" fmla="*/ 3229827 w 12192000"/>
              <a:gd name="connsiteY12181" fmla="*/ 243750 h 6858000"/>
              <a:gd name="connsiteX12182" fmla="*/ 3233519 w 12192000"/>
              <a:gd name="connsiteY12182" fmla="*/ 240108 h 6858000"/>
              <a:gd name="connsiteX12183" fmla="*/ 3242378 w 12192000"/>
              <a:gd name="connsiteY12183" fmla="*/ 236870 h 6858000"/>
              <a:gd name="connsiteX12184" fmla="*/ 3242378 w 12192000"/>
              <a:gd name="connsiteY12184" fmla="*/ 234847 h 6858000"/>
              <a:gd name="connsiteX12185" fmla="*/ 3246807 w 12192000"/>
              <a:gd name="connsiteY12185" fmla="*/ 233228 h 6858000"/>
              <a:gd name="connsiteX12186" fmla="*/ 3245331 w 12192000"/>
              <a:gd name="connsiteY12186" fmla="*/ 230800 h 6858000"/>
              <a:gd name="connsiteX12187" fmla="*/ 3237948 w 12192000"/>
              <a:gd name="connsiteY12187" fmla="*/ 230395 h 6858000"/>
              <a:gd name="connsiteX12188" fmla="*/ 3232042 w 12192000"/>
              <a:gd name="connsiteY12188" fmla="*/ 231609 h 6858000"/>
              <a:gd name="connsiteX12189" fmla="*/ 3225398 w 12192000"/>
              <a:gd name="connsiteY12189" fmla="*/ 230395 h 6858000"/>
              <a:gd name="connsiteX12190" fmla="*/ 3223921 w 12192000"/>
              <a:gd name="connsiteY12190" fmla="*/ 227157 h 6858000"/>
              <a:gd name="connsiteX12191" fmla="*/ 3226136 w 12192000"/>
              <a:gd name="connsiteY12191" fmla="*/ 223110 h 6858000"/>
              <a:gd name="connsiteX12192" fmla="*/ 3233519 w 12192000"/>
              <a:gd name="connsiteY12192" fmla="*/ 221491 h 6858000"/>
              <a:gd name="connsiteX12193" fmla="*/ 3240163 w 12192000"/>
              <a:gd name="connsiteY12193" fmla="*/ 213802 h 6858000"/>
              <a:gd name="connsiteX12194" fmla="*/ 3235733 w 12192000"/>
              <a:gd name="connsiteY12194" fmla="*/ 215016 h 6858000"/>
              <a:gd name="connsiteX12195" fmla="*/ 3229827 w 12192000"/>
              <a:gd name="connsiteY12195" fmla="*/ 217444 h 6858000"/>
              <a:gd name="connsiteX12196" fmla="*/ 3225398 w 12192000"/>
              <a:gd name="connsiteY12196" fmla="*/ 215420 h 6858000"/>
              <a:gd name="connsiteX12197" fmla="*/ 3224660 w 12192000"/>
              <a:gd name="connsiteY12197" fmla="*/ 211373 h 6858000"/>
              <a:gd name="connsiteX12198" fmla="*/ 3229827 w 12192000"/>
              <a:gd name="connsiteY12198" fmla="*/ 209350 h 6858000"/>
              <a:gd name="connsiteX12199" fmla="*/ 3236472 w 12192000"/>
              <a:gd name="connsiteY12199" fmla="*/ 206517 h 6858000"/>
              <a:gd name="connsiteX12200" fmla="*/ 3243116 w 12192000"/>
              <a:gd name="connsiteY12200" fmla="*/ 204898 h 6858000"/>
              <a:gd name="connsiteX12201" fmla="*/ 3237210 w 12192000"/>
              <a:gd name="connsiteY12201" fmla="*/ 202470 h 6858000"/>
              <a:gd name="connsiteX12202" fmla="*/ 3229827 w 12192000"/>
              <a:gd name="connsiteY12202" fmla="*/ 202874 h 6858000"/>
              <a:gd name="connsiteX12203" fmla="*/ 3225398 w 12192000"/>
              <a:gd name="connsiteY12203" fmla="*/ 205707 h 6858000"/>
              <a:gd name="connsiteX12204" fmla="*/ 3221707 w 12192000"/>
              <a:gd name="connsiteY12204" fmla="*/ 203684 h 6858000"/>
              <a:gd name="connsiteX12205" fmla="*/ 3222445 w 12192000"/>
              <a:gd name="connsiteY12205" fmla="*/ 199636 h 6858000"/>
              <a:gd name="connsiteX12206" fmla="*/ 3229827 w 12192000"/>
              <a:gd name="connsiteY12206" fmla="*/ 189923 h 6858000"/>
              <a:gd name="connsiteX12207" fmla="*/ 3234995 w 12192000"/>
              <a:gd name="connsiteY12207" fmla="*/ 188304 h 6858000"/>
              <a:gd name="connsiteX12208" fmla="*/ 3244592 w 12192000"/>
              <a:gd name="connsiteY12208" fmla="*/ 186686 h 6858000"/>
              <a:gd name="connsiteX12209" fmla="*/ 3252713 w 12192000"/>
              <a:gd name="connsiteY12209" fmla="*/ 180615 h 6858000"/>
              <a:gd name="connsiteX12210" fmla="*/ 3259357 w 12192000"/>
              <a:gd name="connsiteY12210" fmla="*/ 176568 h 6858000"/>
              <a:gd name="connsiteX12211" fmla="*/ 3263048 w 12192000"/>
              <a:gd name="connsiteY12211" fmla="*/ 169283 h 6858000"/>
              <a:gd name="connsiteX12212" fmla="*/ 3269693 w 12192000"/>
              <a:gd name="connsiteY12212" fmla="*/ 161998 h 6858000"/>
              <a:gd name="connsiteX12213" fmla="*/ 3274122 w 12192000"/>
              <a:gd name="connsiteY12213" fmla="*/ 159975 h 6858000"/>
              <a:gd name="connsiteX12214" fmla="*/ 3273384 w 12192000"/>
              <a:gd name="connsiteY12214" fmla="*/ 156737 h 6858000"/>
              <a:gd name="connsiteX12215" fmla="*/ 3268954 w 12192000"/>
              <a:gd name="connsiteY12215" fmla="*/ 157142 h 6858000"/>
              <a:gd name="connsiteX12216" fmla="*/ 3260095 w 12192000"/>
              <a:gd name="connsiteY12216" fmla="*/ 164022 h 6858000"/>
              <a:gd name="connsiteX12217" fmla="*/ 3254928 w 12192000"/>
              <a:gd name="connsiteY12217" fmla="*/ 166450 h 6858000"/>
              <a:gd name="connsiteX12218" fmla="*/ 3251236 w 12192000"/>
              <a:gd name="connsiteY12218" fmla="*/ 172925 h 6858000"/>
              <a:gd name="connsiteX12219" fmla="*/ 3239425 w 12192000"/>
              <a:gd name="connsiteY12219" fmla="*/ 178187 h 6858000"/>
              <a:gd name="connsiteX12220" fmla="*/ 3233519 w 12192000"/>
              <a:gd name="connsiteY12220" fmla="*/ 178187 h 6858000"/>
              <a:gd name="connsiteX12221" fmla="*/ 3220230 w 12192000"/>
              <a:gd name="connsiteY12221" fmla="*/ 186686 h 6858000"/>
              <a:gd name="connsiteX12222" fmla="*/ 3211371 w 12192000"/>
              <a:gd name="connsiteY12222" fmla="*/ 187900 h 6858000"/>
              <a:gd name="connsiteX12223" fmla="*/ 3204727 w 12192000"/>
              <a:gd name="connsiteY12223" fmla="*/ 185471 h 6858000"/>
              <a:gd name="connsiteX12224" fmla="*/ 3205465 w 12192000"/>
              <a:gd name="connsiteY12224" fmla="*/ 182234 h 6858000"/>
              <a:gd name="connsiteX12225" fmla="*/ 3218015 w 12192000"/>
              <a:gd name="connsiteY12225" fmla="*/ 169283 h 6858000"/>
              <a:gd name="connsiteX12226" fmla="*/ 3228351 w 12192000"/>
              <a:gd name="connsiteY12226" fmla="*/ 164022 h 6858000"/>
              <a:gd name="connsiteX12227" fmla="*/ 3231304 w 12192000"/>
              <a:gd name="connsiteY12227" fmla="*/ 159975 h 6858000"/>
              <a:gd name="connsiteX12228" fmla="*/ 3234995 w 12192000"/>
              <a:gd name="connsiteY12228" fmla="*/ 155927 h 6858000"/>
              <a:gd name="connsiteX12229" fmla="*/ 3234257 w 12192000"/>
              <a:gd name="connsiteY12229" fmla="*/ 149857 h 6858000"/>
              <a:gd name="connsiteX12230" fmla="*/ 3226874 w 12192000"/>
              <a:gd name="connsiteY12230" fmla="*/ 159165 h 6858000"/>
              <a:gd name="connsiteX12231" fmla="*/ 3208418 w 12192000"/>
              <a:gd name="connsiteY12231" fmla="*/ 169688 h 6858000"/>
              <a:gd name="connsiteX12232" fmla="*/ 3201774 w 12192000"/>
              <a:gd name="connsiteY12232" fmla="*/ 172925 h 6858000"/>
              <a:gd name="connsiteX12233" fmla="*/ 3197345 w 12192000"/>
              <a:gd name="connsiteY12233" fmla="*/ 171307 h 6858000"/>
              <a:gd name="connsiteX12234" fmla="*/ 3195130 w 12192000"/>
              <a:gd name="connsiteY12234" fmla="*/ 168069 h 6858000"/>
              <a:gd name="connsiteX12235" fmla="*/ 3196606 w 12192000"/>
              <a:gd name="connsiteY12235" fmla="*/ 161593 h 6858000"/>
              <a:gd name="connsiteX12236" fmla="*/ 3194392 w 12192000"/>
              <a:gd name="connsiteY12236" fmla="*/ 158760 h 6858000"/>
              <a:gd name="connsiteX12237" fmla="*/ 3188486 w 12192000"/>
              <a:gd name="connsiteY12237" fmla="*/ 159975 h 6858000"/>
              <a:gd name="connsiteX12238" fmla="*/ 3184056 w 12192000"/>
              <a:gd name="connsiteY12238" fmla="*/ 157142 h 6858000"/>
              <a:gd name="connsiteX12239" fmla="*/ 3186271 w 12192000"/>
              <a:gd name="connsiteY12239" fmla="*/ 153904 h 6858000"/>
              <a:gd name="connsiteX12240" fmla="*/ 3191439 w 12192000"/>
              <a:gd name="connsiteY12240" fmla="*/ 152690 h 6858000"/>
              <a:gd name="connsiteX12241" fmla="*/ 3191439 w 12192000"/>
              <a:gd name="connsiteY12241" fmla="*/ 148238 h 6858000"/>
              <a:gd name="connsiteX12242" fmla="*/ 3187747 w 12192000"/>
              <a:gd name="connsiteY12242" fmla="*/ 145810 h 6858000"/>
              <a:gd name="connsiteX12243" fmla="*/ 3182580 w 12192000"/>
              <a:gd name="connsiteY12243" fmla="*/ 145810 h 6858000"/>
              <a:gd name="connsiteX12244" fmla="*/ 3181842 w 12192000"/>
              <a:gd name="connsiteY12244" fmla="*/ 143381 h 6858000"/>
              <a:gd name="connsiteX12245" fmla="*/ 3183318 w 12192000"/>
              <a:gd name="connsiteY12245" fmla="*/ 134882 h 6858000"/>
              <a:gd name="connsiteX12246" fmla="*/ 3186271 w 12192000"/>
              <a:gd name="connsiteY12246" fmla="*/ 132859 h 6858000"/>
              <a:gd name="connsiteX12247" fmla="*/ 3187009 w 12192000"/>
              <a:gd name="connsiteY12247" fmla="*/ 128002 h 6858000"/>
              <a:gd name="connsiteX12248" fmla="*/ 3181103 w 12192000"/>
              <a:gd name="connsiteY12248" fmla="*/ 125169 h 6858000"/>
              <a:gd name="connsiteX12249" fmla="*/ 3177412 w 12192000"/>
              <a:gd name="connsiteY12249" fmla="*/ 120717 h 6858000"/>
              <a:gd name="connsiteX12250" fmla="*/ 3175936 w 12192000"/>
              <a:gd name="connsiteY12250" fmla="*/ 121122 h 6858000"/>
              <a:gd name="connsiteX12251" fmla="*/ 3175197 w 12192000"/>
              <a:gd name="connsiteY12251" fmla="*/ 127193 h 6858000"/>
              <a:gd name="connsiteX12252" fmla="*/ 3177412 w 12192000"/>
              <a:gd name="connsiteY12252" fmla="*/ 131645 h 6858000"/>
              <a:gd name="connsiteX12253" fmla="*/ 3169291 w 12192000"/>
              <a:gd name="connsiteY12253" fmla="*/ 134478 h 6858000"/>
              <a:gd name="connsiteX12254" fmla="*/ 3164862 w 12192000"/>
              <a:gd name="connsiteY12254" fmla="*/ 130835 h 6858000"/>
              <a:gd name="connsiteX12255" fmla="*/ 3159694 w 12192000"/>
              <a:gd name="connsiteY12255" fmla="*/ 126383 h 6858000"/>
              <a:gd name="connsiteX12256" fmla="*/ 3151574 w 12192000"/>
              <a:gd name="connsiteY12256" fmla="*/ 126383 h 6858000"/>
              <a:gd name="connsiteX12257" fmla="*/ 3161171 w 12192000"/>
              <a:gd name="connsiteY12257" fmla="*/ 131645 h 6858000"/>
              <a:gd name="connsiteX12258" fmla="*/ 3166338 w 12192000"/>
              <a:gd name="connsiteY12258" fmla="*/ 140548 h 6858000"/>
              <a:gd name="connsiteX12259" fmla="*/ 3167815 w 12192000"/>
              <a:gd name="connsiteY12259" fmla="*/ 148238 h 6858000"/>
              <a:gd name="connsiteX12260" fmla="*/ 3161171 w 12192000"/>
              <a:gd name="connsiteY12260" fmla="*/ 146619 h 6858000"/>
              <a:gd name="connsiteX12261" fmla="*/ 3159694 w 12192000"/>
              <a:gd name="connsiteY12261" fmla="*/ 149047 h 6858000"/>
              <a:gd name="connsiteX12262" fmla="*/ 3161171 w 12192000"/>
              <a:gd name="connsiteY12262" fmla="*/ 151475 h 6858000"/>
              <a:gd name="connsiteX12263" fmla="*/ 3153788 w 12192000"/>
              <a:gd name="connsiteY12263" fmla="*/ 152690 h 6858000"/>
              <a:gd name="connsiteX12264" fmla="*/ 3149359 w 12192000"/>
              <a:gd name="connsiteY12264" fmla="*/ 147428 h 6858000"/>
              <a:gd name="connsiteX12265" fmla="*/ 3147144 w 12192000"/>
              <a:gd name="connsiteY12265" fmla="*/ 138525 h 6858000"/>
              <a:gd name="connsiteX12266" fmla="*/ 3142715 w 12192000"/>
              <a:gd name="connsiteY12266" fmla="*/ 136096 h 6858000"/>
              <a:gd name="connsiteX12267" fmla="*/ 3139762 w 12192000"/>
              <a:gd name="connsiteY12267" fmla="*/ 138525 h 6858000"/>
              <a:gd name="connsiteX12268" fmla="*/ 3145668 w 12192000"/>
              <a:gd name="connsiteY12268" fmla="*/ 142977 h 6858000"/>
              <a:gd name="connsiteX12269" fmla="*/ 3146406 w 12192000"/>
              <a:gd name="connsiteY12269" fmla="*/ 149047 h 6858000"/>
              <a:gd name="connsiteX12270" fmla="*/ 3143453 w 12192000"/>
              <a:gd name="connsiteY12270" fmla="*/ 155523 h 6858000"/>
              <a:gd name="connsiteX12271" fmla="*/ 3149359 w 12192000"/>
              <a:gd name="connsiteY12271" fmla="*/ 156737 h 6858000"/>
              <a:gd name="connsiteX12272" fmla="*/ 3155265 w 12192000"/>
              <a:gd name="connsiteY12272" fmla="*/ 164022 h 6858000"/>
              <a:gd name="connsiteX12273" fmla="*/ 3158218 w 12192000"/>
              <a:gd name="connsiteY12273" fmla="*/ 171307 h 6858000"/>
              <a:gd name="connsiteX12274" fmla="*/ 3158218 w 12192000"/>
              <a:gd name="connsiteY12274" fmla="*/ 177377 h 6858000"/>
              <a:gd name="connsiteX12275" fmla="*/ 3161909 w 12192000"/>
              <a:gd name="connsiteY12275" fmla="*/ 178591 h 6858000"/>
              <a:gd name="connsiteX12276" fmla="*/ 3161171 w 12192000"/>
              <a:gd name="connsiteY12276" fmla="*/ 182234 h 6858000"/>
              <a:gd name="connsiteX12277" fmla="*/ 3155265 w 12192000"/>
              <a:gd name="connsiteY12277" fmla="*/ 184257 h 6858000"/>
              <a:gd name="connsiteX12278" fmla="*/ 3145668 w 12192000"/>
              <a:gd name="connsiteY12278" fmla="*/ 183043 h 6858000"/>
              <a:gd name="connsiteX12279" fmla="*/ 3141238 w 12192000"/>
              <a:gd name="connsiteY12279" fmla="*/ 177782 h 6858000"/>
              <a:gd name="connsiteX12280" fmla="*/ 3138285 w 12192000"/>
              <a:gd name="connsiteY12280" fmla="*/ 185876 h 6858000"/>
              <a:gd name="connsiteX12281" fmla="*/ 3135332 w 12192000"/>
              <a:gd name="connsiteY12281" fmla="*/ 185876 h 6858000"/>
              <a:gd name="connsiteX12282" fmla="*/ 3125735 w 12192000"/>
              <a:gd name="connsiteY12282" fmla="*/ 176163 h 6858000"/>
              <a:gd name="connsiteX12283" fmla="*/ 3124259 w 12192000"/>
              <a:gd name="connsiteY12283" fmla="*/ 170092 h 6858000"/>
              <a:gd name="connsiteX12284" fmla="*/ 3127950 w 12192000"/>
              <a:gd name="connsiteY12284" fmla="*/ 164831 h 6858000"/>
              <a:gd name="connsiteX12285" fmla="*/ 3125735 w 12192000"/>
              <a:gd name="connsiteY12285" fmla="*/ 159570 h 6858000"/>
              <a:gd name="connsiteX12286" fmla="*/ 3118353 w 12192000"/>
              <a:gd name="connsiteY12286" fmla="*/ 154713 h 6858000"/>
              <a:gd name="connsiteX12287" fmla="*/ 3110232 w 12192000"/>
              <a:gd name="connsiteY12287" fmla="*/ 155118 h 6858000"/>
              <a:gd name="connsiteX12288" fmla="*/ 3108755 w 12192000"/>
              <a:gd name="connsiteY12288" fmla="*/ 150261 h 6858000"/>
              <a:gd name="connsiteX12289" fmla="*/ 3105064 w 12192000"/>
              <a:gd name="connsiteY12289" fmla="*/ 144191 h 6858000"/>
              <a:gd name="connsiteX12290" fmla="*/ 3099896 w 12192000"/>
              <a:gd name="connsiteY12290" fmla="*/ 147428 h 6858000"/>
              <a:gd name="connsiteX12291" fmla="*/ 3091776 w 12192000"/>
              <a:gd name="connsiteY12291" fmla="*/ 149452 h 6858000"/>
              <a:gd name="connsiteX12292" fmla="*/ 3080702 w 12192000"/>
              <a:gd name="connsiteY12292" fmla="*/ 149047 h 6858000"/>
              <a:gd name="connsiteX12293" fmla="*/ 3084393 w 12192000"/>
              <a:gd name="connsiteY12293" fmla="*/ 153499 h 6858000"/>
              <a:gd name="connsiteX12294" fmla="*/ 3096943 w 12192000"/>
              <a:gd name="connsiteY12294" fmla="*/ 154309 h 6858000"/>
              <a:gd name="connsiteX12295" fmla="*/ 3104326 w 12192000"/>
              <a:gd name="connsiteY12295" fmla="*/ 157142 h 6858000"/>
              <a:gd name="connsiteX12296" fmla="*/ 3114661 w 12192000"/>
              <a:gd name="connsiteY12296" fmla="*/ 160379 h 6858000"/>
              <a:gd name="connsiteX12297" fmla="*/ 3114661 w 12192000"/>
              <a:gd name="connsiteY12297" fmla="*/ 169283 h 6858000"/>
              <a:gd name="connsiteX12298" fmla="*/ 3109494 w 12192000"/>
              <a:gd name="connsiteY12298" fmla="*/ 175758 h 6858000"/>
              <a:gd name="connsiteX12299" fmla="*/ 3109494 w 12192000"/>
              <a:gd name="connsiteY12299" fmla="*/ 181020 h 6858000"/>
              <a:gd name="connsiteX12300" fmla="*/ 3114661 w 12192000"/>
              <a:gd name="connsiteY12300" fmla="*/ 179806 h 6858000"/>
              <a:gd name="connsiteX12301" fmla="*/ 3118353 w 12192000"/>
              <a:gd name="connsiteY12301" fmla="*/ 183853 h 6858000"/>
              <a:gd name="connsiteX12302" fmla="*/ 3114661 w 12192000"/>
              <a:gd name="connsiteY12302" fmla="*/ 188709 h 6858000"/>
              <a:gd name="connsiteX12303" fmla="*/ 3118353 w 12192000"/>
              <a:gd name="connsiteY12303" fmla="*/ 190328 h 6858000"/>
              <a:gd name="connsiteX12304" fmla="*/ 3126473 w 12192000"/>
              <a:gd name="connsiteY12304" fmla="*/ 190328 h 6858000"/>
              <a:gd name="connsiteX12305" fmla="*/ 3127211 w 12192000"/>
              <a:gd name="connsiteY12305" fmla="*/ 194375 h 6858000"/>
              <a:gd name="connsiteX12306" fmla="*/ 3121306 w 12192000"/>
              <a:gd name="connsiteY12306" fmla="*/ 202470 h 6858000"/>
              <a:gd name="connsiteX12307" fmla="*/ 3108755 w 12192000"/>
              <a:gd name="connsiteY12307" fmla="*/ 212992 h 6858000"/>
              <a:gd name="connsiteX12308" fmla="*/ 3100635 w 12192000"/>
              <a:gd name="connsiteY12308" fmla="*/ 219063 h 6858000"/>
              <a:gd name="connsiteX12309" fmla="*/ 3118353 w 12192000"/>
              <a:gd name="connsiteY12309" fmla="*/ 215016 h 6858000"/>
              <a:gd name="connsiteX12310" fmla="*/ 3123520 w 12192000"/>
              <a:gd name="connsiteY12310" fmla="*/ 209350 h 6858000"/>
              <a:gd name="connsiteX12311" fmla="*/ 3124997 w 12192000"/>
              <a:gd name="connsiteY12311" fmla="*/ 205303 h 6858000"/>
              <a:gd name="connsiteX12312" fmla="*/ 3139023 w 12192000"/>
              <a:gd name="connsiteY12312" fmla="*/ 205707 h 6858000"/>
              <a:gd name="connsiteX12313" fmla="*/ 3143453 w 12192000"/>
              <a:gd name="connsiteY12313" fmla="*/ 209754 h 6858000"/>
              <a:gd name="connsiteX12314" fmla="*/ 3143453 w 12192000"/>
              <a:gd name="connsiteY12314" fmla="*/ 212587 h 6858000"/>
              <a:gd name="connsiteX12315" fmla="*/ 3134594 w 12192000"/>
              <a:gd name="connsiteY12315" fmla="*/ 217039 h 6858000"/>
              <a:gd name="connsiteX12316" fmla="*/ 3130164 w 12192000"/>
              <a:gd name="connsiteY12316" fmla="*/ 222705 h 6858000"/>
              <a:gd name="connsiteX12317" fmla="*/ 3133856 w 12192000"/>
              <a:gd name="connsiteY12317" fmla="*/ 225134 h 6858000"/>
              <a:gd name="connsiteX12318" fmla="*/ 3141976 w 12192000"/>
              <a:gd name="connsiteY12318" fmla="*/ 225943 h 6858000"/>
              <a:gd name="connsiteX12319" fmla="*/ 3147882 w 12192000"/>
              <a:gd name="connsiteY12319" fmla="*/ 231204 h 6858000"/>
              <a:gd name="connsiteX12320" fmla="*/ 3142715 w 12192000"/>
              <a:gd name="connsiteY12320" fmla="*/ 234037 h 6858000"/>
              <a:gd name="connsiteX12321" fmla="*/ 3133856 w 12192000"/>
              <a:gd name="connsiteY12321" fmla="*/ 234847 h 6858000"/>
              <a:gd name="connsiteX12322" fmla="*/ 3131641 w 12192000"/>
              <a:gd name="connsiteY12322" fmla="*/ 238489 h 6858000"/>
              <a:gd name="connsiteX12323" fmla="*/ 3136070 w 12192000"/>
              <a:gd name="connsiteY12323" fmla="*/ 240108 h 6858000"/>
              <a:gd name="connsiteX12324" fmla="*/ 3137547 w 12192000"/>
              <a:gd name="connsiteY12324" fmla="*/ 245369 h 6858000"/>
              <a:gd name="connsiteX12325" fmla="*/ 3136809 w 12192000"/>
              <a:gd name="connsiteY12325" fmla="*/ 246583 h 6858000"/>
              <a:gd name="connsiteX12326" fmla="*/ 3137547 w 12192000"/>
              <a:gd name="connsiteY12326" fmla="*/ 249416 h 6858000"/>
              <a:gd name="connsiteX12327" fmla="*/ 3141238 w 12192000"/>
              <a:gd name="connsiteY12327" fmla="*/ 249416 h 6858000"/>
              <a:gd name="connsiteX12328" fmla="*/ 3139762 w 12192000"/>
              <a:gd name="connsiteY12328" fmla="*/ 256701 h 6858000"/>
              <a:gd name="connsiteX12329" fmla="*/ 3143453 w 12192000"/>
              <a:gd name="connsiteY12329" fmla="*/ 257511 h 6858000"/>
              <a:gd name="connsiteX12330" fmla="*/ 3145668 w 12192000"/>
              <a:gd name="connsiteY12330" fmla="*/ 263986 h 6858000"/>
              <a:gd name="connsiteX12331" fmla="*/ 3146406 w 12192000"/>
              <a:gd name="connsiteY12331" fmla="*/ 274913 h 6858000"/>
              <a:gd name="connsiteX12332" fmla="*/ 3148621 w 12192000"/>
              <a:gd name="connsiteY12332" fmla="*/ 276532 h 6858000"/>
              <a:gd name="connsiteX12333" fmla="*/ 3151574 w 12192000"/>
              <a:gd name="connsiteY12333" fmla="*/ 271271 h 6858000"/>
              <a:gd name="connsiteX12334" fmla="*/ 3152312 w 12192000"/>
              <a:gd name="connsiteY12334" fmla="*/ 262772 h 6858000"/>
              <a:gd name="connsiteX12335" fmla="*/ 3156741 w 12192000"/>
              <a:gd name="connsiteY12335" fmla="*/ 260344 h 6858000"/>
              <a:gd name="connsiteX12336" fmla="*/ 3162647 w 12192000"/>
              <a:gd name="connsiteY12336" fmla="*/ 265200 h 6858000"/>
              <a:gd name="connsiteX12337" fmla="*/ 3163385 w 12192000"/>
              <a:gd name="connsiteY12337" fmla="*/ 274509 h 6858000"/>
              <a:gd name="connsiteX12338" fmla="*/ 3167077 w 12192000"/>
              <a:gd name="connsiteY12338" fmla="*/ 278556 h 6858000"/>
              <a:gd name="connsiteX12339" fmla="*/ 3165600 w 12192000"/>
              <a:gd name="connsiteY12339" fmla="*/ 281794 h 6858000"/>
              <a:gd name="connsiteX12340" fmla="*/ 3158218 w 12192000"/>
              <a:gd name="connsiteY12340" fmla="*/ 285841 h 6858000"/>
              <a:gd name="connsiteX12341" fmla="*/ 3159694 w 12192000"/>
              <a:gd name="connsiteY12341" fmla="*/ 289078 h 6858000"/>
              <a:gd name="connsiteX12342" fmla="*/ 3172244 w 12192000"/>
              <a:gd name="connsiteY12342" fmla="*/ 287864 h 6858000"/>
              <a:gd name="connsiteX12343" fmla="*/ 3174459 w 12192000"/>
              <a:gd name="connsiteY12343" fmla="*/ 285436 h 6858000"/>
              <a:gd name="connsiteX12344" fmla="*/ 3175197 w 12192000"/>
              <a:gd name="connsiteY12344" fmla="*/ 291507 h 6858000"/>
              <a:gd name="connsiteX12345" fmla="*/ 3179627 w 12192000"/>
              <a:gd name="connsiteY12345" fmla="*/ 285436 h 6858000"/>
              <a:gd name="connsiteX12346" fmla="*/ 3179627 w 12192000"/>
              <a:gd name="connsiteY12346" fmla="*/ 280579 h 6858000"/>
              <a:gd name="connsiteX12347" fmla="*/ 3185533 w 12192000"/>
              <a:gd name="connsiteY12347" fmla="*/ 280984 h 6858000"/>
              <a:gd name="connsiteX12348" fmla="*/ 3189224 w 12192000"/>
              <a:gd name="connsiteY12348" fmla="*/ 287864 h 6858000"/>
              <a:gd name="connsiteX12349" fmla="*/ 3187747 w 12192000"/>
              <a:gd name="connsiteY12349" fmla="*/ 295554 h 6858000"/>
              <a:gd name="connsiteX12350" fmla="*/ 3181103 w 12192000"/>
              <a:gd name="connsiteY12350" fmla="*/ 301220 h 6858000"/>
              <a:gd name="connsiteX12351" fmla="*/ 3180365 w 12192000"/>
              <a:gd name="connsiteY12351" fmla="*/ 306481 h 6858000"/>
              <a:gd name="connsiteX12352" fmla="*/ 3178150 w 12192000"/>
              <a:gd name="connsiteY12352" fmla="*/ 309314 h 6858000"/>
              <a:gd name="connsiteX12353" fmla="*/ 3182580 w 12192000"/>
              <a:gd name="connsiteY12353" fmla="*/ 313361 h 6858000"/>
              <a:gd name="connsiteX12354" fmla="*/ 3194392 w 12192000"/>
              <a:gd name="connsiteY12354" fmla="*/ 312147 h 6858000"/>
              <a:gd name="connsiteX12355" fmla="*/ 3200298 w 12192000"/>
              <a:gd name="connsiteY12355" fmla="*/ 309719 h 6858000"/>
              <a:gd name="connsiteX12356" fmla="*/ 3204727 w 12192000"/>
              <a:gd name="connsiteY12356" fmla="*/ 312957 h 6858000"/>
              <a:gd name="connsiteX12357" fmla="*/ 3196606 w 12192000"/>
              <a:gd name="connsiteY12357" fmla="*/ 318218 h 6858000"/>
              <a:gd name="connsiteX12358" fmla="*/ 3194392 w 12192000"/>
              <a:gd name="connsiteY12358" fmla="*/ 321456 h 6858000"/>
              <a:gd name="connsiteX12359" fmla="*/ 3184056 w 12192000"/>
              <a:gd name="connsiteY12359" fmla="*/ 323074 h 6858000"/>
              <a:gd name="connsiteX12360" fmla="*/ 3189962 w 12192000"/>
              <a:gd name="connsiteY12360" fmla="*/ 329145 h 6858000"/>
              <a:gd name="connsiteX12361" fmla="*/ 3195868 w 12192000"/>
              <a:gd name="connsiteY12361" fmla="*/ 338858 h 6858000"/>
              <a:gd name="connsiteX12362" fmla="*/ 3193653 w 12192000"/>
              <a:gd name="connsiteY12362" fmla="*/ 345739 h 6858000"/>
              <a:gd name="connsiteX12363" fmla="*/ 3198083 w 12192000"/>
              <a:gd name="connsiteY12363" fmla="*/ 346548 h 6858000"/>
              <a:gd name="connsiteX12364" fmla="*/ 3199559 w 12192000"/>
              <a:gd name="connsiteY12364" fmla="*/ 357880 h 6858000"/>
              <a:gd name="connsiteX12365" fmla="*/ 3210633 w 12192000"/>
              <a:gd name="connsiteY12365" fmla="*/ 373664 h 6858000"/>
              <a:gd name="connsiteX12366" fmla="*/ 3213586 w 12192000"/>
              <a:gd name="connsiteY12366" fmla="*/ 376092 h 6858000"/>
              <a:gd name="connsiteX12367" fmla="*/ 3207680 w 12192000"/>
              <a:gd name="connsiteY12367" fmla="*/ 379330 h 6858000"/>
              <a:gd name="connsiteX12368" fmla="*/ 3206204 w 12192000"/>
              <a:gd name="connsiteY12368" fmla="*/ 391876 h 6858000"/>
              <a:gd name="connsiteX12369" fmla="*/ 3201774 w 12192000"/>
              <a:gd name="connsiteY12369" fmla="*/ 401184 h 6858000"/>
              <a:gd name="connsiteX12370" fmla="*/ 3203989 w 12192000"/>
              <a:gd name="connsiteY12370" fmla="*/ 410898 h 6858000"/>
              <a:gd name="connsiteX12371" fmla="*/ 3201036 w 12192000"/>
              <a:gd name="connsiteY12371" fmla="*/ 414135 h 6858000"/>
              <a:gd name="connsiteX12372" fmla="*/ 3188486 w 12192000"/>
              <a:gd name="connsiteY12372" fmla="*/ 401184 h 6858000"/>
              <a:gd name="connsiteX12373" fmla="*/ 3185533 w 12192000"/>
              <a:gd name="connsiteY12373" fmla="*/ 390662 h 6858000"/>
              <a:gd name="connsiteX12374" fmla="*/ 3187009 w 12192000"/>
              <a:gd name="connsiteY12374" fmla="*/ 381353 h 6858000"/>
              <a:gd name="connsiteX12375" fmla="*/ 3184056 w 12192000"/>
              <a:gd name="connsiteY12375" fmla="*/ 368403 h 6858000"/>
              <a:gd name="connsiteX12376" fmla="*/ 3182580 w 12192000"/>
              <a:gd name="connsiteY12376" fmla="*/ 380139 h 6858000"/>
              <a:gd name="connsiteX12377" fmla="*/ 3181103 w 12192000"/>
              <a:gd name="connsiteY12377" fmla="*/ 393090 h 6858000"/>
              <a:gd name="connsiteX12378" fmla="*/ 3187009 w 12192000"/>
              <a:gd name="connsiteY12378" fmla="*/ 408469 h 6858000"/>
              <a:gd name="connsiteX12379" fmla="*/ 3185533 w 12192000"/>
              <a:gd name="connsiteY12379" fmla="*/ 422634 h 6858000"/>
              <a:gd name="connsiteX12380" fmla="*/ 3182580 w 12192000"/>
              <a:gd name="connsiteY12380" fmla="*/ 429919 h 6858000"/>
              <a:gd name="connsiteX12381" fmla="*/ 3187747 w 12192000"/>
              <a:gd name="connsiteY12381" fmla="*/ 438418 h 6858000"/>
              <a:gd name="connsiteX12382" fmla="*/ 3185533 w 12192000"/>
              <a:gd name="connsiteY12382" fmla="*/ 441251 h 6858000"/>
              <a:gd name="connsiteX12383" fmla="*/ 3176674 w 12192000"/>
              <a:gd name="connsiteY12383" fmla="*/ 439632 h 6858000"/>
              <a:gd name="connsiteX12384" fmla="*/ 3172244 w 12192000"/>
              <a:gd name="connsiteY12384" fmla="*/ 433157 h 6858000"/>
              <a:gd name="connsiteX12385" fmla="*/ 3164124 w 12192000"/>
              <a:gd name="connsiteY12385" fmla="*/ 433157 h 6858000"/>
              <a:gd name="connsiteX12386" fmla="*/ 3170030 w 12192000"/>
              <a:gd name="connsiteY12386" fmla="*/ 450155 h 6858000"/>
              <a:gd name="connsiteX12387" fmla="*/ 3169291 w 12192000"/>
              <a:gd name="connsiteY12387" fmla="*/ 461082 h 6858000"/>
              <a:gd name="connsiteX12388" fmla="*/ 3172244 w 12192000"/>
              <a:gd name="connsiteY12388" fmla="*/ 463510 h 6858000"/>
              <a:gd name="connsiteX12389" fmla="*/ 3172244 w 12192000"/>
              <a:gd name="connsiteY12389" fmla="*/ 469581 h 6858000"/>
              <a:gd name="connsiteX12390" fmla="*/ 3162647 w 12192000"/>
              <a:gd name="connsiteY12390" fmla="*/ 468772 h 6858000"/>
              <a:gd name="connsiteX12391" fmla="*/ 3157479 w 12192000"/>
              <a:gd name="connsiteY12391" fmla="*/ 463106 h 6858000"/>
              <a:gd name="connsiteX12392" fmla="*/ 3153788 w 12192000"/>
              <a:gd name="connsiteY12392" fmla="*/ 448536 h 6858000"/>
              <a:gd name="connsiteX12393" fmla="*/ 3157479 w 12192000"/>
              <a:gd name="connsiteY12393" fmla="*/ 444489 h 6858000"/>
              <a:gd name="connsiteX12394" fmla="*/ 3157479 w 12192000"/>
              <a:gd name="connsiteY12394" fmla="*/ 435585 h 6858000"/>
              <a:gd name="connsiteX12395" fmla="*/ 3153050 w 12192000"/>
              <a:gd name="connsiteY12395" fmla="*/ 440442 h 6858000"/>
              <a:gd name="connsiteX12396" fmla="*/ 3146406 w 12192000"/>
              <a:gd name="connsiteY12396" fmla="*/ 441251 h 6858000"/>
              <a:gd name="connsiteX12397" fmla="*/ 3141976 w 12192000"/>
              <a:gd name="connsiteY12397" fmla="*/ 435990 h 6858000"/>
              <a:gd name="connsiteX12398" fmla="*/ 3141976 w 12192000"/>
              <a:gd name="connsiteY12398" fmla="*/ 423039 h 6858000"/>
              <a:gd name="connsiteX12399" fmla="*/ 3136809 w 12192000"/>
              <a:gd name="connsiteY12399" fmla="*/ 425872 h 6858000"/>
              <a:gd name="connsiteX12400" fmla="*/ 3136070 w 12192000"/>
              <a:gd name="connsiteY12400" fmla="*/ 432347 h 6858000"/>
              <a:gd name="connsiteX12401" fmla="*/ 3133856 w 12192000"/>
              <a:gd name="connsiteY12401" fmla="*/ 429514 h 6858000"/>
              <a:gd name="connsiteX12402" fmla="*/ 3134594 w 12192000"/>
              <a:gd name="connsiteY12402" fmla="*/ 423848 h 6858000"/>
              <a:gd name="connsiteX12403" fmla="*/ 3130903 w 12192000"/>
              <a:gd name="connsiteY12403" fmla="*/ 415754 h 6858000"/>
              <a:gd name="connsiteX12404" fmla="*/ 3124997 w 12192000"/>
              <a:gd name="connsiteY12404" fmla="*/ 414135 h 6858000"/>
              <a:gd name="connsiteX12405" fmla="*/ 3124997 w 12192000"/>
              <a:gd name="connsiteY12405" fmla="*/ 417778 h 6858000"/>
              <a:gd name="connsiteX12406" fmla="*/ 3128688 w 12192000"/>
              <a:gd name="connsiteY12406" fmla="*/ 422230 h 6858000"/>
              <a:gd name="connsiteX12407" fmla="*/ 3125735 w 12192000"/>
              <a:gd name="connsiteY12407" fmla="*/ 427491 h 6858000"/>
              <a:gd name="connsiteX12408" fmla="*/ 3119829 w 12192000"/>
              <a:gd name="connsiteY12408" fmla="*/ 423444 h 6858000"/>
              <a:gd name="connsiteX12409" fmla="*/ 3114661 w 12192000"/>
              <a:gd name="connsiteY12409" fmla="*/ 422230 h 6858000"/>
              <a:gd name="connsiteX12410" fmla="*/ 3113923 w 12192000"/>
              <a:gd name="connsiteY12410" fmla="*/ 414945 h 6858000"/>
              <a:gd name="connsiteX12411" fmla="*/ 3114661 w 12192000"/>
              <a:gd name="connsiteY12411" fmla="*/ 406850 h 6858000"/>
              <a:gd name="connsiteX12412" fmla="*/ 3109494 w 12192000"/>
              <a:gd name="connsiteY12412" fmla="*/ 393090 h 6858000"/>
              <a:gd name="connsiteX12413" fmla="*/ 3109494 w 12192000"/>
              <a:gd name="connsiteY12413" fmla="*/ 387424 h 6858000"/>
              <a:gd name="connsiteX12414" fmla="*/ 3107279 w 12192000"/>
              <a:gd name="connsiteY12414" fmla="*/ 395518 h 6858000"/>
              <a:gd name="connsiteX12415" fmla="*/ 3108017 w 12192000"/>
              <a:gd name="connsiteY12415" fmla="*/ 408874 h 6858000"/>
              <a:gd name="connsiteX12416" fmla="*/ 3110232 w 12192000"/>
              <a:gd name="connsiteY12416" fmla="*/ 417373 h 6858000"/>
              <a:gd name="connsiteX12417" fmla="*/ 3105064 w 12192000"/>
              <a:gd name="connsiteY12417" fmla="*/ 423039 h 6858000"/>
              <a:gd name="connsiteX12418" fmla="*/ 3097682 w 12192000"/>
              <a:gd name="connsiteY12418" fmla="*/ 408065 h 6858000"/>
              <a:gd name="connsiteX12419" fmla="*/ 3091038 w 12192000"/>
              <a:gd name="connsiteY12419" fmla="*/ 401589 h 6858000"/>
              <a:gd name="connsiteX12420" fmla="*/ 3091038 w 12192000"/>
              <a:gd name="connsiteY12420" fmla="*/ 397542 h 6858000"/>
              <a:gd name="connsiteX12421" fmla="*/ 3084393 w 12192000"/>
              <a:gd name="connsiteY12421" fmla="*/ 395923 h 6858000"/>
              <a:gd name="connsiteX12422" fmla="*/ 3079964 w 12192000"/>
              <a:gd name="connsiteY12422" fmla="*/ 381758 h 6858000"/>
              <a:gd name="connsiteX12423" fmla="*/ 3075534 w 12192000"/>
              <a:gd name="connsiteY12423" fmla="*/ 378116 h 6858000"/>
              <a:gd name="connsiteX12424" fmla="*/ 3075534 w 12192000"/>
              <a:gd name="connsiteY12424" fmla="*/ 373664 h 6858000"/>
              <a:gd name="connsiteX12425" fmla="*/ 3071105 w 12192000"/>
              <a:gd name="connsiteY12425" fmla="*/ 366784 h 6858000"/>
              <a:gd name="connsiteX12426" fmla="*/ 3065937 w 12192000"/>
              <a:gd name="connsiteY12426" fmla="*/ 369617 h 6858000"/>
              <a:gd name="connsiteX12427" fmla="*/ 3065199 w 12192000"/>
              <a:gd name="connsiteY12427" fmla="*/ 373664 h 6858000"/>
              <a:gd name="connsiteX12428" fmla="*/ 3070367 w 12192000"/>
              <a:gd name="connsiteY12428" fmla="*/ 384186 h 6858000"/>
              <a:gd name="connsiteX12429" fmla="*/ 3070367 w 12192000"/>
              <a:gd name="connsiteY12429" fmla="*/ 391471 h 6858000"/>
              <a:gd name="connsiteX12430" fmla="*/ 3066675 w 12192000"/>
              <a:gd name="connsiteY12430" fmla="*/ 387424 h 6858000"/>
              <a:gd name="connsiteX12431" fmla="*/ 3065937 w 12192000"/>
              <a:gd name="connsiteY12431" fmla="*/ 381353 h 6858000"/>
              <a:gd name="connsiteX12432" fmla="*/ 3060770 w 12192000"/>
              <a:gd name="connsiteY12432" fmla="*/ 377306 h 6858000"/>
              <a:gd name="connsiteX12433" fmla="*/ 3049696 w 12192000"/>
              <a:gd name="connsiteY12433" fmla="*/ 372450 h 6858000"/>
              <a:gd name="connsiteX12434" fmla="*/ 3043052 w 12192000"/>
              <a:gd name="connsiteY12434" fmla="*/ 361118 h 6858000"/>
              <a:gd name="connsiteX12435" fmla="*/ 3042313 w 12192000"/>
              <a:gd name="connsiteY12435" fmla="*/ 352214 h 6858000"/>
              <a:gd name="connsiteX12436" fmla="*/ 3032716 w 12192000"/>
              <a:gd name="connsiteY12436" fmla="*/ 350190 h 6858000"/>
              <a:gd name="connsiteX12437" fmla="*/ 3029025 w 12192000"/>
              <a:gd name="connsiteY12437" fmla="*/ 356261 h 6858000"/>
              <a:gd name="connsiteX12438" fmla="*/ 3022381 w 12192000"/>
              <a:gd name="connsiteY12438" fmla="*/ 353023 h 6858000"/>
              <a:gd name="connsiteX12439" fmla="*/ 3020904 w 12192000"/>
              <a:gd name="connsiteY12439" fmla="*/ 360713 h 6858000"/>
              <a:gd name="connsiteX12440" fmla="*/ 3023857 w 12192000"/>
              <a:gd name="connsiteY12440" fmla="*/ 372045 h 6858000"/>
              <a:gd name="connsiteX12441" fmla="*/ 3037146 w 12192000"/>
              <a:gd name="connsiteY12441" fmla="*/ 382568 h 6858000"/>
              <a:gd name="connsiteX12442" fmla="*/ 3037884 w 12192000"/>
              <a:gd name="connsiteY12442" fmla="*/ 386615 h 6858000"/>
              <a:gd name="connsiteX12443" fmla="*/ 3038622 w 12192000"/>
              <a:gd name="connsiteY12443" fmla="*/ 393090 h 6858000"/>
              <a:gd name="connsiteX12444" fmla="*/ 3040099 w 12192000"/>
              <a:gd name="connsiteY12444" fmla="*/ 404017 h 6858000"/>
              <a:gd name="connsiteX12445" fmla="*/ 3043790 w 12192000"/>
              <a:gd name="connsiteY12445" fmla="*/ 403208 h 6858000"/>
              <a:gd name="connsiteX12446" fmla="*/ 3055602 w 12192000"/>
              <a:gd name="connsiteY12446" fmla="*/ 405232 h 6858000"/>
              <a:gd name="connsiteX12447" fmla="*/ 3061508 w 12192000"/>
              <a:gd name="connsiteY12447" fmla="*/ 412921 h 6858000"/>
              <a:gd name="connsiteX12448" fmla="*/ 3058555 w 12192000"/>
              <a:gd name="connsiteY12448" fmla="*/ 417778 h 6858000"/>
              <a:gd name="connsiteX12449" fmla="*/ 3062984 w 12192000"/>
              <a:gd name="connsiteY12449" fmla="*/ 417373 h 6858000"/>
              <a:gd name="connsiteX12450" fmla="*/ 3069628 w 12192000"/>
              <a:gd name="connsiteY12450" fmla="*/ 418587 h 6858000"/>
              <a:gd name="connsiteX12451" fmla="*/ 3064461 w 12192000"/>
              <a:gd name="connsiteY12451" fmla="*/ 425063 h 6858000"/>
              <a:gd name="connsiteX12452" fmla="*/ 3073320 w 12192000"/>
              <a:gd name="connsiteY12452" fmla="*/ 425467 h 6858000"/>
              <a:gd name="connsiteX12453" fmla="*/ 3076273 w 12192000"/>
              <a:gd name="connsiteY12453" fmla="*/ 431538 h 6858000"/>
              <a:gd name="connsiteX12454" fmla="*/ 3081440 w 12192000"/>
              <a:gd name="connsiteY12454" fmla="*/ 440037 h 6858000"/>
              <a:gd name="connsiteX12455" fmla="*/ 3079964 w 12192000"/>
              <a:gd name="connsiteY12455" fmla="*/ 447727 h 6858000"/>
              <a:gd name="connsiteX12456" fmla="*/ 3087346 w 12192000"/>
              <a:gd name="connsiteY12456" fmla="*/ 446917 h 6858000"/>
              <a:gd name="connsiteX12457" fmla="*/ 3092514 w 12192000"/>
              <a:gd name="connsiteY12457" fmla="*/ 448941 h 6858000"/>
              <a:gd name="connsiteX12458" fmla="*/ 3095467 w 12192000"/>
              <a:gd name="connsiteY12458" fmla="*/ 459059 h 6858000"/>
              <a:gd name="connsiteX12459" fmla="*/ 3087346 w 12192000"/>
              <a:gd name="connsiteY12459" fmla="*/ 467153 h 6858000"/>
              <a:gd name="connsiteX12460" fmla="*/ 3092514 w 12192000"/>
              <a:gd name="connsiteY12460" fmla="*/ 467153 h 6858000"/>
              <a:gd name="connsiteX12461" fmla="*/ 3094729 w 12192000"/>
              <a:gd name="connsiteY12461" fmla="*/ 472819 h 6858000"/>
              <a:gd name="connsiteX12462" fmla="*/ 3095467 w 12192000"/>
              <a:gd name="connsiteY12462" fmla="*/ 477271 h 6858000"/>
              <a:gd name="connsiteX12463" fmla="*/ 3103588 w 12192000"/>
              <a:gd name="connsiteY12463" fmla="*/ 469986 h 6858000"/>
              <a:gd name="connsiteX12464" fmla="*/ 3105802 w 12192000"/>
              <a:gd name="connsiteY12464" fmla="*/ 472009 h 6858000"/>
              <a:gd name="connsiteX12465" fmla="*/ 3104326 w 12192000"/>
              <a:gd name="connsiteY12465" fmla="*/ 481723 h 6858000"/>
              <a:gd name="connsiteX12466" fmla="*/ 3107279 w 12192000"/>
              <a:gd name="connsiteY12466" fmla="*/ 485365 h 6858000"/>
              <a:gd name="connsiteX12467" fmla="*/ 3111708 w 12192000"/>
              <a:gd name="connsiteY12467" fmla="*/ 482937 h 6858000"/>
              <a:gd name="connsiteX12468" fmla="*/ 3114661 w 12192000"/>
              <a:gd name="connsiteY12468" fmla="*/ 488198 h 6858000"/>
              <a:gd name="connsiteX12469" fmla="*/ 3111708 w 12192000"/>
              <a:gd name="connsiteY12469" fmla="*/ 493864 h 6858000"/>
              <a:gd name="connsiteX12470" fmla="*/ 3104326 w 12192000"/>
              <a:gd name="connsiteY12470" fmla="*/ 491840 h 6858000"/>
              <a:gd name="connsiteX12471" fmla="*/ 3100635 w 12192000"/>
              <a:gd name="connsiteY12471" fmla="*/ 495888 h 6858000"/>
              <a:gd name="connsiteX12472" fmla="*/ 3104326 w 12192000"/>
              <a:gd name="connsiteY12472" fmla="*/ 501958 h 6858000"/>
              <a:gd name="connsiteX12473" fmla="*/ 3110232 w 12192000"/>
              <a:gd name="connsiteY12473" fmla="*/ 508029 h 6858000"/>
              <a:gd name="connsiteX12474" fmla="*/ 3109494 w 12192000"/>
              <a:gd name="connsiteY12474" fmla="*/ 513290 h 6858000"/>
              <a:gd name="connsiteX12475" fmla="*/ 3107279 w 12192000"/>
              <a:gd name="connsiteY12475" fmla="*/ 515719 h 6858000"/>
              <a:gd name="connsiteX12476" fmla="*/ 3098420 w 12192000"/>
              <a:gd name="connsiteY12476" fmla="*/ 515719 h 6858000"/>
              <a:gd name="connsiteX12477" fmla="*/ 3090299 w 12192000"/>
              <a:gd name="connsiteY12477" fmla="*/ 510457 h 6858000"/>
              <a:gd name="connsiteX12478" fmla="*/ 3074796 w 12192000"/>
              <a:gd name="connsiteY12478" fmla="*/ 505601 h 6858000"/>
              <a:gd name="connsiteX12479" fmla="*/ 3068152 w 12192000"/>
              <a:gd name="connsiteY12479" fmla="*/ 500744 h 6858000"/>
              <a:gd name="connsiteX12480" fmla="*/ 3061508 w 12192000"/>
              <a:gd name="connsiteY12480" fmla="*/ 499935 h 6858000"/>
              <a:gd name="connsiteX12481" fmla="*/ 3047481 w 12192000"/>
              <a:gd name="connsiteY12481" fmla="*/ 489007 h 6858000"/>
              <a:gd name="connsiteX12482" fmla="*/ 3045266 w 12192000"/>
              <a:gd name="connsiteY12482" fmla="*/ 483746 h 6858000"/>
              <a:gd name="connsiteX12483" fmla="*/ 3037884 w 12192000"/>
              <a:gd name="connsiteY12483" fmla="*/ 479699 h 6858000"/>
              <a:gd name="connsiteX12484" fmla="*/ 3031978 w 12192000"/>
              <a:gd name="connsiteY12484" fmla="*/ 480508 h 6858000"/>
              <a:gd name="connsiteX12485" fmla="*/ 3026810 w 12192000"/>
              <a:gd name="connsiteY12485" fmla="*/ 478485 h 6858000"/>
              <a:gd name="connsiteX12486" fmla="*/ 3022381 w 12192000"/>
              <a:gd name="connsiteY12486" fmla="*/ 481318 h 6858000"/>
              <a:gd name="connsiteX12487" fmla="*/ 3007616 w 12192000"/>
              <a:gd name="connsiteY12487" fmla="*/ 475652 h 6858000"/>
              <a:gd name="connsiteX12488" fmla="*/ 3006140 w 12192000"/>
              <a:gd name="connsiteY12488" fmla="*/ 470795 h 6858000"/>
              <a:gd name="connsiteX12489" fmla="*/ 3000234 w 12192000"/>
              <a:gd name="connsiteY12489" fmla="*/ 465939 h 6858000"/>
              <a:gd name="connsiteX12490" fmla="*/ 2993589 w 12192000"/>
              <a:gd name="connsiteY12490" fmla="*/ 465939 h 6858000"/>
              <a:gd name="connsiteX12491" fmla="*/ 2983254 w 12192000"/>
              <a:gd name="connsiteY12491" fmla="*/ 455011 h 6858000"/>
              <a:gd name="connsiteX12492" fmla="*/ 2983992 w 12192000"/>
              <a:gd name="connsiteY12492" fmla="*/ 448941 h 6858000"/>
              <a:gd name="connsiteX12493" fmla="*/ 2978824 w 12192000"/>
              <a:gd name="connsiteY12493" fmla="*/ 449750 h 6858000"/>
              <a:gd name="connsiteX12494" fmla="*/ 2972919 w 12192000"/>
              <a:gd name="connsiteY12494" fmla="*/ 445703 h 6858000"/>
              <a:gd name="connsiteX12495" fmla="*/ 2968489 w 12192000"/>
              <a:gd name="connsiteY12495" fmla="*/ 437609 h 6858000"/>
              <a:gd name="connsiteX12496" fmla="*/ 2972919 w 12192000"/>
              <a:gd name="connsiteY12496" fmla="*/ 434371 h 6858000"/>
              <a:gd name="connsiteX12497" fmla="*/ 2978086 w 12192000"/>
              <a:gd name="connsiteY12497" fmla="*/ 431538 h 6858000"/>
              <a:gd name="connsiteX12498" fmla="*/ 2968489 w 12192000"/>
              <a:gd name="connsiteY12498" fmla="*/ 427896 h 6858000"/>
              <a:gd name="connsiteX12499" fmla="*/ 2965536 w 12192000"/>
              <a:gd name="connsiteY12499" fmla="*/ 429919 h 6858000"/>
              <a:gd name="connsiteX12500" fmla="*/ 2963321 w 12192000"/>
              <a:gd name="connsiteY12500" fmla="*/ 433157 h 6858000"/>
              <a:gd name="connsiteX12501" fmla="*/ 2958154 w 12192000"/>
              <a:gd name="connsiteY12501" fmla="*/ 430324 h 6858000"/>
              <a:gd name="connsiteX12502" fmla="*/ 2958154 w 12192000"/>
              <a:gd name="connsiteY12502" fmla="*/ 426681 h 6858000"/>
              <a:gd name="connsiteX12503" fmla="*/ 2950033 w 12192000"/>
              <a:gd name="connsiteY12503" fmla="*/ 426681 h 6858000"/>
              <a:gd name="connsiteX12504" fmla="*/ 2934530 w 12192000"/>
              <a:gd name="connsiteY12504" fmla="*/ 416968 h 6858000"/>
              <a:gd name="connsiteX12505" fmla="*/ 2928624 w 12192000"/>
              <a:gd name="connsiteY12505" fmla="*/ 416564 h 6858000"/>
              <a:gd name="connsiteX12506" fmla="*/ 2923456 w 12192000"/>
              <a:gd name="connsiteY12506" fmla="*/ 412112 h 6858000"/>
              <a:gd name="connsiteX12507" fmla="*/ 2913859 w 12192000"/>
              <a:gd name="connsiteY12507" fmla="*/ 405232 h 6858000"/>
              <a:gd name="connsiteX12508" fmla="*/ 2914597 w 12192000"/>
              <a:gd name="connsiteY12508" fmla="*/ 400375 h 6858000"/>
              <a:gd name="connsiteX12509" fmla="*/ 2908691 w 12192000"/>
              <a:gd name="connsiteY12509" fmla="*/ 399566 h 6858000"/>
              <a:gd name="connsiteX12510" fmla="*/ 2902785 w 12192000"/>
              <a:gd name="connsiteY12510" fmla="*/ 393090 h 6858000"/>
              <a:gd name="connsiteX12511" fmla="*/ 2896879 w 12192000"/>
              <a:gd name="connsiteY12511" fmla="*/ 385805 h 6858000"/>
              <a:gd name="connsiteX12512" fmla="*/ 2896141 w 12192000"/>
              <a:gd name="connsiteY12512" fmla="*/ 374878 h 6858000"/>
              <a:gd name="connsiteX12513" fmla="*/ 2886544 w 12192000"/>
              <a:gd name="connsiteY12513" fmla="*/ 370426 h 6858000"/>
              <a:gd name="connsiteX12514" fmla="*/ 2890235 w 12192000"/>
              <a:gd name="connsiteY12514" fmla="*/ 366784 h 6858000"/>
              <a:gd name="connsiteX12515" fmla="*/ 2903524 w 12192000"/>
              <a:gd name="connsiteY12515" fmla="*/ 367593 h 6858000"/>
              <a:gd name="connsiteX12516" fmla="*/ 2921241 w 12192000"/>
              <a:gd name="connsiteY12516" fmla="*/ 356261 h 6858000"/>
              <a:gd name="connsiteX12517" fmla="*/ 2924933 w 12192000"/>
              <a:gd name="connsiteY12517" fmla="*/ 351809 h 6858000"/>
              <a:gd name="connsiteX12518" fmla="*/ 2910168 w 12192000"/>
              <a:gd name="connsiteY12518" fmla="*/ 353428 h 6858000"/>
              <a:gd name="connsiteX12519" fmla="*/ 2903524 w 12192000"/>
              <a:gd name="connsiteY12519" fmla="*/ 343715 h 6858000"/>
              <a:gd name="connsiteX12520" fmla="*/ 2900571 w 12192000"/>
              <a:gd name="connsiteY12520" fmla="*/ 333597 h 6858000"/>
              <a:gd name="connsiteX12521" fmla="*/ 2902785 w 12192000"/>
              <a:gd name="connsiteY12521" fmla="*/ 329955 h 6858000"/>
              <a:gd name="connsiteX12522" fmla="*/ 2896879 w 12192000"/>
              <a:gd name="connsiteY12522" fmla="*/ 332383 h 6858000"/>
              <a:gd name="connsiteX12523" fmla="*/ 2892450 w 12192000"/>
              <a:gd name="connsiteY12523" fmla="*/ 340882 h 6858000"/>
              <a:gd name="connsiteX12524" fmla="*/ 2890973 w 12192000"/>
              <a:gd name="connsiteY12524" fmla="*/ 347357 h 6858000"/>
              <a:gd name="connsiteX12525" fmla="*/ 2882853 w 12192000"/>
              <a:gd name="connsiteY12525" fmla="*/ 339668 h 6858000"/>
              <a:gd name="connsiteX12526" fmla="*/ 2888759 w 12192000"/>
              <a:gd name="connsiteY12526" fmla="*/ 333192 h 6858000"/>
              <a:gd name="connsiteX12527" fmla="*/ 2890973 w 12192000"/>
              <a:gd name="connsiteY12527" fmla="*/ 319432 h 6858000"/>
              <a:gd name="connsiteX12528" fmla="*/ 2884329 w 12192000"/>
              <a:gd name="connsiteY12528" fmla="*/ 329145 h 6858000"/>
              <a:gd name="connsiteX12529" fmla="*/ 2879900 w 12192000"/>
              <a:gd name="connsiteY12529" fmla="*/ 325098 h 6858000"/>
              <a:gd name="connsiteX12530" fmla="*/ 2879900 w 12192000"/>
              <a:gd name="connsiteY12530" fmla="*/ 315385 h 6858000"/>
              <a:gd name="connsiteX12531" fmla="*/ 2872517 w 12192000"/>
              <a:gd name="connsiteY12531" fmla="*/ 316599 h 6858000"/>
              <a:gd name="connsiteX12532" fmla="*/ 2870303 w 12192000"/>
              <a:gd name="connsiteY12532" fmla="*/ 308100 h 6858000"/>
              <a:gd name="connsiteX12533" fmla="*/ 2871041 w 12192000"/>
              <a:gd name="connsiteY12533" fmla="*/ 300410 h 6858000"/>
              <a:gd name="connsiteX12534" fmla="*/ 2865873 w 12192000"/>
              <a:gd name="connsiteY12534" fmla="*/ 288269 h 6858000"/>
              <a:gd name="connsiteX12535" fmla="*/ 2858491 w 12192000"/>
              <a:gd name="connsiteY12535" fmla="*/ 284627 h 6858000"/>
              <a:gd name="connsiteX12536" fmla="*/ 2859229 w 12192000"/>
              <a:gd name="connsiteY12536" fmla="*/ 277342 h 6858000"/>
              <a:gd name="connsiteX12537" fmla="*/ 2869564 w 12192000"/>
              <a:gd name="connsiteY12537" fmla="*/ 268033 h 6858000"/>
              <a:gd name="connsiteX12538" fmla="*/ 2866611 w 12192000"/>
              <a:gd name="connsiteY12538" fmla="*/ 263986 h 6858000"/>
              <a:gd name="connsiteX12539" fmla="*/ 2850370 w 12192000"/>
              <a:gd name="connsiteY12539" fmla="*/ 277342 h 6858000"/>
              <a:gd name="connsiteX12540" fmla="*/ 2849632 w 12192000"/>
              <a:gd name="connsiteY12540" fmla="*/ 285031 h 6858000"/>
              <a:gd name="connsiteX12541" fmla="*/ 2846679 w 12192000"/>
              <a:gd name="connsiteY12541" fmla="*/ 278961 h 6858000"/>
              <a:gd name="connsiteX12542" fmla="*/ 2852585 w 12192000"/>
              <a:gd name="connsiteY12542" fmla="*/ 268033 h 6858000"/>
              <a:gd name="connsiteX12543" fmla="*/ 2844464 w 12192000"/>
              <a:gd name="connsiteY12543" fmla="*/ 266010 h 6858000"/>
              <a:gd name="connsiteX12544" fmla="*/ 2840035 w 12192000"/>
              <a:gd name="connsiteY12544" fmla="*/ 268438 h 6858000"/>
              <a:gd name="connsiteX12545" fmla="*/ 2837820 w 12192000"/>
              <a:gd name="connsiteY12545" fmla="*/ 266414 h 6858000"/>
              <a:gd name="connsiteX12546" fmla="*/ 2831914 w 12192000"/>
              <a:gd name="connsiteY12546" fmla="*/ 281389 h 6858000"/>
              <a:gd name="connsiteX12547" fmla="*/ 2823793 w 12192000"/>
              <a:gd name="connsiteY12547" fmla="*/ 286245 h 6858000"/>
              <a:gd name="connsiteX12548" fmla="*/ 2823055 w 12192000"/>
              <a:gd name="connsiteY12548" fmla="*/ 276532 h 6858000"/>
              <a:gd name="connsiteX12549" fmla="*/ 2829699 w 12192000"/>
              <a:gd name="connsiteY12549" fmla="*/ 268843 h 6858000"/>
              <a:gd name="connsiteX12550" fmla="*/ 2828961 w 12192000"/>
              <a:gd name="connsiteY12550" fmla="*/ 259939 h 6858000"/>
              <a:gd name="connsiteX12551" fmla="*/ 2831176 w 12192000"/>
              <a:gd name="connsiteY12551" fmla="*/ 254273 h 6858000"/>
              <a:gd name="connsiteX12552" fmla="*/ 2823055 w 12192000"/>
              <a:gd name="connsiteY12552" fmla="*/ 257106 h 6858000"/>
              <a:gd name="connsiteX12553" fmla="*/ 2814934 w 12192000"/>
              <a:gd name="connsiteY12553" fmla="*/ 263986 h 6858000"/>
              <a:gd name="connsiteX12554" fmla="*/ 2810505 w 12192000"/>
              <a:gd name="connsiteY12554" fmla="*/ 264391 h 6858000"/>
              <a:gd name="connsiteX12555" fmla="*/ 2804599 w 12192000"/>
              <a:gd name="connsiteY12555" fmla="*/ 271676 h 6858000"/>
              <a:gd name="connsiteX12556" fmla="*/ 2801646 w 12192000"/>
              <a:gd name="connsiteY12556" fmla="*/ 276937 h 6858000"/>
              <a:gd name="connsiteX12557" fmla="*/ 2789834 w 12192000"/>
              <a:gd name="connsiteY12557" fmla="*/ 274509 h 6858000"/>
              <a:gd name="connsiteX12558" fmla="*/ 2783928 w 12192000"/>
              <a:gd name="connsiteY12558" fmla="*/ 268033 h 6858000"/>
              <a:gd name="connsiteX12559" fmla="*/ 2776546 w 12192000"/>
              <a:gd name="connsiteY12559" fmla="*/ 268033 h 6858000"/>
              <a:gd name="connsiteX12560" fmla="*/ 2766948 w 12192000"/>
              <a:gd name="connsiteY12560" fmla="*/ 253059 h 6858000"/>
              <a:gd name="connsiteX12561" fmla="*/ 2763257 w 12192000"/>
              <a:gd name="connsiteY12561" fmla="*/ 252654 h 6858000"/>
              <a:gd name="connsiteX12562" fmla="*/ 2760304 w 12192000"/>
              <a:gd name="connsiteY12562" fmla="*/ 259130 h 6858000"/>
              <a:gd name="connsiteX12563" fmla="*/ 2760304 w 12192000"/>
              <a:gd name="connsiteY12563" fmla="*/ 268033 h 6858000"/>
              <a:gd name="connsiteX12564" fmla="*/ 2755137 w 12192000"/>
              <a:gd name="connsiteY12564" fmla="*/ 272485 h 6858000"/>
              <a:gd name="connsiteX12565" fmla="*/ 2747754 w 12192000"/>
              <a:gd name="connsiteY12565" fmla="*/ 270057 h 6858000"/>
              <a:gd name="connsiteX12566" fmla="*/ 2741110 w 12192000"/>
              <a:gd name="connsiteY12566" fmla="*/ 272080 h 6858000"/>
              <a:gd name="connsiteX12567" fmla="*/ 2730775 w 12192000"/>
              <a:gd name="connsiteY12567" fmla="*/ 272485 h 6858000"/>
              <a:gd name="connsiteX12568" fmla="*/ 2727083 w 12192000"/>
              <a:gd name="connsiteY12568" fmla="*/ 277342 h 6858000"/>
              <a:gd name="connsiteX12569" fmla="*/ 2717486 w 12192000"/>
              <a:gd name="connsiteY12569" fmla="*/ 276532 h 6858000"/>
              <a:gd name="connsiteX12570" fmla="*/ 2713057 w 12192000"/>
              <a:gd name="connsiteY12570" fmla="*/ 280984 h 6858000"/>
              <a:gd name="connsiteX12571" fmla="*/ 2704198 w 12192000"/>
              <a:gd name="connsiteY12571" fmla="*/ 277746 h 6858000"/>
              <a:gd name="connsiteX12572" fmla="*/ 2689433 w 12192000"/>
              <a:gd name="connsiteY12572" fmla="*/ 276937 h 6858000"/>
              <a:gd name="connsiteX12573" fmla="*/ 2691648 w 12192000"/>
              <a:gd name="connsiteY12573" fmla="*/ 271271 h 6858000"/>
              <a:gd name="connsiteX12574" fmla="*/ 2681312 w 12192000"/>
              <a:gd name="connsiteY12574" fmla="*/ 260748 h 6858000"/>
              <a:gd name="connsiteX12575" fmla="*/ 2676883 w 12192000"/>
              <a:gd name="connsiteY12575" fmla="*/ 263581 h 6858000"/>
              <a:gd name="connsiteX12576" fmla="*/ 2668024 w 12192000"/>
              <a:gd name="connsiteY12576" fmla="*/ 255892 h 6858000"/>
              <a:gd name="connsiteX12577" fmla="*/ 2661380 w 12192000"/>
              <a:gd name="connsiteY12577" fmla="*/ 238489 h 6858000"/>
              <a:gd name="connsiteX12578" fmla="*/ 2665071 w 12192000"/>
              <a:gd name="connsiteY12578" fmla="*/ 227967 h 6858000"/>
              <a:gd name="connsiteX12579" fmla="*/ 2673192 w 12192000"/>
              <a:gd name="connsiteY12579" fmla="*/ 223515 h 6858000"/>
              <a:gd name="connsiteX12580" fmla="*/ 2673192 w 12192000"/>
              <a:gd name="connsiteY12580" fmla="*/ 215016 h 6858000"/>
              <a:gd name="connsiteX12581" fmla="*/ 2679836 w 12192000"/>
              <a:gd name="connsiteY12581" fmla="*/ 208136 h 6858000"/>
              <a:gd name="connsiteX12582" fmla="*/ 2690910 w 12192000"/>
              <a:gd name="connsiteY12582" fmla="*/ 206921 h 6858000"/>
              <a:gd name="connsiteX12583" fmla="*/ 2696815 w 12192000"/>
              <a:gd name="connsiteY12583" fmla="*/ 200851 h 6858000"/>
              <a:gd name="connsiteX12584" fmla="*/ 2705674 w 12192000"/>
              <a:gd name="connsiteY12584" fmla="*/ 199232 h 6858000"/>
              <a:gd name="connsiteX12585" fmla="*/ 2710104 w 12192000"/>
              <a:gd name="connsiteY12585" fmla="*/ 200041 h 6858000"/>
              <a:gd name="connsiteX12586" fmla="*/ 2711580 w 12192000"/>
              <a:gd name="connsiteY12586" fmla="*/ 192756 h 6858000"/>
              <a:gd name="connsiteX12587" fmla="*/ 2707151 w 12192000"/>
              <a:gd name="connsiteY12587" fmla="*/ 186686 h 6858000"/>
              <a:gd name="connsiteX12588" fmla="*/ 2707151 w 12192000"/>
              <a:gd name="connsiteY12588" fmla="*/ 181424 h 6858000"/>
              <a:gd name="connsiteX12589" fmla="*/ 2709366 w 12192000"/>
              <a:gd name="connsiteY12589" fmla="*/ 179401 h 6858000"/>
              <a:gd name="connsiteX12590" fmla="*/ 2714533 w 12192000"/>
              <a:gd name="connsiteY12590" fmla="*/ 181020 h 6858000"/>
              <a:gd name="connsiteX12591" fmla="*/ 2716010 w 12192000"/>
              <a:gd name="connsiteY12591" fmla="*/ 176568 h 6858000"/>
              <a:gd name="connsiteX12592" fmla="*/ 2715272 w 12192000"/>
              <a:gd name="connsiteY12592" fmla="*/ 171307 h 6858000"/>
              <a:gd name="connsiteX12593" fmla="*/ 2718225 w 12192000"/>
              <a:gd name="connsiteY12593" fmla="*/ 167664 h 6858000"/>
              <a:gd name="connsiteX12594" fmla="*/ 2728560 w 12192000"/>
              <a:gd name="connsiteY12594" fmla="*/ 182234 h 6858000"/>
              <a:gd name="connsiteX12595" fmla="*/ 2738895 w 12192000"/>
              <a:gd name="connsiteY12595" fmla="*/ 183853 h 6858000"/>
              <a:gd name="connsiteX12596" fmla="*/ 2749231 w 12192000"/>
              <a:gd name="connsiteY12596" fmla="*/ 190733 h 6858000"/>
              <a:gd name="connsiteX12597" fmla="*/ 2756613 w 12192000"/>
              <a:gd name="connsiteY12597" fmla="*/ 198018 h 6858000"/>
              <a:gd name="connsiteX12598" fmla="*/ 2761781 w 12192000"/>
              <a:gd name="connsiteY12598" fmla="*/ 199232 h 6858000"/>
              <a:gd name="connsiteX12599" fmla="*/ 2772854 w 12192000"/>
              <a:gd name="connsiteY12599" fmla="*/ 204493 h 6858000"/>
              <a:gd name="connsiteX12600" fmla="*/ 2778760 w 12192000"/>
              <a:gd name="connsiteY12600" fmla="*/ 199232 h 6858000"/>
              <a:gd name="connsiteX12601" fmla="*/ 2786143 w 12192000"/>
              <a:gd name="connsiteY12601" fmla="*/ 199232 h 6858000"/>
              <a:gd name="connsiteX12602" fmla="*/ 2789834 w 12192000"/>
              <a:gd name="connsiteY12602" fmla="*/ 204493 h 6858000"/>
              <a:gd name="connsiteX12603" fmla="*/ 2796478 w 12192000"/>
              <a:gd name="connsiteY12603" fmla="*/ 204493 h 6858000"/>
              <a:gd name="connsiteX12604" fmla="*/ 2807552 w 12192000"/>
              <a:gd name="connsiteY12604" fmla="*/ 206517 h 6858000"/>
              <a:gd name="connsiteX12605" fmla="*/ 2814934 w 12192000"/>
              <a:gd name="connsiteY12605" fmla="*/ 199636 h 6858000"/>
              <a:gd name="connsiteX12606" fmla="*/ 2819364 w 12192000"/>
              <a:gd name="connsiteY12606" fmla="*/ 191138 h 6858000"/>
              <a:gd name="connsiteX12607" fmla="*/ 2831914 w 12192000"/>
              <a:gd name="connsiteY12607" fmla="*/ 191138 h 6858000"/>
              <a:gd name="connsiteX12608" fmla="*/ 2831914 w 12192000"/>
              <a:gd name="connsiteY12608" fmla="*/ 194780 h 6858000"/>
              <a:gd name="connsiteX12609" fmla="*/ 2828961 w 12192000"/>
              <a:gd name="connsiteY12609" fmla="*/ 198422 h 6858000"/>
              <a:gd name="connsiteX12610" fmla="*/ 2835605 w 12192000"/>
              <a:gd name="connsiteY12610" fmla="*/ 202065 h 6858000"/>
              <a:gd name="connsiteX12611" fmla="*/ 2845202 w 12192000"/>
              <a:gd name="connsiteY12611" fmla="*/ 194780 h 6858000"/>
              <a:gd name="connsiteX12612" fmla="*/ 2848894 w 12192000"/>
              <a:gd name="connsiteY12612" fmla="*/ 186281 h 6858000"/>
              <a:gd name="connsiteX12613" fmla="*/ 2858491 w 12192000"/>
              <a:gd name="connsiteY12613" fmla="*/ 181424 h 6858000"/>
              <a:gd name="connsiteX12614" fmla="*/ 2862182 w 12192000"/>
              <a:gd name="connsiteY12614" fmla="*/ 186281 h 6858000"/>
              <a:gd name="connsiteX12615" fmla="*/ 2862920 w 12192000"/>
              <a:gd name="connsiteY12615" fmla="*/ 198827 h 6858000"/>
              <a:gd name="connsiteX12616" fmla="*/ 2865873 w 12192000"/>
              <a:gd name="connsiteY12616" fmla="*/ 206517 h 6858000"/>
              <a:gd name="connsiteX12617" fmla="*/ 2867350 w 12192000"/>
              <a:gd name="connsiteY12617" fmla="*/ 197208 h 6858000"/>
              <a:gd name="connsiteX12618" fmla="*/ 2872517 w 12192000"/>
              <a:gd name="connsiteY12618" fmla="*/ 193566 h 6858000"/>
              <a:gd name="connsiteX12619" fmla="*/ 2877685 w 12192000"/>
              <a:gd name="connsiteY12619" fmla="*/ 195589 h 6858000"/>
              <a:gd name="connsiteX12620" fmla="*/ 2882115 w 12192000"/>
              <a:gd name="connsiteY12620" fmla="*/ 191542 h 6858000"/>
              <a:gd name="connsiteX12621" fmla="*/ 2879162 w 12192000"/>
              <a:gd name="connsiteY12621" fmla="*/ 168878 h 6858000"/>
              <a:gd name="connsiteX12622" fmla="*/ 2871041 w 12192000"/>
              <a:gd name="connsiteY12622" fmla="*/ 157142 h 6858000"/>
              <a:gd name="connsiteX12623" fmla="*/ 2869564 w 12192000"/>
              <a:gd name="connsiteY12623" fmla="*/ 149452 h 6858000"/>
              <a:gd name="connsiteX12624" fmla="*/ 2863658 w 12192000"/>
              <a:gd name="connsiteY12624" fmla="*/ 140953 h 6858000"/>
              <a:gd name="connsiteX12625" fmla="*/ 2866611 w 12192000"/>
              <a:gd name="connsiteY12625" fmla="*/ 130430 h 6858000"/>
              <a:gd name="connsiteX12626" fmla="*/ 2871041 w 12192000"/>
              <a:gd name="connsiteY12626" fmla="*/ 126383 h 6858000"/>
              <a:gd name="connsiteX12627" fmla="*/ 2876209 w 12192000"/>
              <a:gd name="connsiteY12627" fmla="*/ 125978 h 6858000"/>
              <a:gd name="connsiteX12628" fmla="*/ 2890973 w 12192000"/>
              <a:gd name="connsiteY12628" fmla="*/ 115456 h 6858000"/>
              <a:gd name="connsiteX12629" fmla="*/ 2907953 w 12192000"/>
              <a:gd name="connsiteY12629" fmla="*/ 106148 h 6858000"/>
              <a:gd name="connsiteX12630" fmla="*/ 2914597 w 12192000"/>
              <a:gd name="connsiteY12630" fmla="*/ 102505 h 6858000"/>
              <a:gd name="connsiteX12631" fmla="*/ 2927147 w 12192000"/>
              <a:gd name="connsiteY12631" fmla="*/ 90768 h 6858000"/>
              <a:gd name="connsiteX12632" fmla="*/ 2931577 w 12192000"/>
              <a:gd name="connsiteY12632" fmla="*/ 90768 h 6858000"/>
              <a:gd name="connsiteX12633" fmla="*/ 2937483 w 12192000"/>
              <a:gd name="connsiteY12633" fmla="*/ 95220 h 6858000"/>
              <a:gd name="connsiteX12634" fmla="*/ 2944865 w 12192000"/>
              <a:gd name="connsiteY12634" fmla="*/ 93197 h 6858000"/>
              <a:gd name="connsiteX12635" fmla="*/ 2949295 w 12192000"/>
              <a:gd name="connsiteY12635" fmla="*/ 92387 h 6858000"/>
              <a:gd name="connsiteX12636" fmla="*/ 2936745 w 12192000"/>
              <a:gd name="connsiteY12636" fmla="*/ 85912 h 6858000"/>
              <a:gd name="connsiteX12637" fmla="*/ 2936006 w 12192000"/>
              <a:gd name="connsiteY12637" fmla="*/ 78627 h 6858000"/>
              <a:gd name="connsiteX12638" fmla="*/ 2954462 w 12192000"/>
              <a:gd name="connsiteY12638" fmla="*/ 65676 h 6858000"/>
              <a:gd name="connsiteX12639" fmla="*/ 2955939 w 12192000"/>
              <a:gd name="connsiteY12639" fmla="*/ 58796 h 6858000"/>
              <a:gd name="connsiteX12640" fmla="*/ 2961845 w 12192000"/>
              <a:gd name="connsiteY12640" fmla="*/ 55963 h 6858000"/>
              <a:gd name="connsiteX12641" fmla="*/ 2975872 w 12192000"/>
              <a:gd name="connsiteY12641" fmla="*/ 58796 h 6858000"/>
              <a:gd name="connsiteX12642" fmla="*/ 2990636 w 12192000"/>
              <a:gd name="connsiteY12642" fmla="*/ 54344 h 6858000"/>
              <a:gd name="connsiteX12643" fmla="*/ 2992851 w 12192000"/>
              <a:gd name="connsiteY12643" fmla="*/ 48273 h 6858000"/>
              <a:gd name="connsiteX12644" fmla="*/ 2986945 w 12192000"/>
              <a:gd name="connsiteY12644" fmla="*/ 39774 h 6858000"/>
              <a:gd name="connsiteX12645" fmla="*/ 2992113 w 12192000"/>
              <a:gd name="connsiteY12645" fmla="*/ 32894 h 6858000"/>
              <a:gd name="connsiteX12646" fmla="*/ 2994328 w 12192000"/>
              <a:gd name="connsiteY12646" fmla="*/ 16706 h 6858000"/>
              <a:gd name="connsiteX12647" fmla="*/ 2995066 w 12192000"/>
              <a:gd name="connsiteY12647" fmla="*/ 13468 h 6858000"/>
              <a:gd name="connsiteX12648" fmla="*/ 2992851 w 12192000"/>
              <a:gd name="connsiteY12648" fmla="*/ 10635 h 6858000"/>
              <a:gd name="connsiteX12649" fmla="*/ 2992851 w 12192000"/>
              <a:gd name="connsiteY12649" fmla="*/ 3350 h 6858000"/>
              <a:gd name="connsiteX12650" fmla="*/ 2800242 w 12192000"/>
              <a:gd name="connsiteY12650" fmla="*/ 0 h 6858000"/>
              <a:gd name="connsiteX12651" fmla="*/ 2875814 w 12192000"/>
              <a:gd name="connsiteY12651" fmla="*/ 0 h 6858000"/>
              <a:gd name="connsiteX12652" fmla="*/ 2874732 w 12192000"/>
              <a:gd name="connsiteY12652" fmla="*/ 2136 h 6858000"/>
              <a:gd name="connsiteX12653" fmla="*/ 2866611 w 12192000"/>
              <a:gd name="connsiteY12653" fmla="*/ 4159 h 6858000"/>
              <a:gd name="connsiteX12654" fmla="*/ 2854061 w 12192000"/>
              <a:gd name="connsiteY12654" fmla="*/ 9826 h 6858000"/>
              <a:gd name="connsiteX12655" fmla="*/ 2851847 w 12192000"/>
              <a:gd name="connsiteY12655" fmla="*/ 13063 h 6858000"/>
              <a:gd name="connsiteX12656" fmla="*/ 2844464 w 12192000"/>
              <a:gd name="connsiteY12656" fmla="*/ 13873 h 6858000"/>
              <a:gd name="connsiteX12657" fmla="*/ 2833390 w 12192000"/>
              <a:gd name="connsiteY12657" fmla="*/ 18325 h 6858000"/>
              <a:gd name="connsiteX12658" fmla="*/ 2827484 w 12192000"/>
              <a:gd name="connsiteY12658" fmla="*/ 14682 h 6858000"/>
              <a:gd name="connsiteX12659" fmla="*/ 2814196 w 12192000"/>
              <a:gd name="connsiteY12659" fmla="*/ 17110 h 6858000"/>
              <a:gd name="connsiteX12660" fmla="*/ 2806075 w 12192000"/>
              <a:gd name="connsiteY12660" fmla="*/ 14682 h 6858000"/>
              <a:gd name="connsiteX12661" fmla="*/ 2800169 w 12192000"/>
              <a:gd name="connsiteY12661" fmla="*/ 15087 h 6858000"/>
              <a:gd name="connsiteX12662" fmla="*/ 2798693 w 12192000"/>
              <a:gd name="connsiteY12662" fmla="*/ 11849 h 6858000"/>
              <a:gd name="connsiteX12663" fmla="*/ 2801646 w 12192000"/>
              <a:gd name="connsiteY12663" fmla="*/ 1731 h 6858000"/>
              <a:gd name="connsiteX12664" fmla="*/ 2481845 w 12192000"/>
              <a:gd name="connsiteY12664" fmla="*/ 0 h 6858000"/>
              <a:gd name="connsiteX12665" fmla="*/ 2614785 w 12192000"/>
              <a:gd name="connsiteY12665" fmla="*/ 0 h 6858000"/>
              <a:gd name="connsiteX12666" fmla="*/ 2614132 w 12192000"/>
              <a:gd name="connsiteY12666" fmla="*/ 517 h 6858000"/>
              <a:gd name="connsiteX12667" fmla="*/ 2616347 w 12192000"/>
              <a:gd name="connsiteY12667" fmla="*/ 9016 h 6858000"/>
              <a:gd name="connsiteX12668" fmla="*/ 2611917 w 12192000"/>
              <a:gd name="connsiteY12668" fmla="*/ 14682 h 6858000"/>
              <a:gd name="connsiteX12669" fmla="*/ 2603058 w 12192000"/>
              <a:gd name="connsiteY12669" fmla="*/ 11444 h 6858000"/>
              <a:gd name="connsiteX12670" fmla="*/ 2587555 w 12192000"/>
              <a:gd name="connsiteY12670" fmla="*/ 11849 h 6858000"/>
              <a:gd name="connsiteX12671" fmla="*/ 2580911 w 12192000"/>
              <a:gd name="connsiteY12671" fmla="*/ 16301 h 6858000"/>
              <a:gd name="connsiteX12672" fmla="*/ 2578696 w 12192000"/>
              <a:gd name="connsiteY12672" fmla="*/ 26823 h 6858000"/>
              <a:gd name="connsiteX12673" fmla="*/ 2568361 w 12192000"/>
              <a:gd name="connsiteY12673" fmla="*/ 32085 h 6858000"/>
              <a:gd name="connsiteX12674" fmla="*/ 2563932 w 12192000"/>
              <a:gd name="connsiteY12674" fmla="*/ 38155 h 6858000"/>
              <a:gd name="connsiteX12675" fmla="*/ 2555811 w 12192000"/>
              <a:gd name="connsiteY12675" fmla="*/ 38155 h 6858000"/>
              <a:gd name="connsiteX12676" fmla="*/ 2541784 w 12192000"/>
              <a:gd name="connsiteY12676" fmla="*/ 52320 h 6858000"/>
              <a:gd name="connsiteX12677" fmla="*/ 2537355 w 12192000"/>
              <a:gd name="connsiteY12677" fmla="*/ 50702 h 6858000"/>
              <a:gd name="connsiteX12678" fmla="*/ 2528496 w 12192000"/>
              <a:gd name="connsiteY12678" fmla="*/ 50702 h 6858000"/>
              <a:gd name="connsiteX12679" fmla="*/ 2524066 w 12192000"/>
              <a:gd name="connsiteY12679" fmla="*/ 60010 h 6858000"/>
              <a:gd name="connsiteX12680" fmla="*/ 2499704 w 12192000"/>
              <a:gd name="connsiteY12680" fmla="*/ 66081 h 6858000"/>
              <a:gd name="connsiteX12681" fmla="*/ 2495275 w 12192000"/>
              <a:gd name="connsiteY12681" fmla="*/ 62034 h 6858000"/>
              <a:gd name="connsiteX12682" fmla="*/ 2498966 w 12192000"/>
              <a:gd name="connsiteY12682" fmla="*/ 56368 h 6858000"/>
              <a:gd name="connsiteX12683" fmla="*/ 2495275 w 12192000"/>
              <a:gd name="connsiteY12683" fmla="*/ 45440 h 6858000"/>
              <a:gd name="connsiteX12684" fmla="*/ 2488631 w 12192000"/>
              <a:gd name="connsiteY12684" fmla="*/ 38560 h 6858000"/>
              <a:gd name="connsiteX12685" fmla="*/ 2488631 w 12192000"/>
              <a:gd name="connsiteY12685" fmla="*/ 33704 h 6858000"/>
              <a:gd name="connsiteX12686" fmla="*/ 2494537 w 12192000"/>
              <a:gd name="connsiteY12686" fmla="*/ 31680 h 6858000"/>
              <a:gd name="connsiteX12687" fmla="*/ 2494537 w 12192000"/>
              <a:gd name="connsiteY12687" fmla="*/ 24395 h 6858000"/>
              <a:gd name="connsiteX12688" fmla="*/ 2502657 w 12192000"/>
              <a:gd name="connsiteY12688" fmla="*/ 11849 h 6858000"/>
              <a:gd name="connsiteX12689" fmla="*/ 2492322 w 12192000"/>
              <a:gd name="connsiteY12689" fmla="*/ 21158 h 6858000"/>
              <a:gd name="connsiteX12690" fmla="*/ 2488631 w 12192000"/>
              <a:gd name="connsiteY12690" fmla="*/ 21967 h 6858000"/>
              <a:gd name="connsiteX12691" fmla="*/ 2487892 w 12192000"/>
              <a:gd name="connsiteY12691" fmla="*/ 2945 h 6858000"/>
              <a:gd name="connsiteX12692" fmla="*/ 2482725 w 12192000"/>
              <a:gd name="connsiteY12692" fmla="*/ 1326 h 6858000"/>
              <a:gd name="connsiteX12693" fmla="*/ 0 w 12192000"/>
              <a:gd name="connsiteY12693" fmla="*/ 0 h 6858000"/>
              <a:gd name="connsiteX12694" fmla="*/ 2452798 w 12192000"/>
              <a:gd name="connsiteY12694" fmla="*/ 0 h 6858000"/>
              <a:gd name="connsiteX12695" fmla="*/ 2447289 w 12192000"/>
              <a:gd name="connsiteY12695" fmla="*/ 7802 h 6858000"/>
              <a:gd name="connsiteX12696" fmla="*/ 2451718 w 12192000"/>
              <a:gd name="connsiteY12696" fmla="*/ 9016 h 6858000"/>
              <a:gd name="connsiteX12697" fmla="*/ 2464269 w 12192000"/>
              <a:gd name="connsiteY12697" fmla="*/ 922 h 6858000"/>
              <a:gd name="connsiteX12698" fmla="*/ 2469436 w 12192000"/>
              <a:gd name="connsiteY12698" fmla="*/ 3350 h 6858000"/>
              <a:gd name="connsiteX12699" fmla="*/ 2468698 w 12192000"/>
              <a:gd name="connsiteY12699" fmla="*/ 11040 h 6858000"/>
              <a:gd name="connsiteX12700" fmla="*/ 2477557 w 12192000"/>
              <a:gd name="connsiteY12700" fmla="*/ 14682 h 6858000"/>
              <a:gd name="connsiteX12701" fmla="*/ 2483463 w 12192000"/>
              <a:gd name="connsiteY12701" fmla="*/ 28847 h 6858000"/>
              <a:gd name="connsiteX12702" fmla="*/ 2481248 w 12192000"/>
              <a:gd name="connsiteY12702" fmla="*/ 41798 h 6858000"/>
              <a:gd name="connsiteX12703" fmla="*/ 2485678 w 12192000"/>
              <a:gd name="connsiteY12703" fmla="*/ 44631 h 6858000"/>
              <a:gd name="connsiteX12704" fmla="*/ 2487892 w 12192000"/>
              <a:gd name="connsiteY12704" fmla="*/ 57177 h 6858000"/>
              <a:gd name="connsiteX12705" fmla="*/ 2484201 w 12192000"/>
              <a:gd name="connsiteY12705" fmla="*/ 62843 h 6858000"/>
              <a:gd name="connsiteX12706" fmla="*/ 2487154 w 12192000"/>
              <a:gd name="connsiteY12706" fmla="*/ 66081 h 6858000"/>
              <a:gd name="connsiteX12707" fmla="*/ 2486416 w 12192000"/>
              <a:gd name="connsiteY12707" fmla="*/ 73366 h 6858000"/>
              <a:gd name="connsiteX12708" fmla="*/ 2481248 w 12192000"/>
              <a:gd name="connsiteY12708" fmla="*/ 73770 h 6858000"/>
              <a:gd name="connsiteX12709" fmla="*/ 2465745 w 12192000"/>
              <a:gd name="connsiteY12709" fmla="*/ 61224 h 6858000"/>
              <a:gd name="connsiteX12710" fmla="*/ 2464269 w 12192000"/>
              <a:gd name="connsiteY12710" fmla="*/ 53535 h 6858000"/>
              <a:gd name="connsiteX12711" fmla="*/ 2457624 w 12192000"/>
              <a:gd name="connsiteY12711" fmla="*/ 51106 h 6858000"/>
              <a:gd name="connsiteX12712" fmla="*/ 2455410 w 12192000"/>
              <a:gd name="connsiteY12712" fmla="*/ 43822 h 6858000"/>
              <a:gd name="connsiteX12713" fmla="*/ 2449504 w 12192000"/>
              <a:gd name="connsiteY12713" fmla="*/ 51511 h 6858000"/>
              <a:gd name="connsiteX12714" fmla="*/ 2459101 w 12192000"/>
              <a:gd name="connsiteY12714" fmla="*/ 59605 h 6858000"/>
              <a:gd name="connsiteX12715" fmla="*/ 2456886 w 12192000"/>
              <a:gd name="connsiteY12715" fmla="*/ 67295 h 6858000"/>
              <a:gd name="connsiteX12716" fmla="*/ 2445074 w 12192000"/>
              <a:gd name="connsiteY12716" fmla="*/ 61224 h 6858000"/>
              <a:gd name="connsiteX12717" fmla="*/ 2437692 w 12192000"/>
              <a:gd name="connsiteY12717" fmla="*/ 59605 h 6858000"/>
              <a:gd name="connsiteX12718" fmla="*/ 2436215 w 12192000"/>
              <a:gd name="connsiteY12718" fmla="*/ 55154 h 6858000"/>
              <a:gd name="connsiteX12719" fmla="*/ 2428833 w 12192000"/>
              <a:gd name="connsiteY12719" fmla="*/ 57987 h 6858000"/>
              <a:gd name="connsiteX12720" fmla="*/ 2428833 w 12192000"/>
              <a:gd name="connsiteY12720" fmla="*/ 51916 h 6858000"/>
              <a:gd name="connsiteX12721" fmla="*/ 2433262 w 12192000"/>
              <a:gd name="connsiteY12721" fmla="*/ 38560 h 6858000"/>
              <a:gd name="connsiteX12722" fmla="*/ 2435477 w 12192000"/>
              <a:gd name="connsiteY12722" fmla="*/ 36132 h 6858000"/>
              <a:gd name="connsiteX12723" fmla="*/ 2430309 w 12192000"/>
              <a:gd name="connsiteY12723" fmla="*/ 34108 h 6858000"/>
              <a:gd name="connsiteX12724" fmla="*/ 2429571 w 12192000"/>
              <a:gd name="connsiteY12724" fmla="*/ 29657 h 6858000"/>
              <a:gd name="connsiteX12725" fmla="*/ 2415545 w 12192000"/>
              <a:gd name="connsiteY12725" fmla="*/ 34918 h 6858000"/>
              <a:gd name="connsiteX12726" fmla="*/ 2403733 w 12192000"/>
              <a:gd name="connsiteY12726" fmla="*/ 34918 h 6858000"/>
              <a:gd name="connsiteX12727" fmla="*/ 2395612 w 12192000"/>
              <a:gd name="connsiteY12727" fmla="*/ 29252 h 6858000"/>
              <a:gd name="connsiteX12728" fmla="*/ 2387491 w 12192000"/>
              <a:gd name="connsiteY12728" fmla="*/ 30871 h 6858000"/>
              <a:gd name="connsiteX12729" fmla="*/ 2376418 w 12192000"/>
              <a:gd name="connsiteY12729" fmla="*/ 23990 h 6858000"/>
              <a:gd name="connsiteX12730" fmla="*/ 2374941 w 12192000"/>
              <a:gd name="connsiteY12730" fmla="*/ 30871 h 6858000"/>
              <a:gd name="connsiteX12731" fmla="*/ 2377894 w 12192000"/>
              <a:gd name="connsiteY12731" fmla="*/ 36537 h 6858000"/>
              <a:gd name="connsiteX12732" fmla="*/ 2373465 w 12192000"/>
              <a:gd name="connsiteY12732" fmla="*/ 39774 h 6858000"/>
              <a:gd name="connsiteX12733" fmla="*/ 2373465 w 12192000"/>
              <a:gd name="connsiteY12733" fmla="*/ 48678 h 6858000"/>
              <a:gd name="connsiteX12734" fmla="*/ 2378632 w 12192000"/>
              <a:gd name="connsiteY12734" fmla="*/ 55154 h 6858000"/>
              <a:gd name="connsiteX12735" fmla="*/ 2390444 w 12192000"/>
              <a:gd name="connsiteY12735" fmla="*/ 57177 h 6858000"/>
              <a:gd name="connsiteX12736" fmla="*/ 2396350 w 12192000"/>
              <a:gd name="connsiteY12736" fmla="*/ 65271 h 6858000"/>
              <a:gd name="connsiteX12737" fmla="*/ 2388230 w 12192000"/>
              <a:gd name="connsiteY12737" fmla="*/ 78222 h 6858000"/>
              <a:gd name="connsiteX12738" fmla="*/ 2381585 w 12192000"/>
              <a:gd name="connsiteY12738" fmla="*/ 79841 h 6858000"/>
              <a:gd name="connsiteX12739" fmla="*/ 2358700 w 12192000"/>
              <a:gd name="connsiteY12739" fmla="*/ 95625 h 6858000"/>
              <a:gd name="connsiteX12740" fmla="*/ 2348364 w 12192000"/>
              <a:gd name="connsiteY12740" fmla="*/ 107362 h 6858000"/>
              <a:gd name="connsiteX12741" fmla="*/ 2336552 w 12192000"/>
              <a:gd name="connsiteY12741" fmla="*/ 120717 h 6858000"/>
              <a:gd name="connsiteX12742" fmla="*/ 2329908 w 12192000"/>
              <a:gd name="connsiteY12742" fmla="*/ 117884 h 6858000"/>
              <a:gd name="connsiteX12743" fmla="*/ 2322526 w 12192000"/>
              <a:gd name="connsiteY12743" fmla="*/ 122741 h 6858000"/>
              <a:gd name="connsiteX12744" fmla="*/ 2318096 w 12192000"/>
              <a:gd name="connsiteY12744" fmla="*/ 133668 h 6858000"/>
              <a:gd name="connsiteX12745" fmla="*/ 2309237 w 12192000"/>
              <a:gd name="connsiteY12745" fmla="*/ 136906 h 6858000"/>
              <a:gd name="connsiteX12746" fmla="*/ 2278231 w 12192000"/>
              <a:gd name="connsiteY12746" fmla="*/ 130835 h 6858000"/>
              <a:gd name="connsiteX12747" fmla="*/ 2271587 w 12192000"/>
              <a:gd name="connsiteY12747" fmla="*/ 121931 h 6858000"/>
              <a:gd name="connsiteX12748" fmla="*/ 2267158 w 12192000"/>
              <a:gd name="connsiteY12748" fmla="*/ 111813 h 6858000"/>
              <a:gd name="connsiteX12749" fmla="*/ 2251654 w 12192000"/>
              <a:gd name="connsiteY12749" fmla="*/ 105338 h 6858000"/>
              <a:gd name="connsiteX12750" fmla="*/ 2251654 w 12192000"/>
              <a:gd name="connsiteY12750" fmla="*/ 101291 h 6858000"/>
              <a:gd name="connsiteX12751" fmla="*/ 2256822 w 12192000"/>
              <a:gd name="connsiteY12751" fmla="*/ 100886 h 6858000"/>
              <a:gd name="connsiteX12752" fmla="*/ 2260513 w 12192000"/>
              <a:gd name="connsiteY12752" fmla="*/ 98053 h 6858000"/>
              <a:gd name="connsiteX12753" fmla="*/ 2256084 w 12192000"/>
              <a:gd name="connsiteY12753" fmla="*/ 92792 h 6858000"/>
              <a:gd name="connsiteX12754" fmla="*/ 2246487 w 12192000"/>
              <a:gd name="connsiteY12754" fmla="*/ 90768 h 6858000"/>
              <a:gd name="connsiteX12755" fmla="*/ 2236151 w 12192000"/>
              <a:gd name="connsiteY12755" fmla="*/ 72556 h 6858000"/>
              <a:gd name="connsiteX12756" fmla="*/ 2223601 w 12192000"/>
              <a:gd name="connsiteY12756" fmla="*/ 63652 h 6858000"/>
              <a:gd name="connsiteX12757" fmla="*/ 2203669 w 12192000"/>
              <a:gd name="connsiteY12757" fmla="*/ 63652 h 6858000"/>
              <a:gd name="connsiteX12758" fmla="*/ 2189642 w 12192000"/>
              <a:gd name="connsiteY12758" fmla="*/ 55558 h 6858000"/>
              <a:gd name="connsiteX12759" fmla="*/ 2166756 w 12192000"/>
              <a:gd name="connsiteY12759" fmla="*/ 54344 h 6858000"/>
              <a:gd name="connsiteX12760" fmla="*/ 2157159 w 12192000"/>
              <a:gd name="connsiteY12760" fmla="*/ 51511 h 6858000"/>
              <a:gd name="connsiteX12761" fmla="*/ 2157159 w 12192000"/>
              <a:gd name="connsiteY12761" fmla="*/ 57987 h 6858000"/>
              <a:gd name="connsiteX12762" fmla="*/ 2163065 w 12192000"/>
              <a:gd name="connsiteY12762" fmla="*/ 64057 h 6858000"/>
              <a:gd name="connsiteX12763" fmla="*/ 2166756 w 12192000"/>
              <a:gd name="connsiteY12763" fmla="*/ 60010 h 6858000"/>
              <a:gd name="connsiteX12764" fmla="*/ 2172662 w 12192000"/>
              <a:gd name="connsiteY12764" fmla="*/ 58796 h 6858000"/>
              <a:gd name="connsiteX12765" fmla="*/ 2194810 w 12192000"/>
              <a:gd name="connsiteY12765" fmla="*/ 66081 h 6858000"/>
              <a:gd name="connsiteX12766" fmla="*/ 2215480 w 12192000"/>
              <a:gd name="connsiteY12766" fmla="*/ 65676 h 6858000"/>
              <a:gd name="connsiteX12767" fmla="*/ 2222125 w 12192000"/>
              <a:gd name="connsiteY12767" fmla="*/ 69723 h 6858000"/>
              <a:gd name="connsiteX12768" fmla="*/ 2219910 w 12192000"/>
              <a:gd name="connsiteY12768" fmla="*/ 74984 h 6858000"/>
              <a:gd name="connsiteX12769" fmla="*/ 2216219 w 12192000"/>
              <a:gd name="connsiteY12769" fmla="*/ 74580 h 6858000"/>
              <a:gd name="connsiteX12770" fmla="*/ 2212527 w 12192000"/>
              <a:gd name="connsiteY12770" fmla="*/ 78222 h 6858000"/>
              <a:gd name="connsiteX12771" fmla="*/ 2215480 w 12192000"/>
              <a:gd name="connsiteY12771" fmla="*/ 81055 h 6858000"/>
              <a:gd name="connsiteX12772" fmla="*/ 2216957 w 12192000"/>
              <a:gd name="connsiteY12772" fmla="*/ 96434 h 6858000"/>
              <a:gd name="connsiteX12773" fmla="*/ 2221386 w 12192000"/>
              <a:gd name="connsiteY12773" fmla="*/ 96434 h 6858000"/>
              <a:gd name="connsiteX12774" fmla="*/ 2232460 w 12192000"/>
              <a:gd name="connsiteY12774" fmla="*/ 116265 h 6858000"/>
              <a:gd name="connsiteX12775" fmla="*/ 2238366 w 12192000"/>
              <a:gd name="connsiteY12775" fmla="*/ 129621 h 6858000"/>
              <a:gd name="connsiteX12776" fmla="*/ 2256822 w 12192000"/>
              <a:gd name="connsiteY12776" fmla="*/ 135287 h 6858000"/>
              <a:gd name="connsiteX12777" fmla="*/ 2276016 w 12192000"/>
              <a:gd name="connsiteY12777" fmla="*/ 138525 h 6858000"/>
              <a:gd name="connsiteX12778" fmla="*/ 2311452 w 12192000"/>
              <a:gd name="connsiteY12778" fmla="*/ 147833 h 6858000"/>
              <a:gd name="connsiteX12779" fmla="*/ 2312928 w 12192000"/>
              <a:gd name="connsiteY12779" fmla="*/ 157951 h 6858000"/>
              <a:gd name="connsiteX12780" fmla="*/ 2309237 w 12192000"/>
              <a:gd name="connsiteY12780" fmla="*/ 161189 h 6858000"/>
              <a:gd name="connsiteX12781" fmla="*/ 2297426 w 12192000"/>
              <a:gd name="connsiteY12781" fmla="*/ 168878 h 6858000"/>
              <a:gd name="connsiteX12782" fmla="*/ 2288567 w 12192000"/>
              <a:gd name="connsiteY12782" fmla="*/ 172925 h 6858000"/>
              <a:gd name="connsiteX12783" fmla="*/ 2274540 w 12192000"/>
              <a:gd name="connsiteY12783" fmla="*/ 190733 h 6858000"/>
              <a:gd name="connsiteX12784" fmla="*/ 2272325 w 12192000"/>
              <a:gd name="connsiteY12784" fmla="*/ 187090 h 6858000"/>
              <a:gd name="connsiteX12785" fmla="*/ 2267896 w 12192000"/>
              <a:gd name="connsiteY12785" fmla="*/ 189923 h 6858000"/>
              <a:gd name="connsiteX12786" fmla="*/ 2266419 w 12192000"/>
              <a:gd name="connsiteY12786" fmla="*/ 195589 h 6858000"/>
              <a:gd name="connsiteX12787" fmla="*/ 2234675 w 12192000"/>
              <a:gd name="connsiteY12787" fmla="*/ 225538 h 6858000"/>
              <a:gd name="connsiteX12788" fmla="*/ 2222125 w 12192000"/>
              <a:gd name="connsiteY12788" fmla="*/ 231204 h 6858000"/>
              <a:gd name="connsiteX12789" fmla="*/ 2213266 w 12192000"/>
              <a:gd name="connsiteY12789" fmla="*/ 245369 h 6858000"/>
              <a:gd name="connsiteX12790" fmla="*/ 2205145 w 12192000"/>
              <a:gd name="connsiteY12790" fmla="*/ 246988 h 6858000"/>
              <a:gd name="connsiteX12791" fmla="*/ 2199977 w 12192000"/>
              <a:gd name="connsiteY12791" fmla="*/ 243750 h 6858000"/>
              <a:gd name="connsiteX12792" fmla="*/ 2194810 w 12192000"/>
              <a:gd name="connsiteY12792" fmla="*/ 243750 h 6858000"/>
              <a:gd name="connsiteX12793" fmla="*/ 2192595 w 12192000"/>
              <a:gd name="connsiteY12793" fmla="*/ 248607 h 6858000"/>
              <a:gd name="connsiteX12794" fmla="*/ 2180045 w 12192000"/>
              <a:gd name="connsiteY12794" fmla="*/ 235251 h 6858000"/>
              <a:gd name="connsiteX12795" fmla="*/ 2172662 w 12192000"/>
              <a:gd name="connsiteY12795" fmla="*/ 232418 h 6858000"/>
              <a:gd name="connsiteX12796" fmla="*/ 2166756 w 12192000"/>
              <a:gd name="connsiteY12796" fmla="*/ 238894 h 6858000"/>
              <a:gd name="connsiteX12797" fmla="*/ 2164542 w 12192000"/>
              <a:gd name="connsiteY12797" fmla="*/ 232823 h 6858000"/>
              <a:gd name="connsiteX12798" fmla="*/ 2160112 w 12192000"/>
              <a:gd name="connsiteY12798" fmla="*/ 231204 h 6858000"/>
              <a:gd name="connsiteX12799" fmla="*/ 2167495 w 12192000"/>
              <a:gd name="connsiteY12799" fmla="*/ 221896 h 6858000"/>
              <a:gd name="connsiteX12800" fmla="*/ 2164542 w 12192000"/>
              <a:gd name="connsiteY12800" fmla="*/ 219872 h 6858000"/>
              <a:gd name="connsiteX12801" fmla="*/ 2162327 w 12192000"/>
              <a:gd name="connsiteY12801" fmla="*/ 215016 h 6858000"/>
              <a:gd name="connsiteX12802" fmla="*/ 2152730 w 12192000"/>
              <a:gd name="connsiteY12802" fmla="*/ 220277 h 6858000"/>
              <a:gd name="connsiteX12803" fmla="*/ 2144609 w 12192000"/>
              <a:gd name="connsiteY12803" fmla="*/ 238489 h 6858000"/>
              <a:gd name="connsiteX12804" fmla="*/ 2143871 w 12192000"/>
              <a:gd name="connsiteY12804" fmla="*/ 229990 h 6858000"/>
              <a:gd name="connsiteX12805" fmla="*/ 2138703 w 12192000"/>
              <a:gd name="connsiteY12805" fmla="*/ 215420 h 6858000"/>
              <a:gd name="connsiteX12806" fmla="*/ 2134274 w 12192000"/>
              <a:gd name="connsiteY12806" fmla="*/ 228371 h 6858000"/>
              <a:gd name="connsiteX12807" fmla="*/ 2139441 w 12192000"/>
              <a:gd name="connsiteY12807" fmla="*/ 234037 h 6858000"/>
              <a:gd name="connsiteX12808" fmla="*/ 2138703 w 12192000"/>
              <a:gd name="connsiteY12808" fmla="*/ 251035 h 6858000"/>
              <a:gd name="connsiteX12809" fmla="*/ 2126891 w 12192000"/>
              <a:gd name="connsiteY12809" fmla="*/ 266414 h 6858000"/>
              <a:gd name="connsiteX12810" fmla="*/ 2120247 w 12192000"/>
              <a:gd name="connsiteY12810" fmla="*/ 264796 h 6858000"/>
              <a:gd name="connsiteX12811" fmla="*/ 2118032 w 12192000"/>
              <a:gd name="connsiteY12811" fmla="*/ 259130 h 6858000"/>
              <a:gd name="connsiteX12812" fmla="*/ 2110650 w 12192000"/>
              <a:gd name="connsiteY12812" fmla="*/ 248202 h 6858000"/>
              <a:gd name="connsiteX12813" fmla="*/ 2108435 w 12192000"/>
              <a:gd name="connsiteY12813" fmla="*/ 256701 h 6858000"/>
              <a:gd name="connsiteX12814" fmla="*/ 2115079 w 12192000"/>
              <a:gd name="connsiteY12814" fmla="*/ 261558 h 6858000"/>
              <a:gd name="connsiteX12815" fmla="*/ 2104744 w 12192000"/>
              <a:gd name="connsiteY12815" fmla="*/ 266414 h 6858000"/>
              <a:gd name="connsiteX12816" fmla="*/ 2104006 w 12192000"/>
              <a:gd name="connsiteY12816" fmla="*/ 276532 h 6858000"/>
              <a:gd name="connsiteX12817" fmla="*/ 2100314 w 12192000"/>
              <a:gd name="connsiteY12817" fmla="*/ 272890 h 6858000"/>
              <a:gd name="connsiteX12818" fmla="*/ 2089979 w 12192000"/>
              <a:gd name="connsiteY12818" fmla="*/ 269652 h 6858000"/>
              <a:gd name="connsiteX12819" fmla="*/ 2088503 w 12192000"/>
              <a:gd name="connsiteY12819" fmla="*/ 263177 h 6858000"/>
              <a:gd name="connsiteX12820" fmla="*/ 2079644 w 12192000"/>
              <a:gd name="connsiteY12820" fmla="*/ 258320 h 6858000"/>
              <a:gd name="connsiteX12821" fmla="*/ 2070046 w 12192000"/>
              <a:gd name="connsiteY12821" fmla="*/ 246179 h 6858000"/>
              <a:gd name="connsiteX12822" fmla="*/ 2050852 w 12192000"/>
              <a:gd name="connsiteY12822" fmla="*/ 239703 h 6858000"/>
              <a:gd name="connsiteX12823" fmla="*/ 2031658 w 12192000"/>
              <a:gd name="connsiteY12823" fmla="*/ 229585 h 6858000"/>
              <a:gd name="connsiteX12824" fmla="*/ 2025752 w 12192000"/>
              <a:gd name="connsiteY12824" fmla="*/ 216230 h 6858000"/>
              <a:gd name="connsiteX12825" fmla="*/ 2017631 w 12192000"/>
              <a:gd name="connsiteY12825" fmla="*/ 213397 h 6858000"/>
              <a:gd name="connsiteX12826" fmla="*/ 2004342 w 12192000"/>
              <a:gd name="connsiteY12826" fmla="*/ 203684 h 6858000"/>
              <a:gd name="connsiteX12827" fmla="*/ 1999913 w 12192000"/>
              <a:gd name="connsiteY12827" fmla="*/ 196804 h 6858000"/>
              <a:gd name="connsiteX12828" fmla="*/ 1999175 w 12192000"/>
              <a:gd name="connsiteY12828" fmla="*/ 210159 h 6858000"/>
              <a:gd name="connsiteX12829" fmla="*/ 1990316 w 12192000"/>
              <a:gd name="connsiteY12829" fmla="*/ 208136 h 6858000"/>
              <a:gd name="connsiteX12830" fmla="*/ 1995484 w 12192000"/>
              <a:gd name="connsiteY12830" fmla="*/ 221491 h 6858000"/>
              <a:gd name="connsiteX12831" fmla="*/ 2004342 w 12192000"/>
              <a:gd name="connsiteY12831" fmla="*/ 228371 h 6858000"/>
              <a:gd name="connsiteX12832" fmla="*/ 2007296 w 12192000"/>
              <a:gd name="connsiteY12832" fmla="*/ 224729 h 6858000"/>
              <a:gd name="connsiteX12833" fmla="*/ 2003604 w 12192000"/>
              <a:gd name="connsiteY12833" fmla="*/ 218253 h 6858000"/>
              <a:gd name="connsiteX12834" fmla="*/ 2005081 w 12192000"/>
              <a:gd name="connsiteY12834" fmla="*/ 214206 h 6858000"/>
              <a:gd name="connsiteX12835" fmla="*/ 2009510 w 12192000"/>
              <a:gd name="connsiteY12835" fmla="*/ 214611 h 6858000"/>
              <a:gd name="connsiteX12836" fmla="*/ 2029443 w 12192000"/>
              <a:gd name="connsiteY12836" fmla="*/ 233633 h 6858000"/>
              <a:gd name="connsiteX12837" fmla="*/ 2047161 w 12192000"/>
              <a:gd name="connsiteY12837" fmla="*/ 243750 h 6858000"/>
              <a:gd name="connsiteX12838" fmla="*/ 2049375 w 12192000"/>
              <a:gd name="connsiteY12838" fmla="*/ 247798 h 6858000"/>
              <a:gd name="connsiteX12839" fmla="*/ 2037564 w 12192000"/>
              <a:gd name="connsiteY12839" fmla="*/ 255082 h 6858000"/>
              <a:gd name="connsiteX12840" fmla="*/ 2025752 w 12192000"/>
              <a:gd name="connsiteY12840" fmla="*/ 256701 h 6858000"/>
              <a:gd name="connsiteX12841" fmla="*/ 2019108 w 12192000"/>
              <a:gd name="connsiteY12841" fmla="*/ 255082 h 6858000"/>
              <a:gd name="connsiteX12842" fmla="*/ 2021322 w 12192000"/>
              <a:gd name="connsiteY12842" fmla="*/ 260748 h 6858000"/>
              <a:gd name="connsiteX12843" fmla="*/ 2021322 w 12192000"/>
              <a:gd name="connsiteY12843" fmla="*/ 263581 h 6858000"/>
              <a:gd name="connsiteX12844" fmla="*/ 2026490 w 12192000"/>
              <a:gd name="connsiteY12844" fmla="*/ 261558 h 6858000"/>
              <a:gd name="connsiteX12845" fmla="*/ 2045684 w 12192000"/>
              <a:gd name="connsiteY12845" fmla="*/ 260344 h 6858000"/>
              <a:gd name="connsiteX12846" fmla="*/ 2056020 w 12192000"/>
              <a:gd name="connsiteY12846" fmla="*/ 250631 h 6858000"/>
              <a:gd name="connsiteX12847" fmla="*/ 2060449 w 12192000"/>
              <a:gd name="connsiteY12847" fmla="*/ 249416 h 6858000"/>
              <a:gd name="connsiteX12848" fmla="*/ 2066355 w 12192000"/>
              <a:gd name="connsiteY12848" fmla="*/ 256297 h 6858000"/>
              <a:gd name="connsiteX12849" fmla="*/ 2068570 w 12192000"/>
              <a:gd name="connsiteY12849" fmla="*/ 267629 h 6858000"/>
              <a:gd name="connsiteX12850" fmla="*/ 2087764 w 12192000"/>
              <a:gd name="connsiteY12850" fmla="*/ 287864 h 6858000"/>
              <a:gd name="connsiteX12851" fmla="*/ 2085549 w 12192000"/>
              <a:gd name="connsiteY12851" fmla="*/ 308909 h 6858000"/>
              <a:gd name="connsiteX12852" fmla="*/ 2072999 w 12192000"/>
              <a:gd name="connsiteY12852" fmla="*/ 321456 h 6858000"/>
              <a:gd name="connsiteX12853" fmla="*/ 2064879 w 12192000"/>
              <a:gd name="connsiteY12853" fmla="*/ 322265 h 6858000"/>
              <a:gd name="connsiteX12854" fmla="*/ 2058973 w 12192000"/>
              <a:gd name="connsiteY12854" fmla="*/ 326312 h 6858000"/>
              <a:gd name="connsiteX12855" fmla="*/ 2047161 w 12192000"/>
              <a:gd name="connsiteY12855" fmla="*/ 325907 h 6858000"/>
              <a:gd name="connsiteX12856" fmla="*/ 2039040 w 12192000"/>
              <a:gd name="connsiteY12856" fmla="*/ 320646 h 6858000"/>
              <a:gd name="connsiteX12857" fmla="*/ 2016893 w 12192000"/>
              <a:gd name="connsiteY12857" fmla="*/ 316599 h 6858000"/>
              <a:gd name="connsiteX12858" fmla="*/ 2003604 w 12192000"/>
              <a:gd name="connsiteY12858" fmla="*/ 300815 h 6858000"/>
              <a:gd name="connsiteX12859" fmla="*/ 1999175 w 12192000"/>
              <a:gd name="connsiteY12859" fmla="*/ 285841 h 6858000"/>
              <a:gd name="connsiteX12860" fmla="*/ 1991793 w 12192000"/>
              <a:gd name="connsiteY12860" fmla="*/ 279770 h 6858000"/>
              <a:gd name="connsiteX12861" fmla="*/ 1989578 w 12192000"/>
              <a:gd name="connsiteY12861" fmla="*/ 283412 h 6858000"/>
              <a:gd name="connsiteX12862" fmla="*/ 1991054 w 12192000"/>
              <a:gd name="connsiteY12862" fmla="*/ 289483 h 6858000"/>
              <a:gd name="connsiteX12863" fmla="*/ 1990316 w 12192000"/>
              <a:gd name="connsiteY12863" fmla="*/ 298387 h 6858000"/>
              <a:gd name="connsiteX12864" fmla="*/ 1999175 w 12192000"/>
              <a:gd name="connsiteY12864" fmla="*/ 308100 h 6858000"/>
              <a:gd name="connsiteX12865" fmla="*/ 2006557 w 12192000"/>
              <a:gd name="connsiteY12865" fmla="*/ 327122 h 6858000"/>
              <a:gd name="connsiteX12866" fmla="*/ 2016155 w 12192000"/>
              <a:gd name="connsiteY12866" fmla="*/ 342906 h 6858000"/>
              <a:gd name="connsiteX12867" fmla="*/ 2010987 w 12192000"/>
              <a:gd name="connsiteY12867" fmla="*/ 347762 h 6858000"/>
              <a:gd name="connsiteX12868" fmla="*/ 2005081 w 12192000"/>
              <a:gd name="connsiteY12868" fmla="*/ 344929 h 6858000"/>
              <a:gd name="connsiteX12869" fmla="*/ 1995484 w 12192000"/>
              <a:gd name="connsiteY12869" fmla="*/ 346143 h 6858000"/>
              <a:gd name="connsiteX12870" fmla="*/ 1992531 w 12192000"/>
              <a:gd name="connsiteY12870" fmla="*/ 334407 h 6858000"/>
              <a:gd name="connsiteX12871" fmla="*/ 1990316 w 12192000"/>
              <a:gd name="connsiteY12871" fmla="*/ 340477 h 6858000"/>
              <a:gd name="connsiteX12872" fmla="*/ 1986625 w 12192000"/>
              <a:gd name="connsiteY12872" fmla="*/ 342906 h 6858000"/>
              <a:gd name="connsiteX12873" fmla="*/ 1990316 w 12192000"/>
              <a:gd name="connsiteY12873" fmla="*/ 348572 h 6858000"/>
              <a:gd name="connsiteX12874" fmla="*/ 1998437 w 12192000"/>
              <a:gd name="connsiteY12874" fmla="*/ 351809 h 6858000"/>
              <a:gd name="connsiteX12875" fmla="*/ 2001390 w 12192000"/>
              <a:gd name="connsiteY12875" fmla="*/ 357475 h 6858000"/>
              <a:gd name="connsiteX12876" fmla="*/ 1983672 w 12192000"/>
              <a:gd name="connsiteY12876" fmla="*/ 353428 h 6858000"/>
              <a:gd name="connsiteX12877" fmla="*/ 1979242 w 12192000"/>
              <a:gd name="connsiteY12877" fmla="*/ 350190 h 6858000"/>
              <a:gd name="connsiteX12878" fmla="*/ 1978504 w 12192000"/>
              <a:gd name="connsiteY12878" fmla="*/ 358285 h 6858000"/>
              <a:gd name="connsiteX12879" fmla="*/ 1984410 w 12192000"/>
              <a:gd name="connsiteY12879" fmla="*/ 362737 h 6858000"/>
              <a:gd name="connsiteX12880" fmla="*/ 1984410 w 12192000"/>
              <a:gd name="connsiteY12880" fmla="*/ 369617 h 6858000"/>
              <a:gd name="connsiteX12881" fmla="*/ 1976289 w 12192000"/>
              <a:gd name="connsiteY12881" fmla="*/ 378520 h 6858000"/>
              <a:gd name="connsiteX12882" fmla="*/ 1974813 w 12192000"/>
              <a:gd name="connsiteY12882" fmla="*/ 367998 h 6858000"/>
              <a:gd name="connsiteX12883" fmla="*/ 1968907 w 12192000"/>
              <a:gd name="connsiteY12883" fmla="*/ 367188 h 6858000"/>
              <a:gd name="connsiteX12884" fmla="*/ 1971860 w 12192000"/>
              <a:gd name="connsiteY12884" fmla="*/ 371236 h 6858000"/>
              <a:gd name="connsiteX12885" fmla="*/ 1970383 w 12192000"/>
              <a:gd name="connsiteY12885" fmla="*/ 378116 h 6858000"/>
              <a:gd name="connsiteX12886" fmla="*/ 1966692 w 12192000"/>
              <a:gd name="connsiteY12886" fmla="*/ 375687 h 6858000"/>
              <a:gd name="connsiteX12887" fmla="*/ 1954880 w 12192000"/>
              <a:gd name="connsiteY12887" fmla="*/ 375283 h 6858000"/>
              <a:gd name="connsiteX12888" fmla="*/ 1950451 w 12192000"/>
              <a:gd name="connsiteY12888" fmla="*/ 380544 h 6858000"/>
              <a:gd name="connsiteX12889" fmla="*/ 1935686 w 12192000"/>
              <a:gd name="connsiteY12889" fmla="*/ 385805 h 6858000"/>
              <a:gd name="connsiteX12890" fmla="*/ 1943068 w 12192000"/>
              <a:gd name="connsiteY12890" fmla="*/ 390662 h 6858000"/>
              <a:gd name="connsiteX12891" fmla="*/ 1945283 w 12192000"/>
              <a:gd name="connsiteY12891" fmla="*/ 397137 h 6858000"/>
              <a:gd name="connsiteX12892" fmla="*/ 1940854 w 12192000"/>
              <a:gd name="connsiteY12892" fmla="*/ 398756 h 6858000"/>
              <a:gd name="connsiteX12893" fmla="*/ 1938639 w 12192000"/>
              <a:gd name="connsiteY12893" fmla="*/ 395114 h 6858000"/>
              <a:gd name="connsiteX12894" fmla="*/ 1927565 w 12192000"/>
              <a:gd name="connsiteY12894" fmla="*/ 387424 h 6858000"/>
              <a:gd name="connsiteX12895" fmla="*/ 1920183 w 12192000"/>
              <a:gd name="connsiteY12895" fmla="*/ 385805 h 6858000"/>
              <a:gd name="connsiteX12896" fmla="*/ 1919445 w 12192000"/>
              <a:gd name="connsiteY12896" fmla="*/ 391471 h 6858000"/>
              <a:gd name="connsiteX12897" fmla="*/ 1914277 w 12192000"/>
              <a:gd name="connsiteY12897" fmla="*/ 394304 h 6858000"/>
              <a:gd name="connsiteX12898" fmla="*/ 1926089 w 12192000"/>
              <a:gd name="connsiteY12898" fmla="*/ 402399 h 6858000"/>
              <a:gd name="connsiteX12899" fmla="*/ 1922398 w 12192000"/>
              <a:gd name="connsiteY12899" fmla="*/ 407660 h 6858000"/>
              <a:gd name="connsiteX12900" fmla="*/ 1922398 w 12192000"/>
              <a:gd name="connsiteY12900" fmla="*/ 412516 h 6858000"/>
              <a:gd name="connsiteX12901" fmla="*/ 1912800 w 12192000"/>
              <a:gd name="connsiteY12901" fmla="*/ 412112 h 6858000"/>
              <a:gd name="connsiteX12902" fmla="*/ 1904680 w 12192000"/>
              <a:gd name="connsiteY12902" fmla="*/ 424253 h 6858000"/>
              <a:gd name="connsiteX12903" fmla="*/ 1892130 w 12192000"/>
              <a:gd name="connsiteY12903" fmla="*/ 429919 h 6858000"/>
              <a:gd name="connsiteX12904" fmla="*/ 1897297 w 12192000"/>
              <a:gd name="connsiteY12904" fmla="*/ 435990 h 6858000"/>
              <a:gd name="connsiteX12905" fmla="*/ 1895083 w 12192000"/>
              <a:gd name="connsiteY12905" fmla="*/ 441251 h 6858000"/>
              <a:gd name="connsiteX12906" fmla="*/ 1888438 w 12192000"/>
              <a:gd name="connsiteY12906" fmla="*/ 441251 h 6858000"/>
              <a:gd name="connsiteX12907" fmla="*/ 1882532 w 12192000"/>
              <a:gd name="connsiteY12907" fmla="*/ 448131 h 6858000"/>
              <a:gd name="connsiteX12908" fmla="*/ 1884747 w 12192000"/>
              <a:gd name="connsiteY12908" fmla="*/ 455821 h 6858000"/>
              <a:gd name="connsiteX12909" fmla="*/ 1875888 w 12192000"/>
              <a:gd name="connsiteY12909" fmla="*/ 459059 h 6858000"/>
              <a:gd name="connsiteX12910" fmla="*/ 1861123 w 12192000"/>
              <a:gd name="connsiteY12910" fmla="*/ 474438 h 6858000"/>
              <a:gd name="connsiteX12911" fmla="*/ 1850788 w 12192000"/>
              <a:gd name="connsiteY12911" fmla="*/ 476866 h 6858000"/>
              <a:gd name="connsiteX12912" fmla="*/ 1850050 w 12192000"/>
              <a:gd name="connsiteY12912" fmla="*/ 484960 h 6858000"/>
              <a:gd name="connsiteX12913" fmla="*/ 1839714 w 12192000"/>
              <a:gd name="connsiteY12913" fmla="*/ 493459 h 6858000"/>
              <a:gd name="connsiteX12914" fmla="*/ 1828640 w 12192000"/>
              <a:gd name="connsiteY12914" fmla="*/ 486984 h 6858000"/>
              <a:gd name="connsiteX12915" fmla="*/ 1827902 w 12192000"/>
              <a:gd name="connsiteY12915" fmla="*/ 492245 h 6858000"/>
              <a:gd name="connsiteX12916" fmla="*/ 1833070 w 12192000"/>
              <a:gd name="connsiteY12916" fmla="*/ 502768 h 6858000"/>
              <a:gd name="connsiteX12917" fmla="*/ 1824211 w 12192000"/>
              <a:gd name="connsiteY12917" fmla="*/ 511267 h 6858000"/>
              <a:gd name="connsiteX12918" fmla="*/ 1820520 w 12192000"/>
              <a:gd name="connsiteY12918" fmla="*/ 527860 h 6858000"/>
              <a:gd name="connsiteX12919" fmla="*/ 1814614 w 12192000"/>
              <a:gd name="connsiteY12919" fmla="*/ 536764 h 6858000"/>
              <a:gd name="connsiteX12920" fmla="*/ 1810184 w 12192000"/>
              <a:gd name="connsiteY12920" fmla="*/ 548500 h 6858000"/>
              <a:gd name="connsiteX12921" fmla="*/ 1802064 w 12192000"/>
              <a:gd name="connsiteY12921" fmla="*/ 552548 h 6858000"/>
              <a:gd name="connsiteX12922" fmla="*/ 1795420 w 12192000"/>
              <a:gd name="connsiteY12922" fmla="*/ 571165 h 6858000"/>
              <a:gd name="connsiteX12923" fmla="*/ 1799111 w 12192000"/>
              <a:gd name="connsiteY12923" fmla="*/ 575212 h 6858000"/>
              <a:gd name="connsiteX12924" fmla="*/ 1799111 w 12192000"/>
              <a:gd name="connsiteY12924" fmla="*/ 588163 h 6858000"/>
              <a:gd name="connsiteX12925" fmla="*/ 1790252 w 12192000"/>
              <a:gd name="connsiteY12925" fmla="*/ 602732 h 6858000"/>
              <a:gd name="connsiteX12926" fmla="*/ 1786561 w 12192000"/>
              <a:gd name="connsiteY12926" fmla="*/ 610422 h 6858000"/>
              <a:gd name="connsiteX12927" fmla="*/ 1777702 w 12192000"/>
              <a:gd name="connsiteY12927" fmla="*/ 613255 h 6858000"/>
              <a:gd name="connsiteX12928" fmla="*/ 1773272 w 12192000"/>
              <a:gd name="connsiteY12928" fmla="*/ 617302 h 6858000"/>
              <a:gd name="connsiteX12929" fmla="*/ 1783608 w 12192000"/>
              <a:gd name="connsiteY12929" fmla="*/ 619326 h 6858000"/>
              <a:gd name="connsiteX12930" fmla="*/ 1786561 w 12192000"/>
              <a:gd name="connsiteY12930" fmla="*/ 626610 h 6858000"/>
              <a:gd name="connsiteX12931" fmla="*/ 1783608 w 12192000"/>
              <a:gd name="connsiteY12931" fmla="*/ 634705 h 6858000"/>
              <a:gd name="connsiteX12932" fmla="*/ 1788776 w 12192000"/>
              <a:gd name="connsiteY12932" fmla="*/ 640371 h 6858000"/>
              <a:gd name="connsiteX12933" fmla="*/ 1788037 w 12192000"/>
              <a:gd name="connsiteY12933" fmla="*/ 652107 h 6858000"/>
              <a:gd name="connsiteX12934" fmla="*/ 1792466 w 12192000"/>
              <a:gd name="connsiteY12934" fmla="*/ 654131 h 6858000"/>
              <a:gd name="connsiteX12935" fmla="*/ 1782869 w 12192000"/>
              <a:gd name="connsiteY12935" fmla="*/ 675581 h 6858000"/>
              <a:gd name="connsiteX12936" fmla="*/ 1770319 w 12192000"/>
              <a:gd name="connsiteY12936" fmla="*/ 687318 h 6858000"/>
              <a:gd name="connsiteX12937" fmla="*/ 1743004 w 12192000"/>
              <a:gd name="connsiteY12937" fmla="*/ 692984 h 6858000"/>
              <a:gd name="connsiteX12938" fmla="*/ 1739313 w 12192000"/>
              <a:gd name="connsiteY12938" fmla="*/ 702292 h 6858000"/>
              <a:gd name="connsiteX12939" fmla="*/ 1752602 w 12192000"/>
              <a:gd name="connsiteY12939" fmla="*/ 692174 h 6858000"/>
              <a:gd name="connsiteX12940" fmla="*/ 1775487 w 12192000"/>
              <a:gd name="connsiteY12940" fmla="*/ 689341 h 6858000"/>
              <a:gd name="connsiteX12941" fmla="*/ 1792466 w 12192000"/>
              <a:gd name="connsiteY12941" fmla="*/ 669915 h 6858000"/>
              <a:gd name="connsiteX12942" fmla="*/ 1805017 w 12192000"/>
              <a:gd name="connsiteY12942" fmla="*/ 646846 h 6858000"/>
              <a:gd name="connsiteX12943" fmla="*/ 1833808 w 12192000"/>
              <a:gd name="connsiteY12943" fmla="*/ 646037 h 6858000"/>
              <a:gd name="connsiteX12944" fmla="*/ 1842667 w 12192000"/>
              <a:gd name="connsiteY12944" fmla="*/ 649679 h 6858000"/>
              <a:gd name="connsiteX12945" fmla="*/ 1842667 w 12192000"/>
              <a:gd name="connsiteY12945" fmla="*/ 658178 h 6858000"/>
              <a:gd name="connsiteX12946" fmla="*/ 1838238 w 12192000"/>
              <a:gd name="connsiteY12946" fmla="*/ 668296 h 6858000"/>
              <a:gd name="connsiteX12947" fmla="*/ 1838238 w 12192000"/>
              <a:gd name="connsiteY12947" fmla="*/ 679223 h 6858000"/>
              <a:gd name="connsiteX12948" fmla="*/ 1844144 w 12192000"/>
              <a:gd name="connsiteY12948" fmla="*/ 691365 h 6858000"/>
              <a:gd name="connsiteX12949" fmla="*/ 1844144 w 12192000"/>
              <a:gd name="connsiteY12949" fmla="*/ 709982 h 6858000"/>
              <a:gd name="connsiteX12950" fmla="*/ 1836761 w 12192000"/>
              <a:gd name="connsiteY12950" fmla="*/ 727789 h 6858000"/>
              <a:gd name="connsiteX12951" fmla="*/ 1842667 w 12192000"/>
              <a:gd name="connsiteY12951" fmla="*/ 735883 h 6858000"/>
              <a:gd name="connsiteX12952" fmla="*/ 1846358 w 12192000"/>
              <a:gd name="connsiteY12952" fmla="*/ 753691 h 6858000"/>
              <a:gd name="connsiteX12953" fmla="*/ 1842667 w 12192000"/>
              <a:gd name="connsiteY12953" fmla="*/ 762999 h 6858000"/>
              <a:gd name="connsiteX12954" fmla="*/ 1811661 w 12192000"/>
              <a:gd name="connsiteY12954" fmla="*/ 789710 h 6858000"/>
              <a:gd name="connsiteX12955" fmla="*/ 1797634 w 12192000"/>
              <a:gd name="connsiteY12955" fmla="*/ 794162 h 6858000"/>
              <a:gd name="connsiteX12956" fmla="*/ 1786561 w 12192000"/>
              <a:gd name="connsiteY12956" fmla="*/ 792543 h 6858000"/>
              <a:gd name="connsiteX12957" fmla="*/ 1797634 w 12192000"/>
              <a:gd name="connsiteY12957" fmla="*/ 796995 h 6858000"/>
              <a:gd name="connsiteX12958" fmla="*/ 1812399 w 12192000"/>
              <a:gd name="connsiteY12958" fmla="*/ 797400 h 6858000"/>
              <a:gd name="connsiteX12959" fmla="*/ 1847835 w 12192000"/>
              <a:gd name="connsiteY12959" fmla="*/ 786877 h 6858000"/>
              <a:gd name="connsiteX12960" fmla="*/ 1884009 w 12192000"/>
              <a:gd name="connsiteY12960" fmla="*/ 775950 h 6858000"/>
              <a:gd name="connsiteX12961" fmla="*/ 1900989 w 12192000"/>
              <a:gd name="connsiteY12961" fmla="*/ 773926 h 6858000"/>
              <a:gd name="connsiteX12962" fmla="*/ 1923874 w 12192000"/>
              <a:gd name="connsiteY12962" fmla="*/ 787687 h 6858000"/>
              <a:gd name="connsiteX12963" fmla="*/ 1938639 w 12192000"/>
              <a:gd name="connsiteY12963" fmla="*/ 799828 h 6858000"/>
              <a:gd name="connsiteX12964" fmla="*/ 1960048 w 12192000"/>
              <a:gd name="connsiteY12964" fmla="*/ 805899 h 6858000"/>
              <a:gd name="connsiteX12965" fmla="*/ 1965954 w 12192000"/>
              <a:gd name="connsiteY12965" fmla="*/ 810351 h 6858000"/>
              <a:gd name="connsiteX12966" fmla="*/ 1975551 w 12192000"/>
              <a:gd name="connsiteY12966" fmla="*/ 812779 h 6858000"/>
              <a:gd name="connsiteX12967" fmla="*/ 1991054 w 12192000"/>
              <a:gd name="connsiteY12967" fmla="*/ 827754 h 6858000"/>
              <a:gd name="connsiteX12968" fmla="*/ 1999175 w 12192000"/>
              <a:gd name="connsiteY12968" fmla="*/ 830587 h 6858000"/>
              <a:gd name="connsiteX12969" fmla="*/ 2006557 w 12192000"/>
              <a:gd name="connsiteY12969" fmla="*/ 844347 h 6858000"/>
              <a:gd name="connsiteX12970" fmla="*/ 2015416 w 12192000"/>
              <a:gd name="connsiteY12970" fmla="*/ 849203 h 6858000"/>
              <a:gd name="connsiteX12971" fmla="*/ 2015416 w 12192000"/>
              <a:gd name="connsiteY12971" fmla="*/ 857298 h 6858000"/>
              <a:gd name="connsiteX12972" fmla="*/ 2022060 w 12192000"/>
              <a:gd name="connsiteY12972" fmla="*/ 863773 h 6858000"/>
              <a:gd name="connsiteX12973" fmla="*/ 2028705 w 12192000"/>
              <a:gd name="connsiteY12973" fmla="*/ 879557 h 6858000"/>
              <a:gd name="connsiteX12974" fmla="*/ 2027967 w 12192000"/>
              <a:gd name="connsiteY12974" fmla="*/ 883604 h 6858000"/>
              <a:gd name="connsiteX12975" fmla="*/ 2035349 w 12192000"/>
              <a:gd name="connsiteY12975" fmla="*/ 881176 h 6858000"/>
              <a:gd name="connsiteX12976" fmla="*/ 2039778 w 12192000"/>
              <a:gd name="connsiteY12976" fmla="*/ 886032 h 6858000"/>
              <a:gd name="connsiteX12977" fmla="*/ 2060449 w 12192000"/>
              <a:gd name="connsiteY12977" fmla="*/ 898579 h 6858000"/>
              <a:gd name="connsiteX12978" fmla="*/ 2067093 w 12192000"/>
              <a:gd name="connsiteY12978" fmla="*/ 900197 h 6858000"/>
              <a:gd name="connsiteX12979" fmla="*/ 2081858 w 12192000"/>
              <a:gd name="connsiteY12979" fmla="*/ 909911 h 6858000"/>
              <a:gd name="connsiteX12980" fmla="*/ 2089979 w 12192000"/>
              <a:gd name="connsiteY12980" fmla="*/ 912339 h 6858000"/>
              <a:gd name="connsiteX12981" fmla="*/ 2106220 w 12192000"/>
              <a:gd name="connsiteY12981" fmla="*/ 926099 h 6858000"/>
              <a:gd name="connsiteX12982" fmla="*/ 2108435 w 12192000"/>
              <a:gd name="connsiteY12982" fmla="*/ 932575 h 6858000"/>
              <a:gd name="connsiteX12983" fmla="*/ 2120985 w 12192000"/>
              <a:gd name="connsiteY12983" fmla="*/ 943907 h 6858000"/>
              <a:gd name="connsiteX12984" fmla="*/ 2118770 w 12192000"/>
              <a:gd name="connsiteY12984" fmla="*/ 948358 h 6858000"/>
              <a:gd name="connsiteX12985" fmla="*/ 2122462 w 12192000"/>
              <a:gd name="connsiteY12985" fmla="*/ 951191 h 6858000"/>
              <a:gd name="connsiteX12986" fmla="*/ 2137965 w 12192000"/>
              <a:gd name="connsiteY12986" fmla="*/ 951596 h 6858000"/>
              <a:gd name="connsiteX12987" fmla="*/ 2143133 w 12192000"/>
              <a:gd name="connsiteY12987" fmla="*/ 953215 h 6858000"/>
              <a:gd name="connsiteX12988" fmla="*/ 2154206 w 12192000"/>
              <a:gd name="connsiteY12988" fmla="*/ 950787 h 6858000"/>
              <a:gd name="connsiteX12989" fmla="*/ 2174877 w 12192000"/>
              <a:gd name="connsiteY12989" fmla="*/ 951596 h 6858000"/>
              <a:gd name="connsiteX12990" fmla="*/ 2180045 w 12192000"/>
              <a:gd name="connsiteY12990" fmla="*/ 956048 h 6858000"/>
              <a:gd name="connsiteX12991" fmla="*/ 2183736 w 12192000"/>
              <a:gd name="connsiteY12991" fmla="*/ 956048 h 6858000"/>
              <a:gd name="connsiteX12992" fmla="*/ 2199239 w 12192000"/>
              <a:gd name="connsiteY12992" fmla="*/ 960095 h 6858000"/>
              <a:gd name="connsiteX12993" fmla="*/ 2216219 w 12192000"/>
              <a:gd name="connsiteY12993" fmla="*/ 963333 h 6858000"/>
              <a:gd name="connsiteX12994" fmla="*/ 2228769 w 12192000"/>
              <a:gd name="connsiteY12994" fmla="*/ 959690 h 6858000"/>
              <a:gd name="connsiteX12995" fmla="*/ 2235413 w 12192000"/>
              <a:gd name="connsiteY12995" fmla="*/ 959690 h 6858000"/>
              <a:gd name="connsiteX12996" fmla="*/ 2235413 w 12192000"/>
              <a:gd name="connsiteY12996" fmla="*/ 962928 h 6858000"/>
              <a:gd name="connsiteX12997" fmla="*/ 2238366 w 12192000"/>
              <a:gd name="connsiteY12997" fmla="*/ 961309 h 6858000"/>
              <a:gd name="connsiteX12998" fmla="*/ 2243534 w 12192000"/>
              <a:gd name="connsiteY12998" fmla="*/ 961309 h 6858000"/>
              <a:gd name="connsiteX12999" fmla="*/ 2245748 w 12192000"/>
              <a:gd name="connsiteY12999" fmla="*/ 974665 h 6858000"/>
              <a:gd name="connsiteX13000" fmla="*/ 2232460 w 12192000"/>
              <a:gd name="connsiteY13000" fmla="*/ 997329 h 6858000"/>
              <a:gd name="connsiteX13001" fmla="*/ 2231722 w 12192000"/>
              <a:gd name="connsiteY13001" fmla="*/ 1005423 h 6858000"/>
              <a:gd name="connsiteX13002" fmla="*/ 2225078 w 12192000"/>
              <a:gd name="connsiteY13002" fmla="*/ 1013922 h 6858000"/>
              <a:gd name="connsiteX13003" fmla="*/ 2217695 w 12192000"/>
              <a:gd name="connsiteY13003" fmla="*/ 1026064 h 6858000"/>
              <a:gd name="connsiteX13004" fmla="*/ 2219910 w 12192000"/>
              <a:gd name="connsiteY13004" fmla="*/ 1036182 h 6858000"/>
              <a:gd name="connsiteX13005" fmla="*/ 2222863 w 12192000"/>
              <a:gd name="connsiteY13005" fmla="*/ 1039015 h 6858000"/>
              <a:gd name="connsiteX13006" fmla="*/ 2223601 w 12192000"/>
              <a:gd name="connsiteY13006" fmla="*/ 1058846 h 6858000"/>
              <a:gd name="connsiteX13007" fmla="*/ 2210313 w 12192000"/>
              <a:gd name="connsiteY13007" fmla="*/ 1077462 h 6858000"/>
              <a:gd name="connsiteX13008" fmla="*/ 2210313 w 12192000"/>
              <a:gd name="connsiteY13008" fmla="*/ 1085557 h 6858000"/>
              <a:gd name="connsiteX13009" fmla="*/ 2206622 w 12192000"/>
              <a:gd name="connsiteY13009" fmla="*/ 1097293 h 6858000"/>
              <a:gd name="connsiteX13010" fmla="*/ 2197024 w 12192000"/>
              <a:gd name="connsiteY13010" fmla="*/ 1104983 h 6858000"/>
              <a:gd name="connsiteX13011" fmla="*/ 2191857 w 12192000"/>
              <a:gd name="connsiteY13011" fmla="*/ 1123195 h 6858000"/>
              <a:gd name="connsiteX13012" fmla="*/ 2195548 w 12192000"/>
              <a:gd name="connsiteY13012" fmla="*/ 1130885 h 6858000"/>
              <a:gd name="connsiteX13013" fmla="*/ 2205883 w 12192000"/>
              <a:gd name="connsiteY13013" fmla="*/ 1138170 h 6858000"/>
              <a:gd name="connsiteX13014" fmla="*/ 2205883 w 12192000"/>
              <a:gd name="connsiteY13014" fmla="*/ 1149097 h 6858000"/>
              <a:gd name="connsiteX13015" fmla="*/ 2213266 w 12192000"/>
              <a:gd name="connsiteY13015" fmla="*/ 1153144 h 6858000"/>
              <a:gd name="connsiteX13016" fmla="*/ 2219172 w 12192000"/>
              <a:gd name="connsiteY13016" fmla="*/ 1160429 h 6858000"/>
              <a:gd name="connsiteX13017" fmla="*/ 2216957 w 12192000"/>
              <a:gd name="connsiteY13017" fmla="*/ 1168118 h 6858000"/>
              <a:gd name="connsiteX13018" fmla="*/ 2218433 w 12192000"/>
              <a:gd name="connsiteY13018" fmla="*/ 1172166 h 6858000"/>
              <a:gd name="connsiteX13019" fmla="*/ 2217695 w 12192000"/>
              <a:gd name="connsiteY13019" fmla="*/ 1178641 h 6858000"/>
              <a:gd name="connsiteX13020" fmla="*/ 2227292 w 12192000"/>
              <a:gd name="connsiteY13020" fmla="*/ 1181879 h 6858000"/>
              <a:gd name="connsiteX13021" fmla="*/ 2239104 w 12192000"/>
              <a:gd name="connsiteY13021" fmla="*/ 1187545 h 6858000"/>
              <a:gd name="connsiteX13022" fmla="*/ 2241319 w 12192000"/>
              <a:gd name="connsiteY13022" fmla="*/ 1187545 h 6858000"/>
              <a:gd name="connsiteX13023" fmla="*/ 2242795 w 12192000"/>
              <a:gd name="connsiteY13023" fmla="*/ 1194020 h 6858000"/>
              <a:gd name="connsiteX13024" fmla="*/ 2248701 w 12192000"/>
              <a:gd name="connsiteY13024" fmla="*/ 1201710 h 6858000"/>
              <a:gd name="connsiteX13025" fmla="*/ 2250916 w 12192000"/>
              <a:gd name="connsiteY13025" fmla="*/ 1216279 h 6858000"/>
              <a:gd name="connsiteX13026" fmla="*/ 2253131 w 12192000"/>
              <a:gd name="connsiteY13026" fmla="*/ 1222350 h 6858000"/>
              <a:gd name="connsiteX13027" fmla="*/ 2249440 w 12192000"/>
              <a:gd name="connsiteY13027" fmla="*/ 1234896 h 6858000"/>
              <a:gd name="connsiteX13028" fmla="*/ 2230245 w 12192000"/>
              <a:gd name="connsiteY13028" fmla="*/ 1250680 h 6858000"/>
              <a:gd name="connsiteX13029" fmla="*/ 2244272 w 12192000"/>
              <a:gd name="connsiteY13029" fmla="*/ 1244205 h 6858000"/>
              <a:gd name="connsiteX13030" fmla="*/ 2256822 w 12192000"/>
              <a:gd name="connsiteY13030" fmla="*/ 1235706 h 6858000"/>
              <a:gd name="connsiteX13031" fmla="*/ 2270111 w 12192000"/>
              <a:gd name="connsiteY13031" fmla="*/ 1240158 h 6858000"/>
              <a:gd name="connsiteX13032" fmla="*/ 2278969 w 12192000"/>
              <a:gd name="connsiteY13032" fmla="*/ 1247847 h 6858000"/>
              <a:gd name="connsiteX13033" fmla="*/ 2287090 w 12192000"/>
              <a:gd name="connsiteY13033" fmla="*/ 1248252 h 6858000"/>
              <a:gd name="connsiteX13034" fmla="*/ 2290043 w 12192000"/>
              <a:gd name="connsiteY13034" fmla="*/ 1240562 h 6858000"/>
              <a:gd name="connsiteX13035" fmla="*/ 2290043 w 12192000"/>
              <a:gd name="connsiteY13035" fmla="*/ 1232873 h 6858000"/>
              <a:gd name="connsiteX13036" fmla="*/ 2307023 w 12192000"/>
              <a:gd name="connsiteY13036" fmla="*/ 1213446 h 6858000"/>
              <a:gd name="connsiteX13037" fmla="*/ 2310714 w 12192000"/>
              <a:gd name="connsiteY13037" fmla="*/ 1213042 h 6858000"/>
              <a:gd name="connsiteX13038" fmla="*/ 2308499 w 12192000"/>
              <a:gd name="connsiteY13038" fmla="*/ 1220731 h 6858000"/>
              <a:gd name="connsiteX13039" fmla="*/ 2309976 w 12192000"/>
              <a:gd name="connsiteY13039" fmla="*/ 1225993 h 6858000"/>
              <a:gd name="connsiteX13040" fmla="*/ 2315882 w 12192000"/>
              <a:gd name="connsiteY13040" fmla="*/ 1227207 h 6858000"/>
              <a:gd name="connsiteX13041" fmla="*/ 2319573 w 12192000"/>
              <a:gd name="connsiteY13041" fmla="*/ 1243395 h 6858000"/>
              <a:gd name="connsiteX13042" fmla="*/ 2317358 w 12192000"/>
              <a:gd name="connsiteY13042" fmla="*/ 1255942 h 6858000"/>
              <a:gd name="connsiteX13043" fmla="*/ 2329170 w 12192000"/>
              <a:gd name="connsiteY13043" fmla="*/ 1264036 h 6858000"/>
              <a:gd name="connsiteX13044" fmla="*/ 2346150 w 12192000"/>
              <a:gd name="connsiteY13044" fmla="*/ 1266059 h 6858000"/>
              <a:gd name="connsiteX13045" fmla="*/ 2336552 w 12192000"/>
              <a:gd name="connsiteY13045" fmla="*/ 1262012 h 6858000"/>
              <a:gd name="connsiteX13046" fmla="*/ 2326955 w 12192000"/>
              <a:gd name="connsiteY13046" fmla="*/ 1251894 h 6858000"/>
              <a:gd name="connsiteX13047" fmla="*/ 2324741 w 12192000"/>
              <a:gd name="connsiteY13047" fmla="*/ 1240967 h 6858000"/>
              <a:gd name="connsiteX13048" fmla="*/ 2326955 w 12192000"/>
              <a:gd name="connsiteY13048" fmla="*/ 1226802 h 6858000"/>
              <a:gd name="connsiteX13049" fmla="*/ 2332123 w 12192000"/>
              <a:gd name="connsiteY13049" fmla="*/ 1220327 h 6858000"/>
              <a:gd name="connsiteX13050" fmla="*/ 2326955 w 12192000"/>
              <a:gd name="connsiteY13050" fmla="*/ 1215065 h 6858000"/>
              <a:gd name="connsiteX13051" fmla="*/ 2326217 w 12192000"/>
              <a:gd name="connsiteY13051" fmla="*/ 1205757 h 6858000"/>
              <a:gd name="connsiteX13052" fmla="*/ 2330647 w 12192000"/>
              <a:gd name="connsiteY13052" fmla="*/ 1207780 h 6858000"/>
              <a:gd name="connsiteX13053" fmla="*/ 2335814 w 12192000"/>
              <a:gd name="connsiteY13053" fmla="*/ 1206162 h 6858000"/>
              <a:gd name="connsiteX13054" fmla="*/ 2340244 w 12192000"/>
              <a:gd name="connsiteY13054" fmla="*/ 1192806 h 6858000"/>
              <a:gd name="connsiteX13055" fmla="*/ 2352056 w 12192000"/>
              <a:gd name="connsiteY13055" fmla="*/ 1182283 h 6858000"/>
              <a:gd name="connsiteX13056" fmla="*/ 2349103 w 12192000"/>
              <a:gd name="connsiteY13056" fmla="*/ 1178641 h 6858000"/>
              <a:gd name="connsiteX13057" fmla="*/ 2347626 w 12192000"/>
              <a:gd name="connsiteY13057" fmla="*/ 1165285 h 6858000"/>
              <a:gd name="connsiteX13058" fmla="*/ 2341720 w 12192000"/>
              <a:gd name="connsiteY13058" fmla="*/ 1162048 h 6858000"/>
              <a:gd name="connsiteX13059" fmla="*/ 2341720 w 12192000"/>
              <a:gd name="connsiteY13059" fmla="*/ 1152739 h 6858000"/>
              <a:gd name="connsiteX13060" fmla="*/ 2351317 w 12192000"/>
              <a:gd name="connsiteY13060" fmla="*/ 1142217 h 6858000"/>
              <a:gd name="connsiteX13061" fmla="*/ 2347626 w 12192000"/>
              <a:gd name="connsiteY13061" fmla="*/ 1136955 h 6858000"/>
              <a:gd name="connsiteX13062" fmla="*/ 2347626 w 12192000"/>
              <a:gd name="connsiteY13062" fmla="*/ 1131694 h 6858000"/>
              <a:gd name="connsiteX13063" fmla="*/ 2342458 w 12192000"/>
              <a:gd name="connsiteY13063" fmla="*/ 1130075 h 6858000"/>
              <a:gd name="connsiteX13064" fmla="*/ 2340982 w 12192000"/>
              <a:gd name="connsiteY13064" fmla="*/ 1124005 h 6858000"/>
              <a:gd name="connsiteX13065" fmla="*/ 2349103 w 12192000"/>
              <a:gd name="connsiteY13065" fmla="*/ 1101745 h 6858000"/>
              <a:gd name="connsiteX13066" fmla="*/ 2346888 w 12192000"/>
              <a:gd name="connsiteY13066" fmla="*/ 1092842 h 6858000"/>
              <a:gd name="connsiteX13067" fmla="*/ 2349103 w 12192000"/>
              <a:gd name="connsiteY13067" fmla="*/ 1077462 h 6858000"/>
              <a:gd name="connsiteX13068" fmla="*/ 2354270 w 12192000"/>
              <a:gd name="connsiteY13068" fmla="*/ 1072606 h 6858000"/>
              <a:gd name="connsiteX13069" fmla="*/ 2352056 w 12192000"/>
              <a:gd name="connsiteY13069" fmla="*/ 1063702 h 6858000"/>
              <a:gd name="connsiteX13070" fmla="*/ 2357223 w 12192000"/>
              <a:gd name="connsiteY13070" fmla="*/ 1060869 h 6858000"/>
              <a:gd name="connsiteX13071" fmla="*/ 2353532 w 12192000"/>
              <a:gd name="connsiteY13071" fmla="*/ 1053180 h 6858000"/>
              <a:gd name="connsiteX13072" fmla="*/ 2359438 w 12192000"/>
              <a:gd name="connsiteY13072" fmla="*/ 1049132 h 6858000"/>
              <a:gd name="connsiteX13073" fmla="*/ 2353532 w 12192000"/>
              <a:gd name="connsiteY13073" fmla="*/ 1047918 h 6858000"/>
              <a:gd name="connsiteX13074" fmla="*/ 2350579 w 12192000"/>
              <a:gd name="connsiteY13074" fmla="*/ 1041848 h 6858000"/>
              <a:gd name="connsiteX13075" fmla="*/ 2355747 w 12192000"/>
              <a:gd name="connsiteY13075" fmla="*/ 1039419 h 6858000"/>
              <a:gd name="connsiteX13076" fmla="*/ 2351317 w 12192000"/>
              <a:gd name="connsiteY13076" fmla="*/ 1032539 h 6858000"/>
              <a:gd name="connsiteX13077" fmla="*/ 2352056 w 12192000"/>
              <a:gd name="connsiteY13077" fmla="*/ 1024040 h 6858000"/>
              <a:gd name="connsiteX13078" fmla="*/ 2347626 w 12192000"/>
              <a:gd name="connsiteY13078" fmla="*/ 1016755 h 6858000"/>
              <a:gd name="connsiteX13079" fmla="*/ 2346888 w 12192000"/>
              <a:gd name="connsiteY13079" fmla="*/ 1007447 h 6858000"/>
              <a:gd name="connsiteX13080" fmla="*/ 2343197 w 12192000"/>
              <a:gd name="connsiteY13080" fmla="*/ 1002590 h 6858000"/>
              <a:gd name="connsiteX13081" fmla="*/ 2356485 w 12192000"/>
              <a:gd name="connsiteY13081" fmla="*/ 996924 h 6858000"/>
              <a:gd name="connsiteX13082" fmla="*/ 2376418 w 12192000"/>
              <a:gd name="connsiteY13082" fmla="*/ 994091 h 6858000"/>
              <a:gd name="connsiteX13083" fmla="*/ 2386015 w 12192000"/>
              <a:gd name="connsiteY13083" fmla="*/ 987211 h 6858000"/>
              <a:gd name="connsiteX13084" fmla="*/ 2397827 w 12192000"/>
              <a:gd name="connsiteY13084" fmla="*/ 987211 h 6858000"/>
              <a:gd name="connsiteX13085" fmla="*/ 2402994 w 12192000"/>
              <a:gd name="connsiteY13085" fmla="*/ 983569 h 6858000"/>
              <a:gd name="connsiteX13086" fmla="*/ 2422189 w 12192000"/>
              <a:gd name="connsiteY13086" fmla="*/ 974260 h 6858000"/>
              <a:gd name="connsiteX13087" fmla="*/ 2453195 w 12192000"/>
              <a:gd name="connsiteY13087" fmla="*/ 963738 h 6858000"/>
              <a:gd name="connsiteX13088" fmla="*/ 2453195 w 12192000"/>
              <a:gd name="connsiteY13088" fmla="*/ 960500 h 6858000"/>
              <a:gd name="connsiteX13089" fmla="*/ 2459839 w 12192000"/>
              <a:gd name="connsiteY13089" fmla="*/ 954834 h 6858000"/>
              <a:gd name="connsiteX13090" fmla="*/ 2483463 w 12192000"/>
              <a:gd name="connsiteY13090" fmla="*/ 945525 h 6858000"/>
              <a:gd name="connsiteX13091" fmla="*/ 2484939 w 12192000"/>
              <a:gd name="connsiteY13091" fmla="*/ 937836 h 6858000"/>
              <a:gd name="connsiteX13092" fmla="*/ 2496013 w 12192000"/>
              <a:gd name="connsiteY13092" fmla="*/ 932575 h 6858000"/>
              <a:gd name="connsiteX13093" fmla="*/ 2510040 w 12192000"/>
              <a:gd name="connsiteY13093" fmla="*/ 912744 h 6858000"/>
              <a:gd name="connsiteX13094" fmla="*/ 2515946 w 12192000"/>
              <a:gd name="connsiteY13094" fmla="*/ 913553 h 6858000"/>
              <a:gd name="connsiteX13095" fmla="*/ 2520375 w 12192000"/>
              <a:gd name="connsiteY13095" fmla="*/ 918005 h 6858000"/>
              <a:gd name="connsiteX13096" fmla="*/ 2530711 w 12192000"/>
              <a:gd name="connsiteY13096" fmla="*/ 917195 h 6858000"/>
              <a:gd name="connsiteX13097" fmla="*/ 2538093 w 12192000"/>
              <a:gd name="connsiteY13097" fmla="*/ 909506 h 6858000"/>
              <a:gd name="connsiteX13098" fmla="*/ 2529234 w 12192000"/>
              <a:gd name="connsiteY13098" fmla="*/ 898983 h 6858000"/>
              <a:gd name="connsiteX13099" fmla="*/ 2528496 w 12192000"/>
              <a:gd name="connsiteY13099" fmla="*/ 887247 h 6858000"/>
              <a:gd name="connsiteX13100" fmla="*/ 2522590 w 12192000"/>
              <a:gd name="connsiteY13100" fmla="*/ 892508 h 6858000"/>
              <a:gd name="connsiteX13101" fmla="*/ 2520375 w 12192000"/>
              <a:gd name="connsiteY13101" fmla="*/ 901816 h 6858000"/>
              <a:gd name="connsiteX13102" fmla="*/ 2515946 w 12192000"/>
              <a:gd name="connsiteY13102" fmla="*/ 902626 h 6858000"/>
              <a:gd name="connsiteX13103" fmla="*/ 2519637 w 12192000"/>
              <a:gd name="connsiteY13103" fmla="*/ 890889 h 6858000"/>
              <a:gd name="connsiteX13104" fmla="*/ 2528496 w 12192000"/>
              <a:gd name="connsiteY13104" fmla="*/ 868630 h 6858000"/>
              <a:gd name="connsiteX13105" fmla="*/ 2532187 w 12192000"/>
              <a:gd name="connsiteY13105" fmla="*/ 864987 h 6858000"/>
              <a:gd name="connsiteX13106" fmla="*/ 2532187 w 12192000"/>
              <a:gd name="connsiteY13106" fmla="*/ 848799 h 6858000"/>
              <a:gd name="connsiteX13107" fmla="*/ 2533664 w 12192000"/>
              <a:gd name="connsiteY13107" fmla="*/ 837467 h 6858000"/>
              <a:gd name="connsiteX13108" fmla="*/ 2525543 w 12192000"/>
              <a:gd name="connsiteY13108" fmla="*/ 823706 h 6858000"/>
              <a:gd name="connsiteX13109" fmla="*/ 2527019 w 12192000"/>
              <a:gd name="connsiteY13109" fmla="*/ 795781 h 6858000"/>
              <a:gd name="connsiteX13110" fmla="*/ 2524066 w 12192000"/>
              <a:gd name="connsiteY13110" fmla="*/ 771498 h 6858000"/>
              <a:gd name="connsiteX13111" fmla="*/ 2508563 w 12192000"/>
              <a:gd name="connsiteY13111" fmla="*/ 750048 h 6858000"/>
              <a:gd name="connsiteX13112" fmla="*/ 2498228 w 12192000"/>
              <a:gd name="connsiteY13112" fmla="*/ 743168 h 6858000"/>
              <a:gd name="connsiteX13113" fmla="*/ 2495275 w 12192000"/>
              <a:gd name="connsiteY13113" fmla="*/ 733455 h 6858000"/>
              <a:gd name="connsiteX13114" fmla="*/ 2484939 w 12192000"/>
              <a:gd name="connsiteY13114" fmla="*/ 731027 h 6858000"/>
              <a:gd name="connsiteX13115" fmla="*/ 2481986 w 12192000"/>
              <a:gd name="connsiteY13115" fmla="*/ 723742 h 6858000"/>
              <a:gd name="connsiteX13116" fmla="*/ 2487892 w 12192000"/>
              <a:gd name="connsiteY13116" fmla="*/ 705934 h 6858000"/>
              <a:gd name="connsiteX13117" fmla="*/ 2497490 w 12192000"/>
              <a:gd name="connsiteY13117" fmla="*/ 701887 h 6858000"/>
              <a:gd name="connsiteX13118" fmla="*/ 2524066 w 12192000"/>
              <a:gd name="connsiteY13118" fmla="*/ 676795 h 6858000"/>
              <a:gd name="connsiteX13119" fmla="*/ 2532187 w 12192000"/>
              <a:gd name="connsiteY13119" fmla="*/ 675581 h 6858000"/>
              <a:gd name="connsiteX13120" fmla="*/ 2538831 w 12192000"/>
              <a:gd name="connsiteY13120" fmla="*/ 668701 h 6858000"/>
              <a:gd name="connsiteX13121" fmla="*/ 2538093 w 12192000"/>
              <a:gd name="connsiteY13121" fmla="*/ 662630 h 6858000"/>
              <a:gd name="connsiteX13122" fmla="*/ 2534402 w 12192000"/>
              <a:gd name="connsiteY13122" fmla="*/ 660606 h 6858000"/>
              <a:gd name="connsiteX13123" fmla="*/ 2534402 w 12192000"/>
              <a:gd name="connsiteY13123" fmla="*/ 656964 h 6858000"/>
              <a:gd name="connsiteX13124" fmla="*/ 2544737 w 12192000"/>
              <a:gd name="connsiteY13124" fmla="*/ 644418 h 6858000"/>
              <a:gd name="connsiteX13125" fmla="*/ 2549905 w 12192000"/>
              <a:gd name="connsiteY13125" fmla="*/ 644418 h 6858000"/>
              <a:gd name="connsiteX13126" fmla="*/ 2555811 w 12192000"/>
              <a:gd name="connsiteY13126" fmla="*/ 655345 h 6858000"/>
              <a:gd name="connsiteX13127" fmla="*/ 2562455 w 12192000"/>
              <a:gd name="connsiteY13127" fmla="*/ 658178 h 6858000"/>
              <a:gd name="connsiteX13128" fmla="*/ 2558764 w 12192000"/>
              <a:gd name="connsiteY13128" fmla="*/ 653322 h 6858000"/>
              <a:gd name="connsiteX13129" fmla="*/ 2559502 w 12192000"/>
              <a:gd name="connsiteY13129" fmla="*/ 642799 h 6858000"/>
              <a:gd name="connsiteX13130" fmla="*/ 2570576 w 12192000"/>
              <a:gd name="connsiteY13130" fmla="*/ 638347 h 6858000"/>
              <a:gd name="connsiteX13131" fmla="*/ 2580911 w 12192000"/>
              <a:gd name="connsiteY13131" fmla="*/ 620944 h 6858000"/>
              <a:gd name="connsiteX13132" fmla="*/ 2578696 w 12192000"/>
              <a:gd name="connsiteY13132" fmla="*/ 614874 h 6858000"/>
              <a:gd name="connsiteX13133" fmla="*/ 2565408 w 12192000"/>
              <a:gd name="connsiteY13133" fmla="*/ 614874 h 6858000"/>
              <a:gd name="connsiteX13134" fmla="*/ 2564670 w 12192000"/>
              <a:gd name="connsiteY13134" fmla="*/ 610827 h 6858000"/>
              <a:gd name="connsiteX13135" fmla="*/ 2573529 w 12192000"/>
              <a:gd name="connsiteY13135" fmla="*/ 600304 h 6858000"/>
              <a:gd name="connsiteX13136" fmla="*/ 2567623 w 12192000"/>
              <a:gd name="connsiteY13136" fmla="*/ 596257 h 6858000"/>
              <a:gd name="connsiteX13137" fmla="*/ 2564670 w 12192000"/>
              <a:gd name="connsiteY13137" fmla="*/ 589781 h 6858000"/>
              <a:gd name="connsiteX13138" fmla="*/ 2571314 w 12192000"/>
              <a:gd name="connsiteY13138" fmla="*/ 582497 h 6858000"/>
              <a:gd name="connsiteX13139" fmla="*/ 2580911 w 12192000"/>
              <a:gd name="connsiteY13139" fmla="*/ 579259 h 6858000"/>
              <a:gd name="connsiteX13140" fmla="*/ 2570576 w 12192000"/>
              <a:gd name="connsiteY13140" fmla="*/ 577640 h 6858000"/>
              <a:gd name="connsiteX13141" fmla="*/ 2569838 w 12192000"/>
              <a:gd name="connsiteY13141" fmla="*/ 572783 h 6858000"/>
              <a:gd name="connsiteX13142" fmla="*/ 2574267 w 12192000"/>
              <a:gd name="connsiteY13142" fmla="*/ 559832 h 6858000"/>
              <a:gd name="connsiteX13143" fmla="*/ 2581649 w 12192000"/>
              <a:gd name="connsiteY13143" fmla="*/ 555381 h 6858000"/>
              <a:gd name="connsiteX13144" fmla="*/ 2575743 w 12192000"/>
              <a:gd name="connsiteY13144" fmla="*/ 554571 h 6858000"/>
              <a:gd name="connsiteX13145" fmla="*/ 2559502 w 12192000"/>
              <a:gd name="connsiteY13145" fmla="*/ 555785 h 6858000"/>
              <a:gd name="connsiteX13146" fmla="*/ 2554334 w 12192000"/>
              <a:gd name="connsiteY13146" fmla="*/ 553762 h 6858000"/>
              <a:gd name="connsiteX13147" fmla="*/ 2555073 w 12192000"/>
              <a:gd name="connsiteY13147" fmla="*/ 546882 h 6858000"/>
              <a:gd name="connsiteX13148" fmla="*/ 2576482 w 12192000"/>
              <a:gd name="connsiteY13148" fmla="*/ 531502 h 6858000"/>
              <a:gd name="connsiteX13149" fmla="*/ 2589770 w 12192000"/>
              <a:gd name="connsiteY13149" fmla="*/ 513695 h 6858000"/>
              <a:gd name="connsiteX13150" fmla="*/ 2591985 w 12192000"/>
              <a:gd name="connsiteY13150" fmla="*/ 503172 h 6858000"/>
              <a:gd name="connsiteX13151" fmla="*/ 2598629 w 12192000"/>
              <a:gd name="connsiteY13151" fmla="*/ 504387 h 6858000"/>
              <a:gd name="connsiteX13152" fmla="*/ 2603058 w 12192000"/>
              <a:gd name="connsiteY13152" fmla="*/ 499125 h 6858000"/>
              <a:gd name="connsiteX13153" fmla="*/ 2603058 w 12192000"/>
              <a:gd name="connsiteY13153" fmla="*/ 488603 h 6858000"/>
              <a:gd name="connsiteX13154" fmla="*/ 2597153 w 12192000"/>
              <a:gd name="connsiteY13154" fmla="*/ 486579 h 6858000"/>
              <a:gd name="connsiteX13155" fmla="*/ 2596414 w 12192000"/>
              <a:gd name="connsiteY13155" fmla="*/ 482532 h 6858000"/>
              <a:gd name="connsiteX13156" fmla="*/ 2591247 w 12192000"/>
              <a:gd name="connsiteY13156" fmla="*/ 481723 h 6858000"/>
              <a:gd name="connsiteX13157" fmla="*/ 2585341 w 12192000"/>
              <a:gd name="connsiteY13157" fmla="*/ 472819 h 6858000"/>
              <a:gd name="connsiteX13158" fmla="*/ 2586079 w 12192000"/>
              <a:gd name="connsiteY13158" fmla="*/ 455011 h 6858000"/>
              <a:gd name="connsiteX13159" fmla="*/ 2592723 w 12192000"/>
              <a:gd name="connsiteY13159" fmla="*/ 441656 h 6858000"/>
              <a:gd name="connsiteX13160" fmla="*/ 2592723 w 12192000"/>
              <a:gd name="connsiteY13160" fmla="*/ 429919 h 6858000"/>
              <a:gd name="connsiteX13161" fmla="*/ 2600844 w 12192000"/>
              <a:gd name="connsiteY13161" fmla="*/ 425872 h 6858000"/>
              <a:gd name="connsiteX13162" fmla="*/ 2605273 w 12192000"/>
              <a:gd name="connsiteY13162" fmla="*/ 428705 h 6858000"/>
              <a:gd name="connsiteX13163" fmla="*/ 2610441 w 12192000"/>
              <a:gd name="connsiteY13163" fmla="*/ 428300 h 6858000"/>
              <a:gd name="connsiteX13164" fmla="*/ 2610441 w 12192000"/>
              <a:gd name="connsiteY13164" fmla="*/ 422634 h 6858000"/>
              <a:gd name="connsiteX13165" fmla="*/ 2617085 w 12192000"/>
              <a:gd name="connsiteY13165" fmla="*/ 416564 h 6858000"/>
              <a:gd name="connsiteX13166" fmla="*/ 2623729 w 12192000"/>
              <a:gd name="connsiteY13166" fmla="*/ 415754 h 6858000"/>
              <a:gd name="connsiteX13167" fmla="*/ 2629635 w 12192000"/>
              <a:gd name="connsiteY13167" fmla="*/ 413326 h 6858000"/>
              <a:gd name="connsiteX13168" fmla="*/ 2635541 w 12192000"/>
              <a:gd name="connsiteY13168" fmla="*/ 416968 h 6858000"/>
              <a:gd name="connsiteX13169" fmla="*/ 2652521 w 12192000"/>
              <a:gd name="connsiteY13169" fmla="*/ 418182 h 6858000"/>
              <a:gd name="connsiteX13170" fmla="*/ 2668762 w 12192000"/>
              <a:gd name="connsiteY13170" fmla="*/ 426681 h 6858000"/>
              <a:gd name="connsiteX13171" fmla="*/ 2690910 w 12192000"/>
              <a:gd name="connsiteY13171" fmla="*/ 437609 h 6858000"/>
              <a:gd name="connsiteX13172" fmla="*/ 2703460 w 12192000"/>
              <a:gd name="connsiteY13172" fmla="*/ 437609 h 6858000"/>
              <a:gd name="connsiteX13173" fmla="*/ 2700507 w 12192000"/>
              <a:gd name="connsiteY13173" fmla="*/ 446512 h 6858000"/>
              <a:gd name="connsiteX13174" fmla="*/ 2687957 w 12192000"/>
              <a:gd name="connsiteY13174" fmla="*/ 450964 h 6858000"/>
              <a:gd name="connsiteX13175" fmla="*/ 2704198 w 12192000"/>
              <a:gd name="connsiteY13175" fmla="*/ 450560 h 6858000"/>
              <a:gd name="connsiteX13176" fmla="*/ 2717486 w 12192000"/>
              <a:gd name="connsiteY13176" fmla="*/ 441251 h 6858000"/>
              <a:gd name="connsiteX13177" fmla="*/ 2727083 w 12192000"/>
              <a:gd name="connsiteY13177" fmla="*/ 441656 h 6858000"/>
              <a:gd name="connsiteX13178" fmla="*/ 2732251 w 12192000"/>
              <a:gd name="connsiteY13178" fmla="*/ 446917 h 6858000"/>
              <a:gd name="connsiteX13179" fmla="*/ 2739634 w 12192000"/>
              <a:gd name="connsiteY13179" fmla="*/ 446917 h 6858000"/>
              <a:gd name="connsiteX13180" fmla="*/ 2746278 w 12192000"/>
              <a:gd name="connsiteY13180" fmla="*/ 456226 h 6858000"/>
              <a:gd name="connsiteX13181" fmla="*/ 2746278 w 12192000"/>
              <a:gd name="connsiteY13181" fmla="*/ 446512 h 6858000"/>
              <a:gd name="connsiteX13182" fmla="*/ 2758090 w 12192000"/>
              <a:gd name="connsiteY13182" fmla="*/ 450964 h 6858000"/>
              <a:gd name="connsiteX13183" fmla="*/ 2763257 w 12192000"/>
              <a:gd name="connsiteY13183" fmla="*/ 445703 h 6858000"/>
              <a:gd name="connsiteX13184" fmla="*/ 2771378 w 12192000"/>
              <a:gd name="connsiteY13184" fmla="*/ 445298 h 6858000"/>
              <a:gd name="connsiteX13185" fmla="*/ 2783928 w 12192000"/>
              <a:gd name="connsiteY13185" fmla="*/ 437609 h 6858000"/>
              <a:gd name="connsiteX13186" fmla="*/ 2800908 w 12192000"/>
              <a:gd name="connsiteY13186" fmla="*/ 450560 h 6858000"/>
              <a:gd name="connsiteX13187" fmla="*/ 2800908 w 12192000"/>
              <a:gd name="connsiteY13187" fmla="*/ 459868 h 6858000"/>
              <a:gd name="connsiteX13188" fmla="*/ 2812720 w 12192000"/>
              <a:gd name="connsiteY13188" fmla="*/ 468367 h 6858000"/>
              <a:gd name="connsiteX13189" fmla="*/ 2821579 w 12192000"/>
              <a:gd name="connsiteY13189" fmla="*/ 468367 h 6858000"/>
              <a:gd name="connsiteX13190" fmla="*/ 2821579 w 12192000"/>
              <a:gd name="connsiteY13190" fmla="*/ 482937 h 6858000"/>
              <a:gd name="connsiteX13191" fmla="*/ 2815673 w 12192000"/>
              <a:gd name="connsiteY13191" fmla="*/ 490222 h 6858000"/>
              <a:gd name="connsiteX13192" fmla="*/ 2815673 w 12192000"/>
              <a:gd name="connsiteY13192" fmla="*/ 496697 h 6858000"/>
              <a:gd name="connsiteX13193" fmla="*/ 2822317 w 12192000"/>
              <a:gd name="connsiteY13193" fmla="*/ 493055 h 6858000"/>
              <a:gd name="connsiteX13194" fmla="*/ 2832652 w 12192000"/>
              <a:gd name="connsiteY13194" fmla="*/ 501958 h 6858000"/>
              <a:gd name="connsiteX13195" fmla="*/ 2837820 w 12192000"/>
              <a:gd name="connsiteY13195" fmla="*/ 512076 h 6858000"/>
              <a:gd name="connsiteX13196" fmla="*/ 2829699 w 12192000"/>
              <a:gd name="connsiteY13196" fmla="*/ 514100 h 6858000"/>
              <a:gd name="connsiteX13197" fmla="*/ 2838558 w 12192000"/>
              <a:gd name="connsiteY13197" fmla="*/ 520170 h 6858000"/>
              <a:gd name="connsiteX13198" fmla="*/ 2845941 w 12192000"/>
              <a:gd name="connsiteY13198" fmla="*/ 514100 h 6858000"/>
              <a:gd name="connsiteX13199" fmla="*/ 2854061 w 12192000"/>
              <a:gd name="connsiteY13199" fmla="*/ 525432 h 6858000"/>
              <a:gd name="connsiteX13200" fmla="*/ 2852585 w 12192000"/>
              <a:gd name="connsiteY13200" fmla="*/ 530693 h 6858000"/>
              <a:gd name="connsiteX13201" fmla="*/ 2844464 w 12192000"/>
              <a:gd name="connsiteY13201" fmla="*/ 524622 h 6858000"/>
              <a:gd name="connsiteX13202" fmla="*/ 2840035 w 12192000"/>
              <a:gd name="connsiteY13202" fmla="*/ 533121 h 6858000"/>
              <a:gd name="connsiteX13203" fmla="*/ 2831176 w 12192000"/>
              <a:gd name="connsiteY13203" fmla="*/ 533121 h 6858000"/>
              <a:gd name="connsiteX13204" fmla="*/ 2843726 w 12192000"/>
              <a:gd name="connsiteY13204" fmla="*/ 544453 h 6858000"/>
              <a:gd name="connsiteX13205" fmla="*/ 2843726 w 12192000"/>
              <a:gd name="connsiteY13205" fmla="*/ 553357 h 6858000"/>
              <a:gd name="connsiteX13206" fmla="*/ 2852585 w 12192000"/>
              <a:gd name="connsiteY13206" fmla="*/ 546072 h 6858000"/>
              <a:gd name="connsiteX13207" fmla="*/ 2852585 w 12192000"/>
              <a:gd name="connsiteY13207" fmla="*/ 553357 h 6858000"/>
              <a:gd name="connsiteX13208" fmla="*/ 2859967 w 12192000"/>
              <a:gd name="connsiteY13208" fmla="*/ 548500 h 6858000"/>
              <a:gd name="connsiteX13209" fmla="*/ 2876209 w 12192000"/>
              <a:gd name="connsiteY13209" fmla="*/ 561047 h 6858000"/>
              <a:gd name="connsiteX13210" fmla="*/ 2881376 w 12192000"/>
              <a:gd name="connsiteY13210" fmla="*/ 559023 h 6858000"/>
              <a:gd name="connsiteX13211" fmla="*/ 2885068 w 12192000"/>
              <a:gd name="connsiteY13211" fmla="*/ 563880 h 6858000"/>
              <a:gd name="connsiteX13212" fmla="*/ 2896141 w 12192000"/>
              <a:gd name="connsiteY13212" fmla="*/ 559023 h 6858000"/>
              <a:gd name="connsiteX13213" fmla="*/ 2908691 w 12192000"/>
              <a:gd name="connsiteY13213" fmla="*/ 563070 h 6858000"/>
              <a:gd name="connsiteX13214" fmla="*/ 2907215 w 12192000"/>
              <a:gd name="connsiteY13214" fmla="*/ 579664 h 6858000"/>
              <a:gd name="connsiteX13215" fmla="*/ 2911644 w 12192000"/>
              <a:gd name="connsiteY13215" fmla="*/ 586948 h 6858000"/>
              <a:gd name="connsiteX13216" fmla="*/ 2923456 w 12192000"/>
              <a:gd name="connsiteY13216" fmla="*/ 579259 h 6858000"/>
              <a:gd name="connsiteX13217" fmla="*/ 2925671 w 12192000"/>
              <a:gd name="connsiteY13217" fmla="*/ 565094 h 6858000"/>
              <a:gd name="connsiteX13218" fmla="*/ 2933053 w 12192000"/>
              <a:gd name="connsiteY13218" fmla="*/ 564689 h 6858000"/>
              <a:gd name="connsiteX13219" fmla="*/ 2933792 w 12192000"/>
              <a:gd name="connsiteY13219" fmla="*/ 580473 h 6858000"/>
              <a:gd name="connsiteX13220" fmla="*/ 2931577 w 12192000"/>
              <a:gd name="connsiteY13220" fmla="*/ 595852 h 6858000"/>
              <a:gd name="connsiteX13221" fmla="*/ 2918288 w 12192000"/>
              <a:gd name="connsiteY13221" fmla="*/ 598280 h 6858000"/>
              <a:gd name="connsiteX13222" fmla="*/ 2908691 w 12192000"/>
              <a:gd name="connsiteY13222" fmla="*/ 611636 h 6858000"/>
              <a:gd name="connsiteX13223" fmla="*/ 2910906 w 12192000"/>
              <a:gd name="connsiteY13223" fmla="*/ 634300 h 6858000"/>
              <a:gd name="connsiteX13224" fmla="*/ 2907215 w 12192000"/>
              <a:gd name="connsiteY13224" fmla="*/ 641990 h 6858000"/>
              <a:gd name="connsiteX13225" fmla="*/ 2905000 w 12192000"/>
              <a:gd name="connsiteY13225" fmla="*/ 630253 h 6858000"/>
              <a:gd name="connsiteX13226" fmla="*/ 2900571 w 12192000"/>
              <a:gd name="connsiteY13226" fmla="*/ 635514 h 6858000"/>
              <a:gd name="connsiteX13227" fmla="*/ 2897618 w 12192000"/>
              <a:gd name="connsiteY13227" fmla="*/ 649274 h 6858000"/>
              <a:gd name="connsiteX13228" fmla="*/ 2876209 w 12192000"/>
              <a:gd name="connsiteY13228" fmla="*/ 646846 h 6858000"/>
              <a:gd name="connsiteX13229" fmla="*/ 2850370 w 12192000"/>
              <a:gd name="connsiteY13229" fmla="*/ 639561 h 6858000"/>
              <a:gd name="connsiteX13230" fmla="*/ 2873256 w 12192000"/>
              <a:gd name="connsiteY13230" fmla="*/ 650893 h 6858000"/>
              <a:gd name="connsiteX13231" fmla="*/ 2891712 w 12192000"/>
              <a:gd name="connsiteY13231" fmla="*/ 654131 h 6858000"/>
              <a:gd name="connsiteX13232" fmla="*/ 2905000 w 12192000"/>
              <a:gd name="connsiteY13232" fmla="*/ 664654 h 6858000"/>
              <a:gd name="connsiteX13233" fmla="*/ 2904262 w 12192000"/>
              <a:gd name="connsiteY13233" fmla="*/ 680437 h 6858000"/>
              <a:gd name="connsiteX13234" fmla="*/ 2895403 w 12192000"/>
              <a:gd name="connsiteY13234" fmla="*/ 692174 h 6858000"/>
              <a:gd name="connsiteX13235" fmla="*/ 2893926 w 12192000"/>
              <a:gd name="connsiteY13235" fmla="*/ 697435 h 6858000"/>
              <a:gd name="connsiteX13236" fmla="*/ 2883591 w 12192000"/>
              <a:gd name="connsiteY13236" fmla="*/ 709982 h 6858000"/>
              <a:gd name="connsiteX13237" fmla="*/ 2886544 w 12192000"/>
              <a:gd name="connsiteY13237" fmla="*/ 711196 h 6858000"/>
              <a:gd name="connsiteX13238" fmla="*/ 2899094 w 12192000"/>
              <a:gd name="connsiteY13238" fmla="*/ 729003 h 6858000"/>
              <a:gd name="connsiteX13239" fmla="*/ 2907215 w 12192000"/>
              <a:gd name="connsiteY13239" fmla="*/ 731431 h 6858000"/>
              <a:gd name="connsiteX13240" fmla="*/ 2902047 w 12192000"/>
              <a:gd name="connsiteY13240" fmla="*/ 733455 h 6858000"/>
              <a:gd name="connsiteX13241" fmla="*/ 2885068 w 12192000"/>
              <a:gd name="connsiteY13241" fmla="*/ 725765 h 6858000"/>
              <a:gd name="connsiteX13242" fmla="*/ 2896141 w 12192000"/>
              <a:gd name="connsiteY13242" fmla="*/ 741549 h 6858000"/>
              <a:gd name="connsiteX13243" fmla="*/ 2905000 w 12192000"/>
              <a:gd name="connsiteY13243" fmla="*/ 747620 h 6858000"/>
              <a:gd name="connsiteX13244" fmla="*/ 2908691 w 12192000"/>
              <a:gd name="connsiteY13244" fmla="*/ 747215 h 6858000"/>
              <a:gd name="connsiteX13245" fmla="*/ 2905000 w 12192000"/>
              <a:gd name="connsiteY13245" fmla="*/ 737502 h 6858000"/>
              <a:gd name="connsiteX13246" fmla="*/ 2913859 w 12192000"/>
              <a:gd name="connsiteY13246" fmla="*/ 737502 h 6858000"/>
              <a:gd name="connsiteX13247" fmla="*/ 2924194 w 12192000"/>
              <a:gd name="connsiteY13247" fmla="*/ 745192 h 6858000"/>
              <a:gd name="connsiteX13248" fmla="*/ 2929362 w 12192000"/>
              <a:gd name="connsiteY13248" fmla="*/ 754500 h 6858000"/>
              <a:gd name="connsiteX13249" fmla="*/ 2927147 w 12192000"/>
              <a:gd name="connsiteY13249" fmla="*/ 764618 h 6858000"/>
              <a:gd name="connsiteX13250" fmla="*/ 2927886 w 12192000"/>
              <a:gd name="connsiteY13250" fmla="*/ 774736 h 6858000"/>
              <a:gd name="connsiteX13251" fmla="*/ 2917550 w 12192000"/>
              <a:gd name="connsiteY13251" fmla="*/ 790520 h 6858000"/>
              <a:gd name="connsiteX13252" fmla="*/ 2915336 w 12192000"/>
              <a:gd name="connsiteY13252" fmla="*/ 800233 h 6858000"/>
              <a:gd name="connsiteX13253" fmla="*/ 2907953 w 12192000"/>
              <a:gd name="connsiteY13253" fmla="*/ 808732 h 6858000"/>
              <a:gd name="connsiteX13254" fmla="*/ 2918288 w 12192000"/>
              <a:gd name="connsiteY13254" fmla="*/ 803875 h 6858000"/>
              <a:gd name="connsiteX13255" fmla="*/ 2931577 w 12192000"/>
              <a:gd name="connsiteY13255" fmla="*/ 779592 h 6858000"/>
              <a:gd name="connsiteX13256" fmla="*/ 2944127 w 12192000"/>
              <a:gd name="connsiteY13256" fmla="*/ 767856 h 6858000"/>
              <a:gd name="connsiteX13257" fmla="*/ 2947080 w 12192000"/>
              <a:gd name="connsiteY13257" fmla="*/ 768665 h 6858000"/>
              <a:gd name="connsiteX13258" fmla="*/ 2945604 w 12192000"/>
              <a:gd name="connsiteY13258" fmla="*/ 777569 h 6858000"/>
              <a:gd name="connsiteX13259" fmla="*/ 2947080 w 12192000"/>
              <a:gd name="connsiteY13259" fmla="*/ 796186 h 6858000"/>
              <a:gd name="connsiteX13260" fmla="*/ 2944127 w 12192000"/>
              <a:gd name="connsiteY13260" fmla="*/ 799828 h 6858000"/>
              <a:gd name="connsiteX13261" fmla="*/ 2944865 w 12192000"/>
              <a:gd name="connsiteY13261" fmla="*/ 807518 h 6858000"/>
              <a:gd name="connsiteX13262" fmla="*/ 2940436 w 12192000"/>
              <a:gd name="connsiteY13262" fmla="*/ 816422 h 6858000"/>
              <a:gd name="connsiteX13263" fmla="*/ 2951509 w 12192000"/>
              <a:gd name="connsiteY13263" fmla="*/ 805090 h 6858000"/>
              <a:gd name="connsiteX13264" fmla="*/ 2952986 w 12192000"/>
              <a:gd name="connsiteY13264" fmla="*/ 794162 h 6858000"/>
              <a:gd name="connsiteX13265" fmla="*/ 2964060 w 12192000"/>
              <a:gd name="connsiteY13265" fmla="*/ 786473 h 6858000"/>
              <a:gd name="connsiteX13266" fmla="*/ 2972919 w 12192000"/>
              <a:gd name="connsiteY13266" fmla="*/ 785258 h 6858000"/>
              <a:gd name="connsiteX13267" fmla="*/ 2981777 w 12192000"/>
              <a:gd name="connsiteY13267" fmla="*/ 777974 h 6858000"/>
              <a:gd name="connsiteX13268" fmla="*/ 2988422 w 12192000"/>
              <a:gd name="connsiteY13268" fmla="*/ 779188 h 6858000"/>
              <a:gd name="connsiteX13269" fmla="*/ 2989898 w 12192000"/>
              <a:gd name="connsiteY13269" fmla="*/ 783235 h 6858000"/>
              <a:gd name="connsiteX13270" fmla="*/ 2994328 w 12192000"/>
              <a:gd name="connsiteY13270" fmla="*/ 778783 h 6858000"/>
              <a:gd name="connsiteX13271" fmla="*/ 3003187 w 12192000"/>
              <a:gd name="connsiteY13271" fmla="*/ 776759 h 6858000"/>
              <a:gd name="connsiteX13272" fmla="*/ 3004663 w 12192000"/>
              <a:gd name="connsiteY13272" fmla="*/ 768260 h 6858000"/>
              <a:gd name="connsiteX13273" fmla="*/ 3011307 w 12192000"/>
              <a:gd name="connsiteY13273" fmla="*/ 759761 h 6858000"/>
              <a:gd name="connsiteX13274" fmla="*/ 3024596 w 12192000"/>
              <a:gd name="connsiteY13274" fmla="*/ 750858 h 6858000"/>
              <a:gd name="connsiteX13275" fmla="*/ 3031240 w 12192000"/>
              <a:gd name="connsiteY13275" fmla="*/ 756928 h 6858000"/>
              <a:gd name="connsiteX13276" fmla="*/ 3034193 w 12192000"/>
              <a:gd name="connsiteY13276" fmla="*/ 770284 h 6858000"/>
              <a:gd name="connsiteX13277" fmla="*/ 3031978 w 12192000"/>
              <a:gd name="connsiteY13277" fmla="*/ 780807 h 6858000"/>
              <a:gd name="connsiteX13278" fmla="*/ 3039360 w 12192000"/>
              <a:gd name="connsiteY13278" fmla="*/ 766642 h 6858000"/>
              <a:gd name="connsiteX13279" fmla="*/ 3038622 w 12192000"/>
              <a:gd name="connsiteY13279" fmla="*/ 752881 h 6858000"/>
              <a:gd name="connsiteX13280" fmla="*/ 3042313 w 12192000"/>
              <a:gd name="connsiteY13280" fmla="*/ 752072 h 6858000"/>
              <a:gd name="connsiteX13281" fmla="*/ 3041575 w 12192000"/>
              <a:gd name="connsiteY13281" fmla="*/ 747620 h 6858000"/>
              <a:gd name="connsiteX13282" fmla="*/ 3047481 w 12192000"/>
              <a:gd name="connsiteY13282" fmla="*/ 739121 h 6858000"/>
              <a:gd name="connsiteX13283" fmla="*/ 3055602 w 12192000"/>
              <a:gd name="connsiteY13283" fmla="*/ 737502 h 6858000"/>
              <a:gd name="connsiteX13284" fmla="*/ 3057817 w 12192000"/>
              <a:gd name="connsiteY13284" fmla="*/ 725765 h 6858000"/>
              <a:gd name="connsiteX13285" fmla="*/ 3065199 w 12192000"/>
              <a:gd name="connsiteY13285" fmla="*/ 721314 h 6858000"/>
              <a:gd name="connsiteX13286" fmla="*/ 3071843 w 12192000"/>
              <a:gd name="connsiteY13286" fmla="*/ 712410 h 6858000"/>
              <a:gd name="connsiteX13287" fmla="*/ 3074796 w 12192000"/>
              <a:gd name="connsiteY13287" fmla="*/ 706744 h 6858000"/>
              <a:gd name="connsiteX13288" fmla="*/ 3079964 w 12192000"/>
              <a:gd name="connsiteY13288" fmla="*/ 706339 h 6858000"/>
              <a:gd name="connsiteX13289" fmla="*/ 3088823 w 12192000"/>
              <a:gd name="connsiteY13289" fmla="*/ 714029 h 6858000"/>
              <a:gd name="connsiteX13290" fmla="*/ 3088823 w 12192000"/>
              <a:gd name="connsiteY13290" fmla="*/ 708363 h 6858000"/>
              <a:gd name="connsiteX13291" fmla="*/ 3084393 w 12192000"/>
              <a:gd name="connsiteY13291" fmla="*/ 701483 h 6858000"/>
              <a:gd name="connsiteX13292" fmla="*/ 3076273 w 12192000"/>
              <a:gd name="connsiteY13292" fmla="*/ 701483 h 6858000"/>
              <a:gd name="connsiteX13293" fmla="*/ 3076273 w 12192000"/>
              <a:gd name="connsiteY13293" fmla="*/ 695817 h 6858000"/>
              <a:gd name="connsiteX13294" fmla="*/ 3082179 w 12192000"/>
              <a:gd name="connsiteY13294" fmla="*/ 681652 h 6858000"/>
              <a:gd name="connsiteX13295" fmla="*/ 3087346 w 12192000"/>
              <a:gd name="connsiteY13295" fmla="*/ 679223 h 6858000"/>
              <a:gd name="connsiteX13296" fmla="*/ 3093252 w 12192000"/>
              <a:gd name="connsiteY13296" fmla="*/ 684889 h 6858000"/>
              <a:gd name="connsiteX13297" fmla="*/ 3092514 w 12192000"/>
              <a:gd name="connsiteY13297" fmla="*/ 676390 h 6858000"/>
              <a:gd name="connsiteX13298" fmla="*/ 3098420 w 12192000"/>
              <a:gd name="connsiteY13298" fmla="*/ 672343 h 6858000"/>
              <a:gd name="connsiteX13299" fmla="*/ 3099896 w 12192000"/>
              <a:gd name="connsiteY13299" fmla="*/ 665463 h 6858000"/>
              <a:gd name="connsiteX13300" fmla="*/ 3110232 w 12192000"/>
              <a:gd name="connsiteY13300" fmla="*/ 654536 h 6858000"/>
              <a:gd name="connsiteX13301" fmla="*/ 3115400 w 12192000"/>
              <a:gd name="connsiteY13301" fmla="*/ 646846 h 6858000"/>
              <a:gd name="connsiteX13302" fmla="*/ 3113185 w 12192000"/>
              <a:gd name="connsiteY13302" fmla="*/ 640775 h 6858000"/>
              <a:gd name="connsiteX13303" fmla="*/ 3121306 w 12192000"/>
              <a:gd name="connsiteY13303" fmla="*/ 630253 h 6858000"/>
              <a:gd name="connsiteX13304" fmla="*/ 3131641 w 12192000"/>
              <a:gd name="connsiteY13304" fmla="*/ 627015 h 6858000"/>
              <a:gd name="connsiteX13305" fmla="*/ 3135332 w 12192000"/>
              <a:gd name="connsiteY13305" fmla="*/ 630658 h 6858000"/>
              <a:gd name="connsiteX13306" fmla="*/ 3127950 w 12192000"/>
              <a:gd name="connsiteY13306" fmla="*/ 637133 h 6858000"/>
              <a:gd name="connsiteX13307" fmla="*/ 3136070 w 12192000"/>
              <a:gd name="connsiteY13307" fmla="*/ 633895 h 6858000"/>
              <a:gd name="connsiteX13308" fmla="*/ 3139762 w 12192000"/>
              <a:gd name="connsiteY13308" fmla="*/ 637538 h 6858000"/>
              <a:gd name="connsiteX13309" fmla="*/ 3133117 w 12192000"/>
              <a:gd name="connsiteY13309" fmla="*/ 641585 h 6858000"/>
              <a:gd name="connsiteX13310" fmla="*/ 3132379 w 12192000"/>
              <a:gd name="connsiteY13310" fmla="*/ 648060 h 6858000"/>
              <a:gd name="connsiteX13311" fmla="*/ 3139023 w 12192000"/>
              <a:gd name="connsiteY13311" fmla="*/ 652107 h 6858000"/>
              <a:gd name="connsiteX13312" fmla="*/ 3133117 w 12192000"/>
              <a:gd name="connsiteY13312" fmla="*/ 659392 h 6858000"/>
              <a:gd name="connsiteX13313" fmla="*/ 3127950 w 12192000"/>
              <a:gd name="connsiteY13313" fmla="*/ 660202 h 6858000"/>
              <a:gd name="connsiteX13314" fmla="*/ 3127211 w 12192000"/>
              <a:gd name="connsiteY13314" fmla="*/ 662225 h 6858000"/>
              <a:gd name="connsiteX13315" fmla="*/ 3133117 w 12192000"/>
              <a:gd name="connsiteY13315" fmla="*/ 663439 h 6858000"/>
              <a:gd name="connsiteX13316" fmla="*/ 3139762 w 12192000"/>
              <a:gd name="connsiteY13316" fmla="*/ 664654 h 6858000"/>
              <a:gd name="connsiteX13317" fmla="*/ 3136809 w 12192000"/>
              <a:gd name="connsiteY13317" fmla="*/ 671938 h 6858000"/>
              <a:gd name="connsiteX13318" fmla="*/ 3133856 w 12192000"/>
              <a:gd name="connsiteY13318" fmla="*/ 675581 h 6858000"/>
              <a:gd name="connsiteX13319" fmla="*/ 3141238 w 12192000"/>
              <a:gd name="connsiteY13319" fmla="*/ 675581 h 6858000"/>
              <a:gd name="connsiteX13320" fmla="*/ 3141976 w 12192000"/>
              <a:gd name="connsiteY13320" fmla="*/ 683270 h 6858000"/>
              <a:gd name="connsiteX13321" fmla="*/ 3135332 w 12192000"/>
              <a:gd name="connsiteY13321" fmla="*/ 687318 h 6858000"/>
              <a:gd name="connsiteX13322" fmla="*/ 3137547 w 12192000"/>
              <a:gd name="connsiteY13322" fmla="*/ 696221 h 6858000"/>
              <a:gd name="connsiteX13323" fmla="*/ 3146406 w 12192000"/>
              <a:gd name="connsiteY13323" fmla="*/ 704316 h 6858000"/>
              <a:gd name="connsiteX13324" fmla="*/ 3147144 w 12192000"/>
              <a:gd name="connsiteY13324" fmla="*/ 715648 h 6858000"/>
              <a:gd name="connsiteX13325" fmla="*/ 3143453 w 12192000"/>
              <a:gd name="connsiteY13325" fmla="*/ 719290 h 6858000"/>
              <a:gd name="connsiteX13326" fmla="*/ 3138285 w 12192000"/>
              <a:gd name="connsiteY13326" fmla="*/ 715243 h 6858000"/>
              <a:gd name="connsiteX13327" fmla="*/ 3131641 w 12192000"/>
              <a:gd name="connsiteY13327" fmla="*/ 717671 h 6858000"/>
              <a:gd name="connsiteX13328" fmla="*/ 3138285 w 12192000"/>
              <a:gd name="connsiteY13328" fmla="*/ 723337 h 6858000"/>
              <a:gd name="connsiteX13329" fmla="*/ 3140500 w 12192000"/>
              <a:gd name="connsiteY13329" fmla="*/ 728598 h 6858000"/>
              <a:gd name="connsiteX13330" fmla="*/ 3144929 w 12192000"/>
              <a:gd name="connsiteY13330" fmla="*/ 728598 h 6858000"/>
              <a:gd name="connsiteX13331" fmla="*/ 3150835 w 12192000"/>
              <a:gd name="connsiteY13331" fmla="*/ 722932 h 6858000"/>
              <a:gd name="connsiteX13332" fmla="*/ 3152312 w 12192000"/>
              <a:gd name="connsiteY13332" fmla="*/ 729408 h 6858000"/>
              <a:gd name="connsiteX13333" fmla="*/ 3158956 w 12192000"/>
              <a:gd name="connsiteY13333" fmla="*/ 733050 h 6858000"/>
              <a:gd name="connsiteX13334" fmla="*/ 3151574 w 12192000"/>
              <a:gd name="connsiteY13334" fmla="*/ 744382 h 6858000"/>
              <a:gd name="connsiteX13335" fmla="*/ 3142715 w 12192000"/>
              <a:gd name="connsiteY13335" fmla="*/ 746811 h 6858000"/>
              <a:gd name="connsiteX13336" fmla="*/ 3132379 w 12192000"/>
              <a:gd name="connsiteY13336" fmla="*/ 745192 h 6858000"/>
              <a:gd name="connsiteX13337" fmla="*/ 3127211 w 12192000"/>
              <a:gd name="connsiteY13337" fmla="*/ 750453 h 6858000"/>
              <a:gd name="connsiteX13338" fmla="*/ 3135332 w 12192000"/>
              <a:gd name="connsiteY13338" fmla="*/ 754905 h 6858000"/>
              <a:gd name="connsiteX13339" fmla="*/ 3158218 w 12192000"/>
              <a:gd name="connsiteY13339" fmla="*/ 748834 h 6858000"/>
              <a:gd name="connsiteX13340" fmla="*/ 3165600 w 12192000"/>
              <a:gd name="connsiteY13340" fmla="*/ 750453 h 6858000"/>
              <a:gd name="connsiteX13341" fmla="*/ 3162647 w 12192000"/>
              <a:gd name="connsiteY13341" fmla="*/ 758547 h 6858000"/>
              <a:gd name="connsiteX13342" fmla="*/ 3153788 w 12192000"/>
              <a:gd name="connsiteY13342" fmla="*/ 767856 h 6858000"/>
              <a:gd name="connsiteX13343" fmla="*/ 3161171 w 12192000"/>
              <a:gd name="connsiteY13343" fmla="*/ 770689 h 6858000"/>
              <a:gd name="connsiteX13344" fmla="*/ 3169291 w 12192000"/>
              <a:gd name="connsiteY13344" fmla="*/ 766237 h 6858000"/>
              <a:gd name="connsiteX13345" fmla="*/ 3169291 w 12192000"/>
              <a:gd name="connsiteY13345" fmla="*/ 776355 h 6858000"/>
              <a:gd name="connsiteX13346" fmla="*/ 3161171 w 12192000"/>
              <a:gd name="connsiteY13346" fmla="*/ 787282 h 6858000"/>
              <a:gd name="connsiteX13347" fmla="*/ 3145668 w 12192000"/>
              <a:gd name="connsiteY13347" fmla="*/ 787282 h 6858000"/>
              <a:gd name="connsiteX13348" fmla="*/ 3138285 w 12192000"/>
              <a:gd name="connsiteY13348" fmla="*/ 782425 h 6858000"/>
              <a:gd name="connsiteX13349" fmla="*/ 3134594 w 12192000"/>
              <a:gd name="connsiteY13349" fmla="*/ 788496 h 6858000"/>
              <a:gd name="connsiteX13350" fmla="*/ 3136809 w 12192000"/>
              <a:gd name="connsiteY13350" fmla="*/ 794972 h 6858000"/>
              <a:gd name="connsiteX13351" fmla="*/ 3133117 w 12192000"/>
              <a:gd name="connsiteY13351" fmla="*/ 802257 h 6858000"/>
              <a:gd name="connsiteX13352" fmla="*/ 3146406 w 12192000"/>
              <a:gd name="connsiteY13352" fmla="*/ 796591 h 6858000"/>
              <a:gd name="connsiteX13353" fmla="*/ 3161909 w 12192000"/>
              <a:gd name="connsiteY13353" fmla="*/ 796995 h 6858000"/>
              <a:gd name="connsiteX13354" fmla="*/ 3172983 w 12192000"/>
              <a:gd name="connsiteY13354" fmla="*/ 792543 h 6858000"/>
              <a:gd name="connsiteX13355" fmla="*/ 3175936 w 12192000"/>
              <a:gd name="connsiteY13355" fmla="*/ 795376 h 6858000"/>
              <a:gd name="connsiteX13356" fmla="*/ 3170030 w 12192000"/>
              <a:gd name="connsiteY13356" fmla="*/ 801447 h 6858000"/>
              <a:gd name="connsiteX13357" fmla="*/ 3170030 w 12192000"/>
              <a:gd name="connsiteY13357" fmla="*/ 805494 h 6858000"/>
              <a:gd name="connsiteX13358" fmla="*/ 3161171 w 12192000"/>
              <a:gd name="connsiteY13358" fmla="*/ 810351 h 6858000"/>
              <a:gd name="connsiteX13359" fmla="*/ 3152312 w 12192000"/>
              <a:gd name="connsiteY13359" fmla="*/ 810351 h 6858000"/>
              <a:gd name="connsiteX13360" fmla="*/ 3137547 w 12192000"/>
              <a:gd name="connsiteY13360" fmla="*/ 826944 h 6858000"/>
              <a:gd name="connsiteX13361" fmla="*/ 3153788 w 12192000"/>
              <a:gd name="connsiteY13361" fmla="*/ 820064 h 6858000"/>
              <a:gd name="connsiteX13362" fmla="*/ 3164124 w 12192000"/>
              <a:gd name="connsiteY13362" fmla="*/ 820064 h 6858000"/>
              <a:gd name="connsiteX13363" fmla="*/ 3171506 w 12192000"/>
              <a:gd name="connsiteY13363" fmla="*/ 817636 h 6858000"/>
              <a:gd name="connsiteX13364" fmla="*/ 3180365 w 12192000"/>
              <a:gd name="connsiteY13364" fmla="*/ 819659 h 6858000"/>
              <a:gd name="connsiteX13365" fmla="*/ 3180365 w 12192000"/>
              <a:gd name="connsiteY13365" fmla="*/ 827754 h 6858000"/>
              <a:gd name="connsiteX13366" fmla="*/ 3172244 w 12192000"/>
              <a:gd name="connsiteY13366" fmla="*/ 828563 h 6858000"/>
              <a:gd name="connsiteX13367" fmla="*/ 3161909 w 12192000"/>
              <a:gd name="connsiteY13367" fmla="*/ 835038 h 6858000"/>
              <a:gd name="connsiteX13368" fmla="*/ 3158956 w 12192000"/>
              <a:gd name="connsiteY13368" fmla="*/ 843942 h 6858000"/>
              <a:gd name="connsiteX13369" fmla="*/ 3165600 w 12192000"/>
              <a:gd name="connsiteY13369" fmla="*/ 838276 h 6858000"/>
              <a:gd name="connsiteX13370" fmla="*/ 3174459 w 12192000"/>
              <a:gd name="connsiteY13370" fmla="*/ 841109 h 6858000"/>
              <a:gd name="connsiteX13371" fmla="*/ 3180365 w 12192000"/>
              <a:gd name="connsiteY13371" fmla="*/ 835443 h 6858000"/>
              <a:gd name="connsiteX13372" fmla="*/ 3189224 w 12192000"/>
              <a:gd name="connsiteY13372" fmla="*/ 843133 h 6858000"/>
              <a:gd name="connsiteX13373" fmla="*/ 3193653 w 12192000"/>
              <a:gd name="connsiteY13373" fmla="*/ 858512 h 6858000"/>
              <a:gd name="connsiteX13374" fmla="*/ 3184056 w 12192000"/>
              <a:gd name="connsiteY13374" fmla="*/ 866201 h 6858000"/>
              <a:gd name="connsiteX13375" fmla="*/ 3177412 w 12192000"/>
              <a:gd name="connsiteY13375" fmla="*/ 863773 h 6858000"/>
              <a:gd name="connsiteX13376" fmla="*/ 3172244 w 12192000"/>
              <a:gd name="connsiteY13376" fmla="*/ 867820 h 6858000"/>
              <a:gd name="connsiteX13377" fmla="*/ 3162647 w 12192000"/>
              <a:gd name="connsiteY13377" fmla="*/ 867820 h 6858000"/>
              <a:gd name="connsiteX13378" fmla="*/ 3169291 w 12192000"/>
              <a:gd name="connsiteY13378" fmla="*/ 873891 h 6858000"/>
              <a:gd name="connsiteX13379" fmla="*/ 3176674 w 12192000"/>
              <a:gd name="connsiteY13379" fmla="*/ 872272 h 6858000"/>
              <a:gd name="connsiteX13380" fmla="*/ 3180365 w 12192000"/>
              <a:gd name="connsiteY13380" fmla="*/ 875105 h 6858000"/>
              <a:gd name="connsiteX13381" fmla="*/ 3191439 w 12192000"/>
              <a:gd name="connsiteY13381" fmla="*/ 875510 h 6858000"/>
              <a:gd name="connsiteX13382" fmla="*/ 3195868 w 12192000"/>
              <a:gd name="connsiteY13382" fmla="*/ 879557 h 6858000"/>
              <a:gd name="connsiteX13383" fmla="*/ 3192915 w 12192000"/>
              <a:gd name="connsiteY13383" fmla="*/ 886842 h 6858000"/>
              <a:gd name="connsiteX13384" fmla="*/ 3186271 w 12192000"/>
              <a:gd name="connsiteY13384" fmla="*/ 890889 h 6858000"/>
              <a:gd name="connsiteX13385" fmla="*/ 3195130 w 12192000"/>
              <a:gd name="connsiteY13385" fmla="*/ 894127 h 6858000"/>
              <a:gd name="connsiteX13386" fmla="*/ 3202512 w 12192000"/>
              <a:gd name="connsiteY13386" fmla="*/ 892508 h 6858000"/>
              <a:gd name="connsiteX13387" fmla="*/ 3211371 w 12192000"/>
              <a:gd name="connsiteY13387" fmla="*/ 900197 h 6858000"/>
              <a:gd name="connsiteX13388" fmla="*/ 3209157 w 12192000"/>
              <a:gd name="connsiteY13388" fmla="*/ 908292 h 6858000"/>
              <a:gd name="connsiteX13389" fmla="*/ 3201774 w 12192000"/>
              <a:gd name="connsiteY13389" fmla="*/ 911934 h 6858000"/>
              <a:gd name="connsiteX13390" fmla="*/ 3189962 w 12192000"/>
              <a:gd name="connsiteY13390" fmla="*/ 921243 h 6858000"/>
              <a:gd name="connsiteX13391" fmla="*/ 3181842 w 12192000"/>
              <a:gd name="connsiteY13391" fmla="*/ 918410 h 6858000"/>
              <a:gd name="connsiteX13392" fmla="*/ 3179627 w 12192000"/>
              <a:gd name="connsiteY13392" fmla="*/ 922457 h 6858000"/>
              <a:gd name="connsiteX13393" fmla="*/ 3188486 w 12192000"/>
              <a:gd name="connsiteY13393" fmla="*/ 926099 h 6858000"/>
              <a:gd name="connsiteX13394" fmla="*/ 3189224 w 12192000"/>
              <a:gd name="connsiteY13394" fmla="*/ 931765 h 6858000"/>
              <a:gd name="connsiteX13395" fmla="*/ 3178889 w 12192000"/>
              <a:gd name="connsiteY13395" fmla="*/ 932575 h 6858000"/>
              <a:gd name="connsiteX13396" fmla="*/ 3165600 w 12192000"/>
              <a:gd name="connsiteY13396" fmla="*/ 925694 h 6858000"/>
              <a:gd name="connsiteX13397" fmla="*/ 3151574 w 12192000"/>
              <a:gd name="connsiteY13397" fmla="*/ 926099 h 6858000"/>
              <a:gd name="connsiteX13398" fmla="*/ 3164862 w 12192000"/>
              <a:gd name="connsiteY13398" fmla="*/ 932575 h 6858000"/>
              <a:gd name="connsiteX13399" fmla="*/ 3164862 w 12192000"/>
              <a:gd name="connsiteY13399" fmla="*/ 941478 h 6858000"/>
              <a:gd name="connsiteX13400" fmla="*/ 3175197 w 12192000"/>
              <a:gd name="connsiteY13400" fmla="*/ 949977 h 6858000"/>
              <a:gd name="connsiteX13401" fmla="*/ 3179627 w 12192000"/>
              <a:gd name="connsiteY13401" fmla="*/ 955239 h 6858000"/>
              <a:gd name="connsiteX13402" fmla="*/ 3177412 w 12192000"/>
              <a:gd name="connsiteY13402" fmla="*/ 959690 h 6858000"/>
              <a:gd name="connsiteX13403" fmla="*/ 3167077 w 12192000"/>
              <a:gd name="connsiteY13403" fmla="*/ 960905 h 6858000"/>
              <a:gd name="connsiteX13404" fmla="*/ 3162647 w 12192000"/>
              <a:gd name="connsiteY13404" fmla="*/ 966166 h 6858000"/>
              <a:gd name="connsiteX13405" fmla="*/ 3149359 w 12192000"/>
              <a:gd name="connsiteY13405" fmla="*/ 965356 h 6858000"/>
              <a:gd name="connsiteX13406" fmla="*/ 3167077 w 12192000"/>
              <a:gd name="connsiteY13406" fmla="*/ 969808 h 6858000"/>
              <a:gd name="connsiteX13407" fmla="*/ 3172983 w 12192000"/>
              <a:gd name="connsiteY13407" fmla="*/ 968594 h 6858000"/>
              <a:gd name="connsiteX13408" fmla="*/ 3174459 w 12192000"/>
              <a:gd name="connsiteY13408" fmla="*/ 965356 h 6858000"/>
              <a:gd name="connsiteX13409" fmla="*/ 3187747 w 12192000"/>
              <a:gd name="connsiteY13409" fmla="*/ 962523 h 6858000"/>
              <a:gd name="connsiteX13410" fmla="*/ 3192915 w 12192000"/>
              <a:gd name="connsiteY13410" fmla="*/ 963738 h 6858000"/>
              <a:gd name="connsiteX13411" fmla="*/ 3192915 w 12192000"/>
              <a:gd name="connsiteY13411" fmla="*/ 969808 h 6858000"/>
              <a:gd name="connsiteX13412" fmla="*/ 3197345 w 12192000"/>
              <a:gd name="connsiteY13412" fmla="*/ 974260 h 6858000"/>
              <a:gd name="connsiteX13413" fmla="*/ 3192915 w 12192000"/>
              <a:gd name="connsiteY13413" fmla="*/ 978307 h 6858000"/>
              <a:gd name="connsiteX13414" fmla="*/ 3198821 w 12192000"/>
              <a:gd name="connsiteY13414" fmla="*/ 978712 h 6858000"/>
              <a:gd name="connsiteX13415" fmla="*/ 3200298 w 12192000"/>
              <a:gd name="connsiteY13415" fmla="*/ 981545 h 6858000"/>
              <a:gd name="connsiteX13416" fmla="*/ 3198821 w 12192000"/>
              <a:gd name="connsiteY13416" fmla="*/ 988425 h 6858000"/>
              <a:gd name="connsiteX13417" fmla="*/ 3201774 w 12192000"/>
              <a:gd name="connsiteY13417" fmla="*/ 991663 h 6858000"/>
              <a:gd name="connsiteX13418" fmla="*/ 3210633 w 12192000"/>
              <a:gd name="connsiteY13418" fmla="*/ 985997 h 6858000"/>
              <a:gd name="connsiteX13419" fmla="*/ 3214324 w 12192000"/>
              <a:gd name="connsiteY13419" fmla="*/ 987616 h 6858000"/>
              <a:gd name="connsiteX13420" fmla="*/ 3220230 w 12192000"/>
              <a:gd name="connsiteY13420" fmla="*/ 989235 h 6858000"/>
              <a:gd name="connsiteX13421" fmla="*/ 3219492 w 12192000"/>
              <a:gd name="connsiteY13421" fmla="*/ 1000971 h 6858000"/>
              <a:gd name="connsiteX13422" fmla="*/ 3216539 w 12192000"/>
              <a:gd name="connsiteY13422" fmla="*/ 1006233 h 6858000"/>
              <a:gd name="connsiteX13423" fmla="*/ 3216539 w 12192000"/>
              <a:gd name="connsiteY13423" fmla="*/ 1010684 h 6858000"/>
              <a:gd name="connsiteX13424" fmla="*/ 3220968 w 12192000"/>
              <a:gd name="connsiteY13424" fmla="*/ 1009875 h 6858000"/>
              <a:gd name="connsiteX13425" fmla="*/ 3230566 w 12192000"/>
              <a:gd name="connsiteY13425" fmla="*/ 997734 h 6858000"/>
              <a:gd name="connsiteX13426" fmla="*/ 3232780 w 12192000"/>
              <a:gd name="connsiteY13426" fmla="*/ 998948 h 6858000"/>
              <a:gd name="connsiteX13427" fmla="*/ 3231304 w 12192000"/>
              <a:gd name="connsiteY13427" fmla="*/ 1006637 h 6858000"/>
              <a:gd name="connsiteX13428" fmla="*/ 3237210 w 12192000"/>
              <a:gd name="connsiteY13428" fmla="*/ 1012708 h 6858000"/>
              <a:gd name="connsiteX13429" fmla="*/ 3225398 w 12192000"/>
              <a:gd name="connsiteY13429" fmla="*/ 1019588 h 6858000"/>
              <a:gd name="connsiteX13430" fmla="*/ 3209895 w 12192000"/>
              <a:gd name="connsiteY13430" fmla="*/ 1037800 h 6858000"/>
              <a:gd name="connsiteX13431" fmla="*/ 3201774 w 12192000"/>
              <a:gd name="connsiteY13431" fmla="*/ 1043871 h 6858000"/>
              <a:gd name="connsiteX13432" fmla="*/ 3191439 w 12192000"/>
              <a:gd name="connsiteY13432" fmla="*/ 1041443 h 6858000"/>
              <a:gd name="connsiteX13433" fmla="*/ 3201036 w 12192000"/>
              <a:gd name="connsiteY13433" fmla="*/ 1046704 h 6858000"/>
              <a:gd name="connsiteX13434" fmla="*/ 3209157 w 12192000"/>
              <a:gd name="connsiteY13434" fmla="*/ 1044276 h 6858000"/>
              <a:gd name="connsiteX13435" fmla="*/ 3227613 w 12192000"/>
              <a:gd name="connsiteY13435" fmla="*/ 1028087 h 6858000"/>
              <a:gd name="connsiteX13436" fmla="*/ 3234995 w 12192000"/>
              <a:gd name="connsiteY13436" fmla="*/ 1028087 h 6858000"/>
              <a:gd name="connsiteX13437" fmla="*/ 3234995 w 12192000"/>
              <a:gd name="connsiteY13437" fmla="*/ 1032944 h 6858000"/>
              <a:gd name="connsiteX13438" fmla="*/ 3226874 w 12192000"/>
              <a:gd name="connsiteY13438" fmla="*/ 1038610 h 6858000"/>
              <a:gd name="connsiteX13439" fmla="*/ 3222445 w 12192000"/>
              <a:gd name="connsiteY13439" fmla="*/ 1047109 h 6858000"/>
              <a:gd name="connsiteX13440" fmla="*/ 3227613 w 12192000"/>
              <a:gd name="connsiteY13440" fmla="*/ 1048728 h 6858000"/>
              <a:gd name="connsiteX13441" fmla="*/ 3237210 w 12192000"/>
              <a:gd name="connsiteY13441" fmla="*/ 1038205 h 6858000"/>
              <a:gd name="connsiteX13442" fmla="*/ 3246069 w 12192000"/>
              <a:gd name="connsiteY13442" fmla="*/ 1028897 h 6858000"/>
              <a:gd name="connsiteX13443" fmla="*/ 3257142 w 12192000"/>
              <a:gd name="connsiteY13443" fmla="*/ 1027278 h 6858000"/>
              <a:gd name="connsiteX13444" fmla="*/ 3257142 w 12192000"/>
              <a:gd name="connsiteY13444" fmla="*/ 1030920 h 6858000"/>
              <a:gd name="connsiteX13445" fmla="*/ 3249022 w 12192000"/>
              <a:gd name="connsiteY13445" fmla="*/ 1034967 h 6858000"/>
              <a:gd name="connsiteX13446" fmla="*/ 3244592 w 12192000"/>
              <a:gd name="connsiteY13446" fmla="*/ 1039015 h 6858000"/>
              <a:gd name="connsiteX13447" fmla="*/ 3248283 w 12192000"/>
              <a:gd name="connsiteY13447" fmla="*/ 1041038 h 6858000"/>
              <a:gd name="connsiteX13448" fmla="*/ 3261572 w 12192000"/>
              <a:gd name="connsiteY13448" fmla="*/ 1035777 h 6858000"/>
              <a:gd name="connsiteX13449" fmla="*/ 3266001 w 12192000"/>
              <a:gd name="connsiteY13449" fmla="*/ 1039419 h 6858000"/>
              <a:gd name="connsiteX13450" fmla="*/ 3251236 w 12192000"/>
              <a:gd name="connsiteY13450" fmla="*/ 1049132 h 6858000"/>
              <a:gd name="connsiteX13451" fmla="*/ 3245331 w 12192000"/>
              <a:gd name="connsiteY13451" fmla="*/ 1056417 h 6858000"/>
              <a:gd name="connsiteX13452" fmla="*/ 3249760 w 12192000"/>
              <a:gd name="connsiteY13452" fmla="*/ 1057227 h 6858000"/>
              <a:gd name="connsiteX13453" fmla="*/ 3257881 w 12192000"/>
              <a:gd name="connsiteY13453" fmla="*/ 1051156 h 6858000"/>
              <a:gd name="connsiteX13454" fmla="*/ 3276337 w 12192000"/>
              <a:gd name="connsiteY13454" fmla="*/ 1036182 h 6858000"/>
              <a:gd name="connsiteX13455" fmla="*/ 3280028 w 12192000"/>
              <a:gd name="connsiteY13455" fmla="*/ 1037800 h 6858000"/>
              <a:gd name="connsiteX13456" fmla="*/ 3274860 w 12192000"/>
              <a:gd name="connsiteY13456" fmla="*/ 1041848 h 6858000"/>
              <a:gd name="connsiteX13457" fmla="*/ 3274122 w 12192000"/>
              <a:gd name="connsiteY13457" fmla="*/ 1046299 h 6858000"/>
              <a:gd name="connsiteX13458" fmla="*/ 3287410 w 12192000"/>
              <a:gd name="connsiteY13458" fmla="*/ 1037800 h 6858000"/>
              <a:gd name="connsiteX13459" fmla="*/ 3285934 w 12192000"/>
              <a:gd name="connsiteY13459" fmla="*/ 1042252 h 6858000"/>
              <a:gd name="connsiteX13460" fmla="*/ 3285934 w 12192000"/>
              <a:gd name="connsiteY13460" fmla="*/ 1056822 h 6858000"/>
              <a:gd name="connsiteX13461" fmla="*/ 3280028 w 12192000"/>
              <a:gd name="connsiteY13461" fmla="*/ 1058441 h 6858000"/>
              <a:gd name="connsiteX13462" fmla="*/ 3281504 w 12192000"/>
              <a:gd name="connsiteY13462" fmla="*/ 1064107 h 6858000"/>
              <a:gd name="connsiteX13463" fmla="*/ 3292578 w 12192000"/>
              <a:gd name="connsiteY13463" fmla="*/ 1062893 h 6858000"/>
              <a:gd name="connsiteX13464" fmla="*/ 3303652 w 12192000"/>
              <a:gd name="connsiteY13464" fmla="*/ 1069368 h 6858000"/>
              <a:gd name="connsiteX13465" fmla="*/ 3311034 w 12192000"/>
              <a:gd name="connsiteY13465" fmla="*/ 1060869 h 6858000"/>
              <a:gd name="connsiteX13466" fmla="*/ 3325061 w 12192000"/>
              <a:gd name="connsiteY13466" fmla="*/ 1057631 h 6858000"/>
              <a:gd name="connsiteX13467" fmla="*/ 3331705 w 12192000"/>
              <a:gd name="connsiteY13467" fmla="*/ 1060060 h 6858000"/>
              <a:gd name="connsiteX13468" fmla="*/ 3327276 w 12192000"/>
              <a:gd name="connsiteY13468" fmla="*/ 1068559 h 6858000"/>
              <a:gd name="connsiteX13469" fmla="*/ 3321370 w 12192000"/>
              <a:gd name="connsiteY13469" fmla="*/ 1068559 h 6858000"/>
              <a:gd name="connsiteX13470" fmla="*/ 3317678 w 12192000"/>
              <a:gd name="connsiteY13470" fmla="*/ 1072201 h 6858000"/>
              <a:gd name="connsiteX13471" fmla="*/ 3341302 w 12192000"/>
              <a:gd name="connsiteY13471" fmla="*/ 1078272 h 6858000"/>
              <a:gd name="connsiteX13472" fmla="*/ 3350161 w 12192000"/>
              <a:gd name="connsiteY13472" fmla="*/ 1085961 h 6858000"/>
              <a:gd name="connsiteX13473" fmla="*/ 3334658 w 12192000"/>
              <a:gd name="connsiteY13473" fmla="*/ 1087985 h 6858000"/>
              <a:gd name="connsiteX13474" fmla="*/ 3334658 w 12192000"/>
              <a:gd name="connsiteY13474" fmla="*/ 1091223 h 6858000"/>
              <a:gd name="connsiteX13475" fmla="*/ 3315464 w 12192000"/>
              <a:gd name="connsiteY13475" fmla="*/ 1094865 h 6858000"/>
              <a:gd name="connsiteX13476" fmla="*/ 3311034 w 12192000"/>
              <a:gd name="connsiteY13476" fmla="*/ 1091223 h 6858000"/>
              <a:gd name="connsiteX13477" fmla="*/ 3295531 w 12192000"/>
              <a:gd name="connsiteY13477" fmla="*/ 1096889 h 6858000"/>
              <a:gd name="connsiteX13478" fmla="*/ 3287410 w 12192000"/>
              <a:gd name="connsiteY13478" fmla="*/ 1105388 h 6858000"/>
              <a:gd name="connsiteX13479" fmla="*/ 3268954 w 12192000"/>
              <a:gd name="connsiteY13479" fmla="*/ 1105792 h 6858000"/>
              <a:gd name="connsiteX13480" fmla="*/ 3243116 w 12192000"/>
              <a:gd name="connsiteY13480" fmla="*/ 1110244 h 6858000"/>
              <a:gd name="connsiteX13481" fmla="*/ 3241639 w 12192000"/>
              <a:gd name="connsiteY13481" fmla="*/ 1116720 h 6858000"/>
              <a:gd name="connsiteX13482" fmla="*/ 3260095 w 12192000"/>
              <a:gd name="connsiteY13482" fmla="*/ 1112673 h 6858000"/>
              <a:gd name="connsiteX13483" fmla="*/ 3279290 w 12192000"/>
              <a:gd name="connsiteY13483" fmla="*/ 1107411 h 6858000"/>
              <a:gd name="connsiteX13484" fmla="*/ 3285934 w 12192000"/>
              <a:gd name="connsiteY13484" fmla="*/ 1109030 h 6858000"/>
              <a:gd name="connsiteX13485" fmla="*/ 3287410 w 12192000"/>
              <a:gd name="connsiteY13485" fmla="*/ 1112673 h 6858000"/>
              <a:gd name="connsiteX13486" fmla="*/ 3268216 w 12192000"/>
              <a:gd name="connsiteY13486" fmla="*/ 1115506 h 6858000"/>
              <a:gd name="connsiteX13487" fmla="*/ 3249760 w 12192000"/>
              <a:gd name="connsiteY13487" fmla="*/ 1118743 h 6858000"/>
              <a:gd name="connsiteX13488" fmla="*/ 3233519 w 12192000"/>
              <a:gd name="connsiteY13488" fmla="*/ 1126838 h 6858000"/>
              <a:gd name="connsiteX13489" fmla="*/ 3226874 w 12192000"/>
              <a:gd name="connsiteY13489" fmla="*/ 1132504 h 6858000"/>
              <a:gd name="connsiteX13490" fmla="*/ 3215801 w 12192000"/>
              <a:gd name="connsiteY13490" fmla="*/ 1132908 h 6858000"/>
              <a:gd name="connsiteX13491" fmla="*/ 3214324 w 12192000"/>
              <a:gd name="connsiteY13491" fmla="*/ 1141003 h 6858000"/>
              <a:gd name="connsiteX13492" fmla="*/ 3209895 w 12192000"/>
              <a:gd name="connsiteY13492" fmla="*/ 1145454 h 6858000"/>
              <a:gd name="connsiteX13493" fmla="*/ 3192915 w 12192000"/>
              <a:gd name="connsiteY13493" fmla="*/ 1134932 h 6858000"/>
              <a:gd name="connsiteX13494" fmla="*/ 3181842 w 12192000"/>
              <a:gd name="connsiteY13494" fmla="*/ 1118339 h 6858000"/>
              <a:gd name="connsiteX13495" fmla="*/ 3183318 w 12192000"/>
              <a:gd name="connsiteY13495" fmla="*/ 1126028 h 6858000"/>
              <a:gd name="connsiteX13496" fmla="*/ 3180365 w 12192000"/>
              <a:gd name="connsiteY13496" fmla="*/ 1130480 h 6858000"/>
              <a:gd name="connsiteX13497" fmla="*/ 3187747 w 12192000"/>
              <a:gd name="connsiteY13497" fmla="*/ 1133718 h 6858000"/>
              <a:gd name="connsiteX13498" fmla="*/ 3189224 w 12192000"/>
              <a:gd name="connsiteY13498" fmla="*/ 1137360 h 6858000"/>
              <a:gd name="connsiteX13499" fmla="*/ 3209157 w 12192000"/>
              <a:gd name="connsiteY13499" fmla="*/ 1152739 h 6858000"/>
              <a:gd name="connsiteX13500" fmla="*/ 3206204 w 12192000"/>
              <a:gd name="connsiteY13500" fmla="*/ 1158405 h 6858000"/>
              <a:gd name="connsiteX13501" fmla="*/ 3200298 w 12192000"/>
              <a:gd name="connsiteY13501" fmla="*/ 1156787 h 6858000"/>
              <a:gd name="connsiteX13502" fmla="*/ 3193653 w 12192000"/>
              <a:gd name="connsiteY13502" fmla="*/ 1162048 h 6858000"/>
              <a:gd name="connsiteX13503" fmla="*/ 3198083 w 12192000"/>
              <a:gd name="connsiteY13503" fmla="*/ 1168928 h 6858000"/>
              <a:gd name="connsiteX13504" fmla="*/ 3203251 w 12192000"/>
              <a:gd name="connsiteY13504" fmla="*/ 1169737 h 6858000"/>
              <a:gd name="connsiteX13505" fmla="*/ 3206204 w 12192000"/>
              <a:gd name="connsiteY13505" fmla="*/ 1165690 h 6858000"/>
              <a:gd name="connsiteX13506" fmla="*/ 3212848 w 12192000"/>
              <a:gd name="connsiteY13506" fmla="*/ 1166095 h 6858000"/>
              <a:gd name="connsiteX13507" fmla="*/ 3220968 w 12192000"/>
              <a:gd name="connsiteY13507" fmla="*/ 1150311 h 6858000"/>
              <a:gd name="connsiteX13508" fmla="*/ 3235733 w 12192000"/>
              <a:gd name="connsiteY13508" fmla="*/ 1151120 h 6858000"/>
              <a:gd name="connsiteX13509" fmla="*/ 3246069 w 12192000"/>
              <a:gd name="connsiteY13509" fmla="*/ 1142621 h 6858000"/>
              <a:gd name="connsiteX13510" fmla="*/ 3254189 w 12192000"/>
              <a:gd name="connsiteY13510" fmla="*/ 1142217 h 6858000"/>
              <a:gd name="connsiteX13511" fmla="*/ 3257881 w 12192000"/>
              <a:gd name="connsiteY13511" fmla="*/ 1133313 h 6858000"/>
              <a:gd name="connsiteX13512" fmla="*/ 3267478 w 12192000"/>
              <a:gd name="connsiteY13512" fmla="*/ 1123600 h 6858000"/>
              <a:gd name="connsiteX13513" fmla="*/ 3279290 w 12192000"/>
              <a:gd name="connsiteY13513" fmla="*/ 1121981 h 6858000"/>
              <a:gd name="connsiteX13514" fmla="*/ 3294793 w 12192000"/>
              <a:gd name="connsiteY13514" fmla="*/ 1115910 h 6858000"/>
              <a:gd name="connsiteX13515" fmla="*/ 3308081 w 12192000"/>
              <a:gd name="connsiteY13515" fmla="*/ 1117124 h 6858000"/>
              <a:gd name="connsiteX13516" fmla="*/ 3318417 w 12192000"/>
              <a:gd name="connsiteY13516" fmla="*/ 1116720 h 6858000"/>
              <a:gd name="connsiteX13517" fmla="*/ 3313987 w 12192000"/>
              <a:gd name="connsiteY13517" fmla="*/ 1113887 h 6858000"/>
              <a:gd name="connsiteX13518" fmla="*/ 3302175 w 12192000"/>
              <a:gd name="connsiteY13518" fmla="*/ 1113887 h 6858000"/>
              <a:gd name="connsiteX13519" fmla="*/ 3299222 w 12192000"/>
              <a:gd name="connsiteY13519" fmla="*/ 1111054 h 6858000"/>
              <a:gd name="connsiteX13520" fmla="*/ 3306605 w 12192000"/>
              <a:gd name="connsiteY13520" fmla="*/ 1108625 h 6858000"/>
              <a:gd name="connsiteX13521" fmla="*/ 3327276 w 12192000"/>
              <a:gd name="connsiteY13521" fmla="*/ 1106197 h 6858000"/>
              <a:gd name="connsiteX13522" fmla="*/ 3344255 w 12192000"/>
              <a:gd name="connsiteY13522" fmla="*/ 1110244 h 6858000"/>
              <a:gd name="connsiteX13523" fmla="*/ 3350899 w 12192000"/>
              <a:gd name="connsiteY13523" fmla="*/ 1124814 h 6858000"/>
              <a:gd name="connsiteX13524" fmla="*/ 3349423 w 12192000"/>
              <a:gd name="connsiteY13524" fmla="*/ 1132908 h 6858000"/>
              <a:gd name="connsiteX13525" fmla="*/ 3338349 w 12192000"/>
              <a:gd name="connsiteY13525" fmla="*/ 1142217 h 6858000"/>
              <a:gd name="connsiteX13526" fmla="*/ 3333182 w 12192000"/>
              <a:gd name="connsiteY13526" fmla="*/ 1142621 h 6858000"/>
              <a:gd name="connsiteX13527" fmla="*/ 3325799 w 12192000"/>
              <a:gd name="connsiteY13527" fmla="*/ 1149502 h 6858000"/>
              <a:gd name="connsiteX13528" fmla="*/ 3338349 w 12192000"/>
              <a:gd name="connsiteY13528" fmla="*/ 1150311 h 6858000"/>
              <a:gd name="connsiteX13529" fmla="*/ 3342040 w 12192000"/>
              <a:gd name="connsiteY13529" fmla="*/ 1158001 h 6858000"/>
              <a:gd name="connsiteX13530" fmla="*/ 3347208 w 12192000"/>
              <a:gd name="connsiteY13530" fmla="*/ 1153549 h 6858000"/>
              <a:gd name="connsiteX13531" fmla="*/ 3350161 w 12192000"/>
              <a:gd name="connsiteY13531" fmla="*/ 1145454 h 6858000"/>
              <a:gd name="connsiteX13532" fmla="*/ 3364926 w 12192000"/>
              <a:gd name="connsiteY13532" fmla="*/ 1138575 h 6858000"/>
              <a:gd name="connsiteX13533" fmla="*/ 3375261 w 12192000"/>
              <a:gd name="connsiteY13533" fmla="*/ 1138979 h 6858000"/>
              <a:gd name="connsiteX13534" fmla="*/ 3377476 w 12192000"/>
              <a:gd name="connsiteY13534" fmla="*/ 1142621 h 6858000"/>
              <a:gd name="connsiteX13535" fmla="*/ 3373785 w 12192000"/>
              <a:gd name="connsiteY13535" fmla="*/ 1143836 h 6858000"/>
              <a:gd name="connsiteX13536" fmla="*/ 3372308 w 12192000"/>
              <a:gd name="connsiteY13536" fmla="*/ 1149502 h 6858000"/>
              <a:gd name="connsiteX13537" fmla="*/ 3386335 w 12192000"/>
              <a:gd name="connsiteY13537" fmla="*/ 1150311 h 6858000"/>
              <a:gd name="connsiteX13538" fmla="*/ 3398885 w 12192000"/>
              <a:gd name="connsiteY13538" fmla="*/ 1155572 h 6858000"/>
              <a:gd name="connsiteX13539" fmla="*/ 3400362 w 12192000"/>
              <a:gd name="connsiteY13539" fmla="*/ 1160834 h 6858000"/>
              <a:gd name="connsiteX13540" fmla="*/ 3391503 w 12192000"/>
              <a:gd name="connsiteY13540" fmla="*/ 1156787 h 6858000"/>
              <a:gd name="connsiteX13541" fmla="*/ 3387073 w 12192000"/>
              <a:gd name="connsiteY13541" fmla="*/ 1158001 h 6858000"/>
              <a:gd name="connsiteX13542" fmla="*/ 3389288 w 12192000"/>
              <a:gd name="connsiteY13542" fmla="*/ 1166095 h 6858000"/>
              <a:gd name="connsiteX13543" fmla="*/ 3403315 w 12192000"/>
              <a:gd name="connsiteY13543" fmla="*/ 1171356 h 6858000"/>
              <a:gd name="connsiteX13544" fmla="*/ 3405529 w 12192000"/>
              <a:gd name="connsiteY13544" fmla="*/ 1178236 h 6858000"/>
              <a:gd name="connsiteX13545" fmla="*/ 3398147 w 12192000"/>
              <a:gd name="connsiteY13545" fmla="*/ 1183902 h 6858000"/>
              <a:gd name="connsiteX13546" fmla="*/ 3390026 w 12192000"/>
              <a:gd name="connsiteY13546" fmla="*/ 1181879 h 6858000"/>
              <a:gd name="connsiteX13547" fmla="*/ 3381906 w 12192000"/>
              <a:gd name="connsiteY13547" fmla="*/ 1188354 h 6858000"/>
              <a:gd name="connsiteX13548" fmla="*/ 3396670 w 12192000"/>
              <a:gd name="connsiteY13548" fmla="*/ 1192806 h 6858000"/>
              <a:gd name="connsiteX13549" fmla="*/ 3392979 w 12192000"/>
              <a:gd name="connsiteY13549" fmla="*/ 1201305 h 6858000"/>
              <a:gd name="connsiteX13550" fmla="*/ 3386335 w 12192000"/>
              <a:gd name="connsiteY13550" fmla="*/ 1203329 h 6858000"/>
              <a:gd name="connsiteX13551" fmla="*/ 3383382 w 12192000"/>
              <a:gd name="connsiteY13551" fmla="*/ 1211423 h 6858000"/>
              <a:gd name="connsiteX13552" fmla="*/ 3375261 w 12192000"/>
              <a:gd name="connsiteY13552" fmla="*/ 1215065 h 6858000"/>
              <a:gd name="connsiteX13553" fmla="*/ 3363450 w 12192000"/>
              <a:gd name="connsiteY13553" fmla="*/ 1207780 h 6858000"/>
              <a:gd name="connsiteX13554" fmla="*/ 3368617 w 12192000"/>
              <a:gd name="connsiteY13554" fmla="*/ 1215065 h 6858000"/>
              <a:gd name="connsiteX13555" fmla="*/ 3382644 w 12192000"/>
              <a:gd name="connsiteY13555" fmla="*/ 1220731 h 6858000"/>
              <a:gd name="connsiteX13556" fmla="*/ 3390026 w 12192000"/>
              <a:gd name="connsiteY13556" fmla="*/ 1220327 h 6858000"/>
              <a:gd name="connsiteX13557" fmla="*/ 3397409 w 12192000"/>
              <a:gd name="connsiteY13557" fmla="*/ 1227611 h 6858000"/>
              <a:gd name="connsiteX13558" fmla="*/ 3390026 w 12192000"/>
              <a:gd name="connsiteY13558" fmla="*/ 1229635 h 6858000"/>
              <a:gd name="connsiteX13559" fmla="*/ 3381167 w 12192000"/>
              <a:gd name="connsiteY13559" fmla="*/ 1228421 h 6858000"/>
              <a:gd name="connsiteX13560" fmla="*/ 3376738 w 12192000"/>
              <a:gd name="connsiteY13560" fmla="*/ 1228826 h 6858000"/>
              <a:gd name="connsiteX13561" fmla="*/ 3383382 w 12192000"/>
              <a:gd name="connsiteY13561" fmla="*/ 1233682 h 6858000"/>
              <a:gd name="connsiteX13562" fmla="*/ 3391503 w 12192000"/>
              <a:gd name="connsiteY13562" fmla="*/ 1231659 h 6858000"/>
              <a:gd name="connsiteX13563" fmla="*/ 3397409 w 12192000"/>
              <a:gd name="connsiteY13563" fmla="*/ 1234896 h 6858000"/>
              <a:gd name="connsiteX13564" fmla="*/ 3392241 w 12192000"/>
              <a:gd name="connsiteY13564" fmla="*/ 1243395 h 6858000"/>
              <a:gd name="connsiteX13565" fmla="*/ 3390765 w 12192000"/>
              <a:gd name="connsiteY13565" fmla="*/ 1251490 h 6858000"/>
              <a:gd name="connsiteX13566" fmla="*/ 3384120 w 12192000"/>
              <a:gd name="connsiteY13566" fmla="*/ 1251894 h 6858000"/>
              <a:gd name="connsiteX13567" fmla="*/ 3380429 w 12192000"/>
              <a:gd name="connsiteY13567" fmla="*/ 1259179 h 6858000"/>
              <a:gd name="connsiteX13568" fmla="*/ 3366402 w 12192000"/>
              <a:gd name="connsiteY13568" fmla="*/ 1268488 h 6858000"/>
              <a:gd name="connsiteX13569" fmla="*/ 3355329 w 12192000"/>
              <a:gd name="connsiteY13569" fmla="*/ 1269297 h 6858000"/>
              <a:gd name="connsiteX13570" fmla="*/ 3345732 w 12192000"/>
              <a:gd name="connsiteY13570" fmla="*/ 1276987 h 6858000"/>
              <a:gd name="connsiteX13571" fmla="*/ 3341302 w 12192000"/>
              <a:gd name="connsiteY13571" fmla="*/ 1276987 h 6858000"/>
              <a:gd name="connsiteX13572" fmla="*/ 3333920 w 12192000"/>
              <a:gd name="connsiteY13572" fmla="*/ 1283867 h 6858000"/>
              <a:gd name="connsiteX13573" fmla="*/ 3328014 w 12192000"/>
              <a:gd name="connsiteY13573" fmla="*/ 1284272 h 6858000"/>
              <a:gd name="connsiteX13574" fmla="*/ 3325799 w 12192000"/>
              <a:gd name="connsiteY13574" fmla="*/ 1289533 h 6858000"/>
              <a:gd name="connsiteX13575" fmla="*/ 3317678 w 12192000"/>
              <a:gd name="connsiteY13575" fmla="*/ 1290747 h 6858000"/>
              <a:gd name="connsiteX13576" fmla="*/ 3311772 w 12192000"/>
              <a:gd name="connsiteY13576" fmla="*/ 1285890 h 6858000"/>
              <a:gd name="connsiteX13577" fmla="*/ 3305128 w 12192000"/>
              <a:gd name="connsiteY13577" fmla="*/ 1289533 h 6858000"/>
              <a:gd name="connsiteX13578" fmla="*/ 3297008 w 12192000"/>
              <a:gd name="connsiteY13578" fmla="*/ 1288723 h 6858000"/>
              <a:gd name="connsiteX13579" fmla="*/ 3294793 w 12192000"/>
              <a:gd name="connsiteY13579" fmla="*/ 1285486 h 6858000"/>
              <a:gd name="connsiteX13580" fmla="*/ 3284457 w 12192000"/>
              <a:gd name="connsiteY13580" fmla="*/ 1291961 h 6858000"/>
              <a:gd name="connsiteX13581" fmla="*/ 3273384 w 12192000"/>
              <a:gd name="connsiteY13581" fmla="*/ 1290747 h 6858000"/>
              <a:gd name="connsiteX13582" fmla="*/ 3268954 w 12192000"/>
              <a:gd name="connsiteY13582" fmla="*/ 1283867 h 6858000"/>
              <a:gd name="connsiteX13583" fmla="*/ 3265263 w 12192000"/>
              <a:gd name="connsiteY13583" fmla="*/ 1286700 h 6858000"/>
              <a:gd name="connsiteX13584" fmla="*/ 3266740 w 12192000"/>
              <a:gd name="connsiteY13584" fmla="*/ 1292366 h 6858000"/>
              <a:gd name="connsiteX13585" fmla="*/ 3257142 w 12192000"/>
              <a:gd name="connsiteY13585" fmla="*/ 1294389 h 6858000"/>
              <a:gd name="connsiteX13586" fmla="*/ 3246807 w 12192000"/>
              <a:gd name="connsiteY13586" fmla="*/ 1293580 h 6858000"/>
              <a:gd name="connsiteX13587" fmla="*/ 3243854 w 12192000"/>
              <a:gd name="connsiteY13587" fmla="*/ 1297222 h 6858000"/>
              <a:gd name="connsiteX13588" fmla="*/ 3247545 w 12192000"/>
              <a:gd name="connsiteY13588" fmla="*/ 1298841 h 6858000"/>
              <a:gd name="connsiteX13589" fmla="*/ 3246069 w 12192000"/>
              <a:gd name="connsiteY13589" fmla="*/ 1304103 h 6858000"/>
              <a:gd name="connsiteX13590" fmla="*/ 3239425 w 12192000"/>
              <a:gd name="connsiteY13590" fmla="*/ 1310578 h 6858000"/>
              <a:gd name="connsiteX13591" fmla="*/ 3232780 w 12192000"/>
              <a:gd name="connsiteY13591" fmla="*/ 1309769 h 6858000"/>
              <a:gd name="connsiteX13592" fmla="*/ 3232780 w 12192000"/>
              <a:gd name="connsiteY13592" fmla="*/ 1317458 h 6858000"/>
              <a:gd name="connsiteX13593" fmla="*/ 3226136 w 12192000"/>
              <a:gd name="connsiteY13593" fmla="*/ 1330409 h 6858000"/>
              <a:gd name="connsiteX13594" fmla="*/ 3218015 w 12192000"/>
              <a:gd name="connsiteY13594" fmla="*/ 1329195 h 6858000"/>
              <a:gd name="connsiteX13595" fmla="*/ 3215063 w 12192000"/>
              <a:gd name="connsiteY13595" fmla="*/ 1333242 h 6858000"/>
              <a:gd name="connsiteX13596" fmla="*/ 3206204 w 12192000"/>
              <a:gd name="connsiteY13596" fmla="*/ 1337289 h 6858000"/>
              <a:gd name="connsiteX13597" fmla="*/ 3200298 w 12192000"/>
              <a:gd name="connsiteY13597" fmla="*/ 1346193 h 6858000"/>
              <a:gd name="connsiteX13598" fmla="*/ 3195868 w 12192000"/>
              <a:gd name="connsiteY13598" fmla="*/ 1344979 h 6858000"/>
              <a:gd name="connsiteX13599" fmla="*/ 3190700 w 12192000"/>
              <a:gd name="connsiteY13599" fmla="*/ 1348217 h 6858000"/>
              <a:gd name="connsiteX13600" fmla="*/ 3180365 w 12192000"/>
              <a:gd name="connsiteY13600" fmla="*/ 1348217 h 6858000"/>
              <a:gd name="connsiteX13601" fmla="*/ 3178150 w 12192000"/>
              <a:gd name="connsiteY13601" fmla="*/ 1353882 h 6858000"/>
              <a:gd name="connsiteX13602" fmla="*/ 3168553 w 12192000"/>
              <a:gd name="connsiteY13602" fmla="*/ 1357525 h 6858000"/>
              <a:gd name="connsiteX13603" fmla="*/ 3162647 w 12192000"/>
              <a:gd name="connsiteY13603" fmla="*/ 1353882 h 6858000"/>
              <a:gd name="connsiteX13604" fmla="*/ 3146406 w 12192000"/>
              <a:gd name="connsiteY13604" fmla="*/ 1353478 h 6858000"/>
              <a:gd name="connsiteX13605" fmla="*/ 3142715 w 12192000"/>
              <a:gd name="connsiteY13605" fmla="*/ 1350645 h 6858000"/>
              <a:gd name="connsiteX13606" fmla="*/ 3131641 w 12192000"/>
              <a:gd name="connsiteY13606" fmla="*/ 1353882 h 6858000"/>
              <a:gd name="connsiteX13607" fmla="*/ 3126473 w 12192000"/>
              <a:gd name="connsiteY13607" fmla="*/ 1353478 h 6858000"/>
              <a:gd name="connsiteX13608" fmla="*/ 3103588 w 12192000"/>
              <a:gd name="connsiteY13608" fmla="*/ 1360763 h 6858000"/>
              <a:gd name="connsiteX13609" fmla="*/ 3093991 w 12192000"/>
              <a:gd name="connsiteY13609" fmla="*/ 1358739 h 6858000"/>
              <a:gd name="connsiteX13610" fmla="*/ 3096205 w 12192000"/>
              <a:gd name="connsiteY13610" fmla="*/ 1353478 h 6858000"/>
              <a:gd name="connsiteX13611" fmla="*/ 3089561 w 12192000"/>
              <a:gd name="connsiteY13611" fmla="*/ 1351859 h 6858000"/>
              <a:gd name="connsiteX13612" fmla="*/ 3079964 w 12192000"/>
              <a:gd name="connsiteY13612" fmla="*/ 1355097 h 6858000"/>
              <a:gd name="connsiteX13613" fmla="*/ 3072581 w 12192000"/>
              <a:gd name="connsiteY13613" fmla="*/ 1355501 h 6858000"/>
              <a:gd name="connsiteX13614" fmla="*/ 3058555 w 12192000"/>
              <a:gd name="connsiteY13614" fmla="*/ 1349835 h 6858000"/>
              <a:gd name="connsiteX13615" fmla="*/ 3053387 w 12192000"/>
              <a:gd name="connsiteY13615" fmla="*/ 1351049 h 6858000"/>
              <a:gd name="connsiteX13616" fmla="*/ 3042313 w 12192000"/>
              <a:gd name="connsiteY13616" fmla="*/ 1349835 h 6858000"/>
              <a:gd name="connsiteX13617" fmla="*/ 3034193 w 12192000"/>
              <a:gd name="connsiteY13617" fmla="*/ 1344169 h 6858000"/>
              <a:gd name="connsiteX13618" fmla="*/ 3029025 w 12192000"/>
              <a:gd name="connsiteY13618" fmla="*/ 1344169 h 6858000"/>
              <a:gd name="connsiteX13619" fmla="*/ 3022381 w 12192000"/>
              <a:gd name="connsiteY13619" fmla="*/ 1349026 h 6858000"/>
              <a:gd name="connsiteX13620" fmla="*/ 3007616 w 12192000"/>
              <a:gd name="connsiteY13620" fmla="*/ 1347812 h 6858000"/>
              <a:gd name="connsiteX13621" fmla="*/ 2995804 w 12192000"/>
              <a:gd name="connsiteY13621" fmla="*/ 1340527 h 6858000"/>
              <a:gd name="connsiteX13622" fmla="*/ 2987683 w 12192000"/>
              <a:gd name="connsiteY13622" fmla="*/ 1345383 h 6858000"/>
              <a:gd name="connsiteX13623" fmla="*/ 2978824 w 12192000"/>
              <a:gd name="connsiteY13623" fmla="*/ 1345788 h 6858000"/>
              <a:gd name="connsiteX13624" fmla="*/ 2971442 w 12192000"/>
              <a:gd name="connsiteY13624" fmla="*/ 1340122 h 6858000"/>
              <a:gd name="connsiteX13625" fmla="*/ 2960368 w 12192000"/>
              <a:gd name="connsiteY13625" fmla="*/ 1345788 h 6858000"/>
              <a:gd name="connsiteX13626" fmla="*/ 2954462 w 12192000"/>
              <a:gd name="connsiteY13626" fmla="*/ 1344169 h 6858000"/>
              <a:gd name="connsiteX13627" fmla="*/ 2947818 w 12192000"/>
              <a:gd name="connsiteY13627" fmla="*/ 1344169 h 6858000"/>
              <a:gd name="connsiteX13628" fmla="*/ 2933053 w 12192000"/>
              <a:gd name="connsiteY13628" fmla="*/ 1338908 h 6858000"/>
              <a:gd name="connsiteX13629" fmla="*/ 2912383 w 12192000"/>
              <a:gd name="connsiteY13629" fmla="*/ 1341741 h 6858000"/>
              <a:gd name="connsiteX13630" fmla="*/ 2899832 w 12192000"/>
              <a:gd name="connsiteY13630" fmla="*/ 1338503 h 6858000"/>
              <a:gd name="connsiteX13631" fmla="*/ 2890973 w 12192000"/>
              <a:gd name="connsiteY13631" fmla="*/ 1330004 h 6858000"/>
              <a:gd name="connsiteX13632" fmla="*/ 2883591 w 12192000"/>
              <a:gd name="connsiteY13632" fmla="*/ 1333647 h 6858000"/>
              <a:gd name="connsiteX13633" fmla="*/ 2878423 w 12192000"/>
              <a:gd name="connsiteY13633" fmla="*/ 1338908 h 6858000"/>
              <a:gd name="connsiteX13634" fmla="*/ 2882853 w 12192000"/>
              <a:gd name="connsiteY13634" fmla="*/ 1343360 h 6858000"/>
              <a:gd name="connsiteX13635" fmla="*/ 2878423 w 12192000"/>
              <a:gd name="connsiteY13635" fmla="*/ 1347407 h 6858000"/>
              <a:gd name="connsiteX13636" fmla="*/ 2869564 w 12192000"/>
              <a:gd name="connsiteY13636" fmla="*/ 1349026 h 6858000"/>
              <a:gd name="connsiteX13637" fmla="*/ 2851847 w 12192000"/>
              <a:gd name="connsiteY13637" fmla="*/ 1364405 h 6858000"/>
              <a:gd name="connsiteX13638" fmla="*/ 2840035 w 12192000"/>
              <a:gd name="connsiteY13638" fmla="*/ 1369262 h 6858000"/>
              <a:gd name="connsiteX13639" fmla="*/ 2839296 w 12192000"/>
              <a:gd name="connsiteY13639" fmla="*/ 1376142 h 6858000"/>
              <a:gd name="connsiteX13640" fmla="*/ 2835605 w 12192000"/>
              <a:gd name="connsiteY13640" fmla="*/ 1380998 h 6858000"/>
              <a:gd name="connsiteX13641" fmla="*/ 2834129 w 12192000"/>
              <a:gd name="connsiteY13641" fmla="*/ 1392330 h 6858000"/>
              <a:gd name="connsiteX13642" fmla="*/ 2827484 w 12192000"/>
              <a:gd name="connsiteY13642" fmla="*/ 1400020 h 6858000"/>
              <a:gd name="connsiteX13643" fmla="*/ 2812720 w 12192000"/>
              <a:gd name="connsiteY13643" fmla="*/ 1400020 h 6858000"/>
              <a:gd name="connsiteX13644" fmla="*/ 2804599 w 12192000"/>
              <a:gd name="connsiteY13644" fmla="*/ 1403663 h 6858000"/>
              <a:gd name="connsiteX13645" fmla="*/ 2787619 w 12192000"/>
              <a:gd name="connsiteY13645" fmla="*/ 1404472 h 6858000"/>
              <a:gd name="connsiteX13646" fmla="*/ 2779499 w 12192000"/>
              <a:gd name="connsiteY13646" fmla="*/ 1414994 h 6858000"/>
              <a:gd name="connsiteX13647" fmla="*/ 2773593 w 12192000"/>
              <a:gd name="connsiteY13647" fmla="*/ 1416208 h 6858000"/>
              <a:gd name="connsiteX13648" fmla="*/ 2769901 w 12192000"/>
              <a:gd name="connsiteY13648" fmla="*/ 1412566 h 6858000"/>
              <a:gd name="connsiteX13649" fmla="*/ 2761781 w 12192000"/>
              <a:gd name="connsiteY13649" fmla="*/ 1417423 h 6858000"/>
              <a:gd name="connsiteX13650" fmla="*/ 2758090 w 12192000"/>
              <a:gd name="connsiteY13650" fmla="*/ 1426326 h 6858000"/>
              <a:gd name="connsiteX13651" fmla="*/ 2747754 w 12192000"/>
              <a:gd name="connsiteY13651" fmla="*/ 1428350 h 6858000"/>
              <a:gd name="connsiteX13652" fmla="*/ 2737419 w 12192000"/>
              <a:gd name="connsiteY13652" fmla="*/ 1435635 h 6858000"/>
              <a:gd name="connsiteX13653" fmla="*/ 2735204 w 12192000"/>
              <a:gd name="connsiteY13653" fmla="*/ 1440492 h 6858000"/>
              <a:gd name="connsiteX13654" fmla="*/ 2730036 w 12192000"/>
              <a:gd name="connsiteY13654" fmla="*/ 1442110 h 6858000"/>
              <a:gd name="connsiteX13655" fmla="*/ 2718225 w 12192000"/>
              <a:gd name="connsiteY13655" fmla="*/ 1458703 h 6858000"/>
              <a:gd name="connsiteX13656" fmla="*/ 2698292 w 12192000"/>
              <a:gd name="connsiteY13656" fmla="*/ 1468012 h 6858000"/>
              <a:gd name="connsiteX13657" fmla="*/ 2693124 w 12192000"/>
              <a:gd name="connsiteY13657" fmla="*/ 1483796 h 6858000"/>
              <a:gd name="connsiteX13658" fmla="*/ 2679836 w 12192000"/>
              <a:gd name="connsiteY13658" fmla="*/ 1489867 h 6858000"/>
              <a:gd name="connsiteX13659" fmla="*/ 2668762 w 12192000"/>
              <a:gd name="connsiteY13659" fmla="*/ 1500794 h 6858000"/>
              <a:gd name="connsiteX13660" fmla="*/ 2658427 w 12192000"/>
              <a:gd name="connsiteY13660" fmla="*/ 1502817 h 6858000"/>
              <a:gd name="connsiteX13661" fmla="*/ 2654736 w 12192000"/>
              <a:gd name="connsiteY13661" fmla="*/ 1514554 h 6858000"/>
              <a:gd name="connsiteX13662" fmla="*/ 2648091 w 12192000"/>
              <a:gd name="connsiteY13662" fmla="*/ 1524267 h 6858000"/>
              <a:gd name="connsiteX13663" fmla="*/ 2625206 w 12192000"/>
              <a:gd name="connsiteY13663" fmla="*/ 1536813 h 6858000"/>
              <a:gd name="connsiteX13664" fmla="*/ 2623729 w 12192000"/>
              <a:gd name="connsiteY13664" fmla="*/ 1543694 h 6858000"/>
              <a:gd name="connsiteX13665" fmla="*/ 2597891 w 12192000"/>
              <a:gd name="connsiteY13665" fmla="*/ 1554216 h 6858000"/>
              <a:gd name="connsiteX13666" fmla="*/ 2582388 w 12192000"/>
              <a:gd name="connsiteY13666" fmla="*/ 1557454 h 6858000"/>
              <a:gd name="connsiteX13667" fmla="*/ 2594938 w 12192000"/>
              <a:gd name="connsiteY13667" fmla="*/ 1558263 h 6858000"/>
              <a:gd name="connsiteX13668" fmla="*/ 2620038 w 12192000"/>
              <a:gd name="connsiteY13668" fmla="*/ 1547741 h 6858000"/>
              <a:gd name="connsiteX13669" fmla="*/ 2642924 w 12192000"/>
              <a:gd name="connsiteY13669" fmla="*/ 1537623 h 6858000"/>
              <a:gd name="connsiteX13670" fmla="*/ 2659165 w 12192000"/>
              <a:gd name="connsiteY13670" fmla="*/ 1528314 h 6858000"/>
              <a:gd name="connsiteX13671" fmla="*/ 2672453 w 12192000"/>
              <a:gd name="connsiteY13671" fmla="*/ 1512531 h 6858000"/>
              <a:gd name="connsiteX13672" fmla="*/ 2683527 w 12192000"/>
              <a:gd name="connsiteY13672" fmla="*/ 1501603 h 6858000"/>
              <a:gd name="connsiteX13673" fmla="*/ 2692386 w 12192000"/>
              <a:gd name="connsiteY13673" fmla="*/ 1497961 h 6858000"/>
              <a:gd name="connsiteX13674" fmla="*/ 2716748 w 12192000"/>
              <a:gd name="connsiteY13674" fmla="*/ 1476916 h 6858000"/>
              <a:gd name="connsiteX13675" fmla="*/ 2750707 w 12192000"/>
              <a:gd name="connsiteY13675" fmla="*/ 1455466 h 6858000"/>
              <a:gd name="connsiteX13676" fmla="*/ 2772854 w 12192000"/>
              <a:gd name="connsiteY13676" fmla="*/ 1442110 h 6858000"/>
              <a:gd name="connsiteX13677" fmla="*/ 2786881 w 12192000"/>
              <a:gd name="connsiteY13677" fmla="*/ 1440492 h 6858000"/>
              <a:gd name="connsiteX13678" fmla="*/ 2800169 w 12192000"/>
              <a:gd name="connsiteY13678" fmla="*/ 1433611 h 6858000"/>
              <a:gd name="connsiteX13679" fmla="*/ 2825270 w 12192000"/>
              <a:gd name="connsiteY13679" fmla="*/ 1429564 h 6858000"/>
              <a:gd name="connsiteX13680" fmla="*/ 2857014 w 12192000"/>
              <a:gd name="connsiteY13680" fmla="*/ 1419446 h 6858000"/>
              <a:gd name="connsiteX13681" fmla="*/ 2867350 w 12192000"/>
              <a:gd name="connsiteY13681" fmla="*/ 1419041 h 6858000"/>
              <a:gd name="connsiteX13682" fmla="*/ 2876947 w 12192000"/>
              <a:gd name="connsiteY13682" fmla="*/ 1413780 h 6858000"/>
              <a:gd name="connsiteX13683" fmla="*/ 2910906 w 12192000"/>
              <a:gd name="connsiteY13683" fmla="*/ 1414590 h 6858000"/>
              <a:gd name="connsiteX13684" fmla="*/ 2928624 w 12192000"/>
              <a:gd name="connsiteY13684" fmla="*/ 1420660 h 6858000"/>
              <a:gd name="connsiteX13685" fmla="*/ 2948556 w 12192000"/>
              <a:gd name="connsiteY13685" fmla="*/ 1431992 h 6858000"/>
              <a:gd name="connsiteX13686" fmla="*/ 2948556 w 12192000"/>
              <a:gd name="connsiteY13686" fmla="*/ 1436039 h 6858000"/>
              <a:gd name="connsiteX13687" fmla="*/ 2933053 w 12192000"/>
              <a:gd name="connsiteY13687" fmla="*/ 1433611 h 6858000"/>
              <a:gd name="connsiteX13688" fmla="*/ 2934530 w 12192000"/>
              <a:gd name="connsiteY13688" fmla="*/ 1435230 h 6858000"/>
              <a:gd name="connsiteX13689" fmla="*/ 2933053 w 12192000"/>
              <a:gd name="connsiteY13689" fmla="*/ 1438468 h 6858000"/>
              <a:gd name="connsiteX13690" fmla="*/ 2940436 w 12192000"/>
              <a:gd name="connsiteY13690" fmla="*/ 1437658 h 6858000"/>
              <a:gd name="connsiteX13691" fmla="*/ 2951509 w 12192000"/>
              <a:gd name="connsiteY13691" fmla="*/ 1441705 h 6858000"/>
              <a:gd name="connsiteX13692" fmla="*/ 2955201 w 12192000"/>
              <a:gd name="connsiteY13692" fmla="*/ 1447371 h 6858000"/>
              <a:gd name="connsiteX13693" fmla="*/ 2949295 w 12192000"/>
              <a:gd name="connsiteY13693" fmla="*/ 1449800 h 6858000"/>
              <a:gd name="connsiteX13694" fmla="*/ 2953724 w 12192000"/>
              <a:gd name="connsiteY13694" fmla="*/ 1453037 h 6858000"/>
              <a:gd name="connsiteX13695" fmla="*/ 2946342 w 12192000"/>
              <a:gd name="connsiteY13695" fmla="*/ 1468821 h 6858000"/>
              <a:gd name="connsiteX13696" fmla="*/ 2936006 w 12192000"/>
              <a:gd name="connsiteY13696" fmla="*/ 1471250 h 6858000"/>
              <a:gd name="connsiteX13697" fmla="*/ 2925671 w 12192000"/>
              <a:gd name="connsiteY13697" fmla="*/ 1478939 h 6858000"/>
              <a:gd name="connsiteX13698" fmla="*/ 2917550 w 12192000"/>
              <a:gd name="connsiteY13698" fmla="*/ 1479344 h 6858000"/>
              <a:gd name="connsiteX13699" fmla="*/ 2904262 w 12192000"/>
              <a:gd name="connsiteY13699" fmla="*/ 1488652 h 6858000"/>
              <a:gd name="connsiteX13700" fmla="*/ 2893926 w 12192000"/>
              <a:gd name="connsiteY13700" fmla="*/ 1488248 h 6858000"/>
              <a:gd name="connsiteX13701" fmla="*/ 2885806 w 12192000"/>
              <a:gd name="connsiteY13701" fmla="*/ 1482177 h 6858000"/>
              <a:gd name="connsiteX13702" fmla="*/ 2874732 w 12192000"/>
              <a:gd name="connsiteY13702" fmla="*/ 1478534 h 6858000"/>
              <a:gd name="connsiteX13703" fmla="*/ 2867350 w 12192000"/>
              <a:gd name="connsiteY13703" fmla="*/ 1482582 h 6858000"/>
              <a:gd name="connsiteX13704" fmla="*/ 2857014 w 12192000"/>
              <a:gd name="connsiteY13704" fmla="*/ 1484605 h 6858000"/>
              <a:gd name="connsiteX13705" fmla="*/ 2845941 w 12192000"/>
              <a:gd name="connsiteY13705" fmla="*/ 1482582 h 6858000"/>
              <a:gd name="connsiteX13706" fmla="*/ 2832652 w 12192000"/>
              <a:gd name="connsiteY13706" fmla="*/ 1488248 h 6858000"/>
              <a:gd name="connsiteX13707" fmla="*/ 2846679 w 12192000"/>
              <a:gd name="connsiteY13707" fmla="*/ 1486629 h 6858000"/>
              <a:gd name="connsiteX13708" fmla="*/ 2860705 w 12192000"/>
              <a:gd name="connsiteY13708" fmla="*/ 1488248 h 6858000"/>
              <a:gd name="connsiteX13709" fmla="*/ 2879900 w 12192000"/>
              <a:gd name="connsiteY13709" fmla="*/ 1493104 h 6858000"/>
              <a:gd name="connsiteX13710" fmla="*/ 2882853 w 12192000"/>
              <a:gd name="connsiteY13710" fmla="*/ 1501603 h 6858000"/>
              <a:gd name="connsiteX13711" fmla="*/ 2885806 w 12192000"/>
              <a:gd name="connsiteY13711" fmla="*/ 1507674 h 6858000"/>
              <a:gd name="connsiteX13712" fmla="*/ 2897618 w 12192000"/>
              <a:gd name="connsiteY13712" fmla="*/ 1502817 h 6858000"/>
              <a:gd name="connsiteX13713" fmla="*/ 2907215 w 12192000"/>
              <a:gd name="connsiteY13713" fmla="*/ 1496747 h 6858000"/>
              <a:gd name="connsiteX13714" fmla="*/ 2916812 w 12192000"/>
              <a:gd name="connsiteY13714" fmla="*/ 1496747 h 6858000"/>
              <a:gd name="connsiteX13715" fmla="*/ 2919765 w 12192000"/>
              <a:gd name="connsiteY13715" fmla="*/ 1500794 h 6858000"/>
              <a:gd name="connsiteX13716" fmla="*/ 2926409 w 12192000"/>
              <a:gd name="connsiteY13716" fmla="*/ 1499984 h 6858000"/>
              <a:gd name="connsiteX13717" fmla="*/ 2928624 w 12192000"/>
              <a:gd name="connsiteY13717" fmla="*/ 1506055 h 6858000"/>
              <a:gd name="connsiteX13718" fmla="*/ 2919765 w 12192000"/>
              <a:gd name="connsiteY13718" fmla="*/ 1513340 h 6858000"/>
              <a:gd name="connsiteX13719" fmla="*/ 2907215 w 12192000"/>
              <a:gd name="connsiteY13719" fmla="*/ 1536409 h 6858000"/>
              <a:gd name="connsiteX13720" fmla="*/ 2900571 w 12192000"/>
              <a:gd name="connsiteY13720" fmla="*/ 1537623 h 6858000"/>
              <a:gd name="connsiteX13721" fmla="*/ 2894665 w 12192000"/>
              <a:gd name="connsiteY13721" fmla="*/ 1543289 h 6858000"/>
              <a:gd name="connsiteX13722" fmla="*/ 2913121 w 12192000"/>
              <a:gd name="connsiteY13722" fmla="*/ 1543694 h 6858000"/>
              <a:gd name="connsiteX13723" fmla="*/ 2913121 w 12192000"/>
              <a:gd name="connsiteY13723" fmla="*/ 1548145 h 6858000"/>
              <a:gd name="connsiteX13724" fmla="*/ 2907215 w 12192000"/>
              <a:gd name="connsiteY13724" fmla="*/ 1555430 h 6858000"/>
              <a:gd name="connsiteX13725" fmla="*/ 2913859 w 12192000"/>
              <a:gd name="connsiteY13725" fmla="*/ 1562715 h 6858000"/>
              <a:gd name="connsiteX13726" fmla="*/ 2912383 w 12192000"/>
              <a:gd name="connsiteY13726" fmla="*/ 1570809 h 6858000"/>
              <a:gd name="connsiteX13727" fmla="*/ 2913859 w 12192000"/>
              <a:gd name="connsiteY13727" fmla="*/ 1583356 h 6858000"/>
              <a:gd name="connsiteX13728" fmla="*/ 2918288 w 12192000"/>
              <a:gd name="connsiteY13728" fmla="*/ 1586593 h 6858000"/>
              <a:gd name="connsiteX13729" fmla="*/ 2923456 w 12192000"/>
              <a:gd name="connsiteY13729" fmla="*/ 1598330 h 6858000"/>
              <a:gd name="connsiteX13730" fmla="*/ 2933792 w 12192000"/>
              <a:gd name="connsiteY13730" fmla="*/ 1598330 h 6858000"/>
              <a:gd name="connsiteX13731" fmla="*/ 2938221 w 12192000"/>
              <a:gd name="connsiteY13731" fmla="*/ 1601972 h 6858000"/>
              <a:gd name="connsiteX13732" fmla="*/ 2952248 w 12192000"/>
              <a:gd name="connsiteY13732" fmla="*/ 1602782 h 6858000"/>
              <a:gd name="connsiteX13733" fmla="*/ 2950033 w 12192000"/>
              <a:gd name="connsiteY13733" fmla="*/ 1609257 h 6858000"/>
              <a:gd name="connsiteX13734" fmla="*/ 2938959 w 12192000"/>
              <a:gd name="connsiteY13734" fmla="*/ 1612495 h 6858000"/>
              <a:gd name="connsiteX13735" fmla="*/ 2952248 w 12192000"/>
              <a:gd name="connsiteY13735" fmla="*/ 1620994 h 6858000"/>
              <a:gd name="connsiteX13736" fmla="*/ 2967751 w 12192000"/>
              <a:gd name="connsiteY13736" fmla="*/ 1620994 h 6858000"/>
              <a:gd name="connsiteX13737" fmla="*/ 2977348 w 12192000"/>
              <a:gd name="connsiteY13737" fmla="*/ 1625041 h 6858000"/>
              <a:gd name="connsiteX13738" fmla="*/ 2981777 w 12192000"/>
              <a:gd name="connsiteY13738" fmla="*/ 1622613 h 6858000"/>
              <a:gd name="connsiteX13739" fmla="*/ 2995066 w 12192000"/>
              <a:gd name="connsiteY13739" fmla="*/ 1627065 h 6858000"/>
              <a:gd name="connsiteX13740" fmla="*/ 2998019 w 12192000"/>
              <a:gd name="connsiteY13740" fmla="*/ 1632326 h 6858000"/>
              <a:gd name="connsiteX13741" fmla="*/ 3014260 w 12192000"/>
              <a:gd name="connsiteY13741" fmla="*/ 1634754 h 6858000"/>
              <a:gd name="connsiteX13742" fmla="*/ 3017951 w 12192000"/>
              <a:gd name="connsiteY13742" fmla="*/ 1630302 h 6858000"/>
              <a:gd name="connsiteX13743" fmla="*/ 3031978 w 12192000"/>
              <a:gd name="connsiteY13743" fmla="*/ 1620994 h 6858000"/>
              <a:gd name="connsiteX13744" fmla="*/ 3033455 w 12192000"/>
              <a:gd name="connsiteY13744" fmla="*/ 1628684 h 6858000"/>
              <a:gd name="connsiteX13745" fmla="*/ 3031240 w 12192000"/>
              <a:gd name="connsiteY13745" fmla="*/ 1632326 h 6858000"/>
              <a:gd name="connsiteX13746" fmla="*/ 3043052 w 12192000"/>
              <a:gd name="connsiteY13746" fmla="*/ 1633945 h 6858000"/>
              <a:gd name="connsiteX13747" fmla="*/ 3060031 w 12192000"/>
              <a:gd name="connsiteY13747" fmla="*/ 1642039 h 6858000"/>
              <a:gd name="connsiteX13748" fmla="*/ 3060770 w 12192000"/>
              <a:gd name="connsiteY13748" fmla="*/ 1646896 h 6858000"/>
              <a:gd name="connsiteX13749" fmla="*/ 3053387 w 12192000"/>
              <a:gd name="connsiteY13749" fmla="*/ 1648515 h 6858000"/>
              <a:gd name="connsiteX13750" fmla="*/ 3049696 w 12192000"/>
              <a:gd name="connsiteY13750" fmla="*/ 1649324 h 6858000"/>
              <a:gd name="connsiteX13751" fmla="*/ 3058555 w 12192000"/>
              <a:gd name="connsiteY13751" fmla="*/ 1654181 h 6858000"/>
              <a:gd name="connsiteX13752" fmla="*/ 3068152 w 12192000"/>
              <a:gd name="connsiteY13752" fmla="*/ 1653776 h 6858000"/>
              <a:gd name="connsiteX13753" fmla="*/ 3073320 w 12192000"/>
              <a:gd name="connsiteY13753" fmla="*/ 1658632 h 6858000"/>
              <a:gd name="connsiteX13754" fmla="*/ 3065199 w 12192000"/>
              <a:gd name="connsiteY13754" fmla="*/ 1661870 h 6858000"/>
              <a:gd name="connsiteX13755" fmla="*/ 3059293 w 12192000"/>
              <a:gd name="connsiteY13755" fmla="*/ 1659442 h 6858000"/>
              <a:gd name="connsiteX13756" fmla="*/ 3049696 w 12192000"/>
              <a:gd name="connsiteY13756" fmla="*/ 1660656 h 6858000"/>
              <a:gd name="connsiteX13757" fmla="*/ 3035669 w 12192000"/>
              <a:gd name="connsiteY13757" fmla="*/ 1664298 h 6858000"/>
              <a:gd name="connsiteX13758" fmla="*/ 3012784 w 12192000"/>
              <a:gd name="connsiteY13758" fmla="*/ 1676035 h 6858000"/>
              <a:gd name="connsiteX13759" fmla="*/ 3003925 w 12192000"/>
              <a:gd name="connsiteY13759" fmla="*/ 1676035 h 6858000"/>
              <a:gd name="connsiteX13760" fmla="*/ 2986945 w 12192000"/>
              <a:gd name="connsiteY13760" fmla="*/ 1680487 h 6858000"/>
              <a:gd name="connsiteX13761" fmla="*/ 2971442 w 12192000"/>
              <a:gd name="connsiteY13761" fmla="*/ 1683725 h 6858000"/>
              <a:gd name="connsiteX13762" fmla="*/ 2955939 w 12192000"/>
              <a:gd name="connsiteY13762" fmla="*/ 1691819 h 6858000"/>
              <a:gd name="connsiteX13763" fmla="*/ 2947818 w 12192000"/>
              <a:gd name="connsiteY13763" fmla="*/ 1691819 h 6858000"/>
              <a:gd name="connsiteX13764" fmla="*/ 2949295 w 12192000"/>
              <a:gd name="connsiteY13764" fmla="*/ 1695866 h 6858000"/>
              <a:gd name="connsiteX13765" fmla="*/ 2936006 w 12192000"/>
              <a:gd name="connsiteY13765" fmla="*/ 1694652 h 6858000"/>
              <a:gd name="connsiteX13766" fmla="*/ 2931577 w 12192000"/>
              <a:gd name="connsiteY13766" fmla="*/ 1684939 h 6858000"/>
              <a:gd name="connsiteX13767" fmla="*/ 2926409 w 12192000"/>
              <a:gd name="connsiteY13767" fmla="*/ 1684534 h 6858000"/>
              <a:gd name="connsiteX13768" fmla="*/ 2923456 w 12192000"/>
              <a:gd name="connsiteY13768" fmla="*/ 1689795 h 6858000"/>
              <a:gd name="connsiteX13769" fmla="*/ 2917550 w 12192000"/>
              <a:gd name="connsiteY13769" fmla="*/ 1688986 h 6858000"/>
              <a:gd name="connsiteX13770" fmla="*/ 2910168 w 12192000"/>
              <a:gd name="connsiteY13770" fmla="*/ 1699509 h 6858000"/>
              <a:gd name="connsiteX13771" fmla="*/ 2913121 w 12192000"/>
              <a:gd name="connsiteY13771" fmla="*/ 1704365 h 6858000"/>
              <a:gd name="connsiteX13772" fmla="*/ 2898356 w 12192000"/>
              <a:gd name="connsiteY13772" fmla="*/ 1715697 h 6858000"/>
              <a:gd name="connsiteX13773" fmla="*/ 2885068 w 12192000"/>
              <a:gd name="connsiteY13773" fmla="*/ 1731886 h 6858000"/>
              <a:gd name="connsiteX13774" fmla="*/ 2875470 w 12192000"/>
              <a:gd name="connsiteY13774" fmla="*/ 1733505 h 6858000"/>
              <a:gd name="connsiteX13775" fmla="*/ 2864397 w 12192000"/>
              <a:gd name="connsiteY13775" fmla="*/ 1741194 h 6858000"/>
              <a:gd name="connsiteX13776" fmla="*/ 2858491 w 12192000"/>
              <a:gd name="connsiteY13776" fmla="*/ 1740790 h 6858000"/>
              <a:gd name="connsiteX13777" fmla="*/ 2854800 w 12192000"/>
              <a:gd name="connsiteY13777" fmla="*/ 1743218 h 6858000"/>
              <a:gd name="connsiteX13778" fmla="*/ 2853323 w 12192000"/>
              <a:gd name="connsiteY13778" fmla="*/ 1751312 h 6858000"/>
              <a:gd name="connsiteX13779" fmla="*/ 2848894 w 12192000"/>
              <a:gd name="connsiteY13779" fmla="*/ 1754955 h 6858000"/>
              <a:gd name="connsiteX13780" fmla="*/ 2844464 w 12192000"/>
              <a:gd name="connsiteY13780" fmla="*/ 1750503 h 6858000"/>
              <a:gd name="connsiteX13781" fmla="*/ 2838558 w 12192000"/>
              <a:gd name="connsiteY13781" fmla="*/ 1754145 h 6858000"/>
              <a:gd name="connsiteX13782" fmla="*/ 2831176 w 12192000"/>
              <a:gd name="connsiteY13782" fmla="*/ 1748884 h 6858000"/>
              <a:gd name="connsiteX13783" fmla="*/ 2829699 w 12192000"/>
              <a:gd name="connsiteY13783" fmla="*/ 1738361 h 6858000"/>
              <a:gd name="connsiteX13784" fmla="*/ 2824532 w 12192000"/>
              <a:gd name="connsiteY13784" fmla="*/ 1735528 h 6858000"/>
              <a:gd name="connsiteX13785" fmla="*/ 2820102 w 12192000"/>
              <a:gd name="connsiteY13785" fmla="*/ 1738361 h 6858000"/>
              <a:gd name="connsiteX13786" fmla="*/ 2818626 w 12192000"/>
              <a:gd name="connsiteY13786" fmla="*/ 1729053 h 6858000"/>
              <a:gd name="connsiteX13787" fmla="*/ 2814934 w 12192000"/>
              <a:gd name="connsiteY13787" fmla="*/ 1720554 h 6858000"/>
              <a:gd name="connsiteX13788" fmla="*/ 2815673 w 12192000"/>
              <a:gd name="connsiteY13788" fmla="*/ 1710031 h 6858000"/>
              <a:gd name="connsiteX13789" fmla="*/ 2823055 w 12192000"/>
              <a:gd name="connsiteY13789" fmla="*/ 1695866 h 6858000"/>
              <a:gd name="connsiteX13790" fmla="*/ 2835605 w 12192000"/>
              <a:gd name="connsiteY13790" fmla="*/ 1686558 h 6858000"/>
              <a:gd name="connsiteX13791" fmla="*/ 2837082 w 12192000"/>
              <a:gd name="connsiteY13791" fmla="*/ 1679678 h 6858000"/>
              <a:gd name="connsiteX13792" fmla="*/ 2855538 w 12192000"/>
              <a:gd name="connsiteY13792" fmla="*/ 1669964 h 6858000"/>
              <a:gd name="connsiteX13793" fmla="*/ 2876947 w 12192000"/>
              <a:gd name="connsiteY13793" fmla="*/ 1664703 h 6858000"/>
              <a:gd name="connsiteX13794" fmla="*/ 2893188 w 12192000"/>
              <a:gd name="connsiteY13794" fmla="*/ 1654181 h 6858000"/>
              <a:gd name="connsiteX13795" fmla="*/ 2909430 w 12192000"/>
              <a:gd name="connsiteY13795" fmla="*/ 1650538 h 6858000"/>
              <a:gd name="connsiteX13796" fmla="*/ 2915336 w 12192000"/>
              <a:gd name="connsiteY13796" fmla="*/ 1652966 h 6858000"/>
              <a:gd name="connsiteX13797" fmla="*/ 2917550 w 12192000"/>
              <a:gd name="connsiteY13797" fmla="*/ 1661465 h 6858000"/>
              <a:gd name="connsiteX13798" fmla="*/ 2923456 w 12192000"/>
              <a:gd name="connsiteY13798" fmla="*/ 1665513 h 6858000"/>
              <a:gd name="connsiteX13799" fmla="*/ 2922718 w 12192000"/>
              <a:gd name="connsiteY13799" fmla="*/ 1661465 h 6858000"/>
              <a:gd name="connsiteX13800" fmla="*/ 2923456 w 12192000"/>
              <a:gd name="connsiteY13800" fmla="*/ 1655799 h 6858000"/>
              <a:gd name="connsiteX13801" fmla="*/ 2933792 w 12192000"/>
              <a:gd name="connsiteY13801" fmla="*/ 1654181 h 6858000"/>
              <a:gd name="connsiteX13802" fmla="*/ 2947080 w 12192000"/>
              <a:gd name="connsiteY13802" fmla="*/ 1652562 h 6858000"/>
              <a:gd name="connsiteX13803" fmla="*/ 2958154 w 12192000"/>
              <a:gd name="connsiteY13803" fmla="*/ 1647705 h 6858000"/>
              <a:gd name="connsiteX13804" fmla="*/ 2942651 w 12192000"/>
              <a:gd name="connsiteY13804" fmla="*/ 1648515 h 6858000"/>
              <a:gd name="connsiteX13805" fmla="*/ 2921980 w 12192000"/>
              <a:gd name="connsiteY13805" fmla="*/ 1646896 h 6858000"/>
              <a:gd name="connsiteX13806" fmla="*/ 2914597 w 12192000"/>
              <a:gd name="connsiteY13806" fmla="*/ 1642849 h 6858000"/>
              <a:gd name="connsiteX13807" fmla="*/ 2905738 w 12192000"/>
              <a:gd name="connsiteY13807" fmla="*/ 1642849 h 6858000"/>
              <a:gd name="connsiteX13808" fmla="*/ 2899094 w 12192000"/>
              <a:gd name="connsiteY13808" fmla="*/ 1650134 h 6858000"/>
              <a:gd name="connsiteX13809" fmla="*/ 2887282 w 12192000"/>
              <a:gd name="connsiteY13809" fmla="*/ 1647300 h 6858000"/>
              <a:gd name="connsiteX13810" fmla="*/ 2897618 w 12192000"/>
              <a:gd name="connsiteY13810" fmla="*/ 1635564 h 6858000"/>
              <a:gd name="connsiteX13811" fmla="*/ 2907215 w 12192000"/>
              <a:gd name="connsiteY13811" fmla="*/ 1633945 h 6858000"/>
              <a:gd name="connsiteX13812" fmla="*/ 2917550 w 12192000"/>
              <a:gd name="connsiteY13812" fmla="*/ 1623827 h 6858000"/>
              <a:gd name="connsiteX13813" fmla="*/ 2918288 w 12192000"/>
              <a:gd name="connsiteY13813" fmla="*/ 1618970 h 6858000"/>
              <a:gd name="connsiteX13814" fmla="*/ 2911644 w 12192000"/>
              <a:gd name="connsiteY13814" fmla="*/ 1622208 h 6858000"/>
              <a:gd name="connsiteX13815" fmla="*/ 2910906 w 12192000"/>
              <a:gd name="connsiteY13815" fmla="*/ 1616947 h 6858000"/>
              <a:gd name="connsiteX13816" fmla="*/ 2899832 w 12192000"/>
              <a:gd name="connsiteY13816" fmla="*/ 1630707 h 6858000"/>
              <a:gd name="connsiteX13817" fmla="*/ 2891712 w 12192000"/>
              <a:gd name="connsiteY13817" fmla="*/ 1632731 h 6858000"/>
              <a:gd name="connsiteX13818" fmla="*/ 2881376 w 12192000"/>
              <a:gd name="connsiteY13818" fmla="*/ 1642849 h 6858000"/>
              <a:gd name="connsiteX13819" fmla="*/ 2868826 w 12192000"/>
              <a:gd name="connsiteY13819" fmla="*/ 1643658 h 6858000"/>
              <a:gd name="connsiteX13820" fmla="*/ 2865135 w 12192000"/>
              <a:gd name="connsiteY13820" fmla="*/ 1649324 h 6858000"/>
              <a:gd name="connsiteX13821" fmla="*/ 2842988 w 12192000"/>
              <a:gd name="connsiteY13821" fmla="*/ 1654585 h 6858000"/>
              <a:gd name="connsiteX13822" fmla="*/ 2838558 w 12192000"/>
              <a:gd name="connsiteY13822" fmla="*/ 1652157 h 6858000"/>
              <a:gd name="connsiteX13823" fmla="*/ 2840773 w 12192000"/>
              <a:gd name="connsiteY13823" fmla="*/ 1647705 h 6858000"/>
              <a:gd name="connsiteX13824" fmla="*/ 2837820 w 12192000"/>
              <a:gd name="connsiteY13824" fmla="*/ 1647300 h 6858000"/>
              <a:gd name="connsiteX13825" fmla="*/ 2843726 w 12192000"/>
              <a:gd name="connsiteY13825" fmla="*/ 1637992 h 6858000"/>
              <a:gd name="connsiteX13826" fmla="*/ 2835605 w 12192000"/>
              <a:gd name="connsiteY13826" fmla="*/ 1646896 h 6858000"/>
              <a:gd name="connsiteX13827" fmla="*/ 2830437 w 12192000"/>
              <a:gd name="connsiteY13827" fmla="*/ 1655395 h 6858000"/>
              <a:gd name="connsiteX13828" fmla="*/ 2818626 w 12192000"/>
              <a:gd name="connsiteY13828" fmla="*/ 1657823 h 6858000"/>
              <a:gd name="connsiteX13829" fmla="*/ 2810505 w 12192000"/>
              <a:gd name="connsiteY13829" fmla="*/ 1654585 h 6858000"/>
              <a:gd name="connsiteX13830" fmla="*/ 2806075 w 12192000"/>
              <a:gd name="connsiteY13830" fmla="*/ 1660656 h 6858000"/>
              <a:gd name="connsiteX13831" fmla="*/ 2800169 w 12192000"/>
              <a:gd name="connsiteY13831" fmla="*/ 1659442 h 6858000"/>
              <a:gd name="connsiteX13832" fmla="*/ 2797955 w 12192000"/>
              <a:gd name="connsiteY13832" fmla="*/ 1652562 h 6858000"/>
              <a:gd name="connsiteX13833" fmla="*/ 2786881 w 12192000"/>
              <a:gd name="connsiteY13833" fmla="*/ 1653776 h 6858000"/>
              <a:gd name="connsiteX13834" fmla="*/ 2772116 w 12192000"/>
              <a:gd name="connsiteY13834" fmla="*/ 1650943 h 6858000"/>
              <a:gd name="connsiteX13835" fmla="*/ 2790572 w 12192000"/>
              <a:gd name="connsiteY13835" fmla="*/ 1661061 h 6858000"/>
              <a:gd name="connsiteX13836" fmla="*/ 2787619 w 12192000"/>
              <a:gd name="connsiteY13836" fmla="*/ 1671179 h 6858000"/>
              <a:gd name="connsiteX13837" fmla="*/ 2794264 w 12192000"/>
              <a:gd name="connsiteY13837" fmla="*/ 1678059 h 6858000"/>
              <a:gd name="connsiteX13838" fmla="*/ 2798693 w 12192000"/>
              <a:gd name="connsiteY13838" fmla="*/ 1671988 h 6858000"/>
              <a:gd name="connsiteX13839" fmla="*/ 2808290 w 12192000"/>
              <a:gd name="connsiteY13839" fmla="*/ 1676845 h 6858000"/>
              <a:gd name="connsiteX13840" fmla="*/ 2801646 w 12192000"/>
              <a:gd name="connsiteY13840" fmla="*/ 1684534 h 6858000"/>
              <a:gd name="connsiteX13841" fmla="*/ 2792787 w 12192000"/>
              <a:gd name="connsiteY13841" fmla="*/ 1685748 h 6858000"/>
              <a:gd name="connsiteX13842" fmla="*/ 2789096 w 12192000"/>
              <a:gd name="connsiteY13842" fmla="*/ 1680487 h 6858000"/>
              <a:gd name="connsiteX13843" fmla="*/ 2777284 w 12192000"/>
              <a:gd name="connsiteY13843" fmla="*/ 1686558 h 6858000"/>
              <a:gd name="connsiteX13844" fmla="*/ 2769901 w 12192000"/>
              <a:gd name="connsiteY13844" fmla="*/ 1686153 h 6858000"/>
              <a:gd name="connsiteX13845" fmla="*/ 2760304 w 12192000"/>
              <a:gd name="connsiteY13845" fmla="*/ 1691819 h 6858000"/>
              <a:gd name="connsiteX13846" fmla="*/ 2755137 w 12192000"/>
              <a:gd name="connsiteY13846" fmla="*/ 1694247 h 6858000"/>
              <a:gd name="connsiteX13847" fmla="*/ 2747754 w 12192000"/>
              <a:gd name="connsiteY13847" fmla="*/ 1691414 h 6858000"/>
              <a:gd name="connsiteX13848" fmla="*/ 2739634 w 12192000"/>
              <a:gd name="connsiteY13848" fmla="*/ 1701532 h 6858000"/>
              <a:gd name="connsiteX13849" fmla="*/ 2732251 w 12192000"/>
              <a:gd name="connsiteY13849" fmla="*/ 1701532 h 6858000"/>
              <a:gd name="connsiteX13850" fmla="*/ 2730036 w 12192000"/>
              <a:gd name="connsiteY13850" fmla="*/ 1691414 h 6858000"/>
              <a:gd name="connsiteX13851" fmla="*/ 2718963 w 12192000"/>
              <a:gd name="connsiteY13851" fmla="*/ 1691414 h 6858000"/>
              <a:gd name="connsiteX13852" fmla="*/ 2710104 w 12192000"/>
              <a:gd name="connsiteY13852" fmla="*/ 1699913 h 6858000"/>
              <a:gd name="connsiteX13853" fmla="*/ 2700507 w 12192000"/>
              <a:gd name="connsiteY13853" fmla="*/ 1701127 h 6858000"/>
              <a:gd name="connsiteX13854" fmla="*/ 2698292 w 12192000"/>
              <a:gd name="connsiteY13854" fmla="*/ 1694247 h 6858000"/>
              <a:gd name="connsiteX13855" fmla="*/ 2701245 w 12192000"/>
              <a:gd name="connsiteY13855" fmla="*/ 1684939 h 6858000"/>
              <a:gd name="connsiteX13856" fmla="*/ 2687957 w 12192000"/>
              <a:gd name="connsiteY13856" fmla="*/ 1699913 h 6858000"/>
              <a:gd name="connsiteX13857" fmla="*/ 2679098 w 12192000"/>
              <a:gd name="connsiteY13857" fmla="*/ 1714078 h 6858000"/>
              <a:gd name="connsiteX13858" fmla="*/ 2673192 w 12192000"/>
              <a:gd name="connsiteY13858" fmla="*/ 1717721 h 6858000"/>
              <a:gd name="connsiteX13859" fmla="*/ 2670239 w 12192000"/>
              <a:gd name="connsiteY13859" fmla="*/ 1713674 h 6858000"/>
              <a:gd name="connsiteX13860" fmla="*/ 2664333 w 12192000"/>
              <a:gd name="connsiteY13860" fmla="*/ 1723792 h 6858000"/>
              <a:gd name="connsiteX13861" fmla="*/ 2658427 w 12192000"/>
              <a:gd name="connsiteY13861" fmla="*/ 1723792 h 6858000"/>
              <a:gd name="connsiteX13862" fmla="*/ 2656950 w 12192000"/>
              <a:gd name="connsiteY13862" fmla="*/ 1714078 h 6858000"/>
              <a:gd name="connsiteX13863" fmla="*/ 2651783 w 12192000"/>
              <a:gd name="connsiteY13863" fmla="*/ 1723387 h 6858000"/>
              <a:gd name="connsiteX13864" fmla="*/ 2647353 w 12192000"/>
              <a:gd name="connsiteY13864" fmla="*/ 1729053 h 6858000"/>
              <a:gd name="connsiteX13865" fmla="*/ 2640709 w 12192000"/>
              <a:gd name="connsiteY13865" fmla="*/ 1727029 h 6858000"/>
              <a:gd name="connsiteX13866" fmla="*/ 2639970 w 12192000"/>
              <a:gd name="connsiteY13866" fmla="*/ 1721363 h 6858000"/>
              <a:gd name="connsiteX13867" fmla="*/ 2634065 w 12192000"/>
              <a:gd name="connsiteY13867" fmla="*/ 1729458 h 6858000"/>
              <a:gd name="connsiteX13868" fmla="*/ 2628897 w 12192000"/>
              <a:gd name="connsiteY13868" fmla="*/ 1729458 h 6858000"/>
              <a:gd name="connsiteX13869" fmla="*/ 2622253 w 12192000"/>
              <a:gd name="connsiteY13869" fmla="*/ 1741599 h 6858000"/>
              <a:gd name="connsiteX13870" fmla="*/ 2604535 w 12192000"/>
              <a:gd name="connsiteY13870" fmla="*/ 1754955 h 6858000"/>
              <a:gd name="connsiteX13871" fmla="*/ 2597891 w 12192000"/>
              <a:gd name="connsiteY13871" fmla="*/ 1771143 h 6858000"/>
              <a:gd name="connsiteX13872" fmla="*/ 2591247 w 12192000"/>
              <a:gd name="connsiteY13872" fmla="*/ 1778023 h 6858000"/>
              <a:gd name="connsiteX13873" fmla="*/ 2589770 w 12192000"/>
              <a:gd name="connsiteY13873" fmla="*/ 1784903 h 6858000"/>
              <a:gd name="connsiteX13874" fmla="*/ 2584602 w 12192000"/>
              <a:gd name="connsiteY13874" fmla="*/ 1788546 h 6858000"/>
              <a:gd name="connsiteX13875" fmla="*/ 2583126 w 12192000"/>
              <a:gd name="connsiteY13875" fmla="*/ 1794212 h 6858000"/>
              <a:gd name="connsiteX13876" fmla="*/ 2589770 w 12192000"/>
              <a:gd name="connsiteY13876" fmla="*/ 1794212 h 6858000"/>
              <a:gd name="connsiteX13877" fmla="*/ 2590508 w 12192000"/>
              <a:gd name="connsiteY13877" fmla="*/ 1801092 h 6858000"/>
              <a:gd name="connsiteX13878" fmla="*/ 2572790 w 12192000"/>
              <a:gd name="connsiteY13878" fmla="*/ 1815662 h 6858000"/>
              <a:gd name="connsiteX13879" fmla="*/ 2572790 w 12192000"/>
              <a:gd name="connsiteY13879" fmla="*/ 1819709 h 6858000"/>
              <a:gd name="connsiteX13880" fmla="*/ 2585341 w 12192000"/>
              <a:gd name="connsiteY13880" fmla="*/ 1826589 h 6858000"/>
              <a:gd name="connsiteX13881" fmla="*/ 2591247 w 12192000"/>
              <a:gd name="connsiteY13881" fmla="*/ 1841564 h 6858000"/>
              <a:gd name="connsiteX13882" fmla="*/ 2591985 w 12192000"/>
              <a:gd name="connsiteY13882" fmla="*/ 1849253 h 6858000"/>
              <a:gd name="connsiteX13883" fmla="*/ 2606750 w 12192000"/>
              <a:gd name="connsiteY13883" fmla="*/ 1848848 h 6858000"/>
              <a:gd name="connsiteX13884" fmla="*/ 2610441 w 12192000"/>
              <a:gd name="connsiteY13884" fmla="*/ 1838326 h 6858000"/>
              <a:gd name="connsiteX13885" fmla="*/ 2609703 w 12192000"/>
              <a:gd name="connsiteY13885" fmla="*/ 1830636 h 6858000"/>
              <a:gd name="connsiteX13886" fmla="*/ 2614132 w 12192000"/>
              <a:gd name="connsiteY13886" fmla="*/ 1829017 h 6858000"/>
              <a:gd name="connsiteX13887" fmla="*/ 2618562 w 12192000"/>
              <a:gd name="connsiteY13887" fmla="*/ 1844801 h 6858000"/>
              <a:gd name="connsiteX13888" fmla="*/ 2612656 w 12192000"/>
              <a:gd name="connsiteY13888" fmla="*/ 1854514 h 6858000"/>
              <a:gd name="connsiteX13889" fmla="*/ 2589770 w 12192000"/>
              <a:gd name="connsiteY13889" fmla="*/ 1865037 h 6858000"/>
              <a:gd name="connsiteX13890" fmla="*/ 2583126 w 12192000"/>
              <a:gd name="connsiteY13890" fmla="*/ 1863013 h 6858000"/>
              <a:gd name="connsiteX13891" fmla="*/ 2583864 w 12192000"/>
              <a:gd name="connsiteY13891" fmla="*/ 1856538 h 6858000"/>
              <a:gd name="connsiteX13892" fmla="*/ 2578696 w 12192000"/>
              <a:gd name="connsiteY13892" fmla="*/ 1848039 h 6858000"/>
              <a:gd name="connsiteX13893" fmla="*/ 2569838 w 12192000"/>
              <a:gd name="connsiteY13893" fmla="*/ 1863823 h 6858000"/>
              <a:gd name="connsiteX13894" fmla="*/ 2560979 w 12192000"/>
              <a:gd name="connsiteY13894" fmla="*/ 1872726 h 6858000"/>
              <a:gd name="connsiteX13895" fmla="*/ 2554334 w 12192000"/>
              <a:gd name="connsiteY13895" fmla="*/ 1871512 h 6858000"/>
              <a:gd name="connsiteX13896" fmla="*/ 2555073 w 12192000"/>
              <a:gd name="connsiteY13896" fmla="*/ 1865442 h 6858000"/>
              <a:gd name="connsiteX13897" fmla="*/ 2555073 w 12192000"/>
              <a:gd name="connsiteY13897" fmla="*/ 1856133 h 6858000"/>
              <a:gd name="connsiteX13898" fmla="*/ 2545475 w 12192000"/>
              <a:gd name="connsiteY13898" fmla="*/ 1846420 h 6858000"/>
              <a:gd name="connsiteX13899" fmla="*/ 2545475 w 12192000"/>
              <a:gd name="connsiteY13899" fmla="*/ 1856943 h 6858000"/>
              <a:gd name="connsiteX13900" fmla="*/ 2543999 w 12192000"/>
              <a:gd name="connsiteY13900" fmla="*/ 1869084 h 6858000"/>
              <a:gd name="connsiteX13901" fmla="*/ 2547690 w 12192000"/>
              <a:gd name="connsiteY13901" fmla="*/ 1873536 h 6858000"/>
              <a:gd name="connsiteX13902" fmla="*/ 2541784 w 12192000"/>
              <a:gd name="connsiteY13902" fmla="*/ 1875559 h 6858000"/>
              <a:gd name="connsiteX13903" fmla="*/ 2521852 w 12192000"/>
              <a:gd name="connsiteY13903" fmla="*/ 1876774 h 6858000"/>
              <a:gd name="connsiteX13904" fmla="*/ 2509302 w 12192000"/>
              <a:gd name="connsiteY13904" fmla="*/ 1879607 h 6858000"/>
              <a:gd name="connsiteX13905" fmla="*/ 2499704 w 12192000"/>
              <a:gd name="connsiteY13905" fmla="*/ 1877178 h 6858000"/>
              <a:gd name="connsiteX13906" fmla="*/ 2479772 w 12192000"/>
              <a:gd name="connsiteY13906" fmla="*/ 1878393 h 6858000"/>
              <a:gd name="connsiteX13907" fmla="*/ 2476081 w 12192000"/>
              <a:gd name="connsiteY13907" fmla="*/ 1875559 h 6858000"/>
              <a:gd name="connsiteX13908" fmla="*/ 2470175 w 12192000"/>
              <a:gd name="connsiteY13908" fmla="*/ 1875964 h 6858000"/>
              <a:gd name="connsiteX13909" fmla="*/ 2454671 w 12192000"/>
              <a:gd name="connsiteY13909" fmla="*/ 1886082 h 6858000"/>
              <a:gd name="connsiteX13910" fmla="*/ 2443598 w 12192000"/>
              <a:gd name="connsiteY13910" fmla="*/ 1886487 h 6858000"/>
              <a:gd name="connsiteX13911" fmla="*/ 2428095 w 12192000"/>
              <a:gd name="connsiteY13911" fmla="*/ 1894176 h 6858000"/>
              <a:gd name="connsiteX13912" fmla="*/ 2419236 w 12192000"/>
              <a:gd name="connsiteY13912" fmla="*/ 1896605 h 6858000"/>
              <a:gd name="connsiteX13913" fmla="*/ 2411853 w 12192000"/>
              <a:gd name="connsiteY13913" fmla="*/ 1903080 h 6858000"/>
              <a:gd name="connsiteX13914" fmla="*/ 2411115 w 12192000"/>
              <a:gd name="connsiteY13914" fmla="*/ 1909151 h 6858000"/>
              <a:gd name="connsiteX13915" fmla="*/ 2397827 w 12192000"/>
              <a:gd name="connsiteY13915" fmla="*/ 1916031 h 6858000"/>
              <a:gd name="connsiteX13916" fmla="*/ 2401518 w 12192000"/>
              <a:gd name="connsiteY13916" fmla="*/ 1922102 h 6858000"/>
              <a:gd name="connsiteX13917" fmla="*/ 2408162 w 12192000"/>
              <a:gd name="connsiteY13917" fmla="*/ 1926958 h 6858000"/>
              <a:gd name="connsiteX13918" fmla="*/ 2409639 w 12192000"/>
              <a:gd name="connsiteY13918" fmla="*/ 1932624 h 6858000"/>
              <a:gd name="connsiteX13919" fmla="*/ 2403733 w 12192000"/>
              <a:gd name="connsiteY13919" fmla="*/ 1939100 h 6858000"/>
              <a:gd name="connsiteX13920" fmla="*/ 2404471 w 12192000"/>
              <a:gd name="connsiteY13920" fmla="*/ 1942337 h 6858000"/>
              <a:gd name="connsiteX13921" fmla="*/ 2400041 w 12192000"/>
              <a:gd name="connsiteY13921" fmla="*/ 1950836 h 6858000"/>
              <a:gd name="connsiteX13922" fmla="*/ 2401518 w 12192000"/>
              <a:gd name="connsiteY13922" fmla="*/ 1955288 h 6858000"/>
              <a:gd name="connsiteX13923" fmla="*/ 2397827 w 12192000"/>
              <a:gd name="connsiteY13923" fmla="*/ 1960954 h 6858000"/>
              <a:gd name="connsiteX13924" fmla="*/ 2393397 w 12192000"/>
              <a:gd name="connsiteY13924" fmla="*/ 1970668 h 6858000"/>
              <a:gd name="connsiteX13925" fmla="*/ 2389706 w 12192000"/>
              <a:gd name="connsiteY13925" fmla="*/ 1970668 h 6858000"/>
              <a:gd name="connsiteX13926" fmla="*/ 2384538 w 12192000"/>
              <a:gd name="connsiteY13926" fmla="*/ 1975929 h 6858000"/>
              <a:gd name="connsiteX13927" fmla="*/ 2380109 w 12192000"/>
              <a:gd name="connsiteY13927" fmla="*/ 1989689 h 6858000"/>
              <a:gd name="connsiteX13928" fmla="*/ 2373465 w 12192000"/>
              <a:gd name="connsiteY13928" fmla="*/ 1991713 h 6858000"/>
              <a:gd name="connsiteX13929" fmla="*/ 2369773 w 12192000"/>
              <a:gd name="connsiteY13929" fmla="*/ 1996974 h 6858000"/>
              <a:gd name="connsiteX13930" fmla="*/ 2365344 w 12192000"/>
              <a:gd name="connsiteY13930" fmla="*/ 1996569 h 6858000"/>
              <a:gd name="connsiteX13931" fmla="*/ 2364606 w 12192000"/>
              <a:gd name="connsiteY13931" fmla="*/ 2002640 h 6858000"/>
              <a:gd name="connsiteX13932" fmla="*/ 2356485 w 12192000"/>
              <a:gd name="connsiteY13932" fmla="*/ 2011544 h 6858000"/>
              <a:gd name="connsiteX13933" fmla="*/ 2355747 w 12192000"/>
              <a:gd name="connsiteY13933" fmla="*/ 2009115 h 6858000"/>
              <a:gd name="connsiteX13934" fmla="*/ 2348364 w 12192000"/>
              <a:gd name="connsiteY13934" fmla="*/ 2013972 h 6858000"/>
              <a:gd name="connsiteX13935" fmla="*/ 2353532 w 12192000"/>
              <a:gd name="connsiteY13935" fmla="*/ 2001830 h 6858000"/>
              <a:gd name="connsiteX13936" fmla="*/ 2349103 w 12192000"/>
              <a:gd name="connsiteY13936" fmla="*/ 1997783 h 6858000"/>
              <a:gd name="connsiteX13937" fmla="*/ 2342458 w 12192000"/>
              <a:gd name="connsiteY13937" fmla="*/ 1999402 h 6858000"/>
              <a:gd name="connsiteX13938" fmla="*/ 2330647 w 12192000"/>
              <a:gd name="connsiteY13938" fmla="*/ 1988880 h 6858000"/>
              <a:gd name="connsiteX13939" fmla="*/ 2326955 w 12192000"/>
              <a:gd name="connsiteY13939" fmla="*/ 1981999 h 6858000"/>
              <a:gd name="connsiteX13940" fmla="*/ 2329170 w 12192000"/>
              <a:gd name="connsiteY13940" fmla="*/ 1975119 h 6858000"/>
              <a:gd name="connsiteX13941" fmla="*/ 2345411 w 12192000"/>
              <a:gd name="connsiteY13941" fmla="*/ 1959335 h 6858000"/>
              <a:gd name="connsiteX13942" fmla="*/ 2335076 w 12192000"/>
              <a:gd name="connsiteY13942" fmla="*/ 1964192 h 6858000"/>
              <a:gd name="connsiteX13943" fmla="*/ 2325479 w 12192000"/>
              <a:gd name="connsiteY13943" fmla="*/ 1971882 h 6858000"/>
              <a:gd name="connsiteX13944" fmla="*/ 2321049 w 12192000"/>
              <a:gd name="connsiteY13944" fmla="*/ 1980381 h 6858000"/>
              <a:gd name="connsiteX13945" fmla="*/ 2322526 w 12192000"/>
              <a:gd name="connsiteY13945" fmla="*/ 1989689 h 6858000"/>
              <a:gd name="connsiteX13946" fmla="*/ 2326955 w 12192000"/>
              <a:gd name="connsiteY13946" fmla="*/ 1994141 h 6858000"/>
              <a:gd name="connsiteX13947" fmla="*/ 2328432 w 12192000"/>
              <a:gd name="connsiteY13947" fmla="*/ 2006687 h 6858000"/>
              <a:gd name="connsiteX13948" fmla="*/ 2332861 w 12192000"/>
              <a:gd name="connsiteY13948" fmla="*/ 2011544 h 6858000"/>
              <a:gd name="connsiteX13949" fmla="*/ 2339505 w 12192000"/>
              <a:gd name="connsiteY13949" fmla="*/ 2026923 h 6858000"/>
              <a:gd name="connsiteX13950" fmla="*/ 2338767 w 12192000"/>
              <a:gd name="connsiteY13950" fmla="*/ 2038255 h 6858000"/>
              <a:gd name="connsiteX13951" fmla="*/ 2330647 w 12192000"/>
              <a:gd name="connsiteY13951" fmla="*/ 2055657 h 6858000"/>
              <a:gd name="connsiteX13952" fmla="*/ 2319573 w 12192000"/>
              <a:gd name="connsiteY13952" fmla="*/ 2061728 h 6858000"/>
              <a:gd name="connsiteX13953" fmla="*/ 2311452 w 12192000"/>
              <a:gd name="connsiteY13953" fmla="*/ 2080345 h 6858000"/>
              <a:gd name="connsiteX13954" fmla="*/ 2306284 w 12192000"/>
              <a:gd name="connsiteY13954" fmla="*/ 2089249 h 6858000"/>
              <a:gd name="connsiteX13955" fmla="*/ 2306284 w 12192000"/>
              <a:gd name="connsiteY13955" fmla="*/ 2094915 h 6858000"/>
              <a:gd name="connsiteX13956" fmla="*/ 2303331 w 12192000"/>
              <a:gd name="connsiteY13956" fmla="*/ 2098557 h 6858000"/>
              <a:gd name="connsiteX13957" fmla="*/ 2302593 w 12192000"/>
              <a:gd name="connsiteY13957" fmla="*/ 2094915 h 6858000"/>
              <a:gd name="connsiteX13958" fmla="*/ 2301117 w 12192000"/>
              <a:gd name="connsiteY13958" fmla="*/ 2091272 h 6858000"/>
              <a:gd name="connsiteX13959" fmla="*/ 2291520 w 12192000"/>
              <a:gd name="connsiteY13959" fmla="*/ 2107866 h 6858000"/>
              <a:gd name="connsiteX13960" fmla="*/ 2290043 w 12192000"/>
              <a:gd name="connsiteY13960" fmla="*/ 2112318 h 6858000"/>
              <a:gd name="connsiteX13961" fmla="*/ 2287828 w 12192000"/>
              <a:gd name="connsiteY13961" fmla="*/ 2115960 h 6858000"/>
              <a:gd name="connsiteX13962" fmla="*/ 2286352 w 12192000"/>
              <a:gd name="connsiteY13962" fmla="*/ 2107056 h 6858000"/>
              <a:gd name="connsiteX13963" fmla="*/ 2289305 w 12192000"/>
              <a:gd name="connsiteY13963" fmla="*/ 2096938 h 6858000"/>
              <a:gd name="connsiteX13964" fmla="*/ 2295211 w 12192000"/>
              <a:gd name="connsiteY13964" fmla="*/ 2088035 h 6858000"/>
              <a:gd name="connsiteX13965" fmla="*/ 2293734 w 12192000"/>
              <a:gd name="connsiteY13965" fmla="*/ 2082369 h 6858000"/>
              <a:gd name="connsiteX13966" fmla="*/ 2299640 w 12192000"/>
              <a:gd name="connsiteY13966" fmla="*/ 2075084 h 6858000"/>
              <a:gd name="connsiteX13967" fmla="*/ 2298164 w 12192000"/>
              <a:gd name="connsiteY13967" fmla="*/ 2072655 h 6858000"/>
              <a:gd name="connsiteX13968" fmla="*/ 2306284 w 12192000"/>
              <a:gd name="connsiteY13968" fmla="*/ 2068608 h 6858000"/>
              <a:gd name="connsiteX13969" fmla="*/ 2294473 w 12192000"/>
              <a:gd name="connsiteY13969" fmla="*/ 2068608 h 6858000"/>
              <a:gd name="connsiteX13970" fmla="*/ 2291520 w 12192000"/>
              <a:gd name="connsiteY13970" fmla="*/ 2062133 h 6858000"/>
              <a:gd name="connsiteX13971" fmla="*/ 2294473 w 12192000"/>
              <a:gd name="connsiteY13971" fmla="*/ 2058086 h 6858000"/>
              <a:gd name="connsiteX13972" fmla="*/ 2293734 w 12192000"/>
              <a:gd name="connsiteY13972" fmla="*/ 2056062 h 6858000"/>
              <a:gd name="connsiteX13973" fmla="*/ 2289305 w 12192000"/>
              <a:gd name="connsiteY13973" fmla="*/ 2056062 h 6858000"/>
              <a:gd name="connsiteX13974" fmla="*/ 2287828 w 12192000"/>
              <a:gd name="connsiteY13974" fmla="*/ 2052420 h 6858000"/>
              <a:gd name="connsiteX13975" fmla="*/ 2284875 w 12192000"/>
              <a:gd name="connsiteY13975" fmla="*/ 2056062 h 6858000"/>
              <a:gd name="connsiteX13976" fmla="*/ 2276755 w 12192000"/>
              <a:gd name="connsiteY13976" fmla="*/ 2046754 h 6858000"/>
              <a:gd name="connsiteX13977" fmla="*/ 2276755 w 12192000"/>
              <a:gd name="connsiteY13977" fmla="*/ 2037850 h 6858000"/>
              <a:gd name="connsiteX13978" fmla="*/ 2283399 w 12192000"/>
              <a:gd name="connsiteY13978" fmla="*/ 2028542 h 6858000"/>
              <a:gd name="connsiteX13979" fmla="*/ 2286352 w 12192000"/>
              <a:gd name="connsiteY13979" fmla="*/ 2015186 h 6858000"/>
              <a:gd name="connsiteX13980" fmla="*/ 2278231 w 12192000"/>
              <a:gd name="connsiteY13980" fmla="*/ 2003045 h 6858000"/>
              <a:gd name="connsiteX13981" fmla="*/ 2283399 w 12192000"/>
              <a:gd name="connsiteY13981" fmla="*/ 1993331 h 6858000"/>
              <a:gd name="connsiteX13982" fmla="*/ 2292258 w 12192000"/>
              <a:gd name="connsiteY13982" fmla="*/ 1988880 h 6858000"/>
              <a:gd name="connsiteX13983" fmla="*/ 2289305 w 12192000"/>
              <a:gd name="connsiteY13983" fmla="*/ 1985642 h 6858000"/>
              <a:gd name="connsiteX13984" fmla="*/ 2291520 w 12192000"/>
              <a:gd name="connsiteY13984" fmla="*/ 1977143 h 6858000"/>
              <a:gd name="connsiteX13985" fmla="*/ 2289305 w 12192000"/>
              <a:gd name="connsiteY13985" fmla="*/ 1973500 h 6858000"/>
              <a:gd name="connsiteX13986" fmla="*/ 2289305 w 12192000"/>
              <a:gd name="connsiteY13986" fmla="*/ 1976333 h 6858000"/>
              <a:gd name="connsiteX13987" fmla="*/ 2287090 w 12192000"/>
              <a:gd name="connsiteY13987" fmla="*/ 1984832 h 6858000"/>
              <a:gd name="connsiteX13988" fmla="*/ 2276755 w 12192000"/>
              <a:gd name="connsiteY13988" fmla="*/ 1992117 h 6858000"/>
              <a:gd name="connsiteX13989" fmla="*/ 2270111 w 12192000"/>
              <a:gd name="connsiteY13989" fmla="*/ 1996569 h 6858000"/>
              <a:gd name="connsiteX13990" fmla="*/ 2266419 w 12192000"/>
              <a:gd name="connsiteY13990" fmla="*/ 1996164 h 6858000"/>
              <a:gd name="connsiteX13991" fmla="*/ 2270849 w 12192000"/>
              <a:gd name="connsiteY13991" fmla="*/ 2002640 h 6858000"/>
              <a:gd name="connsiteX13992" fmla="*/ 2269372 w 12192000"/>
              <a:gd name="connsiteY13992" fmla="*/ 2007901 h 6858000"/>
              <a:gd name="connsiteX13993" fmla="*/ 2267896 w 12192000"/>
              <a:gd name="connsiteY13993" fmla="*/ 2021257 h 6858000"/>
              <a:gd name="connsiteX13994" fmla="*/ 2270111 w 12192000"/>
              <a:gd name="connsiteY13994" fmla="*/ 2026518 h 6858000"/>
              <a:gd name="connsiteX13995" fmla="*/ 2268634 w 12192000"/>
              <a:gd name="connsiteY13995" fmla="*/ 2032993 h 6858000"/>
              <a:gd name="connsiteX13996" fmla="*/ 2269372 w 12192000"/>
              <a:gd name="connsiteY13996" fmla="*/ 2041897 h 6858000"/>
              <a:gd name="connsiteX13997" fmla="*/ 2267896 w 12192000"/>
              <a:gd name="connsiteY13997" fmla="*/ 2059705 h 6858000"/>
              <a:gd name="connsiteX13998" fmla="*/ 2264943 w 12192000"/>
              <a:gd name="connsiteY13998" fmla="*/ 2060109 h 6858000"/>
              <a:gd name="connsiteX13999" fmla="*/ 2253131 w 12192000"/>
              <a:gd name="connsiteY13999" fmla="*/ 2047563 h 6858000"/>
              <a:gd name="connsiteX14000" fmla="*/ 2243534 w 12192000"/>
              <a:gd name="connsiteY14000" fmla="*/ 2045944 h 6858000"/>
              <a:gd name="connsiteX14001" fmla="*/ 2237628 w 12192000"/>
              <a:gd name="connsiteY14001" fmla="*/ 2035826 h 6858000"/>
              <a:gd name="connsiteX14002" fmla="*/ 2232460 w 12192000"/>
              <a:gd name="connsiteY14002" fmla="*/ 2035422 h 6858000"/>
              <a:gd name="connsiteX14003" fmla="*/ 2230984 w 12192000"/>
              <a:gd name="connsiteY14003" fmla="*/ 2030970 h 6858000"/>
              <a:gd name="connsiteX14004" fmla="*/ 2235413 w 12192000"/>
              <a:gd name="connsiteY14004" fmla="*/ 2021257 h 6858000"/>
              <a:gd name="connsiteX14005" fmla="*/ 2228031 w 12192000"/>
              <a:gd name="connsiteY14005" fmla="*/ 2030160 h 6858000"/>
              <a:gd name="connsiteX14006" fmla="*/ 2228031 w 12192000"/>
              <a:gd name="connsiteY14006" fmla="*/ 2038255 h 6858000"/>
              <a:gd name="connsiteX14007" fmla="*/ 2235413 w 12192000"/>
              <a:gd name="connsiteY14007" fmla="*/ 2041088 h 6858000"/>
              <a:gd name="connsiteX14008" fmla="*/ 2241319 w 12192000"/>
              <a:gd name="connsiteY14008" fmla="*/ 2049587 h 6858000"/>
              <a:gd name="connsiteX14009" fmla="*/ 2252393 w 12192000"/>
              <a:gd name="connsiteY14009" fmla="*/ 2053634 h 6858000"/>
              <a:gd name="connsiteX14010" fmla="*/ 2263466 w 12192000"/>
              <a:gd name="connsiteY14010" fmla="*/ 2066180 h 6858000"/>
              <a:gd name="connsiteX14011" fmla="*/ 2270849 w 12192000"/>
              <a:gd name="connsiteY14011" fmla="*/ 2070227 h 6858000"/>
              <a:gd name="connsiteX14012" fmla="*/ 2271587 w 12192000"/>
              <a:gd name="connsiteY14012" fmla="*/ 2078321 h 6858000"/>
              <a:gd name="connsiteX14013" fmla="*/ 2269372 w 12192000"/>
              <a:gd name="connsiteY14013" fmla="*/ 2087630 h 6858000"/>
              <a:gd name="connsiteX14014" fmla="*/ 2261990 w 12192000"/>
              <a:gd name="connsiteY14014" fmla="*/ 2087225 h 6858000"/>
              <a:gd name="connsiteX14015" fmla="*/ 2258299 w 12192000"/>
              <a:gd name="connsiteY14015" fmla="*/ 2079131 h 6858000"/>
              <a:gd name="connsiteX14016" fmla="*/ 2253869 w 12192000"/>
              <a:gd name="connsiteY14016" fmla="*/ 2077107 h 6858000"/>
              <a:gd name="connsiteX14017" fmla="*/ 2258299 w 12192000"/>
              <a:gd name="connsiteY14017" fmla="*/ 2088439 h 6858000"/>
              <a:gd name="connsiteX14018" fmla="*/ 2269372 w 12192000"/>
              <a:gd name="connsiteY14018" fmla="*/ 2094915 h 6858000"/>
              <a:gd name="connsiteX14019" fmla="*/ 2271587 w 12192000"/>
              <a:gd name="connsiteY14019" fmla="*/ 2100985 h 6858000"/>
              <a:gd name="connsiteX14020" fmla="*/ 2268634 w 12192000"/>
              <a:gd name="connsiteY14020" fmla="*/ 2103818 h 6858000"/>
              <a:gd name="connsiteX14021" fmla="*/ 2267896 w 12192000"/>
              <a:gd name="connsiteY14021" fmla="*/ 2107866 h 6858000"/>
              <a:gd name="connsiteX14022" fmla="*/ 2257560 w 12192000"/>
              <a:gd name="connsiteY14022" fmla="*/ 2105842 h 6858000"/>
              <a:gd name="connsiteX14023" fmla="*/ 2270111 w 12192000"/>
              <a:gd name="connsiteY14023" fmla="*/ 2115960 h 6858000"/>
              <a:gd name="connsiteX14024" fmla="*/ 2266419 w 12192000"/>
              <a:gd name="connsiteY14024" fmla="*/ 2122031 h 6858000"/>
              <a:gd name="connsiteX14025" fmla="*/ 2259775 w 12192000"/>
              <a:gd name="connsiteY14025" fmla="*/ 2119602 h 6858000"/>
              <a:gd name="connsiteX14026" fmla="*/ 2255346 w 12192000"/>
              <a:gd name="connsiteY14026" fmla="*/ 2111508 h 6858000"/>
              <a:gd name="connsiteX14027" fmla="*/ 2242795 w 12192000"/>
              <a:gd name="connsiteY14027" fmla="*/ 2111103 h 6858000"/>
              <a:gd name="connsiteX14028" fmla="*/ 2234675 w 12192000"/>
              <a:gd name="connsiteY14028" fmla="*/ 2107461 h 6858000"/>
              <a:gd name="connsiteX14029" fmla="*/ 2241319 w 12192000"/>
              <a:gd name="connsiteY14029" fmla="*/ 2114746 h 6858000"/>
              <a:gd name="connsiteX14030" fmla="*/ 2249440 w 12192000"/>
              <a:gd name="connsiteY14030" fmla="*/ 2117579 h 6858000"/>
              <a:gd name="connsiteX14031" fmla="*/ 2255346 w 12192000"/>
              <a:gd name="connsiteY14031" fmla="*/ 2117579 h 6858000"/>
              <a:gd name="connsiteX14032" fmla="*/ 2259037 w 12192000"/>
              <a:gd name="connsiteY14032" fmla="*/ 2128911 h 6858000"/>
              <a:gd name="connsiteX14033" fmla="*/ 2267896 w 12192000"/>
              <a:gd name="connsiteY14033" fmla="*/ 2130935 h 6858000"/>
              <a:gd name="connsiteX14034" fmla="*/ 2274540 w 12192000"/>
              <a:gd name="connsiteY14034" fmla="*/ 2129315 h 6858000"/>
              <a:gd name="connsiteX14035" fmla="*/ 2279708 w 12192000"/>
              <a:gd name="connsiteY14035" fmla="*/ 2132958 h 6858000"/>
              <a:gd name="connsiteX14036" fmla="*/ 2281922 w 12192000"/>
              <a:gd name="connsiteY14036" fmla="*/ 2141457 h 6858000"/>
              <a:gd name="connsiteX14037" fmla="*/ 2278231 w 12192000"/>
              <a:gd name="connsiteY14037" fmla="*/ 2150361 h 6858000"/>
              <a:gd name="connsiteX14038" fmla="*/ 2273063 w 12192000"/>
              <a:gd name="connsiteY14038" fmla="*/ 2147932 h 6858000"/>
              <a:gd name="connsiteX14039" fmla="*/ 2272325 w 12192000"/>
              <a:gd name="connsiteY14039" fmla="*/ 2152384 h 6858000"/>
              <a:gd name="connsiteX14040" fmla="*/ 2276755 w 12192000"/>
              <a:gd name="connsiteY14040" fmla="*/ 2156431 h 6858000"/>
              <a:gd name="connsiteX14041" fmla="*/ 2278231 w 12192000"/>
              <a:gd name="connsiteY14041" fmla="*/ 2166144 h 6858000"/>
              <a:gd name="connsiteX14042" fmla="*/ 2275278 w 12192000"/>
              <a:gd name="connsiteY14042" fmla="*/ 2171001 h 6858000"/>
              <a:gd name="connsiteX14043" fmla="*/ 2268634 w 12192000"/>
              <a:gd name="connsiteY14043" fmla="*/ 2171001 h 6858000"/>
              <a:gd name="connsiteX14044" fmla="*/ 2266419 w 12192000"/>
              <a:gd name="connsiteY14044" fmla="*/ 2173429 h 6858000"/>
              <a:gd name="connsiteX14045" fmla="*/ 2253131 w 12192000"/>
              <a:gd name="connsiteY14045" fmla="*/ 2176667 h 6858000"/>
              <a:gd name="connsiteX14046" fmla="*/ 2248701 w 12192000"/>
              <a:gd name="connsiteY14046" fmla="*/ 2181119 h 6858000"/>
              <a:gd name="connsiteX14047" fmla="*/ 2242057 w 12192000"/>
              <a:gd name="connsiteY14047" fmla="*/ 2179096 h 6858000"/>
              <a:gd name="connsiteX14048" fmla="*/ 2236890 w 12192000"/>
              <a:gd name="connsiteY14048" fmla="*/ 2169382 h 6858000"/>
              <a:gd name="connsiteX14049" fmla="*/ 2233937 w 12192000"/>
              <a:gd name="connsiteY14049" fmla="*/ 2171406 h 6858000"/>
              <a:gd name="connsiteX14050" fmla="*/ 2233198 w 12192000"/>
              <a:gd name="connsiteY14050" fmla="*/ 2185166 h 6858000"/>
              <a:gd name="connsiteX14051" fmla="*/ 2231722 w 12192000"/>
              <a:gd name="connsiteY14051" fmla="*/ 2190428 h 6858000"/>
              <a:gd name="connsiteX14052" fmla="*/ 2241319 w 12192000"/>
              <a:gd name="connsiteY14052" fmla="*/ 2187999 h 6858000"/>
              <a:gd name="connsiteX14053" fmla="*/ 2261252 w 12192000"/>
              <a:gd name="connsiteY14053" fmla="*/ 2185166 h 6858000"/>
              <a:gd name="connsiteX14054" fmla="*/ 2265681 w 12192000"/>
              <a:gd name="connsiteY14054" fmla="*/ 2186785 h 6858000"/>
              <a:gd name="connsiteX14055" fmla="*/ 2267158 w 12192000"/>
              <a:gd name="connsiteY14055" fmla="*/ 2200141 h 6858000"/>
              <a:gd name="connsiteX14056" fmla="*/ 2271587 w 12192000"/>
              <a:gd name="connsiteY14056" fmla="*/ 2202164 h 6858000"/>
              <a:gd name="connsiteX14057" fmla="*/ 2272325 w 12192000"/>
              <a:gd name="connsiteY14057" fmla="*/ 2196498 h 6858000"/>
              <a:gd name="connsiteX14058" fmla="*/ 2277493 w 12192000"/>
              <a:gd name="connsiteY14058" fmla="*/ 2187190 h 6858000"/>
              <a:gd name="connsiteX14059" fmla="*/ 2280446 w 12192000"/>
              <a:gd name="connsiteY14059" fmla="*/ 2186785 h 6858000"/>
              <a:gd name="connsiteX14060" fmla="*/ 2284137 w 12192000"/>
              <a:gd name="connsiteY14060" fmla="*/ 2194475 h 6858000"/>
              <a:gd name="connsiteX14061" fmla="*/ 2281922 w 12192000"/>
              <a:gd name="connsiteY14061" fmla="*/ 2204188 h 6858000"/>
              <a:gd name="connsiteX14062" fmla="*/ 2278231 w 12192000"/>
              <a:gd name="connsiteY14062" fmla="*/ 2204593 h 6858000"/>
              <a:gd name="connsiteX14063" fmla="*/ 2267896 w 12192000"/>
              <a:gd name="connsiteY14063" fmla="*/ 2212687 h 6858000"/>
              <a:gd name="connsiteX14064" fmla="*/ 2264205 w 12192000"/>
              <a:gd name="connsiteY14064" fmla="*/ 2219567 h 6858000"/>
              <a:gd name="connsiteX14065" fmla="*/ 2259775 w 12192000"/>
              <a:gd name="connsiteY14065" fmla="*/ 2222400 h 6858000"/>
              <a:gd name="connsiteX14066" fmla="*/ 2253131 w 12192000"/>
              <a:gd name="connsiteY14066" fmla="*/ 2218757 h 6858000"/>
              <a:gd name="connsiteX14067" fmla="*/ 2246487 w 12192000"/>
              <a:gd name="connsiteY14067" fmla="*/ 2219567 h 6858000"/>
              <a:gd name="connsiteX14068" fmla="*/ 2242795 w 12192000"/>
              <a:gd name="connsiteY14068" fmla="*/ 2209449 h 6858000"/>
              <a:gd name="connsiteX14069" fmla="*/ 2241319 w 12192000"/>
              <a:gd name="connsiteY14069" fmla="*/ 2215925 h 6858000"/>
              <a:gd name="connsiteX14070" fmla="*/ 2234675 w 12192000"/>
              <a:gd name="connsiteY14070" fmla="*/ 2218757 h 6858000"/>
              <a:gd name="connsiteX14071" fmla="*/ 2228031 w 12192000"/>
              <a:gd name="connsiteY14071" fmla="*/ 2215520 h 6858000"/>
              <a:gd name="connsiteX14072" fmla="*/ 2220648 w 12192000"/>
              <a:gd name="connsiteY14072" fmla="*/ 2215115 h 6858000"/>
              <a:gd name="connsiteX14073" fmla="*/ 2226554 w 12192000"/>
              <a:gd name="connsiteY14073" fmla="*/ 2221186 h 6858000"/>
              <a:gd name="connsiteX14074" fmla="*/ 2238366 w 12192000"/>
              <a:gd name="connsiteY14074" fmla="*/ 2223209 h 6858000"/>
              <a:gd name="connsiteX14075" fmla="*/ 2241319 w 12192000"/>
              <a:gd name="connsiteY14075" fmla="*/ 2227661 h 6858000"/>
              <a:gd name="connsiteX14076" fmla="*/ 2236151 w 12192000"/>
              <a:gd name="connsiteY14076" fmla="*/ 2231709 h 6858000"/>
              <a:gd name="connsiteX14077" fmla="*/ 2238366 w 12192000"/>
              <a:gd name="connsiteY14077" fmla="*/ 2234946 h 6858000"/>
              <a:gd name="connsiteX14078" fmla="*/ 2225078 w 12192000"/>
              <a:gd name="connsiteY14078" fmla="*/ 2240612 h 6858000"/>
              <a:gd name="connsiteX14079" fmla="*/ 2216219 w 12192000"/>
              <a:gd name="connsiteY14079" fmla="*/ 2236970 h 6858000"/>
              <a:gd name="connsiteX14080" fmla="*/ 2223601 w 12192000"/>
              <a:gd name="connsiteY14080" fmla="*/ 2243850 h 6858000"/>
              <a:gd name="connsiteX14081" fmla="*/ 2236151 w 12192000"/>
              <a:gd name="connsiteY14081" fmla="*/ 2244659 h 6858000"/>
              <a:gd name="connsiteX14082" fmla="*/ 2245748 w 12192000"/>
              <a:gd name="connsiteY14082" fmla="*/ 2236970 h 6858000"/>
              <a:gd name="connsiteX14083" fmla="*/ 2247225 w 12192000"/>
              <a:gd name="connsiteY14083" fmla="*/ 2240612 h 6858000"/>
              <a:gd name="connsiteX14084" fmla="*/ 2250916 w 12192000"/>
              <a:gd name="connsiteY14084" fmla="*/ 2241826 h 6858000"/>
              <a:gd name="connsiteX14085" fmla="*/ 2242057 w 12192000"/>
              <a:gd name="connsiteY14085" fmla="*/ 2251539 h 6858000"/>
              <a:gd name="connsiteX14086" fmla="*/ 2233198 w 12192000"/>
              <a:gd name="connsiteY14086" fmla="*/ 2251944 h 6858000"/>
              <a:gd name="connsiteX14087" fmla="*/ 2232460 w 12192000"/>
              <a:gd name="connsiteY14087" fmla="*/ 2249111 h 6858000"/>
              <a:gd name="connsiteX14088" fmla="*/ 2225816 w 12192000"/>
              <a:gd name="connsiteY14088" fmla="*/ 2249921 h 6858000"/>
              <a:gd name="connsiteX14089" fmla="*/ 2222863 w 12192000"/>
              <a:gd name="connsiteY14089" fmla="*/ 2251944 h 6858000"/>
              <a:gd name="connsiteX14090" fmla="*/ 2210313 w 12192000"/>
              <a:gd name="connsiteY14090" fmla="*/ 2253158 h 6858000"/>
              <a:gd name="connsiteX14091" fmla="*/ 2187427 w 12192000"/>
              <a:gd name="connsiteY14091" fmla="*/ 2266109 h 6858000"/>
              <a:gd name="connsiteX14092" fmla="*/ 2162327 w 12192000"/>
              <a:gd name="connsiteY14092" fmla="*/ 2284726 h 6858000"/>
              <a:gd name="connsiteX14093" fmla="*/ 2154206 w 12192000"/>
              <a:gd name="connsiteY14093" fmla="*/ 2298891 h 6858000"/>
              <a:gd name="connsiteX14094" fmla="*/ 2149777 w 12192000"/>
              <a:gd name="connsiteY14094" fmla="*/ 2299700 h 6858000"/>
              <a:gd name="connsiteX14095" fmla="*/ 2144609 w 12192000"/>
              <a:gd name="connsiteY14095" fmla="*/ 2296868 h 6858000"/>
              <a:gd name="connsiteX14096" fmla="*/ 2130582 w 12192000"/>
              <a:gd name="connsiteY14096" fmla="*/ 2298486 h 6858000"/>
              <a:gd name="connsiteX14097" fmla="*/ 2120247 w 12192000"/>
              <a:gd name="connsiteY14097" fmla="*/ 2306176 h 6858000"/>
              <a:gd name="connsiteX14098" fmla="*/ 2101791 w 12192000"/>
              <a:gd name="connsiteY14098" fmla="*/ 2329245 h 6858000"/>
              <a:gd name="connsiteX14099" fmla="*/ 2101791 w 12192000"/>
              <a:gd name="connsiteY14099" fmla="*/ 2334506 h 6858000"/>
              <a:gd name="connsiteX14100" fmla="*/ 2093670 w 12192000"/>
              <a:gd name="connsiteY14100" fmla="*/ 2340981 h 6858000"/>
              <a:gd name="connsiteX14101" fmla="*/ 2089241 w 12192000"/>
              <a:gd name="connsiteY14101" fmla="*/ 2340577 h 6858000"/>
              <a:gd name="connsiteX14102" fmla="*/ 2088503 w 12192000"/>
              <a:gd name="connsiteY14102" fmla="*/ 2346243 h 6858000"/>
              <a:gd name="connsiteX14103" fmla="*/ 2079644 w 12192000"/>
              <a:gd name="connsiteY14103" fmla="*/ 2355551 h 6858000"/>
              <a:gd name="connsiteX14104" fmla="*/ 2073738 w 12192000"/>
              <a:gd name="connsiteY14104" fmla="*/ 2353123 h 6858000"/>
              <a:gd name="connsiteX14105" fmla="*/ 2068570 w 12192000"/>
              <a:gd name="connsiteY14105" fmla="*/ 2354337 h 6858000"/>
              <a:gd name="connsiteX14106" fmla="*/ 2065617 w 12192000"/>
              <a:gd name="connsiteY14106" fmla="*/ 2358789 h 6858000"/>
              <a:gd name="connsiteX14107" fmla="*/ 2055282 w 12192000"/>
              <a:gd name="connsiteY14107" fmla="*/ 2357575 h 6858000"/>
              <a:gd name="connsiteX14108" fmla="*/ 2050114 w 12192000"/>
              <a:gd name="connsiteY14108" fmla="*/ 2364455 h 6858000"/>
              <a:gd name="connsiteX14109" fmla="*/ 2035349 w 12192000"/>
              <a:gd name="connsiteY14109" fmla="*/ 2366074 h 6858000"/>
              <a:gd name="connsiteX14110" fmla="*/ 2032396 w 12192000"/>
              <a:gd name="connsiteY14110" fmla="*/ 2370930 h 6858000"/>
              <a:gd name="connsiteX14111" fmla="*/ 2022799 w 12192000"/>
              <a:gd name="connsiteY14111" fmla="*/ 2370121 h 6858000"/>
              <a:gd name="connsiteX14112" fmla="*/ 2021322 w 12192000"/>
              <a:gd name="connsiteY14112" fmla="*/ 2375787 h 6858000"/>
              <a:gd name="connsiteX14113" fmla="*/ 2009510 w 12192000"/>
              <a:gd name="connsiteY14113" fmla="*/ 2375787 h 6858000"/>
              <a:gd name="connsiteX14114" fmla="*/ 2006557 w 12192000"/>
              <a:gd name="connsiteY14114" fmla="*/ 2378215 h 6858000"/>
              <a:gd name="connsiteX14115" fmla="*/ 2010249 w 12192000"/>
              <a:gd name="connsiteY14115" fmla="*/ 2380643 h 6858000"/>
              <a:gd name="connsiteX14116" fmla="*/ 2008772 w 12192000"/>
              <a:gd name="connsiteY14116" fmla="*/ 2388333 h 6858000"/>
              <a:gd name="connsiteX14117" fmla="*/ 2002128 w 12192000"/>
              <a:gd name="connsiteY14117" fmla="*/ 2397237 h 6858000"/>
              <a:gd name="connsiteX14118" fmla="*/ 1997699 w 12192000"/>
              <a:gd name="connsiteY14118" fmla="*/ 2397641 h 6858000"/>
              <a:gd name="connsiteX14119" fmla="*/ 1993269 w 12192000"/>
              <a:gd name="connsiteY14119" fmla="*/ 2403307 h 6858000"/>
              <a:gd name="connsiteX14120" fmla="*/ 1985148 w 12192000"/>
              <a:gd name="connsiteY14120" fmla="*/ 2405331 h 6858000"/>
              <a:gd name="connsiteX14121" fmla="*/ 1976289 w 12192000"/>
              <a:gd name="connsiteY14121" fmla="*/ 2418282 h 6858000"/>
              <a:gd name="connsiteX14122" fmla="*/ 1969645 w 12192000"/>
              <a:gd name="connsiteY14122" fmla="*/ 2431637 h 6858000"/>
              <a:gd name="connsiteX14123" fmla="*/ 1969645 w 12192000"/>
              <a:gd name="connsiteY14123" fmla="*/ 2447017 h 6858000"/>
              <a:gd name="connsiteX14124" fmla="*/ 1966692 w 12192000"/>
              <a:gd name="connsiteY14124" fmla="*/ 2475751 h 6858000"/>
              <a:gd name="connsiteX14125" fmla="*/ 1968169 w 12192000"/>
              <a:gd name="connsiteY14125" fmla="*/ 2488297 h 6858000"/>
              <a:gd name="connsiteX14126" fmla="*/ 1965216 w 12192000"/>
              <a:gd name="connsiteY14126" fmla="*/ 2508533 h 6858000"/>
              <a:gd name="connsiteX14127" fmla="*/ 1971122 w 12192000"/>
              <a:gd name="connsiteY14127" fmla="*/ 2521079 h 6858000"/>
              <a:gd name="connsiteX14128" fmla="*/ 1973336 w 12192000"/>
              <a:gd name="connsiteY14128" fmla="*/ 2540910 h 6858000"/>
              <a:gd name="connsiteX14129" fmla="*/ 1977027 w 12192000"/>
              <a:gd name="connsiteY14129" fmla="*/ 2549005 h 6858000"/>
              <a:gd name="connsiteX14130" fmla="*/ 1982195 w 12192000"/>
              <a:gd name="connsiteY14130" fmla="*/ 2571264 h 6858000"/>
              <a:gd name="connsiteX14131" fmla="*/ 1988840 w 12192000"/>
              <a:gd name="connsiteY14131" fmla="*/ 2579358 h 6858000"/>
              <a:gd name="connsiteX14132" fmla="*/ 1992531 w 12192000"/>
              <a:gd name="connsiteY14132" fmla="*/ 2587452 h 6858000"/>
              <a:gd name="connsiteX14133" fmla="*/ 1988101 w 12192000"/>
              <a:gd name="connsiteY14133" fmla="*/ 2597975 h 6858000"/>
              <a:gd name="connsiteX14134" fmla="*/ 1986625 w 12192000"/>
              <a:gd name="connsiteY14134" fmla="*/ 2612140 h 6858000"/>
              <a:gd name="connsiteX14135" fmla="*/ 1990316 w 12192000"/>
              <a:gd name="connsiteY14135" fmla="*/ 2616592 h 6858000"/>
              <a:gd name="connsiteX14136" fmla="*/ 1995484 w 12192000"/>
              <a:gd name="connsiteY14136" fmla="*/ 2646136 h 6858000"/>
              <a:gd name="connsiteX14137" fmla="*/ 2005819 w 12192000"/>
              <a:gd name="connsiteY14137" fmla="*/ 2652207 h 6858000"/>
              <a:gd name="connsiteX14138" fmla="*/ 2008772 w 12192000"/>
              <a:gd name="connsiteY14138" fmla="*/ 2665562 h 6858000"/>
              <a:gd name="connsiteX14139" fmla="*/ 2002866 w 12192000"/>
              <a:gd name="connsiteY14139" fmla="*/ 2670824 h 6858000"/>
              <a:gd name="connsiteX14140" fmla="*/ 2005819 w 12192000"/>
              <a:gd name="connsiteY14140" fmla="*/ 2674061 h 6858000"/>
              <a:gd name="connsiteX14141" fmla="*/ 2003604 w 12192000"/>
              <a:gd name="connsiteY14141" fmla="*/ 2690655 h 6858000"/>
              <a:gd name="connsiteX14142" fmla="*/ 2001390 w 12192000"/>
              <a:gd name="connsiteY14142" fmla="*/ 2694702 h 6858000"/>
              <a:gd name="connsiteX14143" fmla="*/ 2002128 w 12192000"/>
              <a:gd name="connsiteY14143" fmla="*/ 2702796 h 6858000"/>
              <a:gd name="connsiteX14144" fmla="*/ 1994007 w 12192000"/>
              <a:gd name="connsiteY14144" fmla="*/ 2718985 h 6858000"/>
              <a:gd name="connsiteX14145" fmla="*/ 1989578 w 12192000"/>
              <a:gd name="connsiteY14145" fmla="*/ 2729912 h 6858000"/>
              <a:gd name="connsiteX14146" fmla="*/ 1982934 w 12192000"/>
              <a:gd name="connsiteY14146" fmla="*/ 2738411 h 6858000"/>
              <a:gd name="connsiteX14147" fmla="*/ 1981457 w 12192000"/>
              <a:gd name="connsiteY14147" fmla="*/ 2749743 h 6858000"/>
              <a:gd name="connsiteX14148" fmla="*/ 1973336 w 12192000"/>
              <a:gd name="connsiteY14148" fmla="*/ 2752576 h 6858000"/>
              <a:gd name="connsiteX14149" fmla="*/ 1964478 w 12192000"/>
              <a:gd name="connsiteY14149" fmla="*/ 2755409 h 6858000"/>
              <a:gd name="connsiteX14150" fmla="*/ 1954880 w 12192000"/>
              <a:gd name="connsiteY14150" fmla="*/ 2752981 h 6858000"/>
              <a:gd name="connsiteX14151" fmla="*/ 1950451 w 12192000"/>
              <a:gd name="connsiteY14151" fmla="*/ 2747315 h 6858000"/>
              <a:gd name="connsiteX14152" fmla="*/ 1939377 w 12192000"/>
              <a:gd name="connsiteY14152" fmla="*/ 2744886 h 6858000"/>
              <a:gd name="connsiteX14153" fmla="*/ 1945283 w 12192000"/>
              <a:gd name="connsiteY14153" fmla="*/ 2742458 h 6858000"/>
              <a:gd name="connsiteX14154" fmla="*/ 1933471 w 12192000"/>
              <a:gd name="connsiteY14154" fmla="*/ 2733554 h 6858000"/>
              <a:gd name="connsiteX14155" fmla="*/ 1934948 w 12192000"/>
              <a:gd name="connsiteY14155" fmla="*/ 2725865 h 6858000"/>
              <a:gd name="connsiteX14156" fmla="*/ 1931257 w 12192000"/>
              <a:gd name="connsiteY14156" fmla="*/ 2719389 h 6858000"/>
              <a:gd name="connsiteX14157" fmla="*/ 1922398 w 12192000"/>
              <a:gd name="connsiteY14157" fmla="*/ 2719389 h 6858000"/>
              <a:gd name="connsiteX14158" fmla="*/ 1918706 w 12192000"/>
              <a:gd name="connsiteY14158" fmla="*/ 2716152 h 6858000"/>
              <a:gd name="connsiteX14159" fmla="*/ 1919445 w 12192000"/>
              <a:gd name="connsiteY14159" fmla="*/ 2704010 h 6858000"/>
              <a:gd name="connsiteX14160" fmla="*/ 1917968 w 12192000"/>
              <a:gd name="connsiteY14160" fmla="*/ 2694702 h 6858000"/>
              <a:gd name="connsiteX14161" fmla="*/ 1905418 w 12192000"/>
              <a:gd name="connsiteY14161" fmla="*/ 2685798 h 6858000"/>
              <a:gd name="connsiteX14162" fmla="*/ 1904680 w 12192000"/>
              <a:gd name="connsiteY14162" fmla="*/ 2680537 h 6858000"/>
              <a:gd name="connsiteX14163" fmla="*/ 1909109 w 12192000"/>
              <a:gd name="connsiteY14163" fmla="*/ 2676085 h 6858000"/>
              <a:gd name="connsiteX14164" fmla="*/ 1910586 w 12192000"/>
              <a:gd name="connsiteY14164" fmla="*/ 2668395 h 6858000"/>
              <a:gd name="connsiteX14165" fmla="*/ 1917968 w 12192000"/>
              <a:gd name="connsiteY14165" fmla="*/ 2661920 h 6858000"/>
              <a:gd name="connsiteX14166" fmla="*/ 1908371 w 12192000"/>
              <a:gd name="connsiteY14166" fmla="*/ 2664348 h 6858000"/>
              <a:gd name="connsiteX14167" fmla="*/ 1904680 w 12192000"/>
              <a:gd name="connsiteY14167" fmla="*/ 2661515 h 6858000"/>
              <a:gd name="connsiteX14168" fmla="*/ 1904680 w 12192000"/>
              <a:gd name="connsiteY14168" fmla="*/ 2665562 h 6858000"/>
              <a:gd name="connsiteX14169" fmla="*/ 1901727 w 12192000"/>
              <a:gd name="connsiteY14169" fmla="*/ 2669610 h 6858000"/>
              <a:gd name="connsiteX14170" fmla="*/ 1898774 w 12192000"/>
              <a:gd name="connsiteY14170" fmla="*/ 2661111 h 6858000"/>
              <a:gd name="connsiteX14171" fmla="*/ 1895083 w 12192000"/>
              <a:gd name="connsiteY14171" fmla="*/ 2661920 h 6858000"/>
              <a:gd name="connsiteX14172" fmla="*/ 1892868 w 12192000"/>
              <a:gd name="connsiteY14172" fmla="*/ 2657468 h 6858000"/>
              <a:gd name="connsiteX14173" fmla="*/ 1886962 w 12192000"/>
              <a:gd name="connsiteY14173" fmla="*/ 2650993 h 6858000"/>
              <a:gd name="connsiteX14174" fmla="*/ 1886224 w 12192000"/>
              <a:gd name="connsiteY14174" fmla="*/ 2642089 h 6858000"/>
              <a:gd name="connsiteX14175" fmla="*/ 1883271 w 12192000"/>
              <a:gd name="connsiteY14175" fmla="*/ 2636423 h 6858000"/>
              <a:gd name="connsiteX14176" fmla="*/ 1895821 w 12192000"/>
              <a:gd name="connsiteY14176" fmla="*/ 2620234 h 6858000"/>
              <a:gd name="connsiteX14177" fmla="*/ 1895083 w 12192000"/>
              <a:gd name="connsiteY14177" fmla="*/ 2611735 h 6858000"/>
              <a:gd name="connsiteX14178" fmla="*/ 1887700 w 12192000"/>
              <a:gd name="connsiteY14178" fmla="*/ 2608902 h 6858000"/>
              <a:gd name="connsiteX14179" fmla="*/ 1884009 w 12192000"/>
              <a:gd name="connsiteY14179" fmla="*/ 2611735 h 6858000"/>
              <a:gd name="connsiteX14180" fmla="*/ 1886224 w 12192000"/>
              <a:gd name="connsiteY14180" fmla="*/ 2615782 h 6858000"/>
              <a:gd name="connsiteX14181" fmla="*/ 1880318 w 12192000"/>
              <a:gd name="connsiteY14181" fmla="*/ 2623067 h 6858000"/>
              <a:gd name="connsiteX14182" fmla="*/ 1877365 w 12192000"/>
              <a:gd name="connsiteY14182" fmla="*/ 2625496 h 6858000"/>
              <a:gd name="connsiteX14183" fmla="*/ 1871459 w 12192000"/>
              <a:gd name="connsiteY14183" fmla="*/ 2616187 h 6858000"/>
              <a:gd name="connsiteX14184" fmla="*/ 1872197 w 12192000"/>
              <a:gd name="connsiteY14184" fmla="*/ 2609307 h 6858000"/>
              <a:gd name="connsiteX14185" fmla="*/ 1881794 w 12192000"/>
              <a:gd name="connsiteY14185" fmla="*/ 2592714 h 6858000"/>
              <a:gd name="connsiteX14186" fmla="*/ 1888438 w 12192000"/>
              <a:gd name="connsiteY14186" fmla="*/ 2571264 h 6858000"/>
              <a:gd name="connsiteX14187" fmla="*/ 1889176 w 12192000"/>
              <a:gd name="connsiteY14187" fmla="*/ 2560337 h 6858000"/>
              <a:gd name="connsiteX14188" fmla="*/ 1882532 w 12192000"/>
              <a:gd name="connsiteY14188" fmla="*/ 2549005 h 6858000"/>
              <a:gd name="connsiteX14189" fmla="*/ 1875150 w 12192000"/>
              <a:gd name="connsiteY14189" fmla="*/ 2547790 h 6858000"/>
              <a:gd name="connsiteX14190" fmla="*/ 1870721 w 12192000"/>
              <a:gd name="connsiteY14190" fmla="*/ 2541315 h 6858000"/>
              <a:gd name="connsiteX14191" fmla="*/ 1871459 w 12192000"/>
              <a:gd name="connsiteY14191" fmla="*/ 2538077 h 6858000"/>
              <a:gd name="connsiteX14192" fmla="*/ 1867029 w 12192000"/>
              <a:gd name="connsiteY14192" fmla="*/ 2538077 h 6858000"/>
              <a:gd name="connsiteX14193" fmla="*/ 1859647 w 12192000"/>
              <a:gd name="connsiteY14193" fmla="*/ 2533221 h 6858000"/>
              <a:gd name="connsiteX14194" fmla="*/ 1858170 w 12192000"/>
              <a:gd name="connsiteY14194" fmla="*/ 2523508 h 6858000"/>
              <a:gd name="connsiteX14195" fmla="*/ 1855217 w 12192000"/>
              <a:gd name="connsiteY14195" fmla="*/ 2522698 h 6858000"/>
              <a:gd name="connsiteX14196" fmla="*/ 1850050 w 12192000"/>
              <a:gd name="connsiteY14196" fmla="*/ 2517842 h 6858000"/>
              <a:gd name="connsiteX14197" fmla="*/ 1844882 w 12192000"/>
              <a:gd name="connsiteY14197" fmla="*/ 2501653 h 6858000"/>
              <a:gd name="connsiteX14198" fmla="*/ 1833808 w 12192000"/>
              <a:gd name="connsiteY14198" fmla="*/ 2498011 h 6858000"/>
              <a:gd name="connsiteX14199" fmla="*/ 1827164 w 12192000"/>
              <a:gd name="connsiteY14199" fmla="*/ 2494773 h 6858000"/>
              <a:gd name="connsiteX14200" fmla="*/ 1816829 w 12192000"/>
              <a:gd name="connsiteY14200" fmla="*/ 2496392 h 6858000"/>
              <a:gd name="connsiteX14201" fmla="*/ 1810184 w 12192000"/>
              <a:gd name="connsiteY14201" fmla="*/ 2501248 h 6858000"/>
              <a:gd name="connsiteX14202" fmla="*/ 1810184 w 12192000"/>
              <a:gd name="connsiteY14202" fmla="*/ 2503272 h 6858000"/>
              <a:gd name="connsiteX14203" fmla="*/ 1808708 w 12192000"/>
              <a:gd name="connsiteY14203" fmla="*/ 2504891 h 6858000"/>
              <a:gd name="connsiteX14204" fmla="*/ 1805017 w 12192000"/>
              <a:gd name="connsiteY14204" fmla="*/ 2503272 h 6858000"/>
              <a:gd name="connsiteX14205" fmla="*/ 1791728 w 12192000"/>
              <a:gd name="connsiteY14205" fmla="*/ 2515009 h 6858000"/>
              <a:gd name="connsiteX14206" fmla="*/ 1782869 w 12192000"/>
              <a:gd name="connsiteY14206" fmla="*/ 2515818 h 6858000"/>
              <a:gd name="connsiteX14207" fmla="*/ 1768105 w 12192000"/>
              <a:gd name="connsiteY14207" fmla="*/ 2517842 h 6858000"/>
              <a:gd name="connsiteX14208" fmla="*/ 1765890 w 12192000"/>
              <a:gd name="connsiteY14208" fmla="*/ 2514604 h 6858000"/>
              <a:gd name="connsiteX14209" fmla="*/ 1767366 w 12192000"/>
              <a:gd name="connsiteY14209" fmla="*/ 2510961 h 6858000"/>
              <a:gd name="connsiteX14210" fmla="*/ 1768843 w 12192000"/>
              <a:gd name="connsiteY14210" fmla="*/ 2514199 h 6858000"/>
              <a:gd name="connsiteX14211" fmla="*/ 1771058 w 12192000"/>
              <a:gd name="connsiteY14211" fmla="*/ 2513390 h 6858000"/>
              <a:gd name="connsiteX14212" fmla="*/ 1768843 w 12192000"/>
              <a:gd name="connsiteY14212" fmla="*/ 2508938 h 6858000"/>
              <a:gd name="connsiteX14213" fmla="*/ 1763675 w 12192000"/>
              <a:gd name="connsiteY14213" fmla="*/ 2502462 h 6858000"/>
              <a:gd name="connsiteX14214" fmla="*/ 1751125 w 12192000"/>
              <a:gd name="connsiteY14214" fmla="*/ 2494773 h 6858000"/>
              <a:gd name="connsiteX14215" fmla="*/ 1753340 w 12192000"/>
              <a:gd name="connsiteY14215" fmla="*/ 2494368 h 6858000"/>
              <a:gd name="connsiteX14216" fmla="*/ 1759246 w 12192000"/>
              <a:gd name="connsiteY14216" fmla="*/ 2497201 h 6858000"/>
              <a:gd name="connsiteX14217" fmla="*/ 1761461 w 12192000"/>
              <a:gd name="connsiteY14217" fmla="*/ 2493963 h 6858000"/>
              <a:gd name="connsiteX14218" fmla="*/ 1751863 w 12192000"/>
              <a:gd name="connsiteY14218" fmla="*/ 2487893 h 6858000"/>
              <a:gd name="connsiteX14219" fmla="*/ 1750387 w 12192000"/>
              <a:gd name="connsiteY14219" fmla="*/ 2483036 h 6858000"/>
              <a:gd name="connsiteX14220" fmla="*/ 1745957 w 12192000"/>
              <a:gd name="connsiteY14220" fmla="*/ 2482631 h 6858000"/>
              <a:gd name="connsiteX14221" fmla="*/ 1744481 w 12192000"/>
              <a:gd name="connsiteY14221" fmla="*/ 2486679 h 6858000"/>
              <a:gd name="connsiteX14222" fmla="*/ 1749648 w 12192000"/>
              <a:gd name="connsiteY14222" fmla="*/ 2492749 h 6858000"/>
              <a:gd name="connsiteX14223" fmla="*/ 1741528 w 12192000"/>
              <a:gd name="connsiteY14223" fmla="*/ 2488702 h 6858000"/>
              <a:gd name="connsiteX14224" fmla="*/ 1734145 w 12192000"/>
              <a:gd name="connsiteY14224" fmla="*/ 2482631 h 6858000"/>
              <a:gd name="connsiteX14225" fmla="*/ 1721595 w 12192000"/>
              <a:gd name="connsiteY14225" fmla="*/ 2482631 h 6858000"/>
              <a:gd name="connsiteX14226" fmla="*/ 1708307 w 12192000"/>
              <a:gd name="connsiteY14226" fmla="*/ 2481013 h 6858000"/>
              <a:gd name="connsiteX14227" fmla="*/ 1710522 w 12192000"/>
              <a:gd name="connsiteY14227" fmla="*/ 2478584 h 6858000"/>
              <a:gd name="connsiteX14228" fmla="*/ 1721595 w 12192000"/>
              <a:gd name="connsiteY14228" fmla="*/ 2479394 h 6858000"/>
              <a:gd name="connsiteX14229" fmla="*/ 1727501 w 12192000"/>
              <a:gd name="connsiteY14229" fmla="*/ 2477775 h 6858000"/>
              <a:gd name="connsiteX14230" fmla="*/ 1725287 w 12192000"/>
              <a:gd name="connsiteY14230" fmla="*/ 2474942 h 6858000"/>
              <a:gd name="connsiteX14231" fmla="*/ 1714951 w 12192000"/>
              <a:gd name="connsiteY14231" fmla="*/ 2474132 h 6858000"/>
              <a:gd name="connsiteX14232" fmla="*/ 1703877 w 12192000"/>
              <a:gd name="connsiteY14232" fmla="*/ 2481417 h 6858000"/>
              <a:gd name="connsiteX14233" fmla="*/ 1699448 w 12192000"/>
              <a:gd name="connsiteY14233" fmla="*/ 2478989 h 6858000"/>
              <a:gd name="connsiteX14234" fmla="*/ 1683945 w 12192000"/>
              <a:gd name="connsiteY14234" fmla="*/ 2481013 h 6858000"/>
              <a:gd name="connsiteX14235" fmla="*/ 1678777 w 12192000"/>
              <a:gd name="connsiteY14235" fmla="*/ 2476965 h 6858000"/>
              <a:gd name="connsiteX14236" fmla="*/ 1671395 w 12192000"/>
              <a:gd name="connsiteY14236" fmla="*/ 2479798 h 6858000"/>
              <a:gd name="connsiteX14237" fmla="*/ 1657368 w 12192000"/>
              <a:gd name="connsiteY14237" fmla="*/ 2478989 h 6858000"/>
              <a:gd name="connsiteX14238" fmla="*/ 1649247 w 12192000"/>
              <a:gd name="connsiteY14238" fmla="*/ 2482227 h 6858000"/>
              <a:gd name="connsiteX14239" fmla="*/ 1639650 w 12192000"/>
              <a:gd name="connsiteY14239" fmla="*/ 2474537 h 6858000"/>
              <a:gd name="connsiteX14240" fmla="*/ 1639650 w 12192000"/>
              <a:gd name="connsiteY14240" fmla="*/ 2469276 h 6858000"/>
              <a:gd name="connsiteX14241" fmla="*/ 1641127 w 12192000"/>
              <a:gd name="connsiteY14241" fmla="*/ 2463205 h 6858000"/>
              <a:gd name="connsiteX14242" fmla="*/ 1634482 w 12192000"/>
              <a:gd name="connsiteY14242" fmla="*/ 2462396 h 6858000"/>
              <a:gd name="connsiteX14243" fmla="*/ 1630791 w 12192000"/>
              <a:gd name="connsiteY14243" fmla="*/ 2470085 h 6858000"/>
              <a:gd name="connsiteX14244" fmla="*/ 1625623 w 12192000"/>
              <a:gd name="connsiteY14244" fmla="*/ 2477370 h 6858000"/>
              <a:gd name="connsiteX14245" fmla="*/ 1618241 w 12192000"/>
              <a:gd name="connsiteY14245" fmla="*/ 2476156 h 6858000"/>
              <a:gd name="connsiteX14246" fmla="*/ 1612335 w 12192000"/>
              <a:gd name="connsiteY14246" fmla="*/ 2478180 h 6858000"/>
              <a:gd name="connsiteX14247" fmla="*/ 1601262 w 12192000"/>
              <a:gd name="connsiteY14247" fmla="*/ 2476561 h 6858000"/>
              <a:gd name="connsiteX14248" fmla="*/ 1571732 w 12192000"/>
              <a:gd name="connsiteY14248" fmla="*/ 2481417 h 6858000"/>
              <a:gd name="connsiteX14249" fmla="*/ 1563611 w 12192000"/>
              <a:gd name="connsiteY14249" fmla="*/ 2488297 h 6858000"/>
              <a:gd name="connsiteX14250" fmla="*/ 1547370 w 12192000"/>
              <a:gd name="connsiteY14250" fmla="*/ 2494368 h 6858000"/>
              <a:gd name="connsiteX14251" fmla="*/ 1538511 w 12192000"/>
              <a:gd name="connsiteY14251" fmla="*/ 2502867 h 6858000"/>
              <a:gd name="connsiteX14252" fmla="*/ 1538511 w 12192000"/>
              <a:gd name="connsiteY14252" fmla="*/ 2509343 h 6858000"/>
              <a:gd name="connsiteX14253" fmla="*/ 1544417 w 12192000"/>
              <a:gd name="connsiteY14253" fmla="*/ 2506914 h 6858000"/>
              <a:gd name="connsiteX14254" fmla="*/ 1550323 w 12192000"/>
              <a:gd name="connsiteY14254" fmla="*/ 2501653 h 6858000"/>
              <a:gd name="connsiteX14255" fmla="*/ 1553275 w 12192000"/>
              <a:gd name="connsiteY14255" fmla="*/ 2502462 h 6858000"/>
              <a:gd name="connsiteX14256" fmla="*/ 1556967 w 12192000"/>
              <a:gd name="connsiteY14256" fmla="*/ 2506914 h 6858000"/>
              <a:gd name="connsiteX14257" fmla="*/ 1565826 w 12192000"/>
              <a:gd name="connsiteY14257" fmla="*/ 2510152 h 6858000"/>
              <a:gd name="connsiteX14258" fmla="*/ 1562873 w 12192000"/>
              <a:gd name="connsiteY14258" fmla="*/ 2513390 h 6858000"/>
              <a:gd name="connsiteX14259" fmla="*/ 1546632 w 12192000"/>
              <a:gd name="connsiteY14259" fmla="*/ 2519056 h 6858000"/>
              <a:gd name="connsiteX14260" fmla="*/ 1547370 w 12192000"/>
              <a:gd name="connsiteY14260" fmla="*/ 2526745 h 6858000"/>
              <a:gd name="connsiteX14261" fmla="*/ 1550323 w 12192000"/>
              <a:gd name="connsiteY14261" fmla="*/ 2533625 h 6858000"/>
              <a:gd name="connsiteX14262" fmla="*/ 1565826 w 12192000"/>
              <a:gd name="connsiteY14262" fmla="*/ 2538482 h 6858000"/>
              <a:gd name="connsiteX14263" fmla="*/ 1577638 w 12192000"/>
              <a:gd name="connsiteY14263" fmla="*/ 2546981 h 6858000"/>
              <a:gd name="connsiteX14264" fmla="*/ 1576900 w 12192000"/>
              <a:gd name="connsiteY14264" fmla="*/ 2549814 h 6858000"/>
              <a:gd name="connsiteX14265" fmla="*/ 1569517 w 12192000"/>
              <a:gd name="connsiteY14265" fmla="*/ 2551838 h 6858000"/>
              <a:gd name="connsiteX14266" fmla="*/ 1566564 w 12192000"/>
              <a:gd name="connsiteY14266" fmla="*/ 2557504 h 6858000"/>
              <a:gd name="connsiteX14267" fmla="*/ 1565826 w 12192000"/>
              <a:gd name="connsiteY14267" fmla="*/ 2548600 h 6858000"/>
              <a:gd name="connsiteX14268" fmla="*/ 1560658 w 12192000"/>
              <a:gd name="connsiteY14268" fmla="*/ 2545362 h 6858000"/>
              <a:gd name="connsiteX14269" fmla="*/ 1554752 w 12192000"/>
              <a:gd name="connsiteY14269" fmla="*/ 2546172 h 6858000"/>
              <a:gd name="connsiteX14270" fmla="*/ 1550323 w 12192000"/>
              <a:gd name="connsiteY14270" fmla="*/ 2539696 h 6858000"/>
              <a:gd name="connsiteX14271" fmla="*/ 1542940 w 12192000"/>
              <a:gd name="connsiteY14271" fmla="*/ 2537268 h 6858000"/>
              <a:gd name="connsiteX14272" fmla="*/ 1535558 w 12192000"/>
              <a:gd name="connsiteY14272" fmla="*/ 2527150 h 6858000"/>
              <a:gd name="connsiteX14273" fmla="*/ 1526699 w 12192000"/>
              <a:gd name="connsiteY14273" fmla="*/ 2527959 h 6858000"/>
              <a:gd name="connsiteX14274" fmla="*/ 1531128 w 12192000"/>
              <a:gd name="connsiteY14274" fmla="*/ 2535649 h 6858000"/>
              <a:gd name="connsiteX14275" fmla="*/ 1530390 w 12192000"/>
              <a:gd name="connsiteY14275" fmla="*/ 2546981 h 6858000"/>
              <a:gd name="connsiteX14276" fmla="*/ 1523008 w 12192000"/>
              <a:gd name="connsiteY14276" fmla="*/ 2550623 h 6858000"/>
              <a:gd name="connsiteX14277" fmla="*/ 1519316 w 12192000"/>
              <a:gd name="connsiteY14277" fmla="*/ 2544957 h 6858000"/>
              <a:gd name="connsiteX14278" fmla="*/ 1511196 w 12192000"/>
              <a:gd name="connsiteY14278" fmla="*/ 2539291 h 6858000"/>
              <a:gd name="connsiteX14279" fmla="*/ 1503813 w 12192000"/>
              <a:gd name="connsiteY14279" fmla="*/ 2544553 h 6858000"/>
              <a:gd name="connsiteX14280" fmla="*/ 1498646 w 12192000"/>
              <a:gd name="connsiteY14280" fmla="*/ 2549814 h 6858000"/>
              <a:gd name="connsiteX14281" fmla="*/ 1486096 w 12192000"/>
              <a:gd name="connsiteY14281" fmla="*/ 2546172 h 6858000"/>
              <a:gd name="connsiteX14282" fmla="*/ 1479451 w 12192000"/>
              <a:gd name="connsiteY14282" fmla="*/ 2542529 h 6858000"/>
              <a:gd name="connsiteX14283" fmla="*/ 1471331 w 12192000"/>
              <a:gd name="connsiteY14283" fmla="*/ 2543743 h 6858000"/>
              <a:gd name="connsiteX14284" fmla="*/ 1466163 w 12192000"/>
              <a:gd name="connsiteY14284" fmla="*/ 2541720 h 6858000"/>
              <a:gd name="connsiteX14285" fmla="*/ 1469854 w 12192000"/>
              <a:gd name="connsiteY14285" fmla="*/ 2536863 h 6858000"/>
              <a:gd name="connsiteX14286" fmla="*/ 1476498 w 12192000"/>
              <a:gd name="connsiteY14286" fmla="*/ 2532007 h 6858000"/>
              <a:gd name="connsiteX14287" fmla="*/ 1472807 w 12192000"/>
              <a:gd name="connsiteY14287" fmla="*/ 2527150 h 6858000"/>
              <a:gd name="connsiteX14288" fmla="*/ 1463210 w 12192000"/>
              <a:gd name="connsiteY14288" fmla="*/ 2527959 h 6858000"/>
              <a:gd name="connsiteX14289" fmla="*/ 1460257 w 12192000"/>
              <a:gd name="connsiteY14289" fmla="*/ 2524722 h 6858000"/>
              <a:gd name="connsiteX14290" fmla="*/ 1460257 w 12192000"/>
              <a:gd name="connsiteY14290" fmla="*/ 2517842 h 6858000"/>
              <a:gd name="connsiteX14291" fmla="*/ 1456566 w 12192000"/>
              <a:gd name="connsiteY14291" fmla="*/ 2514604 h 6858000"/>
              <a:gd name="connsiteX14292" fmla="*/ 1449922 w 12192000"/>
              <a:gd name="connsiteY14292" fmla="*/ 2516627 h 6858000"/>
              <a:gd name="connsiteX14293" fmla="*/ 1444754 w 12192000"/>
              <a:gd name="connsiteY14293" fmla="*/ 2515009 h 6858000"/>
              <a:gd name="connsiteX14294" fmla="*/ 1448445 w 12192000"/>
              <a:gd name="connsiteY14294" fmla="*/ 2509747 h 6858000"/>
              <a:gd name="connsiteX14295" fmla="*/ 1442539 w 12192000"/>
              <a:gd name="connsiteY14295" fmla="*/ 2507724 h 6858000"/>
              <a:gd name="connsiteX14296" fmla="*/ 1432942 w 12192000"/>
              <a:gd name="connsiteY14296" fmla="*/ 2510961 h 6858000"/>
              <a:gd name="connsiteX14297" fmla="*/ 1432204 w 12192000"/>
              <a:gd name="connsiteY14297" fmla="*/ 2515818 h 6858000"/>
              <a:gd name="connsiteX14298" fmla="*/ 1433680 w 12192000"/>
              <a:gd name="connsiteY14298" fmla="*/ 2521484 h 6858000"/>
              <a:gd name="connsiteX14299" fmla="*/ 1424821 w 12192000"/>
              <a:gd name="connsiteY14299" fmla="*/ 2522698 h 6858000"/>
              <a:gd name="connsiteX14300" fmla="*/ 1396030 w 12192000"/>
              <a:gd name="connsiteY14300" fmla="*/ 2519865 h 6858000"/>
              <a:gd name="connsiteX14301" fmla="*/ 1392339 w 12192000"/>
              <a:gd name="connsiteY14301" fmla="*/ 2515818 h 6858000"/>
              <a:gd name="connsiteX14302" fmla="*/ 1368715 w 12192000"/>
              <a:gd name="connsiteY14302" fmla="*/ 2510152 h 6858000"/>
              <a:gd name="connsiteX14303" fmla="*/ 1356165 w 12192000"/>
              <a:gd name="connsiteY14303" fmla="*/ 2510152 h 6858000"/>
              <a:gd name="connsiteX14304" fmla="*/ 1339185 w 12192000"/>
              <a:gd name="connsiteY14304" fmla="*/ 2513794 h 6858000"/>
              <a:gd name="connsiteX14305" fmla="*/ 1332541 w 12192000"/>
              <a:gd name="connsiteY14305" fmla="*/ 2517842 h 6858000"/>
              <a:gd name="connsiteX14306" fmla="*/ 1325158 w 12192000"/>
              <a:gd name="connsiteY14306" fmla="*/ 2518651 h 6858000"/>
              <a:gd name="connsiteX14307" fmla="*/ 1317038 w 12192000"/>
              <a:gd name="connsiteY14307" fmla="*/ 2529578 h 6858000"/>
              <a:gd name="connsiteX14308" fmla="*/ 1305964 w 12192000"/>
              <a:gd name="connsiteY14308" fmla="*/ 2530792 h 6858000"/>
              <a:gd name="connsiteX14309" fmla="*/ 1307440 w 12192000"/>
              <a:gd name="connsiteY14309" fmla="*/ 2522698 h 6858000"/>
              <a:gd name="connsiteX14310" fmla="*/ 1305226 w 12192000"/>
              <a:gd name="connsiteY14310" fmla="*/ 2515818 h 6858000"/>
              <a:gd name="connsiteX14311" fmla="*/ 1311132 w 12192000"/>
              <a:gd name="connsiteY14311" fmla="*/ 2508533 h 6858000"/>
              <a:gd name="connsiteX14312" fmla="*/ 1307440 w 12192000"/>
              <a:gd name="connsiteY14312" fmla="*/ 2498820 h 6858000"/>
              <a:gd name="connsiteX14313" fmla="*/ 1306702 w 12192000"/>
              <a:gd name="connsiteY14313" fmla="*/ 2504486 h 6858000"/>
              <a:gd name="connsiteX14314" fmla="*/ 1297105 w 12192000"/>
              <a:gd name="connsiteY14314" fmla="*/ 2512176 h 6858000"/>
              <a:gd name="connsiteX14315" fmla="*/ 1291937 w 12192000"/>
              <a:gd name="connsiteY14315" fmla="*/ 2512176 h 6858000"/>
              <a:gd name="connsiteX14316" fmla="*/ 1286031 w 12192000"/>
              <a:gd name="connsiteY14316" fmla="*/ 2505295 h 6858000"/>
              <a:gd name="connsiteX14317" fmla="*/ 1291937 w 12192000"/>
              <a:gd name="connsiteY14317" fmla="*/ 2519056 h 6858000"/>
              <a:gd name="connsiteX14318" fmla="*/ 1291937 w 12192000"/>
              <a:gd name="connsiteY14318" fmla="*/ 2528364 h 6858000"/>
              <a:gd name="connsiteX14319" fmla="*/ 1294152 w 12192000"/>
              <a:gd name="connsiteY14319" fmla="*/ 2537268 h 6858000"/>
              <a:gd name="connsiteX14320" fmla="*/ 1287508 w 12192000"/>
              <a:gd name="connsiteY14320" fmla="*/ 2542529 h 6858000"/>
              <a:gd name="connsiteX14321" fmla="*/ 1280864 w 12192000"/>
              <a:gd name="connsiteY14321" fmla="*/ 2542529 h 6858000"/>
              <a:gd name="connsiteX14322" fmla="*/ 1265361 w 12192000"/>
              <a:gd name="connsiteY14322" fmla="*/ 2555885 h 6858000"/>
              <a:gd name="connsiteX14323" fmla="*/ 1243951 w 12192000"/>
              <a:gd name="connsiteY14323" fmla="*/ 2565193 h 6858000"/>
              <a:gd name="connsiteX14324" fmla="*/ 1237307 w 12192000"/>
              <a:gd name="connsiteY14324" fmla="*/ 2564788 h 6858000"/>
              <a:gd name="connsiteX14325" fmla="*/ 1228448 w 12192000"/>
              <a:gd name="connsiteY14325" fmla="*/ 2572073 h 6858000"/>
              <a:gd name="connsiteX14326" fmla="*/ 1221066 w 12192000"/>
              <a:gd name="connsiteY14326" fmla="*/ 2572883 h 6858000"/>
              <a:gd name="connsiteX14327" fmla="*/ 1229925 w 12192000"/>
              <a:gd name="connsiteY14327" fmla="*/ 2566003 h 6858000"/>
              <a:gd name="connsiteX14328" fmla="*/ 1222543 w 12192000"/>
              <a:gd name="connsiteY14328" fmla="*/ 2561146 h 6858000"/>
              <a:gd name="connsiteX14329" fmla="*/ 1218113 w 12192000"/>
              <a:gd name="connsiteY14329" fmla="*/ 2563170 h 6858000"/>
              <a:gd name="connsiteX14330" fmla="*/ 1214422 w 12192000"/>
              <a:gd name="connsiteY14330" fmla="*/ 2561146 h 6858000"/>
              <a:gd name="connsiteX14331" fmla="*/ 1204825 w 12192000"/>
              <a:gd name="connsiteY14331" fmla="*/ 2566003 h 6858000"/>
              <a:gd name="connsiteX14332" fmla="*/ 1209992 w 12192000"/>
              <a:gd name="connsiteY14332" fmla="*/ 2570454 h 6858000"/>
              <a:gd name="connsiteX14333" fmla="*/ 1199657 w 12192000"/>
              <a:gd name="connsiteY14333" fmla="*/ 2574097 h 6858000"/>
              <a:gd name="connsiteX14334" fmla="*/ 1194489 w 12192000"/>
              <a:gd name="connsiteY14334" fmla="*/ 2570454 h 6858000"/>
              <a:gd name="connsiteX14335" fmla="*/ 1195227 w 12192000"/>
              <a:gd name="connsiteY14335" fmla="*/ 2581786 h 6858000"/>
              <a:gd name="connsiteX14336" fmla="*/ 1186369 w 12192000"/>
              <a:gd name="connsiteY14336" fmla="*/ 2585834 h 6858000"/>
              <a:gd name="connsiteX14337" fmla="*/ 1181201 w 12192000"/>
              <a:gd name="connsiteY14337" fmla="*/ 2583001 h 6858000"/>
              <a:gd name="connsiteX14338" fmla="*/ 1172342 w 12192000"/>
              <a:gd name="connsiteY14338" fmla="*/ 2593118 h 6858000"/>
              <a:gd name="connsiteX14339" fmla="*/ 1178248 w 12192000"/>
              <a:gd name="connsiteY14339" fmla="*/ 2599189 h 6858000"/>
              <a:gd name="connsiteX14340" fmla="*/ 1167912 w 12192000"/>
              <a:gd name="connsiteY14340" fmla="*/ 2606474 h 6858000"/>
              <a:gd name="connsiteX14341" fmla="*/ 1160530 w 12192000"/>
              <a:gd name="connsiteY14341" fmla="*/ 2609307 h 6858000"/>
              <a:gd name="connsiteX14342" fmla="*/ 1164221 w 12192000"/>
              <a:gd name="connsiteY14342" fmla="*/ 2626710 h 6858000"/>
              <a:gd name="connsiteX14343" fmla="*/ 1156839 w 12192000"/>
              <a:gd name="connsiteY14343" fmla="*/ 2636018 h 6858000"/>
              <a:gd name="connsiteX14344" fmla="*/ 1153148 w 12192000"/>
              <a:gd name="connsiteY14344" fmla="*/ 2648969 h 6858000"/>
              <a:gd name="connsiteX14345" fmla="*/ 1147241 w 12192000"/>
              <a:gd name="connsiteY14345" fmla="*/ 2660301 h 6858000"/>
              <a:gd name="connsiteX14346" fmla="*/ 1151671 w 12192000"/>
              <a:gd name="connsiteY14346" fmla="*/ 2667181 h 6858000"/>
              <a:gd name="connsiteX14347" fmla="*/ 1150195 w 12192000"/>
              <a:gd name="connsiteY14347" fmla="*/ 2687012 h 6858000"/>
              <a:gd name="connsiteX14348" fmla="*/ 1153148 w 12192000"/>
              <a:gd name="connsiteY14348" fmla="*/ 2693488 h 6858000"/>
              <a:gd name="connsiteX14349" fmla="*/ 1149456 w 12192000"/>
              <a:gd name="connsiteY14349" fmla="*/ 2703606 h 6858000"/>
              <a:gd name="connsiteX14350" fmla="*/ 1144289 w 12192000"/>
              <a:gd name="connsiteY14350" fmla="*/ 2716961 h 6858000"/>
              <a:gd name="connsiteX14351" fmla="*/ 1142074 w 12192000"/>
              <a:gd name="connsiteY14351" fmla="*/ 2723437 h 6858000"/>
              <a:gd name="connsiteX14352" fmla="*/ 1150933 w 12192000"/>
              <a:gd name="connsiteY14352" fmla="*/ 2718175 h 6858000"/>
              <a:gd name="connsiteX14353" fmla="*/ 1153886 w 12192000"/>
              <a:gd name="connsiteY14353" fmla="*/ 2705224 h 6858000"/>
              <a:gd name="connsiteX14354" fmla="*/ 1160530 w 12192000"/>
              <a:gd name="connsiteY14354" fmla="*/ 2699963 h 6858000"/>
              <a:gd name="connsiteX14355" fmla="*/ 1159054 w 12192000"/>
              <a:gd name="connsiteY14355" fmla="*/ 2704415 h 6858000"/>
              <a:gd name="connsiteX14356" fmla="*/ 1157577 w 12192000"/>
              <a:gd name="connsiteY14356" fmla="*/ 2716556 h 6858000"/>
              <a:gd name="connsiteX14357" fmla="*/ 1153886 w 12192000"/>
              <a:gd name="connsiteY14357" fmla="*/ 2720199 h 6858000"/>
              <a:gd name="connsiteX14358" fmla="*/ 1150933 w 12192000"/>
              <a:gd name="connsiteY14358" fmla="*/ 2730721 h 6858000"/>
              <a:gd name="connsiteX14359" fmla="*/ 1143550 w 12192000"/>
              <a:gd name="connsiteY14359" fmla="*/ 2740435 h 6858000"/>
              <a:gd name="connsiteX14360" fmla="*/ 1142074 w 12192000"/>
              <a:gd name="connsiteY14360" fmla="*/ 2748529 h 6858000"/>
              <a:gd name="connsiteX14361" fmla="*/ 1136168 w 12192000"/>
              <a:gd name="connsiteY14361" fmla="*/ 2748934 h 6858000"/>
              <a:gd name="connsiteX14362" fmla="*/ 1137644 w 12192000"/>
              <a:gd name="connsiteY14362" fmla="*/ 2744482 h 6858000"/>
              <a:gd name="connsiteX14363" fmla="*/ 1139121 w 12192000"/>
              <a:gd name="connsiteY14363" fmla="*/ 2736387 h 6858000"/>
              <a:gd name="connsiteX14364" fmla="*/ 1131000 w 12192000"/>
              <a:gd name="connsiteY14364" fmla="*/ 2735578 h 6858000"/>
              <a:gd name="connsiteX14365" fmla="*/ 1131000 w 12192000"/>
              <a:gd name="connsiteY14365" fmla="*/ 2748529 h 6858000"/>
              <a:gd name="connsiteX14366" fmla="*/ 1124356 w 12192000"/>
              <a:gd name="connsiteY14366" fmla="*/ 2755409 h 6858000"/>
              <a:gd name="connsiteX14367" fmla="*/ 1131000 w 12192000"/>
              <a:gd name="connsiteY14367" fmla="*/ 2759861 h 6858000"/>
              <a:gd name="connsiteX14368" fmla="*/ 1128785 w 12192000"/>
              <a:gd name="connsiteY14368" fmla="*/ 2764313 h 6858000"/>
              <a:gd name="connsiteX14369" fmla="*/ 1125833 w 12192000"/>
              <a:gd name="connsiteY14369" fmla="*/ 2777264 h 6858000"/>
              <a:gd name="connsiteX14370" fmla="*/ 1120665 w 12192000"/>
              <a:gd name="connsiteY14370" fmla="*/ 2781715 h 6858000"/>
              <a:gd name="connsiteX14371" fmla="*/ 1120665 w 12192000"/>
              <a:gd name="connsiteY14371" fmla="*/ 2792643 h 6858000"/>
              <a:gd name="connsiteX14372" fmla="*/ 1123618 w 12192000"/>
              <a:gd name="connsiteY14372" fmla="*/ 2796690 h 6858000"/>
              <a:gd name="connsiteX14373" fmla="*/ 1119926 w 12192000"/>
              <a:gd name="connsiteY14373" fmla="*/ 2803165 h 6858000"/>
              <a:gd name="connsiteX14374" fmla="*/ 1120665 w 12192000"/>
              <a:gd name="connsiteY14374" fmla="*/ 2809641 h 6858000"/>
              <a:gd name="connsiteX14375" fmla="*/ 1115497 w 12192000"/>
              <a:gd name="connsiteY14375" fmla="*/ 2832709 h 6858000"/>
              <a:gd name="connsiteX14376" fmla="*/ 1118450 w 12192000"/>
              <a:gd name="connsiteY14376" fmla="*/ 2846874 h 6858000"/>
              <a:gd name="connsiteX14377" fmla="*/ 1115497 w 12192000"/>
              <a:gd name="connsiteY14377" fmla="*/ 2868729 h 6858000"/>
              <a:gd name="connsiteX14378" fmla="*/ 1107376 w 12192000"/>
              <a:gd name="connsiteY14378" fmla="*/ 2878442 h 6858000"/>
              <a:gd name="connsiteX14379" fmla="*/ 1110329 w 12192000"/>
              <a:gd name="connsiteY14379" fmla="*/ 2885727 h 6858000"/>
              <a:gd name="connsiteX14380" fmla="*/ 1113282 w 12192000"/>
              <a:gd name="connsiteY14380" fmla="*/ 2903130 h 6858000"/>
              <a:gd name="connsiteX14381" fmla="*/ 1111806 w 12192000"/>
              <a:gd name="connsiteY14381" fmla="*/ 2912843 h 6858000"/>
              <a:gd name="connsiteX14382" fmla="*/ 1125094 w 12192000"/>
              <a:gd name="connsiteY14382" fmla="*/ 2931865 h 6858000"/>
              <a:gd name="connsiteX14383" fmla="*/ 1125094 w 12192000"/>
              <a:gd name="connsiteY14383" fmla="*/ 2945625 h 6858000"/>
              <a:gd name="connsiteX14384" fmla="*/ 1122141 w 12192000"/>
              <a:gd name="connsiteY14384" fmla="*/ 2948053 h 6858000"/>
              <a:gd name="connsiteX14385" fmla="*/ 1120665 w 12192000"/>
              <a:gd name="connsiteY14385" fmla="*/ 2931865 h 6858000"/>
              <a:gd name="connsiteX14386" fmla="*/ 1109591 w 12192000"/>
              <a:gd name="connsiteY14386" fmla="*/ 2918509 h 6858000"/>
              <a:gd name="connsiteX14387" fmla="*/ 1108115 w 12192000"/>
              <a:gd name="connsiteY14387" fmla="*/ 2928627 h 6858000"/>
              <a:gd name="connsiteX14388" fmla="*/ 1115497 w 12192000"/>
              <a:gd name="connsiteY14388" fmla="*/ 2934698 h 6858000"/>
              <a:gd name="connsiteX14389" fmla="*/ 1121403 w 12192000"/>
              <a:gd name="connsiteY14389" fmla="*/ 2953719 h 6858000"/>
              <a:gd name="connsiteX14390" fmla="*/ 1123618 w 12192000"/>
              <a:gd name="connsiteY14390" fmla="*/ 2960195 h 6858000"/>
              <a:gd name="connsiteX14391" fmla="*/ 1119926 w 12192000"/>
              <a:gd name="connsiteY14391" fmla="*/ 2966265 h 6858000"/>
              <a:gd name="connsiteX14392" fmla="*/ 1125833 w 12192000"/>
              <a:gd name="connsiteY14392" fmla="*/ 2974360 h 6858000"/>
              <a:gd name="connsiteX14393" fmla="*/ 1128047 w 12192000"/>
              <a:gd name="connsiteY14393" fmla="*/ 2983263 h 6858000"/>
              <a:gd name="connsiteX14394" fmla="*/ 1155362 w 12192000"/>
              <a:gd name="connsiteY14394" fmla="*/ 3010379 h 6858000"/>
              <a:gd name="connsiteX14395" fmla="*/ 1159792 w 12192000"/>
              <a:gd name="connsiteY14395" fmla="*/ 3020497 h 6858000"/>
              <a:gd name="connsiteX14396" fmla="*/ 1169389 w 12192000"/>
              <a:gd name="connsiteY14396" fmla="*/ 3033043 h 6858000"/>
              <a:gd name="connsiteX14397" fmla="*/ 1168651 w 12192000"/>
              <a:gd name="connsiteY14397" fmla="*/ 3039923 h 6858000"/>
              <a:gd name="connsiteX14398" fmla="*/ 1170865 w 12192000"/>
              <a:gd name="connsiteY14398" fmla="*/ 3047613 h 6858000"/>
              <a:gd name="connsiteX14399" fmla="*/ 1191536 w 12192000"/>
              <a:gd name="connsiteY14399" fmla="*/ 3070277 h 6858000"/>
              <a:gd name="connsiteX14400" fmla="*/ 1198180 w 12192000"/>
              <a:gd name="connsiteY14400" fmla="*/ 3076752 h 6858000"/>
              <a:gd name="connsiteX14401" fmla="*/ 1203348 w 12192000"/>
              <a:gd name="connsiteY14401" fmla="*/ 3075538 h 6858000"/>
              <a:gd name="connsiteX14402" fmla="*/ 1216637 w 12192000"/>
              <a:gd name="connsiteY14402" fmla="*/ 3075943 h 6858000"/>
              <a:gd name="connsiteX14403" fmla="*/ 1220328 w 12192000"/>
              <a:gd name="connsiteY14403" fmla="*/ 3079585 h 6858000"/>
              <a:gd name="connsiteX14404" fmla="*/ 1234354 w 12192000"/>
              <a:gd name="connsiteY14404" fmla="*/ 3085251 h 6858000"/>
              <a:gd name="connsiteX14405" fmla="*/ 1246166 w 12192000"/>
              <a:gd name="connsiteY14405" fmla="*/ 3099416 h 6858000"/>
              <a:gd name="connsiteX14406" fmla="*/ 1249858 w 12192000"/>
              <a:gd name="connsiteY14406" fmla="*/ 3111153 h 6858000"/>
              <a:gd name="connsiteX14407" fmla="*/ 1261669 w 12192000"/>
              <a:gd name="connsiteY14407" fmla="*/ 3105892 h 6858000"/>
              <a:gd name="connsiteX14408" fmla="*/ 1278649 w 12192000"/>
              <a:gd name="connsiteY14408" fmla="*/ 3102654 h 6858000"/>
              <a:gd name="connsiteX14409" fmla="*/ 1283078 w 12192000"/>
              <a:gd name="connsiteY14409" fmla="*/ 3107511 h 6858000"/>
              <a:gd name="connsiteX14410" fmla="*/ 1288246 w 12192000"/>
              <a:gd name="connsiteY14410" fmla="*/ 3107511 h 6858000"/>
              <a:gd name="connsiteX14411" fmla="*/ 1309655 w 12192000"/>
              <a:gd name="connsiteY14411" fmla="*/ 3096583 h 6858000"/>
              <a:gd name="connsiteX14412" fmla="*/ 1311870 w 12192000"/>
              <a:gd name="connsiteY14412" fmla="*/ 3092536 h 6858000"/>
              <a:gd name="connsiteX14413" fmla="*/ 1329588 w 12192000"/>
              <a:gd name="connsiteY14413" fmla="*/ 3091322 h 6858000"/>
              <a:gd name="connsiteX14414" fmla="*/ 1341400 w 12192000"/>
              <a:gd name="connsiteY14414" fmla="*/ 3090917 h 6858000"/>
              <a:gd name="connsiteX14415" fmla="*/ 1350258 w 12192000"/>
              <a:gd name="connsiteY14415" fmla="*/ 3084037 h 6858000"/>
              <a:gd name="connsiteX14416" fmla="*/ 1363547 w 12192000"/>
              <a:gd name="connsiteY14416" fmla="*/ 3083632 h 6858000"/>
              <a:gd name="connsiteX14417" fmla="*/ 1374621 w 12192000"/>
              <a:gd name="connsiteY14417" fmla="*/ 3086465 h 6858000"/>
              <a:gd name="connsiteX14418" fmla="*/ 1378312 w 12192000"/>
              <a:gd name="connsiteY14418" fmla="*/ 3081204 h 6858000"/>
              <a:gd name="connsiteX14419" fmla="*/ 1392339 w 12192000"/>
              <a:gd name="connsiteY14419" fmla="*/ 3084847 h 6858000"/>
              <a:gd name="connsiteX14420" fmla="*/ 1382741 w 12192000"/>
              <a:gd name="connsiteY14420" fmla="*/ 3089703 h 6858000"/>
              <a:gd name="connsiteX14421" fmla="*/ 1380527 w 12192000"/>
              <a:gd name="connsiteY14421" fmla="*/ 3094964 h 6858000"/>
              <a:gd name="connsiteX14422" fmla="*/ 1391600 w 12192000"/>
              <a:gd name="connsiteY14422" fmla="*/ 3099821 h 6858000"/>
              <a:gd name="connsiteX14423" fmla="*/ 1397506 w 12192000"/>
              <a:gd name="connsiteY14423" fmla="*/ 3105082 h 6858000"/>
              <a:gd name="connsiteX14424" fmla="*/ 1399721 w 12192000"/>
              <a:gd name="connsiteY14424" fmla="*/ 3100226 h 6858000"/>
              <a:gd name="connsiteX14425" fmla="*/ 1405627 w 12192000"/>
              <a:gd name="connsiteY14425" fmla="*/ 3099821 h 6858000"/>
              <a:gd name="connsiteX14426" fmla="*/ 1415224 w 12192000"/>
              <a:gd name="connsiteY14426" fmla="*/ 3089298 h 6858000"/>
              <a:gd name="connsiteX14427" fmla="*/ 1415224 w 12192000"/>
              <a:gd name="connsiteY14427" fmla="*/ 3075943 h 6858000"/>
              <a:gd name="connsiteX14428" fmla="*/ 1418177 w 12192000"/>
              <a:gd name="connsiteY14428" fmla="*/ 3067849 h 6858000"/>
              <a:gd name="connsiteX14429" fmla="*/ 1408580 w 12192000"/>
              <a:gd name="connsiteY14429" fmla="*/ 3073919 h 6858000"/>
              <a:gd name="connsiteX14430" fmla="*/ 1406365 w 12192000"/>
              <a:gd name="connsiteY14430" fmla="*/ 3072300 h 6858000"/>
              <a:gd name="connsiteX14431" fmla="*/ 1428513 w 12192000"/>
              <a:gd name="connsiteY14431" fmla="*/ 3061373 h 6858000"/>
              <a:gd name="connsiteX14432" fmla="*/ 1436633 w 12192000"/>
              <a:gd name="connsiteY14432" fmla="*/ 3059754 h 6858000"/>
              <a:gd name="connsiteX14433" fmla="*/ 1446230 w 12192000"/>
              <a:gd name="connsiteY14433" fmla="*/ 3049232 h 6858000"/>
              <a:gd name="connsiteX14434" fmla="*/ 1446230 w 12192000"/>
              <a:gd name="connsiteY14434" fmla="*/ 3033043 h 6858000"/>
              <a:gd name="connsiteX14435" fmla="*/ 1463948 w 12192000"/>
              <a:gd name="connsiteY14435" fmla="*/ 3015236 h 6858000"/>
              <a:gd name="connsiteX14436" fmla="*/ 1462472 w 12192000"/>
              <a:gd name="connsiteY14436" fmla="*/ 3011998 h 6858000"/>
              <a:gd name="connsiteX14437" fmla="*/ 1463948 w 12192000"/>
              <a:gd name="connsiteY14437" fmla="*/ 2983263 h 6858000"/>
              <a:gd name="connsiteX14438" fmla="*/ 1482404 w 12192000"/>
              <a:gd name="connsiteY14438" fmla="*/ 2964242 h 6858000"/>
              <a:gd name="connsiteX14439" fmla="*/ 1474283 w 12192000"/>
              <a:gd name="connsiteY14439" fmla="*/ 2963432 h 6858000"/>
              <a:gd name="connsiteX14440" fmla="*/ 1474283 w 12192000"/>
              <a:gd name="connsiteY14440" fmla="*/ 2956957 h 6858000"/>
              <a:gd name="connsiteX14441" fmla="*/ 1506766 w 12192000"/>
              <a:gd name="connsiteY14441" fmla="*/ 2949672 h 6858000"/>
              <a:gd name="connsiteX14442" fmla="*/ 1549585 w 12192000"/>
              <a:gd name="connsiteY14442" fmla="*/ 2950481 h 6858000"/>
              <a:gd name="connsiteX14443" fmla="*/ 1556229 w 12192000"/>
              <a:gd name="connsiteY14443" fmla="*/ 2941173 h 6858000"/>
              <a:gd name="connsiteX14444" fmla="*/ 1568779 w 12192000"/>
              <a:gd name="connsiteY14444" fmla="*/ 2939554 h 6858000"/>
              <a:gd name="connsiteX14445" fmla="*/ 1573208 w 12192000"/>
              <a:gd name="connsiteY14445" fmla="*/ 2943601 h 6858000"/>
              <a:gd name="connsiteX14446" fmla="*/ 1585020 w 12192000"/>
              <a:gd name="connsiteY14446" fmla="*/ 2938340 h 6858000"/>
              <a:gd name="connsiteX14447" fmla="*/ 1584282 w 12192000"/>
              <a:gd name="connsiteY14447" fmla="*/ 2933888 h 6858000"/>
              <a:gd name="connsiteX14448" fmla="*/ 1604215 w 12192000"/>
              <a:gd name="connsiteY14448" fmla="*/ 2933079 h 6858000"/>
              <a:gd name="connsiteX14449" fmla="*/ 1627100 w 12192000"/>
              <a:gd name="connsiteY14449" fmla="*/ 2938340 h 6858000"/>
              <a:gd name="connsiteX14450" fmla="*/ 1633006 w 12192000"/>
              <a:gd name="connsiteY14450" fmla="*/ 2936316 h 6858000"/>
              <a:gd name="connsiteX14451" fmla="*/ 1630791 w 12192000"/>
              <a:gd name="connsiteY14451" fmla="*/ 2931055 h 6858000"/>
              <a:gd name="connsiteX14452" fmla="*/ 1639650 w 12192000"/>
              <a:gd name="connsiteY14452" fmla="*/ 2930246 h 6858000"/>
              <a:gd name="connsiteX14453" fmla="*/ 1654415 w 12192000"/>
              <a:gd name="connsiteY14453" fmla="*/ 2947244 h 6858000"/>
              <a:gd name="connsiteX14454" fmla="*/ 1655153 w 12192000"/>
              <a:gd name="connsiteY14454" fmla="*/ 2957362 h 6858000"/>
              <a:gd name="connsiteX14455" fmla="*/ 1647033 w 12192000"/>
              <a:gd name="connsiteY14455" fmla="*/ 2969098 h 6858000"/>
              <a:gd name="connsiteX14456" fmla="*/ 1635959 w 12192000"/>
              <a:gd name="connsiteY14456" fmla="*/ 2986096 h 6858000"/>
              <a:gd name="connsiteX14457" fmla="*/ 1614550 w 12192000"/>
              <a:gd name="connsiteY14457" fmla="*/ 3004308 h 6858000"/>
              <a:gd name="connsiteX14458" fmla="*/ 1610121 w 12192000"/>
              <a:gd name="connsiteY14458" fmla="*/ 3011189 h 6858000"/>
              <a:gd name="connsiteX14459" fmla="*/ 1608644 w 12192000"/>
              <a:gd name="connsiteY14459" fmla="*/ 3023330 h 6858000"/>
              <a:gd name="connsiteX14460" fmla="*/ 1599047 w 12192000"/>
              <a:gd name="connsiteY14460" fmla="*/ 3028996 h 6858000"/>
              <a:gd name="connsiteX14461" fmla="*/ 1596094 w 12192000"/>
              <a:gd name="connsiteY14461" fmla="*/ 3032234 h 6858000"/>
              <a:gd name="connsiteX14462" fmla="*/ 1602738 w 12192000"/>
              <a:gd name="connsiteY14462" fmla="*/ 3037090 h 6858000"/>
              <a:gd name="connsiteX14463" fmla="*/ 1610859 w 12192000"/>
              <a:gd name="connsiteY14463" fmla="*/ 3037090 h 6858000"/>
              <a:gd name="connsiteX14464" fmla="*/ 1608644 w 12192000"/>
              <a:gd name="connsiteY14464" fmla="*/ 3043970 h 6858000"/>
              <a:gd name="connsiteX14465" fmla="*/ 1597570 w 12192000"/>
              <a:gd name="connsiteY14465" fmla="*/ 3054898 h 6858000"/>
              <a:gd name="connsiteX14466" fmla="*/ 1597570 w 12192000"/>
              <a:gd name="connsiteY14466" fmla="*/ 3058540 h 6858000"/>
              <a:gd name="connsiteX14467" fmla="*/ 1602000 w 12192000"/>
              <a:gd name="connsiteY14467" fmla="*/ 3060564 h 6858000"/>
              <a:gd name="connsiteX14468" fmla="*/ 1607167 w 12192000"/>
              <a:gd name="connsiteY14468" fmla="*/ 3055707 h 6858000"/>
              <a:gd name="connsiteX14469" fmla="*/ 1611597 w 12192000"/>
              <a:gd name="connsiteY14469" fmla="*/ 3054898 h 6858000"/>
              <a:gd name="connsiteX14470" fmla="*/ 1606429 w 12192000"/>
              <a:gd name="connsiteY14470" fmla="*/ 3062587 h 6858000"/>
              <a:gd name="connsiteX14471" fmla="*/ 1599047 w 12192000"/>
              <a:gd name="connsiteY14471" fmla="*/ 3091322 h 6858000"/>
              <a:gd name="connsiteX14472" fmla="*/ 1589449 w 12192000"/>
              <a:gd name="connsiteY14472" fmla="*/ 3106296 h 6858000"/>
              <a:gd name="connsiteX14473" fmla="*/ 1587235 w 12192000"/>
              <a:gd name="connsiteY14473" fmla="*/ 3108320 h 6858000"/>
              <a:gd name="connsiteX14474" fmla="*/ 1583544 w 12192000"/>
              <a:gd name="connsiteY14474" fmla="*/ 3099821 h 6858000"/>
              <a:gd name="connsiteX14475" fmla="*/ 1572470 w 12192000"/>
              <a:gd name="connsiteY14475" fmla="*/ 3093346 h 6858000"/>
              <a:gd name="connsiteX14476" fmla="*/ 1571732 w 12192000"/>
              <a:gd name="connsiteY14476" fmla="*/ 3090917 h 6858000"/>
              <a:gd name="connsiteX14477" fmla="*/ 1576900 w 12192000"/>
              <a:gd name="connsiteY14477" fmla="*/ 3086465 h 6858000"/>
              <a:gd name="connsiteX14478" fmla="*/ 1577638 w 12192000"/>
              <a:gd name="connsiteY14478" fmla="*/ 3077157 h 6858000"/>
              <a:gd name="connsiteX14479" fmla="*/ 1571732 w 12192000"/>
              <a:gd name="connsiteY14479" fmla="*/ 3078776 h 6858000"/>
              <a:gd name="connsiteX14480" fmla="*/ 1561396 w 12192000"/>
              <a:gd name="connsiteY14480" fmla="*/ 3090513 h 6858000"/>
              <a:gd name="connsiteX14481" fmla="*/ 1552537 w 12192000"/>
              <a:gd name="connsiteY14481" fmla="*/ 3097393 h 6858000"/>
              <a:gd name="connsiteX14482" fmla="*/ 1552537 w 12192000"/>
              <a:gd name="connsiteY14482" fmla="*/ 3097797 h 6858000"/>
              <a:gd name="connsiteX14483" fmla="*/ 1554752 w 12192000"/>
              <a:gd name="connsiteY14483" fmla="*/ 3101845 h 6858000"/>
              <a:gd name="connsiteX14484" fmla="*/ 1559920 w 12192000"/>
              <a:gd name="connsiteY14484" fmla="*/ 3097393 h 6858000"/>
              <a:gd name="connsiteX14485" fmla="*/ 1566564 w 12192000"/>
              <a:gd name="connsiteY14485" fmla="*/ 3097393 h 6858000"/>
              <a:gd name="connsiteX14486" fmla="*/ 1567302 w 12192000"/>
              <a:gd name="connsiteY14486" fmla="*/ 3102249 h 6858000"/>
              <a:gd name="connsiteX14487" fmla="*/ 1566564 w 12192000"/>
              <a:gd name="connsiteY14487" fmla="*/ 3107511 h 6858000"/>
              <a:gd name="connsiteX14488" fmla="*/ 1565088 w 12192000"/>
              <a:gd name="connsiteY14488" fmla="*/ 3129770 h 6858000"/>
              <a:gd name="connsiteX14489" fmla="*/ 1559182 w 12192000"/>
              <a:gd name="connsiteY14489" fmla="*/ 3138269 h 6858000"/>
              <a:gd name="connsiteX14490" fmla="*/ 1556967 w 12192000"/>
              <a:gd name="connsiteY14490" fmla="*/ 3151625 h 6858000"/>
              <a:gd name="connsiteX14491" fmla="*/ 1562873 w 12192000"/>
              <a:gd name="connsiteY14491" fmla="*/ 3156886 h 6858000"/>
              <a:gd name="connsiteX14492" fmla="*/ 1562134 w 12192000"/>
              <a:gd name="connsiteY14492" fmla="*/ 3171860 h 6858000"/>
              <a:gd name="connsiteX14493" fmla="*/ 1556967 w 12192000"/>
              <a:gd name="connsiteY14493" fmla="*/ 3184811 h 6858000"/>
              <a:gd name="connsiteX14494" fmla="*/ 1542940 w 12192000"/>
              <a:gd name="connsiteY14494" fmla="*/ 3202619 h 6858000"/>
              <a:gd name="connsiteX14495" fmla="*/ 1537773 w 12192000"/>
              <a:gd name="connsiteY14495" fmla="*/ 3198167 h 6858000"/>
              <a:gd name="connsiteX14496" fmla="*/ 1528175 w 12192000"/>
              <a:gd name="connsiteY14496" fmla="*/ 3207070 h 6858000"/>
              <a:gd name="connsiteX14497" fmla="*/ 1524484 w 12192000"/>
              <a:gd name="connsiteY14497" fmla="*/ 3214760 h 6858000"/>
              <a:gd name="connsiteX14498" fmla="*/ 1528175 w 12192000"/>
              <a:gd name="connsiteY14498" fmla="*/ 3220021 h 6858000"/>
              <a:gd name="connsiteX14499" fmla="*/ 1534820 w 12192000"/>
              <a:gd name="connsiteY14499" fmla="*/ 3220021 h 6858000"/>
              <a:gd name="connsiteX14500" fmla="*/ 1542940 w 12192000"/>
              <a:gd name="connsiteY14500" fmla="*/ 3224878 h 6858000"/>
              <a:gd name="connsiteX14501" fmla="*/ 1545155 w 12192000"/>
              <a:gd name="connsiteY14501" fmla="*/ 3219212 h 6858000"/>
              <a:gd name="connsiteX14502" fmla="*/ 1554014 w 12192000"/>
              <a:gd name="connsiteY14502" fmla="*/ 3220426 h 6858000"/>
              <a:gd name="connsiteX14503" fmla="*/ 1558443 w 12192000"/>
              <a:gd name="connsiteY14503" fmla="*/ 3223259 h 6858000"/>
              <a:gd name="connsiteX14504" fmla="*/ 1564349 w 12192000"/>
              <a:gd name="connsiteY14504" fmla="*/ 3228116 h 6858000"/>
              <a:gd name="connsiteX14505" fmla="*/ 1577638 w 12192000"/>
              <a:gd name="connsiteY14505" fmla="*/ 3221235 h 6858000"/>
              <a:gd name="connsiteX14506" fmla="*/ 1606429 w 12192000"/>
              <a:gd name="connsiteY14506" fmla="*/ 3220831 h 6858000"/>
              <a:gd name="connsiteX14507" fmla="*/ 1627838 w 12192000"/>
              <a:gd name="connsiteY14507" fmla="*/ 3222450 h 6858000"/>
              <a:gd name="connsiteX14508" fmla="*/ 1644818 w 12192000"/>
              <a:gd name="connsiteY14508" fmla="*/ 3218402 h 6858000"/>
              <a:gd name="connsiteX14509" fmla="*/ 1652939 w 12192000"/>
              <a:gd name="connsiteY14509" fmla="*/ 3221235 h 6858000"/>
              <a:gd name="connsiteX14510" fmla="*/ 1657368 w 12192000"/>
              <a:gd name="connsiteY14510" fmla="*/ 3217593 h 6858000"/>
              <a:gd name="connsiteX14511" fmla="*/ 1665489 w 12192000"/>
              <a:gd name="connsiteY14511" fmla="*/ 3214760 h 6858000"/>
              <a:gd name="connsiteX14512" fmla="*/ 1661798 w 12192000"/>
              <a:gd name="connsiteY14512" fmla="*/ 3211927 h 6858000"/>
              <a:gd name="connsiteX14513" fmla="*/ 1664012 w 12192000"/>
              <a:gd name="connsiteY14513" fmla="*/ 3206261 h 6858000"/>
              <a:gd name="connsiteX14514" fmla="*/ 1674348 w 12192000"/>
              <a:gd name="connsiteY14514" fmla="*/ 3211118 h 6858000"/>
              <a:gd name="connsiteX14515" fmla="*/ 1685421 w 12192000"/>
              <a:gd name="connsiteY14515" fmla="*/ 3220021 h 6858000"/>
              <a:gd name="connsiteX14516" fmla="*/ 1706830 w 12192000"/>
              <a:gd name="connsiteY14516" fmla="*/ 3221235 h 6858000"/>
              <a:gd name="connsiteX14517" fmla="*/ 1728978 w 12192000"/>
              <a:gd name="connsiteY14517" fmla="*/ 3222854 h 6858000"/>
              <a:gd name="connsiteX14518" fmla="*/ 1734884 w 12192000"/>
              <a:gd name="connsiteY14518" fmla="*/ 3227306 h 6858000"/>
              <a:gd name="connsiteX14519" fmla="*/ 1737098 w 12192000"/>
              <a:gd name="connsiteY14519" fmla="*/ 3221640 h 6858000"/>
              <a:gd name="connsiteX14520" fmla="*/ 1743004 w 12192000"/>
              <a:gd name="connsiteY14520" fmla="*/ 3224068 h 6858000"/>
              <a:gd name="connsiteX14521" fmla="*/ 1751125 w 12192000"/>
              <a:gd name="connsiteY14521" fmla="*/ 3222450 h 6858000"/>
              <a:gd name="connsiteX14522" fmla="*/ 1759246 w 12192000"/>
              <a:gd name="connsiteY14522" fmla="*/ 3222854 h 6858000"/>
              <a:gd name="connsiteX14523" fmla="*/ 1771796 w 12192000"/>
              <a:gd name="connsiteY14523" fmla="*/ 3229330 h 6858000"/>
              <a:gd name="connsiteX14524" fmla="*/ 1780655 w 12192000"/>
              <a:gd name="connsiteY14524" fmla="*/ 3235805 h 6858000"/>
              <a:gd name="connsiteX14525" fmla="*/ 1779178 w 12192000"/>
              <a:gd name="connsiteY14525" fmla="*/ 3237019 h 6858000"/>
              <a:gd name="connsiteX14526" fmla="*/ 1765890 w 12192000"/>
              <a:gd name="connsiteY14526" fmla="*/ 3233782 h 6858000"/>
              <a:gd name="connsiteX14527" fmla="*/ 1757769 w 12192000"/>
              <a:gd name="connsiteY14527" fmla="*/ 3231758 h 6858000"/>
              <a:gd name="connsiteX14528" fmla="*/ 1753340 w 12192000"/>
              <a:gd name="connsiteY14528" fmla="*/ 3232972 h 6858000"/>
              <a:gd name="connsiteX14529" fmla="*/ 1754078 w 12192000"/>
              <a:gd name="connsiteY14529" fmla="*/ 3237019 h 6858000"/>
              <a:gd name="connsiteX14530" fmla="*/ 1747434 w 12192000"/>
              <a:gd name="connsiteY14530" fmla="*/ 3239043 h 6858000"/>
              <a:gd name="connsiteX14531" fmla="*/ 1745957 w 12192000"/>
              <a:gd name="connsiteY14531" fmla="*/ 3242685 h 6858000"/>
              <a:gd name="connsiteX14532" fmla="*/ 1754078 w 12192000"/>
              <a:gd name="connsiteY14532" fmla="*/ 3242685 h 6858000"/>
              <a:gd name="connsiteX14533" fmla="*/ 1762937 w 12192000"/>
              <a:gd name="connsiteY14533" fmla="*/ 3243495 h 6858000"/>
              <a:gd name="connsiteX14534" fmla="*/ 1768105 w 12192000"/>
              <a:gd name="connsiteY14534" fmla="*/ 3247137 h 6858000"/>
              <a:gd name="connsiteX14535" fmla="*/ 1781393 w 12192000"/>
              <a:gd name="connsiteY14535" fmla="*/ 3248351 h 6858000"/>
              <a:gd name="connsiteX14536" fmla="*/ 1791728 w 12192000"/>
              <a:gd name="connsiteY14536" fmla="*/ 3248756 h 6858000"/>
              <a:gd name="connsiteX14537" fmla="*/ 1787299 w 12192000"/>
              <a:gd name="connsiteY14537" fmla="*/ 3241066 h 6858000"/>
              <a:gd name="connsiteX14538" fmla="*/ 1788037 w 12192000"/>
              <a:gd name="connsiteY14538" fmla="*/ 3239448 h 6858000"/>
              <a:gd name="connsiteX14539" fmla="*/ 1799111 w 12192000"/>
              <a:gd name="connsiteY14539" fmla="*/ 3243899 h 6858000"/>
              <a:gd name="connsiteX14540" fmla="*/ 1810184 w 12192000"/>
              <a:gd name="connsiteY14540" fmla="*/ 3252398 h 6858000"/>
              <a:gd name="connsiteX14541" fmla="*/ 1813138 w 12192000"/>
              <a:gd name="connsiteY14541" fmla="*/ 3257255 h 6858000"/>
              <a:gd name="connsiteX14542" fmla="*/ 1810184 w 12192000"/>
              <a:gd name="connsiteY14542" fmla="*/ 3260088 h 6858000"/>
              <a:gd name="connsiteX14543" fmla="*/ 1807232 w 12192000"/>
              <a:gd name="connsiteY14543" fmla="*/ 3262921 h 6858000"/>
              <a:gd name="connsiteX14544" fmla="*/ 1804279 w 12192000"/>
              <a:gd name="connsiteY14544" fmla="*/ 3268182 h 6858000"/>
              <a:gd name="connsiteX14545" fmla="*/ 1803540 w 12192000"/>
              <a:gd name="connsiteY14545" fmla="*/ 3280324 h 6858000"/>
              <a:gd name="connsiteX14546" fmla="*/ 1805017 w 12192000"/>
              <a:gd name="connsiteY14546" fmla="*/ 3288013 h 6858000"/>
              <a:gd name="connsiteX14547" fmla="*/ 1802064 w 12192000"/>
              <a:gd name="connsiteY14547" fmla="*/ 3293679 h 6858000"/>
              <a:gd name="connsiteX14548" fmla="*/ 1802802 w 12192000"/>
              <a:gd name="connsiteY14548" fmla="*/ 3297726 h 6858000"/>
              <a:gd name="connsiteX14549" fmla="*/ 1807970 w 12192000"/>
              <a:gd name="connsiteY14549" fmla="*/ 3300964 h 6858000"/>
              <a:gd name="connsiteX14550" fmla="*/ 1806493 w 12192000"/>
              <a:gd name="connsiteY14550" fmla="*/ 3305821 h 6858000"/>
              <a:gd name="connsiteX14551" fmla="*/ 1802802 w 12192000"/>
              <a:gd name="connsiteY14551" fmla="*/ 3311891 h 6858000"/>
              <a:gd name="connsiteX14552" fmla="*/ 1794681 w 12192000"/>
              <a:gd name="connsiteY14552" fmla="*/ 3321200 h 6858000"/>
              <a:gd name="connsiteX14553" fmla="*/ 1791728 w 12192000"/>
              <a:gd name="connsiteY14553" fmla="*/ 3332532 h 6858000"/>
              <a:gd name="connsiteX14554" fmla="*/ 1790252 w 12192000"/>
              <a:gd name="connsiteY14554" fmla="*/ 3329699 h 6858000"/>
              <a:gd name="connsiteX14555" fmla="*/ 1787299 w 12192000"/>
              <a:gd name="connsiteY14555" fmla="*/ 3329699 h 6858000"/>
              <a:gd name="connsiteX14556" fmla="*/ 1783608 w 12192000"/>
              <a:gd name="connsiteY14556" fmla="*/ 3332937 h 6858000"/>
              <a:gd name="connsiteX14557" fmla="*/ 1783608 w 12192000"/>
              <a:gd name="connsiteY14557" fmla="*/ 3337388 h 6858000"/>
              <a:gd name="connsiteX14558" fmla="*/ 1786561 w 12192000"/>
              <a:gd name="connsiteY14558" fmla="*/ 3339007 h 6858000"/>
              <a:gd name="connsiteX14559" fmla="*/ 1790252 w 12192000"/>
              <a:gd name="connsiteY14559" fmla="*/ 3344269 h 6858000"/>
              <a:gd name="connsiteX14560" fmla="*/ 1788776 w 12192000"/>
              <a:gd name="connsiteY14560" fmla="*/ 3348720 h 6858000"/>
              <a:gd name="connsiteX14561" fmla="*/ 1788776 w 12192000"/>
              <a:gd name="connsiteY14561" fmla="*/ 3369766 h 6858000"/>
              <a:gd name="connsiteX14562" fmla="*/ 1786561 w 12192000"/>
              <a:gd name="connsiteY14562" fmla="*/ 3387573 h 6858000"/>
              <a:gd name="connsiteX14563" fmla="*/ 1782131 w 12192000"/>
              <a:gd name="connsiteY14563" fmla="*/ 3394049 h 6858000"/>
              <a:gd name="connsiteX14564" fmla="*/ 1779917 w 12192000"/>
              <a:gd name="connsiteY14564" fmla="*/ 3393644 h 6858000"/>
              <a:gd name="connsiteX14565" fmla="*/ 1779917 w 12192000"/>
              <a:gd name="connsiteY14565" fmla="*/ 3383931 h 6858000"/>
              <a:gd name="connsiteX14566" fmla="*/ 1779917 w 12192000"/>
              <a:gd name="connsiteY14566" fmla="*/ 3376646 h 6858000"/>
              <a:gd name="connsiteX14567" fmla="*/ 1782131 w 12192000"/>
              <a:gd name="connsiteY14567" fmla="*/ 3373003 h 6858000"/>
              <a:gd name="connsiteX14568" fmla="*/ 1777702 w 12192000"/>
              <a:gd name="connsiteY14568" fmla="*/ 3371789 h 6858000"/>
              <a:gd name="connsiteX14569" fmla="*/ 1771796 w 12192000"/>
              <a:gd name="connsiteY14569" fmla="*/ 3385550 h 6858000"/>
              <a:gd name="connsiteX14570" fmla="*/ 1771796 w 12192000"/>
              <a:gd name="connsiteY14570" fmla="*/ 3392025 h 6858000"/>
              <a:gd name="connsiteX14571" fmla="*/ 1772534 w 12192000"/>
              <a:gd name="connsiteY14571" fmla="*/ 3397691 h 6858000"/>
              <a:gd name="connsiteX14572" fmla="*/ 1768105 w 12192000"/>
              <a:gd name="connsiteY14572" fmla="*/ 3407809 h 6858000"/>
              <a:gd name="connsiteX14573" fmla="*/ 1765890 w 12192000"/>
              <a:gd name="connsiteY14573" fmla="*/ 3415094 h 6858000"/>
              <a:gd name="connsiteX14574" fmla="*/ 1765890 w 12192000"/>
              <a:gd name="connsiteY14574" fmla="*/ 3421569 h 6858000"/>
              <a:gd name="connsiteX14575" fmla="*/ 1771058 w 12192000"/>
              <a:gd name="connsiteY14575" fmla="*/ 3419141 h 6858000"/>
              <a:gd name="connsiteX14576" fmla="*/ 1771796 w 12192000"/>
              <a:gd name="connsiteY14576" fmla="*/ 3414689 h 6858000"/>
              <a:gd name="connsiteX14577" fmla="*/ 1774749 w 12192000"/>
              <a:gd name="connsiteY14577" fmla="*/ 3409428 h 6858000"/>
              <a:gd name="connsiteX14578" fmla="*/ 1774749 w 12192000"/>
              <a:gd name="connsiteY14578" fmla="*/ 3419141 h 6858000"/>
              <a:gd name="connsiteX14579" fmla="*/ 1771796 w 12192000"/>
              <a:gd name="connsiteY14579" fmla="*/ 3426426 h 6858000"/>
              <a:gd name="connsiteX14580" fmla="*/ 1765151 w 12192000"/>
              <a:gd name="connsiteY14580" fmla="*/ 3437353 h 6858000"/>
              <a:gd name="connsiteX14581" fmla="*/ 1768105 w 12192000"/>
              <a:gd name="connsiteY14581" fmla="*/ 3447066 h 6858000"/>
              <a:gd name="connsiteX14582" fmla="*/ 1773272 w 12192000"/>
              <a:gd name="connsiteY14582" fmla="*/ 3452732 h 6858000"/>
              <a:gd name="connsiteX14583" fmla="*/ 1774749 w 12192000"/>
              <a:gd name="connsiteY14583" fmla="*/ 3459612 h 6858000"/>
              <a:gd name="connsiteX14584" fmla="*/ 1770319 w 12192000"/>
              <a:gd name="connsiteY14584" fmla="*/ 3462445 h 6858000"/>
              <a:gd name="connsiteX14585" fmla="*/ 1769581 w 12192000"/>
              <a:gd name="connsiteY14585" fmla="*/ 3463255 h 6858000"/>
              <a:gd name="connsiteX14586" fmla="*/ 1767366 w 12192000"/>
              <a:gd name="connsiteY14586" fmla="*/ 3466897 h 6858000"/>
              <a:gd name="connsiteX14587" fmla="*/ 1777702 w 12192000"/>
              <a:gd name="connsiteY14587" fmla="*/ 3466897 h 6858000"/>
              <a:gd name="connsiteX14588" fmla="*/ 1779178 w 12192000"/>
              <a:gd name="connsiteY14588" fmla="*/ 3462445 h 6858000"/>
              <a:gd name="connsiteX14589" fmla="*/ 1783608 w 12192000"/>
              <a:gd name="connsiteY14589" fmla="*/ 3461636 h 6858000"/>
              <a:gd name="connsiteX14590" fmla="*/ 1787299 w 12192000"/>
              <a:gd name="connsiteY14590" fmla="*/ 3469730 h 6858000"/>
              <a:gd name="connsiteX14591" fmla="*/ 1788776 w 12192000"/>
              <a:gd name="connsiteY14591" fmla="*/ 3479443 h 6858000"/>
              <a:gd name="connsiteX14592" fmla="*/ 1794681 w 12192000"/>
              <a:gd name="connsiteY14592" fmla="*/ 3488347 h 6858000"/>
              <a:gd name="connsiteX14593" fmla="*/ 1805017 w 12192000"/>
              <a:gd name="connsiteY14593" fmla="*/ 3498060 h 6858000"/>
              <a:gd name="connsiteX14594" fmla="*/ 1807970 w 12192000"/>
              <a:gd name="connsiteY14594" fmla="*/ 3505345 h 6858000"/>
              <a:gd name="connsiteX14595" fmla="*/ 1813138 w 12192000"/>
              <a:gd name="connsiteY14595" fmla="*/ 3511416 h 6858000"/>
              <a:gd name="connsiteX14596" fmla="*/ 1821258 w 12192000"/>
              <a:gd name="connsiteY14596" fmla="*/ 3513844 h 6858000"/>
              <a:gd name="connsiteX14597" fmla="*/ 1828640 w 12192000"/>
              <a:gd name="connsiteY14597" fmla="*/ 3518296 h 6858000"/>
              <a:gd name="connsiteX14598" fmla="*/ 1829379 w 12192000"/>
              <a:gd name="connsiteY14598" fmla="*/ 3520724 h 6858000"/>
              <a:gd name="connsiteX14599" fmla="*/ 1830855 w 12192000"/>
              <a:gd name="connsiteY14599" fmla="*/ 3525581 h 6858000"/>
              <a:gd name="connsiteX14600" fmla="*/ 1836761 w 12192000"/>
              <a:gd name="connsiteY14600" fmla="*/ 3531247 h 6858000"/>
              <a:gd name="connsiteX14601" fmla="*/ 1842667 w 12192000"/>
              <a:gd name="connsiteY14601" fmla="*/ 3532866 h 6858000"/>
              <a:gd name="connsiteX14602" fmla="*/ 1846358 w 12192000"/>
              <a:gd name="connsiteY14602" fmla="*/ 3532461 h 6858000"/>
              <a:gd name="connsiteX14603" fmla="*/ 1849312 w 12192000"/>
              <a:gd name="connsiteY14603" fmla="*/ 3535294 h 6858000"/>
              <a:gd name="connsiteX14604" fmla="*/ 1845620 w 12192000"/>
              <a:gd name="connsiteY14604" fmla="*/ 3536508 h 6858000"/>
              <a:gd name="connsiteX14605" fmla="*/ 1844144 w 12192000"/>
              <a:gd name="connsiteY14605" fmla="*/ 3538127 h 6858000"/>
              <a:gd name="connsiteX14606" fmla="*/ 1846358 w 12192000"/>
              <a:gd name="connsiteY14606" fmla="*/ 3541769 h 6858000"/>
              <a:gd name="connsiteX14607" fmla="*/ 1854479 w 12192000"/>
              <a:gd name="connsiteY14607" fmla="*/ 3545816 h 6858000"/>
              <a:gd name="connsiteX14608" fmla="*/ 1862600 w 12192000"/>
              <a:gd name="connsiteY14608" fmla="*/ 3544602 h 6858000"/>
              <a:gd name="connsiteX14609" fmla="*/ 1862600 w 12192000"/>
              <a:gd name="connsiteY14609" fmla="*/ 3539746 h 6858000"/>
              <a:gd name="connsiteX14610" fmla="*/ 1856694 w 12192000"/>
              <a:gd name="connsiteY14610" fmla="*/ 3536508 h 6858000"/>
              <a:gd name="connsiteX14611" fmla="*/ 1859647 w 12192000"/>
              <a:gd name="connsiteY14611" fmla="*/ 3534080 h 6858000"/>
              <a:gd name="connsiteX14612" fmla="*/ 1871459 w 12192000"/>
              <a:gd name="connsiteY14612" fmla="*/ 3539341 h 6858000"/>
              <a:gd name="connsiteX14613" fmla="*/ 1888438 w 12192000"/>
              <a:gd name="connsiteY14613" fmla="*/ 3550268 h 6858000"/>
              <a:gd name="connsiteX14614" fmla="*/ 1904680 w 12192000"/>
              <a:gd name="connsiteY14614" fmla="*/ 3550673 h 6858000"/>
              <a:gd name="connsiteX14615" fmla="*/ 1912800 w 12192000"/>
              <a:gd name="connsiteY14615" fmla="*/ 3549864 h 6858000"/>
              <a:gd name="connsiteX14616" fmla="*/ 1922398 w 12192000"/>
              <a:gd name="connsiteY14616" fmla="*/ 3541769 h 6858000"/>
              <a:gd name="connsiteX14617" fmla="*/ 1952665 w 12192000"/>
              <a:gd name="connsiteY14617" fmla="*/ 3527604 h 6858000"/>
              <a:gd name="connsiteX14618" fmla="*/ 1967431 w 12192000"/>
              <a:gd name="connsiteY14618" fmla="*/ 3524367 h 6858000"/>
              <a:gd name="connsiteX14619" fmla="*/ 1981457 w 12192000"/>
              <a:gd name="connsiteY14619" fmla="*/ 3515058 h 6858000"/>
              <a:gd name="connsiteX14620" fmla="*/ 1986625 w 12192000"/>
              <a:gd name="connsiteY14620" fmla="*/ 3514249 h 6858000"/>
              <a:gd name="connsiteX14621" fmla="*/ 1994007 w 12192000"/>
              <a:gd name="connsiteY14621" fmla="*/ 3517486 h 6858000"/>
              <a:gd name="connsiteX14622" fmla="*/ 1996960 w 12192000"/>
              <a:gd name="connsiteY14622" fmla="*/ 3521534 h 6858000"/>
              <a:gd name="connsiteX14623" fmla="*/ 2004342 w 12192000"/>
              <a:gd name="connsiteY14623" fmla="*/ 3523152 h 6858000"/>
              <a:gd name="connsiteX14624" fmla="*/ 2026490 w 12192000"/>
              <a:gd name="connsiteY14624" fmla="*/ 3523152 h 6858000"/>
              <a:gd name="connsiteX14625" fmla="*/ 2038302 w 12192000"/>
              <a:gd name="connsiteY14625" fmla="*/ 3525985 h 6858000"/>
              <a:gd name="connsiteX14626" fmla="*/ 2058973 w 12192000"/>
              <a:gd name="connsiteY14626" fmla="*/ 3537317 h 6858000"/>
              <a:gd name="connsiteX14627" fmla="*/ 2067832 w 12192000"/>
              <a:gd name="connsiteY14627" fmla="*/ 3547031 h 6858000"/>
              <a:gd name="connsiteX14628" fmla="*/ 2070046 w 12192000"/>
              <a:gd name="connsiteY14628" fmla="*/ 3551887 h 6858000"/>
              <a:gd name="connsiteX14629" fmla="*/ 2076690 w 12192000"/>
              <a:gd name="connsiteY14629" fmla="*/ 3555530 h 6858000"/>
              <a:gd name="connsiteX14630" fmla="*/ 2081120 w 12192000"/>
              <a:gd name="connsiteY14630" fmla="*/ 3558767 h 6858000"/>
              <a:gd name="connsiteX14631" fmla="*/ 2092193 w 12192000"/>
              <a:gd name="connsiteY14631" fmla="*/ 3567671 h 6858000"/>
              <a:gd name="connsiteX14632" fmla="*/ 2095147 w 12192000"/>
              <a:gd name="connsiteY14632" fmla="*/ 3576170 h 6858000"/>
              <a:gd name="connsiteX14633" fmla="*/ 2102529 w 12192000"/>
              <a:gd name="connsiteY14633" fmla="*/ 3579408 h 6858000"/>
              <a:gd name="connsiteX14634" fmla="*/ 2099576 w 12192000"/>
              <a:gd name="connsiteY14634" fmla="*/ 3584669 h 6858000"/>
              <a:gd name="connsiteX14635" fmla="*/ 2098100 w 12192000"/>
              <a:gd name="connsiteY14635" fmla="*/ 3587907 h 6858000"/>
              <a:gd name="connsiteX14636" fmla="*/ 2106959 w 12192000"/>
              <a:gd name="connsiteY14636" fmla="*/ 3594787 h 6858000"/>
              <a:gd name="connsiteX14637" fmla="*/ 2112865 w 12192000"/>
              <a:gd name="connsiteY14637" fmla="*/ 3595192 h 6858000"/>
              <a:gd name="connsiteX14638" fmla="*/ 2117294 w 12192000"/>
              <a:gd name="connsiteY14638" fmla="*/ 3585074 h 6858000"/>
              <a:gd name="connsiteX14639" fmla="*/ 2117294 w 12192000"/>
              <a:gd name="connsiteY14639" fmla="*/ 3574146 h 6858000"/>
              <a:gd name="connsiteX14640" fmla="*/ 2109173 w 12192000"/>
              <a:gd name="connsiteY14640" fmla="*/ 3565243 h 6858000"/>
              <a:gd name="connsiteX14641" fmla="*/ 2106220 w 12192000"/>
              <a:gd name="connsiteY14641" fmla="*/ 3556339 h 6858000"/>
              <a:gd name="connsiteX14642" fmla="*/ 2114341 w 12192000"/>
              <a:gd name="connsiteY14642" fmla="*/ 3555934 h 6858000"/>
              <a:gd name="connsiteX14643" fmla="*/ 2120247 w 12192000"/>
              <a:gd name="connsiteY14643" fmla="*/ 3555530 h 6858000"/>
              <a:gd name="connsiteX14644" fmla="*/ 2129844 w 12192000"/>
              <a:gd name="connsiteY14644" fmla="*/ 3542174 h 6858000"/>
              <a:gd name="connsiteX14645" fmla="*/ 2135012 w 12192000"/>
              <a:gd name="connsiteY14645" fmla="*/ 3539746 h 6858000"/>
              <a:gd name="connsiteX14646" fmla="*/ 2148300 w 12192000"/>
              <a:gd name="connsiteY14646" fmla="*/ 3528009 h 6858000"/>
              <a:gd name="connsiteX14647" fmla="*/ 2154944 w 12192000"/>
              <a:gd name="connsiteY14647" fmla="*/ 3524367 h 6858000"/>
              <a:gd name="connsiteX14648" fmla="*/ 2164542 w 12192000"/>
              <a:gd name="connsiteY14648" fmla="*/ 3523557 h 6858000"/>
              <a:gd name="connsiteX14649" fmla="*/ 2171924 w 12192000"/>
              <a:gd name="connsiteY14649" fmla="*/ 3520319 h 6858000"/>
              <a:gd name="connsiteX14650" fmla="*/ 2174877 w 12192000"/>
              <a:gd name="connsiteY14650" fmla="*/ 3511820 h 6858000"/>
              <a:gd name="connsiteX14651" fmla="*/ 2173401 w 12192000"/>
              <a:gd name="connsiteY14651" fmla="*/ 3504536 h 6858000"/>
              <a:gd name="connsiteX14652" fmla="*/ 2169709 w 12192000"/>
              <a:gd name="connsiteY14652" fmla="*/ 3500893 h 6858000"/>
              <a:gd name="connsiteX14653" fmla="*/ 2166018 w 12192000"/>
              <a:gd name="connsiteY14653" fmla="*/ 3502512 h 6858000"/>
              <a:gd name="connsiteX14654" fmla="*/ 2167495 w 12192000"/>
              <a:gd name="connsiteY14654" fmla="*/ 3496037 h 6858000"/>
              <a:gd name="connsiteX14655" fmla="*/ 2180783 w 12192000"/>
              <a:gd name="connsiteY14655" fmla="*/ 3472563 h 6858000"/>
              <a:gd name="connsiteX14656" fmla="*/ 2191857 w 12192000"/>
              <a:gd name="connsiteY14656" fmla="*/ 3460826 h 6858000"/>
              <a:gd name="connsiteX14657" fmla="*/ 2195548 w 12192000"/>
              <a:gd name="connsiteY14657" fmla="*/ 3454351 h 6858000"/>
              <a:gd name="connsiteX14658" fmla="*/ 2212527 w 12192000"/>
              <a:gd name="connsiteY14658" fmla="*/ 3445043 h 6858000"/>
              <a:gd name="connsiteX14659" fmla="*/ 2219172 w 12192000"/>
              <a:gd name="connsiteY14659" fmla="*/ 3445043 h 6858000"/>
              <a:gd name="connsiteX14660" fmla="*/ 2231722 w 12192000"/>
              <a:gd name="connsiteY14660" fmla="*/ 3449899 h 6858000"/>
              <a:gd name="connsiteX14661" fmla="*/ 2242057 w 12192000"/>
              <a:gd name="connsiteY14661" fmla="*/ 3450709 h 6858000"/>
              <a:gd name="connsiteX14662" fmla="*/ 2234675 w 12192000"/>
              <a:gd name="connsiteY14662" fmla="*/ 3453137 h 6858000"/>
              <a:gd name="connsiteX14663" fmla="*/ 2235413 w 12192000"/>
              <a:gd name="connsiteY14663" fmla="*/ 3455565 h 6858000"/>
              <a:gd name="connsiteX14664" fmla="*/ 2233937 w 12192000"/>
              <a:gd name="connsiteY14664" fmla="*/ 3462850 h 6858000"/>
              <a:gd name="connsiteX14665" fmla="*/ 2239104 w 12192000"/>
              <a:gd name="connsiteY14665" fmla="*/ 3464874 h 6858000"/>
              <a:gd name="connsiteX14666" fmla="*/ 2246487 w 12192000"/>
              <a:gd name="connsiteY14666" fmla="*/ 3458398 h 6858000"/>
              <a:gd name="connsiteX14667" fmla="*/ 2247225 w 12192000"/>
              <a:gd name="connsiteY14667" fmla="*/ 3451113 h 6858000"/>
              <a:gd name="connsiteX14668" fmla="*/ 2244272 w 12192000"/>
              <a:gd name="connsiteY14668" fmla="*/ 3443828 h 6858000"/>
              <a:gd name="connsiteX14669" fmla="*/ 2243534 w 12192000"/>
              <a:gd name="connsiteY14669" fmla="*/ 3438162 h 6858000"/>
              <a:gd name="connsiteX14670" fmla="*/ 2253869 w 12192000"/>
              <a:gd name="connsiteY14670" fmla="*/ 3433306 h 6858000"/>
              <a:gd name="connsiteX14671" fmla="*/ 2270111 w 12192000"/>
              <a:gd name="connsiteY14671" fmla="*/ 3434925 h 6858000"/>
              <a:gd name="connsiteX14672" fmla="*/ 2284137 w 12192000"/>
              <a:gd name="connsiteY14672" fmla="*/ 3434115 h 6858000"/>
              <a:gd name="connsiteX14673" fmla="*/ 2297426 w 12192000"/>
              <a:gd name="connsiteY14673" fmla="*/ 3431282 h 6858000"/>
              <a:gd name="connsiteX14674" fmla="*/ 2309237 w 12192000"/>
              <a:gd name="connsiteY14674" fmla="*/ 3423593 h 6858000"/>
              <a:gd name="connsiteX14675" fmla="*/ 2326217 w 12192000"/>
              <a:gd name="connsiteY14675" fmla="*/ 3413880 h 6858000"/>
              <a:gd name="connsiteX14676" fmla="*/ 2339505 w 12192000"/>
              <a:gd name="connsiteY14676" fmla="*/ 3408214 h 6858000"/>
              <a:gd name="connsiteX14677" fmla="*/ 2342458 w 12192000"/>
              <a:gd name="connsiteY14677" fmla="*/ 3403762 h 6858000"/>
              <a:gd name="connsiteX14678" fmla="*/ 2338029 w 12192000"/>
              <a:gd name="connsiteY14678" fmla="*/ 3399310 h 6858000"/>
              <a:gd name="connsiteX14679" fmla="*/ 2342458 w 12192000"/>
              <a:gd name="connsiteY14679" fmla="*/ 3394858 h 6858000"/>
              <a:gd name="connsiteX14680" fmla="*/ 2349103 w 12192000"/>
              <a:gd name="connsiteY14680" fmla="*/ 3392025 h 6858000"/>
              <a:gd name="connsiteX14681" fmla="*/ 2357962 w 12192000"/>
              <a:gd name="connsiteY14681" fmla="*/ 3393239 h 6858000"/>
              <a:gd name="connsiteX14682" fmla="*/ 2361653 w 12192000"/>
              <a:gd name="connsiteY14682" fmla="*/ 3390406 h 6858000"/>
              <a:gd name="connsiteX14683" fmla="*/ 2369035 w 12192000"/>
              <a:gd name="connsiteY14683" fmla="*/ 3389192 h 6858000"/>
              <a:gd name="connsiteX14684" fmla="*/ 2369773 w 12192000"/>
              <a:gd name="connsiteY14684" fmla="*/ 3384740 h 6858000"/>
              <a:gd name="connsiteX14685" fmla="*/ 2372726 w 12192000"/>
              <a:gd name="connsiteY14685" fmla="*/ 3381098 h 6858000"/>
              <a:gd name="connsiteX14686" fmla="*/ 2379371 w 12192000"/>
              <a:gd name="connsiteY14686" fmla="*/ 3381098 h 6858000"/>
              <a:gd name="connsiteX14687" fmla="*/ 2397827 w 12192000"/>
              <a:gd name="connsiteY14687" fmla="*/ 3390406 h 6858000"/>
              <a:gd name="connsiteX14688" fmla="*/ 2402994 w 12192000"/>
              <a:gd name="connsiteY14688" fmla="*/ 3397286 h 6858000"/>
              <a:gd name="connsiteX14689" fmla="*/ 2400780 w 12192000"/>
              <a:gd name="connsiteY14689" fmla="*/ 3402548 h 6858000"/>
              <a:gd name="connsiteX14690" fmla="*/ 2395612 w 12192000"/>
              <a:gd name="connsiteY14690" fmla="*/ 3406595 h 6858000"/>
              <a:gd name="connsiteX14691" fmla="*/ 2394135 w 12192000"/>
              <a:gd name="connsiteY14691" fmla="*/ 3407809 h 6858000"/>
              <a:gd name="connsiteX14692" fmla="*/ 2383800 w 12192000"/>
              <a:gd name="connsiteY14692" fmla="*/ 3419141 h 6858000"/>
              <a:gd name="connsiteX14693" fmla="*/ 2371988 w 12192000"/>
              <a:gd name="connsiteY14693" fmla="*/ 3421569 h 6858000"/>
              <a:gd name="connsiteX14694" fmla="*/ 2360176 w 12192000"/>
              <a:gd name="connsiteY14694" fmla="*/ 3426426 h 6858000"/>
              <a:gd name="connsiteX14695" fmla="*/ 2357962 w 12192000"/>
              <a:gd name="connsiteY14695" fmla="*/ 3432496 h 6858000"/>
              <a:gd name="connsiteX14696" fmla="*/ 2361653 w 12192000"/>
              <a:gd name="connsiteY14696" fmla="*/ 3440186 h 6858000"/>
              <a:gd name="connsiteX14697" fmla="*/ 2369773 w 12192000"/>
              <a:gd name="connsiteY14697" fmla="*/ 3445447 h 6858000"/>
              <a:gd name="connsiteX14698" fmla="*/ 2369773 w 12192000"/>
              <a:gd name="connsiteY14698" fmla="*/ 3451113 h 6858000"/>
              <a:gd name="connsiteX14699" fmla="*/ 2369035 w 12192000"/>
              <a:gd name="connsiteY14699" fmla="*/ 3455565 h 6858000"/>
              <a:gd name="connsiteX14700" fmla="*/ 2374941 w 12192000"/>
              <a:gd name="connsiteY14700" fmla="*/ 3464874 h 6858000"/>
              <a:gd name="connsiteX14701" fmla="*/ 2374941 w 12192000"/>
              <a:gd name="connsiteY14701" fmla="*/ 3479443 h 6858000"/>
              <a:gd name="connsiteX14702" fmla="*/ 2356485 w 12192000"/>
              <a:gd name="connsiteY14702" fmla="*/ 3496846 h 6858000"/>
              <a:gd name="connsiteX14703" fmla="*/ 2355747 w 12192000"/>
              <a:gd name="connsiteY14703" fmla="*/ 3502107 h 6858000"/>
              <a:gd name="connsiteX14704" fmla="*/ 2346150 w 12192000"/>
              <a:gd name="connsiteY14704" fmla="*/ 3509392 h 6858000"/>
              <a:gd name="connsiteX14705" fmla="*/ 2349103 w 12192000"/>
              <a:gd name="connsiteY14705" fmla="*/ 3518701 h 6858000"/>
              <a:gd name="connsiteX14706" fmla="*/ 2359438 w 12192000"/>
              <a:gd name="connsiteY14706" fmla="*/ 3529223 h 6858000"/>
              <a:gd name="connsiteX14707" fmla="*/ 2359438 w 12192000"/>
              <a:gd name="connsiteY14707" fmla="*/ 3542579 h 6858000"/>
              <a:gd name="connsiteX14708" fmla="*/ 2367559 w 12192000"/>
              <a:gd name="connsiteY14708" fmla="*/ 3543793 h 6858000"/>
              <a:gd name="connsiteX14709" fmla="*/ 2385277 w 12192000"/>
              <a:gd name="connsiteY14709" fmla="*/ 3534484 h 6858000"/>
              <a:gd name="connsiteX14710" fmla="*/ 2392659 w 12192000"/>
              <a:gd name="connsiteY14710" fmla="*/ 3520724 h 6858000"/>
              <a:gd name="connsiteX14711" fmla="*/ 2388230 w 12192000"/>
              <a:gd name="connsiteY14711" fmla="*/ 3510202 h 6858000"/>
              <a:gd name="connsiteX14712" fmla="*/ 2386015 w 12192000"/>
              <a:gd name="connsiteY14712" fmla="*/ 3497655 h 6858000"/>
              <a:gd name="connsiteX14713" fmla="*/ 2386015 w 12192000"/>
              <a:gd name="connsiteY14713" fmla="*/ 3479039 h 6858000"/>
              <a:gd name="connsiteX14714" fmla="*/ 2380109 w 12192000"/>
              <a:gd name="connsiteY14714" fmla="*/ 3469325 h 6858000"/>
              <a:gd name="connsiteX14715" fmla="*/ 2380109 w 12192000"/>
              <a:gd name="connsiteY14715" fmla="*/ 3461636 h 6858000"/>
              <a:gd name="connsiteX14716" fmla="*/ 2386753 w 12192000"/>
              <a:gd name="connsiteY14716" fmla="*/ 3453946 h 6858000"/>
              <a:gd name="connsiteX14717" fmla="*/ 2408900 w 12192000"/>
              <a:gd name="connsiteY14717" fmla="*/ 3445043 h 6858000"/>
              <a:gd name="connsiteX14718" fmla="*/ 2431048 w 12192000"/>
              <a:gd name="connsiteY14718" fmla="*/ 3441400 h 6858000"/>
              <a:gd name="connsiteX14719" fmla="*/ 2442121 w 12192000"/>
              <a:gd name="connsiteY14719" fmla="*/ 3435734 h 6858000"/>
              <a:gd name="connsiteX14720" fmla="*/ 2442860 w 12192000"/>
              <a:gd name="connsiteY14720" fmla="*/ 3432092 h 6858000"/>
              <a:gd name="connsiteX14721" fmla="*/ 2445074 w 12192000"/>
              <a:gd name="connsiteY14721" fmla="*/ 3429663 h 6858000"/>
              <a:gd name="connsiteX14722" fmla="*/ 2449504 w 12192000"/>
              <a:gd name="connsiteY14722" fmla="*/ 3432496 h 6858000"/>
              <a:gd name="connsiteX14723" fmla="*/ 2459839 w 12192000"/>
              <a:gd name="connsiteY14723" fmla="*/ 3436948 h 6858000"/>
              <a:gd name="connsiteX14724" fmla="*/ 2467960 w 12192000"/>
              <a:gd name="connsiteY14724" fmla="*/ 3434520 h 6858000"/>
              <a:gd name="connsiteX14725" fmla="*/ 2469436 w 12192000"/>
              <a:gd name="connsiteY14725" fmla="*/ 3428854 h 6858000"/>
              <a:gd name="connsiteX14726" fmla="*/ 2462054 w 12192000"/>
              <a:gd name="connsiteY14726" fmla="*/ 3421164 h 6858000"/>
              <a:gd name="connsiteX14727" fmla="*/ 2452457 w 12192000"/>
              <a:gd name="connsiteY14727" fmla="*/ 3420355 h 6858000"/>
              <a:gd name="connsiteX14728" fmla="*/ 2443598 w 12192000"/>
              <a:gd name="connsiteY14728" fmla="*/ 3424807 h 6858000"/>
              <a:gd name="connsiteX14729" fmla="*/ 2438430 w 12192000"/>
              <a:gd name="connsiteY14729" fmla="*/ 3421164 h 6858000"/>
              <a:gd name="connsiteX14730" fmla="*/ 2435477 w 12192000"/>
              <a:gd name="connsiteY14730" fmla="*/ 3411047 h 6858000"/>
              <a:gd name="connsiteX14731" fmla="*/ 2449504 w 12192000"/>
              <a:gd name="connsiteY14731" fmla="*/ 3396072 h 6858000"/>
              <a:gd name="connsiteX14732" fmla="*/ 2463530 w 12192000"/>
              <a:gd name="connsiteY14732" fmla="*/ 3390811 h 6858000"/>
              <a:gd name="connsiteX14733" fmla="*/ 2467960 w 12192000"/>
              <a:gd name="connsiteY14733" fmla="*/ 3392430 h 6858000"/>
              <a:gd name="connsiteX14734" fmla="*/ 2471651 w 12192000"/>
              <a:gd name="connsiteY14734" fmla="*/ 3407809 h 6858000"/>
              <a:gd name="connsiteX14735" fmla="*/ 2471651 w 12192000"/>
              <a:gd name="connsiteY14735" fmla="*/ 3419950 h 6858000"/>
              <a:gd name="connsiteX14736" fmla="*/ 2479772 w 12192000"/>
              <a:gd name="connsiteY14736" fmla="*/ 3432092 h 6858000"/>
              <a:gd name="connsiteX14737" fmla="*/ 2486416 w 12192000"/>
              <a:gd name="connsiteY14737" fmla="*/ 3430473 h 6858000"/>
              <a:gd name="connsiteX14738" fmla="*/ 2493798 w 12192000"/>
              <a:gd name="connsiteY14738" fmla="*/ 3430473 h 6858000"/>
              <a:gd name="connsiteX14739" fmla="*/ 2504872 w 12192000"/>
              <a:gd name="connsiteY14739" fmla="*/ 3436139 h 6858000"/>
              <a:gd name="connsiteX14740" fmla="*/ 2528496 w 12192000"/>
              <a:gd name="connsiteY14740" fmla="*/ 3434520 h 6858000"/>
              <a:gd name="connsiteX14741" fmla="*/ 2538093 w 12192000"/>
              <a:gd name="connsiteY14741" fmla="*/ 3436948 h 6858000"/>
              <a:gd name="connsiteX14742" fmla="*/ 2547690 w 12192000"/>
              <a:gd name="connsiteY14742" fmla="*/ 3449494 h 6858000"/>
              <a:gd name="connsiteX14743" fmla="*/ 2549167 w 12192000"/>
              <a:gd name="connsiteY14743" fmla="*/ 3458803 h 6858000"/>
              <a:gd name="connsiteX14744" fmla="*/ 2543261 w 12192000"/>
              <a:gd name="connsiteY14744" fmla="*/ 3459208 h 6858000"/>
              <a:gd name="connsiteX14745" fmla="*/ 2543261 w 12192000"/>
              <a:gd name="connsiteY14745" fmla="*/ 3466897 h 6858000"/>
              <a:gd name="connsiteX14746" fmla="*/ 2546952 w 12192000"/>
              <a:gd name="connsiteY14746" fmla="*/ 3473777 h 6858000"/>
              <a:gd name="connsiteX14747" fmla="*/ 2555811 w 12192000"/>
              <a:gd name="connsiteY14747" fmla="*/ 3477824 h 6858000"/>
              <a:gd name="connsiteX14748" fmla="*/ 2578696 w 12192000"/>
              <a:gd name="connsiteY14748" fmla="*/ 3477824 h 6858000"/>
              <a:gd name="connsiteX14749" fmla="*/ 2625944 w 12192000"/>
              <a:gd name="connsiteY14749" fmla="*/ 3470540 h 6858000"/>
              <a:gd name="connsiteX14750" fmla="*/ 2650306 w 12192000"/>
              <a:gd name="connsiteY14750" fmla="*/ 3468921 h 6858000"/>
              <a:gd name="connsiteX14751" fmla="*/ 2656212 w 12192000"/>
              <a:gd name="connsiteY14751" fmla="*/ 3470135 h 6858000"/>
              <a:gd name="connsiteX14752" fmla="*/ 2660642 w 12192000"/>
              <a:gd name="connsiteY14752" fmla="*/ 3478229 h 6858000"/>
              <a:gd name="connsiteX14753" fmla="*/ 2682789 w 12192000"/>
              <a:gd name="connsiteY14753" fmla="*/ 3491989 h 6858000"/>
              <a:gd name="connsiteX14754" fmla="*/ 2690171 w 12192000"/>
              <a:gd name="connsiteY14754" fmla="*/ 3494013 h 6858000"/>
              <a:gd name="connsiteX14755" fmla="*/ 2694601 w 12192000"/>
              <a:gd name="connsiteY14755" fmla="*/ 3491585 h 6858000"/>
              <a:gd name="connsiteX14756" fmla="*/ 2709366 w 12192000"/>
              <a:gd name="connsiteY14756" fmla="*/ 3489966 h 6858000"/>
              <a:gd name="connsiteX14757" fmla="*/ 2713795 w 12192000"/>
              <a:gd name="connsiteY14757" fmla="*/ 3485109 h 6858000"/>
              <a:gd name="connsiteX14758" fmla="*/ 2724869 w 12192000"/>
              <a:gd name="connsiteY14758" fmla="*/ 3479443 h 6858000"/>
              <a:gd name="connsiteX14759" fmla="*/ 2734466 w 12192000"/>
              <a:gd name="connsiteY14759" fmla="*/ 3477824 h 6858000"/>
              <a:gd name="connsiteX14760" fmla="*/ 2752922 w 12192000"/>
              <a:gd name="connsiteY14760" fmla="*/ 3465683 h 6858000"/>
              <a:gd name="connsiteX14761" fmla="*/ 2761781 w 12192000"/>
              <a:gd name="connsiteY14761" fmla="*/ 3464874 h 6858000"/>
              <a:gd name="connsiteX14762" fmla="*/ 2769163 w 12192000"/>
              <a:gd name="connsiteY14762" fmla="*/ 3467707 h 6858000"/>
              <a:gd name="connsiteX14763" fmla="*/ 2791311 w 12192000"/>
              <a:gd name="connsiteY14763" fmla="*/ 3460422 h 6858000"/>
              <a:gd name="connsiteX14764" fmla="*/ 2801646 w 12192000"/>
              <a:gd name="connsiteY14764" fmla="*/ 3461231 h 6858000"/>
              <a:gd name="connsiteX14765" fmla="*/ 2817887 w 12192000"/>
              <a:gd name="connsiteY14765" fmla="*/ 3459208 h 6858000"/>
              <a:gd name="connsiteX14766" fmla="*/ 2840035 w 12192000"/>
              <a:gd name="connsiteY14766" fmla="*/ 3463255 h 6858000"/>
              <a:gd name="connsiteX14767" fmla="*/ 2853323 w 12192000"/>
              <a:gd name="connsiteY14767" fmla="*/ 3461231 h 6858000"/>
              <a:gd name="connsiteX14768" fmla="*/ 2851847 w 12192000"/>
              <a:gd name="connsiteY14768" fmla="*/ 3468516 h 6858000"/>
              <a:gd name="connsiteX14769" fmla="*/ 2837820 w 12192000"/>
              <a:gd name="connsiteY14769" fmla="*/ 3470135 h 6858000"/>
              <a:gd name="connsiteX14770" fmla="*/ 2829699 w 12192000"/>
              <a:gd name="connsiteY14770" fmla="*/ 3474991 h 6858000"/>
              <a:gd name="connsiteX14771" fmla="*/ 2807552 w 12192000"/>
              <a:gd name="connsiteY14771" fmla="*/ 3474182 h 6858000"/>
              <a:gd name="connsiteX14772" fmla="*/ 2801646 w 12192000"/>
              <a:gd name="connsiteY14772" fmla="*/ 3478229 h 6858000"/>
              <a:gd name="connsiteX14773" fmla="*/ 2804599 w 12192000"/>
              <a:gd name="connsiteY14773" fmla="*/ 3483490 h 6858000"/>
              <a:gd name="connsiteX14774" fmla="*/ 2814934 w 12192000"/>
              <a:gd name="connsiteY14774" fmla="*/ 3487942 h 6858000"/>
              <a:gd name="connsiteX14775" fmla="*/ 2818626 w 12192000"/>
              <a:gd name="connsiteY14775" fmla="*/ 3496846 h 6858000"/>
              <a:gd name="connsiteX14776" fmla="*/ 2825270 w 12192000"/>
              <a:gd name="connsiteY14776" fmla="*/ 3504940 h 6858000"/>
              <a:gd name="connsiteX14777" fmla="*/ 2824532 w 12192000"/>
              <a:gd name="connsiteY14777" fmla="*/ 3497251 h 6858000"/>
              <a:gd name="connsiteX14778" fmla="*/ 2830437 w 12192000"/>
              <a:gd name="connsiteY14778" fmla="*/ 3496846 h 6858000"/>
              <a:gd name="connsiteX14779" fmla="*/ 2840035 w 12192000"/>
              <a:gd name="connsiteY14779" fmla="*/ 3500893 h 6858000"/>
              <a:gd name="connsiteX14780" fmla="*/ 2843726 w 12192000"/>
              <a:gd name="connsiteY14780" fmla="*/ 3505345 h 6858000"/>
              <a:gd name="connsiteX14781" fmla="*/ 2853323 w 12192000"/>
              <a:gd name="connsiteY14781" fmla="*/ 3505345 h 6858000"/>
              <a:gd name="connsiteX14782" fmla="*/ 2859229 w 12192000"/>
              <a:gd name="connsiteY14782" fmla="*/ 3508987 h 6858000"/>
              <a:gd name="connsiteX14783" fmla="*/ 2864397 w 12192000"/>
              <a:gd name="connsiteY14783" fmla="*/ 3513844 h 6858000"/>
              <a:gd name="connsiteX14784" fmla="*/ 2880638 w 12192000"/>
              <a:gd name="connsiteY14784" fmla="*/ 3517891 h 6858000"/>
              <a:gd name="connsiteX14785" fmla="*/ 2894665 w 12192000"/>
              <a:gd name="connsiteY14785" fmla="*/ 3524367 h 6858000"/>
              <a:gd name="connsiteX14786" fmla="*/ 2897618 w 12192000"/>
              <a:gd name="connsiteY14786" fmla="*/ 3531651 h 6858000"/>
              <a:gd name="connsiteX14787" fmla="*/ 2896879 w 12192000"/>
              <a:gd name="connsiteY14787" fmla="*/ 3534484 h 6858000"/>
              <a:gd name="connsiteX14788" fmla="*/ 2903524 w 12192000"/>
              <a:gd name="connsiteY14788" fmla="*/ 3538936 h 6858000"/>
              <a:gd name="connsiteX14789" fmla="*/ 2901309 w 12192000"/>
              <a:gd name="connsiteY14789" fmla="*/ 3543388 h 6858000"/>
              <a:gd name="connsiteX14790" fmla="*/ 2890973 w 12192000"/>
              <a:gd name="connsiteY14790" fmla="*/ 3550673 h 6858000"/>
              <a:gd name="connsiteX14791" fmla="*/ 2886544 w 12192000"/>
              <a:gd name="connsiteY14791" fmla="*/ 3557958 h 6858000"/>
              <a:gd name="connsiteX14792" fmla="*/ 2879162 w 12192000"/>
              <a:gd name="connsiteY14792" fmla="*/ 3562410 h 6858000"/>
              <a:gd name="connsiteX14793" fmla="*/ 2873256 w 12192000"/>
              <a:gd name="connsiteY14793" fmla="*/ 3561600 h 6858000"/>
              <a:gd name="connsiteX14794" fmla="*/ 2862920 w 12192000"/>
              <a:gd name="connsiteY14794" fmla="*/ 3563219 h 6858000"/>
              <a:gd name="connsiteX14795" fmla="*/ 2868826 w 12192000"/>
              <a:gd name="connsiteY14795" fmla="*/ 3564029 h 6858000"/>
              <a:gd name="connsiteX14796" fmla="*/ 2880638 w 12192000"/>
              <a:gd name="connsiteY14796" fmla="*/ 3565243 h 6858000"/>
              <a:gd name="connsiteX14797" fmla="*/ 2896879 w 12192000"/>
              <a:gd name="connsiteY14797" fmla="*/ 3562814 h 6858000"/>
              <a:gd name="connsiteX14798" fmla="*/ 2905000 w 12192000"/>
              <a:gd name="connsiteY14798" fmla="*/ 3559577 h 6858000"/>
              <a:gd name="connsiteX14799" fmla="*/ 2910168 w 12192000"/>
              <a:gd name="connsiteY14799" fmla="*/ 3559577 h 6858000"/>
              <a:gd name="connsiteX14800" fmla="*/ 2920503 w 12192000"/>
              <a:gd name="connsiteY14800" fmla="*/ 3561600 h 6858000"/>
              <a:gd name="connsiteX14801" fmla="*/ 2927147 w 12192000"/>
              <a:gd name="connsiteY14801" fmla="*/ 3559172 h 6858000"/>
              <a:gd name="connsiteX14802" fmla="*/ 2933792 w 12192000"/>
              <a:gd name="connsiteY14802" fmla="*/ 3559172 h 6858000"/>
              <a:gd name="connsiteX14803" fmla="*/ 2952986 w 12192000"/>
              <a:gd name="connsiteY14803" fmla="*/ 3567266 h 6858000"/>
              <a:gd name="connsiteX14804" fmla="*/ 2955939 w 12192000"/>
              <a:gd name="connsiteY14804" fmla="*/ 3568480 h 6858000"/>
              <a:gd name="connsiteX14805" fmla="*/ 2958154 w 12192000"/>
              <a:gd name="connsiteY14805" fmla="*/ 3570099 h 6858000"/>
              <a:gd name="connsiteX14806" fmla="*/ 2967751 w 12192000"/>
              <a:gd name="connsiteY14806" fmla="*/ 3572123 h 6858000"/>
              <a:gd name="connsiteX14807" fmla="*/ 2977348 w 12192000"/>
              <a:gd name="connsiteY14807" fmla="*/ 3580622 h 6858000"/>
              <a:gd name="connsiteX14808" fmla="*/ 2978824 w 12192000"/>
              <a:gd name="connsiteY14808" fmla="*/ 3587907 h 6858000"/>
              <a:gd name="connsiteX14809" fmla="*/ 2991375 w 12192000"/>
              <a:gd name="connsiteY14809" fmla="*/ 3601667 h 6858000"/>
              <a:gd name="connsiteX14810" fmla="*/ 3011307 w 12192000"/>
              <a:gd name="connsiteY14810" fmla="*/ 3612594 h 6858000"/>
              <a:gd name="connsiteX14811" fmla="*/ 3018690 w 12192000"/>
              <a:gd name="connsiteY14811" fmla="*/ 3617856 h 6858000"/>
              <a:gd name="connsiteX14812" fmla="*/ 3023857 w 12192000"/>
              <a:gd name="connsiteY14812" fmla="*/ 3633235 h 6858000"/>
              <a:gd name="connsiteX14813" fmla="*/ 3020166 w 12192000"/>
              <a:gd name="connsiteY14813" fmla="*/ 3641329 h 6858000"/>
              <a:gd name="connsiteX14814" fmla="*/ 3018690 w 12192000"/>
              <a:gd name="connsiteY14814" fmla="*/ 3655899 h 6858000"/>
              <a:gd name="connsiteX14815" fmla="*/ 3020166 w 12192000"/>
              <a:gd name="connsiteY14815" fmla="*/ 3666826 h 6858000"/>
              <a:gd name="connsiteX14816" fmla="*/ 3022381 w 12192000"/>
              <a:gd name="connsiteY14816" fmla="*/ 3657922 h 6858000"/>
              <a:gd name="connsiteX14817" fmla="*/ 3029025 w 12192000"/>
              <a:gd name="connsiteY14817" fmla="*/ 3651042 h 6858000"/>
              <a:gd name="connsiteX14818" fmla="*/ 3039360 w 12192000"/>
              <a:gd name="connsiteY14818" fmla="*/ 3647805 h 6858000"/>
              <a:gd name="connsiteX14819" fmla="*/ 3045266 w 12192000"/>
              <a:gd name="connsiteY14819" fmla="*/ 3644972 h 6858000"/>
              <a:gd name="connsiteX14820" fmla="*/ 3054125 w 12192000"/>
              <a:gd name="connsiteY14820" fmla="*/ 3651447 h 6858000"/>
              <a:gd name="connsiteX14821" fmla="*/ 3070367 w 12192000"/>
              <a:gd name="connsiteY14821" fmla="*/ 3666826 h 6858000"/>
              <a:gd name="connsiteX14822" fmla="*/ 3089561 w 12192000"/>
              <a:gd name="connsiteY14822" fmla="*/ 3671683 h 6858000"/>
              <a:gd name="connsiteX14823" fmla="*/ 3092514 w 12192000"/>
              <a:gd name="connsiteY14823" fmla="*/ 3678563 h 6858000"/>
              <a:gd name="connsiteX14824" fmla="*/ 3092514 w 12192000"/>
              <a:gd name="connsiteY14824" fmla="*/ 3689895 h 6858000"/>
              <a:gd name="connsiteX14825" fmla="*/ 3095467 w 12192000"/>
              <a:gd name="connsiteY14825" fmla="*/ 3699203 h 6858000"/>
              <a:gd name="connsiteX14826" fmla="*/ 3097682 w 12192000"/>
              <a:gd name="connsiteY14826" fmla="*/ 3688681 h 6858000"/>
              <a:gd name="connsiteX14827" fmla="*/ 3110232 w 12192000"/>
              <a:gd name="connsiteY14827" fmla="*/ 3684229 h 6858000"/>
              <a:gd name="connsiteX14828" fmla="*/ 3131641 w 12192000"/>
              <a:gd name="connsiteY14828" fmla="*/ 3683824 h 6858000"/>
              <a:gd name="connsiteX14829" fmla="*/ 3147882 w 12192000"/>
              <a:gd name="connsiteY14829" fmla="*/ 3688276 h 6858000"/>
              <a:gd name="connsiteX14830" fmla="*/ 3167815 w 12192000"/>
              <a:gd name="connsiteY14830" fmla="*/ 3684634 h 6858000"/>
              <a:gd name="connsiteX14831" fmla="*/ 3182580 w 12192000"/>
              <a:gd name="connsiteY14831" fmla="*/ 3685848 h 6858000"/>
              <a:gd name="connsiteX14832" fmla="*/ 3192177 w 12192000"/>
              <a:gd name="connsiteY14832" fmla="*/ 3682205 h 6858000"/>
              <a:gd name="connsiteX14833" fmla="*/ 3198083 w 12192000"/>
              <a:gd name="connsiteY14833" fmla="*/ 3681801 h 6858000"/>
              <a:gd name="connsiteX14834" fmla="*/ 3218015 w 12192000"/>
              <a:gd name="connsiteY14834" fmla="*/ 3688681 h 6858000"/>
              <a:gd name="connsiteX14835" fmla="*/ 3234995 w 12192000"/>
              <a:gd name="connsiteY14835" fmla="*/ 3691109 h 6858000"/>
              <a:gd name="connsiteX14836" fmla="*/ 3245331 w 12192000"/>
              <a:gd name="connsiteY14836" fmla="*/ 3695561 h 6858000"/>
              <a:gd name="connsiteX14837" fmla="*/ 3246069 w 12192000"/>
              <a:gd name="connsiteY14837" fmla="*/ 3701632 h 6858000"/>
              <a:gd name="connsiteX14838" fmla="*/ 3236472 w 12192000"/>
              <a:gd name="connsiteY14838" fmla="*/ 3712559 h 6858000"/>
              <a:gd name="connsiteX14839" fmla="*/ 3236472 w 12192000"/>
              <a:gd name="connsiteY14839" fmla="*/ 3712964 h 6858000"/>
              <a:gd name="connsiteX14840" fmla="*/ 3245331 w 12192000"/>
              <a:gd name="connsiteY14840" fmla="*/ 3708107 h 6858000"/>
              <a:gd name="connsiteX14841" fmla="*/ 3254928 w 12192000"/>
              <a:gd name="connsiteY14841" fmla="*/ 3702036 h 6858000"/>
              <a:gd name="connsiteX14842" fmla="*/ 3269693 w 12192000"/>
              <a:gd name="connsiteY14842" fmla="*/ 3703655 h 6858000"/>
              <a:gd name="connsiteX14843" fmla="*/ 3282243 w 12192000"/>
              <a:gd name="connsiteY14843" fmla="*/ 3710535 h 6858000"/>
              <a:gd name="connsiteX14844" fmla="*/ 3309558 w 12192000"/>
              <a:gd name="connsiteY14844" fmla="*/ 3717011 h 6858000"/>
              <a:gd name="connsiteX14845" fmla="*/ 3321370 w 12192000"/>
              <a:gd name="connsiteY14845" fmla="*/ 3727129 h 6858000"/>
              <a:gd name="connsiteX14846" fmla="*/ 3325799 w 12192000"/>
              <a:gd name="connsiteY14846" fmla="*/ 3729152 h 6858000"/>
              <a:gd name="connsiteX14847" fmla="*/ 3343517 w 12192000"/>
              <a:gd name="connsiteY14847" fmla="*/ 3745745 h 6858000"/>
              <a:gd name="connsiteX14848" fmla="*/ 3344993 w 12192000"/>
              <a:gd name="connsiteY14848" fmla="*/ 3753030 h 6858000"/>
              <a:gd name="connsiteX14849" fmla="*/ 3350899 w 12192000"/>
              <a:gd name="connsiteY14849" fmla="*/ 3758292 h 6858000"/>
              <a:gd name="connsiteX14850" fmla="*/ 3355329 w 12192000"/>
              <a:gd name="connsiteY14850" fmla="*/ 3753840 h 6858000"/>
              <a:gd name="connsiteX14851" fmla="*/ 3364188 w 12192000"/>
              <a:gd name="connsiteY14851" fmla="*/ 3763148 h 6858000"/>
              <a:gd name="connsiteX14852" fmla="*/ 3364926 w 12192000"/>
              <a:gd name="connsiteY14852" fmla="*/ 3774480 h 6858000"/>
              <a:gd name="connsiteX14853" fmla="*/ 3356067 w 12192000"/>
              <a:gd name="connsiteY14853" fmla="*/ 3785003 h 6858000"/>
              <a:gd name="connsiteX14854" fmla="*/ 3356067 w 12192000"/>
              <a:gd name="connsiteY14854" fmla="*/ 3785407 h 6858000"/>
              <a:gd name="connsiteX14855" fmla="*/ 3367879 w 12192000"/>
              <a:gd name="connsiteY14855" fmla="*/ 3778527 h 6858000"/>
              <a:gd name="connsiteX14856" fmla="*/ 3371570 w 12192000"/>
              <a:gd name="connsiteY14856" fmla="*/ 3772861 h 6858000"/>
              <a:gd name="connsiteX14857" fmla="*/ 3370832 w 12192000"/>
              <a:gd name="connsiteY14857" fmla="*/ 3765576 h 6858000"/>
              <a:gd name="connsiteX14858" fmla="*/ 3373047 w 12192000"/>
              <a:gd name="connsiteY14858" fmla="*/ 3763958 h 6858000"/>
              <a:gd name="connsiteX14859" fmla="*/ 3379691 w 12192000"/>
              <a:gd name="connsiteY14859" fmla="*/ 3774885 h 6858000"/>
              <a:gd name="connsiteX14860" fmla="*/ 3381167 w 12192000"/>
              <a:gd name="connsiteY14860" fmla="*/ 3783789 h 6858000"/>
              <a:gd name="connsiteX14861" fmla="*/ 3384859 w 12192000"/>
              <a:gd name="connsiteY14861" fmla="*/ 3787431 h 6858000"/>
              <a:gd name="connsiteX14862" fmla="*/ 3387812 w 12192000"/>
              <a:gd name="connsiteY14862" fmla="*/ 3797144 h 6858000"/>
              <a:gd name="connsiteX14863" fmla="*/ 3387073 w 12192000"/>
              <a:gd name="connsiteY14863" fmla="*/ 3806857 h 6858000"/>
              <a:gd name="connsiteX14864" fmla="*/ 3394456 w 12192000"/>
              <a:gd name="connsiteY14864" fmla="*/ 3824260 h 6858000"/>
              <a:gd name="connsiteX14865" fmla="*/ 3404791 w 12192000"/>
              <a:gd name="connsiteY14865" fmla="*/ 3837616 h 6858000"/>
              <a:gd name="connsiteX14866" fmla="*/ 3415865 w 12192000"/>
              <a:gd name="connsiteY14866" fmla="*/ 3863113 h 6858000"/>
              <a:gd name="connsiteX14867" fmla="*/ 3422509 w 12192000"/>
              <a:gd name="connsiteY14867" fmla="*/ 3880515 h 6858000"/>
              <a:gd name="connsiteX14868" fmla="*/ 3426938 w 12192000"/>
              <a:gd name="connsiteY14868" fmla="*/ 3887396 h 6858000"/>
              <a:gd name="connsiteX14869" fmla="*/ 3429891 w 12192000"/>
              <a:gd name="connsiteY14869" fmla="*/ 3884158 h 6858000"/>
              <a:gd name="connsiteX14870" fmla="*/ 3440227 w 12192000"/>
              <a:gd name="connsiteY14870" fmla="*/ 3883753 h 6858000"/>
              <a:gd name="connsiteX14871" fmla="*/ 3449824 w 12192000"/>
              <a:gd name="connsiteY14871" fmla="*/ 3889824 h 6858000"/>
              <a:gd name="connsiteX14872" fmla="*/ 3449824 w 12192000"/>
              <a:gd name="connsiteY14872" fmla="*/ 3898728 h 6858000"/>
              <a:gd name="connsiteX14873" fmla="*/ 3446133 w 12192000"/>
              <a:gd name="connsiteY14873" fmla="*/ 3901561 h 6858000"/>
              <a:gd name="connsiteX14874" fmla="*/ 3444656 w 12192000"/>
              <a:gd name="connsiteY14874" fmla="*/ 3907631 h 6858000"/>
              <a:gd name="connsiteX14875" fmla="*/ 3449824 w 12192000"/>
              <a:gd name="connsiteY14875" fmla="*/ 3913702 h 6858000"/>
              <a:gd name="connsiteX14876" fmla="*/ 3444656 w 12192000"/>
              <a:gd name="connsiteY14876" fmla="*/ 3916940 h 6858000"/>
              <a:gd name="connsiteX14877" fmla="*/ 3443180 w 12192000"/>
              <a:gd name="connsiteY14877" fmla="*/ 3922201 h 6858000"/>
              <a:gd name="connsiteX14878" fmla="*/ 3420294 w 12192000"/>
              <a:gd name="connsiteY14878" fmla="*/ 3944056 h 6858000"/>
              <a:gd name="connsiteX14879" fmla="*/ 3410697 w 12192000"/>
              <a:gd name="connsiteY14879" fmla="*/ 3957006 h 6858000"/>
              <a:gd name="connsiteX14880" fmla="*/ 3403315 w 12192000"/>
              <a:gd name="connsiteY14880" fmla="*/ 3960244 h 6858000"/>
              <a:gd name="connsiteX14881" fmla="*/ 3392979 w 12192000"/>
              <a:gd name="connsiteY14881" fmla="*/ 3967124 h 6858000"/>
              <a:gd name="connsiteX14882" fmla="*/ 3383382 w 12192000"/>
              <a:gd name="connsiteY14882" fmla="*/ 3971981 h 6858000"/>
              <a:gd name="connsiteX14883" fmla="*/ 3376738 w 12192000"/>
              <a:gd name="connsiteY14883" fmla="*/ 3980480 h 6858000"/>
              <a:gd name="connsiteX14884" fmla="*/ 3372308 w 12192000"/>
              <a:gd name="connsiteY14884" fmla="*/ 3993835 h 6858000"/>
              <a:gd name="connsiteX14885" fmla="*/ 3354591 w 12192000"/>
              <a:gd name="connsiteY14885" fmla="*/ 4014071 h 6858000"/>
              <a:gd name="connsiteX14886" fmla="*/ 3353114 w 12192000"/>
              <a:gd name="connsiteY14886" fmla="*/ 4024998 h 6858000"/>
              <a:gd name="connsiteX14887" fmla="*/ 3345732 w 12192000"/>
              <a:gd name="connsiteY14887" fmla="*/ 4038759 h 6858000"/>
              <a:gd name="connsiteX14888" fmla="*/ 3353852 w 12192000"/>
              <a:gd name="connsiteY14888" fmla="*/ 4033902 h 6858000"/>
              <a:gd name="connsiteX14889" fmla="*/ 3359020 w 12192000"/>
              <a:gd name="connsiteY14889" fmla="*/ 4022165 h 6858000"/>
              <a:gd name="connsiteX14890" fmla="*/ 3363450 w 12192000"/>
              <a:gd name="connsiteY14890" fmla="*/ 4011238 h 6858000"/>
              <a:gd name="connsiteX14891" fmla="*/ 3373785 w 12192000"/>
              <a:gd name="connsiteY14891" fmla="*/ 4003953 h 6858000"/>
              <a:gd name="connsiteX14892" fmla="*/ 3378953 w 12192000"/>
              <a:gd name="connsiteY14892" fmla="*/ 4003953 h 6858000"/>
              <a:gd name="connsiteX14893" fmla="*/ 3377476 w 12192000"/>
              <a:gd name="connsiteY14893" fmla="*/ 4010429 h 6858000"/>
              <a:gd name="connsiteX14894" fmla="*/ 3375261 w 12192000"/>
              <a:gd name="connsiteY14894" fmla="*/ 4015690 h 6858000"/>
              <a:gd name="connsiteX14895" fmla="*/ 3375261 w 12192000"/>
              <a:gd name="connsiteY14895" fmla="*/ 4025403 h 6858000"/>
              <a:gd name="connsiteX14896" fmla="*/ 3364188 w 12192000"/>
              <a:gd name="connsiteY14896" fmla="*/ 4040378 h 6858000"/>
              <a:gd name="connsiteX14897" fmla="*/ 3379691 w 12192000"/>
              <a:gd name="connsiteY14897" fmla="*/ 4024189 h 6858000"/>
              <a:gd name="connsiteX14898" fmla="*/ 3390765 w 12192000"/>
              <a:gd name="connsiteY14898" fmla="*/ 4009215 h 6858000"/>
              <a:gd name="connsiteX14899" fmla="*/ 3401838 w 12192000"/>
              <a:gd name="connsiteY14899" fmla="*/ 4005167 h 6858000"/>
              <a:gd name="connsiteX14900" fmla="*/ 3406268 w 12192000"/>
              <a:gd name="connsiteY14900" fmla="*/ 4006786 h 6858000"/>
              <a:gd name="connsiteX14901" fmla="*/ 3409221 w 12192000"/>
              <a:gd name="connsiteY14901" fmla="*/ 4013666 h 6858000"/>
              <a:gd name="connsiteX14902" fmla="*/ 3412912 w 12192000"/>
              <a:gd name="connsiteY14902" fmla="*/ 4005977 h 6858000"/>
              <a:gd name="connsiteX14903" fmla="*/ 3416603 w 12192000"/>
              <a:gd name="connsiteY14903" fmla="*/ 4003953 h 6858000"/>
              <a:gd name="connsiteX14904" fmla="*/ 3423247 w 12192000"/>
              <a:gd name="connsiteY14904" fmla="*/ 4003144 h 6858000"/>
              <a:gd name="connsiteX14905" fmla="*/ 3420294 w 12192000"/>
              <a:gd name="connsiteY14905" fmla="*/ 3998692 h 6858000"/>
              <a:gd name="connsiteX14906" fmla="*/ 3415865 w 12192000"/>
              <a:gd name="connsiteY14906" fmla="*/ 3995454 h 6858000"/>
              <a:gd name="connsiteX14907" fmla="*/ 3415127 w 12192000"/>
              <a:gd name="connsiteY14907" fmla="*/ 3990193 h 6858000"/>
              <a:gd name="connsiteX14908" fmla="*/ 3428415 w 12192000"/>
              <a:gd name="connsiteY14908" fmla="*/ 3976837 h 6858000"/>
              <a:gd name="connsiteX14909" fmla="*/ 3446871 w 12192000"/>
              <a:gd name="connsiteY14909" fmla="*/ 3978456 h 6858000"/>
              <a:gd name="connsiteX14910" fmla="*/ 3464589 w 12192000"/>
              <a:gd name="connsiteY14910" fmla="*/ 3984932 h 6858000"/>
              <a:gd name="connsiteX14911" fmla="*/ 3476401 w 12192000"/>
              <a:gd name="connsiteY14911" fmla="*/ 3984122 h 6858000"/>
              <a:gd name="connsiteX14912" fmla="*/ 3491166 w 12192000"/>
              <a:gd name="connsiteY14912" fmla="*/ 3976433 h 6858000"/>
              <a:gd name="connsiteX14913" fmla="*/ 3501501 w 12192000"/>
              <a:gd name="connsiteY14913" fmla="*/ 3976433 h 6858000"/>
              <a:gd name="connsiteX14914" fmla="*/ 3511837 w 12192000"/>
              <a:gd name="connsiteY14914" fmla="*/ 3984122 h 6858000"/>
              <a:gd name="connsiteX14915" fmla="*/ 3525863 w 12192000"/>
              <a:gd name="connsiteY14915" fmla="*/ 3986955 h 6858000"/>
              <a:gd name="connsiteX14916" fmla="*/ 3525125 w 12192000"/>
              <a:gd name="connsiteY14916" fmla="*/ 3995050 h 6858000"/>
              <a:gd name="connsiteX14917" fmla="*/ 3519957 w 12192000"/>
              <a:gd name="connsiteY14917" fmla="*/ 4001525 h 6858000"/>
              <a:gd name="connsiteX14918" fmla="*/ 3519957 w 12192000"/>
              <a:gd name="connsiteY14918" fmla="*/ 4011643 h 6858000"/>
              <a:gd name="connsiteX14919" fmla="*/ 3506669 w 12192000"/>
              <a:gd name="connsiteY14919" fmla="*/ 4025403 h 6858000"/>
              <a:gd name="connsiteX14920" fmla="*/ 3506669 w 12192000"/>
              <a:gd name="connsiteY14920" fmla="*/ 4035926 h 6858000"/>
              <a:gd name="connsiteX14921" fmla="*/ 3492642 w 12192000"/>
              <a:gd name="connsiteY14921" fmla="*/ 4040782 h 6858000"/>
              <a:gd name="connsiteX14922" fmla="*/ 3483783 w 12192000"/>
              <a:gd name="connsiteY14922" fmla="*/ 4045234 h 6858000"/>
              <a:gd name="connsiteX14923" fmla="*/ 3478616 w 12192000"/>
              <a:gd name="connsiteY14923" fmla="*/ 4046853 h 6858000"/>
              <a:gd name="connsiteX14924" fmla="*/ 3474186 w 12192000"/>
              <a:gd name="connsiteY14924" fmla="*/ 4043615 h 6858000"/>
              <a:gd name="connsiteX14925" fmla="*/ 3470495 w 12192000"/>
              <a:gd name="connsiteY14925" fmla="*/ 4043615 h 6858000"/>
              <a:gd name="connsiteX14926" fmla="*/ 3462374 w 12192000"/>
              <a:gd name="connsiteY14926" fmla="*/ 4052924 h 6858000"/>
              <a:gd name="connsiteX14927" fmla="*/ 3454254 w 12192000"/>
              <a:gd name="connsiteY14927" fmla="*/ 4054543 h 6858000"/>
              <a:gd name="connsiteX14928" fmla="*/ 3439489 w 12192000"/>
              <a:gd name="connsiteY14928" fmla="*/ 4052114 h 6858000"/>
              <a:gd name="connsiteX14929" fmla="*/ 3430630 w 12192000"/>
              <a:gd name="connsiteY14929" fmla="*/ 4054138 h 6858000"/>
              <a:gd name="connsiteX14930" fmla="*/ 3421771 w 12192000"/>
              <a:gd name="connsiteY14930" fmla="*/ 4059804 h 6858000"/>
              <a:gd name="connsiteX14931" fmla="*/ 3414388 w 12192000"/>
              <a:gd name="connsiteY14931" fmla="*/ 4058995 h 6858000"/>
              <a:gd name="connsiteX14932" fmla="*/ 3421033 w 12192000"/>
              <a:gd name="connsiteY14932" fmla="*/ 4063851 h 6858000"/>
              <a:gd name="connsiteX14933" fmla="*/ 3429891 w 12192000"/>
              <a:gd name="connsiteY14933" fmla="*/ 4061828 h 6858000"/>
              <a:gd name="connsiteX14934" fmla="*/ 3440965 w 12192000"/>
              <a:gd name="connsiteY14934" fmla="*/ 4061018 h 6858000"/>
              <a:gd name="connsiteX14935" fmla="*/ 3453515 w 12192000"/>
              <a:gd name="connsiteY14935" fmla="*/ 4064661 h 6858000"/>
              <a:gd name="connsiteX14936" fmla="*/ 3465327 w 12192000"/>
              <a:gd name="connsiteY14936" fmla="*/ 4060613 h 6858000"/>
              <a:gd name="connsiteX14937" fmla="*/ 3471233 w 12192000"/>
              <a:gd name="connsiteY14937" fmla="*/ 4061018 h 6858000"/>
              <a:gd name="connsiteX14938" fmla="*/ 3472710 w 12192000"/>
              <a:gd name="connsiteY14938" fmla="*/ 4066684 h 6858000"/>
              <a:gd name="connsiteX14939" fmla="*/ 3468280 w 12192000"/>
              <a:gd name="connsiteY14939" fmla="*/ 4077207 h 6858000"/>
              <a:gd name="connsiteX14940" fmla="*/ 3469757 w 12192000"/>
              <a:gd name="connsiteY14940" fmla="*/ 4089753 h 6858000"/>
              <a:gd name="connsiteX14941" fmla="*/ 3461636 w 12192000"/>
              <a:gd name="connsiteY14941" fmla="*/ 4095824 h 6858000"/>
              <a:gd name="connsiteX14942" fmla="*/ 3454254 w 12192000"/>
              <a:gd name="connsiteY14942" fmla="*/ 4103918 h 6858000"/>
              <a:gd name="connsiteX14943" fmla="*/ 3454254 w 12192000"/>
              <a:gd name="connsiteY14943" fmla="*/ 4111607 h 6858000"/>
              <a:gd name="connsiteX14944" fmla="*/ 3460898 w 12192000"/>
              <a:gd name="connsiteY14944" fmla="*/ 4121725 h 6858000"/>
              <a:gd name="connsiteX14945" fmla="*/ 3464589 w 12192000"/>
              <a:gd name="connsiteY14945" fmla="*/ 4132248 h 6858000"/>
              <a:gd name="connsiteX14946" fmla="*/ 3466065 w 12192000"/>
              <a:gd name="connsiteY14946" fmla="*/ 4115250 h 6858000"/>
              <a:gd name="connsiteX14947" fmla="*/ 3464589 w 12192000"/>
              <a:gd name="connsiteY14947" fmla="*/ 4105537 h 6858000"/>
              <a:gd name="connsiteX14948" fmla="*/ 3463851 w 12192000"/>
              <a:gd name="connsiteY14948" fmla="*/ 4100275 h 6858000"/>
              <a:gd name="connsiteX14949" fmla="*/ 3471971 w 12192000"/>
              <a:gd name="connsiteY14949" fmla="*/ 4092181 h 6858000"/>
              <a:gd name="connsiteX14950" fmla="*/ 3476401 w 12192000"/>
              <a:gd name="connsiteY14950" fmla="*/ 4085706 h 6858000"/>
              <a:gd name="connsiteX14951" fmla="*/ 3478616 w 12192000"/>
              <a:gd name="connsiteY14951" fmla="*/ 4073160 h 6858000"/>
              <a:gd name="connsiteX14952" fmla="*/ 3484522 w 12192000"/>
              <a:gd name="connsiteY14952" fmla="*/ 4060209 h 6858000"/>
              <a:gd name="connsiteX14953" fmla="*/ 3492642 w 12192000"/>
              <a:gd name="connsiteY14953" fmla="*/ 4050091 h 6858000"/>
              <a:gd name="connsiteX14954" fmla="*/ 3511098 w 12192000"/>
              <a:gd name="connsiteY14954" fmla="*/ 4040782 h 6858000"/>
              <a:gd name="connsiteX14955" fmla="*/ 3525125 w 12192000"/>
              <a:gd name="connsiteY14955" fmla="*/ 4033093 h 6858000"/>
              <a:gd name="connsiteX14956" fmla="*/ 3535460 w 12192000"/>
              <a:gd name="connsiteY14956" fmla="*/ 4022975 h 6858000"/>
              <a:gd name="connsiteX14957" fmla="*/ 3534722 w 12192000"/>
              <a:gd name="connsiteY14957" fmla="*/ 4017714 h 6858000"/>
              <a:gd name="connsiteX14958" fmla="*/ 3539890 w 12192000"/>
              <a:gd name="connsiteY14958" fmla="*/ 4008810 h 6858000"/>
              <a:gd name="connsiteX14959" fmla="*/ 3550225 w 12192000"/>
              <a:gd name="connsiteY14959" fmla="*/ 4003953 h 6858000"/>
              <a:gd name="connsiteX14960" fmla="*/ 3561299 w 12192000"/>
              <a:gd name="connsiteY14960" fmla="*/ 4004358 h 6858000"/>
              <a:gd name="connsiteX14961" fmla="*/ 3564252 w 12192000"/>
              <a:gd name="connsiteY14961" fmla="*/ 4010429 h 6858000"/>
              <a:gd name="connsiteX14962" fmla="*/ 3567943 w 12192000"/>
              <a:gd name="connsiteY14962" fmla="*/ 4010024 h 6858000"/>
              <a:gd name="connsiteX14963" fmla="*/ 3569420 w 12192000"/>
              <a:gd name="connsiteY14963" fmla="*/ 4004358 h 6858000"/>
              <a:gd name="connsiteX14964" fmla="*/ 3576064 w 12192000"/>
              <a:gd name="connsiteY14964" fmla="*/ 4003953 h 6858000"/>
              <a:gd name="connsiteX14965" fmla="*/ 3584923 w 12192000"/>
              <a:gd name="connsiteY14965" fmla="*/ 4009215 h 6858000"/>
              <a:gd name="connsiteX14966" fmla="*/ 3587876 w 12192000"/>
              <a:gd name="connsiteY14966" fmla="*/ 4005572 h 6858000"/>
              <a:gd name="connsiteX14967" fmla="*/ 3591567 w 12192000"/>
              <a:gd name="connsiteY14967" fmla="*/ 4005977 h 6858000"/>
              <a:gd name="connsiteX14968" fmla="*/ 3606332 w 12192000"/>
              <a:gd name="connsiteY14968" fmla="*/ 4014071 h 6858000"/>
              <a:gd name="connsiteX14969" fmla="*/ 3617405 w 12192000"/>
              <a:gd name="connsiteY14969" fmla="*/ 4016904 h 6858000"/>
              <a:gd name="connsiteX14970" fmla="*/ 3624050 w 12192000"/>
              <a:gd name="connsiteY14970" fmla="*/ 4014881 h 6858000"/>
              <a:gd name="connsiteX14971" fmla="*/ 3627741 w 12192000"/>
              <a:gd name="connsiteY14971" fmla="*/ 4021356 h 6858000"/>
              <a:gd name="connsiteX14972" fmla="*/ 3632909 w 12192000"/>
              <a:gd name="connsiteY14972" fmla="*/ 4024189 h 6858000"/>
              <a:gd name="connsiteX14973" fmla="*/ 3632909 w 12192000"/>
              <a:gd name="connsiteY14973" fmla="*/ 4028236 h 6858000"/>
              <a:gd name="connsiteX14974" fmla="*/ 3636600 w 12192000"/>
              <a:gd name="connsiteY14974" fmla="*/ 4023784 h 6858000"/>
              <a:gd name="connsiteX14975" fmla="*/ 3643244 w 12192000"/>
              <a:gd name="connsiteY14975" fmla="*/ 4025808 h 6858000"/>
              <a:gd name="connsiteX14976" fmla="*/ 3647673 w 12192000"/>
              <a:gd name="connsiteY14976" fmla="*/ 4030664 h 6858000"/>
              <a:gd name="connsiteX14977" fmla="*/ 3655056 w 12192000"/>
              <a:gd name="connsiteY14977" fmla="*/ 4029855 h 6858000"/>
              <a:gd name="connsiteX14978" fmla="*/ 3660962 w 12192000"/>
              <a:gd name="connsiteY14978" fmla="*/ 4034307 h 6858000"/>
              <a:gd name="connsiteX14979" fmla="*/ 3663177 w 12192000"/>
              <a:gd name="connsiteY14979" fmla="*/ 4040782 h 6858000"/>
              <a:gd name="connsiteX14980" fmla="*/ 3667606 w 12192000"/>
              <a:gd name="connsiteY14980" fmla="*/ 4043615 h 6858000"/>
              <a:gd name="connsiteX14981" fmla="*/ 3671297 w 12192000"/>
              <a:gd name="connsiteY14981" fmla="*/ 4050496 h 6858000"/>
              <a:gd name="connsiteX14982" fmla="*/ 3677941 w 12192000"/>
              <a:gd name="connsiteY14982" fmla="*/ 4047663 h 6858000"/>
              <a:gd name="connsiteX14983" fmla="*/ 3683847 w 12192000"/>
              <a:gd name="connsiteY14983" fmla="*/ 4039973 h 6858000"/>
              <a:gd name="connsiteX14984" fmla="*/ 3694921 w 12192000"/>
              <a:gd name="connsiteY14984" fmla="*/ 4041592 h 6858000"/>
              <a:gd name="connsiteX14985" fmla="*/ 3703042 w 12192000"/>
              <a:gd name="connsiteY14985" fmla="*/ 4040782 h 6858000"/>
              <a:gd name="connsiteX14986" fmla="*/ 3710424 w 12192000"/>
              <a:gd name="connsiteY14986" fmla="*/ 4052519 h 6858000"/>
              <a:gd name="connsiteX14987" fmla="*/ 3724451 w 12192000"/>
              <a:gd name="connsiteY14987" fmla="*/ 4065875 h 6858000"/>
              <a:gd name="connsiteX14988" fmla="*/ 3714115 w 12192000"/>
              <a:gd name="connsiteY14988" fmla="*/ 4076802 h 6858000"/>
              <a:gd name="connsiteX14989" fmla="*/ 3721498 w 12192000"/>
              <a:gd name="connsiteY14989" fmla="*/ 4077207 h 6858000"/>
              <a:gd name="connsiteX14990" fmla="*/ 3725189 w 12192000"/>
              <a:gd name="connsiteY14990" fmla="*/ 4080444 h 6858000"/>
              <a:gd name="connsiteX14991" fmla="*/ 3720760 w 12192000"/>
              <a:gd name="connsiteY14991" fmla="*/ 4084087 h 6858000"/>
              <a:gd name="connsiteX14992" fmla="*/ 3716330 w 12192000"/>
              <a:gd name="connsiteY14992" fmla="*/ 4098657 h 6858000"/>
              <a:gd name="connsiteX14993" fmla="*/ 3717807 w 12192000"/>
              <a:gd name="connsiteY14993" fmla="*/ 4109179 h 6858000"/>
              <a:gd name="connsiteX14994" fmla="*/ 3714854 w 12192000"/>
              <a:gd name="connsiteY14994" fmla="*/ 4120916 h 6858000"/>
              <a:gd name="connsiteX14995" fmla="*/ 3717807 w 12192000"/>
              <a:gd name="connsiteY14995" fmla="*/ 4132248 h 6858000"/>
              <a:gd name="connsiteX14996" fmla="*/ 3717807 w 12192000"/>
              <a:gd name="connsiteY14996" fmla="*/ 4120106 h 6858000"/>
              <a:gd name="connsiteX14997" fmla="*/ 3725927 w 12192000"/>
              <a:gd name="connsiteY14997" fmla="*/ 4105537 h 6858000"/>
              <a:gd name="connsiteX14998" fmla="*/ 3725189 w 12192000"/>
              <a:gd name="connsiteY14998" fmla="*/ 4097038 h 6858000"/>
              <a:gd name="connsiteX14999" fmla="*/ 3730357 w 12192000"/>
              <a:gd name="connsiteY14999" fmla="*/ 4095014 h 6858000"/>
              <a:gd name="connsiteX15000" fmla="*/ 3732571 w 12192000"/>
              <a:gd name="connsiteY15000" fmla="*/ 4101894 h 6858000"/>
              <a:gd name="connsiteX15001" fmla="*/ 3737739 w 12192000"/>
              <a:gd name="connsiteY15001" fmla="*/ 4109989 h 6858000"/>
              <a:gd name="connsiteX15002" fmla="*/ 3739216 w 12192000"/>
              <a:gd name="connsiteY15002" fmla="*/ 4099061 h 6858000"/>
              <a:gd name="connsiteX15003" fmla="*/ 3742907 w 12192000"/>
              <a:gd name="connsiteY15003" fmla="*/ 4094205 h 6858000"/>
              <a:gd name="connsiteX15004" fmla="*/ 3752504 w 12192000"/>
              <a:gd name="connsiteY15004" fmla="*/ 4090158 h 6858000"/>
              <a:gd name="connsiteX15005" fmla="*/ 3753981 w 12192000"/>
              <a:gd name="connsiteY15005" fmla="*/ 4086515 h 6858000"/>
              <a:gd name="connsiteX15006" fmla="*/ 3756195 w 12192000"/>
              <a:gd name="connsiteY15006" fmla="*/ 4084896 h 6858000"/>
              <a:gd name="connsiteX15007" fmla="*/ 3762101 w 12192000"/>
              <a:gd name="connsiteY15007" fmla="*/ 4087729 h 6858000"/>
              <a:gd name="connsiteX15008" fmla="*/ 3764316 w 12192000"/>
              <a:gd name="connsiteY15008" fmla="*/ 4085301 h 6858000"/>
              <a:gd name="connsiteX15009" fmla="*/ 3762101 w 12192000"/>
              <a:gd name="connsiteY15009" fmla="*/ 4080040 h 6858000"/>
              <a:gd name="connsiteX15010" fmla="*/ 3762839 w 12192000"/>
              <a:gd name="connsiteY15010" fmla="*/ 4077611 h 6858000"/>
              <a:gd name="connsiteX15011" fmla="*/ 3773175 w 12192000"/>
              <a:gd name="connsiteY15011" fmla="*/ 4076802 h 6858000"/>
              <a:gd name="connsiteX15012" fmla="*/ 3800490 w 12192000"/>
              <a:gd name="connsiteY15012" fmla="*/ 4088539 h 6858000"/>
              <a:gd name="connsiteX15013" fmla="*/ 3813040 w 12192000"/>
              <a:gd name="connsiteY15013" fmla="*/ 4090967 h 6858000"/>
              <a:gd name="connsiteX15014" fmla="*/ 3818208 w 12192000"/>
              <a:gd name="connsiteY15014" fmla="*/ 4090158 h 6858000"/>
              <a:gd name="connsiteX15015" fmla="*/ 3832234 w 12192000"/>
              <a:gd name="connsiteY15015" fmla="*/ 4095419 h 6858000"/>
              <a:gd name="connsiteX15016" fmla="*/ 3835187 w 12192000"/>
              <a:gd name="connsiteY15016" fmla="*/ 4093395 h 6858000"/>
              <a:gd name="connsiteX15017" fmla="*/ 3833711 w 12192000"/>
              <a:gd name="connsiteY15017" fmla="*/ 4088943 h 6858000"/>
              <a:gd name="connsiteX15018" fmla="*/ 3839617 w 12192000"/>
              <a:gd name="connsiteY15018" fmla="*/ 4090562 h 6858000"/>
              <a:gd name="connsiteX15019" fmla="*/ 3841093 w 12192000"/>
              <a:gd name="connsiteY15019" fmla="*/ 4095014 h 6858000"/>
              <a:gd name="connsiteX15020" fmla="*/ 3849214 w 12192000"/>
              <a:gd name="connsiteY15020" fmla="*/ 4101085 h 6858000"/>
              <a:gd name="connsiteX15021" fmla="*/ 3849214 w 12192000"/>
              <a:gd name="connsiteY15021" fmla="*/ 4096228 h 6858000"/>
              <a:gd name="connsiteX15022" fmla="*/ 3851429 w 12192000"/>
              <a:gd name="connsiteY15022" fmla="*/ 4090562 h 6858000"/>
              <a:gd name="connsiteX15023" fmla="*/ 3856596 w 12192000"/>
              <a:gd name="connsiteY15023" fmla="*/ 4095014 h 6858000"/>
              <a:gd name="connsiteX15024" fmla="*/ 3858811 w 12192000"/>
              <a:gd name="connsiteY15024" fmla="*/ 4090967 h 6858000"/>
              <a:gd name="connsiteX15025" fmla="*/ 3872838 w 12192000"/>
              <a:gd name="connsiteY15025" fmla="*/ 4100275 h 6858000"/>
              <a:gd name="connsiteX15026" fmla="*/ 3878744 w 12192000"/>
              <a:gd name="connsiteY15026" fmla="*/ 4105537 h 6858000"/>
              <a:gd name="connsiteX15027" fmla="*/ 3882435 w 12192000"/>
              <a:gd name="connsiteY15027" fmla="*/ 4099871 h 6858000"/>
              <a:gd name="connsiteX15028" fmla="*/ 3892032 w 12192000"/>
              <a:gd name="connsiteY15028" fmla="*/ 4095824 h 6858000"/>
              <a:gd name="connsiteX15029" fmla="*/ 3900891 w 12192000"/>
              <a:gd name="connsiteY15029" fmla="*/ 4099871 h 6858000"/>
              <a:gd name="connsiteX15030" fmla="*/ 3914918 w 12192000"/>
              <a:gd name="connsiteY15030" fmla="*/ 4099871 h 6858000"/>
              <a:gd name="connsiteX15031" fmla="*/ 3924515 w 12192000"/>
              <a:gd name="connsiteY15031" fmla="*/ 4095014 h 6858000"/>
              <a:gd name="connsiteX15032" fmla="*/ 3939280 w 12192000"/>
              <a:gd name="connsiteY15032" fmla="*/ 4101085 h 6858000"/>
              <a:gd name="connsiteX15033" fmla="*/ 3953306 w 12192000"/>
              <a:gd name="connsiteY15033" fmla="*/ 4101085 h 6858000"/>
              <a:gd name="connsiteX15034" fmla="*/ 3983574 w 12192000"/>
              <a:gd name="connsiteY15034" fmla="*/ 4120916 h 6858000"/>
              <a:gd name="connsiteX15035" fmla="*/ 3993910 w 12192000"/>
              <a:gd name="connsiteY15035" fmla="*/ 4120511 h 6858000"/>
              <a:gd name="connsiteX15036" fmla="*/ 4006460 w 12192000"/>
              <a:gd name="connsiteY15036" fmla="*/ 4131034 h 6858000"/>
              <a:gd name="connsiteX15037" fmla="*/ 4014581 w 12192000"/>
              <a:gd name="connsiteY15037" fmla="*/ 4133057 h 6858000"/>
              <a:gd name="connsiteX15038" fmla="*/ 4033037 w 12192000"/>
              <a:gd name="connsiteY15038" fmla="*/ 4156126 h 6858000"/>
              <a:gd name="connsiteX15039" fmla="*/ 4055184 w 12192000"/>
              <a:gd name="connsiteY15039" fmla="*/ 4177981 h 6858000"/>
              <a:gd name="connsiteX15040" fmla="*/ 4065519 w 12192000"/>
              <a:gd name="connsiteY15040" fmla="*/ 4179195 h 6858000"/>
              <a:gd name="connsiteX15041" fmla="*/ 4079546 w 12192000"/>
              <a:gd name="connsiteY15041" fmla="*/ 4186075 h 6858000"/>
              <a:gd name="connsiteX15042" fmla="*/ 4090620 w 12192000"/>
              <a:gd name="connsiteY15042" fmla="*/ 4197407 h 6858000"/>
              <a:gd name="connsiteX15043" fmla="*/ 4100955 w 12192000"/>
              <a:gd name="connsiteY15043" fmla="*/ 4199026 h 6858000"/>
              <a:gd name="connsiteX15044" fmla="*/ 4110552 w 12192000"/>
              <a:gd name="connsiteY15044" fmla="*/ 4211167 h 6858000"/>
              <a:gd name="connsiteX15045" fmla="*/ 4123841 w 12192000"/>
              <a:gd name="connsiteY15045" fmla="*/ 4205906 h 6858000"/>
              <a:gd name="connsiteX15046" fmla="*/ 4143035 w 12192000"/>
              <a:gd name="connsiteY15046" fmla="*/ 4205096 h 6858000"/>
              <a:gd name="connsiteX15047" fmla="*/ 4175518 w 12192000"/>
              <a:gd name="connsiteY15047" fmla="*/ 4218452 h 6858000"/>
              <a:gd name="connsiteX15048" fmla="*/ 4177732 w 12192000"/>
              <a:gd name="connsiteY15048" fmla="*/ 4233022 h 6858000"/>
              <a:gd name="connsiteX15049" fmla="*/ 4177732 w 12192000"/>
              <a:gd name="connsiteY15049" fmla="*/ 4245163 h 6858000"/>
              <a:gd name="connsiteX15050" fmla="*/ 4195450 w 12192000"/>
              <a:gd name="connsiteY15050" fmla="*/ 4279969 h 6858000"/>
              <a:gd name="connsiteX15051" fmla="*/ 4197665 w 12192000"/>
              <a:gd name="connsiteY15051" fmla="*/ 4291301 h 6858000"/>
              <a:gd name="connsiteX15052" fmla="*/ 4202833 w 12192000"/>
              <a:gd name="connsiteY15052" fmla="*/ 4294943 h 6858000"/>
              <a:gd name="connsiteX15053" fmla="*/ 4205048 w 12192000"/>
              <a:gd name="connsiteY15053" fmla="*/ 4317607 h 6858000"/>
              <a:gd name="connsiteX15054" fmla="*/ 4199142 w 12192000"/>
              <a:gd name="connsiteY15054" fmla="*/ 4322464 h 6858000"/>
              <a:gd name="connsiteX15055" fmla="*/ 4196189 w 12192000"/>
              <a:gd name="connsiteY15055" fmla="*/ 4331772 h 6858000"/>
              <a:gd name="connsiteX15056" fmla="*/ 4202833 w 12192000"/>
              <a:gd name="connsiteY15056" fmla="*/ 4340676 h 6858000"/>
              <a:gd name="connsiteX15057" fmla="*/ 4202833 w 12192000"/>
              <a:gd name="connsiteY15057" fmla="*/ 4348365 h 6858000"/>
              <a:gd name="connsiteX15058" fmla="*/ 4196927 w 12192000"/>
              <a:gd name="connsiteY15058" fmla="*/ 4356460 h 6858000"/>
              <a:gd name="connsiteX15059" fmla="*/ 4193236 w 12192000"/>
              <a:gd name="connsiteY15059" fmla="*/ 4367387 h 6858000"/>
              <a:gd name="connsiteX15060" fmla="*/ 4181424 w 12192000"/>
              <a:gd name="connsiteY15060" fmla="*/ 4392075 h 6858000"/>
              <a:gd name="connsiteX15061" fmla="*/ 4176256 w 12192000"/>
              <a:gd name="connsiteY15061" fmla="*/ 4398955 h 6858000"/>
              <a:gd name="connsiteX15062" fmla="*/ 4156323 w 12192000"/>
              <a:gd name="connsiteY15062" fmla="*/ 4423238 h 6858000"/>
              <a:gd name="connsiteX15063" fmla="*/ 4134176 w 12192000"/>
              <a:gd name="connsiteY15063" fmla="*/ 4441854 h 6858000"/>
              <a:gd name="connsiteX15064" fmla="*/ 4129008 w 12192000"/>
              <a:gd name="connsiteY15064" fmla="*/ 4450353 h 6858000"/>
              <a:gd name="connsiteX15065" fmla="*/ 4120888 w 12192000"/>
              <a:gd name="connsiteY15065" fmla="*/ 4452782 h 6858000"/>
              <a:gd name="connsiteX15066" fmla="*/ 4117196 w 12192000"/>
              <a:gd name="connsiteY15066" fmla="*/ 4460876 h 6858000"/>
              <a:gd name="connsiteX15067" fmla="*/ 4091358 w 12192000"/>
              <a:gd name="connsiteY15067" fmla="*/ 4477469 h 6858000"/>
              <a:gd name="connsiteX15068" fmla="*/ 4083976 w 12192000"/>
              <a:gd name="connsiteY15068" fmla="*/ 4490825 h 6858000"/>
              <a:gd name="connsiteX15069" fmla="*/ 4077331 w 12192000"/>
              <a:gd name="connsiteY15069" fmla="*/ 4507014 h 6858000"/>
              <a:gd name="connsiteX15070" fmla="*/ 4071425 w 12192000"/>
              <a:gd name="connsiteY15070" fmla="*/ 4512275 h 6858000"/>
              <a:gd name="connsiteX15071" fmla="*/ 4068472 w 12192000"/>
              <a:gd name="connsiteY15071" fmla="*/ 4522797 h 6858000"/>
              <a:gd name="connsiteX15072" fmla="*/ 4061090 w 12192000"/>
              <a:gd name="connsiteY15072" fmla="*/ 4540200 h 6858000"/>
              <a:gd name="connsiteX15073" fmla="*/ 4044110 w 12192000"/>
              <a:gd name="connsiteY15073" fmla="*/ 4564078 h 6858000"/>
              <a:gd name="connsiteX15074" fmla="*/ 4030822 w 12192000"/>
              <a:gd name="connsiteY15074" fmla="*/ 4570554 h 6858000"/>
              <a:gd name="connsiteX15075" fmla="*/ 4021225 w 12192000"/>
              <a:gd name="connsiteY15075" fmla="*/ 4578648 h 6858000"/>
              <a:gd name="connsiteX15076" fmla="*/ 4016057 w 12192000"/>
              <a:gd name="connsiteY15076" fmla="*/ 4578243 h 6858000"/>
              <a:gd name="connsiteX15077" fmla="*/ 4018272 w 12192000"/>
              <a:gd name="connsiteY15077" fmla="*/ 4572577 h 6858000"/>
              <a:gd name="connsiteX15078" fmla="*/ 4025654 w 12192000"/>
              <a:gd name="connsiteY15078" fmla="*/ 4567721 h 6858000"/>
              <a:gd name="connsiteX15079" fmla="*/ 4030822 w 12192000"/>
              <a:gd name="connsiteY15079" fmla="*/ 4560841 h 6858000"/>
              <a:gd name="connsiteX15080" fmla="*/ 4025654 w 12192000"/>
              <a:gd name="connsiteY15080" fmla="*/ 4558412 h 6858000"/>
              <a:gd name="connsiteX15081" fmla="*/ 4022701 w 12192000"/>
              <a:gd name="connsiteY15081" fmla="*/ 4552746 h 6858000"/>
              <a:gd name="connsiteX15082" fmla="*/ 4016057 w 12192000"/>
              <a:gd name="connsiteY15082" fmla="*/ 4552746 h 6858000"/>
              <a:gd name="connsiteX15083" fmla="*/ 4013104 w 12192000"/>
              <a:gd name="connsiteY15083" fmla="*/ 4562459 h 6858000"/>
              <a:gd name="connsiteX15084" fmla="*/ 4005722 w 12192000"/>
              <a:gd name="connsiteY15084" fmla="*/ 4560031 h 6858000"/>
              <a:gd name="connsiteX15085" fmla="*/ 3998339 w 12192000"/>
              <a:gd name="connsiteY15085" fmla="*/ 4555984 h 6858000"/>
              <a:gd name="connsiteX15086" fmla="*/ 3995386 w 12192000"/>
              <a:gd name="connsiteY15086" fmla="*/ 4550723 h 6858000"/>
              <a:gd name="connsiteX15087" fmla="*/ 3993910 w 12192000"/>
              <a:gd name="connsiteY15087" fmla="*/ 4554770 h 6858000"/>
              <a:gd name="connsiteX15088" fmla="*/ 3990219 w 12192000"/>
              <a:gd name="connsiteY15088" fmla="*/ 4556389 h 6858000"/>
              <a:gd name="connsiteX15089" fmla="*/ 4003507 w 12192000"/>
              <a:gd name="connsiteY15089" fmla="*/ 4561650 h 6858000"/>
              <a:gd name="connsiteX15090" fmla="*/ 4010151 w 12192000"/>
              <a:gd name="connsiteY15090" fmla="*/ 4572173 h 6858000"/>
              <a:gd name="connsiteX15091" fmla="*/ 4008675 w 12192000"/>
              <a:gd name="connsiteY15091" fmla="*/ 4583100 h 6858000"/>
              <a:gd name="connsiteX15092" fmla="*/ 4002030 w 12192000"/>
              <a:gd name="connsiteY15092" fmla="*/ 4584719 h 6858000"/>
              <a:gd name="connsiteX15093" fmla="*/ 4000554 w 12192000"/>
              <a:gd name="connsiteY15093" fmla="*/ 4591599 h 6858000"/>
              <a:gd name="connsiteX15094" fmla="*/ 4002030 w 12192000"/>
              <a:gd name="connsiteY15094" fmla="*/ 4601717 h 6858000"/>
              <a:gd name="connsiteX15095" fmla="*/ 3995386 w 12192000"/>
              <a:gd name="connsiteY15095" fmla="*/ 4612239 h 6858000"/>
              <a:gd name="connsiteX15096" fmla="*/ 3995386 w 12192000"/>
              <a:gd name="connsiteY15096" fmla="*/ 4617501 h 6858000"/>
              <a:gd name="connsiteX15097" fmla="*/ 4002769 w 12192000"/>
              <a:gd name="connsiteY15097" fmla="*/ 4622762 h 6858000"/>
              <a:gd name="connsiteX15098" fmla="*/ 4007198 w 12192000"/>
              <a:gd name="connsiteY15098" fmla="*/ 4618310 h 6858000"/>
              <a:gd name="connsiteX15099" fmla="*/ 4007198 w 12192000"/>
              <a:gd name="connsiteY15099" fmla="*/ 4626809 h 6858000"/>
              <a:gd name="connsiteX15100" fmla="*/ 4003507 w 12192000"/>
              <a:gd name="connsiteY15100" fmla="*/ 4635308 h 6858000"/>
              <a:gd name="connsiteX15101" fmla="*/ 4003507 w 12192000"/>
              <a:gd name="connsiteY15101" fmla="*/ 4647045 h 6858000"/>
              <a:gd name="connsiteX15102" fmla="*/ 4008675 w 12192000"/>
              <a:gd name="connsiteY15102" fmla="*/ 4709371 h 6858000"/>
              <a:gd name="connsiteX15103" fmla="*/ 4004245 w 12192000"/>
              <a:gd name="connsiteY15103" fmla="*/ 4726369 h 6858000"/>
              <a:gd name="connsiteX15104" fmla="*/ 4004983 w 12192000"/>
              <a:gd name="connsiteY15104" fmla="*/ 4733249 h 6858000"/>
              <a:gd name="connsiteX15105" fmla="*/ 4002030 w 12192000"/>
              <a:gd name="connsiteY15105" fmla="*/ 4744986 h 6858000"/>
              <a:gd name="connsiteX15106" fmla="*/ 4004245 w 12192000"/>
              <a:gd name="connsiteY15106" fmla="*/ 4761174 h 6858000"/>
              <a:gd name="connsiteX15107" fmla="*/ 3996124 w 12192000"/>
              <a:gd name="connsiteY15107" fmla="*/ 4781410 h 6858000"/>
              <a:gd name="connsiteX15108" fmla="*/ 4000554 w 12192000"/>
              <a:gd name="connsiteY15108" fmla="*/ 4798408 h 6858000"/>
              <a:gd name="connsiteX15109" fmla="*/ 3998339 w 12192000"/>
              <a:gd name="connsiteY15109" fmla="*/ 4803669 h 6858000"/>
              <a:gd name="connsiteX15110" fmla="*/ 3983574 w 12192000"/>
              <a:gd name="connsiteY15110" fmla="*/ 4815001 h 6858000"/>
              <a:gd name="connsiteX15111" fmla="*/ 3982098 w 12192000"/>
              <a:gd name="connsiteY15111" fmla="*/ 4820667 h 6858000"/>
              <a:gd name="connsiteX15112" fmla="*/ 3976930 w 12192000"/>
              <a:gd name="connsiteY15112" fmla="*/ 4827547 h 6858000"/>
              <a:gd name="connsiteX15113" fmla="*/ 3971024 w 12192000"/>
              <a:gd name="connsiteY15113" fmla="*/ 4845355 h 6858000"/>
              <a:gd name="connsiteX15114" fmla="*/ 3974715 w 12192000"/>
              <a:gd name="connsiteY15114" fmla="*/ 4851021 h 6858000"/>
              <a:gd name="connsiteX15115" fmla="*/ 3978407 w 12192000"/>
              <a:gd name="connsiteY15115" fmla="*/ 4880160 h 6858000"/>
              <a:gd name="connsiteX15116" fmla="*/ 3977668 w 12192000"/>
              <a:gd name="connsiteY15116" fmla="*/ 4889469 h 6858000"/>
              <a:gd name="connsiteX15117" fmla="*/ 3959212 w 12192000"/>
              <a:gd name="connsiteY15117" fmla="*/ 4909704 h 6858000"/>
              <a:gd name="connsiteX15118" fmla="*/ 3945186 w 12192000"/>
              <a:gd name="connsiteY15118" fmla="*/ 4930750 h 6858000"/>
              <a:gd name="connsiteX15119" fmla="*/ 3947400 w 12192000"/>
              <a:gd name="connsiteY15119" fmla="*/ 4931964 h 6858000"/>
              <a:gd name="connsiteX15120" fmla="*/ 3945924 w 12192000"/>
              <a:gd name="connsiteY15120" fmla="*/ 4941272 h 6858000"/>
              <a:gd name="connsiteX15121" fmla="*/ 3937065 w 12192000"/>
              <a:gd name="connsiteY15121" fmla="*/ 4946533 h 6858000"/>
              <a:gd name="connsiteX15122" fmla="*/ 3932636 w 12192000"/>
              <a:gd name="connsiteY15122" fmla="*/ 4950176 h 6858000"/>
              <a:gd name="connsiteX15123" fmla="*/ 3932636 w 12192000"/>
              <a:gd name="connsiteY15123" fmla="*/ 4959080 h 6858000"/>
              <a:gd name="connsiteX15124" fmla="*/ 3925253 w 12192000"/>
              <a:gd name="connsiteY15124" fmla="*/ 4967174 h 6858000"/>
              <a:gd name="connsiteX15125" fmla="*/ 3919347 w 12192000"/>
              <a:gd name="connsiteY15125" fmla="*/ 4978911 h 6858000"/>
              <a:gd name="connsiteX15126" fmla="*/ 3927468 w 12192000"/>
              <a:gd name="connsiteY15126" fmla="*/ 4996313 h 6858000"/>
              <a:gd name="connsiteX15127" fmla="*/ 3930421 w 12192000"/>
              <a:gd name="connsiteY15127" fmla="*/ 4999956 h 6858000"/>
              <a:gd name="connsiteX15128" fmla="*/ 3927468 w 12192000"/>
              <a:gd name="connsiteY15128" fmla="*/ 5005622 h 6858000"/>
              <a:gd name="connsiteX15129" fmla="*/ 3917871 w 12192000"/>
              <a:gd name="connsiteY15129" fmla="*/ 5010883 h 6858000"/>
              <a:gd name="connsiteX15130" fmla="*/ 3898676 w 12192000"/>
              <a:gd name="connsiteY15130" fmla="*/ 5017359 h 6858000"/>
              <a:gd name="connsiteX15131" fmla="*/ 3876529 w 12192000"/>
              <a:gd name="connsiteY15131" fmla="*/ 5031524 h 6858000"/>
              <a:gd name="connsiteX15132" fmla="*/ 3875053 w 12192000"/>
              <a:gd name="connsiteY15132" fmla="*/ 5035975 h 6858000"/>
              <a:gd name="connsiteX15133" fmla="*/ 3877267 w 12192000"/>
              <a:gd name="connsiteY15133" fmla="*/ 5038404 h 6858000"/>
              <a:gd name="connsiteX15134" fmla="*/ 3877267 w 12192000"/>
              <a:gd name="connsiteY15134" fmla="*/ 5042856 h 6858000"/>
              <a:gd name="connsiteX15135" fmla="*/ 3866932 w 12192000"/>
              <a:gd name="connsiteY15135" fmla="*/ 5049331 h 6858000"/>
              <a:gd name="connsiteX15136" fmla="*/ 3850690 w 12192000"/>
              <a:gd name="connsiteY15136" fmla="*/ 5047712 h 6858000"/>
              <a:gd name="connsiteX15137" fmla="*/ 3836664 w 12192000"/>
              <a:gd name="connsiteY15137" fmla="*/ 5047712 h 6858000"/>
              <a:gd name="connsiteX15138" fmla="*/ 3828543 w 12192000"/>
              <a:gd name="connsiteY15138" fmla="*/ 5051759 h 6858000"/>
              <a:gd name="connsiteX15139" fmla="*/ 3814517 w 12192000"/>
              <a:gd name="connsiteY15139" fmla="*/ 5049736 h 6858000"/>
              <a:gd name="connsiteX15140" fmla="*/ 3813040 w 12192000"/>
              <a:gd name="connsiteY15140" fmla="*/ 5042046 h 6858000"/>
              <a:gd name="connsiteX15141" fmla="*/ 3814517 w 12192000"/>
              <a:gd name="connsiteY15141" fmla="*/ 5036785 h 6858000"/>
              <a:gd name="connsiteX15142" fmla="*/ 3809349 w 12192000"/>
              <a:gd name="connsiteY15142" fmla="*/ 5035975 h 6858000"/>
              <a:gd name="connsiteX15143" fmla="*/ 3802705 w 12192000"/>
              <a:gd name="connsiteY15143" fmla="*/ 5040832 h 6858000"/>
              <a:gd name="connsiteX15144" fmla="*/ 3804919 w 12192000"/>
              <a:gd name="connsiteY15144" fmla="*/ 5044070 h 6858000"/>
              <a:gd name="connsiteX15145" fmla="*/ 3782034 w 12192000"/>
              <a:gd name="connsiteY15145" fmla="*/ 5052569 h 6858000"/>
              <a:gd name="connsiteX15146" fmla="*/ 3762839 w 12192000"/>
              <a:gd name="connsiteY15146" fmla="*/ 5059449 h 6858000"/>
              <a:gd name="connsiteX15147" fmla="*/ 3758410 w 12192000"/>
              <a:gd name="connsiteY15147" fmla="*/ 5056211 h 6858000"/>
              <a:gd name="connsiteX15148" fmla="*/ 3760625 w 12192000"/>
              <a:gd name="connsiteY15148" fmla="*/ 5053378 h 6858000"/>
              <a:gd name="connsiteX15149" fmla="*/ 3773175 w 12192000"/>
              <a:gd name="connsiteY15149" fmla="*/ 5051355 h 6858000"/>
              <a:gd name="connsiteX15150" fmla="*/ 3785725 w 12192000"/>
              <a:gd name="connsiteY15150" fmla="*/ 5044879 h 6858000"/>
              <a:gd name="connsiteX15151" fmla="*/ 3785725 w 12192000"/>
              <a:gd name="connsiteY15151" fmla="*/ 5041237 h 6858000"/>
              <a:gd name="connsiteX15152" fmla="*/ 3777604 w 12192000"/>
              <a:gd name="connsiteY15152" fmla="*/ 5040832 h 6858000"/>
              <a:gd name="connsiteX15153" fmla="*/ 3771698 w 12192000"/>
              <a:gd name="connsiteY15153" fmla="*/ 5045284 h 6858000"/>
              <a:gd name="connsiteX15154" fmla="*/ 3762839 w 12192000"/>
              <a:gd name="connsiteY15154" fmla="*/ 5046093 h 6858000"/>
              <a:gd name="connsiteX15155" fmla="*/ 3755457 w 12192000"/>
              <a:gd name="connsiteY15155" fmla="*/ 5044070 h 6858000"/>
              <a:gd name="connsiteX15156" fmla="*/ 3742907 w 12192000"/>
              <a:gd name="connsiteY15156" fmla="*/ 5051355 h 6858000"/>
              <a:gd name="connsiteX15157" fmla="*/ 3734786 w 12192000"/>
              <a:gd name="connsiteY15157" fmla="*/ 5052973 h 6858000"/>
              <a:gd name="connsiteX15158" fmla="*/ 3738477 w 12192000"/>
              <a:gd name="connsiteY15158" fmla="*/ 5058639 h 6858000"/>
              <a:gd name="connsiteX15159" fmla="*/ 3745122 w 12192000"/>
              <a:gd name="connsiteY15159" fmla="*/ 5059854 h 6858000"/>
              <a:gd name="connsiteX15160" fmla="*/ 3750289 w 12192000"/>
              <a:gd name="connsiteY15160" fmla="*/ 5062687 h 6858000"/>
              <a:gd name="connsiteX15161" fmla="*/ 3750289 w 12192000"/>
              <a:gd name="connsiteY15161" fmla="*/ 5066329 h 6858000"/>
              <a:gd name="connsiteX15162" fmla="*/ 3742169 w 12192000"/>
              <a:gd name="connsiteY15162" fmla="*/ 5068757 h 6858000"/>
              <a:gd name="connsiteX15163" fmla="*/ 3720760 w 12192000"/>
              <a:gd name="connsiteY15163" fmla="*/ 5080899 h 6858000"/>
              <a:gd name="connsiteX15164" fmla="*/ 3713377 w 12192000"/>
              <a:gd name="connsiteY15164" fmla="*/ 5093445 h 6858000"/>
              <a:gd name="connsiteX15165" fmla="*/ 3712639 w 12192000"/>
              <a:gd name="connsiteY15165" fmla="*/ 5099920 h 6858000"/>
              <a:gd name="connsiteX15166" fmla="*/ 3705256 w 12192000"/>
              <a:gd name="connsiteY15166" fmla="*/ 5098301 h 6858000"/>
              <a:gd name="connsiteX15167" fmla="*/ 3698612 w 12192000"/>
              <a:gd name="connsiteY15167" fmla="*/ 5093445 h 6858000"/>
              <a:gd name="connsiteX15168" fmla="*/ 3689015 w 12192000"/>
              <a:gd name="connsiteY15168" fmla="*/ 5093445 h 6858000"/>
              <a:gd name="connsiteX15169" fmla="*/ 3677941 w 12192000"/>
              <a:gd name="connsiteY15169" fmla="*/ 5101134 h 6858000"/>
              <a:gd name="connsiteX15170" fmla="*/ 3668344 w 12192000"/>
              <a:gd name="connsiteY15170" fmla="*/ 5110038 h 6858000"/>
              <a:gd name="connsiteX15171" fmla="*/ 3650626 w 12192000"/>
              <a:gd name="connsiteY15171" fmla="*/ 5111657 h 6858000"/>
              <a:gd name="connsiteX15172" fmla="*/ 3629956 w 12192000"/>
              <a:gd name="connsiteY15172" fmla="*/ 5133512 h 6858000"/>
              <a:gd name="connsiteX15173" fmla="*/ 3614452 w 12192000"/>
              <a:gd name="connsiteY15173" fmla="*/ 5142820 h 6858000"/>
              <a:gd name="connsiteX15174" fmla="*/ 3601164 w 12192000"/>
              <a:gd name="connsiteY15174" fmla="*/ 5153343 h 6858000"/>
              <a:gd name="connsiteX15175" fmla="*/ 3601902 w 12192000"/>
              <a:gd name="connsiteY15175" fmla="*/ 5157794 h 6858000"/>
              <a:gd name="connsiteX15176" fmla="*/ 3592305 w 12192000"/>
              <a:gd name="connsiteY15176" fmla="*/ 5163460 h 6858000"/>
              <a:gd name="connsiteX15177" fmla="*/ 3576802 w 12192000"/>
              <a:gd name="connsiteY15177" fmla="*/ 5177221 h 6858000"/>
              <a:gd name="connsiteX15178" fmla="*/ 3571634 w 12192000"/>
              <a:gd name="connsiteY15178" fmla="*/ 5173578 h 6858000"/>
              <a:gd name="connsiteX15179" fmla="*/ 3564990 w 12192000"/>
              <a:gd name="connsiteY15179" fmla="*/ 5182077 h 6858000"/>
              <a:gd name="connsiteX15180" fmla="*/ 3554655 w 12192000"/>
              <a:gd name="connsiteY15180" fmla="*/ 5184506 h 6858000"/>
              <a:gd name="connsiteX15181" fmla="*/ 3567205 w 12192000"/>
              <a:gd name="connsiteY15181" fmla="*/ 5189767 h 6858000"/>
              <a:gd name="connsiteX15182" fmla="*/ 3566467 w 12192000"/>
              <a:gd name="connsiteY15182" fmla="*/ 5198671 h 6858000"/>
              <a:gd name="connsiteX15183" fmla="*/ 3554655 w 12192000"/>
              <a:gd name="connsiteY15183" fmla="*/ 5201099 h 6858000"/>
              <a:gd name="connsiteX15184" fmla="*/ 3561299 w 12192000"/>
              <a:gd name="connsiteY15184" fmla="*/ 5204741 h 6858000"/>
              <a:gd name="connsiteX15185" fmla="*/ 3564252 w 12192000"/>
              <a:gd name="connsiteY15185" fmla="*/ 5212026 h 6858000"/>
              <a:gd name="connsiteX15186" fmla="*/ 3551702 w 12192000"/>
              <a:gd name="connsiteY15186" fmla="*/ 5214455 h 6858000"/>
              <a:gd name="connsiteX15187" fmla="*/ 3548010 w 12192000"/>
              <a:gd name="connsiteY15187" fmla="*/ 5217692 h 6858000"/>
              <a:gd name="connsiteX15188" fmla="*/ 3552440 w 12192000"/>
              <a:gd name="connsiteY15188" fmla="*/ 5231857 h 6858000"/>
              <a:gd name="connsiteX15189" fmla="*/ 3556131 w 12192000"/>
              <a:gd name="connsiteY15189" fmla="*/ 5244808 h 6858000"/>
              <a:gd name="connsiteX15190" fmla="*/ 3557608 w 12192000"/>
              <a:gd name="connsiteY15190" fmla="*/ 5250879 h 6858000"/>
              <a:gd name="connsiteX15191" fmla="*/ 3556131 w 12192000"/>
              <a:gd name="connsiteY15191" fmla="*/ 5256545 h 6858000"/>
              <a:gd name="connsiteX15192" fmla="*/ 3556131 w 12192000"/>
              <a:gd name="connsiteY15192" fmla="*/ 5262211 h 6858000"/>
              <a:gd name="connsiteX15193" fmla="*/ 3565728 w 12192000"/>
              <a:gd name="connsiteY15193" fmla="*/ 5274757 h 6858000"/>
              <a:gd name="connsiteX15194" fmla="*/ 3564990 w 12192000"/>
              <a:gd name="connsiteY15194" fmla="*/ 5284065 h 6858000"/>
              <a:gd name="connsiteX15195" fmla="*/ 3568681 w 12192000"/>
              <a:gd name="connsiteY15195" fmla="*/ 5286898 h 6858000"/>
              <a:gd name="connsiteX15196" fmla="*/ 3570896 w 12192000"/>
              <a:gd name="connsiteY15196" fmla="*/ 5289731 h 6858000"/>
              <a:gd name="connsiteX15197" fmla="*/ 3568681 w 12192000"/>
              <a:gd name="connsiteY15197" fmla="*/ 5295802 h 6858000"/>
              <a:gd name="connsiteX15198" fmla="*/ 3570896 w 12192000"/>
              <a:gd name="connsiteY15198" fmla="*/ 5303896 h 6858000"/>
              <a:gd name="connsiteX15199" fmla="*/ 3564252 w 12192000"/>
              <a:gd name="connsiteY15199" fmla="*/ 5307539 h 6858000"/>
              <a:gd name="connsiteX15200" fmla="*/ 3561299 w 12192000"/>
              <a:gd name="connsiteY15200" fmla="*/ 5317657 h 6858000"/>
              <a:gd name="connsiteX15201" fmla="*/ 3556131 w 12192000"/>
              <a:gd name="connsiteY15201" fmla="*/ 5319276 h 6858000"/>
              <a:gd name="connsiteX15202" fmla="*/ 3555393 w 12192000"/>
              <a:gd name="connsiteY15202" fmla="*/ 5325346 h 6858000"/>
              <a:gd name="connsiteX15203" fmla="*/ 3557608 w 12192000"/>
              <a:gd name="connsiteY15203" fmla="*/ 5328179 h 6858000"/>
              <a:gd name="connsiteX15204" fmla="*/ 3553916 w 12192000"/>
              <a:gd name="connsiteY15204" fmla="*/ 5335464 h 6858000"/>
              <a:gd name="connsiteX15205" fmla="*/ 3531769 w 12192000"/>
              <a:gd name="connsiteY15205" fmla="*/ 5359747 h 6858000"/>
              <a:gd name="connsiteX15206" fmla="*/ 3508884 w 12192000"/>
              <a:gd name="connsiteY15206" fmla="*/ 5399409 h 6858000"/>
              <a:gd name="connsiteX15207" fmla="*/ 3500025 w 12192000"/>
              <a:gd name="connsiteY15207" fmla="*/ 5423287 h 6858000"/>
              <a:gd name="connsiteX15208" fmla="*/ 3491166 w 12192000"/>
              <a:gd name="connsiteY15208" fmla="*/ 5441904 h 6858000"/>
              <a:gd name="connsiteX15209" fmla="*/ 3467542 w 12192000"/>
              <a:gd name="connsiteY15209" fmla="*/ 5478733 h 6858000"/>
              <a:gd name="connsiteX15210" fmla="*/ 3451301 w 12192000"/>
              <a:gd name="connsiteY15210" fmla="*/ 5495731 h 6858000"/>
              <a:gd name="connsiteX15211" fmla="*/ 3420294 w 12192000"/>
              <a:gd name="connsiteY15211" fmla="*/ 5518395 h 6858000"/>
              <a:gd name="connsiteX15212" fmla="*/ 3410697 w 12192000"/>
              <a:gd name="connsiteY15212" fmla="*/ 5515967 h 6858000"/>
              <a:gd name="connsiteX15213" fmla="*/ 3409959 w 12192000"/>
              <a:gd name="connsiteY15213" fmla="*/ 5510706 h 6858000"/>
              <a:gd name="connsiteX15214" fmla="*/ 3413650 w 12192000"/>
              <a:gd name="connsiteY15214" fmla="*/ 5507063 h 6858000"/>
              <a:gd name="connsiteX15215" fmla="*/ 3422509 w 12192000"/>
              <a:gd name="connsiteY15215" fmla="*/ 5505849 h 6858000"/>
              <a:gd name="connsiteX15216" fmla="*/ 3423247 w 12192000"/>
              <a:gd name="connsiteY15216" fmla="*/ 5500992 h 6858000"/>
              <a:gd name="connsiteX15217" fmla="*/ 3430630 w 12192000"/>
              <a:gd name="connsiteY15217" fmla="*/ 5494922 h 6858000"/>
              <a:gd name="connsiteX15218" fmla="*/ 3440965 w 12192000"/>
              <a:gd name="connsiteY15218" fmla="*/ 5489660 h 6858000"/>
              <a:gd name="connsiteX15219" fmla="*/ 3443918 w 12192000"/>
              <a:gd name="connsiteY15219" fmla="*/ 5490875 h 6858000"/>
              <a:gd name="connsiteX15220" fmla="*/ 3447609 w 12192000"/>
              <a:gd name="connsiteY15220" fmla="*/ 5484399 h 6858000"/>
              <a:gd name="connsiteX15221" fmla="*/ 3449086 w 12192000"/>
              <a:gd name="connsiteY15221" fmla="*/ 5472662 h 6858000"/>
              <a:gd name="connsiteX15222" fmla="*/ 3459421 w 12192000"/>
              <a:gd name="connsiteY15222" fmla="*/ 5472662 h 6858000"/>
              <a:gd name="connsiteX15223" fmla="*/ 3471233 w 12192000"/>
              <a:gd name="connsiteY15223" fmla="*/ 5454450 h 6858000"/>
              <a:gd name="connsiteX15224" fmla="*/ 3475663 w 12192000"/>
              <a:gd name="connsiteY15224" fmla="*/ 5438262 h 6858000"/>
              <a:gd name="connsiteX15225" fmla="*/ 3479354 w 12192000"/>
              <a:gd name="connsiteY15225" fmla="*/ 5437452 h 6858000"/>
              <a:gd name="connsiteX15226" fmla="*/ 3478616 w 12192000"/>
              <a:gd name="connsiteY15226" fmla="*/ 5429358 h 6858000"/>
              <a:gd name="connsiteX15227" fmla="*/ 3475663 w 12192000"/>
              <a:gd name="connsiteY15227" fmla="*/ 5426525 h 6858000"/>
              <a:gd name="connsiteX15228" fmla="*/ 3470495 w 12192000"/>
              <a:gd name="connsiteY15228" fmla="*/ 5428953 h 6858000"/>
              <a:gd name="connsiteX15229" fmla="*/ 3465327 w 12192000"/>
              <a:gd name="connsiteY15229" fmla="*/ 5428953 h 6858000"/>
              <a:gd name="connsiteX15230" fmla="*/ 3453515 w 12192000"/>
              <a:gd name="connsiteY15230" fmla="*/ 5417216 h 6858000"/>
              <a:gd name="connsiteX15231" fmla="*/ 3448348 w 12192000"/>
              <a:gd name="connsiteY15231" fmla="*/ 5406289 h 6858000"/>
              <a:gd name="connsiteX15232" fmla="*/ 3443180 w 12192000"/>
              <a:gd name="connsiteY15232" fmla="*/ 5405075 h 6858000"/>
              <a:gd name="connsiteX15233" fmla="*/ 3447609 w 12192000"/>
              <a:gd name="connsiteY15233" fmla="*/ 5408717 h 6858000"/>
              <a:gd name="connsiteX15234" fmla="*/ 3446871 w 12192000"/>
              <a:gd name="connsiteY15234" fmla="*/ 5422478 h 6858000"/>
              <a:gd name="connsiteX15235" fmla="*/ 3452039 w 12192000"/>
              <a:gd name="connsiteY15235" fmla="*/ 5427739 h 6858000"/>
              <a:gd name="connsiteX15236" fmla="*/ 3454254 w 12192000"/>
              <a:gd name="connsiteY15236" fmla="*/ 5434215 h 6858000"/>
              <a:gd name="connsiteX15237" fmla="*/ 3450562 w 12192000"/>
              <a:gd name="connsiteY15237" fmla="*/ 5443523 h 6858000"/>
              <a:gd name="connsiteX15238" fmla="*/ 3446133 w 12192000"/>
              <a:gd name="connsiteY15238" fmla="*/ 5443523 h 6858000"/>
              <a:gd name="connsiteX15239" fmla="*/ 3442442 w 12192000"/>
              <a:gd name="connsiteY15239" fmla="*/ 5447570 h 6858000"/>
              <a:gd name="connsiteX15240" fmla="*/ 3441703 w 12192000"/>
              <a:gd name="connsiteY15240" fmla="*/ 5458093 h 6858000"/>
              <a:gd name="connsiteX15241" fmla="*/ 3438012 w 12192000"/>
              <a:gd name="connsiteY15241" fmla="*/ 5461330 h 6858000"/>
              <a:gd name="connsiteX15242" fmla="*/ 3437274 w 12192000"/>
              <a:gd name="connsiteY15242" fmla="*/ 5470234 h 6858000"/>
              <a:gd name="connsiteX15243" fmla="*/ 3429153 w 12192000"/>
              <a:gd name="connsiteY15243" fmla="*/ 5479543 h 6858000"/>
              <a:gd name="connsiteX15244" fmla="*/ 3422509 w 12192000"/>
              <a:gd name="connsiteY15244" fmla="*/ 5478328 h 6858000"/>
              <a:gd name="connsiteX15245" fmla="*/ 3417341 w 12192000"/>
              <a:gd name="connsiteY15245" fmla="*/ 5474686 h 6858000"/>
              <a:gd name="connsiteX15246" fmla="*/ 3417341 w 12192000"/>
              <a:gd name="connsiteY15246" fmla="*/ 5481566 h 6858000"/>
              <a:gd name="connsiteX15247" fmla="*/ 3409221 w 12192000"/>
              <a:gd name="connsiteY15247" fmla="*/ 5490065 h 6858000"/>
              <a:gd name="connsiteX15248" fmla="*/ 3408482 w 12192000"/>
              <a:gd name="connsiteY15248" fmla="*/ 5496136 h 6858000"/>
              <a:gd name="connsiteX15249" fmla="*/ 3401100 w 12192000"/>
              <a:gd name="connsiteY15249" fmla="*/ 5499374 h 6858000"/>
              <a:gd name="connsiteX15250" fmla="*/ 3398147 w 12192000"/>
              <a:gd name="connsiteY15250" fmla="*/ 5508682 h 6858000"/>
              <a:gd name="connsiteX15251" fmla="*/ 3404791 w 12192000"/>
              <a:gd name="connsiteY15251" fmla="*/ 5519609 h 6858000"/>
              <a:gd name="connsiteX15252" fmla="*/ 3409221 w 12192000"/>
              <a:gd name="connsiteY15252" fmla="*/ 5524466 h 6858000"/>
              <a:gd name="connsiteX15253" fmla="*/ 3406268 w 12192000"/>
              <a:gd name="connsiteY15253" fmla="*/ 5528918 h 6858000"/>
              <a:gd name="connsiteX15254" fmla="*/ 3398885 w 12192000"/>
              <a:gd name="connsiteY15254" fmla="*/ 5550772 h 6858000"/>
              <a:gd name="connsiteX15255" fmla="*/ 3390026 w 12192000"/>
              <a:gd name="connsiteY15255" fmla="*/ 5582745 h 6858000"/>
              <a:gd name="connsiteX15256" fmla="*/ 3384120 w 12192000"/>
              <a:gd name="connsiteY15256" fmla="*/ 5596505 h 6858000"/>
              <a:gd name="connsiteX15257" fmla="*/ 3364926 w 12192000"/>
              <a:gd name="connsiteY15257" fmla="*/ 5611075 h 6858000"/>
              <a:gd name="connsiteX15258" fmla="*/ 3360497 w 12192000"/>
              <a:gd name="connsiteY15258" fmla="*/ 5614312 h 6858000"/>
              <a:gd name="connsiteX15259" fmla="*/ 3353114 w 12192000"/>
              <a:gd name="connsiteY15259" fmla="*/ 5622811 h 6858000"/>
              <a:gd name="connsiteX15260" fmla="*/ 3353114 w 12192000"/>
              <a:gd name="connsiteY15260" fmla="*/ 5635762 h 6858000"/>
              <a:gd name="connsiteX15261" fmla="*/ 3343517 w 12192000"/>
              <a:gd name="connsiteY15261" fmla="*/ 5643857 h 6858000"/>
              <a:gd name="connsiteX15262" fmla="*/ 3338349 w 12192000"/>
              <a:gd name="connsiteY15262" fmla="*/ 5651142 h 6858000"/>
              <a:gd name="connsiteX15263" fmla="*/ 3340564 w 12192000"/>
              <a:gd name="connsiteY15263" fmla="*/ 5652760 h 6858000"/>
              <a:gd name="connsiteX15264" fmla="*/ 3336873 w 12192000"/>
              <a:gd name="connsiteY15264" fmla="*/ 5657617 h 6858000"/>
              <a:gd name="connsiteX15265" fmla="*/ 3325061 w 12192000"/>
              <a:gd name="connsiteY15265" fmla="*/ 5670163 h 6858000"/>
              <a:gd name="connsiteX15266" fmla="*/ 3306605 w 12192000"/>
              <a:gd name="connsiteY15266" fmla="*/ 5676639 h 6858000"/>
              <a:gd name="connsiteX15267" fmla="*/ 3302175 w 12192000"/>
              <a:gd name="connsiteY15267" fmla="*/ 5673401 h 6858000"/>
              <a:gd name="connsiteX15268" fmla="*/ 3299961 w 12192000"/>
              <a:gd name="connsiteY15268" fmla="*/ 5675020 h 6858000"/>
              <a:gd name="connsiteX15269" fmla="*/ 3298484 w 12192000"/>
              <a:gd name="connsiteY15269" fmla="*/ 5680281 h 6858000"/>
              <a:gd name="connsiteX15270" fmla="*/ 3294055 w 12192000"/>
              <a:gd name="connsiteY15270" fmla="*/ 5683519 h 6858000"/>
              <a:gd name="connsiteX15271" fmla="*/ 3286672 w 12192000"/>
              <a:gd name="connsiteY15271" fmla="*/ 5683114 h 6858000"/>
              <a:gd name="connsiteX15272" fmla="*/ 3279290 w 12192000"/>
              <a:gd name="connsiteY15272" fmla="*/ 5680281 h 6858000"/>
              <a:gd name="connsiteX15273" fmla="*/ 3273384 w 12192000"/>
              <a:gd name="connsiteY15273" fmla="*/ 5681495 h 6858000"/>
              <a:gd name="connsiteX15274" fmla="*/ 3267478 w 12192000"/>
              <a:gd name="connsiteY15274" fmla="*/ 5677853 h 6858000"/>
              <a:gd name="connsiteX15275" fmla="*/ 3257881 w 12192000"/>
              <a:gd name="connsiteY15275" fmla="*/ 5674615 h 6858000"/>
              <a:gd name="connsiteX15276" fmla="*/ 3243854 w 12192000"/>
              <a:gd name="connsiteY15276" fmla="*/ 5677043 h 6858000"/>
              <a:gd name="connsiteX15277" fmla="*/ 3232780 w 12192000"/>
              <a:gd name="connsiteY15277" fmla="*/ 5683114 h 6858000"/>
              <a:gd name="connsiteX15278" fmla="*/ 3222445 w 12192000"/>
              <a:gd name="connsiteY15278" fmla="*/ 5682709 h 6858000"/>
              <a:gd name="connsiteX15279" fmla="*/ 3223183 w 12192000"/>
              <a:gd name="connsiteY15279" fmla="*/ 5677853 h 6858000"/>
              <a:gd name="connsiteX15280" fmla="*/ 3224660 w 12192000"/>
              <a:gd name="connsiteY15280" fmla="*/ 5674615 h 6858000"/>
              <a:gd name="connsiteX15281" fmla="*/ 3221707 w 12192000"/>
              <a:gd name="connsiteY15281" fmla="*/ 5672187 h 6858000"/>
              <a:gd name="connsiteX15282" fmla="*/ 3214324 w 12192000"/>
              <a:gd name="connsiteY15282" fmla="*/ 5671782 h 6858000"/>
              <a:gd name="connsiteX15283" fmla="*/ 3206204 w 12192000"/>
              <a:gd name="connsiteY15283" fmla="*/ 5670568 h 6858000"/>
              <a:gd name="connsiteX15284" fmla="*/ 3194392 w 12192000"/>
              <a:gd name="connsiteY15284" fmla="*/ 5662878 h 6858000"/>
              <a:gd name="connsiteX15285" fmla="*/ 3181842 w 12192000"/>
              <a:gd name="connsiteY15285" fmla="*/ 5662069 h 6858000"/>
              <a:gd name="connsiteX15286" fmla="*/ 3159694 w 12192000"/>
              <a:gd name="connsiteY15286" fmla="*/ 5664092 h 6858000"/>
              <a:gd name="connsiteX15287" fmla="*/ 3152312 w 12192000"/>
              <a:gd name="connsiteY15287" fmla="*/ 5662474 h 6858000"/>
              <a:gd name="connsiteX15288" fmla="*/ 3138285 w 12192000"/>
              <a:gd name="connsiteY15288" fmla="*/ 5649523 h 6858000"/>
              <a:gd name="connsiteX15289" fmla="*/ 3133856 w 12192000"/>
              <a:gd name="connsiteY15289" fmla="*/ 5648713 h 6858000"/>
              <a:gd name="connsiteX15290" fmla="*/ 3119091 w 12192000"/>
              <a:gd name="connsiteY15290" fmla="*/ 5630096 h 6858000"/>
              <a:gd name="connsiteX15291" fmla="*/ 3112447 w 12192000"/>
              <a:gd name="connsiteY15291" fmla="*/ 5613503 h 6858000"/>
              <a:gd name="connsiteX15292" fmla="*/ 3111708 w 12192000"/>
              <a:gd name="connsiteY15292" fmla="*/ 5593267 h 6858000"/>
              <a:gd name="connsiteX15293" fmla="*/ 3109494 w 12192000"/>
              <a:gd name="connsiteY15293" fmla="*/ 5611884 h 6858000"/>
              <a:gd name="connsiteX15294" fmla="*/ 3113185 w 12192000"/>
              <a:gd name="connsiteY15294" fmla="*/ 5628477 h 6858000"/>
              <a:gd name="connsiteX15295" fmla="*/ 3110970 w 12192000"/>
              <a:gd name="connsiteY15295" fmla="*/ 5633739 h 6858000"/>
              <a:gd name="connsiteX15296" fmla="*/ 3116876 w 12192000"/>
              <a:gd name="connsiteY15296" fmla="*/ 5639809 h 6858000"/>
              <a:gd name="connsiteX15297" fmla="*/ 3117614 w 12192000"/>
              <a:gd name="connsiteY15297" fmla="*/ 5647499 h 6858000"/>
              <a:gd name="connsiteX15298" fmla="*/ 3114661 w 12192000"/>
              <a:gd name="connsiteY15298" fmla="*/ 5650737 h 6858000"/>
              <a:gd name="connsiteX15299" fmla="*/ 3119091 w 12192000"/>
              <a:gd name="connsiteY15299" fmla="*/ 5658831 h 6858000"/>
              <a:gd name="connsiteX15300" fmla="*/ 3140500 w 12192000"/>
              <a:gd name="connsiteY15300" fmla="*/ 5673806 h 6858000"/>
              <a:gd name="connsiteX15301" fmla="*/ 3161171 w 12192000"/>
              <a:gd name="connsiteY15301" fmla="*/ 5681090 h 6858000"/>
              <a:gd name="connsiteX15302" fmla="*/ 3187009 w 12192000"/>
              <a:gd name="connsiteY15302" fmla="*/ 5699707 h 6858000"/>
              <a:gd name="connsiteX15303" fmla="*/ 3192915 w 12192000"/>
              <a:gd name="connsiteY15303" fmla="*/ 5706183 h 6858000"/>
              <a:gd name="connsiteX15304" fmla="*/ 3192177 w 12192000"/>
              <a:gd name="connsiteY15304" fmla="*/ 5715491 h 6858000"/>
              <a:gd name="connsiteX15305" fmla="*/ 3179627 w 12192000"/>
              <a:gd name="connsiteY15305" fmla="*/ 5738155 h 6858000"/>
              <a:gd name="connsiteX15306" fmla="*/ 3178889 w 12192000"/>
              <a:gd name="connsiteY15306" fmla="*/ 5744631 h 6858000"/>
              <a:gd name="connsiteX15307" fmla="*/ 3186271 w 12192000"/>
              <a:gd name="connsiteY15307" fmla="*/ 5757986 h 6858000"/>
              <a:gd name="connsiteX15308" fmla="*/ 3199559 w 12192000"/>
              <a:gd name="connsiteY15308" fmla="*/ 5765676 h 6858000"/>
              <a:gd name="connsiteX15309" fmla="*/ 3209895 w 12192000"/>
              <a:gd name="connsiteY15309" fmla="*/ 5766080 h 6858000"/>
              <a:gd name="connsiteX15310" fmla="*/ 3216539 w 12192000"/>
              <a:gd name="connsiteY15310" fmla="*/ 5760010 h 6858000"/>
              <a:gd name="connsiteX15311" fmla="*/ 3219492 w 12192000"/>
              <a:gd name="connsiteY15311" fmla="*/ 5760414 h 6858000"/>
              <a:gd name="connsiteX15312" fmla="*/ 3220968 w 12192000"/>
              <a:gd name="connsiteY15312" fmla="*/ 5768104 h 6858000"/>
              <a:gd name="connsiteX15313" fmla="*/ 3220968 w 12192000"/>
              <a:gd name="connsiteY15313" fmla="*/ 5787530 h 6858000"/>
              <a:gd name="connsiteX15314" fmla="*/ 3219492 w 12192000"/>
              <a:gd name="connsiteY15314" fmla="*/ 5796434 h 6858000"/>
              <a:gd name="connsiteX15315" fmla="*/ 3209157 w 12192000"/>
              <a:gd name="connsiteY15315" fmla="*/ 5811004 h 6858000"/>
              <a:gd name="connsiteX15316" fmla="*/ 3206204 w 12192000"/>
              <a:gd name="connsiteY15316" fmla="*/ 5825573 h 6858000"/>
              <a:gd name="connsiteX15317" fmla="*/ 3202512 w 12192000"/>
              <a:gd name="connsiteY15317" fmla="*/ 5830025 h 6858000"/>
              <a:gd name="connsiteX15318" fmla="*/ 3201036 w 12192000"/>
              <a:gd name="connsiteY15318" fmla="*/ 5825169 h 6858000"/>
              <a:gd name="connsiteX15319" fmla="*/ 3197345 w 12192000"/>
              <a:gd name="connsiteY15319" fmla="*/ 5828002 h 6858000"/>
              <a:gd name="connsiteX15320" fmla="*/ 3192177 w 12192000"/>
              <a:gd name="connsiteY15320" fmla="*/ 5842167 h 6858000"/>
              <a:gd name="connsiteX15321" fmla="*/ 3195130 w 12192000"/>
              <a:gd name="connsiteY15321" fmla="*/ 5853094 h 6858000"/>
              <a:gd name="connsiteX15322" fmla="*/ 3191439 w 12192000"/>
              <a:gd name="connsiteY15322" fmla="*/ 5861998 h 6858000"/>
              <a:gd name="connsiteX15323" fmla="*/ 3164124 w 12192000"/>
              <a:gd name="connsiteY15323" fmla="*/ 5877377 h 6858000"/>
              <a:gd name="connsiteX15324" fmla="*/ 3142715 w 12192000"/>
              <a:gd name="connsiteY15324" fmla="*/ 5884257 h 6858000"/>
              <a:gd name="connsiteX15325" fmla="*/ 3139023 w 12192000"/>
              <a:gd name="connsiteY15325" fmla="*/ 5878996 h 6858000"/>
              <a:gd name="connsiteX15326" fmla="*/ 3137547 w 12192000"/>
              <a:gd name="connsiteY15326" fmla="*/ 5885067 h 6858000"/>
              <a:gd name="connsiteX15327" fmla="*/ 3106541 w 12192000"/>
              <a:gd name="connsiteY15327" fmla="*/ 5896803 h 6858000"/>
              <a:gd name="connsiteX15328" fmla="*/ 3071843 w 12192000"/>
              <a:gd name="connsiteY15328" fmla="*/ 5904898 h 6858000"/>
              <a:gd name="connsiteX15329" fmla="*/ 3051172 w 12192000"/>
              <a:gd name="connsiteY15329" fmla="*/ 5906112 h 6858000"/>
              <a:gd name="connsiteX15330" fmla="*/ 3034931 w 12192000"/>
              <a:gd name="connsiteY15330" fmla="*/ 5903683 h 6858000"/>
              <a:gd name="connsiteX15331" fmla="*/ 3019428 w 12192000"/>
              <a:gd name="connsiteY15331" fmla="*/ 5906112 h 6858000"/>
              <a:gd name="connsiteX15332" fmla="*/ 3009831 w 12192000"/>
              <a:gd name="connsiteY15332" fmla="*/ 5906112 h 6858000"/>
              <a:gd name="connsiteX15333" fmla="*/ 2998757 w 12192000"/>
              <a:gd name="connsiteY15333" fmla="*/ 5899636 h 6858000"/>
              <a:gd name="connsiteX15334" fmla="*/ 2984730 w 12192000"/>
              <a:gd name="connsiteY15334" fmla="*/ 5895184 h 6858000"/>
              <a:gd name="connsiteX15335" fmla="*/ 2977348 w 12192000"/>
              <a:gd name="connsiteY15335" fmla="*/ 5895184 h 6858000"/>
              <a:gd name="connsiteX15336" fmla="*/ 2973657 w 12192000"/>
              <a:gd name="connsiteY15336" fmla="*/ 5889923 h 6858000"/>
              <a:gd name="connsiteX15337" fmla="*/ 2969966 w 12192000"/>
              <a:gd name="connsiteY15337" fmla="*/ 5893161 h 6858000"/>
              <a:gd name="connsiteX15338" fmla="*/ 2969966 w 12192000"/>
              <a:gd name="connsiteY15338" fmla="*/ 5900446 h 6858000"/>
              <a:gd name="connsiteX15339" fmla="*/ 2972919 w 12192000"/>
              <a:gd name="connsiteY15339" fmla="*/ 5906112 h 6858000"/>
              <a:gd name="connsiteX15340" fmla="*/ 2972919 w 12192000"/>
              <a:gd name="connsiteY15340" fmla="*/ 5922300 h 6858000"/>
              <a:gd name="connsiteX15341" fmla="*/ 2977348 w 12192000"/>
              <a:gd name="connsiteY15341" fmla="*/ 5928371 h 6858000"/>
              <a:gd name="connsiteX15342" fmla="*/ 2975872 w 12192000"/>
              <a:gd name="connsiteY15342" fmla="*/ 5933632 h 6858000"/>
              <a:gd name="connsiteX15343" fmla="*/ 2984730 w 12192000"/>
              <a:gd name="connsiteY15343" fmla="*/ 5934037 h 6858000"/>
              <a:gd name="connsiteX15344" fmla="*/ 2986207 w 12192000"/>
              <a:gd name="connsiteY15344" fmla="*/ 5942131 h 6858000"/>
              <a:gd name="connsiteX15345" fmla="*/ 2984730 w 12192000"/>
              <a:gd name="connsiteY15345" fmla="*/ 5947797 h 6858000"/>
              <a:gd name="connsiteX15346" fmla="*/ 2981039 w 12192000"/>
              <a:gd name="connsiteY15346" fmla="*/ 5949011 h 6858000"/>
              <a:gd name="connsiteX15347" fmla="*/ 2981777 w 12192000"/>
              <a:gd name="connsiteY15347" fmla="*/ 5951844 h 6858000"/>
              <a:gd name="connsiteX15348" fmla="*/ 2972919 w 12192000"/>
              <a:gd name="connsiteY15348" fmla="*/ 5960343 h 6858000"/>
              <a:gd name="connsiteX15349" fmla="*/ 2975133 w 12192000"/>
              <a:gd name="connsiteY15349" fmla="*/ 5964391 h 6858000"/>
              <a:gd name="connsiteX15350" fmla="*/ 2971442 w 12192000"/>
              <a:gd name="connsiteY15350" fmla="*/ 5970866 h 6858000"/>
              <a:gd name="connsiteX15351" fmla="*/ 2971442 w 12192000"/>
              <a:gd name="connsiteY15351" fmla="*/ 5978960 h 6858000"/>
              <a:gd name="connsiteX15352" fmla="*/ 2977348 w 12192000"/>
              <a:gd name="connsiteY15352" fmla="*/ 5988673 h 6858000"/>
              <a:gd name="connsiteX15353" fmla="*/ 2986207 w 12192000"/>
              <a:gd name="connsiteY15353" fmla="*/ 5991102 h 6858000"/>
              <a:gd name="connsiteX15354" fmla="*/ 2983254 w 12192000"/>
              <a:gd name="connsiteY15354" fmla="*/ 5998791 h 6858000"/>
              <a:gd name="connsiteX15355" fmla="*/ 2980301 w 12192000"/>
              <a:gd name="connsiteY15355" fmla="*/ 6003648 h 6858000"/>
              <a:gd name="connsiteX15356" fmla="*/ 2982516 w 12192000"/>
              <a:gd name="connsiteY15356" fmla="*/ 6010123 h 6858000"/>
              <a:gd name="connsiteX15357" fmla="*/ 2980301 w 12192000"/>
              <a:gd name="connsiteY15357" fmla="*/ 6019027 h 6858000"/>
              <a:gd name="connsiteX15358" fmla="*/ 2969227 w 12192000"/>
              <a:gd name="connsiteY15358" fmla="*/ 6026312 h 6858000"/>
              <a:gd name="connsiteX15359" fmla="*/ 2970704 w 12192000"/>
              <a:gd name="connsiteY15359" fmla="*/ 6029550 h 6858000"/>
              <a:gd name="connsiteX15360" fmla="*/ 2953724 w 12192000"/>
              <a:gd name="connsiteY15360" fmla="*/ 6040072 h 6858000"/>
              <a:gd name="connsiteX15361" fmla="*/ 2925671 w 12192000"/>
              <a:gd name="connsiteY15361" fmla="*/ 6040477 h 6858000"/>
              <a:gd name="connsiteX15362" fmla="*/ 2910906 w 12192000"/>
              <a:gd name="connsiteY15362" fmla="*/ 6037239 h 6858000"/>
              <a:gd name="connsiteX15363" fmla="*/ 2893188 w 12192000"/>
              <a:gd name="connsiteY15363" fmla="*/ 6023479 h 6858000"/>
              <a:gd name="connsiteX15364" fmla="*/ 2873994 w 12192000"/>
              <a:gd name="connsiteY15364" fmla="*/ 6017813 h 6858000"/>
              <a:gd name="connsiteX15365" fmla="*/ 2862920 w 12192000"/>
              <a:gd name="connsiteY15365" fmla="*/ 6019027 h 6858000"/>
              <a:gd name="connsiteX15366" fmla="*/ 2859967 w 12192000"/>
              <a:gd name="connsiteY15366" fmla="*/ 6017003 h 6858000"/>
              <a:gd name="connsiteX15367" fmla="*/ 2862920 w 12192000"/>
              <a:gd name="connsiteY15367" fmla="*/ 6011742 h 6858000"/>
              <a:gd name="connsiteX15368" fmla="*/ 2855538 w 12192000"/>
              <a:gd name="connsiteY15368" fmla="*/ 6012147 h 6858000"/>
              <a:gd name="connsiteX15369" fmla="*/ 2845941 w 12192000"/>
              <a:gd name="connsiteY15369" fmla="*/ 6021455 h 6858000"/>
              <a:gd name="connsiteX15370" fmla="*/ 2845202 w 12192000"/>
              <a:gd name="connsiteY15370" fmla="*/ 6037644 h 6858000"/>
              <a:gd name="connsiteX15371" fmla="*/ 2856276 w 12192000"/>
              <a:gd name="connsiteY15371" fmla="*/ 6046548 h 6858000"/>
              <a:gd name="connsiteX15372" fmla="*/ 2859967 w 12192000"/>
              <a:gd name="connsiteY15372" fmla="*/ 6063141 h 6858000"/>
              <a:gd name="connsiteX15373" fmla="*/ 2859229 w 12192000"/>
              <a:gd name="connsiteY15373" fmla="*/ 6084995 h 6858000"/>
              <a:gd name="connsiteX15374" fmla="*/ 2862920 w 12192000"/>
              <a:gd name="connsiteY15374" fmla="*/ 6093494 h 6858000"/>
              <a:gd name="connsiteX15375" fmla="*/ 2873994 w 12192000"/>
              <a:gd name="connsiteY15375" fmla="*/ 6099160 h 6858000"/>
              <a:gd name="connsiteX15376" fmla="*/ 2889497 w 12192000"/>
              <a:gd name="connsiteY15376" fmla="*/ 6098351 h 6858000"/>
              <a:gd name="connsiteX15377" fmla="*/ 2894665 w 12192000"/>
              <a:gd name="connsiteY15377" fmla="*/ 6101184 h 6858000"/>
              <a:gd name="connsiteX15378" fmla="*/ 2888759 w 12192000"/>
              <a:gd name="connsiteY15378" fmla="*/ 6104017 h 6858000"/>
              <a:gd name="connsiteX15379" fmla="*/ 2884329 w 12192000"/>
              <a:gd name="connsiteY15379" fmla="*/ 6108064 h 6858000"/>
              <a:gd name="connsiteX15380" fmla="*/ 2891712 w 12192000"/>
              <a:gd name="connsiteY15380" fmla="*/ 6110897 h 6858000"/>
              <a:gd name="connsiteX15381" fmla="*/ 2908691 w 12192000"/>
              <a:gd name="connsiteY15381" fmla="*/ 6106445 h 6858000"/>
              <a:gd name="connsiteX15382" fmla="*/ 2909430 w 12192000"/>
              <a:gd name="connsiteY15382" fmla="*/ 6101184 h 6858000"/>
              <a:gd name="connsiteX15383" fmla="*/ 2901309 w 12192000"/>
              <a:gd name="connsiteY15383" fmla="*/ 6099160 h 6858000"/>
              <a:gd name="connsiteX15384" fmla="*/ 2898356 w 12192000"/>
              <a:gd name="connsiteY15384" fmla="*/ 6097542 h 6858000"/>
              <a:gd name="connsiteX15385" fmla="*/ 2902785 w 12192000"/>
              <a:gd name="connsiteY15385" fmla="*/ 6093494 h 6858000"/>
              <a:gd name="connsiteX15386" fmla="*/ 2910906 w 12192000"/>
              <a:gd name="connsiteY15386" fmla="*/ 6093494 h 6858000"/>
              <a:gd name="connsiteX15387" fmla="*/ 2920503 w 12192000"/>
              <a:gd name="connsiteY15387" fmla="*/ 6087424 h 6858000"/>
              <a:gd name="connsiteX15388" fmla="*/ 2927886 w 12192000"/>
              <a:gd name="connsiteY15388" fmla="*/ 6088233 h 6858000"/>
              <a:gd name="connsiteX15389" fmla="*/ 2934530 w 12192000"/>
              <a:gd name="connsiteY15389" fmla="*/ 6098756 h 6858000"/>
              <a:gd name="connsiteX15390" fmla="*/ 2932315 w 12192000"/>
              <a:gd name="connsiteY15390" fmla="*/ 6106850 h 6858000"/>
              <a:gd name="connsiteX15391" fmla="*/ 2928624 w 12192000"/>
              <a:gd name="connsiteY15391" fmla="*/ 6108469 h 6858000"/>
              <a:gd name="connsiteX15392" fmla="*/ 2935268 w 12192000"/>
              <a:gd name="connsiteY15392" fmla="*/ 6115754 h 6858000"/>
              <a:gd name="connsiteX15393" fmla="*/ 2939698 w 12192000"/>
              <a:gd name="connsiteY15393" fmla="*/ 6125467 h 6858000"/>
              <a:gd name="connsiteX15394" fmla="*/ 2936745 w 12192000"/>
              <a:gd name="connsiteY15394" fmla="*/ 6134371 h 6858000"/>
              <a:gd name="connsiteX15395" fmla="*/ 2917550 w 12192000"/>
              <a:gd name="connsiteY15395" fmla="*/ 6144489 h 6858000"/>
              <a:gd name="connsiteX15396" fmla="*/ 2910168 w 12192000"/>
              <a:gd name="connsiteY15396" fmla="*/ 6142465 h 6858000"/>
              <a:gd name="connsiteX15397" fmla="*/ 2906477 w 12192000"/>
              <a:gd name="connsiteY15397" fmla="*/ 6133561 h 6858000"/>
              <a:gd name="connsiteX15398" fmla="*/ 2907953 w 12192000"/>
              <a:gd name="connsiteY15398" fmla="*/ 6129514 h 6858000"/>
              <a:gd name="connsiteX15399" fmla="*/ 2907953 w 12192000"/>
              <a:gd name="connsiteY15399" fmla="*/ 6124253 h 6858000"/>
              <a:gd name="connsiteX15400" fmla="*/ 2896141 w 12192000"/>
              <a:gd name="connsiteY15400" fmla="*/ 6118182 h 6858000"/>
              <a:gd name="connsiteX15401" fmla="*/ 2882853 w 12192000"/>
              <a:gd name="connsiteY15401" fmla="*/ 6123039 h 6858000"/>
              <a:gd name="connsiteX15402" fmla="*/ 2873256 w 12192000"/>
              <a:gd name="connsiteY15402" fmla="*/ 6129109 h 6858000"/>
              <a:gd name="connsiteX15403" fmla="*/ 2871779 w 12192000"/>
              <a:gd name="connsiteY15403" fmla="*/ 6133966 h 6858000"/>
              <a:gd name="connsiteX15404" fmla="*/ 2876209 w 12192000"/>
              <a:gd name="connsiteY15404" fmla="*/ 6140846 h 6858000"/>
              <a:gd name="connsiteX15405" fmla="*/ 2885806 w 12192000"/>
              <a:gd name="connsiteY15405" fmla="*/ 6140846 h 6858000"/>
              <a:gd name="connsiteX15406" fmla="*/ 2900571 w 12192000"/>
              <a:gd name="connsiteY15406" fmla="*/ 6144893 h 6858000"/>
              <a:gd name="connsiteX15407" fmla="*/ 2901309 w 12192000"/>
              <a:gd name="connsiteY15407" fmla="*/ 6149750 h 6858000"/>
              <a:gd name="connsiteX15408" fmla="*/ 2890235 w 12192000"/>
              <a:gd name="connsiteY15408" fmla="*/ 6159058 h 6858000"/>
              <a:gd name="connsiteX15409" fmla="*/ 2874732 w 12192000"/>
              <a:gd name="connsiteY15409" fmla="*/ 6164320 h 6858000"/>
              <a:gd name="connsiteX15410" fmla="*/ 2869564 w 12192000"/>
              <a:gd name="connsiteY15410" fmla="*/ 6170390 h 6858000"/>
              <a:gd name="connsiteX15411" fmla="*/ 2873256 w 12192000"/>
              <a:gd name="connsiteY15411" fmla="*/ 6174033 h 6858000"/>
              <a:gd name="connsiteX15412" fmla="*/ 2868826 w 12192000"/>
              <a:gd name="connsiteY15412" fmla="*/ 6182936 h 6858000"/>
              <a:gd name="connsiteX15413" fmla="*/ 2861444 w 12192000"/>
              <a:gd name="connsiteY15413" fmla="*/ 6190221 h 6858000"/>
              <a:gd name="connsiteX15414" fmla="*/ 2864397 w 12192000"/>
              <a:gd name="connsiteY15414" fmla="*/ 6201958 h 6858000"/>
              <a:gd name="connsiteX15415" fmla="*/ 2868088 w 12192000"/>
              <a:gd name="connsiteY15415" fmla="*/ 6206815 h 6858000"/>
              <a:gd name="connsiteX15416" fmla="*/ 2868088 w 12192000"/>
              <a:gd name="connsiteY15416" fmla="*/ 6213290 h 6858000"/>
              <a:gd name="connsiteX15417" fmla="*/ 2865873 w 12192000"/>
              <a:gd name="connsiteY15417" fmla="*/ 6218956 h 6858000"/>
              <a:gd name="connsiteX15418" fmla="*/ 2877685 w 12192000"/>
              <a:gd name="connsiteY15418" fmla="*/ 6230693 h 6858000"/>
              <a:gd name="connsiteX15419" fmla="*/ 2877685 w 12192000"/>
              <a:gd name="connsiteY15419" fmla="*/ 6235145 h 6858000"/>
              <a:gd name="connsiteX15420" fmla="*/ 2873256 w 12192000"/>
              <a:gd name="connsiteY15420" fmla="*/ 6241215 h 6858000"/>
              <a:gd name="connsiteX15421" fmla="*/ 2875470 w 12192000"/>
              <a:gd name="connsiteY15421" fmla="*/ 6244048 h 6858000"/>
              <a:gd name="connsiteX15422" fmla="*/ 2861444 w 12192000"/>
              <a:gd name="connsiteY15422" fmla="*/ 6252143 h 6858000"/>
              <a:gd name="connsiteX15423" fmla="*/ 2859967 w 12192000"/>
              <a:gd name="connsiteY15423" fmla="*/ 6259427 h 6858000"/>
              <a:gd name="connsiteX15424" fmla="*/ 2858491 w 12192000"/>
              <a:gd name="connsiteY15424" fmla="*/ 6263070 h 6858000"/>
              <a:gd name="connsiteX15425" fmla="*/ 2868088 w 12192000"/>
              <a:gd name="connsiteY15425" fmla="*/ 6266712 h 6858000"/>
              <a:gd name="connsiteX15426" fmla="*/ 2873256 w 12192000"/>
              <a:gd name="connsiteY15426" fmla="*/ 6270759 h 6858000"/>
              <a:gd name="connsiteX15427" fmla="*/ 2872517 w 12192000"/>
              <a:gd name="connsiteY15427" fmla="*/ 6274807 h 6858000"/>
              <a:gd name="connsiteX15428" fmla="*/ 2856276 w 12192000"/>
              <a:gd name="connsiteY15428" fmla="*/ 6277640 h 6858000"/>
              <a:gd name="connsiteX15429" fmla="*/ 2847417 w 12192000"/>
              <a:gd name="connsiteY15429" fmla="*/ 6276021 h 6858000"/>
              <a:gd name="connsiteX15430" fmla="*/ 2833390 w 12192000"/>
              <a:gd name="connsiteY15430" fmla="*/ 6278044 h 6858000"/>
              <a:gd name="connsiteX15431" fmla="*/ 2823793 w 12192000"/>
              <a:gd name="connsiteY15431" fmla="*/ 6287353 h 6858000"/>
              <a:gd name="connsiteX15432" fmla="*/ 2812720 w 12192000"/>
              <a:gd name="connsiteY15432" fmla="*/ 6288567 h 6858000"/>
              <a:gd name="connsiteX15433" fmla="*/ 2804599 w 12192000"/>
              <a:gd name="connsiteY15433" fmla="*/ 6297471 h 6858000"/>
              <a:gd name="connsiteX15434" fmla="*/ 2797955 w 12192000"/>
              <a:gd name="connsiteY15434" fmla="*/ 6299089 h 6858000"/>
              <a:gd name="connsiteX15435" fmla="*/ 2794264 w 12192000"/>
              <a:gd name="connsiteY15435" fmla="*/ 6310017 h 6858000"/>
              <a:gd name="connsiteX15436" fmla="*/ 2790572 w 12192000"/>
              <a:gd name="connsiteY15436" fmla="*/ 6317706 h 6858000"/>
              <a:gd name="connsiteX15437" fmla="*/ 2779499 w 12192000"/>
              <a:gd name="connsiteY15437" fmla="*/ 6324991 h 6858000"/>
              <a:gd name="connsiteX15438" fmla="*/ 2778760 w 12192000"/>
              <a:gd name="connsiteY15438" fmla="*/ 6330657 h 6858000"/>
              <a:gd name="connsiteX15439" fmla="*/ 2784666 w 12192000"/>
              <a:gd name="connsiteY15439" fmla="*/ 6338347 h 6858000"/>
              <a:gd name="connsiteX15440" fmla="*/ 2784666 w 12192000"/>
              <a:gd name="connsiteY15440" fmla="*/ 6348465 h 6858000"/>
              <a:gd name="connsiteX15441" fmla="*/ 2795740 w 12192000"/>
              <a:gd name="connsiteY15441" fmla="*/ 6365058 h 6858000"/>
              <a:gd name="connsiteX15442" fmla="*/ 2805337 w 12192000"/>
              <a:gd name="connsiteY15442" fmla="*/ 6372343 h 6858000"/>
              <a:gd name="connsiteX15443" fmla="*/ 2811981 w 12192000"/>
              <a:gd name="connsiteY15443" fmla="*/ 6374366 h 6858000"/>
              <a:gd name="connsiteX15444" fmla="*/ 2825270 w 12192000"/>
              <a:gd name="connsiteY15444" fmla="*/ 6385294 h 6858000"/>
              <a:gd name="connsiteX15445" fmla="*/ 2845202 w 12192000"/>
              <a:gd name="connsiteY15445" fmla="*/ 6401887 h 6858000"/>
              <a:gd name="connsiteX15446" fmla="*/ 2861444 w 12192000"/>
              <a:gd name="connsiteY15446" fmla="*/ 6400673 h 6858000"/>
              <a:gd name="connsiteX15447" fmla="*/ 2871041 w 12192000"/>
              <a:gd name="connsiteY15447" fmla="*/ 6401078 h 6858000"/>
              <a:gd name="connsiteX15448" fmla="*/ 2874732 w 12192000"/>
              <a:gd name="connsiteY15448" fmla="*/ 6399054 h 6858000"/>
              <a:gd name="connsiteX15449" fmla="*/ 2882853 w 12192000"/>
              <a:gd name="connsiteY15449" fmla="*/ 6401482 h 6858000"/>
              <a:gd name="connsiteX15450" fmla="*/ 2885806 w 12192000"/>
              <a:gd name="connsiteY15450" fmla="*/ 6406339 h 6858000"/>
              <a:gd name="connsiteX15451" fmla="*/ 2882853 w 12192000"/>
              <a:gd name="connsiteY15451" fmla="*/ 6409981 h 6858000"/>
              <a:gd name="connsiteX15452" fmla="*/ 2882853 w 12192000"/>
              <a:gd name="connsiteY15452" fmla="*/ 6414838 h 6858000"/>
              <a:gd name="connsiteX15453" fmla="*/ 2888020 w 12192000"/>
              <a:gd name="connsiteY15453" fmla="*/ 6425765 h 6858000"/>
              <a:gd name="connsiteX15454" fmla="*/ 2888020 w 12192000"/>
              <a:gd name="connsiteY15454" fmla="*/ 6433050 h 6858000"/>
              <a:gd name="connsiteX15455" fmla="*/ 2879900 w 12192000"/>
              <a:gd name="connsiteY15455" fmla="*/ 6440740 h 6858000"/>
              <a:gd name="connsiteX15456" fmla="*/ 2885806 w 12192000"/>
              <a:gd name="connsiteY15456" fmla="*/ 6440740 h 6858000"/>
              <a:gd name="connsiteX15457" fmla="*/ 2894665 w 12192000"/>
              <a:gd name="connsiteY15457" fmla="*/ 6448429 h 6858000"/>
              <a:gd name="connsiteX15458" fmla="*/ 2888020 w 12192000"/>
              <a:gd name="connsiteY15458" fmla="*/ 6452476 h 6858000"/>
              <a:gd name="connsiteX15459" fmla="*/ 2887282 w 12192000"/>
              <a:gd name="connsiteY15459" fmla="*/ 6458142 h 6858000"/>
              <a:gd name="connsiteX15460" fmla="*/ 2888759 w 12192000"/>
              <a:gd name="connsiteY15460" fmla="*/ 6461785 h 6858000"/>
              <a:gd name="connsiteX15461" fmla="*/ 2881376 w 12192000"/>
              <a:gd name="connsiteY15461" fmla="*/ 6469879 h 6858000"/>
              <a:gd name="connsiteX15462" fmla="*/ 2873256 w 12192000"/>
              <a:gd name="connsiteY15462" fmla="*/ 6473521 h 6858000"/>
              <a:gd name="connsiteX15463" fmla="*/ 2871779 w 12192000"/>
              <a:gd name="connsiteY15463" fmla="*/ 6480806 h 6858000"/>
              <a:gd name="connsiteX15464" fmla="*/ 2866611 w 12192000"/>
              <a:gd name="connsiteY15464" fmla="*/ 6482425 h 6858000"/>
              <a:gd name="connsiteX15465" fmla="*/ 2859229 w 12192000"/>
              <a:gd name="connsiteY15465" fmla="*/ 6491329 h 6858000"/>
              <a:gd name="connsiteX15466" fmla="*/ 2855538 w 12192000"/>
              <a:gd name="connsiteY15466" fmla="*/ 6501851 h 6858000"/>
              <a:gd name="connsiteX15467" fmla="*/ 2845941 w 12192000"/>
              <a:gd name="connsiteY15467" fmla="*/ 6502661 h 6858000"/>
              <a:gd name="connsiteX15468" fmla="*/ 2834129 w 12192000"/>
              <a:gd name="connsiteY15468" fmla="*/ 6512778 h 6858000"/>
              <a:gd name="connsiteX15469" fmla="*/ 2832652 w 12192000"/>
              <a:gd name="connsiteY15469" fmla="*/ 6523301 h 6858000"/>
              <a:gd name="connsiteX15470" fmla="*/ 2828961 w 12192000"/>
              <a:gd name="connsiteY15470" fmla="*/ 6533014 h 6858000"/>
              <a:gd name="connsiteX15471" fmla="*/ 2820102 w 12192000"/>
              <a:gd name="connsiteY15471" fmla="*/ 6540704 h 6858000"/>
              <a:gd name="connsiteX15472" fmla="*/ 2817887 w 12192000"/>
              <a:gd name="connsiteY15472" fmla="*/ 6546775 h 6858000"/>
              <a:gd name="connsiteX15473" fmla="*/ 2822317 w 12192000"/>
              <a:gd name="connsiteY15473" fmla="*/ 6543537 h 6858000"/>
              <a:gd name="connsiteX15474" fmla="*/ 2830437 w 12192000"/>
              <a:gd name="connsiteY15474" fmla="*/ 6545156 h 6858000"/>
              <a:gd name="connsiteX15475" fmla="*/ 2833390 w 12192000"/>
              <a:gd name="connsiteY15475" fmla="*/ 6558916 h 6858000"/>
              <a:gd name="connsiteX15476" fmla="*/ 2830437 w 12192000"/>
              <a:gd name="connsiteY15476" fmla="*/ 6566201 h 6858000"/>
              <a:gd name="connsiteX15477" fmla="*/ 2821579 w 12192000"/>
              <a:gd name="connsiteY15477" fmla="*/ 6575914 h 6858000"/>
              <a:gd name="connsiteX15478" fmla="*/ 2820102 w 12192000"/>
              <a:gd name="connsiteY15478" fmla="*/ 6583199 h 6858000"/>
              <a:gd name="connsiteX15479" fmla="*/ 2809767 w 12192000"/>
              <a:gd name="connsiteY15479" fmla="*/ 6590888 h 6858000"/>
              <a:gd name="connsiteX15480" fmla="*/ 2802384 w 12192000"/>
              <a:gd name="connsiteY15480" fmla="*/ 6588865 h 6858000"/>
              <a:gd name="connsiteX15481" fmla="*/ 2795740 w 12192000"/>
              <a:gd name="connsiteY15481" fmla="*/ 6582389 h 6858000"/>
              <a:gd name="connsiteX15482" fmla="*/ 2789096 w 12192000"/>
              <a:gd name="connsiteY15482" fmla="*/ 6578747 h 6858000"/>
              <a:gd name="connsiteX15483" fmla="*/ 2794264 w 12192000"/>
              <a:gd name="connsiteY15483" fmla="*/ 6584413 h 6858000"/>
              <a:gd name="connsiteX15484" fmla="*/ 2794264 w 12192000"/>
              <a:gd name="connsiteY15484" fmla="*/ 6592912 h 6858000"/>
              <a:gd name="connsiteX15485" fmla="*/ 2797216 w 12192000"/>
              <a:gd name="connsiteY15485" fmla="*/ 6596150 h 6858000"/>
              <a:gd name="connsiteX15486" fmla="*/ 2793525 w 12192000"/>
              <a:gd name="connsiteY15486" fmla="*/ 6603839 h 6858000"/>
              <a:gd name="connsiteX15487" fmla="*/ 2780975 w 12192000"/>
              <a:gd name="connsiteY15487" fmla="*/ 6612743 h 6858000"/>
              <a:gd name="connsiteX15488" fmla="*/ 2775069 w 12192000"/>
              <a:gd name="connsiteY15488" fmla="*/ 6628122 h 6858000"/>
              <a:gd name="connsiteX15489" fmla="*/ 2777284 w 12192000"/>
              <a:gd name="connsiteY15489" fmla="*/ 6641882 h 6858000"/>
              <a:gd name="connsiteX15490" fmla="*/ 2786881 w 12192000"/>
              <a:gd name="connsiteY15490" fmla="*/ 6655643 h 6858000"/>
              <a:gd name="connsiteX15491" fmla="*/ 2795002 w 12192000"/>
              <a:gd name="connsiteY15491" fmla="*/ 6676688 h 6858000"/>
              <a:gd name="connsiteX15492" fmla="*/ 2795002 w 12192000"/>
              <a:gd name="connsiteY15492" fmla="*/ 6683568 h 6858000"/>
              <a:gd name="connsiteX15493" fmla="*/ 2797955 w 12192000"/>
              <a:gd name="connsiteY15493" fmla="*/ 6684782 h 6858000"/>
              <a:gd name="connsiteX15494" fmla="*/ 2795740 w 12192000"/>
              <a:gd name="connsiteY15494" fmla="*/ 6690853 h 6858000"/>
              <a:gd name="connsiteX15495" fmla="*/ 2788358 w 12192000"/>
              <a:gd name="connsiteY15495" fmla="*/ 6694900 h 6858000"/>
              <a:gd name="connsiteX15496" fmla="*/ 2794264 w 12192000"/>
              <a:gd name="connsiteY15496" fmla="*/ 6699757 h 6858000"/>
              <a:gd name="connsiteX15497" fmla="*/ 2799431 w 12192000"/>
              <a:gd name="connsiteY15497" fmla="*/ 6698138 h 6858000"/>
              <a:gd name="connsiteX15498" fmla="*/ 2808290 w 12192000"/>
              <a:gd name="connsiteY15498" fmla="*/ 6705827 h 6858000"/>
              <a:gd name="connsiteX15499" fmla="*/ 2809767 w 12192000"/>
              <a:gd name="connsiteY15499" fmla="*/ 6714731 h 6858000"/>
              <a:gd name="connsiteX15500" fmla="*/ 2826746 w 12192000"/>
              <a:gd name="connsiteY15500" fmla="*/ 6724444 h 6858000"/>
              <a:gd name="connsiteX15501" fmla="*/ 2837082 w 12192000"/>
              <a:gd name="connsiteY15501" fmla="*/ 6731324 h 6858000"/>
              <a:gd name="connsiteX15502" fmla="*/ 2837820 w 12192000"/>
              <a:gd name="connsiteY15502" fmla="*/ 6740228 h 6858000"/>
              <a:gd name="connsiteX15503" fmla="*/ 2834129 w 12192000"/>
              <a:gd name="connsiteY15503" fmla="*/ 6739823 h 6858000"/>
              <a:gd name="connsiteX15504" fmla="*/ 2822317 w 12192000"/>
              <a:gd name="connsiteY15504" fmla="*/ 6734967 h 6858000"/>
              <a:gd name="connsiteX15505" fmla="*/ 2820840 w 12192000"/>
              <a:gd name="connsiteY15505" fmla="*/ 6734157 h 6858000"/>
              <a:gd name="connsiteX15506" fmla="*/ 2814196 w 12192000"/>
              <a:gd name="connsiteY15506" fmla="*/ 6737395 h 6858000"/>
              <a:gd name="connsiteX15507" fmla="*/ 2801646 w 12192000"/>
              <a:gd name="connsiteY15507" fmla="*/ 6730515 h 6858000"/>
              <a:gd name="connsiteX15508" fmla="*/ 2790572 w 12192000"/>
              <a:gd name="connsiteY15508" fmla="*/ 6733348 h 6858000"/>
              <a:gd name="connsiteX15509" fmla="*/ 2784666 w 12192000"/>
              <a:gd name="connsiteY15509" fmla="*/ 6738204 h 6858000"/>
              <a:gd name="connsiteX15510" fmla="*/ 2785405 w 12192000"/>
              <a:gd name="connsiteY15510" fmla="*/ 6749537 h 6858000"/>
              <a:gd name="connsiteX15511" fmla="*/ 2781713 w 12192000"/>
              <a:gd name="connsiteY15511" fmla="*/ 6753179 h 6858000"/>
              <a:gd name="connsiteX15512" fmla="*/ 2771378 w 12192000"/>
              <a:gd name="connsiteY15512" fmla="*/ 6753179 h 6858000"/>
              <a:gd name="connsiteX15513" fmla="*/ 2764734 w 12192000"/>
              <a:gd name="connsiteY15513" fmla="*/ 6756012 h 6858000"/>
              <a:gd name="connsiteX15514" fmla="*/ 2753660 w 12192000"/>
              <a:gd name="connsiteY15514" fmla="*/ 6768558 h 6858000"/>
              <a:gd name="connsiteX15515" fmla="*/ 2741110 w 12192000"/>
              <a:gd name="connsiteY15515" fmla="*/ 6775438 h 6858000"/>
              <a:gd name="connsiteX15516" fmla="*/ 2739634 w 12192000"/>
              <a:gd name="connsiteY15516" fmla="*/ 6781509 h 6858000"/>
              <a:gd name="connsiteX15517" fmla="*/ 2742587 w 12192000"/>
              <a:gd name="connsiteY15517" fmla="*/ 6790817 h 6858000"/>
              <a:gd name="connsiteX15518" fmla="*/ 2741110 w 12192000"/>
              <a:gd name="connsiteY15518" fmla="*/ 6804578 h 6858000"/>
              <a:gd name="connsiteX15519" fmla="*/ 2739634 w 12192000"/>
              <a:gd name="connsiteY15519" fmla="*/ 6816719 h 6858000"/>
              <a:gd name="connsiteX15520" fmla="*/ 2740372 w 12192000"/>
              <a:gd name="connsiteY15520" fmla="*/ 6822385 h 6858000"/>
              <a:gd name="connsiteX15521" fmla="*/ 2738895 w 12192000"/>
              <a:gd name="connsiteY15521" fmla="*/ 6829265 h 6858000"/>
              <a:gd name="connsiteX15522" fmla="*/ 2744063 w 12192000"/>
              <a:gd name="connsiteY15522" fmla="*/ 6843430 h 6858000"/>
              <a:gd name="connsiteX15523" fmla="*/ 2738157 w 12192000"/>
              <a:gd name="connsiteY15523" fmla="*/ 6853548 h 6858000"/>
              <a:gd name="connsiteX15524" fmla="*/ 2733728 w 12192000"/>
              <a:gd name="connsiteY15524" fmla="*/ 6858000 h 6858000"/>
              <a:gd name="connsiteX15525" fmla="*/ 2727083 w 12192000"/>
              <a:gd name="connsiteY15525" fmla="*/ 6854762 h 6858000"/>
              <a:gd name="connsiteX15526" fmla="*/ 2721178 w 12192000"/>
              <a:gd name="connsiteY15526" fmla="*/ 6855167 h 6858000"/>
              <a:gd name="connsiteX15527" fmla="*/ 2711580 w 12192000"/>
              <a:gd name="connsiteY15527" fmla="*/ 6850310 h 6858000"/>
              <a:gd name="connsiteX15528" fmla="*/ 2697554 w 12192000"/>
              <a:gd name="connsiteY15528" fmla="*/ 6848287 h 6858000"/>
              <a:gd name="connsiteX15529" fmla="*/ 2681312 w 12192000"/>
              <a:gd name="connsiteY15529" fmla="*/ 6833717 h 6858000"/>
              <a:gd name="connsiteX15530" fmla="*/ 2676145 w 12192000"/>
              <a:gd name="connsiteY15530" fmla="*/ 6826432 h 6858000"/>
              <a:gd name="connsiteX15531" fmla="*/ 2680574 w 12192000"/>
              <a:gd name="connsiteY15531" fmla="*/ 6821980 h 6858000"/>
              <a:gd name="connsiteX15532" fmla="*/ 2685742 w 12192000"/>
              <a:gd name="connsiteY15532" fmla="*/ 6821171 h 6858000"/>
              <a:gd name="connsiteX15533" fmla="*/ 2689433 w 12192000"/>
              <a:gd name="connsiteY15533" fmla="*/ 6822385 h 6858000"/>
              <a:gd name="connsiteX15534" fmla="*/ 2690910 w 12192000"/>
              <a:gd name="connsiteY15534" fmla="*/ 6816719 h 6858000"/>
              <a:gd name="connsiteX15535" fmla="*/ 2695339 w 12192000"/>
              <a:gd name="connsiteY15535" fmla="*/ 6813481 h 6858000"/>
              <a:gd name="connsiteX15536" fmla="*/ 2699030 w 12192000"/>
              <a:gd name="connsiteY15536" fmla="*/ 6815100 h 6858000"/>
              <a:gd name="connsiteX15537" fmla="*/ 2698292 w 12192000"/>
              <a:gd name="connsiteY15537" fmla="*/ 6826432 h 6858000"/>
              <a:gd name="connsiteX15538" fmla="*/ 2694601 w 12192000"/>
              <a:gd name="connsiteY15538" fmla="*/ 6829265 h 6858000"/>
              <a:gd name="connsiteX15539" fmla="*/ 2693862 w 12192000"/>
              <a:gd name="connsiteY15539" fmla="*/ 6833312 h 6858000"/>
              <a:gd name="connsiteX15540" fmla="*/ 2701983 w 12192000"/>
              <a:gd name="connsiteY15540" fmla="*/ 6830075 h 6858000"/>
              <a:gd name="connsiteX15541" fmla="*/ 2707151 w 12192000"/>
              <a:gd name="connsiteY15541" fmla="*/ 6824813 h 6858000"/>
              <a:gd name="connsiteX15542" fmla="*/ 2704198 w 12192000"/>
              <a:gd name="connsiteY15542" fmla="*/ 6818743 h 6858000"/>
              <a:gd name="connsiteX15543" fmla="*/ 2704198 w 12192000"/>
              <a:gd name="connsiteY15543" fmla="*/ 6809030 h 6858000"/>
              <a:gd name="connsiteX15544" fmla="*/ 2713057 w 12192000"/>
              <a:gd name="connsiteY15544" fmla="*/ 6801340 h 6858000"/>
              <a:gd name="connsiteX15545" fmla="*/ 2714533 w 12192000"/>
              <a:gd name="connsiteY15545" fmla="*/ 6795674 h 6858000"/>
              <a:gd name="connsiteX15546" fmla="*/ 2718963 w 12192000"/>
              <a:gd name="connsiteY15546" fmla="*/ 6788389 h 6858000"/>
              <a:gd name="connsiteX15547" fmla="*/ 2726345 w 12192000"/>
              <a:gd name="connsiteY15547" fmla="*/ 6785556 h 6858000"/>
              <a:gd name="connsiteX15548" fmla="*/ 2724869 w 12192000"/>
              <a:gd name="connsiteY15548" fmla="*/ 6783533 h 6858000"/>
              <a:gd name="connsiteX15549" fmla="*/ 2718963 w 12192000"/>
              <a:gd name="connsiteY15549" fmla="*/ 6783533 h 6858000"/>
              <a:gd name="connsiteX15550" fmla="*/ 2712319 w 12192000"/>
              <a:gd name="connsiteY15550" fmla="*/ 6779890 h 6858000"/>
              <a:gd name="connsiteX15551" fmla="*/ 2710842 w 12192000"/>
              <a:gd name="connsiteY15551" fmla="*/ 6777867 h 6858000"/>
              <a:gd name="connsiteX15552" fmla="*/ 2704936 w 12192000"/>
              <a:gd name="connsiteY15552" fmla="*/ 6781104 h 6858000"/>
              <a:gd name="connsiteX15553" fmla="*/ 2696077 w 12192000"/>
              <a:gd name="connsiteY15553" fmla="*/ 6792841 h 6858000"/>
              <a:gd name="connsiteX15554" fmla="*/ 2687957 w 12192000"/>
              <a:gd name="connsiteY15554" fmla="*/ 6799316 h 6858000"/>
              <a:gd name="connsiteX15555" fmla="*/ 2675406 w 12192000"/>
              <a:gd name="connsiteY15555" fmla="*/ 6801745 h 6858000"/>
              <a:gd name="connsiteX15556" fmla="*/ 2682789 w 12192000"/>
              <a:gd name="connsiteY15556" fmla="*/ 6809839 h 6858000"/>
              <a:gd name="connsiteX15557" fmla="*/ 2682051 w 12192000"/>
              <a:gd name="connsiteY15557" fmla="*/ 6813481 h 6858000"/>
              <a:gd name="connsiteX15558" fmla="*/ 2675406 w 12192000"/>
              <a:gd name="connsiteY15558" fmla="*/ 6815100 h 6858000"/>
              <a:gd name="connsiteX15559" fmla="*/ 2669500 w 12192000"/>
              <a:gd name="connsiteY15559" fmla="*/ 6821171 h 6858000"/>
              <a:gd name="connsiteX15560" fmla="*/ 2671715 w 12192000"/>
              <a:gd name="connsiteY15560" fmla="*/ 6828456 h 6858000"/>
              <a:gd name="connsiteX15561" fmla="*/ 2669500 w 12192000"/>
              <a:gd name="connsiteY15561" fmla="*/ 6832503 h 6858000"/>
              <a:gd name="connsiteX15562" fmla="*/ 2666547 w 12192000"/>
              <a:gd name="connsiteY15562" fmla="*/ 6832503 h 6858000"/>
              <a:gd name="connsiteX15563" fmla="*/ 2656212 w 12192000"/>
              <a:gd name="connsiteY15563" fmla="*/ 6824004 h 6858000"/>
              <a:gd name="connsiteX15564" fmla="*/ 2641447 w 12192000"/>
              <a:gd name="connsiteY15564" fmla="*/ 6819552 h 6858000"/>
              <a:gd name="connsiteX15565" fmla="*/ 2641447 w 12192000"/>
              <a:gd name="connsiteY15565" fmla="*/ 6815910 h 6858000"/>
              <a:gd name="connsiteX15566" fmla="*/ 2645138 w 12192000"/>
              <a:gd name="connsiteY15566" fmla="*/ 6811458 h 6858000"/>
              <a:gd name="connsiteX15567" fmla="*/ 2641447 w 12192000"/>
              <a:gd name="connsiteY15567" fmla="*/ 6809030 h 6858000"/>
              <a:gd name="connsiteX15568" fmla="*/ 2640709 w 12192000"/>
              <a:gd name="connsiteY15568" fmla="*/ 6805792 h 6858000"/>
              <a:gd name="connsiteX15569" fmla="*/ 2643662 w 12192000"/>
              <a:gd name="connsiteY15569" fmla="*/ 6802149 h 6858000"/>
              <a:gd name="connsiteX15570" fmla="*/ 2646615 w 12192000"/>
              <a:gd name="connsiteY15570" fmla="*/ 6796079 h 6858000"/>
              <a:gd name="connsiteX15571" fmla="*/ 2645138 w 12192000"/>
              <a:gd name="connsiteY15571" fmla="*/ 6790817 h 6858000"/>
              <a:gd name="connsiteX15572" fmla="*/ 2651044 w 12192000"/>
              <a:gd name="connsiteY15572" fmla="*/ 6784747 h 6858000"/>
              <a:gd name="connsiteX15573" fmla="*/ 2655474 w 12192000"/>
              <a:gd name="connsiteY15573" fmla="*/ 6785556 h 6858000"/>
              <a:gd name="connsiteX15574" fmla="*/ 2659165 w 12192000"/>
              <a:gd name="connsiteY15574" fmla="*/ 6785151 h 6858000"/>
              <a:gd name="connsiteX15575" fmla="*/ 2674668 w 12192000"/>
              <a:gd name="connsiteY15575" fmla="*/ 6772201 h 6858000"/>
              <a:gd name="connsiteX15576" fmla="*/ 2681312 w 12192000"/>
              <a:gd name="connsiteY15576" fmla="*/ 6770582 h 6858000"/>
              <a:gd name="connsiteX15577" fmla="*/ 2687218 w 12192000"/>
              <a:gd name="connsiteY15577" fmla="*/ 6775438 h 6858000"/>
              <a:gd name="connsiteX15578" fmla="*/ 2693124 w 12192000"/>
              <a:gd name="connsiteY15578" fmla="*/ 6776652 h 6858000"/>
              <a:gd name="connsiteX15579" fmla="*/ 2697554 w 12192000"/>
              <a:gd name="connsiteY15579" fmla="*/ 6770582 h 6858000"/>
              <a:gd name="connsiteX15580" fmla="*/ 2702721 w 12192000"/>
              <a:gd name="connsiteY15580" fmla="*/ 6768558 h 6858000"/>
              <a:gd name="connsiteX15581" fmla="*/ 2701983 w 12192000"/>
              <a:gd name="connsiteY15581" fmla="*/ 6764916 h 6858000"/>
              <a:gd name="connsiteX15582" fmla="*/ 2693124 w 12192000"/>
              <a:gd name="connsiteY15582" fmla="*/ 6764511 h 6858000"/>
              <a:gd name="connsiteX15583" fmla="*/ 2683527 w 12192000"/>
              <a:gd name="connsiteY15583" fmla="*/ 6765320 h 6858000"/>
              <a:gd name="connsiteX15584" fmla="*/ 2675406 w 12192000"/>
              <a:gd name="connsiteY15584" fmla="*/ 6762892 h 6858000"/>
              <a:gd name="connsiteX15585" fmla="*/ 2665071 w 12192000"/>
              <a:gd name="connsiteY15585" fmla="*/ 6764916 h 6858000"/>
              <a:gd name="connsiteX15586" fmla="*/ 2662856 w 12192000"/>
              <a:gd name="connsiteY15586" fmla="*/ 6769368 h 6858000"/>
              <a:gd name="connsiteX15587" fmla="*/ 2657689 w 12192000"/>
              <a:gd name="connsiteY15587" fmla="*/ 6767344 h 6858000"/>
              <a:gd name="connsiteX15588" fmla="*/ 2656212 w 12192000"/>
              <a:gd name="connsiteY15588" fmla="*/ 6762487 h 6858000"/>
              <a:gd name="connsiteX15589" fmla="*/ 2651044 w 12192000"/>
              <a:gd name="connsiteY15589" fmla="*/ 6765320 h 6858000"/>
              <a:gd name="connsiteX15590" fmla="*/ 2640709 w 12192000"/>
              <a:gd name="connsiteY15590" fmla="*/ 6762083 h 6858000"/>
              <a:gd name="connsiteX15591" fmla="*/ 2636279 w 12192000"/>
              <a:gd name="connsiteY15591" fmla="*/ 6764106 h 6858000"/>
              <a:gd name="connsiteX15592" fmla="*/ 2636279 w 12192000"/>
              <a:gd name="connsiteY15592" fmla="*/ 6769368 h 6858000"/>
              <a:gd name="connsiteX15593" fmla="*/ 2630374 w 12192000"/>
              <a:gd name="connsiteY15593" fmla="*/ 6773010 h 6858000"/>
              <a:gd name="connsiteX15594" fmla="*/ 2628159 w 12192000"/>
              <a:gd name="connsiteY15594" fmla="*/ 6775438 h 6858000"/>
              <a:gd name="connsiteX15595" fmla="*/ 2635541 w 12192000"/>
              <a:gd name="connsiteY15595" fmla="*/ 6776652 h 6858000"/>
              <a:gd name="connsiteX15596" fmla="*/ 2639232 w 12192000"/>
              <a:gd name="connsiteY15596" fmla="*/ 6774629 h 6858000"/>
              <a:gd name="connsiteX15597" fmla="*/ 2642185 w 12192000"/>
              <a:gd name="connsiteY15597" fmla="*/ 6781509 h 6858000"/>
              <a:gd name="connsiteX15598" fmla="*/ 2639232 w 12192000"/>
              <a:gd name="connsiteY15598" fmla="*/ 6788794 h 6858000"/>
              <a:gd name="connsiteX15599" fmla="*/ 2643662 w 12192000"/>
              <a:gd name="connsiteY15599" fmla="*/ 6798102 h 6858000"/>
              <a:gd name="connsiteX15600" fmla="*/ 2639232 w 12192000"/>
              <a:gd name="connsiteY15600" fmla="*/ 6803768 h 6858000"/>
              <a:gd name="connsiteX15601" fmla="*/ 2634065 w 12192000"/>
              <a:gd name="connsiteY15601" fmla="*/ 6805387 h 6858000"/>
              <a:gd name="connsiteX15602" fmla="*/ 2620776 w 12192000"/>
              <a:gd name="connsiteY15602" fmla="*/ 6798507 h 6858000"/>
              <a:gd name="connsiteX15603" fmla="*/ 2608964 w 12192000"/>
              <a:gd name="connsiteY15603" fmla="*/ 6797293 h 6858000"/>
              <a:gd name="connsiteX15604" fmla="*/ 2606750 w 12192000"/>
              <a:gd name="connsiteY15604" fmla="*/ 6792436 h 6858000"/>
              <a:gd name="connsiteX15605" fmla="*/ 2614132 w 12192000"/>
              <a:gd name="connsiteY15605" fmla="*/ 6786770 h 6858000"/>
              <a:gd name="connsiteX15606" fmla="*/ 2620776 w 12192000"/>
              <a:gd name="connsiteY15606" fmla="*/ 6784342 h 6858000"/>
              <a:gd name="connsiteX15607" fmla="*/ 2620776 w 12192000"/>
              <a:gd name="connsiteY15607" fmla="*/ 6781509 h 6858000"/>
              <a:gd name="connsiteX15608" fmla="*/ 2613394 w 12192000"/>
              <a:gd name="connsiteY15608" fmla="*/ 6779485 h 6858000"/>
              <a:gd name="connsiteX15609" fmla="*/ 2608964 w 12192000"/>
              <a:gd name="connsiteY15609" fmla="*/ 6776652 h 6858000"/>
              <a:gd name="connsiteX15610" fmla="*/ 2605273 w 12192000"/>
              <a:gd name="connsiteY15610" fmla="*/ 6783533 h 6858000"/>
              <a:gd name="connsiteX15611" fmla="*/ 2598629 w 12192000"/>
              <a:gd name="connsiteY15611" fmla="*/ 6782723 h 6858000"/>
              <a:gd name="connsiteX15612" fmla="*/ 2597153 w 12192000"/>
              <a:gd name="connsiteY15612" fmla="*/ 6779485 h 6858000"/>
              <a:gd name="connsiteX15613" fmla="*/ 2600106 w 12192000"/>
              <a:gd name="connsiteY15613" fmla="*/ 6774629 h 6858000"/>
              <a:gd name="connsiteX15614" fmla="*/ 2597891 w 12192000"/>
              <a:gd name="connsiteY15614" fmla="*/ 6769368 h 6858000"/>
              <a:gd name="connsiteX15615" fmla="*/ 2594200 w 12192000"/>
              <a:gd name="connsiteY15615" fmla="*/ 6762487 h 6858000"/>
              <a:gd name="connsiteX15616" fmla="*/ 2593461 w 12192000"/>
              <a:gd name="connsiteY15616" fmla="*/ 6751560 h 6858000"/>
              <a:gd name="connsiteX15617" fmla="*/ 2584602 w 12192000"/>
              <a:gd name="connsiteY15617" fmla="*/ 6745489 h 6858000"/>
              <a:gd name="connsiteX15618" fmla="*/ 2594200 w 12192000"/>
              <a:gd name="connsiteY15618" fmla="*/ 6742252 h 6858000"/>
              <a:gd name="connsiteX15619" fmla="*/ 2605273 w 12192000"/>
              <a:gd name="connsiteY15619" fmla="*/ 6742252 h 6858000"/>
              <a:gd name="connsiteX15620" fmla="*/ 2612656 w 12192000"/>
              <a:gd name="connsiteY15620" fmla="*/ 6736990 h 6858000"/>
              <a:gd name="connsiteX15621" fmla="*/ 2617823 w 12192000"/>
              <a:gd name="connsiteY15621" fmla="*/ 6736990 h 6858000"/>
              <a:gd name="connsiteX15622" fmla="*/ 2620038 w 12192000"/>
              <a:gd name="connsiteY15622" fmla="*/ 6744680 h 6858000"/>
              <a:gd name="connsiteX15623" fmla="*/ 2623729 w 12192000"/>
              <a:gd name="connsiteY15623" fmla="*/ 6748322 h 6858000"/>
              <a:gd name="connsiteX15624" fmla="*/ 2627421 w 12192000"/>
              <a:gd name="connsiteY15624" fmla="*/ 6741442 h 6858000"/>
              <a:gd name="connsiteX15625" fmla="*/ 2622991 w 12192000"/>
              <a:gd name="connsiteY15625" fmla="*/ 6735776 h 6858000"/>
              <a:gd name="connsiteX15626" fmla="*/ 2623729 w 12192000"/>
              <a:gd name="connsiteY15626" fmla="*/ 6728491 h 6858000"/>
              <a:gd name="connsiteX15627" fmla="*/ 2628159 w 12192000"/>
              <a:gd name="connsiteY15627" fmla="*/ 6722825 h 6858000"/>
              <a:gd name="connsiteX15628" fmla="*/ 2634803 w 12192000"/>
              <a:gd name="connsiteY15628" fmla="*/ 6728087 h 6858000"/>
              <a:gd name="connsiteX15629" fmla="*/ 2641447 w 12192000"/>
              <a:gd name="connsiteY15629" fmla="*/ 6743061 h 6858000"/>
              <a:gd name="connsiteX15630" fmla="*/ 2637756 w 12192000"/>
              <a:gd name="connsiteY15630" fmla="*/ 6753584 h 6858000"/>
              <a:gd name="connsiteX15631" fmla="*/ 2645138 w 12192000"/>
              <a:gd name="connsiteY15631" fmla="*/ 6748727 h 6858000"/>
              <a:gd name="connsiteX15632" fmla="*/ 2645877 w 12192000"/>
              <a:gd name="connsiteY15632" fmla="*/ 6742252 h 6858000"/>
              <a:gd name="connsiteX15633" fmla="*/ 2639232 w 12192000"/>
              <a:gd name="connsiteY15633" fmla="*/ 6729705 h 6858000"/>
              <a:gd name="connsiteX15634" fmla="*/ 2639970 w 12192000"/>
              <a:gd name="connsiteY15634" fmla="*/ 6722825 h 6858000"/>
              <a:gd name="connsiteX15635" fmla="*/ 2645877 w 12192000"/>
              <a:gd name="connsiteY15635" fmla="*/ 6716350 h 6858000"/>
              <a:gd name="connsiteX15636" fmla="*/ 2643662 w 12192000"/>
              <a:gd name="connsiteY15636" fmla="*/ 6705423 h 6858000"/>
              <a:gd name="connsiteX15637" fmla="*/ 2628159 w 12192000"/>
              <a:gd name="connsiteY15637" fmla="*/ 6696924 h 6858000"/>
              <a:gd name="connsiteX15638" fmla="*/ 2612656 w 12192000"/>
              <a:gd name="connsiteY15638" fmla="*/ 6691662 h 6858000"/>
              <a:gd name="connsiteX15639" fmla="*/ 2606750 w 12192000"/>
              <a:gd name="connsiteY15639" fmla="*/ 6693686 h 6858000"/>
              <a:gd name="connsiteX15640" fmla="*/ 2607488 w 12192000"/>
              <a:gd name="connsiteY15640" fmla="*/ 6697733 h 6858000"/>
              <a:gd name="connsiteX15641" fmla="*/ 2625206 w 12192000"/>
              <a:gd name="connsiteY15641" fmla="*/ 6698542 h 6858000"/>
              <a:gd name="connsiteX15642" fmla="*/ 2634803 w 12192000"/>
              <a:gd name="connsiteY15642" fmla="*/ 6703399 h 6858000"/>
              <a:gd name="connsiteX15643" fmla="*/ 2637756 w 12192000"/>
              <a:gd name="connsiteY15643" fmla="*/ 6711089 h 6858000"/>
              <a:gd name="connsiteX15644" fmla="*/ 2627421 w 12192000"/>
              <a:gd name="connsiteY15644" fmla="*/ 6710684 h 6858000"/>
              <a:gd name="connsiteX15645" fmla="*/ 2625206 w 12192000"/>
              <a:gd name="connsiteY15645" fmla="*/ 6707446 h 6858000"/>
              <a:gd name="connsiteX15646" fmla="*/ 2608964 w 12192000"/>
              <a:gd name="connsiteY15646" fmla="*/ 6702994 h 6858000"/>
              <a:gd name="connsiteX15647" fmla="*/ 2601582 w 12192000"/>
              <a:gd name="connsiteY15647" fmla="*/ 6702994 h 6858000"/>
              <a:gd name="connsiteX15648" fmla="*/ 2601582 w 12192000"/>
              <a:gd name="connsiteY15648" fmla="*/ 6706637 h 6858000"/>
              <a:gd name="connsiteX15649" fmla="*/ 2613394 w 12192000"/>
              <a:gd name="connsiteY15649" fmla="*/ 6708256 h 6858000"/>
              <a:gd name="connsiteX15650" fmla="*/ 2620038 w 12192000"/>
              <a:gd name="connsiteY15650" fmla="*/ 6710279 h 6858000"/>
              <a:gd name="connsiteX15651" fmla="*/ 2620038 w 12192000"/>
              <a:gd name="connsiteY15651" fmla="*/ 6716350 h 6858000"/>
              <a:gd name="connsiteX15652" fmla="*/ 2614132 w 12192000"/>
              <a:gd name="connsiteY15652" fmla="*/ 6722016 h 6858000"/>
              <a:gd name="connsiteX15653" fmla="*/ 2610441 w 12192000"/>
              <a:gd name="connsiteY15653" fmla="*/ 6730920 h 6858000"/>
              <a:gd name="connsiteX15654" fmla="*/ 2605273 w 12192000"/>
              <a:gd name="connsiteY15654" fmla="*/ 6723635 h 6858000"/>
              <a:gd name="connsiteX15655" fmla="*/ 2603797 w 12192000"/>
              <a:gd name="connsiteY15655" fmla="*/ 6716350 h 6858000"/>
              <a:gd name="connsiteX15656" fmla="*/ 2594938 w 12192000"/>
              <a:gd name="connsiteY15656" fmla="*/ 6711089 h 6858000"/>
              <a:gd name="connsiteX15657" fmla="*/ 2597891 w 12192000"/>
              <a:gd name="connsiteY15657" fmla="*/ 6717969 h 6858000"/>
              <a:gd name="connsiteX15658" fmla="*/ 2595676 w 12192000"/>
              <a:gd name="connsiteY15658" fmla="*/ 6723230 h 6858000"/>
              <a:gd name="connsiteX15659" fmla="*/ 2600106 w 12192000"/>
              <a:gd name="connsiteY15659" fmla="*/ 6735371 h 6858000"/>
              <a:gd name="connsiteX15660" fmla="*/ 2593461 w 12192000"/>
              <a:gd name="connsiteY15660" fmla="*/ 6736586 h 6858000"/>
              <a:gd name="connsiteX15661" fmla="*/ 2584602 w 12192000"/>
              <a:gd name="connsiteY15661" fmla="*/ 6729301 h 6858000"/>
              <a:gd name="connsiteX15662" fmla="*/ 2580173 w 12192000"/>
              <a:gd name="connsiteY15662" fmla="*/ 6724039 h 6858000"/>
              <a:gd name="connsiteX15663" fmla="*/ 2577220 w 12192000"/>
              <a:gd name="connsiteY15663" fmla="*/ 6714326 h 6858000"/>
              <a:gd name="connsiteX15664" fmla="*/ 2574267 w 12192000"/>
              <a:gd name="connsiteY15664" fmla="*/ 6713112 h 6858000"/>
              <a:gd name="connsiteX15665" fmla="*/ 2565408 w 12192000"/>
              <a:gd name="connsiteY15665" fmla="*/ 6703399 h 6858000"/>
              <a:gd name="connsiteX15666" fmla="*/ 2566885 w 12192000"/>
              <a:gd name="connsiteY15666" fmla="*/ 6698138 h 6858000"/>
              <a:gd name="connsiteX15667" fmla="*/ 2572052 w 12192000"/>
              <a:gd name="connsiteY15667" fmla="*/ 6697328 h 6858000"/>
              <a:gd name="connsiteX15668" fmla="*/ 2576482 w 12192000"/>
              <a:gd name="connsiteY15668" fmla="*/ 6700161 h 6858000"/>
              <a:gd name="connsiteX15669" fmla="*/ 2580911 w 12192000"/>
              <a:gd name="connsiteY15669" fmla="*/ 6700566 h 6858000"/>
              <a:gd name="connsiteX15670" fmla="*/ 2577958 w 12192000"/>
              <a:gd name="connsiteY15670" fmla="*/ 6691662 h 6858000"/>
              <a:gd name="connsiteX15671" fmla="*/ 2578696 w 12192000"/>
              <a:gd name="connsiteY15671" fmla="*/ 6683163 h 6858000"/>
              <a:gd name="connsiteX15672" fmla="*/ 2573529 w 12192000"/>
              <a:gd name="connsiteY15672" fmla="*/ 6688020 h 6858000"/>
              <a:gd name="connsiteX15673" fmla="*/ 2568361 w 12192000"/>
              <a:gd name="connsiteY15673" fmla="*/ 6688425 h 6858000"/>
              <a:gd name="connsiteX15674" fmla="*/ 2560979 w 12192000"/>
              <a:gd name="connsiteY15674" fmla="*/ 6680330 h 6858000"/>
              <a:gd name="connsiteX15675" fmla="*/ 2560979 w 12192000"/>
              <a:gd name="connsiteY15675" fmla="*/ 6674664 h 6858000"/>
              <a:gd name="connsiteX15676" fmla="*/ 2553596 w 12192000"/>
              <a:gd name="connsiteY15676" fmla="*/ 6674664 h 6858000"/>
              <a:gd name="connsiteX15677" fmla="*/ 2549167 w 12192000"/>
              <a:gd name="connsiteY15677" fmla="*/ 6671427 h 6858000"/>
              <a:gd name="connsiteX15678" fmla="*/ 2554334 w 12192000"/>
              <a:gd name="connsiteY15678" fmla="*/ 6664142 h 6858000"/>
              <a:gd name="connsiteX15679" fmla="*/ 2562455 w 12192000"/>
              <a:gd name="connsiteY15679" fmla="*/ 6661713 h 6858000"/>
              <a:gd name="connsiteX15680" fmla="*/ 2564670 w 12192000"/>
              <a:gd name="connsiteY15680" fmla="*/ 6656047 h 6858000"/>
              <a:gd name="connsiteX15681" fmla="*/ 2565408 w 12192000"/>
              <a:gd name="connsiteY15681" fmla="*/ 6649167 h 6858000"/>
              <a:gd name="connsiteX15682" fmla="*/ 2557287 w 12192000"/>
              <a:gd name="connsiteY15682" fmla="*/ 6657262 h 6858000"/>
              <a:gd name="connsiteX15683" fmla="*/ 2553596 w 12192000"/>
              <a:gd name="connsiteY15683" fmla="*/ 6652810 h 6858000"/>
              <a:gd name="connsiteX15684" fmla="*/ 2550643 w 12192000"/>
              <a:gd name="connsiteY15684" fmla="*/ 6643906 h 6858000"/>
              <a:gd name="connsiteX15685" fmla="*/ 2555073 w 12192000"/>
              <a:gd name="connsiteY15685" fmla="*/ 6643906 h 6858000"/>
              <a:gd name="connsiteX15686" fmla="*/ 2556549 w 12192000"/>
              <a:gd name="connsiteY15686" fmla="*/ 6639454 h 6858000"/>
              <a:gd name="connsiteX15687" fmla="*/ 2549167 w 12192000"/>
              <a:gd name="connsiteY15687" fmla="*/ 6634193 h 6858000"/>
              <a:gd name="connsiteX15688" fmla="*/ 2529972 w 12192000"/>
              <a:gd name="connsiteY15688" fmla="*/ 6630550 h 6858000"/>
              <a:gd name="connsiteX15689" fmla="*/ 2515946 w 12192000"/>
              <a:gd name="connsiteY15689" fmla="*/ 6621242 h 6858000"/>
              <a:gd name="connsiteX15690" fmla="*/ 2515207 w 12192000"/>
              <a:gd name="connsiteY15690" fmla="*/ 6615171 h 6858000"/>
              <a:gd name="connsiteX15691" fmla="*/ 2519637 w 12192000"/>
              <a:gd name="connsiteY15691" fmla="*/ 6607482 h 6858000"/>
              <a:gd name="connsiteX15692" fmla="*/ 2524805 w 12192000"/>
              <a:gd name="connsiteY15692" fmla="*/ 6603839 h 6858000"/>
              <a:gd name="connsiteX15693" fmla="*/ 2524805 w 12192000"/>
              <a:gd name="connsiteY15693" fmla="*/ 6596150 h 6858000"/>
              <a:gd name="connsiteX15694" fmla="*/ 2527019 w 12192000"/>
              <a:gd name="connsiteY15694" fmla="*/ 6587651 h 6858000"/>
              <a:gd name="connsiteX15695" fmla="*/ 2525543 w 12192000"/>
              <a:gd name="connsiteY15695" fmla="*/ 6583199 h 6858000"/>
              <a:gd name="connsiteX15696" fmla="*/ 2533664 w 12192000"/>
              <a:gd name="connsiteY15696" fmla="*/ 6575914 h 6858000"/>
              <a:gd name="connsiteX15697" fmla="*/ 2545475 w 12192000"/>
              <a:gd name="connsiteY15697" fmla="*/ 6573486 h 6858000"/>
              <a:gd name="connsiteX15698" fmla="*/ 2547690 w 12192000"/>
              <a:gd name="connsiteY15698" fmla="*/ 6571057 h 6858000"/>
              <a:gd name="connsiteX15699" fmla="*/ 2541046 w 12192000"/>
              <a:gd name="connsiteY15699" fmla="*/ 6571462 h 6858000"/>
              <a:gd name="connsiteX15700" fmla="*/ 2533664 w 12192000"/>
              <a:gd name="connsiteY15700" fmla="*/ 6567010 h 6858000"/>
              <a:gd name="connsiteX15701" fmla="*/ 2532925 w 12192000"/>
              <a:gd name="connsiteY15701" fmla="*/ 6561749 h 6858000"/>
              <a:gd name="connsiteX15702" fmla="*/ 2538831 w 12192000"/>
              <a:gd name="connsiteY15702" fmla="*/ 6542727 h 6858000"/>
              <a:gd name="connsiteX15703" fmla="*/ 2543261 w 12192000"/>
              <a:gd name="connsiteY15703" fmla="*/ 6542323 h 6858000"/>
              <a:gd name="connsiteX15704" fmla="*/ 2541046 w 12192000"/>
              <a:gd name="connsiteY15704" fmla="*/ 6538276 h 6858000"/>
              <a:gd name="connsiteX15705" fmla="*/ 2534402 w 12192000"/>
              <a:gd name="connsiteY15705" fmla="*/ 6542727 h 6858000"/>
              <a:gd name="connsiteX15706" fmla="*/ 2529234 w 12192000"/>
              <a:gd name="connsiteY15706" fmla="*/ 6560130 h 6858000"/>
              <a:gd name="connsiteX15707" fmla="*/ 2529234 w 12192000"/>
              <a:gd name="connsiteY15707" fmla="*/ 6575105 h 6858000"/>
              <a:gd name="connsiteX15708" fmla="*/ 2521113 w 12192000"/>
              <a:gd name="connsiteY15708" fmla="*/ 6572272 h 6858000"/>
              <a:gd name="connsiteX15709" fmla="*/ 2515207 w 12192000"/>
              <a:gd name="connsiteY15709" fmla="*/ 6563368 h 6858000"/>
              <a:gd name="connsiteX15710" fmla="*/ 2515946 w 12192000"/>
              <a:gd name="connsiteY15710" fmla="*/ 6552845 h 6858000"/>
              <a:gd name="connsiteX15711" fmla="*/ 2510778 w 12192000"/>
              <a:gd name="connsiteY15711" fmla="*/ 6546775 h 6858000"/>
              <a:gd name="connsiteX15712" fmla="*/ 2504872 w 12192000"/>
              <a:gd name="connsiteY15712" fmla="*/ 6524515 h 6858000"/>
              <a:gd name="connsiteX15713" fmla="*/ 2505610 w 12192000"/>
              <a:gd name="connsiteY15713" fmla="*/ 6518445 h 6858000"/>
              <a:gd name="connsiteX15714" fmla="*/ 2510778 w 12192000"/>
              <a:gd name="connsiteY15714" fmla="*/ 6518445 h 6858000"/>
              <a:gd name="connsiteX15715" fmla="*/ 2513731 w 12192000"/>
              <a:gd name="connsiteY15715" fmla="*/ 6512778 h 6858000"/>
              <a:gd name="connsiteX15716" fmla="*/ 2512254 w 12192000"/>
              <a:gd name="connsiteY15716" fmla="*/ 6509136 h 6858000"/>
              <a:gd name="connsiteX15717" fmla="*/ 2512254 w 12192000"/>
              <a:gd name="connsiteY15717" fmla="*/ 6504280 h 6858000"/>
              <a:gd name="connsiteX15718" fmla="*/ 2519637 w 12192000"/>
              <a:gd name="connsiteY15718" fmla="*/ 6497804 h 6858000"/>
              <a:gd name="connsiteX15719" fmla="*/ 2520375 w 12192000"/>
              <a:gd name="connsiteY15719" fmla="*/ 6492543 h 6858000"/>
              <a:gd name="connsiteX15720" fmla="*/ 2513731 w 12192000"/>
              <a:gd name="connsiteY15720" fmla="*/ 6496590 h 6858000"/>
              <a:gd name="connsiteX15721" fmla="*/ 2504872 w 12192000"/>
              <a:gd name="connsiteY15721" fmla="*/ 6494567 h 6858000"/>
              <a:gd name="connsiteX15722" fmla="*/ 2502657 w 12192000"/>
              <a:gd name="connsiteY15722" fmla="*/ 6486877 h 6858000"/>
              <a:gd name="connsiteX15723" fmla="*/ 2493060 w 12192000"/>
              <a:gd name="connsiteY15723" fmla="*/ 6481211 h 6858000"/>
              <a:gd name="connsiteX15724" fmla="*/ 2491584 w 12192000"/>
              <a:gd name="connsiteY15724" fmla="*/ 6476354 h 6858000"/>
              <a:gd name="connsiteX15725" fmla="*/ 2495275 w 12192000"/>
              <a:gd name="connsiteY15725" fmla="*/ 6469879 h 6858000"/>
              <a:gd name="connsiteX15726" fmla="*/ 2510040 w 12192000"/>
              <a:gd name="connsiteY15726" fmla="*/ 6466237 h 6858000"/>
              <a:gd name="connsiteX15727" fmla="*/ 2516684 w 12192000"/>
              <a:gd name="connsiteY15727" fmla="*/ 6471093 h 6858000"/>
              <a:gd name="connsiteX15728" fmla="*/ 2519637 w 12192000"/>
              <a:gd name="connsiteY15728" fmla="*/ 6467855 h 6858000"/>
              <a:gd name="connsiteX15729" fmla="*/ 2528496 w 12192000"/>
              <a:gd name="connsiteY15729" fmla="*/ 6467451 h 6858000"/>
              <a:gd name="connsiteX15730" fmla="*/ 2531449 w 12192000"/>
              <a:gd name="connsiteY15730" fmla="*/ 6465427 h 6858000"/>
              <a:gd name="connsiteX15731" fmla="*/ 2529972 w 12192000"/>
              <a:gd name="connsiteY15731" fmla="*/ 6462189 h 6858000"/>
              <a:gd name="connsiteX15732" fmla="*/ 2533664 w 12192000"/>
              <a:gd name="connsiteY15732" fmla="*/ 6456119 h 6858000"/>
              <a:gd name="connsiteX15733" fmla="*/ 2525543 w 12192000"/>
              <a:gd name="connsiteY15733" fmla="*/ 6459761 h 6858000"/>
              <a:gd name="connsiteX15734" fmla="*/ 2520375 w 12192000"/>
              <a:gd name="connsiteY15734" fmla="*/ 6460166 h 6858000"/>
              <a:gd name="connsiteX15735" fmla="*/ 2514469 w 12192000"/>
              <a:gd name="connsiteY15735" fmla="*/ 6454905 h 6858000"/>
              <a:gd name="connsiteX15736" fmla="*/ 2501919 w 12192000"/>
              <a:gd name="connsiteY15736" fmla="*/ 6461380 h 6858000"/>
              <a:gd name="connsiteX15737" fmla="*/ 2487892 w 12192000"/>
              <a:gd name="connsiteY15737" fmla="*/ 6459356 h 6858000"/>
              <a:gd name="connsiteX15738" fmla="*/ 2484939 w 12192000"/>
              <a:gd name="connsiteY15738" fmla="*/ 6452881 h 6858000"/>
              <a:gd name="connsiteX15739" fmla="*/ 2477557 w 12192000"/>
              <a:gd name="connsiteY15739" fmla="*/ 6446810 h 6858000"/>
              <a:gd name="connsiteX15740" fmla="*/ 2478295 w 12192000"/>
              <a:gd name="connsiteY15740" fmla="*/ 6439525 h 6858000"/>
              <a:gd name="connsiteX15741" fmla="*/ 2483463 w 12192000"/>
              <a:gd name="connsiteY15741" fmla="*/ 6438716 h 6858000"/>
              <a:gd name="connsiteX15742" fmla="*/ 2487154 w 12192000"/>
              <a:gd name="connsiteY15742" fmla="*/ 6443168 h 6858000"/>
              <a:gd name="connsiteX15743" fmla="*/ 2496013 w 12192000"/>
              <a:gd name="connsiteY15743" fmla="*/ 6446810 h 6858000"/>
              <a:gd name="connsiteX15744" fmla="*/ 2497490 w 12192000"/>
              <a:gd name="connsiteY15744" fmla="*/ 6443977 h 6858000"/>
              <a:gd name="connsiteX15745" fmla="*/ 2487892 w 12192000"/>
              <a:gd name="connsiteY15745" fmla="*/ 6438716 h 6858000"/>
              <a:gd name="connsiteX15746" fmla="*/ 2484201 w 12192000"/>
              <a:gd name="connsiteY15746" fmla="*/ 6433455 h 6858000"/>
              <a:gd name="connsiteX15747" fmla="*/ 2488631 w 12192000"/>
              <a:gd name="connsiteY15747" fmla="*/ 6427384 h 6858000"/>
              <a:gd name="connsiteX15748" fmla="*/ 2494537 w 12192000"/>
              <a:gd name="connsiteY15748" fmla="*/ 6423337 h 6858000"/>
              <a:gd name="connsiteX15749" fmla="*/ 2490107 w 12192000"/>
              <a:gd name="connsiteY15749" fmla="*/ 6418076 h 6858000"/>
              <a:gd name="connsiteX15750" fmla="*/ 2492322 w 12192000"/>
              <a:gd name="connsiteY15750" fmla="*/ 6413219 h 6858000"/>
              <a:gd name="connsiteX15751" fmla="*/ 2498228 w 12192000"/>
              <a:gd name="connsiteY15751" fmla="*/ 6412410 h 6858000"/>
              <a:gd name="connsiteX15752" fmla="*/ 2493060 w 12192000"/>
              <a:gd name="connsiteY15752" fmla="*/ 6406744 h 6858000"/>
              <a:gd name="connsiteX15753" fmla="*/ 2479772 w 12192000"/>
              <a:gd name="connsiteY15753" fmla="*/ 6401078 h 6858000"/>
              <a:gd name="connsiteX15754" fmla="*/ 2476081 w 12192000"/>
              <a:gd name="connsiteY15754" fmla="*/ 6395816 h 6858000"/>
              <a:gd name="connsiteX15755" fmla="*/ 2470175 w 12192000"/>
              <a:gd name="connsiteY15755" fmla="*/ 6393388 h 6858000"/>
              <a:gd name="connsiteX15756" fmla="*/ 2465745 w 12192000"/>
              <a:gd name="connsiteY15756" fmla="*/ 6397840 h 6858000"/>
              <a:gd name="connsiteX15757" fmla="*/ 2454671 w 12192000"/>
              <a:gd name="connsiteY15757" fmla="*/ 6398245 h 6858000"/>
              <a:gd name="connsiteX15758" fmla="*/ 2445074 w 12192000"/>
              <a:gd name="connsiteY15758" fmla="*/ 6392579 h 6858000"/>
              <a:gd name="connsiteX15759" fmla="*/ 2442860 w 12192000"/>
              <a:gd name="connsiteY15759" fmla="*/ 6382056 h 6858000"/>
              <a:gd name="connsiteX15760" fmla="*/ 2440645 w 12192000"/>
              <a:gd name="connsiteY15760" fmla="*/ 6385294 h 6858000"/>
              <a:gd name="connsiteX15761" fmla="*/ 2428095 w 12192000"/>
              <a:gd name="connsiteY15761" fmla="*/ 6386103 h 6858000"/>
              <a:gd name="connsiteX15762" fmla="*/ 2423665 w 12192000"/>
              <a:gd name="connsiteY15762" fmla="*/ 6394602 h 6858000"/>
              <a:gd name="connsiteX15763" fmla="*/ 2424403 w 12192000"/>
              <a:gd name="connsiteY15763" fmla="*/ 6399459 h 6858000"/>
              <a:gd name="connsiteX15764" fmla="*/ 2433262 w 12192000"/>
              <a:gd name="connsiteY15764" fmla="*/ 6401887 h 6858000"/>
              <a:gd name="connsiteX15765" fmla="*/ 2434001 w 12192000"/>
              <a:gd name="connsiteY15765" fmla="*/ 6407148 h 6858000"/>
              <a:gd name="connsiteX15766" fmla="*/ 2429571 w 12192000"/>
              <a:gd name="connsiteY15766" fmla="*/ 6412005 h 6858000"/>
              <a:gd name="connsiteX15767" fmla="*/ 2422189 w 12192000"/>
              <a:gd name="connsiteY15767" fmla="*/ 6410791 h 6858000"/>
              <a:gd name="connsiteX15768" fmla="*/ 2408162 w 12192000"/>
              <a:gd name="connsiteY15768" fmla="*/ 6397030 h 6858000"/>
              <a:gd name="connsiteX15769" fmla="*/ 2408900 w 12192000"/>
              <a:gd name="connsiteY15769" fmla="*/ 6390150 h 6858000"/>
              <a:gd name="connsiteX15770" fmla="*/ 2422189 w 12192000"/>
              <a:gd name="connsiteY15770" fmla="*/ 6383270 h 6858000"/>
              <a:gd name="connsiteX15771" fmla="*/ 2425142 w 12192000"/>
              <a:gd name="connsiteY15771" fmla="*/ 6375985 h 6858000"/>
              <a:gd name="connsiteX15772" fmla="*/ 2432524 w 12192000"/>
              <a:gd name="connsiteY15772" fmla="*/ 6371129 h 6858000"/>
              <a:gd name="connsiteX15773" fmla="*/ 2435477 w 12192000"/>
              <a:gd name="connsiteY15773" fmla="*/ 6362630 h 6858000"/>
              <a:gd name="connsiteX15774" fmla="*/ 2441383 w 12192000"/>
              <a:gd name="connsiteY15774" fmla="*/ 6361416 h 6858000"/>
              <a:gd name="connsiteX15775" fmla="*/ 2439168 w 12192000"/>
              <a:gd name="connsiteY15775" fmla="*/ 6354131 h 6858000"/>
              <a:gd name="connsiteX15776" fmla="*/ 2436215 w 12192000"/>
              <a:gd name="connsiteY15776" fmla="*/ 6354131 h 6858000"/>
              <a:gd name="connsiteX15777" fmla="*/ 2431048 w 12192000"/>
              <a:gd name="connsiteY15777" fmla="*/ 6344418 h 6858000"/>
              <a:gd name="connsiteX15778" fmla="*/ 2431048 w 12192000"/>
              <a:gd name="connsiteY15778" fmla="*/ 6339156 h 6858000"/>
              <a:gd name="connsiteX15779" fmla="*/ 2437692 w 12192000"/>
              <a:gd name="connsiteY15779" fmla="*/ 6337537 h 6858000"/>
              <a:gd name="connsiteX15780" fmla="*/ 2443598 w 12192000"/>
              <a:gd name="connsiteY15780" fmla="*/ 6339156 h 6858000"/>
              <a:gd name="connsiteX15781" fmla="*/ 2461316 w 12192000"/>
              <a:gd name="connsiteY15781" fmla="*/ 6338347 h 6858000"/>
              <a:gd name="connsiteX15782" fmla="*/ 2471651 w 12192000"/>
              <a:gd name="connsiteY15782" fmla="*/ 6335109 h 6858000"/>
              <a:gd name="connsiteX15783" fmla="*/ 2475342 w 12192000"/>
              <a:gd name="connsiteY15783" fmla="*/ 6337537 h 6858000"/>
              <a:gd name="connsiteX15784" fmla="*/ 2475342 w 12192000"/>
              <a:gd name="connsiteY15784" fmla="*/ 6350084 h 6858000"/>
              <a:gd name="connsiteX15785" fmla="*/ 2469436 w 12192000"/>
              <a:gd name="connsiteY15785" fmla="*/ 6354131 h 6858000"/>
              <a:gd name="connsiteX15786" fmla="*/ 2460577 w 12192000"/>
              <a:gd name="connsiteY15786" fmla="*/ 6356964 h 6858000"/>
              <a:gd name="connsiteX15787" fmla="*/ 2459839 w 12192000"/>
              <a:gd name="connsiteY15787" fmla="*/ 6361011 h 6858000"/>
              <a:gd name="connsiteX15788" fmla="*/ 2465007 w 12192000"/>
              <a:gd name="connsiteY15788" fmla="*/ 6361416 h 6858000"/>
              <a:gd name="connsiteX15789" fmla="*/ 2474604 w 12192000"/>
              <a:gd name="connsiteY15789" fmla="*/ 6355750 h 6858000"/>
              <a:gd name="connsiteX15790" fmla="*/ 2487892 w 12192000"/>
              <a:gd name="connsiteY15790" fmla="*/ 6351702 h 6858000"/>
              <a:gd name="connsiteX15791" fmla="*/ 2491584 w 12192000"/>
              <a:gd name="connsiteY15791" fmla="*/ 6352917 h 6858000"/>
              <a:gd name="connsiteX15792" fmla="*/ 2490107 w 12192000"/>
              <a:gd name="connsiteY15792" fmla="*/ 6357773 h 6858000"/>
              <a:gd name="connsiteX15793" fmla="*/ 2491584 w 12192000"/>
              <a:gd name="connsiteY15793" fmla="*/ 6365463 h 6858000"/>
              <a:gd name="connsiteX15794" fmla="*/ 2488631 w 12192000"/>
              <a:gd name="connsiteY15794" fmla="*/ 6380032 h 6858000"/>
              <a:gd name="connsiteX15795" fmla="*/ 2484939 w 12192000"/>
              <a:gd name="connsiteY15795" fmla="*/ 6384080 h 6858000"/>
              <a:gd name="connsiteX15796" fmla="*/ 2488631 w 12192000"/>
              <a:gd name="connsiteY15796" fmla="*/ 6389341 h 6858000"/>
              <a:gd name="connsiteX15797" fmla="*/ 2490107 w 12192000"/>
              <a:gd name="connsiteY15797" fmla="*/ 6380437 h 6858000"/>
              <a:gd name="connsiteX15798" fmla="*/ 2497490 w 12192000"/>
              <a:gd name="connsiteY15798" fmla="*/ 6377199 h 6858000"/>
              <a:gd name="connsiteX15799" fmla="*/ 2498228 w 12192000"/>
              <a:gd name="connsiteY15799" fmla="*/ 6359797 h 6858000"/>
              <a:gd name="connsiteX15800" fmla="*/ 2500443 w 12192000"/>
              <a:gd name="connsiteY15800" fmla="*/ 6354535 h 6858000"/>
              <a:gd name="connsiteX15801" fmla="*/ 2495275 w 12192000"/>
              <a:gd name="connsiteY15801" fmla="*/ 6352512 h 6858000"/>
              <a:gd name="connsiteX15802" fmla="*/ 2495275 w 12192000"/>
              <a:gd name="connsiteY15802" fmla="*/ 6341989 h 6858000"/>
              <a:gd name="connsiteX15803" fmla="*/ 2501181 w 12192000"/>
              <a:gd name="connsiteY15803" fmla="*/ 6327824 h 6858000"/>
              <a:gd name="connsiteX15804" fmla="*/ 2507825 w 12192000"/>
              <a:gd name="connsiteY15804" fmla="*/ 6319730 h 6858000"/>
              <a:gd name="connsiteX15805" fmla="*/ 2504134 w 12192000"/>
              <a:gd name="connsiteY15805" fmla="*/ 6317706 h 6858000"/>
              <a:gd name="connsiteX15806" fmla="*/ 2503396 w 12192000"/>
              <a:gd name="connsiteY15806" fmla="*/ 6312040 h 6858000"/>
              <a:gd name="connsiteX15807" fmla="*/ 2507087 w 12192000"/>
              <a:gd name="connsiteY15807" fmla="*/ 6307588 h 6858000"/>
              <a:gd name="connsiteX15808" fmla="*/ 2503396 w 12192000"/>
              <a:gd name="connsiteY15808" fmla="*/ 6297471 h 6858000"/>
              <a:gd name="connsiteX15809" fmla="*/ 2504134 w 12192000"/>
              <a:gd name="connsiteY15809" fmla="*/ 6288567 h 6858000"/>
              <a:gd name="connsiteX15810" fmla="*/ 2510040 w 12192000"/>
              <a:gd name="connsiteY15810" fmla="*/ 6288567 h 6858000"/>
              <a:gd name="connsiteX15811" fmla="*/ 2523328 w 12192000"/>
              <a:gd name="connsiteY15811" fmla="*/ 6281282 h 6858000"/>
              <a:gd name="connsiteX15812" fmla="*/ 2529972 w 12192000"/>
              <a:gd name="connsiteY15812" fmla="*/ 6271569 h 6858000"/>
              <a:gd name="connsiteX15813" fmla="*/ 2531449 w 12192000"/>
              <a:gd name="connsiteY15813" fmla="*/ 6256999 h 6858000"/>
              <a:gd name="connsiteX15814" fmla="*/ 2527758 w 12192000"/>
              <a:gd name="connsiteY15814" fmla="*/ 6251333 h 6858000"/>
              <a:gd name="connsiteX15815" fmla="*/ 2518899 w 12192000"/>
              <a:gd name="connsiteY15815" fmla="*/ 6250119 h 6858000"/>
              <a:gd name="connsiteX15816" fmla="*/ 2517422 w 12192000"/>
              <a:gd name="connsiteY15816" fmla="*/ 6243239 h 6858000"/>
              <a:gd name="connsiteX15817" fmla="*/ 2511516 w 12192000"/>
              <a:gd name="connsiteY15817" fmla="*/ 6237573 h 6858000"/>
              <a:gd name="connsiteX15818" fmla="*/ 2501919 w 12192000"/>
              <a:gd name="connsiteY15818" fmla="*/ 6237168 h 6858000"/>
              <a:gd name="connsiteX15819" fmla="*/ 2496751 w 12192000"/>
              <a:gd name="connsiteY15819" fmla="*/ 6232312 h 6858000"/>
              <a:gd name="connsiteX15820" fmla="*/ 2497490 w 12192000"/>
              <a:gd name="connsiteY15820" fmla="*/ 6226646 h 6858000"/>
              <a:gd name="connsiteX15821" fmla="*/ 2503396 w 12192000"/>
              <a:gd name="connsiteY15821" fmla="*/ 6219765 h 6858000"/>
              <a:gd name="connsiteX15822" fmla="*/ 2504872 w 12192000"/>
              <a:gd name="connsiteY15822" fmla="*/ 6208433 h 6858000"/>
              <a:gd name="connsiteX15823" fmla="*/ 2507825 w 12192000"/>
              <a:gd name="connsiteY15823" fmla="*/ 6201149 h 6858000"/>
              <a:gd name="connsiteX15824" fmla="*/ 2497490 w 12192000"/>
              <a:gd name="connsiteY15824" fmla="*/ 6194673 h 6858000"/>
              <a:gd name="connsiteX15825" fmla="*/ 2496013 w 12192000"/>
              <a:gd name="connsiteY15825" fmla="*/ 6190221 h 6858000"/>
              <a:gd name="connsiteX15826" fmla="*/ 2504134 w 12192000"/>
              <a:gd name="connsiteY15826" fmla="*/ 6181318 h 6858000"/>
              <a:gd name="connsiteX15827" fmla="*/ 2501181 w 12192000"/>
              <a:gd name="connsiteY15827" fmla="*/ 6178889 h 6858000"/>
              <a:gd name="connsiteX15828" fmla="*/ 2501919 w 12192000"/>
              <a:gd name="connsiteY15828" fmla="*/ 6172414 h 6858000"/>
              <a:gd name="connsiteX15829" fmla="*/ 2509302 w 12192000"/>
              <a:gd name="connsiteY15829" fmla="*/ 6164724 h 6858000"/>
              <a:gd name="connsiteX15830" fmla="*/ 2501181 w 12192000"/>
              <a:gd name="connsiteY15830" fmla="*/ 6157439 h 6858000"/>
              <a:gd name="connsiteX15831" fmla="*/ 2500443 w 12192000"/>
              <a:gd name="connsiteY15831" fmla="*/ 6146107 h 6858000"/>
              <a:gd name="connsiteX15832" fmla="*/ 2504134 w 12192000"/>
              <a:gd name="connsiteY15832" fmla="*/ 6142870 h 6858000"/>
              <a:gd name="connsiteX15833" fmla="*/ 2510778 w 12192000"/>
              <a:gd name="connsiteY15833" fmla="*/ 6140846 h 6858000"/>
              <a:gd name="connsiteX15834" fmla="*/ 2509302 w 12192000"/>
              <a:gd name="connsiteY15834" fmla="*/ 6135990 h 6858000"/>
              <a:gd name="connsiteX15835" fmla="*/ 2499704 w 12192000"/>
              <a:gd name="connsiteY15835" fmla="*/ 6129919 h 6858000"/>
              <a:gd name="connsiteX15836" fmla="*/ 2498966 w 12192000"/>
              <a:gd name="connsiteY15836" fmla="*/ 6125062 h 6858000"/>
              <a:gd name="connsiteX15837" fmla="*/ 2501919 w 12192000"/>
              <a:gd name="connsiteY15837" fmla="*/ 6120610 h 6858000"/>
              <a:gd name="connsiteX15838" fmla="*/ 2507825 w 12192000"/>
              <a:gd name="connsiteY15838" fmla="*/ 6123039 h 6858000"/>
              <a:gd name="connsiteX15839" fmla="*/ 2511516 w 12192000"/>
              <a:gd name="connsiteY15839" fmla="*/ 6130324 h 6858000"/>
              <a:gd name="connsiteX15840" fmla="*/ 2515946 w 12192000"/>
              <a:gd name="connsiteY15840" fmla="*/ 6135180 h 6858000"/>
              <a:gd name="connsiteX15841" fmla="*/ 2518160 w 12192000"/>
              <a:gd name="connsiteY15841" fmla="*/ 6132752 h 6858000"/>
              <a:gd name="connsiteX15842" fmla="*/ 2513731 w 12192000"/>
              <a:gd name="connsiteY15842" fmla="*/ 6127491 h 6858000"/>
              <a:gd name="connsiteX15843" fmla="*/ 2512993 w 12192000"/>
              <a:gd name="connsiteY15843" fmla="*/ 6111707 h 6858000"/>
              <a:gd name="connsiteX15844" fmla="*/ 2511516 w 12192000"/>
              <a:gd name="connsiteY15844" fmla="*/ 6104826 h 6858000"/>
              <a:gd name="connsiteX15845" fmla="*/ 2505610 w 12192000"/>
              <a:gd name="connsiteY15845" fmla="*/ 6108064 h 6858000"/>
              <a:gd name="connsiteX15846" fmla="*/ 2497490 w 12192000"/>
              <a:gd name="connsiteY15846" fmla="*/ 6104826 h 6858000"/>
              <a:gd name="connsiteX15847" fmla="*/ 2497490 w 12192000"/>
              <a:gd name="connsiteY15847" fmla="*/ 6098756 h 6858000"/>
              <a:gd name="connsiteX15848" fmla="*/ 2508563 w 12192000"/>
              <a:gd name="connsiteY15848" fmla="*/ 6089852 h 6858000"/>
              <a:gd name="connsiteX15849" fmla="*/ 2513731 w 12192000"/>
              <a:gd name="connsiteY15849" fmla="*/ 6082972 h 6858000"/>
              <a:gd name="connsiteX15850" fmla="*/ 2507087 w 12192000"/>
              <a:gd name="connsiteY15850" fmla="*/ 6083781 h 6858000"/>
              <a:gd name="connsiteX15851" fmla="*/ 2503396 w 12192000"/>
              <a:gd name="connsiteY15851" fmla="*/ 6085805 h 6858000"/>
              <a:gd name="connsiteX15852" fmla="*/ 2496013 w 12192000"/>
              <a:gd name="connsiteY15852" fmla="*/ 6077306 h 6858000"/>
              <a:gd name="connsiteX15853" fmla="*/ 2487154 w 12192000"/>
              <a:gd name="connsiteY15853" fmla="*/ 6077306 h 6858000"/>
              <a:gd name="connsiteX15854" fmla="*/ 2484939 w 12192000"/>
              <a:gd name="connsiteY15854" fmla="*/ 6079734 h 6858000"/>
              <a:gd name="connsiteX15855" fmla="*/ 2484201 w 12192000"/>
              <a:gd name="connsiteY15855" fmla="*/ 6092685 h 6858000"/>
              <a:gd name="connsiteX15856" fmla="*/ 2470175 w 12192000"/>
              <a:gd name="connsiteY15856" fmla="*/ 6095923 h 6858000"/>
              <a:gd name="connsiteX15857" fmla="*/ 2456148 w 12192000"/>
              <a:gd name="connsiteY15857" fmla="*/ 6090257 h 6858000"/>
              <a:gd name="connsiteX15858" fmla="*/ 2452457 w 12192000"/>
              <a:gd name="connsiteY15858" fmla="*/ 6083377 h 6858000"/>
              <a:gd name="connsiteX15859" fmla="*/ 2448027 w 12192000"/>
              <a:gd name="connsiteY15859" fmla="*/ 6079329 h 6858000"/>
              <a:gd name="connsiteX15860" fmla="*/ 2432524 w 12192000"/>
              <a:gd name="connsiteY15860" fmla="*/ 6057070 h 6858000"/>
              <a:gd name="connsiteX15861" fmla="*/ 2428833 w 12192000"/>
              <a:gd name="connsiteY15861" fmla="*/ 6052214 h 6858000"/>
              <a:gd name="connsiteX15862" fmla="*/ 2431048 w 12192000"/>
              <a:gd name="connsiteY15862" fmla="*/ 6049381 h 6858000"/>
              <a:gd name="connsiteX15863" fmla="*/ 2433262 w 12192000"/>
              <a:gd name="connsiteY15863" fmla="*/ 6042905 h 6858000"/>
              <a:gd name="connsiteX15864" fmla="*/ 2428095 w 12192000"/>
              <a:gd name="connsiteY15864" fmla="*/ 6038858 h 6858000"/>
              <a:gd name="connsiteX15865" fmla="*/ 2432524 w 12192000"/>
              <a:gd name="connsiteY15865" fmla="*/ 6033597 h 6858000"/>
              <a:gd name="connsiteX15866" fmla="*/ 2431048 w 12192000"/>
              <a:gd name="connsiteY15866" fmla="*/ 6025098 h 6858000"/>
              <a:gd name="connsiteX15867" fmla="*/ 2436215 w 12192000"/>
              <a:gd name="connsiteY15867" fmla="*/ 6006481 h 6858000"/>
              <a:gd name="connsiteX15868" fmla="*/ 2429571 w 12192000"/>
              <a:gd name="connsiteY15868" fmla="*/ 6001220 h 6858000"/>
              <a:gd name="connsiteX15869" fmla="*/ 2427356 w 12192000"/>
              <a:gd name="connsiteY15869" fmla="*/ 5992721 h 6858000"/>
              <a:gd name="connsiteX15870" fmla="*/ 2430309 w 12192000"/>
              <a:gd name="connsiteY15870" fmla="*/ 5984626 h 6858000"/>
              <a:gd name="connsiteX15871" fmla="*/ 2436215 w 12192000"/>
              <a:gd name="connsiteY15871" fmla="*/ 5983817 h 6858000"/>
              <a:gd name="connsiteX15872" fmla="*/ 2439168 w 12192000"/>
              <a:gd name="connsiteY15872" fmla="*/ 5985840 h 6858000"/>
              <a:gd name="connsiteX15873" fmla="*/ 2441383 w 12192000"/>
              <a:gd name="connsiteY15873" fmla="*/ 5979770 h 6858000"/>
              <a:gd name="connsiteX15874" fmla="*/ 2439168 w 12192000"/>
              <a:gd name="connsiteY15874" fmla="*/ 5973294 h 6858000"/>
              <a:gd name="connsiteX15875" fmla="*/ 2443598 w 12192000"/>
              <a:gd name="connsiteY15875" fmla="*/ 5970461 h 6858000"/>
              <a:gd name="connsiteX15876" fmla="*/ 2448027 w 12192000"/>
              <a:gd name="connsiteY15876" fmla="*/ 5950226 h 6858000"/>
              <a:gd name="connsiteX15877" fmla="*/ 2448027 w 12192000"/>
              <a:gd name="connsiteY15877" fmla="*/ 5934846 h 6858000"/>
              <a:gd name="connsiteX15878" fmla="*/ 2441383 w 12192000"/>
              <a:gd name="connsiteY15878" fmla="*/ 5929585 h 6858000"/>
              <a:gd name="connsiteX15879" fmla="*/ 2439168 w 12192000"/>
              <a:gd name="connsiteY15879" fmla="*/ 5922705 h 6858000"/>
              <a:gd name="connsiteX15880" fmla="*/ 2423665 w 12192000"/>
              <a:gd name="connsiteY15880" fmla="*/ 5898827 h 6858000"/>
              <a:gd name="connsiteX15881" fmla="*/ 2425142 w 12192000"/>
              <a:gd name="connsiteY15881" fmla="*/ 5886281 h 6858000"/>
              <a:gd name="connsiteX15882" fmla="*/ 2424403 w 12192000"/>
              <a:gd name="connsiteY15882" fmla="*/ 5876972 h 6858000"/>
              <a:gd name="connsiteX15883" fmla="*/ 2413330 w 12192000"/>
              <a:gd name="connsiteY15883" fmla="*/ 5868473 h 6858000"/>
              <a:gd name="connsiteX15884" fmla="*/ 2406686 w 12192000"/>
              <a:gd name="connsiteY15884" fmla="*/ 5859165 h 6858000"/>
              <a:gd name="connsiteX15885" fmla="*/ 2405947 w 12192000"/>
              <a:gd name="connsiteY15885" fmla="*/ 5845404 h 6858000"/>
              <a:gd name="connsiteX15886" fmla="*/ 2404471 w 12192000"/>
              <a:gd name="connsiteY15886" fmla="*/ 5835287 h 6858000"/>
              <a:gd name="connsiteX15887" fmla="*/ 2405209 w 12192000"/>
              <a:gd name="connsiteY15887" fmla="*/ 5829621 h 6858000"/>
              <a:gd name="connsiteX15888" fmla="*/ 2412592 w 12192000"/>
              <a:gd name="connsiteY15888" fmla="*/ 5828002 h 6858000"/>
              <a:gd name="connsiteX15889" fmla="*/ 2418498 w 12192000"/>
              <a:gd name="connsiteY15889" fmla="*/ 5832454 h 6858000"/>
              <a:gd name="connsiteX15890" fmla="*/ 2424403 w 12192000"/>
              <a:gd name="connsiteY15890" fmla="*/ 5831644 h 6858000"/>
              <a:gd name="connsiteX15891" fmla="*/ 2430309 w 12192000"/>
              <a:gd name="connsiteY15891" fmla="*/ 5824359 h 6858000"/>
              <a:gd name="connsiteX15892" fmla="*/ 2429571 w 12192000"/>
              <a:gd name="connsiteY15892" fmla="*/ 5815051 h 6858000"/>
              <a:gd name="connsiteX15893" fmla="*/ 2426618 w 12192000"/>
              <a:gd name="connsiteY15893" fmla="*/ 5807361 h 6858000"/>
              <a:gd name="connsiteX15894" fmla="*/ 2427356 w 12192000"/>
              <a:gd name="connsiteY15894" fmla="*/ 5800886 h 6858000"/>
              <a:gd name="connsiteX15895" fmla="*/ 2430309 w 12192000"/>
              <a:gd name="connsiteY15895" fmla="*/ 5794815 h 6858000"/>
              <a:gd name="connsiteX15896" fmla="*/ 2430309 w 12192000"/>
              <a:gd name="connsiteY15896" fmla="*/ 5786316 h 6858000"/>
              <a:gd name="connsiteX15897" fmla="*/ 2436954 w 12192000"/>
              <a:gd name="connsiteY15897" fmla="*/ 5782269 h 6858000"/>
              <a:gd name="connsiteX15898" fmla="*/ 2438430 w 12192000"/>
              <a:gd name="connsiteY15898" fmla="*/ 5774579 h 6858000"/>
              <a:gd name="connsiteX15899" fmla="*/ 2438430 w 12192000"/>
              <a:gd name="connsiteY15899" fmla="*/ 5762033 h 6858000"/>
              <a:gd name="connsiteX15900" fmla="*/ 2445074 w 12192000"/>
              <a:gd name="connsiteY15900" fmla="*/ 5753534 h 6858000"/>
              <a:gd name="connsiteX15901" fmla="*/ 2441383 w 12192000"/>
              <a:gd name="connsiteY15901" fmla="*/ 5748273 h 6858000"/>
              <a:gd name="connsiteX15902" fmla="*/ 2440645 w 12192000"/>
              <a:gd name="connsiteY15902" fmla="*/ 5743416 h 6858000"/>
              <a:gd name="connsiteX15903" fmla="*/ 2446551 w 12192000"/>
              <a:gd name="connsiteY15903" fmla="*/ 5737750 h 6858000"/>
              <a:gd name="connsiteX15904" fmla="*/ 2447289 w 12192000"/>
              <a:gd name="connsiteY15904" fmla="*/ 5726418 h 6858000"/>
              <a:gd name="connsiteX15905" fmla="*/ 2450242 w 12192000"/>
              <a:gd name="connsiteY15905" fmla="*/ 5722371 h 6858000"/>
              <a:gd name="connsiteX15906" fmla="*/ 2449504 w 12192000"/>
              <a:gd name="connsiteY15906" fmla="*/ 5714277 h 6858000"/>
              <a:gd name="connsiteX15907" fmla="*/ 2453195 w 12192000"/>
              <a:gd name="connsiteY15907" fmla="*/ 5706587 h 6858000"/>
              <a:gd name="connsiteX15908" fmla="*/ 2454671 w 12192000"/>
              <a:gd name="connsiteY15908" fmla="*/ 5692827 h 6858000"/>
              <a:gd name="connsiteX15909" fmla="*/ 2454671 w 12192000"/>
              <a:gd name="connsiteY15909" fmla="*/ 5685138 h 6858000"/>
              <a:gd name="connsiteX15910" fmla="*/ 2460577 w 12192000"/>
              <a:gd name="connsiteY15910" fmla="*/ 5679067 h 6858000"/>
              <a:gd name="connsiteX15911" fmla="*/ 2464269 w 12192000"/>
              <a:gd name="connsiteY15911" fmla="*/ 5668140 h 6858000"/>
              <a:gd name="connsiteX15912" fmla="*/ 2460577 w 12192000"/>
              <a:gd name="connsiteY15912" fmla="*/ 5663688 h 6858000"/>
              <a:gd name="connsiteX15913" fmla="*/ 2460577 w 12192000"/>
              <a:gd name="connsiteY15913" fmla="*/ 5660045 h 6858000"/>
              <a:gd name="connsiteX15914" fmla="*/ 2467222 w 12192000"/>
              <a:gd name="connsiteY15914" fmla="*/ 5647094 h 6858000"/>
              <a:gd name="connsiteX15915" fmla="*/ 2474604 w 12192000"/>
              <a:gd name="connsiteY15915" fmla="*/ 5642642 h 6858000"/>
              <a:gd name="connsiteX15916" fmla="*/ 2479772 w 12192000"/>
              <a:gd name="connsiteY15916" fmla="*/ 5634953 h 6858000"/>
              <a:gd name="connsiteX15917" fmla="*/ 2478295 w 12192000"/>
              <a:gd name="connsiteY15917" fmla="*/ 5626859 h 6858000"/>
              <a:gd name="connsiteX15918" fmla="*/ 2467222 w 12192000"/>
              <a:gd name="connsiteY15918" fmla="*/ 5612694 h 6858000"/>
              <a:gd name="connsiteX15919" fmla="*/ 2464269 w 12192000"/>
              <a:gd name="connsiteY15919" fmla="*/ 5607837 h 6858000"/>
              <a:gd name="connsiteX15920" fmla="*/ 2467222 w 12192000"/>
              <a:gd name="connsiteY15920" fmla="*/ 5600147 h 6858000"/>
              <a:gd name="connsiteX15921" fmla="*/ 2468698 w 12192000"/>
              <a:gd name="connsiteY15921" fmla="*/ 5592863 h 6858000"/>
              <a:gd name="connsiteX15922" fmla="*/ 2465745 w 12192000"/>
              <a:gd name="connsiteY15922" fmla="*/ 5585173 h 6858000"/>
              <a:gd name="connsiteX15923" fmla="*/ 2465745 w 12192000"/>
              <a:gd name="connsiteY15923" fmla="*/ 5580316 h 6858000"/>
              <a:gd name="connsiteX15924" fmla="*/ 2468698 w 12192000"/>
              <a:gd name="connsiteY15924" fmla="*/ 5568984 h 6858000"/>
              <a:gd name="connsiteX15925" fmla="*/ 2467960 w 12192000"/>
              <a:gd name="connsiteY15925" fmla="*/ 5552796 h 6858000"/>
              <a:gd name="connsiteX15926" fmla="*/ 2457624 w 12192000"/>
              <a:gd name="connsiteY15926" fmla="*/ 5539036 h 6858000"/>
              <a:gd name="connsiteX15927" fmla="*/ 2456886 w 12192000"/>
              <a:gd name="connsiteY15927" fmla="*/ 5530537 h 6858000"/>
              <a:gd name="connsiteX15928" fmla="*/ 2461316 w 12192000"/>
              <a:gd name="connsiteY15928" fmla="*/ 5525680 h 6858000"/>
              <a:gd name="connsiteX15929" fmla="*/ 2461316 w 12192000"/>
              <a:gd name="connsiteY15929" fmla="*/ 5510706 h 6858000"/>
              <a:gd name="connsiteX15930" fmla="*/ 2450242 w 12192000"/>
              <a:gd name="connsiteY15930" fmla="*/ 5483185 h 6858000"/>
              <a:gd name="connsiteX15931" fmla="*/ 2448766 w 12192000"/>
              <a:gd name="connsiteY15931" fmla="*/ 5473472 h 6858000"/>
              <a:gd name="connsiteX15932" fmla="*/ 2446551 w 12192000"/>
              <a:gd name="connsiteY15932" fmla="*/ 5463354 h 6858000"/>
              <a:gd name="connsiteX15933" fmla="*/ 2447289 w 12192000"/>
              <a:gd name="connsiteY15933" fmla="*/ 5451213 h 6858000"/>
              <a:gd name="connsiteX15934" fmla="*/ 2453933 w 12192000"/>
              <a:gd name="connsiteY15934" fmla="*/ 5448784 h 6858000"/>
              <a:gd name="connsiteX15935" fmla="*/ 2461316 w 12192000"/>
              <a:gd name="connsiteY15935" fmla="*/ 5440690 h 6858000"/>
              <a:gd name="connsiteX15936" fmla="*/ 2453933 w 12192000"/>
              <a:gd name="connsiteY15936" fmla="*/ 5432596 h 6858000"/>
              <a:gd name="connsiteX15937" fmla="*/ 2458363 w 12192000"/>
              <a:gd name="connsiteY15937" fmla="*/ 5422478 h 6858000"/>
              <a:gd name="connsiteX15938" fmla="*/ 2465745 w 12192000"/>
              <a:gd name="connsiteY15938" fmla="*/ 5417621 h 6858000"/>
              <a:gd name="connsiteX15939" fmla="*/ 2459839 w 12192000"/>
              <a:gd name="connsiteY15939" fmla="*/ 5409527 h 6858000"/>
              <a:gd name="connsiteX15940" fmla="*/ 2458363 w 12192000"/>
              <a:gd name="connsiteY15940" fmla="*/ 5396171 h 6858000"/>
              <a:gd name="connsiteX15941" fmla="*/ 2449504 w 12192000"/>
              <a:gd name="connsiteY15941" fmla="*/ 5383220 h 6858000"/>
              <a:gd name="connsiteX15942" fmla="*/ 2449504 w 12192000"/>
              <a:gd name="connsiteY15942" fmla="*/ 5375936 h 6858000"/>
              <a:gd name="connsiteX15943" fmla="*/ 2457624 w 12192000"/>
              <a:gd name="connsiteY15943" fmla="*/ 5358938 h 6858000"/>
              <a:gd name="connsiteX15944" fmla="*/ 2459101 w 12192000"/>
              <a:gd name="connsiteY15944" fmla="*/ 5352462 h 6858000"/>
              <a:gd name="connsiteX15945" fmla="*/ 2456148 w 12192000"/>
              <a:gd name="connsiteY15945" fmla="*/ 5337892 h 6858000"/>
              <a:gd name="connsiteX15946" fmla="*/ 2461316 w 12192000"/>
              <a:gd name="connsiteY15946" fmla="*/ 5330203 h 6858000"/>
              <a:gd name="connsiteX15947" fmla="*/ 2462054 w 12192000"/>
              <a:gd name="connsiteY15947" fmla="*/ 5318466 h 6858000"/>
              <a:gd name="connsiteX15948" fmla="*/ 2470175 w 12192000"/>
              <a:gd name="connsiteY15948" fmla="*/ 5306729 h 6858000"/>
              <a:gd name="connsiteX15949" fmla="*/ 2470175 w 12192000"/>
              <a:gd name="connsiteY15949" fmla="*/ 5301468 h 6858000"/>
              <a:gd name="connsiteX15950" fmla="*/ 2467960 w 12192000"/>
              <a:gd name="connsiteY15950" fmla="*/ 5294588 h 6858000"/>
              <a:gd name="connsiteX15951" fmla="*/ 2467960 w 12192000"/>
              <a:gd name="connsiteY15951" fmla="*/ 5282042 h 6858000"/>
              <a:gd name="connsiteX15952" fmla="*/ 2473128 w 12192000"/>
              <a:gd name="connsiteY15952" fmla="*/ 5273543 h 6858000"/>
              <a:gd name="connsiteX15953" fmla="*/ 2474604 w 12192000"/>
              <a:gd name="connsiteY15953" fmla="*/ 5250474 h 6858000"/>
              <a:gd name="connsiteX15954" fmla="*/ 2476081 w 12192000"/>
              <a:gd name="connsiteY15954" fmla="*/ 5240761 h 6858000"/>
              <a:gd name="connsiteX15955" fmla="*/ 2467222 w 12192000"/>
              <a:gd name="connsiteY15955" fmla="*/ 5224977 h 6858000"/>
              <a:gd name="connsiteX15956" fmla="*/ 2467222 w 12192000"/>
              <a:gd name="connsiteY15956" fmla="*/ 5213240 h 6858000"/>
              <a:gd name="connsiteX15957" fmla="*/ 2475342 w 12192000"/>
              <a:gd name="connsiteY15957" fmla="*/ 5201099 h 6858000"/>
              <a:gd name="connsiteX15958" fmla="*/ 2476819 w 12192000"/>
              <a:gd name="connsiteY15958" fmla="*/ 5188957 h 6858000"/>
              <a:gd name="connsiteX15959" fmla="*/ 2476081 w 12192000"/>
              <a:gd name="connsiteY15959" fmla="*/ 5174792 h 6858000"/>
              <a:gd name="connsiteX15960" fmla="*/ 2468698 w 12192000"/>
              <a:gd name="connsiteY15960" fmla="*/ 5156580 h 6858000"/>
              <a:gd name="connsiteX15961" fmla="*/ 2467960 w 12192000"/>
              <a:gd name="connsiteY15961" fmla="*/ 5108419 h 6858000"/>
              <a:gd name="connsiteX15962" fmla="*/ 2474604 w 12192000"/>
              <a:gd name="connsiteY15962" fmla="*/ 5103158 h 6858000"/>
              <a:gd name="connsiteX15963" fmla="*/ 2470175 w 12192000"/>
              <a:gd name="connsiteY15963" fmla="*/ 5099920 h 6858000"/>
              <a:gd name="connsiteX15964" fmla="*/ 2464269 w 12192000"/>
              <a:gd name="connsiteY15964" fmla="*/ 5104372 h 6858000"/>
              <a:gd name="connsiteX15965" fmla="*/ 2460577 w 12192000"/>
              <a:gd name="connsiteY15965" fmla="*/ 5099516 h 6858000"/>
              <a:gd name="connsiteX15966" fmla="*/ 2459839 w 12192000"/>
              <a:gd name="connsiteY15966" fmla="*/ 5081303 h 6858000"/>
              <a:gd name="connsiteX15967" fmla="*/ 2466483 w 12192000"/>
              <a:gd name="connsiteY15967" fmla="*/ 5077256 h 6858000"/>
              <a:gd name="connsiteX15968" fmla="*/ 2473866 w 12192000"/>
              <a:gd name="connsiteY15968" fmla="*/ 5073209 h 6858000"/>
              <a:gd name="connsiteX15969" fmla="*/ 2473866 w 12192000"/>
              <a:gd name="connsiteY15969" fmla="*/ 5065115 h 6858000"/>
              <a:gd name="connsiteX15970" fmla="*/ 2471651 w 12192000"/>
              <a:gd name="connsiteY15970" fmla="*/ 5032738 h 6858000"/>
              <a:gd name="connsiteX15971" fmla="*/ 2473866 w 12192000"/>
              <a:gd name="connsiteY15971" fmla="*/ 5028286 h 6858000"/>
              <a:gd name="connsiteX15972" fmla="*/ 2476819 w 12192000"/>
              <a:gd name="connsiteY15972" fmla="*/ 5021810 h 6858000"/>
              <a:gd name="connsiteX15973" fmla="*/ 2476819 w 12192000"/>
              <a:gd name="connsiteY15973" fmla="*/ 4997932 h 6858000"/>
              <a:gd name="connsiteX15974" fmla="*/ 2470175 w 12192000"/>
              <a:gd name="connsiteY15974" fmla="*/ 4983363 h 6858000"/>
              <a:gd name="connsiteX15975" fmla="*/ 2464269 w 12192000"/>
              <a:gd name="connsiteY15975" fmla="*/ 4965960 h 6858000"/>
              <a:gd name="connsiteX15976" fmla="*/ 2460577 w 12192000"/>
              <a:gd name="connsiteY15976" fmla="*/ 4948557 h 6858000"/>
              <a:gd name="connsiteX15977" fmla="*/ 2465745 w 12192000"/>
              <a:gd name="connsiteY15977" fmla="*/ 4943296 h 6858000"/>
              <a:gd name="connsiteX15978" fmla="*/ 2468698 w 12192000"/>
              <a:gd name="connsiteY15978" fmla="*/ 4933987 h 6858000"/>
              <a:gd name="connsiteX15979" fmla="*/ 2468698 w 12192000"/>
              <a:gd name="connsiteY15979" fmla="*/ 4921036 h 6858000"/>
              <a:gd name="connsiteX15980" fmla="*/ 2460577 w 12192000"/>
              <a:gd name="connsiteY15980" fmla="*/ 4886636 h 6858000"/>
              <a:gd name="connsiteX15981" fmla="*/ 2458363 w 12192000"/>
              <a:gd name="connsiteY15981" fmla="*/ 4873685 h 6858000"/>
              <a:gd name="connsiteX15982" fmla="*/ 2459839 w 12192000"/>
              <a:gd name="connsiteY15982" fmla="*/ 4864376 h 6858000"/>
              <a:gd name="connsiteX15983" fmla="*/ 2458363 w 12192000"/>
              <a:gd name="connsiteY15983" fmla="*/ 4851426 h 6858000"/>
              <a:gd name="connsiteX15984" fmla="*/ 2453933 w 12192000"/>
              <a:gd name="connsiteY15984" fmla="*/ 4847378 h 6858000"/>
              <a:gd name="connsiteX15985" fmla="*/ 2452457 w 12192000"/>
              <a:gd name="connsiteY15985" fmla="*/ 4845760 h 6858000"/>
              <a:gd name="connsiteX15986" fmla="*/ 2443598 w 12192000"/>
              <a:gd name="connsiteY15986" fmla="*/ 4843331 h 6858000"/>
              <a:gd name="connsiteX15987" fmla="*/ 2431048 w 12192000"/>
              <a:gd name="connsiteY15987" fmla="*/ 4832404 h 6858000"/>
              <a:gd name="connsiteX15988" fmla="*/ 2417021 w 12192000"/>
              <a:gd name="connsiteY15988" fmla="*/ 4819453 h 6858000"/>
              <a:gd name="connsiteX15989" fmla="*/ 2405947 w 12192000"/>
              <a:gd name="connsiteY15989" fmla="*/ 4815001 h 6858000"/>
              <a:gd name="connsiteX15990" fmla="*/ 2394874 w 12192000"/>
              <a:gd name="connsiteY15990" fmla="*/ 4812978 h 6858000"/>
              <a:gd name="connsiteX15991" fmla="*/ 2394135 w 12192000"/>
              <a:gd name="connsiteY15991" fmla="*/ 4806502 h 6858000"/>
              <a:gd name="connsiteX15992" fmla="*/ 2394874 w 12192000"/>
              <a:gd name="connsiteY15992" fmla="*/ 4801646 h 6858000"/>
              <a:gd name="connsiteX15993" fmla="*/ 2391921 w 12192000"/>
              <a:gd name="connsiteY15993" fmla="*/ 4795980 h 6858000"/>
              <a:gd name="connsiteX15994" fmla="*/ 2385277 w 12192000"/>
              <a:gd name="connsiteY15994" fmla="*/ 4793551 h 6858000"/>
              <a:gd name="connsiteX15995" fmla="*/ 2374203 w 12192000"/>
              <a:gd name="connsiteY15995" fmla="*/ 4784243 h 6858000"/>
              <a:gd name="connsiteX15996" fmla="*/ 2366820 w 12192000"/>
              <a:gd name="connsiteY15996" fmla="*/ 4779791 h 6858000"/>
              <a:gd name="connsiteX15997" fmla="*/ 2353532 w 12192000"/>
              <a:gd name="connsiteY15997" fmla="*/ 4770483 h 6858000"/>
              <a:gd name="connsiteX15998" fmla="*/ 2350579 w 12192000"/>
              <a:gd name="connsiteY15998" fmla="*/ 4764412 h 6858000"/>
              <a:gd name="connsiteX15999" fmla="*/ 2346150 w 12192000"/>
              <a:gd name="connsiteY15999" fmla="*/ 4762388 h 6858000"/>
              <a:gd name="connsiteX16000" fmla="*/ 2336552 w 12192000"/>
              <a:gd name="connsiteY16000" fmla="*/ 4761984 h 6858000"/>
              <a:gd name="connsiteX16001" fmla="*/ 2323264 w 12192000"/>
              <a:gd name="connsiteY16001" fmla="*/ 4757127 h 6858000"/>
              <a:gd name="connsiteX16002" fmla="*/ 2304070 w 12192000"/>
              <a:gd name="connsiteY16002" fmla="*/ 4746605 h 6858000"/>
              <a:gd name="connsiteX16003" fmla="*/ 2295949 w 12192000"/>
              <a:gd name="connsiteY16003" fmla="*/ 4744176 h 6858000"/>
              <a:gd name="connsiteX16004" fmla="*/ 2291520 w 12192000"/>
              <a:gd name="connsiteY16004" fmla="*/ 4745795 h 6858000"/>
              <a:gd name="connsiteX16005" fmla="*/ 2279708 w 12192000"/>
              <a:gd name="connsiteY16005" fmla="*/ 4741748 h 6858000"/>
              <a:gd name="connsiteX16006" fmla="*/ 2272325 w 12192000"/>
              <a:gd name="connsiteY16006" fmla="*/ 4736891 h 6858000"/>
              <a:gd name="connsiteX16007" fmla="*/ 2270849 w 12192000"/>
              <a:gd name="connsiteY16007" fmla="*/ 4730416 h 6858000"/>
              <a:gd name="connsiteX16008" fmla="*/ 2263466 w 12192000"/>
              <a:gd name="connsiteY16008" fmla="*/ 4723940 h 6858000"/>
              <a:gd name="connsiteX16009" fmla="*/ 2247963 w 12192000"/>
              <a:gd name="connsiteY16009" fmla="*/ 4716251 h 6858000"/>
              <a:gd name="connsiteX16010" fmla="*/ 2239104 w 12192000"/>
              <a:gd name="connsiteY16010" fmla="*/ 4707347 h 6858000"/>
              <a:gd name="connsiteX16011" fmla="*/ 2242057 w 12192000"/>
              <a:gd name="connsiteY16011" fmla="*/ 4699253 h 6858000"/>
              <a:gd name="connsiteX16012" fmla="*/ 2236890 w 12192000"/>
              <a:gd name="connsiteY16012" fmla="*/ 4704919 h 6858000"/>
              <a:gd name="connsiteX16013" fmla="*/ 2222125 w 12192000"/>
              <a:gd name="connsiteY16013" fmla="*/ 4705324 h 6858000"/>
              <a:gd name="connsiteX16014" fmla="*/ 2215480 w 12192000"/>
              <a:gd name="connsiteY16014" fmla="*/ 4701681 h 6858000"/>
              <a:gd name="connsiteX16015" fmla="*/ 2212527 w 12192000"/>
              <a:gd name="connsiteY16015" fmla="*/ 4693992 h 6858000"/>
              <a:gd name="connsiteX16016" fmla="*/ 2208098 w 12192000"/>
              <a:gd name="connsiteY16016" fmla="*/ 4689540 h 6858000"/>
              <a:gd name="connsiteX16017" fmla="*/ 2199239 w 12192000"/>
              <a:gd name="connsiteY16017" fmla="*/ 4688730 h 6858000"/>
              <a:gd name="connsiteX16018" fmla="*/ 2191857 w 12192000"/>
              <a:gd name="connsiteY16018" fmla="*/ 4679827 h 6858000"/>
              <a:gd name="connsiteX16019" fmla="*/ 2191118 w 12192000"/>
              <a:gd name="connsiteY16019" fmla="*/ 4673756 h 6858000"/>
              <a:gd name="connsiteX16020" fmla="*/ 2174877 w 12192000"/>
              <a:gd name="connsiteY16020" fmla="*/ 4666471 h 6858000"/>
              <a:gd name="connsiteX16021" fmla="*/ 2158636 w 12192000"/>
              <a:gd name="connsiteY16021" fmla="*/ 4655948 h 6858000"/>
              <a:gd name="connsiteX16022" fmla="*/ 2160850 w 12192000"/>
              <a:gd name="connsiteY16022" fmla="*/ 4651092 h 6858000"/>
              <a:gd name="connsiteX16023" fmla="*/ 2159374 w 12192000"/>
              <a:gd name="connsiteY16023" fmla="*/ 4645426 h 6858000"/>
              <a:gd name="connsiteX16024" fmla="*/ 2152730 w 12192000"/>
              <a:gd name="connsiteY16024" fmla="*/ 4641379 h 6858000"/>
              <a:gd name="connsiteX16025" fmla="*/ 2146824 w 12192000"/>
              <a:gd name="connsiteY16025" fmla="*/ 4642188 h 6858000"/>
              <a:gd name="connsiteX16026" fmla="*/ 2146824 w 12192000"/>
              <a:gd name="connsiteY16026" fmla="*/ 4635308 h 6858000"/>
              <a:gd name="connsiteX16027" fmla="*/ 2145347 w 12192000"/>
              <a:gd name="connsiteY16027" fmla="*/ 4627618 h 6858000"/>
              <a:gd name="connsiteX16028" fmla="*/ 2145347 w 12192000"/>
              <a:gd name="connsiteY16028" fmla="*/ 4623167 h 6858000"/>
              <a:gd name="connsiteX16029" fmla="*/ 2150515 w 12192000"/>
              <a:gd name="connsiteY16029" fmla="*/ 4626000 h 6858000"/>
              <a:gd name="connsiteX16030" fmla="*/ 2154944 w 12192000"/>
              <a:gd name="connsiteY16030" fmla="*/ 4624381 h 6858000"/>
              <a:gd name="connsiteX16031" fmla="*/ 2154206 w 12192000"/>
              <a:gd name="connsiteY16031" fmla="*/ 4615882 h 6858000"/>
              <a:gd name="connsiteX16032" fmla="*/ 2137965 w 12192000"/>
              <a:gd name="connsiteY16032" fmla="*/ 4594432 h 6858000"/>
              <a:gd name="connsiteX16033" fmla="*/ 2134274 w 12192000"/>
              <a:gd name="connsiteY16033" fmla="*/ 4583505 h 6858000"/>
              <a:gd name="connsiteX16034" fmla="*/ 2119509 w 12192000"/>
              <a:gd name="connsiteY16034" fmla="*/ 4562459 h 6858000"/>
              <a:gd name="connsiteX16035" fmla="*/ 2117294 w 12192000"/>
              <a:gd name="connsiteY16035" fmla="*/ 4551532 h 6858000"/>
              <a:gd name="connsiteX16036" fmla="*/ 2104006 w 12192000"/>
              <a:gd name="connsiteY16036" fmla="*/ 4547080 h 6858000"/>
              <a:gd name="connsiteX16037" fmla="*/ 2099576 w 12192000"/>
              <a:gd name="connsiteY16037" fmla="*/ 4541414 h 6858000"/>
              <a:gd name="connsiteX16038" fmla="*/ 2098100 w 12192000"/>
              <a:gd name="connsiteY16038" fmla="*/ 4528868 h 6858000"/>
              <a:gd name="connsiteX16039" fmla="*/ 2093670 w 12192000"/>
              <a:gd name="connsiteY16039" fmla="*/ 4520369 h 6858000"/>
              <a:gd name="connsiteX16040" fmla="*/ 2076690 w 12192000"/>
              <a:gd name="connsiteY16040" fmla="*/ 4506609 h 6858000"/>
              <a:gd name="connsiteX16041" fmla="*/ 2070046 w 12192000"/>
              <a:gd name="connsiteY16041" fmla="*/ 4504585 h 6858000"/>
              <a:gd name="connsiteX16042" fmla="*/ 2068570 w 12192000"/>
              <a:gd name="connsiteY16042" fmla="*/ 4498110 h 6858000"/>
              <a:gd name="connsiteX16043" fmla="*/ 2070785 w 12192000"/>
              <a:gd name="connsiteY16043" fmla="*/ 4490420 h 6858000"/>
              <a:gd name="connsiteX16044" fmla="*/ 2064879 w 12192000"/>
              <a:gd name="connsiteY16044" fmla="*/ 4481112 h 6858000"/>
              <a:gd name="connsiteX16045" fmla="*/ 2049375 w 12192000"/>
              <a:gd name="connsiteY16045" fmla="*/ 4462900 h 6858000"/>
              <a:gd name="connsiteX16046" fmla="*/ 2041255 w 12192000"/>
              <a:gd name="connsiteY16046" fmla="*/ 4446711 h 6858000"/>
              <a:gd name="connsiteX16047" fmla="*/ 2044208 w 12192000"/>
              <a:gd name="connsiteY16047" fmla="*/ 4443069 h 6858000"/>
              <a:gd name="connsiteX16048" fmla="*/ 2041993 w 12192000"/>
              <a:gd name="connsiteY16048" fmla="*/ 4432141 h 6858000"/>
              <a:gd name="connsiteX16049" fmla="*/ 2033134 w 12192000"/>
              <a:gd name="connsiteY16049" fmla="*/ 4417572 h 6858000"/>
              <a:gd name="connsiteX16050" fmla="*/ 2025752 w 12192000"/>
              <a:gd name="connsiteY16050" fmla="*/ 4413120 h 6858000"/>
              <a:gd name="connsiteX16051" fmla="*/ 2018369 w 12192000"/>
              <a:gd name="connsiteY16051" fmla="*/ 4403002 h 6858000"/>
              <a:gd name="connsiteX16052" fmla="*/ 2016893 w 12192000"/>
              <a:gd name="connsiteY16052" fmla="*/ 4388027 h 6858000"/>
              <a:gd name="connsiteX16053" fmla="*/ 2010987 w 12192000"/>
              <a:gd name="connsiteY16053" fmla="*/ 4379124 h 6858000"/>
              <a:gd name="connsiteX16054" fmla="*/ 2008034 w 12192000"/>
              <a:gd name="connsiteY16054" fmla="*/ 4365768 h 6858000"/>
              <a:gd name="connsiteX16055" fmla="*/ 1999175 w 12192000"/>
              <a:gd name="connsiteY16055" fmla="*/ 4352413 h 6858000"/>
              <a:gd name="connsiteX16056" fmla="*/ 1979242 w 12192000"/>
              <a:gd name="connsiteY16056" fmla="*/ 4342699 h 6858000"/>
              <a:gd name="connsiteX16057" fmla="*/ 1973336 w 12192000"/>
              <a:gd name="connsiteY16057" fmla="*/ 4333391 h 6858000"/>
              <a:gd name="connsiteX16058" fmla="*/ 1971860 w 12192000"/>
              <a:gd name="connsiteY16058" fmla="*/ 4320845 h 6858000"/>
              <a:gd name="connsiteX16059" fmla="*/ 1960786 w 12192000"/>
              <a:gd name="connsiteY16059" fmla="*/ 4306275 h 6858000"/>
              <a:gd name="connsiteX16060" fmla="*/ 1958572 w 12192000"/>
              <a:gd name="connsiteY16060" fmla="*/ 4298586 h 6858000"/>
              <a:gd name="connsiteX16061" fmla="*/ 1948236 w 12192000"/>
              <a:gd name="connsiteY16061" fmla="*/ 4296157 h 6858000"/>
              <a:gd name="connsiteX16062" fmla="*/ 1927565 w 12192000"/>
              <a:gd name="connsiteY16062" fmla="*/ 4283611 h 6858000"/>
              <a:gd name="connsiteX16063" fmla="*/ 1914277 w 12192000"/>
              <a:gd name="connsiteY16063" fmla="*/ 4281992 h 6858000"/>
              <a:gd name="connsiteX16064" fmla="*/ 1899512 w 12192000"/>
              <a:gd name="connsiteY16064" fmla="*/ 4270256 h 6858000"/>
              <a:gd name="connsiteX16065" fmla="*/ 1889176 w 12192000"/>
              <a:gd name="connsiteY16065" fmla="*/ 4266613 h 6858000"/>
              <a:gd name="connsiteX16066" fmla="*/ 1881056 w 12192000"/>
              <a:gd name="connsiteY16066" fmla="*/ 4259328 h 6858000"/>
              <a:gd name="connsiteX16067" fmla="*/ 1884009 w 12192000"/>
              <a:gd name="connsiteY16067" fmla="*/ 4252448 h 6858000"/>
              <a:gd name="connsiteX16068" fmla="*/ 1892130 w 12192000"/>
              <a:gd name="connsiteY16068" fmla="*/ 4249210 h 6858000"/>
              <a:gd name="connsiteX16069" fmla="*/ 1899512 w 12192000"/>
              <a:gd name="connsiteY16069" fmla="*/ 4248806 h 6858000"/>
              <a:gd name="connsiteX16070" fmla="*/ 1900250 w 12192000"/>
              <a:gd name="connsiteY16070" fmla="*/ 4239902 h 6858000"/>
              <a:gd name="connsiteX16071" fmla="*/ 1892868 w 12192000"/>
              <a:gd name="connsiteY16071" fmla="*/ 4226951 h 6858000"/>
              <a:gd name="connsiteX16072" fmla="*/ 1883271 w 12192000"/>
              <a:gd name="connsiteY16072" fmla="*/ 4218857 h 6858000"/>
              <a:gd name="connsiteX16073" fmla="*/ 1883271 w 12192000"/>
              <a:gd name="connsiteY16073" fmla="*/ 4214000 h 6858000"/>
              <a:gd name="connsiteX16074" fmla="*/ 1889176 w 12192000"/>
              <a:gd name="connsiteY16074" fmla="*/ 4209953 h 6858000"/>
              <a:gd name="connsiteX16075" fmla="*/ 1888438 w 12192000"/>
              <a:gd name="connsiteY16075" fmla="*/ 4203478 h 6858000"/>
              <a:gd name="connsiteX16076" fmla="*/ 1880318 w 12192000"/>
              <a:gd name="connsiteY16076" fmla="*/ 4197407 h 6858000"/>
              <a:gd name="connsiteX16077" fmla="*/ 1879580 w 12192000"/>
              <a:gd name="connsiteY16077" fmla="*/ 4193360 h 6858000"/>
              <a:gd name="connsiteX16078" fmla="*/ 1883271 w 12192000"/>
              <a:gd name="connsiteY16078" fmla="*/ 4184456 h 6858000"/>
              <a:gd name="connsiteX16079" fmla="*/ 1886962 w 12192000"/>
              <a:gd name="connsiteY16079" fmla="*/ 4172719 h 6858000"/>
              <a:gd name="connsiteX16080" fmla="*/ 1903942 w 12192000"/>
              <a:gd name="connsiteY16080" fmla="*/ 4157340 h 6858000"/>
              <a:gd name="connsiteX16081" fmla="*/ 1912800 w 12192000"/>
              <a:gd name="connsiteY16081" fmla="*/ 4149651 h 6858000"/>
              <a:gd name="connsiteX16082" fmla="*/ 1937901 w 12192000"/>
              <a:gd name="connsiteY16082" fmla="*/ 4139533 h 6858000"/>
              <a:gd name="connsiteX16083" fmla="*/ 1937901 w 12192000"/>
              <a:gd name="connsiteY16083" fmla="*/ 4139128 h 6858000"/>
              <a:gd name="connsiteX16084" fmla="*/ 1951189 w 12192000"/>
              <a:gd name="connsiteY16084" fmla="*/ 4129010 h 6858000"/>
              <a:gd name="connsiteX16085" fmla="*/ 1956357 w 12192000"/>
              <a:gd name="connsiteY16085" fmla="*/ 4117273 h 6858000"/>
              <a:gd name="connsiteX16086" fmla="*/ 1954880 w 12192000"/>
              <a:gd name="connsiteY16086" fmla="*/ 4110393 h 6858000"/>
              <a:gd name="connsiteX16087" fmla="*/ 1957095 w 12192000"/>
              <a:gd name="connsiteY16087" fmla="*/ 4097442 h 6858000"/>
              <a:gd name="connsiteX16088" fmla="*/ 1954142 w 12192000"/>
              <a:gd name="connsiteY16088" fmla="*/ 4085706 h 6858000"/>
              <a:gd name="connsiteX16089" fmla="*/ 1950451 w 12192000"/>
              <a:gd name="connsiteY16089" fmla="*/ 4084896 h 6858000"/>
              <a:gd name="connsiteX16090" fmla="*/ 1951189 w 12192000"/>
              <a:gd name="connsiteY16090" fmla="*/ 4092181 h 6858000"/>
              <a:gd name="connsiteX16091" fmla="*/ 1949713 w 12192000"/>
              <a:gd name="connsiteY16091" fmla="*/ 4096633 h 6858000"/>
              <a:gd name="connsiteX16092" fmla="*/ 1948974 w 12192000"/>
              <a:gd name="connsiteY16092" fmla="*/ 4089753 h 6858000"/>
              <a:gd name="connsiteX16093" fmla="*/ 1948236 w 12192000"/>
              <a:gd name="connsiteY16093" fmla="*/ 4081659 h 6858000"/>
              <a:gd name="connsiteX16094" fmla="*/ 1940854 w 12192000"/>
              <a:gd name="connsiteY16094" fmla="*/ 4088134 h 6858000"/>
              <a:gd name="connsiteX16095" fmla="*/ 1937901 w 12192000"/>
              <a:gd name="connsiteY16095" fmla="*/ 4093800 h 6858000"/>
              <a:gd name="connsiteX16096" fmla="*/ 1933471 w 12192000"/>
              <a:gd name="connsiteY16096" fmla="*/ 4104727 h 6858000"/>
              <a:gd name="connsiteX16097" fmla="*/ 1929780 w 12192000"/>
              <a:gd name="connsiteY16097" fmla="*/ 4107560 h 6858000"/>
              <a:gd name="connsiteX16098" fmla="*/ 1921659 w 12192000"/>
              <a:gd name="connsiteY16098" fmla="*/ 4102704 h 6858000"/>
              <a:gd name="connsiteX16099" fmla="*/ 1911324 w 12192000"/>
              <a:gd name="connsiteY16099" fmla="*/ 4092991 h 6858000"/>
              <a:gd name="connsiteX16100" fmla="*/ 1900250 w 12192000"/>
              <a:gd name="connsiteY16100" fmla="*/ 4088943 h 6858000"/>
              <a:gd name="connsiteX16101" fmla="*/ 1895083 w 12192000"/>
              <a:gd name="connsiteY16101" fmla="*/ 4082063 h 6858000"/>
              <a:gd name="connsiteX16102" fmla="*/ 1899512 w 12192000"/>
              <a:gd name="connsiteY16102" fmla="*/ 4077611 h 6858000"/>
              <a:gd name="connsiteX16103" fmla="*/ 1905418 w 12192000"/>
              <a:gd name="connsiteY16103" fmla="*/ 4069112 h 6858000"/>
              <a:gd name="connsiteX16104" fmla="*/ 1903203 w 12192000"/>
              <a:gd name="connsiteY16104" fmla="*/ 4055352 h 6858000"/>
              <a:gd name="connsiteX16105" fmla="*/ 1904680 w 12192000"/>
              <a:gd name="connsiteY16105" fmla="*/ 4048067 h 6858000"/>
              <a:gd name="connsiteX16106" fmla="*/ 1900989 w 12192000"/>
              <a:gd name="connsiteY16106" fmla="*/ 4038759 h 6858000"/>
              <a:gd name="connsiteX16107" fmla="*/ 1897297 w 12192000"/>
              <a:gd name="connsiteY16107" fmla="*/ 4031474 h 6858000"/>
              <a:gd name="connsiteX16108" fmla="*/ 1906156 w 12192000"/>
              <a:gd name="connsiteY16108" fmla="*/ 4020142 h 6858000"/>
              <a:gd name="connsiteX16109" fmla="*/ 1916491 w 12192000"/>
              <a:gd name="connsiteY16109" fmla="*/ 4018928 h 6858000"/>
              <a:gd name="connsiteX16110" fmla="*/ 1926089 w 12192000"/>
              <a:gd name="connsiteY16110" fmla="*/ 4006382 h 6858000"/>
              <a:gd name="connsiteX16111" fmla="*/ 1921659 w 12192000"/>
              <a:gd name="connsiteY16111" fmla="*/ 4000716 h 6858000"/>
              <a:gd name="connsiteX16112" fmla="*/ 1923136 w 12192000"/>
              <a:gd name="connsiteY16112" fmla="*/ 3993026 h 6858000"/>
              <a:gd name="connsiteX16113" fmla="*/ 1941592 w 12192000"/>
              <a:gd name="connsiteY16113" fmla="*/ 3974409 h 6858000"/>
              <a:gd name="connsiteX16114" fmla="*/ 1944545 w 12192000"/>
              <a:gd name="connsiteY16114" fmla="*/ 3961863 h 6858000"/>
              <a:gd name="connsiteX16115" fmla="*/ 1940116 w 12192000"/>
              <a:gd name="connsiteY16115" fmla="*/ 3954983 h 6858000"/>
              <a:gd name="connsiteX16116" fmla="*/ 1939377 w 12192000"/>
              <a:gd name="connsiteY16116" fmla="*/ 3948507 h 6858000"/>
              <a:gd name="connsiteX16117" fmla="*/ 1933471 w 12192000"/>
              <a:gd name="connsiteY16117" fmla="*/ 3937985 h 6858000"/>
              <a:gd name="connsiteX16118" fmla="*/ 1946021 w 12192000"/>
              <a:gd name="connsiteY16118" fmla="*/ 3931914 h 6858000"/>
              <a:gd name="connsiteX16119" fmla="*/ 1958572 w 12192000"/>
              <a:gd name="connsiteY16119" fmla="*/ 3931509 h 6858000"/>
              <a:gd name="connsiteX16120" fmla="*/ 1982195 w 12192000"/>
              <a:gd name="connsiteY16120" fmla="*/ 3916130 h 6858000"/>
              <a:gd name="connsiteX16121" fmla="*/ 1996222 w 12192000"/>
              <a:gd name="connsiteY16121" fmla="*/ 3915321 h 6858000"/>
              <a:gd name="connsiteX16122" fmla="*/ 1999175 w 12192000"/>
              <a:gd name="connsiteY16122" fmla="*/ 3904394 h 6858000"/>
              <a:gd name="connsiteX16123" fmla="*/ 2001390 w 12192000"/>
              <a:gd name="connsiteY16123" fmla="*/ 3896299 h 6858000"/>
              <a:gd name="connsiteX16124" fmla="*/ 2003604 w 12192000"/>
              <a:gd name="connsiteY16124" fmla="*/ 3880920 h 6858000"/>
              <a:gd name="connsiteX16125" fmla="*/ 2016893 w 12192000"/>
              <a:gd name="connsiteY16125" fmla="*/ 3861494 h 6858000"/>
              <a:gd name="connsiteX16126" fmla="*/ 2031658 w 12192000"/>
              <a:gd name="connsiteY16126" fmla="*/ 3851781 h 6858000"/>
              <a:gd name="connsiteX16127" fmla="*/ 2050114 w 12192000"/>
              <a:gd name="connsiteY16127" fmla="*/ 3847734 h 6858000"/>
              <a:gd name="connsiteX16128" fmla="*/ 2064140 w 12192000"/>
              <a:gd name="connsiteY16128" fmla="*/ 3835187 h 6858000"/>
              <a:gd name="connsiteX16129" fmla="*/ 2069308 w 12192000"/>
              <a:gd name="connsiteY16129" fmla="*/ 3825879 h 6858000"/>
              <a:gd name="connsiteX16130" fmla="*/ 2087764 w 12192000"/>
              <a:gd name="connsiteY16130" fmla="*/ 3808476 h 6858000"/>
              <a:gd name="connsiteX16131" fmla="*/ 2092193 w 12192000"/>
              <a:gd name="connsiteY16131" fmla="*/ 3798358 h 6858000"/>
              <a:gd name="connsiteX16132" fmla="*/ 2097361 w 12192000"/>
              <a:gd name="connsiteY16132" fmla="*/ 3792288 h 6858000"/>
              <a:gd name="connsiteX16133" fmla="*/ 2096623 w 12192000"/>
              <a:gd name="connsiteY16133" fmla="*/ 3787836 h 6858000"/>
              <a:gd name="connsiteX16134" fmla="*/ 2091456 w 12192000"/>
              <a:gd name="connsiteY16134" fmla="*/ 3788240 h 6858000"/>
              <a:gd name="connsiteX16135" fmla="*/ 2086288 w 12192000"/>
              <a:gd name="connsiteY16135" fmla="*/ 3781765 h 6858000"/>
              <a:gd name="connsiteX16136" fmla="*/ 2087764 w 12192000"/>
              <a:gd name="connsiteY16136" fmla="*/ 3776504 h 6858000"/>
              <a:gd name="connsiteX16137" fmla="*/ 2078905 w 12192000"/>
              <a:gd name="connsiteY16137" fmla="*/ 3780146 h 6858000"/>
              <a:gd name="connsiteX16138" fmla="*/ 2072999 w 12192000"/>
              <a:gd name="connsiteY16138" fmla="*/ 3772457 h 6858000"/>
              <a:gd name="connsiteX16139" fmla="*/ 2074476 w 12192000"/>
              <a:gd name="connsiteY16139" fmla="*/ 3765981 h 6858000"/>
              <a:gd name="connsiteX16140" fmla="*/ 2081120 w 12192000"/>
              <a:gd name="connsiteY16140" fmla="*/ 3758696 h 6858000"/>
              <a:gd name="connsiteX16141" fmla="*/ 2080382 w 12192000"/>
              <a:gd name="connsiteY16141" fmla="*/ 3737246 h 6858000"/>
              <a:gd name="connsiteX16142" fmla="*/ 2081858 w 12192000"/>
              <a:gd name="connsiteY16142" fmla="*/ 3721867 h 6858000"/>
              <a:gd name="connsiteX16143" fmla="*/ 2077429 w 12192000"/>
              <a:gd name="connsiteY16143" fmla="*/ 3713368 h 6858000"/>
              <a:gd name="connsiteX16144" fmla="*/ 2073738 w 12192000"/>
              <a:gd name="connsiteY16144" fmla="*/ 3711749 h 6858000"/>
              <a:gd name="connsiteX16145" fmla="*/ 2077429 w 12192000"/>
              <a:gd name="connsiteY16145" fmla="*/ 3705274 h 6858000"/>
              <a:gd name="connsiteX16146" fmla="*/ 2084073 w 12192000"/>
              <a:gd name="connsiteY16146" fmla="*/ 3700417 h 6858000"/>
              <a:gd name="connsiteX16147" fmla="*/ 2084073 w 12192000"/>
              <a:gd name="connsiteY16147" fmla="*/ 3687871 h 6858000"/>
              <a:gd name="connsiteX16148" fmla="*/ 2078167 w 12192000"/>
              <a:gd name="connsiteY16148" fmla="*/ 3681801 h 6858000"/>
              <a:gd name="connsiteX16149" fmla="*/ 2078167 w 12192000"/>
              <a:gd name="connsiteY16149" fmla="*/ 3677753 h 6858000"/>
              <a:gd name="connsiteX16150" fmla="*/ 2084073 w 12192000"/>
              <a:gd name="connsiteY16150" fmla="*/ 3671683 h 6858000"/>
              <a:gd name="connsiteX16151" fmla="*/ 2083335 w 12192000"/>
              <a:gd name="connsiteY16151" fmla="*/ 3661565 h 6858000"/>
              <a:gd name="connsiteX16152" fmla="*/ 2080382 w 12192000"/>
              <a:gd name="connsiteY16152" fmla="*/ 3657113 h 6858000"/>
              <a:gd name="connsiteX16153" fmla="*/ 2075952 w 12192000"/>
              <a:gd name="connsiteY16153" fmla="*/ 3659541 h 6858000"/>
              <a:gd name="connsiteX16154" fmla="*/ 2071523 w 12192000"/>
              <a:gd name="connsiteY16154" fmla="*/ 3659946 h 6858000"/>
              <a:gd name="connsiteX16155" fmla="*/ 2061926 w 12192000"/>
              <a:gd name="connsiteY16155" fmla="*/ 3648614 h 6858000"/>
              <a:gd name="connsiteX16156" fmla="*/ 2061188 w 12192000"/>
              <a:gd name="connsiteY16156" fmla="*/ 3638091 h 6858000"/>
              <a:gd name="connsiteX16157" fmla="*/ 2058973 w 12192000"/>
              <a:gd name="connsiteY16157" fmla="*/ 3627569 h 6858000"/>
              <a:gd name="connsiteX16158" fmla="*/ 2056758 w 12192000"/>
              <a:gd name="connsiteY16158" fmla="*/ 3625950 h 6858000"/>
              <a:gd name="connsiteX16159" fmla="*/ 2046423 w 12192000"/>
              <a:gd name="connsiteY16159" fmla="*/ 3617451 h 6858000"/>
              <a:gd name="connsiteX16160" fmla="*/ 2035349 w 12192000"/>
              <a:gd name="connsiteY16160" fmla="*/ 3602881 h 6858000"/>
              <a:gd name="connsiteX16161" fmla="*/ 2030919 w 12192000"/>
              <a:gd name="connsiteY16161" fmla="*/ 3591145 h 6858000"/>
              <a:gd name="connsiteX16162" fmla="*/ 2035349 w 12192000"/>
              <a:gd name="connsiteY16162" fmla="*/ 3587502 h 6858000"/>
              <a:gd name="connsiteX16163" fmla="*/ 2043470 w 12192000"/>
              <a:gd name="connsiteY16163" fmla="*/ 3576170 h 6858000"/>
              <a:gd name="connsiteX16164" fmla="*/ 2048637 w 12192000"/>
              <a:gd name="connsiteY16164" fmla="*/ 3575361 h 6858000"/>
              <a:gd name="connsiteX16165" fmla="*/ 2052329 w 12192000"/>
              <a:gd name="connsiteY16165" fmla="*/ 3571313 h 6858000"/>
              <a:gd name="connsiteX16166" fmla="*/ 2050114 w 12192000"/>
              <a:gd name="connsiteY16166" fmla="*/ 3565243 h 6858000"/>
              <a:gd name="connsiteX16167" fmla="*/ 2044946 w 12192000"/>
              <a:gd name="connsiteY16167" fmla="*/ 3565243 h 6858000"/>
              <a:gd name="connsiteX16168" fmla="*/ 2038302 w 12192000"/>
              <a:gd name="connsiteY16168" fmla="*/ 3572123 h 6858000"/>
              <a:gd name="connsiteX16169" fmla="*/ 2035349 w 12192000"/>
              <a:gd name="connsiteY16169" fmla="*/ 3574551 h 6858000"/>
              <a:gd name="connsiteX16170" fmla="*/ 2030181 w 12192000"/>
              <a:gd name="connsiteY16170" fmla="*/ 3570909 h 6858000"/>
              <a:gd name="connsiteX16171" fmla="*/ 2026490 w 12192000"/>
              <a:gd name="connsiteY16171" fmla="*/ 3562410 h 6858000"/>
              <a:gd name="connsiteX16172" fmla="*/ 2018369 w 12192000"/>
              <a:gd name="connsiteY16172" fmla="*/ 3551887 h 6858000"/>
              <a:gd name="connsiteX16173" fmla="*/ 2011725 w 12192000"/>
              <a:gd name="connsiteY16173" fmla="*/ 3550673 h 6858000"/>
              <a:gd name="connsiteX16174" fmla="*/ 2002128 w 12192000"/>
              <a:gd name="connsiteY16174" fmla="*/ 3542174 h 6858000"/>
              <a:gd name="connsiteX16175" fmla="*/ 1996222 w 12192000"/>
              <a:gd name="connsiteY16175" fmla="*/ 3539341 h 6858000"/>
              <a:gd name="connsiteX16176" fmla="*/ 1984410 w 12192000"/>
              <a:gd name="connsiteY16176" fmla="*/ 3540150 h 6858000"/>
              <a:gd name="connsiteX16177" fmla="*/ 1968907 w 12192000"/>
              <a:gd name="connsiteY16177" fmla="*/ 3547435 h 6858000"/>
              <a:gd name="connsiteX16178" fmla="*/ 1968169 w 12192000"/>
              <a:gd name="connsiteY16178" fmla="*/ 3556339 h 6858000"/>
              <a:gd name="connsiteX16179" fmla="*/ 1971122 w 12192000"/>
              <a:gd name="connsiteY16179" fmla="*/ 3558363 h 6858000"/>
              <a:gd name="connsiteX16180" fmla="*/ 1971860 w 12192000"/>
              <a:gd name="connsiteY16180" fmla="*/ 3562814 h 6858000"/>
              <a:gd name="connsiteX16181" fmla="*/ 1957833 w 12192000"/>
              <a:gd name="connsiteY16181" fmla="*/ 3574551 h 6858000"/>
              <a:gd name="connsiteX16182" fmla="*/ 1941592 w 12192000"/>
              <a:gd name="connsiteY16182" fmla="*/ 3577789 h 6858000"/>
              <a:gd name="connsiteX16183" fmla="*/ 1933471 w 12192000"/>
              <a:gd name="connsiteY16183" fmla="*/ 3581836 h 6858000"/>
              <a:gd name="connsiteX16184" fmla="*/ 1931995 w 12192000"/>
              <a:gd name="connsiteY16184" fmla="*/ 3587097 h 6858000"/>
              <a:gd name="connsiteX16185" fmla="*/ 1935686 w 12192000"/>
              <a:gd name="connsiteY16185" fmla="*/ 3594382 h 6858000"/>
              <a:gd name="connsiteX16186" fmla="*/ 1943806 w 12192000"/>
              <a:gd name="connsiteY16186" fmla="*/ 3600048 h 6858000"/>
              <a:gd name="connsiteX16187" fmla="*/ 1951927 w 12192000"/>
              <a:gd name="connsiteY16187" fmla="*/ 3606119 h 6858000"/>
              <a:gd name="connsiteX16188" fmla="*/ 1951189 w 12192000"/>
              <a:gd name="connsiteY16188" fmla="*/ 3615427 h 6858000"/>
              <a:gd name="connsiteX16189" fmla="*/ 1946021 w 12192000"/>
              <a:gd name="connsiteY16189" fmla="*/ 3617046 h 6858000"/>
              <a:gd name="connsiteX16190" fmla="*/ 1937163 w 12192000"/>
              <a:gd name="connsiteY16190" fmla="*/ 3615832 h 6858000"/>
              <a:gd name="connsiteX16191" fmla="*/ 1930518 w 12192000"/>
              <a:gd name="connsiteY16191" fmla="*/ 3622308 h 6858000"/>
              <a:gd name="connsiteX16192" fmla="*/ 1924612 w 12192000"/>
              <a:gd name="connsiteY16192" fmla="*/ 3630807 h 6858000"/>
              <a:gd name="connsiteX16193" fmla="*/ 1909848 w 12192000"/>
              <a:gd name="connsiteY16193" fmla="*/ 3628783 h 6858000"/>
              <a:gd name="connsiteX16194" fmla="*/ 1906894 w 12192000"/>
              <a:gd name="connsiteY16194" fmla="*/ 3623522 h 6858000"/>
              <a:gd name="connsiteX16195" fmla="*/ 1909109 w 12192000"/>
              <a:gd name="connsiteY16195" fmla="*/ 3617046 h 6858000"/>
              <a:gd name="connsiteX16196" fmla="*/ 1906156 w 12192000"/>
              <a:gd name="connsiteY16196" fmla="*/ 3607738 h 6858000"/>
              <a:gd name="connsiteX16197" fmla="*/ 1908371 w 12192000"/>
              <a:gd name="connsiteY16197" fmla="*/ 3602881 h 6858000"/>
              <a:gd name="connsiteX16198" fmla="*/ 1904680 w 12192000"/>
              <a:gd name="connsiteY16198" fmla="*/ 3598834 h 6858000"/>
              <a:gd name="connsiteX16199" fmla="*/ 1898035 w 12192000"/>
              <a:gd name="connsiteY16199" fmla="*/ 3598025 h 6858000"/>
              <a:gd name="connsiteX16200" fmla="*/ 1895083 w 12192000"/>
              <a:gd name="connsiteY16200" fmla="*/ 3602881 h 6858000"/>
              <a:gd name="connsiteX16201" fmla="*/ 1898774 w 12192000"/>
              <a:gd name="connsiteY16201" fmla="*/ 3606119 h 6858000"/>
              <a:gd name="connsiteX16202" fmla="*/ 1895821 w 12192000"/>
              <a:gd name="connsiteY16202" fmla="*/ 3611785 h 6858000"/>
              <a:gd name="connsiteX16203" fmla="*/ 1886962 w 12192000"/>
              <a:gd name="connsiteY16203" fmla="*/ 3612190 h 6858000"/>
              <a:gd name="connsiteX16204" fmla="*/ 1879580 w 12192000"/>
              <a:gd name="connsiteY16204" fmla="*/ 3607738 h 6858000"/>
              <a:gd name="connsiteX16205" fmla="*/ 1872935 w 12192000"/>
              <a:gd name="connsiteY16205" fmla="*/ 3596001 h 6858000"/>
              <a:gd name="connsiteX16206" fmla="*/ 1870721 w 12192000"/>
              <a:gd name="connsiteY16206" fmla="*/ 3584264 h 6858000"/>
              <a:gd name="connsiteX16207" fmla="*/ 1852264 w 12192000"/>
              <a:gd name="connsiteY16207" fmla="*/ 3581836 h 6858000"/>
              <a:gd name="connsiteX16208" fmla="*/ 1847097 w 12192000"/>
              <a:gd name="connsiteY16208" fmla="*/ 3580217 h 6858000"/>
              <a:gd name="connsiteX16209" fmla="*/ 1847097 w 12192000"/>
              <a:gd name="connsiteY16209" fmla="*/ 3576979 h 6858000"/>
              <a:gd name="connsiteX16210" fmla="*/ 1843406 w 12192000"/>
              <a:gd name="connsiteY16210" fmla="*/ 3572528 h 6858000"/>
              <a:gd name="connsiteX16211" fmla="*/ 1838238 w 12192000"/>
              <a:gd name="connsiteY16211" fmla="*/ 3575765 h 6858000"/>
              <a:gd name="connsiteX16212" fmla="*/ 1829379 w 12192000"/>
              <a:gd name="connsiteY16212" fmla="*/ 3577384 h 6858000"/>
              <a:gd name="connsiteX16213" fmla="*/ 1821258 w 12192000"/>
              <a:gd name="connsiteY16213" fmla="*/ 3575765 h 6858000"/>
              <a:gd name="connsiteX16214" fmla="*/ 1813876 w 12192000"/>
              <a:gd name="connsiteY16214" fmla="*/ 3576575 h 6858000"/>
              <a:gd name="connsiteX16215" fmla="*/ 1812399 w 12192000"/>
              <a:gd name="connsiteY16215" fmla="*/ 3576979 h 6858000"/>
              <a:gd name="connsiteX16216" fmla="*/ 1813138 w 12192000"/>
              <a:gd name="connsiteY16216" fmla="*/ 3582241 h 6858000"/>
              <a:gd name="connsiteX16217" fmla="*/ 1811661 w 12192000"/>
              <a:gd name="connsiteY16217" fmla="*/ 3586693 h 6858000"/>
              <a:gd name="connsiteX16218" fmla="*/ 1805017 w 12192000"/>
              <a:gd name="connsiteY16218" fmla="*/ 3586288 h 6858000"/>
              <a:gd name="connsiteX16219" fmla="*/ 1801325 w 12192000"/>
              <a:gd name="connsiteY16219" fmla="*/ 3582646 h 6858000"/>
              <a:gd name="connsiteX16220" fmla="*/ 1799111 w 12192000"/>
              <a:gd name="connsiteY16220" fmla="*/ 3581027 h 6858000"/>
              <a:gd name="connsiteX16221" fmla="*/ 1795420 w 12192000"/>
              <a:gd name="connsiteY16221" fmla="*/ 3579408 h 6858000"/>
              <a:gd name="connsiteX16222" fmla="*/ 1796158 w 12192000"/>
              <a:gd name="connsiteY16222" fmla="*/ 3570909 h 6858000"/>
              <a:gd name="connsiteX16223" fmla="*/ 1787299 w 12192000"/>
              <a:gd name="connsiteY16223" fmla="*/ 3561196 h 6858000"/>
              <a:gd name="connsiteX16224" fmla="*/ 1782131 w 12192000"/>
              <a:gd name="connsiteY16224" fmla="*/ 3557553 h 6858000"/>
              <a:gd name="connsiteX16225" fmla="*/ 1778440 w 12192000"/>
              <a:gd name="connsiteY16225" fmla="*/ 3559981 h 6858000"/>
              <a:gd name="connsiteX16226" fmla="*/ 1778440 w 12192000"/>
              <a:gd name="connsiteY16226" fmla="*/ 3561600 h 6858000"/>
              <a:gd name="connsiteX16227" fmla="*/ 1786561 w 12192000"/>
              <a:gd name="connsiteY16227" fmla="*/ 3565647 h 6858000"/>
              <a:gd name="connsiteX16228" fmla="*/ 1791728 w 12192000"/>
              <a:gd name="connsiteY16228" fmla="*/ 3571313 h 6858000"/>
              <a:gd name="connsiteX16229" fmla="*/ 1790252 w 12192000"/>
              <a:gd name="connsiteY16229" fmla="*/ 3579003 h 6858000"/>
              <a:gd name="connsiteX16230" fmla="*/ 1786561 w 12192000"/>
              <a:gd name="connsiteY16230" fmla="*/ 3581027 h 6858000"/>
              <a:gd name="connsiteX16231" fmla="*/ 1778440 w 12192000"/>
              <a:gd name="connsiteY16231" fmla="*/ 3576170 h 6858000"/>
              <a:gd name="connsiteX16232" fmla="*/ 1766628 w 12192000"/>
              <a:gd name="connsiteY16232" fmla="*/ 3572528 h 6858000"/>
              <a:gd name="connsiteX16233" fmla="*/ 1762199 w 12192000"/>
              <a:gd name="connsiteY16233" fmla="*/ 3566052 h 6858000"/>
              <a:gd name="connsiteX16234" fmla="*/ 1762199 w 12192000"/>
              <a:gd name="connsiteY16234" fmla="*/ 3559577 h 6858000"/>
              <a:gd name="connsiteX16235" fmla="*/ 1768843 w 12192000"/>
              <a:gd name="connsiteY16235" fmla="*/ 3552292 h 6858000"/>
              <a:gd name="connsiteX16236" fmla="*/ 1767366 w 12192000"/>
              <a:gd name="connsiteY16236" fmla="*/ 3547840 h 6858000"/>
              <a:gd name="connsiteX16237" fmla="*/ 1756293 w 12192000"/>
              <a:gd name="connsiteY16237" fmla="*/ 3536103 h 6858000"/>
              <a:gd name="connsiteX16238" fmla="*/ 1749648 w 12192000"/>
              <a:gd name="connsiteY16238" fmla="*/ 3532461 h 6858000"/>
              <a:gd name="connsiteX16239" fmla="*/ 1741528 w 12192000"/>
              <a:gd name="connsiteY16239" fmla="*/ 3525176 h 6858000"/>
              <a:gd name="connsiteX16240" fmla="*/ 1729716 w 12192000"/>
              <a:gd name="connsiteY16240" fmla="*/ 3519510 h 6858000"/>
              <a:gd name="connsiteX16241" fmla="*/ 1726763 w 12192000"/>
              <a:gd name="connsiteY16241" fmla="*/ 3510202 h 6858000"/>
              <a:gd name="connsiteX16242" fmla="*/ 1717166 w 12192000"/>
              <a:gd name="connsiteY16242" fmla="*/ 3503726 h 6858000"/>
              <a:gd name="connsiteX16243" fmla="*/ 1716428 w 12192000"/>
              <a:gd name="connsiteY16243" fmla="*/ 3496037 h 6858000"/>
              <a:gd name="connsiteX16244" fmla="*/ 1706830 w 12192000"/>
              <a:gd name="connsiteY16244" fmla="*/ 3491989 h 6858000"/>
              <a:gd name="connsiteX16245" fmla="*/ 1697972 w 12192000"/>
              <a:gd name="connsiteY16245" fmla="*/ 3485514 h 6858000"/>
              <a:gd name="connsiteX16246" fmla="*/ 1694280 w 12192000"/>
              <a:gd name="connsiteY16246" fmla="*/ 3488752 h 6858000"/>
              <a:gd name="connsiteX16247" fmla="*/ 1697233 w 12192000"/>
              <a:gd name="connsiteY16247" fmla="*/ 3494013 h 6858000"/>
              <a:gd name="connsiteX16248" fmla="*/ 1710522 w 12192000"/>
              <a:gd name="connsiteY16248" fmla="*/ 3502917 h 6858000"/>
              <a:gd name="connsiteX16249" fmla="*/ 1712736 w 12192000"/>
              <a:gd name="connsiteY16249" fmla="*/ 3510606 h 6858000"/>
              <a:gd name="connsiteX16250" fmla="*/ 1706830 w 12192000"/>
              <a:gd name="connsiteY16250" fmla="*/ 3519915 h 6858000"/>
              <a:gd name="connsiteX16251" fmla="*/ 1702401 w 12192000"/>
              <a:gd name="connsiteY16251" fmla="*/ 3519915 h 6858000"/>
              <a:gd name="connsiteX16252" fmla="*/ 1697972 w 12192000"/>
              <a:gd name="connsiteY16252" fmla="*/ 3512225 h 6858000"/>
              <a:gd name="connsiteX16253" fmla="*/ 1689851 w 12192000"/>
              <a:gd name="connsiteY16253" fmla="*/ 3507773 h 6858000"/>
              <a:gd name="connsiteX16254" fmla="*/ 1676562 w 12192000"/>
              <a:gd name="connsiteY16254" fmla="*/ 3507369 h 6858000"/>
              <a:gd name="connsiteX16255" fmla="*/ 1663274 w 12192000"/>
              <a:gd name="connsiteY16255" fmla="*/ 3496846 h 6858000"/>
              <a:gd name="connsiteX16256" fmla="*/ 1661059 w 12192000"/>
              <a:gd name="connsiteY16256" fmla="*/ 3487942 h 6858000"/>
              <a:gd name="connsiteX16257" fmla="*/ 1666227 w 12192000"/>
              <a:gd name="connsiteY16257" fmla="*/ 3477420 h 6858000"/>
              <a:gd name="connsiteX16258" fmla="*/ 1674348 w 12192000"/>
              <a:gd name="connsiteY16258" fmla="*/ 3472563 h 6858000"/>
              <a:gd name="connsiteX16259" fmla="*/ 1672133 w 12192000"/>
              <a:gd name="connsiteY16259" fmla="*/ 3463255 h 6858000"/>
              <a:gd name="connsiteX16260" fmla="*/ 1664751 w 12192000"/>
              <a:gd name="connsiteY16260" fmla="*/ 3461636 h 6858000"/>
              <a:gd name="connsiteX16261" fmla="*/ 1661798 w 12192000"/>
              <a:gd name="connsiteY16261" fmla="*/ 3459612 h 6858000"/>
              <a:gd name="connsiteX16262" fmla="*/ 1665489 w 12192000"/>
              <a:gd name="connsiteY16262" fmla="*/ 3456779 h 6858000"/>
              <a:gd name="connsiteX16263" fmla="*/ 1668442 w 12192000"/>
              <a:gd name="connsiteY16263" fmla="*/ 3446661 h 6858000"/>
              <a:gd name="connsiteX16264" fmla="*/ 1666965 w 12192000"/>
              <a:gd name="connsiteY16264" fmla="*/ 3445852 h 6858000"/>
              <a:gd name="connsiteX16265" fmla="*/ 1663274 w 12192000"/>
              <a:gd name="connsiteY16265" fmla="*/ 3443424 h 6858000"/>
              <a:gd name="connsiteX16266" fmla="*/ 1657368 w 12192000"/>
              <a:gd name="connsiteY16266" fmla="*/ 3443019 h 6858000"/>
              <a:gd name="connsiteX16267" fmla="*/ 1634482 w 12192000"/>
              <a:gd name="connsiteY16267" fmla="*/ 3419546 h 6858000"/>
              <a:gd name="connsiteX16268" fmla="*/ 1621932 w 12192000"/>
              <a:gd name="connsiteY16268" fmla="*/ 3403762 h 6858000"/>
              <a:gd name="connsiteX16269" fmla="*/ 1607167 w 12192000"/>
              <a:gd name="connsiteY16269" fmla="*/ 3392025 h 6858000"/>
              <a:gd name="connsiteX16270" fmla="*/ 1607167 w 12192000"/>
              <a:gd name="connsiteY16270" fmla="*/ 3386359 h 6858000"/>
              <a:gd name="connsiteX16271" fmla="*/ 1599047 w 12192000"/>
              <a:gd name="connsiteY16271" fmla="*/ 3381098 h 6858000"/>
              <a:gd name="connsiteX16272" fmla="*/ 1580591 w 12192000"/>
              <a:gd name="connsiteY16272" fmla="*/ 3360862 h 6858000"/>
              <a:gd name="connsiteX16273" fmla="*/ 1582805 w 12192000"/>
              <a:gd name="connsiteY16273" fmla="*/ 3357624 h 6858000"/>
              <a:gd name="connsiteX16274" fmla="*/ 1591664 w 12192000"/>
              <a:gd name="connsiteY16274" fmla="*/ 3360862 h 6858000"/>
              <a:gd name="connsiteX16275" fmla="*/ 1595356 w 12192000"/>
              <a:gd name="connsiteY16275" fmla="*/ 3360053 h 6858000"/>
              <a:gd name="connsiteX16276" fmla="*/ 1596094 w 12192000"/>
              <a:gd name="connsiteY16276" fmla="*/ 3355196 h 6858000"/>
              <a:gd name="connsiteX16277" fmla="*/ 1596094 w 12192000"/>
              <a:gd name="connsiteY16277" fmla="*/ 3354791 h 6858000"/>
              <a:gd name="connsiteX16278" fmla="*/ 1593879 w 12192000"/>
              <a:gd name="connsiteY16278" fmla="*/ 3349935 h 6858000"/>
              <a:gd name="connsiteX16279" fmla="*/ 1593879 w 12192000"/>
              <a:gd name="connsiteY16279" fmla="*/ 3344269 h 6858000"/>
              <a:gd name="connsiteX16280" fmla="*/ 1590188 w 12192000"/>
              <a:gd name="connsiteY16280" fmla="*/ 3342245 h 6858000"/>
              <a:gd name="connsiteX16281" fmla="*/ 1587973 w 12192000"/>
              <a:gd name="connsiteY16281" fmla="*/ 3345078 h 6858000"/>
              <a:gd name="connsiteX16282" fmla="*/ 1583544 w 12192000"/>
              <a:gd name="connsiteY16282" fmla="*/ 3345483 h 6858000"/>
              <a:gd name="connsiteX16283" fmla="*/ 1580591 w 12192000"/>
              <a:gd name="connsiteY16283" fmla="*/ 3342245 h 6858000"/>
              <a:gd name="connsiteX16284" fmla="*/ 1575423 w 12192000"/>
              <a:gd name="connsiteY16284" fmla="*/ 3339412 h 6858000"/>
              <a:gd name="connsiteX16285" fmla="*/ 1575423 w 12192000"/>
              <a:gd name="connsiteY16285" fmla="*/ 3339817 h 6858000"/>
              <a:gd name="connsiteX16286" fmla="*/ 1572470 w 12192000"/>
              <a:gd name="connsiteY16286" fmla="*/ 3342650 h 6858000"/>
              <a:gd name="connsiteX16287" fmla="*/ 1574685 w 12192000"/>
              <a:gd name="connsiteY16287" fmla="*/ 3346697 h 6858000"/>
              <a:gd name="connsiteX16288" fmla="*/ 1568041 w 12192000"/>
              <a:gd name="connsiteY16288" fmla="*/ 3355196 h 6858000"/>
              <a:gd name="connsiteX16289" fmla="*/ 1545893 w 12192000"/>
              <a:gd name="connsiteY16289" fmla="*/ 3354791 h 6858000"/>
              <a:gd name="connsiteX16290" fmla="*/ 1540726 w 12192000"/>
              <a:gd name="connsiteY16290" fmla="*/ 3350339 h 6858000"/>
              <a:gd name="connsiteX16291" fmla="*/ 1532605 w 12192000"/>
              <a:gd name="connsiteY16291" fmla="*/ 3341031 h 6858000"/>
              <a:gd name="connsiteX16292" fmla="*/ 1523746 w 12192000"/>
              <a:gd name="connsiteY16292" fmla="*/ 3341031 h 6858000"/>
              <a:gd name="connsiteX16293" fmla="*/ 1520055 w 12192000"/>
              <a:gd name="connsiteY16293" fmla="*/ 3343054 h 6858000"/>
              <a:gd name="connsiteX16294" fmla="*/ 1527437 w 12192000"/>
              <a:gd name="connsiteY16294" fmla="*/ 3346292 h 6858000"/>
              <a:gd name="connsiteX16295" fmla="*/ 1525222 w 12192000"/>
              <a:gd name="connsiteY16295" fmla="*/ 3350339 h 6858000"/>
              <a:gd name="connsiteX16296" fmla="*/ 1509719 w 12192000"/>
              <a:gd name="connsiteY16296" fmla="*/ 3342650 h 6858000"/>
              <a:gd name="connsiteX16297" fmla="*/ 1492739 w 12192000"/>
              <a:gd name="connsiteY16297" fmla="*/ 3335365 h 6858000"/>
              <a:gd name="connsiteX16298" fmla="*/ 1486834 w 12192000"/>
              <a:gd name="connsiteY16298" fmla="*/ 3335770 h 6858000"/>
              <a:gd name="connsiteX16299" fmla="*/ 1475760 w 12192000"/>
              <a:gd name="connsiteY16299" fmla="*/ 3333746 h 6858000"/>
              <a:gd name="connsiteX16300" fmla="*/ 1467639 w 12192000"/>
              <a:gd name="connsiteY16300" fmla="*/ 3326461 h 6858000"/>
              <a:gd name="connsiteX16301" fmla="*/ 1458042 w 12192000"/>
              <a:gd name="connsiteY16301" fmla="*/ 3326461 h 6858000"/>
              <a:gd name="connsiteX16302" fmla="*/ 1453613 w 12192000"/>
              <a:gd name="connsiteY16302" fmla="*/ 3325247 h 6858000"/>
              <a:gd name="connsiteX16303" fmla="*/ 1434418 w 12192000"/>
              <a:gd name="connsiteY16303" fmla="*/ 3318772 h 6858000"/>
              <a:gd name="connsiteX16304" fmla="*/ 1422606 w 12192000"/>
              <a:gd name="connsiteY16304" fmla="*/ 3320390 h 6858000"/>
              <a:gd name="connsiteX16305" fmla="*/ 1407103 w 12192000"/>
              <a:gd name="connsiteY16305" fmla="*/ 3319986 h 6858000"/>
              <a:gd name="connsiteX16306" fmla="*/ 1380527 w 12192000"/>
              <a:gd name="connsiteY16306" fmla="*/ 3310677 h 6858000"/>
              <a:gd name="connsiteX16307" fmla="*/ 1373882 w 12192000"/>
              <a:gd name="connsiteY16307" fmla="*/ 3302988 h 6858000"/>
              <a:gd name="connsiteX16308" fmla="*/ 1366500 w 12192000"/>
              <a:gd name="connsiteY16308" fmla="*/ 3302583 h 6858000"/>
              <a:gd name="connsiteX16309" fmla="*/ 1360594 w 12192000"/>
              <a:gd name="connsiteY16309" fmla="*/ 3293275 h 6858000"/>
              <a:gd name="connsiteX16310" fmla="*/ 1352473 w 12192000"/>
              <a:gd name="connsiteY16310" fmla="*/ 3283966 h 6858000"/>
              <a:gd name="connsiteX16311" fmla="*/ 1344353 w 12192000"/>
              <a:gd name="connsiteY16311" fmla="*/ 3275467 h 6858000"/>
              <a:gd name="connsiteX16312" fmla="*/ 1330326 w 12192000"/>
              <a:gd name="connsiteY16312" fmla="*/ 3265349 h 6858000"/>
              <a:gd name="connsiteX16313" fmla="*/ 1328850 w 12192000"/>
              <a:gd name="connsiteY16313" fmla="*/ 3260088 h 6858000"/>
              <a:gd name="connsiteX16314" fmla="*/ 1318514 w 12192000"/>
              <a:gd name="connsiteY16314" fmla="*/ 3257255 h 6858000"/>
              <a:gd name="connsiteX16315" fmla="*/ 1283817 w 12192000"/>
              <a:gd name="connsiteY16315" fmla="*/ 3230544 h 6858000"/>
              <a:gd name="connsiteX16316" fmla="*/ 1279387 w 12192000"/>
              <a:gd name="connsiteY16316" fmla="*/ 3225283 h 6858000"/>
              <a:gd name="connsiteX16317" fmla="*/ 1279387 w 12192000"/>
              <a:gd name="connsiteY16317" fmla="*/ 3221235 h 6858000"/>
              <a:gd name="connsiteX16318" fmla="*/ 1271266 w 12192000"/>
              <a:gd name="connsiteY16318" fmla="*/ 3211522 h 6858000"/>
              <a:gd name="connsiteX16319" fmla="*/ 1262407 w 12192000"/>
              <a:gd name="connsiteY16319" fmla="*/ 3204642 h 6858000"/>
              <a:gd name="connsiteX16320" fmla="*/ 1252810 w 12192000"/>
              <a:gd name="connsiteY16320" fmla="*/ 3202619 h 6858000"/>
              <a:gd name="connsiteX16321" fmla="*/ 1250596 w 12192000"/>
              <a:gd name="connsiteY16321" fmla="*/ 3201000 h 6858000"/>
              <a:gd name="connsiteX16322" fmla="*/ 1246905 w 12192000"/>
              <a:gd name="connsiteY16322" fmla="*/ 3201404 h 6858000"/>
              <a:gd name="connsiteX16323" fmla="*/ 1247643 w 12192000"/>
              <a:gd name="connsiteY16323" fmla="*/ 3204237 h 6858000"/>
              <a:gd name="connsiteX16324" fmla="*/ 1263884 w 12192000"/>
              <a:gd name="connsiteY16324" fmla="*/ 3210713 h 6858000"/>
              <a:gd name="connsiteX16325" fmla="*/ 1275696 w 12192000"/>
              <a:gd name="connsiteY16325" fmla="*/ 3221235 h 6858000"/>
              <a:gd name="connsiteX16326" fmla="*/ 1275696 w 12192000"/>
              <a:gd name="connsiteY16326" fmla="*/ 3224068 h 6858000"/>
              <a:gd name="connsiteX16327" fmla="*/ 1269052 w 12192000"/>
              <a:gd name="connsiteY16327" fmla="*/ 3218402 h 6858000"/>
              <a:gd name="connsiteX16328" fmla="*/ 1253548 w 12192000"/>
              <a:gd name="connsiteY16328" fmla="*/ 3209499 h 6858000"/>
              <a:gd name="connsiteX16329" fmla="*/ 1244690 w 12192000"/>
              <a:gd name="connsiteY16329" fmla="*/ 3206261 h 6858000"/>
              <a:gd name="connsiteX16330" fmla="*/ 1237307 w 12192000"/>
              <a:gd name="connsiteY16330" fmla="*/ 3206666 h 6858000"/>
              <a:gd name="connsiteX16331" fmla="*/ 1233616 w 12192000"/>
              <a:gd name="connsiteY16331" fmla="*/ 3205047 h 6858000"/>
              <a:gd name="connsiteX16332" fmla="*/ 1235831 w 12192000"/>
              <a:gd name="connsiteY16332" fmla="*/ 3203023 h 6858000"/>
              <a:gd name="connsiteX16333" fmla="*/ 1240999 w 12192000"/>
              <a:gd name="connsiteY16333" fmla="*/ 3202619 h 6858000"/>
              <a:gd name="connsiteX16334" fmla="*/ 1240999 w 12192000"/>
              <a:gd name="connsiteY16334" fmla="*/ 3198571 h 6858000"/>
              <a:gd name="connsiteX16335" fmla="*/ 1234354 w 12192000"/>
              <a:gd name="connsiteY16335" fmla="*/ 3198571 h 6858000"/>
              <a:gd name="connsiteX16336" fmla="*/ 1228448 w 12192000"/>
              <a:gd name="connsiteY16336" fmla="*/ 3201809 h 6858000"/>
              <a:gd name="connsiteX16337" fmla="*/ 1228448 w 12192000"/>
              <a:gd name="connsiteY16337" fmla="*/ 3196953 h 6858000"/>
              <a:gd name="connsiteX16338" fmla="*/ 1224757 w 12192000"/>
              <a:gd name="connsiteY16338" fmla="*/ 3195334 h 6858000"/>
              <a:gd name="connsiteX16339" fmla="*/ 1213684 w 12192000"/>
              <a:gd name="connsiteY16339" fmla="*/ 3201000 h 6858000"/>
              <a:gd name="connsiteX16340" fmla="*/ 1213684 w 12192000"/>
              <a:gd name="connsiteY16340" fmla="*/ 3205452 h 6858000"/>
              <a:gd name="connsiteX16341" fmla="*/ 1221804 w 12192000"/>
              <a:gd name="connsiteY16341" fmla="*/ 3205452 h 6858000"/>
              <a:gd name="connsiteX16342" fmla="*/ 1231401 w 12192000"/>
              <a:gd name="connsiteY16342" fmla="*/ 3206666 h 6858000"/>
              <a:gd name="connsiteX16343" fmla="*/ 1231401 w 12192000"/>
              <a:gd name="connsiteY16343" fmla="*/ 3209499 h 6858000"/>
              <a:gd name="connsiteX16344" fmla="*/ 1226233 w 12192000"/>
              <a:gd name="connsiteY16344" fmla="*/ 3208689 h 6858000"/>
              <a:gd name="connsiteX16345" fmla="*/ 1213684 w 12192000"/>
              <a:gd name="connsiteY16345" fmla="*/ 3209903 h 6858000"/>
              <a:gd name="connsiteX16346" fmla="*/ 1204086 w 12192000"/>
              <a:gd name="connsiteY16346" fmla="*/ 3211522 h 6858000"/>
              <a:gd name="connsiteX16347" fmla="*/ 1190060 w 12192000"/>
              <a:gd name="connsiteY16347" fmla="*/ 3219617 h 6858000"/>
              <a:gd name="connsiteX16348" fmla="*/ 1179724 w 12192000"/>
              <a:gd name="connsiteY16348" fmla="*/ 3220426 h 6858000"/>
              <a:gd name="connsiteX16349" fmla="*/ 1153886 w 12192000"/>
              <a:gd name="connsiteY16349" fmla="*/ 3230139 h 6858000"/>
              <a:gd name="connsiteX16350" fmla="*/ 1143550 w 12192000"/>
              <a:gd name="connsiteY16350" fmla="*/ 3230949 h 6858000"/>
              <a:gd name="connsiteX16351" fmla="*/ 1119188 w 12192000"/>
              <a:gd name="connsiteY16351" fmla="*/ 3222450 h 6858000"/>
              <a:gd name="connsiteX16352" fmla="*/ 1105900 w 12192000"/>
              <a:gd name="connsiteY16352" fmla="*/ 3215974 h 6858000"/>
              <a:gd name="connsiteX16353" fmla="*/ 1088920 w 12192000"/>
              <a:gd name="connsiteY16353" fmla="*/ 3215974 h 6858000"/>
              <a:gd name="connsiteX16354" fmla="*/ 1070464 w 12192000"/>
              <a:gd name="connsiteY16354" fmla="*/ 3209499 h 6858000"/>
              <a:gd name="connsiteX16355" fmla="*/ 1060867 w 12192000"/>
              <a:gd name="connsiteY16355" fmla="*/ 3204237 h 6858000"/>
              <a:gd name="connsiteX16356" fmla="*/ 1057176 w 12192000"/>
              <a:gd name="connsiteY16356" fmla="*/ 3205047 h 6858000"/>
              <a:gd name="connsiteX16357" fmla="*/ 1049055 w 12192000"/>
              <a:gd name="connsiteY16357" fmla="*/ 3204642 h 6858000"/>
              <a:gd name="connsiteX16358" fmla="*/ 1036505 w 12192000"/>
              <a:gd name="connsiteY16358" fmla="*/ 3198976 h 6858000"/>
              <a:gd name="connsiteX16359" fmla="*/ 1029861 w 12192000"/>
              <a:gd name="connsiteY16359" fmla="*/ 3188858 h 6858000"/>
              <a:gd name="connsiteX16360" fmla="*/ 1026908 w 12192000"/>
              <a:gd name="connsiteY16360" fmla="*/ 3186835 h 6858000"/>
              <a:gd name="connsiteX16361" fmla="*/ 1019525 w 12192000"/>
              <a:gd name="connsiteY16361" fmla="*/ 3189668 h 6858000"/>
              <a:gd name="connsiteX16362" fmla="*/ 1006237 w 12192000"/>
              <a:gd name="connsiteY16362" fmla="*/ 3184002 h 6858000"/>
              <a:gd name="connsiteX16363" fmla="*/ 992210 w 12192000"/>
              <a:gd name="connsiteY16363" fmla="*/ 3182788 h 6858000"/>
              <a:gd name="connsiteX16364" fmla="*/ 986304 w 12192000"/>
              <a:gd name="connsiteY16364" fmla="*/ 3173479 h 6858000"/>
              <a:gd name="connsiteX16365" fmla="*/ 974493 w 12192000"/>
              <a:gd name="connsiteY16365" fmla="*/ 3168218 h 6858000"/>
              <a:gd name="connsiteX16366" fmla="*/ 950131 w 12192000"/>
              <a:gd name="connsiteY16366" fmla="*/ 3164575 h 6858000"/>
              <a:gd name="connsiteX16367" fmla="*/ 927983 w 12192000"/>
              <a:gd name="connsiteY16367" fmla="*/ 3156886 h 6858000"/>
              <a:gd name="connsiteX16368" fmla="*/ 913957 w 12192000"/>
              <a:gd name="connsiteY16368" fmla="*/ 3143126 h 6858000"/>
              <a:gd name="connsiteX16369" fmla="*/ 907312 w 12192000"/>
              <a:gd name="connsiteY16369" fmla="*/ 3142316 h 6858000"/>
              <a:gd name="connsiteX16370" fmla="*/ 882950 w 12192000"/>
              <a:gd name="connsiteY16370" fmla="*/ 3120462 h 6858000"/>
              <a:gd name="connsiteX16371" fmla="*/ 878521 w 12192000"/>
              <a:gd name="connsiteY16371" fmla="*/ 3115200 h 6858000"/>
              <a:gd name="connsiteX16372" fmla="*/ 873353 w 12192000"/>
              <a:gd name="connsiteY16372" fmla="*/ 3115200 h 6858000"/>
              <a:gd name="connsiteX16373" fmla="*/ 870400 w 12192000"/>
              <a:gd name="connsiteY16373" fmla="*/ 3118843 h 6858000"/>
              <a:gd name="connsiteX16374" fmla="*/ 863018 w 12192000"/>
              <a:gd name="connsiteY16374" fmla="*/ 3118438 h 6858000"/>
              <a:gd name="connsiteX16375" fmla="*/ 843823 w 12192000"/>
              <a:gd name="connsiteY16375" fmla="*/ 3111558 h 6858000"/>
              <a:gd name="connsiteX16376" fmla="*/ 837179 w 12192000"/>
              <a:gd name="connsiteY16376" fmla="*/ 3111153 h 6858000"/>
              <a:gd name="connsiteX16377" fmla="*/ 827582 w 12192000"/>
              <a:gd name="connsiteY16377" fmla="*/ 3107106 h 6858000"/>
              <a:gd name="connsiteX16378" fmla="*/ 823153 w 12192000"/>
              <a:gd name="connsiteY16378" fmla="*/ 3108725 h 6858000"/>
              <a:gd name="connsiteX16379" fmla="*/ 813555 w 12192000"/>
              <a:gd name="connsiteY16379" fmla="*/ 3105082 h 6858000"/>
              <a:gd name="connsiteX16380" fmla="*/ 806173 w 12192000"/>
              <a:gd name="connsiteY16380" fmla="*/ 3094964 h 6858000"/>
              <a:gd name="connsiteX16381" fmla="*/ 797314 w 12192000"/>
              <a:gd name="connsiteY16381" fmla="*/ 3082418 h 6858000"/>
              <a:gd name="connsiteX16382" fmla="*/ 785502 w 12192000"/>
              <a:gd name="connsiteY16382" fmla="*/ 3071491 h 6858000"/>
              <a:gd name="connsiteX16383" fmla="*/ 772952 w 12192000"/>
              <a:gd name="connsiteY16383" fmla="*/ 3067444 h 6858000"/>
              <a:gd name="connsiteX16384" fmla="*/ 772952 w 12192000"/>
              <a:gd name="connsiteY16384" fmla="*/ 3063397 h 6858000"/>
              <a:gd name="connsiteX16385" fmla="*/ 777381 w 12192000"/>
              <a:gd name="connsiteY16385" fmla="*/ 3057731 h 6858000"/>
              <a:gd name="connsiteX16386" fmla="*/ 771476 w 12192000"/>
              <a:gd name="connsiteY16386" fmla="*/ 3056517 h 6858000"/>
              <a:gd name="connsiteX16387" fmla="*/ 760402 w 12192000"/>
              <a:gd name="connsiteY16387" fmla="*/ 3058540 h 6858000"/>
              <a:gd name="connsiteX16388" fmla="*/ 744899 w 12192000"/>
              <a:gd name="connsiteY16388" fmla="*/ 3054898 h 6858000"/>
              <a:gd name="connsiteX16389" fmla="*/ 741946 w 12192000"/>
              <a:gd name="connsiteY16389" fmla="*/ 3049636 h 6858000"/>
              <a:gd name="connsiteX16390" fmla="*/ 734563 w 12192000"/>
              <a:gd name="connsiteY16390" fmla="*/ 3049636 h 6858000"/>
              <a:gd name="connsiteX16391" fmla="*/ 730134 w 12192000"/>
              <a:gd name="connsiteY16391" fmla="*/ 3045994 h 6858000"/>
              <a:gd name="connsiteX16392" fmla="*/ 726443 w 12192000"/>
              <a:gd name="connsiteY16392" fmla="*/ 3035067 h 6858000"/>
              <a:gd name="connsiteX16393" fmla="*/ 716845 w 12192000"/>
              <a:gd name="connsiteY16393" fmla="*/ 3023735 h 6858000"/>
              <a:gd name="connsiteX16394" fmla="*/ 716845 w 12192000"/>
              <a:gd name="connsiteY16394" fmla="*/ 3016855 h 6858000"/>
              <a:gd name="connsiteX16395" fmla="*/ 710201 w 12192000"/>
              <a:gd name="connsiteY16395" fmla="*/ 3011189 h 6858000"/>
              <a:gd name="connsiteX16396" fmla="*/ 703557 w 12192000"/>
              <a:gd name="connsiteY16396" fmla="*/ 2995000 h 6858000"/>
              <a:gd name="connsiteX16397" fmla="*/ 703557 w 12192000"/>
              <a:gd name="connsiteY16397" fmla="*/ 2990548 h 6858000"/>
              <a:gd name="connsiteX16398" fmla="*/ 709463 w 12192000"/>
              <a:gd name="connsiteY16398" fmla="*/ 2987310 h 6858000"/>
              <a:gd name="connsiteX16399" fmla="*/ 721275 w 12192000"/>
              <a:gd name="connsiteY16399" fmla="*/ 2987310 h 6858000"/>
              <a:gd name="connsiteX16400" fmla="*/ 725704 w 12192000"/>
              <a:gd name="connsiteY16400" fmla="*/ 2982859 h 6858000"/>
              <a:gd name="connsiteX16401" fmla="*/ 719798 w 12192000"/>
              <a:gd name="connsiteY16401" fmla="*/ 2978002 h 6858000"/>
              <a:gd name="connsiteX16402" fmla="*/ 714630 w 12192000"/>
              <a:gd name="connsiteY16402" fmla="*/ 2977193 h 6858000"/>
              <a:gd name="connsiteX16403" fmla="*/ 716107 w 12192000"/>
              <a:gd name="connsiteY16403" fmla="*/ 2971931 h 6858000"/>
              <a:gd name="connsiteX16404" fmla="*/ 727919 w 12192000"/>
              <a:gd name="connsiteY16404" fmla="*/ 2962623 h 6858000"/>
              <a:gd name="connsiteX16405" fmla="*/ 733087 w 12192000"/>
              <a:gd name="connsiteY16405" fmla="*/ 2954529 h 6858000"/>
              <a:gd name="connsiteX16406" fmla="*/ 732348 w 12192000"/>
              <a:gd name="connsiteY16406" fmla="*/ 2944006 h 6858000"/>
              <a:gd name="connsiteX16407" fmla="*/ 722013 w 12192000"/>
              <a:gd name="connsiteY16407" fmla="*/ 2918914 h 6858000"/>
              <a:gd name="connsiteX16408" fmla="*/ 716107 w 12192000"/>
              <a:gd name="connsiteY16408" fmla="*/ 2905963 h 6858000"/>
              <a:gd name="connsiteX16409" fmla="*/ 712416 w 12192000"/>
              <a:gd name="connsiteY16409" fmla="*/ 2899487 h 6858000"/>
              <a:gd name="connsiteX16410" fmla="*/ 716107 w 12192000"/>
              <a:gd name="connsiteY16410" fmla="*/ 2890988 h 6858000"/>
              <a:gd name="connsiteX16411" fmla="*/ 714630 w 12192000"/>
              <a:gd name="connsiteY16411" fmla="*/ 2882085 h 6858000"/>
              <a:gd name="connsiteX16412" fmla="*/ 696174 w 12192000"/>
              <a:gd name="connsiteY16412" fmla="*/ 2860635 h 6858000"/>
              <a:gd name="connsiteX16413" fmla="*/ 695436 w 12192000"/>
              <a:gd name="connsiteY16413" fmla="*/ 2851326 h 6858000"/>
              <a:gd name="connsiteX16414" fmla="*/ 679933 w 12192000"/>
              <a:gd name="connsiteY16414" fmla="*/ 2836352 h 6858000"/>
              <a:gd name="connsiteX16415" fmla="*/ 668859 w 12192000"/>
              <a:gd name="connsiteY16415" fmla="*/ 2817330 h 6858000"/>
              <a:gd name="connsiteX16416" fmla="*/ 653356 w 12192000"/>
              <a:gd name="connsiteY16416" fmla="*/ 2799118 h 6858000"/>
              <a:gd name="connsiteX16417" fmla="*/ 640068 w 12192000"/>
              <a:gd name="connsiteY16417" fmla="*/ 2788596 h 6858000"/>
              <a:gd name="connsiteX16418" fmla="*/ 635638 w 12192000"/>
              <a:gd name="connsiteY16418" fmla="*/ 2785763 h 6858000"/>
              <a:gd name="connsiteX16419" fmla="*/ 634900 w 12192000"/>
              <a:gd name="connsiteY16419" fmla="*/ 2780097 h 6858000"/>
              <a:gd name="connsiteX16420" fmla="*/ 620135 w 12192000"/>
              <a:gd name="connsiteY16420" fmla="*/ 2774431 h 6858000"/>
              <a:gd name="connsiteX16421" fmla="*/ 612015 w 12192000"/>
              <a:gd name="connsiteY16421" fmla="*/ 2769979 h 6858000"/>
              <a:gd name="connsiteX16422" fmla="*/ 611277 w 12192000"/>
              <a:gd name="connsiteY16422" fmla="*/ 2766741 h 6858000"/>
              <a:gd name="connsiteX16423" fmla="*/ 617182 w 12192000"/>
              <a:gd name="connsiteY16423" fmla="*/ 2764313 h 6858000"/>
              <a:gd name="connsiteX16424" fmla="*/ 620874 w 12192000"/>
              <a:gd name="connsiteY16424" fmla="*/ 2756218 h 6858000"/>
              <a:gd name="connsiteX16425" fmla="*/ 617182 w 12192000"/>
              <a:gd name="connsiteY16425" fmla="*/ 2750957 h 6858000"/>
              <a:gd name="connsiteX16426" fmla="*/ 613491 w 12192000"/>
              <a:gd name="connsiteY16426" fmla="*/ 2742053 h 6858000"/>
              <a:gd name="connsiteX16427" fmla="*/ 611277 w 12192000"/>
              <a:gd name="connsiteY16427" fmla="*/ 2736792 h 6858000"/>
              <a:gd name="connsiteX16428" fmla="*/ 605371 w 12192000"/>
              <a:gd name="connsiteY16428" fmla="*/ 2736792 h 6858000"/>
              <a:gd name="connsiteX16429" fmla="*/ 593559 w 12192000"/>
              <a:gd name="connsiteY16429" fmla="*/ 2734364 h 6858000"/>
              <a:gd name="connsiteX16430" fmla="*/ 573626 w 12192000"/>
              <a:gd name="connsiteY16430" fmla="*/ 2719794 h 6858000"/>
              <a:gd name="connsiteX16431" fmla="*/ 567720 w 12192000"/>
              <a:gd name="connsiteY16431" fmla="*/ 2715342 h 6858000"/>
              <a:gd name="connsiteX16432" fmla="*/ 558861 w 12192000"/>
              <a:gd name="connsiteY16432" fmla="*/ 2714533 h 6858000"/>
              <a:gd name="connsiteX16433" fmla="*/ 550741 w 12192000"/>
              <a:gd name="connsiteY16433" fmla="*/ 2709272 h 6858000"/>
              <a:gd name="connsiteX16434" fmla="*/ 549264 w 12192000"/>
              <a:gd name="connsiteY16434" fmla="*/ 2699963 h 6858000"/>
              <a:gd name="connsiteX16435" fmla="*/ 554432 w 12192000"/>
              <a:gd name="connsiteY16435" fmla="*/ 2687012 h 6858000"/>
              <a:gd name="connsiteX16436" fmla="*/ 563291 w 12192000"/>
              <a:gd name="connsiteY16436" fmla="*/ 2678513 h 6858000"/>
              <a:gd name="connsiteX16437" fmla="*/ 569197 w 12192000"/>
              <a:gd name="connsiteY16437" fmla="*/ 2676490 h 6858000"/>
              <a:gd name="connsiteX16438" fmla="*/ 574364 w 12192000"/>
              <a:gd name="connsiteY16438" fmla="*/ 2681346 h 6858000"/>
              <a:gd name="connsiteX16439" fmla="*/ 578794 w 12192000"/>
              <a:gd name="connsiteY16439" fmla="*/ 2677299 h 6858000"/>
              <a:gd name="connsiteX16440" fmla="*/ 577317 w 12192000"/>
              <a:gd name="connsiteY16440" fmla="*/ 2671228 h 6858000"/>
              <a:gd name="connsiteX16441" fmla="*/ 574364 w 12192000"/>
              <a:gd name="connsiteY16441" fmla="*/ 2668395 h 6858000"/>
              <a:gd name="connsiteX16442" fmla="*/ 571411 w 12192000"/>
              <a:gd name="connsiteY16442" fmla="*/ 2671228 h 6858000"/>
              <a:gd name="connsiteX16443" fmla="*/ 564767 w 12192000"/>
              <a:gd name="connsiteY16443" fmla="*/ 2667991 h 6858000"/>
              <a:gd name="connsiteX16444" fmla="*/ 563291 w 12192000"/>
              <a:gd name="connsiteY16444" fmla="*/ 2661111 h 6858000"/>
              <a:gd name="connsiteX16445" fmla="*/ 554432 w 12192000"/>
              <a:gd name="connsiteY16445" fmla="*/ 2650993 h 6858000"/>
              <a:gd name="connsiteX16446" fmla="*/ 546311 w 12192000"/>
              <a:gd name="connsiteY16446" fmla="*/ 2652207 h 6858000"/>
              <a:gd name="connsiteX16447" fmla="*/ 538190 w 12192000"/>
              <a:gd name="connsiteY16447" fmla="*/ 2650183 h 6858000"/>
              <a:gd name="connsiteX16448" fmla="*/ 533761 w 12192000"/>
              <a:gd name="connsiteY16448" fmla="*/ 2642494 h 6858000"/>
              <a:gd name="connsiteX16449" fmla="*/ 535976 w 12192000"/>
              <a:gd name="connsiteY16449" fmla="*/ 2633995 h 6858000"/>
              <a:gd name="connsiteX16450" fmla="*/ 529331 w 12192000"/>
              <a:gd name="connsiteY16450" fmla="*/ 2632376 h 6858000"/>
              <a:gd name="connsiteX16451" fmla="*/ 523426 w 12192000"/>
              <a:gd name="connsiteY16451" fmla="*/ 2632780 h 6858000"/>
              <a:gd name="connsiteX16452" fmla="*/ 506446 w 12192000"/>
              <a:gd name="connsiteY16452" fmla="*/ 2618615 h 6858000"/>
              <a:gd name="connsiteX16453" fmla="*/ 504231 w 12192000"/>
              <a:gd name="connsiteY16453" fmla="*/ 2606069 h 6858000"/>
              <a:gd name="connsiteX16454" fmla="*/ 508661 w 12192000"/>
              <a:gd name="connsiteY16454" fmla="*/ 2600403 h 6858000"/>
              <a:gd name="connsiteX16455" fmla="*/ 508661 w 12192000"/>
              <a:gd name="connsiteY16455" fmla="*/ 2589881 h 6858000"/>
              <a:gd name="connsiteX16456" fmla="*/ 503493 w 12192000"/>
              <a:gd name="connsiteY16456" fmla="*/ 2585834 h 6858000"/>
              <a:gd name="connsiteX16457" fmla="*/ 496849 w 12192000"/>
              <a:gd name="connsiteY16457" fmla="*/ 2588262 h 6858000"/>
              <a:gd name="connsiteX16458" fmla="*/ 493157 w 12192000"/>
              <a:gd name="connsiteY16458" fmla="*/ 2585834 h 6858000"/>
              <a:gd name="connsiteX16459" fmla="*/ 486513 w 12192000"/>
              <a:gd name="connsiteY16459" fmla="*/ 2585429 h 6858000"/>
              <a:gd name="connsiteX16460" fmla="*/ 484298 w 12192000"/>
              <a:gd name="connsiteY16460" fmla="*/ 2581382 h 6858000"/>
              <a:gd name="connsiteX16461" fmla="*/ 478393 w 12192000"/>
              <a:gd name="connsiteY16461" fmla="*/ 2576120 h 6858000"/>
              <a:gd name="connsiteX16462" fmla="*/ 475440 w 12192000"/>
              <a:gd name="connsiteY16462" fmla="*/ 2568431 h 6858000"/>
              <a:gd name="connsiteX16463" fmla="*/ 469534 w 12192000"/>
              <a:gd name="connsiteY16463" fmla="*/ 2557504 h 6858000"/>
              <a:gd name="connsiteX16464" fmla="*/ 463628 w 12192000"/>
              <a:gd name="connsiteY16464" fmla="*/ 2555885 h 6858000"/>
              <a:gd name="connsiteX16465" fmla="*/ 459198 w 12192000"/>
              <a:gd name="connsiteY16465" fmla="*/ 2551838 h 6858000"/>
              <a:gd name="connsiteX16466" fmla="*/ 458460 w 12192000"/>
              <a:gd name="connsiteY16466" fmla="*/ 2541315 h 6858000"/>
              <a:gd name="connsiteX16467" fmla="*/ 455507 w 12192000"/>
              <a:gd name="connsiteY16467" fmla="*/ 2534030 h 6858000"/>
              <a:gd name="connsiteX16468" fmla="*/ 448863 w 12192000"/>
              <a:gd name="connsiteY16468" fmla="*/ 2531197 h 6858000"/>
              <a:gd name="connsiteX16469" fmla="*/ 442957 w 12192000"/>
              <a:gd name="connsiteY16469" fmla="*/ 2516223 h 6858000"/>
              <a:gd name="connsiteX16470" fmla="*/ 439266 w 12192000"/>
              <a:gd name="connsiteY16470" fmla="*/ 2511366 h 6858000"/>
              <a:gd name="connsiteX16471" fmla="*/ 435575 w 12192000"/>
              <a:gd name="connsiteY16471" fmla="*/ 2511366 h 6858000"/>
              <a:gd name="connsiteX16472" fmla="*/ 432621 w 12192000"/>
              <a:gd name="connsiteY16472" fmla="*/ 2504891 h 6858000"/>
              <a:gd name="connsiteX16473" fmla="*/ 435575 w 12192000"/>
              <a:gd name="connsiteY16473" fmla="*/ 2500844 h 6858000"/>
              <a:gd name="connsiteX16474" fmla="*/ 436313 w 12192000"/>
              <a:gd name="connsiteY16474" fmla="*/ 2495987 h 6858000"/>
              <a:gd name="connsiteX16475" fmla="*/ 423762 w 12192000"/>
              <a:gd name="connsiteY16475" fmla="*/ 2480203 h 6858000"/>
              <a:gd name="connsiteX16476" fmla="*/ 420071 w 12192000"/>
              <a:gd name="connsiteY16476" fmla="*/ 2472109 h 6858000"/>
              <a:gd name="connsiteX16477" fmla="*/ 422286 w 12192000"/>
              <a:gd name="connsiteY16477" fmla="*/ 2466443 h 6858000"/>
              <a:gd name="connsiteX16478" fmla="*/ 420810 w 12192000"/>
              <a:gd name="connsiteY16478" fmla="*/ 2455516 h 6858000"/>
              <a:gd name="connsiteX16479" fmla="*/ 416380 w 12192000"/>
              <a:gd name="connsiteY16479" fmla="*/ 2448231 h 6858000"/>
              <a:gd name="connsiteX16480" fmla="*/ 414165 w 12192000"/>
              <a:gd name="connsiteY16480" fmla="*/ 2432042 h 6858000"/>
              <a:gd name="connsiteX16481" fmla="*/ 408998 w 12192000"/>
              <a:gd name="connsiteY16481" fmla="*/ 2421115 h 6858000"/>
              <a:gd name="connsiteX16482" fmla="*/ 408259 w 12192000"/>
              <a:gd name="connsiteY16482" fmla="*/ 2413425 h 6858000"/>
              <a:gd name="connsiteX16483" fmla="*/ 414904 w 12192000"/>
              <a:gd name="connsiteY16483" fmla="*/ 2406140 h 6858000"/>
              <a:gd name="connsiteX16484" fmla="*/ 414904 w 12192000"/>
              <a:gd name="connsiteY16484" fmla="*/ 2401284 h 6858000"/>
              <a:gd name="connsiteX16485" fmla="*/ 404568 w 12192000"/>
              <a:gd name="connsiteY16485" fmla="*/ 2396022 h 6858000"/>
              <a:gd name="connsiteX16486" fmla="*/ 394971 w 12192000"/>
              <a:gd name="connsiteY16486" fmla="*/ 2395618 h 6858000"/>
              <a:gd name="connsiteX16487" fmla="*/ 392018 w 12192000"/>
              <a:gd name="connsiteY16487" fmla="*/ 2390356 h 6858000"/>
              <a:gd name="connsiteX16488" fmla="*/ 383897 w 12192000"/>
              <a:gd name="connsiteY16488" fmla="*/ 2383072 h 6858000"/>
              <a:gd name="connsiteX16489" fmla="*/ 379468 w 12192000"/>
              <a:gd name="connsiteY16489" fmla="*/ 2386714 h 6858000"/>
              <a:gd name="connsiteX16490" fmla="*/ 371347 w 12192000"/>
              <a:gd name="connsiteY16490" fmla="*/ 2387928 h 6858000"/>
              <a:gd name="connsiteX16491" fmla="*/ 365441 w 12192000"/>
              <a:gd name="connsiteY16491" fmla="*/ 2383072 h 6858000"/>
              <a:gd name="connsiteX16492" fmla="*/ 356582 w 12192000"/>
              <a:gd name="connsiteY16492" fmla="*/ 2370121 h 6858000"/>
              <a:gd name="connsiteX16493" fmla="*/ 343294 w 12192000"/>
              <a:gd name="connsiteY16493" fmla="*/ 2364455 h 6858000"/>
              <a:gd name="connsiteX16494" fmla="*/ 336650 w 12192000"/>
              <a:gd name="connsiteY16494" fmla="*/ 2353932 h 6858000"/>
              <a:gd name="connsiteX16495" fmla="*/ 340341 w 12192000"/>
              <a:gd name="connsiteY16495" fmla="*/ 2364455 h 6858000"/>
              <a:gd name="connsiteX16496" fmla="*/ 341817 w 12192000"/>
              <a:gd name="connsiteY16496" fmla="*/ 2373358 h 6858000"/>
              <a:gd name="connsiteX16497" fmla="*/ 337388 w 12192000"/>
              <a:gd name="connsiteY16497" fmla="*/ 2389142 h 6858000"/>
              <a:gd name="connsiteX16498" fmla="*/ 332958 w 12192000"/>
              <a:gd name="connsiteY16498" fmla="*/ 2399260 h 6858000"/>
              <a:gd name="connsiteX16499" fmla="*/ 335911 w 12192000"/>
              <a:gd name="connsiteY16499" fmla="*/ 2419091 h 6858000"/>
              <a:gd name="connsiteX16500" fmla="*/ 337388 w 12192000"/>
              <a:gd name="connsiteY16500" fmla="*/ 2451064 h 6858000"/>
              <a:gd name="connsiteX16501" fmla="*/ 332958 w 12192000"/>
              <a:gd name="connsiteY16501" fmla="*/ 2458753 h 6858000"/>
              <a:gd name="connsiteX16502" fmla="*/ 338126 w 12192000"/>
              <a:gd name="connsiteY16502" fmla="*/ 2464015 h 6858000"/>
              <a:gd name="connsiteX16503" fmla="*/ 344770 w 12192000"/>
              <a:gd name="connsiteY16503" fmla="*/ 2477370 h 6858000"/>
              <a:gd name="connsiteX16504" fmla="*/ 344770 w 12192000"/>
              <a:gd name="connsiteY16504" fmla="*/ 2486274 h 6858000"/>
              <a:gd name="connsiteX16505" fmla="*/ 349938 w 12192000"/>
              <a:gd name="connsiteY16505" fmla="*/ 2486679 h 6858000"/>
              <a:gd name="connsiteX16506" fmla="*/ 354368 w 12192000"/>
              <a:gd name="connsiteY16506" fmla="*/ 2493154 h 6858000"/>
              <a:gd name="connsiteX16507" fmla="*/ 368394 w 12192000"/>
              <a:gd name="connsiteY16507" fmla="*/ 2501653 h 6858000"/>
              <a:gd name="connsiteX16508" fmla="*/ 371347 w 12192000"/>
              <a:gd name="connsiteY16508" fmla="*/ 2513794 h 6858000"/>
              <a:gd name="connsiteX16509" fmla="*/ 369132 w 12192000"/>
              <a:gd name="connsiteY16509" fmla="*/ 2519865 h 6858000"/>
              <a:gd name="connsiteX16510" fmla="*/ 372085 w 12192000"/>
              <a:gd name="connsiteY16510" fmla="*/ 2528364 h 6858000"/>
              <a:gd name="connsiteX16511" fmla="*/ 380206 w 12192000"/>
              <a:gd name="connsiteY16511" fmla="*/ 2532007 h 6858000"/>
              <a:gd name="connsiteX16512" fmla="*/ 386850 w 12192000"/>
              <a:gd name="connsiteY16512" fmla="*/ 2538077 h 6858000"/>
              <a:gd name="connsiteX16513" fmla="*/ 387589 w 12192000"/>
              <a:gd name="connsiteY16513" fmla="*/ 2548195 h 6858000"/>
              <a:gd name="connsiteX16514" fmla="*/ 391280 w 12192000"/>
              <a:gd name="connsiteY16514" fmla="*/ 2551838 h 6858000"/>
              <a:gd name="connsiteX16515" fmla="*/ 397924 w 12192000"/>
              <a:gd name="connsiteY16515" fmla="*/ 2553456 h 6858000"/>
              <a:gd name="connsiteX16516" fmla="*/ 406045 w 12192000"/>
              <a:gd name="connsiteY16516" fmla="*/ 2565193 h 6858000"/>
              <a:gd name="connsiteX16517" fmla="*/ 405306 w 12192000"/>
              <a:gd name="connsiteY16517" fmla="*/ 2574906 h 6858000"/>
              <a:gd name="connsiteX16518" fmla="*/ 405306 w 12192000"/>
              <a:gd name="connsiteY16518" fmla="*/ 2585834 h 6858000"/>
              <a:gd name="connsiteX16519" fmla="*/ 414904 w 12192000"/>
              <a:gd name="connsiteY16519" fmla="*/ 2593928 h 6858000"/>
              <a:gd name="connsiteX16520" fmla="*/ 418595 w 12192000"/>
              <a:gd name="connsiteY16520" fmla="*/ 2595142 h 6858000"/>
              <a:gd name="connsiteX16521" fmla="*/ 426716 w 12192000"/>
              <a:gd name="connsiteY16521" fmla="*/ 2607283 h 6858000"/>
              <a:gd name="connsiteX16522" fmla="*/ 429669 w 12192000"/>
              <a:gd name="connsiteY16522" fmla="*/ 2625900 h 6858000"/>
              <a:gd name="connsiteX16523" fmla="*/ 434098 w 12192000"/>
              <a:gd name="connsiteY16523" fmla="*/ 2626305 h 6858000"/>
              <a:gd name="connsiteX16524" fmla="*/ 437051 w 12192000"/>
              <a:gd name="connsiteY16524" fmla="*/ 2630757 h 6858000"/>
              <a:gd name="connsiteX16525" fmla="*/ 434098 w 12192000"/>
              <a:gd name="connsiteY16525" fmla="*/ 2637637 h 6858000"/>
              <a:gd name="connsiteX16526" fmla="*/ 434836 w 12192000"/>
              <a:gd name="connsiteY16526" fmla="*/ 2643303 h 6858000"/>
              <a:gd name="connsiteX16527" fmla="*/ 443695 w 12192000"/>
              <a:gd name="connsiteY16527" fmla="*/ 2656254 h 6858000"/>
              <a:gd name="connsiteX16528" fmla="*/ 447386 w 12192000"/>
              <a:gd name="connsiteY16528" fmla="*/ 2653016 h 6858000"/>
              <a:gd name="connsiteX16529" fmla="*/ 446648 w 12192000"/>
              <a:gd name="connsiteY16529" fmla="*/ 2647755 h 6858000"/>
              <a:gd name="connsiteX16530" fmla="*/ 447386 w 12192000"/>
              <a:gd name="connsiteY16530" fmla="*/ 2644112 h 6858000"/>
              <a:gd name="connsiteX16531" fmla="*/ 451077 w 12192000"/>
              <a:gd name="connsiteY16531" fmla="*/ 2644922 h 6858000"/>
              <a:gd name="connsiteX16532" fmla="*/ 453292 w 12192000"/>
              <a:gd name="connsiteY16532" fmla="*/ 2650993 h 6858000"/>
              <a:gd name="connsiteX16533" fmla="*/ 459936 w 12192000"/>
              <a:gd name="connsiteY16533" fmla="*/ 2660301 h 6858000"/>
              <a:gd name="connsiteX16534" fmla="*/ 462890 w 12192000"/>
              <a:gd name="connsiteY16534" fmla="*/ 2677704 h 6858000"/>
              <a:gd name="connsiteX16535" fmla="*/ 460675 w 12192000"/>
              <a:gd name="connsiteY16535" fmla="*/ 2684179 h 6858000"/>
              <a:gd name="connsiteX16536" fmla="*/ 461413 w 12192000"/>
              <a:gd name="connsiteY16536" fmla="*/ 2695916 h 6858000"/>
              <a:gd name="connsiteX16537" fmla="*/ 464366 w 12192000"/>
              <a:gd name="connsiteY16537" fmla="*/ 2699963 h 6858000"/>
              <a:gd name="connsiteX16538" fmla="*/ 464366 w 12192000"/>
              <a:gd name="connsiteY16538" fmla="*/ 2708867 h 6858000"/>
              <a:gd name="connsiteX16539" fmla="*/ 470272 w 12192000"/>
              <a:gd name="connsiteY16539" fmla="*/ 2714938 h 6858000"/>
              <a:gd name="connsiteX16540" fmla="*/ 469534 w 12192000"/>
              <a:gd name="connsiteY16540" fmla="*/ 2721413 h 6858000"/>
              <a:gd name="connsiteX16541" fmla="*/ 474701 w 12192000"/>
              <a:gd name="connsiteY16541" fmla="*/ 2726674 h 6858000"/>
              <a:gd name="connsiteX16542" fmla="*/ 474701 w 12192000"/>
              <a:gd name="connsiteY16542" fmla="*/ 2732340 h 6858000"/>
              <a:gd name="connsiteX16543" fmla="*/ 472487 w 12192000"/>
              <a:gd name="connsiteY16543" fmla="*/ 2738816 h 6858000"/>
              <a:gd name="connsiteX16544" fmla="*/ 479869 w 12192000"/>
              <a:gd name="connsiteY16544" fmla="*/ 2748124 h 6858000"/>
              <a:gd name="connsiteX16545" fmla="*/ 480607 w 12192000"/>
              <a:gd name="connsiteY16545" fmla="*/ 2757837 h 6858000"/>
              <a:gd name="connsiteX16546" fmla="*/ 475440 w 12192000"/>
              <a:gd name="connsiteY16546" fmla="*/ 2767550 h 6858000"/>
              <a:gd name="connsiteX16547" fmla="*/ 476916 w 12192000"/>
              <a:gd name="connsiteY16547" fmla="*/ 2772812 h 6858000"/>
              <a:gd name="connsiteX16548" fmla="*/ 485037 w 12192000"/>
              <a:gd name="connsiteY16548" fmla="*/ 2782525 h 6858000"/>
              <a:gd name="connsiteX16549" fmla="*/ 492419 w 12192000"/>
              <a:gd name="connsiteY16549" fmla="*/ 2788191 h 6858000"/>
              <a:gd name="connsiteX16550" fmla="*/ 493896 w 12192000"/>
              <a:gd name="connsiteY16550" fmla="*/ 2793452 h 6858000"/>
              <a:gd name="connsiteX16551" fmla="*/ 498325 w 12192000"/>
              <a:gd name="connsiteY16551" fmla="*/ 2791833 h 6858000"/>
              <a:gd name="connsiteX16552" fmla="*/ 498325 w 12192000"/>
              <a:gd name="connsiteY16552" fmla="*/ 2785763 h 6858000"/>
              <a:gd name="connsiteX16553" fmla="*/ 501278 w 12192000"/>
              <a:gd name="connsiteY16553" fmla="*/ 2783334 h 6858000"/>
              <a:gd name="connsiteX16554" fmla="*/ 505708 w 12192000"/>
              <a:gd name="connsiteY16554" fmla="*/ 2785763 h 6858000"/>
              <a:gd name="connsiteX16555" fmla="*/ 510875 w 12192000"/>
              <a:gd name="connsiteY16555" fmla="*/ 2791833 h 6858000"/>
              <a:gd name="connsiteX16556" fmla="*/ 513828 w 12192000"/>
              <a:gd name="connsiteY16556" fmla="*/ 2797904 h 6858000"/>
              <a:gd name="connsiteX16557" fmla="*/ 521211 w 12192000"/>
              <a:gd name="connsiteY16557" fmla="*/ 2801951 h 6858000"/>
              <a:gd name="connsiteX16558" fmla="*/ 524164 w 12192000"/>
              <a:gd name="connsiteY16558" fmla="*/ 2810450 h 6858000"/>
              <a:gd name="connsiteX16559" fmla="*/ 529331 w 12192000"/>
              <a:gd name="connsiteY16559" fmla="*/ 2814497 h 6858000"/>
              <a:gd name="connsiteX16560" fmla="*/ 531546 w 12192000"/>
              <a:gd name="connsiteY16560" fmla="*/ 2822996 h 6858000"/>
              <a:gd name="connsiteX16561" fmla="*/ 538190 w 12192000"/>
              <a:gd name="connsiteY16561" fmla="*/ 2826639 h 6858000"/>
              <a:gd name="connsiteX16562" fmla="*/ 537452 w 12192000"/>
              <a:gd name="connsiteY16562" fmla="*/ 2838375 h 6858000"/>
              <a:gd name="connsiteX16563" fmla="*/ 528593 w 12192000"/>
              <a:gd name="connsiteY16563" fmla="*/ 2850922 h 6858000"/>
              <a:gd name="connsiteX16564" fmla="*/ 513090 w 12192000"/>
              <a:gd name="connsiteY16564" fmla="*/ 2856992 h 6858000"/>
              <a:gd name="connsiteX16565" fmla="*/ 507184 w 12192000"/>
              <a:gd name="connsiteY16565" fmla="*/ 2855373 h 6858000"/>
              <a:gd name="connsiteX16566" fmla="*/ 502755 w 12192000"/>
              <a:gd name="connsiteY16566" fmla="*/ 2845660 h 6858000"/>
              <a:gd name="connsiteX16567" fmla="*/ 502016 w 12192000"/>
              <a:gd name="connsiteY16567" fmla="*/ 2838780 h 6858000"/>
              <a:gd name="connsiteX16568" fmla="*/ 496110 w 12192000"/>
              <a:gd name="connsiteY16568" fmla="*/ 2834328 h 6858000"/>
              <a:gd name="connsiteX16569" fmla="*/ 495372 w 12192000"/>
              <a:gd name="connsiteY16569" fmla="*/ 2822187 h 6858000"/>
              <a:gd name="connsiteX16570" fmla="*/ 490943 w 12192000"/>
              <a:gd name="connsiteY16570" fmla="*/ 2816116 h 6858000"/>
              <a:gd name="connsiteX16571" fmla="*/ 479869 w 12192000"/>
              <a:gd name="connsiteY16571" fmla="*/ 2815307 h 6858000"/>
              <a:gd name="connsiteX16572" fmla="*/ 472487 w 12192000"/>
              <a:gd name="connsiteY16572" fmla="*/ 2807212 h 6858000"/>
              <a:gd name="connsiteX16573" fmla="*/ 468795 w 12192000"/>
              <a:gd name="connsiteY16573" fmla="*/ 2800737 h 6858000"/>
              <a:gd name="connsiteX16574" fmla="*/ 461413 w 12192000"/>
              <a:gd name="connsiteY16574" fmla="*/ 2797904 h 6858000"/>
              <a:gd name="connsiteX16575" fmla="*/ 440004 w 12192000"/>
              <a:gd name="connsiteY16575" fmla="*/ 2776454 h 6858000"/>
              <a:gd name="connsiteX16576" fmla="*/ 435575 w 12192000"/>
              <a:gd name="connsiteY16576" fmla="*/ 2767550 h 6858000"/>
              <a:gd name="connsiteX16577" fmla="*/ 425977 w 12192000"/>
              <a:gd name="connsiteY16577" fmla="*/ 2765527 h 6858000"/>
              <a:gd name="connsiteX16578" fmla="*/ 423762 w 12192000"/>
              <a:gd name="connsiteY16578" fmla="*/ 2759456 h 6858000"/>
              <a:gd name="connsiteX16579" fmla="*/ 419333 w 12192000"/>
              <a:gd name="connsiteY16579" fmla="*/ 2760266 h 6858000"/>
              <a:gd name="connsiteX16580" fmla="*/ 409736 w 12192000"/>
              <a:gd name="connsiteY16580" fmla="*/ 2752981 h 6858000"/>
              <a:gd name="connsiteX16581" fmla="*/ 408259 w 12192000"/>
              <a:gd name="connsiteY16581" fmla="*/ 2745696 h 6858000"/>
              <a:gd name="connsiteX16582" fmla="*/ 416380 w 12192000"/>
              <a:gd name="connsiteY16582" fmla="*/ 2732745 h 6858000"/>
              <a:gd name="connsiteX16583" fmla="*/ 419333 w 12192000"/>
              <a:gd name="connsiteY16583" fmla="*/ 2718175 h 6858000"/>
              <a:gd name="connsiteX16584" fmla="*/ 417857 w 12192000"/>
              <a:gd name="connsiteY16584" fmla="*/ 2699154 h 6858000"/>
              <a:gd name="connsiteX16585" fmla="*/ 411951 w 12192000"/>
              <a:gd name="connsiteY16585" fmla="*/ 2681346 h 6858000"/>
              <a:gd name="connsiteX16586" fmla="*/ 406783 w 12192000"/>
              <a:gd name="connsiteY16586" fmla="*/ 2674466 h 6858000"/>
              <a:gd name="connsiteX16587" fmla="*/ 401615 w 12192000"/>
              <a:gd name="connsiteY16587" fmla="*/ 2676085 h 6858000"/>
              <a:gd name="connsiteX16588" fmla="*/ 394971 w 12192000"/>
              <a:gd name="connsiteY16588" fmla="*/ 2672847 h 6858000"/>
              <a:gd name="connsiteX16589" fmla="*/ 377253 w 12192000"/>
              <a:gd name="connsiteY16589" fmla="*/ 2657468 h 6858000"/>
              <a:gd name="connsiteX16590" fmla="*/ 375039 w 12192000"/>
              <a:gd name="connsiteY16590" fmla="*/ 2643303 h 6858000"/>
              <a:gd name="connsiteX16591" fmla="*/ 377991 w 12192000"/>
              <a:gd name="connsiteY16591" fmla="*/ 2635613 h 6858000"/>
              <a:gd name="connsiteX16592" fmla="*/ 374300 w 12192000"/>
              <a:gd name="connsiteY16592" fmla="*/ 2634399 h 6858000"/>
              <a:gd name="connsiteX16593" fmla="*/ 365441 w 12192000"/>
              <a:gd name="connsiteY16593" fmla="*/ 2643708 h 6858000"/>
              <a:gd name="connsiteX16594" fmla="*/ 359535 w 12192000"/>
              <a:gd name="connsiteY16594" fmla="*/ 2644112 h 6858000"/>
              <a:gd name="connsiteX16595" fmla="*/ 352891 w 12192000"/>
              <a:gd name="connsiteY16595" fmla="*/ 2646945 h 6858000"/>
              <a:gd name="connsiteX16596" fmla="*/ 349200 w 12192000"/>
              <a:gd name="connsiteY16596" fmla="*/ 2640065 h 6858000"/>
              <a:gd name="connsiteX16597" fmla="*/ 350676 w 12192000"/>
              <a:gd name="connsiteY16597" fmla="*/ 2636828 h 6858000"/>
              <a:gd name="connsiteX16598" fmla="*/ 344032 w 12192000"/>
              <a:gd name="connsiteY16598" fmla="*/ 2634399 h 6858000"/>
              <a:gd name="connsiteX16599" fmla="*/ 337388 w 12192000"/>
              <a:gd name="connsiteY16599" fmla="*/ 2634804 h 6858000"/>
              <a:gd name="connsiteX16600" fmla="*/ 337388 w 12192000"/>
              <a:gd name="connsiteY16600" fmla="*/ 2630352 h 6858000"/>
              <a:gd name="connsiteX16601" fmla="*/ 326314 w 12192000"/>
              <a:gd name="connsiteY16601" fmla="*/ 2625091 h 6858000"/>
              <a:gd name="connsiteX16602" fmla="*/ 317455 w 12192000"/>
              <a:gd name="connsiteY16602" fmla="*/ 2622663 h 6858000"/>
              <a:gd name="connsiteX16603" fmla="*/ 312288 w 12192000"/>
              <a:gd name="connsiteY16603" fmla="*/ 2614164 h 6858000"/>
              <a:gd name="connsiteX16604" fmla="*/ 311550 w 12192000"/>
              <a:gd name="connsiteY16604" fmla="*/ 2605260 h 6858000"/>
              <a:gd name="connsiteX16605" fmla="*/ 302691 w 12192000"/>
              <a:gd name="connsiteY16605" fmla="*/ 2601617 h 6858000"/>
              <a:gd name="connsiteX16606" fmla="*/ 293093 w 12192000"/>
              <a:gd name="connsiteY16606" fmla="*/ 2589476 h 6858000"/>
              <a:gd name="connsiteX16607" fmla="*/ 295308 w 12192000"/>
              <a:gd name="connsiteY16607" fmla="*/ 2586643 h 6858000"/>
              <a:gd name="connsiteX16608" fmla="*/ 308596 w 12192000"/>
              <a:gd name="connsiteY16608" fmla="*/ 2585834 h 6858000"/>
              <a:gd name="connsiteX16609" fmla="*/ 315979 w 12192000"/>
              <a:gd name="connsiteY16609" fmla="*/ 2588262 h 6858000"/>
              <a:gd name="connsiteX16610" fmla="*/ 327791 w 12192000"/>
              <a:gd name="connsiteY16610" fmla="*/ 2590285 h 6858000"/>
              <a:gd name="connsiteX16611" fmla="*/ 335173 w 12192000"/>
              <a:gd name="connsiteY16611" fmla="*/ 2594333 h 6858000"/>
              <a:gd name="connsiteX16612" fmla="*/ 338126 w 12192000"/>
              <a:gd name="connsiteY16612" fmla="*/ 2589881 h 6858000"/>
              <a:gd name="connsiteX16613" fmla="*/ 339603 w 12192000"/>
              <a:gd name="connsiteY16613" fmla="*/ 2584215 h 6858000"/>
              <a:gd name="connsiteX16614" fmla="*/ 331482 w 12192000"/>
              <a:gd name="connsiteY16614" fmla="*/ 2583001 h 6858000"/>
              <a:gd name="connsiteX16615" fmla="*/ 330744 w 12192000"/>
              <a:gd name="connsiteY16615" fmla="*/ 2580572 h 6858000"/>
              <a:gd name="connsiteX16616" fmla="*/ 335911 w 12192000"/>
              <a:gd name="connsiteY16616" fmla="*/ 2575716 h 6858000"/>
              <a:gd name="connsiteX16617" fmla="*/ 341079 w 12192000"/>
              <a:gd name="connsiteY16617" fmla="*/ 2577739 h 6858000"/>
              <a:gd name="connsiteX16618" fmla="*/ 344032 w 12192000"/>
              <a:gd name="connsiteY16618" fmla="*/ 2570454 h 6858000"/>
              <a:gd name="connsiteX16619" fmla="*/ 340341 w 12192000"/>
              <a:gd name="connsiteY16619" fmla="*/ 2565193 h 6858000"/>
              <a:gd name="connsiteX16620" fmla="*/ 340341 w 12192000"/>
              <a:gd name="connsiteY16620" fmla="*/ 2560337 h 6858000"/>
              <a:gd name="connsiteX16621" fmla="*/ 346247 w 12192000"/>
              <a:gd name="connsiteY16621" fmla="*/ 2553456 h 6858000"/>
              <a:gd name="connsiteX16622" fmla="*/ 339603 w 12192000"/>
              <a:gd name="connsiteY16622" fmla="*/ 2543339 h 6858000"/>
              <a:gd name="connsiteX16623" fmla="*/ 335911 w 12192000"/>
              <a:gd name="connsiteY16623" fmla="*/ 2541720 h 6858000"/>
              <a:gd name="connsiteX16624" fmla="*/ 330744 w 12192000"/>
              <a:gd name="connsiteY16624" fmla="*/ 2527959 h 6858000"/>
              <a:gd name="connsiteX16625" fmla="*/ 318194 w 12192000"/>
              <a:gd name="connsiteY16625" fmla="*/ 2516627 h 6858000"/>
              <a:gd name="connsiteX16626" fmla="*/ 315979 w 12192000"/>
              <a:gd name="connsiteY16626" fmla="*/ 2509343 h 6858000"/>
              <a:gd name="connsiteX16627" fmla="*/ 309335 w 12192000"/>
              <a:gd name="connsiteY16627" fmla="*/ 2500034 h 6858000"/>
              <a:gd name="connsiteX16628" fmla="*/ 295308 w 12192000"/>
              <a:gd name="connsiteY16628" fmla="*/ 2487083 h 6858000"/>
              <a:gd name="connsiteX16629" fmla="*/ 289402 w 12192000"/>
              <a:gd name="connsiteY16629" fmla="*/ 2487488 h 6858000"/>
              <a:gd name="connsiteX16630" fmla="*/ 280543 w 12192000"/>
              <a:gd name="connsiteY16630" fmla="*/ 2479798 h 6858000"/>
              <a:gd name="connsiteX16631" fmla="*/ 276114 w 12192000"/>
              <a:gd name="connsiteY16631" fmla="*/ 2467252 h 6858000"/>
              <a:gd name="connsiteX16632" fmla="*/ 275376 w 12192000"/>
              <a:gd name="connsiteY16632" fmla="*/ 2451873 h 6858000"/>
              <a:gd name="connsiteX16633" fmla="*/ 272422 w 12192000"/>
              <a:gd name="connsiteY16633" fmla="*/ 2446612 h 6858000"/>
              <a:gd name="connsiteX16634" fmla="*/ 266517 w 12192000"/>
              <a:gd name="connsiteY16634" fmla="*/ 2441351 h 6858000"/>
              <a:gd name="connsiteX16635" fmla="*/ 267255 w 12192000"/>
              <a:gd name="connsiteY16635" fmla="*/ 2432042 h 6858000"/>
              <a:gd name="connsiteX16636" fmla="*/ 270946 w 12192000"/>
              <a:gd name="connsiteY16636" fmla="*/ 2427995 h 6858000"/>
              <a:gd name="connsiteX16637" fmla="*/ 269470 w 12192000"/>
              <a:gd name="connsiteY16637" fmla="*/ 2419091 h 6858000"/>
              <a:gd name="connsiteX16638" fmla="*/ 259134 w 12192000"/>
              <a:gd name="connsiteY16638" fmla="*/ 2410187 h 6858000"/>
              <a:gd name="connsiteX16639" fmla="*/ 256919 w 12192000"/>
              <a:gd name="connsiteY16639" fmla="*/ 2404521 h 6858000"/>
              <a:gd name="connsiteX16640" fmla="*/ 259872 w 12192000"/>
              <a:gd name="connsiteY16640" fmla="*/ 2401688 h 6858000"/>
              <a:gd name="connsiteX16641" fmla="*/ 259872 w 12192000"/>
              <a:gd name="connsiteY16641" fmla="*/ 2396832 h 6858000"/>
              <a:gd name="connsiteX16642" fmla="*/ 247322 w 12192000"/>
              <a:gd name="connsiteY16642" fmla="*/ 2381857 h 6858000"/>
              <a:gd name="connsiteX16643" fmla="*/ 243631 w 12192000"/>
              <a:gd name="connsiteY16643" fmla="*/ 2373358 h 6858000"/>
              <a:gd name="connsiteX16644" fmla="*/ 245107 w 12192000"/>
              <a:gd name="connsiteY16644" fmla="*/ 2366074 h 6858000"/>
              <a:gd name="connsiteX16645" fmla="*/ 248799 w 12192000"/>
              <a:gd name="connsiteY16645" fmla="*/ 2363241 h 6858000"/>
              <a:gd name="connsiteX16646" fmla="*/ 243631 w 12192000"/>
              <a:gd name="connsiteY16646" fmla="*/ 2356765 h 6858000"/>
              <a:gd name="connsiteX16647" fmla="*/ 237725 w 12192000"/>
              <a:gd name="connsiteY16647" fmla="*/ 2346647 h 6858000"/>
              <a:gd name="connsiteX16648" fmla="*/ 231081 w 12192000"/>
              <a:gd name="connsiteY16648" fmla="*/ 2323174 h 6858000"/>
              <a:gd name="connsiteX16649" fmla="*/ 229604 w 12192000"/>
              <a:gd name="connsiteY16649" fmla="*/ 2312247 h 6858000"/>
              <a:gd name="connsiteX16650" fmla="*/ 228866 w 12192000"/>
              <a:gd name="connsiteY16650" fmla="*/ 2304557 h 6858000"/>
              <a:gd name="connsiteX16651" fmla="*/ 231081 w 12192000"/>
              <a:gd name="connsiteY16651" fmla="*/ 2293225 h 6858000"/>
              <a:gd name="connsiteX16652" fmla="*/ 228866 w 12192000"/>
              <a:gd name="connsiteY16652" fmla="*/ 2279465 h 6858000"/>
              <a:gd name="connsiteX16653" fmla="*/ 211886 w 12192000"/>
              <a:gd name="connsiteY16653" fmla="*/ 2255182 h 6858000"/>
              <a:gd name="connsiteX16654" fmla="*/ 200813 w 12192000"/>
              <a:gd name="connsiteY16654" fmla="*/ 2244659 h 6858000"/>
              <a:gd name="connsiteX16655" fmla="*/ 194169 w 12192000"/>
              <a:gd name="connsiteY16655" fmla="*/ 2245874 h 6858000"/>
              <a:gd name="connsiteX16656" fmla="*/ 189001 w 12192000"/>
              <a:gd name="connsiteY16656" fmla="*/ 2246278 h 6858000"/>
              <a:gd name="connsiteX16657" fmla="*/ 186048 w 12192000"/>
              <a:gd name="connsiteY16657" fmla="*/ 2244659 h 6858000"/>
              <a:gd name="connsiteX16658" fmla="*/ 186048 w 12192000"/>
              <a:gd name="connsiteY16658" fmla="*/ 2236970 h 6858000"/>
              <a:gd name="connsiteX16659" fmla="*/ 184571 w 12192000"/>
              <a:gd name="connsiteY16659" fmla="*/ 2231709 h 6858000"/>
              <a:gd name="connsiteX16660" fmla="*/ 172021 w 12192000"/>
              <a:gd name="connsiteY16660" fmla="*/ 2228471 h 6858000"/>
              <a:gd name="connsiteX16661" fmla="*/ 163901 w 12192000"/>
              <a:gd name="connsiteY16661" fmla="*/ 2228066 h 6858000"/>
              <a:gd name="connsiteX16662" fmla="*/ 150612 w 12192000"/>
              <a:gd name="connsiteY16662" fmla="*/ 2221590 h 6858000"/>
              <a:gd name="connsiteX16663" fmla="*/ 150612 w 12192000"/>
              <a:gd name="connsiteY16663" fmla="*/ 2213496 h 6858000"/>
              <a:gd name="connsiteX16664" fmla="*/ 144706 w 12192000"/>
              <a:gd name="connsiteY16664" fmla="*/ 2207425 h 6858000"/>
              <a:gd name="connsiteX16665" fmla="*/ 131418 w 12192000"/>
              <a:gd name="connsiteY16665" fmla="*/ 2207425 h 6858000"/>
              <a:gd name="connsiteX16666" fmla="*/ 124035 w 12192000"/>
              <a:gd name="connsiteY16666" fmla="*/ 2206211 h 6858000"/>
              <a:gd name="connsiteX16667" fmla="*/ 115915 w 12192000"/>
              <a:gd name="connsiteY16667" fmla="*/ 2201760 h 6858000"/>
              <a:gd name="connsiteX16668" fmla="*/ 105579 w 12192000"/>
              <a:gd name="connsiteY16668" fmla="*/ 2198927 h 6858000"/>
              <a:gd name="connsiteX16669" fmla="*/ 88600 w 12192000"/>
              <a:gd name="connsiteY16669" fmla="*/ 2198927 h 6858000"/>
              <a:gd name="connsiteX16670" fmla="*/ 83432 w 12192000"/>
              <a:gd name="connsiteY16670" fmla="*/ 2195689 h 6858000"/>
              <a:gd name="connsiteX16671" fmla="*/ 81217 w 12192000"/>
              <a:gd name="connsiteY16671" fmla="*/ 2187999 h 6858000"/>
              <a:gd name="connsiteX16672" fmla="*/ 83432 w 12192000"/>
              <a:gd name="connsiteY16672" fmla="*/ 2186785 h 6858000"/>
              <a:gd name="connsiteX16673" fmla="*/ 85647 w 12192000"/>
              <a:gd name="connsiteY16673" fmla="*/ 2179500 h 6858000"/>
              <a:gd name="connsiteX16674" fmla="*/ 89338 w 12192000"/>
              <a:gd name="connsiteY16674" fmla="*/ 2165335 h 6858000"/>
              <a:gd name="connsiteX16675" fmla="*/ 86385 w 12192000"/>
              <a:gd name="connsiteY16675" fmla="*/ 2156027 h 6858000"/>
              <a:gd name="connsiteX16676" fmla="*/ 78264 w 12192000"/>
              <a:gd name="connsiteY16676" fmla="*/ 2147528 h 6858000"/>
              <a:gd name="connsiteX16677" fmla="*/ 77526 w 12192000"/>
              <a:gd name="connsiteY16677" fmla="*/ 2145099 h 6858000"/>
              <a:gd name="connsiteX16678" fmla="*/ 79003 w 12192000"/>
              <a:gd name="connsiteY16678" fmla="*/ 2141862 h 6858000"/>
              <a:gd name="connsiteX16679" fmla="*/ 75312 w 12192000"/>
              <a:gd name="connsiteY16679" fmla="*/ 2138624 h 6858000"/>
              <a:gd name="connsiteX16680" fmla="*/ 67191 w 12192000"/>
              <a:gd name="connsiteY16680" fmla="*/ 2129315 h 6858000"/>
              <a:gd name="connsiteX16681" fmla="*/ 56855 w 12192000"/>
              <a:gd name="connsiteY16681" fmla="*/ 2108675 h 6858000"/>
              <a:gd name="connsiteX16682" fmla="*/ 55379 w 12192000"/>
              <a:gd name="connsiteY16682" fmla="*/ 2092891 h 6858000"/>
              <a:gd name="connsiteX16683" fmla="*/ 47258 w 12192000"/>
              <a:gd name="connsiteY16683" fmla="*/ 2087630 h 6858000"/>
              <a:gd name="connsiteX16684" fmla="*/ 45782 w 12192000"/>
              <a:gd name="connsiteY16684" fmla="*/ 2081964 h 6858000"/>
              <a:gd name="connsiteX16685" fmla="*/ 46520 w 12192000"/>
              <a:gd name="connsiteY16685" fmla="*/ 2073060 h 6858000"/>
              <a:gd name="connsiteX16686" fmla="*/ 43567 w 12192000"/>
              <a:gd name="connsiteY16686" fmla="*/ 2063752 h 6858000"/>
              <a:gd name="connsiteX16687" fmla="*/ 44305 w 12192000"/>
              <a:gd name="connsiteY16687" fmla="*/ 2059705 h 6858000"/>
              <a:gd name="connsiteX16688" fmla="*/ 48735 w 12192000"/>
              <a:gd name="connsiteY16688" fmla="*/ 2060109 h 6858000"/>
              <a:gd name="connsiteX16689" fmla="*/ 55379 w 12192000"/>
              <a:gd name="connsiteY16689" fmla="*/ 2053634 h 6858000"/>
              <a:gd name="connsiteX16690" fmla="*/ 54641 w 12192000"/>
              <a:gd name="connsiteY16690" fmla="*/ 2046349 h 6858000"/>
              <a:gd name="connsiteX16691" fmla="*/ 49473 w 12192000"/>
              <a:gd name="connsiteY16691" fmla="*/ 2041492 h 6858000"/>
              <a:gd name="connsiteX16692" fmla="*/ 42090 w 12192000"/>
              <a:gd name="connsiteY16692" fmla="*/ 2037041 h 6858000"/>
              <a:gd name="connsiteX16693" fmla="*/ 39876 w 12192000"/>
              <a:gd name="connsiteY16693" fmla="*/ 2028137 h 6858000"/>
              <a:gd name="connsiteX16694" fmla="*/ 34708 w 12192000"/>
              <a:gd name="connsiteY16694" fmla="*/ 2025709 h 6858000"/>
              <a:gd name="connsiteX16695" fmla="*/ 33970 w 12192000"/>
              <a:gd name="connsiteY16695" fmla="*/ 2018424 h 6858000"/>
              <a:gd name="connsiteX16696" fmla="*/ 36184 w 12192000"/>
              <a:gd name="connsiteY16696" fmla="*/ 2010329 h 6858000"/>
              <a:gd name="connsiteX16697" fmla="*/ 35446 w 12192000"/>
              <a:gd name="connsiteY16697" fmla="*/ 2005878 h 6858000"/>
              <a:gd name="connsiteX16698" fmla="*/ 39876 w 12192000"/>
              <a:gd name="connsiteY16698" fmla="*/ 2001830 h 6858000"/>
              <a:gd name="connsiteX16699" fmla="*/ 39138 w 12192000"/>
              <a:gd name="connsiteY16699" fmla="*/ 1996164 h 6858000"/>
              <a:gd name="connsiteX16700" fmla="*/ 42829 w 12192000"/>
              <a:gd name="connsiteY16700" fmla="*/ 1991308 h 6858000"/>
              <a:gd name="connsiteX16701" fmla="*/ 46520 w 12192000"/>
              <a:gd name="connsiteY16701" fmla="*/ 1994141 h 6858000"/>
              <a:gd name="connsiteX16702" fmla="*/ 50949 w 12192000"/>
              <a:gd name="connsiteY16702" fmla="*/ 2002235 h 6858000"/>
              <a:gd name="connsiteX16703" fmla="*/ 59070 w 12192000"/>
              <a:gd name="connsiteY16703" fmla="*/ 2006282 h 6858000"/>
              <a:gd name="connsiteX16704" fmla="*/ 56117 w 12192000"/>
              <a:gd name="connsiteY16704" fmla="*/ 2002235 h 6858000"/>
              <a:gd name="connsiteX16705" fmla="*/ 53164 w 12192000"/>
              <a:gd name="connsiteY16705" fmla="*/ 1995355 h 6858000"/>
              <a:gd name="connsiteX16706" fmla="*/ 51688 w 12192000"/>
              <a:gd name="connsiteY16706" fmla="*/ 1983618 h 6858000"/>
              <a:gd name="connsiteX16707" fmla="*/ 47258 w 12192000"/>
              <a:gd name="connsiteY16707" fmla="*/ 1980785 h 6858000"/>
              <a:gd name="connsiteX16708" fmla="*/ 47996 w 12192000"/>
              <a:gd name="connsiteY16708" fmla="*/ 1974715 h 6858000"/>
              <a:gd name="connsiteX16709" fmla="*/ 52426 w 12192000"/>
              <a:gd name="connsiteY16709" fmla="*/ 1974715 h 6858000"/>
              <a:gd name="connsiteX16710" fmla="*/ 56117 w 12192000"/>
              <a:gd name="connsiteY16710" fmla="*/ 1977548 h 6858000"/>
              <a:gd name="connsiteX16711" fmla="*/ 64976 w 12192000"/>
              <a:gd name="connsiteY16711" fmla="*/ 1975119 h 6858000"/>
              <a:gd name="connsiteX16712" fmla="*/ 73835 w 12192000"/>
              <a:gd name="connsiteY16712" fmla="*/ 1973096 h 6858000"/>
              <a:gd name="connsiteX16713" fmla="*/ 61285 w 12192000"/>
              <a:gd name="connsiteY16713" fmla="*/ 1971882 h 6858000"/>
              <a:gd name="connsiteX16714" fmla="*/ 58332 w 12192000"/>
              <a:gd name="connsiteY16714" fmla="*/ 1968644 h 6858000"/>
              <a:gd name="connsiteX16715" fmla="*/ 50949 w 12192000"/>
              <a:gd name="connsiteY16715" fmla="*/ 1968239 h 6858000"/>
              <a:gd name="connsiteX16716" fmla="*/ 49473 w 12192000"/>
              <a:gd name="connsiteY16716" fmla="*/ 1964597 h 6858000"/>
              <a:gd name="connsiteX16717" fmla="*/ 47258 w 12192000"/>
              <a:gd name="connsiteY16717" fmla="*/ 1966620 h 6858000"/>
              <a:gd name="connsiteX16718" fmla="*/ 40614 w 12192000"/>
              <a:gd name="connsiteY16718" fmla="*/ 1962978 h 6858000"/>
              <a:gd name="connsiteX16719" fmla="*/ 40614 w 12192000"/>
              <a:gd name="connsiteY16719" fmla="*/ 1973096 h 6858000"/>
              <a:gd name="connsiteX16720" fmla="*/ 40614 w 12192000"/>
              <a:gd name="connsiteY16720" fmla="*/ 1983214 h 6858000"/>
              <a:gd name="connsiteX16721" fmla="*/ 37661 w 12192000"/>
              <a:gd name="connsiteY16721" fmla="*/ 1981999 h 6858000"/>
              <a:gd name="connsiteX16722" fmla="*/ 33970 w 12192000"/>
              <a:gd name="connsiteY16722" fmla="*/ 1981999 h 6858000"/>
              <a:gd name="connsiteX16723" fmla="*/ 31755 w 12192000"/>
              <a:gd name="connsiteY16723" fmla="*/ 1977548 h 6858000"/>
              <a:gd name="connsiteX16724" fmla="*/ 20681 w 12192000"/>
              <a:gd name="connsiteY16724" fmla="*/ 1967430 h 6858000"/>
              <a:gd name="connsiteX16725" fmla="*/ 17728 w 12192000"/>
              <a:gd name="connsiteY16725" fmla="*/ 1960954 h 6858000"/>
              <a:gd name="connsiteX16726" fmla="*/ 20681 w 12192000"/>
              <a:gd name="connsiteY16726" fmla="*/ 1955288 h 6858000"/>
              <a:gd name="connsiteX16727" fmla="*/ 19205 w 12192000"/>
              <a:gd name="connsiteY16727" fmla="*/ 1946385 h 6858000"/>
              <a:gd name="connsiteX16728" fmla="*/ 0 w 12192000"/>
              <a:gd name="connsiteY16728" fmla="*/ 1918936 h 6858000"/>
              <a:gd name="connsiteX16729" fmla="*/ 0 w 12192000"/>
              <a:gd name="connsiteY16729" fmla="*/ 1903231 h 6858000"/>
              <a:gd name="connsiteX16730" fmla="*/ 2964 w 12192000"/>
              <a:gd name="connsiteY16730" fmla="*/ 1898628 h 6858000"/>
              <a:gd name="connsiteX16731" fmla="*/ 1487 w 12192000"/>
              <a:gd name="connsiteY16731" fmla="*/ 1889320 h 6858000"/>
              <a:gd name="connsiteX16732" fmla="*/ 0 w 12192000"/>
              <a:gd name="connsiteY16732" fmla="*/ 1886739 h 6858000"/>
              <a:gd name="connsiteX16733" fmla="*/ 0 w 12192000"/>
              <a:gd name="connsiteY16733" fmla="*/ 1873145 h 6858000"/>
              <a:gd name="connsiteX16734" fmla="*/ 2964 w 12192000"/>
              <a:gd name="connsiteY16734" fmla="*/ 1869084 h 6858000"/>
              <a:gd name="connsiteX16735" fmla="*/ 4440 w 12192000"/>
              <a:gd name="connsiteY16735" fmla="*/ 1858561 h 6858000"/>
              <a:gd name="connsiteX16736" fmla="*/ 3702 w 12192000"/>
              <a:gd name="connsiteY16736" fmla="*/ 1839945 h 6858000"/>
              <a:gd name="connsiteX16737" fmla="*/ 0 w 12192000"/>
              <a:gd name="connsiteY16737" fmla="*/ 1831625 h 6858000"/>
              <a:gd name="connsiteX16738" fmla="*/ 0 w 12192000"/>
              <a:gd name="connsiteY16738" fmla="*/ 1786731 h 6858000"/>
              <a:gd name="connsiteX16739" fmla="*/ 7393 w 12192000"/>
              <a:gd name="connsiteY16739" fmla="*/ 1782070 h 6858000"/>
              <a:gd name="connsiteX16740" fmla="*/ 12561 w 12192000"/>
              <a:gd name="connsiteY16740" fmla="*/ 1769929 h 6858000"/>
              <a:gd name="connsiteX16741" fmla="*/ 9608 w 12192000"/>
              <a:gd name="connsiteY16741" fmla="*/ 1767905 h 6858000"/>
              <a:gd name="connsiteX16742" fmla="*/ 8131 w 12192000"/>
              <a:gd name="connsiteY16742" fmla="*/ 1761835 h 6858000"/>
              <a:gd name="connsiteX16743" fmla="*/ 13299 w 12192000"/>
              <a:gd name="connsiteY16743" fmla="*/ 1756978 h 6858000"/>
              <a:gd name="connsiteX16744" fmla="*/ 18467 w 12192000"/>
              <a:gd name="connsiteY16744" fmla="*/ 1746860 h 6858000"/>
              <a:gd name="connsiteX16745" fmla="*/ 20681 w 12192000"/>
              <a:gd name="connsiteY16745" fmla="*/ 1727839 h 6858000"/>
              <a:gd name="connsiteX16746" fmla="*/ 17728 w 12192000"/>
              <a:gd name="connsiteY16746" fmla="*/ 1716507 h 6858000"/>
              <a:gd name="connsiteX16747" fmla="*/ 17728 w 12192000"/>
              <a:gd name="connsiteY16747" fmla="*/ 1709222 h 6858000"/>
              <a:gd name="connsiteX16748" fmla="*/ 22158 w 12192000"/>
              <a:gd name="connsiteY16748" fmla="*/ 1703960 h 6858000"/>
              <a:gd name="connsiteX16749" fmla="*/ 15514 w 12192000"/>
              <a:gd name="connsiteY16749" fmla="*/ 1694247 h 6858000"/>
              <a:gd name="connsiteX16750" fmla="*/ 16252 w 12192000"/>
              <a:gd name="connsiteY16750" fmla="*/ 1682106 h 6858000"/>
              <a:gd name="connsiteX16751" fmla="*/ 20681 w 12192000"/>
              <a:gd name="connsiteY16751" fmla="*/ 1664703 h 6858000"/>
              <a:gd name="connsiteX16752" fmla="*/ 19205 w 12192000"/>
              <a:gd name="connsiteY16752" fmla="*/ 1646896 h 6858000"/>
              <a:gd name="connsiteX16753" fmla="*/ 22896 w 12192000"/>
              <a:gd name="connsiteY16753" fmla="*/ 1638801 h 6858000"/>
              <a:gd name="connsiteX16754" fmla="*/ 36184 w 12192000"/>
              <a:gd name="connsiteY16754" fmla="*/ 1623827 h 6858000"/>
              <a:gd name="connsiteX16755" fmla="*/ 39138 w 12192000"/>
              <a:gd name="connsiteY16755" fmla="*/ 1614519 h 6858000"/>
              <a:gd name="connsiteX16756" fmla="*/ 43567 w 12192000"/>
              <a:gd name="connsiteY16756" fmla="*/ 1609662 h 6858000"/>
              <a:gd name="connsiteX16757" fmla="*/ 49473 w 12192000"/>
              <a:gd name="connsiteY16757" fmla="*/ 1594688 h 6858000"/>
              <a:gd name="connsiteX16758" fmla="*/ 59070 w 12192000"/>
              <a:gd name="connsiteY16758" fmla="*/ 1584570 h 6858000"/>
              <a:gd name="connsiteX16759" fmla="*/ 65714 w 12192000"/>
              <a:gd name="connsiteY16759" fmla="*/ 1572833 h 6858000"/>
              <a:gd name="connsiteX16760" fmla="*/ 69405 w 12192000"/>
              <a:gd name="connsiteY16760" fmla="*/ 1548145 h 6858000"/>
              <a:gd name="connsiteX16761" fmla="*/ 81217 w 12192000"/>
              <a:gd name="connsiteY16761" fmla="*/ 1526291 h 6858000"/>
              <a:gd name="connsiteX16762" fmla="*/ 83432 w 12192000"/>
              <a:gd name="connsiteY16762" fmla="*/ 1505650 h 6858000"/>
              <a:gd name="connsiteX16763" fmla="*/ 96720 w 12192000"/>
              <a:gd name="connsiteY16763" fmla="*/ 1477725 h 6858000"/>
              <a:gd name="connsiteX16764" fmla="*/ 101888 w 12192000"/>
              <a:gd name="connsiteY16764" fmla="*/ 1468012 h 6858000"/>
              <a:gd name="connsiteX16765" fmla="*/ 110009 w 12192000"/>
              <a:gd name="connsiteY16765" fmla="*/ 1455466 h 6858000"/>
              <a:gd name="connsiteX16766" fmla="*/ 108532 w 12192000"/>
              <a:gd name="connsiteY16766" fmla="*/ 1448586 h 6858000"/>
              <a:gd name="connsiteX16767" fmla="*/ 108532 w 12192000"/>
              <a:gd name="connsiteY16767" fmla="*/ 1441705 h 6858000"/>
              <a:gd name="connsiteX16768" fmla="*/ 118868 w 12192000"/>
              <a:gd name="connsiteY16768" fmla="*/ 1429969 h 6858000"/>
              <a:gd name="connsiteX16769" fmla="*/ 118868 w 12192000"/>
              <a:gd name="connsiteY16769" fmla="*/ 1422684 h 6858000"/>
              <a:gd name="connsiteX16770" fmla="*/ 121821 w 12192000"/>
              <a:gd name="connsiteY16770" fmla="*/ 1420256 h 6858000"/>
              <a:gd name="connsiteX16771" fmla="*/ 127727 w 12192000"/>
              <a:gd name="connsiteY16771" fmla="*/ 1424303 h 6858000"/>
              <a:gd name="connsiteX16772" fmla="*/ 144706 w 12192000"/>
              <a:gd name="connsiteY16772" fmla="*/ 1424707 h 6858000"/>
              <a:gd name="connsiteX16773" fmla="*/ 151350 w 12192000"/>
              <a:gd name="connsiteY16773" fmla="*/ 1429564 h 6858000"/>
              <a:gd name="connsiteX16774" fmla="*/ 157995 w 12192000"/>
              <a:gd name="connsiteY16774" fmla="*/ 1428350 h 6858000"/>
              <a:gd name="connsiteX16775" fmla="*/ 166854 w 12192000"/>
              <a:gd name="connsiteY16775" fmla="*/ 1433611 h 6858000"/>
              <a:gd name="connsiteX16776" fmla="*/ 171283 w 12192000"/>
              <a:gd name="connsiteY16776" fmla="*/ 1443729 h 6858000"/>
              <a:gd name="connsiteX16777" fmla="*/ 169807 w 12192000"/>
              <a:gd name="connsiteY16777" fmla="*/ 1432397 h 6858000"/>
              <a:gd name="connsiteX16778" fmla="*/ 164639 w 12192000"/>
              <a:gd name="connsiteY16778" fmla="*/ 1426326 h 6858000"/>
              <a:gd name="connsiteX16779" fmla="*/ 154304 w 12192000"/>
              <a:gd name="connsiteY16779" fmla="*/ 1424707 h 6858000"/>
              <a:gd name="connsiteX16780" fmla="*/ 145445 w 12192000"/>
              <a:gd name="connsiteY16780" fmla="*/ 1418637 h 6858000"/>
              <a:gd name="connsiteX16781" fmla="*/ 132156 w 12192000"/>
              <a:gd name="connsiteY16781" fmla="*/ 1417423 h 6858000"/>
              <a:gd name="connsiteX16782" fmla="*/ 118868 w 12192000"/>
              <a:gd name="connsiteY16782" fmla="*/ 1414185 h 6858000"/>
              <a:gd name="connsiteX16783" fmla="*/ 117391 w 12192000"/>
              <a:gd name="connsiteY16783" fmla="*/ 1409328 h 6858000"/>
              <a:gd name="connsiteX16784" fmla="*/ 121083 w 12192000"/>
              <a:gd name="connsiteY16784" fmla="*/ 1405686 h 6858000"/>
              <a:gd name="connsiteX16785" fmla="*/ 124035 w 12192000"/>
              <a:gd name="connsiteY16785" fmla="*/ 1406900 h 6858000"/>
              <a:gd name="connsiteX16786" fmla="*/ 129941 w 12192000"/>
              <a:gd name="connsiteY16786" fmla="*/ 1400829 h 6858000"/>
              <a:gd name="connsiteX16787" fmla="*/ 130680 w 12192000"/>
              <a:gd name="connsiteY16787" fmla="*/ 1391521 h 6858000"/>
              <a:gd name="connsiteX16788" fmla="*/ 132894 w 12192000"/>
              <a:gd name="connsiteY16788" fmla="*/ 1384641 h 6858000"/>
              <a:gd name="connsiteX16789" fmla="*/ 125512 w 12192000"/>
              <a:gd name="connsiteY16789" fmla="*/ 1381808 h 6858000"/>
              <a:gd name="connsiteX16790" fmla="*/ 121821 w 12192000"/>
              <a:gd name="connsiteY16790" fmla="*/ 1377761 h 6858000"/>
              <a:gd name="connsiteX16791" fmla="*/ 124035 w 12192000"/>
              <a:gd name="connsiteY16791" fmla="*/ 1370476 h 6858000"/>
              <a:gd name="connsiteX16792" fmla="*/ 129203 w 12192000"/>
              <a:gd name="connsiteY16792" fmla="*/ 1370476 h 6858000"/>
              <a:gd name="connsiteX16793" fmla="*/ 132894 w 12192000"/>
              <a:gd name="connsiteY16793" fmla="*/ 1365214 h 6858000"/>
              <a:gd name="connsiteX16794" fmla="*/ 132894 w 12192000"/>
              <a:gd name="connsiteY16794" fmla="*/ 1361977 h 6858000"/>
              <a:gd name="connsiteX16795" fmla="*/ 126250 w 12192000"/>
              <a:gd name="connsiteY16795" fmla="*/ 1360358 h 6858000"/>
              <a:gd name="connsiteX16796" fmla="*/ 125512 w 12192000"/>
              <a:gd name="connsiteY16796" fmla="*/ 1354287 h 6858000"/>
              <a:gd name="connsiteX16797" fmla="*/ 127727 w 12192000"/>
              <a:gd name="connsiteY16797" fmla="*/ 1342550 h 6858000"/>
              <a:gd name="connsiteX16798" fmla="*/ 124774 w 12192000"/>
              <a:gd name="connsiteY16798" fmla="*/ 1330814 h 6858000"/>
              <a:gd name="connsiteX16799" fmla="*/ 129941 w 12192000"/>
              <a:gd name="connsiteY16799" fmla="*/ 1307340 h 6858000"/>
              <a:gd name="connsiteX16800" fmla="*/ 124774 w 12192000"/>
              <a:gd name="connsiteY16800" fmla="*/ 1290342 h 6858000"/>
              <a:gd name="connsiteX16801" fmla="*/ 124035 w 12192000"/>
              <a:gd name="connsiteY16801" fmla="*/ 1282248 h 6858000"/>
              <a:gd name="connsiteX16802" fmla="*/ 132156 w 12192000"/>
              <a:gd name="connsiteY16802" fmla="*/ 1265250 h 6858000"/>
              <a:gd name="connsiteX16803" fmla="*/ 133633 w 12192000"/>
              <a:gd name="connsiteY16803" fmla="*/ 1255942 h 6858000"/>
              <a:gd name="connsiteX16804" fmla="*/ 137324 w 12192000"/>
              <a:gd name="connsiteY16804" fmla="*/ 1255132 h 6858000"/>
              <a:gd name="connsiteX16805" fmla="*/ 160209 w 12192000"/>
              <a:gd name="connsiteY16805" fmla="*/ 1273344 h 6858000"/>
              <a:gd name="connsiteX16806" fmla="*/ 172021 w 12192000"/>
              <a:gd name="connsiteY16806" fmla="*/ 1280629 h 6858000"/>
              <a:gd name="connsiteX16807" fmla="*/ 194907 w 12192000"/>
              <a:gd name="connsiteY16807" fmla="*/ 1282248 h 6858000"/>
              <a:gd name="connsiteX16808" fmla="*/ 202289 w 12192000"/>
              <a:gd name="connsiteY16808" fmla="*/ 1285890 h 6858000"/>
              <a:gd name="connsiteX16809" fmla="*/ 207457 w 12192000"/>
              <a:gd name="connsiteY16809" fmla="*/ 1293985 h 6858000"/>
              <a:gd name="connsiteX16810" fmla="*/ 211886 w 12192000"/>
              <a:gd name="connsiteY16810" fmla="*/ 1291961 h 6858000"/>
              <a:gd name="connsiteX16811" fmla="*/ 216316 w 12192000"/>
              <a:gd name="connsiteY16811" fmla="*/ 1292366 h 6858000"/>
              <a:gd name="connsiteX16812" fmla="*/ 220007 w 12192000"/>
              <a:gd name="connsiteY16812" fmla="*/ 1298032 h 6858000"/>
              <a:gd name="connsiteX16813" fmla="*/ 217054 w 12192000"/>
              <a:gd name="connsiteY16813" fmla="*/ 1303293 h 6858000"/>
              <a:gd name="connsiteX16814" fmla="*/ 206719 w 12192000"/>
              <a:gd name="connsiteY16814" fmla="*/ 1306936 h 6858000"/>
              <a:gd name="connsiteX16815" fmla="*/ 197122 w 12192000"/>
              <a:gd name="connsiteY16815" fmla="*/ 1315435 h 6858000"/>
              <a:gd name="connsiteX16816" fmla="*/ 196383 w 12192000"/>
              <a:gd name="connsiteY16816" fmla="*/ 1320291 h 6858000"/>
              <a:gd name="connsiteX16817" fmla="*/ 204504 w 12192000"/>
              <a:gd name="connsiteY16817" fmla="*/ 1320291 h 6858000"/>
              <a:gd name="connsiteX16818" fmla="*/ 208195 w 12192000"/>
              <a:gd name="connsiteY16818" fmla="*/ 1314625 h 6858000"/>
              <a:gd name="connsiteX16819" fmla="*/ 218531 w 12192000"/>
              <a:gd name="connsiteY16819" fmla="*/ 1306531 h 6858000"/>
              <a:gd name="connsiteX16820" fmla="*/ 223699 w 12192000"/>
              <a:gd name="connsiteY16820" fmla="*/ 1305721 h 6858000"/>
              <a:gd name="connsiteX16821" fmla="*/ 224437 w 12192000"/>
              <a:gd name="connsiteY16821" fmla="*/ 1313006 h 6858000"/>
              <a:gd name="connsiteX16822" fmla="*/ 217054 w 12192000"/>
              <a:gd name="connsiteY16822" fmla="*/ 1318672 h 6858000"/>
              <a:gd name="connsiteX16823" fmla="*/ 211148 w 12192000"/>
              <a:gd name="connsiteY16823" fmla="*/ 1329600 h 6858000"/>
              <a:gd name="connsiteX16824" fmla="*/ 211148 w 12192000"/>
              <a:gd name="connsiteY16824" fmla="*/ 1340932 h 6858000"/>
              <a:gd name="connsiteX16825" fmla="*/ 207457 w 12192000"/>
              <a:gd name="connsiteY16825" fmla="*/ 1344169 h 6858000"/>
              <a:gd name="connsiteX16826" fmla="*/ 206719 w 12192000"/>
              <a:gd name="connsiteY16826" fmla="*/ 1337289 h 6858000"/>
              <a:gd name="connsiteX16827" fmla="*/ 200075 w 12192000"/>
              <a:gd name="connsiteY16827" fmla="*/ 1342550 h 6858000"/>
              <a:gd name="connsiteX16828" fmla="*/ 197860 w 12192000"/>
              <a:gd name="connsiteY16828" fmla="*/ 1338908 h 6858000"/>
              <a:gd name="connsiteX16829" fmla="*/ 190478 w 12192000"/>
              <a:gd name="connsiteY16829" fmla="*/ 1347002 h 6858000"/>
              <a:gd name="connsiteX16830" fmla="*/ 193430 w 12192000"/>
              <a:gd name="connsiteY16830" fmla="*/ 1351454 h 6858000"/>
              <a:gd name="connsiteX16831" fmla="*/ 201551 w 12192000"/>
              <a:gd name="connsiteY16831" fmla="*/ 1355501 h 6858000"/>
              <a:gd name="connsiteX16832" fmla="*/ 212625 w 12192000"/>
              <a:gd name="connsiteY16832" fmla="*/ 1349026 h 6858000"/>
              <a:gd name="connsiteX16833" fmla="*/ 215578 w 12192000"/>
              <a:gd name="connsiteY16833" fmla="*/ 1340932 h 6858000"/>
              <a:gd name="connsiteX16834" fmla="*/ 221484 w 12192000"/>
              <a:gd name="connsiteY16834" fmla="*/ 1335266 h 6858000"/>
              <a:gd name="connsiteX16835" fmla="*/ 221484 w 12192000"/>
              <a:gd name="connsiteY16835" fmla="*/ 1325148 h 6858000"/>
              <a:gd name="connsiteX16836" fmla="*/ 227390 w 12192000"/>
              <a:gd name="connsiteY16836" fmla="*/ 1320696 h 6858000"/>
              <a:gd name="connsiteX16837" fmla="*/ 230343 w 12192000"/>
              <a:gd name="connsiteY16837" fmla="*/ 1308959 h 6858000"/>
              <a:gd name="connsiteX16838" fmla="*/ 238463 w 12192000"/>
              <a:gd name="connsiteY16838" fmla="*/ 1304103 h 6858000"/>
              <a:gd name="connsiteX16839" fmla="*/ 246584 w 12192000"/>
              <a:gd name="connsiteY16839" fmla="*/ 1294794 h 6858000"/>
              <a:gd name="connsiteX16840" fmla="*/ 242155 w 12192000"/>
              <a:gd name="connsiteY16840" fmla="*/ 1289533 h 6858000"/>
              <a:gd name="connsiteX16841" fmla="*/ 241416 w 12192000"/>
              <a:gd name="connsiteY16841" fmla="*/ 1283057 h 6858000"/>
              <a:gd name="connsiteX16842" fmla="*/ 237725 w 12192000"/>
              <a:gd name="connsiteY16842" fmla="*/ 1280629 h 6858000"/>
              <a:gd name="connsiteX16843" fmla="*/ 243631 w 12192000"/>
              <a:gd name="connsiteY16843" fmla="*/ 1273344 h 6858000"/>
              <a:gd name="connsiteX16844" fmla="*/ 247322 w 12192000"/>
              <a:gd name="connsiteY16844" fmla="*/ 1269297 h 6858000"/>
              <a:gd name="connsiteX16845" fmla="*/ 239940 w 12192000"/>
              <a:gd name="connsiteY16845" fmla="*/ 1264845 h 6858000"/>
              <a:gd name="connsiteX16846" fmla="*/ 238463 w 12192000"/>
              <a:gd name="connsiteY16846" fmla="*/ 1257156 h 6858000"/>
              <a:gd name="connsiteX16847" fmla="*/ 247322 w 12192000"/>
              <a:gd name="connsiteY16847" fmla="*/ 1251490 h 6858000"/>
              <a:gd name="connsiteX16848" fmla="*/ 248060 w 12192000"/>
              <a:gd name="connsiteY16848" fmla="*/ 1245014 h 6858000"/>
              <a:gd name="connsiteX16849" fmla="*/ 236987 w 12192000"/>
              <a:gd name="connsiteY16849" fmla="*/ 1237729 h 6858000"/>
              <a:gd name="connsiteX16850" fmla="*/ 233296 w 12192000"/>
              <a:gd name="connsiteY16850" fmla="*/ 1221541 h 6858000"/>
              <a:gd name="connsiteX16851" fmla="*/ 233296 w 12192000"/>
              <a:gd name="connsiteY16851" fmla="*/ 1221136 h 6858000"/>
              <a:gd name="connsiteX16852" fmla="*/ 225913 w 12192000"/>
              <a:gd name="connsiteY16852" fmla="*/ 1219922 h 6858000"/>
              <a:gd name="connsiteX16853" fmla="*/ 222222 w 12192000"/>
              <a:gd name="connsiteY16853" fmla="*/ 1204138 h 6858000"/>
              <a:gd name="connsiteX16854" fmla="*/ 231819 w 12192000"/>
              <a:gd name="connsiteY16854" fmla="*/ 1185926 h 6858000"/>
              <a:gd name="connsiteX16855" fmla="*/ 234772 w 12192000"/>
              <a:gd name="connsiteY16855" fmla="*/ 1174189 h 6858000"/>
              <a:gd name="connsiteX16856" fmla="*/ 228866 w 12192000"/>
              <a:gd name="connsiteY16856" fmla="*/ 1179450 h 6858000"/>
              <a:gd name="connsiteX16857" fmla="*/ 217054 w 12192000"/>
              <a:gd name="connsiteY16857" fmla="*/ 1183093 h 6858000"/>
              <a:gd name="connsiteX16858" fmla="*/ 205242 w 12192000"/>
              <a:gd name="connsiteY16858" fmla="*/ 1189568 h 6858000"/>
              <a:gd name="connsiteX16859" fmla="*/ 196383 w 12192000"/>
              <a:gd name="connsiteY16859" fmla="*/ 1177427 h 6858000"/>
              <a:gd name="connsiteX16860" fmla="*/ 196383 w 12192000"/>
              <a:gd name="connsiteY16860" fmla="*/ 1168118 h 6858000"/>
              <a:gd name="connsiteX16861" fmla="*/ 201551 w 12192000"/>
              <a:gd name="connsiteY16861" fmla="*/ 1169333 h 6858000"/>
              <a:gd name="connsiteX16862" fmla="*/ 205242 w 12192000"/>
              <a:gd name="connsiteY16862" fmla="*/ 1176617 h 6858000"/>
              <a:gd name="connsiteX16863" fmla="*/ 209672 w 12192000"/>
              <a:gd name="connsiteY16863" fmla="*/ 1177832 h 6858000"/>
              <a:gd name="connsiteX16864" fmla="*/ 210410 w 12192000"/>
              <a:gd name="connsiteY16864" fmla="*/ 1172570 h 6858000"/>
              <a:gd name="connsiteX16865" fmla="*/ 205981 w 12192000"/>
              <a:gd name="connsiteY16865" fmla="*/ 1164881 h 6858000"/>
              <a:gd name="connsiteX16866" fmla="*/ 203766 w 12192000"/>
              <a:gd name="connsiteY16866" fmla="*/ 1157191 h 6858000"/>
              <a:gd name="connsiteX16867" fmla="*/ 196383 w 12192000"/>
              <a:gd name="connsiteY16867" fmla="*/ 1157191 h 6858000"/>
              <a:gd name="connsiteX16868" fmla="*/ 189739 w 12192000"/>
              <a:gd name="connsiteY16868" fmla="*/ 1161238 h 6858000"/>
              <a:gd name="connsiteX16869" fmla="*/ 179404 w 12192000"/>
              <a:gd name="connsiteY16869" fmla="*/ 1156787 h 6858000"/>
              <a:gd name="connsiteX16870" fmla="*/ 172021 w 12192000"/>
              <a:gd name="connsiteY16870" fmla="*/ 1144645 h 6858000"/>
              <a:gd name="connsiteX16871" fmla="*/ 172760 w 12192000"/>
              <a:gd name="connsiteY16871" fmla="*/ 1140193 h 6858000"/>
              <a:gd name="connsiteX16872" fmla="*/ 185310 w 12192000"/>
              <a:gd name="connsiteY16872" fmla="*/ 1132504 h 6858000"/>
              <a:gd name="connsiteX16873" fmla="*/ 190478 w 12192000"/>
              <a:gd name="connsiteY16873" fmla="*/ 1121576 h 6858000"/>
              <a:gd name="connsiteX16874" fmla="*/ 197122 w 12192000"/>
              <a:gd name="connsiteY16874" fmla="*/ 1115506 h 6858000"/>
              <a:gd name="connsiteX16875" fmla="*/ 194169 w 12192000"/>
              <a:gd name="connsiteY16875" fmla="*/ 1112673 h 6858000"/>
              <a:gd name="connsiteX16876" fmla="*/ 184571 w 12192000"/>
              <a:gd name="connsiteY16876" fmla="*/ 1115506 h 6858000"/>
              <a:gd name="connsiteX16877" fmla="*/ 174236 w 12192000"/>
              <a:gd name="connsiteY16877" fmla="*/ 1115506 h 6858000"/>
              <a:gd name="connsiteX16878" fmla="*/ 171283 w 12192000"/>
              <a:gd name="connsiteY16878" fmla="*/ 1111863 h 6858000"/>
              <a:gd name="connsiteX16879" fmla="*/ 178666 w 12192000"/>
              <a:gd name="connsiteY16879" fmla="*/ 1104983 h 6858000"/>
              <a:gd name="connsiteX16880" fmla="*/ 187525 w 12192000"/>
              <a:gd name="connsiteY16880" fmla="*/ 1092842 h 6858000"/>
              <a:gd name="connsiteX16881" fmla="*/ 187525 w 12192000"/>
              <a:gd name="connsiteY16881" fmla="*/ 1079891 h 6858000"/>
              <a:gd name="connsiteX16882" fmla="*/ 191954 w 12192000"/>
              <a:gd name="connsiteY16882" fmla="*/ 1075034 h 6858000"/>
              <a:gd name="connsiteX16883" fmla="*/ 191954 w 12192000"/>
              <a:gd name="connsiteY16883" fmla="*/ 1069368 h 6858000"/>
              <a:gd name="connsiteX16884" fmla="*/ 185310 w 12192000"/>
              <a:gd name="connsiteY16884" fmla="*/ 1070987 h 6858000"/>
              <a:gd name="connsiteX16885" fmla="*/ 181619 w 12192000"/>
              <a:gd name="connsiteY16885" fmla="*/ 1078677 h 6858000"/>
              <a:gd name="connsiteX16886" fmla="*/ 180142 w 12192000"/>
              <a:gd name="connsiteY16886" fmla="*/ 1094865 h 6858000"/>
              <a:gd name="connsiteX16887" fmla="*/ 169068 w 12192000"/>
              <a:gd name="connsiteY16887" fmla="*/ 1108625 h 6858000"/>
              <a:gd name="connsiteX16888" fmla="*/ 163163 w 12192000"/>
              <a:gd name="connsiteY16888" fmla="*/ 1109435 h 6858000"/>
              <a:gd name="connsiteX16889" fmla="*/ 157256 w 12192000"/>
              <a:gd name="connsiteY16889" fmla="*/ 1105792 h 6858000"/>
              <a:gd name="connsiteX16890" fmla="*/ 152089 w 12192000"/>
              <a:gd name="connsiteY16890" fmla="*/ 1104174 h 6858000"/>
              <a:gd name="connsiteX16891" fmla="*/ 152089 w 12192000"/>
              <a:gd name="connsiteY16891" fmla="*/ 1099317 h 6858000"/>
              <a:gd name="connsiteX16892" fmla="*/ 155042 w 12192000"/>
              <a:gd name="connsiteY16892" fmla="*/ 1095270 h 6858000"/>
              <a:gd name="connsiteX16893" fmla="*/ 155042 w 12192000"/>
              <a:gd name="connsiteY16893" fmla="*/ 1091223 h 6858000"/>
              <a:gd name="connsiteX16894" fmla="*/ 146921 w 12192000"/>
              <a:gd name="connsiteY16894" fmla="*/ 1096079 h 6858000"/>
              <a:gd name="connsiteX16895" fmla="*/ 142492 w 12192000"/>
              <a:gd name="connsiteY16895" fmla="*/ 1101745 h 6858000"/>
              <a:gd name="connsiteX16896" fmla="*/ 139539 w 12192000"/>
              <a:gd name="connsiteY16896" fmla="*/ 1102150 h 6858000"/>
              <a:gd name="connsiteX16897" fmla="*/ 137324 w 12192000"/>
              <a:gd name="connsiteY16897" fmla="*/ 1096889 h 6858000"/>
              <a:gd name="connsiteX16898" fmla="*/ 132156 w 12192000"/>
              <a:gd name="connsiteY16898" fmla="*/ 1098103 h 6858000"/>
              <a:gd name="connsiteX16899" fmla="*/ 126250 w 12192000"/>
              <a:gd name="connsiteY16899" fmla="*/ 1102150 h 6858000"/>
              <a:gd name="connsiteX16900" fmla="*/ 119606 w 12192000"/>
              <a:gd name="connsiteY16900" fmla="*/ 1098508 h 6858000"/>
              <a:gd name="connsiteX16901" fmla="*/ 119606 w 12192000"/>
              <a:gd name="connsiteY16901" fmla="*/ 1095270 h 6858000"/>
              <a:gd name="connsiteX16902" fmla="*/ 126250 w 12192000"/>
              <a:gd name="connsiteY16902" fmla="*/ 1087985 h 6858000"/>
              <a:gd name="connsiteX16903" fmla="*/ 134371 w 12192000"/>
              <a:gd name="connsiteY16903" fmla="*/ 1087580 h 6858000"/>
              <a:gd name="connsiteX16904" fmla="*/ 146183 w 12192000"/>
              <a:gd name="connsiteY16904" fmla="*/ 1084747 h 6858000"/>
              <a:gd name="connsiteX16905" fmla="*/ 159471 w 12192000"/>
              <a:gd name="connsiteY16905" fmla="*/ 1076248 h 6858000"/>
              <a:gd name="connsiteX16906" fmla="*/ 163901 w 12192000"/>
              <a:gd name="connsiteY16906" fmla="*/ 1067345 h 6858000"/>
              <a:gd name="connsiteX16907" fmla="*/ 163901 w 12192000"/>
              <a:gd name="connsiteY16907" fmla="*/ 1058036 h 6858000"/>
              <a:gd name="connsiteX16908" fmla="*/ 162424 w 12192000"/>
              <a:gd name="connsiteY16908" fmla="*/ 1065726 h 6858000"/>
              <a:gd name="connsiteX16909" fmla="*/ 153565 w 12192000"/>
              <a:gd name="connsiteY16909" fmla="*/ 1071392 h 6858000"/>
              <a:gd name="connsiteX16910" fmla="*/ 147659 w 12192000"/>
              <a:gd name="connsiteY16910" fmla="*/ 1081105 h 6858000"/>
              <a:gd name="connsiteX16911" fmla="*/ 142492 w 12192000"/>
              <a:gd name="connsiteY16911" fmla="*/ 1084343 h 6858000"/>
              <a:gd name="connsiteX16912" fmla="*/ 128465 w 12192000"/>
              <a:gd name="connsiteY16912" fmla="*/ 1079891 h 6858000"/>
              <a:gd name="connsiteX16913" fmla="*/ 125512 w 12192000"/>
              <a:gd name="connsiteY16913" fmla="*/ 1073415 h 6858000"/>
              <a:gd name="connsiteX16914" fmla="*/ 117391 w 12192000"/>
              <a:gd name="connsiteY16914" fmla="*/ 1073011 h 6858000"/>
              <a:gd name="connsiteX16915" fmla="*/ 117391 w 12192000"/>
              <a:gd name="connsiteY16915" fmla="*/ 1069368 h 6858000"/>
              <a:gd name="connsiteX16916" fmla="*/ 124035 w 12192000"/>
              <a:gd name="connsiteY16916" fmla="*/ 1066940 h 6858000"/>
              <a:gd name="connsiteX16917" fmla="*/ 120344 w 12192000"/>
              <a:gd name="connsiteY16917" fmla="*/ 1063702 h 6858000"/>
              <a:gd name="connsiteX16918" fmla="*/ 107794 w 12192000"/>
              <a:gd name="connsiteY16918" fmla="*/ 1065726 h 6858000"/>
              <a:gd name="connsiteX16919" fmla="*/ 99674 w 12192000"/>
              <a:gd name="connsiteY16919" fmla="*/ 1061679 h 6858000"/>
              <a:gd name="connsiteX16920" fmla="*/ 93029 w 12192000"/>
              <a:gd name="connsiteY16920" fmla="*/ 1062488 h 6858000"/>
              <a:gd name="connsiteX16921" fmla="*/ 91553 w 12192000"/>
              <a:gd name="connsiteY16921" fmla="*/ 1069368 h 6858000"/>
              <a:gd name="connsiteX16922" fmla="*/ 79741 w 12192000"/>
              <a:gd name="connsiteY16922" fmla="*/ 1062083 h 6858000"/>
              <a:gd name="connsiteX16923" fmla="*/ 75312 w 12192000"/>
              <a:gd name="connsiteY16923" fmla="*/ 1053180 h 6858000"/>
              <a:gd name="connsiteX16924" fmla="*/ 79003 w 12192000"/>
              <a:gd name="connsiteY16924" fmla="*/ 1049942 h 6858000"/>
              <a:gd name="connsiteX16925" fmla="*/ 84909 w 12192000"/>
              <a:gd name="connsiteY16925" fmla="*/ 1054394 h 6858000"/>
              <a:gd name="connsiteX16926" fmla="*/ 95982 w 12192000"/>
              <a:gd name="connsiteY16926" fmla="*/ 1056822 h 6858000"/>
              <a:gd name="connsiteX16927" fmla="*/ 107794 w 12192000"/>
              <a:gd name="connsiteY16927" fmla="*/ 1054798 h 6858000"/>
              <a:gd name="connsiteX16928" fmla="*/ 108532 w 12192000"/>
              <a:gd name="connsiteY16928" fmla="*/ 1050347 h 6858000"/>
              <a:gd name="connsiteX16929" fmla="*/ 103365 w 12192000"/>
              <a:gd name="connsiteY16929" fmla="*/ 1051156 h 6858000"/>
              <a:gd name="connsiteX16930" fmla="*/ 90076 w 12192000"/>
              <a:gd name="connsiteY16930" fmla="*/ 1050751 h 6858000"/>
              <a:gd name="connsiteX16931" fmla="*/ 86385 w 12192000"/>
              <a:gd name="connsiteY16931" fmla="*/ 1048323 h 6858000"/>
              <a:gd name="connsiteX16932" fmla="*/ 88600 w 12192000"/>
              <a:gd name="connsiteY16932" fmla="*/ 1045895 h 6858000"/>
              <a:gd name="connsiteX16933" fmla="*/ 96720 w 12192000"/>
              <a:gd name="connsiteY16933" fmla="*/ 1047918 h 6858000"/>
              <a:gd name="connsiteX16934" fmla="*/ 107056 w 12192000"/>
              <a:gd name="connsiteY16934" fmla="*/ 1045895 h 6858000"/>
              <a:gd name="connsiteX16935" fmla="*/ 107794 w 12192000"/>
              <a:gd name="connsiteY16935" fmla="*/ 1041848 h 6858000"/>
              <a:gd name="connsiteX16936" fmla="*/ 95244 w 12192000"/>
              <a:gd name="connsiteY16936" fmla="*/ 1042252 h 6858000"/>
              <a:gd name="connsiteX16937" fmla="*/ 89338 w 12192000"/>
              <a:gd name="connsiteY16937" fmla="*/ 1038610 h 6858000"/>
              <a:gd name="connsiteX16938" fmla="*/ 78264 w 12192000"/>
              <a:gd name="connsiteY16938" fmla="*/ 1041038 h 6858000"/>
              <a:gd name="connsiteX16939" fmla="*/ 71620 w 12192000"/>
              <a:gd name="connsiteY16939" fmla="*/ 1041038 h 6858000"/>
              <a:gd name="connsiteX16940" fmla="*/ 67191 w 12192000"/>
              <a:gd name="connsiteY16940" fmla="*/ 1037396 h 6858000"/>
              <a:gd name="connsiteX16941" fmla="*/ 68667 w 12192000"/>
              <a:gd name="connsiteY16941" fmla="*/ 1029301 h 6858000"/>
              <a:gd name="connsiteX16942" fmla="*/ 78264 w 12192000"/>
              <a:gd name="connsiteY16942" fmla="*/ 1027278 h 6858000"/>
              <a:gd name="connsiteX16943" fmla="*/ 84170 w 12192000"/>
              <a:gd name="connsiteY16943" fmla="*/ 1031325 h 6858000"/>
              <a:gd name="connsiteX16944" fmla="*/ 93768 w 12192000"/>
              <a:gd name="connsiteY16944" fmla="*/ 1032134 h 6858000"/>
              <a:gd name="connsiteX16945" fmla="*/ 99674 w 12192000"/>
              <a:gd name="connsiteY16945" fmla="*/ 1027278 h 6858000"/>
              <a:gd name="connsiteX16946" fmla="*/ 90076 w 12192000"/>
              <a:gd name="connsiteY16946" fmla="*/ 1027278 h 6858000"/>
              <a:gd name="connsiteX16947" fmla="*/ 82694 w 12192000"/>
              <a:gd name="connsiteY16947" fmla="*/ 1023635 h 6858000"/>
              <a:gd name="connsiteX16948" fmla="*/ 70882 w 12192000"/>
              <a:gd name="connsiteY16948" fmla="*/ 1023231 h 6858000"/>
              <a:gd name="connsiteX16949" fmla="*/ 71620 w 12192000"/>
              <a:gd name="connsiteY16949" fmla="*/ 1019993 h 6858000"/>
              <a:gd name="connsiteX16950" fmla="*/ 85647 w 12192000"/>
              <a:gd name="connsiteY16950" fmla="*/ 1016350 h 6858000"/>
              <a:gd name="connsiteX16951" fmla="*/ 91553 w 12192000"/>
              <a:gd name="connsiteY16951" fmla="*/ 1018779 h 6858000"/>
              <a:gd name="connsiteX16952" fmla="*/ 97459 w 12192000"/>
              <a:gd name="connsiteY16952" fmla="*/ 1017160 h 6858000"/>
              <a:gd name="connsiteX16953" fmla="*/ 95244 w 12192000"/>
              <a:gd name="connsiteY16953" fmla="*/ 1012708 h 6858000"/>
              <a:gd name="connsiteX16954" fmla="*/ 95244 w 12192000"/>
              <a:gd name="connsiteY16954" fmla="*/ 1008256 h 6858000"/>
              <a:gd name="connsiteX16955" fmla="*/ 101150 w 12192000"/>
              <a:gd name="connsiteY16955" fmla="*/ 1003400 h 6858000"/>
              <a:gd name="connsiteX16956" fmla="*/ 113700 w 12192000"/>
              <a:gd name="connsiteY16956" fmla="*/ 1003400 h 6858000"/>
              <a:gd name="connsiteX16957" fmla="*/ 122559 w 12192000"/>
              <a:gd name="connsiteY16957" fmla="*/ 1005018 h 6858000"/>
              <a:gd name="connsiteX16958" fmla="*/ 125512 w 12192000"/>
              <a:gd name="connsiteY16958" fmla="*/ 1002185 h 6858000"/>
              <a:gd name="connsiteX16959" fmla="*/ 110009 w 12192000"/>
              <a:gd name="connsiteY16959" fmla="*/ 1000162 h 6858000"/>
              <a:gd name="connsiteX16960" fmla="*/ 105579 w 12192000"/>
              <a:gd name="connsiteY16960" fmla="*/ 995710 h 6858000"/>
              <a:gd name="connsiteX16961" fmla="*/ 100412 w 12192000"/>
              <a:gd name="connsiteY16961" fmla="*/ 994496 h 6858000"/>
              <a:gd name="connsiteX16962" fmla="*/ 95244 w 12192000"/>
              <a:gd name="connsiteY16962" fmla="*/ 1001781 h 6858000"/>
              <a:gd name="connsiteX16963" fmla="*/ 86385 w 12192000"/>
              <a:gd name="connsiteY16963" fmla="*/ 1005423 h 6858000"/>
              <a:gd name="connsiteX16964" fmla="*/ 80479 w 12192000"/>
              <a:gd name="connsiteY16964" fmla="*/ 1009875 h 6858000"/>
              <a:gd name="connsiteX16965" fmla="*/ 76788 w 12192000"/>
              <a:gd name="connsiteY16965" fmla="*/ 1007042 h 6858000"/>
              <a:gd name="connsiteX16966" fmla="*/ 77526 w 12192000"/>
              <a:gd name="connsiteY16966" fmla="*/ 1000567 h 6858000"/>
              <a:gd name="connsiteX16967" fmla="*/ 76050 w 12192000"/>
              <a:gd name="connsiteY16967" fmla="*/ 994091 h 6858000"/>
              <a:gd name="connsiteX16968" fmla="*/ 79741 w 12192000"/>
              <a:gd name="connsiteY16968" fmla="*/ 986806 h 6858000"/>
              <a:gd name="connsiteX16969" fmla="*/ 92291 w 12192000"/>
              <a:gd name="connsiteY16969" fmla="*/ 981140 h 6858000"/>
              <a:gd name="connsiteX16970" fmla="*/ 97459 w 12192000"/>
              <a:gd name="connsiteY16970" fmla="*/ 974665 h 6858000"/>
              <a:gd name="connsiteX16971" fmla="*/ 120344 w 12192000"/>
              <a:gd name="connsiteY16971" fmla="*/ 959286 h 6858000"/>
              <a:gd name="connsiteX16972" fmla="*/ 127727 w 12192000"/>
              <a:gd name="connsiteY16972" fmla="*/ 956048 h 6858000"/>
              <a:gd name="connsiteX16973" fmla="*/ 131418 w 12192000"/>
              <a:gd name="connsiteY16973" fmla="*/ 961714 h 6858000"/>
              <a:gd name="connsiteX16974" fmla="*/ 132156 w 12192000"/>
              <a:gd name="connsiteY16974" fmla="*/ 974260 h 6858000"/>
              <a:gd name="connsiteX16975" fmla="*/ 137324 w 12192000"/>
              <a:gd name="connsiteY16975" fmla="*/ 981545 h 6858000"/>
              <a:gd name="connsiteX16976" fmla="*/ 141015 w 12192000"/>
              <a:gd name="connsiteY16976" fmla="*/ 979117 h 6858000"/>
              <a:gd name="connsiteX16977" fmla="*/ 137324 w 12192000"/>
              <a:gd name="connsiteY16977" fmla="*/ 967785 h 6858000"/>
              <a:gd name="connsiteX16978" fmla="*/ 137324 w 12192000"/>
              <a:gd name="connsiteY16978" fmla="*/ 954429 h 6858000"/>
              <a:gd name="connsiteX16979" fmla="*/ 146921 w 12192000"/>
              <a:gd name="connsiteY16979" fmla="*/ 950787 h 6858000"/>
              <a:gd name="connsiteX16980" fmla="*/ 157995 w 12192000"/>
              <a:gd name="connsiteY16980" fmla="*/ 950787 h 6858000"/>
              <a:gd name="connsiteX16981" fmla="*/ 149136 w 12192000"/>
              <a:gd name="connsiteY16981" fmla="*/ 948358 h 6858000"/>
              <a:gd name="connsiteX16982" fmla="*/ 137324 w 12192000"/>
              <a:gd name="connsiteY16982" fmla="*/ 948358 h 6858000"/>
              <a:gd name="connsiteX16983" fmla="*/ 130680 w 12192000"/>
              <a:gd name="connsiteY16983" fmla="*/ 950382 h 6858000"/>
              <a:gd name="connsiteX16984" fmla="*/ 126250 w 12192000"/>
              <a:gd name="connsiteY16984" fmla="*/ 945121 h 6858000"/>
              <a:gd name="connsiteX16985" fmla="*/ 128465 w 12192000"/>
              <a:gd name="connsiteY16985" fmla="*/ 939050 h 6858000"/>
              <a:gd name="connsiteX16986" fmla="*/ 138800 w 12192000"/>
              <a:gd name="connsiteY16986" fmla="*/ 935408 h 6858000"/>
              <a:gd name="connsiteX16987" fmla="*/ 148398 w 12192000"/>
              <a:gd name="connsiteY16987" fmla="*/ 928932 h 6858000"/>
              <a:gd name="connsiteX16988" fmla="*/ 156518 w 12192000"/>
              <a:gd name="connsiteY16988" fmla="*/ 917195 h 6858000"/>
              <a:gd name="connsiteX16989" fmla="*/ 153565 w 12192000"/>
              <a:gd name="connsiteY16989" fmla="*/ 910720 h 6858000"/>
              <a:gd name="connsiteX16990" fmla="*/ 150612 w 12192000"/>
              <a:gd name="connsiteY16990" fmla="*/ 912339 h 6858000"/>
              <a:gd name="connsiteX16991" fmla="*/ 147659 w 12192000"/>
              <a:gd name="connsiteY16991" fmla="*/ 920028 h 6858000"/>
              <a:gd name="connsiteX16992" fmla="*/ 139539 w 12192000"/>
              <a:gd name="connsiteY16992" fmla="*/ 927313 h 6858000"/>
              <a:gd name="connsiteX16993" fmla="*/ 129941 w 12192000"/>
              <a:gd name="connsiteY16993" fmla="*/ 927718 h 6858000"/>
              <a:gd name="connsiteX16994" fmla="*/ 120344 w 12192000"/>
              <a:gd name="connsiteY16994" fmla="*/ 939455 h 6858000"/>
              <a:gd name="connsiteX16995" fmla="*/ 106318 w 12192000"/>
              <a:gd name="connsiteY16995" fmla="*/ 949168 h 6858000"/>
              <a:gd name="connsiteX16996" fmla="*/ 92291 w 12192000"/>
              <a:gd name="connsiteY16996" fmla="*/ 953620 h 6858000"/>
              <a:gd name="connsiteX16997" fmla="*/ 85647 w 12192000"/>
              <a:gd name="connsiteY16997" fmla="*/ 945525 h 6858000"/>
              <a:gd name="connsiteX16998" fmla="*/ 87862 w 12192000"/>
              <a:gd name="connsiteY16998" fmla="*/ 941478 h 6858000"/>
              <a:gd name="connsiteX16999" fmla="*/ 95244 w 12192000"/>
              <a:gd name="connsiteY16999" fmla="*/ 939455 h 6858000"/>
              <a:gd name="connsiteX17000" fmla="*/ 87862 w 12192000"/>
              <a:gd name="connsiteY17000" fmla="*/ 937836 h 6858000"/>
              <a:gd name="connsiteX17001" fmla="*/ 73835 w 12192000"/>
              <a:gd name="connsiteY17001" fmla="*/ 942288 h 6858000"/>
              <a:gd name="connsiteX17002" fmla="*/ 68667 w 12192000"/>
              <a:gd name="connsiteY17002" fmla="*/ 937836 h 6858000"/>
              <a:gd name="connsiteX17003" fmla="*/ 70882 w 12192000"/>
              <a:gd name="connsiteY17003" fmla="*/ 933789 h 6858000"/>
              <a:gd name="connsiteX17004" fmla="*/ 83432 w 12192000"/>
              <a:gd name="connsiteY17004" fmla="*/ 926099 h 6858000"/>
              <a:gd name="connsiteX17005" fmla="*/ 91553 w 12192000"/>
              <a:gd name="connsiteY17005" fmla="*/ 922457 h 6858000"/>
              <a:gd name="connsiteX17006" fmla="*/ 99674 w 12192000"/>
              <a:gd name="connsiteY17006" fmla="*/ 923671 h 6858000"/>
              <a:gd name="connsiteX17007" fmla="*/ 103365 w 12192000"/>
              <a:gd name="connsiteY17007" fmla="*/ 920028 h 6858000"/>
              <a:gd name="connsiteX17008" fmla="*/ 103365 w 12192000"/>
              <a:gd name="connsiteY17008" fmla="*/ 915981 h 6858000"/>
              <a:gd name="connsiteX17009" fmla="*/ 97459 w 12192000"/>
              <a:gd name="connsiteY17009" fmla="*/ 911934 h 6858000"/>
              <a:gd name="connsiteX17010" fmla="*/ 99674 w 12192000"/>
              <a:gd name="connsiteY17010" fmla="*/ 908292 h 6858000"/>
              <a:gd name="connsiteX17011" fmla="*/ 104103 w 12192000"/>
              <a:gd name="connsiteY17011" fmla="*/ 904245 h 6858000"/>
              <a:gd name="connsiteX17012" fmla="*/ 100412 w 12192000"/>
              <a:gd name="connsiteY17012" fmla="*/ 900602 h 6858000"/>
              <a:gd name="connsiteX17013" fmla="*/ 92291 w 12192000"/>
              <a:gd name="connsiteY17013" fmla="*/ 904649 h 6858000"/>
              <a:gd name="connsiteX17014" fmla="*/ 87862 w 12192000"/>
              <a:gd name="connsiteY17014" fmla="*/ 904649 h 6858000"/>
              <a:gd name="connsiteX17015" fmla="*/ 84170 w 12192000"/>
              <a:gd name="connsiteY17015" fmla="*/ 897364 h 6858000"/>
              <a:gd name="connsiteX17016" fmla="*/ 82694 w 12192000"/>
              <a:gd name="connsiteY17016" fmla="*/ 877938 h 6858000"/>
              <a:gd name="connsiteX17017" fmla="*/ 78264 w 12192000"/>
              <a:gd name="connsiteY17017" fmla="*/ 871867 h 6858000"/>
              <a:gd name="connsiteX17018" fmla="*/ 77526 w 12192000"/>
              <a:gd name="connsiteY17018" fmla="*/ 864583 h 6858000"/>
              <a:gd name="connsiteX17019" fmla="*/ 81217 w 12192000"/>
              <a:gd name="connsiteY17019" fmla="*/ 858107 h 6858000"/>
              <a:gd name="connsiteX17020" fmla="*/ 93029 w 12192000"/>
              <a:gd name="connsiteY17020" fmla="*/ 858917 h 6858000"/>
              <a:gd name="connsiteX17021" fmla="*/ 102627 w 12192000"/>
              <a:gd name="connsiteY17021" fmla="*/ 862964 h 6858000"/>
              <a:gd name="connsiteX17022" fmla="*/ 115177 w 12192000"/>
              <a:gd name="connsiteY17022" fmla="*/ 862154 h 6858000"/>
              <a:gd name="connsiteX17023" fmla="*/ 125512 w 12192000"/>
              <a:gd name="connsiteY17023" fmla="*/ 867011 h 6858000"/>
              <a:gd name="connsiteX17024" fmla="*/ 121821 w 12192000"/>
              <a:gd name="connsiteY17024" fmla="*/ 862154 h 6858000"/>
              <a:gd name="connsiteX17025" fmla="*/ 114438 w 12192000"/>
              <a:gd name="connsiteY17025" fmla="*/ 859726 h 6858000"/>
              <a:gd name="connsiteX17026" fmla="*/ 104841 w 12192000"/>
              <a:gd name="connsiteY17026" fmla="*/ 859726 h 6858000"/>
              <a:gd name="connsiteX17027" fmla="*/ 98197 w 12192000"/>
              <a:gd name="connsiteY17027" fmla="*/ 853251 h 6858000"/>
              <a:gd name="connsiteX17028" fmla="*/ 90076 w 12192000"/>
              <a:gd name="connsiteY17028" fmla="*/ 847180 h 6858000"/>
              <a:gd name="connsiteX17029" fmla="*/ 89338 w 12192000"/>
              <a:gd name="connsiteY17029" fmla="*/ 843133 h 6858000"/>
              <a:gd name="connsiteX17030" fmla="*/ 95244 w 12192000"/>
              <a:gd name="connsiteY17030" fmla="*/ 833824 h 6858000"/>
              <a:gd name="connsiteX17031" fmla="*/ 101150 w 12192000"/>
              <a:gd name="connsiteY17031" fmla="*/ 831801 h 6858000"/>
              <a:gd name="connsiteX17032" fmla="*/ 105579 w 12192000"/>
              <a:gd name="connsiteY17032" fmla="*/ 823302 h 6858000"/>
              <a:gd name="connsiteX17033" fmla="*/ 104841 w 12192000"/>
              <a:gd name="connsiteY17033" fmla="*/ 813993 h 6858000"/>
              <a:gd name="connsiteX17034" fmla="*/ 101150 w 12192000"/>
              <a:gd name="connsiteY17034" fmla="*/ 814803 h 6858000"/>
              <a:gd name="connsiteX17035" fmla="*/ 92291 w 12192000"/>
              <a:gd name="connsiteY17035" fmla="*/ 824921 h 6858000"/>
              <a:gd name="connsiteX17036" fmla="*/ 83432 w 12192000"/>
              <a:gd name="connsiteY17036" fmla="*/ 830587 h 6858000"/>
              <a:gd name="connsiteX17037" fmla="*/ 67929 w 12192000"/>
              <a:gd name="connsiteY17037" fmla="*/ 834634 h 6858000"/>
              <a:gd name="connsiteX17038" fmla="*/ 60547 w 12192000"/>
              <a:gd name="connsiteY17038" fmla="*/ 841919 h 6858000"/>
              <a:gd name="connsiteX17039" fmla="*/ 59070 w 12192000"/>
              <a:gd name="connsiteY17039" fmla="*/ 848799 h 6858000"/>
              <a:gd name="connsiteX17040" fmla="*/ 53164 w 12192000"/>
              <a:gd name="connsiteY17040" fmla="*/ 847585 h 6858000"/>
              <a:gd name="connsiteX17041" fmla="*/ 45782 w 12192000"/>
              <a:gd name="connsiteY17041" fmla="*/ 834229 h 6858000"/>
              <a:gd name="connsiteX17042" fmla="*/ 42090 w 12192000"/>
              <a:gd name="connsiteY17042" fmla="*/ 820873 h 6858000"/>
              <a:gd name="connsiteX17043" fmla="*/ 43567 w 12192000"/>
              <a:gd name="connsiteY17043" fmla="*/ 797400 h 6858000"/>
              <a:gd name="connsiteX17044" fmla="*/ 47258 w 12192000"/>
              <a:gd name="connsiteY17044" fmla="*/ 782425 h 6858000"/>
              <a:gd name="connsiteX17045" fmla="*/ 45782 w 12192000"/>
              <a:gd name="connsiteY17045" fmla="*/ 776355 h 6858000"/>
              <a:gd name="connsiteX17046" fmla="*/ 37661 w 12192000"/>
              <a:gd name="connsiteY17046" fmla="*/ 775545 h 6858000"/>
              <a:gd name="connsiteX17047" fmla="*/ 36923 w 12192000"/>
              <a:gd name="connsiteY17047" fmla="*/ 762594 h 6858000"/>
              <a:gd name="connsiteX17048" fmla="*/ 44305 w 12192000"/>
              <a:gd name="connsiteY17048" fmla="*/ 758143 h 6858000"/>
              <a:gd name="connsiteX17049" fmla="*/ 48735 w 12192000"/>
              <a:gd name="connsiteY17049" fmla="*/ 762190 h 6858000"/>
              <a:gd name="connsiteX17050" fmla="*/ 54641 w 12192000"/>
              <a:gd name="connsiteY17050" fmla="*/ 764213 h 6858000"/>
              <a:gd name="connsiteX17051" fmla="*/ 52426 w 12192000"/>
              <a:gd name="connsiteY17051" fmla="*/ 754500 h 6858000"/>
              <a:gd name="connsiteX17052" fmla="*/ 62023 w 12192000"/>
              <a:gd name="connsiteY17052" fmla="*/ 747215 h 6858000"/>
              <a:gd name="connsiteX17053" fmla="*/ 67191 w 12192000"/>
              <a:gd name="connsiteY17053" fmla="*/ 735074 h 6858000"/>
              <a:gd name="connsiteX17054" fmla="*/ 74573 w 12192000"/>
              <a:gd name="connsiteY17054" fmla="*/ 733455 h 6858000"/>
              <a:gd name="connsiteX17055" fmla="*/ 85647 w 12192000"/>
              <a:gd name="connsiteY17055" fmla="*/ 735074 h 6858000"/>
              <a:gd name="connsiteX17056" fmla="*/ 90815 w 12192000"/>
              <a:gd name="connsiteY17056" fmla="*/ 730622 h 6858000"/>
              <a:gd name="connsiteX17057" fmla="*/ 84170 w 12192000"/>
              <a:gd name="connsiteY17057" fmla="*/ 730217 h 6858000"/>
              <a:gd name="connsiteX17058" fmla="*/ 83432 w 12192000"/>
              <a:gd name="connsiteY17058" fmla="*/ 726980 h 6858000"/>
              <a:gd name="connsiteX17059" fmla="*/ 96720 w 12192000"/>
              <a:gd name="connsiteY17059" fmla="*/ 712815 h 6858000"/>
              <a:gd name="connsiteX17060" fmla="*/ 102627 w 12192000"/>
              <a:gd name="connsiteY17060" fmla="*/ 704720 h 6858000"/>
              <a:gd name="connsiteX17061" fmla="*/ 115915 w 12192000"/>
              <a:gd name="connsiteY17061" fmla="*/ 697435 h 6858000"/>
              <a:gd name="connsiteX17062" fmla="*/ 117391 w 12192000"/>
              <a:gd name="connsiteY17062" fmla="*/ 693388 h 6858000"/>
              <a:gd name="connsiteX17063" fmla="*/ 110747 w 12192000"/>
              <a:gd name="connsiteY17063" fmla="*/ 692174 h 6858000"/>
              <a:gd name="connsiteX17064" fmla="*/ 108532 w 12192000"/>
              <a:gd name="connsiteY17064" fmla="*/ 687318 h 6858000"/>
              <a:gd name="connsiteX17065" fmla="*/ 96720 w 12192000"/>
              <a:gd name="connsiteY17065" fmla="*/ 696626 h 6858000"/>
              <a:gd name="connsiteX17066" fmla="*/ 94506 w 12192000"/>
              <a:gd name="connsiteY17066" fmla="*/ 706744 h 6858000"/>
              <a:gd name="connsiteX17067" fmla="*/ 78264 w 12192000"/>
              <a:gd name="connsiteY17067" fmla="*/ 723742 h 6858000"/>
              <a:gd name="connsiteX17068" fmla="*/ 75312 w 12192000"/>
              <a:gd name="connsiteY17068" fmla="*/ 723742 h 6858000"/>
              <a:gd name="connsiteX17069" fmla="*/ 76050 w 12192000"/>
              <a:gd name="connsiteY17069" fmla="*/ 717671 h 6858000"/>
              <a:gd name="connsiteX17070" fmla="*/ 86385 w 12192000"/>
              <a:gd name="connsiteY17070" fmla="*/ 704720 h 6858000"/>
              <a:gd name="connsiteX17071" fmla="*/ 88600 w 12192000"/>
              <a:gd name="connsiteY17071" fmla="*/ 689746 h 6858000"/>
              <a:gd name="connsiteX17072" fmla="*/ 101150 w 12192000"/>
              <a:gd name="connsiteY17072" fmla="*/ 667082 h 6858000"/>
              <a:gd name="connsiteX17073" fmla="*/ 106318 w 12192000"/>
              <a:gd name="connsiteY17073" fmla="*/ 657369 h 6858000"/>
              <a:gd name="connsiteX17074" fmla="*/ 103365 w 12192000"/>
              <a:gd name="connsiteY17074" fmla="*/ 655750 h 6858000"/>
              <a:gd name="connsiteX17075" fmla="*/ 98935 w 12192000"/>
              <a:gd name="connsiteY17075" fmla="*/ 658988 h 6858000"/>
              <a:gd name="connsiteX17076" fmla="*/ 87862 w 12192000"/>
              <a:gd name="connsiteY17076" fmla="*/ 680437 h 6858000"/>
              <a:gd name="connsiteX17077" fmla="*/ 84170 w 12192000"/>
              <a:gd name="connsiteY17077" fmla="*/ 699459 h 6858000"/>
              <a:gd name="connsiteX17078" fmla="*/ 73835 w 12192000"/>
              <a:gd name="connsiteY17078" fmla="*/ 713219 h 6858000"/>
              <a:gd name="connsiteX17079" fmla="*/ 61285 w 12192000"/>
              <a:gd name="connsiteY17079" fmla="*/ 726575 h 6858000"/>
              <a:gd name="connsiteX17080" fmla="*/ 52426 w 12192000"/>
              <a:gd name="connsiteY17080" fmla="*/ 730217 h 6858000"/>
              <a:gd name="connsiteX17081" fmla="*/ 45782 w 12192000"/>
              <a:gd name="connsiteY17081" fmla="*/ 729003 h 6858000"/>
              <a:gd name="connsiteX17082" fmla="*/ 44305 w 12192000"/>
              <a:gd name="connsiteY17082" fmla="*/ 735479 h 6858000"/>
              <a:gd name="connsiteX17083" fmla="*/ 38399 w 12192000"/>
              <a:gd name="connsiteY17083" fmla="*/ 738716 h 6858000"/>
              <a:gd name="connsiteX17084" fmla="*/ 33231 w 12192000"/>
              <a:gd name="connsiteY17084" fmla="*/ 729408 h 6858000"/>
              <a:gd name="connsiteX17085" fmla="*/ 35446 w 12192000"/>
              <a:gd name="connsiteY17085" fmla="*/ 718885 h 6858000"/>
              <a:gd name="connsiteX17086" fmla="*/ 40614 w 12192000"/>
              <a:gd name="connsiteY17086" fmla="*/ 715243 h 6858000"/>
              <a:gd name="connsiteX17087" fmla="*/ 45782 w 12192000"/>
              <a:gd name="connsiteY17087" fmla="*/ 714838 h 6858000"/>
              <a:gd name="connsiteX17088" fmla="*/ 52426 w 12192000"/>
              <a:gd name="connsiteY17088" fmla="*/ 715648 h 6858000"/>
              <a:gd name="connsiteX17089" fmla="*/ 60547 w 12192000"/>
              <a:gd name="connsiteY17089" fmla="*/ 708767 h 6858000"/>
              <a:gd name="connsiteX17090" fmla="*/ 59808 w 12192000"/>
              <a:gd name="connsiteY17090" fmla="*/ 706339 h 6858000"/>
              <a:gd name="connsiteX17091" fmla="*/ 50211 w 12192000"/>
              <a:gd name="connsiteY17091" fmla="*/ 706339 h 6858000"/>
              <a:gd name="connsiteX17092" fmla="*/ 45782 w 12192000"/>
              <a:gd name="connsiteY17092" fmla="*/ 707958 h 6858000"/>
              <a:gd name="connsiteX17093" fmla="*/ 37661 w 12192000"/>
              <a:gd name="connsiteY17093" fmla="*/ 707149 h 6858000"/>
              <a:gd name="connsiteX17094" fmla="*/ 37661 w 12192000"/>
              <a:gd name="connsiteY17094" fmla="*/ 703506 h 6858000"/>
              <a:gd name="connsiteX17095" fmla="*/ 44305 w 12192000"/>
              <a:gd name="connsiteY17095" fmla="*/ 696626 h 6858000"/>
              <a:gd name="connsiteX17096" fmla="*/ 53902 w 12192000"/>
              <a:gd name="connsiteY17096" fmla="*/ 695817 h 6858000"/>
              <a:gd name="connsiteX17097" fmla="*/ 60547 w 12192000"/>
              <a:gd name="connsiteY17097" fmla="*/ 696626 h 6858000"/>
              <a:gd name="connsiteX17098" fmla="*/ 58332 w 12192000"/>
              <a:gd name="connsiteY17098" fmla="*/ 692174 h 6858000"/>
              <a:gd name="connsiteX17099" fmla="*/ 56117 w 12192000"/>
              <a:gd name="connsiteY17099" fmla="*/ 687318 h 6858000"/>
              <a:gd name="connsiteX17100" fmla="*/ 59070 w 12192000"/>
              <a:gd name="connsiteY17100" fmla="*/ 681247 h 6858000"/>
              <a:gd name="connsiteX17101" fmla="*/ 65714 w 12192000"/>
              <a:gd name="connsiteY17101" fmla="*/ 670320 h 6858000"/>
              <a:gd name="connsiteX17102" fmla="*/ 64238 w 12192000"/>
              <a:gd name="connsiteY17102" fmla="*/ 664654 h 6858000"/>
              <a:gd name="connsiteX17103" fmla="*/ 64238 w 12192000"/>
              <a:gd name="connsiteY17103" fmla="*/ 656559 h 6858000"/>
              <a:gd name="connsiteX17104" fmla="*/ 73835 w 12192000"/>
              <a:gd name="connsiteY17104" fmla="*/ 648060 h 6858000"/>
              <a:gd name="connsiteX17105" fmla="*/ 73835 w 12192000"/>
              <a:gd name="connsiteY17105" fmla="*/ 644418 h 6858000"/>
              <a:gd name="connsiteX17106" fmla="*/ 62761 w 12192000"/>
              <a:gd name="connsiteY17106" fmla="*/ 644013 h 6858000"/>
              <a:gd name="connsiteX17107" fmla="*/ 61285 w 12192000"/>
              <a:gd name="connsiteY17107" fmla="*/ 641180 h 6858000"/>
              <a:gd name="connsiteX17108" fmla="*/ 68667 w 12192000"/>
              <a:gd name="connsiteY17108" fmla="*/ 633086 h 6858000"/>
              <a:gd name="connsiteX17109" fmla="*/ 56117 w 12192000"/>
              <a:gd name="connsiteY17109" fmla="*/ 633895 h 6858000"/>
              <a:gd name="connsiteX17110" fmla="*/ 48735 w 12192000"/>
              <a:gd name="connsiteY17110" fmla="*/ 634705 h 6858000"/>
              <a:gd name="connsiteX17111" fmla="*/ 46520 w 12192000"/>
              <a:gd name="connsiteY17111" fmla="*/ 631062 h 6858000"/>
              <a:gd name="connsiteX17112" fmla="*/ 35446 w 12192000"/>
              <a:gd name="connsiteY17112" fmla="*/ 641585 h 6858000"/>
              <a:gd name="connsiteX17113" fmla="*/ 27326 w 12192000"/>
              <a:gd name="connsiteY17113" fmla="*/ 643204 h 6858000"/>
              <a:gd name="connsiteX17114" fmla="*/ 26587 w 12192000"/>
              <a:gd name="connsiteY17114" fmla="*/ 647251 h 6858000"/>
              <a:gd name="connsiteX17115" fmla="*/ 20681 w 12192000"/>
              <a:gd name="connsiteY17115" fmla="*/ 660202 h 6858000"/>
              <a:gd name="connsiteX17116" fmla="*/ 10346 w 12192000"/>
              <a:gd name="connsiteY17116" fmla="*/ 668296 h 6858000"/>
              <a:gd name="connsiteX17117" fmla="*/ 5916 w 12192000"/>
              <a:gd name="connsiteY17117" fmla="*/ 659797 h 6858000"/>
              <a:gd name="connsiteX17118" fmla="*/ 5916 w 12192000"/>
              <a:gd name="connsiteY17118" fmla="*/ 650893 h 6858000"/>
              <a:gd name="connsiteX17119" fmla="*/ 17728 w 12192000"/>
              <a:gd name="connsiteY17119" fmla="*/ 642799 h 6858000"/>
              <a:gd name="connsiteX17120" fmla="*/ 32493 w 12192000"/>
              <a:gd name="connsiteY17120" fmla="*/ 627825 h 6858000"/>
              <a:gd name="connsiteX17121" fmla="*/ 38399 w 12192000"/>
              <a:gd name="connsiteY17121" fmla="*/ 615683 h 6858000"/>
              <a:gd name="connsiteX17122" fmla="*/ 45043 w 12192000"/>
              <a:gd name="connsiteY17122" fmla="*/ 614064 h 6858000"/>
              <a:gd name="connsiteX17123" fmla="*/ 56117 w 12192000"/>
              <a:gd name="connsiteY17123" fmla="*/ 616088 h 6858000"/>
              <a:gd name="connsiteX17124" fmla="*/ 66453 w 12192000"/>
              <a:gd name="connsiteY17124" fmla="*/ 610827 h 6858000"/>
              <a:gd name="connsiteX17125" fmla="*/ 60547 w 12192000"/>
              <a:gd name="connsiteY17125" fmla="*/ 608803 h 6858000"/>
              <a:gd name="connsiteX17126" fmla="*/ 50211 w 12192000"/>
              <a:gd name="connsiteY17126" fmla="*/ 609208 h 6858000"/>
              <a:gd name="connsiteX17127" fmla="*/ 42829 w 12192000"/>
              <a:gd name="connsiteY17127" fmla="*/ 604351 h 6858000"/>
              <a:gd name="connsiteX17128" fmla="*/ 33970 w 12192000"/>
              <a:gd name="connsiteY17128" fmla="*/ 590996 h 6858000"/>
              <a:gd name="connsiteX17129" fmla="*/ 32493 w 12192000"/>
              <a:gd name="connsiteY17129" fmla="*/ 581282 h 6858000"/>
              <a:gd name="connsiteX17130" fmla="*/ 38399 w 12192000"/>
              <a:gd name="connsiteY17130" fmla="*/ 573998 h 6858000"/>
              <a:gd name="connsiteX17131" fmla="*/ 44305 w 12192000"/>
              <a:gd name="connsiteY17131" fmla="*/ 573188 h 6858000"/>
              <a:gd name="connsiteX17132" fmla="*/ 50949 w 12192000"/>
              <a:gd name="connsiteY17132" fmla="*/ 570760 h 6858000"/>
              <a:gd name="connsiteX17133" fmla="*/ 45782 w 12192000"/>
              <a:gd name="connsiteY17133" fmla="*/ 570355 h 6858000"/>
              <a:gd name="connsiteX17134" fmla="*/ 37661 w 12192000"/>
              <a:gd name="connsiteY17134" fmla="*/ 563880 h 6858000"/>
              <a:gd name="connsiteX17135" fmla="*/ 34708 w 12192000"/>
              <a:gd name="connsiteY17135" fmla="*/ 556190 h 6858000"/>
              <a:gd name="connsiteX17136" fmla="*/ 27326 w 12192000"/>
              <a:gd name="connsiteY17136" fmla="*/ 552143 h 6858000"/>
              <a:gd name="connsiteX17137" fmla="*/ 25111 w 12192000"/>
              <a:gd name="connsiteY17137" fmla="*/ 546882 h 6858000"/>
              <a:gd name="connsiteX17138" fmla="*/ 28802 w 12192000"/>
              <a:gd name="connsiteY17138" fmla="*/ 544453 h 6858000"/>
              <a:gd name="connsiteX17139" fmla="*/ 36923 w 12192000"/>
              <a:gd name="connsiteY17139" fmla="*/ 544858 h 6858000"/>
              <a:gd name="connsiteX17140" fmla="*/ 36184 w 12192000"/>
              <a:gd name="connsiteY17140" fmla="*/ 542025 h 6858000"/>
              <a:gd name="connsiteX17141" fmla="*/ 31017 w 12192000"/>
              <a:gd name="connsiteY17141" fmla="*/ 538383 h 6858000"/>
              <a:gd name="connsiteX17142" fmla="*/ 25849 w 12192000"/>
              <a:gd name="connsiteY17142" fmla="*/ 539192 h 6858000"/>
              <a:gd name="connsiteX17143" fmla="*/ 19205 w 12192000"/>
              <a:gd name="connsiteY17143" fmla="*/ 533121 h 6858000"/>
              <a:gd name="connsiteX17144" fmla="*/ 16252 w 12192000"/>
              <a:gd name="connsiteY17144" fmla="*/ 525836 h 6858000"/>
              <a:gd name="connsiteX17145" fmla="*/ 10346 w 12192000"/>
              <a:gd name="connsiteY17145" fmla="*/ 526241 h 6858000"/>
              <a:gd name="connsiteX17146" fmla="*/ 5178 w 12192000"/>
              <a:gd name="connsiteY17146" fmla="*/ 525836 h 6858000"/>
              <a:gd name="connsiteX17147" fmla="*/ 2964 w 12192000"/>
              <a:gd name="connsiteY17147" fmla="*/ 522194 h 6858000"/>
              <a:gd name="connsiteX17148" fmla="*/ 8131 w 12192000"/>
              <a:gd name="connsiteY17148" fmla="*/ 514909 h 6858000"/>
              <a:gd name="connsiteX17149" fmla="*/ 14775 w 12192000"/>
              <a:gd name="connsiteY17149" fmla="*/ 514100 h 6858000"/>
              <a:gd name="connsiteX17150" fmla="*/ 17728 w 12192000"/>
              <a:gd name="connsiteY17150" fmla="*/ 509648 h 6858000"/>
              <a:gd name="connsiteX17151" fmla="*/ 15514 w 12192000"/>
              <a:gd name="connsiteY17151" fmla="*/ 506410 h 6858000"/>
              <a:gd name="connsiteX17152" fmla="*/ 14775 w 12192000"/>
              <a:gd name="connsiteY17152" fmla="*/ 496292 h 6858000"/>
              <a:gd name="connsiteX17153" fmla="*/ 19943 w 12192000"/>
              <a:gd name="connsiteY17153" fmla="*/ 489412 h 6858000"/>
              <a:gd name="connsiteX17154" fmla="*/ 16990 w 12192000"/>
              <a:gd name="connsiteY17154" fmla="*/ 483746 h 6858000"/>
              <a:gd name="connsiteX17155" fmla="*/ 19943 w 12192000"/>
              <a:gd name="connsiteY17155" fmla="*/ 480508 h 6858000"/>
              <a:gd name="connsiteX17156" fmla="*/ 23634 w 12192000"/>
              <a:gd name="connsiteY17156" fmla="*/ 487793 h 6858000"/>
              <a:gd name="connsiteX17157" fmla="*/ 31017 w 12192000"/>
              <a:gd name="connsiteY17157" fmla="*/ 493055 h 6858000"/>
              <a:gd name="connsiteX17158" fmla="*/ 34708 w 12192000"/>
              <a:gd name="connsiteY17158" fmla="*/ 491436 h 6858000"/>
              <a:gd name="connsiteX17159" fmla="*/ 34708 w 12192000"/>
              <a:gd name="connsiteY17159" fmla="*/ 482532 h 6858000"/>
              <a:gd name="connsiteX17160" fmla="*/ 28064 w 12192000"/>
              <a:gd name="connsiteY17160" fmla="*/ 472009 h 6858000"/>
              <a:gd name="connsiteX17161" fmla="*/ 27326 w 12192000"/>
              <a:gd name="connsiteY17161" fmla="*/ 467153 h 6858000"/>
              <a:gd name="connsiteX17162" fmla="*/ 34708 w 12192000"/>
              <a:gd name="connsiteY17162" fmla="*/ 465939 h 6858000"/>
              <a:gd name="connsiteX17163" fmla="*/ 39138 w 12192000"/>
              <a:gd name="connsiteY17163" fmla="*/ 462701 h 6858000"/>
              <a:gd name="connsiteX17164" fmla="*/ 32493 w 12192000"/>
              <a:gd name="connsiteY17164" fmla="*/ 458249 h 6858000"/>
              <a:gd name="connsiteX17165" fmla="*/ 32493 w 12192000"/>
              <a:gd name="connsiteY17165" fmla="*/ 454202 h 6858000"/>
              <a:gd name="connsiteX17166" fmla="*/ 37661 w 12192000"/>
              <a:gd name="connsiteY17166" fmla="*/ 452178 h 6858000"/>
              <a:gd name="connsiteX17167" fmla="*/ 50949 w 12192000"/>
              <a:gd name="connsiteY17167" fmla="*/ 444489 h 6858000"/>
              <a:gd name="connsiteX17168" fmla="*/ 51688 w 12192000"/>
              <a:gd name="connsiteY17168" fmla="*/ 441656 h 6858000"/>
              <a:gd name="connsiteX17169" fmla="*/ 39138 w 12192000"/>
              <a:gd name="connsiteY17169" fmla="*/ 442465 h 6858000"/>
              <a:gd name="connsiteX17170" fmla="*/ 31017 w 12192000"/>
              <a:gd name="connsiteY17170" fmla="*/ 445703 h 6858000"/>
              <a:gd name="connsiteX17171" fmla="*/ 25849 w 12192000"/>
              <a:gd name="connsiteY17171" fmla="*/ 442465 h 6858000"/>
              <a:gd name="connsiteX17172" fmla="*/ 19943 w 12192000"/>
              <a:gd name="connsiteY17172" fmla="*/ 446108 h 6858000"/>
              <a:gd name="connsiteX17173" fmla="*/ 13299 w 12192000"/>
              <a:gd name="connsiteY17173" fmla="*/ 440442 h 6858000"/>
              <a:gd name="connsiteX17174" fmla="*/ 12561 w 12192000"/>
              <a:gd name="connsiteY17174" fmla="*/ 430729 h 6858000"/>
              <a:gd name="connsiteX17175" fmla="*/ 7393 w 12192000"/>
              <a:gd name="connsiteY17175" fmla="*/ 430729 h 6858000"/>
              <a:gd name="connsiteX17176" fmla="*/ 5916 w 12192000"/>
              <a:gd name="connsiteY17176" fmla="*/ 420206 h 6858000"/>
              <a:gd name="connsiteX17177" fmla="*/ 0 w 12192000"/>
              <a:gd name="connsiteY17177" fmla="*/ 414604 h 6858000"/>
              <a:gd name="connsiteX17178" fmla="*/ 0 w 12192000"/>
              <a:gd name="connsiteY17178" fmla="*/ 377494 h 6858000"/>
              <a:gd name="connsiteX17179" fmla="*/ 749 w 12192000"/>
              <a:gd name="connsiteY17179" fmla="*/ 376902 h 6858000"/>
              <a:gd name="connsiteX17180" fmla="*/ 0 w 12192000"/>
              <a:gd name="connsiteY17180" fmla="*/ 375465 h 6858000"/>
              <a:gd name="connsiteX17181" fmla="*/ 0 w 12192000"/>
              <a:gd name="connsiteY17181" fmla="*/ 357711 h 6858000"/>
              <a:gd name="connsiteX17182" fmla="*/ 8131 w 12192000"/>
              <a:gd name="connsiteY17182" fmla="*/ 343310 h 6858000"/>
              <a:gd name="connsiteX17183" fmla="*/ 5178 w 12192000"/>
              <a:gd name="connsiteY17183" fmla="*/ 330359 h 6858000"/>
              <a:gd name="connsiteX17184" fmla="*/ 8869 w 12192000"/>
              <a:gd name="connsiteY17184" fmla="*/ 314575 h 6858000"/>
              <a:gd name="connsiteX17185" fmla="*/ 16252 w 12192000"/>
              <a:gd name="connsiteY17185" fmla="*/ 302029 h 6858000"/>
              <a:gd name="connsiteX17186" fmla="*/ 5178 w 12192000"/>
              <a:gd name="connsiteY17186" fmla="*/ 308909 h 6858000"/>
              <a:gd name="connsiteX17187" fmla="*/ 749 w 12192000"/>
              <a:gd name="connsiteY17187" fmla="*/ 320241 h 6858000"/>
              <a:gd name="connsiteX17188" fmla="*/ 0 w 12192000"/>
              <a:gd name="connsiteY17188" fmla="*/ 31998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Lst>
            <a:rect l="l" t="t" r="r" b="b"/>
            <a:pathLst>
              <a:path w="12192000" h="6858000">
                <a:moveTo>
                  <a:pt x="12175866" y="4649068"/>
                </a:moveTo>
                <a:lnTo>
                  <a:pt x="12181034" y="4650687"/>
                </a:lnTo>
                <a:lnTo>
                  <a:pt x="12188416" y="4663638"/>
                </a:lnTo>
                <a:lnTo>
                  <a:pt x="12190631" y="4658377"/>
                </a:lnTo>
                <a:lnTo>
                  <a:pt x="12192000" y="4657939"/>
                </a:lnTo>
                <a:lnTo>
                  <a:pt x="12192000" y="5605302"/>
                </a:lnTo>
                <a:lnTo>
                  <a:pt x="12175128" y="5606623"/>
                </a:lnTo>
                <a:lnTo>
                  <a:pt x="12161101" y="5615931"/>
                </a:lnTo>
                <a:lnTo>
                  <a:pt x="12153719" y="5615931"/>
                </a:lnTo>
                <a:lnTo>
                  <a:pt x="12141907" y="5624026"/>
                </a:lnTo>
                <a:lnTo>
                  <a:pt x="12125665" y="5627263"/>
                </a:lnTo>
                <a:lnTo>
                  <a:pt x="12098350" y="5636572"/>
                </a:lnTo>
                <a:lnTo>
                  <a:pt x="12078418" y="5635358"/>
                </a:lnTo>
                <a:lnTo>
                  <a:pt x="12068821" y="5638595"/>
                </a:lnTo>
                <a:lnTo>
                  <a:pt x="12055532" y="5637786"/>
                </a:lnTo>
                <a:lnTo>
                  <a:pt x="12040767" y="5631715"/>
                </a:lnTo>
                <a:lnTo>
                  <a:pt x="12031908" y="5632120"/>
                </a:lnTo>
                <a:lnTo>
                  <a:pt x="12024526" y="5631715"/>
                </a:lnTo>
                <a:lnTo>
                  <a:pt x="12017144" y="5634548"/>
                </a:lnTo>
                <a:lnTo>
                  <a:pt x="12000902" y="5648713"/>
                </a:lnTo>
                <a:lnTo>
                  <a:pt x="11974325" y="5663688"/>
                </a:lnTo>
                <a:lnTo>
                  <a:pt x="11953655" y="5670163"/>
                </a:lnTo>
                <a:lnTo>
                  <a:pt x="11948487" y="5666925"/>
                </a:lnTo>
                <a:lnTo>
                  <a:pt x="11934460" y="5670973"/>
                </a:lnTo>
                <a:lnTo>
                  <a:pt x="11922648" y="5679472"/>
                </a:lnTo>
                <a:lnTo>
                  <a:pt x="11916004" y="5695660"/>
                </a:lnTo>
                <a:lnTo>
                  <a:pt x="11905669" y="5705373"/>
                </a:lnTo>
                <a:lnTo>
                  <a:pt x="11900501" y="5706992"/>
                </a:lnTo>
                <a:lnTo>
                  <a:pt x="11896072" y="5717919"/>
                </a:lnTo>
                <a:lnTo>
                  <a:pt x="11882783" y="5726418"/>
                </a:lnTo>
                <a:lnTo>
                  <a:pt x="11871710" y="5723585"/>
                </a:lnTo>
                <a:lnTo>
                  <a:pt x="11860636" y="5733299"/>
                </a:lnTo>
                <a:lnTo>
                  <a:pt x="11857683" y="5732084"/>
                </a:lnTo>
                <a:lnTo>
                  <a:pt x="11858421" y="5724395"/>
                </a:lnTo>
                <a:lnTo>
                  <a:pt x="11839227" y="5724395"/>
                </a:lnTo>
                <a:lnTo>
                  <a:pt x="11831106" y="5729251"/>
                </a:lnTo>
                <a:lnTo>
                  <a:pt x="11826677" y="5724395"/>
                </a:lnTo>
                <a:lnTo>
                  <a:pt x="11818556" y="5728037"/>
                </a:lnTo>
                <a:lnTo>
                  <a:pt x="11812650" y="5728037"/>
                </a:lnTo>
                <a:lnTo>
                  <a:pt x="11808959" y="5718324"/>
                </a:lnTo>
                <a:lnTo>
                  <a:pt x="11798623" y="5721967"/>
                </a:lnTo>
                <a:lnTo>
                  <a:pt x="11790503" y="5721157"/>
                </a:lnTo>
                <a:lnTo>
                  <a:pt x="11786073" y="5717919"/>
                </a:lnTo>
                <a:lnTo>
                  <a:pt x="11769094" y="5721562"/>
                </a:lnTo>
                <a:lnTo>
                  <a:pt x="11765402" y="5716705"/>
                </a:lnTo>
                <a:lnTo>
                  <a:pt x="11739564" y="5721967"/>
                </a:lnTo>
                <a:lnTo>
                  <a:pt x="11729967" y="5727228"/>
                </a:lnTo>
                <a:lnTo>
                  <a:pt x="11723323" y="5723585"/>
                </a:lnTo>
                <a:lnTo>
                  <a:pt x="11712987" y="5722371"/>
                </a:lnTo>
                <a:lnTo>
                  <a:pt x="11685672" y="5737750"/>
                </a:lnTo>
                <a:lnTo>
                  <a:pt x="11682719" y="5749082"/>
                </a:lnTo>
                <a:lnTo>
                  <a:pt x="11677551" y="5751511"/>
                </a:lnTo>
                <a:lnTo>
                  <a:pt x="11673860" y="5749892"/>
                </a:lnTo>
                <a:lnTo>
                  <a:pt x="11665740" y="5759605"/>
                </a:lnTo>
                <a:lnTo>
                  <a:pt x="11658357" y="5752320"/>
                </a:lnTo>
                <a:lnTo>
                  <a:pt x="11650975" y="5752320"/>
                </a:lnTo>
                <a:lnTo>
                  <a:pt x="11641377" y="5757177"/>
                </a:lnTo>
                <a:lnTo>
                  <a:pt x="11641377" y="5765271"/>
                </a:lnTo>
                <a:lnTo>
                  <a:pt x="11626613" y="5763652"/>
                </a:lnTo>
                <a:lnTo>
                  <a:pt x="11618492" y="5774984"/>
                </a:lnTo>
                <a:lnTo>
                  <a:pt x="11611109" y="5776603"/>
                </a:lnTo>
                <a:lnTo>
                  <a:pt x="11609633" y="5781864"/>
                </a:lnTo>
                <a:lnTo>
                  <a:pt x="11597083" y="5783078"/>
                </a:lnTo>
                <a:lnTo>
                  <a:pt x="11582318" y="5785507"/>
                </a:lnTo>
                <a:lnTo>
                  <a:pt x="11579365" y="5783483"/>
                </a:lnTo>
                <a:lnTo>
                  <a:pt x="11574197" y="5787530"/>
                </a:lnTo>
                <a:lnTo>
                  <a:pt x="11570506" y="5781055"/>
                </a:lnTo>
                <a:lnTo>
                  <a:pt x="11557956" y="5783483"/>
                </a:lnTo>
                <a:lnTo>
                  <a:pt x="11546882" y="5781864"/>
                </a:lnTo>
                <a:lnTo>
                  <a:pt x="11543929" y="5778222"/>
                </a:lnTo>
                <a:lnTo>
                  <a:pt x="11538023" y="5779436"/>
                </a:lnTo>
                <a:lnTo>
                  <a:pt x="11523997" y="5777008"/>
                </a:lnTo>
                <a:lnTo>
                  <a:pt x="11518829" y="5771746"/>
                </a:lnTo>
                <a:lnTo>
                  <a:pt x="11507755" y="5769723"/>
                </a:lnTo>
                <a:lnTo>
                  <a:pt x="11504064" y="5765676"/>
                </a:lnTo>
                <a:lnTo>
                  <a:pt x="11504802" y="5758391"/>
                </a:lnTo>
                <a:lnTo>
                  <a:pt x="11483393" y="5738560"/>
                </a:lnTo>
                <a:lnTo>
                  <a:pt x="11476011" y="5738155"/>
                </a:lnTo>
                <a:lnTo>
                  <a:pt x="11469367" y="5732489"/>
                </a:lnTo>
                <a:lnTo>
                  <a:pt x="11468628" y="5704159"/>
                </a:lnTo>
                <a:lnTo>
                  <a:pt x="11481179" y="5686756"/>
                </a:lnTo>
                <a:lnTo>
                  <a:pt x="11487823" y="5692827"/>
                </a:lnTo>
                <a:lnTo>
                  <a:pt x="11504064" y="5681090"/>
                </a:lnTo>
                <a:lnTo>
                  <a:pt x="11502588" y="5669354"/>
                </a:lnTo>
                <a:lnTo>
                  <a:pt x="11510708" y="5663688"/>
                </a:lnTo>
                <a:lnTo>
                  <a:pt x="11513661" y="5651546"/>
                </a:lnTo>
                <a:lnTo>
                  <a:pt x="11510708" y="5645475"/>
                </a:lnTo>
                <a:lnTo>
                  <a:pt x="11519567" y="5638191"/>
                </a:lnTo>
                <a:lnTo>
                  <a:pt x="11521782" y="5617955"/>
                </a:lnTo>
                <a:lnTo>
                  <a:pt x="11524735" y="5605813"/>
                </a:lnTo>
                <a:lnTo>
                  <a:pt x="11520305" y="5600957"/>
                </a:lnTo>
                <a:lnTo>
                  <a:pt x="11529164" y="5594886"/>
                </a:lnTo>
                <a:lnTo>
                  <a:pt x="11529164" y="5583554"/>
                </a:lnTo>
                <a:lnTo>
                  <a:pt x="11518829" y="5560890"/>
                </a:lnTo>
                <a:lnTo>
                  <a:pt x="11518829" y="5545106"/>
                </a:lnTo>
                <a:lnTo>
                  <a:pt x="11513661" y="5530537"/>
                </a:lnTo>
                <a:lnTo>
                  <a:pt x="11515876" y="5523656"/>
                </a:lnTo>
                <a:lnTo>
                  <a:pt x="11514400" y="5472258"/>
                </a:lnTo>
                <a:lnTo>
                  <a:pt x="11519567" y="5460116"/>
                </a:lnTo>
                <a:lnTo>
                  <a:pt x="11504802" y="5425716"/>
                </a:lnTo>
                <a:lnTo>
                  <a:pt x="11499635" y="5399814"/>
                </a:lnTo>
                <a:lnTo>
                  <a:pt x="11492252" y="5390910"/>
                </a:lnTo>
                <a:lnTo>
                  <a:pt x="11493729" y="5344368"/>
                </a:lnTo>
                <a:lnTo>
                  <a:pt x="11484132" y="5318466"/>
                </a:lnTo>
                <a:lnTo>
                  <a:pt x="11466414" y="5298635"/>
                </a:lnTo>
                <a:lnTo>
                  <a:pt x="11458293" y="5283256"/>
                </a:lnTo>
                <a:lnTo>
                  <a:pt x="11463461" y="5280423"/>
                </a:lnTo>
                <a:lnTo>
                  <a:pt x="11467890" y="5273543"/>
                </a:lnTo>
                <a:lnTo>
                  <a:pt x="11470843" y="5289731"/>
                </a:lnTo>
                <a:lnTo>
                  <a:pt x="11481917" y="5303896"/>
                </a:lnTo>
                <a:lnTo>
                  <a:pt x="11495943" y="5301468"/>
                </a:lnTo>
                <a:lnTo>
                  <a:pt x="11486346" y="5284065"/>
                </a:lnTo>
                <a:lnTo>
                  <a:pt x="11473058" y="5271924"/>
                </a:lnTo>
                <a:lnTo>
                  <a:pt x="11470843" y="5251688"/>
                </a:lnTo>
                <a:lnTo>
                  <a:pt x="11477487" y="5241570"/>
                </a:lnTo>
                <a:lnTo>
                  <a:pt x="11487085" y="5261806"/>
                </a:lnTo>
                <a:lnTo>
                  <a:pt x="11486346" y="5276376"/>
                </a:lnTo>
                <a:lnTo>
                  <a:pt x="11489299" y="5279209"/>
                </a:lnTo>
                <a:lnTo>
                  <a:pt x="11495943" y="5270710"/>
                </a:lnTo>
                <a:lnTo>
                  <a:pt x="11496682" y="5286898"/>
                </a:lnTo>
                <a:lnTo>
                  <a:pt x="11501111" y="5293779"/>
                </a:lnTo>
                <a:lnTo>
                  <a:pt x="11512185" y="5290136"/>
                </a:lnTo>
                <a:lnTo>
                  <a:pt x="11507755" y="5277995"/>
                </a:lnTo>
                <a:lnTo>
                  <a:pt x="11514400" y="5264639"/>
                </a:lnTo>
                <a:lnTo>
                  <a:pt x="11507017" y="5256950"/>
                </a:lnTo>
                <a:lnTo>
                  <a:pt x="11506279" y="5246427"/>
                </a:lnTo>
                <a:lnTo>
                  <a:pt x="11489299" y="5219311"/>
                </a:lnTo>
                <a:lnTo>
                  <a:pt x="11491514" y="5197457"/>
                </a:lnTo>
                <a:lnTo>
                  <a:pt x="11486346" y="5181673"/>
                </a:lnTo>
                <a:lnTo>
                  <a:pt x="11493729" y="5151319"/>
                </a:lnTo>
                <a:lnTo>
                  <a:pt x="11513661" y="5129060"/>
                </a:lnTo>
                <a:lnTo>
                  <a:pt x="11512185" y="5108015"/>
                </a:lnTo>
                <a:lnTo>
                  <a:pt x="11518091" y="5096683"/>
                </a:lnTo>
                <a:lnTo>
                  <a:pt x="11509970" y="5082518"/>
                </a:lnTo>
                <a:lnTo>
                  <a:pt x="11521782" y="5062687"/>
                </a:lnTo>
                <a:lnTo>
                  <a:pt x="11525473" y="5049331"/>
                </a:lnTo>
                <a:lnTo>
                  <a:pt x="11540976" y="5037999"/>
                </a:lnTo>
                <a:lnTo>
                  <a:pt x="11541715" y="5046498"/>
                </a:lnTo>
                <a:lnTo>
                  <a:pt x="11536547" y="5057830"/>
                </a:lnTo>
                <a:lnTo>
                  <a:pt x="11538023" y="5065115"/>
                </a:lnTo>
                <a:lnTo>
                  <a:pt x="11534332" y="5070376"/>
                </a:lnTo>
                <a:lnTo>
                  <a:pt x="11541715" y="5075233"/>
                </a:lnTo>
                <a:lnTo>
                  <a:pt x="11553526" y="5066329"/>
                </a:lnTo>
                <a:lnTo>
                  <a:pt x="11553526" y="5051759"/>
                </a:lnTo>
                <a:lnTo>
                  <a:pt x="11566077" y="5035571"/>
                </a:lnTo>
                <a:lnTo>
                  <a:pt x="11594130" y="5027881"/>
                </a:lnTo>
                <a:lnTo>
                  <a:pt x="11615539" y="5018168"/>
                </a:lnTo>
                <a:lnTo>
                  <a:pt x="11632519" y="5004812"/>
                </a:lnTo>
                <a:lnTo>
                  <a:pt x="11637686" y="5004812"/>
                </a:lnTo>
                <a:lnTo>
                  <a:pt x="11639901" y="5000765"/>
                </a:lnTo>
                <a:lnTo>
                  <a:pt x="11660572" y="4997123"/>
                </a:lnTo>
                <a:lnTo>
                  <a:pt x="11668692" y="4986196"/>
                </a:lnTo>
                <a:lnTo>
                  <a:pt x="11676813" y="4982148"/>
                </a:lnTo>
                <a:lnTo>
                  <a:pt x="11680504" y="4987410"/>
                </a:lnTo>
                <a:lnTo>
                  <a:pt x="11687887" y="4986600"/>
                </a:lnTo>
                <a:lnTo>
                  <a:pt x="11696008" y="4989838"/>
                </a:lnTo>
                <a:lnTo>
                  <a:pt x="11711511" y="4989838"/>
                </a:lnTo>
                <a:lnTo>
                  <a:pt x="11732181" y="4982148"/>
                </a:lnTo>
                <a:lnTo>
                  <a:pt x="11734396" y="4974054"/>
                </a:lnTo>
                <a:lnTo>
                  <a:pt x="11743255" y="4969602"/>
                </a:lnTo>
                <a:lnTo>
                  <a:pt x="11775738" y="4970816"/>
                </a:lnTo>
                <a:lnTo>
                  <a:pt x="11785335" y="4965960"/>
                </a:lnTo>
                <a:lnTo>
                  <a:pt x="11787550" y="4957865"/>
                </a:lnTo>
                <a:lnTo>
                  <a:pt x="11803053" y="4952199"/>
                </a:lnTo>
                <a:lnTo>
                  <a:pt x="11814865" y="4955032"/>
                </a:lnTo>
                <a:lnTo>
                  <a:pt x="11826677" y="4952199"/>
                </a:lnTo>
                <a:lnTo>
                  <a:pt x="11842180" y="4951390"/>
                </a:lnTo>
                <a:lnTo>
                  <a:pt x="11852515" y="4947748"/>
                </a:lnTo>
                <a:lnTo>
                  <a:pt x="11878354" y="4945724"/>
                </a:lnTo>
                <a:lnTo>
                  <a:pt x="11907884" y="4929131"/>
                </a:lnTo>
                <a:lnTo>
                  <a:pt x="11923387" y="4909704"/>
                </a:lnTo>
                <a:lnTo>
                  <a:pt x="11930031" y="4904038"/>
                </a:lnTo>
                <a:lnTo>
                  <a:pt x="11929293" y="4892302"/>
                </a:lnTo>
                <a:lnTo>
                  <a:pt x="11941104" y="4885017"/>
                </a:lnTo>
                <a:lnTo>
                  <a:pt x="11939628" y="4880160"/>
                </a:lnTo>
                <a:lnTo>
                  <a:pt x="11953655" y="4876518"/>
                </a:lnTo>
                <a:lnTo>
                  <a:pt x="11958822" y="4867614"/>
                </a:lnTo>
                <a:lnTo>
                  <a:pt x="11967681" y="4862758"/>
                </a:lnTo>
                <a:lnTo>
                  <a:pt x="11967681" y="4854663"/>
                </a:lnTo>
                <a:lnTo>
                  <a:pt x="11963252" y="4852235"/>
                </a:lnTo>
                <a:lnTo>
                  <a:pt x="11963252" y="4827952"/>
                </a:lnTo>
                <a:lnTo>
                  <a:pt x="11961037" y="4816215"/>
                </a:lnTo>
                <a:lnTo>
                  <a:pt x="11969158" y="4809740"/>
                </a:lnTo>
                <a:lnTo>
                  <a:pt x="11975064" y="4802860"/>
                </a:lnTo>
                <a:lnTo>
                  <a:pt x="11984661" y="4803669"/>
                </a:lnTo>
                <a:lnTo>
                  <a:pt x="11986137" y="4798408"/>
                </a:lnTo>
                <a:lnTo>
                  <a:pt x="11993520" y="4796384"/>
                </a:lnTo>
                <a:lnTo>
                  <a:pt x="11996473" y="4784243"/>
                </a:lnTo>
                <a:lnTo>
                  <a:pt x="12006808" y="4776958"/>
                </a:lnTo>
                <a:lnTo>
                  <a:pt x="12010499" y="4772102"/>
                </a:lnTo>
                <a:lnTo>
                  <a:pt x="12008285" y="4783029"/>
                </a:lnTo>
                <a:lnTo>
                  <a:pt x="12014191" y="4790314"/>
                </a:lnTo>
                <a:lnTo>
                  <a:pt x="12024526" y="4809335"/>
                </a:lnTo>
                <a:lnTo>
                  <a:pt x="12040029" y="4840498"/>
                </a:lnTo>
                <a:lnTo>
                  <a:pt x="12041506" y="4829166"/>
                </a:lnTo>
                <a:lnTo>
                  <a:pt x="12045935" y="4818644"/>
                </a:lnTo>
                <a:lnTo>
                  <a:pt x="12043720" y="4808931"/>
                </a:lnTo>
                <a:lnTo>
                  <a:pt x="12048888" y="4808931"/>
                </a:lnTo>
                <a:lnTo>
                  <a:pt x="12053318" y="4812573"/>
                </a:lnTo>
                <a:lnTo>
                  <a:pt x="12054056" y="4804074"/>
                </a:lnTo>
                <a:lnTo>
                  <a:pt x="12058485" y="4796384"/>
                </a:lnTo>
                <a:lnTo>
                  <a:pt x="12048150" y="4796789"/>
                </a:lnTo>
                <a:lnTo>
                  <a:pt x="12037814" y="4788695"/>
                </a:lnTo>
                <a:lnTo>
                  <a:pt x="12042982" y="4779386"/>
                </a:lnTo>
                <a:lnTo>
                  <a:pt x="12047412" y="4777363"/>
                </a:lnTo>
                <a:lnTo>
                  <a:pt x="12035600" y="4769269"/>
                </a:lnTo>
                <a:lnTo>
                  <a:pt x="12042244" y="4764412"/>
                </a:lnTo>
                <a:lnTo>
                  <a:pt x="12051103" y="4769673"/>
                </a:lnTo>
                <a:lnTo>
                  <a:pt x="12054794" y="4776553"/>
                </a:lnTo>
                <a:lnTo>
                  <a:pt x="12062176" y="4770483"/>
                </a:lnTo>
                <a:lnTo>
                  <a:pt x="12070297" y="4775339"/>
                </a:lnTo>
                <a:lnTo>
                  <a:pt x="12075465" y="4781815"/>
                </a:lnTo>
                <a:lnTo>
                  <a:pt x="12085062" y="4783838"/>
                </a:lnTo>
                <a:lnTo>
                  <a:pt x="12087277" y="4779791"/>
                </a:lnTo>
                <a:lnTo>
                  <a:pt x="12098350" y="4774530"/>
                </a:lnTo>
                <a:lnTo>
                  <a:pt x="12080633" y="4772102"/>
                </a:lnTo>
                <a:lnTo>
                  <a:pt x="12085800" y="4765626"/>
                </a:lnTo>
                <a:lnTo>
                  <a:pt x="12094659" y="4761984"/>
                </a:lnTo>
                <a:lnTo>
                  <a:pt x="12089491" y="4755104"/>
                </a:lnTo>
                <a:lnTo>
                  <a:pt x="12096874" y="4746200"/>
                </a:lnTo>
                <a:lnTo>
                  <a:pt x="12090968" y="4748223"/>
                </a:lnTo>
                <a:lnTo>
                  <a:pt x="12090230" y="4742153"/>
                </a:lnTo>
                <a:lnTo>
                  <a:pt x="12088015" y="4736082"/>
                </a:lnTo>
                <a:lnTo>
                  <a:pt x="12085800" y="4729202"/>
                </a:lnTo>
                <a:lnTo>
                  <a:pt x="12096136" y="4727583"/>
                </a:lnTo>
                <a:lnTo>
                  <a:pt x="12104256" y="4719084"/>
                </a:lnTo>
                <a:lnTo>
                  <a:pt x="12113854" y="4730011"/>
                </a:lnTo>
                <a:lnTo>
                  <a:pt x="12120498" y="4728392"/>
                </a:lnTo>
                <a:lnTo>
                  <a:pt x="12125665" y="4721107"/>
                </a:lnTo>
                <a:lnTo>
                  <a:pt x="12111639" y="4719489"/>
                </a:lnTo>
                <a:lnTo>
                  <a:pt x="12109424" y="4712608"/>
                </a:lnTo>
                <a:lnTo>
                  <a:pt x="12121236" y="4705324"/>
                </a:lnTo>
                <a:lnTo>
                  <a:pt x="12130833" y="4710585"/>
                </a:lnTo>
                <a:lnTo>
                  <a:pt x="12143383" y="4700467"/>
                </a:lnTo>
                <a:lnTo>
                  <a:pt x="12128618" y="4696420"/>
                </a:lnTo>
                <a:lnTo>
                  <a:pt x="12130095" y="4686302"/>
                </a:lnTo>
                <a:lnTo>
                  <a:pt x="12134524" y="4680636"/>
                </a:lnTo>
                <a:lnTo>
                  <a:pt x="12145598" y="4678612"/>
                </a:lnTo>
                <a:lnTo>
                  <a:pt x="12149289" y="4668495"/>
                </a:lnTo>
                <a:lnTo>
                  <a:pt x="12156672" y="4668090"/>
                </a:lnTo>
                <a:lnTo>
                  <a:pt x="12149289" y="4675779"/>
                </a:lnTo>
                <a:lnTo>
                  <a:pt x="12151504" y="4680636"/>
                </a:lnTo>
                <a:lnTo>
                  <a:pt x="12156672" y="4681041"/>
                </a:lnTo>
                <a:lnTo>
                  <a:pt x="12161101" y="4687921"/>
                </a:lnTo>
                <a:lnTo>
                  <a:pt x="12171437" y="4682255"/>
                </a:lnTo>
                <a:lnTo>
                  <a:pt x="12168484" y="4676589"/>
                </a:lnTo>
                <a:lnTo>
                  <a:pt x="12171437" y="4667280"/>
                </a:lnTo>
                <a:lnTo>
                  <a:pt x="12181034" y="4660805"/>
                </a:lnTo>
                <a:lnTo>
                  <a:pt x="12174390" y="4656758"/>
                </a:lnTo>
                <a:close/>
                <a:moveTo>
                  <a:pt x="8345119" y="4524012"/>
                </a:moveTo>
                <a:lnTo>
                  <a:pt x="8348810" y="4532915"/>
                </a:lnTo>
                <a:lnTo>
                  <a:pt x="8343642" y="4542224"/>
                </a:lnTo>
                <a:lnTo>
                  <a:pt x="8352501" y="4545866"/>
                </a:lnTo>
                <a:lnTo>
                  <a:pt x="8353978" y="4555175"/>
                </a:lnTo>
                <a:lnTo>
                  <a:pt x="8362098" y="4565292"/>
                </a:lnTo>
                <a:lnTo>
                  <a:pt x="8366528" y="4563674"/>
                </a:lnTo>
                <a:lnTo>
                  <a:pt x="8370219" y="4570958"/>
                </a:lnTo>
                <a:lnTo>
                  <a:pt x="8370957" y="4591599"/>
                </a:lnTo>
                <a:lnTo>
                  <a:pt x="8378340" y="4600503"/>
                </a:lnTo>
                <a:lnTo>
                  <a:pt x="8377601" y="4623976"/>
                </a:lnTo>
                <a:lnTo>
                  <a:pt x="8375387" y="4628833"/>
                </a:lnTo>
                <a:lnTo>
                  <a:pt x="8378340" y="4641379"/>
                </a:lnTo>
                <a:lnTo>
                  <a:pt x="8378340" y="4651497"/>
                </a:lnTo>
                <a:lnTo>
                  <a:pt x="8375387" y="4655544"/>
                </a:lnTo>
                <a:lnTo>
                  <a:pt x="8377601" y="4664043"/>
                </a:lnTo>
                <a:cubicBezTo>
                  <a:pt x="8377601" y="4664043"/>
                  <a:pt x="8387937" y="4676184"/>
                  <a:pt x="8387937" y="4676184"/>
                </a:cubicBezTo>
                <a:lnTo>
                  <a:pt x="8387937" y="4685493"/>
                </a:lnTo>
                <a:lnTo>
                  <a:pt x="8384984" y="4688326"/>
                </a:lnTo>
                <a:lnTo>
                  <a:pt x="8383507" y="4696825"/>
                </a:lnTo>
                <a:lnTo>
                  <a:pt x="8381293" y="4699658"/>
                </a:lnTo>
                <a:lnTo>
                  <a:pt x="8380554" y="4707347"/>
                </a:lnTo>
                <a:lnTo>
                  <a:pt x="8376863" y="4713418"/>
                </a:lnTo>
                <a:lnTo>
                  <a:pt x="8370219" y="4712204"/>
                </a:lnTo>
                <a:lnTo>
                  <a:pt x="8362098" y="4701681"/>
                </a:lnTo>
                <a:lnTo>
                  <a:pt x="8359884" y="4691968"/>
                </a:lnTo>
                <a:lnTo>
                  <a:pt x="8355454" y="4688730"/>
                </a:lnTo>
                <a:lnTo>
                  <a:pt x="8348810" y="4691563"/>
                </a:lnTo>
                <a:lnTo>
                  <a:pt x="8348810" y="4702491"/>
                </a:lnTo>
                <a:lnTo>
                  <a:pt x="8352501" y="4704919"/>
                </a:lnTo>
                <a:lnTo>
                  <a:pt x="8353239" y="4716251"/>
                </a:lnTo>
                <a:lnTo>
                  <a:pt x="8348810" y="4723940"/>
                </a:lnTo>
                <a:lnTo>
                  <a:pt x="8353239" y="4727583"/>
                </a:lnTo>
                <a:lnTo>
                  <a:pt x="8354716" y="4738915"/>
                </a:lnTo>
                <a:lnTo>
                  <a:pt x="8347333" y="4746605"/>
                </a:lnTo>
                <a:lnTo>
                  <a:pt x="8348810" y="4753080"/>
                </a:lnTo>
                <a:lnTo>
                  <a:pt x="8338475" y="4766031"/>
                </a:lnTo>
                <a:lnTo>
                  <a:pt x="8335522" y="4777768"/>
                </a:lnTo>
                <a:lnTo>
                  <a:pt x="8339951" y="4784648"/>
                </a:lnTo>
                <a:lnTo>
                  <a:pt x="8337736" y="4798003"/>
                </a:lnTo>
                <a:lnTo>
                  <a:pt x="8333307" y="4802860"/>
                </a:lnTo>
                <a:lnTo>
                  <a:pt x="8328139" y="4821477"/>
                </a:lnTo>
                <a:lnTo>
                  <a:pt x="8322233" y="4847378"/>
                </a:lnTo>
                <a:lnTo>
                  <a:pt x="8311160" y="4863972"/>
                </a:lnTo>
                <a:lnTo>
                  <a:pt x="8309683" y="4870447"/>
                </a:lnTo>
                <a:lnTo>
                  <a:pt x="8300086" y="4887040"/>
                </a:lnTo>
                <a:lnTo>
                  <a:pt x="8300086" y="4904038"/>
                </a:lnTo>
                <a:lnTo>
                  <a:pt x="8290489" y="4916585"/>
                </a:lnTo>
                <a:lnTo>
                  <a:pt x="8277939" y="4953818"/>
                </a:lnTo>
                <a:lnTo>
                  <a:pt x="8263912" y="4976078"/>
                </a:lnTo>
                <a:lnTo>
                  <a:pt x="8259482" y="4994695"/>
                </a:lnTo>
                <a:lnTo>
                  <a:pt x="8252100" y="5001575"/>
                </a:lnTo>
                <a:lnTo>
                  <a:pt x="8246932" y="5018573"/>
                </a:lnTo>
                <a:lnTo>
                  <a:pt x="8239550" y="5049331"/>
                </a:lnTo>
                <a:lnTo>
                  <a:pt x="8230691" y="5063091"/>
                </a:lnTo>
                <a:lnTo>
                  <a:pt x="8227000" y="5063091"/>
                </a:lnTo>
                <a:lnTo>
                  <a:pt x="8227738" y="5065520"/>
                </a:lnTo>
                <a:lnTo>
                  <a:pt x="8224047" y="5080899"/>
                </a:lnTo>
                <a:lnTo>
                  <a:pt x="8216664" y="5085351"/>
                </a:lnTo>
                <a:lnTo>
                  <a:pt x="8218879" y="5087374"/>
                </a:lnTo>
                <a:lnTo>
                  <a:pt x="8220356" y="5101134"/>
                </a:lnTo>
                <a:lnTo>
                  <a:pt x="8210020" y="5106800"/>
                </a:lnTo>
                <a:lnTo>
                  <a:pt x="8210020" y="5115299"/>
                </a:lnTo>
                <a:lnTo>
                  <a:pt x="8201899" y="5127036"/>
                </a:lnTo>
                <a:lnTo>
                  <a:pt x="8196732" y="5141201"/>
                </a:lnTo>
                <a:lnTo>
                  <a:pt x="8188611" y="5142415"/>
                </a:lnTo>
                <a:lnTo>
                  <a:pt x="8184182" y="5150510"/>
                </a:lnTo>
                <a:lnTo>
                  <a:pt x="8167940" y="5156580"/>
                </a:lnTo>
                <a:lnTo>
                  <a:pt x="8158343" y="5154152"/>
                </a:lnTo>
                <a:lnTo>
                  <a:pt x="8127337" y="5156985"/>
                </a:lnTo>
                <a:lnTo>
                  <a:pt x="8117740" y="5167508"/>
                </a:lnTo>
                <a:lnTo>
                  <a:pt x="8105928" y="5173983"/>
                </a:lnTo>
                <a:lnTo>
                  <a:pt x="8095592" y="5173174"/>
                </a:lnTo>
                <a:lnTo>
                  <a:pt x="8088948" y="5176816"/>
                </a:lnTo>
                <a:lnTo>
                  <a:pt x="8085995" y="5174792"/>
                </a:lnTo>
                <a:lnTo>
                  <a:pt x="8085995" y="5170745"/>
                </a:lnTo>
                <a:lnTo>
                  <a:pt x="8080089" y="5169531"/>
                </a:lnTo>
                <a:lnTo>
                  <a:pt x="8071230" y="5159413"/>
                </a:lnTo>
                <a:lnTo>
                  <a:pt x="8063848" y="5157390"/>
                </a:lnTo>
                <a:lnTo>
                  <a:pt x="8060895" y="5154152"/>
                </a:lnTo>
                <a:lnTo>
                  <a:pt x="8054251" y="5156580"/>
                </a:lnTo>
                <a:lnTo>
                  <a:pt x="8047606" y="5149700"/>
                </a:lnTo>
                <a:lnTo>
                  <a:pt x="8043177" y="5143225"/>
                </a:lnTo>
                <a:lnTo>
                  <a:pt x="8038009" y="5140392"/>
                </a:lnTo>
                <a:lnTo>
                  <a:pt x="8031365" y="5131083"/>
                </a:lnTo>
                <a:lnTo>
                  <a:pt x="8025459" y="5127846"/>
                </a:lnTo>
                <a:lnTo>
                  <a:pt x="8024721" y="5121775"/>
                </a:lnTo>
                <a:lnTo>
                  <a:pt x="8021768" y="5118132"/>
                </a:lnTo>
                <a:lnTo>
                  <a:pt x="8023244" y="5098706"/>
                </a:lnTo>
                <a:lnTo>
                  <a:pt x="8021768" y="5083732"/>
                </a:lnTo>
                <a:lnTo>
                  <a:pt x="8021030" y="5074019"/>
                </a:lnTo>
                <a:lnTo>
                  <a:pt x="8030627" y="5071995"/>
                </a:lnTo>
                <a:lnTo>
                  <a:pt x="8034318" y="5068757"/>
                </a:lnTo>
                <a:lnTo>
                  <a:pt x="8030627" y="5069971"/>
                </a:lnTo>
                <a:lnTo>
                  <a:pt x="8023983" y="5066329"/>
                </a:lnTo>
                <a:lnTo>
                  <a:pt x="8021768" y="5059854"/>
                </a:lnTo>
                <a:lnTo>
                  <a:pt x="8023983" y="5049331"/>
                </a:lnTo>
                <a:lnTo>
                  <a:pt x="8011433" y="5034761"/>
                </a:lnTo>
                <a:lnTo>
                  <a:pt x="8010694" y="5020192"/>
                </a:lnTo>
                <a:lnTo>
                  <a:pt x="8008480" y="5014930"/>
                </a:lnTo>
                <a:lnTo>
                  <a:pt x="8011433" y="5007645"/>
                </a:lnTo>
                <a:lnTo>
                  <a:pt x="8010694" y="4995504"/>
                </a:lnTo>
                <a:lnTo>
                  <a:pt x="8021030" y="4984981"/>
                </a:lnTo>
                <a:lnTo>
                  <a:pt x="8020291" y="4970007"/>
                </a:lnTo>
                <a:lnTo>
                  <a:pt x="8023983" y="4965555"/>
                </a:lnTo>
                <a:lnTo>
                  <a:pt x="8038009" y="4962317"/>
                </a:lnTo>
                <a:lnTo>
                  <a:pt x="8043915" y="4956247"/>
                </a:lnTo>
                <a:lnTo>
                  <a:pt x="8045392" y="4939249"/>
                </a:lnTo>
                <a:lnTo>
                  <a:pt x="8054251" y="4932368"/>
                </a:lnTo>
                <a:lnTo>
                  <a:pt x="8057204" y="4924679"/>
                </a:lnTo>
                <a:lnTo>
                  <a:pt x="8063110" y="4923465"/>
                </a:lnTo>
                <a:lnTo>
                  <a:pt x="8065324" y="4911728"/>
                </a:lnTo>
                <a:lnTo>
                  <a:pt x="8075660" y="4905657"/>
                </a:lnTo>
                <a:lnTo>
                  <a:pt x="8080089" y="4884612"/>
                </a:lnTo>
                <a:lnTo>
                  <a:pt x="8077874" y="4878137"/>
                </a:lnTo>
                <a:lnTo>
                  <a:pt x="8084519" y="4872066"/>
                </a:lnTo>
                <a:lnTo>
                  <a:pt x="8084519" y="4868019"/>
                </a:lnTo>
                <a:lnTo>
                  <a:pt x="8075660" y="4859115"/>
                </a:lnTo>
                <a:lnTo>
                  <a:pt x="8077136" y="4852235"/>
                </a:lnTo>
                <a:lnTo>
                  <a:pt x="8063110" y="4827952"/>
                </a:lnTo>
                <a:lnTo>
                  <a:pt x="8063848" y="4816620"/>
                </a:lnTo>
                <a:lnTo>
                  <a:pt x="8058680" y="4803265"/>
                </a:lnTo>
                <a:lnTo>
                  <a:pt x="8065324" y="4794766"/>
                </a:lnTo>
                <a:lnTo>
                  <a:pt x="8057942" y="4788695"/>
                </a:lnTo>
                <a:lnTo>
                  <a:pt x="8057942" y="4781815"/>
                </a:lnTo>
                <a:lnTo>
                  <a:pt x="8071968" y="4768054"/>
                </a:lnTo>
                <a:lnTo>
                  <a:pt x="8071230" y="4764007"/>
                </a:lnTo>
                <a:lnTo>
                  <a:pt x="8085995" y="4742962"/>
                </a:lnTo>
                <a:lnTo>
                  <a:pt x="8084519" y="4728797"/>
                </a:lnTo>
                <a:lnTo>
                  <a:pt x="8088948" y="4722322"/>
                </a:lnTo>
                <a:lnTo>
                  <a:pt x="8099284" y="4722726"/>
                </a:lnTo>
                <a:lnTo>
                  <a:pt x="8102975" y="4725964"/>
                </a:lnTo>
                <a:lnTo>
                  <a:pt x="8108142" y="4725559"/>
                </a:lnTo>
                <a:lnTo>
                  <a:pt x="8128075" y="4708966"/>
                </a:lnTo>
                <a:lnTo>
                  <a:pt x="8133243" y="4716251"/>
                </a:lnTo>
                <a:lnTo>
                  <a:pt x="8138410" y="4708966"/>
                </a:lnTo>
                <a:lnTo>
                  <a:pt x="8143578" y="4711394"/>
                </a:lnTo>
                <a:lnTo>
                  <a:pt x="8143578" y="4717870"/>
                </a:lnTo>
                <a:lnTo>
                  <a:pt x="8147269" y="4717060"/>
                </a:lnTo>
                <a:lnTo>
                  <a:pt x="8150961" y="4717870"/>
                </a:lnTo>
                <a:lnTo>
                  <a:pt x="8149484" y="4704919"/>
                </a:lnTo>
                <a:lnTo>
                  <a:pt x="8153914" y="4704109"/>
                </a:lnTo>
                <a:lnTo>
                  <a:pt x="8156128" y="4700467"/>
                </a:lnTo>
                <a:lnTo>
                  <a:pt x="8169417" y="4708966"/>
                </a:lnTo>
                <a:lnTo>
                  <a:pt x="8180490" y="4698039"/>
                </a:lnTo>
                <a:lnTo>
                  <a:pt x="8185658" y="4698443"/>
                </a:lnTo>
                <a:lnTo>
                  <a:pt x="8184920" y="4710180"/>
                </a:lnTo>
                <a:lnTo>
                  <a:pt x="8189349" y="4713418"/>
                </a:lnTo>
                <a:lnTo>
                  <a:pt x="8195255" y="4715441"/>
                </a:lnTo>
                <a:lnTo>
                  <a:pt x="8198208" y="4709775"/>
                </a:lnTo>
                <a:lnTo>
                  <a:pt x="8195993" y="4704514"/>
                </a:lnTo>
                <a:lnTo>
                  <a:pt x="8198946" y="4691159"/>
                </a:lnTo>
                <a:lnTo>
                  <a:pt x="8217403" y="4676994"/>
                </a:lnTo>
                <a:lnTo>
                  <a:pt x="8221832" y="4679827"/>
                </a:lnTo>
                <a:lnTo>
                  <a:pt x="8216664" y="4687111"/>
                </a:lnTo>
                <a:lnTo>
                  <a:pt x="8221832" y="4687921"/>
                </a:lnTo>
                <a:lnTo>
                  <a:pt x="8222570" y="4693992"/>
                </a:lnTo>
                <a:lnTo>
                  <a:pt x="8230691" y="4689135"/>
                </a:lnTo>
                <a:lnTo>
                  <a:pt x="8236597" y="4687516"/>
                </a:lnTo>
                <a:lnTo>
                  <a:pt x="8237335" y="4683064"/>
                </a:lnTo>
                <a:lnTo>
                  <a:pt x="8230691" y="4681041"/>
                </a:lnTo>
                <a:lnTo>
                  <a:pt x="8226261" y="4672137"/>
                </a:lnTo>
                <a:lnTo>
                  <a:pt x="8238073" y="4666066"/>
                </a:lnTo>
                <a:lnTo>
                  <a:pt x="8240288" y="4662019"/>
                </a:lnTo>
                <a:lnTo>
                  <a:pt x="8234382" y="4659186"/>
                </a:lnTo>
                <a:lnTo>
                  <a:pt x="8243241" y="4651092"/>
                </a:lnTo>
                <a:lnTo>
                  <a:pt x="8246932" y="4656758"/>
                </a:lnTo>
                <a:lnTo>
                  <a:pt x="8244718" y="4659186"/>
                </a:lnTo>
                <a:lnTo>
                  <a:pt x="8244718" y="4669304"/>
                </a:lnTo>
                <a:lnTo>
                  <a:pt x="8258744" y="4658781"/>
                </a:lnTo>
                <a:lnTo>
                  <a:pt x="8260221" y="4653115"/>
                </a:lnTo>
                <a:lnTo>
                  <a:pt x="8267603" y="4650687"/>
                </a:lnTo>
                <a:lnTo>
                  <a:pt x="8272771" y="4655544"/>
                </a:lnTo>
                <a:lnTo>
                  <a:pt x="8277200" y="4650687"/>
                </a:lnTo>
                <a:lnTo>
                  <a:pt x="8275724" y="4645426"/>
                </a:lnTo>
                <a:lnTo>
                  <a:pt x="8266127" y="4642593"/>
                </a:lnTo>
                <a:lnTo>
                  <a:pt x="8263174" y="4633689"/>
                </a:lnTo>
                <a:lnTo>
                  <a:pt x="8274247" y="4632070"/>
                </a:lnTo>
                <a:lnTo>
                  <a:pt x="8279415" y="4633284"/>
                </a:lnTo>
                <a:lnTo>
                  <a:pt x="8283106" y="4630047"/>
                </a:lnTo>
                <a:lnTo>
                  <a:pt x="8280892" y="4626000"/>
                </a:lnTo>
                <a:lnTo>
                  <a:pt x="8270556" y="4616691"/>
                </a:lnTo>
                <a:lnTo>
                  <a:pt x="8272033" y="4606169"/>
                </a:lnTo>
                <a:lnTo>
                  <a:pt x="8277939" y="4600098"/>
                </a:lnTo>
                <a:lnTo>
                  <a:pt x="8282368" y="4602121"/>
                </a:lnTo>
                <a:lnTo>
                  <a:pt x="8283844" y="4612239"/>
                </a:lnTo>
                <a:lnTo>
                  <a:pt x="8289012" y="4615477"/>
                </a:lnTo>
                <a:lnTo>
                  <a:pt x="8295656" y="4611025"/>
                </a:lnTo>
                <a:lnTo>
                  <a:pt x="8296395" y="4603336"/>
                </a:lnTo>
                <a:lnTo>
                  <a:pt x="8305254" y="4594837"/>
                </a:lnTo>
                <a:lnTo>
                  <a:pt x="8311898" y="4596860"/>
                </a:lnTo>
                <a:lnTo>
                  <a:pt x="8317804" y="4587956"/>
                </a:lnTo>
                <a:lnTo>
                  <a:pt x="8317804" y="4574196"/>
                </a:lnTo>
                <a:lnTo>
                  <a:pt x="8327401" y="4565697"/>
                </a:lnTo>
                <a:lnTo>
                  <a:pt x="8327401" y="4562864"/>
                </a:lnTo>
                <a:lnTo>
                  <a:pt x="8321495" y="4557198"/>
                </a:lnTo>
                <a:lnTo>
                  <a:pt x="8321495" y="4551127"/>
                </a:lnTo>
                <a:lnTo>
                  <a:pt x="8313374" y="4541010"/>
                </a:lnTo>
                <a:lnTo>
                  <a:pt x="8318542" y="4541010"/>
                </a:lnTo>
                <a:lnTo>
                  <a:pt x="8327401" y="4546271"/>
                </a:lnTo>
                <a:lnTo>
                  <a:pt x="8335522" y="4540605"/>
                </a:lnTo>
                <a:lnTo>
                  <a:pt x="8332569" y="4534534"/>
                </a:lnTo>
                <a:close/>
                <a:moveTo>
                  <a:pt x="12052579" y="4480302"/>
                </a:moveTo>
                <a:lnTo>
                  <a:pt x="12055532" y="4485564"/>
                </a:lnTo>
                <a:lnTo>
                  <a:pt x="12051841" y="4492848"/>
                </a:lnTo>
                <a:cubicBezTo>
                  <a:pt x="12051841" y="4492848"/>
                  <a:pt x="12028955" y="4501348"/>
                  <a:pt x="12028955" y="4501348"/>
                </a:cubicBezTo>
                <a:lnTo>
                  <a:pt x="12022311" y="4498919"/>
                </a:lnTo>
                <a:lnTo>
                  <a:pt x="12029694" y="4492848"/>
                </a:lnTo>
                <a:lnTo>
                  <a:pt x="12045197" y="4485968"/>
                </a:lnTo>
                <a:lnTo>
                  <a:pt x="12042982" y="4484349"/>
                </a:lnTo>
                <a:close/>
                <a:moveTo>
                  <a:pt x="11978755" y="4478279"/>
                </a:moveTo>
                <a:lnTo>
                  <a:pt x="11983923" y="4481516"/>
                </a:lnTo>
                <a:lnTo>
                  <a:pt x="11985399" y="4485968"/>
                </a:lnTo>
                <a:lnTo>
                  <a:pt x="11978755" y="4488801"/>
                </a:lnTo>
                <a:lnTo>
                  <a:pt x="11969896" y="4488397"/>
                </a:lnTo>
                <a:lnTo>
                  <a:pt x="11974325" y="4481112"/>
                </a:lnTo>
                <a:cubicBezTo>
                  <a:pt x="11974325" y="4481112"/>
                  <a:pt x="11978755" y="4478279"/>
                  <a:pt x="11978755" y="4478279"/>
                </a:cubicBezTo>
                <a:close/>
                <a:moveTo>
                  <a:pt x="12051841" y="4464114"/>
                </a:moveTo>
                <a:cubicBezTo>
                  <a:pt x="12051841" y="4464114"/>
                  <a:pt x="12055532" y="4464518"/>
                  <a:pt x="12055532" y="4464518"/>
                </a:cubicBezTo>
                <a:lnTo>
                  <a:pt x="12051841" y="4473827"/>
                </a:lnTo>
                <a:lnTo>
                  <a:pt x="12045935" y="4471803"/>
                </a:lnTo>
                <a:close/>
                <a:moveTo>
                  <a:pt x="11856206" y="4418786"/>
                </a:moveTo>
                <a:lnTo>
                  <a:pt x="11869495" y="4428499"/>
                </a:lnTo>
                <a:lnTo>
                  <a:pt x="11878354" y="4428499"/>
                </a:lnTo>
                <a:lnTo>
                  <a:pt x="11887213" y="4424047"/>
                </a:lnTo>
                <a:lnTo>
                  <a:pt x="11899025" y="4429308"/>
                </a:lnTo>
                <a:lnTo>
                  <a:pt x="11901978" y="4437403"/>
                </a:lnTo>
                <a:lnTo>
                  <a:pt x="11912313" y="4437403"/>
                </a:lnTo>
                <a:lnTo>
                  <a:pt x="11920434" y="4449139"/>
                </a:lnTo>
                <a:lnTo>
                  <a:pt x="11928554" y="4456424"/>
                </a:lnTo>
                <a:lnTo>
                  <a:pt x="11928554" y="4462090"/>
                </a:lnTo>
                <a:lnTo>
                  <a:pt x="11916004" y="4468161"/>
                </a:lnTo>
                <a:lnTo>
                  <a:pt x="11901978" y="4469375"/>
                </a:lnTo>
                <a:lnTo>
                  <a:pt x="11890904" y="4464923"/>
                </a:lnTo>
                <a:lnTo>
                  <a:pt x="11882783" y="4453996"/>
                </a:lnTo>
                <a:lnTo>
                  <a:pt x="11874663" y="4452377"/>
                </a:lnTo>
                <a:lnTo>
                  <a:pt x="11866542" y="4443473"/>
                </a:lnTo>
                <a:lnTo>
                  <a:pt x="11855468" y="4445092"/>
                </a:lnTo>
                <a:cubicBezTo>
                  <a:pt x="11855468" y="4445092"/>
                  <a:pt x="11841442" y="4442259"/>
                  <a:pt x="11841442" y="4442259"/>
                </a:cubicBezTo>
                <a:lnTo>
                  <a:pt x="11834059" y="4435784"/>
                </a:lnTo>
                <a:lnTo>
                  <a:pt x="11834797" y="4429308"/>
                </a:lnTo>
                <a:close/>
                <a:moveTo>
                  <a:pt x="12192000" y="4390000"/>
                </a:moveTo>
                <a:lnTo>
                  <a:pt x="12192000" y="4417923"/>
                </a:lnTo>
                <a:lnTo>
                  <a:pt x="12182510" y="4419595"/>
                </a:lnTo>
                <a:lnTo>
                  <a:pt x="12173651" y="4418786"/>
                </a:lnTo>
                <a:lnTo>
                  <a:pt x="12165531" y="4421214"/>
                </a:lnTo>
                <a:lnTo>
                  <a:pt x="12155933" y="4429308"/>
                </a:lnTo>
                <a:lnTo>
                  <a:pt x="12154457" y="4430118"/>
                </a:lnTo>
                <a:lnTo>
                  <a:pt x="12149289" y="4432141"/>
                </a:lnTo>
                <a:lnTo>
                  <a:pt x="12144860" y="4437403"/>
                </a:lnTo>
                <a:lnTo>
                  <a:pt x="12126404" y="4450353"/>
                </a:lnTo>
                <a:lnTo>
                  <a:pt x="12120498" y="4459257"/>
                </a:lnTo>
                <a:lnTo>
                  <a:pt x="12110901" y="4465328"/>
                </a:lnTo>
                <a:lnTo>
                  <a:pt x="12102780" y="4464923"/>
                </a:lnTo>
                <a:lnTo>
                  <a:pt x="12093921" y="4467351"/>
                </a:lnTo>
                <a:lnTo>
                  <a:pt x="12079894" y="4475850"/>
                </a:lnTo>
                <a:cubicBezTo>
                  <a:pt x="12079894" y="4475850"/>
                  <a:pt x="12063653" y="4476660"/>
                  <a:pt x="12063653" y="4476660"/>
                </a:cubicBezTo>
                <a:lnTo>
                  <a:pt x="12058485" y="4473017"/>
                </a:lnTo>
                <a:lnTo>
                  <a:pt x="12061438" y="4463709"/>
                </a:lnTo>
                <a:lnTo>
                  <a:pt x="12065868" y="4466137"/>
                </a:lnTo>
                <a:lnTo>
                  <a:pt x="12071035" y="4466137"/>
                </a:lnTo>
                <a:lnTo>
                  <a:pt x="12068821" y="4462495"/>
                </a:lnTo>
                <a:lnTo>
                  <a:pt x="12065129" y="4458852"/>
                </a:lnTo>
                <a:lnTo>
                  <a:pt x="12066606" y="4455210"/>
                </a:lnTo>
                <a:lnTo>
                  <a:pt x="12076203" y="4440640"/>
                </a:lnTo>
                <a:lnTo>
                  <a:pt x="12079894" y="4431332"/>
                </a:lnTo>
                <a:lnTo>
                  <a:pt x="12089491" y="4425666"/>
                </a:lnTo>
                <a:lnTo>
                  <a:pt x="12092444" y="4423238"/>
                </a:lnTo>
                <a:lnTo>
                  <a:pt x="12099827" y="4416357"/>
                </a:lnTo>
                <a:lnTo>
                  <a:pt x="12113115" y="4415143"/>
                </a:lnTo>
                <a:lnTo>
                  <a:pt x="12119759" y="4413120"/>
                </a:lnTo>
                <a:lnTo>
                  <a:pt x="12127880" y="4411096"/>
                </a:lnTo>
                <a:lnTo>
                  <a:pt x="12132310" y="4409073"/>
                </a:lnTo>
                <a:lnTo>
                  <a:pt x="12144122" y="4403811"/>
                </a:lnTo>
                <a:lnTo>
                  <a:pt x="12159625" y="4390860"/>
                </a:lnTo>
                <a:lnTo>
                  <a:pt x="12181034" y="4391670"/>
                </a:lnTo>
                <a:close/>
                <a:moveTo>
                  <a:pt x="11872448" y="4389646"/>
                </a:moveTo>
                <a:lnTo>
                  <a:pt x="11876139" y="4392075"/>
                </a:lnTo>
                <a:lnTo>
                  <a:pt x="11875401" y="4397741"/>
                </a:lnTo>
                <a:lnTo>
                  <a:pt x="11868757" y="4398955"/>
                </a:lnTo>
                <a:cubicBezTo>
                  <a:pt x="11868757" y="4398955"/>
                  <a:pt x="11872448" y="4389646"/>
                  <a:pt x="11872448" y="4389646"/>
                </a:cubicBezTo>
                <a:close/>
                <a:moveTo>
                  <a:pt x="11668692" y="4389646"/>
                </a:moveTo>
                <a:lnTo>
                  <a:pt x="11671645" y="4394908"/>
                </a:lnTo>
                <a:lnTo>
                  <a:pt x="11666478" y="4397336"/>
                </a:lnTo>
                <a:cubicBezTo>
                  <a:pt x="11666478" y="4397336"/>
                  <a:pt x="11663525" y="4394098"/>
                  <a:pt x="11663525" y="4394098"/>
                </a:cubicBezTo>
                <a:close/>
                <a:moveTo>
                  <a:pt x="12050365" y="4384790"/>
                </a:moveTo>
                <a:lnTo>
                  <a:pt x="12042244" y="4388432"/>
                </a:lnTo>
                <a:lnTo>
                  <a:pt x="12036338" y="4394098"/>
                </a:lnTo>
                <a:cubicBezTo>
                  <a:pt x="12036338" y="4394098"/>
                  <a:pt x="12040029" y="4386813"/>
                  <a:pt x="12040029" y="4386813"/>
                </a:cubicBezTo>
                <a:close/>
                <a:moveTo>
                  <a:pt x="11859159" y="4382361"/>
                </a:moveTo>
                <a:lnTo>
                  <a:pt x="11867280" y="4384790"/>
                </a:lnTo>
                <a:lnTo>
                  <a:pt x="11863589" y="4388432"/>
                </a:lnTo>
                <a:lnTo>
                  <a:pt x="11860636" y="4399359"/>
                </a:lnTo>
                <a:lnTo>
                  <a:pt x="11855468" y="4392884"/>
                </a:lnTo>
                <a:cubicBezTo>
                  <a:pt x="11855468" y="4392884"/>
                  <a:pt x="11859159" y="4382361"/>
                  <a:pt x="11859159" y="4382361"/>
                </a:cubicBezTo>
                <a:close/>
                <a:moveTo>
                  <a:pt x="12107948" y="4376291"/>
                </a:moveTo>
                <a:lnTo>
                  <a:pt x="12108686" y="4380338"/>
                </a:lnTo>
                <a:lnTo>
                  <a:pt x="12101303" y="4390051"/>
                </a:lnTo>
                <a:lnTo>
                  <a:pt x="12096136" y="4385599"/>
                </a:lnTo>
                <a:lnTo>
                  <a:pt x="12089491" y="4386004"/>
                </a:lnTo>
                <a:lnTo>
                  <a:pt x="12093921" y="4381552"/>
                </a:lnTo>
                <a:cubicBezTo>
                  <a:pt x="12093921" y="4381552"/>
                  <a:pt x="12102780" y="4380338"/>
                  <a:pt x="12102780" y="4380338"/>
                </a:cubicBezTo>
                <a:close/>
                <a:moveTo>
                  <a:pt x="12084324" y="4372648"/>
                </a:moveTo>
                <a:lnTo>
                  <a:pt x="12088015" y="4374672"/>
                </a:lnTo>
                <a:lnTo>
                  <a:pt x="12077680" y="4383576"/>
                </a:lnTo>
                <a:lnTo>
                  <a:pt x="12073250" y="4388837"/>
                </a:lnTo>
                <a:lnTo>
                  <a:pt x="12062915" y="4390860"/>
                </a:lnTo>
                <a:cubicBezTo>
                  <a:pt x="12062915" y="4390860"/>
                  <a:pt x="12058485" y="4387218"/>
                  <a:pt x="12058485" y="4387218"/>
                </a:cubicBezTo>
                <a:lnTo>
                  <a:pt x="12068821" y="4380743"/>
                </a:lnTo>
                <a:lnTo>
                  <a:pt x="12066606" y="4376695"/>
                </a:lnTo>
                <a:lnTo>
                  <a:pt x="12070297" y="4375077"/>
                </a:lnTo>
                <a:lnTo>
                  <a:pt x="12077680" y="4376291"/>
                </a:lnTo>
                <a:close/>
                <a:moveTo>
                  <a:pt x="11706343" y="4372648"/>
                </a:moveTo>
                <a:lnTo>
                  <a:pt x="11721846" y="4377505"/>
                </a:lnTo>
                <a:cubicBezTo>
                  <a:pt x="11721846" y="4377505"/>
                  <a:pt x="11719631" y="4388432"/>
                  <a:pt x="11719631" y="4388432"/>
                </a:cubicBezTo>
                <a:lnTo>
                  <a:pt x="11715202" y="4394098"/>
                </a:lnTo>
                <a:lnTo>
                  <a:pt x="11716678" y="4401788"/>
                </a:lnTo>
                <a:lnTo>
                  <a:pt x="11709296" y="4399764"/>
                </a:lnTo>
                <a:lnTo>
                  <a:pt x="11699699" y="4403002"/>
                </a:lnTo>
                <a:lnTo>
                  <a:pt x="11684196" y="4398550"/>
                </a:lnTo>
                <a:lnTo>
                  <a:pt x="11680504" y="4394503"/>
                </a:lnTo>
                <a:lnTo>
                  <a:pt x="11684934" y="4391670"/>
                </a:lnTo>
                <a:lnTo>
                  <a:pt x="11693793" y="4392075"/>
                </a:lnTo>
                <a:lnTo>
                  <a:pt x="11696008" y="4379933"/>
                </a:lnTo>
                <a:close/>
                <a:moveTo>
                  <a:pt x="12055532" y="4371029"/>
                </a:moveTo>
                <a:cubicBezTo>
                  <a:pt x="12055532" y="4371029"/>
                  <a:pt x="12057009" y="4375077"/>
                  <a:pt x="12057009" y="4375077"/>
                </a:cubicBezTo>
                <a:lnTo>
                  <a:pt x="12054056" y="4379124"/>
                </a:lnTo>
                <a:lnTo>
                  <a:pt x="12048888" y="4376291"/>
                </a:lnTo>
                <a:close/>
                <a:moveTo>
                  <a:pt x="12170698" y="4369006"/>
                </a:moveTo>
                <a:lnTo>
                  <a:pt x="12173651" y="4371839"/>
                </a:lnTo>
                <a:cubicBezTo>
                  <a:pt x="12173651" y="4371839"/>
                  <a:pt x="12169222" y="4374672"/>
                  <a:pt x="12169222" y="4374672"/>
                </a:cubicBezTo>
                <a:lnTo>
                  <a:pt x="12167745" y="4372648"/>
                </a:lnTo>
                <a:close/>
                <a:moveTo>
                  <a:pt x="12125665" y="4367792"/>
                </a:moveTo>
                <a:lnTo>
                  <a:pt x="12130095" y="4370220"/>
                </a:lnTo>
                <a:lnTo>
                  <a:pt x="12143383" y="4368601"/>
                </a:lnTo>
                <a:lnTo>
                  <a:pt x="12148551" y="4371839"/>
                </a:lnTo>
                <a:lnTo>
                  <a:pt x="12142645" y="4377910"/>
                </a:lnTo>
                <a:lnTo>
                  <a:pt x="12126404" y="4383171"/>
                </a:lnTo>
                <a:lnTo>
                  <a:pt x="12117545" y="4381147"/>
                </a:lnTo>
                <a:cubicBezTo>
                  <a:pt x="12117545" y="4381147"/>
                  <a:pt x="12116068" y="4377910"/>
                  <a:pt x="12116068" y="4377910"/>
                </a:cubicBezTo>
                <a:lnTo>
                  <a:pt x="12119759" y="4374672"/>
                </a:lnTo>
                <a:lnTo>
                  <a:pt x="12115330" y="4371839"/>
                </a:lnTo>
                <a:close/>
                <a:moveTo>
                  <a:pt x="11789026" y="4364149"/>
                </a:moveTo>
                <a:lnTo>
                  <a:pt x="11797885" y="4367387"/>
                </a:lnTo>
                <a:lnTo>
                  <a:pt x="11806744" y="4372648"/>
                </a:lnTo>
                <a:lnTo>
                  <a:pt x="11817080" y="4369411"/>
                </a:lnTo>
                <a:lnTo>
                  <a:pt x="11826677" y="4374672"/>
                </a:lnTo>
                <a:lnTo>
                  <a:pt x="11828153" y="4382766"/>
                </a:lnTo>
                <a:lnTo>
                  <a:pt x="11833321" y="4380743"/>
                </a:lnTo>
                <a:lnTo>
                  <a:pt x="11831844" y="4373458"/>
                </a:lnTo>
                <a:lnTo>
                  <a:pt x="11842180" y="4376291"/>
                </a:lnTo>
                <a:lnTo>
                  <a:pt x="11840703" y="4383171"/>
                </a:lnTo>
                <a:lnTo>
                  <a:pt x="11843656" y="4391265"/>
                </a:lnTo>
                <a:lnTo>
                  <a:pt x="11847348" y="4387218"/>
                </a:lnTo>
                <a:lnTo>
                  <a:pt x="11846609" y="4397336"/>
                </a:lnTo>
                <a:lnTo>
                  <a:pt x="11833321" y="4397336"/>
                </a:lnTo>
                <a:lnTo>
                  <a:pt x="11839965" y="4402192"/>
                </a:lnTo>
                <a:lnTo>
                  <a:pt x="11825938" y="4400574"/>
                </a:lnTo>
                <a:lnTo>
                  <a:pt x="11816341" y="4402192"/>
                </a:lnTo>
                <a:lnTo>
                  <a:pt x="11813388" y="4395717"/>
                </a:lnTo>
                <a:lnTo>
                  <a:pt x="11802315" y="4404216"/>
                </a:lnTo>
                <a:lnTo>
                  <a:pt x="11792717" y="4402597"/>
                </a:lnTo>
                <a:lnTo>
                  <a:pt x="11781644" y="4407049"/>
                </a:lnTo>
                <a:lnTo>
                  <a:pt x="11772785" y="4403811"/>
                </a:lnTo>
                <a:lnTo>
                  <a:pt x="11768355" y="4409477"/>
                </a:lnTo>
                <a:lnTo>
                  <a:pt x="11758020" y="4412715"/>
                </a:lnTo>
                <a:lnTo>
                  <a:pt x="11750638" y="4409882"/>
                </a:lnTo>
                <a:lnTo>
                  <a:pt x="11737349" y="4412715"/>
                </a:lnTo>
                <a:lnTo>
                  <a:pt x="11728490" y="4409073"/>
                </a:lnTo>
                <a:cubicBezTo>
                  <a:pt x="11728490" y="4409073"/>
                  <a:pt x="11724061" y="4403811"/>
                  <a:pt x="11724061" y="4403811"/>
                </a:cubicBezTo>
                <a:lnTo>
                  <a:pt x="11727014" y="4400169"/>
                </a:lnTo>
                <a:lnTo>
                  <a:pt x="11723323" y="4396931"/>
                </a:lnTo>
                <a:lnTo>
                  <a:pt x="11724799" y="4391265"/>
                </a:lnTo>
                <a:cubicBezTo>
                  <a:pt x="11724061" y="4391265"/>
                  <a:pt x="11731443" y="4383980"/>
                  <a:pt x="11731443" y="4383980"/>
                </a:cubicBezTo>
                <a:lnTo>
                  <a:pt x="11746208" y="4378719"/>
                </a:lnTo>
                <a:lnTo>
                  <a:pt x="11755067" y="4380743"/>
                </a:lnTo>
                <a:lnTo>
                  <a:pt x="11763188" y="4378719"/>
                </a:lnTo>
                <a:lnTo>
                  <a:pt x="11769832" y="4380338"/>
                </a:lnTo>
                <a:lnTo>
                  <a:pt x="11772785" y="4388027"/>
                </a:lnTo>
                <a:lnTo>
                  <a:pt x="11784597" y="4394908"/>
                </a:lnTo>
                <a:lnTo>
                  <a:pt x="11791979" y="4391670"/>
                </a:lnTo>
                <a:lnTo>
                  <a:pt x="11805268" y="4390051"/>
                </a:lnTo>
                <a:lnTo>
                  <a:pt x="11797885" y="4382766"/>
                </a:lnTo>
                <a:lnTo>
                  <a:pt x="11777214" y="4375886"/>
                </a:lnTo>
                <a:lnTo>
                  <a:pt x="11777214" y="4371029"/>
                </a:lnTo>
                <a:close/>
                <a:moveTo>
                  <a:pt x="11652451" y="4361316"/>
                </a:moveTo>
                <a:lnTo>
                  <a:pt x="11665740" y="4364149"/>
                </a:lnTo>
                <a:lnTo>
                  <a:pt x="11676075" y="4375886"/>
                </a:lnTo>
                <a:cubicBezTo>
                  <a:pt x="11676075" y="4375886"/>
                  <a:pt x="11673860" y="4381147"/>
                  <a:pt x="11673860" y="4381147"/>
                </a:cubicBezTo>
                <a:lnTo>
                  <a:pt x="11665001" y="4382766"/>
                </a:lnTo>
                <a:lnTo>
                  <a:pt x="11661310" y="4386004"/>
                </a:lnTo>
                <a:lnTo>
                  <a:pt x="11653928" y="4389646"/>
                </a:lnTo>
                <a:lnTo>
                  <a:pt x="11649498" y="4395312"/>
                </a:lnTo>
                <a:lnTo>
                  <a:pt x="11646545" y="4390051"/>
                </a:lnTo>
                <a:lnTo>
                  <a:pt x="11634733" y="4381552"/>
                </a:lnTo>
                <a:lnTo>
                  <a:pt x="11620707" y="4378719"/>
                </a:lnTo>
                <a:lnTo>
                  <a:pt x="11616277" y="4373053"/>
                </a:lnTo>
                <a:lnTo>
                  <a:pt x="11616277" y="4365768"/>
                </a:lnTo>
                <a:lnTo>
                  <a:pt x="11627351" y="4362935"/>
                </a:lnTo>
                <a:lnTo>
                  <a:pt x="11638425" y="4365768"/>
                </a:lnTo>
                <a:close/>
                <a:moveTo>
                  <a:pt x="12033385" y="4360507"/>
                </a:moveTo>
                <a:lnTo>
                  <a:pt x="12043720" y="4364554"/>
                </a:lnTo>
                <a:lnTo>
                  <a:pt x="12045197" y="4373053"/>
                </a:lnTo>
                <a:lnTo>
                  <a:pt x="12040767" y="4380338"/>
                </a:lnTo>
                <a:lnTo>
                  <a:pt x="12034123" y="4383171"/>
                </a:lnTo>
                <a:lnTo>
                  <a:pt x="12026741" y="4392075"/>
                </a:lnTo>
                <a:lnTo>
                  <a:pt x="12016405" y="4393289"/>
                </a:lnTo>
                <a:lnTo>
                  <a:pt x="12011976" y="4397741"/>
                </a:lnTo>
                <a:lnTo>
                  <a:pt x="12004593" y="4395312"/>
                </a:lnTo>
                <a:cubicBezTo>
                  <a:pt x="12004593" y="4395312"/>
                  <a:pt x="11989829" y="4394908"/>
                  <a:pt x="11989829" y="4394908"/>
                </a:cubicBezTo>
                <a:lnTo>
                  <a:pt x="11975802" y="4400978"/>
                </a:lnTo>
                <a:lnTo>
                  <a:pt x="11959561" y="4398145"/>
                </a:lnTo>
                <a:lnTo>
                  <a:pt x="11948487" y="4402597"/>
                </a:lnTo>
                <a:lnTo>
                  <a:pt x="11946272" y="4405025"/>
                </a:lnTo>
                <a:lnTo>
                  <a:pt x="11938890" y="4405025"/>
                </a:lnTo>
                <a:lnTo>
                  <a:pt x="11933722" y="4402192"/>
                </a:lnTo>
                <a:lnTo>
                  <a:pt x="11924863" y="4405430"/>
                </a:lnTo>
                <a:lnTo>
                  <a:pt x="11918957" y="4400978"/>
                </a:lnTo>
                <a:lnTo>
                  <a:pt x="11910836" y="4400169"/>
                </a:lnTo>
                <a:lnTo>
                  <a:pt x="11904192" y="4401383"/>
                </a:lnTo>
                <a:lnTo>
                  <a:pt x="11896810" y="4399359"/>
                </a:lnTo>
                <a:lnTo>
                  <a:pt x="11890166" y="4400169"/>
                </a:lnTo>
                <a:lnTo>
                  <a:pt x="11881307" y="4398145"/>
                </a:lnTo>
                <a:lnTo>
                  <a:pt x="11878354" y="4390456"/>
                </a:lnTo>
                <a:cubicBezTo>
                  <a:pt x="11878354" y="4389646"/>
                  <a:pt x="11881307" y="4382361"/>
                  <a:pt x="11881307" y="4382361"/>
                </a:cubicBezTo>
                <a:lnTo>
                  <a:pt x="11896072" y="4374672"/>
                </a:lnTo>
                <a:lnTo>
                  <a:pt x="11920434" y="4369411"/>
                </a:lnTo>
                <a:lnTo>
                  <a:pt x="11932984" y="4375077"/>
                </a:lnTo>
                <a:lnTo>
                  <a:pt x="11939628" y="4373458"/>
                </a:lnTo>
                <a:lnTo>
                  <a:pt x="11952916" y="4376291"/>
                </a:lnTo>
                <a:lnTo>
                  <a:pt x="11966205" y="4384385"/>
                </a:lnTo>
                <a:lnTo>
                  <a:pt x="11976540" y="4380338"/>
                </a:lnTo>
                <a:lnTo>
                  <a:pt x="11990567" y="4381147"/>
                </a:lnTo>
                <a:lnTo>
                  <a:pt x="11997211" y="4386004"/>
                </a:lnTo>
                <a:lnTo>
                  <a:pt x="12008285" y="4384790"/>
                </a:lnTo>
                <a:lnTo>
                  <a:pt x="12014191" y="4378314"/>
                </a:lnTo>
                <a:lnTo>
                  <a:pt x="12023050" y="4375886"/>
                </a:lnTo>
                <a:lnTo>
                  <a:pt x="12028955" y="4367792"/>
                </a:lnTo>
                <a:lnTo>
                  <a:pt x="12025264" y="4365768"/>
                </a:lnTo>
                <a:close/>
                <a:moveTo>
                  <a:pt x="12192000" y="4341092"/>
                </a:moveTo>
                <a:lnTo>
                  <a:pt x="12192000" y="4353685"/>
                </a:lnTo>
                <a:lnTo>
                  <a:pt x="12186940" y="4356460"/>
                </a:lnTo>
                <a:lnTo>
                  <a:pt x="12184725" y="4352413"/>
                </a:lnTo>
                <a:lnTo>
                  <a:pt x="12188416" y="4342699"/>
                </a:lnTo>
                <a:close/>
                <a:moveTo>
                  <a:pt x="11680504" y="4323678"/>
                </a:moveTo>
                <a:lnTo>
                  <a:pt x="11687887" y="4324083"/>
                </a:lnTo>
                <a:lnTo>
                  <a:pt x="11690102" y="4323678"/>
                </a:lnTo>
                <a:cubicBezTo>
                  <a:pt x="11690102" y="4323678"/>
                  <a:pt x="11689363" y="4326106"/>
                  <a:pt x="11689363" y="4326106"/>
                </a:cubicBezTo>
                <a:lnTo>
                  <a:pt x="11681981" y="4326106"/>
                </a:lnTo>
                <a:close/>
                <a:moveTo>
                  <a:pt x="11925601" y="4314369"/>
                </a:moveTo>
                <a:lnTo>
                  <a:pt x="11932246" y="4317607"/>
                </a:lnTo>
                <a:cubicBezTo>
                  <a:pt x="11932246" y="4317607"/>
                  <a:pt x="11927078" y="4321654"/>
                  <a:pt x="11927078" y="4321654"/>
                </a:cubicBezTo>
                <a:lnTo>
                  <a:pt x="11921172" y="4317607"/>
                </a:lnTo>
                <a:close/>
                <a:moveTo>
                  <a:pt x="11540238" y="4304656"/>
                </a:moveTo>
                <a:lnTo>
                  <a:pt x="11545406" y="4307894"/>
                </a:lnTo>
                <a:lnTo>
                  <a:pt x="11572721" y="4308703"/>
                </a:lnTo>
                <a:lnTo>
                  <a:pt x="11580103" y="4311132"/>
                </a:lnTo>
                <a:cubicBezTo>
                  <a:pt x="11580103" y="4311132"/>
                  <a:pt x="11593392" y="4309108"/>
                  <a:pt x="11593392" y="4309108"/>
                </a:cubicBezTo>
                <a:lnTo>
                  <a:pt x="11598559" y="4311536"/>
                </a:lnTo>
                <a:lnTo>
                  <a:pt x="11594130" y="4316798"/>
                </a:lnTo>
                <a:lnTo>
                  <a:pt x="11583056" y="4318012"/>
                </a:lnTo>
                <a:lnTo>
                  <a:pt x="11574197" y="4321654"/>
                </a:lnTo>
                <a:lnTo>
                  <a:pt x="11557218" y="4320845"/>
                </a:lnTo>
                <a:lnTo>
                  <a:pt x="11550573" y="4324487"/>
                </a:lnTo>
                <a:lnTo>
                  <a:pt x="11543191" y="4323678"/>
                </a:lnTo>
                <a:lnTo>
                  <a:pt x="11532856" y="4313965"/>
                </a:lnTo>
                <a:close/>
                <a:moveTo>
                  <a:pt x="11655404" y="4303847"/>
                </a:moveTo>
                <a:lnTo>
                  <a:pt x="11665001" y="4305061"/>
                </a:lnTo>
                <a:lnTo>
                  <a:pt x="11670907" y="4307489"/>
                </a:lnTo>
                <a:lnTo>
                  <a:pt x="11673122" y="4309918"/>
                </a:lnTo>
                <a:lnTo>
                  <a:pt x="11669431" y="4309918"/>
                </a:lnTo>
                <a:lnTo>
                  <a:pt x="11665001" y="4309108"/>
                </a:lnTo>
                <a:cubicBezTo>
                  <a:pt x="11665001" y="4309108"/>
                  <a:pt x="11658357" y="4315988"/>
                  <a:pt x="11658357" y="4315988"/>
                </a:cubicBezTo>
                <a:lnTo>
                  <a:pt x="11651713" y="4309918"/>
                </a:lnTo>
                <a:lnTo>
                  <a:pt x="11651713" y="4307085"/>
                </a:lnTo>
                <a:close/>
                <a:moveTo>
                  <a:pt x="11165210" y="4289277"/>
                </a:moveTo>
                <a:lnTo>
                  <a:pt x="11170378" y="4289277"/>
                </a:lnTo>
                <a:cubicBezTo>
                  <a:pt x="11170378" y="4289277"/>
                  <a:pt x="11169640" y="4293729"/>
                  <a:pt x="11169640" y="4293729"/>
                </a:cubicBezTo>
                <a:lnTo>
                  <a:pt x="11166687" y="4294134"/>
                </a:lnTo>
                <a:close/>
                <a:moveTo>
                  <a:pt x="11209505" y="4256495"/>
                </a:moveTo>
                <a:lnTo>
                  <a:pt x="11213934" y="4260947"/>
                </a:lnTo>
                <a:lnTo>
                  <a:pt x="11225746" y="4260542"/>
                </a:lnTo>
                <a:lnTo>
                  <a:pt x="11241988" y="4262971"/>
                </a:lnTo>
                <a:lnTo>
                  <a:pt x="11249370" y="4268637"/>
                </a:lnTo>
                <a:lnTo>
                  <a:pt x="11253061" y="4265399"/>
                </a:lnTo>
                <a:lnTo>
                  <a:pt x="11258229" y="4260542"/>
                </a:lnTo>
                <a:lnTo>
                  <a:pt x="11272994" y="4261352"/>
                </a:lnTo>
                <a:lnTo>
                  <a:pt x="11282591" y="4268637"/>
                </a:lnTo>
                <a:lnTo>
                  <a:pt x="11300309" y="4272684"/>
                </a:lnTo>
                <a:lnTo>
                  <a:pt x="11322456" y="4274707"/>
                </a:lnTo>
                <a:lnTo>
                  <a:pt x="11328362" y="4284421"/>
                </a:lnTo>
                <a:lnTo>
                  <a:pt x="11326147" y="4293324"/>
                </a:lnTo>
                <a:lnTo>
                  <a:pt x="11330577" y="4297371"/>
                </a:lnTo>
                <a:lnTo>
                  <a:pt x="11347556" y="4304252"/>
                </a:lnTo>
                <a:lnTo>
                  <a:pt x="11377086" y="4303847"/>
                </a:lnTo>
                <a:lnTo>
                  <a:pt x="11403663" y="4307894"/>
                </a:lnTo>
                <a:lnTo>
                  <a:pt x="11426549" y="4304252"/>
                </a:lnTo>
                <a:lnTo>
                  <a:pt x="11432454" y="4296967"/>
                </a:lnTo>
                <a:lnTo>
                  <a:pt x="11435407" y="4278755"/>
                </a:lnTo>
                <a:lnTo>
                  <a:pt x="11445005" y="4278350"/>
                </a:lnTo>
                <a:lnTo>
                  <a:pt x="11456817" y="4290087"/>
                </a:lnTo>
                <a:lnTo>
                  <a:pt x="11464937" y="4290087"/>
                </a:lnTo>
                <a:lnTo>
                  <a:pt x="11473796" y="4288468"/>
                </a:lnTo>
                <a:lnTo>
                  <a:pt x="11481179" y="4292515"/>
                </a:lnTo>
                <a:lnTo>
                  <a:pt x="11491514" y="4301014"/>
                </a:lnTo>
                <a:lnTo>
                  <a:pt x="11499635" y="4300204"/>
                </a:lnTo>
                <a:lnTo>
                  <a:pt x="11507017" y="4307489"/>
                </a:lnTo>
                <a:lnTo>
                  <a:pt x="11513661" y="4304656"/>
                </a:lnTo>
                <a:lnTo>
                  <a:pt x="11526950" y="4304656"/>
                </a:lnTo>
                <a:lnTo>
                  <a:pt x="11526950" y="4317202"/>
                </a:lnTo>
                <a:lnTo>
                  <a:pt x="11536547" y="4328534"/>
                </a:lnTo>
                <a:lnTo>
                  <a:pt x="11537285" y="4335415"/>
                </a:lnTo>
                <a:lnTo>
                  <a:pt x="11544668" y="4342699"/>
                </a:lnTo>
                <a:lnTo>
                  <a:pt x="11555741" y="4347556"/>
                </a:lnTo>
                <a:lnTo>
                  <a:pt x="11566077" y="4343914"/>
                </a:lnTo>
                <a:lnTo>
                  <a:pt x="11574197" y="4347961"/>
                </a:lnTo>
                <a:lnTo>
                  <a:pt x="11582318" y="4347556"/>
                </a:lnTo>
                <a:lnTo>
                  <a:pt x="11588224" y="4343914"/>
                </a:lnTo>
                <a:lnTo>
                  <a:pt x="11596345" y="4343914"/>
                </a:lnTo>
                <a:lnTo>
                  <a:pt x="11599298" y="4346747"/>
                </a:lnTo>
                <a:lnTo>
                  <a:pt x="11607418" y="4347961"/>
                </a:lnTo>
                <a:lnTo>
                  <a:pt x="11613324" y="4353627"/>
                </a:lnTo>
                <a:lnTo>
                  <a:pt x="11610371" y="4373862"/>
                </a:lnTo>
                <a:lnTo>
                  <a:pt x="11605204" y="4379528"/>
                </a:lnTo>
                <a:lnTo>
                  <a:pt x="11610371" y="4383171"/>
                </a:lnTo>
                <a:lnTo>
                  <a:pt x="11613324" y="4396931"/>
                </a:lnTo>
                <a:lnTo>
                  <a:pt x="11607418" y="4398550"/>
                </a:lnTo>
                <a:lnTo>
                  <a:pt x="11600036" y="4391670"/>
                </a:lnTo>
                <a:lnTo>
                  <a:pt x="11588962" y="4392884"/>
                </a:lnTo>
                <a:lnTo>
                  <a:pt x="11576412" y="4383171"/>
                </a:lnTo>
                <a:lnTo>
                  <a:pt x="11566077" y="4380338"/>
                </a:lnTo>
                <a:lnTo>
                  <a:pt x="11556479" y="4371029"/>
                </a:lnTo>
                <a:lnTo>
                  <a:pt x="11549097" y="4371029"/>
                </a:lnTo>
                <a:lnTo>
                  <a:pt x="11535070" y="4377910"/>
                </a:lnTo>
                <a:lnTo>
                  <a:pt x="11519567" y="4378314"/>
                </a:lnTo>
                <a:lnTo>
                  <a:pt x="11507755" y="4371839"/>
                </a:lnTo>
                <a:lnTo>
                  <a:pt x="11493729" y="4369006"/>
                </a:lnTo>
                <a:lnTo>
                  <a:pt x="11481917" y="4377910"/>
                </a:lnTo>
                <a:cubicBezTo>
                  <a:pt x="11481917" y="4377910"/>
                  <a:pt x="11469367" y="4369815"/>
                  <a:pt x="11469367" y="4369815"/>
                </a:cubicBezTo>
                <a:lnTo>
                  <a:pt x="11452387" y="4368601"/>
                </a:lnTo>
                <a:lnTo>
                  <a:pt x="11442052" y="4373862"/>
                </a:lnTo>
                <a:lnTo>
                  <a:pt x="11415475" y="4364959"/>
                </a:lnTo>
                <a:lnTo>
                  <a:pt x="11391851" y="4350794"/>
                </a:lnTo>
                <a:lnTo>
                  <a:pt x="11375610" y="4351198"/>
                </a:lnTo>
                <a:lnTo>
                  <a:pt x="11363798" y="4343509"/>
                </a:lnTo>
                <a:lnTo>
                  <a:pt x="11356415" y="4343914"/>
                </a:lnTo>
                <a:lnTo>
                  <a:pt x="11350509" y="4350389"/>
                </a:lnTo>
                <a:lnTo>
                  <a:pt x="11341650" y="4348770"/>
                </a:lnTo>
                <a:lnTo>
                  <a:pt x="11333530" y="4341485"/>
                </a:lnTo>
                <a:lnTo>
                  <a:pt x="11326886" y="4341890"/>
                </a:lnTo>
                <a:lnTo>
                  <a:pt x="11318027" y="4351603"/>
                </a:lnTo>
                <a:lnTo>
                  <a:pt x="11295879" y="4345937"/>
                </a:lnTo>
                <a:lnTo>
                  <a:pt x="11280376" y="4335010"/>
                </a:lnTo>
                <a:lnTo>
                  <a:pt x="11265611" y="4334200"/>
                </a:lnTo>
                <a:lnTo>
                  <a:pt x="11258229" y="4330963"/>
                </a:lnTo>
                <a:lnTo>
                  <a:pt x="11249370" y="4335819"/>
                </a:lnTo>
                <a:lnTo>
                  <a:pt x="11237558" y="4331772"/>
                </a:lnTo>
                <a:lnTo>
                  <a:pt x="11224270" y="4330153"/>
                </a:lnTo>
                <a:lnTo>
                  <a:pt x="11219840" y="4326106"/>
                </a:lnTo>
                <a:lnTo>
                  <a:pt x="11226484" y="4314369"/>
                </a:lnTo>
                <a:lnTo>
                  <a:pt x="11230914" y="4310727"/>
                </a:lnTo>
                <a:lnTo>
                  <a:pt x="11224270" y="4310322"/>
                </a:lnTo>
                <a:lnTo>
                  <a:pt x="11218364" y="4313560"/>
                </a:lnTo>
                <a:lnTo>
                  <a:pt x="11211720" y="4309513"/>
                </a:lnTo>
                <a:lnTo>
                  <a:pt x="11207290" y="4301419"/>
                </a:lnTo>
                <a:lnTo>
                  <a:pt x="11196216" y="4305466"/>
                </a:lnTo>
                <a:lnTo>
                  <a:pt x="11176284" y="4305061"/>
                </a:lnTo>
                <a:lnTo>
                  <a:pt x="11169640" y="4301823"/>
                </a:lnTo>
                <a:lnTo>
                  <a:pt x="11168901" y="4296562"/>
                </a:lnTo>
                <a:lnTo>
                  <a:pt x="11172593" y="4295753"/>
                </a:lnTo>
                <a:lnTo>
                  <a:pt x="11176284" y="4299800"/>
                </a:lnTo>
                <a:lnTo>
                  <a:pt x="11184405" y="4297371"/>
                </a:lnTo>
                <a:lnTo>
                  <a:pt x="11185143" y="4288063"/>
                </a:lnTo>
                <a:lnTo>
                  <a:pt x="11195478" y="4286444"/>
                </a:lnTo>
                <a:lnTo>
                  <a:pt x="11199908" y="4277136"/>
                </a:lnTo>
                <a:lnTo>
                  <a:pt x="11199169" y="4267422"/>
                </a:lnTo>
                <a:close/>
                <a:moveTo>
                  <a:pt x="11921910" y="4253662"/>
                </a:moveTo>
                <a:lnTo>
                  <a:pt x="11929293" y="4268232"/>
                </a:lnTo>
                <a:cubicBezTo>
                  <a:pt x="11929293" y="4268232"/>
                  <a:pt x="11925601" y="4275112"/>
                  <a:pt x="11925601" y="4275112"/>
                </a:cubicBezTo>
                <a:lnTo>
                  <a:pt x="11921910" y="4284825"/>
                </a:lnTo>
                <a:lnTo>
                  <a:pt x="11919695" y="4277945"/>
                </a:lnTo>
                <a:lnTo>
                  <a:pt x="11915266" y="4271470"/>
                </a:lnTo>
                <a:lnTo>
                  <a:pt x="11918957" y="4265804"/>
                </a:lnTo>
                <a:lnTo>
                  <a:pt x="11919695" y="4258519"/>
                </a:lnTo>
                <a:close/>
                <a:moveTo>
                  <a:pt x="11018300" y="4227760"/>
                </a:moveTo>
                <a:cubicBezTo>
                  <a:pt x="11018300" y="4227760"/>
                  <a:pt x="11024206" y="4232212"/>
                  <a:pt x="11024206" y="4232212"/>
                </a:cubicBezTo>
                <a:lnTo>
                  <a:pt x="11024944" y="4238688"/>
                </a:lnTo>
                <a:lnTo>
                  <a:pt x="11012394" y="4230189"/>
                </a:lnTo>
                <a:close/>
                <a:moveTo>
                  <a:pt x="11992782" y="4218047"/>
                </a:moveTo>
                <a:lnTo>
                  <a:pt x="11998687" y="4226142"/>
                </a:lnTo>
                <a:lnTo>
                  <a:pt x="12000902" y="4235450"/>
                </a:lnTo>
                <a:lnTo>
                  <a:pt x="11993520" y="4239902"/>
                </a:lnTo>
                <a:lnTo>
                  <a:pt x="11989090" y="4238283"/>
                </a:lnTo>
                <a:lnTo>
                  <a:pt x="11985399" y="4228570"/>
                </a:lnTo>
                <a:lnTo>
                  <a:pt x="11988352" y="4225737"/>
                </a:lnTo>
                <a:lnTo>
                  <a:pt x="11989090" y="4220071"/>
                </a:lnTo>
                <a:cubicBezTo>
                  <a:pt x="11989090" y="4220071"/>
                  <a:pt x="11992782" y="4218047"/>
                  <a:pt x="11992782" y="4218047"/>
                </a:cubicBezTo>
                <a:close/>
                <a:moveTo>
                  <a:pt x="12031908" y="4201454"/>
                </a:moveTo>
                <a:lnTo>
                  <a:pt x="12036338" y="4209144"/>
                </a:lnTo>
                <a:lnTo>
                  <a:pt x="12036338" y="4214000"/>
                </a:lnTo>
                <a:lnTo>
                  <a:pt x="12029694" y="4220071"/>
                </a:lnTo>
                <a:lnTo>
                  <a:pt x="12028955" y="4227760"/>
                </a:lnTo>
                <a:lnTo>
                  <a:pt x="12024526" y="4228570"/>
                </a:lnTo>
                <a:lnTo>
                  <a:pt x="12023788" y="4232212"/>
                </a:lnTo>
                <a:lnTo>
                  <a:pt x="12014929" y="4233426"/>
                </a:lnTo>
                <a:lnTo>
                  <a:pt x="12011238" y="4230189"/>
                </a:lnTo>
                <a:cubicBezTo>
                  <a:pt x="12011238" y="4230189"/>
                  <a:pt x="12011238" y="4226546"/>
                  <a:pt x="12010499" y="4226546"/>
                </a:cubicBezTo>
                <a:lnTo>
                  <a:pt x="12019358" y="4217238"/>
                </a:lnTo>
                <a:lnTo>
                  <a:pt x="12016405" y="4211977"/>
                </a:lnTo>
                <a:lnTo>
                  <a:pt x="12023050" y="4205501"/>
                </a:lnTo>
                <a:close/>
                <a:moveTo>
                  <a:pt x="12051841" y="4190122"/>
                </a:moveTo>
                <a:lnTo>
                  <a:pt x="12058485" y="4191336"/>
                </a:lnTo>
                <a:lnTo>
                  <a:pt x="12058485" y="4197002"/>
                </a:lnTo>
                <a:lnTo>
                  <a:pt x="12061438" y="4203478"/>
                </a:lnTo>
                <a:lnTo>
                  <a:pt x="12061438" y="4207525"/>
                </a:lnTo>
                <a:lnTo>
                  <a:pt x="12059223" y="4203882"/>
                </a:lnTo>
                <a:lnTo>
                  <a:pt x="12057009" y="4207929"/>
                </a:lnTo>
                <a:lnTo>
                  <a:pt x="12051103" y="4212381"/>
                </a:lnTo>
                <a:lnTo>
                  <a:pt x="12048150" y="4215619"/>
                </a:lnTo>
                <a:lnTo>
                  <a:pt x="12050365" y="4222904"/>
                </a:lnTo>
                <a:lnTo>
                  <a:pt x="12058485" y="4224523"/>
                </a:lnTo>
                <a:cubicBezTo>
                  <a:pt x="12058485" y="4224523"/>
                  <a:pt x="12059962" y="4228570"/>
                  <a:pt x="12059962" y="4228570"/>
                </a:cubicBezTo>
                <a:lnTo>
                  <a:pt x="12057009" y="4232212"/>
                </a:lnTo>
                <a:lnTo>
                  <a:pt x="12051103" y="4234236"/>
                </a:lnTo>
                <a:lnTo>
                  <a:pt x="12045197" y="4243140"/>
                </a:lnTo>
                <a:lnTo>
                  <a:pt x="12039291" y="4245973"/>
                </a:lnTo>
                <a:lnTo>
                  <a:pt x="12032647" y="4242735"/>
                </a:lnTo>
                <a:lnTo>
                  <a:pt x="12033385" y="4235855"/>
                </a:lnTo>
                <a:lnTo>
                  <a:pt x="12042244" y="4222499"/>
                </a:lnTo>
                <a:lnTo>
                  <a:pt x="12046673" y="4208334"/>
                </a:lnTo>
                <a:lnTo>
                  <a:pt x="12047412" y="4193764"/>
                </a:lnTo>
                <a:close/>
                <a:moveTo>
                  <a:pt x="11715940" y="4143175"/>
                </a:moveTo>
                <a:lnTo>
                  <a:pt x="11718155" y="4145199"/>
                </a:lnTo>
                <a:cubicBezTo>
                  <a:pt x="11718155" y="4145199"/>
                  <a:pt x="11717417" y="4157340"/>
                  <a:pt x="11717417" y="4157340"/>
                </a:cubicBezTo>
                <a:lnTo>
                  <a:pt x="11714464" y="4158150"/>
                </a:lnTo>
                <a:lnTo>
                  <a:pt x="11713725" y="4146818"/>
                </a:lnTo>
                <a:close/>
                <a:moveTo>
                  <a:pt x="11709296" y="4139937"/>
                </a:moveTo>
                <a:lnTo>
                  <a:pt x="11711511" y="4143580"/>
                </a:lnTo>
                <a:lnTo>
                  <a:pt x="11712249" y="4159768"/>
                </a:lnTo>
                <a:cubicBezTo>
                  <a:pt x="11712249" y="4159768"/>
                  <a:pt x="11709296" y="4168672"/>
                  <a:pt x="11709296" y="4168672"/>
                </a:cubicBezTo>
                <a:lnTo>
                  <a:pt x="11701913" y="4173529"/>
                </a:lnTo>
                <a:lnTo>
                  <a:pt x="11698222" y="4169077"/>
                </a:lnTo>
                <a:lnTo>
                  <a:pt x="11699699" y="4156126"/>
                </a:lnTo>
                <a:lnTo>
                  <a:pt x="11704866" y="4142770"/>
                </a:lnTo>
                <a:close/>
                <a:moveTo>
                  <a:pt x="11250846" y="4119297"/>
                </a:moveTo>
                <a:lnTo>
                  <a:pt x="11256014" y="4122130"/>
                </a:lnTo>
                <a:cubicBezTo>
                  <a:pt x="11256014" y="4122130"/>
                  <a:pt x="11250108" y="4126987"/>
                  <a:pt x="11250108" y="4126987"/>
                </a:cubicBezTo>
                <a:close/>
                <a:moveTo>
                  <a:pt x="10920113" y="4114440"/>
                </a:moveTo>
                <a:lnTo>
                  <a:pt x="10930449" y="4121725"/>
                </a:lnTo>
                <a:cubicBezTo>
                  <a:pt x="10930449" y="4121725"/>
                  <a:pt x="10929710" y="4129415"/>
                  <a:pt x="10929710" y="4129415"/>
                </a:cubicBezTo>
                <a:lnTo>
                  <a:pt x="10931925" y="4138319"/>
                </a:lnTo>
                <a:lnTo>
                  <a:pt x="10913469" y="4122535"/>
                </a:lnTo>
                <a:close/>
                <a:moveTo>
                  <a:pt x="10905348" y="4105537"/>
                </a:moveTo>
                <a:cubicBezTo>
                  <a:pt x="10905348" y="4105537"/>
                  <a:pt x="10914207" y="4109179"/>
                  <a:pt x="10914207" y="4109179"/>
                </a:cubicBezTo>
                <a:lnTo>
                  <a:pt x="10906825" y="4115250"/>
                </a:lnTo>
                <a:close/>
                <a:moveTo>
                  <a:pt x="11288497" y="4100275"/>
                </a:moveTo>
                <a:lnTo>
                  <a:pt x="11304738" y="4103108"/>
                </a:lnTo>
                <a:lnTo>
                  <a:pt x="11321718" y="4113226"/>
                </a:lnTo>
                <a:lnTo>
                  <a:pt x="11326147" y="4122130"/>
                </a:lnTo>
                <a:lnTo>
                  <a:pt x="11318765" y="4125772"/>
                </a:lnTo>
                <a:lnTo>
                  <a:pt x="11315812" y="4132248"/>
                </a:lnTo>
                <a:lnTo>
                  <a:pt x="11308430" y="4130629"/>
                </a:lnTo>
                <a:lnTo>
                  <a:pt x="11302524" y="4123344"/>
                </a:lnTo>
                <a:lnTo>
                  <a:pt x="11294403" y="4135486"/>
                </a:lnTo>
                <a:cubicBezTo>
                  <a:pt x="11294403" y="4135486"/>
                  <a:pt x="11287020" y="4128605"/>
                  <a:pt x="11287020" y="4128605"/>
                </a:cubicBezTo>
                <a:lnTo>
                  <a:pt x="11287020" y="4115250"/>
                </a:lnTo>
                <a:lnTo>
                  <a:pt x="11280376" y="4118488"/>
                </a:lnTo>
                <a:lnTo>
                  <a:pt x="11281114" y="4121321"/>
                </a:lnTo>
                <a:lnTo>
                  <a:pt x="11272994" y="4121321"/>
                </a:lnTo>
                <a:lnTo>
                  <a:pt x="11275947" y="4116464"/>
                </a:lnTo>
                <a:lnTo>
                  <a:pt x="11286282" y="4114036"/>
                </a:lnTo>
                <a:lnTo>
                  <a:pt x="11287020" y="4109989"/>
                </a:lnTo>
                <a:lnTo>
                  <a:pt x="11283329" y="4101894"/>
                </a:lnTo>
                <a:close/>
                <a:moveTo>
                  <a:pt x="10886892" y="4076397"/>
                </a:moveTo>
                <a:lnTo>
                  <a:pt x="10898704" y="4091776"/>
                </a:lnTo>
                <a:lnTo>
                  <a:pt x="10887631" y="4088539"/>
                </a:lnTo>
                <a:lnTo>
                  <a:pt x="10881725" y="4081659"/>
                </a:lnTo>
                <a:cubicBezTo>
                  <a:pt x="10881725" y="4081659"/>
                  <a:pt x="10886892" y="4076397"/>
                  <a:pt x="10886892" y="4076397"/>
                </a:cubicBezTo>
                <a:close/>
                <a:moveTo>
                  <a:pt x="12061438" y="4069112"/>
                </a:moveTo>
                <a:cubicBezTo>
                  <a:pt x="12061438" y="4069517"/>
                  <a:pt x="12059223" y="4074374"/>
                  <a:pt x="12059223" y="4074374"/>
                </a:cubicBezTo>
                <a:cubicBezTo>
                  <a:pt x="12059223" y="4074374"/>
                  <a:pt x="12054056" y="4072350"/>
                  <a:pt x="12054056" y="4072350"/>
                </a:cubicBezTo>
                <a:close/>
                <a:moveTo>
                  <a:pt x="12071774" y="4063446"/>
                </a:moveTo>
                <a:lnTo>
                  <a:pt x="12074727" y="4068303"/>
                </a:lnTo>
                <a:lnTo>
                  <a:pt x="12067344" y="4067089"/>
                </a:lnTo>
                <a:cubicBezTo>
                  <a:pt x="12067344" y="4067089"/>
                  <a:pt x="12071774" y="4063446"/>
                  <a:pt x="12071774" y="4063446"/>
                </a:cubicBezTo>
                <a:close/>
                <a:moveTo>
                  <a:pt x="12190631" y="4062637"/>
                </a:moveTo>
                <a:lnTo>
                  <a:pt x="12192000" y="4062817"/>
                </a:lnTo>
                <a:lnTo>
                  <a:pt x="12192000" y="4072535"/>
                </a:lnTo>
                <a:lnTo>
                  <a:pt x="12185463" y="4073969"/>
                </a:lnTo>
                <a:lnTo>
                  <a:pt x="12175128" y="4071136"/>
                </a:lnTo>
                <a:cubicBezTo>
                  <a:pt x="12175128" y="4071136"/>
                  <a:pt x="12174390" y="4067494"/>
                  <a:pt x="12174390" y="4067494"/>
                </a:cubicBezTo>
                <a:lnTo>
                  <a:pt x="12170698" y="4065065"/>
                </a:lnTo>
                <a:lnTo>
                  <a:pt x="12175866" y="4063042"/>
                </a:lnTo>
                <a:lnTo>
                  <a:pt x="12183248" y="4065470"/>
                </a:lnTo>
                <a:close/>
                <a:moveTo>
                  <a:pt x="12138954" y="4058995"/>
                </a:moveTo>
                <a:lnTo>
                  <a:pt x="12148551" y="4061423"/>
                </a:lnTo>
                <a:lnTo>
                  <a:pt x="12155195" y="4064256"/>
                </a:lnTo>
                <a:lnTo>
                  <a:pt x="12161101" y="4060209"/>
                </a:lnTo>
                <a:lnTo>
                  <a:pt x="12167745" y="4062232"/>
                </a:lnTo>
                <a:lnTo>
                  <a:pt x="12167745" y="4069922"/>
                </a:lnTo>
                <a:lnTo>
                  <a:pt x="12160363" y="4069112"/>
                </a:lnTo>
                <a:cubicBezTo>
                  <a:pt x="12160363" y="4069112"/>
                  <a:pt x="12151504" y="4073160"/>
                  <a:pt x="12151504" y="4073160"/>
                </a:cubicBezTo>
                <a:lnTo>
                  <a:pt x="12144122" y="4071541"/>
                </a:lnTo>
                <a:lnTo>
                  <a:pt x="12133786" y="4077611"/>
                </a:lnTo>
                <a:lnTo>
                  <a:pt x="12124189" y="4075588"/>
                </a:lnTo>
                <a:lnTo>
                  <a:pt x="12120498" y="4070731"/>
                </a:lnTo>
                <a:lnTo>
                  <a:pt x="12121236" y="4065875"/>
                </a:lnTo>
                <a:lnTo>
                  <a:pt x="12127880" y="4060209"/>
                </a:lnTo>
                <a:lnTo>
                  <a:pt x="12132310" y="4061423"/>
                </a:lnTo>
                <a:close/>
                <a:moveTo>
                  <a:pt x="11355677" y="4058590"/>
                </a:moveTo>
                <a:lnTo>
                  <a:pt x="11360107" y="4062637"/>
                </a:lnTo>
                <a:lnTo>
                  <a:pt x="11356415" y="4066684"/>
                </a:lnTo>
                <a:lnTo>
                  <a:pt x="11349033" y="4063851"/>
                </a:lnTo>
                <a:cubicBezTo>
                  <a:pt x="11349033" y="4063851"/>
                  <a:pt x="11348295" y="4058995"/>
                  <a:pt x="11348295" y="4058995"/>
                </a:cubicBezTo>
                <a:close/>
                <a:moveTo>
                  <a:pt x="12085062" y="4054138"/>
                </a:moveTo>
                <a:lnTo>
                  <a:pt x="12086539" y="4060613"/>
                </a:lnTo>
                <a:cubicBezTo>
                  <a:pt x="12086539" y="4060613"/>
                  <a:pt x="12079156" y="4058185"/>
                  <a:pt x="12079156" y="4058185"/>
                </a:cubicBezTo>
                <a:close/>
                <a:moveTo>
                  <a:pt x="11194002" y="4053733"/>
                </a:moveTo>
                <a:lnTo>
                  <a:pt x="11200646" y="4053733"/>
                </a:lnTo>
                <a:lnTo>
                  <a:pt x="11208028" y="4056971"/>
                </a:lnTo>
                <a:lnTo>
                  <a:pt x="11208767" y="4064661"/>
                </a:lnTo>
                <a:lnTo>
                  <a:pt x="11213196" y="4068303"/>
                </a:lnTo>
                <a:lnTo>
                  <a:pt x="11216887" y="4088943"/>
                </a:lnTo>
                <a:lnTo>
                  <a:pt x="11227961" y="4099466"/>
                </a:lnTo>
                <a:cubicBezTo>
                  <a:pt x="11227961" y="4099466"/>
                  <a:pt x="11244202" y="4103108"/>
                  <a:pt x="11244202" y="4103108"/>
                </a:cubicBezTo>
                <a:lnTo>
                  <a:pt x="11239035" y="4114440"/>
                </a:lnTo>
                <a:lnTo>
                  <a:pt x="11241988" y="4123749"/>
                </a:lnTo>
                <a:lnTo>
                  <a:pt x="11236820" y="4130629"/>
                </a:lnTo>
                <a:lnTo>
                  <a:pt x="11232390" y="4126987"/>
                </a:lnTo>
                <a:lnTo>
                  <a:pt x="11229437" y="4117678"/>
                </a:lnTo>
                <a:lnTo>
                  <a:pt x="11219102" y="4118892"/>
                </a:lnTo>
                <a:lnTo>
                  <a:pt x="11208028" y="4112417"/>
                </a:lnTo>
                <a:lnTo>
                  <a:pt x="11205075" y="4099871"/>
                </a:lnTo>
                <a:lnTo>
                  <a:pt x="11199908" y="4096633"/>
                </a:lnTo>
                <a:lnTo>
                  <a:pt x="11199169" y="4087729"/>
                </a:lnTo>
                <a:lnTo>
                  <a:pt x="11194002" y="4082873"/>
                </a:lnTo>
                <a:lnTo>
                  <a:pt x="11176284" y="4081659"/>
                </a:lnTo>
                <a:lnTo>
                  <a:pt x="11170378" y="4074374"/>
                </a:lnTo>
                <a:lnTo>
                  <a:pt x="11179237" y="4067898"/>
                </a:lnTo>
                <a:lnTo>
                  <a:pt x="11179975" y="4060209"/>
                </a:lnTo>
                <a:lnTo>
                  <a:pt x="11182928" y="4058590"/>
                </a:lnTo>
                <a:lnTo>
                  <a:pt x="11189572" y="4065065"/>
                </a:lnTo>
                <a:lnTo>
                  <a:pt x="11199169" y="4067898"/>
                </a:lnTo>
                <a:lnTo>
                  <a:pt x="11195478" y="4061828"/>
                </a:lnTo>
                <a:close/>
                <a:moveTo>
                  <a:pt x="12054794" y="4037545"/>
                </a:moveTo>
                <a:lnTo>
                  <a:pt x="12068082" y="4038354"/>
                </a:lnTo>
                <a:lnTo>
                  <a:pt x="12068821" y="4042401"/>
                </a:lnTo>
                <a:lnTo>
                  <a:pt x="12065868" y="4047663"/>
                </a:lnTo>
                <a:lnTo>
                  <a:pt x="12073250" y="4046044"/>
                </a:lnTo>
                <a:lnTo>
                  <a:pt x="12076941" y="4040378"/>
                </a:lnTo>
                <a:lnTo>
                  <a:pt x="12084324" y="4045234"/>
                </a:lnTo>
                <a:lnTo>
                  <a:pt x="12082109" y="4052519"/>
                </a:lnTo>
                <a:lnTo>
                  <a:pt x="12073250" y="4054138"/>
                </a:lnTo>
                <a:lnTo>
                  <a:pt x="12070297" y="4050900"/>
                </a:lnTo>
                <a:cubicBezTo>
                  <a:pt x="12070297" y="4050900"/>
                  <a:pt x="12065868" y="4057376"/>
                  <a:pt x="12065868" y="4057376"/>
                </a:cubicBezTo>
                <a:lnTo>
                  <a:pt x="12057747" y="4051710"/>
                </a:lnTo>
                <a:lnTo>
                  <a:pt x="12051103" y="4056971"/>
                </a:lnTo>
                <a:lnTo>
                  <a:pt x="12043720" y="4052114"/>
                </a:lnTo>
                <a:lnTo>
                  <a:pt x="12042982" y="4043615"/>
                </a:lnTo>
                <a:close/>
                <a:moveTo>
                  <a:pt x="11381516" y="4032688"/>
                </a:moveTo>
                <a:lnTo>
                  <a:pt x="11394066" y="4033093"/>
                </a:lnTo>
                <a:lnTo>
                  <a:pt x="11401448" y="4037949"/>
                </a:lnTo>
                <a:lnTo>
                  <a:pt x="11391851" y="4047258"/>
                </a:lnTo>
                <a:lnTo>
                  <a:pt x="11385207" y="4048877"/>
                </a:lnTo>
                <a:cubicBezTo>
                  <a:pt x="11385207" y="4048877"/>
                  <a:pt x="11381516" y="4044020"/>
                  <a:pt x="11381516" y="4044020"/>
                </a:cubicBezTo>
                <a:lnTo>
                  <a:pt x="11382992" y="4037949"/>
                </a:lnTo>
                <a:cubicBezTo>
                  <a:pt x="11382992" y="4037949"/>
                  <a:pt x="11382254" y="4032688"/>
                  <a:pt x="11381516" y="4032688"/>
                </a:cubicBezTo>
                <a:close/>
                <a:moveTo>
                  <a:pt x="10843336" y="4027022"/>
                </a:moveTo>
                <a:cubicBezTo>
                  <a:pt x="10843336" y="4027022"/>
                  <a:pt x="10854410" y="4030260"/>
                  <a:pt x="10854410" y="4030260"/>
                </a:cubicBezTo>
                <a:lnTo>
                  <a:pt x="10869174" y="4049686"/>
                </a:lnTo>
                <a:lnTo>
                  <a:pt x="10869174" y="4067089"/>
                </a:lnTo>
                <a:lnTo>
                  <a:pt x="10856624" y="4063446"/>
                </a:lnTo>
                <a:lnTo>
                  <a:pt x="10843336" y="4045639"/>
                </a:lnTo>
                <a:lnTo>
                  <a:pt x="10833000" y="4041997"/>
                </a:lnTo>
                <a:lnTo>
                  <a:pt x="10833000" y="4034712"/>
                </a:lnTo>
                <a:close/>
                <a:moveTo>
                  <a:pt x="11371918" y="4018118"/>
                </a:moveTo>
                <a:lnTo>
                  <a:pt x="11384469" y="4020142"/>
                </a:lnTo>
                <a:lnTo>
                  <a:pt x="11389636" y="4024998"/>
                </a:lnTo>
                <a:lnTo>
                  <a:pt x="11394066" y="4026213"/>
                </a:lnTo>
                <a:lnTo>
                  <a:pt x="11394066" y="4029450"/>
                </a:lnTo>
                <a:cubicBezTo>
                  <a:pt x="11394066" y="4029450"/>
                  <a:pt x="11382254" y="4029046"/>
                  <a:pt x="11382254" y="4029046"/>
                </a:cubicBezTo>
                <a:lnTo>
                  <a:pt x="11377824" y="4029450"/>
                </a:lnTo>
                <a:lnTo>
                  <a:pt x="11370442" y="4021761"/>
                </a:lnTo>
                <a:close/>
                <a:moveTo>
                  <a:pt x="11131989" y="4003953"/>
                </a:moveTo>
                <a:lnTo>
                  <a:pt x="11140110" y="4003953"/>
                </a:lnTo>
                <a:lnTo>
                  <a:pt x="11143063" y="4012452"/>
                </a:lnTo>
                <a:cubicBezTo>
                  <a:pt x="11143063" y="4012452"/>
                  <a:pt x="11134942" y="4016904"/>
                  <a:pt x="11134942" y="4016904"/>
                </a:cubicBezTo>
                <a:lnTo>
                  <a:pt x="11126822" y="4010024"/>
                </a:lnTo>
                <a:close/>
                <a:moveTo>
                  <a:pt x="11988352" y="4000311"/>
                </a:moveTo>
                <a:lnTo>
                  <a:pt x="11994996" y="4004358"/>
                </a:lnTo>
                <a:lnTo>
                  <a:pt x="11988352" y="4005572"/>
                </a:lnTo>
                <a:lnTo>
                  <a:pt x="11983923" y="4000716"/>
                </a:lnTo>
                <a:cubicBezTo>
                  <a:pt x="11983923" y="4000716"/>
                  <a:pt x="11988352" y="4000311"/>
                  <a:pt x="11988352" y="4000311"/>
                </a:cubicBezTo>
                <a:close/>
                <a:moveTo>
                  <a:pt x="10826356" y="4000311"/>
                </a:moveTo>
                <a:lnTo>
                  <a:pt x="10833739" y="4003549"/>
                </a:lnTo>
                <a:cubicBezTo>
                  <a:pt x="10833739" y="4003549"/>
                  <a:pt x="10834477" y="4010429"/>
                  <a:pt x="10834477" y="4010429"/>
                </a:cubicBezTo>
                <a:lnTo>
                  <a:pt x="10827095" y="4016904"/>
                </a:lnTo>
                <a:lnTo>
                  <a:pt x="10821189" y="4010429"/>
                </a:lnTo>
                <a:close/>
                <a:moveTo>
                  <a:pt x="11366751" y="3998287"/>
                </a:moveTo>
                <a:lnTo>
                  <a:pt x="11379301" y="4001525"/>
                </a:lnTo>
                <a:cubicBezTo>
                  <a:pt x="11379301" y="4001525"/>
                  <a:pt x="11380777" y="4003953"/>
                  <a:pt x="11380777" y="4003953"/>
                </a:cubicBezTo>
                <a:lnTo>
                  <a:pt x="11375610" y="4006786"/>
                </a:lnTo>
                <a:lnTo>
                  <a:pt x="11366751" y="4003953"/>
                </a:lnTo>
                <a:lnTo>
                  <a:pt x="11365274" y="3999501"/>
                </a:lnTo>
                <a:close/>
                <a:moveTo>
                  <a:pt x="11999426" y="3996264"/>
                </a:moveTo>
                <a:cubicBezTo>
                  <a:pt x="11999426" y="3996264"/>
                  <a:pt x="11998687" y="4001120"/>
                  <a:pt x="11998687" y="4001120"/>
                </a:cubicBezTo>
                <a:lnTo>
                  <a:pt x="11990567" y="3998287"/>
                </a:lnTo>
                <a:cubicBezTo>
                  <a:pt x="11991305" y="3998287"/>
                  <a:pt x="11999426" y="3996264"/>
                  <a:pt x="11999426" y="3996264"/>
                </a:cubicBezTo>
                <a:close/>
                <a:moveTo>
                  <a:pt x="11139372" y="3983718"/>
                </a:moveTo>
                <a:lnTo>
                  <a:pt x="11147492" y="3985741"/>
                </a:lnTo>
                <a:lnTo>
                  <a:pt x="11162995" y="3998692"/>
                </a:lnTo>
                <a:lnTo>
                  <a:pt x="11158566" y="4001525"/>
                </a:lnTo>
                <a:cubicBezTo>
                  <a:pt x="11158566" y="4001525"/>
                  <a:pt x="11147492" y="3995859"/>
                  <a:pt x="11147492" y="3995859"/>
                </a:cubicBezTo>
                <a:lnTo>
                  <a:pt x="11139372" y="3998692"/>
                </a:lnTo>
                <a:lnTo>
                  <a:pt x="11134204" y="3992621"/>
                </a:lnTo>
                <a:close/>
                <a:moveTo>
                  <a:pt x="10838168" y="3968743"/>
                </a:moveTo>
                <a:lnTo>
                  <a:pt x="10849980" y="3972386"/>
                </a:lnTo>
                <a:lnTo>
                  <a:pt x="10849242" y="3978456"/>
                </a:lnTo>
                <a:cubicBezTo>
                  <a:pt x="10849242" y="3978456"/>
                  <a:pt x="10844812" y="3975623"/>
                  <a:pt x="10844812" y="3975623"/>
                </a:cubicBezTo>
                <a:lnTo>
                  <a:pt x="10833000" y="3975623"/>
                </a:lnTo>
                <a:close/>
                <a:moveTo>
                  <a:pt x="11040447" y="3922201"/>
                </a:moveTo>
                <a:lnTo>
                  <a:pt x="11052997" y="3924629"/>
                </a:lnTo>
                <a:lnTo>
                  <a:pt x="11064071" y="3933533"/>
                </a:lnTo>
                <a:lnTo>
                  <a:pt x="11067024" y="3946889"/>
                </a:lnTo>
                <a:lnTo>
                  <a:pt x="11063333" y="3949722"/>
                </a:lnTo>
                <a:lnTo>
                  <a:pt x="11051521" y="3944460"/>
                </a:lnTo>
                <a:cubicBezTo>
                  <a:pt x="11051521" y="3944460"/>
                  <a:pt x="11034541" y="3942437"/>
                  <a:pt x="11034541" y="3942437"/>
                </a:cubicBezTo>
                <a:lnTo>
                  <a:pt x="11033065" y="3933938"/>
                </a:lnTo>
                <a:close/>
                <a:moveTo>
                  <a:pt x="11117224" y="3917749"/>
                </a:moveTo>
                <a:lnTo>
                  <a:pt x="11118701" y="3924225"/>
                </a:lnTo>
                <a:lnTo>
                  <a:pt x="11114271" y="3933128"/>
                </a:lnTo>
                <a:cubicBezTo>
                  <a:pt x="11114271" y="3933128"/>
                  <a:pt x="11103198" y="3929891"/>
                  <a:pt x="11103198" y="3929891"/>
                </a:cubicBezTo>
                <a:close/>
                <a:moveTo>
                  <a:pt x="11146016" y="3916535"/>
                </a:moveTo>
                <a:lnTo>
                  <a:pt x="11141586" y="3923820"/>
                </a:lnTo>
                <a:lnTo>
                  <a:pt x="11146754" y="3928676"/>
                </a:lnTo>
                <a:lnTo>
                  <a:pt x="11143801" y="3942841"/>
                </a:lnTo>
                <a:lnTo>
                  <a:pt x="11137157" y="3944865"/>
                </a:lnTo>
                <a:lnTo>
                  <a:pt x="11134204" y="3933533"/>
                </a:lnTo>
                <a:lnTo>
                  <a:pt x="11123130" y="3930700"/>
                </a:lnTo>
                <a:lnTo>
                  <a:pt x="11127560" y="3921392"/>
                </a:lnTo>
                <a:lnTo>
                  <a:pt x="11135680" y="3921796"/>
                </a:lnTo>
                <a:lnTo>
                  <a:pt x="11140110" y="3917749"/>
                </a:lnTo>
                <a:cubicBezTo>
                  <a:pt x="11140110" y="3917749"/>
                  <a:pt x="11146016" y="3916535"/>
                  <a:pt x="11146016" y="3916535"/>
                </a:cubicBezTo>
                <a:close/>
                <a:moveTo>
                  <a:pt x="10776156" y="3908441"/>
                </a:moveTo>
                <a:lnTo>
                  <a:pt x="10782800" y="3910464"/>
                </a:lnTo>
                <a:cubicBezTo>
                  <a:pt x="10782800" y="3910464"/>
                  <a:pt x="10790182" y="3923415"/>
                  <a:pt x="10790182" y="3923415"/>
                </a:cubicBezTo>
                <a:lnTo>
                  <a:pt x="10801994" y="3931914"/>
                </a:lnTo>
                <a:lnTo>
                  <a:pt x="10798303" y="3938390"/>
                </a:lnTo>
                <a:lnTo>
                  <a:pt x="10796827" y="3950531"/>
                </a:lnTo>
                <a:lnTo>
                  <a:pt x="10792397" y="3952150"/>
                </a:lnTo>
                <a:lnTo>
                  <a:pt x="10782800" y="3935961"/>
                </a:lnTo>
                <a:lnTo>
                  <a:pt x="10775417" y="3934342"/>
                </a:lnTo>
                <a:lnTo>
                  <a:pt x="10773203" y="3924225"/>
                </a:lnTo>
                <a:lnTo>
                  <a:pt x="10762129" y="3913702"/>
                </a:lnTo>
                <a:lnTo>
                  <a:pt x="10771726" y="3913297"/>
                </a:lnTo>
                <a:close/>
                <a:moveTo>
                  <a:pt x="11016823" y="3908036"/>
                </a:moveTo>
                <a:cubicBezTo>
                  <a:pt x="11016823" y="3908036"/>
                  <a:pt x="11030112" y="3912083"/>
                  <a:pt x="11030112" y="3912083"/>
                </a:cubicBezTo>
                <a:lnTo>
                  <a:pt x="11035279" y="3919368"/>
                </a:lnTo>
                <a:lnTo>
                  <a:pt x="11029373" y="3929081"/>
                </a:lnTo>
                <a:lnTo>
                  <a:pt x="11024206" y="3925034"/>
                </a:lnTo>
                <a:lnTo>
                  <a:pt x="11011655" y="3908441"/>
                </a:lnTo>
                <a:close/>
                <a:moveTo>
                  <a:pt x="12148551" y="3901965"/>
                </a:moveTo>
                <a:lnTo>
                  <a:pt x="12162578" y="3904798"/>
                </a:lnTo>
                <a:lnTo>
                  <a:pt x="12164054" y="3910464"/>
                </a:lnTo>
                <a:lnTo>
                  <a:pt x="12168484" y="3914916"/>
                </a:lnTo>
                <a:lnTo>
                  <a:pt x="12164054" y="3918154"/>
                </a:lnTo>
                <a:lnTo>
                  <a:pt x="12159625" y="3924629"/>
                </a:lnTo>
                <a:lnTo>
                  <a:pt x="12156672" y="3932724"/>
                </a:lnTo>
                <a:lnTo>
                  <a:pt x="12149289" y="3937175"/>
                </a:lnTo>
                <a:lnTo>
                  <a:pt x="12144122" y="3943246"/>
                </a:lnTo>
                <a:lnTo>
                  <a:pt x="12137477" y="3943651"/>
                </a:lnTo>
                <a:lnTo>
                  <a:pt x="12133048" y="3951340"/>
                </a:lnTo>
                <a:cubicBezTo>
                  <a:pt x="12133048" y="3951340"/>
                  <a:pt x="12117545" y="3961054"/>
                  <a:pt x="12117545" y="3961054"/>
                </a:cubicBezTo>
                <a:lnTo>
                  <a:pt x="12079894" y="3969148"/>
                </a:lnTo>
                <a:lnTo>
                  <a:pt x="12069559" y="3966315"/>
                </a:lnTo>
                <a:lnTo>
                  <a:pt x="12067344" y="3961458"/>
                </a:lnTo>
                <a:lnTo>
                  <a:pt x="12059223" y="3957816"/>
                </a:lnTo>
                <a:lnTo>
                  <a:pt x="12047412" y="3957411"/>
                </a:lnTo>
                <a:lnTo>
                  <a:pt x="12045197" y="3959839"/>
                </a:lnTo>
                <a:lnTo>
                  <a:pt x="12034123" y="3960649"/>
                </a:lnTo>
                <a:lnTo>
                  <a:pt x="12013452" y="3958625"/>
                </a:lnTo>
                <a:lnTo>
                  <a:pt x="12006808" y="3961054"/>
                </a:lnTo>
                <a:lnTo>
                  <a:pt x="11996473" y="3961054"/>
                </a:lnTo>
                <a:lnTo>
                  <a:pt x="11992043" y="3956197"/>
                </a:lnTo>
                <a:lnTo>
                  <a:pt x="11980231" y="3954578"/>
                </a:lnTo>
                <a:lnTo>
                  <a:pt x="11962514" y="3963077"/>
                </a:lnTo>
                <a:lnTo>
                  <a:pt x="11946272" y="3962672"/>
                </a:lnTo>
                <a:lnTo>
                  <a:pt x="11932984" y="3956602"/>
                </a:lnTo>
                <a:lnTo>
                  <a:pt x="11921172" y="3960244"/>
                </a:lnTo>
                <a:lnTo>
                  <a:pt x="11912313" y="3968743"/>
                </a:lnTo>
                <a:lnTo>
                  <a:pt x="11904192" y="3985741"/>
                </a:lnTo>
                <a:lnTo>
                  <a:pt x="11902716" y="4003549"/>
                </a:lnTo>
                <a:lnTo>
                  <a:pt x="11910098" y="4019737"/>
                </a:lnTo>
                <a:lnTo>
                  <a:pt x="11922648" y="4030260"/>
                </a:lnTo>
                <a:lnTo>
                  <a:pt x="11935937" y="4043211"/>
                </a:lnTo>
                <a:lnTo>
                  <a:pt x="11938152" y="4047663"/>
                </a:lnTo>
                <a:lnTo>
                  <a:pt x="11948487" y="4048877"/>
                </a:lnTo>
                <a:lnTo>
                  <a:pt x="11958084" y="4044425"/>
                </a:lnTo>
                <a:lnTo>
                  <a:pt x="11965467" y="4029046"/>
                </a:lnTo>
                <a:lnTo>
                  <a:pt x="11975064" y="4017714"/>
                </a:lnTo>
                <a:lnTo>
                  <a:pt x="11983923" y="4019737"/>
                </a:lnTo>
                <a:lnTo>
                  <a:pt x="11992782" y="4024998"/>
                </a:lnTo>
                <a:lnTo>
                  <a:pt x="12000164" y="4023380"/>
                </a:lnTo>
                <a:lnTo>
                  <a:pt x="12009761" y="4024189"/>
                </a:lnTo>
                <a:lnTo>
                  <a:pt x="12017882" y="4015690"/>
                </a:lnTo>
                <a:lnTo>
                  <a:pt x="12025264" y="4014071"/>
                </a:lnTo>
                <a:lnTo>
                  <a:pt x="12040029" y="4014071"/>
                </a:lnTo>
                <a:lnTo>
                  <a:pt x="12049626" y="4007596"/>
                </a:lnTo>
                <a:lnTo>
                  <a:pt x="12071774" y="4005572"/>
                </a:lnTo>
                <a:lnTo>
                  <a:pt x="12082109" y="4009215"/>
                </a:lnTo>
                <a:lnTo>
                  <a:pt x="12082109" y="4016499"/>
                </a:lnTo>
                <a:lnTo>
                  <a:pt x="12073988" y="4027831"/>
                </a:lnTo>
                <a:lnTo>
                  <a:pt x="12067344" y="4027022"/>
                </a:lnTo>
                <a:lnTo>
                  <a:pt x="12057747" y="4022570"/>
                </a:lnTo>
                <a:lnTo>
                  <a:pt x="12047412" y="4024998"/>
                </a:lnTo>
                <a:lnTo>
                  <a:pt x="12046673" y="4031069"/>
                </a:lnTo>
                <a:lnTo>
                  <a:pt x="12037814" y="4035521"/>
                </a:lnTo>
                <a:lnTo>
                  <a:pt x="12031170" y="4046044"/>
                </a:lnTo>
                <a:lnTo>
                  <a:pt x="12016405" y="4056162"/>
                </a:lnTo>
                <a:lnTo>
                  <a:pt x="11996473" y="4063042"/>
                </a:lnTo>
                <a:lnTo>
                  <a:pt x="11994258" y="4068708"/>
                </a:lnTo>
                <a:lnTo>
                  <a:pt x="11986876" y="4073969"/>
                </a:lnTo>
                <a:lnTo>
                  <a:pt x="11978017" y="4073969"/>
                </a:lnTo>
                <a:lnTo>
                  <a:pt x="11975802" y="4069112"/>
                </a:lnTo>
                <a:lnTo>
                  <a:pt x="11971372" y="4069112"/>
                </a:lnTo>
                <a:lnTo>
                  <a:pt x="11970634" y="4072755"/>
                </a:lnTo>
                <a:lnTo>
                  <a:pt x="11975802" y="4080849"/>
                </a:lnTo>
                <a:lnTo>
                  <a:pt x="11983923" y="4086110"/>
                </a:lnTo>
                <a:lnTo>
                  <a:pt x="11997211" y="4100275"/>
                </a:lnTo>
                <a:lnTo>
                  <a:pt x="12000164" y="4108774"/>
                </a:lnTo>
                <a:lnTo>
                  <a:pt x="12005332" y="4109179"/>
                </a:lnTo>
                <a:lnTo>
                  <a:pt x="12014191" y="4114440"/>
                </a:lnTo>
                <a:lnTo>
                  <a:pt x="12015667" y="4119702"/>
                </a:lnTo>
                <a:lnTo>
                  <a:pt x="12012714" y="4123749"/>
                </a:lnTo>
                <a:lnTo>
                  <a:pt x="12019358" y="4125772"/>
                </a:lnTo>
                <a:lnTo>
                  <a:pt x="12023788" y="4130224"/>
                </a:lnTo>
                <a:lnTo>
                  <a:pt x="12021573" y="4134676"/>
                </a:lnTo>
                <a:lnTo>
                  <a:pt x="12017144" y="4135486"/>
                </a:lnTo>
                <a:lnTo>
                  <a:pt x="12020097" y="4141152"/>
                </a:lnTo>
                <a:lnTo>
                  <a:pt x="12016405" y="4139937"/>
                </a:lnTo>
                <a:lnTo>
                  <a:pt x="12014929" y="4143985"/>
                </a:lnTo>
                <a:lnTo>
                  <a:pt x="12009023" y="4149246"/>
                </a:lnTo>
                <a:lnTo>
                  <a:pt x="12011976" y="4154912"/>
                </a:lnTo>
                <a:lnTo>
                  <a:pt x="12020097" y="4157340"/>
                </a:lnTo>
                <a:lnTo>
                  <a:pt x="12020835" y="4162197"/>
                </a:lnTo>
                <a:lnTo>
                  <a:pt x="12025264" y="4159768"/>
                </a:lnTo>
                <a:lnTo>
                  <a:pt x="12028955" y="4160983"/>
                </a:lnTo>
                <a:lnTo>
                  <a:pt x="12028955" y="4165434"/>
                </a:lnTo>
                <a:lnTo>
                  <a:pt x="12033385" y="4165839"/>
                </a:lnTo>
                <a:lnTo>
                  <a:pt x="12034123" y="4172719"/>
                </a:lnTo>
                <a:lnTo>
                  <a:pt x="12043720" y="4171505"/>
                </a:lnTo>
                <a:lnTo>
                  <a:pt x="12048150" y="4172719"/>
                </a:lnTo>
                <a:lnTo>
                  <a:pt x="12051841" y="4171100"/>
                </a:lnTo>
                <a:lnTo>
                  <a:pt x="12065129" y="4172315"/>
                </a:lnTo>
                <a:lnTo>
                  <a:pt x="12066606" y="4176362"/>
                </a:lnTo>
                <a:lnTo>
                  <a:pt x="12062176" y="4182837"/>
                </a:lnTo>
                <a:lnTo>
                  <a:pt x="12054794" y="4182837"/>
                </a:lnTo>
                <a:lnTo>
                  <a:pt x="12051103" y="4180814"/>
                </a:lnTo>
                <a:lnTo>
                  <a:pt x="12045197" y="4186075"/>
                </a:lnTo>
                <a:lnTo>
                  <a:pt x="12030432" y="4185265"/>
                </a:lnTo>
                <a:lnTo>
                  <a:pt x="12018620" y="4191336"/>
                </a:lnTo>
                <a:lnTo>
                  <a:pt x="12010499" y="4193360"/>
                </a:lnTo>
                <a:lnTo>
                  <a:pt x="12001640" y="4200645"/>
                </a:lnTo>
                <a:lnTo>
                  <a:pt x="12004593" y="4207120"/>
                </a:lnTo>
                <a:lnTo>
                  <a:pt x="12005332" y="4210762"/>
                </a:lnTo>
                <a:lnTo>
                  <a:pt x="11997211" y="4211977"/>
                </a:lnTo>
                <a:lnTo>
                  <a:pt x="11986137" y="4207525"/>
                </a:lnTo>
                <a:lnTo>
                  <a:pt x="11980231" y="4209144"/>
                </a:lnTo>
                <a:lnTo>
                  <a:pt x="11973587" y="4207120"/>
                </a:lnTo>
                <a:lnTo>
                  <a:pt x="11969896" y="4197812"/>
                </a:lnTo>
                <a:lnTo>
                  <a:pt x="11972111" y="4180814"/>
                </a:lnTo>
                <a:lnTo>
                  <a:pt x="11976540" y="4181623"/>
                </a:lnTo>
                <a:lnTo>
                  <a:pt x="11974325" y="4172719"/>
                </a:lnTo>
                <a:lnTo>
                  <a:pt x="11963252" y="4166649"/>
                </a:lnTo>
                <a:lnTo>
                  <a:pt x="11956608" y="4159768"/>
                </a:lnTo>
                <a:lnTo>
                  <a:pt x="11949963" y="4158554"/>
                </a:lnTo>
                <a:lnTo>
                  <a:pt x="11944796" y="4149246"/>
                </a:lnTo>
                <a:lnTo>
                  <a:pt x="11947010" y="4141152"/>
                </a:lnTo>
                <a:lnTo>
                  <a:pt x="11954393" y="4132653"/>
                </a:lnTo>
                <a:lnTo>
                  <a:pt x="11954393" y="4123344"/>
                </a:lnTo>
                <a:lnTo>
                  <a:pt x="11949963" y="4116059"/>
                </a:lnTo>
                <a:lnTo>
                  <a:pt x="11951440" y="4111203"/>
                </a:lnTo>
                <a:lnTo>
                  <a:pt x="11941104" y="4107965"/>
                </a:lnTo>
                <a:lnTo>
                  <a:pt x="11930769" y="4109989"/>
                </a:lnTo>
                <a:lnTo>
                  <a:pt x="11927078" y="4116059"/>
                </a:lnTo>
                <a:lnTo>
                  <a:pt x="11916004" y="4122535"/>
                </a:lnTo>
                <a:lnTo>
                  <a:pt x="11916004" y="4126987"/>
                </a:lnTo>
                <a:lnTo>
                  <a:pt x="11922648" y="4132248"/>
                </a:lnTo>
                <a:lnTo>
                  <a:pt x="11925601" y="4146413"/>
                </a:lnTo>
                <a:lnTo>
                  <a:pt x="11921910" y="4158150"/>
                </a:lnTo>
                <a:lnTo>
                  <a:pt x="11912313" y="4171505"/>
                </a:lnTo>
                <a:lnTo>
                  <a:pt x="11916004" y="4175552"/>
                </a:lnTo>
                <a:lnTo>
                  <a:pt x="11918219" y="4189717"/>
                </a:lnTo>
                <a:lnTo>
                  <a:pt x="11916004" y="4205096"/>
                </a:lnTo>
                <a:lnTo>
                  <a:pt x="11910836" y="4213191"/>
                </a:lnTo>
                <a:lnTo>
                  <a:pt x="11912313" y="4225332"/>
                </a:lnTo>
                <a:lnTo>
                  <a:pt x="11918957" y="4229379"/>
                </a:lnTo>
                <a:lnTo>
                  <a:pt x="11919695" y="4238688"/>
                </a:lnTo>
                <a:lnTo>
                  <a:pt x="11918219" y="4245973"/>
                </a:lnTo>
                <a:lnTo>
                  <a:pt x="11912313" y="4241925"/>
                </a:lnTo>
                <a:lnTo>
                  <a:pt x="11903454" y="4243140"/>
                </a:lnTo>
                <a:lnTo>
                  <a:pt x="11894595" y="4241116"/>
                </a:lnTo>
                <a:lnTo>
                  <a:pt x="11889427" y="4245973"/>
                </a:lnTo>
                <a:lnTo>
                  <a:pt x="11879092" y="4246377"/>
                </a:lnTo>
                <a:lnTo>
                  <a:pt x="11872448" y="4242330"/>
                </a:lnTo>
                <a:lnTo>
                  <a:pt x="11867280" y="4242330"/>
                </a:lnTo>
                <a:lnTo>
                  <a:pt x="11865804" y="4226951"/>
                </a:lnTo>
                <a:lnTo>
                  <a:pt x="11866542" y="4207120"/>
                </a:lnTo>
                <a:lnTo>
                  <a:pt x="11873924" y="4197407"/>
                </a:lnTo>
                <a:lnTo>
                  <a:pt x="11876877" y="4185265"/>
                </a:lnTo>
                <a:lnTo>
                  <a:pt x="11880568" y="4180004"/>
                </a:lnTo>
                <a:lnTo>
                  <a:pt x="11871710" y="4158959"/>
                </a:lnTo>
                <a:lnTo>
                  <a:pt x="11868757" y="4147222"/>
                </a:lnTo>
                <a:lnTo>
                  <a:pt x="11863589" y="4145199"/>
                </a:lnTo>
                <a:lnTo>
                  <a:pt x="11858421" y="4148841"/>
                </a:lnTo>
                <a:lnTo>
                  <a:pt x="11850300" y="4148841"/>
                </a:lnTo>
                <a:lnTo>
                  <a:pt x="11847348" y="4150460"/>
                </a:lnTo>
                <a:lnTo>
                  <a:pt x="11841442" y="4143580"/>
                </a:lnTo>
                <a:lnTo>
                  <a:pt x="11836274" y="4127391"/>
                </a:lnTo>
                <a:lnTo>
                  <a:pt x="11839965" y="4122130"/>
                </a:lnTo>
                <a:lnTo>
                  <a:pt x="11838489" y="4118488"/>
                </a:lnTo>
                <a:lnTo>
                  <a:pt x="11842180" y="4106751"/>
                </a:lnTo>
                <a:lnTo>
                  <a:pt x="11853253" y="4098252"/>
                </a:lnTo>
                <a:lnTo>
                  <a:pt x="11853253" y="4086920"/>
                </a:lnTo>
                <a:lnTo>
                  <a:pt x="11859898" y="4084087"/>
                </a:lnTo>
                <a:lnTo>
                  <a:pt x="11861374" y="4076397"/>
                </a:lnTo>
                <a:lnTo>
                  <a:pt x="11863589" y="4072350"/>
                </a:lnTo>
                <a:lnTo>
                  <a:pt x="11861374" y="4052924"/>
                </a:lnTo>
                <a:lnTo>
                  <a:pt x="11864327" y="4046044"/>
                </a:lnTo>
                <a:lnTo>
                  <a:pt x="11863589" y="4035521"/>
                </a:lnTo>
                <a:lnTo>
                  <a:pt x="11865065" y="4026617"/>
                </a:lnTo>
                <a:lnTo>
                  <a:pt x="11873186" y="4022570"/>
                </a:lnTo>
                <a:lnTo>
                  <a:pt x="11879092" y="4015285"/>
                </a:lnTo>
                <a:lnTo>
                  <a:pt x="11885736" y="4013666"/>
                </a:lnTo>
                <a:lnTo>
                  <a:pt x="11888689" y="4020547"/>
                </a:lnTo>
                <a:lnTo>
                  <a:pt x="11892380" y="4024998"/>
                </a:lnTo>
                <a:lnTo>
                  <a:pt x="11890904" y="4016499"/>
                </a:lnTo>
                <a:lnTo>
                  <a:pt x="11886474" y="4005572"/>
                </a:lnTo>
                <a:lnTo>
                  <a:pt x="11888689" y="4000311"/>
                </a:lnTo>
                <a:lnTo>
                  <a:pt x="11889427" y="3984932"/>
                </a:lnTo>
                <a:lnTo>
                  <a:pt x="11887213" y="3977647"/>
                </a:lnTo>
                <a:lnTo>
                  <a:pt x="11887213" y="3964291"/>
                </a:lnTo>
                <a:lnTo>
                  <a:pt x="11899763" y="3953364"/>
                </a:lnTo>
                <a:lnTo>
                  <a:pt x="11898286" y="3950126"/>
                </a:lnTo>
                <a:lnTo>
                  <a:pt x="11902716" y="3944865"/>
                </a:lnTo>
                <a:lnTo>
                  <a:pt x="11915266" y="3942437"/>
                </a:lnTo>
                <a:lnTo>
                  <a:pt x="11927816" y="3946484"/>
                </a:lnTo>
                <a:lnTo>
                  <a:pt x="11934460" y="3941223"/>
                </a:lnTo>
                <a:lnTo>
                  <a:pt x="11938890" y="3932724"/>
                </a:lnTo>
                <a:lnTo>
                  <a:pt x="11946272" y="3927867"/>
                </a:lnTo>
                <a:lnTo>
                  <a:pt x="11946272" y="3917749"/>
                </a:lnTo>
                <a:lnTo>
                  <a:pt x="11955131" y="3917749"/>
                </a:lnTo>
                <a:lnTo>
                  <a:pt x="11969896" y="3920177"/>
                </a:lnTo>
                <a:lnTo>
                  <a:pt x="11979493" y="3928676"/>
                </a:lnTo>
                <a:lnTo>
                  <a:pt x="11986876" y="3932724"/>
                </a:lnTo>
                <a:lnTo>
                  <a:pt x="11993520" y="3928676"/>
                </a:lnTo>
                <a:lnTo>
                  <a:pt x="12006808" y="3930700"/>
                </a:lnTo>
                <a:lnTo>
                  <a:pt x="12016405" y="3932724"/>
                </a:lnTo>
                <a:lnTo>
                  <a:pt x="12024526" y="3932724"/>
                </a:lnTo>
                <a:lnTo>
                  <a:pt x="12031908" y="3933128"/>
                </a:lnTo>
                <a:lnTo>
                  <a:pt x="12042244" y="3941223"/>
                </a:lnTo>
                <a:lnTo>
                  <a:pt x="12046673" y="3940413"/>
                </a:lnTo>
                <a:lnTo>
                  <a:pt x="12050365" y="3935557"/>
                </a:lnTo>
                <a:lnTo>
                  <a:pt x="12070297" y="3937175"/>
                </a:lnTo>
                <a:lnTo>
                  <a:pt x="12093921" y="3941223"/>
                </a:lnTo>
                <a:lnTo>
                  <a:pt x="12105733" y="3938794"/>
                </a:lnTo>
                <a:lnTo>
                  <a:pt x="12110901" y="3931914"/>
                </a:lnTo>
                <a:lnTo>
                  <a:pt x="12119021" y="3930700"/>
                </a:lnTo>
                <a:lnTo>
                  <a:pt x="12129357" y="3923820"/>
                </a:lnTo>
                <a:lnTo>
                  <a:pt x="12130095" y="3919368"/>
                </a:lnTo>
                <a:lnTo>
                  <a:pt x="12137477" y="3914107"/>
                </a:lnTo>
                <a:lnTo>
                  <a:pt x="12138954" y="3904798"/>
                </a:lnTo>
                <a:close/>
                <a:moveTo>
                  <a:pt x="10992461" y="3879706"/>
                </a:moveTo>
                <a:lnTo>
                  <a:pt x="11001320" y="3888610"/>
                </a:lnTo>
                <a:lnTo>
                  <a:pt x="10991723" y="3898323"/>
                </a:lnTo>
                <a:lnTo>
                  <a:pt x="10982864" y="3899537"/>
                </a:lnTo>
                <a:lnTo>
                  <a:pt x="10977696" y="3885777"/>
                </a:lnTo>
                <a:lnTo>
                  <a:pt x="10985817" y="3884158"/>
                </a:lnTo>
                <a:cubicBezTo>
                  <a:pt x="10985817" y="3884158"/>
                  <a:pt x="10992461" y="3879706"/>
                  <a:pt x="10992461" y="3879706"/>
                </a:cubicBezTo>
                <a:close/>
                <a:moveTo>
                  <a:pt x="10768773" y="3876468"/>
                </a:moveTo>
                <a:cubicBezTo>
                  <a:pt x="10768773" y="3876468"/>
                  <a:pt x="10773203" y="3882134"/>
                  <a:pt x="10773203" y="3882134"/>
                </a:cubicBezTo>
                <a:lnTo>
                  <a:pt x="10761391" y="3878492"/>
                </a:lnTo>
                <a:close/>
                <a:moveTo>
                  <a:pt x="11479702" y="3860684"/>
                </a:moveTo>
                <a:lnTo>
                  <a:pt x="11481917" y="3865136"/>
                </a:lnTo>
                <a:lnTo>
                  <a:pt x="11473796" y="3868374"/>
                </a:lnTo>
                <a:cubicBezTo>
                  <a:pt x="11473796" y="3868374"/>
                  <a:pt x="11479702" y="3860684"/>
                  <a:pt x="11479702" y="3860684"/>
                </a:cubicBezTo>
                <a:close/>
                <a:moveTo>
                  <a:pt x="11484132" y="3858661"/>
                </a:moveTo>
                <a:lnTo>
                  <a:pt x="11489299" y="3862708"/>
                </a:lnTo>
                <a:lnTo>
                  <a:pt x="11484132" y="3864732"/>
                </a:lnTo>
                <a:lnTo>
                  <a:pt x="11481917" y="3860684"/>
                </a:lnTo>
                <a:cubicBezTo>
                  <a:pt x="11481917" y="3860684"/>
                  <a:pt x="11484132" y="3858661"/>
                  <a:pt x="11484132" y="3858661"/>
                </a:cubicBezTo>
                <a:close/>
                <a:moveTo>
                  <a:pt x="11483393" y="3849352"/>
                </a:moveTo>
                <a:lnTo>
                  <a:pt x="11483393" y="3849757"/>
                </a:lnTo>
                <a:lnTo>
                  <a:pt x="11482655" y="3857042"/>
                </a:lnTo>
                <a:lnTo>
                  <a:pt x="11481179" y="3858256"/>
                </a:lnTo>
                <a:cubicBezTo>
                  <a:pt x="11481179" y="3858256"/>
                  <a:pt x="11479702" y="3855423"/>
                  <a:pt x="11479702" y="3855423"/>
                </a:cubicBezTo>
                <a:close/>
                <a:moveTo>
                  <a:pt x="11495205" y="3848138"/>
                </a:moveTo>
                <a:lnTo>
                  <a:pt x="11498158" y="3859066"/>
                </a:lnTo>
                <a:cubicBezTo>
                  <a:pt x="11498158" y="3859066"/>
                  <a:pt x="11492252" y="3861899"/>
                  <a:pt x="11492252" y="3861899"/>
                </a:cubicBezTo>
                <a:lnTo>
                  <a:pt x="11484870" y="3855018"/>
                </a:lnTo>
                <a:lnTo>
                  <a:pt x="11484870" y="3850567"/>
                </a:lnTo>
                <a:lnTo>
                  <a:pt x="11487823" y="3849757"/>
                </a:lnTo>
                <a:lnTo>
                  <a:pt x="11488561" y="3849757"/>
                </a:lnTo>
                <a:close/>
                <a:moveTo>
                  <a:pt x="10693472" y="3838425"/>
                </a:moveTo>
                <a:cubicBezTo>
                  <a:pt x="10693472" y="3838425"/>
                  <a:pt x="10700855" y="3843282"/>
                  <a:pt x="10700855" y="3843282"/>
                </a:cubicBezTo>
                <a:lnTo>
                  <a:pt x="10707499" y="3851781"/>
                </a:lnTo>
                <a:lnTo>
                  <a:pt x="10696425" y="3853400"/>
                </a:lnTo>
                <a:lnTo>
                  <a:pt x="10686828" y="3847734"/>
                </a:lnTo>
                <a:lnTo>
                  <a:pt x="10689781" y="3842068"/>
                </a:lnTo>
                <a:close/>
                <a:moveTo>
                  <a:pt x="11219102" y="3835187"/>
                </a:moveTo>
                <a:lnTo>
                  <a:pt x="11224270" y="3840044"/>
                </a:lnTo>
                <a:lnTo>
                  <a:pt x="11219102" y="3842877"/>
                </a:lnTo>
                <a:cubicBezTo>
                  <a:pt x="11219102" y="3842877"/>
                  <a:pt x="11219102" y="3835187"/>
                  <a:pt x="11219102" y="3835187"/>
                </a:cubicBezTo>
                <a:close/>
                <a:moveTo>
                  <a:pt x="11194740" y="3827498"/>
                </a:moveTo>
                <a:lnTo>
                  <a:pt x="11202861" y="3830331"/>
                </a:lnTo>
                <a:cubicBezTo>
                  <a:pt x="11202861" y="3830331"/>
                  <a:pt x="11193263" y="3840044"/>
                  <a:pt x="11193263" y="3840044"/>
                </a:cubicBezTo>
                <a:lnTo>
                  <a:pt x="11188096" y="3836806"/>
                </a:lnTo>
                <a:lnTo>
                  <a:pt x="11188834" y="3828712"/>
                </a:lnTo>
                <a:close/>
                <a:moveTo>
                  <a:pt x="11219840" y="3820213"/>
                </a:moveTo>
                <a:lnTo>
                  <a:pt x="11223531" y="3826688"/>
                </a:lnTo>
                <a:cubicBezTo>
                  <a:pt x="11223531" y="3826688"/>
                  <a:pt x="11216887" y="3825879"/>
                  <a:pt x="11216887" y="3825879"/>
                </a:cubicBezTo>
                <a:close/>
                <a:moveTo>
                  <a:pt x="11777953" y="3811309"/>
                </a:moveTo>
                <a:lnTo>
                  <a:pt x="11783120" y="3814142"/>
                </a:lnTo>
                <a:lnTo>
                  <a:pt x="11783120" y="3822237"/>
                </a:lnTo>
                <a:lnTo>
                  <a:pt x="11779429" y="3821427"/>
                </a:lnTo>
                <a:cubicBezTo>
                  <a:pt x="11779429" y="3821427"/>
                  <a:pt x="11777953" y="3811309"/>
                  <a:pt x="11777953" y="3811309"/>
                </a:cubicBezTo>
                <a:close/>
                <a:moveTo>
                  <a:pt x="11218364" y="3808071"/>
                </a:moveTo>
                <a:cubicBezTo>
                  <a:pt x="11218364" y="3808071"/>
                  <a:pt x="11224270" y="3810905"/>
                  <a:pt x="11224270" y="3810905"/>
                </a:cubicBezTo>
                <a:lnTo>
                  <a:pt x="11219102" y="3816166"/>
                </a:lnTo>
                <a:close/>
                <a:moveTo>
                  <a:pt x="11789026" y="3802001"/>
                </a:moveTo>
                <a:cubicBezTo>
                  <a:pt x="11789026" y="3802001"/>
                  <a:pt x="11786073" y="3806453"/>
                  <a:pt x="11786073" y="3806453"/>
                </a:cubicBezTo>
                <a:lnTo>
                  <a:pt x="11778691" y="3804429"/>
                </a:lnTo>
                <a:close/>
                <a:moveTo>
                  <a:pt x="12175128" y="3797144"/>
                </a:moveTo>
                <a:lnTo>
                  <a:pt x="12185463" y="3807667"/>
                </a:lnTo>
                <a:lnTo>
                  <a:pt x="12188416" y="3817380"/>
                </a:lnTo>
                <a:cubicBezTo>
                  <a:pt x="12188416" y="3817380"/>
                  <a:pt x="12183987" y="3821832"/>
                  <a:pt x="12183987" y="3821832"/>
                </a:cubicBezTo>
                <a:lnTo>
                  <a:pt x="12175128" y="3814547"/>
                </a:lnTo>
                <a:lnTo>
                  <a:pt x="12173651" y="3802810"/>
                </a:lnTo>
                <a:close/>
                <a:moveTo>
                  <a:pt x="11783120" y="3781765"/>
                </a:moveTo>
                <a:lnTo>
                  <a:pt x="11786073" y="3786217"/>
                </a:lnTo>
                <a:lnTo>
                  <a:pt x="11780906" y="3784193"/>
                </a:lnTo>
                <a:cubicBezTo>
                  <a:pt x="11780906" y="3784193"/>
                  <a:pt x="11783120" y="3781765"/>
                  <a:pt x="11783120" y="3781765"/>
                </a:cubicBezTo>
                <a:close/>
                <a:moveTo>
                  <a:pt x="11783120" y="3776504"/>
                </a:moveTo>
                <a:lnTo>
                  <a:pt x="11793456" y="3780146"/>
                </a:lnTo>
                <a:lnTo>
                  <a:pt x="11794194" y="3782979"/>
                </a:lnTo>
                <a:cubicBezTo>
                  <a:pt x="11794194" y="3782979"/>
                  <a:pt x="11786073" y="3782979"/>
                  <a:pt x="11786073" y="3782979"/>
                </a:cubicBezTo>
                <a:lnTo>
                  <a:pt x="11783120" y="3778527"/>
                </a:lnTo>
                <a:close/>
                <a:moveTo>
                  <a:pt x="11315074" y="3768005"/>
                </a:moveTo>
                <a:cubicBezTo>
                  <a:pt x="11315074" y="3768005"/>
                  <a:pt x="11326886" y="3782170"/>
                  <a:pt x="11326886" y="3782170"/>
                </a:cubicBezTo>
                <a:lnTo>
                  <a:pt x="11322456" y="3795121"/>
                </a:lnTo>
                <a:lnTo>
                  <a:pt x="11315074" y="3795121"/>
                </a:lnTo>
                <a:lnTo>
                  <a:pt x="11317288" y="3787836"/>
                </a:lnTo>
                <a:lnTo>
                  <a:pt x="11312121" y="3787836"/>
                </a:lnTo>
                <a:lnTo>
                  <a:pt x="11301785" y="3779337"/>
                </a:lnTo>
                <a:lnTo>
                  <a:pt x="11306953" y="3772861"/>
                </a:lnTo>
                <a:close/>
                <a:moveTo>
                  <a:pt x="11868018" y="3741294"/>
                </a:moveTo>
                <a:cubicBezTo>
                  <a:pt x="11868018" y="3741294"/>
                  <a:pt x="11870233" y="3747769"/>
                  <a:pt x="11870233" y="3747769"/>
                </a:cubicBezTo>
                <a:lnTo>
                  <a:pt x="11870233" y="3755054"/>
                </a:lnTo>
                <a:lnTo>
                  <a:pt x="11865804" y="3746960"/>
                </a:lnTo>
                <a:close/>
                <a:moveTo>
                  <a:pt x="11909360" y="3717415"/>
                </a:moveTo>
                <a:lnTo>
                  <a:pt x="11910098" y="3724700"/>
                </a:lnTo>
                <a:lnTo>
                  <a:pt x="11899025" y="3731985"/>
                </a:lnTo>
                <a:cubicBezTo>
                  <a:pt x="11899025" y="3731985"/>
                  <a:pt x="11887951" y="3734413"/>
                  <a:pt x="11887951" y="3734413"/>
                </a:cubicBezTo>
                <a:lnTo>
                  <a:pt x="11885736" y="3731580"/>
                </a:lnTo>
                <a:lnTo>
                  <a:pt x="11901978" y="3719034"/>
                </a:lnTo>
                <a:close/>
                <a:moveTo>
                  <a:pt x="10905348" y="3708107"/>
                </a:moveTo>
                <a:cubicBezTo>
                  <a:pt x="10905348" y="3708107"/>
                  <a:pt x="10909778" y="3708916"/>
                  <a:pt x="10909778" y="3708916"/>
                </a:cubicBezTo>
                <a:lnTo>
                  <a:pt x="10914946" y="3715392"/>
                </a:lnTo>
                <a:lnTo>
                  <a:pt x="10916422" y="3721867"/>
                </a:lnTo>
                <a:lnTo>
                  <a:pt x="10912731" y="3724296"/>
                </a:lnTo>
                <a:lnTo>
                  <a:pt x="10906825" y="3717415"/>
                </a:lnTo>
                <a:close/>
                <a:moveTo>
                  <a:pt x="10672063" y="3705679"/>
                </a:moveTo>
                <a:lnTo>
                  <a:pt x="10692734" y="3708512"/>
                </a:lnTo>
                <a:lnTo>
                  <a:pt x="10715620" y="3723081"/>
                </a:lnTo>
                <a:lnTo>
                  <a:pt x="10723002" y="3727129"/>
                </a:lnTo>
                <a:lnTo>
                  <a:pt x="10737767" y="3723891"/>
                </a:lnTo>
                <a:lnTo>
                  <a:pt x="10750317" y="3723891"/>
                </a:lnTo>
                <a:lnTo>
                  <a:pt x="10755485" y="3727129"/>
                </a:lnTo>
                <a:lnTo>
                  <a:pt x="10762129" y="3725105"/>
                </a:lnTo>
                <a:lnTo>
                  <a:pt x="10772464" y="3725105"/>
                </a:lnTo>
                <a:lnTo>
                  <a:pt x="10784276" y="3729152"/>
                </a:lnTo>
                <a:lnTo>
                  <a:pt x="10790921" y="3740889"/>
                </a:lnTo>
                <a:lnTo>
                  <a:pt x="10795350" y="3742103"/>
                </a:lnTo>
                <a:lnTo>
                  <a:pt x="10801256" y="3753435"/>
                </a:lnTo>
                <a:lnTo>
                  <a:pt x="10811591" y="3758292"/>
                </a:lnTo>
                <a:lnTo>
                  <a:pt x="10813806" y="3772861"/>
                </a:lnTo>
                <a:lnTo>
                  <a:pt x="10816759" y="3780146"/>
                </a:lnTo>
                <a:lnTo>
                  <a:pt x="10828571" y="3781765"/>
                </a:lnTo>
                <a:lnTo>
                  <a:pt x="10841121" y="3793906"/>
                </a:lnTo>
                <a:lnTo>
                  <a:pt x="10850718" y="3795121"/>
                </a:lnTo>
                <a:lnTo>
                  <a:pt x="10879510" y="3812523"/>
                </a:lnTo>
                <a:lnTo>
                  <a:pt x="10883201" y="3818594"/>
                </a:lnTo>
                <a:lnTo>
                  <a:pt x="10893536" y="3820618"/>
                </a:lnTo>
                <a:lnTo>
                  <a:pt x="10903134" y="3831140"/>
                </a:lnTo>
                <a:lnTo>
                  <a:pt x="10903872" y="3844901"/>
                </a:lnTo>
                <a:lnTo>
                  <a:pt x="10908301" y="3851376"/>
                </a:lnTo>
                <a:lnTo>
                  <a:pt x="10915684" y="3845305"/>
                </a:lnTo>
                <a:lnTo>
                  <a:pt x="10918637" y="3857447"/>
                </a:lnTo>
                <a:lnTo>
                  <a:pt x="10923804" y="3861089"/>
                </a:lnTo>
                <a:lnTo>
                  <a:pt x="10926757" y="3856637"/>
                </a:lnTo>
                <a:lnTo>
                  <a:pt x="10938569" y="3857447"/>
                </a:lnTo>
                <a:lnTo>
                  <a:pt x="10957025" y="3867160"/>
                </a:lnTo>
                <a:lnTo>
                  <a:pt x="10971052" y="3880515"/>
                </a:lnTo>
                <a:lnTo>
                  <a:pt x="10974005" y="3897513"/>
                </a:lnTo>
                <a:lnTo>
                  <a:pt x="10982126" y="3903179"/>
                </a:lnTo>
                <a:lnTo>
                  <a:pt x="10988032" y="3901156"/>
                </a:lnTo>
                <a:lnTo>
                  <a:pt x="10994676" y="3902775"/>
                </a:lnTo>
                <a:lnTo>
                  <a:pt x="11016085" y="3921392"/>
                </a:lnTo>
                <a:lnTo>
                  <a:pt x="11017561" y="3933533"/>
                </a:lnTo>
                <a:lnTo>
                  <a:pt x="11017561" y="3939604"/>
                </a:lnTo>
                <a:lnTo>
                  <a:pt x="11030112" y="3949317"/>
                </a:lnTo>
                <a:lnTo>
                  <a:pt x="11047091" y="3948507"/>
                </a:lnTo>
                <a:lnTo>
                  <a:pt x="11058903" y="3953769"/>
                </a:lnTo>
                <a:lnTo>
                  <a:pt x="11061118" y="3959435"/>
                </a:lnTo>
                <a:lnTo>
                  <a:pt x="11055950" y="3965910"/>
                </a:lnTo>
                <a:lnTo>
                  <a:pt x="11051521" y="3967124"/>
                </a:lnTo>
                <a:lnTo>
                  <a:pt x="11047091" y="3970767"/>
                </a:lnTo>
                <a:lnTo>
                  <a:pt x="11039709" y="3972386"/>
                </a:lnTo>
                <a:lnTo>
                  <a:pt x="11052259" y="3971576"/>
                </a:lnTo>
                <a:lnTo>
                  <a:pt x="11062594" y="3965910"/>
                </a:lnTo>
                <a:lnTo>
                  <a:pt x="11073668" y="3958625"/>
                </a:lnTo>
                <a:lnTo>
                  <a:pt x="11082527" y="3959435"/>
                </a:lnTo>
                <a:lnTo>
                  <a:pt x="11098030" y="3975219"/>
                </a:lnTo>
                <a:lnTo>
                  <a:pt x="11100983" y="3984527"/>
                </a:lnTo>
                <a:lnTo>
                  <a:pt x="11086218" y="3986955"/>
                </a:lnTo>
                <a:lnTo>
                  <a:pt x="11074406" y="3995050"/>
                </a:lnTo>
                <a:lnTo>
                  <a:pt x="11066286" y="4001525"/>
                </a:lnTo>
                <a:lnTo>
                  <a:pt x="11077359" y="3997883"/>
                </a:lnTo>
                <a:lnTo>
                  <a:pt x="11083265" y="3999906"/>
                </a:lnTo>
                <a:lnTo>
                  <a:pt x="11094339" y="3998692"/>
                </a:lnTo>
                <a:lnTo>
                  <a:pt x="11101721" y="4002334"/>
                </a:lnTo>
                <a:lnTo>
                  <a:pt x="11089909" y="4008000"/>
                </a:lnTo>
                <a:lnTo>
                  <a:pt x="11080312" y="4012452"/>
                </a:lnTo>
                <a:lnTo>
                  <a:pt x="11079574" y="4020142"/>
                </a:lnTo>
                <a:lnTo>
                  <a:pt x="11096554" y="4030664"/>
                </a:lnTo>
                <a:lnTo>
                  <a:pt x="11115748" y="4031069"/>
                </a:lnTo>
                <a:lnTo>
                  <a:pt x="11120916" y="4035116"/>
                </a:lnTo>
                <a:lnTo>
                  <a:pt x="11132727" y="4031069"/>
                </a:lnTo>
                <a:lnTo>
                  <a:pt x="11134204" y="4053329"/>
                </a:lnTo>
                <a:lnTo>
                  <a:pt x="11137895" y="4063446"/>
                </a:lnTo>
                <a:lnTo>
                  <a:pt x="11133466" y="4072350"/>
                </a:lnTo>
                <a:lnTo>
                  <a:pt x="11140110" y="4068708"/>
                </a:lnTo>
                <a:lnTo>
                  <a:pt x="11147492" y="4077611"/>
                </a:lnTo>
                <a:lnTo>
                  <a:pt x="11148231" y="4091372"/>
                </a:lnTo>
                <a:lnTo>
                  <a:pt x="11158566" y="4092586"/>
                </a:lnTo>
                <a:lnTo>
                  <a:pt x="11173331" y="4090967"/>
                </a:lnTo>
                <a:lnTo>
                  <a:pt x="11182928" y="4094609"/>
                </a:lnTo>
                <a:lnTo>
                  <a:pt x="11185881" y="4101894"/>
                </a:lnTo>
                <a:lnTo>
                  <a:pt x="11191787" y="4104727"/>
                </a:lnTo>
                <a:lnTo>
                  <a:pt x="11195478" y="4115250"/>
                </a:lnTo>
                <a:lnTo>
                  <a:pt x="11204337" y="4122130"/>
                </a:lnTo>
                <a:lnTo>
                  <a:pt x="11212458" y="4125368"/>
                </a:lnTo>
                <a:lnTo>
                  <a:pt x="11213196" y="4133867"/>
                </a:lnTo>
                <a:lnTo>
                  <a:pt x="11209505" y="4140747"/>
                </a:lnTo>
                <a:lnTo>
                  <a:pt x="11200646" y="4144389"/>
                </a:lnTo>
                <a:lnTo>
                  <a:pt x="11199908" y="4158959"/>
                </a:lnTo>
                <a:lnTo>
                  <a:pt x="11204337" y="4165839"/>
                </a:lnTo>
                <a:lnTo>
                  <a:pt x="11196216" y="4184051"/>
                </a:lnTo>
                <a:lnTo>
                  <a:pt x="11201384" y="4200645"/>
                </a:lnTo>
                <a:lnTo>
                  <a:pt x="11196216" y="4226142"/>
                </a:lnTo>
                <a:lnTo>
                  <a:pt x="11197693" y="4246377"/>
                </a:lnTo>
                <a:lnTo>
                  <a:pt x="11190310" y="4252853"/>
                </a:lnTo>
                <a:lnTo>
                  <a:pt x="11185143" y="4250424"/>
                </a:lnTo>
                <a:lnTo>
                  <a:pt x="11175546" y="4237474"/>
                </a:lnTo>
                <a:cubicBezTo>
                  <a:pt x="11175546" y="4237474"/>
                  <a:pt x="11167425" y="4235855"/>
                  <a:pt x="11167425" y="4235855"/>
                </a:cubicBezTo>
                <a:lnTo>
                  <a:pt x="11163734" y="4242330"/>
                </a:lnTo>
                <a:lnTo>
                  <a:pt x="11162995" y="4254067"/>
                </a:lnTo>
                <a:lnTo>
                  <a:pt x="11159304" y="4257305"/>
                </a:lnTo>
                <a:lnTo>
                  <a:pt x="11140110" y="4240711"/>
                </a:lnTo>
                <a:lnTo>
                  <a:pt x="11131251" y="4239092"/>
                </a:lnTo>
                <a:lnTo>
                  <a:pt x="11131251" y="4243949"/>
                </a:lnTo>
                <a:lnTo>
                  <a:pt x="11134204" y="4248401"/>
                </a:lnTo>
                <a:lnTo>
                  <a:pt x="11134204" y="4257305"/>
                </a:lnTo>
                <a:lnTo>
                  <a:pt x="11130513" y="4261352"/>
                </a:lnTo>
                <a:lnTo>
                  <a:pt x="11123869" y="4250829"/>
                </a:lnTo>
                <a:lnTo>
                  <a:pt x="11117224" y="4247996"/>
                </a:lnTo>
                <a:lnTo>
                  <a:pt x="11114271" y="4238688"/>
                </a:lnTo>
                <a:lnTo>
                  <a:pt x="11084742" y="4214810"/>
                </a:lnTo>
                <a:lnTo>
                  <a:pt x="11070715" y="4211167"/>
                </a:lnTo>
                <a:lnTo>
                  <a:pt x="11065547" y="4201049"/>
                </a:lnTo>
                <a:lnTo>
                  <a:pt x="11043400" y="4188098"/>
                </a:lnTo>
                <a:lnTo>
                  <a:pt x="11030850" y="4175148"/>
                </a:lnTo>
                <a:lnTo>
                  <a:pt x="11019776" y="4168672"/>
                </a:lnTo>
                <a:lnTo>
                  <a:pt x="11018300" y="4155317"/>
                </a:lnTo>
                <a:lnTo>
                  <a:pt x="11005750" y="4148032"/>
                </a:lnTo>
                <a:lnTo>
                  <a:pt x="11000582" y="4142770"/>
                </a:lnTo>
                <a:lnTo>
                  <a:pt x="10986555" y="4140342"/>
                </a:lnTo>
                <a:lnTo>
                  <a:pt x="10982126" y="4129010"/>
                </a:lnTo>
                <a:lnTo>
                  <a:pt x="10963670" y="4107965"/>
                </a:lnTo>
                <a:lnTo>
                  <a:pt x="10945214" y="4095419"/>
                </a:lnTo>
                <a:lnTo>
                  <a:pt x="10940784" y="4084087"/>
                </a:lnTo>
                <a:lnTo>
                  <a:pt x="10942261" y="4071136"/>
                </a:lnTo>
                <a:lnTo>
                  <a:pt x="10923066" y="4039163"/>
                </a:lnTo>
                <a:lnTo>
                  <a:pt x="10920851" y="4016904"/>
                </a:lnTo>
                <a:lnTo>
                  <a:pt x="10909778" y="4008810"/>
                </a:lnTo>
                <a:lnTo>
                  <a:pt x="10897228" y="3988979"/>
                </a:lnTo>
                <a:lnTo>
                  <a:pt x="10897228" y="3980885"/>
                </a:lnTo>
                <a:lnTo>
                  <a:pt x="10882463" y="3971576"/>
                </a:lnTo>
                <a:lnTo>
                  <a:pt x="10869913" y="3967934"/>
                </a:lnTo>
                <a:lnTo>
                  <a:pt x="10865483" y="3954983"/>
                </a:lnTo>
                <a:lnTo>
                  <a:pt x="10855148" y="3930295"/>
                </a:lnTo>
                <a:lnTo>
                  <a:pt x="10855886" y="3927462"/>
                </a:lnTo>
                <a:lnTo>
                  <a:pt x="10850718" y="3915726"/>
                </a:lnTo>
                <a:lnTo>
                  <a:pt x="10844074" y="3909250"/>
                </a:lnTo>
                <a:lnTo>
                  <a:pt x="10848504" y="3902775"/>
                </a:lnTo>
                <a:lnTo>
                  <a:pt x="10846289" y="3897918"/>
                </a:lnTo>
                <a:lnTo>
                  <a:pt x="10840383" y="3898728"/>
                </a:lnTo>
                <a:lnTo>
                  <a:pt x="10833739" y="3895085"/>
                </a:lnTo>
                <a:lnTo>
                  <a:pt x="10820450" y="3879706"/>
                </a:lnTo>
                <a:lnTo>
                  <a:pt x="10810115" y="3879706"/>
                </a:lnTo>
                <a:lnTo>
                  <a:pt x="10804209" y="3874445"/>
                </a:lnTo>
                <a:lnTo>
                  <a:pt x="10801994" y="3862708"/>
                </a:lnTo>
                <a:lnTo>
                  <a:pt x="10797565" y="3859066"/>
                </a:lnTo>
                <a:lnTo>
                  <a:pt x="10797565" y="3847329"/>
                </a:lnTo>
                <a:lnTo>
                  <a:pt x="10792397" y="3847329"/>
                </a:lnTo>
                <a:lnTo>
                  <a:pt x="10774679" y="3831545"/>
                </a:lnTo>
                <a:lnTo>
                  <a:pt x="10756961" y="3805643"/>
                </a:lnTo>
                <a:lnTo>
                  <a:pt x="10740720" y="3793097"/>
                </a:lnTo>
                <a:lnTo>
                  <a:pt x="10734814" y="3795525"/>
                </a:lnTo>
                <a:lnTo>
                  <a:pt x="10726693" y="3793097"/>
                </a:lnTo>
                <a:lnTo>
                  <a:pt x="10713405" y="3777718"/>
                </a:lnTo>
                <a:lnTo>
                  <a:pt x="10707499" y="3777718"/>
                </a:lnTo>
                <a:lnTo>
                  <a:pt x="10686090" y="3755863"/>
                </a:lnTo>
                <a:lnTo>
                  <a:pt x="10677969" y="3752626"/>
                </a:lnTo>
                <a:lnTo>
                  <a:pt x="10665419" y="3727533"/>
                </a:lnTo>
                <a:lnTo>
                  <a:pt x="10663204" y="3714178"/>
                </a:lnTo>
                <a:lnTo>
                  <a:pt x="10664681" y="3709321"/>
                </a:lnTo>
                <a:close/>
                <a:moveTo>
                  <a:pt x="11955869" y="3684229"/>
                </a:moveTo>
                <a:lnTo>
                  <a:pt x="11967681" y="3686252"/>
                </a:lnTo>
                <a:lnTo>
                  <a:pt x="11967681" y="3690300"/>
                </a:lnTo>
                <a:lnTo>
                  <a:pt x="11960299" y="3693537"/>
                </a:lnTo>
                <a:lnTo>
                  <a:pt x="11955869" y="3691109"/>
                </a:lnTo>
                <a:lnTo>
                  <a:pt x="11952178" y="3693942"/>
                </a:lnTo>
                <a:lnTo>
                  <a:pt x="11943319" y="3693537"/>
                </a:lnTo>
                <a:lnTo>
                  <a:pt x="11940366" y="3690704"/>
                </a:lnTo>
                <a:lnTo>
                  <a:pt x="11944057" y="3686657"/>
                </a:lnTo>
                <a:cubicBezTo>
                  <a:pt x="11944057" y="3686657"/>
                  <a:pt x="11955869" y="3684229"/>
                  <a:pt x="11955869" y="3684229"/>
                </a:cubicBezTo>
                <a:close/>
                <a:moveTo>
                  <a:pt x="11930769" y="3663184"/>
                </a:moveTo>
                <a:lnTo>
                  <a:pt x="11932984" y="3667636"/>
                </a:lnTo>
                <a:lnTo>
                  <a:pt x="11930769" y="3672087"/>
                </a:lnTo>
                <a:cubicBezTo>
                  <a:pt x="11930769" y="3672087"/>
                  <a:pt x="11924863" y="3670064"/>
                  <a:pt x="11924863" y="3670064"/>
                </a:cubicBezTo>
                <a:close/>
                <a:moveTo>
                  <a:pt x="10880248" y="3653875"/>
                </a:moveTo>
                <a:lnTo>
                  <a:pt x="10883939" y="3655494"/>
                </a:lnTo>
                <a:lnTo>
                  <a:pt x="10885416" y="3661160"/>
                </a:lnTo>
                <a:lnTo>
                  <a:pt x="10881725" y="3662374"/>
                </a:lnTo>
                <a:lnTo>
                  <a:pt x="10878033" y="3655089"/>
                </a:lnTo>
                <a:cubicBezTo>
                  <a:pt x="10878033" y="3655089"/>
                  <a:pt x="10880248" y="3653875"/>
                  <a:pt x="10880248" y="3653875"/>
                </a:cubicBezTo>
                <a:close/>
                <a:moveTo>
                  <a:pt x="12003117" y="3652256"/>
                </a:moveTo>
                <a:lnTo>
                  <a:pt x="12009023" y="3655899"/>
                </a:lnTo>
                <a:lnTo>
                  <a:pt x="12014929" y="3657922"/>
                </a:lnTo>
                <a:lnTo>
                  <a:pt x="12013452" y="3661160"/>
                </a:lnTo>
                <a:lnTo>
                  <a:pt x="12000902" y="3671683"/>
                </a:lnTo>
                <a:lnTo>
                  <a:pt x="11995735" y="3670064"/>
                </a:lnTo>
                <a:cubicBezTo>
                  <a:pt x="11995735" y="3670064"/>
                  <a:pt x="11989829" y="3661565"/>
                  <a:pt x="11989829" y="3661565"/>
                </a:cubicBezTo>
                <a:lnTo>
                  <a:pt x="11989090" y="3657113"/>
                </a:lnTo>
                <a:lnTo>
                  <a:pt x="11997949" y="3656708"/>
                </a:lnTo>
                <a:close/>
                <a:moveTo>
                  <a:pt x="11750638" y="3640520"/>
                </a:moveTo>
                <a:lnTo>
                  <a:pt x="11760973" y="3646186"/>
                </a:lnTo>
                <a:lnTo>
                  <a:pt x="11760973" y="3658732"/>
                </a:lnTo>
                <a:lnTo>
                  <a:pt x="11770570" y="3666826"/>
                </a:lnTo>
                <a:lnTo>
                  <a:pt x="11775000" y="3664398"/>
                </a:lnTo>
                <a:lnTo>
                  <a:pt x="11786812" y="3671683"/>
                </a:lnTo>
                <a:lnTo>
                  <a:pt x="11786812" y="3677349"/>
                </a:lnTo>
                <a:lnTo>
                  <a:pt x="11778691" y="3680586"/>
                </a:lnTo>
                <a:lnTo>
                  <a:pt x="11777953" y="3693942"/>
                </a:lnTo>
                <a:lnTo>
                  <a:pt x="11782382" y="3695561"/>
                </a:lnTo>
                <a:lnTo>
                  <a:pt x="11786812" y="3700822"/>
                </a:lnTo>
                <a:lnTo>
                  <a:pt x="11793456" y="3691918"/>
                </a:lnTo>
                <a:lnTo>
                  <a:pt x="11797885" y="3690704"/>
                </a:lnTo>
                <a:lnTo>
                  <a:pt x="11803053" y="3696775"/>
                </a:lnTo>
                <a:lnTo>
                  <a:pt x="11791979" y="3705274"/>
                </a:lnTo>
                <a:lnTo>
                  <a:pt x="11797147" y="3709321"/>
                </a:lnTo>
                <a:lnTo>
                  <a:pt x="11804529" y="3702441"/>
                </a:lnTo>
                <a:lnTo>
                  <a:pt x="11811912" y="3702441"/>
                </a:lnTo>
                <a:lnTo>
                  <a:pt x="11823724" y="3713368"/>
                </a:lnTo>
                <a:lnTo>
                  <a:pt x="11832583" y="3712559"/>
                </a:lnTo>
                <a:lnTo>
                  <a:pt x="11840703" y="3719844"/>
                </a:lnTo>
                <a:lnTo>
                  <a:pt x="11852515" y="3721867"/>
                </a:lnTo>
                <a:lnTo>
                  <a:pt x="11860636" y="3721867"/>
                </a:lnTo>
                <a:lnTo>
                  <a:pt x="11862112" y="3729152"/>
                </a:lnTo>
                <a:lnTo>
                  <a:pt x="11851777" y="3736437"/>
                </a:lnTo>
                <a:lnTo>
                  <a:pt x="11835536" y="3740079"/>
                </a:lnTo>
                <a:lnTo>
                  <a:pt x="11815603" y="3738461"/>
                </a:lnTo>
                <a:lnTo>
                  <a:pt x="11809697" y="3742508"/>
                </a:lnTo>
                <a:lnTo>
                  <a:pt x="11809697" y="3754244"/>
                </a:lnTo>
                <a:lnTo>
                  <a:pt x="11822985" y="3764767"/>
                </a:lnTo>
                <a:lnTo>
                  <a:pt x="11822985" y="3770028"/>
                </a:lnTo>
                <a:lnTo>
                  <a:pt x="11809697" y="3772052"/>
                </a:lnTo>
                <a:lnTo>
                  <a:pt x="11799362" y="3777313"/>
                </a:lnTo>
                <a:lnTo>
                  <a:pt x="11791241" y="3775290"/>
                </a:lnTo>
                <a:lnTo>
                  <a:pt x="11779429" y="3768005"/>
                </a:lnTo>
                <a:lnTo>
                  <a:pt x="11778691" y="3772052"/>
                </a:lnTo>
                <a:lnTo>
                  <a:pt x="11777953" y="3774480"/>
                </a:lnTo>
                <a:lnTo>
                  <a:pt x="11772785" y="3775694"/>
                </a:lnTo>
                <a:lnTo>
                  <a:pt x="11773523" y="3779741"/>
                </a:lnTo>
                <a:lnTo>
                  <a:pt x="11770570" y="3784598"/>
                </a:lnTo>
                <a:lnTo>
                  <a:pt x="11780906" y="3788240"/>
                </a:lnTo>
                <a:lnTo>
                  <a:pt x="11790503" y="3798763"/>
                </a:lnTo>
                <a:lnTo>
                  <a:pt x="11779429" y="3801191"/>
                </a:lnTo>
                <a:lnTo>
                  <a:pt x="11768355" y="3799572"/>
                </a:lnTo>
                <a:lnTo>
                  <a:pt x="11763188" y="3802405"/>
                </a:lnTo>
                <a:lnTo>
                  <a:pt x="11771308" y="3810905"/>
                </a:lnTo>
                <a:lnTo>
                  <a:pt x="11775738" y="3812928"/>
                </a:lnTo>
                <a:lnTo>
                  <a:pt x="11776476" y="3818189"/>
                </a:lnTo>
                <a:lnTo>
                  <a:pt x="11772785" y="3819404"/>
                </a:lnTo>
                <a:lnTo>
                  <a:pt x="11769094" y="3826284"/>
                </a:lnTo>
                <a:lnTo>
                  <a:pt x="11777214" y="3832759"/>
                </a:lnTo>
                <a:lnTo>
                  <a:pt x="11780167" y="3842472"/>
                </a:lnTo>
                <a:lnTo>
                  <a:pt x="11797147" y="3858256"/>
                </a:lnTo>
                <a:lnTo>
                  <a:pt x="11804529" y="3864732"/>
                </a:lnTo>
                <a:lnTo>
                  <a:pt x="11799362" y="3873231"/>
                </a:lnTo>
                <a:lnTo>
                  <a:pt x="11786812" y="3875659"/>
                </a:lnTo>
                <a:lnTo>
                  <a:pt x="11784597" y="3881325"/>
                </a:lnTo>
                <a:lnTo>
                  <a:pt x="11789026" y="3884967"/>
                </a:lnTo>
                <a:lnTo>
                  <a:pt x="11791241" y="3892657"/>
                </a:lnTo>
                <a:lnTo>
                  <a:pt x="11798623" y="3896704"/>
                </a:lnTo>
                <a:lnTo>
                  <a:pt x="11820032" y="3914916"/>
                </a:lnTo>
                <a:lnTo>
                  <a:pt x="11826677" y="3914916"/>
                </a:lnTo>
                <a:lnTo>
                  <a:pt x="11835536" y="3923415"/>
                </a:lnTo>
                <a:lnTo>
                  <a:pt x="11837750" y="3929081"/>
                </a:lnTo>
                <a:lnTo>
                  <a:pt x="11845871" y="3930700"/>
                </a:lnTo>
                <a:lnTo>
                  <a:pt x="11843656" y="3939199"/>
                </a:lnTo>
                <a:lnTo>
                  <a:pt x="11837750" y="3941223"/>
                </a:lnTo>
                <a:lnTo>
                  <a:pt x="11831106" y="3939199"/>
                </a:lnTo>
                <a:lnTo>
                  <a:pt x="11823724" y="3944056"/>
                </a:lnTo>
                <a:lnTo>
                  <a:pt x="11811912" y="3942841"/>
                </a:lnTo>
                <a:lnTo>
                  <a:pt x="11795670" y="3928272"/>
                </a:lnTo>
                <a:lnTo>
                  <a:pt x="11798623" y="3940413"/>
                </a:lnTo>
                <a:lnTo>
                  <a:pt x="11796409" y="3944865"/>
                </a:lnTo>
                <a:lnTo>
                  <a:pt x="11791241" y="3939199"/>
                </a:lnTo>
                <a:lnTo>
                  <a:pt x="11780906" y="3948912"/>
                </a:lnTo>
                <a:lnTo>
                  <a:pt x="11780906" y="3955792"/>
                </a:lnTo>
                <a:lnTo>
                  <a:pt x="11776476" y="3960649"/>
                </a:lnTo>
                <a:lnTo>
                  <a:pt x="11775000" y="3978052"/>
                </a:lnTo>
                <a:lnTo>
                  <a:pt x="11770570" y="3984527"/>
                </a:lnTo>
                <a:lnTo>
                  <a:pt x="11766879" y="4000311"/>
                </a:lnTo>
                <a:lnTo>
                  <a:pt x="11753591" y="4010024"/>
                </a:lnTo>
                <a:lnTo>
                  <a:pt x="11758758" y="4021761"/>
                </a:lnTo>
                <a:lnTo>
                  <a:pt x="11752114" y="4030260"/>
                </a:lnTo>
                <a:lnTo>
                  <a:pt x="11743993" y="4038354"/>
                </a:lnTo>
                <a:lnTo>
                  <a:pt x="11739564" y="4029855"/>
                </a:lnTo>
                <a:lnTo>
                  <a:pt x="11734396" y="4027427"/>
                </a:lnTo>
                <a:lnTo>
                  <a:pt x="11737349" y="4033497"/>
                </a:lnTo>
                <a:lnTo>
                  <a:pt x="11736611" y="4043211"/>
                </a:lnTo>
                <a:lnTo>
                  <a:pt x="11727752" y="4052519"/>
                </a:lnTo>
                <a:lnTo>
                  <a:pt x="11726276" y="4060613"/>
                </a:lnTo>
                <a:lnTo>
                  <a:pt x="11718155" y="4063446"/>
                </a:lnTo>
                <a:lnTo>
                  <a:pt x="11710772" y="4062637"/>
                </a:lnTo>
                <a:lnTo>
                  <a:pt x="11712249" y="4066684"/>
                </a:lnTo>
                <a:lnTo>
                  <a:pt x="11708558" y="4071945"/>
                </a:lnTo>
                <a:lnTo>
                  <a:pt x="11720370" y="4071541"/>
                </a:lnTo>
                <a:lnTo>
                  <a:pt x="11722584" y="4073160"/>
                </a:lnTo>
                <a:lnTo>
                  <a:pt x="11721108" y="4081254"/>
                </a:lnTo>
                <a:lnTo>
                  <a:pt x="11715202" y="4085301"/>
                </a:lnTo>
                <a:lnTo>
                  <a:pt x="11718893" y="4087325"/>
                </a:lnTo>
                <a:lnTo>
                  <a:pt x="11724799" y="4086515"/>
                </a:lnTo>
                <a:lnTo>
                  <a:pt x="11725537" y="4092991"/>
                </a:lnTo>
                <a:lnTo>
                  <a:pt x="11722584" y="4100275"/>
                </a:lnTo>
                <a:lnTo>
                  <a:pt x="11714464" y="4097847"/>
                </a:lnTo>
                <a:cubicBezTo>
                  <a:pt x="11714464" y="4097847"/>
                  <a:pt x="11712987" y="4096228"/>
                  <a:pt x="11712987" y="4096228"/>
                </a:cubicBezTo>
                <a:lnTo>
                  <a:pt x="11712987" y="4099871"/>
                </a:lnTo>
                <a:lnTo>
                  <a:pt x="11717417" y="4103918"/>
                </a:lnTo>
                <a:lnTo>
                  <a:pt x="11720370" y="4106346"/>
                </a:lnTo>
                <a:lnTo>
                  <a:pt x="11712987" y="4121321"/>
                </a:lnTo>
                <a:lnTo>
                  <a:pt x="11707819" y="4121321"/>
                </a:lnTo>
                <a:lnTo>
                  <a:pt x="11705605" y="4117678"/>
                </a:lnTo>
                <a:lnTo>
                  <a:pt x="11702652" y="4129010"/>
                </a:lnTo>
                <a:lnTo>
                  <a:pt x="11702652" y="4135486"/>
                </a:lnTo>
                <a:lnTo>
                  <a:pt x="11692316" y="4152888"/>
                </a:lnTo>
                <a:lnTo>
                  <a:pt x="11675337" y="4163411"/>
                </a:lnTo>
                <a:lnTo>
                  <a:pt x="11660572" y="4165839"/>
                </a:lnTo>
                <a:lnTo>
                  <a:pt x="11640639" y="4174743"/>
                </a:lnTo>
                <a:lnTo>
                  <a:pt x="11631042" y="4176362"/>
                </a:lnTo>
                <a:lnTo>
                  <a:pt x="11628089" y="4163411"/>
                </a:lnTo>
                <a:lnTo>
                  <a:pt x="11629566" y="4156531"/>
                </a:lnTo>
                <a:lnTo>
                  <a:pt x="11624398" y="4149651"/>
                </a:lnTo>
                <a:lnTo>
                  <a:pt x="11622921" y="4146413"/>
                </a:lnTo>
                <a:lnTo>
                  <a:pt x="11618492" y="4148436"/>
                </a:lnTo>
                <a:lnTo>
                  <a:pt x="11612586" y="4141556"/>
                </a:lnTo>
                <a:lnTo>
                  <a:pt x="11608157" y="4143985"/>
                </a:lnTo>
                <a:lnTo>
                  <a:pt x="11600036" y="4141961"/>
                </a:lnTo>
                <a:lnTo>
                  <a:pt x="11595606" y="4134676"/>
                </a:lnTo>
                <a:lnTo>
                  <a:pt x="11592653" y="4141961"/>
                </a:lnTo>
                <a:lnTo>
                  <a:pt x="11595606" y="4148032"/>
                </a:lnTo>
                <a:lnTo>
                  <a:pt x="11586747" y="4145603"/>
                </a:lnTo>
                <a:lnTo>
                  <a:pt x="11582318" y="4141152"/>
                </a:lnTo>
                <a:lnTo>
                  <a:pt x="11582318" y="4133867"/>
                </a:lnTo>
                <a:lnTo>
                  <a:pt x="11577150" y="4129415"/>
                </a:lnTo>
                <a:lnTo>
                  <a:pt x="11571244" y="4132653"/>
                </a:lnTo>
                <a:lnTo>
                  <a:pt x="11562385" y="4127796"/>
                </a:lnTo>
                <a:lnTo>
                  <a:pt x="11557218" y="4128605"/>
                </a:lnTo>
                <a:lnTo>
                  <a:pt x="11549835" y="4135890"/>
                </a:lnTo>
                <a:lnTo>
                  <a:pt x="11537285" y="4137914"/>
                </a:lnTo>
                <a:lnTo>
                  <a:pt x="11535070" y="4142366"/>
                </a:lnTo>
                <a:lnTo>
                  <a:pt x="11527688" y="4143175"/>
                </a:lnTo>
                <a:lnTo>
                  <a:pt x="11522520" y="4139128"/>
                </a:lnTo>
                <a:lnTo>
                  <a:pt x="11517353" y="4140342"/>
                </a:lnTo>
                <a:lnTo>
                  <a:pt x="11505541" y="4153698"/>
                </a:lnTo>
                <a:lnTo>
                  <a:pt x="11498158" y="4153698"/>
                </a:lnTo>
                <a:lnTo>
                  <a:pt x="11499635" y="4146008"/>
                </a:lnTo>
                <a:lnTo>
                  <a:pt x="11498158" y="4130629"/>
                </a:lnTo>
                <a:lnTo>
                  <a:pt x="11493729" y="4119297"/>
                </a:lnTo>
                <a:lnTo>
                  <a:pt x="11495943" y="4111203"/>
                </a:lnTo>
                <a:lnTo>
                  <a:pt x="11492990" y="4105132"/>
                </a:lnTo>
                <a:lnTo>
                  <a:pt x="11493729" y="4110393"/>
                </a:lnTo>
                <a:lnTo>
                  <a:pt x="11489299" y="4118892"/>
                </a:lnTo>
                <a:lnTo>
                  <a:pt x="11482655" y="4122939"/>
                </a:lnTo>
                <a:lnTo>
                  <a:pt x="11476749" y="4118892"/>
                </a:lnTo>
                <a:lnTo>
                  <a:pt x="11467890" y="4124558"/>
                </a:lnTo>
                <a:lnTo>
                  <a:pt x="11455340" y="4125368"/>
                </a:lnTo>
                <a:lnTo>
                  <a:pt x="11447958" y="4122939"/>
                </a:lnTo>
                <a:lnTo>
                  <a:pt x="11437622" y="4122535"/>
                </a:lnTo>
                <a:lnTo>
                  <a:pt x="11434669" y="4116464"/>
                </a:lnTo>
                <a:lnTo>
                  <a:pt x="11426549" y="4122535"/>
                </a:lnTo>
                <a:lnTo>
                  <a:pt x="11421381" y="4122535"/>
                </a:lnTo>
                <a:lnTo>
                  <a:pt x="11415475" y="4109584"/>
                </a:lnTo>
                <a:lnTo>
                  <a:pt x="11415475" y="4098657"/>
                </a:lnTo>
                <a:lnTo>
                  <a:pt x="11412522" y="4078016"/>
                </a:lnTo>
                <a:lnTo>
                  <a:pt x="11403663" y="4073160"/>
                </a:lnTo>
                <a:lnTo>
                  <a:pt x="11401448" y="4067494"/>
                </a:lnTo>
                <a:lnTo>
                  <a:pt x="11407354" y="4061423"/>
                </a:lnTo>
                <a:lnTo>
                  <a:pt x="11413998" y="4052114"/>
                </a:lnTo>
                <a:lnTo>
                  <a:pt x="11412522" y="4044020"/>
                </a:lnTo>
                <a:lnTo>
                  <a:pt x="11408092" y="4035926"/>
                </a:lnTo>
                <a:lnTo>
                  <a:pt x="11393328" y="4022975"/>
                </a:lnTo>
                <a:lnTo>
                  <a:pt x="11381516" y="4016095"/>
                </a:lnTo>
                <a:lnTo>
                  <a:pt x="11369704" y="4013666"/>
                </a:lnTo>
                <a:lnTo>
                  <a:pt x="11368965" y="4010024"/>
                </a:lnTo>
                <a:lnTo>
                  <a:pt x="11378563" y="4009215"/>
                </a:lnTo>
                <a:lnTo>
                  <a:pt x="11385945" y="4002739"/>
                </a:lnTo>
                <a:lnTo>
                  <a:pt x="11403663" y="3999097"/>
                </a:lnTo>
                <a:lnTo>
                  <a:pt x="11415475" y="3990598"/>
                </a:lnTo>
                <a:lnTo>
                  <a:pt x="11424334" y="3991002"/>
                </a:lnTo>
                <a:lnTo>
                  <a:pt x="11415475" y="3988574"/>
                </a:lnTo>
                <a:lnTo>
                  <a:pt x="11402186" y="3996264"/>
                </a:lnTo>
                <a:lnTo>
                  <a:pt x="11386683" y="3998287"/>
                </a:lnTo>
                <a:lnTo>
                  <a:pt x="11380039" y="3999906"/>
                </a:lnTo>
                <a:lnTo>
                  <a:pt x="11370442" y="3997073"/>
                </a:lnTo>
                <a:lnTo>
                  <a:pt x="11363798" y="3986146"/>
                </a:lnTo>
                <a:lnTo>
                  <a:pt x="11366751" y="3983313"/>
                </a:lnTo>
                <a:lnTo>
                  <a:pt x="11372657" y="3986146"/>
                </a:lnTo>
                <a:lnTo>
                  <a:pt x="11368227" y="3979266"/>
                </a:lnTo>
                <a:lnTo>
                  <a:pt x="11353462" y="3962268"/>
                </a:lnTo>
                <a:lnTo>
                  <a:pt x="11351986" y="3944460"/>
                </a:lnTo>
                <a:lnTo>
                  <a:pt x="11359368" y="3940818"/>
                </a:lnTo>
                <a:lnTo>
                  <a:pt x="11360107" y="3935557"/>
                </a:lnTo>
                <a:lnTo>
                  <a:pt x="11357892" y="3929486"/>
                </a:lnTo>
                <a:lnTo>
                  <a:pt x="11357892" y="3923010"/>
                </a:lnTo>
                <a:lnTo>
                  <a:pt x="11366013" y="3910464"/>
                </a:lnTo>
                <a:lnTo>
                  <a:pt x="11377824" y="3895895"/>
                </a:lnTo>
                <a:lnTo>
                  <a:pt x="11382992" y="3888610"/>
                </a:lnTo>
                <a:lnTo>
                  <a:pt x="11390375" y="3886586"/>
                </a:lnTo>
                <a:lnTo>
                  <a:pt x="11394066" y="3885372"/>
                </a:lnTo>
                <a:lnTo>
                  <a:pt x="11402925" y="3894276"/>
                </a:lnTo>
                <a:lnTo>
                  <a:pt x="11408092" y="3901561"/>
                </a:lnTo>
                <a:lnTo>
                  <a:pt x="11422857" y="3901156"/>
                </a:lnTo>
                <a:lnTo>
                  <a:pt x="11442790" y="3908441"/>
                </a:lnTo>
                <a:lnTo>
                  <a:pt x="11462722" y="3910464"/>
                </a:lnTo>
                <a:lnTo>
                  <a:pt x="11462722" y="3906822"/>
                </a:lnTo>
                <a:lnTo>
                  <a:pt x="11470843" y="3895895"/>
                </a:lnTo>
                <a:lnTo>
                  <a:pt x="11471581" y="3882944"/>
                </a:lnTo>
                <a:lnTo>
                  <a:pt x="11474534" y="3873231"/>
                </a:lnTo>
                <a:lnTo>
                  <a:pt x="11479702" y="3867160"/>
                </a:lnTo>
                <a:lnTo>
                  <a:pt x="11491514" y="3865946"/>
                </a:lnTo>
                <a:lnTo>
                  <a:pt x="11498896" y="3862303"/>
                </a:lnTo>
                <a:lnTo>
                  <a:pt x="11504802" y="3864732"/>
                </a:lnTo>
                <a:lnTo>
                  <a:pt x="11500373" y="3859470"/>
                </a:lnTo>
                <a:lnTo>
                  <a:pt x="11497420" y="3847734"/>
                </a:lnTo>
                <a:lnTo>
                  <a:pt x="11501849" y="3845710"/>
                </a:lnTo>
                <a:lnTo>
                  <a:pt x="11542453" y="3836806"/>
                </a:lnTo>
                <a:lnTo>
                  <a:pt x="11555741" y="3826284"/>
                </a:lnTo>
                <a:lnTo>
                  <a:pt x="11567553" y="3812119"/>
                </a:lnTo>
                <a:lnTo>
                  <a:pt x="11571244" y="3804024"/>
                </a:lnTo>
                <a:lnTo>
                  <a:pt x="11585271" y="3791883"/>
                </a:lnTo>
                <a:lnTo>
                  <a:pt x="11589700" y="3782574"/>
                </a:lnTo>
                <a:lnTo>
                  <a:pt x="11602989" y="3772052"/>
                </a:lnTo>
                <a:lnTo>
                  <a:pt x="11602989" y="3761529"/>
                </a:lnTo>
                <a:lnTo>
                  <a:pt x="11609633" y="3753435"/>
                </a:lnTo>
                <a:lnTo>
                  <a:pt x="11611848" y="3750602"/>
                </a:lnTo>
                <a:lnTo>
                  <a:pt x="11630304" y="3745745"/>
                </a:lnTo>
                <a:lnTo>
                  <a:pt x="11642116" y="3737246"/>
                </a:lnTo>
                <a:lnTo>
                  <a:pt x="11651713" y="3734009"/>
                </a:lnTo>
                <a:lnTo>
                  <a:pt x="11652451" y="3743317"/>
                </a:lnTo>
                <a:lnTo>
                  <a:pt x="11652451" y="3746960"/>
                </a:lnTo>
                <a:lnTo>
                  <a:pt x="11652451" y="3748578"/>
                </a:lnTo>
                <a:lnTo>
                  <a:pt x="11653928" y="3748174"/>
                </a:lnTo>
                <a:lnTo>
                  <a:pt x="11658357" y="3747364"/>
                </a:lnTo>
                <a:lnTo>
                  <a:pt x="11660572" y="3744127"/>
                </a:lnTo>
                <a:lnTo>
                  <a:pt x="11662048" y="3742508"/>
                </a:lnTo>
                <a:lnTo>
                  <a:pt x="11670169" y="3738865"/>
                </a:lnTo>
                <a:lnTo>
                  <a:pt x="11674598" y="3731985"/>
                </a:lnTo>
                <a:lnTo>
                  <a:pt x="11663525" y="3735223"/>
                </a:lnTo>
                <a:lnTo>
                  <a:pt x="11658357" y="3733604"/>
                </a:lnTo>
                <a:lnTo>
                  <a:pt x="11662048" y="3728343"/>
                </a:lnTo>
                <a:lnTo>
                  <a:pt x="11656881" y="3728747"/>
                </a:lnTo>
                <a:lnTo>
                  <a:pt x="11662048" y="3722677"/>
                </a:lnTo>
                <a:lnTo>
                  <a:pt x="11676075" y="3717820"/>
                </a:lnTo>
                <a:lnTo>
                  <a:pt x="11684934" y="3717820"/>
                </a:lnTo>
                <a:lnTo>
                  <a:pt x="11702652" y="3700417"/>
                </a:lnTo>
                <a:lnTo>
                  <a:pt x="11704866" y="3688276"/>
                </a:lnTo>
                <a:lnTo>
                  <a:pt x="11715202" y="3666017"/>
                </a:lnTo>
                <a:lnTo>
                  <a:pt x="11721846" y="3664398"/>
                </a:lnTo>
                <a:lnTo>
                  <a:pt x="11729228" y="3644162"/>
                </a:lnTo>
                <a:lnTo>
                  <a:pt x="11735134" y="3644567"/>
                </a:lnTo>
                <a:lnTo>
                  <a:pt x="11737349" y="3651852"/>
                </a:lnTo>
                <a:lnTo>
                  <a:pt x="11734396" y="3660351"/>
                </a:lnTo>
                <a:lnTo>
                  <a:pt x="11738087" y="3660755"/>
                </a:lnTo>
                <a:lnTo>
                  <a:pt x="11749161" y="3651447"/>
                </a:lnTo>
                <a:lnTo>
                  <a:pt x="11746208" y="3642948"/>
                </a:lnTo>
                <a:close/>
                <a:moveTo>
                  <a:pt x="10590118" y="3626355"/>
                </a:moveTo>
                <a:lnTo>
                  <a:pt x="10595286" y="3631211"/>
                </a:lnTo>
                <a:cubicBezTo>
                  <a:pt x="10595286" y="3631211"/>
                  <a:pt x="10595286" y="3639710"/>
                  <a:pt x="10595286" y="3639710"/>
                </a:cubicBezTo>
                <a:lnTo>
                  <a:pt x="10598239" y="3647400"/>
                </a:lnTo>
                <a:lnTo>
                  <a:pt x="10592333" y="3653875"/>
                </a:lnTo>
                <a:cubicBezTo>
                  <a:pt x="10592333" y="3653875"/>
                  <a:pt x="10588642" y="3645376"/>
                  <a:pt x="10588642" y="3644567"/>
                </a:cubicBezTo>
                <a:cubicBezTo>
                  <a:pt x="10587904" y="3643757"/>
                  <a:pt x="10583474" y="3641734"/>
                  <a:pt x="10583474" y="3641734"/>
                </a:cubicBezTo>
                <a:lnTo>
                  <a:pt x="10582736" y="3632830"/>
                </a:lnTo>
                <a:close/>
                <a:moveTo>
                  <a:pt x="11758020" y="3623926"/>
                </a:moveTo>
                <a:lnTo>
                  <a:pt x="11762449" y="3625141"/>
                </a:lnTo>
                <a:lnTo>
                  <a:pt x="11762449" y="3632021"/>
                </a:lnTo>
                <a:lnTo>
                  <a:pt x="11751376" y="3634854"/>
                </a:lnTo>
                <a:cubicBezTo>
                  <a:pt x="11751376" y="3634854"/>
                  <a:pt x="11749161" y="3631616"/>
                  <a:pt x="11749161" y="3631616"/>
                </a:cubicBezTo>
                <a:close/>
                <a:moveTo>
                  <a:pt x="11745470" y="3623522"/>
                </a:moveTo>
                <a:lnTo>
                  <a:pt x="11744732" y="3626759"/>
                </a:lnTo>
                <a:lnTo>
                  <a:pt x="11738826" y="3630402"/>
                </a:lnTo>
                <a:cubicBezTo>
                  <a:pt x="11738826" y="3630402"/>
                  <a:pt x="11732181" y="3630402"/>
                  <a:pt x="11732181" y="3630402"/>
                </a:cubicBezTo>
                <a:close/>
                <a:moveTo>
                  <a:pt x="10583474" y="3615427"/>
                </a:moveTo>
                <a:cubicBezTo>
                  <a:pt x="10583474" y="3615427"/>
                  <a:pt x="10589380" y="3615427"/>
                  <a:pt x="10589380" y="3615427"/>
                </a:cubicBezTo>
                <a:lnTo>
                  <a:pt x="10581998" y="3624331"/>
                </a:lnTo>
                <a:lnTo>
                  <a:pt x="10578306" y="3621093"/>
                </a:lnTo>
                <a:close/>
                <a:moveTo>
                  <a:pt x="10847027" y="3610166"/>
                </a:moveTo>
                <a:lnTo>
                  <a:pt x="10849242" y="3610571"/>
                </a:lnTo>
                <a:lnTo>
                  <a:pt x="10849980" y="3614618"/>
                </a:lnTo>
                <a:lnTo>
                  <a:pt x="10848504" y="3619475"/>
                </a:lnTo>
                <a:cubicBezTo>
                  <a:pt x="10848504" y="3619475"/>
                  <a:pt x="10847027" y="3610166"/>
                  <a:pt x="10847027" y="3610166"/>
                </a:cubicBezTo>
                <a:close/>
                <a:moveTo>
                  <a:pt x="10570924" y="3592359"/>
                </a:moveTo>
                <a:lnTo>
                  <a:pt x="10576092" y="3601262"/>
                </a:lnTo>
                <a:lnTo>
                  <a:pt x="10570924" y="3604095"/>
                </a:lnTo>
                <a:lnTo>
                  <a:pt x="10564280" y="3600048"/>
                </a:lnTo>
                <a:lnTo>
                  <a:pt x="10562065" y="3593978"/>
                </a:lnTo>
                <a:cubicBezTo>
                  <a:pt x="10562065" y="3593978"/>
                  <a:pt x="10570924" y="3592359"/>
                  <a:pt x="10570924" y="3592359"/>
                </a:cubicBezTo>
                <a:close/>
                <a:moveTo>
                  <a:pt x="10811591" y="3586693"/>
                </a:moveTo>
                <a:cubicBezTo>
                  <a:pt x="10812330" y="3586693"/>
                  <a:pt x="10817497" y="3587097"/>
                  <a:pt x="10817497" y="3587097"/>
                </a:cubicBezTo>
                <a:lnTo>
                  <a:pt x="10817497" y="3598025"/>
                </a:lnTo>
                <a:cubicBezTo>
                  <a:pt x="10817497" y="3598025"/>
                  <a:pt x="10810853" y="3606119"/>
                  <a:pt x="10810853" y="3606119"/>
                </a:cubicBezTo>
                <a:lnTo>
                  <a:pt x="10811591" y="3596406"/>
                </a:lnTo>
                <a:lnTo>
                  <a:pt x="10809377" y="3592763"/>
                </a:lnTo>
                <a:close/>
                <a:moveTo>
                  <a:pt x="11746946" y="3585074"/>
                </a:moveTo>
                <a:lnTo>
                  <a:pt x="11749899" y="3587502"/>
                </a:lnTo>
                <a:lnTo>
                  <a:pt x="11748423" y="3591549"/>
                </a:lnTo>
                <a:lnTo>
                  <a:pt x="11748423" y="3602881"/>
                </a:lnTo>
                <a:lnTo>
                  <a:pt x="11743255" y="3602881"/>
                </a:lnTo>
                <a:lnTo>
                  <a:pt x="11737349" y="3594382"/>
                </a:lnTo>
                <a:lnTo>
                  <a:pt x="11738087" y="3588312"/>
                </a:lnTo>
                <a:cubicBezTo>
                  <a:pt x="11738087" y="3588312"/>
                  <a:pt x="11746946" y="3585074"/>
                  <a:pt x="11746946" y="3585074"/>
                </a:cubicBezTo>
                <a:close/>
                <a:moveTo>
                  <a:pt x="10576830" y="3576170"/>
                </a:moveTo>
                <a:lnTo>
                  <a:pt x="10579783" y="3579408"/>
                </a:lnTo>
                <a:cubicBezTo>
                  <a:pt x="10579783" y="3579408"/>
                  <a:pt x="10580521" y="3586288"/>
                  <a:pt x="10580521" y="3586288"/>
                </a:cubicBezTo>
                <a:lnTo>
                  <a:pt x="10576830" y="3590335"/>
                </a:lnTo>
                <a:lnTo>
                  <a:pt x="10572400" y="3583860"/>
                </a:lnTo>
                <a:close/>
                <a:moveTo>
                  <a:pt x="11760973" y="3574551"/>
                </a:moveTo>
                <a:lnTo>
                  <a:pt x="11763188" y="3580217"/>
                </a:lnTo>
                <a:cubicBezTo>
                  <a:pt x="11763188" y="3580217"/>
                  <a:pt x="11757282" y="3577789"/>
                  <a:pt x="11757282" y="3577789"/>
                </a:cubicBezTo>
                <a:close/>
                <a:moveTo>
                  <a:pt x="11755805" y="3572932"/>
                </a:moveTo>
                <a:lnTo>
                  <a:pt x="11755067" y="3576979"/>
                </a:lnTo>
                <a:cubicBezTo>
                  <a:pt x="11755067" y="3576979"/>
                  <a:pt x="11750638" y="3577384"/>
                  <a:pt x="11750638" y="3577384"/>
                </a:cubicBezTo>
                <a:close/>
                <a:moveTo>
                  <a:pt x="10550253" y="3570099"/>
                </a:moveTo>
                <a:cubicBezTo>
                  <a:pt x="10550253" y="3570099"/>
                  <a:pt x="10556897" y="3572123"/>
                  <a:pt x="10556897" y="3572123"/>
                </a:cubicBezTo>
                <a:lnTo>
                  <a:pt x="10561327" y="3584264"/>
                </a:lnTo>
                <a:lnTo>
                  <a:pt x="10553206" y="3576979"/>
                </a:lnTo>
                <a:cubicBezTo>
                  <a:pt x="10553206" y="3576979"/>
                  <a:pt x="10550253" y="3570504"/>
                  <a:pt x="10550253" y="3570099"/>
                </a:cubicBezTo>
                <a:close/>
                <a:moveTo>
                  <a:pt x="10538441" y="3533675"/>
                </a:moveTo>
                <a:lnTo>
                  <a:pt x="10535488" y="3539341"/>
                </a:lnTo>
                <a:cubicBezTo>
                  <a:pt x="10535488" y="3539341"/>
                  <a:pt x="10528844" y="3536508"/>
                  <a:pt x="10528844" y="3536508"/>
                </a:cubicBezTo>
                <a:close/>
                <a:moveTo>
                  <a:pt x="12078418" y="3526390"/>
                </a:moveTo>
                <a:lnTo>
                  <a:pt x="12081371" y="3528818"/>
                </a:lnTo>
                <a:lnTo>
                  <a:pt x="12080633" y="3534080"/>
                </a:lnTo>
                <a:lnTo>
                  <a:pt x="12072512" y="3536913"/>
                </a:lnTo>
                <a:lnTo>
                  <a:pt x="12066606" y="3532866"/>
                </a:lnTo>
                <a:cubicBezTo>
                  <a:pt x="12066606" y="3532866"/>
                  <a:pt x="12068821" y="3527604"/>
                  <a:pt x="12068821" y="3527604"/>
                </a:cubicBezTo>
                <a:close/>
                <a:moveTo>
                  <a:pt x="9902813" y="3523557"/>
                </a:moveTo>
                <a:lnTo>
                  <a:pt x="9913149" y="3526390"/>
                </a:lnTo>
                <a:lnTo>
                  <a:pt x="9912410" y="3529628"/>
                </a:lnTo>
                <a:lnTo>
                  <a:pt x="9919055" y="3532056"/>
                </a:lnTo>
                <a:lnTo>
                  <a:pt x="9922008" y="3528818"/>
                </a:lnTo>
                <a:lnTo>
                  <a:pt x="9936034" y="3533675"/>
                </a:lnTo>
                <a:lnTo>
                  <a:pt x="9936034" y="3538936"/>
                </a:lnTo>
                <a:lnTo>
                  <a:pt x="9938987" y="3542174"/>
                </a:lnTo>
                <a:lnTo>
                  <a:pt x="9941940" y="3551078"/>
                </a:lnTo>
                <a:lnTo>
                  <a:pt x="9947108" y="3550673"/>
                </a:lnTo>
                <a:lnTo>
                  <a:pt x="9953014" y="3561196"/>
                </a:lnTo>
                <a:lnTo>
                  <a:pt x="9957443" y="3563219"/>
                </a:lnTo>
                <a:lnTo>
                  <a:pt x="9958920" y="3567266"/>
                </a:lnTo>
                <a:lnTo>
                  <a:pt x="9949323" y="3572123"/>
                </a:lnTo>
                <a:lnTo>
                  <a:pt x="9956705" y="3572932"/>
                </a:lnTo>
                <a:lnTo>
                  <a:pt x="9956705" y="3574551"/>
                </a:lnTo>
                <a:lnTo>
                  <a:pt x="9965564" y="3573742"/>
                </a:lnTo>
                <a:lnTo>
                  <a:pt x="9972208" y="3587907"/>
                </a:lnTo>
                <a:lnTo>
                  <a:pt x="9980329" y="3608547"/>
                </a:lnTo>
                <a:lnTo>
                  <a:pt x="9987711" y="3614213"/>
                </a:lnTo>
                <a:lnTo>
                  <a:pt x="9985497" y="3621498"/>
                </a:lnTo>
                <a:lnTo>
                  <a:pt x="9989188" y="3626759"/>
                </a:lnTo>
                <a:cubicBezTo>
                  <a:pt x="9989188" y="3626759"/>
                  <a:pt x="9989926" y="3639306"/>
                  <a:pt x="9989926" y="3639306"/>
                </a:cubicBezTo>
                <a:lnTo>
                  <a:pt x="9987711" y="3642139"/>
                </a:lnTo>
                <a:lnTo>
                  <a:pt x="9988450" y="3649423"/>
                </a:lnTo>
                <a:lnTo>
                  <a:pt x="9985497" y="3657922"/>
                </a:lnTo>
                <a:lnTo>
                  <a:pt x="9978114" y="3670873"/>
                </a:lnTo>
                <a:lnTo>
                  <a:pt x="9961873" y="3686252"/>
                </a:lnTo>
                <a:lnTo>
                  <a:pt x="9946370" y="3690704"/>
                </a:lnTo>
                <a:lnTo>
                  <a:pt x="9929390" y="3692728"/>
                </a:lnTo>
                <a:lnTo>
                  <a:pt x="9919055" y="3695156"/>
                </a:lnTo>
                <a:lnTo>
                  <a:pt x="9907243" y="3689490"/>
                </a:lnTo>
                <a:lnTo>
                  <a:pt x="9900598" y="3678563"/>
                </a:lnTo>
                <a:lnTo>
                  <a:pt x="9892478" y="3653875"/>
                </a:lnTo>
                <a:lnTo>
                  <a:pt x="9885834" y="3632021"/>
                </a:lnTo>
                <a:lnTo>
                  <a:pt x="9888048" y="3625545"/>
                </a:lnTo>
                <a:lnTo>
                  <a:pt x="9883619" y="3608547"/>
                </a:lnTo>
                <a:lnTo>
                  <a:pt x="9885834" y="3605714"/>
                </a:lnTo>
                <a:lnTo>
                  <a:pt x="9885095" y="3600048"/>
                </a:lnTo>
                <a:lnTo>
                  <a:pt x="9888048" y="3579408"/>
                </a:lnTo>
                <a:lnTo>
                  <a:pt x="9891001" y="3574956"/>
                </a:lnTo>
                <a:lnTo>
                  <a:pt x="9891001" y="3562410"/>
                </a:lnTo>
                <a:lnTo>
                  <a:pt x="9886572" y="3553911"/>
                </a:lnTo>
                <a:lnTo>
                  <a:pt x="9888787" y="3551482"/>
                </a:lnTo>
                <a:lnTo>
                  <a:pt x="9885834" y="3547435"/>
                </a:lnTo>
                <a:lnTo>
                  <a:pt x="9880666" y="3545007"/>
                </a:lnTo>
                <a:lnTo>
                  <a:pt x="9880666" y="3542579"/>
                </a:lnTo>
                <a:lnTo>
                  <a:pt x="9886572" y="3543388"/>
                </a:lnTo>
                <a:lnTo>
                  <a:pt x="9892478" y="3547840"/>
                </a:lnTo>
                <a:lnTo>
                  <a:pt x="9895431" y="3549054"/>
                </a:lnTo>
                <a:lnTo>
                  <a:pt x="9900598" y="3540555"/>
                </a:lnTo>
                <a:lnTo>
                  <a:pt x="9900598" y="3534484"/>
                </a:lnTo>
                <a:lnTo>
                  <a:pt x="9899860" y="3531651"/>
                </a:lnTo>
                <a:lnTo>
                  <a:pt x="9902813" y="3530842"/>
                </a:lnTo>
                <a:lnTo>
                  <a:pt x="9904290" y="3529223"/>
                </a:lnTo>
                <a:lnTo>
                  <a:pt x="9902075" y="3525985"/>
                </a:lnTo>
                <a:close/>
                <a:moveTo>
                  <a:pt x="12126404" y="3521938"/>
                </a:moveTo>
                <a:lnTo>
                  <a:pt x="12135263" y="3528414"/>
                </a:lnTo>
                <a:lnTo>
                  <a:pt x="12133786" y="3536508"/>
                </a:lnTo>
                <a:lnTo>
                  <a:pt x="12126404" y="3532461"/>
                </a:lnTo>
                <a:lnTo>
                  <a:pt x="12124927" y="3526795"/>
                </a:lnTo>
                <a:cubicBezTo>
                  <a:pt x="12124927" y="3526795"/>
                  <a:pt x="12126404" y="3521938"/>
                  <a:pt x="12126404" y="3521938"/>
                </a:cubicBezTo>
                <a:close/>
                <a:moveTo>
                  <a:pt x="10897228" y="3512225"/>
                </a:moveTo>
                <a:lnTo>
                  <a:pt x="10900181" y="3519105"/>
                </a:lnTo>
                <a:lnTo>
                  <a:pt x="10897966" y="3528414"/>
                </a:lnTo>
                <a:cubicBezTo>
                  <a:pt x="10897966" y="3528414"/>
                  <a:pt x="10890583" y="3522748"/>
                  <a:pt x="10890583" y="3522748"/>
                </a:cubicBezTo>
                <a:lnTo>
                  <a:pt x="10889845" y="3516677"/>
                </a:lnTo>
                <a:close/>
                <a:moveTo>
                  <a:pt x="12191369" y="3505345"/>
                </a:moveTo>
                <a:lnTo>
                  <a:pt x="12192000" y="3505790"/>
                </a:lnTo>
                <a:lnTo>
                  <a:pt x="12192000" y="3511852"/>
                </a:lnTo>
                <a:lnTo>
                  <a:pt x="12190631" y="3510202"/>
                </a:lnTo>
                <a:cubicBezTo>
                  <a:pt x="12190631" y="3510202"/>
                  <a:pt x="12191369" y="3505345"/>
                  <a:pt x="12191369" y="3505345"/>
                </a:cubicBezTo>
                <a:close/>
                <a:moveTo>
                  <a:pt x="12164792" y="3502917"/>
                </a:moveTo>
                <a:lnTo>
                  <a:pt x="12172175" y="3504536"/>
                </a:lnTo>
                <a:lnTo>
                  <a:pt x="12175866" y="3504131"/>
                </a:lnTo>
                <a:cubicBezTo>
                  <a:pt x="12175866" y="3504131"/>
                  <a:pt x="12178081" y="3511416"/>
                  <a:pt x="12178081" y="3511416"/>
                </a:cubicBezTo>
                <a:lnTo>
                  <a:pt x="12191369" y="3521938"/>
                </a:lnTo>
                <a:lnTo>
                  <a:pt x="12192000" y="3522523"/>
                </a:lnTo>
                <a:lnTo>
                  <a:pt x="12192000" y="3623581"/>
                </a:lnTo>
                <a:lnTo>
                  <a:pt x="12187678" y="3625950"/>
                </a:lnTo>
                <a:lnTo>
                  <a:pt x="12175128" y="3645376"/>
                </a:lnTo>
                <a:lnTo>
                  <a:pt x="12173651" y="3653066"/>
                </a:lnTo>
                <a:lnTo>
                  <a:pt x="12181772" y="3659137"/>
                </a:lnTo>
                <a:lnTo>
                  <a:pt x="12187678" y="3671278"/>
                </a:lnTo>
                <a:lnTo>
                  <a:pt x="12192000" y="3676807"/>
                </a:lnTo>
                <a:lnTo>
                  <a:pt x="12192000" y="3678295"/>
                </a:lnTo>
                <a:lnTo>
                  <a:pt x="12191369" y="3686252"/>
                </a:lnTo>
                <a:lnTo>
                  <a:pt x="12178081" y="3702441"/>
                </a:lnTo>
                <a:lnTo>
                  <a:pt x="12170698" y="3707298"/>
                </a:lnTo>
                <a:lnTo>
                  <a:pt x="12167745" y="3703655"/>
                </a:lnTo>
                <a:lnTo>
                  <a:pt x="12164792" y="3695156"/>
                </a:lnTo>
                <a:lnTo>
                  <a:pt x="12167745" y="3689895"/>
                </a:lnTo>
                <a:lnTo>
                  <a:pt x="12164792" y="3686252"/>
                </a:lnTo>
                <a:lnTo>
                  <a:pt x="12159625" y="3689490"/>
                </a:lnTo>
                <a:lnTo>
                  <a:pt x="12158148" y="3694347"/>
                </a:lnTo>
                <a:lnTo>
                  <a:pt x="12150766" y="3698799"/>
                </a:lnTo>
                <a:lnTo>
                  <a:pt x="12140430" y="3694751"/>
                </a:lnTo>
                <a:lnTo>
                  <a:pt x="12131571" y="3687467"/>
                </a:lnTo>
                <a:lnTo>
                  <a:pt x="12120498" y="3687467"/>
                </a:lnTo>
                <a:lnTo>
                  <a:pt x="12110901" y="3677753"/>
                </a:lnTo>
                <a:lnTo>
                  <a:pt x="12109424" y="3670064"/>
                </a:lnTo>
                <a:lnTo>
                  <a:pt x="12102042" y="3661160"/>
                </a:lnTo>
                <a:lnTo>
                  <a:pt x="12104256" y="3655494"/>
                </a:lnTo>
                <a:lnTo>
                  <a:pt x="12103518" y="3648209"/>
                </a:lnTo>
                <a:lnTo>
                  <a:pt x="12099089" y="3643353"/>
                </a:lnTo>
                <a:lnTo>
                  <a:pt x="12103518" y="3638091"/>
                </a:lnTo>
                <a:lnTo>
                  <a:pt x="12102780" y="3633235"/>
                </a:lnTo>
                <a:lnTo>
                  <a:pt x="12106471" y="3631211"/>
                </a:lnTo>
                <a:lnTo>
                  <a:pt x="12115330" y="3634449"/>
                </a:lnTo>
                <a:lnTo>
                  <a:pt x="12107209" y="3627164"/>
                </a:lnTo>
                <a:lnTo>
                  <a:pt x="12105733" y="3619475"/>
                </a:lnTo>
                <a:lnTo>
                  <a:pt x="12096136" y="3612190"/>
                </a:lnTo>
                <a:lnTo>
                  <a:pt x="12087277" y="3610571"/>
                </a:lnTo>
                <a:lnTo>
                  <a:pt x="12078418" y="3602881"/>
                </a:lnTo>
                <a:lnTo>
                  <a:pt x="12073250" y="3602881"/>
                </a:lnTo>
                <a:lnTo>
                  <a:pt x="12069559" y="3606928"/>
                </a:lnTo>
                <a:lnTo>
                  <a:pt x="12071774" y="3610976"/>
                </a:lnTo>
                <a:lnTo>
                  <a:pt x="12068821" y="3615023"/>
                </a:lnTo>
                <a:lnTo>
                  <a:pt x="12073988" y="3621903"/>
                </a:lnTo>
                <a:lnTo>
                  <a:pt x="12069559" y="3621498"/>
                </a:lnTo>
                <a:lnTo>
                  <a:pt x="12061438" y="3615832"/>
                </a:lnTo>
                <a:lnTo>
                  <a:pt x="12056271" y="3616642"/>
                </a:lnTo>
                <a:lnTo>
                  <a:pt x="12059223" y="3610976"/>
                </a:lnTo>
                <a:lnTo>
                  <a:pt x="12054056" y="3609357"/>
                </a:lnTo>
                <a:lnTo>
                  <a:pt x="12050365" y="3612190"/>
                </a:lnTo>
                <a:lnTo>
                  <a:pt x="12049626" y="3620689"/>
                </a:lnTo>
                <a:lnTo>
                  <a:pt x="12044459" y="3617856"/>
                </a:lnTo>
                <a:lnTo>
                  <a:pt x="12040029" y="3619879"/>
                </a:lnTo>
                <a:lnTo>
                  <a:pt x="12037076" y="3617451"/>
                </a:lnTo>
                <a:lnTo>
                  <a:pt x="12039291" y="3607738"/>
                </a:lnTo>
                <a:lnTo>
                  <a:pt x="12032647" y="3602072"/>
                </a:lnTo>
                <a:lnTo>
                  <a:pt x="12027479" y="3604500"/>
                </a:lnTo>
                <a:lnTo>
                  <a:pt x="12021573" y="3615832"/>
                </a:lnTo>
                <a:lnTo>
                  <a:pt x="12016405" y="3620284"/>
                </a:lnTo>
                <a:lnTo>
                  <a:pt x="12009023" y="3639710"/>
                </a:lnTo>
                <a:lnTo>
                  <a:pt x="12004593" y="3645781"/>
                </a:lnTo>
                <a:lnTo>
                  <a:pt x="11994258" y="3635663"/>
                </a:lnTo>
                <a:lnTo>
                  <a:pt x="12000902" y="3622712"/>
                </a:lnTo>
                <a:lnTo>
                  <a:pt x="12003855" y="3609357"/>
                </a:lnTo>
                <a:lnTo>
                  <a:pt x="12000902" y="3602477"/>
                </a:lnTo>
                <a:lnTo>
                  <a:pt x="12009761" y="3592763"/>
                </a:lnTo>
                <a:lnTo>
                  <a:pt x="12019358" y="3590335"/>
                </a:lnTo>
                <a:lnTo>
                  <a:pt x="12026741" y="3583860"/>
                </a:lnTo>
                <a:lnTo>
                  <a:pt x="12035600" y="3586288"/>
                </a:lnTo>
                <a:lnTo>
                  <a:pt x="12049626" y="3583860"/>
                </a:lnTo>
                <a:lnTo>
                  <a:pt x="12045197" y="3576170"/>
                </a:lnTo>
                <a:lnTo>
                  <a:pt x="12050365" y="3567671"/>
                </a:lnTo>
                <a:lnTo>
                  <a:pt x="12061438" y="3563219"/>
                </a:lnTo>
                <a:lnTo>
                  <a:pt x="12067344" y="3555125"/>
                </a:lnTo>
                <a:lnTo>
                  <a:pt x="12075465" y="3554720"/>
                </a:lnTo>
                <a:lnTo>
                  <a:pt x="12088753" y="3564838"/>
                </a:lnTo>
                <a:lnTo>
                  <a:pt x="12089491" y="3580217"/>
                </a:lnTo>
                <a:lnTo>
                  <a:pt x="12079156" y="3594787"/>
                </a:lnTo>
                <a:lnTo>
                  <a:pt x="12088015" y="3586693"/>
                </a:lnTo>
                <a:lnTo>
                  <a:pt x="12097612" y="3584264"/>
                </a:lnTo>
                <a:lnTo>
                  <a:pt x="12108686" y="3579003"/>
                </a:lnTo>
                <a:lnTo>
                  <a:pt x="12113854" y="3563219"/>
                </a:lnTo>
                <a:lnTo>
                  <a:pt x="12124189" y="3559172"/>
                </a:lnTo>
                <a:lnTo>
                  <a:pt x="12129357" y="3569695"/>
                </a:lnTo>
                <a:lnTo>
                  <a:pt x="12135263" y="3566862"/>
                </a:lnTo>
                <a:lnTo>
                  <a:pt x="12136739" y="3559577"/>
                </a:lnTo>
                <a:lnTo>
                  <a:pt x="12133048" y="3556744"/>
                </a:lnTo>
                <a:lnTo>
                  <a:pt x="12137477" y="3538936"/>
                </a:lnTo>
                <a:lnTo>
                  <a:pt x="12148551" y="3542983"/>
                </a:lnTo>
                <a:lnTo>
                  <a:pt x="12154457" y="3547435"/>
                </a:lnTo>
                <a:lnTo>
                  <a:pt x="12157410" y="3542983"/>
                </a:lnTo>
                <a:lnTo>
                  <a:pt x="12157410" y="3531247"/>
                </a:lnTo>
                <a:lnTo>
                  <a:pt x="12160363" y="3530437"/>
                </a:lnTo>
                <a:lnTo>
                  <a:pt x="12168484" y="3538127"/>
                </a:lnTo>
                <a:lnTo>
                  <a:pt x="12168484" y="3531247"/>
                </a:lnTo>
                <a:lnTo>
                  <a:pt x="12164054" y="3513439"/>
                </a:lnTo>
                <a:close/>
                <a:moveTo>
                  <a:pt x="10895013" y="3502512"/>
                </a:moveTo>
                <a:lnTo>
                  <a:pt x="10892060" y="3507369"/>
                </a:lnTo>
                <a:lnTo>
                  <a:pt x="10885416" y="3505750"/>
                </a:lnTo>
                <a:cubicBezTo>
                  <a:pt x="10885416" y="3505750"/>
                  <a:pt x="10895013" y="3502512"/>
                  <a:pt x="10895013" y="3502512"/>
                </a:cubicBezTo>
                <a:close/>
                <a:moveTo>
                  <a:pt x="12154457" y="3485109"/>
                </a:moveTo>
                <a:lnTo>
                  <a:pt x="12159625" y="3493608"/>
                </a:lnTo>
                <a:lnTo>
                  <a:pt x="12159625" y="3500488"/>
                </a:lnTo>
                <a:lnTo>
                  <a:pt x="12152980" y="3493204"/>
                </a:lnTo>
                <a:cubicBezTo>
                  <a:pt x="12152980" y="3493204"/>
                  <a:pt x="12154457" y="3485109"/>
                  <a:pt x="12154457" y="3485109"/>
                </a:cubicBezTo>
                <a:close/>
                <a:moveTo>
                  <a:pt x="12108686" y="3483895"/>
                </a:moveTo>
                <a:lnTo>
                  <a:pt x="12114592" y="3483895"/>
                </a:lnTo>
                <a:lnTo>
                  <a:pt x="12120498" y="3488347"/>
                </a:lnTo>
                <a:lnTo>
                  <a:pt x="12121236" y="3498465"/>
                </a:lnTo>
                <a:lnTo>
                  <a:pt x="12117545" y="3504536"/>
                </a:lnTo>
                <a:lnTo>
                  <a:pt x="12102042" y="3510606"/>
                </a:lnTo>
                <a:lnTo>
                  <a:pt x="12090230" y="3511416"/>
                </a:lnTo>
                <a:lnTo>
                  <a:pt x="12090968" y="3506964"/>
                </a:lnTo>
                <a:lnTo>
                  <a:pt x="12085800" y="3500893"/>
                </a:lnTo>
                <a:cubicBezTo>
                  <a:pt x="12085800" y="3500893"/>
                  <a:pt x="12091706" y="3493608"/>
                  <a:pt x="12091706" y="3493608"/>
                </a:cubicBezTo>
                <a:close/>
                <a:moveTo>
                  <a:pt x="11094339" y="3472563"/>
                </a:moveTo>
                <a:lnTo>
                  <a:pt x="11097292" y="3479039"/>
                </a:lnTo>
                <a:lnTo>
                  <a:pt x="11100245" y="3479848"/>
                </a:lnTo>
                <a:lnTo>
                  <a:pt x="11098030" y="3494013"/>
                </a:lnTo>
                <a:lnTo>
                  <a:pt x="11092862" y="3496441"/>
                </a:lnTo>
                <a:cubicBezTo>
                  <a:pt x="11092862" y="3496441"/>
                  <a:pt x="11088433" y="3488752"/>
                  <a:pt x="11088433" y="3488752"/>
                </a:cubicBezTo>
                <a:lnTo>
                  <a:pt x="11090648" y="3483895"/>
                </a:lnTo>
                <a:lnTo>
                  <a:pt x="11084742" y="3477824"/>
                </a:lnTo>
                <a:close/>
                <a:moveTo>
                  <a:pt x="12177343" y="3468111"/>
                </a:moveTo>
                <a:cubicBezTo>
                  <a:pt x="12177343" y="3468111"/>
                  <a:pt x="12179557" y="3473373"/>
                  <a:pt x="12179557" y="3473373"/>
                </a:cubicBezTo>
                <a:lnTo>
                  <a:pt x="12175866" y="3475396"/>
                </a:lnTo>
                <a:lnTo>
                  <a:pt x="12176604" y="3484300"/>
                </a:lnTo>
                <a:lnTo>
                  <a:pt x="12183248" y="3491989"/>
                </a:lnTo>
                <a:lnTo>
                  <a:pt x="12180295" y="3502107"/>
                </a:lnTo>
                <a:lnTo>
                  <a:pt x="12176604" y="3501703"/>
                </a:lnTo>
                <a:lnTo>
                  <a:pt x="12174390" y="3497251"/>
                </a:lnTo>
                <a:lnTo>
                  <a:pt x="12175866" y="3491585"/>
                </a:lnTo>
                <a:lnTo>
                  <a:pt x="12170698" y="3480253"/>
                </a:lnTo>
                <a:lnTo>
                  <a:pt x="12172175" y="3470135"/>
                </a:lnTo>
                <a:close/>
                <a:moveTo>
                  <a:pt x="11881307" y="3459208"/>
                </a:moveTo>
                <a:lnTo>
                  <a:pt x="11883521" y="3463659"/>
                </a:lnTo>
                <a:cubicBezTo>
                  <a:pt x="11883521" y="3463659"/>
                  <a:pt x="11887951" y="3466492"/>
                  <a:pt x="11887951" y="3466492"/>
                </a:cubicBezTo>
                <a:lnTo>
                  <a:pt x="11887951" y="3471754"/>
                </a:lnTo>
                <a:lnTo>
                  <a:pt x="11880568" y="3472158"/>
                </a:lnTo>
                <a:lnTo>
                  <a:pt x="11873186" y="3471349"/>
                </a:lnTo>
                <a:lnTo>
                  <a:pt x="11875401" y="3465683"/>
                </a:lnTo>
                <a:lnTo>
                  <a:pt x="11879092" y="3463255"/>
                </a:lnTo>
                <a:close/>
                <a:moveTo>
                  <a:pt x="12023050" y="3456779"/>
                </a:moveTo>
                <a:lnTo>
                  <a:pt x="12026741" y="3458803"/>
                </a:lnTo>
                <a:lnTo>
                  <a:pt x="12026003" y="3464874"/>
                </a:lnTo>
                <a:cubicBezTo>
                  <a:pt x="12026003" y="3464874"/>
                  <a:pt x="12017882" y="3472968"/>
                  <a:pt x="12017882" y="3472968"/>
                </a:cubicBezTo>
                <a:lnTo>
                  <a:pt x="12011976" y="3468516"/>
                </a:lnTo>
                <a:lnTo>
                  <a:pt x="12014929" y="3459208"/>
                </a:lnTo>
                <a:close/>
                <a:moveTo>
                  <a:pt x="12107209" y="3454756"/>
                </a:moveTo>
                <a:lnTo>
                  <a:pt x="12107209" y="3463659"/>
                </a:lnTo>
                <a:cubicBezTo>
                  <a:pt x="12107209" y="3463659"/>
                  <a:pt x="12103518" y="3458803"/>
                  <a:pt x="12103518" y="3458803"/>
                </a:cubicBezTo>
                <a:close/>
                <a:moveTo>
                  <a:pt x="10520723" y="3454756"/>
                </a:moveTo>
                <a:lnTo>
                  <a:pt x="10523676" y="3465683"/>
                </a:lnTo>
                <a:lnTo>
                  <a:pt x="10519247" y="3477420"/>
                </a:lnTo>
                <a:lnTo>
                  <a:pt x="10509650" y="3477824"/>
                </a:lnTo>
                <a:cubicBezTo>
                  <a:pt x="10509650" y="3477015"/>
                  <a:pt x="10509650" y="3469730"/>
                  <a:pt x="10509650" y="3469730"/>
                </a:cubicBezTo>
                <a:lnTo>
                  <a:pt x="10510388" y="3459612"/>
                </a:lnTo>
                <a:cubicBezTo>
                  <a:pt x="10510388" y="3459612"/>
                  <a:pt x="10520723" y="3454756"/>
                  <a:pt x="10520723" y="3454756"/>
                </a:cubicBezTo>
                <a:close/>
                <a:moveTo>
                  <a:pt x="12176604" y="3453946"/>
                </a:moveTo>
                <a:lnTo>
                  <a:pt x="12182510" y="3457589"/>
                </a:lnTo>
                <a:lnTo>
                  <a:pt x="12180295" y="3461636"/>
                </a:lnTo>
                <a:lnTo>
                  <a:pt x="12176604" y="3459208"/>
                </a:lnTo>
                <a:cubicBezTo>
                  <a:pt x="12176604" y="3459208"/>
                  <a:pt x="12176604" y="3453946"/>
                  <a:pt x="12176604" y="3453946"/>
                </a:cubicBezTo>
                <a:close/>
                <a:moveTo>
                  <a:pt x="12048888" y="3445852"/>
                </a:moveTo>
                <a:lnTo>
                  <a:pt x="12055532" y="3448685"/>
                </a:lnTo>
                <a:lnTo>
                  <a:pt x="12059962" y="3445852"/>
                </a:lnTo>
                <a:lnTo>
                  <a:pt x="12067344" y="3451113"/>
                </a:lnTo>
                <a:lnTo>
                  <a:pt x="12067344" y="3458803"/>
                </a:lnTo>
                <a:cubicBezTo>
                  <a:pt x="12067344" y="3458803"/>
                  <a:pt x="12057747" y="3467707"/>
                  <a:pt x="12057747" y="3467707"/>
                </a:cubicBezTo>
                <a:lnTo>
                  <a:pt x="12051841" y="3493608"/>
                </a:lnTo>
                <a:lnTo>
                  <a:pt x="12053318" y="3511416"/>
                </a:lnTo>
                <a:lnTo>
                  <a:pt x="12059962" y="3523152"/>
                </a:lnTo>
                <a:lnTo>
                  <a:pt x="12059223" y="3531651"/>
                </a:lnTo>
                <a:lnTo>
                  <a:pt x="12050365" y="3536508"/>
                </a:lnTo>
                <a:lnTo>
                  <a:pt x="12042982" y="3532866"/>
                </a:lnTo>
                <a:lnTo>
                  <a:pt x="12042982" y="3522343"/>
                </a:lnTo>
                <a:lnTo>
                  <a:pt x="12032647" y="3521534"/>
                </a:lnTo>
                <a:lnTo>
                  <a:pt x="12020835" y="3515058"/>
                </a:lnTo>
                <a:lnTo>
                  <a:pt x="12014191" y="3513844"/>
                </a:lnTo>
                <a:lnTo>
                  <a:pt x="12011238" y="3499679"/>
                </a:lnTo>
                <a:lnTo>
                  <a:pt x="12015667" y="3494013"/>
                </a:lnTo>
                <a:lnTo>
                  <a:pt x="12031170" y="3490371"/>
                </a:lnTo>
                <a:lnTo>
                  <a:pt x="12037076" y="3479848"/>
                </a:lnTo>
                <a:lnTo>
                  <a:pt x="12034861" y="3467707"/>
                </a:lnTo>
                <a:lnTo>
                  <a:pt x="12040767" y="3459208"/>
                </a:lnTo>
                <a:lnTo>
                  <a:pt x="12040767" y="3450709"/>
                </a:lnTo>
                <a:close/>
                <a:moveTo>
                  <a:pt x="12182510" y="3445043"/>
                </a:moveTo>
                <a:lnTo>
                  <a:pt x="12185463" y="3447876"/>
                </a:lnTo>
                <a:lnTo>
                  <a:pt x="12181034" y="3449090"/>
                </a:lnTo>
                <a:lnTo>
                  <a:pt x="12178819" y="3445447"/>
                </a:lnTo>
                <a:cubicBezTo>
                  <a:pt x="12178819" y="3445447"/>
                  <a:pt x="12182510" y="3445043"/>
                  <a:pt x="12182510" y="3445043"/>
                </a:cubicBezTo>
                <a:close/>
                <a:moveTo>
                  <a:pt x="12093183" y="3433711"/>
                </a:moveTo>
                <a:lnTo>
                  <a:pt x="12093183" y="3451113"/>
                </a:lnTo>
                <a:lnTo>
                  <a:pt x="12089491" y="3456779"/>
                </a:lnTo>
                <a:lnTo>
                  <a:pt x="12090968" y="3465278"/>
                </a:lnTo>
                <a:cubicBezTo>
                  <a:pt x="12090968" y="3465278"/>
                  <a:pt x="12088753" y="3474182"/>
                  <a:pt x="12088753" y="3474182"/>
                </a:cubicBezTo>
                <a:lnTo>
                  <a:pt x="12074727" y="3488347"/>
                </a:lnTo>
                <a:lnTo>
                  <a:pt x="12071035" y="3507773"/>
                </a:lnTo>
                <a:lnTo>
                  <a:pt x="12063653" y="3515868"/>
                </a:lnTo>
                <a:lnTo>
                  <a:pt x="12061438" y="3508178"/>
                </a:lnTo>
                <a:lnTo>
                  <a:pt x="12062176" y="3498870"/>
                </a:lnTo>
                <a:lnTo>
                  <a:pt x="12069559" y="3489966"/>
                </a:lnTo>
                <a:lnTo>
                  <a:pt x="12073988" y="3476610"/>
                </a:lnTo>
                <a:lnTo>
                  <a:pt x="12074727" y="3466088"/>
                </a:lnTo>
                <a:lnTo>
                  <a:pt x="12084324" y="3452327"/>
                </a:lnTo>
                <a:lnTo>
                  <a:pt x="12087277" y="3435734"/>
                </a:lnTo>
                <a:close/>
                <a:moveTo>
                  <a:pt x="12113115" y="3425616"/>
                </a:moveTo>
                <a:lnTo>
                  <a:pt x="12121974" y="3429259"/>
                </a:lnTo>
                <a:lnTo>
                  <a:pt x="12132310" y="3426426"/>
                </a:lnTo>
                <a:lnTo>
                  <a:pt x="12133786" y="3430068"/>
                </a:lnTo>
                <a:lnTo>
                  <a:pt x="12139692" y="3441400"/>
                </a:lnTo>
                <a:lnTo>
                  <a:pt x="12141169" y="3455565"/>
                </a:lnTo>
                <a:cubicBezTo>
                  <a:pt x="12141169" y="3455565"/>
                  <a:pt x="12147813" y="3459612"/>
                  <a:pt x="12147813" y="3459612"/>
                </a:cubicBezTo>
                <a:lnTo>
                  <a:pt x="12156672" y="3473373"/>
                </a:lnTo>
                <a:lnTo>
                  <a:pt x="12155933" y="3480657"/>
                </a:lnTo>
                <a:lnTo>
                  <a:pt x="12147075" y="3482681"/>
                </a:lnTo>
                <a:lnTo>
                  <a:pt x="12141907" y="3476206"/>
                </a:lnTo>
                <a:lnTo>
                  <a:pt x="12140430" y="3488752"/>
                </a:lnTo>
                <a:lnTo>
                  <a:pt x="12132310" y="3483490"/>
                </a:lnTo>
                <a:lnTo>
                  <a:pt x="12130833" y="3470135"/>
                </a:lnTo>
                <a:lnTo>
                  <a:pt x="12126404" y="3462041"/>
                </a:lnTo>
                <a:lnTo>
                  <a:pt x="12127142" y="3449899"/>
                </a:lnTo>
                <a:lnTo>
                  <a:pt x="12121236" y="3445043"/>
                </a:lnTo>
                <a:lnTo>
                  <a:pt x="12116068" y="3449494"/>
                </a:lnTo>
                <a:lnTo>
                  <a:pt x="12110162" y="3443828"/>
                </a:lnTo>
                <a:lnTo>
                  <a:pt x="12110162" y="3434925"/>
                </a:lnTo>
                <a:lnTo>
                  <a:pt x="12106471" y="3426021"/>
                </a:lnTo>
                <a:close/>
                <a:moveTo>
                  <a:pt x="11856206" y="3424807"/>
                </a:moveTo>
                <a:lnTo>
                  <a:pt x="11857683" y="3438162"/>
                </a:lnTo>
                <a:lnTo>
                  <a:pt x="11856945" y="3446661"/>
                </a:lnTo>
                <a:lnTo>
                  <a:pt x="11863589" y="3455160"/>
                </a:lnTo>
                <a:lnTo>
                  <a:pt x="11869495" y="3466088"/>
                </a:lnTo>
                <a:lnTo>
                  <a:pt x="11865065" y="3473777"/>
                </a:lnTo>
                <a:lnTo>
                  <a:pt x="11856945" y="3474991"/>
                </a:lnTo>
                <a:lnTo>
                  <a:pt x="11850300" y="3481872"/>
                </a:lnTo>
                <a:lnTo>
                  <a:pt x="11846609" y="3491180"/>
                </a:lnTo>
                <a:lnTo>
                  <a:pt x="11831106" y="3491989"/>
                </a:lnTo>
                <a:lnTo>
                  <a:pt x="11825200" y="3498465"/>
                </a:lnTo>
                <a:lnTo>
                  <a:pt x="11825200" y="3512225"/>
                </a:lnTo>
                <a:lnTo>
                  <a:pt x="11818556" y="3519915"/>
                </a:lnTo>
                <a:lnTo>
                  <a:pt x="11817818" y="3524367"/>
                </a:lnTo>
                <a:lnTo>
                  <a:pt x="11810435" y="3530842"/>
                </a:lnTo>
                <a:lnTo>
                  <a:pt x="11798623" y="3534484"/>
                </a:lnTo>
                <a:lnTo>
                  <a:pt x="11787550" y="3549864"/>
                </a:lnTo>
                <a:lnTo>
                  <a:pt x="11777214" y="3553911"/>
                </a:lnTo>
                <a:lnTo>
                  <a:pt x="11770570" y="3559981"/>
                </a:lnTo>
                <a:lnTo>
                  <a:pt x="11763926" y="3561196"/>
                </a:lnTo>
                <a:lnTo>
                  <a:pt x="11754329" y="3568076"/>
                </a:lnTo>
                <a:lnTo>
                  <a:pt x="11752852" y="3564838"/>
                </a:lnTo>
                <a:lnTo>
                  <a:pt x="11755805" y="3560386"/>
                </a:lnTo>
                <a:lnTo>
                  <a:pt x="11769832" y="3542983"/>
                </a:lnTo>
                <a:cubicBezTo>
                  <a:pt x="11769832" y="3542983"/>
                  <a:pt x="11775738" y="3541365"/>
                  <a:pt x="11775738" y="3541365"/>
                </a:cubicBezTo>
                <a:lnTo>
                  <a:pt x="11783120" y="3528818"/>
                </a:lnTo>
                <a:lnTo>
                  <a:pt x="11790503" y="3528009"/>
                </a:lnTo>
                <a:lnTo>
                  <a:pt x="11805268" y="3515058"/>
                </a:lnTo>
                <a:lnTo>
                  <a:pt x="11814865" y="3495227"/>
                </a:lnTo>
                <a:lnTo>
                  <a:pt x="11825200" y="3489966"/>
                </a:lnTo>
                <a:lnTo>
                  <a:pt x="11825938" y="3483086"/>
                </a:lnTo>
                <a:lnTo>
                  <a:pt x="11834797" y="3473373"/>
                </a:lnTo>
                <a:lnTo>
                  <a:pt x="11841442" y="3474182"/>
                </a:lnTo>
                <a:lnTo>
                  <a:pt x="11849562" y="3465278"/>
                </a:lnTo>
                <a:lnTo>
                  <a:pt x="11850300" y="3458398"/>
                </a:lnTo>
                <a:lnTo>
                  <a:pt x="11843656" y="3449494"/>
                </a:lnTo>
                <a:lnTo>
                  <a:pt x="11851039" y="3453946"/>
                </a:lnTo>
                <a:lnTo>
                  <a:pt x="11850300" y="3440591"/>
                </a:lnTo>
                <a:lnTo>
                  <a:pt x="11851777" y="3426426"/>
                </a:lnTo>
                <a:close/>
                <a:moveTo>
                  <a:pt x="10498576" y="3421974"/>
                </a:moveTo>
                <a:lnTo>
                  <a:pt x="10502267" y="3428449"/>
                </a:lnTo>
                <a:lnTo>
                  <a:pt x="10491194" y="3425616"/>
                </a:lnTo>
                <a:cubicBezTo>
                  <a:pt x="10491194" y="3425616"/>
                  <a:pt x="10498576" y="3421974"/>
                  <a:pt x="10498576" y="3421974"/>
                </a:cubicBezTo>
                <a:close/>
                <a:moveTo>
                  <a:pt x="12119759" y="3411856"/>
                </a:moveTo>
                <a:lnTo>
                  <a:pt x="12117545" y="3420760"/>
                </a:lnTo>
                <a:lnTo>
                  <a:pt x="12110162" y="3421569"/>
                </a:lnTo>
                <a:lnTo>
                  <a:pt x="12102780" y="3417117"/>
                </a:lnTo>
                <a:cubicBezTo>
                  <a:pt x="12102780" y="3417117"/>
                  <a:pt x="12107948" y="3413475"/>
                  <a:pt x="12107948" y="3413475"/>
                </a:cubicBezTo>
                <a:close/>
                <a:moveTo>
                  <a:pt x="11869495" y="3396477"/>
                </a:moveTo>
                <a:lnTo>
                  <a:pt x="11879830" y="3398905"/>
                </a:lnTo>
                <a:lnTo>
                  <a:pt x="11882783" y="3405785"/>
                </a:lnTo>
                <a:lnTo>
                  <a:pt x="11879092" y="3408214"/>
                </a:lnTo>
                <a:lnTo>
                  <a:pt x="11875401" y="3412261"/>
                </a:lnTo>
                <a:cubicBezTo>
                  <a:pt x="11875401" y="3412261"/>
                  <a:pt x="11870971" y="3412261"/>
                  <a:pt x="11870971" y="3412261"/>
                </a:cubicBezTo>
                <a:lnTo>
                  <a:pt x="11868018" y="3401738"/>
                </a:lnTo>
                <a:close/>
                <a:moveTo>
                  <a:pt x="11989829" y="3396072"/>
                </a:moveTo>
                <a:lnTo>
                  <a:pt x="11998687" y="3404976"/>
                </a:lnTo>
                <a:cubicBezTo>
                  <a:pt x="11998687" y="3404976"/>
                  <a:pt x="12006070" y="3407809"/>
                  <a:pt x="12006070" y="3407809"/>
                </a:cubicBezTo>
                <a:lnTo>
                  <a:pt x="12004593" y="3411451"/>
                </a:lnTo>
                <a:lnTo>
                  <a:pt x="12009761" y="3411856"/>
                </a:lnTo>
                <a:lnTo>
                  <a:pt x="12020097" y="3411047"/>
                </a:lnTo>
                <a:lnTo>
                  <a:pt x="12027479" y="3413070"/>
                </a:lnTo>
                <a:lnTo>
                  <a:pt x="12033385" y="3421569"/>
                </a:lnTo>
                <a:lnTo>
                  <a:pt x="12040029" y="3413880"/>
                </a:lnTo>
                <a:lnTo>
                  <a:pt x="12045935" y="3410642"/>
                </a:lnTo>
                <a:lnTo>
                  <a:pt x="12050365" y="3417117"/>
                </a:lnTo>
                <a:lnTo>
                  <a:pt x="12048150" y="3424807"/>
                </a:lnTo>
                <a:lnTo>
                  <a:pt x="12042982" y="3428854"/>
                </a:lnTo>
                <a:lnTo>
                  <a:pt x="12038553" y="3438567"/>
                </a:lnTo>
                <a:lnTo>
                  <a:pt x="12026003" y="3447876"/>
                </a:lnTo>
                <a:lnTo>
                  <a:pt x="12022311" y="3453946"/>
                </a:lnTo>
                <a:lnTo>
                  <a:pt x="12017144" y="3453946"/>
                </a:lnTo>
                <a:lnTo>
                  <a:pt x="12015667" y="3456779"/>
                </a:lnTo>
                <a:lnTo>
                  <a:pt x="12009761" y="3456375"/>
                </a:lnTo>
                <a:lnTo>
                  <a:pt x="11998687" y="3462850"/>
                </a:lnTo>
                <a:lnTo>
                  <a:pt x="11994996" y="3466897"/>
                </a:lnTo>
                <a:lnTo>
                  <a:pt x="11990567" y="3468516"/>
                </a:lnTo>
                <a:lnTo>
                  <a:pt x="11986876" y="3453137"/>
                </a:lnTo>
                <a:lnTo>
                  <a:pt x="11990567" y="3441805"/>
                </a:lnTo>
                <a:lnTo>
                  <a:pt x="11989829" y="3426426"/>
                </a:lnTo>
                <a:lnTo>
                  <a:pt x="11992043" y="3417522"/>
                </a:lnTo>
                <a:lnTo>
                  <a:pt x="11992043" y="3409023"/>
                </a:lnTo>
                <a:lnTo>
                  <a:pt x="11987614" y="3407809"/>
                </a:lnTo>
                <a:lnTo>
                  <a:pt x="11977278" y="3404166"/>
                </a:lnTo>
                <a:lnTo>
                  <a:pt x="11979493" y="3398500"/>
                </a:lnTo>
                <a:close/>
                <a:moveTo>
                  <a:pt x="10993199" y="3389192"/>
                </a:moveTo>
                <a:lnTo>
                  <a:pt x="11005750" y="3401738"/>
                </a:lnTo>
                <a:lnTo>
                  <a:pt x="11000582" y="3402548"/>
                </a:lnTo>
                <a:lnTo>
                  <a:pt x="10993199" y="3396882"/>
                </a:lnTo>
                <a:cubicBezTo>
                  <a:pt x="10993199" y="3396882"/>
                  <a:pt x="10993199" y="3389192"/>
                  <a:pt x="10993199" y="3389192"/>
                </a:cubicBezTo>
                <a:close/>
                <a:moveTo>
                  <a:pt x="10529582" y="3387168"/>
                </a:moveTo>
                <a:lnTo>
                  <a:pt x="10529582" y="3391620"/>
                </a:lnTo>
                <a:lnTo>
                  <a:pt x="10523676" y="3396072"/>
                </a:lnTo>
                <a:lnTo>
                  <a:pt x="10520723" y="3406190"/>
                </a:lnTo>
                <a:cubicBezTo>
                  <a:pt x="10520723" y="3406190"/>
                  <a:pt x="10524415" y="3412261"/>
                  <a:pt x="10524415" y="3412261"/>
                </a:cubicBezTo>
                <a:lnTo>
                  <a:pt x="10525153" y="3420760"/>
                </a:lnTo>
                <a:lnTo>
                  <a:pt x="10518509" y="3435329"/>
                </a:lnTo>
                <a:lnTo>
                  <a:pt x="10515556" y="3429259"/>
                </a:lnTo>
                <a:lnTo>
                  <a:pt x="10518509" y="3421569"/>
                </a:lnTo>
                <a:lnTo>
                  <a:pt x="10512603" y="3411047"/>
                </a:lnTo>
                <a:lnTo>
                  <a:pt x="10516294" y="3404976"/>
                </a:lnTo>
                <a:lnTo>
                  <a:pt x="10516294" y="3391620"/>
                </a:lnTo>
                <a:close/>
                <a:moveTo>
                  <a:pt x="11870971" y="3376646"/>
                </a:moveTo>
                <a:lnTo>
                  <a:pt x="11878354" y="3377860"/>
                </a:lnTo>
                <a:lnTo>
                  <a:pt x="11884998" y="3383931"/>
                </a:lnTo>
                <a:lnTo>
                  <a:pt x="11894595" y="3385954"/>
                </a:lnTo>
                <a:lnTo>
                  <a:pt x="11896810" y="3390811"/>
                </a:lnTo>
                <a:lnTo>
                  <a:pt x="11892380" y="3395667"/>
                </a:lnTo>
                <a:lnTo>
                  <a:pt x="11886474" y="3392834"/>
                </a:lnTo>
                <a:lnTo>
                  <a:pt x="11875401" y="3392430"/>
                </a:lnTo>
                <a:lnTo>
                  <a:pt x="11870971" y="3387573"/>
                </a:lnTo>
                <a:lnTo>
                  <a:pt x="11867280" y="3380693"/>
                </a:lnTo>
                <a:cubicBezTo>
                  <a:pt x="11867280" y="3380693"/>
                  <a:pt x="11870971" y="3376646"/>
                  <a:pt x="11870971" y="3376646"/>
                </a:cubicBezTo>
                <a:close/>
                <a:moveTo>
                  <a:pt x="12013452" y="3368147"/>
                </a:moveTo>
                <a:lnTo>
                  <a:pt x="12020835" y="3371385"/>
                </a:lnTo>
                <a:lnTo>
                  <a:pt x="12020097" y="3375836"/>
                </a:lnTo>
                <a:cubicBezTo>
                  <a:pt x="12020097" y="3375836"/>
                  <a:pt x="12010499" y="3376646"/>
                  <a:pt x="12010499" y="3376646"/>
                </a:cubicBezTo>
                <a:lnTo>
                  <a:pt x="12009023" y="3371385"/>
                </a:lnTo>
                <a:close/>
                <a:moveTo>
                  <a:pt x="12047412" y="3364504"/>
                </a:moveTo>
                <a:lnTo>
                  <a:pt x="12054056" y="3366528"/>
                </a:lnTo>
                <a:lnTo>
                  <a:pt x="12053318" y="3369361"/>
                </a:lnTo>
                <a:lnTo>
                  <a:pt x="12057009" y="3369361"/>
                </a:lnTo>
                <a:lnTo>
                  <a:pt x="12065129" y="3376646"/>
                </a:lnTo>
                <a:lnTo>
                  <a:pt x="12071774" y="3377860"/>
                </a:lnTo>
                <a:lnTo>
                  <a:pt x="12087277" y="3386764"/>
                </a:lnTo>
                <a:lnTo>
                  <a:pt x="12093183" y="3394049"/>
                </a:lnTo>
                <a:lnTo>
                  <a:pt x="12093183" y="3399715"/>
                </a:lnTo>
                <a:lnTo>
                  <a:pt x="12085062" y="3400524"/>
                </a:lnTo>
                <a:lnTo>
                  <a:pt x="12073250" y="3396072"/>
                </a:lnTo>
                <a:lnTo>
                  <a:pt x="12062915" y="3383121"/>
                </a:lnTo>
                <a:lnTo>
                  <a:pt x="12055532" y="3383931"/>
                </a:lnTo>
                <a:lnTo>
                  <a:pt x="12047412" y="3396072"/>
                </a:lnTo>
                <a:lnTo>
                  <a:pt x="12045197" y="3390811"/>
                </a:lnTo>
                <a:cubicBezTo>
                  <a:pt x="12045197" y="3390811"/>
                  <a:pt x="12045197" y="3385550"/>
                  <a:pt x="12045197" y="3385550"/>
                </a:cubicBezTo>
                <a:lnTo>
                  <a:pt x="12049626" y="3381907"/>
                </a:lnTo>
                <a:lnTo>
                  <a:pt x="12047412" y="3374622"/>
                </a:lnTo>
                <a:close/>
                <a:moveTo>
                  <a:pt x="12063653" y="3362886"/>
                </a:moveTo>
                <a:lnTo>
                  <a:pt x="12070297" y="3364909"/>
                </a:lnTo>
                <a:lnTo>
                  <a:pt x="12078418" y="3374622"/>
                </a:lnTo>
                <a:lnTo>
                  <a:pt x="12073988" y="3374622"/>
                </a:lnTo>
                <a:cubicBezTo>
                  <a:pt x="12073988" y="3374622"/>
                  <a:pt x="12066606" y="3367337"/>
                  <a:pt x="12066606" y="3367337"/>
                </a:cubicBezTo>
                <a:close/>
                <a:moveTo>
                  <a:pt x="12132310" y="3362076"/>
                </a:moveTo>
                <a:lnTo>
                  <a:pt x="12136739" y="3364100"/>
                </a:lnTo>
                <a:lnTo>
                  <a:pt x="12139692" y="3362886"/>
                </a:lnTo>
                <a:lnTo>
                  <a:pt x="12145598" y="3363290"/>
                </a:lnTo>
                <a:lnTo>
                  <a:pt x="12150766" y="3371789"/>
                </a:lnTo>
                <a:lnTo>
                  <a:pt x="12159625" y="3382312"/>
                </a:lnTo>
                <a:lnTo>
                  <a:pt x="12163316" y="3384740"/>
                </a:lnTo>
                <a:lnTo>
                  <a:pt x="12162578" y="3390001"/>
                </a:lnTo>
                <a:lnTo>
                  <a:pt x="12164054" y="3406190"/>
                </a:lnTo>
                <a:lnTo>
                  <a:pt x="12163316" y="3419546"/>
                </a:lnTo>
                <a:lnTo>
                  <a:pt x="12169222" y="3423997"/>
                </a:lnTo>
                <a:lnTo>
                  <a:pt x="12172175" y="3432092"/>
                </a:lnTo>
                <a:lnTo>
                  <a:pt x="12176604" y="3437758"/>
                </a:lnTo>
                <a:lnTo>
                  <a:pt x="12171437" y="3435734"/>
                </a:lnTo>
                <a:lnTo>
                  <a:pt x="12169222" y="3438162"/>
                </a:lnTo>
                <a:lnTo>
                  <a:pt x="12166269" y="3436544"/>
                </a:lnTo>
                <a:lnTo>
                  <a:pt x="12151504" y="3435734"/>
                </a:lnTo>
                <a:lnTo>
                  <a:pt x="12148551" y="3429663"/>
                </a:lnTo>
                <a:lnTo>
                  <a:pt x="12140430" y="3424807"/>
                </a:lnTo>
                <a:lnTo>
                  <a:pt x="12136739" y="3422379"/>
                </a:lnTo>
                <a:lnTo>
                  <a:pt x="12135263" y="3419950"/>
                </a:lnTo>
                <a:lnTo>
                  <a:pt x="12130095" y="3421569"/>
                </a:lnTo>
                <a:lnTo>
                  <a:pt x="12131571" y="3419546"/>
                </a:lnTo>
                <a:lnTo>
                  <a:pt x="12136739" y="3413880"/>
                </a:lnTo>
                <a:lnTo>
                  <a:pt x="12138216" y="3409832"/>
                </a:lnTo>
                <a:lnTo>
                  <a:pt x="12133048" y="3406595"/>
                </a:lnTo>
                <a:lnTo>
                  <a:pt x="12121974" y="3394453"/>
                </a:lnTo>
                <a:lnTo>
                  <a:pt x="12108686" y="3385145"/>
                </a:lnTo>
                <a:lnTo>
                  <a:pt x="12101303" y="3370575"/>
                </a:lnTo>
                <a:lnTo>
                  <a:pt x="12101303" y="3364504"/>
                </a:lnTo>
                <a:lnTo>
                  <a:pt x="12105733" y="3366123"/>
                </a:lnTo>
                <a:cubicBezTo>
                  <a:pt x="12105733" y="3366123"/>
                  <a:pt x="12113115" y="3366123"/>
                  <a:pt x="12113115" y="3366123"/>
                </a:cubicBezTo>
                <a:lnTo>
                  <a:pt x="12123451" y="3366528"/>
                </a:lnTo>
                <a:lnTo>
                  <a:pt x="12127142" y="3362886"/>
                </a:lnTo>
                <a:close/>
                <a:moveTo>
                  <a:pt x="11994258" y="3357624"/>
                </a:moveTo>
                <a:lnTo>
                  <a:pt x="11992043" y="3368147"/>
                </a:lnTo>
                <a:lnTo>
                  <a:pt x="11995735" y="3376241"/>
                </a:lnTo>
                <a:lnTo>
                  <a:pt x="11991305" y="3387573"/>
                </a:lnTo>
                <a:lnTo>
                  <a:pt x="11985399" y="3389597"/>
                </a:lnTo>
                <a:lnTo>
                  <a:pt x="11980231" y="3377455"/>
                </a:lnTo>
                <a:lnTo>
                  <a:pt x="11986137" y="3369766"/>
                </a:lnTo>
                <a:lnTo>
                  <a:pt x="11990567" y="3360862"/>
                </a:lnTo>
                <a:cubicBezTo>
                  <a:pt x="11990567" y="3360862"/>
                  <a:pt x="11994258" y="3357624"/>
                  <a:pt x="11994258" y="3357624"/>
                </a:cubicBezTo>
                <a:close/>
                <a:moveTo>
                  <a:pt x="12034861" y="3336174"/>
                </a:moveTo>
                <a:cubicBezTo>
                  <a:pt x="12034861" y="3336174"/>
                  <a:pt x="12044459" y="3345483"/>
                  <a:pt x="12044459" y="3345483"/>
                </a:cubicBezTo>
                <a:lnTo>
                  <a:pt x="12045935" y="3350744"/>
                </a:lnTo>
                <a:lnTo>
                  <a:pt x="12043720" y="3355196"/>
                </a:lnTo>
                <a:lnTo>
                  <a:pt x="12030432" y="3342245"/>
                </a:lnTo>
                <a:lnTo>
                  <a:pt x="12031170" y="3336984"/>
                </a:lnTo>
                <a:close/>
                <a:moveTo>
                  <a:pt x="10534012" y="3320795"/>
                </a:moveTo>
                <a:lnTo>
                  <a:pt x="10536226" y="3326056"/>
                </a:lnTo>
                <a:lnTo>
                  <a:pt x="10532535" y="3333746"/>
                </a:lnTo>
                <a:lnTo>
                  <a:pt x="10536226" y="3336984"/>
                </a:lnTo>
                <a:lnTo>
                  <a:pt x="10535488" y="3346697"/>
                </a:lnTo>
                <a:lnTo>
                  <a:pt x="10528106" y="3356815"/>
                </a:lnTo>
                <a:lnTo>
                  <a:pt x="10534750" y="3360862"/>
                </a:lnTo>
                <a:lnTo>
                  <a:pt x="10534750" y="3373813"/>
                </a:lnTo>
                <a:lnTo>
                  <a:pt x="10523676" y="3381502"/>
                </a:lnTo>
                <a:cubicBezTo>
                  <a:pt x="10523676" y="3381502"/>
                  <a:pt x="10519247" y="3377860"/>
                  <a:pt x="10519247" y="3377860"/>
                </a:cubicBezTo>
                <a:lnTo>
                  <a:pt x="10524415" y="3358029"/>
                </a:lnTo>
                <a:lnTo>
                  <a:pt x="10522938" y="3351554"/>
                </a:lnTo>
                <a:lnTo>
                  <a:pt x="10525891" y="3346292"/>
                </a:lnTo>
                <a:lnTo>
                  <a:pt x="10523676" y="3330913"/>
                </a:lnTo>
                <a:close/>
                <a:moveTo>
                  <a:pt x="11902716" y="3316343"/>
                </a:moveTo>
                <a:lnTo>
                  <a:pt x="11914528" y="3319986"/>
                </a:lnTo>
                <a:lnTo>
                  <a:pt x="11926340" y="3317557"/>
                </a:lnTo>
                <a:lnTo>
                  <a:pt x="11947010" y="3334555"/>
                </a:lnTo>
                <a:lnTo>
                  <a:pt x="11957346" y="3338198"/>
                </a:lnTo>
                <a:cubicBezTo>
                  <a:pt x="11957346" y="3338198"/>
                  <a:pt x="11957346" y="3346292"/>
                  <a:pt x="11957346" y="3346292"/>
                </a:cubicBezTo>
                <a:lnTo>
                  <a:pt x="11953655" y="3352768"/>
                </a:lnTo>
                <a:lnTo>
                  <a:pt x="11958822" y="3359648"/>
                </a:lnTo>
                <a:lnTo>
                  <a:pt x="11958822" y="3367337"/>
                </a:lnTo>
                <a:lnTo>
                  <a:pt x="11953655" y="3370575"/>
                </a:lnTo>
                <a:lnTo>
                  <a:pt x="11953655" y="3377860"/>
                </a:lnTo>
                <a:lnTo>
                  <a:pt x="11944796" y="3384740"/>
                </a:lnTo>
                <a:lnTo>
                  <a:pt x="11936675" y="3383526"/>
                </a:lnTo>
                <a:lnTo>
                  <a:pt x="11927078" y="3372599"/>
                </a:lnTo>
                <a:lnTo>
                  <a:pt x="11927078" y="3364100"/>
                </a:lnTo>
                <a:lnTo>
                  <a:pt x="11918957" y="3360053"/>
                </a:lnTo>
                <a:lnTo>
                  <a:pt x="11918957" y="3345887"/>
                </a:lnTo>
                <a:lnTo>
                  <a:pt x="11912313" y="3337793"/>
                </a:lnTo>
                <a:lnTo>
                  <a:pt x="11905669" y="3335365"/>
                </a:lnTo>
                <a:lnTo>
                  <a:pt x="11902716" y="3324438"/>
                </a:lnTo>
                <a:lnTo>
                  <a:pt x="11896072" y="3324842"/>
                </a:lnTo>
                <a:lnTo>
                  <a:pt x="11893857" y="3320390"/>
                </a:lnTo>
                <a:close/>
                <a:moveTo>
                  <a:pt x="11974325" y="3312701"/>
                </a:moveTo>
                <a:cubicBezTo>
                  <a:pt x="11974325" y="3312701"/>
                  <a:pt x="11983923" y="3315939"/>
                  <a:pt x="11983923" y="3315939"/>
                </a:cubicBezTo>
                <a:lnTo>
                  <a:pt x="11989090" y="3323628"/>
                </a:lnTo>
                <a:lnTo>
                  <a:pt x="11984661" y="3328080"/>
                </a:lnTo>
                <a:lnTo>
                  <a:pt x="11982446" y="3333341"/>
                </a:lnTo>
                <a:lnTo>
                  <a:pt x="11970634" y="3326056"/>
                </a:lnTo>
                <a:lnTo>
                  <a:pt x="11969158" y="3319176"/>
                </a:lnTo>
                <a:close/>
                <a:moveTo>
                  <a:pt x="11876877" y="3300559"/>
                </a:moveTo>
                <a:lnTo>
                  <a:pt x="11883521" y="3300559"/>
                </a:lnTo>
                <a:lnTo>
                  <a:pt x="11893119" y="3309463"/>
                </a:lnTo>
                <a:cubicBezTo>
                  <a:pt x="11893119" y="3309463"/>
                  <a:pt x="11890166" y="3311891"/>
                  <a:pt x="11890166" y="3311891"/>
                </a:cubicBezTo>
                <a:lnTo>
                  <a:pt x="11878354" y="3307035"/>
                </a:lnTo>
                <a:close/>
                <a:moveTo>
                  <a:pt x="12091706" y="3288418"/>
                </a:moveTo>
                <a:lnTo>
                  <a:pt x="12099089" y="3295298"/>
                </a:lnTo>
                <a:lnTo>
                  <a:pt x="12103518" y="3304607"/>
                </a:lnTo>
                <a:lnTo>
                  <a:pt x="12099827" y="3314320"/>
                </a:lnTo>
                <a:lnTo>
                  <a:pt x="12086539" y="3316748"/>
                </a:lnTo>
                <a:cubicBezTo>
                  <a:pt x="12086539" y="3316748"/>
                  <a:pt x="12082109" y="3311891"/>
                  <a:pt x="12082109" y="3311891"/>
                </a:cubicBezTo>
                <a:lnTo>
                  <a:pt x="12085800" y="3309463"/>
                </a:lnTo>
                <a:lnTo>
                  <a:pt x="12088753" y="3302178"/>
                </a:lnTo>
                <a:lnTo>
                  <a:pt x="12086539" y="3292060"/>
                </a:lnTo>
                <a:close/>
                <a:moveTo>
                  <a:pt x="11973587" y="3277086"/>
                </a:moveTo>
                <a:lnTo>
                  <a:pt x="11980970" y="3281538"/>
                </a:lnTo>
                <a:lnTo>
                  <a:pt x="11982446" y="3288418"/>
                </a:lnTo>
                <a:lnTo>
                  <a:pt x="11975064" y="3284776"/>
                </a:lnTo>
                <a:cubicBezTo>
                  <a:pt x="11975064" y="3284776"/>
                  <a:pt x="11973587" y="3277086"/>
                  <a:pt x="11973587" y="3277086"/>
                </a:cubicBezTo>
                <a:close/>
                <a:moveTo>
                  <a:pt x="11977278" y="3236210"/>
                </a:moveTo>
                <a:cubicBezTo>
                  <a:pt x="11977278" y="3236210"/>
                  <a:pt x="11983184" y="3240257"/>
                  <a:pt x="11983184" y="3240257"/>
                </a:cubicBezTo>
                <a:lnTo>
                  <a:pt x="11978755" y="3245114"/>
                </a:lnTo>
                <a:lnTo>
                  <a:pt x="11977278" y="3258874"/>
                </a:lnTo>
                <a:lnTo>
                  <a:pt x="11970634" y="3264945"/>
                </a:lnTo>
                <a:lnTo>
                  <a:pt x="11968419" y="3258469"/>
                </a:lnTo>
                <a:lnTo>
                  <a:pt x="11969896" y="3254422"/>
                </a:lnTo>
                <a:lnTo>
                  <a:pt x="11965467" y="3242281"/>
                </a:lnTo>
                <a:close/>
                <a:moveTo>
                  <a:pt x="2537355" y="3103463"/>
                </a:moveTo>
                <a:cubicBezTo>
                  <a:pt x="2537355" y="3103463"/>
                  <a:pt x="2542522" y="3108725"/>
                  <a:pt x="2542522" y="3108725"/>
                </a:cubicBezTo>
                <a:lnTo>
                  <a:pt x="2550643" y="3109939"/>
                </a:lnTo>
                <a:lnTo>
                  <a:pt x="2544737" y="3113986"/>
                </a:lnTo>
                <a:lnTo>
                  <a:pt x="2538093" y="3111558"/>
                </a:lnTo>
                <a:lnTo>
                  <a:pt x="2533664" y="3105082"/>
                </a:lnTo>
                <a:close/>
                <a:moveTo>
                  <a:pt x="2614870" y="3090917"/>
                </a:moveTo>
                <a:lnTo>
                  <a:pt x="2651044" y="3093750"/>
                </a:lnTo>
                <a:lnTo>
                  <a:pt x="2671715" y="3091322"/>
                </a:lnTo>
                <a:lnTo>
                  <a:pt x="2677621" y="3093750"/>
                </a:lnTo>
                <a:lnTo>
                  <a:pt x="2680574" y="3099821"/>
                </a:lnTo>
                <a:lnTo>
                  <a:pt x="2689433" y="3102249"/>
                </a:lnTo>
                <a:lnTo>
                  <a:pt x="2676883" y="3115200"/>
                </a:lnTo>
                <a:lnTo>
                  <a:pt x="2659903" y="3122080"/>
                </a:lnTo>
                <a:lnTo>
                  <a:pt x="2653997" y="3119247"/>
                </a:lnTo>
                <a:lnTo>
                  <a:pt x="2636279" y="3123295"/>
                </a:lnTo>
                <a:lnTo>
                  <a:pt x="2630374" y="3121271"/>
                </a:lnTo>
                <a:lnTo>
                  <a:pt x="2606011" y="3120057"/>
                </a:lnTo>
                <a:cubicBezTo>
                  <a:pt x="2606011" y="3120057"/>
                  <a:pt x="2602320" y="3112367"/>
                  <a:pt x="2602320" y="3112367"/>
                </a:cubicBezTo>
                <a:lnTo>
                  <a:pt x="2603797" y="3107915"/>
                </a:lnTo>
                <a:lnTo>
                  <a:pt x="2602320" y="3101440"/>
                </a:lnTo>
                <a:lnTo>
                  <a:pt x="2611179" y="3097797"/>
                </a:lnTo>
                <a:close/>
                <a:moveTo>
                  <a:pt x="2095147" y="3090108"/>
                </a:moveTo>
                <a:lnTo>
                  <a:pt x="2132797" y="3092131"/>
                </a:lnTo>
                <a:lnTo>
                  <a:pt x="2142394" y="3106296"/>
                </a:lnTo>
                <a:cubicBezTo>
                  <a:pt x="2142394" y="3106296"/>
                  <a:pt x="2154944" y="3108725"/>
                  <a:pt x="2154944" y="3108725"/>
                </a:cubicBezTo>
                <a:lnTo>
                  <a:pt x="2163065" y="3116414"/>
                </a:lnTo>
                <a:lnTo>
                  <a:pt x="2162327" y="3120866"/>
                </a:lnTo>
                <a:lnTo>
                  <a:pt x="2145347" y="3120866"/>
                </a:lnTo>
                <a:lnTo>
                  <a:pt x="2138703" y="3117628"/>
                </a:lnTo>
                <a:lnTo>
                  <a:pt x="2135012" y="3124913"/>
                </a:lnTo>
                <a:lnTo>
                  <a:pt x="2129844" y="3126532"/>
                </a:lnTo>
                <a:lnTo>
                  <a:pt x="2126153" y="3122080"/>
                </a:lnTo>
                <a:lnTo>
                  <a:pt x="2117294" y="3122080"/>
                </a:lnTo>
                <a:lnTo>
                  <a:pt x="2117294" y="3131794"/>
                </a:lnTo>
                <a:lnTo>
                  <a:pt x="2104744" y="3131389"/>
                </a:lnTo>
                <a:lnTo>
                  <a:pt x="2097361" y="3125723"/>
                </a:lnTo>
                <a:lnTo>
                  <a:pt x="2085549" y="3126128"/>
                </a:lnTo>
                <a:lnTo>
                  <a:pt x="2078905" y="3121271"/>
                </a:lnTo>
                <a:lnTo>
                  <a:pt x="2072999" y="3109129"/>
                </a:lnTo>
                <a:lnTo>
                  <a:pt x="2067093" y="3106701"/>
                </a:lnTo>
                <a:lnTo>
                  <a:pt x="2060449" y="3108725"/>
                </a:lnTo>
                <a:lnTo>
                  <a:pt x="2051590" y="3101845"/>
                </a:lnTo>
                <a:lnTo>
                  <a:pt x="2056758" y="3094155"/>
                </a:lnTo>
                <a:lnTo>
                  <a:pt x="2065617" y="3092536"/>
                </a:lnTo>
                <a:lnTo>
                  <a:pt x="2076690" y="3093750"/>
                </a:lnTo>
                <a:close/>
                <a:moveTo>
                  <a:pt x="2318096" y="3065016"/>
                </a:moveTo>
                <a:lnTo>
                  <a:pt x="2327694" y="3071896"/>
                </a:lnTo>
                <a:lnTo>
                  <a:pt x="2329908" y="3078776"/>
                </a:lnTo>
                <a:cubicBezTo>
                  <a:pt x="2329908" y="3078776"/>
                  <a:pt x="2315882" y="3073919"/>
                  <a:pt x="2315882" y="3073919"/>
                </a:cubicBezTo>
                <a:lnTo>
                  <a:pt x="2309237" y="3069063"/>
                </a:lnTo>
                <a:close/>
                <a:moveTo>
                  <a:pt x="11902716" y="3063397"/>
                </a:moveTo>
                <a:lnTo>
                  <a:pt x="11921910" y="3066634"/>
                </a:lnTo>
                <a:lnTo>
                  <a:pt x="11930031" y="3075133"/>
                </a:lnTo>
                <a:lnTo>
                  <a:pt x="11937413" y="3079585"/>
                </a:lnTo>
                <a:cubicBezTo>
                  <a:pt x="11937413" y="3079585"/>
                  <a:pt x="11939628" y="3074729"/>
                  <a:pt x="11939628" y="3074729"/>
                </a:cubicBezTo>
                <a:lnTo>
                  <a:pt x="11953655" y="3074729"/>
                </a:lnTo>
                <a:lnTo>
                  <a:pt x="11961037" y="3069467"/>
                </a:lnTo>
                <a:lnTo>
                  <a:pt x="11961775" y="3065016"/>
                </a:lnTo>
                <a:lnTo>
                  <a:pt x="11966205" y="3063397"/>
                </a:lnTo>
                <a:lnTo>
                  <a:pt x="11972849" y="3071491"/>
                </a:lnTo>
                <a:lnTo>
                  <a:pt x="11972111" y="3077966"/>
                </a:lnTo>
                <a:lnTo>
                  <a:pt x="11966205" y="3084442"/>
                </a:lnTo>
                <a:lnTo>
                  <a:pt x="11963990" y="3102249"/>
                </a:lnTo>
                <a:lnTo>
                  <a:pt x="11972849" y="3116414"/>
                </a:lnTo>
                <a:lnTo>
                  <a:pt x="11978755" y="3118438"/>
                </a:lnTo>
                <a:lnTo>
                  <a:pt x="11981708" y="3130175"/>
                </a:lnTo>
                <a:lnTo>
                  <a:pt x="11986876" y="3135841"/>
                </a:lnTo>
                <a:lnTo>
                  <a:pt x="11982446" y="3157291"/>
                </a:lnTo>
                <a:lnTo>
                  <a:pt x="11976540" y="3170646"/>
                </a:lnTo>
                <a:lnTo>
                  <a:pt x="11978755" y="3181573"/>
                </a:lnTo>
                <a:lnTo>
                  <a:pt x="11970634" y="3193715"/>
                </a:lnTo>
                <a:lnTo>
                  <a:pt x="11969896" y="3189263"/>
                </a:lnTo>
                <a:lnTo>
                  <a:pt x="11973587" y="3182383"/>
                </a:lnTo>
                <a:lnTo>
                  <a:pt x="11966943" y="3185621"/>
                </a:lnTo>
                <a:lnTo>
                  <a:pt x="11951440" y="3199381"/>
                </a:lnTo>
                <a:lnTo>
                  <a:pt x="11948487" y="3207475"/>
                </a:lnTo>
                <a:lnTo>
                  <a:pt x="11949225" y="3217998"/>
                </a:lnTo>
                <a:lnTo>
                  <a:pt x="11944057" y="3224878"/>
                </a:lnTo>
                <a:lnTo>
                  <a:pt x="11942581" y="3236210"/>
                </a:lnTo>
                <a:lnTo>
                  <a:pt x="11947749" y="3239852"/>
                </a:lnTo>
                <a:lnTo>
                  <a:pt x="11952916" y="3251994"/>
                </a:lnTo>
                <a:lnTo>
                  <a:pt x="11959561" y="3258469"/>
                </a:lnTo>
                <a:lnTo>
                  <a:pt x="11955131" y="3263730"/>
                </a:lnTo>
                <a:lnTo>
                  <a:pt x="11955131" y="3273848"/>
                </a:lnTo>
                <a:lnTo>
                  <a:pt x="11963252" y="3279514"/>
                </a:lnTo>
                <a:lnTo>
                  <a:pt x="11967681" y="3288418"/>
                </a:lnTo>
                <a:lnTo>
                  <a:pt x="11979493" y="3292060"/>
                </a:lnTo>
                <a:lnTo>
                  <a:pt x="11986876" y="3289632"/>
                </a:lnTo>
                <a:lnTo>
                  <a:pt x="11989090" y="3282347"/>
                </a:lnTo>
                <a:lnTo>
                  <a:pt x="12002379" y="3272634"/>
                </a:lnTo>
                <a:lnTo>
                  <a:pt x="12011976" y="3272229"/>
                </a:lnTo>
                <a:lnTo>
                  <a:pt x="12026741" y="3281133"/>
                </a:lnTo>
                <a:lnTo>
                  <a:pt x="12032647" y="3291656"/>
                </a:lnTo>
                <a:lnTo>
                  <a:pt x="12031908" y="3301369"/>
                </a:lnTo>
                <a:lnTo>
                  <a:pt x="12036338" y="3306225"/>
                </a:lnTo>
                <a:lnTo>
                  <a:pt x="12042982" y="3302178"/>
                </a:lnTo>
                <a:lnTo>
                  <a:pt x="12042244" y="3292870"/>
                </a:lnTo>
                <a:lnTo>
                  <a:pt x="12046673" y="3289632"/>
                </a:lnTo>
                <a:lnTo>
                  <a:pt x="12052579" y="3298536"/>
                </a:lnTo>
                <a:lnTo>
                  <a:pt x="12064391" y="3298941"/>
                </a:lnTo>
                <a:lnTo>
                  <a:pt x="12073988" y="3305011"/>
                </a:lnTo>
                <a:lnTo>
                  <a:pt x="12076203" y="3308249"/>
                </a:lnTo>
                <a:lnTo>
                  <a:pt x="12068821" y="3309058"/>
                </a:lnTo>
                <a:lnTo>
                  <a:pt x="12063653" y="3306630"/>
                </a:lnTo>
                <a:lnTo>
                  <a:pt x="12059223" y="3309463"/>
                </a:lnTo>
                <a:lnTo>
                  <a:pt x="12060700" y="3317557"/>
                </a:lnTo>
                <a:lnTo>
                  <a:pt x="12067344" y="3333341"/>
                </a:lnTo>
                <a:lnTo>
                  <a:pt x="12067344" y="3339817"/>
                </a:lnTo>
                <a:lnTo>
                  <a:pt x="12077680" y="3339817"/>
                </a:lnTo>
                <a:lnTo>
                  <a:pt x="12084324" y="3343054"/>
                </a:lnTo>
                <a:lnTo>
                  <a:pt x="12093183" y="3342650"/>
                </a:lnTo>
                <a:lnTo>
                  <a:pt x="12096874" y="3347506"/>
                </a:lnTo>
                <a:lnTo>
                  <a:pt x="12092444" y="3351554"/>
                </a:lnTo>
                <a:lnTo>
                  <a:pt x="12093183" y="3357220"/>
                </a:lnTo>
                <a:lnTo>
                  <a:pt x="12090230" y="3370575"/>
                </a:lnTo>
                <a:lnTo>
                  <a:pt x="12081371" y="3367742"/>
                </a:lnTo>
                <a:lnTo>
                  <a:pt x="12073250" y="3358838"/>
                </a:lnTo>
                <a:lnTo>
                  <a:pt x="12081371" y="3354387"/>
                </a:lnTo>
                <a:lnTo>
                  <a:pt x="12081371" y="3349530"/>
                </a:lnTo>
                <a:lnTo>
                  <a:pt x="12073250" y="3347911"/>
                </a:lnTo>
                <a:lnTo>
                  <a:pt x="12073988" y="3351149"/>
                </a:lnTo>
                <a:lnTo>
                  <a:pt x="12065129" y="3353577"/>
                </a:lnTo>
                <a:lnTo>
                  <a:pt x="12054056" y="3341840"/>
                </a:lnTo>
                <a:lnTo>
                  <a:pt x="12046673" y="3339412"/>
                </a:lnTo>
                <a:lnTo>
                  <a:pt x="12046673" y="3329294"/>
                </a:lnTo>
                <a:lnTo>
                  <a:pt x="12042982" y="3320795"/>
                </a:lnTo>
                <a:lnTo>
                  <a:pt x="12028217" y="3315939"/>
                </a:lnTo>
                <a:lnTo>
                  <a:pt x="12021573" y="3305416"/>
                </a:lnTo>
                <a:lnTo>
                  <a:pt x="12015667" y="3302178"/>
                </a:lnTo>
                <a:lnTo>
                  <a:pt x="12009761" y="3296917"/>
                </a:lnTo>
                <a:lnTo>
                  <a:pt x="12004593" y="3296108"/>
                </a:lnTo>
                <a:lnTo>
                  <a:pt x="12003117" y="3300559"/>
                </a:lnTo>
                <a:lnTo>
                  <a:pt x="12013452" y="3317557"/>
                </a:lnTo>
                <a:lnTo>
                  <a:pt x="12016405" y="3332937"/>
                </a:lnTo>
                <a:lnTo>
                  <a:pt x="12012714" y="3333341"/>
                </a:lnTo>
                <a:lnTo>
                  <a:pt x="12003117" y="3318367"/>
                </a:lnTo>
                <a:lnTo>
                  <a:pt x="11991305" y="3311082"/>
                </a:lnTo>
                <a:lnTo>
                  <a:pt x="11987614" y="3303797"/>
                </a:lnTo>
                <a:lnTo>
                  <a:pt x="11966943" y="3296512"/>
                </a:lnTo>
                <a:lnTo>
                  <a:pt x="11955869" y="3297322"/>
                </a:lnTo>
                <a:lnTo>
                  <a:pt x="11951440" y="3303392"/>
                </a:lnTo>
                <a:lnTo>
                  <a:pt x="11953655" y="3309463"/>
                </a:lnTo>
                <a:lnTo>
                  <a:pt x="11944057" y="3314724"/>
                </a:lnTo>
                <a:lnTo>
                  <a:pt x="11932984" y="3304202"/>
                </a:lnTo>
                <a:lnTo>
                  <a:pt x="11926340" y="3309868"/>
                </a:lnTo>
                <a:lnTo>
                  <a:pt x="11918219" y="3311487"/>
                </a:lnTo>
                <a:lnTo>
                  <a:pt x="11922648" y="3303797"/>
                </a:lnTo>
                <a:lnTo>
                  <a:pt x="11918957" y="3296108"/>
                </a:lnTo>
                <a:lnTo>
                  <a:pt x="11913051" y="3298131"/>
                </a:lnTo>
                <a:lnTo>
                  <a:pt x="11910098" y="3307440"/>
                </a:lnTo>
                <a:lnTo>
                  <a:pt x="11903454" y="3296917"/>
                </a:lnTo>
                <a:lnTo>
                  <a:pt x="11904931" y="3285990"/>
                </a:lnTo>
                <a:lnTo>
                  <a:pt x="11903454" y="3280728"/>
                </a:lnTo>
                <a:lnTo>
                  <a:pt x="11909360" y="3274658"/>
                </a:lnTo>
                <a:lnTo>
                  <a:pt x="11919695" y="3262112"/>
                </a:lnTo>
                <a:lnTo>
                  <a:pt x="11911575" y="3256041"/>
                </a:lnTo>
                <a:lnTo>
                  <a:pt x="11900501" y="3254827"/>
                </a:lnTo>
                <a:lnTo>
                  <a:pt x="11900501" y="3260493"/>
                </a:lnTo>
                <a:lnTo>
                  <a:pt x="11905669" y="3265754"/>
                </a:lnTo>
                <a:lnTo>
                  <a:pt x="11899763" y="3273039"/>
                </a:lnTo>
                <a:lnTo>
                  <a:pt x="11893119" y="3272634"/>
                </a:lnTo>
                <a:lnTo>
                  <a:pt x="11883521" y="3260897"/>
                </a:lnTo>
                <a:lnTo>
                  <a:pt x="11883521" y="3251589"/>
                </a:lnTo>
                <a:lnTo>
                  <a:pt x="11879092" y="3250375"/>
                </a:lnTo>
                <a:lnTo>
                  <a:pt x="11875401" y="3252803"/>
                </a:lnTo>
                <a:lnTo>
                  <a:pt x="11871710" y="3249970"/>
                </a:lnTo>
                <a:lnTo>
                  <a:pt x="11870971" y="3233377"/>
                </a:lnTo>
                <a:lnTo>
                  <a:pt x="11863589" y="3220831"/>
                </a:lnTo>
                <a:lnTo>
                  <a:pt x="11859898" y="3207475"/>
                </a:lnTo>
                <a:lnTo>
                  <a:pt x="11863589" y="3201404"/>
                </a:lnTo>
                <a:lnTo>
                  <a:pt x="11862112" y="3197762"/>
                </a:lnTo>
                <a:lnTo>
                  <a:pt x="11856206" y="3197762"/>
                </a:lnTo>
                <a:lnTo>
                  <a:pt x="11853253" y="3187644"/>
                </a:lnTo>
                <a:lnTo>
                  <a:pt x="11854730" y="3176312"/>
                </a:lnTo>
                <a:lnTo>
                  <a:pt x="11862112" y="3184002"/>
                </a:lnTo>
                <a:lnTo>
                  <a:pt x="11870233" y="3185621"/>
                </a:lnTo>
                <a:lnTo>
                  <a:pt x="11877616" y="3181573"/>
                </a:lnTo>
                <a:lnTo>
                  <a:pt x="11877616" y="3175907"/>
                </a:lnTo>
                <a:lnTo>
                  <a:pt x="11869495" y="3160528"/>
                </a:lnTo>
                <a:lnTo>
                  <a:pt x="11874663" y="3149601"/>
                </a:lnTo>
                <a:lnTo>
                  <a:pt x="11879830" y="3126937"/>
                </a:lnTo>
                <a:lnTo>
                  <a:pt x="11879830" y="3107915"/>
                </a:lnTo>
                <a:lnTo>
                  <a:pt x="11876877" y="3096583"/>
                </a:lnTo>
                <a:lnTo>
                  <a:pt x="11887213" y="3077966"/>
                </a:lnTo>
                <a:lnTo>
                  <a:pt x="11888689" y="3067849"/>
                </a:lnTo>
                <a:close/>
                <a:moveTo>
                  <a:pt x="11915266" y="3049636"/>
                </a:moveTo>
                <a:lnTo>
                  <a:pt x="11927078" y="3049636"/>
                </a:lnTo>
                <a:lnTo>
                  <a:pt x="11919695" y="3053684"/>
                </a:lnTo>
                <a:cubicBezTo>
                  <a:pt x="11919695" y="3053684"/>
                  <a:pt x="11915266" y="3049636"/>
                  <a:pt x="11915266" y="3049636"/>
                </a:cubicBezTo>
                <a:close/>
                <a:moveTo>
                  <a:pt x="11951440" y="3039923"/>
                </a:moveTo>
                <a:cubicBezTo>
                  <a:pt x="11950702" y="3039923"/>
                  <a:pt x="11954393" y="3044780"/>
                  <a:pt x="11954393" y="3044780"/>
                </a:cubicBezTo>
                <a:lnTo>
                  <a:pt x="11950702" y="3051255"/>
                </a:lnTo>
                <a:lnTo>
                  <a:pt x="11944796" y="3047208"/>
                </a:lnTo>
                <a:close/>
                <a:moveTo>
                  <a:pt x="11908622" y="3029805"/>
                </a:moveTo>
                <a:lnTo>
                  <a:pt x="11915266" y="3035876"/>
                </a:lnTo>
                <a:lnTo>
                  <a:pt x="11905669" y="3037495"/>
                </a:lnTo>
                <a:cubicBezTo>
                  <a:pt x="11905669" y="3037495"/>
                  <a:pt x="11908622" y="3029805"/>
                  <a:pt x="11908622" y="3029805"/>
                </a:cubicBezTo>
                <a:close/>
                <a:moveTo>
                  <a:pt x="2408162" y="3020902"/>
                </a:moveTo>
                <a:lnTo>
                  <a:pt x="2417021" y="3023330"/>
                </a:lnTo>
                <a:lnTo>
                  <a:pt x="2422189" y="3020902"/>
                </a:lnTo>
                <a:lnTo>
                  <a:pt x="2463530" y="3028996"/>
                </a:lnTo>
                <a:lnTo>
                  <a:pt x="2470175" y="3033448"/>
                </a:lnTo>
                <a:lnTo>
                  <a:pt x="2474604" y="3031829"/>
                </a:lnTo>
                <a:lnTo>
                  <a:pt x="2483463" y="3031829"/>
                </a:lnTo>
                <a:lnTo>
                  <a:pt x="2491584" y="3045994"/>
                </a:lnTo>
                <a:lnTo>
                  <a:pt x="2507087" y="3048827"/>
                </a:lnTo>
                <a:lnTo>
                  <a:pt x="2512993" y="3048018"/>
                </a:lnTo>
                <a:lnTo>
                  <a:pt x="2519637" y="3052469"/>
                </a:lnTo>
                <a:lnTo>
                  <a:pt x="2510778" y="3055707"/>
                </a:lnTo>
                <a:lnTo>
                  <a:pt x="2489369" y="3053684"/>
                </a:lnTo>
                <a:lnTo>
                  <a:pt x="2475342" y="3050041"/>
                </a:lnTo>
                <a:lnTo>
                  <a:pt x="2468698" y="3052065"/>
                </a:lnTo>
                <a:lnTo>
                  <a:pt x="2478295" y="3052065"/>
                </a:lnTo>
                <a:lnTo>
                  <a:pt x="2492322" y="3059754"/>
                </a:lnTo>
                <a:lnTo>
                  <a:pt x="2505610" y="3065825"/>
                </a:lnTo>
                <a:lnTo>
                  <a:pt x="2513731" y="3065420"/>
                </a:lnTo>
                <a:lnTo>
                  <a:pt x="2526281" y="3069063"/>
                </a:lnTo>
                <a:lnTo>
                  <a:pt x="2533664" y="3069063"/>
                </a:lnTo>
                <a:lnTo>
                  <a:pt x="2553596" y="3079585"/>
                </a:lnTo>
                <a:lnTo>
                  <a:pt x="2558026" y="3086465"/>
                </a:lnTo>
                <a:cubicBezTo>
                  <a:pt x="2558026" y="3086465"/>
                  <a:pt x="2553596" y="3093750"/>
                  <a:pt x="2553596" y="3093750"/>
                </a:cubicBezTo>
                <a:lnTo>
                  <a:pt x="2546952" y="3093750"/>
                </a:lnTo>
                <a:lnTo>
                  <a:pt x="2543999" y="3101035"/>
                </a:lnTo>
                <a:lnTo>
                  <a:pt x="2529972" y="3097797"/>
                </a:lnTo>
                <a:lnTo>
                  <a:pt x="2518899" y="3096988"/>
                </a:lnTo>
                <a:lnTo>
                  <a:pt x="2511516" y="3091727"/>
                </a:lnTo>
                <a:lnTo>
                  <a:pt x="2501919" y="3094964"/>
                </a:lnTo>
                <a:lnTo>
                  <a:pt x="2486416" y="3092941"/>
                </a:lnTo>
                <a:lnTo>
                  <a:pt x="2472389" y="3095369"/>
                </a:lnTo>
                <a:lnTo>
                  <a:pt x="2459101" y="3106701"/>
                </a:lnTo>
                <a:lnTo>
                  <a:pt x="2445813" y="3109939"/>
                </a:lnTo>
                <a:lnTo>
                  <a:pt x="2439907" y="3106701"/>
                </a:lnTo>
                <a:lnTo>
                  <a:pt x="2439168" y="3097797"/>
                </a:lnTo>
                <a:lnTo>
                  <a:pt x="2431786" y="3093750"/>
                </a:lnTo>
                <a:lnTo>
                  <a:pt x="2425880" y="3105082"/>
                </a:lnTo>
                <a:lnTo>
                  <a:pt x="2419236" y="3104273"/>
                </a:lnTo>
                <a:lnTo>
                  <a:pt x="2413330" y="3099416"/>
                </a:lnTo>
                <a:lnTo>
                  <a:pt x="2408900" y="3105892"/>
                </a:lnTo>
                <a:lnTo>
                  <a:pt x="2410377" y="3110344"/>
                </a:lnTo>
                <a:lnTo>
                  <a:pt x="2398565" y="3125318"/>
                </a:lnTo>
                <a:lnTo>
                  <a:pt x="2391921" y="3139078"/>
                </a:lnTo>
                <a:lnTo>
                  <a:pt x="2386015" y="3136245"/>
                </a:lnTo>
                <a:lnTo>
                  <a:pt x="2383062" y="3131389"/>
                </a:lnTo>
                <a:lnTo>
                  <a:pt x="2374203" y="3128151"/>
                </a:lnTo>
                <a:lnTo>
                  <a:pt x="2377156" y="3120462"/>
                </a:lnTo>
                <a:lnTo>
                  <a:pt x="2371988" y="3110344"/>
                </a:lnTo>
                <a:lnTo>
                  <a:pt x="2366820" y="3109939"/>
                </a:lnTo>
                <a:lnTo>
                  <a:pt x="2359438" y="3109129"/>
                </a:lnTo>
                <a:lnTo>
                  <a:pt x="2350579" y="3105487"/>
                </a:lnTo>
                <a:lnTo>
                  <a:pt x="2346150" y="3108725"/>
                </a:lnTo>
                <a:lnTo>
                  <a:pt x="2318835" y="3107915"/>
                </a:lnTo>
                <a:lnTo>
                  <a:pt x="2309237" y="3103059"/>
                </a:lnTo>
                <a:lnTo>
                  <a:pt x="2287090" y="3103059"/>
                </a:lnTo>
                <a:lnTo>
                  <a:pt x="2281922" y="3107106"/>
                </a:lnTo>
                <a:lnTo>
                  <a:pt x="2281184" y="3115200"/>
                </a:lnTo>
                <a:lnTo>
                  <a:pt x="2275278" y="3113581"/>
                </a:lnTo>
                <a:lnTo>
                  <a:pt x="2263466" y="3100630"/>
                </a:lnTo>
                <a:lnTo>
                  <a:pt x="2251654" y="3099416"/>
                </a:lnTo>
                <a:lnTo>
                  <a:pt x="2247963" y="3091727"/>
                </a:lnTo>
                <a:lnTo>
                  <a:pt x="2251654" y="3086061"/>
                </a:lnTo>
                <a:lnTo>
                  <a:pt x="2261990" y="3081204"/>
                </a:lnTo>
                <a:lnTo>
                  <a:pt x="2270849" y="3088489"/>
                </a:lnTo>
                <a:lnTo>
                  <a:pt x="2285614" y="3084847"/>
                </a:lnTo>
                <a:lnTo>
                  <a:pt x="2290043" y="3086465"/>
                </a:lnTo>
                <a:lnTo>
                  <a:pt x="2290781" y="3090917"/>
                </a:lnTo>
                <a:lnTo>
                  <a:pt x="2303331" y="3086465"/>
                </a:lnTo>
                <a:lnTo>
                  <a:pt x="2313667" y="3090513"/>
                </a:lnTo>
                <a:lnTo>
                  <a:pt x="2325479" y="3089298"/>
                </a:lnTo>
                <a:lnTo>
                  <a:pt x="2334338" y="3091727"/>
                </a:lnTo>
                <a:lnTo>
                  <a:pt x="2338029" y="3088894"/>
                </a:lnTo>
                <a:lnTo>
                  <a:pt x="2358700" y="3089703"/>
                </a:lnTo>
                <a:lnTo>
                  <a:pt x="2360915" y="3084037"/>
                </a:lnTo>
                <a:lnTo>
                  <a:pt x="2349841" y="3075133"/>
                </a:lnTo>
                <a:lnTo>
                  <a:pt x="2340982" y="3072705"/>
                </a:lnTo>
                <a:lnTo>
                  <a:pt x="2336552" y="3065016"/>
                </a:lnTo>
                <a:lnTo>
                  <a:pt x="2339505" y="3053279"/>
                </a:lnTo>
                <a:lnTo>
                  <a:pt x="2336552" y="3045994"/>
                </a:lnTo>
                <a:lnTo>
                  <a:pt x="2338767" y="3041137"/>
                </a:lnTo>
                <a:lnTo>
                  <a:pt x="2312190" y="3033043"/>
                </a:lnTo>
                <a:cubicBezTo>
                  <a:pt x="2312190" y="3033043"/>
                  <a:pt x="2302593" y="3027782"/>
                  <a:pt x="2302593" y="3027782"/>
                </a:cubicBezTo>
                <a:lnTo>
                  <a:pt x="2305546" y="3022925"/>
                </a:lnTo>
                <a:lnTo>
                  <a:pt x="2324002" y="3022925"/>
                </a:lnTo>
                <a:lnTo>
                  <a:pt x="2332861" y="3025354"/>
                </a:lnTo>
                <a:lnTo>
                  <a:pt x="2338767" y="3022116"/>
                </a:lnTo>
                <a:lnTo>
                  <a:pt x="2360176" y="3024544"/>
                </a:lnTo>
                <a:lnTo>
                  <a:pt x="2368297" y="3032234"/>
                </a:lnTo>
                <a:lnTo>
                  <a:pt x="2377156" y="3030615"/>
                </a:lnTo>
                <a:lnTo>
                  <a:pt x="2386015" y="3032638"/>
                </a:lnTo>
                <a:lnTo>
                  <a:pt x="2391183" y="3023735"/>
                </a:lnTo>
                <a:close/>
                <a:moveTo>
                  <a:pt x="11929293" y="3017259"/>
                </a:moveTo>
                <a:lnTo>
                  <a:pt x="11927816" y="3026972"/>
                </a:lnTo>
                <a:cubicBezTo>
                  <a:pt x="11927816" y="3026972"/>
                  <a:pt x="11921910" y="3022116"/>
                  <a:pt x="11921910" y="3022116"/>
                </a:cubicBezTo>
                <a:close/>
                <a:moveTo>
                  <a:pt x="2337291" y="3007546"/>
                </a:moveTo>
                <a:lnTo>
                  <a:pt x="2354270" y="3016855"/>
                </a:lnTo>
                <a:cubicBezTo>
                  <a:pt x="2354270" y="3016855"/>
                  <a:pt x="2335814" y="3017259"/>
                  <a:pt x="2335814" y="3017259"/>
                </a:cubicBezTo>
                <a:lnTo>
                  <a:pt x="2327694" y="3011998"/>
                </a:lnTo>
                <a:close/>
                <a:moveTo>
                  <a:pt x="11377086" y="2989334"/>
                </a:moveTo>
                <a:lnTo>
                  <a:pt x="11387422" y="2992976"/>
                </a:lnTo>
                <a:lnTo>
                  <a:pt x="11397757" y="2999047"/>
                </a:lnTo>
                <a:lnTo>
                  <a:pt x="11402186" y="3011189"/>
                </a:lnTo>
                <a:lnTo>
                  <a:pt x="11394804" y="3022521"/>
                </a:lnTo>
                <a:lnTo>
                  <a:pt x="11392589" y="3028996"/>
                </a:lnTo>
                <a:lnTo>
                  <a:pt x="11387422" y="3032638"/>
                </a:lnTo>
                <a:lnTo>
                  <a:pt x="11382254" y="3046803"/>
                </a:lnTo>
                <a:lnTo>
                  <a:pt x="11384469" y="3054898"/>
                </a:lnTo>
                <a:lnTo>
                  <a:pt x="11377086" y="3061778"/>
                </a:lnTo>
                <a:lnTo>
                  <a:pt x="11368227" y="3063397"/>
                </a:lnTo>
                <a:lnTo>
                  <a:pt x="11367489" y="3068658"/>
                </a:lnTo>
                <a:lnTo>
                  <a:pt x="11360845" y="3075943"/>
                </a:lnTo>
                <a:lnTo>
                  <a:pt x="11352724" y="3073919"/>
                </a:lnTo>
                <a:lnTo>
                  <a:pt x="11344603" y="3075538"/>
                </a:lnTo>
                <a:lnTo>
                  <a:pt x="11342389" y="3083632"/>
                </a:lnTo>
                <a:lnTo>
                  <a:pt x="11336483" y="3086465"/>
                </a:lnTo>
                <a:lnTo>
                  <a:pt x="11327624" y="3080799"/>
                </a:lnTo>
                <a:lnTo>
                  <a:pt x="11320241" y="3081204"/>
                </a:lnTo>
                <a:lnTo>
                  <a:pt x="11313597" y="3076348"/>
                </a:lnTo>
                <a:lnTo>
                  <a:pt x="11303262" y="3076348"/>
                </a:lnTo>
                <a:cubicBezTo>
                  <a:pt x="11303262" y="3076348"/>
                  <a:pt x="11293665" y="3069063"/>
                  <a:pt x="11293665" y="3069063"/>
                </a:cubicBezTo>
                <a:lnTo>
                  <a:pt x="11294403" y="3063801"/>
                </a:lnTo>
                <a:lnTo>
                  <a:pt x="11289235" y="3054898"/>
                </a:lnTo>
                <a:lnTo>
                  <a:pt x="11288497" y="3037495"/>
                </a:lnTo>
                <a:lnTo>
                  <a:pt x="11284067" y="3030210"/>
                </a:lnTo>
                <a:lnTo>
                  <a:pt x="11296618" y="3017664"/>
                </a:lnTo>
                <a:lnTo>
                  <a:pt x="11312121" y="3009570"/>
                </a:lnTo>
                <a:lnTo>
                  <a:pt x="11314335" y="3000666"/>
                </a:lnTo>
                <a:lnTo>
                  <a:pt x="11323194" y="2999452"/>
                </a:lnTo>
                <a:lnTo>
                  <a:pt x="11332792" y="2995000"/>
                </a:lnTo>
                <a:lnTo>
                  <a:pt x="11342389" y="2995000"/>
                </a:lnTo>
                <a:lnTo>
                  <a:pt x="11349033" y="2990548"/>
                </a:lnTo>
                <a:lnTo>
                  <a:pt x="11354201" y="2992167"/>
                </a:lnTo>
                <a:lnTo>
                  <a:pt x="11364536" y="2990143"/>
                </a:lnTo>
                <a:cubicBezTo>
                  <a:pt x="11363798" y="2990143"/>
                  <a:pt x="11369704" y="2993786"/>
                  <a:pt x="11369704" y="2993786"/>
                </a:cubicBezTo>
                <a:close/>
                <a:moveTo>
                  <a:pt x="11374871" y="2941982"/>
                </a:moveTo>
                <a:lnTo>
                  <a:pt x="11383730" y="2945220"/>
                </a:lnTo>
                <a:cubicBezTo>
                  <a:pt x="11383730" y="2945220"/>
                  <a:pt x="11383730" y="2949267"/>
                  <a:pt x="11383730" y="2949267"/>
                </a:cubicBezTo>
                <a:lnTo>
                  <a:pt x="11374133" y="2947648"/>
                </a:lnTo>
                <a:lnTo>
                  <a:pt x="11366751" y="2948053"/>
                </a:lnTo>
                <a:lnTo>
                  <a:pt x="11363060" y="2943601"/>
                </a:lnTo>
                <a:close/>
                <a:moveTo>
                  <a:pt x="1890653" y="2853755"/>
                </a:moveTo>
                <a:lnTo>
                  <a:pt x="1914277" y="2857397"/>
                </a:lnTo>
                <a:lnTo>
                  <a:pt x="1923136" y="2867110"/>
                </a:lnTo>
                <a:lnTo>
                  <a:pt x="1938639" y="2869943"/>
                </a:lnTo>
                <a:lnTo>
                  <a:pt x="1950451" y="2865896"/>
                </a:lnTo>
                <a:lnTo>
                  <a:pt x="1987363" y="2870753"/>
                </a:lnTo>
                <a:lnTo>
                  <a:pt x="1991793" y="2876014"/>
                </a:lnTo>
                <a:lnTo>
                  <a:pt x="2001390" y="2873990"/>
                </a:lnTo>
                <a:lnTo>
                  <a:pt x="2012463" y="2885727"/>
                </a:lnTo>
                <a:lnTo>
                  <a:pt x="2016155" y="2895440"/>
                </a:lnTo>
                <a:lnTo>
                  <a:pt x="2026490" y="2899892"/>
                </a:lnTo>
                <a:lnTo>
                  <a:pt x="2053805" y="2901106"/>
                </a:lnTo>
                <a:lnTo>
                  <a:pt x="2066355" y="2910415"/>
                </a:lnTo>
                <a:lnTo>
                  <a:pt x="2078167" y="2916081"/>
                </a:lnTo>
                <a:lnTo>
                  <a:pt x="2090717" y="2927008"/>
                </a:lnTo>
                <a:lnTo>
                  <a:pt x="2109173" y="2931055"/>
                </a:lnTo>
                <a:lnTo>
                  <a:pt x="2115818" y="2937126"/>
                </a:lnTo>
                <a:lnTo>
                  <a:pt x="2118770" y="2931460"/>
                </a:lnTo>
                <a:lnTo>
                  <a:pt x="2123938" y="2933888"/>
                </a:lnTo>
                <a:lnTo>
                  <a:pt x="2121724" y="2939149"/>
                </a:lnTo>
                <a:lnTo>
                  <a:pt x="2126153" y="2943601"/>
                </a:lnTo>
                <a:lnTo>
                  <a:pt x="2133535" y="2935912"/>
                </a:lnTo>
                <a:lnTo>
                  <a:pt x="2146824" y="2945220"/>
                </a:lnTo>
                <a:lnTo>
                  <a:pt x="2154944" y="2951696"/>
                </a:lnTo>
                <a:lnTo>
                  <a:pt x="2160112" y="2947648"/>
                </a:lnTo>
                <a:lnTo>
                  <a:pt x="2177830" y="2959790"/>
                </a:lnTo>
                <a:lnTo>
                  <a:pt x="2187427" y="2960599"/>
                </a:lnTo>
                <a:lnTo>
                  <a:pt x="2195548" y="2957766"/>
                </a:lnTo>
                <a:lnTo>
                  <a:pt x="2201454" y="2959385"/>
                </a:lnTo>
                <a:lnTo>
                  <a:pt x="2197763" y="2970717"/>
                </a:lnTo>
                <a:lnTo>
                  <a:pt x="2192595" y="2975574"/>
                </a:lnTo>
                <a:lnTo>
                  <a:pt x="2199239" y="2977597"/>
                </a:lnTo>
                <a:lnTo>
                  <a:pt x="2225078" y="2977597"/>
                </a:lnTo>
                <a:lnTo>
                  <a:pt x="2247225" y="2986096"/>
                </a:lnTo>
                <a:lnTo>
                  <a:pt x="2253131" y="2998642"/>
                </a:lnTo>
                <a:lnTo>
                  <a:pt x="2261990" y="2999452"/>
                </a:lnTo>
                <a:lnTo>
                  <a:pt x="2266419" y="3003904"/>
                </a:lnTo>
                <a:lnTo>
                  <a:pt x="2261252" y="3013212"/>
                </a:lnTo>
                <a:lnTo>
                  <a:pt x="2248701" y="3016045"/>
                </a:lnTo>
                <a:lnTo>
                  <a:pt x="2231722" y="3014022"/>
                </a:lnTo>
                <a:lnTo>
                  <a:pt x="2224339" y="3019688"/>
                </a:lnTo>
                <a:lnTo>
                  <a:pt x="2218433" y="3018473"/>
                </a:lnTo>
                <a:lnTo>
                  <a:pt x="2214742" y="3023735"/>
                </a:lnTo>
                <a:lnTo>
                  <a:pt x="2189642" y="3028996"/>
                </a:lnTo>
                <a:cubicBezTo>
                  <a:pt x="2189642" y="3028996"/>
                  <a:pt x="2172662" y="3022116"/>
                  <a:pt x="2172662" y="3022116"/>
                </a:cubicBezTo>
                <a:lnTo>
                  <a:pt x="2158636" y="3020497"/>
                </a:lnTo>
                <a:lnTo>
                  <a:pt x="2134274" y="3025758"/>
                </a:lnTo>
                <a:lnTo>
                  <a:pt x="2126153" y="3022116"/>
                </a:lnTo>
                <a:lnTo>
                  <a:pt x="2114341" y="3028187"/>
                </a:lnTo>
                <a:lnTo>
                  <a:pt x="2096623" y="3024949"/>
                </a:lnTo>
                <a:lnTo>
                  <a:pt x="2097361" y="3016855"/>
                </a:lnTo>
                <a:lnTo>
                  <a:pt x="2113603" y="3003094"/>
                </a:lnTo>
                <a:lnTo>
                  <a:pt x="2126153" y="3000261"/>
                </a:lnTo>
                <a:lnTo>
                  <a:pt x="2127629" y="2991358"/>
                </a:lnTo>
                <a:lnTo>
                  <a:pt x="2119509" y="2988525"/>
                </a:lnTo>
                <a:lnTo>
                  <a:pt x="2117294" y="2984073"/>
                </a:lnTo>
                <a:lnTo>
                  <a:pt x="2099576" y="2983668"/>
                </a:lnTo>
                <a:lnTo>
                  <a:pt x="2088503" y="2977597"/>
                </a:lnTo>
                <a:lnTo>
                  <a:pt x="2084811" y="2980835"/>
                </a:lnTo>
                <a:lnTo>
                  <a:pt x="2076690" y="2980430"/>
                </a:lnTo>
                <a:lnTo>
                  <a:pt x="2059711" y="2962623"/>
                </a:lnTo>
                <a:lnTo>
                  <a:pt x="2051590" y="2935102"/>
                </a:lnTo>
                <a:lnTo>
                  <a:pt x="2045684" y="2933079"/>
                </a:lnTo>
                <a:lnTo>
                  <a:pt x="2032396" y="2937531"/>
                </a:lnTo>
                <a:lnTo>
                  <a:pt x="2025014" y="2934293"/>
                </a:lnTo>
                <a:lnTo>
                  <a:pt x="2015416" y="2935507"/>
                </a:lnTo>
                <a:lnTo>
                  <a:pt x="2006557" y="2929032"/>
                </a:lnTo>
                <a:lnTo>
                  <a:pt x="2001390" y="2931865"/>
                </a:lnTo>
                <a:lnTo>
                  <a:pt x="1988840" y="2929841"/>
                </a:lnTo>
                <a:lnTo>
                  <a:pt x="1972598" y="2918914"/>
                </a:lnTo>
                <a:lnTo>
                  <a:pt x="1971860" y="2914057"/>
                </a:lnTo>
                <a:lnTo>
                  <a:pt x="1965216" y="2909605"/>
                </a:lnTo>
                <a:lnTo>
                  <a:pt x="1961524" y="2914462"/>
                </a:lnTo>
                <a:lnTo>
                  <a:pt x="1954880" y="2914867"/>
                </a:lnTo>
                <a:lnTo>
                  <a:pt x="1940854" y="2913248"/>
                </a:lnTo>
                <a:lnTo>
                  <a:pt x="1932733" y="2906772"/>
                </a:lnTo>
                <a:lnTo>
                  <a:pt x="1923874" y="2906772"/>
                </a:lnTo>
                <a:lnTo>
                  <a:pt x="1917968" y="2908796"/>
                </a:lnTo>
                <a:lnTo>
                  <a:pt x="1888438" y="2904344"/>
                </a:lnTo>
                <a:lnTo>
                  <a:pt x="1881056" y="2899083"/>
                </a:lnTo>
                <a:lnTo>
                  <a:pt x="1888438" y="2893821"/>
                </a:lnTo>
                <a:lnTo>
                  <a:pt x="1899512" y="2895036"/>
                </a:lnTo>
                <a:lnTo>
                  <a:pt x="1905418" y="2890584"/>
                </a:lnTo>
                <a:lnTo>
                  <a:pt x="1899512" y="2885727"/>
                </a:lnTo>
                <a:lnTo>
                  <a:pt x="1877365" y="2883299"/>
                </a:lnTo>
                <a:lnTo>
                  <a:pt x="1867768" y="2883703"/>
                </a:lnTo>
                <a:lnTo>
                  <a:pt x="1854479" y="2881680"/>
                </a:lnTo>
                <a:lnTo>
                  <a:pt x="1848573" y="2888155"/>
                </a:lnTo>
                <a:lnTo>
                  <a:pt x="1839714" y="2889774"/>
                </a:lnTo>
                <a:lnTo>
                  <a:pt x="1824949" y="2906368"/>
                </a:lnTo>
                <a:lnTo>
                  <a:pt x="1814614" y="2907986"/>
                </a:lnTo>
                <a:lnTo>
                  <a:pt x="1808708" y="2903130"/>
                </a:lnTo>
                <a:lnTo>
                  <a:pt x="1803540" y="2907177"/>
                </a:lnTo>
                <a:lnTo>
                  <a:pt x="1790252" y="2904749"/>
                </a:lnTo>
                <a:lnTo>
                  <a:pt x="1780655" y="2918914"/>
                </a:lnTo>
                <a:lnTo>
                  <a:pt x="1771796" y="2919723"/>
                </a:lnTo>
                <a:lnTo>
                  <a:pt x="1759984" y="2926603"/>
                </a:lnTo>
                <a:lnTo>
                  <a:pt x="1759246" y="2918914"/>
                </a:lnTo>
                <a:lnTo>
                  <a:pt x="1755555" y="2917295"/>
                </a:lnTo>
                <a:lnTo>
                  <a:pt x="1745957" y="2927817"/>
                </a:lnTo>
                <a:lnTo>
                  <a:pt x="1736360" y="2923366"/>
                </a:lnTo>
                <a:lnTo>
                  <a:pt x="1736360" y="2917295"/>
                </a:lnTo>
                <a:lnTo>
                  <a:pt x="1743743" y="2919318"/>
                </a:lnTo>
                <a:lnTo>
                  <a:pt x="1761461" y="2910010"/>
                </a:lnTo>
                <a:lnTo>
                  <a:pt x="1769581" y="2914057"/>
                </a:lnTo>
                <a:lnTo>
                  <a:pt x="1772534" y="2910010"/>
                </a:lnTo>
                <a:lnTo>
                  <a:pt x="1766628" y="2902725"/>
                </a:lnTo>
                <a:lnTo>
                  <a:pt x="1768105" y="2892203"/>
                </a:lnTo>
                <a:lnTo>
                  <a:pt x="1776964" y="2887751"/>
                </a:lnTo>
                <a:lnTo>
                  <a:pt x="1784346" y="2879656"/>
                </a:lnTo>
                <a:lnTo>
                  <a:pt x="1805017" y="2873990"/>
                </a:lnTo>
                <a:lnTo>
                  <a:pt x="1812399" y="2867920"/>
                </a:lnTo>
                <a:lnTo>
                  <a:pt x="1833808" y="2863063"/>
                </a:lnTo>
                <a:lnTo>
                  <a:pt x="1861123" y="2861849"/>
                </a:lnTo>
                <a:lnTo>
                  <a:pt x="1870721" y="2854159"/>
                </a:lnTo>
                <a:close/>
                <a:moveTo>
                  <a:pt x="11682719" y="2808022"/>
                </a:moveTo>
                <a:lnTo>
                  <a:pt x="11688625" y="2813688"/>
                </a:lnTo>
                <a:lnTo>
                  <a:pt x="11684934" y="2816116"/>
                </a:lnTo>
                <a:cubicBezTo>
                  <a:pt x="11684934" y="2816116"/>
                  <a:pt x="11676075" y="2815711"/>
                  <a:pt x="11676075" y="2815711"/>
                </a:cubicBezTo>
                <a:lnTo>
                  <a:pt x="11674598" y="2811664"/>
                </a:lnTo>
                <a:close/>
                <a:moveTo>
                  <a:pt x="11881307" y="2698344"/>
                </a:moveTo>
                <a:lnTo>
                  <a:pt x="11892380" y="2701582"/>
                </a:lnTo>
                <a:lnTo>
                  <a:pt x="11897548" y="2712105"/>
                </a:lnTo>
                <a:lnTo>
                  <a:pt x="11900501" y="2712105"/>
                </a:lnTo>
                <a:lnTo>
                  <a:pt x="11909360" y="2718175"/>
                </a:lnTo>
                <a:lnTo>
                  <a:pt x="11910836" y="2725865"/>
                </a:lnTo>
                <a:lnTo>
                  <a:pt x="11907884" y="2726674"/>
                </a:lnTo>
                <a:lnTo>
                  <a:pt x="11904192" y="2738816"/>
                </a:lnTo>
                <a:lnTo>
                  <a:pt x="11901978" y="2762694"/>
                </a:lnTo>
                <a:lnTo>
                  <a:pt x="11896810" y="2772407"/>
                </a:lnTo>
                <a:lnTo>
                  <a:pt x="11898286" y="2785763"/>
                </a:lnTo>
                <a:lnTo>
                  <a:pt x="11897548" y="2797904"/>
                </a:lnTo>
                <a:lnTo>
                  <a:pt x="11894595" y="2815307"/>
                </a:lnTo>
                <a:lnTo>
                  <a:pt x="11899025" y="2816926"/>
                </a:lnTo>
                <a:lnTo>
                  <a:pt x="11895333" y="2820568"/>
                </a:lnTo>
                <a:lnTo>
                  <a:pt x="11895333" y="2831495"/>
                </a:lnTo>
                <a:lnTo>
                  <a:pt x="11882783" y="2849303"/>
                </a:lnTo>
                <a:lnTo>
                  <a:pt x="11874663" y="2859421"/>
                </a:lnTo>
                <a:lnTo>
                  <a:pt x="11879830" y="2873181"/>
                </a:lnTo>
                <a:lnTo>
                  <a:pt x="11876877" y="2884108"/>
                </a:lnTo>
                <a:lnTo>
                  <a:pt x="11879092" y="2893417"/>
                </a:lnTo>
                <a:lnTo>
                  <a:pt x="11871710" y="2890988"/>
                </a:lnTo>
                <a:lnTo>
                  <a:pt x="11865065" y="2893417"/>
                </a:lnTo>
                <a:lnTo>
                  <a:pt x="11864327" y="2885727"/>
                </a:lnTo>
                <a:lnTo>
                  <a:pt x="11865065" y="2874800"/>
                </a:lnTo>
                <a:lnTo>
                  <a:pt x="11857683" y="2865087"/>
                </a:lnTo>
                <a:lnTo>
                  <a:pt x="11843656" y="2860635"/>
                </a:lnTo>
                <a:lnTo>
                  <a:pt x="11842180" y="2854969"/>
                </a:lnTo>
                <a:lnTo>
                  <a:pt x="11837012" y="2853350"/>
                </a:lnTo>
                <a:lnTo>
                  <a:pt x="11831844" y="2846065"/>
                </a:lnTo>
                <a:lnTo>
                  <a:pt x="11831844" y="2840399"/>
                </a:lnTo>
                <a:lnTo>
                  <a:pt x="11834059" y="2839590"/>
                </a:lnTo>
                <a:lnTo>
                  <a:pt x="11832583" y="2834328"/>
                </a:lnTo>
                <a:lnTo>
                  <a:pt x="11827415" y="2831091"/>
                </a:lnTo>
                <a:lnTo>
                  <a:pt x="11825938" y="2812878"/>
                </a:lnTo>
                <a:lnTo>
                  <a:pt x="11825938" y="2794666"/>
                </a:lnTo>
                <a:lnTo>
                  <a:pt x="11822247" y="2790619"/>
                </a:lnTo>
                <a:lnTo>
                  <a:pt x="11825938" y="2787786"/>
                </a:lnTo>
                <a:lnTo>
                  <a:pt x="11831844" y="2769574"/>
                </a:lnTo>
                <a:lnTo>
                  <a:pt x="11842180" y="2752171"/>
                </a:lnTo>
                <a:cubicBezTo>
                  <a:pt x="11842180" y="2752171"/>
                  <a:pt x="11846609" y="2748529"/>
                  <a:pt x="11846609" y="2748529"/>
                </a:cubicBezTo>
                <a:lnTo>
                  <a:pt x="11848086" y="2742053"/>
                </a:lnTo>
                <a:lnTo>
                  <a:pt x="11845871" y="2738006"/>
                </a:lnTo>
                <a:lnTo>
                  <a:pt x="11856206" y="2721818"/>
                </a:lnTo>
                <a:lnTo>
                  <a:pt x="11866542" y="2710890"/>
                </a:lnTo>
                <a:lnTo>
                  <a:pt x="11875401" y="2707653"/>
                </a:lnTo>
                <a:lnTo>
                  <a:pt x="11874663" y="2701582"/>
                </a:lnTo>
                <a:close/>
                <a:moveTo>
                  <a:pt x="11785335" y="2690655"/>
                </a:moveTo>
                <a:lnTo>
                  <a:pt x="11789026" y="2694297"/>
                </a:lnTo>
                <a:lnTo>
                  <a:pt x="11788288" y="2701177"/>
                </a:lnTo>
                <a:cubicBezTo>
                  <a:pt x="11788288" y="2701177"/>
                  <a:pt x="11783120" y="2702796"/>
                  <a:pt x="11783120" y="2702796"/>
                </a:cubicBezTo>
                <a:lnTo>
                  <a:pt x="11780906" y="2692274"/>
                </a:lnTo>
                <a:close/>
                <a:moveTo>
                  <a:pt x="11858421" y="2427995"/>
                </a:moveTo>
                <a:lnTo>
                  <a:pt x="11862112" y="2429209"/>
                </a:lnTo>
                <a:lnTo>
                  <a:pt x="11868018" y="2428804"/>
                </a:lnTo>
                <a:lnTo>
                  <a:pt x="11877616" y="2434066"/>
                </a:lnTo>
                <a:cubicBezTo>
                  <a:pt x="11877616" y="2434066"/>
                  <a:pt x="11877616" y="2441351"/>
                  <a:pt x="11877616" y="2441351"/>
                </a:cubicBezTo>
                <a:lnTo>
                  <a:pt x="11870233" y="2436899"/>
                </a:lnTo>
                <a:lnTo>
                  <a:pt x="11860636" y="2434066"/>
                </a:lnTo>
                <a:close/>
                <a:moveTo>
                  <a:pt x="11803791" y="2337744"/>
                </a:moveTo>
                <a:lnTo>
                  <a:pt x="11816341" y="2339767"/>
                </a:lnTo>
                <a:cubicBezTo>
                  <a:pt x="11816341" y="2339767"/>
                  <a:pt x="11820771" y="2342195"/>
                  <a:pt x="11820771" y="2342195"/>
                </a:cubicBezTo>
                <a:lnTo>
                  <a:pt x="11828891" y="2341791"/>
                </a:lnTo>
                <a:lnTo>
                  <a:pt x="11829630" y="2351504"/>
                </a:lnTo>
                <a:lnTo>
                  <a:pt x="11819294" y="2347052"/>
                </a:lnTo>
                <a:lnTo>
                  <a:pt x="11808959" y="2347052"/>
                </a:lnTo>
                <a:lnTo>
                  <a:pt x="11803053" y="2341386"/>
                </a:lnTo>
                <a:close/>
                <a:moveTo>
                  <a:pt x="12159625" y="2254373"/>
                </a:moveTo>
                <a:lnTo>
                  <a:pt x="12160363" y="2259634"/>
                </a:lnTo>
                <a:lnTo>
                  <a:pt x="12166269" y="2262467"/>
                </a:lnTo>
                <a:lnTo>
                  <a:pt x="12169960" y="2268942"/>
                </a:lnTo>
                <a:lnTo>
                  <a:pt x="12164054" y="2273394"/>
                </a:lnTo>
                <a:lnTo>
                  <a:pt x="12157410" y="2272585"/>
                </a:lnTo>
                <a:lnTo>
                  <a:pt x="12153719" y="2262467"/>
                </a:lnTo>
                <a:cubicBezTo>
                  <a:pt x="12153719" y="2262467"/>
                  <a:pt x="12154457" y="2256801"/>
                  <a:pt x="12154457" y="2256801"/>
                </a:cubicBezTo>
                <a:close/>
                <a:moveTo>
                  <a:pt x="12164792" y="2249516"/>
                </a:moveTo>
                <a:lnTo>
                  <a:pt x="12171437" y="2250730"/>
                </a:lnTo>
                <a:lnTo>
                  <a:pt x="12165531" y="2253968"/>
                </a:lnTo>
                <a:cubicBezTo>
                  <a:pt x="12165531" y="2253968"/>
                  <a:pt x="12164792" y="2249516"/>
                  <a:pt x="12164792" y="2249516"/>
                </a:cubicBezTo>
                <a:close/>
                <a:moveTo>
                  <a:pt x="12176604" y="2243850"/>
                </a:moveTo>
                <a:cubicBezTo>
                  <a:pt x="12176604" y="2243850"/>
                  <a:pt x="12175128" y="2246683"/>
                  <a:pt x="12175128" y="2246683"/>
                </a:cubicBezTo>
                <a:lnTo>
                  <a:pt x="12170698" y="2245064"/>
                </a:lnTo>
                <a:close/>
                <a:moveTo>
                  <a:pt x="12176604" y="2239398"/>
                </a:moveTo>
                <a:lnTo>
                  <a:pt x="12180295" y="2239803"/>
                </a:lnTo>
                <a:lnTo>
                  <a:pt x="12178081" y="2241826"/>
                </a:lnTo>
                <a:cubicBezTo>
                  <a:pt x="12178081" y="2241826"/>
                  <a:pt x="12176604" y="2239398"/>
                  <a:pt x="12176604" y="2239398"/>
                </a:cubicBezTo>
                <a:close/>
                <a:moveTo>
                  <a:pt x="12178819" y="2231709"/>
                </a:moveTo>
                <a:cubicBezTo>
                  <a:pt x="12178819" y="2231709"/>
                  <a:pt x="12181772" y="2231709"/>
                  <a:pt x="12181772" y="2231709"/>
                </a:cubicBezTo>
                <a:lnTo>
                  <a:pt x="12187678" y="2235351"/>
                </a:lnTo>
                <a:lnTo>
                  <a:pt x="12184725" y="2236970"/>
                </a:lnTo>
                <a:lnTo>
                  <a:pt x="12179557" y="2233327"/>
                </a:lnTo>
                <a:close/>
                <a:moveTo>
                  <a:pt x="12048888" y="2213901"/>
                </a:moveTo>
                <a:lnTo>
                  <a:pt x="12058485" y="2215520"/>
                </a:lnTo>
                <a:lnTo>
                  <a:pt x="12059223" y="2221186"/>
                </a:lnTo>
                <a:lnTo>
                  <a:pt x="12052579" y="2232113"/>
                </a:lnTo>
                <a:cubicBezTo>
                  <a:pt x="12052579" y="2232113"/>
                  <a:pt x="12035600" y="2234946"/>
                  <a:pt x="12035600" y="2234946"/>
                </a:cubicBezTo>
                <a:lnTo>
                  <a:pt x="12026003" y="2233327"/>
                </a:lnTo>
                <a:lnTo>
                  <a:pt x="12022311" y="2226447"/>
                </a:lnTo>
                <a:lnTo>
                  <a:pt x="12027479" y="2219567"/>
                </a:lnTo>
                <a:close/>
                <a:moveTo>
                  <a:pt x="12161839" y="2173025"/>
                </a:moveTo>
                <a:lnTo>
                  <a:pt x="12169960" y="2173429"/>
                </a:lnTo>
                <a:lnTo>
                  <a:pt x="12167007" y="2179500"/>
                </a:lnTo>
                <a:lnTo>
                  <a:pt x="12163316" y="2183143"/>
                </a:lnTo>
                <a:lnTo>
                  <a:pt x="12158886" y="2183952"/>
                </a:lnTo>
                <a:cubicBezTo>
                  <a:pt x="12158886" y="2183952"/>
                  <a:pt x="12158148" y="2178691"/>
                  <a:pt x="12158148" y="2178691"/>
                </a:cubicBezTo>
                <a:close/>
                <a:moveTo>
                  <a:pt x="12016405" y="2157646"/>
                </a:moveTo>
                <a:lnTo>
                  <a:pt x="12019358" y="2162502"/>
                </a:lnTo>
                <a:lnTo>
                  <a:pt x="12020097" y="2170192"/>
                </a:lnTo>
                <a:lnTo>
                  <a:pt x="12016405" y="2170192"/>
                </a:lnTo>
                <a:cubicBezTo>
                  <a:pt x="12016405" y="2170192"/>
                  <a:pt x="12012714" y="2172620"/>
                  <a:pt x="12012714" y="2172620"/>
                </a:cubicBezTo>
                <a:lnTo>
                  <a:pt x="12008285" y="2166144"/>
                </a:lnTo>
                <a:lnTo>
                  <a:pt x="12010499" y="2162907"/>
                </a:lnTo>
                <a:lnTo>
                  <a:pt x="12013452" y="2162907"/>
                </a:lnTo>
                <a:close/>
                <a:moveTo>
                  <a:pt x="12168484" y="2145504"/>
                </a:moveTo>
                <a:cubicBezTo>
                  <a:pt x="12168484" y="2145504"/>
                  <a:pt x="12170698" y="2149551"/>
                  <a:pt x="12170698" y="2149551"/>
                </a:cubicBezTo>
                <a:lnTo>
                  <a:pt x="12172175" y="2155622"/>
                </a:lnTo>
                <a:lnTo>
                  <a:pt x="12167007" y="2165335"/>
                </a:lnTo>
                <a:lnTo>
                  <a:pt x="12163316" y="2168168"/>
                </a:lnTo>
                <a:lnTo>
                  <a:pt x="12161101" y="2162098"/>
                </a:lnTo>
                <a:lnTo>
                  <a:pt x="12161101" y="2154003"/>
                </a:lnTo>
                <a:lnTo>
                  <a:pt x="12164054" y="2148337"/>
                </a:lnTo>
                <a:close/>
                <a:moveTo>
                  <a:pt x="12088015" y="2136196"/>
                </a:moveTo>
                <a:cubicBezTo>
                  <a:pt x="12088015" y="2136196"/>
                  <a:pt x="12093183" y="2140647"/>
                  <a:pt x="12093183" y="2140647"/>
                </a:cubicBezTo>
                <a:lnTo>
                  <a:pt x="12085800" y="2143481"/>
                </a:lnTo>
                <a:lnTo>
                  <a:pt x="12083586" y="2139434"/>
                </a:lnTo>
                <a:close/>
                <a:moveTo>
                  <a:pt x="12125665" y="2124459"/>
                </a:moveTo>
                <a:lnTo>
                  <a:pt x="12129357" y="2126482"/>
                </a:lnTo>
                <a:lnTo>
                  <a:pt x="12130095" y="2134577"/>
                </a:lnTo>
                <a:lnTo>
                  <a:pt x="12127142" y="2139434"/>
                </a:lnTo>
                <a:cubicBezTo>
                  <a:pt x="12127142" y="2139434"/>
                  <a:pt x="12121974" y="2141052"/>
                  <a:pt x="12121974" y="2141052"/>
                </a:cubicBezTo>
                <a:lnTo>
                  <a:pt x="12119021" y="2134982"/>
                </a:lnTo>
                <a:lnTo>
                  <a:pt x="12119021" y="2129315"/>
                </a:lnTo>
                <a:close/>
                <a:moveTo>
                  <a:pt x="3316940" y="1580118"/>
                </a:moveTo>
                <a:lnTo>
                  <a:pt x="3316940" y="1584570"/>
                </a:lnTo>
                <a:lnTo>
                  <a:pt x="3313987" y="1589022"/>
                </a:lnTo>
                <a:lnTo>
                  <a:pt x="3311772" y="1585784"/>
                </a:lnTo>
                <a:cubicBezTo>
                  <a:pt x="3311772" y="1585784"/>
                  <a:pt x="3312511" y="1581332"/>
                  <a:pt x="3312511" y="1581332"/>
                </a:cubicBezTo>
                <a:close/>
                <a:moveTo>
                  <a:pt x="3113185" y="1556240"/>
                </a:moveTo>
                <a:lnTo>
                  <a:pt x="3113923" y="1560287"/>
                </a:lnTo>
                <a:lnTo>
                  <a:pt x="3109494" y="1566762"/>
                </a:lnTo>
                <a:lnTo>
                  <a:pt x="3118353" y="1567572"/>
                </a:lnTo>
                <a:lnTo>
                  <a:pt x="3118353" y="1573642"/>
                </a:lnTo>
                <a:lnTo>
                  <a:pt x="3108017" y="1590640"/>
                </a:lnTo>
                <a:lnTo>
                  <a:pt x="3101373" y="1596306"/>
                </a:lnTo>
                <a:lnTo>
                  <a:pt x="3111708" y="1599544"/>
                </a:lnTo>
                <a:lnTo>
                  <a:pt x="3115400" y="1606424"/>
                </a:lnTo>
                <a:lnTo>
                  <a:pt x="3110970" y="1612090"/>
                </a:lnTo>
                <a:lnTo>
                  <a:pt x="3113923" y="1616137"/>
                </a:lnTo>
                <a:lnTo>
                  <a:pt x="3119829" y="1612495"/>
                </a:lnTo>
                <a:lnTo>
                  <a:pt x="3119829" y="1605615"/>
                </a:lnTo>
                <a:lnTo>
                  <a:pt x="3125735" y="1603996"/>
                </a:lnTo>
                <a:lnTo>
                  <a:pt x="3135332" y="1607234"/>
                </a:lnTo>
                <a:lnTo>
                  <a:pt x="3137547" y="1617352"/>
                </a:lnTo>
                <a:lnTo>
                  <a:pt x="3139762" y="1621399"/>
                </a:lnTo>
                <a:lnTo>
                  <a:pt x="3130903" y="1624232"/>
                </a:lnTo>
                <a:lnTo>
                  <a:pt x="3125735" y="1627874"/>
                </a:lnTo>
                <a:lnTo>
                  <a:pt x="3111708" y="1629898"/>
                </a:lnTo>
                <a:lnTo>
                  <a:pt x="3096943" y="1640016"/>
                </a:lnTo>
                <a:lnTo>
                  <a:pt x="3088085" y="1640016"/>
                </a:lnTo>
                <a:lnTo>
                  <a:pt x="3084393" y="1635159"/>
                </a:lnTo>
                <a:lnTo>
                  <a:pt x="3080702" y="1636778"/>
                </a:lnTo>
                <a:lnTo>
                  <a:pt x="3078487" y="1645277"/>
                </a:lnTo>
                <a:lnTo>
                  <a:pt x="3075534" y="1647300"/>
                </a:lnTo>
                <a:lnTo>
                  <a:pt x="3071843" y="1640825"/>
                </a:lnTo>
                <a:lnTo>
                  <a:pt x="3057078" y="1633945"/>
                </a:lnTo>
                <a:cubicBezTo>
                  <a:pt x="3057078" y="1633945"/>
                  <a:pt x="3055602" y="1621399"/>
                  <a:pt x="3055602" y="1621399"/>
                </a:cubicBezTo>
                <a:lnTo>
                  <a:pt x="3052649" y="1615733"/>
                </a:lnTo>
                <a:lnTo>
                  <a:pt x="3056340" y="1608853"/>
                </a:lnTo>
                <a:lnTo>
                  <a:pt x="3070367" y="1601568"/>
                </a:lnTo>
                <a:lnTo>
                  <a:pt x="3080702" y="1587403"/>
                </a:lnTo>
                <a:lnTo>
                  <a:pt x="3085132" y="1582951"/>
                </a:lnTo>
                <a:lnTo>
                  <a:pt x="3089561" y="1573238"/>
                </a:lnTo>
                <a:lnTo>
                  <a:pt x="3101373" y="1564739"/>
                </a:lnTo>
                <a:lnTo>
                  <a:pt x="3105802" y="1557454"/>
                </a:lnTo>
                <a:close/>
                <a:moveTo>
                  <a:pt x="3304390" y="1550169"/>
                </a:moveTo>
                <a:lnTo>
                  <a:pt x="3304390" y="1553407"/>
                </a:lnTo>
                <a:lnTo>
                  <a:pt x="3307343" y="1557049"/>
                </a:lnTo>
                <a:lnTo>
                  <a:pt x="3306605" y="1562310"/>
                </a:lnTo>
                <a:lnTo>
                  <a:pt x="3303652" y="1565143"/>
                </a:lnTo>
                <a:lnTo>
                  <a:pt x="3303652" y="1569191"/>
                </a:lnTo>
                <a:lnTo>
                  <a:pt x="3306605" y="1572024"/>
                </a:lnTo>
                <a:lnTo>
                  <a:pt x="3308819" y="1575666"/>
                </a:lnTo>
                <a:lnTo>
                  <a:pt x="3305128" y="1581737"/>
                </a:lnTo>
                <a:lnTo>
                  <a:pt x="3302914" y="1581737"/>
                </a:lnTo>
                <a:cubicBezTo>
                  <a:pt x="3302914" y="1581737"/>
                  <a:pt x="3300699" y="1576476"/>
                  <a:pt x="3300699" y="1576476"/>
                </a:cubicBezTo>
                <a:lnTo>
                  <a:pt x="3302914" y="1570405"/>
                </a:lnTo>
                <a:lnTo>
                  <a:pt x="3300699" y="1563525"/>
                </a:lnTo>
                <a:lnTo>
                  <a:pt x="3298484" y="1557454"/>
                </a:lnTo>
                <a:lnTo>
                  <a:pt x="3301437" y="1553407"/>
                </a:lnTo>
                <a:close/>
                <a:moveTo>
                  <a:pt x="2951509" y="1546527"/>
                </a:moveTo>
                <a:lnTo>
                  <a:pt x="2952986" y="1554621"/>
                </a:lnTo>
                <a:lnTo>
                  <a:pt x="2947080" y="1560287"/>
                </a:lnTo>
                <a:lnTo>
                  <a:pt x="2947080" y="1563929"/>
                </a:lnTo>
                <a:lnTo>
                  <a:pt x="2950771" y="1568381"/>
                </a:lnTo>
                <a:lnTo>
                  <a:pt x="2950771" y="1576071"/>
                </a:lnTo>
                <a:lnTo>
                  <a:pt x="2958892" y="1580118"/>
                </a:lnTo>
                <a:lnTo>
                  <a:pt x="2959630" y="1574452"/>
                </a:lnTo>
                <a:lnTo>
                  <a:pt x="2967013" y="1574047"/>
                </a:lnTo>
                <a:lnTo>
                  <a:pt x="2979563" y="1583356"/>
                </a:lnTo>
                <a:lnTo>
                  <a:pt x="2985469" y="1583356"/>
                </a:lnTo>
                <a:lnTo>
                  <a:pt x="2989898" y="1587403"/>
                </a:lnTo>
                <a:lnTo>
                  <a:pt x="3004663" y="1586998"/>
                </a:lnTo>
                <a:lnTo>
                  <a:pt x="3008354" y="1582951"/>
                </a:lnTo>
                <a:lnTo>
                  <a:pt x="3016475" y="1585379"/>
                </a:lnTo>
                <a:lnTo>
                  <a:pt x="3031240" y="1585784"/>
                </a:lnTo>
                <a:lnTo>
                  <a:pt x="3026810" y="1589022"/>
                </a:lnTo>
                <a:cubicBezTo>
                  <a:pt x="3026810" y="1589022"/>
                  <a:pt x="3015737" y="1590640"/>
                  <a:pt x="3015737" y="1590640"/>
                </a:cubicBezTo>
                <a:lnTo>
                  <a:pt x="3012784" y="1599139"/>
                </a:lnTo>
                <a:lnTo>
                  <a:pt x="3014260" y="1604805"/>
                </a:lnTo>
                <a:lnTo>
                  <a:pt x="3010569" y="1613709"/>
                </a:lnTo>
                <a:lnTo>
                  <a:pt x="3003925" y="1616137"/>
                </a:lnTo>
                <a:lnTo>
                  <a:pt x="2992113" y="1611281"/>
                </a:lnTo>
                <a:lnTo>
                  <a:pt x="2989160" y="1601568"/>
                </a:lnTo>
                <a:lnTo>
                  <a:pt x="2967013" y="1599139"/>
                </a:lnTo>
                <a:lnTo>
                  <a:pt x="2960368" y="1596306"/>
                </a:lnTo>
                <a:lnTo>
                  <a:pt x="2959630" y="1591450"/>
                </a:lnTo>
                <a:lnTo>
                  <a:pt x="2955201" y="1586593"/>
                </a:lnTo>
                <a:lnTo>
                  <a:pt x="2951509" y="1586593"/>
                </a:lnTo>
                <a:lnTo>
                  <a:pt x="2947818" y="1580927"/>
                </a:lnTo>
                <a:lnTo>
                  <a:pt x="2941912" y="1578904"/>
                </a:lnTo>
                <a:lnTo>
                  <a:pt x="2941912" y="1572024"/>
                </a:lnTo>
                <a:lnTo>
                  <a:pt x="2937483" y="1568381"/>
                </a:lnTo>
                <a:lnTo>
                  <a:pt x="2931577" y="1569191"/>
                </a:lnTo>
                <a:lnTo>
                  <a:pt x="2929362" y="1565953"/>
                </a:lnTo>
                <a:lnTo>
                  <a:pt x="2933053" y="1558668"/>
                </a:lnTo>
                <a:close/>
                <a:moveTo>
                  <a:pt x="3063723" y="1523053"/>
                </a:moveTo>
                <a:lnTo>
                  <a:pt x="3065199" y="1523053"/>
                </a:lnTo>
                <a:lnTo>
                  <a:pt x="3064461" y="1525481"/>
                </a:lnTo>
                <a:lnTo>
                  <a:pt x="3064461" y="1524267"/>
                </a:lnTo>
                <a:lnTo>
                  <a:pt x="3057078" y="1529933"/>
                </a:lnTo>
                <a:lnTo>
                  <a:pt x="3054864" y="1535195"/>
                </a:lnTo>
                <a:lnTo>
                  <a:pt x="3051172" y="1536813"/>
                </a:lnTo>
                <a:lnTo>
                  <a:pt x="3053387" y="1540456"/>
                </a:lnTo>
                <a:lnTo>
                  <a:pt x="3057078" y="1540861"/>
                </a:lnTo>
                <a:lnTo>
                  <a:pt x="3055602" y="1542884"/>
                </a:lnTo>
                <a:cubicBezTo>
                  <a:pt x="3055602" y="1542884"/>
                  <a:pt x="3052649" y="1541670"/>
                  <a:pt x="3052649" y="1541670"/>
                </a:cubicBezTo>
                <a:lnTo>
                  <a:pt x="3049696" y="1536813"/>
                </a:lnTo>
                <a:lnTo>
                  <a:pt x="3054864" y="1529529"/>
                </a:lnTo>
                <a:close/>
                <a:moveTo>
                  <a:pt x="3328752" y="1519815"/>
                </a:moveTo>
                <a:cubicBezTo>
                  <a:pt x="3328752" y="1519815"/>
                  <a:pt x="3331705" y="1522648"/>
                  <a:pt x="3331705" y="1522648"/>
                </a:cubicBezTo>
                <a:lnTo>
                  <a:pt x="3329490" y="1525077"/>
                </a:lnTo>
                <a:lnTo>
                  <a:pt x="3326537" y="1524267"/>
                </a:lnTo>
                <a:close/>
                <a:moveTo>
                  <a:pt x="3435059" y="1496747"/>
                </a:moveTo>
                <a:lnTo>
                  <a:pt x="3444656" y="1499175"/>
                </a:lnTo>
                <a:lnTo>
                  <a:pt x="3443918" y="1502413"/>
                </a:lnTo>
                <a:lnTo>
                  <a:pt x="3435797" y="1502413"/>
                </a:lnTo>
                <a:lnTo>
                  <a:pt x="3431368" y="1500389"/>
                </a:lnTo>
                <a:lnTo>
                  <a:pt x="3431368" y="1497151"/>
                </a:lnTo>
                <a:cubicBezTo>
                  <a:pt x="3431368" y="1497151"/>
                  <a:pt x="3435059" y="1496747"/>
                  <a:pt x="3435059" y="1496747"/>
                </a:cubicBezTo>
                <a:close/>
                <a:moveTo>
                  <a:pt x="5838782" y="1400425"/>
                </a:moveTo>
                <a:cubicBezTo>
                  <a:pt x="5838782" y="1400425"/>
                  <a:pt x="5843949" y="1403663"/>
                  <a:pt x="5843949" y="1403663"/>
                </a:cubicBezTo>
                <a:lnTo>
                  <a:pt x="5848379" y="1402853"/>
                </a:lnTo>
                <a:lnTo>
                  <a:pt x="5845426" y="1408114"/>
                </a:lnTo>
                <a:lnTo>
                  <a:pt x="5845426" y="1411352"/>
                </a:lnTo>
                <a:lnTo>
                  <a:pt x="5838782" y="1412566"/>
                </a:lnTo>
                <a:lnTo>
                  <a:pt x="5832137" y="1407709"/>
                </a:lnTo>
                <a:lnTo>
                  <a:pt x="5825493" y="1406495"/>
                </a:lnTo>
                <a:close/>
                <a:moveTo>
                  <a:pt x="3416603" y="1399210"/>
                </a:moveTo>
                <a:lnTo>
                  <a:pt x="3418080" y="1399615"/>
                </a:lnTo>
                <a:lnTo>
                  <a:pt x="3419556" y="1404472"/>
                </a:lnTo>
                <a:lnTo>
                  <a:pt x="3415127" y="1410947"/>
                </a:lnTo>
                <a:lnTo>
                  <a:pt x="3407744" y="1414185"/>
                </a:lnTo>
                <a:lnTo>
                  <a:pt x="3404053" y="1411352"/>
                </a:lnTo>
                <a:cubicBezTo>
                  <a:pt x="3404053" y="1411352"/>
                  <a:pt x="3404053" y="1407709"/>
                  <a:pt x="3404053" y="1407709"/>
                </a:cubicBezTo>
                <a:lnTo>
                  <a:pt x="3406268" y="1405686"/>
                </a:lnTo>
                <a:lnTo>
                  <a:pt x="3411435" y="1407709"/>
                </a:lnTo>
                <a:lnTo>
                  <a:pt x="3414388" y="1406495"/>
                </a:lnTo>
                <a:lnTo>
                  <a:pt x="3417341" y="1401639"/>
                </a:lnTo>
                <a:close/>
                <a:moveTo>
                  <a:pt x="3427677" y="1395568"/>
                </a:moveTo>
                <a:lnTo>
                  <a:pt x="3431368" y="1396377"/>
                </a:lnTo>
                <a:lnTo>
                  <a:pt x="3433583" y="1398806"/>
                </a:lnTo>
                <a:lnTo>
                  <a:pt x="3435797" y="1397187"/>
                </a:lnTo>
                <a:lnTo>
                  <a:pt x="3440227" y="1400020"/>
                </a:lnTo>
                <a:lnTo>
                  <a:pt x="3440965" y="1404067"/>
                </a:lnTo>
                <a:lnTo>
                  <a:pt x="3435059" y="1408114"/>
                </a:lnTo>
                <a:cubicBezTo>
                  <a:pt x="3435059" y="1408114"/>
                  <a:pt x="3429891" y="1407305"/>
                  <a:pt x="3429891" y="1407709"/>
                </a:cubicBezTo>
                <a:lnTo>
                  <a:pt x="3428415" y="1397996"/>
                </a:lnTo>
                <a:close/>
                <a:moveTo>
                  <a:pt x="2974395" y="1365619"/>
                </a:moveTo>
                <a:lnTo>
                  <a:pt x="2983254" y="1368857"/>
                </a:lnTo>
                <a:lnTo>
                  <a:pt x="3006878" y="1376142"/>
                </a:lnTo>
                <a:lnTo>
                  <a:pt x="3019428" y="1377356"/>
                </a:lnTo>
                <a:lnTo>
                  <a:pt x="3031240" y="1381403"/>
                </a:lnTo>
                <a:lnTo>
                  <a:pt x="3040837" y="1391116"/>
                </a:lnTo>
                <a:lnTo>
                  <a:pt x="3045266" y="1391926"/>
                </a:lnTo>
                <a:lnTo>
                  <a:pt x="3056340" y="1399210"/>
                </a:lnTo>
                <a:lnTo>
                  <a:pt x="3064461" y="1408114"/>
                </a:lnTo>
                <a:lnTo>
                  <a:pt x="3071105" y="1410138"/>
                </a:lnTo>
                <a:lnTo>
                  <a:pt x="3076273" y="1414185"/>
                </a:lnTo>
                <a:lnTo>
                  <a:pt x="3078487" y="1418232"/>
                </a:lnTo>
                <a:lnTo>
                  <a:pt x="3084393" y="1423089"/>
                </a:lnTo>
                <a:lnTo>
                  <a:pt x="3082917" y="1428350"/>
                </a:lnTo>
                <a:lnTo>
                  <a:pt x="3071105" y="1431992"/>
                </a:lnTo>
                <a:lnTo>
                  <a:pt x="3062246" y="1428350"/>
                </a:lnTo>
                <a:lnTo>
                  <a:pt x="3055602" y="1427540"/>
                </a:lnTo>
                <a:lnTo>
                  <a:pt x="3048219" y="1422279"/>
                </a:lnTo>
                <a:cubicBezTo>
                  <a:pt x="3048219" y="1422279"/>
                  <a:pt x="3037884" y="1420256"/>
                  <a:pt x="3037884" y="1420256"/>
                </a:cubicBezTo>
                <a:lnTo>
                  <a:pt x="3023857" y="1420256"/>
                </a:lnTo>
                <a:lnTo>
                  <a:pt x="3005401" y="1407305"/>
                </a:lnTo>
                <a:lnTo>
                  <a:pt x="3000234" y="1406495"/>
                </a:lnTo>
                <a:lnTo>
                  <a:pt x="2997281" y="1402853"/>
                </a:lnTo>
                <a:lnTo>
                  <a:pt x="2995066" y="1394354"/>
                </a:lnTo>
                <a:lnTo>
                  <a:pt x="2978824" y="1382617"/>
                </a:lnTo>
                <a:lnTo>
                  <a:pt x="2969227" y="1378570"/>
                </a:lnTo>
                <a:lnTo>
                  <a:pt x="2964798" y="1370476"/>
                </a:lnTo>
                <a:close/>
                <a:moveTo>
                  <a:pt x="5931062" y="1352668"/>
                </a:moveTo>
                <a:cubicBezTo>
                  <a:pt x="5931062" y="1352668"/>
                  <a:pt x="5935492" y="1352668"/>
                  <a:pt x="5935492" y="1352668"/>
                </a:cubicBezTo>
                <a:lnTo>
                  <a:pt x="5938444" y="1355906"/>
                </a:lnTo>
                <a:lnTo>
                  <a:pt x="5933277" y="1357120"/>
                </a:lnTo>
                <a:lnTo>
                  <a:pt x="5927371" y="1354287"/>
                </a:lnTo>
                <a:close/>
                <a:moveTo>
                  <a:pt x="3383382" y="1328790"/>
                </a:moveTo>
                <a:lnTo>
                  <a:pt x="3387073" y="1329600"/>
                </a:lnTo>
                <a:lnTo>
                  <a:pt x="3387073" y="1334456"/>
                </a:lnTo>
                <a:lnTo>
                  <a:pt x="3384120" y="1334456"/>
                </a:lnTo>
                <a:lnTo>
                  <a:pt x="3381906" y="1336480"/>
                </a:lnTo>
                <a:lnTo>
                  <a:pt x="3378953" y="1335266"/>
                </a:lnTo>
                <a:lnTo>
                  <a:pt x="3378953" y="1330004"/>
                </a:lnTo>
                <a:cubicBezTo>
                  <a:pt x="3378953" y="1330004"/>
                  <a:pt x="3383382" y="1328790"/>
                  <a:pt x="3383382" y="1328790"/>
                </a:cubicBezTo>
                <a:close/>
                <a:moveTo>
                  <a:pt x="3377476" y="1279820"/>
                </a:moveTo>
                <a:lnTo>
                  <a:pt x="3378214" y="1283057"/>
                </a:lnTo>
                <a:lnTo>
                  <a:pt x="3378214" y="1287509"/>
                </a:lnTo>
                <a:lnTo>
                  <a:pt x="3381906" y="1287914"/>
                </a:lnTo>
                <a:lnTo>
                  <a:pt x="3381167" y="1284676"/>
                </a:lnTo>
                <a:lnTo>
                  <a:pt x="3387073" y="1282248"/>
                </a:lnTo>
                <a:lnTo>
                  <a:pt x="3393718" y="1282248"/>
                </a:lnTo>
                <a:lnTo>
                  <a:pt x="3393718" y="1293580"/>
                </a:lnTo>
                <a:lnTo>
                  <a:pt x="3390026" y="1298437"/>
                </a:lnTo>
                <a:lnTo>
                  <a:pt x="3386335" y="1300460"/>
                </a:lnTo>
                <a:lnTo>
                  <a:pt x="3378953" y="1296413"/>
                </a:lnTo>
                <a:lnTo>
                  <a:pt x="3371570" y="1295199"/>
                </a:lnTo>
                <a:lnTo>
                  <a:pt x="3366402" y="1296413"/>
                </a:lnTo>
                <a:lnTo>
                  <a:pt x="3364188" y="1300460"/>
                </a:lnTo>
                <a:lnTo>
                  <a:pt x="3367141" y="1302888"/>
                </a:lnTo>
                <a:lnTo>
                  <a:pt x="3368617" y="1309364"/>
                </a:lnTo>
                <a:lnTo>
                  <a:pt x="3373047" y="1306531"/>
                </a:lnTo>
                <a:lnTo>
                  <a:pt x="3376738" y="1306531"/>
                </a:lnTo>
                <a:lnTo>
                  <a:pt x="3379691" y="1310578"/>
                </a:lnTo>
                <a:lnTo>
                  <a:pt x="3377476" y="1315435"/>
                </a:lnTo>
                <a:lnTo>
                  <a:pt x="3367879" y="1323934"/>
                </a:lnTo>
                <a:lnTo>
                  <a:pt x="3361973" y="1332433"/>
                </a:lnTo>
                <a:lnTo>
                  <a:pt x="3359758" y="1328790"/>
                </a:lnTo>
                <a:lnTo>
                  <a:pt x="3360497" y="1324743"/>
                </a:lnTo>
                <a:lnTo>
                  <a:pt x="3361235" y="1319482"/>
                </a:lnTo>
                <a:lnTo>
                  <a:pt x="3359020" y="1325148"/>
                </a:lnTo>
                <a:lnTo>
                  <a:pt x="3355329" y="1330004"/>
                </a:lnTo>
                <a:lnTo>
                  <a:pt x="3356067" y="1334051"/>
                </a:lnTo>
                <a:lnTo>
                  <a:pt x="3354591" y="1337289"/>
                </a:lnTo>
                <a:lnTo>
                  <a:pt x="3349423" y="1338503"/>
                </a:lnTo>
                <a:lnTo>
                  <a:pt x="3345732" y="1343765"/>
                </a:lnTo>
                <a:lnTo>
                  <a:pt x="3339826" y="1347407"/>
                </a:lnTo>
                <a:lnTo>
                  <a:pt x="3336134" y="1355097"/>
                </a:lnTo>
                <a:lnTo>
                  <a:pt x="3332443" y="1357930"/>
                </a:lnTo>
                <a:lnTo>
                  <a:pt x="3328014" y="1361977"/>
                </a:lnTo>
                <a:lnTo>
                  <a:pt x="3328014" y="1365619"/>
                </a:lnTo>
                <a:lnTo>
                  <a:pt x="3321370" y="1371690"/>
                </a:lnTo>
                <a:lnTo>
                  <a:pt x="3317678" y="1379379"/>
                </a:lnTo>
                <a:lnTo>
                  <a:pt x="3316940" y="1383427"/>
                </a:lnTo>
                <a:lnTo>
                  <a:pt x="3312511" y="1389902"/>
                </a:lnTo>
                <a:lnTo>
                  <a:pt x="3311034" y="1395973"/>
                </a:lnTo>
                <a:lnTo>
                  <a:pt x="3311034" y="1403258"/>
                </a:lnTo>
                <a:lnTo>
                  <a:pt x="3316940" y="1397996"/>
                </a:lnTo>
                <a:lnTo>
                  <a:pt x="3323584" y="1393949"/>
                </a:lnTo>
                <a:lnTo>
                  <a:pt x="3325799" y="1388688"/>
                </a:lnTo>
                <a:lnTo>
                  <a:pt x="3330229" y="1385855"/>
                </a:lnTo>
                <a:lnTo>
                  <a:pt x="3336873" y="1379784"/>
                </a:lnTo>
                <a:lnTo>
                  <a:pt x="3340564" y="1374118"/>
                </a:lnTo>
                <a:lnTo>
                  <a:pt x="3346470" y="1370071"/>
                </a:lnTo>
                <a:lnTo>
                  <a:pt x="3351638" y="1368857"/>
                </a:lnTo>
                <a:lnTo>
                  <a:pt x="3352376" y="1370476"/>
                </a:lnTo>
                <a:lnTo>
                  <a:pt x="3349423" y="1372904"/>
                </a:lnTo>
                <a:lnTo>
                  <a:pt x="3345732" y="1380594"/>
                </a:lnTo>
                <a:lnTo>
                  <a:pt x="3350161" y="1378165"/>
                </a:lnTo>
                <a:lnTo>
                  <a:pt x="3353852" y="1377356"/>
                </a:lnTo>
                <a:lnTo>
                  <a:pt x="3361235" y="1382617"/>
                </a:lnTo>
                <a:lnTo>
                  <a:pt x="3366402" y="1384236"/>
                </a:lnTo>
                <a:lnTo>
                  <a:pt x="3374523" y="1381808"/>
                </a:lnTo>
                <a:lnTo>
                  <a:pt x="3377476" y="1380594"/>
                </a:lnTo>
                <a:lnTo>
                  <a:pt x="3377476" y="1384236"/>
                </a:lnTo>
                <a:lnTo>
                  <a:pt x="3373047" y="1388688"/>
                </a:lnTo>
                <a:lnTo>
                  <a:pt x="3365664" y="1389902"/>
                </a:lnTo>
                <a:lnTo>
                  <a:pt x="3361973" y="1392330"/>
                </a:lnTo>
                <a:lnTo>
                  <a:pt x="3353852" y="1392735"/>
                </a:lnTo>
                <a:lnTo>
                  <a:pt x="3345732" y="1398806"/>
                </a:lnTo>
                <a:lnTo>
                  <a:pt x="3342040" y="1404472"/>
                </a:lnTo>
                <a:lnTo>
                  <a:pt x="3349423" y="1399210"/>
                </a:lnTo>
                <a:lnTo>
                  <a:pt x="3353114" y="1399210"/>
                </a:lnTo>
                <a:lnTo>
                  <a:pt x="3356067" y="1398401"/>
                </a:lnTo>
                <a:lnTo>
                  <a:pt x="3353852" y="1404472"/>
                </a:lnTo>
                <a:lnTo>
                  <a:pt x="3348685" y="1411757"/>
                </a:lnTo>
                <a:lnTo>
                  <a:pt x="3340564" y="1416613"/>
                </a:lnTo>
                <a:lnTo>
                  <a:pt x="3341302" y="1419041"/>
                </a:lnTo>
                <a:lnTo>
                  <a:pt x="3344993" y="1419851"/>
                </a:lnTo>
                <a:lnTo>
                  <a:pt x="3352376" y="1414185"/>
                </a:lnTo>
                <a:lnTo>
                  <a:pt x="3354591" y="1414994"/>
                </a:lnTo>
                <a:lnTo>
                  <a:pt x="3357544" y="1421874"/>
                </a:lnTo>
                <a:lnTo>
                  <a:pt x="3360497" y="1422684"/>
                </a:lnTo>
                <a:lnTo>
                  <a:pt x="3368617" y="1416208"/>
                </a:lnTo>
                <a:lnTo>
                  <a:pt x="3375261" y="1414994"/>
                </a:lnTo>
                <a:lnTo>
                  <a:pt x="3376000" y="1416613"/>
                </a:lnTo>
                <a:lnTo>
                  <a:pt x="3374523" y="1421470"/>
                </a:lnTo>
                <a:lnTo>
                  <a:pt x="3371570" y="1424707"/>
                </a:lnTo>
                <a:lnTo>
                  <a:pt x="3373047" y="1427945"/>
                </a:lnTo>
                <a:lnTo>
                  <a:pt x="3378953" y="1422684"/>
                </a:lnTo>
                <a:lnTo>
                  <a:pt x="3381167" y="1418232"/>
                </a:lnTo>
                <a:lnTo>
                  <a:pt x="3386335" y="1416208"/>
                </a:lnTo>
                <a:lnTo>
                  <a:pt x="3388550" y="1417018"/>
                </a:lnTo>
                <a:lnTo>
                  <a:pt x="3383382" y="1425517"/>
                </a:lnTo>
                <a:lnTo>
                  <a:pt x="3381167" y="1436849"/>
                </a:lnTo>
                <a:lnTo>
                  <a:pt x="3376738" y="1441705"/>
                </a:lnTo>
                <a:lnTo>
                  <a:pt x="3383382" y="1437254"/>
                </a:lnTo>
                <a:lnTo>
                  <a:pt x="3384859" y="1428350"/>
                </a:lnTo>
                <a:lnTo>
                  <a:pt x="3390765" y="1424303"/>
                </a:lnTo>
                <a:lnTo>
                  <a:pt x="3393718" y="1427540"/>
                </a:lnTo>
                <a:lnTo>
                  <a:pt x="3399623" y="1425517"/>
                </a:lnTo>
                <a:lnTo>
                  <a:pt x="3401838" y="1422684"/>
                </a:lnTo>
                <a:lnTo>
                  <a:pt x="3404791" y="1425517"/>
                </a:lnTo>
                <a:lnTo>
                  <a:pt x="3409959" y="1422279"/>
                </a:lnTo>
                <a:lnTo>
                  <a:pt x="3413650" y="1417423"/>
                </a:lnTo>
                <a:lnTo>
                  <a:pt x="3420294" y="1412566"/>
                </a:lnTo>
                <a:lnTo>
                  <a:pt x="3423247" y="1413375"/>
                </a:lnTo>
                <a:lnTo>
                  <a:pt x="3420294" y="1419446"/>
                </a:lnTo>
                <a:lnTo>
                  <a:pt x="3418080" y="1423898"/>
                </a:lnTo>
                <a:lnTo>
                  <a:pt x="3420294" y="1426731"/>
                </a:lnTo>
                <a:lnTo>
                  <a:pt x="3418818" y="1434421"/>
                </a:lnTo>
                <a:lnTo>
                  <a:pt x="3415127" y="1438063"/>
                </a:lnTo>
                <a:lnTo>
                  <a:pt x="3421033" y="1434825"/>
                </a:lnTo>
                <a:lnTo>
                  <a:pt x="3422509" y="1427136"/>
                </a:lnTo>
                <a:lnTo>
                  <a:pt x="3426200" y="1420660"/>
                </a:lnTo>
                <a:lnTo>
                  <a:pt x="3426200" y="1416208"/>
                </a:lnTo>
                <a:lnTo>
                  <a:pt x="3430630" y="1416613"/>
                </a:lnTo>
                <a:lnTo>
                  <a:pt x="3438750" y="1414590"/>
                </a:lnTo>
                <a:lnTo>
                  <a:pt x="3446871" y="1415399"/>
                </a:lnTo>
                <a:lnTo>
                  <a:pt x="3454992" y="1422684"/>
                </a:lnTo>
                <a:lnTo>
                  <a:pt x="3460898" y="1425922"/>
                </a:lnTo>
                <a:lnTo>
                  <a:pt x="3460159" y="1430373"/>
                </a:lnTo>
                <a:lnTo>
                  <a:pt x="3456468" y="1433611"/>
                </a:lnTo>
                <a:lnTo>
                  <a:pt x="3455730" y="1439277"/>
                </a:lnTo>
                <a:lnTo>
                  <a:pt x="3451301" y="1442110"/>
                </a:lnTo>
                <a:lnTo>
                  <a:pt x="3446133" y="1443324"/>
                </a:lnTo>
                <a:lnTo>
                  <a:pt x="3443180" y="1446562"/>
                </a:lnTo>
                <a:lnTo>
                  <a:pt x="3436536" y="1449395"/>
                </a:lnTo>
                <a:lnTo>
                  <a:pt x="3428415" y="1451014"/>
                </a:lnTo>
                <a:cubicBezTo>
                  <a:pt x="3428415" y="1451014"/>
                  <a:pt x="3426200" y="1453037"/>
                  <a:pt x="3426200" y="1453037"/>
                </a:cubicBezTo>
                <a:lnTo>
                  <a:pt x="3416603" y="1453442"/>
                </a:lnTo>
                <a:lnTo>
                  <a:pt x="3426200" y="1454656"/>
                </a:lnTo>
                <a:lnTo>
                  <a:pt x="3432106" y="1452633"/>
                </a:lnTo>
                <a:lnTo>
                  <a:pt x="3435059" y="1453847"/>
                </a:lnTo>
                <a:lnTo>
                  <a:pt x="3434321" y="1458703"/>
                </a:lnTo>
                <a:lnTo>
                  <a:pt x="3432106" y="1463560"/>
                </a:lnTo>
                <a:lnTo>
                  <a:pt x="3435797" y="1459513"/>
                </a:lnTo>
                <a:lnTo>
                  <a:pt x="3439489" y="1461132"/>
                </a:lnTo>
                <a:lnTo>
                  <a:pt x="3436536" y="1467607"/>
                </a:lnTo>
                <a:lnTo>
                  <a:pt x="3432844" y="1470845"/>
                </a:lnTo>
                <a:lnTo>
                  <a:pt x="3435797" y="1472868"/>
                </a:lnTo>
                <a:lnTo>
                  <a:pt x="3433583" y="1475297"/>
                </a:lnTo>
                <a:lnTo>
                  <a:pt x="3429153" y="1480153"/>
                </a:lnTo>
                <a:lnTo>
                  <a:pt x="3423986" y="1482582"/>
                </a:lnTo>
                <a:lnTo>
                  <a:pt x="3429153" y="1483391"/>
                </a:lnTo>
                <a:lnTo>
                  <a:pt x="3432106" y="1480153"/>
                </a:lnTo>
                <a:lnTo>
                  <a:pt x="3431368" y="1485819"/>
                </a:lnTo>
                <a:lnTo>
                  <a:pt x="3429891" y="1489462"/>
                </a:lnTo>
                <a:lnTo>
                  <a:pt x="3433583" y="1488248"/>
                </a:lnTo>
                <a:lnTo>
                  <a:pt x="3434321" y="1483391"/>
                </a:lnTo>
                <a:lnTo>
                  <a:pt x="3438750" y="1480963"/>
                </a:lnTo>
                <a:lnTo>
                  <a:pt x="3444656" y="1476511"/>
                </a:lnTo>
                <a:lnTo>
                  <a:pt x="3449086" y="1476511"/>
                </a:lnTo>
                <a:lnTo>
                  <a:pt x="3452777" y="1474892"/>
                </a:lnTo>
                <a:lnTo>
                  <a:pt x="3453515" y="1468821"/>
                </a:lnTo>
                <a:lnTo>
                  <a:pt x="3454254" y="1465179"/>
                </a:lnTo>
                <a:lnTo>
                  <a:pt x="3459421" y="1465988"/>
                </a:lnTo>
                <a:lnTo>
                  <a:pt x="3460898" y="1468821"/>
                </a:lnTo>
                <a:lnTo>
                  <a:pt x="3466065" y="1465988"/>
                </a:lnTo>
                <a:lnTo>
                  <a:pt x="3471971" y="1459513"/>
                </a:lnTo>
                <a:lnTo>
                  <a:pt x="3474924" y="1464369"/>
                </a:lnTo>
                <a:lnTo>
                  <a:pt x="3474924" y="1470845"/>
                </a:lnTo>
                <a:lnTo>
                  <a:pt x="3471971" y="1476511"/>
                </a:lnTo>
                <a:lnTo>
                  <a:pt x="3462374" y="1481772"/>
                </a:lnTo>
                <a:lnTo>
                  <a:pt x="3460159" y="1478939"/>
                </a:lnTo>
                <a:lnTo>
                  <a:pt x="3452777" y="1478939"/>
                </a:lnTo>
                <a:lnTo>
                  <a:pt x="3449824" y="1486629"/>
                </a:lnTo>
                <a:lnTo>
                  <a:pt x="3442442" y="1492295"/>
                </a:lnTo>
                <a:lnTo>
                  <a:pt x="3439489" y="1494318"/>
                </a:lnTo>
                <a:lnTo>
                  <a:pt x="3431368" y="1493914"/>
                </a:lnTo>
                <a:lnTo>
                  <a:pt x="3428415" y="1495533"/>
                </a:lnTo>
                <a:lnTo>
                  <a:pt x="3428415" y="1500794"/>
                </a:lnTo>
                <a:lnTo>
                  <a:pt x="3432106" y="1504032"/>
                </a:lnTo>
                <a:lnTo>
                  <a:pt x="3440227" y="1505246"/>
                </a:lnTo>
                <a:lnTo>
                  <a:pt x="3432844" y="1506055"/>
                </a:lnTo>
                <a:lnTo>
                  <a:pt x="3427677" y="1505650"/>
                </a:lnTo>
                <a:lnTo>
                  <a:pt x="3435059" y="1508079"/>
                </a:lnTo>
                <a:lnTo>
                  <a:pt x="3438750" y="1507269"/>
                </a:lnTo>
                <a:lnTo>
                  <a:pt x="3432844" y="1515768"/>
                </a:lnTo>
                <a:lnTo>
                  <a:pt x="3429891" y="1516173"/>
                </a:lnTo>
                <a:lnTo>
                  <a:pt x="3426200" y="1510912"/>
                </a:lnTo>
                <a:lnTo>
                  <a:pt x="3426938" y="1516578"/>
                </a:lnTo>
                <a:lnTo>
                  <a:pt x="3429153" y="1521839"/>
                </a:lnTo>
                <a:lnTo>
                  <a:pt x="3429891" y="1526291"/>
                </a:lnTo>
                <a:lnTo>
                  <a:pt x="3436536" y="1531957"/>
                </a:lnTo>
                <a:lnTo>
                  <a:pt x="3441703" y="1528719"/>
                </a:lnTo>
                <a:lnTo>
                  <a:pt x="3442442" y="1525481"/>
                </a:lnTo>
                <a:lnTo>
                  <a:pt x="3452039" y="1518197"/>
                </a:lnTo>
                <a:lnTo>
                  <a:pt x="3453515" y="1513340"/>
                </a:lnTo>
                <a:lnTo>
                  <a:pt x="3459421" y="1508483"/>
                </a:lnTo>
                <a:lnTo>
                  <a:pt x="3465327" y="1507269"/>
                </a:lnTo>
                <a:lnTo>
                  <a:pt x="3471233" y="1504436"/>
                </a:lnTo>
                <a:lnTo>
                  <a:pt x="3474924" y="1503627"/>
                </a:lnTo>
                <a:lnTo>
                  <a:pt x="3479354" y="1500389"/>
                </a:lnTo>
                <a:lnTo>
                  <a:pt x="3480830" y="1504841"/>
                </a:lnTo>
                <a:lnTo>
                  <a:pt x="3477139" y="1506460"/>
                </a:lnTo>
                <a:lnTo>
                  <a:pt x="3474924" y="1506460"/>
                </a:lnTo>
                <a:lnTo>
                  <a:pt x="3467542" y="1512935"/>
                </a:lnTo>
                <a:lnTo>
                  <a:pt x="3466065" y="1516173"/>
                </a:lnTo>
                <a:lnTo>
                  <a:pt x="3457206" y="1522244"/>
                </a:lnTo>
                <a:lnTo>
                  <a:pt x="3457206" y="1529124"/>
                </a:lnTo>
                <a:lnTo>
                  <a:pt x="3455730" y="1535599"/>
                </a:lnTo>
                <a:lnTo>
                  <a:pt x="3459421" y="1541265"/>
                </a:lnTo>
                <a:lnTo>
                  <a:pt x="3463112" y="1540051"/>
                </a:lnTo>
                <a:lnTo>
                  <a:pt x="3469018" y="1533980"/>
                </a:lnTo>
                <a:lnTo>
                  <a:pt x="3476401" y="1529529"/>
                </a:lnTo>
                <a:lnTo>
                  <a:pt x="3479354" y="1522648"/>
                </a:lnTo>
                <a:lnTo>
                  <a:pt x="3479354" y="1519411"/>
                </a:lnTo>
                <a:lnTo>
                  <a:pt x="3482307" y="1519411"/>
                </a:lnTo>
                <a:lnTo>
                  <a:pt x="3483045" y="1524267"/>
                </a:lnTo>
                <a:lnTo>
                  <a:pt x="3483783" y="1537623"/>
                </a:lnTo>
                <a:lnTo>
                  <a:pt x="3478616" y="1544908"/>
                </a:lnTo>
                <a:lnTo>
                  <a:pt x="3470495" y="1555430"/>
                </a:lnTo>
                <a:lnTo>
                  <a:pt x="3468280" y="1562715"/>
                </a:lnTo>
                <a:lnTo>
                  <a:pt x="3471233" y="1567572"/>
                </a:lnTo>
                <a:lnTo>
                  <a:pt x="3469018" y="1571214"/>
                </a:lnTo>
                <a:lnTo>
                  <a:pt x="3467542" y="1572024"/>
                </a:lnTo>
                <a:lnTo>
                  <a:pt x="3467542" y="1577690"/>
                </a:lnTo>
                <a:lnTo>
                  <a:pt x="3465327" y="1582141"/>
                </a:lnTo>
                <a:lnTo>
                  <a:pt x="3462374" y="1582951"/>
                </a:lnTo>
                <a:lnTo>
                  <a:pt x="3462374" y="1587403"/>
                </a:lnTo>
                <a:lnTo>
                  <a:pt x="3455730" y="1591450"/>
                </a:lnTo>
                <a:lnTo>
                  <a:pt x="3452039" y="1589831"/>
                </a:lnTo>
                <a:cubicBezTo>
                  <a:pt x="3452039" y="1589831"/>
                  <a:pt x="3448348" y="1584165"/>
                  <a:pt x="3447609" y="1584165"/>
                </a:cubicBezTo>
                <a:cubicBezTo>
                  <a:pt x="3446871" y="1584165"/>
                  <a:pt x="3443180" y="1584165"/>
                  <a:pt x="3443180" y="1584165"/>
                </a:cubicBezTo>
                <a:lnTo>
                  <a:pt x="3438750" y="1588617"/>
                </a:lnTo>
                <a:lnTo>
                  <a:pt x="3437274" y="1594688"/>
                </a:lnTo>
                <a:lnTo>
                  <a:pt x="3432844" y="1590640"/>
                </a:lnTo>
                <a:lnTo>
                  <a:pt x="3431368" y="1582546"/>
                </a:lnTo>
                <a:lnTo>
                  <a:pt x="3429153" y="1579308"/>
                </a:lnTo>
                <a:lnTo>
                  <a:pt x="3431368" y="1573238"/>
                </a:lnTo>
                <a:lnTo>
                  <a:pt x="3431368" y="1567976"/>
                </a:lnTo>
                <a:lnTo>
                  <a:pt x="3439489" y="1559882"/>
                </a:lnTo>
                <a:lnTo>
                  <a:pt x="3445395" y="1558668"/>
                </a:lnTo>
                <a:lnTo>
                  <a:pt x="3445395" y="1555430"/>
                </a:lnTo>
                <a:lnTo>
                  <a:pt x="3437274" y="1555430"/>
                </a:lnTo>
                <a:lnTo>
                  <a:pt x="3435797" y="1552597"/>
                </a:lnTo>
                <a:lnTo>
                  <a:pt x="3432844" y="1557454"/>
                </a:lnTo>
                <a:lnTo>
                  <a:pt x="3425462" y="1565143"/>
                </a:lnTo>
                <a:lnTo>
                  <a:pt x="3421771" y="1565548"/>
                </a:lnTo>
                <a:lnTo>
                  <a:pt x="3415127" y="1577285"/>
                </a:lnTo>
                <a:lnTo>
                  <a:pt x="3408482" y="1581332"/>
                </a:lnTo>
                <a:lnTo>
                  <a:pt x="3403315" y="1579713"/>
                </a:lnTo>
                <a:lnTo>
                  <a:pt x="3403315" y="1574452"/>
                </a:lnTo>
                <a:lnTo>
                  <a:pt x="3406268" y="1572024"/>
                </a:lnTo>
                <a:lnTo>
                  <a:pt x="3406268" y="1565953"/>
                </a:lnTo>
                <a:lnTo>
                  <a:pt x="3412174" y="1552597"/>
                </a:lnTo>
                <a:lnTo>
                  <a:pt x="3419556" y="1546931"/>
                </a:lnTo>
                <a:lnTo>
                  <a:pt x="3421033" y="1542479"/>
                </a:lnTo>
                <a:lnTo>
                  <a:pt x="3418818" y="1538028"/>
                </a:lnTo>
                <a:lnTo>
                  <a:pt x="3420294" y="1531552"/>
                </a:lnTo>
                <a:lnTo>
                  <a:pt x="3421771" y="1526291"/>
                </a:lnTo>
                <a:lnTo>
                  <a:pt x="3421033" y="1517387"/>
                </a:lnTo>
                <a:lnTo>
                  <a:pt x="3417341" y="1514149"/>
                </a:lnTo>
                <a:lnTo>
                  <a:pt x="3413650" y="1513340"/>
                </a:lnTo>
                <a:lnTo>
                  <a:pt x="3410697" y="1510507"/>
                </a:lnTo>
                <a:lnTo>
                  <a:pt x="3407744" y="1510102"/>
                </a:lnTo>
                <a:lnTo>
                  <a:pt x="3405529" y="1512935"/>
                </a:lnTo>
                <a:lnTo>
                  <a:pt x="3405529" y="1521434"/>
                </a:lnTo>
                <a:lnTo>
                  <a:pt x="3401100" y="1530338"/>
                </a:lnTo>
                <a:lnTo>
                  <a:pt x="3397409" y="1540861"/>
                </a:lnTo>
                <a:lnTo>
                  <a:pt x="3392979" y="1543694"/>
                </a:lnTo>
                <a:lnTo>
                  <a:pt x="3387812" y="1544098"/>
                </a:lnTo>
                <a:lnTo>
                  <a:pt x="3392979" y="1540861"/>
                </a:lnTo>
                <a:lnTo>
                  <a:pt x="3387073" y="1541670"/>
                </a:lnTo>
                <a:lnTo>
                  <a:pt x="3382644" y="1538432"/>
                </a:lnTo>
                <a:lnTo>
                  <a:pt x="3378214" y="1540861"/>
                </a:lnTo>
                <a:lnTo>
                  <a:pt x="3370094" y="1549764"/>
                </a:lnTo>
                <a:lnTo>
                  <a:pt x="3366402" y="1550978"/>
                </a:lnTo>
                <a:lnTo>
                  <a:pt x="3364926" y="1556644"/>
                </a:lnTo>
                <a:lnTo>
                  <a:pt x="3363450" y="1561906"/>
                </a:lnTo>
                <a:lnTo>
                  <a:pt x="3361235" y="1561906"/>
                </a:lnTo>
                <a:lnTo>
                  <a:pt x="3358282" y="1566762"/>
                </a:lnTo>
                <a:lnTo>
                  <a:pt x="3353852" y="1571214"/>
                </a:lnTo>
                <a:lnTo>
                  <a:pt x="3346470" y="1573642"/>
                </a:lnTo>
                <a:lnTo>
                  <a:pt x="3343517" y="1571214"/>
                </a:lnTo>
                <a:lnTo>
                  <a:pt x="3343517" y="1567167"/>
                </a:lnTo>
                <a:lnTo>
                  <a:pt x="3339087" y="1566358"/>
                </a:lnTo>
                <a:lnTo>
                  <a:pt x="3336134" y="1569191"/>
                </a:lnTo>
                <a:lnTo>
                  <a:pt x="3333920" y="1572833"/>
                </a:lnTo>
                <a:lnTo>
                  <a:pt x="3327276" y="1572833"/>
                </a:lnTo>
                <a:lnTo>
                  <a:pt x="3325061" y="1569596"/>
                </a:lnTo>
                <a:lnTo>
                  <a:pt x="3322846" y="1567167"/>
                </a:lnTo>
                <a:lnTo>
                  <a:pt x="3324323" y="1563525"/>
                </a:lnTo>
                <a:lnTo>
                  <a:pt x="3331705" y="1558263"/>
                </a:lnTo>
                <a:lnTo>
                  <a:pt x="3339826" y="1556240"/>
                </a:lnTo>
                <a:lnTo>
                  <a:pt x="3343517" y="1553811"/>
                </a:lnTo>
                <a:lnTo>
                  <a:pt x="3345732" y="1550574"/>
                </a:lnTo>
                <a:lnTo>
                  <a:pt x="3349423" y="1549360"/>
                </a:lnTo>
                <a:lnTo>
                  <a:pt x="3355329" y="1549360"/>
                </a:lnTo>
                <a:lnTo>
                  <a:pt x="3356805" y="1545717"/>
                </a:lnTo>
                <a:lnTo>
                  <a:pt x="3359020" y="1544503"/>
                </a:lnTo>
                <a:lnTo>
                  <a:pt x="3359758" y="1540861"/>
                </a:lnTo>
                <a:lnTo>
                  <a:pt x="3364926" y="1536409"/>
                </a:lnTo>
                <a:lnTo>
                  <a:pt x="3373047" y="1535195"/>
                </a:lnTo>
                <a:lnTo>
                  <a:pt x="3381167" y="1531957"/>
                </a:lnTo>
                <a:lnTo>
                  <a:pt x="3381906" y="1529124"/>
                </a:lnTo>
                <a:lnTo>
                  <a:pt x="3387073" y="1525886"/>
                </a:lnTo>
                <a:lnTo>
                  <a:pt x="3380429" y="1524672"/>
                </a:lnTo>
                <a:lnTo>
                  <a:pt x="3376000" y="1527505"/>
                </a:lnTo>
                <a:lnTo>
                  <a:pt x="3370832" y="1528719"/>
                </a:lnTo>
                <a:lnTo>
                  <a:pt x="3366402" y="1524672"/>
                </a:lnTo>
                <a:lnTo>
                  <a:pt x="3359020" y="1523458"/>
                </a:lnTo>
                <a:lnTo>
                  <a:pt x="3354591" y="1521030"/>
                </a:lnTo>
                <a:lnTo>
                  <a:pt x="3356067" y="1525886"/>
                </a:lnTo>
                <a:lnTo>
                  <a:pt x="3353114" y="1532362"/>
                </a:lnTo>
                <a:lnTo>
                  <a:pt x="3347208" y="1533576"/>
                </a:lnTo>
                <a:lnTo>
                  <a:pt x="3343517" y="1536004"/>
                </a:lnTo>
                <a:lnTo>
                  <a:pt x="3341302" y="1533171"/>
                </a:lnTo>
                <a:lnTo>
                  <a:pt x="3335396" y="1533171"/>
                </a:lnTo>
                <a:lnTo>
                  <a:pt x="3333920" y="1530338"/>
                </a:lnTo>
                <a:lnTo>
                  <a:pt x="3328014" y="1530743"/>
                </a:lnTo>
                <a:lnTo>
                  <a:pt x="3325799" y="1532362"/>
                </a:lnTo>
                <a:lnTo>
                  <a:pt x="3322846" y="1530338"/>
                </a:lnTo>
                <a:lnTo>
                  <a:pt x="3331705" y="1527100"/>
                </a:lnTo>
                <a:lnTo>
                  <a:pt x="3342040" y="1521434"/>
                </a:lnTo>
                <a:lnTo>
                  <a:pt x="3342040" y="1519411"/>
                </a:lnTo>
                <a:lnTo>
                  <a:pt x="3339826" y="1520220"/>
                </a:lnTo>
                <a:lnTo>
                  <a:pt x="3333920" y="1521434"/>
                </a:lnTo>
                <a:lnTo>
                  <a:pt x="3333182" y="1518197"/>
                </a:lnTo>
                <a:lnTo>
                  <a:pt x="3336873" y="1513340"/>
                </a:lnTo>
                <a:lnTo>
                  <a:pt x="3336873" y="1507674"/>
                </a:lnTo>
                <a:lnTo>
                  <a:pt x="3334658" y="1508079"/>
                </a:lnTo>
                <a:lnTo>
                  <a:pt x="3328752" y="1513340"/>
                </a:lnTo>
                <a:lnTo>
                  <a:pt x="3326537" y="1518197"/>
                </a:lnTo>
                <a:lnTo>
                  <a:pt x="3325061" y="1516173"/>
                </a:lnTo>
                <a:lnTo>
                  <a:pt x="3327276" y="1507269"/>
                </a:lnTo>
                <a:lnTo>
                  <a:pt x="3330229" y="1505246"/>
                </a:lnTo>
                <a:lnTo>
                  <a:pt x="3326537" y="1506055"/>
                </a:lnTo>
                <a:lnTo>
                  <a:pt x="3323584" y="1511316"/>
                </a:lnTo>
                <a:lnTo>
                  <a:pt x="3320631" y="1508483"/>
                </a:lnTo>
                <a:lnTo>
                  <a:pt x="3319893" y="1515364"/>
                </a:lnTo>
                <a:lnTo>
                  <a:pt x="3320631" y="1519006"/>
                </a:lnTo>
                <a:lnTo>
                  <a:pt x="3319155" y="1523053"/>
                </a:lnTo>
                <a:lnTo>
                  <a:pt x="3314725" y="1521030"/>
                </a:lnTo>
                <a:lnTo>
                  <a:pt x="3309558" y="1521030"/>
                </a:lnTo>
                <a:lnTo>
                  <a:pt x="3306605" y="1524267"/>
                </a:lnTo>
                <a:lnTo>
                  <a:pt x="3302914" y="1524672"/>
                </a:lnTo>
                <a:lnTo>
                  <a:pt x="3299961" y="1522244"/>
                </a:lnTo>
                <a:lnTo>
                  <a:pt x="3291840" y="1522244"/>
                </a:lnTo>
                <a:lnTo>
                  <a:pt x="3292578" y="1524672"/>
                </a:lnTo>
                <a:lnTo>
                  <a:pt x="3288149" y="1527505"/>
                </a:lnTo>
                <a:lnTo>
                  <a:pt x="3282243" y="1527505"/>
                </a:lnTo>
                <a:lnTo>
                  <a:pt x="3280766" y="1525077"/>
                </a:lnTo>
                <a:lnTo>
                  <a:pt x="3277813" y="1526291"/>
                </a:lnTo>
                <a:lnTo>
                  <a:pt x="3268954" y="1525886"/>
                </a:lnTo>
                <a:lnTo>
                  <a:pt x="3265263" y="1522244"/>
                </a:lnTo>
                <a:lnTo>
                  <a:pt x="3263787" y="1519006"/>
                </a:lnTo>
                <a:lnTo>
                  <a:pt x="3255666" y="1521030"/>
                </a:lnTo>
                <a:lnTo>
                  <a:pt x="3242378" y="1520220"/>
                </a:lnTo>
                <a:lnTo>
                  <a:pt x="3239425" y="1515768"/>
                </a:lnTo>
                <a:lnTo>
                  <a:pt x="3232042" y="1518197"/>
                </a:lnTo>
                <a:lnTo>
                  <a:pt x="3221707" y="1516578"/>
                </a:lnTo>
                <a:lnTo>
                  <a:pt x="3226136" y="1510102"/>
                </a:lnTo>
                <a:lnTo>
                  <a:pt x="3225398" y="1507269"/>
                </a:lnTo>
                <a:lnTo>
                  <a:pt x="3223183" y="1510912"/>
                </a:lnTo>
                <a:lnTo>
                  <a:pt x="3217277" y="1516173"/>
                </a:lnTo>
                <a:lnTo>
                  <a:pt x="3208418" y="1517387"/>
                </a:lnTo>
                <a:lnTo>
                  <a:pt x="3201774" y="1522244"/>
                </a:lnTo>
                <a:lnTo>
                  <a:pt x="3190700" y="1523863"/>
                </a:lnTo>
                <a:lnTo>
                  <a:pt x="3181103" y="1521030"/>
                </a:lnTo>
                <a:lnTo>
                  <a:pt x="3175936" y="1520220"/>
                </a:lnTo>
                <a:lnTo>
                  <a:pt x="3174459" y="1516578"/>
                </a:lnTo>
                <a:lnTo>
                  <a:pt x="3175936" y="1510102"/>
                </a:lnTo>
                <a:lnTo>
                  <a:pt x="3173721" y="1505246"/>
                </a:lnTo>
                <a:lnTo>
                  <a:pt x="3175936" y="1500794"/>
                </a:lnTo>
                <a:lnTo>
                  <a:pt x="3181842" y="1500389"/>
                </a:lnTo>
                <a:lnTo>
                  <a:pt x="3191439" y="1492295"/>
                </a:lnTo>
                <a:lnTo>
                  <a:pt x="3202512" y="1487034"/>
                </a:lnTo>
                <a:lnTo>
                  <a:pt x="3208418" y="1478130"/>
                </a:lnTo>
                <a:lnTo>
                  <a:pt x="3217277" y="1467607"/>
                </a:lnTo>
                <a:lnTo>
                  <a:pt x="3223921" y="1461536"/>
                </a:lnTo>
                <a:lnTo>
                  <a:pt x="3212848" y="1461941"/>
                </a:lnTo>
                <a:lnTo>
                  <a:pt x="3199559" y="1463560"/>
                </a:lnTo>
                <a:lnTo>
                  <a:pt x="3192177" y="1465584"/>
                </a:lnTo>
                <a:lnTo>
                  <a:pt x="3188486" y="1465584"/>
                </a:lnTo>
                <a:lnTo>
                  <a:pt x="3193653" y="1454252"/>
                </a:lnTo>
                <a:lnTo>
                  <a:pt x="3204727" y="1448181"/>
                </a:lnTo>
                <a:lnTo>
                  <a:pt x="3212110" y="1443324"/>
                </a:lnTo>
                <a:lnTo>
                  <a:pt x="3214324" y="1440896"/>
                </a:lnTo>
                <a:lnTo>
                  <a:pt x="3212110" y="1445348"/>
                </a:lnTo>
                <a:lnTo>
                  <a:pt x="3206942" y="1448990"/>
                </a:lnTo>
                <a:lnTo>
                  <a:pt x="3205465" y="1453037"/>
                </a:lnTo>
                <a:lnTo>
                  <a:pt x="3209157" y="1458703"/>
                </a:lnTo>
                <a:lnTo>
                  <a:pt x="3212110" y="1452228"/>
                </a:lnTo>
                <a:lnTo>
                  <a:pt x="3212848" y="1459108"/>
                </a:lnTo>
                <a:lnTo>
                  <a:pt x="3215801" y="1459108"/>
                </a:lnTo>
                <a:lnTo>
                  <a:pt x="3220968" y="1453037"/>
                </a:lnTo>
                <a:lnTo>
                  <a:pt x="3225398" y="1443729"/>
                </a:lnTo>
                <a:lnTo>
                  <a:pt x="3231304" y="1438063"/>
                </a:lnTo>
                <a:lnTo>
                  <a:pt x="3232042" y="1434016"/>
                </a:lnTo>
                <a:lnTo>
                  <a:pt x="3234257" y="1431588"/>
                </a:lnTo>
                <a:lnTo>
                  <a:pt x="3244592" y="1434421"/>
                </a:lnTo>
                <a:lnTo>
                  <a:pt x="3250498" y="1430373"/>
                </a:lnTo>
                <a:lnTo>
                  <a:pt x="3251236" y="1425517"/>
                </a:lnTo>
                <a:lnTo>
                  <a:pt x="3254928" y="1423089"/>
                </a:lnTo>
                <a:lnTo>
                  <a:pt x="3251236" y="1419851"/>
                </a:lnTo>
                <a:lnTo>
                  <a:pt x="3246069" y="1419041"/>
                </a:lnTo>
                <a:lnTo>
                  <a:pt x="3245331" y="1415399"/>
                </a:lnTo>
                <a:lnTo>
                  <a:pt x="3249022" y="1409733"/>
                </a:lnTo>
                <a:lnTo>
                  <a:pt x="3257881" y="1405686"/>
                </a:lnTo>
                <a:lnTo>
                  <a:pt x="3260834" y="1404876"/>
                </a:lnTo>
                <a:lnTo>
                  <a:pt x="3263048" y="1407305"/>
                </a:lnTo>
                <a:lnTo>
                  <a:pt x="3266001" y="1406900"/>
                </a:lnTo>
                <a:lnTo>
                  <a:pt x="3266001" y="1402043"/>
                </a:lnTo>
                <a:lnTo>
                  <a:pt x="3262310" y="1398401"/>
                </a:lnTo>
                <a:lnTo>
                  <a:pt x="3262310" y="1393949"/>
                </a:lnTo>
                <a:lnTo>
                  <a:pt x="3272646" y="1379784"/>
                </a:lnTo>
                <a:lnTo>
                  <a:pt x="3274122" y="1374928"/>
                </a:lnTo>
                <a:lnTo>
                  <a:pt x="3280028" y="1366833"/>
                </a:lnTo>
                <a:lnTo>
                  <a:pt x="3285196" y="1366024"/>
                </a:lnTo>
                <a:lnTo>
                  <a:pt x="3290363" y="1363596"/>
                </a:lnTo>
                <a:lnTo>
                  <a:pt x="3287410" y="1361977"/>
                </a:lnTo>
                <a:lnTo>
                  <a:pt x="3285196" y="1361977"/>
                </a:lnTo>
                <a:lnTo>
                  <a:pt x="3285196" y="1358739"/>
                </a:lnTo>
                <a:lnTo>
                  <a:pt x="3290363" y="1351859"/>
                </a:lnTo>
                <a:lnTo>
                  <a:pt x="3296269" y="1351454"/>
                </a:lnTo>
                <a:lnTo>
                  <a:pt x="3299961" y="1348621"/>
                </a:lnTo>
                <a:lnTo>
                  <a:pt x="3295531" y="1346598"/>
                </a:lnTo>
                <a:lnTo>
                  <a:pt x="3296269" y="1341741"/>
                </a:lnTo>
                <a:lnTo>
                  <a:pt x="3299961" y="1340932"/>
                </a:lnTo>
                <a:lnTo>
                  <a:pt x="3302914" y="1338099"/>
                </a:lnTo>
                <a:lnTo>
                  <a:pt x="3301437" y="1335670"/>
                </a:lnTo>
                <a:lnTo>
                  <a:pt x="3306605" y="1332837"/>
                </a:lnTo>
                <a:lnTo>
                  <a:pt x="3315464" y="1326767"/>
                </a:lnTo>
                <a:lnTo>
                  <a:pt x="3319893" y="1321910"/>
                </a:lnTo>
                <a:lnTo>
                  <a:pt x="3319893" y="1317458"/>
                </a:lnTo>
                <a:lnTo>
                  <a:pt x="3316940" y="1315030"/>
                </a:lnTo>
                <a:lnTo>
                  <a:pt x="3318417" y="1313411"/>
                </a:lnTo>
                <a:lnTo>
                  <a:pt x="3322846" y="1314625"/>
                </a:lnTo>
                <a:lnTo>
                  <a:pt x="3327276" y="1313411"/>
                </a:lnTo>
                <a:lnTo>
                  <a:pt x="3328752" y="1306531"/>
                </a:lnTo>
                <a:lnTo>
                  <a:pt x="3337611" y="1300460"/>
                </a:lnTo>
                <a:lnTo>
                  <a:pt x="3344993" y="1294794"/>
                </a:lnTo>
                <a:lnTo>
                  <a:pt x="3352376" y="1295199"/>
                </a:lnTo>
                <a:lnTo>
                  <a:pt x="3359020" y="1290747"/>
                </a:lnTo>
                <a:lnTo>
                  <a:pt x="3361973" y="1286700"/>
                </a:lnTo>
                <a:lnTo>
                  <a:pt x="3367879" y="1286700"/>
                </a:lnTo>
                <a:lnTo>
                  <a:pt x="3373047" y="1282248"/>
                </a:lnTo>
                <a:close/>
                <a:moveTo>
                  <a:pt x="3418080" y="1250275"/>
                </a:moveTo>
                <a:lnTo>
                  <a:pt x="3418080" y="1255942"/>
                </a:lnTo>
                <a:lnTo>
                  <a:pt x="3415127" y="1262012"/>
                </a:lnTo>
                <a:lnTo>
                  <a:pt x="3410697" y="1264845"/>
                </a:lnTo>
                <a:cubicBezTo>
                  <a:pt x="3410697" y="1264845"/>
                  <a:pt x="3408482" y="1263226"/>
                  <a:pt x="3408482" y="1263226"/>
                </a:cubicBezTo>
                <a:cubicBezTo>
                  <a:pt x="3408482" y="1263226"/>
                  <a:pt x="3412174" y="1254727"/>
                  <a:pt x="3412174" y="1254727"/>
                </a:cubicBezTo>
                <a:close/>
                <a:moveTo>
                  <a:pt x="5698515" y="1230444"/>
                </a:moveTo>
                <a:lnTo>
                  <a:pt x="5702944" y="1238134"/>
                </a:lnTo>
                <a:lnTo>
                  <a:pt x="5711065" y="1237325"/>
                </a:lnTo>
                <a:lnTo>
                  <a:pt x="5699253" y="1245824"/>
                </a:lnTo>
                <a:cubicBezTo>
                  <a:pt x="5699253" y="1245824"/>
                  <a:pt x="5685965" y="1239348"/>
                  <a:pt x="5685965" y="1239348"/>
                </a:cubicBezTo>
                <a:cubicBezTo>
                  <a:pt x="5685965" y="1238943"/>
                  <a:pt x="5688180" y="1231659"/>
                  <a:pt x="5688180" y="1231659"/>
                </a:cubicBezTo>
                <a:close/>
                <a:moveTo>
                  <a:pt x="5696301" y="1166095"/>
                </a:moveTo>
                <a:lnTo>
                  <a:pt x="5694824" y="1173784"/>
                </a:lnTo>
                <a:lnTo>
                  <a:pt x="5696301" y="1178641"/>
                </a:lnTo>
                <a:lnTo>
                  <a:pt x="5684488" y="1189568"/>
                </a:lnTo>
                <a:lnTo>
                  <a:pt x="5676368" y="1190782"/>
                </a:lnTo>
                <a:lnTo>
                  <a:pt x="5680059" y="1179046"/>
                </a:lnTo>
                <a:cubicBezTo>
                  <a:pt x="5680059" y="1179046"/>
                  <a:pt x="5696301" y="1166095"/>
                  <a:pt x="5696301" y="1166095"/>
                </a:cubicBezTo>
                <a:close/>
                <a:moveTo>
                  <a:pt x="5571537" y="1101745"/>
                </a:moveTo>
                <a:lnTo>
                  <a:pt x="5578919" y="1107411"/>
                </a:lnTo>
                <a:lnTo>
                  <a:pt x="5589255" y="1112673"/>
                </a:lnTo>
                <a:lnTo>
                  <a:pt x="5580396" y="1117529"/>
                </a:lnTo>
                <a:lnTo>
                  <a:pt x="5570799" y="1124814"/>
                </a:lnTo>
                <a:lnTo>
                  <a:pt x="5575228" y="1124005"/>
                </a:lnTo>
                <a:lnTo>
                  <a:pt x="5584087" y="1122386"/>
                </a:lnTo>
                <a:lnTo>
                  <a:pt x="5587778" y="1119148"/>
                </a:lnTo>
                <a:lnTo>
                  <a:pt x="5592946" y="1118339"/>
                </a:lnTo>
                <a:lnTo>
                  <a:pt x="5602543" y="1112673"/>
                </a:lnTo>
                <a:lnTo>
                  <a:pt x="5617308" y="1114291"/>
                </a:lnTo>
                <a:lnTo>
                  <a:pt x="5624691" y="1117934"/>
                </a:lnTo>
                <a:lnTo>
                  <a:pt x="5626167" y="1126433"/>
                </a:lnTo>
                <a:lnTo>
                  <a:pt x="5640194" y="1145454"/>
                </a:lnTo>
                <a:lnTo>
                  <a:pt x="5632812" y="1150311"/>
                </a:lnTo>
                <a:lnTo>
                  <a:pt x="5646099" y="1151120"/>
                </a:lnTo>
                <a:lnTo>
                  <a:pt x="5649791" y="1170951"/>
                </a:lnTo>
                <a:lnTo>
                  <a:pt x="5643885" y="1155168"/>
                </a:lnTo>
                <a:lnTo>
                  <a:pt x="5637979" y="1155977"/>
                </a:lnTo>
                <a:lnTo>
                  <a:pt x="5640932" y="1161238"/>
                </a:lnTo>
                <a:lnTo>
                  <a:pt x="5637979" y="1168523"/>
                </a:lnTo>
                <a:lnTo>
                  <a:pt x="5645361" y="1169737"/>
                </a:lnTo>
                <a:lnTo>
                  <a:pt x="5643885" y="1177427"/>
                </a:lnTo>
                <a:lnTo>
                  <a:pt x="5632073" y="1176213"/>
                </a:lnTo>
                <a:lnTo>
                  <a:pt x="5631335" y="1182283"/>
                </a:lnTo>
                <a:lnTo>
                  <a:pt x="5623953" y="1187949"/>
                </a:lnTo>
                <a:lnTo>
                  <a:pt x="5619523" y="1187140"/>
                </a:lnTo>
                <a:lnTo>
                  <a:pt x="5620261" y="1193615"/>
                </a:lnTo>
                <a:lnTo>
                  <a:pt x="5618047" y="1193615"/>
                </a:lnTo>
                <a:lnTo>
                  <a:pt x="5612140" y="1192806"/>
                </a:lnTo>
                <a:lnTo>
                  <a:pt x="5608450" y="1198067"/>
                </a:lnTo>
                <a:lnTo>
                  <a:pt x="5615832" y="1202924"/>
                </a:lnTo>
                <a:lnTo>
                  <a:pt x="5614355" y="1212233"/>
                </a:lnTo>
                <a:lnTo>
                  <a:pt x="5620261" y="1221541"/>
                </a:lnTo>
                <a:lnTo>
                  <a:pt x="5620261" y="1230444"/>
                </a:lnTo>
                <a:lnTo>
                  <a:pt x="5613617" y="1234896"/>
                </a:lnTo>
                <a:lnTo>
                  <a:pt x="5619523" y="1238539"/>
                </a:lnTo>
                <a:lnTo>
                  <a:pt x="5623214" y="1258775"/>
                </a:lnTo>
                <a:lnTo>
                  <a:pt x="5620261" y="1268083"/>
                </a:lnTo>
                <a:lnTo>
                  <a:pt x="5612879" y="1276582"/>
                </a:lnTo>
                <a:lnTo>
                  <a:pt x="5614355" y="1283867"/>
                </a:lnTo>
                <a:lnTo>
                  <a:pt x="5606973" y="1292366"/>
                </a:lnTo>
                <a:lnTo>
                  <a:pt x="5599591" y="1295199"/>
                </a:lnTo>
                <a:lnTo>
                  <a:pt x="5609188" y="1306936"/>
                </a:lnTo>
                <a:lnTo>
                  <a:pt x="5595161" y="1306936"/>
                </a:lnTo>
                <a:lnTo>
                  <a:pt x="5589255" y="1304912"/>
                </a:lnTo>
                <a:lnTo>
                  <a:pt x="5583349" y="1310173"/>
                </a:lnTo>
                <a:lnTo>
                  <a:pt x="5578919" y="1303293"/>
                </a:lnTo>
                <a:lnTo>
                  <a:pt x="5576705" y="1308959"/>
                </a:lnTo>
                <a:lnTo>
                  <a:pt x="5548651" y="1312197"/>
                </a:lnTo>
                <a:lnTo>
                  <a:pt x="5546437" y="1320696"/>
                </a:lnTo>
                <a:lnTo>
                  <a:pt x="5539792" y="1320291"/>
                </a:lnTo>
                <a:lnTo>
                  <a:pt x="5530933" y="1329195"/>
                </a:lnTo>
                <a:lnTo>
                  <a:pt x="5520599" y="1329195"/>
                </a:lnTo>
                <a:lnTo>
                  <a:pt x="5523551" y="1323934"/>
                </a:lnTo>
                <a:lnTo>
                  <a:pt x="5513954" y="1323124"/>
                </a:lnTo>
                <a:lnTo>
                  <a:pt x="5518384" y="1332028"/>
                </a:lnTo>
                <a:lnTo>
                  <a:pt x="5505833" y="1339717"/>
                </a:lnTo>
                <a:lnTo>
                  <a:pt x="5489592" y="1344169"/>
                </a:lnTo>
                <a:lnTo>
                  <a:pt x="5473351" y="1345788"/>
                </a:lnTo>
                <a:lnTo>
                  <a:pt x="5466707" y="1341741"/>
                </a:lnTo>
                <a:lnTo>
                  <a:pt x="5454894" y="1344574"/>
                </a:lnTo>
                <a:lnTo>
                  <a:pt x="5457110" y="1340122"/>
                </a:lnTo>
                <a:lnTo>
                  <a:pt x="5449727" y="1340122"/>
                </a:lnTo>
                <a:lnTo>
                  <a:pt x="5463015" y="1334456"/>
                </a:lnTo>
                <a:lnTo>
                  <a:pt x="5463753" y="1328385"/>
                </a:lnTo>
                <a:lnTo>
                  <a:pt x="5448251" y="1336884"/>
                </a:lnTo>
                <a:lnTo>
                  <a:pt x="5435700" y="1336884"/>
                </a:lnTo>
                <a:lnTo>
                  <a:pt x="5443082" y="1331218"/>
                </a:lnTo>
                <a:lnTo>
                  <a:pt x="5460062" y="1320696"/>
                </a:lnTo>
                <a:lnTo>
                  <a:pt x="5437176" y="1327576"/>
                </a:lnTo>
                <a:lnTo>
                  <a:pt x="5434962" y="1322315"/>
                </a:lnTo>
                <a:lnTo>
                  <a:pt x="5426841" y="1322315"/>
                </a:lnTo>
                <a:lnTo>
                  <a:pt x="5431271" y="1312602"/>
                </a:lnTo>
                <a:lnTo>
                  <a:pt x="5444559" y="1309769"/>
                </a:lnTo>
                <a:lnTo>
                  <a:pt x="5454156" y="1301674"/>
                </a:lnTo>
                <a:lnTo>
                  <a:pt x="5423889" y="1303293"/>
                </a:lnTo>
                <a:lnTo>
                  <a:pt x="5422412" y="1300055"/>
                </a:lnTo>
                <a:lnTo>
                  <a:pt x="5435700" y="1293580"/>
                </a:lnTo>
                <a:lnTo>
                  <a:pt x="5437915" y="1296008"/>
                </a:lnTo>
                <a:lnTo>
                  <a:pt x="5440868" y="1292771"/>
                </a:lnTo>
                <a:lnTo>
                  <a:pt x="5447512" y="1298032"/>
                </a:lnTo>
                <a:lnTo>
                  <a:pt x="5455633" y="1296413"/>
                </a:lnTo>
                <a:lnTo>
                  <a:pt x="5450465" y="1295199"/>
                </a:lnTo>
                <a:lnTo>
                  <a:pt x="5453418" y="1290747"/>
                </a:lnTo>
                <a:lnTo>
                  <a:pt x="5449727" y="1285890"/>
                </a:lnTo>
                <a:lnTo>
                  <a:pt x="5460062" y="1282653"/>
                </a:lnTo>
                <a:lnTo>
                  <a:pt x="5463753" y="1276987"/>
                </a:lnTo>
                <a:lnTo>
                  <a:pt x="5480733" y="1276582"/>
                </a:lnTo>
                <a:lnTo>
                  <a:pt x="5502142" y="1270916"/>
                </a:lnTo>
                <a:lnTo>
                  <a:pt x="5492545" y="1270107"/>
                </a:lnTo>
                <a:lnTo>
                  <a:pt x="5491807" y="1266464"/>
                </a:lnTo>
                <a:lnTo>
                  <a:pt x="5484425" y="1273749"/>
                </a:lnTo>
                <a:lnTo>
                  <a:pt x="5472612" y="1273749"/>
                </a:lnTo>
                <a:lnTo>
                  <a:pt x="5466707" y="1270511"/>
                </a:lnTo>
                <a:lnTo>
                  <a:pt x="5457110" y="1276177"/>
                </a:lnTo>
                <a:lnTo>
                  <a:pt x="5450465" y="1276177"/>
                </a:lnTo>
                <a:lnTo>
                  <a:pt x="5467445" y="1265250"/>
                </a:lnTo>
                <a:lnTo>
                  <a:pt x="5475566" y="1254727"/>
                </a:lnTo>
                <a:lnTo>
                  <a:pt x="5471136" y="1255132"/>
                </a:lnTo>
                <a:lnTo>
                  <a:pt x="5481471" y="1239348"/>
                </a:lnTo>
                <a:lnTo>
                  <a:pt x="5487377" y="1242991"/>
                </a:lnTo>
                <a:lnTo>
                  <a:pt x="5496236" y="1234896"/>
                </a:lnTo>
                <a:lnTo>
                  <a:pt x="5469659" y="1235301"/>
                </a:lnTo>
                <a:lnTo>
                  <a:pt x="5465968" y="1223969"/>
                </a:lnTo>
                <a:lnTo>
                  <a:pt x="5454894" y="1225993"/>
                </a:lnTo>
                <a:lnTo>
                  <a:pt x="5458586" y="1221945"/>
                </a:lnTo>
                <a:lnTo>
                  <a:pt x="5452680" y="1223564"/>
                </a:lnTo>
                <a:lnTo>
                  <a:pt x="5445297" y="1219517"/>
                </a:lnTo>
                <a:lnTo>
                  <a:pt x="5450465" y="1217898"/>
                </a:lnTo>
                <a:lnTo>
                  <a:pt x="5446774" y="1209804"/>
                </a:lnTo>
                <a:lnTo>
                  <a:pt x="5460800" y="1209804"/>
                </a:lnTo>
                <a:lnTo>
                  <a:pt x="5457110" y="1205352"/>
                </a:lnTo>
                <a:lnTo>
                  <a:pt x="5459324" y="1200091"/>
                </a:lnTo>
                <a:lnTo>
                  <a:pt x="5471136" y="1197663"/>
                </a:lnTo>
                <a:lnTo>
                  <a:pt x="5468183" y="1190378"/>
                </a:lnTo>
                <a:lnTo>
                  <a:pt x="5458586" y="1192806"/>
                </a:lnTo>
                <a:lnTo>
                  <a:pt x="5444559" y="1183498"/>
                </a:lnTo>
                <a:lnTo>
                  <a:pt x="5456371" y="1183093"/>
                </a:lnTo>
                <a:lnTo>
                  <a:pt x="5457110" y="1187545"/>
                </a:lnTo>
                <a:lnTo>
                  <a:pt x="5463015" y="1187545"/>
                </a:lnTo>
                <a:lnTo>
                  <a:pt x="5460062" y="1179855"/>
                </a:lnTo>
                <a:lnTo>
                  <a:pt x="5457110" y="1178236"/>
                </a:lnTo>
                <a:lnTo>
                  <a:pt x="5455633" y="1170547"/>
                </a:lnTo>
                <a:lnTo>
                  <a:pt x="5449727" y="1176213"/>
                </a:lnTo>
                <a:lnTo>
                  <a:pt x="5451941" y="1163667"/>
                </a:lnTo>
                <a:lnTo>
                  <a:pt x="5464492" y="1166904"/>
                </a:lnTo>
                <a:lnTo>
                  <a:pt x="5464492" y="1163262"/>
                </a:lnTo>
                <a:lnTo>
                  <a:pt x="5487377" y="1166095"/>
                </a:lnTo>
                <a:lnTo>
                  <a:pt x="5490330" y="1174594"/>
                </a:lnTo>
                <a:lnTo>
                  <a:pt x="5496974" y="1168118"/>
                </a:lnTo>
                <a:lnTo>
                  <a:pt x="5503618" y="1170951"/>
                </a:lnTo>
                <a:lnTo>
                  <a:pt x="5517645" y="1168928"/>
                </a:lnTo>
                <a:lnTo>
                  <a:pt x="5513216" y="1164476"/>
                </a:lnTo>
                <a:lnTo>
                  <a:pt x="5527243" y="1159619"/>
                </a:lnTo>
                <a:lnTo>
                  <a:pt x="5538316" y="1148692"/>
                </a:lnTo>
                <a:lnTo>
                  <a:pt x="5532410" y="1148287"/>
                </a:lnTo>
                <a:lnTo>
                  <a:pt x="5524289" y="1151120"/>
                </a:lnTo>
                <a:lnTo>
                  <a:pt x="5525766" y="1148287"/>
                </a:lnTo>
                <a:lnTo>
                  <a:pt x="5514692" y="1148287"/>
                </a:lnTo>
                <a:lnTo>
                  <a:pt x="5512477" y="1141407"/>
                </a:lnTo>
                <a:lnTo>
                  <a:pt x="5522075" y="1138979"/>
                </a:lnTo>
                <a:lnTo>
                  <a:pt x="5521337" y="1135337"/>
                </a:lnTo>
                <a:lnTo>
                  <a:pt x="5527981" y="1135337"/>
                </a:lnTo>
                <a:lnTo>
                  <a:pt x="5530196" y="1131694"/>
                </a:lnTo>
                <a:cubicBezTo>
                  <a:pt x="5530196" y="1131694"/>
                  <a:pt x="5523551" y="1128861"/>
                  <a:pt x="5523551" y="1128861"/>
                </a:cubicBezTo>
                <a:lnTo>
                  <a:pt x="5526504" y="1121576"/>
                </a:lnTo>
                <a:lnTo>
                  <a:pt x="5530933" y="1121172"/>
                </a:lnTo>
                <a:lnTo>
                  <a:pt x="5530933" y="1115506"/>
                </a:lnTo>
                <a:lnTo>
                  <a:pt x="5544961" y="1112268"/>
                </a:lnTo>
                <a:lnTo>
                  <a:pt x="5548651" y="1115910"/>
                </a:lnTo>
                <a:lnTo>
                  <a:pt x="5556772" y="1115506"/>
                </a:lnTo>
                <a:lnTo>
                  <a:pt x="5552343" y="1110649"/>
                </a:lnTo>
                <a:lnTo>
                  <a:pt x="5558987" y="1109435"/>
                </a:lnTo>
                <a:lnTo>
                  <a:pt x="5564155" y="1117124"/>
                </a:lnTo>
                <a:lnTo>
                  <a:pt x="5560463" y="1121576"/>
                </a:lnTo>
                <a:lnTo>
                  <a:pt x="5558987" y="1128052"/>
                </a:lnTo>
                <a:lnTo>
                  <a:pt x="5566369" y="1118339"/>
                </a:lnTo>
                <a:lnTo>
                  <a:pt x="5564893" y="1107816"/>
                </a:lnTo>
                <a:lnTo>
                  <a:pt x="5575228" y="1107816"/>
                </a:lnTo>
                <a:close/>
                <a:moveTo>
                  <a:pt x="5660865" y="1083129"/>
                </a:moveTo>
                <a:lnTo>
                  <a:pt x="5667509" y="1096079"/>
                </a:lnTo>
                <a:lnTo>
                  <a:pt x="5664556" y="1104983"/>
                </a:lnTo>
                <a:lnTo>
                  <a:pt x="5654958" y="1101341"/>
                </a:lnTo>
                <a:lnTo>
                  <a:pt x="5652744" y="1088390"/>
                </a:lnTo>
                <a:cubicBezTo>
                  <a:pt x="5652744" y="1088390"/>
                  <a:pt x="5660865" y="1083129"/>
                  <a:pt x="5660865" y="1083129"/>
                </a:cubicBezTo>
                <a:close/>
                <a:moveTo>
                  <a:pt x="5664556" y="1072201"/>
                </a:moveTo>
                <a:lnTo>
                  <a:pt x="5668986" y="1075844"/>
                </a:lnTo>
                <a:cubicBezTo>
                  <a:pt x="5668986" y="1075844"/>
                  <a:pt x="5668986" y="1082724"/>
                  <a:pt x="5668986" y="1082724"/>
                </a:cubicBezTo>
                <a:lnTo>
                  <a:pt x="5663817" y="1078272"/>
                </a:lnTo>
                <a:close/>
                <a:moveTo>
                  <a:pt x="5622476" y="1069368"/>
                </a:moveTo>
                <a:lnTo>
                  <a:pt x="5626167" y="1084343"/>
                </a:lnTo>
                <a:cubicBezTo>
                  <a:pt x="5626167" y="1084343"/>
                  <a:pt x="5616570" y="1090009"/>
                  <a:pt x="5616570" y="1090009"/>
                </a:cubicBezTo>
                <a:lnTo>
                  <a:pt x="5617308" y="1081105"/>
                </a:lnTo>
                <a:lnTo>
                  <a:pt x="5608450" y="1086366"/>
                </a:lnTo>
                <a:lnTo>
                  <a:pt x="5608450" y="1074629"/>
                </a:lnTo>
                <a:close/>
                <a:moveTo>
                  <a:pt x="5620999" y="1056013"/>
                </a:moveTo>
                <a:lnTo>
                  <a:pt x="5622476" y="1060464"/>
                </a:lnTo>
                <a:cubicBezTo>
                  <a:pt x="5622476" y="1060464"/>
                  <a:pt x="5618047" y="1064916"/>
                  <a:pt x="5618047" y="1064916"/>
                </a:cubicBezTo>
                <a:close/>
                <a:moveTo>
                  <a:pt x="5642409" y="1055608"/>
                </a:moveTo>
                <a:lnTo>
                  <a:pt x="5635026" y="1070987"/>
                </a:lnTo>
                <a:cubicBezTo>
                  <a:pt x="5635026" y="1070987"/>
                  <a:pt x="5629120" y="1078272"/>
                  <a:pt x="5629120" y="1078272"/>
                </a:cubicBezTo>
                <a:lnTo>
                  <a:pt x="5625429" y="1070178"/>
                </a:lnTo>
                <a:close/>
                <a:moveTo>
                  <a:pt x="5590732" y="1029706"/>
                </a:moveTo>
                <a:lnTo>
                  <a:pt x="5598852" y="1030111"/>
                </a:lnTo>
                <a:lnTo>
                  <a:pt x="5589993" y="1036182"/>
                </a:lnTo>
                <a:cubicBezTo>
                  <a:pt x="5589993" y="1036182"/>
                  <a:pt x="5590732" y="1029706"/>
                  <a:pt x="5590732" y="1029706"/>
                </a:cubicBezTo>
                <a:close/>
                <a:moveTo>
                  <a:pt x="5624691" y="1022826"/>
                </a:moveTo>
                <a:lnTo>
                  <a:pt x="5632812" y="1030920"/>
                </a:lnTo>
                <a:lnTo>
                  <a:pt x="5639455" y="1032134"/>
                </a:lnTo>
                <a:lnTo>
                  <a:pt x="5642409" y="1039419"/>
                </a:lnTo>
                <a:lnTo>
                  <a:pt x="5634288" y="1045490"/>
                </a:lnTo>
                <a:cubicBezTo>
                  <a:pt x="5634288" y="1045490"/>
                  <a:pt x="5633550" y="1042657"/>
                  <a:pt x="5633550" y="1042657"/>
                </a:cubicBezTo>
                <a:lnTo>
                  <a:pt x="5615094" y="1046704"/>
                </a:lnTo>
                <a:lnTo>
                  <a:pt x="5623214" y="1041038"/>
                </a:lnTo>
                <a:lnTo>
                  <a:pt x="5621737" y="1038205"/>
                </a:lnTo>
                <a:lnTo>
                  <a:pt x="5628382" y="1034563"/>
                </a:lnTo>
                <a:lnTo>
                  <a:pt x="5615832" y="1028897"/>
                </a:lnTo>
                <a:close/>
                <a:moveTo>
                  <a:pt x="5610664" y="1017565"/>
                </a:moveTo>
                <a:lnTo>
                  <a:pt x="5609188" y="1024445"/>
                </a:lnTo>
                <a:lnTo>
                  <a:pt x="5602543" y="1026873"/>
                </a:lnTo>
                <a:cubicBezTo>
                  <a:pt x="5602543" y="1026873"/>
                  <a:pt x="5610664" y="1017565"/>
                  <a:pt x="5610664" y="1017565"/>
                </a:cubicBezTo>
                <a:close/>
                <a:moveTo>
                  <a:pt x="5622476" y="1004614"/>
                </a:moveTo>
                <a:cubicBezTo>
                  <a:pt x="5622476" y="1004614"/>
                  <a:pt x="5626906" y="1004614"/>
                  <a:pt x="5626906" y="1004614"/>
                </a:cubicBezTo>
                <a:lnTo>
                  <a:pt x="5622476" y="1009066"/>
                </a:lnTo>
                <a:close/>
                <a:moveTo>
                  <a:pt x="5618047" y="996115"/>
                </a:moveTo>
                <a:lnTo>
                  <a:pt x="5620261" y="1001376"/>
                </a:lnTo>
                <a:lnTo>
                  <a:pt x="5617308" y="1004209"/>
                </a:lnTo>
                <a:lnTo>
                  <a:pt x="5613617" y="996924"/>
                </a:lnTo>
                <a:cubicBezTo>
                  <a:pt x="5613617" y="996924"/>
                  <a:pt x="5618047" y="996115"/>
                  <a:pt x="5618047" y="996115"/>
                </a:cubicBezTo>
                <a:close/>
                <a:moveTo>
                  <a:pt x="5573014" y="994901"/>
                </a:moveTo>
                <a:cubicBezTo>
                  <a:pt x="5573014" y="994901"/>
                  <a:pt x="5575228" y="1000567"/>
                  <a:pt x="5575228" y="1000567"/>
                </a:cubicBezTo>
                <a:lnTo>
                  <a:pt x="5568584" y="1004209"/>
                </a:lnTo>
                <a:lnTo>
                  <a:pt x="5569322" y="999352"/>
                </a:lnTo>
                <a:close/>
                <a:moveTo>
                  <a:pt x="5575966" y="973451"/>
                </a:moveTo>
                <a:lnTo>
                  <a:pt x="5581135" y="974260"/>
                </a:lnTo>
                <a:cubicBezTo>
                  <a:pt x="5581135" y="974260"/>
                  <a:pt x="5581873" y="979926"/>
                  <a:pt x="5581873" y="979926"/>
                </a:cubicBezTo>
                <a:lnTo>
                  <a:pt x="5579658" y="983973"/>
                </a:lnTo>
                <a:lnTo>
                  <a:pt x="5581135" y="991663"/>
                </a:lnTo>
                <a:lnTo>
                  <a:pt x="5575966" y="990449"/>
                </a:lnTo>
                <a:lnTo>
                  <a:pt x="5573752" y="984378"/>
                </a:lnTo>
                <a:lnTo>
                  <a:pt x="5576705" y="978712"/>
                </a:lnTo>
                <a:close/>
                <a:moveTo>
                  <a:pt x="5584087" y="966166"/>
                </a:moveTo>
                <a:lnTo>
                  <a:pt x="5581873" y="972641"/>
                </a:lnTo>
                <a:lnTo>
                  <a:pt x="5575966" y="970213"/>
                </a:lnTo>
                <a:lnTo>
                  <a:pt x="5575966" y="967380"/>
                </a:lnTo>
                <a:cubicBezTo>
                  <a:pt x="5575966" y="967380"/>
                  <a:pt x="5584087" y="966166"/>
                  <a:pt x="5584087" y="966166"/>
                </a:cubicBezTo>
                <a:close/>
                <a:moveTo>
                  <a:pt x="5620999" y="955643"/>
                </a:moveTo>
                <a:cubicBezTo>
                  <a:pt x="5620999" y="955643"/>
                  <a:pt x="5626167" y="963333"/>
                  <a:pt x="5626167" y="963333"/>
                </a:cubicBezTo>
                <a:lnTo>
                  <a:pt x="5624691" y="978712"/>
                </a:lnTo>
                <a:lnTo>
                  <a:pt x="5635026" y="983569"/>
                </a:lnTo>
                <a:lnTo>
                  <a:pt x="5640194" y="982759"/>
                </a:lnTo>
                <a:lnTo>
                  <a:pt x="5643885" y="985187"/>
                </a:lnTo>
                <a:lnTo>
                  <a:pt x="5637241" y="988830"/>
                </a:lnTo>
                <a:lnTo>
                  <a:pt x="5634288" y="996519"/>
                </a:lnTo>
                <a:lnTo>
                  <a:pt x="5630596" y="997329"/>
                </a:lnTo>
                <a:lnTo>
                  <a:pt x="5629858" y="988425"/>
                </a:lnTo>
                <a:lnTo>
                  <a:pt x="5618047" y="989639"/>
                </a:lnTo>
                <a:lnTo>
                  <a:pt x="5611402" y="978712"/>
                </a:lnTo>
                <a:lnTo>
                  <a:pt x="5612879" y="975879"/>
                </a:lnTo>
                <a:lnTo>
                  <a:pt x="5609188" y="973451"/>
                </a:lnTo>
                <a:lnTo>
                  <a:pt x="5609188" y="976688"/>
                </a:lnTo>
                <a:lnTo>
                  <a:pt x="5599591" y="970618"/>
                </a:lnTo>
                <a:lnTo>
                  <a:pt x="5604020" y="966975"/>
                </a:lnTo>
                <a:lnTo>
                  <a:pt x="5606973" y="969404"/>
                </a:lnTo>
                <a:lnTo>
                  <a:pt x="5606235" y="961309"/>
                </a:lnTo>
                <a:lnTo>
                  <a:pt x="5617308" y="967785"/>
                </a:lnTo>
                <a:lnTo>
                  <a:pt x="5615832" y="957667"/>
                </a:lnTo>
                <a:close/>
                <a:moveTo>
                  <a:pt x="5575228" y="955643"/>
                </a:moveTo>
                <a:lnTo>
                  <a:pt x="5587040" y="956857"/>
                </a:lnTo>
                <a:lnTo>
                  <a:pt x="5587040" y="962119"/>
                </a:lnTo>
                <a:cubicBezTo>
                  <a:pt x="5587040" y="962119"/>
                  <a:pt x="5578181" y="964142"/>
                  <a:pt x="5578181" y="964142"/>
                </a:cubicBezTo>
                <a:lnTo>
                  <a:pt x="5571537" y="957667"/>
                </a:lnTo>
                <a:close/>
                <a:moveTo>
                  <a:pt x="5598114" y="940264"/>
                </a:moveTo>
                <a:cubicBezTo>
                  <a:pt x="5598114" y="940264"/>
                  <a:pt x="5606235" y="943097"/>
                  <a:pt x="5606235" y="943097"/>
                </a:cubicBezTo>
                <a:lnTo>
                  <a:pt x="5595161" y="952001"/>
                </a:lnTo>
                <a:lnTo>
                  <a:pt x="5589255" y="947549"/>
                </a:lnTo>
                <a:lnTo>
                  <a:pt x="5592208" y="945930"/>
                </a:lnTo>
                <a:lnTo>
                  <a:pt x="5594422" y="942288"/>
                </a:lnTo>
                <a:close/>
                <a:moveTo>
                  <a:pt x="5623953" y="902626"/>
                </a:moveTo>
                <a:lnTo>
                  <a:pt x="5625429" y="914767"/>
                </a:lnTo>
                <a:lnTo>
                  <a:pt x="5617308" y="921647"/>
                </a:lnTo>
                <a:lnTo>
                  <a:pt x="5614355" y="928527"/>
                </a:lnTo>
                <a:lnTo>
                  <a:pt x="5617308" y="930551"/>
                </a:lnTo>
                <a:lnTo>
                  <a:pt x="5611402" y="938645"/>
                </a:lnTo>
                <a:lnTo>
                  <a:pt x="5602543" y="936622"/>
                </a:lnTo>
                <a:lnTo>
                  <a:pt x="5594422" y="937836"/>
                </a:lnTo>
                <a:lnTo>
                  <a:pt x="5589255" y="934598"/>
                </a:lnTo>
                <a:cubicBezTo>
                  <a:pt x="5589255" y="934598"/>
                  <a:pt x="5593684" y="931360"/>
                  <a:pt x="5593684" y="931360"/>
                </a:cubicBezTo>
                <a:lnTo>
                  <a:pt x="5588517" y="926099"/>
                </a:lnTo>
                <a:lnTo>
                  <a:pt x="5594422" y="919624"/>
                </a:lnTo>
                <a:lnTo>
                  <a:pt x="5604758" y="924076"/>
                </a:lnTo>
                <a:lnTo>
                  <a:pt x="5601805" y="917195"/>
                </a:lnTo>
                <a:close/>
                <a:moveTo>
                  <a:pt x="5736165" y="894531"/>
                </a:moveTo>
                <a:lnTo>
                  <a:pt x="5745762" y="894531"/>
                </a:lnTo>
                <a:lnTo>
                  <a:pt x="5745762" y="898174"/>
                </a:lnTo>
                <a:lnTo>
                  <a:pt x="5742072" y="903840"/>
                </a:lnTo>
                <a:lnTo>
                  <a:pt x="5745762" y="907078"/>
                </a:lnTo>
                <a:lnTo>
                  <a:pt x="5742809" y="915172"/>
                </a:lnTo>
                <a:lnTo>
                  <a:pt x="5736165" y="917195"/>
                </a:lnTo>
                <a:lnTo>
                  <a:pt x="5730260" y="926099"/>
                </a:lnTo>
                <a:lnTo>
                  <a:pt x="5711065" y="939859"/>
                </a:lnTo>
                <a:lnTo>
                  <a:pt x="5709588" y="945121"/>
                </a:lnTo>
                <a:lnTo>
                  <a:pt x="5705159" y="947549"/>
                </a:lnTo>
                <a:lnTo>
                  <a:pt x="5712542" y="949977"/>
                </a:lnTo>
                <a:lnTo>
                  <a:pt x="5717709" y="947144"/>
                </a:lnTo>
                <a:lnTo>
                  <a:pt x="5710327" y="958476"/>
                </a:lnTo>
                <a:lnTo>
                  <a:pt x="5702944" y="966571"/>
                </a:lnTo>
                <a:lnTo>
                  <a:pt x="5704421" y="967785"/>
                </a:lnTo>
                <a:lnTo>
                  <a:pt x="5709588" y="963738"/>
                </a:lnTo>
                <a:lnTo>
                  <a:pt x="5713280" y="964142"/>
                </a:lnTo>
                <a:lnTo>
                  <a:pt x="5721401" y="960095"/>
                </a:lnTo>
                <a:lnTo>
                  <a:pt x="5728783" y="957667"/>
                </a:lnTo>
                <a:lnTo>
                  <a:pt x="5729521" y="955239"/>
                </a:lnTo>
                <a:lnTo>
                  <a:pt x="5734689" y="955239"/>
                </a:lnTo>
                <a:lnTo>
                  <a:pt x="5742072" y="957667"/>
                </a:lnTo>
                <a:lnTo>
                  <a:pt x="5747978" y="957667"/>
                </a:lnTo>
                <a:lnTo>
                  <a:pt x="5751668" y="955239"/>
                </a:lnTo>
                <a:lnTo>
                  <a:pt x="5764218" y="957262"/>
                </a:lnTo>
                <a:lnTo>
                  <a:pt x="5784152" y="956857"/>
                </a:lnTo>
                <a:lnTo>
                  <a:pt x="5786366" y="954834"/>
                </a:lnTo>
                <a:lnTo>
                  <a:pt x="5798178" y="964952"/>
                </a:lnTo>
                <a:lnTo>
                  <a:pt x="5798178" y="971832"/>
                </a:lnTo>
                <a:lnTo>
                  <a:pt x="5790057" y="977903"/>
                </a:lnTo>
                <a:lnTo>
                  <a:pt x="5786366" y="988830"/>
                </a:lnTo>
                <a:lnTo>
                  <a:pt x="5787842" y="991663"/>
                </a:lnTo>
                <a:lnTo>
                  <a:pt x="5783413" y="999757"/>
                </a:lnTo>
                <a:lnTo>
                  <a:pt x="5783413" y="1003804"/>
                </a:lnTo>
                <a:lnTo>
                  <a:pt x="5779722" y="1009066"/>
                </a:lnTo>
                <a:lnTo>
                  <a:pt x="5773077" y="1021207"/>
                </a:lnTo>
                <a:lnTo>
                  <a:pt x="5768648" y="1023635"/>
                </a:lnTo>
                <a:lnTo>
                  <a:pt x="5767172" y="1028492"/>
                </a:lnTo>
                <a:lnTo>
                  <a:pt x="5760527" y="1033753"/>
                </a:lnTo>
                <a:lnTo>
                  <a:pt x="5749454" y="1033349"/>
                </a:lnTo>
                <a:lnTo>
                  <a:pt x="5739857" y="1039419"/>
                </a:lnTo>
                <a:lnTo>
                  <a:pt x="5742072" y="1041848"/>
                </a:lnTo>
                <a:lnTo>
                  <a:pt x="5754621" y="1035777"/>
                </a:lnTo>
                <a:lnTo>
                  <a:pt x="5757575" y="1038205"/>
                </a:lnTo>
                <a:lnTo>
                  <a:pt x="5758313" y="1043062"/>
                </a:lnTo>
                <a:lnTo>
                  <a:pt x="5767172" y="1047109"/>
                </a:lnTo>
                <a:lnTo>
                  <a:pt x="5759051" y="1053180"/>
                </a:lnTo>
                <a:lnTo>
                  <a:pt x="5749454" y="1052775"/>
                </a:lnTo>
                <a:lnTo>
                  <a:pt x="5746501" y="1059655"/>
                </a:lnTo>
                <a:lnTo>
                  <a:pt x="5736903" y="1062488"/>
                </a:lnTo>
                <a:lnTo>
                  <a:pt x="5725830" y="1061679"/>
                </a:lnTo>
                <a:lnTo>
                  <a:pt x="5719924" y="1059250"/>
                </a:lnTo>
                <a:lnTo>
                  <a:pt x="5722877" y="1063702"/>
                </a:lnTo>
                <a:lnTo>
                  <a:pt x="5732475" y="1066535"/>
                </a:lnTo>
                <a:lnTo>
                  <a:pt x="5737642" y="1065726"/>
                </a:lnTo>
                <a:lnTo>
                  <a:pt x="5749454" y="1069368"/>
                </a:lnTo>
                <a:lnTo>
                  <a:pt x="5757575" y="1064512"/>
                </a:lnTo>
                <a:lnTo>
                  <a:pt x="5762004" y="1060869"/>
                </a:lnTo>
                <a:lnTo>
                  <a:pt x="5772339" y="1064512"/>
                </a:lnTo>
                <a:lnTo>
                  <a:pt x="5778983" y="1069773"/>
                </a:lnTo>
                <a:lnTo>
                  <a:pt x="5787104" y="1071392"/>
                </a:lnTo>
                <a:lnTo>
                  <a:pt x="5801131" y="1090413"/>
                </a:lnTo>
                <a:lnTo>
                  <a:pt x="5805560" y="1090413"/>
                </a:lnTo>
                <a:lnTo>
                  <a:pt x="5810728" y="1097293"/>
                </a:lnTo>
                <a:lnTo>
                  <a:pt x="5814419" y="1118743"/>
                </a:lnTo>
                <a:lnTo>
                  <a:pt x="5821064" y="1128052"/>
                </a:lnTo>
                <a:lnTo>
                  <a:pt x="5826231" y="1144645"/>
                </a:lnTo>
                <a:lnTo>
                  <a:pt x="5829923" y="1146669"/>
                </a:lnTo>
                <a:lnTo>
                  <a:pt x="5830660" y="1152739"/>
                </a:lnTo>
                <a:lnTo>
                  <a:pt x="5846902" y="1155977"/>
                </a:lnTo>
                <a:lnTo>
                  <a:pt x="5858714" y="1161643"/>
                </a:lnTo>
                <a:lnTo>
                  <a:pt x="5866834" y="1174999"/>
                </a:lnTo>
                <a:lnTo>
                  <a:pt x="5869787" y="1175404"/>
                </a:lnTo>
                <a:lnTo>
                  <a:pt x="5872741" y="1179855"/>
                </a:lnTo>
                <a:lnTo>
                  <a:pt x="5879385" y="1183093"/>
                </a:lnTo>
                <a:lnTo>
                  <a:pt x="5875693" y="1184307"/>
                </a:lnTo>
                <a:lnTo>
                  <a:pt x="5871264" y="1190378"/>
                </a:lnTo>
                <a:lnTo>
                  <a:pt x="5877908" y="1197663"/>
                </a:lnTo>
                <a:lnTo>
                  <a:pt x="5891197" y="1213042"/>
                </a:lnTo>
                <a:lnTo>
                  <a:pt x="5886029" y="1212233"/>
                </a:lnTo>
                <a:lnTo>
                  <a:pt x="5880862" y="1213042"/>
                </a:lnTo>
                <a:lnTo>
                  <a:pt x="5877170" y="1209399"/>
                </a:lnTo>
                <a:lnTo>
                  <a:pt x="5872741" y="1207376"/>
                </a:lnTo>
                <a:lnTo>
                  <a:pt x="5865358" y="1208590"/>
                </a:lnTo>
                <a:lnTo>
                  <a:pt x="5860928" y="1207780"/>
                </a:lnTo>
                <a:lnTo>
                  <a:pt x="5854285" y="1209399"/>
                </a:lnTo>
                <a:lnTo>
                  <a:pt x="5857975" y="1209399"/>
                </a:lnTo>
                <a:lnTo>
                  <a:pt x="5863882" y="1211423"/>
                </a:lnTo>
                <a:lnTo>
                  <a:pt x="5867573" y="1210209"/>
                </a:lnTo>
                <a:lnTo>
                  <a:pt x="5872741" y="1209399"/>
                </a:lnTo>
                <a:lnTo>
                  <a:pt x="5876432" y="1215875"/>
                </a:lnTo>
                <a:lnTo>
                  <a:pt x="5886767" y="1221136"/>
                </a:lnTo>
                <a:lnTo>
                  <a:pt x="5891197" y="1221945"/>
                </a:lnTo>
                <a:lnTo>
                  <a:pt x="5902270" y="1238943"/>
                </a:lnTo>
                <a:lnTo>
                  <a:pt x="5902270" y="1247038"/>
                </a:lnTo>
                <a:lnTo>
                  <a:pt x="5888243" y="1259989"/>
                </a:lnTo>
                <a:lnTo>
                  <a:pt x="5897102" y="1262012"/>
                </a:lnTo>
                <a:lnTo>
                  <a:pt x="5904485" y="1270107"/>
                </a:lnTo>
                <a:lnTo>
                  <a:pt x="5908177" y="1264441"/>
                </a:lnTo>
                <a:lnTo>
                  <a:pt x="5909653" y="1254323"/>
                </a:lnTo>
                <a:lnTo>
                  <a:pt x="5923679" y="1253918"/>
                </a:lnTo>
                <a:lnTo>
                  <a:pt x="5947303" y="1254727"/>
                </a:lnTo>
                <a:lnTo>
                  <a:pt x="5963544" y="1266869"/>
                </a:lnTo>
                <a:lnTo>
                  <a:pt x="5965759" y="1278201"/>
                </a:lnTo>
                <a:lnTo>
                  <a:pt x="5970189" y="1283057"/>
                </a:lnTo>
                <a:lnTo>
                  <a:pt x="5965021" y="1295604"/>
                </a:lnTo>
                <a:lnTo>
                  <a:pt x="5963544" y="1308959"/>
                </a:lnTo>
                <a:lnTo>
                  <a:pt x="5958377" y="1310983"/>
                </a:lnTo>
                <a:lnTo>
                  <a:pt x="5952471" y="1318268"/>
                </a:lnTo>
                <a:lnTo>
                  <a:pt x="5950995" y="1314625"/>
                </a:lnTo>
                <a:lnTo>
                  <a:pt x="5945826" y="1313411"/>
                </a:lnTo>
                <a:lnTo>
                  <a:pt x="5942874" y="1318268"/>
                </a:lnTo>
                <a:lnTo>
                  <a:pt x="5950995" y="1319077"/>
                </a:lnTo>
                <a:lnTo>
                  <a:pt x="5948041" y="1322315"/>
                </a:lnTo>
                <a:lnTo>
                  <a:pt x="5951733" y="1323124"/>
                </a:lnTo>
                <a:lnTo>
                  <a:pt x="5948779" y="1327171"/>
                </a:lnTo>
                <a:lnTo>
                  <a:pt x="5942136" y="1331623"/>
                </a:lnTo>
                <a:lnTo>
                  <a:pt x="5937706" y="1327981"/>
                </a:lnTo>
                <a:lnTo>
                  <a:pt x="5933277" y="1332028"/>
                </a:lnTo>
                <a:lnTo>
                  <a:pt x="5927371" y="1336480"/>
                </a:lnTo>
                <a:lnTo>
                  <a:pt x="5935492" y="1336480"/>
                </a:lnTo>
                <a:lnTo>
                  <a:pt x="5937706" y="1342550"/>
                </a:lnTo>
                <a:lnTo>
                  <a:pt x="5929585" y="1345788"/>
                </a:lnTo>
                <a:lnTo>
                  <a:pt x="5923679" y="1345383"/>
                </a:lnTo>
                <a:lnTo>
                  <a:pt x="5914082" y="1351454"/>
                </a:lnTo>
                <a:lnTo>
                  <a:pt x="5920726" y="1349026"/>
                </a:lnTo>
                <a:lnTo>
                  <a:pt x="5928847" y="1351049"/>
                </a:lnTo>
                <a:lnTo>
                  <a:pt x="5928109" y="1352668"/>
                </a:lnTo>
                <a:lnTo>
                  <a:pt x="5925156" y="1353073"/>
                </a:lnTo>
                <a:lnTo>
                  <a:pt x="5922203" y="1355501"/>
                </a:lnTo>
                <a:lnTo>
                  <a:pt x="5925156" y="1356311"/>
                </a:lnTo>
                <a:lnTo>
                  <a:pt x="5934015" y="1359144"/>
                </a:lnTo>
                <a:lnTo>
                  <a:pt x="5939182" y="1358334"/>
                </a:lnTo>
                <a:lnTo>
                  <a:pt x="5948779" y="1355097"/>
                </a:lnTo>
                <a:lnTo>
                  <a:pt x="5961330" y="1354692"/>
                </a:lnTo>
                <a:lnTo>
                  <a:pt x="5959115" y="1359953"/>
                </a:lnTo>
                <a:lnTo>
                  <a:pt x="5961330" y="1364810"/>
                </a:lnTo>
                <a:lnTo>
                  <a:pt x="5960592" y="1371690"/>
                </a:lnTo>
                <a:lnTo>
                  <a:pt x="5953948" y="1372904"/>
                </a:lnTo>
                <a:lnTo>
                  <a:pt x="5942136" y="1380189"/>
                </a:lnTo>
                <a:lnTo>
                  <a:pt x="5943612" y="1385450"/>
                </a:lnTo>
                <a:lnTo>
                  <a:pt x="5938444" y="1384236"/>
                </a:lnTo>
                <a:lnTo>
                  <a:pt x="5933277" y="1384641"/>
                </a:lnTo>
                <a:lnTo>
                  <a:pt x="5925894" y="1390711"/>
                </a:lnTo>
                <a:lnTo>
                  <a:pt x="5917774" y="1392330"/>
                </a:lnTo>
                <a:lnTo>
                  <a:pt x="5910391" y="1397996"/>
                </a:lnTo>
                <a:lnTo>
                  <a:pt x="5905961" y="1397187"/>
                </a:lnTo>
                <a:lnTo>
                  <a:pt x="5896364" y="1393949"/>
                </a:lnTo>
                <a:lnTo>
                  <a:pt x="5886029" y="1395973"/>
                </a:lnTo>
                <a:lnTo>
                  <a:pt x="5869787" y="1396377"/>
                </a:lnTo>
                <a:lnTo>
                  <a:pt x="5862405" y="1400829"/>
                </a:lnTo>
                <a:lnTo>
                  <a:pt x="5856499" y="1397187"/>
                </a:lnTo>
                <a:lnTo>
                  <a:pt x="5855023" y="1393949"/>
                </a:lnTo>
                <a:lnTo>
                  <a:pt x="5849855" y="1397592"/>
                </a:lnTo>
                <a:lnTo>
                  <a:pt x="5846164" y="1397996"/>
                </a:lnTo>
                <a:lnTo>
                  <a:pt x="5838782" y="1396377"/>
                </a:lnTo>
                <a:lnTo>
                  <a:pt x="5828446" y="1402853"/>
                </a:lnTo>
                <a:lnTo>
                  <a:pt x="5821064" y="1400829"/>
                </a:lnTo>
                <a:lnTo>
                  <a:pt x="5809990" y="1405686"/>
                </a:lnTo>
                <a:lnTo>
                  <a:pt x="5807037" y="1412971"/>
                </a:lnTo>
                <a:lnTo>
                  <a:pt x="5801131" y="1410542"/>
                </a:lnTo>
                <a:lnTo>
                  <a:pt x="5789319" y="1410138"/>
                </a:lnTo>
                <a:lnTo>
                  <a:pt x="5785628" y="1411757"/>
                </a:lnTo>
                <a:lnTo>
                  <a:pt x="5774554" y="1404876"/>
                </a:lnTo>
                <a:lnTo>
                  <a:pt x="5764957" y="1404067"/>
                </a:lnTo>
                <a:lnTo>
                  <a:pt x="5747239" y="1407709"/>
                </a:lnTo>
                <a:lnTo>
                  <a:pt x="5745762" y="1410947"/>
                </a:lnTo>
                <a:lnTo>
                  <a:pt x="5741333" y="1411757"/>
                </a:lnTo>
                <a:lnTo>
                  <a:pt x="5735427" y="1416613"/>
                </a:lnTo>
                <a:lnTo>
                  <a:pt x="5737642" y="1424303"/>
                </a:lnTo>
                <a:lnTo>
                  <a:pt x="5735427" y="1428755"/>
                </a:lnTo>
                <a:lnTo>
                  <a:pt x="5729521" y="1431588"/>
                </a:lnTo>
                <a:lnTo>
                  <a:pt x="5730998" y="1436444"/>
                </a:lnTo>
                <a:lnTo>
                  <a:pt x="5722877" y="1436849"/>
                </a:lnTo>
                <a:lnTo>
                  <a:pt x="5716233" y="1431588"/>
                </a:lnTo>
                <a:lnTo>
                  <a:pt x="5711065" y="1431992"/>
                </a:lnTo>
                <a:lnTo>
                  <a:pt x="5707374" y="1426731"/>
                </a:lnTo>
                <a:lnTo>
                  <a:pt x="5702944" y="1428755"/>
                </a:lnTo>
                <a:lnTo>
                  <a:pt x="5697039" y="1427945"/>
                </a:lnTo>
                <a:lnTo>
                  <a:pt x="5690394" y="1431183"/>
                </a:lnTo>
                <a:lnTo>
                  <a:pt x="5680797" y="1428755"/>
                </a:lnTo>
                <a:lnTo>
                  <a:pt x="5677844" y="1435635"/>
                </a:lnTo>
                <a:lnTo>
                  <a:pt x="5674153" y="1435635"/>
                </a:lnTo>
                <a:lnTo>
                  <a:pt x="5668247" y="1440896"/>
                </a:lnTo>
                <a:lnTo>
                  <a:pt x="5665294" y="1438063"/>
                </a:lnTo>
                <a:lnTo>
                  <a:pt x="5660865" y="1444134"/>
                </a:lnTo>
                <a:lnTo>
                  <a:pt x="5663080" y="1447776"/>
                </a:lnTo>
                <a:lnTo>
                  <a:pt x="5657911" y="1452228"/>
                </a:lnTo>
                <a:lnTo>
                  <a:pt x="5653482" y="1444943"/>
                </a:lnTo>
                <a:lnTo>
                  <a:pt x="5642409" y="1442110"/>
                </a:lnTo>
                <a:lnTo>
                  <a:pt x="5642409" y="1448586"/>
                </a:lnTo>
                <a:lnTo>
                  <a:pt x="5633550" y="1448181"/>
                </a:lnTo>
                <a:lnTo>
                  <a:pt x="5633550" y="1441301"/>
                </a:lnTo>
                <a:lnTo>
                  <a:pt x="5641670" y="1435635"/>
                </a:lnTo>
                <a:lnTo>
                  <a:pt x="5646838" y="1437658"/>
                </a:lnTo>
                <a:lnTo>
                  <a:pt x="5658650" y="1429564"/>
                </a:lnTo>
                <a:lnTo>
                  <a:pt x="5660865" y="1425112"/>
                </a:lnTo>
                <a:lnTo>
                  <a:pt x="5664556" y="1425112"/>
                </a:lnTo>
                <a:lnTo>
                  <a:pt x="5667509" y="1415804"/>
                </a:lnTo>
                <a:lnTo>
                  <a:pt x="5677106" y="1414185"/>
                </a:lnTo>
                <a:lnTo>
                  <a:pt x="5679321" y="1410138"/>
                </a:lnTo>
                <a:lnTo>
                  <a:pt x="5687442" y="1402853"/>
                </a:lnTo>
                <a:lnTo>
                  <a:pt x="5688918" y="1387069"/>
                </a:lnTo>
                <a:lnTo>
                  <a:pt x="5697039" y="1387069"/>
                </a:lnTo>
                <a:lnTo>
                  <a:pt x="5702944" y="1381808"/>
                </a:lnTo>
                <a:lnTo>
                  <a:pt x="5702944" y="1374928"/>
                </a:lnTo>
                <a:lnTo>
                  <a:pt x="5717709" y="1371285"/>
                </a:lnTo>
                <a:lnTo>
                  <a:pt x="5738380" y="1373309"/>
                </a:lnTo>
                <a:lnTo>
                  <a:pt x="5745762" y="1376951"/>
                </a:lnTo>
                <a:lnTo>
                  <a:pt x="5752407" y="1374928"/>
                </a:lnTo>
                <a:lnTo>
                  <a:pt x="5760527" y="1374928"/>
                </a:lnTo>
                <a:lnTo>
                  <a:pt x="5761266" y="1362786"/>
                </a:lnTo>
                <a:lnTo>
                  <a:pt x="5773077" y="1352264"/>
                </a:lnTo>
                <a:lnTo>
                  <a:pt x="5784890" y="1339717"/>
                </a:lnTo>
                <a:lnTo>
                  <a:pt x="5776031" y="1343360"/>
                </a:lnTo>
                <a:lnTo>
                  <a:pt x="5772339" y="1348621"/>
                </a:lnTo>
                <a:lnTo>
                  <a:pt x="5762004" y="1352264"/>
                </a:lnTo>
                <a:lnTo>
                  <a:pt x="5753883" y="1355097"/>
                </a:lnTo>
                <a:lnTo>
                  <a:pt x="5750192" y="1361167"/>
                </a:lnTo>
                <a:lnTo>
                  <a:pt x="5734689" y="1361167"/>
                </a:lnTo>
                <a:lnTo>
                  <a:pt x="5728045" y="1354287"/>
                </a:lnTo>
                <a:lnTo>
                  <a:pt x="5720662" y="1346598"/>
                </a:lnTo>
                <a:lnTo>
                  <a:pt x="5714018" y="1348621"/>
                </a:lnTo>
                <a:lnTo>
                  <a:pt x="5714018" y="1351049"/>
                </a:lnTo>
                <a:lnTo>
                  <a:pt x="5699991" y="1350645"/>
                </a:lnTo>
                <a:lnTo>
                  <a:pt x="5700730" y="1346193"/>
                </a:lnTo>
                <a:lnTo>
                  <a:pt x="5708850" y="1344169"/>
                </a:lnTo>
                <a:lnTo>
                  <a:pt x="5699253" y="1341741"/>
                </a:lnTo>
                <a:lnTo>
                  <a:pt x="5697777" y="1336480"/>
                </a:lnTo>
                <a:lnTo>
                  <a:pt x="5685227" y="1340122"/>
                </a:lnTo>
                <a:lnTo>
                  <a:pt x="5677106" y="1344574"/>
                </a:lnTo>
                <a:lnTo>
                  <a:pt x="5670462" y="1346598"/>
                </a:lnTo>
                <a:lnTo>
                  <a:pt x="5665294" y="1344169"/>
                </a:lnTo>
                <a:lnTo>
                  <a:pt x="5668986" y="1341336"/>
                </a:lnTo>
                <a:lnTo>
                  <a:pt x="5656435" y="1339313"/>
                </a:lnTo>
                <a:lnTo>
                  <a:pt x="5663080" y="1336480"/>
                </a:lnTo>
                <a:lnTo>
                  <a:pt x="5663080" y="1330004"/>
                </a:lnTo>
                <a:lnTo>
                  <a:pt x="5653482" y="1328790"/>
                </a:lnTo>
                <a:lnTo>
                  <a:pt x="5665294" y="1321910"/>
                </a:lnTo>
                <a:lnTo>
                  <a:pt x="5672676" y="1321910"/>
                </a:lnTo>
                <a:lnTo>
                  <a:pt x="5683012" y="1315839"/>
                </a:lnTo>
                <a:lnTo>
                  <a:pt x="5686703" y="1315839"/>
                </a:lnTo>
                <a:lnTo>
                  <a:pt x="5694824" y="1310173"/>
                </a:lnTo>
                <a:lnTo>
                  <a:pt x="5702944" y="1307745"/>
                </a:lnTo>
                <a:lnTo>
                  <a:pt x="5713280" y="1288319"/>
                </a:lnTo>
                <a:lnTo>
                  <a:pt x="5709588" y="1287509"/>
                </a:lnTo>
                <a:lnTo>
                  <a:pt x="5705898" y="1281439"/>
                </a:lnTo>
                <a:lnTo>
                  <a:pt x="5712542" y="1276987"/>
                </a:lnTo>
                <a:lnTo>
                  <a:pt x="5706636" y="1271725"/>
                </a:lnTo>
                <a:lnTo>
                  <a:pt x="5708112" y="1263226"/>
                </a:lnTo>
                <a:lnTo>
                  <a:pt x="5691132" y="1267678"/>
                </a:lnTo>
                <a:lnTo>
                  <a:pt x="5689656" y="1271725"/>
                </a:lnTo>
                <a:lnTo>
                  <a:pt x="5685965" y="1270511"/>
                </a:lnTo>
                <a:lnTo>
                  <a:pt x="5678583" y="1271725"/>
                </a:lnTo>
                <a:lnTo>
                  <a:pt x="5683750" y="1264845"/>
                </a:lnTo>
                <a:lnTo>
                  <a:pt x="5695562" y="1257965"/>
                </a:lnTo>
                <a:lnTo>
                  <a:pt x="5704421" y="1247038"/>
                </a:lnTo>
                <a:lnTo>
                  <a:pt x="5720662" y="1239348"/>
                </a:lnTo>
                <a:lnTo>
                  <a:pt x="5727306" y="1240562"/>
                </a:lnTo>
                <a:lnTo>
                  <a:pt x="5743548" y="1235706"/>
                </a:lnTo>
                <a:lnTo>
                  <a:pt x="5749454" y="1241776"/>
                </a:lnTo>
                <a:lnTo>
                  <a:pt x="5757575" y="1243395"/>
                </a:lnTo>
                <a:lnTo>
                  <a:pt x="5752407" y="1240562"/>
                </a:lnTo>
                <a:lnTo>
                  <a:pt x="5747978" y="1233277"/>
                </a:lnTo>
                <a:lnTo>
                  <a:pt x="5753145" y="1231254"/>
                </a:lnTo>
                <a:lnTo>
                  <a:pt x="5759051" y="1238539"/>
                </a:lnTo>
                <a:lnTo>
                  <a:pt x="5765695" y="1238134"/>
                </a:lnTo>
                <a:lnTo>
                  <a:pt x="5769386" y="1235706"/>
                </a:lnTo>
                <a:lnTo>
                  <a:pt x="5763480" y="1234896"/>
                </a:lnTo>
                <a:lnTo>
                  <a:pt x="5756837" y="1229230"/>
                </a:lnTo>
                <a:lnTo>
                  <a:pt x="5750931" y="1221945"/>
                </a:lnTo>
                <a:lnTo>
                  <a:pt x="5756098" y="1212637"/>
                </a:lnTo>
                <a:lnTo>
                  <a:pt x="5753145" y="1200496"/>
                </a:lnTo>
                <a:lnTo>
                  <a:pt x="5762742" y="1193211"/>
                </a:lnTo>
                <a:lnTo>
                  <a:pt x="5759790" y="1191592"/>
                </a:lnTo>
                <a:lnTo>
                  <a:pt x="5762742" y="1180665"/>
                </a:lnTo>
                <a:lnTo>
                  <a:pt x="5753145" y="1179046"/>
                </a:lnTo>
                <a:lnTo>
                  <a:pt x="5745024" y="1187949"/>
                </a:lnTo>
                <a:lnTo>
                  <a:pt x="5745024" y="1177427"/>
                </a:lnTo>
                <a:lnTo>
                  <a:pt x="5739119" y="1180665"/>
                </a:lnTo>
                <a:lnTo>
                  <a:pt x="5727306" y="1160429"/>
                </a:lnTo>
                <a:lnTo>
                  <a:pt x="5736903" y="1134527"/>
                </a:lnTo>
                <a:lnTo>
                  <a:pt x="5753145" y="1130480"/>
                </a:lnTo>
                <a:lnTo>
                  <a:pt x="5728783" y="1129671"/>
                </a:lnTo>
                <a:lnTo>
                  <a:pt x="5725830" y="1137360"/>
                </a:lnTo>
                <a:lnTo>
                  <a:pt x="5716971" y="1136955"/>
                </a:lnTo>
                <a:lnTo>
                  <a:pt x="5716971" y="1141003"/>
                </a:lnTo>
                <a:lnTo>
                  <a:pt x="5707374" y="1142621"/>
                </a:lnTo>
                <a:lnTo>
                  <a:pt x="5693347" y="1134527"/>
                </a:lnTo>
                <a:lnTo>
                  <a:pt x="5688918" y="1135337"/>
                </a:lnTo>
                <a:lnTo>
                  <a:pt x="5695562" y="1140598"/>
                </a:lnTo>
                <a:lnTo>
                  <a:pt x="5695562" y="1149906"/>
                </a:lnTo>
                <a:lnTo>
                  <a:pt x="5677844" y="1138170"/>
                </a:lnTo>
                <a:lnTo>
                  <a:pt x="5671200" y="1140193"/>
                </a:lnTo>
                <a:lnTo>
                  <a:pt x="5674153" y="1151930"/>
                </a:lnTo>
                <a:lnTo>
                  <a:pt x="5664556" y="1138979"/>
                </a:lnTo>
                <a:lnTo>
                  <a:pt x="5663817" y="1129671"/>
                </a:lnTo>
                <a:lnTo>
                  <a:pt x="5671200" y="1133718"/>
                </a:lnTo>
                <a:lnTo>
                  <a:pt x="5668986" y="1124814"/>
                </a:lnTo>
                <a:lnTo>
                  <a:pt x="5677844" y="1104983"/>
                </a:lnTo>
                <a:lnTo>
                  <a:pt x="5685965" y="1097293"/>
                </a:lnTo>
                <a:lnTo>
                  <a:pt x="5682273" y="1089604"/>
                </a:lnTo>
                <a:lnTo>
                  <a:pt x="5677106" y="1088390"/>
                </a:lnTo>
                <a:lnTo>
                  <a:pt x="5674891" y="1079486"/>
                </a:lnTo>
                <a:lnTo>
                  <a:pt x="5677844" y="1066940"/>
                </a:lnTo>
                <a:lnTo>
                  <a:pt x="5687442" y="1069368"/>
                </a:lnTo>
                <a:lnTo>
                  <a:pt x="5676368" y="1062083"/>
                </a:lnTo>
                <a:lnTo>
                  <a:pt x="5678583" y="1052370"/>
                </a:lnTo>
                <a:lnTo>
                  <a:pt x="5674153" y="1054394"/>
                </a:lnTo>
                <a:lnTo>
                  <a:pt x="5675629" y="1061679"/>
                </a:lnTo>
                <a:lnTo>
                  <a:pt x="5670462" y="1072606"/>
                </a:lnTo>
                <a:lnTo>
                  <a:pt x="5667509" y="1063702"/>
                </a:lnTo>
                <a:lnTo>
                  <a:pt x="5660865" y="1068559"/>
                </a:lnTo>
                <a:lnTo>
                  <a:pt x="5660127" y="1074225"/>
                </a:lnTo>
                <a:lnTo>
                  <a:pt x="5656435" y="1071796"/>
                </a:lnTo>
                <a:lnTo>
                  <a:pt x="5657911" y="1062083"/>
                </a:lnTo>
                <a:lnTo>
                  <a:pt x="5667509" y="1049132"/>
                </a:lnTo>
                <a:lnTo>
                  <a:pt x="5654958" y="1062893"/>
                </a:lnTo>
                <a:lnTo>
                  <a:pt x="5651268" y="1062893"/>
                </a:lnTo>
                <a:lnTo>
                  <a:pt x="5654958" y="1079081"/>
                </a:lnTo>
                <a:lnTo>
                  <a:pt x="5649791" y="1085152"/>
                </a:lnTo>
                <a:lnTo>
                  <a:pt x="5649791" y="1091223"/>
                </a:lnTo>
                <a:lnTo>
                  <a:pt x="5645361" y="1100936"/>
                </a:lnTo>
                <a:lnTo>
                  <a:pt x="5646838" y="1107816"/>
                </a:lnTo>
                <a:lnTo>
                  <a:pt x="5636502" y="1107816"/>
                </a:lnTo>
                <a:lnTo>
                  <a:pt x="5635765" y="1104578"/>
                </a:lnTo>
                <a:lnTo>
                  <a:pt x="5640932" y="1100126"/>
                </a:lnTo>
                <a:lnTo>
                  <a:pt x="5641670" y="1087176"/>
                </a:lnTo>
                <a:lnTo>
                  <a:pt x="5648314" y="1077867"/>
                </a:lnTo>
                <a:lnTo>
                  <a:pt x="5644623" y="1079486"/>
                </a:lnTo>
                <a:lnTo>
                  <a:pt x="5641670" y="1075034"/>
                </a:lnTo>
                <a:lnTo>
                  <a:pt x="5645361" y="1070178"/>
                </a:lnTo>
                <a:lnTo>
                  <a:pt x="5644623" y="1061679"/>
                </a:lnTo>
                <a:lnTo>
                  <a:pt x="5649791" y="1048728"/>
                </a:lnTo>
                <a:lnTo>
                  <a:pt x="5646838" y="1047514"/>
                </a:lnTo>
                <a:lnTo>
                  <a:pt x="5653482" y="1036182"/>
                </a:lnTo>
                <a:lnTo>
                  <a:pt x="5652744" y="1033753"/>
                </a:lnTo>
                <a:lnTo>
                  <a:pt x="5657911" y="1022826"/>
                </a:lnTo>
                <a:lnTo>
                  <a:pt x="5663817" y="1020802"/>
                </a:lnTo>
                <a:lnTo>
                  <a:pt x="5660865" y="1019183"/>
                </a:lnTo>
                <a:lnTo>
                  <a:pt x="5663817" y="1013517"/>
                </a:lnTo>
                <a:lnTo>
                  <a:pt x="5643885" y="1032134"/>
                </a:lnTo>
                <a:lnTo>
                  <a:pt x="5639455" y="1028492"/>
                </a:lnTo>
                <a:lnTo>
                  <a:pt x="5637241" y="1029301"/>
                </a:lnTo>
                <a:lnTo>
                  <a:pt x="5629858" y="1022826"/>
                </a:lnTo>
                <a:lnTo>
                  <a:pt x="5635026" y="1022421"/>
                </a:lnTo>
                <a:lnTo>
                  <a:pt x="5636502" y="1020802"/>
                </a:lnTo>
                <a:lnTo>
                  <a:pt x="5631335" y="1019183"/>
                </a:lnTo>
                <a:lnTo>
                  <a:pt x="5623953" y="1019588"/>
                </a:lnTo>
                <a:lnTo>
                  <a:pt x="5620999" y="1017565"/>
                </a:lnTo>
                <a:lnTo>
                  <a:pt x="5624691" y="1014327"/>
                </a:lnTo>
                <a:lnTo>
                  <a:pt x="5632812" y="1013922"/>
                </a:lnTo>
                <a:lnTo>
                  <a:pt x="5637241" y="1011089"/>
                </a:lnTo>
                <a:lnTo>
                  <a:pt x="5639455" y="1007447"/>
                </a:lnTo>
                <a:lnTo>
                  <a:pt x="5635765" y="1005423"/>
                </a:lnTo>
                <a:lnTo>
                  <a:pt x="5637241" y="999757"/>
                </a:lnTo>
                <a:lnTo>
                  <a:pt x="5646099" y="1002995"/>
                </a:lnTo>
                <a:lnTo>
                  <a:pt x="5645361" y="998948"/>
                </a:lnTo>
                <a:lnTo>
                  <a:pt x="5639455" y="997329"/>
                </a:lnTo>
                <a:lnTo>
                  <a:pt x="5643147" y="993282"/>
                </a:lnTo>
                <a:lnTo>
                  <a:pt x="5647576" y="992472"/>
                </a:lnTo>
                <a:lnTo>
                  <a:pt x="5644623" y="990449"/>
                </a:lnTo>
                <a:lnTo>
                  <a:pt x="5646099" y="985187"/>
                </a:lnTo>
                <a:lnTo>
                  <a:pt x="5648314" y="983973"/>
                </a:lnTo>
                <a:lnTo>
                  <a:pt x="5654221" y="985997"/>
                </a:lnTo>
                <a:lnTo>
                  <a:pt x="5651268" y="982354"/>
                </a:lnTo>
                <a:lnTo>
                  <a:pt x="5652744" y="980736"/>
                </a:lnTo>
                <a:lnTo>
                  <a:pt x="5644623" y="983164"/>
                </a:lnTo>
                <a:lnTo>
                  <a:pt x="5642409" y="981950"/>
                </a:lnTo>
                <a:lnTo>
                  <a:pt x="5643147" y="979521"/>
                </a:lnTo>
                <a:lnTo>
                  <a:pt x="5651268" y="975879"/>
                </a:lnTo>
                <a:lnTo>
                  <a:pt x="5638717" y="977903"/>
                </a:lnTo>
                <a:lnTo>
                  <a:pt x="5639455" y="974260"/>
                </a:lnTo>
                <a:lnTo>
                  <a:pt x="5637241" y="964547"/>
                </a:lnTo>
                <a:cubicBezTo>
                  <a:pt x="5637241" y="964547"/>
                  <a:pt x="5644623" y="967785"/>
                  <a:pt x="5644623" y="967785"/>
                </a:cubicBezTo>
                <a:lnTo>
                  <a:pt x="5651268" y="965356"/>
                </a:lnTo>
                <a:lnTo>
                  <a:pt x="5645361" y="965356"/>
                </a:lnTo>
                <a:lnTo>
                  <a:pt x="5639455" y="959286"/>
                </a:lnTo>
                <a:lnTo>
                  <a:pt x="5642409" y="955643"/>
                </a:lnTo>
                <a:lnTo>
                  <a:pt x="5638717" y="951596"/>
                </a:lnTo>
                <a:lnTo>
                  <a:pt x="5642409" y="944311"/>
                </a:lnTo>
                <a:lnTo>
                  <a:pt x="5646099" y="951191"/>
                </a:lnTo>
                <a:lnTo>
                  <a:pt x="5648314" y="947954"/>
                </a:lnTo>
                <a:lnTo>
                  <a:pt x="5646099" y="943907"/>
                </a:lnTo>
                <a:lnTo>
                  <a:pt x="5646838" y="940669"/>
                </a:lnTo>
                <a:lnTo>
                  <a:pt x="5653482" y="945121"/>
                </a:lnTo>
                <a:lnTo>
                  <a:pt x="5657173" y="942288"/>
                </a:lnTo>
                <a:lnTo>
                  <a:pt x="5667509" y="946740"/>
                </a:lnTo>
                <a:lnTo>
                  <a:pt x="5663817" y="941074"/>
                </a:lnTo>
                <a:lnTo>
                  <a:pt x="5654221" y="933384"/>
                </a:lnTo>
                <a:lnTo>
                  <a:pt x="5657911" y="932979"/>
                </a:lnTo>
                <a:lnTo>
                  <a:pt x="5661603" y="926909"/>
                </a:lnTo>
                <a:lnTo>
                  <a:pt x="5657911" y="920838"/>
                </a:lnTo>
                <a:lnTo>
                  <a:pt x="5665294" y="918814"/>
                </a:lnTo>
                <a:lnTo>
                  <a:pt x="5665294" y="911934"/>
                </a:lnTo>
                <a:lnTo>
                  <a:pt x="5667509" y="911529"/>
                </a:lnTo>
                <a:lnTo>
                  <a:pt x="5666770" y="905863"/>
                </a:lnTo>
                <a:lnTo>
                  <a:pt x="5670462" y="903030"/>
                </a:lnTo>
                <a:lnTo>
                  <a:pt x="5671939" y="896555"/>
                </a:lnTo>
                <a:lnTo>
                  <a:pt x="5683012" y="901412"/>
                </a:lnTo>
                <a:lnTo>
                  <a:pt x="5680797" y="907482"/>
                </a:lnTo>
                <a:lnTo>
                  <a:pt x="5688918" y="900602"/>
                </a:lnTo>
                <a:lnTo>
                  <a:pt x="5692609" y="902221"/>
                </a:lnTo>
                <a:lnTo>
                  <a:pt x="5691871" y="906268"/>
                </a:lnTo>
                <a:lnTo>
                  <a:pt x="5696301" y="902626"/>
                </a:lnTo>
                <a:lnTo>
                  <a:pt x="5699991" y="902626"/>
                </a:lnTo>
                <a:lnTo>
                  <a:pt x="5707374" y="899793"/>
                </a:lnTo>
                <a:lnTo>
                  <a:pt x="5716233" y="900602"/>
                </a:lnTo>
                <a:lnTo>
                  <a:pt x="5725830" y="896555"/>
                </a:lnTo>
                <a:lnTo>
                  <a:pt x="5731736" y="898579"/>
                </a:lnTo>
                <a:close/>
                <a:moveTo>
                  <a:pt x="5736165" y="878343"/>
                </a:moveTo>
                <a:lnTo>
                  <a:pt x="5739119" y="882795"/>
                </a:lnTo>
                <a:cubicBezTo>
                  <a:pt x="5739119" y="882795"/>
                  <a:pt x="5736903" y="887247"/>
                  <a:pt x="5736903" y="887247"/>
                </a:cubicBezTo>
                <a:lnTo>
                  <a:pt x="5731736" y="879152"/>
                </a:lnTo>
                <a:close/>
                <a:moveTo>
                  <a:pt x="5739857" y="863368"/>
                </a:moveTo>
                <a:lnTo>
                  <a:pt x="5745762" y="868630"/>
                </a:lnTo>
                <a:lnTo>
                  <a:pt x="5742072" y="872677"/>
                </a:lnTo>
                <a:lnTo>
                  <a:pt x="5753145" y="871867"/>
                </a:lnTo>
                <a:lnTo>
                  <a:pt x="5752407" y="878748"/>
                </a:lnTo>
                <a:lnTo>
                  <a:pt x="5747239" y="875510"/>
                </a:lnTo>
                <a:lnTo>
                  <a:pt x="5738380" y="876724"/>
                </a:lnTo>
                <a:lnTo>
                  <a:pt x="5737642" y="870249"/>
                </a:lnTo>
                <a:cubicBezTo>
                  <a:pt x="5737642" y="870249"/>
                  <a:pt x="5735427" y="875510"/>
                  <a:pt x="5735427" y="875510"/>
                </a:cubicBezTo>
                <a:lnTo>
                  <a:pt x="5732475" y="872272"/>
                </a:lnTo>
                <a:lnTo>
                  <a:pt x="5732475" y="864178"/>
                </a:lnTo>
                <a:close/>
                <a:moveTo>
                  <a:pt x="5747239" y="860131"/>
                </a:moveTo>
                <a:cubicBezTo>
                  <a:pt x="5747239" y="860131"/>
                  <a:pt x="5746501" y="864583"/>
                  <a:pt x="5746501" y="864583"/>
                </a:cubicBezTo>
                <a:lnTo>
                  <a:pt x="5742809" y="860535"/>
                </a:lnTo>
                <a:close/>
                <a:moveTo>
                  <a:pt x="5053290" y="522194"/>
                </a:moveTo>
                <a:lnTo>
                  <a:pt x="5054766" y="531907"/>
                </a:lnTo>
                <a:lnTo>
                  <a:pt x="5048860" y="535954"/>
                </a:lnTo>
                <a:lnTo>
                  <a:pt x="5045907" y="529884"/>
                </a:lnTo>
                <a:lnTo>
                  <a:pt x="5048122" y="523408"/>
                </a:lnTo>
                <a:cubicBezTo>
                  <a:pt x="5048122" y="523408"/>
                  <a:pt x="5053290" y="522194"/>
                  <a:pt x="5053290" y="522194"/>
                </a:cubicBezTo>
                <a:close/>
                <a:moveTo>
                  <a:pt x="4971345" y="278961"/>
                </a:moveTo>
                <a:lnTo>
                  <a:pt x="4981681" y="281794"/>
                </a:lnTo>
                <a:lnTo>
                  <a:pt x="4991277" y="279770"/>
                </a:lnTo>
                <a:lnTo>
                  <a:pt x="4995707" y="288269"/>
                </a:lnTo>
                <a:lnTo>
                  <a:pt x="4996445" y="296363"/>
                </a:lnTo>
                <a:lnTo>
                  <a:pt x="5008257" y="302434"/>
                </a:lnTo>
                <a:lnTo>
                  <a:pt x="5012686" y="309314"/>
                </a:lnTo>
                <a:lnTo>
                  <a:pt x="5018592" y="305672"/>
                </a:lnTo>
                <a:lnTo>
                  <a:pt x="5025975" y="312957"/>
                </a:lnTo>
                <a:lnTo>
                  <a:pt x="5017854" y="318623"/>
                </a:lnTo>
                <a:lnTo>
                  <a:pt x="5026713" y="322670"/>
                </a:lnTo>
                <a:lnTo>
                  <a:pt x="5028928" y="327931"/>
                </a:lnTo>
                <a:lnTo>
                  <a:pt x="5021545" y="335621"/>
                </a:lnTo>
                <a:lnTo>
                  <a:pt x="5014163" y="331169"/>
                </a:lnTo>
                <a:lnTo>
                  <a:pt x="5020069" y="342096"/>
                </a:lnTo>
                <a:lnTo>
                  <a:pt x="5014901" y="347762"/>
                </a:lnTo>
                <a:lnTo>
                  <a:pt x="5025975" y="347762"/>
                </a:lnTo>
                <a:lnTo>
                  <a:pt x="5025975" y="355047"/>
                </a:lnTo>
                <a:lnTo>
                  <a:pt x="5019330" y="363546"/>
                </a:lnTo>
                <a:lnTo>
                  <a:pt x="5017854" y="370426"/>
                </a:lnTo>
                <a:lnTo>
                  <a:pt x="5024499" y="371236"/>
                </a:lnTo>
                <a:lnTo>
                  <a:pt x="5031881" y="385401"/>
                </a:lnTo>
                <a:lnTo>
                  <a:pt x="5031881" y="370831"/>
                </a:lnTo>
                <a:lnTo>
                  <a:pt x="5037787" y="367188"/>
                </a:lnTo>
                <a:lnTo>
                  <a:pt x="5042217" y="356261"/>
                </a:lnTo>
                <a:lnTo>
                  <a:pt x="5051814" y="351405"/>
                </a:lnTo>
                <a:lnTo>
                  <a:pt x="5052552" y="362332"/>
                </a:lnTo>
                <a:lnTo>
                  <a:pt x="5061411" y="362332"/>
                </a:lnTo>
                <a:lnTo>
                  <a:pt x="5067317" y="355047"/>
                </a:lnTo>
                <a:lnTo>
                  <a:pt x="5068055" y="340477"/>
                </a:lnTo>
                <a:lnTo>
                  <a:pt x="5062887" y="334002"/>
                </a:lnTo>
                <a:lnTo>
                  <a:pt x="5061411" y="312957"/>
                </a:lnTo>
                <a:lnTo>
                  <a:pt x="5073222" y="303648"/>
                </a:lnTo>
                <a:lnTo>
                  <a:pt x="5079866" y="308505"/>
                </a:lnTo>
                <a:lnTo>
                  <a:pt x="5081343" y="327526"/>
                </a:lnTo>
                <a:lnTo>
                  <a:pt x="5088725" y="329955"/>
                </a:lnTo>
                <a:lnTo>
                  <a:pt x="5089464" y="343715"/>
                </a:lnTo>
                <a:lnTo>
                  <a:pt x="5097584" y="343715"/>
                </a:lnTo>
                <a:lnTo>
                  <a:pt x="5105705" y="331169"/>
                </a:lnTo>
                <a:lnTo>
                  <a:pt x="5102014" y="323884"/>
                </a:lnTo>
                <a:lnTo>
                  <a:pt x="5104967" y="313766"/>
                </a:lnTo>
                <a:lnTo>
                  <a:pt x="5124161" y="302434"/>
                </a:lnTo>
                <a:lnTo>
                  <a:pt x="5134496" y="307695"/>
                </a:lnTo>
                <a:lnTo>
                  <a:pt x="5133020" y="317004"/>
                </a:lnTo>
                <a:lnTo>
                  <a:pt x="5137450" y="320646"/>
                </a:lnTo>
                <a:lnTo>
                  <a:pt x="5137450" y="327931"/>
                </a:lnTo>
                <a:lnTo>
                  <a:pt x="5147047" y="341691"/>
                </a:lnTo>
                <a:lnTo>
                  <a:pt x="5142617" y="361522"/>
                </a:lnTo>
                <a:lnTo>
                  <a:pt x="5153691" y="338454"/>
                </a:lnTo>
                <a:lnTo>
                  <a:pt x="5144832" y="322265"/>
                </a:lnTo>
                <a:lnTo>
                  <a:pt x="5147785" y="306886"/>
                </a:lnTo>
                <a:lnTo>
                  <a:pt x="5155168" y="306076"/>
                </a:lnTo>
                <a:lnTo>
                  <a:pt x="5158859" y="308505"/>
                </a:lnTo>
                <a:lnTo>
                  <a:pt x="5166241" y="306886"/>
                </a:lnTo>
                <a:lnTo>
                  <a:pt x="5175100" y="321860"/>
                </a:lnTo>
                <a:lnTo>
                  <a:pt x="5184698" y="322265"/>
                </a:lnTo>
                <a:lnTo>
                  <a:pt x="5190603" y="310528"/>
                </a:lnTo>
                <a:lnTo>
                  <a:pt x="5195771" y="302839"/>
                </a:lnTo>
                <a:lnTo>
                  <a:pt x="5201677" y="306076"/>
                </a:lnTo>
                <a:lnTo>
                  <a:pt x="5201677" y="313766"/>
                </a:lnTo>
                <a:lnTo>
                  <a:pt x="5211274" y="309719"/>
                </a:lnTo>
                <a:lnTo>
                  <a:pt x="5220872" y="308909"/>
                </a:lnTo>
                <a:lnTo>
                  <a:pt x="5224562" y="302434"/>
                </a:lnTo>
                <a:lnTo>
                  <a:pt x="5220872" y="293530"/>
                </a:lnTo>
                <a:lnTo>
                  <a:pt x="5225300" y="285841"/>
                </a:lnTo>
                <a:lnTo>
                  <a:pt x="5231206" y="288674"/>
                </a:lnTo>
                <a:lnTo>
                  <a:pt x="5238589" y="283817"/>
                </a:lnTo>
                <a:lnTo>
                  <a:pt x="5248186" y="286245"/>
                </a:lnTo>
                <a:lnTo>
                  <a:pt x="5249663" y="294744"/>
                </a:lnTo>
                <a:lnTo>
                  <a:pt x="5254831" y="299196"/>
                </a:lnTo>
                <a:lnTo>
                  <a:pt x="5251139" y="304458"/>
                </a:lnTo>
                <a:lnTo>
                  <a:pt x="5257045" y="313361"/>
                </a:lnTo>
                <a:lnTo>
                  <a:pt x="5262951" y="312552"/>
                </a:lnTo>
                <a:lnTo>
                  <a:pt x="5265904" y="304862"/>
                </a:lnTo>
                <a:lnTo>
                  <a:pt x="5281408" y="291102"/>
                </a:lnTo>
                <a:lnTo>
                  <a:pt x="5289528" y="289078"/>
                </a:lnTo>
                <a:lnTo>
                  <a:pt x="5299125" y="293530"/>
                </a:lnTo>
                <a:lnTo>
                  <a:pt x="5290266" y="295554"/>
                </a:lnTo>
                <a:lnTo>
                  <a:pt x="5285836" y="299196"/>
                </a:lnTo>
                <a:lnTo>
                  <a:pt x="5284360" y="306076"/>
                </a:lnTo>
                <a:lnTo>
                  <a:pt x="5275501" y="309719"/>
                </a:lnTo>
                <a:lnTo>
                  <a:pt x="5279193" y="318218"/>
                </a:lnTo>
                <a:lnTo>
                  <a:pt x="5287313" y="321456"/>
                </a:lnTo>
                <a:lnTo>
                  <a:pt x="5293957" y="316599"/>
                </a:lnTo>
                <a:lnTo>
                  <a:pt x="5299125" y="319027"/>
                </a:lnTo>
                <a:lnTo>
                  <a:pt x="5300601" y="331169"/>
                </a:lnTo>
                <a:lnTo>
                  <a:pt x="5293219" y="333192"/>
                </a:lnTo>
                <a:lnTo>
                  <a:pt x="5286575" y="341287"/>
                </a:lnTo>
                <a:lnTo>
                  <a:pt x="5290266" y="349786"/>
                </a:lnTo>
                <a:lnTo>
                  <a:pt x="5292481" y="347357"/>
                </a:lnTo>
                <a:lnTo>
                  <a:pt x="5304293" y="348167"/>
                </a:lnTo>
                <a:lnTo>
                  <a:pt x="5305031" y="355047"/>
                </a:lnTo>
                <a:lnTo>
                  <a:pt x="5299864" y="363141"/>
                </a:lnTo>
                <a:lnTo>
                  <a:pt x="5306508" y="358689"/>
                </a:lnTo>
                <a:lnTo>
                  <a:pt x="5326440" y="360308"/>
                </a:lnTo>
                <a:lnTo>
                  <a:pt x="5334561" y="367998"/>
                </a:lnTo>
                <a:lnTo>
                  <a:pt x="5329393" y="374069"/>
                </a:lnTo>
                <a:lnTo>
                  <a:pt x="5322010" y="374473"/>
                </a:lnTo>
                <a:lnTo>
                  <a:pt x="5313152" y="378520"/>
                </a:lnTo>
                <a:lnTo>
                  <a:pt x="5313890" y="386615"/>
                </a:lnTo>
                <a:lnTo>
                  <a:pt x="5308723" y="391067"/>
                </a:lnTo>
                <a:lnTo>
                  <a:pt x="5308723" y="399970"/>
                </a:lnTo>
                <a:lnTo>
                  <a:pt x="5317581" y="408874"/>
                </a:lnTo>
                <a:lnTo>
                  <a:pt x="5320534" y="416968"/>
                </a:lnTo>
                <a:lnTo>
                  <a:pt x="5315367" y="426681"/>
                </a:lnTo>
                <a:lnTo>
                  <a:pt x="5307246" y="427491"/>
                </a:lnTo>
                <a:lnTo>
                  <a:pt x="5305770" y="420206"/>
                </a:lnTo>
                <a:lnTo>
                  <a:pt x="5296911" y="415349"/>
                </a:lnTo>
                <a:lnTo>
                  <a:pt x="5293219" y="419801"/>
                </a:lnTo>
                <a:lnTo>
                  <a:pt x="5297649" y="431133"/>
                </a:lnTo>
                <a:lnTo>
                  <a:pt x="5291742" y="432752"/>
                </a:lnTo>
                <a:lnTo>
                  <a:pt x="5290266" y="438418"/>
                </a:lnTo>
                <a:lnTo>
                  <a:pt x="5293957" y="441656"/>
                </a:lnTo>
                <a:lnTo>
                  <a:pt x="5292481" y="447322"/>
                </a:lnTo>
                <a:lnTo>
                  <a:pt x="5285098" y="454607"/>
                </a:lnTo>
                <a:lnTo>
                  <a:pt x="5272549" y="450560"/>
                </a:lnTo>
                <a:lnTo>
                  <a:pt x="5270334" y="443679"/>
                </a:lnTo>
                <a:lnTo>
                  <a:pt x="5265904" y="443275"/>
                </a:lnTo>
                <a:lnTo>
                  <a:pt x="5264428" y="449345"/>
                </a:lnTo>
                <a:lnTo>
                  <a:pt x="5266642" y="453393"/>
                </a:lnTo>
                <a:lnTo>
                  <a:pt x="5262213" y="459059"/>
                </a:lnTo>
                <a:lnTo>
                  <a:pt x="5237113" y="463510"/>
                </a:lnTo>
                <a:lnTo>
                  <a:pt x="5229730" y="473628"/>
                </a:lnTo>
                <a:lnTo>
                  <a:pt x="5208321" y="490222"/>
                </a:lnTo>
                <a:lnTo>
                  <a:pt x="5204630" y="492650"/>
                </a:lnTo>
                <a:lnTo>
                  <a:pt x="5204630" y="490222"/>
                </a:lnTo>
                <a:lnTo>
                  <a:pt x="5195771" y="489817"/>
                </a:lnTo>
                <a:lnTo>
                  <a:pt x="5192818" y="490626"/>
                </a:lnTo>
                <a:lnTo>
                  <a:pt x="5188388" y="488198"/>
                </a:lnTo>
                <a:lnTo>
                  <a:pt x="5178791" y="499125"/>
                </a:lnTo>
                <a:lnTo>
                  <a:pt x="5171409" y="500744"/>
                </a:lnTo>
                <a:lnTo>
                  <a:pt x="5167717" y="504791"/>
                </a:lnTo>
                <a:lnTo>
                  <a:pt x="5164027" y="500744"/>
                </a:lnTo>
                <a:lnTo>
                  <a:pt x="5168456" y="495078"/>
                </a:lnTo>
                <a:lnTo>
                  <a:pt x="5155906" y="496292"/>
                </a:lnTo>
                <a:lnTo>
                  <a:pt x="5155168" y="507624"/>
                </a:lnTo>
                <a:lnTo>
                  <a:pt x="5144094" y="517337"/>
                </a:lnTo>
                <a:lnTo>
                  <a:pt x="5133020" y="514504"/>
                </a:lnTo>
                <a:lnTo>
                  <a:pt x="5130806" y="508838"/>
                </a:lnTo>
                <a:lnTo>
                  <a:pt x="5127114" y="513290"/>
                </a:lnTo>
                <a:lnTo>
                  <a:pt x="5129329" y="523408"/>
                </a:lnTo>
                <a:lnTo>
                  <a:pt x="5116040" y="527051"/>
                </a:lnTo>
                <a:lnTo>
                  <a:pt x="5107920" y="524218"/>
                </a:lnTo>
                <a:lnTo>
                  <a:pt x="5087249" y="524218"/>
                </a:lnTo>
                <a:lnTo>
                  <a:pt x="5071008" y="510457"/>
                </a:lnTo>
                <a:lnTo>
                  <a:pt x="5062149" y="510053"/>
                </a:lnTo>
                <a:lnTo>
                  <a:pt x="5054028" y="516123"/>
                </a:lnTo>
                <a:lnTo>
                  <a:pt x="5045907" y="512481"/>
                </a:lnTo>
                <a:cubicBezTo>
                  <a:pt x="5045907" y="512481"/>
                  <a:pt x="5034834" y="502363"/>
                  <a:pt x="5034834" y="502363"/>
                </a:cubicBezTo>
                <a:lnTo>
                  <a:pt x="5036310" y="492650"/>
                </a:lnTo>
                <a:lnTo>
                  <a:pt x="5025975" y="495888"/>
                </a:lnTo>
                <a:lnTo>
                  <a:pt x="5019330" y="494269"/>
                </a:lnTo>
                <a:lnTo>
                  <a:pt x="5017854" y="489007"/>
                </a:lnTo>
                <a:lnTo>
                  <a:pt x="5009733" y="493459"/>
                </a:lnTo>
                <a:lnTo>
                  <a:pt x="5000137" y="488603"/>
                </a:lnTo>
                <a:lnTo>
                  <a:pt x="4988325" y="496697"/>
                </a:lnTo>
                <a:lnTo>
                  <a:pt x="4972083" y="495078"/>
                </a:lnTo>
                <a:lnTo>
                  <a:pt x="4964700" y="490626"/>
                </a:lnTo>
                <a:lnTo>
                  <a:pt x="4961748" y="494269"/>
                </a:lnTo>
                <a:lnTo>
                  <a:pt x="4949936" y="494269"/>
                </a:lnTo>
                <a:lnTo>
                  <a:pt x="4950674" y="479294"/>
                </a:lnTo>
                <a:lnTo>
                  <a:pt x="4954366" y="476866"/>
                </a:lnTo>
                <a:lnTo>
                  <a:pt x="4949936" y="474842"/>
                </a:lnTo>
                <a:lnTo>
                  <a:pt x="4947721" y="464320"/>
                </a:lnTo>
                <a:lnTo>
                  <a:pt x="4951412" y="464320"/>
                </a:lnTo>
                <a:lnTo>
                  <a:pt x="4951412" y="460273"/>
                </a:lnTo>
                <a:lnTo>
                  <a:pt x="4960271" y="465534"/>
                </a:lnTo>
                <a:lnTo>
                  <a:pt x="4963224" y="471200"/>
                </a:lnTo>
                <a:lnTo>
                  <a:pt x="4969130" y="467962"/>
                </a:lnTo>
                <a:lnTo>
                  <a:pt x="4975036" y="469176"/>
                </a:lnTo>
                <a:lnTo>
                  <a:pt x="4979466" y="463510"/>
                </a:lnTo>
                <a:lnTo>
                  <a:pt x="4980204" y="457440"/>
                </a:lnTo>
                <a:lnTo>
                  <a:pt x="4989063" y="457035"/>
                </a:lnTo>
                <a:lnTo>
                  <a:pt x="4996445" y="451369"/>
                </a:lnTo>
                <a:lnTo>
                  <a:pt x="5006043" y="448536"/>
                </a:lnTo>
                <a:lnTo>
                  <a:pt x="5011948" y="452178"/>
                </a:lnTo>
                <a:lnTo>
                  <a:pt x="5009733" y="446917"/>
                </a:lnTo>
                <a:lnTo>
                  <a:pt x="4999398" y="443679"/>
                </a:lnTo>
                <a:lnTo>
                  <a:pt x="4985371" y="453797"/>
                </a:lnTo>
                <a:lnTo>
                  <a:pt x="4977989" y="448536"/>
                </a:lnTo>
                <a:lnTo>
                  <a:pt x="4983157" y="442061"/>
                </a:lnTo>
                <a:lnTo>
                  <a:pt x="4992015" y="435990"/>
                </a:lnTo>
                <a:lnTo>
                  <a:pt x="4994230" y="430324"/>
                </a:lnTo>
                <a:lnTo>
                  <a:pt x="4981681" y="438013"/>
                </a:lnTo>
                <a:lnTo>
                  <a:pt x="4975774" y="439228"/>
                </a:lnTo>
                <a:lnTo>
                  <a:pt x="4973559" y="433157"/>
                </a:lnTo>
                <a:lnTo>
                  <a:pt x="4964700" y="427491"/>
                </a:lnTo>
                <a:lnTo>
                  <a:pt x="4964700" y="422634"/>
                </a:lnTo>
                <a:lnTo>
                  <a:pt x="4971345" y="418587"/>
                </a:lnTo>
                <a:lnTo>
                  <a:pt x="4972083" y="414540"/>
                </a:lnTo>
                <a:lnTo>
                  <a:pt x="4961748" y="413731"/>
                </a:lnTo>
                <a:lnTo>
                  <a:pt x="4942553" y="414540"/>
                </a:lnTo>
                <a:lnTo>
                  <a:pt x="4926312" y="410898"/>
                </a:lnTo>
                <a:lnTo>
                  <a:pt x="4926312" y="413731"/>
                </a:lnTo>
                <a:lnTo>
                  <a:pt x="4913762" y="412921"/>
                </a:lnTo>
                <a:lnTo>
                  <a:pt x="4910071" y="404827"/>
                </a:lnTo>
                <a:lnTo>
                  <a:pt x="4903426" y="395114"/>
                </a:lnTo>
                <a:lnTo>
                  <a:pt x="4907856" y="395518"/>
                </a:lnTo>
                <a:lnTo>
                  <a:pt x="4914500" y="393090"/>
                </a:lnTo>
                <a:lnTo>
                  <a:pt x="4924835" y="396733"/>
                </a:lnTo>
                <a:lnTo>
                  <a:pt x="4932956" y="392685"/>
                </a:lnTo>
                <a:lnTo>
                  <a:pt x="4941815" y="391876"/>
                </a:lnTo>
                <a:lnTo>
                  <a:pt x="4946983" y="395114"/>
                </a:lnTo>
                <a:lnTo>
                  <a:pt x="4955104" y="389852"/>
                </a:lnTo>
                <a:lnTo>
                  <a:pt x="4952889" y="386210"/>
                </a:lnTo>
                <a:lnTo>
                  <a:pt x="4954366" y="383782"/>
                </a:lnTo>
                <a:lnTo>
                  <a:pt x="4959533" y="385401"/>
                </a:lnTo>
                <a:lnTo>
                  <a:pt x="4960271" y="389043"/>
                </a:lnTo>
                <a:lnTo>
                  <a:pt x="4963224" y="391876"/>
                </a:lnTo>
                <a:lnTo>
                  <a:pt x="4966915" y="396328"/>
                </a:lnTo>
                <a:lnTo>
                  <a:pt x="4975036" y="389448"/>
                </a:lnTo>
                <a:lnTo>
                  <a:pt x="4980942" y="391067"/>
                </a:lnTo>
                <a:lnTo>
                  <a:pt x="4997922" y="389043"/>
                </a:lnTo>
                <a:lnTo>
                  <a:pt x="5003089" y="381758"/>
                </a:lnTo>
                <a:lnTo>
                  <a:pt x="5003827" y="374473"/>
                </a:lnTo>
                <a:lnTo>
                  <a:pt x="4997922" y="376902"/>
                </a:lnTo>
                <a:lnTo>
                  <a:pt x="4994230" y="382163"/>
                </a:lnTo>
                <a:lnTo>
                  <a:pt x="4985371" y="383782"/>
                </a:lnTo>
                <a:lnTo>
                  <a:pt x="4969130" y="379330"/>
                </a:lnTo>
                <a:lnTo>
                  <a:pt x="4969869" y="376092"/>
                </a:lnTo>
                <a:lnTo>
                  <a:pt x="4983157" y="370831"/>
                </a:lnTo>
                <a:lnTo>
                  <a:pt x="4991277" y="370021"/>
                </a:lnTo>
                <a:lnTo>
                  <a:pt x="4997922" y="365165"/>
                </a:lnTo>
                <a:lnTo>
                  <a:pt x="5003827" y="365165"/>
                </a:lnTo>
                <a:lnTo>
                  <a:pt x="5009733" y="363141"/>
                </a:lnTo>
                <a:lnTo>
                  <a:pt x="4998660" y="357475"/>
                </a:lnTo>
                <a:lnTo>
                  <a:pt x="4992015" y="362332"/>
                </a:lnTo>
                <a:lnTo>
                  <a:pt x="4987586" y="359499"/>
                </a:lnTo>
                <a:lnTo>
                  <a:pt x="4991277" y="352214"/>
                </a:lnTo>
                <a:lnTo>
                  <a:pt x="4991277" y="347762"/>
                </a:lnTo>
                <a:lnTo>
                  <a:pt x="4981681" y="355452"/>
                </a:lnTo>
                <a:lnTo>
                  <a:pt x="4978728" y="355856"/>
                </a:lnTo>
                <a:lnTo>
                  <a:pt x="4977251" y="346548"/>
                </a:lnTo>
                <a:lnTo>
                  <a:pt x="4975036" y="351405"/>
                </a:lnTo>
                <a:lnTo>
                  <a:pt x="4967653" y="357071"/>
                </a:lnTo>
                <a:lnTo>
                  <a:pt x="4963224" y="357071"/>
                </a:lnTo>
                <a:lnTo>
                  <a:pt x="4961748" y="348572"/>
                </a:lnTo>
                <a:lnTo>
                  <a:pt x="4955104" y="352214"/>
                </a:lnTo>
                <a:lnTo>
                  <a:pt x="4949197" y="352214"/>
                </a:lnTo>
                <a:lnTo>
                  <a:pt x="4949197" y="347357"/>
                </a:lnTo>
                <a:lnTo>
                  <a:pt x="4946245" y="342906"/>
                </a:lnTo>
                <a:lnTo>
                  <a:pt x="4941815" y="351000"/>
                </a:lnTo>
                <a:lnTo>
                  <a:pt x="4930741" y="353833"/>
                </a:lnTo>
                <a:lnTo>
                  <a:pt x="4924835" y="362737"/>
                </a:lnTo>
                <a:lnTo>
                  <a:pt x="4912285" y="360308"/>
                </a:lnTo>
                <a:lnTo>
                  <a:pt x="4904164" y="352214"/>
                </a:lnTo>
                <a:lnTo>
                  <a:pt x="4893830" y="348167"/>
                </a:lnTo>
                <a:lnTo>
                  <a:pt x="4898997" y="339263"/>
                </a:lnTo>
                <a:lnTo>
                  <a:pt x="4907117" y="341287"/>
                </a:lnTo>
                <a:lnTo>
                  <a:pt x="4915976" y="351809"/>
                </a:lnTo>
                <a:lnTo>
                  <a:pt x="4919668" y="350190"/>
                </a:lnTo>
                <a:lnTo>
                  <a:pt x="4915976" y="344120"/>
                </a:lnTo>
                <a:lnTo>
                  <a:pt x="4909333" y="333597"/>
                </a:lnTo>
                <a:lnTo>
                  <a:pt x="4914500" y="328740"/>
                </a:lnTo>
                <a:lnTo>
                  <a:pt x="4918930" y="329955"/>
                </a:lnTo>
                <a:lnTo>
                  <a:pt x="4932956" y="341691"/>
                </a:lnTo>
                <a:lnTo>
                  <a:pt x="4935909" y="340882"/>
                </a:lnTo>
                <a:lnTo>
                  <a:pt x="4933694" y="336025"/>
                </a:lnTo>
                <a:lnTo>
                  <a:pt x="4935909" y="333597"/>
                </a:lnTo>
                <a:lnTo>
                  <a:pt x="4942553" y="332788"/>
                </a:lnTo>
                <a:lnTo>
                  <a:pt x="4929265" y="329145"/>
                </a:lnTo>
                <a:lnTo>
                  <a:pt x="4924097" y="321860"/>
                </a:lnTo>
                <a:lnTo>
                  <a:pt x="4932956" y="318623"/>
                </a:lnTo>
                <a:lnTo>
                  <a:pt x="4941815" y="321860"/>
                </a:lnTo>
                <a:lnTo>
                  <a:pt x="4938124" y="317408"/>
                </a:lnTo>
                <a:lnTo>
                  <a:pt x="4932956" y="314171"/>
                </a:lnTo>
                <a:lnTo>
                  <a:pt x="4927050" y="307695"/>
                </a:lnTo>
                <a:lnTo>
                  <a:pt x="4929265" y="302029"/>
                </a:lnTo>
                <a:lnTo>
                  <a:pt x="4937386" y="304458"/>
                </a:lnTo>
                <a:lnTo>
                  <a:pt x="4943292" y="312552"/>
                </a:lnTo>
                <a:lnTo>
                  <a:pt x="4945507" y="307695"/>
                </a:lnTo>
                <a:lnTo>
                  <a:pt x="4938124" y="298792"/>
                </a:lnTo>
                <a:lnTo>
                  <a:pt x="4945507" y="294744"/>
                </a:lnTo>
                <a:lnTo>
                  <a:pt x="4955104" y="298792"/>
                </a:lnTo>
                <a:lnTo>
                  <a:pt x="4963224" y="308100"/>
                </a:lnTo>
                <a:lnTo>
                  <a:pt x="4960271" y="313766"/>
                </a:lnTo>
                <a:lnTo>
                  <a:pt x="4966177" y="315385"/>
                </a:lnTo>
                <a:lnTo>
                  <a:pt x="4972822" y="309719"/>
                </a:lnTo>
                <a:lnTo>
                  <a:pt x="4983157" y="316194"/>
                </a:lnTo>
                <a:lnTo>
                  <a:pt x="4983157" y="321860"/>
                </a:lnTo>
                <a:lnTo>
                  <a:pt x="4987586" y="321051"/>
                </a:lnTo>
                <a:lnTo>
                  <a:pt x="4989801" y="314575"/>
                </a:lnTo>
                <a:lnTo>
                  <a:pt x="4980942" y="304458"/>
                </a:lnTo>
                <a:lnTo>
                  <a:pt x="4966915" y="296363"/>
                </a:lnTo>
                <a:lnTo>
                  <a:pt x="4966177" y="293126"/>
                </a:lnTo>
                <a:lnTo>
                  <a:pt x="4975036" y="293126"/>
                </a:lnTo>
                <a:lnTo>
                  <a:pt x="4983157" y="295554"/>
                </a:lnTo>
                <a:lnTo>
                  <a:pt x="4987586" y="291102"/>
                </a:lnTo>
                <a:lnTo>
                  <a:pt x="4979466" y="288674"/>
                </a:lnTo>
                <a:lnTo>
                  <a:pt x="4973559" y="285436"/>
                </a:lnTo>
                <a:lnTo>
                  <a:pt x="4966915" y="285031"/>
                </a:lnTo>
                <a:lnTo>
                  <a:pt x="4965439" y="289078"/>
                </a:lnTo>
                <a:lnTo>
                  <a:pt x="4959533" y="289078"/>
                </a:lnTo>
                <a:lnTo>
                  <a:pt x="4955841" y="283817"/>
                </a:lnTo>
                <a:lnTo>
                  <a:pt x="4956580" y="279770"/>
                </a:lnTo>
                <a:close/>
                <a:moveTo>
                  <a:pt x="7594325" y="213397"/>
                </a:moveTo>
                <a:lnTo>
                  <a:pt x="7600231" y="219063"/>
                </a:lnTo>
                <a:lnTo>
                  <a:pt x="7600969" y="223919"/>
                </a:lnTo>
                <a:cubicBezTo>
                  <a:pt x="7600969" y="223919"/>
                  <a:pt x="7595801" y="224729"/>
                  <a:pt x="7595801" y="224729"/>
                </a:cubicBezTo>
                <a:lnTo>
                  <a:pt x="7589157" y="219063"/>
                </a:lnTo>
                <a:lnTo>
                  <a:pt x="7589895" y="214206"/>
                </a:lnTo>
                <a:close/>
                <a:moveTo>
                  <a:pt x="2399303" y="89959"/>
                </a:moveTo>
                <a:lnTo>
                  <a:pt x="2403733" y="91983"/>
                </a:lnTo>
                <a:lnTo>
                  <a:pt x="2396350" y="100481"/>
                </a:lnTo>
                <a:lnTo>
                  <a:pt x="2396350" y="106552"/>
                </a:lnTo>
                <a:lnTo>
                  <a:pt x="2404471" y="104529"/>
                </a:lnTo>
                <a:lnTo>
                  <a:pt x="2407424" y="113028"/>
                </a:lnTo>
                <a:lnTo>
                  <a:pt x="2405209" y="120313"/>
                </a:lnTo>
                <a:lnTo>
                  <a:pt x="2408162" y="125978"/>
                </a:lnTo>
                <a:lnTo>
                  <a:pt x="2401518" y="125978"/>
                </a:lnTo>
                <a:lnTo>
                  <a:pt x="2396350" y="125169"/>
                </a:lnTo>
                <a:lnTo>
                  <a:pt x="2394874" y="130430"/>
                </a:lnTo>
                <a:lnTo>
                  <a:pt x="2399303" y="138929"/>
                </a:lnTo>
                <a:lnTo>
                  <a:pt x="2398565" y="150261"/>
                </a:lnTo>
                <a:lnTo>
                  <a:pt x="2402994" y="153904"/>
                </a:lnTo>
                <a:lnTo>
                  <a:pt x="2408162" y="149857"/>
                </a:lnTo>
                <a:lnTo>
                  <a:pt x="2409639" y="141762"/>
                </a:lnTo>
                <a:lnTo>
                  <a:pt x="2418498" y="131645"/>
                </a:lnTo>
                <a:lnTo>
                  <a:pt x="2422189" y="132454"/>
                </a:lnTo>
                <a:lnTo>
                  <a:pt x="2424403" y="138929"/>
                </a:lnTo>
                <a:lnTo>
                  <a:pt x="2431786" y="144191"/>
                </a:lnTo>
                <a:lnTo>
                  <a:pt x="2431048" y="148642"/>
                </a:lnTo>
                <a:lnTo>
                  <a:pt x="2427356" y="153499"/>
                </a:lnTo>
                <a:lnTo>
                  <a:pt x="2431786" y="162403"/>
                </a:lnTo>
                <a:lnTo>
                  <a:pt x="2448027" y="168069"/>
                </a:lnTo>
                <a:lnTo>
                  <a:pt x="2460577" y="168069"/>
                </a:lnTo>
                <a:lnTo>
                  <a:pt x="2463530" y="174949"/>
                </a:lnTo>
                <a:lnTo>
                  <a:pt x="2462054" y="185471"/>
                </a:lnTo>
                <a:lnTo>
                  <a:pt x="2464269" y="191138"/>
                </a:lnTo>
                <a:lnTo>
                  <a:pt x="2470913" y="191138"/>
                </a:lnTo>
                <a:lnTo>
                  <a:pt x="2474604" y="201660"/>
                </a:lnTo>
                <a:lnTo>
                  <a:pt x="2475342" y="205707"/>
                </a:lnTo>
                <a:lnTo>
                  <a:pt x="2487892" y="210159"/>
                </a:lnTo>
                <a:lnTo>
                  <a:pt x="2500443" y="223515"/>
                </a:lnTo>
                <a:lnTo>
                  <a:pt x="2500443" y="229585"/>
                </a:lnTo>
                <a:lnTo>
                  <a:pt x="2506349" y="234442"/>
                </a:lnTo>
                <a:lnTo>
                  <a:pt x="2506349" y="238894"/>
                </a:lnTo>
                <a:lnTo>
                  <a:pt x="2502657" y="244560"/>
                </a:lnTo>
                <a:lnTo>
                  <a:pt x="2504134" y="254273"/>
                </a:lnTo>
                <a:lnTo>
                  <a:pt x="2507087" y="256701"/>
                </a:lnTo>
                <a:lnTo>
                  <a:pt x="2506349" y="263177"/>
                </a:lnTo>
                <a:lnTo>
                  <a:pt x="2499704" y="268033"/>
                </a:lnTo>
                <a:lnTo>
                  <a:pt x="2493060" y="268033"/>
                </a:lnTo>
                <a:lnTo>
                  <a:pt x="2484201" y="272890"/>
                </a:lnTo>
                <a:lnTo>
                  <a:pt x="2490845" y="277746"/>
                </a:lnTo>
                <a:lnTo>
                  <a:pt x="2506349" y="278151"/>
                </a:lnTo>
                <a:lnTo>
                  <a:pt x="2512254" y="271676"/>
                </a:lnTo>
                <a:lnTo>
                  <a:pt x="2515946" y="270462"/>
                </a:lnTo>
                <a:lnTo>
                  <a:pt x="2516684" y="276128"/>
                </a:lnTo>
                <a:lnTo>
                  <a:pt x="2524805" y="279770"/>
                </a:lnTo>
                <a:lnTo>
                  <a:pt x="2529234" y="282198"/>
                </a:lnTo>
                <a:lnTo>
                  <a:pt x="2532925" y="279770"/>
                </a:lnTo>
                <a:lnTo>
                  <a:pt x="2532925" y="274104"/>
                </a:lnTo>
                <a:lnTo>
                  <a:pt x="2535878" y="272485"/>
                </a:lnTo>
                <a:lnTo>
                  <a:pt x="2539570" y="279770"/>
                </a:lnTo>
                <a:lnTo>
                  <a:pt x="2546214" y="282198"/>
                </a:lnTo>
                <a:lnTo>
                  <a:pt x="2542522" y="287460"/>
                </a:lnTo>
                <a:lnTo>
                  <a:pt x="2536617" y="289078"/>
                </a:lnTo>
                <a:lnTo>
                  <a:pt x="2541784" y="294744"/>
                </a:lnTo>
                <a:lnTo>
                  <a:pt x="2547690" y="297577"/>
                </a:lnTo>
                <a:lnTo>
                  <a:pt x="2545475" y="302029"/>
                </a:lnTo>
                <a:lnTo>
                  <a:pt x="2537355" y="302434"/>
                </a:lnTo>
                <a:lnTo>
                  <a:pt x="2529972" y="309719"/>
                </a:lnTo>
                <a:lnTo>
                  <a:pt x="2524066" y="311338"/>
                </a:lnTo>
                <a:lnTo>
                  <a:pt x="2518899" y="321860"/>
                </a:lnTo>
                <a:lnTo>
                  <a:pt x="2514469" y="324289"/>
                </a:lnTo>
                <a:lnTo>
                  <a:pt x="2502657" y="317813"/>
                </a:lnTo>
                <a:lnTo>
                  <a:pt x="2496751" y="317813"/>
                </a:lnTo>
                <a:lnTo>
                  <a:pt x="2491584" y="313361"/>
                </a:lnTo>
                <a:lnTo>
                  <a:pt x="2482725" y="312552"/>
                </a:lnTo>
                <a:lnTo>
                  <a:pt x="2479772" y="306886"/>
                </a:lnTo>
                <a:lnTo>
                  <a:pt x="2473866" y="308100"/>
                </a:lnTo>
                <a:lnTo>
                  <a:pt x="2470913" y="305672"/>
                </a:lnTo>
                <a:lnTo>
                  <a:pt x="2464269" y="305267"/>
                </a:lnTo>
                <a:lnTo>
                  <a:pt x="2459839" y="307695"/>
                </a:lnTo>
                <a:lnTo>
                  <a:pt x="2453933" y="304862"/>
                </a:lnTo>
                <a:lnTo>
                  <a:pt x="2454671" y="294340"/>
                </a:lnTo>
                <a:cubicBezTo>
                  <a:pt x="2454671" y="294340"/>
                  <a:pt x="2460577" y="292721"/>
                  <a:pt x="2460577" y="292721"/>
                </a:cubicBezTo>
                <a:lnTo>
                  <a:pt x="2466483" y="284222"/>
                </a:lnTo>
                <a:lnTo>
                  <a:pt x="2464269" y="277746"/>
                </a:lnTo>
                <a:lnTo>
                  <a:pt x="2457624" y="275318"/>
                </a:lnTo>
                <a:lnTo>
                  <a:pt x="2443598" y="275318"/>
                </a:lnTo>
                <a:lnTo>
                  <a:pt x="2436215" y="270866"/>
                </a:lnTo>
                <a:lnTo>
                  <a:pt x="2439907" y="266010"/>
                </a:lnTo>
                <a:lnTo>
                  <a:pt x="2446551" y="260748"/>
                </a:lnTo>
                <a:lnTo>
                  <a:pt x="2445074" y="253464"/>
                </a:lnTo>
                <a:lnTo>
                  <a:pt x="2440645" y="251035"/>
                </a:lnTo>
                <a:lnTo>
                  <a:pt x="2434739" y="253464"/>
                </a:lnTo>
                <a:lnTo>
                  <a:pt x="2430309" y="257915"/>
                </a:lnTo>
                <a:lnTo>
                  <a:pt x="2425880" y="254273"/>
                </a:lnTo>
                <a:lnTo>
                  <a:pt x="2419236" y="254678"/>
                </a:lnTo>
                <a:lnTo>
                  <a:pt x="2416283" y="260344"/>
                </a:lnTo>
                <a:lnTo>
                  <a:pt x="2408162" y="265605"/>
                </a:lnTo>
                <a:lnTo>
                  <a:pt x="2408900" y="276937"/>
                </a:lnTo>
                <a:lnTo>
                  <a:pt x="2405209" y="288674"/>
                </a:lnTo>
                <a:lnTo>
                  <a:pt x="2399303" y="287864"/>
                </a:lnTo>
                <a:lnTo>
                  <a:pt x="2394135" y="290697"/>
                </a:lnTo>
                <a:lnTo>
                  <a:pt x="2387491" y="295554"/>
                </a:lnTo>
                <a:lnTo>
                  <a:pt x="2382324" y="291102"/>
                </a:lnTo>
                <a:lnTo>
                  <a:pt x="2378632" y="291507"/>
                </a:lnTo>
                <a:lnTo>
                  <a:pt x="2373465" y="298387"/>
                </a:lnTo>
                <a:lnTo>
                  <a:pt x="2366820" y="304053"/>
                </a:lnTo>
                <a:lnTo>
                  <a:pt x="2364606" y="313766"/>
                </a:lnTo>
                <a:lnTo>
                  <a:pt x="2356485" y="320646"/>
                </a:lnTo>
                <a:lnTo>
                  <a:pt x="2349103" y="320646"/>
                </a:lnTo>
                <a:lnTo>
                  <a:pt x="2342458" y="324289"/>
                </a:lnTo>
                <a:lnTo>
                  <a:pt x="2340244" y="327931"/>
                </a:lnTo>
                <a:lnTo>
                  <a:pt x="2332123" y="327931"/>
                </a:lnTo>
                <a:lnTo>
                  <a:pt x="2326217" y="331169"/>
                </a:lnTo>
                <a:lnTo>
                  <a:pt x="2319573" y="330764"/>
                </a:lnTo>
                <a:lnTo>
                  <a:pt x="2315882" y="328336"/>
                </a:lnTo>
                <a:lnTo>
                  <a:pt x="2309976" y="330764"/>
                </a:lnTo>
                <a:lnTo>
                  <a:pt x="2307761" y="327122"/>
                </a:lnTo>
                <a:lnTo>
                  <a:pt x="2307761" y="314980"/>
                </a:lnTo>
                <a:lnTo>
                  <a:pt x="2313667" y="307695"/>
                </a:lnTo>
                <a:lnTo>
                  <a:pt x="2312190" y="300410"/>
                </a:lnTo>
                <a:lnTo>
                  <a:pt x="2319573" y="291102"/>
                </a:lnTo>
                <a:lnTo>
                  <a:pt x="2318096" y="285841"/>
                </a:lnTo>
                <a:lnTo>
                  <a:pt x="2312928" y="282603"/>
                </a:lnTo>
                <a:lnTo>
                  <a:pt x="2307761" y="282603"/>
                </a:lnTo>
                <a:lnTo>
                  <a:pt x="2304070" y="284627"/>
                </a:lnTo>
                <a:lnTo>
                  <a:pt x="2296687" y="284627"/>
                </a:lnTo>
                <a:lnTo>
                  <a:pt x="2290043" y="280984"/>
                </a:lnTo>
                <a:lnTo>
                  <a:pt x="2286352" y="278961"/>
                </a:lnTo>
                <a:lnTo>
                  <a:pt x="2281922" y="280579"/>
                </a:lnTo>
                <a:lnTo>
                  <a:pt x="2279708" y="288269"/>
                </a:lnTo>
                <a:cubicBezTo>
                  <a:pt x="2279708" y="288269"/>
                  <a:pt x="2275278" y="288674"/>
                  <a:pt x="2275278" y="288269"/>
                </a:cubicBezTo>
                <a:lnTo>
                  <a:pt x="2273802" y="278961"/>
                </a:lnTo>
                <a:lnTo>
                  <a:pt x="2278969" y="263177"/>
                </a:lnTo>
                <a:lnTo>
                  <a:pt x="2278969" y="255082"/>
                </a:lnTo>
                <a:lnTo>
                  <a:pt x="2295211" y="249012"/>
                </a:lnTo>
                <a:lnTo>
                  <a:pt x="2307023" y="247798"/>
                </a:lnTo>
                <a:lnTo>
                  <a:pt x="2312928" y="242536"/>
                </a:lnTo>
                <a:lnTo>
                  <a:pt x="2312928" y="229181"/>
                </a:lnTo>
                <a:lnTo>
                  <a:pt x="2315143" y="224324"/>
                </a:lnTo>
                <a:lnTo>
                  <a:pt x="2315143" y="211373"/>
                </a:lnTo>
                <a:lnTo>
                  <a:pt x="2319573" y="204088"/>
                </a:lnTo>
                <a:lnTo>
                  <a:pt x="2332123" y="193566"/>
                </a:lnTo>
                <a:lnTo>
                  <a:pt x="2332861" y="186281"/>
                </a:lnTo>
                <a:lnTo>
                  <a:pt x="2335076" y="178187"/>
                </a:lnTo>
                <a:lnTo>
                  <a:pt x="2340244" y="175354"/>
                </a:lnTo>
                <a:lnTo>
                  <a:pt x="2337291" y="169283"/>
                </a:lnTo>
                <a:lnTo>
                  <a:pt x="2346888" y="154713"/>
                </a:lnTo>
                <a:lnTo>
                  <a:pt x="2347626" y="149047"/>
                </a:lnTo>
                <a:lnTo>
                  <a:pt x="2353532" y="141358"/>
                </a:lnTo>
                <a:lnTo>
                  <a:pt x="2353532" y="134882"/>
                </a:lnTo>
                <a:lnTo>
                  <a:pt x="2363129" y="122336"/>
                </a:lnTo>
                <a:lnTo>
                  <a:pt x="2370512" y="104933"/>
                </a:lnTo>
                <a:lnTo>
                  <a:pt x="2380109" y="97244"/>
                </a:lnTo>
                <a:close/>
                <a:moveTo>
                  <a:pt x="4987586" y="922"/>
                </a:moveTo>
                <a:lnTo>
                  <a:pt x="4988325" y="4969"/>
                </a:lnTo>
                <a:lnTo>
                  <a:pt x="4983157" y="8207"/>
                </a:lnTo>
                <a:lnTo>
                  <a:pt x="4979466" y="7397"/>
                </a:lnTo>
                <a:cubicBezTo>
                  <a:pt x="4979466" y="7397"/>
                  <a:pt x="4980204" y="3755"/>
                  <a:pt x="4980204" y="3755"/>
                </a:cubicBezTo>
                <a:close/>
                <a:moveTo>
                  <a:pt x="7147063" y="0"/>
                </a:moveTo>
                <a:lnTo>
                  <a:pt x="7150425" y="0"/>
                </a:lnTo>
                <a:lnTo>
                  <a:pt x="7149164" y="922"/>
                </a:lnTo>
                <a:close/>
                <a:moveTo>
                  <a:pt x="6642274" y="0"/>
                </a:moveTo>
                <a:lnTo>
                  <a:pt x="6655879" y="0"/>
                </a:lnTo>
                <a:lnTo>
                  <a:pt x="6658970" y="15491"/>
                </a:lnTo>
                <a:lnTo>
                  <a:pt x="6652326" y="28442"/>
                </a:lnTo>
                <a:lnTo>
                  <a:pt x="6654541" y="34918"/>
                </a:lnTo>
                <a:lnTo>
                  <a:pt x="6647158" y="39370"/>
                </a:lnTo>
                <a:lnTo>
                  <a:pt x="6647158" y="44631"/>
                </a:lnTo>
                <a:lnTo>
                  <a:pt x="6658232" y="36537"/>
                </a:lnTo>
                <a:lnTo>
                  <a:pt x="6660447" y="29252"/>
                </a:lnTo>
                <a:lnTo>
                  <a:pt x="6667091" y="20348"/>
                </a:lnTo>
                <a:lnTo>
                  <a:pt x="6671520" y="24395"/>
                </a:lnTo>
                <a:lnTo>
                  <a:pt x="6679641" y="25205"/>
                </a:lnTo>
                <a:lnTo>
                  <a:pt x="6675211" y="16706"/>
                </a:lnTo>
                <a:lnTo>
                  <a:pt x="6664876" y="12658"/>
                </a:lnTo>
                <a:lnTo>
                  <a:pt x="6664138" y="5374"/>
                </a:lnTo>
                <a:lnTo>
                  <a:pt x="6671057" y="0"/>
                </a:lnTo>
                <a:lnTo>
                  <a:pt x="6709127" y="0"/>
                </a:lnTo>
                <a:lnTo>
                  <a:pt x="6712124" y="4564"/>
                </a:lnTo>
                <a:lnTo>
                  <a:pt x="6718768" y="9016"/>
                </a:lnTo>
                <a:lnTo>
                  <a:pt x="6720244" y="2945"/>
                </a:lnTo>
                <a:lnTo>
                  <a:pt x="6717782" y="0"/>
                </a:lnTo>
                <a:lnTo>
                  <a:pt x="7087889" y="0"/>
                </a:lnTo>
                <a:lnTo>
                  <a:pt x="7087889" y="2136"/>
                </a:lnTo>
                <a:lnTo>
                  <a:pt x="7092319" y="7802"/>
                </a:lnTo>
                <a:lnTo>
                  <a:pt x="7092827" y="0"/>
                </a:lnTo>
                <a:lnTo>
                  <a:pt x="7116681" y="0"/>
                </a:lnTo>
                <a:lnTo>
                  <a:pt x="7116681" y="2541"/>
                </a:lnTo>
                <a:lnTo>
                  <a:pt x="7118896" y="11040"/>
                </a:lnTo>
                <a:lnTo>
                  <a:pt x="7126278" y="4969"/>
                </a:lnTo>
                <a:lnTo>
                  <a:pt x="7129969" y="7397"/>
                </a:lnTo>
                <a:lnTo>
                  <a:pt x="7132184" y="15491"/>
                </a:lnTo>
                <a:lnTo>
                  <a:pt x="7140305" y="9421"/>
                </a:lnTo>
                <a:lnTo>
                  <a:pt x="7148425" y="11849"/>
                </a:lnTo>
                <a:lnTo>
                  <a:pt x="7149164" y="18729"/>
                </a:lnTo>
                <a:lnTo>
                  <a:pt x="7152117" y="17920"/>
                </a:lnTo>
                <a:lnTo>
                  <a:pt x="7156546" y="12254"/>
                </a:lnTo>
                <a:lnTo>
                  <a:pt x="7159499" y="15087"/>
                </a:lnTo>
                <a:lnTo>
                  <a:pt x="7158023" y="18729"/>
                </a:lnTo>
                <a:lnTo>
                  <a:pt x="7158023" y="24800"/>
                </a:lnTo>
                <a:lnTo>
                  <a:pt x="7166143" y="14682"/>
                </a:lnTo>
                <a:lnTo>
                  <a:pt x="7170573" y="10635"/>
                </a:lnTo>
                <a:lnTo>
                  <a:pt x="7175002" y="12658"/>
                </a:lnTo>
                <a:lnTo>
                  <a:pt x="7172049" y="16301"/>
                </a:lnTo>
                <a:lnTo>
                  <a:pt x="7170573" y="21562"/>
                </a:lnTo>
                <a:lnTo>
                  <a:pt x="7177955" y="21562"/>
                </a:lnTo>
                <a:lnTo>
                  <a:pt x="7181646" y="25205"/>
                </a:lnTo>
                <a:lnTo>
                  <a:pt x="7175002" y="28847"/>
                </a:lnTo>
                <a:lnTo>
                  <a:pt x="7169096" y="37346"/>
                </a:lnTo>
                <a:lnTo>
                  <a:pt x="7180170" y="36537"/>
                </a:lnTo>
                <a:lnTo>
                  <a:pt x="7186076" y="25205"/>
                </a:lnTo>
                <a:lnTo>
                  <a:pt x="7184599" y="19539"/>
                </a:lnTo>
                <a:lnTo>
                  <a:pt x="7188291" y="15896"/>
                </a:lnTo>
                <a:lnTo>
                  <a:pt x="7198626" y="14682"/>
                </a:lnTo>
                <a:lnTo>
                  <a:pt x="7205270" y="19539"/>
                </a:lnTo>
                <a:lnTo>
                  <a:pt x="7206747" y="15087"/>
                </a:lnTo>
                <a:lnTo>
                  <a:pt x="7201579" y="8611"/>
                </a:lnTo>
                <a:lnTo>
                  <a:pt x="7201579" y="6183"/>
                </a:lnTo>
                <a:lnTo>
                  <a:pt x="7211176" y="9826"/>
                </a:lnTo>
                <a:lnTo>
                  <a:pt x="7217820" y="17920"/>
                </a:lnTo>
                <a:lnTo>
                  <a:pt x="7231847" y="18729"/>
                </a:lnTo>
                <a:lnTo>
                  <a:pt x="7241444" y="22372"/>
                </a:lnTo>
                <a:lnTo>
                  <a:pt x="7248827" y="18325"/>
                </a:lnTo>
                <a:lnTo>
                  <a:pt x="7248088" y="13873"/>
                </a:lnTo>
                <a:lnTo>
                  <a:pt x="7259900" y="16301"/>
                </a:lnTo>
                <a:lnTo>
                  <a:pt x="7270236" y="22372"/>
                </a:lnTo>
                <a:lnTo>
                  <a:pt x="7272450" y="18325"/>
                </a:lnTo>
                <a:lnTo>
                  <a:pt x="7283524" y="22776"/>
                </a:lnTo>
                <a:lnTo>
                  <a:pt x="7334463" y="47869"/>
                </a:lnTo>
                <a:lnTo>
                  <a:pt x="7369160" y="68914"/>
                </a:lnTo>
                <a:lnTo>
                  <a:pt x="7375805" y="76603"/>
                </a:lnTo>
                <a:lnTo>
                  <a:pt x="7385402" y="79032"/>
                </a:lnTo>
                <a:lnTo>
                  <a:pt x="7397214" y="95220"/>
                </a:lnTo>
                <a:lnTo>
                  <a:pt x="7404596" y="96839"/>
                </a:lnTo>
                <a:lnTo>
                  <a:pt x="7403120" y="91578"/>
                </a:lnTo>
                <a:lnTo>
                  <a:pt x="7403120" y="87935"/>
                </a:lnTo>
                <a:lnTo>
                  <a:pt x="7407549" y="87935"/>
                </a:lnTo>
                <a:lnTo>
                  <a:pt x="7422314" y="100077"/>
                </a:lnTo>
                <a:lnTo>
                  <a:pt x="7429696" y="100886"/>
                </a:lnTo>
                <a:lnTo>
                  <a:pt x="7442247" y="111004"/>
                </a:lnTo>
                <a:lnTo>
                  <a:pt x="7449629" y="108171"/>
                </a:lnTo>
                <a:lnTo>
                  <a:pt x="7441508" y="97649"/>
                </a:lnTo>
                <a:lnTo>
                  <a:pt x="7439294" y="93197"/>
                </a:lnTo>
                <a:lnTo>
                  <a:pt x="7444461" y="93197"/>
                </a:lnTo>
                <a:lnTo>
                  <a:pt x="7455535" y="102910"/>
                </a:lnTo>
                <a:lnTo>
                  <a:pt x="7454058" y="111409"/>
                </a:lnTo>
                <a:lnTo>
                  <a:pt x="7474729" y="124360"/>
                </a:lnTo>
                <a:lnTo>
                  <a:pt x="7473253" y="130430"/>
                </a:lnTo>
                <a:lnTo>
                  <a:pt x="7484326" y="135287"/>
                </a:lnTo>
                <a:lnTo>
                  <a:pt x="7486541" y="130835"/>
                </a:lnTo>
                <a:lnTo>
                  <a:pt x="7495400" y="132859"/>
                </a:lnTo>
                <a:lnTo>
                  <a:pt x="7505735" y="142977"/>
                </a:lnTo>
                <a:lnTo>
                  <a:pt x="7509427" y="154309"/>
                </a:lnTo>
                <a:lnTo>
                  <a:pt x="7515333" y="157546"/>
                </a:lnTo>
                <a:lnTo>
                  <a:pt x="7523453" y="169283"/>
                </a:lnTo>
                <a:lnTo>
                  <a:pt x="7527145" y="168069"/>
                </a:lnTo>
                <a:lnTo>
                  <a:pt x="7530836" y="171711"/>
                </a:lnTo>
                <a:lnTo>
                  <a:pt x="7531574" y="183043"/>
                </a:lnTo>
                <a:lnTo>
                  <a:pt x="7531574" y="193971"/>
                </a:lnTo>
                <a:lnTo>
                  <a:pt x="7529359" y="207326"/>
                </a:lnTo>
                <a:lnTo>
                  <a:pt x="7525668" y="214611"/>
                </a:lnTo>
                <a:lnTo>
                  <a:pt x="7525668" y="220682"/>
                </a:lnTo>
                <a:lnTo>
                  <a:pt x="7515333" y="233633"/>
                </a:lnTo>
                <a:lnTo>
                  <a:pt x="7513118" y="239703"/>
                </a:lnTo>
                <a:lnTo>
                  <a:pt x="7494662" y="263581"/>
                </a:lnTo>
                <a:lnTo>
                  <a:pt x="7480635" y="270057"/>
                </a:lnTo>
                <a:lnTo>
                  <a:pt x="7464394" y="272890"/>
                </a:lnTo>
                <a:lnTo>
                  <a:pt x="7457750" y="278151"/>
                </a:lnTo>
                <a:lnTo>
                  <a:pt x="7442985" y="278151"/>
                </a:lnTo>
                <a:lnTo>
                  <a:pt x="7440032" y="281794"/>
                </a:lnTo>
                <a:lnTo>
                  <a:pt x="7417146" y="284222"/>
                </a:lnTo>
                <a:lnTo>
                  <a:pt x="7388355" y="282603"/>
                </a:lnTo>
                <a:lnTo>
                  <a:pt x="7372113" y="278556"/>
                </a:lnTo>
                <a:lnTo>
                  <a:pt x="7360301" y="270866"/>
                </a:lnTo>
                <a:lnTo>
                  <a:pt x="7352919" y="275318"/>
                </a:lnTo>
                <a:lnTo>
                  <a:pt x="7344798" y="273295"/>
                </a:lnTo>
                <a:lnTo>
                  <a:pt x="7330772" y="273295"/>
                </a:lnTo>
                <a:lnTo>
                  <a:pt x="7329295" y="268843"/>
                </a:lnTo>
                <a:lnTo>
                  <a:pt x="7320436" y="266414"/>
                </a:lnTo>
                <a:lnTo>
                  <a:pt x="7313054" y="271271"/>
                </a:lnTo>
                <a:lnTo>
                  <a:pt x="7300504" y="259939"/>
                </a:lnTo>
                <a:lnTo>
                  <a:pt x="7301242" y="254273"/>
                </a:lnTo>
                <a:lnTo>
                  <a:pt x="7291645" y="255892"/>
                </a:lnTo>
                <a:lnTo>
                  <a:pt x="7282786" y="254678"/>
                </a:lnTo>
                <a:lnTo>
                  <a:pt x="7287215" y="252654"/>
                </a:lnTo>
                <a:lnTo>
                  <a:pt x="7270974" y="252249"/>
                </a:lnTo>
                <a:lnTo>
                  <a:pt x="7266544" y="256701"/>
                </a:lnTo>
                <a:lnTo>
                  <a:pt x="7256947" y="256297"/>
                </a:lnTo>
                <a:lnTo>
                  <a:pt x="7256947" y="251440"/>
                </a:lnTo>
                <a:lnTo>
                  <a:pt x="7253256" y="248607"/>
                </a:lnTo>
                <a:lnTo>
                  <a:pt x="7259162" y="244560"/>
                </a:lnTo>
                <a:lnTo>
                  <a:pt x="7252518" y="238084"/>
                </a:lnTo>
                <a:lnTo>
                  <a:pt x="7250303" y="241727"/>
                </a:lnTo>
                <a:lnTo>
                  <a:pt x="7234800" y="241727"/>
                </a:lnTo>
                <a:lnTo>
                  <a:pt x="7224465" y="235251"/>
                </a:lnTo>
                <a:lnTo>
                  <a:pt x="7222250" y="238489"/>
                </a:lnTo>
                <a:lnTo>
                  <a:pt x="7215606" y="237680"/>
                </a:lnTo>
                <a:lnTo>
                  <a:pt x="7194197" y="221491"/>
                </a:lnTo>
                <a:lnTo>
                  <a:pt x="7191982" y="212587"/>
                </a:lnTo>
                <a:lnTo>
                  <a:pt x="7179432" y="211778"/>
                </a:lnTo>
                <a:lnTo>
                  <a:pt x="7177217" y="208945"/>
                </a:lnTo>
                <a:lnTo>
                  <a:pt x="7167620" y="209350"/>
                </a:lnTo>
                <a:lnTo>
                  <a:pt x="7165405" y="212183"/>
                </a:lnTo>
                <a:lnTo>
                  <a:pt x="7175740" y="218658"/>
                </a:lnTo>
                <a:lnTo>
                  <a:pt x="7178693" y="231609"/>
                </a:lnTo>
                <a:lnTo>
                  <a:pt x="7189767" y="238894"/>
                </a:lnTo>
                <a:lnTo>
                  <a:pt x="7192720" y="245774"/>
                </a:lnTo>
                <a:lnTo>
                  <a:pt x="7207485" y="249012"/>
                </a:lnTo>
                <a:lnTo>
                  <a:pt x="7210438" y="251845"/>
                </a:lnTo>
                <a:lnTo>
                  <a:pt x="7200841" y="256297"/>
                </a:lnTo>
                <a:lnTo>
                  <a:pt x="7195673" y="261963"/>
                </a:lnTo>
                <a:lnTo>
                  <a:pt x="7198626" y="264391"/>
                </a:lnTo>
                <a:lnTo>
                  <a:pt x="7214867" y="260748"/>
                </a:lnTo>
                <a:lnTo>
                  <a:pt x="7221512" y="256297"/>
                </a:lnTo>
                <a:lnTo>
                  <a:pt x="7228156" y="261153"/>
                </a:lnTo>
                <a:lnTo>
                  <a:pt x="7220773" y="263581"/>
                </a:lnTo>
                <a:lnTo>
                  <a:pt x="7220773" y="266414"/>
                </a:lnTo>
                <a:lnTo>
                  <a:pt x="7231847" y="267629"/>
                </a:lnTo>
                <a:lnTo>
                  <a:pt x="7228894" y="274509"/>
                </a:lnTo>
                <a:lnTo>
                  <a:pt x="7219297" y="276128"/>
                </a:lnTo>
                <a:lnTo>
                  <a:pt x="7215606" y="280984"/>
                </a:lnTo>
                <a:lnTo>
                  <a:pt x="7226679" y="283008"/>
                </a:lnTo>
                <a:lnTo>
                  <a:pt x="7231109" y="280175"/>
                </a:lnTo>
                <a:lnTo>
                  <a:pt x="7239229" y="280175"/>
                </a:lnTo>
                <a:lnTo>
                  <a:pt x="7243659" y="285031"/>
                </a:lnTo>
                <a:lnTo>
                  <a:pt x="7249565" y="280984"/>
                </a:lnTo>
                <a:lnTo>
                  <a:pt x="7272450" y="289483"/>
                </a:lnTo>
                <a:lnTo>
                  <a:pt x="7283524" y="303648"/>
                </a:lnTo>
                <a:lnTo>
                  <a:pt x="7288692" y="304458"/>
                </a:lnTo>
                <a:lnTo>
                  <a:pt x="7285001" y="310124"/>
                </a:lnTo>
                <a:lnTo>
                  <a:pt x="7284262" y="316194"/>
                </a:lnTo>
                <a:lnTo>
                  <a:pt x="7287954" y="317408"/>
                </a:lnTo>
                <a:lnTo>
                  <a:pt x="7288692" y="326312"/>
                </a:lnTo>
                <a:lnTo>
                  <a:pt x="7287215" y="340882"/>
                </a:lnTo>
                <a:lnTo>
                  <a:pt x="7279833" y="343310"/>
                </a:lnTo>
                <a:lnTo>
                  <a:pt x="7277618" y="351405"/>
                </a:lnTo>
                <a:lnTo>
                  <a:pt x="7285739" y="353428"/>
                </a:lnTo>
                <a:lnTo>
                  <a:pt x="7286477" y="363951"/>
                </a:lnTo>
                <a:lnTo>
                  <a:pt x="7299765" y="376092"/>
                </a:lnTo>
                <a:lnTo>
                  <a:pt x="7299765" y="383782"/>
                </a:lnTo>
                <a:lnTo>
                  <a:pt x="7309363" y="390257"/>
                </a:lnTo>
                <a:lnTo>
                  <a:pt x="7309363" y="399161"/>
                </a:lnTo>
                <a:lnTo>
                  <a:pt x="7311577" y="409683"/>
                </a:lnTo>
                <a:lnTo>
                  <a:pt x="7307148" y="416968"/>
                </a:lnTo>
                <a:lnTo>
                  <a:pt x="7311577" y="421420"/>
                </a:lnTo>
                <a:lnTo>
                  <a:pt x="7316007" y="429110"/>
                </a:lnTo>
                <a:lnTo>
                  <a:pt x="7336678" y="435585"/>
                </a:lnTo>
                <a:lnTo>
                  <a:pt x="7345537" y="428705"/>
                </a:lnTo>
                <a:lnTo>
                  <a:pt x="7349228" y="429110"/>
                </a:lnTo>
                <a:lnTo>
                  <a:pt x="7355872" y="437609"/>
                </a:lnTo>
                <a:lnTo>
                  <a:pt x="7364731" y="442870"/>
                </a:lnTo>
                <a:lnTo>
                  <a:pt x="7366207" y="454202"/>
                </a:lnTo>
                <a:lnTo>
                  <a:pt x="7370637" y="457440"/>
                </a:lnTo>
                <a:lnTo>
                  <a:pt x="7386140" y="457440"/>
                </a:lnTo>
                <a:lnTo>
                  <a:pt x="7392784" y="462701"/>
                </a:lnTo>
                <a:lnTo>
                  <a:pt x="7406811" y="463106"/>
                </a:lnTo>
                <a:lnTo>
                  <a:pt x="7415670" y="470391"/>
                </a:lnTo>
                <a:lnTo>
                  <a:pt x="7420837" y="470795"/>
                </a:lnTo>
                <a:lnTo>
                  <a:pt x="7431911" y="460273"/>
                </a:lnTo>
                <a:lnTo>
                  <a:pt x="7440032" y="459463"/>
                </a:lnTo>
                <a:lnTo>
                  <a:pt x="7445938" y="457035"/>
                </a:lnTo>
                <a:lnTo>
                  <a:pt x="7446676" y="442465"/>
                </a:lnTo>
                <a:lnTo>
                  <a:pt x="7439294" y="436395"/>
                </a:lnTo>
                <a:lnTo>
                  <a:pt x="7442247" y="431943"/>
                </a:lnTo>
                <a:lnTo>
                  <a:pt x="7442247" y="428705"/>
                </a:lnTo>
                <a:lnTo>
                  <a:pt x="7431173" y="424658"/>
                </a:lnTo>
                <a:lnTo>
                  <a:pt x="7429696" y="417373"/>
                </a:lnTo>
                <a:lnTo>
                  <a:pt x="7422314" y="422634"/>
                </a:lnTo>
                <a:lnTo>
                  <a:pt x="7416408" y="422230"/>
                </a:lnTo>
                <a:lnTo>
                  <a:pt x="7406811" y="426277"/>
                </a:lnTo>
                <a:lnTo>
                  <a:pt x="7394999" y="420611"/>
                </a:lnTo>
                <a:lnTo>
                  <a:pt x="7386140" y="409683"/>
                </a:lnTo>
                <a:lnTo>
                  <a:pt x="7372852" y="404017"/>
                </a:lnTo>
                <a:lnTo>
                  <a:pt x="7369899" y="393900"/>
                </a:lnTo>
                <a:lnTo>
                  <a:pt x="7363254" y="381353"/>
                </a:lnTo>
                <a:lnTo>
                  <a:pt x="7372852" y="382163"/>
                </a:lnTo>
                <a:lnTo>
                  <a:pt x="7378758" y="376092"/>
                </a:lnTo>
                <a:lnTo>
                  <a:pt x="7375805" y="371236"/>
                </a:lnTo>
                <a:lnTo>
                  <a:pt x="7378019" y="365974"/>
                </a:lnTo>
                <a:lnTo>
                  <a:pt x="7375066" y="359904"/>
                </a:lnTo>
                <a:lnTo>
                  <a:pt x="7377281" y="354238"/>
                </a:lnTo>
                <a:lnTo>
                  <a:pt x="7388355" y="353833"/>
                </a:lnTo>
                <a:lnTo>
                  <a:pt x="7399428" y="360713"/>
                </a:lnTo>
                <a:lnTo>
                  <a:pt x="7413455" y="363141"/>
                </a:lnTo>
                <a:lnTo>
                  <a:pt x="7420837" y="372854"/>
                </a:lnTo>
                <a:lnTo>
                  <a:pt x="7429696" y="379735"/>
                </a:lnTo>
                <a:lnTo>
                  <a:pt x="7446676" y="380544"/>
                </a:lnTo>
                <a:lnTo>
                  <a:pt x="7450367" y="386615"/>
                </a:lnTo>
                <a:lnTo>
                  <a:pt x="7461441" y="387424"/>
                </a:lnTo>
                <a:lnTo>
                  <a:pt x="7493185" y="401589"/>
                </a:lnTo>
                <a:lnTo>
                  <a:pt x="7505735" y="413326"/>
                </a:lnTo>
                <a:lnTo>
                  <a:pt x="7511641" y="405636"/>
                </a:lnTo>
                <a:lnTo>
                  <a:pt x="7519762" y="399161"/>
                </a:lnTo>
                <a:lnTo>
                  <a:pt x="7519762" y="389448"/>
                </a:lnTo>
                <a:lnTo>
                  <a:pt x="7527145" y="389043"/>
                </a:lnTo>
                <a:lnTo>
                  <a:pt x="7534527" y="380949"/>
                </a:lnTo>
                <a:lnTo>
                  <a:pt x="7521239" y="362737"/>
                </a:lnTo>
                <a:lnTo>
                  <a:pt x="7499830" y="342096"/>
                </a:lnTo>
                <a:lnTo>
                  <a:pt x="7494662" y="328336"/>
                </a:lnTo>
                <a:lnTo>
                  <a:pt x="7495400" y="320646"/>
                </a:lnTo>
                <a:lnTo>
                  <a:pt x="7508688" y="310528"/>
                </a:lnTo>
                <a:lnTo>
                  <a:pt x="7519762" y="296768"/>
                </a:lnTo>
                <a:lnTo>
                  <a:pt x="7522715" y="285031"/>
                </a:lnTo>
                <a:lnTo>
                  <a:pt x="7531574" y="277746"/>
                </a:lnTo>
                <a:lnTo>
                  <a:pt x="7542648" y="275723"/>
                </a:lnTo>
                <a:lnTo>
                  <a:pt x="7558889" y="263581"/>
                </a:lnTo>
                <a:lnTo>
                  <a:pt x="7570701" y="241322"/>
                </a:lnTo>
                <a:lnTo>
                  <a:pt x="7577345" y="236466"/>
                </a:lnTo>
                <a:lnTo>
                  <a:pt x="7589895" y="238084"/>
                </a:lnTo>
                <a:lnTo>
                  <a:pt x="7599492" y="245369"/>
                </a:lnTo>
                <a:lnTo>
                  <a:pt x="7613519" y="243750"/>
                </a:lnTo>
                <a:lnTo>
                  <a:pt x="7629022" y="245369"/>
                </a:lnTo>
                <a:lnTo>
                  <a:pt x="7634190" y="251440"/>
                </a:lnTo>
                <a:lnTo>
                  <a:pt x="7632713" y="261153"/>
                </a:lnTo>
                <a:lnTo>
                  <a:pt x="7645264" y="251035"/>
                </a:lnTo>
                <a:lnTo>
                  <a:pt x="7657075" y="259534"/>
                </a:lnTo>
                <a:lnTo>
                  <a:pt x="7661505" y="271271"/>
                </a:lnTo>
                <a:lnTo>
                  <a:pt x="7667411" y="276128"/>
                </a:lnTo>
                <a:lnTo>
                  <a:pt x="7665934" y="259534"/>
                </a:lnTo>
                <a:lnTo>
                  <a:pt x="7659290" y="247393"/>
                </a:lnTo>
                <a:lnTo>
                  <a:pt x="7663720" y="242132"/>
                </a:lnTo>
                <a:lnTo>
                  <a:pt x="7662981" y="221086"/>
                </a:lnTo>
                <a:lnTo>
                  <a:pt x="7666673" y="214611"/>
                </a:lnTo>
                <a:lnTo>
                  <a:pt x="7662243" y="211373"/>
                </a:lnTo>
                <a:lnTo>
                  <a:pt x="7661505" y="206112"/>
                </a:lnTo>
                <a:lnTo>
                  <a:pt x="7663720" y="201660"/>
                </a:lnTo>
                <a:lnTo>
                  <a:pt x="7661505" y="195185"/>
                </a:lnTo>
                <a:lnTo>
                  <a:pt x="7663720" y="190733"/>
                </a:lnTo>
                <a:lnTo>
                  <a:pt x="7656337" y="183448"/>
                </a:lnTo>
                <a:lnTo>
                  <a:pt x="7645264" y="177377"/>
                </a:lnTo>
                <a:lnTo>
                  <a:pt x="7630499" y="178187"/>
                </a:lnTo>
                <a:lnTo>
                  <a:pt x="7626807" y="166855"/>
                </a:lnTo>
                <a:lnTo>
                  <a:pt x="7630499" y="155118"/>
                </a:lnTo>
                <a:lnTo>
                  <a:pt x="7630499" y="134073"/>
                </a:lnTo>
                <a:lnTo>
                  <a:pt x="7634190" y="131240"/>
                </a:lnTo>
                <a:lnTo>
                  <a:pt x="7631975" y="124764"/>
                </a:lnTo>
                <a:lnTo>
                  <a:pt x="7631975" y="115861"/>
                </a:lnTo>
                <a:lnTo>
                  <a:pt x="7636405" y="113028"/>
                </a:lnTo>
                <a:lnTo>
                  <a:pt x="7631237" y="106552"/>
                </a:lnTo>
                <a:lnTo>
                  <a:pt x="7631237" y="96030"/>
                </a:lnTo>
                <a:lnTo>
                  <a:pt x="7623854" y="76603"/>
                </a:lnTo>
                <a:lnTo>
                  <a:pt x="7609090" y="67295"/>
                </a:lnTo>
                <a:lnTo>
                  <a:pt x="7584728" y="49083"/>
                </a:lnTo>
                <a:lnTo>
                  <a:pt x="7583989" y="44226"/>
                </a:lnTo>
                <a:lnTo>
                  <a:pt x="7595801" y="44226"/>
                </a:lnTo>
                <a:lnTo>
                  <a:pt x="7615734" y="56772"/>
                </a:lnTo>
                <a:lnTo>
                  <a:pt x="7628284" y="56368"/>
                </a:lnTo>
                <a:lnTo>
                  <a:pt x="7635666" y="52320"/>
                </a:lnTo>
                <a:lnTo>
                  <a:pt x="7654122" y="51106"/>
                </a:lnTo>
                <a:lnTo>
                  <a:pt x="7681438" y="53535"/>
                </a:lnTo>
                <a:lnTo>
                  <a:pt x="7693249" y="60819"/>
                </a:lnTo>
                <a:lnTo>
                  <a:pt x="7693249" y="68914"/>
                </a:lnTo>
                <a:lnTo>
                  <a:pt x="7703585" y="80651"/>
                </a:lnTo>
                <a:lnTo>
                  <a:pt x="7714658" y="81865"/>
                </a:lnTo>
                <a:lnTo>
                  <a:pt x="7716873" y="89149"/>
                </a:lnTo>
                <a:lnTo>
                  <a:pt x="7730900" y="105743"/>
                </a:lnTo>
                <a:lnTo>
                  <a:pt x="7728685" y="112623"/>
                </a:lnTo>
                <a:lnTo>
                  <a:pt x="7711706" y="112218"/>
                </a:lnTo>
                <a:lnTo>
                  <a:pt x="7706538" y="118289"/>
                </a:lnTo>
                <a:lnTo>
                  <a:pt x="7691035" y="118694"/>
                </a:lnTo>
                <a:lnTo>
                  <a:pt x="7686605" y="123550"/>
                </a:lnTo>
                <a:lnTo>
                  <a:pt x="7688082" y="128812"/>
                </a:lnTo>
                <a:lnTo>
                  <a:pt x="7683652" y="135692"/>
                </a:lnTo>
                <a:lnTo>
                  <a:pt x="7678485" y="132859"/>
                </a:lnTo>
                <a:lnTo>
                  <a:pt x="7675532" y="138120"/>
                </a:lnTo>
                <a:lnTo>
                  <a:pt x="7674793" y="151475"/>
                </a:lnTo>
                <a:lnTo>
                  <a:pt x="7682176" y="155118"/>
                </a:lnTo>
                <a:lnTo>
                  <a:pt x="7702847" y="170902"/>
                </a:lnTo>
                <a:lnTo>
                  <a:pt x="7722779" y="194780"/>
                </a:lnTo>
                <a:lnTo>
                  <a:pt x="7731638" y="194780"/>
                </a:lnTo>
                <a:lnTo>
                  <a:pt x="7744926" y="186281"/>
                </a:lnTo>
                <a:lnTo>
                  <a:pt x="7750832" y="196399"/>
                </a:lnTo>
                <a:lnTo>
                  <a:pt x="7756000" y="190733"/>
                </a:lnTo>
                <a:lnTo>
                  <a:pt x="7766336" y="190733"/>
                </a:lnTo>
                <a:lnTo>
                  <a:pt x="7769289" y="185876"/>
                </a:lnTo>
                <a:lnTo>
                  <a:pt x="7786268" y="178591"/>
                </a:lnTo>
                <a:lnTo>
                  <a:pt x="7789959" y="168878"/>
                </a:lnTo>
                <a:lnTo>
                  <a:pt x="7785530" y="155118"/>
                </a:lnTo>
                <a:lnTo>
                  <a:pt x="7792174" y="144595"/>
                </a:lnTo>
                <a:lnTo>
                  <a:pt x="7791436" y="136096"/>
                </a:lnTo>
                <a:lnTo>
                  <a:pt x="7784053" y="127597"/>
                </a:lnTo>
                <a:lnTo>
                  <a:pt x="7789221" y="123955"/>
                </a:lnTo>
                <a:lnTo>
                  <a:pt x="7815798" y="120717"/>
                </a:lnTo>
                <a:lnTo>
                  <a:pt x="7820227" y="115861"/>
                </a:lnTo>
                <a:lnTo>
                  <a:pt x="7836469" y="121122"/>
                </a:lnTo>
                <a:lnTo>
                  <a:pt x="7834254" y="114242"/>
                </a:lnTo>
                <a:lnTo>
                  <a:pt x="7820966" y="105338"/>
                </a:lnTo>
                <a:lnTo>
                  <a:pt x="7816536" y="96030"/>
                </a:lnTo>
                <a:lnTo>
                  <a:pt x="7821704" y="96030"/>
                </a:lnTo>
                <a:lnTo>
                  <a:pt x="7829086" y="102910"/>
                </a:lnTo>
                <a:lnTo>
                  <a:pt x="7837207" y="98458"/>
                </a:lnTo>
                <a:lnTo>
                  <a:pt x="7855663" y="77817"/>
                </a:lnTo>
                <a:lnTo>
                  <a:pt x="7861569" y="76603"/>
                </a:lnTo>
                <a:lnTo>
                  <a:pt x="7882240" y="53535"/>
                </a:lnTo>
                <a:lnTo>
                  <a:pt x="7882240" y="48273"/>
                </a:lnTo>
                <a:lnTo>
                  <a:pt x="7888146" y="45440"/>
                </a:lnTo>
                <a:lnTo>
                  <a:pt x="7898481" y="47059"/>
                </a:lnTo>
                <a:lnTo>
                  <a:pt x="7912508" y="41393"/>
                </a:lnTo>
                <a:lnTo>
                  <a:pt x="7914723" y="35323"/>
                </a:lnTo>
                <a:lnTo>
                  <a:pt x="7933917" y="30061"/>
                </a:lnTo>
                <a:lnTo>
                  <a:pt x="7935393" y="36941"/>
                </a:lnTo>
                <a:lnTo>
                  <a:pt x="7939085" y="37346"/>
                </a:lnTo>
                <a:lnTo>
                  <a:pt x="7940561" y="44226"/>
                </a:lnTo>
                <a:lnTo>
                  <a:pt x="7936870" y="49892"/>
                </a:lnTo>
                <a:lnTo>
                  <a:pt x="7942776" y="53130"/>
                </a:lnTo>
                <a:lnTo>
                  <a:pt x="7953849" y="42607"/>
                </a:lnTo>
                <a:lnTo>
                  <a:pt x="7955326" y="36132"/>
                </a:lnTo>
                <a:lnTo>
                  <a:pt x="7949420" y="33704"/>
                </a:lnTo>
                <a:lnTo>
                  <a:pt x="7942038" y="26823"/>
                </a:lnTo>
                <a:lnTo>
                  <a:pt x="7941299" y="22372"/>
                </a:lnTo>
                <a:lnTo>
                  <a:pt x="7959755" y="5778"/>
                </a:lnTo>
                <a:lnTo>
                  <a:pt x="7962708" y="5778"/>
                </a:lnTo>
                <a:lnTo>
                  <a:pt x="7964185" y="11444"/>
                </a:lnTo>
                <a:lnTo>
                  <a:pt x="7960494" y="13468"/>
                </a:lnTo>
                <a:lnTo>
                  <a:pt x="7957541" y="17515"/>
                </a:lnTo>
                <a:lnTo>
                  <a:pt x="7966400" y="26823"/>
                </a:lnTo>
                <a:lnTo>
                  <a:pt x="7973044" y="25205"/>
                </a:lnTo>
                <a:lnTo>
                  <a:pt x="7978212" y="18729"/>
                </a:lnTo>
                <a:lnTo>
                  <a:pt x="7974520" y="13063"/>
                </a:lnTo>
                <a:lnTo>
                  <a:pt x="7971567" y="4564"/>
                </a:lnTo>
                <a:lnTo>
                  <a:pt x="7967876" y="517"/>
                </a:lnTo>
                <a:lnTo>
                  <a:pt x="7968568" y="0"/>
                </a:lnTo>
                <a:lnTo>
                  <a:pt x="7987332" y="0"/>
                </a:lnTo>
                <a:lnTo>
                  <a:pt x="7989285" y="2945"/>
                </a:lnTo>
                <a:lnTo>
                  <a:pt x="7995929" y="4159"/>
                </a:lnTo>
                <a:lnTo>
                  <a:pt x="8001835" y="1326"/>
                </a:lnTo>
                <a:lnTo>
                  <a:pt x="8013647" y="11444"/>
                </a:lnTo>
                <a:lnTo>
                  <a:pt x="8007003" y="14682"/>
                </a:lnTo>
                <a:lnTo>
                  <a:pt x="8004788" y="18325"/>
                </a:lnTo>
                <a:lnTo>
                  <a:pt x="8011433" y="28038"/>
                </a:lnTo>
                <a:lnTo>
                  <a:pt x="8007003" y="34513"/>
                </a:lnTo>
                <a:lnTo>
                  <a:pt x="7997406" y="34918"/>
                </a:lnTo>
                <a:lnTo>
                  <a:pt x="7987070" y="43822"/>
                </a:lnTo>
                <a:lnTo>
                  <a:pt x="7989285" y="51511"/>
                </a:lnTo>
                <a:lnTo>
                  <a:pt x="7997406" y="53130"/>
                </a:lnTo>
                <a:lnTo>
                  <a:pt x="8004050" y="51106"/>
                </a:lnTo>
                <a:lnTo>
                  <a:pt x="8010694" y="51511"/>
                </a:lnTo>
                <a:lnTo>
                  <a:pt x="8017338" y="47059"/>
                </a:lnTo>
                <a:lnTo>
                  <a:pt x="8027674" y="50702"/>
                </a:lnTo>
                <a:lnTo>
                  <a:pt x="8027674" y="61629"/>
                </a:lnTo>
                <a:lnTo>
                  <a:pt x="8032842" y="50702"/>
                </a:lnTo>
                <a:lnTo>
                  <a:pt x="8043177" y="39370"/>
                </a:lnTo>
                <a:lnTo>
                  <a:pt x="8048345" y="38965"/>
                </a:lnTo>
                <a:lnTo>
                  <a:pt x="8052774" y="45036"/>
                </a:lnTo>
                <a:lnTo>
                  <a:pt x="8060157" y="50702"/>
                </a:lnTo>
                <a:lnTo>
                  <a:pt x="8063848" y="46655"/>
                </a:lnTo>
                <a:lnTo>
                  <a:pt x="8061633" y="41393"/>
                </a:lnTo>
                <a:lnTo>
                  <a:pt x="8063848" y="35727"/>
                </a:lnTo>
                <a:lnTo>
                  <a:pt x="8056465" y="30871"/>
                </a:lnTo>
                <a:lnTo>
                  <a:pt x="8056465" y="26823"/>
                </a:lnTo>
                <a:lnTo>
                  <a:pt x="8065324" y="17920"/>
                </a:lnTo>
                <a:lnTo>
                  <a:pt x="8074921" y="16706"/>
                </a:lnTo>
                <a:lnTo>
                  <a:pt x="8077874" y="11849"/>
                </a:lnTo>
                <a:lnTo>
                  <a:pt x="8091163" y="4159"/>
                </a:lnTo>
                <a:lnTo>
                  <a:pt x="8097069" y="8207"/>
                </a:lnTo>
                <a:lnTo>
                  <a:pt x="8103713" y="8611"/>
                </a:lnTo>
                <a:lnTo>
                  <a:pt x="8108142" y="6183"/>
                </a:lnTo>
                <a:lnTo>
                  <a:pt x="8115525" y="9016"/>
                </a:lnTo>
                <a:lnTo>
                  <a:pt x="8136934" y="9016"/>
                </a:lnTo>
                <a:lnTo>
                  <a:pt x="8144316" y="3755"/>
                </a:lnTo>
                <a:lnTo>
                  <a:pt x="8144316" y="0"/>
                </a:lnTo>
                <a:lnTo>
                  <a:pt x="8211777" y="0"/>
                </a:lnTo>
                <a:lnTo>
                  <a:pt x="8214450" y="5374"/>
                </a:lnTo>
                <a:lnTo>
                  <a:pt x="8212973" y="12658"/>
                </a:lnTo>
                <a:lnTo>
                  <a:pt x="8218879" y="19539"/>
                </a:lnTo>
                <a:lnTo>
                  <a:pt x="8243979" y="20348"/>
                </a:lnTo>
                <a:lnTo>
                  <a:pt x="8249147" y="15087"/>
                </a:lnTo>
                <a:lnTo>
                  <a:pt x="8249147" y="9421"/>
                </a:lnTo>
                <a:lnTo>
                  <a:pt x="8245456" y="6183"/>
                </a:lnTo>
                <a:lnTo>
                  <a:pt x="8240011" y="0"/>
                </a:lnTo>
                <a:lnTo>
                  <a:pt x="8797882" y="0"/>
                </a:lnTo>
                <a:lnTo>
                  <a:pt x="8798400" y="4969"/>
                </a:lnTo>
                <a:lnTo>
                  <a:pt x="8789542" y="12254"/>
                </a:lnTo>
                <a:lnTo>
                  <a:pt x="8790280" y="17110"/>
                </a:lnTo>
                <a:lnTo>
                  <a:pt x="8783636" y="24800"/>
                </a:lnTo>
                <a:lnTo>
                  <a:pt x="8788065" y="29657"/>
                </a:lnTo>
                <a:lnTo>
                  <a:pt x="8787327" y="49487"/>
                </a:lnTo>
                <a:lnTo>
                  <a:pt x="8776253" y="54749"/>
                </a:lnTo>
                <a:lnTo>
                  <a:pt x="8778468" y="58796"/>
                </a:lnTo>
                <a:lnTo>
                  <a:pt x="8786589" y="56772"/>
                </a:lnTo>
                <a:lnTo>
                  <a:pt x="8788065" y="62034"/>
                </a:lnTo>
                <a:lnTo>
                  <a:pt x="8776253" y="68509"/>
                </a:lnTo>
                <a:lnTo>
                  <a:pt x="8775515" y="87531"/>
                </a:lnTo>
                <a:lnTo>
                  <a:pt x="8771085" y="93601"/>
                </a:lnTo>
                <a:lnTo>
                  <a:pt x="8758535" y="87935"/>
                </a:lnTo>
                <a:lnTo>
                  <a:pt x="8758535" y="94006"/>
                </a:lnTo>
                <a:lnTo>
                  <a:pt x="8768871" y="104529"/>
                </a:lnTo>
                <a:lnTo>
                  <a:pt x="8769609" y="111409"/>
                </a:lnTo>
                <a:lnTo>
                  <a:pt x="8759274" y="115861"/>
                </a:lnTo>
                <a:lnTo>
                  <a:pt x="8751891" y="125169"/>
                </a:lnTo>
                <a:lnTo>
                  <a:pt x="8733435" y="125978"/>
                </a:lnTo>
                <a:lnTo>
                  <a:pt x="8723838" y="118694"/>
                </a:lnTo>
                <a:lnTo>
                  <a:pt x="8738603" y="111004"/>
                </a:lnTo>
                <a:lnTo>
                  <a:pt x="8739341" y="104124"/>
                </a:lnTo>
                <a:lnTo>
                  <a:pt x="8728267" y="104124"/>
                </a:lnTo>
                <a:lnTo>
                  <a:pt x="8726053" y="110195"/>
                </a:lnTo>
                <a:lnTo>
                  <a:pt x="8718670" y="111004"/>
                </a:lnTo>
                <a:lnTo>
                  <a:pt x="8696523" y="98863"/>
                </a:lnTo>
                <a:lnTo>
                  <a:pt x="8691355" y="104933"/>
                </a:lnTo>
                <a:lnTo>
                  <a:pt x="8663302" y="108171"/>
                </a:lnTo>
                <a:lnTo>
                  <a:pt x="8648537" y="109385"/>
                </a:lnTo>
                <a:lnTo>
                  <a:pt x="8641155" y="121527"/>
                </a:lnTo>
                <a:lnTo>
                  <a:pt x="8647799" y="122741"/>
                </a:lnTo>
                <a:lnTo>
                  <a:pt x="8651490" y="125978"/>
                </a:lnTo>
                <a:lnTo>
                  <a:pt x="8657396" y="117480"/>
                </a:lnTo>
                <a:lnTo>
                  <a:pt x="8672161" y="114646"/>
                </a:lnTo>
                <a:lnTo>
                  <a:pt x="8677328" y="123550"/>
                </a:lnTo>
                <a:lnTo>
                  <a:pt x="8689879" y="135287"/>
                </a:lnTo>
                <a:lnTo>
                  <a:pt x="8726791" y="140548"/>
                </a:lnTo>
                <a:lnTo>
                  <a:pt x="8743032" y="145000"/>
                </a:lnTo>
                <a:lnTo>
                  <a:pt x="8761488" y="142167"/>
                </a:lnTo>
                <a:lnTo>
                  <a:pt x="8778468" y="141762"/>
                </a:lnTo>
                <a:lnTo>
                  <a:pt x="8782159" y="146619"/>
                </a:lnTo>
                <a:lnTo>
                  <a:pt x="8801353" y="150666"/>
                </a:lnTo>
                <a:lnTo>
                  <a:pt x="8816118" y="142572"/>
                </a:lnTo>
                <a:lnTo>
                  <a:pt x="8816118" y="133263"/>
                </a:lnTo>
                <a:lnTo>
                  <a:pt x="8810212" y="126788"/>
                </a:lnTo>
                <a:lnTo>
                  <a:pt x="8810212" y="115456"/>
                </a:lnTo>
                <a:lnTo>
                  <a:pt x="8816118" y="107362"/>
                </a:lnTo>
                <a:lnTo>
                  <a:pt x="8825715" y="103315"/>
                </a:lnTo>
                <a:lnTo>
                  <a:pt x="8826454" y="96434"/>
                </a:lnTo>
                <a:lnTo>
                  <a:pt x="8840480" y="83888"/>
                </a:lnTo>
                <a:lnTo>
                  <a:pt x="8841957" y="75389"/>
                </a:lnTo>
                <a:lnTo>
                  <a:pt x="8850078" y="53939"/>
                </a:lnTo>
                <a:lnTo>
                  <a:pt x="8841957" y="40179"/>
                </a:lnTo>
                <a:lnTo>
                  <a:pt x="8844172" y="24800"/>
                </a:lnTo>
                <a:lnTo>
                  <a:pt x="8859675" y="112"/>
                </a:lnTo>
                <a:lnTo>
                  <a:pt x="8859694" y="0"/>
                </a:lnTo>
                <a:lnTo>
                  <a:pt x="12192000" y="0"/>
                </a:lnTo>
                <a:lnTo>
                  <a:pt x="12192000" y="227431"/>
                </a:lnTo>
                <a:lnTo>
                  <a:pt x="12186940" y="230800"/>
                </a:lnTo>
                <a:lnTo>
                  <a:pt x="12176604" y="229990"/>
                </a:lnTo>
                <a:lnTo>
                  <a:pt x="12161839" y="238489"/>
                </a:lnTo>
                <a:lnTo>
                  <a:pt x="12147075" y="238894"/>
                </a:lnTo>
                <a:lnTo>
                  <a:pt x="12130095" y="251845"/>
                </a:lnTo>
                <a:lnTo>
                  <a:pt x="12119759" y="253464"/>
                </a:lnTo>
                <a:lnTo>
                  <a:pt x="12112377" y="246988"/>
                </a:lnTo>
                <a:lnTo>
                  <a:pt x="12106471" y="247798"/>
                </a:lnTo>
                <a:lnTo>
                  <a:pt x="12103518" y="256701"/>
                </a:lnTo>
                <a:lnTo>
                  <a:pt x="12085800" y="269247"/>
                </a:lnTo>
                <a:lnTo>
                  <a:pt x="12082847" y="278961"/>
                </a:lnTo>
                <a:lnTo>
                  <a:pt x="12073250" y="287055"/>
                </a:lnTo>
                <a:lnTo>
                  <a:pt x="12071774" y="297173"/>
                </a:lnTo>
                <a:lnTo>
                  <a:pt x="12084324" y="315790"/>
                </a:lnTo>
                <a:lnTo>
                  <a:pt x="12081371" y="333597"/>
                </a:lnTo>
                <a:lnTo>
                  <a:pt x="12066606" y="348976"/>
                </a:lnTo>
                <a:lnTo>
                  <a:pt x="12059223" y="363546"/>
                </a:lnTo>
                <a:lnTo>
                  <a:pt x="12062176" y="374878"/>
                </a:lnTo>
                <a:lnTo>
                  <a:pt x="12061438" y="393090"/>
                </a:lnTo>
                <a:lnTo>
                  <a:pt x="12065868" y="399970"/>
                </a:lnTo>
                <a:lnTo>
                  <a:pt x="12066606" y="410088"/>
                </a:lnTo>
                <a:lnTo>
                  <a:pt x="12061438" y="409683"/>
                </a:lnTo>
                <a:lnTo>
                  <a:pt x="12055532" y="413326"/>
                </a:lnTo>
                <a:lnTo>
                  <a:pt x="12054794" y="423848"/>
                </a:lnTo>
                <a:lnTo>
                  <a:pt x="12050365" y="427491"/>
                </a:lnTo>
                <a:lnTo>
                  <a:pt x="12055532" y="442870"/>
                </a:lnTo>
                <a:lnTo>
                  <a:pt x="12045935" y="449750"/>
                </a:lnTo>
                <a:lnTo>
                  <a:pt x="12044459" y="461487"/>
                </a:lnTo>
                <a:lnTo>
                  <a:pt x="12031170" y="476866"/>
                </a:lnTo>
                <a:lnTo>
                  <a:pt x="12033385" y="486984"/>
                </a:lnTo>
                <a:lnTo>
                  <a:pt x="12025264" y="490626"/>
                </a:lnTo>
                <a:lnTo>
                  <a:pt x="12022311" y="507624"/>
                </a:lnTo>
                <a:lnTo>
                  <a:pt x="12018620" y="507624"/>
                </a:lnTo>
                <a:lnTo>
                  <a:pt x="12013452" y="529884"/>
                </a:lnTo>
                <a:lnTo>
                  <a:pt x="12014191" y="546477"/>
                </a:lnTo>
                <a:lnTo>
                  <a:pt x="12010499" y="552143"/>
                </a:lnTo>
                <a:lnTo>
                  <a:pt x="12014929" y="562666"/>
                </a:lnTo>
                <a:lnTo>
                  <a:pt x="12007546" y="572783"/>
                </a:lnTo>
                <a:lnTo>
                  <a:pt x="12006070" y="583306"/>
                </a:lnTo>
                <a:lnTo>
                  <a:pt x="11996473" y="596662"/>
                </a:lnTo>
                <a:lnTo>
                  <a:pt x="11997211" y="601518"/>
                </a:lnTo>
                <a:lnTo>
                  <a:pt x="11992043" y="603137"/>
                </a:lnTo>
                <a:lnTo>
                  <a:pt x="11992043" y="615278"/>
                </a:lnTo>
                <a:lnTo>
                  <a:pt x="11976540" y="626610"/>
                </a:lnTo>
                <a:lnTo>
                  <a:pt x="11975802" y="641990"/>
                </a:lnTo>
                <a:lnTo>
                  <a:pt x="11961775" y="653726"/>
                </a:lnTo>
                <a:lnTo>
                  <a:pt x="11961775" y="660606"/>
                </a:lnTo>
                <a:lnTo>
                  <a:pt x="11952178" y="674771"/>
                </a:lnTo>
                <a:lnTo>
                  <a:pt x="11949963" y="684485"/>
                </a:lnTo>
                <a:lnTo>
                  <a:pt x="11944796" y="692579"/>
                </a:lnTo>
                <a:lnTo>
                  <a:pt x="11949963" y="701078"/>
                </a:lnTo>
                <a:lnTo>
                  <a:pt x="11958822" y="706744"/>
                </a:lnTo>
                <a:lnTo>
                  <a:pt x="11969158" y="703506"/>
                </a:lnTo>
                <a:lnTo>
                  <a:pt x="11977278" y="710386"/>
                </a:lnTo>
                <a:lnTo>
                  <a:pt x="11986876" y="711196"/>
                </a:lnTo>
                <a:lnTo>
                  <a:pt x="11999426" y="702697"/>
                </a:lnTo>
                <a:lnTo>
                  <a:pt x="12006808" y="700268"/>
                </a:lnTo>
                <a:lnTo>
                  <a:pt x="12014929" y="695007"/>
                </a:lnTo>
                <a:lnTo>
                  <a:pt x="12019358" y="696221"/>
                </a:lnTo>
                <a:lnTo>
                  <a:pt x="12030432" y="693388"/>
                </a:lnTo>
                <a:lnTo>
                  <a:pt x="12030432" y="716862"/>
                </a:lnTo>
                <a:lnTo>
                  <a:pt x="12041506" y="731027"/>
                </a:lnTo>
                <a:lnTo>
                  <a:pt x="12045935" y="745192"/>
                </a:lnTo>
                <a:lnTo>
                  <a:pt x="12044459" y="756928"/>
                </a:lnTo>
                <a:lnTo>
                  <a:pt x="12057009" y="767046"/>
                </a:lnTo>
                <a:lnTo>
                  <a:pt x="12063653" y="759357"/>
                </a:lnTo>
                <a:lnTo>
                  <a:pt x="12066606" y="760166"/>
                </a:lnTo>
                <a:lnTo>
                  <a:pt x="12072512" y="756119"/>
                </a:lnTo>
                <a:lnTo>
                  <a:pt x="12076941" y="747215"/>
                </a:lnTo>
                <a:lnTo>
                  <a:pt x="12083586" y="744787"/>
                </a:lnTo>
                <a:lnTo>
                  <a:pt x="12087277" y="750048"/>
                </a:lnTo>
                <a:lnTo>
                  <a:pt x="12093183" y="745192"/>
                </a:lnTo>
                <a:lnTo>
                  <a:pt x="12104256" y="746001"/>
                </a:lnTo>
                <a:lnTo>
                  <a:pt x="12099827" y="750048"/>
                </a:lnTo>
                <a:lnTo>
                  <a:pt x="12095397" y="756928"/>
                </a:lnTo>
                <a:lnTo>
                  <a:pt x="12096136" y="770284"/>
                </a:lnTo>
                <a:lnTo>
                  <a:pt x="12090968" y="770284"/>
                </a:lnTo>
                <a:lnTo>
                  <a:pt x="12082847" y="777164"/>
                </a:lnTo>
                <a:lnTo>
                  <a:pt x="12085800" y="781211"/>
                </a:lnTo>
                <a:lnTo>
                  <a:pt x="12107948" y="777974"/>
                </a:lnTo>
                <a:lnTo>
                  <a:pt x="12119759" y="771498"/>
                </a:lnTo>
                <a:lnTo>
                  <a:pt x="12124189" y="757738"/>
                </a:lnTo>
                <a:lnTo>
                  <a:pt x="12121974" y="748429"/>
                </a:lnTo>
                <a:lnTo>
                  <a:pt x="12125665" y="741954"/>
                </a:lnTo>
                <a:lnTo>
                  <a:pt x="12131571" y="754500"/>
                </a:lnTo>
                <a:lnTo>
                  <a:pt x="12130095" y="765832"/>
                </a:lnTo>
                <a:lnTo>
                  <a:pt x="12130833" y="777569"/>
                </a:lnTo>
                <a:lnTo>
                  <a:pt x="12137477" y="773522"/>
                </a:lnTo>
                <a:lnTo>
                  <a:pt x="12141169" y="760976"/>
                </a:lnTo>
                <a:lnTo>
                  <a:pt x="12135263" y="745596"/>
                </a:lnTo>
                <a:lnTo>
                  <a:pt x="12139692" y="737907"/>
                </a:lnTo>
                <a:lnTo>
                  <a:pt x="12131571" y="729003"/>
                </a:lnTo>
                <a:lnTo>
                  <a:pt x="12126404" y="713624"/>
                </a:lnTo>
                <a:lnTo>
                  <a:pt x="12136001" y="713219"/>
                </a:lnTo>
                <a:lnTo>
                  <a:pt x="12145598" y="718481"/>
                </a:lnTo>
                <a:lnTo>
                  <a:pt x="12144860" y="722528"/>
                </a:lnTo>
                <a:lnTo>
                  <a:pt x="12148551" y="726575"/>
                </a:lnTo>
                <a:lnTo>
                  <a:pt x="12153719" y="726575"/>
                </a:lnTo>
                <a:lnTo>
                  <a:pt x="12158148" y="720909"/>
                </a:lnTo>
                <a:lnTo>
                  <a:pt x="12167745" y="719695"/>
                </a:lnTo>
                <a:lnTo>
                  <a:pt x="12179557" y="711600"/>
                </a:lnTo>
                <a:lnTo>
                  <a:pt x="12190631" y="720099"/>
                </a:lnTo>
                <a:lnTo>
                  <a:pt x="12192000" y="720199"/>
                </a:lnTo>
                <a:lnTo>
                  <a:pt x="12192000" y="1596504"/>
                </a:lnTo>
                <a:lnTo>
                  <a:pt x="12187678" y="1600354"/>
                </a:lnTo>
                <a:lnTo>
                  <a:pt x="12172175" y="1591450"/>
                </a:lnTo>
                <a:lnTo>
                  <a:pt x="12156672" y="1587403"/>
                </a:lnTo>
                <a:lnTo>
                  <a:pt x="12155933" y="1571214"/>
                </a:lnTo>
                <a:lnTo>
                  <a:pt x="12150027" y="1566762"/>
                </a:lnTo>
                <a:lnTo>
                  <a:pt x="12138216" y="1571619"/>
                </a:lnTo>
                <a:lnTo>
                  <a:pt x="12127142" y="1565143"/>
                </a:lnTo>
                <a:lnTo>
                  <a:pt x="12124189" y="1570000"/>
                </a:lnTo>
                <a:lnTo>
                  <a:pt x="12124927" y="1578499"/>
                </a:lnTo>
                <a:lnTo>
                  <a:pt x="12116068" y="1584974"/>
                </a:lnTo>
                <a:lnTo>
                  <a:pt x="12114592" y="1601568"/>
                </a:lnTo>
                <a:lnTo>
                  <a:pt x="12107948" y="1606020"/>
                </a:lnTo>
                <a:lnTo>
                  <a:pt x="12104256" y="1620994"/>
                </a:lnTo>
                <a:lnTo>
                  <a:pt x="12099827" y="1616947"/>
                </a:lnTo>
                <a:lnTo>
                  <a:pt x="12087277" y="1618970"/>
                </a:lnTo>
                <a:lnTo>
                  <a:pt x="12083586" y="1632731"/>
                </a:lnTo>
                <a:lnTo>
                  <a:pt x="12080633" y="1632326"/>
                </a:lnTo>
                <a:lnTo>
                  <a:pt x="12080633" y="1632731"/>
                </a:lnTo>
                <a:lnTo>
                  <a:pt x="12079156" y="1632326"/>
                </a:lnTo>
                <a:lnTo>
                  <a:pt x="12062915" y="1649324"/>
                </a:lnTo>
                <a:lnTo>
                  <a:pt x="12057009" y="1648110"/>
                </a:lnTo>
                <a:lnTo>
                  <a:pt x="12056271" y="1659442"/>
                </a:lnTo>
                <a:lnTo>
                  <a:pt x="12049626" y="1682106"/>
                </a:lnTo>
                <a:lnTo>
                  <a:pt x="12050365" y="1695461"/>
                </a:lnTo>
                <a:lnTo>
                  <a:pt x="12060700" y="1702746"/>
                </a:lnTo>
                <a:lnTo>
                  <a:pt x="12060700" y="1726625"/>
                </a:lnTo>
                <a:lnTo>
                  <a:pt x="12068821" y="1732291"/>
                </a:lnTo>
                <a:lnTo>
                  <a:pt x="12064391" y="1742813"/>
                </a:lnTo>
                <a:lnTo>
                  <a:pt x="12051841" y="1752931"/>
                </a:lnTo>
                <a:lnTo>
                  <a:pt x="12054794" y="1756573"/>
                </a:lnTo>
                <a:lnTo>
                  <a:pt x="12029694" y="1780452"/>
                </a:lnTo>
                <a:lnTo>
                  <a:pt x="12032647" y="1787332"/>
                </a:lnTo>
                <a:lnTo>
                  <a:pt x="12025264" y="1793402"/>
                </a:lnTo>
                <a:lnTo>
                  <a:pt x="12023050" y="1798259"/>
                </a:lnTo>
                <a:lnTo>
                  <a:pt x="12012714" y="1797855"/>
                </a:lnTo>
                <a:lnTo>
                  <a:pt x="12003117" y="1803925"/>
                </a:lnTo>
                <a:lnTo>
                  <a:pt x="11999426" y="1814043"/>
                </a:lnTo>
                <a:lnTo>
                  <a:pt x="11986137" y="1821732"/>
                </a:lnTo>
                <a:lnTo>
                  <a:pt x="11986137" y="1833064"/>
                </a:lnTo>
                <a:lnTo>
                  <a:pt x="11989829" y="1843587"/>
                </a:lnTo>
                <a:lnTo>
                  <a:pt x="11984661" y="1848444"/>
                </a:lnTo>
                <a:lnTo>
                  <a:pt x="11987614" y="1860585"/>
                </a:lnTo>
                <a:lnTo>
                  <a:pt x="12006070" y="1863823"/>
                </a:lnTo>
                <a:lnTo>
                  <a:pt x="12011238" y="1871108"/>
                </a:lnTo>
                <a:lnTo>
                  <a:pt x="12047412" y="1890939"/>
                </a:lnTo>
                <a:lnTo>
                  <a:pt x="12053318" y="1900652"/>
                </a:lnTo>
                <a:lnTo>
                  <a:pt x="12071774" y="1931815"/>
                </a:lnTo>
                <a:lnTo>
                  <a:pt x="12098350" y="1957717"/>
                </a:lnTo>
                <a:lnTo>
                  <a:pt x="12127880" y="1991713"/>
                </a:lnTo>
                <a:lnTo>
                  <a:pt x="12128618" y="2011948"/>
                </a:lnTo>
                <a:lnTo>
                  <a:pt x="12136001" y="2019233"/>
                </a:lnTo>
                <a:lnTo>
                  <a:pt x="12142645" y="2051610"/>
                </a:lnTo>
                <a:lnTo>
                  <a:pt x="12143383" y="2062538"/>
                </a:lnTo>
                <a:lnTo>
                  <a:pt x="12146336" y="2058895"/>
                </a:lnTo>
                <a:lnTo>
                  <a:pt x="12150027" y="2058895"/>
                </a:lnTo>
                <a:lnTo>
                  <a:pt x="12152980" y="2094105"/>
                </a:lnTo>
                <a:lnTo>
                  <a:pt x="12145598" y="2098962"/>
                </a:lnTo>
                <a:lnTo>
                  <a:pt x="12149289" y="2103818"/>
                </a:lnTo>
                <a:lnTo>
                  <a:pt x="12135263" y="2120007"/>
                </a:lnTo>
                <a:lnTo>
                  <a:pt x="12124189" y="2120007"/>
                </a:lnTo>
                <a:lnTo>
                  <a:pt x="12112377" y="2126887"/>
                </a:lnTo>
                <a:lnTo>
                  <a:pt x="12116068" y="2133363"/>
                </a:lnTo>
                <a:lnTo>
                  <a:pt x="12110901" y="2136600"/>
                </a:lnTo>
                <a:lnTo>
                  <a:pt x="12107209" y="2132149"/>
                </a:lnTo>
                <a:lnTo>
                  <a:pt x="12097612" y="2135791"/>
                </a:lnTo>
                <a:lnTo>
                  <a:pt x="12093183" y="2126887"/>
                </a:lnTo>
                <a:lnTo>
                  <a:pt x="12087277" y="2126078"/>
                </a:lnTo>
                <a:lnTo>
                  <a:pt x="12080633" y="2133767"/>
                </a:lnTo>
                <a:lnTo>
                  <a:pt x="12079156" y="2128911"/>
                </a:lnTo>
                <a:lnTo>
                  <a:pt x="12070297" y="2130530"/>
                </a:lnTo>
                <a:lnTo>
                  <a:pt x="12048150" y="2148337"/>
                </a:lnTo>
                <a:lnTo>
                  <a:pt x="12040767" y="2157646"/>
                </a:lnTo>
                <a:lnTo>
                  <a:pt x="12036338" y="2151979"/>
                </a:lnTo>
                <a:lnTo>
                  <a:pt x="12035600" y="2164121"/>
                </a:lnTo>
                <a:lnTo>
                  <a:pt x="12028217" y="2168978"/>
                </a:lnTo>
                <a:lnTo>
                  <a:pt x="12028955" y="2160883"/>
                </a:lnTo>
                <a:lnTo>
                  <a:pt x="12025264" y="2158050"/>
                </a:lnTo>
                <a:lnTo>
                  <a:pt x="12023050" y="2147528"/>
                </a:lnTo>
                <a:lnTo>
                  <a:pt x="12015667" y="2147123"/>
                </a:lnTo>
                <a:lnTo>
                  <a:pt x="12003855" y="2125269"/>
                </a:lnTo>
                <a:lnTo>
                  <a:pt x="12009761" y="2124864"/>
                </a:lnTo>
                <a:lnTo>
                  <a:pt x="12004593" y="2116365"/>
                </a:lnTo>
                <a:lnTo>
                  <a:pt x="12004593" y="2107461"/>
                </a:lnTo>
                <a:lnTo>
                  <a:pt x="12010499" y="2104628"/>
                </a:lnTo>
                <a:lnTo>
                  <a:pt x="12010499" y="2096534"/>
                </a:lnTo>
                <a:lnTo>
                  <a:pt x="12003855" y="2091677"/>
                </a:lnTo>
                <a:lnTo>
                  <a:pt x="12003855" y="2086416"/>
                </a:lnTo>
                <a:lnTo>
                  <a:pt x="12020097" y="2076298"/>
                </a:lnTo>
                <a:lnTo>
                  <a:pt x="12011238" y="2060919"/>
                </a:lnTo>
                <a:lnTo>
                  <a:pt x="12007546" y="2063752"/>
                </a:lnTo>
                <a:lnTo>
                  <a:pt x="12002379" y="2060514"/>
                </a:lnTo>
                <a:lnTo>
                  <a:pt x="12001640" y="2041492"/>
                </a:lnTo>
                <a:lnTo>
                  <a:pt x="11996473" y="2030970"/>
                </a:lnTo>
                <a:lnTo>
                  <a:pt x="11991305" y="2032993"/>
                </a:lnTo>
                <a:lnTo>
                  <a:pt x="11969158" y="2023685"/>
                </a:lnTo>
                <a:lnTo>
                  <a:pt x="11979493" y="2010329"/>
                </a:lnTo>
                <a:lnTo>
                  <a:pt x="11986876" y="2011948"/>
                </a:lnTo>
                <a:lnTo>
                  <a:pt x="11989829" y="2004259"/>
                </a:lnTo>
                <a:lnTo>
                  <a:pt x="11993520" y="2008711"/>
                </a:lnTo>
                <a:lnTo>
                  <a:pt x="12009761" y="2013972"/>
                </a:lnTo>
                <a:lnTo>
                  <a:pt x="12006070" y="2005878"/>
                </a:lnTo>
                <a:lnTo>
                  <a:pt x="11998687" y="1996569"/>
                </a:lnTo>
                <a:lnTo>
                  <a:pt x="12002379" y="1991713"/>
                </a:lnTo>
                <a:lnTo>
                  <a:pt x="11994996" y="1990094"/>
                </a:lnTo>
                <a:lnTo>
                  <a:pt x="11982446" y="1973096"/>
                </a:lnTo>
                <a:lnTo>
                  <a:pt x="11963252" y="1957717"/>
                </a:lnTo>
                <a:lnTo>
                  <a:pt x="11969896" y="1954479"/>
                </a:lnTo>
                <a:lnTo>
                  <a:pt x="11955131" y="1954074"/>
                </a:lnTo>
                <a:lnTo>
                  <a:pt x="11947010" y="1959740"/>
                </a:lnTo>
                <a:lnTo>
                  <a:pt x="11945534" y="1958121"/>
                </a:lnTo>
                <a:lnTo>
                  <a:pt x="11934460" y="1947194"/>
                </a:lnTo>
                <a:lnTo>
                  <a:pt x="11928554" y="1950432"/>
                </a:lnTo>
                <a:lnTo>
                  <a:pt x="11931507" y="1955288"/>
                </a:lnTo>
                <a:lnTo>
                  <a:pt x="11922648" y="1966216"/>
                </a:lnTo>
                <a:lnTo>
                  <a:pt x="11916004" y="1962573"/>
                </a:lnTo>
                <a:lnTo>
                  <a:pt x="11906407" y="1970263"/>
                </a:lnTo>
                <a:lnTo>
                  <a:pt x="11901978" y="1963787"/>
                </a:lnTo>
                <a:lnTo>
                  <a:pt x="11910836" y="1950432"/>
                </a:lnTo>
                <a:lnTo>
                  <a:pt x="11900501" y="1947194"/>
                </a:lnTo>
                <a:lnTo>
                  <a:pt x="11891642" y="1951646"/>
                </a:lnTo>
                <a:lnTo>
                  <a:pt x="11887213" y="1950432"/>
                </a:lnTo>
                <a:lnTo>
                  <a:pt x="11890166" y="1942337"/>
                </a:lnTo>
                <a:lnTo>
                  <a:pt x="11890904" y="1922911"/>
                </a:lnTo>
                <a:lnTo>
                  <a:pt x="11897548" y="1910365"/>
                </a:lnTo>
                <a:lnTo>
                  <a:pt x="11910098" y="1909151"/>
                </a:lnTo>
                <a:lnTo>
                  <a:pt x="11920434" y="1900247"/>
                </a:lnTo>
                <a:lnTo>
                  <a:pt x="11910836" y="1904699"/>
                </a:lnTo>
                <a:lnTo>
                  <a:pt x="11892380" y="1904294"/>
                </a:lnTo>
                <a:lnTo>
                  <a:pt x="11889427" y="1900652"/>
                </a:lnTo>
                <a:lnTo>
                  <a:pt x="11888689" y="1878393"/>
                </a:lnTo>
                <a:lnTo>
                  <a:pt x="11900501" y="1860585"/>
                </a:lnTo>
                <a:lnTo>
                  <a:pt x="11893857" y="1851681"/>
                </a:lnTo>
                <a:lnTo>
                  <a:pt x="11900501" y="1847634"/>
                </a:lnTo>
                <a:lnTo>
                  <a:pt x="11903454" y="1839540"/>
                </a:lnTo>
                <a:lnTo>
                  <a:pt x="11896810" y="1840349"/>
                </a:lnTo>
                <a:lnTo>
                  <a:pt x="11891642" y="1846420"/>
                </a:lnTo>
                <a:lnTo>
                  <a:pt x="11875401" y="1848848"/>
                </a:lnTo>
                <a:lnTo>
                  <a:pt x="11870971" y="1842778"/>
                </a:lnTo>
                <a:lnTo>
                  <a:pt x="11859898" y="1837112"/>
                </a:lnTo>
                <a:lnTo>
                  <a:pt x="11859159" y="1843992"/>
                </a:lnTo>
                <a:lnTo>
                  <a:pt x="11852515" y="1848848"/>
                </a:lnTo>
                <a:lnTo>
                  <a:pt x="11847348" y="1832255"/>
                </a:lnTo>
                <a:lnTo>
                  <a:pt x="11845133" y="1833469"/>
                </a:lnTo>
                <a:lnTo>
                  <a:pt x="11844395" y="1830231"/>
                </a:lnTo>
                <a:lnTo>
                  <a:pt x="11844395" y="1829422"/>
                </a:lnTo>
                <a:lnTo>
                  <a:pt x="11840703" y="1821732"/>
                </a:lnTo>
                <a:lnTo>
                  <a:pt x="11826677" y="1837112"/>
                </a:lnTo>
                <a:lnTo>
                  <a:pt x="11815603" y="1837921"/>
                </a:lnTo>
                <a:lnTo>
                  <a:pt x="11809697" y="1839540"/>
                </a:lnTo>
                <a:lnTo>
                  <a:pt x="11804529" y="1835493"/>
                </a:lnTo>
                <a:lnTo>
                  <a:pt x="11791241" y="1843992"/>
                </a:lnTo>
                <a:lnTo>
                  <a:pt x="11780167" y="1843992"/>
                </a:lnTo>
                <a:lnTo>
                  <a:pt x="11777953" y="1853300"/>
                </a:lnTo>
                <a:lnTo>
                  <a:pt x="11772047" y="1852895"/>
                </a:lnTo>
                <a:lnTo>
                  <a:pt x="11749899" y="1867870"/>
                </a:lnTo>
                <a:lnTo>
                  <a:pt x="11737349" y="1876774"/>
                </a:lnTo>
                <a:lnTo>
                  <a:pt x="11741779" y="1885677"/>
                </a:lnTo>
                <a:lnTo>
                  <a:pt x="11740302" y="1889320"/>
                </a:lnTo>
                <a:lnTo>
                  <a:pt x="11726276" y="1894986"/>
                </a:lnTo>
                <a:lnTo>
                  <a:pt x="11718155" y="1906318"/>
                </a:lnTo>
                <a:lnTo>
                  <a:pt x="11712249" y="1905913"/>
                </a:lnTo>
                <a:lnTo>
                  <a:pt x="11706343" y="1913198"/>
                </a:lnTo>
                <a:lnTo>
                  <a:pt x="11699699" y="1914007"/>
                </a:lnTo>
                <a:lnTo>
                  <a:pt x="11698960" y="1906722"/>
                </a:lnTo>
                <a:lnTo>
                  <a:pt x="11690840" y="1901866"/>
                </a:lnTo>
                <a:lnTo>
                  <a:pt x="11695269" y="1894986"/>
                </a:lnTo>
                <a:lnTo>
                  <a:pt x="11703390" y="1894581"/>
                </a:lnTo>
                <a:lnTo>
                  <a:pt x="11708558" y="1888106"/>
                </a:lnTo>
                <a:lnTo>
                  <a:pt x="11719631" y="1889320"/>
                </a:lnTo>
                <a:lnTo>
                  <a:pt x="11723323" y="1886891"/>
                </a:lnTo>
                <a:lnTo>
                  <a:pt x="11724799" y="1881630"/>
                </a:lnTo>
                <a:lnTo>
                  <a:pt x="11718893" y="1880416"/>
                </a:lnTo>
                <a:lnTo>
                  <a:pt x="11718155" y="1875964"/>
                </a:lnTo>
                <a:lnTo>
                  <a:pt x="11727014" y="1869893"/>
                </a:lnTo>
                <a:lnTo>
                  <a:pt x="11732181" y="1861799"/>
                </a:lnTo>
                <a:lnTo>
                  <a:pt x="11720370" y="1869893"/>
                </a:lnTo>
                <a:lnTo>
                  <a:pt x="11709296" y="1873536"/>
                </a:lnTo>
                <a:lnTo>
                  <a:pt x="11704866" y="1868679"/>
                </a:lnTo>
                <a:lnTo>
                  <a:pt x="11704866" y="1863013"/>
                </a:lnTo>
                <a:lnTo>
                  <a:pt x="11708558" y="1861394"/>
                </a:lnTo>
                <a:lnTo>
                  <a:pt x="11710034" y="1855324"/>
                </a:lnTo>
                <a:lnTo>
                  <a:pt x="11698960" y="1845206"/>
                </a:lnTo>
                <a:lnTo>
                  <a:pt x="11701175" y="1833064"/>
                </a:lnTo>
                <a:lnTo>
                  <a:pt x="11699699" y="1829827"/>
                </a:lnTo>
                <a:lnTo>
                  <a:pt x="11709296" y="1829422"/>
                </a:lnTo>
                <a:lnTo>
                  <a:pt x="11710772" y="1818090"/>
                </a:lnTo>
                <a:lnTo>
                  <a:pt x="11721108" y="1805544"/>
                </a:lnTo>
                <a:lnTo>
                  <a:pt x="11723323" y="1799068"/>
                </a:lnTo>
                <a:lnTo>
                  <a:pt x="11729228" y="1796235"/>
                </a:lnTo>
                <a:lnTo>
                  <a:pt x="11727752" y="1788546"/>
                </a:lnTo>
                <a:lnTo>
                  <a:pt x="11705605" y="1776404"/>
                </a:lnTo>
                <a:lnTo>
                  <a:pt x="11690840" y="1759002"/>
                </a:lnTo>
                <a:lnTo>
                  <a:pt x="11687149" y="1768310"/>
                </a:lnTo>
                <a:lnTo>
                  <a:pt x="11678290" y="1768310"/>
                </a:lnTo>
                <a:lnTo>
                  <a:pt x="11673860" y="1765477"/>
                </a:lnTo>
                <a:lnTo>
                  <a:pt x="11662787" y="1765882"/>
                </a:lnTo>
                <a:lnTo>
                  <a:pt x="11656142" y="1776000"/>
                </a:lnTo>
                <a:lnTo>
                  <a:pt x="11651713" y="1778023"/>
                </a:lnTo>
                <a:lnTo>
                  <a:pt x="11650236" y="1788546"/>
                </a:lnTo>
                <a:lnTo>
                  <a:pt x="11639901" y="1798664"/>
                </a:lnTo>
                <a:lnTo>
                  <a:pt x="11639163" y="1816876"/>
                </a:lnTo>
                <a:lnTo>
                  <a:pt x="11633257" y="1818090"/>
                </a:lnTo>
                <a:lnTo>
                  <a:pt x="11625874" y="1830231"/>
                </a:lnTo>
                <a:lnTo>
                  <a:pt x="11614801" y="1830636"/>
                </a:lnTo>
                <a:lnTo>
                  <a:pt x="11597083" y="1839945"/>
                </a:lnTo>
                <a:lnTo>
                  <a:pt x="11591915" y="1863013"/>
                </a:lnTo>
                <a:lnTo>
                  <a:pt x="11588224" y="1868275"/>
                </a:lnTo>
                <a:lnTo>
                  <a:pt x="11591177" y="1870703"/>
                </a:lnTo>
                <a:lnTo>
                  <a:pt x="11593392" y="1882035"/>
                </a:lnTo>
                <a:lnTo>
                  <a:pt x="11586009" y="1882035"/>
                </a:lnTo>
                <a:lnTo>
                  <a:pt x="11588962" y="1886487"/>
                </a:lnTo>
                <a:lnTo>
                  <a:pt x="11584533" y="1896200"/>
                </a:lnTo>
                <a:lnTo>
                  <a:pt x="11571244" y="1896605"/>
                </a:lnTo>
                <a:lnTo>
                  <a:pt x="11555003" y="1897010"/>
                </a:lnTo>
                <a:lnTo>
                  <a:pt x="11536547" y="1890534"/>
                </a:lnTo>
                <a:lnTo>
                  <a:pt x="11535070" y="1895795"/>
                </a:lnTo>
                <a:lnTo>
                  <a:pt x="11529164" y="1899842"/>
                </a:lnTo>
                <a:lnTo>
                  <a:pt x="11528426" y="1909555"/>
                </a:lnTo>
                <a:lnTo>
                  <a:pt x="11526950" y="1914412"/>
                </a:lnTo>
                <a:lnTo>
                  <a:pt x="11526950" y="1918864"/>
                </a:lnTo>
                <a:lnTo>
                  <a:pt x="11522520" y="1922506"/>
                </a:lnTo>
                <a:lnTo>
                  <a:pt x="11527688" y="1933434"/>
                </a:lnTo>
                <a:lnTo>
                  <a:pt x="11529164" y="1943552"/>
                </a:lnTo>
                <a:lnTo>
                  <a:pt x="11539500" y="1948813"/>
                </a:lnTo>
                <a:lnTo>
                  <a:pt x="11555741" y="1959335"/>
                </a:lnTo>
                <a:lnTo>
                  <a:pt x="11557956" y="1965001"/>
                </a:lnTo>
                <a:lnTo>
                  <a:pt x="11565338" y="1976738"/>
                </a:lnTo>
                <a:lnTo>
                  <a:pt x="11566077" y="1972691"/>
                </a:lnTo>
                <a:lnTo>
                  <a:pt x="11569030" y="1977548"/>
                </a:lnTo>
                <a:lnTo>
                  <a:pt x="11573459" y="1971882"/>
                </a:lnTo>
                <a:lnTo>
                  <a:pt x="11578627" y="1971882"/>
                </a:lnTo>
                <a:lnTo>
                  <a:pt x="11579365" y="1976333"/>
                </a:lnTo>
                <a:lnTo>
                  <a:pt x="11585271" y="1973500"/>
                </a:lnTo>
                <a:lnTo>
                  <a:pt x="11597821" y="1973500"/>
                </a:lnTo>
                <a:lnTo>
                  <a:pt x="11600774" y="1981999"/>
                </a:lnTo>
                <a:lnTo>
                  <a:pt x="11600774" y="1994546"/>
                </a:lnTo>
                <a:lnTo>
                  <a:pt x="11614062" y="2018828"/>
                </a:lnTo>
                <a:lnTo>
                  <a:pt x="11627351" y="2019233"/>
                </a:lnTo>
                <a:lnTo>
                  <a:pt x="11636948" y="2013972"/>
                </a:lnTo>
                <a:lnTo>
                  <a:pt x="11646545" y="2017614"/>
                </a:lnTo>
                <a:lnTo>
                  <a:pt x="11650975" y="2013567"/>
                </a:lnTo>
                <a:lnTo>
                  <a:pt x="11656142" y="2005068"/>
                </a:lnTo>
                <a:lnTo>
                  <a:pt x="11651713" y="1999402"/>
                </a:lnTo>
                <a:lnTo>
                  <a:pt x="11649498" y="1998188"/>
                </a:lnTo>
                <a:lnTo>
                  <a:pt x="11662787" y="1993331"/>
                </a:lnTo>
                <a:lnTo>
                  <a:pt x="11669431" y="1988070"/>
                </a:lnTo>
                <a:lnTo>
                  <a:pt x="11669431" y="1979571"/>
                </a:lnTo>
                <a:lnTo>
                  <a:pt x="11665740" y="1976333"/>
                </a:lnTo>
                <a:lnTo>
                  <a:pt x="11677551" y="1975929"/>
                </a:lnTo>
                <a:lnTo>
                  <a:pt x="11700437" y="1966216"/>
                </a:lnTo>
                <a:lnTo>
                  <a:pt x="11703390" y="1970263"/>
                </a:lnTo>
                <a:lnTo>
                  <a:pt x="11708558" y="1972286"/>
                </a:lnTo>
                <a:lnTo>
                  <a:pt x="11714464" y="1980381"/>
                </a:lnTo>
                <a:lnTo>
                  <a:pt x="11720370" y="1982809"/>
                </a:lnTo>
                <a:lnTo>
                  <a:pt x="11727014" y="1988070"/>
                </a:lnTo>
                <a:lnTo>
                  <a:pt x="11758758" y="1986856"/>
                </a:lnTo>
                <a:lnTo>
                  <a:pt x="11762449" y="1982809"/>
                </a:lnTo>
                <a:lnTo>
                  <a:pt x="11773523" y="1982404"/>
                </a:lnTo>
                <a:lnTo>
                  <a:pt x="11772785" y="1986047"/>
                </a:lnTo>
                <a:lnTo>
                  <a:pt x="11786812" y="1985642"/>
                </a:lnTo>
                <a:lnTo>
                  <a:pt x="11798623" y="1983618"/>
                </a:lnTo>
                <a:lnTo>
                  <a:pt x="11805268" y="1986451"/>
                </a:lnTo>
                <a:lnTo>
                  <a:pt x="11794194" y="1989689"/>
                </a:lnTo>
                <a:lnTo>
                  <a:pt x="11793456" y="1994950"/>
                </a:lnTo>
                <a:lnTo>
                  <a:pt x="11801576" y="2005473"/>
                </a:lnTo>
                <a:lnTo>
                  <a:pt x="11796409" y="2005473"/>
                </a:lnTo>
                <a:lnTo>
                  <a:pt x="11789764" y="2008711"/>
                </a:lnTo>
                <a:lnTo>
                  <a:pt x="11791241" y="2018424"/>
                </a:lnTo>
                <a:lnTo>
                  <a:pt x="11798623" y="2020043"/>
                </a:lnTo>
                <a:lnTo>
                  <a:pt x="11798623" y="2024090"/>
                </a:lnTo>
                <a:lnTo>
                  <a:pt x="11786812" y="2033803"/>
                </a:lnTo>
                <a:lnTo>
                  <a:pt x="11774261" y="2026114"/>
                </a:lnTo>
                <a:lnTo>
                  <a:pt x="11773523" y="2021257"/>
                </a:lnTo>
                <a:lnTo>
                  <a:pt x="11769094" y="2026518"/>
                </a:lnTo>
                <a:lnTo>
                  <a:pt x="11764664" y="2020852"/>
                </a:lnTo>
                <a:lnTo>
                  <a:pt x="11754329" y="2033803"/>
                </a:lnTo>
                <a:lnTo>
                  <a:pt x="11748423" y="2033803"/>
                </a:lnTo>
                <a:lnTo>
                  <a:pt x="11738826" y="2040683"/>
                </a:lnTo>
                <a:lnTo>
                  <a:pt x="11729967" y="2040278"/>
                </a:lnTo>
                <a:lnTo>
                  <a:pt x="11727752" y="2045944"/>
                </a:lnTo>
                <a:lnTo>
                  <a:pt x="11719631" y="2040278"/>
                </a:lnTo>
                <a:lnTo>
                  <a:pt x="11707819" y="2041492"/>
                </a:lnTo>
                <a:lnTo>
                  <a:pt x="11719631" y="2047968"/>
                </a:lnTo>
                <a:lnTo>
                  <a:pt x="11720370" y="2055253"/>
                </a:lnTo>
                <a:lnTo>
                  <a:pt x="11707819" y="2057276"/>
                </a:lnTo>
                <a:lnTo>
                  <a:pt x="11707819" y="2067394"/>
                </a:lnTo>
                <a:lnTo>
                  <a:pt x="11693055" y="2066585"/>
                </a:lnTo>
                <a:lnTo>
                  <a:pt x="11684934" y="2074679"/>
                </a:lnTo>
                <a:lnTo>
                  <a:pt x="11689363" y="2079940"/>
                </a:lnTo>
                <a:lnTo>
                  <a:pt x="11698960" y="2085202"/>
                </a:lnTo>
                <a:lnTo>
                  <a:pt x="11689363" y="2094915"/>
                </a:lnTo>
                <a:lnTo>
                  <a:pt x="11684934" y="2092082"/>
                </a:lnTo>
                <a:lnTo>
                  <a:pt x="11676075" y="2105842"/>
                </a:lnTo>
                <a:lnTo>
                  <a:pt x="11668692" y="2107866"/>
                </a:lnTo>
                <a:lnTo>
                  <a:pt x="11665001" y="2105842"/>
                </a:lnTo>
                <a:lnTo>
                  <a:pt x="11662787" y="2118793"/>
                </a:lnTo>
                <a:lnTo>
                  <a:pt x="11666478" y="2129315"/>
                </a:lnTo>
                <a:lnTo>
                  <a:pt x="11662787" y="2145099"/>
                </a:lnTo>
                <a:lnTo>
                  <a:pt x="11662787" y="2168168"/>
                </a:lnTo>
                <a:lnTo>
                  <a:pt x="11666478" y="2167764"/>
                </a:lnTo>
                <a:lnTo>
                  <a:pt x="11692316" y="2178691"/>
                </a:lnTo>
                <a:lnTo>
                  <a:pt x="11692316" y="2185166"/>
                </a:lnTo>
                <a:lnTo>
                  <a:pt x="11699699" y="2181524"/>
                </a:lnTo>
                <a:lnTo>
                  <a:pt x="11727014" y="2194475"/>
                </a:lnTo>
                <a:lnTo>
                  <a:pt x="11741779" y="2223209"/>
                </a:lnTo>
                <a:lnTo>
                  <a:pt x="11745470" y="2224019"/>
                </a:lnTo>
                <a:lnTo>
                  <a:pt x="11740302" y="2234542"/>
                </a:lnTo>
                <a:lnTo>
                  <a:pt x="11750638" y="2237779"/>
                </a:lnTo>
                <a:lnTo>
                  <a:pt x="11751376" y="2251539"/>
                </a:lnTo>
                <a:lnTo>
                  <a:pt x="11769832" y="2264086"/>
                </a:lnTo>
                <a:lnTo>
                  <a:pt x="11770570" y="2277441"/>
                </a:lnTo>
                <a:lnTo>
                  <a:pt x="11783120" y="2294844"/>
                </a:lnTo>
                <a:lnTo>
                  <a:pt x="11793456" y="2298891"/>
                </a:lnTo>
                <a:lnTo>
                  <a:pt x="11803791" y="2298082"/>
                </a:lnTo>
                <a:lnTo>
                  <a:pt x="11808959" y="2301724"/>
                </a:lnTo>
                <a:lnTo>
                  <a:pt x="11808959" y="2305367"/>
                </a:lnTo>
                <a:lnTo>
                  <a:pt x="11820771" y="2318722"/>
                </a:lnTo>
                <a:lnTo>
                  <a:pt x="11826677" y="2321150"/>
                </a:lnTo>
                <a:lnTo>
                  <a:pt x="11834059" y="2334101"/>
                </a:lnTo>
                <a:lnTo>
                  <a:pt x="11828153" y="2337339"/>
                </a:lnTo>
                <a:lnTo>
                  <a:pt x="11808221" y="2330459"/>
                </a:lnTo>
                <a:lnTo>
                  <a:pt x="11793456" y="2338148"/>
                </a:lnTo>
                <a:lnTo>
                  <a:pt x="11783859" y="2328435"/>
                </a:lnTo>
                <a:lnTo>
                  <a:pt x="11776476" y="2328435"/>
                </a:lnTo>
                <a:lnTo>
                  <a:pt x="11765402" y="2321150"/>
                </a:lnTo>
                <a:lnTo>
                  <a:pt x="11749899" y="2319127"/>
                </a:lnTo>
                <a:lnTo>
                  <a:pt x="11743255" y="2327221"/>
                </a:lnTo>
                <a:lnTo>
                  <a:pt x="11733658" y="2327221"/>
                </a:lnTo>
                <a:lnTo>
                  <a:pt x="11727014" y="2322364"/>
                </a:lnTo>
                <a:lnTo>
                  <a:pt x="11721108" y="2308604"/>
                </a:lnTo>
                <a:lnTo>
                  <a:pt x="11707819" y="2313461"/>
                </a:lnTo>
                <a:lnTo>
                  <a:pt x="11700437" y="2310628"/>
                </a:lnTo>
                <a:lnTo>
                  <a:pt x="11697484" y="2313461"/>
                </a:lnTo>
                <a:lnTo>
                  <a:pt x="11691578" y="2313461"/>
                </a:lnTo>
                <a:lnTo>
                  <a:pt x="11684934" y="2311437"/>
                </a:lnTo>
                <a:lnTo>
                  <a:pt x="11676075" y="2315889"/>
                </a:lnTo>
                <a:lnTo>
                  <a:pt x="11664263" y="2336529"/>
                </a:lnTo>
                <a:lnTo>
                  <a:pt x="11678290" y="2321150"/>
                </a:lnTo>
                <a:lnTo>
                  <a:pt x="11689363" y="2317508"/>
                </a:lnTo>
                <a:lnTo>
                  <a:pt x="11701913" y="2318722"/>
                </a:lnTo>
                <a:lnTo>
                  <a:pt x="11713725" y="2314675"/>
                </a:lnTo>
                <a:lnTo>
                  <a:pt x="11718893" y="2316698"/>
                </a:lnTo>
                <a:lnTo>
                  <a:pt x="11718893" y="2321555"/>
                </a:lnTo>
                <a:lnTo>
                  <a:pt x="11732181" y="2332482"/>
                </a:lnTo>
                <a:lnTo>
                  <a:pt x="11739564" y="2334101"/>
                </a:lnTo>
                <a:lnTo>
                  <a:pt x="11755805" y="2323579"/>
                </a:lnTo>
                <a:lnTo>
                  <a:pt x="11766141" y="2323983"/>
                </a:lnTo>
                <a:lnTo>
                  <a:pt x="11786073" y="2342195"/>
                </a:lnTo>
                <a:lnTo>
                  <a:pt x="11802315" y="2350694"/>
                </a:lnTo>
                <a:lnTo>
                  <a:pt x="11828153" y="2365264"/>
                </a:lnTo>
                <a:lnTo>
                  <a:pt x="11839965" y="2383476"/>
                </a:lnTo>
                <a:lnTo>
                  <a:pt x="11839965" y="2389952"/>
                </a:lnTo>
                <a:lnTo>
                  <a:pt x="11825938" y="2391571"/>
                </a:lnTo>
                <a:lnTo>
                  <a:pt x="11814127" y="2404117"/>
                </a:lnTo>
                <a:lnTo>
                  <a:pt x="11808221" y="2403307"/>
                </a:lnTo>
                <a:lnTo>
                  <a:pt x="11803791" y="2407354"/>
                </a:lnTo>
                <a:lnTo>
                  <a:pt x="11803053" y="2415449"/>
                </a:lnTo>
                <a:lnTo>
                  <a:pt x="11794194" y="2419496"/>
                </a:lnTo>
                <a:lnTo>
                  <a:pt x="11781644" y="2413830"/>
                </a:lnTo>
                <a:lnTo>
                  <a:pt x="11775000" y="2418282"/>
                </a:lnTo>
                <a:lnTo>
                  <a:pt x="11769094" y="2417877"/>
                </a:lnTo>
                <a:lnTo>
                  <a:pt x="11757282" y="2426781"/>
                </a:lnTo>
                <a:lnTo>
                  <a:pt x="11756544" y="2437303"/>
                </a:lnTo>
                <a:lnTo>
                  <a:pt x="11759496" y="2429614"/>
                </a:lnTo>
                <a:lnTo>
                  <a:pt x="11769832" y="2421924"/>
                </a:lnTo>
                <a:lnTo>
                  <a:pt x="11779429" y="2419496"/>
                </a:lnTo>
                <a:lnTo>
                  <a:pt x="11789764" y="2433256"/>
                </a:lnTo>
                <a:lnTo>
                  <a:pt x="11797885" y="2435685"/>
                </a:lnTo>
                <a:lnTo>
                  <a:pt x="11813388" y="2423543"/>
                </a:lnTo>
                <a:lnTo>
                  <a:pt x="11825200" y="2425162"/>
                </a:lnTo>
                <a:lnTo>
                  <a:pt x="11841442" y="2444184"/>
                </a:lnTo>
                <a:lnTo>
                  <a:pt x="11843656" y="2440136"/>
                </a:lnTo>
                <a:lnTo>
                  <a:pt x="11848086" y="2444993"/>
                </a:lnTo>
                <a:lnTo>
                  <a:pt x="11857683" y="2444993"/>
                </a:lnTo>
                <a:lnTo>
                  <a:pt x="11859159" y="2447826"/>
                </a:lnTo>
                <a:lnTo>
                  <a:pt x="11837012" y="2466848"/>
                </a:lnTo>
                <a:lnTo>
                  <a:pt x="11823724" y="2469276"/>
                </a:lnTo>
                <a:lnTo>
                  <a:pt x="11823724" y="2477775"/>
                </a:lnTo>
                <a:lnTo>
                  <a:pt x="11830368" y="2478989"/>
                </a:lnTo>
                <a:lnTo>
                  <a:pt x="11842918" y="2468871"/>
                </a:lnTo>
                <a:lnTo>
                  <a:pt x="11853253" y="2470895"/>
                </a:lnTo>
                <a:lnTo>
                  <a:pt x="11853253" y="2466443"/>
                </a:lnTo>
                <a:lnTo>
                  <a:pt x="11851777" y="2464015"/>
                </a:lnTo>
                <a:lnTo>
                  <a:pt x="11857683" y="2458753"/>
                </a:lnTo>
                <a:lnTo>
                  <a:pt x="11862851" y="2461586"/>
                </a:lnTo>
                <a:lnTo>
                  <a:pt x="11864327" y="2475347"/>
                </a:lnTo>
                <a:lnTo>
                  <a:pt x="11867280" y="2481013"/>
                </a:lnTo>
                <a:lnTo>
                  <a:pt x="11861374" y="2485464"/>
                </a:lnTo>
                <a:lnTo>
                  <a:pt x="11860636" y="2482227"/>
                </a:lnTo>
                <a:lnTo>
                  <a:pt x="11854730" y="2479394"/>
                </a:lnTo>
                <a:lnTo>
                  <a:pt x="11853253" y="2483846"/>
                </a:lnTo>
                <a:lnTo>
                  <a:pt x="11850300" y="2486274"/>
                </a:lnTo>
                <a:lnTo>
                  <a:pt x="11840703" y="2483846"/>
                </a:lnTo>
                <a:lnTo>
                  <a:pt x="11830368" y="2492345"/>
                </a:lnTo>
                <a:lnTo>
                  <a:pt x="11828891" y="2496392"/>
                </a:lnTo>
                <a:lnTo>
                  <a:pt x="11845871" y="2495582"/>
                </a:lnTo>
                <a:lnTo>
                  <a:pt x="11851039" y="2500439"/>
                </a:lnTo>
                <a:lnTo>
                  <a:pt x="11849562" y="2504081"/>
                </a:lnTo>
                <a:lnTo>
                  <a:pt x="11846609" y="2503272"/>
                </a:lnTo>
                <a:lnTo>
                  <a:pt x="11839227" y="2509343"/>
                </a:lnTo>
                <a:lnTo>
                  <a:pt x="11845871" y="2512176"/>
                </a:lnTo>
                <a:lnTo>
                  <a:pt x="11850300" y="2516627"/>
                </a:lnTo>
                <a:lnTo>
                  <a:pt x="11844395" y="2521484"/>
                </a:lnTo>
                <a:lnTo>
                  <a:pt x="11837750" y="2520270"/>
                </a:lnTo>
                <a:lnTo>
                  <a:pt x="11834059" y="2523508"/>
                </a:lnTo>
                <a:lnTo>
                  <a:pt x="11837750" y="2527150"/>
                </a:lnTo>
                <a:lnTo>
                  <a:pt x="11847348" y="2527959"/>
                </a:lnTo>
                <a:lnTo>
                  <a:pt x="11853253" y="2536458"/>
                </a:lnTo>
                <a:lnTo>
                  <a:pt x="11845871" y="2540506"/>
                </a:lnTo>
                <a:lnTo>
                  <a:pt x="11843656" y="2549814"/>
                </a:lnTo>
                <a:lnTo>
                  <a:pt x="11841442" y="2546576"/>
                </a:lnTo>
                <a:lnTo>
                  <a:pt x="11839965" y="2538887"/>
                </a:lnTo>
                <a:lnTo>
                  <a:pt x="11831844" y="2540101"/>
                </a:lnTo>
                <a:lnTo>
                  <a:pt x="11824462" y="2556289"/>
                </a:lnTo>
                <a:lnTo>
                  <a:pt x="11818556" y="2560337"/>
                </a:lnTo>
                <a:lnTo>
                  <a:pt x="11804529" y="2556694"/>
                </a:lnTo>
                <a:lnTo>
                  <a:pt x="11814127" y="2561551"/>
                </a:lnTo>
                <a:lnTo>
                  <a:pt x="11814127" y="2566407"/>
                </a:lnTo>
                <a:lnTo>
                  <a:pt x="11817818" y="2572073"/>
                </a:lnTo>
                <a:lnTo>
                  <a:pt x="11812650" y="2575311"/>
                </a:lnTo>
                <a:lnTo>
                  <a:pt x="11811912" y="2581786"/>
                </a:lnTo>
                <a:lnTo>
                  <a:pt x="11815603" y="2587048"/>
                </a:lnTo>
                <a:lnTo>
                  <a:pt x="11812650" y="2590285"/>
                </a:lnTo>
                <a:lnTo>
                  <a:pt x="11812650" y="2598380"/>
                </a:lnTo>
                <a:lnTo>
                  <a:pt x="11804529" y="2602022"/>
                </a:lnTo>
                <a:lnTo>
                  <a:pt x="11797885" y="2595547"/>
                </a:lnTo>
                <a:lnTo>
                  <a:pt x="11795670" y="2603641"/>
                </a:lnTo>
                <a:lnTo>
                  <a:pt x="11803053" y="2604450"/>
                </a:lnTo>
                <a:lnTo>
                  <a:pt x="11809697" y="2611735"/>
                </a:lnTo>
                <a:lnTo>
                  <a:pt x="11798623" y="2611331"/>
                </a:lnTo>
                <a:lnTo>
                  <a:pt x="11797885" y="2616592"/>
                </a:lnTo>
                <a:lnTo>
                  <a:pt x="11785335" y="2629138"/>
                </a:lnTo>
                <a:lnTo>
                  <a:pt x="11778691" y="2629138"/>
                </a:lnTo>
                <a:lnTo>
                  <a:pt x="11779429" y="2619830"/>
                </a:lnTo>
                <a:lnTo>
                  <a:pt x="11774261" y="2620639"/>
                </a:lnTo>
                <a:lnTo>
                  <a:pt x="11771308" y="2619830"/>
                </a:lnTo>
                <a:lnTo>
                  <a:pt x="11769832" y="2627519"/>
                </a:lnTo>
                <a:lnTo>
                  <a:pt x="11763188" y="2626305"/>
                </a:lnTo>
                <a:lnTo>
                  <a:pt x="11767617" y="2631162"/>
                </a:lnTo>
                <a:lnTo>
                  <a:pt x="11761711" y="2635209"/>
                </a:lnTo>
                <a:lnTo>
                  <a:pt x="11769832" y="2636018"/>
                </a:lnTo>
                <a:lnTo>
                  <a:pt x="11776476" y="2644112"/>
                </a:lnTo>
                <a:lnTo>
                  <a:pt x="11766141" y="2644112"/>
                </a:lnTo>
                <a:lnTo>
                  <a:pt x="11777953" y="2653826"/>
                </a:lnTo>
                <a:lnTo>
                  <a:pt x="11784597" y="2648969"/>
                </a:lnTo>
                <a:lnTo>
                  <a:pt x="11789764" y="2653826"/>
                </a:lnTo>
                <a:lnTo>
                  <a:pt x="11772785" y="2660706"/>
                </a:lnTo>
                <a:lnTo>
                  <a:pt x="11762449" y="2667181"/>
                </a:lnTo>
                <a:lnTo>
                  <a:pt x="11760973" y="2674466"/>
                </a:lnTo>
                <a:lnTo>
                  <a:pt x="11764664" y="2670824"/>
                </a:lnTo>
                <a:lnTo>
                  <a:pt x="11772785" y="2670419"/>
                </a:lnTo>
                <a:lnTo>
                  <a:pt x="11777953" y="2675680"/>
                </a:lnTo>
                <a:lnTo>
                  <a:pt x="11766879" y="2684584"/>
                </a:lnTo>
                <a:lnTo>
                  <a:pt x="11775000" y="2687012"/>
                </a:lnTo>
                <a:lnTo>
                  <a:pt x="11773523" y="2693083"/>
                </a:lnTo>
                <a:lnTo>
                  <a:pt x="11766879" y="2694702"/>
                </a:lnTo>
                <a:lnTo>
                  <a:pt x="11769094" y="2699963"/>
                </a:lnTo>
                <a:lnTo>
                  <a:pt x="11773523" y="2699963"/>
                </a:lnTo>
                <a:lnTo>
                  <a:pt x="11777214" y="2706439"/>
                </a:lnTo>
                <a:lnTo>
                  <a:pt x="11776476" y="2717771"/>
                </a:lnTo>
                <a:lnTo>
                  <a:pt x="11771308" y="2710081"/>
                </a:lnTo>
                <a:lnTo>
                  <a:pt x="11766141" y="2710081"/>
                </a:lnTo>
                <a:lnTo>
                  <a:pt x="11766141" y="2703606"/>
                </a:lnTo>
                <a:lnTo>
                  <a:pt x="11758758" y="2697535"/>
                </a:lnTo>
                <a:lnTo>
                  <a:pt x="11755067" y="2703201"/>
                </a:lnTo>
                <a:lnTo>
                  <a:pt x="11749899" y="2703201"/>
                </a:lnTo>
                <a:lnTo>
                  <a:pt x="11749161" y="2710486"/>
                </a:lnTo>
                <a:lnTo>
                  <a:pt x="11758020" y="2716152"/>
                </a:lnTo>
                <a:lnTo>
                  <a:pt x="11757282" y="2723841"/>
                </a:lnTo>
                <a:lnTo>
                  <a:pt x="11754329" y="2719389"/>
                </a:lnTo>
                <a:lnTo>
                  <a:pt x="11749161" y="2719389"/>
                </a:lnTo>
                <a:lnTo>
                  <a:pt x="11745470" y="2714938"/>
                </a:lnTo>
                <a:lnTo>
                  <a:pt x="11738087" y="2716556"/>
                </a:lnTo>
                <a:lnTo>
                  <a:pt x="11743255" y="2720604"/>
                </a:lnTo>
                <a:lnTo>
                  <a:pt x="11744732" y="2728698"/>
                </a:lnTo>
                <a:lnTo>
                  <a:pt x="11752114" y="2728698"/>
                </a:lnTo>
                <a:lnTo>
                  <a:pt x="11752852" y="2731126"/>
                </a:lnTo>
                <a:lnTo>
                  <a:pt x="11747685" y="2737602"/>
                </a:lnTo>
                <a:lnTo>
                  <a:pt x="11737349" y="2730721"/>
                </a:lnTo>
                <a:lnTo>
                  <a:pt x="11735873" y="2736792"/>
                </a:lnTo>
                <a:lnTo>
                  <a:pt x="11738826" y="2741244"/>
                </a:lnTo>
                <a:lnTo>
                  <a:pt x="11747685" y="2743672"/>
                </a:lnTo>
                <a:lnTo>
                  <a:pt x="11743255" y="2753385"/>
                </a:lnTo>
                <a:lnTo>
                  <a:pt x="11729967" y="2745696"/>
                </a:lnTo>
                <a:lnTo>
                  <a:pt x="11724799" y="2750148"/>
                </a:lnTo>
                <a:lnTo>
                  <a:pt x="11721108" y="2746910"/>
                </a:lnTo>
                <a:lnTo>
                  <a:pt x="11713725" y="2756623"/>
                </a:lnTo>
                <a:lnTo>
                  <a:pt x="11696746" y="2757433"/>
                </a:lnTo>
                <a:lnTo>
                  <a:pt x="11709296" y="2765932"/>
                </a:lnTo>
                <a:lnTo>
                  <a:pt x="11716678" y="2763503"/>
                </a:lnTo>
                <a:lnTo>
                  <a:pt x="11724799" y="2765122"/>
                </a:lnTo>
                <a:lnTo>
                  <a:pt x="11721108" y="2772407"/>
                </a:lnTo>
                <a:lnTo>
                  <a:pt x="11715940" y="2773216"/>
                </a:lnTo>
                <a:lnTo>
                  <a:pt x="11714464" y="2782525"/>
                </a:lnTo>
                <a:lnTo>
                  <a:pt x="11708558" y="2776454"/>
                </a:lnTo>
                <a:lnTo>
                  <a:pt x="11702652" y="2784953"/>
                </a:lnTo>
                <a:lnTo>
                  <a:pt x="11699699" y="2786572"/>
                </a:lnTo>
                <a:lnTo>
                  <a:pt x="11698960" y="2782525"/>
                </a:lnTo>
                <a:lnTo>
                  <a:pt x="11694531" y="2782930"/>
                </a:lnTo>
                <a:lnTo>
                  <a:pt x="11693055" y="2790214"/>
                </a:lnTo>
                <a:lnTo>
                  <a:pt x="11687887" y="2790214"/>
                </a:lnTo>
                <a:lnTo>
                  <a:pt x="11685672" y="2801142"/>
                </a:lnTo>
                <a:lnTo>
                  <a:pt x="11676075" y="2801142"/>
                </a:lnTo>
                <a:lnTo>
                  <a:pt x="11675337" y="2796690"/>
                </a:lnTo>
                <a:lnTo>
                  <a:pt x="11662787" y="2798713"/>
                </a:lnTo>
                <a:lnTo>
                  <a:pt x="11659095" y="2803570"/>
                </a:lnTo>
                <a:lnTo>
                  <a:pt x="11654666" y="2802356"/>
                </a:lnTo>
                <a:lnTo>
                  <a:pt x="11659095" y="2811664"/>
                </a:lnTo>
                <a:lnTo>
                  <a:pt x="11655404" y="2821377"/>
                </a:lnTo>
                <a:lnTo>
                  <a:pt x="11650975" y="2826639"/>
                </a:lnTo>
                <a:lnTo>
                  <a:pt x="11655404" y="2832709"/>
                </a:lnTo>
                <a:lnTo>
                  <a:pt x="11646545" y="2836352"/>
                </a:lnTo>
                <a:lnTo>
                  <a:pt x="11641377" y="2834733"/>
                </a:lnTo>
                <a:lnTo>
                  <a:pt x="11638425" y="2838780"/>
                </a:lnTo>
                <a:lnTo>
                  <a:pt x="11636948" y="2833924"/>
                </a:lnTo>
                <a:lnTo>
                  <a:pt x="11632519" y="2837566"/>
                </a:lnTo>
                <a:lnTo>
                  <a:pt x="11626613" y="2843232"/>
                </a:lnTo>
                <a:lnTo>
                  <a:pt x="11614801" y="2844446"/>
                </a:lnTo>
                <a:lnTo>
                  <a:pt x="11614062" y="2848898"/>
                </a:lnTo>
                <a:lnTo>
                  <a:pt x="11605942" y="2848898"/>
                </a:lnTo>
                <a:lnTo>
                  <a:pt x="11605204" y="2846470"/>
                </a:lnTo>
                <a:lnTo>
                  <a:pt x="11600036" y="2846470"/>
                </a:lnTo>
                <a:lnTo>
                  <a:pt x="11597821" y="2854159"/>
                </a:lnTo>
                <a:lnTo>
                  <a:pt x="11593392" y="2858206"/>
                </a:lnTo>
                <a:lnTo>
                  <a:pt x="11586009" y="2850517"/>
                </a:lnTo>
                <a:lnTo>
                  <a:pt x="11582318" y="2844851"/>
                </a:lnTo>
                <a:lnTo>
                  <a:pt x="11579365" y="2849303"/>
                </a:lnTo>
                <a:lnTo>
                  <a:pt x="11571983" y="2850922"/>
                </a:lnTo>
                <a:lnTo>
                  <a:pt x="11571244" y="2857397"/>
                </a:lnTo>
                <a:lnTo>
                  <a:pt x="11563124" y="2859016"/>
                </a:lnTo>
                <a:lnTo>
                  <a:pt x="11555003" y="2854969"/>
                </a:lnTo>
                <a:lnTo>
                  <a:pt x="11550573" y="2858611"/>
                </a:lnTo>
                <a:lnTo>
                  <a:pt x="11541715" y="2861444"/>
                </a:lnTo>
                <a:lnTo>
                  <a:pt x="11540238" y="2870753"/>
                </a:lnTo>
                <a:lnTo>
                  <a:pt x="11522520" y="2878442"/>
                </a:lnTo>
                <a:lnTo>
                  <a:pt x="11521782" y="2874800"/>
                </a:lnTo>
                <a:lnTo>
                  <a:pt x="11528426" y="2871967"/>
                </a:lnTo>
                <a:lnTo>
                  <a:pt x="11532856" y="2865491"/>
                </a:lnTo>
                <a:lnTo>
                  <a:pt x="11526211" y="2866705"/>
                </a:lnTo>
                <a:lnTo>
                  <a:pt x="11516614" y="2857802"/>
                </a:lnTo>
                <a:lnTo>
                  <a:pt x="11515138" y="2851731"/>
                </a:lnTo>
                <a:lnTo>
                  <a:pt x="11502588" y="2846065"/>
                </a:lnTo>
                <a:lnTo>
                  <a:pt x="11497420" y="2842018"/>
                </a:lnTo>
                <a:lnTo>
                  <a:pt x="11499635" y="2847279"/>
                </a:lnTo>
                <a:lnTo>
                  <a:pt x="11498896" y="2853755"/>
                </a:lnTo>
                <a:lnTo>
                  <a:pt x="11501111" y="2861849"/>
                </a:lnTo>
                <a:lnTo>
                  <a:pt x="11503326" y="2873181"/>
                </a:lnTo>
                <a:lnTo>
                  <a:pt x="11495205" y="2876823"/>
                </a:lnTo>
                <a:lnTo>
                  <a:pt x="11490776" y="2883703"/>
                </a:lnTo>
                <a:lnTo>
                  <a:pt x="11485608" y="2886941"/>
                </a:lnTo>
                <a:lnTo>
                  <a:pt x="11481917" y="2883703"/>
                </a:lnTo>
                <a:lnTo>
                  <a:pt x="11478964" y="2881680"/>
                </a:lnTo>
                <a:lnTo>
                  <a:pt x="11478226" y="2885322"/>
                </a:lnTo>
                <a:lnTo>
                  <a:pt x="11471581" y="2893417"/>
                </a:lnTo>
                <a:lnTo>
                  <a:pt x="11461984" y="2901916"/>
                </a:lnTo>
                <a:lnTo>
                  <a:pt x="11451649" y="2907177"/>
                </a:lnTo>
                <a:lnTo>
                  <a:pt x="11445743" y="2908391"/>
                </a:lnTo>
                <a:lnTo>
                  <a:pt x="11436146" y="2905558"/>
                </a:lnTo>
                <a:lnTo>
                  <a:pt x="11426549" y="2907986"/>
                </a:lnTo>
                <a:lnTo>
                  <a:pt x="11417690" y="2907986"/>
                </a:lnTo>
                <a:lnTo>
                  <a:pt x="11421381" y="2914057"/>
                </a:lnTo>
                <a:lnTo>
                  <a:pt x="11411045" y="2919318"/>
                </a:lnTo>
                <a:lnTo>
                  <a:pt x="11402186" y="2922151"/>
                </a:lnTo>
                <a:lnTo>
                  <a:pt x="11393328" y="2919318"/>
                </a:lnTo>
                <a:lnTo>
                  <a:pt x="11389636" y="2926199"/>
                </a:lnTo>
                <a:lnTo>
                  <a:pt x="11380039" y="2927413"/>
                </a:lnTo>
                <a:lnTo>
                  <a:pt x="11374871" y="2932674"/>
                </a:lnTo>
                <a:lnTo>
                  <a:pt x="11372657" y="2932269"/>
                </a:lnTo>
                <a:lnTo>
                  <a:pt x="11374871" y="2929841"/>
                </a:lnTo>
                <a:lnTo>
                  <a:pt x="11369704" y="2929032"/>
                </a:lnTo>
                <a:lnTo>
                  <a:pt x="11369704" y="2927008"/>
                </a:lnTo>
                <a:lnTo>
                  <a:pt x="11371180" y="2925794"/>
                </a:lnTo>
                <a:lnTo>
                  <a:pt x="11368227" y="2925794"/>
                </a:lnTo>
                <a:lnTo>
                  <a:pt x="11366013" y="2922151"/>
                </a:lnTo>
                <a:lnTo>
                  <a:pt x="11365274" y="2919723"/>
                </a:lnTo>
                <a:lnTo>
                  <a:pt x="11362321" y="2922961"/>
                </a:lnTo>
                <a:lnTo>
                  <a:pt x="11359368" y="2923366"/>
                </a:lnTo>
                <a:lnTo>
                  <a:pt x="11360845" y="2928222"/>
                </a:lnTo>
                <a:lnTo>
                  <a:pt x="11359368" y="2934293"/>
                </a:lnTo>
                <a:lnTo>
                  <a:pt x="11352724" y="2939554"/>
                </a:lnTo>
                <a:lnTo>
                  <a:pt x="11350509" y="2943197"/>
                </a:lnTo>
                <a:lnTo>
                  <a:pt x="11354201" y="2951696"/>
                </a:lnTo>
                <a:lnTo>
                  <a:pt x="11359368" y="2951696"/>
                </a:lnTo>
                <a:lnTo>
                  <a:pt x="11365274" y="2961004"/>
                </a:lnTo>
                <a:lnTo>
                  <a:pt x="11365274" y="2963432"/>
                </a:lnTo>
                <a:lnTo>
                  <a:pt x="11368965" y="2964242"/>
                </a:lnTo>
                <a:lnTo>
                  <a:pt x="11371180" y="2968289"/>
                </a:lnTo>
                <a:lnTo>
                  <a:pt x="11363060" y="2978407"/>
                </a:lnTo>
                <a:lnTo>
                  <a:pt x="11357154" y="2978407"/>
                </a:lnTo>
                <a:lnTo>
                  <a:pt x="11357154" y="2975978"/>
                </a:lnTo>
                <a:lnTo>
                  <a:pt x="11346080" y="2973955"/>
                </a:lnTo>
                <a:lnTo>
                  <a:pt x="11342389" y="2980026"/>
                </a:lnTo>
                <a:lnTo>
                  <a:pt x="11340174" y="2982049"/>
                </a:lnTo>
                <a:lnTo>
                  <a:pt x="11338698" y="2972336"/>
                </a:lnTo>
                <a:lnTo>
                  <a:pt x="11338698" y="2967884"/>
                </a:lnTo>
                <a:lnTo>
                  <a:pt x="11332053" y="2963837"/>
                </a:lnTo>
                <a:lnTo>
                  <a:pt x="11319503" y="2948458"/>
                </a:lnTo>
                <a:lnTo>
                  <a:pt x="11320241" y="2943197"/>
                </a:lnTo>
                <a:lnTo>
                  <a:pt x="11326886" y="2935102"/>
                </a:lnTo>
                <a:lnTo>
                  <a:pt x="11328362" y="2927008"/>
                </a:lnTo>
                <a:lnTo>
                  <a:pt x="11335745" y="2926199"/>
                </a:lnTo>
                <a:lnTo>
                  <a:pt x="11335006" y="2922961"/>
                </a:lnTo>
                <a:lnTo>
                  <a:pt x="11329839" y="2920937"/>
                </a:lnTo>
                <a:lnTo>
                  <a:pt x="11323194" y="2922961"/>
                </a:lnTo>
                <a:lnTo>
                  <a:pt x="11315812" y="2916890"/>
                </a:lnTo>
                <a:lnTo>
                  <a:pt x="11310644" y="2924984"/>
                </a:lnTo>
                <a:lnTo>
                  <a:pt x="11304000" y="2924580"/>
                </a:lnTo>
                <a:lnTo>
                  <a:pt x="11298832" y="2926199"/>
                </a:lnTo>
                <a:lnTo>
                  <a:pt x="11286282" y="2916485"/>
                </a:lnTo>
                <a:lnTo>
                  <a:pt x="11281853" y="2918104"/>
                </a:lnTo>
                <a:lnTo>
                  <a:pt x="11272256" y="2909605"/>
                </a:lnTo>
                <a:lnTo>
                  <a:pt x="11267826" y="2901106"/>
                </a:lnTo>
                <a:lnTo>
                  <a:pt x="11265611" y="2910415"/>
                </a:lnTo>
                <a:lnTo>
                  <a:pt x="11265611" y="2915271"/>
                </a:lnTo>
                <a:lnTo>
                  <a:pt x="11257491" y="2918104"/>
                </a:lnTo>
                <a:lnTo>
                  <a:pt x="11251585" y="2915676"/>
                </a:lnTo>
                <a:lnTo>
                  <a:pt x="11247894" y="2917700"/>
                </a:lnTo>
                <a:lnTo>
                  <a:pt x="11244941" y="2916890"/>
                </a:lnTo>
                <a:lnTo>
                  <a:pt x="11244941" y="2917295"/>
                </a:lnTo>
                <a:lnTo>
                  <a:pt x="11244202" y="2917295"/>
                </a:lnTo>
                <a:lnTo>
                  <a:pt x="11246417" y="2920937"/>
                </a:lnTo>
                <a:lnTo>
                  <a:pt x="11242726" y="2926199"/>
                </a:lnTo>
                <a:lnTo>
                  <a:pt x="11237558" y="2928222"/>
                </a:lnTo>
                <a:lnTo>
                  <a:pt x="11233867" y="2927817"/>
                </a:lnTo>
                <a:lnTo>
                  <a:pt x="11225008" y="2933079"/>
                </a:lnTo>
                <a:lnTo>
                  <a:pt x="11216149" y="2932269"/>
                </a:lnTo>
                <a:lnTo>
                  <a:pt x="11207290" y="2933888"/>
                </a:lnTo>
                <a:lnTo>
                  <a:pt x="11204337" y="2937935"/>
                </a:lnTo>
                <a:lnTo>
                  <a:pt x="11206552" y="2944815"/>
                </a:lnTo>
                <a:lnTo>
                  <a:pt x="11202122" y="2947648"/>
                </a:lnTo>
                <a:lnTo>
                  <a:pt x="11199908" y="2950886"/>
                </a:lnTo>
                <a:lnTo>
                  <a:pt x="11195478" y="2948458"/>
                </a:lnTo>
                <a:lnTo>
                  <a:pt x="11187358" y="2950077"/>
                </a:lnTo>
                <a:lnTo>
                  <a:pt x="11182928" y="2954124"/>
                </a:lnTo>
                <a:lnTo>
                  <a:pt x="11179975" y="2955338"/>
                </a:lnTo>
                <a:lnTo>
                  <a:pt x="11176284" y="2950886"/>
                </a:lnTo>
                <a:lnTo>
                  <a:pt x="11173331" y="2950077"/>
                </a:lnTo>
                <a:lnTo>
                  <a:pt x="11172593" y="2956147"/>
                </a:lnTo>
                <a:lnTo>
                  <a:pt x="11168163" y="2961004"/>
                </a:lnTo>
                <a:lnTo>
                  <a:pt x="11171116" y="2963837"/>
                </a:lnTo>
                <a:lnTo>
                  <a:pt x="11169640" y="2970717"/>
                </a:lnTo>
                <a:lnTo>
                  <a:pt x="11170378" y="2978002"/>
                </a:lnTo>
                <a:lnTo>
                  <a:pt x="11168901" y="2980026"/>
                </a:lnTo>
                <a:lnTo>
                  <a:pt x="11171854" y="2985287"/>
                </a:lnTo>
                <a:lnTo>
                  <a:pt x="11168901" y="2989334"/>
                </a:lnTo>
                <a:lnTo>
                  <a:pt x="11165210" y="2990548"/>
                </a:lnTo>
                <a:lnTo>
                  <a:pt x="11157828" y="3001071"/>
                </a:lnTo>
                <a:lnTo>
                  <a:pt x="11151922" y="3001475"/>
                </a:lnTo>
                <a:lnTo>
                  <a:pt x="11148969" y="2998238"/>
                </a:lnTo>
                <a:lnTo>
                  <a:pt x="11148969" y="3001880"/>
                </a:lnTo>
                <a:lnTo>
                  <a:pt x="11144539" y="3005118"/>
                </a:lnTo>
                <a:lnTo>
                  <a:pt x="11141586" y="3013212"/>
                </a:lnTo>
                <a:lnTo>
                  <a:pt x="11137157" y="3016450"/>
                </a:lnTo>
                <a:lnTo>
                  <a:pt x="11137157" y="3024544"/>
                </a:lnTo>
                <a:lnTo>
                  <a:pt x="11140848" y="3025354"/>
                </a:lnTo>
                <a:lnTo>
                  <a:pt x="11144539" y="3029805"/>
                </a:lnTo>
                <a:lnTo>
                  <a:pt x="11139372" y="3045185"/>
                </a:lnTo>
                <a:lnTo>
                  <a:pt x="11134204" y="3052874"/>
                </a:lnTo>
                <a:lnTo>
                  <a:pt x="11144539" y="3060968"/>
                </a:lnTo>
                <a:lnTo>
                  <a:pt x="11143063" y="3066230"/>
                </a:lnTo>
                <a:lnTo>
                  <a:pt x="11134942" y="3068253"/>
                </a:lnTo>
                <a:lnTo>
                  <a:pt x="11143801" y="3070682"/>
                </a:lnTo>
                <a:lnTo>
                  <a:pt x="11158566" y="3078371"/>
                </a:lnTo>
                <a:lnTo>
                  <a:pt x="11171854" y="3090513"/>
                </a:lnTo>
                <a:lnTo>
                  <a:pt x="11176284" y="3090108"/>
                </a:lnTo>
                <a:lnTo>
                  <a:pt x="11182928" y="3100630"/>
                </a:lnTo>
                <a:lnTo>
                  <a:pt x="11182928" y="3105487"/>
                </a:lnTo>
                <a:lnTo>
                  <a:pt x="11180713" y="3108725"/>
                </a:lnTo>
                <a:lnTo>
                  <a:pt x="11185143" y="3119247"/>
                </a:lnTo>
                <a:lnTo>
                  <a:pt x="11187358" y="3124913"/>
                </a:lnTo>
                <a:lnTo>
                  <a:pt x="11206552" y="3139483"/>
                </a:lnTo>
                <a:lnTo>
                  <a:pt x="11217626" y="3145149"/>
                </a:lnTo>
                <a:lnTo>
                  <a:pt x="11219102" y="3148387"/>
                </a:lnTo>
                <a:lnTo>
                  <a:pt x="11245679" y="3162147"/>
                </a:lnTo>
                <a:lnTo>
                  <a:pt x="11269303" y="3178336"/>
                </a:lnTo>
                <a:lnTo>
                  <a:pt x="11275209" y="3186835"/>
                </a:lnTo>
                <a:lnTo>
                  <a:pt x="11297356" y="3202214"/>
                </a:lnTo>
                <a:lnTo>
                  <a:pt x="11304000" y="3213951"/>
                </a:lnTo>
                <a:lnTo>
                  <a:pt x="11305477" y="3221640"/>
                </a:lnTo>
                <a:lnTo>
                  <a:pt x="11308430" y="3221640"/>
                </a:lnTo>
                <a:lnTo>
                  <a:pt x="11308430" y="3227711"/>
                </a:lnTo>
                <a:lnTo>
                  <a:pt x="11319503" y="3238638"/>
                </a:lnTo>
                <a:lnTo>
                  <a:pt x="11319503" y="3243495"/>
                </a:lnTo>
                <a:lnTo>
                  <a:pt x="11322456" y="3247137"/>
                </a:lnTo>
                <a:lnTo>
                  <a:pt x="11320241" y="3250780"/>
                </a:lnTo>
                <a:lnTo>
                  <a:pt x="11328362" y="3260897"/>
                </a:lnTo>
                <a:lnTo>
                  <a:pt x="11331315" y="3277491"/>
                </a:lnTo>
                <a:lnTo>
                  <a:pt x="11335006" y="3280324"/>
                </a:lnTo>
                <a:lnTo>
                  <a:pt x="11338698" y="3294893"/>
                </a:lnTo>
                <a:lnTo>
                  <a:pt x="11341650" y="3297726"/>
                </a:lnTo>
                <a:lnTo>
                  <a:pt x="11342389" y="3306225"/>
                </a:lnTo>
                <a:lnTo>
                  <a:pt x="11340912" y="3311082"/>
                </a:lnTo>
                <a:lnTo>
                  <a:pt x="11343865" y="3319176"/>
                </a:lnTo>
                <a:lnTo>
                  <a:pt x="11341650" y="3322414"/>
                </a:lnTo>
                <a:lnTo>
                  <a:pt x="11345342" y="3334151"/>
                </a:lnTo>
                <a:lnTo>
                  <a:pt x="11345342" y="3338198"/>
                </a:lnTo>
                <a:lnTo>
                  <a:pt x="11349771" y="3340221"/>
                </a:lnTo>
                <a:lnTo>
                  <a:pt x="11351986" y="3346697"/>
                </a:lnTo>
                <a:lnTo>
                  <a:pt x="11357892" y="3357220"/>
                </a:lnTo>
                <a:lnTo>
                  <a:pt x="11357154" y="3364100"/>
                </a:lnTo>
                <a:lnTo>
                  <a:pt x="11354939" y="3364100"/>
                </a:lnTo>
                <a:lnTo>
                  <a:pt x="11354201" y="3360457"/>
                </a:lnTo>
                <a:lnTo>
                  <a:pt x="11351248" y="3357220"/>
                </a:lnTo>
                <a:lnTo>
                  <a:pt x="11346818" y="3359243"/>
                </a:lnTo>
                <a:lnTo>
                  <a:pt x="11347556" y="3366528"/>
                </a:lnTo>
                <a:lnTo>
                  <a:pt x="11352724" y="3370980"/>
                </a:lnTo>
                <a:lnTo>
                  <a:pt x="11351248" y="3375027"/>
                </a:lnTo>
                <a:lnTo>
                  <a:pt x="11346080" y="3378669"/>
                </a:lnTo>
                <a:lnTo>
                  <a:pt x="11346080" y="3383931"/>
                </a:lnTo>
                <a:lnTo>
                  <a:pt x="11337959" y="3389597"/>
                </a:lnTo>
                <a:lnTo>
                  <a:pt x="11345342" y="3399310"/>
                </a:lnTo>
                <a:lnTo>
                  <a:pt x="11341650" y="3407404"/>
                </a:lnTo>
                <a:lnTo>
                  <a:pt x="11344603" y="3411047"/>
                </a:lnTo>
                <a:lnTo>
                  <a:pt x="11337959" y="3416713"/>
                </a:lnTo>
                <a:lnTo>
                  <a:pt x="11332792" y="3418736"/>
                </a:lnTo>
                <a:lnTo>
                  <a:pt x="11331315" y="3430068"/>
                </a:lnTo>
                <a:lnTo>
                  <a:pt x="11325409" y="3432092"/>
                </a:lnTo>
                <a:lnTo>
                  <a:pt x="11314335" y="3442614"/>
                </a:lnTo>
                <a:lnTo>
                  <a:pt x="11306953" y="3446257"/>
                </a:lnTo>
                <a:lnTo>
                  <a:pt x="11297356" y="3452327"/>
                </a:lnTo>
                <a:lnTo>
                  <a:pt x="11295879" y="3460422"/>
                </a:lnTo>
                <a:lnTo>
                  <a:pt x="11287020" y="3460422"/>
                </a:lnTo>
                <a:lnTo>
                  <a:pt x="11281114" y="3466492"/>
                </a:lnTo>
                <a:lnTo>
                  <a:pt x="11259705" y="3478229"/>
                </a:lnTo>
                <a:lnTo>
                  <a:pt x="11246417" y="3479443"/>
                </a:lnTo>
                <a:lnTo>
                  <a:pt x="11241249" y="3476610"/>
                </a:lnTo>
                <a:lnTo>
                  <a:pt x="11231652" y="3479039"/>
                </a:lnTo>
                <a:lnTo>
                  <a:pt x="11229437" y="3477015"/>
                </a:lnTo>
                <a:lnTo>
                  <a:pt x="11230914" y="3471349"/>
                </a:lnTo>
                <a:lnTo>
                  <a:pt x="11230914" y="3466088"/>
                </a:lnTo>
                <a:lnTo>
                  <a:pt x="11228699" y="3471349"/>
                </a:lnTo>
                <a:lnTo>
                  <a:pt x="11227223" y="3473373"/>
                </a:lnTo>
                <a:lnTo>
                  <a:pt x="11218364" y="3471349"/>
                </a:lnTo>
                <a:lnTo>
                  <a:pt x="11224270" y="3475396"/>
                </a:lnTo>
                <a:lnTo>
                  <a:pt x="11224270" y="3479039"/>
                </a:lnTo>
                <a:lnTo>
                  <a:pt x="11221317" y="3480657"/>
                </a:lnTo>
                <a:lnTo>
                  <a:pt x="11213196" y="3479443"/>
                </a:lnTo>
                <a:lnTo>
                  <a:pt x="11226484" y="3485109"/>
                </a:lnTo>
                <a:lnTo>
                  <a:pt x="11223531" y="3489156"/>
                </a:lnTo>
                <a:lnTo>
                  <a:pt x="11227223" y="3496441"/>
                </a:lnTo>
                <a:lnTo>
                  <a:pt x="11219840" y="3500084"/>
                </a:lnTo>
                <a:lnTo>
                  <a:pt x="11209505" y="3492799"/>
                </a:lnTo>
                <a:lnTo>
                  <a:pt x="11218364" y="3501703"/>
                </a:lnTo>
                <a:lnTo>
                  <a:pt x="11217626" y="3506154"/>
                </a:lnTo>
                <a:lnTo>
                  <a:pt x="11213196" y="3511416"/>
                </a:lnTo>
                <a:lnTo>
                  <a:pt x="11208767" y="3509797"/>
                </a:lnTo>
                <a:lnTo>
                  <a:pt x="11205075" y="3504536"/>
                </a:lnTo>
                <a:lnTo>
                  <a:pt x="11199908" y="3505345"/>
                </a:lnTo>
                <a:lnTo>
                  <a:pt x="11202122" y="3512225"/>
                </a:lnTo>
                <a:lnTo>
                  <a:pt x="11202122" y="3514249"/>
                </a:lnTo>
                <a:lnTo>
                  <a:pt x="11203599" y="3517082"/>
                </a:lnTo>
                <a:lnTo>
                  <a:pt x="11199908" y="3519510"/>
                </a:lnTo>
                <a:lnTo>
                  <a:pt x="11196955" y="3523152"/>
                </a:lnTo>
                <a:lnTo>
                  <a:pt x="11192525" y="3523557"/>
                </a:lnTo>
                <a:lnTo>
                  <a:pt x="11182928" y="3531247"/>
                </a:lnTo>
                <a:lnTo>
                  <a:pt x="11178499" y="3534080"/>
                </a:lnTo>
                <a:lnTo>
                  <a:pt x="11171854" y="3533270"/>
                </a:lnTo>
                <a:lnTo>
                  <a:pt x="11169640" y="3538127"/>
                </a:lnTo>
                <a:lnTo>
                  <a:pt x="11168163" y="3547840"/>
                </a:lnTo>
                <a:lnTo>
                  <a:pt x="11162257" y="3553101"/>
                </a:lnTo>
                <a:lnTo>
                  <a:pt x="11160042" y="3552697"/>
                </a:lnTo>
                <a:lnTo>
                  <a:pt x="11160042" y="3555125"/>
                </a:lnTo>
                <a:lnTo>
                  <a:pt x="11138633" y="3564029"/>
                </a:lnTo>
                <a:lnTo>
                  <a:pt x="11126822" y="3562410"/>
                </a:lnTo>
                <a:lnTo>
                  <a:pt x="11134204" y="3558363"/>
                </a:lnTo>
                <a:lnTo>
                  <a:pt x="11143063" y="3554720"/>
                </a:lnTo>
                <a:lnTo>
                  <a:pt x="11148231" y="3549459"/>
                </a:lnTo>
                <a:lnTo>
                  <a:pt x="11143063" y="3551482"/>
                </a:lnTo>
                <a:lnTo>
                  <a:pt x="11135680" y="3547840"/>
                </a:lnTo>
                <a:lnTo>
                  <a:pt x="11137157" y="3533675"/>
                </a:lnTo>
                <a:lnTo>
                  <a:pt x="11138633" y="3532461"/>
                </a:lnTo>
                <a:lnTo>
                  <a:pt x="11135680" y="3531651"/>
                </a:lnTo>
                <a:lnTo>
                  <a:pt x="11137157" y="3525581"/>
                </a:lnTo>
                <a:lnTo>
                  <a:pt x="11136419" y="3511011"/>
                </a:lnTo>
                <a:lnTo>
                  <a:pt x="11143801" y="3500084"/>
                </a:lnTo>
                <a:lnTo>
                  <a:pt x="11157828" y="3489966"/>
                </a:lnTo>
                <a:lnTo>
                  <a:pt x="11161519" y="3485109"/>
                </a:lnTo>
                <a:lnTo>
                  <a:pt x="11154875" y="3488347"/>
                </a:lnTo>
                <a:lnTo>
                  <a:pt x="11143801" y="3486728"/>
                </a:lnTo>
                <a:lnTo>
                  <a:pt x="11136419" y="3489156"/>
                </a:lnTo>
                <a:lnTo>
                  <a:pt x="11131989" y="3486323"/>
                </a:lnTo>
                <a:lnTo>
                  <a:pt x="11127560" y="3487942"/>
                </a:lnTo>
                <a:lnTo>
                  <a:pt x="11117963" y="3485514"/>
                </a:lnTo>
                <a:lnTo>
                  <a:pt x="11119439" y="3483490"/>
                </a:lnTo>
                <a:lnTo>
                  <a:pt x="11118701" y="3475801"/>
                </a:lnTo>
                <a:lnTo>
                  <a:pt x="11116486" y="3474182"/>
                </a:lnTo>
                <a:lnTo>
                  <a:pt x="11107627" y="3468111"/>
                </a:lnTo>
                <a:lnTo>
                  <a:pt x="11104674" y="3469730"/>
                </a:lnTo>
                <a:lnTo>
                  <a:pt x="11094339" y="3466897"/>
                </a:lnTo>
                <a:lnTo>
                  <a:pt x="11089171" y="3462850"/>
                </a:lnTo>
                <a:lnTo>
                  <a:pt x="11088433" y="3465683"/>
                </a:lnTo>
                <a:lnTo>
                  <a:pt x="11080312" y="3472563"/>
                </a:lnTo>
                <a:lnTo>
                  <a:pt x="11074406" y="3472158"/>
                </a:lnTo>
                <a:lnTo>
                  <a:pt x="11073668" y="3468516"/>
                </a:lnTo>
                <a:lnTo>
                  <a:pt x="11069977" y="3464469"/>
                </a:lnTo>
                <a:lnTo>
                  <a:pt x="11076621" y="3457589"/>
                </a:lnTo>
                <a:lnTo>
                  <a:pt x="11077359" y="3451923"/>
                </a:lnTo>
                <a:lnTo>
                  <a:pt x="11073668" y="3444638"/>
                </a:lnTo>
                <a:lnTo>
                  <a:pt x="11073668" y="3439377"/>
                </a:lnTo>
                <a:lnTo>
                  <a:pt x="11069238" y="3441805"/>
                </a:lnTo>
                <a:lnTo>
                  <a:pt x="11063333" y="3446661"/>
                </a:lnTo>
                <a:lnTo>
                  <a:pt x="11063333" y="3454351"/>
                </a:lnTo>
                <a:lnTo>
                  <a:pt x="11057427" y="3455160"/>
                </a:lnTo>
                <a:lnTo>
                  <a:pt x="11049306" y="3454351"/>
                </a:lnTo>
                <a:lnTo>
                  <a:pt x="11048568" y="3447471"/>
                </a:lnTo>
                <a:lnTo>
                  <a:pt x="11044876" y="3442210"/>
                </a:lnTo>
                <a:lnTo>
                  <a:pt x="11045615" y="3434925"/>
                </a:lnTo>
                <a:lnTo>
                  <a:pt x="11041923" y="3428449"/>
                </a:lnTo>
                <a:lnTo>
                  <a:pt x="11037494" y="3429663"/>
                </a:lnTo>
                <a:lnTo>
                  <a:pt x="11030850" y="3420355"/>
                </a:lnTo>
                <a:lnTo>
                  <a:pt x="11030850" y="3411451"/>
                </a:lnTo>
                <a:lnTo>
                  <a:pt x="11024206" y="3406190"/>
                </a:lnTo>
                <a:lnTo>
                  <a:pt x="11023467" y="3397691"/>
                </a:lnTo>
                <a:lnTo>
                  <a:pt x="11016823" y="3390406"/>
                </a:lnTo>
                <a:lnTo>
                  <a:pt x="11012394" y="3389597"/>
                </a:lnTo>
                <a:lnTo>
                  <a:pt x="11011655" y="3396072"/>
                </a:lnTo>
                <a:lnTo>
                  <a:pt x="11010179" y="3396882"/>
                </a:lnTo>
                <a:lnTo>
                  <a:pt x="11008703" y="3394453"/>
                </a:lnTo>
                <a:lnTo>
                  <a:pt x="10998367" y="3386764"/>
                </a:lnTo>
                <a:lnTo>
                  <a:pt x="10993938" y="3386359"/>
                </a:lnTo>
                <a:lnTo>
                  <a:pt x="10994676" y="3382312"/>
                </a:lnTo>
                <a:lnTo>
                  <a:pt x="10988032" y="3379479"/>
                </a:lnTo>
                <a:lnTo>
                  <a:pt x="10974743" y="3367742"/>
                </a:lnTo>
                <a:lnTo>
                  <a:pt x="10968099" y="3365314"/>
                </a:lnTo>
                <a:lnTo>
                  <a:pt x="10962193" y="3369361"/>
                </a:lnTo>
                <a:lnTo>
                  <a:pt x="10963670" y="3371789"/>
                </a:lnTo>
                <a:lnTo>
                  <a:pt x="10962193" y="3373408"/>
                </a:lnTo>
                <a:lnTo>
                  <a:pt x="10957764" y="3370575"/>
                </a:lnTo>
                <a:lnTo>
                  <a:pt x="10947428" y="3368147"/>
                </a:lnTo>
                <a:lnTo>
                  <a:pt x="10937093" y="3370575"/>
                </a:lnTo>
                <a:lnTo>
                  <a:pt x="10930449" y="3368147"/>
                </a:lnTo>
                <a:lnTo>
                  <a:pt x="10923066" y="3368956"/>
                </a:lnTo>
                <a:lnTo>
                  <a:pt x="10925281" y="3361671"/>
                </a:lnTo>
                <a:lnTo>
                  <a:pt x="10928972" y="3358434"/>
                </a:lnTo>
                <a:lnTo>
                  <a:pt x="10924543" y="3351149"/>
                </a:lnTo>
                <a:lnTo>
                  <a:pt x="10925281" y="3339007"/>
                </a:lnTo>
                <a:lnTo>
                  <a:pt x="10927496" y="3336174"/>
                </a:lnTo>
                <a:lnTo>
                  <a:pt x="10925281" y="3330104"/>
                </a:lnTo>
                <a:lnTo>
                  <a:pt x="10916422" y="3328485"/>
                </a:lnTo>
                <a:lnTo>
                  <a:pt x="10914946" y="3327271"/>
                </a:lnTo>
                <a:lnTo>
                  <a:pt x="10911993" y="3328080"/>
                </a:lnTo>
                <a:lnTo>
                  <a:pt x="10908301" y="3326056"/>
                </a:lnTo>
                <a:lnTo>
                  <a:pt x="10900181" y="3329294"/>
                </a:lnTo>
                <a:lnTo>
                  <a:pt x="10894275" y="3329699"/>
                </a:lnTo>
                <a:lnTo>
                  <a:pt x="10890583" y="3326866"/>
                </a:lnTo>
                <a:lnTo>
                  <a:pt x="10887631" y="3330508"/>
                </a:lnTo>
                <a:lnTo>
                  <a:pt x="10881725" y="3330508"/>
                </a:lnTo>
                <a:lnTo>
                  <a:pt x="10878772" y="3329294"/>
                </a:lnTo>
                <a:lnTo>
                  <a:pt x="10878772" y="3331318"/>
                </a:lnTo>
                <a:lnTo>
                  <a:pt x="10876557" y="3337388"/>
                </a:lnTo>
                <a:lnTo>
                  <a:pt x="10885416" y="3341436"/>
                </a:lnTo>
                <a:lnTo>
                  <a:pt x="10886892" y="3349530"/>
                </a:lnTo>
                <a:lnTo>
                  <a:pt x="10880986" y="3357624"/>
                </a:lnTo>
                <a:lnTo>
                  <a:pt x="10881725" y="3367742"/>
                </a:lnTo>
                <a:lnTo>
                  <a:pt x="10879510" y="3373408"/>
                </a:lnTo>
                <a:lnTo>
                  <a:pt x="10883201" y="3376241"/>
                </a:lnTo>
                <a:lnTo>
                  <a:pt x="10881725" y="3388787"/>
                </a:lnTo>
                <a:lnTo>
                  <a:pt x="10875080" y="3397286"/>
                </a:lnTo>
                <a:lnTo>
                  <a:pt x="10873604" y="3406595"/>
                </a:lnTo>
                <a:lnTo>
                  <a:pt x="10866221" y="3416308"/>
                </a:lnTo>
                <a:lnTo>
                  <a:pt x="10863268" y="3451113"/>
                </a:lnTo>
                <a:lnTo>
                  <a:pt x="10851457" y="3465278"/>
                </a:lnTo>
                <a:lnTo>
                  <a:pt x="10851457" y="3474991"/>
                </a:lnTo>
                <a:lnTo>
                  <a:pt x="10847027" y="3484300"/>
                </a:lnTo>
                <a:lnTo>
                  <a:pt x="10852195" y="3485109"/>
                </a:lnTo>
                <a:lnTo>
                  <a:pt x="10853671" y="3487538"/>
                </a:lnTo>
                <a:lnTo>
                  <a:pt x="10849242" y="3492799"/>
                </a:lnTo>
                <a:lnTo>
                  <a:pt x="10849980" y="3497251"/>
                </a:lnTo>
                <a:lnTo>
                  <a:pt x="10852195" y="3506559"/>
                </a:lnTo>
                <a:lnTo>
                  <a:pt x="10852195" y="3512630"/>
                </a:lnTo>
                <a:lnTo>
                  <a:pt x="10861792" y="3525985"/>
                </a:lnTo>
                <a:lnTo>
                  <a:pt x="10857363" y="3534889"/>
                </a:lnTo>
                <a:lnTo>
                  <a:pt x="10860315" y="3538127"/>
                </a:lnTo>
                <a:lnTo>
                  <a:pt x="10865483" y="3536913"/>
                </a:lnTo>
                <a:lnTo>
                  <a:pt x="10866960" y="3532866"/>
                </a:lnTo>
                <a:lnTo>
                  <a:pt x="10871389" y="3528009"/>
                </a:lnTo>
                <a:lnTo>
                  <a:pt x="10874342" y="3529628"/>
                </a:lnTo>
                <a:lnTo>
                  <a:pt x="10881725" y="3530842"/>
                </a:lnTo>
                <a:lnTo>
                  <a:pt x="10886154" y="3534889"/>
                </a:lnTo>
                <a:lnTo>
                  <a:pt x="10886892" y="3544198"/>
                </a:lnTo>
                <a:lnTo>
                  <a:pt x="10891322" y="3549864"/>
                </a:lnTo>
                <a:lnTo>
                  <a:pt x="10890583" y="3559577"/>
                </a:lnTo>
                <a:lnTo>
                  <a:pt x="10895751" y="3561196"/>
                </a:lnTo>
                <a:lnTo>
                  <a:pt x="10900919" y="3571718"/>
                </a:lnTo>
                <a:lnTo>
                  <a:pt x="10906087" y="3571313"/>
                </a:lnTo>
                <a:lnTo>
                  <a:pt x="10906087" y="3566457"/>
                </a:lnTo>
                <a:lnTo>
                  <a:pt x="10906825" y="3562410"/>
                </a:lnTo>
                <a:lnTo>
                  <a:pt x="10909778" y="3569695"/>
                </a:lnTo>
                <a:lnTo>
                  <a:pt x="10914946" y="3577384"/>
                </a:lnTo>
                <a:lnTo>
                  <a:pt x="10914946" y="3585074"/>
                </a:lnTo>
                <a:lnTo>
                  <a:pt x="10920113" y="3587502"/>
                </a:lnTo>
                <a:lnTo>
                  <a:pt x="10923804" y="3606119"/>
                </a:lnTo>
                <a:lnTo>
                  <a:pt x="10922328" y="3608952"/>
                </a:lnTo>
                <a:lnTo>
                  <a:pt x="10920113" y="3612190"/>
                </a:lnTo>
                <a:lnTo>
                  <a:pt x="10917899" y="3608952"/>
                </a:lnTo>
                <a:lnTo>
                  <a:pt x="10909778" y="3613809"/>
                </a:lnTo>
                <a:lnTo>
                  <a:pt x="10909040" y="3620689"/>
                </a:lnTo>
                <a:lnTo>
                  <a:pt x="10923066" y="3625545"/>
                </a:lnTo>
                <a:lnTo>
                  <a:pt x="10924543" y="3618665"/>
                </a:lnTo>
                <a:lnTo>
                  <a:pt x="10927496" y="3620689"/>
                </a:lnTo>
                <a:lnTo>
                  <a:pt x="10928972" y="3628783"/>
                </a:lnTo>
                <a:lnTo>
                  <a:pt x="10935616" y="3634044"/>
                </a:lnTo>
                <a:lnTo>
                  <a:pt x="10949643" y="3646590"/>
                </a:lnTo>
                <a:lnTo>
                  <a:pt x="10955549" y="3651042"/>
                </a:lnTo>
                <a:lnTo>
                  <a:pt x="10959978" y="3648209"/>
                </a:lnTo>
                <a:lnTo>
                  <a:pt x="10969576" y="3649423"/>
                </a:lnTo>
                <a:lnTo>
                  <a:pt x="10979173" y="3652661"/>
                </a:lnTo>
                <a:lnTo>
                  <a:pt x="10985079" y="3666017"/>
                </a:lnTo>
                <a:lnTo>
                  <a:pt x="10990985" y="3672492"/>
                </a:lnTo>
                <a:lnTo>
                  <a:pt x="10999844" y="3677753"/>
                </a:lnTo>
                <a:lnTo>
                  <a:pt x="11001320" y="3682205"/>
                </a:lnTo>
                <a:lnTo>
                  <a:pt x="11007964" y="3681801"/>
                </a:lnTo>
                <a:lnTo>
                  <a:pt x="11012394" y="3677349"/>
                </a:lnTo>
                <a:lnTo>
                  <a:pt x="11016823" y="3676539"/>
                </a:lnTo>
                <a:lnTo>
                  <a:pt x="11024206" y="3689085"/>
                </a:lnTo>
                <a:lnTo>
                  <a:pt x="11060380" y="3723081"/>
                </a:lnTo>
                <a:lnTo>
                  <a:pt x="11071453" y="3738865"/>
                </a:lnTo>
                <a:lnTo>
                  <a:pt x="11076621" y="3757887"/>
                </a:lnTo>
                <a:lnTo>
                  <a:pt x="11072191" y="3762743"/>
                </a:lnTo>
                <a:lnTo>
                  <a:pt x="11073668" y="3785407"/>
                </a:lnTo>
                <a:lnTo>
                  <a:pt x="11070715" y="3789455"/>
                </a:lnTo>
                <a:lnTo>
                  <a:pt x="11070715" y="3797144"/>
                </a:lnTo>
                <a:lnTo>
                  <a:pt x="11075144" y="3803215"/>
                </a:lnTo>
                <a:lnTo>
                  <a:pt x="11075144" y="3826284"/>
                </a:lnTo>
                <a:lnTo>
                  <a:pt x="11081050" y="3838020"/>
                </a:lnTo>
                <a:lnTo>
                  <a:pt x="11092862" y="3847734"/>
                </a:lnTo>
                <a:lnTo>
                  <a:pt x="11100245" y="3847734"/>
                </a:lnTo>
                <a:lnTo>
                  <a:pt x="11103198" y="3851781"/>
                </a:lnTo>
                <a:lnTo>
                  <a:pt x="11101721" y="3855423"/>
                </a:lnTo>
                <a:lnTo>
                  <a:pt x="11103198" y="3869183"/>
                </a:lnTo>
                <a:lnTo>
                  <a:pt x="11106889" y="3871612"/>
                </a:lnTo>
                <a:lnTo>
                  <a:pt x="11109104" y="3875254"/>
                </a:lnTo>
                <a:lnTo>
                  <a:pt x="11108365" y="3878087"/>
                </a:lnTo>
                <a:lnTo>
                  <a:pt x="11111318" y="3879301"/>
                </a:lnTo>
                <a:lnTo>
                  <a:pt x="11122392" y="3898728"/>
                </a:lnTo>
                <a:lnTo>
                  <a:pt x="11122392" y="3910060"/>
                </a:lnTo>
                <a:lnTo>
                  <a:pt x="11115010" y="3908845"/>
                </a:lnTo>
                <a:lnTo>
                  <a:pt x="11112795" y="3905203"/>
                </a:lnTo>
                <a:lnTo>
                  <a:pt x="11113533" y="3899942"/>
                </a:lnTo>
                <a:lnTo>
                  <a:pt x="11107627" y="3896299"/>
                </a:lnTo>
                <a:lnTo>
                  <a:pt x="11110580" y="3899942"/>
                </a:lnTo>
                <a:lnTo>
                  <a:pt x="11109842" y="3904798"/>
                </a:lnTo>
                <a:lnTo>
                  <a:pt x="11106889" y="3906012"/>
                </a:lnTo>
                <a:lnTo>
                  <a:pt x="11111318" y="3906822"/>
                </a:lnTo>
                <a:lnTo>
                  <a:pt x="11111318" y="3908845"/>
                </a:lnTo>
                <a:lnTo>
                  <a:pt x="11101721" y="3914511"/>
                </a:lnTo>
                <a:lnTo>
                  <a:pt x="11098030" y="3909655"/>
                </a:lnTo>
                <a:lnTo>
                  <a:pt x="11095077" y="3912893"/>
                </a:lnTo>
                <a:lnTo>
                  <a:pt x="11085480" y="3908441"/>
                </a:lnTo>
                <a:lnTo>
                  <a:pt x="11078836" y="3901561"/>
                </a:lnTo>
                <a:lnTo>
                  <a:pt x="11062594" y="3898728"/>
                </a:lnTo>
                <a:lnTo>
                  <a:pt x="11047829" y="3891038"/>
                </a:lnTo>
                <a:lnTo>
                  <a:pt x="11039709" y="3883753"/>
                </a:lnTo>
                <a:lnTo>
                  <a:pt x="11034541" y="3879706"/>
                </a:lnTo>
                <a:lnTo>
                  <a:pt x="11027159" y="3881325"/>
                </a:lnTo>
                <a:lnTo>
                  <a:pt x="11020514" y="3880920"/>
                </a:lnTo>
                <a:lnTo>
                  <a:pt x="11008703" y="3869183"/>
                </a:lnTo>
                <a:lnTo>
                  <a:pt x="11009441" y="3860684"/>
                </a:lnTo>
                <a:lnTo>
                  <a:pt x="10993938" y="3849352"/>
                </a:lnTo>
                <a:lnTo>
                  <a:pt x="10976220" y="3842877"/>
                </a:lnTo>
                <a:lnTo>
                  <a:pt x="10970314" y="3838020"/>
                </a:lnTo>
                <a:lnTo>
                  <a:pt x="10971052" y="3831545"/>
                </a:lnTo>
                <a:lnTo>
                  <a:pt x="10978435" y="3825070"/>
                </a:lnTo>
                <a:lnTo>
                  <a:pt x="10972529" y="3816571"/>
                </a:lnTo>
                <a:lnTo>
                  <a:pt x="10963670" y="3811714"/>
                </a:lnTo>
                <a:lnTo>
                  <a:pt x="10954811" y="3799168"/>
                </a:lnTo>
                <a:lnTo>
                  <a:pt x="10941522" y="3791883"/>
                </a:lnTo>
                <a:lnTo>
                  <a:pt x="10935616" y="3783789"/>
                </a:lnTo>
                <a:lnTo>
                  <a:pt x="10937831" y="3779741"/>
                </a:lnTo>
                <a:lnTo>
                  <a:pt x="10930449" y="3773266"/>
                </a:lnTo>
                <a:lnTo>
                  <a:pt x="10929710" y="3763148"/>
                </a:lnTo>
                <a:lnTo>
                  <a:pt x="10932663" y="3760720"/>
                </a:lnTo>
                <a:lnTo>
                  <a:pt x="10934140" y="3745745"/>
                </a:lnTo>
                <a:lnTo>
                  <a:pt x="10928234" y="3734009"/>
                </a:lnTo>
                <a:lnTo>
                  <a:pt x="10923066" y="3721867"/>
                </a:lnTo>
                <a:lnTo>
                  <a:pt x="10917160" y="3683824"/>
                </a:lnTo>
                <a:lnTo>
                  <a:pt x="10906825" y="3668445"/>
                </a:lnTo>
                <a:lnTo>
                  <a:pt x="10903134" y="3661970"/>
                </a:lnTo>
                <a:lnTo>
                  <a:pt x="10881725" y="3647805"/>
                </a:lnTo>
                <a:lnTo>
                  <a:pt x="10880986" y="3644162"/>
                </a:lnTo>
                <a:lnTo>
                  <a:pt x="10885416" y="3639710"/>
                </a:lnTo>
                <a:lnTo>
                  <a:pt x="10885416" y="3634854"/>
                </a:lnTo>
                <a:lnTo>
                  <a:pt x="10880248" y="3634044"/>
                </a:lnTo>
                <a:lnTo>
                  <a:pt x="10876557" y="3626355"/>
                </a:lnTo>
                <a:lnTo>
                  <a:pt x="10866960" y="3625141"/>
                </a:lnTo>
                <a:lnTo>
                  <a:pt x="10866960" y="3618665"/>
                </a:lnTo>
                <a:lnTo>
                  <a:pt x="10855886" y="3604905"/>
                </a:lnTo>
                <a:lnTo>
                  <a:pt x="10848504" y="3604905"/>
                </a:lnTo>
                <a:lnTo>
                  <a:pt x="10842598" y="3588312"/>
                </a:lnTo>
                <a:lnTo>
                  <a:pt x="10833739" y="3586693"/>
                </a:lnTo>
                <a:lnTo>
                  <a:pt x="10833739" y="3579812"/>
                </a:lnTo>
                <a:lnTo>
                  <a:pt x="10827833" y="3576170"/>
                </a:lnTo>
                <a:lnTo>
                  <a:pt x="10828571" y="3571313"/>
                </a:lnTo>
                <a:lnTo>
                  <a:pt x="10818974" y="3575765"/>
                </a:lnTo>
                <a:lnTo>
                  <a:pt x="10819712" y="3584264"/>
                </a:lnTo>
                <a:lnTo>
                  <a:pt x="10813068" y="3583860"/>
                </a:lnTo>
                <a:lnTo>
                  <a:pt x="10808638" y="3577384"/>
                </a:lnTo>
                <a:lnTo>
                  <a:pt x="10805685" y="3561600"/>
                </a:lnTo>
                <a:lnTo>
                  <a:pt x="10807900" y="3557553"/>
                </a:lnTo>
                <a:lnTo>
                  <a:pt x="10806424" y="3544198"/>
                </a:lnTo>
                <a:lnTo>
                  <a:pt x="10813068" y="3541365"/>
                </a:lnTo>
                <a:lnTo>
                  <a:pt x="10813068" y="3523962"/>
                </a:lnTo>
                <a:lnTo>
                  <a:pt x="10818236" y="3524771"/>
                </a:lnTo>
                <a:lnTo>
                  <a:pt x="10821927" y="3517891"/>
                </a:lnTo>
                <a:lnTo>
                  <a:pt x="10816021" y="3517082"/>
                </a:lnTo>
                <a:lnTo>
                  <a:pt x="10823403" y="3507369"/>
                </a:lnTo>
                <a:lnTo>
                  <a:pt x="10821189" y="3503726"/>
                </a:lnTo>
                <a:lnTo>
                  <a:pt x="10827095" y="3495227"/>
                </a:lnTo>
                <a:lnTo>
                  <a:pt x="10821927" y="3494418"/>
                </a:lnTo>
                <a:lnTo>
                  <a:pt x="10824142" y="3479039"/>
                </a:lnTo>
                <a:lnTo>
                  <a:pt x="10824142" y="3477824"/>
                </a:lnTo>
                <a:lnTo>
                  <a:pt x="10819712" y="3487133"/>
                </a:lnTo>
                <a:lnTo>
                  <a:pt x="10818236" y="3500488"/>
                </a:lnTo>
                <a:lnTo>
                  <a:pt x="10813806" y="3486323"/>
                </a:lnTo>
                <a:lnTo>
                  <a:pt x="10813068" y="3472968"/>
                </a:lnTo>
                <a:lnTo>
                  <a:pt x="10809377" y="3467707"/>
                </a:lnTo>
                <a:lnTo>
                  <a:pt x="10809377" y="3463255"/>
                </a:lnTo>
                <a:lnTo>
                  <a:pt x="10813068" y="3464469"/>
                </a:lnTo>
                <a:lnTo>
                  <a:pt x="10816759" y="3461231"/>
                </a:lnTo>
                <a:lnTo>
                  <a:pt x="10822665" y="3452327"/>
                </a:lnTo>
                <a:lnTo>
                  <a:pt x="10822665" y="3444638"/>
                </a:lnTo>
                <a:lnTo>
                  <a:pt x="10819712" y="3442210"/>
                </a:lnTo>
                <a:lnTo>
                  <a:pt x="10821189" y="3430068"/>
                </a:lnTo>
                <a:lnTo>
                  <a:pt x="10824880" y="3428449"/>
                </a:lnTo>
                <a:lnTo>
                  <a:pt x="10827095" y="3423188"/>
                </a:lnTo>
                <a:lnTo>
                  <a:pt x="10822665" y="3410642"/>
                </a:lnTo>
                <a:lnTo>
                  <a:pt x="10829309" y="3405785"/>
                </a:lnTo>
                <a:lnTo>
                  <a:pt x="10821927" y="3398500"/>
                </a:lnTo>
                <a:lnTo>
                  <a:pt x="10817497" y="3391620"/>
                </a:lnTo>
                <a:lnTo>
                  <a:pt x="10816759" y="3379884"/>
                </a:lnTo>
                <a:lnTo>
                  <a:pt x="10820450" y="3375432"/>
                </a:lnTo>
                <a:lnTo>
                  <a:pt x="10817497" y="3366933"/>
                </a:lnTo>
                <a:lnTo>
                  <a:pt x="10812330" y="3363695"/>
                </a:lnTo>
                <a:lnTo>
                  <a:pt x="10809377" y="3335365"/>
                </a:lnTo>
                <a:lnTo>
                  <a:pt x="10801994" y="3330104"/>
                </a:lnTo>
                <a:lnTo>
                  <a:pt x="10799779" y="3319986"/>
                </a:lnTo>
                <a:lnTo>
                  <a:pt x="10792397" y="3309058"/>
                </a:lnTo>
                <a:lnTo>
                  <a:pt x="10790921" y="3323628"/>
                </a:lnTo>
                <a:lnTo>
                  <a:pt x="10787968" y="3325652"/>
                </a:lnTo>
                <a:lnTo>
                  <a:pt x="10787968" y="3317557"/>
                </a:lnTo>
                <a:lnTo>
                  <a:pt x="10783538" y="3309463"/>
                </a:lnTo>
                <a:lnTo>
                  <a:pt x="10784276" y="3289227"/>
                </a:lnTo>
                <a:lnTo>
                  <a:pt x="10777632" y="3281133"/>
                </a:lnTo>
                <a:lnTo>
                  <a:pt x="10776894" y="3271825"/>
                </a:lnTo>
                <a:lnTo>
                  <a:pt x="10780585" y="3268182"/>
                </a:lnTo>
                <a:lnTo>
                  <a:pt x="10768035" y="3261707"/>
                </a:lnTo>
                <a:lnTo>
                  <a:pt x="10767297" y="3245923"/>
                </a:lnTo>
                <a:lnTo>
                  <a:pt x="10764344" y="3245518"/>
                </a:lnTo>
                <a:lnTo>
                  <a:pt x="10759914" y="3211522"/>
                </a:lnTo>
                <a:lnTo>
                  <a:pt x="10754008" y="3207475"/>
                </a:lnTo>
                <a:lnTo>
                  <a:pt x="10751794" y="3198976"/>
                </a:lnTo>
                <a:lnTo>
                  <a:pt x="10756223" y="3197357"/>
                </a:lnTo>
                <a:lnTo>
                  <a:pt x="10756223" y="3192096"/>
                </a:lnTo>
                <a:lnTo>
                  <a:pt x="10749579" y="3181169"/>
                </a:lnTo>
                <a:lnTo>
                  <a:pt x="10752532" y="3177122"/>
                </a:lnTo>
                <a:lnTo>
                  <a:pt x="10752532" y="3171860"/>
                </a:lnTo>
                <a:lnTo>
                  <a:pt x="10749579" y="3177122"/>
                </a:lnTo>
                <a:lnTo>
                  <a:pt x="10742935" y="3179550"/>
                </a:lnTo>
                <a:lnTo>
                  <a:pt x="10734076" y="3179550"/>
                </a:lnTo>
                <a:lnTo>
                  <a:pt x="10731123" y="3168623"/>
                </a:lnTo>
                <a:lnTo>
                  <a:pt x="10727432" y="3163766"/>
                </a:lnTo>
                <a:lnTo>
                  <a:pt x="10717834" y="3145959"/>
                </a:lnTo>
                <a:lnTo>
                  <a:pt x="10715620" y="3141102"/>
                </a:lnTo>
                <a:lnTo>
                  <a:pt x="10710452" y="3140697"/>
                </a:lnTo>
                <a:lnTo>
                  <a:pt x="10710452" y="3135436"/>
                </a:lnTo>
                <a:lnTo>
                  <a:pt x="10701593" y="3130579"/>
                </a:lnTo>
                <a:lnTo>
                  <a:pt x="10707499" y="3136650"/>
                </a:lnTo>
                <a:lnTo>
                  <a:pt x="10705284" y="3139888"/>
                </a:lnTo>
                <a:lnTo>
                  <a:pt x="10704546" y="3145149"/>
                </a:lnTo>
                <a:lnTo>
                  <a:pt x="10710452" y="3148792"/>
                </a:lnTo>
                <a:lnTo>
                  <a:pt x="10708976" y="3158100"/>
                </a:lnTo>
                <a:lnTo>
                  <a:pt x="10704546" y="3162552"/>
                </a:lnTo>
                <a:lnTo>
                  <a:pt x="10706761" y="3168218"/>
                </a:lnTo>
                <a:lnTo>
                  <a:pt x="10693472" y="3177931"/>
                </a:lnTo>
                <a:lnTo>
                  <a:pt x="10685352" y="3176717"/>
                </a:lnTo>
                <a:lnTo>
                  <a:pt x="10679446" y="3169837"/>
                </a:lnTo>
                <a:lnTo>
                  <a:pt x="10676493" y="3169837"/>
                </a:lnTo>
                <a:lnTo>
                  <a:pt x="10680184" y="3177122"/>
                </a:lnTo>
                <a:lnTo>
                  <a:pt x="10679446" y="3180359"/>
                </a:lnTo>
                <a:lnTo>
                  <a:pt x="10687566" y="3182383"/>
                </a:lnTo>
                <a:lnTo>
                  <a:pt x="10676493" y="3188454"/>
                </a:lnTo>
                <a:lnTo>
                  <a:pt x="10669110" y="3188454"/>
                </a:lnTo>
                <a:cubicBezTo>
                  <a:pt x="10669110" y="3188454"/>
                  <a:pt x="10664681" y="3185216"/>
                  <a:pt x="10664681" y="3185216"/>
                </a:cubicBezTo>
                <a:lnTo>
                  <a:pt x="10661728" y="3193310"/>
                </a:lnTo>
                <a:lnTo>
                  <a:pt x="10641795" y="3205856"/>
                </a:lnTo>
                <a:lnTo>
                  <a:pt x="10632198" y="3204642"/>
                </a:lnTo>
                <a:lnTo>
                  <a:pt x="10630722" y="3206666"/>
                </a:lnTo>
                <a:lnTo>
                  <a:pt x="10624816" y="3206666"/>
                </a:lnTo>
                <a:lnTo>
                  <a:pt x="10624816" y="3204237"/>
                </a:lnTo>
                <a:lnTo>
                  <a:pt x="10623339" y="3209094"/>
                </a:lnTo>
                <a:lnTo>
                  <a:pt x="10618910" y="3209903"/>
                </a:lnTo>
                <a:lnTo>
                  <a:pt x="10613004" y="3203428"/>
                </a:lnTo>
                <a:lnTo>
                  <a:pt x="10599715" y="3209903"/>
                </a:lnTo>
                <a:lnTo>
                  <a:pt x="10598239" y="3216379"/>
                </a:lnTo>
                <a:lnTo>
                  <a:pt x="10592333" y="3216379"/>
                </a:lnTo>
                <a:lnTo>
                  <a:pt x="10592333" y="3204237"/>
                </a:lnTo>
                <a:lnTo>
                  <a:pt x="10605621" y="3192501"/>
                </a:lnTo>
                <a:lnTo>
                  <a:pt x="10606360" y="3177526"/>
                </a:lnTo>
                <a:lnTo>
                  <a:pt x="10600454" y="3191287"/>
                </a:lnTo>
                <a:lnTo>
                  <a:pt x="10590118" y="3199381"/>
                </a:lnTo>
                <a:lnTo>
                  <a:pt x="10581998" y="3210713"/>
                </a:lnTo>
                <a:lnTo>
                  <a:pt x="10581259" y="3206666"/>
                </a:lnTo>
                <a:lnTo>
                  <a:pt x="10582736" y="3203023"/>
                </a:lnTo>
                <a:lnTo>
                  <a:pt x="10579783" y="3193310"/>
                </a:lnTo>
                <a:lnTo>
                  <a:pt x="10587904" y="3147577"/>
                </a:lnTo>
                <a:lnTo>
                  <a:pt x="10598977" y="3141102"/>
                </a:lnTo>
                <a:lnTo>
                  <a:pt x="10594548" y="3137055"/>
                </a:lnTo>
                <a:lnTo>
                  <a:pt x="10585689" y="3116819"/>
                </a:lnTo>
                <a:lnTo>
                  <a:pt x="10584212" y="3098607"/>
                </a:lnTo>
                <a:lnTo>
                  <a:pt x="10579783" y="3096583"/>
                </a:lnTo>
                <a:lnTo>
                  <a:pt x="10576830" y="3091727"/>
                </a:lnTo>
                <a:lnTo>
                  <a:pt x="10579783" y="3090108"/>
                </a:lnTo>
                <a:lnTo>
                  <a:pt x="10572400" y="3084847"/>
                </a:lnTo>
                <a:lnTo>
                  <a:pt x="10568709" y="3071491"/>
                </a:lnTo>
                <a:lnTo>
                  <a:pt x="10562803" y="3064611"/>
                </a:lnTo>
                <a:lnTo>
                  <a:pt x="10559112" y="3057326"/>
                </a:lnTo>
                <a:lnTo>
                  <a:pt x="10559112" y="3049232"/>
                </a:lnTo>
                <a:lnTo>
                  <a:pt x="10547300" y="3042352"/>
                </a:lnTo>
                <a:lnTo>
                  <a:pt x="10551730" y="3050041"/>
                </a:lnTo>
                <a:lnTo>
                  <a:pt x="10553944" y="3066230"/>
                </a:lnTo>
                <a:lnTo>
                  <a:pt x="10535488" y="3060968"/>
                </a:lnTo>
                <a:lnTo>
                  <a:pt x="10526629" y="3051660"/>
                </a:lnTo>
                <a:lnTo>
                  <a:pt x="10525891" y="3046399"/>
                </a:lnTo>
                <a:lnTo>
                  <a:pt x="10516294" y="3038709"/>
                </a:lnTo>
                <a:lnTo>
                  <a:pt x="10515556" y="3033853"/>
                </a:lnTo>
                <a:lnTo>
                  <a:pt x="10524415" y="3034257"/>
                </a:lnTo>
                <a:lnTo>
                  <a:pt x="10527368" y="3041542"/>
                </a:lnTo>
                <a:lnTo>
                  <a:pt x="10535488" y="3044780"/>
                </a:lnTo>
                <a:lnTo>
                  <a:pt x="10538441" y="3041542"/>
                </a:lnTo>
                <a:lnTo>
                  <a:pt x="10535488" y="3040328"/>
                </a:lnTo>
                <a:lnTo>
                  <a:pt x="10528106" y="3034257"/>
                </a:lnTo>
                <a:lnTo>
                  <a:pt x="10535488" y="3029805"/>
                </a:lnTo>
                <a:lnTo>
                  <a:pt x="10541394" y="3035067"/>
                </a:lnTo>
                <a:lnTo>
                  <a:pt x="10547300" y="3033043"/>
                </a:lnTo>
                <a:lnTo>
                  <a:pt x="10546562" y="3025354"/>
                </a:lnTo>
                <a:lnTo>
                  <a:pt x="10536965" y="3011998"/>
                </a:lnTo>
                <a:lnTo>
                  <a:pt x="10521462" y="3009570"/>
                </a:lnTo>
                <a:lnTo>
                  <a:pt x="10517770" y="3003499"/>
                </a:lnTo>
                <a:lnTo>
                  <a:pt x="10508911" y="3002285"/>
                </a:lnTo>
                <a:lnTo>
                  <a:pt x="10506697" y="2996214"/>
                </a:lnTo>
                <a:lnTo>
                  <a:pt x="10505220" y="3002285"/>
                </a:lnTo>
                <a:lnTo>
                  <a:pt x="10496361" y="3003094"/>
                </a:lnTo>
                <a:lnTo>
                  <a:pt x="10495623" y="2999452"/>
                </a:lnTo>
                <a:lnTo>
                  <a:pt x="10503005" y="2991358"/>
                </a:lnTo>
                <a:lnTo>
                  <a:pt x="10493408" y="2992167"/>
                </a:lnTo>
                <a:lnTo>
                  <a:pt x="10486026" y="2986096"/>
                </a:lnTo>
                <a:lnTo>
                  <a:pt x="10486026" y="2990143"/>
                </a:lnTo>
                <a:lnTo>
                  <a:pt x="10490455" y="2998238"/>
                </a:lnTo>
                <a:lnTo>
                  <a:pt x="10469046" y="2980026"/>
                </a:lnTo>
                <a:lnTo>
                  <a:pt x="10464617" y="2967884"/>
                </a:lnTo>
                <a:lnTo>
                  <a:pt x="10460187" y="2958171"/>
                </a:lnTo>
                <a:lnTo>
                  <a:pt x="10459449" y="2958576"/>
                </a:lnTo>
                <a:lnTo>
                  <a:pt x="10458711" y="2959385"/>
                </a:lnTo>
                <a:lnTo>
                  <a:pt x="10460926" y="2970717"/>
                </a:lnTo>
                <a:lnTo>
                  <a:pt x="10459449" y="2971527"/>
                </a:lnTo>
                <a:lnTo>
                  <a:pt x="10452067" y="2955338"/>
                </a:lnTo>
                <a:lnTo>
                  <a:pt x="10443208" y="2943197"/>
                </a:lnTo>
                <a:lnTo>
                  <a:pt x="10439517" y="2938340"/>
                </a:lnTo>
                <a:lnTo>
                  <a:pt x="10441731" y="2933079"/>
                </a:lnTo>
                <a:lnTo>
                  <a:pt x="10442469" y="2925794"/>
                </a:lnTo>
                <a:lnTo>
                  <a:pt x="10440993" y="2929436"/>
                </a:lnTo>
                <a:lnTo>
                  <a:pt x="10434349" y="2934698"/>
                </a:lnTo>
                <a:lnTo>
                  <a:pt x="10432872" y="2931865"/>
                </a:lnTo>
                <a:lnTo>
                  <a:pt x="10435087" y="2918509"/>
                </a:lnTo>
                <a:lnTo>
                  <a:pt x="10432134" y="2916081"/>
                </a:lnTo>
                <a:lnTo>
                  <a:pt x="10434349" y="2905963"/>
                </a:lnTo>
                <a:lnTo>
                  <a:pt x="10434349" y="2899487"/>
                </a:lnTo>
                <a:lnTo>
                  <a:pt x="10428443" y="2895440"/>
                </a:lnTo>
                <a:lnTo>
                  <a:pt x="10412940" y="2863872"/>
                </a:lnTo>
                <a:lnTo>
                  <a:pt x="10408510" y="2863872"/>
                </a:lnTo>
                <a:lnTo>
                  <a:pt x="10409249" y="2866705"/>
                </a:lnTo>
                <a:lnTo>
                  <a:pt x="10405557" y="2865087"/>
                </a:lnTo>
                <a:lnTo>
                  <a:pt x="10395960" y="2870348"/>
                </a:lnTo>
                <a:lnTo>
                  <a:pt x="10378242" y="2862658"/>
                </a:lnTo>
                <a:lnTo>
                  <a:pt x="10376766" y="2859421"/>
                </a:lnTo>
                <a:lnTo>
                  <a:pt x="10370860" y="2859825"/>
                </a:lnTo>
                <a:lnTo>
                  <a:pt x="10362001" y="2852136"/>
                </a:lnTo>
                <a:lnTo>
                  <a:pt x="10357571" y="2838780"/>
                </a:lnTo>
                <a:lnTo>
                  <a:pt x="10359786" y="2854969"/>
                </a:lnTo>
                <a:lnTo>
                  <a:pt x="10366430" y="2864277"/>
                </a:lnTo>
                <a:lnTo>
                  <a:pt x="10364954" y="2869134"/>
                </a:lnTo>
                <a:lnTo>
                  <a:pt x="10354618" y="2872371"/>
                </a:lnTo>
                <a:lnTo>
                  <a:pt x="10361263" y="2874800"/>
                </a:lnTo>
                <a:lnTo>
                  <a:pt x="10367907" y="2884918"/>
                </a:lnTo>
                <a:lnTo>
                  <a:pt x="10367169" y="2897464"/>
                </a:lnTo>
                <a:lnTo>
                  <a:pt x="10357571" y="2900702"/>
                </a:lnTo>
                <a:lnTo>
                  <a:pt x="10349451" y="2914867"/>
                </a:lnTo>
                <a:lnTo>
                  <a:pt x="10341330" y="2909605"/>
                </a:lnTo>
                <a:lnTo>
                  <a:pt x="10346498" y="2901916"/>
                </a:lnTo>
                <a:lnTo>
                  <a:pt x="10350189" y="2900297"/>
                </a:lnTo>
                <a:lnTo>
                  <a:pt x="10352404" y="2895845"/>
                </a:lnTo>
                <a:lnTo>
                  <a:pt x="10345760" y="2899083"/>
                </a:lnTo>
                <a:lnTo>
                  <a:pt x="10339115" y="2908391"/>
                </a:lnTo>
                <a:lnTo>
                  <a:pt x="10332471" y="2899892"/>
                </a:lnTo>
                <a:lnTo>
                  <a:pt x="10337639" y="2884513"/>
                </a:lnTo>
                <a:lnTo>
                  <a:pt x="10337639" y="2881275"/>
                </a:lnTo>
                <a:lnTo>
                  <a:pt x="10333948" y="2877633"/>
                </a:lnTo>
                <a:lnTo>
                  <a:pt x="10336162" y="2881680"/>
                </a:lnTo>
                <a:lnTo>
                  <a:pt x="10332471" y="2887346"/>
                </a:lnTo>
                <a:lnTo>
                  <a:pt x="10331733" y="2897059"/>
                </a:lnTo>
                <a:lnTo>
                  <a:pt x="10328780" y="2897059"/>
                </a:lnTo>
                <a:lnTo>
                  <a:pt x="10333948" y="2907986"/>
                </a:lnTo>
                <a:lnTo>
                  <a:pt x="10333209" y="2916081"/>
                </a:lnTo>
                <a:lnTo>
                  <a:pt x="10328042" y="2918914"/>
                </a:lnTo>
                <a:lnTo>
                  <a:pt x="10328042" y="2917295"/>
                </a:lnTo>
                <a:lnTo>
                  <a:pt x="10321397" y="2913248"/>
                </a:lnTo>
                <a:lnTo>
                  <a:pt x="10316968" y="2914867"/>
                </a:lnTo>
                <a:lnTo>
                  <a:pt x="10314753" y="2921747"/>
                </a:lnTo>
                <a:lnTo>
                  <a:pt x="10308847" y="2921747"/>
                </a:lnTo>
                <a:lnTo>
                  <a:pt x="10306633" y="2917295"/>
                </a:lnTo>
                <a:lnTo>
                  <a:pt x="10302941" y="2908796"/>
                </a:lnTo>
                <a:lnTo>
                  <a:pt x="10297774" y="2910010"/>
                </a:lnTo>
                <a:lnTo>
                  <a:pt x="10295559" y="2910819"/>
                </a:lnTo>
                <a:lnTo>
                  <a:pt x="10301465" y="2921342"/>
                </a:lnTo>
                <a:lnTo>
                  <a:pt x="10296297" y="2929436"/>
                </a:lnTo>
                <a:lnTo>
                  <a:pt x="10288177" y="2922151"/>
                </a:lnTo>
                <a:lnTo>
                  <a:pt x="10288177" y="2927008"/>
                </a:lnTo>
                <a:lnTo>
                  <a:pt x="10283009" y="2924175"/>
                </a:lnTo>
                <a:lnTo>
                  <a:pt x="10279318" y="2913652"/>
                </a:lnTo>
                <a:lnTo>
                  <a:pt x="10277103" y="2908391"/>
                </a:lnTo>
                <a:lnTo>
                  <a:pt x="10276365" y="2912438"/>
                </a:lnTo>
                <a:lnTo>
                  <a:pt x="10274888" y="2917700"/>
                </a:lnTo>
                <a:lnTo>
                  <a:pt x="10273412" y="2915676"/>
                </a:lnTo>
                <a:lnTo>
                  <a:pt x="10271935" y="2918509"/>
                </a:lnTo>
                <a:lnTo>
                  <a:pt x="10263814" y="2918509"/>
                </a:lnTo>
                <a:lnTo>
                  <a:pt x="10263076" y="2920128"/>
                </a:lnTo>
                <a:lnTo>
                  <a:pt x="10254956" y="2917295"/>
                </a:lnTo>
                <a:lnTo>
                  <a:pt x="10252003" y="2905963"/>
                </a:lnTo>
                <a:lnTo>
                  <a:pt x="10254217" y="2899083"/>
                </a:lnTo>
                <a:lnTo>
                  <a:pt x="10246835" y="2893012"/>
                </a:lnTo>
                <a:lnTo>
                  <a:pt x="10237976" y="2893012"/>
                </a:lnTo>
                <a:lnTo>
                  <a:pt x="10238714" y="2895440"/>
                </a:lnTo>
                <a:lnTo>
                  <a:pt x="10244620" y="2897059"/>
                </a:lnTo>
                <a:lnTo>
                  <a:pt x="10248311" y="2901106"/>
                </a:lnTo>
                <a:lnTo>
                  <a:pt x="10245358" y="2903939"/>
                </a:lnTo>
                <a:lnTo>
                  <a:pt x="10242405" y="2910415"/>
                </a:lnTo>
                <a:lnTo>
                  <a:pt x="10241667" y="2916890"/>
                </a:lnTo>
                <a:lnTo>
                  <a:pt x="10234285" y="2924580"/>
                </a:lnTo>
                <a:lnTo>
                  <a:pt x="10203278" y="2935102"/>
                </a:lnTo>
                <a:lnTo>
                  <a:pt x="10198111" y="2939149"/>
                </a:lnTo>
                <a:lnTo>
                  <a:pt x="10195896" y="2946030"/>
                </a:lnTo>
                <a:lnTo>
                  <a:pt x="10191467" y="2954933"/>
                </a:lnTo>
                <a:lnTo>
                  <a:pt x="10192943" y="2960599"/>
                </a:lnTo>
                <a:lnTo>
                  <a:pt x="10198111" y="2970312"/>
                </a:lnTo>
                <a:lnTo>
                  <a:pt x="10197373" y="2973145"/>
                </a:lnTo>
                <a:lnTo>
                  <a:pt x="10201064" y="2974360"/>
                </a:lnTo>
                <a:lnTo>
                  <a:pt x="10189252" y="2983668"/>
                </a:lnTo>
                <a:lnTo>
                  <a:pt x="10187037" y="2991762"/>
                </a:lnTo>
                <a:lnTo>
                  <a:pt x="10181869" y="2992572"/>
                </a:lnTo>
                <a:lnTo>
                  <a:pt x="10183346" y="2998238"/>
                </a:lnTo>
                <a:lnTo>
                  <a:pt x="10165628" y="3009974"/>
                </a:lnTo>
                <a:lnTo>
                  <a:pt x="10164152" y="3016045"/>
                </a:lnTo>
                <a:lnTo>
                  <a:pt x="10137575" y="3028591"/>
                </a:lnTo>
                <a:lnTo>
                  <a:pt x="10134622" y="3025354"/>
                </a:lnTo>
                <a:lnTo>
                  <a:pt x="10133884" y="3020497"/>
                </a:lnTo>
                <a:lnTo>
                  <a:pt x="10132407" y="3018473"/>
                </a:lnTo>
                <a:lnTo>
                  <a:pt x="10128716" y="3018473"/>
                </a:lnTo>
                <a:lnTo>
                  <a:pt x="10119857" y="3024544"/>
                </a:lnTo>
                <a:lnTo>
                  <a:pt x="10114689" y="3025354"/>
                </a:lnTo>
                <a:lnTo>
                  <a:pt x="10112474" y="3037495"/>
                </a:lnTo>
                <a:lnTo>
                  <a:pt x="10120595" y="3034662"/>
                </a:lnTo>
                <a:lnTo>
                  <a:pt x="10122810" y="3031424"/>
                </a:lnTo>
                <a:lnTo>
                  <a:pt x="10127978" y="3033448"/>
                </a:lnTo>
                <a:lnTo>
                  <a:pt x="10094018" y="3060968"/>
                </a:lnTo>
                <a:lnTo>
                  <a:pt x="10085159" y="3083228"/>
                </a:lnTo>
                <a:lnTo>
                  <a:pt x="10040865" y="3116010"/>
                </a:lnTo>
                <a:lnTo>
                  <a:pt x="10034221" y="3127746"/>
                </a:lnTo>
                <a:lnTo>
                  <a:pt x="10023885" y="3137460"/>
                </a:lnTo>
                <a:lnTo>
                  <a:pt x="10004691" y="3143126"/>
                </a:lnTo>
                <a:lnTo>
                  <a:pt x="9990664" y="3154053"/>
                </a:lnTo>
                <a:lnTo>
                  <a:pt x="9989188" y="3163766"/>
                </a:lnTo>
                <a:lnTo>
                  <a:pt x="9991402" y="3174693"/>
                </a:lnTo>
                <a:lnTo>
                  <a:pt x="9983282" y="3185621"/>
                </a:lnTo>
                <a:lnTo>
                  <a:pt x="9971470" y="3192501"/>
                </a:lnTo>
                <a:lnTo>
                  <a:pt x="9949323" y="3189263"/>
                </a:lnTo>
                <a:lnTo>
                  <a:pt x="9939725" y="3196953"/>
                </a:lnTo>
                <a:lnTo>
                  <a:pt x="9939725" y="3206666"/>
                </a:lnTo>
                <a:lnTo>
                  <a:pt x="9925699" y="3222854"/>
                </a:lnTo>
                <a:lnTo>
                  <a:pt x="9918316" y="3222045"/>
                </a:lnTo>
                <a:lnTo>
                  <a:pt x="9913149" y="3215165"/>
                </a:lnTo>
                <a:lnTo>
                  <a:pt x="9908719" y="3215165"/>
                </a:lnTo>
                <a:lnTo>
                  <a:pt x="9892478" y="3230544"/>
                </a:lnTo>
                <a:lnTo>
                  <a:pt x="9887310" y="3238638"/>
                </a:lnTo>
                <a:lnTo>
                  <a:pt x="9888048" y="3255231"/>
                </a:lnTo>
                <a:lnTo>
                  <a:pt x="9896169" y="3277895"/>
                </a:lnTo>
                <a:lnTo>
                  <a:pt x="9888048" y="3285990"/>
                </a:lnTo>
                <a:lnTo>
                  <a:pt x="9889525" y="3298536"/>
                </a:lnTo>
                <a:lnTo>
                  <a:pt x="9889525" y="3334151"/>
                </a:lnTo>
                <a:lnTo>
                  <a:pt x="9902075" y="3337793"/>
                </a:lnTo>
                <a:lnTo>
                  <a:pt x="9904290" y="3360457"/>
                </a:lnTo>
                <a:lnTo>
                  <a:pt x="9892478" y="3390811"/>
                </a:lnTo>
                <a:lnTo>
                  <a:pt x="9879928" y="3411856"/>
                </a:lnTo>
                <a:lnTo>
                  <a:pt x="9879928" y="3429663"/>
                </a:lnTo>
                <a:lnTo>
                  <a:pt x="9885095" y="3436544"/>
                </a:lnTo>
                <a:lnTo>
                  <a:pt x="9888787" y="3474991"/>
                </a:lnTo>
                <a:lnTo>
                  <a:pt x="9888787" y="3485109"/>
                </a:lnTo>
                <a:lnTo>
                  <a:pt x="9879189" y="3488752"/>
                </a:lnTo>
                <a:lnTo>
                  <a:pt x="9874022" y="3486323"/>
                </a:lnTo>
                <a:lnTo>
                  <a:pt x="9860733" y="3488347"/>
                </a:lnTo>
                <a:lnTo>
                  <a:pt x="9854827" y="3497251"/>
                </a:lnTo>
                <a:lnTo>
                  <a:pt x="9857780" y="3501298"/>
                </a:lnTo>
                <a:lnTo>
                  <a:pt x="9844492" y="3517082"/>
                </a:lnTo>
                <a:lnTo>
                  <a:pt x="9840063" y="3521938"/>
                </a:lnTo>
                <a:lnTo>
                  <a:pt x="9841539" y="3528009"/>
                </a:lnTo>
                <a:lnTo>
                  <a:pt x="9857780" y="3535699"/>
                </a:lnTo>
                <a:lnTo>
                  <a:pt x="9859995" y="3538127"/>
                </a:lnTo>
                <a:lnTo>
                  <a:pt x="9859995" y="3541365"/>
                </a:lnTo>
                <a:lnTo>
                  <a:pt x="9857780" y="3537317"/>
                </a:lnTo>
                <a:lnTo>
                  <a:pt x="9850398" y="3534889"/>
                </a:lnTo>
                <a:lnTo>
                  <a:pt x="9828989" y="3541365"/>
                </a:lnTo>
                <a:lnTo>
                  <a:pt x="9825298" y="3541365"/>
                </a:lnTo>
                <a:lnTo>
                  <a:pt x="9808318" y="3548245"/>
                </a:lnTo>
                <a:lnTo>
                  <a:pt x="9802412" y="3556744"/>
                </a:lnTo>
                <a:lnTo>
                  <a:pt x="9801674" y="3561196"/>
                </a:lnTo>
                <a:lnTo>
                  <a:pt x="9799459" y="3563624"/>
                </a:lnTo>
                <a:lnTo>
                  <a:pt x="9801674" y="3566862"/>
                </a:lnTo>
                <a:lnTo>
                  <a:pt x="9797244" y="3579003"/>
                </a:lnTo>
                <a:lnTo>
                  <a:pt x="9778050" y="3590335"/>
                </a:lnTo>
                <a:lnTo>
                  <a:pt x="9761809" y="3588716"/>
                </a:lnTo>
                <a:lnTo>
                  <a:pt x="9746306" y="3579003"/>
                </a:lnTo>
                <a:lnTo>
                  <a:pt x="9731541" y="3563219"/>
                </a:lnTo>
                <a:lnTo>
                  <a:pt x="9713823" y="3529223"/>
                </a:lnTo>
                <a:lnTo>
                  <a:pt x="9713085" y="3509797"/>
                </a:lnTo>
                <a:lnTo>
                  <a:pt x="9707917" y="3492394"/>
                </a:lnTo>
                <a:lnTo>
                  <a:pt x="9696105" y="3473373"/>
                </a:lnTo>
                <a:lnTo>
                  <a:pt x="9696105" y="3464874"/>
                </a:lnTo>
                <a:lnTo>
                  <a:pt x="9692414" y="3464469"/>
                </a:lnTo>
                <a:lnTo>
                  <a:pt x="9687246" y="3451518"/>
                </a:lnTo>
                <a:lnTo>
                  <a:pt x="9682817" y="3435734"/>
                </a:lnTo>
                <a:lnTo>
                  <a:pt x="9668052" y="3420355"/>
                </a:lnTo>
                <a:lnTo>
                  <a:pt x="9659193" y="3407404"/>
                </a:lnTo>
                <a:lnTo>
                  <a:pt x="9655502" y="3406999"/>
                </a:lnTo>
                <a:lnTo>
                  <a:pt x="9642213" y="3394049"/>
                </a:lnTo>
                <a:lnTo>
                  <a:pt x="9636307" y="3381907"/>
                </a:lnTo>
                <a:lnTo>
                  <a:pt x="9631878" y="3378265"/>
                </a:lnTo>
                <a:lnTo>
                  <a:pt x="9630401" y="3359243"/>
                </a:lnTo>
                <a:lnTo>
                  <a:pt x="9624495" y="3351149"/>
                </a:lnTo>
                <a:lnTo>
                  <a:pt x="9615636" y="3330104"/>
                </a:lnTo>
                <a:lnTo>
                  <a:pt x="9613422" y="3315939"/>
                </a:lnTo>
                <a:lnTo>
                  <a:pt x="9608254" y="3305821"/>
                </a:lnTo>
                <a:lnTo>
                  <a:pt x="9602348" y="3298536"/>
                </a:lnTo>
                <a:lnTo>
                  <a:pt x="9601610" y="3281943"/>
                </a:lnTo>
                <a:lnTo>
                  <a:pt x="9598657" y="3281133"/>
                </a:lnTo>
                <a:lnTo>
                  <a:pt x="9585368" y="3267778"/>
                </a:lnTo>
                <a:lnTo>
                  <a:pt x="9585368" y="3262516"/>
                </a:lnTo>
                <a:lnTo>
                  <a:pt x="9582415" y="3261707"/>
                </a:lnTo>
                <a:lnTo>
                  <a:pt x="9570603" y="3242281"/>
                </a:lnTo>
                <a:lnTo>
                  <a:pt x="9570603" y="3236615"/>
                </a:lnTo>
                <a:lnTo>
                  <a:pt x="9563959" y="3232972"/>
                </a:lnTo>
                <a:lnTo>
                  <a:pt x="9560268" y="3219212"/>
                </a:lnTo>
                <a:lnTo>
                  <a:pt x="9552147" y="3214355"/>
                </a:lnTo>
                <a:lnTo>
                  <a:pt x="9544027" y="3194524"/>
                </a:lnTo>
                <a:lnTo>
                  <a:pt x="9543288" y="3169027"/>
                </a:lnTo>
                <a:lnTo>
                  <a:pt x="9522618" y="3130984"/>
                </a:lnTo>
                <a:lnTo>
                  <a:pt x="9522618" y="3118438"/>
                </a:lnTo>
                <a:lnTo>
                  <a:pt x="9513020" y="3105487"/>
                </a:lnTo>
                <a:lnTo>
                  <a:pt x="9524094" y="3104678"/>
                </a:lnTo>
                <a:lnTo>
                  <a:pt x="9509329" y="3087275"/>
                </a:lnTo>
                <a:lnTo>
                  <a:pt x="9509329" y="3077562"/>
                </a:lnTo>
                <a:lnTo>
                  <a:pt x="9516712" y="3075943"/>
                </a:lnTo>
                <a:lnTo>
                  <a:pt x="9510806" y="3069467"/>
                </a:lnTo>
                <a:lnTo>
                  <a:pt x="9510068" y="3060968"/>
                </a:lnTo>
                <a:lnTo>
                  <a:pt x="9495303" y="3036281"/>
                </a:lnTo>
                <a:lnTo>
                  <a:pt x="9493088" y="3020497"/>
                </a:lnTo>
                <a:lnTo>
                  <a:pt x="9501947" y="3016450"/>
                </a:lnTo>
                <a:lnTo>
                  <a:pt x="9494564" y="3011998"/>
                </a:lnTo>
                <a:lnTo>
                  <a:pt x="9493826" y="3004308"/>
                </a:lnTo>
                <a:lnTo>
                  <a:pt x="9498994" y="2993786"/>
                </a:lnTo>
                <a:lnTo>
                  <a:pt x="9498256" y="2980430"/>
                </a:lnTo>
                <a:lnTo>
                  <a:pt x="9493088" y="2967075"/>
                </a:lnTo>
                <a:lnTo>
                  <a:pt x="9487920" y="2963837"/>
                </a:lnTo>
                <a:lnTo>
                  <a:pt x="9483491" y="2941982"/>
                </a:lnTo>
                <a:lnTo>
                  <a:pt x="9493826" y="2935912"/>
                </a:lnTo>
                <a:lnTo>
                  <a:pt x="9497517" y="2931055"/>
                </a:lnTo>
                <a:lnTo>
                  <a:pt x="9505638" y="2931055"/>
                </a:lnTo>
                <a:lnTo>
                  <a:pt x="9497517" y="2929032"/>
                </a:lnTo>
                <a:lnTo>
                  <a:pt x="9485705" y="2930650"/>
                </a:lnTo>
                <a:lnTo>
                  <a:pt x="9479061" y="2930246"/>
                </a:lnTo>
                <a:lnTo>
                  <a:pt x="9480538" y="2921747"/>
                </a:lnTo>
                <a:lnTo>
                  <a:pt x="9476108" y="2914057"/>
                </a:lnTo>
                <a:lnTo>
                  <a:pt x="9477585" y="2905153"/>
                </a:lnTo>
                <a:lnTo>
                  <a:pt x="9480538" y="2903130"/>
                </a:lnTo>
                <a:lnTo>
                  <a:pt x="9486444" y="2904344"/>
                </a:lnTo>
                <a:lnTo>
                  <a:pt x="9495303" y="2897059"/>
                </a:lnTo>
                <a:lnTo>
                  <a:pt x="9498994" y="2890988"/>
                </a:lnTo>
                <a:lnTo>
                  <a:pt x="9490135" y="2895845"/>
                </a:lnTo>
                <a:lnTo>
                  <a:pt x="9484229" y="2893417"/>
                </a:lnTo>
                <a:lnTo>
                  <a:pt x="9472417" y="2894631"/>
                </a:lnTo>
                <a:lnTo>
                  <a:pt x="9468726" y="2887346"/>
                </a:lnTo>
                <a:lnTo>
                  <a:pt x="9467249" y="2893012"/>
                </a:lnTo>
                <a:lnTo>
                  <a:pt x="9466511" y="2902320"/>
                </a:lnTo>
                <a:lnTo>
                  <a:pt x="9459129" y="2919723"/>
                </a:lnTo>
                <a:lnTo>
                  <a:pt x="9466511" y="2928222"/>
                </a:lnTo>
                <a:lnTo>
                  <a:pt x="9465035" y="2944815"/>
                </a:lnTo>
                <a:lnTo>
                  <a:pt x="9456914" y="2952100"/>
                </a:lnTo>
                <a:lnTo>
                  <a:pt x="9456914" y="2956957"/>
                </a:lnTo>
                <a:lnTo>
                  <a:pt x="9439934" y="2965051"/>
                </a:lnTo>
                <a:lnTo>
                  <a:pt x="9414096" y="2979621"/>
                </a:lnTo>
                <a:lnTo>
                  <a:pt x="9402284" y="2983668"/>
                </a:lnTo>
                <a:lnTo>
                  <a:pt x="9384566" y="2980026"/>
                </a:lnTo>
                <a:lnTo>
                  <a:pt x="9346177" y="2951291"/>
                </a:lnTo>
                <a:lnTo>
                  <a:pt x="9329936" y="2932269"/>
                </a:lnTo>
                <a:lnTo>
                  <a:pt x="9329936" y="2929032"/>
                </a:lnTo>
                <a:lnTo>
                  <a:pt x="9325507" y="2929436"/>
                </a:lnTo>
                <a:lnTo>
                  <a:pt x="9318862" y="2926199"/>
                </a:lnTo>
                <a:lnTo>
                  <a:pt x="9296715" y="2905963"/>
                </a:lnTo>
                <a:lnTo>
                  <a:pt x="9294500" y="2899487"/>
                </a:lnTo>
                <a:lnTo>
                  <a:pt x="9296715" y="2894631"/>
                </a:lnTo>
                <a:lnTo>
                  <a:pt x="9302621" y="2894226"/>
                </a:lnTo>
                <a:lnTo>
                  <a:pt x="9304836" y="2897059"/>
                </a:lnTo>
                <a:lnTo>
                  <a:pt x="9310742" y="2895036"/>
                </a:lnTo>
                <a:lnTo>
                  <a:pt x="9310742" y="2905558"/>
                </a:lnTo>
                <a:lnTo>
                  <a:pt x="9318862" y="2906368"/>
                </a:lnTo>
                <a:lnTo>
                  <a:pt x="9324030" y="2901916"/>
                </a:lnTo>
                <a:lnTo>
                  <a:pt x="9326983" y="2901511"/>
                </a:lnTo>
                <a:lnTo>
                  <a:pt x="9332889" y="2904749"/>
                </a:lnTo>
                <a:lnTo>
                  <a:pt x="9333627" y="2901106"/>
                </a:lnTo>
                <a:lnTo>
                  <a:pt x="9354298" y="2886132"/>
                </a:lnTo>
                <a:lnTo>
                  <a:pt x="9360204" y="2886132"/>
                </a:lnTo>
                <a:lnTo>
                  <a:pt x="9369801" y="2872776"/>
                </a:lnTo>
                <a:lnTo>
                  <a:pt x="9372754" y="2873181"/>
                </a:lnTo>
                <a:lnTo>
                  <a:pt x="9377184" y="2864277"/>
                </a:lnTo>
                <a:lnTo>
                  <a:pt x="9366848" y="2863468"/>
                </a:lnTo>
                <a:lnTo>
                  <a:pt x="9363895" y="2862254"/>
                </a:lnTo>
                <a:lnTo>
                  <a:pt x="9365372" y="2865087"/>
                </a:lnTo>
                <a:lnTo>
                  <a:pt x="9364633" y="2869134"/>
                </a:lnTo>
                <a:lnTo>
                  <a:pt x="9343963" y="2877228"/>
                </a:lnTo>
                <a:lnTo>
                  <a:pt x="9332151" y="2877228"/>
                </a:lnTo>
                <a:lnTo>
                  <a:pt x="9322554" y="2880061"/>
                </a:lnTo>
                <a:lnTo>
                  <a:pt x="9290071" y="2869538"/>
                </a:lnTo>
                <a:lnTo>
                  <a:pt x="9274568" y="2854969"/>
                </a:lnTo>
                <a:lnTo>
                  <a:pt x="9267924" y="2851731"/>
                </a:lnTo>
                <a:lnTo>
                  <a:pt x="9268662" y="2842423"/>
                </a:lnTo>
                <a:lnTo>
                  <a:pt x="9278997" y="2830686"/>
                </a:lnTo>
                <a:lnTo>
                  <a:pt x="9289333" y="2825020"/>
                </a:lnTo>
                <a:lnTo>
                  <a:pt x="9276044" y="2827043"/>
                </a:lnTo>
                <a:lnTo>
                  <a:pt x="9262018" y="2835542"/>
                </a:lnTo>
                <a:lnTo>
                  <a:pt x="9253897" y="2839994"/>
                </a:lnTo>
                <a:lnTo>
                  <a:pt x="9255373" y="2834328"/>
                </a:lnTo>
                <a:lnTo>
                  <a:pt x="9237656" y="2826639"/>
                </a:lnTo>
                <a:lnTo>
                  <a:pt x="9222891" y="2827043"/>
                </a:lnTo>
                <a:lnTo>
                  <a:pt x="9214032" y="2827448"/>
                </a:lnTo>
                <a:lnTo>
                  <a:pt x="9210341" y="2817735"/>
                </a:lnTo>
                <a:lnTo>
                  <a:pt x="9206649" y="2817735"/>
                </a:lnTo>
                <a:lnTo>
                  <a:pt x="9203696" y="2816926"/>
                </a:lnTo>
                <a:lnTo>
                  <a:pt x="9207388" y="2814497"/>
                </a:lnTo>
                <a:lnTo>
                  <a:pt x="9207388" y="2808022"/>
                </a:lnTo>
                <a:lnTo>
                  <a:pt x="9205911" y="2806403"/>
                </a:lnTo>
                <a:lnTo>
                  <a:pt x="9202958" y="2790214"/>
                </a:lnTo>
                <a:lnTo>
                  <a:pt x="9191884" y="2778478"/>
                </a:lnTo>
                <a:lnTo>
                  <a:pt x="9191884" y="2769169"/>
                </a:lnTo>
                <a:lnTo>
                  <a:pt x="9177120" y="2775240"/>
                </a:lnTo>
                <a:lnTo>
                  <a:pt x="9168999" y="2774835"/>
                </a:lnTo>
                <a:lnTo>
                  <a:pt x="9168999" y="2771598"/>
                </a:lnTo>
                <a:lnTo>
                  <a:pt x="9171952" y="2770788"/>
                </a:lnTo>
                <a:lnTo>
                  <a:pt x="9169737" y="2769169"/>
                </a:lnTo>
                <a:lnTo>
                  <a:pt x="9171952" y="2761884"/>
                </a:lnTo>
                <a:lnTo>
                  <a:pt x="9167522" y="2751362"/>
                </a:lnTo>
                <a:lnTo>
                  <a:pt x="9156449" y="2743672"/>
                </a:lnTo>
                <a:lnTo>
                  <a:pt x="9142422" y="2744077"/>
                </a:lnTo>
                <a:lnTo>
                  <a:pt x="9129872" y="2748529"/>
                </a:lnTo>
                <a:lnTo>
                  <a:pt x="9115845" y="2746505"/>
                </a:lnTo>
                <a:lnTo>
                  <a:pt x="9112154" y="2743672"/>
                </a:lnTo>
                <a:lnTo>
                  <a:pt x="9110678" y="2747315"/>
                </a:lnTo>
                <a:lnTo>
                  <a:pt x="9102557" y="2747315"/>
                </a:lnTo>
                <a:lnTo>
                  <a:pt x="9095174" y="2751767"/>
                </a:lnTo>
                <a:lnTo>
                  <a:pt x="9087054" y="2749743"/>
                </a:lnTo>
                <a:lnTo>
                  <a:pt x="9073765" y="2749743"/>
                </a:lnTo>
                <a:lnTo>
                  <a:pt x="9062692" y="2759861"/>
                </a:lnTo>
                <a:lnTo>
                  <a:pt x="9054571" y="2759861"/>
                </a:lnTo>
                <a:lnTo>
                  <a:pt x="9047927" y="2755409"/>
                </a:lnTo>
                <a:lnTo>
                  <a:pt x="9039806" y="2755409"/>
                </a:lnTo>
                <a:lnTo>
                  <a:pt x="9036853" y="2750148"/>
                </a:lnTo>
                <a:lnTo>
                  <a:pt x="9031685" y="2748934"/>
                </a:lnTo>
                <a:lnTo>
                  <a:pt x="9030209" y="2752981"/>
                </a:lnTo>
                <a:lnTo>
                  <a:pt x="9023565" y="2752981"/>
                </a:lnTo>
                <a:lnTo>
                  <a:pt x="9013968" y="2746910"/>
                </a:lnTo>
                <a:lnTo>
                  <a:pt x="9009538" y="2751767"/>
                </a:lnTo>
                <a:lnTo>
                  <a:pt x="9008800" y="2756623"/>
                </a:lnTo>
                <a:lnTo>
                  <a:pt x="9002894" y="2756623"/>
                </a:lnTo>
                <a:lnTo>
                  <a:pt x="8996988" y="2755814"/>
                </a:lnTo>
                <a:lnTo>
                  <a:pt x="8988867" y="2758242"/>
                </a:lnTo>
                <a:lnTo>
                  <a:pt x="8983700" y="2756623"/>
                </a:lnTo>
                <a:lnTo>
                  <a:pt x="8972626" y="2755814"/>
                </a:lnTo>
                <a:lnTo>
                  <a:pt x="8965982" y="2761480"/>
                </a:lnTo>
                <a:lnTo>
                  <a:pt x="8961552" y="2763099"/>
                </a:lnTo>
                <a:lnTo>
                  <a:pt x="8960814" y="2758647"/>
                </a:lnTo>
                <a:lnTo>
                  <a:pt x="8949740" y="2759456"/>
                </a:lnTo>
                <a:lnTo>
                  <a:pt x="8934976" y="2767550"/>
                </a:lnTo>
                <a:lnTo>
                  <a:pt x="8930546" y="2765527"/>
                </a:lnTo>
                <a:lnTo>
                  <a:pt x="8931284" y="2759051"/>
                </a:lnTo>
                <a:lnTo>
                  <a:pt x="8922425" y="2759051"/>
                </a:lnTo>
                <a:lnTo>
                  <a:pt x="8920211" y="2763099"/>
                </a:lnTo>
                <a:lnTo>
                  <a:pt x="8912828" y="2766741"/>
                </a:lnTo>
                <a:lnTo>
                  <a:pt x="8895849" y="2761075"/>
                </a:lnTo>
                <a:lnTo>
                  <a:pt x="8884037" y="2757028"/>
                </a:lnTo>
                <a:lnTo>
                  <a:pt x="8878869" y="2748934"/>
                </a:lnTo>
                <a:lnTo>
                  <a:pt x="8872225" y="2750148"/>
                </a:lnTo>
                <a:lnTo>
                  <a:pt x="8870010" y="2758242"/>
                </a:lnTo>
                <a:lnTo>
                  <a:pt x="8867057" y="2758242"/>
                </a:lnTo>
                <a:lnTo>
                  <a:pt x="8859675" y="2752981"/>
                </a:lnTo>
                <a:lnTo>
                  <a:pt x="8855245" y="2754195"/>
                </a:lnTo>
                <a:lnTo>
                  <a:pt x="8847125" y="2751362"/>
                </a:lnTo>
                <a:lnTo>
                  <a:pt x="8824977" y="2750957"/>
                </a:lnTo>
                <a:lnTo>
                  <a:pt x="8809474" y="2744482"/>
                </a:lnTo>
                <a:lnTo>
                  <a:pt x="8782159" y="2746101"/>
                </a:lnTo>
                <a:lnTo>
                  <a:pt x="8768871" y="2734769"/>
                </a:lnTo>
                <a:lnTo>
                  <a:pt x="8764441" y="2734364"/>
                </a:lnTo>
                <a:lnTo>
                  <a:pt x="8753368" y="2743672"/>
                </a:lnTo>
                <a:lnTo>
                  <a:pt x="8743770" y="2736792"/>
                </a:lnTo>
                <a:lnTo>
                  <a:pt x="8732697" y="2737197"/>
                </a:lnTo>
                <a:lnTo>
                  <a:pt x="8706120" y="2737602"/>
                </a:lnTo>
                <a:lnTo>
                  <a:pt x="8704643" y="2732745"/>
                </a:lnTo>
                <a:lnTo>
                  <a:pt x="8698738" y="2729103"/>
                </a:lnTo>
                <a:lnTo>
                  <a:pt x="8697999" y="2716961"/>
                </a:lnTo>
                <a:lnTo>
                  <a:pt x="8688402" y="2699558"/>
                </a:lnTo>
                <a:lnTo>
                  <a:pt x="8683234" y="2682965"/>
                </a:lnTo>
                <a:lnTo>
                  <a:pt x="8673637" y="2671228"/>
                </a:lnTo>
                <a:lnTo>
                  <a:pt x="8672899" y="2666372"/>
                </a:lnTo>
                <a:lnTo>
                  <a:pt x="8668470" y="2666777"/>
                </a:lnTo>
                <a:lnTo>
                  <a:pt x="8668470" y="2663539"/>
                </a:lnTo>
                <a:lnTo>
                  <a:pt x="8651490" y="2661515"/>
                </a:lnTo>
                <a:lnTo>
                  <a:pt x="8641155" y="2664348"/>
                </a:lnTo>
                <a:lnTo>
                  <a:pt x="8627866" y="2673252"/>
                </a:lnTo>
                <a:lnTo>
                  <a:pt x="8617531" y="2673657"/>
                </a:lnTo>
                <a:lnTo>
                  <a:pt x="8616792" y="2669610"/>
                </a:lnTo>
                <a:lnTo>
                  <a:pt x="8616054" y="2674466"/>
                </a:lnTo>
                <a:lnTo>
                  <a:pt x="8595383" y="2686608"/>
                </a:lnTo>
                <a:lnTo>
                  <a:pt x="8578404" y="2699558"/>
                </a:lnTo>
                <a:lnTo>
                  <a:pt x="8558471" y="2687417"/>
                </a:lnTo>
                <a:lnTo>
                  <a:pt x="8542230" y="2683775"/>
                </a:lnTo>
                <a:lnTo>
                  <a:pt x="8529680" y="2685393"/>
                </a:lnTo>
                <a:lnTo>
                  <a:pt x="8525250" y="2687822"/>
                </a:lnTo>
                <a:lnTo>
                  <a:pt x="8507532" y="2673657"/>
                </a:lnTo>
                <a:lnTo>
                  <a:pt x="8499412" y="2672443"/>
                </a:lnTo>
                <a:lnTo>
                  <a:pt x="8491291" y="2667586"/>
                </a:lnTo>
                <a:lnTo>
                  <a:pt x="8480217" y="2665158"/>
                </a:lnTo>
                <a:lnTo>
                  <a:pt x="8465452" y="2650993"/>
                </a:lnTo>
                <a:lnTo>
                  <a:pt x="8471358" y="2646136"/>
                </a:lnTo>
                <a:lnTo>
                  <a:pt x="8469882" y="2642089"/>
                </a:lnTo>
                <a:lnTo>
                  <a:pt x="8460285" y="2641279"/>
                </a:lnTo>
                <a:lnTo>
                  <a:pt x="8458070" y="2638042"/>
                </a:lnTo>
                <a:lnTo>
                  <a:pt x="8442567" y="2637232"/>
                </a:lnTo>
                <a:lnTo>
                  <a:pt x="8437399" y="2632376"/>
                </a:lnTo>
                <a:lnTo>
                  <a:pt x="8424111" y="2628329"/>
                </a:lnTo>
                <a:lnTo>
                  <a:pt x="8406393" y="2630352"/>
                </a:lnTo>
                <a:lnTo>
                  <a:pt x="8396058" y="2624686"/>
                </a:lnTo>
                <a:lnTo>
                  <a:pt x="8381293" y="2593523"/>
                </a:lnTo>
                <a:lnTo>
                  <a:pt x="8379078" y="2586238"/>
                </a:lnTo>
                <a:lnTo>
                  <a:pt x="8374648" y="2587857"/>
                </a:lnTo>
                <a:lnTo>
                  <a:pt x="8365790" y="2580977"/>
                </a:lnTo>
                <a:lnTo>
                  <a:pt x="8368004" y="2578549"/>
                </a:lnTo>
                <a:lnTo>
                  <a:pt x="8370957" y="2580572"/>
                </a:lnTo>
                <a:lnTo>
                  <a:pt x="8374648" y="2580572"/>
                </a:lnTo>
                <a:lnTo>
                  <a:pt x="8369481" y="2572073"/>
                </a:lnTo>
                <a:lnTo>
                  <a:pt x="8362098" y="2573287"/>
                </a:lnTo>
                <a:lnTo>
                  <a:pt x="8356931" y="2570050"/>
                </a:lnTo>
                <a:lnTo>
                  <a:pt x="8355454" y="2555885"/>
                </a:lnTo>
                <a:lnTo>
                  <a:pt x="8336998" y="2535649"/>
                </a:lnTo>
                <a:lnTo>
                  <a:pt x="8336260" y="2526745"/>
                </a:lnTo>
                <a:lnTo>
                  <a:pt x="8325924" y="2514199"/>
                </a:lnTo>
                <a:lnTo>
                  <a:pt x="8320018" y="2511771"/>
                </a:lnTo>
                <a:lnTo>
                  <a:pt x="8304515" y="2523508"/>
                </a:lnTo>
                <a:lnTo>
                  <a:pt x="8300086" y="2523103"/>
                </a:lnTo>
                <a:lnTo>
                  <a:pt x="8294918" y="2514604"/>
                </a:lnTo>
                <a:lnTo>
                  <a:pt x="8290489" y="2516627"/>
                </a:lnTo>
                <a:lnTo>
                  <a:pt x="8279415" y="2511771"/>
                </a:lnTo>
                <a:lnTo>
                  <a:pt x="8280892" y="2506510"/>
                </a:lnTo>
                <a:lnTo>
                  <a:pt x="8282368" y="2501248"/>
                </a:lnTo>
                <a:lnTo>
                  <a:pt x="8280153" y="2504081"/>
                </a:lnTo>
                <a:lnTo>
                  <a:pt x="8273509" y="2504081"/>
                </a:lnTo>
                <a:lnTo>
                  <a:pt x="8266865" y="2503677"/>
                </a:lnTo>
                <a:lnTo>
                  <a:pt x="8274986" y="2509343"/>
                </a:lnTo>
                <a:lnTo>
                  <a:pt x="8274247" y="2517842"/>
                </a:lnTo>
                <a:lnTo>
                  <a:pt x="8268341" y="2522293"/>
                </a:lnTo>
                <a:lnTo>
                  <a:pt x="8262435" y="2522698"/>
                </a:lnTo>
                <a:lnTo>
                  <a:pt x="8255053" y="2513794"/>
                </a:lnTo>
                <a:lnTo>
                  <a:pt x="8255791" y="2510961"/>
                </a:lnTo>
                <a:lnTo>
                  <a:pt x="8250624" y="2512580"/>
                </a:lnTo>
                <a:lnTo>
                  <a:pt x="8245456" y="2514604"/>
                </a:lnTo>
                <a:lnTo>
                  <a:pt x="8240288" y="2525531"/>
                </a:lnTo>
                <a:lnTo>
                  <a:pt x="8239550" y="2527959"/>
                </a:lnTo>
                <a:lnTo>
                  <a:pt x="8243979" y="2548600"/>
                </a:lnTo>
                <a:lnTo>
                  <a:pt x="8215926" y="2553456"/>
                </a:lnTo>
                <a:lnTo>
                  <a:pt x="8235120" y="2565598"/>
                </a:lnTo>
                <a:lnTo>
                  <a:pt x="8237335" y="2561146"/>
                </a:lnTo>
                <a:lnTo>
                  <a:pt x="8241026" y="2568431"/>
                </a:lnTo>
                <a:lnTo>
                  <a:pt x="8241026" y="2575716"/>
                </a:lnTo>
                <a:lnTo>
                  <a:pt x="8246932" y="2581786"/>
                </a:lnTo>
                <a:lnTo>
                  <a:pt x="8244718" y="2581786"/>
                </a:lnTo>
                <a:lnTo>
                  <a:pt x="8243241" y="2583001"/>
                </a:lnTo>
                <a:lnTo>
                  <a:pt x="8248409" y="2588667"/>
                </a:lnTo>
                <a:lnTo>
                  <a:pt x="8252100" y="2593118"/>
                </a:lnTo>
                <a:lnTo>
                  <a:pt x="8255791" y="2591500"/>
                </a:lnTo>
                <a:lnTo>
                  <a:pt x="8255791" y="2599189"/>
                </a:lnTo>
                <a:lnTo>
                  <a:pt x="8261697" y="2602427"/>
                </a:lnTo>
                <a:lnTo>
                  <a:pt x="8266865" y="2613354"/>
                </a:lnTo>
                <a:lnTo>
                  <a:pt x="8276462" y="2636828"/>
                </a:lnTo>
                <a:lnTo>
                  <a:pt x="8293442" y="2640470"/>
                </a:lnTo>
                <a:lnTo>
                  <a:pt x="8301562" y="2642089"/>
                </a:lnTo>
                <a:lnTo>
                  <a:pt x="8305992" y="2647755"/>
                </a:lnTo>
                <a:lnTo>
                  <a:pt x="8301562" y="2644922"/>
                </a:lnTo>
                <a:lnTo>
                  <a:pt x="8298609" y="2645731"/>
                </a:lnTo>
                <a:lnTo>
                  <a:pt x="8297871" y="2648969"/>
                </a:lnTo>
                <a:lnTo>
                  <a:pt x="8305254" y="2656254"/>
                </a:lnTo>
                <a:lnTo>
                  <a:pt x="8311160" y="2656659"/>
                </a:lnTo>
                <a:lnTo>
                  <a:pt x="8327401" y="2678109"/>
                </a:lnTo>
                <a:lnTo>
                  <a:pt x="8331830" y="2678109"/>
                </a:lnTo>
                <a:lnTo>
                  <a:pt x="8338475" y="2687012"/>
                </a:lnTo>
                <a:lnTo>
                  <a:pt x="8338475" y="2692274"/>
                </a:lnTo>
                <a:lnTo>
                  <a:pt x="8347333" y="2714533"/>
                </a:lnTo>
                <a:lnTo>
                  <a:pt x="8347333" y="2719794"/>
                </a:lnTo>
                <a:lnTo>
                  <a:pt x="8341428" y="2718580"/>
                </a:lnTo>
                <a:lnTo>
                  <a:pt x="8348072" y="2729507"/>
                </a:lnTo>
                <a:lnTo>
                  <a:pt x="8373172" y="2758647"/>
                </a:lnTo>
                <a:lnTo>
                  <a:pt x="8375387" y="2770788"/>
                </a:lnTo>
                <a:lnTo>
                  <a:pt x="8384246" y="2781311"/>
                </a:lnTo>
                <a:lnTo>
                  <a:pt x="8386460" y="2779692"/>
                </a:lnTo>
                <a:lnTo>
                  <a:pt x="8389413" y="2778073"/>
                </a:lnTo>
                <a:lnTo>
                  <a:pt x="8389413" y="2768765"/>
                </a:lnTo>
                <a:lnTo>
                  <a:pt x="8385722" y="2765122"/>
                </a:lnTo>
                <a:lnTo>
                  <a:pt x="8383507" y="2758242"/>
                </a:lnTo>
                <a:lnTo>
                  <a:pt x="8384984" y="2744482"/>
                </a:lnTo>
                <a:lnTo>
                  <a:pt x="8389413" y="2744482"/>
                </a:lnTo>
                <a:lnTo>
                  <a:pt x="8391628" y="2746101"/>
                </a:lnTo>
                <a:lnTo>
                  <a:pt x="8389413" y="2732340"/>
                </a:lnTo>
                <a:lnTo>
                  <a:pt x="8391628" y="2732340"/>
                </a:lnTo>
                <a:lnTo>
                  <a:pt x="8389413" y="2725055"/>
                </a:lnTo>
                <a:lnTo>
                  <a:pt x="8393105" y="2722627"/>
                </a:lnTo>
                <a:lnTo>
                  <a:pt x="8393105" y="2718985"/>
                </a:lnTo>
                <a:lnTo>
                  <a:pt x="8396796" y="2718580"/>
                </a:lnTo>
                <a:lnTo>
                  <a:pt x="8398272" y="2714128"/>
                </a:lnTo>
                <a:lnTo>
                  <a:pt x="8401963" y="2714128"/>
                </a:lnTo>
                <a:lnTo>
                  <a:pt x="8410822" y="2720604"/>
                </a:lnTo>
                <a:lnTo>
                  <a:pt x="8411561" y="2725460"/>
                </a:lnTo>
                <a:lnTo>
                  <a:pt x="8415252" y="2725460"/>
                </a:lnTo>
                <a:lnTo>
                  <a:pt x="8417467" y="2728698"/>
                </a:lnTo>
                <a:lnTo>
                  <a:pt x="8413775" y="2743672"/>
                </a:lnTo>
                <a:lnTo>
                  <a:pt x="8411561" y="2743672"/>
                </a:lnTo>
                <a:lnTo>
                  <a:pt x="8413775" y="2759051"/>
                </a:lnTo>
                <a:lnTo>
                  <a:pt x="8416728" y="2759051"/>
                </a:lnTo>
                <a:lnTo>
                  <a:pt x="8422634" y="2768360"/>
                </a:lnTo>
                <a:lnTo>
                  <a:pt x="8418943" y="2790619"/>
                </a:lnTo>
                <a:lnTo>
                  <a:pt x="8413037" y="2791833"/>
                </a:lnTo>
                <a:lnTo>
                  <a:pt x="8413037" y="2792238"/>
                </a:lnTo>
                <a:lnTo>
                  <a:pt x="8414514" y="2794262"/>
                </a:lnTo>
                <a:lnTo>
                  <a:pt x="8422634" y="2793452"/>
                </a:lnTo>
                <a:lnTo>
                  <a:pt x="8418205" y="2798713"/>
                </a:lnTo>
                <a:lnTo>
                  <a:pt x="8417467" y="2803165"/>
                </a:lnTo>
                <a:lnTo>
                  <a:pt x="8422634" y="2810450"/>
                </a:lnTo>
                <a:lnTo>
                  <a:pt x="8424849" y="2809641"/>
                </a:lnTo>
                <a:lnTo>
                  <a:pt x="8429279" y="2812069"/>
                </a:lnTo>
                <a:lnTo>
                  <a:pt x="8432970" y="2807617"/>
                </a:lnTo>
                <a:lnTo>
                  <a:pt x="8436661" y="2828662"/>
                </a:lnTo>
                <a:lnTo>
                  <a:pt x="8444043" y="2825425"/>
                </a:lnTo>
                <a:lnTo>
                  <a:pt x="8451426" y="2826234"/>
                </a:lnTo>
                <a:lnTo>
                  <a:pt x="8459547" y="2828258"/>
                </a:lnTo>
                <a:lnTo>
                  <a:pt x="8480217" y="2813688"/>
                </a:lnTo>
                <a:lnTo>
                  <a:pt x="8497197" y="2817330"/>
                </a:lnTo>
                <a:lnTo>
                  <a:pt x="8503841" y="2815711"/>
                </a:lnTo>
                <a:lnTo>
                  <a:pt x="8508271" y="2817735"/>
                </a:lnTo>
                <a:lnTo>
                  <a:pt x="8517868" y="2817330"/>
                </a:lnTo>
                <a:lnTo>
                  <a:pt x="8522297" y="2822187"/>
                </a:lnTo>
                <a:lnTo>
                  <a:pt x="8533371" y="2821377"/>
                </a:lnTo>
                <a:lnTo>
                  <a:pt x="8548136" y="2818949"/>
                </a:lnTo>
                <a:lnTo>
                  <a:pt x="8549612" y="2814902"/>
                </a:lnTo>
                <a:lnTo>
                  <a:pt x="8553303" y="2814093"/>
                </a:lnTo>
                <a:lnTo>
                  <a:pt x="8552565" y="2806808"/>
                </a:lnTo>
                <a:lnTo>
                  <a:pt x="8558471" y="2806808"/>
                </a:lnTo>
                <a:lnTo>
                  <a:pt x="8562901" y="2803975"/>
                </a:lnTo>
                <a:lnTo>
                  <a:pt x="8567330" y="2809641"/>
                </a:lnTo>
                <a:lnTo>
                  <a:pt x="8579880" y="2797499"/>
                </a:lnTo>
                <a:lnTo>
                  <a:pt x="8577666" y="2791833"/>
                </a:lnTo>
                <a:lnTo>
                  <a:pt x="8573236" y="2790214"/>
                </a:lnTo>
                <a:lnTo>
                  <a:pt x="8577666" y="2783739"/>
                </a:lnTo>
                <a:lnTo>
                  <a:pt x="8606457" y="2761075"/>
                </a:lnTo>
                <a:lnTo>
                  <a:pt x="8606457" y="2748529"/>
                </a:lnTo>
                <a:lnTo>
                  <a:pt x="8637463" y="2731531"/>
                </a:lnTo>
                <a:lnTo>
                  <a:pt x="8640416" y="2727079"/>
                </a:lnTo>
                <a:lnTo>
                  <a:pt x="8640416" y="2720199"/>
                </a:lnTo>
                <a:lnTo>
                  <a:pt x="8640416" y="2716152"/>
                </a:lnTo>
                <a:lnTo>
                  <a:pt x="8641893" y="2712105"/>
                </a:lnTo>
                <a:lnTo>
                  <a:pt x="8644846" y="2714938"/>
                </a:lnTo>
                <a:lnTo>
                  <a:pt x="8647060" y="2712105"/>
                </a:lnTo>
                <a:lnTo>
                  <a:pt x="8649275" y="2699558"/>
                </a:lnTo>
                <a:lnTo>
                  <a:pt x="8653705" y="2699963"/>
                </a:lnTo>
                <a:lnTo>
                  <a:pt x="8657396" y="2698749"/>
                </a:lnTo>
                <a:lnTo>
                  <a:pt x="8659611" y="2702391"/>
                </a:lnTo>
                <a:lnTo>
                  <a:pt x="8657396" y="2701987"/>
                </a:lnTo>
                <a:lnTo>
                  <a:pt x="8655181" y="2703606"/>
                </a:lnTo>
                <a:lnTo>
                  <a:pt x="8658134" y="2706439"/>
                </a:lnTo>
                <a:lnTo>
                  <a:pt x="8655919" y="2711700"/>
                </a:lnTo>
                <a:lnTo>
                  <a:pt x="8658134" y="2712914"/>
                </a:lnTo>
                <a:lnTo>
                  <a:pt x="8656658" y="2725865"/>
                </a:lnTo>
                <a:lnTo>
                  <a:pt x="8652966" y="2733150"/>
                </a:lnTo>
                <a:lnTo>
                  <a:pt x="8652228" y="2738816"/>
                </a:lnTo>
                <a:lnTo>
                  <a:pt x="8652228" y="2740030"/>
                </a:lnTo>
                <a:lnTo>
                  <a:pt x="8655181" y="2742053"/>
                </a:lnTo>
                <a:lnTo>
                  <a:pt x="8659611" y="2740839"/>
                </a:lnTo>
                <a:lnTo>
                  <a:pt x="8661087" y="2746910"/>
                </a:lnTo>
                <a:lnTo>
                  <a:pt x="8662564" y="2758242"/>
                </a:lnTo>
                <a:lnTo>
                  <a:pt x="8664778" y="2785763"/>
                </a:lnTo>
                <a:lnTo>
                  <a:pt x="8681758" y="2804784"/>
                </a:lnTo>
                <a:lnTo>
                  <a:pt x="8683234" y="2810855"/>
                </a:lnTo>
                <a:lnTo>
                  <a:pt x="8710549" y="2832305"/>
                </a:lnTo>
                <a:lnTo>
                  <a:pt x="8723100" y="2835542"/>
                </a:lnTo>
                <a:lnTo>
                  <a:pt x="8729744" y="2832709"/>
                </a:lnTo>
                <a:lnTo>
                  <a:pt x="8739341" y="2832305"/>
                </a:lnTo>
                <a:lnTo>
                  <a:pt x="8761488" y="2836352"/>
                </a:lnTo>
                <a:lnTo>
                  <a:pt x="8774038" y="2833924"/>
                </a:lnTo>
                <a:lnTo>
                  <a:pt x="8780683" y="2834328"/>
                </a:lnTo>
                <a:lnTo>
                  <a:pt x="8794709" y="2851326"/>
                </a:lnTo>
                <a:lnTo>
                  <a:pt x="8798400" y="2863063"/>
                </a:lnTo>
                <a:lnTo>
                  <a:pt x="8806521" y="2870348"/>
                </a:lnTo>
                <a:lnTo>
                  <a:pt x="8811689" y="2878847"/>
                </a:lnTo>
                <a:lnTo>
                  <a:pt x="8830145" y="2892607"/>
                </a:lnTo>
                <a:lnTo>
                  <a:pt x="8839004" y="2894226"/>
                </a:lnTo>
                <a:lnTo>
                  <a:pt x="8841957" y="2897464"/>
                </a:lnTo>
                <a:lnTo>
                  <a:pt x="8841219" y="2906368"/>
                </a:lnTo>
                <a:lnTo>
                  <a:pt x="8835313" y="2916081"/>
                </a:lnTo>
                <a:lnTo>
                  <a:pt x="8836789" y="2922151"/>
                </a:lnTo>
                <a:lnTo>
                  <a:pt x="8834574" y="2929032"/>
                </a:lnTo>
                <a:lnTo>
                  <a:pt x="8816118" y="2956147"/>
                </a:lnTo>
                <a:lnTo>
                  <a:pt x="8804306" y="2966265"/>
                </a:lnTo>
                <a:lnTo>
                  <a:pt x="8798400" y="2976788"/>
                </a:lnTo>
                <a:lnTo>
                  <a:pt x="8793233" y="2981644"/>
                </a:lnTo>
                <a:lnTo>
                  <a:pt x="8787327" y="2999047"/>
                </a:lnTo>
                <a:lnTo>
                  <a:pt x="8781421" y="2998642"/>
                </a:lnTo>
                <a:lnTo>
                  <a:pt x="8776253" y="2995809"/>
                </a:lnTo>
                <a:lnTo>
                  <a:pt x="8776991" y="2990953"/>
                </a:lnTo>
                <a:lnTo>
                  <a:pt x="8779944" y="2986501"/>
                </a:lnTo>
                <a:lnTo>
                  <a:pt x="8774777" y="2984882"/>
                </a:lnTo>
                <a:lnTo>
                  <a:pt x="8770347" y="2988525"/>
                </a:lnTo>
                <a:lnTo>
                  <a:pt x="8764441" y="2998642"/>
                </a:lnTo>
                <a:lnTo>
                  <a:pt x="8762226" y="2999047"/>
                </a:lnTo>
                <a:lnTo>
                  <a:pt x="8765179" y="3005118"/>
                </a:lnTo>
                <a:lnTo>
                  <a:pt x="8760012" y="3006332"/>
                </a:lnTo>
                <a:lnTo>
                  <a:pt x="8751153" y="3021306"/>
                </a:lnTo>
                <a:lnTo>
                  <a:pt x="8751153" y="3029401"/>
                </a:lnTo>
                <a:lnTo>
                  <a:pt x="8748200" y="3036686"/>
                </a:lnTo>
                <a:lnTo>
                  <a:pt x="8750415" y="3037090"/>
                </a:lnTo>
                <a:lnTo>
                  <a:pt x="8754844" y="3045589"/>
                </a:lnTo>
                <a:lnTo>
                  <a:pt x="8751891" y="3045994"/>
                </a:lnTo>
                <a:lnTo>
                  <a:pt x="8758535" y="3062587"/>
                </a:lnTo>
                <a:lnTo>
                  <a:pt x="8762226" y="3065825"/>
                </a:lnTo>
                <a:lnTo>
                  <a:pt x="8760750" y="3070277"/>
                </a:lnTo>
                <a:lnTo>
                  <a:pt x="8735650" y="3072300"/>
                </a:lnTo>
                <a:lnTo>
                  <a:pt x="8730482" y="3075538"/>
                </a:lnTo>
                <a:lnTo>
                  <a:pt x="8723838" y="3072300"/>
                </a:lnTo>
                <a:lnTo>
                  <a:pt x="8712026" y="3075133"/>
                </a:lnTo>
                <a:lnTo>
                  <a:pt x="8694308" y="3095774"/>
                </a:lnTo>
                <a:lnTo>
                  <a:pt x="8694308" y="3109939"/>
                </a:lnTo>
                <a:lnTo>
                  <a:pt x="8689879" y="3113581"/>
                </a:lnTo>
                <a:lnTo>
                  <a:pt x="8680281" y="3122485"/>
                </a:lnTo>
                <a:lnTo>
                  <a:pt x="8674375" y="3120462"/>
                </a:lnTo>
                <a:lnTo>
                  <a:pt x="8661825" y="3122080"/>
                </a:lnTo>
                <a:lnTo>
                  <a:pt x="8644846" y="3121676"/>
                </a:lnTo>
                <a:lnTo>
                  <a:pt x="8639678" y="3126128"/>
                </a:lnTo>
                <a:lnTo>
                  <a:pt x="8633034" y="3132603"/>
                </a:lnTo>
                <a:lnTo>
                  <a:pt x="8634510" y="3137055"/>
                </a:lnTo>
                <a:lnTo>
                  <a:pt x="8633772" y="3142721"/>
                </a:lnTo>
                <a:lnTo>
                  <a:pt x="8638202" y="3145149"/>
                </a:lnTo>
                <a:lnTo>
                  <a:pt x="8637463" y="3150815"/>
                </a:lnTo>
                <a:lnTo>
                  <a:pt x="8635249" y="3151220"/>
                </a:lnTo>
                <a:lnTo>
                  <a:pt x="8635987" y="3152839"/>
                </a:lnTo>
                <a:lnTo>
                  <a:pt x="8623437" y="3169432"/>
                </a:lnTo>
                <a:lnTo>
                  <a:pt x="8617531" y="3169837"/>
                </a:lnTo>
                <a:lnTo>
                  <a:pt x="8610148" y="3165385"/>
                </a:lnTo>
                <a:lnTo>
                  <a:pt x="8601289" y="3167004"/>
                </a:lnTo>
                <a:lnTo>
                  <a:pt x="8591692" y="3166194"/>
                </a:lnTo>
                <a:lnTo>
                  <a:pt x="8573974" y="3175098"/>
                </a:lnTo>
                <a:lnTo>
                  <a:pt x="8562901" y="3174693"/>
                </a:lnTo>
                <a:lnTo>
                  <a:pt x="8556256" y="3184811"/>
                </a:lnTo>
                <a:lnTo>
                  <a:pt x="8546659" y="3184811"/>
                </a:lnTo>
                <a:lnTo>
                  <a:pt x="8543706" y="3182788"/>
                </a:lnTo>
                <a:lnTo>
                  <a:pt x="8537062" y="3184406"/>
                </a:lnTo>
                <a:lnTo>
                  <a:pt x="8525988" y="3186835"/>
                </a:lnTo>
                <a:lnTo>
                  <a:pt x="8506794" y="3190882"/>
                </a:lnTo>
                <a:lnTo>
                  <a:pt x="8489815" y="3209903"/>
                </a:lnTo>
                <a:lnTo>
                  <a:pt x="8488338" y="3221640"/>
                </a:lnTo>
                <a:lnTo>
                  <a:pt x="8492767" y="3225283"/>
                </a:lnTo>
                <a:lnTo>
                  <a:pt x="8491291" y="3228116"/>
                </a:lnTo>
                <a:lnTo>
                  <a:pt x="8493506" y="3233377"/>
                </a:lnTo>
                <a:lnTo>
                  <a:pt x="8471358" y="3237424"/>
                </a:lnTo>
                <a:lnTo>
                  <a:pt x="8461761" y="3245923"/>
                </a:lnTo>
                <a:lnTo>
                  <a:pt x="8442567" y="3254827"/>
                </a:lnTo>
                <a:lnTo>
                  <a:pt x="8411561" y="3260088"/>
                </a:lnTo>
                <a:lnTo>
                  <a:pt x="8406393" y="3264945"/>
                </a:lnTo>
                <a:lnTo>
                  <a:pt x="8351763" y="3279919"/>
                </a:lnTo>
                <a:lnTo>
                  <a:pt x="8346595" y="3279514"/>
                </a:lnTo>
                <a:lnTo>
                  <a:pt x="8336998" y="3283561"/>
                </a:lnTo>
                <a:lnTo>
                  <a:pt x="8326663" y="3298941"/>
                </a:lnTo>
                <a:lnTo>
                  <a:pt x="8312636" y="3310273"/>
                </a:lnTo>
                <a:lnTo>
                  <a:pt x="8305254" y="3310273"/>
                </a:lnTo>
                <a:lnTo>
                  <a:pt x="8302301" y="3307844"/>
                </a:lnTo>
                <a:lnTo>
                  <a:pt x="8297871" y="3311891"/>
                </a:lnTo>
                <a:lnTo>
                  <a:pt x="8290489" y="3313106"/>
                </a:lnTo>
                <a:lnTo>
                  <a:pt x="8284583" y="3308654"/>
                </a:lnTo>
                <a:lnTo>
                  <a:pt x="8276462" y="3308249"/>
                </a:lnTo>
                <a:lnTo>
                  <a:pt x="8258744" y="3321200"/>
                </a:lnTo>
                <a:lnTo>
                  <a:pt x="8258006" y="3326866"/>
                </a:lnTo>
                <a:lnTo>
                  <a:pt x="8251362" y="3331722"/>
                </a:lnTo>
                <a:lnTo>
                  <a:pt x="8232167" y="3333341"/>
                </a:lnTo>
                <a:lnTo>
                  <a:pt x="8209282" y="3341840"/>
                </a:lnTo>
                <a:lnTo>
                  <a:pt x="8199685" y="3339817"/>
                </a:lnTo>
                <a:lnTo>
                  <a:pt x="8196732" y="3336174"/>
                </a:lnTo>
                <a:lnTo>
                  <a:pt x="8181967" y="3336984"/>
                </a:lnTo>
                <a:lnTo>
                  <a:pt x="8180490" y="3334151"/>
                </a:lnTo>
                <a:lnTo>
                  <a:pt x="8172370" y="3333746"/>
                </a:lnTo>
                <a:lnTo>
                  <a:pt x="8165725" y="3335365"/>
                </a:lnTo>
                <a:lnTo>
                  <a:pt x="8153175" y="3342650"/>
                </a:lnTo>
                <a:lnTo>
                  <a:pt x="8148008" y="3354791"/>
                </a:lnTo>
                <a:lnTo>
                  <a:pt x="8142840" y="3355601"/>
                </a:lnTo>
                <a:lnTo>
                  <a:pt x="8133243" y="3367742"/>
                </a:lnTo>
                <a:lnTo>
                  <a:pt x="8124384" y="3371385"/>
                </a:lnTo>
                <a:lnTo>
                  <a:pt x="8118478" y="3366528"/>
                </a:lnTo>
                <a:lnTo>
                  <a:pt x="8108881" y="3366528"/>
                </a:lnTo>
                <a:lnTo>
                  <a:pt x="8098545" y="3374622"/>
                </a:lnTo>
                <a:lnTo>
                  <a:pt x="8090425" y="3376241"/>
                </a:lnTo>
                <a:lnTo>
                  <a:pt x="8076398" y="3371789"/>
                </a:lnTo>
                <a:lnTo>
                  <a:pt x="8074183" y="3375027"/>
                </a:lnTo>
                <a:lnTo>
                  <a:pt x="8063848" y="3376646"/>
                </a:lnTo>
                <a:lnTo>
                  <a:pt x="8059418" y="3368956"/>
                </a:lnTo>
                <a:lnTo>
                  <a:pt x="8057942" y="3357220"/>
                </a:lnTo>
                <a:lnTo>
                  <a:pt x="8047606" y="3347102"/>
                </a:lnTo>
                <a:lnTo>
                  <a:pt x="8041701" y="3334555"/>
                </a:lnTo>
                <a:lnTo>
                  <a:pt x="8047606" y="3331318"/>
                </a:lnTo>
                <a:lnTo>
                  <a:pt x="8046130" y="3318367"/>
                </a:lnTo>
                <a:lnTo>
                  <a:pt x="8033580" y="3307844"/>
                </a:lnTo>
                <a:lnTo>
                  <a:pt x="8026936" y="3264945"/>
                </a:lnTo>
                <a:lnTo>
                  <a:pt x="8015124" y="3250780"/>
                </a:lnTo>
                <a:lnTo>
                  <a:pt x="8015124" y="3243495"/>
                </a:lnTo>
                <a:lnTo>
                  <a:pt x="8009218" y="3243495"/>
                </a:lnTo>
                <a:lnTo>
                  <a:pt x="8006265" y="3237019"/>
                </a:lnTo>
                <a:lnTo>
                  <a:pt x="8014385" y="3239043"/>
                </a:lnTo>
                <a:lnTo>
                  <a:pt x="8014385" y="3234186"/>
                </a:lnTo>
                <a:lnTo>
                  <a:pt x="8019553" y="3234186"/>
                </a:lnTo>
                <a:lnTo>
                  <a:pt x="8020291" y="3220426"/>
                </a:lnTo>
                <a:lnTo>
                  <a:pt x="8015862" y="3196953"/>
                </a:lnTo>
                <a:lnTo>
                  <a:pt x="8012909" y="3188858"/>
                </a:lnTo>
                <a:lnTo>
                  <a:pt x="8004050" y="3164980"/>
                </a:lnTo>
                <a:lnTo>
                  <a:pt x="7987809" y="3160933"/>
                </a:lnTo>
                <a:lnTo>
                  <a:pt x="7984856" y="3141102"/>
                </a:lnTo>
                <a:lnTo>
                  <a:pt x="7978950" y="3141102"/>
                </a:lnTo>
                <a:lnTo>
                  <a:pt x="7941299" y="3105892"/>
                </a:lnTo>
                <a:lnTo>
                  <a:pt x="7940561" y="3094155"/>
                </a:lnTo>
                <a:lnTo>
                  <a:pt x="7930226" y="3088084"/>
                </a:lnTo>
                <a:lnTo>
                  <a:pt x="7918414" y="3048827"/>
                </a:lnTo>
                <a:lnTo>
                  <a:pt x="7911770" y="3046399"/>
                </a:lnTo>
                <a:lnTo>
                  <a:pt x="7913246" y="3039519"/>
                </a:lnTo>
                <a:lnTo>
                  <a:pt x="7901434" y="3037495"/>
                </a:lnTo>
                <a:lnTo>
                  <a:pt x="7900696" y="3030615"/>
                </a:lnTo>
                <a:lnTo>
                  <a:pt x="7885931" y="3019283"/>
                </a:lnTo>
                <a:lnTo>
                  <a:pt x="7881502" y="3019283"/>
                </a:lnTo>
                <a:lnTo>
                  <a:pt x="7874119" y="3009974"/>
                </a:lnTo>
                <a:lnTo>
                  <a:pt x="7864522" y="3009570"/>
                </a:lnTo>
                <a:lnTo>
                  <a:pt x="7855663" y="3005927"/>
                </a:lnTo>
                <a:lnTo>
                  <a:pt x="7830563" y="2981240"/>
                </a:lnTo>
                <a:lnTo>
                  <a:pt x="7829086" y="2974764"/>
                </a:lnTo>
                <a:lnTo>
                  <a:pt x="7820227" y="2967479"/>
                </a:lnTo>
                <a:lnTo>
                  <a:pt x="7818013" y="2950077"/>
                </a:lnTo>
                <a:lnTo>
                  <a:pt x="7812845" y="2933079"/>
                </a:lnTo>
                <a:lnTo>
                  <a:pt x="7809154" y="2926199"/>
                </a:lnTo>
                <a:lnTo>
                  <a:pt x="7812845" y="2922961"/>
                </a:lnTo>
                <a:lnTo>
                  <a:pt x="7816536" y="2907986"/>
                </a:lnTo>
                <a:lnTo>
                  <a:pt x="7813583" y="2902725"/>
                </a:lnTo>
                <a:lnTo>
                  <a:pt x="7810630" y="2886536"/>
                </a:lnTo>
                <a:lnTo>
                  <a:pt x="7801033" y="2878847"/>
                </a:lnTo>
                <a:lnTo>
                  <a:pt x="7796604" y="2863063"/>
                </a:lnTo>
                <a:lnTo>
                  <a:pt x="7792174" y="2859421"/>
                </a:lnTo>
                <a:lnTo>
                  <a:pt x="7790698" y="2847684"/>
                </a:lnTo>
                <a:lnTo>
                  <a:pt x="7786268" y="2846874"/>
                </a:lnTo>
                <a:lnTo>
                  <a:pt x="7782577" y="2837161"/>
                </a:lnTo>
                <a:lnTo>
                  <a:pt x="7770765" y="2825020"/>
                </a:lnTo>
                <a:lnTo>
                  <a:pt x="7754524" y="2818544"/>
                </a:lnTo>
                <a:lnTo>
                  <a:pt x="7744188" y="2810450"/>
                </a:lnTo>
                <a:lnTo>
                  <a:pt x="7736806" y="2817330"/>
                </a:lnTo>
                <a:lnTo>
                  <a:pt x="7729423" y="2813688"/>
                </a:lnTo>
                <a:lnTo>
                  <a:pt x="7729423" y="2805998"/>
                </a:lnTo>
                <a:lnTo>
                  <a:pt x="7719088" y="2799118"/>
                </a:lnTo>
                <a:lnTo>
                  <a:pt x="7719088" y="2792643"/>
                </a:lnTo>
                <a:lnTo>
                  <a:pt x="7722041" y="2786572"/>
                </a:lnTo>
                <a:lnTo>
                  <a:pt x="7719088" y="2772812"/>
                </a:lnTo>
                <a:lnTo>
                  <a:pt x="7711706" y="2768360"/>
                </a:lnTo>
                <a:lnTo>
                  <a:pt x="7702847" y="2746101"/>
                </a:lnTo>
                <a:lnTo>
                  <a:pt x="7691035" y="2741649"/>
                </a:lnTo>
                <a:lnTo>
                  <a:pt x="7686605" y="2735578"/>
                </a:lnTo>
                <a:lnTo>
                  <a:pt x="7684390" y="2723841"/>
                </a:lnTo>
                <a:lnTo>
                  <a:pt x="7676270" y="2722627"/>
                </a:lnTo>
                <a:lnTo>
                  <a:pt x="7672579" y="2714533"/>
                </a:lnTo>
                <a:lnTo>
                  <a:pt x="7671840" y="2707248"/>
                </a:lnTo>
                <a:lnTo>
                  <a:pt x="7657814" y="2684584"/>
                </a:lnTo>
                <a:lnTo>
                  <a:pt x="7652646" y="2684179"/>
                </a:lnTo>
                <a:lnTo>
                  <a:pt x="7641572" y="2675276"/>
                </a:lnTo>
                <a:lnTo>
                  <a:pt x="7640096" y="2665967"/>
                </a:lnTo>
                <a:lnTo>
                  <a:pt x="7634928" y="2663944"/>
                </a:lnTo>
                <a:lnTo>
                  <a:pt x="7632713" y="2654230"/>
                </a:lnTo>
                <a:lnTo>
                  <a:pt x="7610566" y="2631566"/>
                </a:lnTo>
                <a:lnTo>
                  <a:pt x="7613519" y="2629947"/>
                </a:lnTo>
                <a:lnTo>
                  <a:pt x="7602445" y="2623877"/>
                </a:lnTo>
                <a:lnTo>
                  <a:pt x="7595801" y="2627924"/>
                </a:lnTo>
                <a:lnTo>
                  <a:pt x="7593586" y="2624686"/>
                </a:lnTo>
                <a:lnTo>
                  <a:pt x="7586942" y="2627114"/>
                </a:lnTo>
                <a:lnTo>
                  <a:pt x="7585466" y="2622258"/>
                </a:lnTo>
                <a:lnTo>
                  <a:pt x="7590634" y="2608902"/>
                </a:lnTo>
                <a:lnTo>
                  <a:pt x="7589895" y="2589476"/>
                </a:lnTo>
                <a:lnTo>
                  <a:pt x="7591372" y="2572478"/>
                </a:lnTo>
                <a:lnTo>
                  <a:pt x="7591372" y="2570859"/>
                </a:lnTo>
                <a:lnTo>
                  <a:pt x="7595801" y="2559122"/>
                </a:lnTo>
                <a:lnTo>
                  <a:pt x="7595801" y="2554671"/>
                </a:lnTo>
                <a:lnTo>
                  <a:pt x="7595063" y="2555480"/>
                </a:lnTo>
                <a:lnTo>
                  <a:pt x="7589157" y="2563574"/>
                </a:lnTo>
                <a:lnTo>
                  <a:pt x="7587681" y="2566407"/>
                </a:lnTo>
                <a:lnTo>
                  <a:pt x="7579560" y="2591904"/>
                </a:lnTo>
                <a:lnTo>
                  <a:pt x="7578822" y="2601617"/>
                </a:lnTo>
                <a:lnTo>
                  <a:pt x="7572916" y="2615378"/>
                </a:lnTo>
                <a:lnTo>
                  <a:pt x="7577345" y="2619830"/>
                </a:lnTo>
                <a:lnTo>
                  <a:pt x="7573654" y="2636018"/>
                </a:lnTo>
                <a:lnTo>
                  <a:pt x="7567010" y="2642089"/>
                </a:lnTo>
                <a:lnTo>
                  <a:pt x="7564795" y="2647755"/>
                </a:lnTo>
                <a:lnTo>
                  <a:pt x="7563318" y="2644922"/>
                </a:lnTo>
                <a:lnTo>
                  <a:pt x="7550030" y="2638042"/>
                </a:lnTo>
                <a:lnTo>
                  <a:pt x="7526406" y="2614973"/>
                </a:lnTo>
                <a:lnTo>
                  <a:pt x="7523453" y="2606069"/>
                </a:lnTo>
                <a:lnTo>
                  <a:pt x="7510165" y="2600808"/>
                </a:lnTo>
                <a:lnTo>
                  <a:pt x="7504997" y="2591500"/>
                </a:lnTo>
                <a:lnTo>
                  <a:pt x="7504997" y="2582596"/>
                </a:lnTo>
                <a:lnTo>
                  <a:pt x="7485803" y="2567621"/>
                </a:lnTo>
                <a:lnTo>
                  <a:pt x="7485065" y="2561551"/>
                </a:lnTo>
                <a:lnTo>
                  <a:pt x="7480635" y="2556694"/>
                </a:lnTo>
                <a:lnTo>
                  <a:pt x="7476944" y="2544957"/>
                </a:lnTo>
                <a:lnTo>
                  <a:pt x="7472514" y="2544957"/>
                </a:lnTo>
                <a:lnTo>
                  <a:pt x="7470300" y="2542124"/>
                </a:lnTo>
                <a:lnTo>
                  <a:pt x="7468085" y="2545362"/>
                </a:lnTo>
                <a:lnTo>
                  <a:pt x="7468823" y="2551433"/>
                </a:lnTo>
                <a:lnTo>
                  <a:pt x="7467347" y="2557908"/>
                </a:lnTo>
                <a:lnTo>
                  <a:pt x="7478420" y="2570454"/>
                </a:lnTo>
                <a:lnTo>
                  <a:pt x="7478420" y="2580977"/>
                </a:lnTo>
                <a:lnTo>
                  <a:pt x="7496877" y="2600808"/>
                </a:lnTo>
                <a:lnTo>
                  <a:pt x="7499091" y="2608093"/>
                </a:lnTo>
                <a:lnTo>
                  <a:pt x="7527883" y="2630757"/>
                </a:lnTo>
                <a:lnTo>
                  <a:pt x="7532312" y="2638042"/>
                </a:lnTo>
                <a:lnTo>
                  <a:pt x="7530098" y="2645327"/>
                </a:lnTo>
                <a:lnTo>
                  <a:pt x="7530836" y="2652207"/>
                </a:lnTo>
                <a:lnTo>
                  <a:pt x="7547815" y="2669205"/>
                </a:lnTo>
                <a:lnTo>
                  <a:pt x="7547815" y="2674466"/>
                </a:lnTo>
                <a:lnTo>
                  <a:pt x="7552983" y="2680132"/>
                </a:lnTo>
                <a:lnTo>
                  <a:pt x="7555198" y="2697940"/>
                </a:lnTo>
                <a:lnTo>
                  <a:pt x="7560366" y="2705629"/>
                </a:lnTo>
                <a:lnTo>
                  <a:pt x="7559627" y="2715342"/>
                </a:lnTo>
                <a:lnTo>
                  <a:pt x="7591372" y="2757837"/>
                </a:lnTo>
                <a:lnTo>
                  <a:pt x="7593586" y="2770788"/>
                </a:lnTo>
                <a:lnTo>
                  <a:pt x="7601707" y="2775645"/>
                </a:lnTo>
                <a:lnTo>
                  <a:pt x="7621640" y="2802356"/>
                </a:lnTo>
                <a:lnTo>
                  <a:pt x="7626069" y="2814497"/>
                </a:lnTo>
                <a:lnTo>
                  <a:pt x="7631237" y="2820973"/>
                </a:lnTo>
                <a:lnTo>
                  <a:pt x="7631975" y="2817735"/>
                </a:lnTo>
                <a:lnTo>
                  <a:pt x="7635666" y="2820163"/>
                </a:lnTo>
                <a:lnTo>
                  <a:pt x="7643049" y="2831495"/>
                </a:lnTo>
                <a:lnTo>
                  <a:pt x="7648217" y="2832305"/>
                </a:lnTo>
                <a:lnTo>
                  <a:pt x="7654122" y="2837971"/>
                </a:lnTo>
                <a:lnTo>
                  <a:pt x="7639358" y="2837161"/>
                </a:lnTo>
                <a:lnTo>
                  <a:pt x="7635666" y="2834328"/>
                </a:lnTo>
                <a:lnTo>
                  <a:pt x="7634190" y="2838375"/>
                </a:lnTo>
                <a:lnTo>
                  <a:pt x="7637881" y="2844446"/>
                </a:lnTo>
                <a:lnTo>
                  <a:pt x="7638619" y="2855778"/>
                </a:lnTo>
                <a:lnTo>
                  <a:pt x="7636405" y="2862254"/>
                </a:lnTo>
                <a:lnTo>
                  <a:pt x="7644525" y="2886132"/>
                </a:lnTo>
                <a:lnTo>
                  <a:pt x="7660028" y="2895440"/>
                </a:lnTo>
                <a:lnTo>
                  <a:pt x="7668887" y="2895440"/>
                </a:lnTo>
                <a:lnTo>
                  <a:pt x="7674793" y="2893012"/>
                </a:lnTo>
                <a:lnTo>
                  <a:pt x="7681438" y="2905153"/>
                </a:lnTo>
                <a:lnTo>
                  <a:pt x="7691773" y="2907986"/>
                </a:lnTo>
                <a:lnTo>
                  <a:pt x="7694726" y="2913652"/>
                </a:lnTo>
                <a:lnTo>
                  <a:pt x="7706538" y="2924580"/>
                </a:lnTo>
                <a:lnTo>
                  <a:pt x="7714658" y="2927817"/>
                </a:lnTo>
                <a:lnTo>
                  <a:pt x="7714658" y="2928627"/>
                </a:lnTo>
                <a:lnTo>
                  <a:pt x="7713920" y="2932674"/>
                </a:lnTo>
                <a:lnTo>
                  <a:pt x="7713182" y="2936721"/>
                </a:lnTo>
                <a:lnTo>
                  <a:pt x="7716135" y="2940364"/>
                </a:lnTo>
                <a:lnTo>
                  <a:pt x="7714658" y="2942792"/>
                </a:lnTo>
                <a:lnTo>
                  <a:pt x="7716135" y="2944815"/>
                </a:lnTo>
                <a:lnTo>
                  <a:pt x="7716135" y="2946839"/>
                </a:lnTo>
                <a:lnTo>
                  <a:pt x="7718350" y="2949267"/>
                </a:lnTo>
                <a:lnTo>
                  <a:pt x="7721303" y="2961813"/>
                </a:lnTo>
                <a:lnTo>
                  <a:pt x="7730900" y="2972336"/>
                </a:lnTo>
                <a:lnTo>
                  <a:pt x="7730900" y="2976788"/>
                </a:lnTo>
                <a:lnTo>
                  <a:pt x="7728685" y="2977193"/>
                </a:lnTo>
                <a:lnTo>
                  <a:pt x="7727209" y="2973955"/>
                </a:lnTo>
                <a:lnTo>
                  <a:pt x="7723517" y="2969503"/>
                </a:lnTo>
                <a:lnTo>
                  <a:pt x="7722041" y="2971122"/>
                </a:lnTo>
                <a:lnTo>
                  <a:pt x="7722779" y="2979621"/>
                </a:lnTo>
                <a:lnTo>
                  <a:pt x="7735329" y="3012403"/>
                </a:lnTo>
                <a:lnTo>
                  <a:pt x="7737544" y="3030615"/>
                </a:lnTo>
                <a:lnTo>
                  <a:pt x="7734591" y="3047613"/>
                </a:lnTo>
                <a:lnTo>
                  <a:pt x="7741235" y="3067444"/>
                </a:lnTo>
                <a:lnTo>
                  <a:pt x="7750832" y="3083228"/>
                </a:lnTo>
                <a:lnTo>
                  <a:pt x="7758953" y="3084847"/>
                </a:lnTo>
                <a:lnTo>
                  <a:pt x="7780362" y="3098202"/>
                </a:lnTo>
                <a:lnTo>
                  <a:pt x="7780362" y="3107106"/>
                </a:lnTo>
                <a:lnTo>
                  <a:pt x="7790698" y="3107511"/>
                </a:lnTo>
                <a:lnTo>
                  <a:pt x="7801771" y="3112772"/>
                </a:lnTo>
                <a:lnTo>
                  <a:pt x="7801771" y="3118843"/>
                </a:lnTo>
                <a:lnTo>
                  <a:pt x="7805462" y="3118843"/>
                </a:lnTo>
                <a:lnTo>
                  <a:pt x="7817274" y="3130175"/>
                </a:lnTo>
                <a:lnTo>
                  <a:pt x="7837945" y="3180764"/>
                </a:lnTo>
                <a:lnTo>
                  <a:pt x="7844589" y="3213951"/>
                </a:lnTo>
                <a:lnTo>
                  <a:pt x="7848281" y="3214760"/>
                </a:lnTo>
                <a:lnTo>
                  <a:pt x="7851234" y="3226901"/>
                </a:lnTo>
                <a:lnTo>
                  <a:pt x="7851234" y="3230949"/>
                </a:lnTo>
                <a:lnTo>
                  <a:pt x="7857878" y="3233377"/>
                </a:lnTo>
                <a:lnTo>
                  <a:pt x="7862307" y="3243090"/>
                </a:lnTo>
                <a:lnTo>
                  <a:pt x="7864522" y="3257255"/>
                </a:lnTo>
                <a:lnTo>
                  <a:pt x="7873381" y="3259279"/>
                </a:lnTo>
                <a:lnTo>
                  <a:pt x="7872643" y="3246328"/>
                </a:lnTo>
                <a:lnTo>
                  <a:pt x="7870428" y="3246732"/>
                </a:lnTo>
                <a:lnTo>
                  <a:pt x="7871166" y="3237424"/>
                </a:lnTo>
                <a:lnTo>
                  <a:pt x="7874857" y="3236210"/>
                </a:lnTo>
                <a:lnTo>
                  <a:pt x="7883716" y="3247947"/>
                </a:lnTo>
                <a:lnTo>
                  <a:pt x="7880763" y="3251184"/>
                </a:lnTo>
                <a:lnTo>
                  <a:pt x="7888884" y="3262921"/>
                </a:lnTo>
                <a:lnTo>
                  <a:pt x="7894790" y="3268182"/>
                </a:lnTo>
                <a:lnTo>
                  <a:pt x="7899219" y="3265349"/>
                </a:lnTo>
                <a:lnTo>
                  <a:pt x="7906602" y="3264135"/>
                </a:lnTo>
                <a:lnTo>
                  <a:pt x="7910293" y="3266159"/>
                </a:lnTo>
                <a:lnTo>
                  <a:pt x="7916199" y="3264135"/>
                </a:lnTo>
                <a:lnTo>
                  <a:pt x="7925796" y="3273444"/>
                </a:lnTo>
                <a:lnTo>
                  <a:pt x="7930226" y="3278705"/>
                </a:lnTo>
                <a:lnTo>
                  <a:pt x="7944252" y="3281943"/>
                </a:lnTo>
                <a:lnTo>
                  <a:pt x="7947205" y="3286799"/>
                </a:lnTo>
                <a:lnTo>
                  <a:pt x="7964185" y="3303797"/>
                </a:lnTo>
                <a:lnTo>
                  <a:pt x="7970829" y="3315534"/>
                </a:lnTo>
                <a:lnTo>
                  <a:pt x="7981165" y="3319581"/>
                </a:lnTo>
                <a:lnTo>
                  <a:pt x="7988547" y="3327675"/>
                </a:lnTo>
                <a:lnTo>
                  <a:pt x="7992976" y="3327675"/>
                </a:lnTo>
                <a:lnTo>
                  <a:pt x="7992976" y="3324842"/>
                </a:lnTo>
                <a:lnTo>
                  <a:pt x="7996668" y="3329294"/>
                </a:lnTo>
                <a:lnTo>
                  <a:pt x="8004788" y="3348316"/>
                </a:lnTo>
                <a:lnTo>
                  <a:pt x="8010694" y="3349935"/>
                </a:lnTo>
                <a:lnTo>
                  <a:pt x="8018077" y="3358434"/>
                </a:lnTo>
                <a:lnTo>
                  <a:pt x="8015862" y="3361267"/>
                </a:lnTo>
                <a:lnTo>
                  <a:pt x="8021030" y="3370170"/>
                </a:lnTo>
                <a:lnTo>
                  <a:pt x="8026197" y="3370170"/>
                </a:lnTo>
                <a:lnTo>
                  <a:pt x="8031365" y="3372599"/>
                </a:lnTo>
                <a:lnTo>
                  <a:pt x="8035056" y="3369361"/>
                </a:lnTo>
                <a:lnTo>
                  <a:pt x="8037271" y="3372194"/>
                </a:lnTo>
                <a:lnTo>
                  <a:pt x="8039486" y="3373408"/>
                </a:lnTo>
                <a:lnTo>
                  <a:pt x="8040224" y="3373408"/>
                </a:lnTo>
                <a:lnTo>
                  <a:pt x="8039486" y="3376646"/>
                </a:lnTo>
                <a:lnTo>
                  <a:pt x="8051298" y="3387168"/>
                </a:lnTo>
                <a:lnTo>
                  <a:pt x="8054251" y="3387168"/>
                </a:lnTo>
                <a:lnTo>
                  <a:pt x="8052774" y="3391620"/>
                </a:lnTo>
                <a:lnTo>
                  <a:pt x="8054251" y="3405785"/>
                </a:lnTo>
                <a:lnTo>
                  <a:pt x="8049821" y="3407809"/>
                </a:lnTo>
                <a:lnTo>
                  <a:pt x="8040224" y="3417117"/>
                </a:lnTo>
                <a:lnTo>
                  <a:pt x="8033580" y="3417522"/>
                </a:lnTo>
                <a:lnTo>
                  <a:pt x="8028412" y="3424402"/>
                </a:lnTo>
                <a:lnTo>
                  <a:pt x="8017338" y="3424402"/>
                </a:lnTo>
                <a:lnTo>
                  <a:pt x="8023244" y="3430473"/>
                </a:lnTo>
                <a:lnTo>
                  <a:pt x="8026197" y="3431282"/>
                </a:lnTo>
                <a:lnTo>
                  <a:pt x="8034318" y="3428449"/>
                </a:lnTo>
                <a:lnTo>
                  <a:pt x="8046868" y="3428045"/>
                </a:lnTo>
                <a:lnTo>
                  <a:pt x="8048345" y="3431282"/>
                </a:lnTo>
                <a:lnTo>
                  <a:pt x="8052036" y="3436948"/>
                </a:lnTo>
                <a:lnTo>
                  <a:pt x="8054989" y="3437758"/>
                </a:lnTo>
                <a:lnTo>
                  <a:pt x="8085257" y="3468111"/>
                </a:lnTo>
                <a:lnTo>
                  <a:pt x="8088948" y="3475396"/>
                </a:lnTo>
                <a:lnTo>
                  <a:pt x="8093378" y="3476206"/>
                </a:lnTo>
                <a:lnTo>
                  <a:pt x="8105928" y="3486728"/>
                </a:lnTo>
                <a:lnTo>
                  <a:pt x="8118478" y="3489561"/>
                </a:lnTo>
                <a:lnTo>
                  <a:pt x="8132504" y="3487942"/>
                </a:lnTo>
                <a:lnTo>
                  <a:pt x="8136934" y="3483086"/>
                </a:lnTo>
                <a:lnTo>
                  <a:pt x="8150222" y="3475396"/>
                </a:lnTo>
                <a:lnTo>
                  <a:pt x="8158343" y="3475396"/>
                </a:lnTo>
                <a:lnTo>
                  <a:pt x="8174584" y="3463255"/>
                </a:lnTo>
                <a:lnTo>
                  <a:pt x="8179752" y="3462850"/>
                </a:lnTo>
                <a:lnTo>
                  <a:pt x="8182705" y="3465683"/>
                </a:lnTo>
                <a:lnTo>
                  <a:pt x="8195993" y="3464874"/>
                </a:lnTo>
                <a:lnTo>
                  <a:pt x="8201161" y="3463659"/>
                </a:lnTo>
                <a:lnTo>
                  <a:pt x="8210758" y="3467707"/>
                </a:lnTo>
                <a:lnTo>
                  <a:pt x="8225523" y="3466088"/>
                </a:lnTo>
                <a:lnTo>
                  <a:pt x="8255791" y="3449090"/>
                </a:lnTo>
                <a:lnTo>
                  <a:pt x="8265388" y="3447066"/>
                </a:lnTo>
                <a:lnTo>
                  <a:pt x="8274986" y="3451113"/>
                </a:lnTo>
                <a:lnTo>
                  <a:pt x="8282368" y="3449090"/>
                </a:lnTo>
                <a:lnTo>
                  <a:pt x="8296395" y="3449494"/>
                </a:lnTo>
                <a:lnTo>
                  <a:pt x="8309683" y="3443019"/>
                </a:lnTo>
                <a:lnTo>
                  <a:pt x="8325924" y="3442210"/>
                </a:lnTo>
                <a:lnTo>
                  <a:pt x="8330354" y="3444638"/>
                </a:lnTo>
                <a:lnTo>
                  <a:pt x="8335522" y="3444638"/>
                </a:lnTo>
                <a:lnTo>
                  <a:pt x="8359884" y="3440186"/>
                </a:lnTo>
                <a:lnTo>
                  <a:pt x="8368743" y="3433711"/>
                </a:lnTo>
                <a:lnTo>
                  <a:pt x="8383507" y="3431687"/>
                </a:lnTo>
                <a:lnTo>
                  <a:pt x="8387937" y="3435329"/>
                </a:lnTo>
                <a:lnTo>
                  <a:pt x="8389413" y="3431282"/>
                </a:lnTo>
                <a:lnTo>
                  <a:pt x="8404916" y="3429663"/>
                </a:lnTo>
                <a:lnTo>
                  <a:pt x="8413775" y="3421569"/>
                </a:lnTo>
                <a:lnTo>
                  <a:pt x="8415252" y="3422783"/>
                </a:lnTo>
                <a:lnTo>
                  <a:pt x="8418943" y="3416308"/>
                </a:lnTo>
                <a:lnTo>
                  <a:pt x="8417467" y="3415094"/>
                </a:lnTo>
                <a:lnTo>
                  <a:pt x="8424111" y="3409428"/>
                </a:lnTo>
                <a:lnTo>
                  <a:pt x="8427802" y="3410237"/>
                </a:lnTo>
                <a:lnTo>
                  <a:pt x="8427802" y="3407809"/>
                </a:lnTo>
                <a:lnTo>
                  <a:pt x="8433708" y="3411856"/>
                </a:lnTo>
                <a:lnTo>
                  <a:pt x="8446258" y="3415903"/>
                </a:lnTo>
                <a:lnTo>
                  <a:pt x="8452164" y="3415498"/>
                </a:lnTo>
                <a:lnTo>
                  <a:pt x="8454379" y="3416713"/>
                </a:lnTo>
                <a:lnTo>
                  <a:pt x="8449211" y="3423997"/>
                </a:lnTo>
                <a:lnTo>
                  <a:pt x="8446258" y="3431282"/>
                </a:lnTo>
                <a:lnTo>
                  <a:pt x="8445520" y="3438567"/>
                </a:lnTo>
                <a:lnTo>
                  <a:pt x="8442567" y="3443019"/>
                </a:lnTo>
                <a:lnTo>
                  <a:pt x="8444782" y="3447066"/>
                </a:lnTo>
                <a:lnTo>
                  <a:pt x="8451426" y="3447471"/>
                </a:lnTo>
                <a:lnTo>
                  <a:pt x="8452164" y="3450304"/>
                </a:lnTo>
                <a:lnTo>
                  <a:pt x="8446258" y="3454351"/>
                </a:lnTo>
                <a:lnTo>
                  <a:pt x="8441829" y="3463659"/>
                </a:lnTo>
                <a:lnTo>
                  <a:pt x="8446258" y="3469325"/>
                </a:lnTo>
                <a:lnTo>
                  <a:pt x="8448473" y="3477015"/>
                </a:lnTo>
                <a:lnTo>
                  <a:pt x="8444782" y="3484300"/>
                </a:lnTo>
                <a:lnTo>
                  <a:pt x="8451426" y="3483490"/>
                </a:lnTo>
                <a:lnTo>
                  <a:pt x="8450688" y="3481062"/>
                </a:lnTo>
                <a:lnTo>
                  <a:pt x="8453641" y="3481872"/>
                </a:lnTo>
                <a:lnTo>
                  <a:pt x="8456594" y="3487538"/>
                </a:lnTo>
                <a:lnTo>
                  <a:pt x="8453641" y="3489156"/>
                </a:lnTo>
                <a:lnTo>
                  <a:pt x="8452164" y="3487133"/>
                </a:lnTo>
                <a:lnTo>
                  <a:pt x="8446258" y="3487538"/>
                </a:lnTo>
                <a:lnTo>
                  <a:pt x="8441829" y="3488347"/>
                </a:lnTo>
                <a:lnTo>
                  <a:pt x="8434446" y="3500084"/>
                </a:lnTo>
                <a:lnTo>
                  <a:pt x="8438137" y="3505750"/>
                </a:lnTo>
                <a:lnTo>
                  <a:pt x="8436661" y="3517082"/>
                </a:lnTo>
                <a:lnTo>
                  <a:pt x="8432970" y="3521534"/>
                </a:lnTo>
                <a:lnTo>
                  <a:pt x="8433708" y="3533675"/>
                </a:lnTo>
                <a:lnTo>
                  <a:pt x="8416728" y="3555934"/>
                </a:lnTo>
                <a:lnTo>
                  <a:pt x="8404916" y="3578598"/>
                </a:lnTo>
                <a:lnTo>
                  <a:pt x="8397534" y="3586693"/>
                </a:lnTo>
                <a:lnTo>
                  <a:pt x="8393843" y="3586288"/>
                </a:lnTo>
                <a:lnTo>
                  <a:pt x="8382769" y="3597215"/>
                </a:lnTo>
                <a:lnTo>
                  <a:pt x="8382031" y="3602477"/>
                </a:lnTo>
                <a:lnTo>
                  <a:pt x="8387199" y="3608952"/>
                </a:lnTo>
                <a:lnTo>
                  <a:pt x="8380554" y="3614213"/>
                </a:lnTo>
                <a:lnTo>
                  <a:pt x="8352501" y="3663993"/>
                </a:lnTo>
                <a:lnTo>
                  <a:pt x="8351025" y="3678563"/>
                </a:lnTo>
                <a:lnTo>
                  <a:pt x="8333307" y="3701632"/>
                </a:lnTo>
                <a:lnTo>
                  <a:pt x="8332569" y="3709321"/>
                </a:lnTo>
                <a:lnTo>
                  <a:pt x="8298609" y="3751816"/>
                </a:lnTo>
                <a:lnTo>
                  <a:pt x="8294918" y="3761529"/>
                </a:lnTo>
                <a:lnTo>
                  <a:pt x="8280153" y="3775694"/>
                </a:lnTo>
                <a:lnTo>
                  <a:pt x="8253576" y="3805238"/>
                </a:lnTo>
                <a:lnTo>
                  <a:pt x="8198208" y="3850567"/>
                </a:lnTo>
                <a:lnTo>
                  <a:pt x="8174584" y="3869183"/>
                </a:lnTo>
                <a:lnTo>
                  <a:pt x="8158343" y="3872016"/>
                </a:lnTo>
                <a:lnTo>
                  <a:pt x="8144316" y="3881325"/>
                </a:lnTo>
                <a:lnTo>
                  <a:pt x="8126599" y="3893871"/>
                </a:lnTo>
                <a:lnTo>
                  <a:pt x="8092639" y="3926653"/>
                </a:lnTo>
                <a:lnTo>
                  <a:pt x="8084519" y="3928676"/>
                </a:lnTo>
                <a:lnTo>
                  <a:pt x="8057204" y="3957411"/>
                </a:lnTo>
                <a:lnTo>
                  <a:pt x="8052036" y="3959030"/>
                </a:lnTo>
                <a:lnTo>
                  <a:pt x="8048345" y="3965910"/>
                </a:lnTo>
                <a:lnTo>
                  <a:pt x="8038009" y="3968743"/>
                </a:lnTo>
                <a:lnTo>
                  <a:pt x="8026936" y="3978052"/>
                </a:lnTo>
                <a:lnTo>
                  <a:pt x="8022506" y="3987765"/>
                </a:lnTo>
                <a:lnTo>
                  <a:pt x="7981903" y="4029855"/>
                </a:lnTo>
                <a:lnTo>
                  <a:pt x="7981165" y="4031879"/>
                </a:lnTo>
                <a:lnTo>
                  <a:pt x="7980426" y="4034712"/>
                </a:lnTo>
                <a:lnTo>
                  <a:pt x="7964185" y="4053329"/>
                </a:lnTo>
                <a:lnTo>
                  <a:pt x="7959755" y="4054543"/>
                </a:lnTo>
                <a:lnTo>
                  <a:pt x="7954588" y="4060209"/>
                </a:lnTo>
                <a:lnTo>
                  <a:pt x="7957541" y="4064661"/>
                </a:lnTo>
                <a:lnTo>
                  <a:pt x="7939823" y="4070327"/>
                </a:lnTo>
                <a:lnTo>
                  <a:pt x="7930964" y="4082063"/>
                </a:lnTo>
                <a:lnTo>
                  <a:pt x="7916199" y="4082063"/>
                </a:lnTo>
                <a:lnTo>
                  <a:pt x="7910293" y="4084087"/>
                </a:lnTo>
                <a:lnTo>
                  <a:pt x="7909555" y="4087325"/>
                </a:lnTo>
                <a:lnTo>
                  <a:pt x="7902172" y="4095014"/>
                </a:lnTo>
                <a:lnTo>
                  <a:pt x="7902172" y="4100275"/>
                </a:lnTo>
                <a:lnTo>
                  <a:pt x="7905125" y="4102704"/>
                </a:lnTo>
                <a:lnTo>
                  <a:pt x="7897005" y="4114440"/>
                </a:lnTo>
                <a:lnTo>
                  <a:pt x="7888884" y="4123749"/>
                </a:lnTo>
                <a:lnTo>
                  <a:pt x="7888884" y="4133867"/>
                </a:lnTo>
                <a:lnTo>
                  <a:pt x="7881502" y="4148436"/>
                </a:lnTo>
                <a:lnTo>
                  <a:pt x="7863045" y="4172719"/>
                </a:lnTo>
                <a:lnTo>
                  <a:pt x="7852710" y="4176766"/>
                </a:lnTo>
                <a:lnTo>
                  <a:pt x="7848281" y="4176766"/>
                </a:lnTo>
                <a:lnTo>
                  <a:pt x="7846804" y="4176766"/>
                </a:lnTo>
                <a:lnTo>
                  <a:pt x="7849019" y="4179195"/>
                </a:lnTo>
                <a:lnTo>
                  <a:pt x="7849757" y="4186480"/>
                </a:lnTo>
                <a:lnTo>
                  <a:pt x="7846804" y="4190931"/>
                </a:lnTo>
                <a:lnTo>
                  <a:pt x="7835730" y="4221285"/>
                </a:lnTo>
                <a:lnTo>
                  <a:pt x="7827610" y="4240711"/>
                </a:lnTo>
                <a:lnTo>
                  <a:pt x="7828348" y="4251234"/>
                </a:lnTo>
                <a:lnTo>
                  <a:pt x="7842375" y="4262566"/>
                </a:lnTo>
                <a:lnTo>
                  <a:pt x="7852710" y="4273493"/>
                </a:lnTo>
                <a:lnTo>
                  <a:pt x="7859354" y="4272279"/>
                </a:lnTo>
                <a:lnTo>
                  <a:pt x="7865998" y="4289277"/>
                </a:lnTo>
                <a:lnTo>
                  <a:pt x="7863045" y="4294943"/>
                </a:lnTo>
                <a:lnTo>
                  <a:pt x="7859354" y="4293729"/>
                </a:lnTo>
                <a:lnTo>
                  <a:pt x="7852710" y="4297371"/>
                </a:lnTo>
                <a:lnTo>
                  <a:pt x="7849757" y="4308299"/>
                </a:lnTo>
                <a:lnTo>
                  <a:pt x="7851234" y="4325297"/>
                </a:lnTo>
                <a:lnTo>
                  <a:pt x="7858616" y="4332177"/>
                </a:lnTo>
                <a:lnTo>
                  <a:pt x="7857140" y="4342699"/>
                </a:lnTo>
                <a:lnTo>
                  <a:pt x="7850495" y="4347961"/>
                </a:lnTo>
                <a:lnTo>
                  <a:pt x="7851972" y="4358079"/>
                </a:lnTo>
                <a:lnTo>
                  <a:pt x="7857878" y="4370625"/>
                </a:lnTo>
                <a:lnTo>
                  <a:pt x="7854925" y="4371029"/>
                </a:lnTo>
                <a:lnTo>
                  <a:pt x="7857878" y="4376695"/>
                </a:lnTo>
                <a:lnTo>
                  <a:pt x="7860093" y="4385599"/>
                </a:lnTo>
                <a:lnTo>
                  <a:pt x="7865260" y="4390456"/>
                </a:lnTo>
                <a:lnTo>
                  <a:pt x="7860831" y="4397741"/>
                </a:lnTo>
                <a:lnTo>
                  <a:pt x="7865260" y="4403002"/>
                </a:lnTo>
                <a:lnTo>
                  <a:pt x="7870428" y="4416762"/>
                </a:lnTo>
                <a:lnTo>
                  <a:pt x="7868951" y="4423642"/>
                </a:lnTo>
                <a:lnTo>
                  <a:pt x="7886669" y="4439426"/>
                </a:lnTo>
                <a:lnTo>
                  <a:pt x="7899219" y="4441045"/>
                </a:lnTo>
                <a:lnTo>
                  <a:pt x="7910293" y="4449544"/>
                </a:lnTo>
                <a:lnTo>
                  <a:pt x="7910293" y="4453996"/>
                </a:lnTo>
                <a:lnTo>
                  <a:pt x="7911770" y="4454805"/>
                </a:lnTo>
                <a:lnTo>
                  <a:pt x="7914723" y="4456829"/>
                </a:lnTo>
                <a:lnTo>
                  <a:pt x="7913246" y="4467756"/>
                </a:lnTo>
                <a:lnTo>
                  <a:pt x="7910293" y="4473017"/>
                </a:lnTo>
                <a:lnTo>
                  <a:pt x="7913246" y="4475446"/>
                </a:lnTo>
                <a:lnTo>
                  <a:pt x="7902911" y="4488801"/>
                </a:lnTo>
                <a:lnTo>
                  <a:pt x="7902172" y="4493658"/>
                </a:lnTo>
                <a:lnTo>
                  <a:pt x="7903649" y="4497300"/>
                </a:lnTo>
                <a:lnTo>
                  <a:pt x="7904387" y="4499729"/>
                </a:lnTo>
                <a:lnTo>
                  <a:pt x="7900696" y="4503371"/>
                </a:lnTo>
                <a:lnTo>
                  <a:pt x="7902911" y="4519964"/>
                </a:lnTo>
                <a:lnTo>
                  <a:pt x="7908817" y="4529678"/>
                </a:lnTo>
                <a:lnTo>
                  <a:pt x="7905864" y="4532106"/>
                </a:lnTo>
                <a:lnTo>
                  <a:pt x="7905864" y="4544247"/>
                </a:lnTo>
                <a:lnTo>
                  <a:pt x="7908817" y="4546676"/>
                </a:lnTo>
                <a:lnTo>
                  <a:pt x="7908817" y="4558412"/>
                </a:lnTo>
                <a:lnTo>
                  <a:pt x="7903649" y="4563269"/>
                </a:lnTo>
                <a:lnTo>
                  <a:pt x="7905125" y="4575410"/>
                </a:lnTo>
                <a:lnTo>
                  <a:pt x="7902172" y="4598074"/>
                </a:lnTo>
                <a:lnTo>
                  <a:pt x="7899958" y="4598074"/>
                </a:lnTo>
                <a:lnTo>
                  <a:pt x="7902911" y="4602121"/>
                </a:lnTo>
                <a:lnTo>
                  <a:pt x="7902911" y="4622762"/>
                </a:lnTo>
                <a:lnTo>
                  <a:pt x="7895528" y="4623571"/>
                </a:lnTo>
                <a:lnTo>
                  <a:pt x="7894790" y="4626404"/>
                </a:lnTo>
                <a:lnTo>
                  <a:pt x="7897743" y="4629642"/>
                </a:lnTo>
                <a:lnTo>
                  <a:pt x="7907340" y="4630047"/>
                </a:lnTo>
                <a:lnTo>
                  <a:pt x="7910293" y="4631666"/>
                </a:lnTo>
                <a:lnTo>
                  <a:pt x="7912508" y="4649473"/>
                </a:lnTo>
                <a:lnTo>
                  <a:pt x="7907340" y="4656353"/>
                </a:lnTo>
                <a:lnTo>
                  <a:pt x="7902172" y="4658781"/>
                </a:lnTo>
                <a:lnTo>
                  <a:pt x="7905125" y="4662829"/>
                </a:lnTo>
                <a:lnTo>
                  <a:pt x="7903649" y="4667280"/>
                </a:lnTo>
                <a:lnTo>
                  <a:pt x="7897005" y="4667280"/>
                </a:lnTo>
                <a:lnTo>
                  <a:pt x="7890361" y="4674161"/>
                </a:lnTo>
                <a:lnTo>
                  <a:pt x="7891837" y="4676589"/>
                </a:lnTo>
                <a:lnTo>
                  <a:pt x="7894052" y="4674970"/>
                </a:lnTo>
                <a:lnTo>
                  <a:pt x="7900696" y="4675375"/>
                </a:lnTo>
                <a:lnTo>
                  <a:pt x="7896266" y="4681445"/>
                </a:lnTo>
                <a:lnTo>
                  <a:pt x="7894790" y="4690754"/>
                </a:lnTo>
                <a:lnTo>
                  <a:pt x="7888884" y="4691968"/>
                </a:lnTo>
                <a:lnTo>
                  <a:pt x="7877810" y="4704514"/>
                </a:lnTo>
                <a:lnTo>
                  <a:pt x="7877810" y="4710180"/>
                </a:lnTo>
                <a:lnTo>
                  <a:pt x="7868213" y="4722726"/>
                </a:lnTo>
                <a:lnTo>
                  <a:pt x="7859354" y="4723940"/>
                </a:lnTo>
                <a:lnTo>
                  <a:pt x="7860093" y="4732440"/>
                </a:lnTo>
                <a:lnTo>
                  <a:pt x="7827610" y="4749033"/>
                </a:lnTo>
                <a:lnTo>
                  <a:pt x="7822442" y="4749438"/>
                </a:lnTo>
                <a:lnTo>
                  <a:pt x="7819489" y="4755913"/>
                </a:lnTo>
                <a:lnTo>
                  <a:pt x="7787745" y="4771697"/>
                </a:lnTo>
                <a:lnTo>
                  <a:pt x="7775933" y="4770483"/>
                </a:lnTo>
                <a:lnTo>
                  <a:pt x="7775194" y="4772506"/>
                </a:lnTo>
                <a:lnTo>
                  <a:pt x="7761168" y="4778982"/>
                </a:lnTo>
                <a:lnTo>
                  <a:pt x="7740497" y="4791123"/>
                </a:lnTo>
                <a:lnTo>
                  <a:pt x="7736068" y="4788290"/>
                </a:lnTo>
                <a:lnTo>
                  <a:pt x="7735329" y="4793956"/>
                </a:lnTo>
                <a:lnTo>
                  <a:pt x="7723517" y="4807716"/>
                </a:lnTo>
                <a:lnTo>
                  <a:pt x="7717611" y="4810145"/>
                </a:lnTo>
                <a:lnTo>
                  <a:pt x="7713920" y="4802860"/>
                </a:lnTo>
                <a:lnTo>
                  <a:pt x="7711706" y="4814597"/>
                </a:lnTo>
                <a:lnTo>
                  <a:pt x="7705800" y="4816215"/>
                </a:lnTo>
                <a:lnTo>
                  <a:pt x="7704323" y="4823096"/>
                </a:lnTo>
                <a:lnTo>
                  <a:pt x="7684390" y="4834023"/>
                </a:lnTo>
                <a:lnTo>
                  <a:pt x="7683652" y="4838475"/>
                </a:lnTo>
                <a:lnTo>
                  <a:pt x="7678485" y="4842522"/>
                </a:lnTo>
                <a:lnTo>
                  <a:pt x="7673317" y="4844141"/>
                </a:lnTo>
                <a:lnTo>
                  <a:pt x="7674055" y="4850616"/>
                </a:lnTo>
                <a:lnTo>
                  <a:pt x="7662243" y="4851021"/>
                </a:lnTo>
                <a:lnTo>
                  <a:pt x="7635666" y="4867209"/>
                </a:lnTo>
                <a:lnTo>
                  <a:pt x="7637143" y="4877732"/>
                </a:lnTo>
                <a:lnTo>
                  <a:pt x="7629022" y="4883803"/>
                </a:lnTo>
                <a:lnTo>
                  <a:pt x="7616472" y="4883803"/>
                </a:lnTo>
                <a:lnTo>
                  <a:pt x="7612043" y="4889469"/>
                </a:lnTo>
                <a:lnTo>
                  <a:pt x="7602445" y="4884207"/>
                </a:lnTo>
                <a:lnTo>
                  <a:pt x="7597278" y="4884612"/>
                </a:lnTo>
                <a:lnTo>
                  <a:pt x="7597278" y="4888659"/>
                </a:lnTo>
                <a:lnTo>
                  <a:pt x="7602445" y="4893921"/>
                </a:lnTo>
                <a:lnTo>
                  <a:pt x="7601707" y="4901205"/>
                </a:lnTo>
                <a:lnTo>
                  <a:pt x="7598016" y="4905657"/>
                </a:lnTo>
                <a:lnTo>
                  <a:pt x="7599492" y="4912537"/>
                </a:lnTo>
                <a:lnTo>
                  <a:pt x="7594325" y="4919822"/>
                </a:lnTo>
                <a:lnTo>
                  <a:pt x="7608351" y="4937630"/>
                </a:lnTo>
                <a:lnTo>
                  <a:pt x="7609090" y="4943700"/>
                </a:lnTo>
                <a:lnTo>
                  <a:pt x="7602445" y="4948557"/>
                </a:lnTo>
                <a:lnTo>
                  <a:pt x="7607613" y="4950581"/>
                </a:lnTo>
                <a:lnTo>
                  <a:pt x="7612781" y="4958675"/>
                </a:lnTo>
                <a:lnTo>
                  <a:pt x="7612781" y="4969602"/>
                </a:lnTo>
                <a:lnTo>
                  <a:pt x="7618687" y="4979720"/>
                </a:lnTo>
                <a:lnTo>
                  <a:pt x="7616472" y="5008455"/>
                </a:lnTo>
                <a:lnTo>
                  <a:pt x="7619425" y="5018573"/>
                </a:lnTo>
                <a:lnTo>
                  <a:pt x="7623116" y="5017763"/>
                </a:lnTo>
                <a:lnTo>
                  <a:pt x="7623116" y="5010074"/>
                </a:lnTo>
                <a:lnTo>
                  <a:pt x="7628284" y="4998742"/>
                </a:lnTo>
                <a:lnTo>
                  <a:pt x="7629022" y="5008455"/>
                </a:lnTo>
                <a:lnTo>
                  <a:pt x="7631975" y="5008455"/>
                </a:lnTo>
                <a:lnTo>
                  <a:pt x="7631237" y="5020596"/>
                </a:lnTo>
                <a:lnTo>
                  <a:pt x="7626807" y="5025453"/>
                </a:lnTo>
                <a:lnTo>
                  <a:pt x="7626069" y="5037999"/>
                </a:lnTo>
                <a:lnTo>
                  <a:pt x="7628284" y="5039618"/>
                </a:lnTo>
                <a:lnTo>
                  <a:pt x="7622378" y="5054188"/>
                </a:lnTo>
                <a:lnTo>
                  <a:pt x="7622378" y="5061877"/>
                </a:lnTo>
                <a:lnTo>
                  <a:pt x="7617949" y="5067138"/>
                </a:lnTo>
                <a:lnTo>
                  <a:pt x="7617210" y="5076447"/>
                </a:lnTo>
                <a:lnTo>
                  <a:pt x="7614257" y="5076447"/>
                </a:lnTo>
                <a:lnTo>
                  <a:pt x="7616472" y="5084541"/>
                </a:lnTo>
                <a:lnTo>
                  <a:pt x="7623854" y="5080494"/>
                </a:lnTo>
                <a:lnTo>
                  <a:pt x="7625331" y="5085755"/>
                </a:lnTo>
                <a:lnTo>
                  <a:pt x="7619425" y="5094254"/>
                </a:lnTo>
                <a:lnTo>
                  <a:pt x="7616472" y="5105991"/>
                </a:lnTo>
                <a:lnTo>
                  <a:pt x="7598016" y="5123798"/>
                </a:lnTo>
                <a:lnTo>
                  <a:pt x="7565533" y="5137559"/>
                </a:lnTo>
                <a:lnTo>
                  <a:pt x="7521977" y="5145653"/>
                </a:lnTo>
                <a:lnTo>
                  <a:pt x="7505735" y="5160223"/>
                </a:lnTo>
                <a:lnTo>
                  <a:pt x="7492447" y="5163056"/>
                </a:lnTo>
                <a:lnTo>
                  <a:pt x="7488756" y="5168722"/>
                </a:lnTo>
                <a:lnTo>
                  <a:pt x="7482850" y="5173578"/>
                </a:lnTo>
                <a:lnTo>
                  <a:pt x="7479159" y="5184506"/>
                </a:lnTo>
                <a:lnTo>
                  <a:pt x="7473991" y="5184506"/>
                </a:lnTo>
                <a:lnTo>
                  <a:pt x="7469562" y="5187339"/>
                </a:lnTo>
                <a:lnTo>
                  <a:pt x="7471038" y="5189767"/>
                </a:lnTo>
                <a:lnTo>
                  <a:pt x="7476206" y="5198266"/>
                </a:lnTo>
                <a:lnTo>
                  <a:pt x="7475467" y="5206360"/>
                </a:lnTo>
                <a:lnTo>
                  <a:pt x="7479897" y="5201099"/>
                </a:lnTo>
                <a:lnTo>
                  <a:pt x="7487279" y="5203123"/>
                </a:lnTo>
                <a:lnTo>
                  <a:pt x="7489494" y="5195433"/>
                </a:lnTo>
                <a:lnTo>
                  <a:pt x="7492447" y="5195028"/>
                </a:lnTo>
                <a:lnTo>
                  <a:pt x="7493185" y="5199480"/>
                </a:lnTo>
                <a:lnTo>
                  <a:pt x="7490971" y="5212026"/>
                </a:lnTo>
                <a:lnTo>
                  <a:pt x="7485803" y="5219716"/>
                </a:lnTo>
                <a:lnTo>
                  <a:pt x="7485803" y="5227001"/>
                </a:lnTo>
                <a:lnTo>
                  <a:pt x="7485803" y="5229429"/>
                </a:lnTo>
                <a:lnTo>
                  <a:pt x="7479897" y="5236309"/>
                </a:lnTo>
                <a:lnTo>
                  <a:pt x="7482850" y="5237523"/>
                </a:lnTo>
                <a:lnTo>
                  <a:pt x="7476944" y="5254117"/>
                </a:lnTo>
                <a:lnTo>
                  <a:pt x="7475467" y="5268686"/>
                </a:lnTo>
                <a:lnTo>
                  <a:pt x="7467347" y="5282447"/>
                </a:lnTo>
                <a:lnTo>
                  <a:pt x="7462917" y="5299849"/>
                </a:lnTo>
                <a:lnTo>
                  <a:pt x="7455535" y="5307944"/>
                </a:lnTo>
                <a:lnTo>
                  <a:pt x="7453320" y="5316038"/>
                </a:lnTo>
                <a:lnTo>
                  <a:pt x="7440032" y="5331012"/>
                </a:lnTo>
                <a:lnTo>
                  <a:pt x="7435602" y="5331012"/>
                </a:lnTo>
                <a:lnTo>
                  <a:pt x="7432649" y="5335059"/>
                </a:lnTo>
                <a:lnTo>
                  <a:pt x="7422314" y="5339511"/>
                </a:lnTo>
                <a:lnTo>
                  <a:pt x="7417884" y="5344773"/>
                </a:lnTo>
                <a:lnTo>
                  <a:pt x="7405334" y="5351653"/>
                </a:lnTo>
                <a:lnTo>
                  <a:pt x="7399428" y="5362580"/>
                </a:lnTo>
                <a:lnTo>
                  <a:pt x="7389831" y="5373103"/>
                </a:lnTo>
                <a:lnTo>
                  <a:pt x="7389831" y="5377554"/>
                </a:lnTo>
                <a:lnTo>
                  <a:pt x="7383925" y="5387268"/>
                </a:lnTo>
                <a:lnTo>
                  <a:pt x="7374328" y="5387672"/>
                </a:lnTo>
                <a:lnTo>
                  <a:pt x="7366946" y="5401433"/>
                </a:lnTo>
                <a:lnTo>
                  <a:pt x="7346275" y="5433405"/>
                </a:lnTo>
                <a:lnTo>
                  <a:pt x="7330772" y="5447165"/>
                </a:lnTo>
                <a:lnTo>
                  <a:pt x="7327819" y="5460116"/>
                </a:lnTo>
                <a:lnTo>
                  <a:pt x="7318960" y="5463759"/>
                </a:lnTo>
                <a:lnTo>
                  <a:pt x="7310101" y="5473472"/>
                </a:lnTo>
                <a:lnTo>
                  <a:pt x="7304933" y="5473472"/>
                </a:lnTo>
                <a:lnTo>
                  <a:pt x="7302718" y="5477114"/>
                </a:lnTo>
                <a:lnTo>
                  <a:pt x="7250303" y="5524466"/>
                </a:lnTo>
                <a:lnTo>
                  <a:pt x="7244397" y="5525680"/>
                </a:lnTo>
                <a:lnTo>
                  <a:pt x="7244397" y="5528108"/>
                </a:lnTo>
                <a:lnTo>
                  <a:pt x="7235538" y="5536607"/>
                </a:lnTo>
                <a:lnTo>
                  <a:pt x="7201579" y="5556843"/>
                </a:lnTo>
                <a:lnTo>
                  <a:pt x="7194197" y="5564533"/>
                </a:lnTo>
                <a:lnTo>
                  <a:pt x="7182385" y="5567770"/>
                </a:lnTo>
                <a:lnTo>
                  <a:pt x="7182385" y="5570603"/>
                </a:lnTo>
                <a:lnTo>
                  <a:pt x="7163190" y="5575460"/>
                </a:lnTo>
                <a:lnTo>
                  <a:pt x="7152117" y="5581531"/>
                </a:lnTo>
                <a:lnTo>
                  <a:pt x="7141043" y="5582340"/>
                </a:lnTo>
                <a:lnTo>
                  <a:pt x="7135875" y="5578698"/>
                </a:lnTo>
                <a:lnTo>
                  <a:pt x="7120372" y="5579102"/>
                </a:lnTo>
                <a:lnTo>
                  <a:pt x="7107822" y="5582745"/>
                </a:lnTo>
                <a:lnTo>
                  <a:pt x="7102654" y="5591244"/>
                </a:lnTo>
                <a:lnTo>
                  <a:pt x="7110037" y="5596910"/>
                </a:lnTo>
                <a:lnTo>
                  <a:pt x="7109299" y="5599338"/>
                </a:lnTo>
                <a:lnTo>
                  <a:pt x="7092319" y="5599743"/>
                </a:lnTo>
                <a:lnTo>
                  <a:pt x="7081984" y="5594886"/>
                </a:lnTo>
                <a:lnTo>
                  <a:pt x="7073863" y="5594077"/>
                </a:lnTo>
                <a:lnTo>
                  <a:pt x="7066480" y="5600552"/>
                </a:lnTo>
                <a:lnTo>
                  <a:pt x="7069433" y="5606623"/>
                </a:lnTo>
                <a:lnTo>
                  <a:pt x="7066480" y="5609051"/>
                </a:lnTo>
                <a:lnTo>
                  <a:pt x="7042857" y="5604599"/>
                </a:lnTo>
                <a:lnTo>
                  <a:pt x="7035474" y="5599743"/>
                </a:lnTo>
                <a:lnTo>
                  <a:pt x="7012589" y="5594481"/>
                </a:lnTo>
                <a:lnTo>
                  <a:pt x="6997824" y="5597314"/>
                </a:lnTo>
                <a:lnTo>
                  <a:pt x="6997824" y="5600552"/>
                </a:lnTo>
                <a:lnTo>
                  <a:pt x="6989703" y="5602980"/>
                </a:lnTo>
                <a:lnTo>
                  <a:pt x="6977891" y="5597314"/>
                </a:lnTo>
                <a:lnTo>
                  <a:pt x="6951315" y="5597314"/>
                </a:lnTo>
                <a:lnTo>
                  <a:pt x="6943194" y="5600552"/>
                </a:lnTo>
                <a:lnTo>
                  <a:pt x="6940979" y="5608242"/>
                </a:lnTo>
                <a:lnTo>
                  <a:pt x="6935811" y="5605813"/>
                </a:lnTo>
                <a:lnTo>
                  <a:pt x="6929906" y="5607432"/>
                </a:lnTo>
                <a:lnTo>
                  <a:pt x="6924000" y="5611479"/>
                </a:lnTo>
                <a:lnTo>
                  <a:pt x="6921047" y="5615122"/>
                </a:lnTo>
                <a:lnTo>
                  <a:pt x="6909235" y="5615931"/>
                </a:lnTo>
                <a:lnTo>
                  <a:pt x="6901852" y="5619169"/>
                </a:lnTo>
                <a:lnTo>
                  <a:pt x="6887087" y="5614312"/>
                </a:lnTo>
                <a:lnTo>
                  <a:pt x="6874537" y="5614717"/>
                </a:lnTo>
                <a:lnTo>
                  <a:pt x="6872323" y="5618360"/>
                </a:lnTo>
                <a:lnTo>
                  <a:pt x="6860511" y="5615931"/>
                </a:lnTo>
                <a:lnTo>
                  <a:pt x="6849437" y="5626859"/>
                </a:lnTo>
                <a:lnTo>
                  <a:pt x="6840578" y="5628477"/>
                </a:lnTo>
                <a:lnTo>
                  <a:pt x="6837625" y="5634953"/>
                </a:lnTo>
                <a:lnTo>
                  <a:pt x="6831719" y="5633334"/>
                </a:lnTo>
                <a:lnTo>
                  <a:pt x="6827290" y="5635358"/>
                </a:lnTo>
                <a:lnTo>
                  <a:pt x="6802189" y="5624835"/>
                </a:lnTo>
                <a:lnTo>
                  <a:pt x="6797760" y="5627668"/>
                </a:lnTo>
                <a:lnTo>
                  <a:pt x="6797022" y="5616336"/>
                </a:lnTo>
                <a:lnTo>
                  <a:pt x="6787424" y="5611884"/>
                </a:lnTo>
                <a:lnTo>
                  <a:pt x="6780042" y="5615122"/>
                </a:lnTo>
                <a:lnTo>
                  <a:pt x="6775613" y="5613503"/>
                </a:lnTo>
                <a:lnTo>
                  <a:pt x="6780042" y="5610265"/>
                </a:lnTo>
                <a:lnTo>
                  <a:pt x="6777089" y="5600552"/>
                </a:lnTo>
                <a:lnTo>
                  <a:pt x="6765277" y="5598933"/>
                </a:lnTo>
                <a:lnTo>
                  <a:pt x="6757156" y="5605409"/>
                </a:lnTo>
                <a:lnTo>
                  <a:pt x="6757895" y="5613908"/>
                </a:lnTo>
                <a:lnTo>
                  <a:pt x="6751251" y="5609456"/>
                </a:lnTo>
                <a:lnTo>
                  <a:pt x="6751251" y="5600147"/>
                </a:lnTo>
                <a:lnTo>
                  <a:pt x="6754203" y="5592458"/>
                </a:lnTo>
                <a:lnTo>
                  <a:pt x="6751989" y="5580721"/>
                </a:lnTo>
                <a:lnTo>
                  <a:pt x="6759371" y="5570603"/>
                </a:lnTo>
                <a:lnTo>
                  <a:pt x="6750512" y="5556034"/>
                </a:lnTo>
                <a:lnTo>
                  <a:pt x="6741653" y="5548749"/>
                </a:lnTo>
                <a:lnTo>
                  <a:pt x="6733533" y="5536607"/>
                </a:lnTo>
                <a:lnTo>
                  <a:pt x="6733533" y="5524871"/>
                </a:lnTo>
                <a:lnTo>
                  <a:pt x="6739439" y="5520419"/>
                </a:lnTo>
                <a:lnTo>
                  <a:pt x="6743868" y="5525275"/>
                </a:lnTo>
                <a:lnTo>
                  <a:pt x="6748298" y="5525275"/>
                </a:lnTo>
                <a:lnTo>
                  <a:pt x="6754203" y="5519205"/>
                </a:lnTo>
                <a:lnTo>
                  <a:pt x="6757156" y="5505040"/>
                </a:lnTo>
                <a:lnTo>
                  <a:pt x="6751989" y="5489660"/>
                </a:lnTo>
                <a:lnTo>
                  <a:pt x="6752727" y="5482780"/>
                </a:lnTo>
                <a:lnTo>
                  <a:pt x="6738700" y="5460926"/>
                </a:lnTo>
                <a:lnTo>
                  <a:pt x="6737962" y="5450808"/>
                </a:lnTo>
                <a:lnTo>
                  <a:pt x="6723935" y="5433810"/>
                </a:lnTo>
                <a:lnTo>
                  <a:pt x="6718030" y="5407099"/>
                </a:lnTo>
                <a:lnTo>
                  <a:pt x="6706956" y="5381602"/>
                </a:lnTo>
                <a:lnTo>
                  <a:pt x="6707694" y="5369055"/>
                </a:lnTo>
                <a:lnTo>
                  <a:pt x="6697359" y="5340725"/>
                </a:lnTo>
                <a:lnTo>
                  <a:pt x="6681117" y="5330203"/>
                </a:lnTo>
                <a:lnTo>
                  <a:pt x="6678164" y="5315228"/>
                </a:lnTo>
                <a:lnTo>
                  <a:pt x="6678164" y="5314824"/>
                </a:lnTo>
                <a:lnTo>
                  <a:pt x="6661185" y="5303492"/>
                </a:lnTo>
                <a:lnTo>
                  <a:pt x="6658232" y="5297421"/>
                </a:lnTo>
                <a:lnTo>
                  <a:pt x="6646420" y="5286089"/>
                </a:lnTo>
                <a:lnTo>
                  <a:pt x="6633870" y="5264234"/>
                </a:lnTo>
                <a:lnTo>
                  <a:pt x="6625011" y="5252902"/>
                </a:lnTo>
                <a:lnTo>
                  <a:pt x="6624273" y="5235095"/>
                </a:lnTo>
                <a:lnTo>
                  <a:pt x="6616152" y="5227001"/>
                </a:lnTo>
                <a:lnTo>
                  <a:pt x="6616152" y="5217692"/>
                </a:lnTo>
                <a:lnTo>
                  <a:pt x="6621320" y="5214050"/>
                </a:lnTo>
                <a:lnTo>
                  <a:pt x="6616890" y="5205956"/>
                </a:lnTo>
                <a:lnTo>
                  <a:pt x="6610246" y="5202718"/>
                </a:lnTo>
                <a:lnTo>
                  <a:pt x="6606555" y="5178435"/>
                </a:lnTo>
                <a:lnTo>
                  <a:pt x="6600649" y="5171555"/>
                </a:lnTo>
                <a:lnTo>
                  <a:pt x="6608031" y="5167508"/>
                </a:lnTo>
                <a:lnTo>
                  <a:pt x="6603602" y="5154152"/>
                </a:lnTo>
                <a:lnTo>
                  <a:pt x="6605078" y="5134726"/>
                </a:lnTo>
                <a:lnTo>
                  <a:pt x="6590313" y="5098706"/>
                </a:lnTo>
                <a:lnTo>
                  <a:pt x="6588837" y="5063091"/>
                </a:lnTo>
                <a:lnTo>
                  <a:pt x="6581454" y="5039618"/>
                </a:lnTo>
                <a:lnTo>
                  <a:pt x="6588099" y="5036785"/>
                </a:lnTo>
                <a:lnTo>
                  <a:pt x="6588099" y="5017763"/>
                </a:lnTo>
                <a:lnTo>
                  <a:pt x="6561522" y="4982553"/>
                </a:lnTo>
                <a:lnTo>
                  <a:pt x="6561522" y="4970007"/>
                </a:lnTo>
                <a:lnTo>
                  <a:pt x="6536422" y="4937225"/>
                </a:lnTo>
                <a:lnTo>
                  <a:pt x="6532730" y="4916585"/>
                </a:lnTo>
                <a:lnTo>
                  <a:pt x="6508369" y="4865591"/>
                </a:lnTo>
                <a:lnTo>
                  <a:pt x="6492127" y="4840498"/>
                </a:lnTo>
                <a:lnTo>
                  <a:pt x="6462597" y="4812573"/>
                </a:lnTo>
                <a:lnTo>
                  <a:pt x="6460382" y="4773720"/>
                </a:lnTo>
                <a:lnTo>
                  <a:pt x="6459644" y="4768864"/>
                </a:lnTo>
                <a:lnTo>
                  <a:pt x="6461859" y="4754294"/>
                </a:lnTo>
                <a:lnTo>
                  <a:pt x="6461121" y="4732035"/>
                </a:lnTo>
                <a:lnTo>
                  <a:pt x="6464074" y="4717465"/>
                </a:lnTo>
                <a:lnTo>
                  <a:pt x="6464074" y="4700467"/>
                </a:lnTo>
                <a:lnTo>
                  <a:pt x="6477362" y="4685493"/>
                </a:lnTo>
                <a:lnTo>
                  <a:pt x="6480315" y="4668090"/>
                </a:lnTo>
                <a:lnTo>
                  <a:pt x="6492127" y="4653115"/>
                </a:lnTo>
                <a:lnTo>
                  <a:pt x="6492127" y="4616286"/>
                </a:lnTo>
                <a:lnTo>
                  <a:pt x="6496556" y="4613049"/>
                </a:lnTo>
                <a:lnTo>
                  <a:pt x="6497295" y="4597670"/>
                </a:lnTo>
                <a:lnTo>
                  <a:pt x="6524610" y="4575410"/>
                </a:lnTo>
                <a:lnTo>
                  <a:pt x="6525348" y="4564078"/>
                </a:lnTo>
                <a:lnTo>
                  <a:pt x="6547495" y="4548699"/>
                </a:lnTo>
                <a:lnTo>
                  <a:pt x="6553401" y="4548699"/>
                </a:lnTo>
                <a:lnTo>
                  <a:pt x="6573334" y="4514703"/>
                </a:lnTo>
                <a:lnTo>
                  <a:pt x="6573334" y="4474232"/>
                </a:lnTo>
                <a:lnTo>
                  <a:pt x="6566690" y="4467351"/>
                </a:lnTo>
                <a:lnTo>
                  <a:pt x="6568166" y="4459662"/>
                </a:lnTo>
                <a:lnTo>
                  <a:pt x="6548972" y="4431332"/>
                </a:lnTo>
                <a:lnTo>
                  <a:pt x="6548972" y="4419595"/>
                </a:lnTo>
                <a:lnTo>
                  <a:pt x="6541589" y="4408263"/>
                </a:lnTo>
                <a:lnTo>
                  <a:pt x="6541589" y="4391670"/>
                </a:lnTo>
                <a:lnTo>
                  <a:pt x="6531992" y="4387218"/>
                </a:lnTo>
                <a:lnTo>
                  <a:pt x="6548233" y="4368601"/>
                </a:lnTo>
                <a:lnTo>
                  <a:pt x="6550448" y="4350389"/>
                </a:lnTo>
                <a:lnTo>
                  <a:pt x="6535684" y="4330963"/>
                </a:lnTo>
                <a:lnTo>
                  <a:pt x="6534207" y="4295348"/>
                </a:lnTo>
                <a:lnTo>
                  <a:pt x="6506892" y="4266613"/>
                </a:lnTo>
                <a:lnTo>
                  <a:pt x="6506892" y="4260138"/>
                </a:lnTo>
                <a:lnTo>
                  <a:pt x="6501725" y="4254067"/>
                </a:lnTo>
                <a:lnTo>
                  <a:pt x="6515751" y="4246782"/>
                </a:lnTo>
                <a:lnTo>
                  <a:pt x="6509845" y="4242735"/>
                </a:lnTo>
                <a:lnTo>
                  <a:pt x="6495818" y="4242330"/>
                </a:lnTo>
                <a:lnTo>
                  <a:pt x="6492866" y="4237069"/>
                </a:lnTo>
                <a:lnTo>
                  <a:pt x="6490651" y="4231403"/>
                </a:lnTo>
                <a:lnTo>
                  <a:pt x="6495818" y="4221690"/>
                </a:lnTo>
                <a:lnTo>
                  <a:pt x="6492866" y="4208739"/>
                </a:lnTo>
                <a:lnTo>
                  <a:pt x="6486221" y="4202668"/>
                </a:lnTo>
                <a:lnTo>
                  <a:pt x="6481054" y="4197002"/>
                </a:lnTo>
                <a:lnTo>
                  <a:pt x="6481054" y="4187694"/>
                </a:lnTo>
                <a:lnTo>
                  <a:pt x="6473671" y="4179599"/>
                </a:lnTo>
                <a:lnTo>
                  <a:pt x="6472933" y="4171505"/>
                </a:lnTo>
                <a:lnTo>
                  <a:pt x="6458168" y="4162601"/>
                </a:lnTo>
                <a:lnTo>
                  <a:pt x="6454477" y="4156935"/>
                </a:lnTo>
                <a:lnTo>
                  <a:pt x="6444879" y="4148032"/>
                </a:lnTo>
                <a:lnTo>
                  <a:pt x="6442665" y="4146008"/>
                </a:lnTo>
                <a:lnTo>
                  <a:pt x="6433806" y="4142770"/>
                </a:lnTo>
                <a:lnTo>
                  <a:pt x="6432329" y="4135081"/>
                </a:lnTo>
                <a:lnTo>
                  <a:pt x="6413874" y="4127391"/>
                </a:lnTo>
                <a:lnTo>
                  <a:pt x="6409444" y="4117273"/>
                </a:lnTo>
                <a:lnTo>
                  <a:pt x="6387297" y="4100680"/>
                </a:lnTo>
                <a:lnTo>
                  <a:pt x="6373270" y="4087325"/>
                </a:lnTo>
                <a:lnTo>
                  <a:pt x="6376961" y="4084896"/>
                </a:lnTo>
                <a:lnTo>
                  <a:pt x="6364411" y="4075183"/>
                </a:lnTo>
                <a:lnTo>
                  <a:pt x="6359244" y="4064256"/>
                </a:lnTo>
                <a:lnTo>
                  <a:pt x="6351861" y="4057376"/>
                </a:lnTo>
                <a:lnTo>
                  <a:pt x="6351861" y="4043615"/>
                </a:lnTo>
                <a:lnTo>
                  <a:pt x="6343002" y="4032688"/>
                </a:lnTo>
                <a:lnTo>
                  <a:pt x="6343002" y="4025403"/>
                </a:lnTo>
                <a:lnTo>
                  <a:pt x="6337096" y="4021356"/>
                </a:lnTo>
                <a:lnTo>
                  <a:pt x="6326760" y="4001120"/>
                </a:lnTo>
                <a:lnTo>
                  <a:pt x="6327499" y="3996264"/>
                </a:lnTo>
                <a:lnTo>
                  <a:pt x="6339311" y="3999906"/>
                </a:lnTo>
                <a:lnTo>
                  <a:pt x="6348908" y="3992621"/>
                </a:lnTo>
                <a:lnTo>
                  <a:pt x="6351123" y="3967529"/>
                </a:lnTo>
                <a:lnTo>
                  <a:pt x="6352599" y="3954578"/>
                </a:lnTo>
                <a:lnTo>
                  <a:pt x="6357767" y="3959839"/>
                </a:lnTo>
                <a:lnTo>
                  <a:pt x="6379914" y="3954983"/>
                </a:lnTo>
                <a:lnTo>
                  <a:pt x="6364411" y="3951340"/>
                </a:lnTo>
                <a:lnTo>
                  <a:pt x="6354814" y="3936771"/>
                </a:lnTo>
                <a:lnTo>
                  <a:pt x="6365149" y="3935557"/>
                </a:lnTo>
                <a:lnTo>
                  <a:pt x="6365887" y="3924629"/>
                </a:lnTo>
                <a:lnTo>
                  <a:pt x="6365887" y="3921796"/>
                </a:lnTo>
                <a:lnTo>
                  <a:pt x="6353337" y="3916130"/>
                </a:lnTo>
                <a:lnTo>
                  <a:pt x="6365887" y="3894276"/>
                </a:lnTo>
                <a:lnTo>
                  <a:pt x="6382129" y="3877682"/>
                </a:lnTo>
                <a:lnTo>
                  <a:pt x="6378438" y="3869588"/>
                </a:lnTo>
                <a:lnTo>
                  <a:pt x="6379914" y="3867969"/>
                </a:lnTo>
                <a:lnTo>
                  <a:pt x="6388035" y="3860684"/>
                </a:lnTo>
                <a:lnTo>
                  <a:pt x="6380652" y="3853804"/>
                </a:lnTo>
                <a:lnTo>
                  <a:pt x="6387297" y="3837616"/>
                </a:lnTo>
                <a:lnTo>
                  <a:pt x="6385820" y="3819808"/>
                </a:lnTo>
                <a:lnTo>
                  <a:pt x="6376223" y="3808071"/>
                </a:lnTo>
                <a:lnTo>
                  <a:pt x="6376223" y="3795525"/>
                </a:lnTo>
                <a:lnTo>
                  <a:pt x="6379914" y="3789455"/>
                </a:lnTo>
                <a:lnTo>
                  <a:pt x="6372531" y="3778527"/>
                </a:lnTo>
                <a:lnTo>
                  <a:pt x="6357767" y="3784193"/>
                </a:lnTo>
                <a:lnTo>
                  <a:pt x="6353337" y="3779337"/>
                </a:lnTo>
                <a:lnTo>
                  <a:pt x="6344478" y="3778527"/>
                </a:lnTo>
                <a:lnTo>
                  <a:pt x="6338572" y="3750197"/>
                </a:lnTo>
                <a:lnTo>
                  <a:pt x="6330452" y="3753840"/>
                </a:lnTo>
                <a:lnTo>
                  <a:pt x="6323808" y="3751007"/>
                </a:lnTo>
                <a:lnTo>
                  <a:pt x="6319378" y="3753030"/>
                </a:lnTo>
                <a:lnTo>
                  <a:pt x="6310519" y="3744127"/>
                </a:lnTo>
                <a:lnTo>
                  <a:pt x="6306090" y="3757077"/>
                </a:lnTo>
                <a:lnTo>
                  <a:pt x="6292801" y="3759506"/>
                </a:lnTo>
                <a:lnTo>
                  <a:pt x="6285419" y="3756268"/>
                </a:lnTo>
                <a:lnTo>
                  <a:pt x="6262534" y="3763958"/>
                </a:lnTo>
                <a:lnTo>
                  <a:pt x="6255151" y="3761125"/>
                </a:lnTo>
                <a:lnTo>
                  <a:pt x="6245554" y="3766791"/>
                </a:lnTo>
                <a:lnTo>
                  <a:pt x="6197568" y="3769219"/>
                </a:lnTo>
                <a:lnTo>
                  <a:pt x="6179112" y="3764767"/>
                </a:lnTo>
                <a:lnTo>
                  <a:pt x="6166561" y="3753840"/>
                </a:lnTo>
                <a:lnTo>
                  <a:pt x="6160655" y="3738056"/>
                </a:lnTo>
                <a:lnTo>
                  <a:pt x="6154012" y="3734818"/>
                </a:lnTo>
                <a:lnTo>
                  <a:pt x="6154012" y="3720248"/>
                </a:lnTo>
                <a:lnTo>
                  <a:pt x="6142199" y="3697989"/>
                </a:lnTo>
                <a:lnTo>
                  <a:pt x="6121529" y="3679777"/>
                </a:lnTo>
                <a:lnTo>
                  <a:pt x="6085355" y="3661970"/>
                </a:lnTo>
                <a:lnTo>
                  <a:pt x="6069114" y="3667636"/>
                </a:lnTo>
                <a:lnTo>
                  <a:pt x="6049919" y="3663993"/>
                </a:lnTo>
                <a:lnTo>
                  <a:pt x="6047704" y="3663588"/>
                </a:lnTo>
                <a:lnTo>
                  <a:pt x="6013745" y="3674516"/>
                </a:lnTo>
                <a:lnTo>
                  <a:pt x="5996028" y="3672087"/>
                </a:lnTo>
                <a:lnTo>
                  <a:pt x="5990859" y="3671683"/>
                </a:lnTo>
                <a:lnTo>
                  <a:pt x="5963544" y="3687062"/>
                </a:lnTo>
                <a:lnTo>
                  <a:pt x="5959854" y="3687467"/>
                </a:lnTo>
                <a:lnTo>
                  <a:pt x="5932538" y="3690704"/>
                </a:lnTo>
                <a:lnTo>
                  <a:pt x="5908915" y="3701227"/>
                </a:lnTo>
                <a:lnTo>
                  <a:pt x="5883076" y="3721463"/>
                </a:lnTo>
                <a:lnTo>
                  <a:pt x="5852808" y="3723891"/>
                </a:lnTo>
                <a:lnTo>
                  <a:pt x="5809990" y="3742912"/>
                </a:lnTo>
                <a:lnTo>
                  <a:pt x="5790057" y="3734818"/>
                </a:lnTo>
                <a:lnTo>
                  <a:pt x="5763480" y="3731176"/>
                </a:lnTo>
                <a:lnTo>
                  <a:pt x="5760527" y="3727129"/>
                </a:lnTo>
                <a:lnTo>
                  <a:pt x="5753883" y="3714987"/>
                </a:lnTo>
                <a:lnTo>
                  <a:pt x="5744286" y="3717011"/>
                </a:lnTo>
                <a:lnTo>
                  <a:pt x="5742072" y="3728747"/>
                </a:lnTo>
                <a:lnTo>
                  <a:pt x="5719186" y="3718630"/>
                </a:lnTo>
                <a:lnTo>
                  <a:pt x="5694085" y="3725914"/>
                </a:lnTo>
                <a:lnTo>
                  <a:pt x="5628382" y="3726319"/>
                </a:lnTo>
                <a:lnTo>
                  <a:pt x="5609188" y="3728747"/>
                </a:lnTo>
                <a:lnTo>
                  <a:pt x="5609188" y="3733199"/>
                </a:lnTo>
                <a:lnTo>
                  <a:pt x="5574490" y="3744936"/>
                </a:lnTo>
                <a:lnTo>
                  <a:pt x="5570799" y="3749388"/>
                </a:lnTo>
                <a:lnTo>
                  <a:pt x="5559725" y="3749388"/>
                </a:lnTo>
                <a:lnTo>
                  <a:pt x="5542745" y="3763148"/>
                </a:lnTo>
                <a:lnTo>
                  <a:pt x="5538316" y="3761934"/>
                </a:lnTo>
                <a:lnTo>
                  <a:pt x="5488854" y="3745341"/>
                </a:lnTo>
                <a:lnTo>
                  <a:pt x="5450465" y="3719034"/>
                </a:lnTo>
                <a:lnTo>
                  <a:pt x="5440130" y="3718225"/>
                </a:lnTo>
                <a:lnTo>
                  <a:pt x="5409123" y="3689490"/>
                </a:lnTo>
                <a:lnTo>
                  <a:pt x="5407647" y="3688276"/>
                </a:lnTo>
                <a:lnTo>
                  <a:pt x="5406908" y="3688276"/>
                </a:lnTo>
                <a:lnTo>
                  <a:pt x="5388453" y="3676944"/>
                </a:lnTo>
                <a:lnTo>
                  <a:pt x="5381070" y="3676539"/>
                </a:lnTo>
                <a:lnTo>
                  <a:pt x="5368520" y="3659946"/>
                </a:lnTo>
                <a:lnTo>
                  <a:pt x="5360400" y="3656304"/>
                </a:lnTo>
                <a:lnTo>
                  <a:pt x="5364090" y="3649828"/>
                </a:lnTo>
                <a:lnTo>
                  <a:pt x="5355970" y="3645781"/>
                </a:lnTo>
                <a:lnTo>
                  <a:pt x="5337514" y="3645781"/>
                </a:lnTo>
                <a:lnTo>
                  <a:pt x="5310937" y="3633235"/>
                </a:lnTo>
                <a:lnTo>
                  <a:pt x="5299864" y="3630402"/>
                </a:lnTo>
                <a:lnTo>
                  <a:pt x="5302078" y="3625141"/>
                </a:lnTo>
                <a:lnTo>
                  <a:pt x="5295434" y="3617451"/>
                </a:lnTo>
                <a:lnTo>
                  <a:pt x="5288790" y="3612190"/>
                </a:lnTo>
                <a:lnTo>
                  <a:pt x="5293219" y="3604095"/>
                </a:lnTo>
                <a:lnTo>
                  <a:pt x="5292481" y="3602072"/>
                </a:lnTo>
                <a:lnTo>
                  <a:pt x="5282884" y="3605310"/>
                </a:lnTo>
                <a:lnTo>
                  <a:pt x="5271810" y="3594382"/>
                </a:lnTo>
                <a:lnTo>
                  <a:pt x="5271810" y="3583860"/>
                </a:lnTo>
                <a:lnTo>
                  <a:pt x="5266642" y="3569290"/>
                </a:lnTo>
                <a:lnTo>
                  <a:pt x="5257045" y="3568076"/>
                </a:lnTo>
                <a:lnTo>
                  <a:pt x="5253354" y="3560791"/>
                </a:lnTo>
                <a:lnTo>
                  <a:pt x="5259998" y="3549054"/>
                </a:lnTo>
                <a:lnTo>
                  <a:pt x="5253354" y="3545412"/>
                </a:lnTo>
                <a:lnTo>
                  <a:pt x="5254093" y="3538532"/>
                </a:lnTo>
                <a:lnTo>
                  <a:pt x="5259260" y="3529628"/>
                </a:lnTo>
                <a:lnTo>
                  <a:pt x="5258521" y="3529223"/>
                </a:lnTo>
                <a:lnTo>
                  <a:pt x="5251139" y="3523962"/>
                </a:lnTo>
                <a:lnTo>
                  <a:pt x="5237851" y="3517082"/>
                </a:lnTo>
                <a:lnTo>
                  <a:pt x="5234159" y="3503321"/>
                </a:lnTo>
                <a:lnTo>
                  <a:pt x="5223086" y="3502917"/>
                </a:lnTo>
                <a:lnTo>
                  <a:pt x="5218657" y="3498870"/>
                </a:lnTo>
                <a:lnTo>
                  <a:pt x="5219395" y="3491585"/>
                </a:lnTo>
                <a:lnTo>
                  <a:pt x="5223086" y="3487942"/>
                </a:lnTo>
                <a:lnTo>
                  <a:pt x="5214965" y="3484705"/>
                </a:lnTo>
                <a:lnTo>
                  <a:pt x="5210536" y="3490371"/>
                </a:lnTo>
                <a:lnTo>
                  <a:pt x="5202415" y="3487538"/>
                </a:lnTo>
                <a:lnTo>
                  <a:pt x="5191342" y="3487133"/>
                </a:lnTo>
                <a:lnTo>
                  <a:pt x="5180268" y="3472968"/>
                </a:lnTo>
                <a:lnTo>
                  <a:pt x="5184698" y="3455565"/>
                </a:lnTo>
                <a:lnTo>
                  <a:pt x="5176576" y="3447876"/>
                </a:lnTo>
                <a:lnTo>
                  <a:pt x="5175839" y="3447876"/>
                </a:lnTo>
                <a:lnTo>
                  <a:pt x="5164027" y="3451113"/>
                </a:lnTo>
                <a:lnTo>
                  <a:pt x="5161812" y="3448280"/>
                </a:lnTo>
                <a:lnTo>
                  <a:pt x="5162550" y="3440591"/>
                </a:lnTo>
                <a:lnTo>
                  <a:pt x="5141141" y="3443019"/>
                </a:lnTo>
                <a:lnTo>
                  <a:pt x="5152953" y="3431282"/>
                </a:lnTo>
                <a:lnTo>
                  <a:pt x="5147047" y="3430878"/>
                </a:lnTo>
                <a:lnTo>
                  <a:pt x="5150000" y="3426426"/>
                </a:lnTo>
                <a:lnTo>
                  <a:pt x="5145570" y="3421974"/>
                </a:lnTo>
                <a:lnTo>
                  <a:pt x="5137450" y="3420760"/>
                </a:lnTo>
                <a:lnTo>
                  <a:pt x="5134496" y="3417117"/>
                </a:lnTo>
                <a:lnTo>
                  <a:pt x="5159597" y="3416713"/>
                </a:lnTo>
                <a:lnTo>
                  <a:pt x="5163288" y="3413880"/>
                </a:lnTo>
                <a:lnTo>
                  <a:pt x="5150000" y="3406999"/>
                </a:lnTo>
                <a:lnTo>
                  <a:pt x="5138188" y="3409428"/>
                </a:lnTo>
                <a:lnTo>
                  <a:pt x="5124899" y="3413880"/>
                </a:lnTo>
                <a:lnTo>
                  <a:pt x="5119732" y="3412665"/>
                </a:lnTo>
                <a:lnTo>
                  <a:pt x="5116779" y="3407809"/>
                </a:lnTo>
                <a:lnTo>
                  <a:pt x="5106443" y="3406999"/>
                </a:lnTo>
                <a:lnTo>
                  <a:pt x="5097584" y="3398905"/>
                </a:lnTo>
                <a:lnTo>
                  <a:pt x="5106443" y="3392430"/>
                </a:lnTo>
                <a:lnTo>
                  <a:pt x="5099799" y="3391620"/>
                </a:lnTo>
                <a:lnTo>
                  <a:pt x="5083558" y="3391216"/>
                </a:lnTo>
                <a:lnTo>
                  <a:pt x="5079129" y="3383931"/>
                </a:lnTo>
                <a:lnTo>
                  <a:pt x="5079129" y="3375027"/>
                </a:lnTo>
                <a:lnTo>
                  <a:pt x="5075437" y="3371789"/>
                </a:lnTo>
                <a:lnTo>
                  <a:pt x="5084296" y="3374218"/>
                </a:lnTo>
                <a:lnTo>
                  <a:pt x="5089464" y="3375836"/>
                </a:lnTo>
                <a:lnTo>
                  <a:pt x="5100537" y="3369361"/>
                </a:lnTo>
                <a:lnTo>
                  <a:pt x="5083558" y="3364100"/>
                </a:lnTo>
                <a:lnTo>
                  <a:pt x="5071746" y="3369361"/>
                </a:lnTo>
                <a:lnTo>
                  <a:pt x="5069532" y="3366123"/>
                </a:lnTo>
                <a:lnTo>
                  <a:pt x="5073961" y="3361267"/>
                </a:lnTo>
                <a:lnTo>
                  <a:pt x="5073961" y="3347102"/>
                </a:lnTo>
                <a:lnTo>
                  <a:pt x="5068793" y="3340626"/>
                </a:lnTo>
                <a:lnTo>
                  <a:pt x="5076914" y="3332532"/>
                </a:lnTo>
                <a:lnTo>
                  <a:pt x="5087249" y="3344673"/>
                </a:lnTo>
                <a:lnTo>
                  <a:pt x="5101276" y="3344269"/>
                </a:lnTo>
                <a:lnTo>
                  <a:pt x="5108658" y="3337388"/>
                </a:lnTo>
                <a:lnTo>
                  <a:pt x="5096847" y="3340221"/>
                </a:lnTo>
                <a:lnTo>
                  <a:pt x="5084296" y="3334555"/>
                </a:lnTo>
                <a:lnTo>
                  <a:pt x="5082081" y="3327675"/>
                </a:lnTo>
                <a:lnTo>
                  <a:pt x="5080605" y="3323628"/>
                </a:lnTo>
                <a:lnTo>
                  <a:pt x="5087249" y="3319176"/>
                </a:lnTo>
                <a:lnTo>
                  <a:pt x="5074699" y="3311891"/>
                </a:lnTo>
                <a:lnTo>
                  <a:pt x="5079129" y="3311082"/>
                </a:lnTo>
                <a:lnTo>
                  <a:pt x="5079129" y="3301774"/>
                </a:lnTo>
                <a:lnTo>
                  <a:pt x="5069532" y="3300155"/>
                </a:lnTo>
                <a:lnTo>
                  <a:pt x="5058458" y="3282752"/>
                </a:lnTo>
                <a:lnTo>
                  <a:pt x="5041478" y="3270206"/>
                </a:lnTo>
                <a:lnTo>
                  <a:pt x="5073222" y="3243495"/>
                </a:lnTo>
                <a:lnTo>
                  <a:pt x="5085773" y="3222045"/>
                </a:lnTo>
                <a:lnTo>
                  <a:pt x="5087988" y="3207070"/>
                </a:lnTo>
                <a:lnTo>
                  <a:pt x="5090940" y="3188454"/>
                </a:lnTo>
                <a:lnTo>
                  <a:pt x="5098323" y="3159719"/>
                </a:lnTo>
                <a:lnTo>
                  <a:pt x="5110873" y="3144340"/>
                </a:lnTo>
                <a:lnTo>
                  <a:pt x="5113826" y="3111153"/>
                </a:lnTo>
                <a:lnTo>
                  <a:pt x="5104229" y="3063801"/>
                </a:lnTo>
                <a:lnTo>
                  <a:pt x="5090202" y="3043566"/>
                </a:lnTo>
                <a:lnTo>
                  <a:pt x="5095370" y="3039519"/>
                </a:lnTo>
                <a:lnTo>
                  <a:pt x="5102753" y="3039519"/>
                </a:lnTo>
                <a:lnTo>
                  <a:pt x="5105705" y="3024139"/>
                </a:lnTo>
                <a:lnTo>
                  <a:pt x="5102014" y="3014426"/>
                </a:lnTo>
                <a:lnTo>
                  <a:pt x="5108658" y="3008356"/>
                </a:lnTo>
                <a:lnTo>
                  <a:pt x="5093894" y="2988525"/>
                </a:lnTo>
                <a:lnTo>
                  <a:pt x="5087988" y="2992976"/>
                </a:lnTo>
                <a:lnTo>
                  <a:pt x="5084296" y="2990953"/>
                </a:lnTo>
                <a:lnTo>
                  <a:pt x="5079866" y="2980026"/>
                </a:lnTo>
                <a:lnTo>
                  <a:pt x="5068793" y="2991358"/>
                </a:lnTo>
                <a:lnTo>
                  <a:pt x="5068055" y="2973550"/>
                </a:lnTo>
                <a:lnTo>
                  <a:pt x="5073222" y="2963432"/>
                </a:lnTo>
                <a:lnTo>
                  <a:pt x="5073222" y="2961813"/>
                </a:lnTo>
                <a:lnTo>
                  <a:pt x="5071746" y="2946434"/>
                </a:lnTo>
                <a:lnTo>
                  <a:pt x="5076914" y="2936721"/>
                </a:lnTo>
                <a:lnTo>
                  <a:pt x="5076176" y="2925389"/>
                </a:lnTo>
                <a:lnTo>
                  <a:pt x="5083558" y="2918509"/>
                </a:lnTo>
                <a:lnTo>
                  <a:pt x="5089464" y="2916890"/>
                </a:lnTo>
                <a:lnTo>
                  <a:pt x="5105705" y="2890179"/>
                </a:lnTo>
                <a:lnTo>
                  <a:pt x="5113826" y="2886941"/>
                </a:lnTo>
                <a:lnTo>
                  <a:pt x="5107920" y="2882894"/>
                </a:lnTo>
                <a:lnTo>
                  <a:pt x="5108658" y="2878442"/>
                </a:lnTo>
                <a:lnTo>
                  <a:pt x="5128591" y="2854159"/>
                </a:lnTo>
                <a:lnTo>
                  <a:pt x="5127852" y="2846874"/>
                </a:lnTo>
                <a:lnTo>
                  <a:pt x="5140403" y="2822187"/>
                </a:lnTo>
                <a:lnTo>
                  <a:pt x="5147047" y="2818544"/>
                </a:lnTo>
                <a:lnTo>
                  <a:pt x="5170670" y="2798309"/>
                </a:lnTo>
                <a:lnTo>
                  <a:pt x="5172147" y="2785358"/>
                </a:lnTo>
                <a:lnTo>
                  <a:pt x="5203154" y="2744077"/>
                </a:lnTo>
                <a:lnTo>
                  <a:pt x="5198724" y="2732340"/>
                </a:lnTo>
                <a:lnTo>
                  <a:pt x="5212750" y="2725055"/>
                </a:lnTo>
                <a:lnTo>
                  <a:pt x="5215703" y="2716152"/>
                </a:lnTo>
                <a:lnTo>
                  <a:pt x="5250401" y="2699154"/>
                </a:lnTo>
                <a:lnTo>
                  <a:pt x="5259260" y="2699154"/>
                </a:lnTo>
                <a:lnTo>
                  <a:pt x="5259260" y="2680942"/>
                </a:lnTo>
                <a:lnTo>
                  <a:pt x="5278454" y="2655849"/>
                </a:lnTo>
                <a:lnTo>
                  <a:pt x="5291005" y="2640470"/>
                </a:lnTo>
                <a:lnTo>
                  <a:pt x="5338990" y="2632376"/>
                </a:lnTo>
                <a:lnTo>
                  <a:pt x="5373688" y="2603236"/>
                </a:lnTo>
                <a:lnTo>
                  <a:pt x="5389929" y="2602022"/>
                </a:lnTo>
                <a:lnTo>
                  <a:pt x="5403956" y="2587857"/>
                </a:lnTo>
                <a:lnTo>
                  <a:pt x="5407647" y="2574906"/>
                </a:lnTo>
                <a:lnTo>
                  <a:pt x="5438653" y="2542124"/>
                </a:lnTo>
                <a:lnTo>
                  <a:pt x="5442344" y="2529174"/>
                </a:lnTo>
                <a:lnTo>
                  <a:pt x="5436438" y="2522293"/>
                </a:lnTo>
                <a:lnTo>
                  <a:pt x="5432009" y="2518651"/>
                </a:lnTo>
                <a:lnTo>
                  <a:pt x="5438653" y="2501653"/>
                </a:lnTo>
                <a:lnTo>
                  <a:pt x="5430533" y="2486274"/>
                </a:lnTo>
                <a:lnTo>
                  <a:pt x="5431271" y="2476156"/>
                </a:lnTo>
                <a:lnTo>
                  <a:pt x="5443821" y="2451873"/>
                </a:lnTo>
                <a:lnTo>
                  <a:pt x="5463753" y="2435280"/>
                </a:lnTo>
                <a:lnTo>
                  <a:pt x="5465230" y="2423948"/>
                </a:lnTo>
                <a:lnTo>
                  <a:pt x="5457110" y="2408164"/>
                </a:lnTo>
                <a:lnTo>
                  <a:pt x="5479995" y="2393189"/>
                </a:lnTo>
                <a:lnTo>
                  <a:pt x="5487377" y="2383072"/>
                </a:lnTo>
                <a:lnTo>
                  <a:pt x="5499189" y="2379429"/>
                </a:lnTo>
                <a:lnTo>
                  <a:pt x="5519122" y="2367288"/>
                </a:lnTo>
                <a:lnTo>
                  <a:pt x="5524289" y="2367288"/>
                </a:lnTo>
                <a:lnTo>
                  <a:pt x="5538316" y="2353527"/>
                </a:lnTo>
                <a:lnTo>
                  <a:pt x="5556772" y="2347861"/>
                </a:lnTo>
                <a:lnTo>
                  <a:pt x="5567107" y="2340981"/>
                </a:lnTo>
                <a:lnTo>
                  <a:pt x="5572276" y="2340577"/>
                </a:lnTo>
                <a:lnTo>
                  <a:pt x="5595161" y="2321150"/>
                </a:lnTo>
                <a:lnTo>
                  <a:pt x="5601805" y="2309009"/>
                </a:lnTo>
                <a:lnTo>
                  <a:pt x="5604020" y="2290392"/>
                </a:lnTo>
                <a:lnTo>
                  <a:pt x="5615094" y="2277036"/>
                </a:lnTo>
                <a:lnTo>
                  <a:pt x="5616570" y="2252349"/>
                </a:lnTo>
                <a:lnTo>
                  <a:pt x="5626167" y="2242636"/>
                </a:lnTo>
                <a:lnTo>
                  <a:pt x="5634288" y="2243041"/>
                </a:lnTo>
                <a:lnTo>
                  <a:pt x="5638717" y="2239803"/>
                </a:lnTo>
                <a:lnTo>
                  <a:pt x="5648314" y="2236565"/>
                </a:lnTo>
                <a:lnTo>
                  <a:pt x="5651268" y="2240207"/>
                </a:lnTo>
                <a:lnTo>
                  <a:pt x="5649052" y="2242636"/>
                </a:lnTo>
                <a:lnTo>
                  <a:pt x="5649052" y="2247897"/>
                </a:lnTo>
                <a:lnTo>
                  <a:pt x="5651268" y="2255182"/>
                </a:lnTo>
                <a:lnTo>
                  <a:pt x="5657173" y="2258824"/>
                </a:lnTo>
                <a:lnTo>
                  <a:pt x="5670462" y="2272585"/>
                </a:lnTo>
                <a:lnTo>
                  <a:pt x="5681535" y="2274608"/>
                </a:lnTo>
                <a:lnTo>
                  <a:pt x="5696301" y="2272585"/>
                </a:lnTo>
                <a:lnTo>
                  <a:pt x="5706636" y="2267323"/>
                </a:lnTo>
                <a:lnTo>
                  <a:pt x="5715495" y="2268133"/>
                </a:lnTo>
                <a:lnTo>
                  <a:pt x="5730998" y="2272180"/>
                </a:lnTo>
                <a:lnTo>
                  <a:pt x="5747239" y="2268942"/>
                </a:lnTo>
                <a:lnTo>
                  <a:pt x="5756098" y="2260039"/>
                </a:lnTo>
                <a:lnTo>
                  <a:pt x="5759790" y="2261253"/>
                </a:lnTo>
                <a:lnTo>
                  <a:pt x="5762742" y="2269751"/>
                </a:lnTo>
                <a:lnTo>
                  <a:pt x="5768648" y="2275822"/>
                </a:lnTo>
                <a:lnTo>
                  <a:pt x="5796701" y="2277846"/>
                </a:lnTo>
                <a:lnTo>
                  <a:pt x="5804084" y="2277441"/>
                </a:lnTo>
                <a:lnTo>
                  <a:pt x="5817372" y="2277036"/>
                </a:lnTo>
                <a:lnTo>
                  <a:pt x="5832875" y="2272585"/>
                </a:lnTo>
                <a:lnTo>
                  <a:pt x="5842472" y="2262871"/>
                </a:lnTo>
                <a:lnTo>
                  <a:pt x="5843949" y="2257610"/>
                </a:lnTo>
                <a:lnTo>
                  <a:pt x="5849855" y="2252349"/>
                </a:lnTo>
                <a:lnTo>
                  <a:pt x="5861667" y="2246683"/>
                </a:lnTo>
                <a:lnTo>
                  <a:pt x="5875693" y="2245874"/>
                </a:lnTo>
                <a:lnTo>
                  <a:pt x="5878646" y="2242231"/>
                </a:lnTo>
                <a:lnTo>
                  <a:pt x="5883814" y="2238589"/>
                </a:lnTo>
                <a:lnTo>
                  <a:pt x="5891197" y="2238589"/>
                </a:lnTo>
                <a:lnTo>
                  <a:pt x="5894149" y="2241422"/>
                </a:lnTo>
                <a:lnTo>
                  <a:pt x="5900056" y="2241422"/>
                </a:lnTo>
                <a:lnTo>
                  <a:pt x="5905961" y="2233732"/>
                </a:lnTo>
                <a:lnTo>
                  <a:pt x="5906700" y="2226852"/>
                </a:lnTo>
                <a:lnTo>
                  <a:pt x="5918512" y="2219972"/>
                </a:lnTo>
                <a:lnTo>
                  <a:pt x="5925156" y="2219972"/>
                </a:lnTo>
                <a:lnTo>
                  <a:pt x="5939182" y="2217948"/>
                </a:lnTo>
                <a:lnTo>
                  <a:pt x="5963544" y="2200950"/>
                </a:lnTo>
                <a:lnTo>
                  <a:pt x="5974618" y="2202164"/>
                </a:lnTo>
                <a:lnTo>
                  <a:pt x="5993812" y="2201760"/>
                </a:lnTo>
                <a:lnTo>
                  <a:pt x="6004148" y="2198117"/>
                </a:lnTo>
                <a:lnTo>
                  <a:pt x="6015960" y="2204188"/>
                </a:lnTo>
                <a:lnTo>
                  <a:pt x="6023343" y="2204593"/>
                </a:lnTo>
                <a:lnTo>
                  <a:pt x="6035892" y="2192856"/>
                </a:lnTo>
                <a:lnTo>
                  <a:pt x="6045489" y="2196498"/>
                </a:lnTo>
                <a:lnTo>
                  <a:pt x="6055825" y="2196498"/>
                </a:lnTo>
                <a:lnTo>
                  <a:pt x="6060993" y="2187190"/>
                </a:lnTo>
                <a:lnTo>
                  <a:pt x="6067637" y="2185571"/>
                </a:lnTo>
                <a:lnTo>
                  <a:pt x="6076496" y="2188404"/>
                </a:lnTo>
                <a:lnTo>
                  <a:pt x="6081663" y="2187190"/>
                </a:lnTo>
                <a:lnTo>
                  <a:pt x="6091999" y="2188809"/>
                </a:lnTo>
                <a:lnTo>
                  <a:pt x="6105287" y="2186785"/>
                </a:lnTo>
                <a:lnTo>
                  <a:pt x="6111194" y="2188404"/>
                </a:lnTo>
                <a:lnTo>
                  <a:pt x="6124481" y="2189213"/>
                </a:lnTo>
                <a:lnTo>
                  <a:pt x="6131126" y="2198522"/>
                </a:lnTo>
                <a:lnTo>
                  <a:pt x="6142199" y="2198522"/>
                </a:lnTo>
                <a:lnTo>
                  <a:pt x="6152535" y="2191237"/>
                </a:lnTo>
                <a:lnTo>
                  <a:pt x="6160655" y="2191237"/>
                </a:lnTo>
                <a:lnTo>
                  <a:pt x="6166561" y="2193665"/>
                </a:lnTo>
                <a:lnTo>
                  <a:pt x="6170991" y="2186785"/>
                </a:lnTo>
                <a:lnTo>
                  <a:pt x="6181327" y="2185166"/>
                </a:lnTo>
                <a:lnTo>
                  <a:pt x="6182065" y="2178691"/>
                </a:lnTo>
                <a:lnTo>
                  <a:pt x="6193876" y="2176263"/>
                </a:lnTo>
                <a:lnTo>
                  <a:pt x="6201259" y="2181119"/>
                </a:lnTo>
                <a:lnTo>
                  <a:pt x="6201998" y="2188404"/>
                </a:lnTo>
                <a:lnTo>
                  <a:pt x="6218977" y="2190023"/>
                </a:lnTo>
                <a:lnTo>
                  <a:pt x="6227836" y="2182738"/>
                </a:lnTo>
                <a:lnTo>
                  <a:pt x="6228574" y="2177881"/>
                </a:lnTo>
                <a:lnTo>
                  <a:pt x="6241862" y="2182333"/>
                </a:lnTo>
                <a:lnTo>
                  <a:pt x="6252936" y="2190832"/>
                </a:lnTo>
                <a:lnTo>
                  <a:pt x="6273607" y="2185166"/>
                </a:lnTo>
                <a:lnTo>
                  <a:pt x="6280990" y="2186785"/>
                </a:lnTo>
                <a:lnTo>
                  <a:pt x="6295016" y="2184357"/>
                </a:lnTo>
                <a:lnTo>
                  <a:pt x="6297969" y="2187190"/>
                </a:lnTo>
                <a:lnTo>
                  <a:pt x="6310519" y="2176667"/>
                </a:lnTo>
                <a:lnTo>
                  <a:pt x="6328975" y="2168168"/>
                </a:lnTo>
                <a:lnTo>
                  <a:pt x="6342264" y="2165740"/>
                </a:lnTo>
                <a:lnTo>
                  <a:pt x="6347431" y="2172620"/>
                </a:lnTo>
                <a:lnTo>
                  <a:pt x="6347431" y="2166549"/>
                </a:lnTo>
                <a:lnTo>
                  <a:pt x="6358505" y="2164526"/>
                </a:lnTo>
                <a:lnTo>
                  <a:pt x="6365149" y="2169787"/>
                </a:lnTo>
                <a:lnTo>
                  <a:pt x="6363672" y="2177881"/>
                </a:lnTo>
                <a:lnTo>
                  <a:pt x="6368841" y="2179500"/>
                </a:lnTo>
                <a:lnTo>
                  <a:pt x="6376223" y="2194879"/>
                </a:lnTo>
                <a:lnTo>
                  <a:pt x="6381390" y="2197712"/>
                </a:lnTo>
                <a:lnTo>
                  <a:pt x="6387297" y="2192046"/>
                </a:lnTo>
                <a:lnTo>
                  <a:pt x="6405015" y="2177072"/>
                </a:lnTo>
                <a:lnTo>
                  <a:pt x="6409444" y="2180310"/>
                </a:lnTo>
                <a:lnTo>
                  <a:pt x="6409444" y="2189213"/>
                </a:lnTo>
                <a:lnTo>
                  <a:pt x="6399846" y="2202569"/>
                </a:lnTo>
                <a:lnTo>
                  <a:pt x="6399108" y="2211068"/>
                </a:lnTo>
                <a:lnTo>
                  <a:pt x="6386559" y="2218757"/>
                </a:lnTo>
                <a:lnTo>
                  <a:pt x="6384344" y="2230899"/>
                </a:lnTo>
                <a:lnTo>
                  <a:pt x="6396893" y="2245874"/>
                </a:lnTo>
                <a:lnTo>
                  <a:pt x="6410921" y="2251135"/>
                </a:lnTo>
                <a:lnTo>
                  <a:pt x="6410921" y="2266109"/>
                </a:lnTo>
                <a:lnTo>
                  <a:pt x="6414611" y="2268538"/>
                </a:lnTo>
                <a:lnTo>
                  <a:pt x="6416826" y="2275013"/>
                </a:lnTo>
                <a:lnTo>
                  <a:pt x="6410921" y="2280274"/>
                </a:lnTo>
                <a:lnTo>
                  <a:pt x="6415350" y="2285535"/>
                </a:lnTo>
                <a:lnTo>
                  <a:pt x="6411659" y="2289583"/>
                </a:lnTo>
                <a:lnTo>
                  <a:pt x="6397632" y="2302938"/>
                </a:lnTo>
                <a:lnTo>
                  <a:pt x="6372531" y="2318722"/>
                </a:lnTo>
                <a:lnTo>
                  <a:pt x="6367364" y="2332482"/>
                </a:lnTo>
                <a:lnTo>
                  <a:pt x="6375485" y="2345433"/>
                </a:lnTo>
                <a:lnTo>
                  <a:pt x="6390988" y="2355551"/>
                </a:lnTo>
                <a:lnTo>
                  <a:pt x="6398370" y="2354337"/>
                </a:lnTo>
                <a:lnTo>
                  <a:pt x="6400585" y="2361217"/>
                </a:lnTo>
                <a:lnTo>
                  <a:pt x="6407229" y="2364050"/>
                </a:lnTo>
                <a:lnTo>
                  <a:pt x="6410921" y="2361217"/>
                </a:lnTo>
                <a:lnTo>
                  <a:pt x="6410182" y="2357575"/>
                </a:lnTo>
                <a:lnTo>
                  <a:pt x="6413874" y="2355551"/>
                </a:lnTo>
                <a:lnTo>
                  <a:pt x="6421256" y="2359598"/>
                </a:lnTo>
                <a:lnTo>
                  <a:pt x="6421256" y="2366074"/>
                </a:lnTo>
                <a:lnTo>
                  <a:pt x="6422733" y="2370930"/>
                </a:lnTo>
                <a:lnTo>
                  <a:pt x="6437497" y="2379429"/>
                </a:lnTo>
                <a:lnTo>
                  <a:pt x="6443403" y="2380239"/>
                </a:lnTo>
                <a:lnTo>
                  <a:pt x="6455215" y="2382262"/>
                </a:lnTo>
                <a:lnTo>
                  <a:pt x="6464074" y="2390761"/>
                </a:lnTo>
                <a:lnTo>
                  <a:pt x="6489174" y="2395618"/>
                </a:lnTo>
                <a:lnTo>
                  <a:pt x="6523871" y="2389547"/>
                </a:lnTo>
                <a:lnTo>
                  <a:pt x="6539375" y="2395213"/>
                </a:lnTo>
                <a:lnTo>
                  <a:pt x="6566690" y="2396022"/>
                </a:lnTo>
                <a:lnTo>
                  <a:pt x="6583669" y="2406140"/>
                </a:lnTo>
                <a:lnTo>
                  <a:pt x="6615414" y="2410187"/>
                </a:lnTo>
                <a:lnTo>
                  <a:pt x="6627964" y="2425567"/>
                </a:lnTo>
                <a:lnTo>
                  <a:pt x="6627964" y="2439732"/>
                </a:lnTo>
                <a:lnTo>
                  <a:pt x="6643467" y="2467252"/>
                </a:lnTo>
                <a:lnTo>
                  <a:pt x="6659708" y="2474942"/>
                </a:lnTo>
                <a:lnTo>
                  <a:pt x="6678903" y="2474942"/>
                </a:lnTo>
                <a:lnTo>
                  <a:pt x="6684070" y="2472109"/>
                </a:lnTo>
                <a:lnTo>
                  <a:pt x="6700312" y="2473728"/>
                </a:lnTo>
                <a:lnTo>
                  <a:pt x="6737224" y="2487893"/>
                </a:lnTo>
                <a:lnTo>
                  <a:pt x="6760848" y="2499225"/>
                </a:lnTo>
                <a:lnTo>
                  <a:pt x="6775613" y="2510152"/>
                </a:lnTo>
                <a:lnTo>
                  <a:pt x="6794807" y="2524722"/>
                </a:lnTo>
                <a:lnTo>
                  <a:pt x="6816216" y="2532816"/>
                </a:lnTo>
                <a:lnTo>
                  <a:pt x="6826551" y="2529174"/>
                </a:lnTo>
                <a:lnTo>
                  <a:pt x="6843531" y="2515818"/>
                </a:lnTo>
                <a:lnTo>
                  <a:pt x="6845007" y="2511771"/>
                </a:lnTo>
                <a:lnTo>
                  <a:pt x="6858296" y="2499629"/>
                </a:lnTo>
                <a:lnTo>
                  <a:pt x="6862725" y="2489107"/>
                </a:lnTo>
                <a:lnTo>
                  <a:pt x="6856081" y="2470490"/>
                </a:lnTo>
                <a:lnTo>
                  <a:pt x="6847222" y="2457944"/>
                </a:lnTo>
                <a:lnTo>
                  <a:pt x="6848699" y="2434066"/>
                </a:lnTo>
                <a:lnTo>
                  <a:pt x="6855343" y="2429614"/>
                </a:lnTo>
                <a:lnTo>
                  <a:pt x="6858296" y="2417068"/>
                </a:lnTo>
                <a:lnTo>
                  <a:pt x="6870108" y="2406545"/>
                </a:lnTo>
                <a:lnTo>
                  <a:pt x="6891517" y="2396832"/>
                </a:lnTo>
                <a:lnTo>
                  <a:pt x="6915879" y="2394808"/>
                </a:lnTo>
                <a:lnTo>
                  <a:pt x="6931382" y="2387523"/>
                </a:lnTo>
                <a:lnTo>
                  <a:pt x="6935073" y="2387523"/>
                </a:lnTo>
                <a:lnTo>
                  <a:pt x="6945409" y="2392380"/>
                </a:lnTo>
                <a:lnTo>
                  <a:pt x="6950576" y="2388333"/>
                </a:lnTo>
                <a:lnTo>
                  <a:pt x="6955006" y="2390356"/>
                </a:lnTo>
                <a:lnTo>
                  <a:pt x="6972723" y="2394404"/>
                </a:lnTo>
                <a:lnTo>
                  <a:pt x="6983059" y="2394404"/>
                </a:lnTo>
                <a:lnTo>
                  <a:pt x="7004468" y="2405331"/>
                </a:lnTo>
                <a:lnTo>
                  <a:pt x="7004468" y="2410997"/>
                </a:lnTo>
                <a:lnTo>
                  <a:pt x="7000777" y="2412211"/>
                </a:lnTo>
                <a:lnTo>
                  <a:pt x="7004468" y="2417472"/>
                </a:lnTo>
                <a:lnTo>
                  <a:pt x="7022186" y="2421924"/>
                </a:lnTo>
                <a:lnTo>
                  <a:pt x="7035474" y="2423138"/>
                </a:lnTo>
                <a:lnTo>
                  <a:pt x="7042118" y="2428804"/>
                </a:lnTo>
                <a:lnTo>
                  <a:pt x="7076078" y="2432447"/>
                </a:lnTo>
                <a:lnTo>
                  <a:pt x="7084936" y="2431233"/>
                </a:lnTo>
                <a:lnTo>
                  <a:pt x="7093795" y="2432447"/>
                </a:lnTo>
                <a:lnTo>
                  <a:pt x="7101178" y="2439732"/>
                </a:lnTo>
                <a:lnTo>
                  <a:pt x="7105607" y="2452683"/>
                </a:lnTo>
                <a:lnTo>
                  <a:pt x="7110775" y="2451064"/>
                </a:lnTo>
                <a:lnTo>
                  <a:pt x="7135875" y="2450254"/>
                </a:lnTo>
                <a:lnTo>
                  <a:pt x="7155070" y="2455920"/>
                </a:lnTo>
                <a:lnTo>
                  <a:pt x="7193458" y="2458753"/>
                </a:lnTo>
                <a:lnTo>
                  <a:pt x="7209700" y="2461991"/>
                </a:lnTo>
                <a:lnTo>
                  <a:pt x="7223726" y="2470895"/>
                </a:lnTo>
                <a:lnTo>
                  <a:pt x="7229632" y="2467657"/>
                </a:lnTo>
                <a:lnTo>
                  <a:pt x="7235538" y="2467657"/>
                </a:lnTo>
                <a:lnTo>
                  <a:pt x="7249565" y="2475751"/>
                </a:lnTo>
                <a:lnTo>
                  <a:pt x="7266544" y="2474942"/>
                </a:lnTo>
                <a:lnTo>
                  <a:pt x="7278356" y="2475751"/>
                </a:lnTo>
                <a:lnTo>
                  <a:pt x="7296074" y="2486274"/>
                </a:lnTo>
                <a:lnTo>
                  <a:pt x="7313054" y="2486274"/>
                </a:lnTo>
                <a:lnTo>
                  <a:pt x="7314530" y="2482227"/>
                </a:lnTo>
                <a:lnTo>
                  <a:pt x="7325604" y="2472918"/>
                </a:lnTo>
                <a:lnTo>
                  <a:pt x="7338154" y="2468871"/>
                </a:lnTo>
                <a:lnTo>
                  <a:pt x="7344798" y="2465633"/>
                </a:lnTo>
                <a:lnTo>
                  <a:pt x="7358087" y="2459158"/>
                </a:lnTo>
                <a:lnTo>
                  <a:pt x="7363993" y="2455111"/>
                </a:lnTo>
                <a:lnTo>
                  <a:pt x="7378019" y="2454706"/>
                </a:lnTo>
                <a:lnTo>
                  <a:pt x="7387616" y="2453492"/>
                </a:lnTo>
                <a:lnTo>
                  <a:pt x="7380234" y="2456730"/>
                </a:lnTo>
                <a:lnTo>
                  <a:pt x="7370637" y="2457944"/>
                </a:lnTo>
                <a:lnTo>
                  <a:pt x="7369899" y="2459967"/>
                </a:lnTo>
                <a:lnTo>
                  <a:pt x="7373590" y="2463205"/>
                </a:lnTo>
                <a:lnTo>
                  <a:pt x="7384663" y="2458753"/>
                </a:lnTo>
                <a:lnTo>
                  <a:pt x="7393522" y="2459967"/>
                </a:lnTo>
                <a:lnTo>
                  <a:pt x="7403120" y="2458753"/>
                </a:lnTo>
                <a:lnTo>
                  <a:pt x="7401643" y="2455920"/>
                </a:lnTo>
                <a:lnTo>
                  <a:pt x="7394261" y="2454301"/>
                </a:lnTo>
                <a:lnTo>
                  <a:pt x="7397214" y="2451468"/>
                </a:lnTo>
                <a:lnTo>
                  <a:pt x="7414193" y="2455920"/>
                </a:lnTo>
                <a:lnTo>
                  <a:pt x="7424529" y="2458753"/>
                </a:lnTo>
                <a:lnTo>
                  <a:pt x="7432649" y="2457944"/>
                </a:lnTo>
                <a:lnTo>
                  <a:pt x="7437079" y="2461586"/>
                </a:lnTo>
                <a:lnTo>
                  <a:pt x="7431911" y="2463610"/>
                </a:lnTo>
                <a:lnTo>
                  <a:pt x="7434126" y="2471704"/>
                </a:lnTo>
                <a:lnTo>
                  <a:pt x="7444461" y="2476965"/>
                </a:lnTo>
                <a:lnTo>
                  <a:pt x="7451105" y="2486274"/>
                </a:lnTo>
                <a:lnTo>
                  <a:pt x="7451105" y="2480608"/>
                </a:lnTo>
                <a:lnTo>
                  <a:pt x="7444461" y="2470895"/>
                </a:lnTo>
                <a:lnTo>
                  <a:pt x="7446676" y="2463205"/>
                </a:lnTo>
                <a:lnTo>
                  <a:pt x="7465132" y="2474942"/>
                </a:lnTo>
                <a:lnTo>
                  <a:pt x="7490232" y="2468871"/>
                </a:lnTo>
                <a:lnTo>
                  <a:pt x="7521977" y="2473728"/>
                </a:lnTo>
                <a:lnTo>
                  <a:pt x="7535265" y="2468871"/>
                </a:lnTo>
                <a:lnTo>
                  <a:pt x="7541909" y="2460777"/>
                </a:lnTo>
                <a:lnTo>
                  <a:pt x="7557413" y="2441755"/>
                </a:lnTo>
                <a:lnTo>
                  <a:pt x="7571439" y="2415044"/>
                </a:lnTo>
                <a:lnTo>
                  <a:pt x="7575130" y="2381857"/>
                </a:lnTo>
                <a:lnTo>
                  <a:pt x="7585466" y="2370525"/>
                </a:lnTo>
                <a:lnTo>
                  <a:pt x="7586942" y="2369311"/>
                </a:lnTo>
                <a:lnTo>
                  <a:pt x="7586942" y="2356765"/>
                </a:lnTo>
                <a:lnTo>
                  <a:pt x="7596539" y="2344624"/>
                </a:lnTo>
                <a:lnTo>
                  <a:pt x="7604660" y="2332887"/>
                </a:lnTo>
                <a:lnTo>
                  <a:pt x="7606875" y="2300105"/>
                </a:lnTo>
                <a:lnTo>
                  <a:pt x="7613519" y="2298891"/>
                </a:lnTo>
                <a:lnTo>
                  <a:pt x="7613519" y="2296463"/>
                </a:lnTo>
                <a:lnTo>
                  <a:pt x="7614996" y="2278655"/>
                </a:lnTo>
                <a:lnTo>
                  <a:pt x="7617210" y="2268942"/>
                </a:lnTo>
                <a:lnTo>
                  <a:pt x="7614257" y="2256801"/>
                </a:lnTo>
                <a:lnTo>
                  <a:pt x="7606137" y="2241422"/>
                </a:lnTo>
                <a:lnTo>
                  <a:pt x="7603922" y="2227661"/>
                </a:lnTo>
                <a:lnTo>
                  <a:pt x="7610566" y="2225233"/>
                </a:lnTo>
                <a:lnTo>
                  <a:pt x="7610566" y="2224424"/>
                </a:lnTo>
                <a:lnTo>
                  <a:pt x="7612781" y="2217948"/>
                </a:lnTo>
                <a:lnTo>
                  <a:pt x="7603922" y="2208235"/>
                </a:lnTo>
                <a:lnTo>
                  <a:pt x="7603184" y="2203783"/>
                </a:lnTo>
                <a:lnTo>
                  <a:pt x="7612781" y="2196498"/>
                </a:lnTo>
                <a:lnTo>
                  <a:pt x="7620902" y="2185166"/>
                </a:lnTo>
                <a:lnTo>
                  <a:pt x="7619425" y="2178691"/>
                </a:lnTo>
                <a:lnTo>
                  <a:pt x="7611304" y="2176263"/>
                </a:lnTo>
                <a:lnTo>
                  <a:pt x="7600231" y="2183547"/>
                </a:lnTo>
                <a:lnTo>
                  <a:pt x="7598754" y="2187595"/>
                </a:lnTo>
                <a:lnTo>
                  <a:pt x="7583989" y="2190428"/>
                </a:lnTo>
                <a:lnTo>
                  <a:pt x="7571439" y="2185166"/>
                </a:lnTo>
                <a:lnTo>
                  <a:pt x="7550768" y="2178691"/>
                </a:lnTo>
                <a:lnTo>
                  <a:pt x="7545601" y="2179905"/>
                </a:lnTo>
                <a:lnTo>
                  <a:pt x="7524192" y="2202164"/>
                </a:lnTo>
                <a:lnTo>
                  <a:pt x="7521977" y="2209854"/>
                </a:lnTo>
                <a:lnTo>
                  <a:pt x="7515333" y="2214306"/>
                </a:lnTo>
                <a:lnTo>
                  <a:pt x="7513118" y="2212282"/>
                </a:lnTo>
                <a:lnTo>
                  <a:pt x="7508688" y="2212282"/>
                </a:lnTo>
                <a:lnTo>
                  <a:pt x="7495400" y="2217139"/>
                </a:lnTo>
                <a:lnTo>
                  <a:pt x="7449629" y="2222400"/>
                </a:lnTo>
                <a:lnTo>
                  <a:pt x="7436341" y="2214710"/>
                </a:lnTo>
                <a:lnTo>
                  <a:pt x="7420837" y="2194879"/>
                </a:lnTo>
                <a:lnTo>
                  <a:pt x="7411979" y="2194879"/>
                </a:lnTo>
                <a:lnTo>
                  <a:pt x="7387616" y="2183547"/>
                </a:lnTo>
                <a:lnTo>
                  <a:pt x="7369899" y="2182333"/>
                </a:lnTo>
                <a:lnTo>
                  <a:pt x="7348490" y="2183952"/>
                </a:lnTo>
                <a:lnTo>
                  <a:pt x="7350704" y="2194070"/>
                </a:lnTo>
                <a:lnTo>
                  <a:pt x="7348490" y="2199736"/>
                </a:lnTo>
                <a:lnTo>
                  <a:pt x="7349966" y="2210258"/>
                </a:lnTo>
                <a:lnTo>
                  <a:pt x="7344060" y="2213496"/>
                </a:lnTo>
                <a:lnTo>
                  <a:pt x="7335201" y="2209449"/>
                </a:lnTo>
                <a:lnTo>
                  <a:pt x="7329295" y="2213901"/>
                </a:lnTo>
                <a:lnTo>
                  <a:pt x="7319698" y="2213901"/>
                </a:lnTo>
                <a:lnTo>
                  <a:pt x="7313792" y="2217948"/>
                </a:lnTo>
                <a:lnTo>
                  <a:pt x="7301980" y="2219567"/>
                </a:lnTo>
                <a:lnTo>
                  <a:pt x="7290907" y="2215520"/>
                </a:lnTo>
                <a:lnTo>
                  <a:pt x="7287215" y="2217139"/>
                </a:lnTo>
                <a:lnTo>
                  <a:pt x="7276142" y="2209449"/>
                </a:lnTo>
                <a:lnTo>
                  <a:pt x="7275403" y="2202974"/>
                </a:lnTo>
                <a:lnTo>
                  <a:pt x="7270974" y="2196903"/>
                </a:lnTo>
                <a:lnTo>
                  <a:pt x="7274665" y="2194879"/>
                </a:lnTo>
                <a:lnTo>
                  <a:pt x="7275403" y="2190023"/>
                </a:lnTo>
                <a:lnTo>
                  <a:pt x="7268021" y="2189213"/>
                </a:lnTo>
                <a:lnTo>
                  <a:pt x="7263591" y="2194879"/>
                </a:lnTo>
                <a:lnTo>
                  <a:pt x="7253994" y="2189618"/>
                </a:lnTo>
                <a:lnTo>
                  <a:pt x="7247350" y="2189618"/>
                </a:lnTo>
                <a:lnTo>
                  <a:pt x="7242921" y="2184357"/>
                </a:lnTo>
                <a:lnTo>
                  <a:pt x="7235538" y="2184761"/>
                </a:lnTo>
                <a:lnTo>
                  <a:pt x="7228894" y="2192451"/>
                </a:lnTo>
                <a:lnTo>
                  <a:pt x="7222988" y="2198927"/>
                </a:lnTo>
                <a:lnTo>
                  <a:pt x="7220035" y="2196498"/>
                </a:lnTo>
                <a:lnTo>
                  <a:pt x="7220035" y="2189618"/>
                </a:lnTo>
                <a:lnTo>
                  <a:pt x="7214867" y="2192451"/>
                </a:lnTo>
                <a:lnTo>
                  <a:pt x="7203794" y="2192451"/>
                </a:lnTo>
                <a:lnTo>
                  <a:pt x="7195673" y="2194879"/>
                </a:lnTo>
                <a:lnTo>
                  <a:pt x="7189767" y="2193260"/>
                </a:lnTo>
                <a:lnTo>
                  <a:pt x="7193458" y="2187999"/>
                </a:lnTo>
                <a:lnTo>
                  <a:pt x="7209700" y="2188809"/>
                </a:lnTo>
                <a:lnTo>
                  <a:pt x="7220035" y="2184357"/>
                </a:lnTo>
                <a:lnTo>
                  <a:pt x="7225203" y="2179905"/>
                </a:lnTo>
                <a:lnTo>
                  <a:pt x="7226679" y="2175858"/>
                </a:lnTo>
                <a:lnTo>
                  <a:pt x="7205270" y="2175858"/>
                </a:lnTo>
                <a:lnTo>
                  <a:pt x="7190505" y="2179500"/>
                </a:lnTo>
                <a:lnTo>
                  <a:pt x="7183861" y="2177072"/>
                </a:lnTo>
                <a:lnTo>
                  <a:pt x="7186076" y="2171811"/>
                </a:lnTo>
                <a:lnTo>
                  <a:pt x="7194197" y="2173834"/>
                </a:lnTo>
                <a:lnTo>
                  <a:pt x="7198626" y="2166549"/>
                </a:lnTo>
                <a:lnTo>
                  <a:pt x="7186076" y="2155217"/>
                </a:lnTo>
                <a:lnTo>
                  <a:pt x="7179432" y="2155217"/>
                </a:lnTo>
                <a:lnTo>
                  <a:pt x="7179432" y="2149551"/>
                </a:lnTo>
                <a:lnTo>
                  <a:pt x="7172787" y="2143885"/>
                </a:lnTo>
                <a:lnTo>
                  <a:pt x="7180908" y="2136600"/>
                </a:lnTo>
                <a:lnTo>
                  <a:pt x="7177955" y="2126078"/>
                </a:lnTo>
                <a:lnTo>
                  <a:pt x="7166143" y="2119602"/>
                </a:lnTo>
                <a:lnTo>
                  <a:pt x="7158761" y="2120817"/>
                </a:lnTo>
                <a:lnTo>
                  <a:pt x="7149164" y="2113532"/>
                </a:lnTo>
                <a:lnTo>
                  <a:pt x="7146949" y="2117174"/>
                </a:lnTo>
                <a:lnTo>
                  <a:pt x="7138828" y="2112318"/>
                </a:lnTo>
                <a:lnTo>
                  <a:pt x="7137352" y="2105842"/>
                </a:lnTo>
                <a:lnTo>
                  <a:pt x="7141781" y="2101390"/>
                </a:lnTo>
                <a:lnTo>
                  <a:pt x="7138090" y="2092891"/>
                </a:lnTo>
                <a:lnTo>
                  <a:pt x="7140305" y="2085202"/>
                </a:lnTo>
                <a:lnTo>
                  <a:pt x="7143996" y="2086820"/>
                </a:lnTo>
                <a:lnTo>
                  <a:pt x="7149164" y="2098962"/>
                </a:lnTo>
                <a:lnTo>
                  <a:pt x="7154331" y="2098962"/>
                </a:lnTo>
                <a:lnTo>
                  <a:pt x="7158761" y="2090868"/>
                </a:lnTo>
                <a:lnTo>
                  <a:pt x="7166143" y="2086820"/>
                </a:lnTo>
                <a:lnTo>
                  <a:pt x="7158761" y="2086011"/>
                </a:lnTo>
                <a:lnTo>
                  <a:pt x="7154331" y="2083178"/>
                </a:lnTo>
                <a:lnTo>
                  <a:pt x="7166882" y="2076298"/>
                </a:lnTo>
                <a:lnTo>
                  <a:pt x="7172787" y="2070227"/>
                </a:lnTo>
                <a:lnTo>
                  <a:pt x="7172049" y="2065775"/>
                </a:lnTo>
                <a:lnTo>
                  <a:pt x="7163190" y="2071037"/>
                </a:lnTo>
                <a:lnTo>
                  <a:pt x="7160237" y="2069013"/>
                </a:lnTo>
                <a:lnTo>
                  <a:pt x="7160976" y="2064966"/>
                </a:lnTo>
                <a:lnTo>
                  <a:pt x="7160976" y="2059300"/>
                </a:lnTo>
                <a:lnTo>
                  <a:pt x="7156546" y="2052015"/>
                </a:lnTo>
                <a:lnTo>
                  <a:pt x="7155070" y="2045135"/>
                </a:lnTo>
                <a:lnTo>
                  <a:pt x="7166143" y="2035017"/>
                </a:lnTo>
                <a:lnTo>
                  <a:pt x="7154331" y="2034612"/>
                </a:lnTo>
                <a:lnTo>
                  <a:pt x="7144734" y="2037041"/>
                </a:lnTo>
                <a:lnTo>
                  <a:pt x="7141043" y="2035422"/>
                </a:lnTo>
                <a:lnTo>
                  <a:pt x="7127755" y="2039469"/>
                </a:lnTo>
                <a:lnTo>
                  <a:pt x="7124063" y="2034208"/>
                </a:lnTo>
                <a:lnTo>
                  <a:pt x="7127755" y="2030160"/>
                </a:lnTo>
                <a:lnTo>
                  <a:pt x="7127755" y="2020852"/>
                </a:lnTo>
                <a:lnTo>
                  <a:pt x="7124063" y="2015186"/>
                </a:lnTo>
                <a:lnTo>
                  <a:pt x="7127755" y="2007092"/>
                </a:lnTo>
                <a:lnTo>
                  <a:pt x="7131446" y="1998593"/>
                </a:lnTo>
                <a:lnTo>
                  <a:pt x="7153593" y="1982809"/>
                </a:lnTo>
                <a:lnTo>
                  <a:pt x="7165405" y="1982809"/>
                </a:lnTo>
                <a:lnTo>
                  <a:pt x="7177955" y="1991308"/>
                </a:lnTo>
                <a:lnTo>
                  <a:pt x="7186076" y="1991713"/>
                </a:lnTo>
                <a:lnTo>
                  <a:pt x="7194935" y="1982809"/>
                </a:lnTo>
                <a:lnTo>
                  <a:pt x="7200841" y="1982404"/>
                </a:lnTo>
                <a:lnTo>
                  <a:pt x="7206747" y="1990094"/>
                </a:lnTo>
                <a:lnTo>
                  <a:pt x="7218559" y="1985237"/>
                </a:lnTo>
                <a:lnTo>
                  <a:pt x="7228156" y="1990094"/>
                </a:lnTo>
                <a:lnTo>
                  <a:pt x="7251041" y="1989689"/>
                </a:lnTo>
                <a:lnTo>
                  <a:pt x="7258424" y="1987261"/>
                </a:lnTo>
                <a:lnTo>
                  <a:pt x="7254733" y="1981999"/>
                </a:lnTo>
                <a:lnTo>
                  <a:pt x="7245135" y="1984832"/>
                </a:lnTo>
                <a:lnTo>
                  <a:pt x="7242182" y="1980381"/>
                </a:lnTo>
                <a:lnTo>
                  <a:pt x="7248827" y="1972691"/>
                </a:lnTo>
                <a:lnTo>
                  <a:pt x="7266544" y="1967834"/>
                </a:lnTo>
                <a:lnTo>
                  <a:pt x="7286477" y="1967430"/>
                </a:lnTo>
                <a:lnTo>
                  <a:pt x="7288692" y="1962573"/>
                </a:lnTo>
                <a:lnTo>
                  <a:pt x="7276880" y="1960550"/>
                </a:lnTo>
                <a:lnTo>
                  <a:pt x="7262853" y="1960550"/>
                </a:lnTo>
                <a:lnTo>
                  <a:pt x="7253994" y="1946385"/>
                </a:lnTo>
                <a:lnTo>
                  <a:pt x="7256209" y="1940314"/>
                </a:lnTo>
                <a:lnTo>
                  <a:pt x="7268759" y="1937076"/>
                </a:lnTo>
                <a:lnTo>
                  <a:pt x="7276142" y="1939504"/>
                </a:lnTo>
                <a:lnTo>
                  <a:pt x="7290907" y="1936267"/>
                </a:lnTo>
                <a:lnTo>
                  <a:pt x="7301980" y="1938290"/>
                </a:lnTo>
                <a:lnTo>
                  <a:pt x="7307886" y="1933839"/>
                </a:lnTo>
                <a:lnTo>
                  <a:pt x="7316007" y="1933839"/>
                </a:lnTo>
                <a:lnTo>
                  <a:pt x="7342584" y="1943147"/>
                </a:lnTo>
                <a:lnTo>
                  <a:pt x="7360301" y="1941933"/>
                </a:lnTo>
                <a:lnTo>
                  <a:pt x="7359563" y="1937076"/>
                </a:lnTo>
                <a:lnTo>
                  <a:pt x="7363993" y="1934243"/>
                </a:lnTo>
                <a:lnTo>
                  <a:pt x="7369160" y="1923316"/>
                </a:lnTo>
                <a:lnTo>
                  <a:pt x="7373590" y="1920887"/>
                </a:lnTo>
                <a:lnTo>
                  <a:pt x="7381711" y="1912793"/>
                </a:lnTo>
                <a:lnTo>
                  <a:pt x="7390569" y="1910770"/>
                </a:lnTo>
                <a:lnTo>
                  <a:pt x="7395737" y="1904294"/>
                </a:lnTo>
                <a:lnTo>
                  <a:pt x="7414193" y="1901056"/>
                </a:lnTo>
                <a:lnTo>
                  <a:pt x="7424529" y="1899842"/>
                </a:lnTo>
                <a:lnTo>
                  <a:pt x="7447414" y="1890534"/>
                </a:lnTo>
                <a:lnTo>
                  <a:pt x="7459964" y="1888106"/>
                </a:lnTo>
                <a:lnTo>
                  <a:pt x="7484326" y="1889320"/>
                </a:lnTo>
                <a:lnTo>
                  <a:pt x="7493924" y="1886891"/>
                </a:lnTo>
                <a:lnTo>
                  <a:pt x="7501306" y="1889320"/>
                </a:lnTo>
                <a:lnTo>
                  <a:pt x="7517547" y="1889320"/>
                </a:lnTo>
                <a:lnTo>
                  <a:pt x="7529359" y="1883654"/>
                </a:lnTo>
                <a:lnTo>
                  <a:pt x="7532312" y="1884463"/>
                </a:lnTo>
                <a:lnTo>
                  <a:pt x="7533789" y="1893772"/>
                </a:lnTo>
                <a:lnTo>
                  <a:pt x="7552245" y="1909151"/>
                </a:lnTo>
                <a:lnTo>
                  <a:pt x="7556674" y="1906318"/>
                </a:lnTo>
                <a:lnTo>
                  <a:pt x="7560366" y="1907937"/>
                </a:lnTo>
                <a:lnTo>
                  <a:pt x="7572916" y="1896605"/>
                </a:lnTo>
                <a:lnTo>
                  <a:pt x="7578083" y="1895795"/>
                </a:lnTo>
                <a:lnTo>
                  <a:pt x="7586204" y="1901866"/>
                </a:lnTo>
                <a:lnTo>
                  <a:pt x="7588419" y="1913198"/>
                </a:lnTo>
                <a:lnTo>
                  <a:pt x="7597278" y="1923720"/>
                </a:lnTo>
                <a:lnTo>
                  <a:pt x="7605398" y="1925744"/>
                </a:lnTo>
                <a:lnTo>
                  <a:pt x="7609828" y="1919673"/>
                </a:lnTo>
                <a:lnTo>
                  <a:pt x="7614996" y="1919673"/>
                </a:lnTo>
                <a:lnTo>
                  <a:pt x="7632713" y="1930601"/>
                </a:lnTo>
                <a:lnTo>
                  <a:pt x="7642311" y="1931815"/>
                </a:lnTo>
                <a:lnTo>
                  <a:pt x="7661505" y="1940719"/>
                </a:lnTo>
                <a:lnTo>
                  <a:pt x="7667411" y="1936671"/>
                </a:lnTo>
                <a:lnTo>
                  <a:pt x="7679223" y="1943956"/>
                </a:lnTo>
                <a:lnTo>
                  <a:pt x="7696202" y="1947194"/>
                </a:lnTo>
                <a:lnTo>
                  <a:pt x="7716873" y="1939100"/>
                </a:lnTo>
                <a:lnTo>
                  <a:pt x="7735329" y="1938290"/>
                </a:lnTo>
                <a:lnTo>
                  <a:pt x="7744926" y="1935457"/>
                </a:lnTo>
                <a:lnTo>
                  <a:pt x="7747879" y="1937076"/>
                </a:lnTo>
                <a:lnTo>
                  <a:pt x="7755262" y="1937076"/>
                </a:lnTo>
                <a:lnTo>
                  <a:pt x="7761168" y="1940719"/>
                </a:lnTo>
                <a:lnTo>
                  <a:pt x="7781100" y="1944766"/>
                </a:lnTo>
                <a:lnTo>
                  <a:pt x="7787745" y="1940314"/>
                </a:lnTo>
                <a:lnTo>
                  <a:pt x="7803248" y="1939100"/>
                </a:lnTo>
                <a:lnTo>
                  <a:pt x="7806201" y="1932219"/>
                </a:lnTo>
                <a:lnTo>
                  <a:pt x="7822442" y="1924530"/>
                </a:lnTo>
                <a:lnTo>
                  <a:pt x="7834992" y="1917650"/>
                </a:lnTo>
                <a:lnTo>
                  <a:pt x="7840898" y="1905913"/>
                </a:lnTo>
                <a:lnTo>
                  <a:pt x="7843113" y="1902675"/>
                </a:lnTo>
                <a:lnTo>
                  <a:pt x="7844589" y="1900652"/>
                </a:lnTo>
                <a:lnTo>
                  <a:pt x="7842375" y="1892962"/>
                </a:lnTo>
                <a:lnTo>
                  <a:pt x="7846066" y="1887701"/>
                </a:lnTo>
                <a:lnTo>
                  <a:pt x="7837207" y="1873131"/>
                </a:lnTo>
                <a:lnTo>
                  <a:pt x="7834254" y="1853705"/>
                </a:lnTo>
                <a:lnTo>
                  <a:pt x="7828348" y="1846825"/>
                </a:lnTo>
                <a:lnTo>
                  <a:pt x="7818013" y="1831446"/>
                </a:lnTo>
                <a:lnTo>
                  <a:pt x="7805462" y="1830231"/>
                </a:lnTo>
                <a:lnTo>
                  <a:pt x="7804724" y="1824161"/>
                </a:lnTo>
                <a:lnTo>
                  <a:pt x="7792174" y="1814043"/>
                </a:lnTo>
                <a:lnTo>
                  <a:pt x="7787006" y="1817281"/>
                </a:lnTo>
                <a:lnTo>
                  <a:pt x="7781839" y="1814852"/>
                </a:lnTo>
                <a:lnTo>
                  <a:pt x="7772241" y="1813638"/>
                </a:lnTo>
                <a:lnTo>
                  <a:pt x="7764121" y="1802711"/>
                </a:lnTo>
                <a:lnTo>
                  <a:pt x="7758953" y="1802711"/>
                </a:lnTo>
                <a:lnTo>
                  <a:pt x="7749356" y="1799473"/>
                </a:lnTo>
                <a:lnTo>
                  <a:pt x="7746403" y="1792998"/>
                </a:lnTo>
                <a:lnTo>
                  <a:pt x="7739021" y="1792593"/>
                </a:lnTo>
                <a:lnTo>
                  <a:pt x="7730900" y="1786522"/>
                </a:lnTo>
                <a:lnTo>
                  <a:pt x="7727947" y="1780856"/>
                </a:lnTo>
                <a:lnTo>
                  <a:pt x="7719088" y="1778023"/>
                </a:lnTo>
                <a:lnTo>
                  <a:pt x="7712444" y="1767096"/>
                </a:lnTo>
                <a:lnTo>
                  <a:pt x="7680699" y="1745241"/>
                </a:lnTo>
                <a:lnTo>
                  <a:pt x="7667411" y="1742409"/>
                </a:lnTo>
                <a:lnTo>
                  <a:pt x="7648217" y="1731481"/>
                </a:lnTo>
                <a:lnTo>
                  <a:pt x="7629760" y="1733100"/>
                </a:lnTo>
                <a:lnTo>
                  <a:pt x="7618687" y="1722577"/>
                </a:lnTo>
                <a:lnTo>
                  <a:pt x="7617949" y="1715697"/>
                </a:lnTo>
                <a:lnTo>
                  <a:pt x="7604660" y="1705175"/>
                </a:lnTo>
                <a:lnTo>
                  <a:pt x="7598754" y="1705580"/>
                </a:lnTo>
                <a:lnTo>
                  <a:pt x="7586942" y="1703960"/>
                </a:lnTo>
                <a:lnTo>
                  <a:pt x="7593586" y="1698699"/>
                </a:lnTo>
                <a:lnTo>
                  <a:pt x="7601707" y="1695866"/>
                </a:lnTo>
                <a:lnTo>
                  <a:pt x="7597278" y="1688986"/>
                </a:lnTo>
                <a:lnTo>
                  <a:pt x="7598016" y="1684939"/>
                </a:lnTo>
                <a:lnTo>
                  <a:pt x="7609090" y="1687367"/>
                </a:lnTo>
                <a:lnTo>
                  <a:pt x="7616472" y="1693033"/>
                </a:lnTo>
                <a:lnTo>
                  <a:pt x="7618687" y="1691414"/>
                </a:lnTo>
                <a:lnTo>
                  <a:pt x="7629022" y="1693033"/>
                </a:lnTo>
                <a:lnTo>
                  <a:pt x="7631237" y="1679678"/>
                </a:lnTo>
                <a:lnTo>
                  <a:pt x="7626069" y="1676440"/>
                </a:lnTo>
                <a:lnTo>
                  <a:pt x="7626069" y="1667131"/>
                </a:lnTo>
                <a:lnTo>
                  <a:pt x="7636405" y="1657418"/>
                </a:lnTo>
                <a:lnTo>
                  <a:pt x="7636405" y="1653776"/>
                </a:lnTo>
                <a:lnTo>
                  <a:pt x="7640834" y="1650538"/>
                </a:lnTo>
                <a:lnTo>
                  <a:pt x="7647478" y="1651348"/>
                </a:lnTo>
                <a:lnTo>
                  <a:pt x="7651908" y="1646086"/>
                </a:lnTo>
                <a:lnTo>
                  <a:pt x="7657814" y="1644467"/>
                </a:lnTo>
                <a:lnTo>
                  <a:pt x="7657814" y="1640825"/>
                </a:lnTo>
                <a:lnTo>
                  <a:pt x="7648217" y="1637992"/>
                </a:lnTo>
                <a:lnTo>
                  <a:pt x="7645264" y="1633135"/>
                </a:lnTo>
                <a:lnTo>
                  <a:pt x="7640096" y="1637183"/>
                </a:lnTo>
                <a:lnTo>
                  <a:pt x="7632713" y="1630707"/>
                </a:lnTo>
                <a:lnTo>
                  <a:pt x="7626069" y="1616947"/>
                </a:lnTo>
                <a:lnTo>
                  <a:pt x="7643049" y="1614923"/>
                </a:lnTo>
                <a:lnTo>
                  <a:pt x="7654861" y="1616947"/>
                </a:lnTo>
                <a:lnTo>
                  <a:pt x="7661505" y="1610471"/>
                </a:lnTo>
                <a:lnTo>
                  <a:pt x="7654861" y="1610471"/>
                </a:lnTo>
                <a:lnTo>
                  <a:pt x="7650431" y="1606020"/>
                </a:lnTo>
                <a:lnTo>
                  <a:pt x="7661505" y="1599139"/>
                </a:lnTo>
                <a:lnTo>
                  <a:pt x="7687343" y="1586189"/>
                </a:lnTo>
                <a:lnTo>
                  <a:pt x="7689558" y="1579308"/>
                </a:lnTo>
                <a:lnTo>
                  <a:pt x="7686605" y="1574452"/>
                </a:lnTo>
                <a:lnTo>
                  <a:pt x="7673317" y="1576071"/>
                </a:lnTo>
                <a:lnTo>
                  <a:pt x="7662981" y="1582951"/>
                </a:lnTo>
                <a:lnTo>
                  <a:pt x="7652646" y="1581332"/>
                </a:lnTo>
                <a:lnTo>
                  <a:pt x="7650431" y="1582141"/>
                </a:lnTo>
                <a:lnTo>
                  <a:pt x="7653384" y="1560692"/>
                </a:lnTo>
                <a:lnTo>
                  <a:pt x="7650431" y="1581332"/>
                </a:lnTo>
                <a:lnTo>
                  <a:pt x="7650431" y="1582141"/>
                </a:lnTo>
                <a:lnTo>
                  <a:pt x="7640834" y="1585379"/>
                </a:lnTo>
                <a:lnTo>
                  <a:pt x="7640096" y="1580523"/>
                </a:lnTo>
                <a:lnTo>
                  <a:pt x="7634190" y="1579713"/>
                </a:lnTo>
                <a:lnTo>
                  <a:pt x="7622378" y="1584570"/>
                </a:lnTo>
                <a:lnTo>
                  <a:pt x="7609828" y="1583760"/>
                </a:lnTo>
                <a:lnTo>
                  <a:pt x="7603184" y="1588212"/>
                </a:lnTo>
                <a:lnTo>
                  <a:pt x="7598754" y="1595902"/>
                </a:lnTo>
                <a:lnTo>
                  <a:pt x="7588419" y="1596711"/>
                </a:lnTo>
                <a:lnTo>
                  <a:pt x="7583251" y="1603591"/>
                </a:lnTo>
                <a:lnTo>
                  <a:pt x="7572177" y="1614114"/>
                </a:lnTo>
                <a:lnTo>
                  <a:pt x="7568486" y="1613305"/>
                </a:lnTo>
                <a:lnTo>
                  <a:pt x="7558151" y="1614114"/>
                </a:lnTo>
                <a:lnTo>
                  <a:pt x="7550030" y="1620185"/>
                </a:lnTo>
                <a:lnTo>
                  <a:pt x="7536742" y="1617352"/>
                </a:lnTo>
                <a:lnTo>
                  <a:pt x="7527145" y="1623422"/>
                </a:lnTo>
                <a:lnTo>
                  <a:pt x="7520500" y="1622208"/>
                </a:lnTo>
                <a:lnTo>
                  <a:pt x="7513856" y="1612090"/>
                </a:lnTo>
                <a:lnTo>
                  <a:pt x="7509427" y="1612495"/>
                </a:lnTo>
                <a:lnTo>
                  <a:pt x="7512380" y="1618161"/>
                </a:lnTo>
                <a:lnTo>
                  <a:pt x="7518286" y="1624636"/>
                </a:lnTo>
                <a:lnTo>
                  <a:pt x="7516071" y="1630707"/>
                </a:lnTo>
                <a:lnTo>
                  <a:pt x="7504997" y="1644467"/>
                </a:lnTo>
                <a:lnTo>
                  <a:pt x="7499091" y="1647705"/>
                </a:lnTo>
                <a:lnTo>
                  <a:pt x="7496877" y="1643253"/>
                </a:lnTo>
                <a:lnTo>
                  <a:pt x="7500568" y="1641230"/>
                </a:lnTo>
                <a:lnTo>
                  <a:pt x="7510903" y="1630707"/>
                </a:lnTo>
                <a:lnTo>
                  <a:pt x="7509427" y="1626660"/>
                </a:lnTo>
                <a:lnTo>
                  <a:pt x="7503521" y="1623422"/>
                </a:lnTo>
                <a:lnTo>
                  <a:pt x="7502044" y="1628684"/>
                </a:lnTo>
                <a:lnTo>
                  <a:pt x="7486541" y="1643253"/>
                </a:lnTo>
                <a:lnTo>
                  <a:pt x="7477682" y="1644872"/>
                </a:lnTo>
                <a:lnTo>
                  <a:pt x="7476206" y="1650134"/>
                </a:lnTo>
                <a:lnTo>
                  <a:pt x="7465870" y="1650134"/>
                </a:lnTo>
                <a:lnTo>
                  <a:pt x="7458488" y="1645277"/>
                </a:lnTo>
                <a:lnTo>
                  <a:pt x="7452582" y="1650538"/>
                </a:lnTo>
                <a:lnTo>
                  <a:pt x="7441508" y="1648919"/>
                </a:lnTo>
                <a:lnTo>
                  <a:pt x="7440032" y="1652562"/>
                </a:lnTo>
                <a:lnTo>
                  <a:pt x="7446676" y="1656609"/>
                </a:lnTo>
                <a:lnTo>
                  <a:pt x="7462179" y="1655395"/>
                </a:lnTo>
                <a:lnTo>
                  <a:pt x="7468085" y="1662275"/>
                </a:lnTo>
                <a:lnTo>
                  <a:pt x="7474729" y="1666322"/>
                </a:lnTo>
                <a:lnTo>
                  <a:pt x="7479897" y="1663489"/>
                </a:lnTo>
                <a:lnTo>
                  <a:pt x="7483588" y="1667941"/>
                </a:lnTo>
                <a:lnTo>
                  <a:pt x="7478420" y="1673607"/>
                </a:lnTo>
                <a:lnTo>
                  <a:pt x="7479159" y="1677654"/>
                </a:lnTo>
                <a:lnTo>
                  <a:pt x="7483588" y="1675226"/>
                </a:lnTo>
                <a:lnTo>
                  <a:pt x="7488018" y="1675226"/>
                </a:lnTo>
                <a:lnTo>
                  <a:pt x="7486541" y="1682511"/>
                </a:lnTo>
                <a:lnTo>
                  <a:pt x="7492447" y="1677249"/>
                </a:lnTo>
                <a:lnTo>
                  <a:pt x="7497615" y="1680082"/>
                </a:lnTo>
                <a:lnTo>
                  <a:pt x="7499830" y="1690605"/>
                </a:lnTo>
                <a:lnTo>
                  <a:pt x="7505735" y="1696271"/>
                </a:lnTo>
                <a:lnTo>
                  <a:pt x="7516809" y="1699509"/>
                </a:lnTo>
                <a:lnTo>
                  <a:pt x="7521977" y="1697080"/>
                </a:lnTo>
                <a:lnTo>
                  <a:pt x="7504997" y="1682511"/>
                </a:lnTo>
                <a:lnTo>
                  <a:pt x="7488018" y="1662680"/>
                </a:lnTo>
                <a:lnTo>
                  <a:pt x="7482850" y="1650943"/>
                </a:lnTo>
                <a:lnTo>
                  <a:pt x="7487279" y="1648515"/>
                </a:lnTo>
                <a:lnTo>
                  <a:pt x="7494662" y="1658228"/>
                </a:lnTo>
                <a:lnTo>
                  <a:pt x="7498353" y="1670369"/>
                </a:lnTo>
                <a:lnTo>
                  <a:pt x="7522715" y="1694652"/>
                </a:lnTo>
                <a:lnTo>
                  <a:pt x="7528621" y="1697080"/>
                </a:lnTo>
                <a:lnTo>
                  <a:pt x="7536742" y="1688986"/>
                </a:lnTo>
                <a:lnTo>
                  <a:pt x="7541909" y="1688581"/>
                </a:lnTo>
                <a:lnTo>
                  <a:pt x="7551507" y="1694247"/>
                </a:lnTo>
                <a:lnTo>
                  <a:pt x="7555198" y="1684534"/>
                </a:lnTo>
                <a:lnTo>
                  <a:pt x="7571439" y="1682915"/>
                </a:lnTo>
                <a:lnTo>
                  <a:pt x="7584728" y="1683725"/>
                </a:lnTo>
                <a:lnTo>
                  <a:pt x="7580298" y="1689391"/>
                </a:lnTo>
                <a:lnTo>
                  <a:pt x="7575869" y="1693438"/>
                </a:lnTo>
                <a:lnTo>
                  <a:pt x="7580298" y="1701937"/>
                </a:lnTo>
                <a:lnTo>
                  <a:pt x="7574392" y="1708412"/>
                </a:lnTo>
                <a:lnTo>
                  <a:pt x="7557413" y="1709626"/>
                </a:lnTo>
                <a:lnTo>
                  <a:pt x="7537480" y="1706793"/>
                </a:lnTo>
                <a:lnTo>
                  <a:pt x="7526406" y="1712460"/>
                </a:lnTo>
                <a:lnTo>
                  <a:pt x="7517547" y="1723792"/>
                </a:lnTo>
                <a:lnTo>
                  <a:pt x="7501306" y="1723387"/>
                </a:lnTo>
                <a:lnTo>
                  <a:pt x="7478420" y="1739171"/>
                </a:lnTo>
                <a:lnTo>
                  <a:pt x="7461441" y="1746456"/>
                </a:lnTo>
                <a:lnTo>
                  <a:pt x="7442985" y="1746051"/>
                </a:lnTo>
                <a:lnTo>
                  <a:pt x="7434864" y="1739575"/>
                </a:lnTo>
                <a:lnTo>
                  <a:pt x="7437079" y="1736338"/>
                </a:lnTo>
                <a:lnTo>
                  <a:pt x="7442985" y="1719340"/>
                </a:lnTo>
                <a:lnTo>
                  <a:pt x="7442247" y="1712864"/>
                </a:lnTo>
                <a:lnTo>
                  <a:pt x="7426743" y="1701532"/>
                </a:lnTo>
                <a:lnTo>
                  <a:pt x="7420837" y="1701937"/>
                </a:lnTo>
                <a:lnTo>
                  <a:pt x="7409764" y="1697080"/>
                </a:lnTo>
                <a:lnTo>
                  <a:pt x="7403120" y="1702342"/>
                </a:lnTo>
                <a:lnTo>
                  <a:pt x="7394261" y="1699104"/>
                </a:lnTo>
                <a:lnTo>
                  <a:pt x="7404596" y="1684534"/>
                </a:lnTo>
                <a:lnTo>
                  <a:pt x="7422314" y="1675226"/>
                </a:lnTo>
                <a:lnTo>
                  <a:pt x="7437079" y="1672393"/>
                </a:lnTo>
                <a:lnTo>
                  <a:pt x="7441508" y="1669964"/>
                </a:lnTo>
                <a:lnTo>
                  <a:pt x="7435602" y="1663894"/>
                </a:lnTo>
                <a:lnTo>
                  <a:pt x="7433388" y="1652562"/>
                </a:lnTo>
                <a:lnTo>
                  <a:pt x="7428958" y="1650538"/>
                </a:lnTo>
                <a:lnTo>
                  <a:pt x="7425267" y="1657014"/>
                </a:lnTo>
                <a:lnTo>
                  <a:pt x="7417146" y="1652966"/>
                </a:lnTo>
                <a:lnTo>
                  <a:pt x="7406073" y="1648515"/>
                </a:lnTo>
                <a:lnTo>
                  <a:pt x="7393522" y="1650134"/>
                </a:lnTo>
                <a:lnTo>
                  <a:pt x="7383187" y="1655395"/>
                </a:lnTo>
                <a:lnTo>
                  <a:pt x="7374328" y="1650538"/>
                </a:lnTo>
                <a:lnTo>
                  <a:pt x="7367684" y="1649729"/>
                </a:lnTo>
                <a:lnTo>
                  <a:pt x="7360301" y="1644063"/>
                </a:lnTo>
                <a:lnTo>
                  <a:pt x="7365469" y="1640825"/>
                </a:lnTo>
                <a:lnTo>
                  <a:pt x="7367684" y="1637587"/>
                </a:lnTo>
                <a:lnTo>
                  <a:pt x="7352919" y="1632731"/>
                </a:lnTo>
                <a:lnTo>
                  <a:pt x="7335201" y="1632731"/>
                </a:lnTo>
                <a:lnTo>
                  <a:pt x="7330772" y="1627065"/>
                </a:lnTo>
                <a:lnTo>
                  <a:pt x="7341845" y="1627065"/>
                </a:lnTo>
                <a:lnTo>
                  <a:pt x="7358825" y="1625041"/>
                </a:lnTo>
                <a:lnTo>
                  <a:pt x="7367684" y="1627874"/>
                </a:lnTo>
                <a:lnTo>
                  <a:pt x="7374328" y="1624636"/>
                </a:lnTo>
                <a:lnTo>
                  <a:pt x="7384663" y="1618566"/>
                </a:lnTo>
                <a:lnTo>
                  <a:pt x="7369899" y="1622208"/>
                </a:lnTo>
                <a:lnTo>
                  <a:pt x="7362516" y="1619780"/>
                </a:lnTo>
                <a:lnTo>
                  <a:pt x="7355872" y="1615733"/>
                </a:lnTo>
                <a:lnTo>
                  <a:pt x="7352919" y="1610471"/>
                </a:lnTo>
                <a:lnTo>
                  <a:pt x="7348490" y="1616542"/>
                </a:lnTo>
                <a:lnTo>
                  <a:pt x="7344798" y="1621803"/>
                </a:lnTo>
                <a:lnTo>
                  <a:pt x="7335201" y="1621803"/>
                </a:lnTo>
                <a:lnTo>
                  <a:pt x="7335939" y="1619375"/>
                </a:lnTo>
                <a:lnTo>
                  <a:pt x="7330033" y="1614519"/>
                </a:lnTo>
                <a:lnTo>
                  <a:pt x="7320436" y="1625851"/>
                </a:lnTo>
                <a:lnTo>
                  <a:pt x="7308624" y="1626660"/>
                </a:lnTo>
                <a:lnTo>
                  <a:pt x="7301242" y="1631922"/>
                </a:lnTo>
                <a:lnTo>
                  <a:pt x="7301242" y="1643253"/>
                </a:lnTo>
                <a:lnTo>
                  <a:pt x="7291645" y="1655395"/>
                </a:lnTo>
                <a:lnTo>
                  <a:pt x="7286477" y="1655395"/>
                </a:lnTo>
                <a:lnTo>
                  <a:pt x="7289430" y="1661465"/>
                </a:lnTo>
                <a:lnTo>
                  <a:pt x="7270236" y="1682511"/>
                </a:lnTo>
                <a:lnTo>
                  <a:pt x="7263591" y="1682511"/>
                </a:lnTo>
                <a:lnTo>
                  <a:pt x="7259900" y="1676440"/>
                </a:lnTo>
                <a:lnTo>
                  <a:pt x="7259162" y="1682915"/>
                </a:lnTo>
                <a:lnTo>
                  <a:pt x="7258424" y="1688581"/>
                </a:lnTo>
                <a:lnTo>
                  <a:pt x="7262853" y="1694247"/>
                </a:lnTo>
                <a:lnTo>
                  <a:pt x="7261377" y="1701937"/>
                </a:lnTo>
                <a:lnTo>
                  <a:pt x="7261377" y="1702342"/>
                </a:lnTo>
                <a:lnTo>
                  <a:pt x="7256209" y="1706793"/>
                </a:lnTo>
                <a:lnTo>
                  <a:pt x="7261377" y="1710841"/>
                </a:lnTo>
                <a:lnTo>
                  <a:pt x="7261377" y="1717721"/>
                </a:lnTo>
                <a:lnTo>
                  <a:pt x="7253994" y="1729458"/>
                </a:lnTo>
                <a:lnTo>
                  <a:pt x="7243659" y="1731886"/>
                </a:lnTo>
                <a:lnTo>
                  <a:pt x="7225941" y="1732695"/>
                </a:lnTo>
                <a:lnTo>
                  <a:pt x="7223726" y="1742409"/>
                </a:lnTo>
                <a:lnTo>
                  <a:pt x="7217082" y="1748884"/>
                </a:lnTo>
                <a:lnTo>
                  <a:pt x="7221512" y="1755359"/>
                </a:lnTo>
                <a:lnTo>
                  <a:pt x="7220773" y="1768715"/>
                </a:lnTo>
                <a:lnTo>
                  <a:pt x="7215606" y="1777214"/>
                </a:lnTo>
                <a:lnTo>
                  <a:pt x="7218559" y="1788141"/>
                </a:lnTo>
                <a:lnTo>
                  <a:pt x="7219297" y="1790569"/>
                </a:lnTo>
                <a:lnTo>
                  <a:pt x="7217820" y="1807972"/>
                </a:lnTo>
                <a:lnTo>
                  <a:pt x="7211176" y="1813233"/>
                </a:lnTo>
                <a:lnTo>
                  <a:pt x="7202317" y="1812424"/>
                </a:lnTo>
                <a:lnTo>
                  <a:pt x="7188291" y="1823351"/>
                </a:lnTo>
                <a:lnTo>
                  <a:pt x="7190505" y="1843587"/>
                </a:lnTo>
                <a:lnTo>
                  <a:pt x="7187552" y="1852491"/>
                </a:lnTo>
                <a:lnTo>
                  <a:pt x="7173526" y="1862204"/>
                </a:lnTo>
                <a:lnTo>
                  <a:pt x="7175740" y="1867060"/>
                </a:lnTo>
                <a:lnTo>
                  <a:pt x="7183861" y="1868275"/>
                </a:lnTo>
                <a:lnTo>
                  <a:pt x="7193458" y="1881630"/>
                </a:lnTo>
                <a:lnTo>
                  <a:pt x="7200841" y="1892557"/>
                </a:lnTo>
                <a:lnTo>
                  <a:pt x="7200841" y="1893367"/>
                </a:lnTo>
                <a:lnTo>
                  <a:pt x="7202317" y="1909555"/>
                </a:lnTo>
                <a:lnTo>
                  <a:pt x="7217820" y="1921697"/>
                </a:lnTo>
                <a:lnTo>
                  <a:pt x="7228894" y="1923316"/>
                </a:lnTo>
                <a:lnTo>
                  <a:pt x="7239968" y="1933839"/>
                </a:lnTo>
                <a:lnTo>
                  <a:pt x="7250303" y="1939100"/>
                </a:lnTo>
                <a:lnTo>
                  <a:pt x="7250303" y="1945170"/>
                </a:lnTo>
                <a:lnTo>
                  <a:pt x="7241444" y="1953265"/>
                </a:lnTo>
                <a:lnTo>
                  <a:pt x="7228894" y="1952051"/>
                </a:lnTo>
                <a:lnTo>
                  <a:pt x="7222250" y="1948408"/>
                </a:lnTo>
                <a:lnTo>
                  <a:pt x="7211176" y="1948408"/>
                </a:lnTo>
                <a:lnTo>
                  <a:pt x="7206008" y="1952455"/>
                </a:lnTo>
                <a:lnTo>
                  <a:pt x="7189029" y="1952051"/>
                </a:lnTo>
                <a:lnTo>
                  <a:pt x="7179432" y="1956098"/>
                </a:lnTo>
                <a:lnTo>
                  <a:pt x="7174264" y="1968239"/>
                </a:lnTo>
                <a:lnTo>
                  <a:pt x="7147687" y="1980381"/>
                </a:lnTo>
                <a:lnTo>
                  <a:pt x="7127016" y="1996974"/>
                </a:lnTo>
                <a:lnTo>
                  <a:pt x="7126278" y="1990498"/>
                </a:lnTo>
                <a:lnTo>
                  <a:pt x="7131446" y="1977143"/>
                </a:lnTo>
                <a:lnTo>
                  <a:pt x="7137352" y="1976738"/>
                </a:lnTo>
                <a:lnTo>
                  <a:pt x="7146949" y="1970668"/>
                </a:lnTo>
                <a:lnTo>
                  <a:pt x="7137352" y="1971882"/>
                </a:lnTo>
                <a:lnTo>
                  <a:pt x="7131446" y="1970263"/>
                </a:lnTo>
                <a:lnTo>
                  <a:pt x="7125540" y="1971477"/>
                </a:lnTo>
                <a:lnTo>
                  <a:pt x="7118157" y="1967025"/>
                </a:lnTo>
                <a:lnTo>
                  <a:pt x="7113728" y="1958931"/>
                </a:lnTo>
                <a:lnTo>
                  <a:pt x="7112990" y="1958931"/>
                </a:lnTo>
                <a:lnTo>
                  <a:pt x="7098225" y="1955288"/>
                </a:lnTo>
                <a:lnTo>
                  <a:pt x="7077554" y="1955288"/>
                </a:lnTo>
                <a:lnTo>
                  <a:pt x="7070910" y="1948003"/>
                </a:lnTo>
                <a:lnTo>
                  <a:pt x="7066480" y="1948003"/>
                </a:lnTo>
                <a:lnTo>
                  <a:pt x="7066480" y="1952455"/>
                </a:lnTo>
                <a:lnTo>
                  <a:pt x="7056883" y="1960954"/>
                </a:lnTo>
                <a:lnTo>
                  <a:pt x="7048763" y="1960550"/>
                </a:lnTo>
                <a:lnTo>
                  <a:pt x="7037689" y="1952860"/>
                </a:lnTo>
                <a:lnTo>
                  <a:pt x="7031045" y="1955288"/>
                </a:lnTo>
                <a:lnTo>
                  <a:pt x="7027353" y="1967430"/>
                </a:lnTo>
                <a:lnTo>
                  <a:pt x="7019233" y="1971477"/>
                </a:lnTo>
                <a:lnTo>
                  <a:pt x="7009636" y="1968644"/>
                </a:lnTo>
                <a:lnTo>
                  <a:pt x="7003730" y="1974310"/>
                </a:lnTo>
                <a:lnTo>
                  <a:pt x="7013327" y="1984023"/>
                </a:lnTo>
                <a:lnTo>
                  <a:pt x="7023662" y="1985237"/>
                </a:lnTo>
                <a:lnTo>
                  <a:pt x="7034736" y="1994546"/>
                </a:lnTo>
                <a:lnTo>
                  <a:pt x="7031783" y="1997783"/>
                </a:lnTo>
                <a:lnTo>
                  <a:pt x="7025139" y="1991308"/>
                </a:lnTo>
                <a:lnTo>
                  <a:pt x="7006683" y="1990498"/>
                </a:lnTo>
                <a:lnTo>
                  <a:pt x="7005944" y="1995760"/>
                </a:lnTo>
                <a:lnTo>
                  <a:pt x="7012589" y="1998188"/>
                </a:lnTo>
                <a:lnTo>
                  <a:pt x="7019971" y="2003449"/>
                </a:lnTo>
                <a:lnTo>
                  <a:pt x="7016280" y="2009520"/>
                </a:lnTo>
                <a:lnTo>
                  <a:pt x="7009636" y="2007092"/>
                </a:lnTo>
                <a:lnTo>
                  <a:pt x="7001515" y="1996974"/>
                </a:lnTo>
                <a:lnTo>
                  <a:pt x="6991918" y="1993736"/>
                </a:lnTo>
                <a:lnTo>
                  <a:pt x="6990441" y="2000212"/>
                </a:lnTo>
                <a:lnTo>
                  <a:pt x="6994132" y="2007092"/>
                </a:lnTo>
                <a:lnTo>
                  <a:pt x="7002253" y="2011948"/>
                </a:lnTo>
                <a:lnTo>
                  <a:pt x="6991180" y="2012353"/>
                </a:lnTo>
                <a:lnTo>
                  <a:pt x="6981582" y="2005068"/>
                </a:lnTo>
                <a:lnTo>
                  <a:pt x="6980106" y="1993736"/>
                </a:lnTo>
                <a:lnTo>
                  <a:pt x="6964603" y="1987261"/>
                </a:lnTo>
                <a:lnTo>
                  <a:pt x="6963126" y="1982404"/>
                </a:lnTo>
                <a:lnTo>
                  <a:pt x="6969032" y="1982404"/>
                </a:lnTo>
                <a:lnTo>
                  <a:pt x="6967556" y="1973096"/>
                </a:lnTo>
                <a:lnTo>
                  <a:pt x="6955744" y="1975524"/>
                </a:lnTo>
                <a:lnTo>
                  <a:pt x="6949100" y="1985237"/>
                </a:lnTo>
                <a:lnTo>
                  <a:pt x="6950576" y="2003045"/>
                </a:lnTo>
                <a:lnTo>
                  <a:pt x="6946885" y="2007901"/>
                </a:lnTo>
                <a:lnTo>
                  <a:pt x="6958697" y="2017210"/>
                </a:lnTo>
                <a:lnTo>
                  <a:pt x="6960173" y="2023280"/>
                </a:lnTo>
                <a:lnTo>
                  <a:pt x="6966079" y="2027732"/>
                </a:lnTo>
                <a:lnTo>
                  <a:pt x="6981582" y="2044730"/>
                </a:lnTo>
                <a:lnTo>
                  <a:pt x="6988227" y="2052015"/>
                </a:lnTo>
                <a:lnTo>
                  <a:pt x="6984535" y="2062943"/>
                </a:lnTo>
                <a:lnTo>
                  <a:pt x="6979368" y="2064156"/>
                </a:lnTo>
                <a:lnTo>
                  <a:pt x="6978629" y="2059300"/>
                </a:lnTo>
                <a:lnTo>
                  <a:pt x="6980844" y="2054443"/>
                </a:lnTo>
                <a:lnTo>
                  <a:pt x="6974938" y="2049587"/>
                </a:lnTo>
                <a:lnTo>
                  <a:pt x="6966817" y="2046754"/>
                </a:lnTo>
                <a:lnTo>
                  <a:pt x="6967556" y="2052015"/>
                </a:lnTo>
                <a:lnTo>
                  <a:pt x="6962388" y="2058490"/>
                </a:lnTo>
                <a:lnTo>
                  <a:pt x="6971985" y="2060919"/>
                </a:lnTo>
                <a:lnTo>
                  <a:pt x="6972723" y="2065775"/>
                </a:lnTo>
                <a:lnTo>
                  <a:pt x="6966079" y="2072251"/>
                </a:lnTo>
                <a:lnTo>
                  <a:pt x="6955744" y="2073870"/>
                </a:lnTo>
                <a:lnTo>
                  <a:pt x="6965341" y="2081559"/>
                </a:lnTo>
                <a:lnTo>
                  <a:pt x="6975676" y="2082773"/>
                </a:lnTo>
                <a:lnTo>
                  <a:pt x="6979368" y="2087630"/>
                </a:lnTo>
                <a:lnTo>
                  <a:pt x="6986012" y="2087225"/>
                </a:lnTo>
                <a:lnTo>
                  <a:pt x="6989703" y="2092486"/>
                </a:lnTo>
                <a:lnTo>
                  <a:pt x="6996347" y="2094105"/>
                </a:lnTo>
                <a:lnTo>
                  <a:pt x="7019233" y="2107461"/>
                </a:lnTo>
                <a:lnTo>
                  <a:pt x="7022924" y="2113532"/>
                </a:lnTo>
                <a:lnTo>
                  <a:pt x="7020709" y="2123650"/>
                </a:lnTo>
                <a:lnTo>
                  <a:pt x="7028830" y="2134982"/>
                </a:lnTo>
                <a:lnTo>
                  <a:pt x="7026615" y="2140243"/>
                </a:lnTo>
                <a:lnTo>
                  <a:pt x="7017018" y="2139029"/>
                </a:lnTo>
                <a:lnTo>
                  <a:pt x="7015542" y="2135386"/>
                </a:lnTo>
                <a:lnTo>
                  <a:pt x="7001515" y="2126482"/>
                </a:lnTo>
                <a:lnTo>
                  <a:pt x="6996347" y="2130935"/>
                </a:lnTo>
                <a:lnTo>
                  <a:pt x="6988227" y="2130530"/>
                </a:lnTo>
                <a:lnTo>
                  <a:pt x="6978629" y="2134172"/>
                </a:lnTo>
                <a:lnTo>
                  <a:pt x="6988227" y="2141052"/>
                </a:lnTo>
                <a:lnTo>
                  <a:pt x="6987488" y="2145504"/>
                </a:lnTo>
                <a:lnTo>
                  <a:pt x="6995609" y="2150361"/>
                </a:lnTo>
                <a:lnTo>
                  <a:pt x="7000038" y="2151575"/>
                </a:lnTo>
                <a:lnTo>
                  <a:pt x="7000777" y="2155217"/>
                </a:lnTo>
                <a:lnTo>
                  <a:pt x="7005206" y="2158455"/>
                </a:lnTo>
                <a:lnTo>
                  <a:pt x="7004468" y="2162098"/>
                </a:lnTo>
                <a:lnTo>
                  <a:pt x="6993394" y="2158455"/>
                </a:lnTo>
                <a:lnTo>
                  <a:pt x="6988227" y="2164121"/>
                </a:lnTo>
                <a:lnTo>
                  <a:pt x="6984535" y="2160883"/>
                </a:lnTo>
                <a:lnTo>
                  <a:pt x="6988227" y="2156836"/>
                </a:lnTo>
                <a:lnTo>
                  <a:pt x="6977153" y="2151575"/>
                </a:lnTo>
                <a:lnTo>
                  <a:pt x="6971247" y="2152384"/>
                </a:lnTo>
                <a:lnTo>
                  <a:pt x="6970509" y="2155622"/>
                </a:lnTo>
                <a:lnTo>
                  <a:pt x="6976415" y="2164526"/>
                </a:lnTo>
                <a:lnTo>
                  <a:pt x="6983059" y="2179500"/>
                </a:lnTo>
                <a:lnTo>
                  <a:pt x="6988965" y="2188404"/>
                </a:lnTo>
                <a:lnTo>
                  <a:pt x="6987488" y="2194879"/>
                </a:lnTo>
                <a:lnTo>
                  <a:pt x="6993394" y="2204188"/>
                </a:lnTo>
                <a:lnTo>
                  <a:pt x="6978629" y="2194879"/>
                </a:lnTo>
                <a:lnTo>
                  <a:pt x="6974938" y="2186785"/>
                </a:lnTo>
                <a:lnTo>
                  <a:pt x="6966079" y="2186785"/>
                </a:lnTo>
                <a:lnTo>
                  <a:pt x="6961650" y="2197308"/>
                </a:lnTo>
                <a:lnTo>
                  <a:pt x="6961650" y="2209854"/>
                </a:lnTo>
                <a:lnTo>
                  <a:pt x="6955744" y="2203783"/>
                </a:lnTo>
                <a:lnTo>
                  <a:pt x="6957959" y="2196093"/>
                </a:lnTo>
                <a:lnTo>
                  <a:pt x="6955006" y="2189618"/>
                </a:lnTo>
                <a:lnTo>
                  <a:pt x="6941717" y="2184357"/>
                </a:lnTo>
                <a:lnTo>
                  <a:pt x="6938026" y="2174239"/>
                </a:lnTo>
                <a:lnTo>
                  <a:pt x="6934335" y="2182333"/>
                </a:lnTo>
                <a:lnTo>
                  <a:pt x="6936550" y="2186785"/>
                </a:lnTo>
                <a:lnTo>
                  <a:pt x="6934335" y="2192451"/>
                </a:lnTo>
                <a:lnTo>
                  <a:pt x="6927691" y="2186380"/>
                </a:lnTo>
                <a:lnTo>
                  <a:pt x="6918832" y="2175453"/>
                </a:lnTo>
                <a:lnTo>
                  <a:pt x="6918094" y="2166954"/>
                </a:lnTo>
                <a:lnTo>
                  <a:pt x="6922523" y="2162502"/>
                </a:lnTo>
                <a:lnTo>
                  <a:pt x="6921047" y="2155622"/>
                </a:lnTo>
                <a:lnTo>
                  <a:pt x="6910711" y="2146718"/>
                </a:lnTo>
                <a:lnTo>
                  <a:pt x="6899638" y="2141862"/>
                </a:lnTo>
                <a:lnTo>
                  <a:pt x="6889302" y="2130935"/>
                </a:lnTo>
                <a:lnTo>
                  <a:pt x="6892255" y="2122840"/>
                </a:lnTo>
                <a:lnTo>
                  <a:pt x="6898161" y="2121221"/>
                </a:lnTo>
                <a:lnTo>
                  <a:pt x="6904805" y="2113127"/>
                </a:lnTo>
                <a:lnTo>
                  <a:pt x="6913664" y="2116770"/>
                </a:lnTo>
                <a:lnTo>
                  <a:pt x="6921785" y="2112318"/>
                </a:lnTo>
                <a:lnTo>
                  <a:pt x="6930644" y="2109485"/>
                </a:lnTo>
                <a:lnTo>
                  <a:pt x="6950576" y="2121221"/>
                </a:lnTo>
                <a:lnTo>
                  <a:pt x="6959435" y="2123245"/>
                </a:lnTo>
                <a:lnTo>
                  <a:pt x="6966079" y="2128506"/>
                </a:lnTo>
                <a:lnTo>
                  <a:pt x="6972723" y="2122435"/>
                </a:lnTo>
                <a:lnTo>
                  <a:pt x="6980106" y="2118388"/>
                </a:lnTo>
                <a:lnTo>
                  <a:pt x="6969770" y="2116365"/>
                </a:lnTo>
                <a:lnTo>
                  <a:pt x="6964603" y="2112722"/>
                </a:lnTo>
                <a:lnTo>
                  <a:pt x="6957959" y="2113127"/>
                </a:lnTo>
                <a:lnTo>
                  <a:pt x="6956482" y="2106652"/>
                </a:lnTo>
                <a:lnTo>
                  <a:pt x="6948362" y="2110294"/>
                </a:lnTo>
                <a:lnTo>
                  <a:pt x="6935811" y="2103009"/>
                </a:lnTo>
                <a:lnTo>
                  <a:pt x="6926953" y="2102200"/>
                </a:lnTo>
                <a:lnTo>
                  <a:pt x="6922523" y="2109080"/>
                </a:lnTo>
                <a:lnTo>
                  <a:pt x="6910711" y="2107866"/>
                </a:lnTo>
                <a:lnTo>
                  <a:pt x="6903329" y="2098962"/>
                </a:lnTo>
                <a:lnTo>
                  <a:pt x="6894470" y="2108675"/>
                </a:lnTo>
                <a:lnTo>
                  <a:pt x="6888564" y="2105842"/>
                </a:lnTo>
                <a:lnTo>
                  <a:pt x="6884873" y="2093701"/>
                </a:lnTo>
                <a:lnTo>
                  <a:pt x="6870846" y="2075488"/>
                </a:lnTo>
                <a:lnTo>
                  <a:pt x="6872323" y="2071441"/>
                </a:lnTo>
                <a:lnTo>
                  <a:pt x="6867155" y="2070227"/>
                </a:lnTo>
                <a:lnTo>
                  <a:pt x="6856819" y="2056467"/>
                </a:lnTo>
                <a:lnTo>
                  <a:pt x="6839102" y="2043921"/>
                </a:lnTo>
                <a:lnTo>
                  <a:pt x="6838363" y="2030970"/>
                </a:lnTo>
                <a:lnTo>
                  <a:pt x="6836887" y="2030160"/>
                </a:lnTo>
                <a:lnTo>
                  <a:pt x="6828766" y="2024494"/>
                </a:lnTo>
                <a:lnTo>
                  <a:pt x="6819169" y="2003045"/>
                </a:lnTo>
                <a:lnTo>
                  <a:pt x="6801451" y="2002235"/>
                </a:lnTo>
                <a:lnTo>
                  <a:pt x="6796283" y="1996569"/>
                </a:lnTo>
                <a:lnTo>
                  <a:pt x="6799975" y="1986451"/>
                </a:lnTo>
                <a:lnTo>
                  <a:pt x="6794807" y="1977952"/>
                </a:lnTo>
                <a:lnTo>
                  <a:pt x="6794807" y="1966620"/>
                </a:lnTo>
                <a:lnTo>
                  <a:pt x="6799236" y="1956907"/>
                </a:lnTo>
                <a:lnTo>
                  <a:pt x="6793330" y="1942337"/>
                </a:lnTo>
                <a:lnTo>
                  <a:pt x="6797760" y="1922102"/>
                </a:lnTo>
                <a:lnTo>
                  <a:pt x="6802189" y="1920078"/>
                </a:lnTo>
                <a:lnTo>
                  <a:pt x="6803666" y="1913198"/>
                </a:lnTo>
                <a:lnTo>
                  <a:pt x="6788901" y="1906318"/>
                </a:lnTo>
                <a:lnTo>
                  <a:pt x="6777827" y="1901461"/>
                </a:lnTo>
                <a:lnTo>
                  <a:pt x="6776351" y="1894581"/>
                </a:lnTo>
                <a:lnTo>
                  <a:pt x="6757895" y="1872726"/>
                </a:lnTo>
                <a:lnTo>
                  <a:pt x="6748298" y="1869084"/>
                </a:lnTo>
                <a:lnTo>
                  <a:pt x="6744606" y="1864632"/>
                </a:lnTo>
                <a:lnTo>
                  <a:pt x="6734271" y="1851681"/>
                </a:lnTo>
                <a:lnTo>
                  <a:pt x="6729103" y="1854110"/>
                </a:lnTo>
                <a:lnTo>
                  <a:pt x="6709909" y="1851277"/>
                </a:lnTo>
                <a:lnTo>
                  <a:pt x="6704003" y="1850062"/>
                </a:lnTo>
                <a:lnTo>
                  <a:pt x="6693667" y="1847634"/>
                </a:lnTo>
                <a:lnTo>
                  <a:pt x="6687023" y="1840754"/>
                </a:lnTo>
                <a:lnTo>
                  <a:pt x="6698835" y="1846420"/>
                </a:lnTo>
                <a:lnTo>
                  <a:pt x="6705479" y="1845611"/>
                </a:lnTo>
                <a:lnTo>
                  <a:pt x="6681117" y="1822542"/>
                </a:lnTo>
                <a:lnTo>
                  <a:pt x="6669305" y="1817281"/>
                </a:lnTo>
                <a:lnTo>
                  <a:pt x="6647158" y="1815662"/>
                </a:lnTo>
                <a:lnTo>
                  <a:pt x="6636084" y="1817685"/>
                </a:lnTo>
                <a:lnTo>
                  <a:pt x="6630917" y="1812019"/>
                </a:lnTo>
                <a:lnTo>
                  <a:pt x="6627226" y="1803925"/>
                </a:lnTo>
                <a:lnTo>
                  <a:pt x="6616152" y="1800687"/>
                </a:lnTo>
                <a:lnTo>
                  <a:pt x="6605078" y="1790569"/>
                </a:lnTo>
                <a:lnTo>
                  <a:pt x="6594005" y="1790569"/>
                </a:lnTo>
                <a:lnTo>
                  <a:pt x="6589575" y="1782880"/>
                </a:lnTo>
                <a:lnTo>
                  <a:pt x="6593266" y="1775190"/>
                </a:lnTo>
                <a:lnTo>
                  <a:pt x="6602125" y="1773976"/>
                </a:lnTo>
                <a:lnTo>
                  <a:pt x="6609508" y="1776404"/>
                </a:lnTo>
                <a:lnTo>
                  <a:pt x="6601387" y="1767905"/>
                </a:lnTo>
                <a:lnTo>
                  <a:pt x="6596958" y="1767096"/>
                </a:lnTo>
                <a:lnTo>
                  <a:pt x="6582193" y="1754145"/>
                </a:lnTo>
                <a:lnTo>
                  <a:pt x="6574810" y="1741194"/>
                </a:lnTo>
                <a:lnTo>
                  <a:pt x="6571857" y="1727839"/>
                </a:lnTo>
                <a:lnTo>
                  <a:pt x="6562260" y="1720554"/>
                </a:lnTo>
                <a:lnTo>
                  <a:pt x="6560045" y="1711650"/>
                </a:lnTo>
                <a:lnTo>
                  <a:pt x="6547495" y="1712055"/>
                </a:lnTo>
                <a:lnTo>
                  <a:pt x="6540113" y="1719744"/>
                </a:lnTo>
                <a:lnTo>
                  <a:pt x="6537899" y="1729458"/>
                </a:lnTo>
                <a:lnTo>
                  <a:pt x="6526087" y="1747670"/>
                </a:lnTo>
                <a:lnTo>
                  <a:pt x="6521657" y="1744027"/>
                </a:lnTo>
                <a:lnTo>
                  <a:pt x="6522395" y="1740790"/>
                </a:lnTo>
                <a:lnTo>
                  <a:pt x="6511322" y="1731076"/>
                </a:lnTo>
                <a:lnTo>
                  <a:pt x="6508369" y="1712864"/>
                </a:lnTo>
                <a:lnTo>
                  <a:pt x="6508369" y="1712055"/>
                </a:lnTo>
                <a:lnTo>
                  <a:pt x="6509107" y="1703556"/>
                </a:lnTo>
                <a:lnTo>
                  <a:pt x="6517228" y="1701532"/>
                </a:lnTo>
                <a:lnTo>
                  <a:pt x="6517228" y="1695057"/>
                </a:lnTo>
                <a:lnTo>
                  <a:pt x="6507630" y="1691010"/>
                </a:lnTo>
                <a:lnTo>
                  <a:pt x="6506892" y="1690605"/>
                </a:lnTo>
                <a:lnTo>
                  <a:pt x="6495818" y="1688177"/>
                </a:lnTo>
                <a:lnTo>
                  <a:pt x="6489174" y="1691414"/>
                </a:lnTo>
                <a:lnTo>
                  <a:pt x="6481792" y="1697890"/>
                </a:lnTo>
                <a:lnTo>
                  <a:pt x="6470718" y="1697890"/>
                </a:lnTo>
                <a:lnTo>
                  <a:pt x="6460382" y="1706389"/>
                </a:lnTo>
                <a:lnTo>
                  <a:pt x="6450047" y="1707603"/>
                </a:lnTo>
                <a:lnTo>
                  <a:pt x="6445618" y="1714483"/>
                </a:lnTo>
                <a:lnTo>
                  <a:pt x="6451524" y="1724196"/>
                </a:lnTo>
                <a:lnTo>
                  <a:pt x="6458168" y="1732291"/>
                </a:lnTo>
                <a:lnTo>
                  <a:pt x="6450047" y="1742813"/>
                </a:lnTo>
                <a:lnTo>
                  <a:pt x="6445618" y="1746456"/>
                </a:lnTo>
                <a:lnTo>
                  <a:pt x="6451524" y="1757788"/>
                </a:lnTo>
                <a:lnTo>
                  <a:pt x="6453000" y="1771143"/>
                </a:lnTo>
                <a:lnTo>
                  <a:pt x="6458168" y="1778023"/>
                </a:lnTo>
                <a:lnTo>
                  <a:pt x="6480315" y="1788546"/>
                </a:lnTo>
                <a:lnTo>
                  <a:pt x="6492127" y="1794617"/>
                </a:lnTo>
                <a:lnTo>
                  <a:pt x="6498033" y="1802306"/>
                </a:lnTo>
                <a:lnTo>
                  <a:pt x="6530516" y="1832660"/>
                </a:lnTo>
                <a:lnTo>
                  <a:pt x="6531254" y="1840349"/>
                </a:lnTo>
                <a:lnTo>
                  <a:pt x="6535684" y="1842373"/>
                </a:lnTo>
                <a:lnTo>
                  <a:pt x="6535684" y="1852086"/>
                </a:lnTo>
                <a:lnTo>
                  <a:pt x="6543066" y="1860990"/>
                </a:lnTo>
                <a:lnTo>
                  <a:pt x="6551925" y="1869489"/>
                </a:lnTo>
                <a:lnTo>
                  <a:pt x="6558569" y="1879607"/>
                </a:lnTo>
                <a:lnTo>
                  <a:pt x="6573334" y="1890129"/>
                </a:lnTo>
                <a:lnTo>
                  <a:pt x="6580716" y="1897010"/>
                </a:lnTo>
                <a:lnTo>
                  <a:pt x="6589575" y="1898628"/>
                </a:lnTo>
                <a:lnTo>
                  <a:pt x="6596219" y="1902271"/>
                </a:lnTo>
                <a:lnTo>
                  <a:pt x="6614675" y="1901866"/>
                </a:lnTo>
                <a:lnTo>
                  <a:pt x="6622796" y="1904294"/>
                </a:lnTo>
                <a:lnTo>
                  <a:pt x="6634608" y="1902271"/>
                </a:lnTo>
                <a:lnTo>
                  <a:pt x="6643467" y="1906318"/>
                </a:lnTo>
                <a:lnTo>
                  <a:pt x="6641990" y="1912793"/>
                </a:lnTo>
                <a:lnTo>
                  <a:pt x="6629440" y="1920887"/>
                </a:lnTo>
                <a:lnTo>
                  <a:pt x="6628702" y="1924935"/>
                </a:lnTo>
                <a:lnTo>
                  <a:pt x="6633870" y="1932219"/>
                </a:lnTo>
                <a:lnTo>
                  <a:pt x="6644205" y="1932219"/>
                </a:lnTo>
                <a:lnTo>
                  <a:pt x="6662661" y="1936267"/>
                </a:lnTo>
                <a:lnTo>
                  <a:pt x="6701788" y="1956098"/>
                </a:lnTo>
                <a:lnTo>
                  <a:pt x="6717291" y="1966216"/>
                </a:lnTo>
                <a:lnTo>
                  <a:pt x="6726888" y="1975929"/>
                </a:lnTo>
                <a:lnTo>
                  <a:pt x="6743130" y="1979976"/>
                </a:lnTo>
                <a:lnTo>
                  <a:pt x="6751989" y="1985237"/>
                </a:lnTo>
                <a:lnTo>
                  <a:pt x="6755680" y="1991308"/>
                </a:lnTo>
                <a:lnTo>
                  <a:pt x="6754203" y="2003045"/>
                </a:lnTo>
                <a:lnTo>
                  <a:pt x="6749774" y="2008711"/>
                </a:lnTo>
                <a:lnTo>
                  <a:pt x="6751251" y="2016400"/>
                </a:lnTo>
                <a:lnTo>
                  <a:pt x="6748298" y="2018424"/>
                </a:lnTo>
                <a:lnTo>
                  <a:pt x="6747559" y="2020852"/>
                </a:lnTo>
                <a:lnTo>
                  <a:pt x="6738700" y="2017614"/>
                </a:lnTo>
                <a:lnTo>
                  <a:pt x="6732056" y="2009520"/>
                </a:lnTo>
                <a:lnTo>
                  <a:pt x="6728365" y="2001021"/>
                </a:lnTo>
                <a:lnTo>
                  <a:pt x="6729103" y="1994141"/>
                </a:lnTo>
                <a:lnTo>
                  <a:pt x="6723935" y="1991308"/>
                </a:lnTo>
                <a:lnTo>
                  <a:pt x="6708432" y="1990903"/>
                </a:lnTo>
                <a:lnTo>
                  <a:pt x="6705479" y="1986856"/>
                </a:lnTo>
                <a:lnTo>
                  <a:pt x="6695144" y="1982404"/>
                </a:lnTo>
                <a:lnTo>
                  <a:pt x="6688500" y="1983214"/>
                </a:lnTo>
                <a:lnTo>
                  <a:pt x="6684070" y="1985642"/>
                </a:lnTo>
                <a:lnTo>
                  <a:pt x="6680379" y="1996974"/>
                </a:lnTo>
                <a:lnTo>
                  <a:pt x="6675211" y="2002640"/>
                </a:lnTo>
                <a:lnTo>
                  <a:pt x="6675211" y="2008306"/>
                </a:lnTo>
                <a:lnTo>
                  <a:pt x="6673735" y="2015186"/>
                </a:lnTo>
                <a:lnTo>
                  <a:pt x="6666352" y="2019638"/>
                </a:lnTo>
                <a:lnTo>
                  <a:pt x="6666352" y="2026518"/>
                </a:lnTo>
                <a:lnTo>
                  <a:pt x="6670044" y="2031375"/>
                </a:lnTo>
                <a:lnTo>
                  <a:pt x="6678164" y="2032184"/>
                </a:lnTo>
                <a:lnTo>
                  <a:pt x="6692191" y="2044325"/>
                </a:lnTo>
                <a:lnTo>
                  <a:pt x="6694406" y="2049587"/>
                </a:lnTo>
                <a:lnTo>
                  <a:pt x="6692929" y="2061728"/>
                </a:lnTo>
                <a:lnTo>
                  <a:pt x="6695882" y="2065775"/>
                </a:lnTo>
                <a:lnTo>
                  <a:pt x="6692191" y="2072251"/>
                </a:lnTo>
                <a:lnTo>
                  <a:pt x="6683332" y="2074274"/>
                </a:lnTo>
                <a:lnTo>
                  <a:pt x="6675211" y="2082369"/>
                </a:lnTo>
                <a:lnTo>
                  <a:pt x="6674473" y="2103414"/>
                </a:lnTo>
                <a:lnTo>
                  <a:pt x="6660447" y="2113532"/>
                </a:lnTo>
                <a:lnTo>
                  <a:pt x="6658970" y="2123245"/>
                </a:lnTo>
                <a:lnTo>
                  <a:pt x="6651588" y="2132553"/>
                </a:lnTo>
                <a:lnTo>
                  <a:pt x="6637561" y="2133363"/>
                </a:lnTo>
                <a:lnTo>
                  <a:pt x="6626487" y="2123245"/>
                </a:lnTo>
                <a:lnTo>
                  <a:pt x="6625749" y="2116365"/>
                </a:lnTo>
                <a:lnTo>
                  <a:pt x="6627964" y="2113127"/>
                </a:lnTo>
                <a:lnTo>
                  <a:pt x="6634608" y="2109889"/>
                </a:lnTo>
                <a:lnTo>
                  <a:pt x="6640514" y="2103414"/>
                </a:lnTo>
                <a:lnTo>
                  <a:pt x="6641252" y="2094915"/>
                </a:lnTo>
                <a:lnTo>
                  <a:pt x="6640514" y="2086011"/>
                </a:lnTo>
                <a:lnTo>
                  <a:pt x="6642729" y="2084392"/>
                </a:lnTo>
                <a:lnTo>
                  <a:pt x="6647158" y="2083987"/>
                </a:lnTo>
                <a:lnTo>
                  <a:pt x="6652326" y="2078321"/>
                </a:lnTo>
                <a:lnTo>
                  <a:pt x="6652326" y="2069823"/>
                </a:lnTo>
                <a:lnTo>
                  <a:pt x="6647158" y="2062133"/>
                </a:lnTo>
                <a:lnTo>
                  <a:pt x="6642729" y="2045944"/>
                </a:lnTo>
                <a:lnTo>
                  <a:pt x="6637561" y="2039469"/>
                </a:lnTo>
                <a:lnTo>
                  <a:pt x="6635346" y="2025709"/>
                </a:lnTo>
                <a:lnTo>
                  <a:pt x="6630917" y="2011139"/>
                </a:lnTo>
                <a:lnTo>
                  <a:pt x="6623534" y="2007092"/>
                </a:lnTo>
                <a:lnTo>
                  <a:pt x="6618367" y="2010329"/>
                </a:lnTo>
                <a:lnTo>
                  <a:pt x="6605078" y="2007497"/>
                </a:lnTo>
                <a:lnTo>
                  <a:pt x="6601387" y="1999807"/>
                </a:lnTo>
                <a:lnTo>
                  <a:pt x="6591052" y="1998997"/>
                </a:lnTo>
                <a:lnTo>
                  <a:pt x="6585884" y="1994546"/>
                </a:lnTo>
                <a:lnTo>
                  <a:pt x="6588099" y="1990498"/>
                </a:lnTo>
                <a:lnTo>
                  <a:pt x="6589575" y="1981595"/>
                </a:lnTo>
                <a:lnTo>
                  <a:pt x="6582931" y="1973905"/>
                </a:lnTo>
                <a:lnTo>
                  <a:pt x="6574072" y="1973096"/>
                </a:lnTo>
                <a:lnTo>
                  <a:pt x="6565213" y="1973500"/>
                </a:lnTo>
                <a:lnTo>
                  <a:pt x="6565951" y="1967430"/>
                </a:lnTo>
                <a:lnTo>
                  <a:pt x="6557831" y="1964597"/>
                </a:lnTo>
                <a:lnTo>
                  <a:pt x="6551925" y="1966620"/>
                </a:lnTo>
                <a:lnTo>
                  <a:pt x="6546019" y="1962978"/>
                </a:lnTo>
                <a:lnTo>
                  <a:pt x="6534946" y="1944766"/>
                </a:lnTo>
                <a:lnTo>
                  <a:pt x="6525348" y="1943956"/>
                </a:lnTo>
                <a:lnTo>
                  <a:pt x="6515012" y="1940314"/>
                </a:lnTo>
                <a:lnTo>
                  <a:pt x="6509107" y="1945980"/>
                </a:lnTo>
                <a:lnTo>
                  <a:pt x="6499510" y="1945980"/>
                </a:lnTo>
                <a:lnTo>
                  <a:pt x="6498033" y="1938290"/>
                </a:lnTo>
                <a:lnTo>
                  <a:pt x="6489912" y="1933029"/>
                </a:lnTo>
                <a:lnTo>
                  <a:pt x="6480315" y="1931410"/>
                </a:lnTo>
                <a:lnTo>
                  <a:pt x="6460382" y="1918054"/>
                </a:lnTo>
                <a:lnTo>
                  <a:pt x="6440450" y="1894176"/>
                </a:lnTo>
                <a:lnTo>
                  <a:pt x="6433806" y="1891748"/>
                </a:lnTo>
                <a:lnTo>
                  <a:pt x="6432329" y="1884463"/>
                </a:lnTo>
                <a:lnTo>
                  <a:pt x="6422733" y="1873536"/>
                </a:lnTo>
                <a:lnTo>
                  <a:pt x="6408705" y="1873131"/>
                </a:lnTo>
                <a:lnTo>
                  <a:pt x="6407229" y="1864632"/>
                </a:lnTo>
                <a:lnTo>
                  <a:pt x="6393203" y="1852895"/>
                </a:lnTo>
                <a:lnTo>
                  <a:pt x="6385820" y="1844396"/>
                </a:lnTo>
                <a:lnTo>
                  <a:pt x="6374008" y="1839135"/>
                </a:lnTo>
                <a:lnTo>
                  <a:pt x="6374746" y="1826184"/>
                </a:lnTo>
                <a:lnTo>
                  <a:pt x="6366626" y="1821732"/>
                </a:lnTo>
                <a:lnTo>
                  <a:pt x="6366626" y="1813638"/>
                </a:lnTo>
                <a:lnTo>
                  <a:pt x="6357767" y="1800283"/>
                </a:lnTo>
                <a:lnTo>
                  <a:pt x="6353337" y="1792998"/>
                </a:lnTo>
                <a:lnTo>
                  <a:pt x="6350385" y="1788141"/>
                </a:lnTo>
                <a:lnTo>
                  <a:pt x="6346693" y="1780856"/>
                </a:lnTo>
                <a:lnTo>
                  <a:pt x="6331929" y="1776809"/>
                </a:lnTo>
                <a:lnTo>
                  <a:pt x="6322331" y="1771143"/>
                </a:lnTo>
                <a:lnTo>
                  <a:pt x="6289110" y="1763049"/>
                </a:lnTo>
                <a:lnTo>
                  <a:pt x="6263272" y="1776000"/>
                </a:lnTo>
                <a:lnTo>
                  <a:pt x="6262534" y="1783689"/>
                </a:lnTo>
                <a:lnTo>
                  <a:pt x="6254413" y="1793807"/>
                </a:lnTo>
                <a:lnTo>
                  <a:pt x="6230050" y="1797855"/>
                </a:lnTo>
                <a:lnTo>
                  <a:pt x="6228574" y="1798259"/>
                </a:lnTo>
                <a:lnTo>
                  <a:pt x="6197568" y="1819709"/>
                </a:lnTo>
                <a:lnTo>
                  <a:pt x="6188709" y="1829827"/>
                </a:lnTo>
                <a:lnTo>
                  <a:pt x="6190924" y="1834279"/>
                </a:lnTo>
                <a:lnTo>
                  <a:pt x="6181327" y="1841564"/>
                </a:lnTo>
                <a:lnTo>
                  <a:pt x="6159179" y="1840349"/>
                </a:lnTo>
                <a:lnTo>
                  <a:pt x="6150320" y="1833874"/>
                </a:lnTo>
                <a:lnTo>
                  <a:pt x="6120791" y="1816471"/>
                </a:lnTo>
                <a:lnTo>
                  <a:pt x="6113408" y="1817281"/>
                </a:lnTo>
                <a:lnTo>
                  <a:pt x="6106025" y="1822947"/>
                </a:lnTo>
                <a:lnTo>
                  <a:pt x="6097905" y="1822947"/>
                </a:lnTo>
                <a:lnTo>
                  <a:pt x="6085355" y="1816066"/>
                </a:lnTo>
                <a:lnTo>
                  <a:pt x="6074281" y="1814852"/>
                </a:lnTo>
                <a:lnTo>
                  <a:pt x="6068375" y="1810805"/>
                </a:lnTo>
                <a:lnTo>
                  <a:pt x="6063207" y="1811210"/>
                </a:lnTo>
                <a:lnTo>
                  <a:pt x="6045489" y="1828208"/>
                </a:lnTo>
                <a:lnTo>
                  <a:pt x="6034416" y="1837921"/>
                </a:lnTo>
                <a:lnTo>
                  <a:pt x="6032940" y="1845206"/>
                </a:lnTo>
                <a:lnTo>
                  <a:pt x="6029248" y="1860990"/>
                </a:lnTo>
                <a:lnTo>
                  <a:pt x="6032940" y="1874345"/>
                </a:lnTo>
                <a:lnTo>
                  <a:pt x="6033678" y="1878797"/>
                </a:lnTo>
                <a:lnTo>
                  <a:pt x="6034416" y="1883654"/>
                </a:lnTo>
                <a:lnTo>
                  <a:pt x="6026295" y="1888510"/>
                </a:lnTo>
                <a:lnTo>
                  <a:pt x="6029248" y="1903080"/>
                </a:lnTo>
                <a:lnTo>
                  <a:pt x="6027772" y="1914412"/>
                </a:lnTo>
                <a:lnTo>
                  <a:pt x="6022604" y="1922911"/>
                </a:lnTo>
                <a:lnTo>
                  <a:pt x="6004148" y="1933434"/>
                </a:lnTo>
                <a:cubicBezTo>
                  <a:pt x="6004148" y="1933434"/>
                  <a:pt x="5996028" y="1943147"/>
                  <a:pt x="5995289" y="1943147"/>
                </a:cubicBezTo>
                <a:cubicBezTo>
                  <a:pt x="5994551" y="1943552"/>
                  <a:pt x="5979786" y="1949218"/>
                  <a:pt x="5979786" y="1949218"/>
                </a:cubicBezTo>
                <a:lnTo>
                  <a:pt x="5960592" y="1948408"/>
                </a:lnTo>
                <a:lnTo>
                  <a:pt x="5948041" y="1956502"/>
                </a:lnTo>
                <a:lnTo>
                  <a:pt x="5936968" y="1962168"/>
                </a:lnTo>
                <a:lnTo>
                  <a:pt x="5942136" y="1966216"/>
                </a:lnTo>
                <a:lnTo>
                  <a:pt x="5939921" y="1977143"/>
                </a:lnTo>
                <a:lnTo>
                  <a:pt x="5932538" y="1980785"/>
                </a:lnTo>
                <a:lnTo>
                  <a:pt x="5931800" y="1979976"/>
                </a:lnTo>
                <a:lnTo>
                  <a:pt x="5933277" y="1978357"/>
                </a:lnTo>
                <a:lnTo>
                  <a:pt x="5928109" y="1976738"/>
                </a:lnTo>
                <a:lnTo>
                  <a:pt x="5914082" y="1999402"/>
                </a:lnTo>
                <a:lnTo>
                  <a:pt x="5903747" y="2003854"/>
                </a:lnTo>
                <a:lnTo>
                  <a:pt x="5884552" y="2033398"/>
                </a:lnTo>
                <a:lnTo>
                  <a:pt x="5878646" y="2039874"/>
                </a:lnTo>
                <a:lnTo>
                  <a:pt x="5886767" y="2053229"/>
                </a:lnTo>
                <a:lnTo>
                  <a:pt x="5888982" y="2062133"/>
                </a:lnTo>
                <a:lnTo>
                  <a:pt x="5897102" y="2066180"/>
                </a:lnTo>
                <a:lnTo>
                  <a:pt x="5908915" y="2081559"/>
                </a:lnTo>
                <a:lnTo>
                  <a:pt x="5898579" y="2091272"/>
                </a:lnTo>
                <a:lnTo>
                  <a:pt x="5881600" y="2095319"/>
                </a:lnTo>
                <a:lnTo>
                  <a:pt x="5882338" y="2105842"/>
                </a:lnTo>
                <a:lnTo>
                  <a:pt x="5866097" y="2126482"/>
                </a:lnTo>
                <a:lnTo>
                  <a:pt x="5864620" y="2140243"/>
                </a:lnTo>
                <a:lnTo>
                  <a:pt x="5868311" y="2143885"/>
                </a:lnTo>
                <a:lnTo>
                  <a:pt x="5864620" y="2149956"/>
                </a:lnTo>
                <a:lnTo>
                  <a:pt x="5847641" y="2150361"/>
                </a:lnTo>
                <a:lnTo>
                  <a:pt x="5817372" y="2163716"/>
                </a:lnTo>
                <a:lnTo>
                  <a:pt x="5817372" y="2173025"/>
                </a:lnTo>
                <a:lnTo>
                  <a:pt x="5805560" y="2190428"/>
                </a:lnTo>
                <a:lnTo>
                  <a:pt x="5795225" y="2185976"/>
                </a:lnTo>
                <a:lnTo>
                  <a:pt x="5785628" y="2178286"/>
                </a:lnTo>
                <a:lnTo>
                  <a:pt x="5780460" y="2186380"/>
                </a:lnTo>
                <a:lnTo>
                  <a:pt x="5773077" y="2192451"/>
                </a:lnTo>
                <a:lnTo>
                  <a:pt x="5764957" y="2186785"/>
                </a:lnTo>
                <a:lnTo>
                  <a:pt x="5756098" y="2186380"/>
                </a:lnTo>
                <a:lnTo>
                  <a:pt x="5752407" y="2190023"/>
                </a:lnTo>
                <a:lnTo>
                  <a:pt x="5739119" y="2188809"/>
                </a:lnTo>
                <a:lnTo>
                  <a:pt x="5718447" y="2183547"/>
                </a:lnTo>
                <a:lnTo>
                  <a:pt x="5710327" y="2187595"/>
                </a:lnTo>
                <a:lnTo>
                  <a:pt x="5692609" y="2189618"/>
                </a:lnTo>
                <a:lnTo>
                  <a:pt x="5677106" y="2204188"/>
                </a:lnTo>
                <a:lnTo>
                  <a:pt x="5658650" y="2206211"/>
                </a:lnTo>
                <a:lnTo>
                  <a:pt x="5651268" y="2211877"/>
                </a:lnTo>
                <a:lnTo>
                  <a:pt x="5651268" y="2219567"/>
                </a:lnTo>
                <a:lnTo>
                  <a:pt x="5636502" y="2226852"/>
                </a:lnTo>
                <a:lnTo>
                  <a:pt x="5620261" y="2224424"/>
                </a:lnTo>
                <a:lnTo>
                  <a:pt x="5604020" y="2209044"/>
                </a:lnTo>
                <a:lnTo>
                  <a:pt x="5594422" y="2187999"/>
                </a:lnTo>
                <a:lnTo>
                  <a:pt x="5596637" y="2185166"/>
                </a:lnTo>
                <a:lnTo>
                  <a:pt x="5575966" y="2166954"/>
                </a:lnTo>
                <a:lnTo>
                  <a:pt x="5561201" y="2165740"/>
                </a:lnTo>
                <a:lnTo>
                  <a:pt x="5553081" y="2163716"/>
                </a:lnTo>
                <a:lnTo>
                  <a:pt x="5553081" y="2163311"/>
                </a:lnTo>
                <a:lnTo>
                  <a:pt x="5550866" y="2167359"/>
                </a:lnTo>
                <a:lnTo>
                  <a:pt x="5537578" y="2168168"/>
                </a:lnTo>
                <a:lnTo>
                  <a:pt x="5522813" y="2175858"/>
                </a:lnTo>
                <a:lnTo>
                  <a:pt x="5513216" y="2170596"/>
                </a:lnTo>
                <a:lnTo>
                  <a:pt x="5492545" y="2162907"/>
                </a:lnTo>
                <a:lnTo>
                  <a:pt x="5477780" y="2172620"/>
                </a:lnTo>
                <a:lnTo>
                  <a:pt x="5474089" y="2169787"/>
                </a:lnTo>
                <a:lnTo>
                  <a:pt x="5477780" y="2164526"/>
                </a:lnTo>
                <a:lnTo>
                  <a:pt x="5482948" y="2147123"/>
                </a:lnTo>
                <a:lnTo>
                  <a:pt x="5482210" y="2122840"/>
                </a:lnTo>
                <a:lnTo>
                  <a:pt x="5487377" y="2111913"/>
                </a:lnTo>
                <a:lnTo>
                  <a:pt x="5483686" y="2099772"/>
                </a:lnTo>
                <a:lnTo>
                  <a:pt x="5488854" y="2093701"/>
                </a:lnTo>
                <a:lnTo>
                  <a:pt x="5476304" y="2093296"/>
                </a:lnTo>
                <a:lnTo>
                  <a:pt x="5468921" y="2099772"/>
                </a:lnTo>
                <a:lnTo>
                  <a:pt x="5463753" y="2095319"/>
                </a:lnTo>
                <a:lnTo>
                  <a:pt x="5464492" y="2085606"/>
                </a:lnTo>
                <a:lnTo>
                  <a:pt x="5479256" y="2079131"/>
                </a:lnTo>
                <a:lnTo>
                  <a:pt x="5477042" y="2074274"/>
                </a:lnTo>
                <a:lnTo>
                  <a:pt x="5478518" y="2068204"/>
                </a:lnTo>
                <a:lnTo>
                  <a:pt x="5468183" y="2074274"/>
                </a:lnTo>
                <a:lnTo>
                  <a:pt x="5463015" y="2080750"/>
                </a:lnTo>
                <a:lnTo>
                  <a:pt x="5453418" y="2080750"/>
                </a:lnTo>
                <a:lnTo>
                  <a:pt x="5452680" y="2074274"/>
                </a:lnTo>
                <a:lnTo>
                  <a:pt x="5459324" y="2047158"/>
                </a:lnTo>
                <a:lnTo>
                  <a:pt x="5472612" y="2029756"/>
                </a:lnTo>
                <a:lnTo>
                  <a:pt x="5472612" y="2021257"/>
                </a:lnTo>
                <a:lnTo>
                  <a:pt x="5483686" y="2006282"/>
                </a:lnTo>
                <a:lnTo>
                  <a:pt x="5484425" y="1991308"/>
                </a:lnTo>
                <a:lnTo>
                  <a:pt x="5491069" y="1979571"/>
                </a:lnTo>
                <a:lnTo>
                  <a:pt x="5496236" y="1973096"/>
                </a:lnTo>
                <a:lnTo>
                  <a:pt x="5488854" y="1965406"/>
                </a:lnTo>
                <a:lnTo>
                  <a:pt x="5492545" y="1952455"/>
                </a:lnTo>
                <a:lnTo>
                  <a:pt x="5491069" y="1948003"/>
                </a:lnTo>
                <a:lnTo>
                  <a:pt x="5494022" y="1918864"/>
                </a:lnTo>
                <a:lnTo>
                  <a:pt x="5486639" y="1903485"/>
                </a:lnTo>
                <a:lnTo>
                  <a:pt x="5485901" y="1893772"/>
                </a:lnTo>
                <a:lnTo>
                  <a:pt x="5485163" y="1891343"/>
                </a:lnTo>
                <a:lnTo>
                  <a:pt x="5496974" y="1882035"/>
                </a:lnTo>
                <a:lnTo>
                  <a:pt x="5488854" y="1880416"/>
                </a:lnTo>
                <a:lnTo>
                  <a:pt x="5494759" y="1874750"/>
                </a:lnTo>
                <a:lnTo>
                  <a:pt x="5491069" y="1871512"/>
                </a:lnTo>
                <a:lnTo>
                  <a:pt x="5493284" y="1861799"/>
                </a:lnTo>
                <a:lnTo>
                  <a:pt x="5485163" y="1868679"/>
                </a:lnTo>
                <a:lnTo>
                  <a:pt x="5481471" y="1867060"/>
                </a:lnTo>
                <a:lnTo>
                  <a:pt x="5483686" y="1854514"/>
                </a:lnTo>
                <a:lnTo>
                  <a:pt x="5479995" y="1852491"/>
                </a:lnTo>
                <a:lnTo>
                  <a:pt x="5479995" y="1847229"/>
                </a:lnTo>
                <a:lnTo>
                  <a:pt x="5474089" y="1849658"/>
                </a:lnTo>
                <a:lnTo>
                  <a:pt x="5469659" y="1839945"/>
                </a:lnTo>
                <a:lnTo>
                  <a:pt x="5474827" y="1829827"/>
                </a:lnTo>
                <a:lnTo>
                  <a:pt x="5493284" y="1823351"/>
                </a:lnTo>
                <a:lnTo>
                  <a:pt x="5499927" y="1826184"/>
                </a:lnTo>
                <a:lnTo>
                  <a:pt x="5515430" y="1824565"/>
                </a:lnTo>
                <a:lnTo>
                  <a:pt x="5523551" y="1819304"/>
                </a:lnTo>
                <a:lnTo>
                  <a:pt x="5516907" y="1815662"/>
                </a:lnTo>
                <a:lnTo>
                  <a:pt x="5516169" y="1809186"/>
                </a:lnTo>
                <a:lnTo>
                  <a:pt x="5533886" y="1799878"/>
                </a:lnTo>
                <a:lnTo>
                  <a:pt x="5536840" y="1803116"/>
                </a:lnTo>
                <a:lnTo>
                  <a:pt x="5544222" y="1798259"/>
                </a:lnTo>
                <a:lnTo>
                  <a:pt x="5556772" y="1800687"/>
                </a:lnTo>
                <a:lnTo>
                  <a:pt x="5567107" y="1812829"/>
                </a:lnTo>
                <a:lnTo>
                  <a:pt x="5575966" y="1805544"/>
                </a:lnTo>
                <a:lnTo>
                  <a:pt x="5586302" y="1805544"/>
                </a:lnTo>
                <a:lnTo>
                  <a:pt x="5598114" y="1810400"/>
                </a:lnTo>
                <a:lnTo>
                  <a:pt x="5610664" y="1805544"/>
                </a:lnTo>
                <a:lnTo>
                  <a:pt x="5626906" y="1801092"/>
                </a:lnTo>
                <a:lnTo>
                  <a:pt x="5629858" y="1805544"/>
                </a:lnTo>
                <a:lnTo>
                  <a:pt x="5643147" y="1812019"/>
                </a:lnTo>
                <a:lnTo>
                  <a:pt x="5678583" y="1817281"/>
                </a:lnTo>
                <a:lnTo>
                  <a:pt x="5694824" y="1820518"/>
                </a:lnTo>
                <a:lnTo>
                  <a:pt x="5718447" y="1811210"/>
                </a:lnTo>
                <a:lnTo>
                  <a:pt x="5736903" y="1812829"/>
                </a:lnTo>
                <a:lnTo>
                  <a:pt x="5739857" y="1820114"/>
                </a:lnTo>
                <a:lnTo>
                  <a:pt x="5757575" y="1822947"/>
                </a:lnTo>
                <a:lnTo>
                  <a:pt x="5767172" y="1814852"/>
                </a:lnTo>
                <a:lnTo>
                  <a:pt x="5775293" y="1814852"/>
                </a:lnTo>
                <a:lnTo>
                  <a:pt x="5801869" y="1829017"/>
                </a:lnTo>
                <a:lnTo>
                  <a:pt x="5807037" y="1822542"/>
                </a:lnTo>
                <a:lnTo>
                  <a:pt x="5813681" y="1821732"/>
                </a:lnTo>
                <a:lnTo>
                  <a:pt x="5818111" y="1819304"/>
                </a:lnTo>
                <a:lnTo>
                  <a:pt x="5829923" y="1812829"/>
                </a:lnTo>
                <a:lnTo>
                  <a:pt x="5838782" y="1785713"/>
                </a:lnTo>
                <a:lnTo>
                  <a:pt x="5841734" y="1754550"/>
                </a:lnTo>
                <a:lnTo>
                  <a:pt x="5847641" y="1750098"/>
                </a:lnTo>
                <a:lnTo>
                  <a:pt x="5840258" y="1745241"/>
                </a:lnTo>
                <a:lnTo>
                  <a:pt x="5839519" y="1728648"/>
                </a:lnTo>
                <a:lnTo>
                  <a:pt x="5844687" y="1705580"/>
                </a:lnTo>
                <a:lnTo>
                  <a:pt x="5849117" y="1702342"/>
                </a:lnTo>
                <a:lnTo>
                  <a:pt x="5859452" y="1707198"/>
                </a:lnTo>
                <a:lnTo>
                  <a:pt x="5863144" y="1718530"/>
                </a:lnTo>
                <a:lnTo>
                  <a:pt x="5875693" y="1729862"/>
                </a:lnTo>
                <a:lnTo>
                  <a:pt x="5863882" y="1703960"/>
                </a:lnTo>
                <a:lnTo>
                  <a:pt x="5849117" y="1693033"/>
                </a:lnTo>
                <a:lnTo>
                  <a:pt x="5840996" y="1691414"/>
                </a:lnTo>
                <a:lnTo>
                  <a:pt x="5843211" y="1683320"/>
                </a:lnTo>
                <a:lnTo>
                  <a:pt x="5845426" y="1682511"/>
                </a:lnTo>
                <a:lnTo>
                  <a:pt x="5849117" y="1673202"/>
                </a:lnTo>
                <a:lnTo>
                  <a:pt x="5844687" y="1666727"/>
                </a:lnTo>
                <a:lnTo>
                  <a:pt x="5844687" y="1658632"/>
                </a:lnTo>
                <a:lnTo>
                  <a:pt x="5832875" y="1652562"/>
                </a:lnTo>
                <a:lnTo>
                  <a:pt x="5821064" y="1650538"/>
                </a:lnTo>
                <a:lnTo>
                  <a:pt x="5808513" y="1636373"/>
                </a:lnTo>
                <a:lnTo>
                  <a:pt x="5800393" y="1635564"/>
                </a:lnTo>
                <a:lnTo>
                  <a:pt x="5798178" y="1629493"/>
                </a:lnTo>
                <a:lnTo>
                  <a:pt x="5803346" y="1621803"/>
                </a:lnTo>
                <a:lnTo>
                  <a:pt x="5801131" y="1612900"/>
                </a:lnTo>
                <a:lnTo>
                  <a:pt x="5795963" y="1610876"/>
                </a:lnTo>
                <a:lnTo>
                  <a:pt x="5801869" y="1603591"/>
                </a:lnTo>
                <a:lnTo>
                  <a:pt x="5810728" y="1603187"/>
                </a:lnTo>
                <a:lnTo>
                  <a:pt x="5818111" y="1607234"/>
                </a:lnTo>
                <a:lnTo>
                  <a:pt x="5812205" y="1599139"/>
                </a:lnTo>
                <a:lnTo>
                  <a:pt x="5801869" y="1598330"/>
                </a:lnTo>
                <a:lnTo>
                  <a:pt x="5792272" y="1603591"/>
                </a:lnTo>
                <a:lnTo>
                  <a:pt x="5786366" y="1603591"/>
                </a:lnTo>
                <a:lnTo>
                  <a:pt x="5781936" y="1596711"/>
                </a:lnTo>
                <a:lnTo>
                  <a:pt x="5785628" y="1587807"/>
                </a:lnTo>
                <a:lnTo>
                  <a:pt x="5780460" y="1583356"/>
                </a:lnTo>
                <a:lnTo>
                  <a:pt x="5772339" y="1587807"/>
                </a:lnTo>
                <a:lnTo>
                  <a:pt x="5770124" y="1584570"/>
                </a:lnTo>
                <a:lnTo>
                  <a:pt x="5771601" y="1579308"/>
                </a:lnTo>
                <a:lnTo>
                  <a:pt x="5767172" y="1578499"/>
                </a:lnTo>
                <a:lnTo>
                  <a:pt x="5759051" y="1584974"/>
                </a:lnTo>
                <a:lnTo>
                  <a:pt x="5747978" y="1578499"/>
                </a:lnTo>
                <a:lnTo>
                  <a:pt x="5741333" y="1578499"/>
                </a:lnTo>
                <a:lnTo>
                  <a:pt x="5738380" y="1573238"/>
                </a:lnTo>
                <a:lnTo>
                  <a:pt x="5722139" y="1567167"/>
                </a:lnTo>
                <a:lnTo>
                  <a:pt x="5716233" y="1568381"/>
                </a:lnTo>
                <a:lnTo>
                  <a:pt x="5709588" y="1566358"/>
                </a:lnTo>
                <a:lnTo>
                  <a:pt x="5699253" y="1572833"/>
                </a:lnTo>
                <a:lnTo>
                  <a:pt x="5699991" y="1567167"/>
                </a:lnTo>
                <a:lnTo>
                  <a:pt x="5696301" y="1557454"/>
                </a:lnTo>
                <a:lnTo>
                  <a:pt x="5687442" y="1557454"/>
                </a:lnTo>
                <a:lnTo>
                  <a:pt x="5687442" y="1555026"/>
                </a:lnTo>
                <a:lnTo>
                  <a:pt x="5696301" y="1551788"/>
                </a:lnTo>
                <a:lnTo>
                  <a:pt x="5702206" y="1549764"/>
                </a:lnTo>
                <a:lnTo>
                  <a:pt x="5700730" y="1544098"/>
                </a:lnTo>
                <a:lnTo>
                  <a:pt x="5694824" y="1542075"/>
                </a:lnTo>
                <a:lnTo>
                  <a:pt x="5691871" y="1548550"/>
                </a:lnTo>
                <a:lnTo>
                  <a:pt x="5688180" y="1539647"/>
                </a:lnTo>
                <a:lnTo>
                  <a:pt x="5694085" y="1539242"/>
                </a:lnTo>
                <a:lnTo>
                  <a:pt x="5702944" y="1540861"/>
                </a:lnTo>
                <a:lnTo>
                  <a:pt x="5700730" y="1537623"/>
                </a:lnTo>
                <a:lnTo>
                  <a:pt x="5692609" y="1535195"/>
                </a:lnTo>
                <a:lnTo>
                  <a:pt x="5683750" y="1538028"/>
                </a:lnTo>
                <a:lnTo>
                  <a:pt x="5680059" y="1532362"/>
                </a:lnTo>
                <a:lnTo>
                  <a:pt x="5686703" y="1524672"/>
                </a:lnTo>
                <a:lnTo>
                  <a:pt x="5701468" y="1523863"/>
                </a:lnTo>
                <a:lnTo>
                  <a:pt x="5708112" y="1517792"/>
                </a:lnTo>
                <a:lnTo>
                  <a:pt x="5718447" y="1516982"/>
                </a:lnTo>
                <a:lnTo>
                  <a:pt x="5722877" y="1519815"/>
                </a:lnTo>
                <a:lnTo>
                  <a:pt x="5728783" y="1514959"/>
                </a:lnTo>
                <a:lnTo>
                  <a:pt x="5733950" y="1517387"/>
                </a:lnTo>
                <a:lnTo>
                  <a:pt x="5742809" y="1509698"/>
                </a:lnTo>
                <a:lnTo>
                  <a:pt x="5754621" y="1507269"/>
                </a:lnTo>
                <a:lnTo>
                  <a:pt x="5762742" y="1509698"/>
                </a:lnTo>
                <a:lnTo>
                  <a:pt x="5776769" y="1526696"/>
                </a:lnTo>
                <a:lnTo>
                  <a:pt x="5787842" y="1518197"/>
                </a:lnTo>
                <a:lnTo>
                  <a:pt x="5790795" y="1521434"/>
                </a:lnTo>
                <a:lnTo>
                  <a:pt x="5799654" y="1519411"/>
                </a:lnTo>
                <a:lnTo>
                  <a:pt x="5807037" y="1521030"/>
                </a:lnTo>
                <a:lnTo>
                  <a:pt x="5814419" y="1518601"/>
                </a:lnTo>
                <a:lnTo>
                  <a:pt x="5831399" y="1520625"/>
                </a:lnTo>
                <a:lnTo>
                  <a:pt x="5830660" y="1512531"/>
                </a:lnTo>
                <a:lnTo>
                  <a:pt x="5825493" y="1506460"/>
                </a:lnTo>
                <a:lnTo>
                  <a:pt x="5826970" y="1499580"/>
                </a:lnTo>
                <a:lnTo>
                  <a:pt x="5824754" y="1492700"/>
                </a:lnTo>
                <a:lnTo>
                  <a:pt x="5827708" y="1487843"/>
                </a:lnTo>
                <a:lnTo>
                  <a:pt x="5811467" y="1473678"/>
                </a:lnTo>
                <a:lnTo>
                  <a:pt x="5812943" y="1469226"/>
                </a:lnTo>
                <a:lnTo>
                  <a:pt x="5809990" y="1458703"/>
                </a:lnTo>
                <a:lnTo>
                  <a:pt x="5815157" y="1460727"/>
                </a:lnTo>
                <a:lnTo>
                  <a:pt x="5826970" y="1461132"/>
                </a:lnTo>
                <a:lnTo>
                  <a:pt x="5835090" y="1458299"/>
                </a:lnTo>
                <a:lnTo>
                  <a:pt x="5843211" y="1461941"/>
                </a:lnTo>
                <a:lnTo>
                  <a:pt x="5840258" y="1469226"/>
                </a:lnTo>
                <a:lnTo>
                  <a:pt x="5846164" y="1473678"/>
                </a:lnTo>
                <a:lnTo>
                  <a:pt x="5849117" y="1480153"/>
                </a:lnTo>
                <a:lnTo>
                  <a:pt x="5856499" y="1476106"/>
                </a:lnTo>
                <a:lnTo>
                  <a:pt x="5865358" y="1480558"/>
                </a:lnTo>
                <a:lnTo>
                  <a:pt x="5884552" y="1482986"/>
                </a:lnTo>
                <a:lnTo>
                  <a:pt x="5899318" y="1480153"/>
                </a:lnTo>
                <a:lnTo>
                  <a:pt x="5910391" y="1472464"/>
                </a:lnTo>
                <a:lnTo>
                  <a:pt x="5902270" y="1469631"/>
                </a:lnTo>
                <a:lnTo>
                  <a:pt x="5898579" y="1463965"/>
                </a:lnTo>
                <a:lnTo>
                  <a:pt x="5903008" y="1455870"/>
                </a:lnTo>
                <a:lnTo>
                  <a:pt x="5922203" y="1446562"/>
                </a:lnTo>
                <a:lnTo>
                  <a:pt x="5931062" y="1449395"/>
                </a:lnTo>
                <a:lnTo>
                  <a:pt x="5939182" y="1448990"/>
                </a:lnTo>
                <a:lnTo>
                  <a:pt x="5955424" y="1444943"/>
                </a:lnTo>
                <a:lnTo>
                  <a:pt x="5955424" y="1439277"/>
                </a:lnTo>
                <a:lnTo>
                  <a:pt x="5969451" y="1426326"/>
                </a:lnTo>
                <a:lnTo>
                  <a:pt x="5972403" y="1409328"/>
                </a:lnTo>
                <a:lnTo>
                  <a:pt x="5970189" y="1398806"/>
                </a:lnTo>
                <a:lnTo>
                  <a:pt x="5973880" y="1389497"/>
                </a:lnTo>
                <a:lnTo>
                  <a:pt x="5987907" y="1381808"/>
                </a:lnTo>
                <a:lnTo>
                  <a:pt x="5992336" y="1385046"/>
                </a:lnTo>
                <a:lnTo>
                  <a:pt x="6010054" y="1379379"/>
                </a:lnTo>
                <a:lnTo>
                  <a:pt x="6011530" y="1376951"/>
                </a:lnTo>
                <a:lnTo>
                  <a:pt x="6018174" y="1365619"/>
                </a:lnTo>
                <a:lnTo>
                  <a:pt x="6028510" y="1358334"/>
                </a:lnTo>
                <a:lnTo>
                  <a:pt x="6028510" y="1357930"/>
                </a:lnTo>
                <a:lnTo>
                  <a:pt x="6037369" y="1357930"/>
                </a:lnTo>
                <a:lnTo>
                  <a:pt x="6050658" y="1362381"/>
                </a:lnTo>
                <a:lnTo>
                  <a:pt x="6056563" y="1361977"/>
                </a:lnTo>
                <a:lnTo>
                  <a:pt x="6065422" y="1364810"/>
                </a:lnTo>
                <a:lnTo>
                  <a:pt x="6055825" y="1359144"/>
                </a:lnTo>
                <a:lnTo>
                  <a:pt x="6053610" y="1359953"/>
                </a:lnTo>
                <a:lnTo>
                  <a:pt x="6046228" y="1353882"/>
                </a:lnTo>
                <a:lnTo>
                  <a:pt x="6038107" y="1353073"/>
                </a:lnTo>
                <a:lnTo>
                  <a:pt x="6035154" y="1349026"/>
                </a:lnTo>
                <a:lnTo>
                  <a:pt x="6044013" y="1345788"/>
                </a:lnTo>
                <a:lnTo>
                  <a:pt x="6052134" y="1349835"/>
                </a:lnTo>
                <a:lnTo>
                  <a:pt x="6060255" y="1357525"/>
                </a:lnTo>
                <a:lnTo>
                  <a:pt x="6069851" y="1357120"/>
                </a:lnTo>
                <a:lnTo>
                  <a:pt x="6069114" y="1352668"/>
                </a:lnTo>
                <a:lnTo>
                  <a:pt x="6063945" y="1352264"/>
                </a:lnTo>
                <a:lnTo>
                  <a:pt x="6058778" y="1347002"/>
                </a:lnTo>
                <a:lnTo>
                  <a:pt x="6062469" y="1344169"/>
                </a:lnTo>
                <a:lnTo>
                  <a:pt x="6067637" y="1339717"/>
                </a:lnTo>
                <a:lnTo>
                  <a:pt x="6079449" y="1339717"/>
                </a:lnTo>
                <a:lnTo>
                  <a:pt x="6069114" y="1337289"/>
                </a:lnTo>
                <a:lnTo>
                  <a:pt x="6057302" y="1327981"/>
                </a:lnTo>
                <a:lnTo>
                  <a:pt x="6057302" y="1320696"/>
                </a:lnTo>
                <a:lnTo>
                  <a:pt x="6064684" y="1315435"/>
                </a:lnTo>
                <a:lnTo>
                  <a:pt x="6068375" y="1310173"/>
                </a:lnTo>
                <a:lnTo>
                  <a:pt x="6072066" y="1302079"/>
                </a:lnTo>
                <a:lnTo>
                  <a:pt x="6074281" y="1292366"/>
                </a:lnTo>
                <a:lnTo>
                  <a:pt x="6071328" y="1281439"/>
                </a:lnTo>
                <a:lnTo>
                  <a:pt x="6081663" y="1274558"/>
                </a:lnTo>
                <a:lnTo>
                  <a:pt x="6081663" y="1263631"/>
                </a:lnTo>
                <a:lnTo>
                  <a:pt x="6091999" y="1259584"/>
                </a:lnTo>
                <a:lnTo>
                  <a:pt x="6095690" y="1262012"/>
                </a:lnTo>
                <a:lnTo>
                  <a:pt x="6114146" y="1253109"/>
                </a:lnTo>
                <a:lnTo>
                  <a:pt x="6125220" y="1241372"/>
                </a:lnTo>
                <a:lnTo>
                  <a:pt x="6137770" y="1241372"/>
                </a:lnTo>
                <a:lnTo>
                  <a:pt x="6142938" y="1238134"/>
                </a:lnTo>
                <a:lnTo>
                  <a:pt x="6151058" y="1241372"/>
                </a:lnTo>
                <a:lnTo>
                  <a:pt x="6159917" y="1234087"/>
                </a:lnTo>
                <a:lnTo>
                  <a:pt x="6174683" y="1232063"/>
                </a:lnTo>
                <a:lnTo>
                  <a:pt x="6187970" y="1238943"/>
                </a:lnTo>
                <a:lnTo>
                  <a:pt x="6196091" y="1245014"/>
                </a:lnTo>
                <a:lnTo>
                  <a:pt x="6205688" y="1247847"/>
                </a:lnTo>
                <a:lnTo>
                  <a:pt x="6206427" y="1248252"/>
                </a:lnTo>
                <a:lnTo>
                  <a:pt x="6204212" y="1239348"/>
                </a:lnTo>
                <a:lnTo>
                  <a:pt x="6193139" y="1237729"/>
                </a:lnTo>
                <a:lnTo>
                  <a:pt x="6188709" y="1229635"/>
                </a:lnTo>
                <a:lnTo>
                  <a:pt x="6190924" y="1220731"/>
                </a:lnTo>
                <a:lnTo>
                  <a:pt x="6213071" y="1215065"/>
                </a:lnTo>
                <a:lnTo>
                  <a:pt x="6218977" y="1212233"/>
                </a:lnTo>
                <a:lnTo>
                  <a:pt x="6230050" y="1219517"/>
                </a:lnTo>
                <a:lnTo>
                  <a:pt x="6230050" y="1230040"/>
                </a:lnTo>
                <a:lnTo>
                  <a:pt x="6238171" y="1238943"/>
                </a:lnTo>
                <a:lnTo>
                  <a:pt x="6243339" y="1234087"/>
                </a:lnTo>
                <a:lnTo>
                  <a:pt x="6238909" y="1226397"/>
                </a:lnTo>
                <a:lnTo>
                  <a:pt x="6238909" y="1219517"/>
                </a:lnTo>
                <a:lnTo>
                  <a:pt x="6243339" y="1217898"/>
                </a:lnTo>
                <a:lnTo>
                  <a:pt x="6250721" y="1223969"/>
                </a:lnTo>
                <a:lnTo>
                  <a:pt x="6249983" y="1234087"/>
                </a:lnTo>
                <a:lnTo>
                  <a:pt x="6260319" y="1245824"/>
                </a:lnTo>
                <a:lnTo>
                  <a:pt x="6255889" y="1236920"/>
                </a:lnTo>
                <a:lnTo>
                  <a:pt x="6255889" y="1223969"/>
                </a:lnTo>
                <a:lnTo>
                  <a:pt x="6253675" y="1216279"/>
                </a:lnTo>
                <a:lnTo>
                  <a:pt x="6259580" y="1206971"/>
                </a:lnTo>
                <a:lnTo>
                  <a:pt x="6267701" y="1205757"/>
                </a:lnTo>
                <a:lnTo>
                  <a:pt x="6275821" y="1209399"/>
                </a:lnTo>
                <a:lnTo>
                  <a:pt x="6286157" y="1205757"/>
                </a:lnTo>
                <a:lnTo>
                  <a:pt x="6301660" y="1221541"/>
                </a:lnTo>
                <a:lnTo>
                  <a:pt x="6323808" y="1225588"/>
                </a:lnTo>
                <a:lnTo>
                  <a:pt x="6303137" y="1217494"/>
                </a:lnTo>
                <a:lnTo>
                  <a:pt x="6287634" y="1202519"/>
                </a:lnTo>
                <a:lnTo>
                  <a:pt x="6275083" y="1201710"/>
                </a:lnTo>
                <a:lnTo>
                  <a:pt x="6268439" y="1198067"/>
                </a:lnTo>
                <a:lnTo>
                  <a:pt x="6268439" y="1191592"/>
                </a:lnTo>
                <a:lnTo>
                  <a:pt x="6276560" y="1185926"/>
                </a:lnTo>
                <a:lnTo>
                  <a:pt x="6267701" y="1180665"/>
                </a:lnTo>
                <a:lnTo>
                  <a:pt x="6267701" y="1170142"/>
                </a:lnTo>
                <a:lnTo>
                  <a:pt x="6258842" y="1173380"/>
                </a:lnTo>
                <a:lnTo>
                  <a:pt x="6258104" y="1165285"/>
                </a:lnTo>
                <a:lnTo>
                  <a:pt x="6266963" y="1165285"/>
                </a:lnTo>
                <a:lnTo>
                  <a:pt x="6275821" y="1162452"/>
                </a:lnTo>
                <a:lnTo>
                  <a:pt x="6264748" y="1152739"/>
                </a:lnTo>
                <a:lnTo>
                  <a:pt x="6265486" y="1146264"/>
                </a:lnTo>
                <a:lnTo>
                  <a:pt x="6260319" y="1145859"/>
                </a:lnTo>
                <a:lnTo>
                  <a:pt x="6253675" y="1141812"/>
                </a:lnTo>
                <a:lnTo>
                  <a:pt x="6254413" y="1134122"/>
                </a:lnTo>
                <a:lnTo>
                  <a:pt x="6253675" y="1132099"/>
                </a:lnTo>
                <a:lnTo>
                  <a:pt x="6251460" y="1125219"/>
                </a:lnTo>
                <a:lnTo>
                  <a:pt x="6255889" y="1122790"/>
                </a:lnTo>
                <a:lnTo>
                  <a:pt x="6253675" y="1108625"/>
                </a:lnTo>
                <a:lnTo>
                  <a:pt x="6241862" y="1099317"/>
                </a:lnTo>
                <a:lnTo>
                  <a:pt x="6233742" y="1103364"/>
                </a:lnTo>
                <a:lnTo>
                  <a:pt x="6228574" y="1099317"/>
                </a:lnTo>
                <a:lnTo>
                  <a:pt x="6233742" y="1085961"/>
                </a:lnTo>
                <a:lnTo>
                  <a:pt x="6247768" y="1080295"/>
                </a:lnTo>
                <a:lnTo>
                  <a:pt x="6241862" y="1075034"/>
                </a:lnTo>
                <a:lnTo>
                  <a:pt x="6241862" y="1064512"/>
                </a:lnTo>
                <a:lnTo>
                  <a:pt x="6235219" y="1061274"/>
                </a:lnTo>
                <a:lnTo>
                  <a:pt x="6233003" y="1049537"/>
                </a:lnTo>
                <a:lnTo>
                  <a:pt x="6237433" y="1048728"/>
                </a:lnTo>
                <a:lnTo>
                  <a:pt x="6243339" y="1053180"/>
                </a:lnTo>
                <a:lnTo>
                  <a:pt x="6243339" y="1044276"/>
                </a:lnTo>
                <a:lnTo>
                  <a:pt x="6233003" y="1036991"/>
                </a:lnTo>
                <a:lnTo>
                  <a:pt x="6239648" y="1030516"/>
                </a:lnTo>
                <a:lnTo>
                  <a:pt x="6245554" y="1033349"/>
                </a:lnTo>
                <a:lnTo>
                  <a:pt x="6253675" y="1033349"/>
                </a:lnTo>
                <a:lnTo>
                  <a:pt x="6259580" y="1039419"/>
                </a:lnTo>
                <a:lnTo>
                  <a:pt x="6269178" y="1032944"/>
                </a:lnTo>
                <a:lnTo>
                  <a:pt x="6264748" y="1026873"/>
                </a:lnTo>
                <a:lnTo>
                  <a:pt x="6272131" y="1017160"/>
                </a:lnTo>
                <a:lnTo>
                  <a:pt x="6275083" y="1017160"/>
                </a:lnTo>
                <a:lnTo>
                  <a:pt x="6280251" y="1025659"/>
                </a:lnTo>
                <a:lnTo>
                  <a:pt x="6275083" y="1030920"/>
                </a:lnTo>
                <a:lnTo>
                  <a:pt x="6276560" y="1034967"/>
                </a:lnTo>
                <a:lnTo>
                  <a:pt x="6284680" y="1033349"/>
                </a:lnTo>
                <a:lnTo>
                  <a:pt x="6292063" y="1036182"/>
                </a:lnTo>
                <a:lnTo>
                  <a:pt x="6292801" y="1033349"/>
                </a:lnTo>
                <a:lnTo>
                  <a:pt x="6285419" y="1024445"/>
                </a:lnTo>
                <a:lnTo>
                  <a:pt x="6287634" y="1020802"/>
                </a:lnTo>
                <a:lnTo>
                  <a:pt x="6278775" y="1010280"/>
                </a:lnTo>
                <a:lnTo>
                  <a:pt x="6282466" y="1007042"/>
                </a:lnTo>
                <a:lnTo>
                  <a:pt x="6290586" y="1008256"/>
                </a:lnTo>
                <a:lnTo>
                  <a:pt x="6297969" y="1005018"/>
                </a:lnTo>
                <a:lnTo>
                  <a:pt x="6312734" y="1004209"/>
                </a:lnTo>
                <a:lnTo>
                  <a:pt x="6322331" y="1009875"/>
                </a:lnTo>
                <a:lnTo>
                  <a:pt x="6322331" y="1019588"/>
                </a:lnTo>
                <a:lnTo>
                  <a:pt x="6317901" y="1024445"/>
                </a:lnTo>
                <a:lnTo>
                  <a:pt x="6323070" y="1025254"/>
                </a:lnTo>
                <a:lnTo>
                  <a:pt x="6328237" y="1032539"/>
                </a:lnTo>
                <a:lnTo>
                  <a:pt x="6333405" y="1038205"/>
                </a:lnTo>
                <a:lnTo>
                  <a:pt x="6345216" y="1038610"/>
                </a:lnTo>
                <a:lnTo>
                  <a:pt x="6350385" y="1034967"/>
                </a:lnTo>
                <a:lnTo>
                  <a:pt x="6359244" y="1043871"/>
                </a:lnTo>
                <a:lnTo>
                  <a:pt x="6355552" y="1051561"/>
                </a:lnTo>
                <a:lnTo>
                  <a:pt x="6352599" y="1056013"/>
                </a:lnTo>
                <a:lnTo>
                  <a:pt x="6348908" y="1054394"/>
                </a:lnTo>
                <a:lnTo>
                  <a:pt x="6345216" y="1056822"/>
                </a:lnTo>
                <a:lnTo>
                  <a:pt x="6339311" y="1050751"/>
                </a:lnTo>
                <a:lnTo>
                  <a:pt x="6330452" y="1051965"/>
                </a:lnTo>
                <a:lnTo>
                  <a:pt x="6324546" y="1057227"/>
                </a:lnTo>
                <a:lnTo>
                  <a:pt x="6328975" y="1065726"/>
                </a:lnTo>
                <a:lnTo>
                  <a:pt x="6329713" y="1078272"/>
                </a:lnTo>
                <a:lnTo>
                  <a:pt x="6319378" y="1081510"/>
                </a:lnTo>
                <a:lnTo>
                  <a:pt x="6314949" y="1079081"/>
                </a:lnTo>
                <a:lnTo>
                  <a:pt x="6308304" y="1086366"/>
                </a:lnTo>
                <a:lnTo>
                  <a:pt x="6311995" y="1089604"/>
                </a:lnTo>
                <a:lnTo>
                  <a:pt x="6292801" y="1098508"/>
                </a:lnTo>
                <a:lnTo>
                  <a:pt x="6292801" y="1104983"/>
                </a:lnTo>
                <a:lnTo>
                  <a:pt x="6297231" y="1107007"/>
                </a:lnTo>
                <a:lnTo>
                  <a:pt x="6296493" y="1113887"/>
                </a:lnTo>
                <a:lnTo>
                  <a:pt x="6291325" y="1118339"/>
                </a:lnTo>
                <a:lnTo>
                  <a:pt x="6290586" y="1124814"/>
                </a:lnTo>
                <a:lnTo>
                  <a:pt x="6294278" y="1124814"/>
                </a:lnTo>
                <a:lnTo>
                  <a:pt x="6300922" y="1130885"/>
                </a:lnTo>
                <a:lnTo>
                  <a:pt x="6298708" y="1136551"/>
                </a:lnTo>
                <a:lnTo>
                  <a:pt x="6299445" y="1136955"/>
                </a:lnTo>
                <a:lnTo>
                  <a:pt x="6309042" y="1146669"/>
                </a:lnTo>
                <a:lnTo>
                  <a:pt x="6318640" y="1147478"/>
                </a:lnTo>
                <a:lnTo>
                  <a:pt x="6313472" y="1158001"/>
                </a:lnTo>
                <a:lnTo>
                  <a:pt x="6308304" y="1162452"/>
                </a:lnTo>
                <a:lnTo>
                  <a:pt x="6311257" y="1167714"/>
                </a:lnTo>
                <a:lnTo>
                  <a:pt x="6318640" y="1170142"/>
                </a:lnTo>
                <a:lnTo>
                  <a:pt x="6322331" y="1177427"/>
                </a:lnTo>
                <a:lnTo>
                  <a:pt x="6329713" y="1172570"/>
                </a:lnTo>
                <a:lnTo>
                  <a:pt x="6331929" y="1167714"/>
                </a:lnTo>
                <a:lnTo>
                  <a:pt x="6337096" y="1164881"/>
                </a:lnTo>
                <a:lnTo>
                  <a:pt x="6340787" y="1169737"/>
                </a:lnTo>
                <a:lnTo>
                  <a:pt x="6353337" y="1178236"/>
                </a:lnTo>
                <a:lnTo>
                  <a:pt x="6356290" y="1174999"/>
                </a:lnTo>
                <a:lnTo>
                  <a:pt x="6363672" y="1169333"/>
                </a:lnTo>
                <a:lnTo>
                  <a:pt x="6368102" y="1171356"/>
                </a:lnTo>
                <a:lnTo>
                  <a:pt x="6368102" y="1179046"/>
                </a:lnTo>
                <a:lnTo>
                  <a:pt x="6361458" y="1186331"/>
                </a:lnTo>
                <a:lnTo>
                  <a:pt x="6355552" y="1185521"/>
                </a:lnTo>
                <a:lnTo>
                  <a:pt x="6346693" y="1190782"/>
                </a:lnTo>
                <a:lnTo>
                  <a:pt x="6359244" y="1194425"/>
                </a:lnTo>
                <a:lnTo>
                  <a:pt x="6363672" y="1192401"/>
                </a:lnTo>
                <a:lnTo>
                  <a:pt x="6372531" y="1193211"/>
                </a:lnTo>
                <a:lnTo>
                  <a:pt x="6376223" y="1198472"/>
                </a:lnTo>
                <a:lnTo>
                  <a:pt x="6386559" y="1197663"/>
                </a:lnTo>
                <a:lnTo>
                  <a:pt x="6388035" y="1190782"/>
                </a:lnTo>
                <a:lnTo>
                  <a:pt x="6394679" y="1182283"/>
                </a:lnTo>
                <a:lnTo>
                  <a:pt x="6413135" y="1179450"/>
                </a:lnTo>
                <a:lnTo>
                  <a:pt x="6413874" y="1175404"/>
                </a:lnTo>
                <a:lnTo>
                  <a:pt x="6423470" y="1170547"/>
                </a:lnTo>
                <a:lnTo>
                  <a:pt x="6424947" y="1166095"/>
                </a:lnTo>
                <a:lnTo>
                  <a:pt x="6429377" y="1164071"/>
                </a:lnTo>
                <a:lnTo>
                  <a:pt x="6441926" y="1165285"/>
                </a:lnTo>
                <a:lnTo>
                  <a:pt x="6431591" y="1168928"/>
                </a:lnTo>
                <a:lnTo>
                  <a:pt x="6427900" y="1172570"/>
                </a:lnTo>
                <a:lnTo>
                  <a:pt x="6426423" y="1171356"/>
                </a:lnTo>
                <a:lnTo>
                  <a:pt x="6421256" y="1176213"/>
                </a:lnTo>
                <a:lnTo>
                  <a:pt x="6424947" y="1179855"/>
                </a:lnTo>
                <a:lnTo>
                  <a:pt x="6435282" y="1172975"/>
                </a:lnTo>
                <a:lnTo>
                  <a:pt x="6445618" y="1172166"/>
                </a:lnTo>
                <a:lnTo>
                  <a:pt x="6450047" y="1170142"/>
                </a:lnTo>
                <a:lnTo>
                  <a:pt x="6453738" y="1174999"/>
                </a:lnTo>
                <a:lnTo>
                  <a:pt x="6462597" y="1176213"/>
                </a:lnTo>
                <a:lnTo>
                  <a:pt x="6475148" y="1187545"/>
                </a:lnTo>
                <a:lnTo>
                  <a:pt x="6484744" y="1185926"/>
                </a:lnTo>
                <a:lnTo>
                  <a:pt x="6490651" y="1194020"/>
                </a:lnTo>
                <a:lnTo>
                  <a:pt x="6489174" y="1202519"/>
                </a:lnTo>
                <a:lnTo>
                  <a:pt x="6498033" y="1209399"/>
                </a:lnTo>
                <a:lnTo>
                  <a:pt x="6506154" y="1208185"/>
                </a:lnTo>
                <a:lnTo>
                  <a:pt x="6512060" y="1213042"/>
                </a:lnTo>
                <a:lnTo>
                  <a:pt x="6520918" y="1212637"/>
                </a:lnTo>
                <a:lnTo>
                  <a:pt x="6526087" y="1212233"/>
                </a:lnTo>
                <a:lnTo>
                  <a:pt x="6525348" y="1207780"/>
                </a:lnTo>
                <a:lnTo>
                  <a:pt x="6529040" y="1206162"/>
                </a:lnTo>
                <a:lnTo>
                  <a:pt x="6532730" y="1194830"/>
                </a:lnTo>
                <a:lnTo>
                  <a:pt x="6537899" y="1183902"/>
                </a:lnTo>
                <a:lnTo>
                  <a:pt x="6554139" y="1182688"/>
                </a:lnTo>
                <a:lnTo>
                  <a:pt x="6577025" y="1170951"/>
                </a:lnTo>
                <a:lnTo>
                  <a:pt x="6592528" y="1170547"/>
                </a:lnTo>
                <a:lnTo>
                  <a:pt x="6592528" y="1163262"/>
                </a:lnTo>
                <a:lnTo>
                  <a:pt x="6602125" y="1153953"/>
                </a:lnTo>
                <a:lnTo>
                  <a:pt x="6616152" y="1153549"/>
                </a:lnTo>
                <a:lnTo>
                  <a:pt x="6625011" y="1142217"/>
                </a:lnTo>
                <a:lnTo>
                  <a:pt x="6639776" y="1136955"/>
                </a:lnTo>
                <a:lnTo>
                  <a:pt x="6653802" y="1138170"/>
                </a:lnTo>
                <a:lnTo>
                  <a:pt x="6673735" y="1128456"/>
                </a:lnTo>
                <a:lnTo>
                  <a:pt x="6698835" y="1134527"/>
                </a:lnTo>
                <a:lnTo>
                  <a:pt x="6712862" y="1140598"/>
                </a:lnTo>
                <a:lnTo>
                  <a:pt x="6712862" y="1143836"/>
                </a:lnTo>
                <a:lnTo>
                  <a:pt x="6706956" y="1140598"/>
                </a:lnTo>
                <a:lnTo>
                  <a:pt x="6695882" y="1139384"/>
                </a:lnTo>
                <a:lnTo>
                  <a:pt x="6692191" y="1147073"/>
                </a:lnTo>
                <a:lnTo>
                  <a:pt x="6697359" y="1157596"/>
                </a:lnTo>
                <a:lnTo>
                  <a:pt x="6718768" y="1163262"/>
                </a:lnTo>
                <a:lnTo>
                  <a:pt x="6737224" y="1155168"/>
                </a:lnTo>
                <a:lnTo>
                  <a:pt x="6747559" y="1145454"/>
                </a:lnTo>
                <a:lnTo>
                  <a:pt x="6751989" y="1145454"/>
                </a:lnTo>
                <a:lnTo>
                  <a:pt x="6738700" y="1157596"/>
                </a:lnTo>
                <a:lnTo>
                  <a:pt x="6724674" y="1164881"/>
                </a:lnTo>
                <a:lnTo>
                  <a:pt x="6728365" y="1168118"/>
                </a:lnTo>
                <a:lnTo>
                  <a:pt x="6742392" y="1164881"/>
                </a:lnTo>
                <a:lnTo>
                  <a:pt x="6759371" y="1151120"/>
                </a:lnTo>
                <a:lnTo>
                  <a:pt x="6765277" y="1149097"/>
                </a:lnTo>
                <a:lnTo>
                  <a:pt x="6828766" y="1152335"/>
                </a:lnTo>
                <a:lnTo>
                  <a:pt x="6884111" y="1147221"/>
                </a:lnTo>
                <a:lnTo>
                  <a:pt x="6884134" y="1147478"/>
                </a:lnTo>
                <a:lnTo>
                  <a:pt x="6894470" y="1146264"/>
                </a:lnTo>
                <a:lnTo>
                  <a:pt x="6884111" y="1147221"/>
                </a:lnTo>
                <a:lnTo>
                  <a:pt x="6882658" y="1131289"/>
                </a:lnTo>
                <a:lnTo>
                  <a:pt x="6888564" y="1124005"/>
                </a:lnTo>
                <a:lnTo>
                  <a:pt x="6883396" y="1119148"/>
                </a:lnTo>
                <a:lnTo>
                  <a:pt x="6877490" y="1117529"/>
                </a:lnTo>
                <a:lnTo>
                  <a:pt x="6875275" y="1108625"/>
                </a:lnTo>
                <a:lnTo>
                  <a:pt x="6868631" y="1105388"/>
                </a:lnTo>
                <a:lnTo>
                  <a:pt x="6850175" y="1109435"/>
                </a:lnTo>
                <a:lnTo>
                  <a:pt x="6837625" y="1103364"/>
                </a:lnTo>
                <a:lnTo>
                  <a:pt x="6824337" y="1086366"/>
                </a:lnTo>
                <a:lnTo>
                  <a:pt x="6807357" y="1089604"/>
                </a:lnTo>
                <a:lnTo>
                  <a:pt x="6804404" y="1088390"/>
                </a:lnTo>
                <a:lnTo>
                  <a:pt x="6808834" y="1081510"/>
                </a:lnTo>
                <a:lnTo>
                  <a:pt x="6805142" y="1070178"/>
                </a:lnTo>
                <a:lnTo>
                  <a:pt x="6804404" y="1056417"/>
                </a:lnTo>
                <a:lnTo>
                  <a:pt x="6804404" y="1054798"/>
                </a:lnTo>
                <a:lnTo>
                  <a:pt x="6798498" y="1049537"/>
                </a:lnTo>
                <a:lnTo>
                  <a:pt x="6792592" y="1027683"/>
                </a:lnTo>
                <a:lnTo>
                  <a:pt x="6799975" y="1021612"/>
                </a:lnTo>
                <a:lnTo>
                  <a:pt x="6799236" y="1012708"/>
                </a:lnTo>
                <a:lnTo>
                  <a:pt x="6799975" y="1003804"/>
                </a:lnTo>
                <a:lnTo>
                  <a:pt x="6813263" y="989639"/>
                </a:lnTo>
                <a:lnTo>
                  <a:pt x="6813263" y="973451"/>
                </a:lnTo>
                <a:lnTo>
                  <a:pt x="6816954" y="975070"/>
                </a:lnTo>
                <a:lnTo>
                  <a:pt x="6816216" y="965761"/>
                </a:lnTo>
                <a:lnTo>
                  <a:pt x="6823598" y="955239"/>
                </a:lnTo>
                <a:lnTo>
                  <a:pt x="6833934" y="954429"/>
                </a:lnTo>
                <a:lnTo>
                  <a:pt x="6838363" y="950382"/>
                </a:lnTo>
                <a:lnTo>
                  <a:pt x="6852390" y="947144"/>
                </a:lnTo>
                <a:lnTo>
                  <a:pt x="6861249" y="939050"/>
                </a:lnTo>
                <a:lnTo>
                  <a:pt x="6865678" y="938645"/>
                </a:lnTo>
                <a:lnTo>
                  <a:pt x="6866417" y="952406"/>
                </a:lnTo>
                <a:lnTo>
                  <a:pt x="6889302" y="975070"/>
                </a:lnTo>
                <a:lnTo>
                  <a:pt x="6890779" y="983164"/>
                </a:lnTo>
                <a:lnTo>
                  <a:pt x="6902591" y="993686"/>
                </a:lnTo>
                <a:lnTo>
                  <a:pt x="6914402" y="993686"/>
                </a:lnTo>
                <a:lnTo>
                  <a:pt x="6929906" y="977903"/>
                </a:lnTo>
                <a:lnTo>
                  <a:pt x="6935811" y="962119"/>
                </a:lnTo>
                <a:lnTo>
                  <a:pt x="6931382" y="941883"/>
                </a:lnTo>
                <a:lnTo>
                  <a:pt x="6931382" y="925290"/>
                </a:lnTo>
                <a:lnTo>
                  <a:pt x="6936550" y="901412"/>
                </a:lnTo>
                <a:lnTo>
                  <a:pt x="6932858" y="894531"/>
                </a:lnTo>
                <a:lnTo>
                  <a:pt x="6923261" y="901816"/>
                </a:lnTo>
                <a:lnTo>
                  <a:pt x="6922523" y="909506"/>
                </a:lnTo>
                <a:lnTo>
                  <a:pt x="6917355" y="910720"/>
                </a:lnTo>
                <a:lnTo>
                  <a:pt x="6903329" y="898983"/>
                </a:lnTo>
                <a:lnTo>
                  <a:pt x="6895208" y="886842"/>
                </a:lnTo>
                <a:lnTo>
                  <a:pt x="6894470" y="875105"/>
                </a:lnTo>
                <a:lnTo>
                  <a:pt x="6901852" y="874296"/>
                </a:lnTo>
                <a:lnTo>
                  <a:pt x="6906282" y="867820"/>
                </a:lnTo>
                <a:lnTo>
                  <a:pt x="6897423" y="867011"/>
                </a:lnTo>
                <a:lnTo>
                  <a:pt x="6893732" y="869439"/>
                </a:lnTo>
                <a:lnTo>
                  <a:pt x="6887087" y="868630"/>
                </a:lnTo>
                <a:lnTo>
                  <a:pt x="6887087" y="839490"/>
                </a:lnTo>
                <a:lnTo>
                  <a:pt x="6892255" y="830587"/>
                </a:lnTo>
                <a:lnTo>
                  <a:pt x="6908496" y="824516"/>
                </a:lnTo>
                <a:lnTo>
                  <a:pt x="6915141" y="825730"/>
                </a:lnTo>
                <a:lnTo>
                  <a:pt x="6916617" y="818040"/>
                </a:lnTo>
                <a:lnTo>
                  <a:pt x="6926214" y="815207"/>
                </a:lnTo>
                <a:lnTo>
                  <a:pt x="6935073" y="816422"/>
                </a:lnTo>
                <a:lnTo>
                  <a:pt x="6938026" y="807518"/>
                </a:lnTo>
                <a:lnTo>
                  <a:pt x="6940979" y="811565"/>
                </a:lnTo>
                <a:lnTo>
                  <a:pt x="6958697" y="812374"/>
                </a:lnTo>
                <a:lnTo>
                  <a:pt x="6963126" y="815207"/>
                </a:lnTo>
                <a:lnTo>
                  <a:pt x="6972723" y="809541"/>
                </a:lnTo>
                <a:lnTo>
                  <a:pt x="6966817" y="805090"/>
                </a:lnTo>
                <a:lnTo>
                  <a:pt x="6966817" y="801042"/>
                </a:lnTo>
                <a:lnTo>
                  <a:pt x="6973462" y="802257"/>
                </a:lnTo>
                <a:lnTo>
                  <a:pt x="6974200" y="795781"/>
                </a:lnTo>
                <a:lnTo>
                  <a:pt x="6983797" y="804280"/>
                </a:lnTo>
                <a:lnTo>
                  <a:pt x="6992656" y="802257"/>
                </a:lnTo>
                <a:lnTo>
                  <a:pt x="7002253" y="806708"/>
                </a:lnTo>
                <a:lnTo>
                  <a:pt x="7020709" y="806304"/>
                </a:lnTo>
                <a:lnTo>
                  <a:pt x="7038427" y="816826"/>
                </a:lnTo>
                <a:lnTo>
                  <a:pt x="7078292" y="817636"/>
                </a:lnTo>
                <a:lnTo>
                  <a:pt x="7079769" y="813589"/>
                </a:lnTo>
                <a:lnTo>
                  <a:pt x="7079769" y="813993"/>
                </a:lnTo>
                <a:lnTo>
                  <a:pt x="7084198" y="820873"/>
                </a:lnTo>
                <a:lnTo>
                  <a:pt x="7079769" y="813589"/>
                </a:lnTo>
                <a:lnTo>
                  <a:pt x="7079769" y="813184"/>
                </a:lnTo>
                <a:lnTo>
                  <a:pt x="7082722" y="803066"/>
                </a:lnTo>
                <a:lnTo>
                  <a:pt x="7078292" y="796186"/>
                </a:lnTo>
                <a:lnTo>
                  <a:pt x="7078292" y="790925"/>
                </a:lnTo>
                <a:lnTo>
                  <a:pt x="7082722" y="789306"/>
                </a:lnTo>
                <a:lnTo>
                  <a:pt x="7087151" y="796995"/>
                </a:lnTo>
                <a:lnTo>
                  <a:pt x="7096010" y="794162"/>
                </a:lnTo>
                <a:lnTo>
                  <a:pt x="7095272" y="785258"/>
                </a:lnTo>
                <a:lnTo>
                  <a:pt x="7100440" y="781211"/>
                </a:lnTo>
                <a:lnTo>
                  <a:pt x="7110775" y="786473"/>
                </a:lnTo>
                <a:lnTo>
                  <a:pt x="7122587" y="778378"/>
                </a:lnTo>
                <a:lnTo>
                  <a:pt x="7125540" y="770284"/>
                </a:lnTo>
                <a:lnTo>
                  <a:pt x="7131446" y="768260"/>
                </a:lnTo>
                <a:lnTo>
                  <a:pt x="7146211" y="772712"/>
                </a:lnTo>
                <a:lnTo>
                  <a:pt x="7152117" y="765832"/>
                </a:lnTo>
                <a:lnTo>
                  <a:pt x="7143258" y="754500"/>
                </a:lnTo>
                <a:lnTo>
                  <a:pt x="7135137" y="754500"/>
                </a:lnTo>
                <a:lnTo>
                  <a:pt x="7130708" y="756119"/>
                </a:lnTo>
                <a:lnTo>
                  <a:pt x="7119634" y="756119"/>
                </a:lnTo>
                <a:lnTo>
                  <a:pt x="7112990" y="747215"/>
                </a:lnTo>
                <a:lnTo>
                  <a:pt x="7101178" y="746811"/>
                </a:lnTo>
                <a:lnTo>
                  <a:pt x="7090104" y="734669"/>
                </a:lnTo>
                <a:lnTo>
                  <a:pt x="7091581" y="729003"/>
                </a:lnTo>
                <a:lnTo>
                  <a:pt x="7102654" y="737097"/>
                </a:lnTo>
                <a:lnTo>
                  <a:pt x="7102654" y="729408"/>
                </a:lnTo>
                <a:lnTo>
                  <a:pt x="7098963" y="723337"/>
                </a:lnTo>
                <a:lnTo>
                  <a:pt x="7106346" y="717671"/>
                </a:lnTo>
                <a:lnTo>
                  <a:pt x="7095272" y="719695"/>
                </a:lnTo>
                <a:cubicBezTo>
                  <a:pt x="7095272" y="719695"/>
                  <a:pt x="7083460" y="725765"/>
                  <a:pt x="7081245" y="726575"/>
                </a:cubicBezTo>
                <a:cubicBezTo>
                  <a:pt x="7080507" y="726575"/>
                  <a:pt x="7079769" y="727789"/>
                  <a:pt x="7079031" y="729003"/>
                </a:cubicBezTo>
                <a:lnTo>
                  <a:pt x="7077554" y="716052"/>
                </a:lnTo>
                <a:lnTo>
                  <a:pt x="7079031" y="729408"/>
                </a:lnTo>
                <a:cubicBezTo>
                  <a:pt x="7077554" y="732646"/>
                  <a:pt x="7075339" y="737097"/>
                  <a:pt x="7075339" y="737097"/>
                </a:cubicBezTo>
                <a:lnTo>
                  <a:pt x="7065742" y="734669"/>
                </a:lnTo>
                <a:lnTo>
                  <a:pt x="7064266" y="729003"/>
                </a:lnTo>
                <a:lnTo>
                  <a:pt x="7056883" y="726980"/>
                </a:lnTo>
                <a:lnTo>
                  <a:pt x="7052454" y="729408"/>
                </a:lnTo>
                <a:lnTo>
                  <a:pt x="7056883" y="733455"/>
                </a:lnTo>
                <a:lnTo>
                  <a:pt x="7055407" y="738312"/>
                </a:lnTo>
                <a:lnTo>
                  <a:pt x="7039904" y="740335"/>
                </a:lnTo>
                <a:lnTo>
                  <a:pt x="7033259" y="734264"/>
                </a:lnTo>
                <a:lnTo>
                  <a:pt x="7019971" y="736693"/>
                </a:lnTo>
                <a:lnTo>
                  <a:pt x="7014065" y="742359"/>
                </a:lnTo>
                <a:lnTo>
                  <a:pt x="7011850" y="737502"/>
                </a:lnTo>
                <a:lnTo>
                  <a:pt x="7005944" y="736288"/>
                </a:lnTo>
                <a:lnTo>
                  <a:pt x="7005206" y="742359"/>
                </a:lnTo>
                <a:lnTo>
                  <a:pt x="6998562" y="744382"/>
                </a:lnTo>
                <a:lnTo>
                  <a:pt x="6994132" y="734264"/>
                </a:lnTo>
                <a:lnTo>
                  <a:pt x="6991918" y="741145"/>
                </a:lnTo>
                <a:lnTo>
                  <a:pt x="6986012" y="739930"/>
                </a:lnTo>
                <a:lnTo>
                  <a:pt x="6980844" y="731027"/>
                </a:lnTo>
                <a:lnTo>
                  <a:pt x="6977153" y="734669"/>
                </a:lnTo>
                <a:lnTo>
                  <a:pt x="6980844" y="743978"/>
                </a:lnTo>
                <a:lnTo>
                  <a:pt x="6976415" y="743168"/>
                </a:lnTo>
                <a:lnTo>
                  <a:pt x="6971247" y="754095"/>
                </a:lnTo>
                <a:lnTo>
                  <a:pt x="6966079" y="752072"/>
                </a:lnTo>
                <a:lnTo>
                  <a:pt x="6970509" y="744382"/>
                </a:lnTo>
                <a:lnTo>
                  <a:pt x="6968294" y="740740"/>
                </a:lnTo>
                <a:lnTo>
                  <a:pt x="6960173" y="751667"/>
                </a:lnTo>
                <a:lnTo>
                  <a:pt x="6952053" y="753286"/>
                </a:lnTo>
                <a:lnTo>
                  <a:pt x="6938764" y="749644"/>
                </a:lnTo>
                <a:lnTo>
                  <a:pt x="6938026" y="754500"/>
                </a:lnTo>
                <a:lnTo>
                  <a:pt x="6918094" y="766237"/>
                </a:lnTo>
                <a:lnTo>
                  <a:pt x="6909235" y="766237"/>
                </a:lnTo>
                <a:lnTo>
                  <a:pt x="6892993" y="777164"/>
                </a:lnTo>
                <a:lnTo>
                  <a:pt x="6885611" y="777569"/>
                </a:lnTo>
                <a:lnTo>
                  <a:pt x="6877490" y="780807"/>
                </a:lnTo>
                <a:lnTo>
                  <a:pt x="6876014" y="775141"/>
                </a:lnTo>
                <a:lnTo>
                  <a:pt x="6870108" y="777974"/>
                </a:lnTo>
                <a:lnTo>
                  <a:pt x="6864940" y="791329"/>
                </a:lnTo>
                <a:lnTo>
                  <a:pt x="6861249" y="789710"/>
                </a:lnTo>
                <a:lnTo>
                  <a:pt x="6864940" y="780402"/>
                </a:lnTo>
                <a:lnTo>
                  <a:pt x="6861987" y="774736"/>
                </a:lnTo>
                <a:lnTo>
                  <a:pt x="6849437" y="758547"/>
                </a:lnTo>
                <a:lnTo>
                  <a:pt x="6855343" y="750858"/>
                </a:lnTo>
                <a:lnTo>
                  <a:pt x="6855343" y="744382"/>
                </a:lnTo>
                <a:lnTo>
                  <a:pt x="6843531" y="752072"/>
                </a:lnTo>
                <a:lnTo>
                  <a:pt x="6838363" y="752072"/>
                </a:lnTo>
                <a:lnTo>
                  <a:pt x="6842055" y="745596"/>
                </a:lnTo>
                <a:lnTo>
                  <a:pt x="6837625" y="743573"/>
                </a:lnTo>
                <a:lnTo>
                  <a:pt x="6823598" y="745192"/>
                </a:lnTo>
                <a:lnTo>
                  <a:pt x="6816954" y="739526"/>
                </a:lnTo>
                <a:lnTo>
                  <a:pt x="6810310" y="740740"/>
                </a:lnTo>
                <a:lnTo>
                  <a:pt x="6798498" y="729408"/>
                </a:lnTo>
                <a:lnTo>
                  <a:pt x="6796283" y="735074"/>
                </a:lnTo>
                <a:lnTo>
                  <a:pt x="6791854" y="731431"/>
                </a:lnTo>
                <a:lnTo>
                  <a:pt x="6778566" y="737097"/>
                </a:lnTo>
                <a:lnTo>
                  <a:pt x="6774874" y="732241"/>
                </a:lnTo>
                <a:lnTo>
                  <a:pt x="6774874" y="725361"/>
                </a:lnTo>
                <a:lnTo>
                  <a:pt x="6780042" y="715243"/>
                </a:lnTo>
                <a:lnTo>
                  <a:pt x="6774136" y="708767"/>
                </a:lnTo>
                <a:lnTo>
                  <a:pt x="6774874" y="689746"/>
                </a:lnTo>
                <a:lnTo>
                  <a:pt x="6777827" y="684485"/>
                </a:lnTo>
                <a:lnTo>
                  <a:pt x="6776351" y="669915"/>
                </a:lnTo>
                <a:lnTo>
                  <a:pt x="6783733" y="667487"/>
                </a:lnTo>
                <a:lnTo>
                  <a:pt x="6776351" y="656559"/>
                </a:lnTo>
                <a:lnTo>
                  <a:pt x="6779304" y="650893"/>
                </a:lnTo>
                <a:lnTo>
                  <a:pt x="6774874" y="647251"/>
                </a:lnTo>
                <a:lnTo>
                  <a:pt x="6765277" y="632276"/>
                </a:lnTo>
                <a:lnTo>
                  <a:pt x="6766754" y="628229"/>
                </a:lnTo>
                <a:lnTo>
                  <a:pt x="6763801" y="619730"/>
                </a:lnTo>
                <a:lnTo>
                  <a:pt x="6766015" y="614874"/>
                </a:lnTo>
                <a:lnTo>
                  <a:pt x="6768230" y="605161"/>
                </a:lnTo>
                <a:lnTo>
                  <a:pt x="6763062" y="599899"/>
                </a:lnTo>
                <a:lnTo>
                  <a:pt x="6756418" y="602328"/>
                </a:lnTo>
                <a:lnTo>
                  <a:pt x="6754203" y="596662"/>
                </a:lnTo>
                <a:lnTo>
                  <a:pt x="6757156" y="587353"/>
                </a:lnTo>
                <a:lnTo>
                  <a:pt x="6754942" y="585734"/>
                </a:lnTo>
                <a:lnTo>
                  <a:pt x="6751251" y="576426"/>
                </a:lnTo>
                <a:lnTo>
                  <a:pt x="6755680" y="568736"/>
                </a:lnTo>
                <a:lnTo>
                  <a:pt x="6760848" y="567522"/>
                </a:lnTo>
                <a:lnTo>
                  <a:pt x="6764539" y="559023"/>
                </a:lnTo>
                <a:lnTo>
                  <a:pt x="6760848" y="550524"/>
                </a:lnTo>
                <a:lnTo>
                  <a:pt x="6766015" y="546072"/>
                </a:lnTo>
                <a:lnTo>
                  <a:pt x="6763801" y="537978"/>
                </a:lnTo>
                <a:lnTo>
                  <a:pt x="6770445" y="535550"/>
                </a:lnTo>
                <a:lnTo>
                  <a:pt x="6777089" y="537573"/>
                </a:lnTo>
                <a:lnTo>
                  <a:pt x="6777827" y="540811"/>
                </a:lnTo>
                <a:lnTo>
                  <a:pt x="6782995" y="544049"/>
                </a:lnTo>
                <a:lnTo>
                  <a:pt x="6791854" y="538787"/>
                </a:lnTo>
                <a:lnTo>
                  <a:pt x="6794069" y="533526"/>
                </a:lnTo>
                <a:lnTo>
                  <a:pt x="6800713" y="527860"/>
                </a:lnTo>
                <a:lnTo>
                  <a:pt x="6799975" y="523408"/>
                </a:lnTo>
                <a:lnTo>
                  <a:pt x="6793330" y="517337"/>
                </a:lnTo>
                <a:lnTo>
                  <a:pt x="6796283" y="513695"/>
                </a:lnTo>
                <a:lnTo>
                  <a:pt x="6802928" y="516528"/>
                </a:lnTo>
                <a:lnTo>
                  <a:pt x="6801451" y="512076"/>
                </a:lnTo>
                <a:lnTo>
                  <a:pt x="6805142" y="501958"/>
                </a:lnTo>
                <a:lnTo>
                  <a:pt x="6811787" y="499935"/>
                </a:lnTo>
                <a:lnTo>
                  <a:pt x="6815478" y="503982"/>
                </a:lnTo>
                <a:lnTo>
                  <a:pt x="6827290" y="507220"/>
                </a:lnTo>
                <a:lnTo>
                  <a:pt x="6820645" y="502768"/>
                </a:lnTo>
                <a:lnTo>
                  <a:pt x="6817692" y="491436"/>
                </a:lnTo>
                <a:lnTo>
                  <a:pt x="6824337" y="483746"/>
                </a:lnTo>
                <a:lnTo>
                  <a:pt x="6833934" y="482532"/>
                </a:lnTo>
                <a:lnTo>
                  <a:pt x="6836149" y="475247"/>
                </a:lnTo>
                <a:lnTo>
                  <a:pt x="6833196" y="466343"/>
                </a:lnTo>
                <a:lnTo>
                  <a:pt x="6837625" y="465534"/>
                </a:lnTo>
                <a:lnTo>
                  <a:pt x="6840578" y="470391"/>
                </a:lnTo>
                <a:lnTo>
                  <a:pt x="6844269" y="469176"/>
                </a:lnTo>
                <a:lnTo>
                  <a:pt x="6846484" y="454202"/>
                </a:lnTo>
                <a:lnTo>
                  <a:pt x="6861987" y="439228"/>
                </a:lnTo>
                <a:lnTo>
                  <a:pt x="6865678" y="436395"/>
                </a:lnTo>
                <a:lnTo>
                  <a:pt x="6865678" y="430324"/>
                </a:lnTo>
                <a:lnTo>
                  <a:pt x="6874537" y="421420"/>
                </a:lnTo>
                <a:lnTo>
                  <a:pt x="6874537" y="414135"/>
                </a:lnTo>
                <a:lnTo>
                  <a:pt x="6887826" y="406446"/>
                </a:lnTo>
                <a:lnTo>
                  <a:pt x="6900376" y="406041"/>
                </a:lnTo>
                <a:lnTo>
                  <a:pt x="6915141" y="413731"/>
                </a:lnTo>
                <a:lnTo>
                  <a:pt x="6915141" y="408065"/>
                </a:lnTo>
                <a:lnTo>
                  <a:pt x="6901852" y="398351"/>
                </a:lnTo>
                <a:lnTo>
                  <a:pt x="6906282" y="396733"/>
                </a:lnTo>
                <a:lnTo>
                  <a:pt x="6917355" y="398756"/>
                </a:lnTo>
                <a:lnTo>
                  <a:pt x="6901852" y="386210"/>
                </a:lnTo>
                <a:lnTo>
                  <a:pt x="6905543" y="383377"/>
                </a:lnTo>
                <a:lnTo>
                  <a:pt x="6904805" y="369212"/>
                </a:lnTo>
                <a:lnTo>
                  <a:pt x="6899638" y="363141"/>
                </a:lnTo>
                <a:lnTo>
                  <a:pt x="6907020" y="359904"/>
                </a:lnTo>
                <a:lnTo>
                  <a:pt x="6893732" y="348572"/>
                </a:lnTo>
                <a:lnTo>
                  <a:pt x="6875275" y="348572"/>
                </a:lnTo>
                <a:lnTo>
                  <a:pt x="6866417" y="339668"/>
                </a:lnTo>
                <a:lnTo>
                  <a:pt x="6856819" y="339668"/>
                </a:lnTo>
                <a:lnTo>
                  <a:pt x="6853128" y="336025"/>
                </a:lnTo>
                <a:lnTo>
                  <a:pt x="6853128" y="335621"/>
                </a:lnTo>
                <a:lnTo>
                  <a:pt x="6846484" y="339668"/>
                </a:lnTo>
                <a:lnTo>
                  <a:pt x="6836887" y="339263"/>
                </a:lnTo>
                <a:lnTo>
                  <a:pt x="6831719" y="332788"/>
                </a:lnTo>
                <a:lnTo>
                  <a:pt x="6819907" y="339668"/>
                </a:lnTo>
                <a:lnTo>
                  <a:pt x="6811787" y="335621"/>
                </a:lnTo>
                <a:lnTo>
                  <a:pt x="6808095" y="343310"/>
                </a:lnTo>
                <a:lnTo>
                  <a:pt x="6799236" y="340073"/>
                </a:lnTo>
                <a:lnTo>
                  <a:pt x="6795545" y="332383"/>
                </a:lnTo>
                <a:lnTo>
                  <a:pt x="6788163" y="341691"/>
                </a:lnTo>
                <a:lnTo>
                  <a:pt x="6781519" y="331574"/>
                </a:lnTo>
                <a:lnTo>
                  <a:pt x="6776351" y="335216"/>
                </a:lnTo>
                <a:lnTo>
                  <a:pt x="6775613" y="344120"/>
                </a:lnTo>
                <a:lnTo>
                  <a:pt x="6771921" y="351405"/>
                </a:lnTo>
                <a:lnTo>
                  <a:pt x="6764539" y="353023"/>
                </a:lnTo>
                <a:lnTo>
                  <a:pt x="6760109" y="347762"/>
                </a:lnTo>
                <a:lnTo>
                  <a:pt x="6753465" y="345739"/>
                </a:lnTo>
                <a:lnTo>
                  <a:pt x="6760109" y="357071"/>
                </a:lnTo>
                <a:lnTo>
                  <a:pt x="6766754" y="361118"/>
                </a:lnTo>
                <a:lnTo>
                  <a:pt x="6757895" y="367998"/>
                </a:lnTo>
                <a:lnTo>
                  <a:pt x="6749774" y="367593"/>
                </a:lnTo>
                <a:lnTo>
                  <a:pt x="6742392" y="371236"/>
                </a:lnTo>
                <a:lnTo>
                  <a:pt x="6751251" y="375283"/>
                </a:lnTo>
                <a:lnTo>
                  <a:pt x="6751251" y="380544"/>
                </a:lnTo>
                <a:lnTo>
                  <a:pt x="6746821" y="381353"/>
                </a:lnTo>
                <a:lnTo>
                  <a:pt x="6745345" y="378520"/>
                </a:lnTo>
                <a:lnTo>
                  <a:pt x="6738700" y="375687"/>
                </a:lnTo>
                <a:lnTo>
                  <a:pt x="6735747" y="378925"/>
                </a:lnTo>
                <a:lnTo>
                  <a:pt x="6740177" y="385401"/>
                </a:lnTo>
                <a:lnTo>
                  <a:pt x="6746083" y="385805"/>
                </a:lnTo>
                <a:lnTo>
                  <a:pt x="6751251" y="391471"/>
                </a:lnTo>
                <a:lnTo>
                  <a:pt x="6748298" y="396328"/>
                </a:lnTo>
                <a:lnTo>
                  <a:pt x="6741653" y="412516"/>
                </a:lnTo>
                <a:lnTo>
                  <a:pt x="6743868" y="418992"/>
                </a:lnTo>
                <a:lnTo>
                  <a:pt x="6732056" y="421015"/>
                </a:lnTo>
                <a:lnTo>
                  <a:pt x="6741653" y="428300"/>
                </a:lnTo>
                <a:lnTo>
                  <a:pt x="6749774" y="429514"/>
                </a:lnTo>
                <a:lnTo>
                  <a:pt x="6752727" y="435585"/>
                </a:lnTo>
                <a:lnTo>
                  <a:pt x="6746821" y="437609"/>
                </a:lnTo>
                <a:lnTo>
                  <a:pt x="6752727" y="444894"/>
                </a:lnTo>
                <a:lnTo>
                  <a:pt x="6759371" y="444894"/>
                </a:lnTo>
                <a:lnTo>
                  <a:pt x="6749774" y="456226"/>
                </a:lnTo>
                <a:lnTo>
                  <a:pt x="6743130" y="456630"/>
                </a:lnTo>
                <a:lnTo>
                  <a:pt x="6736486" y="464725"/>
                </a:lnTo>
                <a:lnTo>
                  <a:pt x="6737962" y="479699"/>
                </a:lnTo>
                <a:lnTo>
                  <a:pt x="6728365" y="495078"/>
                </a:lnTo>
                <a:lnTo>
                  <a:pt x="6721721" y="494673"/>
                </a:lnTo>
                <a:lnTo>
                  <a:pt x="6711385" y="503577"/>
                </a:lnTo>
                <a:lnTo>
                  <a:pt x="6706218" y="497102"/>
                </a:lnTo>
                <a:lnTo>
                  <a:pt x="6704741" y="505196"/>
                </a:lnTo>
                <a:lnTo>
                  <a:pt x="6708432" y="513695"/>
                </a:lnTo>
                <a:lnTo>
                  <a:pt x="6696620" y="519766"/>
                </a:lnTo>
                <a:lnTo>
                  <a:pt x="6691453" y="529479"/>
                </a:lnTo>
                <a:lnTo>
                  <a:pt x="6685547" y="529074"/>
                </a:lnTo>
                <a:lnTo>
                  <a:pt x="6684070" y="522194"/>
                </a:lnTo>
                <a:lnTo>
                  <a:pt x="6676688" y="522194"/>
                </a:lnTo>
                <a:lnTo>
                  <a:pt x="6672258" y="531907"/>
                </a:lnTo>
                <a:lnTo>
                  <a:pt x="6672258" y="542025"/>
                </a:lnTo>
                <a:lnTo>
                  <a:pt x="6665614" y="547691"/>
                </a:lnTo>
                <a:lnTo>
                  <a:pt x="6661185" y="541620"/>
                </a:lnTo>
                <a:lnTo>
                  <a:pt x="6657494" y="541620"/>
                </a:lnTo>
                <a:lnTo>
                  <a:pt x="6654541" y="551333"/>
                </a:lnTo>
                <a:lnTo>
                  <a:pt x="6650111" y="552548"/>
                </a:lnTo>
                <a:lnTo>
                  <a:pt x="6645682" y="547691"/>
                </a:lnTo>
                <a:lnTo>
                  <a:pt x="6639037" y="554166"/>
                </a:lnTo>
                <a:lnTo>
                  <a:pt x="6636084" y="561856"/>
                </a:lnTo>
                <a:lnTo>
                  <a:pt x="6642729" y="563070"/>
                </a:lnTo>
                <a:lnTo>
                  <a:pt x="6641990" y="568332"/>
                </a:lnTo>
                <a:lnTo>
                  <a:pt x="6628702" y="578854"/>
                </a:lnTo>
                <a:lnTo>
                  <a:pt x="6619843" y="576831"/>
                </a:lnTo>
                <a:lnTo>
                  <a:pt x="6617628" y="581687"/>
                </a:lnTo>
                <a:lnTo>
                  <a:pt x="6621320" y="589781"/>
                </a:lnTo>
                <a:lnTo>
                  <a:pt x="6613199" y="600709"/>
                </a:lnTo>
                <a:lnTo>
                  <a:pt x="6598434" y="603137"/>
                </a:lnTo>
                <a:lnTo>
                  <a:pt x="6591052" y="600304"/>
                </a:lnTo>
                <a:lnTo>
                  <a:pt x="6602125" y="613660"/>
                </a:lnTo>
                <a:lnTo>
                  <a:pt x="6603602" y="625396"/>
                </a:lnTo>
                <a:lnTo>
                  <a:pt x="6601387" y="628634"/>
                </a:lnTo>
                <a:lnTo>
                  <a:pt x="6602864" y="639157"/>
                </a:lnTo>
                <a:lnTo>
                  <a:pt x="6600649" y="652512"/>
                </a:lnTo>
                <a:lnTo>
                  <a:pt x="6608031" y="659797"/>
                </a:lnTo>
                <a:lnTo>
                  <a:pt x="6606555" y="669105"/>
                </a:lnTo>
                <a:lnTo>
                  <a:pt x="6600649" y="663844"/>
                </a:lnTo>
                <a:lnTo>
                  <a:pt x="6597696" y="666677"/>
                </a:lnTo>
                <a:lnTo>
                  <a:pt x="6601387" y="680033"/>
                </a:lnTo>
                <a:lnTo>
                  <a:pt x="6593266" y="688936"/>
                </a:lnTo>
                <a:lnTo>
                  <a:pt x="6601387" y="691769"/>
                </a:lnTo>
                <a:lnTo>
                  <a:pt x="6601387" y="697031"/>
                </a:lnTo>
                <a:lnTo>
                  <a:pt x="6596219" y="699459"/>
                </a:lnTo>
                <a:lnTo>
                  <a:pt x="6602125" y="709577"/>
                </a:lnTo>
                <a:lnTo>
                  <a:pt x="6594743" y="717671"/>
                </a:lnTo>
                <a:lnTo>
                  <a:pt x="6600649" y="723337"/>
                </a:lnTo>
                <a:lnTo>
                  <a:pt x="6605816" y="730217"/>
                </a:lnTo>
                <a:lnTo>
                  <a:pt x="6612461" y="731431"/>
                </a:lnTo>
                <a:lnTo>
                  <a:pt x="6612461" y="740335"/>
                </a:lnTo>
                <a:lnTo>
                  <a:pt x="6617628" y="737502"/>
                </a:lnTo>
                <a:lnTo>
                  <a:pt x="6622796" y="746001"/>
                </a:lnTo>
                <a:lnTo>
                  <a:pt x="6630917" y="736288"/>
                </a:lnTo>
                <a:lnTo>
                  <a:pt x="6638299" y="741549"/>
                </a:lnTo>
                <a:lnTo>
                  <a:pt x="6640514" y="749239"/>
                </a:lnTo>
                <a:lnTo>
                  <a:pt x="6658232" y="761785"/>
                </a:lnTo>
                <a:lnTo>
                  <a:pt x="6655279" y="767046"/>
                </a:lnTo>
                <a:lnTo>
                  <a:pt x="6670044" y="775141"/>
                </a:lnTo>
                <a:lnTo>
                  <a:pt x="6670044" y="782021"/>
                </a:lnTo>
                <a:lnTo>
                  <a:pt x="6679641" y="790520"/>
                </a:lnTo>
                <a:lnTo>
                  <a:pt x="6673735" y="804685"/>
                </a:lnTo>
                <a:lnTo>
                  <a:pt x="6661185" y="817231"/>
                </a:lnTo>
                <a:lnTo>
                  <a:pt x="6657494" y="826539"/>
                </a:lnTo>
                <a:lnTo>
                  <a:pt x="6644205" y="829777"/>
                </a:lnTo>
                <a:lnTo>
                  <a:pt x="6635346" y="825325"/>
                </a:lnTo>
                <a:lnTo>
                  <a:pt x="6636823" y="819659"/>
                </a:lnTo>
                <a:lnTo>
                  <a:pt x="6625749" y="815612"/>
                </a:lnTo>
                <a:lnTo>
                  <a:pt x="6620581" y="811160"/>
                </a:lnTo>
                <a:lnTo>
                  <a:pt x="6620581" y="816826"/>
                </a:lnTo>
                <a:lnTo>
                  <a:pt x="6613937" y="817231"/>
                </a:lnTo>
                <a:lnTo>
                  <a:pt x="6610246" y="812779"/>
                </a:lnTo>
                <a:lnTo>
                  <a:pt x="6601387" y="811160"/>
                </a:lnTo>
                <a:lnTo>
                  <a:pt x="6597696" y="817231"/>
                </a:lnTo>
                <a:lnTo>
                  <a:pt x="6590313" y="819255"/>
                </a:lnTo>
                <a:lnTo>
                  <a:pt x="6586622" y="815207"/>
                </a:lnTo>
                <a:lnTo>
                  <a:pt x="6579240" y="824111"/>
                </a:lnTo>
                <a:lnTo>
                  <a:pt x="6571119" y="820064"/>
                </a:lnTo>
                <a:lnTo>
                  <a:pt x="6563737" y="822897"/>
                </a:lnTo>
                <a:lnTo>
                  <a:pt x="6564475" y="826539"/>
                </a:lnTo>
                <a:lnTo>
                  <a:pt x="6579240" y="827754"/>
                </a:lnTo>
                <a:lnTo>
                  <a:pt x="6582931" y="830587"/>
                </a:lnTo>
                <a:lnTo>
                  <a:pt x="6584407" y="826135"/>
                </a:lnTo>
                <a:lnTo>
                  <a:pt x="6596958" y="825730"/>
                </a:lnTo>
                <a:lnTo>
                  <a:pt x="6603602" y="829777"/>
                </a:lnTo>
                <a:lnTo>
                  <a:pt x="6613937" y="831396"/>
                </a:lnTo>
                <a:lnTo>
                  <a:pt x="6620581" y="839490"/>
                </a:lnTo>
                <a:lnTo>
                  <a:pt x="6628702" y="835038"/>
                </a:lnTo>
                <a:lnTo>
                  <a:pt x="6633131" y="837062"/>
                </a:lnTo>
                <a:lnTo>
                  <a:pt x="6641990" y="832610"/>
                </a:lnTo>
                <a:lnTo>
                  <a:pt x="6653802" y="835848"/>
                </a:lnTo>
                <a:lnTo>
                  <a:pt x="6660447" y="840704"/>
                </a:lnTo>
                <a:lnTo>
                  <a:pt x="6661185" y="849608"/>
                </a:lnTo>
                <a:lnTo>
                  <a:pt x="6654541" y="854465"/>
                </a:lnTo>
                <a:lnTo>
                  <a:pt x="6647896" y="854465"/>
                </a:lnTo>
                <a:lnTo>
                  <a:pt x="6639037" y="867011"/>
                </a:lnTo>
                <a:lnTo>
                  <a:pt x="6633131" y="866606"/>
                </a:lnTo>
                <a:lnTo>
                  <a:pt x="6635346" y="858107"/>
                </a:lnTo>
                <a:lnTo>
                  <a:pt x="6631655" y="854060"/>
                </a:lnTo>
                <a:lnTo>
                  <a:pt x="6627964" y="858917"/>
                </a:lnTo>
                <a:lnTo>
                  <a:pt x="6629440" y="864583"/>
                </a:lnTo>
                <a:lnTo>
                  <a:pt x="6622796" y="865392"/>
                </a:lnTo>
                <a:lnTo>
                  <a:pt x="6616152" y="872272"/>
                </a:lnTo>
                <a:lnTo>
                  <a:pt x="6614675" y="881581"/>
                </a:lnTo>
                <a:lnTo>
                  <a:pt x="6606555" y="875915"/>
                </a:lnTo>
                <a:lnTo>
                  <a:pt x="6607293" y="881581"/>
                </a:lnTo>
                <a:lnTo>
                  <a:pt x="6601387" y="886437"/>
                </a:lnTo>
                <a:lnTo>
                  <a:pt x="6599911" y="884414"/>
                </a:lnTo>
                <a:lnTo>
                  <a:pt x="6594743" y="884414"/>
                </a:lnTo>
                <a:lnTo>
                  <a:pt x="6588837" y="890889"/>
                </a:lnTo>
                <a:lnTo>
                  <a:pt x="6596958" y="891698"/>
                </a:lnTo>
                <a:lnTo>
                  <a:pt x="6607293" y="901412"/>
                </a:lnTo>
                <a:lnTo>
                  <a:pt x="6588837" y="901816"/>
                </a:lnTo>
                <a:lnTo>
                  <a:pt x="6603602" y="906673"/>
                </a:lnTo>
                <a:lnTo>
                  <a:pt x="6604340" y="912339"/>
                </a:lnTo>
                <a:lnTo>
                  <a:pt x="6599172" y="922861"/>
                </a:lnTo>
                <a:lnTo>
                  <a:pt x="6609508" y="931765"/>
                </a:lnTo>
                <a:lnTo>
                  <a:pt x="6597696" y="933789"/>
                </a:lnTo>
                <a:lnTo>
                  <a:pt x="6586622" y="930146"/>
                </a:lnTo>
                <a:lnTo>
                  <a:pt x="6592528" y="938645"/>
                </a:lnTo>
                <a:lnTo>
                  <a:pt x="6588099" y="946740"/>
                </a:lnTo>
                <a:lnTo>
                  <a:pt x="6599172" y="953215"/>
                </a:lnTo>
                <a:lnTo>
                  <a:pt x="6590313" y="960500"/>
                </a:lnTo>
                <a:lnTo>
                  <a:pt x="6597696" y="969808"/>
                </a:lnTo>
                <a:lnTo>
                  <a:pt x="6589575" y="978307"/>
                </a:lnTo>
                <a:lnTo>
                  <a:pt x="6588837" y="987616"/>
                </a:lnTo>
                <a:lnTo>
                  <a:pt x="6596958" y="994901"/>
                </a:lnTo>
                <a:lnTo>
                  <a:pt x="6592528" y="1002185"/>
                </a:lnTo>
                <a:lnTo>
                  <a:pt x="6591052" y="1024445"/>
                </a:lnTo>
                <a:lnTo>
                  <a:pt x="6582931" y="1032134"/>
                </a:lnTo>
                <a:lnTo>
                  <a:pt x="6579978" y="1050347"/>
                </a:lnTo>
                <a:lnTo>
                  <a:pt x="6568904" y="1062488"/>
                </a:lnTo>
                <a:lnTo>
                  <a:pt x="6563737" y="1056417"/>
                </a:lnTo>
                <a:lnTo>
                  <a:pt x="6554139" y="1052370"/>
                </a:lnTo>
                <a:lnTo>
                  <a:pt x="6543066" y="1058036"/>
                </a:lnTo>
                <a:lnTo>
                  <a:pt x="6525348" y="1055203"/>
                </a:lnTo>
                <a:lnTo>
                  <a:pt x="6522395" y="1048728"/>
                </a:lnTo>
                <a:lnTo>
                  <a:pt x="6519442" y="1063297"/>
                </a:lnTo>
                <a:lnTo>
                  <a:pt x="6503939" y="1064916"/>
                </a:lnTo>
                <a:lnTo>
                  <a:pt x="6497295" y="1079891"/>
                </a:lnTo>
                <a:lnTo>
                  <a:pt x="6502463" y="1084343"/>
                </a:lnTo>
                <a:lnTo>
                  <a:pt x="6503201" y="1091627"/>
                </a:lnTo>
                <a:lnTo>
                  <a:pt x="6493603" y="1100126"/>
                </a:lnTo>
                <a:lnTo>
                  <a:pt x="6481054" y="1095675"/>
                </a:lnTo>
                <a:lnTo>
                  <a:pt x="6455953" y="1102150"/>
                </a:lnTo>
                <a:lnTo>
                  <a:pt x="6446356" y="1102150"/>
                </a:lnTo>
                <a:lnTo>
                  <a:pt x="6441188" y="1097698"/>
                </a:lnTo>
                <a:lnTo>
                  <a:pt x="6446356" y="1089199"/>
                </a:lnTo>
                <a:lnTo>
                  <a:pt x="6441926" y="1067749"/>
                </a:lnTo>
                <a:lnTo>
                  <a:pt x="6432329" y="1064916"/>
                </a:lnTo>
                <a:lnTo>
                  <a:pt x="6430115" y="1056822"/>
                </a:lnTo>
                <a:lnTo>
                  <a:pt x="6423470" y="1052775"/>
                </a:lnTo>
                <a:lnTo>
                  <a:pt x="6425685" y="1047918"/>
                </a:lnTo>
                <a:lnTo>
                  <a:pt x="6438236" y="1046704"/>
                </a:lnTo>
                <a:lnTo>
                  <a:pt x="6444879" y="1034158"/>
                </a:lnTo>
                <a:lnTo>
                  <a:pt x="6441926" y="1022826"/>
                </a:lnTo>
                <a:lnTo>
                  <a:pt x="6431591" y="1028492"/>
                </a:lnTo>
                <a:lnTo>
                  <a:pt x="6421994" y="1019588"/>
                </a:lnTo>
                <a:lnTo>
                  <a:pt x="6419780" y="1011089"/>
                </a:lnTo>
                <a:lnTo>
                  <a:pt x="6409444" y="1007042"/>
                </a:lnTo>
                <a:lnTo>
                  <a:pt x="6407967" y="994496"/>
                </a:lnTo>
                <a:lnTo>
                  <a:pt x="6399108" y="977498"/>
                </a:lnTo>
                <a:lnTo>
                  <a:pt x="6394679" y="973855"/>
                </a:lnTo>
                <a:lnTo>
                  <a:pt x="6389511" y="962119"/>
                </a:lnTo>
                <a:lnTo>
                  <a:pt x="6381390" y="960095"/>
                </a:lnTo>
                <a:lnTo>
                  <a:pt x="6376223" y="952810"/>
                </a:lnTo>
                <a:lnTo>
                  <a:pt x="6380652" y="948358"/>
                </a:lnTo>
                <a:lnTo>
                  <a:pt x="6381390" y="938241"/>
                </a:lnTo>
                <a:lnTo>
                  <a:pt x="6378438" y="930956"/>
                </a:lnTo>
                <a:lnTo>
                  <a:pt x="6380652" y="923671"/>
                </a:lnTo>
                <a:lnTo>
                  <a:pt x="6390249" y="916386"/>
                </a:lnTo>
                <a:lnTo>
                  <a:pt x="6388035" y="911529"/>
                </a:lnTo>
                <a:lnTo>
                  <a:pt x="6379176" y="907078"/>
                </a:lnTo>
                <a:lnTo>
                  <a:pt x="6381390" y="902221"/>
                </a:lnTo>
                <a:lnTo>
                  <a:pt x="6376961" y="902221"/>
                </a:lnTo>
                <a:lnTo>
                  <a:pt x="6375485" y="909506"/>
                </a:lnTo>
                <a:lnTo>
                  <a:pt x="6382129" y="915981"/>
                </a:lnTo>
                <a:lnTo>
                  <a:pt x="6371793" y="920028"/>
                </a:lnTo>
                <a:lnTo>
                  <a:pt x="6373270" y="910720"/>
                </a:lnTo>
                <a:lnTo>
                  <a:pt x="6370317" y="907078"/>
                </a:lnTo>
                <a:lnTo>
                  <a:pt x="6362934" y="903435"/>
                </a:lnTo>
                <a:lnTo>
                  <a:pt x="6362196" y="888865"/>
                </a:lnTo>
                <a:lnTo>
                  <a:pt x="6358505" y="883199"/>
                </a:lnTo>
                <a:lnTo>
                  <a:pt x="6356290" y="863368"/>
                </a:lnTo>
                <a:lnTo>
                  <a:pt x="6364411" y="859321"/>
                </a:lnTo>
                <a:lnTo>
                  <a:pt x="6365149" y="858512"/>
                </a:lnTo>
                <a:lnTo>
                  <a:pt x="6368102" y="854869"/>
                </a:lnTo>
                <a:lnTo>
                  <a:pt x="6362934" y="851227"/>
                </a:lnTo>
                <a:lnTo>
                  <a:pt x="6351123" y="852036"/>
                </a:lnTo>
                <a:lnTo>
                  <a:pt x="6340787" y="842323"/>
                </a:lnTo>
                <a:lnTo>
                  <a:pt x="6339311" y="836253"/>
                </a:lnTo>
                <a:lnTo>
                  <a:pt x="6334143" y="827754"/>
                </a:lnTo>
                <a:lnTo>
                  <a:pt x="6335619" y="820469"/>
                </a:lnTo>
                <a:lnTo>
                  <a:pt x="6334143" y="809541"/>
                </a:lnTo>
                <a:lnTo>
                  <a:pt x="6339311" y="801042"/>
                </a:lnTo>
                <a:lnTo>
                  <a:pt x="6332667" y="794567"/>
                </a:lnTo>
                <a:lnTo>
                  <a:pt x="6325284" y="799828"/>
                </a:lnTo>
                <a:lnTo>
                  <a:pt x="6324546" y="808327"/>
                </a:lnTo>
                <a:lnTo>
                  <a:pt x="6329713" y="813993"/>
                </a:lnTo>
                <a:lnTo>
                  <a:pt x="6326023" y="818040"/>
                </a:lnTo>
                <a:lnTo>
                  <a:pt x="6321593" y="818445"/>
                </a:lnTo>
                <a:lnTo>
                  <a:pt x="6320854" y="822492"/>
                </a:lnTo>
                <a:lnTo>
                  <a:pt x="6315687" y="825325"/>
                </a:lnTo>
                <a:lnTo>
                  <a:pt x="6319378" y="830182"/>
                </a:lnTo>
                <a:lnTo>
                  <a:pt x="6326023" y="833015"/>
                </a:lnTo>
                <a:lnTo>
                  <a:pt x="6328975" y="841919"/>
                </a:lnTo>
                <a:lnTo>
                  <a:pt x="6326023" y="851632"/>
                </a:lnTo>
                <a:lnTo>
                  <a:pt x="6313472" y="862154"/>
                </a:lnTo>
                <a:lnTo>
                  <a:pt x="6312734" y="858917"/>
                </a:lnTo>
                <a:lnTo>
                  <a:pt x="6304613" y="852441"/>
                </a:lnTo>
                <a:lnTo>
                  <a:pt x="6301660" y="858107"/>
                </a:lnTo>
                <a:lnTo>
                  <a:pt x="6306090" y="861345"/>
                </a:lnTo>
                <a:lnTo>
                  <a:pt x="6308304" y="866201"/>
                </a:lnTo>
                <a:lnTo>
                  <a:pt x="6298708" y="870249"/>
                </a:lnTo>
                <a:lnTo>
                  <a:pt x="6294278" y="864987"/>
                </a:lnTo>
                <a:lnTo>
                  <a:pt x="6295755" y="859726"/>
                </a:lnTo>
                <a:lnTo>
                  <a:pt x="6289849" y="858917"/>
                </a:lnTo>
                <a:lnTo>
                  <a:pt x="6286157" y="855274"/>
                </a:lnTo>
                <a:lnTo>
                  <a:pt x="6282466" y="842728"/>
                </a:lnTo>
                <a:lnTo>
                  <a:pt x="6272869" y="833015"/>
                </a:lnTo>
                <a:lnTo>
                  <a:pt x="6268439" y="830182"/>
                </a:lnTo>
                <a:lnTo>
                  <a:pt x="6267701" y="837871"/>
                </a:lnTo>
                <a:lnTo>
                  <a:pt x="6275821" y="843537"/>
                </a:lnTo>
                <a:lnTo>
                  <a:pt x="6283204" y="852441"/>
                </a:lnTo>
                <a:lnTo>
                  <a:pt x="6280251" y="858512"/>
                </a:lnTo>
                <a:lnTo>
                  <a:pt x="6288372" y="867416"/>
                </a:lnTo>
                <a:lnTo>
                  <a:pt x="6286157" y="873082"/>
                </a:lnTo>
                <a:lnTo>
                  <a:pt x="6278037" y="874700"/>
                </a:lnTo>
                <a:lnTo>
                  <a:pt x="6269916" y="879152"/>
                </a:lnTo>
                <a:lnTo>
                  <a:pt x="6271393" y="885223"/>
                </a:lnTo>
                <a:lnTo>
                  <a:pt x="6264748" y="889270"/>
                </a:lnTo>
                <a:lnTo>
                  <a:pt x="6267701" y="892508"/>
                </a:lnTo>
                <a:lnTo>
                  <a:pt x="6257365" y="902221"/>
                </a:lnTo>
                <a:lnTo>
                  <a:pt x="6244077" y="894936"/>
                </a:lnTo>
                <a:lnTo>
                  <a:pt x="6251460" y="903435"/>
                </a:lnTo>
                <a:lnTo>
                  <a:pt x="6252198" y="909101"/>
                </a:lnTo>
                <a:lnTo>
                  <a:pt x="6235219" y="924885"/>
                </a:lnTo>
                <a:lnTo>
                  <a:pt x="6229312" y="924480"/>
                </a:lnTo>
                <a:lnTo>
                  <a:pt x="6227098" y="917600"/>
                </a:lnTo>
                <a:lnTo>
                  <a:pt x="6224883" y="917195"/>
                </a:lnTo>
                <a:lnTo>
                  <a:pt x="6220453" y="921647"/>
                </a:lnTo>
                <a:lnTo>
                  <a:pt x="6216024" y="922457"/>
                </a:lnTo>
                <a:lnTo>
                  <a:pt x="6205688" y="931765"/>
                </a:lnTo>
                <a:lnTo>
                  <a:pt x="6197568" y="935408"/>
                </a:lnTo>
                <a:lnTo>
                  <a:pt x="6193139" y="933384"/>
                </a:lnTo>
                <a:lnTo>
                  <a:pt x="6188709" y="938645"/>
                </a:lnTo>
                <a:lnTo>
                  <a:pt x="6179112" y="927313"/>
                </a:lnTo>
                <a:lnTo>
                  <a:pt x="6179850" y="924480"/>
                </a:lnTo>
                <a:lnTo>
                  <a:pt x="6173944" y="920028"/>
                </a:lnTo>
                <a:lnTo>
                  <a:pt x="6168038" y="920028"/>
                </a:lnTo>
                <a:lnTo>
                  <a:pt x="6170991" y="928932"/>
                </a:lnTo>
                <a:lnTo>
                  <a:pt x="6164347" y="931765"/>
                </a:lnTo>
                <a:lnTo>
                  <a:pt x="6156965" y="925694"/>
                </a:lnTo>
                <a:lnTo>
                  <a:pt x="6161394" y="923671"/>
                </a:lnTo>
                <a:lnTo>
                  <a:pt x="6159179" y="918005"/>
                </a:lnTo>
                <a:lnTo>
                  <a:pt x="6140723" y="911529"/>
                </a:lnTo>
                <a:lnTo>
                  <a:pt x="6126696" y="900602"/>
                </a:lnTo>
                <a:lnTo>
                  <a:pt x="6117099" y="898983"/>
                </a:lnTo>
                <a:lnTo>
                  <a:pt x="6104549" y="879152"/>
                </a:lnTo>
                <a:lnTo>
                  <a:pt x="6109717" y="874296"/>
                </a:lnTo>
                <a:lnTo>
                  <a:pt x="6109717" y="867011"/>
                </a:lnTo>
                <a:lnTo>
                  <a:pt x="6117099" y="867011"/>
                </a:lnTo>
                <a:lnTo>
                  <a:pt x="6123006" y="871058"/>
                </a:lnTo>
                <a:lnTo>
                  <a:pt x="6128911" y="869034"/>
                </a:lnTo>
                <a:lnTo>
                  <a:pt x="6146629" y="880771"/>
                </a:lnTo>
                <a:lnTo>
                  <a:pt x="6147368" y="877533"/>
                </a:lnTo>
                <a:lnTo>
                  <a:pt x="6142199" y="869844"/>
                </a:lnTo>
                <a:lnTo>
                  <a:pt x="6147368" y="866606"/>
                </a:lnTo>
                <a:lnTo>
                  <a:pt x="6157702" y="865797"/>
                </a:lnTo>
                <a:lnTo>
                  <a:pt x="6152535" y="859726"/>
                </a:lnTo>
                <a:lnTo>
                  <a:pt x="6140723" y="862559"/>
                </a:lnTo>
                <a:lnTo>
                  <a:pt x="6135555" y="867416"/>
                </a:lnTo>
                <a:lnTo>
                  <a:pt x="6130388" y="854465"/>
                </a:lnTo>
                <a:lnTo>
                  <a:pt x="6137032" y="850418"/>
                </a:lnTo>
                <a:lnTo>
                  <a:pt x="6139247" y="842728"/>
                </a:lnTo>
                <a:lnTo>
                  <a:pt x="6132602" y="837062"/>
                </a:lnTo>
                <a:lnTo>
                  <a:pt x="6137770" y="834229"/>
                </a:lnTo>
                <a:lnTo>
                  <a:pt x="6127435" y="826944"/>
                </a:lnTo>
                <a:lnTo>
                  <a:pt x="6123006" y="835443"/>
                </a:lnTo>
                <a:lnTo>
                  <a:pt x="6125220" y="839490"/>
                </a:lnTo>
                <a:lnTo>
                  <a:pt x="6117837" y="842323"/>
                </a:lnTo>
                <a:lnTo>
                  <a:pt x="6114146" y="839895"/>
                </a:lnTo>
                <a:lnTo>
                  <a:pt x="6111932" y="847180"/>
                </a:lnTo>
                <a:lnTo>
                  <a:pt x="6098643" y="834229"/>
                </a:lnTo>
                <a:lnTo>
                  <a:pt x="6094952" y="825730"/>
                </a:lnTo>
                <a:lnTo>
                  <a:pt x="6103811" y="815207"/>
                </a:lnTo>
                <a:lnTo>
                  <a:pt x="6110455" y="811160"/>
                </a:lnTo>
                <a:lnTo>
                  <a:pt x="6112670" y="820064"/>
                </a:lnTo>
                <a:lnTo>
                  <a:pt x="6114146" y="812779"/>
                </a:lnTo>
                <a:lnTo>
                  <a:pt x="6119314" y="810351"/>
                </a:lnTo>
                <a:lnTo>
                  <a:pt x="6129650" y="817231"/>
                </a:lnTo>
                <a:lnTo>
                  <a:pt x="6130388" y="810756"/>
                </a:lnTo>
                <a:lnTo>
                  <a:pt x="6134079" y="805494"/>
                </a:lnTo>
                <a:lnTo>
                  <a:pt x="6143676" y="805090"/>
                </a:lnTo>
                <a:lnTo>
                  <a:pt x="6140723" y="799828"/>
                </a:lnTo>
                <a:lnTo>
                  <a:pt x="6126696" y="799828"/>
                </a:lnTo>
                <a:lnTo>
                  <a:pt x="6122267" y="797805"/>
                </a:lnTo>
                <a:lnTo>
                  <a:pt x="6125220" y="791329"/>
                </a:lnTo>
                <a:lnTo>
                  <a:pt x="6131126" y="791329"/>
                </a:lnTo>
                <a:lnTo>
                  <a:pt x="6139247" y="781616"/>
                </a:lnTo>
                <a:lnTo>
                  <a:pt x="6130388" y="778378"/>
                </a:lnTo>
                <a:lnTo>
                  <a:pt x="6135555" y="776759"/>
                </a:lnTo>
                <a:lnTo>
                  <a:pt x="6142199" y="765832"/>
                </a:lnTo>
                <a:lnTo>
                  <a:pt x="6147368" y="766237"/>
                </a:lnTo>
                <a:lnTo>
                  <a:pt x="6148844" y="775950"/>
                </a:lnTo>
                <a:lnTo>
                  <a:pt x="6156226" y="781616"/>
                </a:lnTo>
                <a:lnTo>
                  <a:pt x="6153273" y="775141"/>
                </a:lnTo>
                <a:lnTo>
                  <a:pt x="6153273" y="764213"/>
                </a:lnTo>
                <a:lnTo>
                  <a:pt x="6162132" y="757738"/>
                </a:lnTo>
                <a:lnTo>
                  <a:pt x="6167300" y="754500"/>
                </a:lnTo>
                <a:lnTo>
                  <a:pt x="6159917" y="756524"/>
                </a:lnTo>
                <a:lnTo>
                  <a:pt x="6151058" y="756119"/>
                </a:lnTo>
                <a:lnTo>
                  <a:pt x="6132602" y="762999"/>
                </a:lnTo>
                <a:lnTo>
                  <a:pt x="6131126" y="771903"/>
                </a:lnTo>
                <a:lnTo>
                  <a:pt x="6124481" y="775545"/>
                </a:lnTo>
                <a:lnTo>
                  <a:pt x="6117099" y="786068"/>
                </a:lnTo>
                <a:lnTo>
                  <a:pt x="6114146" y="785663"/>
                </a:lnTo>
                <a:lnTo>
                  <a:pt x="6117837" y="777164"/>
                </a:lnTo>
                <a:lnTo>
                  <a:pt x="6111932" y="769879"/>
                </a:lnTo>
                <a:lnTo>
                  <a:pt x="6115623" y="764213"/>
                </a:lnTo>
                <a:lnTo>
                  <a:pt x="6108978" y="763404"/>
                </a:lnTo>
                <a:lnTo>
                  <a:pt x="6106764" y="760166"/>
                </a:lnTo>
                <a:lnTo>
                  <a:pt x="6118576" y="754095"/>
                </a:lnTo>
                <a:lnTo>
                  <a:pt x="6117837" y="746811"/>
                </a:lnTo>
                <a:lnTo>
                  <a:pt x="6121529" y="743168"/>
                </a:lnTo>
                <a:lnTo>
                  <a:pt x="6111932" y="739121"/>
                </a:lnTo>
                <a:lnTo>
                  <a:pt x="6097905" y="753691"/>
                </a:lnTo>
                <a:lnTo>
                  <a:pt x="6091999" y="748834"/>
                </a:lnTo>
                <a:lnTo>
                  <a:pt x="6089046" y="739121"/>
                </a:lnTo>
                <a:lnTo>
                  <a:pt x="6096428" y="742763"/>
                </a:lnTo>
                <a:lnTo>
                  <a:pt x="6100119" y="739526"/>
                </a:lnTo>
                <a:lnTo>
                  <a:pt x="6099381" y="731836"/>
                </a:lnTo>
                <a:lnTo>
                  <a:pt x="6105287" y="725765"/>
                </a:lnTo>
                <a:lnTo>
                  <a:pt x="6100119" y="725361"/>
                </a:lnTo>
                <a:lnTo>
                  <a:pt x="6096428" y="729813"/>
                </a:lnTo>
                <a:lnTo>
                  <a:pt x="6089046" y="731431"/>
                </a:lnTo>
                <a:lnTo>
                  <a:pt x="6084617" y="727789"/>
                </a:lnTo>
                <a:lnTo>
                  <a:pt x="6086832" y="723337"/>
                </a:lnTo>
                <a:lnTo>
                  <a:pt x="6083140" y="714838"/>
                </a:lnTo>
                <a:lnTo>
                  <a:pt x="6085355" y="713624"/>
                </a:lnTo>
                <a:lnTo>
                  <a:pt x="6092738" y="718076"/>
                </a:lnTo>
                <a:lnTo>
                  <a:pt x="6098643" y="718076"/>
                </a:lnTo>
                <a:lnTo>
                  <a:pt x="6111194" y="712815"/>
                </a:lnTo>
                <a:lnTo>
                  <a:pt x="6117099" y="714433"/>
                </a:lnTo>
                <a:lnTo>
                  <a:pt x="6127435" y="712815"/>
                </a:lnTo>
                <a:lnTo>
                  <a:pt x="6136294" y="714433"/>
                </a:lnTo>
                <a:lnTo>
                  <a:pt x="6142938" y="722528"/>
                </a:lnTo>
                <a:lnTo>
                  <a:pt x="6144414" y="717671"/>
                </a:lnTo>
                <a:lnTo>
                  <a:pt x="6154750" y="708767"/>
                </a:lnTo>
                <a:lnTo>
                  <a:pt x="6164347" y="709982"/>
                </a:lnTo>
                <a:lnTo>
                  <a:pt x="6165085" y="718076"/>
                </a:lnTo>
                <a:lnTo>
                  <a:pt x="6159917" y="722123"/>
                </a:lnTo>
                <a:lnTo>
                  <a:pt x="6159917" y="726575"/>
                </a:lnTo>
                <a:lnTo>
                  <a:pt x="6171729" y="726170"/>
                </a:lnTo>
                <a:lnTo>
                  <a:pt x="6176159" y="719290"/>
                </a:lnTo>
                <a:lnTo>
                  <a:pt x="6172468" y="716457"/>
                </a:lnTo>
                <a:lnTo>
                  <a:pt x="6178373" y="712005"/>
                </a:lnTo>
                <a:lnTo>
                  <a:pt x="6191662" y="708767"/>
                </a:lnTo>
                <a:lnTo>
                  <a:pt x="6197568" y="701887"/>
                </a:lnTo>
                <a:lnTo>
                  <a:pt x="6190186" y="693793"/>
                </a:lnTo>
                <a:lnTo>
                  <a:pt x="6191662" y="686103"/>
                </a:lnTo>
                <a:lnTo>
                  <a:pt x="6185017" y="695817"/>
                </a:lnTo>
                <a:lnTo>
                  <a:pt x="6186494" y="701078"/>
                </a:lnTo>
                <a:lnTo>
                  <a:pt x="6182065" y="705125"/>
                </a:lnTo>
                <a:lnTo>
                  <a:pt x="6172468" y="702697"/>
                </a:lnTo>
                <a:lnTo>
                  <a:pt x="6177635" y="699459"/>
                </a:lnTo>
                <a:lnTo>
                  <a:pt x="6179850" y="695412"/>
                </a:lnTo>
                <a:lnTo>
                  <a:pt x="6174683" y="694198"/>
                </a:lnTo>
                <a:lnTo>
                  <a:pt x="6164347" y="701483"/>
                </a:lnTo>
                <a:lnTo>
                  <a:pt x="6156965" y="701483"/>
                </a:lnTo>
                <a:lnTo>
                  <a:pt x="6154750" y="696626"/>
                </a:lnTo>
                <a:lnTo>
                  <a:pt x="6147368" y="698245"/>
                </a:lnTo>
                <a:lnTo>
                  <a:pt x="6147368" y="703911"/>
                </a:lnTo>
                <a:lnTo>
                  <a:pt x="6140723" y="708363"/>
                </a:lnTo>
                <a:lnTo>
                  <a:pt x="6137032" y="705934"/>
                </a:lnTo>
                <a:lnTo>
                  <a:pt x="6126696" y="703506"/>
                </a:lnTo>
                <a:lnTo>
                  <a:pt x="6111932" y="705530"/>
                </a:lnTo>
                <a:lnTo>
                  <a:pt x="6106025" y="709172"/>
                </a:lnTo>
                <a:lnTo>
                  <a:pt x="6094214" y="709982"/>
                </a:lnTo>
                <a:lnTo>
                  <a:pt x="6091261" y="704720"/>
                </a:lnTo>
                <a:lnTo>
                  <a:pt x="6086832" y="701887"/>
                </a:lnTo>
                <a:lnTo>
                  <a:pt x="6085355" y="697435"/>
                </a:lnTo>
                <a:lnTo>
                  <a:pt x="6089784" y="696626"/>
                </a:lnTo>
                <a:lnTo>
                  <a:pt x="6097905" y="691769"/>
                </a:lnTo>
                <a:lnTo>
                  <a:pt x="6092738" y="691769"/>
                </a:lnTo>
                <a:lnTo>
                  <a:pt x="6085355" y="689341"/>
                </a:lnTo>
                <a:lnTo>
                  <a:pt x="6086093" y="686508"/>
                </a:lnTo>
                <a:lnTo>
                  <a:pt x="6089784" y="687318"/>
                </a:lnTo>
                <a:lnTo>
                  <a:pt x="6093476" y="685699"/>
                </a:lnTo>
                <a:lnTo>
                  <a:pt x="6107502" y="685699"/>
                </a:lnTo>
                <a:lnTo>
                  <a:pt x="6117837" y="679628"/>
                </a:lnTo>
                <a:lnTo>
                  <a:pt x="6104549" y="679628"/>
                </a:lnTo>
                <a:lnTo>
                  <a:pt x="6099381" y="682461"/>
                </a:lnTo>
                <a:lnTo>
                  <a:pt x="6091261" y="681247"/>
                </a:lnTo>
                <a:lnTo>
                  <a:pt x="6097166" y="674771"/>
                </a:lnTo>
                <a:lnTo>
                  <a:pt x="6080925" y="668296"/>
                </a:lnTo>
                <a:lnTo>
                  <a:pt x="6081663" y="664654"/>
                </a:lnTo>
                <a:lnTo>
                  <a:pt x="6091999" y="663035"/>
                </a:lnTo>
                <a:lnTo>
                  <a:pt x="6100119" y="657369"/>
                </a:lnTo>
                <a:lnTo>
                  <a:pt x="6104549" y="658988"/>
                </a:lnTo>
                <a:lnTo>
                  <a:pt x="6114146" y="656559"/>
                </a:lnTo>
                <a:lnTo>
                  <a:pt x="6129650" y="663844"/>
                </a:lnTo>
                <a:lnTo>
                  <a:pt x="6134817" y="661416"/>
                </a:lnTo>
                <a:lnTo>
                  <a:pt x="6147368" y="663035"/>
                </a:lnTo>
                <a:lnTo>
                  <a:pt x="6156965" y="654536"/>
                </a:lnTo>
                <a:lnTo>
                  <a:pt x="6149582" y="654536"/>
                </a:lnTo>
                <a:lnTo>
                  <a:pt x="6145153" y="657369"/>
                </a:lnTo>
                <a:lnTo>
                  <a:pt x="6130388" y="657369"/>
                </a:lnTo>
                <a:lnTo>
                  <a:pt x="6121529" y="652107"/>
                </a:lnTo>
                <a:lnTo>
                  <a:pt x="6106764" y="649274"/>
                </a:lnTo>
                <a:lnTo>
                  <a:pt x="6095690" y="652512"/>
                </a:lnTo>
                <a:lnTo>
                  <a:pt x="6091261" y="648465"/>
                </a:lnTo>
                <a:lnTo>
                  <a:pt x="6095690" y="643204"/>
                </a:lnTo>
                <a:lnTo>
                  <a:pt x="6086093" y="635514"/>
                </a:lnTo>
                <a:lnTo>
                  <a:pt x="6085355" y="630253"/>
                </a:lnTo>
                <a:lnTo>
                  <a:pt x="6089784" y="629039"/>
                </a:lnTo>
                <a:lnTo>
                  <a:pt x="6097905" y="635919"/>
                </a:lnTo>
                <a:lnTo>
                  <a:pt x="6100858" y="644418"/>
                </a:lnTo>
                <a:lnTo>
                  <a:pt x="6106764" y="640371"/>
                </a:lnTo>
                <a:lnTo>
                  <a:pt x="6102335" y="631872"/>
                </a:lnTo>
                <a:lnTo>
                  <a:pt x="6116361" y="632276"/>
                </a:lnTo>
                <a:lnTo>
                  <a:pt x="6119314" y="640775"/>
                </a:lnTo>
                <a:lnTo>
                  <a:pt x="6124481" y="638752"/>
                </a:lnTo>
                <a:lnTo>
                  <a:pt x="6131864" y="637942"/>
                </a:lnTo>
                <a:lnTo>
                  <a:pt x="6122267" y="632276"/>
                </a:lnTo>
                <a:lnTo>
                  <a:pt x="6131864" y="622968"/>
                </a:lnTo>
                <a:lnTo>
                  <a:pt x="6142938" y="629443"/>
                </a:lnTo>
                <a:lnTo>
                  <a:pt x="6144414" y="624992"/>
                </a:lnTo>
                <a:lnTo>
                  <a:pt x="6140723" y="618921"/>
                </a:lnTo>
                <a:lnTo>
                  <a:pt x="6149582" y="617707"/>
                </a:lnTo>
                <a:lnTo>
                  <a:pt x="6158441" y="620540"/>
                </a:lnTo>
                <a:lnTo>
                  <a:pt x="6158441" y="632276"/>
                </a:lnTo>
                <a:lnTo>
                  <a:pt x="6161394" y="635514"/>
                </a:lnTo>
                <a:lnTo>
                  <a:pt x="6168776" y="632276"/>
                </a:lnTo>
                <a:lnTo>
                  <a:pt x="6164347" y="626206"/>
                </a:lnTo>
                <a:lnTo>
                  <a:pt x="6168038" y="618921"/>
                </a:lnTo>
                <a:lnTo>
                  <a:pt x="6156226" y="613255"/>
                </a:lnTo>
                <a:lnTo>
                  <a:pt x="6145891" y="607184"/>
                </a:lnTo>
                <a:lnTo>
                  <a:pt x="6130388" y="605161"/>
                </a:lnTo>
                <a:lnTo>
                  <a:pt x="6128173" y="601518"/>
                </a:lnTo>
                <a:lnTo>
                  <a:pt x="6135555" y="597471"/>
                </a:lnTo>
                <a:lnTo>
                  <a:pt x="6139985" y="599899"/>
                </a:lnTo>
                <a:lnTo>
                  <a:pt x="6145891" y="596257"/>
                </a:lnTo>
                <a:lnTo>
                  <a:pt x="6153273" y="602328"/>
                </a:lnTo>
                <a:lnTo>
                  <a:pt x="6158441" y="598280"/>
                </a:lnTo>
                <a:lnTo>
                  <a:pt x="6162132" y="598280"/>
                </a:lnTo>
                <a:lnTo>
                  <a:pt x="6170253" y="608398"/>
                </a:lnTo>
                <a:lnTo>
                  <a:pt x="6180588" y="610827"/>
                </a:lnTo>
                <a:lnTo>
                  <a:pt x="6185756" y="603137"/>
                </a:lnTo>
                <a:lnTo>
                  <a:pt x="6200521" y="597876"/>
                </a:lnTo>
                <a:lnTo>
                  <a:pt x="6203474" y="593019"/>
                </a:lnTo>
                <a:lnTo>
                  <a:pt x="6197568" y="593019"/>
                </a:lnTo>
                <a:lnTo>
                  <a:pt x="6185017" y="598280"/>
                </a:lnTo>
                <a:lnTo>
                  <a:pt x="6181327" y="596257"/>
                </a:lnTo>
                <a:lnTo>
                  <a:pt x="6188709" y="591805"/>
                </a:lnTo>
                <a:lnTo>
                  <a:pt x="6185756" y="588567"/>
                </a:lnTo>
                <a:lnTo>
                  <a:pt x="6169514" y="593424"/>
                </a:lnTo>
                <a:lnTo>
                  <a:pt x="6162132" y="586139"/>
                </a:lnTo>
                <a:lnTo>
                  <a:pt x="6167300" y="581282"/>
                </a:lnTo>
                <a:lnTo>
                  <a:pt x="6165824" y="574402"/>
                </a:lnTo>
                <a:lnTo>
                  <a:pt x="6169514" y="570355"/>
                </a:lnTo>
                <a:lnTo>
                  <a:pt x="6174683" y="573998"/>
                </a:lnTo>
                <a:lnTo>
                  <a:pt x="6184280" y="573998"/>
                </a:lnTo>
                <a:lnTo>
                  <a:pt x="6192400" y="579664"/>
                </a:lnTo>
                <a:lnTo>
                  <a:pt x="6198306" y="576021"/>
                </a:lnTo>
                <a:lnTo>
                  <a:pt x="6211594" y="589377"/>
                </a:lnTo>
                <a:lnTo>
                  <a:pt x="6224883" y="594233"/>
                </a:lnTo>
                <a:lnTo>
                  <a:pt x="6233003" y="593829"/>
                </a:lnTo>
                <a:lnTo>
                  <a:pt x="6229312" y="589781"/>
                </a:lnTo>
                <a:lnTo>
                  <a:pt x="6221191" y="588567"/>
                </a:lnTo>
                <a:lnTo>
                  <a:pt x="6212333" y="582497"/>
                </a:lnTo>
                <a:lnTo>
                  <a:pt x="6203474" y="571569"/>
                </a:lnTo>
                <a:lnTo>
                  <a:pt x="6204950" y="564689"/>
                </a:lnTo>
                <a:lnTo>
                  <a:pt x="6207904" y="564284"/>
                </a:lnTo>
                <a:lnTo>
                  <a:pt x="6210118" y="569950"/>
                </a:lnTo>
                <a:lnTo>
                  <a:pt x="6218977" y="576831"/>
                </a:lnTo>
                <a:lnTo>
                  <a:pt x="6227098" y="576831"/>
                </a:lnTo>
                <a:lnTo>
                  <a:pt x="6229312" y="583306"/>
                </a:lnTo>
                <a:lnTo>
                  <a:pt x="6240386" y="586139"/>
                </a:lnTo>
                <a:lnTo>
                  <a:pt x="6241124" y="580878"/>
                </a:lnTo>
                <a:lnTo>
                  <a:pt x="6235219" y="578854"/>
                </a:lnTo>
                <a:lnTo>
                  <a:pt x="6238171" y="572379"/>
                </a:lnTo>
                <a:lnTo>
                  <a:pt x="6224883" y="572379"/>
                </a:lnTo>
                <a:lnTo>
                  <a:pt x="6214547" y="566308"/>
                </a:lnTo>
                <a:lnTo>
                  <a:pt x="6215285" y="562261"/>
                </a:lnTo>
                <a:lnTo>
                  <a:pt x="6221930" y="562261"/>
                </a:lnTo>
                <a:lnTo>
                  <a:pt x="6227098" y="566308"/>
                </a:lnTo>
                <a:lnTo>
                  <a:pt x="6231527" y="561451"/>
                </a:lnTo>
                <a:lnTo>
                  <a:pt x="6241124" y="555381"/>
                </a:lnTo>
                <a:lnTo>
                  <a:pt x="6238909" y="552952"/>
                </a:lnTo>
                <a:lnTo>
                  <a:pt x="6233742" y="554976"/>
                </a:lnTo>
                <a:lnTo>
                  <a:pt x="6228574" y="554166"/>
                </a:lnTo>
                <a:lnTo>
                  <a:pt x="6238171" y="546072"/>
                </a:lnTo>
                <a:lnTo>
                  <a:pt x="6244816" y="544858"/>
                </a:lnTo>
                <a:lnTo>
                  <a:pt x="6253675" y="548500"/>
                </a:lnTo>
                <a:lnTo>
                  <a:pt x="6266224" y="537978"/>
                </a:lnTo>
                <a:lnTo>
                  <a:pt x="6253675" y="537978"/>
                </a:lnTo>
                <a:lnTo>
                  <a:pt x="6253675" y="533931"/>
                </a:lnTo>
                <a:lnTo>
                  <a:pt x="6263272" y="532717"/>
                </a:lnTo>
                <a:lnTo>
                  <a:pt x="6266963" y="526646"/>
                </a:lnTo>
                <a:lnTo>
                  <a:pt x="6273607" y="526646"/>
                </a:lnTo>
                <a:lnTo>
                  <a:pt x="6280251" y="535550"/>
                </a:lnTo>
                <a:lnTo>
                  <a:pt x="6280251" y="544049"/>
                </a:lnTo>
                <a:lnTo>
                  <a:pt x="6286896" y="551333"/>
                </a:lnTo>
                <a:lnTo>
                  <a:pt x="6282466" y="554166"/>
                </a:lnTo>
                <a:lnTo>
                  <a:pt x="6276560" y="559832"/>
                </a:lnTo>
                <a:lnTo>
                  <a:pt x="6284680" y="556190"/>
                </a:lnTo>
                <a:lnTo>
                  <a:pt x="6292063" y="551738"/>
                </a:lnTo>
                <a:lnTo>
                  <a:pt x="6292801" y="544453"/>
                </a:lnTo>
                <a:lnTo>
                  <a:pt x="6298708" y="539597"/>
                </a:lnTo>
                <a:lnTo>
                  <a:pt x="6309042" y="539192"/>
                </a:lnTo>
                <a:lnTo>
                  <a:pt x="6315687" y="546072"/>
                </a:lnTo>
                <a:lnTo>
                  <a:pt x="6324546" y="546882"/>
                </a:lnTo>
                <a:lnTo>
                  <a:pt x="6324546" y="538383"/>
                </a:lnTo>
                <a:lnTo>
                  <a:pt x="6328975" y="532312"/>
                </a:lnTo>
                <a:lnTo>
                  <a:pt x="6320854" y="528265"/>
                </a:lnTo>
                <a:lnTo>
                  <a:pt x="6334143" y="514504"/>
                </a:lnTo>
                <a:lnTo>
                  <a:pt x="6341526" y="514100"/>
                </a:lnTo>
                <a:lnTo>
                  <a:pt x="6345955" y="508434"/>
                </a:lnTo>
                <a:lnTo>
                  <a:pt x="6332667" y="504791"/>
                </a:lnTo>
                <a:lnTo>
                  <a:pt x="6332667" y="498721"/>
                </a:lnTo>
                <a:lnTo>
                  <a:pt x="6346693" y="490222"/>
                </a:lnTo>
                <a:lnTo>
                  <a:pt x="6341526" y="490626"/>
                </a:lnTo>
                <a:lnTo>
                  <a:pt x="6332667" y="489412"/>
                </a:lnTo>
                <a:lnTo>
                  <a:pt x="6328237" y="493055"/>
                </a:lnTo>
                <a:lnTo>
                  <a:pt x="6325284" y="493864"/>
                </a:lnTo>
                <a:lnTo>
                  <a:pt x="6323070" y="503577"/>
                </a:lnTo>
                <a:lnTo>
                  <a:pt x="6316425" y="512076"/>
                </a:lnTo>
                <a:lnTo>
                  <a:pt x="6324546" y="509648"/>
                </a:lnTo>
                <a:lnTo>
                  <a:pt x="6324546" y="516123"/>
                </a:lnTo>
                <a:lnTo>
                  <a:pt x="6309042" y="529479"/>
                </a:lnTo>
                <a:lnTo>
                  <a:pt x="6297969" y="531098"/>
                </a:lnTo>
                <a:lnTo>
                  <a:pt x="6287634" y="536764"/>
                </a:lnTo>
                <a:lnTo>
                  <a:pt x="6281727" y="529479"/>
                </a:lnTo>
                <a:lnTo>
                  <a:pt x="6282466" y="520575"/>
                </a:lnTo>
                <a:lnTo>
                  <a:pt x="6289110" y="518147"/>
                </a:lnTo>
                <a:lnTo>
                  <a:pt x="6289849" y="512886"/>
                </a:lnTo>
                <a:lnTo>
                  <a:pt x="6284680" y="512481"/>
                </a:lnTo>
                <a:lnTo>
                  <a:pt x="6274345" y="518552"/>
                </a:lnTo>
                <a:lnTo>
                  <a:pt x="6272131" y="514909"/>
                </a:lnTo>
                <a:lnTo>
                  <a:pt x="6280251" y="507220"/>
                </a:lnTo>
                <a:lnTo>
                  <a:pt x="6286896" y="502363"/>
                </a:lnTo>
                <a:lnTo>
                  <a:pt x="6288372" y="493055"/>
                </a:lnTo>
                <a:lnTo>
                  <a:pt x="6287634" y="489817"/>
                </a:lnTo>
                <a:lnTo>
                  <a:pt x="6295755" y="484960"/>
                </a:lnTo>
                <a:lnTo>
                  <a:pt x="6295016" y="475247"/>
                </a:lnTo>
                <a:lnTo>
                  <a:pt x="6300184" y="472819"/>
                </a:lnTo>
                <a:lnTo>
                  <a:pt x="6311257" y="472819"/>
                </a:lnTo>
                <a:lnTo>
                  <a:pt x="6309042" y="468367"/>
                </a:lnTo>
                <a:lnTo>
                  <a:pt x="6309781" y="463106"/>
                </a:lnTo>
                <a:lnTo>
                  <a:pt x="6314211" y="459463"/>
                </a:lnTo>
                <a:lnTo>
                  <a:pt x="6311995" y="454202"/>
                </a:lnTo>
                <a:lnTo>
                  <a:pt x="6318640" y="454202"/>
                </a:lnTo>
                <a:lnTo>
                  <a:pt x="6321593" y="450155"/>
                </a:lnTo>
                <a:lnTo>
                  <a:pt x="6326760" y="452583"/>
                </a:lnTo>
                <a:lnTo>
                  <a:pt x="6328237" y="459868"/>
                </a:lnTo>
                <a:lnTo>
                  <a:pt x="6335619" y="459463"/>
                </a:lnTo>
                <a:lnTo>
                  <a:pt x="6339311" y="451774"/>
                </a:lnTo>
                <a:lnTo>
                  <a:pt x="6346693" y="448131"/>
                </a:lnTo>
                <a:lnTo>
                  <a:pt x="6337096" y="445703"/>
                </a:lnTo>
                <a:lnTo>
                  <a:pt x="6336357" y="442061"/>
                </a:lnTo>
                <a:lnTo>
                  <a:pt x="6342264" y="434776"/>
                </a:lnTo>
                <a:lnTo>
                  <a:pt x="6354075" y="433562"/>
                </a:lnTo>
                <a:lnTo>
                  <a:pt x="6356290" y="429919"/>
                </a:lnTo>
                <a:lnTo>
                  <a:pt x="6349646" y="426681"/>
                </a:lnTo>
                <a:lnTo>
                  <a:pt x="6356290" y="421420"/>
                </a:lnTo>
                <a:lnTo>
                  <a:pt x="6364411" y="418182"/>
                </a:lnTo>
                <a:lnTo>
                  <a:pt x="6364411" y="414135"/>
                </a:lnTo>
                <a:lnTo>
                  <a:pt x="6370317" y="411707"/>
                </a:lnTo>
                <a:lnTo>
                  <a:pt x="6377700" y="411707"/>
                </a:lnTo>
                <a:lnTo>
                  <a:pt x="6385820" y="403613"/>
                </a:lnTo>
                <a:lnTo>
                  <a:pt x="6391726" y="402399"/>
                </a:lnTo>
                <a:lnTo>
                  <a:pt x="6396156" y="391876"/>
                </a:lnTo>
                <a:lnTo>
                  <a:pt x="6391726" y="391876"/>
                </a:lnTo>
                <a:lnTo>
                  <a:pt x="6387297" y="398756"/>
                </a:lnTo>
                <a:lnTo>
                  <a:pt x="6382129" y="399161"/>
                </a:lnTo>
                <a:lnTo>
                  <a:pt x="6378438" y="391471"/>
                </a:lnTo>
                <a:lnTo>
                  <a:pt x="6378438" y="383782"/>
                </a:lnTo>
                <a:lnTo>
                  <a:pt x="6375485" y="382972"/>
                </a:lnTo>
                <a:lnTo>
                  <a:pt x="6375485" y="375687"/>
                </a:lnTo>
                <a:lnTo>
                  <a:pt x="6380652" y="373259"/>
                </a:lnTo>
                <a:lnTo>
                  <a:pt x="6390988" y="379735"/>
                </a:lnTo>
                <a:lnTo>
                  <a:pt x="6391726" y="374878"/>
                </a:lnTo>
                <a:lnTo>
                  <a:pt x="6390249" y="371236"/>
                </a:lnTo>
                <a:lnTo>
                  <a:pt x="6382129" y="368807"/>
                </a:lnTo>
                <a:lnTo>
                  <a:pt x="6382129" y="361927"/>
                </a:lnTo>
                <a:lnTo>
                  <a:pt x="6385082" y="359499"/>
                </a:lnTo>
                <a:lnTo>
                  <a:pt x="6390249" y="363951"/>
                </a:lnTo>
                <a:lnTo>
                  <a:pt x="6394679" y="363951"/>
                </a:lnTo>
                <a:lnTo>
                  <a:pt x="6393203" y="357880"/>
                </a:lnTo>
                <a:lnTo>
                  <a:pt x="6388773" y="353023"/>
                </a:lnTo>
                <a:lnTo>
                  <a:pt x="6391726" y="351809"/>
                </a:lnTo>
                <a:lnTo>
                  <a:pt x="6390988" y="345739"/>
                </a:lnTo>
                <a:lnTo>
                  <a:pt x="6396156" y="340477"/>
                </a:lnTo>
                <a:lnTo>
                  <a:pt x="6400585" y="340477"/>
                </a:lnTo>
                <a:lnTo>
                  <a:pt x="6405752" y="346143"/>
                </a:lnTo>
                <a:lnTo>
                  <a:pt x="6406491" y="339263"/>
                </a:lnTo>
                <a:lnTo>
                  <a:pt x="6401323" y="334811"/>
                </a:lnTo>
                <a:lnTo>
                  <a:pt x="6400585" y="329145"/>
                </a:lnTo>
                <a:lnTo>
                  <a:pt x="6390988" y="328740"/>
                </a:lnTo>
                <a:lnTo>
                  <a:pt x="6388035" y="325907"/>
                </a:lnTo>
                <a:lnTo>
                  <a:pt x="6397632" y="317813"/>
                </a:lnTo>
                <a:lnTo>
                  <a:pt x="6410921" y="317408"/>
                </a:lnTo>
                <a:lnTo>
                  <a:pt x="6414611" y="321051"/>
                </a:lnTo>
                <a:lnTo>
                  <a:pt x="6422733" y="321051"/>
                </a:lnTo>
                <a:lnTo>
                  <a:pt x="6422733" y="317004"/>
                </a:lnTo>
                <a:lnTo>
                  <a:pt x="6428638" y="311742"/>
                </a:lnTo>
                <a:lnTo>
                  <a:pt x="6421256" y="314980"/>
                </a:lnTo>
                <a:lnTo>
                  <a:pt x="6416088" y="313361"/>
                </a:lnTo>
                <a:lnTo>
                  <a:pt x="6414611" y="307695"/>
                </a:lnTo>
                <a:lnTo>
                  <a:pt x="6401323" y="303648"/>
                </a:lnTo>
                <a:lnTo>
                  <a:pt x="6396156" y="301625"/>
                </a:lnTo>
                <a:lnTo>
                  <a:pt x="6399108" y="296768"/>
                </a:lnTo>
                <a:lnTo>
                  <a:pt x="6399108" y="291507"/>
                </a:lnTo>
                <a:lnTo>
                  <a:pt x="6402062" y="294744"/>
                </a:lnTo>
                <a:lnTo>
                  <a:pt x="6407967" y="293530"/>
                </a:lnTo>
                <a:lnTo>
                  <a:pt x="6413874" y="290293"/>
                </a:lnTo>
                <a:lnTo>
                  <a:pt x="6407967" y="290293"/>
                </a:lnTo>
                <a:lnTo>
                  <a:pt x="6407229" y="285436"/>
                </a:lnTo>
                <a:lnTo>
                  <a:pt x="6410921" y="282198"/>
                </a:lnTo>
                <a:lnTo>
                  <a:pt x="6405015" y="277342"/>
                </a:lnTo>
                <a:lnTo>
                  <a:pt x="6407967" y="274509"/>
                </a:lnTo>
                <a:lnTo>
                  <a:pt x="6408705" y="276937"/>
                </a:lnTo>
                <a:lnTo>
                  <a:pt x="6418303" y="278151"/>
                </a:lnTo>
                <a:lnTo>
                  <a:pt x="6420518" y="274913"/>
                </a:lnTo>
                <a:lnTo>
                  <a:pt x="6414611" y="269652"/>
                </a:lnTo>
                <a:lnTo>
                  <a:pt x="6416826" y="267629"/>
                </a:lnTo>
                <a:lnTo>
                  <a:pt x="6420518" y="269247"/>
                </a:lnTo>
                <a:lnTo>
                  <a:pt x="6427161" y="267224"/>
                </a:lnTo>
                <a:lnTo>
                  <a:pt x="6421994" y="260748"/>
                </a:lnTo>
                <a:lnTo>
                  <a:pt x="6413874" y="257511"/>
                </a:lnTo>
                <a:lnTo>
                  <a:pt x="6415350" y="253464"/>
                </a:lnTo>
                <a:lnTo>
                  <a:pt x="6421994" y="253059"/>
                </a:lnTo>
                <a:lnTo>
                  <a:pt x="6434544" y="246988"/>
                </a:lnTo>
                <a:lnTo>
                  <a:pt x="6437497" y="249821"/>
                </a:lnTo>
                <a:lnTo>
                  <a:pt x="6445618" y="246179"/>
                </a:lnTo>
                <a:lnTo>
                  <a:pt x="6445618" y="238894"/>
                </a:lnTo>
                <a:lnTo>
                  <a:pt x="6459644" y="236870"/>
                </a:lnTo>
                <a:lnTo>
                  <a:pt x="6464074" y="234037"/>
                </a:lnTo>
                <a:lnTo>
                  <a:pt x="6474410" y="234037"/>
                </a:lnTo>
                <a:lnTo>
                  <a:pt x="6486959" y="241727"/>
                </a:lnTo>
                <a:lnTo>
                  <a:pt x="6486959" y="236466"/>
                </a:lnTo>
                <a:lnTo>
                  <a:pt x="6481054" y="233633"/>
                </a:lnTo>
                <a:lnTo>
                  <a:pt x="6478839" y="226348"/>
                </a:lnTo>
                <a:lnTo>
                  <a:pt x="6470718" y="228776"/>
                </a:lnTo>
                <a:lnTo>
                  <a:pt x="6464812" y="223919"/>
                </a:lnTo>
                <a:lnTo>
                  <a:pt x="6457430" y="228776"/>
                </a:lnTo>
                <a:lnTo>
                  <a:pt x="6447833" y="224729"/>
                </a:lnTo>
                <a:lnTo>
                  <a:pt x="6447833" y="219063"/>
                </a:lnTo>
                <a:lnTo>
                  <a:pt x="6456692" y="213397"/>
                </a:lnTo>
                <a:lnTo>
                  <a:pt x="6465551" y="212587"/>
                </a:lnTo>
                <a:lnTo>
                  <a:pt x="6458906" y="207731"/>
                </a:lnTo>
                <a:lnTo>
                  <a:pt x="6464812" y="202065"/>
                </a:lnTo>
                <a:lnTo>
                  <a:pt x="6469241" y="201255"/>
                </a:lnTo>
                <a:lnTo>
                  <a:pt x="6476624" y="210159"/>
                </a:lnTo>
                <a:lnTo>
                  <a:pt x="6482530" y="209350"/>
                </a:lnTo>
                <a:lnTo>
                  <a:pt x="6489912" y="214611"/>
                </a:lnTo>
                <a:lnTo>
                  <a:pt x="6490651" y="207731"/>
                </a:lnTo>
                <a:lnTo>
                  <a:pt x="6479577" y="202065"/>
                </a:lnTo>
                <a:lnTo>
                  <a:pt x="6475148" y="195185"/>
                </a:lnTo>
                <a:lnTo>
                  <a:pt x="6476624" y="186281"/>
                </a:lnTo>
                <a:lnTo>
                  <a:pt x="6489912" y="184662"/>
                </a:lnTo>
                <a:lnTo>
                  <a:pt x="6485483" y="178996"/>
                </a:lnTo>
                <a:lnTo>
                  <a:pt x="6477362" y="178591"/>
                </a:lnTo>
                <a:lnTo>
                  <a:pt x="6468503" y="188304"/>
                </a:lnTo>
                <a:lnTo>
                  <a:pt x="6461121" y="189519"/>
                </a:lnTo>
                <a:lnTo>
                  <a:pt x="6467027" y="182234"/>
                </a:lnTo>
                <a:lnTo>
                  <a:pt x="6461121" y="176972"/>
                </a:lnTo>
                <a:lnTo>
                  <a:pt x="6464812" y="168474"/>
                </a:lnTo>
                <a:lnTo>
                  <a:pt x="6472195" y="168069"/>
                </a:lnTo>
                <a:lnTo>
                  <a:pt x="6475886" y="171307"/>
                </a:lnTo>
                <a:lnTo>
                  <a:pt x="6494342" y="168878"/>
                </a:lnTo>
                <a:lnTo>
                  <a:pt x="6498771" y="161998"/>
                </a:lnTo>
                <a:lnTo>
                  <a:pt x="6490651" y="157142"/>
                </a:lnTo>
                <a:lnTo>
                  <a:pt x="6479577" y="157142"/>
                </a:lnTo>
                <a:lnTo>
                  <a:pt x="6472933" y="150666"/>
                </a:lnTo>
                <a:lnTo>
                  <a:pt x="6481054" y="142572"/>
                </a:lnTo>
                <a:lnTo>
                  <a:pt x="6486221" y="143381"/>
                </a:lnTo>
                <a:lnTo>
                  <a:pt x="6484007" y="147428"/>
                </a:lnTo>
                <a:lnTo>
                  <a:pt x="6486959" y="152690"/>
                </a:lnTo>
                <a:lnTo>
                  <a:pt x="6494342" y="150666"/>
                </a:lnTo>
                <a:lnTo>
                  <a:pt x="6500986" y="144191"/>
                </a:lnTo>
                <a:lnTo>
                  <a:pt x="6507630" y="152285"/>
                </a:lnTo>
                <a:lnTo>
                  <a:pt x="6507630" y="160379"/>
                </a:lnTo>
                <a:lnTo>
                  <a:pt x="6512060" y="166855"/>
                </a:lnTo>
                <a:lnTo>
                  <a:pt x="6513536" y="161998"/>
                </a:lnTo>
                <a:lnTo>
                  <a:pt x="6512060" y="155523"/>
                </a:lnTo>
                <a:lnTo>
                  <a:pt x="6515012" y="150261"/>
                </a:lnTo>
                <a:lnTo>
                  <a:pt x="6519442" y="150261"/>
                </a:lnTo>
                <a:lnTo>
                  <a:pt x="6516489" y="142977"/>
                </a:lnTo>
                <a:lnTo>
                  <a:pt x="6509107" y="138120"/>
                </a:lnTo>
                <a:lnTo>
                  <a:pt x="6515012" y="137715"/>
                </a:lnTo>
                <a:lnTo>
                  <a:pt x="6522395" y="141358"/>
                </a:lnTo>
                <a:lnTo>
                  <a:pt x="6525348" y="136501"/>
                </a:lnTo>
                <a:lnTo>
                  <a:pt x="6521657" y="132859"/>
                </a:lnTo>
                <a:lnTo>
                  <a:pt x="6531992" y="133263"/>
                </a:lnTo>
                <a:lnTo>
                  <a:pt x="6535684" y="137310"/>
                </a:lnTo>
                <a:lnTo>
                  <a:pt x="6543804" y="134882"/>
                </a:lnTo>
                <a:lnTo>
                  <a:pt x="6544542" y="141358"/>
                </a:lnTo>
                <a:lnTo>
                  <a:pt x="6548972" y="145810"/>
                </a:lnTo>
                <a:lnTo>
                  <a:pt x="6551186" y="142977"/>
                </a:lnTo>
                <a:lnTo>
                  <a:pt x="6552663" y="130835"/>
                </a:lnTo>
                <a:lnTo>
                  <a:pt x="6559307" y="124360"/>
                </a:lnTo>
                <a:lnTo>
                  <a:pt x="6558569" y="118289"/>
                </a:lnTo>
                <a:lnTo>
                  <a:pt x="6553401" y="118694"/>
                </a:lnTo>
                <a:lnTo>
                  <a:pt x="6544542" y="122741"/>
                </a:lnTo>
                <a:lnTo>
                  <a:pt x="6539375" y="119503"/>
                </a:lnTo>
                <a:lnTo>
                  <a:pt x="6517966" y="125169"/>
                </a:lnTo>
                <a:lnTo>
                  <a:pt x="6509845" y="123145"/>
                </a:lnTo>
                <a:lnTo>
                  <a:pt x="6514274" y="114646"/>
                </a:lnTo>
                <a:lnTo>
                  <a:pt x="6523871" y="113837"/>
                </a:lnTo>
                <a:lnTo>
                  <a:pt x="6527563" y="111004"/>
                </a:lnTo>
                <a:lnTo>
                  <a:pt x="6524610" y="106552"/>
                </a:lnTo>
                <a:lnTo>
                  <a:pt x="6531254" y="98863"/>
                </a:lnTo>
                <a:lnTo>
                  <a:pt x="6537899" y="97244"/>
                </a:lnTo>
                <a:lnTo>
                  <a:pt x="6542328" y="102100"/>
                </a:lnTo>
                <a:lnTo>
                  <a:pt x="6548233" y="100886"/>
                </a:lnTo>
                <a:lnTo>
                  <a:pt x="6545280" y="98863"/>
                </a:lnTo>
                <a:lnTo>
                  <a:pt x="6545280" y="94006"/>
                </a:lnTo>
                <a:lnTo>
                  <a:pt x="6552663" y="93601"/>
                </a:lnTo>
                <a:lnTo>
                  <a:pt x="6556354" y="89554"/>
                </a:lnTo>
                <a:lnTo>
                  <a:pt x="6551186" y="85912"/>
                </a:lnTo>
                <a:lnTo>
                  <a:pt x="6557092" y="82269"/>
                </a:lnTo>
                <a:lnTo>
                  <a:pt x="6565213" y="81865"/>
                </a:lnTo>
                <a:lnTo>
                  <a:pt x="6558569" y="74580"/>
                </a:lnTo>
                <a:lnTo>
                  <a:pt x="6552663" y="75794"/>
                </a:lnTo>
                <a:lnTo>
                  <a:pt x="6550448" y="74580"/>
                </a:lnTo>
                <a:lnTo>
                  <a:pt x="6559307" y="64057"/>
                </a:lnTo>
                <a:lnTo>
                  <a:pt x="6566690" y="62034"/>
                </a:lnTo>
                <a:lnTo>
                  <a:pt x="6574072" y="66081"/>
                </a:lnTo>
                <a:lnTo>
                  <a:pt x="6576287" y="55558"/>
                </a:lnTo>
                <a:lnTo>
                  <a:pt x="6571857" y="50702"/>
                </a:lnTo>
                <a:lnTo>
                  <a:pt x="6574072" y="38965"/>
                </a:lnTo>
                <a:lnTo>
                  <a:pt x="6579240" y="34918"/>
                </a:lnTo>
                <a:lnTo>
                  <a:pt x="6581454" y="42203"/>
                </a:lnTo>
                <a:lnTo>
                  <a:pt x="6585146" y="44226"/>
                </a:lnTo>
                <a:lnTo>
                  <a:pt x="6586622" y="54749"/>
                </a:lnTo>
                <a:lnTo>
                  <a:pt x="6596219" y="61224"/>
                </a:lnTo>
                <a:lnTo>
                  <a:pt x="6590313" y="52320"/>
                </a:lnTo>
                <a:lnTo>
                  <a:pt x="6598434" y="49892"/>
                </a:lnTo>
                <a:lnTo>
                  <a:pt x="6607293" y="51106"/>
                </a:lnTo>
                <a:lnTo>
                  <a:pt x="6604340" y="47464"/>
                </a:lnTo>
                <a:lnTo>
                  <a:pt x="6597696" y="46655"/>
                </a:lnTo>
                <a:lnTo>
                  <a:pt x="6585146" y="37751"/>
                </a:lnTo>
                <a:lnTo>
                  <a:pt x="6586622" y="32085"/>
                </a:lnTo>
                <a:lnTo>
                  <a:pt x="6599911" y="28038"/>
                </a:lnTo>
                <a:lnTo>
                  <a:pt x="6602864" y="29657"/>
                </a:lnTo>
                <a:lnTo>
                  <a:pt x="6609508" y="45845"/>
                </a:lnTo>
                <a:lnTo>
                  <a:pt x="6619105" y="49892"/>
                </a:lnTo>
                <a:lnTo>
                  <a:pt x="6623534" y="62438"/>
                </a:lnTo>
                <a:lnTo>
                  <a:pt x="6628702" y="52725"/>
                </a:lnTo>
                <a:lnTo>
                  <a:pt x="6625011" y="46250"/>
                </a:lnTo>
                <a:lnTo>
                  <a:pt x="6611722" y="37346"/>
                </a:lnTo>
                <a:lnTo>
                  <a:pt x="6612461" y="29252"/>
                </a:lnTo>
                <a:lnTo>
                  <a:pt x="6608031" y="20348"/>
                </a:lnTo>
                <a:lnTo>
                  <a:pt x="6614675" y="9016"/>
                </a:lnTo>
                <a:lnTo>
                  <a:pt x="6624273" y="3350"/>
                </a:lnTo>
                <a:lnTo>
                  <a:pt x="6629440" y="4564"/>
                </a:lnTo>
                <a:lnTo>
                  <a:pt x="6633131" y="16706"/>
                </a:lnTo>
                <a:lnTo>
                  <a:pt x="6627964" y="26419"/>
                </a:lnTo>
                <a:lnTo>
                  <a:pt x="6628702" y="34918"/>
                </a:lnTo>
                <a:lnTo>
                  <a:pt x="6636823" y="26014"/>
                </a:lnTo>
                <a:lnTo>
                  <a:pt x="6635346" y="21562"/>
                </a:lnTo>
                <a:lnTo>
                  <a:pt x="6635346" y="10635"/>
                </a:lnTo>
                <a:close/>
                <a:moveTo>
                  <a:pt x="3884236" y="0"/>
                </a:moveTo>
                <a:lnTo>
                  <a:pt x="4967903" y="0"/>
                </a:lnTo>
                <a:lnTo>
                  <a:pt x="4968392" y="2945"/>
                </a:lnTo>
                <a:lnTo>
                  <a:pt x="4971345" y="4969"/>
                </a:lnTo>
                <a:lnTo>
                  <a:pt x="4971345" y="10230"/>
                </a:lnTo>
                <a:lnTo>
                  <a:pt x="4966177" y="13468"/>
                </a:lnTo>
                <a:lnTo>
                  <a:pt x="4959533" y="15491"/>
                </a:lnTo>
                <a:lnTo>
                  <a:pt x="4956580" y="12254"/>
                </a:lnTo>
                <a:lnTo>
                  <a:pt x="4952889" y="9826"/>
                </a:lnTo>
                <a:lnTo>
                  <a:pt x="4950674" y="12254"/>
                </a:lnTo>
                <a:lnTo>
                  <a:pt x="4951412" y="16301"/>
                </a:lnTo>
                <a:lnTo>
                  <a:pt x="4951412" y="22776"/>
                </a:lnTo>
                <a:lnTo>
                  <a:pt x="4946245" y="22776"/>
                </a:lnTo>
                <a:lnTo>
                  <a:pt x="4941815" y="24800"/>
                </a:lnTo>
                <a:lnTo>
                  <a:pt x="4936648" y="28847"/>
                </a:lnTo>
                <a:lnTo>
                  <a:pt x="4930003" y="26014"/>
                </a:lnTo>
                <a:lnTo>
                  <a:pt x="4929265" y="22372"/>
                </a:lnTo>
                <a:lnTo>
                  <a:pt x="4924835" y="22372"/>
                </a:lnTo>
                <a:lnTo>
                  <a:pt x="4924835" y="28847"/>
                </a:lnTo>
                <a:lnTo>
                  <a:pt x="4927050" y="34918"/>
                </a:lnTo>
                <a:lnTo>
                  <a:pt x="4922621" y="42203"/>
                </a:lnTo>
                <a:lnTo>
                  <a:pt x="4916715" y="39370"/>
                </a:lnTo>
                <a:lnTo>
                  <a:pt x="4914500" y="34918"/>
                </a:lnTo>
                <a:lnTo>
                  <a:pt x="4908594" y="37346"/>
                </a:lnTo>
                <a:lnTo>
                  <a:pt x="4907856" y="40988"/>
                </a:lnTo>
                <a:lnTo>
                  <a:pt x="4911547" y="43822"/>
                </a:lnTo>
                <a:lnTo>
                  <a:pt x="4911547" y="49892"/>
                </a:lnTo>
                <a:lnTo>
                  <a:pt x="4901212" y="55963"/>
                </a:lnTo>
                <a:lnTo>
                  <a:pt x="4897520" y="54749"/>
                </a:lnTo>
                <a:lnTo>
                  <a:pt x="4895305" y="50702"/>
                </a:lnTo>
                <a:lnTo>
                  <a:pt x="4889400" y="47464"/>
                </a:lnTo>
                <a:cubicBezTo>
                  <a:pt x="4889400" y="47464"/>
                  <a:pt x="4884971" y="47869"/>
                  <a:pt x="4884971" y="47869"/>
                </a:cubicBezTo>
                <a:lnTo>
                  <a:pt x="4884971" y="52320"/>
                </a:lnTo>
                <a:lnTo>
                  <a:pt x="4888661" y="58796"/>
                </a:lnTo>
                <a:lnTo>
                  <a:pt x="4888661" y="62843"/>
                </a:lnTo>
                <a:lnTo>
                  <a:pt x="4883494" y="65676"/>
                </a:lnTo>
                <a:lnTo>
                  <a:pt x="4874635" y="67700"/>
                </a:lnTo>
                <a:lnTo>
                  <a:pt x="4872420" y="71342"/>
                </a:lnTo>
                <a:lnTo>
                  <a:pt x="4862085" y="72152"/>
                </a:lnTo>
                <a:lnTo>
                  <a:pt x="4856917" y="77413"/>
                </a:lnTo>
                <a:lnTo>
                  <a:pt x="4853964" y="83079"/>
                </a:lnTo>
                <a:lnTo>
                  <a:pt x="4850273" y="83079"/>
                </a:lnTo>
                <a:lnTo>
                  <a:pt x="4847320" y="78222"/>
                </a:lnTo>
                <a:lnTo>
                  <a:pt x="4841414" y="77817"/>
                </a:lnTo>
                <a:lnTo>
                  <a:pt x="4833293" y="82674"/>
                </a:lnTo>
                <a:lnTo>
                  <a:pt x="4825911" y="82674"/>
                </a:lnTo>
                <a:lnTo>
                  <a:pt x="4822220" y="84698"/>
                </a:lnTo>
                <a:lnTo>
                  <a:pt x="4819267" y="90364"/>
                </a:lnTo>
                <a:lnTo>
                  <a:pt x="4813361" y="91173"/>
                </a:lnTo>
                <a:lnTo>
                  <a:pt x="4808193" y="89149"/>
                </a:lnTo>
                <a:lnTo>
                  <a:pt x="4805978" y="85912"/>
                </a:lnTo>
                <a:lnTo>
                  <a:pt x="4803026" y="85912"/>
                </a:lnTo>
                <a:lnTo>
                  <a:pt x="4797857" y="94816"/>
                </a:lnTo>
                <a:lnTo>
                  <a:pt x="4794167" y="92387"/>
                </a:lnTo>
                <a:lnTo>
                  <a:pt x="4789737" y="86721"/>
                </a:lnTo>
                <a:lnTo>
                  <a:pt x="4786784" y="86316"/>
                </a:lnTo>
                <a:lnTo>
                  <a:pt x="4784569" y="92792"/>
                </a:lnTo>
                <a:lnTo>
                  <a:pt x="4780139" y="96839"/>
                </a:lnTo>
                <a:lnTo>
                  <a:pt x="4775710" y="94411"/>
                </a:lnTo>
                <a:lnTo>
                  <a:pt x="4774234" y="90768"/>
                </a:lnTo>
                <a:lnTo>
                  <a:pt x="4771281" y="90364"/>
                </a:lnTo>
                <a:lnTo>
                  <a:pt x="4772019" y="95220"/>
                </a:lnTo>
                <a:lnTo>
                  <a:pt x="4768328" y="96839"/>
                </a:lnTo>
                <a:lnTo>
                  <a:pt x="4760946" y="96030"/>
                </a:lnTo>
                <a:lnTo>
                  <a:pt x="4755777" y="97649"/>
                </a:lnTo>
                <a:lnTo>
                  <a:pt x="4756516" y="101696"/>
                </a:lnTo>
                <a:lnTo>
                  <a:pt x="4755039" y="106148"/>
                </a:lnTo>
                <a:lnTo>
                  <a:pt x="4748395" y="105743"/>
                </a:lnTo>
                <a:lnTo>
                  <a:pt x="4746180" y="103719"/>
                </a:lnTo>
                <a:lnTo>
                  <a:pt x="4742490" y="104529"/>
                </a:lnTo>
                <a:lnTo>
                  <a:pt x="4741751" y="108981"/>
                </a:lnTo>
                <a:lnTo>
                  <a:pt x="4738060" y="108981"/>
                </a:lnTo>
                <a:lnTo>
                  <a:pt x="4735107" y="106148"/>
                </a:lnTo>
                <a:lnTo>
                  <a:pt x="4732892" y="106552"/>
                </a:lnTo>
                <a:lnTo>
                  <a:pt x="4731416" y="114242"/>
                </a:lnTo>
                <a:lnTo>
                  <a:pt x="4726248" y="115861"/>
                </a:lnTo>
                <a:lnTo>
                  <a:pt x="4722557" y="119908"/>
                </a:lnTo>
                <a:lnTo>
                  <a:pt x="4718127" y="120313"/>
                </a:lnTo>
                <a:lnTo>
                  <a:pt x="4715913" y="115861"/>
                </a:lnTo>
                <a:lnTo>
                  <a:pt x="4705577" y="105338"/>
                </a:lnTo>
                <a:lnTo>
                  <a:pt x="4701886" y="103719"/>
                </a:lnTo>
                <a:lnTo>
                  <a:pt x="4696718" y="106148"/>
                </a:lnTo>
                <a:lnTo>
                  <a:pt x="4696718" y="109385"/>
                </a:lnTo>
                <a:lnTo>
                  <a:pt x="4692288" y="109790"/>
                </a:lnTo>
                <a:lnTo>
                  <a:pt x="4690812" y="115456"/>
                </a:lnTo>
                <a:lnTo>
                  <a:pt x="4684168" y="119908"/>
                </a:lnTo>
                <a:lnTo>
                  <a:pt x="4679001" y="119908"/>
                </a:lnTo>
                <a:lnTo>
                  <a:pt x="4676047" y="117884"/>
                </a:lnTo>
                <a:lnTo>
                  <a:pt x="4672356" y="122741"/>
                </a:lnTo>
                <a:lnTo>
                  <a:pt x="4664973" y="123550"/>
                </a:lnTo>
                <a:lnTo>
                  <a:pt x="4656853" y="122336"/>
                </a:lnTo>
                <a:lnTo>
                  <a:pt x="4652424" y="116670"/>
                </a:lnTo>
                <a:lnTo>
                  <a:pt x="4647994" y="116265"/>
                </a:lnTo>
                <a:lnTo>
                  <a:pt x="4645041" y="121122"/>
                </a:lnTo>
                <a:lnTo>
                  <a:pt x="4644303" y="124764"/>
                </a:lnTo>
                <a:lnTo>
                  <a:pt x="4639135" y="123550"/>
                </a:lnTo>
                <a:lnTo>
                  <a:pt x="4632491" y="119503"/>
                </a:lnTo>
                <a:lnTo>
                  <a:pt x="4628799" y="112623"/>
                </a:lnTo>
                <a:lnTo>
                  <a:pt x="4631014" y="106148"/>
                </a:lnTo>
                <a:lnTo>
                  <a:pt x="4627323" y="102910"/>
                </a:lnTo>
                <a:lnTo>
                  <a:pt x="4622155" y="101291"/>
                </a:lnTo>
                <a:lnTo>
                  <a:pt x="4616988" y="92792"/>
                </a:lnTo>
                <a:lnTo>
                  <a:pt x="4617726" y="86316"/>
                </a:lnTo>
                <a:lnTo>
                  <a:pt x="4613296" y="80246"/>
                </a:lnTo>
                <a:lnTo>
                  <a:pt x="4610344" y="71747"/>
                </a:lnTo>
                <a:lnTo>
                  <a:pt x="4606652" y="68914"/>
                </a:lnTo>
                <a:lnTo>
                  <a:pt x="4602961" y="69723"/>
                </a:lnTo>
                <a:lnTo>
                  <a:pt x="4601485" y="76603"/>
                </a:lnTo>
                <a:lnTo>
                  <a:pt x="4603699" y="80246"/>
                </a:lnTo>
                <a:lnTo>
                  <a:pt x="4607391" y="87531"/>
                </a:lnTo>
                <a:lnTo>
                  <a:pt x="4611820" y="91578"/>
                </a:lnTo>
                <a:lnTo>
                  <a:pt x="4614035" y="97244"/>
                </a:lnTo>
                <a:lnTo>
                  <a:pt x="4614035" y="106148"/>
                </a:lnTo>
                <a:lnTo>
                  <a:pt x="4611082" y="111813"/>
                </a:lnTo>
                <a:lnTo>
                  <a:pt x="4613296" y="113837"/>
                </a:lnTo>
                <a:lnTo>
                  <a:pt x="4618465" y="114242"/>
                </a:lnTo>
                <a:lnTo>
                  <a:pt x="4620679" y="123955"/>
                </a:lnTo>
                <a:lnTo>
                  <a:pt x="4618465" y="134882"/>
                </a:lnTo>
                <a:lnTo>
                  <a:pt x="4613296" y="140548"/>
                </a:lnTo>
                <a:lnTo>
                  <a:pt x="4607391" y="142977"/>
                </a:lnTo>
                <a:lnTo>
                  <a:pt x="4605176" y="140143"/>
                </a:lnTo>
                <a:lnTo>
                  <a:pt x="4600747" y="140548"/>
                </a:lnTo>
                <a:lnTo>
                  <a:pt x="4593364" y="143786"/>
                </a:lnTo>
                <a:lnTo>
                  <a:pt x="4586720" y="152285"/>
                </a:lnTo>
                <a:lnTo>
                  <a:pt x="4583029" y="153904"/>
                </a:lnTo>
                <a:lnTo>
                  <a:pt x="4576384" y="153499"/>
                </a:lnTo>
                <a:lnTo>
                  <a:pt x="4574170" y="156332"/>
                </a:lnTo>
                <a:lnTo>
                  <a:pt x="4574908" y="158760"/>
                </a:lnTo>
                <a:lnTo>
                  <a:pt x="4574908" y="164022"/>
                </a:lnTo>
                <a:lnTo>
                  <a:pt x="4569002" y="167664"/>
                </a:lnTo>
                <a:lnTo>
                  <a:pt x="4562358" y="168069"/>
                </a:lnTo>
                <a:lnTo>
                  <a:pt x="4560881" y="173735"/>
                </a:lnTo>
                <a:lnTo>
                  <a:pt x="4560881" y="178591"/>
                </a:lnTo>
                <a:lnTo>
                  <a:pt x="4560143" y="183448"/>
                </a:lnTo>
                <a:lnTo>
                  <a:pt x="4555714" y="178591"/>
                </a:lnTo>
                <a:lnTo>
                  <a:pt x="4550546" y="177377"/>
                </a:lnTo>
                <a:lnTo>
                  <a:pt x="4554976" y="181424"/>
                </a:lnTo>
                <a:lnTo>
                  <a:pt x="4555714" y="185067"/>
                </a:lnTo>
                <a:lnTo>
                  <a:pt x="4554237" y="190733"/>
                </a:lnTo>
                <a:lnTo>
                  <a:pt x="4550546" y="190733"/>
                </a:lnTo>
                <a:lnTo>
                  <a:pt x="4546855" y="188709"/>
                </a:lnTo>
                <a:lnTo>
                  <a:pt x="4541687" y="187090"/>
                </a:lnTo>
                <a:lnTo>
                  <a:pt x="4540948" y="188709"/>
                </a:lnTo>
                <a:lnTo>
                  <a:pt x="4542425" y="192352"/>
                </a:lnTo>
                <a:lnTo>
                  <a:pt x="4543901" y="196804"/>
                </a:lnTo>
                <a:lnTo>
                  <a:pt x="4540211" y="202065"/>
                </a:lnTo>
                <a:lnTo>
                  <a:pt x="4532090" y="204088"/>
                </a:lnTo>
                <a:lnTo>
                  <a:pt x="4521016" y="215420"/>
                </a:lnTo>
                <a:lnTo>
                  <a:pt x="4520278" y="221086"/>
                </a:lnTo>
                <a:lnTo>
                  <a:pt x="4521755" y="227157"/>
                </a:lnTo>
                <a:lnTo>
                  <a:pt x="4518801" y="233633"/>
                </a:lnTo>
                <a:lnTo>
                  <a:pt x="4512157" y="241322"/>
                </a:lnTo>
                <a:lnTo>
                  <a:pt x="4506989" y="244560"/>
                </a:lnTo>
                <a:lnTo>
                  <a:pt x="4504775" y="242536"/>
                </a:lnTo>
                <a:lnTo>
                  <a:pt x="4502560" y="238894"/>
                </a:lnTo>
                <a:lnTo>
                  <a:pt x="4504037" y="235251"/>
                </a:lnTo>
                <a:lnTo>
                  <a:pt x="4499607" y="237275"/>
                </a:lnTo>
                <a:lnTo>
                  <a:pt x="4496654" y="240917"/>
                </a:lnTo>
                <a:lnTo>
                  <a:pt x="4495178" y="246988"/>
                </a:lnTo>
                <a:lnTo>
                  <a:pt x="4495916" y="249416"/>
                </a:lnTo>
                <a:lnTo>
                  <a:pt x="4494440" y="252249"/>
                </a:lnTo>
                <a:lnTo>
                  <a:pt x="4481889" y="263177"/>
                </a:lnTo>
                <a:lnTo>
                  <a:pt x="4476722" y="265200"/>
                </a:lnTo>
                <a:lnTo>
                  <a:pt x="4474507" y="263581"/>
                </a:lnTo>
                <a:lnTo>
                  <a:pt x="4473768" y="258725"/>
                </a:lnTo>
                <a:lnTo>
                  <a:pt x="4470815" y="255082"/>
                </a:lnTo>
                <a:lnTo>
                  <a:pt x="4466386" y="255892"/>
                </a:lnTo>
                <a:lnTo>
                  <a:pt x="4466386" y="261153"/>
                </a:lnTo>
                <a:lnTo>
                  <a:pt x="4461956" y="261153"/>
                </a:lnTo>
                <a:lnTo>
                  <a:pt x="4453097" y="256701"/>
                </a:lnTo>
                <a:lnTo>
                  <a:pt x="4450145" y="252654"/>
                </a:lnTo>
                <a:lnTo>
                  <a:pt x="4446453" y="251845"/>
                </a:lnTo>
                <a:lnTo>
                  <a:pt x="4444239" y="253464"/>
                </a:lnTo>
                <a:lnTo>
                  <a:pt x="4447191" y="258320"/>
                </a:lnTo>
                <a:lnTo>
                  <a:pt x="4451621" y="259939"/>
                </a:lnTo>
                <a:lnTo>
                  <a:pt x="4456050" y="267224"/>
                </a:lnTo>
                <a:lnTo>
                  <a:pt x="4455312" y="272890"/>
                </a:lnTo>
                <a:lnTo>
                  <a:pt x="4450883" y="275723"/>
                </a:lnTo>
                <a:lnTo>
                  <a:pt x="4447191" y="276128"/>
                </a:lnTo>
                <a:lnTo>
                  <a:pt x="4434641" y="283412"/>
                </a:lnTo>
                <a:lnTo>
                  <a:pt x="4426521" y="291102"/>
                </a:lnTo>
                <a:lnTo>
                  <a:pt x="4419876" y="291507"/>
                </a:lnTo>
                <a:lnTo>
                  <a:pt x="4414709" y="288269"/>
                </a:lnTo>
                <a:lnTo>
                  <a:pt x="4415447" y="283817"/>
                </a:lnTo>
                <a:lnTo>
                  <a:pt x="4417662" y="279770"/>
                </a:lnTo>
                <a:lnTo>
                  <a:pt x="4414709" y="278151"/>
                </a:lnTo>
                <a:lnTo>
                  <a:pt x="4411756" y="277746"/>
                </a:lnTo>
                <a:lnTo>
                  <a:pt x="4408803" y="283008"/>
                </a:lnTo>
                <a:lnTo>
                  <a:pt x="4409541" y="287055"/>
                </a:lnTo>
                <a:lnTo>
                  <a:pt x="4408065" y="291507"/>
                </a:lnTo>
                <a:lnTo>
                  <a:pt x="4402159" y="291507"/>
                </a:lnTo>
                <a:lnTo>
                  <a:pt x="4394776" y="294744"/>
                </a:lnTo>
                <a:lnTo>
                  <a:pt x="4388132" y="292721"/>
                </a:lnTo>
                <a:lnTo>
                  <a:pt x="4383703" y="284627"/>
                </a:lnTo>
                <a:lnTo>
                  <a:pt x="4384441" y="279770"/>
                </a:lnTo>
                <a:lnTo>
                  <a:pt x="4386656" y="273699"/>
                </a:lnTo>
                <a:lnTo>
                  <a:pt x="4384441" y="269247"/>
                </a:lnTo>
                <a:lnTo>
                  <a:pt x="4382226" y="269247"/>
                </a:lnTo>
                <a:lnTo>
                  <a:pt x="4380012" y="278151"/>
                </a:lnTo>
                <a:lnTo>
                  <a:pt x="4377797" y="285436"/>
                </a:lnTo>
                <a:lnTo>
                  <a:pt x="4378535" y="290293"/>
                </a:lnTo>
                <a:lnTo>
                  <a:pt x="4376320" y="295554"/>
                </a:lnTo>
                <a:lnTo>
                  <a:pt x="4371891" y="293935"/>
                </a:lnTo>
                <a:lnTo>
                  <a:pt x="4360817" y="281389"/>
                </a:lnTo>
                <a:lnTo>
                  <a:pt x="4360817" y="274913"/>
                </a:lnTo>
                <a:lnTo>
                  <a:pt x="4364508" y="266010"/>
                </a:lnTo>
                <a:lnTo>
                  <a:pt x="4371153" y="260748"/>
                </a:lnTo>
                <a:lnTo>
                  <a:pt x="4377058" y="256701"/>
                </a:lnTo>
                <a:lnTo>
                  <a:pt x="4373367" y="253868"/>
                </a:lnTo>
                <a:lnTo>
                  <a:pt x="4365246" y="252249"/>
                </a:lnTo>
                <a:lnTo>
                  <a:pt x="4360079" y="246179"/>
                </a:lnTo>
                <a:lnTo>
                  <a:pt x="4360079" y="243750"/>
                </a:lnTo>
                <a:lnTo>
                  <a:pt x="4357864" y="242536"/>
                </a:lnTo>
                <a:lnTo>
                  <a:pt x="4352697" y="244560"/>
                </a:lnTo>
                <a:lnTo>
                  <a:pt x="4349743" y="249416"/>
                </a:lnTo>
                <a:lnTo>
                  <a:pt x="4350482" y="253059"/>
                </a:lnTo>
                <a:lnTo>
                  <a:pt x="4356387" y="259130"/>
                </a:lnTo>
                <a:lnTo>
                  <a:pt x="4354912" y="263986"/>
                </a:lnTo>
                <a:lnTo>
                  <a:pt x="4350482" y="269652"/>
                </a:lnTo>
                <a:lnTo>
                  <a:pt x="4349005" y="276128"/>
                </a:lnTo>
                <a:lnTo>
                  <a:pt x="4342361" y="282603"/>
                </a:lnTo>
                <a:lnTo>
                  <a:pt x="4337931" y="282603"/>
                </a:lnTo>
                <a:lnTo>
                  <a:pt x="4336455" y="275318"/>
                </a:lnTo>
                <a:lnTo>
                  <a:pt x="4332764" y="273295"/>
                </a:lnTo>
                <a:lnTo>
                  <a:pt x="4328334" y="278151"/>
                </a:lnTo>
                <a:lnTo>
                  <a:pt x="4329811" y="283817"/>
                </a:lnTo>
                <a:lnTo>
                  <a:pt x="4334979" y="293126"/>
                </a:lnTo>
                <a:lnTo>
                  <a:pt x="4339408" y="298792"/>
                </a:lnTo>
                <a:lnTo>
                  <a:pt x="4338670" y="302434"/>
                </a:lnTo>
                <a:lnTo>
                  <a:pt x="4335717" y="303648"/>
                </a:lnTo>
                <a:lnTo>
                  <a:pt x="4334241" y="309314"/>
                </a:lnTo>
                <a:lnTo>
                  <a:pt x="4327596" y="313361"/>
                </a:lnTo>
                <a:lnTo>
                  <a:pt x="4320952" y="312552"/>
                </a:lnTo>
                <a:lnTo>
                  <a:pt x="4317261" y="308909"/>
                </a:lnTo>
                <a:lnTo>
                  <a:pt x="4312831" y="310528"/>
                </a:lnTo>
                <a:lnTo>
                  <a:pt x="4309140" y="315385"/>
                </a:lnTo>
                <a:lnTo>
                  <a:pt x="4301020" y="318623"/>
                </a:lnTo>
                <a:lnTo>
                  <a:pt x="4298067" y="315790"/>
                </a:lnTo>
                <a:lnTo>
                  <a:pt x="4295113" y="307695"/>
                </a:lnTo>
                <a:lnTo>
                  <a:pt x="4292161" y="303243"/>
                </a:lnTo>
                <a:lnTo>
                  <a:pt x="4289208" y="302839"/>
                </a:lnTo>
                <a:lnTo>
                  <a:pt x="4288469" y="306886"/>
                </a:lnTo>
                <a:lnTo>
                  <a:pt x="4288469" y="310933"/>
                </a:lnTo>
                <a:lnTo>
                  <a:pt x="4284040" y="316194"/>
                </a:lnTo>
                <a:lnTo>
                  <a:pt x="4277395" y="314980"/>
                </a:lnTo>
                <a:lnTo>
                  <a:pt x="4274443" y="308100"/>
                </a:lnTo>
                <a:lnTo>
                  <a:pt x="4270751" y="303243"/>
                </a:lnTo>
                <a:lnTo>
                  <a:pt x="4267798" y="304458"/>
                </a:lnTo>
                <a:lnTo>
                  <a:pt x="4265584" y="308505"/>
                </a:lnTo>
                <a:lnTo>
                  <a:pt x="4259678" y="308505"/>
                </a:lnTo>
                <a:lnTo>
                  <a:pt x="4255987" y="311338"/>
                </a:lnTo>
                <a:lnTo>
                  <a:pt x="4257463" y="314575"/>
                </a:lnTo>
                <a:lnTo>
                  <a:pt x="4259678" y="321051"/>
                </a:lnTo>
                <a:lnTo>
                  <a:pt x="4259678" y="331169"/>
                </a:lnTo>
                <a:lnTo>
                  <a:pt x="4254510" y="341691"/>
                </a:lnTo>
                <a:lnTo>
                  <a:pt x="4245651" y="351405"/>
                </a:lnTo>
                <a:lnTo>
                  <a:pt x="4240483" y="352214"/>
                </a:lnTo>
                <a:lnTo>
                  <a:pt x="4236054" y="348976"/>
                </a:lnTo>
                <a:lnTo>
                  <a:pt x="4233101" y="339668"/>
                </a:lnTo>
                <a:lnTo>
                  <a:pt x="4227934" y="336835"/>
                </a:lnTo>
                <a:lnTo>
                  <a:pt x="4223504" y="339263"/>
                </a:lnTo>
                <a:lnTo>
                  <a:pt x="4223504" y="342906"/>
                </a:lnTo>
                <a:lnTo>
                  <a:pt x="4215383" y="340073"/>
                </a:lnTo>
                <a:lnTo>
                  <a:pt x="4213169" y="335216"/>
                </a:lnTo>
                <a:lnTo>
                  <a:pt x="4210216" y="333597"/>
                </a:lnTo>
                <a:lnTo>
                  <a:pt x="4208739" y="337240"/>
                </a:lnTo>
                <a:lnTo>
                  <a:pt x="4208739" y="340882"/>
                </a:lnTo>
                <a:lnTo>
                  <a:pt x="4211692" y="348572"/>
                </a:lnTo>
                <a:lnTo>
                  <a:pt x="4207262" y="353023"/>
                </a:lnTo>
                <a:lnTo>
                  <a:pt x="4207262" y="356666"/>
                </a:lnTo>
                <a:lnTo>
                  <a:pt x="4210216" y="362737"/>
                </a:lnTo>
                <a:lnTo>
                  <a:pt x="4215383" y="367188"/>
                </a:lnTo>
                <a:lnTo>
                  <a:pt x="4218336" y="376497"/>
                </a:lnTo>
                <a:lnTo>
                  <a:pt x="4219813" y="389448"/>
                </a:lnTo>
                <a:lnTo>
                  <a:pt x="4218336" y="397137"/>
                </a:lnTo>
                <a:lnTo>
                  <a:pt x="4211692" y="393090"/>
                </a:lnTo>
                <a:lnTo>
                  <a:pt x="4208000" y="393090"/>
                </a:lnTo>
                <a:lnTo>
                  <a:pt x="4205048" y="397947"/>
                </a:lnTo>
                <a:lnTo>
                  <a:pt x="4197665" y="398351"/>
                </a:lnTo>
                <a:lnTo>
                  <a:pt x="4188068" y="395923"/>
                </a:lnTo>
                <a:lnTo>
                  <a:pt x="4179209" y="396733"/>
                </a:lnTo>
                <a:lnTo>
                  <a:pt x="4175518" y="401184"/>
                </a:lnTo>
                <a:lnTo>
                  <a:pt x="4177732" y="404017"/>
                </a:lnTo>
                <a:lnTo>
                  <a:pt x="4188068" y="410088"/>
                </a:lnTo>
                <a:lnTo>
                  <a:pt x="4195450" y="410898"/>
                </a:lnTo>
                <a:lnTo>
                  <a:pt x="4200618" y="414540"/>
                </a:lnTo>
                <a:lnTo>
                  <a:pt x="4204310" y="417778"/>
                </a:lnTo>
                <a:lnTo>
                  <a:pt x="4208000" y="416159"/>
                </a:lnTo>
                <a:lnTo>
                  <a:pt x="4213169" y="416564"/>
                </a:lnTo>
                <a:lnTo>
                  <a:pt x="4213169" y="420611"/>
                </a:lnTo>
                <a:lnTo>
                  <a:pt x="4210954" y="427086"/>
                </a:lnTo>
                <a:lnTo>
                  <a:pt x="4206524" y="428300"/>
                </a:lnTo>
                <a:lnTo>
                  <a:pt x="4201357" y="428300"/>
                </a:lnTo>
                <a:lnTo>
                  <a:pt x="4201357" y="431133"/>
                </a:lnTo>
                <a:lnTo>
                  <a:pt x="4205786" y="433157"/>
                </a:lnTo>
                <a:lnTo>
                  <a:pt x="4208000" y="437609"/>
                </a:lnTo>
                <a:lnTo>
                  <a:pt x="4206524" y="445298"/>
                </a:lnTo>
                <a:lnTo>
                  <a:pt x="4206524" y="449750"/>
                </a:lnTo>
                <a:lnTo>
                  <a:pt x="4205048" y="452988"/>
                </a:lnTo>
                <a:lnTo>
                  <a:pt x="4201357" y="454607"/>
                </a:lnTo>
                <a:lnTo>
                  <a:pt x="4195450" y="452178"/>
                </a:lnTo>
                <a:lnTo>
                  <a:pt x="4188806" y="444084"/>
                </a:lnTo>
                <a:lnTo>
                  <a:pt x="4183638" y="443679"/>
                </a:lnTo>
                <a:lnTo>
                  <a:pt x="4179947" y="442061"/>
                </a:lnTo>
                <a:lnTo>
                  <a:pt x="4174041" y="436395"/>
                </a:lnTo>
                <a:lnTo>
                  <a:pt x="4168135" y="435990"/>
                </a:lnTo>
                <a:lnTo>
                  <a:pt x="4165921" y="438823"/>
                </a:lnTo>
                <a:lnTo>
                  <a:pt x="4164444" y="443679"/>
                </a:lnTo>
                <a:lnTo>
                  <a:pt x="4172565" y="444894"/>
                </a:lnTo>
                <a:lnTo>
                  <a:pt x="4176994" y="445703"/>
                </a:lnTo>
                <a:lnTo>
                  <a:pt x="4185853" y="450560"/>
                </a:lnTo>
                <a:lnTo>
                  <a:pt x="4193236" y="454607"/>
                </a:lnTo>
                <a:lnTo>
                  <a:pt x="4199142" y="457035"/>
                </a:lnTo>
                <a:lnTo>
                  <a:pt x="4201357" y="459463"/>
                </a:lnTo>
                <a:lnTo>
                  <a:pt x="4198403" y="466343"/>
                </a:lnTo>
                <a:lnTo>
                  <a:pt x="4191021" y="469176"/>
                </a:lnTo>
                <a:lnTo>
                  <a:pt x="4185115" y="468367"/>
                </a:lnTo>
                <a:lnTo>
                  <a:pt x="4181424" y="471200"/>
                </a:lnTo>
                <a:lnTo>
                  <a:pt x="4175518" y="470391"/>
                </a:lnTo>
                <a:lnTo>
                  <a:pt x="4165182" y="462296"/>
                </a:lnTo>
                <a:lnTo>
                  <a:pt x="4162229" y="457844"/>
                </a:lnTo>
                <a:lnTo>
                  <a:pt x="4157062" y="457440"/>
                </a:lnTo>
                <a:lnTo>
                  <a:pt x="4154109" y="460273"/>
                </a:lnTo>
                <a:lnTo>
                  <a:pt x="4150417" y="463915"/>
                </a:lnTo>
                <a:lnTo>
                  <a:pt x="4151156" y="471200"/>
                </a:lnTo>
                <a:lnTo>
                  <a:pt x="4157062" y="476057"/>
                </a:lnTo>
                <a:lnTo>
                  <a:pt x="4166659" y="480913"/>
                </a:lnTo>
                <a:lnTo>
                  <a:pt x="4168874" y="484960"/>
                </a:lnTo>
                <a:lnTo>
                  <a:pt x="4168874" y="489007"/>
                </a:lnTo>
                <a:lnTo>
                  <a:pt x="4165921" y="491840"/>
                </a:lnTo>
                <a:lnTo>
                  <a:pt x="4160015" y="486174"/>
                </a:lnTo>
                <a:lnTo>
                  <a:pt x="4154109" y="484960"/>
                </a:lnTo>
                <a:lnTo>
                  <a:pt x="4145988" y="480104"/>
                </a:lnTo>
                <a:lnTo>
                  <a:pt x="4141559" y="475247"/>
                </a:lnTo>
                <a:lnTo>
                  <a:pt x="4138606" y="474842"/>
                </a:lnTo>
                <a:lnTo>
                  <a:pt x="4140082" y="482532"/>
                </a:lnTo>
                <a:lnTo>
                  <a:pt x="4146726" y="487389"/>
                </a:lnTo>
                <a:lnTo>
                  <a:pt x="4157062" y="491840"/>
                </a:lnTo>
                <a:lnTo>
                  <a:pt x="4158538" y="495483"/>
                </a:lnTo>
                <a:lnTo>
                  <a:pt x="4158538" y="499125"/>
                </a:lnTo>
                <a:lnTo>
                  <a:pt x="4154847" y="501149"/>
                </a:lnTo>
                <a:lnTo>
                  <a:pt x="4144512" y="500744"/>
                </a:lnTo>
                <a:lnTo>
                  <a:pt x="4140082" y="495483"/>
                </a:lnTo>
                <a:lnTo>
                  <a:pt x="4138606" y="489817"/>
                </a:lnTo>
                <a:lnTo>
                  <a:pt x="4134176" y="485770"/>
                </a:lnTo>
                <a:lnTo>
                  <a:pt x="4131223" y="485365"/>
                </a:lnTo>
                <a:lnTo>
                  <a:pt x="4126794" y="489817"/>
                </a:lnTo>
                <a:lnTo>
                  <a:pt x="4127532" y="493459"/>
                </a:lnTo>
                <a:lnTo>
                  <a:pt x="4131223" y="498721"/>
                </a:lnTo>
                <a:lnTo>
                  <a:pt x="4132700" y="503577"/>
                </a:lnTo>
                <a:lnTo>
                  <a:pt x="4131961" y="505601"/>
                </a:lnTo>
                <a:lnTo>
                  <a:pt x="4134914" y="507624"/>
                </a:lnTo>
                <a:lnTo>
                  <a:pt x="4148941" y="508434"/>
                </a:lnTo>
                <a:lnTo>
                  <a:pt x="4154847" y="510457"/>
                </a:lnTo>
                <a:lnTo>
                  <a:pt x="4156323" y="515719"/>
                </a:lnTo>
                <a:lnTo>
                  <a:pt x="4154109" y="517337"/>
                </a:lnTo>
                <a:lnTo>
                  <a:pt x="4149679" y="521385"/>
                </a:lnTo>
                <a:lnTo>
                  <a:pt x="4146726" y="525432"/>
                </a:lnTo>
                <a:lnTo>
                  <a:pt x="4141559" y="525836"/>
                </a:lnTo>
                <a:lnTo>
                  <a:pt x="4136391" y="523003"/>
                </a:lnTo>
                <a:lnTo>
                  <a:pt x="4131223" y="523003"/>
                </a:lnTo>
                <a:lnTo>
                  <a:pt x="4122364" y="519361"/>
                </a:lnTo>
                <a:lnTo>
                  <a:pt x="4121626" y="515314"/>
                </a:lnTo>
                <a:lnTo>
                  <a:pt x="4122364" y="512886"/>
                </a:lnTo>
                <a:lnTo>
                  <a:pt x="4117196" y="510053"/>
                </a:lnTo>
                <a:lnTo>
                  <a:pt x="4114982" y="510457"/>
                </a:lnTo>
                <a:lnTo>
                  <a:pt x="4114244" y="517337"/>
                </a:lnTo>
                <a:lnTo>
                  <a:pt x="4112767" y="522194"/>
                </a:lnTo>
                <a:lnTo>
                  <a:pt x="4108338" y="527860"/>
                </a:lnTo>
                <a:lnTo>
                  <a:pt x="4100955" y="527455"/>
                </a:lnTo>
                <a:lnTo>
                  <a:pt x="4096526" y="524218"/>
                </a:lnTo>
                <a:lnTo>
                  <a:pt x="4091358" y="521385"/>
                </a:lnTo>
                <a:lnTo>
                  <a:pt x="4086190" y="521385"/>
                </a:lnTo>
                <a:lnTo>
                  <a:pt x="4086190" y="526241"/>
                </a:lnTo>
                <a:lnTo>
                  <a:pt x="4089881" y="529479"/>
                </a:lnTo>
                <a:lnTo>
                  <a:pt x="4104646" y="535145"/>
                </a:lnTo>
                <a:lnTo>
                  <a:pt x="4115720" y="537573"/>
                </a:lnTo>
                <a:lnTo>
                  <a:pt x="4120149" y="545263"/>
                </a:lnTo>
                <a:lnTo>
                  <a:pt x="4123102" y="555785"/>
                </a:lnTo>
                <a:lnTo>
                  <a:pt x="4120149" y="556999"/>
                </a:lnTo>
                <a:lnTo>
                  <a:pt x="4114244" y="556999"/>
                </a:lnTo>
                <a:lnTo>
                  <a:pt x="4107599" y="551333"/>
                </a:lnTo>
                <a:lnTo>
                  <a:pt x="4096526" y="543239"/>
                </a:lnTo>
                <a:lnTo>
                  <a:pt x="4091358" y="540406"/>
                </a:lnTo>
                <a:lnTo>
                  <a:pt x="4085452" y="540811"/>
                </a:lnTo>
                <a:lnTo>
                  <a:pt x="4085452" y="543644"/>
                </a:lnTo>
                <a:lnTo>
                  <a:pt x="4090620" y="547286"/>
                </a:lnTo>
                <a:lnTo>
                  <a:pt x="4098740" y="549310"/>
                </a:lnTo>
                <a:lnTo>
                  <a:pt x="4109076" y="558214"/>
                </a:lnTo>
                <a:lnTo>
                  <a:pt x="4115720" y="565499"/>
                </a:lnTo>
                <a:lnTo>
                  <a:pt x="4114244" y="569950"/>
                </a:lnTo>
                <a:lnTo>
                  <a:pt x="4112029" y="578045"/>
                </a:lnTo>
                <a:lnTo>
                  <a:pt x="4114982" y="581687"/>
                </a:lnTo>
                <a:lnTo>
                  <a:pt x="4114244" y="585330"/>
                </a:lnTo>
                <a:lnTo>
                  <a:pt x="4109076" y="589377"/>
                </a:lnTo>
                <a:lnTo>
                  <a:pt x="4109076" y="593019"/>
                </a:lnTo>
                <a:lnTo>
                  <a:pt x="4106123" y="600304"/>
                </a:lnTo>
                <a:lnTo>
                  <a:pt x="4100955" y="600304"/>
                </a:lnTo>
                <a:lnTo>
                  <a:pt x="4095787" y="597066"/>
                </a:lnTo>
                <a:lnTo>
                  <a:pt x="4087667" y="596257"/>
                </a:lnTo>
                <a:lnTo>
                  <a:pt x="4082499" y="592614"/>
                </a:lnTo>
                <a:lnTo>
                  <a:pt x="4078070" y="593019"/>
                </a:lnTo>
                <a:lnTo>
                  <a:pt x="4080284" y="596662"/>
                </a:lnTo>
                <a:lnTo>
                  <a:pt x="4087667" y="600709"/>
                </a:lnTo>
                <a:lnTo>
                  <a:pt x="4097264" y="602328"/>
                </a:lnTo>
                <a:lnTo>
                  <a:pt x="4097264" y="604351"/>
                </a:lnTo>
                <a:lnTo>
                  <a:pt x="4091358" y="611231"/>
                </a:lnTo>
                <a:lnTo>
                  <a:pt x="4086190" y="610422"/>
                </a:lnTo>
                <a:lnTo>
                  <a:pt x="4082499" y="606779"/>
                </a:lnTo>
                <a:lnTo>
                  <a:pt x="4079546" y="607994"/>
                </a:lnTo>
                <a:lnTo>
                  <a:pt x="4078070" y="610827"/>
                </a:lnTo>
                <a:lnTo>
                  <a:pt x="4084714" y="614064"/>
                </a:lnTo>
                <a:lnTo>
                  <a:pt x="4088405" y="616088"/>
                </a:lnTo>
                <a:lnTo>
                  <a:pt x="4088405" y="620135"/>
                </a:lnTo>
                <a:lnTo>
                  <a:pt x="4083976" y="624992"/>
                </a:lnTo>
                <a:lnTo>
                  <a:pt x="4077331" y="627825"/>
                </a:lnTo>
                <a:lnTo>
                  <a:pt x="4074378" y="623777"/>
                </a:lnTo>
                <a:lnTo>
                  <a:pt x="4069949" y="621349"/>
                </a:lnTo>
                <a:lnTo>
                  <a:pt x="4064781" y="621349"/>
                </a:lnTo>
                <a:lnTo>
                  <a:pt x="4066258" y="625396"/>
                </a:lnTo>
                <a:lnTo>
                  <a:pt x="4072902" y="628229"/>
                </a:lnTo>
                <a:lnTo>
                  <a:pt x="4078808" y="632276"/>
                </a:lnTo>
                <a:lnTo>
                  <a:pt x="4078070" y="638752"/>
                </a:lnTo>
                <a:lnTo>
                  <a:pt x="4072164" y="642394"/>
                </a:lnTo>
                <a:lnTo>
                  <a:pt x="4059613" y="641180"/>
                </a:lnTo>
                <a:lnTo>
                  <a:pt x="4053708" y="638347"/>
                </a:lnTo>
                <a:lnTo>
                  <a:pt x="4050016" y="638347"/>
                </a:lnTo>
                <a:lnTo>
                  <a:pt x="4050016" y="640775"/>
                </a:lnTo>
                <a:lnTo>
                  <a:pt x="4057399" y="644013"/>
                </a:lnTo>
                <a:lnTo>
                  <a:pt x="4074378" y="645227"/>
                </a:lnTo>
                <a:lnTo>
                  <a:pt x="4082499" y="648465"/>
                </a:lnTo>
                <a:lnTo>
                  <a:pt x="4083976" y="652512"/>
                </a:lnTo>
                <a:lnTo>
                  <a:pt x="4083237" y="655750"/>
                </a:lnTo>
                <a:lnTo>
                  <a:pt x="4075117" y="658988"/>
                </a:lnTo>
                <a:lnTo>
                  <a:pt x="4062566" y="661011"/>
                </a:lnTo>
                <a:lnTo>
                  <a:pt x="4052969" y="658988"/>
                </a:lnTo>
                <a:lnTo>
                  <a:pt x="4045587" y="655750"/>
                </a:lnTo>
                <a:lnTo>
                  <a:pt x="4043372" y="657369"/>
                </a:lnTo>
                <a:lnTo>
                  <a:pt x="4047063" y="662225"/>
                </a:lnTo>
                <a:lnTo>
                  <a:pt x="4056660" y="664249"/>
                </a:lnTo>
                <a:lnTo>
                  <a:pt x="4058875" y="667082"/>
                </a:lnTo>
                <a:lnTo>
                  <a:pt x="4057399" y="669105"/>
                </a:lnTo>
                <a:lnTo>
                  <a:pt x="4053708" y="669105"/>
                </a:lnTo>
                <a:lnTo>
                  <a:pt x="4052969" y="670724"/>
                </a:lnTo>
                <a:lnTo>
                  <a:pt x="4060352" y="672748"/>
                </a:lnTo>
                <a:lnTo>
                  <a:pt x="4067734" y="675986"/>
                </a:lnTo>
                <a:lnTo>
                  <a:pt x="4068472" y="678819"/>
                </a:lnTo>
                <a:lnTo>
                  <a:pt x="4062566" y="682461"/>
                </a:lnTo>
                <a:lnTo>
                  <a:pt x="4055922" y="682056"/>
                </a:lnTo>
                <a:lnTo>
                  <a:pt x="4051493" y="681652"/>
                </a:lnTo>
                <a:lnTo>
                  <a:pt x="4050755" y="684889"/>
                </a:lnTo>
                <a:lnTo>
                  <a:pt x="4056660" y="686913"/>
                </a:lnTo>
                <a:lnTo>
                  <a:pt x="4065519" y="686103"/>
                </a:lnTo>
                <a:lnTo>
                  <a:pt x="4071425" y="686913"/>
                </a:lnTo>
                <a:lnTo>
                  <a:pt x="4069949" y="690555"/>
                </a:lnTo>
                <a:lnTo>
                  <a:pt x="4064043" y="694602"/>
                </a:lnTo>
                <a:lnTo>
                  <a:pt x="4055184" y="698245"/>
                </a:lnTo>
                <a:lnTo>
                  <a:pt x="4049278" y="697840"/>
                </a:lnTo>
                <a:lnTo>
                  <a:pt x="4042634" y="693793"/>
                </a:lnTo>
                <a:lnTo>
                  <a:pt x="4035251" y="687318"/>
                </a:lnTo>
                <a:lnTo>
                  <a:pt x="4033775" y="682866"/>
                </a:lnTo>
                <a:lnTo>
                  <a:pt x="4030822" y="682866"/>
                </a:lnTo>
                <a:lnTo>
                  <a:pt x="4027131" y="684889"/>
                </a:lnTo>
                <a:lnTo>
                  <a:pt x="4019010" y="683270"/>
                </a:lnTo>
                <a:lnTo>
                  <a:pt x="4016795" y="685294"/>
                </a:lnTo>
                <a:lnTo>
                  <a:pt x="4019010" y="688936"/>
                </a:lnTo>
                <a:lnTo>
                  <a:pt x="4034513" y="695007"/>
                </a:lnTo>
                <a:lnTo>
                  <a:pt x="4043372" y="700268"/>
                </a:lnTo>
                <a:lnTo>
                  <a:pt x="4043372" y="704316"/>
                </a:lnTo>
                <a:lnTo>
                  <a:pt x="4039681" y="707149"/>
                </a:lnTo>
                <a:lnTo>
                  <a:pt x="4041157" y="710791"/>
                </a:lnTo>
                <a:lnTo>
                  <a:pt x="4044110" y="709577"/>
                </a:lnTo>
                <a:lnTo>
                  <a:pt x="4050755" y="709577"/>
                </a:lnTo>
                <a:lnTo>
                  <a:pt x="4053708" y="712005"/>
                </a:lnTo>
                <a:lnTo>
                  <a:pt x="4057399" y="713624"/>
                </a:lnTo>
                <a:lnTo>
                  <a:pt x="4057399" y="716457"/>
                </a:lnTo>
                <a:lnTo>
                  <a:pt x="4052969" y="718076"/>
                </a:lnTo>
                <a:lnTo>
                  <a:pt x="4047063" y="722123"/>
                </a:lnTo>
                <a:lnTo>
                  <a:pt x="4047063" y="725361"/>
                </a:lnTo>
                <a:lnTo>
                  <a:pt x="4044110" y="724956"/>
                </a:lnTo>
                <a:lnTo>
                  <a:pt x="4021963" y="714029"/>
                </a:lnTo>
                <a:lnTo>
                  <a:pt x="4009413" y="713624"/>
                </a:lnTo>
                <a:lnTo>
                  <a:pt x="4007936" y="710386"/>
                </a:lnTo>
                <a:lnTo>
                  <a:pt x="4009413" y="703101"/>
                </a:lnTo>
                <a:lnTo>
                  <a:pt x="4012366" y="702697"/>
                </a:lnTo>
                <a:lnTo>
                  <a:pt x="4011628" y="698650"/>
                </a:lnTo>
                <a:lnTo>
                  <a:pt x="4007198" y="697840"/>
                </a:lnTo>
                <a:lnTo>
                  <a:pt x="4002769" y="703506"/>
                </a:lnTo>
                <a:lnTo>
                  <a:pt x="3999816" y="703911"/>
                </a:lnTo>
                <a:lnTo>
                  <a:pt x="3999077" y="715648"/>
                </a:lnTo>
                <a:lnTo>
                  <a:pt x="3992433" y="712815"/>
                </a:lnTo>
                <a:lnTo>
                  <a:pt x="3988742" y="712815"/>
                </a:lnTo>
                <a:lnTo>
                  <a:pt x="3987266" y="717266"/>
                </a:lnTo>
                <a:lnTo>
                  <a:pt x="3987266" y="723742"/>
                </a:lnTo>
                <a:lnTo>
                  <a:pt x="3984313" y="726980"/>
                </a:lnTo>
                <a:lnTo>
                  <a:pt x="3978407" y="724956"/>
                </a:lnTo>
                <a:lnTo>
                  <a:pt x="3981360" y="716457"/>
                </a:lnTo>
                <a:lnTo>
                  <a:pt x="3985051" y="710791"/>
                </a:lnTo>
                <a:lnTo>
                  <a:pt x="3984313" y="703911"/>
                </a:lnTo>
                <a:lnTo>
                  <a:pt x="3993172" y="692174"/>
                </a:lnTo>
                <a:lnTo>
                  <a:pt x="3991695" y="690151"/>
                </a:lnTo>
                <a:lnTo>
                  <a:pt x="3985051" y="694602"/>
                </a:lnTo>
                <a:lnTo>
                  <a:pt x="3978407" y="710386"/>
                </a:lnTo>
                <a:lnTo>
                  <a:pt x="3970286" y="716457"/>
                </a:lnTo>
                <a:lnTo>
                  <a:pt x="3967333" y="714838"/>
                </a:lnTo>
                <a:lnTo>
                  <a:pt x="3968071" y="708767"/>
                </a:lnTo>
                <a:lnTo>
                  <a:pt x="3976930" y="701887"/>
                </a:lnTo>
                <a:lnTo>
                  <a:pt x="3978407" y="692984"/>
                </a:lnTo>
                <a:lnTo>
                  <a:pt x="3984313" y="684485"/>
                </a:lnTo>
                <a:lnTo>
                  <a:pt x="3978407" y="686103"/>
                </a:lnTo>
                <a:lnTo>
                  <a:pt x="3973977" y="686103"/>
                </a:lnTo>
                <a:lnTo>
                  <a:pt x="3970286" y="693388"/>
                </a:lnTo>
                <a:lnTo>
                  <a:pt x="3963642" y="695007"/>
                </a:lnTo>
                <a:lnTo>
                  <a:pt x="3961427" y="692174"/>
                </a:lnTo>
                <a:lnTo>
                  <a:pt x="3964380" y="685294"/>
                </a:lnTo>
                <a:lnTo>
                  <a:pt x="3971024" y="679628"/>
                </a:lnTo>
                <a:lnTo>
                  <a:pt x="3968809" y="677604"/>
                </a:lnTo>
                <a:lnTo>
                  <a:pt x="3964380" y="678414"/>
                </a:lnTo>
                <a:lnTo>
                  <a:pt x="3961427" y="683270"/>
                </a:lnTo>
                <a:lnTo>
                  <a:pt x="3955521" y="686913"/>
                </a:lnTo>
                <a:lnTo>
                  <a:pt x="3953306" y="692579"/>
                </a:lnTo>
                <a:lnTo>
                  <a:pt x="3950353" y="684485"/>
                </a:lnTo>
                <a:lnTo>
                  <a:pt x="3949615" y="681652"/>
                </a:lnTo>
                <a:lnTo>
                  <a:pt x="3945924" y="681652"/>
                </a:lnTo>
                <a:lnTo>
                  <a:pt x="3940756" y="686103"/>
                </a:lnTo>
                <a:lnTo>
                  <a:pt x="3937065" y="686103"/>
                </a:lnTo>
                <a:lnTo>
                  <a:pt x="3938541" y="682056"/>
                </a:lnTo>
                <a:lnTo>
                  <a:pt x="3952568" y="673153"/>
                </a:lnTo>
                <a:lnTo>
                  <a:pt x="3953306" y="665463"/>
                </a:lnTo>
                <a:lnTo>
                  <a:pt x="3959212" y="663439"/>
                </a:lnTo>
                <a:lnTo>
                  <a:pt x="3968809" y="656155"/>
                </a:lnTo>
                <a:lnTo>
                  <a:pt x="3968071" y="654131"/>
                </a:lnTo>
                <a:lnTo>
                  <a:pt x="3956998" y="661011"/>
                </a:lnTo>
                <a:lnTo>
                  <a:pt x="3948877" y="663844"/>
                </a:lnTo>
                <a:lnTo>
                  <a:pt x="3946662" y="661821"/>
                </a:lnTo>
                <a:lnTo>
                  <a:pt x="3949615" y="659392"/>
                </a:lnTo>
                <a:lnTo>
                  <a:pt x="3957736" y="657369"/>
                </a:lnTo>
                <a:lnTo>
                  <a:pt x="3965118" y="651703"/>
                </a:lnTo>
                <a:lnTo>
                  <a:pt x="3973239" y="647251"/>
                </a:lnTo>
                <a:lnTo>
                  <a:pt x="3979883" y="645227"/>
                </a:lnTo>
                <a:lnTo>
                  <a:pt x="3979883" y="637538"/>
                </a:lnTo>
                <a:lnTo>
                  <a:pt x="3976930" y="631872"/>
                </a:lnTo>
                <a:lnTo>
                  <a:pt x="3972501" y="631872"/>
                </a:lnTo>
                <a:lnTo>
                  <a:pt x="3963642" y="643608"/>
                </a:lnTo>
                <a:lnTo>
                  <a:pt x="3948139" y="652512"/>
                </a:lnTo>
                <a:lnTo>
                  <a:pt x="3937803" y="655750"/>
                </a:lnTo>
                <a:lnTo>
                  <a:pt x="3936327" y="652512"/>
                </a:lnTo>
                <a:lnTo>
                  <a:pt x="3940756" y="649274"/>
                </a:lnTo>
                <a:lnTo>
                  <a:pt x="3946662" y="647251"/>
                </a:lnTo>
                <a:lnTo>
                  <a:pt x="3954045" y="640775"/>
                </a:lnTo>
                <a:lnTo>
                  <a:pt x="3954783" y="631872"/>
                </a:lnTo>
                <a:lnTo>
                  <a:pt x="3951092" y="624587"/>
                </a:lnTo>
                <a:lnTo>
                  <a:pt x="3945924" y="622563"/>
                </a:lnTo>
                <a:lnTo>
                  <a:pt x="3941494" y="624992"/>
                </a:lnTo>
                <a:lnTo>
                  <a:pt x="3941494" y="630253"/>
                </a:lnTo>
                <a:lnTo>
                  <a:pt x="3945186" y="633895"/>
                </a:lnTo>
                <a:lnTo>
                  <a:pt x="3944447" y="637942"/>
                </a:lnTo>
                <a:lnTo>
                  <a:pt x="3939280" y="642394"/>
                </a:lnTo>
                <a:lnTo>
                  <a:pt x="3932636" y="639561"/>
                </a:lnTo>
                <a:lnTo>
                  <a:pt x="3925991" y="641180"/>
                </a:lnTo>
                <a:lnTo>
                  <a:pt x="3920085" y="641180"/>
                </a:lnTo>
                <a:lnTo>
                  <a:pt x="3914918" y="644418"/>
                </a:lnTo>
                <a:lnTo>
                  <a:pt x="3911226" y="650893"/>
                </a:lnTo>
                <a:lnTo>
                  <a:pt x="3906059" y="652512"/>
                </a:lnTo>
                <a:lnTo>
                  <a:pt x="3900891" y="651298"/>
                </a:lnTo>
                <a:lnTo>
                  <a:pt x="3896462" y="647251"/>
                </a:lnTo>
                <a:lnTo>
                  <a:pt x="3888341" y="648465"/>
                </a:lnTo>
                <a:lnTo>
                  <a:pt x="3883173" y="653322"/>
                </a:lnTo>
                <a:lnTo>
                  <a:pt x="3877267" y="650893"/>
                </a:lnTo>
                <a:lnTo>
                  <a:pt x="3872838" y="652917"/>
                </a:lnTo>
                <a:lnTo>
                  <a:pt x="3872838" y="656964"/>
                </a:lnTo>
                <a:lnTo>
                  <a:pt x="3875053" y="660606"/>
                </a:lnTo>
                <a:lnTo>
                  <a:pt x="3870623" y="662630"/>
                </a:lnTo>
                <a:lnTo>
                  <a:pt x="3856596" y="659797"/>
                </a:lnTo>
                <a:lnTo>
                  <a:pt x="3855120" y="654940"/>
                </a:lnTo>
                <a:lnTo>
                  <a:pt x="3859549" y="649274"/>
                </a:lnTo>
                <a:lnTo>
                  <a:pt x="3866932" y="648465"/>
                </a:lnTo>
                <a:lnTo>
                  <a:pt x="3872100" y="644013"/>
                </a:lnTo>
                <a:lnTo>
                  <a:pt x="3871361" y="641180"/>
                </a:lnTo>
                <a:lnTo>
                  <a:pt x="3863241" y="637538"/>
                </a:lnTo>
                <a:lnTo>
                  <a:pt x="3863241" y="628634"/>
                </a:lnTo>
                <a:lnTo>
                  <a:pt x="3855858" y="623373"/>
                </a:lnTo>
                <a:lnTo>
                  <a:pt x="3854382" y="620540"/>
                </a:lnTo>
                <a:lnTo>
                  <a:pt x="3849214" y="622563"/>
                </a:lnTo>
                <a:lnTo>
                  <a:pt x="3836664" y="630658"/>
                </a:lnTo>
                <a:lnTo>
                  <a:pt x="3830020" y="628229"/>
                </a:lnTo>
                <a:lnTo>
                  <a:pt x="3827805" y="621754"/>
                </a:lnTo>
                <a:lnTo>
                  <a:pt x="3835187" y="615683"/>
                </a:lnTo>
                <a:lnTo>
                  <a:pt x="3832234" y="611636"/>
                </a:lnTo>
                <a:lnTo>
                  <a:pt x="3825590" y="611231"/>
                </a:lnTo>
                <a:lnTo>
                  <a:pt x="3826328" y="608398"/>
                </a:lnTo>
                <a:lnTo>
                  <a:pt x="3836664" y="603946"/>
                </a:lnTo>
                <a:lnTo>
                  <a:pt x="3843308" y="603946"/>
                </a:lnTo>
                <a:lnTo>
                  <a:pt x="3846261" y="600304"/>
                </a:lnTo>
                <a:lnTo>
                  <a:pt x="3844785" y="595852"/>
                </a:lnTo>
                <a:lnTo>
                  <a:pt x="3838879" y="595447"/>
                </a:lnTo>
                <a:lnTo>
                  <a:pt x="3829281" y="597876"/>
                </a:lnTo>
                <a:lnTo>
                  <a:pt x="3822637" y="602732"/>
                </a:lnTo>
                <a:lnTo>
                  <a:pt x="3810825" y="605565"/>
                </a:lnTo>
                <a:lnTo>
                  <a:pt x="3804181" y="601518"/>
                </a:lnTo>
                <a:lnTo>
                  <a:pt x="3805658" y="597066"/>
                </a:lnTo>
                <a:lnTo>
                  <a:pt x="3813040" y="595043"/>
                </a:lnTo>
                <a:lnTo>
                  <a:pt x="3817469" y="590996"/>
                </a:lnTo>
                <a:lnTo>
                  <a:pt x="3817469" y="583711"/>
                </a:lnTo>
                <a:lnTo>
                  <a:pt x="3827805" y="579664"/>
                </a:lnTo>
                <a:lnTo>
                  <a:pt x="3831496" y="576021"/>
                </a:lnTo>
                <a:lnTo>
                  <a:pt x="3830020" y="573593"/>
                </a:lnTo>
                <a:lnTo>
                  <a:pt x="3820422" y="571569"/>
                </a:lnTo>
                <a:lnTo>
                  <a:pt x="3815255" y="575212"/>
                </a:lnTo>
                <a:lnTo>
                  <a:pt x="3808611" y="578449"/>
                </a:lnTo>
                <a:lnTo>
                  <a:pt x="3802705" y="573998"/>
                </a:lnTo>
                <a:lnTo>
                  <a:pt x="3807134" y="569546"/>
                </a:lnTo>
                <a:lnTo>
                  <a:pt x="3813778" y="567927"/>
                </a:lnTo>
                <a:lnTo>
                  <a:pt x="3819684" y="569141"/>
                </a:lnTo>
                <a:lnTo>
                  <a:pt x="3823375" y="564284"/>
                </a:lnTo>
                <a:lnTo>
                  <a:pt x="3829281" y="560237"/>
                </a:lnTo>
                <a:lnTo>
                  <a:pt x="3828543" y="555785"/>
                </a:lnTo>
                <a:lnTo>
                  <a:pt x="3832234" y="551738"/>
                </a:lnTo>
                <a:lnTo>
                  <a:pt x="3828543" y="548905"/>
                </a:lnTo>
                <a:lnTo>
                  <a:pt x="3816731" y="552952"/>
                </a:lnTo>
                <a:lnTo>
                  <a:pt x="3813778" y="556595"/>
                </a:lnTo>
                <a:lnTo>
                  <a:pt x="3810087" y="560642"/>
                </a:lnTo>
                <a:lnTo>
                  <a:pt x="3801228" y="561451"/>
                </a:lnTo>
                <a:lnTo>
                  <a:pt x="3804181" y="557809"/>
                </a:lnTo>
                <a:lnTo>
                  <a:pt x="3810825" y="554166"/>
                </a:lnTo>
                <a:lnTo>
                  <a:pt x="3812302" y="548500"/>
                </a:lnTo>
                <a:lnTo>
                  <a:pt x="3808611" y="544858"/>
                </a:lnTo>
                <a:lnTo>
                  <a:pt x="3813040" y="541620"/>
                </a:lnTo>
                <a:lnTo>
                  <a:pt x="3813040" y="537978"/>
                </a:lnTo>
                <a:lnTo>
                  <a:pt x="3808611" y="535550"/>
                </a:lnTo>
                <a:lnTo>
                  <a:pt x="3801966" y="535550"/>
                </a:lnTo>
                <a:lnTo>
                  <a:pt x="3801966" y="533526"/>
                </a:lnTo>
                <a:lnTo>
                  <a:pt x="3805658" y="529479"/>
                </a:lnTo>
                <a:lnTo>
                  <a:pt x="3804181" y="523408"/>
                </a:lnTo>
                <a:lnTo>
                  <a:pt x="3798275" y="522194"/>
                </a:lnTo>
                <a:lnTo>
                  <a:pt x="3794584" y="525027"/>
                </a:lnTo>
                <a:lnTo>
                  <a:pt x="3787201" y="525432"/>
                </a:lnTo>
                <a:lnTo>
                  <a:pt x="3786463" y="523003"/>
                </a:lnTo>
                <a:lnTo>
                  <a:pt x="3790893" y="515719"/>
                </a:lnTo>
                <a:lnTo>
                  <a:pt x="3796060" y="510457"/>
                </a:lnTo>
                <a:lnTo>
                  <a:pt x="3799013" y="510053"/>
                </a:lnTo>
                <a:lnTo>
                  <a:pt x="3807872" y="499935"/>
                </a:lnTo>
                <a:lnTo>
                  <a:pt x="3803443" y="495483"/>
                </a:lnTo>
                <a:lnTo>
                  <a:pt x="3804919" y="490626"/>
                </a:lnTo>
                <a:lnTo>
                  <a:pt x="3807872" y="486579"/>
                </a:lnTo>
                <a:lnTo>
                  <a:pt x="3804181" y="483746"/>
                </a:lnTo>
                <a:lnTo>
                  <a:pt x="3801228" y="485365"/>
                </a:lnTo>
                <a:lnTo>
                  <a:pt x="3799752" y="489007"/>
                </a:lnTo>
                <a:lnTo>
                  <a:pt x="3795322" y="482937"/>
                </a:lnTo>
                <a:lnTo>
                  <a:pt x="3788678" y="483746"/>
                </a:lnTo>
                <a:lnTo>
                  <a:pt x="3786463" y="486579"/>
                </a:lnTo>
                <a:lnTo>
                  <a:pt x="3782772" y="486579"/>
                </a:lnTo>
                <a:lnTo>
                  <a:pt x="3779081" y="477675"/>
                </a:lnTo>
                <a:lnTo>
                  <a:pt x="3780557" y="472819"/>
                </a:lnTo>
                <a:lnTo>
                  <a:pt x="3793846" y="468367"/>
                </a:lnTo>
                <a:lnTo>
                  <a:pt x="3794584" y="465534"/>
                </a:lnTo>
                <a:lnTo>
                  <a:pt x="3787201" y="461892"/>
                </a:lnTo>
                <a:lnTo>
                  <a:pt x="3779819" y="461892"/>
                </a:lnTo>
                <a:lnTo>
                  <a:pt x="3773175" y="465939"/>
                </a:lnTo>
                <a:lnTo>
                  <a:pt x="3768007" y="465534"/>
                </a:lnTo>
                <a:lnTo>
                  <a:pt x="3765054" y="461082"/>
                </a:lnTo>
                <a:lnTo>
                  <a:pt x="3766531" y="456226"/>
                </a:lnTo>
                <a:lnTo>
                  <a:pt x="3773913" y="454202"/>
                </a:lnTo>
                <a:lnTo>
                  <a:pt x="3781296" y="456226"/>
                </a:lnTo>
                <a:lnTo>
                  <a:pt x="3793846" y="454202"/>
                </a:lnTo>
                <a:lnTo>
                  <a:pt x="3797537" y="450964"/>
                </a:lnTo>
                <a:lnTo>
                  <a:pt x="3793107" y="450155"/>
                </a:lnTo>
                <a:lnTo>
                  <a:pt x="3788678" y="448131"/>
                </a:lnTo>
                <a:lnTo>
                  <a:pt x="3777604" y="448536"/>
                </a:lnTo>
                <a:lnTo>
                  <a:pt x="3773175" y="450964"/>
                </a:lnTo>
                <a:lnTo>
                  <a:pt x="3768007" y="450155"/>
                </a:lnTo>
                <a:lnTo>
                  <a:pt x="3762839" y="445703"/>
                </a:lnTo>
                <a:lnTo>
                  <a:pt x="3772437" y="440037"/>
                </a:lnTo>
                <a:lnTo>
                  <a:pt x="3784249" y="439632"/>
                </a:lnTo>
                <a:lnTo>
                  <a:pt x="3788678" y="437204"/>
                </a:lnTo>
                <a:lnTo>
                  <a:pt x="3784249" y="435585"/>
                </a:lnTo>
                <a:lnTo>
                  <a:pt x="3778343" y="435180"/>
                </a:lnTo>
                <a:lnTo>
                  <a:pt x="3773175" y="431133"/>
                </a:lnTo>
                <a:lnTo>
                  <a:pt x="3776128" y="430324"/>
                </a:lnTo>
                <a:lnTo>
                  <a:pt x="3782772" y="431538"/>
                </a:lnTo>
                <a:lnTo>
                  <a:pt x="3787201" y="433157"/>
                </a:lnTo>
                <a:lnTo>
                  <a:pt x="3798275" y="429110"/>
                </a:lnTo>
                <a:lnTo>
                  <a:pt x="3802705" y="425467"/>
                </a:lnTo>
                <a:lnTo>
                  <a:pt x="3800490" y="423039"/>
                </a:lnTo>
                <a:lnTo>
                  <a:pt x="3795322" y="424253"/>
                </a:lnTo>
                <a:lnTo>
                  <a:pt x="3790154" y="426681"/>
                </a:lnTo>
                <a:lnTo>
                  <a:pt x="3784249" y="425872"/>
                </a:lnTo>
                <a:lnTo>
                  <a:pt x="3779819" y="423848"/>
                </a:lnTo>
                <a:lnTo>
                  <a:pt x="3772437" y="424658"/>
                </a:lnTo>
                <a:lnTo>
                  <a:pt x="3769484" y="429919"/>
                </a:lnTo>
                <a:lnTo>
                  <a:pt x="3764316" y="433157"/>
                </a:lnTo>
                <a:lnTo>
                  <a:pt x="3756933" y="428705"/>
                </a:lnTo>
                <a:lnTo>
                  <a:pt x="3756195" y="423039"/>
                </a:lnTo>
                <a:lnTo>
                  <a:pt x="3760625" y="416564"/>
                </a:lnTo>
                <a:lnTo>
                  <a:pt x="3770960" y="415754"/>
                </a:lnTo>
                <a:lnTo>
                  <a:pt x="3778343" y="410898"/>
                </a:lnTo>
                <a:lnTo>
                  <a:pt x="3776128" y="409279"/>
                </a:lnTo>
                <a:lnTo>
                  <a:pt x="3767269" y="410898"/>
                </a:lnTo>
                <a:lnTo>
                  <a:pt x="3758410" y="409683"/>
                </a:lnTo>
                <a:lnTo>
                  <a:pt x="3756195" y="403208"/>
                </a:lnTo>
                <a:lnTo>
                  <a:pt x="3759148" y="397137"/>
                </a:lnTo>
                <a:lnTo>
                  <a:pt x="3767269" y="395114"/>
                </a:lnTo>
                <a:lnTo>
                  <a:pt x="3786463" y="395923"/>
                </a:lnTo>
                <a:lnTo>
                  <a:pt x="3797537" y="393090"/>
                </a:lnTo>
                <a:lnTo>
                  <a:pt x="3809349" y="392685"/>
                </a:lnTo>
                <a:lnTo>
                  <a:pt x="3816731" y="387019"/>
                </a:lnTo>
                <a:lnTo>
                  <a:pt x="3818208" y="384996"/>
                </a:lnTo>
                <a:lnTo>
                  <a:pt x="3810087" y="384996"/>
                </a:lnTo>
                <a:lnTo>
                  <a:pt x="3802705" y="382972"/>
                </a:lnTo>
                <a:lnTo>
                  <a:pt x="3793846" y="387829"/>
                </a:lnTo>
                <a:lnTo>
                  <a:pt x="3779819" y="390257"/>
                </a:lnTo>
                <a:lnTo>
                  <a:pt x="3773175" y="392685"/>
                </a:lnTo>
                <a:lnTo>
                  <a:pt x="3764316" y="392685"/>
                </a:lnTo>
                <a:lnTo>
                  <a:pt x="3759886" y="389852"/>
                </a:lnTo>
                <a:lnTo>
                  <a:pt x="3762101" y="387829"/>
                </a:lnTo>
                <a:lnTo>
                  <a:pt x="3777604" y="388234"/>
                </a:lnTo>
                <a:lnTo>
                  <a:pt x="3784987" y="384591"/>
                </a:lnTo>
                <a:lnTo>
                  <a:pt x="3793107" y="373664"/>
                </a:lnTo>
                <a:lnTo>
                  <a:pt x="3801228" y="372450"/>
                </a:lnTo>
                <a:lnTo>
                  <a:pt x="3804919" y="374069"/>
                </a:lnTo>
                <a:lnTo>
                  <a:pt x="3812302" y="379330"/>
                </a:lnTo>
                <a:lnTo>
                  <a:pt x="3817469" y="379330"/>
                </a:lnTo>
                <a:lnTo>
                  <a:pt x="3818946" y="376092"/>
                </a:lnTo>
                <a:lnTo>
                  <a:pt x="3814517" y="374878"/>
                </a:lnTo>
                <a:lnTo>
                  <a:pt x="3807134" y="367188"/>
                </a:lnTo>
                <a:lnTo>
                  <a:pt x="3802705" y="366784"/>
                </a:lnTo>
                <a:lnTo>
                  <a:pt x="3799013" y="363141"/>
                </a:lnTo>
                <a:lnTo>
                  <a:pt x="3800490" y="359499"/>
                </a:lnTo>
                <a:lnTo>
                  <a:pt x="3806396" y="359499"/>
                </a:lnTo>
                <a:lnTo>
                  <a:pt x="3810087" y="356666"/>
                </a:lnTo>
                <a:lnTo>
                  <a:pt x="3813778" y="357475"/>
                </a:lnTo>
                <a:lnTo>
                  <a:pt x="3817469" y="363546"/>
                </a:lnTo>
                <a:lnTo>
                  <a:pt x="3825590" y="372450"/>
                </a:lnTo>
                <a:lnTo>
                  <a:pt x="3831496" y="375283"/>
                </a:lnTo>
                <a:lnTo>
                  <a:pt x="3834449" y="374069"/>
                </a:lnTo>
                <a:lnTo>
                  <a:pt x="3830020" y="367188"/>
                </a:lnTo>
                <a:lnTo>
                  <a:pt x="3825590" y="363951"/>
                </a:lnTo>
                <a:lnTo>
                  <a:pt x="3824852" y="349381"/>
                </a:lnTo>
                <a:lnTo>
                  <a:pt x="3831496" y="344120"/>
                </a:lnTo>
                <a:lnTo>
                  <a:pt x="3831496" y="341287"/>
                </a:lnTo>
                <a:lnTo>
                  <a:pt x="3825590" y="340477"/>
                </a:lnTo>
                <a:lnTo>
                  <a:pt x="3820422" y="345334"/>
                </a:lnTo>
                <a:lnTo>
                  <a:pt x="3815993" y="345739"/>
                </a:lnTo>
                <a:lnTo>
                  <a:pt x="3810825" y="340073"/>
                </a:lnTo>
                <a:lnTo>
                  <a:pt x="3808611" y="343715"/>
                </a:lnTo>
                <a:lnTo>
                  <a:pt x="3796799" y="354238"/>
                </a:lnTo>
                <a:lnTo>
                  <a:pt x="3790154" y="357071"/>
                </a:lnTo>
                <a:lnTo>
                  <a:pt x="3787201" y="355047"/>
                </a:lnTo>
                <a:lnTo>
                  <a:pt x="3787940" y="350595"/>
                </a:lnTo>
                <a:lnTo>
                  <a:pt x="3792369" y="346953"/>
                </a:lnTo>
                <a:lnTo>
                  <a:pt x="3791631" y="345739"/>
                </a:lnTo>
                <a:lnTo>
                  <a:pt x="3785725" y="348572"/>
                </a:lnTo>
                <a:lnTo>
                  <a:pt x="3781296" y="354238"/>
                </a:lnTo>
                <a:lnTo>
                  <a:pt x="3777604" y="355452"/>
                </a:lnTo>
                <a:lnTo>
                  <a:pt x="3766531" y="364760"/>
                </a:lnTo>
                <a:lnTo>
                  <a:pt x="3761363" y="366379"/>
                </a:lnTo>
                <a:lnTo>
                  <a:pt x="3753981" y="378925"/>
                </a:lnTo>
                <a:lnTo>
                  <a:pt x="3750289" y="378925"/>
                </a:lnTo>
                <a:lnTo>
                  <a:pt x="3747336" y="368403"/>
                </a:lnTo>
                <a:lnTo>
                  <a:pt x="3748813" y="360308"/>
                </a:lnTo>
                <a:lnTo>
                  <a:pt x="3752504" y="355452"/>
                </a:lnTo>
                <a:lnTo>
                  <a:pt x="3746598" y="350595"/>
                </a:lnTo>
                <a:lnTo>
                  <a:pt x="3748075" y="344120"/>
                </a:lnTo>
                <a:lnTo>
                  <a:pt x="3748813" y="338858"/>
                </a:lnTo>
                <a:lnTo>
                  <a:pt x="3755457" y="335621"/>
                </a:lnTo>
                <a:lnTo>
                  <a:pt x="3769484" y="331574"/>
                </a:lnTo>
                <a:lnTo>
                  <a:pt x="3776128" y="331978"/>
                </a:lnTo>
                <a:lnTo>
                  <a:pt x="3784249" y="325098"/>
                </a:lnTo>
                <a:lnTo>
                  <a:pt x="3787201" y="323479"/>
                </a:lnTo>
                <a:lnTo>
                  <a:pt x="3783510" y="319837"/>
                </a:lnTo>
                <a:lnTo>
                  <a:pt x="3778343" y="319837"/>
                </a:lnTo>
                <a:lnTo>
                  <a:pt x="3773175" y="323884"/>
                </a:lnTo>
                <a:lnTo>
                  <a:pt x="3768007" y="322265"/>
                </a:lnTo>
                <a:lnTo>
                  <a:pt x="3765054" y="327931"/>
                </a:lnTo>
                <a:lnTo>
                  <a:pt x="3759148" y="331978"/>
                </a:lnTo>
                <a:lnTo>
                  <a:pt x="3752504" y="331169"/>
                </a:lnTo>
                <a:lnTo>
                  <a:pt x="3748813" y="325098"/>
                </a:lnTo>
                <a:lnTo>
                  <a:pt x="3748075" y="313361"/>
                </a:lnTo>
                <a:lnTo>
                  <a:pt x="3753981" y="309314"/>
                </a:lnTo>
                <a:lnTo>
                  <a:pt x="3755457" y="303243"/>
                </a:lnTo>
                <a:lnTo>
                  <a:pt x="3751766" y="295554"/>
                </a:lnTo>
                <a:lnTo>
                  <a:pt x="3748813" y="295554"/>
                </a:lnTo>
                <a:lnTo>
                  <a:pt x="3744383" y="300410"/>
                </a:lnTo>
                <a:lnTo>
                  <a:pt x="3739216" y="299601"/>
                </a:lnTo>
                <a:lnTo>
                  <a:pt x="3737739" y="293935"/>
                </a:lnTo>
                <a:lnTo>
                  <a:pt x="3743645" y="288269"/>
                </a:lnTo>
                <a:lnTo>
                  <a:pt x="3753242" y="287864"/>
                </a:lnTo>
                <a:lnTo>
                  <a:pt x="3759148" y="283008"/>
                </a:lnTo>
                <a:lnTo>
                  <a:pt x="3770960" y="280579"/>
                </a:lnTo>
                <a:lnTo>
                  <a:pt x="3776128" y="276128"/>
                </a:lnTo>
                <a:lnTo>
                  <a:pt x="3781296" y="274104"/>
                </a:lnTo>
                <a:lnTo>
                  <a:pt x="3783510" y="266010"/>
                </a:lnTo>
                <a:lnTo>
                  <a:pt x="3787201" y="264796"/>
                </a:lnTo>
                <a:lnTo>
                  <a:pt x="3790154" y="268033"/>
                </a:lnTo>
                <a:lnTo>
                  <a:pt x="3794584" y="264391"/>
                </a:lnTo>
                <a:lnTo>
                  <a:pt x="3810087" y="263581"/>
                </a:lnTo>
                <a:lnTo>
                  <a:pt x="3814517" y="266414"/>
                </a:lnTo>
                <a:lnTo>
                  <a:pt x="3821161" y="266010"/>
                </a:lnTo>
                <a:lnTo>
                  <a:pt x="3818946" y="261153"/>
                </a:lnTo>
                <a:lnTo>
                  <a:pt x="3810825" y="259130"/>
                </a:lnTo>
                <a:lnTo>
                  <a:pt x="3808611" y="253464"/>
                </a:lnTo>
                <a:lnTo>
                  <a:pt x="3803443" y="252654"/>
                </a:lnTo>
                <a:lnTo>
                  <a:pt x="3784249" y="262367"/>
                </a:lnTo>
                <a:lnTo>
                  <a:pt x="3778343" y="261963"/>
                </a:lnTo>
                <a:lnTo>
                  <a:pt x="3773913" y="265200"/>
                </a:lnTo>
                <a:lnTo>
                  <a:pt x="3771698" y="271676"/>
                </a:lnTo>
                <a:lnTo>
                  <a:pt x="3766531" y="275318"/>
                </a:lnTo>
                <a:lnTo>
                  <a:pt x="3758410" y="276937"/>
                </a:lnTo>
                <a:lnTo>
                  <a:pt x="3751766" y="283817"/>
                </a:lnTo>
                <a:lnTo>
                  <a:pt x="3748075" y="283817"/>
                </a:lnTo>
                <a:lnTo>
                  <a:pt x="3745860" y="279770"/>
                </a:lnTo>
                <a:lnTo>
                  <a:pt x="3747336" y="275318"/>
                </a:lnTo>
                <a:lnTo>
                  <a:pt x="3741430" y="273699"/>
                </a:lnTo>
                <a:lnTo>
                  <a:pt x="3742169" y="270057"/>
                </a:lnTo>
                <a:lnTo>
                  <a:pt x="3748813" y="263581"/>
                </a:lnTo>
                <a:lnTo>
                  <a:pt x="3740692" y="259130"/>
                </a:lnTo>
                <a:lnTo>
                  <a:pt x="3736263" y="259130"/>
                </a:lnTo>
                <a:lnTo>
                  <a:pt x="3729618" y="254273"/>
                </a:lnTo>
                <a:lnTo>
                  <a:pt x="3730357" y="251440"/>
                </a:lnTo>
                <a:lnTo>
                  <a:pt x="3742169" y="247393"/>
                </a:lnTo>
                <a:lnTo>
                  <a:pt x="3747336" y="242132"/>
                </a:lnTo>
                <a:lnTo>
                  <a:pt x="3751766" y="240917"/>
                </a:lnTo>
                <a:lnTo>
                  <a:pt x="3755457" y="244560"/>
                </a:lnTo>
                <a:lnTo>
                  <a:pt x="3763578" y="245369"/>
                </a:lnTo>
                <a:lnTo>
                  <a:pt x="3771698" y="242536"/>
                </a:lnTo>
                <a:lnTo>
                  <a:pt x="3779081" y="237275"/>
                </a:lnTo>
                <a:lnTo>
                  <a:pt x="3785725" y="237680"/>
                </a:lnTo>
                <a:lnTo>
                  <a:pt x="3787940" y="232418"/>
                </a:lnTo>
                <a:lnTo>
                  <a:pt x="3785725" y="230395"/>
                </a:lnTo>
                <a:lnTo>
                  <a:pt x="3779081" y="229585"/>
                </a:lnTo>
                <a:lnTo>
                  <a:pt x="3769484" y="234847"/>
                </a:lnTo>
                <a:lnTo>
                  <a:pt x="3762839" y="238894"/>
                </a:lnTo>
                <a:lnTo>
                  <a:pt x="3759148" y="238489"/>
                </a:lnTo>
                <a:lnTo>
                  <a:pt x="3752504" y="232014"/>
                </a:lnTo>
                <a:lnTo>
                  <a:pt x="3748813" y="232014"/>
                </a:lnTo>
                <a:lnTo>
                  <a:pt x="3745122" y="236466"/>
                </a:lnTo>
                <a:lnTo>
                  <a:pt x="3734786" y="241727"/>
                </a:lnTo>
                <a:lnTo>
                  <a:pt x="3735524" y="237680"/>
                </a:lnTo>
                <a:lnTo>
                  <a:pt x="3730357" y="236466"/>
                </a:lnTo>
                <a:lnTo>
                  <a:pt x="3725927" y="238084"/>
                </a:lnTo>
                <a:lnTo>
                  <a:pt x="3719283" y="237275"/>
                </a:lnTo>
                <a:lnTo>
                  <a:pt x="3721498" y="234442"/>
                </a:lnTo>
                <a:lnTo>
                  <a:pt x="3727404" y="232418"/>
                </a:lnTo>
                <a:lnTo>
                  <a:pt x="3741430" y="228371"/>
                </a:lnTo>
                <a:lnTo>
                  <a:pt x="3754719" y="220277"/>
                </a:lnTo>
                <a:lnTo>
                  <a:pt x="3762101" y="217849"/>
                </a:lnTo>
                <a:lnTo>
                  <a:pt x="3776128" y="215420"/>
                </a:lnTo>
                <a:lnTo>
                  <a:pt x="3783510" y="207326"/>
                </a:lnTo>
                <a:lnTo>
                  <a:pt x="3799752" y="191138"/>
                </a:lnTo>
                <a:lnTo>
                  <a:pt x="3815255" y="184257"/>
                </a:lnTo>
                <a:lnTo>
                  <a:pt x="3827805" y="179806"/>
                </a:lnTo>
                <a:lnTo>
                  <a:pt x="3834449" y="179806"/>
                </a:lnTo>
                <a:lnTo>
                  <a:pt x="3838879" y="176568"/>
                </a:lnTo>
                <a:lnTo>
                  <a:pt x="3838140" y="173330"/>
                </a:lnTo>
                <a:lnTo>
                  <a:pt x="3831496" y="171307"/>
                </a:lnTo>
                <a:lnTo>
                  <a:pt x="3819684" y="174544"/>
                </a:lnTo>
                <a:lnTo>
                  <a:pt x="3794584" y="185471"/>
                </a:lnTo>
                <a:lnTo>
                  <a:pt x="3783510" y="195994"/>
                </a:lnTo>
                <a:lnTo>
                  <a:pt x="3776128" y="206517"/>
                </a:lnTo>
                <a:lnTo>
                  <a:pt x="3766531" y="210564"/>
                </a:lnTo>
                <a:lnTo>
                  <a:pt x="3750289" y="214206"/>
                </a:lnTo>
                <a:lnTo>
                  <a:pt x="3745122" y="217444"/>
                </a:lnTo>
                <a:lnTo>
                  <a:pt x="3725189" y="225134"/>
                </a:lnTo>
                <a:lnTo>
                  <a:pt x="3718545" y="225134"/>
                </a:lnTo>
                <a:lnTo>
                  <a:pt x="3717068" y="221086"/>
                </a:lnTo>
                <a:lnTo>
                  <a:pt x="3720021" y="217039"/>
                </a:lnTo>
                <a:lnTo>
                  <a:pt x="3719283" y="201255"/>
                </a:lnTo>
                <a:lnTo>
                  <a:pt x="3724451" y="195185"/>
                </a:lnTo>
                <a:lnTo>
                  <a:pt x="3729618" y="195185"/>
                </a:lnTo>
                <a:lnTo>
                  <a:pt x="3737739" y="200041"/>
                </a:lnTo>
                <a:lnTo>
                  <a:pt x="3742907" y="198422"/>
                </a:lnTo>
                <a:lnTo>
                  <a:pt x="3753981" y="198422"/>
                </a:lnTo>
                <a:lnTo>
                  <a:pt x="3762839" y="197613"/>
                </a:lnTo>
                <a:lnTo>
                  <a:pt x="3760625" y="194375"/>
                </a:lnTo>
                <a:lnTo>
                  <a:pt x="3753981" y="190733"/>
                </a:lnTo>
                <a:lnTo>
                  <a:pt x="3745860" y="190733"/>
                </a:lnTo>
                <a:lnTo>
                  <a:pt x="3739954" y="193566"/>
                </a:lnTo>
                <a:lnTo>
                  <a:pt x="3734786" y="192352"/>
                </a:lnTo>
                <a:lnTo>
                  <a:pt x="3731833" y="186281"/>
                </a:lnTo>
                <a:lnTo>
                  <a:pt x="3732571" y="181829"/>
                </a:lnTo>
                <a:lnTo>
                  <a:pt x="3741430" y="180615"/>
                </a:lnTo>
                <a:lnTo>
                  <a:pt x="3750289" y="185471"/>
                </a:lnTo>
                <a:lnTo>
                  <a:pt x="3757672" y="186281"/>
                </a:lnTo>
                <a:lnTo>
                  <a:pt x="3767269" y="182234"/>
                </a:lnTo>
                <a:lnTo>
                  <a:pt x="3765792" y="179806"/>
                </a:lnTo>
                <a:lnTo>
                  <a:pt x="3759148" y="177782"/>
                </a:lnTo>
                <a:lnTo>
                  <a:pt x="3755457" y="178591"/>
                </a:lnTo>
                <a:lnTo>
                  <a:pt x="3752504" y="176568"/>
                </a:lnTo>
                <a:lnTo>
                  <a:pt x="3753242" y="172116"/>
                </a:lnTo>
                <a:lnTo>
                  <a:pt x="3762101" y="170092"/>
                </a:lnTo>
                <a:lnTo>
                  <a:pt x="3765054" y="171711"/>
                </a:lnTo>
                <a:lnTo>
                  <a:pt x="3768007" y="169688"/>
                </a:lnTo>
                <a:lnTo>
                  <a:pt x="3775390" y="172521"/>
                </a:lnTo>
                <a:lnTo>
                  <a:pt x="3779081" y="170497"/>
                </a:lnTo>
                <a:lnTo>
                  <a:pt x="3777604" y="164426"/>
                </a:lnTo>
                <a:lnTo>
                  <a:pt x="3777604" y="158760"/>
                </a:lnTo>
                <a:lnTo>
                  <a:pt x="3776128" y="157142"/>
                </a:lnTo>
                <a:lnTo>
                  <a:pt x="3770222" y="156737"/>
                </a:lnTo>
                <a:lnTo>
                  <a:pt x="3766531" y="159975"/>
                </a:lnTo>
                <a:lnTo>
                  <a:pt x="3759148" y="160784"/>
                </a:lnTo>
                <a:lnTo>
                  <a:pt x="3737001" y="154713"/>
                </a:lnTo>
                <a:lnTo>
                  <a:pt x="3728142" y="153904"/>
                </a:lnTo>
                <a:lnTo>
                  <a:pt x="3723713" y="149857"/>
                </a:lnTo>
                <a:lnTo>
                  <a:pt x="3723713" y="147024"/>
                </a:lnTo>
                <a:lnTo>
                  <a:pt x="3733310" y="147024"/>
                </a:lnTo>
                <a:lnTo>
                  <a:pt x="3739954" y="149047"/>
                </a:lnTo>
                <a:lnTo>
                  <a:pt x="3743645" y="147024"/>
                </a:lnTo>
                <a:lnTo>
                  <a:pt x="3740692" y="144595"/>
                </a:lnTo>
                <a:lnTo>
                  <a:pt x="3732571" y="144595"/>
                </a:lnTo>
                <a:lnTo>
                  <a:pt x="3729618" y="141358"/>
                </a:lnTo>
                <a:lnTo>
                  <a:pt x="3730357" y="137310"/>
                </a:lnTo>
                <a:lnTo>
                  <a:pt x="3743645" y="136906"/>
                </a:lnTo>
                <a:lnTo>
                  <a:pt x="3746598" y="134073"/>
                </a:lnTo>
                <a:lnTo>
                  <a:pt x="3756195" y="134073"/>
                </a:lnTo>
                <a:lnTo>
                  <a:pt x="3788678" y="135692"/>
                </a:lnTo>
                <a:lnTo>
                  <a:pt x="3795322" y="133668"/>
                </a:lnTo>
                <a:lnTo>
                  <a:pt x="3807134" y="135287"/>
                </a:lnTo>
                <a:lnTo>
                  <a:pt x="3811564" y="133668"/>
                </a:lnTo>
                <a:lnTo>
                  <a:pt x="3810825" y="129621"/>
                </a:lnTo>
                <a:lnTo>
                  <a:pt x="3799013" y="125169"/>
                </a:lnTo>
                <a:lnTo>
                  <a:pt x="3784249" y="124764"/>
                </a:lnTo>
                <a:lnTo>
                  <a:pt x="3767269" y="128812"/>
                </a:lnTo>
                <a:lnTo>
                  <a:pt x="3757672" y="129216"/>
                </a:lnTo>
                <a:lnTo>
                  <a:pt x="3756195" y="127193"/>
                </a:lnTo>
                <a:lnTo>
                  <a:pt x="3751028" y="125574"/>
                </a:lnTo>
                <a:lnTo>
                  <a:pt x="3740692" y="128002"/>
                </a:lnTo>
                <a:lnTo>
                  <a:pt x="3734048" y="132454"/>
                </a:lnTo>
                <a:lnTo>
                  <a:pt x="3731833" y="130835"/>
                </a:lnTo>
                <a:lnTo>
                  <a:pt x="3732571" y="124360"/>
                </a:lnTo>
                <a:lnTo>
                  <a:pt x="3737739" y="116670"/>
                </a:lnTo>
                <a:lnTo>
                  <a:pt x="3746598" y="113028"/>
                </a:lnTo>
                <a:lnTo>
                  <a:pt x="3753242" y="108981"/>
                </a:lnTo>
                <a:lnTo>
                  <a:pt x="3762101" y="104933"/>
                </a:lnTo>
                <a:lnTo>
                  <a:pt x="3765792" y="97649"/>
                </a:lnTo>
                <a:lnTo>
                  <a:pt x="3773913" y="91983"/>
                </a:lnTo>
                <a:lnTo>
                  <a:pt x="3779081" y="91173"/>
                </a:lnTo>
                <a:lnTo>
                  <a:pt x="3782034" y="94006"/>
                </a:lnTo>
                <a:lnTo>
                  <a:pt x="3790154" y="93601"/>
                </a:lnTo>
                <a:lnTo>
                  <a:pt x="3796060" y="91578"/>
                </a:lnTo>
                <a:lnTo>
                  <a:pt x="3801966" y="91578"/>
                </a:lnTo>
                <a:lnTo>
                  <a:pt x="3804181" y="94006"/>
                </a:lnTo>
                <a:lnTo>
                  <a:pt x="3814517" y="97649"/>
                </a:lnTo>
                <a:lnTo>
                  <a:pt x="3824114" y="105338"/>
                </a:lnTo>
                <a:lnTo>
                  <a:pt x="3832973" y="104529"/>
                </a:lnTo>
                <a:lnTo>
                  <a:pt x="3843308" y="108171"/>
                </a:lnTo>
                <a:lnTo>
                  <a:pt x="3853643" y="117884"/>
                </a:lnTo>
                <a:lnTo>
                  <a:pt x="3863241" y="123145"/>
                </a:lnTo>
                <a:lnTo>
                  <a:pt x="3877267" y="127193"/>
                </a:lnTo>
                <a:lnTo>
                  <a:pt x="3883173" y="124360"/>
                </a:lnTo>
                <a:lnTo>
                  <a:pt x="3887603" y="124360"/>
                </a:lnTo>
                <a:lnTo>
                  <a:pt x="3889079" y="121931"/>
                </a:lnTo>
                <a:lnTo>
                  <a:pt x="3887603" y="117480"/>
                </a:lnTo>
                <a:lnTo>
                  <a:pt x="3879482" y="119098"/>
                </a:lnTo>
                <a:lnTo>
                  <a:pt x="3875791" y="122336"/>
                </a:lnTo>
                <a:lnTo>
                  <a:pt x="3869147" y="121122"/>
                </a:lnTo>
                <a:lnTo>
                  <a:pt x="3858073" y="114646"/>
                </a:lnTo>
                <a:lnTo>
                  <a:pt x="3849214" y="102100"/>
                </a:lnTo>
                <a:lnTo>
                  <a:pt x="3849214" y="98863"/>
                </a:lnTo>
                <a:lnTo>
                  <a:pt x="3854382" y="98458"/>
                </a:lnTo>
                <a:lnTo>
                  <a:pt x="3869147" y="98863"/>
                </a:lnTo>
                <a:lnTo>
                  <a:pt x="3881697" y="94411"/>
                </a:lnTo>
                <a:lnTo>
                  <a:pt x="3886126" y="89554"/>
                </a:lnTo>
                <a:lnTo>
                  <a:pt x="3883911" y="85507"/>
                </a:lnTo>
                <a:lnTo>
                  <a:pt x="3872100" y="83079"/>
                </a:lnTo>
                <a:lnTo>
                  <a:pt x="3867670" y="84293"/>
                </a:lnTo>
                <a:lnTo>
                  <a:pt x="3866932" y="87935"/>
                </a:lnTo>
                <a:lnTo>
                  <a:pt x="3869885" y="91173"/>
                </a:lnTo>
                <a:lnTo>
                  <a:pt x="3867670" y="92387"/>
                </a:lnTo>
                <a:lnTo>
                  <a:pt x="3854382" y="93197"/>
                </a:lnTo>
                <a:lnTo>
                  <a:pt x="3849214" y="89554"/>
                </a:lnTo>
                <a:lnTo>
                  <a:pt x="3846999" y="83888"/>
                </a:lnTo>
                <a:lnTo>
                  <a:pt x="3852905" y="81865"/>
                </a:lnTo>
                <a:lnTo>
                  <a:pt x="3857335" y="82674"/>
                </a:lnTo>
                <a:lnTo>
                  <a:pt x="3859549" y="79032"/>
                </a:lnTo>
                <a:lnTo>
                  <a:pt x="3855120" y="74175"/>
                </a:lnTo>
                <a:lnTo>
                  <a:pt x="3849952" y="74175"/>
                </a:lnTo>
                <a:lnTo>
                  <a:pt x="3848476" y="76199"/>
                </a:lnTo>
                <a:lnTo>
                  <a:pt x="3842570" y="75389"/>
                </a:lnTo>
                <a:lnTo>
                  <a:pt x="3838140" y="75389"/>
                </a:lnTo>
                <a:lnTo>
                  <a:pt x="3838140" y="79032"/>
                </a:lnTo>
                <a:lnTo>
                  <a:pt x="3840355" y="83888"/>
                </a:lnTo>
                <a:lnTo>
                  <a:pt x="3840355" y="89959"/>
                </a:lnTo>
                <a:lnTo>
                  <a:pt x="3835187" y="95625"/>
                </a:lnTo>
                <a:lnTo>
                  <a:pt x="3827805" y="99267"/>
                </a:lnTo>
                <a:lnTo>
                  <a:pt x="3823375" y="97244"/>
                </a:lnTo>
                <a:lnTo>
                  <a:pt x="3813778" y="86721"/>
                </a:lnTo>
                <a:lnTo>
                  <a:pt x="3805658" y="86721"/>
                </a:lnTo>
                <a:lnTo>
                  <a:pt x="3800490" y="83484"/>
                </a:lnTo>
                <a:lnTo>
                  <a:pt x="3799752" y="79032"/>
                </a:lnTo>
                <a:lnTo>
                  <a:pt x="3796799" y="79841"/>
                </a:lnTo>
                <a:lnTo>
                  <a:pt x="3792369" y="83888"/>
                </a:lnTo>
                <a:lnTo>
                  <a:pt x="3780557" y="85507"/>
                </a:lnTo>
                <a:lnTo>
                  <a:pt x="3773175" y="85912"/>
                </a:lnTo>
                <a:lnTo>
                  <a:pt x="3766531" y="90364"/>
                </a:lnTo>
                <a:lnTo>
                  <a:pt x="3756933" y="100481"/>
                </a:lnTo>
                <a:lnTo>
                  <a:pt x="3750289" y="102505"/>
                </a:lnTo>
                <a:lnTo>
                  <a:pt x="3746598" y="100481"/>
                </a:lnTo>
                <a:lnTo>
                  <a:pt x="3746598" y="96839"/>
                </a:lnTo>
                <a:lnTo>
                  <a:pt x="3757672" y="84698"/>
                </a:lnTo>
                <a:lnTo>
                  <a:pt x="3762101" y="83079"/>
                </a:lnTo>
                <a:lnTo>
                  <a:pt x="3765792" y="79436"/>
                </a:lnTo>
                <a:lnTo>
                  <a:pt x="3765792" y="76199"/>
                </a:lnTo>
                <a:lnTo>
                  <a:pt x="3768745" y="75389"/>
                </a:lnTo>
                <a:lnTo>
                  <a:pt x="3773913" y="70937"/>
                </a:lnTo>
                <a:lnTo>
                  <a:pt x="3773913" y="66486"/>
                </a:lnTo>
                <a:lnTo>
                  <a:pt x="3776866" y="61224"/>
                </a:lnTo>
                <a:lnTo>
                  <a:pt x="3780557" y="61629"/>
                </a:lnTo>
                <a:lnTo>
                  <a:pt x="3788678" y="66890"/>
                </a:lnTo>
                <a:lnTo>
                  <a:pt x="3798275" y="70937"/>
                </a:lnTo>
                <a:lnTo>
                  <a:pt x="3812302" y="70937"/>
                </a:lnTo>
                <a:lnTo>
                  <a:pt x="3810825" y="67700"/>
                </a:lnTo>
                <a:lnTo>
                  <a:pt x="3804181" y="66081"/>
                </a:lnTo>
                <a:lnTo>
                  <a:pt x="3799752" y="66486"/>
                </a:lnTo>
                <a:lnTo>
                  <a:pt x="3793846" y="62843"/>
                </a:lnTo>
                <a:lnTo>
                  <a:pt x="3782034" y="52320"/>
                </a:lnTo>
                <a:lnTo>
                  <a:pt x="3779819" y="45845"/>
                </a:lnTo>
                <a:lnTo>
                  <a:pt x="3773913" y="43417"/>
                </a:lnTo>
                <a:lnTo>
                  <a:pt x="3773175" y="39774"/>
                </a:lnTo>
                <a:lnTo>
                  <a:pt x="3776866" y="38155"/>
                </a:lnTo>
                <a:lnTo>
                  <a:pt x="3787940" y="41393"/>
                </a:lnTo>
                <a:lnTo>
                  <a:pt x="3797537" y="52320"/>
                </a:lnTo>
                <a:lnTo>
                  <a:pt x="3806396" y="60010"/>
                </a:lnTo>
                <a:lnTo>
                  <a:pt x="3807872" y="57582"/>
                </a:lnTo>
                <a:lnTo>
                  <a:pt x="3804919" y="51916"/>
                </a:lnTo>
                <a:lnTo>
                  <a:pt x="3801966" y="44226"/>
                </a:lnTo>
                <a:lnTo>
                  <a:pt x="3804919" y="45036"/>
                </a:lnTo>
                <a:lnTo>
                  <a:pt x="3810087" y="50702"/>
                </a:lnTo>
                <a:lnTo>
                  <a:pt x="3813040" y="56368"/>
                </a:lnTo>
                <a:lnTo>
                  <a:pt x="3830020" y="65676"/>
                </a:lnTo>
                <a:lnTo>
                  <a:pt x="3836664" y="64462"/>
                </a:lnTo>
                <a:lnTo>
                  <a:pt x="3840355" y="62438"/>
                </a:lnTo>
                <a:lnTo>
                  <a:pt x="3849952" y="62034"/>
                </a:lnTo>
                <a:lnTo>
                  <a:pt x="3854382" y="66081"/>
                </a:lnTo>
                <a:lnTo>
                  <a:pt x="3864717" y="72152"/>
                </a:lnTo>
                <a:lnTo>
                  <a:pt x="3872838" y="75389"/>
                </a:lnTo>
                <a:lnTo>
                  <a:pt x="3874314" y="77817"/>
                </a:lnTo>
                <a:lnTo>
                  <a:pt x="3881697" y="77817"/>
                </a:lnTo>
                <a:lnTo>
                  <a:pt x="3880958" y="74984"/>
                </a:lnTo>
                <a:lnTo>
                  <a:pt x="3872838" y="67700"/>
                </a:lnTo>
                <a:lnTo>
                  <a:pt x="3852905" y="53130"/>
                </a:lnTo>
                <a:lnTo>
                  <a:pt x="3851429" y="48678"/>
                </a:lnTo>
                <a:lnTo>
                  <a:pt x="3852167" y="45440"/>
                </a:lnTo>
                <a:lnTo>
                  <a:pt x="3863241" y="41798"/>
                </a:lnTo>
                <a:lnTo>
                  <a:pt x="3864717" y="36537"/>
                </a:lnTo>
                <a:lnTo>
                  <a:pt x="3867670" y="30466"/>
                </a:lnTo>
                <a:lnTo>
                  <a:pt x="3871361" y="28442"/>
                </a:lnTo>
                <a:lnTo>
                  <a:pt x="3871361" y="26419"/>
                </a:lnTo>
                <a:lnTo>
                  <a:pt x="3864717" y="25609"/>
                </a:lnTo>
                <a:lnTo>
                  <a:pt x="3858811" y="28038"/>
                </a:lnTo>
                <a:lnTo>
                  <a:pt x="3845523" y="28038"/>
                </a:lnTo>
                <a:lnTo>
                  <a:pt x="3841832" y="31275"/>
                </a:lnTo>
                <a:lnTo>
                  <a:pt x="3844046" y="34108"/>
                </a:lnTo>
                <a:lnTo>
                  <a:pt x="3851429" y="38965"/>
                </a:lnTo>
                <a:lnTo>
                  <a:pt x="3848476" y="42203"/>
                </a:lnTo>
                <a:lnTo>
                  <a:pt x="3836664" y="42203"/>
                </a:lnTo>
                <a:lnTo>
                  <a:pt x="3832973" y="43417"/>
                </a:lnTo>
                <a:lnTo>
                  <a:pt x="3825590" y="41798"/>
                </a:lnTo>
                <a:lnTo>
                  <a:pt x="3816731" y="44226"/>
                </a:lnTo>
                <a:lnTo>
                  <a:pt x="3812302" y="38155"/>
                </a:lnTo>
                <a:lnTo>
                  <a:pt x="3804919" y="35727"/>
                </a:lnTo>
                <a:lnTo>
                  <a:pt x="3803443" y="31680"/>
                </a:lnTo>
                <a:lnTo>
                  <a:pt x="3807872" y="28847"/>
                </a:lnTo>
                <a:lnTo>
                  <a:pt x="3812302" y="25205"/>
                </a:lnTo>
                <a:lnTo>
                  <a:pt x="3807134" y="25205"/>
                </a:lnTo>
                <a:lnTo>
                  <a:pt x="3797537" y="27228"/>
                </a:lnTo>
                <a:lnTo>
                  <a:pt x="3795322" y="25205"/>
                </a:lnTo>
                <a:lnTo>
                  <a:pt x="3807134" y="22372"/>
                </a:lnTo>
                <a:lnTo>
                  <a:pt x="3820422" y="17110"/>
                </a:lnTo>
                <a:lnTo>
                  <a:pt x="3826328" y="13873"/>
                </a:lnTo>
                <a:lnTo>
                  <a:pt x="3837402" y="14682"/>
                </a:lnTo>
                <a:lnTo>
                  <a:pt x="3840355" y="17110"/>
                </a:lnTo>
                <a:lnTo>
                  <a:pt x="3848476" y="15896"/>
                </a:lnTo>
                <a:lnTo>
                  <a:pt x="3857335" y="15896"/>
                </a:lnTo>
                <a:lnTo>
                  <a:pt x="3868408" y="17110"/>
                </a:lnTo>
                <a:lnTo>
                  <a:pt x="3868408" y="12254"/>
                </a:lnTo>
                <a:lnTo>
                  <a:pt x="3872838" y="9826"/>
                </a:lnTo>
                <a:lnTo>
                  <a:pt x="3876529" y="6183"/>
                </a:lnTo>
                <a:lnTo>
                  <a:pt x="3883173" y="2136"/>
                </a:lnTo>
                <a:close/>
                <a:moveTo>
                  <a:pt x="3871047" y="0"/>
                </a:moveTo>
                <a:lnTo>
                  <a:pt x="3878422" y="0"/>
                </a:lnTo>
                <a:lnTo>
                  <a:pt x="3875791" y="1731"/>
                </a:lnTo>
                <a:lnTo>
                  <a:pt x="3872100" y="1731"/>
                </a:lnTo>
                <a:close/>
                <a:moveTo>
                  <a:pt x="2994888" y="0"/>
                </a:moveTo>
                <a:lnTo>
                  <a:pt x="3250109" y="0"/>
                </a:lnTo>
                <a:lnTo>
                  <a:pt x="3251236" y="1731"/>
                </a:lnTo>
                <a:lnTo>
                  <a:pt x="3248283" y="6588"/>
                </a:lnTo>
                <a:lnTo>
                  <a:pt x="3243854" y="16706"/>
                </a:lnTo>
                <a:lnTo>
                  <a:pt x="3244592" y="22372"/>
                </a:lnTo>
                <a:lnTo>
                  <a:pt x="3248283" y="19943"/>
                </a:lnTo>
                <a:lnTo>
                  <a:pt x="3249022" y="13468"/>
                </a:lnTo>
                <a:lnTo>
                  <a:pt x="3255666" y="7397"/>
                </a:lnTo>
                <a:lnTo>
                  <a:pt x="3262310" y="6588"/>
                </a:lnTo>
                <a:lnTo>
                  <a:pt x="3263787" y="13468"/>
                </a:lnTo>
                <a:lnTo>
                  <a:pt x="3260095" y="18325"/>
                </a:lnTo>
                <a:lnTo>
                  <a:pt x="3251236" y="32894"/>
                </a:lnTo>
                <a:lnTo>
                  <a:pt x="3246807" y="41393"/>
                </a:lnTo>
                <a:lnTo>
                  <a:pt x="3246807" y="47464"/>
                </a:lnTo>
                <a:lnTo>
                  <a:pt x="3251236" y="45036"/>
                </a:lnTo>
                <a:lnTo>
                  <a:pt x="3258619" y="34108"/>
                </a:lnTo>
                <a:lnTo>
                  <a:pt x="3258619" y="28847"/>
                </a:lnTo>
                <a:lnTo>
                  <a:pt x="3263048" y="23181"/>
                </a:lnTo>
                <a:lnTo>
                  <a:pt x="3271907" y="19134"/>
                </a:lnTo>
                <a:lnTo>
                  <a:pt x="3271169" y="16706"/>
                </a:lnTo>
                <a:lnTo>
                  <a:pt x="3274860" y="10635"/>
                </a:lnTo>
                <a:lnTo>
                  <a:pt x="3282243" y="5778"/>
                </a:lnTo>
                <a:lnTo>
                  <a:pt x="3284457" y="7802"/>
                </a:lnTo>
                <a:lnTo>
                  <a:pt x="3281504" y="14277"/>
                </a:lnTo>
                <a:lnTo>
                  <a:pt x="3272646" y="25609"/>
                </a:lnTo>
                <a:lnTo>
                  <a:pt x="3268216" y="32085"/>
                </a:lnTo>
                <a:lnTo>
                  <a:pt x="3268216" y="40179"/>
                </a:lnTo>
                <a:lnTo>
                  <a:pt x="3269693" y="48678"/>
                </a:lnTo>
                <a:lnTo>
                  <a:pt x="3273384" y="45845"/>
                </a:lnTo>
                <a:lnTo>
                  <a:pt x="3272646" y="40584"/>
                </a:lnTo>
                <a:lnTo>
                  <a:pt x="3273384" y="32490"/>
                </a:lnTo>
                <a:lnTo>
                  <a:pt x="3280028" y="27228"/>
                </a:lnTo>
                <a:lnTo>
                  <a:pt x="3285196" y="20753"/>
                </a:lnTo>
                <a:lnTo>
                  <a:pt x="3297008" y="12254"/>
                </a:lnTo>
                <a:lnTo>
                  <a:pt x="3304390" y="6588"/>
                </a:lnTo>
                <a:lnTo>
                  <a:pt x="3306605" y="9826"/>
                </a:lnTo>
                <a:lnTo>
                  <a:pt x="3305867" y="19943"/>
                </a:lnTo>
                <a:lnTo>
                  <a:pt x="3301437" y="23990"/>
                </a:lnTo>
                <a:lnTo>
                  <a:pt x="3290363" y="26419"/>
                </a:lnTo>
                <a:lnTo>
                  <a:pt x="3289625" y="33704"/>
                </a:lnTo>
                <a:lnTo>
                  <a:pt x="3285934" y="40988"/>
                </a:lnTo>
                <a:lnTo>
                  <a:pt x="3288887" y="42607"/>
                </a:lnTo>
                <a:lnTo>
                  <a:pt x="3291840" y="39774"/>
                </a:lnTo>
                <a:lnTo>
                  <a:pt x="3296269" y="42607"/>
                </a:lnTo>
                <a:lnTo>
                  <a:pt x="3301437" y="38965"/>
                </a:lnTo>
                <a:lnTo>
                  <a:pt x="3312511" y="35727"/>
                </a:lnTo>
                <a:lnTo>
                  <a:pt x="3315464" y="40584"/>
                </a:lnTo>
                <a:lnTo>
                  <a:pt x="3318417" y="51511"/>
                </a:lnTo>
                <a:lnTo>
                  <a:pt x="3318417" y="56772"/>
                </a:lnTo>
                <a:lnTo>
                  <a:pt x="3310296" y="60010"/>
                </a:lnTo>
                <a:lnTo>
                  <a:pt x="3311034" y="62438"/>
                </a:lnTo>
                <a:lnTo>
                  <a:pt x="3316202" y="63652"/>
                </a:lnTo>
                <a:lnTo>
                  <a:pt x="3320631" y="70937"/>
                </a:lnTo>
                <a:lnTo>
                  <a:pt x="3313987" y="73366"/>
                </a:lnTo>
                <a:lnTo>
                  <a:pt x="3308081" y="72152"/>
                </a:lnTo>
                <a:lnTo>
                  <a:pt x="3313987" y="75794"/>
                </a:lnTo>
                <a:lnTo>
                  <a:pt x="3322108" y="79032"/>
                </a:lnTo>
                <a:lnTo>
                  <a:pt x="3302914" y="83079"/>
                </a:lnTo>
                <a:lnTo>
                  <a:pt x="3293316" y="82269"/>
                </a:lnTo>
                <a:lnTo>
                  <a:pt x="3298484" y="86721"/>
                </a:lnTo>
                <a:lnTo>
                  <a:pt x="3307343" y="85912"/>
                </a:lnTo>
                <a:lnTo>
                  <a:pt x="3320631" y="88745"/>
                </a:lnTo>
                <a:lnTo>
                  <a:pt x="3324323" y="84698"/>
                </a:lnTo>
                <a:lnTo>
                  <a:pt x="3333182" y="83079"/>
                </a:lnTo>
                <a:lnTo>
                  <a:pt x="3335396" y="83888"/>
                </a:lnTo>
                <a:lnTo>
                  <a:pt x="3328014" y="92792"/>
                </a:lnTo>
                <a:lnTo>
                  <a:pt x="3324323" y="101696"/>
                </a:lnTo>
                <a:lnTo>
                  <a:pt x="3333182" y="93601"/>
                </a:lnTo>
                <a:lnTo>
                  <a:pt x="3340564" y="91173"/>
                </a:lnTo>
                <a:lnTo>
                  <a:pt x="3346470" y="85507"/>
                </a:lnTo>
                <a:lnTo>
                  <a:pt x="3355329" y="79032"/>
                </a:lnTo>
                <a:lnTo>
                  <a:pt x="3362711" y="81055"/>
                </a:lnTo>
                <a:lnTo>
                  <a:pt x="3361235" y="85507"/>
                </a:lnTo>
                <a:lnTo>
                  <a:pt x="3355329" y="91173"/>
                </a:lnTo>
                <a:lnTo>
                  <a:pt x="3351638" y="91578"/>
                </a:lnTo>
                <a:lnTo>
                  <a:pt x="3347208" y="98863"/>
                </a:lnTo>
                <a:lnTo>
                  <a:pt x="3342779" y="107766"/>
                </a:lnTo>
                <a:lnTo>
                  <a:pt x="3331705" y="111813"/>
                </a:lnTo>
                <a:lnTo>
                  <a:pt x="3326537" y="119503"/>
                </a:lnTo>
                <a:lnTo>
                  <a:pt x="3327276" y="125169"/>
                </a:lnTo>
                <a:lnTo>
                  <a:pt x="3333182" y="125978"/>
                </a:lnTo>
                <a:lnTo>
                  <a:pt x="3339826" y="119098"/>
                </a:lnTo>
                <a:lnTo>
                  <a:pt x="3339826" y="115456"/>
                </a:lnTo>
                <a:lnTo>
                  <a:pt x="3350161" y="104529"/>
                </a:lnTo>
                <a:lnTo>
                  <a:pt x="3358282" y="101696"/>
                </a:lnTo>
                <a:lnTo>
                  <a:pt x="3357544" y="107766"/>
                </a:lnTo>
                <a:lnTo>
                  <a:pt x="3351638" y="117884"/>
                </a:lnTo>
                <a:lnTo>
                  <a:pt x="3350161" y="127597"/>
                </a:lnTo>
                <a:lnTo>
                  <a:pt x="3347208" y="133668"/>
                </a:lnTo>
                <a:lnTo>
                  <a:pt x="3352376" y="129621"/>
                </a:lnTo>
                <a:lnTo>
                  <a:pt x="3359758" y="118694"/>
                </a:lnTo>
                <a:lnTo>
                  <a:pt x="3359758" y="113028"/>
                </a:lnTo>
                <a:lnTo>
                  <a:pt x="3363450" y="111409"/>
                </a:lnTo>
                <a:lnTo>
                  <a:pt x="3366402" y="113432"/>
                </a:lnTo>
                <a:lnTo>
                  <a:pt x="3367141" y="125978"/>
                </a:lnTo>
                <a:lnTo>
                  <a:pt x="3372308" y="129621"/>
                </a:lnTo>
                <a:lnTo>
                  <a:pt x="3376000" y="129621"/>
                </a:lnTo>
                <a:lnTo>
                  <a:pt x="3374523" y="119908"/>
                </a:lnTo>
                <a:lnTo>
                  <a:pt x="3378214" y="114242"/>
                </a:lnTo>
                <a:lnTo>
                  <a:pt x="3390026" y="108171"/>
                </a:lnTo>
                <a:lnTo>
                  <a:pt x="3392241" y="111409"/>
                </a:lnTo>
                <a:lnTo>
                  <a:pt x="3388550" y="116670"/>
                </a:lnTo>
                <a:lnTo>
                  <a:pt x="3390765" y="117480"/>
                </a:lnTo>
                <a:lnTo>
                  <a:pt x="3398885" y="117075"/>
                </a:lnTo>
                <a:lnTo>
                  <a:pt x="3404053" y="122741"/>
                </a:lnTo>
                <a:lnTo>
                  <a:pt x="3400362" y="132049"/>
                </a:lnTo>
                <a:lnTo>
                  <a:pt x="3408482" y="131240"/>
                </a:lnTo>
                <a:lnTo>
                  <a:pt x="3411435" y="135287"/>
                </a:lnTo>
                <a:lnTo>
                  <a:pt x="3412174" y="141358"/>
                </a:lnTo>
                <a:lnTo>
                  <a:pt x="3418080" y="146214"/>
                </a:lnTo>
                <a:lnTo>
                  <a:pt x="3419556" y="151475"/>
                </a:lnTo>
                <a:lnTo>
                  <a:pt x="3416603" y="154309"/>
                </a:lnTo>
                <a:lnTo>
                  <a:pt x="3412912" y="157142"/>
                </a:lnTo>
                <a:cubicBezTo>
                  <a:pt x="3412912" y="157142"/>
                  <a:pt x="3402576" y="157142"/>
                  <a:pt x="3402576" y="157142"/>
                </a:cubicBezTo>
                <a:lnTo>
                  <a:pt x="3403315" y="151475"/>
                </a:lnTo>
                <a:lnTo>
                  <a:pt x="3398885" y="145405"/>
                </a:lnTo>
                <a:lnTo>
                  <a:pt x="3393718" y="142977"/>
                </a:lnTo>
                <a:lnTo>
                  <a:pt x="3390765" y="140548"/>
                </a:lnTo>
                <a:lnTo>
                  <a:pt x="3386335" y="144191"/>
                </a:lnTo>
                <a:lnTo>
                  <a:pt x="3381167" y="150666"/>
                </a:lnTo>
                <a:lnTo>
                  <a:pt x="3387073" y="147833"/>
                </a:lnTo>
                <a:lnTo>
                  <a:pt x="3392241" y="149047"/>
                </a:lnTo>
                <a:lnTo>
                  <a:pt x="3395194" y="152690"/>
                </a:lnTo>
                <a:lnTo>
                  <a:pt x="3392241" y="154713"/>
                </a:lnTo>
                <a:lnTo>
                  <a:pt x="3396670" y="156737"/>
                </a:lnTo>
                <a:lnTo>
                  <a:pt x="3398885" y="161593"/>
                </a:lnTo>
                <a:lnTo>
                  <a:pt x="3394456" y="163212"/>
                </a:lnTo>
                <a:lnTo>
                  <a:pt x="3387812" y="161593"/>
                </a:lnTo>
                <a:lnTo>
                  <a:pt x="3381906" y="164831"/>
                </a:lnTo>
                <a:lnTo>
                  <a:pt x="3385597" y="167259"/>
                </a:lnTo>
                <a:lnTo>
                  <a:pt x="3397409" y="167664"/>
                </a:lnTo>
                <a:lnTo>
                  <a:pt x="3401838" y="167664"/>
                </a:lnTo>
                <a:lnTo>
                  <a:pt x="3402576" y="170902"/>
                </a:lnTo>
                <a:lnTo>
                  <a:pt x="3398147" y="176163"/>
                </a:lnTo>
                <a:lnTo>
                  <a:pt x="3390765" y="176163"/>
                </a:lnTo>
                <a:lnTo>
                  <a:pt x="3383382" y="177782"/>
                </a:lnTo>
                <a:lnTo>
                  <a:pt x="3373785" y="176568"/>
                </a:lnTo>
                <a:lnTo>
                  <a:pt x="3366402" y="174949"/>
                </a:lnTo>
                <a:lnTo>
                  <a:pt x="3368617" y="168474"/>
                </a:lnTo>
                <a:lnTo>
                  <a:pt x="3367879" y="164426"/>
                </a:lnTo>
                <a:lnTo>
                  <a:pt x="3361235" y="160784"/>
                </a:lnTo>
                <a:lnTo>
                  <a:pt x="3358282" y="157951"/>
                </a:lnTo>
                <a:lnTo>
                  <a:pt x="3354591" y="159165"/>
                </a:lnTo>
                <a:lnTo>
                  <a:pt x="3355329" y="164022"/>
                </a:lnTo>
                <a:lnTo>
                  <a:pt x="3359758" y="166855"/>
                </a:lnTo>
                <a:lnTo>
                  <a:pt x="3361973" y="174139"/>
                </a:lnTo>
                <a:lnTo>
                  <a:pt x="3360497" y="177782"/>
                </a:lnTo>
                <a:lnTo>
                  <a:pt x="3353852" y="178187"/>
                </a:lnTo>
                <a:lnTo>
                  <a:pt x="3346470" y="174139"/>
                </a:lnTo>
                <a:lnTo>
                  <a:pt x="3344993" y="169283"/>
                </a:lnTo>
                <a:lnTo>
                  <a:pt x="3343517" y="177377"/>
                </a:lnTo>
                <a:lnTo>
                  <a:pt x="3348685" y="182234"/>
                </a:lnTo>
                <a:lnTo>
                  <a:pt x="3358282" y="182234"/>
                </a:lnTo>
                <a:lnTo>
                  <a:pt x="3363450" y="186686"/>
                </a:lnTo>
                <a:lnTo>
                  <a:pt x="3369355" y="188304"/>
                </a:lnTo>
                <a:lnTo>
                  <a:pt x="3370094" y="193566"/>
                </a:lnTo>
                <a:lnTo>
                  <a:pt x="3367141" y="199636"/>
                </a:lnTo>
                <a:lnTo>
                  <a:pt x="3353114" y="199232"/>
                </a:lnTo>
                <a:lnTo>
                  <a:pt x="3350161" y="193971"/>
                </a:lnTo>
                <a:lnTo>
                  <a:pt x="3341302" y="188709"/>
                </a:lnTo>
                <a:lnTo>
                  <a:pt x="3337611" y="184662"/>
                </a:lnTo>
                <a:lnTo>
                  <a:pt x="3334658" y="184662"/>
                </a:lnTo>
                <a:lnTo>
                  <a:pt x="3336873" y="188709"/>
                </a:lnTo>
                <a:lnTo>
                  <a:pt x="3346470" y="195185"/>
                </a:lnTo>
                <a:lnTo>
                  <a:pt x="3350161" y="202065"/>
                </a:lnTo>
                <a:lnTo>
                  <a:pt x="3350161" y="212183"/>
                </a:lnTo>
                <a:lnTo>
                  <a:pt x="3347208" y="217039"/>
                </a:lnTo>
                <a:lnTo>
                  <a:pt x="3342779" y="216635"/>
                </a:lnTo>
                <a:lnTo>
                  <a:pt x="3339826" y="210159"/>
                </a:lnTo>
                <a:lnTo>
                  <a:pt x="3333920" y="205707"/>
                </a:lnTo>
                <a:lnTo>
                  <a:pt x="3327276" y="203684"/>
                </a:lnTo>
                <a:lnTo>
                  <a:pt x="3328752" y="206112"/>
                </a:lnTo>
                <a:lnTo>
                  <a:pt x="3332443" y="208945"/>
                </a:lnTo>
                <a:lnTo>
                  <a:pt x="3331705" y="217039"/>
                </a:lnTo>
                <a:lnTo>
                  <a:pt x="3331705" y="227967"/>
                </a:lnTo>
                <a:lnTo>
                  <a:pt x="3329490" y="229585"/>
                </a:lnTo>
                <a:lnTo>
                  <a:pt x="3324323" y="229585"/>
                </a:lnTo>
                <a:lnTo>
                  <a:pt x="3321370" y="226752"/>
                </a:lnTo>
                <a:lnTo>
                  <a:pt x="3321370" y="218658"/>
                </a:lnTo>
                <a:lnTo>
                  <a:pt x="3318417" y="219872"/>
                </a:lnTo>
                <a:lnTo>
                  <a:pt x="3316940" y="225134"/>
                </a:lnTo>
                <a:lnTo>
                  <a:pt x="3310296" y="226348"/>
                </a:lnTo>
                <a:lnTo>
                  <a:pt x="3305867" y="224729"/>
                </a:lnTo>
                <a:lnTo>
                  <a:pt x="3306605" y="218658"/>
                </a:lnTo>
                <a:lnTo>
                  <a:pt x="3304390" y="212183"/>
                </a:lnTo>
                <a:lnTo>
                  <a:pt x="3304390" y="205303"/>
                </a:lnTo>
                <a:lnTo>
                  <a:pt x="3300699" y="202065"/>
                </a:lnTo>
                <a:lnTo>
                  <a:pt x="3299222" y="206921"/>
                </a:lnTo>
                <a:lnTo>
                  <a:pt x="3299222" y="219063"/>
                </a:lnTo>
                <a:lnTo>
                  <a:pt x="3295531" y="222301"/>
                </a:lnTo>
                <a:lnTo>
                  <a:pt x="3288887" y="222705"/>
                </a:lnTo>
                <a:lnTo>
                  <a:pt x="3291102" y="225134"/>
                </a:lnTo>
                <a:lnTo>
                  <a:pt x="3296269" y="225943"/>
                </a:lnTo>
                <a:lnTo>
                  <a:pt x="3297746" y="229585"/>
                </a:lnTo>
                <a:lnTo>
                  <a:pt x="3294055" y="234442"/>
                </a:lnTo>
                <a:lnTo>
                  <a:pt x="3288149" y="233228"/>
                </a:lnTo>
                <a:lnTo>
                  <a:pt x="3285196" y="231609"/>
                </a:lnTo>
                <a:lnTo>
                  <a:pt x="3284457" y="234442"/>
                </a:lnTo>
                <a:lnTo>
                  <a:pt x="3290363" y="238084"/>
                </a:lnTo>
                <a:lnTo>
                  <a:pt x="3294055" y="238084"/>
                </a:lnTo>
                <a:lnTo>
                  <a:pt x="3295531" y="241727"/>
                </a:lnTo>
                <a:lnTo>
                  <a:pt x="3294055" y="247393"/>
                </a:lnTo>
                <a:lnTo>
                  <a:pt x="3290363" y="248607"/>
                </a:lnTo>
                <a:lnTo>
                  <a:pt x="3289625" y="252654"/>
                </a:lnTo>
                <a:lnTo>
                  <a:pt x="3292578" y="259534"/>
                </a:lnTo>
                <a:lnTo>
                  <a:pt x="3292578" y="264391"/>
                </a:lnTo>
                <a:lnTo>
                  <a:pt x="3289625" y="264391"/>
                </a:lnTo>
                <a:lnTo>
                  <a:pt x="3285196" y="261558"/>
                </a:lnTo>
                <a:lnTo>
                  <a:pt x="3283719" y="262367"/>
                </a:lnTo>
                <a:lnTo>
                  <a:pt x="3289625" y="268843"/>
                </a:lnTo>
                <a:lnTo>
                  <a:pt x="3290363" y="273699"/>
                </a:lnTo>
                <a:lnTo>
                  <a:pt x="3289625" y="280579"/>
                </a:lnTo>
                <a:lnTo>
                  <a:pt x="3280028" y="283412"/>
                </a:lnTo>
                <a:lnTo>
                  <a:pt x="3277075" y="287055"/>
                </a:lnTo>
                <a:lnTo>
                  <a:pt x="3273384" y="285436"/>
                </a:lnTo>
                <a:lnTo>
                  <a:pt x="3272646" y="281794"/>
                </a:lnTo>
                <a:lnTo>
                  <a:pt x="3270431" y="279770"/>
                </a:lnTo>
                <a:lnTo>
                  <a:pt x="3271169" y="276128"/>
                </a:lnTo>
                <a:lnTo>
                  <a:pt x="3266001" y="274509"/>
                </a:lnTo>
                <a:lnTo>
                  <a:pt x="3264525" y="271271"/>
                </a:lnTo>
                <a:lnTo>
                  <a:pt x="3268216" y="266819"/>
                </a:lnTo>
                <a:lnTo>
                  <a:pt x="3268216" y="263177"/>
                </a:lnTo>
                <a:lnTo>
                  <a:pt x="3265263" y="263581"/>
                </a:lnTo>
                <a:lnTo>
                  <a:pt x="3258619" y="266010"/>
                </a:lnTo>
                <a:lnTo>
                  <a:pt x="3256404" y="270866"/>
                </a:lnTo>
                <a:lnTo>
                  <a:pt x="3252713" y="270462"/>
                </a:lnTo>
                <a:lnTo>
                  <a:pt x="3248283" y="265200"/>
                </a:lnTo>
                <a:lnTo>
                  <a:pt x="3251975" y="261153"/>
                </a:lnTo>
                <a:lnTo>
                  <a:pt x="3248283" y="257106"/>
                </a:lnTo>
                <a:lnTo>
                  <a:pt x="3248283" y="253868"/>
                </a:lnTo>
                <a:lnTo>
                  <a:pt x="3251975" y="251035"/>
                </a:lnTo>
                <a:lnTo>
                  <a:pt x="3251975" y="247798"/>
                </a:lnTo>
                <a:lnTo>
                  <a:pt x="3253451" y="243750"/>
                </a:lnTo>
                <a:lnTo>
                  <a:pt x="3251975" y="242536"/>
                </a:lnTo>
                <a:lnTo>
                  <a:pt x="3246807" y="247798"/>
                </a:lnTo>
                <a:lnTo>
                  <a:pt x="3242378" y="256297"/>
                </a:lnTo>
                <a:lnTo>
                  <a:pt x="3237210" y="261963"/>
                </a:lnTo>
                <a:lnTo>
                  <a:pt x="3235733" y="259939"/>
                </a:lnTo>
                <a:lnTo>
                  <a:pt x="3235733" y="254678"/>
                </a:lnTo>
                <a:lnTo>
                  <a:pt x="3232042" y="249012"/>
                </a:lnTo>
                <a:lnTo>
                  <a:pt x="3229827" y="243750"/>
                </a:lnTo>
                <a:lnTo>
                  <a:pt x="3233519" y="240108"/>
                </a:lnTo>
                <a:lnTo>
                  <a:pt x="3242378" y="236870"/>
                </a:lnTo>
                <a:lnTo>
                  <a:pt x="3242378" y="234847"/>
                </a:lnTo>
                <a:lnTo>
                  <a:pt x="3246807" y="233228"/>
                </a:lnTo>
                <a:lnTo>
                  <a:pt x="3245331" y="230800"/>
                </a:lnTo>
                <a:lnTo>
                  <a:pt x="3237948" y="230395"/>
                </a:lnTo>
                <a:lnTo>
                  <a:pt x="3232042" y="231609"/>
                </a:lnTo>
                <a:lnTo>
                  <a:pt x="3225398" y="230395"/>
                </a:lnTo>
                <a:lnTo>
                  <a:pt x="3223921" y="227157"/>
                </a:lnTo>
                <a:lnTo>
                  <a:pt x="3226136" y="223110"/>
                </a:lnTo>
                <a:lnTo>
                  <a:pt x="3233519" y="221491"/>
                </a:lnTo>
                <a:lnTo>
                  <a:pt x="3240163" y="213802"/>
                </a:lnTo>
                <a:lnTo>
                  <a:pt x="3235733" y="215016"/>
                </a:lnTo>
                <a:lnTo>
                  <a:pt x="3229827" y="217444"/>
                </a:lnTo>
                <a:lnTo>
                  <a:pt x="3225398" y="215420"/>
                </a:lnTo>
                <a:lnTo>
                  <a:pt x="3224660" y="211373"/>
                </a:lnTo>
                <a:lnTo>
                  <a:pt x="3229827" y="209350"/>
                </a:lnTo>
                <a:lnTo>
                  <a:pt x="3236472" y="206517"/>
                </a:lnTo>
                <a:lnTo>
                  <a:pt x="3243116" y="204898"/>
                </a:lnTo>
                <a:lnTo>
                  <a:pt x="3237210" y="202470"/>
                </a:lnTo>
                <a:lnTo>
                  <a:pt x="3229827" y="202874"/>
                </a:lnTo>
                <a:lnTo>
                  <a:pt x="3225398" y="205707"/>
                </a:lnTo>
                <a:lnTo>
                  <a:pt x="3221707" y="203684"/>
                </a:lnTo>
                <a:lnTo>
                  <a:pt x="3222445" y="199636"/>
                </a:lnTo>
                <a:lnTo>
                  <a:pt x="3229827" y="189923"/>
                </a:lnTo>
                <a:lnTo>
                  <a:pt x="3234995" y="188304"/>
                </a:lnTo>
                <a:lnTo>
                  <a:pt x="3244592" y="186686"/>
                </a:lnTo>
                <a:lnTo>
                  <a:pt x="3252713" y="180615"/>
                </a:lnTo>
                <a:lnTo>
                  <a:pt x="3259357" y="176568"/>
                </a:lnTo>
                <a:lnTo>
                  <a:pt x="3263048" y="169283"/>
                </a:lnTo>
                <a:lnTo>
                  <a:pt x="3269693" y="161998"/>
                </a:lnTo>
                <a:lnTo>
                  <a:pt x="3274122" y="159975"/>
                </a:lnTo>
                <a:lnTo>
                  <a:pt x="3273384" y="156737"/>
                </a:lnTo>
                <a:lnTo>
                  <a:pt x="3268954" y="157142"/>
                </a:lnTo>
                <a:lnTo>
                  <a:pt x="3260095" y="164022"/>
                </a:lnTo>
                <a:lnTo>
                  <a:pt x="3254928" y="166450"/>
                </a:lnTo>
                <a:lnTo>
                  <a:pt x="3251236" y="172925"/>
                </a:lnTo>
                <a:lnTo>
                  <a:pt x="3239425" y="178187"/>
                </a:lnTo>
                <a:lnTo>
                  <a:pt x="3233519" y="178187"/>
                </a:lnTo>
                <a:lnTo>
                  <a:pt x="3220230" y="186686"/>
                </a:lnTo>
                <a:lnTo>
                  <a:pt x="3211371" y="187900"/>
                </a:lnTo>
                <a:lnTo>
                  <a:pt x="3204727" y="185471"/>
                </a:lnTo>
                <a:lnTo>
                  <a:pt x="3205465" y="182234"/>
                </a:lnTo>
                <a:lnTo>
                  <a:pt x="3218015" y="169283"/>
                </a:lnTo>
                <a:lnTo>
                  <a:pt x="3228351" y="164022"/>
                </a:lnTo>
                <a:lnTo>
                  <a:pt x="3231304" y="159975"/>
                </a:lnTo>
                <a:lnTo>
                  <a:pt x="3234995" y="155927"/>
                </a:lnTo>
                <a:lnTo>
                  <a:pt x="3234257" y="149857"/>
                </a:lnTo>
                <a:lnTo>
                  <a:pt x="3226874" y="159165"/>
                </a:lnTo>
                <a:lnTo>
                  <a:pt x="3208418" y="169688"/>
                </a:lnTo>
                <a:lnTo>
                  <a:pt x="3201774" y="172925"/>
                </a:lnTo>
                <a:lnTo>
                  <a:pt x="3197345" y="171307"/>
                </a:lnTo>
                <a:lnTo>
                  <a:pt x="3195130" y="168069"/>
                </a:lnTo>
                <a:lnTo>
                  <a:pt x="3196606" y="161593"/>
                </a:lnTo>
                <a:lnTo>
                  <a:pt x="3194392" y="158760"/>
                </a:lnTo>
                <a:lnTo>
                  <a:pt x="3188486" y="159975"/>
                </a:lnTo>
                <a:lnTo>
                  <a:pt x="3184056" y="157142"/>
                </a:lnTo>
                <a:lnTo>
                  <a:pt x="3186271" y="153904"/>
                </a:lnTo>
                <a:lnTo>
                  <a:pt x="3191439" y="152690"/>
                </a:lnTo>
                <a:lnTo>
                  <a:pt x="3191439" y="148238"/>
                </a:lnTo>
                <a:lnTo>
                  <a:pt x="3187747" y="145810"/>
                </a:lnTo>
                <a:lnTo>
                  <a:pt x="3182580" y="145810"/>
                </a:lnTo>
                <a:lnTo>
                  <a:pt x="3181842" y="143381"/>
                </a:lnTo>
                <a:lnTo>
                  <a:pt x="3183318" y="134882"/>
                </a:lnTo>
                <a:lnTo>
                  <a:pt x="3186271" y="132859"/>
                </a:lnTo>
                <a:lnTo>
                  <a:pt x="3187009" y="128002"/>
                </a:lnTo>
                <a:lnTo>
                  <a:pt x="3181103" y="125169"/>
                </a:lnTo>
                <a:lnTo>
                  <a:pt x="3177412" y="120717"/>
                </a:lnTo>
                <a:lnTo>
                  <a:pt x="3175936" y="121122"/>
                </a:lnTo>
                <a:lnTo>
                  <a:pt x="3175197" y="127193"/>
                </a:lnTo>
                <a:lnTo>
                  <a:pt x="3177412" y="131645"/>
                </a:lnTo>
                <a:lnTo>
                  <a:pt x="3169291" y="134478"/>
                </a:lnTo>
                <a:lnTo>
                  <a:pt x="3164862" y="130835"/>
                </a:lnTo>
                <a:lnTo>
                  <a:pt x="3159694" y="126383"/>
                </a:lnTo>
                <a:lnTo>
                  <a:pt x="3151574" y="126383"/>
                </a:lnTo>
                <a:lnTo>
                  <a:pt x="3161171" y="131645"/>
                </a:lnTo>
                <a:lnTo>
                  <a:pt x="3166338" y="140548"/>
                </a:lnTo>
                <a:lnTo>
                  <a:pt x="3167815" y="148238"/>
                </a:lnTo>
                <a:lnTo>
                  <a:pt x="3161171" y="146619"/>
                </a:lnTo>
                <a:lnTo>
                  <a:pt x="3159694" y="149047"/>
                </a:lnTo>
                <a:lnTo>
                  <a:pt x="3161171" y="151475"/>
                </a:lnTo>
                <a:lnTo>
                  <a:pt x="3153788" y="152690"/>
                </a:lnTo>
                <a:lnTo>
                  <a:pt x="3149359" y="147428"/>
                </a:lnTo>
                <a:lnTo>
                  <a:pt x="3147144" y="138525"/>
                </a:lnTo>
                <a:lnTo>
                  <a:pt x="3142715" y="136096"/>
                </a:lnTo>
                <a:lnTo>
                  <a:pt x="3139762" y="138525"/>
                </a:lnTo>
                <a:lnTo>
                  <a:pt x="3145668" y="142977"/>
                </a:lnTo>
                <a:lnTo>
                  <a:pt x="3146406" y="149047"/>
                </a:lnTo>
                <a:lnTo>
                  <a:pt x="3143453" y="155523"/>
                </a:lnTo>
                <a:lnTo>
                  <a:pt x="3149359" y="156737"/>
                </a:lnTo>
                <a:lnTo>
                  <a:pt x="3155265" y="164022"/>
                </a:lnTo>
                <a:lnTo>
                  <a:pt x="3158218" y="171307"/>
                </a:lnTo>
                <a:lnTo>
                  <a:pt x="3158218" y="177377"/>
                </a:lnTo>
                <a:lnTo>
                  <a:pt x="3161909" y="178591"/>
                </a:lnTo>
                <a:lnTo>
                  <a:pt x="3161171" y="182234"/>
                </a:lnTo>
                <a:lnTo>
                  <a:pt x="3155265" y="184257"/>
                </a:lnTo>
                <a:lnTo>
                  <a:pt x="3145668" y="183043"/>
                </a:lnTo>
                <a:lnTo>
                  <a:pt x="3141238" y="177782"/>
                </a:lnTo>
                <a:lnTo>
                  <a:pt x="3138285" y="185876"/>
                </a:lnTo>
                <a:lnTo>
                  <a:pt x="3135332" y="185876"/>
                </a:lnTo>
                <a:lnTo>
                  <a:pt x="3125735" y="176163"/>
                </a:lnTo>
                <a:lnTo>
                  <a:pt x="3124259" y="170092"/>
                </a:lnTo>
                <a:lnTo>
                  <a:pt x="3127950" y="164831"/>
                </a:lnTo>
                <a:lnTo>
                  <a:pt x="3125735" y="159570"/>
                </a:lnTo>
                <a:lnTo>
                  <a:pt x="3118353" y="154713"/>
                </a:lnTo>
                <a:lnTo>
                  <a:pt x="3110232" y="155118"/>
                </a:lnTo>
                <a:lnTo>
                  <a:pt x="3108755" y="150261"/>
                </a:lnTo>
                <a:lnTo>
                  <a:pt x="3105064" y="144191"/>
                </a:lnTo>
                <a:lnTo>
                  <a:pt x="3099896" y="147428"/>
                </a:lnTo>
                <a:lnTo>
                  <a:pt x="3091776" y="149452"/>
                </a:lnTo>
                <a:lnTo>
                  <a:pt x="3080702" y="149047"/>
                </a:lnTo>
                <a:lnTo>
                  <a:pt x="3084393" y="153499"/>
                </a:lnTo>
                <a:lnTo>
                  <a:pt x="3096943" y="154309"/>
                </a:lnTo>
                <a:lnTo>
                  <a:pt x="3104326" y="157142"/>
                </a:lnTo>
                <a:lnTo>
                  <a:pt x="3114661" y="160379"/>
                </a:lnTo>
                <a:lnTo>
                  <a:pt x="3114661" y="169283"/>
                </a:lnTo>
                <a:lnTo>
                  <a:pt x="3109494" y="175758"/>
                </a:lnTo>
                <a:lnTo>
                  <a:pt x="3109494" y="181020"/>
                </a:lnTo>
                <a:lnTo>
                  <a:pt x="3114661" y="179806"/>
                </a:lnTo>
                <a:lnTo>
                  <a:pt x="3118353" y="183853"/>
                </a:lnTo>
                <a:lnTo>
                  <a:pt x="3114661" y="188709"/>
                </a:lnTo>
                <a:lnTo>
                  <a:pt x="3118353" y="190328"/>
                </a:lnTo>
                <a:lnTo>
                  <a:pt x="3126473" y="190328"/>
                </a:lnTo>
                <a:lnTo>
                  <a:pt x="3127211" y="194375"/>
                </a:lnTo>
                <a:lnTo>
                  <a:pt x="3121306" y="202470"/>
                </a:lnTo>
                <a:lnTo>
                  <a:pt x="3108755" y="212992"/>
                </a:lnTo>
                <a:lnTo>
                  <a:pt x="3100635" y="219063"/>
                </a:lnTo>
                <a:lnTo>
                  <a:pt x="3118353" y="215016"/>
                </a:lnTo>
                <a:lnTo>
                  <a:pt x="3123520" y="209350"/>
                </a:lnTo>
                <a:lnTo>
                  <a:pt x="3124997" y="205303"/>
                </a:lnTo>
                <a:lnTo>
                  <a:pt x="3139023" y="205707"/>
                </a:lnTo>
                <a:lnTo>
                  <a:pt x="3143453" y="209754"/>
                </a:lnTo>
                <a:lnTo>
                  <a:pt x="3143453" y="212587"/>
                </a:lnTo>
                <a:lnTo>
                  <a:pt x="3134594" y="217039"/>
                </a:lnTo>
                <a:lnTo>
                  <a:pt x="3130164" y="222705"/>
                </a:lnTo>
                <a:lnTo>
                  <a:pt x="3133856" y="225134"/>
                </a:lnTo>
                <a:lnTo>
                  <a:pt x="3141976" y="225943"/>
                </a:lnTo>
                <a:lnTo>
                  <a:pt x="3147882" y="231204"/>
                </a:lnTo>
                <a:lnTo>
                  <a:pt x="3142715" y="234037"/>
                </a:lnTo>
                <a:lnTo>
                  <a:pt x="3133856" y="234847"/>
                </a:lnTo>
                <a:lnTo>
                  <a:pt x="3131641" y="238489"/>
                </a:lnTo>
                <a:lnTo>
                  <a:pt x="3136070" y="240108"/>
                </a:lnTo>
                <a:lnTo>
                  <a:pt x="3137547" y="245369"/>
                </a:lnTo>
                <a:lnTo>
                  <a:pt x="3136809" y="246583"/>
                </a:lnTo>
                <a:lnTo>
                  <a:pt x="3137547" y="249416"/>
                </a:lnTo>
                <a:lnTo>
                  <a:pt x="3141238" y="249416"/>
                </a:lnTo>
                <a:lnTo>
                  <a:pt x="3139762" y="256701"/>
                </a:lnTo>
                <a:lnTo>
                  <a:pt x="3143453" y="257511"/>
                </a:lnTo>
                <a:lnTo>
                  <a:pt x="3145668" y="263986"/>
                </a:lnTo>
                <a:lnTo>
                  <a:pt x="3146406" y="274913"/>
                </a:lnTo>
                <a:lnTo>
                  <a:pt x="3148621" y="276532"/>
                </a:lnTo>
                <a:lnTo>
                  <a:pt x="3151574" y="271271"/>
                </a:lnTo>
                <a:lnTo>
                  <a:pt x="3152312" y="262772"/>
                </a:lnTo>
                <a:lnTo>
                  <a:pt x="3156741" y="260344"/>
                </a:lnTo>
                <a:lnTo>
                  <a:pt x="3162647" y="265200"/>
                </a:lnTo>
                <a:lnTo>
                  <a:pt x="3163385" y="274509"/>
                </a:lnTo>
                <a:lnTo>
                  <a:pt x="3167077" y="278556"/>
                </a:lnTo>
                <a:lnTo>
                  <a:pt x="3165600" y="281794"/>
                </a:lnTo>
                <a:lnTo>
                  <a:pt x="3158218" y="285841"/>
                </a:lnTo>
                <a:lnTo>
                  <a:pt x="3159694" y="289078"/>
                </a:lnTo>
                <a:lnTo>
                  <a:pt x="3172244" y="287864"/>
                </a:lnTo>
                <a:lnTo>
                  <a:pt x="3174459" y="285436"/>
                </a:lnTo>
                <a:lnTo>
                  <a:pt x="3175197" y="291507"/>
                </a:lnTo>
                <a:lnTo>
                  <a:pt x="3179627" y="285436"/>
                </a:lnTo>
                <a:lnTo>
                  <a:pt x="3179627" y="280579"/>
                </a:lnTo>
                <a:lnTo>
                  <a:pt x="3185533" y="280984"/>
                </a:lnTo>
                <a:lnTo>
                  <a:pt x="3189224" y="287864"/>
                </a:lnTo>
                <a:lnTo>
                  <a:pt x="3187747" y="295554"/>
                </a:lnTo>
                <a:lnTo>
                  <a:pt x="3181103" y="301220"/>
                </a:lnTo>
                <a:lnTo>
                  <a:pt x="3180365" y="306481"/>
                </a:lnTo>
                <a:lnTo>
                  <a:pt x="3178150" y="309314"/>
                </a:lnTo>
                <a:lnTo>
                  <a:pt x="3182580" y="313361"/>
                </a:lnTo>
                <a:lnTo>
                  <a:pt x="3194392" y="312147"/>
                </a:lnTo>
                <a:lnTo>
                  <a:pt x="3200298" y="309719"/>
                </a:lnTo>
                <a:lnTo>
                  <a:pt x="3204727" y="312957"/>
                </a:lnTo>
                <a:lnTo>
                  <a:pt x="3196606" y="318218"/>
                </a:lnTo>
                <a:lnTo>
                  <a:pt x="3194392" y="321456"/>
                </a:lnTo>
                <a:lnTo>
                  <a:pt x="3184056" y="323074"/>
                </a:lnTo>
                <a:lnTo>
                  <a:pt x="3189962" y="329145"/>
                </a:lnTo>
                <a:lnTo>
                  <a:pt x="3195868" y="338858"/>
                </a:lnTo>
                <a:lnTo>
                  <a:pt x="3193653" y="345739"/>
                </a:lnTo>
                <a:lnTo>
                  <a:pt x="3198083" y="346548"/>
                </a:lnTo>
                <a:lnTo>
                  <a:pt x="3199559" y="357880"/>
                </a:lnTo>
                <a:lnTo>
                  <a:pt x="3210633" y="373664"/>
                </a:lnTo>
                <a:lnTo>
                  <a:pt x="3213586" y="376092"/>
                </a:lnTo>
                <a:lnTo>
                  <a:pt x="3207680" y="379330"/>
                </a:lnTo>
                <a:lnTo>
                  <a:pt x="3206204" y="391876"/>
                </a:lnTo>
                <a:lnTo>
                  <a:pt x="3201774" y="401184"/>
                </a:lnTo>
                <a:lnTo>
                  <a:pt x="3203989" y="410898"/>
                </a:lnTo>
                <a:lnTo>
                  <a:pt x="3201036" y="414135"/>
                </a:lnTo>
                <a:lnTo>
                  <a:pt x="3188486" y="401184"/>
                </a:lnTo>
                <a:lnTo>
                  <a:pt x="3185533" y="390662"/>
                </a:lnTo>
                <a:lnTo>
                  <a:pt x="3187009" y="381353"/>
                </a:lnTo>
                <a:lnTo>
                  <a:pt x="3184056" y="368403"/>
                </a:lnTo>
                <a:lnTo>
                  <a:pt x="3182580" y="380139"/>
                </a:lnTo>
                <a:lnTo>
                  <a:pt x="3181103" y="393090"/>
                </a:lnTo>
                <a:lnTo>
                  <a:pt x="3187009" y="408469"/>
                </a:lnTo>
                <a:lnTo>
                  <a:pt x="3185533" y="422634"/>
                </a:lnTo>
                <a:lnTo>
                  <a:pt x="3182580" y="429919"/>
                </a:lnTo>
                <a:lnTo>
                  <a:pt x="3187747" y="438418"/>
                </a:lnTo>
                <a:lnTo>
                  <a:pt x="3185533" y="441251"/>
                </a:lnTo>
                <a:lnTo>
                  <a:pt x="3176674" y="439632"/>
                </a:lnTo>
                <a:lnTo>
                  <a:pt x="3172244" y="433157"/>
                </a:lnTo>
                <a:lnTo>
                  <a:pt x="3164124" y="433157"/>
                </a:lnTo>
                <a:lnTo>
                  <a:pt x="3170030" y="450155"/>
                </a:lnTo>
                <a:lnTo>
                  <a:pt x="3169291" y="461082"/>
                </a:lnTo>
                <a:lnTo>
                  <a:pt x="3172244" y="463510"/>
                </a:lnTo>
                <a:lnTo>
                  <a:pt x="3172244" y="469581"/>
                </a:lnTo>
                <a:lnTo>
                  <a:pt x="3162647" y="468772"/>
                </a:lnTo>
                <a:lnTo>
                  <a:pt x="3157479" y="463106"/>
                </a:lnTo>
                <a:lnTo>
                  <a:pt x="3153788" y="448536"/>
                </a:lnTo>
                <a:lnTo>
                  <a:pt x="3157479" y="444489"/>
                </a:lnTo>
                <a:lnTo>
                  <a:pt x="3157479" y="435585"/>
                </a:lnTo>
                <a:lnTo>
                  <a:pt x="3153050" y="440442"/>
                </a:lnTo>
                <a:lnTo>
                  <a:pt x="3146406" y="441251"/>
                </a:lnTo>
                <a:lnTo>
                  <a:pt x="3141976" y="435990"/>
                </a:lnTo>
                <a:lnTo>
                  <a:pt x="3141976" y="423039"/>
                </a:lnTo>
                <a:lnTo>
                  <a:pt x="3136809" y="425872"/>
                </a:lnTo>
                <a:lnTo>
                  <a:pt x="3136070" y="432347"/>
                </a:lnTo>
                <a:lnTo>
                  <a:pt x="3133856" y="429514"/>
                </a:lnTo>
                <a:lnTo>
                  <a:pt x="3134594" y="423848"/>
                </a:lnTo>
                <a:lnTo>
                  <a:pt x="3130903" y="415754"/>
                </a:lnTo>
                <a:lnTo>
                  <a:pt x="3124997" y="414135"/>
                </a:lnTo>
                <a:lnTo>
                  <a:pt x="3124997" y="417778"/>
                </a:lnTo>
                <a:lnTo>
                  <a:pt x="3128688" y="422230"/>
                </a:lnTo>
                <a:lnTo>
                  <a:pt x="3125735" y="427491"/>
                </a:lnTo>
                <a:lnTo>
                  <a:pt x="3119829" y="423444"/>
                </a:lnTo>
                <a:lnTo>
                  <a:pt x="3114661" y="422230"/>
                </a:lnTo>
                <a:lnTo>
                  <a:pt x="3113923" y="414945"/>
                </a:lnTo>
                <a:lnTo>
                  <a:pt x="3114661" y="406850"/>
                </a:lnTo>
                <a:lnTo>
                  <a:pt x="3109494" y="393090"/>
                </a:lnTo>
                <a:lnTo>
                  <a:pt x="3109494" y="387424"/>
                </a:lnTo>
                <a:lnTo>
                  <a:pt x="3107279" y="395518"/>
                </a:lnTo>
                <a:lnTo>
                  <a:pt x="3108017" y="408874"/>
                </a:lnTo>
                <a:lnTo>
                  <a:pt x="3110232" y="417373"/>
                </a:lnTo>
                <a:lnTo>
                  <a:pt x="3105064" y="423039"/>
                </a:lnTo>
                <a:lnTo>
                  <a:pt x="3097682" y="408065"/>
                </a:lnTo>
                <a:lnTo>
                  <a:pt x="3091038" y="401589"/>
                </a:lnTo>
                <a:lnTo>
                  <a:pt x="3091038" y="397542"/>
                </a:lnTo>
                <a:lnTo>
                  <a:pt x="3084393" y="395923"/>
                </a:lnTo>
                <a:lnTo>
                  <a:pt x="3079964" y="381758"/>
                </a:lnTo>
                <a:lnTo>
                  <a:pt x="3075534" y="378116"/>
                </a:lnTo>
                <a:lnTo>
                  <a:pt x="3075534" y="373664"/>
                </a:lnTo>
                <a:lnTo>
                  <a:pt x="3071105" y="366784"/>
                </a:lnTo>
                <a:lnTo>
                  <a:pt x="3065937" y="369617"/>
                </a:lnTo>
                <a:lnTo>
                  <a:pt x="3065199" y="373664"/>
                </a:lnTo>
                <a:lnTo>
                  <a:pt x="3070367" y="384186"/>
                </a:lnTo>
                <a:lnTo>
                  <a:pt x="3070367" y="391471"/>
                </a:lnTo>
                <a:lnTo>
                  <a:pt x="3066675" y="387424"/>
                </a:lnTo>
                <a:lnTo>
                  <a:pt x="3065937" y="381353"/>
                </a:lnTo>
                <a:lnTo>
                  <a:pt x="3060770" y="377306"/>
                </a:lnTo>
                <a:lnTo>
                  <a:pt x="3049696" y="372450"/>
                </a:lnTo>
                <a:lnTo>
                  <a:pt x="3043052" y="361118"/>
                </a:lnTo>
                <a:lnTo>
                  <a:pt x="3042313" y="352214"/>
                </a:lnTo>
                <a:lnTo>
                  <a:pt x="3032716" y="350190"/>
                </a:lnTo>
                <a:lnTo>
                  <a:pt x="3029025" y="356261"/>
                </a:lnTo>
                <a:lnTo>
                  <a:pt x="3022381" y="353023"/>
                </a:lnTo>
                <a:lnTo>
                  <a:pt x="3020904" y="360713"/>
                </a:lnTo>
                <a:lnTo>
                  <a:pt x="3023857" y="372045"/>
                </a:lnTo>
                <a:lnTo>
                  <a:pt x="3037146" y="382568"/>
                </a:lnTo>
                <a:lnTo>
                  <a:pt x="3037884" y="386615"/>
                </a:lnTo>
                <a:lnTo>
                  <a:pt x="3038622" y="393090"/>
                </a:lnTo>
                <a:lnTo>
                  <a:pt x="3040099" y="404017"/>
                </a:lnTo>
                <a:lnTo>
                  <a:pt x="3043790" y="403208"/>
                </a:lnTo>
                <a:lnTo>
                  <a:pt x="3055602" y="405232"/>
                </a:lnTo>
                <a:lnTo>
                  <a:pt x="3061508" y="412921"/>
                </a:lnTo>
                <a:lnTo>
                  <a:pt x="3058555" y="417778"/>
                </a:lnTo>
                <a:lnTo>
                  <a:pt x="3062984" y="417373"/>
                </a:lnTo>
                <a:lnTo>
                  <a:pt x="3069628" y="418587"/>
                </a:lnTo>
                <a:lnTo>
                  <a:pt x="3064461" y="425063"/>
                </a:lnTo>
                <a:lnTo>
                  <a:pt x="3073320" y="425467"/>
                </a:lnTo>
                <a:lnTo>
                  <a:pt x="3076273" y="431538"/>
                </a:lnTo>
                <a:lnTo>
                  <a:pt x="3081440" y="440037"/>
                </a:lnTo>
                <a:lnTo>
                  <a:pt x="3079964" y="447727"/>
                </a:lnTo>
                <a:lnTo>
                  <a:pt x="3087346" y="446917"/>
                </a:lnTo>
                <a:lnTo>
                  <a:pt x="3092514" y="448941"/>
                </a:lnTo>
                <a:lnTo>
                  <a:pt x="3095467" y="459059"/>
                </a:lnTo>
                <a:lnTo>
                  <a:pt x="3087346" y="467153"/>
                </a:lnTo>
                <a:lnTo>
                  <a:pt x="3092514" y="467153"/>
                </a:lnTo>
                <a:lnTo>
                  <a:pt x="3094729" y="472819"/>
                </a:lnTo>
                <a:lnTo>
                  <a:pt x="3095467" y="477271"/>
                </a:lnTo>
                <a:lnTo>
                  <a:pt x="3103588" y="469986"/>
                </a:lnTo>
                <a:lnTo>
                  <a:pt x="3105802" y="472009"/>
                </a:lnTo>
                <a:lnTo>
                  <a:pt x="3104326" y="481723"/>
                </a:lnTo>
                <a:lnTo>
                  <a:pt x="3107279" y="485365"/>
                </a:lnTo>
                <a:lnTo>
                  <a:pt x="3111708" y="482937"/>
                </a:lnTo>
                <a:lnTo>
                  <a:pt x="3114661" y="488198"/>
                </a:lnTo>
                <a:lnTo>
                  <a:pt x="3111708" y="493864"/>
                </a:lnTo>
                <a:lnTo>
                  <a:pt x="3104326" y="491840"/>
                </a:lnTo>
                <a:lnTo>
                  <a:pt x="3100635" y="495888"/>
                </a:lnTo>
                <a:lnTo>
                  <a:pt x="3104326" y="501958"/>
                </a:lnTo>
                <a:lnTo>
                  <a:pt x="3110232" y="508029"/>
                </a:lnTo>
                <a:lnTo>
                  <a:pt x="3109494" y="513290"/>
                </a:lnTo>
                <a:lnTo>
                  <a:pt x="3107279" y="515719"/>
                </a:lnTo>
                <a:lnTo>
                  <a:pt x="3098420" y="515719"/>
                </a:lnTo>
                <a:lnTo>
                  <a:pt x="3090299" y="510457"/>
                </a:lnTo>
                <a:lnTo>
                  <a:pt x="3074796" y="505601"/>
                </a:lnTo>
                <a:lnTo>
                  <a:pt x="3068152" y="500744"/>
                </a:lnTo>
                <a:lnTo>
                  <a:pt x="3061508" y="499935"/>
                </a:lnTo>
                <a:lnTo>
                  <a:pt x="3047481" y="489007"/>
                </a:lnTo>
                <a:lnTo>
                  <a:pt x="3045266" y="483746"/>
                </a:lnTo>
                <a:lnTo>
                  <a:pt x="3037884" y="479699"/>
                </a:lnTo>
                <a:lnTo>
                  <a:pt x="3031978" y="480508"/>
                </a:lnTo>
                <a:lnTo>
                  <a:pt x="3026810" y="478485"/>
                </a:lnTo>
                <a:lnTo>
                  <a:pt x="3022381" y="481318"/>
                </a:lnTo>
                <a:lnTo>
                  <a:pt x="3007616" y="475652"/>
                </a:lnTo>
                <a:lnTo>
                  <a:pt x="3006140" y="470795"/>
                </a:lnTo>
                <a:lnTo>
                  <a:pt x="3000234" y="465939"/>
                </a:lnTo>
                <a:lnTo>
                  <a:pt x="2993589" y="465939"/>
                </a:lnTo>
                <a:lnTo>
                  <a:pt x="2983254" y="455011"/>
                </a:lnTo>
                <a:lnTo>
                  <a:pt x="2983992" y="448941"/>
                </a:lnTo>
                <a:lnTo>
                  <a:pt x="2978824" y="449750"/>
                </a:lnTo>
                <a:lnTo>
                  <a:pt x="2972919" y="445703"/>
                </a:lnTo>
                <a:lnTo>
                  <a:pt x="2968489" y="437609"/>
                </a:lnTo>
                <a:lnTo>
                  <a:pt x="2972919" y="434371"/>
                </a:lnTo>
                <a:lnTo>
                  <a:pt x="2978086" y="431538"/>
                </a:lnTo>
                <a:lnTo>
                  <a:pt x="2968489" y="427896"/>
                </a:lnTo>
                <a:lnTo>
                  <a:pt x="2965536" y="429919"/>
                </a:lnTo>
                <a:lnTo>
                  <a:pt x="2963321" y="433157"/>
                </a:lnTo>
                <a:lnTo>
                  <a:pt x="2958154" y="430324"/>
                </a:lnTo>
                <a:lnTo>
                  <a:pt x="2958154" y="426681"/>
                </a:lnTo>
                <a:lnTo>
                  <a:pt x="2950033" y="426681"/>
                </a:lnTo>
                <a:lnTo>
                  <a:pt x="2934530" y="416968"/>
                </a:lnTo>
                <a:lnTo>
                  <a:pt x="2928624" y="416564"/>
                </a:lnTo>
                <a:lnTo>
                  <a:pt x="2923456" y="412112"/>
                </a:lnTo>
                <a:lnTo>
                  <a:pt x="2913859" y="405232"/>
                </a:lnTo>
                <a:lnTo>
                  <a:pt x="2914597" y="400375"/>
                </a:lnTo>
                <a:lnTo>
                  <a:pt x="2908691" y="399566"/>
                </a:lnTo>
                <a:lnTo>
                  <a:pt x="2902785" y="393090"/>
                </a:lnTo>
                <a:lnTo>
                  <a:pt x="2896879" y="385805"/>
                </a:lnTo>
                <a:lnTo>
                  <a:pt x="2896141" y="374878"/>
                </a:lnTo>
                <a:lnTo>
                  <a:pt x="2886544" y="370426"/>
                </a:lnTo>
                <a:lnTo>
                  <a:pt x="2890235" y="366784"/>
                </a:lnTo>
                <a:lnTo>
                  <a:pt x="2903524" y="367593"/>
                </a:lnTo>
                <a:lnTo>
                  <a:pt x="2921241" y="356261"/>
                </a:lnTo>
                <a:lnTo>
                  <a:pt x="2924933" y="351809"/>
                </a:lnTo>
                <a:lnTo>
                  <a:pt x="2910168" y="353428"/>
                </a:lnTo>
                <a:lnTo>
                  <a:pt x="2903524" y="343715"/>
                </a:lnTo>
                <a:lnTo>
                  <a:pt x="2900571" y="333597"/>
                </a:lnTo>
                <a:lnTo>
                  <a:pt x="2902785" y="329955"/>
                </a:lnTo>
                <a:lnTo>
                  <a:pt x="2896879" y="332383"/>
                </a:lnTo>
                <a:lnTo>
                  <a:pt x="2892450" y="340882"/>
                </a:lnTo>
                <a:lnTo>
                  <a:pt x="2890973" y="347357"/>
                </a:lnTo>
                <a:lnTo>
                  <a:pt x="2882853" y="339668"/>
                </a:lnTo>
                <a:lnTo>
                  <a:pt x="2888759" y="333192"/>
                </a:lnTo>
                <a:lnTo>
                  <a:pt x="2890973" y="319432"/>
                </a:lnTo>
                <a:lnTo>
                  <a:pt x="2884329" y="329145"/>
                </a:lnTo>
                <a:lnTo>
                  <a:pt x="2879900" y="325098"/>
                </a:lnTo>
                <a:lnTo>
                  <a:pt x="2879900" y="315385"/>
                </a:lnTo>
                <a:lnTo>
                  <a:pt x="2872517" y="316599"/>
                </a:lnTo>
                <a:lnTo>
                  <a:pt x="2870303" y="308100"/>
                </a:lnTo>
                <a:lnTo>
                  <a:pt x="2871041" y="300410"/>
                </a:lnTo>
                <a:lnTo>
                  <a:pt x="2865873" y="288269"/>
                </a:lnTo>
                <a:lnTo>
                  <a:pt x="2858491" y="284627"/>
                </a:lnTo>
                <a:lnTo>
                  <a:pt x="2859229" y="277342"/>
                </a:lnTo>
                <a:lnTo>
                  <a:pt x="2869564" y="268033"/>
                </a:lnTo>
                <a:lnTo>
                  <a:pt x="2866611" y="263986"/>
                </a:lnTo>
                <a:lnTo>
                  <a:pt x="2850370" y="277342"/>
                </a:lnTo>
                <a:lnTo>
                  <a:pt x="2849632" y="285031"/>
                </a:lnTo>
                <a:lnTo>
                  <a:pt x="2846679" y="278961"/>
                </a:lnTo>
                <a:lnTo>
                  <a:pt x="2852585" y="268033"/>
                </a:lnTo>
                <a:lnTo>
                  <a:pt x="2844464" y="266010"/>
                </a:lnTo>
                <a:lnTo>
                  <a:pt x="2840035" y="268438"/>
                </a:lnTo>
                <a:lnTo>
                  <a:pt x="2837820" y="266414"/>
                </a:lnTo>
                <a:lnTo>
                  <a:pt x="2831914" y="281389"/>
                </a:lnTo>
                <a:lnTo>
                  <a:pt x="2823793" y="286245"/>
                </a:lnTo>
                <a:lnTo>
                  <a:pt x="2823055" y="276532"/>
                </a:lnTo>
                <a:lnTo>
                  <a:pt x="2829699" y="268843"/>
                </a:lnTo>
                <a:lnTo>
                  <a:pt x="2828961" y="259939"/>
                </a:lnTo>
                <a:lnTo>
                  <a:pt x="2831176" y="254273"/>
                </a:lnTo>
                <a:lnTo>
                  <a:pt x="2823055" y="257106"/>
                </a:lnTo>
                <a:lnTo>
                  <a:pt x="2814934" y="263986"/>
                </a:lnTo>
                <a:lnTo>
                  <a:pt x="2810505" y="264391"/>
                </a:lnTo>
                <a:lnTo>
                  <a:pt x="2804599" y="271676"/>
                </a:lnTo>
                <a:lnTo>
                  <a:pt x="2801646" y="276937"/>
                </a:lnTo>
                <a:lnTo>
                  <a:pt x="2789834" y="274509"/>
                </a:lnTo>
                <a:lnTo>
                  <a:pt x="2783928" y="268033"/>
                </a:lnTo>
                <a:lnTo>
                  <a:pt x="2776546" y="268033"/>
                </a:lnTo>
                <a:lnTo>
                  <a:pt x="2766948" y="253059"/>
                </a:lnTo>
                <a:lnTo>
                  <a:pt x="2763257" y="252654"/>
                </a:lnTo>
                <a:lnTo>
                  <a:pt x="2760304" y="259130"/>
                </a:lnTo>
                <a:lnTo>
                  <a:pt x="2760304" y="268033"/>
                </a:lnTo>
                <a:lnTo>
                  <a:pt x="2755137" y="272485"/>
                </a:lnTo>
                <a:lnTo>
                  <a:pt x="2747754" y="270057"/>
                </a:lnTo>
                <a:lnTo>
                  <a:pt x="2741110" y="272080"/>
                </a:lnTo>
                <a:lnTo>
                  <a:pt x="2730775" y="272485"/>
                </a:lnTo>
                <a:lnTo>
                  <a:pt x="2727083" y="277342"/>
                </a:lnTo>
                <a:lnTo>
                  <a:pt x="2717486" y="276532"/>
                </a:lnTo>
                <a:lnTo>
                  <a:pt x="2713057" y="280984"/>
                </a:lnTo>
                <a:lnTo>
                  <a:pt x="2704198" y="277746"/>
                </a:lnTo>
                <a:lnTo>
                  <a:pt x="2689433" y="276937"/>
                </a:lnTo>
                <a:lnTo>
                  <a:pt x="2691648" y="271271"/>
                </a:lnTo>
                <a:lnTo>
                  <a:pt x="2681312" y="260748"/>
                </a:lnTo>
                <a:lnTo>
                  <a:pt x="2676883" y="263581"/>
                </a:lnTo>
                <a:lnTo>
                  <a:pt x="2668024" y="255892"/>
                </a:lnTo>
                <a:lnTo>
                  <a:pt x="2661380" y="238489"/>
                </a:lnTo>
                <a:lnTo>
                  <a:pt x="2665071" y="227967"/>
                </a:lnTo>
                <a:lnTo>
                  <a:pt x="2673192" y="223515"/>
                </a:lnTo>
                <a:lnTo>
                  <a:pt x="2673192" y="215016"/>
                </a:lnTo>
                <a:lnTo>
                  <a:pt x="2679836" y="208136"/>
                </a:lnTo>
                <a:lnTo>
                  <a:pt x="2690910" y="206921"/>
                </a:lnTo>
                <a:lnTo>
                  <a:pt x="2696815" y="200851"/>
                </a:lnTo>
                <a:lnTo>
                  <a:pt x="2705674" y="199232"/>
                </a:lnTo>
                <a:lnTo>
                  <a:pt x="2710104" y="200041"/>
                </a:lnTo>
                <a:lnTo>
                  <a:pt x="2711580" y="192756"/>
                </a:lnTo>
                <a:lnTo>
                  <a:pt x="2707151" y="186686"/>
                </a:lnTo>
                <a:lnTo>
                  <a:pt x="2707151" y="181424"/>
                </a:lnTo>
                <a:lnTo>
                  <a:pt x="2709366" y="179401"/>
                </a:lnTo>
                <a:lnTo>
                  <a:pt x="2714533" y="181020"/>
                </a:lnTo>
                <a:lnTo>
                  <a:pt x="2716010" y="176568"/>
                </a:lnTo>
                <a:lnTo>
                  <a:pt x="2715272" y="171307"/>
                </a:lnTo>
                <a:lnTo>
                  <a:pt x="2718225" y="167664"/>
                </a:lnTo>
                <a:lnTo>
                  <a:pt x="2728560" y="182234"/>
                </a:lnTo>
                <a:lnTo>
                  <a:pt x="2738895" y="183853"/>
                </a:lnTo>
                <a:lnTo>
                  <a:pt x="2749231" y="190733"/>
                </a:lnTo>
                <a:lnTo>
                  <a:pt x="2756613" y="198018"/>
                </a:lnTo>
                <a:lnTo>
                  <a:pt x="2761781" y="199232"/>
                </a:lnTo>
                <a:lnTo>
                  <a:pt x="2772854" y="204493"/>
                </a:lnTo>
                <a:lnTo>
                  <a:pt x="2778760" y="199232"/>
                </a:lnTo>
                <a:lnTo>
                  <a:pt x="2786143" y="199232"/>
                </a:lnTo>
                <a:lnTo>
                  <a:pt x="2789834" y="204493"/>
                </a:lnTo>
                <a:lnTo>
                  <a:pt x="2796478" y="204493"/>
                </a:lnTo>
                <a:lnTo>
                  <a:pt x="2807552" y="206517"/>
                </a:lnTo>
                <a:lnTo>
                  <a:pt x="2814934" y="199636"/>
                </a:lnTo>
                <a:lnTo>
                  <a:pt x="2819364" y="191138"/>
                </a:lnTo>
                <a:lnTo>
                  <a:pt x="2831914" y="191138"/>
                </a:lnTo>
                <a:lnTo>
                  <a:pt x="2831914" y="194780"/>
                </a:lnTo>
                <a:lnTo>
                  <a:pt x="2828961" y="198422"/>
                </a:lnTo>
                <a:lnTo>
                  <a:pt x="2835605" y="202065"/>
                </a:lnTo>
                <a:lnTo>
                  <a:pt x="2845202" y="194780"/>
                </a:lnTo>
                <a:lnTo>
                  <a:pt x="2848894" y="186281"/>
                </a:lnTo>
                <a:lnTo>
                  <a:pt x="2858491" y="181424"/>
                </a:lnTo>
                <a:lnTo>
                  <a:pt x="2862182" y="186281"/>
                </a:lnTo>
                <a:lnTo>
                  <a:pt x="2862920" y="198827"/>
                </a:lnTo>
                <a:lnTo>
                  <a:pt x="2865873" y="206517"/>
                </a:lnTo>
                <a:lnTo>
                  <a:pt x="2867350" y="197208"/>
                </a:lnTo>
                <a:lnTo>
                  <a:pt x="2872517" y="193566"/>
                </a:lnTo>
                <a:lnTo>
                  <a:pt x="2877685" y="195589"/>
                </a:lnTo>
                <a:lnTo>
                  <a:pt x="2882115" y="191542"/>
                </a:lnTo>
                <a:lnTo>
                  <a:pt x="2879162" y="168878"/>
                </a:lnTo>
                <a:lnTo>
                  <a:pt x="2871041" y="157142"/>
                </a:lnTo>
                <a:lnTo>
                  <a:pt x="2869564" y="149452"/>
                </a:lnTo>
                <a:lnTo>
                  <a:pt x="2863658" y="140953"/>
                </a:lnTo>
                <a:lnTo>
                  <a:pt x="2866611" y="130430"/>
                </a:lnTo>
                <a:lnTo>
                  <a:pt x="2871041" y="126383"/>
                </a:lnTo>
                <a:lnTo>
                  <a:pt x="2876209" y="125978"/>
                </a:lnTo>
                <a:lnTo>
                  <a:pt x="2890973" y="115456"/>
                </a:lnTo>
                <a:lnTo>
                  <a:pt x="2907953" y="106148"/>
                </a:lnTo>
                <a:lnTo>
                  <a:pt x="2914597" y="102505"/>
                </a:lnTo>
                <a:lnTo>
                  <a:pt x="2927147" y="90768"/>
                </a:lnTo>
                <a:lnTo>
                  <a:pt x="2931577" y="90768"/>
                </a:lnTo>
                <a:lnTo>
                  <a:pt x="2937483" y="95220"/>
                </a:lnTo>
                <a:lnTo>
                  <a:pt x="2944865" y="93197"/>
                </a:lnTo>
                <a:lnTo>
                  <a:pt x="2949295" y="92387"/>
                </a:lnTo>
                <a:lnTo>
                  <a:pt x="2936745" y="85912"/>
                </a:lnTo>
                <a:lnTo>
                  <a:pt x="2936006" y="78627"/>
                </a:lnTo>
                <a:lnTo>
                  <a:pt x="2954462" y="65676"/>
                </a:lnTo>
                <a:lnTo>
                  <a:pt x="2955939" y="58796"/>
                </a:lnTo>
                <a:lnTo>
                  <a:pt x="2961845" y="55963"/>
                </a:lnTo>
                <a:lnTo>
                  <a:pt x="2975872" y="58796"/>
                </a:lnTo>
                <a:lnTo>
                  <a:pt x="2990636" y="54344"/>
                </a:lnTo>
                <a:lnTo>
                  <a:pt x="2992851" y="48273"/>
                </a:lnTo>
                <a:lnTo>
                  <a:pt x="2986945" y="39774"/>
                </a:lnTo>
                <a:lnTo>
                  <a:pt x="2992113" y="32894"/>
                </a:lnTo>
                <a:lnTo>
                  <a:pt x="2994328" y="16706"/>
                </a:lnTo>
                <a:lnTo>
                  <a:pt x="2995066" y="13468"/>
                </a:lnTo>
                <a:lnTo>
                  <a:pt x="2992851" y="10635"/>
                </a:lnTo>
                <a:lnTo>
                  <a:pt x="2992851" y="3350"/>
                </a:lnTo>
                <a:close/>
                <a:moveTo>
                  <a:pt x="2800242" y="0"/>
                </a:moveTo>
                <a:lnTo>
                  <a:pt x="2875814" y="0"/>
                </a:lnTo>
                <a:lnTo>
                  <a:pt x="2874732" y="2136"/>
                </a:lnTo>
                <a:lnTo>
                  <a:pt x="2866611" y="4159"/>
                </a:lnTo>
                <a:lnTo>
                  <a:pt x="2854061" y="9826"/>
                </a:lnTo>
                <a:lnTo>
                  <a:pt x="2851847" y="13063"/>
                </a:lnTo>
                <a:lnTo>
                  <a:pt x="2844464" y="13873"/>
                </a:lnTo>
                <a:lnTo>
                  <a:pt x="2833390" y="18325"/>
                </a:lnTo>
                <a:lnTo>
                  <a:pt x="2827484" y="14682"/>
                </a:lnTo>
                <a:lnTo>
                  <a:pt x="2814196" y="17110"/>
                </a:lnTo>
                <a:lnTo>
                  <a:pt x="2806075" y="14682"/>
                </a:lnTo>
                <a:lnTo>
                  <a:pt x="2800169" y="15087"/>
                </a:lnTo>
                <a:cubicBezTo>
                  <a:pt x="2800169" y="15087"/>
                  <a:pt x="2798693" y="11849"/>
                  <a:pt x="2798693" y="11849"/>
                </a:cubicBezTo>
                <a:lnTo>
                  <a:pt x="2801646" y="1731"/>
                </a:lnTo>
                <a:close/>
                <a:moveTo>
                  <a:pt x="2481845" y="0"/>
                </a:moveTo>
                <a:lnTo>
                  <a:pt x="2614785" y="0"/>
                </a:lnTo>
                <a:lnTo>
                  <a:pt x="2614132" y="517"/>
                </a:lnTo>
                <a:lnTo>
                  <a:pt x="2616347" y="9016"/>
                </a:lnTo>
                <a:lnTo>
                  <a:pt x="2611917" y="14682"/>
                </a:lnTo>
                <a:lnTo>
                  <a:pt x="2603058" y="11444"/>
                </a:lnTo>
                <a:lnTo>
                  <a:pt x="2587555" y="11849"/>
                </a:lnTo>
                <a:lnTo>
                  <a:pt x="2580911" y="16301"/>
                </a:lnTo>
                <a:lnTo>
                  <a:pt x="2578696" y="26823"/>
                </a:lnTo>
                <a:lnTo>
                  <a:pt x="2568361" y="32085"/>
                </a:lnTo>
                <a:lnTo>
                  <a:pt x="2563932" y="38155"/>
                </a:lnTo>
                <a:lnTo>
                  <a:pt x="2555811" y="38155"/>
                </a:lnTo>
                <a:lnTo>
                  <a:pt x="2541784" y="52320"/>
                </a:lnTo>
                <a:lnTo>
                  <a:pt x="2537355" y="50702"/>
                </a:lnTo>
                <a:lnTo>
                  <a:pt x="2528496" y="50702"/>
                </a:lnTo>
                <a:lnTo>
                  <a:pt x="2524066" y="60010"/>
                </a:lnTo>
                <a:lnTo>
                  <a:pt x="2499704" y="66081"/>
                </a:lnTo>
                <a:lnTo>
                  <a:pt x="2495275" y="62034"/>
                </a:lnTo>
                <a:lnTo>
                  <a:pt x="2498966" y="56368"/>
                </a:lnTo>
                <a:lnTo>
                  <a:pt x="2495275" y="45440"/>
                </a:lnTo>
                <a:lnTo>
                  <a:pt x="2488631" y="38560"/>
                </a:lnTo>
                <a:lnTo>
                  <a:pt x="2488631" y="33704"/>
                </a:lnTo>
                <a:lnTo>
                  <a:pt x="2494537" y="31680"/>
                </a:lnTo>
                <a:lnTo>
                  <a:pt x="2494537" y="24395"/>
                </a:lnTo>
                <a:lnTo>
                  <a:pt x="2502657" y="11849"/>
                </a:lnTo>
                <a:lnTo>
                  <a:pt x="2492322" y="21158"/>
                </a:lnTo>
                <a:lnTo>
                  <a:pt x="2488631" y="21967"/>
                </a:lnTo>
                <a:lnTo>
                  <a:pt x="2487892" y="2945"/>
                </a:lnTo>
                <a:lnTo>
                  <a:pt x="2482725" y="1326"/>
                </a:lnTo>
                <a:close/>
                <a:moveTo>
                  <a:pt x="0" y="0"/>
                </a:moveTo>
                <a:lnTo>
                  <a:pt x="2452798" y="0"/>
                </a:lnTo>
                <a:lnTo>
                  <a:pt x="2447289" y="7802"/>
                </a:lnTo>
                <a:lnTo>
                  <a:pt x="2451718" y="9016"/>
                </a:lnTo>
                <a:lnTo>
                  <a:pt x="2464269" y="922"/>
                </a:lnTo>
                <a:lnTo>
                  <a:pt x="2469436" y="3350"/>
                </a:lnTo>
                <a:lnTo>
                  <a:pt x="2468698" y="11040"/>
                </a:lnTo>
                <a:lnTo>
                  <a:pt x="2477557" y="14682"/>
                </a:lnTo>
                <a:lnTo>
                  <a:pt x="2483463" y="28847"/>
                </a:lnTo>
                <a:lnTo>
                  <a:pt x="2481248" y="41798"/>
                </a:lnTo>
                <a:lnTo>
                  <a:pt x="2485678" y="44631"/>
                </a:lnTo>
                <a:lnTo>
                  <a:pt x="2487892" y="57177"/>
                </a:lnTo>
                <a:lnTo>
                  <a:pt x="2484201" y="62843"/>
                </a:lnTo>
                <a:lnTo>
                  <a:pt x="2487154" y="66081"/>
                </a:lnTo>
                <a:lnTo>
                  <a:pt x="2486416" y="73366"/>
                </a:lnTo>
                <a:lnTo>
                  <a:pt x="2481248" y="73770"/>
                </a:lnTo>
                <a:lnTo>
                  <a:pt x="2465745" y="61224"/>
                </a:lnTo>
                <a:lnTo>
                  <a:pt x="2464269" y="53535"/>
                </a:lnTo>
                <a:lnTo>
                  <a:pt x="2457624" y="51106"/>
                </a:lnTo>
                <a:lnTo>
                  <a:pt x="2455410" y="43822"/>
                </a:lnTo>
                <a:lnTo>
                  <a:pt x="2449504" y="51511"/>
                </a:lnTo>
                <a:lnTo>
                  <a:pt x="2459101" y="59605"/>
                </a:lnTo>
                <a:lnTo>
                  <a:pt x="2456886" y="67295"/>
                </a:lnTo>
                <a:lnTo>
                  <a:pt x="2445074" y="61224"/>
                </a:lnTo>
                <a:lnTo>
                  <a:pt x="2437692" y="59605"/>
                </a:lnTo>
                <a:lnTo>
                  <a:pt x="2436215" y="55154"/>
                </a:lnTo>
                <a:lnTo>
                  <a:pt x="2428833" y="57987"/>
                </a:lnTo>
                <a:lnTo>
                  <a:pt x="2428833" y="51916"/>
                </a:lnTo>
                <a:lnTo>
                  <a:pt x="2433262" y="38560"/>
                </a:lnTo>
                <a:lnTo>
                  <a:pt x="2435477" y="36132"/>
                </a:lnTo>
                <a:lnTo>
                  <a:pt x="2430309" y="34108"/>
                </a:lnTo>
                <a:lnTo>
                  <a:pt x="2429571" y="29657"/>
                </a:lnTo>
                <a:lnTo>
                  <a:pt x="2415545" y="34918"/>
                </a:lnTo>
                <a:lnTo>
                  <a:pt x="2403733" y="34918"/>
                </a:lnTo>
                <a:lnTo>
                  <a:pt x="2395612" y="29252"/>
                </a:lnTo>
                <a:lnTo>
                  <a:pt x="2387491" y="30871"/>
                </a:lnTo>
                <a:lnTo>
                  <a:pt x="2376418" y="23990"/>
                </a:lnTo>
                <a:lnTo>
                  <a:pt x="2374941" y="30871"/>
                </a:lnTo>
                <a:lnTo>
                  <a:pt x="2377894" y="36537"/>
                </a:lnTo>
                <a:lnTo>
                  <a:pt x="2373465" y="39774"/>
                </a:lnTo>
                <a:lnTo>
                  <a:pt x="2373465" y="48678"/>
                </a:lnTo>
                <a:lnTo>
                  <a:pt x="2378632" y="55154"/>
                </a:lnTo>
                <a:lnTo>
                  <a:pt x="2390444" y="57177"/>
                </a:lnTo>
                <a:lnTo>
                  <a:pt x="2396350" y="65271"/>
                </a:lnTo>
                <a:lnTo>
                  <a:pt x="2388230" y="78222"/>
                </a:lnTo>
                <a:lnTo>
                  <a:pt x="2381585" y="79841"/>
                </a:lnTo>
                <a:lnTo>
                  <a:pt x="2358700" y="95625"/>
                </a:lnTo>
                <a:lnTo>
                  <a:pt x="2348364" y="107362"/>
                </a:lnTo>
                <a:lnTo>
                  <a:pt x="2336552" y="120717"/>
                </a:lnTo>
                <a:lnTo>
                  <a:pt x="2329908" y="117884"/>
                </a:lnTo>
                <a:lnTo>
                  <a:pt x="2322526" y="122741"/>
                </a:lnTo>
                <a:lnTo>
                  <a:pt x="2318096" y="133668"/>
                </a:lnTo>
                <a:lnTo>
                  <a:pt x="2309237" y="136906"/>
                </a:lnTo>
                <a:lnTo>
                  <a:pt x="2278231" y="130835"/>
                </a:lnTo>
                <a:lnTo>
                  <a:pt x="2271587" y="121931"/>
                </a:lnTo>
                <a:lnTo>
                  <a:pt x="2267158" y="111813"/>
                </a:lnTo>
                <a:lnTo>
                  <a:pt x="2251654" y="105338"/>
                </a:lnTo>
                <a:lnTo>
                  <a:pt x="2251654" y="101291"/>
                </a:lnTo>
                <a:lnTo>
                  <a:pt x="2256822" y="100886"/>
                </a:lnTo>
                <a:lnTo>
                  <a:pt x="2260513" y="98053"/>
                </a:lnTo>
                <a:lnTo>
                  <a:pt x="2256084" y="92792"/>
                </a:lnTo>
                <a:lnTo>
                  <a:pt x="2246487" y="90768"/>
                </a:lnTo>
                <a:lnTo>
                  <a:pt x="2236151" y="72556"/>
                </a:lnTo>
                <a:lnTo>
                  <a:pt x="2223601" y="63652"/>
                </a:lnTo>
                <a:lnTo>
                  <a:pt x="2203669" y="63652"/>
                </a:lnTo>
                <a:lnTo>
                  <a:pt x="2189642" y="55558"/>
                </a:lnTo>
                <a:lnTo>
                  <a:pt x="2166756" y="54344"/>
                </a:lnTo>
                <a:lnTo>
                  <a:pt x="2157159" y="51511"/>
                </a:lnTo>
                <a:lnTo>
                  <a:pt x="2157159" y="57987"/>
                </a:lnTo>
                <a:lnTo>
                  <a:pt x="2163065" y="64057"/>
                </a:lnTo>
                <a:lnTo>
                  <a:pt x="2166756" y="60010"/>
                </a:lnTo>
                <a:lnTo>
                  <a:pt x="2172662" y="58796"/>
                </a:lnTo>
                <a:lnTo>
                  <a:pt x="2194810" y="66081"/>
                </a:lnTo>
                <a:lnTo>
                  <a:pt x="2215480" y="65676"/>
                </a:lnTo>
                <a:lnTo>
                  <a:pt x="2222125" y="69723"/>
                </a:lnTo>
                <a:lnTo>
                  <a:pt x="2219910" y="74984"/>
                </a:lnTo>
                <a:lnTo>
                  <a:pt x="2216219" y="74580"/>
                </a:lnTo>
                <a:lnTo>
                  <a:pt x="2212527" y="78222"/>
                </a:lnTo>
                <a:lnTo>
                  <a:pt x="2215480" y="81055"/>
                </a:lnTo>
                <a:lnTo>
                  <a:pt x="2216957" y="96434"/>
                </a:lnTo>
                <a:lnTo>
                  <a:pt x="2221386" y="96434"/>
                </a:lnTo>
                <a:lnTo>
                  <a:pt x="2232460" y="116265"/>
                </a:lnTo>
                <a:lnTo>
                  <a:pt x="2238366" y="129621"/>
                </a:lnTo>
                <a:lnTo>
                  <a:pt x="2256822" y="135287"/>
                </a:lnTo>
                <a:lnTo>
                  <a:pt x="2276016" y="138525"/>
                </a:lnTo>
                <a:lnTo>
                  <a:pt x="2311452" y="147833"/>
                </a:lnTo>
                <a:lnTo>
                  <a:pt x="2312928" y="157951"/>
                </a:lnTo>
                <a:lnTo>
                  <a:pt x="2309237" y="161189"/>
                </a:lnTo>
                <a:lnTo>
                  <a:pt x="2297426" y="168878"/>
                </a:lnTo>
                <a:lnTo>
                  <a:pt x="2288567" y="172925"/>
                </a:lnTo>
                <a:lnTo>
                  <a:pt x="2274540" y="190733"/>
                </a:lnTo>
                <a:lnTo>
                  <a:pt x="2272325" y="187090"/>
                </a:lnTo>
                <a:lnTo>
                  <a:pt x="2267896" y="189923"/>
                </a:lnTo>
                <a:lnTo>
                  <a:pt x="2266419" y="195589"/>
                </a:lnTo>
                <a:lnTo>
                  <a:pt x="2234675" y="225538"/>
                </a:lnTo>
                <a:lnTo>
                  <a:pt x="2222125" y="231204"/>
                </a:lnTo>
                <a:lnTo>
                  <a:pt x="2213266" y="245369"/>
                </a:lnTo>
                <a:lnTo>
                  <a:pt x="2205145" y="246988"/>
                </a:lnTo>
                <a:lnTo>
                  <a:pt x="2199977" y="243750"/>
                </a:lnTo>
                <a:lnTo>
                  <a:pt x="2194810" y="243750"/>
                </a:lnTo>
                <a:lnTo>
                  <a:pt x="2192595" y="248607"/>
                </a:lnTo>
                <a:lnTo>
                  <a:pt x="2180045" y="235251"/>
                </a:lnTo>
                <a:lnTo>
                  <a:pt x="2172662" y="232418"/>
                </a:lnTo>
                <a:lnTo>
                  <a:pt x="2166756" y="238894"/>
                </a:lnTo>
                <a:lnTo>
                  <a:pt x="2164542" y="232823"/>
                </a:lnTo>
                <a:lnTo>
                  <a:pt x="2160112" y="231204"/>
                </a:lnTo>
                <a:lnTo>
                  <a:pt x="2167495" y="221896"/>
                </a:lnTo>
                <a:lnTo>
                  <a:pt x="2164542" y="219872"/>
                </a:lnTo>
                <a:lnTo>
                  <a:pt x="2162327" y="215016"/>
                </a:lnTo>
                <a:lnTo>
                  <a:pt x="2152730" y="220277"/>
                </a:lnTo>
                <a:lnTo>
                  <a:pt x="2144609" y="238489"/>
                </a:lnTo>
                <a:lnTo>
                  <a:pt x="2143871" y="229990"/>
                </a:lnTo>
                <a:lnTo>
                  <a:pt x="2138703" y="215420"/>
                </a:lnTo>
                <a:lnTo>
                  <a:pt x="2134274" y="228371"/>
                </a:lnTo>
                <a:lnTo>
                  <a:pt x="2139441" y="234037"/>
                </a:lnTo>
                <a:lnTo>
                  <a:pt x="2138703" y="251035"/>
                </a:lnTo>
                <a:lnTo>
                  <a:pt x="2126891" y="266414"/>
                </a:lnTo>
                <a:lnTo>
                  <a:pt x="2120247" y="264796"/>
                </a:lnTo>
                <a:lnTo>
                  <a:pt x="2118032" y="259130"/>
                </a:lnTo>
                <a:lnTo>
                  <a:pt x="2110650" y="248202"/>
                </a:lnTo>
                <a:lnTo>
                  <a:pt x="2108435" y="256701"/>
                </a:lnTo>
                <a:lnTo>
                  <a:pt x="2115079" y="261558"/>
                </a:lnTo>
                <a:lnTo>
                  <a:pt x="2104744" y="266414"/>
                </a:lnTo>
                <a:lnTo>
                  <a:pt x="2104006" y="276532"/>
                </a:lnTo>
                <a:lnTo>
                  <a:pt x="2100314" y="272890"/>
                </a:lnTo>
                <a:lnTo>
                  <a:pt x="2089979" y="269652"/>
                </a:lnTo>
                <a:lnTo>
                  <a:pt x="2088503" y="263177"/>
                </a:lnTo>
                <a:lnTo>
                  <a:pt x="2079644" y="258320"/>
                </a:lnTo>
                <a:lnTo>
                  <a:pt x="2070046" y="246179"/>
                </a:lnTo>
                <a:lnTo>
                  <a:pt x="2050852" y="239703"/>
                </a:lnTo>
                <a:lnTo>
                  <a:pt x="2031658" y="229585"/>
                </a:lnTo>
                <a:lnTo>
                  <a:pt x="2025752" y="216230"/>
                </a:lnTo>
                <a:lnTo>
                  <a:pt x="2017631" y="213397"/>
                </a:lnTo>
                <a:lnTo>
                  <a:pt x="2004342" y="203684"/>
                </a:lnTo>
                <a:lnTo>
                  <a:pt x="1999913" y="196804"/>
                </a:lnTo>
                <a:lnTo>
                  <a:pt x="1999175" y="210159"/>
                </a:lnTo>
                <a:lnTo>
                  <a:pt x="1990316" y="208136"/>
                </a:lnTo>
                <a:lnTo>
                  <a:pt x="1995484" y="221491"/>
                </a:lnTo>
                <a:lnTo>
                  <a:pt x="2004342" y="228371"/>
                </a:lnTo>
                <a:lnTo>
                  <a:pt x="2007296" y="224729"/>
                </a:lnTo>
                <a:lnTo>
                  <a:pt x="2003604" y="218253"/>
                </a:lnTo>
                <a:lnTo>
                  <a:pt x="2005081" y="214206"/>
                </a:lnTo>
                <a:lnTo>
                  <a:pt x="2009510" y="214611"/>
                </a:lnTo>
                <a:lnTo>
                  <a:pt x="2029443" y="233633"/>
                </a:lnTo>
                <a:lnTo>
                  <a:pt x="2047161" y="243750"/>
                </a:lnTo>
                <a:lnTo>
                  <a:pt x="2049375" y="247798"/>
                </a:lnTo>
                <a:lnTo>
                  <a:pt x="2037564" y="255082"/>
                </a:lnTo>
                <a:lnTo>
                  <a:pt x="2025752" y="256701"/>
                </a:lnTo>
                <a:lnTo>
                  <a:pt x="2019108" y="255082"/>
                </a:lnTo>
                <a:lnTo>
                  <a:pt x="2021322" y="260748"/>
                </a:lnTo>
                <a:lnTo>
                  <a:pt x="2021322" y="263581"/>
                </a:lnTo>
                <a:lnTo>
                  <a:pt x="2026490" y="261558"/>
                </a:lnTo>
                <a:lnTo>
                  <a:pt x="2045684" y="260344"/>
                </a:lnTo>
                <a:lnTo>
                  <a:pt x="2056020" y="250631"/>
                </a:lnTo>
                <a:lnTo>
                  <a:pt x="2060449" y="249416"/>
                </a:lnTo>
                <a:lnTo>
                  <a:pt x="2066355" y="256297"/>
                </a:lnTo>
                <a:lnTo>
                  <a:pt x="2068570" y="267629"/>
                </a:lnTo>
                <a:lnTo>
                  <a:pt x="2087764" y="287864"/>
                </a:lnTo>
                <a:lnTo>
                  <a:pt x="2085549" y="308909"/>
                </a:lnTo>
                <a:lnTo>
                  <a:pt x="2072999" y="321456"/>
                </a:lnTo>
                <a:lnTo>
                  <a:pt x="2064879" y="322265"/>
                </a:lnTo>
                <a:lnTo>
                  <a:pt x="2058973" y="326312"/>
                </a:lnTo>
                <a:lnTo>
                  <a:pt x="2047161" y="325907"/>
                </a:lnTo>
                <a:lnTo>
                  <a:pt x="2039040" y="320646"/>
                </a:lnTo>
                <a:lnTo>
                  <a:pt x="2016893" y="316599"/>
                </a:lnTo>
                <a:lnTo>
                  <a:pt x="2003604" y="300815"/>
                </a:lnTo>
                <a:lnTo>
                  <a:pt x="1999175" y="285841"/>
                </a:lnTo>
                <a:lnTo>
                  <a:pt x="1991793" y="279770"/>
                </a:lnTo>
                <a:lnTo>
                  <a:pt x="1989578" y="283412"/>
                </a:lnTo>
                <a:lnTo>
                  <a:pt x="1991054" y="289483"/>
                </a:lnTo>
                <a:lnTo>
                  <a:pt x="1990316" y="298387"/>
                </a:lnTo>
                <a:lnTo>
                  <a:pt x="1999175" y="308100"/>
                </a:lnTo>
                <a:lnTo>
                  <a:pt x="2006557" y="327122"/>
                </a:lnTo>
                <a:lnTo>
                  <a:pt x="2016155" y="342906"/>
                </a:lnTo>
                <a:lnTo>
                  <a:pt x="2010987" y="347762"/>
                </a:lnTo>
                <a:lnTo>
                  <a:pt x="2005081" y="344929"/>
                </a:lnTo>
                <a:lnTo>
                  <a:pt x="1995484" y="346143"/>
                </a:lnTo>
                <a:lnTo>
                  <a:pt x="1992531" y="334407"/>
                </a:lnTo>
                <a:lnTo>
                  <a:pt x="1990316" y="340477"/>
                </a:lnTo>
                <a:lnTo>
                  <a:pt x="1986625" y="342906"/>
                </a:lnTo>
                <a:lnTo>
                  <a:pt x="1990316" y="348572"/>
                </a:lnTo>
                <a:lnTo>
                  <a:pt x="1998437" y="351809"/>
                </a:lnTo>
                <a:lnTo>
                  <a:pt x="2001390" y="357475"/>
                </a:lnTo>
                <a:lnTo>
                  <a:pt x="1983672" y="353428"/>
                </a:lnTo>
                <a:lnTo>
                  <a:pt x="1979242" y="350190"/>
                </a:lnTo>
                <a:lnTo>
                  <a:pt x="1978504" y="358285"/>
                </a:lnTo>
                <a:lnTo>
                  <a:pt x="1984410" y="362737"/>
                </a:lnTo>
                <a:lnTo>
                  <a:pt x="1984410" y="369617"/>
                </a:lnTo>
                <a:lnTo>
                  <a:pt x="1976289" y="378520"/>
                </a:lnTo>
                <a:lnTo>
                  <a:pt x="1974813" y="367998"/>
                </a:lnTo>
                <a:lnTo>
                  <a:pt x="1968907" y="367188"/>
                </a:lnTo>
                <a:lnTo>
                  <a:pt x="1971860" y="371236"/>
                </a:lnTo>
                <a:lnTo>
                  <a:pt x="1970383" y="378116"/>
                </a:lnTo>
                <a:lnTo>
                  <a:pt x="1966692" y="375687"/>
                </a:lnTo>
                <a:lnTo>
                  <a:pt x="1954880" y="375283"/>
                </a:lnTo>
                <a:lnTo>
                  <a:pt x="1950451" y="380544"/>
                </a:lnTo>
                <a:lnTo>
                  <a:pt x="1935686" y="385805"/>
                </a:lnTo>
                <a:lnTo>
                  <a:pt x="1943068" y="390662"/>
                </a:lnTo>
                <a:lnTo>
                  <a:pt x="1945283" y="397137"/>
                </a:lnTo>
                <a:lnTo>
                  <a:pt x="1940854" y="398756"/>
                </a:lnTo>
                <a:lnTo>
                  <a:pt x="1938639" y="395114"/>
                </a:lnTo>
                <a:lnTo>
                  <a:pt x="1927565" y="387424"/>
                </a:lnTo>
                <a:lnTo>
                  <a:pt x="1920183" y="385805"/>
                </a:lnTo>
                <a:lnTo>
                  <a:pt x="1919445" y="391471"/>
                </a:lnTo>
                <a:lnTo>
                  <a:pt x="1914277" y="394304"/>
                </a:lnTo>
                <a:lnTo>
                  <a:pt x="1926089" y="402399"/>
                </a:lnTo>
                <a:lnTo>
                  <a:pt x="1922398" y="407660"/>
                </a:lnTo>
                <a:lnTo>
                  <a:pt x="1922398" y="412516"/>
                </a:lnTo>
                <a:lnTo>
                  <a:pt x="1912800" y="412112"/>
                </a:lnTo>
                <a:lnTo>
                  <a:pt x="1904680" y="424253"/>
                </a:lnTo>
                <a:lnTo>
                  <a:pt x="1892130" y="429919"/>
                </a:lnTo>
                <a:lnTo>
                  <a:pt x="1897297" y="435990"/>
                </a:lnTo>
                <a:lnTo>
                  <a:pt x="1895083" y="441251"/>
                </a:lnTo>
                <a:lnTo>
                  <a:pt x="1888438" y="441251"/>
                </a:lnTo>
                <a:lnTo>
                  <a:pt x="1882532" y="448131"/>
                </a:lnTo>
                <a:lnTo>
                  <a:pt x="1884747" y="455821"/>
                </a:lnTo>
                <a:lnTo>
                  <a:pt x="1875888" y="459059"/>
                </a:lnTo>
                <a:lnTo>
                  <a:pt x="1861123" y="474438"/>
                </a:lnTo>
                <a:lnTo>
                  <a:pt x="1850788" y="476866"/>
                </a:lnTo>
                <a:lnTo>
                  <a:pt x="1850050" y="484960"/>
                </a:lnTo>
                <a:lnTo>
                  <a:pt x="1839714" y="493459"/>
                </a:lnTo>
                <a:lnTo>
                  <a:pt x="1828640" y="486984"/>
                </a:lnTo>
                <a:lnTo>
                  <a:pt x="1827902" y="492245"/>
                </a:lnTo>
                <a:lnTo>
                  <a:pt x="1833070" y="502768"/>
                </a:lnTo>
                <a:lnTo>
                  <a:pt x="1824211" y="511267"/>
                </a:lnTo>
                <a:lnTo>
                  <a:pt x="1820520" y="527860"/>
                </a:lnTo>
                <a:lnTo>
                  <a:pt x="1814614" y="536764"/>
                </a:lnTo>
                <a:lnTo>
                  <a:pt x="1810184" y="548500"/>
                </a:lnTo>
                <a:lnTo>
                  <a:pt x="1802064" y="552548"/>
                </a:lnTo>
                <a:lnTo>
                  <a:pt x="1795420" y="571165"/>
                </a:lnTo>
                <a:lnTo>
                  <a:pt x="1799111" y="575212"/>
                </a:lnTo>
                <a:lnTo>
                  <a:pt x="1799111" y="588163"/>
                </a:lnTo>
                <a:lnTo>
                  <a:pt x="1790252" y="602732"/>
                </a:lnTo>
                <a:lnTo>
                  <a:pt x="1786561" y="610422"/>
                </a:lnTo>
                <a:lnTo>
                  <a:pt x="1777702" y="613255"/>
                </a:lnTo>
                <a:lnTo>
                  <a:pt x="1773272" y="617302"/>
                </a:lnTo>
                <a:lnTo>
                  <a:pt x="1783608" y="619326"/>
                </a:lnTo>
                <a:lnTo>
                  <a:pt x="1786561" y="626610"/>
                </a:lnTo>
                <a:lnTo>
                  <a:pt x="1783608" y="634705"/>
                </a:lnTo>
                <a:lnTo>
                  <a:pt x="1788776" y="640371"/>
                </a:lnTo>
                <a:lnTo>
                  <a:pt x="1788037" y="652107"/>
                </a:lnTo>
                <a:lnTo>
                  <a:pt x="1792466" y="654131"/>
                </a:lnTo>
                <a:lnTo>
                  <a:pt x="1782869" y="675581"/>
                </a:lnTo>
                <a:lnTo>
                  <a:pt x="1770319" y="687318"/>
                </a:lnTo>
                <a:lnTo>
                  <a:pt x="1743004" y="692984"/>
                </a:lnTo>
                <a:lnTo>
                  <a:pt x="1739313" y="702292"/>
                </a:lnTo>
                <a:lnTo>
                  <a:pt x="1752602" y="692174"/>
                </a:lnTo>
                <a:lnTo>
                  <a:pt x="1775487" y="689341"/>
                </a:lnTo>
                <a:lnTo>
                  <a:pt x="1792466" y="669915"/>
                </a:lnTo>
                <a:lnTo>
                  <a:pt x="1805017" y="646846"/>
                </a:lnTo>
                <a:lnTo>
                  <a:pt x="1833808" y="646037"/>
                </a:lnTo>
                <a:lnTo>
                  <a:pt x="1842667" y="649679"/>
                </a:lnTo>
                <a:lnTo>
                  <a:pt x="1842667" y="658178"/>
                </a:lnTo>
                <a:lnTo>
                  <a:pt x="1838238" y="668296"/>
                </a:lnTo>
                <a:lnTo>
                  <a:pt x="1838238" y="679223"/>
                </a:lnTo>
                <a:lnTo>
                  <a:pt x="1844144" y="691365"/>
                </a:lnTo>
                <a:lnTo>
                  <a:pt x="1844144" y="709982"/>
                </a:lnTo>
                <a:lnTo>
                  <a:pt x="1836761" y="727789"/>
                </a:lnTo>
                <a:lnTo>
                  <a:pt x="1842667" y="735883"/>
                </a:lnTo>
                <a:lnTo>
                  <a:pt x="1846358" y="753691"/>
                </a:lnTo>
                <a:lnTo>
                  <a:pt x="1842667" y="762999"/>
                </a:lnTo>
                <a:lnTo>
                  <a:pt x="1811661" y="789710"/>
                </a:lnTo>
                <a:lnTo>
                  <a:pt x="1797634" y="794162"/>
                </a:lnTo>
                <a:lnTo>
                  <a:pt x="1786561" y="792543"/>
                </a:lnTo>
                <a:lnTo>
                  <a:pt x="1797634" y="796995"/>
                </a:lnTo>
                <a:lnTo>
                  <a:pt x="1812399" y="797400"/>
                </a:lnTo>
                <a:lnTo>
                  <a:pt x="1847835" y="786877"/>
                </a:lnTo>
                <a:lnTo>
                  <a:pt x="1884009" y="775950"/>
                </a:lnTo>
                <a:lnTo>
                  <a:pt x="1900989" y="773926"/>
                </a:lnTo>
                <a:lnTo>
                  <a:pt x="1923874" y="787687"/>
                </a:lnTo>
                <a:lnTo>
                  <a:pt x="1938639" y="799828"/>
                </a:lnTo>
                <a:lnTo>
                  <a:pt x="1960048" y="805899"/>
                </a:lnTo>
                <a:lnTo>
                  <a:pt x="1965954" y="810351"/>
                </a:lnTo>
                <a:lnTo>
                  <a:pt x="1975551" y="812779"/>
                </a:lnTo>
                <a:lnTo>
                  <a:pt x="1991054" y="827754"/>
                </a:lnTo>
                <a:lnTo>
                  <a:pt x="1999175" y="830587"/>
                </a:lnTo>
                <a:lnTo>
                  <a:pt x="2006557" y="844347"/>
                </a:lnTo>
                <a:lnTo>
                  <a:pt x="2015416" y="849203"/>
                </a:lnTo>
                <a:lnTo>
                  <a:pt x="2015416" y="857298"/>
                </a:lnTo>
                <a:lnTo>
                  <a:pt x="2022060" y="863773"/>
                </a:lnTo>
                <a:lnTo>
                  <a:pt x="2028705" y="879557"/>
                </a:lnTo>
                <a:lnTo>
                  <a:pt x="2027967" y="883604"/>
                </a:lnTo>
                <a:lnTo>
                  <a:pt x="2035349" y="881176"/>
                </a:lnTo>
                <a:lnTo>
                  <a:pt x="2039778" y="886032"/>
                </a:lnTo>
                <a:lnTo>
                  <a:pt x="2060449" y="898579"/>
                </a:lnTo>
                <a:lnTo>
                  <a:pt x="2067093" y="900197"/>
                </a:lnTo>
                <a:lnTo>
                  <a:pt x="2081858" y="909911"/>
                </a:lnTo>
                <a:lnTo>
                  <a:pt x="2089979" y="912339"/>
                </a:lnTo>
                <a:lnTo>
                  <a:pt x="2106220" y="926099"/>
                </a:lnTo>
                <a:lnTo>
                  <a:pt x="2108435" y="932575"/>
                </a:lnTo>
                <a:lnTo>
                  <a:pt x="2120985" y="943907"/>
                </a:lnTo>
                <a:lnTo>
                  <a:pt x="2118770" y="948358"/>
                </a:lnTo>
                <a:lnTo>
                  <a:pt x="2122462" y="951191"/>
                </a:lnTo>
                <a:lnTo>
                  <a:pt x="2137965" y="951596"/>
                </a:lnTo>
                <a:lnTo>
                  <a:pt x="2143133" y="953215"/>
                </a:lnTo>
                <a:lnTo>
                  <a:pt x="2154206" y="950787"/>
                </a:lnTo>
                <a:lnTo>
                  <a:pt x="2174877" y="951596"/>
                </a:lnTo>
                <a:lnTo>
                  <a:pt x="2180045" y="956048"/>
                </a:lnTo>
                <a:lnTo>
                  <a:pt x="2183736" y="956048"/>
                </a:lnTo>
                <a:lnTo>
                  <a:pt x="2199239" y="960095"/>
                </a:lnTo>
                <a:lnTo>
                  <a:pt x="2216219" y="963333"/>
                </a:lnTo>
                <a:lnTo>
                  <a:pt x="2228769" y="959690"/>
                </a:lnTo>
                <a:lnTo>
                  <a:pt x="2235413" y="959690"/>
                </a:lnTo>
                <a:lnTo>
                  <a:pt x="2235413" y="962928"/>
                </a:lnTo>
                <a:lnTo>
                  <a:pt x="2238366" y="961309"/>
                </a:lnTo>
                <a:lnTo>
                  <a:pt x="2243534" y="961309"/>
                </a:lnTo>
                <a:lnTo>
                  <a:pt x="2245748" y="974665"/>
                </a:lnTo>
                <a:lnTo>
                  <a:pt x="2232460" y="997329"/>
                </a:lnTo>
                <a:lnTo>
                  <a:pt x="2231722" y="1005423"/>
                </a:lnTo>
                <a:lnTo>
                  <a:pt x="2225078" y="1013922"/>
                </a:lnTo>
                <a:lnTo>
                  <a:pt x="2217695" y="1026064"/>
                </a:lnTo>
                <a:lnTo>
                  <a:pt x="2219910" y="1036182"/>
                </a:lnTo>
                <a:lnTo>
                  <a:pt x="2222863" y="1039015"/>
                </a:lnTo>
                <a:lnTo>
                  <a:pt x="2223601" y="1058846"/>
                </a:lnTo>
                <a:lnTo>
                  <a:pt x="2210313" y="1077462"/>
                </a:lnTo>
                <a:lnTo>
                  <a:pt x="2210313" y="1085557"/>
                </a:lnTo>
                <a:lnTo>
                  <a:pt x="2206622" y="1097293"/>
                </a:lnTo>
                <a:lnTo>
                  <a:pt x="2197024" y="1104983"/>
                </a:lnTo>
                <a:lnTo>
                  <a:pt x="2191857" y="1123195"/>
                </a:lnTo>
                <a:lnTo>
                  <a:pt x="2195548" y="1130885"/>
                </a:lnTo>
                <a:lnTo>
                  <a:pt x="2205883" y="1138170"/>
                </a:lnTo>
                <a:lnTo>
                  <a:pt x="2205883" y="1149097"/>
                </a:lnTo>
                <a:lnTo>
                  <a:pt x="2213266" y="1153144"/>
                </a:lnTo>
                <a:lnTo>
                  <a:pt x="2219172" y="1160429"/>
                </a:lnTo>
                <a:lnTo>
                  <a:pt x="2216957" y="1168118"/>
                </a:lnTo>
                <a:lnTo>
                  <a:pt x="2218433" y="1172166"/>
                </a:lnTo>
                <a:lnTo>
                  <a:pt x="2217695" y="1178641"/>
                </a:lnTo>
                <a:lnTo>
                  <a:pt x="2227292" y="1181879"/>
                </a:lnTo>
                <a:lnTo>
                  <a:pt x="2239104" y="1187545"/>
                </a:lnTo>
                <a:lnTo>
                  <a:pt x="2241319" y="1187545"/>
                </a:lnTo>
                <a:lnTo>
                  <a:pt x="2242795" y="1194020"/>
                </a:lnTo>
                <a:lnTo>
                  <a:pt x="2248701" y="1201710"/>
                </a:lnTo>
                <a:lnTo>
                  <a:pt x="2250916" y="1216279"/>
                </a:lnTo>
                <a:lnTo>
                  <a:pt x="2253131" y="1222350"/>
                </a:lnTo>
                <a:lnTo>
                  <a:pt x="2249440" y="1234896"/>
                </a:lnTo>
                <a:lnTo>
                  <a:pt x="2230245" y="1250680"/>
                </a:lnTo>
                <a:lnTo>
                  <a:pt x="2244272" y="1244205"/>
                </a:lnTo>
                <a:lnTo>
                  <a:pt x="2256822" y="1235706"/>
                </a:lnTo>
                <a:lnTo>
                  <a:pt x="2270111" y="1240158"/>
                </a:lnTo>
                <a:lnTo>
                  <a:pt x="2278969" y="1247847"/>
                </a:lnTo>
                <a:lnTo>
                  <a:pt x="2287090" y="1248252"/>
                </a:lnTo>
                <a:lnTo>
                  <a:pt x="2290043" y="1240562"/>
                </a:lnTo>
                <a:lnTo>
                  <a:pt x="2290043" y="1232873"/>
                </a:lnTo>
                <a:lnTo>
                  <a:pt x="2307023" y="1213446"/>
                </a:lnTo>
                <a:lnTo>
                  <a:pt x="2310714" y="1213042"/>
                </a:lnTo>
                <a:lnTo>
                  <a:pt x="2308499" y="1220731"/>
                </a:lnTo>
                <a:lnTo>
                  <a:pt x="2309976" y="1225993"/>
                </a:lnTo>
                <a:lnTo>
                  <a:pt x="2315882" y="1227207"/>
                </a:lnTo>
                <a:lnTo>
                  <a:pt x="2319573" y="1243395"/>
                </a:lnTo>
                <a:lnTo>
                  <a:pt x="2317358" y="1255942"/>
                </a:lnTo>
                <a:lnTo>
                  <a:pt x="2329170" y="1264036"/>
                </a:lnTo>
                <a:lnTo>
                  <a:pt x="2346150" y="1266059"/>
                </a:lnTo>
                <a:lnTo>
                  <a:pt x="2336552" y="1262012"/>
                </a:lnTo>
                <a:lnTo>
                  <a:pt x="2326955" y="1251894"/>
                </a:lnTo>
                <a:lnTo>
                  <a:pt x="2324741" y="1240967"/>
                </a:lnTo>
                <a:lnTo>
                  <a:pt x="2326955" y="1226802"/>
                </a:lnTo>
                <a:lnTo>
                  <a:pt x="2332123" y="1220327"/>
                </a:lnTo>
                <a:lnTo>
                  <a:pt x="2326955" y="1215065"/>
                </a:lnTo>
                <a:lnTo>
                  <a:pt x="2326217" y="1205757"/>
                </a:lnTo>
                <a:lnTo>
                  <a:pt x="2330647" y="1207780"/>
                </a:lnTo>
                <a:lnTo>
                  <a:pt x="2335814" y="1206162"/>
                </a:lnTo>
                <a:lnTo>
                  <a:pt x="2340244" y="1192806"/>
                </a:lnTo>
                <a:lnTo>
                  <a:pt x="2352056" y="1182283"/>
                </a:lnTo>
                <a:lnTo>
                  <a:pt x="2349103" y="1178641"/>
                </a:lnTo>
                <a:lnTo>
                  <a:pt x="2347626" y="1165285"/>
                </a:lnTo>
                <a:lnTo>
                  <a:pt x="2341720" y="1162048"/>
                </a:lnTo>
                <a:lnTo>
                  <a:pt x="2341720" y="1152739"/>
                </a:lnTo>
                <a:lnTo>
                  <a:pt x="2351317" y="1142217"/>
                </a:lnTo>
                <a:lnTo>
                  <a:pt x="2347626" y="1136955"/>
                </a:lnTo>
                <a:lnTo>
                  <a:pt x="2347626" y="1131694"/>
                </a:lnTo>
                <a:lnTo>
                  <a:pt x="2342458" y="1130075"/>
                </a:lnTo>
                <a:lnTo>
                  <a:pt x="2340982" y="1124005"/>
                </a:lnTo>
                <a:lnTo>
                  <a:pt x="2349103" y="1101745"/>
                </a:lnTo>
                <a:lnTo>
                  <a:pt x="2346888" y="1092842"/>
                </a:lnTo>
                <a:lnTo>
                  <a:pt x="2349103" y="1077462"/>
                </a:lnTo>
                <a:lnTo>
                  <a:pt x="2354270" y="1072606"/>
                </a:lnTo>
                <a:lnTo>
                  <a:pt x="2352056" y="1063702"/>
                </a:lnTo>
                <a:lnTo>
                  <a:pt x="2357223" y="1060869"/>
                </a:lnTo>
                <a:lnTo>
                  <a:pt x="2353532" y="1053180"/>
                </a:lnTo>
                <a:lnTo>
                  <a:pt x="2359438" y="1049132"/>
                </a:lnTo>
                <a:lnTo>
                  <a:pt x="2353532" y="1047918"/>
                </a:lnTo>
                <a:lnTo>
                  <a:pt x="2350579" y="1041848"/>
                </a:lnTo>
                <a:lnTo>
                  <a:pt x="2355747" y="1039419"/>
                </a:lnTo>
                <a:lnTo>
                  <a:pt x="2351317" y="1032539"/>
                </a:lnTo>
                <a:lnTo>
                  <a:pt x="2352056" y="1024040"/>
                </a:lnTo>
                <a:lnTo>
                  <a:pt x="2347626" y="1016755"/>
                </a:lnTo>
                <a:lnTo>
                  <a:pt x="2346888" y="1007447"/>
                </a:lnTo>
                <a:lnTo>
                  <a:pt x="2343197" y="1002590"/>
                </a:lnTo>
                <a:lnTo>
                  <a:pt x="2356485" y="996924"/>
                </a:lnTo>
                <a:lnTo>
                  <a:pt x="2376418" y="994091"/>
                </a:lnTo>
                <a:lnTo>
                  <a:pt x="2386015" y="987211"/>
                </a:lnTo>
                <a:lnTo>
                  <a:pt x="2397827" y="987211"/>
                </a:lnTo>
                <a:lnTo>
                  <a:pt x="2402994" y="983569"/>
                </a:lnTo>
                <a:lnTo>
                  <a:pt x="2422189" y="974260"/>
                </a:lnTo>
                <a:lnTo>
                  <a:pt x="2453195" y="963738"/>
                </a:lnTo>
                <a:lnTo>
                  <a:pt x="2453195" y="960500"/>
                </a:lnTo>
                <a:lnTo>
                  <a:pt x="2459839" y="954834"/>
                </a:lnTo>
                <a:lnTo>
                  <a:pt x="2483463" y="945525"/>
                </a:lnTo>
                <a:lnTo>
                  <a:pt x="2484939" y="937836"/>
                </a:lnTo>
                <a:lnTo>
                  <a:pt x="2496013" y="932575"/>
                </a:lnTo>
                <a:lnTo>
                  <a:pt x="2510040" y="912744"/>
                </a:lnTo>
                <a:lnTo>
                  <a:pt x="2515946" y="913553"/>
                </a:lnTo>
                <a:lnTo>
                  <a:pt x="2520375" y="918005"/>
                </a:lnTo>
                <a:lnTo>
                  <a:pt x="2530711" y="917195"/>
                </a:lnTo>
                <a:lnTo>
                  <a:pt x="2538093" y="909506"/>
                </a:lnTo>
                <a:lnTo>
                  <a:pt x="2529234" y="898983"/>
                </a:lnTo>
                <a:lnTo>
                  <a:pt x="2528496" y="887247"/>
                </a:lnTo>
                <a:lnTo>
                  <a:pt x="2522590" y="892508"/>
                </a:lnTo>
                <a:lnTo>
                  <a:pt x="2520375" y="901816"/>
                </a:lnTo>
                <a:lnTo>
                  <a:pt x="2515946" y="902626"/>
                </a:lnTo>
                <a:lnTo>
                  <a:pt x="2519637" y="890889"/>
                </a:lnTo>
                <a:lnTo>
                  <a:pt x="2528496" y="868630"/>
                </a:lnTo>
                <a:lnTo>
                  <a:pt x="2532187" y="864987"/>
                </a:lnTo>
                <a:lnTo>
                  <a:pt x="2532187" y="848799"/>
                </a:lnTo>
                <a:lnTo>
                  <a:pt x="2533664" y="837467"/>
                </a:lnTo>
                <a:lnTo>
                  <a:pt x="2525543" y="823706"/>
                </a:lnTo>
                <a:lnTo>
                  <a:pt x="2527019" y="795781"/>
                </a:lnTo>
                <a:lnTo>
                  <a:pt x="2524066" y="771498"/>
                </a:lnTo>
                <a:lnTo>
                  <a:pt x="2508563" y="750048"/>
                </a:lnTo>
                <a:lnTo>
                  <a:pt x="2498228" y="743168"/>
                </a:lnTo>
                <a:lnTo>
                  <a:pt x="2495275" y="733455"/>
                </a:lnTo>
                <a:lnTo>
                  <a:pt x="2484939" y="731027"/>
                </a:lnTo>
                <a:lnTo>
                  <a:pt x="2481986" y="723742"/>
                </a:lnTo>
                <a:lnTo>
                  <a:pt x="2487892" y="705934"/>
                </a:lnTo>
                <a:lnTo>
                  <a:pt x="2497490" y="701887"/>
                </a:lnTo>
                <a:lnTo>
                  <a:pt x="2524066" y="676795"/>
                </a:lnTo>
                <a:lnTo>
                  <a:pt x="2532187" y="675581"/>
                </a:lnTo>
                <a:lnTo>
                  <a:pt x="2538831" y="668701"/>
                </a:lnTo>
                <a:lnTo>
                  <a:pt x="2538093" y="662630"/>
                </a:lnTo>
                <a:lnTo>
                  <a:pt x="2534402" y="660606"/>
                </a:lnTo>
                <a:lnTo>
                  <a:pt x="2534402" y="656964"/>
                </a:lnTo>
                <a:lnTo>
                  <a:pt x="2544737" y="644418"/>
                </a:lnTo>
                <a:lnTo>
                  <a:pt x="2549905" y="644418"/>
                </a:lnTo>
                <a:lnTo>
                  <a:pt x="2555811" y="655345"/>
                </a:lnTo>
                <a:lnTo>
                  <a:pt x="2562455" y="658178"/>
                </a:lnTo>
                <a:lnTo>
                  <a:pt x="2558764" y="653322"/>
                </a:lnTo>
                <a:lnTo>
                  <a:pt x="2559502" y="642799"/>
                </a:lnTo>
                <a:lnTo>
                  <a:pt x="2570576" y="638347"/>
                </a:lnTo>
                <a:lnTo>
                  <a:pt x="2580911" y="620944"/>
                </a:lnTo>
                <a:lnTo>
                  <a:pt x="2578696" y="614874"/>
                </a:lnTo>
                <a:lnTo>
                  <a:pt x="2565408" y="614874"/>
                </a:lnTo>
                <a:lnTo>
                  <a:pt x="2564670" y="610827"/>
                </a:lnTo>
                <a:lnTo>
                  <a:pt x="2573529" y="600304"/>
                </a:lnTo>
                <a:lnTo>
                  <a:pt x="2567623" y="596257"/>
                </a:lnTo>
                <a:lnTo>
                  <a:pt x="2564670" y="589781"/>
                </a:lnTo>
                <a:lnTo>
                  <a:pt x="2571314" y="582497"/>
                </a:lnTo>
                <a:lnTo>
                  <a:pt x="2580911" y="579259"/>
                </a:lnTo>
                <a:lnTo>
                  <a:pt x="2570576" y="577640"/>
                </a:lnTo>
                <a:lnTo>
                  <a:pt x="2569838" y="572783"/>
                </a:lnTo>
                <a:lnTo>
                  <a:pt x="2574267" y="559832"/>
                </a:lnTo>
                <a:lnTo>
                  <a:pt x="2581649" y="555381"/>
                </a:lnTo>
                <a:lnTo>
                  <a:pt x="2575743" y="554571"/>
                </a:lnTo>
                <a:lnTo>
                  <a:pt x="2559502" y="555785"/>
                </a:lnTo>
                <a:lnTo>
                  <a:pt x="2554334" y="553762"/>
                </a:lnTo>
                <a:lnTo>
                  <a:pt x="2555073" y="546882"/>
                </a:lnTo>
                <a:lnTo>
                  <a:pt x="2576482" y="531502"/>
                </a:lnTo>
                <a:lnTo>
                  <a:pt x="2589770" y="513695"/>
                </a:lnTo>
                <a:lnTo>
                  <a:pt x="2591985" y="503172"/>
                </a:lnTo>
                <a:lnTo>
                  <a:pt x="2598629" y="504387"/>
                </a:lnTo>
                <a:lnTo>
                  <a:pt x="2603058" y="499125"/>
                </a:lnTo>
                <a:lnTo>
                  <a:pt x="2603058" y="488603"/>
                </a:lnTo>
                <a:lnTo>
                  <a:pt x="2597153" y="486579"/>
                </a:lnTo>
                <a:lnTo>
                  <a:pt x="2596414" y="482532"/>
                </a:lnTo>
                <a:lnTo>
                  <a:pt x="2591247" y="481723"/>
                </a:lnTo>
                <a:lnTo>
                  <a:pt x="2585341" y="472819"/>
                </a:lnTo>
                <a:lnTo>
                  <a:pt x="2586079" y="455011"/>
                </a:lnTo>
                <a:lnTo>
                  <a:pt x="2592723" y="441656"/>
                </a:lnTo>
                <a:lnTo>
                  <a:pt x="2592723" y="429919"/>
                </a:lnTo>
                <a:lnTo>
                  <a:pt x="2600844" y="425872"/>
                </a:lnTo>
                <a:lnTo>
                  <a:pt x="2605273" y="428705"/>
                </a:lnTo>
                <a:lnTo>
                  <a:pt x="2610441" y="428300"/>
                </a:lnTo>
                <a:lnTo>
                  <a:pt x="2610441" y="422634"/>
                </a:lnTo>
                <a:lnTo>
                  <a:pt x="2617085" y="416564"/>
                </a:lnTo>
                <a:lnTo>
                  <a:pt x="2623729" y="415754"/>
                </a:lnTo>
                <a:lnTo>
                  <a:pt x="2629635" y="413326"/>
                </a:lnTo>
                <a:lnTo>
                  <a:pt x="2635541" y="416968"/>
                </a:lnTo>
                <a:lnTo>
                  <a:pt x="2652521" y="418182"/>
                </a:lnTo>
                <a:lnTo>
                  <a:pt x="2668762" y="426681"/>
                </a:lnTo>
                <a:lnTo>
                  <a:pt x="2690910" y="437609"/>
                </a:lnTo>
                <a:lnTo>
                  <a:pt x="2703460" y="437609"/>
                </a:lnTo>
                <a:lnTo>
                  <a:pt x="2700507" y="446512"/>
                </a:lnTo>
                <a:lnTo>
                  <a:pt x="2687957" y="450964"/>
                </a:lnTo>
                <a:lnTo>
                  <a:pt x="2704198" y="450560"/>
                </a:lnTo>
                <a:lnTo>
                  <a:pt x="2717486" y="441251"/>
                </a:lnTo>
                <a:lnTo>
                  <a:pt x="2727083" y="441656"/>
                </a:lnTo>
                <a:lnTo>
                  <a:pt x="2732251" y="446917"/>
                </a:lnTo>
                <a:lnTo>
                  <a:pt x="2739634" y="446917"/>
                </a:lnTo>
                <a:lnTo>
                  <a:pt x="2746278" y="456226"/>
                </a:lnTo>
                <a:lnTo>
                  <a:pt x="2746278" y="446512"/>
                </a:lnTo>
                <a:lnTo>
                  <a:pt x="2758090" y="450964"/>
                </a:lnTo>
                <a:lnTo>
                  <a:pt x="2763257" y="445703"/>
                </a:lnTo>
                <a:lnTo>
                  <a:pt x="2771378" y="445298"/>
                </a:lnTo>
                <a:lnTo>
                  <a:pt x="2783928" y="437609"/>
                </a:lnTo>
                <a:lnTo>
                  <a:pt x="2800908" y="450560"/>
                </a:lnTo>
                <a:lnTo>
                  <a:pt x="2800908" y="459868"/>
                </a:lnTo>
                <a:lnTo>
                  <a:pt x="2812720" y="468367"/>
                </a:lnTo>
                <a:lnTo>
                  <a:pt x="2821579" y="468367"/>
                </a:lnTo>
                <a:lnTo>
                  <a:pt x="2821579" y="482937"/>
                </a:lnTo>
                <a:lnTo>
                  <a:pt x="2815673" y="490222"/>
                </a:lnTo>
                <a:lnTo>
                  <a:pt x="2815673" y="496697"/>
                </a:lnTo>
                <a:lnTo>
                  <a:pt x="2822317" y="493055"/>
                </a:lnTo>
                <a:lnTo>
                  <a:pt x="2832652" y="501958"/>
                </a:lnTo>
                <a:lnTo>
                  <a:pt x="2837820" y="512076"/>
                </a:lnTo>
                <a:lnTo>
                  <a:pt x="2829699" y="514100"/>
                </a:lnTo>
                <a:lnTo>
                  <a:pt x="2838558" y="520170"/>
                </a:lnTo>
                <a:lnTo>
                  <a:pt x="2845941" y="514100"/>
                </a:lnTo>
                <a:lnTo>
                  <a:pt x="2854061" y="525432"/>
                </a:lnTo>
                <a:lnTo>
                  <a:pt x="2852585" y="530693"/>
                </a:lnTo>
                <a:lnTo>
                  <a:pt x="2844464" y="524622"/>
                </a:lnTo>
                <a:lnTo>
                  <a:pt x="2840035" y="533121"/>
                </a:lnTo>
                <a:lnTo>
                  <a:pt x="2831176" y="533121"/>
                </a:lnTo>
                <a:lnTo>
                  <a:pt x="2843726" y="544453"/>
                </a:lnTo>
                <a:lnTo>
                  <a:pt x="2843726" y="553357"/>
                </a:lnTo>
                <a:lnTo>
                  <a:pt x="2852585" y="546072"/>
                </a:lnTo>
                <a:lnTo>
                  <a:pt x="2852585" y="553357"/>
                </a:lnTo>
                <a:lnTo>
                  <a:pt x="2859967" y="548500"/>
                </a:lnTo>
                <a:lnTo>
                  <a:pt x="2876209" y="561047"/>
                </a:lnTo>
                <a:lnTo>
                  <a:pt x="2881376" y="559023"/>
                </a:lnTo>
                <a:lnTo>
                  <a:pt x="2885068" y="563880"/>
                </a:lnTo>
                <a:lnTo>
                  <a:pt x="2896141" y="559023"/>
                </a:lnTo>
                <a:lnTo>
                  <a:pt x="2908691" y="563070"/>
                </a:lnTo>
                <a:lnTo>
                  <a:pt x="2907215" y="579664"/>
                </a:lnTo>
                <a:lnTo>
                  <a:pt x="2911644" y="586948"/>
                </a:lnTo>
                <a:lnTo>
                  <a:pt x="2923456" y="579259"/>
                </a:lnTo>
                <a:lnTo>
                  <a:pt x="2925671" y="565094"/>
                </a:lnTo>
                <a:lnTo>
                  <a:pt x="2933053" y="564689"/>
                </a:lnTo>
                <a:lnTo>
                  <a:pt x="2933792" y="580473"/>
                </a:lnTo>
                <a:lnTo>
                  <a:pt x="2931577" y="595852"/>
                </a:lnTo>
                <a:lnTo>
                  <a:pt x="2918288" y="598280"/>
                </a:lnTo>
                <a:lnTo>
                  <a:pt x="2908691" y="611636"/>
                </a:lnTo>
                <a:lnTo>
                  <a:pt x="2910906" y="634300"/>
                </a:lnTo>
                <a:lnTo>
                  <a:pt x="2907215" y="641990"/>
                </a:lnTo>
                <a:lnTo>
                  <a:pt x="2905000" y="630253"/>
                </a:lnTo>
                <a:lnTo>
                  <a:pt x="2900571" y="635514"/>
                </a:lnTo>
                <a:lnTo>
                  <a:pt x="2897618" y="649274"/>
                </a:lnTo>
                <a:lnTo>
                  <a:pt x="2876209" y="646846"/>
                </a:lnTo>
                <a:lnTo>
                  <a:pt x="2850370" y="639561"/>
                </a:lnTo>
                <a:lnTo>
                  <a:pt x="2873256" y="650893"/>
                </a:lnTo>
                <a:lnTo>
                  <a:pt x="2891712" y="654131"/>
                </a:lnTo>
                <a:lnTo>
                  <a:pt x="2905000" y="664654"/>
                </a:lnTo>
                <a:lnTo>
                  <a:pt x="2904262" y="680437"/>
                </a:lnTo>
                <a:lnTo>
                  <a:pt x="2895403" y="692174"/>
                </a:lnTo>
                <a:lnTo>
                  <a:pt x="2893926" y="697435"/>
                </a:lnTo>
                <a:lnTo>
                  <a:pt x="2883591" y="709982"/>
                </a:lnTo>
                <a:lnTo>
                  <a:pt x="2886544" y="711196"/>
                </a:lnTo>
                <a:lnTo>
                  <a:pt x="2899094" y="729003"/>
                </a:lnTo>
                <a:lnTo>
                  <a:pt x="2907215" y="731431"/>
                </a:lnTo>
                <a:lnTo>
                  <a:pt x="2902047" y="733455"/>
                </a:lnTo>
                <a:lnTo>
                  <a:pt x="2885068" y="725765"/>
                </a:lnTo>
                <a:lnTo>
                  <a:pt x="2896141" y="741549"/>
                </a:lnTo>
                <a:lnTo>
                  <a:pt x="2905000" y="747620"/>
                </a:lnTo>
                <a:lnTo>
                  <a:pt x="2908691" y="747215"/>
                </a:lnTo>
                <a:lnTo>
                  <a:pt x="2905000" y="737502"/>
                </a:lnTo>
                <a:lnTo>
                  <a:pt x="2913859" y="737502"/>
                </a:lnTo>
                <a:lnTo>
                  <a:pt x="2924194" y="745192"/>
                </a:lnTo>
                <a:lnTo>
                  <a:pt x="2929362" y="754500"/>
                </a:lnTo>
                <a:lnTo>
                  <a:pt x="2927147" y="764618"/>
                </a:lnTo>
                <a:lnTo>
                  <a:pt x="2927886" y="774736"/>
                </a:lnTo>
                <a:lnTo>
                  <a:pt x="2917550" y="790520"/>
                </a:lnTo>
                <a:lnTo>
                  <a:pt x="2915336" y="800233"/>
                </a:lnTo>
                <a:lnTo>
                  <a:pt x="2907953" y="808732"/>
                </a:lnTo>
                <a:lnTo>
                  <a:pt x="2918288" y="803875"/>
                </a:lnTo>
                <a:lnTo>
                  <a:pt x="2931577" y="779592"/>
                </a:lnTo>
                <a:lnTo>
                  <a:pt x="2944127" y="767856"/>
                </a:lnTo>
                <a:lnTo>
                  <a:pt x="2947080" y="768665"/>
                </a:lnTo>
                <a:lnTo>
                  <a:pt x="2945604" y="777569"/>
                </a:lnTo>
                <a:lnTo>
                  <a:pt x="2947080" y="796186"/>
                </a:lnTo>
                <a:lnTo>
                  <a:pt x="2944127" y="799828"/>
                </a:lnTo>
                <a:lnTo>
                  <a:pt x="2944865" y="807518"/>
                </a:lnTo>
                <a:lnTo>
                  <a:pt x="2940436" y="816422"/>
                </a:lnTo>
                <a:lnTo>
                  <a:pt x="2951509" y="805090"/>
                </a:lnTo>
                <a:lnTo>
                  <a:pt x="2952986" y="794162"/>
                </a:lnTo>
                <a:lnTo>
                  <a:pt x="2964060" y="786473"/>
                </a:lnTo>
                <a:lnTo>
                  <a:pt x="2972919" y="785258"/>
                </a:lnTo>
                <a:lnTo>
                  <a:pt x="2981777" y="777974"/>
                </a:lnTo>
                <a:lnTo>
                  <a:pt x="2988422" y="779188"/>
                </a:lnTo>
                <a:lnTo>
                  <a:pt x="2989898" y="783235"/>
                </a:lnTo>
                <a:lnTo>
                  <a:pt x="2994328" y="778783"/>
                </a:lnTo>
                <a:lnTo>
                  <a:pt x="3003187" y="776759"/>
                </a:lnTo>
                <a:lnTo>
                  <a:pt x="3004663" y="768260"/>
                </a:lnTo>
                <a:lnTo>
                  <a:pt x="3011307" y="759761"/>
                </a:lnTo>
                <a:lnTo>
                  <a:pt x="3024596" y="750858"/>
                </a:lnTo>
                <a:lnTo>
                  <a:pt x="3031240" y="756928"/>
                </a:lnTo>
                <a:lnTo>
                  <a:pt x="3034193" y="770284"/>
                </a:lnTo>
                <a:lnTo>
                  <a:pt x="3031978" y="780807"/>
                </a:lnTo>
                <a:lnTo>
                  <a:pt x="3039360" y="766642"/>
                </a:lnTo>
                <a:lnTo>
                  <a:pt x="3038622" y="752881"/>
                </a:lnTo>
                <a:lnTo>
                  <a:pt x="3042313" y="752072"/>
                </a:lnTo>
                <a:lnTo>
                  <a:pt x="3041575" y="747620"/>
                </a:lnTo>
                <a:lnTo>
                  <a:pt x="3047481" y="739121"/>
                </a:lnTo>
                <a:lnTo>
                  <a:pt x="3055602" y="737502"/>
                </a:lnTo>
                <a:lnTo>
                  <a:pt x="3057817" y="725765"/>
                </a:lnTo>
                <a:lnTo>
                  <a:pt x="3065199" y="721314"/>
                </a:lnTo>
                <a:lnTo>
                  <a:pt x="3071843" y="712410"/>
                </a:lnTo>
                <a:lnTo>
                  <a:pt x="3074796" y="706744"/>
                </a:lnTo>
                <a:lnTo>
                  <a:pt x="3079964" y="706339"/>
                </a:lnTo>
                <a:lnTo>
                  <a:pt x="3088823" y="714029"/>
                </a:lnTo>
                <a:lnTo>
                  <a:pt x="3088823" y="708363"/>
                </a:lnTo>
                <a:lnTo>
                  <a:pt x="3084393" y="701483"/>
                </a:lnTo>
                <a:lnTo>
                  <a:pt x="3076273" y="701483"/>
                </a:lnTo>
                <a:lnTo>
                  <a:pt x="3076273" y="695817"/>
                </a:lnTo>
                <a:lnTo>
                  <a:pt x="3082179" y="681652"/>
                </a:lnTo>
                <a:lnTo>
                  <a:pt x="3087346" y="679223"/>
                </a:lnTo>
                <a:lnTo>
                  <a:pt x="3093252" y="684889"/>
                </a:lnTo>
                <a:lnTo>
                  <a:pt x="3092514" y="676390"/>
                </a:lnTo>
                <a:lnTo>
                  <a:pt x="3098420" y="672343"/>
                </a:lnTo>
                <a:lnTo>
                  <a:pt x="3099896" y="665463"/>
                </a:lnTo>
                <a:lnTo>
                  <a:pt x="3110232" y="654536"/>
                </a:lnTo>
                <a:lnTo>
                  <a:pt x="3115400" y="646846"/>
                </a:lnTo>
                <a:lnTo>
                  <a:pt x="3113185" y="640775"/>
                </a:lnTo>
                <a:lnTo>
                  <a:pt x="3121306" y="630253"/>
                </a:lnTo>
                <a:lnTo>
                  <a:pt x="3131641" y="627015"/>
                </a:lnTo>
                <a:lnTo>
                  <a:pt x="3135332" y="630658"/>
                </a:lnTo>
                <a:lnTo>
                  <a:pt x="3127950" y="637133"/>
                </a:lnTo>
                <a:lnTo>
                  <a:pt x="3136070" y="633895"/>
                </a:lnTo>
                <a:lnTo>
                  <a:pt x="3139762" y="637538"/>
                </a:lnTo>
                <a:lnTo>
                  <a:pt x="3133117" y="641585"/>
                </a:lnTo>
                <a:lnTo>
                  <a:pt x="3132379" y="648060"/>
                </a:lnTo>
                <a:lnTo>
                  <a:pt x="3139023" y="652107"/>
                </a:lnTo>
                <a:lnTo>
                  <a:pt x="3133117" y="659392"/>
                </a:lnTo>
                <a:lnTo>
                  <a:pt x="3127950" y="660202"/>
                </a:lnTo>
                <a:lnTo>
                  <a:pt x="3127211" y="662225"/>
                </a:lnTo>
                <a:lnTo>
                  <a:pt x="3133117" y="663439"/>
                </a:lnTo>
                <a:lnTo>
                  <a:pt x="3139762" y="664654"/>
                </a:lnTo>
                <a:lnTo>
                  <a:pt x="3136809" y="671938"/>
                </a:lnTo>
                <a:lnTo>
                  <a:pt x="3133856" y="675581"/>
                </a:lnTo>
                <a:lnTo>
                  <a:pt x="3141238" y="675581"/>
                </a:lnTo>
                <a:lnTo>
                  <a:pt x="3141976" y="683270"/>
                </a:lnTo>
                <a:lnTo>
                  <a:pt x="3135332" y="687318"/>
                </a:lnTo>
                <a:lnTo>
                  <a:pt x="3137547" y="696221"/>
                </a:lnTo>
                <a:lnTo>
                  <a:pt x="3146406" y="704316"/>
                </a:lnTo>
                <a:lnTo>
                  <a:pt x="3147144" y="715648"/>
                </a:lnTo>
                <a:lnTo>
                  <a:pt x="3143453" y="719290"/>
                </a:lnTo>
                <a:lnTo>
                  <a:pt x="3138285" y="715243"/>
                </a:lnTo>
                <a:lnTo>
                  <a:pt x="3131641" y="717671"/>
                </a:lnTo>
                <a:lnTo>
                  <a:pt x="3138285" y="723337"/>
                </a:lnTo>
                <a:lnTo>
                  <a:pt x="3140500" y="728598"/>
                </a:lnTo>
                <a:lnTo>
                  <a:pt x="3144929" y="728598"/>
                </a:lnTo>
                <a:lnTo>
                  <a:pt x="3150835" y="722932"/>
                </a:lnTo>
                <a:lnTo>
                  <a:pt x="3152312" y="729408"/>
                </a:lnTo>
                <a:lnTo>
                  <a:pt x="3158956" y="733050"/>
                </a:lnTo>
                <a:lnTo>
                  <a:pt x="3151574" y="744382"/>
                </a:lnTo>
                <a:lnTo>
                  <a:pt x="3142715" y="746811"/>
                </a:lnTo>
                <a:lnTo>
                  <a:pt x="3132379" y="745192"/>
                </a:lnTo>
                <a:lnTo>
                  <a:pt x="3127211" y="750453"/>
                </a:lnTo>
                <a:lnTo>
                  <a:pt x="3135332" y="754905"/>
                </a:lnTo>
                <a:lnTo>
                  <a:pt x="3158218" y="748834"/>
                </a:lnTo>
                <a:lnTo>
                  <a:pt x="3165600" y="750453"/>
                </a:lnTo>
                <a:lnTo>
                  <a:pt x="3162647" y="758547"/>
                </a:lnTo>
                <a:lnTo>
                  <a:pt x="3153788" y="767856"/>
                </a:lnTo>
                <a:lnTo>
                  <a:pt x="3161171" y="770689"/>
                </a:lnTo>
                <a:lnTo>
                  <a:pt x="3169291" y="766237"/>
                </a:lnTo>
                <a:lnTo>
                  <a:pt x="3169291" y="776355"/>
                </a:lnTo>
                <a:lnTo>
                  <a:pt x="3161171" y="787282"/>
                </a:lnTo>
                <a:lnTo>
                  <a:pt x="3145668" y="787282"/>
                </a:lnTo>
                <a:lnTo>
                  <a:pt x="3138285" y="782425"/>
                </a:lnTo>
                <a:lnTo>
                  <a:pt x="3134594" y="788496"/>
                </a:lnTo>
                <a:lnTo>
                  <a:pt x="3136809" y="794972"/>
                </a:lnTo>
                <a:lnTo>
                  <a:pt x="3133117" y="802257"/>
                </a:lnTo>
                <a:lnTo>
                  <a:pt x="3146406" y="796591"/>
                </a:lnTo>
                <a:lnTo>
                  <a:pt x="3161909" y="796995"/>
                </a:lnTo>
                <a:lnTo>
                  <a:pt x="3172983" y="792543"/>
                </a:lnTo>
                <a:lnTo>
                  <a:pt x="3175936" y="795376"/>
                </a:lnTo>
                <a:lnTo>
                  <a:pt x="3170030" y="801447"/>
                </a:lnTo>
                <a:lnTo>
                  <a:pt x="3170030" y="805494"/>
                </a:lnTo>
                <a:lnTo>
                  <a:pt x="3161171" y="810351"/>
                </a:lnTo>
                <a:lnTo>
                  <a:pt x="3152312" y="810351"/>
                </a:lnTo>
                <a:lnTo>
                  <a:pt x="3137547" y="826944"/>
                </a:lnTo>
                <a:lnTo>
                  <a:pt x="3153788" y="820064"/>
                </a:lnTo>
                <a:lnTo>
                  <a:pt x="3164124" y="820064"/>
                </a:lnTo>
                <a:lnTo>
                  <a:pt x="3171506" y="817636"/>
                </a:lnTo>
                <a:lnTo>
                  <a:pt x="3180365" y="819659"/>
                </a:lnTo>
                <a:lnTo>
                  <a:pt x="3180365" y="827754"/>
                </a:lnTo>
                <a:lnTo>
                  <a:pt x="3172244" y="828563"/>
                </a:lnTo>
                <a:lnTo>
                  <a:pt x="3161909" y="835038"/>
                </a:lnTo>
                <a:lnTo>
                  <a:pt x="3158956" y="843942"/>
                </a:lnTo>
                <a:lnTo>
                  <a:pt x="3165600" y="838276"/>
                </a:lnTo>
                <a:lnTo>
                  <a:pt x="3174459" y="841109"/>
                </a:lnTo>
                <a:lnTo>
                  <a:pt x="3180365" y="835443"/>
                </a:lnTo>
                <a:lnTo>
                  <a:pt x="3189224" y="843133"/>
                </a:lnTo>
                <a:lnTo>
                  <a:pt x="3193653" y="858512"/>
                </a:lnTo>
                <a:lnTo>
                  <a:pt x="3184056" y="866201"/>
                </a:lnTo>
                <a:lnTo>
                  <a:pt x="3177412" y="863773"/>
                </a:lnTo>
                <a:lnTo>
                  <a:pt x="3172244" y="867820"/>
                </a:lnTo>
                <a:lnTo>
                  <a:pt x="3162647" y="867820"/>
                </a:lnTo>
                <a:lnTo>
                  <a:pt x="3169291" y="873891"/>
                </a:lnTo>
                <a:lnTo>
                  <a:pt x="3176674" y="872272"/>
                </a:lnTo>
                <a:lnTo>
                  <a:pt x="3180365" y="875105"/>
                </a:lnTo>
                <a:lnTo>
                  <a:pt x="3191439" y="875510"/>
                </a:lnTo>
                <a:lnTo>
                  <a:pt x="3195868" y="879557"/>
                </a:lnTo>
                <a:lnTo>
                  <a:pt x="3192915" y="886842"/>
                </a:lnTo>
                <a:lnTo>
                  <a:pt x="3186271" y="890889"/>
                </a:lnTo>
                <a:lnTo>
                  <a:pt x="3195130" y="894127"/>
                </a:lnTo>
                <a:lnTo>
                  <a:pt x="3202512" y="892508"/>
                </a:lnTo>
                <a:lnTo>
                  <a:pt x="3211371" y="900197"/>
                </a:lnTo>
                <a:lnTo>
                  <a:pt x="3209157" y="908292"/>
                </a:lnTo>
                <a:lnTo>
                  <a:pt x="3201774" y="911934"/>
                </a:lnTo>
                <a:lnTo>
                  <a:pt x="3189962" y="921243"/>
                </a:lnTo>
                <a:lnTo>
                  <a:pt x="3181842" y="918410"/>
                </a:lnTo>
                <a:lnTo>
                  <a:pt x="3179627" y="922457"/>
                </a:lnTo>
                <a:lnTo>
                  <a:pt x="3188486" y="926099"/>
                </a:lnTo>
                <a:lnTo>
                  <a:pt x="3189224" y="931765"/>
                </a:lnTo>
                <a:lnTo>
                  <a:pt x="3178889" y="932575"/>
                </a:lnTo>
                <a:lnTo>
                  <a:pt x="3165600" y="925694"/>
                </a:lnTo>
                <a:lnTo>
                  <a:pt x="3151574" y="926099"/>
                </a:lnTo>
                <a:lnTo>
                  <a:pt x="3164862" y="932575"/>
                </a:lnTo>
                <a:lnTo>
                  <a:pt x="3164862" y="941478"/>
                </a:lnTo>
                <a:lnTo>
                  <a:pt x="3175197" y="949977"/>
                </a:lnTo>
                <a:lnTo>
                  <a:pt x="3179627" y="955239"/>
                </a:lnTo>
                <a:lnTo>
                  <a:pt x="3177412" y="959690"/>
                </a:lnTo>
                <a:lnTo>
                  <a:pt x="3167077" y="960905"/>
                </a:lnTo>
                <a:lnTo>
                  <a:pt x="3162647" y="966166"/>
                </a:lnTo>
                <a:lnTo>
                  <a:pt x="3149359" y="965356"/>
                </a:lnTo>
                <a:lnTo>
                  <a:pt x="3167077" y="969808"/>
                </a:lnTo>
                <a:lnTo>
                  <a:pt x="3172983" y="968594"/>
                </a:lnTo>
                <a:lnTo>
                  <a:pt x="3174459" y="965356"/>
                </a:lnTo>
                <a:lnTo>
                  <a:pt x="3187747" y="962523"/>
                </a:lnTo>
                <a:lnTo>
                  <a:pt x="3192915" y="963738"/>
                </a:lnTo>
                <a:lnTo>
                  <a:pt x="3192915" y="969808"/>
                </a:lnTo>
                <a:lnTo>
                  <a:pt x="3197345" y="974260"/>
                </a:lnTo>
                <a:lnTo>
                  <a:pt x="3192915" y="978307"/>
                </a:lnTo>
                <a:lnTo>
                  <a:pt x="3198821" y="978712"/>
                </a:lnTo>
                <a:lnTo>
                  <a:pt x="3200298" y="981545"/>
                </a:lnTo>
                <a:lnTo>
                  <a:pt x="3198821" y="988425"/>
                </a:lnTo>
                <a:lnTo>
                  <a:pt x="3201774" y="991663"/>
                </a:lnTo>
                <a:lnTo>
                  <a:pt x="3210633" y="985997"/>
                </a:lnTo>
                <a:lnTo>
                  <a:pt x="3214324" y="987616"/>
                </a:lnTo>
                <a:lnTo>
                  <a:pt x="3220230" y="989235"/>
                </a:lnTo>
                <a:lnTo>
                  <a:pt x="3219492" y="1000971"/>
                </a:lnTo>
                <a:lnTo>
                  <a:pt x="3216539" y="1006233"/>
                </a:lnTo>
                <a:lnTo>
                  <a:pt x="3216539" y="1010684"/>
                </a:lnTo>
                <a:lnTo>
                  <a:pt x="3220968" y="1009875"/>
                </a:lnTo>
                <a:lnTo>
                  <a:pt x="3230566" y="997734"/>
                </a:lnTo>
                <a:lnTo>
                  <a:pt x="3232780" y="998948"/>
                </a:lnTo>
                <a:lnTo>
                  <a:pt x="3231304" y="1006637"/>
                </a:lnTo>
                <a:lnTo>
                  <a:pt x="3237210" y="1012708"/>
                </a:lnTo>
                <a:lnTo>
                  <a:pt x="3225398" y="1019588"/>
                </a:lnTo>
                <a:lnTo>
                  <a:pt x="3209895" y="1037800"/>
                </a:lnTo>
                <a:lnTo>
                  <a:pt x="3201774" y="1043871"/>
                </a:lnTo>
                <a:lnTo>
                  <a:pt x="3191439" y="1041443"/>
                </a:lnTo>
                <a:lnTo>
                  <a:pt x="3201036" y="1046704"/>
                </a:lnTo>
                <a:lnTo>
                  <a:pt x="3209157" y="1044276"/>
                </a:lnTo>
                <a:lnTo>
                  <a:pt x="3227613" y="1028087"/>
                </a:lnTo>
                <a:lnTo>
                  <a:pt x="3234995" y="1028087"/>
                </a:lnTo>
                <a:lnTo>
                  <a:pt x="3234995" y="1032944"/>
                </a:lnTo>
                <a:lnTo>
                  <a:pt x="3226874" y="1038610"/>
                </a:lnTo>
                <a:lnTo>
                  <a:pt x="3222445" y="1047109"/>
                </a:lnTo>
                <a:lnTo>
                  <a:pt x="3227613" y="1048728"/>
                </a:lnTo>
                <a:lnTo>
                  <a:pt x="3237210" y="1038205"/>
                </a:lnTo>
                <a:lnTo>
                  <a:pt x="3246069" y="1028897"/>
                </a:lnTo>
                <a:lnTo>
                  <a:pt x="3257142" y="1027278"/>
                </a:lnTo>
                <a:lnTo>
                  <a:pt x="3257142" y="1030920"/>
                </a:lnTo>
                <a:lnTo>
                  <a:pt x="3249022" y="1034967"/>
                </a:lnTo>
                <a:lnTo>
                  <a:pt x="3244592" y="1039015"/>
                </a:lnTo>
                <a:lnTo>
                  <a:pt x="3248283" y="1041038"/>
                </a:lnTo>
                <a:lnTo>
                  <a:pt x="3261572" y="1035777"/>
                </a:lnTo>
                <a:lnTo>
                  <a:pt x="3266001" y="1039419"/>
                </a:lnTo>
                <a:lnTo>
                  <a:pt x="3251236" y="1049132"/>
                </a:lnTo>
                <a:lnTo>
                  <a:pt x="3245331" y="1056417"/>
                </a:lnTo>
                <a:lnTo>
                  <a:pt x="3249760" y="1057227"/>
                </a:lnTo>
                <a:lnTo>
                  <a:pt x="3257881" y="1051156"/>
                </a:lnTo>
                <a:lnTo>
                  <a:pt x="3276337" y="1036182"/>
                </a:lnTo>
                <a:lnTo>
                  <a:pt x="3280028" y="1037800"/>
                </a:lnTo>
                <a:lnTo>
                  <a:pt x="3274860" y="1041848"/>
                </a:lnTo>
                <a:lnTo>
                  <a:pt x="3274122" y="1046299"/>
                </a:lnTo>
                <a:lnTo>
                  <a:pt x="3287410" y="1037800"/>
                </a:lnTo>
                <a:lnTo>
                  <a:pt x="3285934" y="1042252"/>
                </a:lnTo>
                <a:lnTo>
                  <a:pt x="3285934" y="1056822"/>
                </a:lnTo>
                <a:lnTo>
                  <a:pt x="3280028" y="1058441"/>
                </a:lnTo>
                <a:lnTo>
                  <a:pt x="3281504" y="1064107"/>
                </a:lnTo>
                <a:lnTo>
                  <a:pt x="3292578" y="1062893"/>
                </a:lnTo>
                <a:lnTo>
                  <a:pt x="3303652" y="1069368"/>
                </a:lnTo>
                <a:lnTo>
                  <a:pt x="3311034" y="1060869"/>
                </a:lnTo>
                <a:lnTo>
                  <a:pt x="3325061" y="1057631"/>
                </a:lnTo>
                <a:lnTo>
                  <a:pt x="3331705" y="1060060"/>
                </a:lnTo>
                <a:lnTo>
                  <a:pt x="3327276" y="1068559"/>
                </a:lnTo>
                <a:lnTo>
                  <a:pt x="3321370" y="1068559"/>
                </a:lnTo>
                <a:lnTo>
                  <a:pt x="3317678" y="1072201"/>
                </a:lnTo>
                <a:lnTo>
                  <a:pt x="3341302" y="1078272"/>
                </a:lnTo>
                <a:lnTo>
                  <a:pt x="3350161" y="1085961"/>
                </a:lnTo>
                <a:lnTo>
                  <a:pt x="3334658" y="1087985"/>
                </a:lnTo>
                <a:lnTo>
                  <a:pt x="3334658" y="1091223"/>
                </a:lnTo>
                <a:lnTo>
                  <a:pt x="3315464" y="1094865"/>
                </a:lnTo>
                <a:lnTo>
                  <a:pt x="3311034" y="1091223"/>
                </a:lnTo>
                <a:lnTo>
                  <a:pt x="3295531" y="1096889"/>
                </a:lnTo>
                <a:lnTo>
                  <a:pt x="3287410" y="1105388"/>
                </a:lnTo>
                <a:lnTo>
                  <a:pt x="3268954" y="1105792"/>
                </a:lnTo>
                <a:lnTo>
                  <a:pt x="3243116" y="1110244"/>
                </a:lnTo>
                <a:lnTo>
                  <a:pt x="3241639" y="1116720"/>
                </a:lnTo>
                <a:lnTo>
                  <a:pt x="3260095" y="1112673"/>
                </a:lnTo>
                <a:lnTo>
                  <a:pt x="3279290" y="1107411"/>
                </a:lnTo>
                <a:lnTo>
                  <a:pt x="3285934" y="1109030"/>
                </a:lnTo>
                <a:lnTo>
                  <a:pt x="3287410" y="1112673"/>
                </a:lnTo>
                <a:lnTo>
                  <a:pt x="3268216" y="1115506"/>
                </a:lnTo>
                <a:lnTo>
                  <a:pt x="3249760" y="1118743"/>
                </a:lnTo>
                <a:lnTo>
                  <a:pt x="3233519" y="1126838"/>
                </a:lnTo>
                <a:lnTo>
                  <a:pt x="3226874" y="1132504"/>
                </a:lnTo>
                <a:lnTo>
                  <a:pt x="3215801" y="1132908"/>
                </a:lnTo>
                <a:lnTo>
                  <a:pt x="3214324" y="1141003"/>
                </a:lnTo>
                <a:lnTo>
                  <a:pt x="3209895" y="1145454"/>
                </a:lnTo>
                <a:lnTo>
                  <a:pt x="3192915" y="1134932"/>
                </a:lnTo>
                <a:lnTo>
                  <a:pt x="3181842" y="1118339"/>
                </a:lnTo>
                <a:lnTo>
                  <a:pt x="3183318" y="1126028"/>
                </a:lnTo>
                <a:lnTo>
                  <a:pt x="3180365" y="1130480"/>
                </a:lnTo>
                <a:lnTo>
                  <a:pt x="3187747" y="1133718"/>
                </a:lnTo>
                <a:lnTo>
                  <a:pt x="3189224" y="1137360"/>
                </a:lnTo>
                <a:lnTo>
                  <a:pt x="3209157" y="1152739"/>
                </a:lnTo>
                <a:lnTo>
                  <a:pt x="3206204" y="1158405"/>
                </a:lnTo>
                <a:lnTo>
                  <a:pt x="3200298" y="1156787"/>
                </a:lnTo>
                <a:lnTo>
                  <a:pt x="3193653" y="1162048"/>
                </a:lnTo>
                <a:lnTo>
                  <a:pt x="3198083" y="1168928"/>
                </a:lnTo>
                <a:lnTo>
                  <a:pt x="3203251" y="1169737"/>
                </a:lnTo>
                <a:lnTo>
                  <a:pt x="3206204" y="1165690"/>
                </a:lnTo>
                <a:lnTo>
                  <a:pt x="3212848" y="1166095"/>
                </a:lnTo>
                <a:lnTo>
                  <a:pt x="3220968" y="1150311"/>
                </a:lnTo>
                <a:lnTo>
                  <a:pt x="3235733" y="1151120"/>
                </a:lnTo>
                <a:lnTo>
                  <a:pt x="3246069" y="1142621"/>
                </a:lnTo>
                <a:lnTo>
                  <a:pt x="3254189" y="1142217"/>
                </a:lnTo>
                <a:lnTo>
                  <a:pt x="3257881" y="1133313"/>
                </a:lnTo>
                <a:lnTo>
                  <a:pt x="3267478" y="1123600"/>
                </a:lnTo>
                <a:lnTo>
                  <a:pt x="3279290" y="1121981"/>
                </a:lnTo>
                <a:lnTo>
                  <a:pt x="3294793" y="1115910"/>
                </a:lnTo>
                <a:lnTo>
                  <a:pt x="3308081" y="1117124"/>
                </a:lnTo>
                <a:lnTo>
                  <a:pt x="3318417" y="1116720"/>
                </a:lnTo>
                <a:lnTo>
                  <a:pt x="3313987" y="1113887"/>
                </a:lnTo>
                <a:lnTo>
                  <a:pt x="3302175" y="1113887"/>
                </a:lnTo>
                <a:lnTo>
                  <a:pt x="3299222" y="1111054"/>
                </a:lnTo>
                <a:lnTo>
                  <a:pt x="3306605" y="1108625"/>
                </a:lnTo>
                <a:lnTo>
                  <a:pt x="3327276" y="1106197"/>
                </a:lnTo>
                <a:lnTo>
                  <a:pt x="3344255" y="1110244"/>
                </a:lnTo>
                <a:lnTo>
                  <a:pt x="3350899" y="1124814"/>
                </a:lnTo>
                <a:lnTo>
                  <a:pt x="3349423" y="1132908"/>
                </a:lnTo>
                <a:lnTo>
                  <a:pt x="3338349" y="1142217"/>
                </a:lnTo>
                <a:lnTo>
                  <a:pt x="3333182" y="1142621"/>
                </a:lnTo>
                <a:lnTo>
                  <a:pt x="3325799" y="1149502"/>
                </a:lnTo>
                <a:lnTo>
                  <a:pt x="3338349" y="1150311"/>
                </a:lnTo>
                <a:lnTo>
                  <a:pt x="3342040" y="1158001"/>
                </a:lnTo>
                <a:lnTo>
                  <a:pt x="3347208" y="1153549"/>
                </a:lnTo>
                <a:lnTo>
                  <a:pt x="3350161" y="1145454"/>
                </a:lnTo>
                <a:lnTo>
                  <a:pt x="3364926" y="1138575"/>
                </a:lnTo>
                <a:lnTo>
                  <a:pt x="3375261" y="1138979"/>
                </a:lnTo>
                <a:lnTo>
                  <a:pt x="3377476" y="1142621"/>
                </a:lnTo>
                <a:lnTo>
                  <a:pt x="3373785" y="1143836"/>
                </a:lnTo>
                <a:lnTo>
                  <a:pt x="3372308" y="1149502"/>
                </a:lnTo>
                <a:lnTo>
                  <a:pt x="3386335" y="1150311"/>
                </a:lnTo>
                <a:lnTo>
                  <a:pt x="3398885" y="1155572"/>
                </a:lnTo>
                <a:lnTo>
                  <a:pt x="3400362" y="1160834"/>
                </a:lnTo>
                <a:lnTo>
                  <a:pt x="3391503" y="1156787"/>
                </a:lnTo>
                <a:lnTo>
                  <a:pt x="3387073" y="1158001"/>
                </a:lnTo>
                <a:lnTo>
                  <a:pt x="3389288" y="1166095"/>
                </a:lnTo>
                <a:lnTo>
                  <a:pt x="3403315" y="1171356"/>
                </a:lnTo>
                <a:lnTo>
                  <a:pt x="3405529" y="1178236"/>
                </a:lnTo>
                <a:lnTo>
                  <a:pt x="3398147" y="1183902"/>
                </a:lnTo>
                <a:lnTo>
                  <a:pt x="3390026" y="1181879"/>
                </a:lnTo>
                <a:lnTo>
                  <a:pt x="3381906" y="1188354"/>
                </a:lnTo>
                <a:lnTo>
                  <a:pt x="3396670" y="1192806"/>
                </a:lnTo>
                <a:lnTo>
                  <a:pt x="3392979" y="1201305"/>
                </a:lnTo>
                <a:lnTo>
                  <a:pt x="3386335" y="1203329"/>
                </a:lnTo>
                <a:lnTo>
                  <a:pt x="3383382" y="1211423"/>
                </a:lnTo>
                <a:lnTo>
                  <a:pt x="3375261" y="1215065"/>
                </a:lnTo>
                <a:lnTo>
                  <a:pt x="3363450" y="1207780"/>
                </a:lnTo>
                <a:lnTo>
                  <a:pt x="3368617" y="1215065"/>
                </a:lnTo>
                <a:lnTo>
                  <a:pt x="3382644" y="1220731"/>
                </a:lnTo>
                <a:lnTo>
                  <a:pt x="3390026" y="1220327"/>
                </a:lnTo>
                <a:lnTo>
                  <a:pt x="3397409" y="1227611"/>
                </a:lnTo>
                <a:lnTo>
                  <a:pt x="3390026" y="1229635"/>
                </a:lnTo>
                <a:lnTo>
                  <a:pt x="3381167" y="1228421"/>
                </a:lnTo>
                <a:lnTo>
                  <a:pt x="3376738" y="1228826"/>
                </a:lnTo>
                <a:lnTo>
                  <a:pt x="3383382" y="1233682"/>
                </a:lnTo>
                <a:lnTo>
                  <a:pt x="3391503" y="1231659"/>
                </a:lnTo>
                <a:lnTo>
                  <a:pt x="3397409" y="1234896"/>
                </a:lnTo>
                <a:lnTo>
                  <a:pt x="3392241" y="1243395"/>
                </a:lnTo>
                <a:lnTo>
                  <a:pt x="3390765" y="1251490"/>
                </a:lnTo>
                <a:lnTo>
                  <a:pt x="3384120" y="1251894"/>
                </a:lnTo>
                <a:lnTo>
                  <a:pt x="3380429" y="1259179"/>
                </a:lnTo>
                <a:lnTo>
                  <a:pt x="3366402" y="1268488"/>
                </a:lnTo>
                <a:lnTo>
                  <a:pt x="3355329" y="1269297"/>
                </a:lnTo>
                <a:lnTo>
                  <a:pt x="3345732" y="1276987"/>
                </a:lnTo>
                <a:lnTo>
                  <a:pt x="3341302" y="1276987"/>
                </a:lnTo>
                <a:lnTo>
                  <a:pt x="3333920" y="1283867"/>
                </a:lnTo>
                <a:lnTo>
                  <a:pt x="3328014" y="1284272"/>
                </a:lnTo>
                <a:lnTo>
                  <a:pt x="3325799" y="1289533"/>
                </a:lnTo>
                <a:lnTo>
                  <a:pt x="3317678" y="1290747"/>
                </a:lnTo>
                <a:lnTo>
                  <a:pt x="3311772" y="1285890"/>
                </a:lnTo>
                <a:lnTo>
                  <a:pt x="3305128" y="1289533"/>
                </a:lnTo>
                <a:lnTo>
                  <a:pt x="3297008" y="1288723"/>
                </a:lnTo>
                <a:lnTo>
                  <a:pt x="3294793" y="1285486"/>
                </a:lnTo>
                <a:lnTo>
                  <a:pt x="3284457" y="1291961"/>
                </a:lnTo>
                <a:lnTo>
                  <a:pt x="3273384" y="1290747"/>
                </a:lnTo>
                <a:lnTo>
                  <a:pt x="3268954" y="1283867"/>
                </a:lnTo>
                <a:lnTo>
                  <a:pt x="3265263" y="1286700"/>
                </a:lnTo>
                <a:lnTo>
                  <a:pt x="3266740" y="1292366"/>
                </a:lnTo>
                <a:lnTo>
                  <a:pt x="3257142" y="1294389"/>
                </a:lnTo>
                <a:lnTo>
                  <a:pt x="3246807" y="1293580"/>
                </a:lnTo>
                <a:lnTo>
                  <a:pt x="3243854" y="1297222"/>
                </a:lnTo>
                <a:lnTo>
                  <a:pt x="3247545" y="1298841"/>
                </a:lnTo>
                <a:lnTo>
                  <a:pt x="3246069" y="1304103"/>
                </a:lnTo>
                <a:lnTo>
                  <a:pt x="3239425" y="1310578"/>
                </a:lnTo>
                <a:lnTo>
                  <a:pt x="3232780" y="1309769"/>
                </a:lnTo>
                <a:lnTo>
                  <a:pt x="3232780" y="1317458"/>
                </a:lnTo>
                <a:lnTo>
                  <a:pt x="3226136" y="1330409"/>
                </a:lnTo>
                <a:lnTo>
                  <a:pt x="3218015" y="1329195"/>
                </a:lnTo>
                <a:lnTo>
                  <a:pt x="3215063" y="1333242"/>
                </a:lnTo>
                <a:lnTo>
                  <a:pt x="3206204" y="1337289"/>
                </a:lnTo>
                <a:lnTo>
                  <a:pt x="3200298" y="1346193"/>
                </a:lnTo>
                <a:lnTo>
                  <a:pt x="3195868" y="1344979"/>
                </a:lnTo>
                <a:lnTo>
                  <a:pt x="3190700" y="1348217"/>
                </a:lnTo>
                <a:lnTo>
                  <a:pt x="3180365" y="1348217"/>
                </a:lnTo>
                <a:lnTo>
                  <a:pt x="3178150" y="1353882"/>
                </a:lnTo>
                <a:lnTo>
                  <a:pt x="3168553" y="1357525"/>
                </a:lnTo>
                <a:lnTo>
                  <a:pt x="3162647" y="1353882"/>
                </a:lnTo>
                <a:lnTo>
                  <a:pt x="3146406" y="1353478"/>
                </a:lnTo>
                <a:lnTo>
                  <a:pt x="3142715" y="1350645"/>
                </a:lnTo>
                <a:lnTo>
                  <a:pt x="3131641" y="1353882"/>
                </a:lnTo>
                <a:lnTo>
                  <a:pt x="3126473" y="1353478"/>
                </a:lnTo>
                <a:lnTo>
                  <a:pt x="3103588" y="1360763"/>
                </a:lnTo>
                <a:lnTo>
                  <a:pt x="3093991" y="1358739"/>
                </a:lnTo>
                <a:lnTo>
                  <a:pt x="3096205" y="1353478"/>
                </a:lnTo>
                <a:lnTo>
                  <a:pt x="3089561" y="1351859"/>
                </a:lnTo>
                <a:lnTo>
                  <a:pt x="3079964" y="1355097"/>
                </a:lnTo>
                <a:lnTo>
                  <a:pt x="3072581" y="1355501"/>
                </a:lnTo>
                <a:lnTo>
                  <a:pt x="3058555" y="1349835"/>
                </a:lnTo>
                <a:lnTo>
                  <a:pt x="3053387" y="1351049"/>
                </a:lnTo>
                <a:lnTo>
                  <a:pt x="3042313" y="1349835"/>
                </a:lnTo>
                <a:lnTo>
                  <a:pt x="3034193" y="1344169"/>
                </a:lnTo>
                <a:lnTo>
                  <a:pt x="3029025" y="1344169"/>
                </a:lnTo>
                <a:lnTo>
                  <a:pt x="3022381" y="1349026"/>
                </a:lnTo>
                <a:lnTo>
                  <a:pt x="3007616" y="1347812"/>
                </a:lnTo>
                <a:lnTo>
                  <a:pt x="2995804" y="1340527"/>
                </a:lnTo>
                <a:lnTo>
                  <a:pt x="2987683" y="1345383"/>
                </a:lnTo>
                <a:lnTo>
                  <a:pt x="2978824" y="1345788"/>
                </a:lnTo>
                <a:lnTo>
                  <a:pt x="2971442" y="1340122"/>
                </a:lnTo>
                <a:lnTo>
                  <a:pt x="2960368" y="1345788"/>
                </a:lnTo>
                <a:lnTo>
                  <a:pt x="2954462" y="1344169"/>
                </a:lnTo>
                <a:lnTo>
                  <a:pt x="2947818" y="1344169"/>
                </a:lnTo>
                <a:lnTo>
                  <a:pt x="2933053" y="1338908"/>
                </a:lnTo>
                <a:lnTo>
                  <a:pt x="2912383" y="1341741"/>
                </a:lnTo>
                <a:lnTo>
                  <a:pt x="2899832" y="1338503"/>
                </a:lnTo>
                <a:lnTo>
                  <a:pt x="2890973" y="1330004"/>
                </a:lnTo>
                <a:lnTo>
                  <a:pt x="2883591" y="1333647"/>
                </a:lnTo>
                <a:lnTo>
                  <a:pt x="2878423" y="1338908"/>
                </a:lnTo>
                <a:lnTo>
                  <a:pt x="2882853" y="1343360"/>
                </a:lnTo>
                <a:lnTo>
                  <a:pt x="2878423" y="1347407"/>
                </a:lnTo>
                <a:lnTo>
                  <a:pt x="2869564" y="1349026"/>
                </a:lnTo>
                <a:lnTo>
                  <a:pt x="2851847" y="1364405"/>
                </a:lnTo>
                <a:lnTo>
                  <a:pt x="2840035" y="1369262"/>
                </a:lnTo>
                <a:lnTo>
                  <a:pt x="2839296" y="1376142"/>
                </a:lnTo>
                <a:lnTo>
                  <a:pt x="2835605" y="1380998"/>
                </a:lnTo>
                <a:lnTo>
                  <a:pt x="2834129" y="1392330"/>
                </a:lnTo>
                <a:lnTo>
                  <a:pt x="2827484" y="1400020"/>
                </a:lnTo>
                <a:lnTo>
                  <a:pt x="2812720" y="1400020"/>
                </a:lnTo>
                <a:lnTo>
                  <a:pt x="2804599" y="1403663"/>
                </a:lnTo>
                <a:lnTo>
                  <a:pt x="2787619" y="1404472"/>
                </a:lnTo>
                <a:lnTo>
                  <a:pt x="2779499" y="1414994"/>
                </a:lnTo>
                <a:lnTo>
                  <a:pt x="2773593" y="1416208"/>
                </a:lnTo>
                <a:lnTo>
                  <a:pt x="2769901" y="1412566"/>
                </a:lnTo>
                <a:lnTo>
                  <a:pt x="2761781" y="1417423"/>
                </a:lnTo>
                <a:lnTo>
                  <a:pt x="2758090" y="1426326"/>
                </a:lnTo>
                <a:lnTo>
                  <a:pt x="2747754" y="1428350"/>
                </a:lnTo>
                <a:lnTo>
                  <a:pt x="2737419" y="1435635"/>
                </a:lnTo>
                <a:lnTo>
                  <a:pt x="2735204" y="1440492"/>
                </a:lnTo>
                <a:lnTo>
                  <a:pt x="2730036" y="1442110"/>
                </a:lnTo>
                <a:lnTo>
                  <a:pt x="2718225" y="1458703"/>
                </a:lnTo>
                <a:lnTo>
                  <a:pt x="2698292" y="1468012"/>
                </a:lnTo>
                <a:lnTo>
                  <a:pt x="2693124" y="1483796"/>
                </a:lnTo>
                <a:lnTo>
                  <a:pt x="2679836" y="1489867"/>
                </a:lnTo>
                <a:lnTo>
                  <a:pt x="2668762" y="1500794"/>
                </a:lnTo>
                <a:lnTo>
                  <a:pt x="2658427" y="1502817"/>
                </a:lnTo>
                <a:lnTo>
                  <a:pt x="2654736" y="1514554"/>
                </a:lnTo>
                <a:lnTo>
                  <a:pt x="2648091" y="1524267"/>
                </a:lnTo>
                <a:lnTo>
                  <a:pt x="2625206" y="1536813"/>
                </a:lnTo>
                <a:lnTo>
                  <a:pt x="2623729" y="1543694"/>
                </a:lnTo>
                <a:lnTo>
                  <a:pt x="2597891" y="1554216"/>
                </a:lnTo>
                <a:lnTo>
                  <a:pt x="2582388" y="1557454"/>
                </a:lnTo>
                <a:lnTo>
                  <a:pt x="2594938" y="1558263"/>
                </a:lnTo>
                <a:lnTo>
                  <a:pt x="2620038" y="1547741"/>
                </a:lnTo>
                <a:lnTo>
                  <a:pt x="2642924" y="1537623"/>
                </a:lnTo>
                <a:lnTo>
                  <a:pt x="2659165" y="1528314"/>
                </a:lnTo>
                <a:lnTo>
                  <a:pt x="2672453" y="1512531"/>
                </a:lnTo>
                <a:lnTo>
                  <a:pt x="2683527" y="1501603"/>
                </a:lnTo>
                <a:lnTo>
                  <a:pt x="2692386" y="1497961"/>
                </a:lnTo>
                <a:lnTo>
                  <a:pt x="2716748" y="1476916"/>
                </a:lnTo>
                <a:lnTo>
                  <a:pt x="2750707" y="1455466"/>
                </a:lnTo>
                <a:lnTo>
                  <a:pt x="2772854" y="1442110"/>
                </a:lnTo>
                <a:lnTo>
                  <a:pt x="2786881" y="1440492"/>
                </a:lnTo>
                <a:lnTo>
                  <a:pt x="2800169" y="1433611"/>
                </a:lnTo>
                <a:lnTo>
                  <a:pt x="2825270" y="1429564"/>
                </a:lnTo>
                <a:lnTo>
                  <a:pt x="2857014" y="1419446"/>
                </a:lnTo>
                <a:lnTo>
                  <a:pt x="2867350" y="1419041"/>
                </a:lnTo>
                <a:lnTo>
                  <a:pt x="2876947" y="1413780"/>
                </a:lnTo>
                <a:lnTo>
                  <a:pt x="2910906" y="1414590"/>
                </a:lnTo>
                <a:lnTo>
                  <a:pt x="2928624" y="1420660"/>
                </a:lnTo>
                <a:lnTo>
                  <a:pt x="2948556" y="1431992"/>
                </a:lnTo>
                <a:lnTo>
                  <a:pt x="2948556" y="1436039"/>
                </a:lnTo>
                <a:lnTo>
                  <a:pt x="2933053" y="1433611"/>
                </a:lnTo>
                <a:lnTo>
                  <a:pt x="2934530" y="1435230"/>
                </a:lnTo>
                <a:lnTo>
                  <a:pt x="2933053" y="1438468"/>
                </a:lnTo>
                <a:lnTo>
                  <a:pt x="2940436" y="1437658"/>
                </a:lnTo>
                <a:lnTo>
                  <a:pt x="2951509" y="1441705"/>
                </a:lnTo>
                <a:lnTo>
                  <a:pt x="2955201" y="1447371"/>
                </a:lnTo>
                <a:lnTo>
                  <a:pt x="2949295" y="1449800"/>
                </a:lnTo>
                <a:lnTo>
                  <a:pt x="2953724" y="1453037"/>
                </a:lnTo>
                <a:lnTo>
                  <a:pt x="2946342" y="1468821"/>
                </a:lnTo>
                <a:lnTo>
                  <a:pt x="2936006" y="1471250"/>
                </a:lnTo>
                <a:lnTo>
                  <a:pt x="2925671" y="1478939"/>
                </a:lnTo>
                <a:lnTo>
                  <a:pt x="2917550" y="1479344"/>
                </a:lnTo>
                <a:lnTo>
                  <a:pt x="2904262" y="1488652"/>
                </a:lnTo>
                <a:lnTo>
                  <a:pt x="2893926" y="1488248"/>
                </a:lnTo>
                <a:lnTo>
                  <a:pt x="2885806" y="1482177"/>
                </a:lnTo>
                <a:lnTo>
                  <a:pt x="2874732" y="1478534"/>
                </a:lnTo>
                <a:lnTo>
                  <a:pt x="2867350" y="1482582"/>
                </a:lnTo>
                <a:lnTo>
                  <a:pt x="2857014" y="1484605"/>
                </a:lnTo>
                <a:lnTo>
                  <a:pt x="2845941" y="1482582"/>
                </a:lnTo>
                <a:lnTo>
                  <a:pt x="2832652" y="1488248"/>
                </a:lnTo>
                <a:lnTo>
                  <a:pt x="2846679" y="1486629"/>
                </a:lnTo>
                <a:lnTo>
                  <a:pt x="2860705" y="1488248"/>
                </a:lnTo>
                <a:lnTo>
                  <a:pt x="2879900" y="1493104"/>
                </a:lnTo>
                <a:lnTo>
                  <a:pt x="2882853" y="1501603"/>
                </a:lnTo>
                <a:lnTo>
                  <a:pt x="2885806" y="1507674"/>
                </a:lnTo>
                <a:lnTo>
                  <a:pt x="2897618" y="1502817"/>
                </a:lnTo>
                <a:lnTo>
                  <a:pt x="2907215" y="1496747"/>
                </a:lnTo>
                <a:lnTo>
                  <a:pt x="2916812" y="1496747"/>
                </a:lnTo>
                <a:lnTo>
                  <a:pt x="2919765" y="1500794"/>
                </a:lnTo>
                <a:lnTo>
                  <a:pt x="2926409" y="1499984"/>
                </a:lnTo>
                <a:lnTo>
                  <a:pt x="2928624" y="1506055"/>
                </a:lnTo>
                <a:lnTo>
                  <a:pt x="2919765" y="1513340"/>
                </a:lnTo>
                <a:lnTo>
                  <a:pt x="2907215" y="1536409"/>
                </a:lnTo>
                <a:lnTo>
                  <a:pt x="2900571" y="1537623"/>
                </a:lnTo>
                <a:lnTo>
                  <a:pt x="2894665" y="1543289"/>
                </a:lnTo>
                <a:lnTo>
                  <a:pt x="2913121" y="1543694"/>
                </a:lnTo>
                <a:lnTo>
                  <a:pt x="2913121" y="1548145"/>
                </a:lnTo>
                <a:lnTo>
                  <a:pt x="2907215" y="1555430"/>
                </a:lnTo>
                <a:lnTo>
                  <a:pt x="2913859" y="1562715"/>
                </a:lnTo>
                <a:lnTo>
                  <a:pt x="2912383" y="1570809"/>
                </a:lnTo>
                <a:lnTo>
                  <a:pt x="2913859" y="1583356"/>
                </a:lnTo>
                <a:lnTo>
                  <a:pt x="2918288" y="1586593"/>
                </a:lnTo>
                <a:lnTo>
                  <a:pt x="2923456" y="1598330"/>
                </a:lnTo>
                <a:lnTo>
                  <a:pt x="2933792" y="1598330"/>
                </a:lnTo>
                <a:lnTo>
                  <a:pt x="2938221" y="1601972"/>
                </a:lnTo>
                <a:lnTo>
                  <a:pt x="2952248" y="1602782"/>
                </a:lnTo>
                <a:lnTo>
                  <a:pt x="2950033" y="1609257"/>
                </a:lnTo>
                <a:lnTo>
                  <a:pt x="2938959" y="1612495"/>
                </a:lnTo>
                <a:lnTo>
                  <a:pt x="2952248" y="1620994"/>
                </a:lnTo>
                <a:lnTo>
                  <a:pt x="2967751" y="1620994"/>
                </a:lnTo>
                <a:lnTo>
                  <a:pt x="2977348" y="1625041"/>
                </a:lnTo>
                <a:lnTo>
                  <a:pt x="2981777" y="1622613"/>
                </a:lnTo>
                <a:lnTo>
                  <a:pt x="2995066" y="1627065"/>
                </a:lnTo>
                <a:lnTo>
                  <a:pt x="2998019" y="1632326"/>
                </a:lnTo>
                <a:lnTo>
                  <a:pt x="3014260" y="1634754"/>
                </a:lnTo>
                <a:lnTo>
                  <a:pt x="3017951" y="1630302"/>
                </a:lnTo>
                <a:lnTo>
                  <a:pt x="3031978" y="1620994"/>
                </a:lnTo>
                <a:lnTo>
                  <a:pt x="3033455" y="1628684"/>
                </a:lnTo>
                <a:lnTo>
                  <a:pt x="3031240" y="1632326"/>
                </a:lnTo>
                <a:lnTo>
                  <a:pt x="3043052" y="1633945"/>
                </a:lnTo>
                <a:lnTo>
                  <a:pt x="3060031" y="1642039"/>
                </a:lnTo>
                <a:lnTo>
                  <a:pt x="3060770" y="1646896"/>
                </a:lnTo>
                <a:lnTo>
                  <a:pt x="3053387" y="1648515"/>
                </a:lnTo>
                <a:lnTo>
                  <a:pt x="3049696" y="1649324"/>
                </a:lnTo>
                <a:lnTo>
                  <a:pt x="3058555" y="1654181"/>
                </a:lnTo>
                <a:lnTo>
                  <a:pt x="3068152" y="1653776"/>
                </a:lnTo>
                <a:lnTo>
                  <a:pt x="3073320" y="1658632"/>
                </a:lnTo>
                <a:lnTo>
                  <a:pt x="3065199" y="1661870"/>
                </a:lnTo>
                <a:lnTo>
                  <a:pt x="3059293" y="1659442"/>
                </a:lnTo>
                <a:lnTo>
                  <a:pt x="3049696" y="1660656"/>
                </a:lnTo>
                <a:lnTo>
                  <a:pt x="3035669" y="1664298"/>
                </a:lnTo>
                <a:lnTo>
                  <a:pt x="3012784" y="1676035"/>
                </a:lnTo>
                <a:lnTo>
                  <a:pt x="3003925" y="1676035"/>
                </a:lnTo>
                <a:lnTo>
                  <a:pt x="2986945" y="1680487"/>
                </a:lnTo>
                <a:lnTo>
                  <a:pt x="2971442" y="1683725"/>
                </a:lnTo>
                <a:lnTo>
                  <a:pt x="2955939" y="1691819"/>
                </a:lnTo>
                <a:lnTo>
                  <a:pt x="2947818" y="1691819"/>
                </a:lnTo>
                <a:lnTo>
                  <a:pt x="2949295" y="1695866"/>
                </a:lnTo>
                <a:lnTo>
                  <a:pt x="2936006" y="1694652"/>
                </a:lnTo>
                <a:lnTo>
                  <a:pt x="2931577" y="1684939"/>
                </a:lnTo>
                <a:lnTo>
                  <a:pt x="2926409" y="1684534"/>
                </a:lnTo>
                <a:lnTo>
                  <a:pt x="2923456" y="1689795"/>
                </a:lnTo>
                <a:lnTo>
                  <a:pt x="2917550" y="1688986"/>
                </a:lnTo>
                <a:lnTo>
                  <a:pt x="2910168" y="1699509"/>
                </a:lnTo>
                <a:lnTo>
                  <a:pt x="2913121" y="1704365"/>
                </a:lnTo>
                <a:lnTo>
                  <a:pt x="2898356" y="1715697"/>
                </a:lnTo>
                <a:lnTo>
                  <a:pt x="2885068" y="1731886"/>
                </a:lnTo>
                <a:lnTo>
                  <a:pt x="2875470" y="1733505"/>
                </a:lnTo>
                <a:lnTo>
                  <a:pt x="2864397" y="1741194"/>
                </a:lnTo>
                <a:lnTo>
                  <a:pt x="2858491" y="1740790"/>
                </a:lnTo>
                <a:lnTo>
                  <a:pt x="2854800" y="1743218"/>
                </a:lnTo>
                <a:lnTo>
                  <a:pt x="2853323" y="1751312"/>
                </a:lnTo>
                <a:lnTo>
                  <a:pt x="2848894" y="1754955"/>
                </a:lnTo>
                <a:lnTo>
                  <a:pt x="2844464" y="1750503"/>
                </a:lnTo>
                <a:lnTo>
                  <a:pt x="2838558" y="1754145"/>
                </a:lnTo>
                <a:lnTo>
                  <a:pt x="2831176" y="1748884"/>
                </a:lnTo>
                <a:lnTo>
                  <a:pt x="2829699" y="1738361"/>
                </a:lnTo>
                <a:lnTo>
                  <a:pt x="2824532" y="1735528"/>
                </a:lnTo>
                <a:lnTo>
                  <a:pt x="2820102" y="1738361"/>
                </a:lnTo>
                <a:lnTo>
                  <a:pt x="2818626" y="1729053"/>
                </a:lnTo>
                <a:lnTo>
                  <a:pt x="2814934" y="1720554"/>
                </a:lnTo>
                <a:lnTo>
                  <a:pt x="2815673" y="1710031"/>
                </a:lnTo>
                <a:lnTo>
                  <a:pt x="2823055" y="1695866"/>
                </a:lnTo>
                <a:lnTo>
                  <a:pt x="2835605" y="1686558"/>
                </a:lnTo>
                <a:lnTo>
                  <a:pt x="2837082" y="1679678"/>
                </a:lnTo>
                <a:lnTo>
                  <a:pt x="2855538" y="1669964"/>
                </a:lnTo>
                <a:lnTo>
                  <a:pt x="2876947" y="1664703"/>
                </a:lnTo>
                <a:lnTo>
                  <a:pt x="2893188" y="1654181"/>
                </a:lnTo>
                <a:lnTo>
                  <a:pt x="2909430" y="1650538"/>
                </a:lnTo>
                <a:lnTo>
                  <a:pt x="2915336" y="1652966"/>
                </a:lnTo>
                <a:lnTo>
                  <a:pt x="2917550" y="1661465"/>
                </a:lnTo>
                <a:lnTo>
                  <a:pt x="2923456" y="1665513"/>
                </a:lnTo>
                <a:lnTo>
                  <a:pt x="2922718" y="1661465"/>
                </a:lnTo>
                <a:lnTo>
                  <a:pt x="2923456" y="1655799"/>
                </a:lnTo>
                <a:lnTo>
                  <a:pt x="2933792" y="1654181"/>
                </a:lnTo>
                <a:lnTo>
                  <a:pt x="2947080" y="1652562"/>
                </a:lnTo>
                <a:lnTo>
                  <a:pt x="2958154" y="1647705"/>
                </a:lnTo>
                <a:lnTo>
                  <a:pt x="2942651" y="1648515"/>
                </a:lnTo>
                <a:lnTo>
                  <a:pt x="2921980" y="1646896"/>
                </a:lnTo>
                <a:lnTo>
                  <a:pt x="2914597" y="1642849"/>
                </a:lnTo>
                <a:lnTo>
                  <a:pt x="2905738" y="1642849"/>
                </a:lnTo>
                <a:lnTo>
                  <a:pt x="2899094" y="1650134"/>
                </a:lnTo>
                <a:lnTo>
                  <a:pt x="2887282" y="1647300"/>
                </a:lnTo>
                <a:lnTo>
                  <a:pt x="2897618" y="1635564"/>
                </a:lnTo>
                <a:lnTo>
                  <a:pt x="2907215" y="1633945"/>
                </a:lnTo>
                <a:lnTo>
                  <a:pt x="2917550" y="1623827"/>
                </a:lnTo>
                <a:lnTo>
                  <a:pt x="2918288" y="1618970"/>
                </a:lnTo>
                <a:lnTo>
                  <a:pt x="2911644" y="1622208"/>
                </a:lnTo>
                <a:lnTo>
                  <a:pt x="2910906" y="1616947"/>
                </a:lnTo>
                <a:lnTo>
                  <a:pt x="2899832" y="1630707"/>
                </a:lnTo>
                <a:lnTo>
                  <a:pt x="2891712" y="1632731"/>
                </a:lnTo>
                <a:lnTo>
                  <a:pt x="2881376" y="1642849"/>
                </a:lnTo>
                <a:lnTo>
                  <a:pt x="2868826" y="1643658"/>
                </a:lnTo>
                <a:lnTo>
                  <a:pt x="2865135" y="1649324"/>
                </a:lnTo>
                <a:lnTo>
                  <a:pt x="2842988" y="1654585"/>
                </a:lnTo>
                <a:lnTo>
                  <a:pt x="2838558" y="1652157"/>
                </a:lnTo>
                <a:lnTo>
                  <a:pt x="2840773" y="1647705"/>
                </a:lnTo>
                <a:lnTo>
                  <a:pt x="2837820" y="1647300"/>
                </a:lnTo>
                <a:lnTo>
                  <a:pt x="2843726" y="1637992"/>
                </a:lnTo>
                <a:lnTo>
                  <a:pt x="2835605" y="1646896"/>
                </a:lnTo>
                <a:lnTo>
                  <a:pt x="2830437" y="1655395"/>
                </a:lnTo>
                <a:lnTo>
                  <a:pt x="2818626" y="1657823"/>
                </a:lnTo>
                <a:lnTo>
                  <a:pt x="2810505" y="1654585"/>
                </a:lnTo>
                <a:lnTo>
                  <a:pt x="2806075" y="1660656"/>
                </a:lnTo>
                <a:lnTo>
                  <a:pt x="2800169" y="1659442"/>
                </a:lnTo>
                <a:lnTo>
                  <a:pt x="2797955" y="1652562"/>
                </a:lnTo>
                <a:lnTo>
                  <a:pt x="2786881" y="1653776"/>
                </a:lnTo>
                <a:lnTo>
                  <a:pt x="2772116" y="1650943"/>
                </a:lnTo>
                <a:lnTo>
                  <a:pt x="2790572" y="1661061"/>
                </a:lnTo>
                <a:lnTo>
                  <a:pt x="2787619" y="1671179"/>
                </a:lnTo>
                <a:lnTo>
                  <a:pt x="2794264" y="1678059"/>
                </a:lnTo>
                <a:lnTo>
                  <a:pt x="2798693" y="1671988"/>
                </a:lnTo>
                <a:lnTo>
                  <a:pt x="2808290" y="1676845"/>
                </a:lnTo>
                <a:lnTo>
                  <a:pt x="2801646" y="1684534"/>
                </a:lnTo>
                <a:lnTo>
                  <a:pt x="2792787" y="1685748"/>
                </a:lnTo>
                <a:lnTo>
                  <a:pt x="2789096" y="1680487"/>
                </a:lnTo>
                <a:lnTo>
                  <a:pt x="2777284" y="1686558"/>
                </a:lnTo>
                <a:lnTo>
                  <a:pt x="2769901" y="1686153"/>
                </a:lnTo>
                <a:lnTo>
                  <a:pt x="2760304" y="1691819"/>
                </a:lnTo>
                <a:lnTo>
                  <a:pt x="2755137" y="1694247"/>
                </a:lnTo>
                <a:lnTo>
                  <a:pt x="2747754" y="1691414"/>
                </a:lnTo>
                <a:lnTo>
                  <a:pt x="2739634" y="1701532"/>
                </a:lnTo>
                <a:lnTo>
                  <a:pt x="2732251" y="1701532"/>
                </a:lnTo>
                <a:lnTo>
                  <a:pt x="2730036" y="1691414"/>
                </a:lnTo>
                <a:lnTo>
                  <a:pt x="2718963" y="1691414"/>
                </a:lnTo>
                <a:lnTo>
                  <a:pt x="2710104" y="1699913"/>
                </a:lnTo>
                <a:lnTo>
                  <a:pt x="2700507" y="1701127"/>
                </a:lnTo>
                <a:lnTo>
                  <a:pt x="2698292" y="1694247"/>
                </a:lnTo>
                <a:lnTo>
                  <a:pt x="2701245" y="1684939"/>
                </a:lnTo>
                <a:lnTo>
                  <a:pt x="2687957" y="1699913"/>
                </a:lnTo>
                <a:lnTo>
                  <a:pt x="2679098" y="1714078"/>
                </a:lnTo>
                <a:lnTo>
                  <a:pt x="2673192" y="1717721"/>
                </a:lnTo>
                <a:lnTo>
                  <a:pt x="2670239" y="1713674"/>
                </a:lnTo>
                <a:lnTo>
                  <a:pt x="2664333" y="1723792"/>
                </a:lnTo>
                <a:lnTo>
                  <a:pt x="2658427" y="1723792"/>
                </a:lnTo>
                <a:lnTo>
                  <a:pt x="2656950" y="1714078"/>
                </a:lnTo>
                <a:lnTo>
                  <a:pt x="2651783" y="1723387"/>
                </a:lnTo>
                <a:lnTo>
                  <a:pt x="2647353" y="1729053"/>
                </a:lnTo>
                <a:lnTo>
                  <a:pt x="2640709" y="1727029"/>
                </a:lnTo>
                <a:lnTo>
                  <a:pt x="2639970" y="1721363"/>
                </a:lnTo>
                <a:lnTo>
                  <a:pt x="2634065" y="1729458"/>
                </a:lnTo>
                <a:lnTo>
                  <a:pt x="2628897" y="1729458"/>
                </a:lnTo>
                <a:lnTo>
                  <a:pt x="2622253" y="1741599"/>
                </a:lnTo>
                <a:lnTo>
                  <a:pt x="2604535" y="1754955"/>
                </a:lnTo>
                <a:lnTo>
                  <a:pt x="2597891" y="1771143"/>
                </a:lnTo>
                <a:lnTo>
                  <a:pt x="2591247" y="1778023"/>
                </a:lnTo>
                <a:lnTo>
                  <a:pt x="2589770" y="1784903"/>
                </a:lnTo>
                <a:lnTo>
                  <a:pt x="2584602" y="1788546"/>
                </a:lnTo>
                <a:lnTo>
                  <a:pt x="2583126" y="1794212"/>
                </a:lnTo>
                <a:lnTo>
                  <a:pt x="2589770" y="1794212"/>
                </a:lnTo>
                <a:lnTo>
                  <a:pt x="2590508" y="1801092"/>
                </a:lnTo>
                <a:lnTo>
                  <a:pt x="2572790" y="1815662"/>
                </a:lnTo>
                <a:lnTo>
                  <a:pt x="2572790" y="1819709"/>
                </a:lnTo>
                <a:lnTo>
                  <a:pt x="2585341" y="1826589"/>
                </a:lnTo>
                <a:lnTo>
                  <a:pt x="2591247" y="1841564"/>
                </a:lnTo>
                <a:lnTo>
                  <a:pt x="2591985" y="1849253"/>
                </a:lnTo>
                <a:lnTo>
                  <a:pt x="2606750" y="1848848"/>
                </a:lnTo>
                <a:lnTo>
                  <a:pt x="2610441" y="1838326"/>
                </a:lnTo>
                <a:lnTo>
                  <a:pt x="2609703" y="1830636"/>
                </a:lnTo>
                <a:lnTo>
                  <a:pt x="2614132" y="1829017"/>
                </a:lnTo>
                <a:lnTo>
                  <a:pt x="2618562" y="1844801"/>
                </a:lnTo>
                <a:lnTo>
                  <a:pt x="2612656" y="1854514"/>
                </a:lnTo>
                <a:lnTo>
                  <a:pt x="2589770" y="1865037"/>
                </a:lnTo>
                <a:lnTo>
                  <a:pt x="2583126" y="1863013"/>
                </a:lnTo>
                <a:lnTo>
                  <a:pt x="2583864" y="1856538"/>
                </a:lnTo>
                <a:lnTo>
                  <a:pt x="2578696" y="1848039"/>
                </a:lnTo>
                <a:lnTo>
                  <a:pt x="2569838" y="1863823"/>
                </a:lnTo>
                <a:lnTo>
                  <a:pt x="2560979" y="1872726"/>
                </a:lnTo>
                <a:lnTo>
                  <a:pt x="2554334" y="1871512"/>
                </a:lnTo>
                <a:lnTo>
                  <a:pt x="2555073" y="1865442"/>
                </a:lnTo>
                <a:lnTo>
                  <a:pt x="2555073" y="1856133"/>
                </a:lnTo>
                <a:lnTo>
                  <a:pt x="2545475" y="1846420"/>
                </a:lnTo>
                <a:lnTo>
                  <a:pt x="2545475" y="1856943"/>
                </a:lnTo>
                <a:lnTo>
                  <a:pt x="2543999" y="1869084"/>
                </a:lnTo>
                <a:lnTo>
                  <a:pt x="2547690" y="1873536"/>
                </a:lnTo>
                <a:lnTo>
                  <a:pt x="2541784" y="1875559"/>
                </a:lnTo>
                <a:lnTo>
                  <a:pt x="2521852" y="1876774"/>
                </a:lnTo>
                <a:lnTo>
                  <a:pt x="2509302" y="1879607"/>
                </a:lnTo>
                <a:lnTo>
                  <a:pt x="2499704" y="1877178"/>
                </a:lnTo>
                <a:lnTo>
                  <a:pt x="2479772" y="1878393"/>
                </a:lnTo>
                <a:lnTo>
                  <a:pt x="2476081" y="1875559"/>
                </a:lnTo>
                <a:lnTo>
                  <a:pt x="2470175" y="1875964"/>
                </a:lnTo>
                <a:lnTo>
                  <a:pt x="2454671" y="1886082"/>
                </a:lnTo>
                <a:lnTo>
                  <a:pt x="2443598" y="1886487"/>
                </a:lnTo>
                <a:lnTo>
                  <a:pt x="2428095" y="1894176"/>
                </a:lnTo>
                <a:lnTo>
                  <a:pt x="2419236" y="1896605"/>
                </a:lnTo>
                <a:lnTo>
                  <a:pt x="2411853" y="1903080"/>
                </a:lnTo>
                <a:lnTo>
                  <a:pt x="2411115" y="1909151"/>
                </a:lnTo>
                <a:lnTo>
                  <a:pt x="2397827" y="1916031"/>
                </a:lnTo>
                <a:lnTo>
                  <a:pt x="2401518" y="1922102"/>
                </a:lnTo>
                <a:lnTo>
                  <a:pt x="2408162" y="1926958"/>
                </a:lnTo>
                <a:lnTo>
                  <a:pt x="2409639" y="1932624"/>
                </a:lnTo>
                <a:lnTo>
                  <a:pt x="2403733" y="1939100"/>
                </a:lnTo>
                <a:lnTo>
                  <a:pt x="2404471" y="1942337"/>
                </a:lnTo>
                <a:lnTo>
                  <a:pt x="2400041" y="1950836"/>
                </a:lnTo>
                <a:lnTo>
                  <a:pt x="2401518" y="1955288"/>
                </a:lnTo>
                <a:lnTo>
                  <a:pt x="2397827" y="1960954"/>
                </a:lnTo>
                <a:lnTo>
                  <a:pt x="2393397" y="1970668"/>
                </a:lnTo>
                <a:lnTo>
                  <a:pt x="2389706" y="1970668"/>
                </a:lnTo>
                <a:lnTo>
                  <a:pt x="2384538" y="1975929"/>
                </a:lnTo>
                <a:lnTo>
                  <a:pt x="2380109" y="1989689"/>
                </a:lnTo>
                <a:lnTo>
                  <a:pt x="2373465" y="1991713"/>
                </a:lnTo>
                <a:lnTo>
                  <a:pt x="2369773" y="1996974"/>
                </a:lnTo>
                <a:lnTo>
                  <a:pt x="2365344" y="1996569"/>
                </a:lnTo>
                <a:lnTo>
                  <a:pt x="2364606" y="2002640"/>
                </a:lnTo>
                <a:lnTo>
                  <a:pt x="2356485" y="2011544"/>
                </a:lnTo>
                <a:lnTo>
                  <a:pt x="2355747" y="2009115"/>
                </a:lnTo>
                <a:lnTo>
                  <a:pt x="2348364" y="2013972"/>
                </a:lnTo>
                <a:lnTo>
                  <a:pt x="2353532" y="2001830"/>
                </a:lnTo>
                <a:lnTo>
                  <a:pt x="2349103" y="1997783"/>
                </a:lnTo>
                <a:lnTo>
                  <a:pt x="2342458" y="1999402"/>
                </a:lnTo>
                <a:lnTo>
                  <a:pt x="2330647" y="1988880"/>
                </a:lnTo>
                <a:lnTo>
                  <a:pt x="2326955" y="1981999"/>
                </a:lnTo>
                <a:lnTo>
                  <a:pt x="2329170" y="1975119"/>
                </a:lnTo>
                <a:lnTo>
                  <a:pt x="2345411" y="1959335"/>
                </a:lnTo>
                <a:lnTo>
                  <a:pt x="2335076" y="1964192"/>
                </a:lnTo>
                <a:lnTo>
                  <a:pt x="2325479" y="1971882"/>
                </a:lnTo>
                <a:lnTo>
                  <a:pt x="2321049" y="1980381"/>
                </a:lnTo>
                <a:lnTo>
                  <a:pt x="2322526" y="1989689"/>
                </a:lnTo>
                <a:lnTo>
                  <a:pt x="2326955" y="1994141"/>
                </a:lnTo>
                <a:lnTo>
                  <a:pt x="2328432" y="2006687"/>
                </a:lnTo>
                <a:lnTo>
                  <a:pt x="2332861" y="2011544"/>
                </a:lnTo>
                <a:lnTo>
                  <a:pt x="2339505" y="2026923"/>
                </a:lnTo>
                <a:lnTo>
                  <a:pt x="2338767" y="2038255"/>
                </a:lnTo>
                <a:lnTo>
                  <a:pt x="2330647" y="2055657"/>
                </a:lnTo>
                <a:lnTo>
                  <a:pt x="2319573" y="2061728"/>
                </a:lnTo>
                <a:lnTo>
                  <a:pt x="2311452" y="2080345"/>
                </a:lnTo>
                <a:lnTo>
                  <a:pt x="2306284" y="2089249"/>
                </a:lnTo>
                <a:lnTo>
                  <a:pt x="2306284" y="2094915"/>
                </a:lnTo>
                <a:lnTo>
                  <a:pt x="2303331" y="2098557"/>
                </a:lnTo>
                <a:lnTo>
                  <a:pt x="2302593" y="2094915"/>
                </a:lnTo>
                <a:lnTo>
                  <a:pt x="2301117" y="2091272"/>
                </a:lnTo>
                <a:lnTo>
                  <a:pt x="2291520" y="2107866"/>
                </a:lnTo>
                <a:lnTo>
                  <a:pt x="2290043" y="2112318"/>
                </a:lnTo>
                <a:lnTo>
                  <a:pt x="2287828" y="2115960"/>
                </a:lnTo>
                <a:lnTo>
                  <a:pt x="2286352" y="2107056"/>
                </a:lnTo>
                <a:lnTo>
                  <a:pt x="2289305" y="2096938"/>
                </a:lnTo>
                <a:lnTo>
                  <a:pt x="2295211" y="2088035"/>
                </a:lnTo>
                <a:lnTo>
                  <a:pt x="2293734" y="2082369"/>
                </a:lnTo>
                <a:lnTo>
                  <a:pt x="2299640" y="2075084"/>
                </a:lnTo>
                <a:lnTo>
                  <a:pt x="2298164" y="2072655"/>
                </a:lnTo>
                <a:lnTo>
                  <a:pt x="2306284" y="2068608"/>
                </a:lnTo>
                <a:lnTo>
                  <a:pt x="2294473" y="2068608"/>
                </a:lnTo>
                <a:lnTo>
                  <a:pt x="2291520" y="2062133"/>
                </a:lnTo>
                <a:lnTo>
                  <a:pt x="2294473" y="2058086"/>
                </a:lnTo>
                <a:lnTo>
                  <a:pt x="2293734" y="2056062"/>
                </a:lnTo>
                <a:lnTo>
                  <a:pt x="2289305" y="2056062"/>
                </a:lnTo>
                <a:lnTo>
                  <a:pt x="2287828" y="2052420"/>
                </a:lnTo>
                <a:lnTo>
                  <a:pt x="2284875" y="2056062"/>
                </a:lnTo>
                <a:lnTo>
                  <a:pt x="2276755" y="2046754"/>
                </a:lnTo>
                <a:lnTo>
                  <a:pt x="2276755" y="2037850"/>
                </a:lnTo>
                <a:lnTo>
                  <a:pt x="2283399" y="2028542"/>
                </a:lnTo>
                <a:lnTo>
                  <a:pt x="2286352" y="2015186"/>
                </a:lnTo>
                <a:lnTo>
                  <a:pt x="2278231" y="2003045"/>
                </a:lnTo>
                <a:lnTo>
                  <a:pt x="2283399" y="1993331"/>
                </a:lnTo>
                <a:lnTo>
                  <a:pt x="2292258" y="1988880"/>
                </a:lnTo>
                <a:lnTo>
                  <a:pt x="2289305" y="1985642"/>
                </a:lnTo>
                <a:lnTo>
                  <a:pt x="2291520" y="1977143"/>
                </a:lnTo>
                <a:lnTo>
                  <a:pt x="2289305" y="1973500"/>
                </a:lnTo>
                <a:lnTo>
                  <a:pt x="2289305" y="1976333"/>
                </a:lnTo>
                <a:lnTo>
                  <a:pt x="2287090" y="1984832"/>
                </a:lnTo>
                <a:lnTo>
                  <a:pt x="2276755" y="1992117"/>
                </a:lnTo>
                <a:lnTo>
                  <a:pt x="2270111" y="1996569"/>
                </a:lnTo>
                <a:lnTo>
                  <a:pt x="2266419" y="1996164"/>
                </a:lnTo>
                <a:lnTo>
                  <a:pt x="2270849" y="2002640"/>
                </a:lnTo>
                <a:lnTo>
                  <a:pt x="2269372" y="2007901"/>
                </a:lnTo>
                <a:lnTo>
                  <a:pt x="2267896" y="2021257"/>
                </a:lnTo>
                <a:lnTo>
                  <a:pt x="2270111" y="2026518"/>
                </a:lnTo>
                <a:lnTo>
                  <a:pt x="2268634" y="2032993"/>
                </a:lnTo>
                <a:lnTo>
                  <a:pt x="2269372" y="2041897"/>
                </a:lnTo>
                <a:lnTo>
                  <a:pt x="2267896" y="2059705"/>
                </a:lnTo>
                <a:lnTo>
                  <a:pt x="2264943" y="2060109"/>
                </a:lnTo>
                <a:lnTo>
                  <a:pt x="2253131" y="2047563"/>
                </a:lnTo>
                <a:lnTo>
                  <a:pt x="2243534" y="2045944"/>
                </a:lnTo>
                <a:lnTo>
                  <a:pt x="2237628" y="2035826"/>
                </a:lnTo>
                <a:lnTo>
                  <a:pt x="2232460" y="2035422"/>
                </a:lnTo>
                <a:lnTo>
                  <a:pt x="2230984" y="2030970"/>
                </a:lnTo>
                <a:lnTo>
                  <a:pt x="2235413" y="2021257"/>
                </a:lnTo>
                <a:lnTo>
                  <a:pt x="2228031" y="2030160"/>
                </a:lnTo>
                <a:lnTo>
                  <a:pt x="2228031" y="2038255"/>
                </a:lnTo>
                <a:lnTo>
                  <a:pt x="2235413" y="2041088"/>
                </a:lnTo>
                <a:lnTo>
                  <a:pt x="2241319" y="2049587"/>
                </a:lnTo>
                <a:lnTo>
                  <a:pt x="2252393" y="2053634"/>
                </a:lnTo>
                <a:lnTo>
                  <a:pt x="2263466" y="2066180"/>
                </a:lnTo>
                <a:lnTo>
                  <a:pt x="2270849" y="2070227"/>
                </a:lnTo>
                <a:lnTo>
                  <a:pt x="2271587" y="2078321"/>
                </a:lnTo>
                <a:lnTo>
                  <a:pt x="2269372" y="2087630"/>
                </a:lnTo>
                <a:lnTo>
                  <a:pt x="2261990" y="2087225"/>
                </a:lnTo>
                <a:lnTo>
                  <a:pt x="2258299" y="2079131"/>
                </a:lnTo>
                <a:lnTo>
                  <a:pt x="2253869" y="2077107"/>
                </a:lnTo>
                <a:lnTo>
                  <a:pt x="2258299" y="2088439"/>
                </a:lnTo>
                <a:lnTo>
                  <a:pt x="2269372" y="2094915"/>
                </a:lnTo>
                <a:lnTo>
                  <a:pt x="2271587" y="2100985"/>
                </a:lnTo>
                <a:lnTo>
                  <a:pt x="2268634" y="2103818"/>
                </a:lnTo>
                <a:lnTo>
                  <a:pt x="2267896" y="2107866"/>
                </a:lnTo>
                <a:lnTo>
                  <a:pt x="2257560" y="2105842"/>
                </a:lnTo>
                <a:lnTo>
                  <a:pt x="2270111" y="2115960"/>
                </a:lnTo>
                <a:lnTo>
                  <a:pt x="2266419" y="2122031"/>
                </a:lnTo>
                <a:lnTo>
                  <a:pt x="2259775" y="2119602"/>
                </a:lnTo>
                <a:lnTo>
                  <a:pt x="2255346" y="2111508"/>
                </a:lnTo>
                <a:lnTo>
                  <a:pt x="2242795" y="2111103"/>
                </a:lnTo>
                <a:lnTo>
                  <a:pt x="2234675" y="2107461"/>
                </a:lnTo>
                <a:lnTo>
                  <a:pt x="2241319" y="2114746"/>
                </a:lnTo>
                <a:lnTo>
                  <a:pt x="2249440" y="2117579"/>
                </a:lnTo>
                <a:lnTo>
                  <a:pt x="2255346" y="2117579"/>
                </a:lnTo>
                <a:lnTo>
                  <a:pt x="2259037" y="2128911"/>
                </a:lnTo>
                <a:lnTo>
                  <a:pt x="2267896" y="2130935"/>
                </a:lnTo>
                <a:lnTo>
                  <a:pt x="2274540" y="2129315"/>
                </a:lnTo>
                <a:lnTo>
                  <a:pt x="2279708" y="2132958"/>
                </a:lnTo>
                <a:lnTo>
                  <a:pt x="2281922" y="2141457"/>
                </a:lnTo>
                <a:lnTo>
                  <a:pt x="2278231" y="2150361"/>
                </a:lnTo>
                <a:lnTo>
                  <a:pt x="2273063" y="2147932"/>
                </a:lnTo>
                <a:lnTo>
                  <a:pt x="2272325" y="2152384"/>
                </a:lnTo>
                <a:lnTo>
                  <a:pt x="2276755" y="2156431"/>
                </a:lnTo>
                <a:lnTo>
                  <a:pt x="2278231" y="2166144"/>
                </a:lnTo>
                <a:lnTo>
                  <a:pt x="2275278" y="2171001"/>
                </a:lnTo>
                <a:lnTo>
                  <a:pt x="2268634" y="2171001"/>
                </a:lnTo>
                <a:lnTo>
                  <a:pt x="2266419" y="2173429"/>
                </a:lnTo>
                <a:lnTo>
                  <a:pt x="2253131" y="2176667"/>
                </a:lnTo>
                <a:lnTo>
                  <a:pt x="2248701" y="2181119"/>
                </a:lnTo>
                <a:lnTo>
                  <a:pt x="2242057" y="2179096"/>
                </a:lnTo>
                <a:lnTo>
                  <a:pt x="2236890" y="2169382"/>
                </a:lnTo>
                <a:lnTo>
                  <a:pt x="2233937" y="2171406"/>
                </a:lnTo>
                <a:lnTo>
                  <a:pt x="2233198" y="2185166"/>
                </a:lnTo>
                <a:lnTo>
                  <a:pt x="2231722" y="2190428"/>
                </a:lnTo>
                <a:lnTo>
                  <a:pt x="2241319" y="2187999"/>
                </a:lnTo>
                <a:lnTo>
                  <a:pt x="2261252" y="2185166"/>
                </a:lnTo>
                <a:lnTo>
                  <a:pt x="2265681" y="2186785"/>
                </a:lnTo>
                <a:lnTo>
                  <a:pt x="2267158" y="2200141"/>
                </a:lnTo>
                <a:lnTo>
                  <a:pt x="2271587" y="2202164"/>
                </a:lnTo>
                <a:lnTo>
                  <a:pt x="2272325" y="2196498"/>
                </a:lnTo>
                <a:lnTo>
                  <a:pt x="2277493" y="2187190"/>
                </a:lnTo>
                <a:lnTo>
                  <a:pt x="2280446" y="2186785"/>
                </a:lnTo>
                <a:lnTo>
                  <a:pt x="2284137" y="2194475"/>
                </a:lnTo>
                <a:lnTo>
                  <a:pt x="2281922" y="2204188"/>
                </a:lnTo>
                <a:lnTo>
                  <a:pt x="2278231" y="2204593"/>
                </a:lnTo>
                <a:lnTo>
                  <a:pt x="2267896" y="2212687"/>
                </a:lnTo>
                <a:lnTo>
                  <a:pt x="2264205" y="2219567"/>
                </a:lnTo>
                <a:lnTo>
                  <a:pt x="2259775" y="2222400"/>
                </a:lnTo>
                <a:lnTo>
                  <a:pt x="2253131" y="2218757"/>
                </a:lnTo>
                <a:lnTo>
                  <a:pt x="2246487" y="2219567"/>
                </a:lnTo>
                <a:lnTo>
                  <a:pt x="2242795" y="2209449"/>
                </a:lnTo>
                <a:lnTo>
                  <a:pt x="2241319" y="2215925"/>
                </a:lnTo>
                <a:lnTo>
                  <a:pt x="2234675" y="2218757"/>
                </a:lnTo>
                <a:lnTo>
                  <a:pt x="2228031" y="2215520"/>
                </a:lnTo>
                <a:lnTo>
                  <a:pt x="2220648" y="2215115"/>
                </a:lnTo>
                <a:lnTo>
                  <a:pt x="2226554" y="2221186"/>
                </a:lnTo>
                <a:lnTo>
                  <a:pt x="2238366" y="2223209"/>
                </a:lnTo>
                <a:lnTo>
                  <a:pt x="2241319" y="2227661"/>
                </a:lnTo>
                <a:lnTo>
                  <a:pt x="2236151" y="2231709"/>
                </a:lnTo>
                <a:lnTo>
                  <a:pt x="2238366" y="2234946"/>
                </a:lnTo>
                <a:lnTo>
                  <a:pt x="2225078" y="2240612"/>
                </a:lnTo>
                <a:lnTo>
                  <a:pt x="2216219" y="2236970"/>
                </a:lnTo>
                <a:lnTo>
                  <a:pt x="2223601" y="2243850"/>
                </a:lnTo>
                <a:lnTo>
                  <a:pt x="2236151" y="2244659"/>
                </a:lnTo>
                <a:lnTo>
                  <a:pt x="2245748" y="2236970"/>
                </a:lnTo>
                <a:lnTo>
                  <a:pt x="2247225" y="2240612"/>
                </a:lnTo>
                <a:lnTo>
                  <a:pt x="2250916" y="2241826"/>
                </a:lnTo>
                <a:lnTo>
                  <a:pt x="2242057" y="2251539"/>
                </a:lnTo>
                <a:lnTo>
                  <a:pt x="2233198" y="2251944"/>
                </a:lnTo>
                <a:lnTo>
                  <a:pt x="2232460" y="2249111"/>
                </a:lnTo>
                <a:lnTo>
                  <a:pt x="2225816" y="2249921"/>
                </a:lnTo>
                <a:lnTo>
                  <a:pt x="2222863" y="2251944"/>
                </a:lnTo>
                <a:lnTo>
                  <a:pt x="2210313" y="2253158"/>
                </a:lnTo>
                <a:lnTo>
                  <a:pt x="2187427" y="2266109"/>
                </a:lnTo>
                <a:lnTo>
                  <a:pt x="2162327" y="2284726"/>
                </a:lnTo>
                <a:lnTo>
                  <a:pt x="2154206" y="2298891"/>
                </a:lnTo>
                <a:lnTo>
                  <a:pt x="2149777" y="2299700"/>
                </a:lnTo>
                <a:lnTo>
                  <a:pt x="2144609" y="2296868"/>
                </a:lnTo>
                <a:lnTo>
                  <a:pt x="2130582" y="2298486"/>
                </a:lnTo>
                <a:lnTo>
                  <a:pt x="2120247" y="2306176"/>
                </a:lnTo>
                <a:lnTo>
                  <a:pt x="2101791" y="2329245"/>
                </a:lnTo>
                <a:lnTo>
                  <a:pt x="2101791" y="2334506"/>
                </a:lnTo>
                <a:lnTo>
                  <a:pt x="2093670" y="2340981"/>
                </a:lnTo>
                <a:lnTo>
                  <a:pt x="2089241" y="2340577"/>
                </a:lnTo>
                <a:lnTo>
                  <a:pt x="2088503" y="2346243"/>
                </a:lnTo>
                <a:lnTo>
                  <a:pt x="2079644" y="2355551"/>
                </a:lnTo>
                <a:lnTo>
                  <a:pt x="2073738" y="2353123"/>
                </a:lnTo>
                <a:lnTo>
                  <a:pt x="2068570" y="2354337"/>
                </a:lnTo>
                <a:lnTo>
                  <a:pt x="2065617" y="2358789"/>
                </a:lnTo>
                <a:lnTo>
                  <a:pt x="2055282" y="2357575"/>
                </a:lnTo>
                <a:lnTo>
                  <a:pt x="2050114" y="2364455"/>
                </a:lnTo>
                <a:lnTo>
                  <a:pt x="2035349" y="2366074"/>
                </a:lnTo>
                <a:lnTo>
                  <a:pt x="2032396" y="2370930"/>
                </a:lnTo>
                <a:lnTo>
                  <a:pt x="2022799" y="2370121"/>
                </a:lnTo>
                <a:lnTo>
                  <a:pt x="2021322" y="2375787"/>
                </a:lnTo>
                <a:lnTo>
                  <a:pt x="2009510" y="2375787"/>
                </a:lnTo>
                <a:lnTo>
                  <a:pt x="2006557" y="2378215"/>
                </a:lnTo>
                <a:lnTo>
                  <a:pt x="2010249" y="2380643"/>
                </a:lnTo>
                <a:lnTo>
                  <a:pt x="2008772" y="2388333"/>
                </a:lnTo>
                <a:lnTo>
                  <a:pt x="2002128" y="2397237"/>
                </a:lnTo>
                <a:lnTo>
                  <a:pt x="1997699" y="2397641"/>
                </a:lnTo>
                <a:lnTo>
                  <a:pt x="1993269" y="2403307"/>
                </a:lnTo>
                <a:lnTo>
                  <a:pt x="1985148" y="2405331"/>
                </a:lnTo>
                <a:lnTo>
                  <a:pt x="1976289" y="2418282"/>
                </a:lnTo>
                <a:lnTo>
                  <a:pt x="1969645" y="2431637"/>
                </a:lnTo>
                <a:lnTo>
                  <a:pt x="1969645" y="2447017"/>
                </a:lnTo>
                <a:lnTo>
                  <a:pt x="1966692" y="2475751"/>
                </a:lnTo>
                <a:lnTo>
                  <a:pt x="1968169" y="2488297"/>
                </a:lnTo>
                <a:lnTo>
                  <a:pt x="1965216" y="2508533"/>
                </a:lnTo>
                <a:lnTo>
                  <a:pt x="1971122" y="2521079"/>
                </a:lnTo>
                <a:lnTo>
                  <a:pt x="1973336" y="2540910"/>
                </a:lnTo>
                <a:lnTo>
                  <a:pt x="1977027" y="2549005"/>
                </a:lnTo>
                <a:lnTo>
                  <a:pt x="1982195" y="2571264"/>
                </a:lnTo>
                <a:lnTo>
                  <a:pt x="1988840" y="2579358"/>
                </a:lnTo>
                <a:lnTo>
                  <a:pt x="1992531" y="2587452"/>
                </a:lnTo>
                <a:lnTo>
                  <a:pt x="1988101" y="2597975"/>
                </a:lnTo>
                <a:lnTo>
                  <a:pt x="1986625" y="2612140"/>
                </a:lnTo>
                <a:lnTo>
                  <a:pt x="1990316" y="2616592"/>
                </a:lnTo>
                <a:lnTo>
                  <a:pt x="1995484" y="2646136"/>
                </a:lnTo>
                <a:lnTo>
                  <a:pt x="2005819" y="2652207"/>
                </a:lnTo>
                <a:lnTo>
                  <a:pt x="2008772" y="2665562"/>
                </a:lnTo>
                <a:lnTo>
                  <a:pt x="2002866" y="2670824"/>
                </a:lnTo>
                <a:lnTo>
                  <a:pt x="2005819" y="2674061"/>
                </a:lnTo>
                <a:lnTo>
                  <a:pt x="2003604" y="2690655"/>
                </a:lnTo>
                <a:lnTo>
                  <a:pt x="2001390" y="2694702"/>
                </a:lnTo>
                <a:lnTo>
                  <a:pt x="2002128" y="2702796"/>
                </a:lnTo>
                <a:lnTo>
                  <a:pt x="1994007" y="2718985"/>
                </a:lnTo>
                <a:lnTo>
                  <a:pt x="1989578" y="2729912"/>
                </a:lnTo>
                <a:lnTo>
                  <a:pt x="1982934" y="2738411"/>
                </a:lnTo>
                <a:lnTo>
                  <a:pt x="1981457" y="2749743"/>
                </a:lnTo>
                <a:lnTo>
                  <a:pt x="1973336" y="2752576"/>
                </a:lnTo>
                <a:lnTo>
                  <a:pt x="1964478" y="2755409"/>
                </a:lnTo>
                <a:lnTo>
                  <a:pt x="1954880" y="2752981"/>
                </a:lnTo>
                <a:lnTo>
                  <a:pt x="1950451" y="2747315"/>
                </a:lnTo>
                <a:lnTo>
                  <a:pt x="1939377" y="2744886"/>
                </a:lnTo>
                <a:lnTo>
                  <a:pt x="1945283" y="2742458"/>
                </a:lnTo>
                <a:lnTo>
                  <a:pt x="1933471" y="2733554"/>
                </a:lnTo>
                <a:lnTo>
                  <a:pt x="1934948" y="2725865"/>
                </a:lnTo>
                <a:lnTo>
                  <a:pt x="1931257" y="2719389"/>
                </a:lnTo>
                <a:lnTo>
                  <a:pt x="1922398" y="2719389"/>
                </a:lnTo>
                <a:lnTo>
                  <a:pt x="1918706" y="2716152"/>
                </a:lnTo>
                <a:lnTo>
                  <a:pt x="1919445" y="2704010"/>
                </a:lnTo>
                <a:lnTo>
                  <a:pt x="1917968" y="2694702"/>
                </a:lnTo>
                <a:lnTo>
                  <a:pt x="1905418" y="2685798"/>
                </a:lnTo>
                <a:lnTo>
                  <a:pt x="1904680" y="2680537"/>
                </a:lnTo>
                <a:lnTo>
                  <a:pt x="1909109" y="2676085"/>
                </a:lnTo>
                <a:lnTo>
                  <a:pt x="1910586" y="2668395"/>
                </a:lnTo>
                <a:lnTo>
                  <a:pt x="1917968" y="2661920"/>
                </a:lnTo>
                <a:lnTo>
                  <a:pt x="1908371" y="2664348"/>
                </a:lnTo>
                <a:lnTo>
                  <a:pt x="1904680" y="2661515"/>
                </a:lnTo>
                <a:lnTo>
                  <a:pt x="1904680" y="2665562"/>
                </a:lnTo>
                <a:lnTo>
                  <a:pt x="1901727" y="2669610"/>
                </a:lnTo>
                <a:lnTo>
                  <a:pt x="1898774" y="2661111"/>
                </a:lnTo>
                <a:lnTo>
                  <a:pt x="1895083" y="2661920"/>
                </a:lnTo>
                <a:lnTo>
                  <a:pt x="1892868" y="2657468"/>
                </a:lnTo>
                <a:lnTo>
                  <a:pt x="1886962" y="2650993"/>
                </a:lnTo>
                <a:lnTo>
                  <a:pt x="1886224" y="2642089"/>
                </a:lnTo>
                <a:lnTo>
                  <a:pt x="1883271" y="2636423"/>
                </a:lnTo>
                <a:lnTo>
                  <a:pt x="1895821" y="2620234"/>
                </a:lnTo>
                <a:lnTo>
                  <a:pt x="1895083" y="2611735"/>
                </a:lnTo>
                <a:lnTo>
                  <a:pt x="1887700" y="2608902"/>
                </a:lnTo>
                <a:lnTo>
                  <a:pt x="1884009" y="2611735"/>
                </a:lnTo>
                <a:lnTo>
                  <a:pt x="1886224" y="2615782"/>
                </a:lnTo>
                <a:lnTo>
                  <a:pt x="1880318" y="2623067"/>
                </a:lnTo>
                <a:lnTo>
                  <a:pt x="1877365" y="2625496"/>
                </a:lnTo>
                <a:lnTo>
                  <a:pt x="1871459" y="2616187"/>
                </a:lnTo>
                <a:lnTo>
                  <a:pt x="1872197" y="2609307"/>
                </a:lnTo>
                <a:lnTo>
                  <a:pt x="1881794" y="2592714"/>
                </a:lnTo>
                <a:lnTo>
                  <a:pt x="1888438" y="2571264"/>
                </a:lnTo>
                <a:lnTo>
                  <a:pt x="1889176" y="2560337"/>
                </a:lnTo>
                <a:lnTo>
                  <a:pt x="1882532" y="2549005"/>
                </a:lnTo>
                <a:lnTo>
                  <a:pt x="1875150" y="2547790"/>
                </a:lnTo>
                <a:lnTo>
                  <a:pt x="1870721" y="2541315"/>
                </a:lnTo>
                <a:lnTo>
                  <a:pt x="1871459" y="2538077"/>
                </a:lnTo>
                <a:lnTo>
                  <a:pt x="1867029" y="2538077"/>
                </a:lnTo>
                <a:lnTo>
                  <a:pt x="1859647" y="2533221"/>
                </a:lnTo>
                <a:lnTo>
                  <a:pt x="1858170" y="2523508"/>
                </a:lnTo>
                <a:lnTo>
                  <a:pt x="1855217" y="2522698"/>
                </a:lnTo>
                <a:lnTo>
                  <a:pt x="1850050" y="2517842"/>
                </a:lnTo>
                <a:lnTo>
                  <a:pt x="1844882" y="2501653"/>
                </a:lnTo>
                <a:lnTo>
                  <a:pt x="1833808" y="2498011"/>
                </a:lnTo>
                <a:lnTo>
                  <a:pt x="1827164" y="2494773"/>
                </a:lnTo>
                <a:lnTo>
                  <a:pt x="1816829" y="2496392"/>
                </a:lnTo>
                <a:lnTo>
                  <a:pt x="1810184" y="2501248"/>
                </a:lnTo>
                <a:lnTo>
                  <a:pt x="1810184" y="2503272"/>
                </a:lnTo>
                <a:lnTo>
                  <a:pt x="1808708" y="2504891"/>
                </a:lnTo>
                <a:lnTo>
                  <a:pt x="1805017" y="2503272"/>
                </a:lnTo>
                <a:lnTo>
                  <a:pt x="1791728" y="2515009"/>
                </a:lnTo>
                <a:lnTo>
                  <a:pt x="1782869" y="2515818"/>
                </a:lnTo>
                <a:lnTo>
                  <a:pt x="1768105" y="2517842"/>
                </a:lnTo>
                <a:lnTo>
                  <a:pt x="1765890" y="2514604"/>
                </a:lnTo>
                <a:lnTo>
                  <a:pt x="1767366" y="2510961"/>
                </a:lnTo>
                <a:lnTo>
                  <a:pt x="1768843" y="2514199"/>
                </a:lnTo>
                <a:lnTo>
                  <a:pt x="1771058" y="2513390"/>
                </a:lnTo>
                <a:lnTo>
                  <a:pt x="1768843" y="2508938"/>
                </a:lnTo>
                <a:lnTo>
                  <a:pt x="1763675" y="2502462"/>
                </a:lnTo>
                <a:lnTo>
                  <a:pt x="1751125" y="2494773"/>
                </a:lnTo>
                <a:lnTo>
                  <a:pt x="1753340" y="2494368"/>
                </a:lnTo>
                <a:lnTo>
                  <a:pt x="1759246" y="2497201"/>
                </a:lnTo>
                <a:lnTo>
                  <a:pt x="1761461" y="2493963"/>
                </a:lnTo>
                <a:lnTo>
                  <a:pt x="1751863" y="2487893"/>
                </a:lnTo>
                <a:lnTo>
                  <a:pt x="1750387" y="2483036"/>
                </a:lnTo>
                <a:lnTo>
                  <a:pt x="1745957" y="2482631"/>
                </a:lnTo>
                <a:lnTo>
                  <a:pt x="1744481" y="2486679"/>
                </a:lnTo>
                <a:lnTo>
                  <a:pt x="1749648" y="2492749"/>
                </a:lnTo>
                <a:lnTo>
                  <a:pt x="1741528" y="2488702"/>
                </a:lnTo>
                <a:lnTo>
                  <a:pt x="1734145" y="2482631"/>
                </a:lnTo>
                <a:lnTo>
                  <a:pt x="1721595" y="2482631"/>
                </a:lnTo>
                <a:lnTo>
                  <a:pt x="1708307" y="2481013"/>
                </a:lnTo>
                <a:lnTo>
                  <a:pt x="1710522" y="2478584"/>
                </a:lnTo>
                <a:lnTo>
                  <a:pt x="1721595" y="2479394"/>
                </a:lnTo>
                <a:lnTo>
                  <a:pt x="1727501" y="2477775"/>
                </a:lnTo>
                <a:lnTo>
                  <a:pt x="1725287" y="2474942"/>
                </a:lnTo>
                <a:lnTo>
                  <a:pt x="1714951" y="2474132"/>
                </a:lnTo>
                <a:lnTo>
                  <a:pt x="1703877" y="2481417"/>
                </a:lnTo>
                <a:lnTo>
                  <a:pt x="1699448" y="2478989"/>
                </a:lnTo>
                <a:lnTo>
                  <a:pt x="1683945" y="2481013"/>
                </a:lnTo>
                <a:lnTo>
                  <a:pt x="1678777" y="2476965"/>
                </a:lnTo>
                <a:lnTo>
                  <a:pt x="1671395" y="2479798"/>
                </a:lnTo>
                <a:lnTo>
                  <a:pt x="1657368" y="2478989"/>
                </a:lnTo>
                <a:lnTo>
                  <a:pt x="1649247" y="2482227"/>
                </a:lnTo>
                <a:lnTo>
                  <a:pt x="1639650" y="2474537"/>
                </a:lnTo>
                <a:lnTo>
                  <a:pt x="1639650" y="2469276"/>
                </a:lnTo>
                <a:lnTo>
                  <a:pt x="1641127" y="2463205"/>
                </a:lnTo>
                <a:lnTo>
                  <a:pt x="1634482" y="2462396"/>
                </a:lnTo>
                <a:lnTo>
                  <a:pt x="1630791" y="2470085"/>
                </a:lnTo>
                <a:lnTo>
                  <a:pt x="1625623" y="2477370"/>
                </a:lnTo>
                <a:lnTo>
                  <a:pt x="1618241" y="2476156"/>
                </a:lnTo>
                <a:lnTo>
                  <a:pt x="1612335" y="2478180"/>
                </a:lnTo>
                <a:lnTo>
                  <a:pt x="1601262" y="2476561"/>
                </a:lnTo>
                <a:lnTo>
                  <a:pt x="1571732" y="2481417"/>
                </a:lnTo>
                <a:lnTo>
                  <a:pt x="1563611" y="2488297"/>
                </a:lnTo>
                <a:lnTo>
                  <a:pt x="1547370" y="2494368"/>
                </a:lnTo>
                <a:lnTo>
                  <a:pt x="1538511" y="2502867"/>
                </a:lnTo>
                <a:lnTo>
                  <a:pt x="1538511" y="2509343"/>
                </a:lnTo>
                <a:lnTo>
                  <a:pt x="1544417" y="2506914"/>
                </a:lnTo>
                <a:lnTo>
                  <a:pt x="1550323" y="2501653"/>
                </a:lnTo>
                <a:lnTo>
                  <a:pt x="1553275" y="2502462"/>
                </a:lnTo>
                <a:lnTo>
                  <a:pt x="1556967" y="2506914"/>
                </a:lnTo>
                <a:lnTo>
                  <a:pt x="1565826" y="2510152"/>
                </a:lnTo>
                <a:lnTo>
                  <a:pt x="1562873" y="2513390"/>
                </a:lnTo>
                <a:lnTo>
                  <a:pt x="1546632" y="2519056"/>
                </a:lnTo>
                <a:lnTo>
                  <a:pt x="1547370" y="2526745"/>
                </a:lnTo>
                <a:lnTo>
                  <a:pt x="1550323" y="2533625"/>
                </a:lnTo>
                <a:lnTo>
                  <a:pt x="1565826" y="2538482"/>
                </a:lnTo>
                <a:lnTo>
                  <a:pt x="1577638" y="2546981"/>
                </a:lnTo>
                <a:lnTo>
                  <a:pt x="1576900" y="2549814"/>
                </a:lnTo>
                <a:lnTo>
                  <a:pt x="1569517" y="2551838"/>
                </a:lnTo>
                <a:lnTo>
                  <a:pt x="1566564" y="2557504"/>
                </a:lnTo>
                <a:lnTo>
                  <a:pt x="1565826" y="2548600"/>
                </a:lnTo>
                <a:lnTo>
                  <a:pt x="1560658" y="2545362"/>
                </a:lnTo>
                <a:lnTo>
                  <a:pt x="1554752" y="2546172"/>
                </a:lnTo>
                <a:lnTo>
                  <a:pt x="1550323" y="2539696"/>
                </a:lnTo>
                <a:lnTo>
                  <a:pt x="1542940" y="2537268"/>
                </a:lnTo>
                <a:lnTo>
                  <a:pt x="1535558" y="2527150"/>
                </a:lnTo>
                <a:lnTo>
                  <a:pt x="1526699" y="2527959"/>
                </a:lnTo>
                <a:lnTo>
                  <a:pt x="1531128" y="2535649"/>
                </a:lnTo>
                <a:lnTo>
                  <a:pt x="1530390" y="2546981"/>
                </a:lnTo>
                <a:lnTo>
                  <a:pt x="1523008" y="2550623"/>
                </a:lnTo>
                <a:lnTo>
                  <a:pt x="1519316" y="2544957"/>
                </a:lnTo>
                <a:lnTo>
                  <a:pt x="1511196" y="2539291"/>
                </a:lnTo>
                <a:lnTo>
                  <a:pt x="1503813" y="2544553"/>
                </a:lnTo>
                <a:lnTo>
                  <a:pt x="1498646" y="2549814"/>
                </a:lnTo>
                <a:lnTo>
                  <a:pt x="1486096" y="2546172"/>
                </a:lnTo>
                <a:lnTo>
                  <a:pt x="1479451" y="2542529"/>
                </a:lnTo>
                <a:lnTo>
                  <a:pt x="1471331" y="2543743"/>
                </a:lnTo>
                <a:lnTo>
                  <a:pt x="1466163" y="2541720"/>
                </a:lnTo>
                <a:lnTo>
                  <a:pt x="1469854" y="2536863"/>
                </a:lnTo>
                <a:lnTo>
                  <a:pt x="1476498" y="2532007"/>
                </a:lnTo>
                <a:lnTo>
                  <a:pt x="1472807" y="2527150"/>
                </a:lnTo>
                <a:lnTo>
                  <a:pt x="1463210" y="2527959"/>
                </a:lnTo>
                <a:lnTo>
                  <a:pt x="1460257" y="2524722"/>
                </a:lnTo>
                <a:lnTo>
                  <a:pt x="1460257" y="2517842"/>
                </a:lnTo>
                <a:lnTo>
                  <a:pt x="1456566" y="2514604"/>
                </a:lnTo>
                <a:lnTo>
                  <a:pt x="1449922" y="2516627"/>
                </a:lnTo>
                <a:lnTo>
                  <a:pt x="1444754" y="2515009"/>
                </a:lnTo>
                <a:lnTo>
                  <a:pt x="1448445" y="2509747"/>
                </a:lnTo>
                <a:lnTo>
                  <a:pt x="1442539" y="2507724"/>
                </a:lnTo>
                <a:lnTo>
                  <a:pt x="1432942" y="2510961"/>
                </a:lnTo>
                <a:lnTo>
                  <a:pt x="1432204" y="2515818"/>
                </a:lnTo>
                <a:lnTo>
                  <a:pt x="1433680" y="2521484"/>
                </a:lnTo>
                <a:lnTo>
                  <a:pt x="1424821" y="2522698"/>
                </a:lnTo>
                <a:lnTo>
                  <a:pt x="1396030" y="2519865"/>
                </a:lnTo>
                <a:lnTo>
                  <a:pt x="1392339" y="2515818"/>
                </a:lnTo>
                <a:lnTo>
                  <a:pt x="1368715" y="2510152"/>
                </a:lnTo>
                <a:lnTo>
                  <a:pt x="1356165" y="2510152"/>
                </a:lnTo>
                <a:lnTo>
                  <a:pt x="1339185" y="2513794"/>
                </a:lnTo>
                <a:lnTo>
                  <a:pt x="1332541" y="2517842"/>
                </a:lnTo>
                <a:lnTo>
                  <a:pt x="1325158" y="2518651"/>
                </a:lnTo>
                <a:lnTo>
                  <a:pt x="1317038" y="2529578"/>
                </a:lnTo>
                <a:lnTo>
                  <a:pt x="1305964" y="2530792"/>
                </a:lnTo>
                <a:lnTo>
                  <a:pt x="1307440" y="2522698"/>
                </a:lnTo>
                <a:lnTo>
                  <a:pt x="1305226" y="2515818"/>
                </a:lnTo>
                <a:lnTo>
                  <a:pt x="1311132" y="2508533"/>
                </a:lnTo>
                <a:lnTo>
                  <a:pt x="1307440" y="2498820"/>
                </a:lnTo>
                <a:lnTo>
                  <a:pt x="1306702" y="2504486"/>
                </a:lnTo>
                <a:lnTo>
                  <a:pt x="1297105" y="2512176"/>
                </a:lnTo>
                <a:lnTo>
                  <a:pt x="1291937" y="2512176"/>
                </a:lnTo>
                <a:lnTo>
                  <a:pt x="1286031" y="2505295"/>
                </a:lnTo>
                <a:lnTo>
                  <a:pt x="1291937" y="2519056"/>
                </a:lnTo>
                <a:lnTo>
                  <a:pt x="1291937" y="2528364"/>
                </a:lnTo>
                <a:lnTo>
                  <a:pt x="1294152" y="2537268"/>
                </a:lnTo>
                <a:lnTo>
                  <a:pt x="1287508" y="2542529"/>
                </a:lnTo>
                <a:lnTo>
                  <a:pt x="1280864" y="2542529"/>
                </a:lnTo>
                <a:lnTo>
                  <a:pt x="1265361" y="2555885"/>
                </a:lnTo>
                <a:lnTo>
                  <a:pt x="1243951" y="2565193"/>
                </a:lnTo>
                <a:lnTo>
                  <a:pt x="1237307" y="2564788"/>
                </a:lnTo>
                <a:lnTo>
                  <a:pt x="1228448" y="2572073"/>
                </a:lnTo>
                <a:lnTo>
                  <a:pt x="1221066" y="2572883"/>
                </a:lnTo>
                <a:lnTo>
                  <a:pt x="1229925" y="2566003"/>
                </a:lnTo>
                <a:lnTo>
                  <a:pt x="1222543" y="2561146"/>
                </a:lnTo>
                <a:lnTo>
                  <a:pt x="1218113" y="2563170"/>
                </a:lnTo>
                <a:lnTo>
                  <a:pt x="1214422" y="2561146"/>
                </a:lnTo>
                <a:lnTo>
                  <a:pt x="1204825" y="2566003"/>
                </a:lnTo>
                <a:lnTo>
                  <a:pt x="1209992" y="2570454"/>
                </a:lnTo>
                <a:lnTo>
                  <a:pt x="1199657" y="2574097"/>
                </a:lnTo>
                <a:lnTo>
                  <a:pt x="1194489" y="2570454"/>
                </a:lnTo>
                <a:lnTo>
                  <a:pt x="1195227" y="2581786"/>
                </a:lnTo>
                <a:lnTo>
                  <a:pt x="1186369" y="2585834"/>
                </a:lnTo>
                <a:lnTo>
                  <a:pt x="1181201" y="2583001"/>
                </a:lnTo>
                <a:lnTo>
                  <a:pt x="1172342" y="2593118"/>
                </a:lnTo>
                <a:lnTo>
                  <a:pt x="1178248" y="2599189"/>
                </a:lnTo>
                <a:lnTo>
                  <a:pt x="1167912" y="2606474"/>
                </a:lnTo>
                <a:lnTo>
                  <a:pt x="1160530" y="2609307"/>
                </a:lnTo>
                <a:lnTo>
                  <a:pt x="1164221" y="2626710"/>
                </a:lnTo>
                <a:lnTo>
                  <a:pt x="1156839" y="2636018"/>
                </a:lnTo>
                <a:lnTo>
                  <a:pt x="1153148" y="2648969"/>
                </a:lnTo>
                <a:lnTo>
                  <a:pt x="1147241" y="2660301"/>
                </a:lnTo>
                <a:lnTo>
                  <a:pt x="1151671" y="2667181"/>
                </a:lnTo>
                <a:lnTo>
                  <a:pt x="1150195" y="2687012"/>
                </a:lnTo>
                <a:lnTo>
                  <a:pt x="1153148" y="2693488"/>
                </a:lnTo>
                <a:lnTo>
                  <a:pt x="1149456" y="2703606"/>
                </a:lnTo>
                <a:lnTo>
                  <a:pt x="1144289" y="2716961"/>
                </a:lnTo>
                <a:lnTo>
                  <a:pt x="1142074" y="2723437"/>
                </a:lnTo>
                <a:lnTo>
                  <a:pt x="1150933" y="2718175"/>
                </a:lnTo>
                <a:lnTo>
                  <a:pt x="1153886" y="2705224"/>
                </a:lnTo>
                <a:lnTo>
                  <a:pt x="1160530" y="2699963"/>
                </a:lnTo>
                <a:lnTo>
                  <a:pt x="1159054" y="2704415"/>
                </a:lnTo>
                <a:lnTo>
                  <a:pt x="1157577" y="2716556"/>
                </a:lnTo>
                <a:lnTo>
                  <a:pt x="1153886" y="2720199"/>
                </a:lnTo>
                <a:lnTo>
                  <a:pt x="1150933" y="2730721"/>
                </a:lnTo>
                <a:lnTo>
                  <a:pt x="1143550" y="2740435"/>
                </a:lnTo>
                <a:lnTo>
                  <a:pt x="1142074" y="2748529"/>
                </a:lnTo>
                <a:lnTo>
                  <a:pt x="1136168" y="2748934"/>
                </a:lnTo>
                <a:lnTo>
                  <a:pt x="1137644" y="2744482"/>
                </a:lnTo>
                <a:lnTo>
                  <a:pt x="1139121" y="2736387"/>
                </a:lnTo>
                <a:lnTo>
                  <a:pt x="1131000" y="2735578"/>
                </a:lnTo>
                <a:lnTo>
                  <a:pt x="1131000" y="2748529"/>
                </a:lnTo>
                <a:lnTo>
                  <a:pt x="1124356" y="2755409"/>
                </a:lnTo>
                <a:lnTo>
                  <a:pt x="1131000" y="2759861"/>
                </a:lnTo>
                <a:lnTo>
                  <a:pt x="1128785" y="2764313"/>
                </a:lnTo>
                <a:lnTo>
                  <a:pt x="1125833" y="2777264"/>
                </a:lnTo>
                <a:lnTo>
                  <a:pt x="1120665" y="2781715"/>
                </a:lnTo>
                <a:lnTo>
                  <a:pt x="1120665" y="2792643"/>
                </a:lnTo>
                <a:lnTo>
                  <a:pt x="1123618" y="2796690"/>
                </a:lnTo>
                <a:lnTo>
                  <a:pt x="1119926" y="2803165"/>
                </a:lnTo>
                <a:lnTo>
                  <a:pt x="1120665" y="2809641"/>
                </a:lnTo>
                <a:lnTo>
                  <a:pt x="1115497" y="2832709"/>
                </a:lnTo>
                <a:lnTo>
                  <a:pt x="1118450" y="2846874"/>
                </a:lnTo>
                <a:lnTo>
                  <a:pt x="1115497" y="2868729"/>
                </a:lnTo>
                <a:lnTo>
                  <a:pt x="1107376" y="2878442"/>
                </a:lnTo>
                <a:lnTo>
                  <a:pt x="1110329" y="2885727"/>
                </a:lnTo>
                <a:lnTo>
                  <a:pt x="1113282" y="2903130"/>
                </a:lnTo>
                <a:lnTo>
                  <a:pt x="1111806" y="2912843"/>
                </a:lnTo>
                <a:lnTo>
                  <a:pt x="1125094" y="2931865"/>
                </a:lnTo>
                <a:lnTo>
                  <a:pt x="1125094" y="2945625"/>
                </a:lnTo>
                <a:lnTo>
                  <a:pt x="1122141" y="2948053"/>
                </a:lnTo>
                <a:lnTo>
                  <a:pt x="1120665" y="2931865"/>
                </a:lnTo>
                <a:lnTo>
                  <a:pt x="1109591" y="2918509"/>
                </a:lnTo>
                <a:lnTo>
                  <a:pt x="1108115" y="2928627"/>
                </a:lnTo>
                <a:lnTo>
                  <a:pt x="1115497" y="2934698"/>
                </a:lnTo>
                <a:lnTo>
                  <a:pt x="1121403" y="2953719"/>
                </a:lnTo>
                <a:lnTo>
                  <a:pt x="1123618" y="2960195"/>
                </a:lnTo>
                <a:lnTo>
                  <a:pt x="1119926" y="2966265"/>
                </a:lnTo>
                <a:lnTo>
                  <a:pt x="1125833" y="2974360"/>
                </a:lnTo>
                <a:lnTo>
                  <a:pt x="1128047" y="2983263"/>
                </a:lnTo>
                <a:lnTo>
                  <a:pt x="1155362" y="3010379"/>
                </a:lnTo>
                <a:lnTo>
                  <a:pt x="1159792" y="3020497"/>
                </a:lnTo>
                <a:lnTo>
                  <a:pt x="1169389" y="3033043"/>
                </a:lnTo>
                <a:lnTo>
                  <a:pt x="1168651" y="3039923"/>
                </a:lnTo>
                <a:lnTo>
                  <a:pt x="1170865" y="3047613"/>
                </a:lnTo>
                <a:lnTo>
                  <a:pt x="1191536" y="3070277"/>
                </a:lnTo>
                <a:lnTo>
                  <a:pt x="1198180" y="3076752"/>
                </a:lnTo>
                <a:lnTo>
                  <a:pt x="1203348" y="3075538"/>
                </a:lnTo>
                <a:lnTo>
                  <a:pt x="1216637" y="3075943"/>
                </a:lnTo>
                <a:lnTo>
                  <a:pt x="1220328" y="3079585"/>
                </a:lnTo>
                <a:lnTo>
                  <a:pt x="1234354" y="3085251"/>
                </a:lnTo>
                <a:lnTo>
                  <a:pt x="1246166" y="3099416"/>
                </a:lnTo>
                <a:lnTo>
                  <a:pt x="1249858" y="3111153"/>
                </a:lnTo>
                <a:lnTo>
                  <a:pt x="1261669" y="3105892"/>
                </a:lnTo>
                <a:lnTo>
                  <a:pt x="1278649" y="3102654"/>
                </a:lnTo>
                <a:lnTo>
                  <a:pt x="1283078" y="3107511"/>
                </a:lnTo>
                <a:lnTo>
                  <a:pt x="1288246" y="3107511"/>
                </a:lnTo>
                <a:lnTo>
                  <a:pt x="1309655" y="3096583"/>
                </a:lnTo>
                <a:lnTo>
                  <a:pt x="1311870" y="3092536"/>
                </a:lnTo>
                <a:lnTo>
                  <a:pt x="1329588" y="3091322"/>
                </a:lnTo>
                <a:lnTo>
                  <a:pt x="1341400" y="3090917"/>
                </a:lnTo>
                <a:lnTo>
                  <a:pt x="1350258" y="3084037"/>
                </a:lnTo>
                <a:lnTo>
                  <a:pt x="1363547" y="3083632"/>
                </a:lnTo>
                <a:lnTo>
                  <a:pt x="1374621" y="3086465"/>
                </a:lnTo>
                <a:lnTo>
                  <a:pt x="1378312" y="3081204"/>
                </a:lnTo>
                <a:lnTo>
                  <a:pt x="1392339" y="3084847"/>
                </a:lnTo>
                <a:lnTo>
                  <a:pt x="1382741" y="3089703"/>
                </a:lnTo>
                <a:lnTo>
                  <a:pt x="1380527" y="3094964"/>
                </a:lnTo>
                <a:lnTo>
                  <a:pt x="1391600" y="3099821"/>
                </a:lnTo>
                <a:lnTo>
                  <a:pt x="1397506" y="3105082"/>
                </a:lnTo>
                <a:lnTo>
                  <a:pt x="1399721" y="3100226"/>
                </a:lnTo>
                <a:lnTo>
                  <a:pt x="1405627" y="3099821"/>
                </a:lnTo>
                <a:lnTo>
                  <a:pt x="1415224" y="3089298"/>
                </a:lnTo>
                <a:lnTo>
                  <a:pt x="1415224" y="3075943"/>
                </a:lnTo>
                <a:lnTo>
                  <a:pt x="1418177" y="3067849"/>
                </a:lnTo>
                <a:lnTo>
                  <a:pt x="1408580" y="3073919"/>
                </a:lnTo>
                <a:lnTo>
                  <a:pt x="1406365" y="3072300"/>
                </a:lnTo>
                <a:lnTo>
                  <a:pt x="1428513" y="3061373"/>
                </a:lnTo>
                <a:lnTo>
                  <a:pt x="1436633" y="3059754"/>
                </a:lnTo>
                <a:lnTo>
                  <a:pt x="1446230" y="3049232"/>
                </a:lnTo>
                <a:lnTo>
                  <a:pt x="1446230" y="3033043"/>
                </a:lnTo>
                <a:lnTo>
                  <a:pt x="1463948" y="3015236"/>
                </a:lnTo>
                <a:lnTo>
                  <a:pt x="1462472" y="3011998"/>
                </a:lnTo>
                <a:lnTo>
                  <a:pt x="1463948" y="2983263"/>
                </a:lnTo>
                <a:lnTo>
                  <a:pt x="1482404" y="2964242"/>
                </a:lnTo>
                <a:lnTo>
                  <a:pt x="1474283" y="2963432"/>
                </a:lnTo>
                <a:lnTo>
                  <a:pt x="1474283" y="2956957"/>
                </a:lnTo>
                <a:lnTo>
                  <a:pt x="1506766" y="2949672"/>
                </a:lnTo>
                <a:lnTo>
                  <a:pt x="1549585" y="2950481"/>
                </a:lnTo>
                <a:lnTo>
                  <a:pt x="1556229" y="2941173"/>
                </a:lnTo>
                <a:lnTo>
                  <a:pt x="1568779" y="2939554"/>
                </a:lnTo>
                <a:lnTo>
                  <a:pt x="1573208" y="2943601"/>
                </a:lnTo>
                <a:lnTo>
                  <a:pt x="1585020" y="2938340"/>
                </a:lnTo>
                <a:lnTo>
                  <a:pt x="1584282" y="2933888"/>
                </a:lnTo>
                <a:lnTo>
                  <a:pt x="1604215" y="2933079"/>
                </a:lnTo>
                <a:lnTo>
                  <a:pt x="1627100" y="2938340"/>
                </a:lnTo>
                <a:lnTo>
                  <a:pt x="1633006" y="2936316"/>
                </a:lnTo>
                <a:lnTo>
                  <a:pt x="1630791" y="2931055"/>
                </a:lnTo>
                <a:lnTo>
                  <a:pt x="1639650" y="2930246"/>
                </a:lnTo>
                <a:lnTo>
                  <a:pt x="1654415" y="2947244"/>
                </a:lnTo>
                <a:lnTo>
                  <a:pt x="1655153" y="2957362"/>
                </a:lnTo>
                <a:lnTo>
                  <a:pt x="1647033" y="2969098"/>
                </a:lnTo>
                <a:lnTo>
                  <a:pt x="1635959" y="2986096"/>
                </a:lnTo>
                <a:lnTo>
                  <a:pt x="1614550" y="3004308"/>
                </a:lnTo>
                <a:lnTo>
                  <a:pt x="1610121" y="3011189"/>
                </a:lnTo>
                <a:lnTo>
                  <a:pt x="1608644" y="3023330"/>
                </a:lnTo>
                <a:lnTo>
                  <a:pt x="1599047" y="3028996"/>
                </a:lnTo>
                <a:lnTo>
                  <a:pt x="1596094" y="3032234"/>
                </a:lnTo>
                <a:lnTo>
                  <a:pt x="1602738" y="3037090"/>
                </a:lnTo>
                <a:lnTo>
                  <a:pt x="1610859" y="3037090"/>
                </a:lnTo>
                <a:lnTo>
                  <a:pt x="1608644" y="3043970"/>
                </a:lnTo>
                <a:lnTo>
                  <a:pt x="1597570" y="3054898"/>
                </a:lnTo>
                <a:lnTo>
                  <a:pt x="1597570" y="3058540"/>
                </a:lnTo>
                <a:lnTo>
                  <a:pt x="1602000" y="3060564"/>
                </a:lnTo>
                <a:lnTo>
                  <a:pt x="1607167" y="3055707"/>
                </a:lnTo>
                <a:lnTo>
                  <a:pt x="1611597" y="3054898"/>
                </a:lnTo>
                <a:lnTo>
                  <a:pt x="1606429" y="3062587"/>
                </a:lnTo>
                <a:lnTo>
                  <a:pt x="1599047" y="3091322"/>
                </a:lnTo>
                <a:lnTo>
                  <a:pt x="1589449" y="3106296"/>
                </a:lnTo>
                <a:lnTo>
                  <a:pt x="1587235" y="3108320"/>
                </a:lnTo>
                <a:lnTo>
                  <a:pt x="1583544" y="3099821"/>
                </a:lnTo>
                <a:lnTo>
                  <a:pt x="1572470" y="3093346"/>
                </a:lnTo>
                <a:lnTo>
                  <a:pt x="1571732" y="3090917"/>
                </a:lnTo>
                <a:lnTo>
                  <a:pt x="1576900" y="3086465"/>
                </a:lnTo>
                <a:lnTo>
                  <a:pt x="1577638" y="3077157"/>
                </a:lnTo>
                <a:lnTo>
                  <a:pt x="1571732" y="3078776"/>
                </a:lnTo>
                <a:lnTo>
                  <a:pt x="1561396" y="3090513"/>
                </a:lnTo>
                <a:lnTo>
                  <a:pt x="1552537" y="3097393"/>
                </a:lnTo>
                <a:lnTo>
                  <a:pt x="1552537" y="3097797"/>
                </a:lnTo>
                <a:lnTo>
                  <a:pt x="1554752" y="3101845"/>
                </a:lnTo>
                <a:lnTo>
                  <a:pt x="1559920" y="3097393"/>
                </a:lnTo>
                <a:lnTo>
                  <a:pt x="1566564" y="3097393"/>
                </a:lnTo>
                <a:lnTo>
                  <a:pt x="1567302" y="3102249"/>
                </a:lnTo>
                <a:lnTo>
                  <a:pt x="1566564" y="3107511"/>
                </a:lnTo>
                <a:lnTo>
                  <a:pt x="1565088" y="3129770"/>
                </a:lnTo>
                <a:lnTo>
                  <a:pt x="1559182" y="3138269"/>
                </a:lnTo>
                <a:lnTo>
                  <a:pt x="1556967" y="3151625"/>
                </a:lnTo>
                <a:lnTo>
                  <a:pt x="1562873" y="3156886"/>
                </a:lnTo>
                <a:lnTo>
                  <a:pt x="1562134" y="3171860"/>
                </a:lnTo>
                <a:lnTo>
                  <a:pt x="1556967" y="3184811"/>
                </a:lnTo>
                <a:lnTo>
                  <a:pt x="1542940" y="3202619"/>
                </a:lnTo>
                <a:lnTo>
                  <a:pt x="1537773" y="3198167"/>
                </a:lnTo>
                <a:lnTo>
                  <a:pt x="1528175" y="3207070"/>
                </a:lnTo>
                <a:lnTo>
                  <a:pt x="1524484" y="3214760"/>
                </a:lnTo>
                <a:lnTo>
                  <a:pt x="1528175" y="3220021"/>
                </a:lnTo>
                <a:lnTo>
                  <a:pt x="1534820" y="3220021"/>
                </a:lnTo>
                <a:lnTo>
                  <a:pt x="1542940" y="3224878"/>
                </a:lnTo>
                <a:lnTo>
                  <a:pt x="1545155" y="3219212"/>
                </a:lnTo>
                <a:lnTo>
                  <a:pt x="1554014" y="3220426"/>
                </a:lnTo>
                <a:lnTo>
                  <a:pt x="1558443" y="3223259"/>
                </a:lnTo>
                <a:lnTo>
                  <a:pt x="1564349" y="3228116"/>
                </a:lnTo>
                <a:lnTo>
                  <a:pt x="1577638" y="3221235"/>
                </a:lnTo>
                <a:lnTo>
                  <a:pt x="1606429" y="3220831"/>
                </a:lnTo>
                <a:lnTo>
                  <a:pt x="1627838" y="3222450"/>
                </a:lnTo>
                <a:lnTo>
                  <a:pt x="1644818" y="3218402"/>
                </a:lnTo>
                <a:lnTo>
                  <a:pt x="1652939" y="3221235"/>
                </a:lnTo>
                <a:lnTo>
                  <a:pt x="1657368" y="3217593"/>
                </a:lnTo>
                <a:lnTo>
                  <a:pt x="1665489" y="3214760"/>
                </a:lnTo>
                <a:lnTo>
                  <a:pt x="1661798" y="3211927"/>
                </a:lnTo>
                <a:lnTo>
                  <a:pt x="1664012" y="3206261"/>
                </a:lnTo>
                <a:lnTo>
                  <a:pt x="1674348" y="3211118"/>
                </a:lnTo>
                <a:lnTo>
                  <a:pt x="1685421" y="3220021"/>
                </a:lnTo>
                <a:lnTo>
                  <a:pt x="1706830" y="3221235"/>
                </a:lnTo>
                <a:lnTo>
                  <a:pt x="1728978" y="3222854"/>
                </a:lnTo>
                <a:lnTo>
                  <a:pt x="1734884" y="3227306"/>
                </a:lnTo>
                <a:lnTo>
                  <a:pt x="1737098" y="3221640"/>
                </a:lnTo>
                <a:lnTo>
                  <a:pt x="1743004" y="3224068"/>
                </a:lnTo>
                <a:lnTo>
                  <a:pt x="1751125" y="3222450"/>
                </a:lnTo>
                <a:lnTo>
                  <a:pt x="1759246" y="3222854"/>
                </a:lnTo>
                <a:lnTo>
                  <a:pt x="1771796" y="3229330"/>
                </a:lnTo>
                <a:lnTo>
                  <a:pt x="1780655" y="3235805"/>
                </a:lnTo>
                <a:lnTo>
                  <a:pt x="1779178" y="3237019"/>
                </a:lnTo>
                <a:lnTo>
                  <a:pt x="1765890" y="3233782"/>
                </a:lnTo>
                <a:lnTo>
                  <a:pt x="1757769" y="3231758"/>
                </a:lnTo>
                <a:lnTo>
                  <a:pt x="1753340" y="3232972"/>
                </a:lnTo>
                <a:lnTo>
                  <a:pt x="1754078" y="3237019"/>
                </a:lnTo>
                <a:lnTo>
                  <a:pt x="1747434" y="3239043"/>
                </a:lnTo>
                <a:lnTo>
                  <a:pt x="1745957" y="3242685"/>
                </a:lnTo>
                <a:lnTo>
                  <a:pt x="1754078" y="3242685"/>
                </a:lnTo>
                <a:lnTo>
                  <a:pt x="1762937" y="3243495"/>
                </a:lnTo>
                <a:lnTo>
                  <a:pt x="1768105" y="3247137"/>
                </a:lnTo>
                <a:lnTo>
                  <a:pt x="1781393" y="3248351"/>
                </a:lnTo>
                <a:lnTo>
                  <a:pt x="1791728" y="3248756"/>
                </a:lnTo>
                <a:lnTo>
                  <a:pt x="1787299" y="3241066"/>
                </a:lnTo>
                <a:lnTo>
                  <a:pt x="1788037" y="3239448"/>
                </a:lnTo>
                <a:lnTo>
                  <a:pt x="1799111" y="3243899"/>
                </a:lnTo>
                <a:lnTo>
                  <a:pt x="1810184" y="3252398"/>
                </a:lnTo>
                <a:lnTo>
                  <a:pt x="1813138" y="3257255"/>
                </a:lnTo>
                <a:lnTo>
                  <a:pt x="1810184" y="3260088"/>
                </a:lnTo>
                <a:lnTo>
                  <a:pt x="1807232" y="3262921"/>
                </a:lnTo>
                <a:lnTo>
                  <a:pt x="1804279" y="3268182"/>
                </a:lnTo>
                <a:lnTo>
                  <a:pt x="1803540" y="3280324"/>
                </a:lnTo>
                <a:lnTo>
                  <a:pt x="1805017" y="3288013"/>
                </a:lnTo>
                <a:lnTo>
                  <a:pt x="1802064" y="3293679"/>
                </a:lnTo>
                <a:lnTo>
                  <a:pt x="1802802" y="3297726"/>
                </a:lnTo>
                <a:lnTo>
                  <a:pt x="1807970" y="3300964"/>
                </a:lnTo>
                <a:lnTo>
                  <a:pt x="1806493" y="3305821"/>
                </a:lnTo>
                <a:lnTo>
                  <a:pt x="1802802" y="3311891"/>
                </a:lnTo>
                <a:lnTo>
                  <a:pt x="1794681" y="3321200"/>
                </a:lnTo>
                <a:lnTo>
                  <a:pt x="1791728" y="3332532"/>
                </a:lnTo>
                <a:lnTo>
                  <a:pt x="1790252" y="3329699"/>
                </a:lnTo>
                <a:lnTo>
                  <a:pt x="1787299" y="3329699"/>
                </a:lnTo>
                <a:lnTo>
                  <a:pt x="1783608" y="3332937"/>
                </a:lnTo>
                <a:lnTo>
                  <a:pt x="1783608" y="3337388"/>
                </a:lnTo>
                <a:lnTo>
                  <a:pt x="1786561" y="3339007"/>
                </a:lnTo>
                <a:lnTo>
                  <a:pt x="1790252" y="3344269"/>
                </a:lnTo>
                <a:lnTo>
                  <a:pt x="1788776" y="3348720"/>
                </a:lnTo>
                <a:lnTo>
                  <a:pt x="1788776" y="3369766"/>
                </a:lnTo>
                <a:lnTo>
                  <a:pt x="1786561" y="3387573"/>
                </a:lnTo>
                <a:lnTo>
                  <a:pt x="1782131" y="3394049"/>
                </a:lnTo>
                <a:lnTo>
                  <a:pt x="1779917" y="3393644"/>
                </a:lnTo>
                <a:cubicBezTo>
                  <a:pt x="1779917" y="3393644"/>
                  <a:pt x="1779917" y="3385550"/>
                  <a:pt x="1779917" y="3383931"/>
                </a:cubicBezTo>
                <a:cubicBezTo>
                  <a:pt x="1779917" y="3382312"/>
                  <a:pt x="1779917" y="3376646"/>
                  <a:pt x="1779917" y="3376646"/>
                </a:cubicBezTo>
                <a:lnTo>
                  <a:pt x="1782131" y="3373003"/>
                </a:lnTo>
                <a:lnTo>
                  <a:pt x="1777702" y="3371789"/>
                </a:lnTo>
                <a:lnTo>
                  <a:pt x="1771796" y="3385550"/>
                </a:lnTo>
                <a:lnTo>
                  <a:pt x="1771796" y="3392025"/>
                </a:lnTo>
                <a:lnTo>
                  <a:pt x="1772534" y="3397691"/>
                </a:lnTo>
                <a:lnTo>
                  <a:pt x="1768105" y="3407809"/>
                </a:lnTo>
                <a:lnTo>
                  <a:pt x="1765890" y="3415094"/>
                </a:lnTo>
                <a:lnTo>
                  <a:pt x="1765890" y="3421569"/>
                </a:lnTo>
                <a:lnTo>
                  <a:pt x="1771058" y="3419141"/>
                </a:lnTo>
                <a:lnTo>
                  <a:pt x="1771796" y="3414689"/>
                </a:lnTo>
                <a:lnTo>
                  <a:pt x="1774749" y="3409428"/>
                </a:lnTo>
                <a:lnTo>
                  <a:pt x="1774749" y="3419141"/>
                </a:lnTo>
                <a:lnTo>
                  <a:pt x="1771796" y="3426426"/>
                </a:lnTo>
                <a:lnTo>
                  <a:pt x="1765151" y="3437353"/>
                </a:lnTo>
                <a:lnTo>
                  <a:pt x="1768105" y="3447066"/>
                </a:lnTo>
                <a:lnTo>
                  <a:pt x="1773272" y="3452732"/>
                </a:lnTo>
                <a:lnTo>
                  <a:pt x="1774749" y="3459612"/>
                </a:lnTo>
                <a:lnTo>
                  <a:pt x="1770319" y="3462445"/>
                </a:lnTo>
                <a:lnTo>
                  <a:pt x="1769581" y="3463255"/>
                </a:lnTo>
                <a:lnTo>
                  <a:pt x="1767366" y="3466897"/>
                </a:lnTo>
                <a:lnTo>
                  <a:pt x="1777702" y="3466897"/>
                </a:lnTo>
                <a:lnTo>
                  <a:pt x="1779178" y="3462445"/>
                </a:lnTo>
                <a:lnTo>
                  <a:pt x="1783608" y="3461636"/>
                </a:lnTo>
                <a:lnTo>
                  <a:pt x="1787299" y="3469730"/>
                </a:lnTo>
                <a:lnTo>
                  <a:pt x="1788776" y="3479443"/>
                </a:lnTo>
                <a:lnTo>
                  <a:pt x="1794681" y="3488347"/>
                </a:lnTo>
                <a:lnTo>
                  <a:pt x="1805017" y="3498060"/>
                </a:lnTo>
                <a:lnTo>
                  <a:pt x="1807970" y="3505345"/>
                </a:lnTo>
                <a:lnTo>
                  <a:pt x="1813138" y="3511416"/>
                </a:lnTo>
                <a:lnTo>
                  <a:pt x="1821258" y="3513844"/>
                </a:lnTo>
                <a:lnTo>
                  <a:pt x="1828640" y="3518296"/>
                </a:lnTo>
                <a:lnTo>
                  <a:pt x="1829379" y="3520724"/>
                </a:lnTo>
                <a:lnTo>
                  <a:pt x="1830855" y="3525581"/>
                </a:lnTo>
                <a:lnTo>
                  <a:pt x="1836761" y="3531247"/>
                </a:lnTo>
                <a:lnTo>
                  <a:pt x="1842667" y="3532866"/>
                </a:lnTo>
                <a:lnTo>
                  <a:pt x="1846358" y="3532461"/>
                </a:lnTo>
                <a:lnTo>
                  <a:pt x="1849312" y="3535294"/>
                </a:lnTo>
                <a:lnTo>
                  <a:pt x="1845620" y="3536508"/>
                </a:lnTo>
                <a:lnTo>
                  <a:pt x="1844144" y="3538127"/>
                </a:lnTo>
                <a:lnTo>
                  <a:pt x="1846358" y="3541769"/>
                </a:lnTo>
                <a:lnTo>
                  <a:pt x="1854479" y="3545816"/>
                </a:lnTo>
                <a:lnTo>
                  <a:pt x="1862600" y="3544602"/>
                </a:lnTo>
                <a:lnTo>
                  <a:pt x="1862600" y="3539746"/>
                </a:lnTo>
                <a:lnTo>
                  <a:pt x="1856694" y="3536508"/>
                </a:lnTo>
                <a:lnTo>
                  <a:pt x="1859647" y="3534080"/>
                </a:lnTo>
                <a:lnTo>
                  <a:pt x="1871459" y="3539341"/>
                </a:lnTo>
                <a:lnTo>
                  <a:pt x="1888438" y="3550268"/>
                </a:lnTo>
                <a:lnTo>
                  <a:pt x="1904680" y="3550673"/>
                </a:lnTo>
                <a:lnTo>
                  <a:pt x="1912800" y="3549864"/>
                </a:lnTo>
                <a:lnTo>
                  <a:pt x="1922398" y="3541769"/>
                </a:lnTo>
                <a:lnTo>
                  <a:pt x="1952665" y="3527604"/>
                </a:lnTo>
                <a:lnTo>
                  <a:pt x="1967431" y="3524367"/>
                </a:lnTo>
                <a:lnTo>
                  <a:pt x="1981457" y="3515058"/>
                </a:lnTo>
                <a:lnTo>
                  <a:pt x="1986625" y="3514249"/>
                </a:lnTo>
                <a:lnTo>
                  <a:pt x="1994007" y="3517486"/>
                </a:lnTo>
                <a:lnTo>
                  <a:pt x="1996960" y="3521534"/>
                </a:lnTo>
                <a:lnTo>
                  <a:pt x="2004342" y="3523152"/>
                </a:lnTo>
                <a:lnTo>
                  <a:pt x="2026490" y="3523152"/>
                </a:lnTo>
                <a:lnTo>
                  <a:pt x="2038302" y="3525985"/>
                </a:lnTo>
                <a:lnTo>
                  <a:pt x="2058973" y="3537317"/>
                </a:lnTo>
                <a:lnTo>
                  <a:pt x="2067832" y="3547031"/>
                </a:lnTo>
                <a:lnTo>
                  <a:pt x="2070046" y="3551887"/>
                </a:lnTo>
                <a:lnTo>
                  <a:pt x="2076690" y="3555530"/>
                </a:lnTo>
                <a:lnTo>
                  <a:pt x="2081120" y="3558767"/>
                </a:lnTo>
                <a:lnTo>
                  <a:pt x="2092193" y="3567671"/>
                </a:lnTo>
                <a:lnTo>
                  <a:pt x="2095147" y="3576170"/>
                </a:lnTo>
                <a:lnTo>
                  <a:pt x="2102529" y="3579408"/>
                </a:lnTo>
                <a:lnTo>
                  <a:pt x="2099576" y="3584669"/>
                </a:lnTo>
                <a:lnTo>
                  <a:pt x="2098100" y="3587907"/>
                </a:lnTo>
                <a:lnTo>
                  <a:pt x="2106959" y="3594787"/>
                </a:lnTo>
                <a:lnTo>
                  <a:pt x="2112865" y="3595192"/>
                </a:lnTo>
                <a:lnTo>
                  <a:pt x="2117294" y="3585074"/>
                </a:lnTo>
                <a:lnTo>
                  <a:pt x="2117294" y="3574146"/>
                </a:lnTo>
                <a:lnTo>
                  <a:pt x="2109173" y="3565243"/>
                </a:lnTo>
                <a:lnTo>
                  <a:pt x="2106220" y="3556339"/>
                </a:lnTo>
                <a:lnTo>
                  <a:pt x="2114341" y="3555934"/>
                </a:lnTo>
                <a:lnTo>
                  <a:pt x="2120247" y="3555530"/>
                </a:lnTo>
                <a:lnTo>
                  <a:pt x="2129844" y="3542174"/>
                </a:lnTo>
                <a:lnTo>
                  <a:pt x="2135012" y="3539746"/>
                </a:lnTo>
                <a:lnTo>
                  <a:pt x="2148300" y="3528009"/>
                </a:lnTo>
                <a:lnTo>
                  <a:pt x="2154944" y="3524367"/>
                </a:lnTo>
                <a:lnTo>
                  <a:pt x="2164542" y="3523557"/>
                </a:lnTo>
                <a:lnTo>
                  <a:pt x="2171924" y="3520319"/>
                </a:lnTo>
                <a:lnTo>
                  <a:pt x="2174877" y="3511820"/>
                </a:lnTo>
                <a:lnTo>
                  <a:pt x="2173401" y="3504536"/>
                </a:lnTo>
                <a:lnTo>
                  <a:pt x="2169709" y="3500893"/>
                </a:lnTo>
                <a:lnTo>
                  <a:pt x="2166018" y="3502512"/>
                </a:lnTo>
                <a:lnTo>
                  <a:pt x="2167495" y="3496037"/>
                </a:lnTo>
                <a:lnTo>
                  <a:pt x="2180783" y="3472563"/>
                </a:lnTo>
                <a:lnTo>
                  <a:pt x="2191857" y="3460826"/>
                </a:lnTo>
                <a:lnTo>
                  <a:pt x="2195548" y="3454351"/>
                </a:lnTo>
                <a:lnTo>
                  <a:pt x="2212527" y="3445043"/>
                </a:lnTo>
                <a:lnTo>
                  <a:pt x="2219172" y="3445043"/>
                </a:lnTo>
                <a:lnTo>
                  <a:pt x="2231722" y="3449899"/>
                </a:lnTo>
                <a:lnTo>
                  <a:pt x="2242057" y="3450709"/>
                </a:lnTo>
                <a:lnTo>
                  <a:pt x="2234675" y="3453137"/>
                </a:lnTo>
                <a:lnTo>
                  <a:pt x="2235413" y="3455565"/>
                </a:lnTo>
                <a:lnTo>
                  <a:pt x="2233937" y="3462850"/>
                </a:lnTo>
                <a:lnTo>
                  <a:pt x="2239104" y="3464874"/>
                </a:lnTo>
                <a:lnTo>
                  <a:pt x="2246487" y="3458398"/>
                </a:lnTo>
                <a:lnTo>
                  <a:pt x="2247225" y="3451113"/>
                </a:lnTo>
                <a:lnTo>
                  <a:pt x="2244272" y="3443828"/>
                </a:lnTo>
                <a:lnTo>
                  <a:pt x="2243534" y="3438162"/>
                </a:lnTo>
                <a:lnTo>
                  <a:pt x="2253869" y="3433306"/>
                </a:lnTo>
                <a:lnTo>
                  <a:pt x="2270111" y="3434925"/>
                </a:lnTo>
                <a:lnTo>
                  <a:pt x="2284137" y="3434115"/>
                </a:lnTo>
                <a:lnTo>
                  <a:pt x="2297426" y="3431282"/>
                </a:lnTo>
                <a:lnTo>
                  <a:pt x="2309237" y="3423593"/>
                </a:lnTo>
                <a:lnTo>
                  <a:pt x="2326217" y="3413880"/>
                </a:lnTo>
                <a:lnTo>
                  <a:pt x="2339505" y="3408214"/>
                </a:lnTo>
                <a:lnTo>
                  <a:pt x="2342458" y="3403762"/>
                </a:lnTo>
                <a:lnTo>
                  <a:pt x="2338029" y="3399310"/>
                </a:lnTo>
                <a:lnTo>
                  <a:pt x="2342458" y="3394858"/>
                </a:lnTo>
                <a:lnTo>
                  <a:pt x="2349103" y="3392025"/>
                </a:lnTo>
                <a:lnTo>
                  <a:pt x="2357962" y="3393239"/>
                </a:lnTo>
                <a:lnTo>
                  <a:pt x="2361653" y="3390406"/>
                </a:lnTo>
                <a:lnTo>
                  <a:pt x="2369035" y="3389192"/>
                </a:lnTo>
                <a:lnTo>
                  <a:pt x="2369773" y="3384740"/>
                </a:lnTo>
                <a:lnTo>
                  <a:pt x="2372726" y="3381098"/>
                </a:lnTo>
                <a:lnTo>
                  <a:pt x="2379371" y="3381098"/>
                </a:lnTo>
                <a:lnTo>
                  <a:pt x="2397827" y="3390406"/>
                </a:lnTo>
                <a:lnTo>
                  <a:pt x="2402994" y="3397286"/>
                </a:lnTo>
                <a:lnTo>
                  <a:pt x="2400780" y="3402548"/>
                </a:lnTo>
                <a:lnTo>
                  <a:pt x="2395612" y="3406595"/>
                </a:lnTo>
                <a:lnTo>
                  <a:pt x="2394135" y="3407809"/>
                </a:lnTo>
                <a:lnTo>
                  <a:pt x="2383800" y="3419141"/>
                </a:lnTo>
                <a:lnTo>
                  <a:pt x="2371988" y="3421569"/>
                </a:lnTo>
                <a:lnTo>
                  <a:pt x="2360176" y="3426426"/>
                </a:lnTo>
                <a:lnTo>
                  <a:pt x="2357962" y="3432496"/>
                </a:lnTo>
                <a:lnTo>
                  <a:pt x="2361653" y="3440186"/>
                </a:lnTo>
                <a:lnTo>
                  <a:pt x="2369773" y="3445447"/>
                </a:lnTo>
                <a:lnTo>
                  <a:pt x="2369773" y="3451113"/>
                </a:lnTo>
                <a:lnTo>
                  <a:pt x="2369035" y="3455565"/>
                </a:lnTo>
                <a:lnTo>
                  <a:pt x="2374941" y="3464874"/>
                </a:lnTo>
                <a:lnTo>
                  <a:pt x="2374941" y="3479443"/>
                </a:lnTo>
                <a:lnTo>
                  <a:pt x="2356485" y="3496846"/>
                </a:lnTo>
                <a:lnTo>
                  <a:pt x="2355747" y="3502107"/>
                </a:lnTo>
                <a:lnTo>
                  <a:pt x="2346150" y="3509392"/>
                </a:lnTo>
                <a:lnTo>
                  <a:pt x="2349103" y="3518701"/>
                </a:lnTo>
                <a:lnTo>
                  <a:pt x="2359438" y="3529223"/>
                </a:lnTo>
                <a:lnTo>
                  <a:pt x="2359438" y="3542579"/>
                </a:lnTo>
                <a:lnTo>
                  <a:pt x="2367559" y="3543793"/>
                </a:lnTo>
                <a:lnTo>
                  <a:pt x="2385277" y="3534484"/>
                </a:lnTo>
                <a:lnTo>
                  <a:pt x="2392659" y="3520724"/>
                </a:lnTo>
                <a:lnTo>
                  <a:pt x="2388230" y="3510202"/>
                </a:lnTo>
                <a:lnTo>
                  <a:pt x="2386015" y="3497655"/>
                </a:lnTo>
                <a:lnTo>
                  <a:pt x="2386015" y="3479039"/>
                </a:lnTo>
                <a:lnTo>
                  <a:pt x="2380109" y="3469325"/>
                </a:lnTo>
                <a:lnTo>
                  <a:pt x="2380109" y="3461636"/>
                </a:lnTo>
                <a:lnTo>
                  <a:pt x="2386753" y="3453946"/>
                </a:lnTo>
                <a:lnTo>
                  <a:pt x="2408900" y="3445043"/>
                </a:lnTo>
                <a:lnTo>
                  <a:pt x="2431048" y="3441400"/>
                </a:lnTo>
                <a:lnTo>
                  <a:pt x="2442121" y="3435734"/>
                </a:lnTo>
                <a:lnTo>
                  <a:pt x="2442860" y="3432092"/>
                </a:lnTo>
                <a:lnTo>
                  <a:pt x="2445074" y="3429663"/>
                </a:lnTo>
                <a:lnTo>
                  <a:pt x="2449504" y="3432496"/>
                </a:lnTo>
                <a:lnTo>
                  <a:pt x="2459839" y="3436948"/>
                </a:lnTo>
                <a:lnTo>
                  <a:pt x="2467960" y="3434520"/>
                </a:lnTo>
                <a:lnTo>
                  <a:pt x="2469436" y="3428854"/>
                </a:lnTo>
                <a:lnTo>
                  <a:pt x="2462054" y="3421164"/>
                </a:lnTo>
                <a:lnTo>
                  <a:pt x="2452457" y="3420355"/>
                </a:lnTo>
                <a:lnTo>
                  <a:pt x="2443598" y="3424807"/>
                </a:lnTo>
                <a:lnTo>
                  <a:pt x="2438430" y="3421164"/>
                </a:lnTo>
                <a:lnTo>
                  <a:pt x="2435477" y="3411047"/>
                </a:lnTo>
                <a:lnTo>
                  <a:pt x="2449504" y="3396072"/>
                </a:lnTo>
                <a:lnTo>
                  <a:pt x="2463530" y="3390811"/>
                </a:lnTo>
                <a:lnTo>
                  <a:pt x="2467960" y="3392430"/>
                </a:lnTo>
                <a:lnTo>
                  <a:pt x="2471651" y="3407809"/>
                </a:lnTo>
                <a:lnTo>
                  <a:pt x="2471651" y="3419950"/>
                </a:lnTo>
                <a:lnTo>
                  <a:pt x="2479772" y="3432092"/>
                </a:lnTo>
                <a:lnTo>
                  <a:pt x="2486416" y="3430473"/>
                </a:lnTo>
                <a:lnTo>
                  <a:pt x="2493798" y="3430473"/>
                </a:lnTo>
                <a:lnTo>
                  <a:pt x="2504872" y="3436139"/>
                </a:lnTo>
                <a:lnTo>
                  <a:pt x="2528496" y="3434520"/>
                </a:lnTo>
                <a:lnTo>
                  <a:pt x="2538093" y="3436948"/>
                </a:lnTo>
                <a:lnTo>
                  <a:pt x="2547690" y="3449494"/>
                </a:lnTo>
                <a:lnTo>
                  <a:pt x="2549167" y="3458803"/>
                </a:lnTo>
                <a:lnTo>
                  <a:pt x="2543261" y="3459208"/>
                </a:lnTo>
                <a:lnTo>
                  <a:pt x="2543261" y="3466897"/>
                </a:lnTo>
                <a:lnTo>
                  <a:pt x="2546952" y="3473777"/>
                </a:lnTo>
                <a:lnTo>
                  <a:pt x="2555811" y="3477824"/>
                </a:lnTo>
                <a:lnTo>
                  <a:pt x="2578696" y="3477824"/>
                </a:lnTo>
                <a:lnTo>
                  <a:pt x="2625944" y="3470540"/>
                </a:lnTo>
                <a:lnTo>
                  <a:pt x="2650306" y="3468921"/>
                </a:lnTo>
                <a:lnTo>
                  <a:pt x="2656212" y="3470135"/>
                </a:lnTo>
                <a:lnTo>
                  <a:pt x="2660642" y="3478229"/>
                </a:lnTo>
                <a:lnTo>
                  <a:pt x="2682789" y="3491989"/>
                </a:lnTo>
                <a:lnTo>
                  <a:pt x="2690171" y="3494013"/>
                </a:lnTo>
                <a:lnTo>
                  <a:pt x="2694601" y="3491585"/>
                </a:lnTo>
                <a:lnTo>
                  <a:pt x="2709366" y="3489966"/>
                </a:lnTo>
                <a:lnTo>
                  <a:pt x="2713795" y="3485109"/>
                </a:lnTo>
                <a:lnTo>
                  <a:pt x="2724869" y="3479443"/>
                </a:lnTo>
                <a:lnTo>
                  <a:pt x="2734466" y="3477824"/>
                </a:lnTo>
                <a:lnTo>
                  <a:pt x="2752922" y="3465683"/>
                </a:lnTo>
                <a:lnTo>
                  <a:pt x="2761781" y="3464874"/>
                </a:lnTo>
                <a:lnTo>
                  <a:pt x="2769163" y="3467707"/>
                </a:lnTo>
                <a:lnTo>
                  <a:pt x="2791311" y="3460422"/>
                </a:lnTo>
                <a:lnTo>
                  <a:pt x="2801646" y="3461231"/>
                </a:lnTo>
                <a:lnTo>
                  <a:pt x="2817887" y="3459208"/>
                </a:lnTo>
                <a:lnTo>
                  <a:pt x="2840035" y="3463255"/>
                </a:lnTo>
                <a:lnTo>
                  <a:pt x="2853323" y="3461231"/>
                </a:lnTo>
                <a:lnTo>
                  <a:pt x="2851847" y="3468516"/>
                </a:lnTo>
                <a:lnTo>
                  <a:pt x="2837820" y="3470135"/>
                </a:lnTo>
                <a:lnTo>
                  <a:pt x="2829699" y="3474991"/>
                </a:lnTo>
                <a:lnTo>
                  <a:pt x="2807552" y="3474182"/>
                </a:lnTo>
                <a:lnTo>
                  <a:pt x="2801646" y="3478229"/>
                </a:lnTo>
                <a:lnTo>
                  <a:pt x="2804599" y="3483490"/>
                </a:lnTo>
                <a:lnTo>
                  <a:pt x="2814934" y="3487942"/>
                </a:lnTo>
                <a:lnTo>
                  <a:pt x="2818626" y="3496846"/>
                </a:lnTo>
                <a:lnTo>
                  <a:pt x="2825270" y="3504940"/>
                </a:lnTo>
                <a:lnTo>
                  <a:pt x="2824532" y="3497251"/>
                </a:lnTo>
                <a:lnTo>
                  <a:pt x="2830437" y="3496846"/>
                </a:lnTo>
                <a:lnTo>
                  <a:pt x="2840035" y="3500893"/>
                </a:lnTo>
                <a:lnTo>
                  <a:pt x="2843726" y="3505345"/>
                </a:lnTo>
                <a:lnTo>
                  <a:pt x="2853323" y="3505345"/>
                </a:lnTo>
                <a:lnTo>
                  <a:pt x="2859229" y="3508987"/>
                </a:lnTo>
                <a:lnTo>
                  <a:pt x="2864397" y="3513844"/>
                </a:lnTo>
                <a:lnTo>
                  <a:pt x="2880638" y="3517891"/>
                </a:lnTo>
                <a:lnTo>
                  <a:pt x="2894665" y="3524367"/>
                </a:lnTo>
                <a:lnTo>
                  <a:pt x="2897618" y="3531651"/>
                </a:lnTo>
                <a:lnTo>
                  <a:pt x="2896879" y="3534484"/>
                </a:lnTo>
                <a:lnTo>
                  <a:pt x="2903524" y="3538936"/>
                </a:lnTo>
                <a:lnTo>
                  <a:pt x="2901309" y="3543388"/>
                </a:lnTo>
                <a:lnTo>
                  <a:pt x="2890973" y="3550673"/>
                </a:lnTo>
                <a:lnTo>
                  <a:pt x="2886544" y="3557958"/>
                </a:lnTo>
                <a:lnTo>
                  <a:pt x="2879162" y="3562410"/>
                </a:lnTo>
                <a:lnTo>
                  <a:pt x="2873256" y="3561600"/>
                </a:lnTo>
                <a:lnTo>
                  <a:pt x="2862920" y="3563219"/>
                </a:lnTo>
                <a:lnTo>
                  <a:pt x="2868826" y="3564029"/>
                </a:lnTo>
                <a:lnTo>
                  <a:pt x="2880638" y="3565243"/>
                </a:lnTo>
                <a:lnTo>
                  <a:pt x="2896879" y="3562814"/>
                </a:lnTo>
                <a:lnTo>
                  <a:pt x="2905000" y="3559577"/>
                </a:lnTo>
                <a:lnTo>
                  <a:pt x="2910168" y="3559577"/>
                </a:lnTo>
                <a:lnTo>
                  <a:pt x="2920503" y="3561600"/>
                </a:lnTo>
                <a:lnTo>
                  <a:pt x="2927147" y="3559172"/>
                </a:lnTo>
                <a:lnTo>
                  <a:pt x="2933792" y="3559172"/>
                </a:lnTo>
                <a:lnTo>
                  <a:pt x="2952986" y="3567266"/>
                </a:lnTo>
                <a:lnTo>
                  <a:pt x="2955939" y="3568480"/>
                </a:lnTo>
                <a:lnTo>
                  <a:pt x="2958154" y="3570099"/>
                </a:lnTo>
                <a:lnTo>
                  <a:pt x="2967751" y="3572123"/>
                </a:lnTo>
                <a:lnTo>
                  <a:pt x="2977348" y="3580622"/>
                </a:lnTo>
                <a:lnTo>
                  <a:pt x="2978824" y="3587907"/>
                </a:lnTo>
                <a:lnTo>
                  <a:pt x="2991375" y="3601667"/>
                </a:lnTo>
                <a:lnTo>
                  <a:pt x="3011307" y="3612594"/>
                </a:lnTo>
                <a:lnTo>
                  <a:pt x="3018690" y="3617856"/>
                </a:lnTo>
                <a:lnTo>
                  <a:pt x="3023857" y="3633235"/>
                </a:lnTo>
                <a:lnTo>
                  <a:pt x="3020166" y="3641329"/>
                </a:lnTo>
                <a:lnTo>
                  <a:pt x="3018690" y="3655899"/>
                </a:lnTo>
                <a:lnTo>
                  <a:pt x="3020166" y="3666826"/>
                </a:lnTo>
                <a:lnTo>
                  <a:pt x="3022381" y="3657922"/>
                </a:lnTo>
                <a:lnTo>
                  <a:pt x="3029025" y="3651042"/>
                </a:lnTo>
                <a:lnTo>
                  <a:pt x="3039360" y="3647805"/>
                </a:lnTo>
                <a:lnTo>
                  <a:pt x="3045266" y="3644972"/>
                </a:lnTo>
                <a:lnTo>
                  <a:pt x="3054125" y="3651447"/>
                </a:lnTo>
                <a:lnTo>
                  <a:pt x="3070367" y="3666826"/>
                </a:lnTo>
                <a:lnTo>
                  <a:pt x="3089561" y="3671683"/>
                </a:lnTo>
                <a:lnTo>
                  <a:pt x="3092514" y="3678563"/>
                </a:lnTo>
                <a:lnTo>
                  <a:pt x="3092514" y="3689895"/>
                </a:lnTo>
                <a:lnTo>
                  <a:pt x="3095467" y="3699203"/>
                </a:lnTo>
                <a:lnTo>
                  <a:pt x="3097682" y="3688681"/>
                </a:lnTo>
                <a:lnTo>
                  <a:pt x="3110232" y="3684229"/>
                </a:lnTo>
                <a:lnTo>
                  <a:pt x="3131641" y="3683824"/>
                </a:lnTo>
                <a:lnTo>
                  <a:pt x="3147882" y="3688276"/>
                </a:lnTo>
                <a:lnTo>
                  <a:pt x="3167815" y="3684634"/>
                </a:lnTo>
                <a:lnTo>
                  <a:pt x="3182580" y="3685848"/>
                </a:lnTo>
                <a:lnTo>
                  <a:pt x="3192177" y="3682205"/>
                </a:lnTo>
                <a:lnTo>
                  <a:pt x="3198083" y="3681801"/>
                </a:lnTo>
                <a:lnTo>
                  <a:pt x="3218015" y="3688681"/>
                </a:lnTo>
                <a:lnTo>
                  <a:pt x="3234995" y="3691109"/>
                </a:lnTo>
                <a:lnTo>
                  <a:pt x="3245331" y="3695561"/>
                </a:lnTo>
                <a:lnTo>
                  <a:pt x="3246069" y="3701632"/>
                </a:lnTo>
                <a:lnTo>
                  <a:pt x="3236472" y="3712559"/>
                </a:lnTo>
                <a:lnTo>
                  <a:pt x="3236472" y="3712964"/>
                </a:lnTo>
                <a:lnTo>
                  <a:pt x="3245331" y="3708107"/>
                </a:lnTo>
                <a:lnTo>
                  <a:pt x="3254928" y="3702036"/>
                </a:lnTo>
                <a:lnTo>
                  <a:pt x="3269693" y="3703655"/>
                </a:lnTo>
                <a:lnTo>
                  <a:pt x="3282243" y="3710535"/>
                </a:lnTo>
                <a:lnTo>
                  <a:pt x="3309558" y="3717011"/>
                </a:lnTo>
                <a:lnTo>
                  <a:pt x="3321370" y="3727129"/>
                </a:lnTo>
                <a:lnTo>
                  <a:pt x="3325799" y="3729152"/>
                </a:lnTo>
                <a:lnTo>
                  <a:pt x="3343517" y="3745745"/>
                </a:lnTo>
                <a:lnTo>
                  <a:pt x="3344993" y="3753030"/>
                </a:lnTo>
                <a:lnTo>
                  <a:pt x="3350899" y="3758292"/>
                </a:lnTo>
                <a:lnTo>
                  <a:pt x="3355329" y="3753840"/>
                </a:lnTo>
                <a:lnTo>
                  <a:pt x="3364188" y="3763148"/>
                </a:lnTo>
                <a:lnTo>
                  <a:pt x="3364926" y="3774480"/>
                </a:lnTo>
                <a:lnTo>
                  <a:pt x="3356067" y="3785003"/>
                </a:lnTo>
                <a:lnTo>
                  <a:pt x="3356067" y="3785407"/>
                </a:lnTo>
                <a:lnTo>
                  <a:pt x="3367879" y="3778527"/>
                </a:lnTo>
                <a:lnTo>
                  <a:pt x="3371570" y="3772861"/>
                </a:lnTo>
                <a:lnTo>
                  <a:pt x="3370832" y="3765576"/>
                </a:lnTo>
                <a:lnTo>
                  <a:pt x="3373047" y="3763958"/>
                </a:lnTo>
                <a:lnTo>
                  <a:pt x="3379691" y="3774885"/>
                </a:lnTo>
                <a:lnTo>
                  <a:pt x="3381167" y="3783789"/>
                </a:lnTo>
                <a:lnTo>
                  <a:pt x="3384859" y="3787431"/>
                </a:lnTo>
                <a:lnTo>
                  <a:pt x="3387812" y="3797144"/>
                </a:lnTo>
                <a:lnTo>
                  <a:pt x="3387073" y="3806857"/>
                </a:lnTo>
                <a:lnTo>
                  <a:pt x="3394456" y="3824260"/>
                </a:lnTo>
                <a:lnTo>
                  <a:pt x="3404791" y="3837616"/>
                </a:lnTo>
                <a:lnTo>
                  <a:pt x="3415865" y="3863113"/>
                </a:lnTo>
                <a:lnTo>
                  <a:pt x="3422509" y="3880515"/>
                </a:lnTo>
                <a:lnTo>
                  <a:pt x="3426938" y="3887396"/>
                </a:lnTo>
                <a:lnTo>
                  <a:pt x="3429891" y="3884158"/>
                </a:lnTo>
                <a:lnTo>
                  <a:pt x="3440227" y="3883753"/>
                </a:lnTo>
                <a:lnTo>
                  <a:pt x="3449824" y="3889824"/>
                </a:lnTo>
                <a:lnTo>
                  <a:pt x="3449824" y="3898728"/>
                </a:lnTo>
                <a:lnTo>
                  <a:pt x="3446133" y="3901561"/>
                </a:lnTo>
                <a:lnTo>
                  <a:pt x="3444656" y="3907631"/>
                </a:lnTo>
                <a:lnTo>
                  <a:pt x="3449824" y="3913702"/>
                </a:lnTo>
                <a:lnTo>
                  <a:pt x="3444656" y="3916940"/>
                </a:lnTo>
                <a:lnTo>
                  <a:pt x="3443180" y="3922201"/>
                </a:lnTo>
                <a:lnTo>
                  <a:pt x="3420294" y="3944056"/>
                </a:lnTo>
                <a:lnTo>
                  <a:pt x="3410697" y="3957006"/>
                </a:lnTo>
                <a:lnTo>
                  <a:pt x="3403315" y="3960244"/>
                </a:lnTo>
                <a:lnTo>
                  <a:pt x="3392979" y="3967124"/>
                </a:lnTo>
                <a:lnTo>
                  <a:pt x="3383382" y="3971981"/>
                </a:lnTo>
                <a:lnTo>
                  <a:pt x="3376738" y="3980480"/>
                </a:lnTo>
                <a:lnTo>
                  <a:pt x="3372308" y="3993835"/>
                </a:lnTo>
                <a:lnTo>
                  <a:pt x="3354591" y="4014071"/>
                </a:lnTo>
                <a:lnTo>
                  <a:pt x="3353114" y="4024998"/>
                </a:lnTo>
                <a:lnTo>
                  <a:pt x="3345732" y="4038759"/>
                </a:lnTo>
                <a:lnTo>
                  <a:pt x="3353852" y="4033902"/>
                </a:lnTo>
                <a:lnTo>
                  <a:pt x="3359020" y="4022165"/>
                </a:lnTo>
                <a:lnTo>
                  <a:pt x="3363450" y="4011238"/>
                </a:lnTo>
                <a:lnTo>
                  <a:pt x="3373785" y="4003953"/>
                </a:lnTo>
                <a:lnTo>
                  <a:pt x="3378953" y="4003953"/>
                </a:lnTo>
                <a:lnTo>
                  <a:pt x="3377476" y="4010429"/>
                </a:lnTo>
                <a:lnTo>
                  <a:pt x="3375261" y="4015690"/>
                </a:lnTo>
                <a:lnTo>
                  <a:pt x="3375261" y="4025403"/>
                </a:lnTo>
                <a:lnTo>
                  <a:pt x="3364188" y="4040378"/>
                </a:lnTo>
                <a:lnTo>
                  <a:pt x="3379691" y="4024189"/>
                </a:lnTo>
                <a:lnTo>
                  <a:pt x="3390765" y="4009215"/>
                </a:lnTo>
                <a:lnTo>
                  <a:pt x="3401838" y="4005167"/>
                </a:lnTo>
                <a:lnTo>
                  <a:pt x="3406268" y="4006786"/>
                </a:lnTo>
                <a:lnTo>
                  <a:pt x="3409221" y="4013666"/>
                </a:lnTo>
                <a:lnTo>
                  <a:pt x="3412912" y="4005977"/>
                </a:lnTo>
                <a:lnTo>
                  <a:pt x="3416603" y="4003953"/>
                </a:lnTo>
                <a:lnTo>
                  <a:pt x="3423247" y="4003144"/>
                </a:lnTo>
                <a:lnTo>
                  <a:pt x="3420294" y="3998692"/>
                </a:lnTo>
                <a:lnTo>
                  <a:pt x="3415865" y="3995454"/>
                </a:lnTo>
                <a:lnTo>
                  <a:pt x="3415127" y="3990193"/>
                </a:lnTo>
                <a:lnTo>
                  <a:pt x="3428415" y="3976837"/>
                </a:lnTo>
                <a:lnTo>
                  <a:pt x="3446871" y="3978456"/>
                </a:lnTo>
                <a:lnTo>
                  <a:pt x="3464589" y="3984932"/>
                </a:lnTo>
                <a:lnTo>
                  <a:pt x="3476401" y="3984122"/>
                </a:lnTo>
                <a:lnTo>
                  <a:pt x="3491166" y="3976433"/>
                </a:lnTo>
                <a:lnTo>
                  <a:pt x="3501501" y="3976433"/>
                </a:lnTo>
                <a:lnTo>
                  <a:pt x="3511837" y="3984122"/>
                </a:lnTo>
                <a:lnTo>
                  <a:pt x="3525863" y="3986955"/>
                </a:lnTo>
                <a:lnTo>
                  <a:pt x="3525125" y="3995050"/>
                </a:lnTo>
                <a:lnTo>
                  <a:pt x="3519957" y="4001525"/>
                </a:lnTo>
                <a:lnTo>
                  <a:pt x="3519957" y="4011643"/>
                </a:lnTo>
                <a:lnTo>
                  <a:pt x="3506669" y="4025403"/>
                </a:lnTo>
                <a:lnTo>
                  <a:pt x="3506669" y="4035926"/>
                </a:lnTo>
                <a:lnTo>
                  <a:pt x="3492642" y="4040782"/>
                </a:lnTo>
                <a:lnTo>
                  <a:pt x="3483783" y="4045234"/>
                </a:lnTo>
                <a:lnTo>
                  <a:pt x="3478616" y="4046853"/>
                </a:lnTo>
                <a:lnTo>
                  <a:pt x="3474186" y="4043615"/>
                </a:lnTo>
                <a:lnTo>
                  <a:pt x="3470495" y="4043615"/>
                </a:lnTo>
                <a:lnTo>
                  <a:pt x="3462374" y="4052924"/>
                </a:lnTo>
                <a:lnTo>
                  <a:pt x="3454254" y="4054543"/>
                </a:lnTo>
                <a:lnTo>
                  <a:pt x="3439489" y="4052114"/>
                </a:lnTo>
                <a:lnTo>
                  <a:pt x="3430630" y="4054138"/>
                </a:lnTo>
                <a:lnTo>
                  <a:pt x="3421771" y="4059804"/>
                </a:lnTo>
                <a:lnTo>
                  <a:pt x="3414388" y="4058995"/>
                </a:lnTo>
                <a:lnTo>
                  <a:pt x="3421033" y="4063851"/>
                </a:lnTo>
                <a:lnTo>
                  <a:pt x="3429891" y="4061828"/>
                </a:lnTo>
                <a:lnTo>
                  <a:pt x="3440965" y="4061018"/>
                </a:lnTo>
                <a:lnTo>
                  <a:pt x="3453515" y="4064661"/>
                </a:lnTo>
                <a:lnTo>
                  <a:pt x="3465327" y="4060613"/>
                </a:lnTo>
                <a:lnTo>
                  <a:pt x="3471233" y="4061018"/>
                </a:lnTo>
                <a:lnTo>
                  <a:pt x="3472710" y="4066684"/>
                </a:lnTo>
                <a:lnTo>
                  <a:pt x="3468280" y="4077207"/>
                </a:lnTo>
                <a:lnTo>
                  <a:pt x="3469757" y="4089753"/>
                </a:lnTo>
                <a:lnTo>
                  <a:pt x="3461636" y="4095824"/>
                </a:lnTo>
                <a:lnTo>
                  <a:pt x="3454254" y="4103918"/>
                </a:lnTo>
                <a:lnTo>
                  <a:pt x="3454254" y="4111607"/>
                </a:lnTo>
                <a:lnTo>
                  <a:pt x="3460898" y="4121725"/>
                </a:lnTo>
                <a:lnTo>
                  <a:pt x="3464589" y="4132248"/>
                </a:lnTo>
                <a:lnTo>
                  <a:pt x="3466065" y="4115250"/>
                </a:lnTo>
                <a:lnTo>
                  <a:pt x="3464589" y="4105537"/>
                </a:lnTo>
                <a:lnTo>
                  <a:pt x="3463851" y="4100275"/>
                </a:lnTo>
                <a:lnTo>
                  <a:pt x="3471971" y="4092181"/>
                </a:lnTo>
                <a:lnTo>
                  <a:pt x="3476401" y="4085706"/>
                </a:lnTo>
                <a:lnTo>
                  <a:pt x="3478616" y="4073160"/>
                </a:lnTo>
                <a:lnTo>
                  <a:pt x="3484522" y="4060209"/>
                </a:lnTo>
                <a:lnTo>
                  <a:pt x="3492642" y="4050091"/>
                </a:lnTo>
                <a:lnTo>
                  <a:pt x="3511098" y="4040782"/>
                </a:lnTo>
                <a:lnTo>
                  <a:pt x="3525125" y="4033093"/>
                </a:lnTo>
                <a:lnTo>
                  <a:pt x="3535460" y="4022975"/>
                </a:lnTo>
                <a:lnTo>
                  <a:pt x="3534722" y="4017714"/>
                </a:lnTo>
                <a:lnTo>
                  <a:pt x="3539890" y="4008810"/>
                </a:lnTo>
                <a:lnTo>
                  <a:pt x="3550225" y="4003953"/>
                </a:lnTo>
                <a:lnTo>
                  <a:pt x="3561299" y="4004358"/>
                </a:lnTo>
                <a:lnTo>
                  <a:pt x="3564252" y="4010429"/>
                </a:lnTo>
                <a:lnTo>
                  <a:pt x="3567943" y="4010024"/>
                </a:lnTo>
                <a:lnTo>
                  <a:pt x="3569420" y="4004358"/>
                </a:lnTo>
                <a:lnTo>
                  <a:pt x="3576064" y="4003953"/>
                </a:lnTo>
                <a:lnTo>
                  <a:pt x="3584923" y="4009215"/>
                </a:lnTo>
                <a:lnTo>
                  <a:pt x="3587876" y="4005572"/>
                </a:lnTo>
                <a:lnTo>
                  <a:pt x="3591567" y="4005977"/>
                </a:lnTo>
                <a:lnTo>
                  <a:pt x="3606332" y="4014071"/>
                </a:lnTo>
                <a:lnTo>
                  <a:pt x="3617405" y="4016904"/>
                </a:lnTo>
                <a:lnTo>
                  <a:pt x="3624050" y="4014881"/>
                </a:lnTo>
                <a:lnTo>
                  <a:pt x="3627741" y="4021356"/>
                </a:lnTo>
                <a:lnTo>
                  <a:pt x="3632909" y="4024189"/>
                </a:lnTo>
                <a:lnTo>
                  <a:pt x="3632909" y="4028236"/>
                </a:lnTo>
                <a:lnTo>
                  <a:pt x="3636600" y="4023784"/>
                </a:lnTo>
                <a:lnTo>
                  <a:pt x="3643244" y="4025808"/>
                </a:lnTo>
                <a:lnTo>
                  <a:pt x="3647673" y="4030664"/>
                </a:lnTo>
                <a:lnTo>
                  <a:pt x="3655056" y="4029855"/>
                </a:lnTo>
                <a:lnTo>
                  <a:pt x="3660962" y="4034307"/>
                </a:lnTo>
                <a:lnTo>
                  <a:pt x="3663177" y="4040782"/>
                </a:lnTo>
                <a:lnTo>
                  <a:pt x="3667606" y="4043615"/>
                </a:lnTo>
                <a:lnTo>
                  <a:pt x="3671297" y="4050496"/>
                </a:lnTo>
                <a:lnTo>
                  <a:pt x="3677941" y="4047663"/>
                </a:lnTo>
                <a:lnTo>
                  <a:pt x="3683847" y="4039973"/>
                </a:lnTo>
                <a:lnTo>
                  <a:pt x="3694921" y="4041592"/>
                </a:lnTo>
                <a:lnTo>
                  <a:pt x="3703042" y="4040782"/>
                </a:lnTo>
                <a:lnTo>
                  <a:pt x="3710424" y="4052519"/>
                </a:lnTo>
                <a:lnTo>
                  <a:pt x="3724451" y="4065875"/>
                </a:lnTo>
                <a:lnTo>
                  <a:pt x="3714115" y="4076802"/>
                </a:lnTo>
                <a:lnTo>
                  <a:pt x="3721498" y="4077207"/>
                </a:lnTo>
                <a:lnTo>
                  <a:pt x="3725189" y="4080444"/>
                </a:lnTo>
                <a:lnTo>
                  <a:pt x="3720760" y="4084087"/>
                </a:lnTo>
                <a:lnTo>
                  <a:pt x="3716330" y="4098657"/>
                </a:lnTo>
                <a:lnTo>
                  <a:pt x="3717807" y="4109179"/>
                </a:lnTo>
                <a:lnTo>
                  <a:pt x="3714854" y="4120916"/>
                </a:lnTo>
                <a:lnTo>
                  <a:pt x="3717807" y="4132248"/>
                </a:lnTo>
                <a:lnTo>
                  <a:pt x="3717807" y="4120106"/>
                </a:lnTo>
                <a:lnTo>
                  <a:pt x="3725927" y="4105537"/>
                </a:lnTo>
                <a:lnTo>
                  <a:pt x="3725189" y="4097038"/>
                </a:lnTo>
                <a:lnTo>
                  <a:pt x="3730357" y="4095014"/>
                </a:lnTo>
                <a:lnTo>
                  <a:pt x="3732571" y="4101894"/>
                </a:lnTo>
                <a:lnTo>
                  <a:pt x="3737739" y="4109989"/>
                </a:lnTo>
                <a:lnTo>
                  <a:pt x="3739216" y="4099061"/>
                </a:lnTo>
                <a:lnTo>
                  <a:pt x="3742907" y="4094205"/>
                </a:lnTo>
                <a:lnTo>
                  <a:pt x="3752504" y="4090158"/>
                </a:lnTo>
                <a:lnTo>
                  <a:pt x="3753981" y="4086515"/>
                </a:lnTo>
                <a:lnTo>
                  <a:pt x="3756195" y="4084896"/>
                </a:lnTo>
                <a:lnTo>
                  <a:pt x="3762101" y="4087729"/>
                </a:lnTo>
                <a:lnTo>
                  <a:pt x="3764316" y="4085301"/>
                </a:lnTo>
                <a:lnTo>
                  <a:pt x="3762101" y="4080040"/>
                </a:lnTo>
                <a:lnTo>
                  <a:pt x="3762839" y="4077611"/>
                </a:lnTo>
                <a:lnTo>
                  <a:pt x="3773175" y="4076802"/>
                </a:lnTo>
                <a:lnTo>
                  <a:pt x="3800490" y="4088539"/>
                </a:lnTo>
                <a:lnTo>
                  <a:pt x="3813040" y="4090967"/>
                </a:lnTo>
                <a:lnTo>
                  <a:pt x="3818208" y="4090158"/>
                </a:lnTo>
                <a:lnTo>
                  <a:pt x="3832234" y="4095419"/>
                </a:lnTo>
                <a:lnTo>
                  <a:pt x="3835187" y="4093395"/>
                </a:lnTo>
                <a:lnTo>
                  <a:pt x="3833711" y="4088943"/>
                </a:lnTo>
                <a:lnTo>
                  <a:pt x="3839617" y="4090562"/>
                </a:lnTo>
                <a:lnTo>
                  <a:pt x="3841093" y="4095014"/>
                </a:lnTo>
                <a:lnTo>
                  <a:pt x="3849214" y="4101085"/>
                </a:lnTo>
                <a:lnTo>
                  <a:pt x="3849214" y="4096228"/>
                </a:lnTo>
                <a:lnTo>
                  <a:pt x="3851429" y="4090562"/>
                </a:lnTo>
                <a:lnTo>
                  <a:pt x="3856596" y="4095014"/>
                </a:lnTo>
                <a:lnTo>
                  <a:pt x="3858811" y="4090967"/>
                </a:lnTo>
                <a:lnTo>
                  <a:pt x="3872838" y="4100275"/>
                </a:lnTo>
                <a:lnTo>
                  <a:pt x="3878744" y="4105537"/>
                </a:lnTo>
                <a:lnTo>
                  <a:pt x="3882435" y="4099871"/>
                </a:lnTo>
                <a:lnTo>
                  <a:pt x="3892032" y="4095824"/>
                </a:lnTo>
                <a:lnTo>
                  <a:pt x="3900891" y="4099871"/>
                </a:lnTo>
                <a:lnTo>
                  <a:pt x="3914918" y="4099871"/>
                </a:lnTo>
                <a:lnTo>
                  <a:pt x="3924515" y="4095014"/>
                </a:lnTo>
                <a:lnTo>
                  <a:pt x="3939280" y="4101085"/>
                </a:lnTo>
                <a:lnTo>
                  <a:pt x="3953306" y="4101085"/>
                </a:lnTo>
                <a:lnTo>
                  <a:pt x="3983574" y="4120916"/>
                </a:lnTo>
                <a:lnTo>
                  <a:pt x="3993910" y="4120511"/>
                </a:lnTo>
                <a:lnTo>
                  <a:pt x="4006460" y="4131034"/>
                </a:lnTo>
                <a:lnTo>
                  <a:pt x="4014581" y="4133057"/>
                </a:lnTo>
                <a:lnTo>
                  <a:pt x="4033037" y="4156126"/>
                </a:lnTo>
                <a:lnTo>
                  <a:pt x="4055184" y="4177981"/>
                </a:lnTo>
                <a:lnTo>
                  <a:pt x="4065519" y="4179195"/>
                </a:lnTo>
                <a:lnTo>
                  <a:pt x="4079546" y="4186075"/>
                </a:lnTo>
                <a:lnTo>
                  <a:pt x="4090620" y="4197407"/>
                </a:lnTo>
                <a:lnTo>
                  <a:pt x="4100955" y="4199026"/>
                </a:lnTo>
                <a:lnTo>
                  <a:pt x="4110552" y="4211167"/>
                </a:lnTo>
                <a:lnTo>
                  <a:pt x="4123841" y="4205906"/>
                </a:lnTo>
                <a:lnTo>
                  <a:pt x="4143035" y="4205096"/>
                </a:lnTo>
                <a:lnTo>
                  <a:pt x="4175518" y="4218452"/>
                </a:lnTo>
                <a:lnTo>
                  <a:pt x="4177732" y="4233022"/>
                </a:lnTo>
                <a:lnTo>
                  <a:pt x="4177732" y="4245163"/>
                </a:lnTo>
                <a:lnTo>
                  <a:pt x="4195450" y="4279969"/>
                </a:lnTo>
                <a:lnTo>
                  <a:pt x="4197665" y="4291301"/>
                </a:lnTo>
                <a:lnTo>
                  <a:pt x="4202833" y="4294943"/>
                </a:lnTo>
                <a:lnTo>
                  <a:pt x="4205048" y="4317607"/>
                </a:lnTo>
                <a:cubicBezTo>
                  <a:pt x="4205048" y="4317607"/>
                  <a:pt x="4199142" y="4322464"/>
                  <a:pt x="4199142" y="4322464"/>
                </a:cubicBezTo>
                <a:lnTo>
                  <a:pt x="4196189" y="4331772"/>
                </a:lnTo>
                <a:lnTo>
                  <a:pt x="4202833" y="4340676"/>
                </a:lnTo>
                <a:lnTo>
                  <a:pt x="4202833" y="4348365"/>
                </a:lnTo>
                <a:lnTo>
                  <a:pt x="4196927" y="4356460"/>
                </a:lnTo>
                <a:lnTo>
                  <a:pt x="4193236" y="4367387"/>
                </a:lnTo>
                <a:lnTo>
                  <a:pt x="4181424" y="4392075"/>
                </a:lnTo>
                <a:lnTo>
                  <a:pt x="4176256" y="4398955"/>
                </a:lnTo>
                <a:lnTo>
                  <a:pt x="4156323" y="4423238"/>
                </a:lnTo>
                <a:lnTo>
                  <a:pt x="4134176" y="4441854"/>
                </a:lnTo>
                <a:lnTo>
                  <a:pt x="4129008" y="4450353"/>
                </a:lnTo>
                <a:lnTo>
                  <a:pt x="4120888" y="4452782"/>
                </a:lnTo>
                <a:lnTo>
                  <a:pt x="4117196" y="4460876"/>
                </a:lnTo>
                <a:lnTo>
                  <a:pt x="4091358" y="4477469"/>
                </a:lnTo>
                <a:lnTo>
                  <a:pt x="4083976" y="4490825"/>
                </a:lnTo>
                <a:lnTo>
                  <a:pt x="4077331" y="4507014"/>
                </a:lnTo>
                <a:lnTo>
                  <a:pt x="4071425" y="4512275"/>
                </a:lnTo>
                <a:lnTo>
                  <a:pt x="4068472" y="4522797"/>
                </a:lnTo>
                <a:lnTo>
                  <a:pt x="4061090" y="4540200"/>
                </a:lnTo>
                <a:lnTo>
                  <a:pt x="4044110" y="4564078"/>
                </a:lnTo>
                <a:lnTo>
                  <a:pt x="4030822" y="4570554"/>
                </a:lnTo>
                <a:lnTo>
                  <a:pt x="4021225" y="4578648"/>
                </a:lnTo>
                <a:lnTo>
                  <a:pt x="4016057" y="4578243"/>
                </a:lnTo>
                <a:lnTo>
                  <a:pt x="4018272" y="4572577"/>
                </a:lnTo>
                <a:lnTo>
                  <a:pt x="4025654" y="4567721"/>
                </a:lnTo>
                <a:lnTo>
                  <a:pt x="4030822" y="4560841"/>
                </a:lnTo>
                <a:lnTo>
                  <a:pt x="4025654" y="4558412"/>
                </a:lnTo>
                <a:lnTo>
                  <a:pt x="4022701" y="4552746"/>
                </a:lnTo>
                <a:lnTo>
                  <a:pt x="4016057" y="4552746"/>
                </a:lnTo>
                <a:lnTo>
                  <a:pt x="4013104" y="4562459"/>
                </a:lnTo>
                <a:lnTo>
                  <a:pt x="4005722" y="4560031"/>
                </a:lnTo>
                <a:lnTo>
                  <a:pt x="3998339" y="4555984"/>
                </a:lnTo>
                <a:lnTo>
                  <a:pt x="3995386" y="4550723"/>
                </a:lnTo>
                <a:lnTo>
                  <a:pt x="3993910" y="4554770"/>
                </a:lnTo>
                <a:lnTo>
                  <a:pt x="3990219" y="4556389"/>
                </a:lnTo>
                <a:lnTo>
                  <a:pt x="4003507" y="4561650"/>
                </a:lnTo>
                <a:lnTo>
                  <a:pt x="4010151" y="4572173"/>
                </a:lnTo>
                <a:lnTo>
                  <a:pt x="4008675" y="4583100"/>
                </a:lnTo>
                <a:lnTo>
                  <a:pt x="4002030" y="4584719"/>
                </a:lnTo>
                <a:lnTo>
                  <a:pt x="4000554" y="4591599"/>
                </a:lnTo>
                <a:lnTo>
                  <a:pt x="4002030" y="4601717"/>
                </a:lnTo>
                <a:lnTo>
                  <a:pt x="3995386" y="4612239"/>
                </a:lnTo>
                <a:lnTo>
                  <a:pt x="3995386" y="4617501"/>
                </a:lnTo>
                <a:lnTo>
                  <a:pt x="4002769" y="4622762"/>
                </a:lnTo>
                <a:lnTo>
                  <a:pt x="4007198" y="4618310"/>
                </a:lnTo>
                <a:lnTo>
                  <a:pt x="4007198" y="4626809"/>
                </a:lnTo>
                <a:lnTo>
                  <a:pt x="4003507" y="4635308"/>
                </a:lnTo>
                <a:lnTo>
                  <a:pt x="4003507" y="4647045"/>
                </a:lnTo>
                <a:lnTo>
                  <a:pt x="4008675" y="4709371"/>
                </a:lnTo>
                <a:lnTo>
                  <a:pt x="4004245" y="4726369"/>
                </a:lnTo>
                <a:lnTo>
                  <a:pt x="4004983" y="4733249"/>
                </a:lnTo>
                <a:lnTo>
                  <a:pt x="4002030" y="4744986"/>
                </a:lnTo>
                <a:lnTo>
                  <a:pt x="4004245" y="4761174"/>
                </a:lnTo>
                <a:lnTo>
                  <a:pt x="3996124" y="4781410"/>
                </a:lnTo>
                <a:lnTo>
                  <a:pt x="4000554" y="4798408"/>
                </a:lnTo>
                <a:lnTo>
                  <a:pt x="3998339" y="4803669"/>
                </a:lnTo>
                <a:lnTo>
                  <a:pt x="3983574" y="4815001"/>
                </a:lnTo>
                <a:lnTo>
                  <a:pt x="3982098" y="4820667"/>
                </a:lnTo>
                <a:lnTo>
                  <a:pt x="3976930" y="4827547"/>
                </a:lnTo>
                <a:lnTo>
                  <a:pt x="3971024" y="4845355"/>
                </a:lnTo>
                <a:lnTo>
                  <a:pt x="3974715" y="4851021"/>
                </a:lnTo>
                <a:lnTo>
                  <a:pt x="3978407" y="4880160"/>
                </a:lnTo>
                <a:lnTo>
                  <a:pt x="3977668" y="4889469"/>
                </a:lnTo>
                <a:lnTo>
                  <a:pt x="3959212" y="4909704"/>
                </a:lnTo>
                <a:lnTo>
                  <a:pt x="3945186" y="4930750"/>
                </a:lnTo>
                <a:lnTo>
                  <a:pt x="3947400" y="4931964"/>
                </a:lnTo>
                <a:lnTo>
                  <a:pt x="3945924" y="4941272"/>
                </a:lnTo>
                <a:lnTo>
                  <a:pt x="3937065" y="4946533"/>
                </a:lnTo>
                <a:lnTo>
                  <a:pt x="3932636" y="4950176"/>
                </a:lnTo>
                <a:lnTo>
                  <a:pt x="3932636" y="4959080"/>
                </a:lnTo>
                <a:lnTo>
                  <a:pt x="3925253" y="4967174"/>
                </a:lnTo>
                <a:lnTo>
                  <a:pt x="3919347" y="4978911"/>
                </a:lnTo>
                <a:lnTo>
                  <a:pt x="3927468" y="4996313"/>
                </a:lnTo>
                <a:lnTo>
                  <a:pt x="3930421" y="4999956"/>
                </a:lnTo>
                <a:lnTo>
                  <a:pt x="3927468" y="5005622"/>
                </a:lnTo>
                <a:lnTo>
                  <a:pt x="3917871" y="5010883"/>
                </a:lnTo>
                <a:lnTo>
                  <a:pt x="3898676" y="5017359"/>
                </a:lnTo>
                <a:lnTo>
                  <a:pt x="3876529" y="5031524"/>
                </a:lnTo>
                <a:lnTo>
                  <a:pt x="3875053" y="5035975"/>
                </a:lnTo>
                <a:lnTo>
                  <a:pt x="3877267" y="5038404"/>
                </a:lnTo>
                <a:lnTo>
                  <a:pt x="3877267" y="5042856"/>
                </a:lnTo>
                <a:lnTo>
                  <a:pt x="3866932" y="5049331"/>
                </a:lnTo>
                <a:lnTo>
                  <a:pt x="3850690" y="5047712"/>
                </a:lnTo>
                <a:lnTo>
                  <a:pt x="3836664" y="5047712"/>
                </a:lnTo>
                <a:lnTo>
                  <a:pt x="3828543" y="5051759"/>
                </a:lnTo>
                <a:cubicBezTo>
                  <a:pt x="3828543" y="5051759"/>
                  <a:pt x="3815255" y="5050140"/>
                  <a:pt x="3814517" y="5049736"/>
                </a:cubicBezTo>
                <a:cubicBezTo>
                  <a:pt x="3813040" y="5049331"/>
                  <a:pt x="3813040" y="5042046"/>
                  <a:pt x="3813040" y="5042046"/>
                </a:cubicBezTo>
                <a:lnTo>
                  <a:pt x="3814517" y="5036785"/>
                </a:lnTo>
                <a:lnTo>
                  <a:pt x="3809349" y="5035975"/>
                </a:lnTo>
                <a:lnTo>
                  <a:pt x="3802705" y="5040832"/>
                </a:lnTo>
                <a:lnTo>
                  <a:pt x="3804919" y="5044070"/>
                </a:lnTo>
                <a:lnTo>
                  <a:pt x="3782034" y="5052569"/>
                </a:lnTo>
                <a:lnTo>
                  <a:pt x="3762839" y="5059449"/>
                </a:lnTo>
                <a:lnTo>
                  <a:pt x="3758410" y="5056211"/>
                </a:lnTo>
                <a:lnTo>
                  <a:pt x="3760625" y="5053378"/>
                </a:lnTo>
                <a:lnTo>
                  <a:pt x="3773175" y="5051355"/>
                </a:lnTo>
                <a:lnTo>
                  <a:pt x="3785725" y="5044879"/>
                </a:lnTo>
                <a:lnTo>
                  <a:pt x="3785725" y="5041237"/>
                </a:lnTo>
                <a:lnTo>
                  <a:pt x="3777604" y="5040832"/>
                </a:lnTo>
                <a:lnTo>
                  <a:pt x="3771698" y="5045284"/>
                </a:lnTo>
                <a:lnTo>
                  <a:pt x="3762839" y="5046093"/>
                </a:lnTo>
                <a:lnTo>
                  <a:pt x="3755457" y="5044070"/>
                </a:lnTo>
                <a:lnTo>
                  <a:pt x="3742907" y="5051355"/>
                </a:lnTo>
                <a:lnTo>
                  <a:pt x="3734786" y="5052973"/>
                </a:lnTo>
                <a:lnTo>
                  <a:pt x="3738477" y="5058639"/>
                </a:lnTo>
                <a:lnTo>
                  <a:pt x="3745122" y="5059854"/>
                </a:lnTo>
                <a:lnTo>
                  <a:pt x="3750289" y="5062687"/>
                </a:lnTo>
                <a:lnTo>
                  <a:pt x="3750289" y="5066329"/>
                </a:lnTo>
                <a:lnTo>
                  <a:pt x="3742169" y="5068757"/>
                </a:lnTo>
                <a:lnTo>
                  <a:pt x="3720760" y="5080899"/>
                </a:lnTo>
                <a:lnTo>
                  <a:pt x="3713377" y="5093445"/>
                </a:lnTo>
                <a:lnTo>
                  <a:pt x="3712639" y="5099920"/>
                </a:lnTo>
                <a:lnTo>
                  <a:pt x="3705256" y="5098301"/>
                </a:lnTo>
                <a:lnTo>
                  <a:pt x="3698612" y="5093445"/>
                </a:lnTo>
                <a:lnTo>
                  <a:pt x="3689015" y="5093445"/>
                </a:lnTo>
                <a:lnTo>
                  <a:pt x="3677941" y="5101134"/>
                </a:lnTo>
                <a:lnTo>
                  <a:pt x="3668344" y="5110038"/>
                </a:lnTo>
                <a:lnTo>
                  <a:pt x="3650626" y="5111657"/>
                </a:lnTo>
                <a:lnTo>
                  <a:pt x="3629956" y="5133512"/>
                </a:lnTo>
                <a:lnTo>
                  <a:pt x="3614452" y="5142820"/>
                </a:lnTo>
                <a:lnTo>
                  <a:pt x="3601164" y="5153343"/>
                </a:lnTo>
                <a:lnTo>
                  <a:pt x="3601902" y="5157794"/>
                </a:lnTo>
                <a:lnTo>
                  <a:pt x="3592305" y="5163460"/>
                </a:lnTo>
                <a:lnTo>
                  <a:pt x="3576802" y="5177221"/>
                </a:lnTo>
                <a:lnTo>
                  <a:pt x="3571634" y="5173578"/>
                </a:lnTo>
                <a:lnTo>
                  <a:pt x="3564990" y="5182077"/>
                </a:lnTo>
                <a:lnTo>
                  <a:pt x="3554655" y="5184506"/>
                </a:lnTo>
                <a:lnTo>
                  <a:pt x="3567205" y="5189767"/>
                </a:lnTo>
                <a:lnTo>
                  <a:pt x="3566467" y="5198671"/>
                </a:lnTo>
                <a:lnTo>
                  <a:pt x="3554655" y="5201099"/>
                </a:lnTo>
                <a:lnTo>
                  <a:pt x="3561299" y="5204741"/>
                </a:lnTo>
                <a:lnTo>
                  <a:pt x="3564252" y="5212026"/>
                </a:lnTo>
                <a:lnTo>
                  <a:pt x="3551702" y="5214455"/>
                </a:lnTo>
                <a:lnTo>
                  <a:pt x="3548010" y="5217692"/>
                </a:lnTo>
                <a:lnTo>
                  <a:pt x="3552440" y="5231857"/>
                </a:lnTo>
                <a:lnTo>
                  <a:pt x="3556131" y="5244808"/>
                </a:lnTo>
                <a:lnTo>
                  <a:pt x="3557608" y="5250879"/>
                </a:lnTo>
                <a:lnTo>
                  <a:pt x="3556131" y="5256545"/>
                </a:lnTo>
                <a:lnTo>
                  <a:pt x="3556131" y="5262211"/>
                </a:lnTo>
                <a:lnTo>
                  <a:pt x="3565728" y="5274757"/>
                </a:lnTo>
                <a:lnTo>
                  <a:pt x="3564990" y="5284065"/>
                </a:lnTo>
                <a:lnTo>
                  <a:pt x="3568681" y="5286898"/>
                </a:lnTo>
                <a:lnTo>
                  <a:pt x="3570896" y="5289731"/>
                </a:lnTo>
                <a:lnTo>
                  <a:pt x="3568681" y="5295802"/>
                </a:lnTo>
                <a:lnTo>
                  <a:pt x="3570896" y="5303896"/>
                </a:lnTo>
                <a:lnTo>
                  <a:pt x="3564252" y="5307539"/>
                </a:lnTo>
                <a:lnTo>
                  <a:pt x="3561299" y="5317657"/>
                </a:lnTo>
                <a:lnTo>
                  <a:pt x="3556131" y="5319276"/>
                </a:lnTo>
                <a:lnTo>
                  <a:pt x="3555393" y="5325346"/>
                </a:lnTo>
                <a:lnTo>
                  <a:pt x="3557608" y="5328179"/>
                </a:lnTo>
                <a:lnTo>
                  <a:pt x="3553916" y="5335464"/>
                </a:lnTo>
                <a:lnTo>
                  <a:pt x="3531769" y="5359747"/>
                </a:lnTo>
                <a:lnTo>
                  <a:pt x="3508884" y="5399409"/>
                </a:lnTo>
                <a:lnTo>
                  <a:pt x="3500025" y="5423287"/>
                </a:lnTo>
                <a:lnTo>
                  <a:pt x="3491166" y="5441904"/>
                </a:lnTo>
                <a:lnTo>
                  <a:pt x="3467542" y="5478733"/>
                </a:lnTo>
                <a:lnTo>
                  <a:pt x="3451301" y="5495731"/>
                </a:lnTo>
                <a:lnTo>
                  <a:pt x="3420294" y="5518395"/>
                </a:lnTo>
                <a:lnTo>
                  <a:pt x="3410697" y="5515967"/>
                </a:lnTo>
                <a:lnTo>
                  <a:pt x="3409959" y="5510706"/>
                </a:lnTo>
                <a:lnTo>
                  <a:pt x="3413650" y="5507063"/>
                </a:lnTo>
                <a:lnTo>
                  <a:pt x="3422509" y="5505849"/>
                </a:lnTo>
                <a:lnTo>
                  <a:pt x="3423247" y="5500992"/>
                </a:lnTo>
                <a:lnTo>
                  <a:pt x="3430630" y="5494922"/>
                </a:lnTo>
                <a:lnTo>
                  <a:pt x="3440965" y="5489660"/>
                </a:lnTo>
                <a:lnTo>
                  <a:pt x="3443918" y="5490875"/>
                </a:lnTo>
                <a:lnTo>
                  <a:pt x="3447609" y="5484399"/>
                </a:lnTo>
                <a:lnTo>
                  <a:pt x="3449086" y="5472662"/>
                </a:lnTo>
                <a:lnTo>
                  <a:pt x="3459421" y="5472662"/>
                </a:lnTo>
                <a:lnTo>
                  <a:pt x="3471233" y="5454450"/>
                </a:lnTo>
                <a:lnTo>
                  <a:pt x="3475663" y="5438262"/>
                </a:lnTo>
                <a:lnTo>
                  <a:pt x="3479354" y="5437452"/>
                </a:lnTo>
                <a:lnTo>
                  <a:pt x="3478616" y="5429358"/>
                </a:lnTo>
                <a:lnTo>
                  <a:pt x="3475663" y="5426525"/>
                </a:lnTo>
                <a:lnTo>
                  <a:pt x="3470495" y="5428953"/>
                </a:lnTo>
                <a:lnTo>
                  <a:pt x="3465327" y="5428953"/>
                </a:lnTo>
                <a:lnTo>
                  <a:pt x="3453515" y="5417216"/>
                </a:lnTo>
                <a:lnTo>
                  <a:pt x="3448348" y="5406289"/>
                </a:lnTo>
                <a:lnTo>
                  <a:pt x="3443180" y="5405075"/>
                </a:lnTo>
                <a:lnTo>
                  <a:pt x="3447609" y="5408717"/>
                </a:lnTo>
                <a:lnTo>
                  <a:pt x="3446871" y="5422478"/>
                </a:lnTo>
                <a:lnTo>
                  <a:pt x="3452039" y="5427739"/>
                </a:lnTo>
                <a:lnTo>
                  <a:pt x="3454254" y="5434215"/>
                </a:lnTo>
                <a:lnTo>
                  <a:pt x="3450562" y="5443523"/>
                </a:lnTo>
                <a:lnTo>
                  <a:pt x="3446133" y="5443523"/>
                </a:lnTo>
                <a:lnTo>
                  <a:pt x="3442442" y="5447570"/>
                </a:lnTo>
                <a:lnTo>
                  <a:pt x="3441703" y="5458093"/>
                </a:lnTo>
                <a:lnTo>
                  <a:pt x="3438012" y="5461330"/>
                </a:lnTo>
                <a:lnTo>
                  <a:pt x="3437274" y="5470234"/>
                </a:lnTo>
                <a:lnTo>
                  <a:pt x="3429153" y="5479543"/>
                </a:lnTo>
                <a:lnTo>
                  <a:pt x="3422509" y="5478328"/>
                </a:lnTo>
                <a:lnTo>
                  <a:pt x="3417341" y="5474686"/>
                </a:lnTo>
                <a:lnTo>
                  <a:pt x="3417341" y="5481566"/>
                </a:lnTo>
                <a:lnTo>
                  <a:pt x="3409221" y="5490065"/>
                </a:lnTo>
                <a:lnTo>
                  <a:pt x="3408482" y="5496136"/>
                </a:lnTo>
                <a:lnTo>
                  <a:pt x="3401100" y="5499374"/>
                </a:lnTo>
                <a:lnTo>
                  <a:pt x="3398147" y="5508682"/>
                </a:lnTo>
                <a:lnTo>
                  <a:pt x="3404791" y="5519609"/>
                </a:lnTo>
                <a:lnTo>
                  <a:pt x="3409221" y="5524466"/>
                </a:lnTo>
                <a:lnTo>
                  <a:pt x="3406268" y="5528918"/>
                </a:lnTo>
                <a:lnTo>
                  <a:pt x="3398885" y="5550772"/>
                </a:lnTo>
                <a:lnTo>
                  <a:pt x="3390026" y="5582745"/>
                </a:lnTo>
                <a:lnTo>
                  <a:pt x="3384120" y="5596505"/>
                </a:lnTo>
                <a:lnTo>
                  <a:pt x="3364926" y="5611075"/>
                </a:lnTo>
                <a:lnTo>
                  <a:pt x="3360497" y="5614312"/>
                </a:lnTo>
                <a:lnTo>
                  <a:pt x="3353114" y="5622811"/>
                </a:lnTo>
                <a:lnTo>
                  <a:pt x="3353114" y="5635762"/>
                </a:lnTo>
                <a:lnTo>
                  <a:pt x="3343517" y="5643857"/>
                </a:lnTo>
                <a:lnTo>
                  <a:pt x="3338349" y="5651142"/>
                </a:lnTo>
                <a:lnTo>
                  <a:pt x="3340564" y="5652760"/>
                </a:lnTo>
                <a:lnTo>
                  <a:pt x="3336873" y="5657617"/>
                </a:lnTo>
                <a:lnTo>
                  <a:pt x="3325061" y="5670163"/>
                </a:lnTo>
                <a:lnTo>
                  <a:pt x="3306605" y="5676639"/>
                </a:lnTo>
                <a:lnTo>
                  <a:pt x="3302175" y="5673401"/>
                </a:lnTo>
                <a:lnTo>
                  <a:pt x="3299961" y="5675020"/>
                </a:lnTo>
                <a:lnTo>
                  <a:pt x="3298484" y="5680281"/>
                </a:lnTo>
                <a:lnTo>
                  <a:pt x="3294055" y="5683519"/>
                </a:lnTo>
                <a:lnTo>
                  <a:pt x="3286672" y="5683114"/>
                </a:lnTo>
                <a:lnTo>
                  <a:pt x="3279290" y="5680281"/>
                </a:lnTo>
                <a:lnTo>
                  <a:pt x="3273384" y="5681495"/>
                </a:lnTo>
                <a:lnTo>
                  <a:pt x="3267478" y="5677853"/>
                </a:lnTo>
                <a:lnTo>
                  <a:pt x="3257881" y="5674615"/>
                </a:lnTo>
                <a:lnTo>
                  <a:pt x="3243854" y="5677043"/>
                </a:lnTo>
                <a:lnTo>
                  <a:pt x="3232780" y="5683114"/>
                </a:lnTo>
                <a:lnTo>
                  <a:pt x="3222445" y="5682709"/>
                </a:lnTo>
                <a:lnTo>
                  <a:pt x="3223183" y="5677853"/>
                </a:lnTo>
                <a:lnTo>
                  <a:pt x="3224660" y="5674615"/>
                </a:lnTo>
                <a:lnTo>
                  <a:pt x="3221707" y="5672187"/>
                </a:lnTo>
                <a:lnTo>
                  <a:pt x="3214324" y="5671782"/>
                </a:lnTo>
                <a:lnTo>
                  <a:pt x="3206204" y="5670568"/>
                </a:lnTo>
                <a:lnTo>
                  <a:pt x="3194392" y="5662878"/>
                </a:lnTo>
                <a:lnTo>
                  <a:pt x="3181842" y="5662069"/>
                </a:lnTo>
                <a:lnTo>
                  <a:pt x="3159694" y="5664092"/>
                </a:lnTo>
                <a:lnTo>
                  <a:pt x="3152312" y="5662474"/>
                </a:lnTo>
                <a:lnTo>
                  <a:pt x="3138285" y="5649523"/>
                </a:lnTo>
                <a:lnTo>
                  <a:pt x="3133856" y="5648713"/>
                </a:lnTo>
                <a:lnTo>
                  <a:pt x="3119091" y="5630096"/>
                </a:lnTo>
                <a:lnTo>
                  <a:pt x="3112447" y="5613503"/>
                </a:lnTo>
                <a:lnTo>
                  <a:pt x="3111708" y="5593267"/>
                </a:lnTo>
                <a:lnTo>
                  <a:pt x="3109494" y="5611884"/>
                </a:lnTo>
                <a:lnTo>
                  <a:pt x="3113185" y="5628477"/>
                </a:lnTo>
                <a:lnTo>
                  <a:pt x="3110970" y="5633739"/>
                </a:lnTo>
                <a:lnTo>
                  <a:pt x="3116876" y="5639809"/>
                </a:lnTo>
                <a:lnTo>
                  <a:pt x="3117614" y="5647499"/>
                </a:lnTo>
                <a:lnTo>
                  <a:pt x="3114661" y="5650737"/>
                </a:lnTo>
                <a:lnTo>
                  <a:pt x="3119091" y="5658831"/>
                </a:lnTo>
                <a:lnTo>
                  <a:pt x="3140500" y="5673806"/>
                </a:lnTo>
                <a:lnTo>
                  <a:pt x="3161171" y="5681090"/>
                </a:lnTo>
                <a:lnTo>
                  <a:pt x="3187009" y="5699707"/>
                </a:lnTo>
                <a:lnTo>
                  <a:pt x="3192915" y="5706183"/>
                </a:lnTo>
                <a:lnTo>
                  <a:pt x="3192177" y="5715491"/>
                </a:lnTo>
                <a:lnTo>
                  <a:pt x="3179627" y="5738155"/>
                </a:lnTo>
                <a:lnTo>
                  <a:pt x="3178889" y="5744631"/>
                </a:lnTo>
                <a:lnTo>
                  <a:pt x="3186271" y="5757986"/>
                </a:lnTo>
                <a:lnTo>
                  <a:pt x="3199559" y="5765676"/>
                </a:lnTo>
                <a:lnTo>
                  <a:pt x="3209895" y="5766080"/>
                </a:lnTo>
                <a:lnTo>
                  <a:pt x="3216539" y="5760010"/>
                </a:lnTo>
                <a:lnTo>
                  <a:pt x="3219492" y="5760414"/>
                </a:lnTo>
                <a:lnTo>
                  <a:pt x="3220968" y="5768104"/>
                </a:lnTo>
                <a:lnTo>
                  <a:pt x="3220968" y="5787530"/>
                </a:lnTo>
                <a:lnTo>
                  <a:pt x="3219492" y="5796434"/>
                </a:lnTo>
                <a:lnTo>
                  <a:pt x="3209157" y="5811004"/>
                </a:lnTo>
                <a:lnTo>
                  <a:pt x="3206204" y="5825573"/>
                </a:lnTo>
                <a:lnTo>
                  <a:pt x="3202512" y="5830025"/>
                </a:lnTo>
                <a:lnTo>
                  <a:pt x="3201036" y="5825169"/>
                </a:lnTo>
                <a:lnTo>
                  <a:pt x="3197345" y="5828002"/>
                </a:lnTo>
                <a:lnTo>
                  <a:pt x="3192177" y="5842167"/>
                </a:lnTo>
                <a:lnTo>
                  <a:pt x="3195130" y="5853094"/>
                </a:lnTo>
                <a:lnTo>
                  <a:pt x="3191439" y="5861998"/>
                </a:lnTo>
                <a:lnTo>
                  <a:pt x="3164124" y="5877377"/>
                </a:lnTo>
                <a:lnTo>
                  <a:pt x="3142715" y="5884257"/>
                </a:lnTo>
                <a:lnTo>
                  <a:pt x="3139023" y="5878996"/>
                </a:lnTo>
                <a:lnTo>
                  <a:pt x="3137547" y="5885067"/>
                </a:lnTo>
                <a:lnTo>
                  <a:pt x="3106541" y="5896803"/>
                </a:lnTo>
                <a:lnTo>
                  <a:pt x="3071843" y="5904898"/>
                </a:lnTo>
                <a:lnTo>
                  <a:pt x="3051172" y="5906112"/>
                </a:lnTo>
                <a:lnTo>
                  <a:pt x="3034931" y="5903683"/>
                </a:lnTo>
                <a:lnTo>
                  <a:pt x="3019428" y="5906112"/>
                </a:lnTo>
                <a:lnTo>
                  <a:pt x="3009831" y="5906112"/>
                </a:lnTo>
                <a:lnTo>
                  <a:pt x="2998757" y="5899636"/>
                </a:lnTo>
                <a:lnTo>
                  <a:pt x="2984730" y="5895184"/>
                </a:lnTo>
                <a:lnTo>
                  <a:pt x="2977348" y="5895184"/>
                </a:lnTo>
                <a:lnTo>
                  <a:pt x="2973657" y="5889923"/>
                </a:lnTo>
                <a:lnTo>
                  <a:pt x="2969966" y="5893161"/>
                </a:lnTo>
                <a:lnTo>
                  <a:pt x="2969966" y="5900446"/>
                </a:lnTo>
                <a:lnTo>
                  <a:pt x="2972919" y="5906112"/>
                </a:lnTo>
                <a:lnTo>
                  <a:pt x="2972919" y="5922300"/>
                </a:lnTo>
                <a:lnTo>
                  <a:pt x="2977348" y="5928371"/>
                </a:lnTo>
                <a:lnTo>
                  <a:pt x="2975872" y="5933632"/>
                </a:lnTo>
                <a:lnTo>
                  <a:pt x="2984730" y="5934037"/>
                </a:lnTo>
                <a:lnTo>
                  <a:pt x="2986207" y="5942131"/>
                </a:lnTo>
                <a:lnTo>
                  <a:pt x="2984730" y="5947797"/>
                </a:lnTo>
                <a:lnTo>
                  <a:pt x="2981039" y="5949011"/>
                </a:lnTo>
                <a:lnTo>
                  <a:pt x="2981777" y="5951844"/>
                </a:lnTo>
                <a:lnTo>
                  <a:pt x="2972919" y="5960343"/>
                </a:lnTo>
                <a:lnTo>
                  <a:pt x="2975133" y="5964391"/>
                </a:lnTo>
                <a:lnTo>
                  <a:pt x="2971442" y="5970866"/>
                </a:lnTo>
                <a:lnTo>
                  <a:pt x="2971442" y="5978960"/>
                </a:lnTo>
                <a:lnTo>
                  <a:pt x="2977348" y="5988673"/>
                </a:lnTo>
                <a:lnTo>
                  <a:pt x="2986207" y="5991102"/>
                </a:lnTo>
                <a:lnTo>
                  <a:pt x="2983254" y="5998791"/>
                </a:lnTo>
                <a:lnTo>
                  <a:pt x="2980301" y="6003648"/>
                </a:lnTo>
                <a:lnTo>
                  <a:pt x="2982516" y="6010123"/>
                </a:lnTo>
                <a:lnTo>
                  <a:pt x="2980301" y="6019027"/>
                </a:lnTo>
                <a:lnTo>
                  <a:pt x="2969227" y="6026312"/>
                </a:lnTo>
                <a:lnTo>
                  <a:pt x="2970704" y="6029550"/>
                </a:lnTo>
                <a:lnTo>
                  <a:pt x="2953724" y="6040072"/>
                </a:lnTo>
                <a:lnTo>
                  <a:pt x="2925671" y="6040477"/>
                </a:lnTo>
                <a:lnTo>
                  <a:pt x="2910906" y="6037239"/>
                </a:lnTo>
                <a:lnTo>
                  <a:pt x="2893188" y="6023479"/>
                </a:lnTo>
                <a:lnTo>
                  <a:pt x="2873994" y="6017813"/>
                </a:lnTo>
                <a:lnTo>
                  <a:pt x="2862920" y="6019027"/>
                </a:lnTo>
                <a:lnTo>
                  <a:pt x="2859967" y="6017003"/>
                </a:lnTo>
                <a:lnTo>
                  <a:pt x="2862920" y="6011742"/>
                </a:lnTo>
                <a:lnTo>
                  <a:pt x="2855538" y="6012147"/>
                </a:lnTo>
                <a:lnTo>
                  <a:pt x="2845941" y="6021455"/>
                </a:lnTo>
                <a:lnTo>
                  <a:pt x="2845202" y="6037644"/>
                </a:lnTo>
                <a:lnTo>
                  <a:pt x="2856276" y="6046548"/>
                </a:lnTo>
                <a:lnTo>
                  <a:pt x="2859967" y="6063141"/>
                </a:lnTo>
                <a:lnTo>
                  <a:pt x="2859229" y="6084995"/>
                </a:lnTo>
                <a:lnTo>
                  <a:pt x="2862920" y="6093494"/>
                </a:lnTo>
                <a:lnTo>
                  <a:pt x="2873994" y="6099160"/>
                </a:lnTo>
                <a:lnTo>
                  <a:pt x="2889497" y="6098351"/>
                </a:lnTo>
                <a:lnTo>
                  <a:pt x="2894665" y="6101184"/>
                </a:lnTo>
                <a:lnTo>
                  <a:pt x="2888759" y="6104017"/>
                </a:lnTo>
                <a:lnTo>
                  <a:pt x="2884329" y="6108064"/>
                </a:lnTo>
                <a:lnTo>
                  <a:pt x="2891712" y="6110897"/>
                </a:lnTo>
                <a:lnTo>
                  <a:pt x="2908691" y="6106445"/>
                </a:lnTo>
                <a:lnTo>
                  <a:pt x="2909430" y="6101184"/>
                </a:lnTo>
                <a:lnTo>
                  <a:pt x="2901309" y="6099160"/>
                </a:lnTo>
                <a:lnTo>
                  <a:pt x="2898356" y="6097542"/>
                </a:lnTo>
                <a:lnTo>
                  <a:pt x="2902785" y="6093494"/>
                </a:lnTo>
                <a:lnTo>
                  <a:pt x="2910906" y="6093494"/>
                </a:lnTo>
                <a:lnTo>
                  <a:pt x="2920503" y="6087424"/>
                </a:lnTo>
                <a:lnTo>
                  <a:pt x="2927886" y="6088233"/>
                </a:lnTo>
                <a:lnTo>
                  <a:pt x="2934530" y="6098756"/>
                </a:lnTo>
                <a:lnTo>
                  <a:pt x="2932315" y="6106850"/>
                </a:lnTo>
                <a:lnTo>
                  <a:pt x="2928624" y="6108469"/>
                </a:lnTo>
                <a:lnTo>
                  <a:pt x="2935268" y="6115754"/>
                </a:lnTo>
                <a:lnTo>
                  <a:pt x="2939698" y="6125467"/>
                </a:lnTo>
                <a:lnTo>
                  <a:pt x="2936745" y="6134371"/>
                </a:lnTo>
                <a:lnTo>
                  <a:pt x="2917550" y="6144489"/>
                </a:lnTo>
                <a:lnTo>
                  <a:pt x="2910168" y="6142465"/>
                </a:lnTo>
                <a:lnTo>
                  <a:pt x="2906477" y="6133561"/>
                </a:lnTo>
                <a:lnTo>
                  <a:pt x="2907953" y="6129514"/>
                </a:lnTo>
                <a:lnTo>
                  <a:pt x="2907953" y="6124253"/>
                </a:lnTo>
                <a:lnTo>
                  <a:pt x="2896141" y="6118182"/>
                </a:lnTo>
                <a:lnTo>
                  <a:pt x="2882853" y="6123039"/>
                </a:lnTo>
                <a:lnTo>
                  <a:pt x="2873256" y="6129109"/>
                </a:lnTo>
                <a:lnTo>
                  <a:pt x="2871779" y="6133966"/>
                </a:lnTo>
                <a:lnTo>
                  <a:pt x="2876209" y="6140846"/>
                </a:lnTo>
                <a:lnTo>
                  <a:pt x="2885806" y="6140846"/>
                </a:lnTo>
                <a:lnTo>
                  <a:pt x="2900571" y="6144893"/>
                </a:lnTo>
                <a:lnTo>
                  <a:pt x="2901309" y="6149750"/>
                </a:lnTo>
                <a:lnTo>
                  <a:pt x="2890235" y="6159058"/>
                </a:lnTo>
                <a:lnTo>
                  <a:pt x="2874732" y="6164320"/>
                </a:lnTo>
                <a:lnTo>
                  <a:pt x="2869564" y="6170390"/>
                </a:lnTo>
                <a:lnTo>
                  <a:pt x="2873256" y="6174033"/>
                </a:lnTo>
                <a:lnTo>
                  <a:pt x="2868826" y="6182936"/>
                </a:lnTo>
                <a:lnTo>
                  <a:pt x="2861444" y="6190221"/>
                </a:lnTo>
                <a:lnTo>
                  <a:pt x="2864397" y="6201958"/>
                </a:lnTo>
                <a:lnTo>
                  <a:pt x="2868088" y="6206815"/>
                </a:lnTo>
                <a:lnTo>
                  <a:pt x="2868088" y="6213290"/>
                </a:lnTo>
                <a:lnTo>
                  <a:pt x="2865873" y="6218956"/>
                </a:lnTo>
                <a:lnTo>
                  <a:pt x="2877685" y="6230693"/>
                </a:lnTo>
                <a:lnTo>
                  <a:pt x="2877685" y="6235145"/>
                </a:lnTo>
                <a:lnTo>
                  <a:pt x="2873256" y="6241215"/>
                </a:lnTo>
                <a:lnTo>
                  <a:pt x="2875470" y="6244048"/>
                </a:lnTo>
                <a:lnTo>
                  <a:pt x="2861444" y="6252143"/>
                </a:lnTo>
                <a:lnTo>
                  <a:pt x="2859967" y="6259427"/>
                </a:lnTo>
                <a:lnTo>
                  <a:pt x="2858491" y="6263070"/>
                </a:lnTo>
                <a:lnTo>
                  <a:pt x="2868088" y="6266712"/>
                </a:lnTo>
                <a:lnTo>
                  <a:pt x="2873256" y="6270759"/>
                </a:lnTo>
                <a:lnTo>
                  <a:pt x="2872517" y="6274807"/>
                </a:lnTo>
                <a:lnTo>
                  <a:pt x="2856276" y="6277640"/>
                </a:lnTo>
                <a:lnTo>
                  <a:pt x="2847417" y="6276021"/>
                </a:lnTo>
                <a:lnTo>
                  <a:pt x="2833390" y="6278044"/>
                </a:lnTo>
                <a:lnTo>
                  <a:pt x="2823793" y="6287353"/>
                </a:lnTo>
                <a:lnTo>
                  <a:pt x="2812720" y="6288567"/>
                </a:lnTo>
                <a:lnTo>
                  <a:pt x="2804599" y="6297471"/>
                </a:lnTo>
                <a:lnTo>
                  <a:pt x="2797955" y="6299089"/>
                </a:lnTo>
                <a:lnTo>
                  <a:pt x="2794264" y="6310017"/>
                </a:lnTo>
                <a:lnTo>
                  <a:pt x="2790572" y="6317706"/>
                </a:lnTo>
                <a:lnTo>
                  <a:pt x="2779499" y="6324991"/>
                </a:lnTo>
                <a:lnTo>
                  <a:pt x="2778760" y="6330657"/>
                </a:lnTo>
                <a:lnTo>
                  <a:pt x="2784666" y="6338347"/>
                </a:lnTo>
                <a:lnTo>
                  <a:pt x="2784666" y="6348465"/>
                </a:lnTo>
                <a:lnTo>
                  <a:pt x="2795740" y="6365058"/>
                </a:lnTo>
                <a:lnTo>
                  <a:pt x="2805337" y="6372343"/>
                </a:lnTo>
                <a:lnTo>
                  <a:pt x="2811981" y="6374366"/>
                </a:lnTo>
                <a:lnTo>
                  <a:pt x="2825270" y="6385294"/>
                </a:lnTo>
                <a:lnTo>
                  <a:pt x="2845202" y="6401887"/>
                </a:lnTo>
                <a:lnTo>
                  <a:pt x="2861444" y="6400673"/>
                </a:lnTo>
                <a:lnTo>
                  <a:pt x="2871041" y="6401078"/>
                </a:lnTo>
                <a:lnTo>
                  <a:pt x="2874732" y="6399054"/>
                </a:lnTo>
                <a:lnTo>
                  <a:pt x="2882853" y="6401482"/>
                </a:lnTo>
                <a:lnTo>
                  <a:pt x="2885806" y="6406339"/>
                </a:lnTo>
                <a:lnTo>
                  <a:pt x="2882853" y="6409981"/>
                </a:lnTo>
                <a:lnTo>
                  <a:pt x="2882853" y="6414838"/>
                </a:lnTo>
                <a:lnTo>
                  <a:pt x="2888020" y="6425765"/>
                </a:lnTo>
                <a:lnTo>
                  <a:pt x="2888020" y="6433050"/>
                </a:lnTo>
                <a:lnTo>
                  <a:pt x="2879900" y="6440740"/>
                </a:lnTo>
                <a:lnTo>
                  <a:pt x="2885806" y="6440740"/>
                </a:lnTo>
                <a:lnTo>
                  <a:pt x="2894665" y="6448429"/>
                </a:lnTo>
                <a:lnTo>
                  <a:pt x="2888020" y="6452476"/>
                </a:lnTo>
                <a:lnTo>
                  <a:pt x="2887282" y="6458142"/>
                </a:lnTo>
                <a:lnTo>
                  <a:pt x="2888759" y="6461785"/>
                </a:lnTo>
                <a:lnTo>
                  <a:pt x="2881376" y="6469879"/>
                </a:lnTo>
                <a:lnTo>
                  <a:pt x="2873256" y="6473521"/>
                </a:lnTo>
                <a:lnTo>
                  <a:pt x="2871779" y="6480806"/>
                </a:lnTo>
                <a:lnTo>
                  <a:pt x="2866611" y="6482425"/>
                </a:lnTo>
                <a:lnTo>
                  <a:pt x="2859229" y="6491329"/>
                </a:lnTo>
                <a:lnTo>
                  <a:pt x="2855538" y="6501851"/>
                </a:lnTo>
                <a:lnTo>
                  <a:pt x="2845941" y="6502661"/>
                </a:lnTo>
                <a:lnTo>
                  <a:pt x="2834129" y="6512778"/>
                </a:lnTo>
                <a:lnTo>
                  <a:pt x="2832652" y="6523301"/>
                </a:lnTo>
                <a:lnTo>
                  <a:pt x="2828961" y="6533014"/>
                </a:lnTo>
                <a:lnTo>
                  <a:pt x="2820102" y="6540704"/>
                </a:lnTo>
                <a:lnTo>
                  <a:pt x="2817887" y="6546775"/>
                </a:lnTo>
                <a:lnTo>
                  <a:pt x="2822317" y="6543537"/>
                </a:lnTo>
                <a:lnTo>
                  <a:pt x="2830437" y="6545156"/>
                </a:lnTo>
                <a:lnTo>
                  <a:pt x="2833390" y="6558916"/>
                </a:lnTo>
                <a:lnTo>
                  <a:pt x="2830437" y="6566201"/>
                </a:lnTo>
                <a:lnTo>
                  <a:pt x="2821579" y="6575914"/>
                </a:lnTo>
                <a:lnTo>
                  <a:pt x="2820102" y="6583199"/>
                </a:lnTo>
                <a:lnTo>
                  <a:pt x="2809767" y="6590888"/>
                </a:lnTo>
                <a:lnTo>
                  <a:pt x="2802384" y="6588865"/>
                </a:lnTo>
                <a:lnTo>
                  <a:pt x="2795740" y="6582389"/>
                </a:lnTo>
                <a:lnTo>
                  <a:pt x="2789096" y="6578747"/>
                </a:lnTo>
                <a:lnTo>
                  <a:pt x="2794264" y="6584413"/>
                </a:lnTo>
                <a:lnTo>
                  <a:pt x="2794264" y="6592912"/>
                </a:lnTo>
                <a:lnTo>
                  <a:pt x="2797216" y="6596150"/>
                </a:lnTo>
                <a:lnTo>
                  <a:pt x="2793525" y="6603839"/>
                </a:lnTo>
                <a:lnTo>
                  <a:pt x="2780975" y="6612743"/>
                </a:lnTo>
                <a:lnTo>
                  <a:pt x="2775069" y="6628122"/>
                </a:lnTo>
                <a:lnTo>
                  <a:pt x="2777284" y="6641882"/>
                </a:lnTo>
                <a:lnTo>
                  <a:pt x="2786881" y="6655643"/>
                </a:lnTo>
                <a:lnTo>
                  <a:pt x="2795002" y="6676688"/>
                </a:lnTo>
                <a:lnTo>
                  <a:pt x="2795002" y="6683568"/>
                </a:lnTo>
                <a:lnTo>
                  <a:pt x="2797955" y="6684782"/>
                </a:lnTo>
                <a:lnTo>
                  <a:pt x="2795740" y="6690853"/>
                </a:lnTo>
                <a:lnTo>
                  <a:pt x="2788358" y="6694900"/>
                </a:lnTo>
                <a:lnTo>
                  <a:pt x="2794264" y="6699757"/>
                </a:lnTo>
                <a:lnTo>
                  <a:pt x="2799431" y="6698138"/>
                </a:lnTo>
                <a:lnTo>
                  <a:pt x="2808290" y="6705827"/>
                </a:lnTo>
                <a:lnTo>
                  <a:pt x="2809767" y="6714731"/>
                </a:lnTo>
                <a:lnTo>
                  <a:pt x="2826746" y="6724444"/>
                </a:lnTo>
                <a:lnTo>
                  <a:pt x="2837082" y="6731324"/>
                </a:lnTo>
                <a:lnTo>
                  <a:pt x="2837820" y="6740228"/>
                </a:lnTo>
                <a:lnTo>
                  <a:pt x="2834129" y="6739823"/>
                </a:lnTo>
                <a:lnTo>
                  <a:pt x="2822317" y="6734967"/>
                </a:lnTo>
                <a:lnTo>
                  <a:pt x="2820840" y="6734157"/>
                </a:lnTo>
                <a:lnTo>
                  <a:pt x="2814196" y="6737395"/>
                </a:lnTo>
                <a:lnTo>
                  <a:pt x="2801646" y="6730515"/>
                </a:lnTo>
                <a:lnTo>
                  <a:pt x="2790572" y="6733348"/>
                </a:lnTo>
                <a:lnTo>
                  <a:pt x="2784666" y="6738204"/>
                </a:lnTo>
                <a:lnTo>
                  <a:pt x="2785405" y="6749537"/>
                </a:lnTo>
                <a:lnTo>
                  <a:pt x="2781713" y="6753179"/>
                </a:lnTo>
                <a:lnTo>
                  <a:pt x="2771378" y="6753179"/>
                </a:lnTo>
                <a:lnTo>
                  <a:pt x="2764734" y="6756012"/>
                </a:lnTo>
                <a:lnTo>
                  <a:pt x="2753660" y="6768558"/>
                </a:lnTo>
                <a:lnTo>
                  <a:pt x="2741110" y="6775438"/>
                </a:lnTo>
                <a:lnTo>
                  <a:pt x="2739634" y="6781509"/>
                </a:lnTo>
                <a:lnTo>
                  <a:pt x="2742587" y="6790817"/>
                </a:lnTo>
                <a:lnTo>
                  <a:pt x="2741110" y="6804578"/>
                </a:lnTo>
                <a:lnTo>
                  <a:pt x="2739634" y="6816719"/>
                </a:lnTo>
                <a:lnTo>
                  <a:pt x="2740372" y="6822385"/>
                </a:lnTo>
                <a:lnTo>
                  <a:pt x="2738895" y="6829265"/>
                </a:lnTo>
                <a:lnTo>
                  <a:pt x="2744063" y="6843430"/>
                </a:lnTo>
                <a:lnTo>
                  <a:pt x="2738157" y="6853548"/>
                </a:lnTo>
                <a:lnTo>
                  <a:pt x="2733728" y="6858000"/>
                </a:lnTo>
                <a:lnTo>
                  <a:pt x="2727083" y="6854762"/>
                </a:lnTo>
                <a:lnTo>
                  <a:pt x="2721178" y="6855167"/>
                </a:lnTo>
                <a:lnTo>
                  <a:pt x="2711580" y="6850310"/>
                </a:lnTo>
                <a:lnTo>
                  <a:pt x="2697554" y="6848287"/>
                </a:lnTo>
                <a:lnTo>
                  <a:pt x="2681312" y="6833717"/>
                </a:lnTo>
                <a:lnTo>
                  <a:pt x="2676145" y="6826432"/>
                </a:lnTo>
                <a:lnTo>
                  <a:pt x="2680574" y="6821980"/>
                </a:lnTo>
                <a:lnTo>
                  <a:pt x="2685742" y="6821171"/>
                </a:lnTo>
                <a:lnTo>
                  <a:pt x="2689433" y="6822385"/>
                </a:lnTo>
                <a:lnTo>
                  <a:pt x="2690910" y="6816719"/>
                </a:lnTo>
                <a:lnTo>
                  <a:pt x="2695339" y="6813481"/>
                </a:lnTo>
                <a:lnTo>
                  <a:pt x="2699030" y="6815100"/>
                </a:lnTo>
                <a:lnTo>
                  <a:pt x="2698292" y="6826432"/>
                </a:lnTo>
                <a:lnTo>
                  <a:pt x="2694601" y="6829265"/>
                </a:lnTo>
                <a:lnTo>
                  <a:pt x="2693862" y="6833312"/>
                </a:lnTo>
                <a:lnTo>
                  <a:pt x="2701983" y="6830075"/>
                </a:lnTo>
                <a:lnTo>
                  <a:pt x="2707151" y="6824813"/>
                </a:lnTo>
                <a:lnTo>
                  <a:pt x="2704198" y="6818743"/>
                </a:lnTo>
                <a:lnTo>
                  <a:pt x="2704198" y="6809030"/>
                </a:lnTo>
                <a:lnTo>
                  <a:pt x="2713057" y="6801340"/>
                </a:lnTo>
                <a:lnTo>
                  <a:pt x="2714533" y="6795674"/>
                </a:lnTo>
                <a:lnTo>
                  <a:pt x="2718963" y="6788389"/>
                </a:lnTo>
                <a:lnTo>
                  <a:pt x="2726345" y="6785556"/>
                </a:lnTo>
                <a:lnTo>
                  <a:pt x="2724869" y="6783533"/>
                </a:lnTo>
                <a:lnTo>
                  <a:pt x="2718963" y="6783533"/>
                </a:lnTo>
                <a:lnTo>
                  <a:pt x="2712319" y="6779890"/>
                </a:lnTo>
                <a:lnTo>
                  <a:pt x="2710842" y="6777867"/>
                </a:lnTo>
                <a:lnTo>
                  <a:pt x="2704936" y="6781104"/>
                </a:lnTo>
                <a:lnTo>
                  <a:pt x="2696077" y="6792841"/>
                </a:lnTo>
                <a:lnTo>
                  <a:pt x="2687957" y="6799316"/>
                </a:lnTo>
                <a:lnTo>
                  <a:pt x="2675406" y="6801745"/>
                </a:lnTo>
                <a:lnTo>
                  <a:pt x="2682789" y="6809839"/>
                </a:lnTo>
                <a:lnTo>
                  <a:pt x="2682051" y="6813481"/>
                </a:lnTo>
                <a:lnTo>
                  <a:pt x="2675406" y="6815100"/>
                </a:lnTo>
                <a:lnTo>
                  <a:pt x="2669500" y="6821171"/>
                </a:lnTo>
                <a:lnTo>
                  <a:pt x="2671715" y="6828456"/>
                </a:lnTo>
                <a:lnTo>
                  <a:pt x="2669500" y="6832503"/>
                </a:lnTo>
                <a:lnTo>
                  <a:pt x="2666547" y="6832503"/>
                </a:lnTo>
                <a:lnTo>
                  <a:pt x="2656212" y="6824004"/>
                </a:lnTo>
                <a:lnTo>
                  <a:pt x="2641447" y="6819552"/>
                </a:lnTo>
                <a:lnTo>
                  <a:pt x="2641447" y="6815910"/>
                </a:lnTo>
                <a:lnTo>
                  <a:pt x="2645138" y="6811458"/>
                </a:lnTo>
                <a:lnTo>
                  <a:pt x="2641447" y="6809030"/>
                </a:lnTo>
                <a:lnTo>
                  <a:pt x="2640709" y="6805792"/>
                </a:lnTo>
                <a:lnTo>
                  <a:pt x="2643662" y="6802149"/>
                </a:lnTo>
                <a:lnTo>
                  <a:pt x="2646615" y="6796079"/>
                </a:lnTo>
                <a:lnTo>
                  <a:pt x="2645138" y="6790817"/>
                </a:lnTo>
                <a:lnTo>
                  <a:pt x="2651044" y="6784747"/>
                </a:lnTo>
                <a:lnTo>
                  <a:pt x="2655474" y="6785556"/>
                </a:lnTo>
                <a:lnTo>
                  <a:pt x="2659165" y="6785151"/>
                </a:lnTo>
                <a:lnTo>
                  <a:pt x="2674668" y="6772201"/>
                </a:lnTo>
                <a:lnTo>
                  <a:pt x="2681312" y="6770582"/>
                </a:lnTo>
                <a:lnTo>
                  <a:pt x="2687218" y="6775438"/>
                </a:lnTo>
                <a:lnTo>
                  <a:pt x="2693124" y="6776652"/>
                </a:lnTo>
                <a:lnTo>
                  <a:pt x="2697554" y="6770582"/>
                </a:lnTo>
                <a:lnTo>
                  <a:pt x="2702721" y="6768558"/>
                </a:lnTo>
                <a:lnTo>
                  <a:pt x="2701983" y="6764916"/>
                </a:lnTo>
                <a:lnTo>
                  <a:pt x="2693124" y="6764511"/>
                </a:lnTo>
                <a:lnTo>
                  <a:pt x="2683527" y="6765320"/>
                </a:lnTo>
                <a:lnTo>
                  <a:pt x="2675406" y="6762892"/>
                </a:lnTo>
                <a:lnTo>
                  <a:pt x="2665071" y="6764916"/>
                </a:lnTo>
                <a:lnTo>
                  <a:pt x="2662856" y="6769368"/>
                </a:lnTo>
                <a:lnTo>
                  <a:pt x="2657689" y="6767344"/>
                </a:lnTo>
                <a:lnTo>
                  <a:pt x="2656212" y="6762487"/>
                </a:lnTo>
                <a:lnTo>
                  <a:pt x="2651044" y="6765320"/>
                </a:lnTo>
                <a:lnTo>
                  <a:pt x="2640709" y="6762083"/>
                </a:lnTo>
                <a:lnTo>
                  <a:pt x="2636279" y="6764106"/>
                </a:lnTo>
                <a:lnTo>
                  <a:pt x="2636279" y="6769368"/>
                </a:lnTo>
                <a:lnTo>
                  <a:pt x="2630374" y="6773010"/>
                </a:lnTo>
                <a:lnTo>
                  <a:pt x="2628159" y="6775438"/>
                </a:lnTo>
                <a:lnTo>
                  <a:pt x="2635541" y="6776652"/>
                </a:lnTo>
                <a:lnTo>
                  <a:pt x="2639232" y="6774629"/>
                </a:lnTo>
                <a:lnTo>
                  <a:pt x="2642185" y="6781509"/>
                </a:lnTo>
                <a:lnTo>
                  <a:pt x="2639232" y="6788794"/>
                </a:lnTo>
                <a:lnTo>
                  <a:pt x="2643662" y="6798102"/>
                </a:lnTo>
                <a:lnTo>
                  <a:pt x="2639232" y="6803768"/>
                </a:lnTo>
                <a:lnTo>
                  <a:pt x="2634065" y="6805387"/>
                </a:lnTo>
                <a:lnTo>
                  <a:pt x="2620776" y="6798507"/>
                </a:lnTo>
                <a:lnTo>
                  <a:pt x="2608964" y="6797293"/>
                </a:lnTo>
                <a:lnTo>
                  <a:pt x="2606750" y="6792436"/>
                </a:lnTo>
                <a:lnTo>
                  <a:pt x="2614132" y="6786770"/>
                </a:lnTo>
                <a:lnTo>
                  <a:pt x="2620776" y="6784342"/>
                </a:lnTo>
                <a:lnTo>
                  <a:pt x="2620776" y="6781509"/>
                </a:lnTo>
                <a:lnTo>
                  <a:pt x="2613394" y="6779485"/>
                </a:lnTo>
                <a:lnTo>
                  <a:pt x="2608964" y="6776652"/>
                </a:lnTo>
                <a:lnTo>
                  <a:pt x="2605273" y="6783533"/>
                </a:lnTo>
                <a:lnTo>
                  <a:pt x="2598629" y="6782723"/>
                </a:lnTo>
                <a:lnTo>
                  <a:pt x="2597153" y="6779485"/>
                </a:lnTo>
                <a:lnTo>
                  <a:pt x="2600106" y="6774629"/>
                </a:lnTo>
                <a:lnTo>
                  <a:pt x="2597891" y="6769368"/>
                </a:lnTo>
                <a:lnTo>
                  <a:pt x="2594200" y="6762487"/>
                </a:lnTo>
                <a:lnTo>
                  <a:pt x="2593461" y="6751560"/>
                </a:lnTo>
                <a:lnTo>
                  <a:pt x="2584602" y="6745489"/>
                </a:lnTo>
                <a:lnTo>
                  <a:pt x="2594200" y="6742252"/>
                </a:lnTo>
                <a:lnTo>
                  <a:pt x="2605273" y="6742252"/>
                </a:lnTo>
                <a:lnTo>
                  <a:pt x="2612656" y="6736990"/>
                </a:lnTo>
                <a:lnTo>
                  <a:pt x="2617823" y="6736990"/>
                </a:lnTo>
                <a:lnTo>
                  <a:pt x="2620038" y="6744680"/>
                </a:lnTo>
                <a:lnTo>
                  <a:pt x="2623729" y="6748322"/>
                </a:lnTo>
                <a:lnTo>
                  <a:pt x="2627421" y="6741442"/>
                </a:lnTo>
                <a:lnTo>
                  <a:pt x="2622991" y="6735776"/>
                </a:lnTo>
                <a:lnTo>
                  <a:pt x="2623729" y="6728491"/>
                </a:lnTo>
                <a:lnTo>
                  <a:pt x="2628159" y="6722825"/>
                </a:lnTo>
                <a:lnTo>
                  <a:pt x="2634803" y="6728087"/>
                </a:lnTo>
                <a:lnTo>
                  <a:pt x="2641447" y="6743061"/>
                </a:lnTo>
                <a:lnTo>
                  <a:pt x="2637756" y="6753584"/>
                </a:lnTo>
                <a:lnTo>
                  <a:pt x="2645138" y="6748727"/>
                </a:lnTo>
                <a:lnTo>
                  <a:pt x="2645877" y="6742252"/>
                </a:lnTo>
                <a:lnTo>
                  <a:pt x="2639232" y="6729705"/>
                </a:lnTo>
                <a:lnTo>
                  <a:pt x="2639970" y="6722825"/>
                </a:lnTo>
                <a:lnTo>
                  <a:pt x="2645877" y="6716350"/>
                </a:lnTo>
                <a:lnTo>
                  <a:pt x="2643662" y="6705423"/>
                </a:lnTo>
                <a:lnTo>
                  <a:pt x="2628159" y="6696924"/>
                </a:lnTo>
                <a:lnTo>
                  <a:pt x="2612656" y="6691662"/>
                </a:lnTo>
                <a:lnTo>
                  <a:pt x="2606750" y="6693686"/>
                </a:lnTo>
                <a:lnTo>
                  <a:pt x="2607488" y="6697733"/>
                </a:lnTo>
                <a:lnTo>
                  <a:pt x="2625206" y="6698542"/>
                </a:lnTo>
                <a:lnTo>
                  <a:pt x="2634803" y="6703399"/>
                </a:lnTo>
                <a:lnTo>
                  <a:pt x="2637756" y="6711089"/>
                </a:lnTo>
                <a:lnTo>
                  <a:pt x="2627421" y="6710684"/>
                </a:lnTo>
                <a:lnTo>
                  <a:pt x="2625206" y="6707446"/>
                </a:lnTo>
                <a:lnTo>
                  <a:pt x="2608964" y="6702994"/>
                </a:lnTo>
                <a:lnTo>
                  <a:pt x="2601582" y="6702994"/>
                </a:lnTo>
                <a:lnTo>
                  <a:pt x="2601582" y="6706637"/>
                </a:lnTo>
                <a:lnTo>
                  <a:pt x="2613394" y="6708256"/>
                </a:lnTo>
                <a:lnTo>
                  <a:pt x="2620038" y="6710279"/>
                </a:lnTo>
                <a:lnTo>
                  <a:pt x="2620038" y="6716350"/>
                </a:lnTo>
                <a:lnTo>
                  <a:pt x="2614132" y="6722016"/>
                </a:lnTo>
                <a:lnTo>
                  <a:pt x="2610441" y="6730920"/>
                </a:lnTo>
                <a:lnTo>
                  <a:pt x="2605273" y="6723635"/>
                </a:lnTo>
                <a:lnTo>
                  <a:pt x="2603797" y="6716350"/>
                </a:lnTo>
                <a:lnTo>
                  <a:pt x="2594938" y="6711089"/>
                </a:lnTo>
                <a:lnTo>
                  <a:pt x="2597891" y="6717969"/>
                </a:lnTo>
                <a:lnTo>
                  <a:pt x="2595676" y="6723230"/>
                </a:lnTo>
                <a:lnTo>
                  <a:pt x="2600106" y="6735371"/>
                </a:lnTo>
                <a:lnTo>
                  <a:pt x="2593461" y="6736586"/>
                </a:lnTo>
                <a:lnTo>
                  <a:pt x="2584602" y="6729301"/>
                </a:lnTo>
                <a:lnTo>
                  <a:pt x="2580173" y="6724039"/>
                </a:lnTo>
                <a:lnTo>
                  <a:pt x="2577220" y="6714326"/>
                </a:lnTo>
                <a:lnTo>
                  <a:pt x="2574267" y="6713112"/>
                </a:lnTo>
                <a:lnTo>
                  <a:pt x="2565408" y="6703399"/>
                </a:lnTo>
                <a:lnTo>
                  <a:pt x="2566885" y="6698138"/>
                </a:lnTo>
                <a:lnTo>
                  <a:pt x="2572052" y="6697328"/>
                </a:lnTo>
                <a:lnTo>
                  <a:pt x="2576482" y="6700161"/>
                </a:lnTo>
                <a:lnTo>
                  <a:pt x="2580911" y="6700566"/>
                </a:lnTo>
                <a:lnTo>
                  <a:pt x="2577958" y="6691662"/>
                </a:lnTo>
                <a:lnTo>
                  <a:pt x="2578696" y="6683163"/>
                </a:lnTo>
                <a:lnTo>
                  <a:pt x="2573529" y="6688020"/>
                </a:lnTo>
                <a:lnTo>
                  <a:pt x="2568361" y="6688425"/>
                </a:lnTo>
                <a:lnTo>
                  <a:pt x="2560979" y="6680330"/>
                </a:lnTo>
                <a:lnTo>
                  <a:pt x="2560979" y="6674664"/>
                </a:lnTo>
                <a:lnTo>
                  <a:pt x="2553596" y="6674664"/>
                </a:lnTo>
                <a:lnTo>
                  <a:pt x="2549167" y="6671427"/>
                </a:lnTo>
                <a:lnTo>
                  <a:pt x="2554334" y="6664142"/>
                </a:lnTo>
                <a:lnTo>
                  <a:pt x="2562455" y="6661713"/>
                </a:lnTo>
                <a:lnTo>
                  <a:pt x="2564670" y="6656047"/>
                </a:lnTo>
                <a:lnTo>
                  <a:pt x="2565408" y="6649167"/>
                </a:lnTo>
                <a:lnTo>
                  <a:pt x="2557287" y="6657262"/>
                </a:lnTo>
                <a:lnTo>
                  <a:pt x="2553596" y="6652810"/>
                </a:lnTo>
                <a:lnTo>
                  <a:pt x="2550643" y="6643906"/>
                </a:lnTo>
                <a:lnTo>
                  <a:pt x="2555073" y="6643906"/>
                </a:lnTo>
                <a:lnTo>
                  <a:pt x="2556549" y="6639454"/>
                </a:lnTo>
                <a:lnTo>
                  <a:pt x="2549167" y="6634193"/>
                </a:lnTo>
                <a:lnTo>
                  <a:pt x="2529972" y="6630550"/>
                </a:lnTo>
                <a:lnTo>
                  <a:pt x="2515946" y="6621242"/>
                </a:lnTo>
                <a:lnTo>
                  <a:pt x="2515207" y="6615171"/>
                </a:lnTo>
                <a:lnTo>
                  <a:pt x="2519637" y="6607482"/>
                </a:lnTo>
                <a:lnTo>
                  <a:pt x="2524805" y="6603839"/>
                </a:lnTo>
                <a:lnTo>
                  <a:pt x="2524805" y="6596150"/>
                </a:lnTo>
                <a:lnTo>
                  <a:pt x="2527019" y="6587651"/>
                </a:lnTo>
                <a:lnTo>
                  <a:pt x="2525543" y="6583199"/>
                </a:lnTo>
                <a:lnTo>
                  <a:pt x="2533664" y="6575914"/>
                </a:lnTo>
                <a:lnTo>
                  <a:pt x="2545475" y="6573486"/>
                </a:lnTo>
                <a:lnTo>
                  <a:pt x="2547690" y="6571057"/>
                </a:lnTo>
                <a:lnTo>
                  <a:pt x="2541046" y="6571462"/>
                </a:lnTo>
                <a:lnTo>
                  <a:pt x="2533664" y="6567010"/>
                </a:lnTo>
                <a:lnTo>
                  <a:pt x="2532925" y="6561749"/>
                </a:lnTo>
                <a:lnTo>
                  <a:pt x="2538831" y="6542727"/>
                </a:lnTo>
                <a:lnTo>
                  <a:pt x="2543261" y="6542323"/>
                </a:lnTo>
                <a:lnTo>
                  <a:pt x="2541046" y="6538276"/>
                </a:lnTo>
                <a:lnTo>
                  <a:pt x="2534402" y="6542727"/>
                </a:lnTo>
                <a:lnTo>
                  <a:pt x="2529234" y="6560130"/>
                </a:lnTo>
                <a:lnTo>
                  <a:pt x="2529234" y="6575105"/>
                </a:lnTo>
                <a:lnTo>
                  <a:pt x="2521113" y="6572272"/>
                </a:lnTo>
                <a:lnTo>
                  <a:pt x="2515207" y="6563368"/>
                </a:lnTo>
                <a:lnTo>
                  <a:pt x="2515946" y="6552845"/>
                </a:lnTo>
                <a:lnTo>
                  <a:pt x="2510778" y="6546775"/>
                </a:lnTo>
                <a:lnTo>
                  <a:pt x="2504872" y="6524515"/>
                </a:lnTo>
                <a:lnTo>
                  <a:pt x="2505610" y="6518445"/>
                </a:lnTo>
                <a:lnTo>
                  <a:pt x="2510778" y="6518445"/>
                </a:lnTo>
                <a:lnTo>
                  <a:pt x="2513731" y="6512778"/>
                </a:lnTo>
                <a:lnTo>
                  <a:pt x="2512254" y="6509136"/>
                </a:lnTo>
                <a:lnTo>
                  <a:pt x="2512254" y="6504280"/>
                </a:lnTo>
                <a:lnTo>
                  <a:pt x="2519637" y="6497804"/>
                </a:lnTo>
                <a:lnTo>
                  <a:pt x="2520375" y="6492543"/>
                </a:lnTo>
                <a:lnTo>
                  <a:pt x="2513731" y="6496590"/>
                </a:lnTo>
                <a:lnTo>
                  <a:pt x="2504872" y="6494567"/>
                </a:lnTo>
                <a:lnTo>
                  <a:pt x="2502657" y="6486877"/>
                </a:lnTo>
                <a:lnTo>
                  <a:pt x="2493060" y="6481211"/>
                </a:lnTo>
                <a:lnTo>
                  <a:pt x="2491584" y="6476354"/>
                </a:lnTo>
                <a:lnTo>
                  <a:pt x="2495275" y="6469879"/>
                </a:lnTo>
                <a:lnTo>
                  <a:pt x="2510040" y="6466237"/>
                </a:lnTo>
                <a:lnTo>
                  <a:pt x="2516684" y="6471093"/>
                </a:lnTo>
                <a:lnTo>
                  <a:pt x="2519637" y="6467855"/>
                </a:lnTo>
                <a:lnTo>
                  <a:pt x="2528496" y="6467451"/>
                </a:lnTo>
                <a:lnTo>
                  <a:pt x="2531449" y="6465427"/>
                </a:lnTo>
                <a:lnTo>
                  <a:pt x="2529972" y="6462189"/>
                </a:lnTo>
                <a:lnTo>
                  <a:pt x="2533664" y="6456119"/>
                </a:lnTo>
                <a:lnTo>
                  <a:pt x="2525543" y="6459761"/>
                </a:lnTo>
                <a:lnTo>
                  <a:pt x="2520375" y="6460166"/>
                </a:lnTo>
                <a:lnTo>
                  <a:pt x="2514469" y="6454905"/>
                </a:lnTo>
                <a:lnTo>
                  <a:pt x="2501919" y="6461380"/>
                </a:lnTo>
                <a:lnTo>
                  <a:pt x="2487892" y="6459356"/>
                </a:lnTo>
                <a:lnTo>
                  <a:pt x="2484939" y="6452881"/>
                </a:lnTo>
                <a:lnTo>
                  <a:pt x="2477557" y="6446810"/>
                </a:lnTo>
                <a:lnTo>
                  <a:pt x="2478295" y="6439525"/>
                </a:lnTo>
                <a:lnTo>
                  <a:pt x="2483463" y="6438716"/>
                </a:lnTo>
                <a:lnTo>
                  <a:pt x="2487154" y="6443168"/>
                </a:lnTo>
                <a:lnTo>
                  <a:pt x="2496013" y="6446810"/>
                </a:lnTo>
                <a:lnTo>
                  <a:pt x="2497490" y="6443977"/>
                </a:lnTo>
                <a:lnTo>
                  <a:pt x="2487892" y="6438716"/>
                </a:lnTo>
                <a:lnTo>
                  <a:pt x="2484201" y="6433455"/>
                </a:lnTo>
                <a:lnTo>
                  <a:pt x="2488631" y="6427384"/>
                </a:lnTo>
                <a:lnTo>
                  <a:pt x="2494537" y="6423337"/>
                </a:lnTo>
                <a:lnTo>
                  <a:pt x="2490107" y="6418076"/>
                </a:lnTo>
                <a:lnTo>
                  <a:pt x="2492322" y="6413219"/>
                </a:lnTo>
                <a:lnTo>
                  <a:pt x="2498228" y="6412410"/>
                </a:lnTo>
                <a:lnTo>
                  <a:pt x="2493060" y="6406744"/>
                </a:lnTo>
                <a:lnTo>
                  <a:pt x="2479772" y="6401078"/>
                </a:lnTo>
                <a:lnTo>
                  <a:pt x="2476081" y="6395816"/>
                </a:lnTo>
                <a:lnTo>
                  <a:pt x="2470175" y="6393388"/>
                </a:lnTo>
                <a:lnTo>
                  <a:pt x="2465745" y="6397840"/>
                </a:lnTo>
                <a:lnTo>
                  <a:pt x="2454671" y="6398245"/>
                </a:lnTo>
                <a:lnTo>
                  <a:pt x="2445074" y="6392579"/>
                </a:lnTo>
                <a:lnTo>
                  <a:pt x="2442860" y="6382056"/>
                </a:lnTo>
                <a:lnTo>
                  <a:pt x="2440645" y="6385294"/>
                </a:lnTo>
                <a:lnTo>
                  <a:pt x="2428095" y="6386103"/>
                </a:lnTo>
                <a:lnTo>
                  <a:pt x="2423665" y="6394602"/>
                </a:lnTo>
                <a:lnTo>
                  <a:pt x="2424403" y="6399459"/>
                </a:lnTo>
                <a:lnTo>
                  <a:pt x="2433262" y="6401887"/>
                </a:lnTo>
                <a:lnTo>
                  <a:pt x="2434001" y="6407148"/>
                </a:lnTo>
                <a:lnTo>
                  <a:pt x="2429571" y="6412005"/>
                </a:lnTo>
                <a:lnTo>
                  <a:pt x="2422189" y="6410791"/>
                </a:lnTo>
                <a:lnTo>
                  <a:pt x="2408162" y="6397030"/>
                </a:lnTo>
                <a:lnTo>
                  <a:pt x="2408900" y="6390150"/>
                </a:lnTo>
                <a:lnTo>
                  <a:pt x="2422189" y="6383270"/>
                </a:lnTo>
                <a:lnTo>
                  <a:pt x="2425142" y="6375985"/>
                </a:lnTo>
                <a:lnTo>
                  <a:pt x="2432524" y="6371129"/>
                </a:lnTo>
                <a:lnTo>
                  <a:pt x="2435477" y="6362630"/>
                </a:lnTo>
                <a:lnTo>
                  <a:pt x="2441383" y="6361416"/>
                </a:lnTo>
                <a:lnTo>
                  <a:pt x="2439168" y="6354131"/>
                </a:lnTo>
                <a:lnTo>
                  <a:pt x="2436215" y="6354131"/>
                </a:lnTo>
                <a:lnTo>
                  <a:pt x="2431048" y="6344418"/>
                </a:lnTo>
                <a:lnTo>
                  <a:pt x="2431048" y="6339156"/>
                </a:lnTo>
                <a:lnTo>
                  <a:pt x="2437692" y="6337537"/>
                </a:lnTo>
                <a:lnTo>
                  <a:pt x="2443598" y="6339156"/>
                </a:lnTo>
                <a:lnTo>
                  <a:pt x="2461316" y="6338347"/>
                </a:lnTo>
                <a:lnTo>
                  <a:pt x="2471651" y="6335109"/>
                </a:lnTo>
                <a:lnTo>
                  <a:pt x="2475342" y="6337537"/>
                </a:lnTo>
                <a:lnTo>
                  <a:pt x="2475342" y="6350084"/>
                </a:lnTo>
                <a:lnTo>
                  <a:pt x="2469436" y="6354131"/>
                </a:lnTo>
                <a:lnTo>
                  <a:pt x="2460577" y="6356964"/>
                </a:lnTo>
                <a:lnTo>
                  <a:pt x="2459839" y="6361011"/>
                </a:lnTo>
                <a:lnTo>
                  <a:pt x="2465007" y="6361416"/>
                </a:lnTo>
                <a:lnTo>
                  <a:pt x="2474604" y="6355750"/>
                </a:lnTo>
                <a:lnTo>
                  <a:pt x="2487892" y="6351702"/>
                </a:lnTo>
                <a:lnTo>
                  <a:pt x="2491584" y="6352917"/>
                </a:lnTo>
                <a:lnTo>
                  <a:pt x="2490107" y="6357773"/>
                </a:lnTo>
                <a:lnTo>
                  <a:pt x="2491584" y="6365463"/>
                </a:lnTo>
                <a:lnTo>
                  <a:pt x="2488631" y="6380032"/>
                </a:lnTo>
                <a:lnTo>
                  <a:pt x="2484939" y="6384080"/>
                </a:lnTo>
                <a:lnTo>
                  <a:pt x="2488631" y="6389341"/>
                </a:lnTo>
                <a:lnTo>
                  <a:pt x="2490107" y="6380437"/>
                </a:lnTo>
                <a:lnTo>
                  <a:pt x="2497490" y="6377199"/>
                </a:lnTo>
                <a:lnTo>
                  <a:pt x="2498228" y="6359797"/>
                </a:lnTo>
                <a:lnTo>
                  <a:pt x="2500443" y="6354535"/>
                </a:lnTo>
                <a:lnTo>
                  <a:pt x="2495275" y="6352512"/>
                </a:lnTo>
                <a:lnTo>
                  <a:pt x="2495275" y="6341989"/>
                </a:lnTo>
                <a:lnTo>
                  <a:pt x="2501181" y="6327824"/>
                </a:lnTo>
                <a:lnTo>
                  <a:pt x="2507825" y="6319730"/>
                </a:lnTo>
                <a:lnTo>
                  <a:pt x="2504134" y="6317706"/>
                </a:lnTo>
                <a:lnTo>
                  <a:pt x="2503396" y="6312040"/>
                </a:lnTo>
                <a:lnTo>
                  <a:pt x="2507087" y="6307588"/>
                </a:lnTo>
                <a:lnTo>
                  <a:pt x="2503396" y="6297471"/>
                </a:lnTo>
                <a:lnTo>
                  <a:pt x="2504134" y="6288567"/>
                </a:lnTo>
                <a:lnTo>
                  <a:pt x="2510040" y="6288567"/>
                </a:lnTo>
                <a:lnTo>
                  <a:pt x="2523328" y="6281282"/>
                </a:lnTo>
                <a:lnTo>
                  <a:pt x="2529972" y="6271569"/>
                </a:lnTo>
                <a:lnTo>
                  <a:pt x="2531449" y="6256999"/>
                </a:lnTo>
                <a:lnTo>
                  <a:pt x="2527758" y="6251333"/>
                </a:lnTo>
                <a:lnTo>
                  <a:pt x="2518899" y="6250119"/>
                </a:lnTo>
                <a:lnTo>
                  <a:pt x="2517422" y="6243239"/>
                </a:lnTo>
                <a:lnTo>
                  <a:pt x="2511516" y="6237573"/>
                </a:lnTo>
                <a:lnTo>
                  <a:pt x="2501919" y="6237168"/>
                </a:lnTo>
                <a:lnTo>
                  <a:pt x="2496751" y="6232312"/>
                </a:lnTo>
                <a:lnTo>
                  <a:pt x="2497490" y="6226646"/>
                </a:lnTo>
                <a:lnTo>
                  <a:pt x="2503396" y="6219765"/>
                </a:lnTo>
                <a:lnTo>
                  <a:pt x="2504872" y="6208433"/>
                </a:lnTo>
                <a:lnTo>
                  <a:pt x="2507825" y="6201149"/>
                </a:lnTo>
                <a:lnTo>
                  <a:pt x="2497490" y="6194673"/>
                </a:lnTo>
                <a:lnTo>
                  <a:pt x="2496013" y="6190221"/>
                </a:lnTo>
                <a:lnTo>
                  <a:pt x="2504134" y="6181318"/>
                </a:lnTo>
                <a:lnTo>
                  <a:pt x="2501181" y="6178889"/>
                </a:lnTo>
                <a:lnTo>
                  <a:pt x="2501919" y="6172414"/>
                </a:lnTo>
                <a:lnTo>
                  <a:pt x="2509302" y="6164724"/>
                </a:lnTo>
                <a:lnTo>
                  <a:pt x="2501181" y="6157439"/>
                </a:lnTo>
                <a:lnTo>
                  <a:pt x="2500443" y="6146107"/>
                </a:lnTo>
                <a:lnTo>
                  <a:pt x="2504134" y="6142870"/>
                </a:lnTo>
                <a:lnTo>
                  <a:pt x="2510778" y="6140846"/>
                </a:lnTo>
                <a:lnTo>
                  <a:pt x="2509302" y="6135990"/>
                </a:lnTo>
                <a:lnTo>
                  <a:pt x="2499704" y="6129919"/>
                </a:lnTo>
                <a:lnTo>
                  <a:pt x="2498966" y="6125062"/>
                </a:lnTo>
                <a:lnTo>
                  <a:pt x="2501919" y="6120610"/>
                </a:lnTo>
                <a:lnTo>
                  <a:pt x="2507825" y="6123039"/>
                </a:lnTo>
                <a:lnTo>
                  <a:pt x="2511516" y="6130324"/>
                </a:lnTo>
                <a:lnTo>
                  <a:pt x="2515946" y="6135180"/>
                </a:lnTo>
                <a:lnTo>
                  <a:pt x="2518160" y="6132752"/>
                </a:lnTo>
                <a:lnTo>
                  <a:pt x="2513731" y="6127491"/>
                </a:lnTo>
                <a:lnTo>
                  <a:pt x="2512993" y="6111707"/>
                </a:lnTo>
                <a:lnTo>
                  <a:pt x="2511516" y="6104826"/>
                </a:lnTo>
                <a:lnTo>
                  <a:pt x="2505610" y="6108064"/>
                </a:lnTo>
                <a:lnTo>
                  <a:pt x="2497490" y="6104826"/>
                </a:lnTo>
                <a:lnTo>
                  <a:pt x="2497490" y="6098756"/>
                </a:lnTo>
                <a:lnTo>
                  <a:pt x="2508563" y="6089852"/>
                </a:lnTo>
                <a:lnTo>
                  <a:pt x="2513731" y="6082972"/>
                </a:lnTo>
                <a:lnTo>
                  <a:pt x="2507087" y="6083781"/>
                </a:lnTo>
                <a:lnTo>
                  <a:pt x="2503396" y="6085805"/>
                </a:lnTo>
                <a:lnTo>
                  <a:pt x="2496013" y="6077306"/>
                </a:lnTo>
                <a:lnTo>
                  <a:pt x="2487154" y="6077306"/>
                </a:lnTo>
                <a:lnTo>
                  <a:pt x="2484939" y="6079734"/>
                </a:lnTo>
                <a:lnTo>
                  <a:pt x="2484201" y="6092685"/>
                </a:lnTo>
                <a:lnTo>
                  <a:pt x="2470175" y="6095923"/>
                </a:lnTo>
                <a:lnTo>
                  <a:pt x="2456148" y="6090257"/>
                </a:lnTo>
                <a:lnTo>
                  <a:pt x="2452457" y="6083377"/>
                </a:lnTo>
                <a:lnTo>
                  <a:pt x="2448027" y="6079329"/>
                </a:lnTo>
                <a:lnTo>
                  <a:pt x="2432524" y="6057070"/>
                </a:lnTo>
                <a:lnTo>
                  <a:pt x="2428833" y="6052214"/>
                </a:lnTo>
                <a:lnTo>
                  <a:pt x="2431048" y="6049381"/>
                </a:lnTo>
                <a:lnTo>
                  <a:pt x="2433262" y="6042905"/>
                </a:lnTo>
                <a:lnTo>
                  <a:pt x="2428095" y="6038858"/>
                </a:lnTo>
                <a:lnTo>
                  <a:pt x="2432524" y="6033597"/>
                </a:lnTo>
                <a:lnTo>
                  <a:pt x="2431048" y="6025098"/>
                </a:lnTo>
                <a:lnTo>
                  <a:pt x="2436215" y="6006481"/>
                </a:lnTo>
                <a:lnTo>
                  <a:pt x="2429571" y="6001220"/>
                </a:lnTo>
                <a:lnTo>
                  <a:pt x="2427356" y="5992721"/>
                </a:lnTo>
                <a:lnTo>
                  <a:pt x="2430309" y="5984626"/>
                </a:lnTo>
                <a:lnTo>
                  <a:pt x="2436215" y="5983817"/>
                </a:lnTo>
                <a:lnTo>
                  <a:pt x="2439168" y="5985840"/>
                </a:lnTo>
                <a:lnTo>
                  <a:pt x="2441383" y="5979770"/>
                </a:lnTo>
                <a:lnTo>
                  <a:pt x="2439168" y="5973294"/>
                </a:lnTo>
                <a:lnTo>
                  <a:pt x="2443598" y="5970461"/>
                </a:lnTo>
                <a:lnTo>
                  <a:pt x="2448027" y="5950226"/>
                </a:lnTo>
                <a:lnTo>
                  <a:pt x="2448027" y="5934846"/>
                </a:lnTo>
                <a:lnTo>
                  <a:pt x="2441383" y="5929585"/>
                </a:lnTo>
                <a:lnTo>
                  <a:pt x="2439168" y="5922705"/>
                </a:lnTo>
                <a:lnTo>
                  <a:pt x="2423665" y="5898827"/>
                </a:lnTo>
                <a:lnTo>
                  <a:pt x="2425142" y="5886281"/>
                </a:lnTo>
                <a:lnTo>
                  <a:pt x="2424403" y="5876972"/>
                </a:lnTo>
                <a:lnTo>
                  <a:pt x="2413330" y="5868473"/>
                </a:lnTo>
                <a:lnTo>
                  <a:pt x="2406686" y="5859165"/>
                </a:lnTo>
                <a:lnTo>
                  <a:pt x="2405947" y="5845404"/>
                </a:lnTo>
                <a:lnTo>
                  <a:pt x="2404471" y="5835287"/>
                </a:lnTo>
                <a:lnTo>
                  <a:pt x="2405209" y="5829621"/>
                </a:lnTo>
                <a:lnTo>
                  <a:pt x="2412592" y="5828002"/>
                </a:lnTo>
                <a:lnTo>
                  <a:pt x="2418498" y="5832454"/>
                </a:lnTo>
                <a:lnTo>
                  <a:pt x="2424403" y="5831644"/>
                </a:lnTo>
                <a:lnTo>
                  <a:pt x="2430309" y="5824359"/>
                </a:lnTo>
                <a:lnTo>
                  <a:pt x="2429571" y="5815051"/>
                </a:lnTo>
                <a:lnTo>
                  <a:pt x="2426618" y="5807361"/>
                </a:lnTo>
                <a:lnTo>
                  <a:pt x="2427356" y="5800886"/>
                </a:lnTo>
                <a:lnTo>
                  <a:pt x="2430309" y="5794815"/>
                </a:lnTo>
                <a:lnTo>
                  <a:pt x="2430309" y="5786316"/>
                </a:lnTo>
                <a:lnTo>
                  <a:pt x="2436954" y="5782269"/>
                </a:lnTo>
                <a:lnTo>
                  <a:pt x="2438430" y="5774579"/>
                </a:lnTo>
                <a:lnTo>
                  <a:pt x="2438430" y="5762033"/>
                </a:lnTo>
                <a:lnTo>
                  <a:pt x="2445074" y="5753534"/>
                </a:lnTo>
                <a:lnTo>
                  <a:pt x="2441383" y="5748273"/>
                </a:lnTo>
                <a:lnTo>
                  <a:pt x="2440645" y="5743416"/>
                </a:lnTo>
                <a:lnTo>
                  <a:pt x="2446551" y="5737750"/>
                </a:lnTo>
                <a:lnTo>
                  <a:pt x="2447289" y="5726418"/>
                </a:lnTo>
                <a:lnTo>
                  <a:pt x="2450242" y="5722371"/>
                </a:lnTo>
                <a:lnTo>
                  <a:pt x="2449504" y="5714277"/>
                </a:lnTo>
                <a:lnTo>
                  <a:pt x="2453195" y="5706587"/>
                </a:lnTo>
                <a:lnTo>
                  <a:pt x="2454671" y="5692827"/>
                </a:lnTo>
                <a:lnTo>
                  <a:pt x="2454671" y="5685138"/>
                </a:lnTo>
                <a:lnTo>
                  <a:pt x="2460577" y="5679067"/>
                </a:lnTo>
                <a:lnTo>
                  <a:pt x="2464269" y="5668140"/>
                </a:lnTo>
                <a:lnTo>
                  <a:pt x="2460577" y="5663688"/>
                </a:lnTo>
                <a:lnTo>
                  <a:pt x="2460577" y="5660045"/>
                </a:lnTo>
                <a:lnTo>
                  <a:pt x="2467222" y="5647094"/>
                </a:lnTo>
                <a:lnTo>
                  <a:pt x="2474604" y="5642642"/>
                </a:lnTo>
                <a:lnTo>
                  <a:pt x="2479772" y="5634953"/>
                </a:lnTo>
                <a:lnTo>
                  <a:pt x="2478295" y="5626859"/>
                </a:lnTo>
                <a:lnTo>
                  <a:pt x="2467222" y="5612694"/>
                </a:lnTo>
                <a:lnTo>
                  <a:pt x="2464269" y="5607837"/>
                </a:lnTo>
                <a:lnTo>
                  <a:pt x="2467222" y="5600147"/>
                </a:lnTo>
                <a:lnTo>
                  <a:pt x="2468698" y="5592863"/>
                </a:lnTo>
                <a:lnTo>
                  <a:pt x="2465745" y="5585173"/>
                </a:lnTo>
                <a:lnTo>
                  <a:pt x="2465745" y="5580316"/>
                </a:lnTo>
                <a:lnTo>
                  <a:pt x="2468698" y="5568984"/>
                </a:lnTo>
                <a:lnTo>
                  <a:pt x="2467960" y="5552796"/>
                </a:lnTo>
                <a:lnTo>
                  <a:pt x="2457624" y="5539036"/>
                </a:lnTo>
                <a:lnTo>
                  <a:pt x="2456886" y="5530537"/>
                </a:lnTo>
                <a:lnTo>
                  <a:pt x="2461316" y="5525680"/>
                </a:lnTo>
                <a:lnTo>
                  <a:pt x="2461316" y="5510706"/>
                </a:lnTo>
                <a:lnTo>
                  <a:pt x="2450242" y="5483185"/>
                </a:lnTo>
                <a:lnTo>
                  <a:pt x="2448766" y="5473472"/>
                </a:lnTo>
                <a:lnTo>
                  <a:pt x="2446551" y="5463354"/>
                </a:lnTo>
                <a:lnTo>
                  <a:pt x="2447289" y="5451213"/>
                </a:lnTo>
                <a:lnTo>
                  <a:pt x="2453933" y="5448784"/>
                </a:lnTo>
                <a:lnTo>
                  <a:pt x="2461316" y="5440690"/>
                </a:lnTo>
                <a:lnTo>
                  <a:pt x="2453933" y="5432596"/>
                </a:lnTo>
                <a:lnTo>
                  <a:pt x="2458363" y="5422478"/>
                </a:lnTo>
                <a:lnTo>
                  <a:pt x="2465745" y="5417621"/>
                </a:lnTo>
                <a:lnTo>
                  <a:pt x="2459839" y="5409527"/>
                </a:lnTo>
                <a:lnTo>
                  <a:pt x="2458363" y="5396171"/>
                </a:lnTo>
                <a:lnTo>
                  <a:pt x="2449504" y="5383220"/>
                </a:lnTo>
                <a:lnTo>
                  <a:pt x="2449504" y="5375936"/>
                </a:lnTo>
                <a:lnTo>
                  <a:pt x="2457624" y="5358938"/>
                </a:lnTo>
                <a:lnTo>
                  <a:pt x="2459101" y="5352462"/>
                </a:lnTo>
                <a:lnTo>
                  <a:pt x="2456148" y="5337892"/>
                </a:lnTo>
                <a:lnTo>
                  <a:pt x="2461316" y="5330203"/>
                </a:lnTo>
                <a:lnTo>
                  <a:pt x="2462054" y="5318466"/>
                </a:lnTo>
                <a:lnTo>
                  <a:pt x="2470175" y="5306729"/>
                </a:lnTo>
                <a:lnTo>
                  <a:pt x="2470175" y="5301468"/>
                </a:lnTo>
                <a:lnTo>
                  <a:pt x="2467960" y="5294588"/>
                </a:lnTo>
                <a:lnTo>
                  <a:pt x="2467960" y="5282042"/>
                </a:lnTo>
                <a:lnTo>
                  <a:pt x="2473128" y="5273543"/>
                </a:lnTo>
                <a:lnTo>
                  <a:pt x="2474604" y="5250474"/>
                </a:lnTo>
                <a:lnTo>
                  <a:pt x="2476081" y="5240761"/>
                </a:lnTo>
                <a:lnTo>
                  <a:pt x="2467222" y="5224977"/>
                </a:lnTo>
                <a:lnTo>
                  <a:pt x="2467222" y="5213240"/>
                </a:lnTo>
                <a:lnTo>
                  <a:pt x="2475342" y="5201099"/>
                </a:lnTo>
                <a:lnTo>
                  <a:pt x="2476819" y="5188957"/>
                </a:lnTo>
                <a:lnTo>
                  <a:pt x="2476081" y="5174792"/>
                </a:lnTo>
                <a:lnTo>
                  <a:pt x="2468698" y="5156580"/>
                </a:lnTo>
                <a:lnTo>
                  <a:pt x="2467960" y="5108419"/>
                </a:lnTo>
                <a:lnTo>
                  <a:pt x="2474604" y="5103158"/>
                </a:lnTo>
                <a:lnTo>
                  <a:pt x="2470175" y="5099920"/>
                </a:lnTo>
                <a:lnTo>
                  <a:pt x="2464269" y="5104372"/>
                </a:lnTo>
                <a:lnTo>
                  <a:pt x="2460577" y="5099516"/>
                </a:lnTo>
                <a:lnTo>
                  <a:pt x="2459839" y="5081303"/>
                </a:lnTo>
                <a:lnTo>
                  <a:pt x="2466483" y="5077256"/>
                </a:lnTo>
                <a:lnTo>
                  <a:pt x="2473866" y="5073209"/>
                </a:lnTo>
                <a:lnTo>
                  <a:pt x="2473866" y="5065115"/>
                </a:lnTo>
                <a:lnTo>
                  <a:pt x="2471651" y="5032738"/>
                </a:lnTo>
                <a:lnTo>
                  <a:pt x="2473866" y="5028286"/>
                </a:lnTo>
                <a:lnTo>
                  <a:pt x="2476819" y="5021810"/>
                </a:lnTo>
                <a:lnTo>
                  <a:pt x="2476819" y="4997932"/>
                </a:lnTo>
                <a:lnTo>
                  <a:pt x="2470175" y="4983363"/>
                </a:lnTo>
                <a:lnTo>
                  <a:pt x="2464269" y="4965960"/>
                </a:lnTo>
                <a:lnTo>
                  <a:pt x="2460577" y="4948557"/>
                </a:lnTo>
                <a:lnTo>
                  <a:pt x="2465745" y="4943296"/>
                </a:lnTo>
                <a:lnTo>
                  <a:pt x="2468698" y="4933987"/>
                </a:lnTo>
                <a:lnTo>
                  <a:pt x="2468698" y="4921036"/>
                </a:lnTo>
                <a:lnTo>
                  <a:pt x="2460577" y="4886636"/>
                </a:lnTo>
                <a:lnTo>
                  <a:pt x="2458363" y="4873685"/>
                </a:lnTo>
                <a:lnTo>
                  <a:pt x="2459839" y="4864376"/>
                </a:lnTo>
                <a:lnTo>
                  <a:pt x="2458363" y="4851426"/>
                </a:lnTo>
                <a:lnTo>
                  <a:pt x="2453933" y="4847378"/>
                </a:lnTo>
                <a:lnTo>
                  <a:pt x="2452457" y="4845760"/>
                </a:lnTo>
                <a:lnTo>
                  <a:pt x="2443598" y="4843331"/>
                </a:lnTo>
                <a:lnTo>
                  <a:pt x="2431048" y="4832404"/>
                </a:lnTo>
                <a:lnTo>
                  <a:pt x="2417021" y="4819453"/>
                </a:lnTo>
                <a:lnTo>
                  <a:pt x="2405947" y="4815001"/>
                </a:lnTo>
                <a:lnTo>
                  <a:pt x="2394874" y="4812978"/>
                </a:lnTo>
                <a:lnTo>
                  <a:pt x="2394135" y="4806502"/>
                </a:lnTo>
                <a:lnTo>
                  <a:pt x="2394874" y="4801646"/>
                </a:lnTo>
                <a:lnTo>
                  <a:pt x="2391921" y="4795980"/>
                </a:lnTo>
                <a:lnTo>
                  <a:pt x="2385277" y="4793551"/>
                </a:lnTo>
                <a:lnTo>
                  <a:pt x="2374203" y="4784243"/>
                </a:lnTo>
                <a:lnTo>
                  <a:pt x="2366820" y="4779791"/>
                </a:lnTo>
                <a:lnTo>
                  <a:pt x="2353532" y="4770483"/>
                </a:lnTo>
                <a:lnTo>
                  <a:pt x="2350579" y="4764412"/>
                </a:lnTo>
                <a:lnTo>
                  <a:pt x="2346150" y="4762388"/>
                </a:lnTo>
                <a:lnTo>
                  <a:pt x="2336552" y="4761984"/>
                </a:lnTo>
                <a:lnTo>
                  <a:pt x="2323264" y="4757127"/>
                </a:lnTo>
                <a:lnTo>
                  <a:pt x="2304070" y="4746605"/>
                </a:lnTo>
                <a:lnTo>
                  <a:pt x="2295949" y="4744176"/>
                </a:lnTo>
                <a:lnTo>
                  <a:pt x="2291520" y="4745795"/>
                </a:lnTo>
                <a:lnTo>
                  <a:pt x="2279708" y="4741748"/>
                </a:lnTo>
                <a:lnTo>
                  <a:pt x="2272325" y="4736891"/>
                </a:lnTo>
                <a:lnTo>
                  <a:pt x="2270849" y="4730416"/>
                </a:lnTo>
                <a:lnTo>
                  <a:pt x="2263466" y="4723940"/>
                </a:lnTo>
                <a:lnTo>
                  <a:pt x="2247963" y="4716251"/>
                </a:lnTo>
                <a:lnTo>
                  <a:pt x="2239104" y="4707347"/>
                </a:lnTo>
                <a:lnTo>
                  <a:pt x="2242057" y="4699253"/>
                </a:lnTo>
                <a:lnTo>
                  <a:pt x="2236890" y="4704919"/>
                </a:lnTo>
                <a:lnTo>
                  <a:pt x="2222125" y="4705324"/>
                </a:lnTo>
                <a:lnTo>
                  <a:pt x="2215480" y="4701681"/>
                </a:lnTo>
                <a:lnTo>
                  <a:pt x="2212527" y="4693992"/>
                </a:lnTo>
                <a:lnTo>
                  <a:pt x="2208098" y="4689540"/>
                </a:lnTo>
                <a:lnTo>
                  <a:pt x="2199239" y="4688730"/>
                </a:lnTo>
                <a:lnTo>
                  <a:pt x="2191857" y="4679827"/>
                </a:lnTo>
                <a:lnTo>
                  <a:pt x="2191118" y="4673756"/>
                </a:lnTo>
                <a:lnTo>
                  <a:pt x="2174877" y="4666471"/>
                </a:lnTo>
                <a:lnTo>
                  <a:pt x="2158636" y="4655948"/>
                </a:lnTo>
                <a:lnTo>
                  <a:pt x="2160850" y="4651092"/>
                </a:lnTo>
                <a:lnTo>
                  <a:pt x="2159374" y="4645426"/>
                </a:lnTo>
                <a:lnTo>
                  <a:pt x="2152730" y="4641379"/>
                </a:lnTo>
                <a:lnTo>
                  <a:pt x="2146824" y="4642188"/>
                </a:lnTo>
                <a:lnTo>
                  <a:pt x="2146824" y="4635308"/>
                </a:lnTo>
                <a:lnTo>
                  <a:pt x="2145347" y="4627618"/>
                </a:lnTo>
                <a:lnTo>
                  <a:pt x="2145347" y="4623167"/>
                </a:lnTo>
                <a:lnTo>
                  <a:pt x="2150515" y="4626000"/>
                </a:lnTo>
                <a:lnTo>
                  <a:pt x="2154944" y="4624381"/>
                </a:lnTo>
                <a:lnTo>
                  <a:pt x="2154206" y="4615882"/>
                </a:lnTo>
                <a:lnTo>
                  <a:pt x="2137965" y="4594432"/>
                </a:lnTo>
                <a:lnTo>
                  <a:pt x="2134274" y="4583505"/>
                </a:lnTo>
                <a:lnTo>
                  <a:pt x="2119509" y="4562459"/>
                </a:lnTo>
                <a:lnTo>
                  <a:pt x="2117294" y="4551532"/>
                </a:lnTo>
                <a:lnTo>
                  <a:pt x="2104006" y="4547080"/>
                </a:lnTo>
                <a:lnTo>
                  <a:pt x="2099576" y="4541414"/>
                </a:lnTo>
                <a:lnTo>
                  <a:pt x="2098100" y="4528868"/>
                </a:lnTo>
                <a:lnTo>
                  <a:pt x="2093670" y="4520369"/>
                </a:lnTo>
                <a:lnTo>
                  <a:pt x="2076690" y="4506609"/>
                </a:lnTo>
                <a:lnTo>
                  <a:pt x="2070046" y="4504585"/>
                </a:lnTo>
                <a:lnTo>
                  <a:pt x="2068570" y="4498110"/>
                </a:lnTo>
                <a:lnTo>
                  <a:pt x="2070785" y="4490420"/>
                </a:lnTo>
                <a:lnTo>
                  <a:pt x="2064879" y="4481112"/>
                </a:lnTo>
                <a:lnTo>
                  <a:pt x="2049375" y="4462900"/>
                </a:lnTo>
                <a:lnTo>
                  <a:pt x="2041255" y="4446711"/>
                </a:lnTo>
                <a:lnTo>
                  <a:pt x="2044208" y="4443069"/>
                </a:lnTo>
                <a:lnTo>
                  <a:pt x="2041993" y="4432141"/>
                </a:lnTo>
                <a:lnTo>
                  <a:pt x="2033134" y="4417572"/>
                </a:lnTo>
                <a:lnTo>
                  <a:pt x="2025752" y="4413120"/>
                </a:lnTo>
                <a:lnTo>
                  <a:pt x="2018369" y="4403002"/>
                </a:lnTo>
                <a:lnTo>
                  <a:pt x="2016893" y="4388027"/>
                </a:lnTo>
                <a:lnTo>
                  <a:pt x="2010987" y="4379124"/>
                </a:lnTo>
                <a:lnTo>
                  <a:pt x="2008034" y="4365768"/>
                </a:lnTo>
                <a:lnTo>
                  <a:pt x="1999175" y="4352413"/>
                </a:lnTo>
                <a:lnTo>
                  <a:pt x="1979242" y="4342699"/>
                </a:lnTo>
                <a:lnTo>
                  <a:pt x="1973336" y="4333391"/>
                </a:lnTo>
                <a:lnTo>
                  <a:pt x="1971860" y="4320845"/>
                </a:lnTo>
                <a:lnTo>
                  <a:pt x="1960786" y="4306275"/>
                </a:lnTo>
                <a:lnTo>
                  <a:pt x="1958572" y="4298586"/>
                </a:lnTo>
                <a:lnTo>
                  <a:pt x="1948236" y="4296157"/>
                </a:lnTo>
                <a:lnTo>
                  <a:pt x="1927565" y="4283611"/>
                </a:lnTo>
                <a:lnTo>
                  <a:pt x="1914277" y="4281992"/>
                </a:lnTo>
                <a:lnTo>
                  <a:pt x="1899512" y="4270256"/>
                </a:lnTo>
                <a:lnTo>
                  <a:pt x="1889176" y="4266613"/>
                </a:lnTo>
                <a:lnTo>
                  <a:pt x="1881056" y="4259328"/>
                </a:lnTo>
                <a:lnTo>
                  <a:pt x="1884009" y="4252448"/>
                </a:lnTo>
                <a:lnTo>
                  <a:pt x="1892130" y="4249210"/>
                </a:lnTo>
                <a:lnTo>
                  <a:pt x="1899512" y="4248806"/>
                </a:lnTo>
                <a:lnTo>
                  <a:pt x="1900250" y="4239902"/>
                </a:lnTo>
                <a:lnTo>
                  <a:pt x="1892868" y="4226951"/>
                </a:lnTo>
                <a:lnTo>
                  <a:pt x="1883271" y="4218857"/>
                </a:lnTo>
                <a:lnTo>
                  <a:pt x="1883271" y="4214000"/>
                </a:lnTo>
                <a:lnTo>
                  <a:pt x="1889176" y="4209953"/>
                </a:lnTo>
                <a:lnTo>
                  <a:pt x="1888438" y="4203478"/>
                </a:lnTo>
                <a:lnTo>
                  <a:pt x="1880318" y="4197407"/>
                </a:lnTo>
                <a:lnTo>
                  <a:pt x="1879580" y="4193360"/>
                </a:lnTo>
                <a:lnTo>
                  <a:pt x="1883271" y="4184456"/>
                </a:lnTo>
                <a:lnTo>
                  <a:pt x="1886962" y="4172719"/>
                </a:lnTo>
                <a:lnTo>
                  <a:pt x="1903942" y="4157340"/>
                </a:lnTo>
                <a:lnTo>
                  <a:pt x="1912800" y="4149651"/>
                </a:lnTo>
                <a:lnTo>
                  <a:pt x="1937901" y="4139533"/>
                </a:lnTo>
                <a:lnTo>
                  <a:pt x="1937901" y="4139128"/>
                </a:lnTo>
                <a:lnTo>
                  <a:pt x="1951189" y="4129010"/>
                </a:lnTo>
                <a:lnTo>
                  <a:pt x="1956357" y="4117273"/>
                </a:lnTo>
                <a:lnTo>
                  <a:pt x="1954880" y="4110393"/>
                </a:lnTo>
                <a:lnTo>
                  <a:pt x="1957095" y="4097442"/>
                </a:lnTo>
                <a:lnTo>
                  <a:pt x="1954142" y="4085706"/>
                </a:lnTo>
                <a:lnTo>
                  <a:pt x="1950451" y="4084896"/>
                </a:lnTo>
                <a:lnTo>
                  <a:pt x="1951189" y="4092181"/>
                </a:lnTo>
                <a:lnTo>
                  <a:pt x="1949713" y="4096633"/>
                </a:lnTo>
                <a:lnTo>
                  <a:pt x="1948974" y="4089753"/>
                </a:lnTo>
                <a:lnTo>
                  <a:pt x="1948236" y="4081659"/>
                </a:lnTo>
                <a:lnTo>
                  <a:pt x="1940854" y="4088134"/>
                </a:lnTo>
                <a:lnTo>
                  <a:pt x="1937901" y="4093800"/>
                </a:lnTo>
                <a:lnTo>
                  <a:pt x="1933471" y="4104727"/>
                </a:lnTo>
                <a:lnTo>
                  <a:pt x="1929780" y="4107560"/>
                </a:lnTo>
                <a:lnTo>
                  <a:pt x="1921659" y="4102704"/>
                </a:lnTo>
                <a:lnTo>
                  <a:pt x="1911324" y="4092991"/>
                </a:lnTo>
                <a:lnTo>
                  <a:pt x="1900250" y="4088943"/>
                </a:lnTo>
                <a:lnTo>
                  <a:pt x="1895083" y="4082063"/>
                </a:lnTo>
                <a:lnTo>
                  <a:pt x="1899512" y="4077611"/>
                </a:lnTo>
                <a:lnTo>
                  <a:pt x="1905418" y="4069112"/>
                </a:lnTo>
                <a:lnTo>
                  <a:pt x="1903203" y="4055352"/>
                </a:lnTo>
                <a:lnTo>
                  <a:pt x="1904680" y="4048067"/>
                </a:lnTo>
                <a:lnTo>
                  <a:pt x="1900989" y="4038759"/>
                </a:lnTo>
                <a:lnTo>
                  <a:pt x="1897297" y="4031474"/>
                </a:lnTo>
                <a:lnTo>
                  <a:pt x="1906156" y="4020142"/>
                </a:lnTo>
                <a:lnTo>
                  <a:pt x="1916491" y="4018928"/>
                </a:lnTo>
                <a:lnTo>
                  <a:pt x="1926089" y="4006382"/>
                </a:lnTo>
                <a:lnTo>
                  <a:pt x="1921659" y="4000716"/>
                </a:lnTo>
                <a:lnTo>
                  <a:pt x="1923136" y="3993026"/>
                </a:lnTo>
                <a:lnTo>
                  <a:pt x="1941592" y="3974409"/>
                </a:lnTo>
                <a:lnTo>
                  <a:pt x="1944545" y="3961863"/>
                </a:lnTo>
                <a:lnTo>
                  <a:pt x="1940116" y="3954983"/>
                </a:lnTo>
                <a:lnTo>
                  <a:pt x="1939377" y="3948507"/>
                </a:lnTo>
                <a:lnTo>
                  <a:pt x="1933471" y="3937985"/>
                </a:lnTo>
                <a:lnTo>
                  <a:pt x="1946021" y="3931914"/>
                </a:lnTo>
                <a:lnTo>
                  <a:pt x="1958572" y="3931509"/>
                </a:lnTo>
                <a:lnTo>
                  <a:pt x="1982195" y="3916130"/>
                </a:lnTo>
                <a:lnTo>
                  <a:pt x="1996222" y="3915321"/>
                </a:lnTo>
                <a:lnTo>
                  <a:pt x="1999175" y="3904394"/>
                </a:lnTo>
                <a:lnTo>
                  <a:pt x="2001390" y="3896299"/>
                </a:lnTo>
                <a:lnTo>
                  <a:pt x="2003604" y="3880920"/>
                </a:lnTo>
                <a:lnTo>
                  <a:pt x="2016893" y="3861494"/>
                </a:lnTo>
                <a:lnTo>
                  <a:pt x="2031658" y="3851781"/>
                </a:lnTo>
                <a:lnTo>
                  <a:pt x="2050114" y="3847734"/>
                </a:lnTo>
                <a:lnTo>
                  <a:pt x="2064140" y="3835187"/>
                </a:lnTo>
                <a:lnTo>
                  <a:pt x="2069308" y="3825879"/>
                </a:lnTo>
                <a:lnTo>
                  <a:pt x="2087764" y="3808476"/>
                </a:lnTo>
                <a:lnTo>
                  <a:pt x="2092193" y="3798358"/>
                </a:lnTo>
                <a:lnTo>
                  <a:pt x="2097361" y="3792288"/>
                </a:lnTo>
                <a:lnTo>
                  <a:pt x="2096623" y="3787836"/>
                </a:lnTo>
                <a:lnTo>
                  <a:pt x="2091456" y="3788240"/>
                </a:lnTo>
                <a:lnTo>
                  <a:pt x="2086288" y="3781765"/>
                </a:lnTo>
                <a:lnTo>
                  <a:pt x="2087764" y="3776504"/>
                </a:lnTo>
                <a:lnTo>
                  <a:pt x="2078905" y="3780146"/>
                </a:lnTo>
                <a:lnTo>
                  <a:pt x="2072999" y="3772457"/>
                </a:lnTo>
                <a:lnTo>
                  <a:pt x="2074476" y="3765981"/>
                </a:lnTo>
                <a:lnTo>
                  <a:pt x="2081120" y="3758696"/>
                </a:lnTo>
                <a:lnTo>
                  <a:pt x="2080382" y="3737246"/>
                </a:lnTo>
                <a:lnTo>
                  <a:pt x="2081858" y="3721867"/>
                </a:lnTo>
                <a:lnTo>
                  <a:pt x="2077429" y="3713368"/>
                </a:lnTo>
                <a:lnTo>
                  <a:pt x="2073738" y="3711749"/>
                </a:lnTo>
                <a:lnTo>
                  <a:pt x="2077429" y="3705274"/>
                </a:lnTo>
                <a:lnTo>
                  <a:pt x="2084073" y="3700417"/>
                </a:lnTo>
                <a:lnTo>
                  <a:pt x="2084073" y="3687871"/>
                </a:lnTo>
                <a:lnTo>
                  <a:pt x="2078167" y="3681801"/>
                </a:lnTo>
                <a:lnTo>
                  <a:pt x="2078167" y="3677753"/>
                </a:lnTo>
                <a:lnTo>
                  <a:pt x="2084073" y="3671683"/>
                </a:lnTo>
                <a:lnTo>
                  <a:pt x="2083335" y="3661565"/>
                </a:lnTo>
                <a:lnTo>
                  <a:pt x="2080382" y="3657113"/>
                </a:lnTo>
                <a:lnTo>
                  <a:pt x="2075952" y="3659541"/>
                </a:lnTo>
                <a:lnTo>
                  <a:pt x="2071523" y="3659946"/>
                </a:lnTo>
                <a:lnTo>
                  <a:pt x="2061926" y="3648614"/>
                </a:lnTo>
                <a:lnTo>
                  <a:pt x="2061188" y="3638091"/>
                </a:lnTo>
                <a:lnTo>
                  <a:pt x="2058973" y="3627569"/>
                </a:lnTo>
                <a:lnTo>
                  <a:pt x="2056758" y="3625950"/>
                </a:lnTo>
                <a:lnTo>
                  <a:pt x="2046423" y="3617451"/>
                </a:lnTo>
                <a:lnTo>
                  <a:pt x="2035349" y="3602881"/>
                </a:lnTo>
                <a:lnTo>
                  <a:pt x="2030919" y="3591145"/>
                </a:lnTo>
                <a:lnTo>
                  <a:pt x="2035349" y="3587502"/>
                </a:lnTo>
                <a:lnTo>
                  <a:pt x="2043470" y="3576170"/>
                </a:lnTo>
                <a:lnTo>
                  <a:pt x="2048637" y="3575361"/>
                </a:lnTo>
                <a:lnTo>
                  <a:pt x="2052329" y="3571313"/>
                </a:lnTo>
                <a:lnTo>
                  <a:pt x="2050114" y="3565243"/>
                </a:lnTo>
                <a:lnTo>
                  <a:pt x="2044946" y="3565243"/>
                </a:lnTo>
                <a:lnTo>
                  <a:pt x="2038302" y="3572123"/>
                </a:lnTo>
                <a:lnTo>
                  <a:pt x="2035349" y="3574551"/>
                </a:lnTo>
                <a:lnTo>
                  <a:pt x="2030181" y="3570909"/>
                </a:lnTo>
                <a:lnTo>
                  <a:pt x="2026490" y="3562410"/>
                </a:lnTo>
                <a:lnTo>
                  <a:pt x="2018369" y="3551887"/>
                </a:lnTo>
                <a:lnTo>
                  <a:pt x="2011725" y="3550673"/>
                </a:lnTo>
                <a:lnTo>
                  <a:pt x="2002128" y="3542174"/>
                </a:lnTo>
                <a:lnTo>
                  <a:pt x="1996222" y="3539341"/>
                </a:lnTo>
                <a:lnTo>
                  <a:pt x="1984410" y="3540150"/>
                </a:lnTo>
                <a:lnTo>
                  <a:pt x="1968907" y="3547435"/>
                </a:lnTo>
                <a:lnTo>
                  <a:pt x="1968169" y="3556339"/>
                </a:lnTo>
                <a:lnTo>
                  <a:pt x="1971122" y="3558363"/>
                </a:lnTo>
                <a:lnTo>
                  <a:pt x="1971860" y="3562814"/>
                </a:lnTo>
                <a:lnTo>
                  <a:pt x="1957833" y="3574551"/>
                </a:lnTo>
                <a:lnTo>
                  <a:pt x="1941592" y="3577789"/>
                </a:lnTo>
                <a:lnTo>
                  <a:pt x="1933471" y="3581836"/>
                </a:lnTo>
                <a:lnTo>
                  <a:pt x="1931995" y="3587097"/>
                </a:lnTo>
                <a:lnTo>
                  <a:pt x="1935686" y="3594382"/>
                </a:lnTo>
                <a:lnTo>
                  <a:pt x="1943806" y="3600048"/>
                </a:lnTo>
                <a:lnTo>
                  <a:pt x="1951927" y="3606119"/>
                </a:lnTo>
                <a:lnTo>
                  <a:pt x="1951189" y="3615427"/>
                </a:lnTo>
                <a:lnTo>
                  <a:pt x="1946021" y="3617046"/>
                </a:lnTo>
                <a:lnTo>
                  <a:pt x="1937163" y="3615832"/>
                </a:lnTo>
                <a:lnTo>
                  <a:pt x="1930518" y="3622308"/>
                </a:lnTo>
                <a:lnTo>
                  <a:pt x="1924612" y="3630807"/>
                </a:lnTo>
                <a:lnTo>
                  <a:pt x="1909848" y="3628783"/>
                </a:lnTo>
                <a:lnTo>
                  <a:pt x="1906894" y="3623522"/>
                </a:lnTo>
                <a:lnTo>
                  <a:pt x="1909109" y="3617046"/>
                </a:lnTo>
                <a:lnTo>
                  <a:pt x="1906156" y="3607738"/>
                </a:lnTo>
                <a:lnTo>
                  <a:pt x="1908371" y="3602881"/>
                </a:lnTo>
                <a:lnTo>
                  <a:pt x="1904680" y="3598834"/>
                </a:lnTo>
                <a:lnTo>
                  <a:pt x="1898035" y="3598025"/>
                </a:lnTo>
                <a:lnTo>
                  <a:pt x="1895083" y="3602881"/>
                </a:lnTo>
                <a:lnTo>
                  <a:pt x="1898774" y="3606119"/>
                </a:lnTo>
                <a:lnTo>
                  <a:pt x="1895821" y="3611785"/>
                </a:lnTo>
                <a:lnTo>
                  <a:pt x="1886962" y="3612190"/>
                </a:lnTo>
                <a:lnTo>
                  <a:pt x="1879580" y="3607738"/>
                </a:lnTo>
                <a:lnTo>
                  <a:pt x="1872935" y="3596001"/>
                </a:lnTo>
                <a:lnTo>
                  <a:pt x="1870721" y="3584264"/>
                </a:lnTo>
                <a:lnTo>
                  <a:pt x="1852264" y="3581836"/>
                </a:lnTo>
                <a:lnTo>
                  <a:pt x="1847097" y="3580217"/>
                </a:lnTo>
                <a:lnTo>
                  <a:pt x="1847097" y="3576979"/>
                </a:lnTo>
                <a:lnTo>
                  <a:pt x="1843406" y="3572528"/>
                </a:lnTo>
                <a:lnTo>
                  <a:pt x="1838238" y="3575765"/>
                </a:lnTo>
                <a:lnTo>
                  <a:pt x="1829379" y="3577384"/>
                </a:lnTo>
                <a:lnTo>
                  <a:pt x="1821258" y="3575765"/>
                </a:lnTo>
                <a:lnTo>
                  <a:pt x="1813876" y="3576575"/>
                </a:lnTo>
                <a:lnTo>
                  <a:pt x="1812399" y="3576979"/>
                </a:lnTo>
                <a:lnTo>
                  <a:pt x="1813138" y="3582241"/>
                </a:lnTo>
                <a:lnTo>
                  <a:pt x="1811661" y="3586693"/>
                </a:lnTo>
                <a:lnTo>
                  <a:pt x="1805017" y="3586288"/>
                </a:lnTo>
                <a:lnTo>
                  <a:pt x="1801325" y="3582646"/>
                </a:lnTo>
                <a:lnTo>
                  <a:pt x="1799111" y="3581027"/>
                </a:lnTo>
                <a:lnTo>
                  <a:pt x="1795420" y="3579408"/>
                </a:lnTo>
                <a:lnTo>
                  <a:pt x="1796158" y="3570909"/>
                </a:lnTo>
                <a:lnTo>
                  <a:pt x="1787299" y="3561196"/>
                </a:lnTo>
                <a:lnTo>
                  <a:pt x="1782131" y="3557553"/>
                </a:lnTo>
                <a:lnTo>
                  <a:pt x="1778440" y="3559981"/>
                </a:lnTo>
                <a:lnTo>
                  <a:pt x="1778440" y="3561600"/>
                </a:lnTo>
                <a:lnTo>
                  <a:pt x="1786561" y="3565647"/>
                </a:lnTo>
                <a:lnTo>
                  <a:pt x="1791728" y="3571313"/>
                </a:lnTo>
                <a:lnTo>
                  <a:pt x="1790252" y="3579003"/>
                </a:lnTo>
                <a:lnTo>
                  <a:pt x="1786561" y="3581027"/>
                </a:lnTo>
                <a:lnTo>
                  <a:pt x="1778440" y="3576170"/>
                </a:lnTo>
                <a:lnTo>
                  <a:pt x="1766628" y="3572528"/>
                </a:lnTo>
                <a:lnTo>
                  <a:pt x="1762199" y="3566052"/>
                </a:lnTo>
                <a:lnTo>
                  <a:pt x="1762199" y="3559577"/>
                </a:lnTo>
                <a:lnTo>
                  <a:pt x="1768843" y="3552292"/>
                </a:lnTo>
                <a:lnTo>
                  <a:pt x="1767366" y="3547840"/>
                </a:lnTo>
                <a:lnTo>
                  <a:pt x="1756293" y="3536103"/>
                </a:lnTo>
                <a:lnTo>
                  <a:pt x="1749648" y="3532461"/>
                </a:lnTo>
                <a:lnTo>
                  <a:pt x="1741528" y="3525176"/>
                </a:lnTo>
                <a:lnTo>
                  <a:pt x="1729716" y="3519510"/>
                </a:lnTo>
                <a:lnTo>
                  <a:pt x="1726763" y="3510202"/>
                </a:lnTo>
                <a:lnTo>
                  <a:pt x="1717166" y="3503726"/>
                </a:lnTo>
                <a:lnTo>
                  <a:pt x="1716428" y="3496037"/>
                </a:lnTo>
                <a:lnTo>
                  <a:pt x="1706830" y="3491989"/>
                </a:lnTo>
                <a:lnTo>
                  <a:pt x="1697972" y="3485514"/>
                </a:lnTo>
                <a:lnTo>
                  <a:pt x="1694280" y="3488752"/>
                </a:lnTo>
                <a:lnTo>
                  <a:pt x="1697233" y="3494013"/>
                </a:lnTo>
                <a:lnTo>
                  <a:pt x="1710522" y="3502917"/>
                </a:lnTo>
                <a:lnTo>
                  <a:pt x="1712736" y="3510606"/>
                </a:lnTo>
                <a:lnTo>
                  <a:pt x="1706830" y="3519915"/>
                </a:lnTo>
                <a:lnTo>
                  <a:pt x="1702401" y="3519915"/>
                </a:lnTo>
                <a:lnTo>
                  <a:pt x="1697972" y="3512225"/>
                </a:lnTo>
                <a:lnTo>
                  <a:pt x="1689851" y="3507773"/>
                </a:lnTo>
                <a:lnTo>
                  <a:pt x="1676562" y="3507369"/>
                </a:lnTo>
                <a:lnTo>
                  <a:pt x="1663274" y="3496846"/>
                </a:lnTo>
                <a:lnTo>
                  <a:pt x="1661059" y="3487942"/>
                </a:lnTo>
                <a:lnTo>
                  <a:pt x="1666227" y="3477420"/>
                </a:lnTo>
                <a:lnTo>
                  <a:pt x="1674348" y="3472563"/>
                </a:lnTo>
                <a:lnTo>
                  <a:pt x="1672133" y="3463255"/>
                </a:lnTo>
                <a:lnTo>
                  <a:pt x="1664751" y="3461636"/>
                </a:lnTo>
                <a:lnTo>
                  <a:pt x="1661798" y="3459612"/>
                </a:lnTo>
                <a:lnTo>
                  <a:pt x="1665489" y="3456779"/>
                </a:lnTo>
                <a:lnTo>
                  <a:pt x="1668442" y="3446661"/>
                </a:lnTo>
                <a:lnTo>
                  <a:pt x="1666965" y="3445852"/>
                </a:lnTo>
                <a:lnTo>
                  <a:pt x="1663274" y="3443424"/>
                </a:lnTo>
                <a:lnTo>
                  <a:pt x="1657368" y="3443019"/>
                </a:lnTo>
                <a:lnTo>
                  <a:pt x="1634482" y="3419546"/>
                </a:lnTo>
                <a:lnTo>
                  <a:pt x="1621932" y="3403762"/>
                </a:lnTo>
                <a:lnTo>
                  <a:pt x="1607167" y="3392025"/>
                </a:lnTo>
                <a:lnTo>
                  <a:pt x="1607167" y="3386359"/>
                </a:lnTo>
                <a:lnTo>
                  <a:pt x="1599047" y="3381098"/>
                </a:lnTo>
                <a:lnTo>
                  <a:pt x="1580591" y="3360862"/>
                </a:lnTo>
                <a:lnTo>
                  <a:pt x="1582805" y="3357624"/>
                </a:lnTo>
                <a:lnTo>
                  <a:pt x="1591664" y="3360862"/>
                </a:lnTo>
                <a:lnTo>
                  <a:pt x="1595356" y="3360053"/>
                </a:lnTo>
                <a:lnTo>
                  <a:pt x="1596094" y="3355196"/>
                </a:lnTo>
                <a:lnTo>
                  <a:pt x="1596094" y="3354791"/>
                </a:lnTo>
                <a:lnTo>
                  <a:pt x="1593879" y="3349935"/>
                </a:lnTo>
                <a:lnTo>
                  <a:pt x="1593879" y="3344269"/>
                </a:lnTo>
                <a:lnTo>
                  <a:pt x="1590188" y="3342245"/>
                </a:lnTo>
                <a:lnTo>
                  <a:pt x="1587973" y="3345078"/>
                </a:lnTo>
                <a:lnTo>
                  <a:pt x="1583544" y="3345483"/>
                </a:lnTo>
                <a:lnTo>
                  <a:pt x="1580591" y="3342245"/>
                </a:lnTo>
                <a:lnTo>
                  <a:pt x="1575423" y="3339412"/>
                </a:lnTo>
                <a:lnTo>
                  <a:pt x="1575423" y="3339817"/>
                </a:lnTo>
                <a:lnTo>
                  <a:pt x="1572470" y="3342650"/>
                </a:lnTo>
                <a:lnTo>
                  <a:pt x="1574685" y="3346697"/>
                </a:lnTo>
                <a:lnTo>
                  <a:pt x="1568041" y="3355196"/>
                </a:lnTo>
                <a:lnTo>
                  <a:pt x="1545893" y="3354791"/>
                </a:lnTo>
                <a:lnTo>
                  <a:pt x="1540726" y="3350339"/>
                </a:lnTo>
                <a:lnTo>
                  <a:pt x="1532605" y="3341031"/>
                </a:lnTo>
                <a:lnTo>
                  <a:pt x="1523746" y="3341031"/>
                </a:lnTo>
                <a:lnTo>
                  <a:pt x="1520055" y="3343054"/>
                </a:lnTo>
                <a:lnTo>
                  <a:pt x="1527437" y="3346292"/>
                </a:lnTo>
                <a:lnTo>
                  <a:pt x="1525222" y="3350339"/>
                </a:lnTo>
                <a:lnTo>
                  <a:pt x="1509719" y="3342650"/>
                </a:lnTo>
                <a:lnTo>
                  <a:pt x="1492739" y="3335365"/>
                </a:lnTo>
                <a:lnTo>
                  <a:pt x="1486834" y="3335770"/>
                </a:lnTo>
                <a:lnTo>
                  <a:pt x="1475760" y="3333746"/>
                </a:lnTo>
                <a:lnTo>
                  <a:pt x="1467639" y="3326461"/>
                </a:lnTo>
                <a:lnTo>
                  <a:pt x="1458042" y="3326461"/>
                </a:lnTo>
                <a:lnTo>
                  <a:pt x="1453613" y="3325247"/>
                </a:lnTo>
                <a:lnTo>
                  <a:pt x="1434418" y="3318772"/>
                </a:lnTo>
                <a:lnTo>
                  <a:pt x="1422606" y="3320390"/>
                </a:lnTo>
                <a:lnTo>
                  <a:pt x="1407103" y="3319986"/>
                </a:lnTo>
                <a:lnTo>
                  <a:pt x="1380527" y="3310677"/>
                </a:lnTo>
                <a:lnTo>
                  <a:pt x="1373882" y="3302988"/>
                </a:lnTo>
                <a:lnTo>
                  <a:pt x="1366500" y="3302583"/>
                </a:lnTo>
                <a:lnTo>
                  <a:pt x="1360594" y="3293275"/>
                </a:lnTo>
                <a:lnTo>
                  <a:pt x="1352473" y="3283966"/>
                </a:lnTo>
                <a:lnTo>
                  <a:pt x="1344353" y="3275467"/>
                </a:lnTo>
                <a:lnTo>
                  <a:pt x="1330326" y="3265349"/>
                </a:lnTo>
                <a:lnTo>
                  <a:pt x="1328850" y="3260088"/>
                </a:lnTo>
                <a:lnTo>
                  <a:pt x="1318514" y="3257255"/>
                </a:lnTo>
                <a:lnTo>
                  <a:pt x="1283817" y="3230544"/>
                </a:lnTo>
                <a:lnTo>
                  <a:pt x="1279387" y="3225283"/>
                </a:lnTo>
                <a:lnTo>
                  <a:pt x="1279387" y="3221235"/>
                </a:lnTo>
                <a:lnTo>
                  <a:pt x="1271266" y="3211522"/>
                </a:lnTo>
                <a:lnTo>
                  <a:pt x="1262407" y="3204642"/>
                </a:lnTo>
                <a:lnTo>
                  <a:pt x="1252810" y="3202619"/>
                </a:lnTo>
                <a:lnTo>
                  <a:pt x="1250596" y="3201000"/>
                </a:lnTo>
                <a:lnTo>
                  <a:pt x="1246905" y="3201404"/>
                </a:lnTo>
                <a:lnTo>
                  <a:pt x="1247643" y="3204237"/>
                </a:lnTo>
                <a:lnTo>
                  <a:pt x="1263884" y="3210713"/>
                </a:lnTo>
                <a:lnTo>
                  <a:pt x="1275696" y="3221235"/>
                </a:lnTo>
                <a:lnTo>
                  <a:pt x="1275696" y="3224068"/>
                </a:lnTo>
                <a:lnTo>
                  <a:pt x="1269052" y="3218402"/>
                </a:lnTo>
                <a:lnTo>
                  <a:pt x="1253548" y="3209499"/>
                </a:lnTo>
                <a:lnTo>
                  <a:pt x="1244690" y="3206261"/>
                </a:lnTo>
                <a:lnTo>
                  <a:pt x="1237307" y="3206666"/>
                </a:lnTo>
                <a:lnTo>
                  <a:pt x="1233616" y="3205047"/>
                </a:lnTo>
                <a:lnTo>
                  <a:pt x="1235831" y="3203023"/>
                </a:lnTo>
                <a:lnTo>
                  <a:pt x="1240999" y="3202619"/>
                </a:lnTo>
                <a:lnTo>
                  <a:pt x="1240999" y="3198571"/>
                </a:lnTo>
                <a:lnTo>
                  <a:pt x="1234354" y="3198571"/>
                </a:lnTo>
                <a:lnTo>
                  <a:pt x="1228448" y="3201809"/>
                </a:lnTo>
                <a:lnTo>
                  <a:pt x="1228448" y="3196953"/>
                </a:lnTo>
                <a:lnTo>
                  <a:pt x="1224757" y="3195334"/>
                </a:lnTo>
                <a:lnTo>
                  <a:pt x="1213684" y="3201000"/>
                </a:lnTo>
                <a:lnTo>
                  <a:pt x="1213684" y="3205452"/>
                </a:lnTo>
                <a:lnTo>
                  <a:pt x="1221804" y="3205452"/>
                </a:lnTo>
                <a:lnTo>
                  <a:pt x="1231401" y="3206666"/>
                </a:lnTo>
                <a:lnTo>
                  <a:pt x="1231401" y="3209499"/>
                </a:lnTo>
                <a:lnTo>
                  <a:pt x="1226233" y="3208689"/>
                </a:lnTo>
                <a:lnTo>
                  <a:pt x="1213684" y="3209903"/>
                </a:lnTo>
                <a:lnTo>
                  <a:pt x="1204086" y="3211522"/>
                </a:lnTo>
                <a:lnTo>
                  <a:pt x="1190060" y="3219617"/>
                </a:lnTo>
                <a:lnTo>
                  <a:pt x="1179724" y="3220426"/>
                </a:lnTo>
                <a:lnTo>
                  <a:pt x="1153886" y="3230139"/>
                </a:lnTo>
                <a:lnTo>
                  <a:pt x="1143550" y="3230949"/>
                </a:lnTo>
                <a:lnTo>
                  <a:pt x="1119188" y="3222450"/>
                </a:lnTo>
                <a:lnTo>
                  <a:pt x="1105900" y="3215974"/>
                </a:lnTo>
                <a:lnTo>
                  <a:pt x="1088920" y="3215974"/>
                </a:lnTo>
                <a:lnTo>
                  <a:pt x="1070464" y="3209499"/>
                </a:lnTo>
                <a:lnTo>
                  <a:pt x="1060867" y="3204237"/>
                </a:lnTo>
                <a:lnTo>
                  <a:pt x="1057176" y="3205047"/>
                </a:lnTo>
                <a:lnTo>
                  <a:pt x="1049055" y="3204642"/>
                </a:lnTo>
                <a:lnTo>
                  <a:pt x="1036505" y="3198976"/>
                </a:lnTo>
                <a:lnTo>
                  <a:pt x="1029861" y="3188858"/>
                </a:lnTo>
                <a:lnTo>
                  <a:pt x="1026908" y="3186835"/>
                </a:lnTo>
                <a:lnTo>
                  <a:pt x="1019525" y="3189668"/>
                </a:lnTo>
                <a:lnTo>
                  <a:pt x="1006237" y="3184002"/>
                </a:lnTo>
                <a:lnTo>
                  <a:pt x="992210" y="3182788"/>
                </a:lnTo>
                <a:lnTo>
                  <a:pt x="986304" y="3173479"/>
                </a:lnTo>
                <a:lnTo>
                  <a:pt x="974493" y="3168218"/>
                </a:lnTo>
                <a:lnTo>
                  <a:pt x="950131" y="3164575"/>
                </a:lnTo>
                <a:lnTo>
                  <a:pt x="927983" y="3156886"/>
                </a:lnTo>
                <a:lnTo>
                  <a:pt x="913957" y="3143126"/>
                </a:lnTo>
                <a:lnTo>
                  <a:pt x="907312" y="3142316"/>
                </a:lnTo>
                <a:lnTo>
                  <a:pt x="882950" y="3120462"/>
                </a:lnTo>
                <a:lnTo>
                  <a:pt x="878521" y="3115200"/>
                </a:lnTo>
                <a:lnTo>
                  <a:pt x="873353" y="3115200"/>
                </a:lnTo>
                <a:lnTo>
                  <a:pt x="870400" y="3118843"/>
                </a:lnTo>
                <a:lnTo>
                  <a:pt x="863018" y="3118438"/>
                </a:lnTo>
                <a:lnTo>
                  <a:pt x="843823" y="3111558"/>
                </a:lnTo>
                <a:lnTo>
                  <a:pt x="837179" y="3111153"/>
                </a:lnTo>
                <a:lnTo>
                  <a:pt x="827582" y="3107106"/>
                </a:lnTo>
                <a:lnTo>
                  <a:pt x="823153" y="3108725"/>
                </a:lnTo>
                <a:lnTo>
                  <a:pt x="813555" y="3105082"/>
                </a:lnTo>
                <a:lnTo>
                  <a:pt x="806173" y="3094964"/>
                </a:lnTo>
                <a:lnTo>
                  <a:pt x="797314" y="3082418"/>
                </a:lnTo>
                <a:lnTo>
                  <a:pt x="785502" y="3071491"/>
                </a:lnTo>
                <a:lnTo>
                  <a:pt x="772952" y="3067444"/>
                </a:lnTo>
                <a:lnTo>
                  <a:pt x="772952" y="3063397"/>
                </a:lnTo>
                <a:lnTo>
                  <a:pt x="777381" y="3057731"/>
                </a:lnTo>
                <a:lnTo>
                  <a:pt x="771476" y="3056517"/>
                </a:lnTo>
                <a:lnTo>
                  <a:pt x="760402" y="3058540"/>
                </a:lnTo>
                <a:lnTo>
                  <a:pt x="744899" y="3054898"/>
                </a:lnTo>
                <a:lnTo>
                  <a:pt x="741946" y="3049636"/>
                </a:lnTo>
                <a:lnTo>
                  <a:pt x="734563" y="3049636"/>
                </a:lnTo>
                <a:lnTo>
                  <a:pt x="730134" y="3045994"/>
                </a:lnTo>
                <a:lnTo>
                  <a:pt x="726443" y="3035067"/>
                </a:lnTo>
                <a:lnTo>
                  <a:pt x="716845" y="3023735"/>
                </a:lnTo>
                <a:lnTo>
                  <a:pt x="716845" y="3016855"/>
                </a:lnTo>
                <a:lnTo>
                  <a:pt x="710201" y="3011189"/>
                </a:lnTo>
                <a:lnTo>
                  <a:pt x="703557" y="2995000"/>
                </a:lnTo>
                <a:lnTo>
                  <a:pt x="703557" y="2990548"/>
                </a:lnTo>
                <a:lnTo>
                  <a:pt x="709463" y="2987310"/>
                </a:lnTo>
                <a:lnTo>
                  <a:pt x="721275" y="2987310"/>
                </a:lnTo>
                <a:lnTo>
                  <a:pt x="725704" y="2982859"/>
                </a:lnTo>
                <a:lnTo>
                  <a:pt x="719798" y="2978002"/>
                </a:lnTo>
                <a:lnTo>
                  <a:pt x="714630" y="2977193"/>
                </a:lnTo>
                <a:lnTo>
                  <a:pt x="716107" y="2971931"/>
                </a:lnTo>
                <a:lnTo>
                  <a:pt x="727919" y="2962623"/>
                </a:lnTo>
                <a:lnTo>
                  <a:pt x="733087" y="2954529"/>
                </a:lnTo>
                <a:lnTo>
                  <a:pt x="732348" y="2944006"/>
                </a:lnTo>
                <a:lnTo>
                  <a:pt x="722013" y="2918914"/>
                </a:lnTo>
                <a:lnTo>
                  <a:pt x="716107" y="2905963"/>
                </a:lnTo>
                <a:lnTo>
                  <a:pt x="712416" y="2899487"/>
                </a:lnTo>
                <a:lnTo>
                  <a:pt x="716107" y="2890988"/>
                </a:lnTo>
                <a:lnTo>
                  <a:pt x="714630" y="2882085"/>
                </a:lnTo>
                <a:lnTo>
                  <a:pt x="696174" y="2860635"/>
                </a:lnTo>
                <a:lnTo>
                  <a:pt x="695436" y="2851326"/>
                </a:lnTo>
                <a:lnTo>
                  <a:pt x="679933" y="2836352"/>
                </a:lnTo>
                <a:lnTo>
                  <a:pt x="668859" y="2817330"/>
                </a:lnTo>
                <a:lnTo>
                  <a:pt x="653356" y="2799118"/>
                </a:lnTo>
                <a:lnTo>
                  <a:pt x="640068" y="2788596"/>
                </a:lnTo>
                <a:lnTo>
                  <a:pt x="635638" y="2785763"/>
                </a:lnTo>
                <a:lnTo>
                  <a:pt x="634900" y="2780097"/>
                </a:lnTo>
                <a:lnTo>
                  <a:pt x="620135" y="2774431"/>
                </a:lnTo>
                <a:lnTo>
                  <a:pt x="612015" y="2769979"/>
                </a:lnTo>
                <a:lnTo>
                  <a:pt x="611277" y="2766741"/>
                </a:lnTo>
                <a:lnTo>
                  <a:pt x="617182" y="2764313"/>
                </a:lnTo>
                <a:lnTo>
                  <a:pt x="620874" y="2756218"/>
                </a:lnTo>
                <a:lnTo>
                  <a:pt x="617182" y="2750957"/>
                </a:lnTo>
                <a:lnTo>
                  <a:pt x="613491" y="2742053"/>
                </a:lnTo>
                <a:lnTo>
                  <a:pt x="611277" y="2736792"/>
                </a:lnTo>
                <a:lnTo>
                  <a:pt x="605371" y="2736792"/>
                </a:lnTo>
                <a:lnTo>
                  <a:pt x="593559" y="2734364"/>
                </a:lnTo>
                <a:lnTo>
                  <a:pt x="573626" y="2719794"/>
                </a:lnTo>
                <a:lnTo>
                  <a:pt x="567720" y="2715342"/>
                </a:lnTo>
                <a:lnTo>
                  <a:pt x="558861" y="2714533"/>
                </a:lnTo>
                <a:lnTo>
                  <a:pt x="550741" y="2709272"/>
                </a:lnTo>
                <a:lnTo>
                  <a:pt x="549264" y="2699963"/>
                </a:lnTo>
                <a:lnTo>
                  <a:pt x="554432" y="2687012"/>
                </a:lnTo>
                <a:lnTo>
                  <a:pt x="563291" y="2678513"/>
                </a:lnTo>
                <a:lnTo>
                  <a:pt x="569197" y="2676490"/>
                </a:lnTo>
                <a:lnTo>
                  <a:pt x="574364" y="2681346"/>
                </a:lnTo>
                <a:lnTo>
                  <a:pt x="578794" y="2677299"/>
                </a:lnTo>
                <a:lnTo>
                  <a:pt x="577317" y="2671228"/>
                </a:lnTo>
                <a:lnTo>
                  <a:pt x="574364" y="2668395"/>
                </a:lnTo>
                <a:lnTo>
                  <a:pt x="571411" y="2671228"/>
                </a:lnTo>
                <a:lnTo>
                  <a:pt x="564767" y="2667991"/>
                </a:lnTo>
                <a:lnTo>
                  <a:pt x="563291" y="2661111"/>
                </a:lnTo>
                <a:lnTo>
                  <a:pt x="554432" y="2650993"/>
                </a:lnTo>
                <a:lnTo>
                  <a:pt x="546311" y="2652207"/>
                </a:lnTo>
                <a:lnTo>
                  <a:pt x="538190" y="2650183"/>
                </a:lnTo>
                <a:lnTo>
                  <a:pt x="533761" y="2642494"/>
                </a:lnTo>
                <a:lnTo>
                  <a:pt x="535976" y="2633995"/>
                </a:lnTo>
                <a:lnTo>
                  <a:pt x="529331" y="2632376"/>
                </a:lnTo>
                <a:lnTo>
                  <a:pt x="523426" y="2632780"/>
                </a:lnTo>
                <a:lnTo>
                  <a:pt x="506446" y="2618615"/>
                </a:lnTo>
                <a:lnTo>
                  <a:pt x="504231" y="2606069"/>
                </a:lnTo>
                <a:lnTo>
                  <a:pt x="508661" y="2600403"/>
                </a:lnTo>
                <a:lnTo>
                  <a:pt x="508661" y="2589881"/>
                </a:lnTo>
                <a:lnTo>
                  <a:pt x="503493" y="2585834"/>
                </a:lnTo>
                <a:lnTo>
                  <a:pt x="496849" y="2588262"/>
                </a:lnTo>
                <a:lnTo>
                  <a:pt x="493157" y="2585834"/>
                </a:lnTo>
                <a:lnTo>
                  <a:pt x="486513" y="2585429"/>
                </a:lnTo>
                <a:lnTo>
                  <a:pt x="484298" y="2581382"/>
                </a:lnTo>
                <a:lnTo>
                  <a:pt x="478393" y="2576120"/>
                </a:lnTo>
                <a:lnTo>
                  <a:pt x="475440" y="2568431"/>
                </a:lnTo>
                <a:lnTo>
                  <a:pt x="469534" y="2557504"/>
                </a:lnTo>
                <a:lnTo>
                  <a:pt x="463628" y="2555885"/>
                </a:lnTo>
                <a:lnTo>
                  <a:pt x="459198" y="2551838"/>
                </a:lnTo>
                <a:lnTo>
                  <a:pt x="458460" y="2541315"/>
                </a:lnTo>
                <a:lnTo>
                  <a:pt x="455507" y="2534030"/>
                </a:lnTo>
                <a:lnTo>
                  <a:pt x="448863" y="2531197"/>
                </a:lnTo>
                <a:lnTo>
                  <a:pt x="442957" y="2516223"/>
                </a:lnTo>
                <a:lnTo>
                  <a:pt x="439266" y="2511366"/>
                </a:lnTo>
                <a:lnTo>
                  <a:pt x="435575" y="2511366"/>
                </a:lnTo>
                <a:lnTo>
                  <a:pt x="432621" y="2504891"/>
                </a:lnTo>
                <a:lnTo>
                  <a:pt x="435575" y="2500844"/>
                </a:lnTo>
                <a:lnTo>
                  <a:pt x="436313" y="2495987"/>
                </a:lnTo>
                <a:lnTo>
                  <a:pt x="423762" y="2480203"/>
                </a:lnTo>
                <a:lnTo>
                  <a:pt x="420071" y="2472109"/>
                </a:lnTo>
                <a:lnTo>
                  <a:pt x="422286" y="2466443"/>
                </a:lnTo>
                <a:lnTo>
                  <a:pt x="420810" y="2455516"/>
                </a:lnTo>
                <a:lnTo>
                  <a:pt x="416380" y="2448231"/>
                </a:lnTo>
                <a:lnTo>
                  <a:pt x="414165" y="2432042"/>
                </a:lnTo>
                <a:lnTo>
                  <a:pt x="408998" y="2421115"/>
                </a:lnTo>
                <a:lnTo>
                  <a:pt x="408259" y="2413425"/>
                </a:lnTo>
                <a:lnTo>
                  <a:pt x="414904" y="2406140"/>
                </a:lnTo>
                <a:lnTo>
                  <a:pt x="414904" y="2401284"/>
                </a:lnTo>
                <a:lnTo>
                  <a:pt x="404568" y="2396022"/>
                </a:lnTo>
                <a:lnTo>
                  <a:pt x="394971" y="2395618"/>
                </a:lnTo>
                <a:lnTo>
                  <a:pt x="392018" y="2390356"/>
                </a:lnTo>
                <a:lnTo>
                  <a:pt x="383897" y="2383072"/>
                </a:lnTo>
                <a:lnTo>
                  <a:pt x="379468" y="2386714"/>
                </a:lnTo>
                <a:lnTo>
                  <a:pt x="371347" y="2387928"/>
                </a:lnTo>
                <a:lnTo>
                  <a:pt x="365441" y="2383072"/>
                </a:lnTo>
                <a:lnTo>
                  <a:pt x="356582" y="2370121"/>
                </a:lnTo>
                <a:lnTo>
                  <a:pt x="343294" y="2364455"/>
                </a:lnTo>
                <a:lnTo>
                  <a:pt x="336650" y="2353932"/>
                </a:lnTo>
                <a:lnTo>
                  <a:pt x="340341" y="2364455"/>
                </a:lnTo>
                <a:lnTo>
                  <a:pt x="341817" y="2373358"/>
                </a:lnTo>
                <a:lnTo>
                  <a:pt x="337388" y="2389142"/>
                </a:lnTo>
                <a:lnTo>
                  <a:pt x="332958" y="2399260"/>
                </a:lnTo>
                <a:lnTo>
                  <a:pt x="335911" y="2419091"/>
                </a:lnTo>
                <a:lnTo>
                  <a:pt x="337388" y="2451064"/>
                </a:lnTo>
                <a:lnTo>
                  <a:pt x="332958" y="2458753"/>
                </a:lnTo>
                <a:lnTo>
                  <a:pt x="338126" y="2464015"/>
                </a:lnTo>
                <a:lnTo>
                  <a:pt x="344770" y="2477370"/>
                </a:lnTo>
                <a:lnTo>
                  <a:pt x="344770" y="2486274"/>
                </a:lnTo>
                <a:lnTo>
                  <a:pt x="349938" y="2486679"/>
                </a:lnTo>
                <a:lnTo>
                  <a:pt x="354368" y="2493154"/>
                </a:lnTo>
                <a:lnTo>
                  <a:pt x="368394" y="2501653"/>
                </a:lnTo>
                <a:lnTo>
                  <a:pt x="371347" y="2513794"/>
                </a:lnTo>
                <a:lnTo>
                  <a:pt x="369132" y="2519865"/>
                </a:lnTo>
                <a:lnTo>
                  <a:pt x="372085" y="2528364"/>
                </a:lnTo>
                <a:lnTo>
                  <a:pt x="380206" y="2532007"/>
                </a:lnTo>
                <a:lnTo>
                  <a:pt x="386850" y="2538077"/>
                </a:lnTo>
                <a:lnTo>
                  <a:pt x="387589" y="2548195"/>
                </a:lnTo>
                <a:lnTo>
                  <a:pt x="391280" y="2551838"/>
                </a:lnTo>
                <a:lnTo>
                  <a:pt x="397924" y="2553456"/>
                </a:lnTo>
                <a:lnTo>
                  <a:pt x="406045" y="2565193"/>
                </a:lnTo>
                <a:lnTo>
                  <a:pt x="405306" y="2574906"/>
                </a:lnTo>
                <a:lnTo>
                  <a:pt x="405306" y="2585834"/>
                </a:lnTo>
                <a:lnTo>
                  <a:pt x="414904" y="2593928"/>
                </a:lnTo>
                <a:lnTo>
                  <a:pt x="418595" y="2595142"/>
                </a:lnTo>
                <a:lnTo>
                  <a:pt x="426716" y="2607283"/>
                </a:lnTo>
                <a:lnTo>
                  <a:pt x="429669" y="2625900"/>
                </a:lnTo>
                <a:lnTo>
                  <a:pt x="434098" y="2626305"/>
                </a:lnTo>
                <a:lnTo>
                  <a:pt x="437051" y="2630757"/>
                </a:lnTo>
                <a:lnTo>
                  <a:pt x="434098" y="2637637"/>
                </a:lnTo>
                <a:lnTo>
                  <a:pt x="434836" y="2643303"/>
                </a:lnTo>
                <a:lnTo>
                  <a:pt x="443695" y="2656254"/>
                </a:lnTo>
                <a:lnTo>
                  <a:pt x="447386" y="2653016"/>
                </a:lnTo>
                <a:lnTo>
                  <a:pt x="446648" y="2647755"/>
                </a:lnTo>
                <a:lnTo>
                  <a:pt x="447386" y="2644112"/>
                </a:lnTo>
                <a:lnTo>
                  <a:pt x="451077" y="2644922"/>
                </a:lnTo>
                <a:lnTo>
                  <a:pt x="453292" y="2650993"/>
                </a:lnTo>
                <a:lnTo>
                  <a:pt x="459936" y="2660301"/>
                </a:lnTo>
                <a:lnTo>
                  <a:pt x="462890" y="2677704"/>
                </a:lnTo>
                <a:lnTo>
                  <a:pt x="460675" y="2684179"/>
                </a:lnTo>
                <a:lnTo>
                  <a:pt x="461413" y="2695916"/>
                </a:lnTo>
                <a:lnTo>
                  <a:pt x="464366" y="2699963"/>
                </a:lnTo>
                <a:lnTo>
                  <a:pt x="464366" y="2708867"/>
                </a:lnTo>
                <a:lnTo>
                  <a:pt x="470272" y="2714938"/>
                </a:lnTo>
                <a:lnTo>
                  <a:pt x="469534" y="2721413"/>
                </a:lnTo>
                <a:lnTo>
                  <a:pt x="474701" y="2726674"/>
                </a:lnTo>
                <a:lnTo>
                  <a:pt x="474701" y="2732340"/>
                </a:lnTo>
                <a:lnTo>
                  <a:pt x="472487" y="2738816"/>
                </a:lnTo>
                <a:lnTo>
                  <a:pt x="479869" y="2748124"/>
                </a:lnTo>
                <a:lnTo>
                  <a:pt x="480607" y="2757837"/>
                </a:lnTo>
                <a:lnTo>
                  <a:pt x="475440" y="2767550"/>
                </a:lnTo>
                <a:lnTo>
                  <a:pt x="476916" y="2772812"/>
                </a:lnTo>
                <a:lnTo>
                  <a:pt x="485037" y="2782525"/>
                </a:lnTo>
                <a:lnTo>
                  <a:pt x="492419" y="2788191"/>
                </a:lnTo>
                <a:lnTo>
                  <a:pt x="493896" y="2793452"/>
                </a:lnTo>
                <a:lnTo>
                  <a:pt x="498325" y="2791833"/>
                </a:lnTo>
                <a:lnTo>
                  <a:pt x="498325" y="2785763"/>
                </a:lnTo>
                <a:lnTo>
                  <a:pt x="501278" y="2783334"/>
                </a:lnTo>
                <a:lnTo>
                  <a:pt x="505708" y="2785763"/>
                </a:lnTo>
                <a:lnTo>
                  <a:pt x="510875" y="2791833"/>
                </a:lnTo>
                <a:lnTo>
                  <a:pt x="513828" y="2797904"/>
                </a:lnTo>
                <a:lnTo>
                  <a:pt x="521211" y="2801951"/>
                </a:lnTo>
                <a:lnTo>
                  <a:pt x="524164" y="2810450"/>
                </a:lnTo>
                <a:lnTo>
                  <a:pt x="529331" y="2814497"/>
                </a:lnTo>
                <a:lnTo>
                  <a:pt x="531546" y="2822996"/>
                </a:lnTo>
                <a:lnTo>
                  <a:pt x="538190" y="2826639"/>
                </a:lnTo>
                <a:lnTo>
                  <a:pt x="537452" y="2838375"/>
                </a:lnTo>
                <a:lnTo>
                  <a:pt x="528593" y="2850922"/>
                </a:lnTo>
                <a:lnTo>
                  <a:pt x="513090" y="2856992"/>
                </a:lnTo>
                <a:lnTo>
                  <a:pt x="507184" y="2855373"/>
                </a:lnTo>
                <a:lnTo>
                  <a:pt x="502755" y="2845660"/>
                </a:lnTo>
                <a:lnTo>
                  <a:pt x="502016" y="2838780"/>
                </a:lnTo>
                <a:lnTo>
                  <a:pt x="496110" y="2834328"/>
                </a:lnTo>
                <a:lnTo>
                  <a:pt x="495372" y="2822187"/>
                </a:lnTo>
                <a:lnTo>
                  <a:pt x="490943" y="2816116"/>
                </a:lnTo>
                <a:lnTo>
                  <a:pt x="479869" y="2815307"/>
                </a:lnTo>
                <a:lnTo>
                  <a:pt x="472487" y="2807212"/>
                </a:lnTo>
                <a:lnTo>
                  <a:pt x="468795" y="2800737"/>
                </a:lnTo>
                <a:lnTo>
                  <a:pt x="461413" y="2797904"/>
                </a:lnTo>
                <a:lnTo>
                  <a:pt x="440004" y="2776454"/>
                </a:lnTo>
                <a:lnTo>
                  <a:pt x="435575" y="2767550"/>
                </a:lnTo>
                <a:lnTo>
                  <a:pt x="425977" y="2765527"/>
                </a:lnTo>
                <a:lnTo>
                  <a:pt x="423762" y="2759456"/>
                </a:lnTo>
                <a:lnTo>
                  <a:pt x="419333" y="2760266"/>
                </a:lnTo>
                <a:lnTo>
                  <a:pt x="409736" y="2752981"/>
                </a:lnTo>
                <a:lnTo>
                  <a:pt x="408259" y="2745696"/>
                </a:lnTo>
                <a:lnTo>
                  <a:pt x="416380" y="2732745"/>
                </a:lnTo>
                <a:lnTo>
                  <a:pt x="419333" y="2718175"/>
                </a:lnTo>
                <a:lnTo>
                  <a:pt x="417857" y="2699154"/>
                </a:lnTo>
                <a:lnTo>
                  <a:pt x="411951" y="2681346"/>
                </a:lnTo>
                <a:lnTo>
                  <a:pt x="406783" y="2674466"/>
                </a:lnTo>
                <a:lnTo>
                  <a:pt x="401615" y="2676085"/>
                </a:lnTo>
                <a:lnTo>
                  <a:pt x="394971" y="2672847"/>
                </a:lnTo>
                <a:lnTo>
                  <a:pt x="377253" y="2657468"/>
                </a:lnTo>
                <a:lnTo>
                  <a:pt x="375039" y="2643303"/>
                </a:lnTo>
                <a:lnTo>
                  <a:pt x="377991" y="2635613"/>
                </a:lnTo>
                <a:lnTo>
                  <a:pt x="374300" y="2634399"/>
                </a:lnTo>
                <a:lnTo>
                  <a:pt x="365441" y="2643708"/>
                </a:lnTo>
                <a:lnTo>
                  <a:pt x="359535" y="2644112"/>
                </a:lnTo>
                <a:lnTo>
                  <a:pt x="352891" y="2646945"/>
                </a:lnTo>
                <a:lnTo>
                  <a:pt x="349200" y="2640065"/>
                </a:lnTo>
                <a:lnTo>
                  <a:pt x="350676" y="2636828"/>
                </a:lnTo>
                <a:lnTo>
                  <a:pt x="344032" y="2634399"/>
                </a:lnTo>
                <a:lnTo>
                  <a:pt x="337388" y="2634804"/>
                </a:lnTo>
                <a:lnTo>
                  <a:pt x="337388" y="2630352"/>
                </a:lnTo>
                <a:lnTo>
                  <a:pt x="326314" y="2625091"/>
                </a:lnTo>
                <a:lnTo>
                  <a:pt x="317455" y="2622663"/>
                </a:lnTo>
                <a:lnTo>
                  <a:pt x="312288" y="2614164"/>
                </a:lnTo>
                <a:lnTo>
                  <a:pt x="311550" y="2605260"/>
                </a:lnTo>
                <a:lnTo>
                  <a:pt x="302691" y="2601617"/>
                </a:lnTo>
                <a:lnTo>
                  <a:pt x="293093" y="2589476"/>
                </a:lnTo>
                <a:lnTo>
                  <a:pt x="295308" y="2586643"/>
                </a:lnTo>
                <a:lnTo>
                  <a:pt x="308596" y="2585834"/>
                </a:lnTo>
                <a:lnTo>
                  <a:pt x="315979" y="2588262"/>
                </a:lnTo>
                <a:lnTo>
                  <a:pt x="327791" y="2590285"/>
                </a:lnTo>
                <a:lnTo>
                  <a:pt x="335173" y="2594333"/>
                </a:lnTo>
                <a:lnTo>
                  <a:pt x="338126" y="2589881"/>
                </a:lnTo>
                <a:lnTo>
                  <a:pt x="339603" y="2584215"/>
                </a:lnTo>
                <a:lnTo>
                  <a:pt x="331482" y="2583001"/>
                </a:lnTo>
                <a:lnTo>
                  <a:pt x="330744" y="2580572"/>
                </a:lnTo>
                <a:lnTo>
                  <a:pt x="335911" y="2575716"/>
                </a:lnTo>
                <a:lnTo>
                  <a:pt x="341079" y="2577739"/>
                </a:lnTo>
                <a:lnTo>
                  <a:pt x="344032" y="2570454"/>
                </a:lnTo>
                <a:lnTo>
                  <a:pt x="340341" y="2565193"/>
                </a:lnTo>
                <a:lnTo>
                  <a:pt x="340341" y="2560337"/>
                </a:lnTo>
                <a:lnTo>
                  <a:pt x="346247" y="2553456"/>
                </a:lnTo>
                <a:lnTo>
                  <a:pt x="339603" y="2543339"/>
                </a:lnTo>
                <a:lnTo>
                  <a:pt x="335911" y="2541720"/>
                </a:lnTo>
                <a:lnTo>
                  <a:pt x="330744" y="2527959"/>
                </a:lnTo>
                <a:lnTo>
                  <a:pt x="318194" y="2516627"/>
                </a:lnTo>
                <a:lnTo>
                  <a:pt x="315979" y="2509343"/>
                </a:lnTo>
                <a:lnTo>
                  <a:pt x="309335" y="2500034"/>
                </a:lnTo>
                <a:lnTo>
                  <a:pt x="295308" y="2487083"/>
                </a:lnTo>
                <a:lnTo>
                  <a:pt x="289402" y="2487488"/>
                </a:lnTo>
                <a:lnTo>
                  <a:pt x="280543" y="2479798"/>
                </a:lnTo>
                <a:lnTo>
                  <a:pt x="276114" y="2467252"/>
                </a:lnTo>
                <a:lnTo>
                  <a:pt x="275376" y="2451873"/>
                </a:lnTo>
                <a:lnTo>
                  <a:pt x="272422" y="2446612"/>
                </a:lnTo>
                <a:lnTo>
                  <a:pt x="266517" y="2441351"/>
                </a:lnTo>
                <a:lnTo>
                  <a:pt x="267255" y="2432042"/>
                </a:lnTo>
                <a:lnTo>
                  <a:pt x="270946" y="2427995"/>
                </a:lnTo>
                <a:lnTo>
                  <a:pt x="269470" y="2419091"/>
                </a:lnTo>
                <a:lnTo>
                  <a:pt x="259134" y="2410187"/>
                </a:lnTo>
                <a:lnTo>
                  <a:pt x="256919" y="2404521"/>
                </a:lnTo>
                <a:lnTo>
                  <a:pt x="259872" y="2401688"/>
                </a:lnTo>
                <a:lnTo>
                  <a:pt x="259872" y="2396832"/>
                </a:lnTo>
                <a:lnTo>
                  <a:pt x="247322" y="2381857"/>
                </a:lnTo>
                <a:lnTo>
                  <a:pt x="243631" y="2373358"/>
                </a:lnTo>
                <a:lnTo>
                  <a:pt x="245107" y="2366074"/>
                </a:lnTo>
                <a:lnTo>
                  <a:pt x="248799" y="2363241"/>
                </a:lnTo>
                <a:lnTo>
                  <a:pt x="243631" y="2356765"/>
                </a:lnTo>
                <a:lnTo>
                  <a:pt x="237725" y="2346647"/>
                </a:lnTo>
                <a:lnTo>
                  <a:pt x="231081" y="2323174"/>
                </a:lnTo>
                <a:lnTo>
                  <a:pt x="229604" y="2312247"/>
                </a:lnTo>
                <a:lnTo>
                  <a:pt x="228866" y="2304557"/>
                </a:lnTo>
                <a:lnTo>
                  <a:pt x="231081" y="2293225"/>
                </a:lnTo>
                <a:lnTo>
                  <a:pt x="228866" y="2279465"/>
                </a:lnTo>
                <a:lnTo>
                  <a:pt x="211886" y="2255182"/>
                </a:lnTo>
                <a:lnTo>
                  <a:pt x="200813" y="2244659"/>
                </a:lnTo>
                <a:lnTo>
                  <a:pt x="194169" y="2245874"/>
                </a:lnTo>
                <a:lnTo>
                  <a:pt x="189001" y="2246278"/>
                </a:lnTo>
                <a:lnTo>
                  <a:pt x="186048" y="2244659"/>
                </a:lnTo>
                <a:lnTo>
                  <a:pt x="186048" y="2236970"/>
                </a:lnTo>
                <a:lnTo>
                  <a:pt x="184571" y="2231709"/>
                </a:lnTo>
                <a:lnTo>
                  <a:pt x="172021" y="2228471"/>
                </a:lnTo>
                <a:lnTo>
                  <a:pt x="163901" y="2228066"/>
                </a:lnTo>
                <a:lnTo>
                  <a:pt x="150612" y="2221590"/>
                </a:lnTo>
                <a:lnTo>
                  <a:pt x="150612" y="2213496"/>
                </a:lnTo>
                <a:lnTo>
                  <a:pt x="144706" y="2207425"/>
                </a:lnTo>
                <a:lnTo>
                  <a:pt x="131418" y="2207425"/>
                </a:lnTo>
                <a:lnTo>
                  <a:pt x="124035" y="2206211"/>
                </a:lnTo>
                <a:lnTo>
                  <a:pt x="115915" y="2201760"/>
                </a:lnTo>
                <a:lnTo>
                  <a:pt x="105579" y="2198927"/>
                </a:lnTo>
                <a:lnTo>
                  <a:pt x="88600" y="2198927"/>
                </a:lnTo>
                <a:lnTo>
                  <a:pt x="83432" y="2195689"/>
                </a:lnTo>
                <a:lnTo>
                  <a:pt x="81217" y="2187999"/>
                </a:lnTo>
                <a:lnTo>
                  <a:pt x="83432" y="2186785"/>
                </a:lnTo>
                <a:lnTo>
                  <a:pt x="85647" y="2179500"/>
                </a:lnTo>
                <a:lnTo>
                  <a:pt x="89338" y="2165335"/>
                </a:lnTo>
                <a:lnTo>
                  <a:pt x="86385" y="2156027"/>
                </a:lnTo>
                <a:lnTo>
                  <a:pt x="78264" y="2147528"/>
                </a:lnTo>
                <a:lnTo>
                  <a:pt x="77526" y="2145099"/>
                </a:lnTo>
                <a:lnTo>
                  <a:pt x="79003" y="2141862"/>
                </a:lnTo>
                <a:lnTo>
                  <a:pt x="75312" y="2138624"/>
                </a:lnTo>
                <a:lnTo>
                  <a:pt x="67191" y="2129315"/>
                </a:lnTo>
                <a:lnTo>
                  <a:pt x="56855" y="2108675"/>
                </a:lnTo>
                <a:lnTo>
                  <a:pt x="55379" y="2092891"/>
                </a:lnTo>
                <a:lnTo>
                  <a:pt x="47258" y="2087630"/>
                </a:lnTo>
                <a:lnTo>
                  <a:pt x="45782" y="2081964"/>
                </a:lnTo>
                <a:lnTo>
                  <a:pt x="46520" y="2073060"/>
                </a:lnTo>
                <a:lnTo>
                  <a:pt x="43567" y="2063752"/>
                </a:lnTo>
                <a:lnTo>
                  <a:pt x="44305" y="2059705"/>
                </a:lnTo>
                <a:lnTo>
                  <a:pt x="48735" y="2060109"/>
                </a:lnTo>
                <a:lnTo>
                  <a:pt x="55379" y="2053634"/>
                </a:lnTo>
                <a:lnTo>
                  <a:pt x="54641" y="2046349"/>
                </a:lnTo>
                <a:lnTo>
                  <a:pt x="49473" y="2041492"/>
                </a:lnTo>
                <a:lnTo>
                  <a:pt x="42090" y="2037041"/>
                </a:lnTo>
                <a:lnTo>
                  <a:pt x="39876" y="2028137"/>
                </a:lnTo>
                <a:lnTo>
                  <a:pt x="34708" y="2025709"/>
                </a:lnTo>
                <a:lnTo>
                  <a:pt x="33970" y="2018424"/>
                </a:lnTo>
                <a:lnTo>
                  <a:pt x="36184" y="2010329"/>
                </a:lnTo>
                <a:lnTo>
                  <a:pt x="35446" y="2005878"/>
                </a:lnTo>
                <a:lnTo>
                  <a:pt x="39876" y="2001830"/>
                </a:lnTo>
                <a:lnTo>
                  <a:pt x="39138" y="1996164"/>
                </a:lnTo>
                <a:lnTo>
                  <a:pt x="42829" y="1991308"/>
                </a:lnTo>
                <a:lnTo>
                  <a:pt x="46520" y="1994141"/>
                </a:lnTo>
                <a:lnTo>
                  <a:pt x="50949" y="2002235"/>
                </a:lnTo>
                <a:lnTo>
                  <a:pt x="59070" y="2006282"/>
                </a:lnTo>
                <a:lnTo>
                  <a:pt x="56117" y="2002235"/>
                </a:lnTo>
                <a:lnTo>
                  <a:pt x="53164" y="1995355"/>
                </a:lnTo>
                <a:lnTo>
                  <a:pt x="51688" y="1983618"/>
                </a:lnTo>
                <a:lnTo>
                  <a:pt x="47258" y="1980785"/>
                </a:lnTo>
                <a:lnTo>
                  <a:pt x="47996" y="1974715"/>
                </a:lnTo>
                <a:lnTo>
                  <a:pt x="52426" y="1974715"/>
                </a:lnTo>
                <a:lnTo>
                  <a:pt x="56117" y="1977548"/>
                </a:lnTo>
                <a:lnTo>
                  <a:pt x="64976" y="1975119"/>
                </a:lnTo>
                <a:lnTo>
                  <a:pt x="73835" y="1973096"/>
                </a:lnTo>
                <a:lnTo>
                  <a:pt x="61285" y="1971882"/>
                </a:lnTo>
                <a:lnTo>
                  <a:pt x="58332" y="1968644"/>
                </a:lnTo>
                <a:lnTo>
                  <a:pt x="50949" y="1968239"/>
                </a:lnTo>
                <a:lnTo>
                  <a:pt x="49473" y="1964597"/>
                </a:lnTo>
                <a:lnTo>
                  <a:pt x="47258" y="1966620"/>
                </a:lnTo>
                <a:lnTo>
                  <a:pt x="40614" y="1962978"/>
                </a:lnTo>
                <a:lnTo>
                  <a:pt x="40614" y="1973096"/>
                </a:lnTo>
                <a:lnTo>
                  <a:pt x="40614" y="1983214"/>
                </a:lnTo>
                <a:lnTo>
                  <a:pt x="37661" y="1981999"/>
                </a:lnTo>
                <a:lnTo>
                  <a:pt x="33970" y="1981999"/>
                </a:lnTo>
                <a:lnTo>
                  <a:pt x="31755" y="1977548"/>
                </a:lnTo>
                <a:lnTo>
                  <a:pt x="20681" y="1967430"/>
                </a:lnTo>
                <a:lnTo>
                  <a:pt x="17728" y="1960954"/>
                </a:lnTo>
                <a:lnTo>
                  <a:pt x="20681" y="1955288"/>
                </a:lnTo>
                <a:lnTo>
                  <a:pt x="19205" y="1946385"/>
                </a:lnTo>
                <a:lnTo>
                  <a:pt x="0" y="1918936"/>
                </a:lnTo>
                <a:lnTo>
                  <a:pt x="0" y="1903231"/>
                </a:lnTo>
                <a:lnTo>
                  <a:pt x="2964" y="1898628"/>
                </a:lnTo>
                <a:lnTo>
                  <a:pt x="1487" y="1889320"/>
                </a:lnTo>
                <a:lnTo>
                  <a:pt x="0" y="1886739"/>
                </a:lnTo>
                <a:lnTo>
                  <a:pt x="0" y="1873145"/>
                </a:lnTo>
                <a:lnTo>
                  <a:pt x="2964" y="1869084"/>
                </a:lnTo>
                <a:lnTo>
                  <a:pt x="4440" y="1858561"/>
                </a:lnTo>
                <a:lnTo>
                  <a:pt x="3702" y="1839945"/>
                </a:lnTo>
                <a:lnTo>
                  <a:pt x="0" y="1831625"/>
                </a:lnTo>
                <a:lnTo>
                  <a:pt x="0" y="1786731"/>
                </a:lnTo>
                <a:lnTo>
                  <a:pt x="7393" y="1782070"/>
                </a:lnTo>
                <a:lnTo>
                  <a:pt x="12561" y="1769929"/>
                </a:lnTo>
                <a:lnTo>
                  <a:pt x="9608" y="1767905"/>
                </a:lnTo>
                <a:lnTo>
                  <a:pt x="8131" y="1761835"/>
                </a:lnTo>
                <a:lnTo>
                  <a:pt x="13299" y="1756978"/>
                </a:lnTo>
                <a:lnTo>
                  <a:pt x="18467" y="1746860"/>
                </a:lnTo>
                <a:lnTo>
                  <a:pt x="20681" y="1727839"/>
                </a:lnTo>
                <a:lnTo>
                  <a:pt x="17728" y="1716507"/>
                </a:lnTo>
                <a:lnTo>
                  <a:pt x="17728" y="1709222"/>
                </a:lnTo>
                <a:lnTo>
                  <a:pt x="22158" y="1703960"/>
                </a:lnTo>
                <a:lnTo>
                  <a:pt x="15514" y="1694247"/>
                </a:lnTo>
                <a:lnTo>
                  <a:pt x="16252" y="1682106"/>
                </a:lnTo>
                <a:lnTo>
                  <a:pt x="20681" y="1664703"/>
                </a:lnTo>
                <a:lnTo>
                  <a:pt x="19205" y="1646896"/>
                </a:lnTo>
                <a:lnTo>
                  <a:pt x="22896" y="1638801"/>
                </a:lnTo>
                <a:lnTo>
                  <a:pt x="36184" y="1623827"/>
                </a:lnTo>
                <a:lnTo>
                  <a:pt x="39138" y="1614519"/>
                </a:lnTo>
                <a:lnTo>
                  <a:pt x="43567" y="1609662"/>
                </a:lnTo>
                <a:lnTo>
                  <a:pt x="49473" y="1594688"/>
                </a:lnTo>
                <a:lnTo>
                  <a:pt x="59070" y="1584570"/>
                </a:lnTo>
                <a:lnTo>
                  <a:pt x="65714" y="1572833"/>
                </a:lnTo>
                <a:lnTo>
                  <a:pt x="69405" y="1548145"/>
                </a:lnTo>
                <a:lnTo>
                  <a:pt x="81217" y="1526291"/>
                </a:lnTo>
                <a:lnTo>
                  <a:pt x="83432" y="1505650"/>
                </a:lnTo>
                <a:lnTo>
                  <a:pt x="96720" y="1477725"/>
                </a:lnTo>
                <a:lnTo>
                  <a:pt x="101888" y="1468012"/>
                </a:lnTo>
                <a:lnTo>
                  <a:pt x="110009" y="1455466"/>
                </a:lnTo>
                <a:lnTo>
                  <a:pt x="108532" y="1448586"/>
                </a:lnTo>
                <a:lnTo>
                  <a:pt x="108532" y="1441705"/>
                </a:lnTo>
                <a:lnTo>
                  <a:pt x="118868" y="1429969"/>
                </a:lnTo>
                <a:lnTo>
                  <a:pt x="118868" y="1422684"/>
                </a:lnTo>
                <a:lnTo>
                  <a:pt x="121821" y="1420256"/>
                </a:lnTo>
                <a:lnTo>
                  <a:pt x="127727" y="1424303"/>
                </a:lnTo>
                <a:lnTo>
                  <a:pt x="144706" y="1424707"/>
                </a:lnTo>
                <a:lnTo>
                  <a:pt x="151350" y="1429564"/>
                </a:lnTo>
                <a:lnTo>
                  <a:pt x="157995" y="1428350"/>
                </a:lnTo>
                <a:lnTo>
                  <a:pt x="166854" y="1433611"/>
                </a:lnTo>
                <a:lnTo>
                  <a:pt x="171283" y="1443729"/>
                </a:lnTo>
                <a:lnTo>
                  <a:pt x="169807" y="1432397"/>
                </a:lnTo>
                <a:lnTo>
                  <a:pt x="164639" y="1426326"/>
                </a:lnTo>
                <a:lnTo>
                  <a:pt x="154304" y="1424707"/>
                </a:lnTo>
                <a:lnTo>
                  <a:pt x="145445" y="1418637"/>
                </a:lnTo>
                <a:lnTo>
                  <a:pt x="132156" y="1417423"/>
                </a:lnTo>
                <a:lnTo>
                  <a:pt x="118868" y="1414185"/>
                </a:lnTo>
                <a:lnTo>
                  <a:pt x="117391" y="1409328"/>
                </a:lnTo>
                <a:lnTo>
                  <a:pt x="121083" y="1405686"/>
                </a:lnTo>
                <a:lnTo>
                  <a:pt x="124035" y="1406900"/>
                </a:lnTo>
                <a:lnTo>
                  <a:pt x="129941" y="1400829"/>
                </a:lnTo>
                <a:lnTo>
                  <a:pt x="130680" y="1391521"/>
                </a:lnTo>
                <a:lnTo>
                  <a:pt x="132894" y="1384641"/>
                </a:lnTo>
                <a:lnTo>
                  <a:pt x="125512" y="1381808"/>
                </a:lnTo>
                <a:lnTo>
                  <a:pt x="121821" y="1377761"/>
                </a:lnTo>
                <a:lnTo>
                  <a:pt x="124035" y="1370476"/>
                </a:lnTo>
                <a:lnTo>
                  <a:pt x="129203" y="1370476"/>
                </a:lnTo>
                <a:lnTo>
                  <a:pt x="132894" y="1365214"/>
                </a:lnTo>
                <a:lnTo>
                  <a:pt x="132894" y="1361977"/>
                </a:lnTo>
                <a:lnTo>
                  <a:pt x="126250" y="1360358"/>
                </a:lnTo>
                <a:lnTo>
                  <a:pt x="125512" y="1354287"/>
                </a:lnTo>
                <a:lnTo>
                  <a:pt x="127727" y="1342550"/>
                </a:lnTo>
                <a:lnTo>
                  <a:pt x="124774" y="1330814"/>
                </a:lnTo>
                <a:lnTo>
                  <a:pt x="129941" y="1307340"/>
                </a:lnTo>
                <a:lnTo>
                  <a:pt x="124774" y="1290342"/>
                </a:lnTo>
                <a:lnTo>
                  <a:pt x="124035" y="1282248"/>
                </a:lnTo>
                <a:lnTo>
                  <a:pt x="132156" y="1265250"/>
                </a:lnTo>
                <a:lnTo>
                  <a:pt x="133633" y="1255942"/>
                </a:lnTo>
                <a:lnTo>
                  <a:pt x="137324" y="1255132"/>
                </a:lnTo>
                <a:lnTo>
                  <a:pt x="160209" y="1273344"/>
                </a:lnTo>
                <a:lnTo>
                  <a:pt x="172021" y="1280629"/>
                </a:lnTo>
                <a:lnTo>
                  <a:pt x="194907" y="1282248"/>
                </a:lnTo>
                <a:lnTo>
                  <a:pt x="202289" y="1285890"/>
                </a:lnTo>
                <a:lnTo>
                  <a:pt x="207457" y="1293985"/>
                </a:lnTo>
                <a:lnTo>
                  <a:pt x="211886" y="1291961"/>
                </a:lnTo>
                <a:lnTo>
                  <a:pt x="216316" y="1292366"/>
                </a:lnTo>
                <a:lnTo>
                  <a:pt x="220007" y="1298032"/>
                </a:lnTo>
                <a:lnTo>
                  <a:pt x="217054" y="1303293"/>
                </a:lnTo>
                <a:lnTo>
                  <a:pt x="206719" y="1306936"/>
                </a:lnTo>
                <a:lnTo>
                  <a:pt x="197122" y="1315435"/>
                </a:lnTo>
                <a:lnTo>
                  <a:pt x="196383" y="1320291"/>
                </a:lnTo>
                <a:lnTo>
                  <a:pt x="204504" y="1320291"/>
                </a:lnTo>
                <a:lnTo>
                  <a:pt x="208195" y="1314625"/>
                </a:lnTo>
                <a:lnTo>
                  <a:pt x="218531" y="1306531"/>
                </a:lnTo>
                <a:lnTo>
                  <a:pt x="223699" y="1305721"/>
                </a:lnTo>
                <a:lnTo>
                  <a:pt x="224437" y="1313006"/>
                </a:lnTo>
                <a:lnTo>
                  <a:pt x="217054" y="1318672"/>
                </a:lnTo>
                <a:lnTo>
                  <a:pt x="211148" y="1329600"/>
                </a:lnTo>
                <a:lnTo>
                  <a:pt x="211148" y="1340932"/>
                </a:lnTo>
                <a:lnTo>
                  <a:pt x="207457" y="1344169"/>
                </a:lnTo>
                <a:lnTo>
                  <a:pt x="206719" y="1337289"/>
                </a:lnTo>
                <a:lnTo>
                  <a:pt x="200075" y="1342550"/>
                </a:lnTo>
                <a:lnTo>
                  <a:pt x="197860" y="1338908"/>
                </a:lnTo>
                <a:lnTo>
                  <a:pt x="190478" y="1347002"/>
                </a:lnTo>
                <a:lnTo>
                  <a:pt x="193430" y="1351454"/>
                </a:lnTo>
                <a:lnTo>
                  <a:pt x="201551" y="1355501"/>
                </a:lnTo>
                <a:lnTo>
                  <a:pt x="212625" y="1349026"/>
                </a:lnTo>
                <a:lnTo>
                  <a:pt x="215578" y="1340932"/>
                </a:lnTo>
                <a:lnTo>
                  <a:pt x="221484" y="1335266"/>
                </a:lnTo>
                <a:lnTo>
                  <a:pt x="221484" y="1325148"/>
                </a:lnTo>
                <a:lnTo>
                  <a:pt x="227390" y="1320696"/>
                </a:lnTo>
                <a:lnTo>
                  <a:pt x="230343" y="1308959"/>
                </a:lnTo>
                <a:lnTo>
                  <a:pt x="238463" y="1304103"/>
                </a:lnTo>
                <a:lnTo>
                  <a:pt x="246584" y="1294794"/>
                </a:lnTo>
                <a:lnTo>
                  <a:pt x="242155" y="1289533"/>
                </a:lnTo>
                <a:lnTo>
                  <a:pt x="241416" y="1283057"/>
                </a:lnTo>
                <a:lnTo>
                  <a:pt x="237725" y="1280629"/>
                </a:lnTo>
                <a:lnTo>
                  <a:pt x="243631" y="1273344"/>
                </a:lnTo>
                <a:lnTo>
                  <a:pt x="247322" y="1269297"/>
                </a:lnTo>
                <a:lnTo>
                  <a:pt x="239940" y="1264845"/>
                </a:lnTo>
                <a:lnTo>
                  <a:pt x="238463" y="1257156"/>
                </a:lnTo>
                <a:lnTo>
                  <a:pt x="247322" y="1251490"/>
                </a:lnTo>
                <a:lnTo>
                  <a:pt x="248060" y="1245014"/>
                </a:lnTo>
                <a:lnTo>
                  <a:pt x="236987" y="1237729"/>
                </a:lnTo>
                <a:lnTo>
                  <a:pt x="233296" y="1221541"/>
                </a:lnTo>
                <a:lnTo>
                  <a:pt x="233296" y="1221136"/>
                </a:lnTo>
                <a:lnTo>
                  <a:pt x="225913" y="1219922"/>
                </a:lnTo>
                <a:lnTo>
                  <a:pt x="222222" y="1204138"/>
                </a:lnTo>
                <a:lnTo>
                  <a:pt x="231819" y="1185926"/>
                </a:lnTo>
                <a:lnTo>
                  <a:pt x="234772" y="1174189"/>
                </a:lnTo>
                <a:lnTo>
                  <a:pt x="228866" y="1179450"/>
                </a:lnTo>
                <a:lnTo>
                  <a:pt x="217054" y="1183093"/>
                </a:lnTo>
                <a:lnTo>
                  <a:pt x="205242" y="1189568"/>
                </a:lnTo>
                <a:lnTo>
                  <a:pt x="196383" y="1177427"/>
                </a:lnTo>
                <a:lnTo>
                  <a:pt x="196383" y="1168118"/>
                </a:lnTo>
                <a:lnTo>
                  <a:pt x="201551" y="1169333"/>
                </a:lnTo>
                <a:lnTo>
                  <a:pt x="205242" y="1176617"/>
                </a:lnTo>
                <a:lnTo>
                  <a:pt x="209672" y="1177832"/>
                </a:lnTo>
                <a:lnTo>
                  <a:pt x="210410" y="1172570"/>
                </a:lnTo>
                <a:lnTo>
                  <a:pt x="205981" y="1164881"/>
                </a:lnTo>
                <a:lnTo>
                  <a:pt x="203766" y="1157191"/>
                </a:lnTo>
                <a:lnTo>
                  <a:pt x="196383" y="1157191"/>
                </a:lnTo>
                <a:lnTo>
                  <a:pt x="189739" y="1161238"/>
                </a:lnTo>
                <a:lnTo>
                  <a:pt x="179404" y="1156787"/>
                </a:lnTo>
                <a:lnTo>
                  <a:pt x="172021" y="1144645"/>
                </a:lnTo>
                <a:lnTo>
                  <a:pt x="172760" y="1140193"/>
                </a:lnTo>
                <a:lnTo>
                  <a:pt x="185310" y="1132504"/>
                </a:lnTo>
                <a:lnTo>
                  <a:pt x="190478" y="1121576"/>
                </a:lnTo>
                <a:lnTo>
                  <a:pt x="197122" y="1115506"/>
                </a:lnTo>
                <a:lnTo>
                  <a:pt x="194169" y="1112673"/>
                </a:lnTo>
                <a:lnTo>
                  <a:pt x="184571" y="1115506"/>
                </a:lnTo>
                <a:lnTo>
                  <a:pt x="174236" y="1115506"/>
                </a:lnTo>
                <a:lnTo>
                  <a:pt x="171283" y="1111863"/>
                </a:lnTo>
                <a:lnTo>
                  <a:pt x="178666" y="1104983"/>
                </a:lnTo>
                <a:lnTo>
                  <a:pt x="187525" y="1092842"/>
                </a:lnTo>
                <a:lnTo>
                  <a:pt x="187525" y="1079891"/>
                </a:lnTo>
                <a:lnTo>
                  <a:pt x="191954" y="1075034"/>
                </a:lnTo>
                <a:lnTo>
                  <a:pt x="191954" y="1069368"/>
                </a:lnTo>
                <a:lnTo>
                  <a:pt x="185310" y="1070987"/>
                </a:lnTo>
                <a:lnTo>
                  <a:pt x="181619" y="1078677"/>
                </a:lnTo>
                <a:lnTo>
                  <a:pt x="180142" y="1094865"/>
                </a:lnTo>
                <a:lnTo>
                  <a:pt x="169068" y="1108625"/>
                </a:lnTo>
                <a:lnTo>
                  <a:pt x="163163" y="1109435"/>
                </a:lnTo>
                <a:lnTo>
                  <a:pt x="157256" y="1105792"/>
                </a:lnTo>
                <a:lnTo>
                  <a:pt x="152089" y="1104174"/>
                </a:lnTo>
                <a:lnTo>
                  <a:pt x="152089" y="1099317"/>
                </a:lnTo>
                <a:lnTo>
                  <a:pt x="155042" y="1095270"/>
                </a:lnTo>
                <a:lnTo>
                  <a:pt x="155042" y="1091223"/>
                </a:lnTo>
                <a:lnTo>
                  <a:pt x="146921" y="1096079"/>
                </a:lnTo>
                <a:lnTo>
                  <a:pt x="142492" y="1101745"/>
                </a:lnTo>
                <a:lnTo>
                  <a:pt x="139539" y="1102150"/>
                </a:lnTo>
                <a:lnTo>
                  <a:pt x="137324" y="1096889"/>
                </a:lnTo>
                <a:lnTo>
                  <a:pt x="132156" y="1098103"/>
                </a:lnTo>
                <a:lnTo>
                  <a:pt x="126250" y="1102150"/>
                </a:lnTo>
                <a:lnTo>
                  <a:pt x="119606" y="1098508"/>
                </a:lnTo>
                <a:lnTo>
                  <a:pt x="119606" y="1095270"/>
                </a:lnTo>
                <a:lnTo>
                  <a:pt x="126250" y="1087985"/>
                </a:lnTo>
                <a:lnTo>
                  <a:pt x="134371" y="1087580"/>
                </a:lnTo>
                <a:lnTo>
                  <a:pt x="146183" y="1084747"/>
                </a:lnTo>
                <a:lnTo>
                  <a:pt x="159471" y="1076248"/>
                </a:lnTo>
                <a:lnTo>
                  <a:pt x="163901" y="1067345"/>
                </a:lnTo>
                <a:lnTo>
                  <a:pt x="163901" y="1058036"/>
                </a:lnTo>
                <a:lnTo>
                  <a:pt x="162424" y="1065726"/>
                </a:lnTo>
                <a:lnTo>
                  <a:pt x="153565" y="1071392"/>
                </a:lnTo>
                <a:lnTo>
                  <a:pt x="147659" y="1081105"/>
                </a:lnTo>
                <a:lnTo>
                  <a:pt x="142492" y="1084343"/>
                </a:lnTo>
                <a:lnTo>
                  <a:pt x="128465" y="1079891"/>
                </a:lnTo>
                <a:lnTo>
                  <a:pt x="125512" y="1073415"/>
                </a:lnTo>
                <a:lnTo>
                  <a:pt x="117391" y="1073011"/>
                </a:lnTo>
                <a:lnTo>
                  <a:pt x="117391" y="1069368"/>
                </a:lnTo>
                <a:lnTo>
                  <a:pt x="124035" y="1066940"/>
                </a:lnTo>
                <a:lnTo>
                  <a:pt x="120344" y="1063702"/>
                </a:lnTo>
                <a:lnTo>
                  <a:pt x="107794" y="1065726"/>
                </a:lnTo>
                <a:lnTo>
                  <a:pt x="99674" y="1061679"/>
                </a:lnTo>
                <a:lnTo>
                  <a:pt x="93029" y="1062488"/>
                </a:lnTo>
                <a:lnTo>
                  <a:pt x="91553" y="1069368"/>
                </a:lnTo>
                <a:lnTo>
                  <a:pt x="79741" y="1062083"/>
                </a:lnTo>
                <a:lnTo>
                  <a:pt x="75312" y="1053180"/>
                </a:lnTo>
                <a:lnTo>
                  <a:pt x="79003" y="1049942"/>
                </a:lnTo>
                <a:lnTo>
                  <a:pt x="84909" y="1054394"/>
                </a:lnTo>
                <a:lnTo>
                  <a:pt x="95982" y="1056822"/>
                </a:lnTo>
                <a:lnTo>
                  <a:pt x="107794" y="1054798"/>
                </a:lnTo>
                <a:lnTo>
                  <a:pt x="108532" y="1050347"/>
                </a:lnTo>
                <a:lnTo>
                  <a:pt x="103365" y="1051156"/>
                </a:lnTo>
                <a:lnTo>
                  <a:pt x="90076" y="1050751"/>
                </a:lnTo>
                <a:lnTo>
                  <a:pt x="86385" y="1048323"/>
                </a:lnTo>
                <a:lnTo>
                  <a:pt x="88600" y="1045895"/>
                </a:lnTo>
                <a:lnTo>
                  <a:pt x="96720" y="1047918"/>
                </a:lnTo>
                <a:lnTo>
                  <a:pt x="107056" y="1045895"/>
                </a:lnTo>
                <a:lnTo>
                  <a:pt x="107794" y="1041848"/>
                </a:lnTo>
                <a:lnTo>
                  <a:pt x="95244" y="1042252"/>
                </a:lnTo>
                <a:lnTo>
                  <a:pt x="89338" y="1038610"/>
                </a:lnTo>
                <a:lnTo>
                  <a:pt x="78264" y="1041038"/>
                </a:lnTo>
                <a:lnTo>
                  <a:pt x="71620" y="1041038"/>
                </a:lnTo>
                <a:lnTo>
                  <a:pt x="67191" y="1037396"/>
                </a:lnTo>
                <a:lnTo>
                  <a:pt x="68667" y="1029301"/>
                </a:lnTo>
                <a:lnTo>
                  <a:pt x="78264" y="1027278"/>
                </a:lnTo>
                <a:lnTo>
                  <a:pt x="84170" y="1031325"/>
                </a:lnTo>
                <a:lnTo>
                  <a:pt x="93768" y="1032134"/>
                </a:lnTo>
                <a:lnTo>
                  <a:pt x="99674" y="1027278"/>
                </a:lnTo>
                <a:lnTo>
                  <a:pt x="90076" y="1027278"/>
                </a:lnTo>
                <a:lnTo>
                  <a:pt x="82694" y="1023635"/>
                </a:lnTo>
                <a:lnTo>
                  <a:pt x="70882" y="1023231"/>
                </a:lnTo>
                <a:lnTo>
                  <a:pt x="71620" y="1019993"/>
                </a:lnTo>
                <a:lnTo>
                  <a:pt x="85647" y="1016350"/>
                </a:lnTo>
                <a:lnTo>
                  <a:pt x="91553" y="1018779"/>
                </a:lnTo>
                <a:lnTo>
                  <a:pt x="97459" y="1017160"/>
                </a:lnTo>
                <a:lnTo>
                  <a:pt x="95244" y="1012708"/>
                </a:lnTo>
                <a:lnTo>
                  <a:pt x="95244" y="1008256"/>
                </a:lnTo>
                <a:lnTo>
                  <a:pt x="101150" y="1003400"/>
                </a:lnTo>
                <a:lnTo>
                  <a:pt x="113700" y="1003400"/>
                </a:lnTo>
                <a:lnTo>
                  <a:pt x="122559" y="1005018"/>
                </a:lnTo>
                <a:lnTo>
                  <a:pt x="125512" y="1002185"/>
                </a:lnTo>
                <a:lnTo>
                  <a:pt x="110009" y="1000162"/>
                </a:lnTo>
                <a:lnTo>
                  <a:pt x="105579" y="995710"/>
                </a:lnTo>
                <a:lnTo>
                  <a:pt x="100412" y="994496"/>
                </a:lnTo>
                <a:lnTo>
                  <a:pt x="95244" y="1001781"/>
                </a:lnTo>
                <a:lnTo>
                  <a:pt x="86385" y="1005423"/>
                </a:lnTo>
                <a:lnTo>
                  <a:pt x="80479" y="1009875"/>
                </a:lnTo>
                <a:lnTo>
                  <a:pt x="76788" y="1007042"/>
                </a:lnTo>
                <a:lnTo>
                  <a:pt x="77526" y="1000567"/>
                </a:lnTo>
                <a:lnTo>
                  <a:pt x="76050" y="994091"/>
                </a:lnTo>
                <a:lnTo>
                  <a:pt x="79741" y="986806"/>
                </a:lnTo>
                <a:lnTo>
                  <a:pt x="92291" y="981140"/>
                </a:lnTo>
                <a:lnTo>
                  <a:pt x="97459" y="974665"/>
                </a:lnTo>
                <a:lnTo>
                  <a:pt x="120344" y="959286"/>
                </a:lnTo>
                <a:lnTo>
                  <a:pt x="127727" y="956048"/>
                </a:lnTo>
                <a:lnTo>
                  <a:pt x="131418" y="961714"/>
                </a:lnTo>
                <a:lnTo>
                  <a:pt x="132156" y="974260"/>
                </a:lnTo>
                <a:lnTo>
                  <a:pt x="137324" y="981545"/>
                </a:lnTo>
                <a:lnTo>
                  <a:pt x="141015" y="979117"/>
                </a:lnTo>
                <a:lnTo>
                  <a:pt x="137324" y="967785"/>
                </a:lnTo>
                <a:lnTo>
                  <a:pt x="137324" y="954429"/>
                </a:lnTo>
                <a:lnTo>
                  <a:pt x="146921" y="950787"/>
                </a:lnTo>
                <a:lnTo>
                  <a:pt x="157995" y="950787"/>
                </a:lnTo>
                <a:lnTo>
                  <a:pt x="149136" y="948358"/>
                </a:lnTo>
                <a:lnTo>
                  <a:pt x="137324" y="948358"/>
                </a:lnTo>
                <a:lnTo>
                  <a:pt x="130680" y="950382"/>
                </a:lnTo>
                <a:lnTo>
                  <a:pt x="126250" y="945121"/>
                </a:lnTo>
                <a:lnTo>
                  <a:pt x="128465" y="939050"/>
                </a:lnTo>
                <a:lnTo>
                  <a:pt x="138800" y="935408"/>
                </a:lnTo>
                <a:lnTo>
                  <a:pt x="148398" y="928932"/>
                </a:lnTo>
                <a:lnTo>
                  <a:pt x="156518" y="917195"/>
                </a:lnTo>
                <a:lnTo>
                  <a:pt x="153565" y="910720"/>
                </a:lnTo>
                <a:lnTo>
                  <a:pt x="150612" y="912339"/>
                </a:lnTo>
                <a:lnTo>
                  <a:pt x="147659" y="920028"/>
                </a:lnTo>
                <a:lnTo>
                  <a:pt x="139539" y="927313"/>
                </a:lnTo>
                <a:lnTo>
                  <a:pt x="129941" y="927718"/>
                </a:lnTo>
                <a:lnTo>
                  <a:pt x="120344" y="939455"/>
                </a:lnTo>
                <a:lnTo>
                  <a:pt x="106318" y="949168"/>
                </a:lnTo>
                <a:lnTo>
                  <a:pt x="92291" y="953620"/>
                </a:lnTo>
                <a:lnTo>
                  <a:pt x="85647" y="945525"/>
                </a:lnTo>
                <a:lnTo>
                  <a:pt x="87862" y="941478"/>
                </a:lnTo>
                <a:lnTo>
                  <a:pt x="95244" y="939455"/>
                </a:lnTo>
                <a:lnTo>
                  <a:pt x="87862" y="937836"/>
                </a:lnTo>
                <a:lnTo>
                  <a:pt x="73835" y="942288"/>
                </a:lnTo>
                <a:lnTo>
                  <a:pt x="68667" y="937836"/>
                </a:lnTo>
                <a:lnTo>
                  <a:pt x="70882" y="933789"/>
                </a:lnTo>
                <a:lnTo>
                  <a:pt x="83432" y="926099"/>
                </a:lnTo>
                <a:lnTo>
                  <a:pt x="91553" y="922457"/>
                </a:lnTo>
                <a:lnTo>
                  <a:pt x="99674" y="923671"/>
                </a:lnTo>
                <a:lnTo>
                  <a:pt x="103365" y="920028"/>
                </a:lnTo>
                <a:lnTo>
                  <a:pt x="103365" y="915981"/>
                </a:lnTo>
                <a:lnTo>
                  <a:pt x="97459" y="911934"/>
                </a:lnTo>
                <a:lnTo>
                  <a:pt x="99674" y="908292"/>
                </a:lnTo>
                <a:lnTo>
                  <a:pt x="104103" y="904245"/>
                </a:lnTo>
                <a:lnTo>
                  <a:pt x="100412" y="900602"/>
                </a:lnTo>
                <a:lnTo>
                  <a:pt x="92291" y="904649"/>
                </a:lnTo>
                <a:lnTo>
                  <a:pt x="87862" y="904649"/>
                </a:lnTo>
                <a:lnTo>
                  <a:pt x="84170" y="897364"/>
                </a:lnTo>
                <a:lnTo>
                  <a:pt x="82694" y="877938"/>
                </a:lnTo>
                <a:lnTo>
                  <a:pt x="78264" y="871867"/>
                </a:lnTo>
                <a:lnTo>
                  <a:pt x="77526" y="864583"/>
                </a:lnTo>
                <a:lnTo>
                  <a:pt x="81217" y="858107"/>
                </a:lnTo>
                <a:lnTo>
                  <a:pt x="93029" y="858917"/>
                </a:lnTo>
                <a:lnTo>
                  <a:pt x="102627" y="862964"/>
                </a:lnTo>
                <a:lnTo>
                  <a:pt x="115177" y="862154"/>
                </a:lnTo>
                <a:lnTo>
                  <a:pt x="125512" y="867011"/>
                </a:lnTo>
                <a:lnTo>
                  <a:pt x="121821" y="862154"/>
                </a:lnTo>
                <a:lnTo>
                  <a:pt x="114438" y="859726"/>
                </a:lnTo>
                <a:lnTo>
                  <a:pt x="104841" y="859726"/>
                </a:lnTo>
                <a:lnTo>
                  <a:pt x="98197" y="853251"/>
                </a:lnTo>
                <a:lnTo>
                  <a:pt x="90076" y="847180"/>
                </a:lnTo>
                <a:lnTo>
                  <a:pt x="89338" y="843133"/>
                </a:lnTo>
                <a:lnTo>
                  <a:pt x="95244" y="833824"/>
                </a:lnTo>
                <a:lnTo>
                  <a:pt x="101150" y="831801"/>
                </a:lnTo>
                <a:lnTo>
                  <a:pt x="105579" y="823302"/>
                </a:lnTo>
                <a:lnTo>
                  <a:pt x="104841" y="813993"/>
                </a:lnTo>
                <a:lnTo>
                  <a:pt x="101150" y="814803"/>
                </a:lnTo>
                <a:lnTo>
                  <a:pt x="92291" y="824921"/>
                </a:lnTo>
                <a:lnTo>
                  <a:pt x="83432" y="830587"/>
                </a:lnTo>
                <a:lnTo>
                  <a:pt x="67929" y="834634"/>
                </a:lnTo>
                <a:lnTo>
                  <a:pt x="60547" y="841919"/>
                </a:lnTo>
                <a:lnTo>
                  <a:pt x="59070" y="848799"/>
                </a:lnTo>
                <a:lnTo>
                  <a:pt x="53164" y="847585"/>
                </a:lnTo>
                <a:lnTo>
                  <a:pt x="45782" y="834229"/>
                </a:lnTo>
                <a:lnTo>
                  <a:pt x="42090" y="820873"/>
                </a:lnTo>
                <a:lnTo>
                  <a:pt x="43567" y="797400"/>
                </a:lnTo>
                <a:lnTo>
                  <a:pt x="47258" y="782425"/>
                </a:lnTo>
                <a:lnTo>
                  <a:pt x="45782" y="776355"/>
                </a:lnTo>
                <a:lnTo>
                  <a:pt x="37661" y="775545"/>
                </a:lnTo>
                <a:lnTo>
                  <a:pt x="36923" y="762594"/>
                </a:lnTo>
                <a:lnTo>
                  <a:pt x="44305" y="758143"/>
                </a:lnTo>
                <a:lnTo>
                  <a:pt x="48735" y="762190"/>
                </a:lnTo>
                <a:lnTo>
                  <a:pt x="54641" y="764213"/>
                </a:lnTo>
                <a:lnTo>
                  <a:pt x="52426" y="754500"/>
                </a:lnTo>
                <a:lnTo>
                  <a:pt x="62023" y="747215"/>
                </a:lnTo>
                <a:lnTo>
                  <a:pt x="67191" y="735074"/>
                </a:lnTo>
                <a:lnTo>
                  <a:pt x="74573" y="733455"/>
                </a:lnTo>
                <a:lnTo>
                  <a:pt x="85647" y="735074"/>
                </a:lnTo>
                <a:lnTo>
                  <a:pt x="90815" y="730622"/>
                </a:lnTo>
                <a:lnTo>
                  <a:pt x="84170" y="730217"/>
                </a:lnTo>
                <a:lnTo>
                  <a:pt x="83432" y="726980"/>
                </a:lnTo>
                <a:lnTo>
                  <a:pt x="96720" y="712815"/>
                </a:lnTo>
                <a:lnTo>
                  <a:pt x="102627" y="704720"/>
                </a:lnTo>
                <a:lnTo>
                  <a:pt x="115915" y="697435"/>
                </a:lnTo>
                <a:lnTo>
                  <a:pt x="117391" y="693388"/>
                </a:lnTo>
                <a:lnTo>
                  <a:pt x="110747" y="692174"/>
                </a:lnTo>
                <a:lnTo>
                  <a:pt x="108532" y="687318"/>
                </a:lnTo>
                <a:lnTo>
                  <a:pt x="96720" y="696626"/>
                </a:lnTo>
                <a:lnTo>
                  <a:pt x="94506" y="706744"/>
                </a:lnTo>
                <a:lnTo>
                  <a:pt x="78264" y="723742"/>
                </a:lnTo>
                <a:lnTo>
                  <a:pt x="75312" y="723742"/>
                </a:lnTo>
                <a:lnTo>
                  <a:pt x="76050" y="717671"/>
                </a:lnTo>
                <a:lnTo>
                  <a:pt x="86385" y="704720"/>
                </a:lnTo>
                <a:lnTo>
                  <a:pt x="88600" y="689746"/>
                </a:lnTo>
                <a:lnTo>
                  <a:pt x="101150" y="667082"/>
                </a:lnTo>
                <a:lnTo>
                  <a:pt x="106318" y="657369"/>
                </a:lnTo>
                <a:lnTo>
                  <a:pt x="103365" y="655750"/>
                </a:lnTo>
                <a:lnTo>
                  <a:pt x="98935" y="658988"/>
                </a:lnTo>
                <a:lnTo>
                  <a:pt x="87862" y="680437"/>
                </a:lnTo>
                <a:lnTo>
                  <a:pt x="84170" y="699459"/>
                </a:lnTo>
                <a:lnTo>
                  <a:pt x="73835" y="713219"/>
                </a:lnTo>
                <a:lnTo>
                  <a:pt x="61285" y="726575"/>
                </a:lnTo>
                <a:lnTo>
                  <a:pt x="52426" y="730217"/>
                </a:lnTo>
                <a:lnTo>
                  <a:pt x="45782" y="729003"/>
                </a:lnTo>
                <a:lnTo>
                  <a:pt x="44305" y="735479"/>
                </a:lnTo>
                <a:lnTo>
                  <a:pt x="38399" y="738716"/>
                </a:lnTo>
                <a:lnTo>
                  <a:pt x="33231" y="729408"/>
                </a:lnTo>
                <a:lnTo>
                  <a:pt x="35446" y="718885"/>
                </a:lnTo>
                <a:lnTo>
                  <a:pt x="40614" y="715243"/>
                </a:lnTo>
                <a:lnTo>
                  <a:pt x="45782" y="714838"/>
                </a:lnTo>
                <a:lnTo>
                  <a:pt x="52426" y="715648"/>
                </a:lnTo>
                <a:lnTo>
                  <a:pt x="60547" y="708767"/>
                </a:lnTo>
                <a:lnTo>
                  <a:pt x="59808" y="706339"/>
                </a:lnTo>
                <a:lnTo>
                  <a:pt x="50211" y="706339"/>
                </a:lnTo>
                <a:lnTo>
                  <a:pt x="45782" y="707958"/>
                </a:lnTo>
                <a:lnTo>
                  <a:pt x="37661" y="707149"/>
                </a:lnTo>
                <a:lnTo>
                  <a:pt x="37661" y="703506"/>
                </a:lnTo>
                <a:lnTo>
                  <a:pt x="44305" y="696626"/>
                </a:lnTo>
                <a:lnTo>
                  <a:pt x="53902" y="695817"/>
                </a:lnTo>
                <a:lnTo>
                  <a:pt x="60547" y="696626"/>
                </a:lnTo>
                <a:lnTo>
                  <a:pt x="58332" y="692174"/>
                </a:lnTo>
                <a:lnTo>
                  <a:pt x="56117" y="687318"/>
                </a:lnTo>
                <a:lnTo>
                  <a:pt x="59070" y="681247"/>
                </a:lnTo>
                <a:lnTo>
                  <a:pt x="65714" y="670320"/>
                </a:lnTo>
                <a:lnTo>
                  <a:pt x="64238" y="664654"/>
                </a:lnTo>
                <a:lnTo>
                  <a:pt x="64238" y="656559"/>
                </a:lnTo>
                <a:lnTo>
                  <a:pt x="73835" y="648060"/>
                </a:lnTo>
                <a:lnTo>
                  <a:pt x="73835" y="644418"/>
                </a:lnTo>
                <a:lnTo>
                  <a:pt x="62761" y="644013"/>
                </a:lnTo>
                <a:lnTo>
                  <a:pt x="61285" y="641180"/>
                </a:lnTo>
                <a:lnTo>
                  <a:pt x="68667" y="633086"/>
                </a:lnTo>
                <a:lnTo>
                  <a:pt x="56117" y="633895"/>
                </a:lnTo>
                <a:lnTo>
                  <a:pt x="48735" y="634705"/>
                </a:lnTo>
                <a:lnTo>
                  <a:pt x="46520" y="631062"/>
                </a:lnTo>
                <a:lnTo>
                  <a:pt x="35446" y="641585"/>
                </a:lnTo>
                <a:lnTo>
                  <a:pt x="27326" y="643204"/>
                </a:lnTo>
                <a:lnTo>
                  <a:pt x="26587" y="647251"/>
                </a:lnTo>
                <a:lnTo>
                  <a:pt x="20681" y="660202"/>
                </a:lnTo>
                <a:lnTo>
                  <a:pt x="10346" y="668296"/>
                </a:lnTo>
                <a:lnTo>
                  <a:pt x="5916" y="659797"/>
                </a:lnTo>
                <a:lnTo>
                  <a:pt x="5916" y="650893"/>
                </a:lnTo>
                <a:lnTo>
                  <a:pt x="17728" y="642799"/>
                </a:lnTo>
                <a:lnTo>
                  <a:pt x="32493" y="627825"/>
                </a:lnTo>
                <a:lnTo>
                  <a:pt x="38399" y="615683"/>
                </a:lnTo>
                <a:lnTo>
                  <a:pt x="45043" y="614064"/>
                </a:lnTo>
                <a:lnTo>
                  <a:pt x="56117" y="616088"/>
                </a:lnTo>
                <a:lnTo>
                  <a:pt x="66453" y="610827"/>
                </a:lnTo>
                <a:lnTo>
                  <a:pt x="60547" y="608803"/>
                </a:lnTo>
                <a:lnTo>
                  <a:pt x="50211" y="609208"/>
                </a:lnTo>
                <a:lnTo>
                  <a:pt x="42829" y="604351"/>
                </a:lnTo>
                <a:lnTo>
                  <a:pt x="33970" y="590996"/>
                </a:lnTo>
                <a:lnTo>
                  <a:pt x="32493" y="581282"/>
                </a:lnTo>
                <a:lnTo>
                  <a:pt x="38399" y="573998"/>
                </a:lnTo>
                <a:lnTo>
                  <a:pt x="44305" y="573188"/>
                </a:lnTo>
                <a:lnTo>
                  <a:pt x="50949" y="570760"/>
                </a:lnTo>
                <a:lnTo>
                  <a:pt x="45782" y="570355"/>
                </a:lnTo>
                <a:lnTo>
                  <a:pt x="37661" y="563880"/>
                </a:lnTo>
                <a:lnTo>
                  <a:pt x="34708" y="556190"/>
                </a:lnTo>
                <a:lnTo>
                  <a:pt x="27326" y="552143"/>
                </a:lnTo>
                <a:lnTo>
                  <a:pt x="25111" y="546882"/>
                </a:lnTo>
                <a:lnTo>
                  <a:pt x="28802" y="544453"/>
                </a:lnTo>
                <a:lnTo>
                  <a:pt x="36923" y="544858"/>
                </a:lnTo>
                <a:lnTo>
                  <a:pt x="36184" y="542025"/>
                </a:lnTo>
                <a:lnTo>
                  <a:pt x="31017" y="538383"/>
                </a:lnTo>
                <a:lnTo>
                  <a:pt x="25849" y="539192"/>
                </a:lnTo>
                <a:lnTo>
                  <a:pt x="19205" y="533121"/>
                </a:lnTo>
                <a:lnTo>
                  <a:pt x="16252" y="525836"/>
                </a:lnTo>
                <a:lnTo>
                  <a:pt x="10346" y="526241"/>
                </a:lnTo>
                <a:lnTo>
                  <a:pt x="5178" y="525836"/>
                </a:lnTo>
                <a:lnTo>
                  <a:pt x="2964" y="522194"/>
                </a:lnTo>
                <a:lnTo>
                  <a:pt x="8131" y="514909"/>
                </a:lnTo>
                <a:lnTo>
                  <a:pt x="14775" y="514100"/>
                </a:lnTo>
                <a:lnTo>
                  <a:pt x="17728" y="509648"/>
                </a:lnTo>
                <a:lnTo>
                  <a:pt x="15514" y="506410"/>
                </a:lnTo>
                <a:lnTo>
                  <a:pt x="14775" y="496292"/>
                </a:lnTo>
                <a:lnTo>
                  <a:pt x="19943" y="489412"/>
                </a:lnTo>
                <a:lnTo>
                  <a:pt x="16990" y="483746"/>
                </a:lnTo>
                <a:lnTo>
                  <a:pt x="19943" y="480508"/>
                </a:lnTo>
                <a:lnTo>
                  <a:pt x="23634" y="487793"/>
                </a:lnTo>
                <a:lnTo>
                  <a:pt x="31017" y="493055"/>
                </a:lnTo>
                <a:lnTo>
                  <a:pt x="34708" y="491436"/>
                </a:lnTo>
                <a:lnTo>
                  <a:pt x="34708" y="482532"/>
                </a:lnTo>
                <a:lnTo>
                  <a:pt x="28064" y="472009"/>
                </a:lnTo>
                <a:lnTo>
                  <a:pt x="27326" y="467153"/>
                </a:lnTo>
                <a:lnTo>
                  <a:pt x="34708" y="465939"/>
                </a:lnTo>
                <a:lnTo>
                  <a:pt x="39138" y="462701"/>
                </a:lnTo>
                <a:lnTo>
                  <a:pt x="32493" y="458249"/>
                </a:lnTo>
                <a:lnTo>
                  <a:pt x="32493" y="454202"/>
                </a:lnTo>
                <a:lnTo>
                  <a:pt x="37661" y="452178"/>
                </a:lnTo>
                <a:lnTo>
                  <a:pt x="50949" y="444489"/>
                </a:lnTo>
                <a:lnTo>
                  <a:pt x="51688" y="441656"/>
                </a:lnTo>
                <a:lnTo>
                  <a:pt x="39138" y="442465"/>
                </a:lnTo>
                <a:lnTo>
                  <a:pt x="31017" y="445703"/>
                </a:lnTo>
                <a:lnTo>
                  <a:pt x="25849" y="442465"/>
                </a:lnTo>
                <a:lnTo>
                  <a:pt x="19943" y="446108"/>
                </a:lnTo>
                <a:lnTo>
                  <a:pt x="13299" y="440442"/>
                </a:lnTo>
                <a:lnTo>
                  <a:pt x="12561" y="430729"/>
                </a:lnTo>
                <a:lnTo>
                  <a:pt x="7393" y="430729"/>
                </a:lnTo>
                <a:lnTo>
                  <a:pt x="5916" y="420206"/>
                </a:lnTo>
                <a:lnTo>
                  <a:pt x="0" y="414604"/>
                </a:lnTo>
                <a:lnTo>
                  <a:pt x="0" y="377494"/>
                </a:lnTo>
                <a:lnTo>
                  <a:pt x="749" y="376902"/>
                </a:lnTo>
                <a:lnTo>
                  <a:pt x="0" y="375465"/>
                </a:lnTo>
                <a:lnTo>
                  <a:pt x="0" y="357711"/>
                </a:lnTo>
                <a:lnTo>
                  <a:pt x="8131" y="343310"/>
                </a:lnTo>
                <a:lnTo>
                  <a:pt x="5178" y="330359"/>
                </a:lnTo>
                <a:lnTo>
                  <a:pt x="8869" y="314575"/>
                </a:lnTo>
                <a:lnTo>
                  <a:pt x="16252" y="302029"/>
                </a:lnTo>
                <a:lnTo>
                  <a:pt x="5178" y="308909"/>
                </a:lnTo>
                <a:lnTo>
                  <a:pt x="749" y="320241"/>
                </a:lnTo>
                <a:lnTo>
                  <a:pt x="0" y="319985"/>
                </a:lnTo>
                <a:close/>
              </a:path>
            </a:pathLst>
          </a:custGeom>
          <a:solidFill>
            <a:schemeClr val="bg1">
              <a:lumMod val="95000"/>
            </a:schemeClr>
          </a:solidFill>
          <a:ln w="12700">
            <a:miter lim="400000"/>
          </a:ln>
        </p:spPr>
        <p:txBody>
          <a:bodyPr wrap="square" lIns="19013" tIns="19013" rIns="19013" bIns="19013" anchor="ctr">
            <a:noAutofit/>
          </a:bodyPr>
          <a:lstStyle/>
          <a:p>
            <a:pPr defTabSz="227965">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495"/>
          </a:p>
        </p:txBody>
      </p:sp>
      <p:grpSp>
        <p:nvGrpSpPr>
          <p:cNvPr id="13" name="组合 12"/>
          <p:cNvGrpSpPr/>
          <p:nvPr/>
        </p:nvGrpSpPr>
        <p:grpSpPr>
          <a:xfrm>
            <a:off x="-14279" y="0"/>
            <a:ext cx="12200541" cy="2319774"/>
            <a:chOff x="-4755" y="6081484"/>
            <a:chExt cx="12200541" cy="2319774"/>
          </a:xfrm>
        </p:grpSpPr>
        <p:sp>
          <p:nvSpPr>
            <p:cNvPr id="12" name="正五边形 11"/>
            <p:cNvSpPr/>
            <p:nvPr/>
          </p:nvSpPr>
          <p:spPr>
            <a:xfrm flipV="1">
              <a:off x="-4755" y="6081484"/>
              <a:ext cx="12200541" cy="1713878"/>
            </a:xfrm>
            <a:custGeom>
              <a:avLst/>
              <a:gdLst>
                <a:gd name="connsiteX0" fmla="*/ 0 w 12200541"/>
                <a:gd name="connsiteY0" fmla="*/ 956420 h 2680053"/>
                <a:gd name="connsiteX1" fmla="*/ 6086241 w 12200541"/>
                <a:gd name="connsiteY1" fmla="*/ 29842 h 2680053"/>
                <a:gd name="connsiteX2" fmla="*/ 12191984 w 12200541"/>
                <a:gd name="connsiteY2" fmla="*/ 946895 h 2680053"/>
                <a:gd name="connsiteX3" fmla="*/ 12200541 w 12200541"/>
                <a:gd name="connsiteY3" fmla="*/ 2680053 h 2680053"/>
                <a:gd name="connsiteX4" fmla="*/ 968 w 12200541"/>
                <a:gd name="connsiteY4" fmla="*/ 2680053 h 2680053"/>
                <a:gd name="connsiteX5" fmla="*/ 0 w 12200541"/>
                <a:gd name="connsiteY5" fmla="*/ 956420 h 2680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00541" h="2680053">
                  <a:moveTo>
                    <a:pt x="0" y="956420"/>
                  </a:moveTo>
                  <a:lnTo>
                    <a:pt x="6086241" y="29842"/>
                  </a:lnTo>
                  <a:cubicBezTo>
                    <a:pt x="8116651" y="-220855"/>
                    <a:pt x="10161574" y="1197592"/>
                    <a:pt x="12191984" y="946895"/>
                  </a:cubicBezTo>
                  <a:cubicBezTo>
                    <a:pt x="12194836" y="1524614"/>
                    <a:pt x="12197689" y="2102334"/>
                    <a:pt x="12200541" y="2680053"/>
                  </a:cubicBezTo>
                  <a:lnTo>
                    <a:pt x="968" y="2680053"/>
                  </a:lnTo>
                  <a:cubicBezTo>
                    <a:pt x="645" y="2099159"/>
                    <a:pt x="323" y="1537314"/>
                    <a:pt x="0" y="956420"/>
                  </a:cubicBezTo>
                  <a:close/>
                </a:path>
              </a:pathLst>
            </a:custGeom>
            <a:solidFill>
              <a:srgbClr val="2C89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矩形 2"/>
            <p:cNvSpPr/>
            <p:nvPr/>
          </p:nvSpPr>
          <p:spPr>
            <a:xfrm>
              <a:off x="0" y="6958692"/>
              <a:ext cx="6100762" cy="1433513"/>
            </a:xfrm>
            <a:custGeom>
              <a:avLst/>
              <a:gdLst>
                <a:gd name="connsiteX0" fmla="*/ 0 w 6100762"/>
                <a:gd name="connsiteY0" fmla="*/ 0 h 1627886"/>
                <a:gd name="connsiteX1" fmla="*/ 6100762 w 6100762"/>
                <a:gd name="connsiteY1" fmla="*/ 883242 h 1627886"/>
                <a:gd name="connsiteX2" fmla="*/ 6096001 w 6100762"/>
                <a:gd name="connsiteY2" fmla="*/ 1627886 h 1627886"/>
                <a:gd name="connsiteX3" fmla="*/ 0 w 6100762"/>
                <a:gd name="connsiteY3" fmla="*/ 361950 h 1627886"/>
                <a:gd name="connsiteX4" fmla="*/ 0 w 6100762"/>
                <a:gd name="connsiteY4" fmla="*/ 0 h 1627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0762" h="1627886">
                  <a:moveTo>
                    <a:pt x="0" y="0"/>
                  </a:moveTo>
                  <a:lnTo>
                    <a:pt x="6100762" y="883242"/>
                  </a:lnTo>
                  <a:cubicBezTo>
                    <a:pt x="6099968" y="1060248"/>
                    <a:pt x="6096795" y="1450880"/>
                    <a:pt x="6096001" y="1627886"/>
                  </a:cubicBezTo>
                  <a:lnTo>
                    <a:pt x="0" y="361950"/>
                  </a:lnTo>
                  <a:lnTo>
                    <a:pt x="0" y="0"/>
                  </a:lnTo>
                  <a:close/>
                </a:path>
              </a:pathLst>
            </a:custGeom>
            <a:solidFill>
              <a:srgbClr val="0071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矩形 2"/>
            <p:cNvSpPr/>
            <p:nvPr/>
          </p:nvSpPr>
          <p:spPr>
            <a:xfrm flipH="1">
              <a:off x="6091709" y="6967745"/>
              <a:ext cx="6100762" cy="1433513"/>
            </a:xfrm>
            <a:custGeom>
              <a:avLst/>
              <a:gdLst>
                <a:gd name="connsiteX0" fmla="*/ 0 w 6100762"/>
                <a:gd name="connsiteY0" fmla="*/ 0 h 1627886"/>
                <a:gd name="connsiteX1" fmla="*/ 6100762 w 6100762"/>
                <a:gd name="connsiteY1" fmla="*/ 883242 h 1627886"/>
                <a:gd name="connsiteX2" fmla="*/ 6096001 w 6100762"/>
                <a:gd name="connsiteY2" fmla="*/ 1627886 h 1627886"/>
                <a:gd name="connsiteX3" fmla="*/ 0 w 6100762"/>
                <a:gd name="connsiteY3" fmla="*/ 361950 h 1627886"/>
                <a:gd name="connsiteX4" fmla="*/ 0 w 6100762"/>
                <a:gd name="connsiteY4" fmla="*/ 0 h 1627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0762" h="1627886">
                  <a:moveTo>
                    <a:pt x="0" y="0"/>
                  </a:moveTo>
                  <a:lnTo>
                    <a:pt x="6100762" y="883242"/>
                  </a:lnTo>
                  <a:cubicBezTo>
                    <a:pt x="6099968" y="1060248"/>
                    <a:pt x="6096795" y="1450880"/>
                    <a:pt x="6096001" y="1627886"/>
                  </a:cubicBezTo>
                  <a:lnTo>
                    <a:pt x="0" y="361950"/>
                  </a:lnTo>
                  <a:lnTo>
                    <a:pt x="0" y="0"/>
                  </a:lnTo>
                  <a:close/>
                </a:path>
              </a:pathLst>
            </a:custGeom>
            <a:solidFill>
              <a:srgbClr val="0071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8"/>
            <p:cNvSpPr/>
            <p:nvPr/>
          </p:nvSpPr>
          <p:spPr>
            <a:xfrm>
              <a:off x="5986454" y="7737337"/>
              <a:ext cx="238125" cy="633412"/>
            </a:xfrm>
            <a:prstGeom prst="rect">
              <a:avLst/>
            </a:prstGeom>
            <a:solidFill>
              <a:srgbClr val="0071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5" name="文本框 14"/>
          <p:cNvSpPr txBox="1"/>
          <p:nvPr/>
        </p:nvSpPr>
        <p:spPr>
          <a:xfrm>
            <a:off x="937895" y="3554730"/>
            <a:ext cx="10316210" cy="829945"/>
          </a:xfrm>
          <a:prstGeom prst="rect">
            <a:avLst/>
          </a:prstGeom>
          <a:noFill/>
        </p:spPr>
        <p:txBody>
          <a:bodyPr wrap="square" rtlCol="0">
            <a:spAutoFit/>
          </a:bodyPr>
          <a:lstStyle/>
          <a:p>
            <a:pPr algn="ctr"/>
            <a:r>
              <a:rPr lang="en-US" altLang="zh-CN" sz="4800"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Tax Declaration Process</a:t>
            </a:r>
            <a:endParaRPr lang="zh-CN" altLang="en-US" sz="4800"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6" name="文本框 15"/>
          <p:cNvSpPr txBox="1"/>
          <p:nvPr/>
        </p:nvSpPr>
        <p:spPr>
          <a:xfrm>
            <a:off x="4699000" y="2463800"/>
            <a:ext cx="4007485" cy="1014730"/>
          </a:xfrm>
          <a:prstGeom prst="rect">
            <a:avLst/>
          </a:prstGeom>
          <a:noFill/>
        </p:spPr>
        <p:txBody>
          <a:bodyPr wrap="square" rtlCol="0">
            <a:spAutoFit/>
          </a:bodyPr>
          <a:lstStyle/>
          <a:p>
            <a:r>
              <a:rPr lang="en-US" altLang="zh-CN" sz="6000" b="1" dirty="0">
                <a:latin typeface="微软雅黑" panose="020B0503020204020204" pitchFamily="34" charset="-122"/>
                <a:ea typeface="微软雅黑" panose="020B0503020204020204" pitchFamily="34" charset="-122"/>
              </a:rPr>
              <a:t>Part 04</a:t>
            </a:r>
            <a:endParaRPr lang="zh-CN" altLang="en-US" sz="6000" b="1" dirty="0">
              <a:latin typeface="微软雅黑" panose="020B0503020204020204" pitchFamily="34" charset="-122"/>
              <a:ea typeface="微软雅黑" panose="020B0503020204020204" pitchFamily="34" charset="-122"/>
            </a:endParaRPr>
          </a:p>
        </p:txBody>
      </p:sp>
      <p:pic>
        <p:nvPicPr>
          <p:cNvPr id="2" name="图片 1" descr="微信图片_20210809154752.png"/>
          <p:cNvPicPr>
            <a:picLocks noChangeAspect="1"/>
          </p:cNvPicPr>
          <p:nvPr/>
        </p:nvPicPr>
        <p:blipFill>
          <a:blip r:embed="rId1" cstate="print"/>
          <a:stretch>
            <a:fillRect/>
          </a:stretch>
        </p:blipFill>
        <p:spPr>
          <a:xfrm>
            <a:off x="5421630" y="178435"/>
            <a:ext cx="1348740" cy="1356995"/>
          </a:xfrm>
          <a:prstGeom prst="rect">
            <a:avLst/>
          </a:prstGeom>
        </p:spPr>
      </p:pic>
    </p:spTree>
  </p:cSld>
  <p:clrMapOvr>
    <a:masterClrMapping/>
  </p:clrMapOvr>
  <p:transition>
    <p:wipe/>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Block Arc 21"/>
          <p:cNvSpPr/>
          <p:nvPr/>
        </p:nvSpPr>
        <p:spPr>
          <a:xfrm>
            <a:off x="0" y="693995"/>
            <a:ext cx="5675346" cy="5675345"/>
          </a:xfrm>
          <a:prstGeom prst="blockArc">
            <a:avLst>
              <a:gd name="adj1" fmla="val 18900000"/>
              <a:gd name="adj2" fmla="val 2700000"/>
              <a:gd name="adj3" fmla="val 296"/>
            </a:avLst>
          </a:prstGeom>
          <a:ln>
            <a:solidFill>
              <a:schemeClr val="bg1">
                <a:lumMod val="75000"/>
              </a:schemeClr>
            </a:solidFill>
          </a:ln>
        </p:spPr>
        <p:style>
          <a:lnRef idx="2">
            <a:schemeClr val="accent1">
              <a:shade val="60000"/>
              <a:hueOff val="0"/>
              <a:satOff val="0"/>
              <a:lumOff val="0"/>
              <a:alphaOff val="0"/>
            </a:schemeClr>
          </a:lnRef>
          <a:fillRef idx="0">
            <a:schemeClr val="accent1">
              <a:hueOff val="0"/>
              <a:satOff val="0"/>
              <a:lumOff val="0"/>
              <a:alphaOff val="0"/>
            </a:schemeClr>
          </a:fillRef>
          <a:effectRef idx="0">
            <a:schemeClr val="accent1">
              <a:hueOff val="0"/>
              <a:satOff val="0"/>
              <a:lumOff val="0"/>
              <a:alphaOff val="0"/>
            </a:schemeClr>
          </a:effectRef>
          <a:fontRef idx="minor">
            <a:schemeClr val="tx1">
              <a:hueOff val="0"/>
              <a:satOff val="0"/>
              <a:lumOff val="0"/>
              <a:alphaOff val="0"/>
            </a:schemeClr>
          </a:fontRef>
        </p:style>
        <p:txBody>
          <a:bodyPr/>
          <a:lstStyle/>
          <a:p>
            <a:endParaRPr lang="zh-CN" altLang="en-US"/>
          </a:p>
        </p:txBody>
      </p:sp>
      <p:sp>
        <p:nvSpPr>
          <p:cNvPr id="5" name="Rectangle 11"/>
          <p:cNvSpPr/>
          <p:nvPr/>
        </p:nvSpPr>
        <p:spPr>
          <a:xfrm>
            <a:off x="0" y="2840583"/>
            <a:ext cx="3846466" cy="152522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Oval 12"/>
          <p:cNvSpPr/>
          <p:nvPr/>
        </p:nvSpPr>
        <p:spPr>
          <a:xfrm>
            <a:off x="3106650" y="2840583"/>
            <a:ext cx="1525228" cy="152522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Oval 6"/>
          <p:cNvSpPr/>
          <p:nvPr/>
        </p:nvSpPr>
        <p:spPr>
          <a:xfrm>
            <a:off x="3239005" y="2972938"/>
            <a:ext cx="1260519" cy="12605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AutoShape 117"/>
          <p:cNvSpPr/>
          <p:nvPr/>
        </p:nvSpPr>
        <p:spPr bwMode="auto">
          <a:xfrm>
            <a:off x="3580076" y="3363020"/>
            <a:ext cx="581916" cy="480354"/>
          </a:xfrm>
          <a:custGeom>
            <a:avLst/>
            <a:gdLst>
              <a:gd name="T0" fmla="+- 0 10799 1"/>
              <a:gd name="T1" fmla="*/ T0 w 21596"/>
              <a:gd name="T2" fmla="*/ 10800 h 21600"/>
              <a:gd name="T3" fmla="+- 0 10799 1"/>
              <a:gd name="T4" fmla="*/ T3 w 21596"/>
              <a:gd name="T5" fmla="*/ 10800 h 21600"/>
              <a:gd name="T6" fmla="+- 0 10799 1"/>
              <a:gd name="T7" fmla="*/ T6 w 21596"/>
              <a:gd name="T8" fmla="*/ 10800 h 21600"/>
              <a:gd name="T9" fmla="+- 0 10799 1"/>
              <a:gd name="T10" fmla="*/ T9 w 21596"/>
              <a:gd name="T11" fmla="*/ 10800 h 21600"/>
            </a:gdLst>
            <a:ahLst/>
            <a:cxnLst>
              <a:cxn ang="0">
                <a:pos x="T1" y="T2"/>
              </a:cxn>
              <a:cxn ang="0">
                <a:pos x="T4" y="T5"/>
              </a:cxn>
              <a:cxn ang="0">
                <a:pos x="T7" y="T8"/>
              </a:cxn>
              <a:cxn ang="0">
                <a:pos x="T10" y="T11"/>
              </a:cxn>
            </a:cxnLst>
            <a:rect l="0" t="0" r="r" b="b"/>
            <a:pathLst>
              <a:path w="21596" h="21600">
                <a:moveTo>
                  <a:pt x="4511" y="2151"/>
                </a:moveTo>
                <a:lnTo>
                  <a:pt x="6064" y="3877"/>
                </a:lnTo>
                <a:lnTo>
                  <a:pt x="4246" y="6302"/>
                </a:lnTo>
                <a:lnTo>
                  <a:pt x="1353" y="6302"/>
                </a:lnTo>
                <a:cubicBezTo>
                  <a:pt x="1353" y="6302"/>
                  <a:pt x="4511" y="2151"/>
                  <a:pt x="4511" y="2151"/>
                </a:cubicBezTo>
                <a:close/>
                <a:moveTo>
                  <a:pt x="17348" y="6302"/>
                </a:moveTo>
                <a:lnTo>
                  <a:pt x="15531" y="3877"/>
                </a:lnTo>
                <a:lnTo>
                  <a:pt x="17082" y="2153"/>
                </a:lnTo>
                <a:lnTo>
                  <a:pt x="20191" y="6302"/>
                </a:lnTo>
                <a:cubicBezTo>
                  <a:pt x="20191" y="6302"/>
                  <a:pt x="17348" y="6302"/>
                  <a:pt x="17348" y="6302"/>
                </a:cubicBezTo>
                <a:close/>
                <a:moveTo>
                  <a:pt x="17264" y="7202"/>
                </a:moveTo>
                <a:lnTo>
                  <a:pt x="19663" y="7202"/>
                </a:lnTo>
                <a:lnTo>
                  <a:pt x="13021" y="16638"/>
                </a:lnTo>
                <a:cubicBezTo>
                  <a:pt x="13021" y="16638"/>
                  <a:pt x="17264" y="7202"/>
                  <a:pt x="17264" y="7202"/>
                </a:cubicBezTo>
                <a:close/>
                <a:moveTo>
                  <a:pt x="8574" y="16637"/>
                </a:moveTo>
                <a:lnTo>
                  <a:pt x="1933" y="7202"/>
                </a:lnTo>
                <a:lnTo>
                  <a:pt x="4330" y="7202"/>
                </a:lnTo>
                <a:cubicBezTo>
                  <a:pt x="4330" y="7202"/>
                  <a:pt x="8574" y="16637"/>
                  <a:pt x="8574" y="16637"/>
                </a:cubicBezTo>
                <a:close/>
                <a:moveTo>
                  <a:pt x="8429" y="7202"/>
                </a:moveTo>
                <a:lnTo>
                  <a:pt x="10084" y="18249"/>
                </a:lnTo>
                <a:lnTo>
                  <a:pt x="5117" y="7202"/>
                </a:lnTo>
                <a:cubicBezTo>
                  <a:pt x="5117" y="7202"/>
                  <a:pt x="8429" y="7202"/>
                  <a:pt x="8429" y="7202"/>
                </a:cubicBezTo>
                <a:close/>
                <a:moveTo>
                  <a:pt x="6584" y="4456"/>
                </a:moveTo>
                <a:lnTo>
                  <a:pt x="8246" y="6302"/>
                </a:lnTo>
                <a:lnTo>
                  <a:pt x="5200" y="6302"/>
                </a:lnTo>
                <a:cubicBezTo>
                  <a:pt x="5200" y="6302"/>
                  <a:pt x="6584" y="4456"/>
                  <a:pt x="6584" y="4456"/>
                </a:cubicBezTo>
                <a:close/>
                <a:moveTo>
                  <a:pt x="6543" y="3238"/>
                </a:moveTo>
                <a:lnTo>
                  <a:pt x="5250" y="1800"/>
                </a:lnTo>
                <a:lnTo>
                  <a:pt x="7621" y="1800"/>
                </a:lnTo>
                <a:cubicBezTo>
                  <a:pt x="7621" y="1800"/>
                  <a:pt x="6543" y="3238"/>
                  <a:pt x="6543" y="3238"/>
                </a:cubicBezTo>
                <a:close/>
                <a:moveTo>
                  <a:pt x="10797" y="3466"/>
                </a:moveTo>
                <a:lnTo>
                  <a:pt x="9299" y="1800"/>
                </a:lnTo>
                <a:lnTo>
                  <a:pt x="12296" y="1800"/>
                </a:lnTo>
                <a:cubicBezTo>
                  <a:pt x="12296" y="1800"/>
                  <a:pt x="10797" y="3466"/>
                  <a:pt x="10797" y="3466"/>
                </a:cubicBezTo>
                <a:close/>
                <a:moveTo>
                  <a:pt x="13974" y="1800"/>
                </a:moveTo>
                <a:lnTo>
                  <a:pt x="16345" y="1800"/>
                </a:lnTo>
                <a:lnTo>
                  <a:pt x="15052" y="3238"/>
                </a:lnTo>
                <a:cubicBezTo>
                  <a:pt x="15052" y="3238"/>
                  <a:pt x="13974" y="1800"/>
                  <a:pt x="13974" y="1800"/>
                </a:cubicBezTo>
                <a:close/>
                <a:moveTo>
                  <a:pt x="13349" y="6302"/>
                </a:moveTo>
                <a:lnTo>
                  <a:pt x="15011" y="4456"/>
                </a:lnTo>
                <a:lnTo>
                  <a:pt x="16394" y="6302"/>
                </a:lnTo>
                <a:cubicBezTo>
                  <a:pt x="16394" y="6302"/>
                  <a:pt x="13349" y="6302"/>
                  <a:pt x="13349" y="6302"/>
                </a:cubicBezTo>
                <a:close/>
                <a:moveTo>
                  <a:pt x="13166" y="7202"/>
                </a:moveTo>
                <a:lnTo>
                  <a:pt x="16478" y="7202"/>
                </a:lnTo>
                <a:lnTo>
                  <a:pt x="11511" y="18249"/>
                </a:lnTo>
                <a:cubicBezTo>
                  <a:pt x="11511" y="18249"/>
                  <a:pt x="13166" y="7202"/>
                  <a:pt x="13166" y="7202"/>
                </a:cubicBezTo>
                <a:close/>
                <a:moveTo>
                  <a:pt x="12478" y="7202"/>
                </a:moveTo>
                <a:lnTo>
                  <a:pt x="10797" y="18414"/>
                </a:lnTo>
                <a:lnTo>
                  <a:pt x="9117" y="7202"/>
                </a:lnTo>
                <a:cubicBezTo>
                  <a:pt x="9117" y="7202"/>
                  <a:pt x="12478" y="7202"/>
                  <a:pt x="12478" y="7202"/>
                </a:cubicBezTo>
                <a:close/>
                <a:moveTo>
                  <a:pt x="8773" y="5716"/>
                </a:moveTo>
                <a:lnTo>
                  <a:pt x="7064" y="3817"/>
                </a:lnTo>
                <a:lnTo>
                  <a:pt x="8426" y="2000"/>
                </a:lnTo>
                <a:lnTo>
                  <a:pt x="10270" y="4051"/>
                </a:lnTo>
                <a:cubicBezTo>
                  <a:pt x="10270" y="4051"/>
                  <a:pt x="8773" y="5716"/>
                  <a:pt x="8773" y="5716"/>
                </a:cubicBezTo>
                <a:close/>
                <a:moveTo>
                  <a:pt x="11325" y="4051"/>
                </a:moveTo>
                <a:lnTo>
                  <a:pt x="13169" y="2000"/>
                </a:lnTo>
                <a:lnTo>
                  <a:pt x="14531" y="3817"/>
                </a:lnTo>
                <a:lnTo>
                  <a:pt x="12822" y="5716"/>
                </a:lnTo>
                <a:cubicBezTo>
                  <a:pt x="12822" y="5716"/>
                  <a:pt x="11325" y="4051"/>
                  <a:pt x="11325" y="4051"/>
                </a:cubicBezTo>
                <a:close/>
                <a:moveTo>
                  <a:pt x="12296" y="6302"/>
                </a:moveTo>
                <a:lnTo>
                  <a:pt x="9299" y="6302"/>
                </a:lnTo>
                <a:lnTo>
                  <a:pt x="10797" y="4638"/>
                </a:lnTo>
                <a:cubicBezTo>
                  <a:pt x="10797" y="4638"/>
                  <a:pt x="12296" y="6302"/>
                  <a:pt x="12296" y="6302"/>
                </a:cubicBezTo>
                <a:close/>
                <a:moveTo>
                  <a:pt x="21200" y="5102"/>
                </a:moveTo>
                <a:lnTo>
                  <a:pt x="17771" y="527"/>
                </a:lnTo>
                <a:cubicBezTo>
                  <a:pt x="17518" y="189"/>
                  <a:pt x="17176" y="0"/>
                  <a:pt x="16817" y="0"/>
                </a:cubicBezTo>
                <a:lnTo>
                  <a:pt x="4779" y="0"/>
                </a:lnTo>
                <a:cubicBezTo>
                  <a:pt x="4420" y="0"/>
                  <a:pt x="4077" y="189"/>
                  <a:pt x="3824" y="527"/>
                </a:cubicBezTo>
                <a:lnTo>
                  <a:pt x="395" y="5102"/>
                </a:lnTo>
                <a:cubicBezTo>
                  <a:pt x="131" y="5455"/>
                  <a:pt x="-1" y="5921"/>
                  <a:pt x="-1" y="6387"/>
                </a:cubicBezTo>
                <a:cubicBezTo>
                  <a:pt x="1" y="6810"/>
                  <a:pt x="114" y="7233"/>
                  <a:pt x="341" y="7573"/>
                </a:cubicBezTo>
                <a:lnTo>
                  <a:pt x="9788" y="20995"/>
                </a:lnTo>
                <a:cubicBezTo>
                  <a:pt x="10045" y="21379"/>
                  <a:pt x="10412" y="21599"/>
                  <a:pt x="10797" y="21599"/>
                </a:cubicBezTo>
                <a:cubicBezTo>
                  <a:pt x="11183" y="21599"/>
                  <a:pt x="11550" y="21379"/>
                  <a:pt x="11807" y="20995"/>
                </a:cubicBezTo>
                <a:lnTo>
                  <a:pt x="21255" y="7573"/>
                </a:lnTo>
                <a:cubicBezTo>
                  <a:pt x="21485" y="7226"/>
                  <a:pt x="21598" y="6791"/>
                  <a:pt x="21595" y="6359"/>
                </a:cubicBezTo>
                <a:cubicBezTo>
                  <a:pt x="21593" y="5902"/>
                  <a:pt x="21459" y="5449"/>
                  <a:pt x="21200" y="5102"/>
                </a:cubicBezTo>
              </a:path>
            </a:pathLst>
          </a:custGeom>
          <a:solidFill>
            <a:schemeClr val="accent5"/>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a:sym typeface="Gill Sans"/>
            </a:endParaRPr>
          </a:p>
        </p:txBody>
      </p:sp>
      <p:sp>
        <p:nvSpPr>
          <p:cNvPr id="9" name="TextBox 9"/>
          <p:cNvSpPr txBox="1"/>
          <p:nvPr/>
        </p:nvSpPr>
        <p:spPr>
          <a:xfrm>
            <a:off x="58970" y="3284380"/>
            <a:ext cx="3220049" cy="707886"/>
          </a:xfrm>
          <a:prstGeom prst="rect">
            <a:avLst/>
          </a:prstGeom>
          <a:noFill/>
        </p:spPr>
        <p:txBody>
          <a:bodyPr wrap="none" rtlCol="0">
            <a:spAutoFit/>
          </a:bodyPr>
          <a:lstStyle/>
          <a:p>
            <a:r>
              <a:rPr lang="en-US" altLang="zh-CN" sz="2000" b="1" dirty="0">
                <a:solidFill>
                  <a:schemeClr val="bg1"/>
                </a:solidFill>
                <a:latin typeface="微软雅黑" panose="020B0503020204020204" pitchFamily="34" charset="-122"/>
                <a:ea typeface="微软雅黑" panose="020B0503020204020204" pitchFamily="34" charset="-122"/>
              </a:rPr>
              <a:t>Pre-commencement of </a:t>
            </a:r>
            <a:endParaRPr lang="en-US" altLang="zh-CN" sz="2000" b="1" dirty="0">
              <a:solidFill>
                <a:schemeClr val="bg1"/>
              </a:solidFill>
              <a:latin typeface="微软雅黑" panose="020B0503020204020204" pitchFamily="34" charset="-122"/>
              <a:ea typeface="微软雅黑" panose="020B0503020204020204" pitchFamily="34" charset="-122"/>
            </a:endParaRPr>
          </a:p>
          <a:p>
            <a:r>
              <a:rPr lang="en-US" altLang="zh-CN" sz="2000" b="1" dirty="0">
                <a:solidFill>
                  <a:schemeClr val="bg1"/>
                </a:solidFill>
                <a:latin typeface="微软雅黑" panose="020B0503020204020204" pitchFamily="34" charset="-122"/>
                <a:ea typeface="微软雅黑" panose="020B0503020204020204" pitchFamily="34" charset="-122"/>
              </a:rPr>
              <a:t>Business Operation</a:t>
            </a:r>
            <a:endParaRPr lang="zh-CN" altLang="en-US" sz="2000" b="1" dirty="0">
              <a:solidFill>
                <a:schemeClr val="bg1"/>
              </a:solidFill>
              <a:latin typeface="微软雅黑" panose="020B0503020204020204" pitchFamily="34" charset="-122"/>
              <a:ea typeface="微软雅黑" panose="020B0503020204020204" pitchFamily="34" charset="-122"/>
            </a:endParaRPr>
          </a:p>
        </p:txBody>
      </p:sp>
      <p:sp>
        <p:nvSpPr>
          <p:cNvPr id="11" name="Freeform 22"/>
          <p:cNvSpPr/>
          <p:nvPr/>
        </p:nvSpPr>
        <p:spPr>
          <a:xfrm>
            <a:off x="5400591" y="2172929"/>
            <a:ext cx="6525938" cy="1353795"/>
          </a:xfrm>
          <a:custGeom>
            <a:avLst/>
            <a:gdLst>
              <a:gd name="connsiteX0" fmla="*/ 0 w 7301111"/>
              <a:gd name="connsiteY0" fmla="*/ 0 h 1083733"/>
              <a:gd name="connsiteX1" fmla="*/ 7301111 w 7301111"/>
              <a:gd name="connsiteY1" fmla="*/ 0 h 1083733"/>
              <a:gd name="connsiteX2" fmla="*/ 7301111 w 7301111"/>
              <a:gd name="connsiteY2" fmla="*/ 1083733 h 1083733"/>
              <a:gd name="connsiteX3" fmla="*/ 0 w 7301111"/>
              <a:gd name="connsiteY3" fmla="*/ 1083733 h 1083733"/>
              <a:gd name="connsiteX4" fmla="*/ 0 w 7301111"/>
              <a:gd name="connsiteY4" fmla="*/ 0 h 1083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1110" h="1083733">
                <a:moveTo>
                  <a:pt x="0" y="0"/>
                </a:moveTo>
                <a:lnTo>
                  <a:pt x="7301111" y="0"/>
                </a:lnTo>
                <a:lnTo>
                  <a:pt x="7301111" y="1083733"/>
                </a:lnTo>
                <a:lnTo>
                  <a:pt x="0" y="1083733"/>
                </a:lnTo>
                <a:lnTo>
                  <a:pt x="0" y="0"/>
                </a:lnTo>
                <a:close/>
              </a:path>
            </a:pathLst>
          </a:custGeom>
          <a:solidFill>
            <a:schemeClr val="accent6">
              <a:lumMod val="20000"/>
              <a:lumOff val="8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860213" tIns="142240" rIns="142240" bIns="142240" numCol="1" spcCol="1270" anchor="ctr" anchorCtr="0">
            <a:noAutofit/>
          </a:bodyPr>
          <a:lstStyle/>
          <a:p>
            <a:pPr lvl="0" algn="l" defTabSz="2489200">
              <a:lnSpc>
                <a:spcPct val="90000"/>
              </a:lnSpc>
              <a:spcBef>
                <a:spcPct val="0"/>
              </a:spcBef>
              <a:spcAft>
                <a:spcPct val="35000"/>
              </a:spcAft>
            </a:pPr>
            <a:endParaRPr lang="en-GB" sz="1600" kern="1200" dirty="0"/>
          </a:p>
        </p:txBody>
      </p:sp>
      <p:sp>
        <p:nvSpPr>
          <p:cNvPr id="12" name="Oval 23"/>
          <p:cNvSpPr/>
          <p:nvPr/>
        </p:nvSpPr>
        <p:spPr>
          <a:xfrm>
            <a:off x="4578180" y="2177276"/>
            <a:ext cx="1381002" cy="1349448"/>
          </a:xfrm>
          <a:prstGeom prst="ellipse">
            <a:avLst/>
          </a:prstGeom>
          <a:ln>
            <a:solidFill>
              <a:schemeClr val="accent6"/>
            </a:solidFill>
          </a:ln>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a:lstStyle/>
          <a:p>
            <a:endParaRPr lang="zh-CN" altLang="en-US"/>
          </a:p>
        </p:txBody>
      </p:sp>
      <p:sp>
        <p:nvSpPr>
          <p:cNvPr id="13" name="Freeform 24"/>
          <p:cNvSpPr/>
          <p:nvPr/>
        </p:nvSpPr>
        <p:spPr>
          <a:xfrm>
            <a:off x="5363590" y="3954441"/>
            <a:ext cx="6739919" cy="1443911"/>
          </a:xfrm>
          <a:custGeom>
            <a:avLst/>
            <a:gdLst>
              <a:gd name="connsiteX0" fmla="*/ 0 w 6907174"/>
              <a:gd name="connsiteY0" fmla="*/ 0 h 1083733"/>
              <a:gd name="connsiteX1" fmla="*/ 6907174 w 6907174"/>
              <a:gd name="connsiteY1" fmla="*/ 0 h 1083733"/>
              <a:gd name="connsiteX2" fmla="*/ 6907174 w 6907174"/>
              <a:gd name="connsiteY2" fmla="*/ 1083733 h 1083733"/>
              <a:gd name="connsiteX3" fmla="*/ 0 w 6907174"/>
              <a:gd name="connsiteY3" fmla="*/ 1083733 h 1083733"/>
              <a:gd name="connsiteX4" fmla="*/ 0 w 6907174"/>
              <a:gd name="connsiteY4" fmla="*/ 0 h 1083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07173" h="1083733">
                <a:moveTo>
                  <a:pt x="0" y="0"/>
                </a:moveTo>
                <a:lnTo>
                  <a:pt x="6907174" y="0"/>
                </a:lnTo>
                <a:lnTo>
                  <a:pt x="6907174" y="1083733"/>
                </a:lnTo>
                <a:lnTo>
                  <a:pt x="0" y="1083733"/>
                </a:lnTo>
                <a:lnTo>
                  <a:pt x="0" y="0"/>
                </a:lnTo>
                <a:close/>
              </a:path>
            </a:pathLst>
          </a:custGeom>
          <a:solidFill>
            <a:schemeClr val="accent5">
              <a:lumMod val="40000"/>
              <a:lumOff val="6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860213" tIns="142240" rIns="142240" bIns="142240" numCol="1" spcCol="1270" anchor="ctr" anchorCtr="0">
            <a:noAutofit/>
          </a:bodyPr>
          <a:lstStyle/>
          <a:p>
            <a:pPr lvl="0" algn="l" defTabSz="2489200">
              <a:lnSpc>
                <a:spcPct val="90000"/>
              </a:lnSpc>
              <a:spcBef>
                <a:spcPct val="0"/>
              </a:spcBef>
              <a:spcAft>
                <a:spcPct val="35000"/>
              </a:spcAft>
            </a:pPr>
            <a:endParaRPr lang="en-GB" sz="5600" kern="1200"/>
          </a:p>
        </p:txBody>
      </p:sp>
      <p:sp>
        <p:nvSpPr>
          <p:cNvPr id="17" name="TextBox 15"/>
          <p:cNvSpPr txBox="1"/>
          <p:nvPr/>
        </p:nvSpPr>
        <p:spPr>
          <a:xfrm>
            <a:off x="4925544" y="2526660"/>
            <a:ext cx="818626" cy="677108"/>
          </a:xfrm>
          <a:prstGeom prst="rect">
            <a:avLst/>
          </a:prstGeom>
          <a:noFill/>
        </p:spPr>
        <p:txBody>
          <a:bodyPr wrap="square" rtlCol="0">
            <a:spAutoFit/>
          </a:bodyPr>
          <a:lstStyle/>
          <a:p>
            <a:r>
              <a:rPr lang="en-US" sz="3800" b="1" dirty="0">
                <a:solidFill>
                  <a:schemeClr val="accent6"/>
                </a:solidFill>
              </a:rPr>
              <a:t>01</a:t>
            </a:r>
            <a:endParaRPr lang="en-GB" sz="3800" b="1" dirty="0">
              <a:solidFill>
                <a:schemeClr val="accent6"/>
              </a:solidFill>
            </a:endParaRPr>
          </a:p>
        </p:txBody>
      </p:sp>
      <p:sp>
        <p:nvSpPr>
          <p:cNvPr id="21" name="Rectangle 19"/>
          <p:cNvSpPr/>
          <p:nvPr/>
        </p:nvSpPr>
        <p:spPr>
          <a:xfrm>
            <a:off x="5896169" y="3983860"/>
            <a:ext cx="6113037" cy="1384995"/>
          </a:xfrm>
          <a:prstGeom prst="rect">
            <a:avLst/>
          </a:prstGeom>
        </p:spPr>
        <p:txBody>
          <a:bodyPr wrap="square">
            <a:spAutoFit/>
          </a:bodyPr>
          <a:lstStyle/>
          <a:p>
            <a:pPr algn="just"/>
            <a:r>
              <a:rPr lang="en-US" altLang="zh-TW" sz="1400" b="1" u="sng" dirty="0">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Legal entities:</a:t>
            </a:r>
            <a:endParaRPr lang="en-US" altLang="zh-TW" sz="1400" b="1" u="sng" dirty="0">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algn="just"/>
            <a:r>
              <a:rPr lang="en-US" altLang="zh-TW" sz="1400" dirty="0">
                <a:latin typeface="微软雅黑" panose="020B0503020204020204" pitchFamily="34" charset="-122"/>
                <a:ea typeface="微软雅黑" panose="020B0503020204020204" pitchFamily="34" charset="-122"/>
              </a:rPr>
              <a:t>1) Industrial Tax – Form M/1 – New Registration/Amendment Form;</a:t>
            </a:r>
            <a:endParaRPr lang="en-US" altLang="zh-TW" sz="1400" dirty="0">
              <a:latin typeface="微软雅黑" panose="020B0503020204020204" pitchFamily="34" charset="-122"/>
              <a:ea typeface="微软雅黑" panose="020B0503020204020204" pitchFamily="34" charset="-122"/>
            </a:endParaRPr>
          </a:p>
          <a:p>
            <a:pPr algn="just"/>
            <a:r>
              <a:rPr lang="en-US" altLang="zh-TW" sz="1400" dirty="0">
                <a:latin typeface="微软雅黑" panose="020B0503020204020204" pitchFamily="34" charset="-122"/>
                <a:ea typeface="微软雅黑" panose="020B0503020204020204" pitchFamily="34" charset="-122"/>
              </a:rPr>
              <a:t>2) A copy of the notarized business registration which has been published in the Official Gazette of Macao SAR Government;</a:t>
            </a:r>
            <a:endParaRPr lang="en-US" altLang="zh-TW" sz="1400" dirty="0">
              <a:latin typeface="微软雅黑" panose="020B0503020204020204" pitchFamily="34" charset="-122"/>
              <a:ea typeface="微软雅黑" panose="020B0503020204020204" pitchFamily="34" charset="-122"/>
            </a:endParaRPr>
          </a:p>
          <a:p>
            <a:pPr algn="just"/>
            <a:r>
              <a:rPr lang="en-US" altLang="zh-TW" sz="1400" dirty="0">
                <a:latin typeface="微软雅黑" panose="020B0503020204020204" pitchFamily="34" charset="-122"/>
                <a:ea typeface="微软雅黑" panose="020B0503020204020204" pitchFamily="34" charset="-122"/>
              </a:rPr>
              <a:t>3) A copy of the identity document of all shareholders or legal representatives, or any persons acting under the power of attorney.</a:t>
            </a:r>
            <a:endParaRPr lang="en-US" altLang="zh-TW" sz="1400" dirty="0">
              <a:latin typeface="微软雅黑" panose="020B0503020204020204" pitchFamily="34" charset="-122"/>
              <a:ea typeface="微软雅黑" panose="020B0503020204020204" pitchFamily="34" charset="-122"/>
            </a:endParaRPr>
          </a:p>
        </p:txBody>
      </p:sp>
      <p:pic>
        <p:nvPicPr>
          <p:cNvPr id="2" name="图片 1" descr="微信图片_20210809154752.png"/>
          <p:cNvPicPr>
            <a:picLocks noChangeAspect="1"/>
          </p:cNvPicPr>
          <p:nvPr/>
        </p:nvPicPr>
        <p:blipFill>
          <a:blip r:embed="rId1" cstate="print"/>
          <a:stretch>
            <a:fillRect/>
          </a:stretch>
        </p:blipFill>
        <p:spPr>
          <a:xfrm>
            <a:off x="368553" y="266278"/>
            <a:ext cx="1036243" cy="1041784"/>
          </a:xfrm>
          <a:prstGeom prst="rect">
            <a:avLst/>
          </a:prstGeom>
        </p:spPr>
      </p:pic>
      <p:sp>
        <p:nvSpPr>
          <p:cNvPr id="3" name="矩形 2"/>
          <p:cNvSpPr/>
          <p:nvPr/>
        </p:nvSpPr>
        <p:spPr>
          <a:xfrm>
            <a:off x="-145937" y="4384063"/>
            <a:ext cx="4447667" cy="1077218"/>
          </a:xfrm>
          <a:prstGeom prst="rect">
            <a:avLst/>
          </a:prstGeom>
        </p:spPr>
        <p:txBody>
          <a:bodyPr wrap="square">
            <a:spAutoFit/>
          </a:bodyPr>
          <a:lstStyle/>
          <a:p>
            <a:pPr marL="304800" algn="l"/>
            <a:r>
              <a:rPr lang="en-US" altLang="zh-TW" sz="1600" dirty="0">
                <a:latin typeface="微软雅黑" panose="020B0503020204020204" pitchFamily="34" charset="-122"/>
                <a:ea typeface="微软雅黑" panose="020B0503020204020204" pitchFamily="34" charset="-122"/>
              </a:rPr>
              <a:t>The following documents are required to be submitted 30 days before the expected date of business commencement:</a:t>
            </a:r>
            <a:endParaRPr lang="zh-TW" altLang="zh-TW" sz="1600" kern="100" dirty="0">
              <a:latin typeface="Calibri" panose="020F0502020204030204" pitchFamily="34" charset="0"/>
              <a:cs typeface="Times New Roman" panose="02020603050405020304" pitchFamily="18" charset="0"/>
            </a:endParaRPr>
          </a:p>
        </p:txBody>
      </p:sp>
      <p:sp>
        <p:nvSpPr>
          <p:cNvPr id="25" name="Rectangle 19"/>
          <p:cNvSpPr/>
          <p:nvPr/>
        </p:nvSpPr>
        <p:spPr>
          <a:xfrm>
            <a:off x="5939196" y="2303122"/>
            <a:ext cx="6075846" cy="1015663"/>
          </a:xfrm>
          <a:prstGeom prst="rect">
            <a:avLst/>
          </a:prstGeom>
        </p:spPr>
        <p:txBody>
          <a:bodyPr wrap="square">
            <a:spAutoFit/>
          </a:bodyPr>
          <a:lstStyle/>
          <a:p>
            <a:r>
              <a:rPr lang="en-US" altLang="zh-TW" sz="1500" b="1" u="sng" dirty="0">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Individuals:</a:t>
            </a:r>
            <a:endParaRPr lang="en-US" altLang="zh-TW" sz="1500" b="1" u="sng" dirty="0">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marL="342900" indent="-342900">
              <a:buAutoNum type="arabicParenR"/>
            </a:pPr>
            <a:r>
              <a:rPr lang="en-US" altLang="zh-TW" sz="1500" dirty="0">
                <a:latin typeface="微软雅黑" panose="020B0503020204020204" pitchFamily="34" charset="-122"/>
                <a:ea typeface="微软雅黑" panose="020B0503020204020204" pitchFamily="34" charset="-122"/>
              </a:rPr>
              <a:t>Industrial Tax – Form M/1  – New Registration/Amendment Form;</a:t>
            </a:r>
            <a:endParaRPr lang="en-US" altLang="zh-TW" sz="1500" dirty="0">
              <a:latin typeface="微软雅黑" panose="020B0503020204020204" pitchFamily="34" charset="-122"/>
              <a:ea typeface="微软雅黑" panose="020B0503020204020204" pitchFamily="34" charset="-122"/>
            </a:endParaRPr>
          </a:p>
          <a:p>
            <a:r>
              <a:rPr lang="en-US" altLang="zh-TW" sz="1500" dirty="0">
                <a:latin typeface="微软雅黑" panose="020B0503020204020204" pitchFamily="34" charset="-122"/>
                <a:ea typeface="微软雅黑" panose="020B0503020204020204" pitchFamily="34" charset="-122"/>
              </a:rPr>
              <a:t>2)   A copy of identity document.</a:t>
            </a:r>
            <a:endParaRPr lang="en-US" altLang="zh-TW" sz="1500" dirty="0">
              <a:latin typeface="微软雅黑" panose="020B0503020204020204" pitchFamily="34" charset="-122"/>
              <a:ea typeface="微软雅黑" panose="020B0503020204020204" pitchFamily="34" charset="-122"/>
            </a:endParaRPr>
          </a:p>
        </p:txBody>
      </p:sp>
      <p:sp>
        <p:nvSpPr>
          <p:cNvPr id="26" name="Oval 23"/>
          <p:cNvSpPr/>
          <p:nvPr/>
        </p:nvSpPr>
        <p:spPr>
          <a:xfrm>
            <a:off x="4470028" y="3954440"/>
            <a:ext cx="1459658" cy="1443911"/>
          </a:xfrm>
          <a:prstGeom prst="ellipse">
            <a:avLst/>
          </a:prstGeom>
          <a:ln>
            <a:solidFill>
              <a:schemeClr val="accent6"/>
            </a:solidFill>
          </a:ln>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a:lstStyle/>
          <a:p>
            <a:endParaRPr lang="zh-CN" altLang="en-US"/>
          </a:p>
        </p:txBody>
      </p:sp>
      <p:sp>
        <p:nvSpPr>
          <p:cNvPr id="18" name="TextBox 16"/>
          <p:cNvSpPr txBox="1"/>
          <p:nvPr/>
        </p:nvSpPr>
        <p:spPr>
          <a:xfrm>
            <a:off x="4849336" y="4326483"/>
            <a:ext cx="726481" cy="677108"/>
          </a:xfrm>
          <a:prstGeom prst="rect">
            <a:avLst/>
          </a:prstGeom>
          <a:noFill/>
        </p:spPr>
        <p:txBody>
          <a:bodyPr wrap="none" rtlCol="0">
            <a:spAutoFit/>
          </a:bodyPr>
          <a:lstStyle/>
          <a:p>
            <a:r>
              <a:rPr lang="en-US" sz="3800" b="1" dirty="0">
                <a:solidFill>
                  <a:schemeClr val="accent5"/>
                </a:solidFill>
              </a:rPr>
              <a:t>02</a:t>
            </a:r>
            <a:endParaRPr lang="en-GB" sz="3800" b="1" dirty="0">
              <a:solidFill>
                <a:schemeClr val="accent5"/>
              </a:solidFill>
            </a:endParaRPr>
          </a:p>
        </p:txBody>
      </p:sp>
      <p:pic>
        <p:nvPicPr>
          <p:cNvPr id="4" name="图片 3" descr="微信图片_20210809154759.png"/>
          <p:cNvPicPr>
            <a:picLocks noChangeAspect="1"/>
          </p:cNvPicPr>
          <p:nvPr/>
        </p:nvPicPr>
        <p:blipFill>
          <a:blip r:embed="rId2" cstate="print"/>
          <a:stretch>
            <a:fillRect/>
          </a:stretch>
        </p:blipFill>
        <p:spPr>
          <a:xfrm>
            <a:off x="1495537" y="737248"/>
            <a:ext cx="4786930" cy="146460"/>
          </a:xfrm>
          <a:prstGeom prst="rect">
            <a:avLst/>
          </a:prstGeom>
          <a:solidFill>
            <a:schemeClr val="bg1"/>
          </a:solidFill>
        </p:spPr>
      </p:pic>
    </p:spTree>
  </p:cSld>
  <p:clrMapOvr>
    <a:masterClrMapping/>
  </p:clrMapOvr>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Block Arc 21"/>
          <p:cNvSpPr/>
          <p:nvPr/>
        </p:nvSpPr>
        <p:spPr>
          <a:xfrm>
            <a:off x="0" y="693995"/>
            <a:ext cx="5675346" cy="5675345"/>
          </a:xfrm>
          <a:prstGeom prst="blockArc">
            <a:avLst>
              <a:gd name="adj1" fmla="val 18900000"/>
              <a:gd name="adj2" fmla="val 2700000"/>
              <a:gd name="adj3" fmla="val 296"/>
            </a:avLst>
          </a:prstGeom>
          <a:ln>
            <a:solidFill>
              <a:schemeClr val="bg1">
                <a:lumMod val="75000"/>
              </a:schemeClr>
            </a:solidFill>
          </a:ln>
        </p:spPr>
        <p:style>
          <a:lnRef idx="2">
            <a:schemeClr val="accent1">
              <a:shade val="60000"/>
              <a:hueOff val="0"/>
              <a:satOff val="0"/>
              <a:lumOff val="0"/>
              <a:alphaOff val="0"/>
            </a:schemeClr>
          </a:lnRef>
          <a:fillRef idx="0">
            <a:schemeClr val="accent1">
              <a:hueOff val="0"/>
              <a:satOff val="0"/>
              <a:lumOff val="0"/>
              <a:alphaOff val="0"/>
            </a:schemeClr>
          </a:fillRef>
          <a:effectRef idx="0">
            <a:schemeClr val="accent1">
              <a:hueOff val="0"/>
              <a:satOff val="0"/>
              <a:lumOff val="0"/>
              <a:alphaOff val="0"/>
            </a:schemeClr>
          </a:effectRef>
          <a:fontRef idx="minor">
            <a:schemeClr val="tx1">
              <a:hueOff val="0"/>
              <a:satOff val="0"/>
              <a:lumOff val="0"/>
              <a:alphaOff val="0"/>
            </a:schemeClr>
          </a:fontRef>
        </p:style>
        <p:txBody>
          <a:bodyPr/>
          <a:lstStyle/>
          <a:p>
            <a:endParaRPr lang="zh-CN" altLang="en-US"/>
          </a:p>
        </p:txBody>
      </p:sp>
      <p:sp>
        <p:nvSpPr>
          <p:cNvPr id="5" name="Rectangle 11"/>
          <p:cNvSpPr/>
          <p:nvPr/>
        </p:nvSpPr>
        <p:spPr>
          <a:xfrm>
            <a:off x="0" y="2840583"/>
            <a:ext cx="3846466" cy="152522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Oval 12"/>
          <p:cNvSpPr/>
          <p:nvPr/>
        </p:nvSpPr>
        <p:spPr>
          <a:xfrm>
            <a:off x="3106650" y="2840583"/>
            <a:ext cx="1525228" cy="152522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Oval 6"/>
          <p:cNvSpPr/>
          <p:nvPr/>
        </p:nvSpPr>
        <p:spPr>
          <a:xfrm>
            <a:off x="3239005" y="2972938"/>
            <a:ext cx="1260519" cy="12605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AutoShape 117"/>
          <p:cNvSpPr/>
          <p:nvPr/>
        </p:nvSpPr>
        <p:spPr bwMode="auto">
          <a:xfrm>
            <a:off x="3580076" y="3363020"/>
            <a:ext cx="581916" cy="480354"/>
          </a:xfrm>
          <a:custGeom>
            <a:avLst/>
            <a:gdLst>
              <a:gd name="T0" fmla="+- 0 10799 1"/>
              <a:gd name="T1" fmla="*/ T0 w 21596"/>
              <a:gd name="T2" fmla="*/ 10800 h 21600"/>
              <a:gd name="T3" fmla="+- 0 10799 1"/>
              <a:gd name="T4" fmla="*/ T3 w 21596"/>
              <a:gd name="T5" fmla="*/ 10800 h 21600"/>
              <a:gd name="T6" fmla="+- 0 10799 1"/>
              <a:gd name="T7" fmla="*/ T6 w 21596"/>
              <a:gd name="T8" fmla="*/ 10800 h 21600"/>
              <a:gd name="T9" fmla="+- 0 10799 1"/>
              <a:gd name="T10" fmla="*/ T9 w 21596"/>
              <a:gd name="T11" fmla="*/ 10800 h 21600"/>
            </a:gdLst>
            <a:ahLst/>
            <a:cxnLst>
              <a:cxn ang="0">
                <a:pos x="T1" y="T2"/>
              </a:cxn>
              <a:cxn ang="0">
                <a:pos x="T4" y="T5"/>
              </a:cxn>
              <a:cxn ang="0">
                <a:pos x="T7" y="T8"/>
              </a:cxn>
              <a:cxn ang="0">
                <a:pos x="T10" y="T11"/>
              </a:cxn>
            </a:cxnLst>
            <a:rect l="0" t="0" r="r" b="b"/>
            <a:pathLst>
              <a:path w="21596" h="21600">
                <a:moveTo>
                  <a:pt x="4511" y="2151"/>
                </a:moveTo>
                <a:lnTo>
                  <a:pt x="6064" y="3877"/>
                </a:lnTo>
                <a:lnTo>
                  <a:pt x="4246" y="6302"/>
                </a:lnTo>
                <a:lnTo>
                  <a:pt x="1353" y="6302"/>
                </a:lnTo>
                <a:cubicBezTo>
                  <a:pt x="1353" y="6302"/>
                  <a:pt x="4511" y="2151"/>
                  <a:pt x="4511" y="2151"/>
                </a:cubicBezTo>
                <a:close/>
                <a:moveTo>
                  <a:pt x="17348" y="6302"/>
                </a:moveTo>
                <a:lnTo>
                  <a:pt x="15531" y="3877"/>
                </a:lnTo>
                <a:lnTo>
                  <a:pt x="17082" y="2153"/>
                </a:lnTo>
                <a:lnTo>
                  <a:pt x="20191" y="6302"/>
                </a:lnTo>
                <a:cubicBezTo>
                  <a:pt x="20191" y="6302"/>
                  <a:pt x="17348" y="6302"/>
                  <a:pt x="17348" y="6302"/>
                </a:cubicBezTo>
                <a:close/>
                <a:moveTo>
                  <a:pt x="17264" y="7202"/>
                </a:moveTo>
                <a:lnTo>
                  <a:pt x="19663" y="7202"/>
                </a:lnTo>
                <a:lnTo>
                  <a:pt x="13021" y="16638"/>
                </a:lnTo>
                <a:cubicBezTo>
                  <a:pt x="13021" y="16638"/>
                  <a:pt x="17264" y="7202"/>
                  <a:pt x="17264" y="7202"/>
                </a:cubicBezTo>
                <a:close/>
                <a:moveTo>
                  <a:pt x="8574" y="16637"/>
                </a:moveTo>
                <a:lnTo>
                  <a:pt x="1933" y="7202"/>
                </a:lnTo>
                <a:lnTo>
                  <a:pt x="4330" y="7202"/>
                </a:lnTo>
                <a:cubicBezTo>
                  <a:pt x="4330" y="7202"/>
                  <a:pt x="8574" y="16637"/>
                  <a:pt x="8574" y="16637"/>
                </a:cubicBezTo>
                <a:close/>
                <a:moveTo>
                  <a:pt x="8429" y="7202"/>
                </a:moveTo>
                <a:lnTo>
                  <a:pt x="10084" y="18249"/>
                </a:lnTo>
                <a:lnTo>
                  <a:pt x="5117" y="7202"/>
                </a:lnTo>
                <a:cubicBezTo>
                  <a:pt x="5117" y="7202"/>
                  <a:pt x="8429" y="7202"/>
                  <a:pt x="8429" y="7202"/>
                </a:cubicBezTo>
                <a:close/>
                <a:moveTo>
                  <a:pt x="6584" y="4456"/>
                </a:moveTo>
                <a:lnTo>
                  <a:pt x="8246" y="6302"/>
                </a:lnTo>
                <a:lnTo>
                  <a:pt x="5200" y="6302"/>
                </a:lnTo>
                <a:cubicBezTo>
                  <a:pt x="5200" y="6302"/>
                  <a:pt x="6584" y="4456"/>
                  <a:pt x="6584" y="4456"/>
                </a:cubicBezTo>
                <a:close/>
                <a:moveTo>
                  <a:pt x="6543" y="3238"/>
                </a:moveTo>
                <a:lnTo>
                  <a:pt x="5250" y="1800"/>
                </a:lnTo>
                <a:lnTo>
                  <a:pt x="7621" y="1800"/>
                </a:lnTo>
                <a:cubicBezTo>
                  <a:pt x="7621" y="1800"/>
                  <a:pt x="6543" y="3238"/>
                  <a:pt x="6543" y="3238"/>
                </a:cubicBezTo>
                <a:close/>
                <a:moveTo>
                  <a:pt x="10797" y="3466"/>
                </a:moveTo>
                <a:lnTo>
                  <a:pt x="9299" y="1800"/>
                </a:lnTo>
                <a:lnTo>
                  <a:pt x="12296" y="1800"/>
                </a:lnTo>
                <a:cubicBezTo>
                  <a:pt x="12296" y="1800"/>
                  <a:pt x="10797" y="3466"/>
                  <a:pt x="10797" y="3466"/>
                </a:cubicBezTo>
                <a:close/>
                <a:moveTo>
                  <a:pt x="13974" y="1800"/>
                </a:moveTo>
                <a:lnTo>
                  <a:pt x="16345" y="1800"/>
                </a:lnTo>
                <a:lnTo>
                  <a:pt x="15052" y="3238"/>
                </a:lnTo>
                <a:cubicBezTo>
                  <a:pt x="15052" y="3238"/>
                  <a:pt x="13974" y="1800"/>
                  <a:pt x="13974" y="1800"/>
                </a:cubicBezTo>
                <a:close/>
                <a:moveTo>
                  <a:pt x="13349" y="6302"/>
                </a:moveTo>
                <a:lnTo>
                  <a:pt x="15011" y="4456"/>
                </a:lnTo>
                <a:lnTo>
                  <a:pt x="16394" y="6302"/>
                </a:lnTo>
                <a:cubicBezTo>
                  <a:pt x="16394" y="6302"/>
                  <a:pt x="13349" y="6302"/>
                  <a:pt x="13349" y="6302"/>
                </a:cubicBezTo>
                <a:close/>
                <a:moveTo>
                  <a:pt x="13166" y="7202"/>
                </a:moveTo>
                <a:lnTo>
                  <a:pt x="16478" y="7202"/>
                </a:lnTo>
                <a:lnTo>
                  <a:pt x="11511" y="18249"/>
                </a:lnTo>
                <a:cubicBezTo>
                  <a:pt x="11511" y="18249"/>
                  <a:pt x="13166" y="7202"/>
                  <a:pt x="13166" y="7202"/>
                </a:cubicBezTo>
                <a:close/>
                <a:moveTo>
                  <a:pt x="12478" y="7202"/>
                </a:moveTo>
                <a:lnTo>
                  <a:pt x="10797" y="18414"/>
                </a:lnTo>
                <a:lnTo>
                  <a:pt x="9117" y="7202"/>
                </a:lnTo>
                <a:cubicBezTo>
                  <a:pt x="9117" y="7202"/>
                  <a:pt x="12478" y="7202"/>
                  <a:pt x="12478" y="7202"/>
                </a:cubicBezTo>
                <a:close/>
                <a:moveTo>
                  <a:pt x="8773" y="5716"/>
                </a:moveTo>
                <a:lnTo>
                  <a:pt x="7064" y="3817"/>
                </a:lnTo>
                <a:lnTo>
                  <a:pt x="8426" y="2000"/>
                </a:lnTo>
                <a:lnTo>
                  <a:pt x="10270" y="4051"/>
                </a:lnTo>
                <a:cubicBezTo>
                  <a:pt x="10270" y="4051"/>
                  <a:pt x="8773" y="5716"/>
                  <a:pt x="8773" y="5716"/>
                </a:cubicBezTo>
                <a:close/>
                <a:moveTo>
                  <a:pt x="11325" y="4051"/>
                </a:moveTo>
                <a:lnTo>
                  <a:pt x="13169" y="2000"/>
                </a:lnTo>
                <a:lnTo>
                  <a:pt x="14531" y="3817"/>
                </a:lnTo>
                <a:lnTo>
                  <a:pt x="12822" y="5716"/>
                </a:lnTo>
                <a:cubicBezTo>
                  <a:pt x="12822" y="5716"/>
                  <a:pt x="11325" y="4051"/>
                  <a:pt x="11325" y="4051"/>
                </a:cubicBezTo>
                <a:close/>
                <a:moveTo>
                  <a:pt x="12296" y="6302"/>
                </a:moveTo>
                <a:lnTo>
                  <a:pt x="9299" y="6302"/>
                </a:lnTo>
                <a:lnTo>
                  <a:pt x="10797" y="4638"/>
                </a:lnTo>
                <a:cubicBezTo>
                  <a:pt x="10797" y="4638"/>
                  <a:pt x="12296" y="6302"/>
                  <a:pt x="12296" y="6302"/>
                </a:cubicBezTo>
                <a:close/>
                <a:moveTo>
                  <a:pt x="21200" y="5102"/>
                </a:moveTo>
                <a:lnTo>
                  <a:pt x="17771" y="527"/>
                </a:lnTo>
                <a:cubicBezTo>
                  <a:pt x="17518" y="189"/>
                  <a:pt x="17176" y="0"/>
                  <a:pt x="16817" y="0"/>
                </a:cubicBezTo>
                <a:lnTo>
                  <a:pt x="4779" y="0"/>
                </a:lnTo>
                <a:cubicBezTo>
                  <a:pt x="4420" y="0"/>
                  <a:pt x="4077" y="189"/>
                  <a:pt x="3824" y="527"/>
                </a:cubicBezTo>
                <a:lnTo>
                  <a:pt x="395" y="5102"/>
                </a:lnTo>
                <a:cubicBezTo>
                  <a:pt x="131" y="5455"/>
                  <a:pt x="-1" y="5921"/>
                  <a:pt x="-1" y="6387"/>
                </a:cubicBezTo>
                <a:cubicBezTo>
                  <a:pt x="1" y="6810"/>
                  <a:pt x="114" y="7233"/>
                  <a:pt x="341" y="7573"/>
                </a:cubicBezTo>
                <a:lnTo>
                  <a:pt x="9788" y="20995"/>
                </a:lnTo>
                <a:cubicBezTo>
                  <a:pt x="10045" y="21379"/>
                  <a:pt x="10412" y="21599"/>
                  <a:pt x="10797" y="21599"/>
                </a:cubicBezTo>
                <a:cubicBezTo>
                  <a:pt x="11183" y="21599"/>
                  <a:pt x="11550" y="21379"/>
                  <a:pt x="11807" y="20995"/>
                </a:cubicBezTo>
                <a:lnTo>
                  <a:pt x="21255" y="7573"/>
                </a:lnTo>
                <a:cubicBezTo>
                  <a:pt x="21485" y="7226"/>
                  <a:pt x="21598" y="6791"/>
                  <a:pt x="21595" y="6359"/>
                </a:cubicBezTo>
                <a:cubicBezTo>
                  <a:pt x="21593" y="5902"/>
                  <a:pt x="21459" y="5449"/>
                  <a:pt x="21200" y="5102"/>
                </a:cubicBezTo>
              </a:path>
            </a:pathLst>
          </a:custGeom>
          <a:solidFill>
            <a:schemeClr val="accent5"/>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a:sym typeface="Gill Sans"/>
            </a:endParaRPr>
          </a:p>
        </p:txBody>
      </p:sp>
      <p:sp>
        <p:nvSpPr>
          <p:cNvPr id="9" name="TextBox 9"/>
          <p:cNvSpPr txBox="1"/>
          <p:nvPr/>
        </p:nvSpPr>
        <p:spPr>
          <a:xfrm>
            <a:off x="226118" y="3284380"/>
            <a:ext cx="2677336" cy="707886"/>
          </a:xfrm>
          <a:prstGeom prst="rect">
            <a:avLst/>
          </a:prstGeom>
          <a:noFill/>
        </p:spPr>
        <p:txBody>
          <a:bodyPr wrap="none" rtlCol="0">
            <a:spAutoFit/>
          </a:bodyPr>
          <a:lstStyle/>
          <a:p>
            <a:r>
              <a:rPr lang="en-US" altLang="zh-CN" sz="2000" b="1" dirty="0">
                <a:solidFill>
                  <a:schemeClr val="bg1"/>
                </a:solidFill>
                <a:latin typeface="微软雅黑" panose="020B0503020204020204" pitchFamily="34" charset="-122"/>
                <a:ea typeface="微软雅黑" panose="020B0503020204020204" pitchFamily="34" charset="-122"/>
              </a:rPr>
              <a:t>Normal Course of </a:t>
            </a:r>
            <a:endParaRPr lang="en-US" altLang="zh-CN" sz="2000" b="1" dirty="0">
              <a:solidFill>
                <a:schemeClr val="bg1"/>
              </a:solidFill>
              <a:latin typeface="微软雅黑" panose="020B0503020204020204" pitchFamily="34" charset="-122"/>
              <a:ea typeface="微软雅黑" panose="020B0503020204020204" pitchFamily="34" charset="-122"/>
            </a:endParaRPr>
          </a:p>
          <a:p>
            <a:r>
              <a:rPr lang="en-US" altLang="zh-CN" sz="2000" b="1" dirty="0">
                <a:solidFill>
                  <a:schemeClr val="bg1"/>
                </a:solidFill>
                <a:latin typeface="微软雅黑" panose="020B0503020204020204" pitchFamily="34" charset="-122"/>
                <a:ea typeface="微软雅黑" panose="020B0503020204020204" pitchFamily="34" charset="-122"/>
              </a:rPr>
              <a:t>Business Operation</a:t>
            </a:r>
            <a:endParaRPr lang="zh-CN" altLang="en-US" sz="2000" b="1" dirty="0">
              <a:solidFill>
                <a:schemeClr val="bg1"/>
              </a:solidFill>
              <a:latin typeface="微软雅黑" panose="020B0503020204020204" pitchFamily="34" charset="-122"/>
              <a:ea typeface="微软雅黑" panose="020B0503020204020204" pitchFamily="34" charset="-122"/>
            </a:endParaRPr>
          </a:p>
        </p:txBody>
      </p:sp>
      <p:sp>
        <p:nvSpPr>
          <p:cNvPr id="11" name="Freeform 22"/>
          <p:cNvSpPr/>
          <p:nvPr/>
        </p:nvSpPr>
        <p:spPr>
          <a:xfrm>
            <a:off x="5351483" y="1845077"/>
            <a:ext cx="5681278" cy="843295"/>
          </a:xfrm>
          <a:custGeom>
            <a:avLst/>
            <a:gdLst>
              <a:gd name="connsiteX0" fmla="*/ 0 w 7301111"/>
              <a:gd name="connsiteY0" fmla="*/ 0 h 1083733"/>
              <a:gd name="connsiteX1" fmla="*/ 7301111 w 7301111"/>
              <a:gd name="connsiteY1" fmla="*/ 0 h 1083733"/>
              <a:gd name="connsiteX2" fmla="*/ 7301111 w 7301111"/>
              <a:gd name="connsiteY2" fmla="*/ 1083733 h 1083733"/>
              <a:gd name="connsiteX3" fmla="*/ 0 w 7301111"/>
              <a:gd name="connsiteY3" fmla="*/ 1083733 h 1083733"/>
              <a:gd name="connsiteX4" fmla="*/ 0 w 7301111"/>
              <a:gd name="connsiteY4" fmla="*/ 0 h 1083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1110" h="1083733">
                <a:moveTo>
                  <a:pt x="0" y="0"/>
                </a:moveTo>
                <a:lnTo>
                  <a:pt x="7301111" y="0"/>
                </a:lnTo>
                <a:lnTo>
                  <a:pt x="7301111" y="1083733"/>
                </a:lnTo>
                <a:lnTo>
                  <a:pt x="0" y="1083733"/>
                </a:lnTo>
                <a:lnTo>
                  <a:pt x="0" y="0"/>
                </a:lnTo>
                <a:close/>
              </a:path>
            </a:pathLst>
          </a:custGeom>
          <a:solidFill>
            <a:schemeClr val="accent6">
              <a:lumMod val="20000"/>
              <a:lumOff val="8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860213" tIns="142240" rIns="142240" bIns="142240" numCol="1" spcCol="1270" anchor="ctr" anchorCtr="0">
            <a:noAutofit/>
          </a:bodyPr>
          <a:lstStyle/>
          <a:p>
            <a:pPr lvl="0" defTabSz="2489200">
              <a:lnSpc>
                <a:spcPct val="90000"/>
              </a:lnSpc>
              <a:spcBef>
                <a:spcPct val="0"/>
              </a:spcBef>
              <a:spcAft>
                <a:spcPct val="35000"/>
              </a:spcAft>
            </a:pPr>
            <a:r>
              <a:rPr lang="en-US" altLang="zh-TW" dirty="0">
                <a:solidFill>
                  <a:schemeClr val="tx1"/>
                </a:solidFill>
                <a:latin typeface="微软雅黑" panose="020B0503020204020204" pitchFamily="34" charset="-122"/>
                <a:ea typeface="微软雅黑" panose="020B0503020204020204" pitchFamily="34" charset="-122"/>
              </a:rPr>
              <a:t>Group A Profits tax returns (April to June)</a:t>
            </a:r>
            <a:endParaRPr lang="en-GB" kern="1200" dirty="0">
              <a:solidFill>
                <a:schemeClr val="tx1"/>
              </a:solidFill>
            </a:endParaRPr>
          </a:p>
        </p:txBody>
      </p:sp>
      <p:sp>
        <p:nvSpPr>
          <p:cNvPr id="12" name="Oval 23"/>
          <p:cNvSpPr/>
          <p:nvPr/>
        </p:nvSpPr>
        <p:spPr>
          <a:xfrm>
            <a:off x="4824424" y="1739666"/>
            <a:ext cx="1054118" cy="1054118"/>
          </a:xfrm>
          <a:prstGeom prst="ellipse">
            <a:avLst/>
          </a:prstGeom>
          <a:ln>
            <a:solidFill>
              <a:schemeClr val="accent6"/>
            </a:solidFill>
          </a:ln>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a:lstStyle/>
          <a:p>
            <a:endParaRPr lang="zh-CN" altLang="en-US"/>
          </a:p>
        </p:txBody>
      </p:sp>
      <p:sp>
        <p:nvSpPr>
          <p:cNvPr id="13" name="Freeform 24"/>
          <p:cNvSpPr/>
          <p:nvPr/>
        </p:nvSpPr>
        <p:spPr>
          <a:xfrm>
            <a:off x="5658021" y="3110019"/>
            <a:ext cx="5374740" cy="843295"/>
          </a:xfrm>
          <a:custGeom>
            <a:avLst/>
            <a:gdLst>
              <a:gd name="connsiteX0" fmla="*/ 0 w 6907174"/>
              <a:gd name="connsiteY0" fmla="*/ 0 h 1083733"/>
              <a:gd name="connsiteX1" fmla="*/ 6907174 w 6907174"/>
              <a:gd name="connsiteY1" fmla="*/ 0 h 1083733"/>
              <a:gd name="connsiteX2" fmla="*/ 6907174 w 6907174"/>
              <a:gd name="connsiteY2" fmla="*/ 1083733 h 1083733"/>
              <a:gd name="connsiteX3" fmla="*/ 0 w 6907174"/>
              <a:gd name="connsiteY3" fmla="*/ 1083733 h 1083733"/>
              <a:gd name="connsiteX4" fmla="*/ 0 w 6907174"/>
              <a:gd name="connsiteY4" fmla="*/ 0 h 1083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07173" h="1083733">
                <a:moveTo>
                  <a:pt x="0" y="0"/>
                </a:moveTo>
                <a:lnTo>
                  <a:pt x="6907174" y="0"/>
                </a:lnTo>
                <a:lnTo>
                  <a:pt x="6907174" y="1083733"/>
                </a:lnTo>
                <a:lnTo>
                  <a:pt x="0" y="1083733"/>
                </a:lnTo>
                <a:lnTo>
                  <a:pt x="0" y="0"/>
                </a:lnTo>
                <a:close/>
              </a:path>
            </a:pathLst>
          </a:custGeom>
          <a:solidFill>
            <a:schemeClr val="accent5">
              <a:lumMod val="40000"/>
              <a:lumOff val="6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860213" tIns="142240" rIns="142240" bIns="142240" numCol="1" spcCol="1270" anchor="ctr" anchorCtr="0">
            <a:noAutofit/>
          </a:bodyPr>
          <a:lstStyle/>
          <a:p>
            <a:pPr lvl="0" defTabSz="2489200">
              <a:lnSpc>
                <a:spcPct val="90000"/>
              </a:lnSpc>
              <a:spcBef>
                <a:spcPct val="0"/>
              </a:spcBef>
              <a:spcAft>
                <a:spcPct val="35000"/>
              </a:spcAft>
            </a:pPr>
            <a:r>
              <a:rPr lang="en-GB" kern="1200" dirty="0">
                <a:solidFill>
                  <a:schemeClr val="tx1"/>
                </a:solidFill>
                <a:latin typeface="微软雅黑" panose="020B0503020204020204" pitchFamily="34" charset="-122"/>
                <a:ea typeface="微软雅黑" panose="020B0503020204020204" pitchFamily="34" charset="-122"/>
              </a:rPr>
              <a:t>Group B </a:t>
            </a:r>
            <a:r>
              <a:rPr lang="en-US" altLang="zh-TW" dirty="0">
                <a:solidFill>
                  <a:schemeClr val="tx1"/>
                </a:solidFill>
                <a:latin typeface="微软雅黑" panose="020B0503020204020204" pitchFamily="34" charset="-122"/>
                <a:ea typeface="微软雅黑" panose="020B0503020204020204" pitchFamily="34" charset="-122"/>
              </a:rPr>
              <a:t>Profits tax returns </a:t>
            </a:r>
            <a:r>
              <a:rPr lang="en-GB" kern="1200" dirty="0">
                <a:solidFill>
                  <a:schemeClr val="tx1"/>
                </a:solidFill>
                <a:latin typeface="微软雅黑" panose="020B0503020204020204" pitchFamily="34" charset="-122"/>
                <a:ea typeface="微软雅黑" panose="020B0503020204020204" pitchFamily="34" charset="-122"/>
              </a:rPr>
              <a:t>(February to March)</a:t>
            </a:r>
            <a:endParaRPr lang="en-GB" kern="1200" dirty="0">
              <a:solidFill>
                <a:schemeClr val="tx1"/>
              </a:solidFill>
              <a:latin typeface="微软雅黑" panose="020B0503020204020204" pitchFamily="34" charset="-122"/>
              <a:ea typeface="微软雅黑" panose="020B0503020204020204" pitchFamily="34" charset="-122"/>
            </a:endParaRPr>
          </a:p>
        </p:txBody>
      </p:sp>
      <p:sp>
        <p:nvSpPr>
          <p:cNvPr id="14" name="Oval 25"/>
          <p:cNvSpPr/>
          <p:nvPr/>
        </p:nvSpPr>
        <p:spPr>
          <a:xfrm>
            <a:off x="5130962" y="3004608"/>
            <a:ext cx="1054118" cy="1054118"/>
          </a:xfrm>
          <a:prstGeom prst="ellipse">
            <a:avLst/>
          </a:prstGeom>
          <a:ln>
            <a:solidFill>
              <a:schemeClr val="accent5"/>
            </a:solidFill>
          </a:ln>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a:lstStyle/>
          <a:p>
            <a:endParaRPr lang="zh-CN" altLang="en-US"/>
          </a:p>
        </p:txBody>
      </p:sp>
      <p:sp>
        <p:nvSpPr>
          <p:cNvPr id="15" name="Freeform 26"/>
          <p:cNvSpPr/>
          <p:nvPr/>
        </p:nvSpPr>
        <p:spPr>
          <a:xfrm>
            <a:off x="5351483" y="4374961"/>
            <a:ext cx="5681278" cy="843295"/>
          </a:xfrm>
          <a:custGeom>
            <a:avLst/>
            <a:gdLst>
              <a:gd name="connsiteX0" fmla="*/ 0 w 7301111"/>
              <a:gd name="connsiteY0" fmla="*/ 0 h 1083733"/>
              <a:gd name="connsiteX1" fmla="*/ 7301111 w 7301111"/>
              <a:gd name="connsiteY1" fmla="*/ 0 h 1083733"/>
              <a:gd name="connsiteX2" fmla="*/ 7301111 w 7301111"/>
              <a:gd name="connsiteY2" fmla="*/ 1083733 h 1083733"/>
              <a:gd name="connsiteX3" fmla="*/ 0 w 7301111"/>
              <a:gd name="connsiteY3" fmla="*/ 1083733 h 1083733"/>
              <a:gd name="connsiteX4" fmla="*/ 0 w 7301111"/>
              <a:gd name="connsiteY4" fmla="*/ 0 h 1083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1110" h="1083733">
                <a:moveTo>
                  <a:pt x="0" y="0"/>
                </a:moveTo>
                <a:lnTo>
                  <a:pt x="7301111" y="0"/>
                </a:lnTo>
                <a:lnTo>
                  <a:pt x="7301111" y="1083733"/>
                </a:lnTo>
                <a:lnTo>
                  <a:pt x="0" y="1083733"/>
                </a:lnTo>
                <a:lnTo>
                  <a:pt x="0" y="0"/>
                </a:lnTo>
                <a:close/>
              </a:path>
            </a:pathLst>
          </a:custGeom>
          <a:solidFill>
            <a:schemeClr val="accent6">
              <a:lumMod val="20000"/>
              <a:lumOff val="8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860213" tIns="142240" rIns="142240" bIns="142240" numCol="1" spcCol="1270" anchor="ctr" anchorCtr="0">
            <a:noAutofit/>
          </a:bodyPr>
          <a:lstStyle/>
          <a:p>
            <a:pPr lvl="0" algn="l" defTabSz="2489200">
              <a:lnSpc>
                <a:spcPct val="90000"/>
              </a:lnSpc>
              <a:spcBef>
                <a:spcPct val="0"/>
              </a:spcBef>
              <a:spcAft>
                <a:spcPct val="35000"/>
              </a:spcAft>
            </a:pPr>
            <a:endParaRPr lang="en-GB" sz="5600" kern="1200"/>
          </a:p>
        </p:txBody>
      </p:sp>
      <p:sp>
        <p:nvSpPr>
          <p:cNvPr id="16" name="Oval 27"/>
          <p:cNvSpPr/>
          <p:nvPr/>
        </p:nvSpPr>
        <p:spPr>
          <a:xfrm>
            <a:off x="4824424" y="4269550"/>
            <a:ext cx="1054118" cy="1054118"/>
          </a:xfrm>
          <a:prstGeom prst="ellipse">
            <a:avLst/>
          </a:prstGeom>
          <a:ln>
            <a:solidFill>
              <a:schemeClr val="accent6"/>
            </a:solidFill>
          </a:ln>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a:lstStyle/>
          <a:p>
            <a:endParaRPr lang="zh-CN" altLang="en-US"/>
          </a:p>
        </p:txBody>
      </p:sp>
      <p:sp>
        <p:nvSpPr>
          <p:cNvPr id="17" name="TextBox 15"/>
          <p:cNvSpPr txBox="1"/>
          <p:nvPr/>
        </p:nvSpPr>
        <p:spPr>
          <a:xfrm>
            <a:off x="4999298" y="1932021"/>
            <a:ext cx="697627" cy="646331"/>
          </a:xfrm>
          <a:prstGeom prst="rect">
            <a:avLst/>
          </a:prstGeom>
          <a:noFill/>
        </p:spPr>
        <p:txBody>
          <a:bodyPr wrap="none" rtlCol="0">
            <a:spAutoFit/>
          </a:bodyPr>
          <a:lstStyle/>
          <a:p>
            <a:r>
              <a:rPr lang="en-US" sz="3600" b="1">
                <a:solidFill>
                  <a:schemeClr val="accent6"/>
                </a:solidFill>
              </a:rPr>
              <a:t>01</a:t>
            </a:r>
            <a:endParaRPr lang="en-GB" sz="3600" b="1">
              <a:solidFill>
                <a:schemeClr val="accent6"/>
              </a:solidFill>
            </a:endParaRPr>
          </a:p>
        </p:txBody>
      </p:sp>
      <p:sp>
        <p:nvSpPr>
          <p:cNvPr id="18" name="TextBox 16"/>
          <p:cNvSpPr txBox="1"/>
          <p:nvPr/>
        </p:nvSpPr>
        <p:spPr>
          <a:xfrm>
            <a:off x="5319995" y="3201292"/>
            <a:ext cx="697627" cy="646331"/>
          </a:xfrm>
          <a:prstGeom prst="rect">
            <a:avLst/>
          </a:prstGeom>
          <a:noFill/>
        </p:spPr>
        <p:txBody>
          <a:bodyPr wrap="none" rtlCol="0">
            <a:spAutoFit/>
          </a:bodyPr>
          <a:lstStyle/>
          <a:p>
            <a:r>
              <a:rPr lang="en-US" sz="3600" b="1">
                <a:solidFill>
                  <a:schemeClr val="accent5"/>
                </a:solidFill>
              </a:rPr>
              <a:t>02</a:t>
            </a:r>
            <a:endParaRPr lang="en-GB" sz="3600" b="1">
              <a:solidFill>
                <a:schemeClr val="accent5"/>
              </a:solidFill>
            </a:endParaRPr>
          </a:p>
        </p:txBody>
      </p:sp>
      <p:sp>
        <p:nvSpPr>
          <p:cNvPr id="19" name="TextBox 17"/>
          <p:cNvSpPr txBox="1"/>
          <p:nvPr/>
        </p:nvSpPr>
        <p:spPr>
          <a:xfrm>
            <a:off x="5013458" y="4461904"/>
            <a:ext cx="697627" cy="646331"/>
          </a:xfrm>
          <a:prstGeom prst="rect">
            <a:avLst/>
          </a:prstGeom>
          <a:noFill/>
        </p:spPr>
        <p:txBody>
          <a:bodyPr wrap="none" rtlCol="0">
            <a:spAutoFit/>
          </a:bodyPr>
          <a:lstStyle/>
          <a:p>
            <a:r>
              <a:rPr lang="en-US" sz="3600" b="1">
                <a:solidFill>
                  <a:schemeClr val="accent6"/>
                </a:solidFill>
              </a:rPr>
              <a:t>03</a:t>
            </a:r>
            <a:endParaRPr lang="en-GB" sz="3600" b="1">
              <a:solidFill>
                <a:schemeClr val="accent6"/>
              </a:solidFill>
            </a:endParaRPr>
          </a:p>
        </p:txBody>
      </p:sp>
      <p:sp>
        <p:nvSpPr>
          <p:cNvPr id="22" name="Rectangle 20"/>
          <p:cNvSpPr/>
          <p:nvPr/>
        </p:nvSpPr>
        <p:spPr>
          <a:xfrm>
            <a:off x="5924086" y="4534998"/>
            <a:ext cx="5055838" cy="646331"/>
          </a:xfrm>
          <a:prstGeom prst="rect">
            <a:avLst/>
          </a:prstGeom>
        </p:spPr>
        <p:txBody>
          <a:bodyPr wrap="square">
            <a:spAutoFit/>
          </a:bodyPr>
          <a:lstStyle/>
          <a:p>
            <a:pPr algn="just"/>
            <a:r>
              <a:rPr lang="en-US" dirty="0">
                <a:latin typeface="微软雅黑" panose="020B0503020204020204" pitchFamily="34" charset="-122"/>
                <a:ea typeface="微软雅黑" panose="020B0503020204020204" pitchFamily="34" charset="-122"/>
                <a:sym typeface="Arial" panose="020B0604020202020204" pitchFamily="34" charset="0"/>
              </a:rPr>
              <a:t>Salaries Tax – Form M3/M4 – Name List of Employees (January to February)</a:t>
            </a:r>
            <a:endParaRPr dirty="0">
              <a:latin typeface="微软雅黑" panose="020B0503020204020204" pitchFamily="34" charset="-122"/>
              <a:ea typeface="微软雅黑" panose="020B0503020204020204" pitchFamily="34" charset="-122"/>
              <a:sym typeface="Arial" panose="020B0604020202020204" pitchFamily="34" charset="0"/>
            </a:endParaRPr>
          </a:p>
        </p:txBody>
      </p:sp>
      <p:pic>
        <p:nvPicPr>
          <p:cNvPr id="2" name="图片 1" descr="微信图片_20210809154752.png"/>
          <p:cNvPicPr>
            <a:picLocks noChangeAspect="1"/>
          </p:cNvPicPr>
          <p:nvPr/>
        </p:nvPicPr>
        <p:blipFill>
          <a:blip r:embed="rId1" cstate="print"/>
          <a:stretch>
            <a:fillRect/>
          </a:stretch>
        </p:blipFill>
        <p:spPr>
          <a:xfrm>
            <a:off x="368553" y="266278"/>
            <a:ext cx="1036243" cy="1041784"/>
          </a:xfrm>
          <a:prstGeom prst="rect">
            <a:avLst/>
          </a:prstGeom>
        </p:spPr>
      </p:pic>
      <p:sp>
        <p:nvSpPr>
          <p:cNvPr id="3" name="矩形 2"/>
          <p:cNvSpPr/>
          <p:nvPr/>
        </p:nvSpPr>
        <p:spPr>
          <a:xfrm>
            <a:off x="-134536" y="4419983"/>
            <a:ext cx="4447667" cy="923330"/>
          </a:xfrm>
          <a:prstGeom prst="rect">
            <a:avLst/>
          </a:prstGeom>
        </p:spPr>
        <p:txBody>
          <a:bodyPr wrap="square">
            <a:spAutoFit/>
          </a:bodyPr>
          <a:lstStyle/>
          <a:p>
            <a:pPr marL="304800" algn="l">
              <a:spcAft>
                <a:spcPts val="0"/>
              </a:spcAft>
            </a:pPr>
            <a:r>
              <a:rPr lang="en-US" altLang="zh-TW" kern="100" dirty="0">
                <a:latin typeface="Calibri" panose="020F0502020204030204" pitchFamily="34" charset="0"/>
                <a:cs typeface="Times New Roman" panose="02020603050405020304" pitchFamily="18" charset="0"/>
              </a:rPr>
              <a:t>Profits tax taxpayers are required to file the following tax returns and documents annually:</a:t>
            </a:r>
            <a:endParaRPr lang="zh-TW" altLang="zh-TW" kern="100" dirty="0">
              <a:latin typeface="Calibri" panose="020F0502020204030204" pitchFamily="34" charset="0"/>
              <a:cs typeface="Times New Roman" panose="02020603050405020304" pitchFamily="18" charset="0"/>
            </a:endParaRPr>
          </a:p>
        </p:txBody>
      </p:sp>
      <p:pic>
        <p:nvPicPr>
          <p:cNvPr id="4" name="图片 3" descr="微信图片_20210809154759.png"/>
          <p:cNvPicPr>
            <a:picLocks noChangeAspect="1"/>
          </p:cNvPicPr>
          <p:nvPr/>
        </p:nvPicPr>
        <p:blipFill>
          <a:blip r:embed="rId2" cstate="print"/>
          <a:stretch>
            <a:fillRect/>
          </a:stretch>
        </p:blipFill>
        <p:spPr>
          <a:xfrm>
            <a:off x="1495537" y="737248"/>
            <a:ext cx="4786930" cy="146460"/>
          </a:xfrm>
          <a:prstGeom prst="rect">
            <a:avLst/>
          </a:prstGeom>
          <a:solidFill>
            <a:schemeClr val="bg1"/>
          </a:solidFill>
        </p:spPr>
      </p:pic>
    </p:spTree>
  </p:cSld>
  <p:clrMapOvr>
    <a:masterClrMapping/>
  </p:clrMapOvr>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4" name="Rectangle 4"/>
          <p:cNvSpPr>
            <a:spLocks noChangeArrowheads="1"/>
          </p:cNvSpPr>
          <p:nvPr/>
        </p:nvSpPr>
        <p:spPr bwMode="auto">
          <a:xfrm>
            <a:off x="2127250" y="512763"/>
            <a:ext cx="7991475" cy="774700"/>
          </a:xfrm>
          <a:prstGeom prst="rect">
            <a:avLst/>
          </a:prstGeom>
          <a:noFill/>
          <a:ln>
            <a:noFill/>
          </a:ln>
        </p:spPr>
        <p:style>
          <a:lnRef idx="2">
            <a:schemeClr val="accent2"/>
          </a:lnRef>
          <a:fillRef idx="1">
            <a:schemeClr val="lt1"/>
          </a:fillRef>
          <a:effectRef idx="0">
            <a:schemeClr val="accent2"/>
          </a:effectRef>
          <a:fontRef idx="minor">
            <a:schemeClr val="dk1"/>
          </a:fontRef>
        </p:style>
        <p:txBody>
          <a:bodyPr>
            <a:spAutoFit/>
          </a:bodyPr>
          <a:lstStyle/>
          <a:p>
            <a:pPr marL="0" marR="0" lvl="0" indent="0" algn="ctr" defTabSz="914400" rtl="0" eaLnBrk="0" fontAlgn="auto" latinLnBrk="0" hangingPunct="0">
              <a:lnSpc>
                <a:spcPct val="80000"/>
              </a:lnSpc>
              <a:spcBef>
                <a:spcPts val="0"/>
              </a:spcBef>
              <a:spcAft>
                <a:spcPts val="0"/>
              </a:spcAft>
              <a:buClrTx/>
              <a:buSzTx/>
              <a:buFontTx/>
              <a:buNone/>
              <a:defRPr/>
            </a:pPr>
            <a:r>
              <a:rPr kumimoji="0" lang="en-US" sz="5400" b="1" i="0" u="none" strike="noStrike" kern="0" cap="none" spc="0" normalizeH="0" baseline="0" noProof="0" dirty="0">
                <a:ln>
                  <a:noFill/>
                </a:ln>
                <a:solidFill>
                  <a:srgbClr val="FF0000"/>
                </a:solidFill>
                <a:effectLst/>
                <a:uLnTx/>
                <a:uFillTx/>
                <a:latin typeface="+mn-lt"/>
                <a:ea typeface="+mj-ea"/>
                <a:cs typeface="+mj-cs"/>
                <a:sym typeface="+mn-ea"/>
              </a:rPr>
              <a:t> </a:t>
            </a:r>
            <a:endParaRPr kumimoji="0" lang="en-US" sz="2800" b="1" i="0" u="none" strike="noStrike" kern="0" cap="none" spc="0" normalizeH="0" baseline="0" noProof="0" dirty="0">
              <a:ln>
                <a:noFill/>
              </a:ln>
              <a:solidFill>
                <a:srgbClr val="FF0000"/>
              </a:solidFill>
              <a:effectLst/>
              <a:uLnTx/>
              <a:uFillTx/>
              <a:latin typeface="Times New Roman" panose="02020603050405020304" pitchFamily="18" charset="0"/>
              <a:ea typeface="+mj-ea"/>
              <a:cs typeface="Times New Roman" panose="02020603050405020304" pitchFamily="18" charset="0"/>
              <a:sym typeface="+mn-ea"/>
            </a:endParaRPr>
          </a:p>
        </p:txBody>
      </p:sp>
      <p:sp>
        <p:nvSpPr>
          <p:cNvPr id="11268" name="TextBox 8"/>
          <p:cNvSpPr txBox="1">
            <a:spLocks noChangeArrowheads="1"/>
          </p:cNvSpPr>
          <p:nvPr/>
        </p:nvSpPr>
        <p:spPr bwMode="auto">
          <a:xfrm>
            <a:off x="5402580" y="2160905"/>
            <a:ext cx="6080760" cy="3046095"/>
          </a:xfrm>
          <a:prstGeom prst="rect">
            <a:avLst/>
          </a:prstGeom>
          <a:noFill/>
          <a:ln>
            <a:noFill/>
          </a:ln>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等线" panose="02010600030101010101" charset="-122"/>
              </a:defRPr>
            </a:lvl1pPr>
            <a:lvl2pPr marL="6858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等线" panose="02010600030101010101"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等线" panose="02010600030101010101" charset="-122"/>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等线" panose="02010600030101010101" charset="-122"/>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等线" panose="02010600030101010101"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等线" panose="02010600030101010101"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等线" panose="02010600030101010101"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等线" panose="02010600030101010101"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等线" panose="02010600030101010101" charset="-122"/>
              </a:defRPr>
            </a:lvl9pPr>
          </a:lstStyle>
          <a:p>
            <a:pPr marL="0" marR="0" lvl="0" indent="0" algn="l" defTabSz="914400" rtl="0" eaLnBrk="0" fontAlgn="base" latinLnBrk="0" hangingPunct="0">
              <a:lnSpc>
                <a:spcPct val="150000"/>
              </a:lnSpc>
              <a:spcBef>
                <a:spcPct val="0"/>
              </a:spcBef>
              <a:spcAft>
                <a:spcPct val="0"/>
              </a:spcAft>
              <a:buClrTx/>
              <a:buSzTx/>
              <a:buFont typeface="Arial" panose="020B0604020202020204" pitchFamily="34" charset="0"/>
              <a:buNone/>
              <a:defRPr/>
            </a:pPr>
            <a:r>
              <a:rPr kumimoji="0" lang="en-US" altLang="zh-CN" sz="2800" b="1" u="none" strike="noStrike" kern="1200" cap="none" spc="0" normalizeH="0" baseline="0" noProof="0">
                <a:ln>
                  <a:noFill/>
                </a:ln>
                <a:solidFill>
                  <a:schemeClr val="accent1">
                    <a:lumMod val="75000"/>
                  </a:schemeClr>
                </a:solidFill>
                <a:effectLst/>
                <a:uLnTx/>
                <a:uFillTx/>
                <a:latin typeface="Calibri" panose="020F0502020204030204" pitchFamily="34" charset="0"/>
                <a:ea typeface="宋体" panose="02010600030101010101" pitchFamily="2" charset="-122"/>
                <a:cs typeface="+mn-cs"/>
              </a:rPr>
              <a:t>Masato Gerald Jeoffrey Muraishi</a:t>
            </a:r>
            <a:endParaRPr kumimoji="0" lang="en-US" altLang="zh-CN" sz="2800" b="1" u="none" strike="noStrike" kern="1200" cap="none" spc="0" normalizeH="0" baseline="0" noProof="0" dirty="0" err="1" smtClean="0">
              <a:ln>
                <a:noFill/>
              </a:ln>
              <a:solidFill>
                <a:schemeClr val="accent1">
                  <a:lumMod val="75000"/>
                </a:schemeClr>
              </a:solidFill>
              <a:effectLst/>
              <a:uLnTx/>
              <a:uFillTx/>
              <a:latin typeface="Calibri" panose="020F0502020204030204" pitchFamily="34" charset="0"/>
              <a:ea typeface="宋体" panose="02010600030101010101" pitchFamily="2" charset="-122"/>
              <a:cs typeface="+mn-cs"/>
            </a:endParaRPr>
          </a:p>
          <a:p>
            <a:pPr marL="0" marR="0" lvl="0" indent="0" algn="l" defTabSz="914400" rtl="0" eaLnBrk="0" fontAlgn="base" latinLnBrk="0" hangingPunct="0">
              <a:lnSpc>
                <a:spcPct val="150000"/>
              </a:lnSpc>
              <a:spcBef>
                <a:spcPct val="0"/>
              </a:spcBef>
              <a:spcAft>
                <a:spcPct val="0"/>
              </a:spcAft>
              <a:buClrTx/>
              <a:buSzTx/>
              <a:buFont typeface="Arial" panose="020B0604020202020204" pitchFamily="34" charset="0"/>
              <a:buNone/>
              <a:defRPr/>
            </a:pPr>
            <a:r>
              <a:rPr kumimoji="0" lang="en-US" altLang="zh-CN" sz="2800" b="1" u="none" strike="noStrike" kern="1200" cap="none" spc="0" normalizeH="0" baseline="0" noProof="0" dirty="0" err="1" smtClean="0">
                <a:ln>
                  <a:noFill/>
                </a:ln>
                <a:solidFill>
                  <a:schemeClr val="accent1">
                    <a:lumMod val="75000"/>
                  </a:schemeClr>
                </a:solidFill>
                <a:effectLst/>
                <a:uLnTx/>
                <a:uFillTx/>
                <a:latin typeface="Calibri" panose="020F0502020204030204" pitchFamily="34" charset="0"/>
                <a:ea typeface="宋体" panose="02010600030101010101" pitchFamily="2" charset="-122"/>
                <a:cs typeface="+mn-cs"/>
              </a:rPr>
              <a:t>Senior Officer</a:t>
            </a:r>
            <a:endParaRPr kumimoji="0" lang="en-US" altLang="zh-CN" sz="2800" b="1" u="none" strike="noStrike" kern="1200" cap="none" spc="0" normalizeH="0" baseline="0" noProof="0" dirty="0">
              <a:ln>
                <a:noFill/>
              </a:ln>
              <a:solidFill>
                <a:schemeClr val="accent1">
                  <a:lumMod val="75000"/>
                </a:schemeClr>
              </a:solidFill>
              <a:effectLst/>
              <a:uLnTx/>
              <a:uFillTx/>
              <a:latin typeface="Calibri" panose="020F0502020204030204" pitchFamily="34" charset="0"/>
              <a:ea typeface="宋体" panose="02010600030101010101" pitchFamily="2" charset="-122"/>
              <a:cs typeface="+mn-cs"/>
            </a:endParaRPr>
          </a:p>
          <a:p>
            <a:pPr marL="0" marR="0" lvl="0" indent="0" algn="l" defTabSz="914400" rtl="0" eaLnBrk="0" fontAlgn="base" latinLnBrk="0" hangingPunct="0">
              <a:lnSpc>
                <a:spcPct val="150000"/>
              </a:lnSpc>
              <a:spcBef>
                <a:spcPct val="0"/>
              </a:spcBef>
              <a:spcAft>
                <a:spcPct val="0"/>
              </a:spcAft>
              <a:buClrTx/>
              <a:buSzTx/>
              <a:buFont typeface="Arial" panose="020B0604020202020204" pitchFamily="34" charset="0"/>
              <a:buNone/>
              <a:defRPr/>
            </a:pPr>
            <a:r>
              <a:rPr kumimoji="0" lang="en-US" altLang="zh-CN" sz="2400" b="1" u="none" strike="noStrike" kern="1200" cap="none" spc="0" normalizeH="0" baseline="0" noProof="0" dirty="0">
                <a:ln>
                  <a:noFill/>
                </a:ln>
                <a:solidFill>
                  <a:schemeClr val="accent1">
                    <a:lumMod val="75000"/>
                  </a:schemeClr>
                </a:solidFill>
                <a:effectLst/>
                <a:uLnTx/>
                <a:uFillTx/>
                <a:latin typeface="Calibri" panose="020F0502020204030204" pitchFamily="34" charset="0"/>
                <a:ea typeface="宋体" panose="02010600030101010101" pitchFamily="2" charset="-122"/>
                <a:cs typeface="+mn-cs"/>
              </a:rPr>
              <a:t>Department of Public Auditing, </a:t>
            </a:r>
            <a:endParaRPr kumimoji="0" lang="en-US" altLang="zh-CN" sz="2400" b="1" u="none" strike="noStrike" kern="1200" cap="none" spc="0" normalizeH="0" baseline="0" noProof="0" dirty="0">
              <a:ln>
                <a:noFill/>
              </a:ln>
              <a:solidFill>
                <a:schemeClr val="accent1">
                  <a:lumMod val="75000"/>
                </a:schemeClr>
              </a:solidFill>
              <a:effectLst/>
              <a:uLnTx/>
              <a:uFillTx/>
              <a:latin typeface="Calibri" panose="020F0502020204030204" pitchFamily="34" charset="0"/>
              <a:ea typeface="宋体" panose="02010600030101010101" pitchFamily="2" charset="-122"/>
              <a:cs typeface="+mn-cs"/>
            </a:endParaRPr>
          </a:p>
          <a:p>
            <a:pPr marL="0" marR="0" lvl="0" indent="0" algn="l" defTabSz="914400" rtl="0" eaLnBrk="0" fontAlgn="base" latinLnBrk="0" hangingPunct="0">
              <a:lnSpc>
                <a:spcPct val="150000"/>
              </a:lnSpc>
              <a:spcBef>
                <a:spcPct val="0"/>
              </a:spcBef>
              <a:spcAft>
                <a:spcPct val="0"/>
              </a:spcAft>
              <a:buClrTx/>
              <a:buSzTx/>
              <a:buFont typeface="Arial" panose="020B0604020202020204" pitchFamily="34" charset="0"/>
              <a:buNone/>
              <a:defRPr/>
            </a:pPr>
            <a:r>
              <a:rPr kumimoji="0" lang="en-US" altLang="zh-CN" sz="2400" b="1" u="none" strike="noStrike" kern="1200" cap="none" spc="0" normalizeH="0" baseline="0" noProof="0" dirty="0">
                <a:ln>
                  <a:noFill/>
                </a:ln>
                <a:solidFill>
                  <a:schemeClr val="accent1">
                    <a:lumMod val="75000"/>
                  </a:schemeClr>
                </a:solidFill>
                <a:effectLst/>
                <a:uLnTx/>
                <a:uFillTx/>
                <a:latin typeface="Calibri" panose="020F0502020204030204" pitchFamily="34" charset="0"/>
                <a:ea typeface="宋体" panose="02010600030101010101" pitchFamily="2" charset="-122"/>
                <a:cs typeface="+mn-cs"/>
              </a:rPr>
              <a:t>Tax Investigation and Appeals</a:t>
            </a:r>
            <a:endParaRPr kumimoji="0" lang="en-US" altLang="zh-CN" sz="2400" b="1" u="none" strike="noStrike" kern="1200" cap="none" spc="0" normalizeH="0" baseline="0" noProof="0" dirty="0">
              <a:ln>
                <a:noFill/>
              </a:ln>
              <a:solidFill>
                <a:schemeClr val="accent1">
                  <a:lumMod val="75000"/>
                </a:schemeClr>
              </a:solidFill>
              <a:effectLst/>
              <a:uLnTx/>
              <a:uFillTx/>
              <a:latin typeface="Calibri" panose="020F0502020204030204" pitchFamily="34" charset="0"/>
              <a:ea typeface="宋体" panose="02010600030101010101" pitchFamily="2" charset="-122"/>
              <a:cs typeface="+mn-cs"/>
            </a:endParaRPr>
          </a:p>
          <a:p>
            <a:pPr marL="0" marR="0" lvl="0" indent="0" algn="l" defTabSz="914400" rtl="0" eaLnBrk="0" fontAlgn="base" latinLnBrk="0" hangingPunct="0">
              <a:lnSpc>
                <a:spcPct val="150000"/>
              </a:lnSpc>
              <a:spcBef>
                <a:spcPct val="0"/>
              </a:spcBef>
              <a:spcAft>
                <a:spcPct val="0"/>
              </a:spcAft>
              <a:buClrTx/>
              <a:buSzTx/>
              <a:buFont typeface="Arial" panose="020B0604020202020204" pitchFamily="34" charset="0"/>
              <a:buNone/>
              <a:defRPr/>
            </a:pPr>
            <a:r>
              <a:rPr kumimoji="0" lang="en-US" altLang="zh-CN" sz="2400" b="1" u="none" strike="noStrike" kern="1200" cap="none" spc="0" normalizeH="0" baseline="0" noProof="0" dirty="0">
                <a:ln>
                  <a:noFill/>
                </a:ln>
                <a:solidFill>
                  <a:schemeClr val="accent1">
                    <a:lumMod val="75000"/>
                  </a:schemeClr>
                </a:solidFill>
                <a:effectLst/>
                <a:uLnTx/>
                <a:uFillTx/>
                <a:latin typeface="Calibri" panose="020F0502020204030204" pitchFamily="34" charset="0"/>
                <a:ea typeface="宋体" panose="02010600030101010101" pitchFamily="2" charset="-122"/>
                <a:cs typeface="+mn-cs"/>
              </a:rPr>
              <a:t>DSF Macao, China</a:t>
            </a:r>
            <a:endParaRPr kumimoji="0" lang="en-US" altLang="zh-CN" sz="2400" b="1" u="none" strike="noStrike" kern="1200" cap="none" spc="0" normalizeH="0" baseline="0" noProof="0" dirty="0">
              <a:ln>
                <a:noFill/>
              </a:ln>
              <a:solidFill>
                <a:schemeClr val="accent1">
                  <a:lumMod val="75000"/>
                </a:schemeClr>
              </a:solidFill>
              <a:effectLst/>
              <a:uLnTx/>
              <a:uFillTx/>
              <a:latin typeface="Calibri" panose="020F0502020204030204" pitchFamily="34" charset="0"/>
              <a:ea typeface="宋体" panose="02010600030101010101" pitchFamily="2" charset="-122"/>
              <a:cs typeface="+mn-cs"/>
            </a:endParaRPr>
          </a:p>
        </p:txBody>
      </p:sp>
      <p:pic>
        <p:nvPicPr>
          <p:cNvPr id="15" name="图片 14" descr="微信图片_20210809154752.png"/>
          <p:cNvPicPr>
            <a:picLocks noChangeAspect="1"/>
          </p:cNvPicPr>
          <p:nvPr/>
        </p:nvPicPr>
        <p:blipFill>
          <a:blip r:embed="rId1" cstate="print"/>
          <a:stretch>
            <a:fillRect/>
          </a:stretch>
        </p:blipFill>
        <p:spPr>
          <a:xfrm>
            <a:off x="358393" y="160868"/>
            <a:ext cx="1036243" cy="1041784"/>
          </a:xfrm>
          <a:prstGeom prst="rect">
            <a:avLst/>
          </a:prstGeom>
        </p:spPr>
      </p:pic>
      <p:pic>
        <p:nvPicPr>
          <p:cNvPr id="16" name="图片 15" descr="微信图片_20210809154759.png"/>
          <p:cNvPicPr>
            <a:picLocks noChangeAspect="1"/>
          </p:cNvPicPr>
          <p:nvPr/>
        </p:nvPicPr>
        <p:blipFill>
          <a:blip r:embed="rId2" cstate="print"/>
          <a:stretch>
            <a:fillRect/>
          </a:stretch>
        </p:blipFill>
        <p:spPr>
          <a:xfrm>
            <a:off x="1505697" y="513093"/>
            <a:ext cx="4786930" cy="146460"/>
          </a:xfrm>
          <a:prstGeom prst="rect">
            <a:avLst/>
          </a:prstGeom>
          <a:solidFill>
            <a:schemeClr val="bg1"/>
          </a:solidFill>
        </p:spPr>
      </p:pic>
      <p:pic>
        <p:nvPicPr>
          <p:cNvPr id="2" name="圖片 1"/>
          <p:cNvPicPr>
            <a:picLocks noChangeAspect="1"/>
          </p:cNvPicPr>
          <p:nvPr/>
        </p:nvPicPr>
        <p:blipFill>
          <a:blip r:embed="rId3" cstate="print">
            <a:lum bright="18000"/>
            <a:extLst>
              <a:ext uri="{28A0092B-C50C-407E-A947-70E740481C1C}">
                <a14:useLocalDpi xmlns:a14="http://schemas.microsoft.com/office/drawing/2010/main" val="0"/>
              </a:ext>
            </a:extLst>
          </a:blip>
          <a:stretch>
            <a:fillRect/>
          </a:stretch>
        </p:blipFill>
        <p:spPr>
          <a:xfrm>
            <a:off x="2259330" y="1918335"/>
            <a:ext cx="2542540" cy="3288665"/>
          </a:xfrm>
          <a:prstGeom prst="rect">
            <a:avLst/>
          </a:prstGeom>
        </p:spPr>
      </p:pic>
    </p:spTree>
  </p:cSld>
  <p:clrMapOvr>
    <a:masterClrMapping/>
  </p:clrMapOvr>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Block Arc 21"/>
          <p:cNvSpPr/>
          <p:nvPr/>
        </p:nvSpPr>
        <p:spPr>
          <a:xfrm>
            <a:off x="0" y="693995"/>
            <a:ext cx="5675346" cy="5675345"/>
          </a:xfrm>
          <a:prstGeom prst="blockArc">
            <a:avLst>
              <a:gd name="adj1" fmla="val 18900000"/>
              <a:gd name="adj2" fmla="val 2700000"/>
              <a:gd name="adj3" fmla="val 296"/>
            </a:avLst>
          </a:prstGeom>
          <a:ln>
            <a:solidFill>
              <a:schemeClr val="bg1">
                <a:lumMod val="75000"/>
              </a:schemeClr>
            </a:solidFill>
          </a:ln>
        </p:spPr>
        <p:style>
          <a:lnRef idx="2">
            <a:schemeClr val="accent1">
              <a:shade val="60000"/>
              <a:hueOff val="0"/>
              <a:satOff val="0"/>
              <a:lumOff val="0"/>
              <a:alphaOff val="0"/>
            </a:schemeClr>
          </a:lnRef>
          <a:fillRef idx="0">
            <a:schemeClr val="accent1">
              <a:hueOff val="0"/>
              <a:satOff val="0"/>
              <a:lumOff val="0"/>
              <a:alphaOff val="0"/>
            </a:schemeClr>
          </a:fillRef>
          <a:effectRef idx="0">
            <a:schemeClr val="accent1">
              <a:hueOff val="0"/>
              <a:satOff val="0"/>
              <a:lumOff val="0"/>
              <a:alphaOff val="0"/>
            </a:schemeClr>
          </a:effectRef>
          <a:fontRef idx="minor">
            <a:schemeClr val="tx1">
              <a:hueOff val="0"/>
              <a:satOff val="0"/>
              <a:lumOff val="0"/>
              <a:alphaOff val="0"/>
            </a:schemeClr>
          </a:fontRef>
        </p:style>
        <p:txBody>
          <a:bodyPr/>
          <a:lstStyle/>
          <a:p>
            <a:endParaRPr lang="zh-CN" altLang="en-US"/>
          </a:p>
        </p:txBody>
      </p:sp>
      <p:sp>
        <p:nvSpPr>
          <p:cNvPr id="5" name="Rectangle 11"/>
          <p:cNvSpPr/>
          <p:nvPr/>
        </p:nvSpPr>
        <p:spPr>
          <a:xfrm>
            <a:off x="0" y="2840583"/>
            <a:ext cx="3846466" cy="152522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Oval 12"/>
          <p:cNvSpPr/>
          <p:nvPr/>
        </p:nvSpPr>
        <p:spPr>
          <a:xfrm>
            <a:off x="3106650" y="2840583"/>
            <a:ext cx="1525228" cy="152522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Oval 6"/>
          <p:cNvSpPr/>
          <p:nvPr/>
        </p:nvSpPr>
        <p:spPr>
          <a:xfrm>
            <a:off x="3239005" y="2972938"/>
            <a:ext cx="1260519" cy="12605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AutoShape 117"/>
          <p:cNvSpPr/>
          <p:nvPr/>
        </p:nvSpPr>
        <p:spPr bwMode="auto">
          <a:xfrm>
            <a:off x="3580076" y="3363020"/>
            <a:ext cx="581916" cy="480354"/>
          </a:xfrm>
          <a:custGeom>
            <a:avLst/>
            <a:gdLst>
              <a:gd name="T0" fmla="+- 0 10799 1"/>
              <a:gd name="T1" fmla="*/ T0 w 21596"/>
              <a:gd name="T2" fmla="*/ 10800 h 21600"/>
              <a:gd name="T3" fmla="+- 0 10799 1"/>
              <a:gd name="T4" fmla="*/ T3 w 21596"/>
              <a:gd name="T5" fmla="*/ 10800 h 21600"/>
              <a:gd name="T6" fmla="+- 0 10799 1"/>
              <a:gd name="T7" fmla="*/ T6 w 21596"/>
              <a:gd name="T8" fmla="*/ 10800 h 21600"/>
              <a:gd name="T9" fmla="+- 0 10799 1"/>
              <a:gd name="T10" fmla="*/ T9 w 21596"/>
              <a:gd name="T11" fmla="*/ 10800 h 21600"/>
            </a:gdLst>
            <a:ahLst/>
            <a:cxnLst>
              <a:cxn ang="0">
                <a:pos x="T1" y="T2"/>
              </a:cxn>
              <a:cxn ang="0">
                <a:pos x="T4" y="T5"/>
              </a:cxn>
              <a:cxn ang="0">
                <a:pos x="T7" y="T8"/>
              </a:cxn>
              <a:cxn ang="0">
                <a:pos x="T10" y="T11"/>
              </a:cxn>
            </a:cxnLst>
            <a:rect l="0" t="0" r="r" b="b"/>
            <a:pathLst>
              <a:path w="21596" h="21600">
                <a:moveTo>
                  <a:pt x="4511" y="2151"/>
                </a:moveTo>
                <a:lnTo>
                  <a:pt x="6064" y="3877"/>
                </a:lnTo>
                <a:lnTo>
                  <a:pt x="4246" y="6302"/>
                </a:lnTo>
                <a:lnTo>
                  <a:pt x="1353" y="6302"/>
                </a:lnTo>
                <a:cubicBezTo>
                  <a:pt x="1353" y="6302"/>
                  <a:pt x="4511" y="2151"/>
                  <a:pt x="4511" y="2151"/>
                </a:cubicBezTo>
                <a:close/>
                <a:moveTo>
                  <a:pt x="17348" y="6302"/>
                </a:moveTo>
                <a:lnTo>
                  <a:pt x="15531" y="3877"/>
                </a:lnTo>
                <a:lnTo>
                  <a:pt x="17082" y="2153"/>
                </a:lnTo>
                <a:lnTo>
                  <a:pt x="20191" y="6302"/>
                </a:lnTo>
                <a:cubicBezTo>
                  <a:pt x="20191" y="6302"/>
                  <a:pt x="17348" y="6302"/>
                  <a:pt x="17348" y="6302"/>
                </a:cubicBezTo>
                <a:close/>
                <a:moveTo>
                  <a:pt x="17264" y="7202"/>
                </a:moveTo>
                <a:lnTo>
                  <a:pt x="19663" y="7202"/>
                </a:lnTo>
                <a:lnTo>
                  <a:pt x="13021" y="16638"/>
                </a:lnTo>
                <a:cubicBezTo>
                  <a:pt x="13021" y="16638"/>
                  <a:pt x="17264" y="7202"/>
                  <a:pt x="17264" y="7202"/>
                </a:cubicBezTo>
                <a:close/>
                <a:moveTo>
                  <a:pt x="8574" y="16637"/>
                </a:moveTo>
                <a:lnTo>
                  <a:pt x="1933" y="7202"/>
                </a:lnTo>
                <a:lnTo>
                  <a:pt x="4330" y="7202"/>
                </a:lnTo>
                <a:cubicBezTo>
                  <a:pt x="4330" y="7202"/>
                  <a:pt x="8574" y="16637"/>
                  <a:pt x="8574" y="16637"/>
                </a:cubicBezTo>
                <a:close/>
                <a:moveTo>
                  <a:pt x="8429" y="7202"/>
                </a:moveTo>
                <a:lnTo>
                  <a:pt x="10084" y="18249"/>
                </a:lnTo>
                <a:lnTo>
                  <a:pt x="5117" y="7202"/>
                </a:lnTo>
                <a:cubicBezTo>
                  <a:pt x="5117" y="7202"/>
                  <a:pt x="8429" y="7202"/>
                  <a:pt x="8429" y="7202"/>
                </a:cubicBezTo>
                <a:close/>
                <a:moveTo>
                  <a:pt x="6584" y="4456"/>
                </a:moveTo>
                <a:lnTo>
                  <a:pt x="8246" y="6302"/>
                </a:lnTo>
                <a:lnTo>
                  <a:pt x="5200" y="6302"/>
                </a:lnTo>
                <a:cubicBezTo>
                  <a:pt x="5200" y="6302"/>
                  <a:pt x="6584" y="4456"/>
                  <a:pt x="6584" y="4456"/>
                </a:cubicBezTo>
                <a:close/>
                <a:moveTo>
                  <a:pt x="6543" y="3238"/>
                </a:moveTo>
                <a:lnTo>
                  <a:pt x="5250" y="1800"/>
                </a:lnTo>
                <a:lnTo>
                  <a:pt x="7621" y="1800"/>
                </a:lnTo>
                <a:cubicBezTo>
                  <a:pt x="7621" y="1800"/>
                  <a:pt x="6543" y="3238"/>
                  <a:pt x="6543" y="3238"/>
                </a:cubicBezTo>
                <a:close/>
                <a:moveTo>
                  <a:pt x="10797" y="3466"/>
                </a:moveTo>
                <a:lnTo>
                  <a:pt x="9299" y="1800"/>
                </a:lnTo>
                <a:lnTo>
                  <a:pt x="12296" y="1800"/>
                </a:lnTo>
                <a:cubicBezTo>
                  <a:pt x="12296" y="1800"/>
                  <a:pt x="10797" y="3466"/>
                  <a:pt x="10797" y="3466"/>
                </a:cubicBezTo>
                <a:close/>
                <a:moveTo>
                  <a:pt x="13974" y="1800"/>
                </a:moveTo>
                <a:lnTo>
                  <a:pt x="16345" y="1800"/>
                </a:lnTo>
                <a:lnTo>
                  <a:pt x="15052" y="3238"/>
                </a:lnTo>
                <a:cubicBezTo>
                  <a:pt x="15052" y="3238"/>
                  <a:pt x="13974" y="1800"/>
                  <a:pt x="13974" y="1800"/>
                </a:cubicBezTo>
                <a:close/>
                <a:moveTo>
                  <a:pt x="13349" y="6302"/>
                </a:moveTo>
                <a:lnTo>
                  <a:pt x="15011" y="4456"/>
                </a:lnTo>
                <a:lnTo>
                  <a:pt x="16394" y="6302"/>
                </a:lnTo>
                <a:cubicBezTo>
                  <a:pt x="16394" y="6302"/>
                  <a:pt x="13349" y="6302"/>
                  <a:pt x="13349" y="6302"/>
                </a:cubicBezTo>
                <a:close/>
                <a:moveTo>
                  <a:pt x="13166" y="7202"/>
                </a:moveTo>
                <a:lnTo>
                  <a:pt x="16478" y="7202"/>
                </a:lnTo>
                <a:lnTo>
                  <a:pt x="11511" y="18249"/>
                </a:lnTo>
                <a:cubicBezTo>
                  <a:pt x="11511" y="18249"/>
                  <a:pt x="13166" y="7202"/>
                  <a:pt x="13166" y="7202"/>
                </a:cubicBezTo>
                <a:close/>
                <a:moveTo>
                  <a:pt x="12478" y="7202"/>
                </a:moveTo>
                <a:lnTo>
                  <a:pt x="10797" y="18414"/>
                </a:lnTo>
                <a:lnTo>
                  <a:pt x="9117" y="7202"/>
                </a:lnTo>
                <a:cubicBezTo>
                  <a:pt x="9117" y="7202"/>
                  <a:pt x="12478" y="7202"/>
                  <a:pt x="12478" y="7202"/>
                </a:cubicBezTo>
                <a:close/>
                <a:moveTo>
                  <a:pt x="8773" y="5716"/>
                </a:moveTo>
                <a:lnTo>
                  <a:pt x="7064" y="3817"/>
                </a:lnTo>
                <a:lnTo>
                  <a:pt x="8426" y="2000"/>
                </a:lnTo>
                <a:lnTo>
                  <a:pt x="10270" y="4051"/>
                </a:lnTo>
                <a:cubicBezTo>
                  <a:pt x="10270" y="4051"/>
                  <a:pt x="8773" y="5716"/>
                  <a:pt x="8773" y="5716"/>
                </a:cubicBezTo>
                <a:close/>
                <a:moveTo>
                  <a:pt x="11325" y="4051"/>
                </a:moveTo>
                <a:lnTo>
                  <a:pt x="13169" y="2000"/>
                </a:lnTo>
                <a:lnTo>
                  <a:pt x="14531" y="3817"/>
                </a:lnTo>
                <a:lnTo>
                  <a:pt x="12822" y="5716"/>
                </a:lnTo>
                <a:cubicBezTo>
                  <a:pt x="12822" y="5716"/>
                  <a:pt x="11325" y="4051"/>
                  <a:pt x="11325" y="4051"/>
                </a:cubicBezTo>
                <a:close/>
                <a:moveTo>
                  <a:pt x="12296" y="6302"/>
                </a:moveTo>
                <a:lnTo>
                  <a:pt x="9299" y="6302"/>
                </a:lnTo>
                <a:lnTo>
                  <a:pt x="10797" y="4638"/>
                </a:lnTo>
                <a:cubicBezTo>
                  <a:pt x="10797" y="4638"/>
                  <a:pt x="12296" y="6302"/>
                  <a:pt x="12296" y="6302"/>
                </a:cubicBezTo>
                <a:close/>
                <a:moveTo>
                  <a:pt x="21200" y="5102"/>
                </a:moveTo>
                <a:lnTo>
                  <a:pt x="17771" y="527"/>
                </a:lnTo>
                <a:cubicBezTo>
                  <a:pt x="17518" y="189"/>
                  <a:pt x="17176" y="0"/>
                  <a:pt x="16817" y="0"/>
                </a:cubicBezTo>
                <a:lnTo>
                  <a:pt x="4779" y="0"/>
                </a:lnTo>
                <a:cubicBezTo>
                  <a:pt x="4420" y="0"/>
                  <a:pt x="4077" y="189"/>
                  <a:pt x="3824" y="527"/>
                </a:cubicBezTo>
                <a:lnTo>
                  <a:pt x="395" y="5102"/>
                </a:lnTo>
                <a:cubicBezTo>
                  <a:pt x="131" y="5455"/>
                  <a:pt x="-1" y="5921"/>
                  <a:pt x="-1" y="6387"/>
                </a:cubicBezTo>
                <a:cubicBezTo>
                  <a:pt x="1" y="6810"/>
                  <a:pt x="114" y="7233"/>
                  <a:pt x="341" y="7573"/>
                </a:cubicBezTo>
                <a:lnTo>
                  <a:pt x="9788" y="20995"/>
                </a:lnTo>
                <a:cubicBezTo>
                  <a:pt x="10045" y="21379"/>
                  <a:pt x="10412" y="21599"/>
                  <a:pt x="10797" y="21599"/>
                </a:cubicBezTo>
                <a:cubicBezTo>
                  <a:pt x="11183" y="21599"/>
                  <a:pt x="11550" y="21379"/>
                  <a:pt x="11807" y="20995"/>
                </a:cubicBezTo>
                <a:lnTo>
                  <a:pt x="21255" y="7573"/>
                </a:lnTo>
                <a:cubicBezTo>
                  <a:pt x="21485" y="7226"/>
                  <a:pt x="21598" y="6791"/>
                  <a:pt x="21595" y="6359"/>
                </a:cubicBezTo>
                <a:cubicBezTo>
                  <a:pt x="21593" y="5902"/>
                  <a:pt x="21459" y="5449"/>
                  <a:pt x="21200" y="5102"/>
                </a:cubicBezTo>
              </a:path>
            </a:pathLst>
          </a:custGeom>
          <a:solidFill>
            <a:schemeClr val="accent5"/>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a:sym typeface="Gill Sans"/>
            </a:endParaRPr>
          </a:p>
        </p:txBody>
      </p:sp>
      <p:sp>
        <p:nvSpPr>
          <p:cNvPr id="9" name="TextBox 9"/>
          <p:cNvSpPr txBox="1"/>
          <p:nvPr/>
        </p:nvSpPr>
        <p:spPr>
          <a:xfrm>
            <a:off x="226118" y="3284380"/>
            <a:ext cx="2677336" cy="707886"/>
          </a:xfrm>
          <a:prstGeom prst="rect">
            <a:avLst/>
          </a:prstGeom>
          <a:noFill/>
        </p:spPr>
        <p:txBody>
          <a:bodyPr wrap="none" rtlCol="0">
            <a:spAutoFit/>
          </a:bodyPr>
          <a:lstStyle/>
          <a:p>
            <a:r>
              <a:rPr lang="en-US" altLang="zh-CN" sz="2000" b="1" dirty="0">
                <a:solidFill>
                  <a:schemeClr val="bg1"/>
                </a:solidFill>
                <a:latin typeface="微软雅黑" panose="020B0503020204020204" pitchFamily="34" charset="-122"/>
                <a:ea typeface="微软雅黑" panose="020B0503020204020204" pitchFamily="34" charset="-122"/>
              </a:rPr>
              <a:t>Termination of </a:t>
            </a:r>
            <a:endParaRPr lang="en-US" altLang="zh-CN" sz="2000" b="1" dirty="0">
              <a:solidFill>
                <a:schemeClr val="bg1"/>
              </a:solidFill>
              <a:latin typeface="微软雅黑" panose="020B0503020204020204" pitchFamily="34" charset="-122"/>
              <a:ea typeface="微软雅黑" panose="020B0503020204020204" pitchFamily="34" charset="-122"/>
            </a:endParaRPr>
          </a:p>
          <a:p>
            <a:r>
              <a:rPr lang="en-US" altLang="zh-CN" sz="2000" b="1" dirty="0">
                <a:solidFill>
                  <a:schemeClr val="bg1"/>
                </a:solidFill>
                <a:latin typeface="微软雅黑" panose="020B0503020204020204" pitchFamily="34" charset="-122"/>
                <a:ea typeface="微软雅黑" panose="020B0503020204020204" pitchFamily="34" charset="-122"/>
              </a:rPr>
              <a:t>Business Operation</a:t>
            </a:r>
            <a:endParaRPr lang="zh-CN" altLang="en-US" sz="2000" b="1" dirty="0">
              <a:solidFill>
                <a:schemeClr val="bg1"/>
              </a:solidFill>
              <a:latin typeface="微软雅黑" panose="020B0503020204020204" pitchFamily="34" charset="-122"/>
              <a:ea typeface="微软雅黑" panose="020B0503020204020204" pitchFamily="34" charset="-122"/>
            </a:endParaRPr>
          </a:p>
        </p:txBody>
      </p:sp>
      <p:sp>
        <p:nvSpPr>
          <p:cNvPr id="11" name="Freeform 22"/>
          <p:cNvSpPr/>
          <p:nvPr/>
        </p:nvSpPr>
        <p:spPr>
          <a:xfrm>
            <a:off x="5351483" y="1845077"/>
            <a:ext cx="5681278" cy="843295"/>
          </a:xfrm>
          <a:custGeom>
            <a:avLst/>
            <a:gdLst>
              <a:gd name="connsiteX0" fmla="*/ 0 w 7301111"/>
              <a:gd name="connsiteY0" fmla="*/ 0 h 1083733"/>
              <a:gd name="connsiteX1" fmla="*/ 7301111 w 7301111"/>
              <a:gd name="connsiteY1" fmla="*/ 0 h 1083733"/>
              <a:gd name="connsiteX2" fmla="*/ 7301111 w 7301111"/>
              <a:gd name="connsiteY2" fmla="*/ 1083733 h 1083733"/>
              <a:gd name="connsiteX3" fmla="*/ 0 w 7301111"/>
              <a:gd name="connsiteY3" fmla="*/ 1083733 h 1083733"/>
              <a:gd name="connsiteX4" fmla="*/ 0 w 7301111"/>
              <a:gd name="connsiteY4" fmla="*/ 0 h 1083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1110" h="1083733">
                <a:moveTo>
                  <a:pt x="0" y="0"/>
                </a:moveTo>
                <a:lnTo>
                  <a:pt x="7301111" y="0"/>
                </a:lnTo>
                <a:lnTo>
                  <a:pt x="7301111" y="1083733"/>
                </a:lnTo>
                <a:lnTo>
                  <a:pt x="0" y="1083733"/>
                </a:lnTo>
                <a:lnTo>
                  <a:pt x="0" y="0"/>
                </a:lnTo>
                <a:close/>
              </a:path>
            </a:pathLst>
          </a:custGeom>
          <a:solidFill>
            <a:schemeClr val="accent6">
              <a:lumMod val="20000"/>
              <a:lumOff val="8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860213" tIns="142240" rIns="142240" bIns="142240" numCol="1" spcCol="1270" anchor="ctr" anchorCtr="0">
            <a:noAutofit/>
          </a:bodyPr>
          <a:lstStyle/>
          <a:p>
            <a:pPr lvl="0" algn="l" defTabSz="2489200">
              <a:lnSpc>
                <a:spcPct val="90000"/>
              </a:lnSpc>
              <a:spcBef>
                <a:spcPct val="0"/>
              </a:spcBef>
              <a:spcAft>
                <a:spcPct val="35000"/>
              </a:spcAft>
            </a:pPr>
            <a:endParaRPr lang="en-GB" sz="5600" kern="1200"/>
          </a:p>
        </p:txBody>
      </p:sp>
      <p:sp>
        <p:nvSpPr>
          <p:cNvPr id="12" name="Oval 23"/>
          <p:cNvSpPr/>
          <p:nvPr/>
        </p:nvSpPr>
        <p:spPr>
          <a:xfrm>
            <a:off x="4824424" y="1739666"/>
            <a:ext cx="1054118" cy="1054118"/>
          </a:xfrm>
          <a:prstGeom prst="ellipse">
            <a:avLst/>
          </a:prstGeom>
          <a:ln>
            <a:solidFill>
              <a:schemeClr val="accent6"/>
            </a:solidFill>
          </a:ln>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a:lstStyle/>
          <a:p>
            <a:endParaRPr lang="zh-CN" altLang="en-US"/>
          </a:p>
        </p:txBody>
      </p:sp>
      <p:sp>
        <p:nvSpPr>
          <p:cNvPr id="13" name="Freeform 24"/>
          <p:cNvSpPr/>
          <p:nvPr/>
        </p:nvSpPr>
        <p:spPr>
          <a:xfrm>
            <a:off x="5658021" y="3110019"/>
            <a:ext cx="5374740" cy="843295"/>
          </a:xfrm>
          <a:custGeom>
            <a:avLst/>
            <a:gdLst>
              <a:gd name="connsiteX0" fmla="*/ 0 w 6907174"/>
              <a:gd name="connsiteY0" fmla="*/ 0 h 1083733"/>
              <a:gd name="connsiteX1" fmla="*/ 6907174 w 6907174"/>
              <a:gd name="connsiteY1" fmla="*/ 0 h 1083733"/>
              <a:gd name="connsiteX2" fmla="*/ 6907174 w 6907174"/>
              <a:gd name="connsiteY2" fmla="*/ 1083733 h 1083733"/>
              <a:gd name="connsiteX3" fmla="*/ 0 w 6907174"/>
              <a:gd name="connsiteY3" fmla="*/ 1083733 h 1083733"/>
              <a:gd name="connsiteX4" fmla="*/ 0 w 6907174"/>
              <a:gd name="connsiteY4" fmla="*/ 0 h 1083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07173" h="1083733">
                <a:moveTo>
                  <a:pt x="0" y="0"/>
                </a:moveTo>
                <a:lnTo>
                  <a:pt x="6907174" y="0"/>
                </a:lnTo>
                <a:lnTo>
                  <a:pt x="6907174" y="1083733"/>
                </a:lnTo>
                <a:lnTo>
                  <a:pt x="0" y="1083733"/>
                </a:lnTo>
                <a:lnTo>
                  <a:pt x="0" y="0"/>
                </a:lnTo>
                <a:close/>
              </a:path>
            </a:pathLst>
          </a:custGeom>
          <a:solidFill>
            <a:schemeClr val="accent5">
              <a:lumMod val="40000"/>
              <a:lumOff val="6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860213" tIns="142240" rIns="142240" bIns="142240" numCol="1" spcCol="1270" anchor="ctr" anchorCtr="0">
            <a:noAutofit/>
          </a:bodyPr>
          <a:lstStyle/>
          <a:p>
            <a:pPr lvl="0" algn="l" defTabSz="2489200">
              <a:lnSpc>
                <a:spcPct val="90000"/>
              </a:lnSpc>
              <a:spcBef>
                <a:spcPct val="0"/>
              </a:spcBef>
              <a:spcAft>
                <a:spcPct val="35000"/>
              </a:spcAft>
            </a:pPr>
            <a:endParaRPr lang="en-GB" sz="5600" kern="1200"/>
          </a:p>
        </p:txBody>
      </p:sp>
      <p:sp>
        <p:nvSpPr>
          <p:cNvPr id="14" name="Oval 25"/>
          <p:cNvSpPr/>
          <p:nvPr/>
        </p:nvSpPr>
        <p:spPr>
          <a:xfrm>
            <a:off x="5130962" y="3004608"/>
            <a:ext cx="1054118" cy="1054118"/>
          </a:xfrm>
          <a:prstGeom prst="ellipse">
            <a:avLst/>
          </a:prstGeom>
          <a:ln>
            <a:solidFill>
              <a:schemeClr val="accent5"/>
            </a:solidFill>
          </a:ln>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a:lstStyle/>
          <a:p>
            <a:endParaRPr lang="zh-CN" altLang="en-US"/>
          </a:p>
        </p:txBody>
      </p:sp>
      <p:sp>
        <p:nvSpPr>
          <p:cNvPr id="15" name="Freeform 26"/>
          <p:cNvSpPr/>
          <p:nvPr/>
        </p:nvSpPr>
        <p:spPr>
          <a:xfrm>
            <a:off x="5351483" y="4374961"/>
            <a:ext cx="5681278" cy="843295"/>
          </a:xfrm>
          <a:custGeom>
            <a:avLst/>
            <a:gdLst>
              <a:gd name="connsiteX0" fmla="*/ 0 w 7301111"/>
              <a:gd name="connsiteY0" fmla="*/ 0 h 1083733"/>
              <a:gd name="connsiteX1" fmla="*/ 7301111 w 7301111"/>
              <a:gd name="connsiteY1" fmla="*/ 0 h 1083733"/>
              <a:gd name="connsiteX2" fmla="*/ 7301111 w 7301111"/>
              <a:gd name="connsiteY2" fmla="*/ 1083733 h 1083733"/>
              <a:gd name="connsiteX3" fmla="*/ 0 w 7301111"/>
              <a:gd name="connsiteY3" fmla="*/ 1083733 h 1083733"/>
              <a:gd name="connsiteX4" fmla="*/ 0 w 7301111"/>
              <a:gd name="connsiteY4" fmla="*/ 0 h 1083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1110" h="1083733">
                <a:moveTo>
                  <a:pt x="0" y="0"/>
                </a:moveTo>
                <a:lnTo>
                  <a:pt x="7301111" y="0"/>
                </a:lnTo>
                <a:lnTo>
                  <a:pt x="7301111" y="1083733"/>
                </a:lnTo>
                <a:lnTo>
                  <a:pt x="0" y="1083733"/>
                </a:lnTo>
                <a:lnTo>
                  <a:pt x="0" y="0"/>
                </a:lnTo>
                <a:close/>
              </a:path>
            </a:pathLst>
          </a:custGeom>
          <a:solidFill>
            <a:schemeClr val="accent6">
              <a:lumMod val="20000"/>
              <a:lumOff val="8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860213" tIns="142240" rIns="142240" bIns="142240" numCol="1" spcCol="1270" anchor="ctr" anchorCtr="0">
            <a:noAutofit/>
          </a:bodyPr>
          <a:lstStyle/>
          <a:p>
            <a:pPr lvl="0" algn="l" defTabSz="2489200">
              <a:lnSpc>
                <a:spcPct val="90000"/>
              </a:lnSpc>
              <a:spcBef>
                <a:spcPct val="0"/>
              </a:spcBef>
              <a:spcAft>
                <a:spcPct val="35000"/>
              </a:spcAft>
            </a:pPr>
            <a:endParaRPr lang="en-GB" sz="5600" kern="1200"/>
          </a:p>
        </p:txBody>
      </p:sp>
      <p:sp>
        <p:nvSpPr>
          <p:cNvPr id="16" name="Oval 27"/>
          <p:cNvSpPr/>
          <p:nvPr/>
        </p:nvSpPr>
        <p:spPr>
          <a:xfrm>
            <a:off x="4824424" y="4269550"/>
            <a:ext cx="1054118" cy="1054118"/>
          </a:xfrm>
          <a:prstGeom prst="ellipse">
            <a:avLst/>
          </a:prstGeom>
          <a:ln>
            <a:solidFill>
              <a:schemeClr val="accent6"/>
            </a:solidFill>
          </a:ln>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a:lstStyle/>
          <a:p>
            <a:endParaRPr lang="zh-CN" altLang="en-US"/>
          </a:p>
        </p:txBody>
      </p:sp>
      <p:sp>
        <p:nvSpPr>
          <p:cNvPr id="17" name="TextBox 15"/>
          <p:cNvSpPr txBox="1"/>
          <p:nvPr/>
        </p:nvSpPr>
        <p:spPr>
          <a:xfrm>
            <a:off x="4999298" y="1932021"/>
            <a:ext cx="697627" cy="646331"/>
          </a:xfrm>
          <a:prstGeom prst="rect">
            <a:avLst/>
          </a:prstGeom>
          <a:noFill/>
        </p:spPr>
        <p:txBody>
          <a:bodyPr wrap="none" rtlCol="0">
            <a:spAutoFit/>
          </a:bodyPr>
          <a:lstStyle/>
          <a:p>
            <a:r>
              <a:rPr lang="en-US" sz="3600" b="1">
                <a:solidFill>
                  <a:schemeClr val="accent6"/>
                </a:solidFill>
              </a:rPr>
              <a:t>01</a:t>
            </a:r>
            <a:endParaRPr lang="en-GB" sz="3600" b="1">
              <a:solidFill>
                <a:schemeClr val="accent6"/>
              </a:solidFill>
            </a:endParaRPr>
          </a:p>
        </p:txBody>
      </p:sp>
      <p:sp>
        <p:nvSpPr>
          <p:cNvPr id="18" name="TextBox 16"/>
          <p:cNvSpPr txBox="1"/>
          <p:nvPr/>
        </p:nvSpPr>
        <p:spPr>
          <a:xfrm>
            <a:off x="5319995" y="3201292"/>
            <a:ext cx="697627" cy="646331"/>
          </a:xfrm>
          <a:prstGeom prst="rect">
            <a:avLst/>
          </a:prstGeom>
          <a:noFill/>
        </p:spPr>
        <p:txBody>
          <a:bodyPr wrap="none" rtlCol="0">
            <a:spAutoFit/>
          </a:bodyPr>
          <a:lstStyle/>
          <a:p>
            <a:r>
              <a:rPr lang="en-US" sz="3600" b="1">
                <a:solidFill>
                  <a:schemeClr val="accent5"/>
                </a:solidFill>
              </a:rPr>
              <a:t>02</a:t>
            </a:r>
            <a:endParaRPr lang="en-GB" sz="3600" b="1">
              <a:solidFill>
                <a:schemeClr val="accent5"/>
              </a:solidFill>
            </a:endParaRPr>
          </a:p>
        </p:txBody>
      </p:sp>
      <p:sp>
        <p:nvSpPr>
          <p:cNvPr id="19" name="TextBox 17"/>
          <p:cNvSpPr txBox="1"/>
          <p:nvPr/>
        </p:nvSpPr>
        <p:spPr>
          <a:xfrm>
            <a:off x="5013458" y="4461904"/>
            <a:ext cx="697627" cy="646331"/>
          </a:xfrm>
          <a:prstGeom prst="rect">
            <a:avLst/>
          </a:prstGeom>
          <a:noFill/>
        </p:spPr>
        <p:txBody>
          <a:bodyPr wrap="none" rtlCol="0">
            <a:spAutoFit/>
          </a:bodyPr>
          <a:lstStyle/>
          <a:p>
            <a:r>
              <a:rPr lang="en-US" sz="3600" b="1">
                <a:solidFill>
                  <a:schemeClr val="accent6"/>
                </a:solidFill>
              </a:rPr>
              <a:t>03</a:t>
            </a:r>
            <a:endParaRPr lang="en-GB" sz="3600" b="1">
              <a:solidFill>
                <a:schemeClr val="accent6"/>
              </a:solidFill>
            </a:endParaRPr>
          </a:p>
        </p:txBody>
      </p:sp>
      <p:sp>
        <p:nvSpPr>
          <p:cNvPr id="20" name="Rectangle 18"/>
          <p:cNvSpPr/>
          <p:nvPr/>
        </p:nvSpPr>
        <p:spPr>
          <a:xfrm>
            <a:off x="5924086" y="1897087"/>
            <a:ext cx="5090919" cy="738664"/>
          </a:xfrm>
          <a:prstGeom prst="rect">
            <a:avLst/>
          </a:prstGeom>
        </p:spPr>
        <p:txBody>
          <a:bodyPr wrap="square">
            <a:spAutoFit/>
          </a:bodyPr>
          <a:lstStyle/>
          <a:p>
            <a:pPr algn="l"/>
            <a:r>
              <a:rPr lang="en-US" sz="1400" dirty="0">
                <a:latin typeface="微软雅黑" panose="020B0503020204020204" pitchFamily="34" charset="-122"/>
                <a:ea typeface="微软雅黑" panose="020B0503020204020204" pitchFamily="34" charset="-122"/>
                <a:sym typeface="Arial" panose="020B0604020202020204" pitchFamily="34" charset="0"/>
              </a:rPr>
              <a:t>Industrial Tax – Form M/1 – New Registration/Amendment Form with 15 days from the date of cessation of activities;</a:t>
            </a:r>
            <a:endParaRPr sz="1400" dirty="0">
              <a:latin typeface="微软雅黑" panose="020B0503020204020204" pitchFamily="34" charset="-122"/>
              <a:ea typeface="微软雅黑" panose="020B0503020204020204" pitchFamily="34" charset="-122"/>
              <a:sym typeface="Arial" panose="020B0604020202020204" pitchFamily="34" charset="0"/>
            </a:endParaRPr>
          </a:p>
        </p:txBody>
      </p:sp>
      <p:sp>
        <p:nvSpPr>
          <p:cNvPr id="21" name="Rectangle 19"/>
          <p:cNvSpPr/>
          <p:nvPr/>
        </p:nvSpPr>
        <p:spPr>
          <a:xfrm>
            <a:off x="6185080" y="3262847"/>
            <a:ext cx="4812600" cy="523220"/>
          </a:xfrm>
          <a:prstGeom prst="rect">
            <a:avLst/>
          </a:prstGeom>
        </p:spPr>
        <p:txBody>
          <a:bodyPr wrap="square">
            <a:spAutoFit/>
          </a:bodyPr>
          <a:lstStyle/>
          <a:p>
            <a:pPr algn="l"/>
            <a:r>
              <a:rPr lang="en-US" sz="1400" dirty="0">
                <a:latin typeface="微软雅黑" panose="020B0503020204020204" pitchFamily="34" charset="-122"/>
                <a:ea typeface="微软雅黑" panose="020B0503020204020204" pitchFamily="34" charset="-122"/>
                <a:sym typeface="Arial" panose="020B0604020202020204" pitchFamily="34" charset="0"/>
              </a:rPr>
              <a:t>Profits Tax – Form M/1 – Profits tax  return - within 30 days from the date of cessation of activities;</a:t>
            </a:r>
            <a:endParaRPr sz="1400" dirty="0">
              <a:latin typeface="微软雅黑" panose="020B0503020204020204" pitchFamily="34" charset="-122"/>
              <a:ea typeface="微软雅黑" panose="020B0503020204020204" pitchFamily="34" charset="-122"/>
              <a:sym typeface="Arial" panose="020B0604020202020204" pitchFamily="34" charset="0"/>
            </a:endParaRPr>
          </a:p>
        </p:txBody>
      </p:sp>
      <p:sp>
        <p:nvSpPr>
          <p:cNvPr id="22" name="Rectangle 20"/>
          <p:cNvSpPr/>
          <p:nvPr/>
        </p:nvSpPr>
        <p:spPr>
          <a:xfrm>
            <a:off x="5924086" y="4534998"/>
            <a:ext cx="5055838" cy="523220"/>
          </a:xfrm>
          <a:prstGeom prst="rect">
            <a:avLst/>
          </a:prstGeom>
        </p:spPr>
        <p:txBody>
          <a:bodyPr wrap="square">
            <a:spAutoFit/>
          </a:bodyPr>
          <a:lstStyle/>
          <a:p>
            <a:pPr algn="l"/>
            <a:r>
              <a:rPr lang="en-US" sz="1400" dirty="0">
                <a:latin typeface="微软雅黑" panose="020B0503020204020204" pitchFamily="34" charset="-122"/>
                <a:ea typeface="微软雅黑" panose="020B0503020204020204" pitchFamily="34" charset="-122"/>
                <a:sym typeface="Arial" panose="020B0604020202020204" pitchFamily="34" charset="0"/>
              </a:rPr>
              <a:t>Salaries Tax – Form M3/M4 – Name List of Employees within 15 days from the date of cessation of activities.</a:t>
            </a:r>
            <a:endParaRPr sz="1400" dirty="0">
              <a:latin typeface="微软雅黑" panose="020B0503020204020204" pitchFamily="34" charset="-122"/>
              <a:ea typeface="微软雅黑" panose="020B0503020204020204" pitchFamily="34" charset="-122"/>
              <a:sym typeface="Arial" panose="020B0604020202020204" pitchFamily="34" charset="0"/>
            </a:endParaRPr>
          </a:p>
        </p:txBody>
      </p:sp>
      <p:pic>
        <p:nvPicPr>
          <p:cNvPr id="2" name="图片 1" descr="微信图片_20210809154752.png"/>
          <p:cNvPicPr>
            <a:picLocks noChangeAspect="1"/>
          </p:cNvPicPr>
          <p:nvPr/>
        </p:nvPicPr>
        <p:blipFill>
          <a:blip r:embed="rId1" cstate="print"/>
          <a:stretch>
            <a:fillRect/>
          </a:stretch>
        </p:blipFill>
        <p:spPr>
          <a:xfrm>
            <a:off x="368553" y="266278"/>
            <a:ext cx="1036243" cy="1041784"/>
          </a:xfrm>
          <a:prstGeom prst="rect">
            <a:avLst/>
          </a:prstGeom>
        </p:spPr>
      </p:pic>
      <p:sp>
        <p:nvSpPr>
          <p:cNvPr id="3" name="矩形 2"/>
          <p:cNvSpPr/>
          <p:nvPr/>
        </p:nvSpPr>
        <p:spPr>
          <a:xfrm>
            <a:off x="-134536" y="4419983"/>
            <a:ext cx="4447667" cy="1200329"/>
          </a:xfrm>
          <a:prstGeom prst="rect">
            <a:avLst/>
          </a:prstGeom>
        </p:spPr>
        <p:txBody>
          <a:bodyPr wrap="square">
            <a:spAutoFit/>
          </a:bodyPr>
          <a:lstStyle/>
          <a:p>
            <a:pPr marL="304800" algn="l">
              <a:spcAft>
                <a:spcPts val="0"/>
              </a:spcAft>
            </a:pPr>
            <a:r>
              <a:rPr lang="en-US" altLang="zh-TW" kern="100" dirty="0">
                <a:latin typeface="Calibri" panose="020F0502020204030204" pitchFamily="34" charset="0"/>
                <a:cs typeface="Times New Roman" panose="02020603050405020304" pitchFamily="18" charset="0"/>
              </a:rPr>
              <a:t>Any</a:t>
            </a:r>
            <a:r>
              <a:rPr lang="zh-TW" altLang="en-US" kern="100" dirty="0">
                <a:latin typeface="Calibri" panose="020F0502020204030204" pitchFamily="34" charset="0"/>
                <a:cs typeface="Times New Roman" panose="02020603050405020304" pitchFamily="18" charset="0"/>
              </a:rPr>
              <a:t> </a:t>
            </a:r>
            <a:r>
              <a:rPr lang="en-US" altLang="zh-TW" kern="100" dirty="0">
                <a:latin typeface="Calibri" panose="020F0502020204030204" pitchFamily="34" charset="0"/>
                <a:cs typeface="Times New Roman" panose="02020603050405020304" pitchFamily="18" charset="0"/>
              </a:rPr>
              <a:t>profits tax taxpayer who ceases operation temporarily or permanently during the year should submit the following documents:</a:t>
            </a:r>
            <a:endParaRPr lang="zh-TW" altLang="zh-TW" kern="100" dirty="0">
              <a:latin typeface="Calibri" panose="020F0502020204030204" pitchFamily="34" charset="0"/>
              <a:cs typeface="Times New Roman" panose="02020603050405020304" pitchFamily="18" charset="0"/>
            </a:endParaRPr>
          </a:p>
        </p:txBody>
      </p:sp>
      <p:pic>
        <p:nvPicPr>
          <p:cNvPr id="4" name="图片 3" descr="微信图片_20210809154759.png"/>
          <p:cNvPicPr>
            <a:picLocks noChangeAspect="1"/>
          </p:cNvPicPr>
          <p:nvPr/>
        </p:nvPicPr>
        <p:blipFill>
          <a:blip r:embed="rId2" cstate="print"/>
          <a:stretch>
            <a:fillRect/>
          </a:stretch>
        </p:blipFill>
        <p:spPr>
          <a:xfrm>
            <a:off x="1495537" y="737248"/>
            <a:ext cx="4786930" cy="146460"/>
          </a:xfrm>
          <a:prstGeom prst="rect">
            <a:avLst/>
          </a:prstGeom>
          <a:solidFill>
            <a:schemeClr val="bg1"/>
          </a:solidFill>
        </p:spPr>
      </p:pic>
    </p:spTree>
  </p:cSld>
  <p:clrMapOvr>
    <a:masterClrMapping/>
  </p:clrMapOvr>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任意多边形 13"/>
          <p:cNvSpPr/>
          <p:nvPr/>
        </p:nvSpPr>
        <p:spPr>
          <a:xfrm>
            <a:off x="0" y="0"/>
            <a:ext cx="12192000" cy="6858000"/>
          </a:xfrm>
          <a:custGeom>
            <a:avLst/>
            <a:gdLst>
              <a:gd name="connsiteX0" fmla="*/ 12175866 w 12192000"/>
              <a:gd name="connsiteY0" fmla="*/ 4649068 h 6858000"/>
              <a:gd name="connsiteX1" fmla="*/ 12181034 w 12192000"/>
              <a:gd name="connsiteY1" fmla="*/ 4650687 h 6858000"/>
              <a:gd name="connsiteX2" fmla="*/ 12188416 w 12192000"/>
              <a:gd name="connsiteY2" fmla="*/ 4663638 h 6858000"/>
              <a:gd name="connsiteX3" fmla="*/ 12190631 w 12192000"/>
              <a:gd name="connsiteY3" fmla="*/ 4658377 h 6858000"/>
              <a:gd name="connsiteX4" fmla="*/ 12192000 w 12192000"/>
              <a:gd name="connsiteY4" fmla="*/ 4657939 h 6858000"/>
              <a:gd name="connsiteX5" fmla="*/ 12192000 w 12192000"/>
              <a:gd name="connsiteY5" fmla="*/ 5605302 h 6858000"/>
              <a:gd name="connsiteX6" fmla="*/ 12175128 w 12192000"/>
              <a:gd name="connsiteY6" fmla="*/ 5606623 h 6858000"/>
              <a:gd name="connsiteX7" fmla="*/ 12161101 w 12192000"/>
              <a:gd name="connsiteY7" fmla="*/ 5615931 h 6858000"/>
              <a:gd name="connsiteX8" fmla="*/ 12153719 w 12192000"/>
              <a:gd name="connsiteY8" fmla="*/ 5615931 h 6858000"/>
              <a:gd name="connsiteX9" fmla="*/ 12141907 w 12192000"/>
              <a:gd name="connsiteY9" fmla="*/ 5624026 h 6858000"/>
              <a:gd name="connsiteX10" fmla="*/ 12125665 w 12192000"/>
              <a:gd name="connsiteY10" fmla="*/ 5627263 h 6858000"/>
              <a:gd name="connsiteX11" fmla="*/ 12098350 w 12192000"/>
              <a:gd name="connsiteY11" fmla="*/ 5636572 h 6858000"/>
              <a:gd name="connsiteX12" fmla="*/ 12078418 w 12192000"/>
              <a:gd name="connsiteY12" fmla="*/ 5635358 h 6858000"/>
              <a:gd name="connsiteX13" fmla="*/ 12068821 w 12192000"/>
              <a:gd name="connsiteY13" fmla="*/ 5638595 h 6858000"/>
              <a:gd name="connsiteX14" fmla="*/ 12055532 w 12192000"/>
              <a:gd name="connsiteY14" fmla="*/ 5637786 h 6858000"/>
              <a:gd name="connsiteX15" fmla="*/ 12040767 w 12192000"/>
              <a:gd name="connsiteY15" fmla="*/ 5631715 h 6858000"/>
              <a:gd name="connsiteX16" fmla="*/ 12031908 w 12192000"/>
              <a:gd name="connsiteY16" fmla="*/ 5632120 h 6858000"/>
              <a:gd name="connsiteX17" fmla="*/ 12024526 w 12192000"/>
              <a:gd name="connsiteY17" fmla="*/ 5631715 h 6858000"/>
              <a:gd name="connsiteX18" fmla="*/ 12017144 w 12192000"/>
              <a:gd name="connsiteY18" fmla="*/ 5634548 h 6858000"/>
              <a:gd name="connsiteX19" fmla="*/ 12000902 w 12192000"/>
              <a:gd name="connsiteY19" fmla="*/ 5648713 h 6858000"/>
              <a:gd name="connsiteX20" fmla="*/ 11974325 w 12192000"/>
              <a:gd name="connsiteY20" fmla="*/ 5663688 h 6858000"/>
              <a:gd name="connsiteX21" fmla="*/ 11953655 w 12192000"/>
              <a:gd name="connsiteY21" fmla="*/ 5670163 h 6858000"/>
              <a:gd name="connsiteX22" fmla="*/ 11948487 w 12192000"/>
              <a:gd name="connsiteY22" fmla="*/ 5666925 h 6858000"/>
              <a:gd name="connsiteX23" fmla="*/ 11934460 w 12192000"/>
              <a:gd name="connsiteY23" fmla="*/ 5670973 h 6858000"/>
              <a:gd name="connsiteX24" fmla="*/ 11922648 w 12192000"/>
              <a:gd name="connsiteY24" fmla="*/ 5679472 h 6858000"/>
              <a:gd name="connsiteX25" fmla="*/ 11916004 w 12192000"/>
              <a:gd name="connsiteY25" fmla="*/ 5695660 h 6858000"/>
              <a:gd name="connsiteX26" fmla="*/ 11905669 w 12192000"/>
              <a:gd name="connsiteY26" fmla="*/ 5705373 h 6858000"/>
              <a:gd name="connsiteX27" fmla="*/ 11900501 w 12192000"/>
              <a:gd name="connsiteY27" fmla="*/ 5706992 h 6858000"/>
              <a:gd name="connsiteX28" fmla="*/ 11896072 w 12192000"/>
              <a:gd name="connsiteY28" fmla="*/ 5717919 h 6858000"/>
              <a:gd name="connsiteX29" fmla="*/ 11882783 w 12192000"/>
              <a:gd name="connsiteY29" fmla="*/ 5726418 h 6858000"/>
              <a:gd name="connsiteX30" fmla="*/ 11871710 w 12192000"/>
              <a:gd name="connsiteY30" fmla="*/ 5723585 h 6858000"/>
              <a:gd name="connsiteX31" fmla="*/ 11860636 w 12192000"/>
              <a:gd name="connsiteY31" fmla="*/ 5733299 h 6858000"/>
              <a:gd name="connsiteX32" fmla="*/ 11857683 w 12192000"/>
              <a:gd name="connsiteY32" fmla="*/ 5732084 h 6858000"/>
              <a:gd name="connsiteX33" fmla="*/ 11858421 w 12192000"/>
              <a:gd name="connsiteY33" fmla="*/ 5724395 h 6858000"/>
              <a:gd name="connsiteX34" fmla="*/ 11839227 w 12192000"/>
              <a:gd name="connsiteY34" fmla="*/ 5724395 h 6858000"/>
              <a:gd name="connsiteX35" fmla="*/ 11831106 w 12192000"/>
              <a:gd name="connsiteY35" fmla="*/ 5729251 h 6858000"/>
              <a:gd name="connsiteX36" fmla="*/ 11826677 w 12192000"/>
              <a:gd name="connsiteY36" fmla="*/ 5724395 h 6858000"/>
              <a:gd name="connsiteX37" fmla="*/ 11818556 w 12192000"/>
              <a:gd name="connsiteY37" fmla="*/ 5728037 h 6858000"/>
              <a:gd name="connsiteX38" fmla="*/ 11812650 w 12192000"/>
              <a:gd name="connsiteY38" fmla="*/ 5728037 h 6858000"/>
              <a:gd name="connsiteX39" fmla="*/ 11808959 w 12192000"/>
              <a:gd name="connsiteY39" fmla="*/ 5718324 h 6858000"/>
              <a:gd name="connsiteX40" fmla="*/ 11798623 w 12192000"/>
              <a:gd name="connsiteY40" fmla="*/ 5721967 h 6858000"/>
              <a:gd name="connsiteX41" fmla="*/ 11790503 w 12192000"/>
              <a:gd name="connsiteY41" fmla="*/ 5721157 h 6858000"/>
              <a:gd name="connsiteX42" fmla="*/ 11786073 w 12192000"/>
              <a:gd name="connsiteY42" fmla="*/ 5717919 h 6858000"/>
              <a:gd name="connsiteX43" fmla="*/ 11769094 w 12192000"/>
              <a:gd name="connsiteY43" fmla="*/ 5721562 h 6858000"/>
              <a:gd name="connsiteX44" fmla="*/ 11765402 w 12192000"/>
              <a:gd name="connsiteY44" fmla="*/ 5716705 h 6858000"/>
              <a:gd name="connsiteX45" fmla="*/ 11739564 w 12192000"/>
              <a:gd name="connsiteY45" fmla="*/ 5721967 h 6858000"/>
              <a:gd name="connsiteX46" fmla="*/ 11729967 w 12192000"/>
              <a:gd name="connsiteY46" fmla="*/ 5727228 h 6858000"/>
              <a:gd name="connsiteX47" fmla="*/ 11723323 w 12192000"/>
              <a:gd name="connsiteY47" fmla="*/ 5723585 h 6858000"/>
              <a:gd name="connsiteX48" fmla="*/ 11712987 w 12192000"/>
              <a:gd name="connsiteY48" fmla="*/ 5722371 h 6858000"/>
              <a:gd name="connsiteX49" fmla="*/ 11685672 w 12192000"/>
              <a:gd name="connsiteY49" fmla="*/ 5737750 h 6858000"/>
              <a:gd name="connsiteX50" fmla="*/ 11682719 w 12192000"/>
              <a:gd name="connsiteY50" fmla="*/ 5749082 h 6858000"/>
              <a:gd name="connsiteX51" fmla="*/ 11677551 w 12192000"/>
              <a:gd name="connsiteY51" fmla="*/ 5751511 h 6858000"/>
              <a:gd name="connsiteX52" fmla="*/ 11673860 w 12192000"/>
              <a:gd name="connsiteY52" fmla="*/ 5749892 h 6858000"/>
              <a:gd name="connsiteX53" fmla="*/ 11665740 w 12192000"/>
              <a:gd name="connsiteY53" fmla="*/ 5759605 h 6858000"/>
              <a:gd name="connsiteX54" fmla="*/ 11658357 w 12192000"/>
              <a:gd name="connsiteY54" fmla="*/ 5752320 h 6858000"/>
              <a:gd name="connsiteX55" fmla="*/ 11650975 w 12192000"/>
              <a:gd name="connsiteY55" fmla="*/ 5752320 h 6858000"/>
              <a:gd name="connsiteX56" fmla="*/ 11641377 w 12192000"/>
              <a:gd name="connsiteY56" fmla="*/ 5757177 h 6858000"/>
              <a:gd name="connsiteX57" fmla="*/ 11641377 w 12192000"/>
              <a:gd name="connsiteY57" fmla="*/ 5765271 h 6858000"/>
              <a:gd name="connsiteX58" fmla="*/ 11626613 w 12192000"/>
              <a:gd name="connsiteY58" fmla="*/ 5763652 h 6858000"/>
              <a:gd name="connsiteX59" fmla="*/ 11618492 w 12192000"/>
              <a:gd name="connsiteY59" fmla="*/ 5774984 h 6858000"/>
              <a:gd name="connsiteX60" fmla="*/ 11611109 w 12192000"/>
              <a:gd name="connsiteY60" fmla="*/ 5776603 h 6858000"/>
              <a:gd name="connsiteX61" fmla="*/ 11609633 w 12192000"/>
              <a:gd name="connsiteY61" fmla="*/ 5781864 h 6858000"/>
              <a:gd name="connsiteX62" fmla="*/ 11597083 w 12192000"/>
              <a:gd name="connsiteY62" fmla="*/ 5783078 h 6858000"/>
              <a:gd name="connsiteX63" fmla="*/ 11582318 w 12192000"/>
              <a:gd name="connsiteY63" fmla="*/ 5785507 h 6858000"/>
              <a:gd name="connsiteX64" fmla="*/ 11579365 w 12192000"/>
              <a:gd name="connsiteY64" fmla="*/ 5783483 h 6858000"/>
              <a:gd name="connsiteX65" fmla="*/ 11574197 w 12192000"/>
              <a:gd name="connsiteY65" fmla="*/ 5787530 h 6858000"/>
              <a:gd name="connsiteX66" fmla="*/ 11570506 w 12192000"/>
              <a:gd name="connsiteY66" fmla="*/ 5781055 h 6858000"/>
              <a:gd name="connsiteX67" fmla="*/ 11557956 w 12192000"/>
              <a:gd name="connsiteY67" fmla="*/ 5783483 h 6858000"/>
              <a:gd name="connsiteX68" fmla="*/ 11546882 w 12192000"/>
              <a:gd name="connsiteY68" fmla="*/ 5781864 h 6858000"/>
              <a:gd name="connsiteX69" fmla="*/ 11543929 w 12192000"/>
              <a:gd name="connsiteY69" fmla="*/ 5778222 h 6858000"/>
              <a:gd name="connsiteX70" fmla="*/ 11538023 w 12192000"/>
              <a:gd name="connsiteY70" fmla="*/ 5779436 h 6858000"/>
              <a:gd name="connsiteX71" fmla="*/ 11523997 w 12192000"/>
              <a:gd name="connsiteY71" fmla="*/ 5777008 h 6858000"/>
              <a:gd name="connsiteX72" fmla="*/ 11518829 w 12192000"/>
              <a:gd name="connsiteY72" fmla="*/ 5771746 h 6858000"/>
              <a:gd name="connsiteX73" fmla="*/ 11507755 w 12192000"/>
              <a:gd name="connsiteY73" fmla="*/ 5769723 h 6858000"/>
              <a:gd name="connsiteX74" fmla="*/ 11504064 w 12192000"/>
              <a:gd name="connsiteY74" fmla="*/ 5765676 h 6858000"/>
              <a:gd name="connsiteX75" fmla="*/ 11504802 w 12192000"/>
              <a:gd name="connsiteY75" fmla="*/ 5758391 h 6858000"/>
              <a:gd name="connsiteX76" fmla="*/ 11483393 w 12192000"/>
              <a:gd name="connsiteY76" fmla="*/ 5738560 h 6858000"/>
              <a:gd name="connsiteX77" fmla="*/ 11476011 w 12192000"/>
              <a:gd name="connsiteY77" fmla="*/ 5738155 h 6858000"/>
              <a:gd name="connsiteX78" fmla="*/ 11469367 w 12192000"/>
              <a:gd name="connsiteY78" fmla="*/ 5732489 h 6858000"/>
              <a:gd name="connsiteX79" fmla="*/ 11468628 w 12192000"/>
              <a:gd name="connsiteY79" fmla="*/ 5704159 h 6858000"/>
              <a:gd name="connsiteX80" fmla="*/ 11481179 w 12192000"/>
              <a:gd name="connsiteY80" fmla="*/ 5686756 h 6858000"/>
              <a:gd name="connsiteX81" fmla="*/ 11487823 w 12192000"/>
              <a:gd name="connsiteY81" fmla="*/ 5692827 h 6858000"/>
              <a:gd name="connsiteX82" fmla="*/ 11504064 w 12192000"/>
              <a:gd name="connsiteY82" fmla="*/ 5681090 h 6858000"/>
              <a:gd name="connsiteX83" fmla="*/ 11502588 w 12192000"/>
              <a:gd name="connsiteY83" fmla="*/ 5669354 h 6858000"/>
              <a:gd name="connsiteX84" fmla="*/ 11510708 w 12192000"/>
              <a:gd name="connsiteY84" fmla="*/ 5663688 h 6858000"/>
              <a:gd name="connsiteX85" fmla="*/ 11513661 w 12192000"/>
              <a:gd name="connsiteY85" fmla="*/ 5651546 h 6858000"/>
              <a:gd name="connsiteX86" fmla="*/ 11510708 w 12192000"/>
              <a:gd name="connsiteY86" fmla="*/ 5645475 h 6858000"/>
              <a:gd name="connsiteX87" fmla="*/ 11519567 w 12192000"/>
              <a:gd name="connsiteY87" fmla="*/ 5638191 h 6858000"/>
              <a:gd name="connsiteX88" fmla="*/ 11521782 w 12192000"/>
              <a:gd name="connsiteY88" fmla="*/ 5617955 h 6858000"/>
              <a:gd name="connsiteX89" fmla="*/ 11524735 w 12192000"/>
              <a:gd name="connsiteY89" fmla="*/ 5605813 h 6858000"/>
              <a:gd name="connsiteX90" fmla="*/ 11520305 w 12192000"/>
              <a:gd name="connsiteY90" fmla="*/ 5600957 h 6858000"/>
              <a:gd name="connsiteX91" fmla="*/ 11529164 w 12192000"/>
              <a:gd name="connsiteY91" fmla="*/ 5594886 h 6858000"/>
              <a:gd name="connsiteX92" fmla="*/ 11529164 w 12192000"/>
              <a:gd name="connsiteY92" fmla="*/ 5583554 h 6858000"/>
              <a:gd name="connsiteX93" fmla="*/ 11518829 w 12192000"/>
              <a:gd name="connsiteY93" fmla="*/ 5560890 h 6858000"/>
              <a:gd name="connsiteX94" fmla="*/ 11518829 w 12192000"/>
              <a:gd name="connsiteY94" fmla="*/ 5545106 h 6858000"/>
              <a:gd name="connsiteX95" fmla="*/ 11513661 w 12192000"/>
              <a:gd name="connsiteY95" fmla="*/ 5530537 h 6858000"/>
              <a:gd name="connsiteX96" fmla="*/ 11515876 w 12192000"/>
              <a:gd name="connsiteY96" fmla="*/ 5523656 h 6858000"/>
              <a:gd name="connsiteX97" fmla="*/ 11514400 w 12192000"/>
              <a:gd name="connsiteY97" fmla="*/ 5472258 h 6858000"/>
              <a:gd name="connsiteX98" fmla="*/ 11519567 w 12192000"/>
              <a:gd name="connsiteY98" fmla="*/ 5460116 h 6858000"/>
              <a:gd name="connsiteX99" fmla="*/ 11504802 w 12192000"/>
              <a:gd name="connsiteY99" fmla="*/ 5425716 h 6858000"/>
              <a:gd name="connsiteX100" fmla="*/ 11499635 w 12192000"/>
              <a:gd name="connsiteY100" fmla="*/ 5399814 h 6858000"/>
              <a:gd name="connsiteX101" fmla="*/ 11492252 w 12192000"/>
              <a:gd name="connsiteY101" fmla="*/ 5390910 h 6858000"/>
              <a:gd name="connsiteX102" fmla="*/ 11493729 w 12192000"/>
              <a:gd name="connsiteY102" fmla="*/ 5344368 h 6858000"/>
              <a:gd name="connsiteX103" fmla="*/ 11484132 w 12192000"/>
              <a:gd name="connsiteY103" fmla="*/ 5318466 h 6858000"/>
              <a:gd name="connsiteX104" fmla="*/ 11466414 w 12192000"/>
              <a:gd name="connsiteY104" fmla="*/ 5298635 h 6858000"/>
              <a:gd name="connsiteX105" fmla="*/ 11458293 w 12192000"/>
              <a:gd name="connsiteY105" fmla="*/ 5283256 h 6858000"/>
              <a:gd name="connsiteX106" fmla="*/ 11463461 w 12192000"/>
              <a:gd name="connsiteY106" fmla="*/ 5280423 h 6858000"/>
              <a:gd name="connsiteX107" fmla="*/ 11467890 w 12192000"/>
              <a:gd name="connsiteY107" fmla="*/ 5273543 h 6858000"/>
              <a:gd name="connsiteX108" fmla="*/ 11470843 w 12192000"/>
              <a:gd name="connsiteY108" fmla="*/ 5289731 h 6858000"/>
              <a:gd name="connsiteX109" fmla="*/ 11481917 w 12192000"/>
              <a:gd name="connsiteY109" fmla="*/ 5303896 h 6858000"/>
              <a:gd name="connsiteX110" fmla="*/ 11495943 w 12192000"/>
              <a:gd name="connsiteY110" fmla="*/ 5301468 h 6858000"/>
              <a:gd name="connsiteX111" fmla="*/ 11486346 w 12192000"/>
              <a:gd name="connsiteY111" fmla="*/ 5284065 h 6858000"/>
              <a:gd name="connsiteX112" fmla="*/ 11473058 w 12192000"/>
              <a:gd name="connsiteY112" fmla="*/ 5271924 h 6858000"/>
              <a:gd name="connsiteX113" fmla="*/ 11470843 w 12192000"/>
              <a:gd name="connsiteY113" fmla="*/ 5251688 h 6858000"/>
              <a:gd name="connsiteX114" fmla="*/ 11477487 w 12192000"/>
              <a:gd name="connsiteY114" fmla="*/ 5241570 h 6858000"/>
              <a:gd name="connsiteX115" fmla="*/ 11487085 w 12192000"/>
              <a:gd name="connsiteY115" fmla="*/ 5261806 h 6858000"/>
              <a:gd name="connsiteX116" fmla="*/ 11486346 w 12192000"/>
              <a:gd name="connsiteY116" fmla="*/ 5276376 h 6858000"/>
              <a:gd name="connsiteX117" fmla="*/ 11489299 w 12192000"/>
              <a:gd name="connsiteY117" fmla="*/ 5279209 h 6858000"/>
              <a:gd name="connsiteX118" fmla="*/ 11495943 w 12192000"/>
              <a:gd name="connsiteY118" fmla="*/ 5270710 h 6858000"/>
              <a:gd name="connsiteX119" fmla="*/ 11496682 w 12192000"/>
              <a:gd name="connsiteY119" fmla="*/ 5286898 h 6858000"/>
              <a:gd name="connsiteX120" fmla="*/ 11501111 w 12192000"/>
              <a:gd name="connsiteY120" fmla="*/ 5293779 h 6858000"/>
              <a:gd name="connsiteX121" fmla="*/ 11512185 w 12192000"/>
              <a:gd name="connsiteY121" fmla="*/ 5290136 h 6858000"/>
              <a:gd name="connsiteX122" fmla="*/ 11507755 w 12192000"/>
              <a:gd name="connsiteY122" fmla="*/ 5277995 h 6858000"/>
              <a:gd name="connsiteX123" fmla="*/ 11514400 w 12192000"/>
              <a:gd name="connsiteY123" fmla="*/ 5264639 h 6858000"/>
              <a:gd name="connsiteX124" fmla="*/ 11507017 w 12192000"/>
              <a:gd name="connsiteY124" fmla="*/ 5256950 h 6858000"/>
              <a:gd name="connsiteX125" fmla="*/ 11506279 w 12192000"/>
              <a:gd name="connsiteY125" fmla="*/ 5246427 h 6858000"/>
              <a:gd name="connsiteX126" fmla="*/ 11489299 w 12192000"/>
              <a:gd name="connsiteY126" fmla="*/ 5219311 h 6858000"/>
              <a:gd name="connsiteX127" fmla="*/ 11491514 w 12192000"/>
              <a:gd name="connsiteY127" fmla="*/ 5197457 h 6858000"/>
              <a:gd name="connsiteX128" fmla="*/ 11486346 w 12192000"/>
              <a:gd name="connsiteY128" fmla="*/ 5181673 h 6858000"/>
              <a:gd name="connsiteX129" fmla="*/ 11493729 w 12192000"/>
              <a:gd name="connsiteY129" fmla="*/ 5151319 h 6858000"/>
              <a:gd name="connsiteX130" fmla="*/ 11513661 w 12192000"/>
              <a:gd name="connsiteY130" fmla="*/ 5129060 h 6858000"/>
              <a:gd name="connsiteX131" fmla="*/ 11512185 w 12192000"/>
              <a:gd name="connsiteY131" fmla="*/ 5108015 h 6858000"/>
              <a:gd name="connsiteX132" fmla="*/ 11518091 w 12192000"/>
              <a:gd name="connsiteY132" fmla="*/ 5096683 h 6858000"/>
              <a:gd name="connsiteX133" fmla="*/ 11509970 w 12192000"/>
              <a:gd name="connsiteY133" fmla="*/ 5082518 h 6858000"/>
              <a:gd name="connsiteX134" fmla="*/ 11521782 w 12192000"/>
              <a:gd name="connsiteY134" fmla="*/ 5062687 h 6858000"/>
              <a:gd name="connsiteX135" fmla="*/ 11525473 w 12192000"/>
              <a:gd name="connsiteY135" fmla="*/ 5049331 h 6858000"/>
              <a:gd name="connsiteX136" fmla="*/ 11540976 w 12192000"/>
              <a:gd name="connsiteY136" fmla="*/ 5037999 h 6858000"/>
              <a:gd name="connsiteX137" fmla="*/ 11541715 w 12192000"/>
              <a:gd name="connsiteY137" fmla="*/ 5046498 h 6858000"/>
              <a:gd name="connsiteX138" fmla="*/ 11536547 w 12192000"/>
              <a:gd name="connsiteY138" fmla="*/ 5057830 h 6858000"/>
              <a:gd name="connsiteX139" fmla="*/ 11538023 w 12192000"/>
              <a:gd name="connsiteY139" fmla="*/ 5065115 h 6858000"/>
              <a:gd name="connsiteX140" fmla="*/ 11534332 w 12192000"/>
              <a:gd name="connsiteY140" fmla="*/ 5070376 h 6858000"/>
              <a:gd name="connsiteX141" fmla="*/ 11541715 w 12192000"/>
              <a:gd name="connsiteY141" fmla="*/ 5075233 h 6858000"/>
              <a:gd name="connsiteX142" fmla="*/ 11553526 w 12192000"/>
              <a:gd name="connsiteY142" fmla="*/ 5066329 h 6858000"/>
              <a:gd name="connsiteX143" fmla="*/ 11553526 w 12192000"/>
              <a:gd name="connsiteY143" fmla="*/ 5051759 h 6858000"/>
              <a:gd name="connsiteX144" fmla="*/ 11566077 w 12192000"/>
              <a:gd name="connsiteY144" fmla="*/ 5035571 h 6858000"/>
              <a:gd name="connsiteX145" fmla="*/ 11594130 w 12192000"/>
              <a:gd name="connsiteY145" fmla="*/ 5027881 h 6858000"/>
              <a:gd name="connsiteX146" fmla="*/ 11615539 w 12192000"/>
              <a:gd name="connsiteY146" fmla="*/ 5018168 h 6858000"/>
              <a:gd name="connsiteX147" fmla="*/ 11632519 w 12192000"/>
              <a:gd name="connsiteY147" fmla="*/ 5004812 h 6858000"/>
              <a:gd name="connsiteX148" fmla="*/ 11637686 w 12192000"/>
              <a:gd name="connsiteY148" fmla="*/ 5004812 h 6858000"/>
              <a:gd name="connsiteX149" fmla="*/ 11639901 w 12192000"/>
              <a:gd name="connsiteY149" fmla="*/ 5000765 h 6858000"/>
              <a:gd name="connsiteX150" fmla="*/ 11660572 w 12192000"/>
              <a:gd name="connsiteY150" fmla="*/ 4997123 h 6858000"/>
              <a:gd name="connsiteX151" fmla="*/ 11668692 w 12192000"/>
              <a:gd name="connsiteY151" fmla="*/ 4986196 h 6858000"/>
              <a:gd name="connsiteX152" fmla="*/ 11676813 w 12192000"/>
              <a:gd name="connsiteY152" fmla="*/ 4982148 h 6858000"/>
              <a:gd name="connsiteX153" fmla="*/ 11680504 w 12192000"/>
              <a:gd name="connsiteY153" fmla="*/ 4987410 h 6858000"/>
              <a:gd name="connsiteX154" fmla="*/ 11687887 w 12192000"/>
              <a:gd name="connsiteY154" fmla="*/ 4986600 h 6858000"/>
              <a:gd name="connsiteX155" fmla="*/ 11696008 w 12192000"/>
              <a:gd name="connsiteY155" fmla="*/ 4989838 h 6858000"/>
              <a:gd name="connsiteX156" fmla="*/ 11711511 w 12192000"/>
              <a:gd name="connsiteY156" fmla="*/ 4989838 h 6858000"/>
              <a:gd name="connsiteX157" fmla="*/ 11732181 w 12192000"/>
              <a:gd name="connsiteY157" fmla="*/ 4982148 h 6858000"/>
              <a:gd name="connsiteX158" fmla="*/ 11734396 w 12192000"/>
              <a:gd name="connsiteY158" fmla="*/ 4974054 h 6858000"/>
              <a:gd name="connsiteX159" fmla="*/ 11743255 w 12192000"/>
              <a:gd name="connsiteY159" fmla="*/ 4969602 h 6858000"/>
              <a:gd name="connsiteX160" fmla="*/ 11775738 w 12192000"/>
              <a:gd name="connsiteY160" fmla="*/ 4970816 h 6858000"/>
              <a:gd name="connsiteX161" fmla="*/ 11785335 w 12192000"/>
              <a:gd name="connsiteY161" fmla="*/ 4965960 h 6858000"/>
              <a:gd name="connsiteX162" fmla="*/ 11787550 w 12192000"/>
              <a:gd name="connsiteY162" fmla="*/ 4957865 h 6858000"/>
              <a:gd name="connsiteX163" fmla="*/ 11803053 w 12192000"/>
              <a:gd name="connsiteY163" fmla="*/ 4952199 h 6858000"/>
              <a:gd name="connsiteX164" fmla="*/ 11814865 w 12192000"/>
              <a:gd name="connsiteY164" fmla="*/ 4955032 h 6858000"/>
              <a:gd name="connsiteX165" fmla="*/ 11826677 w 12192000"/>
              <a:gd name="connsiteY165" fmla="*/ 4952199 h 6858000"/>
              <a:gd name="connsiteX166" fmla="*/ 11842180 w 12192000"/>
              <a:gd name="connsiteY166" fmla="*/ 4951390 h 6858000"/>
              <a:gd name="connsiteX167" fmla="*/ 11852515 w 12192000"/>
              <a:gd name="connsiteY167" fmla="*/ 4947748 h 6858000"/>
              <a:gd name="connsiteX168" fmla="*/ 11878354 w 12192000"/>
              <a:gd name="connsiteY168" fmla="*/ 4945724 h 6858000"/>
              <a:gd name="connsiteX169" fmla="*/ 11907884 w 12192000"/>
              <a:gd name="connsiteY169" fmla="*/ 4929131 h 6858000"/>
              <a:gd name="connsiteX170" fmla="*/ 11923387 w 12192000"/>
              <a:gd name="connsiteY170" fmla="*/ 4909704 h 6858000"/>
              <a:gd name="connsiteX171" fmla="*/ 11930031 w 12192000"/>
              <a:gd name="connsiteY171" fmla="*/ 4904038 h 6858000"/>
              <a:gd name="connsiteX172" fmla="*/ 11929293 w 12192000"/>
              <a:gd name="connsiteY172" fmla="*/ 4892302 h 6858000"/>
              <a:gd name="connsiteX173" fmla="*/ 11941104 w 12192000"/>
              <a:gd name="connsiteY173" fmla="*/ 4885017 h 6858000"/>
              <a:gd name="connsiteX174" fmla="*/ 11939628 w 12192000"/>
              <a:gd name="connsiteY174" fmla="*/ 4880160 h 6858000"/>
              <a:gd name="connsiteX175" fmla="*/ 11953655 w 12192000"/>
              <a:gd name="connsiteY175" fmla="*/ 4876518 h 6858000"/>
              <a:gd name="connsiteX176" fmla="*/ 11958822 w 12192000"/>
              <a:gd name="connsiteY176" fmla="*/ 4867614 h 6858000"/>
              <a:gd name="connsiteX177" fmla="*/ 11967681 w 12192000"/>
              <a:gd name="connsiteY177" fmla="*/ 4862758 h 6858000"/>
              <a:gd name="connsiteX178" fmla="*/ 11967681 w 12192000"/>
              <a:gd name="connsiteY178" fmla="*/ 4854663 h 6858000"/>
              <a:gd name="connsiteX179" fmla="*/ 11963252 w 12192000"/>
              <a:gd name="connsiteY179" fmla="*/ 4852235 h 6858000"/>
              <a:gd name="connsiteX180" fmla="*/ 11963252 w 12192000"/>
              <a:gd name="connsiteY180" fmla="*/ 4827952 h 6858000"/>
              <a:gd name="connsiteX181" fmla="*/ 11961037 w 12192000"/>
              <a:gd name="connsiteY181" fmla="*/ 4816215 h 6858000"/>
              <a:gd name="connsiteX182" fmla="*/ 11969158 w 12192000"/>
              <a:gd name="connsiteY182" fmla="*/ 4809740 h 6858000"/>
              <a:gd name="connsiteX183" fmla="*/ 11975064 w 12192000"/>
              <a:gd name="connsiteY183" fmla="*/ 4802860 h 6858000"/>
              <a:gd name="connsiteX184" fmla="*/ 11984661 w 12192000"/>
              <a:gd name="connsiteY184" fmla="*/ 4803669 h 6858000"/>
              <a:gd name="connsiteX185" fmla="*/ 11986137 w 12192000"/>
              <a:gd name="connsiteY185" fmla="*/ 4798408 h 6858000"/>
              <a:gd name="connsiteX186" fmla="*/ 11993520 w 12192000"/>
              <a:gd name="connsiteY186" fmla="*/ 4796384 h 6858000"/>
              <a:gd name="connsiteX187" fmla="*/ 11996473 w 12192000"/>
              <a:gd name="connsiteY187" fmla="*/ 4784243 h 6858000"/>
              <a:gd name="connsiteX188" fmla="*/ 12006808 w 12192000"/>
              <a:gd name="connsiteY188" fmla="*/ 4776958 h 6858000"/>
              <a:gd name="connsiteX189" fmla="*/ 12010499 w 12192000"/>
              <a:gd name="connsiteY189" fmla="*/ 4772102 h 6858000"/>
              <a:gd name="connsiteX190" fmla="*/ 12008285 w 12192000"/>
              <a:gd name="connsiteY190" fmla="*/ 4783029 h 6858000"/>
              <a:gd name="connsiteX191" fmla="*/ 12014191 w 12192000"/>
              <a:gd name="connsiteY191" fmla="*/ 4790314 h 6858000"/>
              <a:gd name="connsiteX192" fmla="*/ 12024526 w 12192000"/>
              <a:gd name="connsiteY192" fmla="*/ 4809335 h 6858000"/>
              <a:gd name="connsiteX193" fmla="*/ 12040029 w 12192000"/>
              <a:gd name="connsiteY193" fmla="*/ 4840498 h 6858000"/>
              <a:gd name="connsiteX194" fmla="*/ 12041506 w 12192000"/>
              <a:gd name="connsiteY194" fmla="*/ 4829166 h 6858000"/>
              <a:gd name="connsiteX195" fmla="*/ 12045935 w 12192000"/>
              <a:gd name="connsiteY195" fmla="*/ 4818644 h 6858000"/>
              <a:gd name="connsiteX196" fmla="*/ 12043720 w 12192000"/>
              <a:gd name="connsiteY196" fmla="*/ 4808931 h 6858000"/>
              <a:gd name="connsiteX197" fmla="*/ 12048888 w 12192000"/>
              <a:gd name="connsiteY197" fmla="*/ 4808931 h 6858000"/>
              <a:gd name="connsiteX198" fmla="*/ 12053318 w 12192000"/>
              <a:gd name="connsiteY198" fmla="*/ 4812573 h 6858000"/>
              <a:gd name="connsiteX199" fmla="*/ 12054056 w 12192000"/>
              <a:gd name="connsiteY199" fmla="*/ 4804074 h 6858000"/>
              <a:gd name="connsiteX200" fmla="*/ 12058485 w 12192000"/>
              <a:gd name="connsiteY200" fmla="*/ 4796384 h 6858000"/>
              <a:gd name="connsiteX201" fmla="*/ 12048150 w 12192000"/>
              <a:gd name="connsiteY201" fmla="*/ 4796789 h 6858000"/>
              <a:gd name="connsiteX202" fmla="*/ 12037814 w 12192000"/>
              <a:gd name="connsiteY202" fmla="*/ 4788695 h 6858000"/>
              <a:gd name="connsiteX203" fmla="*/ 12042982 w 12192000"/>
              <a:gd name="connsiteY203" fmla="*/ 4779386 h 6858000"/>
              <a:gd name="connsiteX204" fmla="*/ 12047412 w 12192000"/>
              <a:gd name="connsiteY204" fmla="*/ 4777363 h 6858000"/>
              <a:gd name="connsiteX205" fmla="*/ 12035600 w 12192000"/>
              <a:gd name="connsiteY205" fmla="*/ 4769269 h 6858000"/>
              <a:gd name="connsiteX206" fmla="*/ 12042244 w 12192000"/>
              <a:gd name="connsiteY206" fmla="*/ 4764412 h 6858000"/>
              <a:gd name="connsiteX207" fmla="*/ 12051103 w 12192000"/>
              <a:gd name="connsiteY207" fmla="*/ 4769673 h 6858000"/>
              <a:gd name="connsiteX208" fmla="*/ 12054794 w 12192000"/>
              <a:gd name="connsiteY208" fmla="*/ 4776553 h 6858000"/>
              <a:gd name="connsiteX209" fmla="*/ 12062176 w 12192000"/>
              <a:gd name="connsiteY209" fmla="*/ 4770483 h 6858000"/>
              <a:gd name="connsiteX210" fmla="*/ 12070297 w 12192000"/>
              <a:gd name="connsiteY210" fmla="*/ 4775339 h 6858000"/>
              <a:gd name="connsiteX211" fmla="*/ 12075465 w 12192000"/>
              <a:gd name="connsiteY211" fmla="*/ 4781815 h 6858000"/>
              <a:gd name="connsiteX212" fmla="*/ 12085062 w 12192000"/>
              <a:gd name="connsiteY212" fmla="*/ 4783838 h 6858000"/>
              <a:gd name="connsiteX213" fmla="*/ 12087277 w 12192000"/>
              <a:gd name="connsiteY213" fmla="*/ 4779791 h 6858000"/>
              <a:gd name="connsiteX214" fmla="*/ 12098350 w 12192000"/>
              <a:gd name="connsiteY214" fmla="*/ 4774530 h 6858000"/>
              <a:gd name="connsiteX215" fmla="*/ 12080633 w 12192000"/>
              <a:gd name="connsiteY215" fmla="*/ 4772102 h 6858000"/>
              <a:gd name="connsiteX216" fmla="*/ 12085800 w 12192000"/>
              <a:gd name="connsiteY216" fmla="*/ 4765626 h 6858000"/>
              <a:gd name="connsiteX217" fmla="*/ 12094659 w 12192000"/>
              <a:gd name="connsiteY217" fmla="*/ 4761984 h 6858000"/>
              <a:gd name="connsiteX218" fmla="*/ 12089491 w 12192000"/>
              <a:gd name="connsiteY218" fmla="*/ 4755104 h 6858000"/>
              <a:gd name="connsiteX219" fmla="*/ 12096874 w 12192000"/>
              <a:gd name="connsiteY219" fmla="*/ 4746200 h 6858000"/>
              <a:gd name="connsiteX220" fmla="*/ 12090968 w 12192000"/>
              <a:gd name="connsiteY220" fmla="*/ 4748223 h 6858000"/>
              <a:gd name="connsiteX221" fmla="*/ 12090230 w 12192000"/>
              <a:gd name="connsiteY221" fmla="*/ 4742153 h 6858000"/>
              <a:gd name="connsiteX222" fmla="*/ 12088015 w 12192000"/>
              <a:gd name="connsiteY222" fmla="*/ 4736082 h 6858000"/>
              <a:gd name="connsiteX223" fmla="*/ 12085800 w 12192000"/>
              <a:gd name="connsiteY223" fmla="*/ 4729202 h 6858000"/>
              <a:gd name="connsiteX224" fmla="*/ 12096136 w 12192000"/>
              <a:gd name="connsiteY224" fmla="*/ 4727583 h 6858000"/>
              <a:gd name="connsiteX225" fmla="*/ 12104256 w 12192000"/>
              <a:gd name="connsiteY225" fmla="*/ 4719084 h 6858000"/>
              <a:gd name="connsiteX226" fmla="*/ 12113854 w 12192000"/>
              <a:gd name="connsiteY226" fmla="*/ 4730011 h 6858000"/>
              <a:gd name="connsiteX227" fmla="*/ 12120498 w 12192000"/>
              <a:gd name="connsiteY227" fmla="*/ 4728392 h 6858000"/>
              <a:gd name="connsiteX228" fmla="*/ 12125665 w 12192000"/>
              <a:gd name="connsiteY228" fmla="*/ 4721107 h 6858000"/>
              <a:gd name="connsiteX229" fmla="*/ 12111639 w 12192000"/>
              <a:gd name="connsiteY229" fmla="*/ 4719489 h 6858000"/>
              <a:gd name="connsiteX230" fmla="*/ 12109424 w 12192000"/>
              <a:gd name="connsiteY230" fmla="*/ 4712608 h 6858000"/>
              <a:gd name="connsiteX231" fmla="*/ 12121236 w 12192000"/>
              <a:gd name="connsiteY231" fmla="*/ 4705324 h 6858000"/>
              <a:gd name="connsiteX232" fmla="*/ 12130833 w 12192000"/>
              <a:gd name="connsiteY232" fmla="*/ 4710585 h 6858000"/>
              <a:gd name="connsiteX233" fmla="*/ 12143383 w 12192000"/>
              <a:gd name="connsiteY233" fmla="*/ 4700467 h 6858000"/>
              <a:gd name="connsiteX234" fmla="*/ 12128618 w 12192000"/>
              <a:gd name="connsiteY234" fmla="*/ 4696420 h 6858000"/>
              <a:gd name="connsiteX235" fmla="*/ 12130095 w 12192000"/>
              <a:gd name="connsiteY235" fmla="*/ 4686302 h 6858000"/>
              <a:gd name="connsiteX236" fmla="*/ 12134524 w 12192000"/>
              <a:gd name="connsiteY236" fmla="*/ 4680636 h 6858000"/>
              <a:gd name="connsiteX237" fmla="*/ 12145598 w 12192000"/>
              <a:gd name="connsiteY237" fmla="*/ 4678612 h 6858000"/>
              <a:gd name="connsiteX238" fmla="*/ 12149289 w 12192000"/>
              <a:gd name="connsiteY238" fmla="*/ 4668495 h 6858000"/>
              <a:gd name="connsiteX239" fmla="*/ 12156672 w 12192000"/>
              <a:gd name="connsiteY239" fmla="*/ 4668090 h 6858000"/>
              <a:gd name="connsiteX240" fmla="*/ 12149289 w 12192000"/>
              <a:gd name="connsiteY240" fmla="*/ 4675779 h 6858000"/>
              <a:gd name="connsiteX241" fmla="*/ 12151504 w 12192000"/>
              <a:gd name="connsiteY241" fmla="*/ 4680636 h 6858000"/>
              <a:gd name="connsiteX242" fmla="*/ 12156672 w 12192000"/>
              <a:gd name="connsiteY242" fmla="*/ 4681041 h 6858000"/>
              <a:gd name="connsiteX243" fmla="*/ 12161101 w 12192000"/>
              <a:gd name="connsiteY243" fmla="*/ 4687921 h 6858000"/>
              <a:gd name="connsiteX244" fmla="*/ 12171437 w 12192000"/>
              <a:gd name="connsiteY244" fmla="*/ 4682255 h 6858000"/>
              <a:gd name="connsiteX245" fmla="*/ 12168484 w 12192000"/>
              <a:gd name="connsiteY245" fmla="*/ 4676589 h 6858000"/>
              <a:gd name="connsiteX246" fmla="*/ 12171437 w 12192000"/>
              <a:gd name="connsiteY246" fmla="*/ 4667280 h 6858000"/>
              <a:gd name="connsiteX247" fmla="*/ 12181034 w 12192000"/>
              <a:gd name="connsiteY247" fmla="*/ 4660805 h 6858000"/>
              <a:gd name="connsiteX248" fmla="*/ 12174390 w 12192000"/>
              <a:gd name="connsiteY248" fmla="*/ 4656758 h 6858000"/>
              <a:gd name="connsiteX249" fmla="*/ 8345119 w 12192000"/>
              <a:gd name="connsiteY249" fmla="*/ 4524012 h 6858000"/>
              <a:gd name="connsiteX250" fmla="*/ 8348810 w 12192000"/>
              <a:gd name="connsiteY250" fmla="*/ 4532915 h 6858000"/>
              <a:gd name="connsiteX251" fmla="*/ 8343642 w 12192000"/>
              <a:gd name="connsiteY251" fmla="*/ 4542224 h 6858000"/>
              <a:gd name="connsiteX252" fmla="*/ 8352501 w 12192000"/>
              <a:gd name="connsiteY252" fmla="*/ 4545866 h 6858000"/>
              <a:gd name="connsiteX253" fmla="*/ 8353978 w 12192000"/>
              <a:gd name="connsiteY253" fmla="*/ 4555175 h 6858000"/>
              <a:gd name="connsiteX254" fmla="*/ 8362098 w 12192000"/>
              <a:gd name="connsiteY254" fmla="*/ 4565292 h 6858000"/>
              <a:gd name="connsiteX255" fmla="*/ 8366528 w 12192000"/>
              <a:gd name="connsiteY255" fmla="*/ 4563674 h 6858000"/>
              <a:gd name="connsiteX256" fmla="*/ 8370219 w 12192000"/>
              <a:gd name="connsiteY256" fmla="*/ 4570958 h 6858000"/>
              <a:gd name="connsiteX257" fmla="*/ 8370957 w 12192000"/>
              <a:gd name="connsiteY257" fmla="*/ 4591599 h 6858000"/>
              <a:gd name="connsiteX258" fmla="*/ 8378340 w 12192000"/>
              <a:gd name="connsiteY258" fmla="*/ 4600503 h 6858000"/>
              <a:gd name="connsiteX259" fmla="*/ 8377601 w 12192000"/>
              <a:gd name="connsiteY259" fmla="*/ 4623976 h 6858000"/>
              <a:gd name="connsiteX260" fmla="*/ 8375387 w 12192000"/>
              <a:gd name="connsiteY260" fmla="*/ 4628833 h 6858000"/>
              <a:gd name="connsiteX261" fmla="*/ 8378340 w 12192000"/>
              <a:gd name="connsiteY261" fmla="*/ 4641379 h 6858000"/>
              <a:gd name="connsiteX262" fmla="*/ 8378340 w 12192000"/>
              <a:gd name="connsiteY262" fmla="*/ 4651497 h 6858000"/>
              <a:gd name="connsiteX263" fmla="*/ 8375387 w 12192000"/>
              <a:gd name="connsiteY263" fmla="*/ 4655544 h 6858000"/>
              <a:gd name="connsiteX264" fmla="*/ 8377601 w 12192000"/>
              <a:gd name="connsiteY264" fmla="*/ 4664043 h 6858000"/>
              <a:gd name="connsiteX265" fmla="*/ 8387937 w 12192000"/>
              <a:gd name="connsiteY265" fmla="*/ 4676184 h 6858000"/>
              <a:gd name="connsiteX266" fmla="*/ 8387937 w 12192000"/>
              <a:gd name="connsiteY266" fmla="*/ 4685493 h 6858000"/>
              <a:gd name="connsiteX267" fmla="*/ 8384984 w 12192000"/>
              <a:gd name="connsiteY267" fmla="*/ 4688326 h 6858000"/>
              <a:gd name="connsiteX268" fmla="*/ 8383507 w 12192000"/>
              <a:gd name="connsiteY268" fmla="*/ 4696825 h 6858000"/>
              <a:gd name="connsiteX269" fmla="*/ 8381293 w 12192000"/>
              <a:gd name="connsiteY269" fmla="*/ 4699658 h 6858000"/>
              <a:gd name="connsiteX270" fmla="*/ 8380554 w 12192000"/>
              <a:gd name="connsiteY270" fmla="*/ 4707347 h 6858000"/>
              <a:gd name="connsiteX271" fmla="*/ 8376863 w 12192000"/>
              <a:gd name="connsiteY271" fmla="*/ 4713418 h 6858000"/>
              <a:gd name="connsiteX272" fmla="*/ 8370219 w 12192000"/>
              <a:gd name="connsiteY272" fmla="*/ 4712204 h 6858000"/>
              <a:gd name="connsiteX273" fmla="*/ 8362098 w 12192000"/>
              <a:gd name="connsiteY273" fmla="*/ 4701681 h 6858000"/>
              <a:gd name="connsiteX274" fmla="*/ 8359884 w 12192000"/>
              <a:gd name="connsiteY274" fmla="*/ 4691968 h 6858000"/>
              <a:gd name="connsiteX275" fmla="*/ 8355454 w 12192000"/>
              <a:gd name="connsiteY275" fmla="*/ 4688730 h 6858000"/>
              <a:gd name="connsiteX276" fmla="*/ 8348810 w 12192000"/>
              <a:gd name="connsiteY276" fmla="*/ 4691563 h 6858000"/>
              <a:gd name="connsiteX277" fmla="*/ 8348810 w 12192000"/>
              <a:gd name="connsiteY277" fmla="*/ 4702491 h 6858000"/>
              <a:gd name="connsiteX278" fmla="*/ 8352501 w 12192000"/>
              <a:gd name="connsiteY278" fmla="*/ 4704919 h 6858000"/>
              <a:gd name="connsiteX279" fmla="*/ 8353239 w 12192000"/>
              <a:gd name="connsiteY279" fmla="*/ 4716251 h 6858000"/>
              <a:gd name="connsiteX280" fmla="*/ 8348810 w 12192000"/>
              <a:gd name="connsiteY280" fmla="*/ 4723940 h 6858000"/>
              <a:gd name="connsiteX281" fmla="*/ 8353239 w 12192000"/>
              <a:gd name="connsiteY281" fmla="*/ 4727583 h 6858000"/>
              <a:gd name="connsiteX282" fmla="*/ 8354716 w 12192000"/>
              <a:gd name="connsiteY282" fmla="*/ 4738915 h 6858000"/>
              <a:gd name="connsiteX283" fmla="*/ 8347333 w 12192000"/>
              <a:gd name="connsiteY283" fmla="*/ 4746605 h 6858000"/>
              <a:gd name="connsiteX284" fmla="*/ 8348810 w 12192000"/>
              <a:gd name="connsiteY284" fmla="*/ 4753080 h 6858000"/>
              <a:gd name="connsiteX285" fmla="*/ 8338475 w 12192000"/>
              <a:gd name="connsiteY285" fmla="*/ 4766031 h 6858000"/>
              <a:gd name="connsiteX286" fmla="*/ 8335522 w 12192000"/>
              <a:gd name="connsiteY286" fmla="*/ 4777768 h 6858000"/>
              <a:gd name="connsiteX287" fmla="*/ 8339951 w 12192000"/>
              <a:gd name="connsiteY287" fmla="*/ 4784648 h 6858000"/>
              <a:gd name="connsiteX288" fmla="*/ 8337736 w 12192000"/>
              <a:gd name="connsiteY288" fmla="*/ 4798003 h 6858000"/>
              <a:gd name="connsiteX289" fmla="*/ 8333307 w 12192000"/>
              <a:gd name="connsiteY289" fmla="*/ 4802860 h 6858000"/>
              <a:gd name="connsiteX290" fmla="*/ 8328139 w 12192000"/>
              <a:gd name="connsiteY290" fmla="*/ 4821477 h 6858000"/>
              <a:gd name="connsiteX291" fmla="*/ 8322233 w 12192000"/>
              <a:gd name="connsiteY291" fmla="*/ 4847378 h 6858000"/>
              <a:gd name="connsiteX292" fmla="*/ 8311160 w 12192000"/>
              <a:gd name="connsiteY292" fmla="*/ 4863972 h 6858000"/>
              <a:gd name="connsiteX293" fmla="*/ 8309683 w 12192000"/>
              <a:gd name="connsiteY293" fmla="*/ 4870447 h 6858000"/>
              <a:gd name="connsiteX294" fmla="*/ 8300086 w 12192000"/>
              <a:gd name="connsiteY294" fmla="*/ 4887040 h 6858000"/>
              <a:gd name="connsiteX295" fmla="*/ 8300086 w 12192000"/>
              <a:gd name="connsiteY295" fmla="*/ 4904038 h 6858000"/>
              <a:gd name="connsiteX296" fmla="*/ 8290489 w 12192000"/>
              <a:gd name="connsiteY296" fmla="*/ 4916585 h 6858000"/>
              <a:gd name="connsiteX297" fmla="*/ 8277939 w 12192000"/>
              <a:gd name="connsiteY297" fmla="*/ 4953818 h 6858000"/>
              <a:gd name="connsiteX298" fmla="*/ 8263912 w 12192000"/>
              <a:gd name="connsiteY298" fmla="*/ 4976078 h 6858000"/>
              <a:gd name="connsiteX299" fmla="*/ 8259482 w 12192000"/>
              <a:gd name="connsiteY299" fmla="*/ 4994695 h 6858000"/>
              <a:gd name="connsiteX300" fmla="*/ 8252100 w 12192000"/>
              <a:gd name="connsiteY300" fmla="*/ 5001575 h 6858000"/>
              <a:gd name="connsiteX301" fmla="*/ 8246932 w 12192000"/>
              <a:gd name="connsiteY301" fmla="*/ 5018573 h 6858000"/>
              <a:gd name="connsiteX302" fmla="*/ 8239550 w 12192000"/>
              <a:gd name="connsiteY302" fmla="*/ 5049331 h 6858000"/>
              <a:gd name="connsiteX303" fmla="*/ 8230691 w 12192000"/>
              <a:gd name="connsiteY303" fmla="*/ 5063091 h 6858000"/>
              <a:gd name="connsiteX304" fmla="*/ 8227000 w 12192000"/>
              <a:gd name="connsiteY304" fmla="*/ 5063091 h 6858000"/>
              <a:gd name="connsiteX305" fmla="*/ 8227738 w 12192000"/>
              <a:gd name="connsiteY305" fmla="*/ 5065520 h 6858000"/>
              <a:gd name="connsiteX306" fmla="*/ 8224047 w 12192000"/>
              <a:gd name="connsiteY306" fmla="*/ 5080899 h 6858000"/>
              <a:gd name="connsiteX307" fmla="*/ 8216664 w 12192000"/>
              <a:gd name="connsiteY307" fmla="*/ 5085351 h 6858000"/>
              <a:gd name="connsiteX308" fmla="*/ 8218879 w 12192000"/>
              <a:gd name="connsiteY308" fmla="*/ 5087374 h 6858000"/>
              <a:gd name="connsiteX309" fmla="*/ 8220356 w 12192000"/>
              <a:gd name="connsiteY309" fmla="*/ 5101134 h 6858000"/>
              <a:gd name="connsiteX310" fmla="*/ 8210020 w 12192000"/>
              <a:gd name="connsiteY310" fmla="*/ 5106800 h 6858000"/>
              <a:gd name="connsiteX311" fmla="*/ 8210020 w 12192000"/>
              <a:gd name="connsiteY311" fmla="*/ 5115299 h 6858000"/>
              <a:gd name="connsiteX312" fmla="*/ 8201899 w 12192000"/>
              <a:gd name="connsiteY312" fmla="*/ 5127036 h 6858000"/>
              <a:gd name="connsiteX313" fmla="*/ 8196732 w 12192000"/>
              <a:gd name="connsiteY313" fmla="*/ 5141201 h 6858000"/>
              <a:gd name="connsiteX314" fmla="*/ 8188611 w 12192000"/>
              <a:gd name="connsiteY314" fmla="*/ 5142415 h 6858000"/>
              <a:gd name="connsiteX315" fmla="*/ 8184182 w 12192000"/>
              <a:gd name="connsiteY315" fmla="*/ 5150510 h 6858000"/>
              <a:gd name="connsiteX316" fmla="*/ 8167940 w 12192000"/>
              <a:gd name="connsiteY316" fmla="*/ 5156580 h 6858000"/>
              <a:gd name="connsiteX317" fmla="*/ 8158343 w 12192000"/>
              <a:gd name="connsiteY317" fmla="*/ 5154152 h 6858000"/>
              <a:gd name="connsiteX318" fmla="*/ 8127337 w 12192000"/>
              <a:gd name="connsiteY318" fmla="*/ 5156985 h 6858000"/>
              <a:gd name="connsiteX319" fmla="*/ 8117740 w 12192000"/>
              <a:gd name="connsiteY319" fmla="*/ 5167508 h 6858000"/>
              <a:gd name="connsiteX320" fmla="*/ 8105928 w 12192000"/>
              <a:gd name="connsiteY320" fmla="*/ 5173983 h 6858000"/>
              <a:gd name="connsiteX321" fmla="*/ 8095592 w 12192000"/>
              <a:gd name="connsiteY321" fmla="*/ 5173174 h 6858000"/>
              <a:gd name="connsiteX322" fmla="*/ 8088948 w 12192000"/>
              <a:gd name="connsiteY322" fmla="*/ 5176816 h 6858000"/>
              <a:gd name="connsiteX323" fmla="*/ 8085995 w 12192000"/>
              <a:gd name="connsiteY323" fmla="*/ 5174792 h 6858000"/>
              <a:gd name="connsiteX324" fmla="*/ 8085995 w 12192000"/>
              <a:gd name="connsiteY324" fmla="*/ 5170745 h 6858000"/>
              <a:gd name="connsiteX325" fmla="*/ 8080089 w 12192000"/>
              <a:gd name="connsiteY325" fmla="*/ 5169531 h 6858000"/>
              <a:gd name="connsiteX326" fmla="*/ 8071230 w 12192000"/>
              <a:gd name="connsiteY326" fmla="*/ 5159413 h 6858000"/>
              <a:gd name="connsiteX327" fmla="*/ 8063848 w 12192000"/>
              <a:gd name="connsiteY327" fmla="*/ 5157390 h 6858000"/>
              <a:gd name="connsiteX328" fmla="*/ 8060895 w 12192000"/>
              <a:gd name="connsiteY328" fmla="*/ 5154152 h 6858000"/>
              <a:gd name="connsiteX329" fmla="*/ 8054251 w 12192000"/>
              <a:gd name="connsiteY329" fmla="*/ 5156580 h 6858000"/>
              <a:gd name="connsiteX330" fmla="*/ 8047606 w 12192000"/>
              <a:gd name="connsiteY330" fmla="*/ 5149700 h 6858000"/>
              <a:gd name="connsiteX331" fmla="*/ 8043177 w 12192000"/>
              <a:gd name="connsiteY331" fmla="*/ 5143225 h 6858000"/>
              <a:gd name="connsiteX332" fmla="*/ 8038009 w 12192000"/>
              <a:gd name="connsiteY332" fmla="*/ 5140392 h 6858000"/>
              <a:gd name="connsiteX333" fmla="*/ 8031365 w 12192000"/>
              <a:gd name="connsiteY333" fmla="*/ 5131083 h 6858000"/>
              <a:gd name="connsiteX334" fmla="*/ 8025459 w 12192000"/>
              <a:gd name="connsiteY334" fmla="*/ 5127846 h 6858000"/>
              <a:gd name="connsiteX335" fmla="*/ 8024721 w 12192000"/>
              <a:gd name="connsiteY335" fmla="*/ 5121775 h 6858000"/>
              <a:gd name="connsiteX336" fmla="*/ 8021768 w 12192000"/>
              <a:gd name="connsiteY336" fmla="*/ 5118132 h 6858000"/>
              <a:gd name="connsiteX337" fmla="*/ 8023244 w 12192000"/>
              <a:gd name="connsiteY337" fmla="*/ 5098706 h 6858000"/>
              <a:gd name="connsiteX338" fmla="*/ 8021768 w 12192000"/>
              <a:gd name="connsiteY338" fmla="*/ 5083732 h 6858000"/>
              <a:gd name="connsiteX339" fmla="*/ 8021030 w 12192000"/>
              <a:gd name="connsiteY339" fmla="*/ 5074019 h 6858000"/>
              <a:gd name="connsiteX340" fmla="*/ 8030627 w 12192000"/>
              <a:gd name="connsiteY340" fmla="*/ 5071995 h 6858000"/>
              <a:gd name="connsiteX341" fmla="*/ 8034318 w 12192000"/>
              <a:gd name="connsiteY341" fmla="*/ 5068757 h 6858000"/>
              <a:gd name="connsiteX342" fmla="*/ 8030627 w 12192000"/>
              <a:gd name="connsiteY342" fmla="*/ 5069971 h 6858000"/>
              <a:gd name="connsiteX343" fmla="*/ 8023983 w 12192000"/>
              <a:gd name="connsiteY343" fmla="*/ 5066329 h 6858000"/>
              <a:gd name="connsiteX344" fmla="*/ 8021768 w 12192000"/>
              <a:gd name="connsiteY344" fmla="*/ 5059854 h 6858000"/>
              <a:gd name="connsiteX345" fmla="*/ 8023983 w 12192000"/>
              <a:gd name="connsiteY345" fmla="*/ 5049331 h 6858000"/>
              <a:gd name="connsiteX346" fmla="*/ 8011433 w 12192000"/>
              <a:gd name="connsiteY346" fmla="*/ 5034761 h 6858000"/>
              <a:gd name="connsiteX347" fmla="*/ 8010694 w 12192000"/>
              <a:gd name="connsiteY347" fmla="*/ 5020192 h 6858000"/>
              <a:gd name="connsiteX348" fmla="*/ 8008480 w 12192000"/>
              <a:gd name="connsiteY348" fmla="*/ 5014930 h 6858000"/>
              <a:gd name="connsiteX349" fmla="*/ 8011433 w 12192000"/>
              <a:gd name="connsiteY349" fmla="*/ 5007645 h 6858000"/>
              <a:gd name="connsiteX350" fmla="*/ 8010694 w 12192000"/>
              <a:gd name="connsiteY350" fmla="*/ 4995504 h 6858000"/>
              <a:gd name="connsiteX351" fmla="*/ 8021030 w 12192000"/>
              <a:gd name="connsiteY351" fmla="*/ 4984981 h 6858000"/>
              <a:gd name="connsiteX352" fmla="*/ 8020291 w 12192000"/>
              <a:gd name="connsiteY352" fmla="*/ 4970007 h 6858000"/>
              <a:gd name="connsiteX353" fmla="*/ 8023983 w 12192000"/>
              <a:gd name="connsiteY353" fmla="*/ 4965555 h 6858000"/>
              <a:gd name="connsiteX354" fmla="*/ 8038009 w 12192000"/>
              <a:gd name="connsiteY354" fmla="*/ 4962317 h 6858000"/>
              <a:gd name="connsiteX355" fmla="*/ 8043915 w 12192000"/>
              <a:gd name="connsiteY355" fmla="*/ 4956247 h 6858000"/>
              <a:gd name="connsiteX356" fmla="*/ 8045392 w 12192000"/>
              <a:gd name="connsiteY356" fmla="*/ 4939249 h 6858000"/>
              <a:gd name="connsiteX357" fmla="*/ 8054251 w 12192000"/>
              <a:gd name="connsiteY357" fmla="*/ 4932368 h 6858000"/>
              <a:gd name="connsiteX358" fmla="*/ 8057204 w 12192000"/>
              <a:gd name="connsiteY358" fmla="*/ 4924679 h 6858000"/>
              <a:gd name="connsiteX359" fmla="*/ 8063110 w 12192000"/>
              <a:gd name="connsiteY359" fmla="*/ 4923465 h 6858000"/>
              <a:gd name="connsiteX360" fmla="*/ 8065324 w 12192000"/>
              <a:gd name="connsiteY360" fmla="*/ 4911728 h 6858000"/>
              <a:gd name="connsiteX361" fmla="*/ 8075660 w 12192000"/>
              <a:gd name="connsiteY361" fmla="*/ 4905657 h 6858000"/>
              <a:gd name="connsiteX362" fmla="*/ 8080089 w 12192000"/>
              <a:gd name="connsiteY362" fmla="*/ 4884612 h 6858000"/>
              <a:gd name="connsiteX363" fmla="*/ 8077874 w 12192000"/>
              <a:gd name="connsiteY363" fmla="*/ 4878137 h 6858000"/>
              <a:gd name="connsiteX364" fmla="*/ 8084519 w 12192000"/>
              <a:gd name="connsiteY364" fmla="*/ 4872066 h 6858000"/>
              <a:gd name="connsiteX365" fmla="*/ 8084519 w 12192000"/>
              <a:gd name="connsiteY365" fmla="*/ 4868019 h 6858000"/>
              <a:gd name="connsiteX366" fmla="*/ 8075660 w 12192000"/>
              <a:gd name="connsiteY366" fmla="*/ 4859115 h 6858000"/>
              <a:gd name="connsiteX367" fmla="*/ 8077136 w 12192000"/>
              <a:gd name="connsiteY367" fmla="*/ 4852235 h 6858000"/>
              <a:gd name="connsiteX368" fmla="*/ 8063110 w 12192000"/>
              <a:gd name="connsiteY368" fmla="*/ 4827952 h 6858000"/>
              <a:gd name="connsiteX369" fmla="*/ 8063848 w 12192000"/>
              <a:gd name="connsiteY369" fmla="*/ 4816620 h 6858000"/>
              <a:gd name="connsiteX370" fmla="*/ 8058680 w 12192000"/>
              <a:gd name="connsiteY370" fmla="*/ 4803265 h 6858000"/>
              <a:gd name="connsiteX371" fmla="*/ 8065324 w 12192000"/>
              <a:gd name="connsiteY371" fmla="*/ 4794766 h 6858000"/>
              <a:gd name="connsiteX372" fmla="*/ 8057942 w 12192000"/>
              <a:gd name="connsiteY372" fmla="*/ 4788695 h 6858000"/>
              <a:gd name="connsiteX373" fmla="*/ 8057942 w 12192000"/>
              <a:gd name="connsiteY373" fmla="*/ 4781815 h 6858000"/>
              <a:gd name="connsiteX374" fmla="*/ 8071968 w 12192000"/>
              <a:gd name="connsiteY374" fmla="*/ 4768054 h 6858000"/>
              <a:gd name="connsiteX375" fmla="*/ 8071230 w 12192000"/>
              <a:gd name="connsiteY375" fmla="*/ 4764007 h 6858000"/>
              <a:gd name="connsiteX376" fmla="*/ 8085995 w 12192000"/>
              <a:gd name="connsiteY376" fmla="*/ 4742962 h 6858000"/>
              <a:gd name="connsiteX377" fmla="*/ 8084519 w 12192000"/>
              <a:gd name="connsiteY377" fmla="*/ 4728797 h 6858000"/>
              <a:gd name="connsiteX378" fmla="*/ 8088948 w 12192000"/>
              <a:gd name="connsiteY378" fmla="*/ 4722322 h 6858000"/>
              <a:gd name="connsiteX379" fmla="*/ 8099284 w 12192000"/>
              <a:gd name="connsiteY379" fmla="*/ 4722726 h 6858000"/>
              <a:gd name="connsiteX380" fmla="*/ 8102975 w 12192000"/>
              <a:gd name="connsiteY380" fmla="*/ 4725964 h 6858000"/>
              <a:gd name="connsiteX381" fmla="*/ 8108142 w 12192000"/>
              <a:gd name="connsiteY381" fmla="*/ 4725559 h 6858000"/>
              <a:gd name="connsiteX382" fmla="*/ 8128075 w 12192000"/>
              <a:gd name="connsiteY382" fmla="*/ 4708966 h 6858000"/>
              <a:gd name="connsiteX383" fmla="*/ 8133243 w 12192000"/>
              <a:gd name="connsiteY383" fmla="*/ 4716251 h 6858000"/>
              <a:gd name="connsiteX384" fmla="*/ 8138410 w 12192000"/>
              <a:gd name="connsiteY384" fmla="*/ 4708966 h 6858000"/>
              <a:gd name="connsiteX385" fmla="*/ 8143578 w 12192000"/>
              <a:gd name="connsiteY385" fmla="*/ 4711394 h 6858000"/>
              <a:gd name="connsiteX386" fmla="*/ 8143578 w 12192000"/>
              <a:gd name="connsiteY386" fmla="*/ 4717870 h 6858000"/>
              <a:gd name="connsiteX387" fmla="*/ 8147269 w 12192000"/>
              <a:gd name="connsiteY387" fmla="*/ 4717060 h 6858000"/>
              <a:gd name="connsiteX388" fmla="*/ 8150961 w 12192000"/>
              <a:gd name="connsiteY388" fmla="*/ 4717870 h 6858000"/>
              <a:gd name="connsiteX389" fmla="*/ 8149484 w 12192000"/>
              <a:gd name="connsiteY389" fmla="*/ 4704919 h 6858000"/>
              <a:gd name="connsiteX390" fmla="*/ 8153914 w 12192000"/>
              <a:gd name="connsiteY390" fmla="*/ 4704109 h 6858000"/>
              <a:gd name="connsiteX391" fmla="*/ 8156128 w 12192000"/>
              <a:gd name="connsiteY391" fmla="*/ 4700467 h 6858000"/>
              <a:gd name="connsiteX392" fmla="*/ 8169417 w 12192000"/>
              <a:gd name="connsiteY392" fmla="*/ 4708966 h 6858000"/>
              <a:gd name="connsiteX393" fmla="*/ 8180490 w 12192000"/>
              <a:gd name="connsiteY393" fmla="*/ 4698039 h 6858000"/>
              <a:gd name="connsiteX394" fmla="*/ 8185658 w 12192000"/>
              <a:gd name="connsiteY394" fmla="*/ 4698443 h 6858000"/>
              <a:gd name="connsiteX395" fmla="*/ 8184920 w 12192000"/>
              <a:gd name="connsiteY395" fmla="*/ 4710180 h 6858000"/>
              <a:gd name="connsiteX396" fmla="*/ 8189349 w 12192000"/>
              <a:gd name="connsiteY396" fmla="*/ 4713418 h 6858000"/>
              <a:gd name="connsiteX397" fmla="*/ 8195255 w 12192000"/>
              <a:gd name="connsiteY397" fmla="*/ 4715441 h 6858000"/>
              <a:gd name="connsiteX398" fmla="*/ 8198208 w 12192000"/>
              <a:gd name="connsiteY398" fmla="*/ 4709775 h 6858000"/>
              <a:gd name="connsiteX399" fmla="*/ 8195993 w 12192000"/>
              <a:gd name="connsiteY399" fmla="*/ 4704514 h 6858000"/>
              <a:gd name="connsiteX400" fmla="*/ 8198946 w 12192000"/>
              <a:gd name="connsiteY400" fmla="*/ 4691159 h 6858000"/>
              <a:gd name="connsiteX401" fmla="*/ 8217403 w 12192000"/>
              <a:gd name="connsiteY401" fmla="*/ 4676994 h 6858000"/>
              <a:gd name="connsiteX402" fmla="*/ 8221832 w 12192000"/>
              <a:gd name="connsiteY402" fmla="*/ 4679827 h 6858000"/>
              <a:gd name="connsiteX403" fmla="*/ 8216664 w 12192000"/>
              <a:gd name="connsiteY403" fmla="*/ 4687111 h 6858000"/>
              <a:gd name="connsiteX404" fmla="*/ 8221832 w 12192000"/>
              <a:gd name="connsiteY404" fmla="*/ 4687921 h 6858000"/>
              <a:gd name="connsiteX405" fmla="*/ 8222570 w 12192000"/>
              <a:gd name="connsiteY405" fmla="*/ 4693992 h 6858000"/>
              <a:gd name="connsiteX406" fmla="*/ 8230691 w 12192000"/>
              <a:gd name="connsiteY406" fmla="*/ 4689135 h 6858000"/>
              <a:gd name="connsiteX407" fmla="*/ 8236597 w 12192000"/>
              <a:gd name="connsiteY407" fmla="*/ 4687516 h 6858000"/>
              <a:gd name="connsiteX408" fmla="*/ 8237335 w 12192000"/>
              <a:gd name="connsiteY408" fmla="*/ 4683064 h 6858000"/>
              <a:gd name="connsiteX409" fmla="*/ 8230691 w 12192000"/>
              <a:gd name="connsiteY409" fmla="*/ 4681041 h 6858000"/>
              <a:gd name="connsiteX410" fmla="*/ 8226261 w 12192000"/>
              <a:gd name="connsiteY410" fmla="*/ 4672137 h 6858000"/>
              <a:gd name="connsiteX411" fmla="*/ 8238073 w 12192000"/>
              <a:gd name="connsiteY411" fmla="*/ 4666066 h 6858000"/>
              <a:gd name="connsiteX412" fmla="*/ 8240288 w 12192000"/>
              <a:gd name="connsiteY412" fmla="*/ 4662019 h 6858000"/>
              <a:gd name="connsiteX413" fmla="*/ 8234382 w 12192000"/>
              <a:gd name="connsiteY413" fmla="*/ 4659186 h 6858000"/>
              <a:gd name="connsiteX414" fmla="*/ 8243241 w 12192000"/>
              <a:gd name="connsiteY414" fmla="*/ 4651092 h 6858000"/>
              <a:gd name="connsiteX415" fmla="*/ 8246932 w 12192000"/>
              <a:gd name="connsiteY415" fmla="*/ 4656758 h 6858000"/>
              <a:gd name="connsiteX416" fmla="*/ 8244718 w 12192000"/>
              <a:gd name="connsiteY416" fmla="*/ 4659186 h 6858000"/>
              <a:gd name="connsiteX417" fmla="*/ 8244718 w 12192000"/>
              <a:gd name="connsiteY417" fmla="*/ 4669304 h 6858000"/>
              <a:gd name="connsiteX418" fmla="*/ 8258744 w 12192000"/>
              <a:gd name="connsiteY418" fmla="*/ 4658781 h 6858000"/>
              <a:gd name="connsiteX419" fmla="*/ 8260221 w 12192000"/>
              <a:gd name="connsiteY419" fmla="*/ 4653115 h 6858000"/>
              <a:gd name="connsiteX420" fmla="*/ 8267603 w 12192000"/>
              <a:gd name="connsiteY420" fmla="*/ 4650687 h 6858000"/>
              <a:gd name="connsiteX421" fmla="*/ 8272771 w 12192000"/>
              <a:gd name="connsiteY421" fmla="*/ 4655544 h 6858000"/>
              <a:gd name="connsiteX422" fmla="*/ 8277200 w 12192000"/>
              <a:gd name="connsiteY422" fmla="*/ 4650687 h 6858000"/>
              <a:gd name="connsiteX423" fmla="*/ 8275724 w 12192000"/>
              <a:gd name="connsiteY423" fmla="*/ 4645426 h 6858000"/>
              <a:gd name="connsiteX424" fmla="*/ 8266127 w 12192000"/>
              <a:gd name="connsiteY424" fmla="*/ 4642593 h 6858000"/>
              <a:gd name="connsiteX425" fmla="*/ 8263174 w 12192000"/>
              <a:gd name="connsiteY425" fmla="*/ 4633689 h 6858000"/>
              <a:gd name="connsiteX426" fmla="*/ 8274247 w 12192000"/>
              <a:gd name="connsiteY426" fmla="*/ 4632070 h 6858000"/>
              <a:gd name="connsiteX427" fmla="*/ 8279415 w 12192000"/>
              <a:gd name="connsiteY427" fmla="*/ 4633284 h 6858000"/>
              <a:gd name="connsiteX428" fmla="*/ 8283106 w 12192000"/>
              <a:gd name="connsiteY428" fmla="*/ 4630047 h 6858000"/>
              <a:gd name="connsiteX429" fmla="*/ 8280892 w 12192000"/>
              <a:gd name="connsiteY429" fmla="*/ 4626000 h 6858000"/>
              <a:gd name="connsiteX430" fmla="*/ 8270556 w 12192000"/>
              <a:gd name="connsiteY430" fmla="*/ 4616691 h 6858000"/>
              <a:gd name="connsiteX431" fmla="*/ 8272033 w 12192000"/>
              <a:gd name="connsiteY431" fmla="*/ 4606169 h 6858000"/>
              <a:gd name="connsiteX432" fmla="*/ 8277939 w 12192000"/>
              <a:gd name="connsiteY432" fmla="*/ 4600098 h 6858000"/>
              <a:gd name="connsiteX433" fmla="*/ 8282368 w 12192000"/>
              <a:gd name="connsiteY433" fmla="*/ 4602121 h 6858000"/>
              <a:gd name="connsiteX434" fmla="*/ 8283844 w 12192000"/>
              <a:gd name="connsiteY434" fmla="*/ 4612239 h 6858000"/>
              <a:gd name="connsiteX435" fmla="*/ 8289012 w 12192000"/>
              <a:gd name="connsiteY435" fmla="*/ 4615477 h 6858000"/>
              <a:gd name="connsiteX436" fmla="*/ 8295656 w 12192000"/>
              <a:gd name="connsiteY436" fmla="*/ 4611025 h 6858000"/>
              <a:gd name="connsiteX437" fmla="*/ 8296395 w 12192000"/>
              <a:gd name="connsiteY437" fmla="*/ 4603336 h 6858000"/>
              <a:gd name="connsiteX438" fmla="*/ 8305254 w 12192000"/>
              <a:gd name="connsiteY438" fmla="*/ 4594837 h 6858000"/>
              <a:gd name="connsiteX439" fmla="*/ 8311898 w 12192000"/>
              <a:gd name="connsiteY439" fmla="*/ 4596860 h 6858000"/>
              <a:gd name="connsiteX440" fmla="*/ 8317804 w 12192000"/>
              <a:gd name="connsiteY440" fmla="*/ 4587956 h 6858000"/>
              <a:gd name="connsiteX441" fmla="*/ 8317804 w 12192000"/>
              <a:gd name="connsiteY441" fmla="*/ 4574196 h 6858000"/>
              <a:gd name="connsiteX442" fmla="*/ 8327401 w 12192000"/>
              <a:gd name="connsiteY442" fmla="*/ 4565697 h 6858000"/>
              <a:gd name="connsiteX443" fmla="*/ 8327401 w 12192000"/>
              <a:gd name="connsiteY443" fmla="*/ 4562864 h 6858000"/>
              <a:gd name="connsiteX444" fmla="*/ 8321495 w 12192000"/>
              <a:gd name="connsiteY444" fmla="*/ 4557198 h 6858000"/>
              <a:gd name="connsiteX445" fmla="*/ 8321495 w 12192000"/>
              <a:gd name="connsiteY445" fmla="*/ 4551127 h 6858000"/>
              <a:gd name="connsiteX446" fmla="*/ 8313374 w 12192000"/>
              <a:gd name="connsiteY446" fmla="*/ 4541010 h 6858000"/>
              <a:gd name="connsiteX447" fmla="*/ 8318542 w 12192000"/>
              <a:gd name="connsiteY447" fmla="*/ 4541010 h 6858000"/>
              <a:gd name="connsiteX448" fmla="*/ 8327401 w 12192000"/>
              <a:gd name="connsiteY448" fmla="*/ 4546271 h 6858000"/>
              <a:gd name="connsiteX449" fmla="*/ 8335522 w 12192000"/>
              <a:gd name="connsiteY449" fmla="*/ 4540605 h 6858000"/>
              <a:gd name="connsiteX450" fmla="*/ 8332569 w 12192000"/>
              <a:gd name="connsiteY450" fmla="*/ 4534534 h 6858000"/>
              <a:gd name="connsiteX451" fmla="*/ 12052579 w 12192000"/>
              <a:gd name="connsiteY451" fmla="*/ 4480302 h 6858000"/>
              <a:gd name="connsiteX452" fmla="*/ 12055532 w 12192000"/>
              <a:gd name="connsiteY452" fmla="*/ 4485564 h 6858000"/>
              <a:gd name="connsiteX453" fmla="*/ 12051841 w 12192000"/>
              <a:gd name="connsiteY453" fmla="*/ 4492848 h 6858000"/>
              <a:gd name="connsiteX454" fmla="*/ 12028955 w 12192000"/>
              <a:gd name="connsiteY454" fmla="*/ 4501348 h 6858000"/>
              <a:gd name="connsiteX455" fmla="*/ 12022311 w 12192000"/>
              <a:gd name="connsiteY455" fmla="*/ 4498919 h 6858000"/>
              <a:gd name="connsiteX456" fmla="*/ 12029694 w 12192000"/>
              <a:gd name="connsiteY456" fmla="*/ 4492848 h 6858000"/>
              <a:gd name="connsiteX457" fmla="*/ 12045197 w 12192000"/>
              <a:gd name="connsiteY457" fmla="*/ 4485968 h 6858000"/>
              <a:gd name="connsiteX458" fmla="*/ 12042982 w 12192000"/>
              <a:gd name="connsiteY458" fmla="*/ 4484349 h 6858000"/>
              <a:gd name="connsiteX459" fmla="*/ 11978755 w 12192000"/>
              <a:gd name="connsiteY459" fmla="*/ 4478279 h 6858000"/>
              <a:gd name="connsiteX460" fmla="*/ 11983923 w 12192000"/>
              <a:gd name="connsiteY460" fmla="*/ 4481516 h 6858000"/>
              <a:gd name="connsiteX461" fmla="*/ 11985399 w 12192000"/>
              <a:gd name="connsiteY461" fmla="*/ 4485968 h 6858000"/>
              <a:gd name="connsiteX462" fmla="*/ 11978755 w 12192000"/>
              <a:gd name="connsiteY462" fmla="*/ 4488801 h 6858000"/>
              <a:gd name="connsiteX463" fmla="*/ 11969896 w 12192000"/>
              <a:gd name="connsiteY463" fmla="*/ 4488397 h 6858000"/>
              <a:gd name="connsiteX464" fmla="*/ 11974325 w 12192000"/>
              <a:gd name="connsiteY464" fmla="*/ 4481112 h 6858000"/>
              <a:gd name="connsiteX465" fmla="*/ 11978755 w 12192000"/>
              <a:gd name="connsiteY465" fmla="*/ 4478279 h 6858000"/>
              <a:gd name="connsiteX466" fmla="*/ 12051841 w 12192000"/>
              <a:gd name="connsiteY466" fmla="*/ 4464114 h 6858000"/>
              <a:gd name="connsiteX467" fmla="*/ 12055532 w 12192000"/>
              <a:gd name="connsiteY467" fmla="*/ 4464518 h 6858000"/>
              <a:gd name="connsiteX468" fmla="*/ 12051841 w 12192000"/>
              <a:gd name="connsiteY468" fmla="*/ 4473827 h 6858000"/>
              <a:gd name="connsiteX469" fmla="*/ 12045935 w 12192000"/>
              <a:gd name="connsiteY469" fmla="*/ 4471803 h 6858000"/>
              <a:gd name="connsiteX470" fmla="*/ 11856206 w 12192000"/>
              <a:gd name="connsiteY470" fmla="*/ 4418786 h 6858000"/>
              <a:gd name="connsiteX471" fmla="*/ 11869495 w 12192000"/>
              <a:gd name="connsiteY471" fmla="*/ 4428499 h 6858000"/>
              <a:gd name="connsiteX472" fmla="*/ 11878354 w 12192000"/>
              <a:gd name="connsiteY472" fmla="*/ 4428499 h 6858000"/>
              <a:gd name="connsiteX473" fmla="*/ 11887213 w 12192000"/>
              <a:gd name="connsiteY473" fmla="*/ 4424047 h 6858000"/>
              <a:gd name="connsiteX474" fmla="*/ 11899025 w 12192000"/>
              <a:gd name="connsiteY474" fmla="*/ 4429308 h 6858000"/>
              <a:gd name="connsiteX475" fmla="*/ 11901978 w 12192000"/>
              <a:gd name="connsiteY475" fmla="*/ 4437403 h 6858000"/>
              <a:gd name="connsiteX476" fmla="*/ 11912313 w 12192000"/>
              <a:gd name="connsiteY476" fmla="*/ 4437403 h 6858000"/>
              <a:gd name="connsiteX477" fmla="*/ 11920434 w 12192000"/>
              <a:gd name="connsiteY477" fmla="*/ 4449139 h 6858000"/>
              <a:gd name="connsiteX478" fmla="*/ 11928554 w 12192000"/>
              <a:gd name="connsiteY478" fmla="*/ 4456424 h 6858000"/>
              <a:gd name="connsiteX479" fmla="*/ 11928554 w 12192000"/>
              <a:gd name="connsiteY479" fmla="*/ 4462090 h 6858000"/>
              <a:gd name="connsiteX480" fmla="*/ 11916004 w 12192000"/>
              <a:gd name="connsiteY480" fmla="*/ 4468161 h 6858000"/>
              <a:gd name="connsiteX481" fmla="*/ 11901978 w 12192000"/>
              <a:gd name="connsiteY481" fmla="*/ 4469375 h 6858000"/>
              <a:gd name="connsiteX482" fmla="*/ 11890904 w 12192000"/>
              <a:gd name="connsiteY482" fmla="*/ 4464923 h 6858000"/>
              <a:gd name="connsiteX483" fmla="*/ 11882783 w 12192000"/>
              <a:gd name="connsiteY483" fmla="*/ 4453996 h 6858000"/>
              <a:gd name="connsiteX484" fmla="*/ 11874663 w 12192000"/>
              <a:gd name="connsiteY484" fmla="*/ 4452377 h 6858000"/>
              <a:gd name="connsiteX485" fmla="*/ 11866542 w 12192000"/>
              <a:gd name="connsiteY485" fmla="*/ 4443473 h 6858000"/>
              <a:gd name="connsiteX486" fmla="*/ 11855468 w 12192000"/>
              <a:gd name="connsiteY486" fmla="*/ 4445092 h 6858000"/>
              <a:gd name="connsiteX487" fmla="*/ 11841442 w 12192000"/>
              <a:gd name="connsiteY487" fmla="*/ 4442259 h 6858000"/>
              <a:gd name="connsiteX488" fmla="*/ 11834059 w 12192000"/>
              <a:gd name="connsiteY488" fmla="*/ 4435784 h 6858000"/>
              <a:gd name="connsiteX489" fmla="*/ 11834797 w 12192000"/>
              <a:gd name="connsiteY489" fmla="*/ 4429308 h 6858000"/>
              <a:gd name="connsiteX490" fmla="*/ 12192000 w 12192000"/>
              <a:gd name="connsiteY490" fmla="*/ 4390000 h 6858000"/>
              <a:gd name="connsiteX491" fmla="*/ 12192000 w 12192000"/>
              <a:gd name="connsiteY491" fmla="*/ 4417923 h 6858000"/>
              <a:gd name="connsiteX492" fmla="*/ 12182510 w 12192000"/>
              <a:gd name="connsiteY492" fmla="*/ 4419595 h 6858000"/>
              <a:gd name="connsiteX493" fmla="*/ 12173651 w 12192000"/>
              <a:gd name="connsiteY493" fmla="*/ 4418786 h 6858000"/>
              <a:gd name="connsiteX494" fmla="*/ 12165531 w 12192000"/>
              <a:gd name="connsiteY494" fmla="*/ 4421214 h 6858000"/>
              <a:gd name="connsiteX495" fmla="*/ 12155933 w 12192000"/>
              <a:gd name="connsiteY495" fmla="*/ 4429308 h 6858000"/>
              <a:gd name="connsiteX496" fmla="*/ 12154457 w 12192000"/>
              <a:gd name="connsiteY496" fmla="*/ 4430118 h 6858000"/>
              <a:gd name="connsiteX497" fmla="*/ 12149289 w 12192000"/>
              <a:gd name="connsiteY497" fmla="*/ 4432141 h 6858000"/>
              <a:gd name="connsiteX498" fmla="*/ 12144860 w 12192000"/>
              <a:gd name="connsiteY498" fmla="*/ 4437403 h 6858000"/>
              <a:gd name="connsiteX499" fmla="*/ 12126404 w 12192000"/>
              <a:gd name="connsiteY499" fmla="*/ 4450353 h 6858000"/>
              <a:gd name="connsiteX500" fmla="*/ 12120498 w 12192000"/>
              <a:gd name="connsiteY500" fmla="*/ 4459257 h 6858000"/>
              <a:gd name="connsiteX501" fmla="*/ 12110901 w 12192000"/>
              <a:gd name="connsiteY501" fmla="*/ 4465328 h 6858000"/>
              <a:gd name="connsiteX502" fmla="*/ 12102780 w 12192000"/>
              <a:gd name="connsiteY502" fmla="*/ 4464923 h 6858000"/>
              <a:gd name="connsiteX503" fmla="*/ 12093921 w 12192000"/>
              <a:gd name="connsiteY503" fmla="*/ 4467351 h 6858000"/>
              <a:gd name="connsiteX504" fmla="*/ 12079894 w 12192000"/>
              <a:gd name="connsiteY504" fmla="*/ 4475850 h 6858000"/>
              <a:gd name="connsiteX505" fmla="*/ 12063653 w 12192000"/>
              <a:gd name="connsiteY505" fmla="*/ 4476660 h 6858000"/>
              <a:gd name="connsiteX506" fmla="*/ 12058485 w 12192000"/>
              <a:gd name="connsiteY506" fmla="*/ 4473017 h 6858000"/>
              <a:gd name="connsiteX507" fmla="*/ 12061438 w 12192000"/>
              <a:gd name="connsiteY507" fmla="*/ 4463709 h 6858000"/>
              <a:gd name="connsiteX508" fmla="*/ 12065868 w 12192000"/>
              <a:gd name="connsiteY508" fmla="*/ 4466137 h 6858000"/>
              <a:gd name="connsiteX509" fmla="*/ 12071035 w 12192000"/>
              <a:gd name="connsiteY509" fmla="*/ 4466137 h 6858000"/>
              <a:gd name="connsiteX510" fmla="*/ 12068821 w 12192000"/>
              <a:gd name="connsiteY510" fmla="*/ 4462495 h 6858000"/>
              <a:gd name="connsiteX511" fmla="*/ 12065129 w 12192000"/>
              <a:gd name="connsiteY511" fmla="*/ 4458852 h 6858000"/>
              <a:gd name="connsiteX512" fmla="*/ 12066606 w 12192000"/>
              <a:gd name="connsiteY512" fmla="*/ 4455210 h 6858000"/>
              <a:gd name="connsiteX513" fmla="*/ 12076203 w 12192000"/>
              <a:gd name="connsiteY513" fmla="*/ 4440640 h 6858000"/>
              <a:gd name="connsiteX514" fmla="*/ 12079894 w 12192000"/>
              <a:gd name="connsiteY514" fmla="*/ 4431332 h 6858000"/>
              <a:gd name="connsiteX515" fmla="*/ 12089491 w 12192000"/>
              <a:gd name="connsiteY515" fmla="*/ 4425666 h 6858000"/>
              <a:gd name="connsiteX516" fmla="*/ 12092444 w 12192000"/>
              <a:gd name="connsiteY516" fmla="*/ 4423238 h 6858000"/>
              <a:gd name="connsiteX517" fmla="*/ 12099827 w 12192000"/>
              <a:gd name="connsiteY517" fmla="*/ 4416357 h 6858000"/>
              <a:gd name="connsiteX518" fmla="*/ 12113115 w 12192000"/>
              <a:gd name="connsiteY518" fmla="*/ 4415143 h 6858000"/>
              <a:gd name="connsiteX519" fmla="*/ 12119759 w 12192000"/>
              <a:gd name="connsiteY519" fmla="*/ 4413120 h 6858000"/>
              <a:gd name="connsiteX520" fmla="*/ 12127880 w 12192000"/>
              <a:gd name="connsiteY520" fmla="*/ 4411096 h 6858000"/>
              <a:gd name="connsiteX521" fmla="*/ 12132310 w 12192000"/>
              <a:gd name="connsiteY521" fmla="*/ 4409073 h 6858000"/>
              <a:gd name="connsiteX522" fmla="*/ 12144122 w 12192000"/>
              <a:gd name="connsiteY522" fmla="*/ 4403811 h 6858000"/>
              <a:gd name="connsiteX523" fmla="*/ 12159625 w 12192000"/>
              <a:gd name="connsiteY523" fmla="*/ 4390860 h 6858000"/>
              <a:gd name="connsiteX524" fmla="*/ 12181034 w 12192000"/>
              <a:gd name="connsiteY524" fmla="*/ 4391670 h 6858000"/>
              <a:gd name="connsiteX525" fmla="*/ 11872448 w 12192000"/>
              <a:gd name="connsiteY525" fmla="*/ 4389646 h 6858000"/>
              <a:gd name="connsiteX526" fmla="*/ 11876139 w 12192000"/>
              <a:gd name="connsiteY526" fmla="*/ 4392075 h 6858000"/>
              <a:gd name="connsiteX527" fmla="*/ 11875401 w 12192000"/>
              <a:gd name="connsiteY527" fmla="*/ 4397741 h 6858000"/>
              <a:gd name="connsiteX528" fmla="*/ 11868757 w 12192000"/>
              <a:gd name="connsiteY528" fmla="*/ 4398955 h 6858000"/>
              <a:gd name="connsiteX529" fmla="*/ 11872448 w 12192000"/>
              <a:gd name="connsiteY529" fmla="*/ 4389646 h 6858000"/>
              <a:gd name="connsiteX530" fmla="*/ 11668692 w 12192000"/>
              <a:gd name="connsiteY530" fmla="*/ 4389646 h 6858000"/>
              <a:gd name="connsiteX531" fmla="*/ 11671645 w 12192000"/>
              <a:gd name="connsiteY531" fmla="*/ 4394908 h 6858000"/>
              <a:gd name="connsiteX532" fmla="*/ 11666478 w 12192000"/>
              <a:gd name="connsiteY532" fmla="*/ 4397336 h 6858000"/>
              <a:gd name="connsiteX533" fmla="*/ 11663525 w 12192000"/>
              <a:gd name="connsiteY533" fmla="*/ 4394098 h 6858000"/>
              <a:gd name="connsiteX534" fmla="*/ 12050365 w 12192000"/>
              <a:gd name="connsiteY534" fmla="*/ 4384790 h 6858000"/>
              <a:gd name="connsiteX535" fmla="*/ 12042244 w 12192000"/>
              <a:gd name="connsiteY535" fmla="*/ 4388432 h 6858000"/>
              <a:gd name="connsiteX536" fmla="*/ 12036338 w 12192000"/>
              <a:gd name="connsiteY536" fmla="*/ 4394098 h 6858000"/>
              <a:gd name="connsiteX537" fmla="*/ 12040029 w 12192000"/>
              <a:gd name="connsiteY537" fmla="*/ 4386813 h 6858000"/>
              <a:gd name="connsiteX538" fmla="*/ 11859159 w 12192000"/>
              <a:gd name="connsiteY538" fmla="*/ 4382361 h 6858000"/>
              <a:gd name="connsiteX539" fmla="*/ 11867280 w 12192000"/>
              <a:gd name="connsiteY539" fmla="*/ 4384790 h 6858000"/>
              <a:gd name="connsiteX540" fmla="*/ 11863589 w 12192000"/>
              <a:gd name="connsiteY540" fmla="*/ 4388432 h 6858000"/>
              <a:gd name="connsiteX541" fmla="*/ 11860636 w 12192000"/>
              <a:gd name="connsiteY541" fmla="*/ 4399359 h 6858000"/>
              <a:gd name="connsiteX542" fmla="*/ 11855468 w 12192000"/>
              <a:gd name="connsiteY542" fmla="*/ 4392884 h 6858000"/>
              <a:gd name="connsiteX543" fmla="*/ 11859159 w 12192000"/>
              <a:gd name="connsiteY543" fmla="*/ 4382361 h 6858000"/>
              <a:gd name="connsiteX544" fmla="*/ 12107948 w 12192000"/>
              <a:gd name="connsiteY544" fmla="*/ 4376291 h 6858000"/>
              <a:gd name="connsiteX545" fmla="*/ 12108686 w 12192000"/>
              <a:gd name="connsiteY545" fmla="*/ 4380338 h 6858000"/>
              <a:gd name="connsiteX546" fmla="*/ 12101303 w 12192000"/>
              <a:gd name="connsiteY546" fmla="*/ 4390051 h 6858000"/>
              <a:gd name="connsiteX547" fmla="*/ 12096136 w 12192000"/>
              <a:gd name="connsiteY547" fmla="*/ 4385599 h 6858000"/>
              <a:gd name="connsiteX548" fmla="*/ 12089491 w 12192000"/>
              <a:gd name="connsiteY548" fmla="*/ 4386004 h 6858000"/>
              <a:gd name="connsiteX549" fmla="*/ 12093921 w 12192000"/>
              <a:gd name="connsiteY549" fmla="*/ 4381552 h 6858000"/>
              <a:gd name="connsiteX550" fmla="*/ 12102780 w 12192000"/>
              <a:gd name="connsiteY550" fmla="*/ 4380338 h 6858000"/>
              <a:gd name="connsiteX551" fmla="*/ 12084324 w 12192000"/>
              <a:gd name="connsiteY551" fmla="*/ 4372648 h 6858000"/>
              <a:gd name="connsiteX552" fmla="*/ 12088015 w 12192000"/>
              <a:gd name="connsiteY552" fmla="*/ 4374672 h 6858000"/>
              <a:gd name="connsiteX553" fmla="*/ 12077680 w 12192000"/>
              <a:gd name="connsiteY553" fmla="*/ 4383576 h 6858000"/>
              <a:gd name="connsiteX554" fmla="*/ 12073250 w 12192000"/>
              <a:gd name="connsiteY554" fmla="*/ 4388837 h 6858000"/>
              <a:gd name="connsiteX555" fmla="*/ 12062915 w 12192000"/>
              <a:gd name="connsiteY555" fmla="*/ 4390860 h 6858000"/>
              <a:gd name="connsiteX556" fmla="*/ 12058485 w 12192000"/>
              <a:gd name="connsiteY556" fmla="*/ 4387218 h 6858000"/>
              <a:gd name="connsiteX557" fmla="*/ 12068821 w 12192000"/>
              <a:gd name="connsiteY557" fmla="*/ 4380743 h 6858000"/>
              <a:gd name="connsiteX558" fmla="*/ 12066606 w 12192000"/>
              <a:gd name="connsiteY558" fmla="*/ 4376695 h 6858000"/>
              <a:gd name="connsiteX559" fmla="*/ 12070297 w 12192000"/>
              <a:gd name="connsiteY559" fmla="*/ 4375077 h 6858000"/>
              <a:gd name="connsiteX560" fmla="*/ 12077680 w 12192000"/>
              <a:gd name="connsiteY560" fmla="*/ 4376291 h 6858000"/>
              <a:gd name="connsiteX561" fmla="*/ 11706343 w 12192000"/>
              <a:gd name="connsiteY561" fmla="*/ 4372648 h 6858000"/>
              <a:gd name="connsiteX562" fmla="*/ 11721846 w 12192000"/>
              <a:gd name="connsiteY562" fmla="*/ 4377505 h 6858000"/>
              <a:gd name="connsiteX563" fmla="*/ 11719631 w 12192000"/>
              <a:gd name="connsiteY563" fmla="*/ 4388432 h 6858000"/>
              <a:gd name="connsiteX564" fmla="*/ 11715202 w 12192000"/>
              <a:gd name="connsiteY564" fmla="*/ 4394098 h 6858000"/>
              <a:gd name="connsiteX565" fmla="*/ 11716678 w 12192000"/>
              <a:gd name="connsiteY565" fmla="*/ 4401788 h 6858000"/>
              <a:gd name="connsiteX566" fmla="*/ 11709296 w 12192000"/>
              <a:gd name="connsiteY566" fmla="*/ 4399764 h 6858000"/>
              <a:gd name="connsiteX567" fmla="*/ 11699699 w 12192000"/>
              <a:gd name="connsiteY567" fmla="*/ 4403002 h 6858000"/>
              <a:gd name="connsiteX568" fmla="*/ 11684196 w 12192000"/>
              <a:gd name="connsiteY568" fmla="*/ 4398550 h 6858000"/>
              <a:gd name="connsiteX569" fmla="*/ 11680504 w 12192000"/>
              <a:gd name="connsiteY569" fmla="*/ 4394503 h 6858000"/>
              <a:gd name="connsiteX570" fmla="*/ 11684934 w 12192000"/>
              <a:gd name="connsiteY570" fmla="*/ 4391670 h 6858000"/>
              <a:gd name="connsiteX571" fmla="*/ 11693793 w 12192000"/>
              <a:gd name="connsiteY571" fmla="*/ 4392075 h 6858000"/>
              <a:gd name="connsiteX572" fmla="*/ 11696008 w 12192000"/>
              <a:gd name="connsiteY572" fmla="*/ 4379933 h 6858000"/>
              <a:gd name="connsiteX573" fmla="*/ 12055532 w 12192000"/>
              <a:gd name="connsiteY573" fmla="*/ 4371029 h 6858000"/>
              <a:gd name="connsiteX574" fmla="*/ 12057009 w 12192000"/>
              <a:gd name="connsiteY574" fmla="*/ 4375077 h 6858000"/>
              <a:gd name="connsiteX575" fmla="*/ 12054056 w 12192000"/>
              <a:gd name="connsiteY575" fmla="*/ 4379124 h 6858000"/>
              <a:gd name="connsiteX576" fmla="*/ 12048888 w 12192000"/>
              <a:gd name="connsiteY576" fmla="*/ 4376291 h 6858000"/>
              <a:gd name="connsiteX577" fmla="*/ 12170698 w 12192000"/>
              <a:gd name="connsiteY577" fmla="*/ 4369006 h 6858000"/>
              <a:gd name="connsiteX578" fmla="*/ 12173651 w 12192000"/>
              <a:gd name="connsiteY578" fmla="*/ 4371839 h 6858000"/>
              <a:gd name="connsiteX579" fmla="*/ 12169222 w 12192000"/>
              <a:gd name="connsiteY579" fmla="*/ 4374672 h 6858000"/>
              <a:gd name="connsiteX580" fmla="*/ 12167745 w 12192000"/>
              <a:gd name="connsiteY580" fmla="*/ 4372648 h 6858000"/>
              <a:gd name="connsiteX581" fmla="*/ 12125665 w 12192000"/>
              <a:gd name="connsiteY581" fmla="*/ 4367792 h 6858000"/>
              <a:gd name="connsiteX582" fmla="*/ 12130095 w 12192000"/>
              <a:gd name="connsiteY582" fmla="*/ 4370220 h 6858000"/>
              <a:gd name="connsiteX583" fmla="*/ 12143383 w 12192000"/>
              <a:gd name="connsiteY583" fmla="*/ 4368601 h 6858000"/>
              <a:gd name="connsiteX584" fmla="*/ 12148551 w 12192000"/>
              <a:gd name="connsiteY584" fmla="*/ 4371839 h 6858000"/>
              <a:gd name="connsiteX585" fmla="*/ 12142645 w 12192000"/>
              <a:gd name="connsiteY585" fmla="*/ 4377910 h 6858000"/>
              <a:gd name="connsiteX586" fmla="*/ 12126404 w 12192000"/>
              <a:gd name="connsiteY586" fmla="*/ 4383171 h 6858000"/>
              <a:gd name="connsiteX587" fmla="*/ 12117545 w 12192000"/>
              <a:gd name="connsiteY587" fmla="*/ 4381147 h 6858000"/>
              <a:gd name="connsiteX588" fmla="*/ 12116068 w 12192000"/>
              <a:gd name="connsiteY588" fmla="*/ 4377910 h 6858000"/>
              <a:gd name="connsiteX589" fmla="*/ 12119759 w 12192000"/>
              <a:gd name="connsiteY589" fmla="*/ 4374672 h 6858000"/>
              <a:gd name="connsiteX590" fmla="*/ 12115330 w 12192000"/>
              <a:gd name="connsiteY590" fmla="*/ 4371839 h 6858000"/>
              <a:gd name="connsiteX591" fmla="*/ 11789026 w 12192000"/>
              <a:gd name="connsiteY591" fmla="*/ 4364149 h 6858000"/>
              <a:gd name="connsiteX592" fmla="*/ 11797885 w 12192000"/>
              <a:gd name="connsiteY592" fmla="*/ 4367387 h 6858000"/>
              <a:gd name="connsiteX593" fmla="*/ 11806744 w 12192000"/>
              <a:gd name="connsiteY593" fmla="*/ 4372648 h 6858000"/>
              <a:gd name="connsiteX594" fmla="*/ 11817080 w 12192000"/>
              <a:gd name="connsiteY594" fmla="*/ 4369411 h 6858000"/>
              <a:gd name="connsiteX595" fmla="*/ 11826677 w 12192000"/>
              <a:gd name="connsiteY595" fmla="*/ 4374672 h 6858000"/>
              <a:gd name="connsiteX596" fmla="*/ 11828153 w 12192000"/>
              <a:gd name="connsiteY596" fmla="*/ 4382766 h 6858000"/>
              <a:gd name="connsiteX597" fmla="*/ 11833321 w 12192000"/>
              <a:gd name="connsiteY597" fmla="*/ 4380743 h 6858000"/>
              <a:gd name="connsiteX598" fmla="*/ 11831844 w 12192000"/>
              <a:gd name="connsiteY598" fmla="*/ 4373458 h 6858000"/>
              <a:gd name="connsiteX599" fmla="*/ 11842180 w 12192000"/>
              <a:gd name="connsiteY599" fmla="*/ 4376291 h 6858000"/>
              <a:gd name="connsiteX600" fmla="*/ 11840703 w 12192000"/>
              <a:gd name="connsiteY600" fmla="*/ 4383171 h 6858000"/>
              <a:gd name="connsiteX601" fmla="*/ 11843656 w 12192000"/>
              <a:gd name="connsiteY601" fmla="*/ 4391265 h 6858000"/>
              <a:gd name="connsiteX602" fmla="*/ 11847348 w 12192000"/>
              <a:gd name="connsiteY602" fmla="*/ 4387218 h 6858000"/>
              <a:gd name="connsiteX603" fmla="*/ 11846609 w 12192000"/>
              <a:gd name="connsiteY603" fmla="*/ 4397336 h 6858000"/>
              <a:gd name="connsiteX604" fmla="*/ 11833321 w 12192000"/>
              <a:gd name="connsiteY604" fmla="*/ 4397336 h 6858000"/>
              <a:gd name="connsiteX605" fmla="*/ 11839965 w 12192000"/>
              <a:gd name="connsiteY605" fmla="*/ 4402192 h 6858000"/>
              <a:gd name="connsiteX606" fmla="*/ 11825938 w 12192000"/>
              <a:gd name="connsiteY606" fmla="*/ 4400574 h 6858000"/>
              <a:gd name="connsiteX607" fmla="*/ 11816341 w 12192000"/>
              <a:gd name="connsiteY607" fmla="*/ 4402192 h 6858000"/>
              <a:gd name="connsiteX608" fmla="*/ 11813388 w 12192000"/>
              <a:gd name="connsiteY608" fmla="*/ 4395717 h 6858000"/>
              <a:gd name="connsiteX609" fmla="*/ 11802315 w 12192000"/>
              <a:gd name="connsiteY609" fmla="*/ 4404216 h 6858000"/>
              <a:gd name="connsiteX610" fmla="*/ 11792717 w 12192000"/>
              <a:gd name="connsiteY610" fmla="*/ 4402597 h 6858000"/>
              <a:gd name="connsiteX611" fmla="*/ 11781644 w 12192000"/>
              <a:gd name="connsiteY611" fmla="*/ 4407049 h 6858000"/>
              <a:gd name="connsiteX612" fmla="*/ 11772785 w 12192000"/>
              <a:gd name="connsiteY612" fmla="*/ 4403811 h 6858000"/>
              <a:gd name="connsiteX613" fmla="*/ 11768355 w 12192000"/>
              <a:gd name="connsiteY613" fmla="*/ 4409477 h 6858000"/>
              <a:gd name="connsiteX614" fmla="*/ 11758020 w 12192000"/>
              <a:gd name="connsiteY614" fmla="*/ 4412715 h 6858000"/>
              <a:gd name="connsiteX615" fmla="*/ 11750638 w 12192000"/>
              <a:gd name="connsiteY615" fmla="*/ 4409882 h 6858000"/>
              <a:gd name="connsiteX616" fmla="*/ 11737349 w 12192000"/>
              <a:gd name="connsiteY616" fmla="*/ 4412715 h 6858000"/>
              <a:gd name="connsiteX617" fmla="*/ 11728490 w 12192000"/>
              <a:gd name="connsiteY617" fmla="*/ 4409073 h 6858000"/>
              <a:gd name="connsiteX618" fmla="*/ 11724061 w 12192000"/>
              <a:gd name="connsiteY618" fmla="*/ 4403811 h 6858000"/>
              <a:gd name="connsiteX619" fmla="*/ 11727014 w 12192000"/>
              <a:gd name="connsiteY619" fmla="*/ 4400169 h 6858000"/>
              <a:gd name="connsiteX620" fmla="*/ 11723323 w 12192000"/>
              <a:gd name="connsiteY620" fmla="*/ 4396931 h 6858000"/>
              <a:gd name="connsiteX621" fmla="*/ 11724799 w 12192000"/>
              <a:gd name="connsiteY621" fmla="*/ 4391265 h 6858000"/>
              <a:gd name="connsiteX622" fmla="*/ 11731443 w 12192000"/>
              <a:gd name="connsiteY622" fmla="*/ 4383980 h 6858000"/>
              <a:gd name="connsiteX623" fmla="*/ 11746208 w 12192000"/>
              <a:gd name="connsiteY623" fmla="*/ 4378719 h 6858000"/>
              <a:gd name="connsiteX624" fmla="*/ 11755067 w 12192000"/>
              <a:gd name="connsiteY624" fmla="*/ 4380743 h 6858000"/>
              <a:gd name="connsiteX625" fmla="*/ 11763188 w 12192000"/>
              <a:gd name="connsiteY625" fmla="*/ 4378719 h 6858000"/>
              <a:gd name="connsiteX626" fmla="*/ 11769832 w 12192000"/>
              <a:gd name="connsiteY626" fmla="*/ 4380338 h 6858000"/>
              <a:gd name="connsiteX627" fmla="*/ 11772785 w 12192000"/>
              <a:gd name="connsiteY627" fmla="*/ 4388027 h 6858000"/>
              <a:gd name="connsiteX628" fmla="*/ 11784597 w 12192000"/>
              <a:gd name="connsiteY628" fmla="*/ 4394908 h 6858000"/>
              <a:gd name="connsiteX629" fmla="*/ 11791979 w 12192000"/>
              <a:gd name="connsiteY629" fmla="*/ 4391670 h 6858000"/>
              <a:gd name="connsiteX630" fmla="*/ 11805268 w 12192000"/>
              <a:gd name="connsiteY630" fmla="*/ 4390051 h 6858000"/>
              <a:gd name="connsiteX631" fmla="*/ 11797885 w 12192000"/>
              <a:gd name="connsiteY631" fmla="*/ 4382766 h 6858000"/>
              <a:gd name="connsiteX632" fmla="*/ 11777214 w 12192000"/>
              <a:gd name="connsiteY632" fmla="*/ 4375886 h 6858000"/>
              <a:gd name="connsiteX633" fmla="*/ 11777214 w 12192000"/>
              <a:gd name="connsiteY633" fmla="*/ 4371029 h 6858000"/>
              <a:gd name="connsiteX634" fmla="*/ 11652451 w 12192000"/>
              <a:gd name="connsiteY634" fmla="*/ 4361316 h 6858000"/>
              <a:gd name="connsiteX635" fmla="*/ 11665740 w 12192000"/>
              <a:gd name="connsiteY635" fmla="*/ 4364149 h 6858000"/>
              <a:gd name="connsiteX636" fmla="*/ 11676075 w 12192000"/>
              <a:gd name="connsiteY636" fmla="*/ 4375886 h 6858000"/>
              <a:gd name="connsiteX637" fmla="*/ 11673860 w 12192000"/>
              <a:gd name="connsiteY637" fmla="*/ 4381147 h 6858000"/>
              <a:gd name="connsiteX638" fmla="*/ 11665001 w 12192000"/>
              <a:gd name="connsiteY638" fmla="*/ 4382766 h 6858000"/>
              <a:gd name="connsiteX639" fmla="*/ 11661310 w 12192000"/>
              <a:gd name="connsiteY639" fmla="*/ 4386004 h 6858000"/>
              <a:gd name="connsiteX640" fmla="*/ 11653928 w 12192000"/>
              <a:gd name="connsiteY640" fmla="*/ 4389646 h 6858000"/>
              <a:gd name="connsiteX641" fmla="*/ 11649498 w 12192000"/>
              <a:gd name="connsiteY641" fmla="*/ 4395312 h 6858000"/>
              <a:gd name="connsiteX642" fmla="*/ 11646545 w 12192000"/>
              <a:gd name="connsiteY642" fmla="*/ 4390051 h 6858000"/>
              <a:gd name="connsiteX643" fmla="*/ 11634733 w 12192000"/>
              <a:gd name="connsiteY643" fmla="*/ 4381552 h 6858000"/>
              <a:gd name="connsiteX644" fmla="*/ 11620707 w 12192000"/>
              <a:gd name="connsiteY644" fmla="*/ 4378719 h 6858000"/>
              <a:gd name="connsiteX645" fmla="*/ 11616277 w 12192000"/>
              <a:gd name="connsiteY645" fmla="*/ 4373053 h 6858000"/>
              <a:gd name="connsiteX646" fmla="*/ 11616277 w 12192000"/>
              <a:gd name="connsiteY646" fmla="*/ 4365768 h 6858000"/>
              <a:gd name="connsiteX647" fmla="*/ 11627351 w 12192000"/>
              <a:gd name="connsiteY647" fmla="*/ 4362935 h 6858000"/>
              <a:gd name="connsiteX648" fmla="*/ 11638425 w 12192000"/>
              <a:gd name="connsiteY648" fmla="*/ 4365768 h 6858000"/>
              <a:gd name="connsiteX649" fmla="*/ 12033385 w 12192000"/>
              <a:gd name="connsiteY649" fmla="*/ 4360507 h 6858000"/>
              <a:gd name="connsiteX650" fmla="*/ 12043720 w 12192000"/>
              <a:gd name="connsiteY650" fmla="*/ 4364554 h 6858000"/>
              <a:gd name="connsiteX651" fmla="*/ 12045197 w 12192000"/>
              <a:gd name="connsiteY651" fmla="*/ 4373053 h 6858000"/>
              <a:gd name="connsiteX652" fmla="*/ 12040767 w 12192000"/>
              <a:gd name="connsiteY652" fmla="*/ 4380338 h 6858000"/>
              <a:gd name="connsiteX653" fmla="*/ 12034123 w 12192000"/>
              <a:gd name="connsiteY653" fmla="*/ 4383171 h 6858000"/>
              <a:gd name="connsiteX654" fmla="*/ 12026741 w 12192000"/>
              <a:gd name="connsiteY654" fmla="*/ 4392075 h 6858000"/>
              <a:gd name="connsiteX655" fmla="*/ 12016405 w 12192000"/>
              <a:gd name="connsiteY655" fmla="*/ 4393289 h 6858000"/>
              <a:gd name="connsiteX656" fmla="*/ 12011976 w 12192000"/>
              <a:gd name="connsiteY656" fmla="*/ 4397741 h 6858000"/>
              <a:gd name="connsiteX657" fmla="*/ 12004593 w 12192000"/>
              <a:gd name="connsiteY657" fmla="*/ 4395312 h 6858000"/>
              <a:gd name="connsiteX658" fmla="*/ 11989829 w 12192000"/>
              <a:gd name="connsiteY658" fmla="*/ 4394908 h 6858000"/>
              <a:gd name="connsiteX659" fmla="*/ 11975802 w 12192000"/>
              <a:gd name="connsiteY659" fmla="*/ 4400978 h 6858000"/>
              <a:gd name="connsiteX660" fmla="*/ 11959561 w 12192000"/>
              <a:gd name="connsiteY660" fmla="*/ 4398145 h 6858000"/>
              <a:gd name="connsiteX661" fmla="*/ 11948487 w 12192000"/>
              <a:gd name="connsiteY661" fmla="*/ 4402597 h 6858000"/>
              <a:gd name="connsiteX662" fmla="*/ 11946272 w 12192000"/>
              <a:gd name="connsiteY662" fmla="*/ 4405025 h 6858000"/>
              <a:gd name="connsiteX663" fmla="*/ 11938890 w 12192000"/>
              <a:gd name="connsiteY663" fmla="*/ 4405025 h 6858000"/>
              <a:gd name="connsiteX664" fmla="*/ 11933722 w 12192000"/>
              <a:gd name="connsiteY664" fmla="*/ 4402192 h 6858000"/>
              <a:gd name="connsiteX665" fmla="*/ 11924863 w 12192000"/>
              <a:gd name="connsiteY665" fmla="*/ 4405430 h 6858000"/>
              <a:gd name="connsiteX666" fmla="*/ 11918957 w 12192000"/>
              <a:gd name="connsiteY666" fmla="*/ 4400978 h 6858000"/>
              <a:gd name="connsiteX667" fmla="*/ 11910836 w 12192000"/>
              <a:gd name="connsiteY667" fmla="*/ 4400169 h 6858000"/>
              <a:gd name="connsiteX668" fmla="*/ 11904192 w 12192000"/>
              <a:gd name="connsiteY668" fmla="*/ 4401383 h 6858000"/>
              <a:gd name="connsiteX669" fmla="*/ 11896810 w 12192000"/>
              <a:gd name="connsiteY669" fmla="*/ 4399359 h 6858000"/>
              <a:gd name="connsiteX670" fmla="*/ 11890166 w 12192000"/>
              <a:gd name="connsiteY670" fmla="*/ 4400169 h 6858000"/>
              <a:gd name="connsiteX671" fmla="*/ 11881307 w 12192000"/>
              <a:gd name="connsiteY671" fmla="*/ 4398145 h 6858000"/>
              <a:gd name="connsiteX672" fmla="*/ 11878354 w 12192000"/>
              <a:gd name="connsiteY672" fmla="*/ 4390456 h 6858000"/>
              <a:gd name="connsiteX673" fmla="*/ 11881307 w 12192000"/>
              <a:gd name="connsiteY673" fmla="*/ 4382361 h 6858000"/>
              <a:gd name="connsiteX674" fmla="*/ 11896072 w 12192000"/>
              <a:gd name="connsiteY674" fmla="*/ 4374672 h 6858000"/>
              <a:gd name="connsiteX675" fmla="*/ 11920434 w 12192000"/>
              <a:gd name="connsiteY675" fmla="*/ 4369411 h 6858000"/>
              <a:gd name="connsiteX676" fmla="*/ 11932984 w 12192000"/>
              <a:gd name="connsiteY676" fmla="*/ 4375077 h 6858000"/>
              <a:gd name="connsiteX677" fmla="*/ 11939628 w 12192000"/>
              <a:gd name="connsiteY677" fmla="*/ 4373458 h 6858000"/>
              <a:gd name="connsiteX678" fmla="*/ 11952916 w 12192000"/>
              <a:gd name="connsiteY678" fmla="*/ 4376291 h 6858000"/>
              <a:gd name="connsiteX679" fmla="*/ 11966205 w 12192000"/>
              <a:gd name="connsiteY679" fmla="*/ 4384385 h 6858000"/>
              <a:gd name="connsiteX680" fmla="*/ 11976540 w 12192000"/>
              <a:gd name="connsiteY680" fmla="*/ 4380338 h 6858000"/>
              <a:gd name="connsiteX681" fmla="*/ 11990567 w 12192000"/>
              <a:gd name="connsiteY681" fmla="*/ 4381147 h 6858000"/>
              <a:gd name="connsiteX682" fmla="*/ 11997211 w 12192000"/>
              <a:gd name="connsiteY682" fmla="*/ 4386004 h 6858000"/>
              <a:gd name="connsiteX683" fmla="*/ 12008285 w 12192000"/>
              <a:gd name="connsiteY683" fmla="*/ 4384790 h 6858000"/>
              <a:gd name="connsiteX684" fmla="*/ 12014191 w 12192000"/>
              <a:gd name="connsiteY684" fmla="*/ 4378314 h 6858000"/>
              <a:gd name="connsiteX685" fmla="*/ 12023050 w 12192000"/>
              <a:gd name="connsiteY685" fmla="*/ 4375886 h 6858000"/>
              <a:gd name="connsiteX686" fmla="*/ 12028955 w 12192000"/>
              <a:gd name="connsiteY686" fmla="*/ 4367792 h 6858000"/>
              <a:gd name="connsiteX687" fmla="*/ 12025264 w 12192000"/>
              <a:gd name="connsiteY687" fmla="*/ 4365768 h 6858000"/>
              <a:gd name="connsiteX688" fmla="*/ 12192000 w 12192000"/>
              <a:gd name="connsiteY688" fmla="*/ 4341092 h 6858000"/>
              <a:gd name="connsiteX689" fmla="*/ 12192000 w 12192000"/>
              <a:gd name="connsiteY689" fmla="*/ 4353685 h 6858000"/>
              <a:gd name="connsiteX690" fmla="*/ 12186940 w 12192000"/>
              <a:gd name="connsiteY690" fmla="*/ 4356460 h 6858000"/>
              <a:gd name="connsiteX691" fmla="*/ 12184725 w 12192000"/>
              <a:gd name="connsiteY691" fmla="*/ 4352413 h 6858000"/>
              <a:gd name="connsiteX692" fmla="*/ 12188416 w 12192000"/>
              <a:gd name="connsiteY692" fmla="*/ 4342699 h 6858000"/>
              <a:gd name="connsiteX693" fmla="*/ 11680504 w 12192000"/>
              <a:gd name="connsiteY693" fmla="*/ 4323678 h 6858000"/>
              <a:gd name="connsiteX694" fmla="*/ 11687887 w 12192000"/>
              <a:gd name="connsiteY694" fmla="*/ 4324083 h 6858000"/>
              <a:gd name="connsiteX695" fmla="*/ 11690102 w 12192000"/>
              <a:gd name="connsiteY695" fmla="*/ 4323678 h 6858000"/>
              <a:gd name="connsiteX696" fmla="*/ 11689363 w 12192000"/>
              <a:gd name="connsiteY696" fmla="*/ 4326106 h 6858000"/>
              <a:gd name="connsiteX697" fmla="*/ 11681981 w 12192000"/>
              <a:gd name="connsiteY697" fmla="*/ 4326106 h 6858000"/>
              <a:gd name="connsiteX698" fmla="*/ 11925601 w 12192000"/>
              <a:gd name="connsiteY698" fmla="*/ 4314369 h 6858000"/>
              <a:gd name="connsiteX699" fmla="*/ 11932246 w 12192000"/>
              <a:gd name="connsiteY699" fmla="*/ 4317607 h 6858000"/>
              <a:gd name="connsiteX700" fmla="*/ 11927078 w 12192000"/>
              <a:gd name="connsiteY700" fmla="*/ 4321654 h 6858000"/>
              <a:gd name="connsiteX701" fmla="*/ 11921172 w 12192000"/>
              <a:gd name="connsiteY701" fmla="*/ 4317607 h 6858000"/>
              <a:gd name="connsiteX702" fmla="*/ 11540238 w 12192000"/>
              <a:gd name="connsiteY702" fmla="*/ 4304656 h 6858000"/>
              <a:gd name="connsiteX703" fmla="*/ 11545406 w 12192000"/>
              <a:gd name="connsiteY703" fmla="*/ 4307894 h 6858000"/>
              <a:gd name="connsiteX704" fmla="*/ 11572721 w 12192000"/>
              <a:gd name="connsiteY704" fmla="*/ 4308703 h 6858000"/>
              <a:gd name="connsiteX705" fmla="*/ 11580103 w 12192000"/>
              <a:gd name="connsiteY705" fmla="*/ 4311132 h 6858000"/>
              <a:gd name="connsiteX706" fmla="*/ 11593392 w 12192000"/>
              <a:gd name="connsiteY706" fmla="*/ 4309108 h 6858000"/>
              <a:gd name="connsiteX707" fmla="*/ 11598559 w 12192000"/>
              <a:gd name="connsiteY707" fmla="*/ 4311536 h 6858000"/>
              <a:gd name="connsiteX708" fmla="*/ 11594130 w 12192000"/>
              <a:gd name="connsiteY708" fmla="*/ 4316798 h 6858000"/>
              <a:gd name="connsiteX709" fmla="*/ 11583056 w 12192000"/>
              <a:gd name="connsiteY709" fmla="*/ 4318012 h 6858000"/>
              <a:gd name="connsiteX710" fmla="*/ 11574197 w 12192000"/>
              <a:gd name="connsiteY710" fmla="*/ 4321654 h 6858000"/>
              <a:gd name="connsiteX711" fmla="*/ 11557218 w 12192000"/>
              <a:gd name="connsiteY711" fmla="*/ 4320845 h 6858000"/>
              <a:gd name="connsiteX712" fmla="*/ 11550573 w 12192000"/>
              <a:gd name="connsiteY712" fmla="*/ 4324487 h 6858000"/>
              <a:gd name="connsiteX713" fmla="*/ 11543191 w 12192000"/>
              <a:gd name="connsiteY713" fmla="*/ 4323678 h 6858000"/>
              <a:gd name="connsiteX714" fmla="*/ 11532856 w 12192000"/>
              <a:gd name="connsiteY714" fmla="*/ 4313965 h 6858000"/>
              <a:gd name="connsiteX715" fmla="*/ 11655404 w 12192000"/>
              <a:gd name="connsiteY715" fmla="*/ 4303847 h 6858000"/>
              <a:gd name="connsiteX716" fmla="*/ 11665001 w 12192000"/>
              <a:gd name="connsiteY716" fmla="*/ 4305061 h 6858000"/>
              <a:gd name="connsiteX717" fmla="*/ 11670907 w 12192000"/>
              <a:gd name="connsiteY717" fmla="*/ 4307489 h 6858000"/>
              <a:gd name="connsiteX718" fmla="*/ 11673122 w 12192000"/>
              <a:gd name="connsiteY718" fmla="*/ 4309918 h 6858000"/>
              <a:gd name="connsiteX719" fmla="*/ 11669431 w 12192000"/>
              <a:gd name="connsiteY719" fmla="*/ 4309918 h 6858000"/>
              <a:gd name="connsiteX720" fmla="*/ 11665001 w 12192000"/>
              <a:gd name="connsiteY720" fmla="*/ 4309108 h 6858000"/>
              <a:gd name="connsiteX721" fmla="*/ 11658357 w 12192000"/>
              <a:gd name="connsiteY721" fmla="*/ 4315988 h 6858000"/>
              <a:gd name="connsiteX722" fmla="*/ 11651713 w 12192000"/>
              <a:gd name="connsiteY722" fmla="*/ 4309918 h 6858000"/>
              <a:gd name="connsiteX723" fmla="*/ 11651713 w 12192000"/>
              <a:gd name="connsiteY723" fmla="*/ 4307085 h 6858000"/>
              <a:gd name="connsiteX724" fmla="*/ 11165210 w 12192000"/>
              <a:gd name="connsiteY724" fmla="*/ 4289277 h 6858000"/>
              <a:gd name="connsiteX725" fmla="*/ 11170378 w 12192000"/>
              <a:gd name="connsiteY725" fmla="*/ 4289277 h 6858000"/>
              <a:gd name="connsiteX726" fmla="*/ 11169640 w 12192000"/>
              <a:gd name="connsiteY726" fmla="*/ 4293729 h 6858000"/>
              <a:gd name="connsiteX727" fmla="*/ 11166687 w 12192000"/>
              <a:gd name="connsiteY727" fmla="*/ 4294134 h 6858000"/>
              <a:gd name="connsiteX728" fmla="*/ 11209505 w 12192000"/>
              <a:gd name="connsiteY728" fmla="*/ 4256495 h 6858000"/>
              <a:gd name="connsiteX729" fmla="*/ 11213934 w 12192000"/>
              <a:gd name="connsiteY729" fmla="*/ 4260947 h 6858000"/>
              <a:gd name="connsiteX730" fmla="*/ 11225746 w 12192000"/>
              <a:gd name="connsiteY730" fmla="*/ 4260542 h 6858000"/>
              <a:gd name="connsiteX731" fmla="*/ 11241988 w 12192000"/>
              <a:gd name="connsiteY731" fmla="*/ 4262971 h 6858000"/>
              <a:gd name="connsiteX732" fmla="*/ 11249370 w 12192000"/>
              <a:gd name="connsiteY732" fmla="*/ 4268637 h 6858000"/>
              <a:gd name="connsiteX733" fmla="*/ 11253061 w 12192000"/>
              <a:gd name="connsiteY733" fmla="*/ 4265399 h 6858000"/>
              <a:gd name="connsiteX734" fmla="*/ 11258229 w 12192000"/>
              <a:gd name="connsiteY734" fmla="*/ 4260542 h 6858000"/>
              <a:gd name="connsiteX735" fmla="*/ 11272994 w 12192000"/>
              <a:gd name="connsiteY735" fmla="*/ 4261352 h 6858000"/>
              <a:gd name="connsiteX736" fmla="*/ 11282591 w 12192000"/>
              <a:gd name="connsiteY736" fmla="*/ 4268637 h 6858000"/>
              <a:gd name="connsiteX737" fmla="*/ 11300309 w 12192000"/>
              <a:gd name="connsiteY737" fmla="*/ 4272684 h 6858000"/>
              <a:gd name="connsiteX738" fmla="*/ 11322456 w 12192000"/>
              <a:gd name="connsiteY738" fmla="*/ 4274707 h 6858000"/>
              <a:gd name="connsiteX739" fmla="*/ 11328362 w 12192000"/>
              <a:gd name="connsiteY739" fmla="*/ 4284421 h 6858000"/>
              <a:gd name="connsiteX740" fmla="*/ 11326147 w 12192000"/>
              <a:gd name="connsiteY740" fmla="*/ 4293324 h 6858000"/>
              <a:gd name="connsiteX741" fmla="*/ 11330577 w 12192000"/>
              <a:gd name="connsiteY741" fmla="*/ 4297371 h 6858000"/>
              <a:gd name="connsiteX742" fmla="*/ 11347556 w 12192000"/>
              <a:gd name="connsiteY742" fmla="*/ 4304252 h 6858000"/>
              <a:gd name="connsiteX743" fmla="*/ 11377086 w 12192000"/>
              <a:gd name="connsiteY743" fmla="*/ 4303847 h 6858000"/>
              <a:gd name="connsiteX744" fmla="*/ 11403663 w 12192000"/>
              <a:gd name="connsiteY744" fmla="*/ 4307894 h 6858000"/>
              <a:gd name="connsiteX745" fmla="*/ 11426549 w 12192000"/>
              <a:gd name="connsiteY745" fmla="*/ 4304252 h 6858000"/>
              <a:gd name="connsiteX746" fmla="*/ 11432454 w 12192000"/>
              <a:gd name="connsiteY746" fmla="*/ 4296967 h 6858000"/>
              <a:gd name="connsiteX747" fmla="*/ 11435407 w 12192000"/>
              <a:gd name="connsiteY747" fmla="*/ 4278755 h 6858000"/>
              <a:gd name="connsiteX748" fmla="*/ 11445005 w 12192000"/>
              <a:gd name="connsiteY748" fmla="*/ 4278350 h 6858000"/>
              <a:gd name="connsiteX749" fmla="*/ 11456817 w 12192000"/>
              <a:gd name="connsiteY749" fmla="*/ 4290087 h 6858000"/>
              <a:gd name="connsiteX750" fmla="*/ 11464937 w 12192000"/>
              <a:gd name="connsiteY750" fmla="*/ 4290087 h 6858000"/>
              <a:gd name="connsiteX751" fmla="*/ 11473796 w 12192000"/>
              <a:gd name="connsiteY751" fmla="*/ 4288468 h 6858000"/>
              <a:gd name="connsiteX752" fmla="*/ 11481179 w 12192000"/>
              <a:gd name="connsiteY752" fmla="*/ 4292515 h 6858000"/>
              <a:gd name="connsiteX753" fmla="*/ 11491514 w 12192000"/>
              <a:gd name="connsiteY753" fmla="*/ 4301014 h 6858000"/>
              <a:gd name="connsiteX754" fmla="*/ 11499635 w 12192000"/>
              <a:gd name="connsiteY754" fmla="*/ 4300204 h 6858000"/>
              <a:gd name="connsiteX755" fmla="*/ 11507017 w 12192000"/>
              <a:gd name="connsiteY755" fmla="*/ 4307489 h 6858000"/>
              <a:gd name="connsiteX756" fmla="*/ 11513661 w 12192000"/>
              <a:gd name="connsiteY756" fmla="*/ 4304656 h 6858000"/>
              <a:gd name="connsiteX757" fmla="*/ 11526950 w 12192000"/>
              <a:gd name="connsiteY757" fmla="*/ 4304656 h 6858000"/>
              <a:gd name="connsiteX758" fmla="*/ 11526950 w 12192000"/>
              <a:gd name="connsiteY758" fmla="*/ 4317202 h 6858000"/>
              <a:gd name="connsiteX759" fmla="*/ 11536547 w 12192000"/>
              <a:gd name="connsiteY759" fmla="*/ 4328534 h 6858000"/>
              <a:gd name="connsiteX760" fmla="*/ 11537285 w 12192000"/>
              <a:gd name="connsiteY760" fmla="*/ 4335415 h 6858000"/>
              <a:gd name="connsiteX761" fmla="*/ 11544668 w 12192000"/>
              <a:gd name="connsiteY761" fmla="*/ 4342699 h 6858000"/>
              <a:gd name="connsiteX762" fmla="*/ 11555741 w 12192000"/>
              <a:gd name="connsiteY762" fmla="*/ 4347556 h 6858000"/>
              <a:gd name="connsiteX763" fmla="*/ 11566077 w 12192000"/>
              <a:gd name="connsiteY763" fmla="*/ 4343914 h 6858000"/>
              <a:gd name="connsiteX764" fmla="*/ 11574197 w 12192000"/>
              <a:gd name="connsiteY764" fmla="*/ 4347961 h 6858000"/>
              <a:gd name="connsiteX765" fmla="*/ 11582318 w 12192000"/>
              <a:gd name="connsiteY765" fmla="*/ 4347556 h 6858000"/>
              <a:gd name="connsiteX766" fmla="*/ 11588224 w 12192000"/>
              <a:gd name="connsiteY766" fmla="*/ 4343914 h 6858000"/>
              <a:gd name="connsiteX767" fmla="*/ 11596345 w 12192000"/>
              <a:gd name="connsiteY767" fmla="*/ 4343914 h 6858000"/>
              <a:gd name="connsiteX768" fmla="*/ 11599298 w 12192000"/>
              <a:gd name="connsiteY768" fmla="*/ 4346747 h 6858000"/>
              <a:gd name="connsiteX769" fmla="*/ 11607418 w 12192000"/>
              <a:gd name="connsiteY769" fmla="*/ 4347961 h 6858000"/>
              <a:gd name="connsiteX770" fmla="*/ 11613324 w 12192000"/>
              <a:gd name="connsiteY770" fmla="*/ 4353627 h 6858000"/>
              <a:gd name="connsiteX771" fmla="*/ 11610371 w 12192000"/>
              <a:gd name="connsiteY771" fmla="*/ 4373862 h 6858000"/>
              <a:gd name="connsiteX772" fmla="*/ 11605204 w 12192000"/>
              <a:gd name="connsiteY772" fmla="*/ 4379528 h 6858000"/>
              <a:gd name="connsiteX773" fmla="*/ 11610371 w 12192000"/>
              <a:gd name="connsiteY773" fmla="*/ 4383171 h 6858000"/>
              <a:gd name="connsiteX774" fmla="*/ 11613324 w 12192000"/>
              <a:gd name="connsiteY774" fmla="*/ 4396931 h 6858000"/>
              <a:gd name="connsiteX775" fmla="*/ 11607418 w 12192000"/>
              <a:gd name="connsiteY775" fmla="*/ 4398550 h 6858000"/>
              <a:gd name="connsiteX776" fmla="*/ 11600036 w 12192000"/>
              <a:gd name="connsiteY776" fmla="*/ 4391670 h 6858000"/>
              <a:gd name="connsiteX777" fmla="*/ 11588962 w 12192000"/>
              <a:gd name="connsiteY777" fmla="*/ 4392884 h 6858000"/>
              <a:gd name="connsiteX778" fmla="*/ 11576412 w 12192000"/>
              <a:gd name="connsiteY778" fmla="*/ 4383171 h 6858000"/>
              <a:gd name="connsiteX779" fmla="*/ 11566077 w 12192000"/>
              <a:gd name="connsiteY779" fmla="*/ 4380338 h 6858000"/>
              <a:gd name="connsiteX780" fmla="*/ 11556479 w 12192000"/>
              <a:gd name="connsiteY780" fmla="*/ 4371029 h 6858000"/>
              <a:gd name="connsiteX781" fmla="*/ 11549097 w 12192000"/>
              <a:gd name="connsiteY781" fmla="*/ 4371029 h 6858000"/>
              <a:gd name="connsiteX782" fmla="*/ 11535070 w 12192000"/>
              <a:gd name="connsiteY782" fmla="*/ 4377910 h 6858000"/>
              <a:gd name="connsiteX783" fmla="*/ 11519567 w 12192000"/>
              <a:gd name="connsiteY783" fmla="*/ 4378314 h 6858000"/>
              <a:gd name="connsiteX784" fmla="*/ 11507755 w 12192000"/>
              <a:gd name="connsiteY784" fmla="*/ 4371839 h 6858000"/>
              <a:gd name="connsiteX785" fmla="*/ 11493729 w 12192000"/>
              <a:gd name="connsiteY785" fmla="*/ 4369006 h 6858000"/>
              <a:gd name="connsiteX786" fmla="*/ 11481917 w 12192000"/>
              <a:gd name="connsiteY786" fmla="*/ 4377910 h 6858000"/>
              <a:gd name="connsiteX787" fmla="*/ 11469367 w 12192000"/>
              <a:gd name="connsiteY787" fmla="*/ 4369815 h 6858000"/>
              <a:gd name="connsiteX788" fmla="*/ 11452387 w 12192000"/>
              <a:gd name="connsiteY788" fmla="*/ 4368601 h 6858000"/>
              <a:gd name="connsiteX789" fmla="*/ 11442052 w 12192000"/>
              <a:gd name="connsiteY789" fmla="*/ 4373862 h 6858000"/>
              <a:gd name="connsiteX790" fmla="*/ 11415475 w 12192000"/>
              <a:gd name="connsiteY790" fmla="*/ 4364959 h 6858000"/>
              <a:gd name="connsiteX791" fmla="*/ 11391851 w 12192000"/>
              <a:gd name="connsiteY791" fmla="*/ 4350794 h 6858000"/>
              <a:gd name="connsiteX792" fmla="*/ 11375610 w 12192000"/>
              <a:gd name="connsiteY792" fmla="*/ 4351198 h 6858000"/>
              <a:gd name="connsiteX793" fmla="*/ 11363798 w 12192000"/>
              <a:gd name="connsiteY793" fmla="*/ 4343509 h 6858000"/>
              <a:gd name="connsiteX794" fmla="*/ 11356415 w 12192000"/>
              <a:gd name="connsiteY794" fmla="*/ 4343914 h 6858000"/>
              <a:gd name="connsiteX795" fmla="*/ 11350509 w 12192000"/>
              <a:gd name="connsiteY795" fmla="*/ 4350389 h 6858000"/>
              <a:gd name="connsiteX796" fmla="*/ 11341650 w 12192000"/>
              <a:gd name="connsiteY796" fmla="*/ 4348770 h 6858000"/>
              <a:gd name="connsiteX797" fmla="*/ 11333530 w 12192000"/>
              <a:gd name="connsiteY797" fmla="*/ 4341485 h 6858000"/>
              <a:gd name="connsiteX798" fmla="*/ 11326886 w 12192000"/>
              <a:gd name="connsiteY798" fmla="*/ 4341890 h 6858000"/>
              <a:gd name="connsiteX799" fmla="*/ 11318027 w 12192000"/>
              <a:gd name="connsiteY799" fmla="*/ 4351603 h 6858000"/>
              <a:gd name="connsiteX800" fmla="*/ 11295879 w 12192000"/>
              <a:gd name="connsiteY800" fmla="*/ 4345937 h 6858000"/>
              <a:gd name="connsiteX801" fmla="*/ 11280376 w 12192000"/>
              <a:gd name="connsiteY801" fmla="*/ 4335010 h 6858000"/>
              <a:gd name="connsiteX802" fmla="*/ 11265611 w 12192000"/>
              <a:gd name="connsiteY802" fmla="*/ 4334200 h 6858000"/>
              <a:gd name="connsiteX803" fmla="*/ 11258229 w 12192000"/>
              <a:gd name="connsiteY803" fmla="*/ 4330963 h 6858000"/>
              <a:gd name="connsiteX804" fmla="*/ 11249370 w 12192000"/>
              <a:gd name="connsiteY804" fmla="*/ 4335819 h 6858000"/>
              <a:gd name="connsiteX805" fmla="*/ 11237558 w 12192000"/>
              <a:gd name="connsiteY805" fmla="*/ 4331772 h 6858000"/>
              <a:gd name="connsiteX806" fmla="*/ 11224270 w 12192000"/>
              <a:gd name="connsiteY806" fmla="*/ 4330153 h 6858000"/>
              <a:gd name="connsiteX807" fmla="*/ 11219840 w 12192000"/>
              <a:gd name="connsiteY807" fmla="*/ 4326106 h 6858000"/>
              <a:gd name="connsiteX808" fmla="*/ 11226484 w 12192000"/>
              <a:gd name="connsiteY808" fmla="*/ 4314369 h 6858000"/>
              <a:gd name="connsiteX809" fmla="*/ 11230914 w 12192000"/>
              <a:gd name="connsiteY809" fmla="*/ 4310727 h 6858000"/>
              <a:gd name="connsiteX810" fmla="*/ 11224270 w 12192000"/>
              <a:gd name="connsiteY810" fmla="*/ 4310322 h 6858000"/>
              <a:gd name="connsiteX811" fmla="*/ 11218364 w 12192000"/>
              <a:gd name="connsiteY811" fmla="*/ 4313560 h 6858000"/>
              <a:gd name="connsiteX812" fmla="*/ 11211720 w 12192000"/>
              <a:gd name="connsiteY812" fmla="*/ 4309513 h 6858000"/>
              <a:gd name="connsiteX813" fmla="*/ 11207290 w 12192000"/>
              <a:gd name="connsiteY813" fmla="*/ 4301419 h 6858000"/>
              <a:gd name="connsiteX814" fmla="*/ 11196216 w 12192000"/>
              <a:gd name="connsiteY814" fmla="*/ 4305466 h 6858000"/>
              <a:gd name="connsiteX815" fmla="*/ 11176284 w 12192000"/>
              <a:gd name="connsiteY815" fmla="*/ 4305061 h 6858000"/>
              <a:gd name="connsiteX816" fmla="*/ 11169640 w 12192000"/>
              <a:gd name="connsiteY816" fmla="*/ 4301823 h 6858000"/>
              <a:gd name="connsiteX817" fmla="*/ 11168901 w 12192000"/>
              <a:gd name="connsiteY817" fmla="*/ 4296562 h 6858000"/>
              <a:gd name="connsiteX818" fmla="*/ 11172593 w 12192000"/>
              <a:gd name="connsiteY818" fmla="*/ 4295753 h 6858000"/>
              <a:gd name="connsiteX819" fmla="*/ 11176284 w 12192000"/>
              <a:gd name="connsiteY819" fmla="*/ 4299800 h 6858000"/>
              <a:gd name="connsiteX820" fmla="*/ 11184405 w 12192000"/>
              <a:gd name="connsiteY820" fmla="*/ 4297371 h 6858000"/>
              <a:gd name="connsiteX821" fmla="*/ 11185143 w 12192000"/>
              <a:gd name="connsiteY821" fmla="*/ 4288063 h 6858000"/>
              <a:gd name="connsiteX822" fmla="*/ 11195478 w 12192000"/>
              <a:gd name="connsiteY822" fmla="*/ 4286444 h 6858000"/>
              <a:gd name="connsiteX823" fmla="*/ 11199908 w 12192000"/>
              <a:gd name="connsiteY823" fmla="*/ 4277136 h 6858000"/>
              <a:gd name="connsiteX824" fmla="*/ 11199169 w 12192000"/>
              <a:gd name="connsiteY824" fmla="*/ 4267422 h 6858000"/>
              <a:gd name="connsiteX825" fmla="*/ 11921910 w 12192000"/>
              <a:gd name="connsiteY825" fmla="*/ 4253662 h 6858000"/>
              <a:gd name="connsiteX826" fmla="*/ 11929293 w 12192000"/>
              <a:gd name="connsiteY826" fmla="*/ 4268232 h 6858000"/>
              <a:gd name="connsiteX827" fmla="*/ 11925601 w 12192000"/>
              <a:gd name="connsiteY827" fmla="*/ 4275112 h 6858000"/>
              <a:gd name="connsiteX828" fmla="*/ 11921910 w 12192000"/>
              <a:gd name="connsiteY828" fmla="*/ 4284825 h 6858000"/>
              <a:gd name="connsiteX829" fmla="*/ 11919695 w 12192000"/>
              <a:gd name="connsiteY829" fmla="*/ 4277945 h 6858000"/>
              <a:gd name="connsiteX830" fmla="*/ 11915266 w 12192000"/>
              <a:gd name="connsiteY830" fmla="*/ 4271470 h 6858000"/>
              <a:gd name="connsiteX831" fmla="*/ 11918957 w 12192000"/>
              <a:gd name="connsiteY831" fmla="*/ 4265804 h 6858000"/>
              <a:gd name="connsiteX832" fmla="*/ 11919695 w 12192000"/>
              <a:gd name="connsiteY832" fmla="*/ 4258519 h 6858000"/>
              <a:gd name="connsiteX833" fmla="*/ 11018300 w 12192000"/>
              <a:gd name="connsiteY833" fmla="*/ 4227760 h 6858000"/>
              <a:gd name="connsiteX834" fmla="*/ 11024206 w 12192000"/>
              <a:gd name="connsiteY834" fmla="*/ 4232212 h 6858000"/>
              <a:gd name="connsiteX835" fmla="*/ 11024944 w 12192000"/>
              <a:gd name="connsiteY835" fmla="*/ 4238688 h 6858000"/>
              <a:gd name="connsiteX836" fmla="*/ 11012394 w 12192000"/>
              <a:gd name="connsiteY836" fmla="*/ 4230189 h 6858000"/>
              <a:gd name="connsiteX837" fmla="*/ 11992782 w 12192000"/>
              <a:gd name="connsiteY837" fmla="*/ 4218047 h 6858000"/>
              <a:gd name="connsiteX838" fmla="*/ 11998687 w 12192000"/>
              <a:gd name="connsiteY838" fmla="*/ 4226142 h 6858000"/>
              <a:gd name="connsiteX839" fmla="*/ 12000902 w 12192000"/>
              <a:gd name="connsiteY839" fmla="*/ 4235450 h 6858000"/>
              <a:gd name="connsiteX840" fmla="*/ 11993520 w 12192000"/>
              <a:gd name="connsiteY840" fmla="*/ 4239902 h 6858000"/>
              <a:gd name="connsiteX841" fmla="*/ 11989090 w 12192000"/>
              <a:gd name="connsiteY841" fmla="*/ 4238283 h 6858000"/>
              <a:gd name="connsiteX842" fmla="*/ 11985399 w 12192000"/>
              <a:gd name="connsiteY842" fmla="*/ 4228570 h 6858000"/>
              <a:gd name="connsiteX843" fmla="*/ 11988352 w 12192000"/>
              <a:gd name="connsiteY843" fmla="*/ 4225737 h 6858000"/>
              <a:gd name="connsiteX844" fmla="*/ 11989090 w 12192000"/>
              <a:gd name="connsiteY844" fmla="*/ 4220071 h 6858000"/>
              <a:gd name="connsiteX845" fmla="*/ 11992782 w 12192000"/>
              <a:gd name="connsiteY845" fmla="*/ 4218047 h 6858000"/>
              <a:gd name="connsiteX846" fmla="*/ 12031908 w 12192000"/>
              <a:gd name="connsiteY846" fmla="*/ 4201454 h 6858000"/>
              <a:gd name="connsiteX847" fmla="*/ 12036338 w 12192000"/>
              <a:gd name="connsiteY847" fmla="*/ 4209144 h 6858000"/>
              <a:gd name="connsiteX848" fmla="*/ 12036338 w 12192000"/>
              <a:gd name="connsiteY848" fmla="*/ 4214000 h 6858000"/>
              <a:gd name="connsiteX849" fmla="*/ 12029694 w 12192000"/>
              <a:gd name="connsiteY849" fmla="*/ 4220071 h 6858000"/>
              <a:gd name="connsiteX850" fmla="*/ 12028955 w 12192000"/>
              <a:gd name="connsiteY850" fmla="*/ 4227760 h 6858000"/>
              <a:gd name="connsiteX851" fmla="*/ 12024526 w 12192000"/>
              <a:gd name="connsiteY851" fmla="*/ 4228570 h 6858000"/>
              <a:gd name="connsiteX852" fmla="*/ 12023788 w 12192000"/>
              <a:gd name="connsiteY852" fmla="*/ 4232212 h 6858000"/>
              <a:gd name="connsiteX853" fmla="*/ 12014929 w 12192000"/>
              <a:gd name="connsiteY853" fmla="*/ 4233426 h 6858000"/>
              <a:gd name="connsiteX854" fmla="*/ 12011238 w 12192000"/>
              <a:gd name="connsiteY854" fmla="*/ 4230189 h 6858000"/>
              <a:gd name="connsiteX855" fmla="*/ 12010499 w 12192000"/>
              <a:gd name="connsiteY855" fmla="*/ 4226546 h 6858000"/>
              <a:gd name="connsiteX856" fmla="*/ 12019358 w 12192000"/>
              <a:gd name="connsiteY856" fmla="*/ 4217238 h 6858000"/>
              <a:gd name="connsiteX857" fmla="*/ 12016405 w 12192000"/>
              <a:gd name="connsiteY857" fmla="*/ 4211977 h 6858000"/>
              <a:gd name="connsiteX858" fmla="*/ 12023050 w 12192000"/>
              <a:gd name="connsiteY858" fmla="*/ 4205501 h 6858000"/>
              <a:gd name="connsiteX859" fmla="*/ 12051841 w 12192000"/>
              <a:gd name="connsiteY859" fmla="*/ 4190122 h 6858000"/>
              <a:gd name="connsiteX860" fmla="*/ 12058485 w 12192000"/>
              <a:gd name="connsiteY860" fmla="*/ 4191336 h 6858000"/>
              <a:gd name="connsiteX861" fmla="*/ 12058485 w 12192000"/>
              <a:gd name="connsiteY861" fmla="*/ 4197002 h 6858000"/>
              <a:gd name="connsiteX862" fmla="*/ 12061438 w 12192000"/>
              <a:gd name="connsiteY862" fmla="*/ 4203478 h 6858000"/>
              <a:gd name="connsiteX863" fmla="*/ 12061438 w 12192000"/>
              <a:gd name="connsiteY863" fmla="*/ 4207525 h 6858000"/>
              <a:gd name="connsiteX864" fmla="*/ 12059223 w 12192000"/>
              <a:gd name="connsiteY864" fmla="*/ 4203882 h 6858000"/>
              <a:gd name="connsiteX865" fmla="*/ 12057009 w 12192000"/>
              <a:gd name="connsiteY865" fmla="*/ 4207929 h 6858000"/>
              <a:gd name="connsiteX866" fmla="*/ 12051103 w 12192000"/>
              <a:gd name="connsiteY866" fmla="*/ 4212381 h 6858000"/>
              <a:gd name="connsiteX867" fmla="*/ 12048150 w 12192000"/>
              <a:gd name="connsiteY867" fmla="*/ 4215619 h 6858000"/>
              <a:gd name="connsiteX868" fmla="*/ 12050365 w 12192000"/>
              <a:gd name="connsiteY868" fmla="*/ 4222904 h 6858000"/>
              <a:gd name="connsiteX869" fmla="*/ 12058485 w 12192000"/>
              <a:gd name="connsiteY869" fmla="*/ 4224523 h 6858000"/>
              <a:gd name="connsiteX870" fmla="*/ 12059962 w 12192000"/>
              <a:gd name="connsiteY870" fmla="*/ 4228570 h 6858000"/>
              <a:gd name="connsiteX871" fmla="*/ 12057009 w 12192000"/>
              <a:gd name="connsiteY871" fmla="*/ 4232212 h 6858000"/>
              <a:gd name="connsiteX872" fmla="*/ 12051103 w 12192000"/>
              <a:gd name="connsiteY872" fmla="*/ 4234236 h 6858000"/>
              <a:gd name="connsiteX873" fmla="*/ 12045197 w 12192000"/>
              <a:gd name="connsiteY873" fmla="*/ 4243140 h 6858000"/>
              <a:gd name="connsiteX874" fmla="*/ 12039291 w 12192000"/>
              <a:gd name="connsiteY874" fmla="*/ 4245973 h 6858000"/>
              <a:gd name="connsiteX875" fmla="*/ 12032647 w 12192000"/>
              <a:gd name="connsiteY875" fmla="*/ 4242735 h 6858000"/>
              <a:gd name="connsiteX876" fmla="*/ 12033385 w 12192000"/>
              <a:gd name="connsiteY876" fmla="*/ 4235855 h 6858000"/>
              <a:gd name="connsiteX877" fmla="*/ 12042244 w 12192000"/>
              <a:gd name="connsiteY877" fmla="*/ 4222499 h 6858000"/>
              <a:gd name="connsiteX878" fmla="*/ 12046673 w 12192000"/>
              <a:gd name="connsiteY878" fmla="*/ 4208334 h 6858000"/>
              <a:gd name="connsiteX879" fmla="*/ 12047412 w 12192000"/>
              <a:gd name="connsiteY879" fmla="*/ 4193764 h 6858000"/>
              <a:gd name="connsiteX880" fmla="*/ 11715940 w 12192000"/>
              <a:gd name="connsiteY880" fmla="*/ 4143175 h 6858000"/>
              <a:gd name="connsiteX881" fmla="*/ 11718155 w 12192000"/>
              <a:gd name="connsiteY881" fmla="*/ 4145199 h 6858000"/>
              <a:gd name="connsiteX882" fmla="*/ 11717417 w 12192000"/>
              <a:gd name="connsiteY882" fmla="*/ 4157340 h 6858000"/>
              <a:gd name="connsiteX883" fmla="*/ 11714464 w 12192000"/>
              <a:gd name="connsiteY883" fmla="*/ 4158150 h 6858000"/>
              <a:gd name="connsiteX884" fmla="*/ 11713725 w 12192000"/>
              <a:gd name="connsiteY884" fmla="*/ 4146818 h 6858000"/>
              <a:gd name="connsiteX885" fmla="*/ 11709296 w 12192000"/>
              <a:gd name="connsiteY885" fmla="*/ 4139937 h 6858000"/>
              <a:gd name="connsiteX886" fmla="*/ 11711511 w 12192000"/>
              <a:gd name="connsiteY886" fmla="*/ 4143580 h 6858000"/>
              <a:gd name="connsiteX887" fmla="*/ 11712249 w 12192000"/>
              <a:gd name="connsiteY887" fmla="*/ 4159768 h 6858000"/>
              <a:gd name="connsiteX888" fmla="*/ 11709296 w 12192000"/>
              <a:gd name="connsiteY888" fmla="*/ 4168672 h 6858000"/>
              <a:gd name="connsiteX889" fmla="*/ 11701913 w 12192000"/>
              <a:gd name="connsiteY889" fmla="*/ 4173529 h 6858000"/>
              <a:gd name="connsiteX890" fmla="*/ 11698222 w 12192000"/>
              <a:gd name="connsiteY890" fmla="*/ 4169077 h 6858000"/>
              <a:gd name="connsiteX891" fmla="*/ 11699699 w 12192000"/>
              <a:gd name="connsiteY891" fmla="*/ 4156126 h 6858000"/>
              <a:gd name="connsiteX892" fmla="*/ 11704866 w 12192000"/>
              <a:gd name="connsiteY892" fmla="*/ 4142770 h 6858000"/>
              <a:gd name="connsiteX893" fmla="*/ 11250846 w 12192000"/>
              <a:gd name="connsiteY893" fmla="*/ 4119297 h 6858000"/>
              <a:gd name="connsiteX894" fmla="*/ 11256014 w 12192000"/>
              <a:gd name="connsiteY894" fmla="*/ 4122130 h 6858000"/>
              <a:gd name="connsiteX895" fmla="*/ 11250108 w 12192000"/>
              <a:gd name="connsiteY895" fmla="*/ 4126987 h 6858000"/>
              <a:gd name="connsiteX896" fmla="*/ 10920113 w 12192000"/>
              <a:gd name="connsiteY896" fmla="*/ 4114440 h 6858000"/>
              <a:gd name="connsiteX897" fmla="*/ 10930449 w 12192000"/>
              <a:gd name="connsiteY897" fmla="*/ 4121725 h 6858000"/>
              <a:gd name="connsiteX898" fmla="*/ 10929710 w 12192000"/>
              <a:gd name="connsiteY898" fmla="*/ 4129415 h 6858000"/>
              <a:gd name="connsiteX899" fmla="*/ 10931925 w 12192000"/>
              <a:gd name="connsiteY899" fmla="*/ 4138319 h 6858000"/>
              <a:gd name="connsiteX900" fmla="*/ 10913469 w 12192000"/>
              <a:gd name="connsiteY900" fmla="*/ 4122535 h 6858000"/>
              <a:gd name="connsiteX901" fmla="*/ 10905348 w 12192000"/>
              <a:gd name="connsiteY901" fmla="*/ 4105537 h 6858000"/>
              <a:gd name="connsiteX902" fmla="*/ 10914207 w 12192000"/>
              <a:gd name="connsiteY902" fmla="*/ 4109179 h 6858000"/>
              <a:gd name="connsiteX903" fmla="*/ 10906825 w 12192000"/>
              <a:gd name="connsiteY903" fmla="*/ 4115250 h 6858000"/>
              <a:gd name="connsiteX904" fmla="*/ 11288497 w 12192000"/>
              <a:gd name="connsiteY904" fmla="*/ 4100275 h 6858000"/>
              <a:gd name="connsiteX905" fmla="*/ 11304738 w 12192000"/>
              <a:gd name="connsiteY905" fmla="*/ 4103108 h 6858000"/>
              <a:gd name="connsiteX906" fmla="*/ 11321718 w 12192000"/>
              <a:gd name="connsiteY906" fmla="*/ 4113226 h 6858000"/>
              <a:gd name="connsiteX907" fmla="*/ 11326147 w 12192000"/>
              <a:gd name="connsiteY907" fmla="*/ 4122130 h 6858000"/>
              <a:gd name="connsiteX908" fmla="*/ 11318765 w 12192000"/>
              <a:gd name="connsiteY908" fmla="*/ 4125772 h 6858000"/>
              <a:gd name="connsiteX909" fmla="*/ 11315812 w 12192000"/>
              <a:gd name="connsiteY909" fmla="*/ 4132248 h 6858000"/>
              <a:gd name="connsiteX910" fmla="*/ 11308430 w 12192000"/>
              <a:gd name="connsiteY910" fmla="*/ 4130629 h 6858000"/>
              <a:gd name="connsiteX911" fmla="*/ 11302524 w 12192000"/>
              <a:gd name="connsiteY911" fmla="*/ 4123344 h 6858000"/>
              <a:gd name="connsiteX912" fmla="*/ 11294403 w 12192000"/>
              <a:gd name="connsiteY912" fmla="*/ 4135486 h 6858000"/>
              <a:gd name="connsiteX913" fmla="*/ 11287020 w 12192000"/>
              <a:gd name="connsiteY913" fmla="*/ 4128605 h 6858000"/>
              <a:gd name="connsiteX914" fmla="*/ 11287020 w 12192000"/>
              <a:gd name="connsiteY914" fmla="*/ 4115250 h 6858000"/>
              <a:gd name="connsiteX915" fmla="*/ 11280376 w 12192000"/>
              <a:gd name="connsiteY915" fmla="*/ 4118488 h 6858000"/>
              <a:gd name="connsiteX916" fmla="*/ 11281114 w 12192000"/>
              <a:gd name="connsiteY916" fmla="*/ 4121321 h 6858000"/>
              <a:gd name="connsiteX917" fmla="*/ 11272994 w 12192000"/>
              <a:gd name="connsiteY917" fmla="*/ 4121321 h 6858000"/>
              <a:gd name="connsiteX918" fmla="*/ 11275947 w 12192000"/>
              <a:gd name="connsiteY918" fmla="*/ 4116464 h 6858000"/>
              <a:gd name="connsiteX919" fmla="*/ 11286282 w 12192000"/>
              <a:gd name="connsiteY919" fmla="*/ 4114036 h 6858000"/>
              <a:gd name="connsiteX920" fmla="*/ 11287020 w 12192000"/>
              <a:gd name="connsiteY920" fmla="*/ 4109989 h 6858000"/>
              <a:gd name="connsiteX921" fmla="*/ 11283329 w 12192000"/>
              <a:gd name="connsiteY921" fmla="*/ 4101894 h 6858000"/>
              <a:gd name="connsiteX922" fmla="*/ 10886892 w 12192000"/>
              <a:gd name="connsiteY922" fmla="*/ 4076397 h 6858000"/>
              <a:gd name="connsiteX923" fmla="*/ 10898704 w 12192000"/>
              <a:gd name="connsiteY923" fmla="*/ 4091776 h 6858000"/>
              <a:gd name="connsiteX924" fmla="*/ 10887631 w 12192000"/>
              <a:gd name="connsiteY924" fmla="*/ 4088539 h 6858000"/>
              <a:gd name="connsiteX925" fmla="*/ 10881725 w 12192000"/>
              <a:gd name="connsiteY925" fmla="*/ 4081659 h 6858000"/>
              <a:gd name="connsiteX926" fmla="*/ 10886892 w 12192000"/>
              <a:gd name="connsiteY926" fmla="*/ 4076397 h 6858000"/>
              <a:gd name="connsiteX927" fmla="*/ 12061438 w 12192000"/>
              <a:gd name="connsiteY927" fmla="*/ 4069112 h 6858000"/>
              <a:gd name="connsiteX928" fmla="*/ 12059223 w 12192000"/>
              <a:gd name="connsiteY928" fmla="*/ 4074374 h 6858000"/>
              <a:gd name="connsiteX929" fmla="*/ 12054056 w 12192000"/>
              <a:gd name="connsiteY929" fmla="*/ 4072350 h 6858000"/>
              <a:gd name="connsiteX930" fmla="*/ 12071774 w 12192000"/>
              <a:gd name="connsiteY930" fmla="*/ 4063446 h 6858000"/>
              <a:gd name="connsiteX931" fmla="*/ 12074727 w 12192000"/>
              <a:gd name="connsiteY931" fmla="*/ 4068303 h 6858000"/>
              <a:gd name="connsiteX932" fmla="*/ 12067344 w 12192000"/>
              <a:gd name="connsiteY932" fmla="*/ 4067089 h 6858000"/>
              <a:gd name="connsiteX933" fmla="*/ 12071774 w 12192000"/>
              <a:gd name="connsiteY933" fmla="*/ 4063446 h 6858000"/>
              <a:gd name="connsiteX934" fmla="*/ 12190631 w 12192000"/>
              <a:gd name="connsiteY934" fmla="*/ 4062637 h 6858000"/>
              <a:gd name="connsiteX935" fmla="*/ 12192000 w 12192000"/>
              <a:gd name="connsiteY935" fmla="*/ 4062817 h 6858000"/>
              <a:gd name="connsiteX936" fmla="*/ 12192000 w 12192000"/>
              <a:gd name="connsiteY936" fmla="*/ 4072535 h 6858000"/>
              <a:gd name="connsiteX937" fmla="*/ 12185463 w 12192000"/>
              <a:gd name="connsiteY937" fmla="*/ 4073969 h 6858000"/>
              <a:gd name="connsiteX938" fmla="*/ 12175128 w 12192000"/>
              <a:gd name="connsiteY938" fmla="*/ 4071136 h 6858000"/>
              <a:gd name="connsiteX939" fmla="*/ 12174390 w 12192000"/>
              <a:gd name="connsiteY939" fmla="*/ 4067494 h 6858000"/>
              <a:gd name="connsiteX940" fmla="*/ 12170698 w 12192000"/>
              <a:gd name="connsiteY940" fmla="*/ 4065065 h 6858000"/>
              <a:gd name="connsiteX941" fmla="*/ 12175866 w 12192000"/>
              <a:gd name="connsiteY941" fmla="*/ 4063042 h 6858000"/>
              <a:gd name="connsiteX942" fmla="*/ 12183248 w 12192000"/>
              <a:gd name="connsiteY942" fmla="*/ 4065470 h 6858000"/>
              <a:gd name="connsiteX943" fmla="*/ 12138954 w 12192000"/>
              <a:gd name="connsiteY943" fmla="*/ 4058995 h 6858000"/>
              <a:gd name="connsiteX944" fmla="*/ 12148551 w 12192000"/>
              <a:gd name="connsiteY944" fmla="*/ 4061423 h 6858000"/>
              <a:gd name="connsiteX945" fmla="*/ 12155195 w 12192000"/>
              <a:gd name="connsiteY945" fmla="*/ 4064256 h 6858000"/>
              <a:gd name="connsiteX946" fmla="*/ 12161101 w 12192000"/>
              <a:gd name="connsiteY946" fmla="*/ 4060209 h 6858000"/>
              <a:gd name="connsiteX947" fmla="*/ 12167745 w 12192000"/>
              <a:gd name="connsiteY947" fmla="*/ 4062232 h 6858000"/>
              <a:gd name="connsiteX948" fmla="*/ 12167745 w 12192000"/>
              <a:gd name="connsiteY948" fmla="*/ 4069922 h 6858000"/>
              <a:gd name="connsiteX949" fmla="*/ 12160363 w 12192000"/>
              <a:gd name="connsiteY949" fmla="*/ 4069112 h 6858000"/>
              <a:gd name="connsiteX950" fmla="*/ 12151504 w 12192000"/>
              <a:gd name="connsiteY950" fmla="*/ 4073160 h 6858000"/>
              <a:gd name="connsiteX951" fmla="*/ 12144122 w 12192000"/>
              <a:gd name="connsiteY951" fmla="*/ 4071541 h 6858000"/>
              <a:gd name="connsiteX952" fmla="*/ 12133786 w 12192000"/>
              <a:gd name="connsiteY952" fmla="*/ 4077611 h 6858000"/>
              <a:gd name="connsiteX953" fmla="*/ 12124189 w 12192000"/>
              <a:gd name="connsiteY953" fmla="*/ 4075588 h 6858000"/>
              <a:gd name="connsiteX954" fmla="*/ 12120498 w 12192000"/>
              <a:gd name="connsiteY954" fmla="*/ 4070731 h 6858000"/>
              <a:gd name="connsiteX955" fmla="*/ 12121236 w 12192000"/>
              <a:gd name="connsiteY955" fmla="*/ 4065875 h 6858000"/>
              <a:gd name="connsiteX956" fmla="*/ 12127880 w 12192000"/>
              <a:gd name="connsiteY956" fmla="*/ 4060209 h 6858000"/>
              <a:gd name="connsiteX957" fmla="*/ 12132310 w 12192000"/>
              <a:gd name="connsiteY957" fmla="*/ 4061423 h 6858000"/>
              <a:gd name="connsiteX958" fmla="*/ 11355677 w 12192000"/>
              <a:gd name="connsiteY958" fmla="*/ 4058590 h 6858000"/>
              <a:gd name="connsiteX959" fmla="*/ 11360107 w 12192000"/>
              <a:gd name="connsiteY959" fmla="*/ 4062637 h 6858000"/>
              <a:gd name="connsiteX960" fmla="*/ 11356415 w 12192000"/>
              <a:gd name="connsiteY960" fmla="*/ 4066684 h 6858000"/>
              <a:gd name="connsiteX961" fmla="*/ 11349033 w 12192000"/>
              <a:gd name="connsiteY961" fmla="*/ 4063851 h 6858000"/>
              <a:gd name="connsiteX962" fmla="*/ 11348295 w 12192000"/>
              <a:gd name="connsiteY962" fmla="*/ 4058995 h 6858000"/>
              <a:gd name="connsiteX963" fmla="*/ 12085062 w 12192000"/>
              <a:gd name="connsiteY963" fmla="*/ 4054138 h 6858000"/>
              <a:gd name="connsiteX964" fmla="*/ 12086539 w 12192000"/>
              <a:gd name="connsiteY964" fmla="*/ 4060613 h 6858000"/>
              <a:gd name="connsiteX965" fmla="*/ 12079156 w 12192000"/>
              <a:gd name="connsiteY965" fmla="*/ 4058185 h 6858000"/>
              <a:gd name="connsiteX966" fmla="*/ 11194002 w 12192000"/>
              <a:gd name="connsiteY966" fmla="*/ 4053733 h 6858000"/>
              <a:gd name="connsiteX967" fmla="*/ 11200646 w 12192000"/>
              <a:gd name="connsiteY967" fmla="*/ 4053733 h 6858000"/>
              <a:gd name="connsiteX968" fmla="*/ 11208028 w 12192000"/>
              <a:gd name="connsiteY968" fmla="*/ 4056971 h 6858000"/>
              <a:gd name="connsiteX969" fmla="*/ 11208767 w 12192000"/>
              <a:gd name="connsiteY969" fmla="*/ 4064661 h 6858000"/>
              <a:gd name="connsiteX970" fmla="*/ 11213196 w 12192000"/>
              <a:gd name="connsiteY970" fmla="*/ 4068303 h 6858000"/>
              <a:gd name="connsiteX971" fmla="*/ 11216887 w 12192000"/>
              <a:gd name="connsiteY971" fmla="*/ 4088943 h 6858000"/>
              <a:gd name="connsiteX972" fmla="*/ 11227961 w 12192000"/>
              <a:gd name="connsiteY972" fmla="*/ 4099466 h 6858000"/>
              <a:gd name="connsiteX973" fmla="*/ 11244202 w 12192000"/>
              <a:gd name="connsiteY973" fmla="*/ 4103108 h 6858000"/>
              <a:gd name="connsiteX974" fmla="*/ 11239035 w 12192000"/>
              <a:gd name="connsiteY974" fmla="*/ 4114440 h 6858000"/>
              <a:gd name="connsiteX975" fmla="*/ 11241988 w 12192000"/>
              <a:gd name="connsiteY975" fmla="*/ 4123749 h 6858000"/>
              <a:gd name="connsiteX976" fmla="*/ 11236820 w 12192000"/>
              <a:gd name="connsiteY976" fmla="*/ 4130629 h 6858000"/>
              <a:gd name="connsiteX977" fmla="*/ 11232390 w 12192000"/>
              <a:gd name="connsiteY977" fmla="*/ 4126987 h 6858000"/>
              <a:gd name="connsiteX978" fmla="*/ 11229437 w 12192000"/>
              <a:gd name="connsiteY978" fmla="*/ 4117678 h 6858000"/>
              <a:gd name="connsiteX979" fmla="*/ 11219102 w 12192000"/>
              <a:gd name="connsiteY979" fmla="*/ 4118892 h 6858000"/>
              <a:gd name="connsiteX980" fmla="*/ 11208028 w 12192000"/>
              <a:gd name="connsiteY980" fmla="*/ 4112417 h 6858000"/>
              <a:gd name="connsiteX981" fmla="*/ 11205075 w 12192000"/>
              <a:gd name="connsiteY981" fmla="*/ 4099871 h 6858000"/>
              <a:gd name="connsiteX982" fmla="*/ 11199908 w 12192000"/>
              <a:gd name="connsiteY982" fmla="*/ 4096633 h 6858000"/>
              <a:gd name="connsiteX983" fmla="*/ 11199169 w 12192000"/>
              <a:gd name="connsiteY983" fmla="*/ 4087729 h 6858000"/>
              <a:gd name="connsiteX984" fmla="*/ 11194002 w 12192000"/>
              <a:gd name="connsiteY984" fmla="*/ 4082873 h 6858000"/>
              <a:gd name="connsiteX985" fmla="*/ 11176284 w 12192000"/>
              <a:gd name="connsiteY985" fmla="*/ 4081659 h 6858000"/>
              <a:gd name="connsiteX986" fmla="*/ 11170378 w 12192000"/>
              <a:gd name="connsiteY986" fmla="*/ 4074374 h 6858000"/>
              <a:gd name="connsiteX987" fmla="*/ 11179237 w 12192000"/>
              <a:gd name="connsiteY987" fmla="*/ 4067898 h 6858000"/>
              <a:gd name="connsiteX988" fmla="*/ 11179975 w 12192000"/>
              <a:gd name="connsiteY988" fmla="*/ 4060209 h 6858000"/>
              <a:gd name="connsiteX989" fmla="*/ 11182928 w 12192000"/>
              <a:gd name="connsiteY989" fmla="*/ 4058590 h 6858000"/>
              <a:gd name="connsiteX990" fmla="*/ 11189572 w 12192000"/>
              <a:gd name="connsiteY990" fmla="*/ 4065065 h 6858000"/>
              <a:gd name="connsiteX991" fmla="*/ 11199169 w 12192000"/>
              <a:gd name="connsiteY991" fmla="*/ 4067898 h 6858000"/>
              <a:gd name="connsiteX992" fmla="*/ 11195478 w 12192000"/>
              <a:gd name="connsiteY992" fmla="*/ 4061828 h 6858000"/>
              <a:gd name="connsiteX993" fmla="*/ 12054794 w 12192000"/>
              <a:gd name="connsiteY993" fmla="*/ 4037545 h 6858000"/>
              <a:gd name="connsiteX994" fmla="*/ 12068082 w 12192000"/>
              <a:gd name="connsiteY994" fmla="*/ 4038354 h 6858000"/>
              <a:gd name="connsiteX995" fmla="*/ 12068821 w 12192000"/>
              <a:gd name="connsiteY995" fmla="*/ 4042401 h 6858000"/>
              <a:gd name="connsiteX996" fmla="*/ 12065868 w 12192000"/>
              <a:gd name="connsiteY996" fmla="*/ 4047663 h 6858000"/>
              <a:gd name="connsiteX997" fmla="*/ 12073250 w 12192000"/>
              <a:gd name="connsiteY997" fmla="*/ 4046044 h 6858000"/>
              <a:gd name="connsiteX998" fmla="*/ 12076941 w 12192000"/>
              <a:gd name="connsiteY998" fmla="*/ 4040378 h 6858000"/>
              <a:gd name="connsiteX999" fmla="*/ 12084324 w 12192000"/>
              <a:gd name="connsiteY999" fmla="*/ 4045234 h 6858000"/>
              <a:gd name="connsiteX1000" fmla="*/ 12082109 w 12192000"/>
              <a:gd name="connsiteY1000" fmla="*/ 4052519 h 6858000"/>
              <a:gd name="connsiteX1001" fmla="*/ 12073250 w 12192000"/>
              <a:gd name="connsiteY1001" fmla="*/ 4054138 h 6858000"/>
              <a:gd name="connsiteX1002" fmla="*/ 12070297 w 12192000"/>
              <a:gd name="connsiteY1002" fmla="*/ 4050900 h 6858000"/>
              <a:gd name="connsiteX1003" fmla="*/ 12065868 w 12192000"/>
              <a:gd name="connsiteY1003" fmla="*/ 4057376 h 6858000"/>
              <a:gd name="connsiteX1004" fmla="*/ 12057747 w 12192000"/>
              <a:gd name="connsiteY1004" fmla="*/ 4051710 h 6858000"/>
              <a:gd name="connsiteX1005" fmla="*/ 12051103 w 12192000"/>
              <a:gd name="connsiteY1005" fmla="*/ 4056971 h 6858000"/>
              <a:gd name="connsiteX1006" fmla="*/ 12043720 w 12192000"/>
              <a:gd name="connsiteY1006" fmla="*/ 4052114 h 6858000"/>
              <a:gd name="connsiteX1007" fmla="*/ 12042982 w 12192000"/>
              <a:gd name="connsiteY1007" fmla="*/ 4043615 h 6858000"/>
              <a:gd name="connsiteX1008" fmla="*/ 11381516 w 12192000"/>
              <a:gd name="connsiteY1008" fmla="*/ 4032688 h 6858000"/>
              <a:gd name="connsiteX1009" fmla="*/ 11394066 w 12192000"/>
              <a:gd name="connsiteY1009" fmla="*/ 4033093 h 6858000"/>
              <a:gd name="connsiteX1010" fmla="*/ 11401448 w 12192000"/>
              <a:gd name="connsiteY1010" fmla="*/ 4037949 h 6858000"/>
              <a:gd name="connsiteX1011" fmla="*/ 11391851 w 12192000"/>
              <a:gd name="connsiteY1011" fmla="*/ 4047258 h 6858000"/>
              <a:gd name="connsiteX1012" fmla="*/ 11385207 w 12192000"/>
              <a:gd name="connsiteY1012" fmla="*/ 4048877 h 6858000"/>
              <a:gd name="connsiteX1013" fmla="*/ 11381516 w 12192000"/>
              <a:gd name="connsiteY1013" fmla="*/ 4044020 h 6858000"/>
              <a:gd name="connsiteX1014" fmla="*/ 11382992 w 12192000"/>
              <a:gd name="connsiteY1014" fmla="*/ 4037949 h 6858000"/>
              <a:gd name="connsiteX1015" fmla="*/ 11381516 w 12192000"/>
              <a:gd name="connsiteY1015" fmla="*/ 4032688 h 6858000"/>
              <a:gd name="connsiteX1016" fmla="*/ 10843336 w 12192000"/>
              <a:gd name="connsiteY1016" fmla="*/ 4027022 h 6858000"/>
              <a:gd name="connsiteX1017" fmla="*/ 10854410 w 12192000"/>
              <a:gd name="connsiteY1017" fmla="*/ 4030260 h 6858000"/>
              <a:gd name="connsiteX1018" fmla="*/ 10869174 w 12192000"/>
              <a:gd name="connsiteY1018" fmla="*/ 4049686 h 6858000"/>
              <a:gd name="connsiteX1019" fmla="*/ 10869174 w 12192000"/>
              <a:gd name="connsiteY1019" fmla="*/ 4067089 h 6858000"/>
              <a:gd name="connsiteX1020" fmla="*/ 10856624 w 12192000"/>
              <a:gd name="connsiteY1020" fmla="*/ 4063446 h 6858000"/>
              <a:gd name="connsiteX1021" fmla="*/ 10843336 w 12192000"/>
              <a:gd name="connsiteY1021" fmla="*/ 4045639 h 6858000"/>
              <a:gd name="connsiteX1022" fmla="*/ 10833000 w 12192000"/>
              <a:gd name="connsiteY1022" fmla="*/ 4041997 h 6858000"/>
              <a:gd name="connsiteX1023" fmla="*/ 10833000 w 12192000"/>
              <a:gd name="connsiteY1023" fmla="*/ 4034712 h 6858000"/>
              <a:gd name="connsiteX1024" fmla="*/ 11371918 w 12192000"/>
              <a:gd name="connsiteY1024" fmla="*/ 4018118 h 6858000"/>
              <a:gd name="connsiteX1025" fmla="*/ 11384469 w 12192000"/>
              <a:gd name="connsiteY1025" fmla="*/ 4020142 h 6858000"/>
              <a:gd name="connsiteX1026" fmla="*/ 11389636 w 12192000"/>
              <a:gd name="connsiteY1026" fmla="*/ 4024998 h 6858000"/>
              <a:gd name="connsiteX1027" fmla="*/ 11394066 w 12192000"/>
              <a:gd name="connsiteY1027" fmla="*/ 4026213 h 6858000"/>
              <a:gd name="connsiteX1028" fmla="*/ 11394066 w 12192000"/>
              <a:gd name="connsiteY1028" fmla="*/ 4029450 h 6858000"/>
              <a:gd name="connsiteX1029" fmla="*/ 11382254 w 12192000"/>
              <a:gd name="connsiteY1029" fmla="*/ 4029046 h 6858000"/>
              <a:gd name="connsiteX1030" fmla="*/ 11377824 w 12192000"/>
              <a:gd name="connsiteY1030" fmla="*/ 4029450 h 6858000"/>
              <a:gd name="connsiteX1031" fmla="*/ 11370442 w 12192000"/>
              <a:gd name="connsiteY1031" fmla="*/ 4021761 h 6858000"/>
              <a:gd name="connsiteX1032" fmla="*/ 11131989 w 12192000"/>
              <a:gd name="connsiteY1032" fmla="*/ 4003953 h 6858000"/>
              <a:gd name="connsiteX1033" fmla="*/ 11140110 w 12192000"/>
              <a:gd name="connsiteY1033" fmla="*/ 4003953 h 6858000"/>
              <a:gd name="connsiteX1034" fmla="*/ 11143063 w 12192000"/>
              <a:gd name="connsiteY1034" fmla="*/ 4012452 h 6858000"/>
              <a:gd name="connsiteX1035" fmla="*/ 11134942 w 12192000"/>
              <a:gd name="connsiteY1035" fmla="*/ 4016904 h 6858000"/>
              <a:gd name="connsiteX1036" fmla="*/ 11126822 w 12192000"/>
              <a:gd name="connsiteY1036" fmla="*/ 4010024 h 6858000"/>
              <a:gd name="connsiteX1037" fmla="*/ 11988352 w 12192000"/>
              <a:gd name="connsiteY1037" fmla="*/ 4000311 h 6858000"/>
              <a:gd name="connsiteX1038" fmla="*/ 11994996 w 12192000"/>
              <a:gd name="connsiteY1038" fmla="*/ 4004358 h 6858000"/>
              <a:gd name="connsiteX1039" fmla="*/ 11988352 w 12192000"/>
              <a:gd name="connsiteY1039" fmla="*/ 4005572 h 6858000"/>
              <a:gd name="connsiteX1040" fmla="*/ 11983923 w 12192000"/>
              <a:gd name="connsiteY1040" fmla="*/ 4000716 h 6858000"/>
              <a:gd name="connsiteX1041" fmla="*/ 11988352 w 12192000"/>
              <a:gd name="connsiteY1041" fmla="*/ 4000311 h 6858000"/>
              <a:gd name="connsiteX1042" fmla="*/ 10826356 w 12192000"/>
              <a:gd name="connsiteY1042" fmla="*/ 4000311 h 6858000"/>
              <a:gd name="connsiteX1043" fmla="*/ 10833739 w 12192000"/>
              <a:gd name="connsiteY1043" fmla="*/ 4003549 h 6858000"/>
              <a:gd name="connsiteX1044" fmla="*/ 10834477 w 12192000"/>
              <a:gd name="connsiteY1044" fmla="*/ 4010429 h 6858000"/>
              <a:gd name="connsiteX1045" fmla="*/ 10827095 w 12192000"/>
              <a:gd name="connsiteY1045" fmla="*/ 4016904 h 6858000"/>
              <a:gd name="connsiteX1046" fmla="*/ 10821189 w 12192000"/>
              <a:gd name="connsiteY1046" fmla="*/ 4010429 h 6858000"/>
              <a:gd name="connsiteX1047" fmla="*/ 11366751 w 12192000"/>
              <a:gd name="connsiteY1047" fmla="*/ 3998287 h 6858000"/>
              <a:gd name="connsiteX1048" fmla="*/ 11379301 w 12192000"/>
              <a:gd name="connsiteY1048" fmla="*/ 4001525 h 6858000"/>
              <a:gd name="connsiteX1049" fmla="*/ 11380777 w 12192000"/>
              <a:gd name="connsiteY1049" fmla="*/ 4003953 h 6858000"/>
              <a:gd name="connsiteX1050" fmla="*/ 11375610 w 12192000"/>
              <a:gd name="connsiteY1050" fmla="*/ 4006786 h 6858000"/>
              <a:gd name="connsiteX1051" fmla="*/ 11366751 w 12192000"/>
              <a:gd name="connsiteY1051" fmla="*/ 4003953 h 6858000"/>
              <a:gd name="connsiteX1052" fmla="*/ 11365274 w 12192000"/>
              <a:gd name="connsiteY1052" fmla="*/ 3999501 h 6858000"/>
              <a:gd name="connsiteX1053" fmla="*/ 11999426 w 12192000"/>
              <a:gd name="connsiteY1053" fmla="*/ 3996264 h 6858000"/>
              <a:gd name="connsiteX1054" fmla="*/ 11998687 w 12192000"/>
              <a:gd name="connsiteY1054" fmla="*/ 4001120 h 6858000"/>
              <a:gd name="connsiteX1055" fmla="*/ 11990567 w 12192000"/>
              <a:gd name="connsiteY1055" fmla="*/ 3998287 h 6858000"/>
              <a:gd name="connsiteX1056" fmla="*/ 11999426 w 12192000"/>
              <a:gd name="connsiteY1056" fmla="*/ 3996264 h 6858000"/>
              <a:gd name="connsiteX1057" fmla="*/ 11139372 w 12192000"/>
              <a:gd name="connsiteY1057" fmla="*/ 3983718 h 6858000"/>
              <a:gd name="connsiteX1058" fmla="*/ 11147492 w 12192000"/>
              <a:gd name="connsiteY1058" fmla="*/ 3985741 h 6858000"/>
              <a:gd name="connsiteX1059" fmla="*/ 11162995 w 12192000"/>
              <a:gd name="connsiteY1059" fmla="*/ 3998692 h 6858000"/>
              <a:gd name="connsiteX1060" fmla="*/ 11158566 w 12192000"/>
              <a:gd name="connsiteY1060" fmla="*/ 4001525 h 6858000"/>
              <a:gd name="connsiteX1061" fmla="*/ 11147492 w 12192000"/>
              <a:gd name="connsiteY1061" fmla="*/ 3995859 h 6858000"/>
              <a:gd name="connsiteX1062" fmla="*/ 11139372 w 12192000"/>
              <a:gd name="connsiteY1062" fmla="*/ 3998692 h 6858000"/>
              <a:gd name="connsiteX1063" fmla="*/ 11134204 w 12192000"/>
              <a:gd name="connsiteY1063" fmla="*/ 3992621 h 6858000"/>
              <a:gd name="connsiteX1064" fmla="*/ 10838168 w 12192000"/>
              <a:gd name="connsiteY1064" fmla="*/ 3968743 h 6858000"/>
              <a:gd name="connsiteX1065" fmla="*/ 10849980 w 12192000"/>
              <a:gd name="connsiteY1065" fmla="*/ 3972386 h 6858000"/>
              <a:gd name="connsiteX1066" fmla="*/ 10849242 w 12192000"/>
              <a:gd name="connsiteY1066" fmla="*/ 3978456 h 6858000"/>
              <a:gd name="connsiteX1067" fmla="*/ 10844812 w 12192000"/>
              <a:gd name="connsiteY1067" fmla="*/ 3975623 h 6858000"/>
              <a:gd name="connsiteX1068" fmla="*/ 10833000 w 12192000"/>
              <a:gd name="connsiteY1068" fmla="*/ 3975623 h 6858000"/>
              <a:gd name="connsiteX1069" fmla="*/ 11040447 w 12192000"/>
              <a:gd name="connsiteY1069" fmla="*/ 3922201 h 6858000"/>
              <a:gd name="connsiteX1070" fmla="*/ 11052997 w 12192000"/>
              <a:gd name="connsiteY1070" fmla="*/ 3924629 h 6858000"/>
              <a:gd name="connsiteX1071" fmla="*/ 11064071 w 12192000"/>
              <a:gd name="connsiteY1071" fmla="*/ 3933533 h 6858000"/>
              <a:gd name="connsiteX1072" fmla="*/ 11067024 w 12192000"/>
              <a:gd name="connsiteY1072" fmla="*/ 3946889 h 6858000"/>
              <a:gd name="connsiteX1073" fmla="*/ 11063333 w 12192000"/>
              <a:gd name="connsiteY1073" fmla="*/ 3949722 h 6858000"/>
              <a:gd name="connsiteX1074" fmla="*/ 11051521 w 12192000"/>
              <a:gd name="connsiteY1074" fmla="*/ 3944460 h 6858000"/>
              <a:gd name="connsiteX1075" fmla="*/ 11034541 w 12192000"/>
              <a:gd name="connsiteY1075" fmla="*/ 3942437 h 6858000"/>
              <a:gd name="connsiteX1076" fmla="*/ 11033065 w 12192000"/>
              <a:gd name="connsiteY1076" fmla="*/ 3933938 h 6858000"/>
              <a:gd name="connsiteX1077" fmla="*/ 11117224 w 12192000"/>
              <a:gd name="connsiteY1077" fmla="*/ 3917749 h 6858000"/>
              <a:gd name="connsiteX1078" fmla="*/ 11118701 w 12192000"/>
              <a:gd name="connsiteY1078" fmla="*/ 3924225 h 6858000"/>
              <a:gd name="connsiteX1079" fmla="*/ 11114271 w 12192000"/>
              <a:gd name="connsiteY1079" fmla="*/ 3933128 h 6858000"/>
              <a:gd name="connsiteX1080" fmla="*/ 11103198 w 12192000"/>
              <a:gd name="connsiteY1080" fmla="*/ 3929891 h 6858000"/>
              <a:gd name="connsiteX1081" fmla="*/ 11146016 w 12192000"/>
              <a:gd name="connsiteY1081" fmla="*/ 3916535 h 6858000"/>
              <a:gd name="connsiteX1082" fmla="*/ 11141586 w 12192000"/>
              <a:gd name="connsiteY1082" fmla="*/ 3923820 h 6858000"/>
              <a:gd name="connsiteX1083" fmla="*/ 11146754 w 12192000"/>
              <a:gd name="connsiteY1083" fmla="*/ 3928676 h 6858000"/>
              <a:gd name="connsiteX1084" fmla="*/ 11143801 w 12192000"/>
              <a:gd name="connsiteY1084" fmla="*/ 3942841 h 6858000"/>
              <a:gd name="connsiteX1085" fmla="*/ 11137157 w 12192000"/>
              <a:gd name="connsiteY1085" fmla="*/ 3944865 h 6858000"/>
              <a:gd name="connsiteX1086" fmla="*/ 11134204 w 12192000"/>
              <a:gd name="connsiteY1086" fmla="*/ 3933533 h 6858000"/>
              <a:gd name="connsiteX1087" fmla="*/ 11123130 w 12192000"/>
              <a:gd name="connsiteY1087" fmla="*/ 3930700 h 6858000"/>
              <a:gd name="connsiteX1088" fmla="*/ 11127560 w 12192000"/>
              <a:gd name="connsiteY1088" fmla="*/ 3921392 h 6858000"/>
              <a:gd name="connsiteX1089" fmla="*/ 11135680 w 12192000"/>
              <a:gd name="connsiteY1089" fmla="*/ 3921796 h 6858000"/>
              <a:gd name="connsiteX1090" fmla="*/ 11140110 w 12192000"/>
              <a:gd name="connsiteY1090" fmla="*/ 3917749 h 6858000"/>
              <a:gd name="connsiteX1091" fmla="*/ 11146016 w 12192000"/>
              <a:gd name="connsiteY1091" fmla="*/ 3916535 h 6858000"/>
              <a:gd name="connsiteX1092" fmla="*/ 10776156 w 12192000"/>
              <a:gd name="connsiteY1092" fmla="*/ 3908441 h 6858000"/>
              <a:gd name="connsiteX1093" fmla="*/ 10782800 w 12192000"/>
              <a:gd name="connsiteY1093" fmla="*/ 3910464 h 6858000"/>
              <a:gd name="connsiteX1094" fmla="*/ 10790182 w 12192000"/>
              <a:gd name="connsiteY1094" fmla="*/ 3923415 h 6858000"/>
              <a:gd name="connsiteX1095" fmla="*/ 10801994 w 12192000"/>
              <a:gd name="connsiteY1095" fmla="*/ 3931914 h 6858000"/>
              <a:gd name="connsiteX1096" fmla="*/ 10798303 w 12192000"/>
              <a:gd name="connsiteY1096" fmla="*/ 3938390 h 6858000"/>
              <a:gd name="connsiteX1097" fmla="*/ 10796827 w 12192000"/>
              <a:gd name="connsiteY1097" fmla="*/ 3950531 h 6858000"/>
              <a:gd name="connsiteX1098" fmla="*/ 10792397 w 12192000"/>
              <a:gd name="connsiteY1098" fmla="*/ 3952150 h 6858000"/>
              <a:gd name="connsiteX1099" fmla="*/ 10782800 w 12192000"/>
              <a:gd name="connsiteY1099" fmla="*/ 3935961 h 6858000"/>
              <a:gd name="connsiteX1100" fmla="*/ 10775417 w 12192000"/>
              <a:gd name="connsiteY1100" fmla="*/ 3934342 h 6858000"/>
              <a:gd name="connsiteX1101" fmla="*/ 10773203 w 12192000"/>
              <a:gd name="connsiteY1101" fmla="*/ 3924225 h 6858000"/>
              <a:gd name="connsiteX1102" fmla="*/ 10762129 w 12192000"/>
              <a:gd name="connsiteY1102" fmla="*/ 3913702 h 6858000"/>
              <a:gd name="connsiteX1103" fmla="*/ 10771726 w 12192000"/>
              <a:gd name="connsiteY1103" fmla="*/ 3913297 h 6858000"/>
              <a:gd name="connsiteX1104" fmla="*/ 11016823 w 12192000"/>
              <a:gd name="connsiteY1104" fmla="*/ 3908036 h 6858000"/>
              <a:gd name="connsiteX1105" fmla="*/ 11030112 w 12192000"/>
              <a:gd name="connsiteY1105" fmla="*/ 3912083 h 6858000"/>
              <a:gd name="connsiteX1106" fmla="*/ 11035279 w 12192000"/>
              <a:gd name="connsiteY1106" fmla="*/ 3919368 h 6858000"/>
              <a:gd name="connsiteX1107" fmla="*/ 11029373 w 12192000"/>
              <a:gd name="connsiteY1107" fmla="*/ 3929081 h 6858000"/>
              <a:gd name="connsiteX1108" fmla="*/ 11024206 w 12192000"/>
              <a:gd name="connsiteY1108" fmla="*/ 3925034 h 6858000"/>
              <a:gd name="connsiteX1109" fmla="*/ 11011655 w 12192000"/>
              <a:gd name="connsiteY1109" fmla="*/ 3908441 h 6858000"/>
              <a:gd name="connsiteX1110" fmla="*/ 12148551 w 12192000"/>
              <a:gd name="connsiteY1110" fmla="*/ 3901965 h 6858000"/>
              <a:gd name="connsiteX1111" fmla="*/ 12162578 w 12192000"/>
              <a:gd name="connsiteY1111" fmla="*/ 3904798 h 6858000"/>
              <a:gd name="connsiteX1112" fmla="*/ 12164054 w 12192000"/>
              <a:gd name="connsiteY1112" fmla="*/ 3910464 h 6858000"/>
              <a:gd name="connsiteX1113" fmla="*/ 12168484 w 12192000"/>
              <a:gd name="connsiteY1113" fmla="*/ 3914916 h 6858000"/>
              <a:gd name="connsiteX1114" fmla="*/ 12164054 w 12192000"/>
              <a:gd name="connsiteY1114" fmla="*/ 3918154 h 6858000"/>
              <a:gd name="connsiteX1115" fmla="*/ 12159625 w 12192000"/>
              <a:gd name="connsiteY1115" fmla="*/ 3924629 h 6858000"/>
              <a:gd name="connsiteX1116" fmla="*/ 12156672 w 12192000"/>
              <a:gd name="connsiteY1116" fmla="*/ 3932724 h 6858000"/>
              <a:gd name="connsiteX1117" fmla="*/ 12149289 w 12192000"/>
              <a:gd name="connsiteY1117" fmla="*/ 3937175 h 6858000"/>
              <a:gd name="connsiteX1118" fmla="*/ 12144122 w 12192000"/>
              <a:gd name="connsiteY1118" fmla="*/ 3943246 h 6858000"/>
              <a:gd name="connsiteX1119" fmla="*/ 12137477 w 12192000"/>
              <a:gd name="connsiteY1119" fmla="*/ 3943651 h 6858000"/>
              <a:gd name="connsiteX1120" fmla="*/ 12133048 w 12192000"/>
              <a:gd name="connsiteY1120" fmla="*/ 3951340 h 6858000"/>
              <a:gd name="connsiteX1121" fmla="*/ 12117545 w 12192000"/>
              <a:gd name="connsiteY1121" fmla="*/ 3961054 h 6858000"/>
              <a:gd name="connsiteX1122" fmla="*/ 12079894 w 12192000"/>
              <a:gd name="connsiteY1122" fmla="*/ 3969148 h 6858000"/>
              <a:gd name="connsiteX1123" fmla="*/ 12069559 w 12192000"/>
              <a:gd name="connsiteY1123" fmla="*/ 3966315 h 6858000"/>
              <a:gd name="connsiteX1124" fmla="*/ 12067344 w 12192000"/>
              <a:gd name="connsiteY1124" fmla="*/ 3961458 h 6858000"/>
              <a:gd name="connsiteX1125" fmla="*/ 12059223 w 12192000"/>
              <a:gd name="connsiteY1125" fmla="*/ 3957816 h 6858000"/>
              <a:gd name="connsiteX1126" fmla="*/ 12047412 w 12192000"/>
              <a:gd name="connsiteY1126" fmla="*/ 3957411 h 6858000"/>
              <a:gd name="connsiteX1127" fmla="*/ 12045197 w 12192000"/>
              <a:gd name="connsiteY1127" fmla="*/ 3959839 h 6858000"/>
              <a:gd name="connsiteX1128" fmla="*/ 12034123 w 12192000"/>
              <a:gd name="connsiteY1128" fmla="*/ 3960649 h 6858000"/>
              <a:gd name="connsiteX1129" fmla="*/ 12013452 w 12192000"/>
              <a:gd name="connsiteY1129" fmla="*/ 3958625 h 6858000"/>
              <a:gd name="connsiteX1130" fmla="*/ 12006808 w 12192000"/>
              <a:gd name="connsiteY1130" fmla="*/ 3961054 h 6858000"/>
              <a:gd name="connsiteX1131" fmla="*/ 11996473 w 12192000"/>
              <a:gd name="connsiteY1131" fmla="*/ 3961054 h 6858000"/>
              <a:gd name="connsiteX1132" fmla="*/ 11992043 w 12192000"/>
              <a:gd name="connsiteY1132" fmla="*/ 3956197 h 6858000"/>
              <a:gd name="connsiteX1133" fmla="*/ 11980231 w 12192000"/>
              <a:gd name="connsiteY1133" fmla="*/ 3954578 h 6858000"/>
              <a:gd name="connsiteX1134" fmla="*/ 11962514 w 12192000"/>
              <a:gd name="connsiteY1134" fmla="*/ 3963077 h 6858000"/>
              <a:gd name="connsiteX1135" fmla="*/ 11946272 w 12192000"/>
              <a:gd name="connsiteY1135" fmla="*/ 3962672 h 6858000"/>
              <a:gd name="connsiteX1136" fmla="*/ 11932984 w 12192000"/>
              <a:gd name="connsiteY1136" fmla="*/ 3956602 h 6858000"/>
              <a:gd name="connsiteX1137" fmla="*/ 11921172 w 12192000"/>
              <a:gd name="connsiteY1137" fmla="*/ 3960244 h 6858000"/>
              <a:gd name="connsiteX1138" fmla="*/ 11912313 w 12192000"/>
              <a:gd name="connsiteY1138" fmla="*/ 3968743 h 6858000"/>
              <a:gd name="connsiteX1139" fmla="*/ 11904192 w 12192000"/>
              <a:gd name="connsiteY1139" fmla="*/ 3985741 h 6858000"/>
              <a:gd name="connsiteX1140" fmla="*/ 11902716 w 12192000"/>
              <a:gd name="connsiteY1140" fmla="*/ 4003549 h 6858000"/>
              <a:gd name="connsiteX1141" fmla="*/ 11910098 w 12192000"/>
              <a:gd name="connsiteY1141" fmla="*/ 4019737 h 6858000"/>
              <a:gd name="connsiteX1142" fmla="*/ 11922648 w 12192000"/>
              <a:gd name="connsiteY1142" fmla="*/ 4030260 h 6858000"/>
              <a:gd name="connsiteX1143" fmla="*/ 11935937 w 12192000"/>
              <a:gd name="connsiteY1143" fmla="*/ 4043211 h 6858000"/>
              <a:gd name="connsiteX1144" fmla="*/ 11938152 w 12192000"/>
              <a:gd name="connsiteY1144" fmla="*/ 4047663 h 6858000"/>
              <a:gd name="connsiteX1145" fmla="*/ 11948487 w 12192000"/>
              <a:gd name="connsiteY1145" fmla="*/ 4048877 h 6858000"/>
              <a:gd name="connsiteX1146" fmla="*/ 11958084 w 12192000"/>
              <a:gd name="connsiteY1146" fmla="*/ 4044425 h 6858000"/>
              <a:gd name="connsiteX1147" fmla="*/ 11965467 w 12192000"/>
              <a:gd name="connsiteY1147" fmla="*/ 4029046 h 6858000"/>
              <a:gd name="connsiteX1148" fmla="*/ 11975064 w 12192000"/>
              <a:gd name="connsiteY1148" fmla="*/ 4017714 h 6858000"/>
              <a:gd name="connsiteX1149" fmla="*/ 11983923 w 12192000"/>
              <a:gd name="connsiteY1149" fmla="*/ 4019737 h 6858000"/>
              <a:gd name="connsiteX1150" fmla="*/ 11992782 w 12192000"/>
              <a:gd name="connsiteY1150" fmla="*/ 4024998 h 6858000"/>
              <a:gd name="connsiteX1151" fmla="*/ 12000164 w 12192000"/>
              <a:gd name="connsiteY1151" fmla="*/ 4023380 h 6858000"/>
              <a:gd name="connsiteX1152" fmla="*/ 12009761 w 12192000"/>
              <a:gd name="connsiteY1152" fmla="*/ 4024189 h 6858000"/>
              <a:gd name="connsiteX1153" fmla="*/ 12017882 w 12192000"/>
              <a:gd name="connsiteY1153" fmla="*/ 4015690 h 6858000"/>
              <a:gd name="connsiteX1154" fmla="*/ 12025264 w 12192000"/>
              <a:gd name="connsiteY1154" fmla="*/ 4014071 h 6858000"/>
              <a:gd name="connsiteX1155" fmla="*/ 12040029 w 12192000"/>
              <a:gd name="connsiteY1155" fmla="*/ 4014071 h 6858000"/>
              <a:gd name="connsiteX1156" fmla="*/ 12049626 w 12192000"/>
              <a:gd name="connsiteY1156" fmla="*/ 4007596 h 6858000"/>
              <a:gd name="connsiteX1157" fmla="*/ 12071774 w 12192000"/>
              <a:gd name="connsiteY1157" fmla="*/ 4005572 h 6858000"/>
              <a:gd name="connsiteX1158" fmla="*/ 12082109 w 12192000"/>
              <a:gd name="connsiteY1158" fmla="*/ 4009215 h 6858000"/>
              <a:gd name="connsiteX1159" fmla="*/ 12082109 w 12192000"/>
              <a:gd name="connsiteY1159" fmla="*/ 4016499 h 6858000"/>
              <a:gd name="connsiteX1160" fmla="*/ 12073988 w 12192000"/>
              <a:gd name="connsiteY1160" fmla="*/ 4027831 h 6858000"/>
              <a:gd name="connsiteX1161" fmla="*/ 12067344 w 12192000"/>
              <a:gd name="connsiteY1161" fmla="*/ 4027022 h 6858000"/>
              <a:gd name="connsiteX1162" fmla="*/ 12057747 w 12192000"/>
              <a:gd name="connsiteY1162" fmla="*/ 4022570 h 6858000"/>
              <a:gd name="connsiteX1163" fmla="*/ 12047412 w 12192000"/>
              <a:gd name="connsiteY1163" fmla="*/ 4024998 h 6858000"/>
              <a:gd name="connsiteX1164" fmla="*/ 12046673 w 12192000"/>
              <a:gd name="connsiteY1164" fmla="*/ 4031069 h 6858000"/>
              <a:gd name="connsiteX1165" fmla="*/ 12037814 w 12192000"/>
              <a:gd name="connsiteY1165" fmla="*/ 4035521 h 6858000"/>
              <a:gd name="connsiteX1166" fmla="*/ 12031170 w 12192000"/>
              <a:gd name="connsiteY1166" fmla="*/ 4046044 h 6858000"/>
              <a:gd name="connsiteX1167" fmla="*/ 12016405 w 12192000"/>
              <a:gd name="connsiteY1167" fmla="*/ 4056162 h 6858000"/>
              <a:gd name="connsiteX1168" fmla="*/ 11996473 w 12192000"/>
              <a:gd name="connsiteY1168" fmla="*/ 4063042 h 6858000"/>
              <a:gd name="connsiteX1169" fmla="*/ 11994258 w 12192000"/>
              <a:gd name="connsiteY1169" fmla="*/ 4068708 h 6858000"/>
              <a:gd name="connsiteX1170" fmla="*/ 11986876 w 12192000"/>
              <a:gd name="connsiteY1170" fmla="*/ 4073969 h 6858000"/>
              <a:gd name="connsiteX1171" fmla="*/ 11978017 w 12192000"/>
              <a:gd name="connsiteY1171" fmla="*/ 4073969 h 6858000"/>
              <a:gd name="connsiteX1172" fmla="*/ 11975802 w 12192000"/>
              <a:gd name="connsiteY1172" fmla="*/ 4069112 h 6858000"/>
              <a:gd name="connsiteX1173" fmla="*/ 11971372 w 12192000"/>
              <a:gd name="connsiteY1173" fmla="*/ 4069112 h 6858000"/>
              <a:gd name="connsiteX1174" fmla="*/ 11970634 w 12192000"/>
              <a:gd name="connsiteY1174" fmla="*/ 4072755 h 6858000"/>
              <a:gd name="connsiteX1175" fmla="*/ 11975802 w 12192000"/>
              <a:gd name="connsiteY1175" fmla="*/ 4080849 h 6858000"/>
              <a:gd name="connsiteX1176" fmla="*/ 11983923 w 12192000"/>
              <a:gd name="connsiteY1176" fmla="*/ 4086110 h 6858000"/>
              <a:gd name="connsiteX1177" fmla="*/ 11997211 w 12192000"/>
              <a:gd name="connsiteY1177" fmla="*/ 4100275 h 6858000"/>
              <a:gd name="connsiteX1178" fmla="*/ 12000164 w 12192000"/>
              <a:gd name="connsiteY1178" fmla="*/ 4108774 h 6858000"/>
              <a:gd name="connsiteX1179" fmla="*/ 12005332 w 12192000"/>
              <a:gd name="connsiteY1179" fmla="*/ 4109179 h 6858000"/>
              <a:gd name="connsiteX1180" fmla="*/ 12014191 w 12192000"/>
              <a:gd name="connsiteY1180" fmla="*/ 4114440 h 6858000"/>
              <a:gd name="connsiteX1181" fmla="*/ 12015667 w 12192000"/>
              <a:gd name="connsiteY1181" fmla="*/ 4119702 h 6858000"/>
              <a:gd name="connsiteX1182" fmla="*/ 12012714 w 12192000"/>
              <a:gd name="connsiteY1182" fmla="*/ 4123749 h 6858000"/>
              <a:gd name="connsiteX1183" fmla="*/ 12019358 w 12192000"/>
              <a:gd name="connsiteY1183" fmla="*/ 4125772 h 6858000"/>
              <a:gd name="connsiteX1184" fmla="*/ 12023788 w 12192000"/>
              <a:gd name="connsiteY1184" fmla="*/ 4130224 h 6858000"/>
              <a:gd name="connsiteX1185" fmla="*/ 12021573 w 12192000"/>
              <a:gd name="connsiteY1185" fmla="*/ 4134676 h 6858000"/>
              <a:gd name="connsiteX1186" fmla="*/ 12017144 w 12192000"/>
              <a:gd name="connsiteY1186" fmla="*/ 4135486 h 6858000"/>
              <a:gd name="connsiteX1187" fmla="*/ 12020097 w 12192000"/>
              <a:gd name="connsiteY1187" fmla="*/ 4141152 h 6858000"/>
              <a:gd name="connsiteX1188" fmla="*/ 12016405 w 12192000"/>
              <a:gd name="connsiteY1188" fmla="*/ 4139937 h 6858000"/>
              <a:gd name="connsiteX1189" fmla="*/ 12014929 w 12192000"/>
              <a:gd name="connsiteY1189" fmla="*/ 4143985 h 6858000"/>
              <a:gd name="connsiteX1190" fmla="*/ 12009023 w 12192000"/>
              <a:gd name="connsiteY1190" fmla="*/ 4149246 h 6858000"/>
              <a:gd name="connsiteX1191" fmla="*/ 12011976 w 12192000"/>
              <a:gd name="connsiteY1191" fmla="*/ 4154912 h 6858000"/>
              <a:gd name="connsiteX1192" fmla="*/ 12020097 w 12192000"/>
              <a:gd name="connsiteY1192" fmla="*/ 4157340 h 6858000"/>
              <a:gd name="connsiteX1193" fmla="*/ 12020835 w 12192000"/>
              <a:gd name="connsiteY1193" fmla="*/ 4162197 h 6858000"/>
              <a:gd name="connsiteX1194" fmla="*/ 12025264 w 12192000"/>
              <a:gd name="connsiteY1194" fmla="*/ 4159768 h 6858000"/>
              <a:gd name="connsiteX1195" fmla="*/ 12028955 w 12192000"/>
              <a:gd name="connsiteY1195" fmla="*/ 4160983 h 6858000"/>
              <a:gd name="connsiteX1196" fmla="*/ 12028955 w 12192000"/>
              <a:gd name="connsiteY1196" fmla="*/ 4165434 h 6858000"/>
              <a:gd name="connsiteX1197" fmla="*/ 12033385 w 12192000"/>
              <a:gd name="connsiteY1197" fmla="*/ 4165839 h 6858000"/>
              <a:gd name="connsiteX1198" fmla="*/ 12034123 w 12192000"/>
              <a:gd name="connsiteY1198" fmla="*/ 4172719 h 6858000"/>
              <a:gd name="connsiteX1199" fmla="*/ 12043720 w 12192000"/>
              <a:gd name="connsiteY1199" fmla="*/ 4171505 h 6858000"/>
              <a:gd name="connsiteX1200" fmla="*/ 12048150 w 12192000"/>
              <a:gd name="connsiteY1200" fmla="*/ 4172719 h 6858000"/>
              <a:gd name="connsiteX1201" fmla="*/ 12051841 w 12192000"/>
              <a:gd name="connsiteY1201" fmla="*/ 4171100 h 6858000"/>
              <a:gd name="connsiteX1202" fmla="*/ 12065129 w 12192000"/>
              <a:gd name="connsiteY1202" fmla="*/ 4172315 h 6858000"/>
              <a:gd name="connsiteX1203" fmla="*/ 12066606 w 12192000"/>
              <a:gd name="connsiteY1203" fmla="*/ 4176362 h 6858000"/>
              <a:gd name="connsiteX1204" fmla="*/ 12062176 w 12192000"/>
              <a:gd name="connsiteY1204" fmla="*/ 4182837 h 6858000"/>
              <a:gd name="connsiteX1205" fmla="*/ 12054794 w 12192000"/>
              <a:gd name="connsiteY1205" fmla="*/ 4182837 h 6858000"/>
              <a:gd name="connsiteX1206" fmla="*/ 12051103 w 12192000"/>
              <a:gd name="connsiteY1206" fmla="*/ 4180814 h 6858000"/>
              <a:gd name="connsiteX1207" fmla="*/ 12045197 w 12192000"/>
              <a:gd name="connsiteY1207" fmla="*/ 4186075 h 6858000"/>
              <a:gd name="connsiteX1208" fmla="*/ 12030432 w 12192000"/>
              <a:gd name="connsiteY1208" fmla="*/ 4185265 h 6858000"/>
              <a:gd name="connsiteX1209" fmla="*/ 12018620 w 12192000"/>
              <a:gd name="connsiteY1209" fmla="*/ 4191336 h 6858000"/>
              <a:gd name="connsiteX1210" fmla="*/ 12010499 w 12192000"/>
              <a:gd name="connsiteY1210" fmla="*/ 4193360 h 6858000"/>
              <a:gd name="connsiteX1211" fmla="*/ 12001640 w 12192000"/>
              <a:gd name="connsiteY1211" fmla="*/ 4200645 h 6858000"/>
              <a:gd name="connsiteX1212" fmla="*/ 12004593 w 12192000"/>
              <a:gd name="connsiteY1212" fmla="*/ 4207120 h 6858000"/>
              <a:gd name="connsiteX1213" fmla="*/ 12005332 w 12192000"/>
              <a:gd name="connsiteY1213" fmla="*/ 4210762 h 6858000"/>
              <a:gd name="connsiteX1214" fmla="*/ 11997211 w 12192000"/>
              <a:gd name="connsiteY1214" fmla="*/ 4211977 h 6858000"/>
              <a:gd name="connsiteX1215" fmla="*/ 11986137 w 12192000"/>
              <a:gd name="connsiteY1215" fmla="*/ 4207525 h 6858000"/>
              <a:gd name="connsiteX1216" fmla="*/ 11980231 w 12192000"/>
              <a:gd name="connsiteY1216" fmla="*/ 4209144 h 6858000"/>
              <a:gd name="connsiteX1217" fmla="*/ 11973587 w 12192000"/>
              <a:gd name="connsiteY1217" fmla="*/ 4207120 h 6858000"/>
              <a:gd name="connsiteX1218" fmla="*/ 11969896 w 12192000"/>
              <a:gd name="connsiteY1218" fmla="*/ 4197812 h 6858000"/>
              <a:gd name="connsiteX1219" fmla="*/ 11972111 w 12192000"/>
              <a:gd name="connsiteY1219" fmla="*/ 4180814 h 6858000"/>
              <a:gd name="connsiteX1220" fmla="*/ 11976540 w 12192000"/>
              <a:gd name="connsiteY1220" fmla="*/ 4181623 h 6858000"/>
              <a:gd name="connsiteX1221" fmla="*/ 11974325 w 12192000"/>
              <a:gd name="connsiteY1221" fmla="*/ 4172719 h 6858000"/>
              <a:gd name="connsiteX1222" fmla="*/ 11963252 w 12192000"/>
              <a:gd name="connsiteY1222" fmla="*/ 4166649 h 6858000"/>
              <a:gd name="connsiteX1223" fmla="*/ 11956608 w 12192000"/>
              <a:gd name="connsiteY1223" fmla="*/ 4159768 h 6858000"/>
              <a:gd name="connsiteX1224" fmla="*/ 11949963 w 12192000"/>
              <a:gd name="connsiteY1224" fmla="*/ 4158554 h 6858000"/>
              <a:gd name="connsiteX1225" fmla="*/ 11944796 w 12192000"/>
              <a:gd name="connsiteY1225" fmla="*/ 4149246 h 6858000"/>
              <a:gd name="connsiteX1226" fmla="*/ 11947010 w 12192000"/>
              <a:gd name="connsiteY1226" fmla="*/ 4141152 h 6858000"/>
              <a:gd name="connsiteX1227" fmla="*/ 11954393 w 12192000"/>
              <a:gd name="connsiteY1227" fmla="*/ 4132653 h 6858000"/>
              <a:gd name="connsiteX1228" fmla="*/ 11954393 w 12192000"/>
              <a:gd name="connsiteY1228" fmla="*/ 4123344 h 6858000"/>
              <a:gd name="connsiteX1229" fmla="*/ 11949963 w 12192000"/>
              <a:gd name="connsiteY1229" fmla="*/ 4116059 h 6858000"/>
              <a:gd name="connsiteX1230" fmla="*/ 11951440 w 12192000"/>
              <a:gd name="connsiteY1230" fmla="*/ 4111203 h 6858000"/>
              <a:gd name="connsiteX1231" fmla="*/ 11941104 w 12192000"/>
              <a:gd name="connsiteY1231" fmla="*/ 4107965 h 6858000"/>
              <a:gd name="connsiteX1232" fmla="*/ 11930769 w 12192000"/>
              <a:gd name="connsiteY1232" fmla="*/ 4109989 h 6858000"/>
              <a:gd name="connsiteX1233" fmla="*/ 11927078 w 12192000"/>
              <a:gd name="connsiteY1233" fmla="*/ 4116059 h 6858000"/>
              <a:gd name="connsiteX1234" fmla="*/ 11916004 w 12192000"/>
              <a:gd name="connsiteY1234" fmla="*/ 4122535 h 6858000"/>
              <a:gd name="connsiteX1235" fmla="*/ 11916004 w 12192000"/>
              <a:gd name="connsiteY1235" fmla="*/ 4126987 h 6858000"/>
              <a:gd name="connsiteX1236" fmla="*/ 11922648 w 12192000"/>
              <a:gd name="connsiteY1236" fmla="*/ 4132248 h 6858000"/>
              <a:gd name="connsiteX1237" fmla="*/ 11925601 w 12192000"/>
              <a:gd name="connsiteY1237" fmla="*/ 4146413 h 6858000"/>
              <a:gd name="connsiteX1238" fmla="*/ 11921910 w 12192000"/>
              <a:gd name="connsiteY1238" fmla="*/ 4158150 h 6858000"/>
              <a:gd name="connsiteX1239" fmla="*/ 11912313 w 12192000"/>
              <a:gd name="connsiteY1239" fmla="*/ 4171505 h 6858000"/>
              <a:gd name="connsiteX1240" fmla="*/ 11916004 w 12192000"/>
              <a:gd name="connsiteY1240" fmla="*/ 4175552 h 6858000"/>
              <a:gd name="connsiteX1241" fmla="*/ 11918219 w 12192000"/>
              <a:gd name="connsiteY1241" fmla="*/ 4189717 h 6858000"/>
              <a:gd name="connsiteX1242" fmla="*/ 11916004 w 12192000"/>
              <a:gd name="connsiteY1242" fmla="*/ 4205096 h 6858000"/>
              <a:gd name="connsiteX1243" fmla="*/ 11910836 w 12192000"/>
              <a:gd name="connsiteY1243" fmla="*/ 4213191 h 6858000"/>
              <a:gd name="connsiteX1244" fmla="*/ 11912313 w 12192000"/>
              <a:gd name="connsiteY1244" fmla="*/ 4225332 h 6858000"/>
              <a:gd name="connsiteX1245" fmla="*/ 11918957 w 12192000"/>
              <a:gd name="connsiteY1245" fmla="*/ 4229379 h 6858000"/>
              <a:gd name="connsiteX1246" fmla="*/ 11919695 w 12192000"/>
              <a:gd name="connsiteY1246" fmla="*/ 4238688 h 6858000"/>
              <a:gd name="connsiteX1247" fmla="*/ 11918219 w 12192000"/>
              <a:gd name="connsiteY1247" fmla="*/ 4245973 h 6858000"/>
              <a:gd name="connsiteX1248" fmla="*/ 11912313 w 12192000"/>
              <a:gd name="connsiteY1248" fmla="*/ 4241925 h 6858000"/>
              <a:gd name="connsiteX1249" fmla="*/ 11903454 w 12192000"/>
              <a:gd name="connsiteY1249" fmla="*/ 4243140 h 6858000"/>
              <a:gd name="connsiteX1250" fmla="*/ 11894595 w 12192000"/>
              <a:gd name="connsiteY1250" fmla="*/ 4241116 h 6858000"/>
              <a:gd name="connsiteX1251" fmla="*/ 11889427 w 12192000"/>
              <a:gd name="connsiteY1251" fmla="*/ 4245973 h 6858000"/>
              <a:gd name="connsiteX1252" fmla="*/ 11879092 w 12192000"/>
              <a:gd name="connsiteY1252" fmla="*/ 4246377 h 6858000"/>
              <a:gd name="connsiteX1253" fmla="*/ 11872448 w 12192000"/>
              <a:gd name="connsiteY1253" fmla="*/ 4242330 h 6858000"/>
              <a:gd name="connsiteX1254" fmla="*/ 11867280 w 12192000"/>
              <a:gd name="connsiteY1254" fmla="*/ 4242330 h 6858000"/>
              <a:gd name="connsiteX1255" fmla="*/ 11865804 w 12192000"/>
              <a:gd name="connsiteY1255" fmla="*/ 4226951 h 6858000"/>
              <a:gd name="connsiteX1256" fmla="*/ 11866542 w 12192000"/>
              <a:gd name="connsiteY1256" fmla="*/ 4207120 h 6858000"/>
              <a:gd name="connsiteX1257" fmla="*/ 11873924 w 12192000"/>
              <a:gd name="connsiteY1257" fmla="*/ 4197407 h 6858000"/>
              <a:gd name="connsiteX1258" fmla="*/ 11876877 w 12192000"/>
              <a:gd name="connsiteY1258" fmla="*/ 4185265 h 6858000"/>
              <a:gd name="connsiteX1259" fmla="*/ 11880568 w 12192000"/>
              <a:gd name="connsiteY1259" fmla="*/ 4180004 h 6858000"/>
              <a:gd name="connsiteX1260" fmla="*/ 11871710 w 12192000"/>
              <a:gd name="connsiteY1260" fmla="*/ 4158959 h 6858000"/>
              <a:gd name="connsiteX1261" fmla="*/ 11868757 w 12192000"/>
              <a:gd name="connsiteY1261" fmla="*/ 4147222 h 6858000"/>
              <a:gd name="connsiteX1262" fmla="*/ 11863589 w 12192000"/>
              <a:gd name="connsiteY1262" fmla="*/ 4145199 h 6858000"/>
              <a:gd name="connsiteX1263" fmla="*/ 11858421 w 12192000"/>
              <a:gd name="connsiteY1263" fmla="*/ 4148841 h 6858000"/>
              <a:gd name="connsiteX1264" fmla="*/ 11850300 w 12192000"/>
              <a:gd name="connsiteY1264" fmla="*/ 4148841 h 6858000"/>
              <a:gd name="connsiteX1265" fmla="*/ 11847348 w 12192000"/>
              <a:gd name="connsiteY1265" fmla="*/ 4150460 h 6858000"/>
              <a:gd name="connsiteX1266" fmla="*/ 11841442 w 12192000"/>
              <a:gd name="connsiteY1266" fmla="*/ 4143580 h 6858000"/>
              <a:gd name="connsiteX1267" fmla="*/ 11836274 w 12192000"/>
              <a:gd name="connsiteY1267" fmla="*/ 4127391 h 6858000"/>
              <a:gd name="connsiteX1268" fmla="*/ 11839965 w 12192000"/>
              <a:gd name="connsiteY1268" fmla="*/ 4122130 h 6858000"/>
              <a:gd name="connsiteX1269" fmla="*/ 11838489 w 12192000"/>
              <a:gd name="connsiteY1269" fmla="*/ 4118488 h 6858000"/>
              <a:gd name="connsiteX1270" fmla="*/ 11842180 w 12192000"/>
              <a:gd name="connsiteY1270" fmla="*/ 4106751 h 6858000"/>
              <a:gd name="connsiteX1271" fmla="*/ 11853253 w 12192000"/>
              <a:gd name="connsiteY1271" fmla="*/ 4098252 h 6858000"/>
              <a:gd name="connsiteX1272" fmla="*/ 11853253 w 12192000"/>
              <a:gd name="connsiteY1272" fmla="*/ 4086920 h 6858000"/>
              <a:gd name="connsiteX1273" fmla="*/ 11859898 w 12192000"/>
              <a:gd name="connsiteY1273" fmla="*/ 4084087 h 6858000"/>
              <a:gd name="connsiteX1274" fmla="*/ 11861374 w 12192000"/>
              <a:gd name="connsiteY1274" fmla="*/ 4076397 h 6858000"/>
              <a:gd name="connsiteX1275" fmla="*/ 11863589 w 12192000"/>
              <a:gd name="connsiteY1275" fmla="*/ 4072350 h 6858000"/>
              <a:gd name="connsiteX1276" fmla="*/ 11861374 w 12192000"/>
              <a:gd name="connsiteY1276" fmla="*/ 4052924 h 6858000"/>
              <a:gd name="connsiteX1277" fmla="*/ 11864327 w 12192000"/>
              <a:gd name="connsiteY1277" fmla="*/ 4046044 h 6858000"/>
              <a:gd name="connsiteX1278" fmla="*/ 11863589 w 12192000"/>
              <a:gd name="connsiteY1278" fmla="*/ 4035521 h 6858000"/>
              <a:gd name="connsiteX1279" fmla="*/ 11865065 w 12192000"/>
              <a:gd name="connsiteY1279" fmla="*/ 4026617 h 6858000"/>
              <a:gd name="connsiteX1280" fmla="*/ 11873186 w 12192000"/>
              <a:gd name="connsiteY1280" fmla="*/ 4022570 h 6858000"/>
              <a:gd name="connsiteX1281" fmla="*/ 11879092 w 12192000"/>
              <a:gd name="connsiteY1281" fmla="*/ 4015285 h 6858000"/>
              <a:gd name="connsiteX1282" fmla="*/ 11885736 w 12192000"/>
              <a:gd name="connsiteY1282" fmla="*/ 4013666 h 6858000"/>
              <a:gd name="connsiteX1283" fmla="*/ 11888689 w 12192000"/>
              <a:gd name="connsiteY1283" fmla="*/ 4020547 h 6858000"/>
              <a:gd name="connsiteX1284" fmla="*/ 11892380 w 12192000"/>
              <a:gd name="connsiteY1284" fmla="*/ 4024998 h 6858000"/>
              <a:gd name="connsiteX1285" fmla="*/ 11890904 w 12192000"/>
              <a:gd name="connsiteY1285" fmla="*/ 4016499 h 6858000"/>
              <a:gd name="connsiteX1286" fmla="*/ 11886474 w 12192000"/>
              <a:gd name="connsiteY1286" fmla="*/ 4005572 h 6858000"/>
              <a:gd name="connsiteX1287" fmla="*/ 11888689 w 12192000"/>
              <a:gd name="connsiteY1287" fmla="*/ 4000311 h 6858000"/>
              <a:gd name="connsiteX1288" fmla="*/ 11889427 w 12192000"/>
              <a:gd name="connsiteY1288" fmla="*/ 3984932 h 6858000"/>
              <a:gd name="connsiteX1289" fmla="*/ 11887213 w 12192000"/>
              <a:gd name="connsiteY1289" fmla="*/ 3977647 h 6858000"/>
              <a:gd name="connsiteX1290" fmla="*/ 11887213 w 12192000"/>
              <a:gd name="connsiteY1290" fmla="*/ 3964291 h 6858000"/>
              <a:gd name="connsiteX1291" fmla="*/ 11899763 w 12192000"/>
              <a:gd name="connsiteY1291" fmla="*/ 3953364 h 6858000"/>
              <a:gd name="connsiteX1292" fmla="*/ 11898286 w 12192000"/>
              <a:gd name="connsiteY1292" fmla="*/ 3950126 h 6858000"/>
              <a:gd name="connsiteX1293" fmla="*/ 11902716 w 12192000"/>
              <a:gd name="connsiteY1293" fmla="*/ 3944865 h 6858000"/>
              <a:gd name="connsiteX1294" fmla="*/ 11915266 w 12192000"/>
              <a:gd name="connsiteY1294" fmla="*/ 3942437 h 6858000"/>
              <a:gd name="connsiteX1295" fmla="*/ 11927816 w 12192000"/>
              <a:gd name="connsiteY1295" fmla="*/ 3946484 h 6858000"/>
              <a:gd name="connsiteX1296" fmla="*/ 11934460 w 12192000"/>
              <a:gd name="connsiteY1296" fmla="*/ 3941223 h 6858000"/>
              <a:gd name="connsiteX1297" fmla="*/ 11938890 w 12192000"/>
              <a:gd name="connsiteY1297" fmla="*/ 3932724 h 6858000"/>
              <a:gd name="connsiteX1298" fmla="*/ 11946272 w 12192000"/>
              <a:gd name="connsiteY1298" fmla="*/ 3927867 h 6858000"/>
              <a:gd name="connsiteX1299" fmla="*/ 11946272 w 12192000"/>
              <a:gd name="connsiteY1299" fmla="*/ 3917749 h 6858000"/>
              <a:gd name="connsiteX1300" fmla="*/ 11955131 w 12192000"/>
              <a:gd name="connsiteY1300" fmla="*/ 3917749 h 6858000"/>
              <a:gd name="connsiteX1301" fmla="*/ 11969896 w 12192000"/>
              <a:gd name="connsiteY1301" fmla="*/ 3920177 h 6858000"/>
              <a:gd name="connsiteX1302" fmla="*/ 11979493 w 12192000"/>
              <a:gd name="connsiteY1302" fmla="*/ 3928676 h 6858000"/>
              <a:gd name="connsiteX1303" fmla="*/ 11986876 w 12192000"/>
              <a:gd name="connsiteY1303" fmla="*/ 3932724 h 6858000"/>
              <a:gd name="connsiteX1304" fmla="*/ 11993520 w 12192000"/>
              <a:gd name="connsiteY1304" fmla="*/ 3928676 h 6858000"/>
              <a:gd name="connsiteX1305" fmla="*/ 12006808 w 12192000"/>
              <a:gd name="connsiteY1305" fmla="*/ 3930700 h 6858000"/>
              <a:gd name="connsiteX1306" fmla="*/ 12016405 w 12192000"/>
              <a:gd name="connsiteY1306" fmla="*/ 3932724 h 6858000"/>
              <a:gd name="connsiteX1307" fmla="*/ 12024526 w 12192000"/>
              <a:gd name="connsiteY1307" fmla="*/ 3932724 h 6858000"/>
              <a:gd name="connsiteX1308" fmla="*/ 12031908 w 12192000"/>
              <a:gd name="connsiteY1308" fmla="*/ 3933128 h 6858000"/>
              <a:gd name="connsiteX1309" fmla="*/ 12042244 w 12192000"/>
              <a:gd name="connsiteY1309" fmla="*/ 3941223 h 6858000"/>
              <a:gd name="connsiteX1310" fmla="*/ 12046673 w 12192000"/>
              <a:gd name="connsiteY1310" fmla="*/ 3940413 h 6858000"/>
              <a:gd name="connsiteX1311" fmla="*/ 12050365 w 12192000"/>
              <a:gd name="connsiteY1311" fmla="*/ 3935557 h 6858000"/>
              <a:gd name="connsiteX1312" fmla="*/ 12070297 w 12192000"/>
              <a:gd name="connsiteY1312" fmla="*/ 3937175 h 6858000"/>
              <a:gd name="connsiteX1313" fmla="*/ 12093921 w 12192000"/>
              <a:gd name="connsiteY1313" fmla="*/ 3941223 h 6858000"/>
              <a:gd name="connsiteX1314" fmla="*/ 12105733 w 12192000"/>
              <a:gd name="connsiteY1314" fmla="*/ 3938794 h 6858000"/>
              <a:gd name="connsiteX1315" fmla="*/ 12110901 w 12192000"/>
              <a:gd name="connsiteY1315" fmla="*/ 3931914 h 6858000"/>
              <a:gd name="connsiteX1316" fmla="*/ 12119021 w 12192000"/>
              <a:gd name="connsiteY1316" fmla="*/ 3930700 h 6858000"/>
              <a:gd name="connsiteX1317" fmla="*/ 12129357 w 12192000"/>
              <a:gd name="connsiteY1317" fmla="*/ 3923820 h 6858000"/>
              <a:gd name="connsiteX1318" fmla="*/ 12130095 w 12192000"/>
              <a:gd name="connsiteY1318" fmla="*/ 3919368 h 6858000"/>
              <a:gd name="connsiteX1319" fmla="*/ 12137477 w 12192000"/>
              <a:gd name="connsiteY1319" fmla="*/ 3914107 h 6858000"/>
              <a:gd name="connsiteX1320" fmla="*/ 12138954 w 12192000"/>
              <a:gd name="connsiteY1320" fmla="*/ 3904798 h 6858000"/>
              <a:gd name="connsiteX1321" fmla="*/ 10992461 w 12192000"/>
              <a:gd name="connsiteY1321" fmla="*/ 3879706 h 6858000"/>
              <a:gd name="connsiteX1322" fmla="*/ 11001320 w 12192000"/>
              <a:gd name="connsiteY1322" fmla="*/ 3888610 h 6858000"/>
              <a:gd name="connsiteX1323" fmla="*/ 10991723 w 12192000"/>
              <a:gd name="connsiteY1323" fmla="*/ 3898323 h 6858000"/>
              <a:gd name="connsiteX1324" fmla="*/ 10982864 w 12192000"/>
              <a:gd name="connsiteY1324" fmla="*/ 3899537 h 6858000"/>
              <a:gd name="connsiteX1325" fmla="*/ 10977696 w 12192000"/>
              <a:gd name="connsiteY1325" fmla="*/ 3885777 h 6858000"/>
              <a:gd name="connsiteX1326" fmla="*/ 10985817 w 12192000"/>
              <a:gd name="connsiteY1326" fmla="*/ 3884158 h 6858000"/>
              <a:gd name="connsiteX1327" fmla="*/ 10992461 w 12192000"/>
              <a:gd name="connsiteY1327" fmla="*/ 3879706 h 6858000"/>
              <a:gd name="connsiteX1328" fmla="*/ 10768773 w 12192000"/>
              <a:gd name="connsiteY1328" fmla="*/ 3876468 h 6858000"/>
              <a:gd name="connsiteX1329" fmla="*/ 10773203 w 12192000"/>
              <a:gd name="connsiteY1329" fmla="*/ 3882134 h 6858000"/>
              <a:gd name="connsiteX1330" fmla="*/ 10761391 w 12192000"/>
              <a:gd name="connsiteY1330" fmla="*/ 3878492 h 6858000"/>
              <a:gd name="connsiteX1331" fmla="*/ 11479702 w 12192000"/>
              <a:gd name="connsiteY1331" fmla="*/ 3860684 h 6858000"/>
              <a:gd name="connsiteX1332" fmla="*/ 11481917 w 12192000"/>
              <a:gd name="connsiteY1332" fmla="*/ 3865136 h 6858000"/>
              <a:gd name="connsiteX1333" fmla="*/ 11473796 w 12192000"/>
              <a:gd name="connsiteY1333" fmla="*/ 3868374 h 6858000"/>
              <a:gd name="connsiteX1334" fmla="*/ 11479702 w 12192000"/>
              <a:gd name="connsiteY1334" fmla="*/ 3860684 h 6858000"/>
              <a:gd name="connsiteX1335" fmla="*/ 11484132 w 12192000"/>
              <a:gd name="connsiteY1335" fmla="*/ 3858661 h 6858000"/>
              <a:gd name="connsiteX1336" fmla="*/ 11489299 w 12192000"/>
              <a:gd name="connsiteY1336" fmla="*/ 3862708 h 6858000"/>
              <a:gd name="connsiteX1337" fmla="*/ 11484132 w 12192000"/>
              <a:gd name="connsiteY1337" fmla="*/ 3864732 h 6858000"/>
              <a:gd name="connsiteX1338" fmla="*/ 11481917 w 12192000"/>
              <a:gd name="connsiteY1338" fmla="*/ 3860684 h 6858000"/>
              <a:gd name="connsiteX1339" fmla="*/ 11484132 w 12192000"/>
              <a:gd name="connsiteY1339" fmla="*/ 3858661 h 6858000"/>
              <a:gd name="connsiteX1340" fmla="*/ 11483393 w 12192000"/>
              <a:gd name="connsiteY1340" fmla="*/ 3849352 h 6858000"/>
              <a:gd name="connsiteX1341" fmla="*/ 11483393 w 12192000"/>
              <a:gd name="connsiteY1341" fmla="*/ 3849757 h 6858000"/>
              <a:gd name="connsiteX1342" fmla="*/ 11482655 w 12192000"/>
              <a:gd name="connsiteY1342" fmla="*/ 3857042 h 6858000"/>
              <a:gd name="connsiteX1343" fmla="*/ 11481179 w 12192000"/>
              <a:gd name="connsiteY1343" fmla="*/ 3858256 h 6858000"/>
              <a:gd name="connsiteX1344" fmla="*/ 11479702 w 12192000"/>
              <a:gd name="connsiteY1344" fmla="*/ 3855423 h 6858000"/>
              <a:gd name="connsiteX1345" fmla="*/ 11495205 w 12192000"/>
              <a:gd name="connsiteY1345" fmla="*/ 3848138 h 6858000"/>
              <a:gd name="connsiteX1346" fmla="*/ 11498158 w 12192000"/>
              <a:gd name="connsiteY1346" fmla="*/ 3859066 h 6858000"/>
              <a:gd name="connsiteX1347" fmla="*/ 11492252 w 12192000"/>
              <a:gd name="connsiteY1347" fmla="*/ 3861899 h 6858000"/>
              <a:gd name="connsiteX1348" fmla="*/ 11484870 w 12192000"/>
              <a:gd name="connsiteY1348" fmla="*/ 3855018 h 6858000"/>
              <a:gd name="connsiteX1349" fmla="*/ 11484870 w 12192000"/>
              <a:gd name="connsiteY1349" fmla="*/ 3850567 h 6858000"/>
              <a:gd name="connsiteX1350" fmla="*/ 11487823 w 12192000"/>
              <a:gd name="connsiteY1350" fmla="*/ 3849757 h 6858000"/>
              <a:gd name="connsiteX1351" fmla="*/ 11488561 w 12192000"/>
              <a:gd name="connsiteY1351" fmla="*/ 3849757 h 6858000"/>
              <a:gd name="connsiteX1352" fmla="*/ 10693472 w 12192000"/>
              <a:gd name="connsiteY1352" fmla="*/ 3838425 h 6858000"/>
              <a:gd name="connsiteX1353" fmla="*/ 10700855 w 12192000"/>
              <a:gd name="connsiteY1353" fmla="*/ 3843282 h 6858000"/>
              <a:gd name="connsiteX1354" fmla="*/ 10707499 w 12192000"/>
              <a:gd name="connsiteY1354" fmla="*/ 3851781 h 6858000"/>
              <a:gd name="connsiteX1355" fmla="*/ 10696425 w 12192000"/>
              <a:gd name="connsiteY1355" fmla="*/ 3853400 h 6858000"/>
              <a:gd name="connsiteX1356" fmla="*/ 10686828 w 12192000"/>
              <a:gd name="connsiteY1356" fmla="*/ 3847734 h 6858000"/>
              <a:gd name="connsiteX1357" fmla="*/ 10689781 w 12192000"/>
              <a:gd name="connsiteY1357" fmla="*/ 3842068 h 6858000"/>
              <a:gd name="connsiteX1358" fmla="*/ 11219102 w 12192000"/>
              <a:gd name="connsiteY1358" fmla="*/ 3835187 h 6858000"/>
              <a:gd name="connsiteX1359" fmla="*/ 11224270 w 12192000"/>
              <a:gd name="connsiteY1359" fmla="*/ 3840044 h 6858000"/>
              <a:gd name="connsiteX1360" fmla="*/ 11219102 w 12192000"/>
              <a:gd name="connsiteY1360" fmla="*/ 3842877 h 6858000"/>
              <a:gd name="connsiteX1361" fmla="*/ 11219102 w 12192000"/>
              <a:gd name="connsiteY1361" fmla="*/ 3835187 h 6858000"/>
              <a:gd name="connsiteX1362" fmla="*/ 11194740 w 12192000"/>
              <a:gd name="connsiteY1362" fmla="*/ 3827498 h 6858000"/>
              <a:gd name="connsiteX1363" fmla="*/ 11202861 w 12192000"/>
              <a:gd name="connsiteY1363" fmla="*/ 3830331 h 6858000"/>
              <a:gd name="connsiteX1364" fmla="*/ 11193263 w 12192000"/>
              <a:gd name="connsiteY1364" fmla="*/ 3840044 h 6858000"/>
              <a:gd name="connsiteX1365" fmla="*/ 11188096 w 12192000"/>
              <a:gd name="connsiteY1365" fmla="*/ 3836806 h 6858000"/>
              <a:gd name="connsiteX1366" fmla="*/ 11188834 w 12192000"/>
              <a:gd name="connsiteY1366" fmla="*/ 3828712 h 6858000"/>
              <a:gd name="connsiteX1367" fmla="*/ 11219840 w 12192000"/>
              <a:gd name="connsiteY1367" fmla="*/ 3820213 h 6858000"/>
              <a:gd name="connsiteX1368" fmla="*/ 11223531 w 12192000"/>
              <a:gd name="connsiteY1368" fmla="*/ 3826688 h 6858000"/>
              <a:gd name="connsiteX1369" fmla="*/ 11216887 w 12192000"/>
              <a:gd name="connsiteY1369" fmla="*/ 3825879 h 6858000"/>
              <a:gd name="connsiteX1370" fmla="*/ 11777953 w 12192000"/>
              <a:gd name="connsiteY1370" fmla="*/ 3811309 h 6858000"/>
              <a:gd name="connsiteX1371" fmla="*/ 11783120 w 12192000"/>
              <a:gd name="connsiteY1371" fmla="*/ 3814142 h 6858000"/>
              <a:gd name="connsiteX1372" fmla="*/ 11783120 w 12192000"/>
              <a:gd name="connsiteY1372" fmla="*/ 3822237 h 6858000"/>
              <a:gd name="connsiteX1373" fmla="*/ 11779429 w 12192000"/>
              <a:gd name="connsiteY1373" fmla="*/ 3821427 h 6858000"/>
              <a:gd name="connsiteX1374" fmla="*/ 11777953 w 12192000"/>
              <a:gd name="connsiteY1374" fmla="*/ 3811309 h 6858000"/>
              <a:gd name="connsiteX1375" fmla="*/ 11218364 w 12192000"/>
              <a:gd name="connsiteY1375" fmla="*/ 3808071 h 6858000"/>
              <a:gd name="connsiteX1376" fmla="*/ 11224270 w 12192000"/>
              <a:gd name="connsiteY1376" fmla="*/ 3810905 h 6858000"/>
              <a:gd name="connsiteX1377" fmla="*/ 11219102 w 12192000"/>
              <a:gd name="connsiteY1377" fmla="*/ 3816166 h 6858000"/>
              <a:gd name="connsiteX1378" fmla="*/ 11789026 w 12192000"/>
              <a:gd name="connsiteY1378" fmla="*/ 3802001 h 6858000"/>
              <a:gd name="connsiteX1379" fmla="*/ 11786073 w 12192000"/>
              <a:gd name="connsiteY1379" fmla="*/ 3806453 h 6858000"/>
              <a:gd name="connsiteX1380" fmla="*/ 11778691 w 12192000"/>
              <a:gd name="connsiteY1380" fmla="*/ 3804429 h 6858000"/>
              <a:gd name="connsiteX1381" fmla="*/ 12175128 w 12192000"/>
              <a:gd name="connsiteY1381" fmla="*/ 3797144 h 6858000"/>
              <a:gd name="connsiteX1382" fmla="*/ 12185463 w 12192000"/>
              <a:gd name="connsiteY1382" fmla="*/ 3807667 h 6858000"/>
              <a:gd name="connsiteX1383" fmla="*/ 12188416 w 12192000"/>
              <a:gd name="connsiteY1383" fmla="*/ 3817380 h 6858000"/>
              <a:gd name="connsiteX1384" fmla="*/ 12183987 w 12192000"/>
              <a:gd name="connsiteY1384" fmla="*/ 3821832 h 6858000"/>
              <a:gd name="connsiteX1385" fmla="*/ 12175128 w 12192000"/>
              <a:gd name="connsiteY1385" fmla="*/ 3814547 h 6858000"/>
              <a:gd name="connsiteX1386" fmla="*/ 12173651 w 12192000"/>
              <a:gd name="connsiteY1386" fmla="*/ 3802810 h 6858000"/>
              <a:gd name="connsiteX1387" fmla="*/ 11783120 w 12192000"/>
              <a:gd name="connsiteY1387" fmla="*/ 3781765 h 6858000"/>
              <a:gd name="connsiteX1388" fmla="*/ 11786073 w 12192000"/>
              <a:gd name="connsiteY1388" fmla="*/ 3786217 h 6858000"/>
              <a:gd name="connsiteX1389" fmla="*/ 11780906 w 12192000"/>
              <a:gd name="connsiteY1389" fmla="*/ 3784193 h 6858000"/>
              <a:gd name="connsiteX1390" fmla="*/ 11783120 w 12192000"/>
              <a:gd name="connsiteY1390" fmla="*/ 3781765 h 6858000"/>
              <a:gd name="connsiteX1391" fmla="*/ 11783120 w 12192000"/>
              <a:gd name="connsiteY1391" fmla="*/ 3776504 h 6858000"/>
              <a:gd name="connsiteX1392" fmla="*/ 11793456 w 12192000"/>
              <a:gd name="connsiteY1392" fmla="*/ 3780146 h 6858000"/>
              <a:gd name="connsiteX1393" fmla="*/ 11794194 w 12192000"/>
              <a:gd name="connsiteY1393" fmla="*/ 3782979 h 6858000"/>
              <a:gd name="connsiteX1394" fmla="*/ 11786073 w 12192000"/>
              <a:gd name="connsiteY1394" fmla="*/ 3782979 h 6858000"/>
              <a:gd name="connsiteX1395" fmla="*/ 11783120 w 12192000"/>
              <a:gd name="connsiteY1395" fmla="*/ 3778527 h 6858000"/>
              <a:gd name="connsiteX1396" fmla="*/ 11315074 w 12192000"/>
              <a:gd name="connsiteY1396" fmla="*/ 3768005 h 6858000"/>
              <a:gd name="connsiteX1397" fmla="*/ 11326886 w 12192000"/>
              <a:gd name="connsiteY1397" fmla="*/ 3782170 h 6858000"/>
              <a:gd name="connsiteX1398" fmla="*/ 11322456 w 12192000"/>
              <a:gd name="connsiteY1398" fmla="*/ 3795121 h 6858000"/>
              <a:gd name="connsiteX1399" fmla="*/ 11315074 w 12192000"/>
              <a:gd name="connsiteY1399" fmla="*/ 3795121 h 6858000"/>
              <a:gd name="connsiteX1400" fmla="*/ 11317288 w 12192000"/>
              <a:gd name="connsiteY1400" fmla="*/ 3787836 h 6858000"/>
              <a:gd name="connsiteX1401" fmla="*/ 11312121 w 12192000"/>
              <a:gd name="connsiteY1401" fmla="*/ 3787836 h 6858000"/>
              <a:gd name="connsiteX1402" fmla="*/ 11301785 w 12192000"/>
              <a:gd name="connsiteY1402" fmla="*/ 3779337 h 6858000"/>
              <a:gd name="connsiteX1403" fmla="*/ 11306953 w 12192000"/>
              <a:gd name="connsiteY1403" fmla="*/ 3772861 h 6858000"/>
              <a:gd name="connsiteX1404" fmla="*/ 11868018 w 12192000"/>
              <a:gd name="connsiteY1404" fmla="*/ 3741294 h 6858000"/>
              <a:gd name="connsiteX1405" fmla="*/ 11870233 w 12192000"/>
              <a:gd name="connsiteY1405" fmla="*/ 3747769 h 6858000"/>
              <a:gd name="connsiteX1406" fmla="*/ 11870233 w 12192000"/>
              <a:gd name="connsiteY1406" fmla="*/ 3755054 h 6858000"/>
              <a:gd name="connsiteX1407" fmla="*/ 11865804 w 12192000"/>
              <a:gd name="connsiteY1407" fmla="*/ 3746960 h 6858000"/>
              <a:gd name="connsiteX1408" fmla="*/ 11909360 w 12192000"/>
              <a:gd name="connsiteY1408" fmla="*/ 3717415 h 6858000"/>
              <a:gd name="connsiteX1409" fmla="*/ 11910098 w 12192000"/>
              <a:gd name="connsiteY1409" fmla="*/ 3724700 h 6858000"/>
              <a:gd name="connsiteX1410" fmla="*/ 11899025 w 12192000"/>
              <a:gd name="connsiteY1410" fmla="*/ 3731985 h 6858000"/>
              <a:gd name="connsiteX1411" fmla="*/ 11887951 w 12192000"/>
              <a:gd name="connsiteY1411" fmla="*/ 3734413 h 6858000"/>
              <a:gd name="connsiteX1412" fmla="*/ 11885736 w 12192000"/>
              <a:gd name="connsiteY1412" fmla="*/ 3731580 h 6858000"/>
              <a:gd name="connsiteX1413" fmla="*/ 11901978 w 12192000"/>
              <a:gd name="connsiteY1413" fmla="*/ 3719034 h 6858000"/>
              <a:gd name="connsiteX1414" fmla="*/ 10905348 w 12192000"/>
              <a:gd name="connsiteY1414" fmla="*/ 3708107 h 6858000"/>
              <a:gd name="connsiteX1415" fmla="*/ 10909778 w 12192000"/>
              <a:gd name="connsiteY1415" fmla="*/ 3708916 h 6858000"/>
              <a:gd name="connsiteX1416" fmla="*/ 10914946 w 12192000"/>
              <a:gd name="connsiteY1416" fmla="*/ 3715392 h 6858000"/>
              <a:gd name="connsiteX1417" fmla="*/ 10916422 w 12192000"/>
              <a:gd name="connsiteY1417" fmla="*/ 3721867 h 6858000"/>
              <a:gd name="connsiteX1418" fmla="*/ 10912731 w 12192000"/>
              <a:gd name="connsiteY1418" fmla="*/ 3724296 h 6858000"/>
              <a:gd name="connsiteX1419" fmla="*/ 10906825 w 12192000"/>
              <a:gd name="connsiteY1419" fmla="*/ 3717415 h 6858000"/>
              <a:gd name="connsiteX1420" fmla="*/ 10672063 w 12192000"/>
              <a:gd name="connsiteY1420" fmla="*/ 3705679 h 6858000"/>
              <a:gd name="connsiteX1421" fmla="*/ 10692734 w 12192000"/>
              <a:gd name="connsiteY1421" fmla="*/ 3708512 h 6858000"/>
              <a:gd name="connsiteX1422" fmla="*/ 10715620 w 12192000"/>
              <a:gd name="connsiteY1422" fmla="*/ 3723081 h 6858000"/>
              <a:gd name="connsiteX1423" fmla="*/ 10723002 w 12192000"/>
              <a:gd name="connsiteY1423" fmla="*/ 3727129 h 6858000"/>
              <a:gd name="connsiteX1424" fmla="*/ 10737767 w 12192000"/>
              <a:gd name="connsiteY1424" fmla="*/ 3723891 h 6858000"/>
              <a:gd name="connsiteX1425" fmla="*/ 10750317 w 12192000"/>
              <a:gd name="connsiteY1425" fmla="*/ 3723891 h 6858000"/>
              <a:gd name="connsiteX1426" fmla="*/ 10755485 w 12192000"/>
              <a:gd name="connsiteY1426" fmla="*/ 3727129 h 6858000"/>
              <a:gd name="connsiteX1427" fmla="*/ 10762129 w 12192000"/>
              <a:gd name="connsiteY1427" fmla="*/ 3725105 h 6858000"/>
              <a:gd name="connsiteX1428" fmla="*/ 10772464 w 12192000"/>
              <a:gd name="connsiteY1428" fmla="*/ 3725105 h 6858000"/>
              <a:gd name="connsiteX1429" fmla="*/ 10784276 w 12192000"/>
              <a:gd name="connsiteY1429" fmla="*/ 3729152 h 6858000"/>
              <a:gd name="connsiteX1430" fmla="*/ 10790921 w 12192000"/>
              <a:gd name="connsiteY1430" fmla="*/ 3740889 h 6858000"/>
              <a:gd name="connsiteX1431" fmla="*/ 10795350 w 12192000"/>
              <a:gd name="connsiteY1431" fmla="*/ 3742103 h 6858000"/>
              <a:gd name="connsiteX1432" fmla="*/ 10801256 w 12192000"/>
              <a:gd name="connsiteY1432" fmla="*/ 3753435 h 6858000"/>
              <a:gd name="connsiteX1433" fmla="*/ 10811591 w 12192000"/>
              <a:gd name="connsiteY1433" fmla="*/ 3758292 h 6858000"/>
              <a:gd name="connsiteX1434" fmla="*/ 10813806 w 12192000"/>
              <a:gd name="connsiteY1434" fmla="*/ 3772861 h 6858000"/>
              <a:gd name="connsiteX1435" fmla="*/ 10816759 w 12192000"/>
              <a:gd name="connsiteY1435" fmla="*/ 3780146 h 6858000"/>
              <a:gd name="connsiteX1436" fmla="*/ 10828571 w 12192000"/>
              <a:gd name="connsiteY1436" fmla="*/ 3781765 h 6858000"/>
              <a:gd name="connsiteX1437" fmla="*/ 10841121 w 12192000"/>
              <a:gd name="connsiteY1437" fmla="*/ 3793906 h 6858000"/>
              <a:gd name="connsiteX1438" fmla="*/ 10850718 w 12192000"/>
              <a:gd name="connsiteY1438" fmla="*/ 3795121 h 6858000"/>
              <a:gd name="connsiteX1439" fmla="*/ 10879510 w 12192000"/>
              <a:gd name="connsiteY1439" fmla="*/ 3812523 h 6858000"/>
              <a:gd name="connsiteX1440" fmla="*/ 10883201 w 12192000"/>
              <a:gd name="connsiteY1440" fmla="*/ 3818594 h 6858000"/>
              <a:gd name="connsiteX1441" fmla="*/ 10893536 w 12192000"/>
              <a:gd name="connsiteY1441" fmla="*/ 3820618 h 6858000"/>
              <a:gd name="connsiteX1442" fmla="*/ 10903134 w 12192000"/>
              <a:gd name="connsiteY1442" fmla="*/ 3831140 h 6858000"/>
              <a:gd name="connsiteX1443" fmla="*/ 10903872 w 12192000"/>
              <a:gd name="connsiteY1443" fmla="*/ 3844901 h 6858000"/>
              <a:gd name="connsiteX1444" fmla="*/ 10908301 w 12192000"/>
              <a:gd name="connsiteY1444" fmla="*/ 3851376 h 6858000"/>
              <a:gd name="connsiteX1445" fmla="*/ 10915684 w 12192000"/>
              <a:gd name="connsiteY1445" fmla="*/ 3845305 h 6858000"/>
              <a:gd name="connsiteX1446" fmla="*/ 10918637 w 12192000"/>
              <a:gd name="connsiteY1446" fmla="*/ 3857447 h 6858000"/>
              <a:gd name="connsiteX1447" fmla="*/ 10923804 w 12192000"/>
              <a:gd name="connsiteY1447" fmla="*/ 3861089 h 6858000"/>
              <a:gd name="connsiteX1448" fmla="*/ 10926757 w 12192000"/>
              <a:gd name="connsiteY1448" fmla="*/ 3856637 h 6858000"/>
              <a:gd name="connsiteX1449" fmla="*/ 10938569 w 12192000"/>
              <a:gd name="connsiteY1449" fmla="*/ 3857447 h 6858000"/>
              <a:gd name="connsiteX1450" fmla="*/ 10957025 w 12192000"/>
              <a:gd name="connsiteY1450" fmla="*/ 3867160 h 6858000"/>
              <a:gd name="connsiteX1451" fmla="*/ 10971052 w 12192000"/>
              <a:gd name="connsiteY1451" fmla="*/ 3880515 h 6858000"/>
              <a:gd name="connsiteX1452" fmla="*/ 10974005 w 12192000"/>
              <a:gd name="connsiteY1452" fmla="*/ 3897513 h 6858000"/>
              <a:gd name="connsiteX1453" fmla="*/ 10982126 w 12192000"/>
              <a:gd name="connsiteY1453" fmla="*/ 3903179 h 6858000"/>
              <a:gd name="connsiteX1454" fmla="*/ 10988032 w 12192000"/>
              <a:gd name="connsiteY1454" fmla="*/ 3901156 h 6858000"/>
              <a:gd name="connsiteX1455" fmla="*/ 10994676 w 12192000"/>
              <a:gd name="connsiteY1455" fmla="*/ 3902775 h 6858000"/>
              <a:gd name="connsiteX1456" fmla="*/ 11016085 w 12192000"/>
              <a:gd name="connsiteY1456" fmla="*/ 3921392 h 6858000"/>
              <a:gd name="connsiteX1457" fmla="*/ 11017561 w 12192000"/>
              <a:gd name="connsiteY1457" fmla="*/ 3933533 h 6858000"/>
              <a:gd name="connsiteX1458" fmla="*/ 11017561 w 12192000"/>
              <a:gd name="connsiteY1458" fmla="*/ 3939604 h 6858000"/>
              <a:gd name="connsiteX1459" fmla="*/ 11030112 w 12192000"/>
              <a:gd name="connsiteY1459" fmla="*/ 3949317 h 6858000"/>
              <a:gd name="connsiteX1460" fmla="*/ 11047091 w 12192000"/>
              <a:gd name="connsiteY1460" fmla="*/ 3948507 h 6858000"/>
              <a:gd name="connsiteX1461" fmla="*/ 11058903 w 12192000"/>
              <a:gd name="connsiteY1461" fmla="*/ 3953769 h 6858000"/>
              <a:gd name="connsiteX1462" fmla="*/ 11061118 w 12192000"/>
              <a:gd name="connsiteY1462" fmla="*/ 3959435 h 6858000"/>
              <a:gd name="connsiteX1463" fmla="*/ 11055950 w 12192000"/>
              <a:gd name="connsiteY1463" fmla="*/ 3965910 h 6858000"/>
              <a:gd name="connsiteX1464" fmla="*/ 11051521 w 12192000"/>
              <a:gd name="connsiteY1464" fmla="*/ 3967124 h 6858000"/>
              <a:gd name="connsiteX1465" fmla="*/ 11047091 w 12192000"/>
              <a:gd name="connsiteY1465" fmla="*/ 3970767 h 6858000"/>
              <a:gd name="connsiteX1466" fmla="*/ 11039709 w 12192000"/>
              <a:gd name="connsiteY1466" fmla="*/ 3972386 h 6858000"/>
              <a:gd name="connsiteX1467" fmla="*/ 11052259 w 12192000"/>
              <a:gd name="connsiteY1467" fmla="*/ 3971576 h 6858000"/>
              <a:gd name="connsiteX1468" fmla="*/ 11062594 w 12192000"/>
              <a:gd name="connsiteY1468" fmla="*/ 3965910 h 6858000"/>
              <a:gd name="connsiteX1469" fmla="*/ 11073668 w 12192000"/>
              <a:gd name="connsiteY1469" fmla="*/ 3958625 h 6858000"/>
              <a:gd name="connsiteX1470" fmla="*/ 11082527 w 12192000"/>
              <a:gd name="connsiteY1470" fmla="*/ 3959435 h 6858000"/>
              <a:gd name="connsiteX1471" fmla="*/ 11098030 w 12192000"/>
              <a:gd name="connsiteY1471" fmla="*/ 3975219 h 6858000"/>
              <a:gd name="connsiteX1472" fmla="*/ 11100983 w 12192000"/>
              <a:gd name="connsiteY1472" fmla="*/ 3984527 h 6858000"/>
              <a:gd name="connsiteX1473" fmla="*/ 11086218 w 12192000"/>
              <a:gd name="connsiteY1473" fmla="*/ 3986955 h 6858000"/>
              <a:gd name="connsiteX1474" fmla="*/ 11074406 w 12192000"/>
              <a:gd name="connsiteY1474" fmla="*/ 3995050 h 6858000"/>
              <a:gd name="connsiteX1475" fmla="*/ 11066286 w 12192000"/>
              <a:gd name="connsiteY1475" fmla="*/ 4001525 h 6858000"/>
              <a:gd name="connsiteX1476" fmla="*/ 11077359 w 12192000"/>
              <a:gd name="connsiteY1476" fmla="*/ 3997883 h 6858000"/>
              <a:gd name="connsiteX1477" fmla="*/ 11083265 w 12192000"/>
              <a:gd name="connsiteY1477" fmla="*/ 3999906 h 6858000"/>
              <a:gd name="connsiteX1478" fmla="*/ 11094339 w 12192000"/>
              <a:gd name="connsiteY1478" fmla="*/ 3998692 h 6858000"/>
              <a:gd name="connsiteX1479" fmla="*/ 11101721 w 12192000"/>
              <a:gd name="connsiteY1479" fmla="*/ 4002334 h 6858000"/>
              <a:gd name="connsiteX1480" fmla="*/ 11089909 w 12192000"/>
              <a:gd name="connsiteY1480" fmla="*/ 4008000 h 6858000"/>
              <a:gd name="connsiteX1481" fmla="*/ 11080312 w 12192000"/>
              <a:gd name="connsiteY1481" fmla="*/ 4012452 h 6858000"/>
              <a:gd name="connsiteX1482" fmla="*/ 11079574 w 12192000"/>
              <a:gd name="connsiteY1482" fmla="*/ 4020142 h 6858000"/>
              <a:gd name="connsiteX1483" fmla="*/ 11096554 w 12192000"/>
              <a:gd name="connsiteY1483" fmla="*/ 4030664 h 6858000"/>
              <a:gd name="connsiteX1484" fmla="*/ 11115748 w 12192000"/>
              <a:gd name="connsiteY1484" fmla="*/ 4031069 h 6858000"/>
              <a:gd name="connsiteX1485" fmla="*/ 11120916 w 12192000"/>
              <a:gd name="connsiteY1485" fmla="*/ 4035116 h 6858000"/>
              <a:gd name="connsiteX1486" fmla="*/ 11132727 w 12192000"/>
              <a:gd name="connsiteY1486" fmla="*/ 4031069 h 6858000"/>
              <a:gd name="connsiteX1487" fmla="*/ 11134204 w 12192000"/>
              <a:gd name="connsiteY1487" fmla="*/ 4053329 h 6858000"/>
              <a:gd name="connsiteX1488" fmla="*/ 11137895 w 12192000"/>
              <a:gd name="connsiteY1488" fmla="*/ 4063446 h 6858000"/>
              <a:gd name="connsiteX1489" fmla="*/ 11133466 w 12192000"/>
              <a:gd name="connsiteY1489" fmla="*/ 4072350 h 6858000"/>
              <a:gd name="connsiteX1490" fmla="*/ 11140110 w 12192000"/>
              <a:gd name="connsiteY1490" fmla="*/ 4068708 h 6858000"/>
              <a:gd name="connsiteX1491" fmla="*/ 11147492 w 12192000"/>
              <a:gd name="connsiteY1491" fmla="*/ 4077611 h 6858000"/>
              <a:gd name="connsiteX1492" fmla="*/ 11148231 w 12192000"/>
              <a:gd name="connsiteY1492" fmla="*/ 4091372 h 6858000"/>
              <a:gd name="connsiteX1493" fmla="*/ 11158566 w 12192000"/>
              <a:gd name="connsiteY1493" fmla="*/ 4092586 h 6858000"/>
              <a:gd name="connsiteX1494" fmla="*/ 11173331 w 12192000"/>
              <a:gd name="connsiteY1494" fmla="*/ 4090967 h 6858000"/>
              <a:gd name="connsiteX1495" fmla="*/ 11182928 w 12192000"/>
              <a:gd name="connsiteY1495" fmla="*/ 4094609 h 6858000"/>
              <a:gd name="connsiteX1496" fmla="*/ 11185881 w 12192000"/>
              <a:gd name="connsiteY1496" fmla="*/ 4101894 h 6858000"/>
              <a:gd name="connsiteX1497" fmla="*/ 11191787 w 12192000"/>
              <a:gd name="connsiteY1497" fmla="*/ 4104727 h 6858000"/>
              <a:gd name="connsiteX1498" fmla="*/ 11195478 w 12192000"/>
              <a:gd name="connsiteY1498" fmla="*/ 4115250 h 6858000"/>
              <a:gd name="connsiteX1499" fmla="*/ 11204337 w 12192000"/>
              <a:gd name="connsiteY1499" fmla="*/ 4122130 h 6858000"/>
              <a:gd name="connsiteX1500" fmla="*/ 11212458 w 12192000"/>
              <a:gd name="connsiteY1500" fmla="*/ 4125368 h 6858000"/>
              <a:gd name="connsiteX1501" fmla="*/ 11213196 w 12192000"/>
              <a:gd name="connsiteY1501" fmla="*/ 4133867 h 6858000"/>
              <a:gd name="connsiteX1502" fmla="*/ 11209505 w 12192000"/>
              <a:gd name="connsiteY1502" fmla="*/ 4140747 h 6858000"/>
              <a:gd name="connsiteX1503" fmla="*/ 11200646 w 12192000"/>
              <a:gd name="connsiteY1503" fmla="*/ 4144389 h 6858000"/>
              <a:gd name="connsiteX1504" fmla="*/ 11199908 w 12192000"/>
              <a:gd name="connsiteY1504" fmla="*/ 4158959 h 6858000"/>
              <a:gd name="connsiteX1505" fmla="*/ 11204337 w 12192000"/>
              <a:gd name="connsiteY1505" fmla="*/ 4165839 h 6858000"/>
              <a:gd name="connsiteX1506" fmla="*/ 11196216 w 12192000"/>
              <a:gd name="connsiteY1506" fmla="*/ 4184051 h 6858000"/>
              <a:gd name="connsiteX1507" fmla="*/ 11201384 w 12192000"/>
              <a:gd name="connsiteY1507" fmla="*/ 4200645 h 6858000"/>
              <a:gd name="connsiteX1508" fmla="*/ 11196216 w 12192000"/>
              <a:gd name="connsiteY1508" fmla="*/ 4226142 h 6858000"/>
              <a:gd name="connsiteX1509" fmla="*/ 11197693 w 12192000"/>
              <a:gd name="connsiteY1509" fmla="*/ 4246377 h 6858000"/>
              <a:gd name="connsiteX1510" fmla="*/ 11190310 w 12192000"/>
              <a:gd name="connsiteY1510" fmla="*/ 4252853 h 6858000"/>
              <a:gd name="connsiteX1511" fmla="*/ 11185143 w 12192000"/>
              <a:gd name="connsiteY1511" fmla="*/ 4250424 h 6858000"/>
              <a:gd name="connsiteX1512" fmla="*/ 11175546 w 12192000"/>
              <a:gd name="connsiteY1512" fmla="*/ 4237474 h 6858000"/>
              <a:gd name="connsiteX1513" fmla="*/ 11167425 w 12192000"/>
              <a:gd name="connsiteY1513" fmla="*/ 4235855 h 6858000"/>
              <a:gd name="connsiteX1514" fmla="*/ 11163734 w 12192000"/>
              <a:gd name="connsiteY1514" fmla="*/ 4242330 h 6858000"/>
              <a:gd name="connsiteX1515" fmla="*/ 11162995 w 12192000"/>
              <a:gd name="connsiteY1515" fmla="*/ 4254067 h 6858000"/>
              <a:gd name="connsiteX1516" fmla="*/ 11159304 w 12192000"/>
              <a:gd name="connsiteY1516" fmla="*/ 4257305 h 6858000"/>
              <a:gd name="connsiteX1517" fmla="*/ 11140110 w 12192000"/>
              <a:gd name="connsiteY1517" fmla="*/ 4240711 h 6858000"/>
              <a:gd name="connsiteX1518" fmla="*/ 11131251 w 12192000"/>
              <a:gd name="connsiteY1518" fmla="*/ 4239092 h 6858000"/>
              <a:gd name="connsiteX1519" fmla="*/ 11131251 w 12192000"/>
              <a:gd name="connsiteY1519" fmla="*/ 4243949 h 6858000"/>
              <a:gd name="connsiteX1520" fmla="*/ 11134204 w 12192000"/>
              <a:gd name="connsiteY1520" fmla="*/ 4248401 h 6858000"/>
              <a:gd name="connsiteX1521" fmla="*/ 11134204 w 12192000"/>
              <a:gd name="connsiteY1521" fmla="*/ 4257305 h 6858000"/>
              <a:gd name="connsiteX1522" fmla="*/ 11130513 w 12192000"/>
              <a:gd name="connsiteY1522" fmla="*/ 4261352 h 6858000"/>
              <a:gd name="connsiteX1523" fmla="*/ 11123869 w 12192000"/>
              <a:gd name="connsiteY1523" fmla="*/ 4250829 h 6858000"/>
              <a:gd name="connsiteX1524" fmla="*/ 11117224 w 12192000"/>
              <a:gd name="connsiteY1524" fmla="*/ 4247996 h 6858000"/>
              <a:gd name="connsiteX1525" fmla="*/ 11114271 w 12192000"/>
              <a:gd name="connsiteY1525" fmla="*/ 4238688 h 6858000"/>
              <a:gd name="connsiteX1526" fmla="*/ 11084742 w 12192000"/>
              <a:gd name="connsiteY1526" fmla="*/ 4214810 h 6858000"/>
              <a:gd name="connsiteX1527" fmla="*/ 11070715 w 12192000"/>
              <a:gd name="connsiteY1527" fmla="*/ 4211167 h 6858000"/>
              <a:gd name="connsiteX1528" fmla="*/ 11065547 w 12192000"/>
              <a:gd name="connsiteY1528" fmla="*/ 4201049 h 6858000"/>
              <a:gd name="connsiteX1529" fmla="*/ 11043400 w 12192000"/>
              <a:gd name="connsiteY1529" fmla="*/ 4188098 h 6858000"/>
              <a:gd name="connsiteX1530" fmla="*/ 11030850 w 12192000"/>
              <a:gd name="connsiteY1530" fmla="*/ 4175148 h 6858000"/>
              <a:gd name="connsiteX1531" fmla="*/ 11019776 w 12192000"/>
              <a:gd name="connsiteY1531" fmla="*/ 4168672 h 6858000"/>
              <a:gd name="connsiteX1532" fmla="*/ 11018300 w 12192000"/>
              <a:gd name="connsiteY1532" fmla="*/ 4155317 h 6858000"/>
              <a:gd name="connsiteX1533" fmla="*/ 11005750 w 12192000"/>
              <a:gd name="connsiteY1533" fmla="*/ 4148032 h 6858000"/>
              <a:gd name="connsiteX1534" fmla="*/ 11000582 w 12192000"/>
              <a:gd name="connsiteY1534" fmla="*/ 4142770 h 6858000"/>
              <a:gd name="connsiteX1535" fmla="*/ 10986555 w 12192000"/>
              <a:gd name="connsiteY1535" fmla="*/ 4140342 h 6858000"/>
              <a:gd name="connsiteX1536" fmla="*/ 10982126 w 12192000"/>
              <a:gd name="connsiteY1536" fmla="*/ 4129010 h 6858000"/>
              <a:gd name="connsiteX1537" fmla="*/ 10963670 w 12192000"/>
              <a:gd name="connsiteY1537" fmla="*/ 4107965 h 6858000"/>
              <a:gd name="connsiteX1538" fmla="*/ 10945214 w 12192000"/>
              <a:gd name="connsiteY1538" fmla="*/ 4095419 h 6858000"/>
              <a:gd name="connsiteX1539" fmla="*/ 10940784 w 12192000"/>
              <a:gd name="connsiteY1539" fmla="*/ 4084087 h 6858000"/>
              <a:gd name="connsiteX1540" fmla="*/ 10942261 w 12192000"/>
              <a:gd name="connsiteY1540" fmla="*/ 4071136 h 6858000"/>
              <a:gd name="connsiteX1541" fmla="*/ 10923066 w 12192000"/>
              <a:gd name="connsiteY1541" fmla="*/ 4039163 h 6858000"/>
              <a:gd name="connsiteX1542" fmla="*/ 10920851 w 12192000"/>
              <a:gd name="connsiteY1542" fmla="*/ 4016904 h 6858000"/>
              <a:gd name="connsiteX1543" fmla="*/ 10909778 w 12192000"/>
              <a:gd name="connsiteY1543" fmla="*/ 4008810 h 6858000"/>
              <a:gd name="connsiteX1544" fmla="*/ 10897228 w 12192000"/>
              <a:gd name="connsiteY1544" fmla="*/ 3988979 h 6858000"/>
              <a:gd name="connsiteX1545" fmla="*/ 10897228 w 12192000"/>
              <a:gd name="connsiteY1545" fmla="*/ 3980885 h 6858000"/>
              <a:gd name="connsiteX1546" fmla="*/ 10882463 w 12192000"/>
              <a:gd name="connsiteY1546" fmla="*/ 3971576 h 6858000"/>
              <a:gd name="connsiteX1547" fmla="*/ 10869913 w 12192000"/>
              <a:gd name="connsiteY1547" fmla="*/ 3967934 h 6858000"/>
              <a:gd name="connsiteX1548" fmla="*/ 10865483 w 12192000"/>
              <a:gd name="connsiteY1548" fmla="*/ 3954983 h 6858000"/>
              <a:gd name="connsiteX1549" fmla="*/ 10855148 w 12192000"/>
              <a:gd name="connsiteY1549" fmla="*/ 3930295 h 6858000"/>
              <a:gd name="connsiteX1550" fmla="*/ 10855886 w 12192000"/>
              <a:gd name="connsiteY1550" fmla="*/ 3927462 h 6858000"/>
              <a:gd name="connsiteX1551" fmla="*/ 10850718 w 12192000"/>
              <a:gd name="connsiteY1551" fmla="*/ 3915726 h 6858000"/>
              <a:gd name="connsiteX1552" fmla="*/ 10844074 w 12192000"/>
              <a:gd name="connsiteY1552" fmla="*/ 3909250 h 6858000"/>
              <a:gd name="connsiteX1553" fmla="*/ 10848504 w 12192000"/>
              <a:gd name="connsiteY1553" fmla="*/ 3902775 h 6858000"/>
              <a:gd name="connsiteX1554" fmla="*/ 10846289 w 12192000"/>
              <a:gd name="connsiteY1554" fmla="*/ 3897918 h 6858000"/>
              <a:gd name="connsiteX1555" fmla="*/ 10840383 w 12192000"/>
              <a:gd name="connsiteY1555" fmla="*/ 3898728 h 6858000"/>
              <a:gd name="connsiteX1556" fmla="*/ 10833739 w 12192000"/>
              <a:gd name="connsiteY1556" fmla="*/ 3895085 h 6858000"/>
              <a:gd name="connsiteX1557" fmla="*/ 10820450 w 12192000"/>
              <a:gd name="connsiteY1557" fmla="*/ 3879706 h 6858000"/>
              <a:gd name="connsiteX1558" fmla="*/ 10810115 w 12192000"/>
              <a:gd name="connsiteY1558" fmla="*/ 3879706 h 6858000"/>
              <a:gd name="connsiteX1559" fmla="*/ 10804209 w 12192000"/>
              <a:gd name="connsiteY1559" fmla="*/ 3874445 h 6858000"/>
              <a:gd name="connsiteX1560" fmla="*/ 10801994 w 12192000"/>
              <a:gd name="connsiteY1560" fmla="*/ 3862708 h 6858000"/>
              <a:gd name="connsiteX1561" fmla="*/ 10797565 w 12192000"/>
              <a:gd name="connsiteY1561" fmla="*/ 3859066 h 6858000"/>
              <a:gd name="connsiteX1562" fmla="*/ 10797565 w 12192000"/>
              <a:gd name="connsiteY1562" fmla="*/ 3847329 h 6858000"/>
              <a:gd name="connsiteX1563" fmla="*/ 10792397 w 12192000"/>
              <a:gd name="connsiteY1563" fmla="*/ 3847329 h 6858000"/>
              <a:gd name="connsiteX1564" fmla="*/ 10774679 w 12192000"/>
              <a:gd name="connsiteY1564" fmla="*/ 3831545 h 6858000"/>
              <a:gd name="connsiteX1565" fmla="*/ 10756961 w 12192000"/>
              <a:gd name="connsiteY1565" fmla="*/ 3805643 h 6858000"/>
              <a:gd name="connsiteX1566" fmla="*/ 10740720 w 12192000"/>
              <a:gd name="connsiteY1566" fmla="*/ 3793097 h 6858000"/>
              <a:gd name="connsiteX1567" fmla="*/ 10734814 w 12192000"/>
              <a:gd name="connsiteY1567" fmla="*/ 3795525 h 6858000"/>
              <a:gd name="connsiteX1568" fmla="*/ 10726693 w 12192000"/>
              <a:gd name="connsiteY1568" fmla="*/ 3793097 h 6858000"/>
              <a:gd name="connsiteX1569" fmla="*/ 10713405 w 12192000"/>
              <a:gd name="connsiteY1569" fmla="*/ 3777718 h 6858000"/>
              <a:gd name="connsiteX1570" fmla="*/ 10707499 w 12192000"/>
              <a:gd name="connsiteY1570" fmla="*/ 3777718 h 6858000"/>
              <a:gd name="connsiteX1571" fmla="*/ 10686090 w 12192000"/>
              <a:gd name="connsiteY1571" fmla="*/ 3755863 h 6858000"/>
              <a:gd name="connsiteX1572" fmla="*/ 10677969 w 12192000"/>
              <a:gd name="connsiteY1572" fmla="*/ 3752626 h 6858000"/>
              <a:gd name="connsiteX1573" fmla="*/ 10665419 w 12192000"/>
              <a:gd name="connsiteY1573" fmla="*/ 3727533 h 6858000"/>
              <a:gd name="connsiteX1574" fmla="*/ 10663204 w 12192000"/>
              <a:gd name="connsiteY1574" fmla="*/ 3714178 h 6858000"/>
              <a:gd name="connsiteX1575" fmla="*/ 10664681 w 12192000"/>
              <a:gd name="connsiteY1575" fmla="*/ 3709321 h 6858000"/>
              <a:gd name="connsiteX1576" fmla="*/ 11955869 w 12192000"/>
              <a:gd name="connsiteY1576" fmla="*/ 3684229 h 6858000"/>
              <a:gd name="connsiteX1577" fmla="*/ 11967681 w 12192000"/>
              <a:gd name="connsiteY1577" fmla="*/ 3686252 h 6858000"/>
              <a:gd name="connsiteX1578" fmla="*/ 11967681 w 12192000"/>
              <a:gd name="connsiteY1578" fmla="*/ 3690300 h 6858000"/>
              <a:gd name="connsiteX1579" fmla="*/ 11960299 w 12192000"/>
              <a:gd name="connsiteY1579" fmla="*/ 3693537 h 6858000"/>
              <a:gd name="connsiteX1580" fmla="*/ 11955869 w 12192000"/>
              <a:gd name="connsiteY1580" fmla="*/ 3691109 h 6858000"/>
              <a:gd name="connsiteX1581" fmla="*/ 11952178 w 12192000"/>
              <a:gd name="connsiteY1581" fmla="*/ 3693942 h 6858000"/>
              <a:gd name="connsiteX1582" fmla="*/ 11943319 w 12192000"/>
              <a:gd name="connsiteY1582" fmla="*/ 3693537 h 6858000"/>
              <a:gd name="connsiteX1583" fmla="*/ 11940366 w 12192000"/>
              <a:gd name="connsiteY1583" fmla="*/ 3690704 h 6858000"/>
              <a:gd name="connsiteX1584" fmla="*/ 11944057 w 12192000"/>
              <a:gd name="connsiteY1584" fmla="*/ 3686657 h 6858000"/>
              <a:gd name="connsiteX1585" fmla="*/ 11955869 w 12192000"/>
              <a:gd name="connsiteY1585" fmla="*/ 3684229 h 6858000"/>
              <a:gd name="connsiteX1586" fmla="*/ 11930769 w 12192000"/>
              <a:gd name="connsiteY1586" fmla="*/ 3663184 h 6858000"/>
              <a:gd name="connsiteX1587" fmla="*/ 11932984 w 12192000"/>
              <a:gd name="connsiteY1587" fmla="*/ 3667636 h 6858000"/>
              <a:gd name="connsiteX1588" fmla="*/ 11930769 w 12192000"/>
              <a:gd name="connsiteY1588" fmla="*/ 3672087 h 6858000"/>
              <a:gd name="connsiteX1589" fmla="*/ 11924863 w 12192000"/>
              <a:gd name="connsiteY1589" fmla="*/ 3670064 h 6858000"/>
              <a:gd name="connsiteX1590" fmla="*/ 10880248 w 12192000"/>
              <a:gd name="connsiteY1590" fmla="*/ 3653875 h 6858000"/>
              <a:gd name="connsiteX1591" fmla="*/ 10883939 w 12192000"/>
              <a:gd name="connsiteY1591" fmla="*/ 3655494 h 6858000"/>
              <a:gd name="connsiteX1592" fmla="*/ 10885416 w 12192000"/>
              <a:gd name="connsiteY1592" fmla="*/ 3661160 h 6858000"/>
              <a:gd name="connsiteX1593" fmla="*/ 10881725 w 12192000"/>
              <a:gd name="connsiteY1593" fmla="*/ 3662374 h 6858000"/>
              <a:gd name="connsiteX1594" fmla="*/ 10878033 w 12192000"/>
              <a:gd name="connsiteY1594" fmla="*/ 3655089 h 6858000"/>
              <a:gd name="connsiteX1595" fmla="*/ 10880248 w 12192000"/>
              <a:gd name="connsiteY1595" fmla="*/ 3653875 h 6858000"/>
              <a:gd name="connsiteX1596" fmla="*/ 12003117 w 12192000"/>
              <a:gd name="connsiteY1596" fmla="*/ 3652256 h 6858000"/>
              <a:gd name="connsiteX1597" fmla="*/ 12009023 w 12192000"/>
              <a:gd name="connsiteY1597" fmla="*/ 3655899 h 6858000"/>
              <a:gd name="connsiteX1598" fmla="*/ 12014929 w 12192000"/>
              <a:gd name="connsiteY1598" fmla="*/ 3657922 h 6858000"/>
              <a:gd name="connsiteX1599" fmla="*/ 12013452 w 12192000"/>
              <a:gd name="connsiteY1599" fmla="*/ 3661160 h 6858000"/>
              <a:gd name="connsiteX1600" fmla="*/ 12000902 w 12192000"/>
              <a:gd name="connsiteY1600" fmla="*/ 3671683 h 6858000"/>
              <a:gd name="connsiteX1601" fmla="*/ 11995735 w 12192000"/>
              <a:gd name="connsiteY1601" fmla="*/ 3670064 h 6858000"/>
              <a:gd name="connsiteX1602" fmla="*/ 11989829 w 12192000"/>
              <a:gd name="connsiteY1602" fmla="*/ 3661565 h 6858000"/>
              <a:gd name="connsiteX1603" fmla="*/ 11989090 w 12192000"/>
              <a:gd name="connsiteY1603" fmla="*/ 3657113 h 6858000"/>
              <a:gd name="connsiteX1604" fmla="*/ 11997949 w 12192000"/>
              <a:gd name="connsiteY1604" fmla="*/ 3656708 h 6858000"/>
              <a:gd name="connsiteX1605" fmla="*/ 11750638 w 12192000"/>
              <a:gd name="connsiteY1605" fmla="*/ 3640520 h 6858000"/>
              <a:gd name="connsiteX1606" fmla="*/ 11760973 w 12192000"/>
              <a:gd name="connsiteY1606" fmla="*/ 3646186 h 6858000"/>
              <a:gd name="connsiteX1607" fmla="*/ 11760973 w 12192000"/>
              <a:gd name="connsiteY1607" fmla="*/ 3658732 h 6858000"/>
              <a:gd name="connsiteX1608" fmla="*/ 11770570 w 12192000"/>
              <a:gd name="connsiteY1608" fmla="*/ 3666826 h 6858000"/>
              <a:gd name="connsiteX1609" fmla="*/ 11775000 w 12192000"/>
              <a:gd name="connsiteY1609" fmla="*/ 3664398 h 6858000"/>
              <a:gd name="connsiteX1610" fmla="*/ 11786812 w 12192000"/>
              <a:gd name="connsiteY1610" fmla="*/ 3671683 h 6858000"/>
              <a:gd name="connsiteX1611" fmla="*/ 11786812 w 12192000"/>
              <a:gd name="connsiteY1611" fmla="*/ 3677349 h 6858000"/>
              <a:gd name="connsiteX1612" fmla="*/ 11778691 w 12192000"/>
              <a:gd name="connsiteY1612" fmla="*/ 3680586 h 6858000"/>
              <a:gd name="connsiteX1613" fmla="*/ 11777953 w 12192000"/>
              <a:gd name="connsiteY1613" fmla="*/ 3693942 h 6858000"/>
              <a:gd name="connsiteX1614" fmla="*/ 11782382 w 12192000"/>
              <a:gd name="connsiteY1614" fmla="*/ 3695561 h 6858000"/>
              <a:gd name="connsiteX1615" fmla="*/ 11786812 w 12192000"/>
              <a:gd name="connsiteY1615" fmla="*/ 3700822 h 6858000"/>
              <a:gd name="connsiteX1616" fmla="*/ 11793456 w 12192000"/>
              <a:gd name="connsiteY1616" fmla="*/ 3691918 h 6858000"/>
              <a:gd name="connsiteX1617" fmla="*/ 11797885 w 12192000"/>
              <a:gd name="connsiteY1617" fmla="*/ 3690704 h 6858000"/>
              <a:gd name="connsiteX1618" fmla="*/ 11803053 w 12192000"/>
              <a:gd name="connsiteY1618" fmla="*/ 3696775 h 6858000"/>
              <a:gd name="connsiteX1619" fmla="*/ 11791979 w 12192000"/>
              <a:gd name="connsiteY1619" fmla="*/ 3705274 h 6858000"/>
              <a:gd name="connsiteX1620" fmla="*/ 11797147 w 12192000"/>
              <a:gd name="connsiteY1620" fmla="*/ 3709321 h 6858000"/>
              <a:gd name="connsiteX1621" fmla="*/ 11804529 w 12192000"/>
              <a:gd name="connsiteY1621" fmla="*/ 3702441 h 6858000"/>
              <a:gd name="connsiteX1622" fmla="*/ 11811912 w 12192000"/>
              <a:gd name="connsiteY1622" fmla="*/ 3702441 h 6858000"/>
              <a:gd name="connsiteX1623" fmla="*/ 11823724 w 12192000"/>
              <a:gd name="connsiteY1623" fmla="*/ 3713368 h 6858000"/>
              <a:gd name="connsiteX1624" fmla="*/ 11832583 w 12192000"/>
              <a:gd name="connsiteY1624" fmla="*/ 3712559 h 6858000"/>
              <a:gd name="connsiteX1625" fmla="*/ 11840703 w 12192000"/>
              <a:gd name="connsiteY1625" fmla="*/ 3719844 h 6858000"/>
              <a:gd name="connsiteX1626" fmla="*/ 11852515 w 12192000"/>
              <a:gd name="connsiteY1626" fmla="*/ 3721867 h 6858000"/>
              <a:gd name="connsiteX1627" fmla="*/ 11860636 w 12192000"/>
              <a:gd name="connsiteY1627" fmla="*/ 3721867 h 6858000"/>
              <a:gd name="connsiteX1628" fmla="*/ 11862112 w 12192000"/>
              <a:gd name="connsiteY1628" fmla="*/ 3729152 h 6858000"/>
              <a:gd name="connsiteX1629" fmla="*/ 11851777 w 12192000"/>
              <a:gd name="connsiteY1629" fmla="*/ 3736437 h 6858000"/>
              <a:gd name="connsiteX1630" fmla="*/ 11835536 w 12192000"/>
              <a:gd name="connsiteY1630" fmla="*/ 3740079 h 6858000"/>
              <a:gd name="connsiteX1631" fmla="*/ 11815603 w 12192000"/>
              <a:gd name="connsiteY1631" fmla="*/ 3738461 h 6858000"/>
              <a:gd name="connsiteX1632" fmla="*/ 11809697 w 12192000"/>
              <a:gd name="connsiteY1632" fmla="*/ 3742508 h 6858000"/>
              <a:gd name="connsiteX1633" fmla="*/ 11809697 w 12192000"/>
              <a:gd name="connsiteY1633" fmla="*/ 3754244 h 6858000"/>
              <a:gd name="connsiteX1634" fmla="*/ 11822985 w 12192000"/>
              <a:gd name="connsiteY1634" fmla="*/ 3764767 h 6858000"/>
              <a:gd name="connsiteX1635" fmla="*/ 11822985 w 12192000"/>
              <a:gd name="connsiteY1635" fmla="*/ 3770028 h 6858000"/>
              <a:gd name="connsiteX1636" fmla="*/ 11809697 w 12192000"/>
              <a:gd name="connsiteY1636" fmla="*/ 3772052 h 6858000"/>
              <a:gd name="connsiteX1637" fmla="*/ 11799362 w 12192000"/>
              <a:gd name="connsiteY1637" fmla="*/ 3777313 h 6858000"/>
              <a:gd name="connsiteX1638" fmla="*/ 11791241 w 12192000"/>
              <a:gd name="connsiteY1638" fmla="*/ 3775290 h 6858000"/>
              <a:gd name="connsiteX1639" fmla="*/ 11779429 w 12192000"/>
              <a:gd name="connsiteY1639" fmla="*/ 3768005 h 6858000"/>
              <a:gd name="connsiteX1640" fmla="*/ 11778691 w 12192000"/>
              <a:gd name="connsiteY1640" fmla="*/ 3772052 h 6858000"/>
              <a:gd name="connsiteX1641" fmla="*/ 11777953 w 12192000"/>
              <a:gd name="connsiteY1641" fmla="*/ 3774480 h 6858000"/>
              <a:gd name="connsiteX1642" fmla="*/ 11772785 w 12192000"/>
              <a:gd name="connsiteY1642" fmla="*/ 3775694 h 6858000"/>
              <a:gd name="connsiteX1643" fmla="*/ 11773523 w 12192000"/>
              <a:gd name="connsiteY1643" fmla="*/ 3779741 h 6858000"/>
              <a:gd name="connsiteX1644" fmla="*/ 11770570 w 12192000"/>
              <a:gd name="connsiteY1644" fmla="*/ 3784598 h 6858000"/>
              <a:gd name="connsiteX1645" fmla="*/ 11780906 w 12192000"/>
              <a:gd name="connsiteY1645" fmla="*/ 3788240 h 6858000"/>
              <a:gd name="connsiteX1646" fmla="*/ 11790503 w 12192000"/>
              <a:gd name="connsiteY1646" fmla="*/ 3798763 h 6858000"/>
              <a:gd name="connsiteX1647" fmla="*/ 11779429 w 12192000"/>
              <a:gd name="connsiteY1647" fmla="*/ 3801191 h 6858000"/>
              <a:gd name="connsiteX1648" fmla="*/ 11768355 w 12192000"/>
              <a:gd name="connsiteY1648" fmla="*/ 3799572 h 6858000"/>
              <a:gd name="connsiteX1649" fmla="*/ 11763188 w 12192000"/>
              <a:gd name="connsiteY1649" fmla="*/ 3802405 h 6858000"/>
              <a:gd name="connsiteX1650" fmla="*/ 11771308 w 12192000"/>
              <a:gd name="connsiteY1650" fmla="*/ 3810905 h 6858000"/>
              <a:gd name="connsiteX1651" fmla="*/ 11775738 w 12192000"/>
              <a:gd name="connsiteY1651" fmla="*/ 3812928 h 6858000"/>
              <a:gd name="connsiteX1652" fmla="*/ 11776476 w 12192000"/>
              <a:gd name="connsiteY1652" fmla="*/ 3818189 h 6858000"/>
              <a:gd name="connsiteX1653" fmla="*/ 11772785 w 12192000"/>
              <a:gd name="connsiteY1653" fmla="*/ 3819404 h 6858000"/>
              <a:gd name="connsiteX1654" fmla="*/ 11769094 w 12192000"/>
              <a:gd name="connsiteY1654" fmla="*/ 3826284 h 6858000"/>
              <a:gd name="connsiteX1655" fmla="*/ 11777214 w 12192000"/>
              <a:gd name="connsiteY1655" fmla="*/ 3832759 h 6858000"/>
              <a:gd name="connsiteX1656" fmla="*/ 11780167 w 12192000"/>
              <a:gd name="connsiteY1656" fmla="*/ 3842472 h 6858000"/>
              <a:gd name="connsiteX1657" fmla="*/ 11797147 w 12192000"/>
              <a:gd name="connsiteY1657" fmla="*/ 3858256 h 6858000"/>
              <a:gd name="connsiteX1658" fmla="*/ 11804529 w 12192000"/>
              <a:gd name="connsiteY1658" fmla="*/ 3864732 h 6858000"/>
              <a:gd name="connsiteX1659" fmla="*/ 11799362 w 12192000"/>
              <a:gd name="connsiteY1659" fmla="*/ 3873231 h 6858000"/>
              <a:gd name="connsiteX1660" fmla="*/ 11786812 w 12192000"/>
              <a:gd name="connsiteY1660" fmla="*/ 3875659 h 6858000"/>
              <a:gd name="connsiteX1661" fmla="*/ 11784597 w 12192000"/>
              <a:gd name="connsiteY1661" fmla="*/ 3881325 h 6858000"/>
              <a:gd name="connsiteX1662" fmla="*/ 11789026 w 12192000"/>
              <a:gd name="connsiteY1662" fmla="*/ 3884967 h 6858000"/>
              <a:gd name="connsiteX1663" fmla="*/ 11791241 w 12192000"/>
              <a:gd name="connsiteY1663" fmla="*/ 3892657 h 6858000"/>
              <a:gd name="connsiteX1664" fmla="*/ 11798623 w 12192000"/>
              <a:gd name="connsiteY1664" fmla="*/ 3896704 h 6858000"/>
              <a:gd name="connsiteX1665" fmla="*/ 11820032 w 12192000"/>
              <a:gd name="connsiteY1665" fmla="*/ 3914916 h 6858000"/>
              <a:gd name="connsiteX1666" fmla="*/ 11826677 w 12192000"/>
              <a:gd name="connsiteY1666" fmla="*/ 3914916 h 6858000"/>
              <a:gd name="connsiteX1667" fmla="*/ 11835536 w 12192000"/>
              <a:gd name="connsiteY1667" fmla="*/ 3923415 h 6858000"/>
              <a:gd name="connsiteX1668" fmla="*/ 11837750 w 12192000"/>
              <a:gd name="connsiteY1668" fmla="*/ 3929081 h 6858000"/>
              <a:gd name="connsiteX1669" fmla="*/ 11845871 w 12192000"/>
              <a:gd name="connsiteY1669" fmla="*/ 3930700 h 6858000"/>
              <a:gd name="connsiteX1670" fmla="*/ 11843656 w 12192000"/>
              <a:gd name="connsiteY1670" fmla="*/ 3939199 h 6858000"/>
              <a:gd name="connsiteX1671" fmla="*/ 11837750 w 12192000"/>
              <a:gd name="connsiteY1671" fmla="*/ 3941223 h 6858000"/>
              <a:gd name="connsiteX1672" fmla="*/ 11831106 w 12192000"/>
              <a:gd name="connsiteY1672" fmla="*/ 3939199 h 6858000"/>
              <a:gd name="connsiteX1673" fmla="*/ 11823724 w 12192000"/>
              <a:gd name="connsiteY1673" fmla="*/ 3944056 h 6858000"/>
              <a:gd name="connsiteX1674" fmla="*/ 11811912 w 12192000"/>
              <a:gd name="connsiteY1674" fmla="*/ 3942841 h 6858000"/>
              <a:gd name="connsiteX1675" fmla="*/ 11795670 w 12192000"/>
              <a:gd name="connsiteY1675" fmla="*/ 3928272 h 6858000"/>
              <a:gd name="connsiteX1676" fmla="*/ 11798623 w 12192000"/>
              <a:gd name="connsiteY1676" fmla="*/ 3940413 h 6858000"/>
              <a:gd name="connsiteX1677" fmla="*/ 11796409 w 12192000"/>
              <a:gd name="connsiteY1677" fmla="*/ 3944865 h 6858000"/>
              <a:gd name="connsiteX1678" fmla="*/ 11791241 w 12192000"/>
              <a:gd name="connsiteY1678" fmla="*/ 3939199 h 6858000"/>
              <a:gd name="connsiteX1679" fmla="*/ 11780906 w 12192000"/>
              <a:gd name="connsiteY1679" fmla="*/ 3948912 h 6858000"/>
              <a:gd name="connsiteX1680" fmla="*/ 11780906 w 12192000"/>
              <a:gd name="connsiteY1680" fmla="*/ 3955792 h 6858000"/>
              <a:gd name="connsiteX1681" fmla="*/ 11776476 w 12192000"/>
              <a:gd name="connsiteY1681" fmla="*/ 3960649 h 6858000"/>
              <a:gd name="connsiteX1682" fmla="*/ 11775000 w 12192000"/>
              <a:gd name="connsiteY1682" fmla="*/ 3978052 h 6858000"/>
              <a:gd name="connsiteX1683" fmla="*/ 11770570 w 12192000"/>
              <a:gd name="connsiteY1683" fmla="*/ 3984527 h 6858000"/>
              <a:gd name="connsiteX1684" fmla="*/ 11766879 w 12192000"/>
              <a:gd name="connsiteY1684" fmla="*/ 4000311 h 6858000"/>
              <a:gd name="connsiteX1685" fmla="*/ 11753591 w 12192000"/>
              <a:gd name="connsiteY1685" fmla="*/ 4010024 h 6858000"/>
              <a:gd name="connsiteX1686" fmla="*/ 11758758 w 12192000"/>
              <a:gd name="connsiteY1686" fmla="*/ 4021761 h 6858000"/>
              <a:gd name="connsiteX1687" fmla="*/ 11752114 w 12192000"/>
              <a:gd name="connsiteY1687" fmla="*/ 4030260 h 6858000"/>
              <a:gd name="connsiteX1688" fmla="*/ 11743993 w 12192000"/>
              <a:gd name="connsiteY1688" fmla="*/ 4038354 h 6858000"/>
              <a:gd name="connsiteX1689" fmla="*/ 11739564 w 12192000"/>
              <a:gd name="connsiteY1689" fmla="*/ 4029855 h 6858000"/>
              <a:gd name="connsiteX1690" fmla="*/ 11734396 w 12192000"/>
              <a:gd name="connsiteY1690" fmla="*/ 4027427 h 6858000"/>
              <a:gd name="connsiteX1691" fmla="*/ 11737349 w 12192000"/>
              <a:gd name="connsiteY1691" fmla="*/ 4033497 h 6858000"/>
              <a:gd name="connsiteX1692" fmla="*/ 11736611 w 12192000"/>
              <a:gd name="connsiteY1692" fmla="*/ 4043211 h 6858000"/>
              <a:gd name="connsiteX1693" fmla="*/ 11727752 w 12192000"/>
              <a:gd name="connsiteY1693" fmla="*/ 4052519 h 6858000"/>
              <a:gd name="connsiteX1694" fmla="*/ 11726276 w 12192000"/>
              <a:gd name="connsiteY1694" fmla="*/ 4060613 h 6858000"/>
              <a:gd name="connsiteX1695" fmla="*/ 11718155 w 12192000"/>
              <a:gd name="connsiteY1695" fmla="*/ 4063446 h 6858000"/>
              <a:gd name="connsiteX1696" fmla="*/ 11710772 w 12192000"/>
              <a:gd name="connsiteY1696" fmla="*/ 4062637 h 6858000"/>
              <a:gd name="connsiteX1697" fmla="*/ 11712249 w 12192000"/>
              <a:gd name="connsiteY1697" fmla="*/ 4066684 h 6858000"/>
              <a:gd name="connsiteX1698" fmla="*/ 11708558 w 12192000"/>
              <a:gd name="connsiteY1698" fmla="*/ 4071945 h 6858000"/>
              <a:gd name="connsiteX1699" fmla="*/ 11720370 w 12192000"/>
              <a:gd name="connsiteY1699" fmla="*/ 4071541 h 6858000"/>
              <a:gd name="connsiteX1700" fmla="*/ 11722584 w 12192000"/>
              <a:gd name="connsiteY1700" fmla="*/ 4073160 h 6858000"/>
              <a:gd name="connsiteX1701" fmla="*/ 11721108 w 12192000"/>
              <a:gd name="connsiteY1701" fmla="*/ 4081254 h 6858000"/>
              <a:gd name="connsiteX1702" fmla="*/ 11715202 w 12192000"/>
              <a:gd name="connsiteY1702" fmla="*/ 4085301 h 6858000"/>
              <a:gd name="connsiteX1703" fmla="*/ 11718893 w 12192000"/>
              <a:gd name="connsiteY1703" fmla="*/ 4087325 h 6858000"/>
              <a:gd name="connsiteX1704" fmla="*/ 11724799 w 12192000"/>
              <a:gd name="connsiteY1704" fmla="*/ 4086515 h 6858000"/>
              <a:gd name="connsiteX1705" fmla="*/ 11725537 w 12192000"/>
              <a:gd name="connsiteY1705" fmla="*/ 4092991 h 6858000"/>
              <a:gd name="connsiteX1706" fmla="*/ 11722584 w 12192000"/>
              <a:gd name="connsiteY1706" fmla="*/ 4100275 h 6858000"/>
              <a:gd name="connsiteX1707" fmla="*/ 11714464 w 12192000"/>
              <a:gd name="connsiteY1707" fmla="*/ 4097847 h 6858000"/>
              <a:gd name="connsiteX1708" fmla="*/ 11712987 w 12192000"/>
              <a:gd name="connsiteY1708" fmla="*/ 4096228 h 6858000"/>
              <a:gd name="connsiteX1709" fmla="*/ 11712987 w 12192000"/>
              <a:gd name="connsiteY1709" fmla="*/ 4099871 h 6858000"/>
              <a:gd name="connsiteX1710" fmla="*/ 11717417 w 12192000"/>
              <a:gd name="connsiteY1710" fmla="*/ 4103918 h 6858000"/>
              <a:gd name="connsiteX1711" fmla="*/ 11720370 w 12192000"/>
              <a:gd name="connsiteY1711" fmla="*/ 4106346 h 6858000"/>
              <a:gd name="connsiteX1712" fmla="*/ 11712987 w 12192000"/>
              <a:gd name="connsiteY1712" fmla="*/ 4121321 h 6858000"/>
              <a:gd name="connsiteX1713" fmla="*/ 11707819 w 12192000"/>
              <a:gd name="connsiteY1713" fmla="*/ 4121321 h 6858000"/>
              <a:gd name="connsiteX1714" fmla="*/ 11705605 w 12192000"/>
              <a:gd name="connsiteY1714" fmla="*/ 4117678 h 6858000"/>
              <a:gd name="connsiteX1715" fmla="*/ 11702652 w 12192000"/>
              <a:gd name="connsiteY1715" fmla="*/ 4129010 h 6858000"/>
              <a:gd name="connsiteX1716" fmla="*/ 11702652 w 12192000"/>
              <a:gd name="connsiteY1716" fmla="*/ 4135486 h 6858000"/>
              <a:gd name="connsiteX1717" fmla="*/ 11692316 w 12192000"/>
              <a:gd name="connsiteY1717" fmla="*/ 4152888 h 6858000"/>
              <a:gd name="connsiteX1718" fmla="*/ 11675337 w 12192000"/>
              <a:gd name="connsiteY1718" fmla="*/ 4163411 h 6858000"/>
              <a:gd name="connsiteX1719" fmla="*/ 11660572 w 12192000"/>
              <a:gd name="connsiteY1719" fmla="*/ 4165839 h 6858000"/>
              <a:gd name="connsiteX1720" fmla="*/ 11640639 w 12192000"/>
              <a:gd name="connsiteY1720" fmla="*/ 4174743 h 6858000"/>
              <a:gd name="connsiteX1721" fmla="*/ 11631042 w 12192000"/>
              <a:gd name="connsiteY1721" fmla="*/ 4176362 h 6858000"/>
              <a:gd name="connsiteX1722" fmla="*/ 11628089 w 12192000"/>
              <a:gd name="connsiteY1722" fmla="*/ 4163411 h 6858000"/>
              <a:gd name="connsiteX1723" fmla="*/ 11629566 w 12192000"/>
              <a:gd name="connsiteY1723" fmla="*/ 4156531 h 6858000"/>
              <a:gd name="connsiteX1724" fmla="*/ 11624398 w 12192000"/>
              <a:gd name="connsiteY1724" fmla="*/ 4149651 h 6858000"/>
              <a:gd name="connsiteX1725" fmla="*/ 11622921 w 12192000"/>
              <a:gd name="connsiteY1725" fmla="*/ 4146413 h 6858000"/>
              <a:gd name="connsiteX1726" fmla="*/ 11618492 w 12192000"/>
              <a:gd name="connsiteY1726" fmla="*/ 4148436 h 6858000"/>
              <a:gd name="connsiteX1727" fmla="*/ 11612586 w 12192000"/>
              <a:gd name="connsiteY1727" fmla="*/ 4141556 h 6858000"/>
              <a:gd name="connsiteX1728" fmla="*/ 11608157 w 12192000"/>
              <a:gd name="connsiteY1728" fmla="*/ 4143985 h 6858000"/>
              <a:gd name="connsiteX1729" fmla="*/ 11600036 w 12192000"/>
              <a:gd name="connsiteY1729" fmla="*/ 4141961 h 6858000"/>
              <a:gd name="connsiteX1730" fmla="*/ 11595606 w 12192000"/>
              <a:gd name="connsiteY1730" fmla="*/ 4134676 h 6858000"/>
              <a:gd name="connsiteX1731" fmla="*/ 11592653 w 12192000"/>
              <a:gd name="connsiteY1731" fmla="*/ 4141961 h 6858000"/>
              <a:gd name="connsiteX1732" fmla="*/ 11595606 w 12192000"/>
              <a:gd name="connsiteY1732" fmla="*/ 4148032 h 6858000"/>
              <a:gd name="connsiteX1733" fmla="*/ 11586747 w 12192000"/>
              <a:gd name="connsiteY1733" fmla="*/ 4145603 h 6858000"/>
              <a:gd name="connsiteX1734" fmla="*/ 11582318 w 12192000"/>
              <a:gd name="connsiteY1734" fmla="*/ 4141152 h 6858000"/>
              <a:gd name="connsiteX1735" fmla="*/ 11582318 w 12192000"/>
              <a:gd name="connsiteY1735" fmla="*/ 4133867 h 6858000"/>
              <a:gd name="connsiteX1736" fmla="*/ 11577150 w 12192000"/>
              <a:gd name="connsiteY1736" fmla="*/ 4129415 h 6858000"/>
              <a:gd name="connsiteX1737" fmla="*/ 11571244 w 12192000"/>
              <a:gd name="connsiteY1737" fmla="*/ 4132653 h 6858000"/>
              <a:gd name="connsiteX1738" fmla="*/ 11562385 w 12192000"/>
              <a:gd name="connsiteY1738" fmla="*/ 4127796 h 6858000"/>
              <a:gd name="connsiteX1739" fmla="*/ 11557218 w 12192000"/>
              <a:gd name="connsiteY1739" fmla="*/ 4128605 h 6858000"/>
              <a:gd name="connsiteX1740" fmla="*/ 11549835 w 12192000"/>
              <a:gd name="connsiteY1740" fmla="*/ 4135890 h 6858000"/>
              <a:gd name="connsiteX1741" fmla="*/ 11537285 w 12192000"/>
              <a:gd name="connsiteY1741" fmla="*/ 4137914 h 6858000"/>
              <a:gd name="connsiteX1742" fmla="*/ 11535070 w 12192000"/>
              <a:gd name="connsiteY1742" fmla="*/ 4142366 h 6858000"/>
              <a:gd name="connsiteX1743" fmla="*/ 11527688 w 12192000"/>
              <a:gd name="connsiteY1743" fmla="*/ 4143175 h 6858000"/>
              <a:gd name="connsiteX1744" fmla="*/ 11522520 w 12192000"/>
              <a:gd name="connsiteY1744" fmla="*/ 4139128 h 6858000"/>
              <a:gd name="connsiteX1745" fmla="*/ 11517353 w 12192000"/>
              <a:gd name="connsiteY1745" fmla="*/ 4140342 h 6858000"/>
              <a:gd name="connsiteX1746" fmla="*/ 11505541 w 12192000"/>
              <a:gd name="connsiteY1746" fmla="*/ 4153698 h 6858000"/>
              <a:gd name="connsiteX1747" fmla="*/ 11498158 w 12192000"/>
              <a:gd name="connsiteY1747" fmla="*/ 4153698 h 6858000"/>
              <a:gd name="connsiteX1748" fmla="*/ 11499635 w 12192000"/>
              <a:gd name="connsiteY1748" fmla="*/ 4146008 h 6858000"/>
              <a:gd name="connsiteX1749" fmla="*/ 11498158 w 12192000"/>
              <a:gd name="connsiteY1749" fmla="*/ 4130629 h 6858000"/>
              <a:gd name="connsiteX1750" fmla="*/ 11493729 w 12192000"/>
              <a:gd name="connsiteY1750" fmla="*/ 4119297 h 6858000"/>
              <a:gd name="connsiteX1751" fmla="*/ 11495943 w 12192000"/>
              <a:gd name="connsiteY1751" fmla="*/ 4111203 h 6858000"/>
              <a:gd name="connsiteX1752" fmla="*/ 11492990 w 12192000"/>
              <a:gd name="connsiteY1752" fmla="*/ 4105132 h 6858000"/>
              <a:gd name="connsiteX1753" fmla="*/ 11493729 w 12192000"/>
              <a:gd name="connsiteY1753" fmla="*/ 4110393 h 6858000"/>
              <a:gd name="connsiteX1754" fmla="*/ 11489299 w 12192000"/>
              <a:gd name="connsiteY1754" fmla="*/ 4118892 h 6858000"/>
              <a:gd name="connsiteX1755" fmla="*/ 11482655 w 12192000"/>
              <a:gd name="connsiteY1755" fmla="*/ 4122939 h 6858000"/>
              <a:gd name="connsiteX1756" fmla="*/ 11476749 w 12192000"/>
              <a:gd name="connsiteY1756" fmla="*/ 4118892 h 6858000"/>
              <a:gd name="connsiteX1757" fmla="*/ 11467890 w 12192000"/>
              <a:gd name="connsiteY1757" fmla="*/ 4124558 h 6858000"/>
              <a:gd name="connsiteX1758" fmla="*/ 11455340 w 12192000"/>
              <a:gd name="connsiteY1758" fmla="*/ 4125368 h 6858000"/>
              <a:gd name="connsiteX1759" fmla="*/ 11447958 w 12192000"/>
              <a:gd name="connsiteY1759" fmla="*/ 4122939 h 6858000"/>
              <a:gd name="connsiteX1760" fmla="*/ 11437622 w 12192000"/>
              <a:gd name="connsiteY1760" fmla="*/ 4122535 h 6858000"/>
              <a:gd name="connsiteX1761" fmla="*/ 11434669 w 12192000"/>
              <a:gd name="connsiteY1761" fmla="*/ 4116464 h 6858000"/>
              <a:gd name="connsiteX1762" fmla="*/ 11426549 w 12192000"/>
              <a:gd name="connsiteY1762" fmla="*/ 4122535 h 6858000"/>
              <a:gd name="connsiteX1763" fmla="*/ 11421381 w 12192000"/>
              <a:gd name="connsiteY1763" fmla="*/ 4122535 h 6858000"/>
              <a:gd name="connsiteX1764" fmla="*/ 11415475 w 12192000"/>
              <a:gd name="connsiteY1764" fmla="*/ 4109584 h 6858000"/>
              <a:gd name="connsiteX1765" fmla="*/ 11415475 w 12192000"/>
              <a:gd name="connsiteY1765" fmla="*/ 4098657 h 6858000"/>
              <a:gd name="connsiteX1766" fmla="*/ 11412522 w 12192000"/>
              <a:gd name="connsiteY1766" fmla="*/ 4078016 h 6858000"/>
              <a:gd name="connsiteX1767" fmla="*/ 11403663 w 12192000"/>
              <a:gd name="connsiteY1767" fmla="*/ 4073160 h 6858000"/>
              <a:gd name="connsiteX1768" fmla="*/ 11401448 w 12192000"/>
              <a:gd name="connsiteY1768" fmla="*/ 4067494 h 6858000"/>
              <a:gd name="connsiteX1769" fmla="*/ 11407354 w 12192000"/>
              <a:gd name="connsiteY1769" fmla="*/ 4061423 h 6858000"/>
              <a:gd name="connsiteX1770" fmla="*/ 11413998 w 12192000"/>
              <a:gd name="connsiteY1770" fmla="*/ 4052114 h 6858000"/>
              <a:gd name="connsiteX1771" fmla="*/ 11412522 w 12192000"/>
              <a:gd name="connsiteY1771" fmla="*/ 4044020 h 6858000"/>
              <a:gd name="connsiteX1772" fmla="*/ 11408092 w 12192000"/>
              <a:gd name="connsiteY1772" fmla="*/ 4035926 h 6858000"/>
              <a:gd name="connsiteX1773" fmla="*/ 11393328 w 12192000"/>
              <a:gd name="connsiteY1773" fmla="*/ 4022975 h 6858000"/>
              <a:gd name="connsiteX1774" fmla="*/ 11381516 w 12192000"/>
              <a:gd name="connsiteY1774" fmla="*/ 4016095 h 6858000"/>
              <a:gd name="connsiteX1775" fmla="*/ 11369704 w 12192000"/>
              <a:gd name="connsiteY1775" fmla="*/ 4013666 h 6858000"/>
              <a:gd name="connsiteX1776" fmla="*/ 11368965 w 12192000"/>
              <a:gd name="connsiteY1776" fmla="*/ 4010024 h 6858000"/>
              <a:gd name="connsiteX1777" fmla="*/ 11378563 w 12192000"/>
              <a:gd name="connsiteY1777" fmla="*/ 4009215 h 6858000"/>
              <a:gd name="connsiteX1778" fmla="*/ 11385945 w 12192000"/>
              <a:gd name="connsiteY1778" fmla="*/ 4002739 h 6858000"/>
              <a:gd name="connsiteX1779" fmla="*/ 11403663 w 12192000"/>
              <a:gd name="connsiteY1779" fmla="*/ 3999097 h 6858000"/>
              <a:gd name="connsiteX1780" fmla="*/ 11415475 w 12192000"/>
              <a:gd name="connsiteY1780" fmla="*/ 3990598 h 6858000"/>
              <a:gd name="connsiteX1781" fmla="*/ 11424334 w 12192000"/>
              <a:gd name="connsiteY1781" fmla="*/ 3991002 h 6858000"/>
              <a:gd name="connsiteX1782" fmla="*/ 11415475 w 12192000"/>
              <a:gd name="connsiteY1782" fmla="*/ 3988574 h 6858000"/>
              <a:gd name="connsiteX1783" fmla="*/ 11402186 w 12192000"/>
              <a:gd name="connsiteY1783" fmla="*/ 3996264 h 6858000"/>
              <a:gd name="connsiteX1784" fmla="*/ 11386683 w 12192000"/>
              <a:gd name="connsiteY1784" fmla="*/ 3998287 h 6858000"/>
              <a:gd name="connsiteX1785" fmla="*/ 11380039 w 12192000"/>
              <a:gd name="connsiteY1785" fmla="*/ 3999906 h 6858000"/>
              <a:gd name="connsiteX1786" fmla="*/ 11370442 w 12192000"/>
              <a:gd name="connsiteY1786" fmla="*/ 3997073 h 6858000"/>
              <a:gd name="connsiteX1787" fmla="*/ 11363798 w 12192000"/>
              <a:gd name="connsiteY1787" fmla="*/ 3986146 h 6858000"/>
              <a:gd name="connsiteX1788" fmla="*/ 11366751 w 12192000"/>
              <a:gd name="connsiteY1788" fmla="*/ 3983313 h 6858000"/>
              <a:gd name="connsiteX1789" fmla="*/ 11372657 w 12192000"/>
              <a:gd name="connsiteY1789" fmla="*/ 3986146 h 6858000"/>
              <a:gd name="connsiteX1790" fmla="*/ 11368227 w 12192000"/>
              <a:gd name="connsiteY1790" fmla="*/ 3979266 h 6858000"/>
              <a:gd name="connsiteX1791" fmla="*/ 11353462 w 12192000"/>
              <a:gd name="connsiteY1791" fmla="*/ 3962268 h 6858000"/>
              <a:gd name="connsiteX1792" fmla="*/ 11351986 w 12192000"/>
              <a:gd name="connsiteY1792" fmla="*/ 3944460 h 6858000"/>
              <a:gd name="connsiteX1793" fmla="*/ 11359368 w 12192000"/>
              <a:gd name="connsiteY1793" fmla="*/ 3940818 h 6858000"/>
              <a:gd name="connsiteX1794" fmla="*/ 11360107 w 12192000"/>
              <a:gd name="connsiteY1794" fmla="*/ 3935557 h 6858000"/>
              <a:gd name="connsiteX1795" fmla="*/ 11357892 w 12192000"/>
              <a:gd name="connsiteY1795" fmla="*/ 3929486 h 6858000"/>
              <a:gd name="connsiteX1796" fmla="*/ 11357892 w 12192000"/>
              <a:gd name="connsiteY1796" fmla="*/ 3923010 h 6858000"/>
              <a:gd name="connsiteX1797" fmla="*/ 11366013 w 12192000"/>
              <a:gd name="connsiteY1797" fmla="*/ 3910464 h 6858000"/>
              <a:gd name="connsiteX1798" fmla="*/ 11377824 w 12192000"/>
              <a:gd name="connsiteY1798" fmla="*/ 3895895 h 6858000"/>
              <a:gd name="connsiteX1799" fmla="*/ 11382992 w 12192000"/>
              <a:gd name="connsiteY1799" fmla="*/ 3888610 h 6858000"/>
              <a:gd name="connsiteX1800" fmla="*/ 11390375 w 12192000"/>
              <a:gd name="connsiteY1800" fmla="*/ 3886586 h 6858000"/>
              <a:gd name="connsiteX1801" fmla="*/ 11394066 w 12192000"/>
              <a:gd name="connsiteY1801" fmla="*/ 3885372 h 6858000"/>
              <a:gd name="connsiteX1802" fmla="*/ 11402925 w 12192000"/>
              <a:gd name="connsiteY1802" fmla="*/ 3894276 h 6858000"/>
              <a:gd name="connsiteX1803" fmla="*/ 11408092 w 12192000"/>
              <a:gd name="connsiteY1803" fmla="*/ 3901561 h 6858000"/>
              <a:gd name="connsiteX1804" fmla="*/ 11422857 w 12192000"/>
              <a:gd name="connsiteY1804" fmla="*/ 3901156 h 6858000"/>
              <a:gd name="connsiteX1805" fmla="*/ 11442790 w 12192000"/>
              <a:gd name="connsiteY1805" fmla="*/ 3908441 h 6858000"/>
              <a:gd name="connsiteX1806" fmla="*/ 11462722 w 12192000"/>
              <a:gd name="connsiteY1806" fmla="*/ 3910464 h 6858000"/>
              <a:gd name="connsiteX1807" fmla="*/ 11462722 w 12192000"/>
              <a:gd name="connsiteY1807" fmla="*/ 3906822 h 6858000"/>
              <a:gd name="connsiteX1808" fmla="*/ 11470843 w 12192000"/>
              <a:gd name="connsiteY1808" fmla="*/ 3895895 h 6858000"/>
              <a:gd name="connsiteX1809" fmla="*/ 11471581 w 12192000"/>
              <a:gd name="connsiteY1809" fmla="*/ 3882944 h 6858000"/>
              <a:gd name="connsiteX1810" fmla="*/ 11474534 w 12192000"/>
              <a:gd name="connsiteY1810" fmla="*/ 3873231 h 6858000"/>
              <a:gd name="connsiteX1811" fmla="*/ 11479702 w 12192000"/>
              <a:gd name="connsiteY1811" fmla="*/ 3867160 h 6858000"/>
              <a:gd name="connsiteX1812" fmla="*/ 11491514 w 12192000"/>
              <a:gd name="connsiteY1812" fmla="*/ 3865946 h 6858000"/>
              <a:gd name="connsiteX1813" fmla="*/ 11498896 w 12192000"/>
              <a:gd name="connsiteY1813" fmla="*/ 3862303 h 6858000"/>
              <a:gd name="connsiteX1814" fmla="*/ 11504802 w 12192000"/>
              <a:gd name="connsiteY1814" fmla="*/ 3864732 h 6858000"/>
              <a:gd name="connsiteX1815" fmla="*/ 11500373 w 12192000"/>
              <a:gd name="connsiteY1815" fmla="*/ 3859470 h 6858000"/>
              <a:gd name="connsiteX1816" fmla="*/ 11497420 w 12192000"/>
              <a:gd name="connsiteY1816" fmla="*/ 3847734 h 6858000"/>
              <a:gd name="connsiteX1817" fmla="*/ 11501849 w 12192000"/>
              <a:gd name="connsiteY1817" fmla="*/ 3845710 h 6858000"/>
              <a:gd name="connsiteX1818" fmla="*/ 11542453 w 12192000"/>
              <a:gd name="connsiteY1818" fmla="*/ 3836806 h 6858000"/>
              <a:gd name="connsiteX1819" fmla="*/ 11555741 w 12192000"/>
              <a:gd name="connsiteY1819" fmla="*/ 3826284 h 6858000"/>
              <a:gd name="connsiteX1820" fmla="*/ 11567553 w 12192000"/>
              <a:gd name="connsiteY1820" fmla="*/ 3812119 h 6858000"/>
              <a:gd name="connsiteX1821" fmla="*/ 11571244 w 12192000"/>
              <a:gd name="connsiteY1821" fmla="*/ 3804024 h 6858000"/>
              <a:gd name="connsiteX1822" fmla="*/ 11585271 w 12192000"/>
              <a:gd name="connsiteY1822" fmla="*/ 3791883 h 6858000"/>
              <a:gd name="connsiteX1823" fmla="*/ 11589700 w 12192000"/>
              <a:gd name="connsiteY1823" fmla="*/ 3782574 h 6858000"/>
              <a:gd name="connsiteX1824" fmla="*/ 11602989 w 12192000"/>
              <a:gd name="connsiteY1824" fmla="*/ 3772052 h 6858000"/>
              <a:gd name="connsiteX1825" fmla="*/ 11602989 w 12192000"/>
              <a:gd name="connsiteY1825" fmla="*/ 3761529 h 6858000"/>
              <a:gd name="connsiteX1826" fmla="*/ 11609633 w 12192000"/>
              <a:gd name="connsiteY1826" fmla="*/ 3753435 h 6858000"/>
              <a:gd name="connsiteX1827" fmla="*/ 11611848 w 12192000"/>
              <a:gd name="connsiteY1827" fmla="*/ 3750602 h 6858000"/>
              <a:gd name="connsiteX1828" fmla="*/ 11630304 w 12192000"/>
              <a:gd name="connsiteY1828" fmla="*/ 3745745 h 6858000"/>
              <a:gd name="connsiteX1829" fmla="*/ 11642116 w 12192000"/>
              <a:gd name="connsiteY1829" fmla="*/ 3737246 h 6858000"/>
              <a:gd name="connsiteX1830" fmla="*/ 11651713 w 12192000"/>
              <a:gd name="connsiteY1830" fmla="*/ 3734009 h 6858000"/>
              <a:gd name="connsiteX1831" fmla="*/ 11652451 w 12192000"/>
              <a:gd name="connsiteY1831" fmla="*/ 3743317 h 6858000"/>
              <a:gd name="connsiteX1832" fmla="*/ 11652451 w 12192000"/>
              <a:gd name="connsiteY1832" fmla="*/ 3746960 h 6858000"/>
              <a:gd name="connsiteX1833" fmla="*/ 11652451 w 12192000"/>
              <a:gd name="connsiteY1833" fmla="*/ 3748578 h 6858000"/>
              <a:gd name="connsiteX1834" fmla="*/ 11653928 w 12192000"/>
              <a:gd name="connsiteY1834" fmla="*/ 3748174 h 6858000"/>
              <a:gd name="connsiteX1835" fmla="*/ 11658357 w 12192000"/>
              <a:gd name="connsiteY1835" fmla="*/ 3747364 h 6858000"/>
              <a:gd name="connsiteX1836" fmla="*/ 11660572 w 12192000"/>
              <a:gd name="connsiteY1836" fmla="*/ 3744127 h 6858000"/>
              <a:gd name="connsiteX1837" fmla="*/ 11662048 w 12192000"/>
              <a:gd name="connsiteY1837" fmla="*/ 3742508 h 6858000"/>
              <a:gd name="connsiteX1838" fmla="*/ 11670169 w 12192000"/>
              <a:gd name="connsiteY1838" fmla="*/ 3738865 h 6858000"/>
              <a:gd name="connsiteX1839" fmla="*/ 11674598 w 12192000"/>
              <a:gd name="connsiteY1839" fmla="*/ 3731985 h 6858000"/>
              <a:gd name="connsiteX1840" fmla="*/ 11663525 w 12192000"/>
              <a:gd name="connsiteY1840" fmla="*/ 3735223 h 6858000"/>
              <a:gd name="connsiteX1841" fmla="*/ 11658357 w 12192000"/>
              <a:gd name="connsiteY1841" fmla="*/ 3733604 h 6858000"/>
              <a:gd name="connsiteX1842" fmla="*/ 11662048 w 12192000"/>
              <a:gd name="connsiteY1842" fmla="*/ 3728343 h 6858000"/>
              <a:gd name="connsiteX1843" fmla="*/ 11656881 w 12192000"/>
              <a:gd name="connsiteY1843" fmla="*/ 3728747 h 6858000"/>
              <a:gd name="connsiteX1844" fmla="*/ 11662048 w 12192000"/>
              <a:gd name="connsiteY1844" fmla="*/ 3722677 h 6858000"/>
              <a:gd name="connsiteX1845" fmla="*/ 11676075 w 12192000"/>
              <a:gd name="connsiteY1845" fmla="*/ 3717820 h 6858000"/>
              <a:gd name="connsiteX1846" fmla="*/ 11684934 w 12192000"/>
              <a:gd name="connsiteY1846" fmla="*/ 3717820 h 6858000"/>
              <a:gd name="connsiteX1847" fmla="*/ 11702652 w 12192000"/>
              <a:gd name="connsiteY1847" fmla="*/ 3700417 h 6858000"/>
              <a:gd name="connsiteX1848" fmla="*/ 11704866 w 12192000"/>
              <a:gd name="connsiteY1848" fmla="*/ 3688276 h 6858000"/>
              <a:gd name="connsiteX1849" fmla="*/ 11715202 w 12192000"/>
              <a:gd name="connsiteY1849" fmla="*/ 3666017 h 6858000"/>
              <a:gd name="connsiteX1850" fmla="*/ 11721846 w 12192000"/>
              <a:gd name="connsiteY1850" fmla="*/ 3664398 h 6858000"/>
              <a:gd name="connsiteX1851" fmla="*/ 11729228 w 12192000"/>
              <a:gd name="connsiteY1851" fmla="*/ 3644162 h 6858000"/>
              <a:gd name="connsiteX1852" fmla="*/ 11735134 w 12192000"/>
              <a:gd name="connsiteY1852" fmla="*/ 3644567 h 6858000"/>
              <a:gd name="connsiteX1853" fmla="*/ 11737349 w 12192000"/>
              <a:gd name="connsiteY1853" fmla="*/ 3651852 h 6858000"/>
              <a:gd name="connsiteX1854" fmla="*/ 11734396 w 12192000"/>
              <a:gd name="connsiteY1854" fmla="*/ 3660351 h 6858000"/>
              <a:gd name="connsiteX1855" fmla="*/ 11738087 w 12192000"/>
              <a:gd name="connsiteY1855" fmla="*/ 3660755 h 6858000"/>
              <a:gd name="connsiteX1856" fmla="*/ 11749161 w 12192000"/>
              <a:gd name="connsiteY1856" fmla="*/ 3651447 h 6858000"/>
              <a:gd name="connsiteX1857" fmla="*/ 11746208 w 12192000"/>
              <a:gd name="connsiteY1857" fmla="*/ 3642948 h 6858000"/>
              <a:gd name="connsiteX1858" fmla="*/ 10590118 w 12192000"/>
              <a:gd name="connsiteY1858" fmla="*/ 3626355 h 6858000"/>
              <a:gd name="connsiteX1859" fmla="*/ 10595286 w 12192000"/>
              <a:gd name="connsiteY1859" fmla="*/ 3631211 h 6858000"/>
              <a:gd name="connsiteX1860" fmla="*/ 10595286 w 12192000"/>
              <a:gd name="connsiteY1860" fmla="*/ 3639710 h 6858000"/>
              <a:gd name="connsiteX1861" fmla="*/ 10598239 w 12192000"/>
              <a:gd name="connsiteY1861" fmla="*/ 3647400 h 6858000"/>
              <a:gd name="connsiteX1862" fmla="*/ 10592333 w 12192000"/>
              <a:gd name="connsiteY1862" fmla="*/ 3653875 h 6858000"/>
              <a:gd name="connsiteX1863" fmla="*/ 10588642 w 12192000"/>
              <a:gd name="connsiteY1863" fmla="*/ 3644567 h 6858000"/>
              <a:gd name="connsiteX1864" fmla="*/ 10583474 w 12192000"/>
              <a:gd name="connsiteY1864" fmla="*/ 3641734 h 6858000"/>
              <a:gd name="connsiteX1865" fmla="*/ 10582736 w 12192000"/>
              <a:gd name="connsiteY1865" fmla="*/ 3632830 h 6858000"/>
              <a:gd name="connsiteX1866" fmla="*/ 11758020 w 12192000"/>
              <a:gd name="connsiteY1866" fmla="*/ 3623926 h 6858000"/>
              <a:gd name="connsiteX1867" fmla="*/ 11762449 w 12192000"/>
              <a:gd name="connsiteY1867" fmla="*/ 3625141 h 6858000"/>
              <a:gd name="connsiteX1868" fmla="*/ 11762449 w 12192000"/>
              <a:gd name="connsiteY1868" fmla="*/ 3632021 h 6858000"/>
              <a:gd name="connsiteX1869" fmla="*/ 11751376 w 12192000"/>
              <a:gd name="connsiteY1869" fmla="*/ 3634854 h 6858000"/>
              <a:gd name="connsiteX1870" fmla="*/ 11749161 w 12192000"/>
              <a:gd name="connsiteY1870" fmla="*/ 3631616 h 6858000"/>
              <a:gd name="connsiteX1871" fmla="*/ 11745470 w 12192000"/>
              <a:gd name="connsiteY1871" fmla="*/ 3623522 h 6858000"/>
              <a:gd name="connsiteX1872" fmla="*/ 11744732 w 12192000"/>
              <a:gd name="connsiteY1872" fmla="*/ 3626759 h 6858000"/>
              <a:gd name="connsiteX1873" fmla="*/ 11738826 w 12192000"/>
              <a:gd name="connsiteY1873" fmla="*/ 3630402 h 6858000"/>
              <a:gd name="connsiteX1874" fmla="*/ 11732181 w 12192000"/>
              <a:gd name="connsiteY1874" fmla="*/ 3630402 h 6858000"/>
              <a:gd name="connsiteX1875" fmla="*/ 10583474 w 12192000"/>
              <a:gd name="connsiteY1875" fmla="*/ 3615427 h 6858000"/>
              <a:gd name="connsiteX1876" fmla="*/ 10589380 w 12192000"/>
              <a:gd name="connsiteY1876" fmla="*/ 3615427 h 6858000"/>
              <a:gd name="connsiteX1877" fmla="*/ 10581998 w 12192000"/>
              <a:gd name="connsiteY1877" fmla="*/ 3624331 h 6858000"/>
              <a:gd name="connsiteX1878" fmla="*/ 10578306 w 12192000"/>
              <a:gd name="connsiteY1878" fmla="*/ 3621093 h 6858000"/>
              <a:gd name="connsiteX1879" fmla="*/ 10847027 w 12192000"/>
              <a:gd name="connsiteY1879" fmla="*/ 3610166 h 6858000"/>
              <a:gd name="connsiteX1880" fmla="*/ 10849242 w 12192000"/>
              <a:gd name="connsiteY1880" fmla="*/ 3610571 h 6858000"/>
              <a:gd name="connsiteX1881" fmla="*/ 10849980 w 12192000"/>
              <a:gd name="connsiteY1881" fmla="*/ 3614618 h 6858000"/>
              <a:gd name="connsiteX1882" fmla="*/ 10848504 w 12192000"/>
              <a:gd name="connsiteY1882" fmla="*/ 3619475 h 6858000"/>
              <a:gd name="connsiteX1883" fmla="*/ 10847027 w 12192000"/>
              <a:gd name="connsiteY1883" fmla="*/ 3610166 h 6858000"/>
              <a:gd name="connsiteX1884" fmla="*/ 10570924 w 12192000"/>
              <a:gd name="connsiteY1884" fmla="*/ 3592359 h 6858000"/>
              <a:gd name="connsiteX1885" fmla="*/ 10576092 w 12192000"/>
              <a:gd name="connsiteY1885" fmla="*/ 3601262 h 6858000"/>
              <a:gd name="connsiteX1886" fmla="*/ 10570924 w 12192000"/>
              <a:gd name="connsiteY1886" fmla="*/ 3604095 h 6858000"/>
              <a:gd name="connsiteX1887" fmla="*/ 10564280 w 12192000"/>
              <a:gd name="connsiteY1887" fmla="*/ 3600048 h 6858000"/>
              <a:gd name="connsiteX1888" fmla="*/ 10562065 w 12192000"/>
              <a:gd name="connsiteY1888" fmla="*/ 3593978 h 6858000"/>
              <a:gd name="connsiteX1889" fmla="*/ 10570924 w 12192000"/>
              <a:gd name="connsiteY1889" fmla="*/ 3592359 h 6858000"/>
              <a:gd name="connsiteX1890" fmla="*/ 10811591 w 12192000"/>
              <a:gd name="connsiteY1890" fmla="*/ 3586693 h 6858000"/>
              <a:gd name="connsiteX1891" fmla="*/ 10817497 w 12192000"/>
              <a:gd name="connsiteY1891" fmla="*/ 3587097 h 6858000"/>
              <a:gd name="connsiteX1892" fmla="*/ 10817497 w 12192000"/>
              <a:gd name="connsiteY1892" fmla="*/ 3598025 h 6858000"/>
              <a:gd name="connsiteX1893" fmla="*/ 10810853 w 12192000"/>
              <a:gd name="connsiteY1893" fmla="*/ 3606119 h 6858000"/>
              <a:gd name="connsiteX1894" fmla="*/ 10811591 w 12192000"/>
              <a:gd name="connsiteY1894" fmla="*/ 3596406 h 6858000"/>
              <a:gd name="connsiteX1895" fmla="*/ 10809377 w 12192000"/>
              <a:gd name="connsiteY1895" fmla="*/ 3592763 h 6858000"/>
              <a:gd name="connsiteX1896" fmla="*/ 11746946 w 12192000"/>
              <a:gd name="connsiteY1896" fmla="*/ 3585074 h 6858000"/>
              <a:gd name="connsiteX1897" fmla="*/ 11749899 w 12192000"/>
              <a:gd name="connsiteY1897" fmla="*/ 3587502 h 6858000"/>
              <a:gd name="connsiteX1898" fmla="*/ 11748423 w 12192000"/>
              <a:gd name="connsiteY1898" fmla="*/ 3591549 h 6858000"/>
              <a:gd name="connsiteX1899" fmla="*/ 11748423 w 12192000"/>
              <a:gd name="connsiteY1899" fmla="*/ 3602881 h 6858000"/>
              <a:gd name="connsiteX1900" fmla="*/ 11743255 w 12192000"/>
              <a:gd name="connsiteY1900" fmla="*/ 3602881 h 6858000"/>
              <a:gd name="connsiteX1901" fmla="*/ 11737349 w 12192000"/>
              <a:gd name="connsiteY1901" fmla="*/ 3594382 h 6858000"/>
              <a:gd name="connsiteX1902" fmla="*/ 11738087 w 12192000"/>
              <a:gd name="connsiteY1902" fmla="*/ 3588312 h 6858000"/>
              <a:gd name="connsiteX1903" fmla="*/ 11746946 w 12192000"/>
              <a:gd name="connsiteY1903" fmla="*/ 3585074 h 6858000"/>
              <a:gd name="connsiteX1904" fmla="*/ 10576830 w 12192000"/>
              <a:gd name="connsiteY1904" fmla="*/ 3576170 h 6858000"/>
              <a:gd name="connsiteX1905" fmla="*/ 10579783 w 12192000"/>
              <a:gd name="connsiteY1905" fmla="*/ 3579408 h 6858000"/>
              <a:gd name="connsiteX1906" fmla="*/ 10580521 w 12192000"/>
              <a:gd name="connsiteY1906" fmla="*/ 3586288 h 6858000"/>
              <a:gd name="connsiteX1907" fmla="*/ 10576830 w 12192000"/>
              <a:gd name="connsiteY1907" fmla="*/ 3590335 h 6858000"/>
              <a:gd name="connsiteX1908" fmla="*/ 10572400 w 12192000"/>
              <a:gd name="connsiteY1908" fmla="*/ 3583860 h 6858000"/>
              <a:gd name="connsiteX1909" fmla="*/ 11760973 w 12192000"/>
              <a:gd name="connsiteY1909" fmla="*/ 3574551 h 6858000"/>
              <a:gd name="connsiteX1910" fmla="*/ 11763188 w 12192000"/>
              <a:gd name="connsiteY1910" fmla="*/ 3580217 h 6858000"/>
              <a:gd name="connsiteX1911" fmla="*/ 11757282 w 12192000"/>
              <a:gd name="connsiteY1911" fmla="*/ 3577789 h 6858000"/>
              <a:gd name="connsiteX1912" fmla="*/ 11755805 w 12192000"/>
              <a:gd name="connsiteY1912" fmla="*/ 3572932 h 6858000"/>
              <a:gd name="connsiteX1913" fmla="*/ 11755067 w 12192000"/>
              <a:gd name="connsiteY1913" fmla="*/ 3576979 h 6858000"/>
              <a:gd name="connsiteX1914" fmla="*/ 11750638 w 12192000"/>
              <a:gd name="connsiteY1914" fmla="*/ 3577384 h 6858000"/>
              <a:gd name="connsiteX1915" fmla="*/ 10550253 w 12192000"/>
              <a:gd name="connsiteY1915" fmla="*/ 3570099 h 6858000"/>
              <a:gd name="connsiteX1916" fmla="*/ 10556897 w 12192000"/>
              <a:gd name="connsiteY1916" fmla="*/ 3572123 h 6858000"/>
              <a:gd name="connsiteX1917" fmla="*/ 10561327 w 12192000"/>
              <a:gd name="connsiteY1917" fmla="*/ 3584264 h 6858000"/>
              <a:gd name="connsiteX1918" fmla="*/ 10553206 w 12192000"/>
              <a:gd name="connsiteY1918" fmla="*/ 3576979 h 6858000"/>
              <a:gd name="connsiteX1919" fmla="*/ 10550253 w 12192000"/>
              <a:gd name="connsiteY1919" fmla="*/ 3570099 h 6858000"/>
              <a:gd name="connsiteX1920" fmla="*/ 10538441 w 12192000"/>
              <a:gd name="connsiteY1920" fmla="*/ 3533675 h 6858000"/>
              <a:gd name="connsiteX1921" fmla="*/ 10535488 w 12192000"/>
              <a:gd name="connsiteY1921" fmla="*/ 3539341 h 6858000"/>
              <a:gd name="connsiteX1922" fmla="*/ 10528844 w 12192000"/>
              <a:gd name="connsiteY1922" fmla="*/ 3536508 h 6858000"/>
              <a:gd name="connsiteX1923" fmla="*/ 12078418 w 12192000"/>
              <a:gd name="connsiteY1923" fmla="*/ 3526390 h 6858000"/>
              <a:gd name="connsiteX1924" fmla="*/ 12081371 w 12192000"/>
              <a:gd name="connsiteY1924" fmla="*/ 3528818 h 6858000"/>
              <a:gd name="connsiteX1925" fmla="*/ 12080633 w 12192000"/>
              <a:gd name="connsiteY1925" fmla="*/ 3534080 h 6858000"/>
              <a:gd name="connsiteX1926" fmla="*/ 12072512 w 12192000"/>
              <a:gd name="connsiteY1926" fmla="*/ 3536913 h 6858000"/>
              <a:gd name="connsiteX1927" fmla="*/ 12066606 w 12192000"/>
              <a:gd name="connsiteY1927" fmla="*/ 3532866 h 6858000"/>
              <a:gd name="connsiteX1928" fmla="*/ 12068821 w 12192000"/>
              <a:gd name="connsiteY1928" fmla="*/ 3527604 h 6858000"/>
              <a:gd name="connsiteX1929" fmla="*/ 9902813 w 12192000"/>
              <a:gd name="connsiteY1929" fmla="*/ 3523557 h 6858000"/>
              <a:gd name="connsiteX1930" fmla="*/ 9913149 w 12192000"/>
              <a:gd name="connsiteY1930" fmla="*/ 3526390 h 6858000"/>
              <a:gd name="connsiteX1931" fmla="*/ 9912410 w 12192000"/>
              <a:gd name="connsiteY1931" fmla="*/ 3529628 h 6858000"/>
              <a:gd name="connsiteX1932" fmla="*/ 9919055 w 12192000"/>
              <a:gd name="connsiteY1932" fmla="*/ 3532056 h 6858000"/>
              <a:gd name="connsiteX1933" fmla="*/ 9922008 w 12192000"/>
              <a:gd name="connsiteY1933" fmla="*/ 3528818 h 6858000"/>
              <a:gd name="connsiteX1934" fmla="*/ 9936034 w 12192000"/>
              <a:gd name="connsiteY1934" fmla="*/ 3533675 h 6858000"/>
              <a:gd name="connsiteX1935" fmla="*/ 9936034 w 12192000"/>
              <a:gd name="connsiteY1935" fmla="*/ 3538936 h 6858000"/>
              <a:gd name="connsiteX1936" fmla="*/ 9938987 w 12192000"/>
              <a:gd name="connsiteY1936" fmla="*/ 3542174 h 6858000"/>
              <a:gd name="connsiteX1937" fmla="*/ 9941940 w 12192000"/>
              <a:gd name="connsiteY1937" fmla="*/ 3551078 h 6858000"/>
              <a:gd name="connsiteX1938" fmla="*/ 9947108 w 12192000"/>
              <a:gd name="connsiteY1938" fmla="*/ 3550673 h 6858000"/>
              <a:gd name="connsiteX1939" fmla="*/ 9953014 w 12192000"/>
              <a:gd name="connsiteY1939" fmla="*/ 3561196 h 6858000"/>
              <a:gd name="connsiteX1940" fmla="*/ 9957443 w 12192000"/>
              <a:gd name="connsiteY1940" fmla="*/ 3563219 h 6858000"/>
              <a:gd name="connsiteX1941" fmla="*/ 9958920 w 12192000"/>
              <a:gd name="connsiteY1941" fmla="*/ 3567266 h 6858000"/>
              <a:gd name="connsiteX1942" fmla="*/ 9949323 w 12192000"/>
              <a:gd name="connsiteY1942" fmla="*/ 3572123 h 6858000"/>
              <a:gd name="connsiteX1943" fmla="*/ 9956705 w 12192000"/>
              <a:gd name="connsiteY1943" fmla="*/ 3572932 h 6858000"/>
              <a:gd name="connsiteX1944" fmla="*/ 9956705 w 12192000"/>
              <a:gd name="connsiteY1944" fmla="*/ 3574551 h 6858000"/>
              <a:gd name="connsiteX1945" fmla="*/ 9965564 w 12192000"/>
              <a:gd name="connsiteY1945" fmla="*/ 3573742 h 6858000"/>
              <a:gd name="connsiteX1946" fmla="*/ 9972208 w 12192000"/>
              <a:gd name="connsiteY1946" fmla="*/ 3587907 h 6858000"/>
              <a:gd name="connsiteX1947" fmla="*/ 9980329 w 12192000"/>
              <a:gd name="connsiteY1947" fmla="*/ 3608547 h 6858000"/>
              <a:gd name="connsiteX1948" fmla="*/ 9987711 w 12192000"/>
              <a:gd name="connsiteY1948" fmla="*/ 3614213 h 6858000"/>
              <a:gd name="connsiteX1949" fmla="*/ 9985497 w 12192000"/>
              <a:gd name="connsiteY1949" fmla="*/ 3621498 h 6858000"/>
              <a:gd name="connsiteX1950" fmla="*/ 9989188 w 12192000"/>
              <a:gd name="connsiteY1950" fmla="*/ 3626759 h 6858000"/>
              <a:gd name="connsiteX1951" fmla="*/ 9989926 w 12192000"/>
              <a:gd name="connsiteY1951" fmla="*/ 3639306 h 6858000"/>
              <a:gd name="connsiteX1952" fmla="*/ 9987711 w 12192000"/>
              <a:gd name="connsiteY1952" fmla="*/ 3642139 h 6858000"/>
              <a:gd name="connsiteX1953" fmla="*/ 9988450 w 12192000"/>
              <a:gd name="connsiteY1953" fmla="*/ 3649423 h 6858000"/>
              <a:gd name="connsiteX1954" fmla="*/ 9985497 w 12192000"/>
              <a:gd name="connsiteY1954" fmla="*/ 3657922 h 6858000"/>
              <a:gd name="connsiteX1955" fmla="*/ 9978114 w 12192000"/>
              <a:gd name="connsiteY1955" fmla="*/ 3670873 h 6858000"/>
              <a:gd name="connsiteX1956" fmla="*/ 9961873 w 12192000"/>
              <a:gd name="connsiteY1956" fmla="*/ 3686252 h 6858000"/>
              <a:gd name="connsiteX1957" fmla="*/ 9946370 w 12192000"/>
              <a:gd name="connsiteY1957" fmla="*/ 3690704 h 6858000"/>
              <a:gd name="connsiteX1958" fmla="*/ 9929390 w 12192000"/>
              <a:gd name="connsiteY1958" fmla="*/ 3692728 h 6858000"/>
              <a:gd name="connsiteX1959" fmla="*/ 9919055 w 12192000"/>
              <a:gd name="connsiteY1959" fmla="*/ 3695156 h 6858000"/>
              <a:gd name="connsiteX1960" fmla="*/ 9907243 w 12192000"/>
              <a:gd name="connsiteY1960" fmla="*/ 3689490 h 6858000"/>
              <a:gd name="connsiteX1961" fmla="*/ 9900598 w 12192000"/>
              <a:gd name="connsiteY1961" fmla="*/ 3678563 h 6858000"/>
              <a:gd name="connsiteX1962" fmla="*/ 9892478 w 12192000"/>
              <a:gd name="connsiteY1962" fmla="*/ 3653875 h 6858000"/>
              <a:gd name="connsiteX1963" fmla="*/ 9885834 w 12192000"/>
              <a:gd name="connsiteY1963" fmla="*/ 3632021 h 6858000"/>
              <a:gd name="connsiteX1964" fmla="*/ 9888048 w 12192000"/>
              <a:gd name="connsiteY1964" fmla="*/ 3625545 h 6858000"/>
              <a:gd name="connsiteX1965" fmla="*/ 9883619 w 12192000"/>
              <a:gd name="connsiteY1965" fmla="*/ 3608547 h 6858000"/>
              <a:gd name="connsiteX1966" fmla="*/ 9885834 w 12192000"/>
              <a:gd name="connsiteY1966" fmla="*/ 3605714 h 6858000"/>
              <a:gd name="connsiteX1967" fmla="*/ 9885095 w 12192000"/>
              <a:gd name="connsiteY1967" fmla="*/ 3600048 h 6858000"/>
              <a:gd name="connsiteX1968" fmla="*/ 9888048 w 12192000"/>
              <a:gd name="connsiteY1968" fmla="*/ 3579408 h 6858000"/>
              <a:gd name="connsiteX1969" fmla="*/ 9891001 w 12192000"/>
              <a:gd name="connsiteY1969" fmla="*/ 3574956 h 6858000"/>
              <a:gd name="connsiteX1970" fmla="*/ 9891001 w 12192000"/>
              <a:gd name="connsiteY1970" fmla="*/ 3562410 h 6858000"/>
              <a:gd name="connsiteX1971" fmla="*/ 9886572 w 12192000"/>
              <a:gd name="connsiteY1971" fmla="*/ 3553911 h 6858000"/>
              <a:gd name="connsiteX1972" fmla="*/ 9888787 w 12192000"/>
              <a:gd name="connsiteY1972" fmla="*/ 3551482 h 6858000"/>
              <a:gd name="connsiteX1973" fmla="*/ 9885834 w 12192000"/>
              <a:gd name="connsiteY1973" fmla="*/ 3547435 h 6858000"/>
              <a:gd name="connsiteX1974" fmla="*/ 9880666 w 12192000"/>
              <a:gd name="connsiteY1974" fmla="*/ 3545007 h 6858000"/>
              <a:gd name="connsiteX1975" fmla="*/ 9880666 w 12192000"/>
              <a:gd name="connsiteY1975" fmla="*/ 3542579 h 6858000"/>
              <a:gd name="connsiteX1976" fmla="*/ 9886572 w 12192000"/>
              <a:gd name="connsiteY1976" fmla="*/ 3543388 h 6858000"/>
              <a:gd name="connsiteX1977" fmla="*/ 9892478 w 12192000"/>
              <a:gd name="connsiteY1977" fmla="*/ 3547840 h 6858000"/>
              <a:gd name="connsiteX1978" fmla="*/ 9895431 w 12192000"/>
              <a:gd name="connsiteY1978" fmla="*/ 3549054 h 6858000"/>
              <a:gd name="connsiteX1979" fmla="*/ 9900598 w 12192000"/>
              <a:gd name="connsiteY1979" fmla="*/ 3540555 h 6858000"/>
              <a:gd name="connsiteX1980" fmla="*/ 9900598 w 12192000"/>
              <a:gd name="connsiteY1980" fmla="*/ 3534484 h 6858000"/>
              <a:gd name="connsiteX1981" fmla="*/ 9899860 w 12192000"/>
              <a:gd name="connsiteY1981" fmla="*/ 3531651 h 6858000"/>
              <a:gd name="connsiteX1982" fmla="*/ 9902813 w 12192000"/>
              <a:gd name="connsiteY1982" fmla="*/ 3530842 h 6858000"/>
              <a:gd name="connsiteX1983" fmla="*/ 9904290 w 12192000"/>
              <a:gd name="connsiteY1983" fmla="*/ 3529223 h 6858000"/>
              <a:gd name="connsiteX1984" fmla="*/ 9902075 w 12192000"/>
              <a:gd name="connsiteY1984" fmla="*/ 3525985 h 6858000"/>
              <a:gd name="connsiteX1985" fmla="*/ 12126404 w 12192000"/>
              <a:gd name="connsiteY1985" fmla="*/ 3521938 h 6858000"/>
              <a:gd name="connsiteX1986" fmla="*/ 12135263 w 12192000"/>
              <a:gd name="connsiteY1986" fmla="*/ 3528414 h 6858000"/>
              <a:gd name="connsiteX1987" fmla="*/ 12133786 w 12192000"/>
              <a:gd name="connsiteY1987" fmla="*/ 3536508 h 6858000"/>
              <a:gd name="connsiteX1988" fmla="*/ 12126404 w 12192000"/>
              <a:gd name="connsiteY1988" fmla="*/ 3532461 h 6858000"/>
              <a:gd name="connsiteX1989" fmla="*/ 12124927 w 12192000"/>
              <a:gd name="connsiteY1989" fmla="*/ 3526795 h 6858000"/>
              <a:gd name="connsiteX1990" fmla="*/ 12126404 w 12192000"/>
              <a:gd name="connsiteY1990" fmla="*/ 3521938 h 6858000"/>
              <a:gd name="connsiteX1991" fmla="*/ 10897228 w 12192000"/>
              <a:gd name="connsiteY1991" fmla="*/ 3512225 h 6858000"/>
              <a:gd name="connsiteX1992" fmla="*/ 10900181 w 12192000"/>
              <a:gd name="connsiteY1992" fmla="*/ 3519105 h 6858000"/>
              <a:gd name="connsiteX1993" fmla="*/ 10897966 w 12192000"/>
              <a:gd name="connsiteY1993" fmla="*/ 3528414 h 6858000"/>
              <a:gd name="connsiteX1994" fmla="*/ 10890583 w 12192000"/>
              <a:gd name="connsiteY1994" fmla="*/ 3522748 h 6858000"/>
              <a:gd name="connsiteX1995" fmla="*/ 10889845 w 12192000"/>
              <a:gd name="connsiteY1995" fmla="*/ 3516677 h 6858000"/>
              <a:gd name="connsiteX1996" fmla="*/ 12191369 w 12192000"/>
              <a:gd name="connsiteY1996" fmla="*/ 3505345 h 6858000"/>
              <a:gd name="connsiteX1997" fmla="*/ 12192000 w 12192000"/>
              <a:gd name="connsiteY1997" fmla="*/ 3505790 h 6858000"/>
              <a:gd name="connsiteX1998" fmla="*/ 12192000 w 12192000"/>
              <a:gd name="connsiteY1998" fmla="*/ 3511852 h 6858000"/>
              <a:gd name="connsiteX1999" fmla="*/ 12190631 w 12192000"/>
              <a:gd name="connsiteY1999" fmla="*/ 3510202 h 6858000"/>
              <a:gd name="connsiteX2000" fmla="*/ 12191369 w 12192000"/>
              <a:gd name="connsiteY2000" fmla="*/ 3505345 h 6858000"/>
              <a:gd name="connsiteX2001" fmla="*/ 12164792 w 12192000"/>
              <a:gd name="connsiteY2001" fmla="*/ 3502917 h 6858000"/>
              <a:gd name="connsiteX2002" fmla="*/ 12172175 w 12192000"/>
              <a:gd name="connsiteY2002" fmla="*/ 3504536 h 6858000"/>
              <a:gd name="connsiteX2003" fmla="*/ 12175866 w 12192000"/>
              <a:gd name="connsiteY2003" fmla="*/ 3504131 h 6858000"/>
              <a:gd name="connsiteX2004" fmla="*/ 12178081 w 12192000"/>
              <a:gd name="connsiteY2004" fmla="*/ 3511416 h 6858000"/>
              <a:gd name="connsiteX2005" fmla="*/ 12191369 w 12192000"/>
              <a:gd name="connsiteY2005" fmla="*/ 3521938 h 6858000"/>
              <a:gd name="connsiteX2006" fmla="*/ 12192000 w 12192000"/>
              <a:gd name="connsiteY2006" fmla="*/ 3522523 h 6858000"/>
              <a:gd name="connsiteX2007" fmla="*/ 12192000 w 12192000"/>
              <a:gd name="connsiteY2007" fmla="*/ 3623581 h 6858000"/>
              <a:gd name="connsiteX2008" fmla="*/ 12187678 w 12192000"/>
              <a:gd name="connsiteY2008" fmla="*/ 3625950 h 6858000"/>
              <a:gd name="connsiteX2009" fmla="*/ 12175128 w 12192000"/>
              <a:gd name="connsiteY2009" fmla="*/ 3645376 h 6858000"/>
              <a:gd name="connsiteX2010" fmla="*/ 12173651 w 12192000"/>
              <a:gd name="connsiteY2010" fmla="*/ 3653066 h 6858000"/>
              <a:gd name="connsiteX2011" fmla="*/ 12181772 w 12192000"/>
              <a:gd name="connsiteY2011" fmla="*/ 3659137 h 6858000"/>
              <a:gd name="connsiteX2012" fmla="*/ 12187678 w 12192000"/>
              <a:gd name="connsiteY2012" fmla="*/ 3671278 h 6858000"/>
              <a:gd name="connsiteX2013" fmla="*/ 12192000 w 12192000"/>
              <a:gd name="connsiteY2013" fmla="*/ 3676807 h 6858000"/>
              <a:gd name="connsiteX2014" fmla="*/ 12192000 w 12192000"/>
              <a:gd name="connsiteY2014" fmla="*/ 3678295 h 6858000"/>
              <a:gd name="connsiteX2015" fmla="*/ 12191369 w 12192000"/>
              <a:gd name="connsiteY2015" fmla="*/ 3686252 h 6858000"/>
              <a:gd name="connsiteX2016" fmla="*/ 12178081 w 12192000"/>
              <a:gd name="connsiteY2016" fmla="*/ 3702441 h 6858000"/>
              <a:gd name="connsiteX2017" fmla="*/ 12170698 w 12192000"/>
              <a:gd name="connsiteY2017" fmla="*/ 3707298 h 6858000"/>
              <a:gd name="connsiteX2018" fmla="*/ 12167745 w 12192000"/>
              <a:gd name="connsiteY2018" fmla="*/ 3703655 h 6858000"/>
              <a:gd name="connsiteX2019" fmla="*/ 12164792 w 12192000"/>
              <a:gd name="connsiteY2019" fmla="*/ 3695156 h 6858000"/>
              <a:gd name="connsiteX2020" fmla="*/ 12167745 w 12192000"/>
              <a:gd name="connsiteY2020" fmla="*/ 3689895 h 6858000"/>
              <a:gd name="connsiteX2021" fmla="*/ 12164792 w 12192000"/>
              <a:gd name="connsiteY2021" fmla="*/ 3686252 h 6858000"/>
              <a:gd name="connsiteX2022" fmla="*/ 12159625 w 12192000"/>
              <a:gd name="connsiteY2022" fmla="*/ 3689490 h 6858000"/>
              <a:gd name="connsiteX2023" fmla="*/ 12158148 w 12192000"/>
              <a:gd name="connsiteY2023" fmla="*/ 3694347 h 6858000"/>
              <a:gd name="connsiteX2024" fmla="*/ 12150766 w 12192000"/>
              <a:gd name="connsiteY2024" fmla="*/ 3698799 h 6858000"/>
              <a:gd name="connsiteX2025" fmla="*/ 12140430 w 12192000"/>
              <a:gd name="connsiteY2025" fmla="*/ 3694751 h 6858000"/>
              <a:gd name="connsiteX2026" fmla="*/ 12131571 w 12192000"/>
              <a:gd name="connsiteY2026" fmla="*/ 3687467 h 6858000"/>
              <a:gd name="connsiteX2027" fmla="*/ 12120498 w 12192000"/>
              <a:gd name="connsiteY2027" fmla="*/ 3687467 h 6858000"/>
              <a:gd name="connsiteX2028" fmla="*/ 12110901 w 12192000"/>
              <a:gd name="connsiteY2028" fmla="*/ 3677753 h 6858000"/>
              <a:gd name="connsiteX2029" fmla="*/ 12109424 w 12192000"/>
              <a:gd name="connsiteY2029" fmla="*/ 3670064 h 6858000"/>
              <a:gd name="connsiteX2030" fmla="*/ 12102042 w 12192000"/>
              <a:gd name="connsiteY2030" fmla="*/ 3661160 h 6858000"/>
              <a:gd name="connsiteX2031" fmla="*/ 12104256 w 12192000"/>
              <a:gd name="connsiteY2031" fmla="*/ 3655494 h 6858000"/>
              <a:gd name="connsiteX2032" fmla="*/ 12103518 w 12192000"/>
              <a:gd name="connsiteY2032" fmla="*/ 3648209 h 6858000"/>
              <a:gd name="connsiteX2033" fmla="*/ 12099089 w 12192000"/>
              <a:gd name="connsiteY2033" fmla="*/ 3643353 h 6858000"/>
              <a:gd name="connsiteX2034" fmla="*/ 12103518 w 12192000"/>
              <a:gd name="connsiteY2034" fmla="*/ 3638091 h 6858000"/>
              <a:gd name="connsiteX2035" fmla="*/ 12102780 w 12192000"/>
              <a:gd name="connsiteY2035" fmla="*/ 3633235 h 6858000"/>
              <a:gd name="connsiteX2036" fmla="*/ 12106471 w 12192000"/>
              <a:gd name="connsiteY2036" fmla="*/ 3631211 h 6858000"/>
              <a:gd name="connsiteX2037" fmla="*/ 12115330 w 12192000"/>
              <a:gd name="connsiteY2037" fmla="*/ 3634449 h 6858000"/>
              <a:gd name="connsiteX2038" fmla="*/ 12107209 w 12192000"/>
              <a:gd name="connsiteY2038" fmla="*/ 3627164 h 6858000"/>
              <a:gd name="connsiteX2039" fmla="*/ 12105733 w 12192000"/>
              <a:gd name="connsiteY2039" fmla="*/ 3619475 h 6858000"/>
              <a:gd name="connsiteX2040" fmla="*/ 12096136 w 12192000"/>
              <a:gd name="connsiteY2040" fmla="*/ 3612190 h 6858000"/>
              <a:gd name="connsiteX2041" fmla="*/ 12087277 w 12192000"/>
              <a:gd name="connsiteY2041" fmla="*/ 3610571 h 6858000"/>
              <a:gd name="connsiteX2042" fmla="*/ 12078418 w 12192000"/>
              <a:gd name="connsiteY2042" fmla="*/ 3602881 h 6858000"/>
              <a:gd name="connsiteX2043" fmla="*/ 12073250 w 12192000"/>
              <a:gd name="connsiteY2043" fmla="*/ 3602881 h 6858000"/>
              <a:gd name="connsiteX2044" fmla="*/ 12069559 w 12192000"/>
              <a:gd name="connsiteY2044" fmla="*/ 3606928 h 6858000"/>
              <a:gd name="connsiteX2045" fmla="*/ 12071774 w 12192000"/>
              <a:gd name="connsiteY2045" fmla="*/ 3610976 h 6858000"/>
              <a:gd name="connsiteX2046" fmla="*/ 12068821 w 12192000"/>
              <a:gd name="connsiteY2046" fmla="*/ 3615023 h 6858000"/>
              <a:gd name="connsiteX2047" fmla="*/ 12073988 w 12192000"/>
              <a:gd name="connsiteY2047" fmla="*/ 3621903 h 6858000"/>
              <a:gd name="connsiteX2048" fmla="*/ 12069559 w 12192000"/>
              <a:gd name="connsiteY2048" fmla="*/ 3621498 h 6858000"/>
              <a:gd name="connsiteX2049" fmla="*/ 12061438 w 12192000"/>
              <a:gd name="connsiteY2049" fmla="*/ 3615832 h 6858000"/>
              <a:gd name="connsiteX2050" fmla="*/ 12056271 w 12192000"/>
              <a:gd name="connsiteY2050" fmla="*/ 3616642 h 6858000"/>
              <a:gd name="connsiteX2051" fmla="*/ 12059223 w 12192000"/>
              <a:gd name="connsiteY2051" fmla="*/ 3610976 h 6858000"/>
              <a:gd name="connsiteX2052" fmla="*/ 12054056 w 12192000"/>
              <a:gd name="connsiteY2052" fmla="*/ 3609357 h 6858000"/>
              <a:gd name="connsiteX2053" fmla="*/ 12050365 w 12192000"/>
              <a:gd name="connsiteY2053" fmla="*/ 3612190 h 6858000"/>
              <a:gd name="connsiteX2054" fmla="*/ 12049626 w 12192000"/>
              <a:gd name="connsiteY2054" fmla="*/ 3620689 h 6858000"/>
              <a:gd name="connsiteX2055" fmla="*/ 12044459 w 12192000"/>
              <a:gd name="connsiteY2055" fmla="*/ 3617856 h 6858000"/>
              <a:gd name="connsiteX2056" fmla="*/ 12040029 w 12192000"/>
              <a:gd name="connsiteY2056" fmla="*/ 3619879 h 6858000"/>
              <a:gd name="connsiteX2057" fmla="*/ 12037076 w 12192000"/>
              <a:gd name="connsiteY2057" fmla="*/ 3617451 h 6858000"/>
              <a:gd name="connsiteX2058" fmla="*/ 12039291 w 12192000"/>
              <a:gd name="connsiteY2058" fmla="*/ 3607738 h 6858000"/>
              <a:gd name="connsiteX2059" fmla="*/ 12032647 w 12192000"/>
              <a:gd name="connsiteY2059" fmla="*/ 3602072 h 6858000"/>
              <a:gd name="connsiteX2060" fmla="*/ 12027479 w 12192000"/>
              <a:gd name="connsiteY2060" fmla="*/ 3604500 h 6858000"/>
              <a:gd name="connsiteX2061" fmla="*/ 12021573 w 12192000"/>
              <a:gd name="connsiteY2061" fmla="*/ 3615832 h 6858000"/>
              <a:gd name="connsiteX2062" fmla="*/ 12016405 w 12192000"/>
              <a:gd name="connsiteY2062" fmla="*/ 3620284 h 6858000"/>
              <a:gd name="connsiteX2063" fmla="*/ 12009023 w 12192000"/>
              <a:gd name="connsiteY2063" fmla="*/ 3639710 h 6858000"/>
              <a:gd name="connsiteX2064" fmla="*/ 12004593 w 12192000"/>
              <a:gd name="connsiteY2064" fmla="*/ 3645781 h 6858000"/>
              <a:gd name="connsiteX2065" fmla="*/ 11994258 w 12192000"/>
              <a:gd name="connsiteY2065" fmla="*/ 3635663 h 6858000"/>
              <a:gd name="connsiteX2066" fmla="*/ 12000902 w 12192000"/>
              <a:gd name="connsiteY2066" fmla="*/ 3622712 h 6858000"/>
              <a:gd name="connsiteX2067" fmla="*/ 12003855 w 12192000"/>
              <a:gd name="connsiteY2067" fmla="*/ 3609357 h 6858000"/>
              <a:gd name="connsiteX2068" fmla="*/ 12000902 w 12192000"/>
              <a:gd name="connsiteY2068" fmla="*/ 3602477 h 6858000"/>
              <a:gd name="connsiteX2069" fmla="*/ 12009761 w 12192000"/>
              <a:gd name="connsiteY2069" fmla="*/ 3592763 h 6858000"/>
              <a:gd name="connsiteX2070" fmla="*/ 12019358 w 12192000"/>
              <a:gd name="connsiteY2070" fmla="*/ 3590335 h 6858000"/>
              <a:gd name="connsiteX2071" fmla="*/ 12026741 w 12192000"/>
              <a:gd name="connsiteY2071" fmla="*/ 3583860 h 6858000"/>
              <a:gd name="connsiteX2072" fmla="*/ 12035600 w 12192000"/>
              <a:gd name="connsiteY2072" fmla="*/ 3586288 h 6858000"/>
              <a:gd name="connsiteX2073" fmla="*/ 12049626 w 12192000"/>
              <a:gd name="connsiteY2073" fmla="*/ 3583860 h 6858000"/>
              <a:gd name="connsiteX2074" fmla="*/ 12045197 w 12192000"/>
              <a:gd name="connsiteY2074" fmla="*/ 3576170 h 6858000"/>
              <a:gd name="connsiteX2075" fmla="*/ 12050365 w 12192000"/>
              <a:gd name="connsiteY2075" fmla="*/ 3567671 h 6858000"/>
              <a:gd name="connsiteX2076" fmla="*/ 12061438 w 12192000"/>
              <a:gd name="connsiteY2076" fmla="*/ 3563219 h 6858000"/>
              <a:gd name="connsiteX2077" fmla="*/ 12067344 w 12192000"/>
              <a:gd name="connsiteY2077" fmla="*/ 3555125 h 6858000"/>
              <a:gd name="connsiteX2078" fmla="*/ 12075465 w 12192000"/>
              <a:gd name="connsiteY2078" fmla="*/ 3554720 h 6858000"/>
              <a:gd name="connsiteX2079" fmla="*/ 12088753 w 12192000"/>
              <a:gd name="connsiteY2079" fmla="*/ 3564838 h 6858000"/>
              <a:gd name="connsiteX2080" fmla="*/ 12089491 w 12192000"/>
              <a:gd name="connsiteY2080" fmla="*/ 3580217 h 6858000"/>
              <a:gd name="connsiteX2081" fmla="*/ 12079156 w 12192000"/>
              <a:gd name="connsiteY2081" fmla="*/ 3594787 h 6858000"/>
              <a:gd name="connsiteX2082" fmla="*/ 12088015 w 12192000"/>
              <a:gd name="connsiteY2082" fmla="*/ 3586693 h 6858000"/>
              <a:gd name="connsiteX2083" fmla="*/ 12097612 w 12192000"/>
              <a:gd name="connsiteY2083" fmla="*/ 3584264 h 6858000"/>
              <a:gd name="connsiteX2084" fmla="*/ 12108686 w 12192000"/>
              <a:gd name="connsiteY2084" fmla="*/ 3579003 h 6858000"/>
              <a:gd name="connsiteX2085" fmla="*/ 12113854 w 12192000"/>
              <a:gd name="connsiteY2085" fmla="*/ 3563219 h 6858000"/>
              <a:gd name="connsiteX2086" fmla="*/ 12124189 w 12192000"/>
              <a:gd name="connsiteY2086" fmla="*/ 3559172 h 6858000"/>
              <a:gd name="connsiteX2087" fmla="*/ 12129357 w 12192000"/>
              <a:gd name="connsiteY2087" fmla="*/ 3569695 h 6858000"/>
              <a:gd name="connsiteX2088" fmla="*/ 12135263 w 12192000"/>
              <a:gd name="connsiteY2088" fmla="*/ 3566862 h 6858000"/>
              <a:gd name="connsiteX2089" fmla="*/ 12136739 w 12192000"/>
              <a:gd name="connsiteY2089" fmla="*/ 3559577 h 6858000"/>
              <a:gd name="connsiteX2090" fmla="*/ 12133048 w 12192000"/>
              <a:gd name="connsiteY2090" fmla="*/ 3556744 h 6858000"/>
              <a:gd name="connsiteX2091" fmla="*/ 12137477 w 12192000"/>
              <a:gd name="connsiteY2091" fmla="*/ 3538936 h 6858000"/>
              <a:gd name="connsiteX2092" fmla="*/ 12148551 w 12192000"/>
              <a:gd name="connsiteY2092" fmla="*/ 3542983 h 6858000"/>
              <a:gd name="connsiteX2093" fmla="*/ 12154457 w 12192000"/>
              <a:gd name="connsiteY2093" fmla="*/ 3547435 h 6858000"/>
              <a:gd name="connsiteX2094" fmla="*/ 12157410 w 12192000"/>
              <a:gd name="connsiteY2094" fmla="*/ 3542983 h 6858000"/>
              <a:gd name="connsiteX2095" fmla="*/ 12157410 w 12192000"/>
              <a:gd name="connsiteY2095" fmla="*/ 3531247 h 6858000"/>
              <a:gd name="connsiteX2096" fmla="*/ 12160363 w 12192000"/>
              <a:gd name="connsiteY2096" fmla="*/ 3530437 h 6858000"/>
              <a:gd name="connsiteX2097" fmla="*/ 12168484 w 12192000"/>
              <a:gd name="connsiteY2097" fmla="*/ 3538127 h 6858000"/>
              <a:gd name="connsiteX2098" fmla="*/ 12168484 w 12192000"/>
              <a:gd name="connsiteY2098" fmla="*/ 3531247 h 6858000"/>
              <a:gd name="connsiteX2099" fmla="*/ 12164054 w 12192000"/>
              <a:gd name="connsiteY2099" fmla="*/ 3513439 h 6858000"/>
              <a:gd name="connsiteX2100" fmla="*/ 10895013 w 12192000"/>
              <a:gd name="connsiteY2100" fmla="*/ 3502512 h 6858000"/>
              <a:gd name="connsiteX2101" fmla="*/ 10892060 w 12192000"/>
              <a:gd name="connsiteY2101" fmla="*/ 3507369 h 6858000"/>
              <a:gd name="connsiteX2102" fmla="*/ 10885416 w 12192000"/>
              <a:gd name="connsiteY2102" fmla="*/ 3505750 h 6858000"/>
              <a:gd name="connsiteX2103" fmla="*/ 10895013 w 12192000"/>
              <a:gd name="connsiteY2103" fmla="*/ 3502512 h 6858000"/>
              <a:gd name="connsiteX2104" fmla="*/ 12154457 w 12192000"/>
              <a:gd name="connsiteY2104" fmla="*/ 3485109 h 6858000"/>
              <a:gd name="connsiteX2105" fmla="*/ 12159625 w 12192000"/>
              <a:gd name="connsiteY2105" fmla="*/ 3493608 h 6858000"/>
              <a:gd name="connsiteX2106" fmla="*/ 12159625 w 12192000"/>
              <a:gd name="connsiteY2106" fmla="*/ 3500488 h 6858000"/>
              <a:gd name="connsiteX2107" fmla="*/ 12152980 w 12192000"/>
              <a:gd name="connsiteY2107" fmla="*/ 3493204 h 6858000"/>
              <a:gd name="connsiteX2108" fmla="*/ 12154457 w 12192000"/>
              <a:gd name="connsiteY2108" fmla="*/ 3485109 h 6858000"/>
              <a:gd name="connsiteX2109" fmla="*/ 12108686 w 12192000"/>
              <a:gd name="connsiteY2109" fmla="*/ 3483895 h 6858000"/>
              <a:gd name="connsiteX2110" fmla="*/ 12114592 w 12192000"/>
              <a:gd name="connsiteY2110" fmla="*/ 3483895 h 6858000"/>
              <a:gd name="connsiteX2111" fmla="*/ 12120498 w 12192000"/>
              <a:gd name="connsiteY2111" fmla="*/ 3488347 h 6858000"/>
              <a:gd name="connsiteX2112" fmla="*/ 12121236 w 12192000"/>
              <a:gd name="connsiteY2112" fmla="*/ 3498465 h 6858000"/>
              <a:gd name="connsiteX2113" fmla="*/ 12117545 w 12192000"/>
              <a:gd name="connsiteY2113" fmla="*/ 3504536 h 6858000"/>
              <a:gd name="connsiteX2114" fmla="*/ 12102042 w 12192000"/>
              <a:gd name="connsiteY2114" fmla="*/ 3510606 h 6858000"/>
              <a:gd name="connsiteX2115" fmla="*/ 12090230 w 12192000"/>
              <a:gd name="connsiteY2115" fmla="*/ 3511416 h 6858000"/>
              <a:gd name="connsiteX2116" fmla="*/ 12090968 w 12192000"/>
              <a:gd name="connsiteY2116" fmla="*/ 3506964 h 6858000"/>
              <a:gd name="connsiteX2117" fmla="*/ 12085800 w 12192000"/>
              <a:gd name="connsiteY2117" fmla="*/ 3500893 h 6858000"/>
              <a:gd name="connsiteX2118" fmla="*/ 12091706 w 12192000"/>
              <a:gd name="connsiteY2118" fmla="*/ 3493608 h 6858000"/>
              <a:gd name="connsiteX2119" fmla="*/ 11094339 w 12192000"/>
              <a:gd name="connsiteY2119" fmla="*/ 3472563 h 6858000"/>
              <a:gd name="connsiteX2120" fmla="*/ 11097292 w 12192000"/>
              <a:gd name="connsiteY2120" fmla="*/ 3479039 h 6858000"/>
              <a:gd name="connsiteX2121" fmla="*/ 11100245 w 12192000"/>
              <a:gd name="connsiteY2121" fmla="*/ 3479848 h 6858000"/>
              <a:gd name="connsiteX2122" fmla="*/ 11098030 w 12192000"/>
              <a:gd name="connsiteY2122" fmla="*/ 3494013 h 6858000"/>
              <a:gd name="connsiteX2123" fmla="*/ 11092862 w 12192000"/>
              <a:gd name="connsiteY2123" fmla="*/ 3496441 h 6858000"/>
              <a:gd name="connsiteX2124" fmla="*/ 11088433 w 12192000"/>
              <a:gd name="connsiteY2124" fmla="*/ 3488752 h 6858000"/>
              <a:gd name="connsiteX2125" fmla="*/ 11090648 w 12192000"/>
              <a:gd name="connsiteY2125" fmla="*/ 3483895 h 6858000"/>
              <a:gd name="connsiteX2126" fmla="*/ 11084742 w 12192000"/>
              <a:gd name="connsiteY2126" fmla="*/ 3477824 h 6858000"/>
              <a:gd name="connsiteX2127" fmla="*/ 12177343 w 12192000"/>
              <a:gd name="connsiteY2127" fmla="*/ 3468111 h 6858000"/>
              <a:gd name="connsiteX2128" fmla="*/ 12179557 w 12192000"/>
              <a:gd name="connsiteY2128" fmla="*/ 3473373 h 6858000"/>
              <a:gd name="connsiteX2129" fmla="*/ 12175866 w 12192000"/>
              <a:gd name="connsiteY2129" fmla="*/ 3475396 h 6858000"/>
              <a:gd name="connsiteX2130" fmla="*/ 12176604 w 12192000"/>
              <a:gd name="connsiteY2130" fmla="*/ 3484300 h 6858000"/>
              <a:gd name="connsiteX2131" fmla="*/ 12183248 w 12192000"/>
              <a:gd name="connsiteY2131" fmla="*/ 3491989 h 6858000"/>
              <a:gd name="connsiteX2132" fmla="*/ 12180295 w 12192000"/>
              <a:gd name="connsiteY2132" fmla="*/ 3502107 h 6858000"/>
              <a:gd name="connsiteX2133" fmla="*/ 12176604 w 12192000"/>
              <a:gd name="connsiteY2133" fmla="*/ 3501703 h 6858000"/>
              <a:gd name="connsiteX2134" fmla="*/ 12174390 w 12192000"/>
              <a:gd name="connsiteY2134" fmla="*/ 3497251 h 6858000"/>
              <a:gd name="connsiteX2135" fmla="*/ 12175866 w 12192000"/>
              <a:gd name="connsiteY2135" fmla="*/ 3491585 h 6858000"/>
              <a:gd name="connsiteX2136" fmla="*/ 12170698 w 12192000"/>
              <a:gd name="connsiteY2136" fmla="*/ 3480253 h 6858000"/>
              <a:gd name="connsiteX2137" fmla="*/ 12172175 w 12192000"/>
              <a:gd name="connsiteY2137" fmla="*/ 3470135 h 6858000"/>
              <a:gd name="connsiteX2138" fmla="*/ 11881307 w 12192000"/>
              <a:gd name="connsiteY2138" fmla="*/ 3459208 h 6858000"/>
              <a:gd name="connsiteX2139" fmla="*/ 11883521 w 12192000"/>
              <a:gd name="connsiteY2139" fmla="*/ 3463659 h 6858000"/>
              <a:gd name="connsiteX2140" fmla="*/ 11887951 w 12192000"/>
              <a:gd name="connsiteY2140" fmla="*/ 3466492 h 6858000"/>
              <a:gd name="connsiteX2141" fmla="*/ 11887951 w 12192000"/>
              <a:gd name="connsiteY2141" fmla="*/ 3471754 h 6858000"/>
              <a:gd name="connsiteX2142" fmla="*/ 11880568 w 12192000"/>
              <a:gd name="connsiteY2142" fmla="*/ 3472158 h 6858000"/>
              <a:gd name="connsiteX2143" fmla="*/ 11873186 w 12192000"/>
              <a:gd name="connsiteY2143" fmla="*/ 3471349 h 6858000"/>
              <a:gd name="connsiteX2144" fmla="*/ 11875401 w 12192000"/>
              <a:gd name="connsiteY2144" fmla="*/ 3465683 h 6858000"/>
              <a:gd name="connsiteX2145" fmla="*/ 11879092 w 12192000"/>
              <a:gd name="connsiteY2145" fmla="*/ 3463255 h 6858000"/>
              <a:gd name="connsiteX2146" fmla="*/ 12023050 w 12192000"/>
              <a:gd name="connsiteY2146" fmla="*/ 3456779 h 6858000"/>
              <a:gd name="connsiteX2147" fmla="*/ 12026741 w 12192000"/>
              <a:gd name="connsiteY2147" fmla="*/ 3458803 h 6858000"/>
              <a:gd name="connsiteX2148" fmla="*/ 12026003 w 12192000"/>
              <a:gd name="connsiteY2148" fmla="*/ 3464874 h 6858000"/>
              <a:gd name="connsiteX2149" fmla="*/ 12017882 w 12192000"/>
              <a:gd name="connsiteY2149" fmla="*/ 3472968 h 6858000"/>
              <a:gd name="connsiteX2150" fmla="*/ 12011976 w 12192000"/>
              <a:gd name="connsiteY2150" fmla="*/ 3468516 h 6858000"/>
              <a:gd name="connsiteX2151" fmla="*/ 12014929 w 12192000"/>
              <a:gd name="connsiteY2151" fmla="*/ 3459208 h 6858000"/>
              <a:gd name="connsiteX2152" fmla="*/ 12107209 w 12192000"/>
              <a:gd name="connsiteY2152" fmla="*/ 3454756 h 6858000"/>
              <a:gd name="connsiteX2153" fmla="*/ 12107209 w 12192000"/>
              <a:gd name="connsiteY2153" fmla="*/ 3463659 h 6858000"/>
              <a:gd name="connsiteX2154" fmla="*/ 12103518 w 12192000"/>
              <a:gd name="connsiteY2154" fmla="*/ 3458803 h 6858000"/>
              <a:gd name="connsiteX2155" fmla="*/ 10520723 w 12192000"/>
              <a:gd name="connsiteY2155" fmla="*/ 3454756 h 6858000"/>
              <a:gd name="connsiteX2156" fmla="*/ 10523676 w 12192000"/>
              <a:gd name="connsiteY2156" fmla="*/ 3465683 h 6858000"/>
              <a:gd name="connsiteX2157" fmla="*/ 10519247 w 12192000"/>
              <a:gd name="connsiteY2157" fmla="*/ 3477420 h 6858000"/>
              <a:gd name="connsiteX2158" fmla="*/ 10509650 w 12192000"/>
              <a:gd name="connsiteY2158" fmla="*/ 3477824 h 6858000"/>
              <a:gd name="connsiteX2159" fmla="*/ 10509650 w 12192000"/>
              <a:gd name="connsiteY2159" fmla="*/ 3469730 h 6858000"/>
              <a:gd name="connsiteX2160" fmla="*/ 10510388 w 12192000"/>
              <a:gd name="connsiteY2160" fmla="*/ 3459612 h 6858000"/>
              <a:gd name="connsiteX2161" fmla="*/ 10520723 w 12192000"/>
              <a:gd name="connsiteY2161" fmla="*/ 3454756 h 6858000"/>
              <a:gd name="connsiteX2162" fmla="*/ 12176604 w 12192000"/>
              <a:gd name="connsiteY2162" fmla="*/ 3453946 h 6858000"/>
              <a:gd name="connsiteX2163" fmla="*/ 12182510 w 12192000"/>
              <a:gd name="connsiteY2163" fmla="*/ 3457589 h 6858000"/>
              <a:gd name="connsiteX2164" fmla="*/ 12180295 w 12192000"/>
              <a:gd name="connsiteY2164" fmla="*/ 3461636 h 6858000"/>
              <a:gd name="connsiteX2165" fmla="*/ 12176604 w 12192000"/>
              <a:gd name="connsiteY2165" fmla="*/ 3459208 h 6858000"/>
              <a:gd name="connsiteX2166" fmla="*/ 12176604 w 12192000"/>
              <a:gd name="connsiteY2166" fmla="*/ 3453946 h 6858000"/>
              <a:gd name="connsiteX2167" fmla="*/ 12048888 w 12192000"/>
              <a:gd name="connsiteY2167" fmla="*/ 3445852 h 6858000"/>
              <a:gd name="connsiteX2168" fmla="*/ 12055532 w 12192000"/>
              <a:gd name="connsiteY2168" fmla="*/ 3448685 h 6858000"/>
              <a:gd name="connsiteX2169" fmla="*/ 12059962 w 12192000"/>
              <a:gd name="connsiteY2169" fmla="*/ 3445852 h 6858000"/>
              <a:gd name="connsiteX2170" fmla="*/ 12067344 w 12192000"/>
              <a:gd name="connsiteY2170" fmla="*/ 3451113 h 6858000"/>
              <a:gd name="connsiteX2171" fmla="*/ 12067344 w 12192000"/>
              <a:gd name="connsiteY2171" fmla="*/ 3458803 h 6858000"/>
              <a:gd name="connsiteX2172" fmla="*/ 12057747 w 12192000"/>
              <a:gd name="connsiteY2172" fmla="*/ 3467707 h 6858000"/>
              <a:gd name="connsiteX2173" fmla="*/ 12051841 w 12192000"/>
              <a:gd name="connsiteY2173" fmla="*/ 3493608 h 6858000"/>
              <a:gd name="connsiteX2174" fmla="*/ 12053318 w 12192000"/>
              <a:gd name="connsiteY2174" fmla="*/ 3511416 h 6858000"/>
              <a:gd name="connsiteX2175" fmla="*/ 12059962 w 12192000"/>
              <a:gd name="connsiteY2175" fmla="*/ 3523152 h 6858000"/>
              <a:gd name="connsiteX2176" fmla="*/ 12059223 w 12192000"/>
              <a:gd name="connsiteY2176" fmla="*/ 3531651 h 6858000"/>
              <a:gd name="connsiteX2177" fmla="*/ 12050365 w 12192000"/>
              <a:gd name="connsiteY2177" fmla="*/ 3536508 h 6858000"/>
              <a:gd name="connsiteX2178" fmla="*/ 12042982 w 12192000"/>
              <a:gd name="connsiteY2178" fmla="*/ 3532866 h 6858000"/>
              <a:gd name="connsiteX2179" fmla="*/ 12042982 w 12192000"/>
              <a:gd name="connsiteY2179" fmla="*/ 3522343 h 6858000"/>
              <a:gd name="connsiteX2180" fmla="*/ 12032647 w 12192000"/>
              <a:gd name="connsiteY2180" fmla="*/ 3521534 h 6858000"/>
              <a:gd name="connsiteX2181" fmla="*/ 12020835 w 12192000"/>
              <a:gd name="connsiteY2181" fmla="*/ 3515058 h 6858000"/>
              <a:gd name="connsiteX2182" fmla="*/ 12014191 w 12192000"/>
              <a:gd name="connsiteY2182" fmla="*/ 3513844 h 6858000"/>
              <a:gd name="connsiteX2183" fmla="*/ 12011238 w 12192000"/>
              <a:gd name="connsiteY2183" fmla="*/ 3499679 h 6858000"/>
              <a:gd name="connsiteX2184" fmla="*/ 12015667 w 12192000"/>
              <a:gd name="connsiteY2184" fmla="*/ 3494013 h 6858000"/>
              <a:gd name="connsiteX2185" fmla="*/ 12031170 w 12192000"/>
              <a:gd name="connsiteY2185" fmla="*/ 3490371 h 6858000"/>
              <a:gd name="connsiteX2186" fmla="*/ 12037076 w 12192000"/>
              <a:gd name="connsiteY2186" fmla="*/ 3479848 h 6858000"/>
              <a:gd name="connsiteX2187" fmla="*/ 12034861 w 12192000"/>
              <a:gd name="connsiteY2187" fmla="*/ 3467707 h 6858000"/>
              <a:gd name="connsiteX2188" fmla="*/ 12040767 w 12192000"/>
              <a:gd name="connsiteY2188" fmla="*/ 3459208 h 6858000"/>
              <a:gd name="connsiteX2189" fmla="*/ 12040767 w 12192000"/>
              <a:gd name="connsiteY2189" fmla="*/ 3450709 h 6858000"/>
              <a:gd name="connsiteX2190" fmla="*/ 12182510 w 12192000"/>
              <a:gd name="connsiteY2190" fmla="*/ 3445043 h 6858000"/>
              <a:gd name="connsiteX2191" fmla="*/ 12185463 w 12192000"/>
              <a:gd name="connsiteY2191" fmla="*/ 3447876 h 6858000"/>
              <a:gd name="connsiteX2192" fmla="*/ 12181034 w 12192000"/>
              <a:gd name="connsiteY2192" fmla="*/ 3449090 h 6858000"/>
              <a:gd name="connsiteX2193" fmla="*/ 12178819 w 12192000"/>
              <a:gd name="connsiteY2193" fmla="*/ 3445447 h 6858000"/>
              <a:gd name="connsiteX2194" fmla="*/ 12182510 w 12192000"/>
              <a:gd name="connsiteY2194" fmla="*/ 3445043 h 6858000"/>
              <a:gd name="connsiteX2195" fmla="*/ 12093183 w 12192000"/>
              <a:gd name="connsiteY2195" fmla="*/ 3433711 h 6858000"/>
              <a:gd name="connsiteX2196" fmla="*/ 12093183 w 12192000"/>
              <a:gd name="connsiteY2196" fmla="*/ 3451113 h 6858000"/>
              <a:gd name="connsiteX2197" fmla="*/ 12089491 w 12192000"/>
              <a:gd name="connsiteY2197" fmla="*/ 3456779 h 6858000"/>
              <a:gd name="connsiteX2198" fmla="*/ 12090968 w 12192000"/>
              <a:gd name="connsiteY2198" fmla="*/ 3465278 h 6858000"/>
              <a:gd name="connsiteX2199" fmla="*/ 12088753 w 12192000"/>
              <a:gd name="connsiteY2199" fmla="*/ 3474182 h 6858000"/>
              <a:gd name="connsiteX2200" fmla="*/ 12074727 w 12192000"/>
              <a:gd name="connsiteY2200" fmla="*/ 3488347 h 6858000"/>
              <a:gd name="connsiteX2201" fmla="*/ 12071035 w 12192000"/>
              <a:gd name="connsiteY2201" fmla="*/ 3507773 h 6858000"/>
              <a:gd name="connsiteX2202" fmla="*/ 12063653 w 12192000"/>
              <a:gd name="connsiteY2202" fmla="*/ 3515868 h 6858000"/>
              <a:gd name="connsiteX2203" fmla="*/ 12061438 w 12192000"/>
              <a:gd name="connsiteY2203" fmla="*/ 3508178 h 6858000"/>
              <a:gd name="connsiteX2204" fmla="*/ 12062176 w 12192000"/>
              <a:gd name="connsiteY2204" fmla="*/ 3498870 h 6858000"/>
              <a:gd name="connsiteX2205" fmla="*/ 12069559 w 12192000"/>
              <a:gd name="connsiteY2205" fmla="*/ 3489966 h 6858000"/>
              <a:gd name="connsiteX2206" fmla="*/ 12073988 w 12192000"/>
              <a:gd name="connsiteY2206" fmla="*/ 3476610 h 6858000"/>
              <a:gd name="connsiteX2207" fmla="*/ 12074727 w 12192000"/>
              <a:gd name="connsiteY2207" fmla="*/ 3466088 h 6858000"/>
              <a:gd name="connsiteX2208" fmla="*/ 12084324 w 12192000"/>
              <a:gd name="connsiteY2208" fmla="*/ 3452327 h 6858000"/>
              <a:gd name="connsiteX2209" fmla="*/ 12087277 w 12192000"/>
              <a:gd name="connsiteY2209" fmla="*/ 3435734 h 6858000"/>
              <a:gd name="connsiteX2210" fmla="*/ 12113115 w 12192000"/>
              <a:gd name="connsiteY2210" fmla="*/ 3425616 h 6858000"/>
              <a:gd name="connsiteX2211" fmla="*/ 12121974 w 12192000"/>
              <a:gd name="connsiteY2211" fmla="*/ 3429259 h 6858000"/>
              <a:gd name="connsiteX2212" fmla="*/ 12132310 w 12192000"/>
              <a:gd name="connsiteY2212" fmla="*/ 3426426 h 6858000"/>
              <a:gd name="connsiteX2213" fmla="*/ 12133786 w 12192000"/>
              <a:gd name="connsiteY2213" fmla="*/ 3430068 h 6858000"/>
              <a:gd name="connsiteX2214" fmla="*/ 12139692 w 12192000"/>
              <a:gd name="connsiteY2214" fmla="*/ 3441400 h 6858000"/>
              <a:gd name="connsiteX2215" fmla="*/ 12141169 w 12192000"/>
              <a:gd name="connsiteY2215" fmla="*/ 3455565 h 6858000"/>
              <a:gd name="connsiteX2216" fmla="*/ 12147813 w 12192000"/>
              <a:gd name="connsiteY2216" fmla="*/ 3459612 h 6858000"/>
              <a:gd name="connsiteX2217" fmla="*/ 12156672 w 12192000"/>
              <a:gd name="connsiteY2217" fmla="*/ 3473373 h 6858000"/>
              <a:gd name="connsiteX2218" fmla="*/ 12155933 w 12192000"/>
              <a:gd name="connsiteY2218" fmla="*/ 3480657 h 6858000"/>
              <a:gd name="connsiteX2219" fmla="*/ 12147075 w 12192000"/>
              <a:gd name="connsiteY2219" fmla="*/ 3482681 h 6858000"/>
              <a:gd name="connsiteX2220" fmla="*/ 12141907 w 12192000"/>
              <a:gd name="connsiteY2220" fmla="*/ 3476206 h 6858000"/>
              <a:gd name="connsiteX2221" fmla="*/ 12140430 w 12192000"/>
              <a:gd name="connsiteY2221" fmla="*/ 3488752 h 6858000"/>
              <a:gd name="connsiteX2222" fmla="*/ 12132310 w 12192000"/>
              <a:gd name="connsiteY2222" fmla="*/ 3483490 h 6858000"/>
              <a:gd name="connsiteX2223" fmla="*/ 12130833 w 12192000"/>
              <a:gd name="connsiteY2223" fmla="*/ 3470135 h 6858000"/>
              <a:gd name="connsiteX2224" fmla="*/ 12126404 w 12192000"/>
              <a:gd name="connsiteY2224" fmla="*/ 3462041 h 6858000"/>
              <a:gd name="connsiteX2225" fmla="*/ 12127142 w 12192000"/>
              <a:gd name="connsiteY2225" fmla="*/ 3449899 h 6858000"/>
              <a:gd name="connsiteX2226" fmla="*/ 12121236 w 12192000"/>
              <a:gd name="connsiteY2226" fmla="*/ 3445043 h 6858000"/>
              <a:gd name="connsiteX2227" fmla="*/ 12116068 w 12192000"/>
              <a:gd name="connsiteY2227" fmla="*/ 3449494 h 6858000"/>
              <a:gd name="connsiteX2228" fmla="*/ 12110162 w 12192000"/>
              <a:gd name="connsiteY2228" fmla="*/ 3443828 h 6858000"/>
              <a:gd name="connsiteX2229" fmla="*/ 12110162 w 12192000"/>
              <a:gd name="connsiteY2229" fmla="*/ 3434925 h 6858000"/>
              <a:gd name="connsiteX2230" fmla="*/ 12106471 w 12192000"/>
              <a:gd name="connsiteY2230" fmla="*/ 3426021 h 6858000"/>
              <a:gd name="connsiteX2231" fmla="*/ 11856206 w 12192000"/>
              <a:gd name="connsiteY2231" fmla="*/ 3424807 h 6858000"/>
              <a:gd name="connsiteX2232" fmla="*/ 11857683 w 12192000"/>
              <a:gd name="connsiteY2232" fmla="*/ 3438162 h 6858000"/>
              <a:gd name="connsiteX2233" fmla="*/ 11856945 w 12192000"/>
              <a:gd name="connsiteY2233" fmla="*/ 3446661 h 6858000"/>
              <a:gd name="connsiteX2234" fmla="*/ 11863589 w 12192000"/>
              <a:gd name="connsiteY2234" fmla="*/ 3455160 h 6858000"/>
              <a:gd name="connsiteX2235" fmla="*/ 11869495 w 12192000"/>
              <a:gd name="connsiteY2235" fmla="*/ 3466088 h 6858000"/>
              <a:gd name="connsiteX2236" fmla="*/ 11865065 w 12192000"/>
              <a:gd name="connsiteY2236" fmla="*/ 3473777 h 6858000"/>
              <a:gd name="connsiteX2237" fmla="*/ 11856945 w 12192000"/>
              <a:gd name="connsiteY2237" fmla="*/ 3474991 h 6858000"/>
              <a:gd name="connsiteX2238" fmla="*/ 11850300 w 12192000"/>
              <a:gd name="connsiteY2238" fmla="*/ 3481872 h 6858000"/>
              <a:gd name="connsiteX2239" fmla="*/ 11846609 w 12192000"/>
              <a:gd name="connsiteY2239" fmla="*/ 3491180 h 6858000"/>
              <a:gd name="connsiteX2240" fmla="*/ 11831106 w 12192000"/>
              <a:gd name="connsiteY2240" fmla="*/ 3491989 h 6858000"/>
              <a:gd name="connsiteX2241" fmla="*/ 11825200 w 12192000"/>
              <a:gd name="connsiteY2241" fmla="*/ 3498465 h 6858000"/>
              <a:gd name="connsiteX2242" fmla="*/ 11825200 w 12192000"/>
              <a:gd name="connsiteY2242" fmla="*/ 3512225 h 6858000"/>
              <a:gd name="connsiteX2243" fmla="*/ 11818556 w 12192000"/>
              <a:gd name="connsiteY2243" fmla="*/ 3519915 h 6858000"/>
              <a:gd name="connsiteX2244" fmla="*/ 11817818 w 12192000"/>
              <a:gd name="connsiteY2244" fmla="*/ 3524367 h 6858000"/>
              <a:gd name="connsiteX2245" fmla="*/ 11810435 w 12192000"/>
              <a:gd name="connsiteY2245" fmla="*/ 3530842 h 6858000"/>
              <a:gd name="connsiteX2246" fmla="*/ 11798623 w 12192000"/>
              <a:gd name="connsiteY2246" fmla="*/ 3534484 h 6858000"/>
              <a:gd name="connsiteX2247" fmla="*/ 11787550 w 12192000"/>
              <a:gd name="connsiteY2247" fmla="*/ 3549864 h 6858000"/>
              <a:gd name="connsiteX2248" fmla="*/ 11777214 w 12192000"/>
              <a:gd name="connsiteY2248" fmla="*/ 3553911 h 6858000"/>
              <a:gd name="connsiteX2249" fmla="*/ 11770570 w 12192000"/>
              <a:gd name="connsiteY2249" fmla="*/ 3559981 h 6858000"/>
              <a:gd name="connsiteX2250" fmla="*/ 11763926 w 12192000"/>
              <a:gd name="connsiteY2250" fmla="*/ 3561196 h 6858000"/>
              <a:gd name="connsiteX2251" fmla="*/ 11754329 w 12192000"/>
              <a:gd name="connsiteY2251" fmla="*/ 3568076 h 6858000"/>
              <a:gd name="connsiteX2252" fmla="*/ 11752852 w 12192000"/>
              <a:gd name="connsiteY2252" fmla="*/ 3564838 h 6858000"/>
              <a:gd name="connsiteX2253" fmla="*/ 11755805 w 12192000"/>
              <a:gd name="connsiteY2253" fmla="*/ 3560386 h 6858000"/>
              <a:gd name="connsiteX2254" fmla="*/ 11769832 w 12192000"/>
              <a:gd name="connsiteY2254" fmla="*/ 3542983 h 6858000"/>
              <a:gd name="connsiteX2255" fmla="*/ 11775738 w 12192000"/>
              <a:gd name="connsiteY2255" fmla="*/ 3541365 h 6858000"/>
              <a:gd name="connsiteX2256" fmla="*/ 11783120 w 12192000"/>
              <a:gd name="connsiteY2256" fmla="*/ 3528818 h 6858000"/>
              <a:gd name="connsiteX2257" fmla="*/ 11790503 w 12192000"/>
              <a:gd name="connsiteY2257" fmla="*/ 3528009 h 6858000"/>
              <a:gd name="connsiteX2258" fmla="*/ 11805268 w 12192000"/>
              <a:gd name="connsiteY2258" fmla="*/ 3515058 h 6858000"/>
              <a:gd name="connsiteX2259" fmla="*/ 11814865 w 12192000"/>
              <a:gd name="connsiteY2259" fmla="*/ 3495227 h 6858000"/>
              <a:gd name="connsiteX2260" fmla="*/ 11825200 w 12192000"/>
              <a:gd name="connsiteY2260" fmla="*/ 3489966 h 6858000"/>
              <a:gd name="connsiteX2261" fmla="*/ 11825938 w 12192000"/>
              <a:gd name="connsiteY2261" fmla="*/ 3483086 h 6858000"/>
              <a:gd name="connsiteX2262" fmla="*/ 11834797 w 12192000"/>
              <a:gd name="connsiteY2262" fmla="*/ 3473373 h 6858000"/>
              <a:gd name="connsiteX2263" fmla="*/ 11841442 w 12192000"/>
              <a:gd name="connsiteY2263" fmla="*/ 3474182 h 6858000"/>
              <a:gd name="connsiteX2264" fmla="*/ 11849562 w 12192000"/>
              <a:gd name="connsiteY2264" fmla="*/ 3465278 h 6858000"/>
              <a:gd name="connsiteX2265" fmla="*/ 11850300 w 12192000"/>
              <a:gd name="connsiteY2265" fmla="*/ 3458398 h 6858000"/>
              <a:gd name="connsiteX2266" fmla="*/ 11843656 w 12192000"/>
              <a:gd name="connsiteY2266" fmla="*/ 3449494 h 6858000"/>
              <a:gd name="connsiteX2267" fmla="*/ 11851039 w 12192000"/>
              <a:gd name="connsiteY2267" fmla="*/ 3453946 h 6858000"/>
              <a:gd name="connsiteX2268" fmla="*/ 11850300 w 12192000"/>
              <a:gd name="connsiteY2268" fmla="*/ 3440591 h 6858000"/>
              <a:gd name="connsiteX2269" fmla="*/ 11851777 w 12192000"/>
              <a:gd name="connsiteY2269" fmla="*/ 3426426 h 6858000"/>
              <a:gd name="connsiteX2270" fmla="*/ 10498576 w 12192000"/>
              <a:gd name="connsiteY2270" fmla="*/ 3421974 h 6858000"/>
              <a:gd name="connsiteX2271" fmla="*/ 10502267 w 12192000"/>
              <a:gd name="connsiteY2271" fmla="*/ 3428449 h 6858000"/>
              <a:gd name="connsiteX2272" fmla="*/ 10491194 w 12192000"/>
              <a:gd name="connsiteY2272" fmla="*/ 3425616 h 6858000"/>
              <a:gd name="connsiteX2273" fmla="*/ 10498576 w 12192000"/>
              <a:gd name="connsiteY2273" fmla="*/ 3421974 h 6858000"/>
              <a:gd name="connsiteX2274" fmla="*/ 12119759 w 12192000"/>
              <a:gd name="connsiteY2274" fmla="*/ 3411856 h 6858000"/>
              <a:gd name="connsiteX2275" fmla="*/ 12117545 w 12192000"/>
              <a:gd name="connsiteY2275" fmla="*/ 3420760 h 6858000"/>
              <a:gd name="connsiteX2276" fmla="*/ 12110162 w 12192000"/>
              <a:gd name="connsiteY2276" fmla="*/ 3421569 h 6858000"/>
              <a:gd name="connsiteX2277" fmla="*/ 12102780 w 12192000"/>
              <a:gd name="connsiteY2277" fmla="*/ 3417117 h 6858000"/>
              <a:gd name="connsiteX2278" fmla="*/ 12107948 w 12192000"/>
              <a:gd name="connsiteY2278" fmla="*/ 3413475 h 6858000"/>
              <a:gd name="connsiteX2279" fmla="*/ 11869495 w 12192000"/>
              <a:gd name="connsiteY2279" fmla="*/ 3396477 h 6858000"/>
              <a:gd name="connsiteX2280" fmla="*/ 11879830 w 12192000"/>
              <a:gd name="connsiteY2280" fmla="*/ 3398905 h 6858000"/>
              <a:gd name="connsiteX2281" fmla="*/ 11882783 w 12192000"/>
              <a:gd name="connsiteY2281" fmla="*/ 3405785 h 6858000"/>
              <a:gd name="connsiteX2282" fmla="*/ 11879092 w 12192000"/>
              <a:gd name="connsiteY2282" fmla="*/ 3408214 h 6858000"/>
              <a:gd name="connsiteX2283" fmla="*/ 11875401 w 12192000"/>
              <a:gd name="connsiteY2283" fmla="*/ 3412261 h 6858000"/>
              <a:gd name="connsiteX2284" fmla="*/ 11870971 w 12192000"/>
              <a:gd name="connsiteY2284" fmla="*/ 3412261 h 6858000"/>
              <a:gd name="connsiteX2285" fmla="*/ 11868018 w 12192000"/>
              <a:gd name="connsiteY2285" fmla="*/ 3401738 h 6858000"/>
              <a:gd name="connsiteX2286" fmla="*/ 11989829 w 12192000"/>
              <a:gd name="connsiteY2286" fmla="*/ 3396072 h 6858000"/>
              <a:gd name="connsiteX2287" fmla="*/ 11998687 w 12192000"/>
              <a:gd name="connsiteY2287" fmla="*/ 3404976 h 6858000"/>
              <a:gd name="connsiteX2288" fmla="*/ 12006070 w 12192000"/>
              <a:gd name="connsiteY2288" fmla="*/ 3407809 h 6858000"/>
              <a:gd name="connsiteX2289" fmla="*/ 12004593 w 12192000"/>
              <a:gd name="connsiteY2289" fmla="*/ 3411451 h 6858000"/>
              <a:gd name="connsiteX2290" fmla="*/ 12009761 w 12192000"/>
              <a:gd name="connsiteY2290" fmla="*/ 3411856 h 6858000"/>
              <a:gd name="connsiteX2291" fmla="*/ 12020097 w 12192000"/>
              <a:gd name="connsiteY2291" fmla="*/ 3411047 h 6858000"/>
              <a:gd name="connsiteX2292" fmla="*/ 12027479 w 12192000"/>
              <a:gd name="connsiteY2292" fmla="*/ 3413070 h 6858000"/>
              <a:gd name="connsiteX2293" fmla="*/ 12033385 w 12192000"/>
              <a:gd name="connsiteY2293" fmla="*/ 3421569 h 6858000"/>
              <a:gd name="connsiteX2294" fmla="*/ 12040029 w 12192000"/>
              <a:gd name="connsiteY2294" fmla="*/ 3413880 h 6858000"/>
              <a:gd name="connsiteX2295" fmla="*/ 12045935 w 12192000"/>
              <a:gd name="connsiteY2295" fmla="*/ 3410642 h 6858000"/>
              <a:gd name="connsiteX2296" fmla="*/ 12050365 w 12192000"/>
              <a:gd name="connsiteY2296" fmla="*/ 3417117 h 6858000"/>
              <a:gd name="connsiteX2297" fmla="*/ 12048150 w 12192000"/>
              <a:gd name="connsiteY2297" fmla="*/ 3424807 h 6858000"/>
              <a:gd name="connsiteX2298" fmla="*/ 12042982 w 12192000"/>
              <a:gd name="connsiteY2298" fmla="*/ 3428854 h 6858000"/>
              <a:gd name="connsiteX2299" fmla="*/ 12038553 w 12192000"/>
              <a:gd name="connsiteY2299" fmla="*/ 3438567 h 6858000"/>
              <a:gd name="connsiteX2300" fmla="*/ 12026003 w 12192000"/>
              <a:gd name="connsiteY2300" fmla="*/ 3447876 h 6858000"/>
              <a:gd name="connsiteX2301" fmla="*/ 12022311 w 12192000"/>
              <a:gd name="connsiteY2301" fmla="*/ 3453946 h 6858000"/>
              <a:gd name="connsiteX2302" fmla="*/ 12017144 w 12192000"/>
              <a:gd name="connsiteY2302" fmla="*/ 3453946 h 6858000"/>
              <a:gd name="connsiteX2303" fmla="*/ 12015667 w 12192000"/>
              <a:gd name="connsiteY2303" fmla="*/ 3456779 h 6858000"/>
              <a:gd name="connsiteX2304" fmla="*/ 12009761 w 12192000"/>
              <a:gd name="connsiteY2304" fmla="*/ 3456375 h 6858000"/>
              <a:gd name="connsiteX2305" fmla="*/ 11998687 w 12192000"/>
              <a:gd name="connsiteY2305" fmla="*/ 3462850 h 6858000"/>
              <a:gd name="connsiteX2306" fmla="*/ 11994996 w 12192000"/>
              <a:gd name="connsiteY2306" fmla="*/ 3466897 h 6858000"/>
              <a:gd name="connsiteX2307" fmla="*/ 11990567 w 12192000"/>
              <a:gd name="connsiteY2307" fmla="*/ 3468516 h 6858000"/>
              <a:gd name="connsiteX2308" fmla="*/ 11986876 w 12192000"/>
              <a:gd name="connsiteY2308" fmla="*/ 3453137 h 6858000"/>
              <a:gd name="connsiteX2309" fmla="*/ 11990567 w 12192000"/>
              <a:gd name="connsiteY2309" fmla="*/ 3441805 h 6858000"/>
              <a:gd name="connsiteX2310" fmla="*/ 11989829 w 12192000"/>
              <a:gd name="connsiteY2310" fmla="*/ 3426426 h 6858000"/>
              <a:gd name="connsiteX2311" fmla="*/ 11992043 w 12192000"/>
              <a:gd name="connsiteY2311" fmla="*/ 3417522 h 6858000"/>
              <a:gd name="connsiteX2312" fmla="*/ 11992043 w 12192000"/>
              <a:gd name="connsiteY2312" fmla="*/ 3409023 h 6858000"/>
              <a:gd name="connsiteX2313" fmla="*/ 11987614 w 12192000"/>
              <a:gd name="connsiteY2313" fmla="*/ 3407809 h 6858000"/>
              <a:gd name="connsiteX2314" fmla="*/ 11977278 w 12192000"/>
              <a:gd name="connsiteY2314" fmla="*/ 3404166 h 6858000"/>
              <a:gd name="connsiteX2315" fmla="*/ 11979493 w 12192000"/>
              <a:gd name="connsiteY2315" fmla="*/ 3398500 h 6858000"/>
              <a:gd name="connsiteX2316" fmla="*/ 10993199 w 12192000"/>
              <a:gd name="connsiteY2316" fmla="*/ 3389192 h 6858000"/>
              <a:gd name="connsiteX2317" fmla="*/ 11005750 w 12192000"/>
              <a:gd name="connsiteY2317" fmla="*/ 3401738 h 6858000"/>
              <a:gd name="connsiteX2318" fmla="*/ 11000582 w 12192000"/>
              <a:gd name="connsiteY2318" fmla="*/ 3402548 h 6858000"/>
              <a:gd name="connsiteX2319" fmla="*/ 10993199 w 12192000"/>
              <a:gd name="connsiteY2319" fmla="*/ 3396882 h 6858000"/>
              <a:gd name="connsiteX2320" fmla="*/ 10993199 w 12192000"/>
              <a:gd name="connsiteY2320" fmla="*/ 3389192 h 6858000"/>
              <a:gd name="connsiteX2321" fmla="*/ 10529582 w 12192000"/>
              <a:gd name="connsiteY2321" fmla="*/ 3387168 h 6858000"/>
              <a:gd name="connsiteX2322" fmla="*/ 10529582 w 12192000"/>
              <a:gd name="connsiteY2322" fmla="*/ 3391620 h 6858000"/>
              <a:gd name="connsiteX2323" fmla="*/ 10523676 w 12192000"/>
              <a:gd name="connsiteY2323" fmla="*/ 3396072 h 6858000"/>
              <a:gd name="connsiteX2324" fmla="*/ 10520723 w 12192000"/>
              <a:gd name="connsiteY2324" fmla="*/ 3406190 h 6858000"/>
              <a:gd name="connsiteX2325" fmla="*/ 10524415 w 12192000"/>
              <a:gd name="connsiteY2325" fmla="*/ 3412261 h 6858000"/>
              <a:gd name="connsiteX2326" fmla="*/ 10525153 w 12192000"/>
              <a:gd name="connsiteY2326" fmla="*/ 3420760 h 6858000"/>
              <a:gd name="connsiteX2327" fmla="*/ 10518509 w 12192000"/>
              <a:gd name="connsiteY2327" fmla="*/ 3435329 h 6858000"/>
              <a:gd name="connsiteX2328" fmla="*/ 10515556 w 12192000"/>
              <a:gd name="connsiteY2328" fmla="*/ 3429259 h 6858000"/>
              <a:gd name="connsiteX2329" fmla="*/ 10518509 w 12192000"/>
              <a:gd name="connsiteY2329" fmla="*/ 3421569 h 6858000"/>
              <a:gd name="connsiteX2330" fmla="*/ 10512603 w 12192000"/>
              <a:gd name="connsiteY2330" fmla="*/ 3411047 h 6858000"/>
              <a:gd name="connsiteX2331" fmla="*/ 10516294 w 12192000"/>
              <a:gd name="connsiteY2331" fmla="*/ 3404976 h 6858000"/>
              <a:gd name="connsiteX2332" fmla="*/ 10516294 w 12192000"/>
              <a:gd name="connsiteY2332" fmla="*/ 3391620 h 6858000"/>
              <a:gd name="connsiteX2333" fmla="*/ 11870971 w 12192000"/>
              <a:gd name="connsiteY2333" fmla="*/ 3376646 h 6858000"/>
              <a:gd name="connsiteX2334" fmla="*/ 11878354 w 12192000"/>
              <a:gd name="connsiteY2334" fmla="*/ 3377860 h 6858000"/>
              <a:gd name="connsiteX2335" fmla="*/ 11884998 w 12192000"/>
              <a:gd name="connsiteY2335" fmla="*/ 3383931 h 6858000"/>
              <a:gd name="connsiteX2336" fmla="*/ 11894595 w 12192000"/>
              <a:gd name="connsiteY2336" fmla="*/ 3385954 h 6858000"/>
              <a:gd name="connsiteX2337" fmla="*/ 11896810 w 12192000"/>
              <a:gd name="connsiteY2337" fmla="*/ 3390811 h 6858000"/>
              <a:gd name="connsiteX2338" fmla="*/ 11892380 w 12192000"/>
              <a:gd name="connsiteY2338" fmla="*/ 3395667 h 6858000"/>
              <a:gd name="connsiteX2339" fmla="*/ 11886474 w 12192000"/>
              <a:gd name="connsiteY2339" fmla="*/ 3392834 h 6858000"/>
              <a:gd name="connsiteX2340" fmla="*/ 11875401 w 12192000"/>
              <a:gd name="connsiteY2340" fmla="*/ 3392430 h 6858000"/>
              <a:gd name="connsiteX2341" fmla="*/ 11870971 w 12192000"/>
              <a:gd name="connsiteY2341" fmla="*/ 3387573 h 6858000"/>
              <a:gd name="connsiteX2342" fmla="*/ 11867280 w 12192000"/>
              <a:gd name="connsiteY2342" fmla="*/ 3380693 h 6858000"/>
              <a:gd name="connsiteX2343" fmla="*/ 11870971 w 12192000"/>
              <a:gd name="connsiteY2343" fmla="*/ 3376646 h 6858000"/>
              <a:gd name="connsiteX2344" fmla="*/ 12013452 w 12192000"/>
              <a:gd name="connsiteY2344" fmla="*/ 3368147 h 6858000"/>
              <a:gd name="connsiteX2345" fmla="*/ 12020835 w 12192000"/>
              <a:gd name="connsiteY2345" fmla="*/ 3371385 h 6858000"/>
              <a:gd name="connsiteX2346" fmla="*/ 12020097 w 12192000"/>
              <a:gd name="connsiteY2346" fmla="*/ 3375836 h 6858000"/>
              <a:gd name="connsiteX2347" fmla="*/ 12010499 w 12192000"/>
              <a:gd name="connsiteY2347" fmla="*/ 3376646 h 6858000"/>
              <a:gd name="connsiteX2348" fmla="*/ 12009023 w 12192000"/>
              <a:gd name="connsiteY2348" fmla="*/ 3371385 h 6858000"/>
              <a:gd name="connsiteX2349" fmla="*/ 12047412 w 12192000"/>
              <a:gd name="connsiteY2349" fmla="*/ 3364504 h 6858000"/>
              <a:gd name="connsiteX2350" fmla="*/ 12054056 w 12192000"/>
              <a:gd name="connsiteY2350" fmla="*/ 3366528 h 6858000"/>
              <a:gd name="connsiteX2351" fmla="*/ 12053318 w 12192000"/>
              <a:gd name="connsiteY2351" fmla="*/ 3369361 h 6858000"/>
              <a:gd name="connsiteX2352" fmla="*/ 12057009 w 12192000"/>
              <a:gd name="connsiteY2352" fmla="*/ 3369361 h 6858000"/>
              <a:gd name="connsiteX2353" fmla="*/ 12065129 w 12192000"/>
              <a:gd name="connsiteY2353" fmla="*/ 3376646 h 6858000"/>
              <a:gd name="connsiteX2354" fmla="*/ 12071774 w 12192000"/>
              <a:gd name="connsiteY2354" fmla="*/ 3377860 h 6858000"/>
              <a:gd name="connsiteX2355" fmla="*/ 12087277 w 12192000"/>
              <a:gd name="connsiteY2355" fmla="*/ 3386764 h 6858000"/>
              <a:gd name="connsiteX2356" fmla="*/ 12093183 w 12192000"/>
              <a:gd name="connsiteY2356" fmla="*/ 3394049 h 6858000"/>
              <a:gd name="connsiteX2357" fmla="*/ 12093183 w 12192000"/>
              <a:gd name="connsiteY2357" fmla="*/ 3399715 h 6858000"/>
              <a:gd name="connsiteX2358" fmla="*/ 12085062 w 12192000"/>
              <a:gd name="connsiteY2358" fmla="*/ 3400524 h 6858000"/>
              <a:gd name="connsiteX2359" fmla="*/ 12073250 w 12192000"/>
              <a:gd name="connsiteY2359" fmla="*/ 3396072 h 6858000"/>
              <a:gd name="connsiteX2360" fmla="*/ 12062915 w 12192000"/>
              <a:gd name="connsiteY2360" fmla="*/ 3383121 h 6858000"/>
              <a:gd name="connsiteX2361" fmla="*/ 12055532 w 12192000"/>
              <a:gd name="connsiteY2361" fmla="*/ 3383931 h 6858000"/>
              <a:gd name="connsiteX2362" fmla="*/ 12047412 w 12192000"/>
              <a:gd name="connsiteY2362" fmla="*/ 3396072 h 6858000"/>
              <a:gd name="connsiteX2363" fmla="*/ 12045197 w 12192000"/>
              <a:gd name="connsiteY2363" fmla="*/ 3390811 h 6858000"/>
              <a:gd name="connsiteX2364" fmla="*/ 12045197 w 12192000"/>
              <a:gd name="connsiteY2364" fmla="*/ 3385550 h 6858000"/>
              <a:gd name="connsiteX2365" fmla="*/ 12049626 w 12192000"/>
              <a:gd name="connsiteY2365" fmla="*/ 3381907 h 6858000"/>
              <a:gd name="connsiteX2366" fmla="*/ 12047412 w 12192000"/>
              <a:gd name="connsiteY2366" fmla="*/ 3374622 h 6858000"/>
              <a:gd name="connsiteX2367" fmla="*/ 12063653 w 12192000"/>
              <a:gd name="connsiteY2367" fmla="*/ 3362886 h 6858000"/>
              <a:gd name="connsiteX2368" fmla="*/ 12070297 w 12192000"/>
              <a:gd name="connsiteY2368" fmla="*/ 3364909 h 6858000"/>
              <a:gd name="connsiteX2369" fmla="*/ 12078418 w 12192000"/>
              <a:gd name="connsiteY2369" fmla="*/ 3374622 h 6858000"/>
              <a:gd name="connsiteX2370" fmla="*/ 12073988 w 12192000"/>
              <a:gd name="connsiteY2370" fmla="*/ 3374622 h 6858000"/>
              <a:gd name="connsiteX2371" fmla="*/ 12066606 w 12192000"/>
              <a:gd name="connsiteY2371" fmla="*/ 3367337 h 6858000"/>
              <a:gd name="connsiteX2372" fmla="*/ 12132310 w 12192000"/>
              <a:gd name="connsiteY2372" fmla="*/ 3362076 h 6858000"/>
              <a:gd name="connsiteX2373" fmla="*/ 12136739 w 12192000"/>
              <a:gd name="connsiteY2373" fmla="*/ 3364100 h 6858000"/>
              <a:gd name="connsiteX2374" fmla="*/ 12139692 w 12192000"/>
              <a:gd name="connsiteY2374" fmla="*/ 3362886 h 6858000"/>
              <a:gd name="connsiteX2375" fmla="*/ 12145598 w 12192000"/>
              <a:gd name="connsiteY2375" fmla="*/ 3363290 h 6858000"/>
              <a:gd name="connsiteX2376" fmla="*/ 12150766 w 12192000"/>
              <a:gd name="connsiteY2376" fmla="*/ 3371789 h 6858000"/>
              <a:gd name="connsiteX2377" fmla="*/ 12159625 w 12192000"/>
              <a:gd name="connsiteY2377" fmla="*/ 3382312 h 6858000"/>
              <a:gd name="connsiteX2378" fmla="*/ 12163316 w 12192000"/>
              <a:gd name="connsiteY2378" fmla="*/ 3384740 h 6858000"/>
              <a:gd name="connsiteX2379" fmla="*/ 12162578 w 12192000"/>
              <a:gd name="connsiteY2379" fmla="*/ 3390001 h 6858000"/>
              <a:gd name="connsiteX2380" fmla="*/ 12164054 w 12192000"/>
              <a:gd name="connsiteY2380" fmla="*/ 3406190 h 6858000"/>
              <a:gd name="connsiteX2381" fmla="*/ 12163316 w 12192000"/>
              <a:gd name="connsiteY2381" fmla="*/ 3419546 h 6858000"/>
              <a:gd name="connsiteX2382" fmla="*/ 12169222 w 12192000"/>
              <a:gd name="connsiteY2382" fmla="*/ 3423997 h 6858000"/>
              <a:gd name="connsiteX2383" fmla="*/ 12172175 w 12192000"/>
              <a:gd name="connsiteY2383" fmla="*/ 3432092 h 6858000"/>
              <a:gd name="connsiteX2384" fmla="*/ 12176604 w 12192000"/>
              <a:gd name="connsiteY2384" fmla="*/ 3437758 h 6858000"/>
              <a:gd name="connsiteX2385" fmla="*/ 12171437 w 12192000"/>
              <a:gd name="connsiteY2385" fmla="*/ 3435734 h 6858000"/>
              <a:gd name="connsiteX2386" fmla="*/ 12169222 w 12192000"/>
              <a:gd name="connsiteY2386" fmla="*/ 3438162 h 6858000"/>
              <a:gd name="connsiteX2387" fmla="*/ 12166269 w 12192000"/>
              <a:gd name="connsiteY2387" fmla="*/ 3436544 h 6858000"/>
              <a:gd name="connsiteX2388" fmla="*/ 12151504 w 12192000"/>
              <a:gd name="connsiteY2388" fmla="*/ 3435734 h 6858000"/>
              <a:gd name="connsiteX2389" fmla="*/ 12148551 w 12192000"/>
              <a:gd name="connsiteY2389" fmla="*/ 3429663 h 6858000"/>
              <a:gd name="connsiteX2390" fmla="*/ 12140430 w 12192000"/>
              <a:gd name="connsiteY2390" fmla="*/ 3424807 h 6858000"/>
              <a:gd name="connsiteX2391" fmla="*/ 12136739 w 12192000"/>
              <a:gd name="connsiteY2391" fmla="*/ 3422379 h 6858000"/>
              <a:gd name="connsiteX2392" fmla="*/ 12135263 w 12192000"/>
              <a:gd name="connsiteY2392" fmla="*/ 3419950 h 6858000"/>
              <a:gd name="connsiteX2393" fmla="*/ 12130095 w 12192000"/>
              <a:gd name="connsiteY2393" fmla="*/ 3421569 h 6858000"/>
              <a:gd name="connsiteX2394" fmla="*/ 12131571 w 12192000"/>
              <a:gd name="connsiteY2394" fmla="*/ 3419546 h 6858000"/>
              <a:gd name="connsiteX2395" fmla="*/ 12136739 w 12192000"/>
              <a:gd name="connsiteY2395" fmla="*/ 3413880 h 6858000"/>
              <a:gd name="connsiteX2396" fmla="*/ 12138216 w 12192000"/>
              <a:gd name="connsiteY2396" fmla="*/ 3409832 h 6858000"/>
              <a:gd name="connsiteX2397" fmla="*/ 12133048 w 12192000"/>
              <a:gd name="connsiteY2397" fmla="*/ 3406595 h 6858000"/>
              <a:gd name="connsiteX2398" fmla="*/ 12121974 w 12192000"/>
              <a:gd name="connsiteY2398" fmla="*/ 3394453 h 6858000"/>
              <a:gd name="connsiteX2399" fmla="*/ 12108686 w 12192000"/>
              <a:gd name="connsiteY2399" fmla="*/ 3385145 h 6858000"/>
              <a:gd name="connsiteX2400" fmla="*/ 12101303 w 12192000"/>
              <a:gd name="connsiteY2400" fmla="*/ 3370575 h 6858000"/>
              <a:gd name="connsiteX2401" fmla="*/ 12101303 w 12192000"/>
              <a:gd name="connsiteY2401" fmla="*/ 3364504 h 6858000"/>
              <a:gd name="connsiteX2402" fmla="*/ 12105733 w 12192000"/>
              <a:gd name="connsiteY2402" fmla="*/ 3366123 h 6858000"/>
              <a:gd name="connsiteX2403" fmla="*/ 12113115 w 12192000"/>
              <a:gd name="connsiteY2403" fmla="*/ 3366123 h 6858000"/>
              <a:gd name="connsiteX2404" fmla="*/ 12123451 w 12192000"/>
              <a:gd name="connsiteY2404" fmla="*/ 3366528 h 6858000"/>
              <a:gd name="connsiteX2405" fmla="*/ 12127142 w 12192000"/>
              <a:gd name="connsiteY2405" fmla="*/ 3362886 h 6858000"/>
              <a:gd name="connsiteX2406" fmla="*/ 11994258 w 12192000"/>
              <a:gd name="connsiteY2406" fmla="*/ 3357624 h 6858000"/>
              <a:gd name="connsiteX2407" fmla="*/ 11992043 w 12192000"/>
              <a:gd name="connsiteY2407" fmla="*/ 3368147 h 6858000"/>
              <a:gd name="connsiteX2408" fmla="*/ 11995735 w 12192000"/>
              <a:gd name="connsiteY2408" fmla="*/ 3376241 h 6858000"/>
              <a:gd name="connsiteX2409" fmla="*/ 11991305 w 12192000"/>
              <a:gd name="connsiteY2409" fmla="*/ 3387573 h 6858000"/>
              <a:gd name="connsiteX2410" fmla="*/ 11985399 w 12192000"/>
              <a:gd name="connsiteY2410" fmla="*/ 3389597 h 6858000"/>
              <a:gd name="connsiteX2411" fmla="*/ 11980231 w 12192000"/>
              <a:gd name="connsiteY2411" fmla="*/ 3377455 h 6858000"/>
              <a:gd name="connsiteX2412" fmla="*/ 11986137 w 12192000"/>
              <a:gd name="connsiteY2412" fmla="*/ 3369766 h 6858000"/>
              <a:gd name="connsiteX2413" fmla="*/ 11990567 w 12192000"/>
              <a:gd name="connsiteY2413" fmla="*/ 3360862 h 6858000"/>
              <a:gd name="connsiteX2414" fmla="*/ 11994258 w 12192000"/>
              <a:gd name="connsiteY2414" fmla="*/ 3357624 h 6858000"/>
              <a:gd name="connsiteX2415" fmla="*/ 12034861 w 12192000"/>
              <a:gd name="connsiteY2415" fmla="*/ 3336174 h 6858000"/>
              <a:gd name="connsiteX2416" fmla="*/ 12044459 w 12192000"/>
              <a:gd name="connsiteY2416" fmla="*/ 3345483 h 6858000"/>
              <a:gd name="connsiteX2417" fmla="*/ 12045935 w 12192000"/>
              <a:gd name="connsiteY2417" fmla="*/ 3350744 h 6858000"/>
              <a:gd name="connsiteX2418" fmla="*/ 12043720 w 12192000"/>
              <a:gd name="connsiteY2418" fmla="*/ 3355196 h 6858000"/>
              <a:gd name="connsiteX2419" fmla="*/ 12030432 w 12192000"/>
              <a:gd name="connsiteY2419" fmla="*/ 3342245 h 6858000"/>
              <a:gd name="connsiteX2420" fmla="*/ 12031170 w 12192000"/>
              <a:gd name="connsiteY2420" fmla="*/ 3336984 h 6858000"/>
              <a:gd name="connsiteX2421" fmla="*/ 10534012 w 12192000"/>
              <a:gd name="connsiteY2421" fmla="*/ 3320795 h 6858000"/>
              <a:gd name="connsiteX2422" fmla="*/ 10536226 w 12192000"/>
              <a:gd name="connsiteY2422" fmla="*/ 3326056 h 6858000"/>
              <a:gd name="connsiteX2423" fmla="*/ 10532535 w 12192000"/>
              <a:gd name="connsiteY2423" fmla="*/ 3333746 h 6858000"/>
              <a:gd name="connsiteX2424" fmla="*/ 10536226 w 12192000"/>
              <a:gd name="connsiteY2424" fmla="*/ 3336984 h 6858000"/>
              <a:gd name="connsiteX2425" fmla="*/ 10535488 w 12192000"/>
              <a:gd name="connsiteY2425" fmla="*/ 3346697 h 6858000"/>
              <a:gd name="connsiteX2426" fmla="*/ 10528106 w 12192000"/>
              <a:gd name="connsiteY2426" fmla="*/ 3356815 h 6858000"/>
              <a:gd name="connsiteX2427" fmla="*/ 10534750 w 12192000"/>
              <a:gd name="connsiteY2427" fmla="*/ 3360862 h 6858000"/>
              <a:gd name="connsiteX2428" fmla="*/ 10534750 w 12192000"/>
              <a:gd name="connsiteY2428" fmla="*/ 3373813 h 6858000"/>
              <a:gd name="connsiteX2429" fmla="*/ 10523676 w 12192000"/>
              <a:gd name="connsiteY2429" fmla="*/ 3381502 h 6858000"/>
              <a:gd name="connsiteX2430" fmla="*/ 10519247 w 12192000"/>
              <a:gd name="connsiteY2430" fmla="*/ 3377860 h 6858000"/>
              <a:gd name="connsiteX2431" fmla="*/ 10524415 w 12192000"/>
              <a:gd name="connsiteY2431" fmla="*/ 3358029 h 6858000"/>
              <a:gd name="connsiteX2432" fmla="*/ 10522938 w 12192000"/>
              <a:gd name="connsiteY2432" fmla="*/ 3351554 h 6858000"/>
              <a:gd name="connsiteX2433" fmla="*/ 10525891 w 12192000"/>
              <a:gd name="connsiteY2433" fmla="*/ 3346292 h 6858000"/>
              <a:gd name="connsiteX2434" fmla="*/ 10523676 w 12192000"/>
              <a:gd name="connsiteY2434" fmla="*/ 3330913 h 6858000"/>
              <a:gd name="connsiteX2435" fmla="*/ 11902716 w 12192000"/>
              <a:gd name="connsiteY2435" fmla="*/ 3316343 h 6858000"/>
              <a:gd name="connsiteX2436" fmla="*/ 11914528 w 12192000"/>
              <a:gd name="connsiteY2436" fmla="*/ 3319986 h 6858000"/>
              <a:gd name="connsiteX2437" fmla="*/ 11926340 w 12192000"/>
              <a:gd name="connsiteY2437" fmla="*/ 3317557 h 6858000"/>
              <a:gd name="connsiteX2438" fmla="*/ 11947010 w 12192000"/>
              <a:gd name="connsiteY2438" fmla="*/ 3334555 h 6858000"/>
              <a:gd name="connsiteX2439" fmla="*/ 11957346 w 12192000"/>
              <a:gd name="connsiteY2439" fmla="*/ 3338198 h 6858000"/>
              <a:gd name="connsiteX2440" fmla="*/ 11957346 w 12192000"/>
              <a:gd name="connsiteY2440" fmla="*/ 3346292 h 6858000"/>
              <a:gd name="connsiteX2441" fmla="*/ 11953655 w 12192000"/>
              <a:gd name="connsiteY2441" fmla="*/ 3352768 h 6858000"/>
              <a:gd name="connsiteX2442" fmla="*/ 11958822 w 12192000"/>
              <a:gd name="connsiteY2442" fmla="*/ 3359648 h 6858000"/>
              <a:gd name="connsiteX2443" fmla="*/ 11958822 w 12192000"/>
              <a:gd name="connsiteY2443" fmla="*/ 3367337 h 6858000"/>
              <a:gd name="connsiteX2444" fmla="*/ 11953655 w 12192000"/>
              <a:gd name="connsiteY2444" fmla="*/ 3370575 h 6858000"/>
              <a:gd name="connsiteX2445" fmla="*/ 11953655 w 12192000"/>
              <a:gd name="connsiteY2445" fmla="*/ 3377860 h 6858000"/>
              <a:gd name="connsiteX2446" fmla="*/ 11944796 w 12192000"/>
              <a:gd name="connsiteY2446" fmla="*/ 3384740 h 6858000"/>
              <a:gd name="connsiteX2447" fmla="*/ 11936675 w 12192000"/>
              <a:gd name="connsiteY2447" fmla="*/ 3383526 h 6858000"/>
              <a:gd name="connsiteX2448" fmla="*/ 11927078 w 12192000"/>
              <a:gd name="connsiteY2448" fmla="*/ 3372599 h 6858000"/>
              <a:gd name="connsiteX2449" fmla="*/ 11927078 w 12192000"/>
              <a:gd name="connsiteY2449" fmla="*/ 3364100 h 6858000"/>
              <a:gd name="connsiteX2450" fmla="*/ 11918957 w 12192000"/>
              <a:gd name="connsiteY2450" fmla="*/ 3360053 h 6858000"/>
              <a:gd name="connsiteX2451" fmla="*/ 11918957 w 12192000"/>
              <a:gd name="connsiteY2451" fmla="*/ 3345887 h 6858000"/>
              <a:gd name="connsiteX2452" fmla="*/ 11912313 w 12192000"/>
              <a:gd name="connsiteY2452" fmla="*/ 3337793 h 6858000"/>
              <a:gd name="connsiteX2453" fmla="*/ 11905669 w 12192000"/>
              <a:gd name="connsiteY2453" fmla="*/ 3335365 h 6858000"/>
              <a:gd name="connsiteX2454" fmla="*/ 11902716 w 12192000"/>
              <a:gd name="connsiteY2454" fmla="*/ 3324438 h 6858000"/>
              <a:gd name="connsiteX2455" fmla="*/ 11896072 w 12192000"/>
              <a:gd name="connsiteY2455" fmla="*/ 3324842 h 6858000"/>
              <a:gd name="connsiteX2456" fmla="*/ 11893857 w 12192000"/>
              <a:gd name="connsiteY2456" fmla="*/ 3320390 h 6858000"/>
              <a:gd name="connsiteX2457" fmla="*/ 11974325 w 12192000"/>
              <a:gd name="connsiteY2457" fmla="*/ 3312701 h 6858000"/>
              <a:gd name="connsiteX2458" fmla="*/ 11983923 w 12192000"/>
              <a:gd name="connsiteY2458" fmla="*/ 3315939 h 6858000"/>
              <a:gd name="connsiteX2459" fmla="*/ 11989090 w 12192000"/>
              <a:gd name="connsiteY2459" fmla="*/ 3323628 h 6858000"/>
              <a:gd name="connsiteX2460" fmla="*/ 11984661 w 12192000"/>
              <a:gd name="connsiteY2460" fmla="*/ 3328080 h 6858000"/>
              <a:gd name="connsiteX2461" fmla="*/ 11982446 w 12192000"/>
              <a:gd name="connsiteY2461" fmla="*/ 3333341 h 6858000"/>
              <a:gd name="connsiteX2462" fmla="*/ 11970634 w 12192000"/>
              <a:gd name="connsiteY2462" fmla="*/ 3326056 h 6858000"/>
              <a:gd name="connsiteX2463" fmla="*/ 11969158 w 12192000"/>
              <a:gd name="connsiteY2463" fmla="*/ 3319176 h 6858000"/>
              <a:gd name="connsiteX2464" fmla="*/ 11876877 w 12192000"/>
              <a:gd name="connsiteY2464" fmla="*/ 3300559 h 6858000"/>
              <a:gd name="connsiteX2465" fmla="*/ 11883521 w 12192000"/>
              <a:gd name="connsiteY2465" fmla="*/ 3300559 h 6858000"/>
              <a:gd name="connsiteX2466" fmla="*/ 11893119 w 12192000"/>
              <a:gd name="connsiteY2466" fmla="*/ 3309463 h 6858000"/>
              <a:gd name="connsiteX2467" fmla="*/ 11890166 w 12192000"/>
              <a:gd name="connsiteY2467" fmla="*/ 3311891 h 6858000"/>
              <a:gd name="connsiteX2468" fmla="*/ 11878354 w 12192000"/>
              <a:gd name="connsiteY2468" fmla="*/ 3307035 h 6858000"/>
              <a:gd name="connsiteX2469" fmla="*/ 12091706 w 12192000"/>
              <a:gd name="connsiteY2469" fmla="*/ 3288418 h 6858000"/>
              <a:gd name="connsiteX2470" fmla="*/ 12099089 w 12192000"/>
              <a:gd name="connsiteY2470" fmla="*/ 3295298 h 6858000"/>
              <a:gd name="connsiteX2471" fmla="*/ 12103518 w 12192000"/>
              <a:gd name="connsiteY2471" fmla="*/ 3304607 h 6858000"/>
              <a:gd name="connsiteX2472" fmla="*/ 12099827 w 12192000"/>
              <a:gd name="connsiteY2472" fmla="*/ 3314320 h 6858000"/>
              <a:gd name="connsiteX2473" fmla="*/ 12086539 w 12192000"/>
              <a:gd name="connsiteY2473" fmla="*/ 3316748 h 6858000"/>
              <a:gd name="connsiteX2474" fmla="*/ 12082109 w 12192000"/>
              <a:gd name="connsiteY2474" fmla="*/ 3311891 h 6858000"/>
              <a:gd name="connsiteX2475" fmla="*/ 12085800 w 12192000"/>
              <a:gd name="connsiteY2475" fmla="*/ 3309463 h 6858000"/>
              <a:gd name="connsiteX2476" fmla="*/ 12088753 w 12192000"/>
              <a:gd name="connsiteY2476" fmla="*/ 3302178 h 6858000"/>
              <a:gd name="connsiteX2477" fmla="*/ 12086539 w 12192000"/>
              <a:gd name="connsiteY2477" fmla="*/ 3292060 h 6858000"/>
              <a:gd name="connsiteX2478" fmla="*/ 11973587 w 12192000"/>
              <a:gd name="connsiteY2478" fmla="*/ 3277086 h 6858000"/>
              <a:gd name="connsiteX2479" fmla="*/ 11980970 w 12192000"/>
              <a:gd name="connsiteY2479" fmla="*/ 3281538 h 6858000"/>
              <a:gd name="connsiteX2480" fmla="*/ 11982446 w 12192000"/>
              <a:gd name="connsiteY2480" fmla="*/ 3288418 h 6858000"/>
              <a:gd name="connsiteX2481" fmla="*/ 11975064 w 12192000"/>
              <a:gd name="connsiteY2481" fmla="*/ 3284776 h 6858000"/>
              <a:gd name="connsiteX2482" fmla="*/ 11973587 w 12192000"/>
              <a:gd name="connsiteY2482" fmla="*/ 3277086 h 6858000"/>
              <a:gd name="connsiteX2483" fmla="*/ 11977278 w 12192000"/>
              <a:gd name="connsiteY2483" fmla="*/ 3236210 h 6858000"/>
              <a:gd name="connsiteX2484" fmla="*/ 11983184 w 12192000"/>
              <a:gd name="connsiteY2484" fmla="*/ 3240257 h 6858000"/>
              <a:gd name="connsiteX2485" fmla="*/ 11978755 w 12192000"/>
              <a:gd name="connsiteY2485" fmla="*/ 3245114 h 6858000"/>
              <a:gd name="connsiteX2486" fmla="*/ 11977278 w 12192000"/>
              <a:gd name="connsiteY2486" fmla="*/ 3258874 h 6858000"/>
              <a:gd name="connsiteX2487" fmla="*/ 11970634 w 12192000"/>
              <a:gd name="connsiteY2487" fmla="*/ 3264945 h 6858000"/>
              <a:gd name="connsiteX2488" fmla="*/ 11968419 w 12192000"/>
              <a:gd name="connsiteY2488" fmla="*/ 3258469 h 6858000"/>
              <a:gd name="connsiteX2489" fmla="*/ 11969896 w 12192000"/>
              <a:gd name="connsiteY2489" fmla="*/ 3254422 h 6858000"/>
              <a:gd name="connsiteX2490" fmla="*/ 11965467 w 12192000"/>
              <a:gd name="connsiteY2490" fmla="*/ 3242281 h 6858000"/>
              <a:gd name="connsiteX2491" fmla="*/ 2537355 w 12192000"/>
              <a:gd name="connsiteY2491" fmla="*/ 3103463 h 6858000"/>
              <a:gd name="connsiteX2492" fmla="*/ 2542522 w 12192000"/>
              <a:gd name="connsiteY2492" fmla="*/ 3108725 h 6858000"/>
              <a:gd name="connsiteX2493" fmla="*/ 2550643 w 12192000"/>
              <a:gd name="connsiteY2493" fmla="*/ 3109939 h 6858000"/>
              <a:gd name="connsiteX2494" fmla="*/ 2544737 w 12192000"/>
              <a:gd name="connsiteY2494" fmla="*/ 3113986 h 6858000"/>
              <a:gd name="connsiteX2495" fmla="*/ 2538093 w 12192000"/>
              <a:gd name="connsiteY2495" fmla="*/ 3111558 h 6858000"/>
              <a:gd name="connsiteX2496" fmla="*/ 2533664 w 12192000"/>
              <a:gd name="connsiteY2496" fmla="*/ 3105082 h 6858000"/>
              <a:gd name="connsiteX2497" fmla="*/ 2614870 w 12192000"/>
              <a:gd name="connsiteY2497" fmla="*/ 3090917 h 6858000"/>
              <a:gd name="connsiteX2498" fmla="*/ 2651044 w 12192000"/>
              <a:gd name="connsiteY2498" fmla="*/ 3093750 h 6858000"/>
              <a:gd name="connsiteX2499" fmla="*/ 2671715 w 12192000"/>
              <a:gd name="connsiteY2499" fmla="*/ 3091322 h 6858000"/>
              <a:gd name="connsiteX2500" fmla="*/ 2677621 w 12192000"/>
              <a:gd name="connsiteY2500" fmla="*/ 3093750 h 6858000"/>
              <a:gd name="connsiteX2501" fmla="*/ 2680574 w 12192000"/>
              <a:gd name="connsiteY2501" fmla="*/ 3099821 h 6858000"/>
              <a:gd name="connsiteX2502" fmla="*/ 2689433 w 12192000"/>
              <a:gd name="connsiteY2502" fmla="*/ 3102249 h 6858000"/>
              <a:gd name="connsiteX2503" fmla="*/ 2676883 w 12192000"/>
              <a:gd name="connsiteY2503" fmla="*/ 3115200 h 6858000"/>
              <a:gd name="connsiteX2504" fmla="*/ 2659903 w 12192000"/>
              <a:gd name="connsiteY2504" fmla="*/ 3122080 h 6858000"/>
              <a:gd name="connsiteX2505" fmla="*/ 2653997 w 12192000"/>
              <a:gd name="connsiteY2505" fmla="*/ 3119247 h 6858000"/>
              <a:gd name="connsiteX2506" fmla="*/ 2636279 w 12192000"/>
              <a:gd name="connsiteY2506" fmla="*/ 3123295 h 6858000"/>
              <a:gd name="connsiteX2507" fmla="*/ 2630374 w 12192000"/>
              <a:gd name="connsiteY2507" fmla="*/ 3121271 h 6858000"/>
              <a:gd name="connsiteX2508" fmla="*/ 2606011 w 12192000"/>
              <a:gd name="connsiteY2508" fmla="*/ 3120057 h 6858000"/>
              <a:gd name="connsiteX2509" fmla="*/ 2602320 w 12192000"/>
              <a:gd name="connsiteY2509" fmla="*/ 3112367 h 6858000"/>
              <a:gd name="connsiteX2510" fmla="*/ 2603797 w 12192000"/>
              <a:gd name="connsiteY2510" fmla="*/ 3107915 h 6858000"/>
              <a:gd name="connsiteX2511" fmla="*/ 2602320 w 12192000"/>
              <a:gd name="connsiteY2511" fmla="*/ 3101440 h 6858000"/>
              <a:gd name="connsiteX2512" fmla="*/ 2611179 w 12192000"/>
              <a:gd name="connsiteY2512" fmla="*/ 3097797 h 6858000"/>
              <a:gd name="connsiteX2513" fmla="*/ 2095147 w 12192000"/>
              <a:gd name="connsiteY2513" fmla="*/ 3090108 h 6858000"/>
              <a:gd name="connsiteX2514" fmla="*/ 2132797 w 12192000"/>
              <a:gd name="connsiteY2514" fmla="*/ 3092131 h 6858000"/>
              <a:gd name="connsiteX2515" fmla="*/ 2142394 w 12192000"/>
              <a:gd name="connsiteY2515" fmla="*/ 3106296 h 6858000"/>
              <a:gd name="connsiteX2516" fmla="*/ 2154944 w 12192000"/>
              <a:gd name="connsiteY2516" fmla="*/ 3108725 h 6858000"/>
              <a:gd name="connsiteX2517" fmla="*/ 2163065 w 12192000"/>
              <a:gd name="connsiteY2517" fmla="*/ 3116414 h 6858000"/>
              <a:gd name="connsiteX2518" fmla="*/ 2162327 w 12192000"/>
              <a:gd name="connsiteY2518" fmla="*/ 3120866 h 6858000"/>
              <a:gd name="connsiteX2519" fmla="*/ 2145347 w 12192000"/>
              <a:gd name="connsiteY2519" fmla="*/ 3120866 h 6858000"/>
              <a:gd name="connsiteX2520" fmla="*/ 2138703 w 12192000"/>
              <a:gd name="connsiteY2520" fmla="*/ 3117628 h 6858000"/>
              <a:gd name="connsiteX2521" fmla="*/ 2135012 w 12192000"/>
              <a:gd name="connsiteY2521" fmla="*/ 3124913 h 6858000"/>
              <a:gd name="connsiteX2522" fmla="*/ 2129844 w 12192000"/>
              <a:gd name="connsiteY2522" fmla="*/ 3126532 h 6858000"/>
              <a:gd name="connsiteX2523" fmla="*/ 2126153 w 12192000"/>
              <a:gd name="connsiteY2523" fmla="*/ 3122080 h 6858000"/>
              <a:gd name="connsiteX2524" fmla="*/ 2117294 w 12192000"/>
              <a:gd name="connsiteY2524" fmla="*/ 3122080 h 6858000"/>
              <a:gd name="connsiteX2525" fmla="*/ 2117294 w 12192000"/>
              <a:gd name="connsiteY2525" fmla="*/ 3131794 h 6858000"/>
              <a:gd name="connsiteX2526" fmla="*/ 2104744 w 12192000"/>
              <a:gd name="connsiteY2526" fmla="*/ 3131389 h 6858000"/>
              <a:gd name="connsiteX2527" fmla="*/ 2097361 w 12192000"/>
              <a:gd name="connsiteY2527" fmla="*/ 3125723 h 6858000"/>
              <a:gd name="connsiteX2528" fmla="*/ 2085549 w 12192000"/>
              <a:gd name="connsiteY2528" fmla="*/ 3126128 h 6858000"/>
              <a:gd name="connsiteX2529" fmla="*/ 2078905 w 12192000"/>
              <a:gd name="connsiteY2529" fmla="*/ 3121271 h 6858000"/>
              <a:gd name="connsiteX2530" fmla="*/ 2072999 w 12192000"/>
              <a:gd name="connsiteY2530" fmla="*/ 3109129 h 6858000"/>
              <a:gd name="connsiteX2531" fmla="*/ 2067093 w 12192000"/>
              <a:gd name="connsiteY2531" fmla="*/ 3106701 h 6858000"/>
              <a:gd name="connsiteX2532" fmla="*/ 2060449 w 12192000"/>
              <a:gd name="connsiteY2532" fmla="*/ 3108725 h 6858000"/>
              <a:gd name="connsiteX2533" fmla="*/ 2051590 w 12192000"/>
              <a:gd name="connsiteY2533" fmla="*/ 3101845 h 6858000"/>
              <a:gd name="connsiteX2534" fmla="*/ 2056758 w 12192000"/>
              <a:gd name="connsiteY2534" fmla="*/ 3094155 h 6858000"/>
              <a:gd name="connsiteX2535" fmla="*/ 2065617 w 12192000"/>
              <a:gd name="connsiteY2535" fmla="*/ 3092536 h 6858000"/>
              <a:gd name="connsiteX2536" fmla="*/ 2076690 w 12192000"/>
              <a:gd name="connsiteY2536" fmla="*/ 3093750 h 6858000"/>
              <a:gd name="connsiteX2537" fmla="*/ 2318096 w 12192000"/>
              <a:gd name="connsiteY2537" fmla="*/ 3065016 h 6858000"/>
              <a:gd name="connsiteX2538" fmla="*/ 2327694 w 12192000"/>
              <a:gd name="connsiteY2538" fmla="*/ 3071896 h 6858000"/>
              <a:gd name="connsiteX2539" fmla="*/ 2329908 w 12192000"/>
              <a:gd name="connsiteY2539" fmla="*/ 3078776 h 6858000"/>
              <a:gd name="connsiteX2540" fmla="*/ 2315882 w 12192000"/>
              <a:gd name="connsiteY2540" fmla="*/ 3073919 h 6858000"/>
              <a:gd name="connsiteX2541" fmla="*/ 2309237 w 12192000"/>
              <a:gd name="connsiteY2541" fmla="*/ 3069063 h 6858000"/>
              <a:gd name="connsiteX2542" fmla="*/ 11902716 w 12192000"/>
              <a:gd name="connsiteY2542" fmla="*/ 3063397 h 6858000"/>
              <a:gd name="connsiteX2543" fmla="*/ 11921910 w 12192000"/>
              <a:gd name="connsiteY2543" fmla="*/ 3066634 h 6858000"/>
              <a:gd name="connsiteX2544" fmla="*/ 11930031 w 12192000"/>
              <a:gd name="connsiteY2544" fmla="*/ 3075133 h 6858000"/>
              <a:gd name="connsiteX2545" fmla="*/ 11937413 w 12192000"/>
              <a:gd name="connsiteY2545" fmla="*/ 3079585 h 6858000"/>
              <a:gd name="connsiteX2546" fmla="*/ 11939628 w 12192000"/>
              <a:gd name="connsiteY2546" fmla="*/ 3074729 h 6858000"/>
              <a:gd name="connsiteX2547" fmla="*/ 11953655 w 12192000"/>
              <a:gd name="connsiteY2547" fmla="*/ 3074729 h 6858000"/>
              <a:gd name="connsiteX2548" fmla="*/ 11961037 w 12192000"/>
              <a:gd name="connsiteY2548" fmla="*/ 3069467 h 6858000"/>
              <a:gd name="connsiteX2549" fmla="*/ 11961775 w 12192000"/>
              <a:gd name="connsiteY2549" fmla="*/ 3065016 h 6858000"/>
              <a:gd name="connsiteX2550" fmla="*/ 11966205 w 12192000"/>
              <a:gd name="connsiteY2550" fmla="*/ 3063397 h 6858000"/>
              <a:gd name="connsiteX2551" fmla="*/ 11972849 w 12192000"/>
              <a:gd name="connsiteY2551" fmla="*/ 3071491 h 6858000"/>
              <a:gd name="connsiteX2552" fmla="*/ 11972111 w 12192000"/>
              <a:gd name="connsiteY2552" fmla="*/ 3077966 h 6858000"/>
              <a:gd name="connsiteX2553" fmla="*/ 11966205 w 12192000"/>
              <a:gd name="connsiteY2553" fmla="*/ 3084442 h 6858000"/>
              <a:gd name="connsiteX2554" fmla="*/ 11963990 w 12192000"/>
              <a:gd name="connsiteY2554" fmla="*/ 3102249 h 6858000"/>
              <a:gd name="connsiteX2555" fmla="*/ 11972849 w 12192000"/>
              <a:gd name="connsiteY2555" fmla="*/ 3116414 h 6858000"/>
              <a:gd name="connsiteX2556" fmla="*/ 11978755 w 12192000"/>
              <a:gd name="connsiteY2556" fmla="*/ 3118438 h 6858000"/>
              <a:gd name="connsiteX2557" fmla="*/ 11981708 w 12192000"/>
              <a:gd name="connsiteY2557" fmla="*/ 3130175 h 6858000"/>
              <a:gd name="connsiteX2558" fmla="*/ 11986876 w 12192000"/>
              <a:gd name="connsiteY2558" fmla="*/ 3135841 h 6858000"/>
              <a:gd name="connsiteX2559" fmla="*/ 11982446 w 12192000"/>
              <a:gd name="connsiteY2559" fmla="*/ 3157291 h 6858000"/>
              <a:gd name="connsiteX2560" fmla="*/ 11976540 w 12192000"/>
              <a:gd name="connsiteY2560" fmla="*/ 3170646 h 6858000"/>
              <a:gd name="connsiteX2561" fmla="*/ 11978755 w 12192000"/>
              <a:gd name="connsiteY2561" fmla="*/ 3181573 h 6858000"/>
              <a:gd name="connsiteX2562" fmla="*/ 11970634 w 12192000"/>
              <a:gd name="connsiteY2562" fmla="*/ 3193715 h 6858000"/>
              <a:gd name="connsiteX2563" fmla="*/ 11969896 w 12192000"/>
              <a:gd name="connsiteY2563" fmla="*/ 3189263 h 6858000"/>
              <a:gd name="connsiteX2564" fmla="*/ 11973587 w 12192000"/>
              <a:gd name="connsiteY2564" fmla="*/ 3182383 h 6858000"/>
              <a:gd name="connsiteX2565" fmla="*/ 11966943 w 12192000"/>
              <a:gd name="connsiteY2565" fmla="*/ 3185621 h 6858000"/>
              <a:gd name="connsiteX2566" fmla="*/ 11951440 w 12192000"/>
              <a:gd name="connsiteY2566" fmla="*/ 3199381 h 6858000"/>
              <a:gd name="connsiteX2567" fmla="*/ 11948487 w 12192000"/>
              <a:gd name="connsiteY2567" fmla="*/ 3207475 h 6858000"/>
              <a:gd name="connsiteX2568" fmla="*/ 11949225 w 12192000"/>
              <a:gd name="connsiteY2568" fmla="*/ 3217998 h 6858000"/>
              <a:gd name="connsiteX2569" fmla="*/ 11944057 w 12192000"/>
              <a:gd name="connsiteY2569" fmla="*/ 3224878 h 6858000"/>
              <a:gd name="connsiteX2570" fmla="*/ 11942581 w 12192000"/>
              <a:gd name="connsiteY2570" fmla="*/ 3236210 h 6858000"/>
              <a:gd name="connsiteX2571" fmla="*/ 11947749 w 12192000"/>
              <a:gd name="connsiteY2571" fmla="*/ 3239852 h 6858000"/>
              <a:gd name="connsiteX2572" fmla="*/ 11952916 w 12192000"/>
              <a:gd name="connsiteY2572" fmla="*/ 3251994 h 6858000"/>
              <a:gd name="connsiteX2573" fmla="*/ 11959561 w 12192000"/>
              <a:gd name="connsiteY2573" fmla="*/ 3258469 h 6858000"/>
              <a:gd name="connsiteX2574" fmla="*/ 11955131 w 12192000"/>
              <a:gd name="connsiteY2574" fmla="*/ 3263730 h 6858000"/>
              <a:gd name="connsiteX2575" fmla="*/ 11955131 w 12192000"/>
              <a:gd name="connsiteY2575" fmla="*/ 3273848 h 6858000"/>
              <a:gd name="connsiteX2576" fmla="*/ 11963252 w 12192000"/>
              <a:gd name="connsiteY2576" fmla="*/ 3279514 h 6858000"/>
              <a:gd name="connsiteX2577" fmla="*/ 11967681 w 12192000"/>
              <a:gd name="connsiteY2577" fmla="*/ 3288418 h 6858000"/>
              <a:gd name="connsiteX2578" fmla="*/ 11979493 w 12192000"/>
              <a:gd name="connsiteY2578" fmla="*/ 3292060 h 6858000"/>
              <a:gd name="connsiteX2579" fmla="*/ 11986876 w 12192000"/>
              <a:gd name="connsiteY2579" fmla="*/ 3289632 h 6858000"/>
              <a:gd name="connsiteX2580" fmla="*/ 11989090 w 12192000"/>
              <a:gd name="connsiteY2580" fmla="*/ 3282347 h 6858000"/>
              <a:gd name="connsiteX2581" fmla="*/ 12002379 w 12192000"/>
              <a:gd name="connsiteY2581" fmla="*/ 3272634 h 6858000"/>
              <a:gd name="connsiteX2582" fmla="*/ 12011976 w 12192000"/>
              <a:gd name="connsiteY2582" fmla="*/ 3272229 h 6858000"/>
              <a:gd name="connsiteX2583" fmla="*/ 12026741 w 12192000"/>
              <a:gd name="connsiteY2583" fmla="*/ 3281133 h 6858000"/>
              <a:gd name="connsiteX2584" fmla="*/ 12032647 w 12192000"/>
              <a:gd name="connsiteY2584" fmla="*/ 3291656 h 6858000"/>
              <a:gd name="connsiteX2585" fmla="*/ 12031908 w 12192000"/>
              <a:gd name="connsiteY2585" fmla="*/ 3301369 h 6858000"/>
              <a:gd name="connsiteX2586" fmla="*/ 12036338 w 12192000"/>
              <a:gd name="connsiteY2586" fmla="*/ 3306225 h 6858000"/>
              <a:gd name="connsiteX2587" fmla="*/ 12042982 w 12192000"/>
              <a:gd name="connsiteY2587" fmla="*/ 3302178 h 6858000"/>
              <a:gd name="connsiteX2588" fmla="*/ 12042244 w 12192000"/>
              <a:gd name="connsiteY2588" fmla="*/ 3292870 h 6858000"/>
              <a:gd name="connsiteX2589" fmla="*/ 12046673 w 12192000"/>
              <a:gd name="connsiteY2589" fmla="*/ 3289632 h 6858000"/>
              <a:gd name="connsiteX2590" fmla="*/ 12052579 w 12192000"/>
              <a:gd name="connsiteY2590" fmla="*/ 3298536 h 6858000"/>
              <a:gd name="connsiteX2591" fmla="*/ 12064391 w 12192000"/>
              <a:gd name="connsiteY2591" fmla="*/ 3298941 h 6858000"/>
              <a:gd name="connsiteX2592" fmla="*/ 12073988 w 12192000"/>
              <a:gd name="connsiteY2592" fmla="*/ 3305011 h 6858000"/>
              <a:gd name="connsiteX2593" fmla="*/ 12076203 w 12192000"/>
              <a:gd name="connsiteY2593" fmla="*/ 3308249 h 6858000"/>
              <a:gd name="connsiteX2594" fmla="*/ 12068821 w 12192000"/>
              <a:gd name="connsiteY2594" fmla="*/ 3309058 h 6858000"/>
              <a:gd name="connsiteX2595" fmla="*/ 12063653 w 12192000"/>
              <a:gd name="connsiteY2595" fmla="*/ 3306630 h 6858000"/>
              <a:gd name="connsiteX2596" fmla="*/ 12059223 w 12192000"/>
              <a:gd name="connsiteY2596" fmla="*/ 3309463 h 6858000"/>
              <a:gd name="connsiteX2597" fmla="*/ 12060700 w 12192000"/>
              <a:gd name="connsiteY2597" fmla="*/ 3317557 h 6858000"/>
              <a:gd name="connsiteX2598" fmla="*/ 12067344 w 12192000"/>
              <a:gd name="connsiteY2598" fmla="*/ 3333341 h 6858000"/>
              <a:gd name="connsiteX2599" fmla="*/ 12067344 w 12192000"/>
              <a:gd name="connsiteY2599" fmla="*/ 3339817 h 6858000"/>
              <a:gd name="connsiteX2600" fmla="*/ 12077680 w 12192000"/>
              <a:gd name="connsiteY2600" fmla="*/ 3339817 h 6858000"/>
              <a:gd name="connsiteX2601" fmla="*/ 12084324 w 12192000"/>
              <a:gd name="connsiteY2601" fmla="*/ 3343054 h 6858000"/>
              <a:gd name="connsiteX2602" fmla="*/ 12093183 w 12192000"/>
              <a:gd name="connsiteY2602" fmla="*/ 3342650 h 6858000"/>
              <a:gd name="connsiteX2603" fmla="*/ 12096874 w 12192000"/>
              <a:gd name="connsiteY2603" fmla="*/ 3347506 h 6858000"/>
              <a:gd name="connsiteX2604" fmla="*/ 12092444 w 12192000"/>
              <a:gd name="connsiteY2604" fmla="*/ 3351554 h 6858000"/>
              <a:gd name="connsiteX2605" fmla="*/ 12093183 w 12192000"/>
              <a:gd name="connsiteY2605" fmla="*/ 3357220 h 6858000"/>
              <a:gd name="connsiteX2606" fmla="*/ 12090230 w 12192000"/>
              <a:gd name="connsiteY2606" fmla="*/ 3370575 h 6858000"/>
              <a:gd name="connsiteX2607" fmla="*/ 12081371 w 12192000"/>
              <a:gd name="connsiteY2607" fmla="*/ 3367742 h 6858000"/>
              <a:gd name="connsiteX2608" fmla="*/ 12073250 w 12192000"/>
              <a:gd name="connsiteY2608" fmla="*/ 3358838 h 6858000"/>
              <a:gd name="connsiteX2609" fmla="*/ 12081371 w 12192000"/>
              <a:gd name="connsiteY2609" fmla="*/ 3354387 h 6858000"/>
              <a:gd name="connsiteX2610" fmla="*/ 12081371 w 12192000"/>
              <a:gd name="connsiteY2610" fmla="*/ 3349530 h 6858000"/>
              <a:gd name="connsiteX2611" fmla="*/ 12073250 w 12192000"/>
              <a:gd name="connsiteY2611" fmla="*/ 3347911 h 6858000"/>
              <a:gd name="connsiteX2612" fmla="*/ 12073988 w 12192000"/>
              <a:gd name="connsiteY2612" fmla="*/ 3351149 h 6858000"/>
              <a:gd name="connsiteX2613" fmla="*/ 12065129 w 12192000"/>
              <a:gd name="connsiteY2613" fmla="*/ 3353577 h 6858000"/>
              <a:gd name="connsiteX2614" fmla="*/ 12054056 w 12192000"/>
              <a:gd name="connsiteY2614" fmla="*/ 3341840 h 6858000"/>
              <a:gd name="connsiteX2615" fmla="*/ 12046673 w 12192000"/>
              <a:gd name="connsiteY2615" fmla="*/ 3339412 h 6858000"/>
              <a:gd name="connsiteX2616" fmla="*/ 12046673 w 12192000"/>
              <a:gd name="connsiteY2616" fmla="*/ 3329294 h 6858000"/>
              <a:gd name="connsiteX2617" fmla="*/ 12042982 w 12192000"/>
              <a:gd name="connsiteY2617" fmla="*/ 3320795 h 6858000"/>
              <a:gd name="connsiteX2618" fmla="*/ 12028217 w 12192000"/>
              <a:gd name="connsiteY2618" fmla="*/ 3315939 h 6858000"/>
              <a:gd name="connsiteX2619" fmla="*/ 12021573 w 12192000"/>
              <a:gd name="connsiteY2619" fmla="*/ 3305416 h 6858000"/>
              <a:gd name="connsiteX2620" fmla="*/ 12015667 w 12192000"/>
              <a:gd name="connsiteY2620" fmla="*/ 3302178 h 6858000"/>
              <a:gd name="connsiteX2621" fmla="*/ 12009761 w 12192000"/>
              <a:gd name="connsiteY2621" fmla="*/ 3296917 h 6858000"/>
              <a:gd name="connsiteX2622" fmla="*/ 12004593 w 12192000"/>
              <a:gd name="connsiteY2622" fmla="*/ 3296108 h 6858000"/>
              <a:gd name="connsiteX2623" fmla="*/ 12003117 w 12192000"/>
              <a:gd name="connsiteY2623" fmla="*/ 3300559 h 6858000"/>
              <a:gd name="connsiteX2624" fmla="*/ 12013452 w 12192000"/>
              <a:gd name="connsiteY2624" fmla="*/ 3317557 h 6858000"/>
              <a:gd name="connsiteX2625" fmla="*/ 12016405 w 12192000"/>
              <a:gd name="connsiteY2625" fmla="*/ 3332937 h 6858000"/>
              <a:gd name="connsiteX2626" fmla="*/ 12012714 w 12192000"/>
              <a:gd name="connsiteY2626" fmla="*/ 3333341 h 6858000"/>
              <a:gd name="connsiteX2627" fmla="*/ 12003117 w 12192000"/>
              <a:gd name="connsiteY2627" fmla="*/ 3318367 h 6858000"/>
              <a:gd name="connsiteX2628" fmla="*/ 11991305 w 12192000"/>
              <a:gd name="connsiteY2628" fmla="*/ 3311082 h 6858000"/>
              <a:gd name="connsiteX2629" fmla="*/ 11987614 w 12192000"/>
              <a:gd name="connsiteY2629" fmla="*/ 3303797 h 6858000"/>
              <a:gd name="connsiteX2630" fmla="*/ 11966943 w 12192000"/>
              <a:gd name="connsiteY2630" fmla="*/ 3296512 h 6858000"/>
              <a:gd name="connsiteX2631" fmla="*/ 11955869 w 12192000"/>
              <a:gd name="connsiteY2631" fmla="*/ 3297322 h 6858000"/>
              <a:gd name="connsiteX2632" fmla="*/ 11951440 w 12192000"/>
              <a:gd name="connsiteY2632" fmla="*/ 3303392 h 6858000"/>
              <a:gd name="connsiteX2633" fmla="*/ 11953655 w 12192000"/>
              <a:gd name="connsiteY2633" fmla="*/ 3309463 h 6858000"/>
              <a:gd name="connsiteX2634" fmla="*/ 11944057 w 12192000"/>
              <a:gd name="connsiteY2634" fmla="*/ 3314724 h 6858000"/>
              <a:gd name="connsiteX2635" fmla="*/ 11932984 w 12192000"/>
              <a:gd name="connsiteY2635" fmla="*/ 3304202 h 6858000"/>
              <a:gd name="connsiteX2636" fmla="*/ 11926340 w 12192000"/>
              <a:gd name="connsiteY2636" fmla="*/ 3309868 h 6858000"/>
              <a:gd name="connsiteX2637" fmla="*/ 11918219 w 12192000"/>
              <a:gd name="connsiteY2637" fmla="*/ 3311487 h 6858000"/>
              <a:gd name="connsiteX2638" fmla="*/ 11922648 w 12192000"/>
              <a:gd name="connsiteY2638" fmla="*/ 3303797 h 6858000"/>
              <a:gd name="connsiteX2639" fmla="*/ 11918957 w 12192000"/>
              <a:gd name="connsiteY2639" fmla="*/ 3296108 h 6858000"/>
              <a:gd name="connsiteX2640" fmla="*/ 11913051 w 12192000"/>
              <a:gd name="connsiteY2640" fmla="*/ 3298131 h 6858000"/>
              <a:gd name="connsiteX2641" fmla="*/ 11910098 w 12192000"/>
              <a:gd name="connsiteY2641" fmla="*/ 3307440 h 6858000"/>
              <a:gd name="connsiteX2642" fmla="*/ 11903454 w 12192000"/>
              <a:gd name="connsiteY2642" fmla="*/ 3296917 h 6858000"/>
              <a:gd name="connsiteX2643" fmla="*/ 11904931 w 12192000"/>
              <a:gd name="connsiteY2643" fmla="*/ 3285990 h 6858000"/>
              <a:gd name="connsiteX2644" fmla="*/ 11903454 w 12192000"/>
              <a:gd name="connsiteY2644" fmla="*/ 3280728 h 6858000"/>
              <a:gd name="connsiteX2645" fmla="*/ 11909360 w 12192000"/>
              <a:gd name="connsiteY2645" fmla="*/ 3274658 h 6858000"/>
              <a:gd name="connsiteX2646" fmla="*/ 11919695 w 12192000"/>
              <a:gd name="connsiteY2646" fmla="*/ 3262112 h 6858000"/>
              <a:gd name="connsiteX2647" fmla="*/ 11911575 w 12192000"/>
              <a:gd name="connsiteY2647" fmla="*/ 3256041 h 6858000"/>
              <a:gd name="connsiteX2648" fmla="*/ 11900501 w 12192000"/>
              <a:gd name="connsiteY2648" fmla="*/ 3254827 h 6858000"/>
              <a:gd name="connsiteX2649" fmla="*/ 11900501 w 12192000"/>
              <a:gd name="connsiteY2649" fmla="*/ 3260493 h 6858000"/>
              <a:gd name="connsiteX2650" fmla="*/ 11905669 w 12192000"/>
              <a:gd name="connsiteY2650" fmla="*/ 3265754 h 6858000"/>
              <a:gd name="connsiteX2651" fmla="*/ 11899763 w 12192000"/>
              <a:gd name="connsiteY2651" fmla="*/ 3273039 h 6858000"/>
              <a:gd name="connsiteX2652" fmla="*/ 11893119 w 12192000"/>
              <a:gd name="connsiteY2652" fmla="*/ 3272634 h 6858000"/>
              <a:gd name="connsiteX2653" fmla="*/ 11883521 w 12192000"/>
              <a:gd name="connsiteY2653" fmla="*/ 3260897 h 6858000"/>
              <a:gd name="connsiteX2654" fmla="*/ 11883521 w 12192000"/>
              <a:gd name="connsiteY2654" fmla="*/ 3251589 h 6858000"/>
              <a:gd name="connsiteX2655" fmla="*/ 11879092 w 12192000"/>
              <a:gd name="connsiteY2655" fmla="*/ 3250375 h 6858000"/>
              <a:gd name="connsiteX2656" fmla="*/ 11875401 w 12192000"/>
              <a:gd name="connsiteY2656" fmla="*/ 3252803 h 6858000"/>
              <a:gd name="connsiteX2657" fmla="*/ 11871710 w 12192000"/>
              <a:gd name="connsiteY2657" fmla="*/ 3249970 h 6858000"/>
              <a:gd name="connsiteX2658" fmla="*/ 11870971 w 12192000"/>
              <a:gd name="connsiteY2658" fmla="*/ 3233377 h 6858000"/>
              <a:gd name="connsiteX2659" fmla="*/ 11863589 w 12192000"/>
              <a:gd name="connsiteY2659" fmla="*/ 3220831 h 6858000"/>
              <a:gd name="connsiteX2660" fmla="*/ 11859898 w 12192000"/>
              <a:gd name="connsiteY2660" fmla="*/ 3207475 h 6858000"/>
              <a:gd name="connsiteX2661" fmla="*/ 11863589 w 12192000"/>
              <a:gd name="connsiteY2661" fmla="*/ 3201404 h 6858000"/>
              <a:gd name="connsiteX2662" fmla="*/ 11862112 w 12192000"/>
              <a:gd name="connsiteY2662" fmla="*/ 3197762 h 6858000"/>
              <a:gd name="connsiteX2663" fmla="*/ 11856206 w 12192000"/>
              <a:gd name="connsiteY2663" fmla="*/ 3197762 h 6858000"/>
              <a:gd name="connsiteX2664" fmla="*/ 11853253 w 12192000"/>
              <a:gd name="connsiteY2664" fmla="*/ 3187644 h 6858000"/>
              <a:gd name="connsiteX2665" fmla="*/ 11854730 w 12192000"/>
              <a:gd name="connsiteY2665" fmla="*/ 3176312 h 6858000"/>
              <a:gd name="connsiteX2666" fmla="*/ 11862112 w 12192000"/>
              <a:gd name="connsiteY2666" fmla="*/ 3184002 h 6858000"/>
              <a:gd name="connsiteX2667" fmla="*/ 11870233 w 12192000"/>
              <a:gd name="connsiteY2667" fmla="*/ 3185621 h 6858000"/>
              <a:gd name="connsiteX2668" fmla="*/ 11877616 w 12192000"/>
              <a:gd name="connsiteY2668" fmla="*/ 3181573 h 6858000"/>
              <a:gd name="connsiteX2669" fmla="*/ 11877616 w 12192000"/>
              <a:gd name="connsiteY2669" fmla="*/ 3175907 h 6858000"/>
              <a:gd name="connsiteX2670" fmla="*/ 11869495 w 12192000"/>
              <a:gd name="connsiteY2670" fmla="*/ 3160528 h 6858000"/>
              <a:gd name="connsiteX2671" fmla="*/ 11874663 w 12192000"/>
              <a:gd name="connsiteY2671" fmla="*/ 3149601 h 6858000"/>
              <a:gd name="connsiteX2672" fmla="*/ 11879830 w 12192000"/>
              <a:gd name="connsiteY2672" fmla="*/ 3126937 h 6858000"/>
              <a:gd name="connsiteX2673" fmla="*/ 11879830 w 12192000"/>
              <a:gd name="connsiteY2673" fmla="*/ 3107915 h 6858000"/>
              <a:gd name="connsiteX2674" fmla="*/ 11876877 w 12192000"/>
              <a:gd name="connsiteY2674" fmla="*/ 3096583 h 6858000"/>
              <a:gd name="connsiteX2675" fmla="*/ 11887213 w 12192000"/>
              <a:gd name="connsiteY2675" fmla="*/ 3077966 h 6858000"/>
              <a:gd name="connsiteX2676" fmla="*/ 11888689 w 12192000"/>
              <a:gd name="connsiteY2676" fmla="*/ 3067849 h 6858000"/>
              <a:gd name="connsiteX2677" fmla="*/ 11915266 w 12192000"/>
              <a:gd name="connsiteY2677" fmla="*/ 3049636 h 6858000"/>
              <a:gd name="connsiteX2678" fmla="*/ 11927078 w 12192000"/>
              <a:gd name="connsiteY2678" fmla="*/ 3049636 h 6858000"/>
              <a:gd name="connsiteX2679" fmla="*/ 11919695 w 12192000"/>
              <a:gd name="connsiteY2679" fmla="*/ 3053684 h 6858000"/>
              <a:gd name="connsiteX2680" fmla="*/ 11915266 w 12192000"/>
              <a:gd name="connsiteY2680" fmla="*/ 3049636 h 6858000"/>
              <a:gd name="connsiteX2681" fmla="*/ 11951440 w 12192000"/>
              <a:gd name="connsiteY2681" fmla="*/ 3039923 h 6858000"/>
              <a:gd name="connsiteX2682" fmla="*/ 11954393 w 12192000"/>
              <a:gd name="connsiteY2682" fmla="*/ 3044780 h 6858000"/>
              <a:gd name="connsiteX2683" fmla="*/ 11950702 w 12192000"/>
              <a:gd name="connsiteY2683" fmla="*/ 3051255 h 6858000"/>
              <a:gd name="connsiteX2684" fmla="*/ 11944796 w 12192000"/>
              <a:gd name="connsiteY2684" fmla="*/ 3047208 h 6858000"/>
              <a:gd name="connsiteX2685" fmla="*/ 11908622 w 12192000"/>
              <a:gd name="connsiteY2685" fmla="*/ 3029805 h 6858000"/>
              <a:gd name="connsiteX2686" fmla="*/ 11915266 w 12192000"/>
              <a:gd name="connsiteY2686" fmla="*/ 3035876 h 6858000"/>
              <a:gd name="connsiteX2687" fmla="*/ 11905669 w 12192000"/>
              <a:gd name="connsiteY2687" fmla="*/ 3037495 h 6858000"/>
              <a:gd name="connsiteX2688" fmla="*/ 11908622 w 12192000"/>
              <a:gd name="connsiteY2688" fmla="*/ 3029805 h 6858000"/>
              <a:gd name="connsiteX2689" fmla="*/ 2408162 w 12192000"/>
              <a:gd name="connsiteY2689" fmla="*/ 3020902 h 6858000"/>
              <a:gd name="connsiteX2690" fmla="*/ 2417021 w 12192000"/>
              <a:gd name="connsiteY2690" fmla="*/ 3023330 h 6858000"/>
              <a:gd name="connsiteX2691" fmla="*/ 2422189 w 12192000"/>
              <a:gd name="connsiteY2691" fmla="*/ 3020902 h 6858000"/>
              <a:gd name="connsiteX2692" fmla="*/ 2463530 w 12192000"/>
              <a:gd name="connsiteY2692" fmla="*/ 3028996 h 6858000"/>
              <a:gd name="connsiteX2693" fmla="*/ 2470175 w 12192000"/>
              <a:gd name="connsiteY2693" fmla="*/ 3033448 h 6858000"/>
              <a:gd name="connsiteX2694" fmla="*/ 2474604 w 12192000"/>
              <a:gd name="connsiteY2694" fmla="*/ 3031829 h 6858000"/>
              <a:gd name="connsiteX2695" fmla="*/ 2483463 w 12192000"/>
              <a:gd name="connsiteY2695" fmla="*/ 3031829 h 6858000"/>
              <a:gd name="connsiteX2696" fmla="*/ 2491584 w 12192000"/>
              <a:gd name="connsiteY2696" fmla="*/ 3045994 h 6858000"/>
              <a:gd name="connsiteX2697" fmla="*/ 2507087 w 12192000"/>
              <a:gd name="connsiteY2697" fmla="*/ 3048827 h 6858000"/>
              <a:gd name="connsiteX2698" fmla="*/ 2512993 w 12192000"/>
              <a:gd name="connsiteY2698" fmla="*/ 3048018 h 6858000"/>
              <a:gd name="connsiteX2699" fmla="*/ 2519637 w 12192000"/>
              <a:gd name="connsiteY2699" fmla="*/ 3052469 h 6858000"/>
              <a:gd name="connsiteX2700" fmla="*/ 2510778 w 12192000"/>
              <a:gd name="connsiteY2700" fmla="*/ 3055707 h 6858000"/>
              <a:gd name="connsiteX2701" fmla="*/ 2489369 w 12192000"/>
              <a:gd name="connsiteY2701" fmla="*/ 3053684 h 6858000"/>
              <a:gd name="connsiteX2702" fmla="*/ 2475342 w 12192000"/>
              <a:gd name="connsiteY2702" fmla="*/ 3050041 h 6858000"/>
              <a:gd name="connsiteX2703" fmla="*/ 2468698 w 12192000"/>
              <a:gd name="connsiteY2703" fmla="*/ 3052065 h 6858000"/>
              <a:gd name="connsiteX2704" fmla="*/ 2478295 w 12192000"/>
              <a:gd name="connsiteY2704" fmla="*/ 3052065 h 6858000"/>
              <a:gd name="connsiteX2705" fmla="*/ 2492322 w 12192000"/>
              <a:gd name="connsiteY2705" fmla="*/ 3059754 h 6858000"/>
              <a:gd name="connsiteX2706" fmla="*/ 2505610 w 12192000"/>
              <a:gd name="connsiteY2706" fmla="*/ 3065825 h 6858000"/>
              <a:gd name="connsiteX2707" fmla="*/ 2513731 w 12192000"/>
              <a:gd name="connsiteY2707" fmla="*/ 3065420 h 6858000"/>
              <a:gd name="connsiteX2708" fmla="*/ 2526281 w 12192000"/>
              <a:gd name="connsiteY2708" fmla="*/ 3069063 h 6858000"/>
              <a:gd name="connsiteX2709" fmla="*/ 2533664 w 12192000"/>
              <a:gd name="connsiteY2709" fmla="*/ 3069063 h 6858000"/>
              <a:gd name="connsiteX2710" fmla="*/ 2553596 w 12192000"/>
              <a:gd name="connsiteY2710" fmla="*/ 3079585 h 6858000"/>
              <a:gd name="connsiteX2711" fmla="*/ 2558026 w 12192000"/>
              <a:gd name="connsiteY2711" fmla="*/ 3086465 h 6858000"/>
              <a:gd name="connsiteX2712" fmla="*/ 2553596 w 12192000"/>
              <a:gd name="connsiteY2712" fmla="*/ 3093750 h 6858000"/>
              <a:gd name="connsiteX2713" fmla="*/ 2546952 w 12192000"/>
              <a:gd name="connsiteY2713" fmla="*/ 3093750 h 6858000"/>
              <a:gd name="connsiteX2714" fmla="*/ 2543999 w 12192000"/>
              <a:gd name="connsiteY2714" fmla="*/ 3101035 h 6858000"/>
              <a:gd name="connsiteX2715" fmla="*/ 2529972 w 12192000"/>
              <a:gd name="connsiteY2715" fmla="*/ 3097797 h 6858000"/>
              <a:gd name="connsiteX2716" fmla="*/ 2518899 w 12192000"/>
              <a:gd name="connsiteY2716" fmla="*/ 3096988 h 6858000"/>
              <a:gd name="connsiteX2717" fmla="*/ 2511516 w 12192000"/>
              <a:gd name="connsiteY2717" fmla="*/ 3091727 h 6858000"/>
              <a:gd name="connsiteX2718" fmla="*/ 2501919 w 12192000"/>
              <a:gd name="connsiteY2718" fmla="*/ 3094964 h 6858000"/>
              <a:gd name="connsiteX2719" fmla="*/ 2486416 w 12192000"/>
              <a:gd name="connsiteY2719" fmla="*/ 3092941 h 6858000"/>
              <a:gd name="connsiteX2720" fmla="*/ 2472389 w 12192000"/>
              <a:gd name="connsiteY2720" fmla="*/ 3095369 h 6858000"/>
              <a:gd name="connsiteX2721" fmla="*/ 2459101 w 12192000"/>
              <a:gd name="connsiteY2721" fmla="*/ 3106701 h 6858000"/>
              <a:gd name="connsiteX2722" fmla="*/ 2445813 w 12192000"/>
              <a:gd name="connsiteY2722" fmla="*/ 3109939 h 6858000"/>
              <a:gd name="connsiteX2723" fmla="*/ 2439907 w 12192000"/>
              <a:gd name="connsiteY2723" fmla="*/ 3106701 h 6858000"/>
              <a:gd name="connsiteX2724" fmla="*/ 2439168 w 12192000"/>
              <a:gd name="connsiteY2724" fmla="*/ 3097797 h 6858000"/>
              <a:gd name="connsiteX2725" fmla="*/ 2431786 w 12192000"/>
              <a:gd name="connsiteY2725" fmla="*/ 3093750 h 6858000"/>
              <a:gd name="connsiteX2726" fmla="*/ 2425880 w 12192000"/>
              <a:gd name="connsiteY2726" fmla="*/ 3105082 h 6858000"/>
              <a:gd name="connsiteX2727" fmla="*/ 2419236 w 12192000"/>
              <a:gd name="connsiteY2727" fmla="*/ 3104273 h 6858000"/>
              <a:gd name="connsiteX2728" fmla="*/ 2413330 w 12192000"/>
              <a:gd name="connsiteY2728" fmla="*/ 3099416 h 6858000"/>
              <a:gd name="connsiteX2729" fmla="*/ 2408900 w 12192000"/>
              <a:gd name="connsiteY2729" fmla="*/ 3105892 h 6858000"/>
              <a:gd name="connsiteX2730" fmla="*/ 2410377 w 12192000"/>
              <a:gd name="connsiteY2730" fmla="*/ 3110344 h 6858000"/>
              <a:gd name="connsiteX2731" fmla="*/ 2398565 w 12192000"/>
              <a:gd name="connsiteY2731" fmla="*/ 3125318 h 6858000"/>
              <a:gd name="connsiteX2732" fmla="*/ 2391921 w 12192000"/>
              <a:gd name="connsiteY2732" fmla="*/ 3139078 h 6858000"/>
              <a:gd name="connsiteX2733" fmla="*/ 2386015 w 12192000"/>
              <a:gd name="connsiteY2733" fmla="*/ 3136245 h 6858000"/>
              <a:gd name="connsiteX2734" fmla="*/ 2383062 w 12192000"/>
              <a:gd name="connsiteY2734" fmla="*/ 3131389 h 6858000"/>
              <a:gd name="connsiteX2735" fmla="*/ 2374203 w 12192000"/>
              <a:gd name="connsiteY2735" fmla="*/ 3128151 h 6858000"/>
              <a:gd name="connsiteX2736" fmla="*/ 2377156 w 12192000"/>
              <a:gd name="connsiteY2736" fmla="*/ 3120462 h 6858000"/>
              <a:gd name="connsiteX2737" fmla="*/ 2371988 w 12192000"/>
              <a:gd name="connsiteY2737" fmla="*/ 3110344 h 6858000"/>
              <a:gd name="connsiteX2738" fmla="*/ 2366820 w 12192000"/>
              <a:gd name="connsiteY2738" fmla="*/ 3109939 h 6858000"/>
              <a:gd name="connsiteX2739" fmla="*/ 2359438 w 12192000"/>
              <a:gd name="connsiteY2739" fmla="*/ 3109129 h 6858000"/>
              <a:gd name="connsiteX2740" fmla="*/ 2350579 w 12192000"/>
              <a:gd name="connsiteY2740" fmla="*/ 3105487 h 6858000"/>
              <a:gd name="connsiteX2741" fmla="*/ 2346150 w 12192000"/>
              <a:gd name="connsiteY2741" fmla="*/ 3108725 h 6858000"/>
              <a:gd name="connsiteX2742" fmla="*/ 2318835 w 12192000"/>
              <a:gd name="connsiteY2742" fmla="*/ 3107915 h 6858000"/>
              <a:gd name="connsiteX2743" fmla="*/ 2309237 w 12192000"/>
              <a:gd name="connsiteY2743" fmla="*/ 3103059 h 6858000"/>
              <a:gd name="connsiteX2744" fmla="*/ 2287090 w 12192000"/>
              <a:gd name="connsiteY2744" fmla="*/ 3103059 h 6858000"/>
              <a:gd name="connsiteX2745" fmla="*/ 2281922 w 12192000"/>
              <a:gd name="connsiteY2745" fmla="*/ 3107106 h 6858000"/>
              <a:gd name="connsiteX2746" fmla="*/ 2281184 w 12192000"/>
              <a:gd name="connsiteY2746" fmla="*/ 3115200 h 6858000"/>
              <a:gd name="connsiteX2747" fmla="*/ 2275278 w 12192000"/>
              <a:gd name="connsiteY2747" fmla="*/ 3113581 h 6858000"/>
              <a:gd name="connsiteX2748" fmla="*/ 2263466 w 12192000"/>
              <a:gd name="connsiteY2748" fmla="*/ 3100630 h 6858000"/>
              <a:gd name="connsiteX2749" fmla="*/ 2251654 w 12192000"/>
              <a:gd name="connsiteY2749" fmla="*/ 3099416 h 6858000"/>
              <a:gd name="connsiteX2750" fmla="*/ 2247963 w 12192000"/>
              <a:gd name="connsiteY2750" fmla="*/ 3091727 h 6858000"/>
              <a:gd name="connsiteX2751" fmla="*/ 2251654 w 12192000"/>
              <a:gd name="connsiteY2751" fmla="*/ 3086061 h 6858000"/>
              <a:gd name="connsiteX2752" fmla="*/ 2261990 w 12192000"/>
              <a:gd name="connsiteY2752" fmla="*/ 3081204 h 6858000"/>
              <a:gd name="connsiteX2753" fmla="*/ 2270849 w 12192000"/>
              <a:gd name="connsiteY2753" fmla="*/ 3088489 h 6858000"/>
              <a:gd name="connsiteX2754" fmla="*/ 2285614 w 12192000"/>
              <a:gd name="connsiteY2754" fmla="*/ 3084847 h 6858000"/>
              <a:gd name="connsiteX2755" fmla="*/ 2290043 w 12192000"/>
              <a:gd name="connsiteY2755" fmla="*/ 3086465 h 6858000"/>
              <a:gd name="connsiteX2756" fmla="*/ 2290781 w 12192000"/>
              <a:gd name="connsiteY2756" fmla="*/ 3090917 h 6858000"/>
              <a:gd name="connsiteX2757" fmla="*/ 2303331 w 12192000"/>
              <a:gd name="connsiteY2757" fmla="*/ 3086465 h 6858000"/>
              <a:gd name="connsiteX2758" fmla="*/ 2313667 w 12192000"/>
              <a:gd name="connsiteY2758" fmla="*/ 3090513 h 6858000"/>
              <a:gd name="connsiteX2759" fmla="*/ 2325479 w 12192000"/>
              <a:gd name="connsiteY2759" fmla="*/ 3089298 h 6858000"/>
              <a:gd name="connsiteX2760" fmla="*/ 2334338 w 12192000"/>
              <a:gd name="connsiteY2760" fmla="*/ 3091727 h 6858000"/>
              <a:gd name="connsiteX2761" fmla="*/ 2338029 w 12192000"/>
              <a:gd name="connsiteY2761" fmla="*/ 3088894 h 6858000"/>
              <a:gd name="connsiteX2762" fmla="*/ 2358700 w 12192000"/>
              <a:gd name="connsiteY2762" fmla="*/ 3089703 h 6858000"/>
              <a:gd name="connsiteX2763" fmla="*/ 2360915 w 12192000"/>
              <a:gd name="connsiteY2763" fmla="*/ 3084037 h 6858000"/>
              <a:gd name="connsiteX2764" fmla="*/ 2349841 w 12192000"/>
              <a:gd name="connsiteY2764" fmla="*/ 3075133 h 6858000"/>
              <a:gd name="connsiteX2765" fmla="*/ 2340982 w 12192000"/>
              <a:gd name="connsiteY2765" fmla="*/ 3072705 h 6858000"/>
              <a:gd name="connsiteX2766" fmla="*/ 2336552 w 12192000"/>
              <a:gd name="connsiteY2766" fmla="*/ 3065016 h 6858000"/>
              <a:gd name="connsiteX2767" fmla="*/ 2339505 w 12192000"/>
              <a:gd name="connsiteY2767" fmla="*/ 3053279 h 6858000"/>
              <a:gd name="connsiteX2768" fmla="*/ 2336552 w 12192000"/>
              <a:gd name="connsiteY2768" fmla="*/ 3045994 h 6858000"/>
              <a:gd name="connsiteX2769" fmla="*/ 2338767 w 12192000"/>
              <a:gd name="connsiteY2769" fmla="*/ 3041137 h 6858000"/>
              <a:gd name="connsiteX2770" fmla="*/ 2312190 w 12192000"/>
              <a:gd name="connsiteY2770" fmla="*/ 3033043 h 6858000"/>
              <a:gd name="connsiteX2771" fmla="*/ 2302593 w 12192000"/>
              <a:gd name="connsiteY2771" fmla="*/ 3027782 h 6858000"/>
              <a:gd name="connsiteX2772" fmla="*/ 2305546 w 12192000"/>
              <a:gd name="connsiteY2772" fmla="*/ 3022925 h 6858000"/>
              <a:gd name="connsiteX2773" fmla="*/ 2324002 w 12192000"/>
              <a:gd name="connsiteY2773" fmla="*/ 3022925 h 6858000"/>
              <a:gd name="connsiteX2774" fmla="*/ 2332861 w 12192000"/>
              <a:gd name="connsiteY2774" fmla="*/ 3025354 h 6858000"/>
              <a:gd name="connsiteX2775" fmla="*/ 2338767 w 12192000"/>
              <a:gd name="connsiteY2775" fmla="*/ 3022116 h 6858000"/>
              <a:gd name="connsiteX2776" fmla="*/ 2360176 w 12192000"/>
              <a:gd name="connsiteY2776" fmla="*/ 3024544 h 6858000"/>
              <a:gd name="connsiteX2777" fmla="*/ 2368297 w 12192000"/>
              <a:gd name="connsiteY2777" fmla="*/ 3032234 h 6858000"/>
              <a:gd name="connsiteX2778" fmla="*/ 2377156 w 12192000"/>
              <a:gd name="connsiteY2778" fmla="*/ 3030615 h 6858000"/>
              <a:gd name="connsiteX2779" fmla="*/ 2386015 w 12192000"/>
              <a:gd name="connsiteY2779" fmla="*/ 3032638 h 6858000"/>
              <a:gd name="connsiteX2780" fmla="*/ 2391183 w 12192000"/>
              <a:gd name="connsiteY2780" fmla="*/ 3023735 h 6858000"/>
              <a:gd name="connsiteX2781" fmla="*/ 11929293 w 12192000"/>
              <a:gd name="connsiteY2781" fmla="*/ 3017259 h 6858000"/>
              <a:gd name="connsiteX2782" fmla="*/ 11927816 w 12192000"/>
              <a:gd name="connsiteY2782" fmla="*/ 3026972 h 6858000"/>
              <a:gd name="connsiteX2783" fmla="*/ 11921910 w 12192000"/>
              <a:gd name="connsiteY2783" fmla="*/ 3022116 h 6858000"/>
              <a:gd name="connsiteX2784" fmla="*/ 2337291 w 12192000"/>
              <a:gd name="connsiteY2784" fmla="*/ 3007546 h 6858000"/>
              <a:gd name="connsiteX2785" fmla="*/ 2354270 w 12192000"/>
              <a:gd name="connsiteY2785" fmla="*/ 3016855 h 6858000"/>
              <a:gd name="connsiteX2786" fmla="*/ 2335814 w 12192000"/>
              <a:gd name="connsiteY2786" fmla="*/ 3017259 h 6858000"/>
              <a:gd name="connsiteX2787" fmla="*/ 2327694 w 12192000"/>
              <a:gd name="connsiteY2787" fmla="*/ 3011998 h 6858000"/>
              <a:gd name="connsiteX2788" fmla="*/ 11377086 w 12192000"/>
              <a:gd name="connsiteY2788" fmla="*/ 2989334 h 6858000"/>
              <a:gd name="connsiteX2789" fmla="*/ 11387422 w 12192000"/>
              <a:gd name="connsiteY2789" fmla="*/ 2992976 h 6858000"/>
              <a:gd name="connsiteX2790" fmla="*/ 11397757 w 12192000"/>
              <a:gd name="connsiteY2790" fmla="*/ 2999047 h 6858000"/>
              <a:gd name="connsiteX2791" fmla="*/ 11402186 w 12192000"/>
              <a:gd name="connsiteY2791" fmla="*/ 3011189 h 6858000"/>
              <a:gd name="connsiteX2792" fmla="*/ 11394804 w 12192000"/>
              <a:gd name="connsiteY2792" fmla="*/ 3022521 h 6858000"/>
              <a:gd name="connsiteX2793" fmla="*/ 11392589 w 12192000"/>
              <a:gd name="connsiteY2793" fmla="*/ 3028996 h 6858000"/>
              <a:gd name="connsiteX2794" fmla="*/ 11387422 w 12192000"/>
              <a:gd name="connsiteY2794" fmla="*/ 3032638 h 6858000"/>
              <a:gd name="connsiteX2795" fmla="*/ 11382254 w 12192000"/>
              <a:gd name="connsiteY2795" fmla="*/ 3046803 h 6858000"/>
              <a:gd name="connsiteX2796" fmla="*/ 11384469 w 12192000"/>
              <a:gd name="connsiteY2796" fmla="*/ 3054898 h 6858000"/>
              <a:gd name="connsiteX2797" fmla="*/ 11377086 w 12192000"/>
              <a:gd name="connsiteY2797" fmla="*/ 3061778 h 6858000"/>
              <a:gd name="connsiteX2798" fmla="*/ 11368227 w 12192000"/>
              <a:gd name="connsiteY2798" fmla="*/ 3063397 h 6858000"/>
              <a:gd name="connsiteX2799" fmla="*/ 11367489 w 12192000"/>
              <a:gd name="connsiteY2799" fmla="*/ 3068658 h 6858000"/>
              <a:gd name="connsiteX2800" fmla="*/ 11360845 w 12192000"/>
              <a:gd name="connsiteY2800" fmla="*/ 3075943 h 6858000"/>
              <a:gd name="connsiteX2801" fmla="*/ 11352724 w 12192000"/>
              <a:gd name="connsiteY2801" fmla="*/ 3073919 h 6858000"/>
              <a:gd name="connsiteX2802" fmla="*/ 11344603 w 12192000"/>
              <a:gd name="connsiteY2802" fmla="*/ 3075538 h 6858000"/>
              <a:gd name="connsiteX2803" fmla="*/ 11342389 w 12192000"/>
              <a:gd name="connsiteY2803" fmla="*/ 3083632 h 6858000"/>
              <a:gd name="connsiteX2804" fmla="*/ 11336483 w 12192000"/>
              <a:gd name="connsiteY2804" fmla="*/ 3086465 h 6858000"/>
              <a:gd name="connsiteX2805" fmla="*/ 11327624 w 12192000"/>
              <a:gd name="connsiteY2805" fmla="*/ 3080799 h 6858000"/>
              <a:gd name="connsiteX2806" fmla="*/ 11320241 w 12192000"/>
              <a:gd name="connsiteY2806" fmla="*/ 3081204 h 6858000"/>
              <a:gd name="connsiteX2807" fmla="*/ 11313597 w 12192000"/>
              <a:gd name="connsiteY2807" fmla="*/ 3076348 h 6858000"/>
              <a:gd name="connsiteX2808" fmla="*/ 11303262 w 12192000"/>
              <a:gd name="connsiteY2808" fmla="*/ 3076348 h 6858000"/>
              <a:gd name="connsiteX2809" fmla="*/ 11293665 w 12192000"/>
              <a:gd name="connsiteY2809" fmla="*/ 3069063 h 6858000"/>
              <a:gd name="connsiteX2810" fmla="*/ 11294403 w 12192000"/>
              <a:gd name="connsiteY2810" fmla="*/ 3063801 h 6858000"/>
              <a:gd name="connsiteX2811" fmla="*/ 11289235 w 12192000"/>
              <a:gd name="connsiteY2811" fmla="*/ 3054898 h 6858000"/>
              <a:gd name="connsiteX2812" fmla="*/ 11288497 w 12192000"/>
              <a:gd name="connsiteY2812" fmla="*/ 3037495 h 6858000"/>
              <a:gd name="connsiteX2813" fmla="*/ 11284067 w 12192000"/>
              <a:gd name="connsiteY2813" fmla="*/ 3030210 h 6858000"/>
              <a:gd name="connsiteX2814" fmla="*/ 11296618 w 12192000"/>
              <a:gd name="connsiteY2814" fmla="*/ 3017664 h 6858000"/>
              <a:gd name="connsiteX2815" fmla="*/ 11312121 w 12192000"/>
              <a:gd name="connsiteY2815" fmla="*/ 3009570 h 6858000"/>
              <a:gd name="connsiteX2816" fmla="*/ 11314335 w 12192000"/>
              <a:gd name="connsiteY2816" fmla="*/ 3000666 h 6858000"/>
              <a:gd name="connsiteX2817" fmla="*/ 11323194 w 12192000"/>
              <a:gd name="connsiteY2817" fmla="*/ 2999452 h 6858000"/>
              <a:gd name="connsiteX2818" fmla="*/ 11332792 w 12192000"/>
              <a:gd name="connsiteY2818" fmla="*/ 2995000 h 6858000"/>
              <a:gd name="connsiteX2819" fmla="*/ 11342389 w 12192000"/>
              <a:gd name="connsiteY2819" fmla="*/ 2995000 h 6858000"/>
              <a:gd name="connsiteX2820" fmla="*/ 11349033 w 12192000"/>
              <a:gd name="connsiteY2820" fmla="*/ 2990548 h 6858000"/>
              <a:gd name="connsiteX2821" fmla="*/ 11354201 w 12192000"/>
              <a:gd name="connsiteY2821" fmla="*/ 2992167 h 6858000"/>
              <a:gd name="connsiteX2822" fmla="*/ 11364536 w 12192000"/>
              <a:gd name="connsiteY2822" fmla="*/ 2990143 h 6858000"/>
              <a:gd name="connsiteX2823" fmla="*/ 11369704 w 12192000"/>
              <a:gd name="connsiteY2823" fmla="*/ 2993786 h 6858000"/>
              <a:gd name="connsiteX2824" fmla="*/ 11374871 w 12192000"/>
              <a:gd name="connsiteY2824" fmla="*/ 2941982 h 6858000"/>
              <a:gd name="connsiteX2825" fmla="*/ 11383730 w 12192000"/>
              <a:gd name="connsiteY2825" fmla="*/ 2945220 h 6858000"/>
              <a:gd name="connsiteX2826" fmla="*/ 11383730 w 12192000"/>
              <a:gd name="connsiteY2826" fmla="*/ 2949267 h 6858000"/>
              <a:gd name="connsiteX2827" fmla="*/ 11374133 w 12192000"/>
              <a:gd name="connsiteY2827" fmla="*/ 2947648 h 6858000"/>
              <a:gd name="connsiteX2828" fmla="*/ 11366751 w 12192000"/>
              <a:gd name="connsiteY2828" fmla="*/ 2948053 h 6858000"/>
              <a:gd name="connsiteX2829" fmla="*/ 11363060 w 12192000"/>
              <a:gd name="connsiteY2829" fmla="*/ 2943601 h 6858000"/>
              <a:gd name="connsiteX2830" fmla="*/ 1890653 w 12192000"/>
              <a:gd name="connsiteY2830" fmla="*/ 2853755 h 6858000"/>
              <a:gd name="connsiteX2831" fmla="*/ 1914277 w 12192000"/>
              <a:gd name="connsiteY2831" fmla="*/ 2857397 h 6858000"/>
              <a:gd name="connsiteX2832" fmla="*/ 1923136 w 12192000"/>
              <a:gd name="connsiteY2832" fmla="*/ 2867110 h 6858000"/>
              <a:gd name="connsiteX2833" fmla="*/ 1938639 w 12192000"/>
              <a:gd name="connsiteY2833" fmla="*/ 2869943 h 6858000"/>
              <a:gd name="connsiteX2834" fmla="*/ 1950451 w 12192000"/>
              <a:gd name="connsiteY2834" fmla="*/ 2865896 h 6858000"/>
              <a:gd name="connsiteX2835" fmla="*/ 1987363 w 12192000"/>
              <a:gd name="connsiteY2835" fmla="*/ 2870753 h 6858000"/>
              <a:gd name="connsiteX2836" fmla="*/ 1991793 w 12192000"/>
              <a:gd name="connsiteY2836" fmla="*/ 2876014 h 6858000"/>
              <a:gd name="connsiteX2837" fmla="*/ 2001390 w 12192000"/>
              <a:gd name="connsiteY2837" fmla="*/ 2873990 h 6858000"/>
              <a:gd name="connsiteX2838" fmla="*/ 2012463 w 12192000"/>
              <a:gd name="connsiteY2838" fmla="*/ 2885727 h 6858000"/>
              <a:gd name="connsiteX2839" fmla="*/ 2016155 w 12192000"/>
              <a:gd name="connsiteY2839" fmla="*/ 2895440 h 6858000"/>
              <a:gd name="connsiteX2840" fmla="*/ 2026490 w 12192000"/>
              <a:gd name="connsiteY2840" fmla="*/ 2899892 h 6858000"/>
              <a:gd name="connsiteX2841" fmla="*/ 2053805 w 12192000"/>
              <a:gd name="connsiteY2841" fmla="*/ 2901106 h 6858000"/>
              <a:gd name="connsiteX2842" fmla="*/ 2066355 w 12192000"/>
              <a:gd name="connsiteY2842" fmla="*/ 2910415 h 6858000"/>
              <a:gd name="connsiteX2843" fmla="*/ 2078167 w 12192000"/>
              <a:gd name="connsiteY2843" fmla="*/ 2916081 h 6858000"/>
              <a:gd name="connsiteX2844" fmla="*/ 2090717 w 12192000"/>
              <a:gd name="connsiteY2844" fmla="*/ 2927008 h 6858000"/>
              <a:gd name="connsiteX2845" fmla="*/ 2109173 w 12192000"/>
              <a:gd name="connsiteY2845" fmla="*/ 2931055 h 6858000"/>
              <a:gd name="connsiteX2846" fmla="*/ 2115818 w 12192000"/>
              <a:gd name="connsiteY2846" fmla="*/ 2937126 h 6858000"/>
              <a:gd name="connsiteX2847" fmla="*/ 2118770 w 12192000"/>
              <a:gd name="connsiteY2847" fmla="*/ 2931460 h 6858000"/>
              <a:gd name="connsiteX2848" fmla="*/ 2123938 w 12192000"/>
              <a:gd name="connsiteY2848" fmla="*/ 2933888 h 6858000"/>
              <a:gd name="connsiteX2849" fmla="*/ 2121724 w 12192000"/>
              <a:gd name="connsiteY2849" fmla="*/ 2939149 h 6858000"/>
              <a:gd name="connsiteX2850" fmla="*/ 2126153 w 12192000"/>
              <a:gd name="connsiteY2850" fmla="*/ 2943601 h 6858000"/>
              <a:gd name="connsiteX2851" fmla="*/ 2133535 w 12192000"/>
              <a:gd name="connsiteY2851" fmla="*/ 2935912 h 6858000"/>
              <a:gd name="connsiteX2852" fmla="*/ 2146824 w 12192000"/>
              <a:gd name="connsiteY2852" fmla="*/ 2945220 h 6858000"/>
              <a:gd name="connsiteX2853" fmla="*/ 2154944 w 12192000"/>
              <a:gd name="connsiteY2853" fmla="*/ 2951696 h 6858000"/>
              <a:gd name="connsiteX2854" fmla="*/ 2160112 w 12192000"/>
              <a:gd name="connsiteY2854" fmla="*/ 2947648 h 6858000"/>
              <a:gd name="connsiteX2855" fmla="*/ 2177830 w 12192000"/>
              <a:gd name="connsiteY2855" fmla="*/ 2959790 h 6858000"/>
              <a:gd name="connsiteX2856" fmla="*/ 2187427 w 12192000"/>
              <a:gd name="connsiteY2856" fmla="*/ 2960599 h 6858000"/>
              <a:gd name="connsiteX2857" fmla="*/ 2195548 w 12192000"/>
              <a:gd name="connsiteY2857" fmla="*/ 2957766 h 6858000"/>
              <a:gd name="connsiteX2858" fmla="*/ 2201454 w 12192000"/>
              <a:gd name="connsiteY2858" fmla="*/ 2959385 h 6858000"/>
              <a:gd name="connsiteX2859" fmla="*/ 2197763 w 12192000"/>
              <a:gd name="connsiteY2859" fmla="*/ 2970717 h 6858000"/>
              <a:gd name="connsiteX2860" fmla="*/ 2192595 w 12192000"/>
              <a:gd name="connsiteY2860" fmla="*/ 2975574 h 6858000"/>
              <a:gd name="connsiteX2861" fmla="*/ 2199239 w 12192000"/>
              <a:gd name="connsiteY2861" fmla="*/ 2977597 h 6858000"/>
              <a:gd name="connsiteX2862" fmla="*/ 2225078 w 12192000"/>
              <a:gd name="connsiteY2862" fmla="*/ 2977597 h 6858000"/>
              <a:gd name="connsiteX2863" fmla="*/ 2247225 w 12192000"/>
              <a:gd name="connsiteY2863" fmla="*/ 2986096 h 6858000"/>
              <a:gd name="connsiteX2864" fmla="*/ 2253131 w 12192000"/>
              <a:gd name="connsiteY2864" fmla="*/ 2998642 h 6858000"/>
              <a:gd name="connsiteX2865" fmla="*/ 2261990 w 12192000"/>
              <a:gd name="connsiteY2865" fmla="*/ 2999452 h 6858000"/>
              <a:gd name="connsiteX2866" fmla="*/ 2266419 w 12192000"/>
              <a:gd name="connsiteY2866" fmla="*/ 3003904 h 6858000"/>
              <a:gd name="connsiteX2867" fmla="*/ 2261252 w 12192000"/>
              <a:gd name="connsiteY2867" fmla="*/ 3013212 h 6858000"/>
              <a:gd name="connsiteX2868" fmla="*/ 2248701 w 12192000"/>
              <a:gd name="connsiteY2868" fmla="*/ 3016045 h 6858000"/>
              <a:gd name="connsiteX2869" fmla="*/ 2231722 w 12192000"/>
              <a:gd name="connsiteY2869" fmla="*/ 3014022 h 6858000"/>
              <a:gd name="connsiteX2870" fmla="*/ 2224339 w 12192000"/>
              <a:gd name="connsiteY2870" fmla="*/ 3019688 h 6858000"/>
              <a:gd name="connsiteX2871" fmla="*/ 2218433 w 12192000"/>
              <a:gd name="connsiteY2871" fmla="*/ 3018473 h 6858000"/>
              <a:gd name="connsiteX2872" fmla="*/ 2214742 w 12192000"/>
              <a:gd name="connsiteY2872" fmla="*/ 3023735 h 6858000"/>
              <a:gd name="connsiteX2873" fmla="*/ 2189642 w 12192000"/>
              <a:gd name="connsiteY2873" fmla="*/ 3028996 h 6858000"/>
              <a:gd name="connsiteX2874" fmla="*/ 2172662 w 12192000"/>
              <a:gd name="connsiteY2874" fmla="*/ 3022116 h 6858000"/>
              <a:gd name="connsiteX2875" fmla="*/ 2158636 w 12192000"/>
              <a:gd name="connsiteY2875" fmla="*/ 3020497 h 6858000"/>
              <a:gd name="connsiteX2876" fmla="*/ 2134274 w 12192000"/>
              <a:gd name="connsiteY2876" fmla="*/ 3025758 h 6858000"/>
              <a:gd name="connsiteX2877" fmla="*/ 2126153 w 12192000"/>
              <a:gd name="connsiteY2877" fmla="*/ 3022116 h 6858000"/>
              <a:gd name="connsiteX2878" fmla="*/ 2114341 w 12192000"/>
              <a:gd name="connsiteY2878" fmla="*/ 3028187 h 6858000"/>
              <a:gd name="connsiteX2879" fmla="*/ 2096623 w 12192000"/>
              <a:gd name="connsiteY2879" fmla="*/ 3024949 h 6858000"/>
              <a:gd name="connsiteX2880" fmla="*/ 2097361 w 12192000"/>
              <a:gd name="connsiteY2880" fmla="*/ 3016855 h 6858000"/>
              <a:gd name="connsiteX2881" fmla="*/ 2113603 w 12192000"/>
              <a:gd name="connsiteY2881" fmla="*/ 3003094 h 6858000"/>
              <a:gd name="connsiteX2882" fmla="*/ 2126153 w 12192000"/>
              <a:gd name="connsiteY2882" fmla="*/ 3000261 h 6858000"/>
              <a:gd name="connsiteX2883" fmla="*/ 2127629 w 12192000"/>
              <a:gd name="connsiteY2883" fmla="*/ 2991358 h 6858000"/>
              <a:gd name="connsiteX2884" fmla="*/ 2119509 w 12192000"/>
              <a:gd name="connsiteY2884" fmla="*/ 2988525 h 6858000"/>
              <a:gd name="connsiteX2885" fmla="*/ 2117294 w 12192000"/>
              <a:gd name="connsiteY2885" fmla="*/ 2984073 h 6858000"/>
              <a:gd name="connsiteX2886" fmla="*/ 2099576 w 12192000"/>
              <a:gd name="connsiteY2886" fmla="*/ 2983668 h 6858000"/>
              <a:gd name="connsiteX2887" fmla="*/ 2088503 w 12192000"/>
              <a:gd name="connsiteY2887" fmla="*/ 2977597 h 6858000"/>
              <a:gd name="connsiteX2888" fmla="*/ 2084811 w 12192000"/>
              <a:gd name="connsiteY2888" fmla="*/ 2980835 h 6858000"/>
              <a:gd name="connsiteX2889" fmla="*/ 2076690 w 12192000"/>
              <a:gd name="connsiteY2889" fmla="*/ 2980430 h 6858000"/>
              <a:gd name="connsiteX2890" fmla="*/ 2059711 w 12192000"/>
              <a:gd name="connsiteY2890" fmla="*/ 2962623 h 6858000"/>
              <a:gd name="connsiteX2891" fmla="*/ 2051590 w 12192000"/>
              <a:gd name="connsiteY2891" fmla="*/ 2935102 h 6858000"/>
              <a:gd name="connsiteX2892" fmla="*/ 2045684 w 12192000"/>
              <a:gd name="connsiteY2892" fmla="*/ 2933079 h 6858000"/>
              <a:gd name="connsiteX2893" fmla="*/ 2032396 w 12192000"/>
              <a:gd name="connsiteY2893" fmla="*/ 2937531 h 6858000"/>
              <a:gd name="connsiteX2894" fmla="*/ 2025014 w 12192000"/>
              <a:gd name="connsiteY2894" fmla="*/ 2934293 h 6858000"/>
              <a:gd name="connsiteX2895" fmla="*/ 2015416 w 12192000"/>
              <a:gd name="connsiteY2895" fmla="*/ 2935507 h 6858000"/>
              <a:gd name="connsiteX2896" fmla="*/ 2006557 w 12192000"/>
              <a:gd name="connsiteY2896" fmla="*/ 2929032 h 6858000"/>
              <a:gd name="connsiteX2897" fmla="*/ 2001390 w 12192000"/>
              <a:gd name="connsiteY2897" fmla="*/ 2931865 h 6858000"/>
              <a:gd name="connsiteX2898" fmla="*/ 1988840 w 12192000"/>
              <a:gd name="connsiteY2898" fmla="*/ 2929841 h 6858000"/>
              <a:gd name="connsiteX2899" fmla="*/ 1972598 w 12192000"/>
              <a:gd name="connsiteY2899" fmla="*/ 2918914 h 6858000"/>
              <a:gd name="connsiteX2900" fmla="*/ 1971860 w 12192000"/>
              <a:gd name="connsiteY2900" fmla="*/ 2914057 h 6858000"/>
              <a:gd name="connsiteX2901" fmla="*/ 1965216 w 12192000"/>
              <a:gd name="connsiteY2901" fmla="*/ 2909605 h 6858000"/>
              <a:gd name="connsiteX2902" fmla="*/ 1961524 w 12192000"/>
              <a:gd name="connsiteY2902" fmla="*/ 2914462 h 6858000"/>
              <a:gd name="connsiteX2903" fmla="*/ 1954880 w 12192000"/>
              <a:gd name="connsiteY2903" fmla="*/ 2914867 h 6858000"/>
              <a:gd name="connsiteX2904" fmla="*/ 1940854 w 12192000"/>
              <a:gd name="connsiteY2904" fmla="*/ 2913248 h 6858000"/>
              <a:gd name="connsiteX2905" fmla="*/ 1932733 w 12192000"/>
              <a:gd name="connsiteY2905" fmla="*/ 2906772 h 6858000"/>
              <a:gd name="connsiteX2906" fmla="*/ 1923874 w 12192000"/>
              <a:gd name="connsiteY2906" fmla="*/ 2906772 h 6858000"/>
              <a:gd name="connsiteX2907" fmla="*/ 1917968 w 12192000"/>
              <a:gd name="connsiteY2907" fmla="*/ 2908796 h 6858000"/>
              <a:gd name="connsiteX2908" fmla="*/ 1888438 w 12192000"/>
              <a:gd name="connsiteY2908" fmla="*/ 2904344 h 6858000"/>
              <a:gd name="connsiteX2909" fmla="*/ 1881056 w 12192000"/>
              <a:gd name="connsiteY2909" fmla="*/ 2899083 h 6858000"/>
              <a:gd name="connsiteX2910" fmla="*/ 1888438 w 12192000"/>
              <a:gd name="connsiteY2910" fmla="*/ 2893821 h 6858000"/>
              <a:gd name="connsiteX2911" fmla="*/ 1899512 w 12192000"/>
              <a:gd name="connsiteY2911" fmla="*/ 2895036 h 6858000"/>
              <a:gd name="connsiteX2912" fmla="*/ 1905418 w 12192000"/>
              <a:gd name="connsiteY2912" fmla="*/ 2890584 h 6858000"/>
              <a:gd name="connsiteX2913" fmla="*/ 1899512 w 12192000"/>
              <a:gd name="connsiteY2913" fmla="*/ 2885727 h 6858000"/>
              <a:gd name="connsiteX2914" fmla="*/ 1877365 w 12192000"/>
              <a:gd name="connsiteY2914" fmla="*/ 2883299 h 6858000"/>
              <a:gd name="connsiteX2915" fmla="*/ 1867768 w 12192000"/>
              <a:gd name="connsiteY2915" fmla="*/ 2883703 h 6858000"/>
              <a:gd name="connsiteX2916" fmla="*/ 1854479 w 12192000"/>
              <a:gd name="connsiteY2916" fmla="*/ 2881680 h 6858000"/>
              <a:gd name="connsiteX2917" fmla="*/ 1848573 w 12192000"/>
              <a:gd name="connsiteY2917" fmla="*/ 2888155 h 6858000"/>
              <a:gd name="connsiteX2918" fmla="*/ 1839714 w 12192000"/>
              <a:gd name="connsiteY2918" fmla="*/ 2889774 h 6858000"/>
              <a:gd name="connsiteX2919" fmla="*/ 1824949 w 12192000"/>
              <a:gd name="connsiteY2919" fmla="*/ 2906368 h 6858000"/>
              <a:gd name="connsiteX2920" fmla="*/ 1814614 w 12192000"/>
              <a:gd name="connsiteY2920" fmla="*/ 2907986 h 6858000"/>
              <a:gd name="connsiteX2921" fmla="*/ 1808708 w 12192000"/>
              <a:gd name="connsiteY2921" fmla="*/ 2903130 h 6858000"/>
              <a:gd name="connsiteX2922" fmla="*/ 1803540 w 12192000"/>
              <a:gd name="connsiteY2922" fmla="*/ 2907177 h 6858000"/>
              <a:gd name="connsiteX2923" fmla="*/ 1790252 w 12192000"/>
              <a:gd name="connsiteY2923" fmla="*/ 2904749 h 6858000"/>
              <a:gd name="connsiteX2924" fmla="*/ 1780655 w 12192000"/>
              <a:gd name="connsiteY2924" fmla="*/ 2918914 h 6858000"/>
              <a:gd name="connsiteX2925" fmla="*/ 1771796 w 12192000"/>
              <a:gd name="connsiteY2925" fmla="*/ 2919723 h 6858000"/>
              <a:gd name="connsiteX2926" fmla="*/ 1759984 w 12192000"/>
              <a:gd name="connsiteY2926" fmla="*/ 2926603 h 6858000"/>
              <a:gd name="connsiteX2927" fmla="*/ 1759246 w 12192000"/>
              <a:gd name="connsiteY2927" fmla="*/ 2918914 h 6858000"/>
              <a:gd name="connsiteX2928" fmla="*/ 1755555 w 12192000"/>
              <a:gd name="connsiteY2928" fmla="*/ 2917295 h 6858000"/>
              <a:gd name="connsiteX2929" fmla="*/ 1745957 w 12192000"/>
              <a:gd name="connsiteY2929" fmla="*/ 2927817 h 6858000"/>
              <a:gd name="connsiteX2930" fmla="*/ 1736360 w 12192000"/>
              <a:gd name="connsiteY2930" fmla="*/ 2923366 h 6858000"/>
              <a:gd name="connsiteX2931" fmla="*/ 1736360 w 12192000"/>
              <a:gd name="connsiteY2931" fmla="*/ 2917295 h 6858000"/>
              <a:gd name="connsiteX2932" fmla="*/ 1743743 w 12192000"/>
              <a:gd name="connsiteY2932" fmla="*/ 2919318 h 6858000"/>
              <a:gd name="connsiteX2933" fmla="*/ 1761461 w 12192000"/>
              <a:gd name="connsiteY2933" fmla="*/ 2910010 h 6858000"/>
              <a:gd name="connsiteX2934" fmla="*/ 1769581 w 12192000"/>
              <a:gd name="connsiteY2934" fmla="*/ 2914057 h 6858000"/>
              <a:gd name="connsiteX2935" fmla="*/ 1772534 w 12192000"/>
              <a:gd name="connsiteY2935" fmla="*/ 2910010 h 6858000"/>
              <a:gd name="connsiteX2936" fmla="*/ 1766628 w 12192000"/>
              <a:gd name="connsiteY2936" fmla="*/ 2902725 h 6858000"/>
              <a:gd name="connsiteX2937" fmla="*/ 1768105 w 12192000"/>
              <a:gd name="connsiteY2937" fmla="*/ 2892203 h 6858000"/>
              <a:gd name="connsiteX2938" fmla="*/ 1776964 w 12192000"/>
              <a:gd name="connsiteY2938" fmla="*/ 2887751 h 6858000"/>
              <a:gd name="connsiteX2939" fmla="*/ 1784346 w 12192000"/>
              <a:gd name="connsiteY2939" fmla="*/ 2879656 h 6858000"/>
              <a:gd name="connsiteX2940" fmla="*/ 1805017 w 12192000"/>
              <a:gd name="connsiteY2940" fmla="*/ 2873990 h 6858000"/>
              <a:gd name="connsiteX2941" fmla="*/ 1812399 w 12192000"/>
              <a:gd name="connsiteY2941" fmla="*/ 2867920 h 6858000"/>
              <a:gd name="connsiteX2942" fmla="*/ 1833808 w 12192000"/>
              <a:gd name="connsiteY2942" fmla="*/ 2863063 h 6858000"/>
              <a:gd name="connsiteX2943" fmla="*/ 1861123 w 12192000"/>
              <a:gd name="connsiteY2943" fmla="*/ 2861849 h 6858000"/>
              <a:gd name="connsiteX2944" fmla="*/ 1870721 w 12192000"/>
              <a:gd name="connsiteY2944" fmla="*/ 2854159 h 6858000"/>
              <a:gd name="connsiteX2945" fmla="*/ 11682719 w 12192000"/>
              <a:gd name="connsiteY2945" fmla="*/ 2808022 h 6858000"/>
              <a:gd name="connsiteX2946" fmla="*/ 11688625 w 12192000"/>
              <a:gd name="connsiteY2946" fmla="*/ 2813688 h 6858000"/>
              <a:gd name="connsiteX2947" fmla="*/ 11684934 w 12192000"/>
              <a:gd name="connsiteY2947" fmla="*/ 2816116 h 6858000"/>
              <a:gd name="connsiteX2948" fmla="*/ 11676075 w 12192000"/>
              <a:gd name="connsiteY2948" fmla="*/ 2815711 h 6858000"/>
              <a:gd name="connsiteX2949" fmla="*/ 11674598 w 12192000"/>
              <a:gd name="connsiteY2949" fmla="*/ 2811664 h 6858000"/>
              <a:gd name="connsiteX2950" fmla="*/ 11881307 w 12192000"/>
              <a:gd name="connsiteY2950" fmla="*/ 2698344 h 6858000"/>
              <a:gd name="connsiteX2951" fmla="*/ 11892380 w 12192000"/>
              <a:gd name="connsiteY2951" fmla="*/ 2701582 h 6858000"/>
              <a:gd name="connsiteX2952" fmla="*/ 11897548 w 12192000"/>
              <a:gd name="connsiteY2952" fmla="*/ 2712105 h 6858000"/>
              <a:gd name="connsiteX2953" fmla="*/ 11900501 w 12192000"/>
              <a:gd name="connsiteY2953" fmla="*/ 2712105 h 6858000"/>
              <a:gd name="connsiteX2954" fmla="*/ 11909360 w 12192000"/>
              <a:gd name="connsiteY2954" fmla="*/ 2718175 h 6858000"/>
              <a:gd name="connsiteX2955" fmla="*/ 11910836 w 12192000"/>
              <a:gd name="connsiteY2955" fmla="*/ 2725865 h 6858000"/>
              <a:gd name="connsiteX2956" fmla="*/ 11907884 w 12192000"/>
              <a:gd name="connsiteY2956" fmla="*/ 2726674 h 6858000"/>
              <a:gd name="connsiteX2957" fmla="*/ 11904192 w 12192000"/>
              <a:gd name="connsiteY2957" fmla="*/ 2738816 h 6858000"/>
              <a:gd name="connsiteX2958" fmla="*/ 11901978 w 12192000"/>
              <a:gd name="connsiteY2958" fmla="*/ 2762694 h 6858000"/>
              <a:gd name="connsiteX2959" fmla="*/ 11896810 w 12192000"/>
              <a:gd name="connsiteY2959" fmla="*/ 2772407 h 6858000"/>
              <a:gd name="connsiteX2960" fmla="*/ 11898286 w 12192000"/>
              <a:gd name="connsiteY2960" fmla="*/ 2785763 h 6858000"/>
              <a:gd name="connsiteX2961" fmla="*/ 11897548 w 12192000"/>
              <a:gd name="connsiteY2961" fmla="*/ 2797904 h 6858000"/>
              <a:gd name="connsiteX2962" fmla="*/ 11894595 w 12192000"/>
              <a:gd name="connsiteY2962" fmla="*/ 2815307 h 6858000"/>
              <a:gd name="connsiteX2963" fmla="*/ 11899025 w 12192000"/>
              <a:gd name="connsiteY2963" fmla="*/ 2816926 h 6858000"/>
              <a:gd name="connsiteX2964" fmla="*/ 11895333 w 12192000"/>
              <a:gd name="connsiteY2964" fmla="*/ 2820568 h 6858000"/>
              <a:gd name="connsiteX2965" fmla="*/ 11895333 w 12192000"/>
              <a:gd name="connsiteY2965" fmla="*/ 2831495 h 6858000"/>
              <a:gd name="connsiteX2966" fmla="*/ 11882783 w 12192000"/>
              <a:gd name="connsiteY2966" fmla="*/ 2849303 h 6858000"/>
              <a:gd name="connsiteX2967" fmla="*/ 11874663 w 12192000"/>
              <a:gd name="connsiteY2967" fmla="*/ 2859421 h 6858000"/>
              <a:gd name="connsiteX2968" fmla="*/ 11879830 w 12192000"/>
              <a:gd name="connsiteY2968" fmla="*/ 2873181 h 6858000"/>
              <a:gd name="connsiteX2969" fmla="*/ 11876877 w 12192000"/>
              <a:gd name="connsiteY2969" fmla="*/ 2884108 h 6858000"/>
              <a:gd name="connsiteX2970" fmla="*/ 11879092 w 12192000"/>
              <a:gd name="connsiteY2970" fmla="*/ 2893417 h 6858000"/>
              <a:gd name="connsiteX2971" fmla="*/ 11871710 w 12192000"/>
              <a:gd name="connsiteY2971" fmla="*/ 2890988 h 6858000"/>
              <a:gd name="connsiteX2972" fmla="*/ 11865065 w 12192000"/>
              <a:gd name="connsiteY2972" fmla="*/ 2893417 h 6858000"/>
              <a:gd name="connsiteX2973" fmla="*/ 11864327 w 12192000"/>
              <a:gd name="connsiteY2973" fmla="*/ 2885727 h 6858000"/>
              <a:gd name="connsiteX2974" fmla="*/ 11865065 w 12192000"/>
              <a:gd name="connsiteY2974" fmla="*/ 2874800 h 6858000"/>
              <a:gd name="connsiteX2975" fmla="*/ 11857683 w 12192000"/>
              <a:gd name="connsiteY2975" fmla="*/ 2865087 h 6858000"/>
              <a:gd name="connsiteX2976" fmla="*/ 11843656 w 12192000"/>
              <a:gd name="connsiteY2976" fmla="*/ 2860635 h 6858000"/>
              <a:gd name="connsiteX2977" fmla="*/ 11842180 w 12192000"/>
              <a:gd name="connsiteY2977" fmla="*/ 2854969 h 6858000"/>
              <a:gd name="connsiteX2978" fmla="*/ 11837012 w 12192000"/>
              <a:gd name="connsiteY2978" fmla="*/ 2853350 h 6858000"/>
              <a:gd name="connsiteX2979" fmla="*/ 11831844 w 12192000"/>
              <a:gd name="connsiteY2979" fmla="*/ 2846065 h 6858000"/>
              <a:gd name="connsiteX2980" fmla="*/ 11831844 w 12192000"/>
              <a:gd name="connsiteY2980" fmla="*/ 2840399 h 6858000"/>
              <a:gd name="connsiteX2981" fmla="*/ 11834059 w 12192000"/>
              <a:gd name="connsiteY2981" fmla="*/ 2839590 h 6858000"/>
              <a:gd name="connsiteX2982" fmla="*/ 11832583 w 12192000"/>
              <a:gd name="connsiteY2982" fmla="*/ 2834328 h 6858000"/>
              <a:gd name="connsiteX2983" fmla="*/ 11827415 w 12192000"/>
              <a:gd name="connsiteY2983" fmla="*/ 2831091 h 6858000"/>
              <a:gd name="connsiteX2984" fmla="*/ 11825938 w 12192000"/>
              <a:gd name="connsiteY2984" fmla="*/ 2812878 h 6858000"/>
              <a:gd name="connsiteX2985" fmla="*/ 11825938 w 12192000"/>
              <a:gd name="connsiteY2985" fmla="*/ 2794666 h 6858000"/>
              <a:gd name="connsiteX2986" fmla="*/ 11822247 w 12192000"/>
              <a:gd name="connsiteY2986" fmla="*/ 2790619 h 6858000"/>
              <a:gd name="connsiteX2987" fmla="*/ 11825938 w 12192000"/>
              <a:gd name="connsiteY2987" fmla="*/ 2787786 h 6858000"/>
              <a:gd name="connsiteX2988" fmla="*/ 11831844 w 12192000"/>
              <a:gd name="connsiteY2988" fmla="*/ 2769574 h 6858000"/>
              <a:gd name="connsiteX2989" fmla="*/ 11842180 w 12192000"/>
              <a:gd name="connsiteY2989" fmla="*/ 2752171 h 6858000"/>
              <a:gd name="connsiteX2990" fmla="*/ 11846609 w 12192000"/>
              <a:gd name="connsiteY2990" fmla="*/ 2748529 h 6858000"/>
              <a:gd name="connsiteX2991" fmla="*/ 11848086 w 12192000"/>
              <a:gd name="connsiteY2991" fmla="*/ 2742053 h 6858000"/>
              <a:gd name="connsiteX2992" fmla="*/ 11845871 w 12192000"/>
              <a:gd name="connsiteY2992" fmla="*/ 2738006 h 6858000"/>
              <a:gd name="connsiteX2993" fmla="*/ 11856206 w 12192000"/>
              <a:gd name="connsiteY2993" fmla="*/ 2721818 h 6858000"/>
              <a:gd name="connsiteX2994" fmla="*/ 11866542 w 12192000"/>
              <a:gd name="connsiteY2994" fmla="*/ 2710890 h 6858000"/>
              <a:gd name="connsiteX2995" fmla="*/ 11875401 w 12192000"/>
              <a:gd name="connsiteY2995" fmla="*/ 2707653 h 6858000"/>
              <a:gd name="connsiteX2996" fmla="*/ 11874663 w 12192000"/>
              <a:gd name="connsiteY2996" fmla="*/ 2701582 h 6858000"/>
              <a:gd name="connsiteX2997" fmla="*/ 11785335 w 12192000"/>
              <a:gd name="connsiteY2997" fmla="*/ 2690655 h 6858000"/>
              <a:gd name="connsiteX2998" fmla="*/ 11789026 w 12192000"/>
              <a:gd name="connsiteY2998" fmla="*/ 2694297 h 6858000"/>
              <a:gd name="connsiteX2999" fmla="*/ 11788288 w 12192000"/>
              <a:gd name="connsiteY2999" fmla="*/ 2701177 h 6858000"/>
              <a:gd name="connsiteX3000" fmla="*/ 11783120 w 12192000"/>
              <a:gd name="connsiteY3000" fmla="*/ 2702796 h 6858000"/>
              <a:gd name="connsiteX3001" fmla="*/ 11780906 w 12192000"/>
              <a:gd name="connsiteY3001" fmla="*/ 2692274 h 6858000"/>
              <a:gd name="connsiteX3002" fmla="*/ 11858421 w 12192000"/>
              <a:gd name="connsiteY3002" fmla="*/ 2427995 h 6858000"/>
              <a:gd name="connsiteX3003" fmla="*/ 11862112 w 12192000"/>
              <a:gd name="connsiteY3003" fmla="*/ 2429209 h 6858000"/>
              <a:gd name="connsiteX3004" fmla="*/ 11868018 w 12192000"/>
              <a:gd name="connsiteY3004" fmla="*/ 2428804 h 6858000"/>
              <a:gd name="connsiteX3005" fmla="*/ 11877616 w 12192000"/>
              <a:gd name="connsiteY3005" fmla="*/ 2434066 h 6858000"/>
              <a:gd name="connsiteX3006" fmla="*/ 11877616 w 12192000"/>
              <a:gd name="connsiteY3006" fmla="*/ 2441351 h 6858000"/>
              <a:gd name="connsiteX3007" fmla="*/ 11870233 w 12192000"/>
              <a:gd name="connsiteY3007" fmla="*/ 2436899 h 6858000"/>
              <a:gd name="connsiteX3008" fmla="*/ 11860636 w 12192000"/>
              <a:gd name="connsiteY3008" fmla="*/ 2434066 h 6858000"/>
              <a:gd name="connsiteX3009" fmla="*/ 11803791 w 12192000"/>
              <a:gd name="connsiteY3009" fmla="*/ 2337744 h 6858000"/>
              <a:gd name="connsiteX3010" fmla="*/ 11816341 w 12192000"/>
              <a:gd name="connsiteY3010" fmla="*/ 2339767 h 6858000"/>
              <a:gd name="connsiteX3011" fmla="*/ 11820771 w 12192000"/>
              <a:gd name="connsiteY3011" fmla="*/ 2342195 h 6858000"/>
              <a:gd name="connsiteX3012" fmla="*/ 11828891 w 12192000"/>
              <a:gd name="connsiteY3012" fmla="*/ 2341791 h 6858000"/>
              <a:gd name="connsiteX3013" fmla="*/ 11829630 w 12192000"/>
              <a:gd name="connsiteY3013" fmla="*/ 2351504 h 6858000"/>
              <a:gd name="connsiteX3014" fmla="*/ 11819294 w 12192000"/>
              <a:gd name="connsiteY3014" fmla="*/ 2347052 h 6858000"/>
              <a:gd name="connsiteX3015" fmla="*/ 11808959 w 12192000"/>
              <a:gd name="connsiteY3015" fmla="*/ 2347052 h 6858000"/>
              <a:gd name="connsiteX3016" fmla="*/ 11803053 w 12192000"/>
              <a:gd name="connsiteY3016" fmla="*/ 2341386 h 6858000"/>
              <a:gd name="connsiteX3017" fmla="*/ 12159625 w 12192000"/>
              <a:gd name="connsiteY3017" fmla="*/ 2254373 h 6858000"/>
              <a:gd name="connsiteX3018" fmla="*/ 12160363 w 12192000"/>
              <a:gd name="connsiteY3018" fmla="*/ 2259634 h 6858000"/>
              <a:gd name="connsiteX3019" fmla="*/ 12166269 w 12192000"/>
              <a:gd name="connsiteY3019" fmla="*/ 2262467 h 6858000"/>
              <a:gd name="connsiteX3020" fmla="*/ 12169960 w 12192000"/>
              <a:gd name="connsiteY3020" fmla="*/ 2268942 h 6858000"/>
              <a:gd name="connsiteX3021" fmla="*/ 12164054 w 12192000"/>
              <a:gd name="connsiteY3021" fmla="*/ 2273394 h 6858000"/>
              <a:gd name="connsiteX3022" fmla="*/ 12157410 w 12192000"/>
              <a:gd name="connsiteY3022" fmla="*/ 2272585 h 6858000"/>
              <a:gd name="connsiteX3023" fmla="*/ 12153719 w 12192000"/>
              <a:gd name="connsiteY3023" fmla="*/ 2262467 h 6858000"/>
              <a:gd name="connsiteX3024" fmla="*/ 12154457 w 12192000"/>
              <a:gd name="connsiteY3024" fmla="*/ 2256801 h 6858000"/>
              <a:gd name="connsiteX3025" fmla="*/ 12164792 w 12192000"/>
              <a:gd name="connsiteY3025" fmla="*/ 2249516 h 6858000"/>
              <a:gd name="connsiteX3026" fmla="*/ 12171437 w 12192000"/>
              <a:gd name="connsiteY3026" fmla="*/ 2250730 h 6858000"/>
              <a:gd name="connsiteX3027" fmla="*/ 12165531 w 12192000"/>
              <a:gd name="connsiteY3027" fmla="*/ 2253968 h 6858000"/>
              <a:gd name="connsiteX3028" fmla="*/ 12164792 w 12192000"/>
              <a:gd name="connsiteY3028" fmla="*/ 2249516 h 6858000"/>
              <a:gd name="connsiteX3029" fmla="*/ 12176604 w 12192000"/>
              <a:gd name="connsiteY3029" fmla="*/ 2243850 h 6858000"/>
              <a:gd name="connsiteX3030" fmla="*/ 12175128 w 12192000"/>
              <a:gd name="connsiteY3030" fmla="*/ 2246683 h 6858000"/>
              <a:gd name="connsiteX3031" fmla="*/ 12170698 w 12192000"/>
              <a:gd name="connsiteY3031" fmla="*/ 2245064 h 6858000"/>
              <a:gd name="connsiteX3032" fmla="*/ 12176604 w 12192000"/>
              <a:gd name="connsiteY3032" fmla="*/ 2239398 h 6858000"/>
              <a:gd name="connsiteX3033" fmla="*/ 12180295 w 12192000"/>
              <a:gd name="connsiteY3033" fmla="*/ 2239803 h 6858000"/>
              <a:gd name="connsiteX3034" fmla="*/ 12178081 w 12192000"/>
              <a:gd name="connsiteY3034" fmla="*/ 2241826 h 6858000"/>
              <a:gd name="connsiteX3035" fmla="*/ 12176604 w 12192000"/>
              <a:gd name="connsiteY3035" fmla="*/ 2239398 h 6858000"/>
              <a:gd name="connsiteX3036" fmla="*/ 12178819 w 12192000"/>
              <a:gd name="connsiteY3036" fmla="*/ 2231709 h 6858000"/>
              <a:gd name="connsiteX3037" fmla="*/ 12181772 w 12192000"/>
              <a:gd name="connsiteY3037" fmla="*/ 2231709 h 6858000"/>
              <a:gd name="connsiteX3038" fmla="*/ 12187678 w 12192000"/>
              <a:gd name="connsiteY3038" fmla="*/ 2235351 h 6858000"/>
              <a:gd name="connsiteX3039" fmla="*/ 12184725 w 12192000"/>
              <a:gd name="connsiteY3039" fmla="*/ 2236970 h 6858000"/>
              <a:gd name="connsiteX3040" fmla="*/ 12179557 w 12192000"/>
              <a:gd name="connsiteY3040" fmla="*/ 2233327 h 6858000"/>
              <a:gd name="connsiteX3041" fmla="*/ 12048888 w 12192000"/>
              <a:gd name="connsiteY3041" fmla="*/ 2213901 h 6858000"/>
              <a:gd name="connsiteX3042" fmla="*/ 12058485 w 12192000"/>
              <a:gd name="connsiteY3042" fmla="*/ 2215520 h 6858000"/>
              <a:gd name="connsiteX3043" fmla="*/ 12059223 w 12192000"/>
              <a:gd name="connsiteY3043" fmla="*/ 2221186 h 6858000"/>
              <a:gd name="connsiteX3044" fmla="*/ 12052579 w 12192000"/>
              <a:gd name="connsiteY3044" fmla="*/ 2232113 h 6858000"/>
              <a:gd name="connsiteX3045" fmla="*/ 12035600 w 12192000"/>
              <a:gd name="connsiteY3045" fmla="*/ 2234946 h 6858000"/>
              <a:gd name="connsiteX3046" fmla="*/ 12026003 w 12192000"/>
              <a:gd name="connsiteY3046" fmla="*/ 2233327 h 6858000"/>
              <a:gd name="connsiteX3047" fmla="*/ 12022311 w 12192000"/>
              <a:gd name="connsiteY3047" fmla="*/ 2226447 h 6858000"/>
              <a:gd name="connsiteX3048" fmla="*/ 12027479 w 12192000"/>
              <a:gd name="connsiteY3048" fmla="*/ 2219567 h 6858000"/>
              <a:gd name="connsiteX3049" fmla="*/ 12161839 w 12192000"/>
              <a:gd name="connsiteY3049" fmla="*/ 2173025 h 6858000"/>
              <a:gd name="connsiteX3050" fmla="*/ 12169960 w 12192000"/>
              <a:gd name="connsiteY3050" fmla="*/ 2173429 h 6858000"/>
              <a:gd name="connsiteX3051" fmla="*/ 12167007 w 12192000"/>
              <a:gd name="connsiteY3051" fmla="*/ 2179500 h 6858000"/>
              <a:gd name="connsiteX3052" fmla="*/ 12163316 w 12192000"/>
              <a:gd name="connsiteY3052" fmla="*/ 2183143 h 6858000"/>
              <a:gd name="connsiteX3053" fmla="*/ 12158886 w 12192000"/>
              <a:gd name="connsiteY3053" fmla="*/ 2183952 h 6858000"/>
              <a:gd name="connsiteX3054" fmla="*/ 12158148 w 12192000"/>
              <a:gd name="connsiteY3054" fmla="*/ 2178691 h 6858000"/>
              <a:gd name="connsiteX3055" fmla="*/ 12016405 w 12192000"/>
              <a:gd name="connsiteY3055" fmla="*/ 2157646 h 6858000"/>
              <a:gd name="connsiteX3056" fmla="*/ 12019358 w 12192000"/>
              <a:gd name="connsiteY3056" fmla="*/ 2162502 h 6858000"/>
              <a:gd name="connsiteX3057" fmla="*/ 12020097 w 12192000"/>
              <a:gd name="connsiteY3057" fmla="*/ 2170192 h 6858000"/>
              <a:gd name="connsiteX3058" fmla="*/ 12016405 w 12192000"/>
              <a:gd name="connsiteY3058" fmla="*/ 2170192 h 6858000"/>
              <a:gd name="connsiteX3059" fmla="*/ 12012714 w 12192000"/>
              <a:gd name="connsiteY3059" fmla="*/ 2172620 h 6858000"/>
              <a:gd name="connsiteX3060" fmla="*/ 12008285 w 12192000"/>
              <a:gd name="connsiteY3060" fmla="*/ 2166144 h 6858000"/>
              <a:gd name="connsiteX3061" fmla="*/ 12010499 w 12192000"/>
              <a:gd name="connsiteY3061" fmla="*/ 2162907 h 6858000"/>
              <a:gd name="connsiteX3062" fmla="*/ 12013452 w 12192000"/>
              <a:gd name="connsiteY3062" fmla="*/ 2162907 h 6858000"/>
              <a:gd name="connsiteX3063" fmla="*/ 12168484 w 12192000"/>
              <a:gd name="connsiteY3063" fmla="*/ 2145504 h 6858000"/>
              <a:gd name="connsiteX3064" fmla="*/ 12170698 w 12192000"/>
              <a:gd name="connsiteY3064" fmla="*/ 2149551 h 6858000"/>
              <a:gd name="connsiteX3065" fmla="*/ 12172175 w 12192000"/>
              <a:gd name="connsiteY3065" fmla="*/ 2155622 h 6858000"/>
              <a:gd name="connsiteX3066" fmla="*/ 12167007 w 12192000"/>
              <a:gd name="connsiteY3066" fmla="*/ 2165335 h 6858000"/>
              <a:gd name="connsiteX3067" fmla="*/ 12163316 w 12192000"/>
              <a:gd name="connsiteY3067" fmla="*/ 2168168 h 6858000"/>
              <a:gd name="connsiteX3068" fmla="*/ 12161101 w 12192000"/>
              <a:gd name="connsiteY3068" fmla="*/ 2162098 h 6858000"/>
              <a:gd name="connsiteX3069" fmla="*/ 12161101 w 12192000"/>
              <a:gd name="connsiteY3069" fmla="*/ 2154003 h 6858000"/>
              <a:gd name="connsiteX3070" fmla="*/ 12164054 w 12192000"/>
              <a:gd name="connsiteY3070" fmla="*/ 2148337 h 6858000"/>
              <a:gd name="connsiteX3071" fmla="*/ 12088015 w 12192000"/>
              <a:gd name="connsiteY3071" fmla="*/ 2136196 h 6858000"/>
              <a:gd name="connsiteX3072" fmla="*/ 12093183 w 12192000"/>
              <a:gd name="connsiteY3072" fmla="*/ 2140647 h 6858000"/>
              <a:gd name="connsiteX3073" fmla="*/ 12085800 w 12192000"/>
              <a:gd name="connsiteY3073" fmla="*/ 2143481 h 6858000"/>
              <a:gd name="connsiteX3074" fmla="*/ 12083586 w 12192000"/>
              <a:gd name="connsiteY3074" fmla="*/ 2139434 h 6858000"/>
              <a:gd name="connsiteX3075" fmla="*/ 12125665 w 12192000"/>
              <a:gd name="connsiteY3075" fmla="*/ 2124459 h 6858000"/>
              <a:gd name="connsiteX3076" fmla="*/ 12129357 w 12192000"/>
              <a:gd name="connsiteY3076" fmla="*/ 2126482 h 6858000"/>
              <a:gd name="connsiteX3077" fmla="*/ 12130095 w 12192000"/>
              <a:gd name="connsiteY3077" fmla="*/ 2134577 h 6858000"/>
              <a:gd name="connsiteX3078" fmla="*/ 12127142 w 12192000"/>
              <a:gd name="connsiteY3078" fmla="*/ 2139434 h 6858000"/>
              <a:gd name="connsiteX3079" fmla="*/ 12121974 w 12192000"/>
              <a:gd name="connsiteY3079" fmla="*/ 2141052 h 6858000"/>
              <a:gd name="connsiteX3080" fmla="*/ 12119021 w 12192000"/>
              <a:gd name="connsiteY3080" fmla="*/ 2134982 h 6858000"/>
              <a:gd name="connsiteX3081" fmla="*/ 12119021 w 12192000"/>
              <a:gd name="connsiteY3081" fmla="*/ 2129315 h 6858000"/>
              <a:gd name="connsiteX3082" fmla="*/ 3316940 w 12192000"/>
              <a:gd name="connsiteY3082" fmla="*/ 1580118 h 6858000"/>
              <a:gd name="connsiteX3083" fmla="*/ 3316940 w 12192000"/>
              <a:gd name="connsiteY3083" fmla="*/ 1584570 h 6858000"/>
              <a:gd name="connsiteX3084" fmla="*/ 3313987 w 12192000"/>
              <a:gd name="connsiteY3084" fmla="*/ 1589022 h 6858000"/>
              <a:gd name="connsiteX3085" fmla="*/ 3311772 w 12192000"/>
              <a:gd name="connsiteY3085" fmla="*/ 1585784 h 6858000"/>
              <a:gd name="connsiteX3086" fmla="*/ 3312511 w 12192000"/>
              <a:gd name="connsiteY3086" fmla="*/ 1581332 h 6858000"/>
              <a:gd name="connsiteX3087" fmla="*/ 3113185 w 12192000"/>
              <a:gd name="connsiteY3087" fmla="*/ 1556240 h 6858000"/>
              <a:gd name="connsiteX3088" fmla="*/ 3113923 w 12192000"/>
              <a:gd name="connsiteY3088" fmla="*/ 1560287 h 6858000"/>
              <a:gd name="connsiteX3089" fmla="*/ 3109494 w 12192000"/>
              <a:gd name="connsiteY3089" fmla="*/ 1566762 h 6858000"/>
              <a:gd name="connsiteX3090" fmla="*/ 3118353 w 12192000"/>
              <a:gd name="connsiteY3090" fmla="*/ 1567572 h 6858000"/>
              <a:gd name="connsiteX3091" fmla="*/ 3118353 w 12192000"/>
              <a:gd name="connsiteY3091" fmla="*/ 1573642 h 6858000"/>
              <a:gd name="connsiteX3092" fmla="*/ 3108017 w 12192000"/>
              <a:gd name="connsiteY3092" fmla="*/ 1590640 h 6858000"/>
              <a:gd name="connsiteX3093" fmla="*/ 3101373 w 12192000"/>
              <a:gd name="connsiteY3093" fmla="*/ 1596306 h 6858000"/>
              <a:gd name="connsiteX3094" fmla="*/ 3111708 w 12192000"/>
              <a:gd name="connsiteY3094" fmla="*/ 1599544 h 6858000"/>
              <a:gd name="connsiteX3095" fmla="*/ 3115400 w 12192000"/>
              <a:gd name="connsiteY3095" fmla="*/ 1606424 h 6858000"/>
              <a:gd name="connsiteX3096" fmla="*/ 3110970 w 12192000"/>
              <a:gd name="connsiteY3096" fmla="*/ 1612090 h 6858000"/>
              <a:gd name="connsiteX3097" fmla="*/ 3113923 w 12192000"/>
              <a:gd name="connsiteY3097" fmla="*/ 1616137 h 6858000"/>
              <a:gd name="connsiteX3098" fmla="*/ 3119829 w 12192000"/>
              <a:gd name="connsiteY3098" fmla="*/ 1612495 h 6858000"/>
              <a:gd name="connsiteX3099" fmla="*/ 3119829 w 12192000"/>
              <a:gd name="connsiteY3099" fmla="*/ 1605615 h 6858000"/>
              <a:gd name="connsiteX3100" fmla="*/ 3125735 w 12192000"/>
              <a:gd name="connsiteY3100" fmla="*/ 1603996 h 6858000"/>
              <a:gd name="connsiteX3101" fmla="*/ 3135332 w 12192000"/>
              <a:gd name="connsiteY3101" fmla="*/ 1607234 h 6858000"/>
              <a:gd name="connsiteX3102" fmla="*/ 3137547 w 12192000"/>
              <a:gd name="connsiteY3102" fmla="*/ 1617352 h 6858000"/>
              <a:gd name="connsiteX3103" fmla="*/ 3139762 w 12192000"/>
              <a:gd name="connsiteY3103" fmla="*/ 1621399 h 6858000"/>
              <a:gd name="connsiteX3104" fmla="*/ 3130903 w 12192000"/>
              <a:gd name="connsiteY3104" fmla="*/ 1624232 h 6858000"/>
              <a:gd name="connsiteX3105" fmla="*/ 3125735 w 12192000"/>
              <a:gd name="connsiteY3105" fmla="*/ 1627874 h 6858000"/>
              <a:gd name="connsiteX3106" fmla="*/ 3111708 w 12192000"/>
              <a:gd name="connsiteY3106" fmla="*/ 1629898 h 6858000"/>
              <a:gd name="connsiteX3107" fmla="*/ 3096943 w 12192000"/>
              <a:gd name="connsiteY3107" fmla="*/ 1640016 h 6858000"/>
              <a:gd name="connsiteX3108" fmla="*/ 3088085 w 12192000"/>
              <a:gd name="connsiteY3108" fmla="*/ 1640016 h 6858000"/>
              <a:gd name="connsiteX3109" fmla="*/ 3084393 w 12192000"/>
              <a:gd name="connsiteY3109" fmla="*/ 1635159 h 6858000"/>
              <a:gd name="connsiteX3110" fmla="*/ 3080702 w 12192000"/>
              <a:gd name="connsiteY3110" fmla="*/ 1636778 h 6858000"/>
              <a:gd name="connsiteX3111" fmla="*/ 3078487 w 12192000"/>
              <a:gd name="connsiteY3111" fmla="*/ 1645277 h 6858000"/>
              <a:gd name="connsiteX3112" fmla="*/ 3075534 w 12192000"/>
              <a:gd name="connsiteY3112" fmla="*/ 1647300 h 6858000"/>
              <a:gd name="connsiteX3113" fmla="*/ 3071843 w 12192000"/>
              <a:gd name="connsiteY3113" fmla="*/ 1640825 h 6858000"/>
              <a:gd name="connsiteX3114" fmla="*/ 3057078 w 12192000"/>
              <a:gd name="connsiteY3114" fmla="*/ 1633945 h 6858000"/>
              <a:gd name="connsiteX3115" fmla="*/ 3055602 w 12192000"/>
              <a:gd name="connsiteY3115" fmla="*/ 1621399 h 6858000"/>
              <a:gd name="connsiteX3116" fmla="*/ 3052649 w 12192000"/>
              <a:gd name="connsiteY3116" fmla="*/ 1615733 h 6858000"/>
              <a:gd name="connsiteX3117" fmla="*/ 3056340 w 12192000"/>
              <a:gd name="connsiteY3117" fmla="*/ 1608853 h 6858000"/>
              <a:gd name="connsiteX3118" fmla="*/ 3070367 w 12192000"/>
              <a:gd name="connsiteY3118" fmla="*/ 1601568 h 6858000"/>
              <a:gd name="connsiteX3119" fmla="*/ 3080702 w 12192000"/>
              <a:gd name="connsiteY3119" fmla="*/ 1587403 h 6858000"/>
              <a:gd name="connsiteX3120" fmla="*/ 3085132 w 12192000"/>
              <a:gd name="connsiteY3120" fmla="*/ 1582951 h 6858000"/>
              <a:gd name="connsiteX3121" fmla="*/ 3089561 w 12192000"/>
              <a:gd name="connsiteY3121" fmla="*/ 1573238 h 6858000"/>
              <a:gd name="connsiteX3122" fmla="*/ 3101373 w 12192000"/>
              <a:gd name="connsiteY3122" fmla="*/ 1564739 h 6858000"/>
              <a:gd name="connsiteX3123" fmla="*/ 3105802 w 12192000"/>
              <a:gd name="connsiteY3123" fmla="*/ 1557454 h 6858000"/>
              <a:gd name="connsiteX3124" fmla="*/ 3304390 w 12192000"/>
              <a:gd name="connsiteY3124" fmla="*/ 1550169 h 6858000"/>
              <a:gd name="connsiteX3125" fmla="*/ 3304390 w 12192000"/>
              <a:gd name="connsiteY3125" fmla="*/ 1553407 h 6858000"/>
              <a:gd name="connsiteX3126" fmla="*/ 3307343 w 12192000"/>
              <a:gd name="connsiteY3126" fmla="*/ 1557049 h 6858000"/>
              <a:gd name="connsiteX3127" fmla="*/ 3306605 w 12192000"/>
              <a:gd name="connsiteY3127" fmla="*/ 1562310 h 6858000"/>
              <a:gd name="connsiteX3128" fmla="*/ 3303652 w 12192000"/>
              <a:gd name="connsiteY3128" fmla="*/ 1565143 h 6858000"/>
              <a:gd name="connsiteX3129" fmla="*/ 3303652 w 12192000"/>
              <a:gd name="connsiteY3129" fmla="*/ 1569191 h 6858000"/>
              <a:gd name="connsiteX3130" fmla="*/ 3306605 w 12192000"/>
              <a:gd name="connsiteY3130" fmla="*/ 1572024 h 6858000"/>
              <a:gd name="connsiteX3131" fmla="*/ 3308819 w 12192000"/>
              <a:gd name="connsiteY3131" fmla="*/ 1575666 h 6858000"/>
              <a:gd name="connsiteX3132" fmla="*/ 3305128 w 12192000"/>
              <a:gd name="connsiteY3132" fmla="*/ 1581737 h 6858000"/>
              <a:gd name="connsiteX3133" fmla="*/ 3302914 w 12192000"/>
              <a:gd name="connsiteY3133" fmla="*/ 1581737 h 6858000"/>
              <a:gd name="connsiteX3134" fmla="*/ 3300699 w 12192000"/>
              <a:gd name="connsiteY3134" fmla="*/ 1576476 h 6858000"/>
              <a:gd name="connsiteX3135" fmla="*/ 3302914 w 12192000"/>
              <a:gd name="connsiteY3135" fmla="*/ 1570405 h 6858000"/>
              <a:gd name="connsiteX3136" fmla="*/ 3300699 w 12192000"/>
              <a:gd name="connsiteY3136" fmla="*/ 1563525 h 6858000"/>
              <a:gd name="connsiteX3137" fmla="*/ 3298484 w 12192000"/>
              <a:gd name="connsiteY3137" fmla="*/ 1557454 h 6858000"/>
              <a:gd name="connsiteX3138" fmla="*/ 3301437 w 12192000"/>
              <a:gd name="connsiteY3138" fmla="*/ 1553407 h 6858000"/>
              <a:gd name="connsiteX3139" fmla="*/ 2951509 w 12192000"/>
              <a:gd name="connsiteY3139" fmla="*/ 1546527 h 6858000"/>
              <a:gd name="connsiteX3140" fmla="*/ 2952986 w 12192000"/>
              <a:gd name="connsiteY3140" fmla="*/ 1554621 h 6858000"/>
              <a:gd name="connsiteX3141" fmla="*/ 2947080 w 12192000"/>
              <a:gd name="connsiteY3141" fmla="*/ 1560287 h 6858000"/>
              <a:gd name="connsiteX3142" fmla="*/ 2947080 w 12192000"/>
              <a:gd name="connsiteY3142" fmla="*/ 1563929 h 6858000"/>
              <a:gd name="connsiteX3143" fmla="*/ 2950771 w 12192000"/>
              <a:gd name="connsiteY3143" fmla="*/ 1568381 h 6858000"/>
              <a:gd name="connsiteX3144" fmla="*/ 2950771 w 12192000"/>
              <a:gd name="connsiteY3144" fmla="*/ 1576071 h 6858000"/>
              <a:gd name="connsiteX3145" fmla="*/ 2958892 w 12192000"/>
              <a:gd name="connsiteY3145" fmla="*/ 1580118 h 6858000"/>
              <a:gd name="connsiteX3146" fmla="*/ 2959630 w 12192000"/>
              <a:gd name="connsiteY3146" fmla="*/ 1574452 h 6858000"/>
              <a:gd name="connsiteX3147" fmla="*/ 2967013 w 12192000"/>
              <a:gd name="connsiteY3147" fmla="*/ 1574047 h 6858000"/>
              <a:gd name="connsiteX3148" fmla="*/ 2979563 w 12192000"/>
              <a:gd name="connsiteY3148" fmla="*/ 1583356 h 6858000"/>
              <a:gd name="connsiteX3149" fmla="*/ 2985469 w 12192000"/>
              <a:gd name="connsiteY3149" fmla="*/ 1583356 h 6858000"/>
              <a:gd name="connsiteX3150" fmla="*/ 2989898 w 12192000"/>
              <a:gd name="connsiteY3150" fmla="*/ 1587403 h 6858000"/>
              <a:gd name="connsiteX3151" fmla="*/ 3004663 w 12192000"/>
              <a:gd name="connsiteY3151" fmla="*/ 1586998 h 6858000"/>
              <a:gd name="connsiteX3152" fmla="*/ 3008354 w 12192000"/>
              <a:gd name="connsiteY3152" fmla="*/ 1582951 h 6858000"/>
              <a:gd name="connsiteX3153" fmla="*/ 3016475 w 12192000"/>
              <a:gd name="connsiteY3153" fmla="*/ 1585379 h 6858000"/>
              <a:gd name="connsiteX3154" fmla="*/ 3031240 w 12192000"/>
              <a:gd name="connsiteY3154" fmla="*/ 1585784 h 6858000"/>
              <a:gd name="connsiteX3155" fmla="*/ 3026810 w 12192000"/>
              <a:gd name="connsiteY3155" fmla="*/ 1589022 h 6858000"/>
              <a:gd name="connsiteX3156" fmla="*/ 3015737 w 12192000"/>
              <a:gd name="connsiteY3156" fmla="*/ 1590640 h 6858000"/>
              <a:gd name="connsiteX3157" fmla="*/ 3012784 w 12192000"/>
              <a:gd name="connsiteY3157" fmla="*/ 1599139 h 6858000"/>
              <a:gd name="connsiteX3158" fmla="*/ 3014260 w 12192000"/>
              <a:gd name="connsiteY3158" fmla="*/ 1604805 h 6858000"/>
              <a:gd name="connsiteX3159" fmla="*/ 3010569 w 12192000"/>
              <a:gd name="connsiteY3159" fmla="*/ 1613709 h 6858000"/>
              <a:gd name="connsiteX3160" fmla="*/ 3003925 w 12192000"/>
              <a:gd name="connsiteY3160" fmla="*/ 1616137 h 6858000"/>
              <a:gd name="connsiteX3161" fmla="*/ 2992113 w 12192000"/>
              <a:gd name="connsiteY3161" fmla="*/ 1611281 h 6858000"/>
              <a:gd name="connsiteX3162" fmla="*/ 2989160 w 12192000"/>
              <a:gd name="connsiteY3162" fmla="*/ 1601568 h 6858000"/>
              <a:gd name="connsiteX3163" fmla="*/ 2967013 w 12192000"/>
              <a:gd name="connsiteY3163" fmla="*/ 1599139 h 6858000"/>
              <a:gd name="connsiteX3164" fmla="*/ 2960368 w 12192000"/>
              <a:gd name="connsiteY3164" fmla="*/ 1596306 h 6858000"/>
              <a:gd name="connsiteX3165" fmla="*/ 2959630 w 12192000"/>
              <a:gd name="connsiteY3165" fmla="*/ 1591450 h 6858000"/>
              <a:gd name="connsiteX3166" fmla="*/ 2955201 w 12192000"/>
              <a:gd name="connsiteY3166" fmla="*/ 1586593 h 6858000"/>
              <a:gd name="connsiteX3167" fmla="*/ 2951509 w 12192000"/>
              <a:gd name="connsiteY3167" fmla="*/ 1586593 h 6858000"/>
              <a:gd name="connsiteX3168" fmla="*/ 2947818 w 12192000"/>
              <a:gd name="connsiteY3168" fmla="*/ 1580927 h 6858000"/>
              <a:gd name="connsiteX3169" fmla="*/ 2941912 w 12192000"/>
              <a:gd name="connsiteY3169" fmla="*/ 1578904 h 6858000"/>
              <a:gd name="connsiteX3170" fmla="*/ 2941912 w 12192000"/>
              <a:gd name="connsiteY3170" fmla="*/ 1572024 h 6858000"/>
              <a:gd name="connsiteX3171" fmla="*/ 2937483 w 12192000"/>
              <a:gd name="connsiteY3171" fmla="*/ 1568381 h 6858000"/>
              <a:gd name="connsiteX3172" fmla="*/ 2931577 w 12192000"/>
              <a:gd name="connsiteY3172" fmla="*/ 1569191 h 6858000"/>
              <a:gd name="connsiteX3173" fmla="*/ 2929362 w 12192000"/>
              <a:gd name="connsiteY3173" fmla="*/ 1565953 h 6858000"/>
              <a:gd name="connsiteX3174" fmla="*/ 2933053 w 12192000"/>
              <a:gd name="connsiteY3174" fmla="*/ 1558668 h 6858000"/>
              <a:gd name="connsiteX3175" fmla="*/ 3063723 w 12192000"/>
              <a:gd name="connsiteY3175" fmla="*/ 1523053 h 6858000"/>
              <a:gd name="connsiteX3176" fmla="*/ 3065199 w 12192000"/>
              <a:gd name="connsiteY3176" fmla="*/ 1523053 h 6858000"/>
              <a:gd name="connsiteX3177" fmla="*/ 3064461 w 12192000"/>
              <a:gd name="connsiteY3177" fmla="*/ 1525481 h 6858000"/>
              <a:gd name="connsiteX3178" fmla="*/ 3064461 w 12192000"/>
              <a:gd name="connsiteY3178" fmla="*/ 1524267 h 6858000"/>
              <a:gd name="connsiteX3179" fmla="*/ 3057078 w 12192000"/>
              <a:gd name="connsiteY3179" fmla="*/ 1529933 h 6858000"/>
              <a:gd name="connsiteX3180" fmla="*/ 3054864 w 12192000"/>
              <a:gd name="connsiteY3180" fmla="*/ 1535195 h 6858000"/>
              <a:gd name="connsiteX3181" fmla="*/ 3051172 w 12192000"/>
              <a:gd name="connsiteY3181" fmla="*/ 1536813 h 6858000"/>
              <a:gd name="connsiteX3182" fmla="*/ 3053387 w 12192000"/>
              <a:gd name="connsiteY3182" fmla="*/ 1540456 h 6858000"/>
              <a:gd name="connsiteX3183" fmla="*/ 3057078 w 12192000"/>
              <a:gd name="connsiteY3183" fmla="*/ 1540861 h 6858000"/>
              <a:gd name="connsiteX3184" fmla="*/ 3055602 w 12192000"/>
              <a:gd name="connsiteY3184" fmla="*/ 1542884 h 6858000"/>
              <a:gd name="connsiteX3185" fmla="*/ 3052649 w 12192000"/>
              <a:gd name="connsiteY3185" fmla="*/ 1541670 h 6858000"/>
              <a:gd name="connsiteX3186" fmla="*/ 3049696 w 12192000"/>
              <a:gd name="connsiteY3186" fmla="*/ 1536813 h 6858000"/>
              <a:gd name="connsiteX3187" fmla="*/ 3054864 w 12192000"/>
              <a:gd name="connsiteY3187" fmla="*/ 1529529 h 6858000"/>
              <a:gd name="connsiteX3188" fmla="*/ 3328752 w 12192000"/>
              <a:gd name="connsiteY3188" fmla="*/ 1519815 h 6858000"/>
              <a:gd name="connsiteX3189" fmla="*/ 3331705 w 12192000"/>
              <a:gd name="connsiteY3189" fmla="*/ 1522648 h 6858000"/>
              <a:gd name="connsiteX3190" fmla="*/ 3329490 w 12192000"/>
              <a:gd name="connsiteY3190" fmla="*/ 1525077 h 6858000"/>
              <a:gd name="connsiteX3191" fmla="*/ 3326537 w 12192000"/>
              <a:gd name="connsiteY3191" fmla="*/ 1524267 h 6858000"/>
              <a:gd name="connsiteX3192" fmla="*/ 3435059 w 12192000"/>
              <a:gd name="connsiteY3192" fmla="*/ 1496747 h 6858000"/>
              <a:gd name="connsiteX3193" fmla="*/ 3444656 w 12192000"/>
              <a:gd name="connsiteY3193" fmla="*/ 1499175 h 6858000"/>
              <a:gd name="connsiteX3194" fmla="*/ 3443918 w 12192000"/>
              <a:gd name="connsiteY3194" fmla="*/ 1502413 h 6858000"/>
              <a:gd name="connsiteX3195" fmla="*/ 3435797 w 12192000"/>
              <a:gd name="connsiteY3195" fmla="*/ 1502413 h 6858000"/>
              <a:gd name="connsiteX3196" fmla="*/ 3431368 w 12192000"/>
              <a:gd name="connsiteY3196" fmla="*/ 1500389 h 6858000"/>
              <a:gd name="connsiteX3197" fmla="*/ 3431368 w 12192000"/>
              <a:gd name="connsiteY3197" fmla="*/ 1497151 h 6858000"/>
              <a:gd name="connsiteX3198" fmla="*/ 3435059 w 12192000"/>
              <a:gd name="connsiteY3198" fmla="*/ 1496747 h 6858000"/>
              <a:gd name="connsiteX3199" fmla="*/ 5838782 w 12192000"/>
              <a:gd name="connsiteY3199" fmla="*/ 1400425 h 6858000"/>
              <a:gd name="connsiteX3200" fmla="*/ 5843949 w 12192000"/>
              <a:gd name="connsiteY3200" fmla="*/ 1403663 h 6858000"/>
              <a:gd name="connsiteX3201" fmla="*/ 5848379 w 12192000"/>
              <a:gd name="connsiteY3201" fmla="*/ 1402853 h 6858000"/>
              <a:gd name="connsiteX3202" fmla="*/ 5845426 w 12192000"/>
              <a:gd name="connsiteY3202" fmla="*/ 1408114 h 6858000"/>
              <a:gd name="connsiteX3203" fmla="*/ 5845426 w 12192000"/>
              <a:gd name="connsiteY3203" fmla="*/ 1411352 h 6858000"/>
              <a:gd name="connsiteX3204" fmla="*/ 5838782 w 12192000"/>
              <a:gd name="connsiteY3204" fmla="*/ 1412566 h 6858000"/>
              <a:gd name="connsiteX3205" fmla="*/ 5832137 w 12192000"/>
              <a:gd name="connsiteY3205" fmla="*/ 1407709 h 6858000"/>
              <a:gd name="connsiteX3206" fmla="*/ 5825493 w 12192000"/>
              <a:gd name="connsiteY3206" fmla="*/ 1406495 h 6858000"/>
              <a:gd name="connsiteX3207" fmla="*/ 3416603 w 12192000"/>
              <a:gd name="connsiteY3207" fmla="*/ 1399210 h 6858000"/>
              <a:gd name="connsiteX3208" fmla="*/ 3418080 w 12192000"/>
              <a:gd name="connsiteY3208" fmla="*/ 1399615 h 6858000"/>
              <a:gd name="connsiteX3209" fmla="*/ 3419556 w 12192000"/>
              <a:gd name="connsiteY3209" fmla="*/ 1404472 h 6858000"/>
              <a:gd name="connsiteX3210" fmla="*/ 3415127 w 12192000"/>
              <a:gd name="connsiteY3210" fmla="*/ 1410947 h 6858000"/>
              <a:gd name="connsiteX3211" fmla="*/ 3407744 w 12192000"/>
              <a:gd name="connsiteY3211" fmla="*/ 1414185 h 6858000"/>
              <a:gd name="connsiteX3212" fmla="*/ 3404053 w 12192000"/>
              <a:gd name="connsiteY3212" fmla="*/ 1411352 h 6858000"/>
              <a:gd name="connsiteX3213" fmla="*/ 3404053 w 12192000"/>
              <a:gd name="connsiteY3213" fmla="*/ 1407709 h 6858000"/>
              <a:gd name="connsiteX3214" fmla="*/ 3406268 w 12192000"/>
              <a:gd name="connsiteY3214" fmla="*/ 1405686 h 6858000"/>
              <a:gd name="connsiteX3215" fmla="*/ 3411435 w 12192000"/>
              <a:gd name="connsiteY3215" fmla="*/ 1407709 h 6858000"/>
              <a:gd name="connsiteX3216" fmla="*/ 3414388 w 12192000"/>
              <a:gd name="connsiteY3216" fmla="*/ 1406495 h 6858000"/>
              <a:gd name="connsiteX3217" fmla="*/ 3417341 w 12192000"/>
              <a:gd name="connsiteY3217" fmla="*/ 1401639 h 6858000"/>
              <a:gd name="connsiteX3218" fmla="*/ 3427677 w 12192000"/>
              <a:gd name="connsiteY3218" fmla="*/ 1395568 h 6858000"/>
              <a:gd name="connsiteX3219" fmla="*/ 3431368 w 12192000"/>
              <a:gd name="connsiteY3219" fmla="*/ 1396377 h 6858000"/>
              <a:gd name="connsiteX3220" fmla="*/ 3433583 w 12192000"/>
              <a:gd name="connsiteY3220" fmla="*/ 1398806 h 6858000"/>
              <a:gd name="connsiteX3221" fmla="*/ 3435797 w 12192000"/>
              <a:gd name="connsiteY3221" fmla="*/ 1397187 h 6858000"/>
              <a:gd name="connsiteX3222" fmla="*/ 3440227 w 12192000"/>
              <a:gd name="connsiteY3222" fmla="*/ 1400020 h 6858000"/>
              <a:gd name="connsiteX3223" fmla="*/ 3440965 w 12192000"/>
              <a:gd name="connsiteY3223" fmla="*/ 1404067 h 6858000"/>
              <a:gd name="connsiteX3224" fmla="*/ 3435059 w 12192000"/>
              <a:gd name="connsiteY3224" fmla="*/ 1408114 h 6858000"/>
              <a:gd name="connsiteX3225" fmla="*/ 3429891 w 12192000"/>
              <a:gd name="connsiteY3225" fmla="*/ 1407709 h 6858000"/>
              <a:gd name="connsiteX3226" fmla="*/ 3428415 w 12192000"/>
              <a:gd name="connsiteY3226" fmla="*/ 1397996 h 6858000"/>
              <a:gd name="connsiteX3227" fmla="*/ 2974395 w 12192000"/>
              <a:gd name="connsiteY3227" fmla="*/ 1365619 h 6858000"/>
              <a:gd name="connsiteX3228" fmla="*/ 2983254 w 12192000"/>
              <a:gd name="connsiteY3228" fmla="*/ 1368857 h 6858000"/>
              <a:gd name="connsiteX3229" fmla="*/ 3006878 w 12192000"/>
              <a:gd name="connsiteY3229" fmla="*/ 1376142 h 6858000"/>
              <a:gd name="connsiteX3230" fmla="*/ 3019428 w 12192000"/>
              <a:gd name="connsiteY3230" fmla="*/ 1377356 h 6858000"/>
              <a:gd name="connsiteX3231" fmla="*/ 3031240 w 12192000"/>
              <a:gd name="connsiteY3231" fmla="*/ 1381403 h 6858000"/>
              <a:gd name="connsiteX3232" fmla="*/ 3040837 w 12192000"/>
              <a:gd name="connsiteY3232" fmla="*/ 1391116 h 6858000"/>
              <a:gd name="connsiteX3233" fmla="*/ 3045266 w 12192000"/>
              <a:gd name="connsiteY3233" fmla="*/ 1391926 h 6858000"/>
              <a:gd name="connsiteX3234" fmla="*/ 3056340 w 12192000"/>
              <a:gd name="connsiteY3234" fmla="*/ 1399210 h 6858000"/>
              <a:gd name="connsiteX3235" fmla="*/ 3064461 w 12192000"/>
              <a:gd name="connsiteY3235" fmla="*/ 1408114 h 6858000"/>
              <a:gd name="connsiteX3236" fmla="*/ 3071105 w 12192000"/>
              <a:gd name="connsiteY3236" fmla="*/ 1410138 h 6858000"/>
              <a:gd name="connsiteX3237" fmla="*/ 3076273 w 12192000"/>
              <a:gd name="connsiteY3237" fmla="*/ 1414185 h 6858000"/>
              <a:gd name="connsiteX3238" fmla="*/ 3078487 w 12192000"/>
              <a:gd name="connsiteY3238" fmla="*/ 1418232 h 6858000"/>
              <a:gd name="connsiteX3239" fmla="*/ 3084393 w 12192000"/>
              <a:gd name="connsiteY3239" fmla="*/ 1423089 h 6858000"/>
              <a:gd name="connsiteX3240" fmla="*/ 3082917 w 12192000"/>
              <a:gd name="connsiteY3240" fmla="*/ 1428350 h 6858000"/>
              <a:gd name="connsiteX3241" fmla="*/ 3071105 w 12192000"/>
              <a:gd name="connsiteY3241" fmla="*/ 1431992 h 6858000"/>
              <a:gd name="connsiteX3242" fmla="*/ 3062246 w 12192000"/>
              <a:gd name="connsiteY3242" fmla="*/ 1428350 h 6858000"/>
              <a:gd name="connsiteX3243" fmla="*/ 3055602 w 12192000"/>
              <a:gd name="connsiteY3243" fmla="*/ 1427540 h 6858000"/>
              <a:gd name="connsiteX3244" fmla="*/ 3048219 w 12192000"/>
              <a:gd name="connsiteY3244" fmla="*/ 1422279 h 6858000"/>
              <a:gd name="connsiteX3245" fmla="*/ 3037884 w 12192000"/>
              <a:gd name="connsiteY3245" fmla="*/ 1420256 h 6858000"/>
              <a:gd name="connsiteX3246" fmla="*/ 3023857 w 12192000"/>
              <a:gd name="connsiteY3246" fmla="*/ 1420256 h 6858000"/>
              <a:gd name="connsiteX3247" fmla="*/ 3005401 w 12192000"/>
              <a:gd name="connsiteY3247" fmla="*/ 1407305 h 6858000"/>
              <a:gd name="connsiteX3248" fmla="*/ 3000234 w 12192000"/>
              <a:gd name="connsiteY3248" fmla="*/ 1406495 h 6858000"/>
              <a:gd name="connsiteX3249" fmla="*/ 2997281 w 12192000"/>
              <a:gd name="connsiteY3249" fmla="*/ 1402853 h 6858000"/>
              <a:gd name="connsiteX3250" fmla="*/ 2995066 w 12192000"/>
              <a:gd name="connsiteY3250" fmla="*/ 1394354 h 6858000"/>
              <a:gd name="connsiteX3251" fmla="*/ 2978824 w 12192000"/>
              <a:gd name="connsiteY3251" fmla="*/ 1382617 h 6858000"/>
              <a:gd name="connsiteX3252" fmla="*/ 2969227 w 12192000"/>
              <a:gd name="connsiteY3252" fmla="*/ 1378570 h 6858000"/>
              <a:gd name="connsiteX3253" fmla="*/ 2964798 w 12192000"/>
              <a:gd name="connsiteY3253" fmla="*/ 1370476 h 6858000"/>
              <a:gd name="connsiteX3254" fmla="*/ 5931062 w 12192000"/>
              <a:gd name="connsiteY3254" fmla="*/ 1352668 h 6858000"/>
              <a:gd name="connsiteX3255" fmla="*/ 5935492 w 12192000"/>
              <a:gd name="connsiteY3255" fmla="*/ 1352668 h 6858000"/>
              <a:gd name="connsiteX3256" fmla="*/ 5938444 w 12192000"/>
              <a:gd name="connsiteY3256" fmla="*/ 1355906 h 6858000"/>
              <a:gd name="connsiteX3257" fmla="*/ 5933277 w 12192000"/>
              <a:gd name="connsiteY3257" fmla="*/ 1357120 h 6858000"/>
              <a:gd name="connsiteX3258" fmla="*/ 5927371 w 12192000"/>
              <a:gd name="connsiteY3258" fmla="*/ 1354287 h 6858000"/>
              <a:gd name="connsiteX3259" fmla="*/ 3383382 w 12192000"/>
              <a:gd name="connsiteY3259" fmla="*/ 1328790 h 6858000"/>
              <a:gd name="connsiteX3260" fmla="*/ 3387073 w 12192000"/>
              <a:gd name="connsiteY3260" fmla="*/ 1329600 h 6858000"/>
              <a:gd name="connsiteX3261" fmla="*/ 3387073 w 12192000"/>
              <a:gd name="connsiteY3261" fmla="*/ 1334456 h 6858000"/>
              <a:gd name="connsiteX3262" fmla="*/ 3384120 w 12192000"/>
              <a:gd name="connsiteY3262" fmla="*/ 1334456 h 6858000"/>
              <a:gd name="connsiteX3263" fmla="*/ 3381906 w 12192000"/>
              <a:gd name="connsiteY3263" fmla="*/ 1336480 h 6858000"/>
              <a:gd name="connsiteX3264" fmla="*/ 3378953 w 12192000"/>
              <a:gd name="connsiteY3264" fmla="*/ 1335266 h 6858000"/>
              <a:gd name="connsiteX3265" fmla="*/ 3378953 w 12192000"/>
              <a:gd name="connsiteY3265" fmla="*/ 1330004 h 6858000"/>
              <a:gd name="connsiteX3266" fmla="*/ 3383382 w 12192000"/>
              <a:gd name="connsiteY3266" fmla="*/ 1328790 h 6858000"/>
              <a:gd name="connsiteX3267" fmla="*/ 3377476 w 12192000"/>
              <a:gd name="connsiteY3267" fmla="*/ 1279820 h 6858000"/>
              <a:gd name="connsiteX3268" fmla="*/ 3378214 w 12192000"/>
              <a:gd name="connsiteY3268" fmla="*/ 1283057 h 6858000"/>
              <a:gd name="connsiteX3269" fmla="*/ 3378214 w 12192000"/>
              <a:gd name="connsiteY3269" fmla="*/ 1287509 h 6858000"/>
              <a:gd name="connsiteX3270" fmla="*/ 3381906 w 12192000"/>
              <a:gd name="connsiteY3270" fmla="*/ 1287914 h 6858000"/>
              <a:gd name="connsiteX3271" fmla="*/ 3381167 w 12192000"/>
              <a:gd name="connsiteY3271" fmla="*/ 1284676 h 6858000"/>
              <a:gd name="connsiteX3272" fmla="*/ 3387073 w 12192000"/>
              <a:gd name="connsiteY3272" fmla="*/ 1282248 h 6858000"/>
              <a:gd name="connsiteX3273" fmla="*/ 3393718 w 12192000"/>
              <a:gd name="connsiteY3273" fmla="*/ 1282248 h 6858000"/>
              <a:gd name="connsiteX3274" fmla="*/ 3393718 w 12192000"/>
              <a:gd name="connsiteY3274" fmla="*/ 1293580 h 6858000"/>
              <a:gd name="connsiteX3275" fmla="*/ 3390026 w 12192000"/>
              <a:gd name="connsiteY3275" fmla="*/ 1298437 h 6858000"/>
              <a:gd name="connsiteX3276" fmla="*/ 3386335 w 12192000"/>
              <a:gd name="connsiteY3276" fmla="*/ 1300460 h 6858000"/>
              <a:gd name="connsiteX3277" fmla="*/ 3378953 w 12192000"/>
              <a:gd name="connsiteY3277" fmla="*/ 1296413 h 6858000"/>
              <a:gd name="connsiteX3278" fmla="*/ 3371570 w 12192000"/>
              <a:gd name="connsiteY3278" fmla="*/ 1295199 h 6858000"/>
              <a:gd name="connsiteX3279" fmla="*/ 3366402 w 12192000"/>
              <a:gd name="connsiteY3279" fmla="*/ 1296413 h 6858000"/>
              <a:gd name="connsiteX3280" fmla="*/ 3364188 w 12192000"/>
              <a:gd name="connsiteY3280" fmla="*/ 1300460 h 6858000"/>
              <a:gd name="connsiteX3281" fmla="*/ 3367141 w 12192000"/>
              <a:gd name="connsiteY3281" fmla="*/ 1302888 h 6858000"/>
              <a:gd name="connsiteX3282" fmla="*/ 3368617 w 12192000"/>
              <a:gd name="connsiteY3282" fmla="*/ 1309364 h 6858000"/>
              <a:gd name="connsiteX3283" fmla="*/ 3373047 w 12192000"/>
              <a:gd name="connsiteY3283" fmla="*/ 1306531 h 6858000"/>
              <a:gd name="connsiteX3284" fmla="*/ 3376738 w 12192000"/>
              <a:gd name="connsiteY3284" fmla="*/ 1306531 h 6858000"/>
              <a:gd name="connsiteX3285" fmla="*/ 3379691 w 12192000"/>
              <a:gd name="connsiteY3285" fmla="*/ 1310578 h 6858000"/>
              <a:gd name="connsiteX3286" fmla="*/ 3377476 w 12192000"/>
              <a:gd name="connsiteY3286" fmla="*/ 1315435 h 6858000"/>
              <a:gd name="connsiteX3287" fmla="*/ 3367879 w 12192000"/>
              <a:gd name="connsiteY3287" fmla="*/ 1323934 h 6858000"/>
              <a:gd name="connsiteX3288" fmla="*/ 3361973 w 12192000"/>
              <a:gd name="connsiteY3288" fmla="*/ 1332433 h 6858000"/>
              <a:gd name="connsiteX3289" fmla="*/ 3359758 w 12192000"/>
              <a:gd name="connsiteY3289" fmla="*/ 1328790 h 6858000"/>
              <a:gd name="connsiteX3290" fmla="*/ 3360497 w 12192000"/>
              <a:gd name="connsiteY3290" fmla="*/ 1324743 h 6858000"/>
              <a:gd name="connsiteX3291" fmla="*/ 3361235 w 12192000"/>
              <a:gd name="connsiteY3291" fmla="*/ 1319482 h 6858000"/>
              <a:gd name="connsiteX3292" fmla="*/ 3359020 w 12192000"/>
              <a:gd name="connsiteY3292" fmla="*/ 1325148 h 6858000"/>
              <a:gd name="connsiteX3293" fmla="*/ 3355329 w 12192000"/>
              <a:gd name="connsiteY3293" fmla="*/ 1330004 h 6858000"/>
              <a:gd name="connsiteX3294" fmla="*/ 3356067 w 12192000"/>
              <a:gd name="connsiteY3294" fmla="*/ 1334051 h 6858000"/>
              <a:gd name="connsiteX3295" fmla="*/ 3354591 w 12192000"/>
              <a:gd name="connsiteY3295" fmla="*/ 1337289 h 6858000"/>
              <a:gd name="connsiteX3296" fmla="*/ 3349423 w 12192000"/>
              <a:gd name="connsiteY3296" fmla="*/ 1338503 h 6858000"/>
              <a:gd name="connsiteX3297" fmla="*/ 3345732 w 12192000"/>
              <a:gd name="connsiteY3297" fmla="*/ 1343765 h 6858000"/>
              <a:gd name="connsiteX3298" fmla="*/ 3339826 w 12192000"/>
              <a:gd name="connsiteY3298" fmla="*/ 1347407 h 6858000"/>
              <a:gd name="connsiteX3299" fmla="*/ 3336134 w 12192000"/>
              <a:gd name="connsiteY3299" fmla="*/ 1355097 h 6858000"/>
              <a:gd name="connsiteX3300" fmla="*/ 3332443 w 12192000"/>
              <a:gd name="connsiteY3300" fmla="*/ 1357930 h 6858000"/>
              <a:gd name="connsiteX3301" fmla="*/ 3328014 w 12192000"/>
              <a:gd name="connsiteY3301" fmla="*/ 1361977 h 6858000"/>
              <a:gd name="connsiteX3302" fmla="*/ 3328014 w 12192000"/>
              <a:gd name="connsiteY3302" fmla="*/ 1365619 h 6858000"/>
              <a:gd name="connsiteX3303" fmla="*/ 3321370 w 12192000"/>
              <a:gd name="connsiteY3303" fmla="*/ 1371690 h 6858000"/>
              <a:gd name="connsiteX3304" fmla="*/ 3317678 w 12192000"/>
              <a:gd name="connsiteY3304" fmla="*/ 1379379 h 6858000"/>
              <a:gd name="connsiteX3305" fmla="*/ 3316940 w 12192000"/>
              <a:gd name="connsiteY3305" fmla="*/ 1383427 h 6858000"/>
              <a:gd name="connsiteX3306" fmla="*/ 3312511 w 12192000"/>
              <a:gd name="connsiteY3306" fmla="*/ 1389902 h 6858000"/>
              <a:gd name="connsiteX3307" fmla="*/ 3311034 w 12192000"/>
              <a:gd name="connsiteY3307" fmla="*/ 1395973 h 6858000"/>
              <a:gd name="connsiteX3308" fmla="*/ 3311034 w 12192000"/>
              <a:gd name="connsiteY3308" fmla="*/ 1403258 h 6858000"/>
              <a:gd name="connsiteX3309" fmla="*/ 3316940 w 12192000"/>
              <a:gd name="connsiteY3309" fmla="*/ 1397996 h 6858000"/>
              <a:gd name="connsiteX3310" fmla="*/ 3323584 w 12192000"/>
              <a:gd name="connsiteY3310" fmla="*/ 1393949 h 6858000"/>
              <a:gd name="connsiteX3311" fmla="*/ 3325799 w 12192000"/>
              <a:gd name="connsiteY3311" fmla="*/ 1388688 h 6858000"/>
              <a:gd name="connsiteX3312" fmla="*/ 3330229 w 12192000"/>
              <a:gd name="connsiteY3312" fmla="*/ 1385855 h 6858000"/>
              <a:gd name="connsiteX3313" fmla="*/ 3336873 w 12192000"/>
              <a:gd name="connsiteY3313" fmla="*/ 1379784 h 6858000"/>
              <a:gd name="connsiteX3314" fmla="*/ 3340564 w 12192000"/>
              <a:gd name="connsiteY3314" fmla="*/ 1374118 h 6858000"/>
              <a:gd name="connsiteX3315" fmla="*/ 3346470 w 12192000"/>
              <a:gd name="connsiteY3315" fmla="*/ 1370071 h 6858000"/>
              <a:gd name="connsiteX3316" fmla="*/ 3351638 w 12192000"/>
              <a:gd name="connsiteY3316" fmla="*/ 1368857 h 6858000"/>
              <a:gd name="connsiteX3317" fmla="*/ 3352376 w 12192000"/>
              <a:gd name="connsiteY3317" fmla="*/ 1370476 h 6858000"/>
              <a:gd name="connsiteX3318" fmla="*/ 3349423 w 12192000"/>
              <a:gd name="connsiteY3318" fmla="*/ 1372904 h 6858000"/>
              <a:gd name="connsiteX3319" fmla="*/ 3345732 w 12192000"/>
              <a:gd name="connsiteY3319" fmla="*/ 1380594 h 6858000"/>
              <a:gd name="connsiteX3320" fmla="*/ 3350161 w 12192000"/>
              <a:gd name="connsiteY3320" fmla="*/ 1378165 h 6858000"/>
              <a:gd name="connsiteX3321" fmla="*/ 3353852 w 12192000"/>
              <a:gd name="connsiteY3321" fmla="*/ 1377356 h 6858000"/>
              <a:gd name="connsiteX3322" fmla="*/ 3361235 w 12192000"/>
              <a:gd name="connsiteY3322" fmla="*/ 1382617 h 6858000"/>
              <a:gd name="connsiteX3323" fmla="*/ 3366402 w 12192000"/>
              <a:gd name="connsiteY3323" fmla="*/ 1384236 h 6858000"/>
              <a:gd name="connsiteX3324" fmla="*/ 3374523 w 12192000"/>
              <a:gd name="connsiteY3324" fmla="*/ 1381808 h 6858000"/>
              <a:gd name="connsiteX3325" fmla="*/ 3377476 w 12192000"/>
              <a:gd name="connsiteY3325" fmla="*/ 1380594 h 6858000"/>
              <a:gd name="connsiteX3326" fmla="*/ 3377476 w 12192000"/>
              <a:gd name="connsiteY3326" fmla="*/ 1384236 h 6858000"/>
              <a:gd name="connsiteX3327" fmla="*/ 3373047 w 12192000"/>
              <a:gd name="connsiteY3327" fmla="*/ 1388688 h 6858000"/>
              <a:gd name="connsiteX3328" fmla="*/ 3365664 w 12192000"/>
              <a:gd name="connsiteY3328" fmla="*/ 1389902 h 6858000"/>
              <a:gd name="connsiteX3329" fmla="*/ 3361973 w 12192000"/>
              <a:gd name="connsiteY3329" fmla="*/ 1392330 h 6858000"/>
              <a:gd name="connsiteX3330" fmla="*/ 3353852 w 12192000"/>
              <a:gd name="connsiteY3330" fmla="*/ 1392735 h 6858000"/>
              <a:gd name="connsiteX3331" fmla="*/ 3345732 w 12192000"/>
              <a:gd name="connsiteY3331" fmla="*/ 1398806 h 6858000"/>
              <a:gd name="connsiteX3332" fmla="*/ 3342040 w 12192000"/>
              <a:gd name="connsiteY3332" fmla="*/ 1404472 h 6858000"/>
              <a:gd name="connsiteX3333" fmla="*/ 3349423 w 12192000"/>
              <a:gd name="connsiteY3333" fmla="*/ 1399210 h 6858000"/>
              <a:gd name="connsiteX3334" fmla="*/ 3353114 w 12192000"/>
              <a:gd name="connsiteY3334" fmla="*/ 1399210 h 6858000"/>
              <a:gd name="connsiteX3335" fmla="*/ 3356067 w 12192000"/>
              <a:gd name="connsiteY3335" fmla="*/ 1398401 h 6858000"/>
              <a:gd name="connsiteX3336" fmla="*/ 3353852 w 12192000"/>
              <a:gd name="connsiteY3336" fmla="*/ 1404472 h 6858000"/>
              <a:gd name="connsiteX3337" fmla="*/ 3348685 w 12192000"/>
              <a:gd name="connsiteY3337" fmla="*/ 1411757 h 6858000"/>
              <a:gd name="connsiteX3338" fmla="*/ 3340564 w 12192000"/>
              <a:gd name="connsiteY3338" fmla="*/ 1416613 h 6858000"/>
              <a:gd name="connsiteX3339" fmla="*/ 3341302 w 12192000"/>
              <a:gd name="connsiteY3339" fmla="*/ 1419041 h 6858000"/>
              <a:gd name="connsiteX3340" fmla="*/ 3344993 w 12192000"/>
              <a:gd name="connsiteY3340" fmla="*/ 1419851 h 6858000"/>
              <a:gd name="connsiteX3341" fmla="*/ 3352376 w 12192000"/>
              <a:gd name="connsiteY3341" fmla="*/ 1414185 h 6858000"/>
              <a:gd name="connsiteX3342" fmla="*/ 3354591 w 12192000"/>
              <a:gd name="connsiteY3342" fmla="*/ 1414994 h 6858000"/>
              <a:gd name="connsiteX3343" fmla="*/ 3357544 w 12192000"/>
              <a:gd name="connsiteY3343" fmla="*/ 1421874 h 6858000"/>
              <a:gd name="connsiteX3344" fmla="*/ 3360497 w 12192000"/>
              <a:gd name="connsiteY3344" fmla="*/ 1422684 h 6858000"/>
              <a:gd name="connsiteX3345" fmla="*/ 3368617 w 12192000"/>
              <a:gd name="connsiteY3345" fmla="*/ 1416208 h 6858000"/>
              <a:gd name="connsiteX3346" fmla="*/ 3375261 w 12192000"/>
              <a:gd name="connsiteY3346" fmla="*/ 1414994 h 6858000"/>
              <a:gd name="connsiteX3347" fmla="*/ 3376000 w 12192000"/>
              <a:gd name="connsiteY3347" fmla="*/ 1416613 h 6858000"/>
              <a:gd name="connsiteX3348" fmla="*/ 3374523 w 12192000"/>
              <a:gd name="connsiteY3348" fmla="*/ 1421470 h 6858000"/>
              <a:gd name="connsiteX3349" fmla="*/ 3371570 w 12192000"/>
              <a:gd name="connsiteY3349" fmla="*/ 1424707 h 6858000"/>
              <a:gd name="connsiteX3350" fmla="*/ 3373047 w 12192000"/>
              <a:gd name="connsiteY3350" fmla="*/ 1427945 h 6858000"/>
              <a:gd name="connsiteX3351" fmla="*/ 3378953 w 12192000"/>
              <a:gd name="connsiteY3351" fmla="*/ 1422684 h 6858000"/>
              <a:gd name="connsiteX3352" fmla="*/ 3381167 w 12192000"/>
              <a:gd name="connsiteY3352" fmla="*/ 1418232 h 6858000"/>
              <a:gd name="connsiteX3353" fmla="*/ 3386335 w 12192000"/>
              <a:gd name="connsiteY3353" fmla="*/ 1416208 h 6858000"/>
              <a:gd name="connsiteX3354" fmla="*/ 3388550 w 12192000"/>
              <a:gd name="connsiteY3354" fmla="*/ 1417018 h 6858000"/>
              <a:gd name="connsiteX3355" fmla="*/ 3383382 w 12192000"/>
              <a:gd name="connsiteY3355" fmla="*/ 1425517 h 6858000"/>
              <a:gd name="connsiteX3356" fmla="*/ 3381167 w 12192000"/>
              <a:gd name="connsiteY3356" fmla="*/ 1436849 h 6858000"/>
              <a:gd name="connsiteX3357" fmla="*/ 3376738 w 12192000"/>
              <a:gd name="connsiteY3357" fmla="*/ 1441705 h 6858000"/>
              <a:gd name="connsiteX3358" fmla="*/ 3383382 w 12192000"/>
              <a:gd name="connsiteY3358" fmla="*/ 1437254 h 6858000"/>
              <a:gd name="connsiteX3359" fmla="*/ 3384859 w 12192000"/>
              <a:gd name="connsiteY3359" fmla="*/ 1428350 h 6858000"/>
              <a:gd name="connsiteX3360" fmla="*/ 3390765 w 12192000"/>
              <a:gd name="connsiteY3360" fmla="*/ 1424303 h 6858000"/>
              <a:gd name="connsiteX3361" fmla="*/ 3393718 w 12192000"/>
              <a:gd name="connsiteY3361" fmla="*/ 1427540 h 6858000"/>
              <a:gd name="connsiteX3362" fmla="*/ 3399623 w 12192000"/>
              <a:gd name="connsiteY3362" fmla="*/ 1425517 h 6858000"/>
              <a:gd name="connsiteX3363" fmla="*/ 3401838 w 12192000"/>
              <a:gd name="connsiteY3363" fmla="*/ 1422684 h 6858000"/>
              <a:gd name="connsiteX3364" fmla="*/ 3404791 w 12192000"/>
              <a:gd name="connsiteY3364" fmla="*/ 1425517 h 6858000"/>
              <a:gd name="connsiteX3365" fmla="*/ 3409959 w 12192000"/>
              <a:gd name="connsiteY3365" fmla="*/ 1422279 h 6858000"/>
              <a:gd name="connsiteX3366" fmla="*/ 3413650 w 12192000"/>
              <a:gd name="connsiteY3366" fmla="*/ 1417423 h 6858000"/>
              <a:gd name="connsiteX3367" fmla="*/ 3420294 w 12192000"/>
              <a:gd name="connsiteY3367" fmla="*/ 1412566 h 6858000"/>
              <a:gd name="connsiteX3368" fmla="*/ 3423247 w 12192000"/>
              <a:gd name="connsiteY3368" fmla="*/ 1413375 h 6858000"/>
              <a:gd name="connsiteX3369" fmla="*/ 3420294 w 12192000"/>
              <a:gd name="connsiteY3369" fmla="*/ 1419446 h 6858000"/>
              <a:gd name="connsiteX3370" fmla="*/ 3418080 w 12192000"/>
              <a:gd name="connsiteY3370" fmla="*/ 1423898 h 6858000"/>
              <a:gd name="connsiteX3371" fmla="*/ 3420294 w 12192000"/>
              <a:gd name="connsiteY3371" fmla="*/ 1426731 h 6858000"/>
              <a:gd name="connsiteX3372" fmla="*/ 3418818 w 12192000"/>
              <a:gd name="connsiteY3372" fmla="*/ 1434421 h 6858000"/>
              <a:gd name="connsiteX3373" fmla="*/ 3415127 w 12192000"/>
              <a:gd name="connsiteY3373" fmla="*/ 1438063 h 6858000"/>
              <a:gd name="connsiteX3374" fmla="*/ 3421033 w 12192000"/>
              <a:gd name="connsiteY3374" fmla="*/ 1434825 h 6858000"/>
              <a:gd name="connsiteX3375" fmla="*/ 3422509 w 12192000"/>
              <a:gd name="connsiteY3375" fmla="*/ 1427136 h 6858000"/>
              <a:gd name="connsiteX3376" fmla="*/ 3426200 w 12192000"/>
              <a:gd name="connsiteY3376" fmla="*/ 1420660 h 6858000"/>
              <a:gd name="connsiteX3377" fmla="*/ 3426200 w 12192000"/>
              <a:gd name="connsiteY3377" fmla="*/ 1416208 h 6858000"/>
              <a:gd name="connsiteX3378" fmla="*/ 3430630 w 12192000"/>
              <a:gd name="connsiteY3378" fmla="*/ 1416613 h 6858000"/>
              <a:gd name="connsiteX3379" fmla="*/ 3438750 w 12192000"/>
              <a:gd name="connsiteY3379" fmla="*/ 1414590 h 6858000"/>
              <a:gd name="connsiteX3380" fmla="*/ 3446871 w 12192000"/>
              <a:gd name="connsiteY3380" fmla="*/ 1415399 h 6858000"/>
              <a:gd name="connsiteX3381" fmla="*/ 3454992 w 12192000"/>
              <a:gd name="connsiteY3381" fmla="*/ 1422684 h 6858000"/>
              <a:gd name="connsiteX3382" fmla="*/ 3460898 w 12192000"/>
              <a:gd name="connsiteY3382" fmla="*/ 1425922 h 6858000"/>
              <a:gd name="connsiteX3383" fmla="*/ 3460159 w 12192000"/>
              <a:gd name="connsiteY3383" fmla="*/ 1430373 h 6858000"/>
              <a:gd name="connsiteX3384" fmla="*/ 3456468 w 12192000"/>
              <a:gd name="connsiteY3384" fmla="*/ 1433611 h 6858000"/>
              <a:gd name="connsiteX3385" fmla="*/ 3455730 w 12192000"/>
              <a:gd name="connsiteY3385" fmla="*/ 1439277 h 6858000"/>
              <a:gd name="connsiteX3386" fmla="*/ 3451301 w 12192000"/>
              <a:gd name="connsiteY3386" fmla="*/ 1442110 h 6858000"/>
              <a:gd name="connsiteX3387" fmla="*/ 3446133 w 12192000"/>
              <a:gd name="connsiteY3387" fmla="*/ 1443324 h 6858000"/>
              <a:gd name="connsiteX3388" fmla="*/ 3443180 w 12192000"/>
              <a:gd name="connsiteY3388" fmla="*/ 1446562 h 6858000"/>
              <a:gd name="connsiteX3389" fmla="*/ 3436536 w 12192000"/>
              <a:gd name="connsiteY3389" fmla="*/ 1449395 h 6858000"/>
              <a:gd name="connsiteX3390" fmla="*/ 3428415 w 12192000"/>
              <a:gd name="connsiteY3390" fmla="*/ 1451014 h 6858000"/>
              <a:gd name="connsiteX3391" fmla="*/ 3426200 w 12192000"/>
              <a:gd name="connsiteY3391" fmla="*/ 1453037 h 6858000"/>
              <a:gd name="connsiteX3392" fmla="*/ 3416603 w 12192000"/>
              <a:gd name="connsiteY3392" fmla="*/ 1453442 h 6858000"/>
              <a:gd name="connsiteX3393" fmla="*/ 3426200 w 12192000"/>
              <a:gd name="connsiteY3393" fmla="*/ 1454656 h 6858000"/>
              <a:gd name="connsiteX3394" fmla="*/ 3432106 w 12192000"/>
              <a:gd name="connsiteY3394" fmla="*/ 1452633 h 6858000"/>
              <a:gd name="connsiteX3395" fmla="*/ 3435059 w 12192000"/>
              <a:gd name="connsiteY3395" fmla="*/ 1453847 h 6858000"/>
              <a:gd name="connsiteX3396" fmla="*/ 3434321 w 12192000"/>
              <a:gd name="connsiteY3396" fmla="*/ 1458703 h 6858000"/>
              <a:gd name="connsiteX3397" fmla="*/ 3432106 w 12192000"/>
              <a:gd name="connsiteY3397" fmla="*/ 1463560 h 6858000"/>
              <a:gd name="connsiteX3398" fmla="*/ 3435797 w 12192000"/>
              <a:gd name="connsiteY3398" fmla="*/ 1459513 h 6858000"/>
              <a:gd name="connsiteX3399" fmla="*/ 3439489 w 12192000"/>
              <a:gd name="connsiteY3399" fmla="*/ 1461132 h 6858000"/>
              <a:gd name="connsiteX3400" fmla="*/ 3436536 w 12192000"/>
              <a:gd name="connsiteY3400" fmla="*/ 1467607 h 6858000"/>
              <a:gd name="connsiteX3401" fmla="*/ 3432844 w 12192000"/>
              <a:gd name="connsiteY3401" fmla="*/ 1470845 h 6858000"/>
              <a:gd name="connsiteX3402" fmla="*/ 3435797 w 12192000"/>
              <a:gd name="connsiteY3402" fmla="*/ 1472868 h 6858000"/>
              <a:gd name="connsiteX3403" fmla="*/ 3433583 w 12192000"/>
              <a:gd name="connsiteY3403" fmla="*/ 1475297 h 6858000"/>
              <a:gd name="connsiteX3404" fmla="*/ 3429153 w 12192000"/>
              <a:gd name="connsiteY3404" fmla="*/ 1480153 h 6858000"/>
              <a:gd name="connsiteX3405" fmla="*/ 3423986 w 12192000"/>
              <a:gd name="connsiteY3405" fmla="*/ 1482582 h 6858000"/>
              <a:gd name="connsiteX3406" fmla="*/ 3429153 w 12192000"/>
              <a:gd name="connsiteY3406" fmla="*/ 1483391 h 6858000"/>
              <a:gd name="connsiteX3407" fmla="*/ 3432106 w 12192000"/>
              <a:gd name="connsiteY3407" fmla="*/ 1480153 h 6858000"/>
              <a:gd name="connsiteX3408" fmla="*/ 3431368 w 12192000"/>
              <a:gd name="connsiteY3408" fmla="*/ 1485819 h 6858000"/>
              <a:gd name="connsiteX3409" fmla="*/ 3429891 w 12192000"/>
              <a:gd name="connsiteY3409" fmla="*/ 1489462 h 6858000"/>
              <a:gd name="connsiteX3410" fmla="*/ 3433583 w 12192000"/>
              <a:gd name="connsiteY3410" fmla="*/ 1488248 h 6858000"/>
              <a:gd name="connsiteX3411" fmla="*/ 3434321 w 12192000"/>
              <a:gd name="connsiteY3411" fmla="*/ 1483391 h 6858000"/>
              <a:gd name="connsiteX3412" fmla="*/ 3438750 w 12192000"/>
              <a:gd name="connsiteY3412" fmla="*/ 1480963 h 6858000"/>
              <a:gd name="connsiteX3413" fmla="*/ 3444656 w 12192000"/>
              <a:gd name="connsiteY3413" fmla="*/ 1476511 h 6858000"/>
              <a:gd name="connsiteX3414" fmla="*/ 3449086 w 12192000"/>
              <a:gd name="connsiteY3414" fmla="*/ 1476511 h 6858000"/>
              <a:gd name="connsiteX3415" fmla="*/ 3452777 w 12192000"/>
              <a:gd name="connsiteY3415" fmla="*/ 1474892 h 6858000"/>
              <a:gd name="connsiteX3416" fmla="*/ 3453515 w 12192000"/>
              <a:gd name="connsiteY3416" fmla="*/ 1468821 h 6858000"/>
              <a:gd name="connsiteX3417" fmla="*/ 3454254 w 12192000"/>
              <a:gd name="connsiteY3417" fmla="*/ 1465179 h 6858000"/>
              <a:gd name="connsiteX3418" fmla="*/ 3459421 w 12192000"/>
              <a:gd name="connsiteY3418" fmla="*/ 1465988 h 6858000"/>
              <a:gd name="connsiteX3419" fmla="*/ 3460898 w 12192000"/>
              <a:gd name="connsiteY3419" fmla="*/ 1468821 h 6858000"/>
              <a:gd name="connsiteX3420" fmla="*/ 3466065 w 12192000"/>
              <a:gd name="connsiteY3420" fmla="*/ 1465988 h 6858000"/>
              <a:gd name="connsiteX3421" fmla="*/ 3471971 w 12192000"/>
              <a:gd name="connsiteY3421" fmla="*/ 1459513 h 6858000"/>
              <a:gd name="connsiteX3422" fmla="*/ 3474924 w 12192000"/>
              <a:gd name="connsiteY3422" fmla="*/ 1464369 h 6858000"/>
              <a:gd name="connsiteX3423" fmla="*/ 3474924 w 12192000"/>
              <a:gd name="connsiteY3423" fmla="*/ 1470845 h 6858000"/>
              <a:gd name="connsiteX3424" fmla="*/ 3471971 w 12192000"/>
              <a:gd name="connsiteY3424" fmla="*/ 1476511 h 6858000"/>
              <a:gd name="connsiteX3425" fmla="*/ 3462374 w 12192000"/>
              <a:gd name="connsiteY3425" fmla="*/ 1481772 h 6858000"/>
              <a:gd name="connsiteX3426" fmla="*/ 3460159 w 12192000"/>
              <a:gd name="connsiteY3426" fmla="*/ 1478939 h 6858000"/>
              <a:gd name="connsiteX3427" fmla="*/ 3452777 w 12192000"/>
              <a:gd name="connsiteY3427" fmla="*/ 1478939 h 6858000"/>
              <a:gd name="connsiteX3428" fmla="*/ 3449824 w 12192000"/>
              <a:gd name="connsiteY3428" fmla="*/ 1486629 h 6858000"/>
              <a:gd name="connsiteX3429" fmla="*/ 3442442 w 12192000"/>
              <a:gd name="connsiteY3429" fmla="*/ 1492295 h 6858000"/>
              <a:gd name="connsiteX3430" fmla="*/ 3439489 w 12192000"/>
              <a:gd name="connsiteY3430" fmla="*/ 1494318 h 6858000"/>
              <a:gd name="connsiteX3431" fmla="*/ 3431368 w 12192000"/>
              <a:gd name="connsiteY3431" fmla="*/ 1493914 h 6858000"/>
              <a:gd name="connsiteX3432" fmla="*/ 3428415 w 12192000"/>
              <a:gd name="connsiteY3432" fmla="*/ 1495533 h 6858000"/>
              <a:gd name="connsiteX3433" fmla="*/ 3428415 w 12192000"/>
              <a:gd name="connsiteY3433" fmla="*/ 1500794 h 6858000"/>
              <a:gd name="connsiteX3434" fmla="*/ 3432106 w 12192000"/>
              <a:gd name="connsiteY3434" fmla="*/ 1504032 h 6858000"/>
              <a:gd name="connsiteX3435" fmla="*/ 3440227 w 12192000"/>
              <a:gd name="connsiteY3435" fmla="*/ 1505246 h 6858000"/>
              <a:gd name="connsiteX3436" fmla="*/ 3432844 w 12192000"/>
              <a:gd name="connsiteY3436" fmla="*/ 1506055 h 6858000"/>
              <a:gd name="connsiteX3437" fmla="*/ 3427677 w 12192000"/>
              <a:gd name="connsiteY3437" fmla="*/ 1505650 h 6858000"/>
              <a:gd name="connsiteX3438" fmla="*/ 3435059 w 12192000"/>
              <a:gd name="connsiteY3438" fmla="*/ 1508079 h 6858000"/>
              <a:gd name="connsiteX3439" fmla="*/ 3438750 w 12192000"/>
              <a:gd name="connsiteY3439" fmla="*/ 1507269 h 6858000"/>
              <a:gd name="connsiteX3440" fmla="*/ 3432844 w 12192000"/>
              <a:gd name="connsiteY3440" fmla="*/ 1515768 h 6858000"/>
              <a:gd name="connsiteX3441" fmla="*/ 3429891 w 12192000"/>
              <a:gd name="connsiteY3441" fmla="*/ 1516173 h 6858000"/>
              <a:gd name="connsiteX3442" fmla="*/ 3426200 w 12192000"/>
              <a:gd name="connsiteY3442" fmla="*/ 1510912 h 6858000"/>
              <a:gd name="connsiteX3443" fmla="*/ 3426938 w 12192000"/>
              <a:gd name="connsiteY3443" fmla="*/ 1516578 h 6858000"/>
              <a:gd name="connsiteX3444" fmla="*/ 3429153 w 12192000"/>
              <a:gd name="connsiteY3444" fmla="*/ 1521839 h 6858000"/>
              <a:gd name="connsiteX3445" fmla="*/ 3429891 w 12192000"/>
              <a:gd name="connsiteY3445" fmla="*/ 1526291 h 6858000"/>
              <a:gd name="connsiteX3446" fmla="*/ 3436536 w 12192000"/>
              <a:gd name="connsiteY3446" fmla="*/ 1531957 h 6858000"/>
              <a:gd name="connsiteX3447" fmla="*/ 3441703 w 12192000"/>
              <a:gd name="connsiteY3447" fmla="*/ 1528719 h 6858000"/>
              <a:gd name="connsiteX3448" fmla="*/ 3442442 w 12192000"/>
              <a:gd name="connsiteY3448" fmla="*/ 1525481 h 6858000"/>
              <a:gd name="connsiteX3449" fmla="*/ 3452039 w 12192000"/>
              <a:gd name="connsiteY3449" fmla="*/ 1518197 h 6858000"/>
              <a:gd name="connsiteX3450" fmla="*/ 3453515 w 12192000"/>
              <a:gd name="connsiteY3450" fmla="*/ 1513340 h 6858000"/>
              <a:gd name="connsiteX3451" fmla="*/ 3459421 w 12192000"/>
              <a:gd name="connsiteY3451" fmla="*/ 1508483 h 6858000"/>
              <a:gd name="connsiteX3452" fmla="*/ 3465327 w 12192000"/>
              <a:gd name="connsiteY3452" fmla="*/ 1507269 h 6858000"/>
              <a:gd name="connsiteX3453" fmla="*/ 3471233 w 12192000"/>
              <a:gd name="connsiteY3453" fmla="*/ 1504436 h 6858000"/>
              <a:gd name="connsiteX3454" fmla="*/ 3474924 w 12192000"/>
              <a:gd name="connsiteY3454" fmla="*/ 1503627 h 6858000"/>
              <a:gd name="connsiteX3455" fmla="*/ 3479354 w 12192000"/>
              <a:gd name="connsiteY3455" fmla="*/ 1500389 h 6858000"/>
              <a:gd name="connsiteX3456" fmla="*/ 3480830 w 12192000"/>
              <a:gd name="connsiteY3456" fmla="*/ 1504841 h 6858000"/>
              <a:gd name="connsiteX3457" fmla="*/ 3477139 w 12192000"/>
              <a:gd name="connsiteY3457" fmla="*/ 1506460 h 6858000"/>
              <a:gd name="connsiteX3458" fmla="*/ 3474924 w 12192000"/>
              <a:gd name="connsiteY3458" fmla="*/ 1506460 h 6858000"/>
              <a:gd name="connsiteX3459" fmla="*/ 3467542 w 12192000"/>
              <a:gd name="connsiteY3459" fmla="*/ 1512935 h 6858000"/>
              <a:gd name="connsiteX3460" fmla="*/ 3466065 w 12192000"/>
              <a:gd name="connsiteY3460" fmla="*/ 1516173 h 6858000"/>
              <a:gd name="connsiteX3461" fmla="*/ 3457206 w 12192000"/>
              <a:gd name="connsiteY3461" fmla="*/ 1522244 h 6858000"/>
              <a:gd name="connsiteX3462" fmla="*/ 3457206 w 12192000"/>
              <a:gd name="connsiteY3462" fmla="*/ 1529124 h 6858000"/>
              <a:gd name="connsiteX3463" fmla="*/ 3455730 w 12192000"/>
              <a:gd name="connsiteY3463" fmla="*/ 1535599 h 6858000"/>
              <a:gd name="connsiteX3464" fmla="*/ 3459421 w 12192000"/>
              <a:gd name="connsiteY3464" fmla="*/ 1541265 h 6858000"/>
              <a:gd name="connsiteX3465" fmla="*/ 3463112 w 12192000"/>
              <a:gd name="connsiteY3465" fmla="*/ 1540051 h 6858000"/>
              <a:gd name="connsiteX3466" fmla="*/ 3469018 w 12192000"/>
              <a:gd name="connsiteY3466" fmla="*/ 1533980 h 6858000"/>
              <a:gd name="connsiteX3467" fmla="*/ 3476401 w 12192000"/>
              <a:gd name="connsiteY3467" fmla="*/ 1529529 h 6858000"/>
              <a:gd name="connsiteX3468" fmla="*/ 3479354 w 12192000"/>
              <a:gd name="connsiteY3468" fmla="*/ 1522648 h 6858000"/>
              <a:gd name="connsiteX3469" fmla="*/ 3479354 w 12192000"/>
              <a:gd name="connsiteY3469" fmla="*/ 1519411 h 6858000"/>
              <a:gd name="connsiteX3470" fmla="*/ 3482307 w 12192000"/>
              <a:gd name="connsiteY3470" fmla="*/ 1519411 h 6858000"/>
              <a:gd name="connsiteX3471" fmla="*/ 3483045 w 12192000"/>
              <a:gd name="connsiteY3471" fmla="*/ 1524267 h 6858000"/>
              <a:gd name="connsiteX3472" fmla="*/ 3483783 w 12192000"/>
              <a:gd name="connsiteY3472" fmla="*/ 1537623 h 6858000"/>
              <a:gd name="connsiteX3473" fmla="*/ 3478616 w 12192000"/>
              <a:gd name="connsiteY3473" fmla="*/ 1544908 h 6858000"/>
              <a:gd name="connsiteX3474" fmla="*/ 3470495 w 12192000"/>
              <a:gd name="connsiteY3474" fmla="*/ 1555430 h 6858000"/>
              <a:gd name="connsiteX3475" fmla="*/ 3468280 w 12192000"/>
              <a:gd name="connsiteY3475" fmla="*/ 1562715 h 6858000"/>
              <a:gd name="connsiteX3476" fmla="*/ 3471233 w 12192000"/>
              <a:gd name="connsiteY3476" fmla="*/ 1567572 h 6858000"/>
              <a:gd name="connsiteX3477" fmla="*/ 3469018 w 12192000"/>
              <a:gd name="connsiteY3477" fmla="*/ 1571214 h 6858000"/>
              <a:gd name="connsiteX3478" fmla="*/ 3467542 w 12192000"/>
              <a:gd name="connsiteY3478" fmla="*/ 1572024 h 6858000"/>
              <a:gd name="connsiteX3479" fmla="*/ 3467542 w 12192000"/>
              <a:gd name="connsiteY3479" fmla="*/ 1577690 h 6858000"/>
              <a:gd name="connsiteX3480" fmla="*/ 3465327 w 12192000"/>
              <a:gd name="connsiteY3480" fmla="*/ 1582141 h 6858000"/>
              <a:gd name="connsiteX3481" fmla="*/ 3462374 w 12192000"/>
              <a:gd name="connsiteY3481" fmla="*/ 1582951 h 6858000"/>
              <a:gd name="connsiteX3482" fmla="*/ 3462374 w 12192000"/>
              <a:gd name="connsiteY3482" fmla="*/ 1587403 h 6858000"/>
              <a:gd name="connsiteX3483" fmla="*/ 3455730 w 12192000"/>
              <a:gd name="connsiteY3483" fmla="*/ 1591450 h 6858000"/>
              <a:gd name="connsiteX3484" fmla="*/ 3452039 w 12192000"/>
              <a:gd name="connsiteY3484" fmla="*/ 1589831 h 6858000"/>
              <a:gd name="connsiteX3485" fmla="*/ 3447609 w 12192000"/>
              <a:gd name="connsiteY3485" fmla="*/ 1584165 h 6858000"/>
              <a:gd name="connsiteX3486" fmla="*/ 3443180 w 12192000"/>
              <a:gd name="connsiteY3486" fmla="*/ 1584165 h 6858000"/>
              <a:gd name="connsiteX3487" fmla="*/ 3438750 w 12192000"/>
              <a:gd name="connsiteY3487" fmla="*/ 1588617 h 6858000"/>
              <a:gd name="connsiteX3488" fmla="*/ 3437274 w 12192000"/>
              <a:gd name="connsiteY3488" fmla="*/ 1594688 h 6858000"/>
              <a:gd name="connsiteX3489" fmla="*/ 3432844 w 12192000"/>
              <a:gd name="connsiteY3489" fmla="*/ 1590640 h 6858000"/>
              <a:gd name="connsiteX3490" fmla="*/ 3431368 w 12192000"/>
              <a:gd name="connsiteY3490" fmla="*/ 1582546 h 6858000"/>
              <a:gd name="connsiteX3491" fmla="*/ 3429153 w 12192000"/>
              <a:gd name="connsiteY3491" fmla="*/ 1579308 h 6858000"/>
              <a:gd name="connsiteX3492" fmla="*/ 3431368 w 12192000"/>
              <a:gd name="connsiteY3492" fmla="*/ 1573238 h 6858000"/>
              <a:gd name="connsiteX3493" fmla="*/ 3431368 w 12192000"/>
              <a:gd name="connsiteY3493" fmla="*/ 1567976 h 6858000"/>
              <a:gd name="connsiteX3494" fmla="*/ 3439489 w 12192000"/>
              <a:gd name="connsiteY3494" fmla="*/ 1559882 h 6858000"/>
              <a:gd name="connsiteX3495" fmla="*/ 3445395 w 12192000"/>
              <a:gd name="connsiteY3495" fmla="*/ 1558668 h 6858000"/>
              <a:gd name="connsiteX3496" fmla="*/ 3445395 w 12192000"/>
              <a:gd name="connsiteY3496" fmla="*/ 1555430 h 6858000"/>
              <a:gd name="connsiteX3497" fmla="*/ 3437274 w 12192000"/>
              <a:gd name="connsiteY3497" fmla="*/ 1555430 h 6858000"/>
              <a:gd name="connsiteX3498" fmla="*/ 3435797 w 12192000"/>
              <a:gd name="connsiteY3498" fmla="*/ 1552597 h 6858000"/>
              <a:gd name="connsiteX3499" fmla="*/ 3432844 w 12192000"/>
              <a:gd name="connsiteY3499" fmla="*/ 1557454 h 6858000"/>
              <a:gd name="connsiteX3500" fmla="*/ 3425462 w 12192000"/>
              <a:gd name="connsiteY3500" fmla="*/ 1565143 h 6858000"/>
              <a:gd name="connsiteX3501" fmla="*/ 3421771 w 12192000"/>
              <a:gd name="connsiteY3501" fmla="*/ 1565548 h 6858000"/>
              <a:gd name="connsiteX3502" fmla="*/ 3415127 w 12192000"/>
              <a:gd name="connsiteY3502" fmla="*/ 1577285 h 6858000"/>
              <a:gd name="connsiteX3503" fmla="*/ 3408482 w 12192000"/>
              <a:gd name="connsiteY3503" fmla="*/ 1581332 h 6858000"/>
              <a:gd name="connsiteX3504" fmla="*/ 3403315 w 12192000"/>
              <a:gd name="connsiteY3504" fmla="*/ 1579713 h 6858000"/>
              <a:gd name="connsiteX3505" fmla="*/ 3403315 w 12192000"/>
              <a:gd name="connsiteY3505" fmla="*/ 1574452 h 6858000"/>
              <a:gd name="connsiteX3506" fmla="*/ 3406268 w 12192000"/>
              <a:gd name="connsiteY3506" fmla="*/ 1572024 h 6858000"/>
              <a:gd name="connsiteX3507" fmla="*/ 3406268 w 12192000"/>
              <a:gd name="connsiteY3507" fmla="*/ 1565953 h 6858000"/>
              <a:gd name="connsiteX3508" fmla="*/ 3412174 w 12192000"/>
              <a:gd name="connsiteY3508" fmla="*/ 1552597 h 6858000"/>
              <a:gd name="connsiteX3509" fmla="*/ 3419556 w 12192000"/>
              <a:gd name="connsiteY3509" fmla="*/ 1546931 h 6858000"/>
              <a:gd name="connsiteX3510" fmla="*/ 3421033 w 12192000"/>
              <a:gd name="connsiteY3510" fmla="*/ 1542479 h 6858000"/>
              <a:gd name="connsiteX3511" fmla="*/ 3418818 w 12192000"/>
              <a:gd name="connsiteY3511" fmla="*/ 1538028 h 6858000"/>
              <a:gd name="connsiteX3512" fmla="*/ 3420294 w 12192000"/>
              <a:gd name="connsiteY3512" fmla="*/ 1531552 h 6858000"/>
              <a:gd name="connsiteX3513" fmla="*/ 3421771 w 12192000"/>
              <a:gd name="connsiteY3513" fmla="*/ 1526291 h 6858000"/>
              <a:gd name="connsiteX3514" fmla="*/ 3421033 w 12192000"/>
              <a:gd name="connsiteY3514" fmla="*/ 1517387 h 6858000"/>
              <a:gd name="connsiteX3515" fmla="*/ 3417341 w 12192000"/>
              <a:gd name="connsiteY3515" fmla="*/ 1514149 h 6858000"/>
              <a:gd name="connsiteX3516" fmla="*/ 3413650 w 12192000"/>
              <a:gd name="connsiteY3516" fmla="*/ 1513340 h 6858000"/>
              <a:gd name="connsiteX3517" fmla="*/ 3410697 w 12192000"/>
              <a:gd name="connsiteY3517" fmla="*/ 1510507 h 6858000"/>
              <a:gd name="connsiteX3518" fmla="*/ 3407744 w 12192000"/>
              <a:gd name="connsiteY3518" fmla="*/ 1510102 h 6858000"/>
              <a:gd name="connsiteX3519" fmla="*/ 3405529 w 12192000"/>
              <a:gd name="connsiteY3519" fmla="*/ 1512935 h 6858000"/>
              <a:gd name="connsiteX3520" fmla="*/ 3405529 w 12192000"/>
              <a:gd name="connsiteY3520" fmla="*/ 1521434 h 6858000"/>
              <a:gd name="connsiteX3521" fmla="*/ 3401100 w 12192000"/>
              <a:gd name="connsiteY3521" fmla="*/ 1530338 h 6858000"/>
              <a:gd name="connsiteX3522" fmla="*/ 3397409 w 12192000"/>
              <a:gd name="connsiteY3522" fmla="*/ 1540861 h 6858000"/>
              <a:gd name="connsiteX3523" fmla="*/ 3392979 w 12192000"/>
              <a:gd name="connsiteY3523" fmla="*/ 1543694 h 6858000"/>
              <a:gd name="connsiteX3524" fmla="*/ 3387812 w 12192000"/>
              <a:gd name="connsiteY3524" fmla="*/ 1544098 h 6858000"/>
              <a:gd name="connsiteX3525" fmla="*/ 3392979 w 12192000"/>
              <a:gd name="connsiteY3525" fmla="*/ 1540861 h 6858000"/>
              <a:gd name="connsiteX3526" fmla="*/ 3387073 w 12192000"/>
              <a:gd name="connsiteY3526" fmla="*/ 1541670 h 6858000"/>
              <a:gd name="connsiteX3527" fmla="*/ 3382644 w 12192000"/>
              <a:gd name="connsiteY3527" fmla="*/ 1538432 h 6858000"/>
              <a:gd name="connsiteX3528" fmla="*/ 3378214 w 12192000"/>
              <a:gd name="connsiteY3528" fmla="*/ 1540861 h 6858000"/>
              <a:gd name="connsiteX3529" fmla="*/ 3370094 w 12192000"/>
              <a:gd name="connsiteY3529" fmla="*/ 1549764 h 6858000"/>
              <a:gd name="connsiteX3530" fmla="*/ 3366402 w 12192000"/>
              <a:gd name="connsiteY3530" fmla="*/ 1550978 h 6858000"/>
              <a:gd name="connsiteX3531" fmla="*/ 3364926 w 12192000"/>
              <a:gd name="connsiteY3531" fmla="*/ 1556644 h 6858000"/>
              <a:gd name="connsiteX3532" fmla="*/ 3363450 w 12192000"/>
              <a:gd name="connsiteY3532" fmla="*/ 1561906 h 6858000"/>
              <a:gd name="connsiteX3533" fmla="*/ 3361235 w 12192000"/>
              <a:gd name="connsiteY3533" fmla="*/ 1561906 h 6858000"/>
              <a:gd name="connsiteX3534" fmla="*/ 3358282 w 12192000"/>
              <a:gd name="connsiteY3534" fmla="*/ 1566762 h 6858000"/>
              <a:gd name="connsiteX3535" fmla="*/ 3353852 w 12192000"/>
              <a:gd name="connsiteY3535" fmla="*/ 1571214 h 6858000"/>
              <a:gd name="connsiteX3536" fmla="*/ 3346470 w 12192000"/>
              <a:gd name="connsiteY3536" fmla="*/ 1573642 h 6858000"/>
              <a:gd name="connsiteX3537" fmla="*/ 3343517 w 12192000"/>
              <a:gd name="connsiteY3537" fmla="*/ 1571214 h 6858000"/>
              <a:gd name="connsiteX3538" fmla="*/ 3343517 w 12192000"/>
              <a:gd name="connsiteY3538" fmla="*/ 1567167 h 6858000"/>
              <a:gd name="connsiteX3539" fmla="*/ 3339087 w 12192000"/>
              <a:gd name="connsiteY3539" fmla="*/ 1566358 h 6858000"/>
              <a:gd name="connsiteX3540" fmla="*/ 3336134 w 12192000"/>
              <a:gd name="connsiteY3540" fmla="*/ 1569191 h 6858000"/>
              <a:gd name="connsiteX3541" fmla="*/ 3333920 w 12192000"/>
              <a:gd name="connsiteY3541" fmla="*/ 1572833 h 6858000"/>
              <a:gd name="connsiteX3542" fmla="*/ 3327276 w 12192000"/>
              <a:gd name="connsiteY3542" fmla="*/ 1572833 h 6858000"/>
              <a:gd name="connsiteX3543" fmla="*/ 3325061 w 12192000"/>
              <a:gd name="connsiteY3543" fmla="*/ 1569596 h 6858000"/>
              <a:gd name="connsiteX3544" fmla="*/ 3322846 w 12192000"/>
              <a:gd name="connsiteY3544" fmla="*/ 1567167 h 6858000"/>
              <a:gd name="connsiteX3545" fmla="*/ 3324323 w 12192000"/>
              <a:gd name="connsiteY3545" fmla="*/ 1563525 h 6858000"/>
              <a:gd name="connsiteX3546" fmla="*/ 3331705 w 12192000"/>
              <a:gd name="connsiteY3546" fmla="*/ 1558263 h 6858000"/>
              <a:gd name="connsiteX3547" fmla="*/ 3339826 w 12192000"/>
              <a:gd name="connsiteY3547" fmla="*/ 1556240 h 6858000"/>
              <a:gd name="connsiteX3548" fmla="*/ 3343517 w 12192000"/>
              <a:gd name="connsiteY3548" fmla="*/ 1553811 h 6858000"/>
              <a:gd name="connsiteX3549" fmla="*/ 3345732 w 12192000"/>
              <a:gd name="connsiteY3549" fmla="*/ 1550574 h 6858000"/>
              <a:gd name="connsiteX3550" fmla="*/ 3349423 w 12192000"/>
              <a:gd name="connsiteY3550" fmla="*/ 1549360 h 6858000"/>
              <a:gd name="connsiteX3551" fmla="*/ 3355329 w 12192000"/>
              <a:gd name="connsiteY3551" fmla="*/ 1549360 h 6858000"/>
              <a:gd name="connsiteX3552" fmla="*/ 3356805 w 12192000"/>
              <a:gd name="connsiteY3552" fmla="*/ 1545717 h 6858000"/>
              <a:gd name="connsiteX3553" fmla="*/ 3359020 w 12192000"/>
              <a:gd name="connsiteY3553" fmla="*/ 1544503 h 6858000"/>
              <a:gd name="connsiteX3554" fmla="*/ 3359758 w 12192000"/>
              <a:gd name="connsiteY3554" fmla="*/ 1540861 h 6858000"/>
              <a:gd name="connsiteX3555" fmla="*/ 3364926 w 12192000"/>
              <a:gd name="connsiteY3555" fmla="*/ 1536409 h 6858000"/>
              <a:gd name="connsiteX3556" fmla="*/ 3373047 w 12192000"/>
              <a:gd name="connsiteY3556" fmla="*/ 1535195 h 6858000"/>
              <a:gd name="connsiteX3557" fmla="*/ 3381167 w 12192000"/>
              <a:gd name="connsiteY3557" fmla="*/ 1531957 h 6858000"/>
              <a:gd name="connsiteX3558" fmla="*/ 3381906 w 12192000"/>
              <a:gd name="connsiteY3558" fmla="*/ 1529124 h 6858000"/>
              <a:gd name="connsiteX3559" fmla="*/ 3387073 w 12192000"/>
              <a:gd name="connsiteY3559" fmla="*/ 1525886 h 6858000"/>
              <a:gd name="connsiteX3560" fmla="*/ 3380429 w 12192000"/>
              <a:gd name="connsiteY3560" fmla="*/ 1524672 h 6858000"/>
              <a:gd name="connsiteX3561" fmla="*/ 3376000 w 12192000"/>
              <a:gd name="connsiteY3561" fmla="*/ 1527505 h 6858000"/>
              <a:gd name="connsiteX3562" fmla="*/ 3370832 w 12192000"/>
              <a:gd name="connsiteY3562" fmla="*/ 1528719 h 6858000"/>
              <a:gd name="connsiteX3563" fmla="*/ 3366402 w 12192000"/>
              <a:gd name="connsiteY3563" fmla="*/ 1524672 h 6858000"/>
              <a:gd name="connsiteX3564" fmla="*/ 3359020 w 12192000"/>
              <a:gd name="connsiteY3564" fmla="*/ 1523458 h 6858000"/>
              <a:gd name="connsiteX3565" fmla="*/ 3354591 w 12192000"/>
              <a:gd name="connsiteY3565" fmla="*/ 1521030 h 6858000"/>
              <a:gd name="connsiteX3566" fmla="*/ 3356067 w 12192000"/>
              <a:gd name="connsiteY3566" fmla="*/ 1525886 h 6858000"/>
              <a:gd name="connsiteX3567" fmla="*/ 3353114 w 12192000"/>
              <a:gd name="connsiteY3567" fmla="*/ 1532362 h 6858000"/>
              <a:gd name="connsiteX3568" fmla="*/ 3347208 w 12192000"/>
              <a:gd name="connsiteY3568" fmla="*/ 1533576 h 6858000"/>
              <a:gd name="connsiteX3569" fmla="*/ 3343517 w 12192000"/>
              <a:gd name="connsiteY3569" fmla="*/ 1536004 h 6858000"/>
              <a:gd name="connsiteX3570" fmla="*/ 3341302 w 12192000"/>
              <a:gd name="connsiteY3570" fmla="*/ 1533171 h 6858000"/>
              <a:gd name="connsiteX3571" fmla="*/ 3335396 w 12192000"/>
              <a:gd name="connsiteY3571" fmla="*/ 1533171 h 6858000"/>
              <a:gd name="connsiteX3572" fmla="*/ 3333920 w 12192000"/>
              <a:gd name="connsiteY3572" fmla="*/ 1530338 h 6858000"/>
              <a:gd name="connsiteX3573" fmla="*/ 3328014 w 12192000"/>
              <a:gd name="connsiteY3573" fmla="*/ 1530743 h 6858000"/>
              <a:gd name="connsiteX3574" fmla="*/ 3325799 w 12192000"/>
              <a:gd name="connsiteY3574" fmla="*/ 1532362 h 6858000"/>
              <a:gd name="connsiteX3575" fmla="*/ 3322846 w 12192000"/>
              <a:gd name="connsiteY3575" fmla="*/ 1530338 h 6858000"/>
              <a:gd name="connsiteX3576" fmla="*/ 3331705 w 12192000"/>
              <a:gd name="connsiteY3576" fmla="*/ 1527100 h 6858000"/>
              <a:gd name="connsiteX3577" fmla="*/ 3342040 w 12192000"/>
              <a:gd name="connsiteY3577" fmla="*/ 1521434 h 6858000"/>
              <a:gd name="connsiteX3578" fmla="*/ 3342040 w 12192000"/>
              <a:gd name="connsiteY3578" fmla="*/ 1519411 h 6858000"/>
              <a:gd name="connsiteX3579" fmla="*/ 3339826 w 12192000"/>
              <a:gd name="connsiteY3579" fmla="*/ 1520220 h 6858000"/>
              <a:gd name="connsiteX3580" fmla="*/ 3333920 w 12192000"/>
              <a:gd name="connsiteY3580" fmla="*/ 1521434 h 6858000"/>
              <a:gd name="connsiteX3581" fmla="*/ 3333182 w 12192000"/>
              <a:gd name="connsiteY3581" fmla="*/ 1518197 h 6858000"/>
              <a:gd name="connsiteX3582" fmla="*/ 3336873 w 12192000"/>
              <a:gd name="connsiteY3582" fmla="*/ 1513340 h 6858000"/>
              <a:gd name="connsiteX3583" fmla="*/ 3336873 w 12192000"/>
              <a:gd name="connsiteY3583" fmla="*/ 1507674 h 6858000"/>
              <a:gd name="connsiteX3584" fmla="*/ 3334658 w 12192000"/>
              <a:gd name="connsiteY3584" fmla="*/ 1508079 h 6858000"/>
              <a:gd name="connsiteX3585" fmla="*/ 3328752 w 12192000"/>
              <a:gd name="connsiteY3585" fmla="*/ 1513340 h 6858000"/>
              <a:gd name="connsiteX3586" fmla="*/ 3326537 w 12192000"/>
              <a:gd name="connsiteY3586" fmla="*/ 1518197 h 6858000"/>
              <a:gd name="connsiteX3587" fmla="*/ 3325061 w 12192000"/>
              <a:gd name="connsiteY3587" fmla="*/ 1516173 h 6858000"/>
              <a:gd name="connsiteX3588" fmla="*/ 3327276 w 12192000"/>
              <a:gd name="connsiteY3588" fmla="*/ 1507269 h 6858000"/>
              <a:gd name="connsiteX3589" fmla="*/ 3330229 w 12192000"/>
              <a:gd name="connsiteY3589" fmla="*/ 1505246 h 6858000"/>
              <a:gd name="connsiteX3590" fmla="*/ 3326537 w 12192000"/>
              <a:gd name="connsiteY3590" fmla="*/ 1506055 h 6858000"/>
              <a:gd name="connsiteX3591" fmla="*/ 3323584 w 12192000"/>
              <a:gd name="connsiteY3591" fmla="*/ 1511316 h 6858000"/>
              <a:gd name="connsiteX3592" fmla="*/ 3320631 w 12192000"/>
              <a:gd name="connsiteY3592" fmla="*/ 1508483 h 6858000"/>
              <a:gd name="connsiteX3593" fmla="*/ 3319893 w 12192000"/>
              <a:gd name="connsiteY3593" fmla="*/ 1515364 h 6858000"/>
              <a:gd name="connsiteX3594" fmla="*/ 3320631 w 12192000"/>
              <a:gd name="connsiteY3594" fmla="*/ 1519006 h 6858000"/>
              <a:gd name="connsiteX3595" fmla="*/ 3319155 w 12192000"/>
              <a:gd name="connsiteY3595" fmla="*/ 1523053 h 6858000"/>
              <a:gd name="connsiteX3596" fmla="*/ 3314725 w 12192000"/>
              <a:gd name="connsiteY3596" fmla="*/ 1521030 h 6858000"/>
              <a:gd name="connsiteX3597" fmla="*/ 3309558 w 12192000"/>
              <a:gd name="connsiteY3597" fmla="*/ 1521030 h 6858000"/>
              <a:gd name="connsiteX3598" fmla="*/ 3306605 w 12192000"/>
              <a:gd name="connsiteY3598" fmla="*/ 1524267 h 6858000"/>
              <a:gd name="connsiteX3599" fmla="*/ 3302914 w 12192000"/>
              <a:gd name="connsiteY3599" fmla="*/ 1524672 h 6858000"/>
              <a:gd name="connsiteX3600" fmla="*/ 3299961 w 12192000"/>
              <a:gd name="connsiteY3600" fmla="*/ 1522244 h 6858000"/>
              <a:gd name="connsiteX3601" fmla="*/ 3291840 w 12192000"/>
              <a:gd name="connsiteY3601" fmla="*/ 1522244 h 6858000"/>
              <a:gd name="connsiteX3602" fmla="*/ 3292578 w 12192000"/>
              <a:gd name="connsiteY3602" fmla="*/ 1524672 h 6858000"/>
              <a:gd name="connsiteX3603" fmla="*/ 3288149 w 12192000"/>
              <a:gd name="connsiteY3603" fmla="*/ 1527505 h 6858000"/>
              <a:gd name="connsiteX3604" fmla="*/ 3282243 w 12192000"/>
              <a:gd name="connsiteY3604" fmla="*/ 1527505 h 6858000"/>
              <a:gd name="connsiteX3605" fmla="*/ 3280766 w 12192000"/>
              <a:gd name="connsiteY3605" fmla="*/ 1525077 h 6858000"/>
              <a:gd name="connsiteX3606" fmla="*/ 3277813 w 12192000"/>
              <a:gd name="connsiteY3606" fmla="*/ 1526291 h 6858000"/>
              <a:gd name="connsiteX3607" fmla="*/ 3268954 w 12192000"/>
              <a:gd name="connsiteY3607" fmla="*/ 1525886 h 6858000"/>
              <a:gd name="connsiteX3608" fmla="*/ 3265263 w 12192000"/>
              <a:gd name="connsiteY3608" fmla="*/ 1522244 h 6858000"/>
              <a:gd name="connsiteX3609" fmla="*/ 3263787 w 12192000"/>
              <a:gd name="connsiteY3609" fmla="*/ 1519006 h 6858000"/>
              <a:gd name="connsiteX3610" fmla="*/ 3255666 w 12192000"/>
              <a:gd name="connsiteY3610" fmla="*/ 1521030 h 6858000"/>
              <a:gd name="connsiteX3611" fmla="*/ 3242378 w 12192000"/>
              <a:gd name="connsiteY3611" fmla="*/ 1520220 h 6858000"/>
              <a:gd name="connsiteX3612" fmla="*/ 3239425 w 12192000"/>
              <a:gd name="connsiteY3612" fmla="*/ 1515768 h 6858000"/>
              <a:gd name="connsiteX3613" fmla="*/ 3232042 w 12192000"/>
              <a:gd name="connsiteY3613" fmla="*/ 1518197 h 6858000"/>
              <a:gd name="connsiteX3614" fmla="*/ 3221707 w 12192000"/>
              <a:gd name="connsiteY3614" fmla="*/ 1516578 h 6858000"/>
              <a:gd name="connsiteX3615" fmla="*/ 3226136 w 12192000"/>
              <a:gd name="connsiteY3615" fmla="*/ 1510102 h 6858000"/>
              <a:gd name="connsiteX3616" fmla="*/ 3225398 w 12192000"/>
              <a:gd name="connsiteY3616" fmla="*/ 1507269 h 6858000"/>
              <a:gd name="connsiteX3617" fmla="*/ 3223183 w 12192000"/>
              <a:gd name="connsiteY3617" fmla="*/ 1510912 h 6858000"/>
              <a:gd name="connsiteX3618" fmla="*/ 3217277 w 12192000"/>
              <a:gd name="connsiteY3618" fmla="*/ 1516173 h 6858000"/>
              <a:gd name="connsiteX3619" fmla="*/ 3208418 w 12192000"/>
              <a:gd name="connsiteY3619" fmla="*/ 1517387 h 6858000"/>
              <a:gd name="connsiteX3620" fmla="*/ 3201774 w 12192000"/>
              <a:gd name="connsiteY3620" fmla="*/ 1522244 h 6858000"/>
              <a:gd name="connsiteX3621" fmla="*/ 3190700 w 12192000"/>
              <a:gd name="connsiteY3621" fmla="*/ 1523863 h 6858000"/>
              <a:gd name="connsiteX3622" fmla="*/ 3181103 w 12192000"/>
              <a:gd name="connsiteY3622" fmla="*/ 1521030 h 6858000"/>
              <a:gd name="connsiteX3623" fmla="*/ 3175936 w 12192000"/>
              <a:gd name="connsiteY3623" fmla="*/ 1520220 h 6858000"/>
              <a:gd name="connsiteX3624" fmla="*/ 3174459 w 12192000"/>
              <a:gd name="connsiteY3624" fmla="*/ 1516578 h 6858000"/>
              <a:gd name="connsiteX3625" fmla="*/ 3175936 w 12192000"/>
              <a:gd name="connsiteY3625" fmla="*/ 1510102 h 6858000"/>
              <a:gd name="connsiteX3626" fmla="*/ 3173721 w 12192000"/>
              <a:gd name="connsiteY3626" fmla="*/ 1505246 h 6858000"/>
              <a:gd name="connsiteX3627" fmla="*/ 3175936 w 12192000"/>
              <a:gd name="connsiteY3627" fmla="*/ 1500794 h 6858000"/>
              <a:gd name="connsiteX3628" fmla="*/ 3181842 w 12192000"/>
              <a:gd name="connsiteY3628" fmla="*/ 1500389 h 6858000"/>
              <a:gd name="connsiteX3629" fmla="*/ 3191439 w 12192000"/>
              <a:gd name="connsiteY3629" fmla="*/ 1492295 h 6858000"/>
              <a:gd name="connsiteX3630" fmla="*/ 3202512 w 12192000"/>
              <a:gd name="connsiteY3630" fmla="*/ 1487034 h 6858000"/>
              <a:gd name="connsiteX3631" fmla="*/ 3208418 w 12192000"/>
              <a:gd name="connsiteY3631" fmla="*/ 1478130 h 6858000"/>
              <a:gd name="connsiteX3632" fmla="*/ 3217277 w 12192000"/>
              <a:gd name="connsiteY3632" fmla="*/ 1467607 h 6858000"/>
              <a:gd name="connsiteX3633" fmla="*/ 3223921 w 12192000"/>
              <a:gd name="connsiteY3633" fmla="*/ 1461536 h 6858000"/>
              <a:gd name="connsiteX3634" fmla="*/ 3212848 w 12192000"/>
              <a:gd name="connsiteY3634" fmla="*/ 1461941 h 6858000"/>
              <a:gd name="connsiteX3635" fmla="*/ 3199559 w 12192000"/>
              <a:gd name="connsiteY3635" fmla="*/ 1463560 h 6858000"/>
              <a:gd name="connsiteX3636" fmla="*/ 3192177 w 12192000"/>
              <a:gd name="connsiteY3636" fmla="*/ 1465584 h 6858000"/>
              <a:gd name="connsiteX3637" fmla="*/ 3188486 w 12192000"/>
              <a:gd name="connsiteY3637" fmla="*/ 1465584 h 6858000"/>
              <a:gd name="connsiteX3638" fmla="*/ 3193653 w 12192000"/>
              <a:gd name="connsiteY3638" fmla="*/ 1454252 h 6858000"/>
              <a:gd name="connsiteX3639" fmla="*/ 3204727 w 12192000"/>
              <a:gd name="connsiteY3639" fmla="*/ 1448181 h 6858000"/>
              <a:gd name="connsiteX3640" fmla="*/ 3212110 w 12192000"/>
              <a:gd name="connsiteY3640" fmla="*/ 1443324 h 6858000"/>
              <a:gd name="connsiteX3641" fmla="*/ 3214324 w 12192000"/>
              <a:gd name="connsiteY3641" fmla="*/ 1440896 h 6858000"/>
              <a:gd name="connsiteX3642" fmla="*/ 3212110 w 12192000"/>
              <a:gd name="connsiteY3642" fmla="*/ 1445348 h 6858000"/>
              <a:gd name="connsiteX3643" fmla="*/ 3206942 w 12192000"/>
              <a:gd name="connsiteY3643" fmla="*/ 1448990 h 6858000"/>
              <a:gd name="connsiteX3644" fmla="*/ 3205465 w 12192000"/>
              <a:gd name="connsiteY3644" fmla="*/ 1453037 h 6858000"/>
              <a:gd name="connsiteX3645" fmla="*/ 3209157 w 12192000"/>
              <a:gd name="connsiteY3645" fmla="*/ 1458703 h 6858000"/>
              <a:gd name="connsiteX3646" fmla="*/ 3212110 w 12192000"/>
              <a:gd name="connsiteY3646" fmla="*/ 1452228 h 6858000"/>
              <a:gd name="connsiteX3647" fmla="*/ 3212848 w 12192000"/>
              <a:gd name="connsiteY3647" fmla="*/ 1459108 h 6858000"/>
              <a:gd name="connsiteX3648" fmla="*/ 3215801 w 12192000"/>
              <a:gd name="connsiteY3648" fmla="*/ 1459108 h 6858000"/>
              <a:gd name="connsiteX3649" fmla="*/ 3220968 w 12192000"/>
              <a:gd name="connsiteY3649" fmla="*/ 1453037 h 6858000"/>
              <a:gd name="connsiteX3650" fmla="*/ 3225398 w 12192000"/>
              <a:gd name="connsiteY3650" fmla="*/ 1443729 h 6858000"/>
              <a:gd name="connsiteX3651" fmla="*/ 3231304 w 12192000"/>
              <a:gd name="connsiteY3651" fmla="*/ 1438063 h 6858000"/>
              <a:gd name="connsiteX3652" fmla="*/ 3232042 w 12192000"/>
              <a:gd name="connsiteY3652" fmla="*/ 1434016 h 6858000"/>
              <a:gd name="connsiteX3653" fmla="*/ 3234257 w 12192000"/>
              <a:gd name="connsiteY3653" fmla="*/ 1431588 h 6858000"/>
              <a:gd name="connsiteX3654" fmla="*/ 3244592 w 12192000"/>
              <a:gd name="connsiteY3654" fmla="*/ 1434421 h 6858000"/>
              <a:gd name="connsiteX3655" fmla="*/ 3250498 w 12192000"/>
              <a:gd name="connsiteY3655" fmla="*/ 1430373 h 6858000"/>
              <a:gd name="connsiteX3656" fmla="*/ 3251236 w 12192000"/>
              <a:gd name="connsiteY3656" fmla="*/ 1425517 h 6858000"/>
              <a:gd name="connsiteX3657" fmla="*/ 3254928 w 12192000"/>
              <a:gd name="connsiteY3657" fmla="*/ 1423089 h 6858000"/>
              <a:gd name="connsiteX3658" fmla="*/ 3251236 w 12192000"/>
              <a:gd name="connsiteY3658" fmla="*/ 1419851 h 6858000"/>
              <a:gd name="connsiteX3659" fmla="*/ 3246069 w 12192000"/>
              <a:gd name="connsiteY3659" fmla="*/ 1419041 h 6858000"/>
              <a:gd name="connsiteX3660" fmla="*/ 3245331 w 12192000"/>
              <a:gd name="connsiteY3660" fmla="*/ 1415399 h 6858000"/>
              <a:gd name="connsiteX3661" fmla="*/ 3249022 w 12192000"/>
              <a:gd name="connsiteY3661" fmla="*/ 1409733 h 6858000"/>
              <a:gd name="connsiteX3662" fmla="*/ 3257881 w 12192000"/>
              <a:gd name="connsiteY3662" fmla="*/ 1405686 h 6858000"/>
              <a:gd name="connsiteX3663" fmla="*/ 3260834 w 12192000"/>
              <a:gd name="connsiteY3663" fmla="*/ 1404876 h 6858000"/>
              <a:gd name="connsiteX3664" fmla="*/ 3263048 w 12192000"/>
              <a:gd name="connsiteY3664" fmla="*/ 1407305 h 6858000"/>
              <a:gd name="connsiteX3665" fmla="*/ 3266001 w 12192000"/>
              <a:gd name="connsiteY3665" fmla="*/ 1406900 h 6858000"/>
              <a:gd name="connsiteX3666" fmla="*/ 3266001 w 12192000"/>
              <a:gd name="connsiteY3666" fmla="*/ 1402043 h 6858000"/>
              <a:gd name="connsiteX3667" fmla="*/ 3262310 w 12192000"/>
              <a:gd name="connsiteY3667" fmla="*/ 1398401 h 6858000"/>
              <a:gd name="connsiteX3668" fmla="*/ 3262310 w 12192000"/>
              <a:gd name="connsiteY3668" fmla="*/ 1393949 h 6858000"/>
              <a:gd name="connsiteX3669" fmla="*/ 3272646 w 12192000"/>
              <a:gd name="connsiteY3669" fmla="*/ 1379784 h 6858000"/>
              <a:gd name="connsiteX3670" fmla="*/ 3274122 w 12192000"/>
              <a:gd name="connsiteY3670" fmla="*/ 1374928 h 6858000"/>
              <a:gd name="connsiteX3671" fmla="*/ 3280028 w 12192000"/>
              <a:gd name="connsiteY3671" fmla="*/ 1366833 h 6858000"/>
              <a:gd name="connsiteX3672" fmla="*/ 3285196 w 12192000"/>
              <a:gd name="connsiteY3672" fmla="*/ 1366024 h 6858000"/>
              <a:gd name="connsiteX3673" fmla="*/ 3290363 w 12192000"/>
              <a:gd name="connsiteY3673" fmla="*/ 1363596 h 6858000"/>
              <a:gd name="connsiteX3674" fmla="*/ 3287410 w 12192000"/>
              <a:gd name="connsiteY3674" fmla="*/ 1361977 h 6858000"/>
              <a:gd name="connsiteX3675" fmla="*/ 3285196 w 12192000"/>
              <a:gd name="connsiteY3675" fmla="*/ 1361977 h 6858000"/>
              <a:gd name="connsiteX3676" fmla="*/ 3285196 w 12192000"/>
              <a:gd name="connsiteY3676" fmla="*/ 1358739 h 6858000"/>
              <a:gd name="connsiteX3677" fmla="*/ 3290363 w 12192000"/>
              <a:gd name="connsiteY3677" fmla="*/ 1351859 h 6858000"/>
              <a:gd name="connsiteX3678" fmla="*/ 3296269 w 12192000"/>
              <a:gd name="connsiteY3678" fmla="*/ 1351454 h 6858000"/>
              <a:gd name="connsiteX3679" fmla="*/ 3299961 w 12192000"/>
              <a:gd name="connsiteY3679" fmla="*/ 1348621 h 6858000"/>
              <a:gd name="connsiteX3680" fmla="*/ 3295531 w 12192000"/>
              <a:gd name="connsiteY3680" fmla="*/ 1346598 h 6858000"/>
              <a:gd name="connsiteX3681" fmla="*/ 3296269 w 12192000"/>
              <a:gd name="connsiteY3681" fmla="*/ 1341741 h 6858000"/>
              <a:gd name="connsiteX3682" fmla="*/ 3299961 w 12192000"/>
              <a:gd name="connsiteY3682" fmla="*/ 1340932 h 6858000"/>
              <a:gd name="connsiteX3683" fmla="*/ 3302914 w 12192000"/>
              <a:gd name="connsiteY3683" fmla="*/ 1338099 h 6858000"/>
              <a:gd name="connsiteX3684" fmla="*/ 3301437 w 12192000"/>
              <a:gd name="connsiteY3684" fmla="*/ 1335670 h 6858000"/>
              <a:gd name="connsiteX3685" fmla="*/ 3306605 w 12192000"/>
              <a:gd name="connsiteY3685" fmla="*/ 1332837 h 6858000"/>
              <a:gd name="connsiteX3686" fmla="*/ 3315464 w 12192000"/>
              <a:gd name="connsiteY3686" fmla="*/ 1326767 h 6858000"/>
              <a:gd name="connsiteX3687" fmla="*/ 3319893 w 12192000"/>
              <a:gd name="connsiteY3687" fmla="*/ 1321910 h 6858000"/>
              <a:gd name="connsiteX3688" fmla="*/ 3319893 w 12192000"/>
              <a:gd name="connsiteY3688" fmla="*/ 1317458 h 6858000"/>
              <a:gd name="connsiteX3689" fmla="*/ 3316940 w 12192000"/>
              <a:gd name="connsiteY3689" fmla="*/ 1315030 h 6858000"/>
              <a:gd name="connsiteX3690" fmla="*/ 3318417 w 12192000"/>
              <a:gd name="connsiteY3690" fmla="*/ 1313411 h 6858000"/>
              <a:gd name="connsiteX3691" fmla="*/ 3322846 w 12192000"/>
              <a:gd name="connsiteY3691" fmla="*/ 1314625 h 6858000"/>
              <a:gd name="connsiteX3692" fmla="*/ 3327276 w 12192000"/>
              <a:gd name="connsiteY3692" fmla="*/ 1313411 h 6858000"/>
              <a:gd name="connsiteX3693" fmla="*/ 3328752 w 12192000"/>
              <a:gd name="connsiteY3693" fmla="*/ 1306531 h 6858000"/>
              <a:gd name="connsiteX3694" fmla="*/ 3337611 w 12192000"/>
              <a:gd name="connsiteY3694" fmla="*/ 1300460 h 6858000"/>
              <a:gd name="connsiteX3695" fmla="*/ 3344993 w 12192000"/>
              <a:gd name="connsiteY3695" fmla="*/ 1294794 h 6858000"/>
              <a:gd name="connsiteX3696" fmla="*/ 3352376 w 12192000"/>
              <a:gd name="connsiteY3696" fmla="*/ 1295199 h 6858000"/>
              <a:gd name="connsiteX3697" fmla="*/ 3359020 w 12192000"/>
              <a:gd name="connsiteY3697" fmla="*/ 1290747 h 6858000"/>
              <a:gd name="connsiteX3698" fmla="*/ 3361973 w 12192000"/>
              <a:gd name="connsiteY3698" fmla="*/ 1286700 h 6858000"/>
              <a:gd name="connsiteX3699" fmla="*/ 3367879 w 12192000"/>
              <a:gd name="connsiteY3699" fmla="*/ 1286700 h 6858000"/>
              <a:gd name="connsiteX3700" fmla="*/ 3373047 w 12192000"/>
              <a:gd name="connsiteY3700" fmla="*/ 1282248 h 6858000"/>
              <a:gd name="connsiteX3701" fmla="*/ 3418080 w 12192000"/>
              <a:gd name="connsiteY3701" fmla="*/ 1250275 h 6858000"/>
              <a:gd name="connsiteX3702" fmla="*/ 3418080 w 12192000"/>
              <a:gd name="connsiteY3702" fmla="*/ 1255942 h 6858000"/>
              <a:gd name="connsiteX3703" fmla="*/ 3415127 w 12192000"/>
              <a:gd name="connsiteY3703" fmla="*/ 1262012 h 6858000"/>
              <a:gd name="connsiteX3704" fmla="*/ 3410697 w 12192000"/>
              <a:gd name="connsiteY3704" fmla="*/ 1264845 h 6858000"/>
              <a:gd name="connsiteX3705" fmla="*/ 3408482 w 12192000"/>
              <a:gd name="connsiteY3705" fmla="*/ 1263226 h 6858000"/>
              <a:gd name="connsiteX3706" fmla="*/ 3412174 w 12192000"/>
              <a:gd name="connsiteY3706" fmla="*/ 1254727 h 6858000"/>
              <a:gd name="connsiteX3707" fmla="*/ 5698515 w 12192000"/>
              <a:gd name="connsiteY3707" fmla="*/ 1230444 h 6858000"/>
              <a:gd name="connsiteX3708" fmla="*/ 5702944 w 12192000"/>
              <a:gd name="connsiteY3708" fmla="*/ 1238134 h 6858000"/>
              <a:gd name="connsiteX3709" fmla="*/ 5711065 w 12192000"/>
              <a:gd name="connsiteY3709" fmla="*/ 1237325 h 6858000"/>
              <a:gd name="connsiteX3710" fmla="*/ 5699253 w 12192000"/>
              <a:gd name="connsiteY3710" fmla="*/ 1245824 h 6858000"/>
              <a:gd name="connsiteX3711" fmla="*/ 5685965 w 12192000"/>
              <a:gd name="connsiteY3711" fmla="*/ 1239348 h 6858000"/>
              <a:gd name="connsiteX3712" fmla="*/ 5688180 w 12192000"/>
              <a:gd name="connsiteY3712" fmla="*/ 1231659 h 6858000"/>
              <a:gd name="connsiteX3713" fmla="*/ 5696301 w 12192000"/>
              <a:gd name="connsiteY3713" fmla="*/ 1166095 h 6858000"/>
              <a:gd name="connsiteX3714" fmla="*/ 5694824 w 12192000"/>
              <a:gd name="connsiteY3714" fmla="*/ 1173784 h 6858000"/>
              <a:gd name="connsiteX3715" fmla="*/ 5696301 w 12192000"/>
              <a:gd name="connsiteY3715" fmla="*/ 1178641 h 6858000"/>
              <a:gd name="connsiteX3716" fmla="*/ 5684488 w 12192000"/>
              <a:gd name="connsiteY3716" fmla="*/ 1189568 h 6858000"/>
              <a:gd name="connsiteX3717" fmla="*/ 5676368 w 12192000"/>
              <a:gd name="connsiteY3717" fmla="*/ 1190782 h 6858000"/>
              <a:gd name="connsiteX3718" fmla="*/ 5680059 w 12192000"/>
              <a:gd name="connsiteY3718" fmla="*/ 1179046 h 6858000"/>
              <a:gd name="connsiteX3719" fmla="*/ 5696301 w 12192000"/>
              <a:gd name="connsiteY3719" fmla="*/ 1166095 h 6858000"/>
              <a:gd name="connsiteX3720" fmla="*/ 5571537 w 12192000"/>
              <a:gd name="connsiteY3720" fmla="*/ 1101745 h 6858000"/>
              <a:gd name="connsiteX3721" fmla="*/ 5578919 w 12192000"/>
              <a:gd name="connsiteY3721" fmla="*/ 1107411 h 6858000"/>
              <a:gd name="connsiteX3722" fmla="*/ 5589255 w 12192000"/>
              <a:gd name="connsiteY3722" fmla="*/ 1112673 h 6858000"/>
              <a:gd name="connsiteX3723" fmla="*/ 5580396 w 12192000"/>
              <a:gd name="connsiteY3723" fmla="*/ 1117529 h 6858000"/>
              <a:gd name="connsiteX3724" fmla="*/ 5570799 w 12192000"/>
              <a:gd name="connsiteY3724" fmla="*/ 1124814 h 6858000"/>
              <a:gd name="connsiteX3725" fmla="*/ 5575228 w 12192000"/>
              <a:gd name="connsiteY3725" fmla="*/ 1124005 h 6858000"/>
              <a:gd name="connsiteX3726" fmla="*/ 5584087 w 12192000"/>
              <a:gd name="connsiteY3726" fmla="*/ 1122386 h 6858000"/>
              <a:gd name="connsiteX3727" fmla="*/ 5587778 w 12192000"/>
              <a:gd name="connsiteY3727" fmla="*/ 1119148 h 6858000"/>
              <a:gd name="connsiteX3728" fmla="*/ 5592946 w 12192000"/>
              <a:gd name="connsiteY3728" fmla="*/ 1118339 h 6858000"/>
              <a:gd name="connsiteX3729" fmla="*/ 5602543 w 12192000"/>
              <a:gd name="connsiteY3729" fmla="*/ 1112673 h 6858000"/>
              <a:gd name="connsiteX3730" fmla="*/ 5617308 w 12192000"/>
              <a:gd name="connsiteY3730" fmla="*/ 1114291 h 6858000"/>
              <a:gd name="connsiteX3731" fmla="*/ 5624691 w 12192000"/>
              <a:gd name="connsiteY3731" fmla="*/ 1117934 h 6858000"/>
              <a:gd name="connsiteX3732" fmla="*/ 5626167 w 12192000"/>
              <a:gd name="connsiteY3732" fmla="*/ 1126433 h 6858000"/>
              <a:gd name="connsiteX3733" fmla="*/ 5640194 w 12192000"/>
              <a:gd name="connsiteY3733" fmla="*/ 1145454 h 6858000"/>
              <a:gd name="connsiteX3734" fmla="*/ 5632812 w 12192000"/>
              <a:gd name="connsiteY3734" fmla="*/ 1150311 h 6858000"/>
              <a:gd name="connsiteX3735" fmla="*/ 5646099 w 12192000"/>
              <a:gd name="connsiteY3735" fmla="*/ 1151120 h 6858000"/>
              <a:gd name="connsiteX3736" fmla="*/ 5649791 w 12192000"/>
              <a:gd name="connsiteY3736" fmla="*/ 1170951 h 6858000"/>
              <a:gd name="connsiteX3737" fmla="*/ 5643885 w 12192000"/>
              <a:gd name="connsiteY3737" fmla="*/ 1155168 h 6858000"/>
              <a:gd name="connsiteX3738" fmla="*/ 5637979 w 12192000"/>
              <a:gd name="connsiteY3738" fmla="*/ 1155977 h 6858000"/>
              <a:gd name="connsiteX3739" fmla="*/ 5640932 w 12192000"/>
              <a:gd name="connsiteY3739" fmla="*/ 1161238 h 6858000"/>
              <a:gd name="connsiteX3740" fmla="*/ 5637979 w 12192000"/>
              <a:gd name="connsiteY3740" fmla="*/ 1168523 h 6858000"/>
              <a:gd name="connsiteX3741" fmla="*/ 5645361 w 12192000"/>
              <a:gd name="connsiteY3741" fmla="*/ 1169737 h 6858000"/>
              <a:gd name="connsiteX3742" fmla="*/ 5643885 w 12192000"/>
              <a:gd name="connsiteY3742" fmla="*/ 1177427 h 6858000"/>
              <a:gd name="connsiteX3743" fmla="*/ 5632073 w 12192000"/>
              <a:gd name="connsiteY3743" fmla="*/ 1176213 h 6858000"/>
              <a:gd name="connsiteX3744" fmla="*/ 5631335 w 12192000"/>
              <a:gd name="connsiteY3744" fmla="*/ 1182283 h 6858000"/>
              <a:gd name="connsiteX3745" fmla="*/ 5623953 w 12192000"/>
              <a:gd name="connsiteY3745" fmla="*/ 1187949 h 6858000"/>
              <a:gd name="connsiteX3746" fmla="*/ 5619523 w 12192000"/>
              <a:gd name="connsiteY3746" fmla="*/ 1187140 h 6858000"/>
              <a:gd name="connsiteX3747" fmla="*/ 5620261 w 12192000"/>
              <a:gd name="connsiteY3747" fmla="*/ 1193615 h 6858000"/>
              <a:gd name="connsiteX3748" fmla="*/ 5618047 w 12192000"/>
              <a:gd name="connsiteY3748" fmla="*/ 1193615 h 6858000"/>
              <a:gd name="connsiteX3749" fmla="*/ 5612140 w 12192000"/>
              <a:gd name="connsiteY3749" fmla="*/ 1192806 h 6858000"/>
              <a:gd name="connsiteX3750" fmla="*/ 5608450 w 12192000"/>
              <a:gd name="connsiteY3750" fmla="*/ 1198067 h 6858000"/>
              <a:gd name="connsiteX3751" fmla="*/ 5615832 w 12192000"/>
              <a:gd name="connsiteY3751" fmla="*/ 1202924 h 6858000"/>
              <a:gd name="connsiteX3752" fmla="*/ 5614355 w 12192000"/>
              <a:gd name="connsiteY3752" fmla="*/ 1212233 h 6858000"/>
              <a:gd name="connsiteX3753" fmla="*/ 5620261 w 12192000"/>
              <a:gd name="connsiteY3753" fmla="*/ 1221541 h 6858000"/>
              <a:gd name="connsiteX3754" fmla="*/ 5620261 w 12192000"/>
              <a:gd name="connsiteY3754" fmla="*/ 1230444 h 6858000"/>
              <a:gd name="connsiteX3755" fmla="*/ 5613617 w 12192000"/>
              <a:gd name="connsiteY3755" fmla="*/ 1234896 h 6858000"/>
              <a:gd name="connsiteX3756" fmla="*/ 5619523 w 12192000"/>
              <a:gd name="connsiteY3756" fmla="*/ 1238539 h 6858000"/>
              <a:gd name="connsiteX3757" fmla="*/ 5623214 w 12192000"/>
              <a:gd name="connsiteY3757" fmla="*/ 1258775 h 6858000"/>
              <a:gd name="connsiteX3758" fmla="*/ 5620261 w 12192000"/>
              <a:gd name="connsiteY3758" fmla="*/ 1268083 h 6858000"/>
              <a:gd name="connsiteX3759" fmla="*/ 5612879 w 12192000"/>
              <a:gd name="connsiteY3759" fmla="*/ 1276582 h 6858000"/>
              <a:gd name="connsiteX3760" fmla="*/ 5614355 w 12192000"/>
              <a:gd name="connsiteY3760" fmla="*/ 1283867 h 6858000"/>
              <a:gd name="connsiteX3761" fmla="*/ 5606973 w 12192000"/>
              <a:gd name="connsiteY3761" fmla="*/ 1292366 h 6858000"/>
              <a:gd name="connsiteX3762" fmla="*/ 5599591 w 12192000"/>
              <a:gd name="connsiteY3762" fmla="*/ 1295199 h 6858000"/>
              <a:gd name="connsiteX3763" fmla="*/ 5609188 w 12192000"/>
              <a:gd name="connsiteY3763" fmla="*/ 1306936 h 6858000"/>
              <a:gd name="connsiteX3764" fmla="*/ 5595161 w 12192000"/>
              <a:gd name="connsiteY3764" fmla="*/ 1306936 h 6858000"/>
              <a:gd name="connsiteX3765" fmla="*/ 5589255 w 12192000"/>
              <a:gd name="connsiteY3765" fmla="*/ 1304912 h 6858000"/>
              <a:gd name="connsiteX3766" fmla="*/ 5583349 w 12192000"/>
              <a:gd name="connsiteY3766" fmla="*/ 1310173 h 6858000"/>
              <a:gd name="connsiteX3767" fmla="*/ 5578919 w 12192000"/>
              <a:gd name="connsiteY3767" fmla="*/ 1303293 h 6858000"/>
              <a:gd name="connsiteX3768" fmla="*/ 5576705 w 12192000"/>
              <a:gd name="connsiteY3768" fmla="*/ 1308959 h 6858000"/>
              <a:gd name="connsiteX3769" fmla="*/ 5548651 w 12192000"/>
              <a:gd name="connsiteY3769" fmla="*/ 1312197 h 6858000"/>
              <a:gd name="connsiteX3770" fmla="*/ 5546437 w 12192000"/>
              <a:gd name="connsiteY3770" fmla="*/ 1320696 h 6858000"/>
              <a:gd name="connsiteX3771" fmla="*/ 5539792 w 12192000"/>
              <a:gd name="connsiteY3771" fmla="*/ 1320291 h 6858000"/>
              <a:gd name="connsiteX3772" fmla="*/ 5530933 w 12192000"/>
              <a:gd name="connsiteY3772" fmla="*/ 1329195 h 6858000"/>
              <a:gd name="connsiteX3773" fmla="*/ 5520599 w 12192000"/>
              <a:gd name="connsiteY3773" fmla="*/ 1329195 h 6858000"/>
              <a:gd name="connsiteX3774" fmla="*/ 5523551 w 12192000"/>
              <a:gd name="connsiteY3774" fmla="*/ 1323934 h 6858000"/>
              <a:gd name="connsiteX3775" fmla="*/ 5513954 w 12192000"/>
              <a:gd name="connsiteY3775" fmla="*/ 1323124 h 6858000"/>
              <a:gd name="connsiteX3776" fmla="*/ 5518384 w 12192000"/>
              <a:gd name="connsiteY3776" fmla="*/ 1332028 h 6858000"/>
              <a:gd name="connsiteX3777" fmla="*/ 5505833 w 12192000"/>
              <a:gd name="connsiteY3777" fmla="*/ 1339717 h 6858000"/>
              <a:gd name="connsiteX3778" fmla="*/ 5489592 w 12192000"/>
              <a:gd name="connsiteY3778" fmla="*/ 1344169 h 6858000"/>
              <a:gd name="connsiteX3779" fmla="*/ 5473351 w 12192000"/>
              <a:gd name="connsiteY3779" fmla="*/ 1345788 h 6858000"/>
              <a:gd name="connsiteX3780" fmla="*/ 5466707 w 12192000"/>
              <a:gd name="connsiteY3780" fmla="*/ 1341741 h 6858000"/>
              <a:gd name="connsiteX3781" fmla="*/ 5454894 w 12192000"/>
              <a:gd name="connsiteY3781" fmla="*/ 1344574 h 6858000"/>
              <a:gd name="connsiteX3782" fmla="*/ 5457110 w 12192000"/>
              <a:gd name="connsiteY3782" fmla="*/ 1340122 h 6858000"/>
              <a:gd name="connsiteX3783" fmla="*/ 5449727 w 12192000"/>
              <a:gd name="connsiteY3783" fmla="*/ 1340122 h 6858000"/>
              <a:gd name="connsiteX3784" fmla="*/ 5463015 w 12192000"/>
              <a:gd name="connsiteY3784" fmla="*/ 1334456 h 6858000"/>
              <a:gd name="connsiteX3785" fmla="*/ 5463753 w 12192000"/>
              <a:gd name="connsiteY3785" fmla="*/ 1328385 h 6858000"/>
              <a:gd name="connsiteX3786" fmla="*/ 5448251 w 12192000"/>
              <a:gd name="connsiteY3786" fmla="*/ 1336884 h 6858000"/>
              <a:gd name="connsiteX3787" fmla="*/ 5435700 w 12192000"/>
              <a:gd name="connsiteY3787" fmla="*/ 1336884 h 6858000"/>
              <a:gd name="connsiteX3788" fmla="*/ 5443082 w 12192000"/>
              <a:gd name="connsiteY3788" fmla="*/ 1331218 h 6858000"/>
              <a:gd name="connsiteX3789" fmla="*/ 5460062 w 12192000"/>
              <a:gd name="connsiteY3789" fmla="*/ 1320696 h 6858000"/>
              <a:gd name="connsiteX3790" fmla="*/ 5437176 w 12192000"/>
              <a:gd name="connsiteY3790" fmla="*/ 1327576 h 6858000"/>
              <a:gd name="connsiteX3791" fmla="*/ 5434962 w 12192000"/>
              <a:gd name="connsiteY3791" fmla="*/ 1322315 h 6858000"/>
              <a:gd name="connsiteX3792" fmla="*/ 5426841 w 12192000"/>
              <a:gd name="connsiteY3792" fmla="*/ 1322315 h 6858000"/>
              <a:gd name="connsiteX3793" fmla="*/ 5431271 w 12192000"/>
              <a:gd name="connsiteY3793" fmla="*/ 1312602 h 6858000"/>
              <a:gd name="connsiteX3794" fmla="*/ 5444559 w 12192000"/>
              <a:gd name="connsiteY3794" fmla="*/ 1309769 h 6858000"/>
              <a:gd name="connsiteX3795" fmla="*/ 5454156 w 12192000"/>
              <a:gd name="connsiteY3795" fmla="*/ 1301674 h 6858000"/>
              <a:gd name="connsiteX3796" fmla="*/ 5423889 w 12192000"/>
              <a:gd name="connsiteY3796" fmla="*/ 1303293 h 6858000"/>
              <a:gd name="connsiteX3797" fmla="*/ 5422412 w 12192000"/>
              <a:gd name="connsiteY3797" fmla="*/ 1300055 h 6858000"/>
              <a:gd name="connsiteX3798" fmla="*/ 5435700 w 12192000"/>
              <a:gd name="connsiteY3798" fmla="*/ 1293580 h 6858000"/>
              <a:gd name="connsiteX3799" fmla="*/ 5437915 w 12192000"/>
              <a:gd name="connsiteY3799" fmla="*/ 1296008 h 6858000"/>
              <a:gd name="connsiteX3800" fmla="*/ 5440868 w 12192000"/>
              <a:gd name="connsiteY3800" fmla="*/ 1292771 h 6858000"/>
              <a:gd name="connsiteX3801" fmla="*/ 5447512 w 12192000"/>
              <a:gd name="connsiteY3801" fmla="*/ 1298032 h 6858000"/>
              <a:gd name="connsiteX3802" fmla="*/ 5455633 w 12192000"/>
              <a:gd name="connsiteY3802" fmla="*/ 1296413 h 6858000"/>
              <a:gd name="connsiteX3803" fmla="*/ 5450465 w 12192000"/>
              <a:gd name="connsiteY3803" fmla="*/ 1295199 h 6858000"/>
              <a:gd name="connsiteX3804" fmla="*/ 5453418 w 12192000"/>
              <a:gd name="connsiteY3804" fmla="*/ 1290747 h 6858000"/>
              <a:gd name="connsiteX3805" fmla="*/ 5449727 w 12192000"/>
              <a:gd name="connsiteY3805" fmla="*/ 1285890 h 6858000"/>
              <a:gd name="connsiteX3806" fmla="*/ 5460062 w 12192000"/>
              <a:gd name="connsiteY3806" fmla="*/ 1282653 h 6858000"/>
              <a:gd name="connsiteX3807" fmla="*/ 5463753 w 12192000"/>
              <a:gd name="connsiteY3807" fmla="*/ 1276987 h 6858000"/>
              <a:gd name="connsiteX3808" fmla="*/ 5480733 w 12192000"/>
              <a:gd name="connsiteY3808" fmla="*/ 1276582 h 6858000"/>
              <a:gd name="connsiteX3809" fmla="*/ 5502142 w 12192000"/>
              <a:gd name="connsiteY3809" fmla="*/ 1270916 h 6858000"/>
              <a:gd name="connsiteX3810" fmla="*/ 5492545 w 12192000"/>
              <a:gd name="connsiteY3810" fmla="*/ 1270107 h 6858000"/>
              <a:gd name="connsiteX3811" fmla="*/ 5491807 w 12192000"/>
              <a:gd name="connsiteY3811" fmla="*/ 1266464 h 6858000"/>
              <a:gd name="connsiteX3812" fmla="*/ 5484425 w 12192000"/>
              <a:gd name="connsiteY3812" fmla="*/ 1273749 h 6858000"/>
              <a:gd name="connsiteX3813" fmla="*/ 5472612 w 12192000"/>
              <a:gd name="connsiteY3813" fmla="*/ 1273749 h 6858000"/>
              <a:gd name="connsiteX3814" fmla="*/ 5466707 w 12192000"/>
              <a:gd name="connsiteY3814" fmla="*/ 1270511 h 6858000"/>
              <a:gd name="connsiteX3815" fmla="*/ 5457110 w 12192000"/>
              <a:gd name="connsiteY3815" fmla="*/ 1276177 h 6858000"/>
              <a:gd name="connsiteX3816" fmla="*/ 5450465 w 12192000"/>
              <a:gd name="connsiteY3816" fmla="*/ 1276177 h 6858000"/>
              <a:gd name="connsiteX3817" fmla="*/ 5467445 w 12192000"/>
              <a:gd name="connsiteY3817" fmla="*/ 1265250 h 6858000"/>
              <a:gd name="connsiteX3818" fmla="*/ 5475566 w 12192000"/>
              <a:gd name="connsiteY3818" fmla="*/ 1254727 h 6858000"/>
              <a:gd name="connsiteX3819" fmla="*/ 5471136 w 12192000"/>
              <a:gd name="connsiteY3819" fmla="*/ 1255132 h 6858000"/>
              <a:gd name="connsiteX3820" fmla="*/ 5481471 w 12192000"/>
              <a:gd name="connsiteY3820" fmla="*/ 1239348 h 6858000"/>
              <a:gd name="connsiteX3821" fmla="*/ 5487377 w 12192000"/>
              <a:gd name="connsiteY3821" fmla="*/ 1242991 h 6858000"/>
              <a:gd name="connsiteX3822" fmla="*/ 5496236 w 12192000"/>
              <a:gd name="connsiteY3822" fmla="*/ 1234896 h 6858000"/>
              <a:gd name="connsiteX3823" fmla="*/ 5469659 w 12192000"/>
              <a:gd name="connsiteY3823" fmla="*/ 1235301 h 6858000"/>
              <a:gd name="connsiteX3824" fmla="*/ 5465968 w 12192000"/>
              <a:gd name="connsiteY3824" fmla="*/ 1223969 h 6858000"/>
              <a:gd name="connsiteX3825" fmla="*/ 5454894 w 12192000"/>
              <a:gd name="connsiteY3825" fmla="*/ 1225993 h 6858000"/>
              <a:gd name="connsiteX3826" fmla="*/ 5458586 w 12192000"/>
              <a:gd name="connsiteY3826" fmla="*/ 1221945 h 6858000"/>
              <a:gd name="connsiteX3827" fmla="*/ 5452680 w 12192000"/>
              <a:gd name="connsiteY3827" fmla="*/ 1223564 h 6858000"/>
              <a:gd name="connsiteX3828" fmla="*/ 5445297 w 12192000"/>
              <a:gd name="connsiteY3828" fmla="*/ 1219517 h 6858000"/>
              <a:gd name="connsiteX3829" fmla="*/ 5450465 w 12192000"/>
              <a:gd name="connsiteY3829" fmla="*/ 1217898 h 6858000"/>
              <a:gd name="connsiteX3830" fmla="*/ 5446774 w 12192000"/>
              <a:gd name="connsiteY3830" fmla="*/ 1209804 h 6858000"/>
              <a:gd name="connsiteX3831" fmla="*/ 5460800 w 12192000"/>
              <a:gd name="connsiteY3831" fmla="*/ 1209804 h 6858000"/>
              <a:gd name="connsiteX3832" fmla="*/ 5457110 w 12192000"/>
              <a:gd name="connsiteY3832" fmla="*/ 1205352 h 6858000"/>
              <a:gd name="connsiteX3833" fmla="*/ 5459324 w 12192000"/>
              <a:gd name="connsiteY3833" fmla="*/ 1200091 h 6858000"/>
              <a:gd name="connsiteX3834" fmla="*/ 5471136 w 12192000"/>
              <a:gd name="connsiteY3834" fmla="*/ 1197663 h 6858000"/>
              <a:gd name="connsiteX3835" fmla="*/ 5468183 w 12192000"/>
              <a:gd name="connsiteY3835" fmla="*/ 1190378 h 6858000"/>
              <a:gd name="connsiteX3836" fmla="*/ 5458586 w 12192000"/>
              <a:gd name="connsiteY3836" fmla="*/ 1192806 h 6858000"/>
              <a:gd name="connsiteX3837" fmla="*/ 5444559 w 12192000"/>
              <a:gd name="connsiteY3837" fmla="*/ 1183498 h 6858000"/>
              <a:gd name="connsiteX3838" fmla="*/ 5456371 w 12192000"/>
              <a:gd name="connsiteY3838" fmla="*/ 1183093 h 6858000"/>
              <a:gd name="connsiteX3839" fmla="*/ 5457110 w 12192000"/>
              <a:gd name="connsiteY3839" fmla="*/ 1187545 h 6858000"/>
              <a:gd name="connsiteX3840" fmla="*/ 5463015 w 12192000"/>
              <a:gd name="connsiteY3840" fmla="*/ 1187545 h 6858000"/>
              <a:gd name="connsiteX3841" fmla="*/ 5460062 w 12192000"/>
              <a:gd name="connsiteY3841" fmla="*/ 1179855 h 6858000"/>
              <a:gd name="connsiteX3842" fmla="*/ 5457110 w 12192000"/>
              <a:gd name="connsiteY3842" fmla="*/ 1178236 h 6858000"/>
              <a:gd name="connsiteX3843" fmla="*/ 5455633 w 12192000"/>
              <a:gd name="connsiteY3843" fmla="*/ 1170547 h 6858000"/>
              <a:gd name="connsiteX3844" fmla="*/ 5449727 w 12192000"/>
              <a:gd name="connsiteY3844" fmla="*/ 1176213 h 6858000"/>
              <a:gd name="connsiteX3845" fmla="*/ 5451941 w 12192000"/>
              <a:gd name="connsiteY3845" fmla="*/ 1163667 h 6858000"/>
              <a:gd name="connsiteX3846" fmla="*/ 5464492 w 12192000"/>
              <a:gd name="connsiteY3846" fmla="*/ 1166904 h 6858000"/>
              <a:gd name="connsiteX3847" fmla="*/ 5464492 w 12192000"/>
              <a:gd name="connsiteY3847" fmla="*/ 1163262 h 6858000"/>
              <a:gd name="connsiteX3848" fmla="*/ 5487377 w 12192000"/>
              <a:gd name="connsiteY3848" fmla="*/ 1166095 h 6858000"/>
              <a:gd name="connsiteX3849" fmla="*/ 5490330 w 12192000"/>
              <a:gd name="connsiteY3849" fmla="*/ 1174594 h 6858000"/>
              <a:gd name="connsiteX3850" fmla="*/ 5496974 w 12192000"/>
              <a:gd name="connsiteY3850" fmla="*/ 1168118 h 6858000"/>
              <a:gd name="connsiteX3851" fmla="*/ 5503618 w 12192000"/>
              <a:gd name="connsiteY3851" fmla="*/ 1170951 h 6858000"/>
              <a:gd name="connsiteX3852" fmla="*/ 5517645 w 12192000"/>
              <a:gd name="connsiteY3852" fmla="*/ 1168928 h 6858000"/>
              <a:gd name="connsiteX3853" fmla="*/ 5513216 w 12192000"/>
              <a:gd name="connsiteY3853" fmla="*/ 1164476 h 6858000"/>
              <a:gd name="connsiteX3854" fmla="*/ 5527243 w 12192000"/>
              <a:gd name="connsiteY3854" fmla="*/ 1159619 h 6858000"/>
              <a:gd name="connsiteX3855" fmla="*/ 5538316 w 12192000"/>
              <a:gd name="connsiteY3855" fmla="*/ 1148692 h 6858000"/>
              <a:gd name="connsiteX3856" fmla="*/ 5532410 w 12192000"/>
              <a:gd name="connsiteY3856" fmla="*/ 1148287 h 6858000"/>
              <a:gd name="connsiteX3857" fmla="*/ 5524289 w 12192000"/>
              <a:gd name="connsiteY3857" fmla="*/ 1151120 h 6858000"/>
              <a:gd name="connsiteX3858" fmla="*/ 5525766 w 12192000"/>
              <a:gd name="connsiteY3858" fmla="*/ 1148287 h 6858000"/>
              <a:gd name="connsiteX3859" fmla="*/ 5514692 w 12192000"/>
              <a:gd name="connsiteY3859" fmla="*/ 1148287 h 6858000"/>
              <a:gd name="connsiteX3860" fmla="*/ 5512477 w 12192000"/>
              <a:gd name="connsiteY3860" fmla="*/ 1141407 h 6858000"/>
              <a:gd name="connsiteX3861" fmla="*/ 5522075 w 12192000"/>
              <a:gd name="connsiteY3861" fmla="*/ 1138979 h 6858000"/>
              <a:gd name="connsiteX3862" fmla="*/ 5521337 w 12192000"/>
              <a:gd name="connsiteY3862" fmla="*/ 1135337 h 6858000"/>
              <a:gd name="connsiteX3863" fmla="*/ 5527981 w 12192000"/>
              <a:gd name="connsiteY3863" fmla="*/ 1135337 h 6858000"/>
              <a:gd name="connsiteX3864" fmla="*/ 5530196 w 12192000"/>
              <a:gd name="connsiteY3864" fmla="*/ 1131694 h 6858000"/>
              <a:gd name="connsiteX3865" fmla="*/ 5523551 w 12192000"/>
              <a:gd name="connsiteY3865" fmla="*/ 1128861 h 6858000"/>
              <a:gd name="connsiteX3866" fmla="*/ 5526504 w 12192000"/>
              <a:gd name="connsiteY3866" fmla="*/ 1121576 h 6858000"/>
              <a:gd name="connsiteX3867" fmla="*/ 5530933 w 12192000"/>
              <a:gd name="connsiteY3867" fmla="*/ 1121172 h 6858000"/>
              <a:gd name="connsiteX3868" fmla="*/ 5530933 w 12192000"/>
              <a:gd name="connsiteY3868" fmla="*/ 1115506 h 6858000"/>
              <a:gd name="connsiteX3869" fmla="*/ 5544961 w 12192000"/>
              <a:gd name="connsiteY3869" fmla="*/ 1112268 h 6858000"/>
              <a:gd name="connsiteX3870" fmla="*/ 5548651 w 12192000"/>
              <a:gd name="connsiteY3870" fmla="*/ 1115910 h 6858000"/>
              <a:gd name="connsiteX3871" fmla="*/ 5556772 w 12192000"/>
              <a:gd name="connsiteY3871" fmla="*/ 1115506 h 6858000"/>
              <a:gd name="connsiteX3872" fmla="*/ 5552343 w 12192000"/>
              <a:gd name="connsiteY3872" fmla="*/ 1110649 h 6858000"/>
              <a:gd name="connsiteX3873" fmla="*/ 5558987 w 12192000"/>
              <a:gd name="connsiteY3873" fmla="*/ 1109435 h 6858000"/>
              <a:gd name="connsiteX3874" fmla="*/ 5564155 w 12192000"/>
              <a:gd name="connsiteY3874" fmla="*/ 1117124 h 6858000"/>
              <a:gd name="connsiteX3875" fmla="*/ 5560463 w 12192000"/>
              <a:gd name="connsiteY3875" fmla="*/ 1121576 h 6858000"/>
              <a:gd name="connsiteX3876" fmla="*/ 5558987 w 12192000"/>
              <a:gd name="connsiteY3876" fmla="*/ 1128052 h 6858000"/>
              <a:gd name="connsiteX3877" fmla="*/ 5566369 w 12192000"/>
              <a:gd name="connsiteY3877" fmla="*/ 1118339 h 6858000"/>
              <a:gd name="connsiteX3878" fmla="*/ 5564893 w 12192000"/>
              <a:gd name="connsiteY3878" fmla="*/ 1107816 h 6858000"/>
              <a:gd name="connsiteX3879" fmla="*/ 5575228 w 12192000"/>
              <a:gd name="connsiteY3879" fmla="*/ 1107816 h 6858000"/>
              <a:gd name="connsiteX3880" fmla="*/ 5660865 w 12192000"/>
              <a:gd name="connsiteY3880" fmla="*/ 1083129 h 6858000"/>
              <a:gd name="connsiteX3881" fmla="*/ 5667509 w 12192000"/>
              <a:gd name="connsiteY3881" fmla="*/ 1096079 h 6858000"/>
              <a:gd name="connsiteX3882" fmla="*/ 5664556 w 12192000"/>
              <a:gd name="connsiteY3882" fmla="*/ 1104983 h 6858000"/>
              <a:gd name="connsiteX3883" fmla="*/ 5654958 w 12192000"/>
              <a:gd name="connsiteY3883" fmla="*/ 1101341 h 6858000"/>
              <a:gd name="connsiteX3884" fmla="*/ 5652744 w 12192000"/>
              <a:gd name="connsiteY3884" fmla="*/ 1088390 h 6858000"/>
              <a:gd name="connsiteX3885" fmla="*/ 5660865 w 12192000"/>
              <a:gd name="connsiteY3885" fmla="*/ 1083129 h 6858000"/>
              <a:gd name="connsiteX3886" fmla="*/ 5664556 w 12192000"/>
              <a:gd name="connsiteY3886" fmla="*/ 1072201 h 6858000"/>
              <a:gd name="connsiteX3887" fmla="*/ 5668986 w 12192000"/>
              <a:gd name="connsiteY3887" fmla="*/ 1075844 h 6858000"/>
              <a:gd name="connsiteX3888" fmla="*/ 5668986 w 12192000"/>
              <a:gd name="connsiteY3888" fmla="*/ 1082724 h 6858000"/>
              <a:gd name="connsiteX3889" fmla="*/ 5663817 w 12192000"/>
              <a:gd name="connsiteY3889" fmla="*/ 1078272 h 6858000"/>
              <a:gd name="connsiteX3890" fmla="*/ 5622476 w 12192000"/>
              <a:gd name="connsiteY3890" fmla="*/ 1069368 h 6858000"/>
              <a:gd name="connsiteX3891" fmla="*/ 5626167 w 12192000"/>
              <a:gd name="connsiteY3891" fmla="*/ 1084343 h 6858000"/>
              <a:gd name="connsiteX3892" fmla="*/ 5616570 w 12192000"/>
              <a:gd name="connsiteY3892" fmla="*/ 1090009 h 6858000"/>
              <a:gd name="connsiteX3893" fmla="*/ 5617308 w 12192000"/>
              <a:gd name="connsiteY3893" fmla="*/ 1081105 h 6858000"/>
              <a:gd name="connsiteX3894" fmla="*/ 5608450 w 12192000"/>
              <a:gd name="connsiteY3894" fmla="*/ 1086366 h 6858000"/>
              <a:gd name="connsiteX3895" fmla="*/ 5608450 w 12192000"/>
              <a:gd name="connsiteY3895" fmla="*/ 1074629 h 6858000"/>
              <a:gd name="connsiteX3896" fmla="*/ 5620999 w 12192000"/>
              <a:gd name="connsiteY3896" fmla="*/ 1056013 h 6858000"/>
              <a:gd name="connsiteX3897" fmla="*/ 5622476 w 12192000"/>
              <a:gd name="connsiteY3897" fmla="*/ 1060464 h 6858000"/>
              <a:gd name="connsiteX3898" fmla="*/ 5618047 w 12192000"/>
              <a:gd name="connsiteY3898" fmla="*/ 1064916 h 6858000"/>
              <a:gd name="connsiteX3899" fmla="*/ 5642409 w 12192000"/>
              <a:gd name="connsiteY3899" fmla="*/ 1055608 h 6858000"/>
              <a:gd name="connsiteX3900" fmla="*/ 5635026 w 12192000"/>
              <a:gd name="connsiteY3900" fmla="*/ 1070987 h 6858000"/>
              <a:gd name="connsiteX3901" fmla="*/ 5629120 w 12192000"/>
              <a:gd name="connsiteY3901" fmla="*/ 1078272 h 6858000"/>
              <a:gd name="connsiteX3902" fmla="*/ 5625429 w 12192000"/>
              <a:gd name="connsiteY3902" fmla="*/ 1070178 h 6858000"/>
              <a:gd name="connsiteX3903" fmla="*/ 5590732 w 12192000"/>
              <a:gd name="connsiteY3903" fmla="*/ 1029706 h 6858000"/>
              <a:gd name="connsiteX3904" fmla="*/ 5598852 w 12192000"/>
              <a:gd name="connsiteY3904" fmla="*/ 1030111 h 6858000"/>
              <a:gd name="connsiteX3905" fmla="*/ 5589993 w 12192000"/>
              <a:gd name="connsiteY3905" fmla="*/ 1036182 h 6858000"/>
              <a:gd name="connsiteX3906" fmla="*/ 5590732 w 12192000"/>
              <a:gd name="connsiteY3906" fmla="*/ 1029706 h 6858000"/>
              <a:gd name="connsiteX3907" fmla="*/ 5624691 w 12192000"/>
              <a:gd name="connsiteY3907" fmla="*/ 1022826 h 6858000"/>
              <a:gd name="connsiteX3908" fmla="*/ 5632812 w 12192000"/>
              <a:gd name="connsiteY3908" fmla="*/ 1030920 h 6858000"/>
              <a:gd name="connsiteX3909" fmla="*/ 5639455 w 12192000"/>
              <a:gd name="connsiteY3909" fmla="*/ 1032134 h 6858000"/>
              <a:gd name="connsiteX3910" fmla="*/ 5642409 w 12192000"/>
              <a:gd name="connsiteY3910" fmla="*/ 1039419 h 6858000"/>
              <a:gd name="connsiteX3911" fmla="*/ 5634288 w 12192000"/>
              <a:gd name="connsiteY3911" fmla="*/ 1045490 h 6858000"/>
              <a:gd name="connsiteX3912" fmla="*/ 5633550 w 12192000"/>
              <a:gd name="connsiteY3912" fmla="*/ 1042657 h 6858000"/>
              <a:gd name="connsiteX3913" fmla="*/ 5615094 w 12192000"/>
              <a:gd name="connsiteY3913" fmla="*/ 1046704 h 6858000"/>
              <a:gd name="connsiteX3914" fmla="*/ 5623214 w 12192000"/>
              <a:gd name="connsiteY3914" fmla="*/ 1041038 h 6858000"/>
              <a:gd name="connsiteX3915" fmla="*/ 5621737 w 12192000"/>
              <a:gd name="connsiteY3915" fmla="*/ 1038205 h 6858000"/>
              <a:gd name="connsiteX3916" fmla="*/ 5628382 w 12192000"/>
              <a:gd name="connsiteY3916" fmla="*/ 1034563 h 6858000"/>
              <a:gd name="connsiteX3917" fmla="*/ 5615832 w 12192000"/>
              <a:gd name="connsiteY3917" fmla="*/ 1028897 h 6858000"/>
              <a:gd name="connsiteX3918" fmla="*/ 5610664 w 12192000"/>
              <a:gd name="connsiteY3918" fmla="*/ 1017565 h 6858000"/>
              <a:gd name="connsiteX3919" fmla="*/ 5609188 w 12192000"/>
              <a:gd name="connsiteY3919" fmla="*/ 1024445 h 6858000"/>
              <a:gd name="connsiteX3920" fmla="*/ 5602543 w 12192000"/>
              <a:gd name="connsiteY3920" fmla="*/ 1026873 h 6858000"/>
              <a:gd name="connsiteX3921" fmla="*/ 5610664 w 12192000"/>
              <a:gd name="connsiteY3921" fmla="*/ 1017565 h 6858000"/>
              <a:gd name="connsiteX3922" fmla="*/ 5622476 w 12192000"/>
              <a:gd name="connsiteY3922" fmla="*/ 1004614 h 6858000"/>
              <a:gd name="connsiteX3923" fmla="*/ 5626906 w 12192000"/>
              <a:gd name="connsiteY3923" fmla="*/ 1004614 h 6858000"/>
              <a:gd name="connsiteX3924" fmla="*/ 5622476 w 12192000"/>
              <a:gd name="connsiteY3924" fmla="*/ 1009066 h 6858000"/>
              <a:gd name="connsiteX3925" fmla="*/ 5618047 w 12192000"/>
              <a:gd name="connsiteY3925" fmla="*/ 996115 h 6858000"/>
              <a:gd name="connsiteX3926" fmla="*/ 5620261 w 12192000"/>
              <a:gd name="connsiteY3926" fmla="*/ 1001376 h 6858000"/>
              <a:gd name="connsiteX3927" fmla="*/ 5617308 w 12192000"/>
              <a:gd name="connsiteY3927" fmla="*/ 1004209 h 6858000"/>
              <a:gd name="connsiteX3928" fmla="*/ 5613617 w 12192000"/>
              <a:gd name="connsiteY3928" fmla="*/ 996924 h 6858000"/>
              <a:gd name="connsiteX3929" fmla="*/ 5618047 w 12192000"/>
              <a:gd name="connsiteY3929" fmla="*/ 996115 h 6858000"/>
              <a:gd name="connsiteX3930" fmla="*/ 5573014 w 12192000"/>
              <a:gd name="connsiteY3930" fmla="*/ 994901 h 6858000"/>
              <a:gd name="connsiteX3931" fmla="*/ 5575228 w 12192000"/>
              <a:gd name="connsiteY3931" fmla="*/ 1000567 h 6858000"/>
              <a:gd name="connsiteX3932" fmla="*/ 5568584 w 12192000"/>
              <a:gd name="connsiteY3932" fmla="*/ 1004209 h 6858000"/>
              <a:gd name="connsiteX3933" fmla="*/ 5569322 w 12192000"/>
              <a:gd name="connsiteY3933" fmla="*/ 999352 h 6858000"/>
              <a:gd name="connsiteX3934" fmla="*/ 5575966 w 12192000"/>
              <a:gd name="connsiteY3934" fmla="*/ 973451 h 6858000"/>
              <a:gd name="connsiteX3935" fmla="*/ 5581135 w 12192000"/>
              <a:gd name="connsiteY3935" fmla="*/ 974260 h 6858000"/>
              <a:gd name="connsiteX3936" fmla="*/ 5581873 w 12192000"/>
              <a:gd name="connsiteY3936" fmla="*/ 979926 h 6858000"/>
              <a:gd name="connsiteX3937" fmla="*/ 5579658 w 12192000"/>
              <a:gd name="connsiteY3937" fmla="*/ 983973 h 6858000"/>
              <a:gd name="connsiteX3938" fmla="*/ 5581135 w 12192000"/>
              <a:gd name="connsiteY3938" fmla="*/ 991663 h 6858000"/>
              <a:gd name="connsiteX3939" fmla="*/ 5575966 w 12192000"/>
              <a:gd name="connsiteY3939" fmla="*/ 990449 h 6858000"/>
              <a:gd name="connsiteX3940" fmla="*/ 5573752 w 12192000"/>
              <a:gd name="connsiteY3940" fmla="*/ 984378 h 6858000"/>
              <a:gd name="connsiteX3941" fmla="*/ 5576705 w 12192000"/>
              <a:gd name="connsiteY3941" fmla="*/ 978712 h 6858000"/>
              <a:gd name="connsiteX3942" fmla="*/ 5584087 w 12192000"/>
              <a:gd name="connsiteY3942" fmla="*/ 966166 h 6858000"/>
              <a:gd name="connsiteX3943" fmla="*/ 5581873 w 12192000"/>
              <a:gd name="connsiteY3943" fmla="*/ 972641 h 6858000"/>
              <a:gd name="connsiteX3944" fmla="*/ 5575966 w 12192000"/>
              <a:gd name="connsiteY3944" fmla="*/ 970213 h 6858000"/>
              <a:gd name="connsiteX3945" fmla="*/ 5575966 w 12192000"/>
              <a:gd name="connsiteY3945" fmla="*/ 967380 h 6858000"/>
              <a:gd name="connsiteX3946" fmla="*/ 5584087 w 12192000"/>
              <a:gd name="connsiteY3946" fmla="*/ 966166 h 6858000"/>
              <a:gd name="connsiteX3947" fmla="*/ 5620999 w 12192000"/>
              <a:gd name="connsiteY3947" fmla="*/ 955643 h 6858000"/>
              <a:gd name="connsiteX3948" fmla="*/ 5626167 w 12192000"/>
              <a:gd name="connsiteY3948" fmla="*/ 963333 h 6858000"/>
              <a:gd name="connsiteX3949" fmla="*/ 5624691 w 12192000"/>
              <a:gd name="connsiteY3949" fmla="*/ 978712 h 6858000"/>
              <a:gd name="connsiteX3950" fmla="*/ 5635026 w 12192000"/>
              <a:gd name="connsiteY3950" fmla="*/ 983569 h 6858000"/>
              <a:gd name="connsiteX3951" fmla="*/ 5640194 w 12192000"/>
              <a:gd name="connsiteY3951" fmla="*/ 982759 h 6858000"/>
              <a:gd name="connsiteX3952" fmla="*/ 5643885 w 12192000"/>
              <a:gd name="connsiteY3952" fmla="*/ 985187 h 6858000"/>
              <a:gd name="connsiteX3953" fmla="*/ 5637241 w 12192000"/>
              <a:gd name="connsiteY3953" fmla="*/ 988830 h 6858000"/>
              <a:gd name="connsiteX3954" fmla="*/ 5634288 w 12192000"/>
              <a:gd name="connsiteY3954" fmla="*/ 996519 h 6858000"/>
              <a:gd name="connsiteX3955" fmla="*/ 5630596 w 12192000"/>
              <a:gd name="connsiteY3955" fmla="*/ 997329 h 6858000"/>
              <a:gd name="connsiteX3956" fmla="*/ 5629858 w 12192000"/>
              <a:gd name="connsiteY3956" fmla="*/ 988425 h 6858000"/>
              <a:gd name="connsiteX3957" fmla="*/ 5618047 w 12192000"/>
              <a:gd name="connsiteY3957" fmla="*/ 989639 h 6858000"/>
              <a:gd name="connsiteX3958" fmla="*/ 5611402 w 12192000"/>
              <a:gd name="connsiteY3958" fmla="*/ 978712 h 6858000"/>
              <a:gd name="connsiteX3959" fmla="*/ 5612879 w 12192000"/>
              <a:gd name="connsiteY3959" fmla="*/ 975879 h 6858000"/>
              <a:gd name="connsiteX3960" fmla="*/ 5609188 w 12192000"/>
              <a:gd name="connsiteY3960" fmla="*/ 973451 h 6858000"/>
              <a:gd name="connsiteX3961" fmla="*/ 5609188 w 12192000"/>
              <a:gd name="connsiteY3961" fmla="*/ 976688 h 6858000"/>
              <a:gd name="connsiteX3962" fmla="*/ 5599591 w 12192000"/>
              <a:gd name="connsiteY3962" fmla="*/ 970618 h 6858000"/>
              <a:gd name="connsiteX3963" fmla="*/ 5604020 w 12192000"/>
              <a:gd name="connsiteY3963" fmla="*/ 966975 h 6858000"/>
              <a:gd name="connsiteX3964" fmla="*/ 5606973 w 12192000"/>
              <a:gd name="connsiteY3964" fmla="*/ 969404 h 6858000"/>
              <a:gd name="connsiteX3965" fmla="*/ 5606235 w 12192000"/>
              <a:gd name="connsiteY3965" fmla="*/ 961309 h 6858000"/>
              <a:gd name="connsiteX3966" fmla="*/ 5617308 w 12192000"/>
              <a:gd name="connsiteY3966" fmla="*/ 967785 h 6858000"/>
              <a:gd name="connsiteX3967" fmla="*/ 5615832 w 12192000"/>
              <a:gd name="connsiteY3967" fmla="*/ 957667 h 6858000"/>
              <a:gd name="connsiteX3968" fmla="*/ 5575228 w 12192000"/>
              <a:gd name="connsiteY3968" fmla="*/ 955643 h 6858000"/>
              <a:gd name="connsiteX3969" fmla="*/ 5587040 w 12192000"/>
              <a:gd name="connsiteY3969" fmla="*/ 956857 h 6858000"/>
              <a:gd name="connsiteX3970" fmla="*/ 5587040 w 12192000"/>
              <a:gd name="connsiteY3970" fmla="*/ 962119 h 6858000"/>
              <a:gd name="connsiteX3971" fmla="*/ 5578181 w 12192000"/>
              <a:gd name="connsiteY3971" fmla="*/ 964142 h 6858000"/>
              <a:gd name="connsiteX3972" fmla="*/ 5571537 w 12192000"/>
              <a:gd name="connsiteY3972" fmla="*/ 957667 h 6858000"/>
              <a:gd name="connsiteX3973" fmla="*/ 5598114 w 12192000"/>
              <a:gd name="connsiteY3973" fmla="*/ 940264 h 6858000"/>
              <a:gd name="connsiteX3974" fmla="*/ 5606235 w 12192000"/>
              <a:gd name="connsiteY3974" fmla="*/ 943097 h 6858000"/>
              <a:gd name="connsiteX3975" fmla="*/ 5595161 w 12192000"/>
              <a:gd name="connsiteY3975" fmla="*/ 952001 h 6858000"/>
              <a:gd name="connsiteX3976" fmla="*/ 5589255 w 12192000"/>
              <a:gd name="connsiteY3976" fmla="*/ 947549 h 6858000"/>
              <a:gd name="connsiteX3977" fmla="*/ 5592208 w 12192000"/>
              <a:gd name="connsiteY3977" fmla="*/ 945930 h 6858000"/>
              <a:gd name="connsiteX3978" fmla="*/ 5594422 w 12192000"/>
              <a:gd name="connsiteY3978" fmla="*/ 942288 h 6858000"/>
              <a:gd name="connsiteX3979" fmla="*/ 5623953 w 12192000"/>
              <a:gd name="connsiteY3979" fmla="*/ 902626 h 6858000"/>
              <a:gd name="connsiteX3980" fmla="*/ 5625429 w 12192000"/>
              <a:gd name="connsiteY3980" fmla="*/ 914767 h 6858000"/>
              <a:gd name="connsiteX3981" fmla="*/ 5617308 w 12192000"/>
              <a:gd name="connsiteY3981" fmla="*/ 921647 h 6858000"/>
              <a:gd name="connsiteX3982" fmla="*/ 5614355 w 12192000"/>
              <a:gd name="connsiteY3982" fmla="*/ 928527 h 6858000"/>
              <a:gd name="connsiteX3983" fmla="*/ 5617308 w 12192000"/>
              <a:gd name="connsiteY3983" fmla="*/ 930551 h 6858000"/>
              <a:gd name="connsiteX3984" fmla="*/ 5611402 w 12192000"/>
              <a:gd name="connsiteY3984" fmla="*/ 938645 h 6858000"/>
              <a:gd name="connsiteX3985" fmla="*/ 5602543 w 12192000"/>
              <a:gd name="connsiteY3985" fmla="*/ 936622 h 6858000"/>
              <a:gd name="connsiteX3986" fmla="*/ 5594422 w 12192000"/>
              <a:gd name="connsiteY3986" fmla="*/ 937836 h 6858000"/>
              <a:gd name="connsiteX3987" fmla="*/ 5589255 w 12192000"/>
              <a:gd name="connsiteY3987" fmla="*/ 934598 h 6858000"/>
              <a:gd name="connsiteX3988" fmla="*/ 5593684 w 12192000"/>
              <a:gd name="connsiteY3988" fmla="*/ 931360 h 6858000"/>
              <a:gd name="connsiteX3989" fmla="*/ 5588517 w 12192000"/>
              <a:gd name="connsiteY3989" fmla="*/ 926099 h 6858000"/>
              <a:gd name="connsiteX3990" fmla="*/ 5594422 w 12192000"/>
              <a:gd name="connsiteY3990" fmla="*/ 919624 h 6858000"/>
              <a:gd name="connsiteX3991" fmla="*/ 5604758 w 12192000"/>
              <a:gd name="connsiteY3991" fmla="*/ 924076 h 6858000"/>
              <a:gd name="connsiteX3992" fmla="*/ 5601805 w 12192000"/>
              <a:gd name="connsiteY3992" fmla="*/ 917195 h 6858000"/>
              <a:gd name="connsiteX3993" fmla="*/ 5736165 w 12192000"/>
              <a:gd name="connsiteY3993" fmla="*/ 894531 h 6858000"/>
              <a:gd name="connsiteX3994" fmla="*/ 5745762 w 12192000"/>
              <a:gd name="connsiteY3994" fmla="*/ 894531 h 6858000"/>
              <a:gd name="connsiteX3995" fmla="*/ 5745762 w 12192000"/>
              <a:gd name="connsiteY3995" fmla="*/ 898174 h 6858000"/>
              <a:gd name="connsiteX3996" fmla="*/ 5742072 w 12192000"/>
              <a:gd name="connsiteY3996" fmla="*/ 903840 h 6858000"/>
              <a:gd name="connsiteX3997" fmla="*/ 5745762 w 12192000"/>
              <a:gd name="connsiteY3997" fmla="*/ 907078 h 6858000"/>
              <a:gd name="connsiteX3998" fmla="*/ 5742809 w 12192000"/>
              <a:gd name="connsiteY3998" fmla="*/ 915172 h 6858000"/>
              <a:gd name="connsiteX3999" fmla="*/ 5736165 w 12192000"/>
              <a:gd name="connsiteY3999" fmla="*/ 917195 h 6858000"/>
              <a:gd name="connsiteX4000" fmla="*/ 5730260 w 12192000"/>
              <a:gd name="connsiteY4000" fmla="*/ 926099 h 6858000"/>
              <a:gd name="connsiteX4001" fmla="*/ 5711065 w 12192000"/>
              <a:gd name="connsiteY4001" fmla="*/ 939859 h 6858000"/>
              <a:gd name="connsiteX4002" fmla="*/ 5709588 w 12192000"/>
              <a:gd name="connsiteY4002" fmla="*/ 945121 h 6858000"/>
              <a:gd name="connsiteX4003" fmla="*/ 5705159 w 12192000"/>
              <a:gd name="connsiteY4003" fmla="*/ 947549 h 6858000"/>
              <a:gd name="connsiteX4004" fmla="*/ 5712542 w 12192000"/>
              <a:gd name="connsiteY4004" fmla="*/ 949977 h 6858000"/>
              <a:gd name="connsiteX4005" fmla="*/ 5717709 w 12192000"/>
              <a:gd name="connsiteY4005" fmla="*/ 947144 h 6858000"/>
              <a:gd name="connsiteX4006" fmla="*/ 5710327 w 12192000"/>
              <a:gd name="connsiteY4006" fmla="*/ 958476 h 6858000"/>
              <a:gd name="connsiteX4007" fmla="*/ 5702944 w 12192000"/>
              <a:gd name="connsiteY4007" fmla="*/ 966571 h 6858000"/>
              <a:gd name="connsiteX4008" fmla="*/ 5704421 w 12192000"/>
              <a:gd name="connsiteY4008" fmla="*/ 967785 h 6858000"/>
              <a:gd name="connsiteX4009" fmla="*/ 5709588 w 12192000"/>
              <a:gd name="connsiteY4009" fmla="*/ 963738 h 6858000"/>
              <a:gd name="connsiteX4010" fmla="*/ 5713280 w 12192000"/>
              <a:gd name="connsiteY4010" fmla="*/ 964142 h 6858000"/>
              <a:gd name="connsiteX4011" fmla="*/ 5721401 w 12192000"/>
              <a:gd name="connsiteY4011" fmla="*/ 960095 h 6858000"/>
              <a:gd name="connsiteX4012" fmla="*/ 5728783 w 12192000"/>
              <a:gd name="connsiteY4012" fmla="*/ 957667 h 6858000"/>
              <a:gd name="connsiteX4013" fmla="*/ 5729521 w 12192000"/>
              <a:gd name="connsiteY4013" fmla="*/ 955239 h 6858000"/>
              <a:gd name="connsiteX4014" fmla="*/ 5734689 w 12192000"/>
              <a:gd name="connsiteY4014" fmla="*/ 955239 h 6858000"/>
              <a:gd name="connsiteX4015" fmla="*/ 5742072 w 12192000"/>
              <a:gd name="connsiteY4015" fmla="*/ 957667 h 6858000"/>
              <a:gd name="connsiteX4016" fmla="*/ 5747978 w 12192000"/>
              <a:gd name="connsiteY4016" fmla="*/ 957667 h 6858000"/>
              <a:gd name="connsiteX4017" fmla="*/ 5751668 w 12192000"/>
              <a:gd name="connsiteY4017" fmla="*/ 955239 h 6858000"/>
              <a:gd name="connsiteX4018" fmla="*/ 5764218 w 12192000"/>
              <a:gd name="connsiteY4018" fmla="*/ 957262 h 6858000"/>
              <a:gd name="connsiteX4019" fmla="*/ 5784152 w 12192000"/>
              <a:gd name="connsiteY4019" fmla="*/ 956857 h 6858000"/>
              <a:gd name="connsiteX4020" fmla="*/ 5786366 w 12192000"/>
              <a:gd name="connsiteY4020" fmla="*/ 954834 h 6858000"/>
              <a:gd name="connsiteX4021" fmla="*/ 5798178 w 12192000"/>
              <a:gd name="connsiteY4021" fmla="*/ 964952 h 6858000"/>
              <a:gd name="connsiteX4022" fmla="*/ 5798178 w 12192000"/>
              <a:gd name="connsiteY4022" fmla="*/ 971832 h 6858000"/>
              <a:gd name="connsiteX4023" fmla="*/ 5790057 w 12192000"/>
              <a:gd name="connsiteY4023" fmla="*/ 977903 h 6858000"/>
              <a:gd name="connsiteX4024" fmla="*/ 5786366 w 12192000"/>
              <a:gd name="connsiteY4024" fmla="*/ 988830 h 6858000"/>
              <a:gd name="connsiteX4025" fmla="*/ 5787842 w 12192000"/>
              <a:gd name="connsiteY4025" fmla="*/ 991663 h 6858000"/>
              <a:gd name="connsiteX4026" fmla="*/ 5783413 w 12192000"/>
              <a:gd name="connsiteY4026" fmla="*/ 999757 h 6858000"/>
              <a:gd name="connsiteX4027" fmla="*/ 5783413 w 12192000"/>
              <a:gd name="connsiteY4027" fmla="*/ 1003804 h 6858000"/>
              <a:gd name="connsiteX4028" fmla="*/ 5779722 w 12192000"/>
              <a:gd name="connsiteY4028" fmla="*/ 1009066 h 6858000"/>
              <a:gd name="connsiteX4029" fmla="*/ 5773077 w 12192000"/>
              <a:gd name="connsiteY4029" fmla="*/ 1021207 h 6858000"/>
              <a:gd name="connsiteX4030" fmla="*/ 5768648 w 12192000"/>
              <a:gd name="connsiteY4030" fmla="*/ 1023635 h 6858000"/>
              <a:gd name="connsiteX4031" fmla="*/ 5767172 w 12192000"/>
              <a:gd name="connsiteY4031" fmla="*/ 1028492 h 6858000"/>
              <a:gd name="connsiteX4032" fmla="*/ 5760527 w 12192000"/>
              <a:gd name="connsiteY4032" fmla="*/ 1033753 h 6858000"/>
              <a:gd name="connsiteX4033" fmla="*/ 5749454 w 12192000"/>
              <a:gd name="connsiteY4033" fmla="*/ 1033349 h 6858000"/>
              <a:gd name="connsiteX4034" fmla="*/ 5739857 w 12192000"/>
              <a:gd name="connsiteY4034" fmla="*/ 1039419 h 6858000"/>
              <a:gd name="connsiteX4035" fmla="*/ 5742072 w 12192000"/>
              <a:gd name="connsiteY4035" fmla="*/ 1041848 h 6858000"/>
              <a:gd name="connsiteX4036" fmla="*/ 5754621 w 12192000"/>
              <a:gd name="connsiteY4036" fmla="*/ 1035777 h 6858000"/>
              <a:gd name="connsiteX4037" fmla="*/ 5757575 w 12192000"/>
              <a:gd name="connsiteY4037" fmla="*/ 1038205 h 6858000"/>
              <a:gd name="connsiteX4038" fmla="*/ 5758313 w 12192000"/>
              <a:gd name="connsiteY4038" fmla="*/ 1043062 h 6858000"/>
              <a:gd name="connsiteX4039" fmla="*/ 5767172 w 12192000"/>
              <a:gd name="connsiteY4039" fmla="*/ 1047109 h 6858000"/>
              <a:gd name="connsiteX4040" fmla="*/ 5759051 w 12192000"/>
              <a:gd name="connsiteY4040" fmla="*/ 1053180 h 6858000"/>
              <a:gd name="connsiteX4041" fmla="*/ 5749454 w 12192000"/>
              <a:gd name="connsiteY4041" fmla="*/ 1052775 h 6858000"/>
              <a:gd name="connsiteX4042" fmla="*/ 5746501 w 12192000"/>
              <a:gd name="connsiteY4042" fmla="*/ 1059655 h 6858000"/>
              <a:gd name="connsiteX4043" fmla="*/ 5736903 w 12192000"/>
              <a:gd name="connsiteY4043" fmla="*/ 1062488 h 6858000"/>
              <a:gd name="connsiteX4044" fmla="*/ 5725830 w 12192000"/>
              <a:gd name="connsiteY4044" fmla="*/ 1061679 h 6858000"/>
              <a:gd name="connsiteX4045" fmla="*/ 5719924 w 12192000"/>
              <a:gd name="connsiteY4045" fmla="*/ 1059250 h 6858000"/>
              <a:gd name="connsiteX4046" fmla="*/ 5722877 w 12192000"/>
              <a:gd name="connsiteY4046" fmla="*/ 1063702 h 6858000"/>
              <a:gd name="connsiteX4047" fmla="*/ 5732475 w 12192000"/>
              <a:gd name="connsiteY4047" fmla="*/ 1066535 h 6858000"/>
              <a:gd name="connsiteX4048" fmla="*/ 5737642 w 12192000"/>
              <a:gd name="connsiteY4048" fmla="*/ 1065726 h 6858000"/>
              <a:gd name="connsiteX4049" fmla="*/ 5749454 w 12192000"/>
              <a:gd name="connsiteY4049" fmla="*/ 1069368 h 6858000"/>
              <a:gd name="connsiteX4050" fmla="*/ 5757575 w 12192000"/>
              <a:gd name="connsiteY4050" fmla="*/ 1064512 h 6858000"/>
              <a:gd name="connsiteX4051" fmla="*/ 5762004 w 12192000"/>
              <a:gd name="connsiteY4051" fmla="*/ 1060869 h 6858000"/>
              <a:gd name="connsiteX4052" fmla="*/ 5772339 w 12192000"/>
              <a:gd name="connsiteY4052" fmla="*/ 1064512 h 6858000"/>
              <a:gd name="connsiteX4053" fmla="*/ 5778983 w 12192000"/>
              <a:gd name="connsiteY4053" fmla="*/ 1069773 h 6858000"/>
              <a:gd name="connsiteX4054" fmla="*/ 5787104 w 12192000"/>
              <a:gd name="connsiteY4054" fmla="*/ 1071392 h 6858000"/>
              <a:gd name="connsiteX4055" fmla="*/ 5801131 w 12192000"/>
              <a:gd name="connsiteY4055" fmla="*/ 1090413 h 6858000"/>
              <a:gd name="connsiteX4056" fmla="*/ 5805560 w 12192000"/>
              <a:gd name="connsiteY4056" fmla="*/ 1090413 h 6858000"/>
              <a:gd name="connsiteX4057" fmla="*/ 5810728 w 12192000"/>
              <a:gd name="connsiteY4057" fmla="*/ 1097293 h 6858000"/>
              <a:gd name="connsiteX4058" fmla="*/ 5814419 w 12192000"/>
              <a:gd name="connsiteY4058" fmla="*/ 1118743 h 6858000"/>
              <a:gd name="connsiteX4059" fmla="*/ 5821064 w 12192000"/>
              <a:gd name="connsiteY4059" fmla="*/ 1128052 h 6858000"/>
              <a:gd name="connsiteX4060" fmla="*/ 5826231 w 12192000"/>
              <a:gd name="connsiteY4060" fmla="*/ 1144645 h 6858000"/>
              <a:gd name="connsiteX4061" fmla="*/ 5829923 w 12192000"/>
              <a:gd name="connsiteY4061" fmla="*/ 1146669 h 6858000"/>
              <a:gd name="connsiteX4062" fmla="*/ 5830660 w 12192000"/>
              <a:gd name="connsiteY4062" fmla="*/ 1152739 h 6858000"/>
              <a:gd name="connsiteX4063" fmla="*/ 5846902 w 12192000"/>
              <a:gd name="connsiteY4063" fmla="*/ 1155977 h 6858000"/>
              <a:gd name="connsiteX4064" fmla="*/ 5858714 w 12192000"/>
              <a:gd name="connsiteY4064" fmla="*/ 1161643 h 6858000"/>
              <a:gd name="connsiteX4065" fmla="*/ 5866834 w 12192000"/>
              <a:gd name="connsiteY4065" fmla="*/ 1174999 h 6858000"/>
              <a:gd name="connsiteX4066" fmla="*/ 5869787 w 12192000"/>
              <a:gd name="connsiteY4066" fmla="*/ 1175404 h 6858000"/>
              <a:gd name="connsiteX4067" fmla="*/ 5872741 w 12192000"/>
              <a:gd name="connsiteY4067" fmla="*/ 1179855 h 6858000"/>
              <a:gd name="connsiteX4068" fmla="*/ 5879385 w 12192000"/>
              <a:gd name="connsiteY4068" fmla="*/ 1183093 h 6858000"/>
              <a:gd name="connsiteX4069" fmla="*/ 5875693 w 12192000"/>
              <a:gd name="connsiteY4069" fmla="*/ 1184307 h 6858000"/>
              <a:gd name="connsiteX4070" fmla="*/ 5871264 w 12192000"/>
              <a:gd name="connsiteY4070" fmla="*/ 1190378 h 6858000"/>
              <a:gd name="connsiteX4071" fmla="*/ 5877908 w 12192000"/>
              <a:gd name="connsiteY4071" fmla="*/ 1197663 h 6858000"/>
              <a:gd name="connsiteX4072" fmla="*/ 5891197 w 12192000"/>
              <a:gd name="connsiteY4072" fmla="*/ 1213042 h 6858000"/>
              <a:gd name="connsiteX4073" fmla="*/ 5886029 w 12192000"/>
              <a:gd name="connsiteY4073" fmla="*/ 1212233 h 6858000"/>
              <a:gd name="connsiteX4074" fmla="*/ 5880862 w 12192000"/>
              <a:gd name="connsiteY4074" fmla="*/ 1213042 h 6858000"/>
              <a:gd name="connsiteX4075" fmla="*/ 5877170 w 12192000"/>
              <a:gd name="connsiteY4075" fmla="*/ 1209399 h 6858000"/>
              <a:gd name="connsiteX4076" fmla="*/ 5872741 w 12192000"/>
              <a:gd name="connsiteY4076" fmla="*/ 1207376 h 6858000"/>
              <a:gd name="connsiteX4077" fmla="*/ 5865358 w 12192000"/>
              <a:gd name="connsiteY4077" fmla="*/ 1208590 h 6858000"/>
              <a:gd name="connsiteX4078" fmla="*/ 5860928 w 12192000"/>
              <a:gd name="connsiteY4078" fmla="*/ 1207780 h 6858000"/>
              <a:gd name="connsiteX4079" fmla="*/ 5854285 w 12192000"/>
              <a:gd name="connsiteY4079" fmla="*/ 1209399 h 6858000"/>
              <a:gd name="connsiteX4080" fmla="*/ 5857975 w 12192000"/>
              <a:gd name="connsiteY4080" fmla="*/ 1209399 h 6858000"/>
              <a:gd name="connsiteX4081" fmla="*/ 5863882 w 12192000"/>
              <a:gd name="connsiteY4081" fmla="*/ 1211423 h 6858000"/>
              <a:gd name="connsiteX4082" fmla="*/ 5867573 w 12192000"/>
              <a:gd name="connsiteY4082" fmla="*/ 1210209 h 6858000"/>
              <a:gd name="connsiteX4083" fmla="*/ 5872741 w 12192000"/>
              <a:gd name="connsiteY4083" fmla="*/ 1209399 h 6858000"/>
              <a:gd name="connsiteX4084" fmla="*/ 5876432 w 12192000"/>
              <a:gd name="connsiteY4084" fmla="*/ 1215875 h 6858000"/>
              <a:gd name="connsiteX4085" fmla="*/ 5886767 w 12192000"/>
              <a:gd name="connsiteY4085" fmla="*/ 1221136 h 6858000"/>
              <a:gd name="connsiteX4086" fmla="*/ 5891197 w 12192000"/>
              <a:gd name="connsiteY4086" fmla="*/ 1221945 h 6858000"/>
              <a:gd name="connsiteX4087" fmla="*/ 5902270 w 12192000"/>
              <a:gd name="connsiteY4087" fmla="*/ 1238943 h 6858000"/>
              <a:gd name="connsiteX4088" fmla="*/ 5902270 w 12192000"/>
              <a:gd name="connsiteY4088" fmla="*/ 1247038 h 6858000"/>
              <a:gd name="connsiteX4089" fmla="*/ 5888243 w 12192000"/>
              <a:gd name="connsiteY4089" fmla="*/ 1259989 h 6858000"/>
              <a:gd name="connsiteX4090" fmla="*/ 5897102 w 12192000"/>
              <a:gd name="connsiteY4090" fmla="*/ 1262012 h 6858000"/>
              <a:gd name="connsiteX4091" fmla="*/ 5904485 w 12192000"/>
              <a:gd name="connsiteY4091" fmla="*/ 1270107 h 6858000"/>
              <a:gd name="connsiteX4092" fmla="*/ 5908177 w 12192000"/>
              <a:gd name="connsiteY4092" fmla="*/ 1264441 h 6858000"/>
              <a:gd name="connsiteX4093" fmla="*/ 5909653 w 12192000"/>
              <a:gd name="connsiteY4093" fmla="*/ 1254323 h 6858000"/>
              <a:gd name="connsiteX4094" fmla="*/ 5923679 w 12192000"/>
              <a:gd name="connsiteY4094" fmla="*/ 1253918 h 6858000"/>
              <a:gd name="connsiteX4095" fmla="*/ 5947303 w 12192000"/>
              <a:gd name="connsiteY4095" fmla="*/ 1254727 h 6858000"/>
              <a:gd name="connsiteX4096" fmla="*/ 5963544 w 12192000"/>
              <a:gd name="connsiteY4096" fmla="*/ 1266869 h 6858000"/>
              <a:gd name="connsiteX4097" fmla="*/ 5965759 w 12192000"/>
              <a:gd name="connsiteY4097" fmla="*/ 1278201 h 6858000"/>
              <a:gd name="connsiteX4098" fmla="*/ 5970189 w 12192000"/>
              <a:gd name="connsiteY4098" fmla="*/ 1283057 h 6858000"/>
              <a:gd name="connsiteX4099" fmla="*/ 5965021 w 12192000"/>
              <a:gd name="connsiteY4099" fmla="*/ 1295604 h 6858000"/>
              <a:gd name="connsiteX4100" fmla="*/ 5963544 w 12192000"/>
              <a:gd name="connsiteY4100" fmla="*/ 1308959 h 6858000"/>
              <a:gd name="connsiteX4101" fmla="*/ 5958377 w 12192000"/>
              <a:gd name="connsiteY4101" fmla="*/ 1310983 h 6858000"/>
              <a:gd name="connsiteX4102" fmla="*/ 5952471 w 12192000"/>
              <a:gd name="connsiteY4102" fmla="*/ 1318268 h 6858000"/>
              <a:gd name="connsiteX4103" fmla="*/ 5950995 w 12192000"/>
              <a:gd name="connsiteY4103" fmla="*/ 1314625 h 6858000"/>
              <a:gd name="connsiteX4104" fmla="*/ 5945826 w 12192000"/>
              <a:gd name="connsiteY4104" fmla="*/ 1313411 h 6858000"/>
              <a:gd name="connsiteX4105" fmla="*/ 5942874 w 12192000"/>
              <a:gd name="connsiteY4105" fmla="*/ 1318268 h 6858000"/>
              <a:gd name="connsiteX4106" fmla="*/ 5950995 w 12192000"/>
              <a:gd name="connsiteY4106" fmla="*/ 1319077 h 6858000"/>
              <a:gd name="connsiteX4107" fmla="*/ 5948041 w 12192000"/>
              <a:gd name="connsiteY4107" fmla="*/ 1322315 h 6858000"/>
              <a:gd name="connsiteX4108" fmla="*/ 5951733 w 12192000"/>
              <a:gd name="connsiteY4108" fmla="*/ 1323124 h 6858000"/>
              <a:gd name="connsiteX4109" fmla="*/ 5948779 w 12192000"/>
              <a:gd name="connsiteY4109" fmla="*/ 1327171 h 6858000"/>
              <a:gd name="connsiteX4110" fmla="*/ 5942136 w 12192000"/>
              <a:gd name="connsiteY4110" fmla="*/ 1331623 h 6858000"/>
              <a:gd name="connsiteX4111" fmla="*/ 5937706 w 12192000"/>
              <a:gd name="connsiteY4111" fmla="*/ 1327981 h 6858000"/>
              <a:gd name="connsiteX4112" fmla="*/ 5933277 w 12192000"/>
              <a:gd name="connsiteY4112" fmla="*/ 1332028 h 6858000"/>
              <a:gd name="connsiteX4113" fmla="*/ 5927371 w 12192000"/>
              <a:gd name="connsiteY4113" fmla="*/ 1336480 h 6858000"/>
              <a:gd name="connsiteX4114" fmla="*/ 5935492 w 12192000"/>
              <a:gd name="connsiteY4114" fmla="*/ 1336480 h 6858000"/>
              <a:gd name="connsiteX4115" fmla="*/ 5937706 w 12192000"/>
              <a:gd name="connsiteY4115" fmla="*/ 1342550 h 6858000"/>
              <a:gd name="connsiteX4116" fmla="*/ 5929585 w 12192000"/>
              <a:gd name="connsiteY4116" fmla="*/ 1345788 h 6858000"/>
              <a:gd name="connsiteX4117" fmla="*/ 5923679 w 12192000"/>
              <a:gd name="connsiteY4117" fmla="*/ 1345383 h 6858000"/>
              <a:gd name="connsiteX4118" fmla="*/ 5914082 w 12192000"/>
              <a:gd name="connsiteY4118" fmla="*/ 1351454 h 6858000"/>
              <a:gd name="connsiteX4119" fmla="*/ 5920726 w 12192000"/>
              <a:gd name="connsiteY4119" fmla="*/ 1349026 h 6858000"/>
              <a:gd name="connsiteX4120" fmla="*/ 5928847 w 12192000"/>
              <a:gd name="connsiteY4120" fmla="*/ 1351049 h 6858000"/>
              <a:gd name="connsiteX4121" fmla="*/ 5928109 w 12192000"/>
              <a:gd name="connsiteY4121" fmla="*/ 1352668 h 6858000"/>
              <a:gd name="connsiteX4122" fmla="*/ 5925156 w 12192000"/>
              <a:gd name="connsiteY4122" fmla="*/ 1353073 h 6858000"/>
              <a:gd name="connsiteX4123" fmla="*/ 5922203 w 12192000"/>
              <a:gd name="connsiteY4123" fmla="*/ 1355501 h 6858000"/>
              <a:gd name="connsiteX4124" fmla="*/ 5925156 w 12192000"/>
              <a:gd name="connsiteY4124" fmla="*/ 1356311 h 6858000"/>
              <a:gd name="connsiteX4125" fmla="*/ 5934015 w 12192000"/>
              <a:gd name="connsiteY4125" fmla="*/ 1359144 h 6858000"/>
              <a:gd name="connsiteX4126" fmla="*/ 5939182 w 12192000"/>
              <a:gd name="connsiteY4126" fmla="*/ 1358334 h 6858000"/>
              <a:gd name="connsiteX4127" fmla="*/ 5948779 w 12192000"/>
              <a:gd name="connsiteY4127" fmla="*/ 1355097 h 6858000"/>
              <a:gd name="connsiteX4128" fmla="*/ 5961330 w 12192000"/>
              <a:gd name="connsiteY4128" fmla="*/ 1354692 h 6858000"/>
              <a:gd name="connsiteX4129" fmla="*/ 5959115 w 12192000"/>
              <a:gd name="connsiteY4129" fmla="*/ 1359953 h 6858000"/>
              <a:gd name="connsiteX4130" fmla="*/ 5961330 w 12192000"/>
              <a:gd name="connsiteY4130" fmla="*/ 1364810 h 6858000"/>
              <a:gd name="connsiteX4131" fmla="*/ 5960592 w 12192000"/>
              <a:gd name="connsiteY4131" fmla="*/ 1371690 h 6858000"/>
              <a:gd name="connsiteX4132" fmla="*/ 5953948 w 12192000"/>
              <a:gd name="connsiteY4132" fmla="*/ 1372904 h 6858000"/>
              <a:gd name="connsiteX4133" fmla="*/ 5942136 w 12192000"/>
              <a:gd name="connsiteY4133" fmla="*/ 1380189 h 6858000"/>
              <a:gd name="connsiteX4134" fmla="*/ 5943612 w 12192000"/>
              <a:gd name="connsiteY4134" fmla="*/ 1385450 h 6858000"/>
              <a:gd name="connsiteX4135" fmla="*/ 5938444 w 12192000"/>
              <a:gd name="connsiteY4135" fmla="*/ 1384236 h 6858000"/>
              <a:gd name="connsiteX4136" fmla="*/ 5933277 w 12192000"/>
              <a:gd name="connsiteY4136" fmla="*/ 1384641 h 6858000"/>
              <a:gd name="connsiteX4137" fmla="*/ 5925894 w 12192000"/>
              <a:gd name="connsiteY4137" fmla="*/ 1390711 h 6858000"/>
              <a:gd name="connsiteX4138" fmla="*/ 5917774 w 12192000"/>
              <a:gd name="connsiteY4138" fmla="*/ 1392330 h 6858000"/>
              <a:gd name="connsiteX4139" fmla="*/ 5910391 w 12192000"/>
              <a:gd name="connsiteY4139" fmla="*/ 1397996 h 6858000"/>
              <a:gd name="connsiteX4140" fmla="*/ 5905961 w 12192000"/>
              <a:gd name="connsiteY4140" fmla="*/ 1397187 h 6858000"/>
              <a:gd name="connsiteX4141" fmla="*/ 5896364 w 12192000"/>
              <a:gd name="connsiteY4141" fmla="*/ 1393949 h 6858000"/>
              <a:gd name="connsiteX4142" fmla="*/ 5886029 w 12192000"/>
              <a:gd name="connsiteY4142" fmla="*/ 1395973 h 6858000"/>
              <a:gd name="connsiteX4143" fmla="*/ 5869787 w 12192000"/>
              <a:gd name="connsiteY4143" fmla="*/ 1396377 h 6858000"/>
              <a:gd name="connsiteX4144" fmla="*/ 5862405 w 12192000"/>
              <a:gd name="connsiteY4144" fmla="*/ 1400829 h 6858000"/>
              <a:gd name="connsiteX4145" fmla="*/ 5856499 w 12192000"/>
              <a:gd name="connsiteY4145" fmla="*/ 1397187 h 6858000"/>
              <a:gd name="connsiteX4146" fmla="*/ 5855023 w 12192000"/>
              <a:gd name="connsiteY4146" fmla="*/ 1393949 h 6858000"/>
              <a:gd name="connsiteX4147" fmla="*/ 5849855 w 12192000"/>
              <a:gd name="connsiteY4147" fmla="*/ 1397592 h 6858000"/>
              <a:gd name="connsiteX4148" fmla="*/ 5846164 w 12192000"/>
              <a:gd name="connsiteY4148" fmla="*/ 1397996 h 6858000"/>
              <a:gd name="connsiteX4149" fmla="*/ 5838782 w 12192000"/>
              <a:gd name="connsiteY4149" fmla="*/ 1396377 h 6858000"/>
              <a:gd name="connsiteX4150" fmla="*/ 5828446 w 12192000"/>
              <a:gd name="connsiteY4150" fmla="*/ 1402853 h 6858000"/>
              <a:gd name="connsiteX4151" fmla="*/ 5821064 w 12192000"/>
              <a:gd name="connsiteY4151" fmla="*/ 1400829 h 6858000"/>
              <a:gd name="connsiteX4152" fmla="*/ 5809990 w 12192000"/>
              <a:gd name="connsiteY4152" fmla="*/ 1405686 h 6858000"/>
              <a:gd name="connsiteX4153" fmla="*/ 5807037 w 12192000"/>
              <a:gd name="connsiteY4153" fmla="*/ 1412971 h 6858000"/>
              <a:gd name="connsiteX4154" fmla="*/ 5801131 w 12192000"/>
              <a:gd name="connsiteY4154" fmla="*/ 1410542 h 6858000"/>
              <a:gd name="connsiteX4155" fmla="*/ 5789319 w 12192000"/>
              <a:gd name="connsiteY4155" fmla="*/ 1410138 h 6858000"/>
              <a:gd name="connsiteX4156" fmla="*/ 5785628 w 12192000"/>
              <a:gd name="connsiteY4156" fmla="*/ 1411757 h 6858000"/>
              <a:gd name="connsiteX4157" fmla="*/ 5774554 w 12192000"/>
              <a:gd name="connsiteY4157" fmla="*/ 1404876 h 6858000"/>
              <a:gd name="connsiteX4158" fmla="*/ 5764957 w 12192000"/>
              <a:gd name="connsiteY4158" fmla="*/ 1404067 h 6858000"/>
              <a:gd name="connsiteX4159" fmla="*/ 5747239 w 12192000"/>
              <a:gd name="connsiteY4159" fmla="*/ 1407709 h 6858000"/>
              <a:gd name="connsiteX4160" fmla="*/ 5745762 w 12192000"/>
              <a:gd name="connsiteY4160" fmla="*/ 1410947 h 6858000"/>
              <a:gd name="connsiteX4161" fmla="*/ 5741333 w 12192000"/>
              <a:gd name="connsiteY4161" fmla="*/ 1411757 h 6858000"/>
              <a:gd name="connsiteX4162" fmla="*/ 5735427 w 12192000"/>
              <a:gd name="connsiteY4162" fmla="*/ 1416613 h 6858000"/>
              <a:gd name="connsiteX4163" fmla="*/ 5737642 w 12192000"/>
              <a:gd name="connsiteY4163" fmla="*/ 1424303 h 6858000"/>
              <a:gd name="connsiteX4164" fmla="*/ 5735427 w 12192000"/>
              <a:gd name="connsiteY4164" fmla="*/ 1428755 h 6858000"/>
              <a:gd name="connsiteX4165" fmla="*/ 5729521 w 12192000"/>
              <a:gd name="connsiteY4165" fmla="*/ 1431588 h 6858000"/>
              <a:gd name="connsiteX4166" fmla="*/ 5730998 w 12192000"/>
              <a:gd name="connsiteY4166" fmla="*/ 1436444 h 6858000"/>
              <a:gd name="connsiteX4167" fmla="*/ 5722877 w 12192000"/>
              <a:gd name="connsiteY4167" fmla="*/ 1436849 h 6858000"/>
              <a:gd name="connsiteX4168" fmla="*/ 5716233 w 12192000"/>
              <a:gd name="connsiteY4168" fmla="*/ 1431588 h 6858000"/>
              <a:gd name="connsiteX4169" fmla="*/ 5711065 w 12192000"/>
              <a:gd name="connsiteY4169" fmla="*/ 1431992 h 6858000"/>
              <a:gd name="connsiteX4170" fmla="*/ 5707374 w 12192000"/>
              <a:gd name="connsiteY4170" fmla="*/ 1426731 h 6858000"/>
              <a:gd name="connsiteX4171" fmla="*/ 5702944 w 12192000"/>
              <a:gd name="connsiteY4171" fmla="*/ 1428755 h 6858000"/>
              <a:gd name="connsiteX4172" fmla="*/ 5697039 w 12192000"/>
              <a:gd name="connsiteY4172" fmla="*/ 1427945 h 6858000"/>
              <a:gd name="connsiteX4173" fmla="*/ 5690394 w 12192000"/>
              <a:gd name="connsiteY4173" fmla="*/ 1431183 h 6858000"/>
              <a:gd name="connsiteX4174" fmla="*/ 5680797 w 12192000"/>
              <a:gd name="connsiteY4174" fmla="*/ 1428755 h 6858000"/>
              <a:gd name="connsiteX4175" fmla="*/ 5677844 w 12192000"/>
              <a:gd name="connsiteY4175" fmla="*/ 1435635 h 6858000"/>
              <a:gd name="connsiteX4176" fmla="*/ 5674153 w 12192000"/>
              <a:gd name="connsiteY4176" fmla="*/ 1435635 h 6858000"/>
              <a:gd name="connsiteX4177" fmla="*/ 5668247 w 12192000"/>
              <a:gd name="connsiteY4177" fmla="*/ 1440896 h 6858000"/>
              <a:gd name="connsiteX4178" fmla="*/ 5665294 w 12192000"/>
              <a:gd name="connsiteY4178" fmla="*/ 1438063 h 6858000"/>
              <a:gd name="connsiteX4179" fmla="*/ 5660865 w 12192000"/>
              <a:gd name="connsiteY4179" fmla="*/ 1444134 h 6858000"/>
              <a:gd name="connsiteX4180" fmla="*/ 5663080 w 12192000"/>
              <a:gd name="connsiteY4180" fmla="*/ 1447776 h 6858000"/>
              <a:gd name="connsiteX4181" fmla="*/ 5657911 w 12192000"/>
              <a:gd name="connsiteY4181" fmla="*/ 1452228 h 6858000"/>
              <a:gd name="connsiteX4182" fmla="*/ 5653482 w 12192000"/>
              <a:gd name="connsiteY4182" fmla="*/ 1444943 h 6858000"/>
              <a:gd name="connsiteX4183" fmla="*/ 5642409 w 12192000"/>
              <a:gd name="connsiteY4183" fmla="*/ 1442110 h 6858000"/>
              <a:gd name="connsiteX4184" fmla="*/ 5642409 w 12192000"/>
              <a:gd name="connsiteY4184" fmla="*/ 1448586 h 6858000"/>
              <a:gd name="connsiteX4185" fmla="*/ 5633550 w 12192000"/>
              <a:gd name="connsiteY4185" fmla="*/ 1448181 h 6858000"/>
              <a:gd name="connsiteX4186" fmla="*/ 5633550 w 12192000"/>
              <a:gd name="connsiteY4186" fmla="*/ 1441301 h 6858000"/>
              <a:gd name="connsiteX4187" fmla="*/ 5641670 w 12192000"/>
              <a:gd name="connsiteY4187" fmla="*/ 1435635 h 6858000"/>
              <a:gd name="connsiteX4188" fmla="*/ 5646838 w 12192000"/>
              <a:gd name="connsiteY4188" fmla="*/ 1437658 h 6858000"/>
              <a:gd name="connsiteX4189" fmla="*/ 5658650 w 12192000"/>
              <a:gd name="connsiteY4189" fmla="*/ 1429564 h 6858000"/>
              <a:gd name="connsiteX4190" fmla="*/ 5660865 w 12192000"/>
              <a:gd name="connsiteY4190" fmla="*/ 1425112 h 6858000"/>
              <a:gd name="connsiteX4191" fmla="*/ 5664556 w 12192000"/>
              <a:gd name="connsiteY4191" fmla="*/ 1425112 h 6858000"/>
              <a:gd name="connsiteX4192" fmla="*/ 5667509 w 12192000"/>
              <a:gd name="connsiteY4192" fmla="*/ 1415804 h 6858000"/>
              <a:gd name="connsiteX4193" fmla="*/ 5677106 w 12192000"/>
              <a:gd name="connsiteY4193" fmla="*/ 1414185 h 6858000"/>
              <a:gd name="connsiteX4194" fmla="*/ 5679321 w 12192000"/>
              <a:gd name="connsiteY4194" fmla="*/ 1410138 h 6858000"/>
              <a:gd name="connsiteX4195" fmla="*/ 5687442 w 12192000"/>
              <a:gd name="connsiteY4195" fmla="*/ 1402853 h 6858000"/>
              <a:gd name="connsiteX4196" fmla="*/ 5688918 w 12192000"/>
              <a:gd name="connsiteY4196" fmla="*/ 1387069 h 6858000"/>
              <a:gd name="connsiteX4197" fmla="*/ 5697039 w 12192000"/>
              <a:gd name="connsiteY4197" fmla="*/ 1387069 h 6858000"/>
              <a:gd name="connsiteX4198" fmla="*/ 5702944 w 12192000"/>
              <a:gd name="connsiteY4198" fmla="*/ 1381808 h 6858000"/>
              <a:gd name="connsiteX4199" fmla="*/ 5702944 w 12192000"/>
              <a:gd name="connsiteY4199" fmla="*/ 1374928 h 6858000"/>
              <a:gd name="connsiteX4200" fmla="*/ 5717709 w 12192000"/>
              <a:gd name="connsiteY4200" fmla="*/ 1371285 h 6858000"/>
              <a:gd name="connsiteX4201" fmla="*/ 5738380 w 12192000"/>
              <a:gd name="connsiteY4201" fmla="*/ 1373309 h 6858000"/>
              <a:gd name="connsiteX4202" fmla="*/ 5745762 w 12192000"/>
              <a:gd name="connsiteY4202" fmla="*/ 1376951 h 6858000"/>
              <a:gd name="connsiteX4203" fmla="*/ 5752407 w 12192000"/>
              <a:gd name="connsiteY4203" fmla="*/ 1374928 h 6858000"/>
              <a:gd name="connsiteX4204" fmla="*/ 5760527 w 12192000"/>
              <a:gd name="connsiteY4204" fmla="*/ 1374928 h 6858000"/>
              <a:gd name="connsiteX4205" fmla="*/ 5761266 w 12192000"/>
              <a:gd name="connsiteY4205" fmla="*/ 1362786 h 6858000"/>
              <a:gd name="connsiteX4206" fmla="*/ 5773077 w 12192000"/>
              <a:gd name="connsiteY4206" fmla="*/ 1352264 h 6858000"/>
              <a:gd name="connsiteX4207" fmla="*/ 5784890 w 12192000"/>
              <a:gd name="connsiteY4207" fmla="*/ 1339717 h 6858000"/>
              <a:gd name="connsiteX4208" fmla="*/ 5776031 w 12192000"/>
              <a:gd name="connsiteY4208" fmla="*/ 1343360 h 6858000"/>
              <a:gd name="connsiteX4209" fmla="*/ 5772339 w 12192000"/>
              <a:gd name="connsiteY4209" fmla="*/ 1348621 h 6858000"/>
              <a:gd name="connsiteX4210" fmla="*/ 5762004 w 12192000"/>
              <a:gd name="connsiteY4210" fmla="*/ 1352264 h 6858000"/>
              <a:gd name="connsiteX4211" fmla="*/ 5753883 w 12192000"/>
              <a:gd name="connsiteY4211" fmla="*/ 1355097 h 6858000"/>
              <a:gd name="connsiteX4212" fmla="*/ 5750192 w 12192000"/>
              <a:gd name="connsiteY4212" fmla="*/ 1361167 h 6858000"/>
              <a:gd name="connsiteX4213" fmla="*/ 5734689 w 12192000"/>
              <a:gd name="connsiteY4213" fmla="*/ 1361167 h 6858000"/>
              <a:gd name="connsiteX4214" fmla="*/ 5728045 w 12192000"/>
              <a:gd name="connsiteY4214" fmla="*/ 1354287 h 6858000"/>
              <a:gd name="connsiteX4215" fmla="*/ 5720662 w 12192000"/>
              <a:gd name="connsiteY4215" fmla="*/ 1346598 h 6858000"/>
              <a:gd name="connsiteX4216" fmla="*/ 5714018 w 12192000"/>
              <a:gd name="connsiteY4216" fmla="*/ 1348621 h 6858000"/>
              <a:gd name="connsiteX4217" fmla="*/ 5714018 w 12192000"/>
              <a:gd name="connsiteY4217" fmla="*/ 1351049 h 6858000"/>
              <a:gd name="connsiteX4218" fmla="*/ 5699991 w 12192000"/>
              <a:gd name="connsiteY4218" fmla="*/ 1350645 h 6858000"/>
              <a:gd name="connsiteX4219" fmla="*/ 5700730 w 12192000"/>
              <a:gd name="connsiteY4219" fmla="*/ 1346193 h 6858000"/>
              <a:gd name="connsiteX4220" fmla="*/ 5708850 w 12192000"/>
              <a:gd name="connsiteY4220" fmla="*/ 1344169 h 6858000"/>
              <a:gd name="connsiteX4221" fmla="*/ 5699253 w 12192000"/>
              <a:gd name="connsiteY4221" fmla="*/ 1341741 h 6858000"/>
              <a:gd name="connsiteX4222" fmla="*/ 5697777 w 12192000"/>
              <a:gd name="connsiteY4222" fmla="*/ 1336480 h 6858000"/>
              <a:gd name="connsiteX4223" fmla="*/ 5685227 w 12192000"/>
              <a:gd name="connsiteY4223" fmla="*/ 1340122 h 6858000"/>
              <a:gd name="connsiteX4224" fmla="*/ 5677106 w 12192000"/>
              <a:gd name="connsiteY4224" fmla="*/ 1344574 h 6858000"/>
              <a:gd name="connsiteX4225" fmla="*/ 5670462 w 12192000"/>
              <a:gd name="connsiteY4225" fmla="*/ 1346598 h 6858000"/>
              <a:gd name="connsiteX4226" fmla="*/ 5665294 w 12192000"/>
              <a:gd name="connsiteY4226" fmla="*/ 1344169 h 6858000"/>
              <a:gd name="connsiteX4227" fmla="*/ 5668986 w 12192000"/>
              <a:gd name="connsiteY4227" fmla="*/ 1341336 h 6858000"/>
              <a:gd name="connsiteX4228" fmla="*/ 5656435 w 12192000"/>
              <a:gd name="connsiteY4228" fmla="*/ 1339313 h 6858000"/>
              <a:gd name="connsiteX4229" fmla="*/ 5663080 w 12192000"/>
              <a:gd name="connsiteY4229" fmla="*/ 1336480 h 6858000"/>
              <a:gd name="connsiteX4230" fmla="*/ 5663080 w 12192000"/>
              <a:gd name="connsiteY4230" fmla="*/ 1330004 h 6858000"/>
              <a:gd name="connsiteX4231" fmla="*/ 5653482 w 12192000"/>
              <a:gd name="connsiteY4231" fmla="*/ 1328790 h 6858000"/>
              <a:gd name="connsiteX4232" fmla="*/ 5665294 w 12192000"/>
              <a:gd name="connsiteY4232" fmla="*/ 1321910 h 6858000"/>
              <a:gd name="connsiteX4233" fmla="*/ 5672676 w 12192000"/>
              <a:gd name="connsiteY4233" fmla="*/ 1321910 h 6858000"/>
              <a:gd name="connsiteX4234" fmla="*/ 5683012 w 12192000"/>
              <a:gd name="connsiteY4234" fmla="*/ 1315839 h 6858000"/>
              <a:gd name="connsiteX4235" fmla="*/ 5686703 w 12192000"/>
              <a:gd name="connsiteY4235" fmla="*/ 1315839 h 6858000"/>
              <a:gd name="connsiteX4236" fmla="*/ 5694824 w 12192000"/>
              <a:gd name="connsiteY4236" fmla="*/ 1310173 h 6858000"/>
              <a:gd name="connsiteX4237" fmla="*/ 5702944 w 12192000"/>
              <a:gd name="connsiteY4237" fmla="*/ 1307745 h 6858000"/>
              <a:gd name="connsiteX4238" fmla="*/ 5713280 w 12192000"/>
              <a:gd name="connsiteY4238" fmla="*/ 1288319 h 6858000"/>
              <a:gd name="connsiteX4239" fmla="*/ 5709588 w 12192000"/>
              <a:gd name="connsiteY4239" fmla="*/ 1287509 h 6858000"/>
              <a:gd name="connsiteX4240" fmla="*/ 5705898 w 12192000"/>
              <a:gd name="connsiteY4240" fmla="*/ 1281439 h 6858000"/>
              <a:gd name="connsiteX4241" fmla="*/ 5712542 w 12192000"/>
              <a:gd name="connsiteY4241" fmla="*/ 1276987 h 6858000"/>
              <a:gd name="connsiteX4242" fmla="*/ 5706636 w 12192000"/>
              <a:gd name="connsiteY4242" fmla="*/ 1271725 h 6858000"/>
              <a:gd name="connsiteX4243" fmla="*/ 5708112 w 12192000"/>
              <a:gd name="connsiteY4243" fmla="*/ 1263226 h 6858000"/>
              <a:gd name="connsiteX4244" fmla="*/ 5691132 w 12192000"/>
              <a:gd name="connsiteY4244" fmla="*/ 1267678 h 6858000"/>
              <a:gd name="connsiteX4245" fmla="*/ 5689656 w 12192000"/>
              <a:gd name="connsiteY4245" fmla="*/ 1271725 h 6858000"/>
              <a:gd name="connsiteX4246" fmla="*/ 5685965 w 12192000"/>
              <a:gd name="connsiteY4246" fmla="*/ 1270511 h 6858000"/>
              <a:gd name="connsiteX4247" fmla="*/ 5678583 w 12192000"/>
              <a:gd name="connsiteY4247" fmla="*/ 1271725 h 6858000"/>
              <a:gd name="connsiteX4248" fmla="*/ 5683750 w 12192000"/>
              <a:gd name="connsiteY4248" fmla="*/ 1264845 h 6858000"/>
              <a:gd name="connsiteX4249" fmla="*/ 5695562 w 12192000"/>
              <a:gd name="connsiteY4249" fmla="*/ 1257965 h 6858000"/>
              <a:gd name="connsiteX4250" fmla="*/ 5704421 w 12192000"/>
              <a:gd name="connsiteY4250" fmla="*/ 1247038 h 6858000"/>
              <a:gd name="connsiteX4251" fmla="*/ 5720662 w 12192000"/>
              <a:gd name="connsiteY4251" fmla="*/ 1239348 h 6858000"/>
              <a:gd name="connsiteX4252" fmla="*/ 5727306 w 12192000"/>
              <a:gd name="connsiteY4252" fmla="*/ 1240562 h 6858000"/>
              <a:gd name="connsiteX4253" fmla="*/ 5743548 w 12192000"/>
              <a:gd name="connsiteY4253" fmla="*/ 1235706 h 6858000"/>
              <a:gd name="connsiteX4254" fmla="*/ 5749454 w 12192000"/>
              <a:gd name="connsiteY4254" fmla="*/ 1241776 h 6858000"/>
              <a:gd name="connsiteX4255" fmla="*/ 5757575 w 12192000"/>
              <a:gd name="connsiteY4255" fmla="*/ 1243395 h 6858000"/>
              <a:gd name="connsiteX4256" fmla="*/ 5752407 w 12192000"/>
              <a:gd name="connsiteY4256" fmla="*/ 1240562 h 6858000"/>
              <a:gd name="connsiteX4257" fmla="*/ 5747978 w 12192000"/>
              <a:gd name="connsiteY4257" fmla="*/ 1233277 h 6858000"/>
              <a:gd name="connsiteX4258" fmla="*/ 5753145 w 12192000"/>
              <a:gd name="connsiteY4258" fmla="*/ 1231254 h 6858000"/>
              <a:gd name="connsiteX4259" fmla="*/ 5759051 w 12192000"/>
              <a:gd name="connsiteY4259" fmla="*/ 1238539 h 6858000"/>
              <a:gd name="connsiteX4260" fmla="*/ 5765695 w 12192000"/>
              <a:gd name="connsiteY4260" fmla="*/ 1238134 h 6858000"/>
              <a:gd name="connsiteX4261" fmla="*/ 5769386 w 12192000"/>
              <a:gd name="connsiteY4261" fmla="*/ 1235706 h 6858000"/>
              <a:gd name="connsiteX4262" fmla="*/ 5763480 w 12192000"/>
              <a:gd name="connsiteY4262" fmla="*/ 1234896 h 6858000"/>
              <a:gd name="connsiteX4263" fmla="*/ 5756837 w 12192000"/>
              <a:gd name="connsiteY4263" fmla="*/ 1229230 h 6858000"/>
              <a:gd name="connsiteX4264" fmla="*/ 5750931 w 12192000"/>
              <a:gd name="connsiteY4264" fmla="*/ 1221945 h 6858000"/>
              <a:gd name="connsiteX4265" fmla="*/ 5756098 w 12192000"/>
              <a:gd name="connsiteY4265" fmla="*/ 1212637 h 6858000"/>
              <a:gd name="connsiteX4266" fmla="*/ 5753145 w 12192000"/>
              <a:gd name="connsiteY4266" fmla="*/ 1200496 h 6858000"/>
              <a:gd name="connsiteX4267" fmla="*/ 5762742 w 12192000"/>
              <a:gd name="connsiteY4267" fmla="*/ 1193211 h 6858000"/>
              <a:gd name="connsiteX4268" fmla="*/ 5759790 w 12192000"/>
              <a:gd name="connsiteY4268" fmla="*/ 1191592 h 6858000"/>
              <a:gd name="connsiteX4269" fmla="*/ 5762742 w 12192000"/>
              <a:gd name="connsiteY4269" fmla="*/ 1180665 h 6858000"/>
              <a:gd name="connsiteX4270" fmla="*/ 5753145 w 12192000"/>
              <a:gd name="connsiteY4270" fmla="*/ 1179046 h 6858000"/>
              <a:gd name="connsiteX4271" fmla="*/ 5745024 w 12192000"/>
              <a:gd name="connsiteY4271" fmla="*/ 1187949 h 6858000"/>
              <a:gd name="connsiteX4272" fmla="*/ 5745024 w 12192000"/>
              <a:gd name="connsiteY4272" fmla="*/ 1177427 h 6858000"/>
              <a:gd name="connsiteX4273" fmla="*/ 5739119 w 12192000"/>
              <a:gd name="connsiteY4273" fmla="*/ 1180665 h 6858000"/>
              <a:gd name="connsiteX4274" fmla="*/ 5727306 w 12192000"/>
              <a:gd name="connsiteY4274" fmla="*/ 1160429 h 6858000"/>
              <a:gd name="connsiteX4275" fmla="*/ 5736903 w 12192000"/>
              <a:gd name="connsiteY4275" fmla="*/ 1134527 h 6858000"/>
              <a:gd name="connsiteX4276" fmla="*/ 5753145 w 12192000"/>
              <a:gd name="connsiteY4276" fmla="*/ 1130480 h 6858000"/>
              <a:gd name="connsiteX4277" fmla="*/ 5728783 w 12192000"/>
              <a:gd name="connsiteY4277" fmla="*/ 1129671 h 6858000"/>
              <a:gd name="connsiteX4278" fmla="*/ 5725830 w 12192000"/>
              <a:gd name="connsiteY4278" fmla="*/ 1137360 h 6858000"/>
              <a:gd name="connsiteX4279" fmla="*/ 5716971 w 12192000"/>
              <a:gd name="connsiteY4279" fmla="*/ 1136955 h 6858000"/>
              <a:gd name="connsiteX4280" fmla="*/ 5716971 w 12192000"/>
              <a:gd name="connsiteY4280" fmla="*/ 1141003 h 6858000"/>
              <a:gd name="connsiteX4281" fmla="*/ 5707374 w 12192000"/>
              <a:gd name="connsiteY4281" fmla="*/ 1142621 h 6858000"/>
              <a:gd name="connsiteX4282" fmla="*/ 5693347 w 12192000"/>
              <a:gd name="connsiteY4282" fmla="*/ 1134527 h 6858000"/>
              <a:gd name="connsiteX4283" fmla="*/ 5688918 w 12192000"/>
              <a:gd name="connsiteY4283" fmla="*/ 1135337 h 6858000"/>
              <a:gd name="connsiteX4284" fmla="*/ 5695562 w 12192000"/>
              <a:gd name="connsiteY4284" fmla="*/ 1140598 h 6858000"/>
              <a:gd name="connsiteX4285" fmla="*/ 5695562 w 12192000"/>
              <a:gd name="connsiteY4285" fmla="*/ 1149906 h 6858000"/>
              <a:gd name="connsiteX4286" fmla="*/ 5677844 w 12192000"/>
              <a:gd name="connsiteY4286" fmla="*/ 1138170 h 6858000"/>
              <a:gd name="connsiteX4287" fmla="*/ 5671200 w 12192000"/>
              <a:gd name="connsiteY4287" fmla="*/ 1140193 h 6858000"/>
              <a:gd name="connsiteX4288" fmla="*/ 5674153 w 12192000"/>
              <a:gd name="connsiteY4288" fmla="*/ 1151930 h 6858000"/>
              <a:gd name="connsiteX4289" fmla="*/ 5664556 w 12192000"/>
              <a:gd name="connsiteY4289" fmla="*/ 1138979 h 6858000"/>
              <a:gd name="connsiteX4290" fmla="*/ 5663817 w 12192000"/>
              <a:gd name="connsiteY4290" fmla="*/ 1129671 h 6858000"/>
              <a:gd name="connsiteX4291" fmla="*/ 5671200 w 12192000"/>
              <a:gd name="connsiteY4291" fmla="*/ 1133718 h 6858000"/>
              <a:gd name="connsiteX4292" fmla="*/ 5668986 w 12192000"/>
              <a:gd name="connsiteY4292" fmla="*/ 1124814 h 6858000"/>
              <a:gd name="connsiteX4293" fmla="*/ 5677844 w 12192000"/>
              <a:gd name="connsiteY4293" fmla="*/ 1104983 h 6858000"/>
              <a:gd name="connsiteX4294" fmla="*/ 5685965 w 12192000"/>
              <a:gd name="connsiteY4294" fmla="*/ 1097293 h 6858000"/>
              <a:gd name="connsiteX4295" fmla="*/ 5682273 w 12192000"/>
              <a:gd name="connsiteY4295" fmla="*/ 1089604 h 6858000"/>
              <a:gd name="connsiteX4296" fmla="*/ 5677106 w 12192000"/>
              <a:gd name="connsiteY4296" fmla="*/ 1088390 h 6858000"/>
              <a:gd name="connsiteX4297" fmla="*/ 5674891 w 12192000"/>
              <a:gd name="connsiteY4297" fmla="*/ 1079486 h 6858000"/>
              <a:gd name="connsiteX4298" fmla="*/ 5677844 w 12192000"/>
              <a:gd name="connsiteY4298" fmla="*/ 1066940 h 6858000"/>
              <a:gd name="connsiteX4299" fmla="*/ 5687442 w 12192000"/>
              <a:gd name="connsiteY4299" fmla="*/ 1069368 h 6858000"/>
              <a:gd name="connsiteX4300" fmla="*/ 5676368 w 12192000"/>
              <a:gd name="connsiteY4300" fmla="*/ 1062083 h 6858000"/>
              <a:gd name="connsiteX4301" fmla="*/ 5678583 w 12192000"/>
              <a:gd name="connsiteY4301" fmla="*/ 1052370 h 6858000"/>
              <a:gd name="connsiteX4302" fmla="*/ 5674153 w 12192000"/>
              <a:gd name="connsiteY4302" fmla="*/ 1054394 h 6858000"/>
              <a:gd name="connsiteX4303" fmla="*/ 5675629 w 12192000"/>
              <a:gd name="connsiteY4303" fmla="*/ 1061679 h 6858000"/>
              <a:gd name="connsiteX4304" fmla="*/ 5670462 w 12192000"/>
              <a:gd name="connsiteY4304" fmla="*/ 1072606 h 6858000"/>
              <a:gd name="connsiteX4305" fmla="*/ 5667509 w 12192000"/>
              <a:gd name="connsiteY4305" fmla="*/ 1063702 h 6858000"/>
              <a:gd name="connsiteX4306" fmla="*/ 5660865 w 12192000"/>
              <a:gd name="connsiteY4306" fmla="*/ 1068559 h 6858000"/>
              <a:gd name="connsiteX4307" fmla="*/ 5660127 w 12192000"/>
              <a:gd name="connsiteY4307" fmla="*/ 1074225 h 6858000"/>
              <a:gd name="connsiteX4308" fmla="*/ 5656435 w 12192000"/>
              <a:gd name="connsiteY4308" fmla="*/ 1071796 h 6858000"/>
              <a:gd name="connsiteX4309" fmla="*/ 5657911 w 12192000"/>
              <a:gd name="connsiteY4309" fmla="*/ 1062083 h 6858000"/>
              <a:gd name="connsiteX4310" fmla="*/ 5667509 w 12192000"/>
              <a:gd name="connsiteY4310" fmla="*/ 1049132 h 6858000"/>
              <a:gd name="connsiteX4311" fmla="*/ 5654958 w 12192000"/>
              <a:gd name="connsiteY4311" fmla="*/ 1062893 h 6858000"/>
              <a:gd name="connsiteX4312" fmla="*/ 5651268 w 12192000"/>
              <a:gd name="connsiteY4312" fmla="*/ 1062893 h 6858000"/>
              <a:gd name="connsiteX4313" fmla="*/ 5654958 w 12192000"/>
              <a:gd name="connsiteY4313" fmla="*/ 1079081 h 6858000"/>
              <a:gd name="connsiteX4314" fmla="*/ 5649791 w 12192000"/>
              <a:gd name="connsiteY4314" fmla="*/ 1085152 h 6858000"/>
              <a:gd name="connsiteX4315" fmla="*/ 5649791 w 12192000"/>
              <a:gd name="connsiteY4315" fmla="*/ 1091223 h 6858000"/>
              <a:gd name="connsiteX4316" fmla="*/ 5645361 w 12192000"/>
              <a:gd name="connsiteY4316" fmla="*/ 1100936 h 6858000"/>
              <a:gd name="connsiteX4317" fmla="*/ 5646838 w 12192000"/>
              <a:gd name="connsiteY4317" fmla="*/ 1107816 h 6858000"/>
              <a:gd name="connsiteX4318" fmla="*/ 5636502 w 12192000"/>
              <a:gd name="connsiteY4318" fmla="*/ 1107816 h 6858000"/>
              <a:gd name="connsiteX4319" fmla="*/ 5635765 w 12192000"/>
              <a:gd name="connsiteY4319" fmla="*/ 1104578 h 6858000"/>
              <a:gd name="connsiteX4320" fmla="*/ 5640932 w 12192000"/>
              <a:gd name="connsiteY4320" fmla="*/ 1100126 h 6858000"/>
              <a:gd name="connsiteX4321" fmla="*/ 5641670 w 12192000"/>
              <a:gd name="connsiteY4321" fmla="*/ 1087176 h 6858000"/>
              <a:gd name="connsiteX4322" fmla="*/ 5648314 w 12192000"/>
              <a:gd name="connsiteY4322" fmla="*/ 1077867 h 6858000"/>
              <a:gd name="connsiteX4323" fmla="*/ 5644623 w 12192000"/>
              <a:gd name="connsiteY4323" fmla="*/ 1079486 h 6858000"/>
              <a:gd name="connsiteX4324" fmla="*/ 5641670 w 12192000"/>
              <a:gd name="connsiteY4324" fmla="*/ 1075034 h 6858000"/>
              <a:gd name="connsiteX4325" fmla="*/ 5645361 w 12192000"/>
              <a:gd name="connsiteY4325" fmla="*/ 1070178 h 6858000"/>
              <a:gd name="connsiteX4326" fmla="*/ 5644623 w 12192000"/>
              <a:gd name="connsiteY4326" fmla="*/ 1061679 h 6858000"/>
              <a:gd name="connsiteX4327" fmla="*/ 5649791 w 12192000"/>
              <a:gd name="connsiteY4327" fmla="*/ 1048728 h 6858000"/>
              <a:gd name="connsiteX4328" fmla="*/ 5646838 w 12192000"/>
              <a:gd name="connsiteY4328" fmla="*/ 1047514 h 6858000"/>
              <a:gd name="connsiteX4329" fmla="*/ 5653482 w 12192000"/>
              <a:gd name="connsiteY4329" fmla="*/ 1036182 h 6858000"/>
              <a:gd name="connsiteX4330" fmla="*/ 5652744 w 12192000"/>
              <a:gd name="connsiteY4330" fmla="*/ 1033753 h 6858000"/>
              <a:gd name="connsiteX4331" fmla="*/ 5657911 w 12192000"/>
              <a:gd name="connsiteY4331" fmla="*/ 1022826 h 6858000"/>
              <a:gd name="connsiteX4332" fmla="*/ 5663817 w 12192000"/>
              <a:gd name="connsiteY4332" fmla="*/ 1020802 h 6858000"/>
              <a:gd name="connsiteX4333" fmla="*/ 5660865 w 12192000"/>
              <a:gd name="connsiteY4333" fmla="*/ 1019183 h 6858000"/>
              <a:gd name="connsiteX4334" fmla="*/ 5663817 w 12192000"/>
              <a:gd name="connsiteY4334" fmla="*/ 1013517 h 6858000"/>
              <a:gd name="connsiteX4335" fmla="*/ 5643885 w 12192000"/>
              <a:gd name="connsiteY4335" fmla="*/ 1032134 h 6858000"/>
              <a:gd name="connsiteX4336" fmla="*/ 5639455 w 12192000"/>
              <a:gd name="connsiteY4336" fmla="*/ 1028492 h 6858000"/>
              <a:gd name="connsiteX4337" fmla="*/ 5637241 w 12192000"/>
              <a:gd name="connsiteY4337" fmla="*/ 1029301 h 6858000"/>
              <a:gd name="connsiteX4338" fmla="*/ 5629858 w 12192000"/>
              <a:gd name="connsiteY4338" fmla="*/ 1022826 h 6858000"/>
              <a:gd name="connsiteX4339" fmla="*/ 5635026 w 12192000"/>
              <a:gd name="connsiteY4339" fmla="*/ 1022421 h 6858000"/>
              <a:gd name="connsiteX4340" fmla="*/ 5636502 w 12192000"/>
              <a:gd name="connsiteY4340" fmla="*/ 1020802 h 6858000"/>
              <a:gd name="connsiteX4341" fmla="*/ 5631335 w 12192000"/>
              <a:gd name="connsiteY4341" fmla="*/ 1019183 h 6858000"/>
              <a:gd name="connsiteX4342" fmla="*/ 5623953 w 12192000"/>
              <a:gd name="connsiteY4342" fmla="*/ 1019588 h 6858000"/>
              <a:gd name="connsiteX4343" fmla="*/ 5620999 w 12192000"/>
              <a:gd name="connsiteY4343" fmla="*/ 1017565 h 6858000"/>
              <a:gd name="connsiteX4344" fmla="*/ 5624691 w 12192000"/>
              <a:gd name="connsiteY4344" fmla="*/ 1014327 h 6858000"/>
              <a:gd name="connsiteX4345" fmla="*/ 5632812 w 12192000"/>
              <a:gd name="connsiteY4345" fmla="*/ 1013922 h 6858000"/>
              <a:gd name="connsiteX4346" fmla="*/ 5637241 w 12192000"/>
              <a:gd name="connsiteY4346" fmla="*/ 1011089 h 6858000"/>
              <a:gd name="connsiteX4347" fmla="*/ 5639455 w 12192000"/>
              <a:gd name="connsiteY4347" fmla="*/ 1007447 h 6858000"/>
              <a:gd name="connsiteX4348" fmla="*/ 5635765 w 12192000"/>
              <a:gd name="connsiteY4348" fmla="*/ 1005423 h 6858000"/>
              <a:gd name="connsiteX4349" fmla="*/ 5637241 w 12192000"/>
              <a:gd name="connsiteY4349" fmla="*/ 999757 h 6858000"/>
              <a:gd name="connsiteX4350" fmla="*/ 5646099 w 12192000"/>
              <a:gd name="connsiteY4350" fmla="*/ 1002995 h 6858000"/>
              <a:gd name="connsiteX4351" fmla="*/ 5645361 w 12192000"/>
              <a:gd name="connsiteY4351" fmla="*/ 998948 h 6858000"/>
              <a:gd name="connsiteX4352" fmla="*/ 5639455 w 12192000"/>
              <a:gd name="connsiteY4352" fmla="*/ 997329 h 6858000"/>
              <a:gd name="connsiteX4353" fmla="*/ 5643147 w 12192000"/>
              <a:gd name="connsiteY4353" fmla="*/ 993282 h 6858000"/>
              <a:gd name="connsiteX4354" fmla="*/ 5647576 w 12192000"/>
              <a:gd name="connsiteY4354" fmla="*/ 992472 h 6858000"/>
              <a:gd name="connsiteX4355" fmla="*/ 5644623 w 12192000"/>
              <a:gd name="connsiteY4355" fmla="*/ 990449 h 6858000"/>
              <a:gd name="connsiteX4356" fmla="*/ 5646099 w 12192000"/>
              <a:gd name="connsiteY4356" fmla="*/ 985187 h 6858000"/>
              <a:gd name="connsiteX4357" fmla="*/ 5648314 w 12192000"/>
              <a:gd name="connsiteY4357" fmla="*/ 983973 h 6858000"/>
              <a:gd name="connsiteX4358" fmla="*/ 5654221 w 12192000"/>
              <a:gd name="connsiteY4358" fmla="*/ 985997 h 6858000"/>
              <a:gd name="connsiteX4359" fmla="*/ 5651268 w 12192000"/>
              <a:gd name="connsiteY4359" fmla="*/ 982354 h 6858000"/>
              <a:gd name="connsiteX4360" fmla="*/ 5652744 w 12192000"/>
              <a:gd name="connsiteY4360" fmla="*/ 980736 h 6858000"/>
              <a:gd name="connsiteX4361" fmla="*/ 5644623 w 12192000"/>
              <a:gd name="connsiteY4361" fmla="*/ 983164 h 6858000"/>
              <a:gd name="connsiteX4362" fmla="*/ 5642409 w 12192000"/>
              <a:gd name="connsiteY4362" fmla="*/ 981950 h 6858000"/>
              <a:gd name="connsiteX4363" fmla="*/ 5643147 w 12192000"/>
              <a:gd name="connsiteY4363" fmla="*/ 979521 h 6858000"/>
              <a:gd name="connsiteX4364" fmla="*/ 5651268 w 12192000"/>
              <a:gd name="connsiteY4364" fmla="*/ 975879 h 6858000"/>
              <a:gd name="connsiteX4365" fmla="*/ 5638717 w 12192000"/>
              <a:gd name="connsiteY4365" fmla="*/ 977903 h 6858000"/>
              <a:gd name="connsiteX4366" fmla="*/ 5639455 w 12192000"/>
              <a:gd name="connsiteY4366" fmla="*/ 974260 h 6858000"/>
              <a:gd name="connsiteX4367" fmla="*/ 5637241 w 12192000"/>
              <a:gd name="connsiteY4367" fmla="*/ 964547 h 6858000"/>
              <a:gd name="connsiteX4368" fmla="*/ 5644623 w 12192000"/>
              <a:gd name="connsiteY4368" fmla="*/ 967785 h 6858000"/>
              <a:gd name="connsiteX4369" fmla="*/ 5651268 w 12192000"/>
              <a:gd name="connsiteY4369" fmla="*/ 965356 h 6858000"/>
              <a:gd name="connsiteX4370" fmla="*/ 5645361 w 12192000"/>
              <a:gd name="connsiteY4370" fmla="*/ 965356 h 6858000"/>
              <a:gd name="connsiteX4371" fmla="*/ 5639455 w 12192000"/>
              <a:gd name="connsiteY4371" fmla="*/ 959286 h 6858000"/>
              <a:gd name="connsiteX4372" fmla="*/ 5642409 w 12192000"/>
              <a:gd name="connsiteY4372" fmla="*/ 955643 h 6858000"/>
              <a:gd name="connsiteX4373" fmla="*/ 5638717 w 12192000"/>
              <a:gd name="connsiteY4373" fmla="*/ 951596 h 6858000"/>
              <a:gd name="connsiteX4374" fmla="*/ 5642409 w 12192000"/>
              <a:gd name="connsiteY4374" fmla="*/ 944311 h 6858000"/>
              <a:gd name="connsiteX4375" fmla="*/ 5646099 w 12192000"/>
              <a:gd name="connsiteY4375" fmla="*/ 951191 h 6858000"/>
              <a:gd name="connsiteX4376" fmla="*/ 5648314 w 12192000"/>
              <a:gd name="connsiteY4376" fmla="*/ 947954 h 6858000"/>
              <a:gd name="connsiteX4377" fmla="*/ 5646099 w 12192000"/>
              <a:gd name="connsiteY4377" fmla="*/ 943907 h 6858000"/>
              <a:gd name="connsiteX4378" fmla="*/ 5646838 w 12192000"/>
              <a:gd name="connsiteY4378" fmla="*/ 940669 h 6858000"/>
              <a:gd name="connsiteX4379" fmla="*/ 5653482 w 12192000"/>
              <a:gd name="connsiteY4379" fmla="*/ 945121 h 6858000"/>
              <a:gd name="connsiteX4380" fmla="*/ 5657173 w 12192000"/>
              <a:gd name="connsiteY4380" fmla="*/ 942288 h 6858000"/>
              <a:gd name="connsiteX4381" fmla="*/ 5667509 w 12192000"/>
              <a:gd name="connsiteY4381" fmla="*/ 946740 h 6858000"/>
              <a:gd name="connsiteX4382" fmla="*/ 5663817 w 12192000"/>
              <a:gd name="connsiteY4382" fmla="*/ 941074 h 6858000"/>
              <a:gd name="connsiteX4383" fmla="*/ 5654221 w 12192000"/>
              <a:gd name="connsiteY4383" fmla="*/ 933384 h 6858000"/>
              <a:gd name="connsiteX4384" fmla="*/ 5657911 w 12192000"/>
              <a:gd name="connsiteY4384" fmla="*/ 932979 h 6858000"/>
              <a:gd name="connsiteX4385" fmla="*/ 5661603 w 12192000"/>
              <a:gd name="connsiteY4385" fmla="*/ 926909 h 6858000"/>
              <a:gd name="connsiteX4386" fmla="*/ 5657911 w 12192000"/>
              <a:gd name="connsiteY4386" fmla="*/ 920838 h 6858000"/>
              <a:gd name="connsiteX4387" fmla="*/ 5665294 w 12192000"/>
              <a:gd name="connsiteY4387" fmla="*/ 918814 h 6858000"/>
              <a:gd name="connsiteX4388" fmla="*/ 5665294 w 12192000"/>
              <a:gd name="connsiteY4388" fmla="*/ 911934 h 6858000"/>
              <a:gd name="connsiteX4389" fmla="*/ 5667509 w 12192000"/>
              <a:gd name="connsiteY4389" fmla="*/ 911529 h 6858000"/>
              <a:gd name="connsiteX4390" fmla="*/ 5666770 w 12192000"/>
              <a:gd name="connsiteY4390" fmla="*/ 905863 h 6858000"/>
              <a:gd name="connsiteX4391" fmla="*/ 5670462 w 12192000"/>
              <a:gd name="connsiteY4391" fmla="*/ 903030 h 6858000"/>
              <a:gd name="connsiteX4392" fmla="*/ 5671939 w 12192000"/>
              <a:gd name="connsiteY4392" fmla="*/ 896555 h 6858000"/>
              <a:gd name="connsiteX4393" fmla="*/ 5683012 w 12192000"/>
              <a:gd name="connsiteY4393" fmla="*/ 901412 h 6858000"/>
              <a:gd name="connsiteX4394" fmla="*/ 5680797 w 12192000"/>
              <a:gd name="connsiteY4394" fmla="*/ 907482 h 6858000"/>
              <a:gd name="connsiteX4395" fmla="*/ 5688918 w 12192000"/>
              <a:gd name="connsiteY4395" fmla="*/ 900602 h 6858000"/>
              <a:gd name="connsiteX4396" fmla="*/ 5692609 w 12192000"/>
              <a:gd name="connsiteY4396" fmla="*/ 902221 h 6858000"/>
              <a:gd name="connsiteX4397" fmla="*/ 5691871 w 12192000"/>
              <a:gd name="connsiteY4397" fmla="*/ 906268 h 6858000"/>
              <a:gd name="connsiteX4398" fmla="*/ 5696301 w 12192000"/>
              <a:gd name="connsiteY4398" fmla="*/ 902626 h 6858000"/>
              <a:gd name="connsiteX4399" fmla="*/ 5699991 w 12192000"/>
              <a:gd name="connsiteY4399" fmla="*/ 902626 h 6858000"/>
              <a:gd name="connsiteX4400" fmla="*/ 5707374 w 12192000"/>
              <a:gd name="connsiteY4400" fmla="*/ 899793 h 6858000"/>
              <a:gd name="connsiteX4401" fmla="*/ 5716233 w 12192000"/>
              <a:gd name="connsiteY4401" fmla="*/ 900602 h 6858000"/>
              <a:gd name="connsiteX4402" fmla="*/ 5725830 w 12192000"/>
              <a:gd name="connsiteY4402" fmla="*/ 896555 h 6858000"/>
              <a:gd name="connsiteX4403" fmla="*/ 5731736 w 12192000"/>
              <a:gd name="connsiteY4403" fmla="*/ 898579 h 6858000"/>
              <a:gd name="connsiteX4404" fmla="*/ 5736165 w 12192000"/>
              <a:gd name="connsiteY4404" fmla="*/ 878343 h 6858000"/>
              <a:gd name="connsiteX4405" fmla="*/ 5739119 w 12192000"/>
              <a:gd name="connsiteY4405" fmla="*/ 882795 h 6858000"/>
              <a:gd name="connsiteX4406" fmla="*/ 5736903 w 12192000"/>
              <a:gd name="connsiteY4406" fmla="*/ 887247 h 6858000"/>
              <a:gd name="connsiteX4407" fmla="*/ 5731736 w 12192000"/>
              <a:gd name="connsiteY4407" fmla="*/ 879152 h 6858000"/>
              <a:gd name="connsiteX4408" fmla="*/ 5739857 w 12192000"/>
              <a:gd name="connsiteY4408" fmla="*/ 863368 h 6858000"/>
              <a:gd name="connsiteX4409" fmla="*/ 5745762 w 12192000"/>
              <a:gd name="connsiteY4409" fmla="*/ 868630 h 6858000"/>
              <a:gd name="connsiteX4410" fmla="*/ 5742072 w 12192000"/>
              <a:gd name="connsiteY4410" fmla="*/ 872677 h 6858000"/>
              <a:gd name="connsiteX4411" fmla="*/ 5753145 w 12192000"/>
              <a:gd name="connsiteY4411" fmla="*/ 871867 h 6858000"/>
              <a:gd name="connsiteX4412" fmla="*/ 5752407 w 12192000"/>
              <a:gd name="connsiteY4412" fmla="*/ 878748 h 6858000"/>
              <a:gd name="connsiteX4413" fmla="*/ 5747239 w 12192000"/>
              <a:gd name="connsiteY4413" fmla="*/ 875510 h 6858000"/>
              <a:gd name="connsiteX4414" fmla="*/ 5738380 w 12192000"/>
              <a:gd name="connsiteY4414" fmla="*/ 876724 h 6858000"/>
              <a:gd name="connsiteX4415" fmla="*/ 5737642 w 12192000"/>
              <a:gd name="connsiteY4415" fmla="*/ 870249 h 6858000"/>
              <a:gd name="connsiteX4416" fmla="*/ 5735427 w 12192000"/>
              <a:gd name="connsiteY4416" fmla="*/ 875510 h 6858000"/>
              <a:gd name="connsiteX4417" fmla="*/ 5732475 w 12192000"/>
              <a:gd name="connsiteY4417" fmla="*/ 872272 h 6858000"/>
              <a:gd name="connsiteX4418" fmla="*/ 5732475 w 12192000"/>
              <a:gd name="connsiteY4418" fmla="*/ 864178 h 6858000"/>
              <a:gd name="connsiteX4419" fmla="*/ 5747239 w 12192000"/>
              <a:gd name="connsiteY4419" fmla="*/ 860131 h 6858000"/>
              <a:gd name="connsiteX4420" fmla="*/ 5746501 w 12192000"/>
              <a:gd name="connsiteY4420" fmla="*/ 864583 h 6858000"/>
              <a:gd name="connsiteX4421" fmla="*/ 5742809 w 12192000"/>
              <a:gd name="connsiteY4421" fmla="*/ 860535 h 6858000"/>
              <a:gd name="connsiteX4422" fmla="*/ 5053290 w 12192000"/>
              <a:gd name="connsiteY4422" fmla="*/ 522194 h 6858000"/>
              <a:gd name="connsiteX4423" fmla="*/ 5054766 w 12192000"/>
              <a:gd name="connsiteY4423" fmla="*/ 531907 h 6858000"/>
              <a:gd name="connsiteX4424" fmla="*/ 5048860 w 12192000"/>
              <a:gd name="connsiteY4424" fmla="*/ 535954 h 6858000"/>
              <a:gd name="connsiteX4425" fmla="*/ 5045907 w 12192000"/>
              <a:gd name="connsiteY4425" fmla="*/ 529884 h 6858000"/>
              <a:gd name="connsiteX4426" fmla="*/ 5048122 w 12192000"/>
              <a:gd name="connsiteY4426" fmla="*/ 523408 h 6858000"/>
              <a:gd name="connsiteX4427" fmla="*/ 5053290 w 12192000"/>
              <a:gd name="connsiteY4427" fmla="*/ 522194 h 6858000"/>
              <a:gd name="connsiteX4428" fmla="*/ 4971345 w 12192000"/>
              <a:gd name="connsiteY4428" fmla="*/ 278961 h 6858000"/>
              <a:gd name="connsiteX4429" fmla="*/ 4981681 w 12192000"/>
              <a:gd name="connsiteY4429" fmla="*/ 281794 h 6858000"/>
              <a:gd name="connsiteX4430" fmla="*/ 4991277 w 12192000"/>
              <a:gd name="connsiteY4430" fmla="*/ 279770 h 6858000"/>
              <a:gd name="connsiteX4431" fmla="*/ 4995707 w 12192000"/>
              <a:gd name="connsiteY4431" fmla="*/ 288269 h 6858000"/>
              <a:gd name="connsiteX4432" fmla="*/ 4996445 w 12192000"/>
              <a:gd name="connsiteY4432" fmla="*/ 296363 h 6858000"/>
              <a:gd name="connsiteX4433" fmla="*/ 5008257 w 12192000"/>
              <a:gd name="connsiteY4433" fmla="*/ 302434 h 6858000"/>
              <a:gd name="connsiteX4434" fmla="*/ 5012686 w 12192000"/>
              <a:gd name="connsiteY4434" fmla="*/ 309314 h 6858000"/>
              <a:gd name="connsiteX4435" fmla="*/ 5018592 w 12192000"/>
              <a:gd name="connsiteY4435" fmla="*/ 305672 h 6858000"/>
              <a:gd name="connsiteX4436" fmla="*/ 5025975 w 12192000"/>
              <a:gd name="connsiteY4436" fmla="*/ 312957 h 6858000"/>
              <a:gd name="connsiteX4437" fmla="*/ 5017854 w 12192000"/>
              <a:gd name="connsiteY4437" fmla="*/ 318623 h 6858000"/>
              <a:gd name="connsiteX4438" fmla="*/ 5026713 w 12192000"/>
              <a:gd name="connsiteY4438" fmla="*/ 322670 h 6858000"/>
              <a:gd name="connsiteX4439" fmla="*/ 5028928 w 12192000"/>
              <a:gd name="connsiteY4439" fmla="*/ 327931 h 6858000"/>
              <a:gd name="connsiteX4440" fmla="*/ 5021545 w 12192000"/>
              <a:gd name="connsiteY4440" fmla="*/ 335621 h 6858000"/>
              <a:gd name="connsiteX4441" fmla="*/ 5014163 w 12192000"/>
              <a:gd name="connsiteY4441" fmla="*/ 331169 h 6858000"/>
              <a:gd name="connsiteX4442" fmla="*/ 5020069 w 12192000"/>
              <a:gd name="connsiteY4442" fmla="*/ 342096 h 6858000"/>
              <a:gd name="connsiteX4443" fmla="*/ 5014901 w 12192000"/>
              <a:gd name="connsiteY4443" fmla="*/ 347762 h 6858000"/>
              <a:gd name="connsiteX4444" fmla="*/ 5025975 w 12192000"/>
              <a:gd name="connsiteY4444" fmla="*/ 347762 h 6858000"/>
              <a:gd name="connsiteX4445" fmla="*/ 5025975 w 12192000"/>
              <a:gd name="connsiteY4445" fmla="*/ 355047 h 6858000"/>
              <a:gd name="connsiteX4446" fmla="*/ 5019330 w 12192000"/>
              <a:gd name="connsiteY4446" fmla="*/ 363546 h 6858000"/>
              <a:gd name="connsiteX4447" fmla="*/ 5017854 w 12192000"/>
              <a:gd name="connsiteY4447" fmla="*/ 370426 h 6858000"/>
              <a:gd name="connsiteX4448" fmla="*/ 5024499 w 12192000"/>
              <a:gd name="connsiteY4448" fmla="*/ 371236 h 6858000"/>
              <a:gd name="connsiteX4449" fmla="*/ 5031881 w 12192000"/>
              <a:gd name="connsiteY4449" fmla="*/ 385401 h 6858000"/>
              <a:gd name="connsiteX4450" fmla="*/ 5031881 w 12192000"/>
              <a:gd name="connsiteY4450" fmla="*/ 370831 h 6858000"/>
              <a:gd name="connsiteX4451" fmla="*/ 5037787 w 12192000"/>
              <a:gd name="connsiteY4451" fmla="*/ 367188 h 6858000"/>
              <a:gd name="connsiteX4452" fmla="*/ 5042217 w 12192000"/>
              <a:gd name="connsiteY4452" fmla="*/ 356261 h 6858000"/>
              <a:gd name="connsiteX4453" fmla="*/ 5051814 w 12192000"/>
              <a:gd name="connsiteY4453" fmla="*/ 351405 h 6858000"/>
              <a:gd name="connsiteX4454" fmla="*/ 5052552 w 12192000"/>
              <a:gd name="connsiteY4454" fmla="*/ 362332 h 6858000"/>
              <a:gd name="connsiteX4455" fmla="*/ 5061411 w 12192000"/>
              <a:gd name="connsiteY4455" fmla="*/ 362332 h 6858000"/>
              <a:gd name="connsiteX4456" fmla="*/ 5067317 w 12192000"/>
              <a:gd name="connsiteY4456" fmla="*/ 355047 h 6858000"/>
              <a:gd name="connsiteX4457" fmla="*/ 5068055 w 12192000"/>
              <a:gd name="connsiteY4457" fmla="*/ 340477 h 6858000"/>
              <a:gd name="connsiteX4458" fmla="*/ 5062887 w 12192000"/>
              <a:gd name="connsiteY4458" fmla="*/ 334002 h 6858000"/>
              <a:gd name="connsiteX4459" fmla="*/ 5061411 w 12192000"/>
              <a:gd name="connsiteY4459" fmla="*/ 312957 h 6858000"/>
              <a:gd name="connsiteX4460" fmla="*/ 5073222 w 12192000"/>
              <a:gd name="connsiteY4460" fmla="*/ 303648 h 6858000"/>
              <a:gd name="connsiteX4461" fmla="*/ 5079866 w 12192000"/>
              <a:gd name="connsiteY4461" fmla="*/ 308505 h 6858000"/>
              <a:gd name="connsiteX4462" fmla="*/ 5081343 w 12192000"/>
              <a:gd name="connsiteY4462" fmla="*/ 327526 h 6858000"/>
              <a:gd name="connsiteX4463" fmla="*/ 5088725 w 12192000"/>
              <a:gd name="connsiteY4463" fmla="*/ 329955 h 6858000"/>
              <a:gd name="connsiteX4464" fmla="*/ 5089464 w 12192000"/>
              <a:gd name="connsiteY4464" fmla="*/ 343715 h 6858000"/>
              <a:gd name="connsiteX4465" fmla="*/ 5097584 w 12192000"/>
              <a:gd name="connsiteY4465" fmla="*/ 343715 h 6858000"/>
              <a:gd name="connsiteX4466" fmla="*/ 5105705 w 12192000"/>
              <a:gd name="connsiteY4466" fmla="*/ 331169 h 6858000"/>
              <a:gd name="connsiteX4467" fmla="*/ 5102014 w 12192000"/>
              <a:gd name="connsiteY4467" fmla="*/ 323884 h 6858000"/>
              <a:gd name="connsiteX4468" fmla="*/ 5104967 w 12192000"/>
              <a:gd name="connsiteY4468" fmla="*/ 313766 h 6858000"/>
              <a:gd name="connsiteX4469" fmla="*/ 5124161 w 12192000"/>
              <a:gd name="connsiteY4469" fmla="*/ 302434 h 6858000"/>
              <a:gd name="connsiteX4470" fmla="*/ 5134496 w 12192000"/>
              <a:gd name="connsiteY4470" fmla="*/ 307695 h 6858000"/>
              <a:gd name="connsiteX4471" fmla="*/ 5133020 w 12192000"/>
              <a:gd name="connsiteY4471" fmla="*/ 317004 h 6858000"/>
              <a:gd name="connsiteX4472" fmla="*/ 5137450 w 12192000"/>
              <a:gd name="connsiteY4472" fmla="*/ 320646 h 6858000"/>
              <a:gd name="connsiteX4473" fmla="*/ 5137450 w 12192000"/>
              <a:gd name="connsiteY4473" fmla="*/ 327931 h 6858000"/>
              <a:gd name="connsiteX4474" fmla="*/ 5147047 w 12192000"/>
              <a:gd name="connsiteY4474" fmla="*/ 341691 h 6858000"/>
              <a:gd name="connsiteX4475" fmla="*/ 5142617 w 12192000"/>
              <a:gd name="connsiteY4475" fmla="*/ 361522 h 6858000"/>
              <a:gd name="connsiteX4476" fmla="*/ 5153691 w 12192000"/>
              <a:gd name="connsiteY4476" fmla="*/ 338454 h 6858000"/>
              <a:gd name="connsiteX4477" fmla="*/ 5144832 w 12192000"/>
              <a:gd name="connsiteY4477" fmla="*/ 322265 h 6858000"/>
              <a:gd name="connsiteX4478" fmla="*/ 5147785 w 12192000"/>
              <a:gd name="connsiteY4478" fmla="*/ 306886 h 6858000"/>
              <a:gd name="connsiteX4479" fmla="*/ 5155168 w 12192000"/>
              <a:gd name="connsiteY4479" fmla="*/ 306076 h 6858000"/>
              <a:gd name="connsiteX4480" fmla="*/ 5158859 w 12192000"/>
              <a:gd name="connsiteY4480" fmla="*/ 308505 h 6858000"/>
              <a:gd name="connsiteX4481" fmla="*/ 5166241 w 12192000"/>
              <a:gd name="connsiteY4481" fmla="*/ 306886 h 6858000"/>
              <a:gd name="connsiteX4482" fmla="*/ 5175100 w 12192000"/>
              <a:gd name="connsiteY4482" fmla="*/ 321860 h 6858000"/>
              <a:gd name="connsiteX4483" fmla="*/ 5184698 w 12192000"/>
              <a:gd name="connsiteY4483" fmla="*/ 322265 h 6858000"/>
              <a:gd name="connsiteX4484" fmla="*/ 5190603 w 12192000"/>
              <a:gd name="connsiteY4484" fmla="*/ 310528 h 6858000"/>
              <a:gd name="connsiteX4485" fmla="*/ 5195771 w 12192000"/>
              <a:gd name="connsiteY4485" fmla="*/ 302839 h 6858000"/>
              <a:gd name="connsiteX4486" fmla="*/ 5201677 w 12192000"/>
              <a:gd name="connsiteY4486" fmla="*/ 306076 h 6858000"/>
              <a:gd name="connsiteX4487" fmla="*/ 5201677 w 12192000"/>
              <a:gd name="connsiteY4487" fmla="*/ 313766 h 6858000"/>
              <a:gd name="connsiteX4488" fmla="*/ 5211274 w 12192000"/>
              <a:gd name="connsiteY4488" fmla="*/ 309719 h 6858000"/>
              <a:gd name="connsiteX4489" fmla="*/ 5220872 w 12192000"/>
              <a:gd name="connsiteY4489" fmla="*/ 308909 h 6858000"/>
              <a:gd name="connsiteX4490" fmla="*/ 5224562 w 12192000"/>
              <a:gd name="connsiteY4490" fmla="*/ 302434 h 6858000"/>
              <a:gd name="connsiteX4491" fmla="*/ 5220872 w 12192000"/>
              <a:gd name="connsiteY4491" fmla="*/ 293530 h 6858000"/>
              <a:gd name="connsiteX4492" fmla="*/ 5225300 w 12192000"/>
              <a:gd name="connsiteY4492" fmla="*/ 285841 h 6858000"/>
              <a:gd name="connsiteX4493" fmla="*/ 5231206 w 12192000"/>
              <a:gd name="connsiteY4493" fmla="*/ 288674 h 6858000"/>
              <a:gd name="connsiteX4494" fmla="*/ 5238589 w 12192000"/>
              <a:gd name="connsiteY4494" fmla="*/ 283817 h 6858000"/>
              <a:gd name="connsiteX4495" fmla="*/ 5248186 w 12192000"/>
              <a:gd name="connsiteY4495" fmla="*/ 286245 h 6858000"/>
              <a:gd name="connsiteX4496" fmla="*/ 5249663 w 12192000"/>
              <a:gd name="connsiteY4496" fmla="*/ 294744 h 6858000"/>
              <a:gd name="connsiteX4497" fmla="*/ 5254831 w 12192000"/>
              <a:gd name="connsiteY4497" fmla="*/ 299196 h 6858000"/>
              <a:gd name="connsiteX4498" fmla="*/ 5251139 w 12192000"/>
              <a:gd name="connsiteY4498" fmla="*/ 304458 h 6858000"/>
              <a:gd name="connsiteX4499" fmla="*/ 5257045 w 12192000"/>
              <a:gd name="connsiteY4499" fmla="*/ 313361 h 6858000"/>
              <a:gd name="connsiteX4500" fmla="*/ 5262951 w 12192000"/>
              <a:gd name="connsiteY4500" fmla="*/ 312552 h 6858000"/>
              <a:gd name="connsiteX4501" fmla="*/ 5265904 w 12192000"/>
              <a:gd name="connsiteY4501" fmla="*/ 304862 h 6858000"/>
              <a:gd name="connsiteX4502" fmla="*/ 5281408 w 12192000"/>
              <a:gd name="connsiteY4502" fmla="*/ 291102 h 6858000"/>
              <a:gd name="connsiteX4503" fmla="*/ 5289528 w 12192000"/>
              <a:gd name="connsiteY4503" fmla="*/ 289078 h 6858000"/>
              <a:gd name="connsiteX4504" fmla="*/ 5299125 w 12192000"/>
              <a:gd name="connsiteY4504" fmla="*/ 293530 h 6858000"/>
              <a:gd name="connsiteX4505" fmla="*/ 5290266 w 12192000"/>
              <a:gd name="connsiteY4505" fmla="*/ 295554 h 6858000"/>
              <a:gd name="connsiteX4506" fmla="*/ 5285836 w 12192000"/>
              <a:gd name="connsiteY4506" fmla="*/ 299196 h 6858000"/>
              <a:gd name="connsiteX4507" fmla="*/ 5284360 w 12192000"/>
              <a:gd name="connsiteY4507" fmla="*/ 306076 h 6858000"/>
              <a:gd name="connsiteX4508" fmla="*/ 5275501 w 12192000"/>
              <a:gd name="connsiteY4508" fmla="*/ 309719 h 6858000"/>
              <a:gd name="connsiteX4509" fmla="*/ 5279193 w 12192000"/>
              <a:gd name="connsiteY4509" fmla="*/ 318218 h 6858000"/>
              <a:gd name="connsiteX4510" fmla="*/ 5287313 w 12192000"/>
              <a:gd name="connsiteY4510" fmla="*/ 321456 h 6858000"/>
              <a:gd name="connsiteX4511" fmla="*/ 5293957 w 12192000"/>
              <a:gd name="connsiteY4511" fmla="*/ 316599 h 6858000"/>
              <a:gd name="connsiteX4512" fmla="*/ 5299125 w 12192000"/>
              <a:gd name="connsiteY4512" fmla="*/ 319027 h 6858000"/>
              <a:gd name="connsiteX4513" fmla="*/ 5300601 w 12192000"/>
              <a:gd name="connsiteY4513" fmla="*/ 331169 h 6858000"/>
              <a:gd name="connsiteX4514" fmla="*/ 5293219 w 12192000"/>
              <a:gd name="connsiteY4514" fmla="*/ 333192 h 6858000"/>
              <a:gd name="connsiteX4515" fmla="*/ 5286575 w 12192000"/>
              <a:gd name="connsiteY4515" fmla="*/ 341287 h 6858000"/>
              <a:gd name="connsiteX4516" fmla="*/ 5290266 w 12192000"/>
              <a:gd name="connsiteY4516" fmla="*/ 349786 h 6858000"/>
              <a:gd name="connsiteX4517" fmla="*/ 5292481 w 12192000"/>
              <a:gd name="connsiteY4517" fmla="*/ 347357 h 6858000"/>
              <a:gd name="connsiteX4518" fmla="*/ 5304293 w 12192000"/>
              <a:gd name="connsiteY4518" fmla="*/ 348167 h 6858000"/>
              <a:gd name="connsiteX4519" fmla="*/ 5305031 w 12192000"/>
              <a:gd name="connsiteY4519" fmla="*/ 355047 h 6858000"/>
              <a:gd name="connsiteX4520" fmla="*/ 5299864 w 12192000"/>
              <a:gd name="connsiteY4520" fmla="*/ 363141 h 6858000"/>
              <a:gd name="connsiteX4521" fmla="*/ 5306508 w 12192000"/>
              <a:gd name="connsiteY4521" fmla="*/ 358689 h 6858000"/>
              <a:gd name="connsiteX4522" fmla="*/ 5326440 w 12192000"/>
              <a:gd name="connsiteY4522" fmla="*/ 360308 h 6858000"/>
              <a:gd name="connsiteX4523" fmla="*/ 5334561 w 12192000"/>
              <a:gd name="connsiteY4523" fmla="*/ 367998 h 6858000"/>
              <a:gd name="connsiteX4524" fmla="*/ 5329393 w 12192000"/>
              <a:gd name="connsiteY4524" fmla="*/ 374069 h 6858000"/>
              <a:gd name="connsiteX4525" fmla="*/ 5322010 w 12192000"/>
              <a:gd name="connsiteY4525" fmla="*/ 374473 h 6858000"/>
              <a:gd name="connsiteX4526" fmla="*/ 5313152 w 12192000"/>
              <a:gd name="connsiteY4526" fmla="*/ 378520 h 6858000"/>
              <a:gd name="connsiteX4527" fmla="*/ 5313890 w 12192000"/>
              <a:gd name="connsiteY4527" fmla="*/ 386615 h 6858000"/>
              <a:gd name="connsiteX4528" fmla="*/ 5308723 w 12192000"/>
              <a:gd name="connsiteY4528" fmla="*/ 391067 h 6858000"/>
              <a:gd name="connsiteX4529" fmla="*/ 5308723 w 12192000"/>
              <a:gd name="connsiteY4529" fmla="*/ 399970 h 6858000"/>
              <a:gd name="connsiteX4530" fmla="*/ 5317581 w 12192000"/>
              <a:gd name="connsiteY4530" fmla="*/ 408874 h 6858000"/>
              <a:gd name="connsiteX4531" fmla="*/ 5320534 w 12192000"/>
              <a:gd name="connsiteY4531" fmla="*/ 416968 h 6858000"/>
              <a:gd name="connsiteX4532" fmla="*/ 5315367 w 12192000"/>
              <a:gd name="connsiteY4532" fmla="*/ 426681 h 6858000"/>
              <a:gd name="connsiteX4533" fmla="*/ 5307246 w 12192000"/>
              <a:gd name="connsiteY4533" fmla="*/ 427491 h 6858000"/>
              <a:gd name="connsiteX4534" fmla="*/ 5305770 w 12192000"/>
              <a:gd name="connsiteY4534" fmla="*/ 420206 h 6858000"/>
              <a:gd name="connsiteX4535" fmla="*/ 5296911 w 12192000"/>
              <a:gd name="connsiteY4535" fmla="*/ 415349 h 6858000"/>
              <a:gd name="connsiteX4536" fmla="*/ 5293219 w 12192000"/>
              <a:gd name="connsiteY4536" fmla="*/ 419801 h 6858000"/>
              <a:gd name="connsiteX4537" fmla="*/ 5297649 w 12192000"/>
              <a:gd name="connsiteY4537" fmla="*/ 431133 h 6858000"/>
              <a:gd name="connsiteX4538" fmla="*/ 5291742 w 12192000"/>
              <a:gd name="connsiteY4538" fmla="*/ 432752 h 6858000"/>
              <a:gd name="connsiteX4539" fmla="*/ 5290266 w 12192000"/>
              <a:gd name="connsiteY4539" fmla="*/ 438418 h 6858000"/>
              <a:gd name="connsiteX4540" fmla="*/ 5293957 w 12192000"/>
              <a:gd name="connsiteY4540" fmla="*/ 441656 h 6858000"/>
              <a:gd name="connsiteX4541" fmla="*/ 5292481 w 12192000"/>
              <a:gd name="connsiteY4541" fmla="*/ 447322 h 6858000"/>
              <a:gd name="connsiteX4542" fmla="*/ 5285098 w 12192000"/>
              <a:gd name="connsiteY4542" fmla="*/ 454607 h 6858000"/>
              <a:gd name="connsiteX4543" fmla="*/ 5272549 w 12192000"/>
              <a:gd name="connsiteY4543" fmla="*/ 450560 h 6858000"/>
              <a:gd name="connsiteX4544" fmla="*/ 5270334 w 12192000"/>
              <a:gd name="connsiteY4544" fmla="*/ 443679 h 6858000"/>
              <a:gd name="connsiteX4545" fmla="*/ 5265904 w 12192000"/>
              <a:gd name="connsiteY4545" fmla="*/ 443275 h 6858000"/>
              <a:gd name="connsiteX4546" fmla="*/ 5264428 w 12192000"/>
              <a:gd name="connsiteY4546" fmla="*/ 449345 h 6858000"/>
              <a:gd name="connsiteX4547" fmla="*/ 5266642 w 12192000"/>
              <a:gd name="connsiteY4547" fmla="*/ 453393 h 6858000"/>
              <a:gd name="connsiteX4548" fmla="*/ 5262213 w 12192000"/>
              <a:gd name="connsiteY4548" fmla="*/ 459059 h 6858000"/>
              <a:gd name="connsiteX4549" fmla="*/ 5237113 w 12192000"/>
              <a:gd name="connsiteY4549" fmla="*/ 463510 h 6858000"/>
              <a:gd name="connsiteX4550" fmla="*/ 5229730 w 12192000"/>
              <a:gd name="connsiteY4550" fmla="*/ 473628 h 6858000"/>
              <a:gd name="connsiteX4551" fmla="*/ 5208321 w 12192000"/>
              <a:gd name="connsiteY4551" fmla="*/ 490222 h 6858000"/>
              <a:gd name="connsiteX4552" fmla="*/ 5204630 w 12192000"/>
              <a:gd name="connsiteY4552" fmla="*/ 492650 h 6858000"/>
              <a:gd name="connsiteX4553" fmla="*/ 5204630 w 12192000"/>
              <a:gd name="connsiteY4553" fmla="*/ 490222 h 6858000"/>
              <a:gd name="connsiteX4554" fmla="*/ 5195771 w 12192000"/>
              <a:gd name="connsiteY4554" fmla="*/ 489817 h 6858000"/>
              <a:gd name="connsiteX4555" fmla="*/ 5192818 w 12192000"/>
              <a:gd name="connsiteY4555" fmla="*/ 490626 h 6858000"/>
              <a:gd name="connsiteX4556" fmla="*/ 5188388 w 12192000"/>
              <a:gd name="connsiteY4556" fmla="*/ 488198 h 6858000"/>
              <a:gd name="connsiteX4557" fmla="*/ 5178791 w 12192000"/>
              <a:gd name="connsiteY4557" fmla="*/ 499125 h 6858000"/>
              <a:gd name="connsiteX4558" fmla="*/ 5171409 w 12192000"/>
              <a:gd name="connsiteY4558" fmla="*/ 500744 h 6858000"/>
              <a:gd name="connsiteX4559" fmla="*/ 5167717 w 12192000"/>
              <a:gd name="connsiteY4559" fmla="*/ 504791 h 6858000"/>
              <a:gd name="connsiteX4560" fmla="*/ 5164027 w 12192000"/>
              <a:gd name="connsiteY4560" fmla="*/ 500744 h 6858000"/>
              <a:gd name="connsiteX4561" fmla="*/ 5168456 w 12192000"/>
              <a:gd name="connsiteY4561" fmla="*/ 495078 h 6858000"/>
              <a:gd name="connsiteX4562" fmla="*/ 5155906 w 12192000"/>
              <a:gd name="connsiteY4562" fmla="*/ 496292 h 6858000"/>
              <a:gd name="connsiteX4563" fmla="*/ 5155168 w 12192000"/>
              <a:gd name="connsiteY4563" fmla="*/ 507624 h 6858000"/>
              <a:gd name="connsiteX4564" fmla="*/ 5144094 w 12192000"/>
              <a:gd name="connsiteY4564" fmla="*/ 517337 h 6858000"/>
              <a:gd name="connsiteX4565" fmla="*/ 5133020 w 12192000"/>
              <a:gd name="connsiteY4565" fmla="*/ 514504 h 6858000"/>
              <a:gd name="connsiteX4566" fmla="*/ 5130806 w 12192000"/>
              <a:gd name="connsiteY4566" fmla="*/ 508838 h 6858000"/>
              <a:gd name="connsiteX4567" fmla="*/ 5127114 w 12192000"/>
              <a:gd name="connsiteY4567" fmla="*/ 513290 h 6858000"/>
              <a:gd name="connsiteX4568" fmla="*/ 5129329 w 12192000"/>
              <a:gd name="connsiteY4568" fmla="*/ 523408 h 6858000"/>
              <a:gd name="connsiteX4569" fmla="*/ 5116040 w 12192000"/>
              <a:gd name="connsiteY4569" fmla="*/ 527051 h 6858000"/>
              <a:gd name="connsiteX4570" fmla="*/ 5107920 w 12192000"/>
              <a:gd name="connsiteY4570" fmla="*/ 524218 h 6858000"/>
              <a:gd name="connsiteX4571" fmla="*/ 5087249 w 12192000"/>
              <a:gd name="connsiteY4571" fmla="*/ 524218 h 6858000"/>
              <a:gd name="connsiteX4572" fmla="*/ 5071008 w 12192000"/>
              <a:gd name="connsiteY4572" fmla="*/ 510457 h 6858000"/>
              <a:gd name="connsiteX4573" fmla="*/ 5062149 w 12192000"/>
              <a:gd name="connsiteY4573" fmla="*/ 510053 h 6858000"/>
              <a:gd name="connsiteX4574" fmla="*/ 5054028 w 12192000"/>
              <a:gd name="connsiteY4574" fmla="*/ 516123 h 6858000"/>
              <a:gd name="connsiteX4575" fmla="*/ 5045907 w 12192000"/>
              <a:gd name="connsiteY4575" fmla="*/ 512481 h 6858000"/>
              <a:gd name="connsiteX4576" fmla="*/ 5034834 w 12192000"/>
              <a:gd name="connsiteY4576" fmla="*/ 502363 h 6858000"/>
              <a:gd name="connsiteX4577" fmla="*/ 5036310 w 12192000"/>
              <a:gd name="connsiteY4577" fmla="*/ 492650 h 6858000"/>
              <a:gd name="connsiteX4578" fmla="*/ 5025975 w 12192000"/>
              <a:gd name="connsiteY4578" fmla="*/ 495888 h 6858000"/>
              <a:gd name="connsiteX4579" fmla="*/ 5019330 w 12192000"/>
              <a:gd name="connsiteY4579" fmla="*/ 494269 h 6858000"/>
              <a:gd name="connsiteX4580" fmla="*/ 5017854 w 12192000"/>
              <a:gd name="connsiteY4580" fmla="*/ 489007 h 6858000"/>
              <a:gd name="connsiteX4581" fmla="*/ 5009733 w 12192000"/>
              <a:gd name="connsiteY4581" fmla="*/ 493459 h 6858000"/>
              <a:gd name="connsiteX4582" fmla="*/ 5000137 w 12192000"/>
              <a:gd name="connsiteY4582" fmla="*/ 488603 h 6858000"/>
              <a:gd name="connsiteX4583" fmla="*/ 4988325 w 12192000"/>
              <a:gd name="connsiteY4583" fmla="*/ 496697 h 6858000"/>
              <a:gd name="connsiteX4584" fmla="*/ 4972083 w 12192000"/>
              <a:gd name="connsiteY4584" fmla="*/ 495078 h 6858000"/>
              <a:gd name="connsiteX4585" fmla="*/ 4964700 w 12192000"/>
              <a:gd name="connsiteY4585" fmla="*/ 490626 h 6858000"/>
              <a:gd name="connsiteX4586" fmla="*/ 4961748 w 12192000"/>
              <a:gd name="connsiteY4586" fmla="*/ 494269 h 6858000"/>
              <a:gd name="connsiteX4587" fmla="*/ 4949936 w 12192000"/>
              <a:gd name="connsiteY4587" fmla="*/ 494269 h 6858000"/>
              <a:gd name="connsiteX4588" fmla="*/ 4950674 w 12192000"/>
              <a:gd name="connsiteY4588" fmla="*/ 479294 h 6858000"/>
              <a:gd name="connsiteX4589" fmla="*/ 4954366 w 12192000"/>
              <a:gd name="connsiteY4589" fmla="*/ 476866 h 6858000"/>
              <a:gd name="connsiteX4590" fmla="*/ 4949936 w 12192000"/>
              <a:gd name="connsiteY4590" fmla="*/ 474842 h 6858000"/>
              <a:gd name="connsiteX4591" fmla="*/ 4947721 w 12192000"/>
              <a:gd name="connsiteY4591" fmla="*/ 464320 h 6858000"/>
              <a:gd name="connsiteX4592" fmla="*/ 4951412 w 12192000"/>
              <a:gd name="connsiteY4592" fmla="*/ 464320 h 6858000"/>
              <a:gd name="connsiteX4593" fmla="*/ 4951412 w 12192000"/>
              <a:gd name="connsiteY4593" fmla="*/ 460273 h 6858000"/>
              <a:gd name="connsiteX4594" fmla="*/ 4960271 w 12192000"/>
              <a:gd name="connsiteY4594" fmla="*/ 465534 h 6858000"/>
              <a:gd name="connsiteX4595" fmla="*/ 4963224 w 12192000"/>
              <a:gd name="connsiteY4595" fmla="*/ 471200 h 6858000"/>
              <a:gd name="connsiteX4596" fmla="*/ 4969130 w 12192000"/>
              <a:gd name="connsiteY4596" fmla="*/ 467962 h 6858000"/>
              <a:gd name="connsiteX4597" fmla="*/ 4975036 w 12192000"/>
              <a:gd name="connsiteY4597" fmla="*/ 469176 h 6858000"/>
              <a:gd name="connsiteX4598" fmla="*/ 4979466 w 12192000"/>
              <a:gd name="connsiteY4598" fmla="*/ 463510 h 6858000"/>
              <a:gd name="connsiteX4599" fmla="*/ 4980204 w 12192000"/>
              <a:gd name="connsiteY4599" fmla="*/ 457440 h 6858000"/>
              <a:gd name="connsiteX4600" fmla="*/ 4989063 w 12192000"/>
              <a:gd name="connsiteY4600" fmla="*/ 457035 h 6858000"/>
              <a:gd name="connsiteX4601" fmla="*/ 4996445 w 12192000"/>
              <a:gd name="connsiteY4601" fmla="*/ 451369 h 6858000"/>
              <a:gd name="connsiteX4602" fmla="*/ 5006043 w 12192000"/>
              <a:gd name="connsiteY4602" fmla="*/ 448536 h 6858000"/>
              <a:gd name="connsiteX4603" fmla="*/ 5011948 w 12192000"/>
              <a:gd name="connsiteY4603" fmla="*/ 452178 h 6858000"/>
              <a:gd name="connsiteX4604" fmla="*/ 5009733 w 12192000"/>
              <a:gd name="connsiteY4604" fmla="*/ 446917 h 6858000"/>
              <a:gd name="connsiteX4605" fmla="*/ 4999398 w 12192000"/>
              <a:gd name="connsiteY4605" fmla="*/ 443679 h 6858000"/>
              <a:gd name="connsiteX4606" fmla="*/ 4985371 w 12192000"/>
              <a:gd name="connsiteY4606" fmla="*/ 453797 h 6858000"/>
              <a:gd name="connsiteX4607" fmla="*/ 4977989 w 12192000"/>
              <a:gd name="connsiteY4607" fmla="*/ 448536 h 6858000"/>
              <a:gd name="connsiteX4608" fmla="*/ 4983157 w 12192000"/>
              <a:gd name="connsiteY4608" fmla="*/ 442061 h 6858000"/>
              <a:gd name="connsiteX4609" fmla="*/ 4992015 w 12192000"/>
              <a:gd name="connsiteY4609" fmla="*/ 435990 h 6858000"/>
              <a:gd name="connsiteX4610" fmla="*/ 4994230 w 12192000"/>
              <a:gd name="connsiteY4610" fmla="*/ 430324 h 6858000"/>
              <a:gd name="connsiteX4611" fmla="*/ 4981681 w 12192000"/>
              <a:gd name="connsiteY4611" fmla="*/ 438013 h 6858000"/>
              <a:gd name="connsiteX4612" fmla="*/ 4975774 w 12192000"/>
              <a:gd name="connsiteY4612" fmla="*/ 439228 h 6858000"/>
              <a:gd name="connsiteX4613" fmla="*/ 4973559 w 12192000"/>
              <a:gd name="connsiteY4613" fmla="*/ 433157 h 6858000"/>
              <a:gd name="connsiteX4614" fmla="*/ 4964700 w 12192000"/>
              <a:gd name="connsiteY4614" fmla="*/ 427491 h 6858000"/>
              <a:gd name="connsiteX4615" fmla="*/ 4964700 w 12192000"/>
              <a:gd name="connsiteY4615" fmla="*/ 422634 h 6858000"/>
              <a:gd name="connsiteX4616" fmla="*/ 4971345 w 12192000"/>
              <a:gd name="connsiteY4616" fmla="*/ 418587 h 6858000"/>
              <a:gd name="connsiteX4617" fmla="*/ 4972083 w 12192000"/>
              <a:gd name="connsiteY4617" fmla="*/ 414540 h 6858000"/>
              <a:gd name="connsiteX4618" fmla="*/ 4961748 w 12192000"/>
              <a:gd name="connsiteY4618" fmla="*/ 413731 h 6858000"/>
              <a:gd name="connsiteX4619" fmla="*/ 4942553 w 12192000"/>
              <a:gd name="connsiteY4619" fmla="*/ 414540 h 6858000"/>
              <a:gd name="connsiteX4620" fmla="*/ 4926312 w 12192000"/>
              <a:gd name="connsiteY4620" fmla="*/ 410898 h 6858000"/>
              <a:gd name="connsiteX4621" fmla="*/ 4926312 w 12192000"/>
              <a:gd name="connsiteY4621" fmla="*/ 413731 h 6858000"/>
              <a:gd name="connsiteX4622" fmla="*/ 4913762 w 12192000"/>
              <a:gd name="connsiteY4622" fmla="*/ 412921 h 6858000"/>
              <a:gd name="connsiteX4623" fmla="*/ 4910071 w 12192000"/>
              <a:gd name="connsiteY4623" fmla="*/ 404827 h 6858000"/>
              <a:gd name="connsiteX4624" fmla="*/ 4903426 w 12192000"/>
              <a:gd name="connsiteY4624" fmla="*/ 395114 h 6858000"/>
              <a:gd name="connsiteX4625" fmla="*/ 4907856 w 12192000"/>
              <a:gd name="connsiteY4625" fmla="*/ 395518 h 6858000"/>
              <a:gd name="connsiteX4626" fmla="*/ 4914500 w 12192000"/>
              <a:gd name="connsiteY4626" fmla="*/ 393090 h 6858000"/>
              <a:gd name="connsiteX4627" fmla="*/ 4924835 w 12192000"/>
              <a:gd name="connsiteY4627" fmla="*/ 396733 h 6858000"/>
              <a:gd name="connsiteX4628" fmla="*/ 4932956 w 12192000"/>
              <a:gd name="connsiteY4628" fmla="*/ 392685 h 6858000"/>
              <a:gd name="connsiteX4629" fmla="*/ 4941815 w 12192000"/>
              <a:gd name="connsiteY4629" fmla="*/ 391876 h 6858000"/>
              <a:gd name="connsiteX4630" fmla="*/ 4946983 w 12192000"/>
              <a:gd name="connsiteY4630" fmla="*/ 395114 h 6858000"/>
              <a:gd name="connsiteX4631" fmla="*/ 4955104 w 12192000"/>
              <a:gd name="connsiteY4631" fmla="*/ 389852 h 6858000"/>
              <a:gd name="connsiteX4632" fmla="*/ 4952889 w 12192000"/>
              <a:gd name="connsiteY4632" fmla="*/ 386210 h 6858000"/>
              <a:gd name="connsiteX4633" fmla="*/ 4954366 w 12192000"/>
              <a:gd name="connsiteY4633" fmla="*/ 383782 h 6858000"/>
              <a:gd name="connsiteX4634" fmla="*/ 4959533 w 12192000"/>
              <a:gd name="connsiteY4634" fmla="*/ 385401 h 6858000"/>
              <a:gd name="connsiteX4635" fmla="*/ 4960271 w 12192000"/>
              <a:gd name="connsiteY4635" fmla="*/ 389043 h 6858000"/>
              <a:gd name="connsiteX4636" fmla="*/ 4963224 w 12192000"/>
              <a:gd name="connsiteY4636" fmla="*/ 391876 h 6858000"/>
              <a:gd name="connsiteX4637" fmla="*/ 4966915 w 12192000"/>
              <a:gd name="connsiteY4637" fmla="*/ 396328 h 6858000"/>
              <a:gd name="connsiteX4638" fmla="*/ 4975036 w 12192000"/>
              <a:gd name="connsiteY4638" fmla="*/ 389448 h 6858000"/>
              <a:gd name="connsiteX4639" fmla="*/ 4980942 w 12192000"/>
              <a:gd name="connsiteY4639" fmla="*/ 391067 h 6858000"/>
              <a:gd name="connsiteX4640" fmla="*/ 4997922 w 12192000"/>
              <a:gd name="connsiteY4640" fmla="*/ 389043 h 6858000"/>
              <a:gd name="connsiteX4641" fmla="*/ 5003089 w 12192000"/>
              <a:gd name="connsiteY4641" fmla="*/ 381758 h 6858000"/>
              <a:gd name="connsiteX4642" fmla="*/ 5003827 w 12192000"/>
              <a:gd name="connsiteY4642" fmla="*/ 374473 h 6858000"/>
              <a:gd name="connsiteX4643" fmla="*/ 4997922 w 12192000"/>
              <a:gd name="connsiteY4643" fmla="*/ 376902 h 6858000"/>
              <a:gd name="connsiteX4644" fmla="*/ 4994230 w 12192000"/>
              <a:gd name="connsiteY4644" fmla="*/ 382163 h 6858000"/>
              <a:gd name="connsiteX4645" fmla="*/ 4985371 w 12192000"/>
              <a:gd name="connsiteY4645" fmla="*/ 383782 h 6858000"/>
              <a:gd name="connsiteX4646" fmla="*/ 4969130 w 12192000"/>
              <a:gd name="connsiteY4646" fmla="*/ 379330 h 6858000"/>
              <a:gd name="connsiteX4647" fmla="*/ 4969869 w 12192000"/>
              <a:gd name="connsiteY4647" fmla="*/ 376092 h 6858000"/>
              <a:gd name="connsiteX4648" fmla="*/ 4983157 w 12192000"/>
              <a:gd name="connsiteY4648" fmla="*/ 370831 h 6858000"/>
              <a:gd name="connsiteX4649" fmla="*/ 4991277 w 12192000"/>
              <a:gd name="connsiteY4649" fmla="*/ 370021 h 6858000"/>
              <a:gd name="connsiteX4650" fmla="*/ 4997922 w 12192000"/>
              <a:gd name="connsiteY4650" fmla="*/ 365165 h 6858000"/>
              <a:gd name="connsiteX4651" fmla="*/ 5003827 w 12192000"/>
              <a:gd name="connsiteY4651" fmla="*/ 365165 h 6858000"/>
              <a:gd name="connsiteX4652" fmla="*/ 5009733 w 12192000"/>
              <a:gd name="connsiteY4652" fmla="*/ 363141 h 6858000"/>
              <a:gd name="connsiteX4653" fmla="*/ 4998660 w 12192000"/>
              <a:gd name="connsiteY4653" fmla="*/ 357475 h 6858000"/>
              <a:gd name="connsiteX4654" fmla="*/ 4992015 w 12192000"/>
              <a:gd name="connsiteY4654" fmla="*/ 362332 h 6858000"/>
              <a:gd name="connsiteX4655" fmla="*/ 4987586 w 12192000"/>
              <a:gd name="connsiteY4655" fmla="*/ 359499 h 6858000"/>
              <a:gd name="connsiteX4656" fmla="*/ 4991277 w 12192000"/>
              <a:gd name="connsiteY4656" fmla="*/ 352214 h 6858000"/>
              <a:gd name="connsiteX4657" fmla="*/ 4991277 w 12192000"/>
              <a:gd name="connsiteY4657" fmla="*/ 347762 h 6858000"/>
              <a:gd name="connsiteX4658" fmla="*/ 4981681 w 12192000"/>
              <a:gd name="connsiteY4658" fmla="*/ 355452 h 6858000"/>
              <a:gd name="connsiteX4659" fmla="*/ 4978728 w 12192000"/>
              <a:gd name="connsiteY4659" fmla="*/ 355856 h 6858000"/>
              <a:gd name="connsiteX4660" fmla="*/ 4977251 w 12192000"/>
              <a:gd name="connsiteY4660" fmla="*/ 346548 h 6858000"/>
              <a:gd name="connsiteX4661" fmla="*/ 4975036 w 12192000"/>
              <a:gd name="connsiteY4661" fmla="*/ 351405 h 6858000"/>
              <a:gd name="connsiteX4662" fmla="*/ 4967653 w 12192000"/>
              <a:gd name="connsiteY4662" fmla="*/ 357071 h 6858000"/>
              <a:gd name="connsiteX4663" fmla="*/ 4963224 w 12192000"/>
              <a:gd name="connsiteY4663" fmla="*/ 357071 h 6858000"/>
              <a:gd name="connsiteX4664" fmla="*/ 4961748 w 12192000"/>
              <a:gd name="connsiteY4664" fmla="*/ 348572 h 6858000"/>
              <a:gd name="connsiteX4665" fmla="*/ 4955104 w 12192000"/>
              <a:gd name="connsiteY4665" fmla="*/ 352214 h 6858000"/>
              <a:gd name="connsiteX4666" fmla="*/ 4949197 w 12192000"/>
              <a:gd name="connsiteY4666" fmla="*/ 352214 h 6858000"/>
              <a:gd name="connsiteX4667" fmla="*/ 4949197 w 12192000"/>
              <a:gd name="connsiteY4667" fmla="*/ 347357 h 6858000"/>
              <a:gd name="connsiteX4668" fmla="*/ 4946245 w 12192000"/>
              <a:gd name="connsiteY4668" fmla="*/ 342906 h 6858000"/>
              <a:gd name="connsiteX4669" fmla="*/ 4941815 w 12192000"/>
              <a:gd name="connsiteY4669" fmla="*/ 351000 h 6858000"/>
              <a:gd name="connsiteX4670" fmla="*/ 4930741 w 12192000"/>
              <a:gd name="connsiteY4670" fmla="*/ 353833 h 6858000"/>
              <a:gd name="connsiteX4671" fmla="*/ 4924835 w 12192000"/>
              <a:gd name="connsiteY4671" fmla="*/ 362737 h 6858000"/>
              <a:gd name="connsiteX4672" fmla="*/ 4912285 w 12192000"/>
              <a:gd name="connsiteY4672" fmla="*/ 360308 h 6858000"/>
              <a:gd name="connsiteX4673" fmla="*/ 4904164 w 12192000"/>
              <a:gd name="connsiteY4673" fmla="*/ 352214 h 6858000"/>
              <a:gd name="connsiteX4674" fmla="*/ 4893830 w 12192000"/>
              <a:gd name="connsiteY4674" fmla="*/ 348167 h 6858000"/>
              <a:gd name="connsiteX4675" fmla="*/ 4898997 w 12192000"/>
              <a:gd name="connsiteY4675" fmla="*/ 339263 h 6858000"/>
              <a:gd name="connsiteX4676" fmla="*/ 4907117 w 12192000"/>
              <a:gd name="connsiteY4676" fmla="*/ 341287 h 6858000"/>
              <a:gd name="connsiteX4677" fmla="*/ 4915976 w 12192000"/>
              <a:gd name="connsiteY4677" fmla="*/ 351809 h 6858000"/>
              <a:gd name="connsiteX4678" fmla="*/ 4919668 w 12192000"/>
              <a:gd name="connsiteY4678" fmla="*/ 350190 h 6858000"/>
              <a:gd name="connsiteX4679" fmla="*/ 4915976 w 12192000"/>
              <a:gd name="connsiteY4679" fmla="*/ 344120 h 6858000"/>
              <a:gd name="connsiteX4680" fmla="*/ 4909333 w 12192000"/>
              <a:gd name="connsiteY4680" fmla="*/ 333597 h 6858000"/>
              <a:gd name="connsiteX4681" fmla="*/ 4914500 w 12192000"/>
              <a:gd name="connsiteY4681" fmla="*/ 328740 h 6858000"/>
              <a:gd name="connsiteX4682" fmla="*/ 4918930 w 12192000"/>
              <a:gd name="connsiteY4682" fmla="*/ 329955 h 6858000"/>
              <a:gd name="connsiteX4683" fmla="*/ 4932956 w 12192000"/>
              <a:gd name="connsiteY4683" fmla="*/ 341691 h 6858000"/>
              <a:gd name="connsiteX4684" fmla="*/ 4935909 w 12192000"/>
              <a:gd name="connsiteY4684" fmla="*/ 340882 h 6858000"/>
              <a:gd name="connsiteX4685" fmla="*/ 4933694 w 12192000"/>
              <a:gd name="connsiteY4685" fmla="*/ 336025 h 6858000"/>
              <a:gd name="connsiteX4686" fmla="*/ 4935909 w 12192000"/>
              <a:gd name="connsiteY4686" fmla="*/ 333597 h 6858000"/>
              <a:gd name="connsiteX4687" fmla="*/ 4942553 w 12192000"/>
              <a:gd name="connsiteY4687" fmla="*/ 332788 h 6858000"/>
              <a:gd name="connsiteX4688" fmla="*/ 4929265 w 12192000"/>
              <a:gd name="connsiteY4688" fmla="*/ 329145 h 6858000"/>
              <a:gd name="connsiteX4689" fmla="*/ 4924097 w 12192000"/>
              <a:gd name="connsiteY4689" fmla="*/ 321860 h 6858000"/>
              <a:gd name="connsiteX4690" fmla="*/ 4932956 w 12192000"/>
              <a:gd name="connsiteY4690" fmla="*/ 318623 h 6858000"/>
              <a:gd name="connsiteX4691" fmla="*/ 4941815 w 12192000"/>
              <a:gd name="connsiteY4691" fmla="*/ 321860 h 6858000"/>
              <a:gd name="connsiteX4692" fmla="*/ 4938124 w 12192000"/>
              <a:gd name="connsiteY4692" fmla="*/ 317408 h 6858000"/>
              <a:gd name="connsiteX4693" fmla="*/ 4932956 w 12192000"/>
              <a:gd name="connsiteY4693" fmla="*/ 314171 h 6858000"/>
              <a:gd name="connsiteX4694" fmla="*/ 4927050 w 12192000"/>
              <a:gd name="connsiteY4694" fmla="*/ 307695 h 6858000"/>
              <a:gd name="connsiteX4695" fmla="*/ 4929265 w 12192000"/>
              <a:gd name="connsiteY4695" fmla="*/ 302029 h 6858000"/>
              <a:gd name="connsiteX4696" fmla="*/ 4937386 w 12192000"/>
              <a:gd name="connsiteY4696" fmla="*/ 304458 h 6858000"/>
              <a:gd name="connsiteX4697" fmla="*/ 4943292 w 12192000"/>
              <a:gd name="connsiteY4697" fmla="*/ 312552 h 6858000"/>
              <a:gd name="connsiteX4698" fmla="*/ 4945507 w 12192000"/>
              <a:gd name="connsiteY4698" fmla="*/ 307695 h 6858000"/>
              <a:gd name="connsiteX4699" fmla="*/ 4938124 w 12192000"/>
              <a:gd name="connsiteY4699" fmla="*/ 298792 h 6858000"/>
              <a:gd name="connsiteX4700" fmla="*/ 4945507 w 12192000"/>
              <a:gd name="connsiteY4700" fmla="*/ 294744 h 6858000"/>
              <a:gd name="connsiteX4701" fmla="*/ 4955104 w 12192000"/>
              <a:gd name="connsiteY4701" fmla="*/ 298792 h 6858000"/>
              <a:gd name="connsiteX4702" fmla="*/ 4963224 w 12192000"/>
              <a:gd name="connsiteY4702" fmla="*/ 308100 h 6858000"/>
              <a:gd name="connsiteX4703" fmla="*/ 4960271 w 12192000"/>
              <a:gd name="connsiteY4703" fmla="*/ 313766 h 6858000"/>
              <a:gd name="connsiteX4704" fmla="*/ 4966177 w 12192000"/>
              <a:gd name="connsiteY4704" fmla="*/ 315385 h 6858000"/>
              <a:gd name="connsiteX4705" fmla="*/ 4972822 w 12192000"/>
              <a:gd name="connsiteY4705" fmla="*/ 309719 h 6858000"/>
              <a:gd name="connsiteX4706" fmla="*/ 4983157 w 12192000"/>
              <a:gd name="connsiteY4706" fmla="*/ 316194 h 6858000"/>
              <a:gd name="connsiteX4707" fmla="*/ 4983157 w 12192000"/>
              <a:gd name="connsiteY4707" fmla="*/ 321860 h 6858000"/>
              <a:gd name="connsiteX4708" fmla="*/ 4987586 w 12192000"/>
              <a:gd name="connsiteY4708" fmla="*/ 321051 h 6858000"/>
              <a:gd name="connsiteX4709" fmla="*/ 4989801 w 12192000"/>
              <a:gd name="connsiteY4709" fmla="*/ 314575 h 6858000"/>
              <a:gd name="connsiteX4710" fmla="*/ 4980942 w 12192000"/>
              <a:gd name="connsiteY4710" fmla="*/ 304458 h 6858000"/>
              <a:gd name="connsiteX4711" fmla="*/ 4966915 w 12192000"/>
              <a:gd name="connsiteY4711" fmla="*/ 296363 h 6858000"/>
              <a:gd name="connsiteX4712" fmla="*/ 4966177 w 12192000"/>
              <a:gd name="connsiteY4712" fmla="*/ 293126 h 6858000"/>
              <a:gd name="connsiteX4713" fmla="*/ 4975036 w 12192000"/>
              <a:gd name="connsiteY4713" fmla="*/ 293126 h 6858000"/>
              <a:gd name="connsiteX4714" fmla="*/ 4983157 w 12192000"/>
              <a:gd name="connsiteY4714" fmla="*/ 295554 h 6858000"/>
              <a:gd name="connsiteX4715" fmla="*/ 4987586 w 12192000"/>
              <a:gd name="connsiteY4715" fmla="*/ 291102 h 6858000"/>
              <a:gd name="connsiteX4716" fmla="*/ 4979466 w 12192000"/>
              <a:gd name="connsiteY4716" fmla="*/ 288674 h 6858000"/>
              <a:gd name="connsiteX4717" fmla="*/ 4973559 w 12192000"/>
              <a:gd name="connsiteY4717" fmla="*/ 285436 h 6858000"/>
              <a:gd name="connsiteX4718" fmla="*/ 4966915 w 12192000"/>
              <a:gd name="connsiteY4718" fmla="*/ 285031 h 6858000"/>
              <a:gd name="connsiteX4719" fmla="*/ 4965439 w 12192000"/>
              <a:gd name="connsiteY4719" fmla="*/ 289078 h 6858000"/>
              <a:gd name="connsiteX4720" fmla="*/ 4959533 w 12192000"/>
              <a:gd name="connsiteY4720" fmla="*/ 289078 h 6858000"/>
              <a:gd name="connsiteX4721" fmla="*/ 4955841 w 12192000"/>
              <a:gd name="connsiteY4721" fmla="*/ 283817 h 6858000"/>
              <a:gd name="connsiteX4722" fmla="*/ 4956580 w 12192000"/>
              <a:gd name="connsiteY4722" fmla="*/ 279770 h 6858000"/>
              <a:gd name="connsiteX4723" fmla="*/ 7594325 w 12192000"/>
              <a:gd name="connsiteY4723" fmla="*/ 213397 h 6858000"/>
              <a:gd name="connsiteX4724" fmla="*/ 7600231 w 12192000"/>
              <a:gd name="connsiteY4724" fmla="*/ 219063 h 6858000"/>
              <a:gd name="connsiteX4725" fmla="*/ 7600969 w 12192000"/>
              <a:gd name="connsiteY4725" fmla="*/ 223919 h 6858000"/>
              <a:gd name="connsiteX4726" fmla="*/ 7595801 w 12192000"/>
              <a:gd name="connsiteY4726" fmla="*/ 224729 h 6858000"/>
              <a:gd name="connsiteX4727" fmla="*/ 7589157 w 12192000"/>
              <a:gd name="connsiteY4727" fmla="*/ 219063 h 6858000"/>
              <a:gd name="connsiteX4728" fmla="*/ 7589895 w 12192000"/>
              <a:gd name="connsiteY4728" fmla="*/ 214206 h 6858000"/>
              <a:gd name="connsiteX4729" fmla="*/ 2399303 w 12192000"/>
              <a:gd name="connsiteY4729" fmla="*/ 89959 h 6858000"/>
              <a:gd name="connsiteX4730" fmla="*/ 2403733 w 12192000"/>
              <a:gd name="connsiteY4730" fmla="*/ 91983 h 6858000"/>
              <a:gd name="connsiteX4731" fmla="*/ 2396350 w 12192000"/>
              <a:gd name="connsiteY4731" fmla="*/ 100481 h 6858000"/>
              <a:gd name="connsiteX4732" fmla="*/ 2396350 w 12192000"/>
              <a:gd name="connsiteY4732" fmla="*/ 106552 h 6858000"/>
              <a:gd name="connsiteX4733" fmla="*/ 2404471 w 12192000"/>
              <a:gd name="connsiteY4733" fmla="*/ 104529 h 6858000"/>
              <a:gd name="connsiteX4734" fmla="*/ 2407424 w 12192000"/>
              <a:gd name="connsiteY4734" fmla="*/ 113028 h 6858000"/>
              <a:gd name="connsiteX4735" fmla="*/ 2405209 w 12192000"/>
              <a:gd name="connsiteY4735" fmla="*/ 120313 h 6858000"/>
              <a:gd name="connsiteX4736" fmla="*/ 2408162 w 12192000"/>
              <a:gd name="connsiteY4736" fmla="*/ 125978 h 6858000"/>
              <a:gd name="connsiteX4737" fmla="*/ 2401518 w 12192000"/>
              <a:gd name="connsiteY4737" fmla="*/ 125978 h 6858000"/>
              <a:gd name="connsiteX4738" fmla="*/ 2396350 w 12192000"/>
              <a:gd name="connsiteY4738" fmla="*/ 125169 h 6858000"/>
              <a:gd name="connsiteX4739" fmla="*/ 2394874 w 12192000"/>
              <a:gd name="connsiteY4739" fmla="*/ 130430 h 6858000"/>
              <a:gd name="connsiteX4740" fmla="*/ 2399303 w 12192000"/>
              <a:gd name="connsiteY4740" fmla="*/ 138929 h 6858000"/>
              <a:gd name="connsiteX4741" fmla="*/ 2398565 w 12192000"/>
              <a:gd name="connsiteY4741" fmla="*/ 150261 h 6858000"/>
              <a:gd name="connsiteX4742" fmla="*/ 2402994 w 12192000"/>
              <a:gd name="connsiteY4742" fmla="*/ 153904 h 6858000"/>
              <a:gd name="connsiteX4743" fmla="*/ 2408162 w 12192000"/>
              <a:gd name="connsiteY4743" fmla="*/ 149857 h 6858000"/>
              <a:gd name="connsiteX4744" fmla="*/ 2409639 w 12192000"/>
              <a:gd name="connsiteY4744" fmla="*/ 141762 h 6858000"/>
              <a:gd name="connsiteX4745" fmla="*/ 2418498 w 12192000"/>
              <a:gd name="connsiteY4745" fmla="*/ 131645 h 6858000"/>
              <a:gd name="connsiteX4746" fmla="*/ 2422189 w 12192000"/>
              <a:gd name="connsiteY4746" fmla="*/ 132454 h 6858000"/>
              <a:gd name="connsiteX4747" fmla="*/ 2424403 w 12192000"/>
              <a:gd name="connsiteY4747" fmla="*/ 138929 h 6858000"/>
              <a:gd name="connsiteX4748" fmla="*/ 2431786 w 12192000"/>
              <a:gd name="connsiteY4748" fmla="*/ 144191 h 6858000"/>
              <a:gd name="connsiteX4749" fmla="*/ 2431048 w 12192000"/>
              <a:gd name="connsiteY4749" fmla="*/ 148642 h 6858000"/>
              <a:gd name="connsiteX4750" fmla="*/ 2427356 w 12192000"/>
              <a:gd name="connsiteY4750" fmla="*/ 153499 h 6858000"/>
              <a:gd name="connsiteX4751" fmla="*/ 2431786 w 12192000"/>
              <a:gd name="connsiteY4751" fmla="*/ 162403 h 6858000"/>
              <a:gd name="connsiteX4752" fmla="*/ 2448027 w 12192000"/>
              <a:gd name="connsiteY4752" fmla="*/ 168069 h 6858000"/>
              <a:gd name="connsiteX4753" fmla="*/ 2460577 w 12192000"/>
              <a:gd name="connsiteY4753" fmla="*/ 168069 h 6858000"/>
              <a:gd name="connsiteX4754" fmla="*/ 2463530 w 12192000"/>
              <a:gd name="connsiteY4754" fmla="*/ 174949 h 6858000"/>
              <a:gd name="connsiteX4755" fmla="*/ 2462054 w 12192000"/>
              <a:gd name="connsiteY4755" fmla="*/ 185471 h 6858000"/>
              <a:gd name="connsiteX4756" fmla="*/ 2464269 w 12192000"/>
              <a:gd name="connsiteY4756" fmla="*/ 191138 h 6858000"/>
              <a:gd name="connsiteX4757" fmla="*/ 2470913 w 12192000"/>
              <a:gd name="connsiteY4757" fmla="*/ 191138 h 6858000"/>
              <a:gd name="connsiteX4758" fmla="*/ 2474604 w 12192000"/>
              <a:gd name="connsiteY4758" fmla="*/ 201660 h 6858000"/>
              <a:gd name="connsiteX4759" fmla="*/ 2475342 w 12192000"/>
              <a:gd name="connsiteY4759" fmla="*/ 205707 h 6858000"/>
              <a:gd name="connsiteX4760" fmla="*/ 2487892 w 12192000"/>
              <a:gd name="connsiteY4760" fmla="*/ 210159 h 6858000"/>
              <a:gd name="connsiteX4761" fmla="*/ 2500443 w 12192000"/>
              <a:gd name="connsiteY4761" fmla="*/ 223515 h 6858000"/>
              <a:gd name="connsiteX4762" fmla="*/ 2500443 w 12192000"/>
              <a:gd name="connsiteY4762" fmla="*/ 229585 h 6858000"/>
              <a:gd name="connsiteX4763" fmla="*/ 2506349 w 12192000"/>
              <a:gd name="connsiteY4763" fmla="*/ 234442 h 6858000"/>
              <a:gd name="connsiteX4764" fmla="*/ 2506349 w 12192000"/>
              <a:gd name="connsiteY4764" fmla="*/ 238894 h 6858000"/>
              <a:gd name="connsiteX4765" fmla="*/ 2502657 w 12192000"/>
              <a:gd name="connsiteY4765" fmla="*/ 244560 h 6858000"/>
              <a:gd name="connsiteX4766" fmla="*/ 2504134 w 12192000"/>
              <a:gd name="connsiteY4766" fmla="*/ 254273 h 6858000"/>
              <a:gd name="connsiteX4767" fmla="*/ 2507087 w 12192000"/>
              <a:gd name="connsiteY4767" fmla="*/ 256701 h 6858000"/>
              <a:gd name="connsiteX4768" fmla="*/ 2506349 w 12192000"/>
              <a:gd name="connsiteY4768" fmla="*/ 263177 h 6858000"/>
              <a:gd name="connsiteX4769" fmla="*/ 2499704 w 12192000"/>
              <a:gd name="connsiteY4769" fmla="*/ 268033 h 6858000"/>
              <a:gd name="connsiteX4770" fmla="*/ 2493060 w 12192000"/>
              <a:gd name="connsiteY4770" fmla="*/ 268033 h 6858000"/>
              <a:gd name="connsiteX4771" fmla="*/ 2484201 w 12192000"/>
              <a:gd name="connsiteY4771" fmla="*/ 272890 h 6858000"/>
              <a:gd name="connsiteX4772" fmla="*/ 2490845 w 12192000"/>
              <a:gd name="connsiteY4772" fmla="*/ 277746 h 6858000"/>
              <a:gd name="connsiteX4773" fmla="*/ 2506349 w 12192000"/>
              <a:gd name="connsiteY4773" fmla="*/ 278151 h 6858000"/>
              <a:gd name="connsiteX4774" fmla="*/ 2512254 w 12192000"/>
              <a:gd name="connsiteY4774" fmla="*/ 271676 h 6858000"/>
              <a:gd name="connsiteX4775" fmla="*/ 2515946 w 12192000"/>
              <a:gd name="connsiteY4775" fmla="*/ 270462 h 6858000"/>
              <a:gd name="connsiteX4776" fmla="*/ 2516684 w 12192000"/>
              <a:gd name="connsiteY4776" fmla="*/ 276128 h 6858000"/>
              <a:gd name="connsiteX4777" fmla="*/ 2524805 w 12192000"/>
              <a:gd name="connsiteY4777" fmla="*/ 279770 h 6858000"/>
              <a:gd name="connsiteX4778" fmla="*/ 2529234 w 12192000"/>
              <a:gd name="connsiteY4778" fmla="*/ 282198 h 6858000"/>
              <a:gd name="connsiteX4779" fmla="*/ 2532925 w 12192000"/>
              <a:gd name="connsiteY4779" fmla="*/ 279770 h 6858000"/>
              <a:gd name="connsiteX4780" fmla="*/ 2532925 w 12192000"/>
              <a:gd name="connsiteY4780" fmla="*/ 274104 h 6858000"/>
              <a:gd name="connsiteX4781" fmla="*/ 2535878 w 12192000"/>
              <a:gd name="connsiteY4781" fmla="*/ 272485 h 6858000"/>
              <a:gd name="connsiteX4782" fmla="*/ 2539570 w 12192000"/>
              <a:gd name="connsiteY4782" fmla="*/ 279770 h 6858000"/>
              <a:gd name="connsiteX4783" fmla="*/ 2546214 w 12192000"/>
              <a:gd name="connsiteY4783" fmla="*/ 282198 h 6858000"/>
              <a:gd name="connsiteX4784" fmla="*/ 2542522 w 12192000"/>
              <a:gd name="connsiteY4784" fmla="*/ 287460 h 6858000"/>
              <a:gd name="connsiteX4785" fmla="*/ 2536617 w 12192000"/>
              <a:gd name="connsiteY4785" fmla="*/ 289078 h 6858000"/>
              <a:gd name="connsiteX4786" fmla="*/ 2541784 w 12192000"/>
              <a:gd name="connsiteY4786" fmla="*/ 294744 h 6858000"/>
              <a:gd name="connsiteX4787" fmla="*/ 2547690 w 12192000"/>
              <a:gd name="connsiteY4787" fmla="*/ 297577 h 6858000"/>
              <a:gd name="connsiteX4788" fmla="*/ 2545475 w 12192000"/>
              <a:gd name="connsiteY4788" fmla="*/ 302029 h 6858000"/>
              <a:gd name="connsiteX4789" fmla="*/ 2537355 w 12192000"/>
              <a:gd name="connsiteY4789" fmla="*/ 302434 h 6858000"/>
              <a:gd name="connsiteX4790" fmla="*/ 2529972 w 12192000"/>
              <a:gd name="connsiteY4790" fmla="*/ 309719 h 6858000"/>
              <a:gd name="connsiteX4791" fmla="*/ 2524066 w 12192000"/>
              <a:gd name="connsiteY4791" fmla="*/ 311338 h 6858000"/>
              <a:gd name="connsiteX4792" fmla="*/ 2518899 w 12192000"/>
              <a:gd name="connsiteY4792" fmla="*/ 321860 h 6858000"/>
              <a:gd name="connsiteX4793" fmla="*/ 2514469 w 12192000"/>
              <a:gd name="connsiteY4793" fmla="*/ 324289 h 6858000"/>
              <a:gd name="connsiteX4794" fmla="*/ 2502657 w 12192000"/>
              <a:gd name="connsiteY4794" fmla="*/ 317813 h 6858000"/>
              <a:gd name="connsiteX4795" fmla="*/ 2496751 w 12192000"/>
              <a:gd name="connsiteY4795" fmla="*/ 317813 h 6858000"/>
              <a:gd name="connsiteX4796" fmla="*/ 2491584 w 12192000"/>
              <a:gd name="connsiteY4796" fmla="*/ 313361 h 6858000"/>
              <a:gd name="connsiteX4797" fmla="*/ 2482725 w 12192000"/>
              <a:gd name="connsiteY4797" fmla="*/ 312552 h 6858000"/>
              <a:gd name="connsiteX4798" fmla="*/ 2479772 w 12192000"/>
              <a:gd name="connsiteY4798" fmla="*/ 306886 h 6858000"/>
              <a:gd name="connsiteX4799" fmla="*/ 2473866 w 12192000"/>
              <a:gd name="connsiteY4799" fmla="*/ 308100 h 6858000"/>
              <a:gd name="connsiteX4800" fmla="*/ 2470913 w 12192000"/>
              <a:gd name="connsiteY4800" fmla="*/ 305672 h 6858000"/>
              <a:gd name="connsiteX4801" fmla="*/ 2464269 w 12192000"/>
              <a:gd name="connsiteY4801" fmla="*/ 305267 h 6858000"/>
              <a:gd name="connsiteX4802" fmla="*/ 2459839 w 12192000"/>
              <a:gd name="connsiteY4802" fmla="*/ 307695 h 6858000"/>
              <a:gd name="connsiteX4803" fmla="*/ 2453933 w 12192000"/>
              <a:gd name="connsiteY4803" fmla="*/ 304862 h 6858000"/>
              <a:gd name="connsiteX4804" fmla="*/ 2454671 w 12192000"/>
              <a:gd name="connsiteY4804" fmla="*/ 294340 h 6858000"/>
              <a:gd name="connsiteX4805" fmla="*/ 2460577 w 12192000"/>
              <a:gd name="connsiteY4805" fmla="*/ 292721 h 6858000"/>
              <a:gd name="connsiteX4806" fmla="*/ 2466483 w 12192000"/>
              <a:gd name="connsiteY4806" fmla="*/ 284222 h 6858000"/>
              <a:gd name="connsiteX4807" fmla="*/ 2464269 w 12192000"/>
              <a:gd name="connsiteY4807" fmla="*/ 277746 h 6858000"/>
              <a:gd name="connsiteX4808" fmla="*/ 2457624 w 12192000"/>
              <a:gd name="connsiteY4808" fmla="*/ 275318 h 6858000"/>
              <a:gd name="connsiteX4809" fmla="*/ 2443598 w 12192000"/>
              <a:gd name="connsiteY4809" fmla="*/ 275318 h 6858000"/>
              <a:gd name="connsiteX4810" fmla="*/ 2436215 w 12192000"/>
              <a:gd name="connsiteY4810" fmla="*/ 270866 h 6858000"/>
              <a:gd name="connsiteX4811" fmla="*/ 2439907 w 12192000"/>
              <a:gd name="connsiteY4811" fmla="*/ 266010 h 6858000"/>
              <a:gd name="connsiteX4812" fmla="*/ 2446551 w 12192000"/>
              <a:gd name="connsiteY4812" fmla="*/ 260748 h 6858000"/>
              <a:gd name="connsiteX4813" fmla="*/ 2445074 w 12192000"/>
              <a:gd name="connsiteY4813" fmla="*/ 253464 h 6858000"/>
              <a:gd name="connsiteX4814" fmla="*/ 2440645 w 12192000"/>
              <a:gd name="connsiteY4814" fmla="*/ 251035 h 6858000"/>
              <a:gd name="connsiteX4815" fmla="*/ 2434739 w 12192000"/>
              <a:gd name="connsiteY4815" fmla="*/ 253464 h 6858000"/>
              <a:gd name="connsiteX4816" fmla="*/ 2430309 w 12192000"/>
              <a:gd name="connsiteY4816" fmla="*/ 257915 h 6858000"/>
              <a:gd name="connsiteX4817" fmla="*/ 2425880 w 12192000"/>
              <a:gd name="connsiteY4817" fmla="*/ 254273 h 6858000"/>
              <a:gd name="connsiteX4818" fmla="*/ 2419236 w 12192000"/>
              <a:gd name="connsiteY4818" fmla="*/ 254678 h 6858000"/>
              <a:gd name="connsiteX4819" fmla="*/ 2416283 w 12192000"/>
              <a:gd name="connsiteY4819" fmla="*/ 260344 h 6858000"/>
              <a:gd name="connsiteX4820" fmla="*/ 2408162 w 12192000"/>
              <a:gd name="connsiteY4820" fmla="*/ 265605 h 6858000"/>
              <a:gd name="connsiteX4821" fmla="*/ 2408900 w 12192000"/>
              <a:gd name="connsiteY4821" fmla="*/ 276937 h 6858000"/>
              <a:gd name="connsiteX4822" fmla="*/ 2405209 w 12192000"/>
              <a:gd name="connsiteY4822" fmla="*/ 288674 h 6858000"/>
              <a:gd name="connsiteX4823" fmla="*/ 2399303 w 12192000"/>
              <a:gd name="connsiteY4823" fmla="*/ 287864 h 6858000"/>
              <a:gd name="connsiteX4824" fmla="*/ 2394135 w 12192000"/>
              <a:gd name="connsiteY4824" fmla="*/ 290697 h 6858000"/>
              <a:gd name="connsiteX4825" fmla="*/ 2387491 w 12192000"/>
              <a:gd name="connsiteY4825" fmla="*/ 295554 h 6858000"/>
              <a:gd name="connsiteX4826" fmla="*/ 2382324 w 12192000"/>
              <a:gd name="connsiteY4826" fmla="*/ 291102 h 6858000"/>
              <a:gd name="connsiteX4827" fmla="*/ 2378632 w 12192000"/>
              <a:gd name="connsiteY4827" fmla="*/ 291507 h 6858000"/>
              <a:gd name="connsiteX4828" fmla="*/ 2373465 w 12192000"/>
              <a:gd name="connsiteY4828" fmla="*/ 298387 h 6858000"/>
              <a:gd name="connsiteX4829" fmla="*/ 2366820 w 12192000"/>
              <a:gd name="connsiteY4829" fmla="*/ 304053 h 6858000"/>
              <a:gd name="connsiteX4830" fmla="*/ 2364606 w 12192000"/>
              <a:gd name="connsiteY4830" fmla="*/ 313766 h 6858000"/>
              <a:gd name="connsiteX4831" fmla="*/ 2356485 w 12192000"/>
              <a:gd name="connsiteY4831" fmla="*/ 320646 h 6858000"/>
              <a:gd name="connsiteX4832" fmla="*/ 2349103 w 12192000"/>
              <a:gd name="connsiteY4832" fmla="*/ 320646 h 6858000"/>
              <a:gd name="connsiteX4833" fmla="*/ 2342458 w 12192000"/>
              <a:gd name="connsiteY4833" fmla="*/ 324289 h 6858000"/>
              <a:gd name="connsiteX4834" fmla="*/ 2340244 w 12192000"/>
              <a:gd name="connsiteY4834" fmla="*/ 327931 h 6858000"/>
              <a:gd name="connsiteX4835" fmla="*/ 2332123 w 12192000"/>
              <a:gd name="connsiteY4835" fmla="*/ 327931 h 6858000"/>
              <a:gd name="connsiteX4836" fmla="*/ 2326217 w 12192000"/>
              <a:gd name="connsiteY4836" fmla="*/ 331169 h 6858000"/>
              <a:gd name="connsiteX4837" fmla="*/ 2319573 w 12192000"/>
              <a:gd name="connsiteY4837" fmla="*/ 330764 h 6858000"/>
              <a:gd name="connsiteX4838" fmla="*/ 2315882 w 12192000"/>
              <a:gd name="connsiteY4838" fmla="*/ 328336 h 6858000"/>
              <a:gd name="connsiteX4839" fmla="*/ 2309976 w 12192000"/>
              <a:gd name="connsiteY4839" fmla="*/ 330764 h 6858000"/>
              <a:gd name="connsiteX4840" fmla="*/ 2307761 w 12192000"/>
              <a:gd name="connsiteY4840" fmla="*/ 327122 h 6858000"/>
              <a:gd name="connsiteX4841" fmla="*/ 2307761 w 12192000"/>
              <a:gd name="connsiteY4841" fmla="*/ 314980 h 6858000"/>
              <a:gd name="connsiteX4842" fmla="*/ 2313667 w 12192000"/>
              <a:gd name="connsiteY4842" fmla="*/ 307695 h 6858000"/>
              <a:gd name="connsiteX4843" fmla="*/ 2312190 w 12192000"/>
              <a:gd name="connsiteY4843" fmla="*/ 300410 h 6858000"/>
              <a:gd name="connsiteX4844" fmla="*/ 2319573 w 12192000"/>
              <a:gd name="connsiteY4844" fmla="*/ 291102 h 6858000"/>
              <a:gd name="connsiteX4845" fmla="*/ 2318096 w 12192000"/>
              <a:gd name="connsiteY4845" fmla="*/ 285841 h 6858000"/>
              <a:gd name="connsiteX4846" fmla="*/ 2312928 w 12192000"/>
              <a:gd name="connsiteY4846" fmla="*/ 282603 h 6858000"/>
              <a:gd name="connsiteX4847" fmla="*/ 2307761 w 12192000"/>
              <a:gd name="connsiteY4847" fmla="*/ 282603 h 6858000"/>
              <a:gd name="connsiteX4848" fmla="*/ 2304070 w 12192000"/>
              <a:gd name="connsiteY4848" fmla="*/ 284627 h 6858000"/>
              <a:gd name="connsiteX4849" fmla="*/ 2296687 w 12192000"/>
              <a:gd name="connsiteY4849" fmla="*/ 284627 h 6858000"/>
              <a:gd name="connsiteX4850" fmla="*/ 2290043 w 12192000"/>
              <a:gd name="connsiteY4850" fmla="*/ 280984 h 6858000"/>
              <a:gd name="connsiteX4851" fmla="*/ 2286352 w 12192000"/>
              <a:gd name="connsiteY4851" fmla="*/ 278961 h 6858000"/>
              <a:gd name="connsiteX4852" fmla="*/ 2281922 w 12192000"/>
              <a:gd name="connsiteY4852" fmla="*/ 280579 h 6858000"/>
              <a:gd name="connsiteX4853" fmla="*/ 2279708 w 12192000"/>
              <a:gd name="connsiteY4853" fmla="*/ 288269 h 6858000"/>
              <a:gd name="connsiteX4854" fmla="*/ 2275278 w 12192000"/>
              <a:gd name="connsiteY4854" fmla="*/ 288269 h 6858000"/>
              <a:gd name="connsiteX4855" fmla="*/ 2273802 w 12192000"/>
              <a:gd name="connsiteY4855" fmla="*/ 278961 h 6858000"/>
              <a:gd name="connsiteX4856" fmla="*/ 2278969 w 12192000"/>
              <a:gd name="connsiteY4856" fmla="*/ 263177 h 6858000"/>
              <a:gd name="connsiteX4857" fmla="*/ 2278969 w 12192000"/>
              <a:gd name="connsiteY4857" fmla="*/ 255082 h 6858000"/>
              <a:gd name="connsiteX4858" fmla="*/ 2295211 w 12192000"/>
              <a:gd name="connsiteY4858" fmla="*/ 249012 h 6858000"/>
              <a:gd name="connsiteX4859" fmla="*/ 2307023 w 12192000"/>
              <a:gd name="connsiteY4859" fmla="*/ 247798 h 6858000"/>
              <a:gd name="connsiteX4860" fmla="*/ 2312928 w 12192000"/>
              <a:gd name="connsiteY4860" fmla="*/ 242536 h 6858000"/>
              <a:gd name="connsiteX4861" fmla="*/ 2312928 w 12192000"/>
              <a:gd name="connsiteY4861" fmla="*/ 229181 h 6858000"/>
              <a:gd name="connsiteX4862" fmla="*/ 2315143 w 12192000"/>
              <a:gd name="connsiteY4862" fmla="*/ 224324 h 6858000"/>
              <a:gd name="connsiteX4863" fmla="*/ 2315143 w 12192000"/>
              <a:gd name="connsiteY4863" fmla="*/ 211373 h 6858000"/>
              <a:gd name="connsiteX4864" fmla="*/ 2319573 w 12192000"/>
              <a:gd name="connsiteY4864" fmla="*/ 204088 h 6858000"/>
              <a:gd name="connsiteX4865" fmla="*/ 2332123 w 12192000"/>
              <a:gd name="connsiteY4865" fmla="*/ 193566 h 6858000"/>
              <a:gd name="connsiteX4866" fmla="*/ 2332861 w 12192000"/>
              <a:gd name="connsiteY4866" fmla="*/ 186281 h 6858000"/>
              <a:gd name="connsiteX4867" fmla="*/ 2335076 w 12192000"/>
              <a:gd name="connsiteY4867" fmla="*/ 178187 h 6858000"/>
              <a:gd name="connsiteX4868" fmla="*/ 2340244 w 12192000"/>
              <a:gd name="connsiteY4868" fmla="*/ 175354 h 6858000"/>
              <a:gd name="connsiteX4869" fmla="*/ 2337291 w 12192000"/>
              <a:gd name="connsiteY4869" fmla="*/ 169283 h 6858000"/>
              <a:gd name="connsiteX4870" fmla="*/ 2346888 w 12192000"/>
              <a:gd name="connsiteY4870" fmla="*/ 154713 h 6858000"/>
              <a:gd name="connsiteX4871" fmla="*/ 2347626 w 12192000"/>
              <a:gd name="connsiteY4871" fmla="*/ 149047 h 6858000"/>
              <a:gd name="connsiteX4872" fmla="*/ 2353532 w 12192000"/>
              <a:gd name="connsiteY4872" fmla="*/ 141358 h 6858000"/>
              <a:gd name="connsiteX4873" fmla="*/ 2353532 w 12192000"/>
              <a:gd name="connsiteY4873" fmla="*/ 134882 h 6858000"/>
              <a:gd name="connsiteX4874" fmla="*/ 2363129 w 12192000"/>
              <a:gd name="connsiteY4874" fmla="*/ 122336 h 6858000"/>
              <a:gd name="connsiteX4875" fmla="*/ 2370512 w 12192000"/>
              <a:gd name="connsiteY4875" fmla="*/ 104933 h 6858000"/>
              <a:gd name="connsiteX4876" fmla="*/ 2380109 w 12192000"/>
              <a:gd name="connsiteY4876" fmla="*/ 97244 h 6858000"/>
              <a:gd name="connsiteX4877" fmla="*/ 4987586 w 12192000"/>
              <a:gd name="connsiteY4877" fmla="*/ 922 h 6858000"/>
              <a:gd name="connsiteX4878" fmla="*/ 4988325 w 12192000"/>
              <a:gd name="connsiteY4878" fmla="*/ 4969 h 6858000"/>
              <a:gd name="connsiteX4879" fmla="*/ 4983157 w 12192000"/>
              <a:gd name="connsiteY4879" fmla="*/ 8207 h 6858000"/>
              <a:gd name="connsiteX4880" fmla="*/ 4979466 w 12192000"/>
              <a:gd name="connsiteY4880" fmla="*/ 7397 h 6858000"/>
              <a:gd name="connsiteX4881" fmla="*/ 4980204 w 12192000"/>
              <a:gd name="connsiteY4881" fmla="*/ 3755 h 6858000"/>
              <a:gd name="connsiteX4882" fmla="*/ 7147063 w 12192000"/>
              <a:gd name="connsiteY4882" fmla="*/ 0 h 6858000"/>
              <a:gd name="connsiteX4883" fmla="*/ 7150425 w 12192000"/>
              <a:gd name="connsiteY4883" fmla="*/ 0 h 6858000"/>
              <a:gd name="connsiteX4884" fmla="*/ 7149164 w 12192000"/>
              <a:gd name="connsiteY4884" fmla="*/ 922 h 6858000"/>
              <a:gd name="connsiteX4885" fmla="*/ 6642274 w 12192000"/>
              <a:gd name="connsiteY4885" fmla="*/ 0 h 6858000"/>
              <a:gd name="connsiteX4886" fmla="*/ 6655879 w 12192000"/>
              <a:gd name="connsiteY4886" fmla="*/ 0 h 6858000"/>
              <a:gd name="connsiteX4887" fmla="*/ 6658970 w 12192000"/>
              <a:gd name="connsiteY4887" fmla="*/ 15491 h 6858000"/>
              <a:gd name="connsiteX4888" fmla="*/ 6652326 w 12192000"/>
              <a:gd name="connsiteY4888" fmla="*/ 28442 h 6858000"/>
              <a:gd name="connsiteX4889" fmla="*/ 6654541 w 12192000"/>
              <a:gd name="connsiteY4889" fmla="*/ 34918 h 6858000"/>
              <a:gd name="connsiteX4890" fmla="*/ 6647158 w 12192000"/>
              <a:gd name="connsiteY4890" fmla="*/ 39370 h 6858000"/>
              <a:gd name="connsiteX4891" fmla="*/ 6647158 w 12192000"/>
              <a:gd name="connsiteY4891" fmla="*/ 44631 h 6858000"/>
              <a:gd name="connsiteX4892" fmla="*/ 6658232 w 12192000"/>
              <a:gd name="connsiteY4892" fmla="*/ 36537 h 6858000"/>
              <a:gd name="connsiteX4893" fmla="*/ 6660447 w 12192000"/>
              <a:gd name="connsiteY4893" fmla="*/ 29252 h 6858000"/>
              <a:gd name="connsiteX4894" fmla="*/ 6667091 w 12192000"/>
              <a:gd name="connsiteY4894" fmla="*/ 20348 h 6858000"/>
              <a:gd name="connsiteX4895" fmla="*/ 6671520 w 12192000"/>
              <a:gd name="connsiteY4895" fmla="*/ 24395 h 6858000"/>
              <a:gd name="connsiteX4896" fmla="*/ 6679641 w 12192000"/>
              <a:gd name="connsiteY4896" fmla="*/ 25205 h 6858000"/>
              <a:gd name="connsiteX4897" fmla="*/ 6675211 w 12192000"/>
              <a:gd name="connsiteY4897" fmla="*/ 16706 h 6858000"/>
              <a:gd name="connsiteX4898" fmla="*/ 6664876 w 12192000"/>
              <a:gd name="connsiteY4898" fmla="*/ 12658 h 6858000"/>
              <a:gd name="connsiteX4899" fmla="*/ 6664138 w 12192000"/>
              <a:gd name="connsiteY4899" fmla="*/ 5374 h 6858000"/>
              <a:gd name="connsiteX4900" fmla="*/ 6671057 w 12192000"/>
              <a:gd name="connsiteY4900" fmla="*/ 0 h 6858000"/>
              <a:gd name="connsiteX4901" fmla="*/ 6709127 w 12192000"/>
              <a:gd name="connsiteY4901" fmla="*/ 0 h 6858000"/>
              <a:gd name="connsiteX4902" fmla="*/ 6712124 w 12192000"/>
              <a:gd name="connsiteY4902" fmla="*/ 4564 h 6858000"/>
              <a:gd name="connsiteX4903" fmla="*/ 6718768 w 12192000"/>
              <a:gd name="connsiteY4903" fmla="*/ 9016 h 6858000"/>
              <a:gd name="connsiteX4904" fmla="*/ 6720244 w 12192000"/>
              <a:gd name="connsiteY4904" fmla="*/ 2945 h 6858000"/>
              <a:gd name="connsiteX4905" fmla="*/ 6717782 w 12192000"/>
              <a:gd name="connsiteY4905" fmla="*/ 0 h 6858000"/>
              <a:gd name="connsiteX4906" fmla="*/ 7087889 w 12192000"/>
              <a:gd name="connsiteY4906" fmla="*/ 0 h 6858000"/>
              <a:gd name="connsiteX4907" fmla="*/ 7087889 w 12192000"/>
              <a:gd name="connsiteY4907" fmla="*/ 2136 h 6858000"/>
              <a:gd name="connsiteX4908" fmla="*/ 7092319 w 12192000"/>
              <a:gd name="connsiteY4908" fmla="*/ 7802 h 6858000"/>
              <a:gd name="connsiteX4909" fmla="*/ 7092827 w 12192000"/>
              <a:gd name="connsiteY4909" fmla="*/ 0 h 6858000"/>
              <a:gd name="connsiteX4910" fmla="*/ 7116681 w 12192000"/>
              <a:gd name="connsiteY4910" fmla="*/ 0 h 6858000"/>
              <a:gd name="connsiteX4911" fmla="*/ 7116681 w 12192000"/>
              <a:gd name="connsiteY4911" fmla="*/ 2541 h 6858000"/>
              <a:gd name="connsiteX4912" fmla="*/ 7118896 w 12192000"/>
              <a:gd name="connsiteY4912" fmla="*/ 11040 h 6858000"/>
              <a:gd name="connsiteX4913" fmla="*/ 7126278 w 12192000"/>
              <a:gd name="connsiteY4913" fmla="*/ 4969 h 6858000"/>
              <a:gd name="connsiteX4914" fmla="*/ 7129969 w 12192000"/>
              <a:gd name="connsiteY4914" fmla="*/ 7397 h 6858000"/>
              <a:gd name="connsiteX4915" fmla="*/ 7132184 w 12192000"/>
              <a:gd name="connsiteY4915" fmla="*/ 15491 h 6858000"/>
              <a:gd name="connsiteX4916" fmla="*/ 7140305 w 12192000"/>
              <a:gd name="connsiteY4916" fmla="*/ 9421 h 6858000"/>
              <a:gd name="connsiteX4917" fmla="*/ 7148425 w 12192000"/>
              <a:gd name="connsiteY4917" fmla="*/ 11849 h 6858000"/>
              <a:gd name="connsiteX4918" fmla="*/ 7149164 w 12192000"/>
              <a:gd name="connsiteY4918" fmla="*/ 18729 h 6858000"/>
              <a:gd name="connsiteX4919" fmla="*/ 7152117 w 12192000"/>
              <a:gd name="connsiteY4919" fmla="*/ 17920 h 6858000"/>
              <a:gd name="connsiteX4920" fmla="*/ 7156546 w 12192000"/>
              <a:gd name="connsiteY4920" fmla="*/ 12254 h 6858000"/>
              <a:gd name="connsiteX4921" fmla="*/ 7159499 w 12192000"/>
              <a:gd name="connsiteY4921" fmla="*/ 15087 h 6858000"/>
              <a:gd name="connsiteX4922" fmla="*/ 7158023 w 12192000"/>
              <a:gd name="connsiteY4922" fmla="*/ 18729 h 6858000"/>
              <a:gd name="connsiteX4923" fmla="*/ 7158023 w 12192000"/>
              <a:gd name="connsiteY4923" fmla="*/ 24800 h 6858000"/>
              <a:gd name="connsiteX4924" fmla="*/ 7166143 w 12192000"/>
              <a:gd name="connsiteY4924" fmla="*/ 14682 h 6858000"/>
              <a:gd name="connsiteX4925" fmla="*/ 7170573 w 12192000"/>
              <a:gd name="connsiteY4925" fmla="*/ 10635 h 6858000"/>
              <a:gd name="connsiteX4926" fmla="*/ 7175002 w 12192000"/>
              <a:gd name="connsiteY4926" fmla="*/ 12658 h 6858000"/>
              <a:gd name="connsiteX4927" fmla="*/ 7172049 w 12192000"/>
              <a:gd name="connsiteY4927" fmla="*/ 16301 h 6858000"/>
              <a:gd name="connsiteX4928" fmla="*/ 7170573 w 12192000"/>
              <a:gd name="connsiteY4928" fmla="*/ 21562 h 6858000"/>
              <a:gd name="connsiteX4929" fmla="*/ 7177955 w 12192000"/>
              <a:gd name="connsiteY4929" fmla="*/ 21562 h 6858000"/>
              <a:gd name="connsiteX4930" fmla="*/ 7181646 w 12192000"/>
              <a:gd name="connsiteY4930" fmla="*/ 25205 h 6858000"/>
              <a:gd name="connsiteX4931" fmla="*/ 7175002 w 12192000"/>
              <a:gd name="connsiteY4931" fmla="*/ 28847 h 6858000"/>
              <a:gd name="connsiteX4932" fmla="*/ 7169096 w 12192000"/>
              <a:gd name="connsiteY4932" fmla="*/ 37346 h 6858000"/>
              <a:gd name="connsiteX4933" fmla="*/ 7180170 w 12192000"/>
              <a:gd name="connsiteY4933" fmla="*/ 36537 h 6858000"/>
              <a:gd name="connsiteX4934" fmla="*/ 7186076 w 12192000"/>
              <a:gd name="connsiteY4934" fmla="*/ 25205 h 6858000"/>
              <a:gd name="connsiteX4935" fmla="*/ 7184599 w 12192000"/>
              <a:gd name="connsiteY4935" fmla="*/ 19539 h 6858000"/>
              <a:gd name="connsiteX4936" fmla="*/ 7188291 w 12192000"/>
              <a:gd name="connsiteY4936" fmla="*/ 15896 h 6858000"/>
              <a:gd name="connsiteX4937" fmla="*/ 7198626 w 12192000"/>
              <a:gd name="connsiteY4937" fmla="*/ 14682 h 6858000"/>
              <a:gd name="connsiteX4938" fmla="*/ 7205270 w 12192000"/>
              <a:gd name="connsiteY4938" fmla="*/ 19539 h 6858000"/>
              <a:gd name="connsiteX4939" fmla="*/ 7206747 w 12192000"/>
              <a:gd name="connsiteY4939" fmla="*/ 15087 h 6858000"/>
              <a:gd name="connsiteX4940" fmla="*/ 7201579 w 12192000"/>
              <a:gd name="connsiteY4940" fmla="*/ 8611 h 6858000"/>
              <a:gd name="connsiteX4941" fmla="*/ 7201579 w 12192000"/>
              <a:gd name="connsiteY4941" fmla="*/ 6183 h 6858000"/>
              <a:gd name="connsiteX4942" fmla="*/ 7211176 w 12192000"/>
              <a:gd name="connsiteY4942" fmla="*/ 9826 h 6858000"/>
              <a:gd name="connsiteX4943" fmla="*/ 7217820 w 12192000"/>
              <a:gd name="connsiteY4943" fmla="*/ 17920 h 6858000"/>
              <a:gd name="connsiteX4944" fmla="*/ 7231847 w 12192000"/>
              <a:gd name="connsiteY4944" fmla="*/ 18729 h 6858000"/>
              <a:gd name="connsiteX4945" fmla="*/ 7241444 w 12192000"/>
              <a:gd name="connsiteY4945" fmla="*/ 22372 h 6858000"/>
              <a:gd name="connsiteX4946" fmla="*/ 7248827 w 12192000"/>
              <a:gd name="connsiteY4946" fmla="*/ 18325 h 6858000"/>
              <a:gd name="connsiteX4947" fmla="*/ 7248088 w 12192000"/>
              <a:gd name="connsiteY4947" fmla="*/ 13873 h 6858000"/>
              <a:gd name="connsiteX4948" fmla="*/ 7259900 w 12192000"/>
              <a:gd name="connsiteY4948" fmla="*/ 16301 h 6858000"/>
              <a:gd name="connsiteX4949" fmla="*/ 7270236 w 12192000"/>
              <a:gd name="connsiteY4949" fmla="*/ 22372 h 6858000"/>
              <a:gd name="connsiteX4950" fmla="*/ 7272450 w 12192000"/>
              <a:gd name="connsiteY4950" fmla="*/ 18325 h 6858000"/>
              <a:gd name="connsiteX4951" fmla="*/ 7283524 w 12192000"/>
              <a:gd name="connsiteY4951" fmla="*/ 22776 h 6858000"/>
              <a:gd name="connsiteX4952" fmla="*/ 7334463 w 12192000"/>
              <a:gd name="connsiteY4952" fmla="*/ 47869 h 6858000"/>
              <a:gd name="connsiteX4953" fmla="*/ 7369160 w 12192000"/>
              <a:gd name="connsiteY4953" fmla="*/ 68914 h 6858000"/>
              <a:gd name="connsiteX4954" fmla="*/ 7375805 w 12192000"/>
              <a:gd name="connsiteY4954" fmla="*/ 76603 h 6858000"/>
              <a:gd name="connsiteX4955" fmla="*/ 7385402 w 12192000"/>
              <a:gd name="connsiteY4955" fmla="*/ 79032 h 6858000"/>
              <a:gd name="connsiteX4956" fmla="*/ 7397214 w 12192000"/>
              <a:gd name="connsiteY4956" fmla="*/ 95220 h 6858000"/>
              <a:gd name="connsiteX4957" fmla="*/ 7404596 w 12192000"/>
              <a:gd name="connsiteY4957" fmla="*/ 96839 h 6858000"/>
              <a:gd name="connsiteX4958" fmla="*/ 7403120 w 12192000"/>
              <a:gd name="connsiteY4958" fmla="*/ 91578 h 6858000"/>
              <a:gd name="connsiteX4959" fmla="*/ 7403120 w 12192000"/>
              <a:gd name="connsiteY4959" fmla="*/ 87935 h 6858000"/>
              <a:gd name="connsiteX4960" fmla="*/ 7407549 w 12192000"/>
              <a:gd name="connsiteY4960" fmla="*/ 87935 h 6858000"/>
              <a:gd name="connsiteX4961" fmla="*/ 7422314 w 12192000"/>
              <a:gd name="connsiteY4961" fmla="*/ 100077 h 6858000"/>
              <a:gd name="connsiteX4962" fmla="*/ 7429696 w 12192000"/>
              <a:gd name="connsiteY4962" fmla="*/ 100886 h 6858000"/>
              <a:gd name="connsiteX4963" fmla="*/ 7442247 w 12192000"/>
              <a:gd name="connsiteY4963" fmla="*/ 111004 h 6858000"/>
              <a:gd name="connsiteX4964" fmla="*/ 7449629 w 12192000"/>
              <a:gd name="connsiteY4964" fmla="*/ 108171 h 6858000"/>
              <a:gd name="connsiteX4965" fmla="*/ 7441508 w 12192000"/>
              <a:gd name="connsiteY4965" fmla="*/ 97649 h 6858000"/>
              <a:gd name="connsiteX4966" fmla="*/ 7439294 w 12192000"/>
              <a:gd name="connsiteY4966" fmla="*/ 93197 h 6858000"/>
              <a:gd name="connsiteX4967" fmla="*/ 7444461 w 12192000"/>
              <a:gd name="connsiteY4967" fmla="*/ 93197 h 6858000"/>
              <a:gd name="connsiteX4968" fmla="*/ 7455535 w 12192000"/>
              <a:gd name="connsiteY4968" fmla="*/ 102910 h 6858000"/>
              <a:gd name="connsiteX4969" fmla="*/ 7454058 w 12192000"/>
              <a:gd name="connsiteY4969" fmla="*/ 111409 h 6858000"/>
              <a:gd name="connsiteX4970" fmla="*/ 7474729 w 12192000"/>
              <a:gd name="connsiteY4970" fmla="*/ 124360 h 6858000"/>
              <a:gd name="connsiteX4971" fmla="*/ 7473253 w 12192000"/>
              <a:gd name="connsiteY4971" fmla="*/ 130430 h 6858000"/>
              <a:gd name="connsiteX4972" fmla="*/ 7484326 w 12192000"/>
              <a:gd name="connsiteY4972" fmla="*/ 135287 h 6858000"/>
              <a:gd name="connsiteX4973" fmla="*/ 7486541 w 12192000"/>
              <a:gd name="connsiteY4973" fmla="*/ 130835 h 6858000"/>
              <a:gd name="connsiteX4974" fmla="*/ 7495400 w 12192000"/>
              <a:gd name="connsiteY4974" fmla="*/ 132859 h 6858000"/>
              <a:gd name="connsiteX4975" fmla="*/ 7505735 w 12192000"/>
              <a:gd name="connsiteY4975" fmla="*/ 142977 h 6858000"/>
              <a:gd name="connsiteX4976" fmla="*/ 7509427 w 12192000"/>
              <a:gd name="connsiteY4976" fmla="*/ 154309 h 6858000"/>
              <a:gd name="connsiteX4977" fmla="*/ 7515333 w 12192000"/>
              <a:gd name="connsiteY4977" fmla="*/ 157546 h 6858000"/>
              <a:gd name="connsiteX4978" fmla="*/ 7523453 w 12192000"/>
              <a:gd name="connsiteY4978" fmla="*/ 169283 h 6858000"/>
              <a:gd name="connsiteX4979" fmla="*/ 7527145 w 12192000"/>
              <a:gd name="connsiteY4979" fmla="*/ 168069 h 6858000"/>
              <a:gd name="connsiteX4980" fmla="*/ 7530836 w 12192000"/>
              <a:gd name="connsiteY4980" fmla="*/ 171711 h 6858000"/>
              <a:gd name="connsiteX4981" fmla="*/ 7531574 w 12192000"/>
              <a:gd name="connsiteY4981" fmla="*/ 183043 h 6858000"/>
              <a:gd name="connsiteX4982" fmla="*/ 7531574 w 12192000"/>
              <a:gd name="connsiteY4982" fmla="*/ 193971 h 6858000"/>
              <a:gd name="connsiteX4983" fmla="*/ 7529359 w 12192000"/>
              <a:gd name="connsiteY4983" fmla="*/ 207326 h 6858000"/>
              <a:gd name="connsiteX4984" fmla="*/ 7525668 w 12192000"/>
              <a:gd name="connsiteY4984" fmla="*/ 214611 h 6858000"/>
              <a:gd name="connsiteX4985" fmla="*/ 7525668 w 12192000"/>
              <a:gd name="connsiteY4985" fmla="*/ 220682 h 6858000"/>
              <a:gd name="connsiteX4986" fmla="*/ 7515333 w 12192000"/>
              <a:gd name="connsiteY4986" fmla="*/ 233633 h 6858000"/>
              <a:gd name="connsiteX4987" fmla="*/ 7513118 w 12192000"/>
              <a:gd name="connsiteY4987" fmla="*/ 239703 h 6858000"/>
              <a:gd name="connsiteX4988" fmla="*/ 7494662 w 12192000"/>
              <a:gd name="connsiteY4988" fmla="*/ 263581 h 6858000"/>
              <a:gd name="connsiteX4989" fmla="*/ 7480635 w 12192000"/>
              <a:gd name="connsiteY4989" fmla="*/ 270057 h 6858000"/>
              <a:gd name="connsiteX4990" fmla="*/ 7464394 w 12192000"/>
              <a:gd name="connsiteY4990" fmla="*/ 272890 h 6858000"/>
              <a:gd name="connsiteX4991" fmla="*/ 7457750 w 12192000"/>
              <a:gd name="connsiteY4991" fmla="*/ 278151 h 6858000"/>
              <a:gd name="connsiteX4992" fmla="*/ 7442985 w 12192000"/>
              <a:gd name="connsiteY4992" fmla="*/ 278151 h 6858000"/>
              <a:gd name="connsiteX4993" fmla="*/ 7440032 w 12192000"/>
              <a:gd name="connsiteY4993" fmla="*/ 281794 h 6858000"/>
              <a:gd name="connsiteX4994" fmla="*/ 7417146 w 12192000"/>
              <a:gd name="connsiteY4994" fmla="*/ 284222 h 6858000"/>
              <a:gd name="connsiteX4995" fmla="*/ 7388355 w 12192000"/>
              <a:gd name="connsiteY4995" fmla="*/ 282603 h 6858000"/>
              <a:gd name="connsiteX4996" fmla="*/ 7372113 w 12192000"/>
              <a:gd name="connsiteY4996" fmla="*/ 278556 h 6858000"/>
              <a:gd name="connsiteX4997" fmla="*/ 7360301 w 12192000"/>
              <a:gd name="connsiteY4997" fmla="*/ 270866 h 6858000"/>
              <a:gd name="connsiteX4998" fmla="*/ 7352919 w 12192000"/>
              <a:gd name="connsiteY4998" fmla="*/ 275318 h 6858000"/>
              <a:gd name="connsiteX4999" fmla="*/ 7344798 w 12192000"/>
              <a:gd name="connsiteY4999" fmla="*/ 273295 h 6858000"/>
              <a:gd name="connsiteX5000" fmla="*/ 7330772 w 12192000"/>
              <a:gd name="connsiteY5000" fmla="*/ 273295 h 6858000"/>
              <a:gd name="connsiteX5001" fmla="*/ 7329295 w 12192000"/>
              <a:gd name="connsiteY5001" fmla="*/ 268843 h 6858000"/>
              <a:gd name="connsiteX5002" fmla="*/ 7320436 w 12192000"/>
              <a:gd name="connsiteY5002" fmla="*/ 266414 h 6858000"/>
              <a:gd name="connsiteX5003" fmla="*/ 7313054 w 12192000"/>
              <a:gd name="connsiteY5003" fmla="*/ 271271 h 6858000"/>
              <a:gd name="connsiteX5004" fmla="*/ 7300504 w 12192000"/>
              <a:gd name="connsiteY5004" fmla="*/ 259939 h 6858000"/>
              <a:gd name="connsiteX5005" fmla="*/ 7301242 w 12192000"/>
              <a:gd name="connsiteY5005" fmla="*/ 254273 h 6858000"/>
              <a:gd name="connsiteX5006" fmla="*/ 7291645 w 12192000"/>
              <a:gd name="connsiteY5006" fmla="*/ 255892 h 6858000"/>
              <a:gd name="connsiteX5007" fmla="*/ 7282786 w 12192000"/>
              <a:gd name="connsiteY5007" fmla="*/ 254678 h 6858000"/>
              <a:gd name="connsiteX5008" fmla="*/ 7287215 w 12192000"/>
              <a:gd name="connsiteY5008" fmla="*/ 252654 h 6858000"/>
              <a:gd name="connsiteX5009" fmla="*/ 7270974 w 12192000"/>
              <a:gd name="connsiteY5009" fmla="*/ 252249 h 6858000"/>
              <a:gd name="connsiteX5010" fmla="*/ 7266544 w 12192000"/>
              <a:gd name="connsiteY5010" fmla="*/ 256701 h 6858000"/>
              <a:gd name="connsiteX5011" fmla="*/ 7256947 w 12192000"/>
              <a:gd name="connsiteY5011" fmla="*/ 256297 h 6858000"/>
              <a:gd name="connsiteX5012" fmla="*/ 7256947 w 12192000"/>
              <a:gd name="connsiteY5012" fmla="*/ 251440 h 6858000"/>
              <a:gd name="connsiteX5013" fmla="*/ 7253256 w 12192000"/>
              <a:gd name="connsiteY5013" fmla="*/ 248607 h 6858000"/>
              <a:gd name="connsiteX5014" fmla="*/ 7259162 w 12192000"/>
              <a:gd name="connsiteY5014" fmla="*/ 244560 h 6858000"/>
              <a:gd name="connsiteX5015" fmla="*/ 7252518 w 12192000"/>
              <a:gd name="connsiteY5015" fmla="*/ 238084 h 6858000"/>
              <a:gd name="connsiteX5016" fmla="*/ 7250303 w 12192000"/>
              <a:gd name="connsiteY5016" fmla="*/ 241727 h 6858000"/>
              <a:gd name="connsiteX5017" fmla="*/ 7234800 w 12192000"/>
              <a:gd name="connsiteY5017" fmla="*/ 241727 h 6858000"/>
              <a:gd name="connsiteX5018" fmla="*/ 7224465 w 12192000"/>
              <a:gd name="connsiteY5018" fmla="*/ 235251 h 6858000"/>
              <a:gd name="connsiteX5019" fmla="*/ 7222250 w 12192000"/>
              <a:gd name="connsiteY5019" fmla="*/ 238489 h 6858000"/>
              <a:gd name="connsiteX5020" fmla="*/ 7215606 w 12192000"/>
              <a:gd name="connsiteY5020" fmla="*/ 237680 h 6858000"/>
              <a:gd name="connsiteX5021" fmla="*/ 7194197 w 12192000"/>
              <a:gd name="connsiteY5021" fmla="*/ 221491 h 6858000"/>
              <a:gd name="connsiteX5022" fmla="*/ 7191982 w 12192000"/>
              <a:gd name="connsiteY5022" fmla="*/ 212587 h 6858000"/>
              <a:gd name="connsiteX5023" fmla="*/ 7179432 w 12192000"/>
              <a:gd name="connsiteY5023" fmla="*/ 211778 h 6858000"/>
              <a:gd name="connsiteX5024" fmla="*/ 7177217 w 12192000"/>
              <a:gd name="connsiteY5024" fmla="*/ 208945 h 6858000"/>
              <a:gd name="connsiteX5025" fmla="*/ 7167620 w 12192000"/>
              <a:gd name="connsiteY5025" fmla="*/ 209350 h 6858000"/>
              <a:gd name="connsiteX5026" fmla="*/ 7165405 w 12192000"/>
              <a:gd name="connsiteY5026" fmla="*/ 212183 h 6858000"/>
              <a:gd name="connsiteX5027" fmla="*/ 7175740 w 12192000"/>
              <a:gd name="connsiteY5027" fmla="*/ 218658 h 6858000"/>
              <a:gd name="connsiteX5028" fmla="*/ 7178693 w 12192000"/>
              <a:gd name="connsiteY5028" fmla="*/ 231609 h 6858000"/>
              <a:gd name="connsiteX5029" fmla="*/ 7189767 w 12192000"/>
              <a:gd name="connsiteY5029" fmla="*/ 238894 h 6858000"/>
              <a:gd name="connsiteX5030" fmla="*/ 7192720 w 12192000"/>
              <a:gd name="connsiteY5030" fmla="*/ 245774 h 6858000"/>
              <a:gd name="connsiteX5031" fmla="*/ 7207485 w 12192000"/>
              <a:gd name="connsiteY5031" fmla="*/ 249012 h 6858000"/>
              <a:gd name="connsiteX5032" fmla="*/ 7210438 w 12192000"/>
              <a:gd name="connsiteY5032" fmla="*/ 251845 h 6858000"/>
              <a:gd name="connsiteX5033" fmla="*/ 7200841 w 12192000"/>
              <a:gd name="connsiteY5033" fmla="*/ 256297 h 6858000"/>
              <a:gd name="connsiteX5034" fmla="*/ 7195673 w 12192000"/>
              <a:gd name="connsiteY5034" fmla="*/ 261963 h 6858000"/>
              <a:gd name="connsiteX5035" fmla="*/ 7198626 w 12192000"/>
              <a:gd name="connsiteY5035" fmla="*/ 264391 h 6858000"/>
              <a:gd name="connsiteX5036" fmla="*/ 7214867 w 12192000"/>
              <a:gd name="connsiteY5036" fmla="*/ 260748 h 6858000"/>
              <a:gd name="connsiteX5037" fmla="*/ 7221512 w 12192000"/>
              <a:gd name="connsiteY5037" fmla="*/ 256297 h 6858000"/>
              <a:gd name="connsiteX5038" fmla="*/ 7228156 w 12192000"/>
              <a:gd name="connsiteY5038" fmla="*/ 261153 h 6858000"/>
              <a:gd name="connsiteX5039" fmla="*/ 7220773 w 12192000"/>
              <a:gd name="connsiteY5039" fmla="*/ 263581 h 6858000"/>
              <a:gd name="connsiteX5040" fmla="*/ 7220773 w 12192000"/>
              <a:gd name="connsiteY5040" fmla="*/ 266414 h 6858000"/>
              <a:gd name="connsiteX5041" fmla="*/ 7231847 w 12192000"/>
              <a:gd name="connsiteY5041" fmla="*/ 267629 h 6858000"/>
              <a:gd name="connsiteX5042" fmla="*/ 7228894 w 12192000"/>
              <a:gd name="connsiteY5042" fmla="*/ 274509 h 6858000"/>
              <a:gd name="connsiteX5043" fmla="*/ 7219297 w 12192000"/>
              <a:gd name="connsiteY5043" fmla="*/ 276128 h 6858000"/>
              <a:gd name="connsiteX5044" fmla="*/ 7215606 w 12192000"/>
              <a:gd name="connsiteY5044" fmla="*/ 280984 h 6858000"/>
              <a:gd name="connsiteX5045" fmla="*/ 7226679 w 12192000"/>
              <a:gd name="connsiteY5045" fmla="*/ 283008 h 6858000"/>
              <a:gd name="connsiteX5046" fmla="*/ 7231109 w 12192000"/>
              <a:gd name="connsiteY5046" fmla="*/ 280175 h 6858000"/>
              <a:gd name="connsiteX5047" fmla="*/ 7239229 w 12192000"/>
              <a:gd name="connsiteY5047" fmla="*/ 280175 h 6858000"/>
              <a:gd name="connsiteX5048" fmla="*/ 7243659 w 12192000"/>
              <a:gd name="connsiteY5048" fmla="*/ 285031 h 6858000"/>
              <a:gd name="connsiteX5049" fmla="*/ 7249565 w 12192000"/>
              <a:gd name="connsiteY5049" fmla="*/ 280984 h 6858000"/>
              <a:gd name="connsiteX5050" fmla="*/ 7272450 w 12192000"/>
              <a:gd name="connsiteY5050" fmla="*/ 289483 h 6858000"/>
              <a:gd name="connsiteX5051" fmla="*/ 7283524 w 12192000"/>
              <a:gd name="connsiteY5051" fmla="*/ 303648 h 6858000"/>
              <a:gd name="connsiteX5052" fmla="*/ 7288692 w 12192000"/>
              <a:gd name="connsiteY5052" fmla="*/ 304458 h 6858000"/>
              <a:gd name="connsiteX5053" fmla="*/ 7285001 w 12192000"/>
              <a:gd name="connsiteY5053" fmla="*/ 310124 h 6858000"/>
              <a:gd name="connsiteX5054" fmla="*/ 7284262 w 12192000"/>
              <a:gd name="connsiteY5054" fmla="*/ 316194 h 6858000"/>
              <a:gd name="connsiteX5055" fmla="*/ 7287954 w 12192000"/>
              <a:gd name="connsiteY5055" fmla="*/ 317408 h 6858000"/>
              <a:gd name="connsiteX5056" fmla="*/ 7288692 w 12192000"/>
              <a:gd name="connsiteY5056" fmla="*/ 326312 h 6858000"/>
              <a:gd name="connsiteX5057" fmla="*/ 7287215 w 12192000"/>
              <a:gd name="connsiteY5057" fmla="*/ 340882 h 6858000"/>
              <a:gd name="connsiteX5058" fmla="*/ 7279833 w 12192000"/>
              <a:gd name="connsiteY5058" fmla="*/ 343310 h 6858000"/>
              <a:gd name="connsiteX5059" fmla="*/ 7277618 w 12192000"/>
              <a:gd name="connsiteY5059" fmla="*/ 351405 h 6858000"/>
              <a:gd name="connsiteX5060" fmla="*/ 7285739 w 12192000"/>
              <a:gd name="connsiteY5060" fmla="*/ 353428 h 6858000"/>
              <a:gd name="connsiteX5061" fmla="*/ 7286477 w 12192000"/>
              <a:gd name="connsiteY5061" fmla="*/ 363951 h 6858000"/>
              <a:gd name="connsiteX5062" fmla="*/ 7299765 w 12192000"/>
              <a:gd name="connsiteY5062" fmla="*/ 376092 h 6858000"/>
              <a:gd name="connsiteX5063" fmla="*/ 7299765 w 12192000"/>
              <a:gd name="connsiteY5063" fmla="*/ 383782 h 6858000"/>
              <a:gd name="connsiteX5064" fmla="*/ 7309363 w 12192000"/>
              <a:gd name="connsiteY5064" fmla="*/ 390257 h 6858000"/>
              <a:gd name="connsiteX5065" fmla="*/ 7309363 w 12192000"/>
              <a:gd name="connsiteY5065" fmla="*/ 399161 h 6858000"/>
              <a:gd name="connsiteX5066" fmla="*/ 7311577 w 12192000"/>
              <a:gd name="connsiteY5066" fmla="*/ 409683 h 6858000"/>
              <a:gd name="connsiteX5067" fmla="*/ 7307148 w 12192000"/>
              <a:gd name="connsiteY5067" fmla="*/ 416968 h 6858000"/>
              <a:gd name="connsiteX5068" fmla="*/ 7311577 w 12192000"/>
              <a:gd name="connsiteY5068" fmla="*/ 421420 h 6858000"/>
              <a:gd name="connsiteX5069" fmla="*/ 7316007 w 12192000"/>
              <a:gd name="connsiteY5069" fmla="*/ 429110 h 6858000"/>
              <a:gd name="connsiteX5070" fmla="*/ 7336678 w 12192000"/>
              <a:gd name="connsiteY5070" fmla="*/ 435585 h 6858000"/>
              <a:gd name="connsiteX5071" fmla="*/ 7345537 w 12192000"/>
              <a:gd name="connsiteY5071" fmla="*/ 428705 h 6858000"/>
              <a:gd name="connsiteX5072" fmla="*/ 7349228 w 12192000"/>
              <a:gd name="connsiteY5072" fmla="*/ 429110 h 6858000"/>
              <a:gd name="connsiteX5073" fmla="*/ 7355872 w 12192000"/>
              <a:gd name="connsiteY5073" fmla="*/ 437609 h 6858000"/>
              <a:gd name="connsiteX5074" fmla="*/ 7364731 w 12192000"/>
              <a:gd name="connsiteY5074" fmla="*/ 442870 h 6858000"/>
              <a:gd name="connsiteX5075" fmla="*/ 7366207 w 12192000"/>
              <a:gd name="connsiteY5075" fmla="*/ 454202 h 6858000"/>
              <a:gd name="connsiteX5076" fmla="*/ 7370637 w 12192000"/>
              <a:gd name="connsiteY5076" fmla="*/ 457440 h 6858000"/>
              <a:gd name="connsiteX5077" fmla="*/ 7386140 w 12192000"/>
              <a:gd name="connsiteY5077" fmla="*/ 457440 h 6858000"/>
              <a:gd name="connsiteX5078" fmla="*/ 7392784 w 12192000"/>
              <a:gd name="connsiteY5078" fmla="*/ 462701 h 6858000"/>
              <a:gd name="connsiteX5079" fmla="*/ 7406811 w 12192000"/>
              <a:gd name="connsiteY5079" fmla="*/ 463106 h 6858000"/>
              <a:gd name="connsiteX5080" fmla="*/ 7415670 w 12192000"/>
              <a:gd name="connsiteY5080" fmla="*/ 470391 h 6858000"/>
              <a:gd name="connsiteX5081" fmla="*/ 7420837 w 12192000"/>
              <a:gd name="connsiteY5081" fmla="*/ 470795 h 6858000"/>
              <a:gd name="connsiteX5082" fmla="*/ 7431911 w 12192000"/>
              <a:gd name="connsiteY5082" fmla="*/ 460273 h 6858000"/>
              <a:gd name="connsiteX5083" fmla="*/ 7440032 w 12192000"/>
              <a:gd name="connsiteY5083" fmla="*/ 459463 h 6858000"/>
              <a:gd name="connsiteX5084" fmla="*/ 7445938 w 12192000"/>
              <a:gd name="connsiteY5084" fmla="*/ 457035 h 6858000"/>
              <a:gd name="connsiteX5085" fmla="*/ 7446676 w 12192000"/>
              <a:gd name="connsiteY5085" fmla="*/ 442465 h 6858000"/>
              <a:gd name="connsiteX5086" fmla="*/ 7439294 w 12192000"/>
              <a:gd name="connsiteY5086" fmla="*/ 436395 h 6858000"/>
              <a:gd name="connsiteX5087" fmla="*/ 7442247 w 12192000"/>
              <a:gd name="connsiteY5087" fmla="*/ 431943 h 6858000"/>
              <a:gd name="connsiteX5088" fmla="*/ 7442247 w 12192000"/>
              <a:gd name="connsiteY5088" fmla="*/ 428705 h 6858000"/>
              <a:gd name="connsiteX5089" fmla="*/ 7431173 w 12192000"/>
              <a:gd name="connsiteY5089" fmla="*/ 424658 h 6858000"/>
              <a:gd name="connsiteX5090" fmla="*/ 7429696 w 12192000"/>
              <a:gd name="connsiteY5090" fmla="*/ 417373 h 6858000"/>
              <a:gd name="connsiteX5091" fmla="*/ 7422314 w 12192000"/>
              <a:gd name="connsiteY5091" fmla="*/ 422634 h 6858000"/>
              <a:gd name="connsiteX5092" fmla="*/ 7416408 w 12192000"/>
              <a:gd name="connsiteY5092" fmla="*/ 422230 h 6858000"/>
              <a:gd name="connsiteX5093" fmla="*/ 7406811 w 12192000"/>
              <a:gd name="connsiteY5093" fmla="*/ 426277 h 6858000"/>
              <a:gd name="connsiteX5094" fmla="*/ 7394999 w 12192000"/>
              <a:gd name="connsiteY5094" fmla="*/ 420611 h 6858000"/>
              <a:gd name="connsiteX5095" fmla="*/ 7386140 w 12192000"/>
              <a:gd name="connsiteY5095" fmla="*/ 409683 h 6858000"/>
              <a:gd name="connsiteX5096" fmla="*/ 7372852 w 12192000"/>
              <a:gd name="connsiteY5096" fmla="*/ 404017 h 6858000"/>
              <a:gd name="connsiteX5097" fmla="*/ 7369899 w 12192000"/>
              <a:gd name="connsiteY5097" fmla="*/ 393900 h 6858000"/>
              <a:gd name="connsiteX5098" fmla="*/ 7363254 w 12192000"/>
              <a:gd name="connsiteY5098" fmla="*/ 381353 h 6858000"/>
              <a:gd name="connsiteX5099" fmla="*/ 7372852 w 12192000"/>
              <a:gd name="connsiteY5099" fmla="*/ 382163 h 6858000"/>
              <a:gd name="connsiteX5100" fmla="*/ 7378758 w 12192000"/>
              <a:gd name="connsiteY5100" fmla="*/ 376092 h 6858000"/>
              <a:gd name="connsiteX5101" fmla="*/ 7375805 w 12192000"/>
              <a:gd name="connsiteY5101" fmla="*/ 371236 h 6858000"/>
              <a:gd name="connsiteX5102" fmla="*/ 7378019 w 12192000"/>
              <a:gd name="connsiteY5102" fmla="*/ 365974 h 6858000"/>
              <a:gd name="connsiteX5103" fmla="*/ 7375066 w 12192000"/>
              <a:gd name="connsiteY5103" fmla="*/ 359904 h 6858000"/>
              <a:gd name="connsiteX5104" fmla="*/ 7377281 w 12192000"/>
              <a:gd name="connsiteY5104" fmla="*/ 354238 h 6858000"/>
              <a:gd name="connsiteX5105" fmla="*/ 7388355 w 12192000"/>
              <a:gd name="connsiteY5105" fmla="*/ 353833 h 6858000"/>
              <a:gd name="connsiteX5106" fmla="*/ 7399428 w 12192000"/>
              <a:gd name="connsiteY5106" fmla="*/ 360713 h 6858000"/>
              <a:gd name="connsiteX5107" fmla="*/ 7413455 w 12192000"/>
              <a:gd name="connsiteY5107" fmla="*/ 363141 h 6858000"/>
              <a:gd name="connsiteX5108" fmla="*/ 7420837 w 12192000"/>
              <a:gd name="connsiteY5108" fmla="*/ 372854 h 6858000"/>
              <a:gd name="connsiteX5109" fmla="*/ 7429696 w 12192000"/>
              <a:gd name="connsiteY5109" fmla="*/ 379735 h 6858000"/>
              <a:gd name="connsiteX5110" fmla="*/ 7446676 w 12192000"/>
              <a:gd name="connsiteY5110" fmla="*/ 380544 h 6858000"/>
              <a:gd name="connsiteX5111" fmla="*/ 7450367 w 12192000"/>
              <a:gd name="connsiteY5111" fmla="*/ 386615 h 6858000"/>
              <a:gd name="connsiteX5112" fmla="*/ 7461441 w 12192000"/>
              <a:gd name="connsiteY5112" fmla="*/ 387424 h 6858000"/>
              <a:gd name="connsiteX5113" fmla="*/ 7493185 w 12192000"/>
              <a:gd name="connsiteY5113" fmla="*/ 401589 h 6858000"/>
              <a:gd name="connsiteX5114" fmla="*/ 7505735 w 12192000"/>
              <a:gd name="connsiteY5114" fmla="*/ 413326 h 6858000"/>
              <a:gd name="connsiteX5115" fmla="*/ 7511641 w 12192000"/>
              <a:gd name="connsiteY5115" fmla="*/ 405636 h 6858000"/>
              <a:gd name="connsiteX5116" fmla="*/ 7519762 w 12192000"/>
              <a:gd name="connsiteY5116" fmla="*/ 399161 h 6858000"/>
              <a:gd name="connsiteX5117" fmla="*/ 7519762 w 12192000"/>
              <a:gd name="connsiteY5117" fmla="*/ 389448 h 6858000"/>
              <a:gd name="connsiteX5118" fmla="*/ 7527145 w 12192000"/>
              <a:gd name="connsiteY5118" fmla="*/ 389043 h 6858000"/>
              <a:gd name="connsiteX5119" fmla="*/ 7534527 w 12192000"/>
              <a:gd name="connsiteY5119" fmla="*/ 380949 h 6858000"/>
              <a:gd name="connsiteX5120" fmla="*/ 7521239 w 12192000"/>
              <a:gd name="connsiteY5120" fmla="*/ 362737 h 6858000"/>
              <a:gd name="connsiteX5121" fmla="*/ 7499830 w 12192000"/>
              <a:gd name="connsiteY5121" fmla="*/ 342096 h 6858000"/>
              <a:gd name="connsiteX5122" fmla="*/ 7494662 w 12192000"/>
              <a:gd name="connsiteY5122" fmla="*/ 328336 h 6858000"/>
              <a:gd name="connsiteX5123" fmla="*/ 7495400 w 12192000"/>
              <a:gd name="connsiteY5123" fmla="*/ 320646 h 6858000"/>
              <a:gd name="connsiteX5124" fmla="*/ 7508688 w 12192000"/>
              <a:gd name="connsiteY5124" fmla="*/ 310528 h 6858000"/>
              <a:gd name="connsiteX5125" fmla="*/ 7519762 w 12192000"/>
              <a:gd name="connsiteY5125" fmla="*/ 296768 h 6858000"/>
              <a:gd name="connsiteX5126" fmla="*/ 7522715 w 12192000"/>
              <a:gd name="connsiteY5126" fmla="*/ 285031 h 6858000"/>
              <a:gd name="connsiteX5127" fmla="*/ 7531574 w 12192000"/>
              <a:gd name="connsiteY5127" fmla="*/ 277746 h 6858000"/>
              <a:gd name="connsiteX5128" fmla="*/ 7542648 w 12192000"/>
              <a:gd name="connsiteY5128" fmla="*/ 275723 h 6858000"/>
              <a:gd name="connsiteX5129" fmla="*/ 7558889 w 12192000"/>
              <a:gd name="connsiteY5129" fmla="*/ 263581 h 6858000"/>
              <a:gd name="connsiteX5130" fmla="*/ 7570701 w 12192000"/>
              <a:gd name="connsiteY5130" fmla="*/ 241322 h 6858000"/>
              <a:gd name="connsiteX5131" fmla="*/ 7577345 w 12192000"/>
              <a:gd name="connsiteY5131" fmla="*/ 236466 h 6858000"/>
              <a:gd name="connsiteX5132" fmla="*/ 7589895 w 12192000"/>
              <a:gd name="connsiteY5132" fmla="*/ 238084 h 6858000"/>
              <a:gd name="connsiteX5133" fmla="*/ 7599492 w 12192000"/>
              <a:gd name="connsiteY5133" fmla="*/ 245369 h 6858000"/>
              <a:gd name="connsiteX5134" fmla="*/ 7613519 w 12192000"/>
              <a:gd name="connsiteY5134" fmla="*/ 243750 h 6858000"/>
              <a:gd name="connsiteX5135" fmla="*/ 7629022 w 12192000"/>
              <a:gd name="connsiteY5135" fmla="*/ 245369 h 6858000"/>
              <a:gd name="connsiteX5136" fmla="*/ 7634190 w 12192000"/>
              <a:gd name="connsiteY5136" fmla="*/ 251440 h 6858000"/>
              <a:gd name="connsiteX5137" fmla="*/ 7632713 w 12192000"/>
              <a:gd name="connsiteY5137" fmla="*/ 261153 h 6858000"/>
              <a:gd name="connsiteX5138" fmla="*/ 7645264 w 12192000"/>
              <a:gd name="connsiteY5138" fmla="*/ 251035 h 6858000"/>
              <a:gd name="connsiteX5139" fmla="*/ 7657075 w 12192000"/>
              <a:gd name="connsiteY5139" fmla="*/ 259534 h 6858000"/>
              <a:gd name="connsiteX5140" fmla="*/ 7661505 w 12192000"/>
              <a:gd name="connsiteY5140" fmla="*/ 271271 h 6858000"/>
              <a:gd name="connsiteX5141" fmla="*/ 7667411 w 12192000"/>
              <a:gd name="connsiteY5141" fmla="*/ 276128 h 6858000"/>
              <a:gd name="connsiteX5142" fmla="*/ 7665934 w 12192000"/>
              <a:gd name="connsiteY5142" fmla="*/ 259534 h 6858000"/>
              <a:gd name="connsiteX5143" fmla="*/ 7659290 w 12192000"/>
              <a:gd name="connsiteY5143" fmla="*/ 247393 h 6858000"/>
              <a:gd name="connsiteX5144" fmla="*/ 7663720 w 12192000"/>
              <a:gd name="connsiteY5144" fmla="*/ 242132 h 6858000"/>
              <a:gd name="connsiteX5145" fmla="*/ 7662981 w 12192000"/>
              <a:gd name="connsiteY5145" fmla="*/ 221086 h 6858000"/>
              <a:gd name="connsiteX5146" fmla="*/ 7666673 w 12192000"/>
              <a:gd name="connsiteY5146" fmla="*/ 214611 h 6858000"/>
              <a:gd name="connsiteX5147" fmla="*/ 7662243 w 12192000"/>
              <a:gd name="connsiteY5147" fmla="*/ 211373 h 6858000"/>
              <a:gd name="connsiteX5148" fmla="*/ 7661505 w 12192000"/>
              <a:gd name="connsiteY5148" fmla="*/ 206112 h 6858000"/>
              <a:gd name="connsiteX5149" fmla="*/ 7663720 w 12192000"/>
              <a:gd name="connsiteY5149" fmla="*/ 201660 h 6858000"/>
              <a:gd name="connsiteX5150" fmla="*/ 7661505 w 12192000"/>
              <a:gd name="connsiteY5150" fmla="*/ 195185 h 6858000"/>
              <a:gd name="connsiteX5151" fmla="*/ 7663720 w 12192000"/>
              <a:gd name="connsiteY5151" fmla="*/ 190733 h 6858000"/>
              <a:gd name="connsiteX5152" fmla="*/ 7656337 w 12192000"/>
              <a:gd name="connsiteY5152" fmla="*/ 183448 h 6858000"/>
              <a:gd name="connsiteX5153" fmla="*/ 7645264 w 12192000"/>
              <a:gd name="connsiteY5153" fmla="*/ 177377 h 6858000"/>
              <a:gd name="connsiteX5154" fmla="*/ 7630499 w 12192000"/>
              <a:gd name="connsiteY5154" fmla="*/ 178187 h 6858000"/>
              <a:gd name="connsiteX5155" fmla="*/ 7626807 w 12192000"/>
              <a:gd name="connsiteY5155" fmla="*/ 166855 h 6858000"/>
              <a:gd name="connsiteX5156" fmla="*/ 7630499 w 12192000"/>
              <a:gd name="connsiteY5156" fmla="*/ 155118 h 6858000"/>
              <a:gd name="connsiteX5157" fmla="*/ 7630499 w 12192000"/>
              <a:gd name="connsiteY5157" fmla="*/ 134073 h 6858000"/>
              <a:gd name="connsiteX5158" fmla="*/ 7634190 w 12192000"/>
              <a:gd name="connsiteY5158" fmla="*/ 131240 h 6858000"/>
              <a:gd name="connsiteX5159" fmla="*/ 7631975 w 12192000"/>
              <a:gd name="connsiteY5159" fmla="*/ 124764 h 6858000"/>
              <a:gd name="connsiteX5160" fmla="*/ 7631975 w 12192000"/>
              <a:gd name="connsiteY5160" fmla="*/ 115861 h 6858000"/>
              <a:gd name="connsiteX5161" fmla="*/ 7636405 w 12192000"/>
              <a:gd name="connsiteY5161" fmla="*/ 113028 h 6858000"/>
              <a:gd name="connsiteX5162" fmla="*/ 7631237 w 12192000"/>
              <a:gd name="connsiteY5162" fmla="*/ 106552 h 6858000"/>
              <a:gd name="connsiteX5163" fmla="*/ 7631237 w 12192000"/>
              <a:gd name="connsiteY5163" fmla="*/ 96030 h 6858000"/>
              <a:gd name="connsiteX5164" fmla="*/ 7623854 w 12192000"/>
              <a:gd name="connsiteY5164" fmla="*/ 76603 h 6858000"/>
              <a:gd name="connsiteX5165" fmla="*/ 7609090 w 12192000"/>
              <a:gd name="connsiteY5165" fmla="*/ 67295 h 6858000"/>
              <a:gd name="connsiteX5166" fmla="*/ 7584728 w 12192000"/>
              <a:gd name="connsiteY5166" fmla="*/ 49083 h 6858000"/>
              <a:gd name="connsiteX5167" fmla="*/ 7583989 w 12192000"/>
              <a:gd name="connsiteY5167" fmla="*/ 44226 h 6858000"/>
              <a:gd name="connsiteX5168" fmla="*/ 7595801 w 12192000"/>
              <a:gd name="connsiteY5168" fmla="*/ 44226 h 6858000"/>
              <a:gd name="connsiteX5169" fmla="*/ 7615734 w 12192000"/>
              <a:gd name="connsiteY5169" fmla="*/ 56772 h 6858000"/>
              <a:gd name="connsiteX5170" fmla="*/ 7628284 w 12192000"/>
              <a:gd name="connsiteY5170" fmla="*/ 56368 h 6858000"/>
              <a:gd name="connsiteX5171" fmla="*/ 7635666 w 12192000"/>
              <a:gd name="connsiteY5171" fmla="*/ 52320 h 6858000"/>
              <a:gd name="connsiteX5172" fmla="*/ 7654122 w 12192000"/>
              <a:gd name="connsiteY5172" fmla="*/ 51106 h 6858000"/>
              <a:gd name="connsiteX5173" fmla="*/ 7681438 w 12192000"/>
              <a:gd name="connsiteY5173" fmla="*/ 53535 h 6858000"/>
              <a:gd name="connsiteX5174" fmla="*/ 7693249 w 12192000"/>
              <a:gd name="connsiteY5174" fmla="*/ 60819 h 6858000"/>
              <a:gd name="connsiteX5175" fmla="*/ 7693249 w 12192000"/>
              <a:gd name="connsiteY5175" fmla="*/ 68914 h 6858000"/>
              <a:gd name="connsiteX5176" fmla="*/ 7703585 w 12192000"/>
              <a:gd name="connsiteY5176" fmla="*/ 80651 h 6858000"/>
              <a:gd name="connsiteX5177" fmla="*/ 7714658 w 12192000"/>
              <a:gd name="connsiteY5177" fmla="*/ 81865 h 6858000"/>
              <a:gd name="connsiteX5178" fmla="*/ 7716873 w 12192000"/>
              <a:gd name="connsiteY5178" fmla="*/ 89149 h 6858000"/>
              <a:gd name="connsiteX5179" fmla="*/ 7730900 w 12192000"/>
              <a:gd name="connsiteY5179" fmla="*/ 105743 h 6858000"/>
              <a:gd name="connsiteX5180" fmla="*/ 7728685 w 12192000"/>
              <a:gd name="connsiteY5180" fmla="*/ 112623 h 6858000"/>
              <a:gd name="connsiteX5181" fmla="*/ 7711706 w 12192000"/>
              <a:gd name="connsiteY5181" fmla="*/ 112218 h 6858000"/>
              <a:gd name="connsiteX5182" fmla="*/ 7706538 w 12192000"/>
              <a:gd name="connsiteY5182" fmla="*/ 118289 h 6858000"/>
              <a:gd name="connsiteX5183" fmla="*/ 7691035 w 12192000"/>
              <a:gd name="connsiteY5183" fmla="*/ 118694 h 6858000"/>
              <a:gd name="connsiteX5184" fmla="*/ 7686605 w 12192000"/>
              <a:gd name="connsiteY5184" fmla="*/ 123550 h 6858000"/>
              <a:gd name="connsiteX5185" fmla="*/ 7688082 w 12192000"/>
              <a:gd name="connsiteY5185" fmla="*/ 128812 h 6858000"/>
              <a:gd name="connsiteX5186" fmla="*/ 7683652 w 12192000"/>
              <a:gd name="connsiteY5186" fmla="*/ 135692 h 6858000"/>
              <a:gd name="connsiteX5187" fmla="*/ 7678485 w 12192000"/>
              <a:gd name="connsiteY5187" fmla="*/ 132859 h 6858000"/>
              <a:gd name="connsiteX5188" fmla="*/ 7675532 w 12192000"/>
              <a:gd name="connsiteY5188" fmla="*/ 138120 h 6858000"/>
              <a:gd name="connsiteX5189" fmla="*/ 7674793 w 12192000"/>
              <a:gd name="connsiteY5189" fmla="*/ 151475 h 6858000"/>
              <a:gd name="connsiteX5190" fmla="*/ 7682176 w 12192000"/>
              <a:gd name="connsiteY5190" fmla="*/ 155118 h 6858000"/>
              <a:gd name="connsiteX5191" fmla="*/ 7702847 w 12192000"/>
              <a:gd name="connsiteY5191" fmla="*/ 170902 h 6858000"/>
              <a:gd name="connsiteX5192" fmla="*/ 7722779 w 12192000"/>
              <a:gd name="connsiteY5192" fmla="*/ 194780 h 6858000"/>
              <a:gd name="connsiteX5193" fmla="*/ 7731638 w 12192000"/>
              <a:gd name="connsiteY5193" fmla="*/ 194780 h 6858000"/>
              <a:gd name="connsiteX5194" fmla="*/ 7744926 w 12192000"/>
              <a:gd name="connsiteY5194" fmla="*/ 186281 h 6858000"/>
              <a:gd name="connsiteX5195" fmla="*/ 7750832 w 12192000"/>
              <a:gd name="connsiteY5195" fmla="*/ 196399 h 6858000"/>
              <a:gd name="connsiteX5196" fmla="*/ 7756000 w 12192000"/>
              <a:gd name="connsiteY5196" fmla="*/ 190733 h 6858000"/>
              <a:gd name="connsiteX5197" fmla="*/ 7766336 w 12192000"/>
              <a:gd name="connsiteY5197" fmla="*/ 190733 h 6858000"/>
              <a:gd name="connsiteX5198" fmla="*/ 7769289 w 12192000"/>
              <a:gd name="connsiteY5198" fmla="*/ 185876 h 6858000"/>
              <a:gd name="connsiteX5199" fmla="*/ 7786268 w 12192000"/>
              <a:gd name="connsiteY5199" fmla="*/ 178591 h 6858000"/>
              <a:gd name="connsiteX5200" fmla="*/ 7789959 w 12192000"/>
              <a:gd name="connsiteY5200" fmla="*/ 168878 h 6858000"/>
              <a:gd name="connsiteX5201" fmla="*/ 7785530 w 12192000"/>
              <a:gd name="connsiteY5201" fmla="*/ 155118 h 6858000"/>
              <a:gd name="connsiteX5202" fmla="*/ 7792174 w 12192000"/>
              <a:gd name="connsiteY5202" fmla="*/ 144595 h 6858000"/>
              <a:gd name="connsiteX5203" fmla="*/ 7791436 w 12192000"/>
              <a:gd name="connsiteY5203" fmla="*/ 136096 h 6858000"/>
              <a:gd name="connsiteX5204" fmla="*/ 7784053 w 12192000"/>
              <a:gd name="connsiteY5204" fmla="*/ 127597 h 6858000"/>
              <a:gd name="connsiteX5205" fmla="*/ 7789221 w 12192000"/>
              <a:gd name="connsiteY5205" fmla="*/ 123955 h 6858000"/>
              <a:gd name="connsiteX5206" fmla="*/ 7815798 w 12192000"/>
              <a:gd name="connsiteY5206" fmla="*/ 120717 h 6858000"/>
              <a:gd name="connsiteX5207" fmla="*/ 7820227 w 12192000"/>
              <a:gd name="connsiteY5207" fmla="*/ 115861 h 6858000"/>
              <a:gd name="connsiteX5208" fmla="*/ 7836469 w 12192000"/>
              <a:gd name="connsiteY5208" fmla="*/ 121122 h 6858000"/>
              <a:gd name="connsiteX5209" fmla="*/ 7834254 w 12192000"/>
              <a:gd name="connsiteY5209" fmla="*/ 114242 h 6858000"/>
              <a:gd name="connsiteX5210" fmla="*/ 7820966 w 12192000"/>
              <a:gd name="connsiteY5210" fmla="*/ 105338 h 6858000"/>
              <a:gd name="connsiteX5211" fmla="*/ 7816536 w 12192000"/>
              <a:gd name="connsiteY5211" fmla="*/ 96030 h 6858000"/>
              <a:gd name="connsiteX5212" fmla="*/ 7821704 w 12192000"/>
              <a:gd name="connsiteY5212" fmla="*/ 96030 h 6858000"/>
              <a:gd name="connsiteX5213" fmla="*/ 7829086 w 12192000"/>
              <a:gd name="connsiteY5213" fmla="*/ 102910 h 6858000"/>
              <a:gd name="connsiteX5214" fmla="*/ 7837207 w 12192000"/>
              <a:gd name="connsiteY5214" fmla="*/ 98458 h 6858000"/>
              <a:gd name="connsiteX5215" fmla="*/ 7855663 w 12192000"/>
              <a:gd name="connsiteY5215" fmla="*/ 77817 h 6858000"/>
              <a:gd name="connsiteX5216" fmla="*/ 7861569 w 12192000"/>
              <a:gd name="connsiteY5216" fmla="*/ 76603 h 6858000"/>
              <a:gd name="connsiteX5217" fmla="*/ 7882240 w 12192000"/>
              <a:gd name="connsiteY5217" fmla="*/ 53535 h 6858000"/>
              <a:gd name="connsiteX5218" fmla="*/ 7882240 w 12192000"/>
              <a:gd name="connsiteY5218" fmla="*/ 48273 h 6858000"/>
              <a:gd name="connsiteX5219" fmla="*/ 7888146 w 12192000"/>
              <a:gd name="connsiteY5219" fmla="*/ 45440 h 6858000"/>
              <a:gd name="connsiteX5220" fmla="*/ 7898481 w 12192000"/>
              <a:gd name="connsiteY5220" fmla="*/ 47059 h 6858000"/>
              <a:gd name="connsiteX5221" fmla="*/ 7912508 w 12192000"/>
              <a:gd name="connsiteY5221" fmla="*/ 41393 h 6858000"/>
              <a:gd name="connsiteX5222" fmla="*/ 7914723 w 12192000"/>
              <a:gd name="connsiteY5222" fmla="*/ 35323 h 6858000"/>
              <a:gd name="connsiteX5223" fmla="*/ 7933917 w 12192000"/>
              <a:gd name="connsiteY5223" fmla="*/ 30061 h 6858000"/>
              <a:gd name="connsiteX5224" fmla="*/ 7935393 w 12192000"/>
              <a:gd name="connsiteY5224" fmla="*/ 36941 h 6858000"/>
              <a:gd name="connsiteX5225" fmla="*/ 7939085 w 12192000"/>
              <a:gd name="connsiteY5225" fmla="*/ 37346 h 6858000"/>
              <a:gd name="connsiteX5226" fmla="*/ 7940561 w 12192000"/>
              <a:gd name="connsiteY5226" fmla="*/ 44226 h 6858000"/>
              <a:gd name="connsiteX5227" fmla="*/ 7936870 w 12192000"/>
              <a:gd name="connsiteY5227" fmla="*/ 49892 h 6858000"/>
              <a:gd name="connsiteX5228" fmla="*/ 7942776 w 12192000"/>
              <a:gd name="connsiteY5228" fmla="*/ 53130 h 6858000"/>
              <a:gd name="connsiteX5229" fmla="*/ 7953849 w 12192000"/>
              <a:gd name="connsiteY5229" fmla="*/ 42607 h 6858000"/>
              <a:gd name="connsiteX5230" fmla="*/ 7955326 w 12192000"/>
              <a:gd name="connsiteY5230" fmla="*/ 36132 h 6858000"/>
              <a:gd name="connsiteX5231" fmla="*/ 7949420 w 12192000"/>
              <a:gd name="connsiteY5231" fmla="*/ 33704 h 6858000"/>
              <a:gd name="connsiteX5232" fmla="*/ 7942038 w 12192000"/>
              <a:gd name="connsiteY5232" fmla="*/ 26823 h 6858000"/>
              <a:gd name="connsiteX5233" fmla="*/ 7941299 w 12192000"/>
              <a:gd name="connsiteY5233" fmla="*/ 22372 h 6858000"/>
              <a:gd name="connsiteX5234" fmla="*/ 7959755 w 12192000"/>
              <a:gd name="connsiteY5234" fmla="*/ 5778 h 6858000"/>
              <a:gd name="connsiteX5235" fmla="*/ 7962708 w 12192000"/>
              <a:gd name="connsiteY5235" fmla="*/ 5778 h 6858000"/>
              <a:gd name="connsiteX5236" fmla="*/ 7964185 w 12192000"/>
              <a:gd name="connsiteY5236" fmla="*/ 11444 h 6858000"/>
              <a:gd name="connsiteX5237" fmla="*/ 7960494 w 12192000"/>
              <a:gd name="connsiteY5237" fmla="*/ 13468 h 6858000"/>
              <a:gd name="connsiteX5238" fmla="*/ 7957541 w 12192000"/>
              <a:gd name="connsiteY5238" fmla="*/ 17515 h 6858000"/>
              <a:gd name="connsiteX5239" fmla="*/ 7966400 w 12192000"/>
              <a:gd name="connsiteY5239" fmla="*/ 26823 h 6858000"/>
              <a:gd name="connsiteX5240" fmla="*/ 7973044 w 12192000"/>
              <a:gd name="connsiteY5240" fmla="*/ 25205 h 6858000"/>
              <a:gd name="connsiteX5241" fmla="*/ 7978212 w 12192000"/>
              <a:gd name="connsiteY5241" fmla="*/ 18729 h 6858000"/>
              <a:gd name="connsiteX5242" fmla="*/ 7974520 w 12192000"/>
              <a:gd name="connsiteY5242" fmla="*/ 13063 h 6858000"/>
              <a:gd name="connsiteX5243" fmla="*/ 7971567 w 12192000"/>
              <a:gd name="connsiteY5243" fmla="*/ 4564 h 6858000"/>
              <a:gd name="connsiteX5244" fmla="*/ 7967876 w 12192000"/>
              <a:gd name="connsiteY5244" fmla="*/ 517 h 6858000"/>
              <a:gd name="connsiteX5245" fmla="*/ 7968568 w 12192000"/>
              <a:gd name="connsiteY5245" fmla="*/ 0 h 6858000"/>
              <a:gd name="connsiteX5246" fmla="*/ 7987332 w 12192000"/>
              <a:gd name="connsiteY5246" fmla="*/ 0 h 6858000"/>
              <a:gd name="connsiteX5247" fmla="*/ 7989285 w 12192000"/>
              <a:gd name="connsiteY5247" fmla="*/ 2945 h 6858000"/>
              <a:gd name="connsiteX5248" fmla="*/ 7995929 w 12192000"/>
              <a:gd name="connsiteY5248" fmla="*/ 4159 h 6858000"/>
              <a:gd name="connsiteX5249" fmla="*/ 8001835 w 12192000"/>
              <a:gd name="connsiteY5249" fmla="*/ 1326 h 6858000"/>
              <a:gd name="connsiteX5250" fmla="*/ 8013647 w 12192000"/>
              <a:gd name="connsiteY5250" fmla="*/ 11444 h 6858000"/>
              <a:gd name="connsiteX5251" fmla="*/ 8007003 w 12192000"/>
              <a:gd name="connsiteY5251" fmla="*/ 14682 h 6858000"/>
              <a:gd name="connsiteX5252" fmla="*/ 8004788 w 12192000"/>
              <a:gd name="connsiteY5252" fmla="*/ 18325 h 6858000"/>
              <a:gd name="connsiteX5253" fmla="*/ 8011433 w 12192000"/>
              <a:gd name="connsiteY5253" fmla="*/ 28038 h 6858000"/>
              <a:gd name="connsiteX5254" fmla="*/ 8007003 w 12192000"/>
              <a:gd name="connsiteY5254" fmla="*/ 34513 h 6858000"/>
              <a:gd name="connsiteX5255" fmla="*/ 7997406 w 12192000"/>
              <a:gd name="connsiteY5255" fmla="*/ 34918 h 6858000"/>
              <a:gd name="connsiteX5256" fmla="*/ 7987070 w 12192000"/>
              <a:gd name="connsiteY5256" fmla="*/ 43822 h 6858000"/>
              <a:gd name="connsiteX5257" fmla="*/ 7989285 w 12192000"/>
              <a:gd name="connsiteY5257" fmla="*/ 51511 h 6858000"/>
              <a:gd name="connsiteX5258" fmla="*/ 7997406 w 12192000"/>
              <a:gd name="connsiteY5258" fmla="*/ 53130 h 6858000"/>
              <a:gd name="connsiteX5259" fmla="*/ 8004050 w 12192000"/>
              <a:gd name="connsiteY5259" fmla="*/ 51106 h 6858000"/>
              <a:gd name="connsiteX5260" fmla="*/ 8010694 w 12192000"/>
              <a:gd name="connsiteY5260" fmla="*/ 51511 h 6858000"/>
              <a:gd name="connsiteX5261" fmla="*/ 8017338 w 12192000"/>
              <a:gd name="connsiteY5261" fmla="*/ 47059 h 6858000"/>
              <a:gd name="connsiteX5262" fmla="*/ 8027674 w 12192000"/>
              <a:gd name="connsiteY5262" fmla="*/ 50702 h 6858000"/>
              <a:gd name="connsiteX5263" fmla="*/ 8027674 w 12192000"/>
              <a:gd name="connsiteY5263" fmla="*/ 61629 h 6858000"/>
              <a:gd name="connsiteX5264" fmla="*/ 8032842 w 12192000"/>
              <a:gd name="connsiteY5264" fmla="*/ 50702 h 6858000"/>
              <a:gd name="connsiteX5265" fmla="*/ 8043177 w 12192000"/>
              <a:gd name="connsiteY5265" fmla="*/ 39370 h 6858000"/>
              <a:gd name="connsiteX5266" fmla="*/ 8048345 w 12192000"/>
              <a:gd name="connsiteY5266" fmla="*/ 38965 h 6858000"/>
              <a:gd name="connsiteX5267" fmla="*/ 8052774 w 12192000"/>
              <a:gd name="connsiteY5267" fmla="*/ 45036 h 6858000"/>
              <a:gd name="connsiteX5268" fmla="*/ 8060157 w 12192000"/>
              <a:gd name="connsiteY5268" fmla="*/ 50702 h 6858000"/>
              <a:gd name="connsiteX5269" fmla="*/ 8063848 w 12192000"/>
              <a:gd name="connsiteY5269" fmla="*/ 46655 h 6858000"/>
              <a:gd name="connsiteX5270" fmla="*/ 8061633 w 12192000"/>
              <a:gd name="connsiteY5270" fmla="*/ 41393 h 6858000"/>
              <a:gd name="connsiteX5271" fmla="*/ 8063848 w 12192000"/>
              <a:gd name="connsiteY5271" fmla="*/ 35727 h 6858000"/>
              <a:gd name="connsiteX5272" fmla="*/ 8056465 w 12192000"/>
              <a:gd name="connsiteY5272" fmla="*/ 30871 h 6858000"/>
              <a:gd name="connsiteX5273" fmla="*/ 8056465 w 12192000"/>
              <a:gd name="connsiteY5273" fmla="*/ 26823 h 6858000"/>
              <a:gd name="connsiteX5274" fmla="*/ 8065324 w 12192000"/>
              <a:gd name="connsiteY5274" fmla="*/ 17920 h 6858000"/>
              <a:gd name="connsiteX5275" fmla="*/ 8074921 w 12192000"/>
              <a:gd name="connsiteY5275" fmla="*/ 16706 h 6858000"/>
              <a:gd name="connsiteX5276" fmla="*/ 8077874 w 12192000"/>
              <a:gd name="connsiteY5276" fmla="*/ 11849 h 6858000"/>
              <a:gd name="connsiteX5277" fmla="*/ 8091163 w 12192000"/>
              <a:gd name="connsiteY5277" fmla="*/ 4159 h 6858000"/>
              <a:gd name="connsiteX5278" fmla="*/ 8097069 w 12192000"/>
              <a:gd name="connsiteY5278" fmla="*/ 8207 h 6858000"/>
              <a:gd name="connsiteX5279" fmla="*/ 8103713 w 12192000"/>
              <a:gd name="connsiteY5279" fmla="*/ 8611 h 6858000"/>
              <a:gd name="connsiteX5280" fmla="*/ 8108142 w 12192000"/>
              <a:gd name="connsiteY5280" fmla="*/ 6183 h 6858000"/>
              <a:gd name="connsiteX5281" fmla="*/ 8115525 w 12192000"/>
              <a:gd name="connsiteY5281" fmla="*/ 9016 h 6858000"/>
              <a:gd name="connsiteX5282" fmla="*/ 8136934 w 12192000"/>
              <a:gd name="connsiteY5282" fmla="*/ 9016 h 6858000"/>
              <a:gd name="connsiteX5283" fmla="*/ 8144316 w 12192000"/>
              <a:gd name="connsiteY5283" fmla="*/ 3755 h 6858000"/>
              <a:gd name="connsiteX5284" fmla="*/ 8144316 w 12192000"/>
              <a:gd name="connsiteY5284" fmla="*/ 0 h 6858000"/>
              <a:gd name="connsiteX5285" fmla="*/ 8211777 w 12192000"/>
              <a:gd name="connsiteY5285" fmla="*/ 0 h 6858000"/>
              <a:gd name="connsiteX5286" fmla="*/ 8214450 w 12192000"/>
              <a:gd name="connsiteY5286" fmla="*/ 5374 h 6858000"/>
              <a:gd name="connsiteX5287" fmla="*/ 8212973 w 12192000"/>
              <a:gd name="connsiteY5287" fmla="*/ 12658 h 6858000"/>
              <a:gd name="connsiteX5288" fmla="*/ 8218879 w 12192000"/>
              <a:gd name="connsiteY5288" fmla="*/ 19539 h 6858000"/>
              <a:gd name="connsiteX5289" fmla="*/ 8243979 w 12192000"/>
              <a:gd name="connsiteY5289" fmla="*/ 20348 h 6858000"/>
              <a:gd name="connsiteX5290" fmla="*/ 8249147 w 12192000"/>
              <a:gd name="connsiteY5290" fmla="*/ 15087 h 6858000"/>
              <a:gd name="connsiteX5291" fmla="*/ 8249147 w 12192000"/>
              <a:gd name="connsiteY5291" fmla="*/ 9421 h 6858000"/>
              <a:gd name="connsiteX5292" fmla="*/ 8245456 w 12192000"/>
              <a:gd name="connsiteY5292" fmla="*/ 6183 h 6858000"/>
              <a:gd name="connsiteX5293" fmla="*/ 8240011 w 12192000"/>
              <a:gd name="connsiteY5293" fmla="*/ 0 h 6858000"/>
              <a:gd name="connsiteX5294" fmla="*/ 8797882 w 12192000"/>
              <a:gd name="connsiteY5294" fmla="*/ 0 h 6858000"/>
              <a:gd name="connsiteX5295" fmla="*/ 8798400 w 12192000"/>
              <a:gd name="connsiteY5295" fmla="*/ 4969 h 6858000"/>
              <a:gd name="connsiteX5296" fmla="*/ 8789542 w 12192000"/>
              <a:gd name="connsiteY5296" fmla="*/ 12254 h 6858000"/>
              <a:gd name="connsiteX5297" fmla="*/ 8790280 w 12192000"/>
              <a:gd name="connsiteY5297" fmla="*/ 17110 h 6858000"/>
              <a:gd name="connsiteX5298" fmla="*/ 8783636 w 12192000"/>
              <a:gd name="connsiteY5298" fmla="*/ 24800 h 6858000"/>
              <a:gd name="connsiteX5299" fmla="*/ 8788065 w 12192000"/>
              <a:gd name="connsiteY5299" fmla="*/ 29657 h 6858000"/>
              <a:gd name="connsiteX5300" fmla="*/ 8787327 w 12192000"/>
              <a:gd name="connsiteY5300" fmla="*/ 49487 h 6858000"/>
              <a:gd name="connsiteX5301" fmla="*/ 8776253 w 12192000"/>
              <a:gd name="connsiteY5301" fmla="*/ 54749 h 6858000"/>
              <a:gd name="connsiteX5302" fmla="*/ 8778468 w 12192000"/>
              <a:gd name="connsiteY5302" fmla="*/ 58796 h 6858000"/>
              <a:gd name="connsiteX5303" fmla="*/ 8786589 w 12192000"/>
              <a:gd name="connsiteY5303" fmla="*/ 56772 h 6858000"/>
              <a:gd name="connsiteX5304" fmla="*/ 8788065 w 12192000"/>
              <a:gd name="connsiteY5304" fmla="*/ 62034 h 6858000"/>
              <a:gd name="connsiteX5305" fmla="*/ 8776253 w 12192000"/>
              <a:gd name="connsiteY5305" fmla="*/ 68509 h 6858000"/>
              <a:gd name="connsiteX5306" fmla="*/ 8775515 w 12192000"/>
              <a:gd name="connsiteY5306" fmla="*/ 87531 h 6858000"/>
              <a:gd name="connsiteX5307" fmla="*/ 8771085 w 12192000"/>
              <a:gd name="connsiteY5307" fmla="*/ 93601 h 6858000"/>
              <a:gd name="connsiteX5308" fmla="*/ 8758535 w 12192000"/>
              <a:gd name="connsiteY5308" fmla="*/ 87935 h 6858000"/>
              <a:gd name="connsiteX5309" fmla="*/ 8758535 w 12192000"/>
              <a:gd name="connsiteY5309" fmla="*/ 94006 h 6858000"/>
              <a:gd name="connsiteX5310" fmla="*/ 8768871 w 12192000"/>
              <a:gd name="connsiteY5310" fmla="*/ 104529 h 6858000"/>
              <a:gd name="connsiteX5311" fmla="*/ 8769609 w 12192000"/>
              <a:gd name="connsiteY5311" fmla="*/ 111409 h 6858000"/>
              <a:gd name="connsiteX5312" fmla="*/ 8759274 w 12192000"/>
              <a:gd name="connsiteY5312" fmla="*/ 115861 h 6858000"/>
              <a:gd name="connsiteX5313" fmla="*/ 8751891 w 12192000"/>
              <a:gd name="connsiteY5313" fmla="*/ 125169 h 6858000"/>
              <a:gd name="connsiteX5314" fmla="*/ 8733435 w 12192000"/>
              <a:gd name="connsiteY5314" fmla="*/ 125978 h 6858000"/>
              <a:gd name="connsiteX5315" fmla="*/ 8723838 w 12192000"/>
              <a:gd name="connsiteY5315" fmla="*/ 118694 h 6858000"/>
              <a:gd name="connsiteX5316" fmla="*/ 8738603 w 12192000"/>
              <a:gd name="connsiteY5316" fmla="*/ 111004 h 6858000"/>
              <a:gd name="connsiteX5317" fmla="*/ 8739341 w 12192000"/>
              <a:gd name="connsiteY5317" fmla="*/ 104124 h 6858000"/>
              <a:gd name="connsiteX5318" fmla="*/ 8728267 w 12192000"/>
              <a:gd name="connsiteY5318" fmla="*/ 104124 h 6858000"/>
              <a:gd name="connsiteX5319" fmla="*/ 8726053 w 12192000"/>
              <a:gd name="connsiteY5319" fmla="*/ 110195 h 6858000"/>
              <a:gd name="connsiteX5320" fmla="*/ 8718670 w 12192000"/>
              <a:gd name="connsiteY5320" fmla="*/ 111004 h 6858000"/>
              <a:gd name="connsiteX5321" fmla="*/ 8696523 w 12192000"/>
              <a:gd name="connsiteY5321" fmla="*/ 98863 h 6858000"/>
              <a:gd name="connsiteX5322" fmla="*/ 8691355 w 12192000"/>
              <a:gd name="connsiteY5322" fmla="*/ 104933 h 6858000"/>
              <a:gd name="connsiteX5323" fmla="*/ 8663302 w 12192000"/>
              <a:gd name="connsiteY5323" fmla="*/ 108171 h 6858000"/>
              <a:gd name="connsiteX5324" fmla="*/ 8648537 w 12192000"/>
              <a:gd name="connsiteY5324" fmla="*/ 109385 h 6858000"/>
              <a:gd name="connsiteX5325" fmla="*/ 8641155 w 12192000"/>
              <a:gd name="connsiteY5325" fmla="*/ 121527 h 6858000"/>
              <a:gd name="connsiteX5326" fmla="*/ 8647799 w 12192000"/>
              <a:gd name="connsiteY5326" fmla="*/ 122741 h 6858000"/>
              <a:gd name="connsiteX5327" fmla="*/ 8651490 w 12192000"/>
              <a:gd name="connsiteY5327" fmla="*/ 125978 h 6858000"/>
              <a:gd name="connsiteX5328" fmla="*/ 8657396 w 12192000"/>
              <a:gd name="connsiteY5328" fmla="*/ 117480 h 6858000"/>
              <a:gd name="connsiteX5329" fmla="*/ 8672161 w 12192000"/>
              <a:gd name="connsiteY5329" fmla="*/ 114646 h 6858000"/>
              <a:gd name="connsiteX5330" fmla="*/ 8677328 w 12192000"/>
              <a:gd name="connsiteY5330" fmla="*/ 123550 h 6858000"/>
              <a:gd name="connsiteX5331" fmla="*/ 8689879 w 12192000"/>
              <a:gd name="connsiteY5331" fmla="*/ 135287 h 6858000"/>
              <a:gd name="connsiteX5332" fmla="*/ 8726791 w 12192000"/>
              <a:gd name="connsiteY5332" fmla="*/ 140548 h 6858000"/>
              <a:gd name="connsiteX5333" fmla="*/ 8743032 w 12192000"/>
              <a:gd name="connsiteY5333" fmla="*/ 145000 h 6858000"/>
              <a:gd name="connsiteX5334" fmla="*/ 8761488 w 12192000"/>
              <a:gd name="connsiteY5334" fmla="*/ 142167 h 6858000"/>
              <a:gd name="connsiteX5335" fmla="*/ 8778468 w 12192000"/>
              <a:gd name="connsiteY5335" fmla="*/ 141762 h 6858000"/>
              <a:gd name="connsiteX5336" fmla="*/ 8782159 w 12192000"/>
              <a:gd name="connsiteY5336" fmla="*/ 146619 h 6858000"/>
              <a:gd name="connsiteX5337" fmla="*/ 8801353 w 12192000"/>
              <a:gd name="connsiteY5337" fmla="*/ 150666 h 6858000"/>
              <a:gd name="connsiteX5338" fmla="*/ 8816118 w 12192000"/>
              <a:gd name="connsiteY5338" fmla="*/ 142572 h 6858000"/>
              <a:gd name="connsiteX5339" fmla="*/ 8816118 w 12192000"/>
              <a:gd name="connsiteY5339" fmla="*/ 133263 h 6858000"/>
              <a:gd name="connsiteX5340" fmla="*/ 8810212 w 12192000"/>
              <a:gd name="connsiteY5340" fmla="*/ 126788 h 6858000"/>
              <a:gd name="connsiteX5341" fmla="*/ 8810212 w 12192000"/>
              <a:gd name="connsiteY5341" fmla="*/ 115456 h 6858000"/>
              <a:gd name="connsiteX5342" fmla="*/ 8816118 w 12192000"/>
              <a:gd name="connsiteY5342" fmla="*/ 107362 h 6858000"/>
              <a:gd name="connsiteX5343" fmla="*/ 8825715 w 12192000"/>
              <a:gd name="connsiteY5343" fmla="*/ 103315 h 6858000"/>
              <a:gd name="connsiteX5344" fmla="*/ 8826454 w 12192000"/>
              <a:gd name="connsiteY5344" fmla="*/ 96434 h 6858000"/>
              <a:gd name="connsiteX5345" fmla="*/ 8840480 w 12192000"/>
              <a:gd name="connsiteY5345" fmla="*/ 83888 h 6858000"/>
              <a:gd name="connsiteX5346" fmla="*/ 8841957 w 12192000"/>
              <a:gd name="connsiteY5346" fmla="*/ 75389 h 6858000"/>
              <a:gd name="connsiteX5347" fmla="*/ 8850078 w 12192000"/>
              <a:gd name="connsiteY5347" fmla="*/ 53939 h 6858000"/>
              <a:gd name="connsiteX5348" fmla="*/ 8841957 w 12192000"/>
              <a:gd name="connsiteY5348" fmla="*/ 40179 h 6858000"/>
              <a:gd name="connsiteX5349" fmla="*/ 8844172 w 12192000"/>
              <a:gd name="connsiteY5349" fmla="*/ 24800 h 6858000"/>
              <a:gd name="connsiteX5350" fmla="*/ 8859675 w 12192000"/>
              <a:gd name="connsiteY5350" fmla="*/ 112 h 6858000"/>
              <a:gd name="connsiteX5351" fmla="*/ 8859694 w 12192000"/>
              <a:gd name="connsiteY5351" fmla="*/ 0 h 6858000"/>
              <a:gd name="connsiteX5352" fmla="*/ 12192000 w 12192000"/>
              <a:gd name="connsiteY5352" fmla="*/ 0 h 6858000"/>
              <a:gd name="connsiteX5353" fmla="*/ 12192000 w 12192000"/>
              <a:gd name="connsiteY5353" fmla="*/ 227431 h 6858000"/>
              <a:gd name="connsiteX5354" fmla="*/ 12186940 w 12192000"/>
              <a:gd name="connsiteY5354" fmla="*/ 230800 h 6858000"/>
              <a:gd name="connsiteX5355" fmla="*/ 12176604 w 12192000"/>
              <a:gd name="connsiteY5355" fmla="*/ 229990 h 6858000"/>
              <a:gd name="connsiteX5356" fmla="*/ 12161839 w 12192000"/>
              <a:gd name="connsiteY5356" fmla="*/ 238489 h 6858000"/>
              <a:gd name="connsiteX5357" fmla="*/ 12147075 w 12192000"/>
              <a:gd name="connsiteY5357" fmla="*/ 238894 h 6858000"/>
              <a:gd name="connsiteX5358" fmla="*/ 12130095 w 12192000"/>
              <a:gd name="connsiteY5358" fmla="*/ 251845 h 6858000"/>
              <a:gd name="connsiteX5359" fmla="*/ 12119759 w 12192000"/>
              <a:gd name="connsiteY5359" fmla="*/ 253464 h 6858000"/>
              <a:gd name="connsiteX5360" fmla="*/ 12112377 w 12192000"/>
              <a:gd name="connsiteY5360" fmla="*/ 246988 h 6858000"/>
              <a:gd name="connsiteX5361" fmla="*/ 12106471 w 12192000"/>
              <a:gd name="connsiteY5361" fmla="*/ 247798 h 6858000"/>
              <a:gd name="connsiteX5362" fmla="*/ 12103518 w 12192000"/>
              <a:gd name="connsiteY5362" fmla="*/ 256701 h 6858000"/>
              <a:gd name="connsiteX5363" fmla="*/ 12085800 w 12192000"/>
              <a:gd name="connsiteY5363" fmla="*/ 269247 h 6858000"/>
              <a:gd name="connsiteX5364" fmla="*/ 12082847 w 12192000"/>
              <a:gd name="connsiteY5364" fmla="*/ 278961 h 6858000"/>
              <a:gd name="connsiteX5365" fmla="*/ 12073250 w 12192000"/>
              <a:gd name="connsiteY5365" fmla="*/ 287055 h 6858000"/>
              <a:gd name="connsiteX5366" fmla="*/ 12071774 w 12192000"/>
              <a:gd name="connsiteY5366" fmla="*/ 297173 h 6858000"/>
              <a:gd name="connsiteX5367" fmla="*/ 12084324 w 12192000"/>
              <a:gd name="connsiteY5367" fmla="*/ 315790 h 6858000"/>
              <a:gd name="connsiteX5368" fmla="*/ 12081371 w 12192000"/>
              <a:gd name="connsiteY5368" fmla="*/ 333597 h 6858000"/>
              <a:gd name="connsiteX5369" fmla="*/ 12066606 w 12192000"/>
              <a:gd name="connsiteY5369" fmla="*/ 348976 h 6858000"/>
              <a:gd name="connsiteX5370" fmla="*/ 12059223 w 12192000"/>
              <a:gd name="connsiteY5370" fmla="*/ 363546 h 6858000"/>
              <a:gd name="connsiteX5371" fmla="*/ 12062176 w 12192000"/>
              <a:gd name="connsiteY5371" fmla="*/ 374878 h 6858000"/>
              <a:gd name="connsiteX5372" fmla="*/ 12061438 w 12192000"/>
              <a:gd name="connsiteY5372" fmla="*/ 393090 h 6858000"/>
              <a:gd name="connsiteX5373" fmla="*/ 12065868 w 12192000"/>
              <a:gd name="connsiteY5373" fmla="*/ 399970 h 6858000"/>
              <a:gd name="connsiteX5374" fmla="*/ 12066606 w 12192000"/>
              <a:gd name="connsiteY5374" fmla="*/ 410088 h 6858000"/>
              <a:gd name="connsiteX5375" fmla="*/ 12061438 w 12192000"/>
              <a:gd name="connsiteY5375" fmla="*/ 409683 h 6858000"/>
              <a:gd name="connsiteX5376" fmla="*/ 12055532 w 12192000"/>
              <a:gd name="connsiteY5376" fmla="*/ 413326 h 6858000"/>
              <a:gd name="connsiteX5377" fmla="*/ 12054794 w 12192000"/>
              <a:gd name="connsiteY5377" fmla="*/ 423848 h 6858000"/>
              <a:gd name="connsiteX5378" fmla="*/ 12050365 w 12192000"/>
              <a:gd name="connsiteY5378" fmla="*/ 427491 h 6858000"/>
              <a:gd name="connsiteX5379" fmla="*/ 12055532 w 12192000"/>
              <a:gd name="connsiteY5379" fmla="*/ 442870 h 6858000"/>
              <a:gd name="connsiteX5380" fmla="*/ 12045935 w 12192000"/>
              <a:gd name="connsiteY5380" fmla="*/ 449750 h 6858000"/>
              <a:gd name="connsiteX5381" fmla="*/ 12044459 w 12192000"/>
              <a:gd name="connsiteY5381" fmla="*/ 461487 h 6858000"/>
              <a:gd name="connsiteX5382" fmla="*/ 12031170 w 12192000"/>
              <a:gd name="connsiteY5382" fmla="*/ 476866 h 6858000"/>
              <a:gd name="connsiteX5383" fmla="*/ 12033385 w 12192000"/>
              <a:gd name="connsiteY5383" fmla="*/ 486984 h 6858000"/>
              <a:gd name="connsiteX5384" fmla="*/ 12025264 w 12192000"/>
              <a:gd name="connsiteY5384" fmla="*/ 490626 h 6858000"/>
              <a:gd name="connsiteX5385" fmla="*/ 12022311 w 12192000"/>
              <a:gd name="connsiteY5385" fmla="*/ 507624 h 6858000"/>
              <a:gd name="connsiteX5386" fmla="*/ 12018620 w 12192000"/>
              <a:gd name="connsiteY5386" fmla="*/ 507624 h 6858000"/>
              <a:gd name="connsiteX5387" fmla="*/ 12013452 w 12192000"/>
              <a:gd name="connsiteY5387" fmla="*/ 529884 h 6858000"/>
              <a:gd name="connsiteX5388" fmla="*/ 12014191 w 12192000"/>
              <a:gd name="connsiteY5388" fmla="*/ 546477 h 6858000"/>
              <a:gd name="connsiteX5389" fmla="*/ 12010499 w 12192000"/>
              <a:gd name="connsiteY5389" fmla="*/ 552143 h 6858000"/>
              <a:gd name="connsiteX5390" fmla="*/ 12014929 w 12192000"/>
              <a:gd name="connsiteY5390" fmla="*/ 562666 h 6858000"/>
              <a:gd name="connsiteX5391" fmla="*/ 12007546 w 12192000"/>
              <a:gd name="connsiteY5391" fmla="*/ 572783 h 6858000"/>
              <a:gd name="connsiteX5392" fmla="*/ 12006070 w 12192000"/>
              <a:gd name="connsiteY5392" fmla="*/ 583306 h 6858000"/>
              <a:gd name="connsiteX5393" fmla="*/ 11996473 w 12192000"/>
              <a:gd name="connsiteY5393" fmla="*/ 596662 h 6858000"/>
              <a:gd name="connsiteX5394" fmla="*/ 11997211 w 12192000"/>
              <a:gd name="connsiteY5394" fmla="*/ 601518 h 6858000"/>
              <a:gd name="connsiteX5395" fmla="*/ 11992043 w 12192000"/>
              <a:gd name="connsiteY5395" fmla="*/ 603137 h 6858000"/>
              <a:gd name="connsiteX5396" fmla="*/ 11992043 w 12192000"/>
              <a:gd name="connsiteY5396" fmla="*/ 615278 h 6858000"/>
              <a:gd name="connsiteX5397" fmla="*/ 11976540 w 12192000"/>
              <a:gd name="connsiteY5397" fmla="*/ 626610 h 6858000"/>
              <a:gd name="connsiteX5398" fmla="*/ 11975802 w 12192000"/>
              <a:gd name="connsiteY5398" fmla="*/ 641990 h 6858000"/>
              <a:gd name="connsiteX5399" fmla="*/ 11961775 w 12192000"/>
              <a:gd name="connsiteY5399" fmla="*/ 653726 h 6858000"/>
              <a:gd name="connsiteX5400" fmla="*/ 11961775 w 12192000"/>
              <a:gd name="connsiteY5400" fmla="*/ 660606 h 6858000"/>
              <a:gd name="connsiteX5401" fmla="*/ 11952178 w 12192000"/>
              <a:gd name="connsiteY5401" fmla="*/ 674771 h 6858000"/>
              <a:gd name="connsiteX5402" fmla="*/ 11949963 w 12192000"/>
              <a:gd name="connsiteY5402" fmla="*/ 684485 h 6858000"/>
              <a:gd name="connsiteX5403" fmla="*/ 11944796 w 12192000"/>
              <a:gd name="connsiteY5403" fmla="*/ 692579 h 6858000"/>
              <a:gd name="connsiteX5404" fmla="*/ 11949963 w 12192000"/>
              <a:gd name="connsiteY5404" fmla="*/ 701078 h 6858000"/>
              <a:gd name="connsiteX5405" fmla="*/ 11958822 w 12192000"/>
              <a:gd name="connsiteY5405" fmla="*/ 706744 h 6858000"/>
              <a:gd name="connsiteX5406" fmla="*/ 11969158 w 12192000"/>
              <a:gd name="connsiteY5406" fmla="*/ 703506 h 6858000"/>
              <a:gd name="connsiteX5407" fmla="*/ 11977278 w 12192000"/>
              <a:gd name="connsiteY5407" fmla="*/ 710386 h 6858000"/>
              <a:gd name="connsiteX5408" fmla="*/ 11986876 w 12192000"/>
              <a:gd name="connsiteY5408" fmla="*/ 711196 h 6858000"/>
              <a:gd name="connsiteX5409" fmla="*/ 11999426 w 12192000"/>
              <a:gd name="connsiteY5409" fmla="*/ 702697 h 6858000"/>
              <a:gd name="connsiteX5410" fmla="*/ 12006808 w 12192000"/>
              <a:gd name="connsiteY5410" fmla="*/ 700268 h 6858000"/>
              <a:gd name="connsiteX5411" fmla="*/ 12014929 w 12192000"/>
              <a:gd name="connsiteY5411" fmla="*/ 695007 h 6858000"/>
              <a:gd name="connsiteX5412" fmla="*/ 12019358 w 12192000"/>
              <a:gd name="connsiteY5412" fmla="*/ 696221 h 6858000"/>
              <a:gd name="connsiteX5413" fmla="*/ 12030432 w 12192000"/>
              <a:gd name="connsiteY5413" fmla="*/ 693388 h 6858000"/>
              <a:gd name="connsiteX5414" fmla="*/ 12030432 w 12192000"/>
              <a:gd name="connsiteY5414" fmla="*/ 716862 h 6858000"/>
              <a:gd name="connsiteX5415" fmla="*/ 12041506 w 12192000"/>
              <a:gd name="connsiteY5415" fmla="*/ 731027 h 6858000"/>
              <a:gd name="connsiteX5416" fmla="*/ 12045935 w 12192000"/>
              <a:gd name="connsiteY5416" fmla="*/ 745192 h 6858000"/>
              <a:gd name="connsiteX5417" fmla="*/ 12044459 w 12192000"/>
              <a:gd name="connsiteY5417" fmla="*/ 756928 h 6858000"/>
              <a:gd name="connsiteX5418" fmla="*/ 12057009 w 12192000"/>
              <a:gd name="connsiteY5418" fmla="*/ 767046 h 6858000"/>
              <a:gd name="connsiteX5419" fmla="*/ 12063653 w 12192000"/>
              <a:gd name="connsiteY5419" fmla="*/ 759357 h 6858000"/>
              <a:gd name="connsiteX5420" fmla="*/ 12066606 w 12192000"/>
              <a:gd name="connsiteY5420" fmla="*/ 760166 h 6858000"/>
              <a:gd name="connsiteX5421" fmla="*/ 12072512 w 12192000"/>
              <a:gd name="connsiteY5421" fmla="*/ 756119 h 6858000"/>
              <a:gd name="connsiteX5422" fmla="*/ 12076941 w 12192000"/>
              <a:gd name="connsiteY5422" fmla="*/ 747215 h 6858000"/>
              <a:gd name="connsiteX5423" fmla="*/ 12083586 w 12192000"/>
              <a:gd name="connsiteY5423" fmla="*/ 744787 h 6858000"/>
              <a:gd name="connsiteX5424" fmla="*/ 12087277 w 12192000"/>
              <a:gd name="connsiteY5424" fmla="*/ 750048 h 6858000"/>
              <a:gd name="connsiteX5425" fmla="*/ 12093183 w 12192000"/>
              <a:gd name="connsiteY5425" fmla="*/ 745192 h 6858000"/>
              <a:gd name="connsiteX5426" fmla="*/ 12104256 w 12192000"/>
              <a:gd name="connsiteY5426" fmla="*/ 746001 h 6858000"/>
              <a:gd name="connsiteX5427" fmla="*/ 12099827 w 12192000"/>
              <a:gd name="connsiteY5427" fmla="*/ 750048 h 6858000"/>
              <a:gd name="connsiteX5428" fmla="*/ 12095397 w 12192000"/>
              <a:gd name="connsiteY5428" fmla="*/ 756928 h 6858000"/>
              <a:gd name="connsiteX5429" fmla="*/ 12096136 w 12192000"/>
              <a:gd name="connsiteY5429" fmla="*/ 770284 h 6858000"/>
              <a:gd name="connsiteX5430" fmla="*/ 12090968 w 12192000"/>
              <a:gd name="connsiteY5430" fmla="*/ 770284 h 6858000"/>
              <a:gd name="connsiteX5431" fmla="*/ 12082847 w 12192000"/>
              <a:gd name="connsiteY5431" fmla="*/ 777164 h 6858000"/>
              <a:gd name="connsiteX5432" fmla="*/ 12085800 w 12192000"/>
              <a:gd name="connsiteY5432" fmla="*/ 781211 h 6858000"/>
              <a:gd name="connsiteX5433" fmla="*/ 12107948 w 12192000"/>
              <a:gd name="connsiteY5433" fmla="*/ 777974 h 6858000"/>
              <a:gd name="connsiteX5434" fmla="*/ 12119759 w 12192000"/>
              <a:gd name="connsiteY5434" fmla="*/ 771498 h 6858000"/>
              <a:gd name="connsiteX5435" fmla="*/ 12124189 w 12192000"/>
              <a:gd name="connsiteY5435" fmla="*/ 757738 h 6858000"/>
              <a:gd name="connsiteX5436" fmla="*/ 12121974 w 12192000"/>
              <a:gd name="connsiteY5436" fmla="*/ 748429 h 6858000"/>
              <a:gd name="connsiteX5437" fmla="*/ 12125665 w 12192000"/>
              <a:gd name="connsiteY5437" fmla="*/ 741954 h 6858000"/>
              <a:gd name="connsiteX5438" fmla="*/ 12131571 w 12192000"/>
              <a:gd name="connsiteY5438" fmla="*/ 754500 h 6858000"/>
              <a:gd name="connsiteX5439" fmla="*/ 12130095 w 12192000"/>
              <a:gd name="connsiteY5439" fmla="*/ 765832 h 6858000"/>
              <a:gd name="connsiteX5440" fmla="*/ 12130833 w 12192000"/>
              <a:gd name="connsiteY5440" fmla="*/ 777569 h 6858000"/>
              <a:gd name="connsiteX5441" fmla="*/ 12137477 w 12192000"/>
              <a:gd name="connsiteY5441" fmla="*/ 773522 h 6858000"/>
              <a:gd name="connsiteX5442" fmla="*/ 12141169 w 12192000"/>
              <a:gd name="connsiteY5442" fmla="*/ 760976 h 6858000"/>
              <a:gd name="connsiteX5443" fmla="*/ 12135263 w 12192000"/>
              <a:gd name="connsiteY5443" fmla="*/ 745596 h 6858000"/>
              <a:gd name="connsiteX5444" fmla="*/ 12139692 w 12192000"/>
              <a:gd name="connsiteY5444" fmla="*/ 737907 h 6858000"/>
              <a:gd name="connsiteX5445" fmla="*/ 12131571 w 12192000"/>
              <a:gd name="connsiteY5445" fmla="*/ 729003 h 6858000"/>
              <a:gd name="connsiteX5446" fmla="*/ 12126404 w 12192000"/>
              <a:gd name="connsiteY5446" fmla="*/ 713624 h 6858000"/>
              <a:gd name="connsiteX5447" fmla="*/ 12136001 w 12192000"/>
              <a:gd name="connsiteY5447" fmla="*/ 713219 h 6858000"/>
              <a:gd name="connsiteX5448" fmla="*/ 12145598 w 12192000"/>
              <a:gd name="connsiteY5448" fmla="*/ 718481 h 6858000"/>
              <a:gd name="connsiteX5449" fmla="*/ 12144860 w 12192000"/>
              <a:gd name="connsiteY5449" fmla="*/ 722528 h 6858000"/>
              <a:gd name="connsiteX5450" fmla="*/ 12148551 w 12192000"/>
              <a:gd name="connsiteY5450" fmla="*/ 726575 h 6858000"/>
              <a:gd name="connsiteX5451" fmla="*/ 12153719 w 12192000"/>
              <a:gd name="connsiteY5451" fmla="*/ 726575 h 6858000"/>
              <a:gd name="connsiteX5452" fmla="*/ 12158148 w 12192000"/>
              <a:gd name="connsiteY5452" fmla="*/ 720909 h 6858000"/>
              <a:gd name="connsiteX5453" fmla="*/ 12167745 w 12192000"/>
              <a:gd name="connsiteY5453" fmla="*/ 719695 h 6858000"/>
              <a:gd name="connsiteX5454" fmla="*/ 12179557 w 12192000"/>
              <a:gd name="connsiteY5454" fmla="*/ 711600 h 6858000"/>
              <a:gd name="connsiteX5455" fmla="*/ 12190631 w 12192000"/>
              <a:gd name="connsiteY5455" fmla="*/ 720099 h 6858000"/>
              <a:gd name="connsiteX5456" fmla="*/ 12192000 w 12192000"/>
              <a:gd name="connsiteY5456" fmla="*/ 720199 h 6858000"/>
              <a:gd name="connsiteX5457" fmla="*/ 12192000 w 12192000"/>
              <a:gd name="connsiteY5457" fmla="*/ 1596504 h 6858000"/>
              <a:gd name="connsiteX5458" fmla="*/ 12187678 w 12192000"/>
              <a:gd name="connsiteY5458" fmla="*/ 1600354 h 6858000"/>
              <a:gd name="connsiteX5459" fmla="*/ 12172175 w 12192000"/>
              <a:gd name="connsiteY5459" fmla="*/ 1591450 h 6858000"/>
              <a:gd name="connsiteX5460" fmla="*/ 12156672 w 12192000"/>
              <a:gd name="connsiteY5460" fmla="*/ 1587403 h 6858000"/>
              <a:gd name="connsiteX5461" fmla="*/ 12155933 w 12192000"/>
              <a:gd name="connsiteY5461" fmla="*/ 1571214 h 6858000"/>
              <a:gd name="connsiteX5462" fmla="*/ 12150027 w 12192000"/>
              <a:gd name="connsiteY5462" fmla="*/ 1566762 h 6858000"/>
              <a:gd name="connsiteX5463" fmla="*/ 12138216 w 12192000"/>
              <a:gd name="connsiteY5463" fmla="*/ 1571619 h 6858000"/>
              <a:gd name="connsiteX5464" fmla="*/ 12127142 w 12192000"/>
              <a:gd name="connsiteY5464" fmla="*/ 1565143 h 6858000"/>
              <a:gd name="connsiteX5465" fmla="*/ 12124189 w 12192000"/>
              <a:gd name="connsiteY5465" fmla="*/ 1570000 h 6858000"/>
              <a:gd name="connsiteX5466" fmla="*/ 12124927 w 12192000"/>
              <a:gd name="connsiteY5466" fmla="*/ 1578499 h 6858000"/>
              <a:gd name="connsiteX5467" fmla="*/ 12116068 w 12192000"/>
              <a:gd name="connsiteY5467" fmla="*/ 1584974 h 6858000"/>
              <a:gd name="connsiteX5468" fmla="*/ 12114592 w 12192000"/>
              <a:gd name="connsiteY5468" fmla="*/ 1601568 h 6858000"/>
              <a:gd name="connsiteX5469" fmla="*/ 12107948 w 12192000"/>
              <a:gd name="connsiteY5469" fmla="*/ 1606020 h 6858000"/>
              <a:gd name="connsiteX5470" fmla="*/ 12104256 w 12192000"/>
              <a:gd name="connsiteY5470" fmla="*/ 1620994 h 6858000"/>
              <a:gd name="connsiteX5471" fmla="*/ 12099827 w 12192000"/>
              <a:gd name="connsiteY5471" fmla="*/ 1616947 h 6858000"/>
              <a:gd name="connsiteX5472" fmla="*/ 12087277 w 12192000"/>
              <a:gd name="connsiteY5472" fmla="*/ 1618970 h 6858000"/>
              <a:gd name="connsiteX5473" fmla="*/ 12083586 w 12192000"/>
              <a:gd name="connsiteY5473" fmla="*/ 1632731 h 6858000"/>
              <a:gd name="connsiteX5474" fmla="*/ 12080633 w 12192000"/>
              <a:gd name="connsiteY5474" fmla="*/ 1632326 h 6858000"/>
              <a:gd name="connsiteX5475" fmla="*/ 12080633 w 12192000"/>
              <a:gd name="connsiteY5475" fmla="*/ 1632731 h 6858000"/>
              <a:gd name="connsiteX5476" fmla="*/ 12079156 w 12192000"/>
              <a:gd name="connsiteY5476" fmla="*/ 1632326 h 6858000"/>
              <a:gd name="connsiteX5477" fmla="*/ 12062915 w 12192000"/>
              <a:gd name="connsiteY5477" fmla="*/ 1649324 h 6858000"/>
              <a:gd name="connsiteX5478" fmla="*/ 12057009 w 12192000"/>
              <a:gd name="connsiteY5478" fmla="*/ 1648110 h 6858000"/>
              <a:gd name="connsiteX5479" fmla="*/ 12056271 w 12192000"/>
              <a:gd name="connsiteY5479" fmla="*/ 1659442 h 6858000"/>
              <a:gd name="connsiteX5480" fmla="*/ 12049626 w 12192000"/>
              <a:gd name="connsiteY5480" fmla="*/ 1682106 h 6858000"/>
              <a:gd name="connsiteX5481" fmla="*/ 12050365 w 12192000"/>
              <a:gd name="connsiteY5481" fmla="*/ 1695461 h 6858000"/>
              <a:gd name="connsiteX5482" fmla="*/ 12060700 w 12192000"/>
              <a:gd name="connsiteY5482" fmla="*/ 1702746 h 6858000"/>
              <a:gd name="connsiteX5483" fmla="*/ 12060700 w 12192000"/>
              <a:gd name="connsiteY5483" fmla="*/ 1726625 h 6858000"/>
              <a:gd name="connsiteX5484" fmla="*/ 12068821 w 12192000"/>
              <a:gd name="connsiteY5484" fmla="*/ 1732291 h 6858000"/>
              <a:gd name="connsiteX5485" fmla="*/ 12064391 w 12192000"/>
              <a:gd name="connsiteY5485" fmla="*/ 1742813 h 6858000"/>
              <a:gd name="connsiteX5486" fmla="*/ 12051841 w 12192000"/>
              <a:gd name="connsiteY5486" fmla="*/ 1752931 h 6858000"/>
              <a:gd name="connsiteX5487" fmla="*/ 12054794 w 12192000"/>
              <a:gd name="connsiteY5487" fmla="*/ 1756573 h 6858000"/>
              <a:gd name="connsiteX5488" fmla="*/ 12029694 w 12192000"/>
              <a:gd name="connsiteY5488" fmla="*/ 1780452 h 6858000"/>
              <a:gd name="connsiteX5489" fmla="*/ 12032647 w 12192000"/>
              <a:gd name="connsiteY5489" fmla="*/ 1787332 h 6858000"/>
              <a:gd name="connsiteX5490" fmla="*/ 12025264 w 12192000"/>
              <a:gd name="connsiteY5490" fmla="*/ 1793402 h 6858000"/>
              <a:gd name="connsiteX5491" fmla="*/ 12023050 w 12192000"/>
              <a:gd name="connsiteY5491" fmla="*/ 1798259 h 6858000"/>
              <a:gd name="connsiteX5492" fmla="*/ 12012714 w 12192000"/>
              <a:gd name="connsiteY5492" fmla="*/ 1797855 h 6858000"/>
              <a:gd name="connsiteX5493" fmla="*/ 12003117 w 12192000"/>
              <a:gd name="connsiteY5493" fmla="*/ 1803925 h 6858000"/>
              <a:gd name="connsiteX5494" fmla="*/ 11999426 w 12192000"/>
              <a:gd name="connsiteY5494" fmla="*/ 1814043 h 6858000"/>
              <a:gd name="connsiteX5495" fmla="*/ 11986137 w 12192000"/>
              <a:gd name="connsiteY5495" fmla="*/ 1821732 h 6858000"/>
              <a:gd name="connsiteX5496" fmla="*/ 11986137 w 12192000"/>
              <a:gd name="connsiteY5496" fmla="*/ 1833064 h 6858000"/>
              <a:gd name="connsiteX5497" fmla="*/ 11989829 w 12192000"/>
              <a:gd name="connsiteY5497" fmla="*/ 1843587 h 6858000"/>
              <a:gd name="connsiteX5498" fmla="*/ 11984661 w 12192000"/>
              <a:gd name="connsiteY5498" fmla="*/ 1848444 h 6858000"/>
              <a:gd name="connsiteX5499" fmla="*/ 11987614 w 12192000"/>
              <a:gd name="connsiteY5499" fmla="*/ 1860585 h 6858000"/>
              <a:gd name="connsiteX5500" fmla="*/ 12006070 w 12192000"/>
              <a:gd name="connsiteY5500" fmla="*/ 1863823 h 6858000"/>
              <a:gd name="connsiteX5501" fmla="*/ 12011238 w 12192000"/>
              <a:gd name="connsiteY5501" fmla="*/ 1871108 h 6858000"/>
              <a:gd name="connsiteX5502" fmla="*/ 12047412 w 12192000"/>
              <a:gd name="connsiteY5502" fmla="*/ 1890939 h 6858000"/>
              <a:gd name="connsiteX5503" fmla="*/ 12053318 w 12192000"/>
              <a:gd name="connsiteY5503" fmla="*/ 1900652 h 6858000"/>
              <a:gd name="connsiteX5504" fmla="*/ 12071774 w 12192000"/>
              <a:gd name="connsiteY5504" fmla="*/ 1931815 h 6858000"/>
              <a:gd name="connsiteX5505" fmla="*/ 12098350 w 12192000"/>
              <a:gd name="connsiteY5505" fmla="*/ 1957717 h 6858000"/>
              <a:gd name="connsiteX5506" fmla="*/ 12127880 w 12192000"/>
              <a:gd name="connsiteY5506" fmla="*/ 1991713 h 6858000"/>
              <a:gd name="connsiteX5507" fmla="*/ 12128618 w 12192000"/>
              <a:gd name="connsiteY5507" fmla="*/ 2011948 h 6858000"/>
              <a:gd name="connsiteX5508" fmla="*/ 12136001 w 12192000"/>
              <a:gd name="connsiteY5508" fmla="*/ 2019233 h 6858000"/>
              <a:gd name="connsiteX5509" fmla="*/ 12142645 w 12192000"/>
              <a:gd name="connsiteY5509" fmla="*/ 2051610 h 6858000"/>
              <a:gd name="connsiteX5510" fmla="*/ 12143383 w 12192000"/>
              <a:gd name="connsiteY5510" fmla="*/ 2062538 h 6858000"/>
              <a:gd name="connsiteX5511" fmla="*/ 12146336 w 12192000"/>
              <a:gd name="connsiteY5511" fmla="*/ 2058895 h 6858000"/>
              <a:gd name="connsiteX5512" fmla="*/ 12150027 w 12192000"/>
              <a:gd name="connsiteY5512" fmla="*/ 2058895 h 6858000"/>
              <a:gd name="connsiteX5513" fmla="*/ 12152980 w 12192000"/>
              <a:gd name="connsiteY5513" fmla="*/ 2094105 h 6858000"/>
              <a:gd name="connsiteX5514" fmla="*/ 12145598 w 12192000"/>
              <a:gd name="connsiteY5514" fmla="*/ 2098962 h 6858000"/>
              <a:gd name="connsiteX5515" fmla="*/ 12149289 w 12192000"/>
              <a:gd name="connsiteY5515" fmla="*/ 2103818 h 6858000"/>
              <a:gd name="connsiteX5516" fmla="*/ 12135263 w 12192000"/>
              <a:gd name="connsiteY5516" fmla="*/ 2120007 h 6858000"/>
              <a:gd name="connsiteX5517" fmla="*/ 12124189 w 12192000"/>
              <a:gd name="connsiteY5517" fmla="*/ 2120007 h 6858000"/>
              <a:gd name="connsiteX5518" fmla="*/ 12112377 w 12192000"/>
              <a:gd name="connsiteY5518" fmla="*/ 2126887 h 6858000"/>
              <a:gd name="connsiteX5519" fmla="*/ 12116068 w 12192000"/>
              <a:gd name="connsiteY5519" fmla="*/ 2133363 h 6858000"/>
              <a:gd name="connsiteX5520" fmla="*/ 12110901 w 12192000"/>
              <a:gd name="connsiteY5520" fmla="*/ 2136600 h 6858000"/>
              <a:gd name="connsiteX5521" fmla="*/ 12107209 w 12192000"/>
              <a:gd name="connsiteY5521" fmla="*/ 2132149 h 6858000"/>
              <a:gd name="connsiteX5522" fmla="*/ 12097612 w 12192000"/>
              <a:gd name="connsiteY5522" fmla="*/ 2135791 h 6858000"/>
              <a:gd name="connsiteX5523" fmla="*/ 12093183 w 12192000"/>
              <a:gd name="connsiteY5523" fmla="*/ 2126887 h 6858000"/>
              <a:gd name="connsiteX5524" fmla="*/ 12087277 w 12192000"/>
              <a:gd name="connsiteY5524" fmla="*/ 2126078 h 6858000"/>
              <a:gd name="connsiteX5525" fmla="*/ 12080633 w 12192000"/>
              <a:gd name="connsiteY5525" fmla="*/ 2133767 h 6858000"/>
              <a:gd name="connsiteX5526" fmla="*/ 12079156 w 12192000"/>
              <a:gd name="connsiteY5526" fmla="*/ 2128911 h 6858000"/>
              <a:gd name="connsiteX5527" fmla="*/ 12070297 w 12192000"/>
              <a:gd name="connsiteY5527" fmla="*/ 2130530 h 6858000"/>
              <a:gd name="connsiteX5528" fmla="*/ 12048150 w 12192000"/>
              <a:gd name="connsiteY5528" fmla="*/ 2148337 h 6858000"/>
              <a:gd name="connsiteX5529" fmla="*/ 12040767 w 12192000"/>
              <a:gd name="connsiteY5529" fmla="*/ 2157646 h 6858000"/>
              <a:gd name="connsiteX5530" fmla="*/ 12036338 w 12192000"/>
              <a:gd name="connsiteY5530" fmla="*/ 2151979 h 6858000"/>
              <a:gd name="connsiteX5531" fmla="*/ 12035600 w 12192000"/>
              <a:gd name="connsiteY5531" fmla="*/ 2164121 h 6858000"/>
              <a:gd name="connsiteX5532" fmla="*/ 12028217 w 12192000"/>
              <a:gd name="connsiteY5532" fmla="*/ 2168978 h 6858000"/>
              <a:gd name="connsiteX5533" fmla="*/ 12028955 w 12192000"/>
              <a:gd name="connsiteY5533" fmla="*/ 2160883 h 6858000"/>
              <a:gd name="connsiteX5534" fmla="*/ 12025264 w 12192000"/>
              <a:gd name="connsiteY5534" fmla="*/ 2158050 h 6858000"/>
              <a:gd name="connsiteX5535" fmla="*/ 12023050 w 12192000"/>
              <a:gd name="connsiteY5535" fmla="*/ 2147528 h 6858000"/>
              <a:gd name="connsiteX5536" fmla="*/ 12015667 w 12192000"/>
              <a:gd name="connsiteY5536" fmla="*/ 2147123 h 6858000"/>
              <a:gd name="connsiteX5537" fmla="*/ 12003855 w 12192000"/>
              <a:gd name="connsiteY5537" fmla="*/ 2125269 h 6858000"/>
              <a:gd name="connsiteX5538" fmla="*/ 12009761 w 12192000"/>
              <a:gd name="connsiteY5538" fmla="*/ 2124864 h 6858000"/>
              <a:gd name="connsiteX5539" fmla="*/ 12004593 w 12192000"/>
              <a:gd name="connsiteY5539" fmla="*/ 2116365 h 6858000"/>
              <a:gd name="connsiteX5540" fmla="*/ 12004593 w 12192000"/>
              <a:gd name="connsiteY5540" fmla="*/ 2107461 h 6858000"/>
              <a:gd name="connsiteX5541" fmla="*/ 12010499 w 12192000"/>
              <a:gd name="connsiteY5541" fmla="*/ 2104628 h 6858000"/>
              <a:gd name="connsiteX5542" fmla="*/ 12010499 w 12192000"/>
              <a:gd name="connsiteY5542" fmla="*/ 2096534 h 6858000"/>
              <a:gd name="connsiteX5543" fmla="*/ 12003855 w 12192000"/>
              <a:gd name="connsiteY5543" fmla="*/ 2091677 h 6858000"/>
              <a:gd name="connsiteX5544" fmla="*/ 12003855 w 12192000"/>
              <a:gd name="connsiteY5544" fmla="*/ 2086416 h 6858000"/>
              <a:gd name="connsiteX5545" fmla="*/ 12020097 w 12192000"/>
              <a:gd name="connsiteY5545" fmla="*/ 2076298 h 6858000"/>
              <a:gd name="connsiteX5546" fmla="*/ 12011238 w 12192000"/>
              <a:gd name="connsiteY5546" fmla="*/ 2060919 h 6858000"/>
              <a:gd name="connsiteX5547" fmla="*/ 12007546 w 12192000"/>
              <a:gd name="connsiteY5547" fmla="*/ 2063752 h 6858000"/>
              <a:gd name="connsiteX5548" fmla="*/ 12002379 w 12192000"/>
              <a:gd name="connsiteY5548" fmla="*/ 2060514 h 6858000"/>
              <a:gd name="connsiteX5549" fmla="*/ 12001640 w 12192000"/>
              <a:gd name="connsiteY5549" fmla="*/ 2041492 h 6858000"/>
              <a:gd name="connsiteX5550" fmla="*/ 11996473 w 12192000"/>
              <a:gd name="connsiteY5550" fmla="*/ 2030970 h 6858000"/>
              <a:gd name="connsiteX5551" fmla="*/ 11991305 w 12192000"/>
              <a:gd name="connsiteY5551" fmla="*/ 2032993 h 6858000"/>
              <a:gd name="connsiteX5552" fmla="*/ 11969158 w 12192000"/>
              <a:gd name="connsiteY5552" fmla="*/ 2023685 h 6858000"/>
              <a:gd name="connsiteX5553" fmla="*/ 11979493 w 12192000"/>
              <a:gd name="connsiteY5553" fmla="*/ 2010329 h 6858000"/>
              <a:gd name="connsiteX5554" fmla="*/ 11986876 w 12192000"/>
              <a:gd name="connsiteY5554" fmla="*/ 2011948 h 6858000"/>
              <a:gd name="connsiteX5555" fmla="*/ 11989829 w 12192000"/>
              <a:gd name="connsiteY5555" fmla="*/ 2004259 h 6858000"/>
              <a:gd name="connsiteX5556" fmla="*/ 11993520 w 12192000"/>
              <a:gd name="connsiteY5556" fmla="*/ 2008711 h 6858000"/>
              <a:gd name="connsiteX5557" fmla="*/ 12009761 w 12192000"/>
              <a:gd name="connsiteY5557" fmla="*/ 2013972 h 6858000"/>
              <a:gd name="connsiteX5558" fmla="*/ 12006070 w 12192000"/>
              <a:gd name="connsiteY5558" fmla="*/ 2005878 h 6858000"/>
              <a:gd name="connsiteX5559" fmla="*/ 11998687 w 12192000"/>
              <a:gd name="connsiteY5559" fmla="*/ 1996569 h 6858000"/>
              <a:gd name="connsiteX5560" fmla="*/ 12002379 w 12192000"/>
              <a:gd name="connsiteY5560" fmla="*/ 1991713 h 6858000"/>
              <a:gd name="connsiteX5561" fmla="*/ 11994996 w 12192000"/>
              <a:gd name="connsiteY5561" fmla="*/ 1990094 h 6858000"/>
              <a:gd name="connsiteX5562" fmla="*/ 11982446 w 12192000"/>
              <a:gd name="connsiteY5562" fmla="*/ 1973096 h 6858000"/>
              <a:gd name="connsiteX5563" fmla="*/ 11963252 w 12192000"/>
              <a:gd name="connsiteY5563" fmla="*/ 1957717 h 6858000"/>
              <a:gd name="connsiteX5564" fmla="*/ 11969896 w 12192000"/>
              <a:gd name="connsiteY5564" fmla="*/ 1954479 h 6858000"/>
              <a:gd name="connsiteX5565" fmla="*/ 11955131 w 12192000"/>
              <a:gd name="connsiteY5565" fmla="*/ 1954074 h 6858000"/>
              <a:gd name="connsiteX5566" fmla="*/ 11947010 w 12192000"/>
              <a:gd name="connsiteY5566" fmla="*/ 1959740 h 6858000"/>
              <a:gd name="connsiteX5567" fmla="*/ 11945534 w 12192000"/>
              <a:gd name="connsiteY5567" fmla="*/ 1958121 h 6858000"/>
              <a:gd name="connsiteX5568" fmla="*/ 11934460 w 12192000"/>
              <a:gd name="connsiteY5568" fmla="*/ 1947194 h 6858000"/>
              <a:gd name="connsiteX5569" fmla="*/ 11928554 w 12192000"/>
              <a:gd name="connsiteY5569" fmla="*/ 1950432 h 6858000"/>
              <a:gd name="connsiteX5570" fmla="*/ 11931507 w 12192000"/>
              <a:gd name="connsiteY5570" fmla="*/ 1955288 h 6858000"/>
              <a:gd name="connsiteX5571" fmla="*/ 11922648 w 12192000"/>
              <a:gd name="connsiteY5571" fmla="*/ 1966216 h 6858000"/>
              <a:gd name="connsiteX5572" fmla="*/ 11916004 w 12192000"/>
              <a:gd name="connsiteY5572" fmla="*/ 1962573 h 6858000"/>
              <a:gd name="connsiteX5573" fmla="*/ 11906407 w 12192000"/>
              <a:gd name="connsiteY5573" fmla="*/ 1970263 h 6858000"/>
              <a:gd name="connsiteX5574" fmla="*/ 11901978 w 12192000"/>
              <a:gd name="connsiteY5574" fmla="*/ 1963787 h 6858000"/>
              <a:gd name="connsiteX5575" fmla="*/ 11910836 w 12192000"/>
              <a:gd name="connsiteY5575" fmla="*/ 1950432 h 6858000"/>
              <a:gd name="connsiteX5576" fmla="*/ 11900501 w 12192000"/>
              <a:gd name="connsiteY5576" fmla="*/ 1947194 h 6858000"/>
              <a:gd name="connsiteX5577" fmla="*/ 11891642 w 12192000"/>
              <a:gd name="connsiteY5577" fmla="*/ 1951646 h 6858000"/>
              <a:gd name="connsiteX5578" fmla="*/ 11887213 w 12192000"/>
              <a:gd name="connsiteY5578" fmla="*/ 1950432 h 6858000"/>
              <a:gd name="connsiteX5579" fmla="*/ 11890166 w 12192000"/>
              <a:gd name="connsiteY5579" fmla="*/ 1942337 h 6858000"/>
              <a:gd name="connsiteX5580" fmla="*/ 11890904 w 12192000"/>
              <a:gd name="connsiteY5580" fmla="*/ 1922911 h 6858000"/>
              <a:gd name="connsiteX5581" fmla="*/ 11897548 w 12192000"/>
              <a:gd name="connsiteY5581" fmla="*/ 1910365 h 6858000"/>
              <a:gd name="connsiteX5582" fmla="*/ 11910098 w 12192000"/>
              <a:gd name="connsiteY5582" fmla="*/ 1909151 h 6858000"/>
              <a:gd name="connsiteX5583" fmla="*/ 11920434 w 12192000"/>
              <a:gd name="connsiteY5583" fmla="*/ 1900247 h 6858000"/>
              <a:gd name="connsiteX5584" fmla="*/ 11910836 w 12192000"/>
              <a:gd name="connsiteY5584" fmla="*/ 1904699 h 6858000"/>
              <a:gd name="connsiteX5585" fmla="*/ 11892380 w 12192000"/>
              <a:gd name="connsiteY5585" fmla="*/ 1904294 h 6858000"/>
              <a:gd name="connsiteX5586" fmla="*/ 11889427 w 12192000"/>
              <a:gd name="connsiteY5586" fmla="*/ 1900652 h 6858000"/>
              <a:gd name="connsiteX5587" fmla="*/ 11888689 w 12192000"/>
              <a:gd name="connsiteY5587" fmla="*/ 1878393 h 6858000"/>
              <a:gd name="connsiteX5588" fmla="*/ 11900501 w 12192000"/>
              <a:gd name="connsiteY5588" fmla="*/ 1860585 h 6858000"/>
              <a:gd name="connsiteX5589" fmla="*/ 11893857 w 12192000"/>
              <a:gd name="connsiteY5589" fmla="*/ 1851681 h 6858000"/>
              <a:gd name="connsiteX5590" fmla="*/ 11900501 w 12192000"/>
              <a:gd name="connsiteY5590" fmla="*/ 1847634 h 6858000"/>
              <a:gd name="connsiteX5591" fmla="*/ 11903454 w 12192000"/>
              <a:gd name="connsiteY5591" fmla="*/ 1839540 h 6858000"/>
              <a:gd name="connsiteX5592" fmla="*/ 11896810 w 12192000"/>
              <a:gd name="connsiteY5592" fmla="*/ 1840349 h 6858000"/>
              <a:gd name="connsiteX5593" fmla="*/ 11891642 w 12192000"/>
              <a:gd name="connsiteY5593" fmla="*/ 1846420 h 6858000"/>
              <a:gd name="connsiteX5594" fmla="*/ 11875401 w 12192000"/>
              <a:gd name="connsiteY5594" fmla="*/ 1848848 h 6858000"/>
              <a:gd name="connsiteX5595" fmla="*/ 11870971 w 12192000"/>
              <a:gd name="connsiteY5595" fmla="*/ 1842778 h 6858000"/>
              <a:gd name="connsiteX5596" fmla="*/ 11859898 w 12192000"/>
              <a:gd name="connsiteY5596" fmla="*/ 1837112 h 6858000"/>
              <a:gd name="connsiteX5597" fmla="*/ 11859159 w 12192000"/>
              <a:gd name="connsiteY5597" fmla="*/ 1843992 h 6858000"/>
              <a:gd name="connsiteX5598" fmla="*/ 11852515 w 12192000"/>
              <a:gd name="connsiteY5598" fmla="*/ 1848848 h 6858000"/>
              <a:gd name="connsiteX5599" fmla="*/ 11847348 w 12192000"/>
              <a:gd name="connsiteY5599" fmla="*/ 1832255 h 6858000"/>
              <a:gd name="connsiteX5600" fmla="*/ 11845133 w 12192000"/>
              <a:gd name="connsiteY5600" fmla="*/ 1833469 h 6858000"/>
              <a:gd name="connsiteX5601" fmla="*/ 11844395 w 12192000"/>
              <a:gd name="connsiteY5601" fmla="*/ 1830231 h 6858000"/>
              <a:gd name="connsiteX5602" fmla="*/ 11844395 w 12192000"/>
              <a:gd name="connsiteY5602" fmla="*/ 1829422 h 6858000"/>
              <a:gd name="connsiteX5603" fmla="*/ 11840703 w 12192000"/>
              <a:gd name="connsiteY5603" fmla="*/ 1821732 h 6858000"/>
              <a:gd name="connsiteX5604" fmla="*/ 11826677 w 12192000"/>
              <a:gd name="connsiteY5604" fmla="*/ 1837112 h 6858000"/>
              <a:gd name="connsiteX5605" fmla="*/ 11815603 w 12192000"/>
              <a:gd name="connsiteY5605" fmla="*/ 1837921 h 6858000"/>
              <a:gd name="connsiteX5606" fmla="*/ 11809697 w 12192000"/>
              <a:gd name="connsiteY5606" fmla="*/ 1839540 h 6858000"/>
              <a:gd name="connsiteX5607" fmla="*/ 11804529 w 12192000"/>
              <a:gd name="connsiteY5607" fmla="*/ 1835493 h 6858000"/>
              <a:gd name="connsiteX5608" fmla="*/ 11791241 w 12192000"/>
              <a:gd name="connsiteY5608" fmla="*/ 1843992 h 6858000"/>
              <a:gd name="connsiteX5609" fmla="*/ 11780167 w 12192000"/>
              <a:gd name="connsiteY5609" fmla="*/ 1843992 h 6858000"/>
              <a:gd name="connsiteX5610" fmla="*/ 11777953 w 12192000"/>
              <a:gd name="connsiteY5610" fmla="*/ 1853300 h 6858000"/>
              <a:gd name="connsiteX5611" fmla="*/ 11772047 w 12192000"/>
              <a:gd name="connsiteY5611" fmla="*/ 1852895 h 6858000"/>
              <a:gd name="connsiteX5612" fmla="*/ 11749899 w 12192000"/>
              <a:gd name="connsiteY5612" fmla="*/ 1867870 h 6858000"/>
              <a:gd name="connsiteX5613" fmla="*/ 11737349 w 12192000"/>
              <a:gd name="connsiteY5613" fmla="*/ 1876774 h 6858000"/>
              <a:gd name="connsiteX5614" fmla="*/ 11741779 w 12192000"/>
              <a:gd name="connsiteY5614" fmla="*/ 1885677 h 6858000"/>
              <a:gd name="connsiteX5615" fmla="*/ 11740302 w 12192000"/>
              <a:gd name="connsiteY5615" fmla="*/ 1889320 h 6858000"/>
              <a:gd name="connsiteX5616" fmla="*/ 11726276 w 12192000"/>
              <a:gd name="connsiteY5616" fmla="*/ 1894986 h 6858000"/>
              <a:gd name="connsiteX5617" fmla="*/ 11718155 w 12192000"/>
              <a:gd name="connsiteY5617" fmla="*/ 1906318 h 6858000"/>
              <a:gd name="connsiteX5618" fmla="*/ 11712249 w 12192000"/>
              <a:gd name="connsiteY5618" fmla="*/ 1905913 h 6858000"/>
              <a:gd name="connsiteX5619" fmla="*/ 11706343 w 12192000"/>
              <a:gd name="connsiteY5619" fmla="*/ 1913198 h 6858000"/>
              <a:gd name="connsiteX5620" fmla="*/ 11699699 w 12192000"/>
              <a:gd name="connsiteY5620" fmla="*/ 1914007 h 6858000"/>
              <a:gd name="connsiteX5621" fmla="*/ 11698960 w 12192000"/>
              <a:gd name="connsiteY5621" fmla="*/ 1906722 h 6858000"/>
              <a:gd name="connsiteX5622" fmla="*/ 11690840 w 12192000"/>
              <a:gd name="connsiteY5622" fmla="*/ 1901866 h 6858000"/>
              <a:gd name="connsiteX5623" fmla="*/ 11695269 w 12192000"/>
              <a:gd name="connsiteY5623" fmla="*/ 1894986 h 6858000"/>
              <a:gd name="connsiteX5624" fmla="*/ 11703390 w 12192000"/>
              <a:gd name="connsiteY5624" fmla="*/ 1894581 h 6858000"/>
              <a:gd name="connsiteX5625" fmla="*/ 11708558 w 12192000"/>
              <a:gd name="connsiteY5625" fmla="*/ 1888106 h 6858000"/>
              <a:gd name="connsiteX5626" fmla="*/ 11719631 w 12192000"/>
              <a:gd name="connsiteY5626" fmla="*/ 1889320 h 6858000"/>
              <a:gd name="connsiteX5627" fmla="*/ 11723323 w 12192000"/>
              <a:gd name="connsiteY5627" fmla="*/ 1886891 h 6858000"/>
              <a:gd name="connsiteX5628" fmla="*/ 11724799 w 12192000"/>
              <a:gd name="connsiteY5628" fmla="*/ 1881630 h 6858000"/>
              <a:gd name="connsiteX5629" fmla="*/ 11718893 w 12192000"/>
              <a:gd name="connsiteY5629" fmla="*/ 1880416 h 6858000"/>
              <a:gd name="connsiteX5630" fmla="*/ 11718155 w 12192000"/>
              <a:gd name="connsiteY5630" fmla="*/ 1875964 h 6858000"/>
              <a:gd name="connsiteX5631" fmla="*/ 11727014 w 12192000"/>
              <a:gd name="connsiteY5631" fmla="*/ 1869893 h 6858000"/>
              <a:gd name="connsiteX5632" fmla="*/ 11732181 w 12192000"/>
              <a:gd name="connsiteY5632" fmla="*/ 1861799 h 6858000"/>
              <a:gd name="connsiteX5633" fmla="*/ 11720370 w 12192000"/>
              <a:gd name="connsiteY5633" fmla="*/ 1869893 h 6858000"/>
              <a:gd name="connsiteX5634" fmla="*/ 11709296 w 12192000"/>
              <a:gd name="connsiteY5634" fmla="*/ 1873536 h 6858000"/>
              <a:gd name="connsiteX5635" fmla="*/ 11704866 w 12192000"/>
              <a:gd name="connsiteY5635" fmla="*/ 1868679 h 6858000"/>
              <a:gd name="connsiteX5636" fmla="*/ 11704866 w 12192000"/>
              <a:gd name="connsiteY5636" fmla="*/ 1863013 h 6858000"/>
              <a:gd name="connsiteX5637" fmla="*/ 11708558 w 12192000"/>
              <a:gd name="connsiteY5637" fmla="*/ 1861394 h 6858000"/>
              <a:gd name="connsiteX5638" fmla="*/ 11710034 w 12192000"/>
              <a:gd name="connsiteY5638" fmla="*/ 1855324 h 6858000"/>
              <a:gd name="connsiteX5639" fmla="*/ 11698960 w 12192000"/>
              <a:gd name="connsiteY5639" fmla="*/ 1845206 h 6858000"/>
              <a:gd name="connsiteX5640" fmla="*/ 11701175 w 12192000"/>
              <a:gd name="connsiteY5640" fmla="*/ 1833064 h 6858000"/>
              <a:gd name="connsiteX5641" fmla="*/ 11699699 w 12192000"/>
              <a:gd name="connsiteY5641" fmla="*/ 1829827 h 6858000"/>
              <a:gd name="connsiteX5642" fmla="*/ 11709296 w 12192000"/>
              <a:gd name="connsiteY5642" fmla="*/ 1829422 h 6858000"/>
              <a:gd name="connsiteX5643" fmla="*/ 11710772 w 12192000"/>
              <a:gd name="connsiteY5643" fmla="*/ 1818090 h 6858000"/>
              <a:gd name="connsiteX5644" fmla="*/ 11721108 w 12192000"/>
              <a:gd name="connsiteY5644" fmla="*/ 1805544 h 6858000"/>
              <a:gd name="connsiteX5645" fmla="*/ 11723323 w 12192000"/>
              <a:gd name="connsiteY5645" fmla="*/ 1799068 h 6858000"/>
              <a:gd name="connsiteX5646" fmla="*/ 11729228 w 12192000"/>
              <a:gd name="connsiteY5646" fmla="*/ 1796235 h 6858000"/>
              <a:gd name="connsiteX5647" fmla="*/ 11727752 w 12192000"/>
              <a:gd name="connsiteY5647" fmla="*/ 1788546 h 6858000"/>
              <a:gd name="connsiteX5648" fmla="*/ 11705605 w 12192000"/>
              <a:gd name="connsiteY5648" fmla="*/ 1776404 h 6858000"/>
              <a:gd name="connsiteX5649" fmla="*/ 11690840 w 12192000"/>
              <a:gd name="connsiteY5649" fmla="*/ 1759002 h 6858000"/>
              <a:gd name="connsiteX5650" fmla="*/ 11687149 w 12192000"/>
              <a:gd name="connsiteY5650" fmla="*/ 1768310 h 6858000"/>
              <a:gd name="connsiteX5651" fmla="*/ 11678290 w 12192000"/>
              <a:gd name="connsiteY5651" fmla="*/ 1768310 h 6858000"/>
              <a:gd name="connsiteX5652" fmla="*/ 11673860 w 12192000"/>
              <a:gd name="connsiteY5652" fmla="*/ 1765477 h 6858000"/>
              <a:gd name="connsiteX5653" fmla="*/ 11662787 w 12192000"/>
              <a:gd name="connsiteY5653" fmla="*/ 1765882 h 6858000"/>
              <a:gd name="connsiteX5654" fmla="*/ 11656142 w 12192000"/>
              <a:gd name="connsiteY5654" fmla="*/ 1776000 h 6858000"/>
              <a:gd name="connsiteX5655" fmla="*/ 11651713 w 12192000"/>
              <a:gd name="connsiteY5655" fmla="*/ 1778023 h 6858000"/>
              <a:gd name="connsiteX5656" fmla="*/ 11650236 w 12192000"/>
              <a:gd name="connsiteY5656" fmla="*/ 1788546 h 6858000"/>
              <a:gd name="connsiteX5657" fmla="*/ 11639901 w 12192000"/>
              <a:gd name="connsiteY5657" fmla="*/ 1798664 h 6858000"/>
              <a:gd name="connsiteX5658" fmla="*/ 11639163 w 12192000"/>
              <a:gd name="connsiteY5658" fmla="*/ 1816876 h 6858000"/>
              <a:gd name="connsiteX5659" fmla="*/ 11633257 w 12192000"/>
              <a:gd name="connsiteY5659" fmla="*/ 1818090 h 6858000"/>
              <a:gd name="connsiteX5660" fmla="*/ 11625874 w 12192000"/>
              <a:gd name="connsiteY5660" fmla="*/ 1830231 h 6858000"/>
              <a:gd name="connsiteX5661" fmla="*/ 11614801 w 12192000"/>
              <a:gd name="connsiteY5661" fmla="*/ 1830636 h 6858000"/>
              <a:gd name="connsiteX5662" fmla="*/ 11597083 w 12192000"/>
              <a:gd name="connsiteY5662" fmla="*/ 1839945 h 6858000"/>
              <a:gd name="connsiteX5663" fmla="*/ 11591915 w 12192000"/>
              <a:gd name="connsiteY5663" fmla="*/ 1863013 h 6858000"/>
              <a:gd name="connsiteX5664" fmla="*/ 11588224 w 12192000"/>
              <a:gd name="connsiteY5664" fmla="*/ 1868275 h 6858000"/>
              <a:gd name="connsiteX5665" fmla="*/ 11591177 w 12192000"/>
              <a:gd name="connsiteY5665" fmla="*/ 1870703 h 6858000"/>
              <a:gd name="connsiteX5666" fmla="*/ 11593392 w 12192000"/>
              <a:gd name="connsiteY5666" fmla="*/ 1882035 h 6858000"/>
              <a:gd name="connsiteX5667" fmla="*/ 11586009 w 12192000"/>
              <a:gd name="connsiteY5667" fmla="*/ 1882035 h 6858000"/>
              <a:gd name="connsiteX5668" fmla="*/ 11588962 w 12192000"/>
              <a:gd name="connsiteY5668" fmla="*/ 1886487 h 6858000"/>
              <a:gd name="connsiteX5669" fmla="*/ 11584533 w 12192000"/>
              <a:gd name="connsiteY5669" fmla="*/ 1896200 h 6858000"/>
              <a:gd name="connsiteX5670" fmla="*/ 11571244 w 12192000"/>
              <a:gd name="connsiteY5670" fmla="*/ 1896605 h 6858000"/>
              <a:gd name="connsiteX5671" fmla="*/ 11555003 w 12192000"/>
              <a:gd name="connsiteY5671" fmla="*/ 1897010 h 6858000"/>
              <a:gd name="connsiteX5672" fmla="*/ 11536547 w 12192000"/>
              <a:gd name="connsiteY5672" fmla="*/ 1890534 h 6858000"/>
              <a:gd name="connsiteX5673" fmla="*/ 11535070 w 12192000"/>
              <a:gd name="connsiteY5673" fmla="*/ 1895795 h 6858000"/>
              <a:gd name="connsiteX5674" fmla="*/ 11529164 w 12192000"/>
              <a:gd name="connsiteY5674" fmla="*/ 1899842 h 6858000"/>
              <a:gd name="connsiteX5675" fmla="*/ 11528426 w 12192000"/>
              <a:gd name="connsiteY5675" fmla="*/ 1909555 h 6858000"/>
              <a:gd name="connsiteX5676" fmla="*/ 11526950 w 12192000"/>
              <a:gd name="connsiteY5676" fmla="*/ 1914412 h 6858000"/>
              <a:gd name="connsiteX5677" fmla="*/ 11526950 w 12192000"/>
              <a:gd name="connsiteY5677" fmla="*/ 1918864 h 6858000"/>
              <a:gd name="connsiteX5678" fmla="*/ 11522520 w 12192000"/>
              <a:gd name="connsiteY5678" fmla="*/ 1922506 h 6858000"/>
              <a:gd name="connsiteX5679" fmla="*/ 11527688 w 12192000"/>
              <a:gd name="connsiteY5679" fmla="*/ 1933434 h 6858000"/>
              <a:gd name="connsiteX5680" fmla="*/ 11529164 w 12192000"/>
              <a:gd name="connsiteY5680" fmla="*/ 1943552 h 6858000"/>
              <a:gd name="connsiteX5681" fmla="*/ 11539500 w 12192000"/>
              <a:gd name="connsiteY5681" fmla="*/ 1948813 h 6858000"/>
              <a:gd name="connsiteX5682" fmla="*/ 11555741 w 12192000"/>
              <a:gd name="connsiteY5682" fmla="*/ 1959335 h 6858000"/>
              <a:gd name="connsiteX5683" fmla="*/ 11557956 w 12192000"/>
              <a:gd name="connsiteY5683" fmla="*/ 1965001 h 6858000"/>
              <a:gd name="connsiteX5684" fmla="*/ 11565338 w 12192000"/>
              <a:gd name="connsiteY5684" fmla="*/ 1976738 h 6858000"/>
              <a:gd name="connsiteX5685" fmla="*/ 11566077 w 12192000"/>
              <a:gd name="connsiteY5685" fmla="*/ 1972691 h 6858000"/>
              <a:gd name="connsiteX5686" fmla="*/ 11569030 w 12192000"/>
              <a:gd name="connsiteY5686" fmla="*/ 1977548 h 6858000"/>
              <a:gd name="connsiteX5687" fmla="*/ 11573459 w 12192000"/>
              <a:gd name="connsiteY5687" fmla="*/ 1971882 h 6858000"/>
              <a:gd name="connsiteX5688" fmla="*/ 11578627 w 12192000"/>
              <a:gd name="connsiteY5688" fmla="*/ 1971882 h 6858000"/>
              <a:gd name="connsiteX5689" fmla="*/ 11579365 w 12192000"/>
              <a:gd name="connsiteY5689" fmla="*/ 1976333 h 6858000"/>
              <a:gd name="connsiteX5690" fmla="*/ 11585271 w 12192000"/>
              <a:gd name="connsiteY5690" fmla="*/ 1973500 h 6858000"/>
              <a:gd name="connsiteX5691" fmla="*/ 11597821 w 12192000"/>
              <a:gd name="connsiteY5691" fmla="*/ 1973500 h 6858000"/>
              <a:gd name="connsiteX5692" fmla="*/ 11600774 w 12192000"/>
              <a:gd name="connsiteY5692" fmla="*/ 1981999 h 6858000"/>
              <a:gd name="connsiteX5693" fmla="*/ 11600774 w 12192000"/>
              <a:gd name="connsiteY5693" fmla="*/ 1994546 h 6858000"/>
              <a:gd name="connsiteX5694" fmla="*/ 11614062 w 12192000"/>
              <a:gd name="connsiteY5694" fmla="*/ 2018828 h 6858000"/>
              <a:gd name="connsiteX5695" fmla="*/ 11627351 w 12192000"/>
              <a:gd name="connsiteY5695" fmla="*/ 2019233 h 6858000"/>
              <a:gd name="connsiteX5696" fmla="*/ 11636948 w 12192000"/>
              <a:gd name="connsiteY5696" fmla="*/ 2013972 h 6858000"/>
              <a:gd name="connsiteX5697" fmla="*/ 11646545 w 12192000"/>
              <a:gd name="connsiteY5697" fmla="*/ 2017614 h 6858000"/>
              <a:gd name="connsiteX5698" fmla="*/ 11650975 w 12192000"/>
              <a:gd name="connsiteY5698" fmla="*/ 2013567 h 6858000"/>
              <a:gd name="connsiteX5699" fmla="*/ 11656142 w 12192000"/>
              <a:gd name="connsiteY5699" fmla="*/ 2005068 h 6858000"/>
              <a:gd name="connsiteX5700" fmla="*/ 11651713 w 12192000"/>
              <a:gd name="connsiteY5700" fmla="*/ 1999402 h 6858000"/>
              <a:gd name="connsiteX5701" fmla="*/ 11649498 w 12192000"/>
              <a:gd name="connsiteY5701" fmla="*/ 1998188 h 6858000"/>
              <a:gd name="connsiteX5702" fmla="*/ 11662787 w 12192000"/>
              <a:gd name="connsiteY5702" fmla="*/ 1993331 h 6858000"/>
              <a:gd name="connsiteX5703" fmla="*/ 11669431 w 12192000"/>
              <a:gd name="connsiteY5703" fmla="*/ 1988070 h 6858000"/>
              <a:gd name="connsiteX5704" fmla="*/ 11669431 w 12192000"/>
              <a:gd name="connsiteY5704" fmla="*/ 1979571 h 6858000"/>
              <a:gd name="connsiteX5705" fmla="*/ 11665740 w 12192000"/>
              <a:gd name="connsiteY5705" fmla="*/ 1976333 h 6858000"/>
              <a:gd name="connsiteX5706" fmla="*/ 11677551 w 12192000"/>
              <a:gd name="connsiteY5706" fmla="*/ 1975929 h 6858000"/>
              <a:gd name="connsiteX5707" fmla="*/ 11700437 w 12192000"/>
              <a:gd name="connsiteY5707" fmla="*/ 1966216 h 6858000"/>
              <a:gd name="connsiteX5708" fmla="*/ 11703390 w 12192000"/>
              <a:gd name="connsiteY5708" fmla="*/ 1970263 h 6858000"/>
              <a:gd name="connsiteX5709" fmla="*/ 11708558 w 12192000"/>
              <a:gd name="connsiteY5709" fmla="*/ 1972286 h 6858000"/>
              <a:gd name="connsiteX5710" fmla="*/ 11714464 w 12192000"/>
              <a:gd name="connsiteY5710" fmla="*/ 1980381 h 6858000"/>
              <a:gd name="connsiteX5711" fmla="*/ 11720370 w 12192000"/>
              <a:gd name="connsiteY5711" fmla="*/ 1982809 h 6858000"/>
              <a:gd name="connsiteX5712" fmla="*/ 11727014 w 12192000"/>
              <a:gd name="connsiteY5712" fmla="*/ 1988070 h 6858000"/>
              <a:gd name="connsiteX5713" fmla="*/ 11758758 w 12192000"/>
              <a:gd name="connsiteY5713" fmla="*/ 1986856 h 6858000"/>
              <a:gd name="connsiteX5714" fmla="*/ 11762449 w 12192000"/>
              <a:gd name="connsiteY5714" fmla="*/ 1982809 h 6858000"/>
              <a:gd name="connsiteX5715" fmla="*/ 11773523 w 12192000"/>
              <a:gd name="connsiteY5715" fmla="*/ 1982404 h 6858000"/>
              <a:gd name="connsiteX5716" fmla="*/ 11772785 w 12192000"/>
              <a:gd name="connsiteY5716" fmla="*/ 1986047 h 6858000"/>
              <a:gd name="connsiteX5717" fmla="*/ 11786812 w 12192000"/>
              <a:gd name="connsiteY5717" fmla="*/ 1985642 h 6858000"/>
              <a:gd name="connsiteX5718" fmla="*/ 11798623 w 12192000"/>
              <a:gd name="connsiteY5718" fmla="*/ 1983618 h 6858000"/>
              <a:gd name="connsiteX5719" fmla="*/ 11805268 w 12192000"/>
              <a:gd name="connsiteY5719" fmla="*/ 1986451 h 6858000"/>
              <a:gd name="connsiteX5720" fmla="*/ 11794194 w 12192000"/>
              <a:gd name="connsiteY5720" fmla="*/ 1989689 h 6858000"/>
              <a:gd name="connsiteX5721" fmla="*/ 11793456 w 12192000"/>
              <a:gd name="connsiteY5721" fmla="*/ 1994950 h 6858000"/>
              <a:gd name="connsiteX5722" fmla="*/ 11801576 w 12192000"/>
              <a:gd name="connsiteY5722" fmla="*/ 2005473 h 6858000"/>
              <a:gd name="connsiteX5723" fmla="*/ 11796409 w 12192000"/>
              <a:gd name="connsiteY5723" fmla="*/ 2005473 h 6858000"/>
              <a:gd name="connsiteX5724" fmla="*/ 11789764 w 12192000"/>
              <a:gd name="connsiteY5724" fmla="*/ 2008711 h 6858000"/>
              <a:gd name="connsiteX5725" fmla="*/ 11791241 w 12192000"/>
              <a:gd name="connsiteY5725" fmla="*/ 2018424 h 6858000"/>
              <a:gd name="connsiteX5726" fmla="*/ 11798623 w 12192000"/>
              <a:gd name="connsiteY5726" fmla="*/ 2020043 h 6858000"/>
              <a:gd name="connsiteX5727" fmla="*/ 11798623 w 12192000"/>
              <a:gd name="connsiteY5727" fmla="*/ 2024090 h 6858000"/>
              <a:gd name="connsiteX5728" fmla="*/ 11786812 w 12192000"/>
              <a:gd name="connsiteY5728" fmla="*/ 2033803 h 6858000"/>
              <a:gd name="connsiteX5729" fmla="*/ 11774261 w 12192000"/>
              <a:gd name="connsiteY5729" fmla="*/ 2026114 h 6858000"/>
              <a:gd name="connsiteX5730" fmla="*/ 11773523 w 12192000"/>
              <a:gd name="connsiteY5730" fmla="*/ 2021257 h 6858000"/>
              <a:gd name="connsiteX5731" fmla="*/ 11769094 w 12192000"/>
              <a:gd name="connsiteY5731" fmla="*/ 2026518 h 6858000"/>
              <a:gd name="connsiteX5732" fmla="*/ 11764664 w 12192000"/>
              <a:gd name="connsiteY5732" fmla="*/ 2020852 h 6858000"/>
              <a:gd name="connsiteX5733" fmla="*/ 11754329 w 12192000"/>
              <a:gd name="connsiteY5733" fmla="*/ 2033803 h 6858000"/>
              <a:gd name="connsiteX5734" fmla="*/ 11748423 w 12192000"/>
              <a:gd name="connsiteY5734" fmla="*/ 2033803 h 6858000"/>
              <a:gd name="connsiteX5735" fmla="*/ 11738826 w 12192000"/>
              <a:gd name="connsiteY5735" fmla="*/ 2040683 h 6858000"/>
              <a:gd name="connsiteX5736" fmla="*/ 11729967 w 12192000"/>
              <a:gd name="connsiteY5736" fmla="*/ 2040278 h 6858000"/>
              <a:gd name="connsiteX5737" fmla="*/ 11727752 w 12192000"/>
              <a:gd name="connsiteY5737" fmla="*/ 2045944 h 6858000"/>
              <a:gd name="connsiteX5738" fmla="*/ 11719631 w 12192000"/>
              <a:gd name="connsiteY5738" fmla="*/ 2040278 h 6858000"/>
              <a:gd name="connsiteX5739" fmla="*/ 11707819 w 12192000"/>
              <a:gd name="connsiteY5739" fmla="*/ 2041492 h 6858000"/>
              <a:gd name="connsiteX5740" fmla="*/ 11719631 w 12192000"/>
              <a:gd name="connsiteY5740" fmla="*/ 2047968 h 6858000"/>
              <a:gd name="connsiteX5741" fmla="*/ 11720370 w 12192000"/>
              <a:gd name="connsiteY5741" fmla="*/ 2055253 h 6858000"/>
              <a:gd name="connsiteX5742" fmla="*/ 11707819 w 12192000"/>
              <a:gd name="connsiteY5742" fmla="*/ 2057276 h 6858000"/>
              <a:gd name="connsiteX5743" fmla="*/ 11707819 w 12192000"/>
              <a:gd name="connsiteY5743" fmla="*/ 2067394 h 6858000"/>
              <a:gd name="connsiteX5744" fmla="*/ 11693055 w 12192000"/>
              <a:gd name="connsiteY5744" fmla="*/ 2066585 h 6858000"/>
              <a:gd name="connsiteX5745" fmla="*/ 11684934 w 12192000"/>
              <a:gd name="connsiteY5745" fmla="*/ 2074679 h 6858000"/>
              <a:gd name="connsiteX5746" fmla="*/ 11689363 w 12192000"/>
              <a:gd name="connsiteY5746" fmla="*/ 2079940 h 6858000"/>
              <a:gd name="connsiteX5747" fmla="*/ 11698960 w 12192000"/>
              <a:gd name="connsiteY5747" fmla="*/ 2085202 h 6858000"/>
              <a:gd name="connsiteX5748" fmla="*/ 11689363 w 12192000"/>
              <a:gd name="connsiteY5748" fmla="*/ 2094915 h 6858000"/>
              <a:gd name="connsiteX5749" fmla="*/ 11684934 w 12192000"/>
              <a:gd name="connsiteY5749" fmla="*/ 2092082 h 6858000"/>
              <a:gd name="connsiteX5750" fmla="*/ 11676075 w 12192000"/>
              <a:gd name="connsiteY5750" fmla="*/ 2105842 h 6858000"/>
              <a:gd name="connsiteX5751" fmla="*/ 11668692 w 12192000"/>
              <a:gd name="connsiteY5751" fmla="*/ 2107866 h 6858000"/>
              <a:gd name="connsiteX5752" fmla="*/ 11665001 w 12192000"/>
              <a:gd name="connsiteY5752" fmla="*/ 2105842 h 6858000"/>
              <a:gd name="connsiteX5753" fmla="*/ 11662787 w 12192000"/>
              <a:gd name="connsiteY5753" fmla="*/ 2118793 h 6858000"/>
              <a:gd name="connsiteX5754" fmla="*/ 11666478 w 12192000"/>
              <a:gd name="connsiteY5754" fmla="*/ 2129315 h 6858000"/>
              <a:gd name="connsiteX5755" fmla="*/ 11662787 w 12192000"/>
              <a:gd name="connsiteY5755" fmla="*/ 2145099 h 6858000"/>
              <a:gd name="connsiteX5756" fmla="*/ 11662787 w 12192000"/>
              <a:gd name="connsiteY5756" fmla="*/ 2168168 h 6858000"/>
              <a:gd name="connsiteX5757" fmla="*/ 11666478 w 12192000"/>
              <a:gd name="connsiteY5757" fmla="*/ 2167764 h 6858000"/>
              <a:gd name="connsiteX5758" fmla="*/ 11692316 w 12192000"/>
              <a:gd name="connsiteY5758" fmla="*/ 2178691 h 6858000"/>
              <a:gd name="connsiteX5759" fmla="*/ 11692316 w 12192000"/>
              <a:gd name="connsiteY5759" fmla="*/ 2185166 h 6858000"/>
              <a:gd name="connsiteX5760" fmla="*/ 11699699 w 12192000"/>
              <a:gd name="connsiteY5760" fmla="*/ 2181524 h 6858000"/>
              <a:gd name="connsiteX5761" fmla="*/ 11727014 w 12192000"/>
              <a:gd name="connsiteY5761" fmla="*/ 2194475 h 6858000"/>
              <a:gd name="connsiteX5762" fmla="*/ 11741779 w 12192000"/>
              <a:gd name="connsiteY5762" fmla="*/ 2223209 h 6858000"/>
              <a:gd name="connsiteX5763" fmla="*/ 11745470 w 12192000"/>
              <a:gd name="connsiteY5763" fmla="*/ 2224019 h 6858000"/>
              <a:gd name="connsiteX5764" fmla="*/ 11740302 w 12192000"/>
              <a:gd name="connsiteY5764" fmla="*/ 2234542 h 6858000"/>
              <a:gd name="connsiteX5765" fmla="*/ 11750638 w 12192000"/>
              <a:gd name="connsiteY5765" fmla="*/ 2237779 h 6858000"/>
              <a:gd name="connsiteX5766" fmla="*/ 11751376 w 12192000"/>
              <a:gd name="connsiteY5766" fmla="*/ 2251539 h 6858000"/>
              <a:gd name="connsiteX5767" fmla="*/ 11769832 w 12192000"/>
              <a:gd name="connsiteY5767" fmla="*/ 2264086 h 6858000"/>
              <a:gd name="connsiteX5768" fmla="*/ 11770570 w 12192000"/>
              <a:gd name="connsiteY5768" fmla="*/ 2277441 h 6858000"/>
              <a:gd name="connsiteX5769" fmla="*/ 11783120 w 12192000"/>
              <a:gd name="connsiteY5769" fmla="*/ 2294844 h 6858000"/>
              <a:gd name="connsiteX5770" fmla="*/ 11793456 w 12192000"/>
              <a:gd name="connsiteY5770" fmla="*/ 2298891 h 6858000"/>
              <a:gd name="connsiteX5771" fmla="*/ 11803791 w 12192000"/>
              <a:gd name="connsiteY5771" fmla="*/ 2298082 h 6858000"/>
              <a:gd name="connsiteX5772" fmla="*/ 11808959 w 12192000"/>
              <a:gd name="connsiteY5772" fmla="*/ 2301724 h 6858000"/>
              <a:gd name="connsiteX5773" fmla="*/ 11808959 w 12192000"/>
              <a:gd name="connsiteY5773" fmla="*/ 2305367 h 6858000"/>
              <a:gd name="connsiteX5774" fmla="*/ 11820771 w 12192000"/>
              <a:gd name="connsiteY5774" fmla="*/ 2318722 h 6858000"/>
              <a:gd name="connsiteX5775" fmla="*/ 11826677 w 12192000"/>
              <a:gd name="connsiteY5775" fmla="*/ 2321150 h 6858000"/>
              <a:gd name="connsiteX5776" fmla="*/ 11834059 w 12192000"/>
              <a:gd name="connsiteY5776" fmla="*/ 2334101 h 6858000"/>
              <a:gd name="connsiteX5777" fmla="*/ 11828153 w 12192000"/>
              <a:gd name="connsiteY5777" fmla="*/ 2337339 h 6858000"/>
              <a:gd name="connsiteX5778" fmla="*/ 11808221 w 12192000"/>
              <a:gd name="connsiteY5778" fmla="*/ 2330459 h 6858000"/>
              <a:gd name="connsiteX5779" fmla="*/ 11793456 w 12192000"/>
              <a:gd name="connsiteY5779" fmla="*/ 2338148 h 6858000"/>
              <a:gd name="connsiteX5780" fmla="*/ 11783859 w 12192000"/>
              <a:gd name="connsiteY5780" fmla="*/ 2328435 h 6858000"/>
              <a:gd name="connsiteX5781" fmla="*/ 11776476 w 12192000"/>
              <a:gd name="connsiteY5781" fmla="*/ 2328435 h 6858000"/>
              <a:gd name="connsiteX5782" fmla="*/ 11765402 w 12192000"/>
              <a:gd name="connsiteY5782" fmla="*/ 2321150 h 6858000"/>
              <a:gd name="connsiteX5783" fmla="*/ 11749899 w 12192000"/>
              <a:gd name="connsiteY5783" fmla="*/ 2319127 h 6858000"/>
              <a:gd name="connsiteX5784" fmla="*/ 11743255 w 12192000"/>
              <a:gd name="connsiteY5784" fmla="*/ 2327221 h 6858000"/>
              <a:gd name="connsiteX5785" fmla="*/ 11733658 w 12192000"/>
              <a:gd name="connsiteY5785" fmla="*/ 2327221 h 6858000"/>
              <a:gd name="connsiteX5786" fmla="*/ 11727014 w 12192000"/>
              <a:gd name="connsiteY5786" fmla="*/ 2322364 h 6858000"/>
              <a:gd name="connsiteX5787" fmla="*/ 11721108 w 12192000"/>
              <a:gd name="connsiteY5787" fmla="*/ 2308604 h 6858000"/>
              <a:gd name="connsiteX5788" fmla="*/ 11707819 w 12192000"/>
              <a:gd name="connsiteY5788" fmla="*/ 2313461 h 6858000"/>
              <a:gd name="connsiteX5789" fmla="*/ 11700437 w 12192000"/>
              <a:gd name="connsiteY5789" fmla="*/ 2310628 h 6858000"/>
              <a:gd name="connsiteX5790" fmla="*/ 11697484 w 12192000"/>
              <a:gd name="connsiteY5790" fmla="*/ 2313461 h 6858000"/>
              <a:gd name="connsiteX5791" fmla="*/ 11691578 w 12192000"/>
              <a:gd name="connsiteY5791" fmla="*/ 2313461 h 6858000"/>
              <a:gd name="connsiteX5792" fmla="*/ 11684934 w 12192000"/>
              <a:gd name="connsiteY5792" fmla="*/ 2311437 h 6858000"/>
              <a:gd name="connsiteX5793" fmla="*/ 11676075 w 12192000"/>
              <a:gd name="connsiteY5793" fmla="*/ 2315889 h 6858000"/>
              <a:gd name="connsiteX5794" fmla="*/ 11664263 w 12192000"/>
              <a:gd name="connsiteY5794" fmla="*/ 2336529 h 6858000"/>
              <a:gd name="connsiteX5795" fmla="*/ 11678290 w 12192000"/>
              <a:gd name="connsiteY5795" fmla="*/ 2321150 h 6858000"/>
              <a:gd name="connsiteX5796" fmla="*/ 11689363 w 12192000"/>
              <a:gd name="connsiteY5796" fmla="*/ 2317508 h 6858000"/>
              <a:gd name="connsiteX5797" fmla="*/ 11701913 w 12192000"/>
              <a:gd name="connsiteY5797" fmla="*/ 2318722 h 6858000"/>
              <a:gd name="connsiteX5798" fmla="*/ 11713725 w 12192000"/>
              <a:gd name="connsiteY5798" fmla="*/ 2314675 h 6858000"/>
              <a:gd name="connsiteX5799" fmla="*/ 11718893 w 12192000"/>
              <a:gd name="connsiteY5799" fmla="*/ 2316698 h 6858000"/>
              <a:gd name="connsiteX5800" fmla="*/ 11718893 w 12192000"/>
              <a:gd name="connsiteY5800" fmla="*/ 2321555 h 6858000"/>
              <a:gd name="connsiteX5801" fmla="*/ 11732181 w 12192000"/>
              <a:gd name="connsiteY5801" fmla="*/ 2332482 h 6858000"/>
              <a:gd name="connsiteX5802" fmla="*/ 11739564 w 12192000"/>
              <a:gd name="connsiteY5802" fmla="*/ 2334101 h 6858000"/>
              <a:gd name="connsiteX5803" fmla="*/ 11755805 w 12192000"/>
              <a:gd name="connsiteY5803" fmla="*/ 2323579 h 6858000"/>
              <a:gd name="connsiteX5804" fmla="*/ 11766141 w 12192000"/>
              <a:gd name="connsiteY5804" fmla="*/ 2323983 h 6858000"/>
              <a:gd name="connsiteX5805" fmla="*/ 11786073 w 12192000"/>
              <a:gd name="connsiteY5805" fmla="*/ 2342195 h 6858000"/>
              <a:gd name="connsiteX5806" fmla="*/ 11802315 w 12192000"/>
              <a:gd name="connsiteY5806" fmla="*/ 2350694 h 6858000"/>
              <a:gd name="connsiteX5807" fmla="*/ 11828153 w 12192000"/>
              <a:gd name="connsiteY5807" fmla="*/ 2365264 h 6858000"/>
              <a:gd name="connsiteX5808" fmla="*/ 11839965 w 12192000"/>
              <a:gd name="connsiteY5808" fmla="*/ 2383476 h 6858000"/>
              <a:gd name="connsiteX5809" fmla="*/ 11839965 w 12192000"/>
              <a:gd name="connsiteY5809" fmla="*/ 2389952 h 6858000"/>
              <a:gd name="connsiteX5810" fmla="*/ 11825938 w 12192000"/>
              <a:gd name="connsiteY5810" fmla="*/ 2391571 h 6858000"/>
              <a:gd name="connsiteX5811" fmla="*/ 11814127 w 12192000"/>
              <a:gd name="connsiteY5811" fmla="*/ 2404117 h 6858000"/>
              <a:gd name="connsiteX5812" fmla="*/ 11808221 w 12192000"/>
              <a:gd name="connsiteY5812" fmla="*/ 2403307 h 6858000"/>
              <a:gd name="connsiteX5813" fmla="*/ 11803791 w 12192000"/>
              <a:gd name="connsiteY5813" fmla="*/ 2407354 h 6858000"/>
              <a:gd name="connsiteX5814" fmla="*/ 11803053 w 12192000"/>
              <a:gd name="connsiteY5814" fmla="*/ 2415449 h 6858000"/>
              <a:gd name="connsiteX5815" fmla="*/ 11794194 w 12192000"/>
              <a:gd name="connsiteY5815" fmla="*/ 2419496 h 6858000"/>
              <a:gd name="connsiteX5816" fmla="*/ 11781644 w 12192000"/>
              <a:gd name="connsiteY5816" fmla="*/ 2413830 h 6858000"/>
              <a:gd name="connsiteX5817" fmla="*/ 11775000 w 12192000"/>
              <a:gd name="connsiteY5817" fmla="*/ 2418282 h 6858000"/>
              <a:gd name="connsiteX5818" fmla="*/ 11769094 w 12192000"/>
              <a:gd name="connsiteY5818" fmla="*/ 2417877 h 6858000"/>
              <a:gd name="connsiteX5819" fmla="*/ 11757282 w 12192000"/>
              <a:gd name="connsiteY5819" fmla="*/ 2426781 h 6858000"/>
              <a:gd name="connsiteX5820" fmla="*/ 11756544 w 12192000"/>
              <a:gd name="connsiteY5820" fmla="*/ 2437303 h 6858000"/>
              <a:gd name="connsiteX5821" fmla="*/ 11759496 w 12192000"/>
              <a:gd name="connsiteY5821" fmla="*/ 2429614 h 6858000"/>
              <a:gd name="connsiteX5822" fmla="*/ 11769832 w 12192000"/>
              <a:gd name="connsiteY5822" fmla="*/ 2421924 h 6858000"/>
              <a:gd name="connsiteX5823" fmla="*/ 11779429 w 12192000"/>
              <a:gd name="connsiteY5823" fmla="*/ 2419496 h 6858000"/>
              <a:gd name="connsiteX5824" fmla="*/ 11789764 w 12192000"/>
              <a:gd name="connsiteY5824" fmla="*/ 2433256 h 6858000"/>
              <a:gd name="connsiteX5825" fmla="*/ 11797885 w 12192000"/>
              <a:gd name="connsiteY5825" fmla="*/ 2435685 h 6858000"/>
              <a:gd name="connsiteX5826" fmla="*/ 11813388 w 12192000"/>
              <a:gd name="connsiteY5826" fmla="*/ 2423543 h 6858000"/>
              <a:gd name="connsiteX5827" fmla="*/ 11825200 w 12192000"/>
              <a:gd name="connsiteY5827" fmla="*/ 2425162 h 6858000"/>
              <a:gd name="connsiteX5828" fmla="*/ 11841442 w 12192000"/>
              <a:gd name="connsiteY5828" fmla="*/ 2444184 h 6858000"/>
              <a:gd name="connsiteX5829" fmla="*/ 11843656 w 12192000"/>
              <a:gd name="connsiteY5829" fmla="*/ 2440136 h 6858000"/>
              <a:gd name="connsiteX5830" fmla="*/ 11848086 w 12192000"/>
              <a:gd name="connsiteY5830" fmla="*/ 2444993 h 6858000"/>
              <a:gd name="connsiteX5831" fmla="*/ 11857683 w 12192000"/>
              <a:gd name="connsiteY5831" fmla="*/ 2444993 h 6858000"/>
              <a:gd name="connsiteX5832" fmla="*/ 11859159 w 12192000"/>
              <a:gd name="connsiteY5832" fmla="*/ 2447826 h 6858000"/>
              <a:gd name="connsiteX5833" fmla="*/ 11837012 w 12192000"/>
              <a:gd name="connsiteY5833" fmla="*/ 2466848 h 6858000"/>
              <a:gd name="connsiteX5834" fmla="*/ 11823724 w 12192000"/>
              <a:gd name="connsiteY5834" fmla="*/ 2469276 h 6858000"/>
              <a:gd name="connsiteX5835" fmla="*/ 11823724 w 12192000"/>
              <a:gd name="connsiteY5835" fmla="*/ 2477775 h 6858000"/>
              <a:gd name="connsiteX5836" fmla="*/ 11830368 w 12192000"/>
              <a:gd name="connsiteY5836" fmla="*/ 2478989 h 6858000"/>
              <a:gd name="connsiteX5837" fmla="*/ 11842918 w 12192000"/>
              <a:gd name="connsiteY5837" fmla="*/ 2468871 h 6858000"/>
              <a:gd name="connsiteX5838" fmla="*/ 11853253 w 12192000"/>
              <a:gd name="connsiteY5838" fmla="*/ 2470895 h 6858000"/>
              <a:gd name="connsiteX5839" fmla="*/ 11853253 w 12192000"/>
              <a:gd name="connsiteY5839" fmla="*/ 2466443 h 6858000"/>
              <a:gd name="connsiteX5840" fmla="*/ 11851777 w 12192000"/>
              <a:gd name="connsiteY5840" fmla="*/ 2464015 h 6858000"/>
              <a:gd name="connsiteX5841" fmla="*/ 11857683 w 12192000"/>
              <a:gd name="connsiteY5841" fmla="*/ 2458753 h 6858000"/>
              <a:gd name="connsiteX5842" fmla="*/ 11862851 w 12192000"/>
              <a:gd name="connsiteY5842" fmla="*/ 2461586 h 6858000"/>
              <a:gd name="connsiteX5843" fmla="*/ 11864327 w 12192000"/>
              <a:gd name="connsiteY5843" fmla="*/ 2475347 h 6858000"/>
              <a:gd name="connsiteX5844" fmla="*/ 11867280 w 12192000"/>
              <a:gd name="connsiteY5844" fmla="*/ 2481013 h 6858000"/>
              <a:gd name="connsiteX5845" fmla="*/ 11861374 w 12192000"/>
              <a:gd name="connsiteY5845" fmla="*/ 2485464 h 6858000"/>
              <a:gd name="connsiteX5846" fmla="*/ 11860636 w 12192000"/>
              <a:gd name="connsiteY5846" fmla="*/ 2482227 h 6858000"/>
              <a:gd name="connsiteX5847" fmla="*/ 11854730 w 12192000"/>
              <a:gd name="connsiteY5847" fmla="*/ 2479394 h 6858000"/>
              <a:gd name="connsiteX5848" fmla="*/ 11853253 w 12192000"/>
              <a:gd name="connsiteY5848" fmla="*/ 2483846 h 6858000"/>
              <a:gd name="connsiteX5849" fmla="*/ 11850300 w 12192000"/>
              <a:gd name="connsiteY5849" fmla="*/ 2486274 h 6858000"/>
              <a:gd name="connsiteX5850" fmla="*/ 11840703 w 12192000"/>
              <a:gd name="connsiteY5850" fmla="*/ 2483846 h 6858000"/>
              <a:gd name="connsiteX5851" fmla="*/ 11830368 w 12192000"/>
              <a:gd name="connsiteY5851" fmla="*/ 2492345 h 6858000"/>
              <a:gd name="connsiteX5852" fmla="*/ 11828891 w 12192000"/>
              <a:gd name="connsiteY5852" fmla="*/ 2496392 h 6858000"/>
              <a:gd name="connsiteX5853" fmla="*/ 11845871 w 12192000"/>
              <a:gd name="connsiteY5853" fmla="*/ 2495582 h 6858000"/>
              <a:gd name="connsiteX5854" fmla="*/ 11851039 w 12192000"/>
              <a:gd name="connsiteY5854" fmla="*/ 2500439 h 6858000"/>
              <a:gd name="connsiteX5855" fmla="*/ 11849562 w 12192000"/>
              <a:gd name="connsiteY5855" fmla="*/ 2504081 h 6858000"/>
              <a:gd name="connsiteX5856" fmla="*/ 11846609 w 12192000"/>
              <a:gd name="connsiteY5856" fmla="*/ 2503272 h 6858000"/>
              <a:gd name="connsiteX5857" fmla="*/ 11839227 w 12192000"/>
              <a:gd name="connsiteY5857" fmla="*/ 2509343 h 6858000"/>
              <a:gd name="connsiteX5858" fmla="*/ 11845871 w 12192000"/>
              <a:gd name="connsiteY5858" fmla="*/ 2512176 h 6858000"/>
              <a:gd name="connsiteX5859" fmla="*/ 11850300 w 12192000"/>
              <a:gd name="connsiteY5859" fmla="*/ 2516627 h 6858000"/>
              <a:gd name="connsiteX5860" fmla="*/ 11844395 w 12192000"/>
              <a:gd name="connsiteY5860" fmla="*/ 2521484 h 6858000"/>
              <a:gd name="connsiteX5861" fmla="*/ 11837750 w 12192000"/>
              <a:gd name="connsiteY5861" fmla="*/ 2520270 h 6858000"/>
              <a:gd name="connsiteX5862" fmla="*/ 11834059 w 12192000"/>
              <a:gd name="connsiteY5862" fmla="*/ 2523508 h 6858000"/>
              <a:gd name="connsiteX5863" fmla="*/ 11837750 w 12192000"/>
              <a:gd name="connsiteY5863" fmla="*/ 2527150 h 6858000"/>
              <a:gd name="connsiteX5864" fmla="*/ 11847348 w 12192000"/>
              <a:gd name="connsiteY5864" fmla="*/ 2527959 h 6858000"/>
              <a:gd name="connsiteX5865" fmla="*/ 11853253 w 12192000"/>
              <a:gd name="connsiteY5865" fmla="*/ 2536458 h 6858000"/>
              <a:gd name="connsiteX5866" fmla="*/ 11845871 w 12192000"/>
              <a:gd name="connsiteY5866" fmla="*/ 2540506 h 6858000"/>
              <a:gd name="connsiteX5867" fmla="*/ 11843656 w 12192000"/>
              <a:gd name="connsiteY5867" fmla="*/ 2549814 h 6858000"/>
              <a:gd name="connsiteX5868" fmla="*/ 11841442 w 12192000"/>
              <a:gd name="connsiteY5868" fmla="*/ 2546576 h 6858000"/>
              <a:gd name="connsiteX5869" fmla="*/ 11839965 w 12192000"/>
              <a:gd name="connsiteY5869" fmla="*/ 2538887 h 6858000"/>
              <a:gd name="connsiteX5870" fmla="*/ 11831844 w 12192000"/>
              <a:gd name="connsiteY5870" fmla="*/ 2540101 h 6858000"/>
              <a:gd name="connsiteX5871" fmla="*/ 11824462 w 12192000"/>
              <a:gd name="connsiteY5871" fmla="*/ 2556289 h 6858000"/>
              <a:gd name="connsiteX5872" fmla="*/ 11818556 w 12192000"/>
              <a:gd name="connsiteY5872" fmla="*/ 2560337 h 6858000"/>
              <a:gd name="connsiteX5873" fmla="*/ 11804529 w 12192000"/>
              <a:gd name="connsiteY5873" fmla="*/ 2556694 h 6858000"/>
              <a:gd name="connsiteX5874" fmla="*/ 11814127 w 12192000"/>
              <a:gd name="connsiteY5874" fmla="*/ 2561551 h 6858000"/>
              <a:gd name="connsiteX5875" fmla="*/ 11814127 w 12192000"/>
              <a:gd name="connsiteY5875" fmla="*/ 2566407 h 6858000"/>
              <a:gd name="connsiteX5876" fmla="*/ 11817818 w 12192000"/>
              <a:gd name="connsiteY5876" fmla="*/ 2572073 h 6858000"/>
              <a:gd name="connsiteX5877" fmla="*/ 11812650 w 12192000"/>
              <a:gd name="connsiteY5877" fmla="*/ 2575311 h 6858000"/>
              <a:gd name="connsiteX5878" fmla="*/ 11811912 w 12192000"/>
              <a:gd name="connsiteY5878" fmla="*/ 2581786 h 6858000"/>
              <a:gd name="connsiteX5879" fmla="*/ 11815603 w 12192000"/>
              <a:gd name="connsiteY5879" fmla="*/ 2587048 h 6858000"/>
              <a:gd name="connsiteX5880" fmla="*/ 11812650 w 12192000"/>
              <a:gd name="connsiteY5880" fmla="*/ 2590285 h 6858000"/>
              <a:gd name="connsiteX5881" fmla="*/ 11812650 w 12192000"/>
              <a:gd name="connsiteY5881" fmla="*/ 2598380 h 6858000"/>
              <a:gd name="connsiteX5882" fmla="*/ 11804529 w 12192000"/>
              <a:gd name="connsiteY5882" fmla="*/ 2602022 h 6858000"/>
              <a:gd name="connsiteX5883" fmla="*/ 11797885 w 12192000"/>
              <a:gd name="connsiteY5883" fmla="*/ 2595547 h 6858000"/>
              <a:gd name="connsiteX5884" fmla="*/ 11795670 w 12192000"/>
              <a:gd name="connsiteY5884" fmla="*/ 2603641 h 6858000"/>
              <a:gd name="connsiteX5885" fmla="*/ 11803053 w 12192000"/>
              <a:gd name="connsiteY5885" fmla="*/ 2604450 h 6858000"/>
              <a:gd name="connsiteX5886" fmla="*/ 11809697 w 12192000"/>
              <a:gd name="connsiteY5886" fmla="*/ 2611735 h 6858000"/>
              <a:gd name="connsiteX5887" fmla="*/ 11798623 w 12192000"/>
              <a:gd name="connsiteY5887" fmla="*/ 2611331 h 6858000"/>
              <a:gd name="connsiteX5888" fmla="*/ 11797885 w 12192000"/>
              <a:gd name="connsiteY5888" fmla="*/ 2616592 h 6858000"/>
              <a:gd name="connsiteX5889" fmla="*/ 11785335 w 12192000"/>
              <a:gd name="connsiteY5889" fmla="*/ 2629138 h 6858000"/>
              <a:gd name="connsiteX5890" fmla="*/ 11778691 w 12192000"/>
              <a:gd name="connsiteY5890" fmla="*/ 2629138 h 6858000"/>
              <a:gd name="connsiteX5891" fmla="*/ 11779429 w 12192000"/>
              <a:gd name="connsiteY5891" fmla="*/ 2619830 h 6858000"/>
              <a:gd name="connsiteX5892" fmla="*/ 11774261 w 12192000"/>
              <a:gd name="connsiteY5892" fmla="*/ 2620639 h 6858000"/>
              <a:gd name="connsiteX5893" fmla="*/ 11771308 w 12192000"/>
              <a:gd name="connsiteY5893" fmla="*/ 2619830 h 6858000"/>
              <a:gd name="connsiteX5894" fmla="*/ 11769832 w 12192000"/>
              <a:gd name="connsiteY5894" fmla="*/ 2627519 h 6858000"/>
              <a:gd name="connsiteX5895" fmla="*/ 11763188 w 12192000"/>
              <a:gd name="connsiteY5895" fmla="*/ 2626305 h 6858000"/>
              <a:gd name="connsiteX5896" fmla="*/ 11767617 w 12192000"/>
              <a:gd name="connsiteY5896" fmla="*/ 2631162 h 6858000"/>
              <a:gd name="connsiteX5897" fmla="*/ 11761711 w 12192000"/>
              <a:gd name="connsiteY5897" fmla="*/ 2635209 h 6858000"/>
              <a:gd name="connsiteX5898" fmla="*/ 11769832 w 12192000"/>
              <a:gd name="connsiteY5898" fmla="*/ 2636018 h 6858000"/>
              <a:gd name="connsiteX5899" fmla="*/ 11776476 w 12192000"/>
              <a:gd name="connsiteY5899" fmla="*/ 2644112 h 6858000"/>
              <a:gd name="connsiteX5900" fmla="*/ 11766141 w 12192000"/>
              <a:gd name="connsiteY5900" fmla="*/ 2644112 h 6858000"/>
              <a:gd name="connsiteX5901" fmla="*/ 11777953 w 12192000"/>
              <a:gd name="connsiteY5901" fmla="*/ 2653826 h 6858000"/>
              <a:gd name="connsiteX5902" fmla="*/ 11784597 w 12192000"/>
              <a:gd name="connsiteY5902" fmla="*/ 2648969 h 6858000"/>
              <a:gd name="connsiteX5903" fmla="*/ 11789764 w 12192000"/>
              <a:gd name="connsiteY5903" fmla="*/ 2653826 h 6858000"/>
              <a:gd name="connsiteX5904" fmla="*/ 11772785 w 12192000"/>
              <a:gd name="connsiteY5904" fmla="*/ 2660706 h 6858000"/>
              <a:gd name="connsiteX5905" fmla="*/ 11762449 w 12192000"/>
              <a:gd name="connsiteY5905" fmla="*/ 2667181 h 6858000"/>
              <a:gd name="connsiteX5906" fmla="*/ 11760973 w 12192000"/>
              <a:gd name="connsiteY5906" fmla="*/ 2674466 h 6858000"/>
              <a:gd name="connsiteX5907" fmla="*/ 11764664 w 12192000"/>
              <a:gd name="connsiteY5907" fmla="*/ 2670824 h 6858000"/>
              <a:gd name="connsiteX5908" fmla="*/ 11772785 w 12192000"/>
              <a:gd name="connsiteY5908" fmla="*/ 2670419 h 6858000"/>
              <a:gd name="connsiteX5909" fmla="*/ 11777953 w 12192000"/>
              <a:gd name="connsiteY5909" fmla="*/ 2675680 h 6858000"/>
              <a:gd name="connsiteX5910" fmla="*/ 11766879 w 12192000"/>
              <a:gd name="connsiteY5910" fmla="*/ 2684584 h 6858000"/>
              <a:gd name="connsiteX5911" fmla="*/ 11775000 w 12192000"/>
              <a:gd name="connsiteY5911" fmla="*/ 2687012 h 6858000"/>
              <a:gd name="connsiteX5912" fmla="*/ 11773523 w 12192000"/>
              <a:gd name="connsiteY5912" fmla="*/ 2693083 h 6858000"/>
              <a:gd name="connsiteX5913" fmla="*/ 11766879 w 12192000"/>
              <a:gd name="connsiteY5913" fmla="*/ 2694702 h 6858000"/>
              <a:gd name="connsiteX5914" fmla="*/ 11769094 w 12192000"/>
              <a:gd name="connsiteY5914" fmla="*/ 2699963 h 6858000"/>
              <a:gd name="connsiteX5915" fmla="*/ 11773523 w 12192000"/>
              <a:gd name="connsiteY5915" fmla="*/ 2699963 h 6858000"/>
              <a:gd name="connsiteX5916" fmla="*/ 11777214 w 12192000"/>
              <a:gd name="connsiteY5916" fmla="*/ 2706439 h 6858000"/>
              <a:gd name="connsiteX5917" fmla="*/ 11776476 w 12192000"/>
              <a:gd name="connsiteY5917" fmla="*/ 2717771 h 6858000"/>
              <a:gd name="connsiteX5918" fmla="*/ 11771308 w 12192000"/>
              <a:gd name="connsiteY5918" fmla="*/ 2710081 h 6858000"/>
              <a:gd name="connsiteX5919" fmla="*/ 11766141 w 12192000"/>
              <a:gd name="connsiteY5919" fmla="*/ 2710081 h 6858000"/>
              <a:gd name="connsiteX5920" fmla="*/ 11766141 w 12192000"/>
              <a:gd name="connsiteY5920" fmla="*/ 2703606 h 6858000"/>
              <a:gd name="connsiteX5921" fmla="*/ 11758758 w 12192000"/>
              <a:gd name="connsiteY5921" fmla="*/ 2697535 h 6858000"/>
              <a:gd name="connsiteX5922" fmla="*/ 11755067 w 12192000"/>
              <a:gd name="connsiteY5922" fmla="*/ 2703201 h 6858000"/>
              <a:gd name="connsiteX5923" fmla="*/ 11749899 w 12192000"/>
              <a:gd name="connsiteY5923" fmla="*/ 2703201 h 6858000"/>
              <a:gd name="connsiteX5924" fmla="*/ 11749161 w 12192000"/>
              <a:gd name="connsiteY5924" fmla="*/ 2710486 h 6858000"/>
              <a:gd name="connsiteX5925" fmla="*/ 11758020 w 12192000"/>
              <a:gd name="connsiteY5925" fmla="*/ 2716152 h 6858000"/>
              <a:gd name="connsiteX5926" fmla="*/ 11757282 w 12192000"/>
              <a:gd name="connsiteY5926" fmla="*/ 2723841 h 6858000"/>
              <a:gd name="connsiteX5927" fmla="*/ 11754329 w 12192000"/>
              <a:gd name="connsiteY5927" fmla="*/ 2719389 h 6858000"/>
              <a:gd name="connsiteX5928" fmla="*/ 11749161 w 12192000"/>
              <a:gd name="connsiteY5928" fmla="*/ 2719389 h 6858000"/>
              <a:gd name="connsiteX5929" fmla="*/ 11745470 w 12192000"/>
              <a:gd name="connsiteY5929" fmla="*/ 2714938 h 6858000"/>
              <a:gd name="connsiteX5930" fmla="*/ 11738087 w 12192000"/>
              <a:gd name="connsiteY5930" fmla="*/ 2716556 h 6858000"/>
              <a:gd name="connsiteX5931" fmla="*/ 11743255 w 12192000"/>
              <a:gd name="connsiteY5931" fmla="*/ 2720604 h 6858000"/>
              <a:gd name="connsiteX5932" fmla="*/ 11744732 w 12192000"/>
              <a:gd name="connsiteY5932" fmla="*/ 2728698 h 6858000"/>
              <a:gd name="connsiteX5933" fmla="*/ 11752114 w 12192000"/>
              <a:gd name="connsiteY5933" fmla="*/ 2728698 h 6858000"/>
              <a:gd name="connsiteX5934" fmla="*/ 11752852 w 12192000"/>
              <a:gd name="connsiteY5934" fmla="*/ 2731126 h 6858000"/>
              <a:gd name="connsiteX5935" fmla="*/ 11747685 w 12192000"/>
              <a:gd name="connsiteY5935" fmla="*/ 2737602 h 6858000"/>
              <a:gd name="connsiteX5936" fmla="*/ 11737349 w 12192000"/>
              <a:gd name="connsiteY5936" fmla="*/ 2730721 h 6858000"/>
              <a:gd name="connsiteX5937" fmla="*/ 11735873 w 12192000"/>
              <a:gd name="connsiteY5937" fmla="*/ 2736792 h 6858000"/>
              <a:gd name="connsiteX5938" fmla="*/ 11738826 w 12192000"/>
              <a:gd name="connsiteY5938" fmla="*/ 2741244 h 6858000"/>
              <a:gd name="connsiteX5939" fmla="*/ 11747685 w 12192000"/>
              <a:gd name="connsiteY5939" fmla="*/ 2743672 h 6858000"/>
              <a:gd name="connsiteX5940" fmla="*/ 11743255 w 12192000"/>
              <a:gd name="connsiteY5940" fmla="*/ 2753385 h 6858000"/>
              <a:gd name="connsiteX5941" fmla="*/ 11729967 w 12192000"/>
              <a:gd name="connsiteY5941" fmla="*/ 2745696 h 6858000"/>
              <a:gd name="connsiteX5942" fmla="*/ 11724799 w 12192000"/>
              <a:gd name="connsiteY5942" fmla="*/ 2750148 h 6858000"/>
              <a:gd name="connsiteX5943" fmla="*/ 11721108 w 12192000"/>
              <a:gd name="connsiteY5943" fmla="*/ 2746910 h 6858000"/>
              <a:gd name="connsiteX5944" fmla="*/ 11713725 w 12192000"/>
              <a:gd name="connsiteY5944" fmla="*/ 2756623 h 6858000"/>
              <a:gd name="connsiteX5945" fmla="*/ 11696746 w 12192000"/>
              <a:gd name="connsiteY5945" fmla="*/ 2757433 h 6858000"/>
              <a:gd name="connsiteX5946" fmla="*/ 11709296 w 12192000"/>
              <a:gd name="connsiteY5946" fmla="*/ 2765932 h 6858000"/>
              <a:gd name="connsiteX5947" fmla="*/ 11716678 w 12192000"/>
              <a:gd name="connsiteY5947" fmla="*/ 2763503 h 6858000"/>
              <a:gd name="connsiteX5948" fmla="*/ 11724799 w 12192000"/>
              <a:gd name="connsiteY5948" fmla="*/ 2765122 h 6858000"/>
              <a:gd name="connsiteX5949" fmla="*/ 11721108 w 12192000"/>
              <a:gd name="connsiteY5949" fmla="*/ 2772407 h 6858000"/>
              <a:gd name="connsiteX5950" fmla="*/ 11715940 w 12192000"/>
              <a:gd name="connsiteY5950" fmla="*/ 2773216 h 6858000"/>
              <a:gd name="connsiteX5951" fmla="*/ 11714464 w 12192000"/>
              <a:gd name="connsiteY5951" fmla="*/ 2782525 h 6858000"/>
              <a:gd name="connsiteX5952" fmla="*/ 11708558 w 12192000"/>
              <a:gd name="connsiteY5952" fmla="*/ 2776454 h 6858000"/>
              <a:gd name="connsiteX5953" fmla="*/ 11702652 w 12192000"/>
              <a:gd name="connsiteY5953" fmla="*/ 2784953 h 6858000"/>
              <a:gd name="connsiteX5954" fmla="*/ 11699699 w 12192000"/>
              <a:gd name="connsiteY5954" fmla="*/ 2786572 h 6858000"/>
              <a:gd name="connsiteX5955" fmla="*/ 11698960 w 12192000"/>
              <a:gd name="connsiteY5955" fmla="*/ 2782525 h 6858000"/>
              <a:gd name="connsiteX5956" fmla="*/ 11694531 w 12192000"/>
              <a:gd name="connsiteY5956" fmla="*/ 2782930 h 6858000"/>
              <a:gd name="connsiteX5957" fmla="*/ 11693055 w 12192000"/>
              <a:gd name="connsiteY5957" fmla="*/ 2790214 h 6858000"/>
              <a:gd name="connsiteX5958" fmla="*/ 11687887 w 12192000"/>
              <a:gd name="connsiteY5958" fmla="*/ 2790214 h 6858000"/>
              <a:gd name="connsiteX5959" fmla="*/ 11685672 w 12192000"/>
              <a:gd name="connsiteY5959" fmla="*/ 2801142 h 6858000"/>
              <a:gd name="connsiteX5960" fmla="*/ 11676075 w 12192000"/>
              <a:gd name="connsiteY5960" fmla="*/ 2801142 h 6858000"/>
              <a:gd name="connsiteX5961" fmla="*/ 11675337 w 12192000"/>
              <a:gd name="connsiteY5961" fmla="*/ 2796690 h 6858000"/>
              <a:gd name="connsiteX5962" fmla="*/ 11662787 w 12192000"/>
              <a:gd name="connsiteY5962" fmla="*/ 2798713 h 6858000"/>
              <a:gd name="connsiteX5963" fmla="*/ 11659095 w 12192000"/>
              <a:gd name="connsiteY5963" fmla="*/ 2803570 h 6858000"/>
              <a:gd name="connsiteX5964" fmla="*/ 11654666 w 12192000"/>
              <a:gd name="connsiteY5964" fmla="*/ 2802356 h 6858000"/>
              <a:gd name="connsiteX5965" fmla="*/ 11659095 w 12192000"/>
              <a:gd name="connsiteY5965" fmla="*/ 2811664 h 6858000"/>
              <a:gd name="connsiteX5966" fmla="*/ 11655404 w 12192000"/>
              <a:gd name="connsiteY5966" fmla="*/ 2821377 h 6858000"/>
              <a:gd name="connsiteX5967" fmla="*/ 11650975 w 12192000"/>
              <a:gd name="connsiteY5967" fmla="*/ 2826639 h 6858000"/>
              <a:gd name="connsiteX5968" fmla="*/ 11655404 w 12192000"/>
              <a:gd name="connsiteY5968" fmla="*/ 2832709 h 6858000"/>
              <a:gd name="connsiteX5969" fmla="*/ 11646545 w 12192000"/>
              <a:gd name="connsiteY5969" fmla="*/ 2836352 h 6858000"/>
              <a:gd name="connsiteX5970" fmla="*/ 11641377 w 12192000"/>
              <a:gd name="connsiteY5970" fmla="*/ 2834733 h 6858000"/>
              <a:gd name="connsiteX5971" fmla="*/ 11638425 w 12192000"/>
              <a:gd name="connsiteY5971" fmla="*/ 2838780 h 6858000"/>
              <a:gd name="connsiteX5972" fmla="*/ 11636948 w 12192000"/>
              <a:gd name="connsiteY5972" fmla="*/ 2833924 h 6858000"/>
              <a:gd name="connsiteX5973" fmla="*/ 11632519 w 12192000"/>
              <a:gd name="connsiteY5973" fmla="*/ 2837566 h 6858000"/>
              <a:gd name="connsiteX5974" fmla="*/ 11626613 w 12192000"/>
              <a:gd name="connsiteY5974" fmla="*/ 2843232 h 6858000"/>
              <a:gd name="connsiteX5975" fmla="*/ 11614801 w 12192000"/>
              <a:gd name="connsiteY5975" fmla="*/ 2844446 h 6858000"/>
              <a:gd name="connsiteX5976" fmla="*/ 11614062 w 12192000"/>
              <a:gd name="connsiteY5976" fmla="*/ 2848898 h 6858000"/>
              <a:gd name="connsiteX5977" fmla="*/ 11605942 w 12192000"/>
              <a:gd name="connsiteY5977" fmla="*/ 2848898 h 6858000"/>
              <a:gd name="connsiteX5978" fmla="*/ 11605204 w 12192000"/>
              <a:gd name="connsiteY5978" fmla="*/ 2846470 h 6858000"/>
              <a:gd name="connsiteX5979" fmla="*/ 11600036 w 12192000"/>
              <a:gd name="connsiteY5979" fmla="*/ 2846470 h 6858000"/>
              <a:gd name="connsiteX5980" fmla="*/ 11597821 w 12192000"/>
              <a:gd name="connsiteY5980" fmla="*/ 2854159 h 6858000"/>
              <a:gd name="connsiteX5981" fmla="*/ 11593392 w 12192000"/>
              <a:gd name="connsiteY5981" fmla="*/ 2858206 h 6858000"/>
              <a:gd name="connsiteX5982" fmla="*/ 11586009 w 12192000"/>
              <a:gd name="connsiteY5982" fmla="*/ 2850517 h 6858000"/>
              <a:gd name="connsiteX5983" fmla="*/ 11582318 w 12192000"/>
              <a:gd name="connsiteY5983" fmla="*/ 2844851 h 6858000"/>
              <a:gd name="connsiteX5984" fmla="*/ 11579365 w 12192000"/>
              <a:gd name="connsiteY5984" fmla="*/ 2849303 h 6858000"/>
              <a:gd name="connsiteX5985" fmla="*/ 11571983 w 12192000"/>
              <a:gd name="connsiteY5985" fmla="*/ 2850922 h 6858000"/>
              <a:gd name="connsiteX5986" fmla="*/ 11571244 w 12192000"/>
              <a:gd name="connsiteY5986" fmla="*/ 2857397 h 6858000"/>
              <a:gd name="connsiteX5987" fmla="*/ 11563124 w 12192000"/>
              <a:gd name="connsiteY5987" fmla="*/ 2859016 h 6858000"/>
              <a:gd name="connsiteX5988" fmla="*/ 11555003 w 12192000"/>
              <a:gd name="connsiteY5988" fmla="*/ 2854969 h 6858000"/>
              <a:gd name="connsiteX5989" fmla="*/ 11550573 w 12192000"/>
              <a:gd name="connsiteY5989" fmla="*/ 2858611 h 6858000"/>
              <a:gd name="connsiteX5990" fmla="*/ 11541715 w 12192000"/>
              <a:gd name="connsiteY5990" fmla="*/ 2861444 h 6858000"/>
              <a:gd name="connsiteX5991" fmla="*/ 11540238 w 12192000"/>
              <a:gd name="connsiteY5991" fmla="*/ 2870753 h 6858000"/>
              <a:gd name="connsiteX5992" fmla="*/ 11522520 w 12192000"/>
              <a:gd name="connsiteY5992" fmla="*/ 2878442 h 6858000"/>
              <a:gd name="connsiteX5993" fmla="*/ 11521782 w 12192000"/>
              <a:gd name="connsiteY5993" fmla="*/ 2874800 h 6858000"/>
              <a:gd name="connsiteX5994" fmla="*/ 11528426 w 12192000"/>
              <a:gd name="connsiteY5994" fmla="*/ 2871967 h 6858000"/>
              <a:gd name="connsiteX5995" fmla="*/ 11532856 w 12192000"/>
              <a:gd name="connsiteY5995" fmla="*/ 2865491 h 6858000"/>
              <a:gd name="connsiteX5996" fmla="*/ 11526211 w 12192000"/>
              <a:gd name="connsiteY5996" fmla="*/ 2866705 h 6858000"/>
              <a:gd name="connsiteX5997" fmla="*/ 11516614 w 12192000"/>
              <a:gd name="connsiteY5997" fmla="*/ 2857802 h 6858000"/>
              <a:gd name="connsiteX5998" fmla="*/ 11515138 w 12192000"/>
              <a:gd name="connsiteY5998" fmla="*/ 2851731 h 6858000"/>
              <a:gd name="connsiteX5999" fmla="*/ 11502588 w 12192000"/>
              <a:gd name="connsiteY5999" fmla="*/ 2846065 h 6858000"/>
              <a:gd name="connsiteX6000" fmla="*/ 11497420 w 12192000"/>
              <a:gd name="connsiteY6000" fmla="*/ 2842018 h 6858000"/>
              <a:gd name="connsiteX6001" fmla="*/ 11499635 w 12192000"/>
              <a:gd name="connsiteY6001" fmla="*/ 2847279 h 6858000"/>
              <a:gd name="connsiteX6002" fmla="*/ 11498896 w 12192000"/>
              <a:gd name="connsiteY6002" fmla="*/ 2853755 h 6858000"/>
              <a:gd name="connsiteX6003" fmla="*/ 11501111 w 12192000"/>
              <a:gd name="connsiteY6003" fmla="*/ 2861849 h 6858000"/>
              <a:gd name="connsiteX6004" fmla="*/ 11503326 w 12192000"/>
              <a:gd name="connsiteY6004" fmla="*/ 2873181 h 6858000"/>
              <a:gd name="connsiteX6005" fmla="*/ 11495205 w 12192000"/>
              <a:gd name="connsiteY6005" fmla="*/ 2876823 h 6858000"/>
              <a:gd name="connsiteX6006" fmla="*/ 11490776 w 12192000"/>
              <a:gd name="connsiteY6006" fmla="*/ 2883703 h 6858000"/>
              <a:gd name="connsiteX6007" fmla="*/ 11485608 w 12192000"/>
              <a:gd name="connsiteY6007" fmla="*/ 2886941 h 6858000"/>
              <a:gd name="connsiteX6008" fmla="*/ 11481917 w 12192000"/>
              <a:gd name="connsiteY6008" fmla="*/ 2883703 h 6858000"/>
              <a:gd name="connsiteX6009" fmla="*/ 11478964 w 12192000"/>
              <a:gd name="connsiteY6009" fmla="*/ 2881680 h 6858000"/>
              <a:gd name="connsiteX6010" fmla="*/ 11478226 w 12192000"/>
              <a:gd name="connsiteY6010" fmla="*/ 2885322 h 6858000"/>
              <a:gd name="connsiteX6011" fmla="*/ 11471581 w 12192000"/>
              <a:gd name="connsiteY6011" fmla="*/ 2893417 h 6858000"/>
              <a:gd name="connsiteX6012" fmla="*/ 11461984 w 12192000"/>
              <a:gd name="connsiteY6012" fmla="*/ 2901916 h 6858000"/>
              <a:gd name="connsiteX6013" fmla="*/ 11451649 w 12192000"/>
              <a:gd name="connsiteY6013" fmla="*/ 2907177 h 6858000"/>
              <a:gd name="connsiteX6014" fmla="*/ 11445743 w 12192000"/>
              <a:gd name="connsiteY6014" fmla="*/ 2908391 h 6858000"/>
              <a:gd name="connsiteX6015" fmla="*/ 11436146 w 12192000"/>
              <a:gd name="connsiteY6015" fmla="*/ 2905558 h 6858000"/>
              <a:gd name="connsiteX6016" fmla="*/ 11426549 w 12192000"/>
              <a:gd name="connsiteY6016" fmla="*/ 2907986 h 6858000"/>
              <a:gd name="connsiteX6017" fmla="*/ 11417690 w 12192000"/>
              <a:gd name="connsiteY6017" fmla="*/ 2907986 h 6858000"/>
              <a:gd name="connsiteX6018" fmla="*/ 11421381 w 12192000"/>
              <a:gd name="connsiteY6018" fmla="*/ 2914057 h 6858000"/>
              <a:gd name="connsiteX6019" fmla="*/ 11411045 w 12192000"/>
              <a:gd name="connsiteY6019" fmla="*/ 2919318 h 6858000"/>
              <a:gd name="connsiteX6020" fmla="*/ 11402186 w 12192000"/>
              <a:gd name="connsiteY6020" fmla="*/ 2922151 h 6858000"/>
              <a:gd name="connsiteX6021" fmla="*/ 11393328 w 12192000"/>
              <a:gd name="connsiteY6021" fmla="*/ 2919318 h 6858000"/>
              <a:gd name="connsiteX6022" fmla="*/ 11389636 w 12192000"/>
              <a:gd name="connsiteY6022" fmla="*/ 2926199 h 6858000"/>
              <a:gd name="connsiteX6023" fmla="*/ 11380039 w 12192000"/>
              <a:gd name="connsiteY6023" fmla="*/ 2927413 h 6858000"/>
              <a:gd name="connsiteX6024" fmla="*/ 11374871 w 12192000"/>
              <a:gd name="connsiteY6024" fmla="*/ 2932674 h 6858000"/>
              <a:gd name="connsiteX6025" fmla="*/ 11372657 w 12192000"/>
              <a:gd name="connsiteY6025" fmla="*/ 2932269 h 6858000"/>
              <a:gd name="connsiteX6026" fmla="*/ 11374871 w 12192000"/>
              <a:gd name="connsiteY6026" fmla="*/ 2929841 h 6858000"/>
              <a:gd name="connsiteX6027" fmla="*/ 11369704 w 12192000"/>
              <a:gd name="connsiteY6027" fmla="*/ 2929032 h 6858000"/>
              <a:gd name="connsiteX6028" fmla="*/ 11369704 w 12192000"/>
              <a:gd name="connsiteY6028" fmla="*/ 2927008 h 6858000"/>
              <a:gd name="connsiteX6029" fmla="*/ 11371180 w 12192000"/>
              <a:gd name="connsiteY6029" fmla="*/ 2925794 h 6858000"/>
              <a:gd name="connsiteX6030" fmla="*/ 11368227 w 12192000"/>
              <a:gd name="connsiteY6030" fmla="*/ 2925794 h 6858000"/>
              <a:gd name="connsiteX6031" fmla="*/ 11366013 w 12192000"/>
              <a:gd name="connsiteY6031" fmla="*/ 2922151 h 6858000"/>
              <a:gd name="connsiteX6032" fmla="*/ 11365274 w 12192000"/>
              <a:gd name="connsiteY6032" fmla="*/ 2919723 h 6858000"/>
              <a:gd name="connsiteX6033" fmla="*/ 11362321 w 12192000"/>
              <a:gd name="connsiteY6033" fmla="*/ 2922961 h 6858000"/>
              <a:gd name="connsiteX6034" fmla="*/ 11359368 w 12192000"/>
              <a:gd name="connsiteY6034" fmla="*/ 2923366 h 6858000"/>
              <a:gd name="connsiteX6035" fmla="*/ 11360845 w 12192000"/>
              <a:gd name="connsiteY6035" fmla="*/ 2928222 h 6858000"/>
              <a:gd name="connsiteX6036" fmla="*/ 11359368 w 12192000"/>
              <a:gd name="connsiteY6036" fmla="*/ 2934293 h 6858000"/>
              <a:gd name="connsiteX6037" fmla="*/ 11352724 w 12192000"/>
              <a:gd name="connsiteY6037" fmla="*/ 2939554 h 6858000"/>
              <a:gd name="connsiteX6038" fmla="*/ 11350509 w 12192000"/>
              <a:gd name="connsiteY6038" fmla="*/ 2943197 h 6858000"/>
              <a:gd name="connsiteX6039" fmla="*/ 11354201 w 12192000"/>
              <a:gd name="connsiteY6039" fmla="*/ 2951696 h 6858000"/>
              <a:gd name="connsiteX6040" fmla="*/ 11359368 w 12192000"/>
              <a:gd name="connsiteY6040" fmla="*/ 2951696 h 6858000"/>
              <a:gd name="connsiteX6041" fmla="*/ 11365274 w 12192000"/>
              <a:gd name="connsiteY6041" fmla="*/ 2961004 h 6858000"/>
              <a:gd name="connsiteX6042" fmla="*/ 11365274 w 12192000"/>
              <a:gd name="connsiteY6042" fmla="*/ 2963432 h 6858000"/>
              <a:gd name="connsiteX6043" fmla="*/ 11368965 w 12192000"/>
              <a:gd name="connsiteY6043" fmla="*/ 2964242 h 6858000"/>
              <a:gd name="connsiteX6044" fmla="*/ 11371180 w 12192000"/>
              <a:gd name="connsiteY6044" fmla="*/ 2968289 h 6858000"/>
              <a:gd name="connsiteX6045" fmla="*/ 11363060 w 12192000"/>
              <a:gd name="connsiteY6045" fmla="*/ 2978407 h 6858000"/>
              <a:gd name="connsiteX6046" fmla="*/ 11357154 w 12192000"/>
              <a:gd name="connsiteY6046" fmla="*/ 2978407 h 6858000"/>
              <a:gd name="connsiteX6047" fmla="*/ 11357154 w 12192000"/>
              <a:gd name="connsiteY6047" fmla="*/ 2975978 h 6858000"/>
              <a:gd name="connsiteX6048" fmla="*/ 11346080 w 12192000"/>
              <a:gd name="connsiteY6048" fmla="*/ 2973955 h 6858000"/>
              <a:gd name="connsiteX6049" fmla="*/ 11342389 w 12192000"/>
              <a:gd name="connsiteY6049" fmla="*/ 2980026 h 6858000"/>
              <a:gd name="connsiteX6050" fmla="*/ 11340174 w 12192000"/>
              <a:gd name="connsiteY6050" fmla="*/ 2982049 h 6858000"/>
              <a:gd name="connsiteX6051" fmla="*/ 11338698 w 12192000"/>
              <a:gd name="connsiteY6051" fmla="*/ 2972336 h 6858000"/>
              <a:gd name="connsiteX6052" fmla="*/ 11338698 w 12192000"/>
              <a:gd name="connsiteY6052" fmla="*/ 2967884 h 6858000"/>
              <a:gd name="connsiteX6053" fmla="*/ 11332053 w 12192000"/>
              <a:gd name="connsiteY6053" fmla="*/ 2963837 h 6858000"/>
              <a:gd name="connsiteX6054" fmla="*/ 11319503 w 12192000"/>
              <a:gd name="connsiteY6054" fmla="*/ 2948458 h 6858000"/>
              <a:gd name="connsiteX6055" fmla="*/ 11320241 w 12192000"/>
              <a:gd name="connsiteY6055" fmla="*/ 2943197 h 6858000"/>
              <a:gd name="connsiteX6056" fmla="*/ 11326886 w 12192000"/>
              <a:gd name="connsiteY6056" fmla="*/ 2935102 h 6858000"/>
              <a:gd name="connsiteX6057" fmla="*/ 11328362 w 12192000"/>
              <a:gd name="connsiteY6057" fmla="*/ 2927008 h 6858000"/>
              <a:gd name="connsiteX6058" fmla="*/ 11335745 w 12192000"/>
              <a:gd name="connsiteY6058" fmla="*/ 2926199 h 6858000"/>
              <a:gd name="connsiteX6059" fmla="*/ 11335006 w 12192000"/>
              <a:gd name="connsiteY6059" fmla="*/ 2922961 h 6858000"/>
              <a:gd name="connsiteX6060" fmla="*/ 11329839 w 12192000"/>
              <a:gd name="connsiteY6060" fmla="*/ 2920937 h 6858000"/>
              <a:gd name="connsiteX6061" fmla="*/ 11323194 w 12192000"/>
              <a:gd name="connsiteY6061" fmla="*/ 2922961 h 6858000"/>
              <a:gd name="connsiteX6062" fmla="*/ 11315812 w 12192000"/>
              <a:gd name="connsiteY6062" fmla="*/ 2916890 h 6858000"/>
              <a:gd name="connsiteX6063" fmla="*/ 11310644 w 12192000"/>
              <a:gd name="connsiteY6063" fmla="*/ 2924984 h 6858000"/>
              <a:gd name="connsiteX6064" fmla="*/ 11304000 w 12192000"/>
              <a:gd name="connsiteY6064" fmla="*/ 2924580 h 6858000"/>
              <a:gd name="connsiteX6065" fmla="*/ 11298832 w 12192000"/>
              <a:gd name="connsiteY6065" fmla="*/ 2926199 h 6858000"/>
              <a:gd name="connsiteX6066" fmla="*/ 11286282 w 12192000"/>
              <a:gd name="connsiteY6066" fmla="*/ 2916485 h 6858000"/>
              <a:gd name="connsiteX6067" fmla="*/ 11281853 w 12192000"/>
              <a:gd name="connsiteY6067" fmla="*/ 2918104 h 6858000"/>
              <a:gd name="connsiteX6068" fmla="*/ 11272256 w 12192000"/>
              <a:gd name="connsiteY6068" fmla="*/ 2909605 h 6858000"/>
              <a:gd name="connsiteX6069" fmla="*/ 11267826 w 12192000"/>
              <a:gd name="connsiteY6069" fmla="*/ 2901106 h 6858000"/>
              <a:gd name="connsiteX6070" fmla="*/ 11265611 w 12192000"/>
              <a:gd name="connsiteY6070" fmla="*/ 2910415 h 6858000"/>
              <a:gd name="connsiteX6071" fmla="*/ 11265611 w 12192000"/>
              <a:gd name="connsiteY6071" fmla="*/ 2915271 h 6858000"/>
              <a:gd name="connsiteX6072" fmla="*/ 11257491 w 12192000"/>
              <a:gd name="connsiteY6072" fmla="*/ 2918104 h 6858000"/>
              <a:gd name="connsiteX6073" fmla="*/ 11251585 w 12192000"/>
              <a:gd name="connsiteY6073" fmla="*/ 2915676 h 6858000"/>
              <a:gd name="connsiteX6074" fmla="*/ 11247894 w 12192000"/>
              <a:gd name="connsiteY6074" fmla="*/ 2917700 h 6858000"/>
              <a:gd name="connsiteX6075" fmla="*/ 11244941 w 12192000"/>
              <a:gd name="connsiteY6075" fmla="*/ 2916890 h 6858000"/>
              <a:gd name="connsiteX6076" fmla="*/ 11244941 w 12192000"/>
              <a:gd name="connsiteY6076" fmla="*/ 2917295 h 6858000"/>
              <a:gd name="connsiteX6077" fmla="*/ 11244202 w 12192000"/>
              <a:gd name="connsiteY6077" fmla="*/ 2917295 h 6858000"/>
              <a:gd name="connsiteX6078" fmla="*/ 11246417 w 12192000"/>
              <a:gd name="connsiteY6078" fmla="*/ 2920937 h 6858000"/>
              <a:gd name="connsiteX6079" fmla="*/ 11242726 w 12192000"/>
              <a:gd name="connsiteY6079" fmla="*/ 2926199 h 6858000"/>
              <a:gd name="connsiteX6080" fmla="*/ 11237558 w 12192000"/>
              <a:gd name="connsiteY6080" fmla="*/ 2928222 h 6858000"/>
              <a:gd name="connsiteX6081" fmla="*/ 11233867 w 12192000"/>
              <a:gd name="connsiteY6081" fmla="*/ 2927817 h 6858000"/>
              <a:gd name="connsiteX6082" fmla="*/ 11225008 w 12192000"/>
              <a:gd name="connsiteY6082" fmla="*/ 2933079 h 6858000"/>
              <a:gd name="connsiteX6083" fmla="*/ 11216149 w 12192000"/>
              <a:gd name="connsiteY6083" fmla="*/ 2932269 h 6858000"/>
              <a:gd name="connsiteX6084" fmla="*/ 11207290 w 12192000"/>
              <a:gd name="connsiteY6084" fmla="*/ 2933888 h 6858000"/>
              <a:gd name="connsiteX6085" fmla="*/ 11204337 w 12192000"/>
              <a:gd name="connsiteY6085" fmla="*/ 2937935 h 6858000"/>
              <a:gd name="connsiteX6086" fmla="*/ 11206552 w 12192000"/>
              <a:gd name="connsiteY6086" fmla="*/ 2944815 h 6858000"/>
              <a:gd name="connsiteX6087" fmla="*/ 11202122 w 12192000"/>
              <a:gd name="connsiteY6087" fmla="*/ 2947648 h 6858000"/>
              <a:gd name="connsiteX6088" fmla="*/ 11199908 w 12192000"/>
              <a:gd name="connsiteY6088" fmla="*/ 2950886 h 6858000"/>
              <a:gd name="connsiteX6089" fmla="*/ 11195478 w 12192000"/>
              <a:gd name="connsiteY6089" fmla="*/ 2948458 h 6858000"/>
              <a:gd name="connsiteX6090" fmla="*/ 11187358 w 12192000"/>
              <a:gd name="connsiteY6090" fmla="*/ 2950077 h 6858000"/>
              <a:gd name="connsiteX6091" fmla="*/ 11182928 w 12192000"/>
              <a:gd name="connsiteY6091" fmla="*/ 2954124 h 6858000"/>
              <a:gd name="connsiteX6092" fmla="*/ 11179975 w 12192000"/>
              <a:gd name="connsiteY6092" fmla="*/ 2955338 h 6858000"/>
              <a:gd name="connsiteX6093" fmla="*/ 11176284 w 12192000"/>
              <a:gd name="connsiteY6093" fmla="*/ 2950886 h 6858000"/>
              <a:gd name="connsiteX6094" fmla="*/ 11173331 w 12192000"/>
              <a:gd name="connsiteY6094" fmla="*/ 2950077 h 6858000"/>
              <a:gd name="connsiteX6095" fmla="*/ 11172593 w 12192000"/>
              <a:gd name="connsiteY6095" fmla="*/ 2956147 h 6858000"/>
              <a:gd name="connsiteX6096" fmla="*/ 11168163 w 12192000"/>
              <a:gd name="connsiteY6096" fmla="*/ 2961004 h 6858000"/>
              <a:gd name="connsiteX6097" fmla="*/ 11171116 w 12192000"/>
              <a:gd name="connsiteY6097" fmla="*/ 2963837 h 6858000"/>
              <a:gd name="connsiteX6098" fmla="*/ 11169640 w 12192000"/>
              <a:gd name="connsiteY6098" fmla="*/ 2970717 h 6858000"/>
              <a:gd name="connsiteX6099" fmla="*/ 11170378 w 12192000"/>
              <a:gd name="connsiteY6099" fmla="*/ 2978002 h 6858000"/>
              <a:gd name="connsiteX6100" fmla="*/ 11168901 w 12192000"/>
              <a:gd name="connsiteY6100" fmla="*/ 2980026 h 6858000"/>
              <a:gd name="connsiteX6101" fmla="*/ 11171854 w 12192000"/>
              <a:gd name="connsiteY6101" fmla="*/ 2985287 h 6858000"/>
              <a:gd name="connsiteX6102" fmla="*/ 11168901 w 12192000"/>
              <a:gd name="connsiteY6102" fmla="*/ 2989334 h 6858000"/>
              <a:gd name="connsiteX6103" fmla="*/ 11165210 w 12192000"/>
              <a:gd name="connsiteY6103" fmla="*/ 2990548 h 6858000"/>
              <a:gd name="connsiteX6104" fmla="*/ 11157828 w 12192000"/>
              <a:gd name="connsiteY6104" fmla="*/ 3001071 h 6858000"/>
              <a:gd name="connsiteX6105" fmla="*/ 11151922 w 12192000"/>
              <a:gd name="connsiteY6105" fmla="*/ 3001475 h 6858000"/>
              <a:gd name="connsiteX6106" fmla="*/ 11148969 w 12192000"/>
              <a:gd name="connsiteY6106" fmla="*/ 2998238 h 6858000"/>
              <a:gd name="connsiteX6107" fmla="*/ 11148969 w 12192000"/>
              <a:gd name="connsiteY6107" fmla="*/ 3001880 h 6858000"/>
              <a:gd name="connsiteX6108" fmla="*/ 11144539 w 12192000"/>
              <a:gd name="connsiteY6108" fmla="*/ 3005118 h 6858000"/>
              <a:gd name="connsiteX6109" fmla="*/ 11141586 w 12192000"/>
              <a:gd name="connsiteY6109" fmla="*/ 3013212 h 6858000"/>
              <a:gd name="connsiteX6110" fmla="*/ 11137157 w 12192000"/>
              <a:gd name="connsiteY6110" fmla="*/ 3016450 h 6858000"/>
              <a:gd name="connsiteX6111" fmla="*/ 11137157 w 12192000"/>
              <a:gd name="connsiteY6111" fmla="*/ 3024544 h 6858000"/>
              <a:gd name="connsiteX6112" fmla="*/ 11140848 w 12192000"/>
              <a:gd name="connsiteY6112" fmla="*/ 3025354 h 6858000"/>
              <a:gd name="connsiteX6113" fmla="*/ 11144539 w 12192000"/>
              <a:gd name="connsiteY6113" fmla="*/ 3029805 h 6858000"/>
              <a:gd name="connsiteX6114" fmla="*/ 11139372 w 12192000"/>
              <a:gd name="connsiteY6114" fmla="*/ 3045185 h 6858000"/>
              <a:gd name="connsiteX6115" fmla="*/ 11134204 w 12192000"/>
              <a:gd name="connsiteY6115" fmla="*/ 3052874 h 6858000"/>
              <a:gd name="connsiteX6116" fmla="*/ 11144539 w 12192000"/>
              <a:gd name="connsiteY6116" fmla="*/ 3060968 h 6858000"/>
              <a:gd name="connsiteX6117" fmla="*/ 11143063 w 12192000"/>
              <a:gd name="connsiteY6117" fmla="*/ 3066230 h 6858000"/>
              <a:gd name="connsiteX6118" fmla="*/ 11134942 w 12192000"/>
              <a:gd name="connsiteY6118" fmla="*/ 3068253 h 6858000"/>
              <a:gd name="connsiteX6119" fmla="*/ 11143801 w 12192000"/>
              <a:gd name="connsiteY6119" fmla="*/ 3070682 h 6858000"/>
              <a:gd name="connsiteX6120" fmla="*/ 11158566 w 12192000"/>
              <a:gd name="connsiteY6120" fmla="*/ 3078371 h 6858000"/>
              <a:gd name="connsiteX6121" fmla="*/ 11171854 w 12192000"/>
              <a:gd name="connsiteY6121" fmla="*/ 3090513 h 6858000"/>
              <a:gd name="connsiteX6122" fmla="*/ 11176284 w 12192000"/>
              <a:gd name="connsiteY6122" fmla="*/ 3090108 h 6858000"/>
              <a:gd name="connsiteX6123" fmla="*/ 11182928 w 12192000"/>
              <a:gd name="connsiteY6123" fmla="*/ 3100630 h 6858000"/>
              <a:gd name="connsiteX6124" fmla="*/ 11182928 w 12192000"/>
              <a:gd name="connsiteY6124" fmla="*/ 3105487 h 6858000"/>
              <a:gd name="connsiteX6125" fmla="*/ 11180713 w 12192000"/>
              <a:gd name="connsiteY6125" fmla="*/ 3108725 h 6858000"/>
              <a:gd name="connsiteX6126" fmla="*/ 11185143 w 12192000"/>
              <a:gd name="connsiteY6126" fmla="*/ 3119247 h 6858000"/>
              <a:gd name="connsiteX6127" fmla="*/ 11187358 w 12192000"/>
              <a:gd name="connsiteY6127" fmla="*/ 3124913 h 6858000"/>
              <a:gd name="connsiteX6128" fmla="*/ 11206552 w 12192000"/>
              <a:gd name="connsiteY6128" fmla="*/ 3139483 h 6858000"/>
              <a:gd name="connsiteX6129" fmla="*/ 11217626 w 12192000"/>
              <a:gd name="connsiteY6129" fmla="*/ 3145149 h 6858000"/>
              <a:gd name="connsiteX6130" fmla="*/ 11219102 w 12192000"/>
              <a:gd name="connsiteY6130" fmla="*/ 3148387 h 6858000"/>
              <a:gd name="connsiteX6131" fmla="*/ 11245679 w 12192000"/>
              <a:gd name="connsiteY6131" fmla="*/ 3162147 h 6858000"/>
              <a:gd name="connsiteX6132" fmla="*/ 11269303 w 12192000"/>
              <a:gd name="connsiteY6132" fmla="*/ 3178336 h 6858000"/>
              <a:gd name="connsiteX6133" fmla="*/ 11275209 w 12192000"/>
              <a:gd name="connsiteY6133" fmla="*/ 3186835 h 6858000"/>
              <a:gd name="connsiteX6134" fmla="*/ 11297356 w 12192000"/>
              <a:gd name="connsiteY6134" fmla="*/ 3202214 h 6858000"/>
              <a:gd name="connsiteX6135" fmla="*/ 11304000 w 12192000"/>
              <a:gd name="connsiteY6135" fmla="*/ 3213951 h 6858000"/>
              <a:gd name="connsiteX6136" fmla="*/ 11305477 w 12192000"/>
              <a:gd name="connsiteY6136" fmla="*/ 3221640 h 6858000"/>
              <a:gd name="connsiteX6137" fmla="*/ 11308430 w 12192000"/>
              <a:gd name="connsiteY6137" fmla="*/ 3221640 h 6858000"/>
              <a:gd name="connsiteX6138" fmla="*/ 11308430 w 12192000"/>
              <a:gd name="connsiteY6138" fmla="*/ 3227711 h 6858000"/>
              <a:gd name="connsiteX6139" fmla="*/ 11319503 w 12192000"/>
              <a:gd name="connsiteY6139" fmla="*/ 3238638 h 6858000"/>
              <a:gd name="connsiteX6140" fmla="*/ 11319503 w 12192000"/>
              <a:gd name="connsiteY6140" fmla="*/ 3243495 h 6858000"/>
              <a:gd name="connsiteX6141" fmla="*/ 11322456 w 12192000"/>
              <a:gd name="connsiteY6141" fmla="*/ 3247137 h 6858000"/>
              <a:gd name="connsiteX6142" fmla="*/ 11320241 w 12192000"/>
              <a:gd name="connsiteY6142" fmla="*/ 3250780 h 6858000"/>
              <a:gd name="connsiteX6143" fmla="*/ 11328362 w 12192000"/>
              <a:gd name="connsiteY6143" fmla="*/ 3260897 h 6858000"/>
              <a:gd name="connsiteX6144" fmla="*/ 11331315 w 12192000"/>
              <a:gd name="connsiteY6144" fmla="*/ 3277491 h 6858000"/>
              <a:gd name="connsiteX6145" fmla="*/ 11335006 w 12192000"/>
              <a:gd name="connsiteY6145" fmla="*/ 3280324 h 6858000"/>
              <a:gd name="connsiteX6146" fmla="*/ 11338698 w 12192000"/>
              <a:gd name="connsiteY6146" fmla="*/ 3294893 h 6858000"/>
              <a:gd name="connsiteX6147" fmla="*/ 11341650 w 12192000"/>
              <a:gd name="connsiteY6147" fmla="*/ 3297726 h 6858000"/>
              <a:gd name="connsiteX6148" fmla="*/ 11342389 w 12192000"/>
              <a:gd name="connsiteY6148" fmla="*/ 3306225 h 6858000"/>
              <a:gd name="connsiteX6149" fmla="*/ 11340912 w 12192000"/>
              <a:gd name="connsiteY6149" fmla="*/ 3311082 h 6858000"/>
              <a:gd name="connsiteX6150" fmla="*/ 11343865 w 12192000"/>
              <a:gd name="connsiteY6150" fmla="*/ 3319176 h 6858000"/>
              <a:gd name="connsiteX6151" fmla="*/ 11341650 w 12192000"/>
              <a:gd name="connsiteY6151" fmla="*/ 3322414 h 6858000"/>
              <a:gd name="connsiteX6152" fmla="*/ 11345342 w 12192000"/>
              <a:gd name="connsiteY6152" fmla="*/ 3334151 h 6858000"/>
              <a:gd name="connsiteX6153" fmla="*/ 11345342 w 12192000"/>
              <a:gd name="connsiteY6153" fmla="*/ 3338198 h 6858000"/>
              <a:gd name="connsiteX6154" fmla="*/ 11349771 w 12192000"/>
              <a:gd name="connsiteY6154" fmla="*/ 3340221 h 6858000"/>
              <a:gd name="connsiteX6155" fmla="*/ 11351986 w 12192000"/>
              <a:gd name="connsiteY6155" fmla="*/ 3346697 h 6858000"/>
              <a:gd name="connsiteX6156" fmla="*/ 11357892 w 12192000"/>
              <a:gd name="connsiteY6156" fmla="*/ 3357220 h 6858000"/>
              <a:gd name="connsiteX6157" fmla="*/ 11357154 w 12192000"/>
              <a:gd name="connsiteY6157" fmla="*/ 3364100 h 6858000"/>
              <a:gd name="connsiteX6158" fmla="*/ 11354939 w 12192000"/>
              <a:gd name="connsiteY6158" fmla="*/ 3364100 h 6858000"/>
              <a:gd name="connsiteX6159" fmla="*/ 11354201 w 12192000"/>
              <a:gd name="connsiteY6159" fmla="*/ 3360457 h 6858000"/>
              <a:gd name="connsiteX6160" fmla="*/ 11351248 w 12192000"/>
              <a:gd name="connsiteY6160" fmla="*/ 3357220 h 6858000"/>
              <a:gd name="connsiteX6161" fmla="*/ 11346818 w 12192000"/>
              <a:gd name="connsiteY6161" fmla="*/ 3359243 h 6858000"/>
              <a:gd name="connsiteX6162" fmla="*/ 11347556 w 12192000"/>
              <a:gd name="connsiteY6162" fmla="*/ 3366528 h 6858000"/>
              <a:gd name="connsiteX6163" fmla="*/ 11352724 w 12192000"/>
              <a:gd name="connsiteY6163" fmla="*/ 3370980 h 6858000"/>
              <a:gd name="connsiteX6164" fmla="*/ 11351248 w 12192000"/>
              <a:gd name="connsiteY6164" fmla="*/ 3375027 h 6858000"/>
              <a:gd name="connsiteX6165" fmla="*/ 11346080 w 12192000"/>
              <a:gd name="connsiteY6165" fmla="*/ 3378669 h 6858000"/>
              <a:gd name="connsiteX6166" fmla="*/ 11346080 w 12192000"/>
              <a:gd name="connsiteY6166" fmla="*/ 3383931 h 6858000"/>
              <a:gd name="connsiteX6167" fmla="*/ 11337959 w 12192000"/>
              <a:gd name="connsiteY6167" fmla="*/ 3389597 h 6858000"/>
              <a:gd name="connsiteX6168" fmla="*/ 11345342 w 12192000"/>
              <a:gd name="connsiteY6168" fmla="*/ 3399310 h 6858000"/>
              <a:gd name="connsiteX6169" fmla="*/ 11341650 w 12192000"/>
              <a:gd name="connsiteY6169" fmla="*/ 3407404 h 6858000"/>
              <a:gd name="connsiteX6170" fmla="*/ 11344603 w 12192000"/>
              <a:gd name="connsiteY6170" fmla="*/ 3411047 h 6858000"/>
              <a:gd name="connsiteX6171" fmla="*/ 11337959 w 12192000"/>
              <a:gd name="connsiteY6171" fmla="*/ 3416713 h 6858000"/>
              <a:gd name="connsiteX6172" fmla="*/ 11332792 w 12192000"/>
              <a:gd name="connsiteY6172" fmla="*/ 3418736 h 6858000"/>
              <a:gd name="connsiteX6173" fmla="*/ 11331315 w 12192000"/>
              <a:gd name="connsiteY6173" fmla="*/ 3430068 h 6858000"/>
              <a:gd name="connsiteX6174" fmla="*/ 11325409 w 12192000"/>
              <a:gd name="connsiteY6174" fmla="*/ 3432092 h 6858000"/>
              <a:gd name="connsiteX6175" fmla="*/ 11314335 w 12192000"/>
              <a:gd name="connsiteY6175" fmla="*/ 3442614 h 6858000"/>
              <a:gd name="connsiteX6176" fmla="*/ 11306953 w 12192000"/>
              <a:gd name="connsiteY6176" fmla="*/ 3446257 h 6858000"/>
              <a:gd name="connsiteX6177" fmla="*/ 11297356 w 12192000"/>
              <a:gd name="connsiteY6177" fmla="*/ 3452327 h 6858000"/>
              <a:gd name="connsiteX6178" fmla="*/ 11295879 w 12192000"/>
              <a:gd name="connsiteY6178" fmla="*/ 3460422 h 6858000"/>
              <a:gd name="connsiteX6179" fmla="*/ 11287020 w 12192000"/>
              <a:gd name="connsiteY6179" fmla="*/ 3460422 h 6858000"/>
              <a:gd name="connsiteX6180" fmla="*/ 11281114 w 12192000"/>
              <a:gd name="connsiteY6180" fmla="*/ 3466492 h 6858000"/>
              <a:gd name="connsiteX6181" fmla="*/ 11259705 w 12192000"/>
              <a:gd name="connsiteY6181" fmla="*/ 3478229 h 6858000"/>
              <a:gd name="connsiteX6182" fmla="*/ 11246417 w 12192000"/>
              <a:gd name="connsiteY6182" fmla="*/ 3479443 h 6858000"/>
              <a:gd name="connsiteX6183" fmla="*/ 11241249 w 12192000"/>
              <a:gd name="connsiteY6183" fmla="*/ 3476610 h 6858000"/>
              <a:gd name="connsiteX6184" fmla="*/ 11231652 w 12192000"/>
              <a:gd name="connsiteY6184" fmla="*/ 3479039 h 6858000"/>
              <a:gd name="connsiteX6185" fmla="*/ 11229437 w 12192000"/>
              <a:gd name="connsiteY6185" fmla="*/ 3477015 h 6858000"/>
              <a:gd name="connsiteX6186" fmla="*/ 11230914 w 12192000"/>
              <a:gd name="connsiteY6186" fmla="*/ 3471349 h 6858000"/>
              <a:gd name="connsiteX6187" fmla="*/ 11230914 w 12192000"/>
              <a:gd name="connsiteY6187" fmla="*/ 3466088 h 6858000"/>
              <a:gd name="connsiteX6188" fmla="*/ 11228699 w 12192000"/>
              <a:gd name="connsiteY6188" fmla="*/ 3471349 h 6858000"/>
              <a:gd name="connsiteX6189" fmla="*/ 11227223 w 12192000"/>
              <a:gd name="connsiteY6189" fmla="*/ 3473373 h 6858000"/>
              <a:gd name="connsiteX6190" fmla="*/ 11218364 w 12192000"/>
              <a:gd name="connsiteY6190" fmla="*/ 3471349 h 6858000"/>
              <a:gd name="connsiteX6191" fmla="*/ 11224270 w 12192000"/>
              <a:gd name="connsiteY6191" fmla="*/ 3475396 h 6858000"/>
              <a:gd name="connsiteX6192" fmla="*/ 11224270 w 12192000"/>
              <a:gd name="connsiteY6192" fmla="*/ 3479039 h 6858000"/>
              <a:gd name="connsiteX6193" fmla="*/ 11221317 w 12192000"/>
              <a:gd name="connsiteY6193" fmla="*/ 3480657 h 6858000"/>
              <a:gd name="connsiteX6194" fmla="*/ 11213196 w 12192000"/>
              <a:gd name="connsiteY6194" fmla="*/ 3479443 h 6858000"/>
              <a:gd name="connsiteX6195" fmla="*/ 11226484 w 12192000"/>
              <a:gd name="connsiteY6195" fmla="*/ 3485109 h 6858000"/>
              <a:gd name="connsiteX6196" fmla="*/ 11223531 w 12192000"/>
              <a:gd name="connsiteY6196" fmla="*/ 3489156 h 6858000"/>
              <a:gd name="connsiteX6197" fmla="*/ 11227223 w 12192000"/>
              <a:gd name="connsiteY6197" fmla="*/ 3496441 h 6858000"/>
              <a:gd name="connsiteX6198" fmla="*/ 11219840 w 12192000"/>
              <a:gd name="connsiteY6198" fmla="*/ 3500084 h 6858000"/>
              <a:gd name="connsiteX6199" fmla="*/ 11209505 w 12192000"/>
              <a:gd name="connsiteY6199" fmla="*/ 3492799 h 6858000"/>
              <a:gd name="connsiteX6200" fmla="*/ 11218364 w 12192000"/>
              <a:gd name="connsiteY6200" fmla="*/ 3501703 h 6858000"/>
              <a:gd name="connsiteX6201" fmla="*/ 11217626 w 12192000"/>
              <a:gd name="connsiteY6201" fmla="*/ 3506154 h 6858000"/>
              <a:gd name="connsiteX6202" fmla="*/ 11213196 w 12192000"/>
              <a:gd name="connsiteY6202" fmla="*/ 3511416 h 6858000"/>
              <a:gd name="connsiteX6203" fmla="*/ 11208767 w 12192000"/>
              <a:gd name="connsiteY6203" fmla="*/ 3509797 h 6858000"/>
              <a:gd name="connsiteX6204" fmla="*/ 11205075 w 12192000"/>
              <a:gd name="connsiteY6204" fmla="*/ 3504536 h 6858000"/>
              <a:gd name="connsiteX6205" fmla="*/ 11199908 w 12192000"/>
              <a:gd name="connsiteY6205" fmla="*/ 3505345 h 6858000"/>
              <a:gd name="connsiteX6206" fmla="*/ 11202122 w 12192000"/>
              <a:gd name="connsiteY6206" fmla="*/ 3512225 h 6858000"/>
              <a:gd name="connsiteX6207" fmla="*/ 11202122 w 12192000"/>
              <a:gd name="connsiteY6207" fmla="*/ 3514249 h 6858000"/>
              <a:gd name="connsiteX6208" fmla="*/ 11203599 w 12192000"/>
              <a:gd name="connsiteY6208" fmla="*/ 3517082 h 6858000"/>
              <a:gd name="connsiteX6209" fmla="*/ 11199908 w 12192000"/>
              <a:gd name="connsiteY6209" fmla="*/ 3519510 h 6858000"/>
              <a:gd name="connsiteX6210" fmla="*/ 11196955 w 12192000"/>
              <a:gd name="connsiteY6210" fmla="*/ 3523152 h 6858000"/>
              <a:gd name="connsiteX6211" fmla="*/ 11192525 w 12192000"/>
              <a:gd name="connsiteY6211" fmla="*/ 3523557 h 6858000"/>
              <a:gd name="connsiteX6212" fmla="*/ 11182928 w 12192000"/>
              <a:gd name="connsiteY6212" fmla="*/ 3531247 h 6858000"/>
              <a:gd name="connsiteX6213" fmla="*/ 11178499 w 12192000"/>
              <a:gd name="connsiteY6213" fmla="*/ 3534080 h 6858000"/>
              <a:gd name="connsiteX6214" fmla="*/ 11171854 w 12192000"/>
              <a:gd name="connsiteY6214" fmla="*/ 3533270 h 6858000"/>
              <a:gd name="connsiteX6215" fmla="*/ 11169640 w 12192000"/>
              <a:gd name="connsiteY6215" fmla="*/ 3538127 h 6858000"/>
              <a:gd name="connsiteX6216" fmla="*/ 11168163 w 12192000"/>
              <a:gd name="connsiteY6216" fmla="*/ 3547840 h 6858000"/>
              <a:gd name="connsiteX6217" fmla="*/ 11162257 w 12192000"/>
              <a:gd name="connsiteY6217" fmla="*/ 3553101 h 6858000"/>
              <a:gd name="connsiteX6218" fmla="*/ 11160042 w 12192000"/>
              <a:gd name="connsiteY6218" fmla="*/ 3552697 h 6858000"/>
              <a:gd name="connsiteX6219" fmla="*/ 11160042 w 12192000"/>
              <a:gd name="connsiteY6219" fmla="*/ 3555125 h 6858000"/>
              <a:gd name="connsiteX6220" fmla="*/ 11138633 w 12192000"/>
              <a:gd name="connsiteY6220" fmla="*/ 3564029 h 6858000"/>
              <a:gd name="connsiteX6221" fmla="*/ 11126822 w 12192000"/>
              <a:gd name="connsiteY6221" fmla="*/ 3562410 h 6858000"/>
              <a:gd name="connsiteX6222" fmla="*/ 11134204 w 12192000"/>
              <a:gd name="connsiteY6222" fmla="*/ 3558363 h 6858000"/>
              <a:gd name="connsiteX6223" fmla="*/ 11143063 w 12192000"/>
              <a:gd name="connsiteY6223" fmla="*/ 3554720 h 6858000"/>
              <a:gd name="connsiteX6224" fmla="*/ 11148231 w 12192000"/>
              <a:gd name="connsiteY6224" fmla="*/ 3549459 h 6858000"/>
              <a:gd name="connsiteX6225" fmla="*/ 11143063 w 12192000"/>
              <a:gd name="connsiteY6225" fmla="*/ 3551482 h 6858000"/>
              <a:gd name="connsiteX6226" fmla="*/ 11135680 w 12192000"/>
              <a:gd name="connsiteY6226" fmla="*/ 3547840 h 6858000"/>
              <a:gd name="connsiteX6227" fmla="*/ 11137157 w 12192000"/>
              <a:gd name="connsiteY6227" fmla="*/ 3533675 h 6858000"/>
              <a:gd name="connsiteX6228" fmla="*/ 11138633 w 12192000"/>
              <a:gd name="connsiteY6228" fmla="*/ 3532461 h 6858000"/>
              <a:gd name="connsiteX6229" fmla="*/ 11135680 w 12192000"/>
              <a:gd name="connsiteY6229" fmla="*/ 3531651 h 6858000"/>
              <a:gd name="connsiteX6230" fmla="*/ 11137157 w 12192000"/>
              <a:gd name="connsiteY6230" fmla="*/ 3525581 h 6858000"/>
              <a:gd name="connsiteX6231" fmla="*/ 11136419 w 12192000"/>
              <a:gd name="connsiteY6231" fmla="*/ 3511011 h 6858000"/>
              <a:gd name="connsiteX6232" fmla="*/ 11143801 w 12192000"/>
              <a:gd name="connsiteY6232" fmla="*/ 3500084 h 6858000"/>
              <a:gd name="connsiteX6233" fmla="*/ 11157828 w 12192000"/>
              <a:gd name="connsiteY6233" fmla="*/ 3489966 h 6858000"/>
              <a:gd name="connsiteX6234" fmla="*/ 11161519 w 12192000"/>
              <a:gd name="connsiteY6234" fmla="*/ 3485109 h 6858000"/>
              <a:gd name="connsiteX6235" fmla="*/ 11154875 w 12192000"/>
              <a:gd name="connsiteY6235" fmla="*/ 3488347 h 6858000"/>
              <a:gd name="connsiteX6236" fmla="*/ 11143801 w 12192000"/>
              <a:gd name="connsiteY6236" fmla="*/ 3486728 h 6858000"/>
              <a:gd name="connsiteX6237" fmla="*/ 11136419 w 12192000"/>
              <a:gd name="connsiteY6237" fmla="*/ 3489156 h 6858000"/>
              <a:gd name="connsiteX6238" fmla="*/ 11131989 w 12192000"/>
              <a:gd name="connsiteY6238" fmla="*/ 3486323 h 6858000"/>
              <a:gd name="connsiteX6239" fmla="*/ 11127560 w 12192000"/>
              <a:gd name="connsiteY6239" fmla="*/ 3487942 h 6858000"/>
              <a:gd name="connsiteX6240" fmla="*/ 11117963 w 12192000"/>
              <a:gd name="connsiteY6240" fmla="*/ 3485514 h 6858000"/>
              <a:gd name="connsiteX6241" fmla="*/ 11119439 w 12192000"/>
              <a:gd name="connsiteY6241" fmla="*/ 3483490 h 6858000"/>
              <a:gd name="connsiteX6242" fmla="*/ 11118701 w 12192000"/>
              <a:gd name="connsiteY6242" fmla="*/ 3475801 h 6858000"/>
              <a:gd name="connsiteX6243" fmla="*/ 11116486 w 12192000"/>
              <a:gd name="connsiteY6243" fmla="*/ 3474182 h 6858000"/>
              <a:gd name="connsiteX6244" fmla="*/ 11107627 w 12192000"/>
              <a:gd name="connsiteY6244" fmla="*/ 3468111 h 6858000"/>
              <a:gd name="connsiteX6245" fmla="*/ 11104674 w 12192000"/>
              <a:gd name="connsiteY6245" fmla="*/ 3469730 h 6858000"/>
              <a:gd name="connsiteX6246" fmla="*/ 11094339 w 12192000"/>
              <a:gd name="connsiteY6246" fmla="*/ 3466897 h 6858000"/>
              <a:gd name="connsiteX6247" fmla="*/ 11089171 w 12192000"/>
              <a:gd name="connsiteY6247" fmla="*/ 3462850 h 6858000"/>
              <a:gd name="connsiteX6248" fmla="*/ 11088433 w 12192000"/>
              <a:gd name="connsiteY6248" fmla="*/ 3465683 h 6858000"/>
              <a:gd name="connsiteX6249" fmla="*/ 11080312 w 12192000"/>
              <a:gd name="connsiteY6249" fmla="*/ 3472563 h 6858000"/>
              <a:gd name="connsiteX6250" fmla="*/ 11074406 w 12192000"/>
              <a:gd name="connsiteY6250" fmla="*/ 3472158 h 6858000"/>
              <a:gd name="connsiteX6251" fmla="*/ 11073668 w 12192000"/>
              <a:gd name="connsiteY6251" fmla="*/ 3468516 h 6858000"/>
              <a:gd name="connsiteX6252" fmla="*/ 11069977 w 12192000"/>
              <a:gd name="connsiteY6252" fmla="*/ 3464469 h 6858000"/>
              <a:gd name="connsiteX6253" fmla="*/ 11076621 w 12192000"/>
              <a:gd name="connsiteY6253" fmla="*/ 3457589 h 6858000"/>
              <a:gd name="connsiteX6254" fmla="*/ 11077359 w 12192000"/>
              <a:gd name="connsiteY6254" fmla="*/ 3451923 h 6858000"/>
              <a:gd name="connsiteX6255" fmla="*/ 11073668 w 12192000"/>
              <a:gd name="connsiteY6255" fmla="*/ 3444638 h 6858000"/>
              <a:gd name="connsiteX6256" fmla="*/ 11073668 w 12192000"/>
              <a:gd name="connsiteY6256" fmla="*/ 3439377 h 6858000"/>
              <a:gd name="connsiteX6257" fmla="*/ 11069238 w 12192000"/>
              <a:gd name="connsiteY6257" fmla="*/ 3441805 h 6858000"/>
              <a:gd name="connsiteX6258" fmla="*/ 11063333 w 12192000"/>
              <a:gd name="connsiteY6258" fmla="*/ 3446661 h 6858000"/>
              <a:gd name="connsiteX6259" fmla="*/ 11063333 w 12192000"/>
              <a:gd name="connsiteY6259" fmla="*/ 3454351 h 6858000"/>
              <a:gd name="connsiteX6260" fmla="*/ 11057427 w 12192000"/>
              <a:gd name="connsiteY6260" fmla="*/ 3455160 h 6858000"/>
              <a:gd name="connsiteX6261" fmla="*/ 11049306 w 12192000"/>
              <a:gd name="connsiteY6261" fmla="*/ 3454351 h 6858000"/>
              <a:gd name="connsiteX6262" fmla="*/ 11048568 w 12192000"/>
              <a:gd name="connsiteY6262" fmla="*/ 3447471 h 6858000"/>
              <a:gd name="connsiteX6263" fmla="*/ 11044876 w 12192000"/>
              <a:gd name="connsiteY6263" fmla="*/ 3442210 h 6858000"/>
              <a:gd name="connsiteX6264" fmla="*/ 11045615 w 12192000"/>
              <a:gd name="connsiteY6264" fmla="*/ 3434925 h 6858000"/>
              <a:gd name="connsiteX6265" fmla="*/ 11041923 w 12192000"/>
              <a:gd name="connsiteY6265" fmla="*/ 3428449 h 6858000"/>
              <a:gd name="connsiteX6266" fmla="*/ 11037494 w 12192000"/>
              <a:gd name="connsiteY6266" fmla="*/ 3429663 h 6858000"/>
              <a:gd name="connsiteX6267" fmla="*/ 11030850 w 12192000"/>
              <a:gd name="connsiteY6267" fmla="*/ 3420355 h 6858000"/>
              <a:gd name="connsiteX6268" fmla="*/ 11030850 w 12192000"/>
              <a:gd name="connsiteY6268" fmla="*/ 3411451 h 6858000"/>
              <a:gd name="connsiteX6269" fmla="*/ 11024206 w 12192000"/>
              <a:gd name="connsiteY6269" fmla="*/ 3406190 h 6858000"/>
              <a:gd name="connsiteX6270" fmla="*/ 11023467 w 12192000"/>
              <a:gd name="connsiteY6270" fmla="*/ 3397691 h 6858000"/>
              <a:gd name="connsiteX6271" fmla="*/ 11016823 w 12192000"/>
              <a:gd name="connsiteY6271" fmla="*/ 3390406 h 6858000"/>
              <a:gd name="connsiteX6272" fmla="*/ 11012394 w 12192000"/>
              <a:gd name="connsiteY6272" fmla="*/ 3389597 h 6858000"/>
              <a:gd name="connsiteX6273" fmla="*/ 11011655 w 12192000"/>
              <a:gd name="connsiteY6273" fmla="*/ 3396072 h 6858000"/>
              <a:gd name="connsiteX6274" fmla="*/ 11010179 w 12192000"/>
              <a:gd name="connsiteY6274" fmla="*/ 3396882 h 6858000"/>
              <a:gd name="connsiteX6275" fmla="*/ 11008703 w 12192000"/>
              <a:gd name="connsiteY6275" fmla="*/ 3394453 h 6858000"/>
              <a:gd name="connsiteX6276" fmla="*/ 10998367 w 12192000"/>
              <a:gd name="connsiteY6276" fmla="*/ 3386764 h 6858000"/>
              <a:gd name="connsiteX6277" fmla="*/ 10993938 w 12192000"/>
              <a:gd name="connsiteY6277" fmla="*/ 3386359 h 6858000"/>
              <a:gd name="connsiteX6278" fmla="*/ 10994676 w 12192000"/>
              <a:gd name="connsiteY6278" fmla="*/ 3382312 h 6858000"/>
              <a:gd name="connsiteX6279" fmla="*/ 10988032 w 12192000"/>
              <a:gd name="connsiteY6279" fmla="*/ 3379479 h 6858000"/>
              <a:gd name="connsiteX6280" fmla="*/ 10974743 w 12192000"/>
              <a:gd name="connsiteY6280" fmla="*/ 3367742 h 6858000"/>
              <a:gd name="connsiteX6281" fmla="*/ 10968099 w 12192000"/>
              <a:gd name="connsiteY6281" fmla="*/ 3365314 h 6858000"/>
              <a:gd name="connsiteX6282" fmla="*/ 10962193 w 12192000"/>
              <a:gd name="connsiteY6282" fmla="*/ 3369361 h 6858000"/>
              <a:gd name="connsiteX6283" fmla="*/ 10963670 w 12192000"/>
              <a:gd name="connsiteY6283" fmla="*/ 3371789 h 6858000"/>
              <a:gd name="connsiteX6284" fmla="*/ 10962193 w 12192000"/>
              <a:gd name="connsiteY6284" fmla="*/ 3373408 h 6858000"/>
              <a:gd name="connsiteX6285" fmla="*/ 10957764 w 12192000"/>
              <a:gd name="connsiteY6285" fmla="*/ 3370575 h 6858000"/>
              <a:gd name="connsiteX6286" fmla="*/ 10947428 w 12192000"/>
              <a:gd name="connsiteY6286" fmla="*/ 3368147 h 6858000"/>
              <a:gd name="connsiteX6287" fmla="*/ 10937093 w 12192000"/>
              <a:gd name="connsiteY6287" fmla="*/ 3370575 h 6858000"/>
              <a:gd name="connsiteX6288" fmla="*/ 10930449 w 12192000"/>
              <a:gd name="connsiteY6288" fmla="*/ 3368147 h 6858000"/>
              <a:gd name="connsiteX6289" fmla="*/ 10923066 w 12192000"/>
              <a:gd name="connsiteY6289" fmla="*/ 3368956 h 6858000"/>
              <a:gd name="connsiteX6290" fmla="*/ 10925281 w 12192000"/>
              <a:gd name="connsiteY6290" fmla="*/ 3361671 h 6858000"/>
              <a:gd name="connsiteX6291" fmla="*/ 10928972 w 12192000"/>
              <a:gd name="connsiteY6291" fmla="*/ 3358434 h 6858000"/>
              <a:gd name="connsiteX6292" fmla="*/ 10924543 w 12192000"/>
              <a:gd name="connsiteY6292" fmla="*/ 3351149 h 6858000"/>
              <a:gd name="connsiteX6293" fmla="*/ 10925281 w 12192000"/>
              <a:gd name="connsiteY6293" fmla="*/ 3339007 h 6858000"/>
              <a:gd name="connsiteX6294" fmla="*/ 10927496 w 12192000"/>
              <a:gd name="connsiteY6294" fmla="*/ 3336174 h 6858000"/>
              <a:gd name="connsiteX6295" fmla="*/ 10925281 w 12192000"/>
              <a:gd name="connsiteY6295" fmla="*/ 3330104 h 6858000"/>
              <a:gd name="connsiteX6296" fmla="*/ 10916422 w 12192000"/>
              <a:gd name="connsiteY6296" fmla="*/ 3328485 h 6858000"/>
              <a:gd name="connsiteX6297" fmla="*/ 10914946 w 12192000"/>
              <a:gd name="connsiteY6297" fmla="*/ 3327271 h 6858000"/>
              <a:gd name="connsiteX6298" fmla="*/ 10911993 w 12192000"/>
              <a:gd name="connsiteY6298" fmla="*/ 3328080 h 6858000"/>
              <a:gd name="connsiteX6299" fmla="*/ 10908301 w 12192000"/>
              <a:gd name="connsiteY6299" fmla="*/ 3326056 h 6858000"/>
              <a:gd name="connsiteX6300" fmla="*/ 10900181 w 12192000"/>
              <a:gd name="connsiteY6300" fmla="*/ 3329294 h 6858000"/>
              <a:gd name="connsiteX6301" fmla="*/ 10894275 w 12192000"/>
              <a:gd name="connsiteY6301" fmla="*/ 3329699 h 6858000"/>
              <a:gd name="connsiteX6302" fmla="*/ 10890583 w 12192000"/>
              <a:gd name="connsiteY6302" fmla="*/ 3326866 h 6858000"/>
              <a:gd name="connsiteX6303" fmla="*/ 10887631 w 12192000"/>
              <a:gd name="connsiteY6303" fmla="*/ 3330508 h 6858000"/>
              <a:gd name="connsiteX6304" fmla="*/ 10881725 w 12192000"/>
              <a:gd name="connsiteY6304" fmla="*/ 3330508 h 6858000"/>
              <a:gd name="connsiteX6305" fmla="*/ 10878772 w 12192000"/>
              <a:gd name="connsiteY6305" fmla="*/ 3329294 h 6858000"/>
              <a:gd name="connsiteX6306" fmla="*/ 10878772 w 12192000"/>
              <a:gd name="connsiteY6306" fmla="*/ 3331318 h 6858000"/>
              <a:gd name="connsiteX6307" fmla="*/ 10876557 w 12192000"/>
              <a:gd name="connsiteY6307" fmla="*/ 3337388 h 6858000"/>
              <a:gd name="connsiteX6308" fmla="*/ 10885416 w 12192000"/>
              <a:gd name="connsiteY6308" fmla="*/ 3341436 h 6858000"/>
              <a:gd name="connsiteX6309" fmla="*/ 10886892 w 12192000"/>
              <a:gd name="connsiteY6309" fmla="*/ 3349530 h 6858000"/>
              <a:gd name="connsiteX6310" fmla="*/ 10880986 w 12192000"/>
              <a:gd name="connsiteY6310" fmla="*/ 3357624 h 6858000"/>
              <a:gd name="connsiteX6311" fmla="*/ 10881725 w 12192000"/>
              <a:gd name="connsiteY6311" fmla="*/ 3367742 h 6858000"/>
              <a:gd name="connsiteX6312" fmla="*/ 10879510 w 12192000"/>
              <a:gd name="connsiteY6312" fmla="*/ 3373408 h 6858000"/>
              <a:gd name="connsiteX6313" fmla="*/ 10883201 w 12192000"/>
              <a:gd name="connsiteY6313" fmla="*/ 3376241 h 6858000"/>
              <a:gd name="connsiteX6314" fmla="*/ 10881725 w 12192000"/>
              <a:gd name="connsiteY6314" fmla="*/ 3388787 h 6858000"/>
              <a:gd name="connsiteX6315" fmla="*/ 10875080 w 12192000"/>
              <a:gd name="connsiteY6315" fmla="*/ 3397286 h 6858000"/>
              <a:gd name="connsiteX6316" fmla="*/ 10873604 w 12192000"/>
              <a:gd name="connsiteY6316" fmla="*/ 3406595 h 6858000"/>
              <a:gd name="connsiteX6317" fmla="*/ 10866221 w 12192000"/>
              <a:gd name="connsiteY6317" fmla="*/ 3416308 h 6858000"/>
              <a:gd name="connsiteX6318" fmla="*/ 10863268 w 12192000"/>
              <a:gd name="connsiteY6318" fmla="*/ 3451113 h 6858000"/>
              <a:gd name="connsiteX6319" fmla="*/ 10851457 w 12192000"/>
              <a:gd name="connsiteY6319" fmla="*/ 3465278 h 6858000"/>
              <a:gd name="connsiteX6320" fmla="*/ 10851457 w 12192000"/>
              <a:gd name="connsiteY6320" fmla="*/ 3474991 h 6858000"/>
              <a:gd name="connsiteX6321" fmla="*/ 10847027 w 12192000"/>
              <a:gd name="connsiteY6321" fmla="*/ 3484300 h 6858000"/>
              <a:gd name="connsiteX6322" fmla="*/ 10852195 w 12192000"/>
              <a:gd name="connsiteY6322" fmla="*/ 3485109 h 6858000"/>
              <a:gd name="connsiteX6323" fmla="*/ 10853671 w 12192000"/>
              <a:gd name="connsiteY6323" fmla="*/ 3487538 h 6858000"/>
              <a:gd name="connsiteX6324" fmla="*/ 10849242 w 12192000"/>
              <a:gd name="connsiteY6324" fmla="*/ 3492799 h 6858000"/>
              <a:gd name="connsiteX6325" fmla="*/ 10849980 w 12192000"/>
              <a:gd name="connsiteY6325" fmla="*/ 3497251 h 6858000"/>
              <a:gd name="connsiteX6326" fmla="*/ 10852195 w 12192000"/>
              <a:gd name="connsiteY6326" fmla="*/ 3506559 h 6858000"/>
              <a:gd name="connsiteX6327" fmla="*/ 10852195 w 12192000"/>
              <a:gd name="connsiteY6327" fmla="*/ 3512630 h 6858000"/>
              <a:gd name="connsiteX6328" fmla="*/ 10861792 w 12192000"/>
              <a:gd name="connsiteY6328" fmla="*/ 3525985 h 6858000"/>
              <a:gd name="connsiteX6329" fmla="*/ 10857363 w 12192000"/>
              <a:gd name="connsiteY6329" fmla="*/ 3534889 h 6858000"/>
              <a:gd name="connsiteX6330" fmla="*/ 10860315 w 12192000"/>
              <a:gd name="connsiteY6330" fmla="*/ 3538127 h 6858000"/>
              <a:gd name="connsiteX6331" fmla="*/ 10865483 w 12192000"/>
              <a:gd name="connsiteY6331" fmla="*/ 3536913 h 6858000"/>
              <a:gd name="connsiteX6332" fmla="*/ 10866960 w 12192000"/>
              <a:gd name="connsiteY6332" fmla="*/ 3532866 h 6858000"/>
              <a:gd name="connsiteX6333" fmla="*/ 10871389 w 12192000"/>
              <a:gd name="connsiteY6333" fmla="*/ 3528009 h 6858000"/>
              <a:gd name="connsiteX6334" fmla="*/ 10874342 w 12192000"/>
              <a:gd name="connsiteY6334" fmla="*/ 3529628 h 6858000"/>
              <a:gd name="connsiteX6335" fmla="*/ 10881725 w 12192000"/>
              <a:gd name="connsiteY6335" fmla="*/ 3530842 h 6858000"/>
              <a:gd name="connsiteX6336" fmla="*/ 10886154 w 12192000"/>
              <a:gd name="connsiteY6336" fmla="*/ 3534889 h 6858000"/>
              <a:gd name="connsiteX6337" fmla="*/ 10886892 w 12192000"/>
              <a:gd name="connsiteY6337" fmla="*/ 3544198 h 6858000"/>
              <a:gd name="connsiteX6338" fmla="*/ 10891322 w 12192000"/>
              <a:gd name="connsiteY6338" fmla="*/ 3549864 h 6858000"/>
              <a:gd name="connsiteX6339" fmla="*/ 10890583 w 12192000"/>
              <a:gd name="connsiteY6339" fmla="*/ 3559577 h 6858000"/>
              <a:gd name="connsiteX6340" fmla="*/ 10895751 w 12192000"/>
              <a:gd name="connsiteY6340" fmla="*/ 3561196 h 6858000"/>
              <a:gd name="connsiteX6341" fmla="*/ 10900919 w 12192000"/>
              <a:gd name="connsiteY6341" fmla="*/ 3571718 h 6858000"/>
              <a:gd name="connsiteX6342" fmla="*/ 10906087 w 12192000"/>
              <a:gd name="connsiteY6342" fmla="*/ 3571313 h 6858000"/>
              <a:gd name="connsiteX6343" fmla="*/ 10906087 w 12192000"/>
              <a:gd name="connsiteY6343" fmla="*/ 3566457 h 6858000"/>
              <a:gd name="connsiteX6344" fmla="*/ 10906825 w 12192000"/>
              <a:gd name="connsiteY6344" fmla="*/ 3562410 h 6858000"/>
              <a:gd name="connsiteX6345" fmla="*/ 10909778 w 12192000"/>
              <a:gd name="connsiteY6345" fmla="*/ 3569695 h 6858000"/>
              <a:gd name="connsiteX6346" fmla="*/ 10914946 w 12192000"/>
              <a:gd name="connsiteY6346" fmla="*/ 3577384 h 6858000"/>
              <a:gd name="connsiteX6347" fmla="*/ 10914946 w 12192000"/>
              <a:gd name="connsiteY6347" fmla="*/ 3585074 h 6858000"/>
              <a:gd name="connsiteX6348" fmla="*/ 10920113 w 12192000"/>
              <a:gd name="connsiteY6348" fmla="*/ 3587502 h 6858000"/>
              <a:gd name="connsiteX6349" fmla="*/ 10923804 w 12192000"/>
              <a:gd name="connsiteY6349" fmla="*/ 3606119 h 6858000"/>
              <a:gd name="connsiteX6350" fmla="*/ 10922328 w 12192000"/>
              <a:gd name="connsiteY6350" fmla="*/ 3608952 h 6858000"/>
              <a:gd name="connsiteX6351" fmla="*/ 10920113 w 12192000"/>
              <a:gd name="connsiteY6351" fmla="*/ 3612190 h 6858000"/>
              <a:gd name="connsiteX6352" fmla="*/ 10917899 w 12192000"/>
              <a:gd name="connsiteY6352" fmla="*/ 3608952 h 6858000"/>
              <a:gd name="connsiteX6353" fmla="*/ 10909778 w 12192000"/>
              <a:gd name="connsiteY6353" fmla="*/ 3613809 h 6858000"/>
              <a:gd name="connsiteX6354" fmla="*/ 10909040 w 12192000"/>
              <a:gd name="connsiteY6354" fmla="*/ 3620689 h 6858000"/>
              <a:gd name="connsiteX6355" fmla="*/ 10923066 w 12192000"/>
              <a:gd name="connsiteY6355" fmla="*/ 3625545 h 6858000"/>
              <a:gd name="connsiteX6356" fmla="*/ 10924543 w 12192000"/>
              <a:gd name="connsiteY6356" fmla="*/ 3618665 h 6858000"/>
              <a:gd name="connsiteX6357" fmla="*/ 10927496 w 12192000"/>
              <a:gd name="connsiteY6357" fmla="*/ 3620689 h 6858000"/>
              <a:gd name="connsiteX6358" fmla="*/ 10928972 w 12192000"/>
              <a:gd name="connsiteY6358" fmla="*/ 3628783 h 6858000"/>
              <a:gd name="connsiteX6359" fmla="*/ 10935616 w 12192000"/>
              <a:gd name="connsiteY6359" fmla="*/ 3634044 h 6858000"/>
              <a:gd name="connsiteX6360" fmla="*/ 10949643 w 12192000"/>
              <a:gd name="connsiteY6360" fmla="*/ 3646590 h 6858000"/>
              <a:gd name="connsiteX6361" fmla="*/ 10955549 w 12192000"/>
              <a:gd name="connsiteY6361" fmla="*/ 3651042 h 6858000"/>
              <a:gd name="connsiteX6362" fmla="*/ 10959978 w 12192000"/>
              <a:gd name="connsiteY6362" fmla="*/ 3648209 h 6858000"/>
              <a:gd name="connsiteX6363" fmla="*/ 10969576 w 12192000"/>
              <a:gd name="connsiteY6363" fmla="*/ 3649423 h 6858000"/>
              <a:gd name="connsiteX6364" fmla="*/ 10979173 w 12192000"/>
              <a:gd name="connsiteY6364" fmla="*/ 3652661 h 6858000"/>
              <a:gd name="connsiteX6365" fmla="*/ 10985079 w 12192000"/>
              <a:gd name="connsiteY6365" fmla="*/ 3666017 h 6858000"/>
              <a:gd name="connsiteX6366" fmla="*/ 10990985 w 12192000"/>
              <a:gd name="connsiteY6366" fmla="*/ 3672492 h 6858000"/>
              <a:gd name="connsiteX6367" fmla="*/ 10999844 w 12192000"/>
              <a:gd name="connsiteY6367" fmla="*/ 3677753 h 6858000"/>
              <a:gd name="connsiteX6368" fmla="*/ 11001320 w 12192000"/>
              <a:gd name="connsiteY6368" fmla="*/ 3682205 h 6858000"/>
              <a:gd name="connsiteX6369" fmla="*/ 11007964 w 12192000"/>
              <a:gd name="connsiteY6369" fmla="*/ 3681801 h 6858000"/>
              <a:gd name="connsiteX6370" fmla="*/ 11012394 w 12192000"/>
              <a:gd name="connsiteY6370" fmla="*/ 3677349 h 6858000"/>
              <a:gd name="connsiteX6371" fmla="*/ 11016823 w 12192000"/>
              <a:gd name="connsiteY6371" fmla="*/ 3676539 h 6858000"/>
              <a:gd name="connsiteX6372" fmla="*/ 11024206 w 12192000"/>
              <a:gd name="connsiteY6372" fmla="*/ 3689085 h 6858000"/>
              <a:gd name="connsiteX6373" fmla="*/ 11060380 w 12192000"/>
              <a:gd name="connsiteY6373" fmla="*/ 3723081 h 6858000"/>
              <a:gd name="connsiteX6374" fmla="*/ 11071453 w 12192000"/>
              <a:gd name="connsiteY6374" fmla="*/ 3738865 h 6858000"/>
              <a:gd name="connsiteX6375" fmla="*/ 11076621 w 12192000"/>
              <a:gd name="connsiteY6375" fmla="*/ 3757887 h 6858000"/>
              <a:gd name="connsiteX6376" fmla="*/ 11072191 w 12192000"/>
              <a:gd name="connsiteY6376" fmla="*/ 3762743 h 6858000"/>
              <a:gd name="connsiteX6377" fmla="*/ 11073668 w 12192000"/>
              <a:gd name="connsiteY6377" fmla="*/ 3785407 h 6858000"/>
              <a:gd name="connsiteX6378" fmla="*/ 11070715 w 12192000"/>
              <a:gd name="connsiteY6378" fmla="*/ 3789455 h 6858000"/>
              <a:gd name="connsiteX6379" fmla="*/ 11070715 w 12192000"/>
              <a:gd name="connsiteY6379" fmla="*/ 3797144 h 6858000"/>
              <a:gd name="connsiteX6380" fmla="*/ 11075144 w 12192000"/>
              <a:gd name="connsiteY6380" fmla="*/ 3803215 h 6858000"/>
              <a:gd name="connsiteX6381" fmla="*/ 11075144 w 12192000"/>
              <a:gd name="connsiteY6381" fmla="*/ 3826284 h 6858000"/>
              <a:gd name="connsiteX6382" fmla="*/ 11081050 w 12192000"/>
              <a:gd name="connsiteY6382" fmla="*/ 3838020 h 6858000"/>
              <a:gd name="connsiteX6383" fmla="*/ 11092862 w 12192000"/>
              <a:gd name="connsiteY6383" fmla="*/ 3847734 h 6858000"/>
              <a:gd name="connsiteX6384" fmla="*/ 11100245 w 12192000"/>
              <a:gd name="connsiteY6384" fmla="*/ 3847734 h 6858000"/>
              <a:gd name="connsiteX6385" fmla="*/ 11103198 w 12192000"/>
              <a:gd name="connsiteY6385" fmla="*/ 3851781 h 6858000"/>
              <a:gd name="connsiteX6386" fmla="*/ 11101721 w 12192000"/>
              <a:gd name="connsiteY6386" fmla="*/ 3855423 h 6858000"/>
              <a:gd name="connsiteX6387" fmla="*/ 11103198 w 12192000"/>
              <a:gd name="connsiteY6387" fmla="*/ 3869183 h 6858000"/>
              <a:gd name="connsiteX6388" fmla="*/ 11106889 w 12192000"/>
              <a:gd name="connsiteY6388" fmla="*/ 3871612 h 6858000"/>
              <a:gd name="connsiteX6389" fmla="*/ 11109104 w 12192000"/>
              <a:gd name="connsiteY6389" fmla="*/ 3875254 h 6858000"/>
              <a:gd name="connsiteX6390" fmla="*/ 11108365 w 12192000"/>
              <a:gd name="connsiteY6390" fmla="*/ 3878087 h 6858000"/>
              <a:gd name="connsiteX6391" fmla="*/ 11111318 w 12192000"/>
              <a:gd name="connsiteY6391" fmla="*/ 3879301 h 6858000"/>
              <a:gd name="connsiteX6392" fmla="*/ 11122392 w 12192000"/>
              <a:gd name="connsiteY6392" fmla="*/ 3898728 h 6858000"/>
              <a:gd name="connsiteX6393" fmla="*/ 11122392 w 12192000"/>
              <a:gd name="connsiteY6393" fmla="*/ 3910060 h 6858000"/>
              <a:gd name="connsiteX6394" fmla="*/ 11115010 w 12192000"/>
              <a:gd name="connsiteY6394" fmla="*/ 3908845 h 6858000"/>
              <a:gd name="connsiteX6395" fmla="*/ 11112795 w 12192000"/>
              <a:gd name="connsiteY6395" fmla="*/ 3905203 h 6858000"/>
              <a:gd name="connsiteX6396" fmla="*/ 11113533 w 12192000"/>
              <a:gd name="connsiteY6396" fmla="*/ 3899942 h 6858000"/>
              <a:gd name="connsiteX6397" fmla="*/ 11107627 w 12192000"/>
              <a:gd name="connsiteY6397" fmla="*/ 3896299 h 6858000"/>
              <a:gd name="connsiteX6398" fmla="*/ 11110580 w 12192000"/>
              <a:gd name="connsiteY6398" fmla="*/ 3899942 h 6858000"/>
              <a:gd name="connsiteX6399" fmla="*/ 11109842 w 12192000"/>
              <a:gd name="connsiteY6399" fmla="*/ 3904798 h 6858000"/>
              <a:gd name="connsiteX6400" fmla="*/ 11106889 w 12192000"/>
              <a:gd name="connsiteY6400" fmla="*/ 3906012 h 6858000"/>
              <a:gd name="connsiteX6401" fmla="*/ 11111318 w 12192000"/>
              <a:gd name="connsiteY6401" fmla="*/ 3906822 h 6858000"/>
              <a:gd name="connsiteX6402" fmla="*/ 11111318 w 12192000"/>
              <a:gd name="connsiteY6402" fmla="*/ 3908845 h 6858000"/>
              <a:gd name="connsiteX6403" fmla="*/ 11101721 w 12192000"/>
              <a:gd name="connsiteY6403" fmla="*/ 3914511 h 6858000"/>
              <a:gd name="connsiteX6404" fmla="*/ 11098030 w 12192000"/>
              <a:gd name="connsiteY6404" fmla="*/ 3909655 h 6858000"/>
              <a:gd name="connsiteX6405" fmla="*/ 11095077 w 12192000"/>
              <a:gd name="connsiteY6405" fmla="*/ 3912893 h 6858000"/>
              <a:gd name="connsiteX6406" fmla="*/ 11085480 w 12192000"/>
              <a:gd name="connsiteY6406" fmla="*/ 3908441 h 6858000"/>
              <a:gd name="connsiteX6407" fmla="*/ 11078836 w 12192000"/>
              <a:gd name="connsiteY6407" fmla="*/ 3901561 h 6858000"/>
              <a:gd name="connsiteX6408" fmla="*/ 11062594 w 12192000"/>
              <a:gd name="connsiteY6408" fmla="*/ 3898728 h 6858000"/>
              <a:gd name="connsiteX6409" fmla="*/ 11047829 w 12192000"/>
              <a:gd name="connsiteY6409" fmla="*/ 3891038 h 6858000"/>
              <a:gd name="connsiteX6410" fmla="*/ 11039709 w 12192000"/>
              <a:gd name="connsiteY6410" fmla="*/ 3883753 h 6858000"/>
              <a:gd name="connsiteX6411" fmla="*/ 11034541 w 12192000"/>
              <a:gd name="connsiteY6411" fmla="*/ 3879706 h 6858000"/>
              <a:gd name="connsiteX6412" fmla="*/ 11027159 w 12192000"/>
              <a:gd name="connsiteY6412" fmla="*/ 3881325 h 6858000"/>
              <a:gd name="connsiteX6413" fmla="*/ 11020514 w 12192000"/>
              <a:gd name="connsiteY6413" fmla="*/ 3880920 h 6858000"/>
              <a:gd name="connsiteX6414" fmla="*/ 11008703 w 12192000"/>
              <a:gd name="connsiteY6414" fmla="*/ 3869183 h 6858000"/>
              <a:gd name="connsiteX6415" fmla="*/ 11009441 w 12192000"/>
              <a:gd name="connsiteY6415" fmla="*/ 3860684 h 6858000"/>
              <a:gd name="connsiteX6416" fmla="*/ 10993938 w 12192000"/>
              <a:gd name="connsiteY6416" fmla="*/ 3849352 h 6858000"/>
              <a:gd name="connsiteX6417" fmla="*/ 10976220 w 12192000"/>
              <a:gd name="connsiteY6417" fmla="*/ 3842877 h 6858000"/>
              <a:gd name="connsiteX6418" fmla="*/ 10970314 w 12192000"/>
              <a:gd name="connsiteY6418" fmla="*/ 3838020 h 6858000"/>
              <a:gd name="connsiteX6419" fmla="*/ 10971052 w 12192000"/>
              <a:gd name="connsiteY6419" fmla="*/ 3831545 h 6858000"/>
              <a:gd name="connsiteX6420" fmla="*/ 10978435 w 12192000"/>
              <a:gd name="connsiteY6420" fmla="*/ 3825070 h 6858000"/>
              <a:gd name="connsiteX6421" fmla="*/ 10972529 w 12192000"/>
              <a:gd name="connsiteY6421" fmla="*/ 3816571 h 6858000"/>
              <a:gd name="connsiteX6422" fmla="*/ 10963670 w 12192000"/>
              <a:gd name="connsiteY6422" fmla="*/ 3811714 h 6858000"/>
              <a:gd name="connsiteX6423" fmla="*/ 10954811 w 12192000"/>
              <a:gd name="connsiteY6423" fmla="*/ 3799168 h 6858000"/>
              <a:gd name="connsiteX6424" fmla="*/ 10941522 w 12192000"/>
              <a:gd name="connsiteY6424" fmla="*/ 3791883 h 6858000"/>
              <a:gd name="connsiteX6425" fmla="*/ 10935616 w 12192000"/>
              <a:gd name="connsiteY6425" fmla="*/ 3783789 h 6858000"/>
              <a:gd name="connsiteX6426" fmla="*/ 10937831 w 12192000"/>
              <a:gd name="connsiteY6426" fmla="*/ 3779741 h 6858000"/>
              <a:gd name="connsiteX6427" fmla="*/ 10930449 w 12192000"/>
              <a:gd name="connsiteY6427" fmla="*/ 3773266 h 6858000"/>
              <a:gd name="connsiteX6428" fmla="*/ 10929710 w 12192000"/>
              <a:gd name="connsiteY6428" fmla="*/ 3763148 h 6858000"/>
              <a:gd name="connsiteX6429" fmla="*/ 10932663 w 12192000"/>
              <a:gd name="connsiteY6429" fmla="*/ 3760720 h 6858000"/>
              <a:gd name="connsiteX6430" fmla="*/ 10934140 w 12192000"/>
              <a:gd name="connsiteY6430" fmla="*/ 3745745 h 6858000"/>
              <a:gd name="connsiteX6431" fmla="*/ 10928234 w 12192000"/>
              <a:gd name="connsiteY6431" fmla="*/ 3734009 h 6858000"/>
              <a:gd name="connsiteX6432" fmla="*/ 10923066 w 12192000"/>
              <a:gd name="connsiteY6432" fmla="*/ 3721867 h 6858000"/>
              <a:gd name="connsiteX6433" fmla="*/ 10917160 w 12192000"/>
              <a:gd name="connsiteY6433" fmla="*/ 3683824 h 6858000"/>
              <a:gd name="connsiteX6434" fmla="*/ 10906825 w 12192000"/>
              <a:gd name="connsiteY6434" fmla="*/ 3668445 h 6858000"/>
              <a:gd name="connsiteX6435" fmla="*/ 10903134 w 12192000"/>
              <a:gd name="connsiteY6435" fmla="*/ 3661970 h 6858000"/>
              <a:gd name="connsiteX6436" fmla="*/ 10881725 w 12192000"/>
              <a:gd name="connsiteY6436" fmla="*/ 3647805 h 6858000"/>
              <a:gd name="connsiteX6437" fmla="*/ 10880986 w 12192000"/>
              <a:gd name="connsiteY6437" fmla="*/ 3644162 h 6858000"/>
              <a:gd name="connsiteX6438" fmla="*/ 10885416 w 12192000"/>
              <a:gd name="connsiteY6438" fmla="*/ 3639710 h 6858000"/>
              <a:gd name="connsiteX6439" fmla="*/ 10885416 w 12192000"/>
              <a:gd name="connsiteY6439" fmla="*/ 3634854 h 6858000"/>
              <a:gd name="connsiteX6440" fmla="*/ 10880248 w 12192000"/>
              <a:gd name="connsiteY6440" fmla="*/ 3634044 h 6858000"/>
              <a:gd name="connsiteX6441" fmla="*/ 10876557 w 12192000"/>
              <a:gd name="connsiteY6441" fmla="*/ 3626355 h 6858000"/>
              <a:gd name="connsiteX6442" fmla="*/ 10866960 w 12192000"/>
              <a:gd name="connsiteY6442" fmla="*/ 3625141 h 6858000"/>
              <a:gd name="connsiteX6443" fmla="*/ 10866960 w 12192000"/>
              <a:gd name="connsiteY6443" fmla="*/ 3618665 h 6858000"/>
              <a:gd name="connsiteX6444" fmla="*/ 10855886 w 12192000"/>
              <a:gd name="connsiteY6444" fmla="*/ 3604905 h 6858000"/>
              <a:gd name="connsiteX6445" fmla="*/ 10848504 w 12192000"/>
              <a:gd name="connsiteY6445" fmla="*/ 3604905 h 6858000"/>
              <a:gd name="connsiteX6446" fmla="*/ 10842598 w 12192000"/>
              <a:gd name="connsiteY6446" fmla="*/ 3588312 h 6858000"/>
              <a:gd name="connsiteX6447" fmla="*/ 10833739 w 12192000"/>
              <a:gd name="connsiteY6447" fmla="*/ 3586693 h 6858000"/>
              <a:gd name="connsiteX6448" fmla="*/ 10833739 w 12192000"/>
              <a:gd name="connsiteY6448" fmla="*/ 3579812 h 6858000"/>
              <a:gd name="connsiteX6449" fmla="*/ 10827833 w 12192000"/>
              <a:gd name="connsiteY6449" fmla="*/ 3576170 h 6858000"/>
              <a:gd name="connsiteX6450" fmla="*/ 10828571 w 12192000"/>
              <a:gd name="connsiteY6450" fmla="*/ 3571313 h 6858000"/>
              <a:gd name="connsiteX6451" fmla="*/ 10818974 w 12192000"/>
              <a:gd name="connsiteY6451" fmla="*/ 3575765 h 6858000"/>
              <a:gd name="connsiteX6452" fmla="*/ 10819712 w 12192000"/>
              <a:gd name="connsiteY6452" fmla="*/ 3584264 h 6858000"/>
              <a:gd name="connsiteX6453" fmla="*/ 10813068 w 12192000"/>
              <a:gd name="connsiteY6453" fmla="*/ 3583860 h 6858000"/>
              <a:gd name="connsiteX6454" fmla="*/ 10808638 w 12192000"/>
              <a:gd name="connsiteY6454" fmla="*/ 3577384 h 6858000"/>
              <a:gd name="connsiteX6455" fmla="*/ 10805685 w 12192000"/>
              <a:gd name="connsiteY6455" fmla="*/ 3561600 h 6858000"/>
              <a:gd name="connsiteX6456" fmla="*/ 10807900 w 12192000"/>
              <a:gd name="connsiteY6456" fmla="*/ 3557553 h 6858000"/>
              <a:gd name="connsiteX6457" fmla="*/ 10806424 w 12192000"/>
              <a:gd name="connsiteY6457" fmla="*/ 3544198 h 6858000"/>
              <a:gd name="connsiteX6458" fmla="*/ 10813068 w 12192000"/>
              <a:gd name="connsiteY6458" fmla="*/ 3541365 h 6858000"/>
              <a:gd name="connsiteX6459" fmla="*/ 10813068 w 12192000"/>
              <a:gd name="connsiteY6459" fmla="*/ 3523962 h 6858000"/>
              <a:gd name="connsiteX6460" fmla="*/ 10818236 w 12192000"/>
              <a:gd name="connsiteY6460" fmla="*/ 3524771 h 6858000"/>
              <a:gd name="connsiteX6461" fmla="*/ 10821927 w 12192000"/>
              <a:gd name="connsiteY6461" fmla="*/ 3517891 h 6858000"/>
              <a:gd name="connsiteX6462" fmla="*/ 10816021 w 12192000"/>
              <a:gd name="connsiteY6462" fmla="*/ 3517082 h 6858000"/>
              <a:gd name="connsiteX6463" fmla="*/ 10823403 w 12192000"/>
              <a:gd name="connsiteY6463" fmla="*/ 3507369 h 6858000"/>
              <a:gd name="connsiteX6464" fmla="*/ 10821189 w 12192000"/>
              <a:gd name="connsiteY6464" fmla="*/ 3503726 h 6858000"/>
              <a:gd name="connsiteX6465" fmla="*/ 10827095 w 12192000"/>
              <a:gd name="connsiteY6465" fmla="*/ 3495227 h 6858000"/>
              <a:gd name="connsiteX6466" fmla="*/ 10821927 w 12192000"/>
              <a:gd name="connsiteY6466" fmla="*/ 3494418 h 6858000"/>
              <a:gd name="connsiteX6467" fmla="*/ 10824142 w 12192000"/>
              <a:gd name="connsiteY6467" fmla="*/ 3479039 h 6858000"/>
              <a:gd name="connsiteX6468" fmla="*/ 10824142 w 12192000"/>
              <a:gd name="connsiteY6468" fmla="*/ 3477824 h 6858000"/>
              <a:gd name="connsiteX6469" fmla="*/ 10819712 w 12192000"/>
              <a:gd name="connsiteY6469" fmla="*/ 3487133 h 6858000"/>
              <a:gd name="connsiteX6470" fmla="*/ 10818236 w 12192000"/>
              <a:gd name="connsiteY6470" fmla="*/ 3500488 h 6858000"/>
              <a:gd name="connsiteX6471" fmla="*/ 10813806 w 12192000"/>
              <a:gd name="connsiteY6471" fmla="*/ 3486323 h 6858000"/>
              <a:gd name="connsiteX6472" fmla="*/ 10813068 w 12192000"/>
              <a:gd name="connsiteY6472" fmla="*/ 3472968 h 6858000"/>
              <a:gd name="connsiteX6473" fmla="*/ 10809377 w 12192000"/>
              <a:gd name="connsiteY6473" fmla="*/ 3467707 h 6858000"/>
              <a:gd name="connsiteX6474" fmla="*/ 10809377 w 12192000"/>
              <a:gd name="connsiteY6474" fmla="*/ 3463255 h 6858000"/>
              <a:gd name="connsiteX6475" fmla="*/ 10813068 w 12192000"/>
              <a:gd name="connsiteY6475" fmla="*/ 3464469 h 6858000"/>
              <a:gd name="connsiteX6476" fmla="*/ 10816759 w 12192000"/>
              <a:gd name="connsiteY6476" fmla="*/ 3461231 h 6858000"/>
              <a:gd name="connsiteX6477" fmla="*/ 10822665 w 12192000"/>
              <a:gd name="connsiteY6477" fmla="*/ 3452327 h 6858000"/>
              <a:gd name="connsiteX6478" fmla="*/ 10822665 w 12192000"/>
              <a:gd name="connsiteY6478" fmla="*/ 3444638 h 6858000"/>
              <a:gd name="connsiteX6479" fmla="*/ 10819712 w 12192000"/>
              <a:gd name="connsiteY6479" fmla="*/ 3442210 h 6858000"/>
              <a:gd name="connsiteX6480" fmla="*/ 10821189 w 12192000"/>
              <a:gd name="connsiteY6480" fmla="*/ 3430068 h 6858000"/>
              <a:gd name="connsiteX6481" fmla="*/ 10824880 w 12192000"/>
              <a:gd name="connsiteY6481" fmla="*/ 3428449 h 6858000"/>
              <a:gd name="connsiteX6482" fmla="*/ 10827095 w 12192000"/>
              <a:gd name="connsiteY6482" fmla="*/ 3423188 h 6858000"/>
              <a:gd name="connsiteX6483" fmla="*/ 10822665 w 12192000"/>
              <a:gd name="connsiteY6483" fmla="*/ 3410642 h 6858000"/>
              <a:gd name="connsiteX6484" fmla="*/ 10829309 w 12192000"/>
              <a:gd name="connsiteY6484" fmla="*/ 3405785 h 6858000"/>
              <a:gd name="connsiteX6485" fmla="*/ 10821927 w 12192000"/>
              <a:gd name="connsiteY6485" fmla="*/ 3398500 h 6858000"/>
              <a:gd name="connsiteX6486" fmla="*/ 10817497 w 12192000"/>
              <a:gd name="connsiteY6486" fmla="*/ 3391620 h 6858000"/>
              <a:gd name="connsiteX6487" fmla="*/ 10816759 w 12192000"/>
              <a:gd name="connsiteY6487" fmla="*/ 3379884 h 6858000"/>
              <a:gd name="connsiteX6488" fmla="*/ 10820450 w 12192000"/>
              <a:gd name="connsiteY6488" fmla="*/ 3375432 h 6858000"/>
              <a:gd name="connsiteX6489" fmla="*/ 10817497 w 12192000"/>
              <a:gd name="connsiteY6489" fmla="*/ 3366933 h 6858000"/>
              <a:gd name="connsiteX6490" fmla="*/ 10812330 w 12192000"/>
              <a:gd name="connsiteY6490" fmla="*/ 3363695 h 6858000"/>
              <a:gd name="connsiteX6491" fmla="*/ 10809377 w 12192000"/>
              <a:gd name="connsiteY6491" fmla="*/ 3335365 h 6858000"/>
              <a:gd name="connsiteX6492" fmla="*/ 10801994 w 12192000"/>
              <a:gd name="connsiteY6492" fmla="*/ 3330104 h 6858000"/>
              <a:gd name="connsiteX6493" fmla="*/ 10799779 w 12192000"/>
              <a:gd name="connsiteY6493" fmla="*/ 3319986 h 6858000"/>
              <a:gd name="connsiteX6494" fmla="*/ 10792397 w 12192000"/>
              <a:gd name="connsiteY6494" fmla="*/ 3309058 h 6858000"/>
              <a:gd name="connsiteX6495" fmla="*/ 10790921 w 12192000"/>
              <a:gd name="connsiteY6495" fmla="*/ 3323628 h 6858000"/>
              <a:gd name="connsiteX6496" fmla="*/ 10787968 w 12192000"/>
              <a:gd name="connsiteY6496" fmla="*/ 3325652 h 6858000"/>
              <a:gd name="connsiteX6497" fmla="*/ 10787968 w 12192000"/>
              <a:gd name="connsiteY6497" fmla="*/ 3317557 h 6858000"/>
              <a:gd name="connsiteX6498" fmla="*/ 10783538 w 12192000"/>
              <a:gd name="connsiteY6498" fmla="*/ 3309463 h 6858000"/>
              <a:gd name="connsiteX6499" fmla="*/ 10784276 w 12192000"/>
              <a:gd name="connsiteY6499" fmla="*/ 3289227 h 6858000"/>
              <a:gd name="connsiteX6500" fmla="*/ 10777632 w 12192000"/>
              <a:gd name="connsiteY6500" fmla="*/ 3281133 h 6858000"/>
              <a:gd name="connsiteX6501" fmla="*/ 10776894 w 12192000"/>
              <a:gd name="connsiteY6501" fmla="*/ 3271825 h 6858000"/>
              <a:gd name="connsiteX6502" fmla="*/ 10780585 w 12192000"/>
              <a:gd name="connsiteY6502" fmla="*/ 3268182 h 6858000"/>
              <a:gd name="connsiteX6503" fmla="*/ 10768035 w 12192000"/>
              <a:gd name="connsiteY6503" fmla="*/ 3261707 h 6858000"/>
              <a:gd name="connsiteX6504" fmla="*/ 10767297 w 12192000"/>
              <a:gd name="connsiteY6504" fmla="*/ 3245923 h 6858000"/>
              <a:gd name="connsiteX6505" fmla="*/ 10764344 w 12192000"/>
              <a:gd name="connsiteY6505" fmla="*/ 3245518 h 6858000"/>
              <a:gd name="connsiteX6506" fmla="*/ 10759914 w 12192000"/>
              <a:gd name="connsiteY6506" fmla="*/ 3211522 h 6858000"/>
              <a:gd name="connsiteX6507" fmla="*/ 10754008 w 12192000"/>
              <a:gd name="connsiteY6507" fmla="*/ 3207475 h 6858000"/>
              <a:gd name="connsiteX6508" fmla="*/ 10751794 w 12192000"/>
              <a:gd name="connsiteY6508" fmla="*/ 3198976 h 6858000"/>
              <a:gd name="connsiteX6509" fmla="*/ 10756223 w 12192000"/>
              <a:gd name="connsiteY6509" fmla="*/ 3197357 h 6858000"/>
              <a:gd name="connsiteX6510" fmla="*/ 10756223 w 12192000"/>
              <a:gd name="connsiteY6510" fmla="*/ 3192096 h 6858000"/>
              <a:gd name="connsiteX6511" fmla="*/ 10749579 w 12192000"/>
              <a:gd name="connsiteY6511" fmla="*/ 3181169 h 6858000"/>
              <a:gd name="connsiteX6512" fmla="*/ 10752532 w 12192000"/>
              <a:gd name="connsiteY6512" fmla="*/ 3177122 h 6858000"/>
              <a:gd name="connsiteX6513" fmla="*/ 10752532 w 12192000"/>
              <a:gd name="connsiteY6513" fmla="*/ 3171860 h 6858000"/>
              <a:gd name="connsiteX6514" fmla="*/ 10749579 w 12192000"/>
              <a:gd name="connsiteY6514" fmla="*/ 3177122 h 6858000"/>
              <a:gd name="connsiteX6515" fmla="*/ 10742935 w 12192000"/>
              <a:gd name="connsiteY6515" fmla="*/ 3179550 h 6858000"/>
              <a:gd name="connsiteX6516" fmla="*/ 10734076 w 12192000"/>
              <a:gd name="connsiteY6516" fmla="*/ 3179550 h 6858000"/>
              <a:gd name="connsiteX6517" fmla="*/ 10731123 w 12192000"/>
              <a:gd name="connsiteY6517" fmla="*/ 3168623 h 6858000"/>
              <a:gd name="connsiteX6518" fmla="*/ 10727432 w 12192000"/>
              <a:gd name="connsiteY6518" fmla="*/ 3163766 h 6858000"/>
              <a:gd name="connsiteX6519" fmla="*/ 10717834 w 12192000"/>
              <a:gd name="connsiteY6519" fmla="*/ 3145959 h 6858000"/>
              <a:gd name="connsiteX6520" fmla="*/ 10715620 w 12192000"/>
              <a:gd name="connsiteY6520" fmla="*/ 3141102 h 6858000"/>
              <a:gd name="connsiteX6521" fmla="*/ 10710452 w 12192000"/>
              <a:gd name="connsiteY6521" fmla="*/ 3140697 h 6858000"/>
              <a:gd name="connsiteX6522" fmla="*/ 10710452 w 12192000"/>
              <a:gd name="connsiteY6522" fmla="*/ 3135436 h 6858000"/>
              <a:gd name="connsiteX6523" fmla="*/ 10701593 w 12192000"/>
              <a:gd name="connsiteY6523" fmla="*/ 3130579 h 6858000"/>
              <a:gd name="connsiteX6524" fmla="*/ 10707499 w 12192000"/>
              <a:gd name="connsiteY6524" fmla="*/ 3136650 h 6858000"/>
              <a:gd name="connsiteX6525" fmla="*/ 10705284 w 12192000"/>
              <a:gd name="connsiteY6525" fmla="*/ 3139888 h 6858000"/>
              <a:gd name="connsiteX6526" fmla="*/ 10704546 w 12192000"/>
              <a:gd name="connsiteY6526" fmla="*/ 3145149 h 6858000"/>
              <a:gd name="connsiteX6527" fmla="*/ 10710452 w 12192000"/>
              <a:gd name="connsiteY6527" fmla="*/ 3148792 h 6858000"/>
              <a:gd name="connsiteX6528" fmla="*/ 10708976 w 12192000"/>
              <a:gd name="connsiteY6528" fmla="*/ 3158100 h 6858000"/>
              <a:gd name="connsiteX6529" fmla="*/ 10704546 w 12192000"/>
              <a:gd name="connsiteY6529" fmla="*/ 3162552 h 6858000"/>
              <a:gd name="connsiteX6530" fmla="*/ 10706761 w 12192000"/>
              <a:gd name="connsiteY6530" fmla="*/ 3168218 h 6858000"/>
              <a:gd name="connsiteX6531" fmla="*/ 10693472 w 12192000"/>
              <a:gd name="connsiteY6531" fmla="*/ 3177931 h 6858000"/>
              <a:gd name="connsiteX6532" fmla="*/ 10685352 w 12192000"/>
              <a:gd name="connsiteY6532" fmla="*/ 3176717 h 6858000"/>
              <a:gd name="connsiteX6533" fmla="*/ 10679446 w 12192000"/>
              <a:gd name="connsiteY6533" fmla="*/ 3169837 h 6858000"/>
              <a:gd name="connsiteX6534" fmla="*/ 10676493 w 12192000"/>
              <a:gd name="connsiteY6534" fmla="*/ 3169837 h 6858000"/>
              <a:gd name="connsiteX6535" fmla="*/ 10680184 w 12192000"/>
              <a:gd name="connsiteY6535" fmla="*/ 3177122 h 6858000"/>
              <a:gd name="connsiteX6536" fmla="*/ 10679446 w 12192000"/>
              <a:gd name="connsiteY6536" fmla="*/ 3180359 h 6858000"/>
              <a:gd name="connsiteX6537" fmla="*/ 10687566 w 12192000"/>
              <a:gd name="connsiteY6537" fmla="*/ 3182383 h 6858000"/>
              <a:gd name="connsiteX6538" fmla="*/ 10676493 w 12192000"/>
              <a:gd name="connsiteY6538" fmla="*/ 3188454 h 6858000"/>
              <a:gd name="connsiteX6539" fmla="*/ 10669110 w 12192000"/>
              <a:gd name="connsiteY6539" fmla="*/ 3188454 h 6858000"/>
              <a:gd name="connsiteX6540" fmla="*/ 10664681 w 12192000"/>
              <a:gd name="connsiteY6540" fmla="*/ 3185216 h 6858000"/>
              <a:gd name="connsiteX6541" fmla="*/ 10661728 w 12192000"/>
              <a:gd name="connsiteY6541" fmla="*/ 3193310 h 6858000"/>
              <a:gd name="connsiteX6542" fmla="*/ 10641795 w 12192000"/>
              <a:gd name="connsiteY6542" fmla="*/ 3205856 h 6858000"/>
              <a:gd name="connsiteX6543" fmla="*/ 10632198 w 12192000"/>
              <a:gd name="connsiteY6543" fmla="*/ 3204642 h 6858000"/>
              <a:gd name="connsiteX6544" fmla="*/ 10630722 w 12192000"/>
              <a:gd name="connsiteY6544" fmla="*/ 3206666 h 6858000"/>
              <a:gd name="connsiteX6545" fmla="*/ 10624816 w 12192000"/>
              <a:gd name="connsiteY6545" fmla="*/ 3206666 h 6858000"/>
              <a:gd name="connsiteX6546" fmla="*/ 10624816 w 12192000"/>
              <a:gd name="connsiteY6546" fmla="*/ 3204237 h 6858000"/>
              <a:gd name="connsiteX6547" fmla="*/ 10623339 w 12192000"/>
              <a:gd name="connsiteY6547" fmla="*/ 3209094 h 6858000"/>
              <a:gd name="connsiteX6548" fmla="*/ 10618910 w 12192000"/>
              <a:gd name="connsiteY6548" fmla="*/ 3209903 h 6858000"/>
              <a:gd name="connsiteX6549" fmla="*/ 10613004 w 12192000"/>
              <a:gd name="connsiteY6549" fmla="*/ 3203428 h 6858000"/>
              <a:gd name="connsiteX6550" fmla="*/ 10599715 w 12192000"/>
              <a:gd name="connsiteY6550" fmla="*/ 3209903 h 6858000"/>
              <a:gd name="connsiteX6551" fmla="*/ 10598239 w 12192000"/>
              <a:gd name="connsiteY6551" fmla="*/ 3216379 h 6858000"/>
              <a:gd name="connsiteX6552" fmla="*/ 10592333 w 12192000"/>
              <a:gd name="connsiteY6552" fmla="*/ 3216379 h 6858000"/>
              <a:gd name="connsiteX6553" fmla="*/ 10592333 w 12192000"/>
              <a:gd name="connsiteY6553" fmla="*/ 3204237 h 6858000"/>
              <a:gd name="connsiteX6554" fmla="*/ 10605621 w 12192000"/>
              <a:gd name="connsiteY6554" fmla="*/ 3192501 h 6858000"/>
              <a:gd name="connsiteX6555" fmla="*/ 10606360 w 12192000"/>
              <a:gd name="connsiteY6555" fmla="*/ 3177526 h 6858000"/>
              <a:gd name="connsiteX6556" fmla="*/ 10600454 w 12192000"/>
              <a:gd name="connsiteY6556" fmla="*/ 3191287 h 6858000"/>
              <a:gd name="connsiteX6557" fmla="*/ 10590118 w 12192000"/>
              <a:gd name="connsiteY6557" fmla="*/ 3199381 h 6858000"/>
              <a:gd name="connsiteX6558" fmla="*/ 10581998 w 12192000"/>
              <a:gd name="connsiteY6558" fmla="*/ 3210713 h 6858000"/>
              <a:gd name="connsiteX6559" fmla="*/ 10581259 w 12192000"/>
              <a:gd name="connsiteY6559" fmla="*/ 3206666 h 6858000"/>
              <a:gd name="connsiteX6560" fmla="*/ 10582736 w 12192000"/>
              <a:gd name="connsiteY6560" fmla="*/ 3203023 h 6858000"/>
              <a:gd name="connsiteX6561" fmla="*/ 10579783 w 12192000"/>
              <a:gd name="connsiteY6561" fmla="*/ 3193310 h 6858000"/>
              <a:gd name="connsiteX6562" fmla="*/ 10587904 w 12192000"/>
              <a:gd name="connsiteY6562" fmla="*/ 3147577 h 6858000"/>
              <a:gd name="connsiteX6563" fmla="*/ 10598977 w 12192000"/>
              <a:gd name="connsiteY6563" fmla="*/ 3141102 h 6858000"/>
              <a:gd name="connsiteX6564" fmla="*/ 10594548 w 12192000"/>
              <a:gd name="connsiteY6564" fmla="*/ 3137055 h 6858000"/>
              <a:gd name="connsiteX6565" fmla="*/ 10585689 w 12192000"/>
              <a:gd name="connsiteY6565" fmla="*/ 3116819 h 6858000"/>
              <a:gd name="connsiteX6566" fmla="*/ 10584212 w 12192000"/>
              <a:gd name="connsiteY6566" fmla="*/ 3098607 h 6858000"/>
              <a:gd name="connsiteX6567" fmla="*/ 10579783 w 12192000"/>
              <a:gd name="connsiteY6567" fmla="*/ 3096583 h 6858000"/>
              <a:gd name="connsiteX6568" fmla="*/ 10576830 w 12192000"/>
              <a:gd name="connsiteY6568" fmla="*/ 3091727 h 6858000"/>
              <a:gd name="connsiteX6569" fmla="*/ 10579783 w 12192000"/>
              <a:gd name="connsiteY6569" fmla="*/ 3090108 h 6858000"/>
              <a:gd name="connsiteX6570" fmla="*/ 10572400 w 12192000"/>
              <a:gd name="connsiteY6570" fmla="*/ 3084847 h 6858000"/>
              <a:gd name="connsiteX6571" fmla="*/ 10568709 w 12192000"/>
              <a:gd name="connsiteY6571" fmla="*/ 3071491 h 6858000"/>
              <a:gd name="connsiteX6572" fmla="*/ 10562803 w 12192000"/>
              <a:gd name="connsiteY6572" fmla="*/ 3064611 h 6858000"/>
              <a:gd name="connsiteX6573" fmla="*/ 10559112 w 12192000"/>
              <a:gd name="connsiteY6573" fmla="*/ 3057326 h 6858000"/>
              <a:gd name="connsiteX6574" fmla="*/ 10559112 w 12192000"/>
              <a:gd name="connsiteY6574" fmla="*/ 3049232 h 6858000"/>
              <a:gd name="connsiteX6575" fmla="*/ 10547300 w 12192000"/>
              <a:gd name="connsiteY6575" fmla="*/ 3042352 h 6858000"/>
              <a:gd name="connsiteX6576" fmla="*/ 10551730 w 12192000"/>
              <a:gd name="connsiteY6576" fmla="*/ 3050041 h 6858000"/>
              <a:gd name="connsiteX6577" fmla="*/ 10553944 w 12192000"/>
              <a:gd name="connsiteY6577" fmla="*/ 3066230 h 6858000"/>
              <a:gd name="connsiteX6578" fmla="*/ 10535488 w 12192000"/>
              <a:gd name="connsiteY6578" fmla="*/ 3060968 h 6858000"/>
              <a:gd name="connsiteX6579" fmla="*/ 10526629 w 12192000"/>
              <a:gd name="connsiteY6579" fmla="*/ 3051660 h 6858000"/>
              <a:gd name="connsiteX6580" fmla="*/ 10525891 w 12192000"/>
              <a:gd name="connsiteY6580" fmla="*/ 3046399 h 6858000"/>
              <a:gd name="connsiteX6581" fmla="*/ 10516294 w 12192000"/>
              <a:gd name="connsiteY6581" fmla="*/ 3038709 h 6858000"/>
              <a:gd name="connsiteX6582" fmla="*/ 10515556 w 12192000"/>
              <a:gd name="connsiteY6582" fmla="*/ 3033853 h 6858000"/>
              <a:gd name="connsiteX6583" fmla="*/ 10524415 w 12192000"/>
              <a:gd name="connsiteY6583" fmla="*/ 3034257 h 6858000"/>
              <a:gd name="connsiteX6584" fmla="*/ 10527368 w 12192000"/>
              <a:gd name="connsiteY6584" fmla="*/ 3041542 h 6858000"/>
              <a:gd name="connsiteX6585" fmla="*/ 10535488 w 12192000"/>
              <a:gd name="connsiteY6585" fmla="*/ 3044780 h 6858000"/>
              <a:gd name="connsiteX6586" fmla="*/ 10538441 w 12192000"/>
              <a:gd name="connsiteY6586" fmla="*/ 3041542 h 6858000"/>
              <a:gd name="connsiteX6587" fmla="*/ 10535488 w 12192000"/>
              <a:gd name="connsiteY6587" fmla="*/ 3040328 h 6858000"/>
              <a:gd name="connsiteX6588" fmla="*/ 10528106 w 12192000"/>
              <a:gd name="connsiteY6588" fmla="*/ 3034257 h 6858000"/>
              <a:gd name="connsiteX6589" fmla="*/ 10535488 w 12192000"/>
              <a:gd name="connsiteY6589" fmla="*/ 3029805 h 6858000"/>
              <a:gd name="connsiteX6590" fmla="*/ 10541394 w 12192000"/>
              <a:gd name="connsiteY6590" fmla="*/ 3035067 h 6858000"/>
              <a:gd name="connsiteX6591" fmla="*/ 10547300 w 12192000"/>
              <a:gd name="connsiteY6591" fmla="*/ 3033043 h 6858000"/>
              <a:gd name="connsiteX6592" fmla="*/ 10546562 w 12192000"/>
              <a:gd name="connsiteY6592" fmla="*/ 3025354 h 6858000"/>
              <a:gd name="connsiteX6593" fmla="*/ 10536965 w 12192000"/>
              <a:gd name="connsiteY6593" fmla="*/ 3011998 h 6858000"/>
              <a:gd name="connsiteX6594" fmla="*/ 10521462 w 12192000"/>
              <a:gd name="connsiteY6594" fmla="*/ 3009570 h 6858000"/>
              <a:gd name="connsiteX6595" fmla="*/ 10517770 w 12192000"/>
              <a:gd name="connsiteY6595" fmla="*/ 3003499 h 6858000"/>
              <a:gd name="connsiteX6596" fmla="*/ 10508911 w 12192000"/>
              <a:gd name="connsiteY6596" fmla="*/ 3002285 h 6858000"/>
              <a:gd name="connsiteX6597" fmla="*/ 10506697 w 12192000"/>
              <a:gd name="connsiteY6597" fmla="*/ 2996214 h 6858000"/>
              <a:gd name="connsiteX6598" fmla="*/ 10505220 w 12192000"/>
              <a:gd name="connsiteY6598" fmla="*/ 3002285 h 6858000"/>
              <a:gd name="connsiteX6599" fmla="*/ 10496361 w 12192000"/>
              <a:gd name="connsiteY6599" fmla="*/ 3003094 h 6858000"/>
              <a:gd name="connsiteX6600" fmla="*/ 10495623 w 12192000"/>
              <a:gd name="connsiteY6600" fmla="*/ 2999452 h 6858000"/>
              <a:gd name="connsiteX6601" fmla="*/ 10503005 w 12192000"/>
              <a:gd name="connsiteY6601" fmla="*/ 2991358 h 6858000"/>
              <a:gd name="connsiteX6602" fmla="*/ 10493408 w 12192000"/>
              <a:gd name="connsiteY6602" fmla="*/ 2992167 h 6858000"/>
              <a:gd name="connsiteX6603" fmla="*/ 10486026 w 12192000"/>
              <a:gd name="connsiteY6603" fmla="*/ 2986096 h 6858000"/>
              <a:gd name="connsiteX6604" fmla="*/ 10486026 w 12192000"/>
              <a:gd name="connsiteY6604" fmla="*/ 2990143 h 6858000"/>
              <a:gd name="connsiteX6605" fmla="*/ 10490455 w 12192000"/>
              <a:gd name="connsiteY6605" fmla="*/ 2998238 h 6858000"/>
              <a:gd name="connsiteX6606" fmla="*/ 10469046 w 12192000"/>
              <a:gd name="connsiteY6606" fmla="*/ 2980026 h 6858000"/>
              <a:gd name="connsiteX6607" fmla="*/ 10464617 w 12192000"/>
              <a:gd name="connsiteY6607" fmla="*/ 2967884 h 6858000"/>
              <a:gd name="connsiteX6608" fmla="*/ 10460187 w 12192000"/>
              <a:gd name="connsiteY6608" fmla="*/ 2958171 h 6858000"/>
              <a:gd name="connsiteX6609" fmla="*/ 10459449 w 12192000"/>
              <a:gd name="connsiteY6609" fmla="*/ 2958576 h 6858000"/>
              <a:gd name="connsiteX6610" fmla="*/ 10458711 w 12192000"/>
              <a:gd name="connsiteY6610" fmla="*/ 2959385 h 6858000"/>
              <a:gd name="connsiteX6611" fmla="*/ 10460926 w 12192000"/>
              <a:gd name="connsiteY6611" fmla="*/ 2970717 h 6858000"/>
              <a:gd name="connsiteX6612" fmla="*/ 10459449 w 12192000"/>
              <a:gd name="connsiteY6612" fmla="*/ 2971527 h 6858000"/>
              <a:gd name="connsiteX6613" fmla="*/ 10452067 w 12192000"/>
              <a:gd name="connsiteY6613" fmla="*/ 2955338 h 6858000"/>
              <a:gd name="connsiteX6614" fmla="*/ 10443208 w 12192000"/>
              <a:gd name="connsiteY6614" fmla="*/ 2943197 h 6858000"/>
              <a:gd name="connsiteX6615" fmla="*/ 10439517 w 12192000"/>
              <a:gd name="connsiteY6615" fmla="*/ 2938340 h 6858000"/>
              <a:gd name="connsiteX6616" fmla="*/ 10441731 w 12192000"/>
              <a:gd name="connsiteY6616" fmla="*/ 2933079 h 6858000"/>
              <a:gd name="connsiteX6617" fmla="*/ 10442469 w 12192000"/>
              <a:gd name="connsiteY6617" fmla="*/ 2925794 h 6858000"/>
              <a:gd name="connsiteX6618" fmla="*/ 10440993 w 12192000"/>
              <a:gd name="connsiteY6618" fmla="*/ 2929436 h 6858000"/>
              <a:gd name="connsiteX6619" fmla="*/ 10434349 w 12192000"/>
              <a:gd name="connsiteY6619" fmla="*/ 2934698 h 6858000"/>
              <a:gd name="connsiteX6620" fmla="*/ 10432872 w 12192000"/>
              <a:gd name="connsiteY6620" fmla="*/ 2931865 h 6858000"/>
              <a:gd name="connsiteX6621" fmla="*/ 10435087 w 12192000"/>
              <a:gd name="connsiteY6621" fmla="*/ 2918509 h 6858000"/>
              <a:gd name="connsiteX6622" fmla="*/ 10432134 w 12192000"/>
              <a:gd name="connsiteY6622" fmla="*/ 2916081 h 6858000"/>
              <a:gd name="connsiteX6623" fmla="*/ 10434349 w 12192000"/>
              <a:gd name="connsiteY6623" fmla="*/ 2905963 h 6858000"/>
              <a:gd name="connsiteX6624" fmla="*/ 10434349 w 12192000"/>
              <a:gd name="connsiteY6624" fmla="*/ 2899487 h 6858000"/>
              <a:gd name="connsiteX6625" fmla="*/ 10428443 w 12192000"/>
              <a:gd name="connsiteY6625" fmla="*/ 2895440 h 6858000"/>
              <a:gd name="connsiteX6626" fmla="*/ 10412940 w 12192000"/>
              <a:gd name="connsiteY6626" fmla="*/ 2863872 h 6858000"/>
              <a:gd name="connsiteX6627" fmla="*/ 10408510 w 12192000"/>
              <a:gd name="connsiteY6627" fmla="*/ 2863872 h 6858000"/>
              <a:gd name="connsiteX6628" fmla="*/ 10409249 w 12192000"/>
              <a:gd name="connsiteY6628" fmla="*/ 2866705 h 6858000"/>
              <a:gd name="connsiteX6629" fmla="*/ 10405557 w 12192000"/>
              <a:gd name="connsiteY6629" fmla="*/ 2865087 h 6858000"/>
              <a:gd name="connsiteX6630" fmla="*/ 10395960 w 12192000"/>
              <a:gd name="connsiteY6630" fmla="*/ 2870348 h 6858000"/>
              <a:gd name="connsiteX6631" fmla="*/ 10378242 w 12192000"/>
              <a:gd name="connsiteY6631" fmla="*/ 2862658 h 6858000"/>
              <a:gd name="connsiteX6632" fmla="*/ 10376766 w 12192000"/>
              <a:gd name="connsiteY6632" fmla="*/ 2859421 h 6858000"/>
              <a:gd name="connsiteX6633" fmla="*/ 10370860 w 12192000"/>
              <a:gd name="connsiteY6633" fmla="*/ 2859825 h 6858000"/>
              <a:gd name="connsiteX6634" fmla="*/ 10362001 w 12192000"/>
              <a:gd name="connsiteY6634" fmla="*/ 2852136 h 6858000"/>
              <a:gd name="connsiteX6635" fmla="*/ 10357571 w 12192000"/>
              <a:gd name="connsiteY6635" fmla="*/ 2838780 h 6858000"/>
              <a:gd name="connsiteX6636" fmla="*/ 10359786 w 12192000"/>
              <a:gd name="connsiteY6636" fmla="*/ 2854969 h 6858000"/>
              <a:gd name="connsiteX6637" fmla="*/ 10366430 w 12192000"/>
              <a:gd name="connsiteY6637" fmla="*/ 2864277 h 6858000"/>
              <a:gd name="connsiteX6638" fmla="*/ 10364954 w 12192000"/>
              <a:gd name="connsiteY6638" fmla="*/ 2869134 h 6858000"/>
              <a:gd name="connsiteX6639" fmla="*/ 10354618 w 12192000"/>
              <a:gd name="connsiteY6639" fmla="*/ 2872371 h 6858000"/>
              <a:gd name="connsiteX6640" fmla="*/ 10361263 w 12192000"/>
              <a:gd name="connsiteY6640" fmla="*/ 2874800 h 6858000"/>
              <a:gd name="connsiteX6641" fmla="*/ 10367907 w 12192000"/>
              <a:gd name="connsiteY6641" fmla="*/ 2884918 h 6858000"/>
              <a:gd name="connsiteX6642" fmla="*/ 10367169 w 12192000"/>
              <a:gd name="connsiteY6642" fmla="*/ 2897464 h 6858000"/>
              <a:gd name="connsiteX6643" fmla="*/ 10357571 w 12192000"/>
              <a:gd name="connsiteY6643" fmla="*/ 2900702 h 6858000"/>
              <a:gd name="connsiteX6644" fmla="*/ 10349451 w 12192000"/>
              <a:gd name="connsiteY6644" fmla="*/ 2914867 h 6858000"/>
              <a:gd name="connsiteX6645" fmla="*/ 10341330 w 12192000"/>
              <a:gd name="connsiteY6645" fmla="*/ 2909605 h 6858000"/>
              <a:gd name="connsiteX6646" fmla="*/ 10346498 w 12192000"/>
              <a:gd name="connsiteY6646" fmla="*/ 2901916 h 6858000"/>
              <a:gd name="connsiteX6647" fmla="*/ 10350189 w 12192000"/>
              <a:gd name="connsiteY6647" fmla="*/ 2900297 h 6858000"/>
              <a:gd name="connsiteX6648" fmla="*/ 10352404 w 12192000"/>
              <a:gd name="connsiteY6648" fmla="*/ 2895845 h 6858000"/>
              <a:gd name="connsiteX6649" fmla="*/ 10345760 w 12192000"/>
              <a:gd name="connsiteY6649" fmla="*/ 2899083 h 6858000"/>
              <a:gd name="connsiteX6650" fmla="*/ 10339115 w 12192000"/>
              <a:gd name="connsiteY6650" fmla="*/ 2908391 h 6858000"/>
              <a:gd name="connsiteX6651" fmla="*/ 10332471 w 12192000"/>
              <a:gd name="connsiteY6651" fmla="*/ 2899892 h 6858000"/>
              <a:gd name="connsiteX6652" fmla="*/ 10337639 w 12192000"/>
              <a:gd name="connsiteY6652" fmla="*/ 2884513 h 6858000"/>
              <a:gd name="connsiteX6653" fmla="*/ 10337639 w 12192000"/>
              <a:gd name="connsiteY6653" fmla="*/ 2881275 h 6858000"/>
              <a:gd name="connsiteX6654" fmla="*/ 10333948 w 12192000"/>
              <a:gd name="connsiteY6654" fmla="*/ 2877633 h 6858000"/>
              <a:gd name="connsiteX6655" fmla="*/ 10336162 w 12192000"/>
              <a:gd name="connsiteY6655" fmla="*/ 2881680 h 6858000"/>
              <a:gd name="connsiteX6656" fmla="*/ 10332471 w 12192000"/>
              <a:gd name="connsiteY6656" fmla="*/ 2887346 h 6858000"/>
              <a:gd name="connsiteX6657" fmla="*/ 10331733 w 12192000"/>
              <a:gd name="connsiteY6657" fmla="*/ 2897059 h 6858000"/>
              <a:gd name="connsiteX6658" fmla="*/ 10328780 w 12192000"/>
              <a:gd name="connsiteY6658" fmla="*/ 2897059 h 6858000"/>
              <a:gd name="connsiteX6659" fmla="*/ 10333948 w 12192000"/>
              <a:gd name="connsiteY6659" fmla="*/ 2907986 h 6858000"/>
              <a:gd name="connsiteX6660" fmla="*/ 10333209 w 12192000"/>
              <a:gd name="connsiteY6660" fmla="*/ 2916081 h 6858000"/>
              <a:gd name="connsiteX6661" fmla="*/ 10328042 w 12192000"/>
              <a:gd name="connsiteY6661" fmla="*/ 2918914 h 6858000"/>
              <a:gd name="connsiteX6662" fmla="*/ 10328042 w 12192000"/>
              <a:gd name="connsiteY6662" fmla="*/ 2917295 h 6858000"/>
              <a:gd name="connsiteX6663" fmla="*/ 10321397 w 12192000"/>
              <a:gd name="connsiteY6663" fmla="*/ 2913248 h 6858000"/>
              <a:gd name="connsiteX6664" fmla="*/ 10316968 w 12192000"/>
              <a:gd name="connsiteY6664" fmla="*/ 2914867 h 6858000"/>
              <a:gd name="connsiteX6665" fmla="*/ 10314753 w 12192000"/>
              <a:gd name="connsiteY6665" fmla="*/ 2921747 h 6858000"/>
              <a:gd name="connsiteX6666" fmla="*/ 10308847 w 12192000"/>
              <a:gd name="connsiteY6666" fmla="*/ 2921747 h 6858000"/>
              <a:gd name="connsiteX6667" fmla="*/ 10306633 w 12192000"/>
              <a:gd name="connsiteY6667" fmla="*/ 2917295 h 6858000"/>
              <a:gd name="connsiteX6668" fmla="*/ 10302941 w 12192000"/>
              <a:gd name="connsiteY6668" fmla="*/ 2908796 h 6858000"/>
              <a:gd name="connsiteX6669" fmla="*/ 10297774 w 12192000"/>
              <a:gd name="connsiteY6669" fmla="*/ 2910010 h 6858000"/>
              <a:gd name="connsiteX6670" fmla="*/ 10295559 w 12192000"/>
              <a:gd name="connsiteY6670" fmla="*/ 2910819 h 6858000"/>
              <a:gd name="connsiteX6671" fmla="*/ 10301465 w 12192000"/>
              <a:gd name="connsiteY6671" fmla="*/ 2921342 h 6858000"/>
              <a:gd name="connsiteX6672" fmla="*/ 10296297 w 12192000"/>
              <a:gd name="connsiteY6672" fmla="*/ 2929436 h 6858000"/>
              <a:gd name="connsiteX6673" fmla="*/ 10288177 w 12192000"/>
              <a:gd name="connsiteY6673" fmla="*/ 2922151 h 6858000"/>
              <a:gd name="connsiteX6674" fmla="*/ 10288177 w 12192000"/>
              <a:gd name="connsiteY6674" fmla="*/ 2927008 h 6858000"/>
              <a:gd name="connsiteX6675" fmla="*/ 10283009 w 12192000"/>
              <a:gd name="connsiteY6675" fmla="*/ 2924175 h 6858000"/>
              <a:gd name="connsiteX6676" fmla="*/ 10279318 w 12192000"/>
              <a:gd name="connsiteY6676" fmla="*/ 2913652 h 6858000"/>
              <a:gd name="connsiteX6677" fmla="*/ 10277103 w 12192000"/>
              <a:gd name="connsiteY6677" fmla="*/ 2908391 h 6858000"/>
              <a:gd name="connsiteX6678" fmla="*/ 10276365 w 12192000"/>
              <a:gd name="connsiteY6678" fmla="*/ 2912438 h 6858000"/>
              <a:gd name="connsiteX6679" fmla="*/ 10274888 w 12192000"/>
              <a:gd name="connsiteY6679" fmla="*/ 2917700 h 6858000"/>
              <a:gd name="connsiteX6680" fmla="*/ 10273412 w 12192000"/>
              <a:gd name="connsiteY6680" fmla="*/ 2915676 h 6858000"/>
              <a:gd name="connsiteX6681" fmla="*/ 10271935 w 12192000"/>
              <a:gd name="connsiteY6681" fmla="*/ 2918509 h 6858000"/>
              <a:gd name="connsiteX6682" fmla="*/ 10263814 w 12192000"/>
              <a:gd name="connsiteY6682" fmla="*/ 2918509 h 6858000"/>
              <a:gd name="connsiteX6683" fmla="*/ 10263076 w 12192000"/>
              <a:gd name="connsiteY6683" fmla="*/ 2920128 h 6858000"/>
              <a:gd name="connsiteX6684" fmla="*/ 10254956 w 12192000"/>
              <a:gd name="connsiteY6684" fmla="*/ 2917295 h 6858000"/>
              <a:gd name="connsiteX6685" fmla="*/ 10252003 w 12192000"/>
              <a:gd name="connsiteY6685" fmla="*/ 2905963 h 6858000"/>
              <a:gd name="connsiteX6686" fmla="*/ 10254217 w 12192000"/>
              <a:gd name="connsiteY6686" fmla="*/ 2899083 h 6858000"/>
              <a:gd name="connsiteX6687" fmla="*/ 10246835 w 12192000"/>
              <a:gd name="connsiteY6687" fmla="*/ 2893012 h 6858000"/>
              <a:gd name="connsiteX6688" fmla="*/ 10237976 w 12192000"/>
              <a:gd name="connsiteY6688" fmla="*/ 2893012 h 6858000"/>
              <a:gd name="connsiteX6689" fmla="*/ 10238714 w 12192000"/>
              <a:gd name="connsiteY6689" fmla="*/ 2895440 h 6858000"/>
              <a:gd name="connsiteX6690" fmla="*/ 10244620 w 12192000"/>
              <a:gd name="connsiteY6690" fmla="*/ 2897059 h 6858000"/>
              <a:gd name="connsiteX6691" fmla="*/ 10248311 w 12192000"/>
              <a:gd name="connsiteY6691" fmla="*/ 2901106 h 6858000"/>
              <a:gd name="connsiteX6692" fmla="*/ 10245358 w 12192000"/>
              <a:gd name="connsiteY6692" fmla="*/ 2903939 h 6858000"/>
              <a:gd name="connsiteX6693" fmla="*/ 10242405 w 12192000"/>
              <a:gd name="connsiteY6693" fmla="*/ 2910415 h 6858000"/>
              <a:gd name="connsiteX6694" fmla="*/ 10241667 w 12192000"/>
              <a:gd name="connsiteY6694" fmla="*/ 2916890 h 6858000"/>
              <a:gd name="connsiteX6695" fmla="*/ 10234285 w 12192000"/>
              <a:gd name="connsiteY6695" fmla="*/ 2924580 h 6858000"/>
              <a:gd name="connsiteX6696" fmla="*/ 10203278 w 12192000"/>
              <a:gd name="connsiteY6696" fmla="*/ 2935102 h 6858000"/>
              <a:gd name="connsiteX6697" fmla="*/ 10198111 w 12192000"/>
              <a:gd name="connsiteY6697" fmla="*/ 2939149 h 6858000"/>
              <a:gd name="connsiteX6698" fmla="*/ 10195896 w 12192000"/>
              <a:gd name="connsiteY6698" fmla="*/ 2946030 h 6858000"/>
              <a:gd name="connsiteX6699" fmla="*/ 10191467 w 12192000"/>
              <a:gd name="connsiteY6699" fmla="*/ 2954933 h 6858000"/>
              <a:gd name="connsiteX6700" fmla="*/ 10192943 w 12192000"/>
              <a:gd name="connsiteY6700" fmla="*/ 2960599 h 6858000"/>
              <a:gd name="connsiteX6701" fmla="*/ 10198111 w 12192000"/>
              <a:gd name="connsiteY6701" fmla="*/ 2970312 h 6858000"/>
              <a:gd name="connsiteX6702" fmla="*/ 10197373 w 12192000"/>
              <a:gd name="connsiteY6702" fmla="*/ 2973145 h 6858000"/>
              <a:gd name="connsiteX6703" fmla="*/ 10201064 w 12192000"/>
              <a:gd name="connsiteY6703" fmla="*/ 2974360 h 6858000"/>
              <a:gd name="connsiteX6704" fmla="*/ 10189252 w 12192000"/>
              <a:gd name="connsiteY6704" fmla="*/ 2983668 h 6858000"/>
              <a:gd name="connsiteX6705" fmla="*/ 10187037 w 12192000"/>
              <a:gd name="connsiteY6705" fmla="*/ 2991762 h 6858000"/>
              <a:gd name="connsiteX6706" fmla="*/ 10181869 w 12192000"/>
              <a:gd name="connsiteY6706" fmla="*/ 2992572 h 6858000"/>
              <a:gd name="connsiteX6707" fmla="*/ 10183346 w 12192000"/>
              <a:gd name="connsiteY6707" fmla="*/ 2998238 h 6858000"/>
              <a:gd name="connsiteX6708" fmla="*/ 10165628 w 12192000"/>
              <a:gd name="connsiteY6708" fmla="*/ 3009974 h 6858000"/>
              <a:gd name="connsiteX6709" fmla="*/ 10164152 w 12192000"/>
              <a:gd name="connsiteY6709" fmla="*/ 3016045 h 6858000"/>
              <a:gd name="connsiteX6710" fmla="*/ 10137575 w 12192000"/>
              <a:gd name="connsiteY6710" fmla="*/ 3028591 h 6858000"/>
              <a:gd name="connsiteX6711" fmla="*/ 10134622 w 12192000"/>
              <a:gd name="connsiteY6711" fmla="*/ 3025354 h 6858000"/>
              <a:gd name="connsiteX6712" fmla="*/ 10133884 w 12192000"/>
              <a:gd name="connsiteY6712" fmla="*/ 3020497 h 6858000"/>
              <a:gd name="connsiteX6713" fmla="*/ 10132407 w 12192000"/>
              <a:gd name="connsiteY6713" fmla="*/ 3018473 h 6858000"/>
              <a:gd name="connsiteX6714" fmla="*/ 10128716 w 12192000"/>
              <a:gd name="connsiteY6714" fmla="*/ 3018473 h 6858000"/>
              <a:gd name="connsiteX6715" fmla="*/ 10119857 w 12192000"/>
              <a:gd name="connsiteY6715" fmla="*/ 3024544 h 6858000"/>
              <a:gd name="connsiteX6716" fmla="*/ 10114689 w 12192000"/>
              <a:gd name="connsiteY6716" fmla="*/ 3025354 h 6858000"/>
              <a:gd name="connsiteX6717" fmla="*/ 10112474 w 12192000"/>
              <a:gd name="connsiteY6717" fmla="*/ 3037495 h 6858000"/>
              <a:gd name="connsiteX6718" fmla="*/ 10120595 w 12192000"/>
              <a:gd name="connsiteY6718" fmla="*/ 3034662 h 6858000"/>
              <a:gd name="connsiteX6719" fmla="*/ 10122810 w 12192000"/>
              <a:gd name="connsiteY6719" fmla="*/ 3031424 h 6858000"/>
              <a:gd name="connsiteX6720" fmla="*/ 10127978 w 12192000"/>
              <a:gd name="connsiteY6720" fmla="*/ 3033448 h 6858000"/>
              <a:gd name="connsiteX6721" fmla="*/ 10094018 w 12192000"/>
              <a:gd name="connsiteY6721" fmla="*/ 3060968 h 6858000"/>
              <a:gd name="connsiteX6722" fmla="*/ 10085159 w 12192000"/>
              <a:gd name="connsiteY6722" fmla="*/ 3083228 h 6858000"/>
              <a:gd name="connsiteX6723" fmla="*/ 10040865 w 12192000"/>
              <a:gd name="connsiteY6723" fmla="*/ 3116010 h 6858000"/>
              <a:gd name="connsiteX6724" fmla="*/ 10034221 w 12192000"/>
              <a:gd name="connsiteY6724" fmla="*/ 3127746 h 6858000"/>
              <a:gd name="connsiteX6725" fmla="*/ 10023885 w 12192000"/>
              <a:gd name="connsiteY6725" fmla="*/ 3137460 h 6858000"/>
              <a:gd name="connsiteX6726" fmla="*/ 10004691 w 12192000"/>
              <a:gd name="connsiteY6726" fmla="*/ 3143126 h 6858000"/>
              <a:gd name="connsiteX6727" fmla="*/ 9990664 w 12192000"/>
              <a:gd name="connsiteY6727" fmla="*/ 3154053 h 6858000"/>
              <a:gd name="connsiteX6728" fmla="*/ 9989188 w 12192000"/>
              <a:gd name="connsiteY6728" fmla="*/ 3163766 h 6858000"/>
              <a:gd name="connsiteX6729" fmla="*/ 9991402 w 12192000"/>
              <a:gd name="connsiteY6729" fmla="*/ 3174693 h 6858000"/>
              <a:gd name="connsiteX6730" fmla="*/ 9983282 w 12192000"/>
              <a:gd name="connsiteY6730" fmla="*/ 3185621 h 6858000"/>
              <a:gd name="connsiteX6731" fmla="*/ 9971470 w 12192000"/>
              <a:gd name="connsiteY6731" fmla="*/ 3192501 h 6858000"/>
              <a:gd name="connsiteX6732" fmla="*/ 9949323 w 12192000"/>
              <a:gd name="connsiteY6732" fmla="*/ 3189263 h 6858000"/>
              <a:gd name="connsiteX6733" fmla="*/ 9939725 w 12192000"/>
              <a:gd name="connsiteY6733" fmla="*/ 3196953 h 6858000"/>
              <a:gd name="connsiteX6734" fmla="*/ 9939725 w 12192000"/>
              <a:gd name="connsiteY6734" fmla="*/ 3206666 h 6858000"/>
              <a:gd name="connsiteX6735" fmla="*/ 9925699 w 12192000"/>
              <a:gd name="connsiteY6735" fmla="*/ 3222854 h 6858000"/>
              <a:gd name="connsiteX6736" fmla="*/ 9918316 w 12192000"/>
              <a:gd name="connsiteY6736" fmla="*/ 3222045 h 6858000"/>
              <a:gd name="connsiteX6737" fmla="*/ 9913149 w 12192000"/>
              <a:gd name="connsiteY6737" fmla="*/ 3215165 h 6858000"/>
              <a:gd name="connsiteX6738" fmla="*/ 9908719 w 12192000"/>
              <a:gd name="connsiteY6738" fmla="*/ 3215165 h 6858000"/>
              <a:gd name="connsiteX6739" fmla="*/ 9892478 w 12192000"/>
              <a:gd name="connsiteY6739" fmla="*/ 3230544 h 6858000"/>
              <a:gd name="connsiteX6740" fmla="*/ 9887310 w 12192000"/>
              <a:gd name="connsiteY6740" fmla="*/ 3238638 h 6858000"/>
              <a:gd name="connsiteX6741" fmla="*/ 9888048 w 12192000"/>
              <a:gd name="connsiteY6741" fmla="*/ 3255231 h 6858000"/>
              <a:gd name="connsiteX6742" fmla="*/ 9896169 w 12192000"/>
              <a:gd name="connsiteY6742" fmla="*/ 3277895 h 6858000"/>
              <a:gd name="connsiteX6743" fmla="*/ 9888048 w 12192000"/>
              <a:gd name="connsiteY6743" fmla="*/ 3285990 h 6858000"/>
              <a:gd name="connsiteX6744" fmla="*/ 9889525 w 12192000"/>
              <a:gd name="connsiteY6744" fmla="*/ 3298536 h 6858000"/>
              <a:gd name="connsiteX6745" fmla="*/ 9889525 w 12192000"/>
              <a:gd name="connsiteY6745" fmla="*/ 3334151 h 6858000"/>
              <a:gd name="connsiteX6746" fmla="*/ 9902075 w 12192000"/>
              <a:gd name="connsiteY6746" fmla="*/ 3337793 h 6858000"/>
              <a:gd name="connsiteX6747" fmla="*/ 9904290 w 12192000"/>
              <a:gd name="connsiteY6747" fmla="*/ 3360457 h 6858000"/>
              <a:gd name="connsiteX6748" fmla="*/ 9892478 w 12192000"/>
              <a:gd name="connsiteY6748" fmla="*/ 3390811 h 6858000"/>
              <a:gd name="connsiteX6749" fmla="*/ 9879928 w 12192000"/>
              <a:gd name="connsiteY6749" fmla="*/ 3411856 h 6858000"/>
              <a:gd name="connsiteX6750" fmla="*/ 9879928 w 12192000"/>
              <a:gd name="connsiteY6750" fmla="*/ 3429663 h 6858000"/>
              <a:gd name="connsiteX6751" fmla="*/ 9885095 w 12192000"/>
              <a:gd name="connsiteY6751" fmla="*/ 3436544 h 6858000"/>
              <a:gd name="connsiteX6752" fmla="*/ 9888787 w 12192000"/>
              <a:gd name="connsiteY6752" fmla="*/ 3474991 h 6858000"/>
              <a:gd name="connsiteX6753" fmla="*/ 9888787 w 12192000"/>
              <a:gd name="connsiteY6753" fmla="*/ 3485109 h 6858000"/>
              <a:gd name="connsiteX6754" fmla="*/ 9879189 w 12192000"/>
              <a:gd name="connsiteY6754" fmla="*/ 3488752 h 6858000"/>
              <a:gd name="connsiteX6755" fmla="*/ 9874022 w 12192000"/>
              <a:gd name="connsiteY6755" fmla="*/ 3486323 h 6858000"/>
              <a:gd name="connsiteX6756" fmla="*/ 9860733 w 12192000"/>
              <a:gd name="connsiteY6756" fmla="*/ 3488347 h 6858000"/>
              <a:gd name="connsiteX6757" fmla="*/ 9854827 w 12192000"/>
              <a:gd name="connsiteY6757" fmla="*/ 3497251 h 6858000"/>
              <a:gd name="connsiteX6758" fmla="*/ 9857780 w 12192000"/>
              <a:gd name="connsiteY6758" fmla="*/ 3501298 h 6858000"/>
              <a:gd name="connsiteX6759" fmla="*/ 9844492 w 12192000"/>
              <a:gd name="connsiteY6759" fmla="*/ 3517082 h 6858000"/>
              <a:gd name="connsiteX6760" fmla="*/ 9840063 w 12192000"/>
              <a:gd name="connsiteY6760" fmla="*/ 3521938 h 6858000"/>
              <a:gd name="connsiteX6761" fmla="*/ 9841539 w 12192000"/>
              <a:gd name="connsiteY6761" fmla="*/ 3528009 h 6858000"/>
              <a:gd name="connsiteX6762" fmla="*/ 9857780 w 12192000"/>
              <a:gd name="connsiteY6762" fmla="*/ 3535699 h 6858000"/>
              <a:gd name="connsiteX6763" fmla="*/ 9859995 w 12192000"/>
              <a:gd name="connsiteY6763" fmla="*/ 3538127 h 6858000"/>
              <a:gd name="connsiteX6764" fmla="*/ 9859995 w 12192000"/>
              <a:gd name="connsiteY6764" fmla="*/ 3541365 h 6858000"/>
              <a:gd name="connsiteX6765" fmla="*/ 9857780 w 12192000"/>
              <a:gd name="connsiteY6765" fmla="*/ 3537317 h 6858000"/>
              <a:gd name="connsiteX6766" fmla="*/ 9850398 w 12192000"/>
              <a:gd name="connsiteY6766" fmla="*/ 3534889 h 6858000"/>
              <a:gd name="connsiteX6767" fmla="*/ 9828989 w 12192000"/>
              <a:gd name="connsiteY6767" fmla="*/ 3541365 h 6858000"/>
              <a:gd name="connsiteX6768" fmla="*/ 9825298 w 12192000"/>
              <a:gd name="connsiteY6768" fmla="*/ 3541365 h 6858000"/>
              <a:gd name="connsiteX6769" fmla="*/ 9808318 w 12192000"/>
              <a:gd name="connsiteY6769" fmla="*/ 3548245 h 6858000"/>
              <a:gd name="connsiteX6770" fmla="*/ 9802412 w 12192000"/>
              <a:gd name="connsiteY6770" fmla="*/ 3556744 h 6858000"/>
              <a:gd name="connsiteX6771" fmla="*/ 9801674 w 12192000"/>
              <a:gd name="connsiteY6771" fmla="*/ 3561196 h 6858000"/>
              <a:gd name="connsiteX6772" fmla="*/ 9799459 w 12192000"/>
              <a:gd name="connsiteY6772" fmla="*/ 3563624 h 6858000"/>
              <a:gd name="connsiteX6773" fmla="*/ 9801674 w 12192000"/>
              <a:gd name="connsiteY6773" fmla="*/ 3566862 h 6858000"/>
              <a:gd name="connsiteX6774" fmla="*/ 9797244 w 12192000"/>
              <a:gd name="connsiteY6774" fmla="*/ 3579003 h 6858000"/>
              <a:gd name="connsiteX6775" fmla="*/ 9778050 w 12192000"/>
              <a:gd name="connsiteY6775" fmla="*/ 3590335 h 6858000"/>
              <a:gd name="connsiteX6776" fmla="*/ 9761809 w 12192000"/>
              <a:gd name="connsiteY6776" fmla="*/ 3588716 h 6858000"/>
              <a:gd name="connsiteX6777" fmla="*/ 9746306 w 12192000"/>
              <a:gd name="connsiteY6777" fmla="*/ 3579003 h 6858000"/>
              <a:gd name="connsiteX6778" fmla="*/ 9731541 w 12192000"/>
              <a:gd name="connsiteY6778" fmla="*/ 3563219 h 6858000"/>
              <a:gd name="connsiteX6779" fmla="*/ 9713823 w 12192000"/>
              <a:gd name="connsiteY6779" fmla="*/ 3529223 h 6858000"/>
              <a:gd name="connsiteX6780" fmla="*/ 9713085 w 12192000"/>
              <a:gd name="connsiteY6780" fmla="*/ 3509797 h 6858000"/>
              <a:gd name="connsiteX6781" fmla="*/ 9707917 w 12192000"/>
              <a:gd name="connsiteY6781" fmla="*/ 3492394 h 6858000"/>
              <a:gd name="connsiteX6782" fmla="*/ 9696105 w 12192000"/>
              <a:gd name="connsiteY6782" fmla="*/ 3473373 h 6858000"/>
              <a:gd name="connsiteX6783" fmla="*/ 9696105 w 12192000"/>
              <a:gd name="connsiteY6783" fmla="*/ 3464874 h 6858000"/>
              <a:gd name="connsiteX6784" fmla="*/ 9692414 w 12192000"/>
              <a:gd name="connsiteY6784" fmla="*/ 3464469 h 6858000"/>
              <a:gd name="connsiteX6785" fmla="*/ 9687246 w 12192000"/>
              <a:gd name="connsiteY6785" fmla="*/ 3451518 h 6858000"/>
              <a:gd name="connsiteX6786" fmla="*/ 9682817 w 12192000"/>
              <a:gd name="connsiteY6786" fmla="*/ 3435734 h 6858000"/>
              <a:gd name="connsiteX6787" fmla="*/ 9668052 w 12192000"/>
              <a:gd name="connsiteY6787" fmla="*/ 3420355 h 6858000"/>
              <a:gd name="connsiteX6788" fmla="*/ 9659193 w 12192000"/>
              <a:gd name="connsiteY6788" fmla="*/ 3407404 h 6858000"/>
              <a:gd name="connsiteX6789" fmla="*/ 9655502 w 12192000"/>
              <a:gd name="connsiteY6789" fmla="*/ 3406999 h 6858000"/>
              <a:gd name="connsiteX6790" fmla="*/ 9642213 w 12192000"/>
              <a:gd name="connsiteY6790" fmla="*/ 3394049 h 6858000"/>
              <a:gd name="connsiteX6791" fmla="*/ 9636307 w 12192000"/>
              <a:gd name="connsiteY6791" fmla="*/ 3381907 h 6858000"/>
              <a:gd name="connsiteX6792" fmla="*/ 9631878 w 12192000"/>
              <a:gd name="connsiteY6792" fmla="*/ 3378265 h 6858000"/>
              <a:gd name="connsiteX6793" fmla="*/ 9630401 w 12192000"/>
              <a:gd name="connsiteY6793" fmla="*/ 3359243 h 6858000"/>
              <a:gd name="connsiteX6794" fmla="*/ 9624495 w 12192000"/>
              <a:gd name="connsiteY6794" fmla="*/ 3351149 h 6858000"/>
              <a:gd name="connsiteX6795" fmla="*/ 9615636 w 12192000"/>
              <a:gd name="connsiteY6795" fmla="*/ 3330104 h 6858000"/>
              <a:gd name="connsiteX6796" fmla="*/ 9613422 w 12192000"/>
              <a:gd name="connsiteY6796" fmla="*/ 3315939 h 6858000"/>
              <a:gd name="connsiteX6797" fmla="*/ 9608254 w 12192000"/>
              <a:gd name="connsiteY6797" fmla="*/ 3305821 h 6858000"/>
              <a:gd name="connsiteX6798" fmla="*/ 9602348 w 12192000"/>
              <a:gd name="connsiteY6798" fmla="*/ 3298536 h 6858000"/>
              <a:gd name="connsiteX6799" fmla="*/ 9601610 w 12192000"/>
              <a:gd name="connsiteY6799" fmla="*/ 3281943 h 6858000"/>
              <a:gd name="connsiteX6800" fmla="*/ 9598657 w 12192000"/>
              <a:gd name="connsiteY6800" fmla="*/ 3281133 h 6858000"/>
              <a:gd name="connsiteX6801" fmla="*/ 9585368 w 12192000"/>
              <a:gd name="connsiteY6801" fmla="*/ 3267778 h 6858000"/>
              <a:gd name="connsiteX6802" fmla="*/ 9585368 w 12192000"/>
              <a:gd name="connsiteY6802" fmla="*/ 3262516 h 6858000"/>
              <a:gd name="connsiteX6803" fmla="*/ 9582415 w 12192000"/>
              <a:gd name="connsiteY6803" fmla="*/ 3261707 h 6858000"/>
              <a:gd name="connsiteX6804" fmla="*/ 9570603 w 12192000"/>
              <a:gd name="connsiteY6804" fmla="*/ 3242281 h 6858000"/>
              <a:gd name="connsiteX6805" fmla="*/ 9570603 w 12192000"/>
              <a:gd name="connsiteY6805" fmla="*/ 3236615 h 6858000"/>
              <a:gd name="connsiteX6806" fmla="*/ 9563959 w 12192000"/>
              <a:gd name="connsiteY6806" fmla="*/ 3232972 h 6858000"/>
              <a:gd name="connsiteX6807" fmla="*/ 9560268 w 12192000"/>
              <a:gd name="connsiteY6807" fmla="*/ 3219212 h 6858000"/>
              <a:gd name="connsiteX6808" fmla="*/ 9552147 w 12192000"/>
              <a:gd name="connsiteY6808" fmla="*/ 3214355 h 6858000"/>
              <a:gd name="connsiteX6809" fmla="*/ 9544027 w 12192000"/>
              <a:gd name="connsiteY6809" fmla="*/ 3194524 h 6858000"/>
              <a:gd name="connsiteX6810" fmla="*/ 9543288 w 12192000"/>
              <a:gd name="connsiteY6810" fmla="*/ 3169027 h 6858000"/>
              <a:gd name="connsiteX6811" fmla="*/ 9522618 w 12192000"/>
              <a:gd name="connsiteY6811" fmla="*/ 3130984 h 6858000"/>
              <a:gd name="connsiteX6812" fmla="*/ 9522618 w 12192000"/>
              <a:gd name="connsiteY6812" fmla="*/ 3118438 h 6858000"/>
              <a:gd name="connsiteX6813" fmla="*/ 9513020 w 12192000"/>
              <a:gd name="connsiteY6813" fmla="*/ 3105487 h 6858000"/>
              <a:gd name="connsiteX6814" fmla="*/ 9524094 w 12192000"/>
              <a:gd name="connsiteY6814" fmla="*/ 3104678 h 6858000"/>
              <a:gd name="connsiteX6815" fmla="*/ 9509329 w 12192000"/>
              <a:gd name="connsiteY6815" fmla="*/ 3087275 h 6858000"/>
              <a:gd name="connsiteX6816" fmla="*/ 9509329 w 12192000"/>
              <a:gd name="connsiteY6816" fmla="*/ 3077562 h 6858000"/>
              <a:gd name="connsiteX6817" fmla="*/ 9516712 w 12192000"/>
              <a:gd name="connsiteY6817" fmla="*/ 3075943 h 6858000"/>
              <a:gd name="connsiteX6818" fmla="*/ 9510806 w 12192000"/>
              <a:gd name="connsiteY6818" fmla="*/ 3069467 h 6858000"/>
              <a:gd name="connsiteX6819" fmla="*/ 9510068 w 12192000"/>
              <a:gd name="connsiteY6819" fmla="*/ 3060968 h 6858000"/>
              <a:gd name="connsiteX6820" fmla="*/ 9495303 w 12192000"/>
              <a:gd name="connsiteY6820" fmla="*/ 3036281 h 6858000"/>
              <a:gd name="connsiteX6821" fmla="*/ 9493088 w 12192000"/>
              <a:gd name="connsiteY6821" fmla="*/ 3020497 h 6858000"/>
              <a:gd name="connsiteX6822" fmla="*/ 9501947 w 12192000"/>
              <a:gd name="connsiteY6822" fmla="*/ 3016450 h 6858000"/>
              <a:gd name="connsiteX6823" fmla="*/ 9494564 w 12192000"/>
              <a:gd name="connsiteY6823" fmla="*/ 3011998 h 6858000"/>
              <a:gd name="connsiteX6824" fmla="*/ 9493826 w 12192000"/>
              <a:gd name="connsiteY6824" fmla="*/ 3004308 h 6858000"/>
              <a:gd name="connsiteX6825" fmla="*/ 9498994 w 12192000"/>
              <a:gd name="connsiteY6825" fmla="*/ 2993786 h 6858000"/>
              <a:gd name="connsiteX6826" fmla="*/ 9498256 w 12192000"/>
              <a:gd name="connsiteY6826" fmla="*/ 2980430 h 6858000"/>
              <a:gd name="connsiteX6827" fmla="*/ 9493088 w 12192000"/>
              <a:gd name="connsiteY6827" fmla="*/ 2967075 h 6858000"/>
              <a:gd name="connsiteX6828" fmla="*/ 9487920 w 12192000"/>
              <a:gd name="connsiteY6828" fmla="*/ 2963837 h 6858000"/>
              <a:gd name="connsiteX6829" fmla="*/ 9483491 w 12192000"/>
              <a:gd name="connsiteY6829" fmla="*/ 2941982 h 6858000"/>
              <a:gd name="connsiteX6830" fmla="*/ 9493826 w 12192000"/>
              <a:gd name="connsiteY6830" fmla="*/ 2935912 h 6858000"/>
              <a:gd name="connsiteX6831" fmla="*/ 9497517 w 12192000"/>
              <a:gd name="connsiteY6831" fmla="*/ 2931055 h 6858000"/>
              <a:gd name="connsiteX6832" fmla="*/ 9505638 w 12192000"/>
              <a:gd name="connsiteY6832" fmla="*/ 2931055 h 6858000"/>
              <a:gd name="connsiteX6833" fmla="*/ 9497517 w 12192000"/>
              <a:gd name="connsiteY6833" fmla="*/ 2929032 h 6858000"/>
              <a:gd name="connsiteX6834" fmla="*/ 9485705 w 12192000"/>
              <a:gd name="connsiteY6834" fmla="*/ 2930650 h 6858000"/>
              <a:gd name="connsiteX6835" fmla="*/ 9479061 w 12192000"/>
              <a:gd name="connsiteY6835" fmla="*/ 2930246 h 6858000"/>
              <a:gd name="connsiteX6836" fmla="*/ 9480538 w 12192000"/>
              <a:gd name="connsiteY6836" fmla="*/ 2921747 h 6858000"/>
              <a:gd name="connsiteX6837" fmla="*/ 9476108 w 12192000"/>
              <a:gd name="connsiteY6837" fmla="*/ 2914057 h 6858000"/>
              <a:gd name="connsiteX6838" fmla="*/ 9477585 w 12192000"/>
              <a:gd name="connsiteY6838" fmla="*/ 2905153 h 6858000"/>
              <a:gd name="connsiteX6839" fmla="*/ 9480538 w 12192000"/>
              <a:gd name="connsiteY6839" fmla="*/ 2903130 h 6858000"/>
              <a:gd name="connsiteX6840" fmla="*/ 9486444 w 12192000"/>
              <a:gd name="connsiteY6840" fmla="*/ 2904344 h 6858000"/>
              <a:gd name="connsiteX6841" fmla="*/ 9495303 w 12192000"/>
              <a:gd name="connsiteY6841" fmla="*/ 2897059 h 6858000"/>
              <a:gd name="connsiteX6842" fmla="*/ 9498994 w 12192000"/>
              <a:gd name="connsiteY6842" fmla="*/ 2890988 h 6858000"/>
              <a:gd name="connsiteX6843" fmla="*/ 9490135 w 12192000"/>
              <a:gd name="connsiteY6843" fmla="*/ 2895845 h 6858000"/>
              <a:gd name="connsiteX6844" fmla="*/ 9484229 w 12192000"/>
              <a:gd name="connsiteY6844" fmla="*/ 2893417 h 6858000"/>
              <a:gd name="connsiteX6845" fmla="*/ 9472417 w 12192000"/>
              <a:gd name="connsiteY6845" fmla="*/ 2894631 h 6858000"/>
              <a:gd name="connsiteX6846" fmla="*/ 9468726 w 12192000"/>
              <a:gd name="connsiteY6846" fmla="*/ 2887346 h 6858000"/>
              <a:gd name="connsiteX6847" fmla="*/ 9467249 w 12192000"/>
              <a:gd name="connsiteY6847" fmla="*/ 2893012 h 6858000"/>
              <a:gd name="connsiteX6848" fmla="*/ 9466511 w 12192000"/>
              <a:gd name="connsiteY6848" fmla="*/ 2902320 h 6858000"/>
              <a:gd name="connsiteX6849" fmla="*/ 9459129 w 12192000"/>
              <a:gd name="connsiteY6849" fmla="*/ 2919723 h 6858000"/>
              <a:gd name="connsiteX6850" fmla="*/ 9466511 w 12192000"/>
              <a:gd name="connsiteY6850" fmla="*/ 2928222 h 6858000"/>
              <a:gd name="connsiteX6851" fmla="*/ 9465035 w 12192000"/>
              <a:gd name="connsiteY6851" fmla="*/ 2944815 h 6858000"/>
              <a:gd name="connsiteX6852" fmla="*/ 9456914 w 12192000"/>
              <a:gd name="connsiteY6852" fmla="*/ 2952100 h 6858000"/>
              <a:gd name="connsiteX6853" fmla="*/ 9456914 w 12192000"/>
              <a:gd name="connsiteY6853" fmla="*/ 2956957 h 6858000"/>
              <a:gd name="connsiteX6854" fmla="*/ 9439934 w 12192000"/>
              <a:gd name="connsiteY6854" fmla="*/ 2965051 h 6858000"/>
              <a:gd name="connsiteX6855" fmla="*/ 9414096 w 12192000"/>
              <a:gd name="connsiteY6855" fmla="*/ 2979621 h 6858000"/>
              <a:gd name="connsiteX6856" fmla="*/ 9402284 w 12192000"/>
              <a:gd name="connsiteY6856" fmla="*/ 2983668 h 6858000"/>
              <a:gd name="connsiteX6857" fmla="*/ 9384566 w 12192000"/>
              <a:gd name="connsiteY6857" fmla="*/ 2980026 h 6858000"/>
              <a:gd name="connsiteX6858" fmla="*/ 9346177 w 12192000"/>
              <a:gd name="connsiteY6858" fmla="*/ 2951291 h 6858000"/>
              <a:gd name="connsiteX6859" fmla="*/ 9329936 w 12192000"/>
              <a:gd name="connsiteY6859" fmla="*/ 2932269 h 6858000"/>
              <a:gd name="connsiteX6860" fmla="*/ 9329936 w 12192000"/>
              <a:gd name="connsiteY6860" fmla="*/ 2929032 h 6858000"/>
              <a:gd name="connsiteX6861" fmla="*/ 9325507 w 12192000"/>
              <a:gd name="connsiteY6861" fmla="*/ 2929436 h 6858000"/>
              <a:gd name="connsiteX6862" fmla="*/ 9318862 w 12192000"/>
              <a:gd name="connsiteY6862" fmla="*/ 2926199 h 6858000"/>
              <a:gd name="connsiteX6863" fmla="*/ 9296715 w 12192000"/>
              <a:gd name="connsiteY6863" fmla="*/ 2905963 h 6858000"/>
              <a:gd name="connsiteX6864" fmla="*/ 9294500 w 12192000"/>
              <a:gd name="connsiteY6864" fmla="*/ 2899487 h 6858000"/>
              <a:gd name="connsiteX6865" fmla="*/ 9296715 w 12192000"/>
              <a:gd name="connsiteY6865" fmla="*/ 2894631 h 6858000"/>
              <a:gd name="connsiteX6866" fmla="*/ 9302621 w 12192000"/>
              <a:gd name="connsiteY6866" fmla="*/ 2894226 h 6858000"/>
              <a:gd name="connsiteX6867" fmla="*/ 9304836 w 12192000"/>
              <a:gd name="connsiteY6867" fmla="*/ 2897059 h 6858000"/>
              <a:gd name="connsiteX6868" fmla="*/ 9310742 w 12192000"/>
              <a:gd name="connsiteY6868" fmla="*/ 2895036 h 6858000"/>
              <a:gd name="connsiteX6869" fmla="*/ 9310742 w 12192000"/>
              <a:gd name="connsiteY6869" fmla="*/ 2905558 h 6858000"/>
              <a:gd name="connsiteX6870" fmla="*/ 9318862 w 12192000"/>
              <a:gd name="connsiteY6870" fmla="*/ 2906368 h 6858000"/>
              <a:gd name="connsiteX6871" fmla="*/ 9324030 w 12192000"/>
              <a:gd name="connsiteY6871" fmla="*/ 2901916 h 6858000"/>
              <a:gd name="connsiteX6872" fmla="*/ 9326983 w 12192000"/>
              <a:gd name="connsiteY6872" fmla="*/ 2901511 h 6858000"/>
              <a:gd name="connsiteX6873" fmla="*/ 9332889 w 12192000"/>
              <a:gd name="connsiteY6873" fmla="*/ 2904749 h 6858000"/>
              <a:gd name="connsiteX6874" fmla="*/ 9333627 w 12192000"/>
              <a:gd name="connsiteY6874" fmla="*/ 2901106 h 6858000"/>
              <a:gd name="connsiteX6875" fmla="*/ 9354298 w 12192000"/>
              <a:gd name="connsiteY6875" fmla="*/ 2886132 h 6858000"/>
              <a:gd name="connsiteX6876" fmla="*/ 9360204 w 12192000"/>
              <a:gd name="connsiteY6876" fmla="*/ 2886132 h 6858000"/>
              <a:gd name="connsiteX6877" fmla="*/ 9369801 w 12192000"/>
              <a:gd name="connsiteY6877" fmla="*/ 2872776 h 6858000"/>
              <a:gd name="connsiteX6878" fmla="*/ 9372754 w 12192000"/>
              <a:gd name="connsiteY6878" fmla="*/ 2873181 h 6858000"/>
              <a:gd name="connsiteX6879" fmla="*/ 9377184 w 12192000"/>
              <a:gd name="connsiteY6879" fmla="*/ 2864277 h 6858000"/>
              <a:gd name="connsiteX6880" fmla="*/ 9366848 w 12192000"/>
              <a:gd name="connsiteY6880" fmla="*/ 2863468 h 6858000"/>
              <a:gd name="connsiteX6881" fmla="*/ 9363895 w 12192000"/>
              <a:gd name="connsiteY6881" fmla="*/ 2862254 h 6858000"/>
              <a:gd name="connsiteX6882" fmla="*/ 9365372 w 12192000"/>
              <a:gd name="connsiteY6882" fmla="*/ 2865087 h 6858000"/>
              <a:gd name="connsiteX6883" fmla="*/ 9364633 w 12192000"/>
              <a:gd name="connsiteY6883" fmla="*/ 2869134 h 6858000"/>
              <a:gd name="connsiteX6884" fmla="*/ 9343963 w 12192000"/>
              <a:gd name="connsiteY6884" fmla="*/ 2877228 h 6858000"/>
              <a:gd name="connsiteX6885" fmla="*/ 9332151 w 12192000"/>
              <a:gd name="connsiteY6885" fmla="*/ 2877228 h 6858000"/>
              <a:gd name="connsiteX6886" fmla="*/ 9322554 w 12192000"/>
              <a:gd name="connsiteY6886" fmla="*/ 2880061 h 6858000"/>
              <a:gd name="connsiteX6887" fmla="*/ 9290071 w 12192000"/>
              <a:gd name="connsiteY6887" fmla="*/ 2869538 h 6858000"/>
              <a:gd name="connsiteX6888" fmla="*/ 9274568 w 12192000"/>
              <a:gd name="connsiteY6888" fmla="*/ 2854969 h 6858000"/>
              <a:gd name="connsiteX6889" fmla="*/ 9267924 w 12192000"/>
              <a:gd name="connsiteY6889" fmla="*/ 2851731 h 6858000"/>
              <a:gd name="connsiteX6890" fmla="*/ 9268662 w 12192000"/>
              <a:gd name="connsiteY6890" fmla="*/ 2842423 h 6858000"/>
              <a:gd name="connsiteX6891" fmla="*/ 9278997 w 12192000"/>
              <a:gd name="connsiteY6891" fmla="*/ 2830686 h 6858000"/>
              <a:gd name="connsiteX6892" fmla="*/ 9289333 w 12192000"/>
              <a:gd name="connsiteY6892" fmla="*/ 2825020 h 6858000"/>
              <a:gd name="connsiteX6893" fmla="*/ 9276044 w 12192000"/>
              <a:gd name="connsiteY6893" fmla="*/ 2827043 h 6858000"/>
              <a:gd name="connsiteX6894" fmla="*/ 9262018 w 12192000"/>
              <a:gd name="connsiteY6894" fmla="*/ 2835542 h 6858000"/>
              <a:gd name="connsiteX6895" fmla="*/ 9253897 w 12192000"/>
              <a:gd name="connsiteY6895" fmla="*/ 2839994 h 6858000"/>
              <a:gd name="connsiteX6896" fmla="*/ 9255373 w 12192000"/>
              <a:gd name="connsiteY6896" fmla="*/ 2834328 h 6858000"/>
              <a:gd name="connsiteX6897" fmla="*/ 9237656 w 12192000"/>
              <a:gd name="connsiteY6897" fmla="*/ 2826639 h 6858000"/>
              <a:gd name="connsiteX6898" fmla="*/ 9222891 w 12192000"/>
              <a:gd name="connsiteY6898" fmla="*/ 2827043 h 6858000"/>
              <a:gd name="connsiteX6899" fmla="*/ 9214032 w 12192000"/>
              <a:gd name="connsiteY6899" fmla="*/ 2827448 h 6858000"/>
              <a:gd name="connsiteX6900" fmla="*/ 9210341 w 12192000"/>
              <a:gd name="connsiteY6900" fmla="*/ 2817735 h 6858000"/>
              <a:gd name="connsiteX6901" fmla="*/ 9206649 w 12192000"/>
              <a:gd name="connsiteY6901" fmla="*/ 2817735 h 6858000"/>
              <a:gd name="connsiteX6902" fmla="*/ 9203696 w 12192000"/>
              <a:gd name="connsiteY6902" fmla="*/ 2816926 h 6858000"/>
              <a:gd name="connsiteX6903" fmla="*/ 9207388 w 12192000"/>
              <a:gd name="connsiteY6903" fmla="*/ 2814497 h 6858000"/>
              <a:gd name="connsiteX6904" fmla="*/ 9207388 w 12192000"/>
              <a:gd name="connsiteY6904" fmla="*/ 2808022 h 6858000"/>
              <a:gd name="connsiteX6905" fmla="*/ 9205911 w 12192000"/>
              <a:gd name="connsiteY6905" fmla="*/ 2806403 h 6858000"/>
              <a:gd name="connsiteX6906" fmla="*/ 9202958 w 12192000"/>
              <a:gd name="connsiteY6906" fmla="*/ 2790214 h 6858000"/>
              <a:gd name="connsiteX6907" fmla="*/ 9191884 w 12192000"/>
              <a:gd name="connsiteY6907" fmla="*/ 2778478 h 6858000"/>
              <a:gd name="connsiteX6908" fmla="*/ 9191884 w 12192000"/>
              <a:gd name="connsiteY6908" fmla="*/ 2769169 h 6858000"/>
              <a:gd name="connsiteX6909" fmla="*/ 9177120 w 12192000"/>
              <a:gd name="connsiteY6909" fmla="*/ 2775240 h 6858000"/>
              <a:gd name="connsiteX6910" fmla="*/ 9168999 w 12192000"/>
              <a:gd name="connsiteY6910" fmla="*/ 2774835 h 6858000"/>
              <a:gd name="connsiteX6911" fmla="*/ 9168999 w 12192000"/>
              <a:gd name="connsiteY6911" fmla="*/ 2771598 h 6858000"/>
              <a:gd name="connsiteX6912" fmla="*/ 9171952 w 12192000"/>
              <a:gd name="connsiteY6912" fmla="*/ 2770788 h 6858000"/>
              <a:gd name="connsiteX6913" fmla="*/ 9169737 w 12192000"/>
              <a:gd name="connsiteY6913" fmla="*/ 2769169 h 6858000"/>
              <a:gd name="connsiteX6914" fmla="*/ 9171952 w 12192000"/>
              <a:gd name="connsiteY6914" fmla="*/ 2761884 h 6858000"/>
              <a:gd name="connsiteX6915" fmla="*/ 9167522 w 12192000"/>
              <a:gd name="connsiteY6915" fmla="*/ 2751362 h 6858000"/>
              <a:gd name="connsiteX6916" fmla="*/ 9156449 w 12192000"/>
              <a:gd name="connsiteY6916" fmla="*/ 2743672 h 6858000"/>
              <a:gd name="connsiteX6917" fmla="*/ 9142422 w 12192000"/>
              <a:gd name="connsiteY6917" fmla="*/ 2744077 h 6858000"/>
              <a:gd name="connsiteX6918" fmla="*/ 9129872 w 12192000"/>
              <a:gd name="connsiteY6918" fmla="*/ 2748529 h 6858000"/>
              <a:gd name="connsiteX6919" fmla="*/ 9115845 w 12192000"/>
              <a:gd name="connsiteY6919" fmla="*/ 2746505 h 6858000"/>
              <a:gd name="connsiteX6920" fmla="*/ 9112154 w 12192000"/>
              <a:gd name="connsiteY6920" fmla="*/ 2743672 h 6858000"/>
              <a:gd name="connsiteX6921" fmla="*/ 9110678 w 12192000"/>
              <a:gd name="connsiteY6921" fmla="*/ 2747315 h 6858000"/>
              <a:gd name="connsiteX6922" fmla="*/ 9102557 w 12192000"/>
              <a:gd name="connsiteY6922" fmla="*/ 2747315 h 6858000"/>
              <a:gd name="connsiteX6923" fmla="*/ 9095174 w 12192000"/>
              <a:gd name="connsiteY6923" fmla="*/ 2751767 h 6858000"/>
              <a:gd name="connsiteX6924" fmla="*/ 9087054 w 12192000"/>
              <a:gd name="connsiteY6924" fmla="*/ 2749743 h 6858000"/>
              <a:gd name="connsiteX6925" fmla="*/ 9073765 w 12192000"/>
              <a:gd name="connsiteY6925" fmla="*/ 2749743 h 6858000"/>
              <a:gd name="connsiteX6926" fmla="*/ 9062692 w 12192000"/>
              <a:gd name="connsiteY6926" fmla="*/ 2759861 h 6858000"/>
              <a:gd name="connsiteX6927" fmla="*/ 9054571 w 12192000"/>
              <a:gd name="connsiteY6927" fmla="*/ 2759861 h 6858000"/>
              <a:gd name="connsiteX6928" fmla="*/ 9047927 w 12192000"/>
              <a:gd name="connsiteY6928" fmla="*/ 2755409 h 6858000"/>
              <a:gd name="connsiteX6929" fmla="*/ 9039806 w 12192000"/>
              <a:gd name="connsiteY6929" fmla="*/ 2755409 h 6858000"/>
              <a:gd name="connsiteX6930" fmla="*/ 9036853 w 12192000"/>
              <a:gd name="connsiteY6930" fmla="*/ 2750148 h 6858000"/>
              <a:gd name="connsiteX6931" fmla="*/ 9031685 w 12192000"/>
              <a:gd name="connsiteY6931" fmla="*/ 2748934 h 6858000"/>
              <a:gd name="connsiteX6932" fmla="*/ 9030209 w 12192000"/>
              <a:gd name="connsiteY6932" fmla="*/ 2752981 h 6858000"/>
              <a:gd name="connsiteX6933" fmla="*/ 9023565 w 12192000"/>
              <a:gd name="connsiteY6933" fmla="*/ 2752981 h 6858000"/>
              <a:gd name="connsiteX6934" fmla="*/ 9013968 w 12192000"/>
              <a:gd name="connsiteY6934" fmla="*/ 2746910 h 6858000"/>
              <a:gd name="connsiteX6935" fmla="*/ 9009538 w 12192000"/>
              <a:gd name="connsiteY6935" fmla="*/ 2751767 h 6858000"/>
              <a:gd name="connsiteX6936" fmla="*/ 9008800 w 12192000"/>
              <a:gd name="connsiteY6936" fmla="*/ 2756623 h 6858000"/>
              <a:gd name="connsiteX6937" fmla="*/ 9002894 w 12192000"/>
              <a:gd name="connsiteY6937" fmla="*/ 2756623 h 6858000"/>
              <a:gd name="connsiteX6938" fmla="*/ 8996988 w 12192000"/>
              <a:gd name="connsiteY6938" fmla="*/ 2755814 h 6858000"/>
              <a:gd name="connsiteX6939" fmla="*/ 8988867 w 12192000"/>
              <a:gd name="connsiteY6939" fmla="*/ 2758242 h 6858000"/>
              <a:gd name="connsiteX6940" fmla="*/ 8983700 w 12192000"/>
              <a:gd name="connsiteY6940" fmla="*/ 2756623 h 6858000"/>
              <a:gd name="connsiteX6941" fmla="*/ 8972626 w 12192000"/>
              <a:gd name="connsiteY6941" fmla="*/ 2755814 h 6858000"/>
              <a:gd name="connsiteX6942" fmla="*/ 8965982 w 12192000"/>
              <a:gd name="connsiteY6942" fmla="*/ 2761480 h 6858000"/>
              <a:gd name="connsiteX6943" fmla="*/ 8961552 w 12192000"/>
              <a:gd name="connsiteY6943" fmla="*/ 2763099 h 6858000"/>
              <a:gd name="connsiteX6944" fmla="*/ 8960814 w 12192000"/>
              <a:gd name="connsiteY6944" fmla="*/ 2758647 h 6858000"/>
              <a:gd name="connsiteX6945" fmla="*/ 8949740 w 12192000"/>
              <a:gd name="connsiteY6945" fmla="*/ 2759456 h 6858000"/>
              <a:gd name="connsiteX6946" fmla="*/ 8934976 w 12192000"/>
              <a:gd name="connsiteY6946" fmla="*/ 2767550 h 6858000"/>
              <a:gd name="connsiteX6947" fmla="*/ 8930546 w 12192000"/>
              <a:gd name="connsiteY6947" fmla="*/ 2765527 h 6858000"/>
              <a:gd name="connsiteX6948" fmla="*/ 8931284 w 12192000"/>
              <a:gd name="connsiteY6948" fmla="*/ 2759051 h 6858000"/>
              <a:gd name="connsiteX6949" fmla="*/ 8922425 w 12192000"/>
              <a:gd name="connsiteY6949" fmla="*/ 2759051 h 6858000"/>
              <a:gd name="connsiteX6950" fmla="*/ 8920211 w 12192000"/>
              <a:gd name="connsiteY6950" fmla="*/ 2763099 h 6858000"/>
              <a:gd name="connsiteX6951" fmla="*/ 8912828 w 12192000"/>
              <a:gd name="connsiteY6951" fmla="*/ 2766741 h 6858000"/>
              <a:gd name="connsiteX6952" fmla="*/ 8895849 w 12192000"/>
              <a:gd name="connsiteY6952" fmla="*/ 2761075 h 6858000"/>
              <a:gd name="connsiteX6953" fmla="*/ 8884037 w 12192000"/>
              <a:gd name="connsiteY6953" fmla="*/ 2757028 h 6858000"/>
              <a:gd name="connsiteX6954" fmla="*/ 8878869 w 12192000"/>
              <a:gd name="connsiteY6954" fmla="*/ 2748934 h 6858000"/>
              <a:gd name="connsiteX6955" fmla="*/ 8872225 w 12192000"/>
              <a:gd name="connsiteY6955" fmla="*/ 2750148 h 6858000"/>
              <a:gd name="connsiteX6956" fmla="*/ 8870010 w 12192000"/>
              <a:gd name="connsiteY6956" fmla="*/ 2758242 h 6858000"/>
              <a:gd name="connsiteX6957" fmla="*/ 8867057 w 12192000"/>
              <a:gd name="connsiteY6957" fmla="*/ 2758242 h 6858000"/>
              <a:gd name="connsiteX6958" fmla="*/ 8859675 w 12192000"/>
              <a:gd name="connsiteY6958" fmla="*/ 2752981 h 6858000"/>
              <a:gd name="connsiteX6959" fmla="*/ 8855245 w 12192000"/>
              <a:gd name="connsiteY6959" fmla="*/ 2754195 h 6858000"/>
              <a:gd name="connsiteX6960" fmla="*/ 8847125 w 12192000"/>
              <a:gd name="connsiteY6960" fmla="*/ 2751362 h 6858000"/>
              <a:gd name="connsiteX6961" fmla="*/ 8824977 w 12192000"/>
              <a:gd name="connsiteY6961" fmla="*/ 2750957 h 6858000"/>
              <a:gd name="connsiteX6962" fmla="*/ 8809474 w 12192000"/>
              <a:gd name="connsiteY6962" fmla="*/ 2744482 h 6858000"/>
              <a:gd name="connsiteX6963" fmla="*/ 8782159 w 12192000"/>
              <a:gd name="connsiteY6963" fmla="*/ 2746101 h 6858000"/>
              <a:gd name="connsiteX6964" fmla="*/ 8768871 w 12192000"/>
              <a:gd name="connsiteY6964" fmla="*/ 2734769 h 6858000"/>
              <a:gd name="connsiteX6965" fmla="*/ 8764441 w 12192000"/>
              <a:gd name="connsiteY6965" fmla="*/ 2734364 h 6858000"/>
              <a:gd name="connsiteX6966" fmla="*/ 8753368 w 12192000"/>
              <a:gd name="connsiteY6966" fmla="*/ 2743672 h 6858000"/>
              <a:gd name="connsiteX6967" fmla="*/ 8743770 w 12192000"/>
              <a:gd name="connsiteY6967" fmla="*/ 2736792 h 6858000"/>
              <a:gd name="connsiteX6968" fmla="*/ 8732697 w 12192000"/>
              <a:gd name="connsiteY6968" fmla="*/ 2737197 h 6858000"/>
              <a:gd name="connsiteX6969" fmla="*/ 8706120 w 12192000"/>
              <a:gd name="connsiteY6969" fmla="*/ 2737602 h 6858000"/>
              <a:gd name="connsiteX6970" fmla="*/ 8704643 w 12192000"/>
              <a:gd name="connsiteY6970" fmla="*/ 2732745 h 6858000"/>
              <a:gd name="connsiteX6971" fmla="*/ 8698738 w 12192000"/>
              <a:gd name="connsiteY6971" fmla="*/ 2729103 h 6858000"/>
              <a:gd name="connsiteX6972" fmla="*/ 8697999 w 12192000"/>
              <a:gd name="connsiteY6972" fmla="*/ 2716961 h 6858000"/>
              <a:gd name="connsiteX6973" fmla="*/ 8688402 w 12192000"/>
              <a:gd name="connsiteY6973" fmla="*/ 2699558 h 6858000"/>
              <a:gd name="connsiteX6974" fmla="*/ 8683234 w 12192000"/>
              <a:gd name="connsiteY6974" fmla="*/ 2682965 h 6858000"/>
              <a:gd name="connsiteX6975" fmla="*/ 8673637 w 12192000"/>
              <a:gd name="connsiteY6975" fmla="*/ 2671228 h 6858000"/>
              <a:gd name="connsiteX6976" fmla="*/ 8672899 w 12192000"/>
              <a:gd name="connsiteY6976" fmla="*/ 2666372 h 6858000"/>
              <a:gd name="connsiteX6977" fmla="*/ 8668470 w 12192000"/>
              <a:gd name="connsiteY6977" fmla="*/ 2666777 h 6858000"/>
              <a:gd name="connsiteX6978" fmla="*/ 8668470 w 12192000"/>
              <a:gd name="connsiteY6978" fmla="*/ 2663539 h 6858000"/>
              <a:gd name="connsiteX6979" fmla="*/ 8651490 w 12192000"/>
              <a:gd name="connsiteY6979" fmla="*/ 2661515 h 6858000"/>
              <a:gd name="connsiteX6980" fmla="*/ 8641155 w 12192000"/>
              <a:gd name="connsiteY6980" fmla="*/ 2664348 h 6858000"/>
              <a:gd name="connsiteX6981" fmla="*/ 8627866 w 12192000"/>
              <a:gd name="connsiteY6981" fmla="*/ 2673252 h 6858000"/>
              <a:gd name="connsiteX6982" fmla="*/ 8617531 w 12192000"/>
              <a:gd name="connsiteY6982" fmla="*/ 2673657 h 6858000"/>
              <a:gd name="connsiteX6983" fmla="*/ 8616792 w 12192000"/>
              <a:gd name="connsiteY6983" fmla="*/ 2669610 h 6858000"/>
              <a:gd name="connsiteX6984" fmla="*/ 8616054 w 12192000"/>
              <a:gd name="connsiteY6984" fmla="*/ 2674466 h 6858000"/>
              <a:gd name="connsiteX6985" fmla="*/ 8595383 w 12192000"/>
              <a:gd name="connsiteY6985" fmla="*/ 2686608 h 6858000"/>
              <a:gd name="connsiteX6986" fmla="*/ 8578404 w 12192000"/>
              <a:gd name="connsiteY6986" fmla="*/ 2699558 h 6858000"/>
              <a:gd name="connsiteX6987" fmla="*/ 8558471 w 12192000"/>
              <a:gd name="connsiteY6987" fmla="*/ 2687417 h 6858000"/>
              <a:gd name="connsiteX6988" fmla="*/ 8542230 w 12192000"/>
              <a:gd name="connsiteY6988" fmla="*/ 2683775 h 6858000"/>
              <a:gd name="connsiteX6989" fmla="*/ 8529680 w 12192000"/>
              <a:gd name="connsiteY6989" fmla="*/ 2685393 h 6858000"/>
              <a:gd name="connsiteX6990" fmla="*/ 8525250 w 12192000"/>
              <a:gd name="connsiteY6990" fmla="*/ 2687822 h 6858000"/>
              <a:gd name="connsiteX6991" fmla="*/ 8507532 w 12192000"/>
              <a:gd name="connsiteY6991" fmla="*/ 2673657 h 6858000"/>
              <a:gd name="connsiteX6992" fmla="*/ 8499412 w 12192000"/>
              <a:gd name="connsiteY6992" fmla="*/ 2672443 h 6858000"/>
              <a:gd name="connsiteX6993" fmla="*/ 8491291 w 12192000"/>
              <a:gd name="connsiteY6993" fmla="*/ 2667586 h 6858000"/>
              <a:gd name="connsiteX6994" fmla="*/ 8480217 w 12192000"/>
              <a:gd name="connsiteY6994" fmla="*/ 2665158 h 6858000"/>
              <a:gd name="connsiteX6995" fmla="*/ 8465452 w 12192000"/>
              <a:gd name="connsiteY6995" fmla="*/ 2650993 h 6858000"/>
              <a:gd name="connsiteX6996" fmla="*/ 8471358 w 12192000"/>
              <a:gd name="connsiteY6996" fmla="*/ 2646136 h 6858000"/>
              <a:gd name="connsiteX6997" fmla="*/ 8469882 w 12192000"/>
              <a:gd name="connsiteY6997" fmla="*/ 2642089 h 6858000"/>
              <a:gd name="connsiteX6998" fmla="*/ 8460285 w 12192000"/>
              <a:gd name="connsiteY6998" fmla="*/ 2641279 h 6858000"/>
              <a:gd name="connsiteX6999" fmla="*/ 8458070 w 12192000"/>
              <a:gd name="connsiteY6999" fmla="*/ 2638042 h 6858000"/>
              <a:gd name="connsiteX7000" fmla="*/ 8442567 w 12192000"/>
              <a:gd name="connsiteY7000" fmla="*/ 2637232 h 6858000"/>
              <a:gd name="connsiteX7001" fmla="*/ 8437399 w 12192000"/>
              <a:gd name="connsiteY7001" fmla="*/ 2632376 h 6858000"/>
              <a:gd name="connsiteX7002" fmla="*/ 8424111 w 12192000"/>
              <a:gd name="connsiteY7002" fmla="*/ 2628329 h 6858000"/>
              <a:gd name="connsiteX7003" fmla="*/ 8406393 w 12192000"/>
              <a:gd name="connsiteY7003" fmla="*/ 2630352 h 6858000"/>
              <a:gd name="connsiteX7004" fmla="*/ 8396058 w 12192000"/>
              <a:gd name="connsiteY7004" fmla="*/ 2624686 h 6858000"/>
              <a:gd name="connsiteX7005" fmla="*/ 8381293 w 12192000"/>
              <a:gd name="connsiteY7005" fmla="*/ 2593523 h 6858000"/>
              <a:gd name="connsiteX7006" fmla="*/ 8379078 w 12192000"/>
              <a:gd name="connsiteY7006" fmla="*/ 2586238 h 6858000"/>
              <a:gd name="connsiteX7007" fmla="*/ 8374648 w 12192000"/>
              <a:gd name="connsiteY7007" fmla="*/ 2587857 h 6858000"/>
              <a:gd name="connsiteX7008" fmla="*/ 8365790 w 12192000"/>
              <a:gd name="connsiteY7008" fmla="*/ 2580977 h 6858000"/>
              <a:gd name="connsiteX7009" fmla="*/ 8368004 w 12192000"/>
              <a:gd name="connsiteY7009" fmla="*/ 2578549 h 6858000"/>
              <a:gd name="connsiteX7010" fmla="*/ 8370957 w 12192000"/>
              <a:gd name="connsiteY7010" fmla="*/ 2580572 h 6858000"/>
              <a:gd name="connsiteX7011" fmla="*/ 8374648 w 12192000"/>
              <a:gd name="connsiteY7011" fmla="*/ 2580572 h 6858000"/>
              <a:gd name="connsiteX7012" fmla="*/ 8369481 w 12192000"/>
              <a:gd name="connsiteY7012" fmla="*/ 2572073 h 6858000"/>
              <a:gd name="connsiteX7013" fmla="*/ 8362098 w 12192000"/>
              <a:gd name="connsiteY7013" fmla="*/ 2573287 h 6858000"/>
              <a:gd name="connsiteX7014" fmla="*/ 8356931 w 12192000"/>
              <a:gd name="connsiteY7014" fmla="*/ 2570050 h 6858000"/>
              <a:gd name="connsiteX7015" fmla="*/ 8355454 w 12192000"/>
              <a:gd name="connsiteY7015" fmla="*/ 2555885 h 6858000"/>
              <a:gd name="connsiteX7016" fmla="*/ 8336998 w 12192000"/>
              <a:gd name="connsiteY7016" fmla="*/ 2535649 h 6858000"/>
              <a:gd name="connsiteX7017" fmla="*/ 8336260 w 12192000"/>
              <a:gd name="connsiteY7017" fmla="*/ 2526745 h 6858000"/>
              <a:gd name="connsiteX7018" fmla="*/ 8325924 w 12192000"/>
              <a:gd name="connsiteY7018" fmla="*/ 2514199 h 6858000"/>
              <a:gd name="connsiteX7019" fmla="*/ 8320018 w 12192000"/>
              <a:gd name="connsiteY7019" fmla="*/ 2511771 h 6858000"/>
              <a:gd name="connsiteX7020" fmla="*/ 8304515 w 12192000"/>
              <a:gd name="connsiteY7020" fmla="*/ 2523508 h 6858000"/>
              <a:gd name="connsiteX7021" fmla="*/ 8300086 w 12192000"/>
              <a:gd name="connsiteY7021" fmla="*/ 2523103 h 6858000"/>
              <a:gd name="connsiteX7022" fmla="*/ 8294918 w 12192000"/>
              <a:gd name="connsiteY7022" fmla="*/ 2514604 h 6858000"/>
              <a:gd name="connsiteX7023" fmla="*/ 8290489 w 12192000"/>
              <a:gd name="connsiteY7023" fmla="*/ 2516627 h 6858000"/>
              <a:gd name="connsiteX7024" fmla="*/ 8279415 w 12192000"/>
              <a:gd name="connsiteY7024" fmla="*/ 2511771 h 6858000"/>
              <a:gd name="connsiteX7025" fmla="*/ 8280892 w 12192000"/>
              <a:gd name="connsiteY7025" fmla="*/ 2506510 h 6858000"/>
              <a:gd name="connsiteX7026" fmla="*/ 8282368 w 12192000"/>
              <a:gd name="connsiteY7026" fmla="*/ 2501248 h 6858000"/>
              <a:gd name="connsiteX7027" fmla="*/ 8280153 w 12192000"/>
              <a:gd name="connsiteY7027" fmla="*/ 2504081 h 6858000"/>
              <a:gd name="connsiteX7028" fmla="*/ 8273509 w 12192000"/>
              <a:gd name="connsiteY7028" fmla="*/ 2504081 h 6858000"/>
              <a:gd name="connsiteX7029" fmla="*/ 8266865 w 12192000"/>
              <a:gd name="connsiteY7029" fmla="*/ 2503677 h 6858000"/>
              <a:gd name="connsiteX7030" fmla="*/ 8274986 w 12192000"/>
              <a:gd name="connsiteY7030" fmla="*/ 2509343 h 6858000"/>
              <a:gd name="connsiteX7031" fmla="*/ 8274247 w 12192000"/>
              <a:gd name="connsiteY7031" fmla="*/ 2517842 h 6858000"/>
              <a:gd name="connsiteX7032" fmla="*/ 8268341 w 12192000"/>
              <a:gd name="connsiteY7032" fmla="*/ 2522293 h 6858000"/>
              <a:gd name="connsiteX7033" fmla="*/ 8262435 w 12192000"/>
              <a:gd name="connsiteY7033" fmla="*/ 2522698 h 6858000"/>
              <a:gd name="connsiteX7034" fmla="*/ 8255053 w 12192000"/>
              <a:gd name="connsiteY7034" fmla="*/ 2513794 h 6858000"/>
              <a:gd name="connsiteX7035" fmla="*/ 8255791 w 12192000"/>
              <a:gd name="connsiteY7035" fmla="*/ 2510961 h 6858000"/>
              <a:gd name="connsiteX7036" fmla="*/ 8250624 w 12192000"/>
              <a:gd name="connsiteY7036" fmla="*/ 2512580 h 6858000"/>
              <a:gd name="connsiteX7037" fmla="*/ 8245456 w 12192000"/>
              <a:gd name="connsiteY7037" fmla="*/ 2514604 h 6858000"/>
              <a:gd name="connsiteX7038" fmla="*/ 8240288 w 12192000"/>
              <a:gd name="connsiteY7038" fmla="*/ 2525531 h 6858000"/>
              <a:gd name="connsiteX7039" fmla="*/ 8239550 w 12192000"/>
              <a:gd name="connsiteY7039" fmla="*/ 2527959 h 6858000"/>
              <a:gd name="connsiteX7040" fmla="*/ 8243979 w 12192000"/>
              <a:gd name="connsiteY7040" fmla="*/ 2548600 h 6858000"/>
              <a:gd name="connsiteX7041" fmla="*/ 8215926 w 12192000"/>
              <a:gd name="connsiteY7041" fmla="*/ 2553456 h 6858000"/>
              <a:gd name="connsiteX7042" fmla="*/ 8235120 w 12192000"/>
              <a:gd name="connsiteY7042" fmla="*/ 2565598 h 6858000"/>
              <a:gd name="connsiteX7043" fmla="*/ 8237335 w 12192000"/>
              <a:gd name="connsiteY7043" fmla="*/ 2561146 h 6858000"/>
              <a:gd name="connsiteX7044" fmla="*/ 8241026 w 12192000"/>
              <a:gd name="connsiteY7044" fmla="*/ 2568431 h 6858000"/>
              <a:gd name="connsiteX7045" fmla="*/ 8241026 w 12192000"/>
              <a:gd name="connsiteY7045" fmla="*/ 2575716 h 6858000"/>
              <a:gd name="connsiteX7046" fmla="*/ 8246932 w 12192000"/>
              <a:gd name="connsiteY7046" fmla="*/ 2581786 h 6858000"/>
              <a:gd name="connsiteX7047" fmla="*/ 8244718 w 12192000"/>
              <a:gd name="connsiteY7047" fmla="*/ 2581786 h 6858000"/>
              <a:gd name="connsiteX7048" fmla="*/ 8243241 w 12192000"/>
              <a:gd name="connsiteY7048" fmla="*/ 2583001 h 6858000"/>
              <a:gd name="connsiteX7049" fmla="*/ 8248409 w 12192000"/>
              <a:gd name="connsiteY7049" fmla="*/ 2588667 h 6858000"/>
              <a:gd name="connsiteX7050" fmla="*/ 8252100 w 12192000"/>
              <a:gd name="connsiteY7050" fmla="*/ 2593118 h 6858000"/>
              <a:gd name="connsiteX7051" fmla="*/ 8255791 w 12192000"/>
              <a:gd name="connsiteY7051" fmla="*/ 2591500 h 6858000"/>
              <a:gd name="connsiteX7052" fmla="*/ 8255791 w 12192000"/>
              <a:gd name="connsiteY7052" fmla="*/ 2599189 h 6858000"/>
              <a:gd name="connsiteX7053" fmla="*/ 8261697 w 12192000"/>
              <a:gd name="connsiteY7053" fmla="*/ 2602427 h 6858000"/>
              <a:gd name="connsiteX7054" fmla="*/ 8266865 w 12192000"/>
              <a:gd name="connsiteY7054" fmla="*/ 2613354 h 6858000"/>
              <a:gd name="connsiteX7055" fmla="*/ 8276462 w 12192000"/>
              <a:gd name="connsiteY7055" fmla="*/ 2636828 h 6858000"/>
              <a:gd name="connsiteX7056" fmla="*/ 8293442 w 12192000"/>
              <a:gd name="connsiteY7056" fmla="*/ 2640470 h 6858000"/>
              <a:gd name="connsiteX7057" fmla="*/ 8301562 w 12192000"/>
              <a:gd name="connsiteY7057" fmla="*/ 2642089 h 6858000"/>
              <a:gd name="connsiteX7058" fmla="*/ 8305992 w 12192000"/>
              <a:gd name="connsiteY7058" fmla="*/ 2647755 h 6858000"/>
              <a:gd name="connsiteX7059" fmla="*/ 8301562 w 12192000"/>
              <a:gd name="connsiteY7059" fmla="*/ 2644922 h 6858000"/>
              <a:gd name="connsiteX7060" fmla="*/ 8298609 w 12192000"/>
              <a:gd name="connsiteY7060" fmla="*/ 2645731 h 6858000"/>
              <a:gd name="connsiteX7061" fmla="*/ 8297871 w 12192000"/>
              <a:gd name="connsiteY7061" fmla="*/ 2648969 h 6858000"/>
              <a:gd name="connsiteX7062" fmla="*/ 8305254 w 12192000"/>
              <a:gd name="connsiteY7062" fmla="*/ 2656254 h 6858000"/>
              <a:gd name="connsiteX7063" fmla="*/ 8311160 w 12192000"/>
              <a:gd name="connsiteY7063" fmla="*/ 2656659 h 6858000"/>
              <a:gd name="connsiteX7064" fmla="*/ 8327401 w 12192000"/>
              <a:gd name="connsiteY7064" fmla="*/ 2678109 h 6858000"/>
              <a:gd name="connsiteX7065" fmla="*/ 8331830 w 12192000"/>
              <a:gd name="connsiteY7065" fmla="*/ 2678109 h 6858000"/>
              <a:gd name="connsiteX7066" fmla="*/ 8338475 w 12192000"/>
              <a:gd name="connsiteY7066" fmla="*/ 2687012 h 6858000"/>
              <a:gd name="connsiteX7067" fmla="*/ 8338475 w 12192000"/>
              <a:gd name="connsiteY7067" fmla="*/ 2692274 h 6858000"/>
              <a:gd name="connsiteX7068" fmla="*/ 8347333 w 12192000"/>
              <a:gd name="connsiteY7068" fmla="*/ 2714533 h 6858000"/>
              <a:gd name="connsiteX7069" fmla="*/ 8347333 w 12192000"/>
              <a:gd name="connsiteY7069" fmla="*/ 2719794 h 6858000"/>
              <a:gd name="connsiteX7070" fmla="*/ 8341428 w 12192000"/>
              <a:gd name="connsiteY7070" fmla="*/ 2718580 h 6858000"/>
              <a:gd name="connsiteX7071" fmla="*/ 8348072 w 12192000"/>
              <a:gd name="connsiteY7071" fmla="*/ 2729507 h 6858000"/>
              <a:gd name="connsiteX7072" fmla="*/ 8373172 w 12192000"/>
              <a:gd name="connsiteY7072" fmla="*/ 2758647 h 6858000"/>
              <a:gd name="connsiteX7073" fmla="*/ 8375387 w 12192000"/>
              <a:gd name="connsiteY7073" fmla="*/ 2770788 h 6858000"/>
              <a:gd name="connsiteX7074" fmla="*/ 8384246 w 12192000"/>
              <a:gd name="connsiteY7074" fmla="*/ 2781311 h 6858000"/>
              <a:gd name="connsiteX7075" fmla="*/ 8386460 w 12192000"/>
              <a:gd name="connsiteY7075" fmla="*/ 2779692 h 6858000"/>
              <a:gd name="connsiteX7076" fmla="*/ 8389413 w 12192000"/>
              <a:gd name="connsiteY7076" fmla="*/ 2778073 h 6858000"/>
              <a:gd name="connsiteX7077" fmla="*/ 8389413 w 12192000"/>
              <a:gd name="connsiteY7077" fmla="*/ 2768765 h 6858000"/>
              <a:gd name="connsiteX7078" fmla="*/ 8385722 w 12192000"/>
              <a:gd name="connsiteY7078" fmla="*/ 2765122 h 6858000"/>
              <a:gd name="connsiteX7079" fmla="*/ 8383507 w 12192000"/>
              <a:gd name="connsiteY7079" fmla="*/ 2758242 h 6858000"/>
              <a:gd name="connsiteX7080" fmla="*/ 8384984 w 12192000"/>
              <a:gd name="connsiteY7080" fmla="*/ 2744482 h 6858000"/>
              <a:gd name="connsiteX7081" fmla="*/ 8389413 w 12192000"/>
              <a:gd name="connsiteY7081" fmla="*/ 2744482 h 6858000"/>
              <a:gd name="connsiteX7082" fmla="*/ 8391628 w 12192000"/>
              <a:gd name="connsiteY7082" fmla="*/ 2746101 h 6858000"/>
              <a:gd name="connsiteX7083" fmla="*/ 8389413 w 12192000"/>
              <a:gd name="connsiteY7083" fmla="*/ 2732340 h 6858000"/>
              <a:gd name="connsiteX7084" fmla="*/ 8391628 w 12192000"/>
              <a:gd name="connsiteY7084" fmla="*/ 2732340 h 6858000"/>
              <a:gd name="connsiteX7085" fmla="*/ 8389413 w 12192000"/>
              <a:gd name="connsiteY7085" fmla="*/ 2725055 h 6858000"/>
              <a:gd name="connsiteX7086" fmla="*/ 8393105 w 12192000"/>
              <a:gd name="connsiteY7086" fmla="*/ 2722627 h 6858000"/>
              <a:gd name="connsiteX7087" fmla="*/ 8393105 w 12192000"/>
              <a:gd name="connsiteY7087" fmla="*/ 2718985 h 6858000"/>
              <a:gd name="connsiteX7088" fmla="*/ 8396796 w 12192000"/>
              <a:gd name="connsiteY7088" fmla="*/ 2718580 h 6858000"/>
              <a:gd name="connsiteX7089" fmla="*/ 8398272 w 12192000"/>
              <a:gd name="connsiteY7089" fmla="*/ 2714128 h 6858000"/>
              <a:gd name="connsiteX7090" fmla="*/ 8401963 w 12192000"/>
              <a:gd name="connsiteY7090" fmla="*/ 2714128 h 6858000"/>
              <a:gd name="connsiteX7091" fmla="*/ 8410822 w 12192000"/>
              <a:gd name="connsiteY7091" fmla="*/ 2720604 h 6858000"/>
              <a:gd name="connsiteX7092" fmla="*/ 8411561 w 12192000"/>
              <a:gd name="connsiteY7092" fmla="*/ 2725460 h 6858000"/>
              <a:gd name="connsiteX7093" fmla="*/ 8415252 w 12192000"/>
              <a:gd name="connsiteY7093" fmla="*/ 2725460 h 6858000"/>
              <a:gd name="connsiteX7094" fmla="*/ 8417467 w 12192000"/>
              <a:gd name="connsiteY7094" fmla="*/ 2728698 h 6858000"/>
              <a:gd name="connsiteX7095" fmla="*/ 8413775 w 12192000"/>
              <a:gd name="connsiteY7095" fmla="*/ 2743672 h 6858000"/>
              <a:gd name="connsiteX7096" fmla="*/ 8411561 w 12192000"/>
              <a:gd name="connsiteY7096" fmla="*/ 2743672 h 6858000"/>
              <a:gd name="connsiteX7097" fmla="*/ 8413775 w 12192000"/>
              <a:gd name="connsiteY7097" fmla="*/ 2759051 h 6858000"/>
              <a:gd name="connsiteX7098" fmla="*/ 8416728 w 12192000"/>
              <a:gd name="connsiteY7098" fmla="*/ 2759051 h 6858000"/>
              <a:gd name="connsiteX7099" fmla="*/ 8422634 w 12192000"/>
              <a:gd name="connsiteY7099" fmla="*/ 2768360 h 6858000"/>
              <a:gd name="connsiteX7100" fmla="*/ 8418943 w 12192000"/>
              <a:gd name="connsiteY7100" fmla="*/ 2790619 h 6858000"/>
              <a:gd name="connsiteX7101" fmla="*/ 8413037 w 12192000"/>
              <a:gd name="connsiteY7101" fmla="*/ 2791833 h 6858000"/>
              <a:gd name="connsiteX7102" fmla="*/ 8413037 w 12192000"/>
              <a:gd name="connsiteY7102" fmla="*/ 2792238 h 6858000"/>
              <a:gd name="connsiteX7103" fmla="*/ 8414514 w 12192000"/>
              <a:gd name="connsiteY7103" fmla="*/ 2794262 h 6858000"/>
              <a:gd name="connsiteX7104" fmla="*/ 8422634 w 12192000"/>
              <a:gd name="connsiteY7104" fmla="*/ 2793452 h 6858000"/>
              <a:gd name="connsiteX7105" fmla="*/ 8418205 w 12192000"/>
              <a:gd name="connsiteY7105" fmla="*/ 2798713 h 6858000"/>
              <a:gd name="connsiteX7106" fmla="*/ 8417467 w 12192000"/>
              <a:gd name="connsiteY7106" fmla="*/ 2803165 h 6858000"/>
              <a:gd name="connsiteX7107" fmla="*/ 8422634 w 12192000"/>
              <a:gd name="connsiteY7107" fmla="*/ 2810450 h 6858000"/>
              <a:gd name="connsiteX7108" fmla="*/ 8424849 w 12192000"/>
              <a:gd name="connsiteY7108" fmla="*/ 2809641 h 6858000"/>
              <a:gd name="connsiteX7109" fmla="*/ 8429279 w 12192000"/>
              <a:gd name="connsiteY7109" fmla="*/ 2812069 h 6858000"/>
              <a:gd name="connsiteX7110" fmla="*/ 8432970 w 12192000"/>
              <a:gd name="connsiteY7110" fmla="*/ 2807617 h 6858000"/>
              <a:gd name="connsiteX7111" fmla="*/ 8436661 w 12192000"/>
              <a:gd name="connsiteY7111" fmla="*/ 2828662 h 6858000"/>
              <a:gd name="connsiteX7112" fmla="*/ 8444043 w 12192000"/>
              <a:gd name="connsiteY7112" fmla="*/ 2825425 h 6858000"/>
              <a:gd name="connsiteX7113" fmla="*/ 8451426 w 12192000"/>
              <a:gd name="connsiteY7113" fmla="*/ 2826234 h 6858000"/>
              <a:gd name="connsiteX7114" fmla="*/ 8459547 w 12192000"/>
              <a:gd name="connsiteY7114" fmla="*/ 2828258 h 6858000"/>
              <a:gd name="connsiteX7115" fmla="*/ 8480217 w 12192000"/>
              <a:gd name="connsiteY7115" fmla="*/ 2813688 h 6858000"/>
              <a:gd name="connsiteX7116" fmla="*/ 8497197 w 12192000"/>
              <a:gd name="connsiteY7116" fmla="*/ 2817330 h 6858000"/>
              <a:gd name="connsiteX7117" fmla="*/ 8503841 w 12192000"/>
              <a:gd name="connsiteY7117" fmla="*/ 2815711 h 6858000"/>
              <a:gd name="connsiteX7118" fmla="*/ 8508271 w 12192000"/>
              <a:gd name="connsiteY7118" fmla="*/ 2817735 h 6858000"/>
              <a:gd name="connsiteX7119" fmla="*/ 8517868 w 12192000"/>
              <a:gd name="connsiteY7119" fmla="*/ 2817330 h 6858000"/>
              <a:gd name="connsiteX7120" fmla="*/ 8522297 w 12192000"/>
              <a:gd name="connsiteY7120" fmla="*/ 2822187 h 6858000"/>
              <a:gd name="connsiteX7121" fmla="*/ 8533371 w 12192000"/>
              <a:gd name="connsiteY7121" fmla="*/ 2821377 h 6858000"/>
              <a:gd name="connsiteX7122" fmla="*/ 8548136 w 12192000"/>
              <a:gd name="connsiteY7122" fmla="*/ 2818949 h 6858000"/>
              <a:gd name="connsiteX7123" fmla="*/ 8549612 w 12192000"/>
              <a:gd name="connsiteY7123" fmla="*/ 2814902 h 6858000"/>
              <a:gd name="connsiteX7124" fmla="*/ 8553303 w 12192000"/>
              <a:gd name="connsiteY7124" fmla="*/ 2814093 h 6858000"/>
              <a:gd name="connsiteX7125" fmla="*/ 8552565 w 12192000"/>
              <a:gd name="connsiteY7125" fmla="*/ 2806808 h 6858000"/>
              <a:gd name="connsiteX7126" fmla="*/ 8558471 w 12192000"/>
              <a:gd name="connsiteY7126" fmla="*/ 2806808 h 6858000"/>
              <a:gd name="connsiteX7127" fmla="*/ 8562901 w 12192000"/>
              <a:gd name="connsiteY7127" fmla="*/ 2803975 h 6858000"/>
              <a:gd name="connsiteX7128" fmla="*/ 8567330 w 12192000"/>
              <a:gd name="connsiteY7128" fmla="*/ 2809641 h 6858000"/>
              <a:gd name="connsiteX7129" fmla="*/ 8579880 w 12192000"/>
              <a:gd name="connsiteY7129" fmla="*/ 2797499 h 6858000"/>
              <a:gd name="connsiteX7130" fmla="*/ 8577666 w 12192000"/>
              <a:gd name="connsiteY7130" fmla="*/ 2791833 h 6858000"/>
              <a:gd name="connsiteX7131" fmla="*/ 8573236 w 12192000"/>
              <a:gd name="connsiteY7131" fmla="*/ 2790214 h 6858000"/>
              <a:gd name="connsiteX7132" fmla="*/ 8577666 w 12192000"/>
              <a:gd name="connsiteY7132" fmla="*/ 2783739 h 6858000"/>
              <a:gd name="connsiteX7133" fmla="*/ 8606457 w 12192000"/>
              <a:gd name="connsiteY7133" fmla="*/ 2761075 h 6858000"/>
              <a:gd name="connsiteX7134" fmla="*/ 8606457 w 12192000"/>
              <a:gd name="connsiteY7134" fmla="*/ 2748529 h 6858000"/>
              <a:gd name="connsiteX7135" fmla="*/ 8637463 w 12192000"/>
              <a:gd name="connsiteY7135" fmla="*/ 2731531 h 6858000"/>
              <a:gd name="connsiteX7136" fmla="*/ 8640416 w 12192000"/>
              <a:gd name="connsiteY7136" fmla="*/ 2727079 h 6858000"/>
              <a:gd name="connsiteX7137" fmla="*/ 8640416 w 12192000"/>
              <a:gd name="connsiteY7137" fmla="*/ 2720199 h 6858000"/>
              <a:gd name="connsiteX7138" fmla="*/ 8640416 w 12192000"/>
              <a:gd name="connsiteY7138" fmla="*/ 2716152 h 6858000"/>
              <a:gd name="connsiteX7139" fmla="*/ 8641893 w 12192000"/>
              <a:gd name="connsiteY7139" fmla="*/ 2712105 h 6858000"/>
              <a:gd name="connsiteX7140" fmla="*/ 8644846 w 12192000"/>
              <a:gd name="connsiteY7140" fmla="*/ 2714938 h 6858000"/>
              <a:gd name="connsiteX7141" fmla="*/ 8647060 w 12192000"/>
              <a:gd name="connsiteY7141" fmla="*/ 2712105 h 6858000"/>
              <a:gd name="connsiteX7142" fmla="*/ 8649275 w 12192000"/>
              <a:gd name="connsiteY7142" fmla="*/ 2699558 h 6858000"/>
              <a:gd name="connsiteX7143" fmla="*/ 8653705 w 12192000"/>
              <a:gd name="connsiteY7143" fmla="*/ 2699963 h 6858000"/>
              <a:gd name="connsiteX7144" fmla="*/ 8657396 w 12192000"/>
              <a:gd name="connsiteY7144" fmla="*/ 2698749 h 6858000"/>
              <a:gd name="connsiteX7145" fmla="*/ 8659611 w 12192000"/>
              <a:gd name="connsiteY7145" fmla="*/ 2702391 h 6858000"/>
              <a:gd name="connsiteX7146" fmla="*/ 8657396 w 12192000"/>
              <a:gd name="connsiteY7146" fmla="*/ 2701987 h 6858000"/>
              <a:gd name="connsiteX7147" fmla="*/ 8655181 w 12192000"/>
              <a:gd name="connsiteY7147" fmla="*/ 2703606 h 6858000"/>
              <a:gd name="connsiteX7148" fmla="*/ 8658134 w 12192000"/>
              <a:gd name="connsiteY7148" fmla="*/ 2706439 h 6858000"/>
              <a:gd name="connsiteX7149" fmla="*/ 8655919 w 12192000"/>
              <a:gd name="connsiteY7149" fmla="*/ 2711700 h 6858000"/>
              <a:gd name="connsiteX7150" fmla="*/ 8658134 w 12192000"/>
              <a:gd name="connsiteY7150" fmla="*/ 2712914 h 6858000"/>
              <a:gd name="connsiteX7151" fmla="*/ 8656658 w 12192000"/>
              <a:gd name="connsiteY7151" fmla="*/ 2725865 h 6858000"/>
              <a:gd name="connsiteX7152" fmla="*/ 8652966 w 12192000"/>
              <a:gd name="connsiteY7152" fmla="*/ 2733150 h 6858000"/>
              <a:gd name="connsiteX7153" fmla="*/ 8652228 w 12192000"/>
              <a:gd name="connsiteY7153" fmla="*/ 2738816 h 6858000"/>
              <a:gd name="connsiteX7154" fmla="*/ 8652228 w 12192000"/>
              <a:gd name="connsiteY7154" fmla="*/ 2740030 h 6858000"/>
              <a:gd name="connsiteX7155" fmla="*/ 8655181 w 12192000"/>
              <a:gd name="connsiteY7155" fmla="*/ 2742053 h 6858000"/>
              <a:gd name="connsiteX7156" fmla="*/ 8659611 w 12192000"/>
              <a:gd name="connsiteY7156" fmla="*/ 2740839 h 6858000"/>
              <a:gd name="connsiteX7157" fmla="*/ 8661087 w 12192000"/>
              <a:gd name="connsiteY7157" fmla="*/ 2746910 h 6858000"/>
              <a:gd name="connsiteX7158" fmla="*/ 8662564 w 12192000"/>
              <a:gd name="connsiteY7158" fmla="*/ 2758242 h 6858000"/>
              <a:gd name="connsiteX7159" fmla="*/ 8664778 w 12192000"/>
              <a:gd name="connsiteY7159" fmla="*/ 2785763 h 6858000"/>
              <a:gd name="connsiteX7160" fmla="*/ 8681758 w 12192000"/>
              <a:gd name="connsiteY7160" fmla="*/ 2804784 h 6858000"/>
              <a:gd name="connsiteX7161" fmla="*/ 8683234 w 12192000"/>
              <a:gd name="connsiteY7161" fmla="*/ 2810855 h 6858000"/>
              <a:gd name="connsiteX7162" fmla="*/ 8710549 w 12192000"/>
              <a:gd name="connsiteY7162" fmla="*/ 2832305 h 6858000"/>
              <a:gd name="connsiteX7163" fmla="*/ 8723100 w 12192000"/>
              <a:gd name="connsiteY7163" fmla="*/ 2835542 h 6858000"/>
              <a:gd name="connsiteX7164" fmla="*/ 8729744 w 12192000"/>
              <a:gd name="connsiteY7164" fmla="*/ 2832709 h 6858000"/>
              <a:gd name="connsiteX7165" fmla="*/ 8739341 w 12192000"/>
              <a:gd name="connsiteY7165" fmla="*/ 2832305 h 6858000"/>
              <a:gd name="connsiteX7166" fmla="*/ 8761488 w 12192000"/>
              <a:gd name="connsiteY7166" fmla="*/ 2836352 h 6858000"/>
              <a:gd name="connsiteX7167" fmla="*/ 8774038 w 12192000"/>
              <a:gd name="connsiteY7167" fmla="*/ 2833924 h 6858000"/>
              <a:gd name="connsiteX7168" fmla="*/ 8780683 w 12192000"/>
              <a:gd name="connsiteY7168" fmla="*/ 2834328 h 6858000"/>
              <a:gd name="connsiteX7169" fmla="*/ 8794709 w 12192000"/>
              <a:gd name="connsiteY7169" fmla="*/ 2851326 h 6858000"/>
              <a:gd name="connsiteX7170" fmla="*/ 8798400 w 12192000"/>
              <a:gd name="connsiteY7170" fmla="*/ 2863063 h 6858000"/>
              <a:gd name="connsiteX7171" fmla="*/ 8806521 w 12192000"/>
              <a:gd name="connsiteY7171" fmla="*/ 2870348 h 6858000"/>
              <a:gd name="connsiteX7172" fmla="*/ 8811689 w 12192000"/>
              <a:gd name="connsiteY7172" fmla="*/ 2878847 h 6858000"/>
              <a:gd name="connsiteX7173" fmla="*/ 8830145 w 12192000"/>
              <a:gd name="connsiteY7173" fmla="*/ 2892607 h 6858000"/>
              <a:gd name="connsiteX7174" fmla="*/ 8839004 w 12192000"/>
              <a:gd name="connsiteY7174" fmla="*/ 2894226 h 6858000"/>
              <a:gd name="connsiteX7175" fmla="*/ 8841957 w 12192000"/>
              <a:gd name="connsiteY7175" fmla="*/ 2897464 h 6858000"/>
              <a:gd name="connsiteX7176" fmla="*/ 8841219 w 12192000"/>
              <a:gd name="connsiteY7176" fmla="*/ 2906368 h 6858000"/>
              <a:gd name="connsiteX7177" fmla="*/ 8835313 w 12192000"/>
              <a:gd name="connsiteY7177" fmla="*/ 2916081 h 6858000"/>
              <a:gd name="connsiteX7178" fmla="*/ 8836789 w 12192000"/>
              <a:gd name="connsiteY7178" fmla="*/ 2922151 h 6858000"/>
              <a:gd name="connsiteX7179" fmla="*/ 8834574 w 12192000"/>
              <a:gd name="connsiteY7179" fmla="*/ 2929032 h 6858000"/>
              <a:gd name="connsiteX7180" fmla="*/ 8816118 w 12192000"/>
              <a:gd name="connsiteY7180" fmla="*/ 2956147 h 6858000"/>
              <a:gd name="connsiteX7181" fmla="*/ 8804306 w 12192000"/>
              <a:gd name="connsiteY7181" fmla="*/ 2966265 h 6858000"/>
              <a:gd name="connsiteX7182" fmla="*/ 8798400 w 12192000"/>
              <a:gd name="connsiteY7182" fmla="*/ 2976788 h 6858000"/>
              <a:gd name="connsiteX7183" fmla="*/ 8793233 w 12192000"/>
              <a:gd name="connsiteY7183" fmla="*/ 2981644 h 6858000"/>
              <a:gd name="connsiteX7184" fmla="*/ 8787327 w 12192000"/>
              <a:gd name="connsiteY7184" fmla="*/ 2999047 h 6858000"/>
              <a:gd name="connsiteX7185" fmla="*/ 8781421 w 12192000"/>
              <a:gd name="connsiteY7185" fmla="*/ 2998642 h 6858000"/>
              <a:gd name="connsiteX7186" fmla="*/ 8776253 w 12192000"/>
              <a:gd name="connsiteY7186" fmla="*/ 2995809 h 6858000"/>
              <a:gd name="connsiteX7187" fmla="*/ 8776991 w 12192000"/>
              <a:gd name="connsiteY7187" fmla="*/ 2990953 h 6858000"/>
              <a:gd name="connsiteX7188" fmla="*/ 8779944 w 12192000"/>
              <a:gd name="connsiteY7188" fmla="*/ 2986501 h 6858000"/>
              <a:gd name="connsiteX7189" fmla="*/ 8774777 w 12192000"/>
              <a:gd name="connsiteY7189" fmla="*/ 2984882 h 6858000"/>
              <a:gd name="connsiteX7190" fmla="*/ 8770347 w 12192000"/>
              <a:gd name="connsiteY7190" fmla="*/ 2988525 h 6858000"/>
              <a:gd name="connsiteX7191" fmla="*/ 8764441 w 12192000"/>
              <a:gd name="connsiteY7191" fmla="*/ 2998642 h 6858000"/>
              <a:gd name="connsiteX7192" fmla="*/ 8762226 w 12192000"/>
              <a:gd name="connsiteY7192" fmla="*/ 2999047 h 6858000"/>
              <a:gd name="connsiteX7193" fmla="*/ 8765179 w 12192000"/>
              <a:gd name="connsiteY7193" fmla="*/ 3005118 h 6858000"/>
              <a:gd name="connsiteX7194" fmla="*/ 8760012 w 12192000"/>
              <a:gd name="connsiteY7194" fmla="*/ 3006332 h 6858000"/>
              <a:gd name="connsiteX7195" fmla="*/ 8751153 w 12192000"/>
              <a:gd name="connsiteY7195" fmla="*/ 3021306 h 6858000"/>
              <a:gd name="connsiteX7196" fmla="*/ 8751153 w 12192000"/>
              <a:gd name="connsiteY7196" fmla="*/ 3029401 h 6858000"/>
              <a:gd name="connsiteX7197" fmla="*/ 8748200 w 12192000"/>
              <a:gd name="connsiteY7197" fmla="*/ 3036686 h 6858000"/>
              <a:gd name="connsiteX7198" fmla="*/ 8750415 w 12192000"/>
              <a:gd name="connsiteY7198" fmla="*/ 3037090 h 6858000"/>
              <a:gd name="connsiteX7199" fmla="*/ 8754844 w 12192000"/>
              <a:gd name="connsiteY7199" fmla="*/ 3045589 h 6858000"/>
              <a:gd name="connsiteX7200" fmla="*/ 8751891 w 12192000"/>
              <a:gd name="connsiteY7200" fmla="*/ 3045994 h 6858000"/>
              <a:gd name="connsiteX7201" fmla="*/ 8758535 w 12192000"/>
              <a:gd name="connsiteY7201" fmla="*/ 3062587 h 6858000"/>
              <a:gd name="connsiteX7202" fmla="*/ 8762226 w 12192000"/>
              <a:gd name="connsiteY7202" fmla="*/ 3065825 h 6858000"/>
              <a:gd name="connsiteX7203" fmla="*/ 8760750 w 12192000"/>
              <a:gd name="connsiteY7203" fmla="*/ 3070277 h 6858000"/>
              <a:gd name="connsiteX7204" fmla="*/ 8735650 w 12192000"/>
              <a:gd name="connsiteY7204" fmla="*/ 3072300 h 6858000"/>
              <a:gd name="connsiteX7205" fmla="*/ 8730482 w 12192000"/>
              <a:gd name="connsiteY7205" fmla="*/ 3075538 h 6858000"/>
              <a:gd name="connsiteX7206" fmla="*/ 8723838 w 12192000"/>
              <a:gd name="connsiteY7206" fmla="*/ 3072300 h 6858000"/>
              <a:gd name="connsiteX7207" fmla="*/ 8712026 w 12192000"/>
              <a:gd name="connsiteY7207" fmla="*/ 3075133 h 6858000"/>
              <a:gd name="connsiteX7208" fmla="*/ 8694308 w 12192000"/>
              <a:gd name="connsiteY7208" fmla="*/ 3095774 h 6858000"/>
              <a:gd name="connsiteX7209" fmla="*/ 8694308 w 12192000"/>
              <a:gd name="connsiteY7209" fmla="*/ 3109939 h 6858000"/>
              <a:gd name="connsiteX7210" fmla="*/ 8689879 w 12192000"/>
              <a:gd name="connsiteY7210" fmla="*/ 3113581 h 6858000"/>
              <a:gd name="connsiteX7211" fmla="*/ 8680281 w 12192000"/>
              <a:gd name="connsiteY7211" fmla="*/ 3122485 h 6858000"/>
              <a:gd name="connsiteX7212" fmla="*/ 8674375 w 12192000"/>
              <a:gd name="connsiteY7212" fmla="*/ 3120462 h 6858000"/>
              <a:gd name="connsiteX7213" fmla="*/ 8661825 w 12192000"/>
              <a:gd name="connsiteY7213" fmla="*/ 3122080 h 6858000"/>
              <a:gd name="connsiteX7214" fmla="*/ 8644846 w 12192000"/>
              <a:gd name="connsiteY7214" fmla="*/ 3121676 h 6858000"/>
              <a:gd name="connsiteX7215" fmla="*/ 8639678 w 12192000"/>
              <a:gd name="connsiteY7215" fmla="*/ 3126128 h 6858000"/>
              <a:gd name="connsiteX7216" fmla="*/ 8633034 w 12192000"/>
              <a:gd name="connsiteY7216" fmla="*/ 3132603 h 6858000"/>
              <a:gd name="connsiteX7217" fmla="*/ 8634510 w 12192000"/>
              <a:gd name="connsiteY7217" fmla="*/ 3137055 h 6858000"/>
              <a:gd name="connsiteX7218" fmla="*/ 8633772 w 12192000"/>
              <a:gd name="connsiteY7218" fmla="*/ 3142721 h 6858000"/>
              <a:gd name="connsiteX7219" fmla="*/ 8638202 w 12192000"/>
              <a:gd name="connsiteY7219" fmla="*/ 3145149 h 6858000"/>
              <a:gd name="connsiteX7220" fmla="*/ 8637463 w 12192000"/>
              <a:gd name="connsiteY7220" fmla="*/ 3150815 h 6858000"/>
              <a:gd name="connsiteX7221" fmla="*/ 8635249 w 12192000"/>
              <a:gd name="connsiteY7221" fmla="*/ 3151220 h 6858000"/>
              <a:gd name="connsiteX7222" fmla="*/ 8635987 w 12192000"/>
              <a:gd name="connsiteY7222" fmla="*/ 3152839 h 6858000"/>
              <a:gd name="connsiteX7223" fmla="*/ 8623437 w 12192000"/>
              <a:gd name="connsiteY7223" fmla="*/ 3169432 h 6858000"/>
              <a:gd name="connsiteX7224" fmla="*/ 8617531 w 12192000"/>
              <a:gd name="connsiteY7224" fmla="*/ 3169837 h 6858000"/>
              <a:gd name="connsiteX7225" fmla="*/ 8610148 w 12192000"/>
              <a:gd name="connsiteY7225" fmla="*/ 3165385 h 6858000"/>
              <a:gd name="connsiteX7226" fmla="*/ 8601289 w 12192000"/>
              <a:gd name="connsiteY7226" fmla="*/ 3167004 h 6858000"/>
              <a:gd name="connsiteX7227" fmla="*/ 8591692 w 12192000"/>
              <a:gd name="connsiteY7227" fmla="*/ 3166194 h 6858000"/>
              <a:gd name="connsiteX7228" fmla="*/ 8573974 w 12192000"/>
              <a:gd name="connsiteY7228" fmla="*/ 3175098 h 6858000"/>
              <a:gd name="connsiteX7229" fmla="*/ 8562901 w 12192000"/>
              <a:gd name="connsiteY7229" fmla="*/ 3174693 h 6858000"/>
              <a:gd name="connsiteX7230" fmla="*/ 8556256 w 12192000"/>
              <a:gd name="connsiteY7230" fmla="*/ 3184811 h 6858000"/>
              <a:gd name="connsiteX7231" fmla="*/ 8546659 w 12192000"/>
              <a:gd name="connsiteY7231" fmla="*/ 3184811 h 6858000"/>
              <a:gd name="connsiteX7232" fmla="*/ 8543706 w 12192000"/>
              <a:gd name="connsiteY7232" fmla="*/ 3182788 h 6858000"/>
              <a:gd name="connsiteX7233" fmla="*/ 8537062 w 12192000"/>
              <a:gd name="connsiteY7233" fmla="*/ 3184406 h 6858000"/>
              <a:gd name="connsiteX7234" fmla="*/ 8525988 w 12192000"/>
              <a:gd name="connsiteY7234" fmla="*/ 3186835 h 6858000"/>
              <a:gd name="connsiteX7235" fmla="*/ 8506794 w 12192000"/>
              <a:gd name="connsiteY7235" fmla="*/ 3190882 h 6858000"/>
              <a:gd name="connsiteX7236" fmla="*/ 8489815 w 12192000"/>
              <a:gd name="connsiteY7236" fmla="*/ 3209903 h 6858000"/>
              <a:gd name="connsiteX7237" fmla="*/ 8488338 w 12192000"/>
              <a:gd name="connsiteY7237" fmla="*/ 3221640 h 6858000"/>
              <a:gd name="connsiteX7238" fmla="*/ 8492767 w 12192000"/>
              <a:gd name="connsiteY7238" fmla="*/ 3225283 h 6858000"/>
              <a:gd name="connsiteX7239" fmla="*/ 8491291 w 12192000"/>
              <a:gd name="connsiteY7239" fmla="*/ 3228116 h 6858000"/>
              <a:gd name="connsiteX7240" fmla="*/ 8493506 w 12192000"/>
              <a:gd name="connsiteY7240" fmla="*/ 3233377 h 6858000"/>
              <a:gd name="connsiteX7241" fmla="*/ 8471358 w 12192000"/>
              <a:gd name="connsiteY7241" fmla="*/ 3237424 h 6858000"/>
              <a:gd name="connsiteX7242" fmla="*/ 8461761 w 12192000"/>
              <a:gd name="connsiteY7242" fmla="*/ 3245923 h 6858000"/>
              <a:gd name="connsiteX7243" fmla="*/ 8442567 w 12192000"/>
              <a:gd name="connsiteY7243" fmla="*/ 3254827 h 6858000"/>
              <a:gd name="connsiteX7244" fmla="*/ 8411561 w 12192000"/>
              <a:gd name="connsiteY7244" fmla="*/ 3260088 h 6858000"/>
              <a:gd name="connsiteX7245" fmla="*/ 8406393 w 12192000"/>
              <a:gd name="connsiteY7245" fmla="*/ 3264945 h 6858000"/>
              <a:gd name="connsiteX7246" fmla="*/ 8351763 w 12192000"/>
              <a:gd name="connsiteY7246" fmla="*/ 3279919 h 6858000"/>
              <a:gd name="connsiteX7247" fmla="*/ 8346595 w 12192000"/>
              <a:gd name="connsiteY7247" fmla="*/ 3279514 h 6858000"/>
              <a:gd name="connsiteX7248" fmla="*/ 8336998 w 12192000"/>
              <a:gd name="connsiteY7248" fmla="*/ 3283561 h 6858000"/>
              <a:gd name="connsiteX7249" fmla="*/ 8326663 w 12192000"/>
              <a:gd name="connsiteY7249" fmla="*/ 3298941 h 6858000"/>
              <a:gd name="connsiteX7250" fmla="*/ 8312636 w 12192000"/>
              <a:gd name="connsiteY7250" fmla="*/ 3310273 h 6858000"/>
              <a:gd name="connsiteX7251" fmla="*/ 8305254 w 12192000"/>
              <a:gd name="connsiteY7251" fmla="*/ 3310273 h 6858000"/>
              <a:gd name="connsiteX7252" fmla="*/ 8302301 w 12192000"/>
              <a:gd name="connsiteY7252" fmla="*/ 3307844 h 6858000"/>
              <a:gd name="connsiteX7253" fmla="*/ 8297871 w 12192000"/>
              <a:gd name="connsiteY7253" fmla="*/ 3311891 h 6858000"/>
              <a:gd name="connsiteX7254" fmla="*/ 8290489 w 12192000"/>
              <a:gd name="connsiteY7254" fmla="*/ 3313106 h 6858000"/>
              <a:gd name="connsiteX7255" fmla="*/ 8284583 w 12192000"/>
              <a:gd name="connsiteY7255" fmla="*/ 3308654 h 6858000"/>
              <a:gd name="connsiteX7256" fmla="*/ 8276462 w 12192000"/>
              <a:gd name="connsiteY7256" fmla="*/ 3308249 h 6858000"/>
              <a:gd name="connsiteX7257" fmla="*/ 8258744 w 12192000"/>
              <a:gd name="connsiteY7257" fmla="*/ 3321200 h 6858000"/>
              <a:gd name="connsiteX7258" fmla="*/ 8258006 w 12192000"/>
              <a:gd name="connsiteY7258" fmla="*/ 3326866 h 6858000"/>
              <a:gd name="connsiteX7259" fmla="*/ 8251362 w 12192000"/>
              <a:gd name="connsiteY7259" fmla="*/ 3331722 h 6858000"/>
              <a:gd name="connsiteX7260" fmla="*/ 8232167 w 12192000"/>
              <a:gd name="connsiteY7260" fmla="*/ 3333341 h 6858000"/>
              <a:gd name="connsiteX7261" fmla="*/ 8209282 w 12192000"/>
              <a:gd name="connsiteY7261" fmla="*/ 3341840 h 6858000"/>
              <a:gd name="connsiteX7262" fmla="*/ 8199685 w 12192000"/>
              <a:gd name="connsiteY7262" fmla="*/ 3339817 h 6858000"/>
              <a:gd name="connsiteX7263" fmla="*/ 8196732 w 12192000"/>
              <a:gd name="connsiteY7263" fmla="*/ 3336174 h 6858000"/>
              <a:gd name="connsiteX7264" fmla="*/ 8181967 w 12192000"/>
              <a:gd name="connsiteY7264" fmla="*/ 3336984 h 6858000"/>
              <a:gd name="connsiteX7265" fmla="*/ 8180490 w 12192000"/>
              <a:gd name="connsiteY7265" fmla="*/ 3334151 h 6858000"/>
              <a:gd name="connsiteX7266" fmla="*/ 8172370 w 12192000"/>
              <a:gd name="connsiteY7266" fmla="*/ 3333746 h 6858000"/>
              <a:gd name="connsiteX7267" fmla="*/ 8165725 w 12192000"/>
              <a:gd name="connsiteY7267" fmla="*/ 3335365 h 6858000"/>
              <a:gd name="connsiteX7268" fmla="*/ 8153175 w 12192000"/>
              <a:gd name="connsiteY7268" fmla="*/ 3342650 h 6858000"/>
              <a:gd name="connsiteX7269" fmla="*/ 8148008 w 12192000"/>
              <a:gd name="connsiteY7269" fmla="*/ 3354791 h 6858000"/>
              <a:gd name="connsiteX7270" fmla="*/ 8142840 w 12192000"/>
              <a:gd name="connsiteY7270" fmla="*/ 3355601 h 6858000"/>
              <a:gd name="connsiteX7271" fmla="*/ 8133243 w 12192000"/>
              <a:gd name="connsiteY7271" fmla="*/ 3367742 h 6858000"/>
              <a:gd name="connsiteX7272" fmla="*/ 8124384 w 12192000"/>
              <a:gd name="connsiteY7272" fmla="*/ 3371385 h 6858000"/>
              <a:gd name="connsiteX7273" fmla="*/ 8118478 w 12192000"/>
              <a:gd name="connsiteY7273" fmla="*/ 3366528 h 6858000"/>
              <a:gd name="connsiteX7274" fmla="*/ 8108881 w 12192000"/>
              <a:gd name="connsiteY7274" fmla="*/ 3366528 h 6858000"/>
              <a:gd name="connsiteX7275" fmla="*/ 8098545 w 12192000"/>
              <a:gd name="connsiteY7275" fmla="*/ 3374622 h 6858000"/>
              <a:gd name="connsiteX7276" fmla="*/ 8090425 w 12192000"/>
              <a:gd name="connsiteY7276" fmla="*/ 3376241 h 6858000"/>
              <a:gd name="connsiteX7277" fmla="*/ 8076398 w 12192000"/>
              <a:gd name="connsiteY7277" fmla="*/ 3371789 h 6858000"/>
              <a:gd name="connsiteX7278" fmla="*/ 8074183 w 12192000"/>
              <a:gd name="connsiteY7278" fmla="*/ 3375027 h 6858000"/>
              <a:gd name="connsiteX7279" fmla="*/ 8063848 w 12192000"/>
              <a:gd name="connsiteY7279" fmla="*/ 3376646 h 6858000"/>
              <a:gd name="connsiteX7280" fmla="*/ 8059418 w 12192000"/>
              <a:gd name="connsiteY7280" fmla="*/ 3368956 h 6858000"/>
              <a:gd name="connsiteX7281" fmla="*/ 8057942 w 12192000"/>
              <a:gd name="connsiteY7281" fmla="*/ 3357220 h 6858000"/>
              <a:gd name="connsiteX7282" fmla="*/ 8047606 w 12192000"/>
              <a:gd name="connsiteY7282" fmla="*/ 3347102 h 6858000"/>
              <a:gd name="connsiteX7283" fmla="*/ 8041701 w 12192000"/>
              <a:gd name="connsiteY7283" fmla="*/ 3334555 h 6858000"/>
              <a:gd name="connsiteX7284" fmla="*/ 8047606 w 12192000"/>
              <a:gd name="connsiteY7284" fmla="*/ 3331318 h 6858000"/>
              <a:gd name="connsiteX7285" fmla="*/ 8046130 w 12192000"/>
              <a:gd name="connsiteY7285" fmla="*/ 3318367 h 6858000"/>
              <a:gd name="connsiteX7286" fmla="*/ 8033580 w 12192000"/>
              <a:gd name="connsiteY7286" fmla="*/ 3307844 h 6858000"/>
              <a:gd name="connsiteX7287" fmla="*/ 8026936 w 12192000"/>
              <a:gd name="connsiteY7287" fmla="*/ 3264945 h 6858000"/>
              <a:gd name="connsiteX7288" fmla="*/ 8015124 w 12192000"/>
              <a:gd name="connsiteY7288" fmla="*/ 3250780 h 6858000"/>
              <a:gd name="connsiteX7289" fmla="*/ 8015124 w 12192000"/>
              <a:gd name="connsiteY7289" fmla="*/ 3243495 h 6858000"/>
              <a:gd name="connsiteX7290" fmla="*/ 8009218 w 12192000"/>
              <a:gd name="connsiteY7290" fmla="*/ 3243495 h 6858000"/>
              <a:gd name="connsiteX7291" fmla="*/ 8006265 w 12192000"/>
              <a:gd name="connsiteY7291" fmla="*/ 3237019 h 6858000"/>
              <a:gd name="connsiteX7292" fmla="*/ 8014385 w 12192000"/>
              <a:gd name="connsiteY7292" fmla="*/ 3239043 h 6858000"/>
              <a:gd name="connsiteX7293" fmla="*/ 8014385 w 12192000"/>
              <a:gd name="connsiteY7293" fmla="*/ 3234186 h 6858000"/>
              <a:gd name="connsiteX7294" fmla="*/ 8019553 w 12192000"/>
              <a:gd name="connsiteY7294" fmla="*/ 3234186 h 6858000"/>
              <a:gd name="connsiteX7295" fmla="*/ 8020291 w 12192000"/>
              <a:gd name="connsiteY7295" fmla="*/ 3220426 h 6858000"/>
              <a:gd name="connsiteX7296" fmla="*/ 8015862 w 12192000"/>
              <a:gd name="connsiteY7296" fmla="*/ 3196953 h 6858000"/>
              <a:gd name="connsiteX7297" fmla="*/ 8012909 w 12192000"/>
              <a:gd name="connsiteY7297" fmla="*/ 3188858 h 6858000"/>
              <a:gd name="connsiteX7298" fmla="*/ 8004050 w 12192000"/>
              <a:gd name="connsiteY7298" fmla="*/ 3164980 h 6858000"/>
              <a:gd name="connsiteX7299" fmla="*/ 7987809 w 12192000"/>
              <a:gd name="connsiteY7299" fmla="*/ 3160933 h 6858000"/>
              <a:gd name="connsiteX7300" fmla="*/ 7984856 w 12192000"/>
              <a:gd name="connsiteY7300" fmla="*/ 3141102 h 6858000"/>
              <a:gd name="connsiteX7301" fmla="*/ 7978950 w 12192000"/>
              <a:gd name="connsiteY7301" fmla="*/ 3141102 h 6858000"/>
              <a:gd name="connsiteX7302" fmla="*/ 7941299 w 12192000"/>
              <a:gd name="connsiteY7302" fmla="*/ 3105892 h 6858000"/>
              <a:gd name="connsiteX7303" fmla="*/ 7940561 w 12192000"/>
              <a:gd name="connsiteY7303" fmla="*/ 3094155 h 6858000"/>
              <a:gd name="connsiteX7304" fmla="*/ 7930226 w 12192000"/>
              <a:gd name="connsiteY7304" fmla="*/ 3088084 h 6858000"/>
              <a:gd name="connsiteX7305" fmla="*/ 7918414 w 12192000"/>
              <a:gd name="connsiteY7305" fmla="*/ 3048827 h 6858000"/>
              <a:gd name="connsiteX7306" fmla="*/ 7911770 w 12192000"/>
              <a:gd name="connsiteY7306" fmla="*/ 3046399 h 6858000"/>
              <a:gd name="connsiteX7307" fmla="*/ 7913246 w 12192000"/>
              <a:gd name="connsiteY7307" fmla="*/ 3039519 h 6858000"/>
              <a:gd name="connsiteX7308" fmla="*/ 7901434 w 12192000"/>
              <a:gd name="connsiteY7308" fmla="*/ 3037495 h 6858000"/>
              <a:gd name="connsiteX7309" fmla="*/ 7900696 w 12192000"/>
              <a:gd name="connsiteY7309" fmla="*/ 3030615 h 6858000"/>
              <a:gd name="connsiteX7310" fmla="*/ 7885931 w 12192000"/>
              <a:gd name="connsiteY7310" fmla="*/ 3019283 h 6858000"/>
              <a:gd name="connsiteX7311" fmla="*/ 7881502 w 12192000"/>
              <a:gd name="connsiteY7311" fmla="*/ 3019283 h 6858000"/>
              <a:gd name="connsiteX7312" fmla="*/ 7874119 w 12192000"/>
              <a:gd name="connsiteY7312" fmla="*/ 3009974 h 6858000"/>
              <a:gd name="connsiteX7313" fmla="*/ 7864522 w 12192000"/>
              <a:gd name="connsiteY7313" fmla="*/ 3009570 h 6858000"/>
              <a:gd name="connsiteX7314" fmla="*/ 7855663 w 12192000"/>
              <a:gd name="connsiteY7314" fmla="*/ 3005927 h 6858000"/>
              <a:gd name="connsiteX7315" fmla="*/ 7830563 w 12192000"/>
              <a:gd name="connsiteY7315" fmla="*/ 2981240 h 6858000"/>
              <a:gd name="connsiteX7316" fmla="*/ 7829086 w 12192000"/>
              <a:gd name="connsiteY7316" fmla="*/ 2974764 h 6858000"/>
              <a:gd name="connsiteX7317" fmla="*/ 7820227 w 12192000"/>
              <a:gd name="connsiteY7317" fmla="*/ 2967479 h 6858000"/>
              <a:gd name="connsiteX7318" fmla="*/ 7818013 w 12192000"/>
              <a:gd name="connsiteY7318" fmla="*/ 2950077 h 6858000"/>
              <a:gd name="connsiteX7319" fmla="*/ 7812845 w 12192000"/>
              <a:gd name="connsiteY7319" fmla="*/ 2933079 h 6858000"/>
              <a:gd name="connsiteX7320" fmla="*/ 7809154 w 12192000"/>
              <a:gd name="connsiteY7320" fmla="*/ 2926199 h 6858000"/>
              <a:gd name="connsiteX7321" fmla="*/ 7812845 w 12192000"/>
              <a:gd name="connsiteY7321" fmla="*/ 2922961 h 6858000"/>
              <a:gd name="connsiteX7322" fmla="*/ 7816536 w 12192000"/>
              <a:gd name="connsiteY7322" fmla="*/ 2907986 h 6858000"/>
              <a:gd name="connsiteX7323" fmla="*/ 7813583 w 12192000"/>
              <a:gd name="connsiteY7323" fmla="*/ 2902725 h 6858000"/>
              <a:gd name="connsiteX7324" fmla="*/ 7810630 w 12192000"/>
              <a:gd name="connsiteY7324" fmla="*/ 2886536 h 6858000"/>
              <a:gd name="connsiteX7325" fmla="*/ 7801033 w 12192000"/>
              <a:gd name="connsiteY7325" fmla="*/ 2878847 h 6858000"/>
              <a:gd name="connsiteX7326" fmla="*/ 7796604 w 12192000"/>
              <a:gd name="connsiteY7326" fmla="*/ 2863063 h 6858000"/>
              <a:gd name="connsiteX7327" fmla="*/ 7792174 w 12192000"/>
              <a:gd name="connsiteY7327" fmla="*/ 2859421 h 6858000"/>
              <a:gd name="connsiteX7328" fmla="*/ 7790698 w 12192000"/>
              <a:gd name="connsiteY7328" fmla="*/ 2847684 h 6858000"/>
              <a:gd name="connsiteX7329" fmla="*/ 7786268 w 12192000"/>
              <a:gd name="connsiteY7329" fmla="*/ 2846874 h 6858000"/>
              <a:gd name="connsiteX7330" fmla="*/ 7782577 w 12192000"/>
              <a:gd name="connsiteY7330" fmla="*/ 2837161 h 6858000"/>
              <a:gd name="connsiteX7331" fmla="*/ 7770765 w 12192000"/>
              <a:gd name="connsiteY7331" fmla="*/ 2825020 h 6858000"/>
              <a:gd name="connsiteX7332" fmla="*/ 7754524 w 12192000"/>
              <a:gd name="connsiteY7332" fmla="*/ 2818544 h 6858000"/>
              <a:gd name="connsiteX7333" fmla="*/ 7744188 w 12192000"/>
              <a:gd name="connsiteY7333" fmla="*/ 2810450 h 6858000"/>
              <a:gd name="connsiteX7334" fmla="*/ 7736806 w 12192000"/>
              <a:gd name="connsiteY7334" fmla="*/ 2817330 h 6858000"/>
              <a:gd name="connsiteX7335" fmla="*/ 7729423 w 12192000"/>
              <a:gd name="connsiteY7335" fmla="*/ 2813688 h 6858000"/>
              <a:gd name="connsiteX7336" fmla="*/ 7729423 w 12192000"/>
              <a:gd name="connsiteY7336" fmla="*/ 2805998 h 6858000"/>
              <a:gd name="connsiteX7337" fmla="*/ 7719088 w 12192000"/>
              <a:gd name="connsiteY7337" fmla="*/ 2799118 h 6858000"/>
              <a:gd name="connsiteX7338" fmla="*/ 7719088 w 12192000"/>
              <a:gd name="connsiteY7338" fmla="*/ 2792643 h 6858000"/>
              <a:gd name="connsiteX7339" fmla="*/ 7722041 w 12192000"/>
              <a:gd name="connsiteY7339" fmla="*/ 2786572 h 6858000"/>
              <a:gd name="connsiteX7340" fmla="*/ 7719088 w 12192000"/>
              <a:gd name="connsiteY7340" fmla="*/ 2772812 h 6858000"/>
              <a:gd name="connsiteX7341" fmla="*/ 7711706 w 12192000"/>
              <a:gd name="connsiteY7341" fmla="*/ 2768360 h 6858000"/>
              <a:gd name="connsiteX7342" fmla="*/ 7702847 w 12192000"/>
              <a:gd name="connsiteY7342" fmla="*/ 2746101 h 6858000"/>
              <a:gd name="connsiteX7343" fmla="*/ 7691035 w 12192000"/>
              <a:gd name="connsiteY7343" fmla="*/ 2741649 h 6858000"/>
              <a:gd name="connsiteX7344" fmla="*/ 7686605 w 12192000"/>
              <a:gd name="connsiteY7344" fmla="*/ 2735578 h 6858000"/>
              <a:gd name="connsiteX7345" fmla="*/ 7684390 w 12192000"/>
              <a:gd name="connsiteY7345" fmla="*/ 2723841 h 6858000"/>
              <a:gd name="connsiteX7346" fmla="*/ 7676270 w 12192000"/>
              <a:gd name="connsiteY7346" fmla="*/ 2722627 h 6858000"/>
              <a:gd name="connsiteX7347" fmla="*/ 7672579 w 12192000"/>
              <a:gd name="connsiteY7347" fmla="*/ 2714533 h 6858000"/>
              <a:gd name="connsiteX7348" fmla="*/ 7671840 w 12192000"/>
              <a:gd name="connsiteY7348" fmla="*/ 2707248 h 6858000"/>
              <a:gd name="connsiteX7349" fmla="*/ 7657814 w 12192000"/>
              <a:gd name="connsiteY7349" fmla="*/ 2684584 h 6858000"/>
              <a:gd name="connsiteX7350" fmla="*/ 7652646 w 12192000"/>
              <a:gd name="connsiteY7350" fmla="*/ 2684179 h 6858000"/>
              <a:gd name="connsiteX7351" fmla="*/ 7641572 w 12192000"/>
              <a:gd name="connsiteY7351" fmla="*/ 2675276 h 6858000"/>
              <a:gd name="connsiteX7352" fmla="*/ 7640096 w 12192000"/>
              <a:gd name="connsiteY7352" fmla="*/ 2665967 h 6858000"/>
              <a:gd name="connsiteX7353" fmla="*/ 7634928 w 12192000"/>
              <a:gd name="connsiteY7353" fmla="*/ 2663944 h 6858000"/>
              <a:gd name="connsiteX7354" fmla="*/ 7632713 w 12192000"/>
              <a:gd name="connsiteY7354" fmla="*/ 2654230 h 6858000"/>
              <a:gd name="connsiteX7355" fmla="*/ 7610566 w 12192000"/>
              <a:gd name="connsiteY7355" fmla="*/ 2631566 h 6858000"/>
              <a:gd name="connsiteX7356" fmla="*/ 7613519 w 12192000"/>
              <a:gd name="connsiteY7356" fmla="*/ 2629947 h 6858000"/>
              <a:gd name="connsiteX7357" fmla="*/ 7602445 w 12192000"/>
              <a:gd name="connsiteY7357" fmla="*/ 2623877 h 6858000"/>
              <a:gd name="connsiteX7358" fmla="*/ 7595801 w 12192000"/>
              <a:gd name="connsiteY7358" fmla="*/ 2627924 h 6858000"/>
              <a:gd name="connsiteX7359" fmla="*/ 7593586 w 12192000"/>
              <a:gd name="connsiteY7359" fmla="*/ 2624686 h 6858000"/>
              <a:gd name="connsiteX7360" fmla="*/ 7586942 w 12192000"/>
              <a:gd name="connsiteY7360" fmla="*/ 2627114 h 6858000"/>
              <a:gd name="connsiteX7361" fmla="*/ 7585466 w 12192000"/>
              <a:gd name="connsiteY7361" fmla="*/ 2622258 h 6858000"/>
              <a:gd name="connsiteX7362" fmla="*/ 7590634 w 12192000"/>
              <a:gd name="connsiteY7362" fmla="*/ 2608902 h 6858000"/>
              <a:gd name="connsiteX7363" fmla="*/ 7589895 w 12192000"/>
              <a:gd name="connsiteY7363" fmla="*/ 2589476 h 6858000"/>
              <a:gd name="connsiteX7364" fmla="*/ 7591372 w 12192000"/>
              <a:gd name="connsiteY7364" fmla="*/ 2572478 h 6858000"/>
              <a:gd name="connsiteX7365" fmla="*/ 7591372 w 12192000"/>
              <a:gd name="connsiteY7365" fmla="*/ 2570859 h 6858000"/>
              <a:gd name="connsiteX7366" fmla="*/ 7595801 w 12192000"/>
              <a:gd name="connsiteY7366" fmla="*/ 2559122 h 6858000"/>
              <a:gd name="connsiteX7367" fmla="*/ 7595801 w 12192000"/>
              <a:gd name="connsiteY7367" fmla="*/ 2554671 h 6858000"/>
              <a:gd name="connsiteX7368" fmla="*/ 7595063 w 12192000"/>
              <a:gd name="connsiteY7368" fmla="*/ 2555480 h 6858000"/>
              <a:gd name="connsiteX7369" fmla="*/ 7589157 w 12192000"/>
              <a:gd name="connsiteY7369" fmla="*/ 2563574 h 6858000"/>
              <a:gd name="connsiteX7370" fmla="*/ 7587681 w 12192000"/>
              <a:gd name="connsiteY7370" fmla="*/ 2566407 h 6858000"/>
              <a:gd name="connsiteX7371" fmla="*/ 7579560 w 12192000"/>
              <a:gd name="connsiteY7371" fmla="*/ 2591904 h 6858000"/>
              <a:gd name="connsiteX7372" fmla="*/ 7578822 w 12192000"/>
              <a:gd name="connsiteY7372" fmla="*/ 2601617 h 6858000"/>
              <a:gd name="connsiteX7373" fmla="*/ 7572916 w 12192000"/>
              <a:gd name="connsiteY7373" fmla="*/ 2615378 h 6858000"/>
              <a:gd name="connsiteX7374" fmla="*/ 7577345 w 12192000"/>
              <a:gd name="connsiteY7374" fmla="*/ 2619830 h 6858000"/>
              <a:gd name="connsiteX7375" fmla="*/ 7573654 w 12192000"/>
              <a:gd name="connsiteY7375" fmla="*/ 2636018 h 6858000"/>
              <a:gd name="connsiteX7376" fmla="*/ 7567010 w 12192000"/>
              <a:gd name="connsiteY7376" fmla="*/ 2642089 h 6858000"/>
              <a:gd name="connsiteX7377" fmla="*/ 7564795 w 12192000"/>
              <a:gd name="connsiteY7377" fmla="*/ 2647755 h 6858000"/>
              <a:gd name="connsiteX7378" fmla="*/ 7563318 w 12192000"/>
              <a:gd name="connsiteY7378" fmla="*/ 2644922 h 6858000"/>
              <a:gd name="connsiteX7379" fmla="*/ 7550030 w 12192000"/>
              <a:gd name="connsiteY7379" fmla="*/ 2638042 h 6858000"/>
              <a:gd name="connsiteX7380" fmla="*/ 7526406 w 12192000"/>
              <a:gd name="connsiteY7380" fmla="*/ 2614973 h 6858000"/>
              <a:gd name="connsiteX7381" fmla="*/ 7523453 w 12192000"/>
              <a:gd name="connsiteY7381" fmla="*/ 2606069 h 6858000"/>
              <a:gd name="connsiteX7382" fmla="*/ 7510165 w 12192000"/>
              <a:gd name="connsiteY7382" fmla="*/ 2600808 h 6858000"/>
              <a:gd name="connsiteX7383" fmla="*/ 7504997 w 12192000"/>
              <a:gd name="connsiteY7383" fmla="*/ 2591500 h 6858000"/>
              <a:gd name="connsiteX7384" fmla="*/ 7504997 w 12192000"/>
              <a:gd name="connsiteY7384" fmla="*/ 2582596 h 6858000"/>
              <a:gd name="connsiteX7385" fmla="*/ 7485803 w 12192000"/>
              <a:gd name="connsiteY7385" fmla="*/ 2567621 h 6858000"/>
              <a:gd name="connsiteX7386" fmla="*/ 7485065 w 12192000"/>
              <a:gd name="connsiteY7386" fmla="*/ 2561551 h 6858000"/>
              <a:gd name="connsiteX7387" fmla="*/ 7480635 w 12192000"/>
              <a:gd name="connsiteY7387" fmla="*/ 2556694 h 6858000"/>
              <a:gd name="connsiteX7388" fmla="*/ 7476944 w 12192000"/>
              <a:gd name="connsiteY7388" fmla="*/ 2544957 h 6858000"/>
              <a:gd name="connsiteX7389" fmla="*/ 7472514 w 12192000"/>
              <a:gd name="connsiteY7389" fmla="*/ 2544957 h 6858000"/>
              <a:gd name="connsiteX7390" fmla="*/ 7470300 w 12192000"/>
              <a:gd name="connsiteY7390" fmla="*/ 2542124 h 6858000"/>
              <a:gd name="connsiteX7391" fmla="*/ 7468085 w 12192000"/>
              <a:gd name="connsiteY7391" fmla="*/ 2545362 h 6858000"/>
              <a:gd name="connsiteX7392" fmla="*/ 7468823 w 12192000"/>
              <a:gd name="connsiteY7392" fmla="*/ 2551433 h 6858000"/>
              <a:gd name="connsiteX7393" fmla="*/ 7467347 w 12192000"/>
              <a:gd name="connsiteY7393" fmla="*/ 2557908 h 6858000"/>
              <a:gd name="connsiteX7394" fmla="*/ 7478420 w 12192000"/>
              <a:gd name="connsiteY7394" fmla="*/ 2570454 h 6858000"/>
              <a:gd name="connsiteX7395" fmla="*/ 7478420 w 12192000"/>
              <a:gd name="connsiteY7395" fmla="*/ 2580977 h 6858000"/>
              <a:gd name="connsiteX7396" fmla="*/ 7496877 w 12192000"/>
              <a:gd name="connsiteY7396" fmla="*/ 2600808 h 6858000"/>
              <a:gd name="connsiteX7397" fmla="*/ 7499091 w 12192000"/>
              <a:gd name="connsiteY7397" fmla="*/ 2608093 h 6858000"/>
              <a:gd name="connsiteX7398" fmla="*/ 7527883 w 12192000"/>
              <a:gd name="connsiteY7398" fmla="*/ 2630757 h 6858000"/>
              <a:gd name="connsiteX7399" fmla="*/ 7532312 w 12192000"/>
              <a:gd name="connsiteY7399" fmla="*/ 2638042 h 6858000"/>
              <a:gd name="connsiteX7400" fmla="*/ 7530098 w 12192000"/>
              <a:gd name="connsiteY7400" fmla="*/ 2645327 h 6858000"/>
              <a:gd name="connsiteX7401" fmla="*/ 7530836 w 12192000"/>
              <a:gd name="connsiteY7401" fmla="*/ 2652207 h 6858000"/>
              <a:gd name="connsiteX7402" fmla="*/ 7547815 w 12192000"/>
              <a:gd name="connsiteY7402" fmla="*/ 2669205 h 6858000"/>
              <a:gd name="connsiteX7403" fmla="*/ 7547815 w 12192000"/>
              <a:gd name="connsiteY7403" fmla="*/ 2674466 h 6858000"/>
              <a:gd name="connsiteX7404" fmla="*/ 7552983 w 12192000"/>
              <a:gd name="connsiteY7404" fmla="*/ 2680132 h 6858000"/>
              <a:gd name="connsiteX7405" fmla="*/ 7555198 w 12192000"/>
              <a:gd name="connsiteY7405" fmla="*/ 2697940 h 6858000"/>
              <a:gd name="connsiteX7406" fmla="*/ 7560366 w 12192000"/>
              <a:gd name="connsiteY7406" fmla="*/ 2705629 h 6858000"/>
              <a:gd name="connsiteX7407" fmla="*/ 7559627 w 12192000"/>
              <a:gd name="connsiteY7407" fmla="*/ 2715342 h 6858000"/>
              <a:gd name="connsiteX7408" fmla="*/ 7591372 w 12192000"/>
              <a:gd name="connsiteY7408" fmla="*/ 2757837 h 6858000"/>
              <a:gd name="connsiteX7409" fmla="*/ 7593586 w 12192000"/>
              <a:gd name="connsiteY7409" fmla="*/ 2770788 h 6858000"/>
              <a:gd name="connsiteX7410" fmla="*/ 7601707 w 12192000"/>
              <a:gd name="connsiteY7410" fmla="*/ 2775645 h 6858000"/>
              <a:gd name="connsiteX7411" fmla="*/ 7621640 w 12192000"/>
              <a:gd name="connsiteY7411" fmla="*/ 2802356 h 6858000"/>
              <a:gd name="connsiteX7412" fmla="*/ 7626069 w 12192000"/>
              <a:gd name="connsiteY7412" fmla="*/ 2814497 h 6858000"/>
              <a:gd name="connsiteX7413" fmla="*/ 7631237 w 12192000"/>
              <a:gd name="connsiteY7413" fmla="*/ 2820973 h 6858000"/>
              <a:gd name="connsiteX7414" fmla="*/ 7631975 w 12192000"/>
              <a:gd name="connsiteY7414" fmla="*/ 2817735 h 6858000"/>
              <a:gd name="connsiteX7415" fmla="*/ 7635666 w 12192000"/>
              <a:gd name="connsiteY7415" fmla="*/ 2820163 h 6858000"/>
              <a:gd name="connsiteX7416" fmla="*/ 7643049 w 12192000"/>
              <a:gd name="connsiteY7416" fmla="*/ 2831495 h 6858000"/>
              <a:gd name="connsiteX7417" fmla="*/ 7648217 w 12192000"/>
              <a:gd name="connsiteY7417" fmla="*/ 2832305 h 6858000"/>
              <a:gd name="connsiteX7418" fmla="*/ 7654122 w 12192000"/>
              <a:gd name="connsiteY7418" fmla="*/ 2837971 h 6858000"/>
              <a:gd name="connsiteX7419" fmla="*/ 7639358 w 12192000"/>
              <a:gd name="connsiteY7419" fmla="*/ 2837161 h 6858000"/>
              <a:gd name="connsiteX7420" fmla="*/ 7635666 w 12192000"/>
              <a:gd name="connsiteY7420" fmla="*/ 2834328 h 6858000"/>
              <a:gd name="connsiteX7421" fmla="*/ 7634190 w 12192000"/>
              <a:gd name="connsiteY7421" fmla="*/ 2838375 h 6858000"/>
              <a:gd name="connsiteX7422" fmla="*/ 7637881 w 12192000"/>
              <a:gd name="connsiteY7422" fmla="*/ 2844446 h 6858000"/>
              <a:gd name="connsiteX7423" fmla="*/ 7638619 w 12192000"/>
              <a:gd name="connsiteY7423" fmla="*/ 2855778 h 6858000"/>
              <a:gd name="connsiteX7424" fmla="*/ 7636405 w 12192000"/>
              <a:gd name="connsiteY7424" fmla="*/ 2862254 h 6858000"/>
              <a:gd name="connsiteX7425" fmla="*/ 7644525 w 12192000"/>
              <a:gd name="connsiteY7425" fmla="*/ 2886132 h 6858000"/>
              <a:gd name="connsiteX7426" fmla="*/ 7660028 w 12192000"/>
              <a:gd name="connsiteY7426" fmla="*/ 2895440 h 6858000"/>
              <a:gd name="connsiteX7427" fmla="*/ 7668887 w 12192000"/>
              <a:gd name="connsiteY7427" fmla="*/ 2895440 h 6858000"/>
              <a:gd name="connsiteX7428" fmla="*/ 7674793 w 12192000"/>
              <a:gd name="connsiteY7428" fmla="*/ 2893012 h 6858000"/>
              <a:gd name="connsiteX7429" fmla="*/ 7681438 w 12192000"/>
              <a:gd name="connsiteY7429" fmla="*/ 2905153 h 6858000"/>
              <a:gd name="connsiteX7430" fmla="*/ 7691773 w 12192000"/>
              <a:gd name="connsiteY7430" fmla="*/ 2907986 h 6858000"/>
              <a:gd name="connsiteX7431" fmla="*/ 7694726 w 12192000"/>
              <a:gd name="connsiteY7431" fmla="*/ 2913652 h 6858000"/>
              <a:gd name="connsiteX7432" fmla="*/ 7706538 w 12192000"/>
              <a:gd name="connsiteY7432" fmla="*/ 2924580 h 6858000"/>
              <a:gd name="connsiteX7433" fmla="*/ 7714658 w 12192000"/>
              <a:gd name="connsiteY7433" fmla="*/ 2927817 h 6858000"/>
              <a:gd name="connsiteX7434" fmla="*/ 7714658 w 12192000"/>
              <a:gd name="connsiteY7434" fmla="*/ 2928627 h 6858000"/>
              <a:gd name="connsiteX7435" fmla="*/ 7713920 w 12192000"/>
              <a:gd name="connsiteY7435" fmla="*/ 2932674 h 6858000"/>
              <a:gd name="connsiteX7436" fmla="*/ 7713182 w 12192000"/>
              <a:gd name="connsiteY7436" fmla="*/ 2936721 h 6858000"/>
              <a:gd name="connsiteX7437" fmla="*/ 7716135 w 12192000"/>
              <a:gd name="connsiteY7437" fmla="*/ 2940364 h 6858000"/>
              <a:gd name="connsiteX7438" fmla="*/ 7714658 w 12192000"/>
              <a:gd name="connsiteY7438" fmla="*/ 2942792 h 6858000"/>
              <a:gd name="connsiteX7439" fmla="*/ 7716135 w 12192000"/>
              <a:gd name="connsiteY7439" fmla="*/ 2944815 h 6858000"/>
              <a:gd name="connsiteX7440" fmla="*/ 7716135 w 12192000"/>
              <a:gd name="connsiteY7440" fmla="*/ 2946839 h 6858000"/>
              <a:gd name="connsiteX7441" fmla="*/ 7718350 w 12192000"/>
              <a:gd name="connsiteY7441" fmla="*/ 2949267 h 6858000"/>
              <a:gd name="connsiteX7442" fmla="*/ 7721303 w 12192000"/>
              <a:gd name="connsiteY7442" fmla="*/ 2961813 h 6858000"/>
              <a:gd name="connsiteX7443" fmla="*/ 7730900 w 12192000"/>
              <a:gd name="connsiteY7443" fmla="*/ 2972336 h 6858000"/>
              <a:gd name="connsiteX7444" fmla="*/ 7730900 w 12192000"/>
              <a:gd name="connsiteY7444" fmla="*/ 2976788 h 6858000"/>
              <a:gd name="connsiteX7445" fmla="*/ 7728685 w 12192000"/>
              <a:gd name="connsiteY7445" fmla="*/ 2977193 h 6858000"/>
              <a:gd name="connsiteX7446" fmla="*/ 7727209 w 12192000"/>
              <a:gd name="connsiteY7446" fmla="*/ 2973955 h 6858000"/>
              <a:gd name="connsiteX7447" fmla="*/ 7723517 w 12192000"/>
              <a:gd name="connsiteY7447" fmla="*/ 2969503 h 6858000"/>
              <a:gd name="connsiteX7448" fmla="*/ 7722041 w 12192000"/>
              <a:gd name="connsiteY7448" fmla="*/ 2971122 h 6858000"/>
              <a:gd name="connsiteX7449" fmla="*/ 7722779 w 12192000"/>
              <a:gd name="connsiteY7449" fmla="*/ 2979621 h 6858000"/>
              <a:gd name="connsiteX7450" fmla="*/ 7735329 w 12192000"/>
              <a:gd name="connsiteY7450" fmla="*/ 3012403 h 6858000"/>
              <a:gd name="connsiteX7451" fmla="*/ 7737544 w 12192000"/>
              <a:gd name="connsiteY7451" fmla="*/ 3030615 h 6858000"/>
              <a:gd name="connsiteX7452" fmla="*/ 7734591 w 12192000"/>
              <a:gd name="connsiteY7452" fmla="*/ 3047613 h 6858000"/>
              <a:gd name="connsiteX7453" fmla="*/ 7741235 w 12192000"/>
              <a:gd name="connsiteY7453" fmla="*/ 3067444 h 6858000"/>
              <a:gd name="connsiteX7454" fmla="*/ 7750832 w 12192000"/>
              <a:gd name="connsiteY7454" fmla="*/ 3083228 h 6858000"/>
              <a:gd name="connsiteX7455" fmla="*/ 7758953 w 12192000"/>
              <a:gd name="connsiteY7455" fmla="*/ 3084847 h 6858000"/>
              <a:gd name="connsiteX7456" fmla="*/ 7780362 w 12192000"/>
              <a:gd name="connsiteY7456" fmla="*/ 3098202 h 6858000"/>
              <a:gd name="connsiteX7457" fmla="*/ 7780362 w 12192000"/>
              <a:gd name="connsiteY7457" fmla="*/ 3107106 h 6858000"/>
              <a:gd name="connsiteX7458" fmla="*/ 7790698 w 12192000"/>
              <a:gd name="connsiteY7458" fmla="*/ 3107511 h 6858000"/>
              <a:gd name="connsiteX7459" fmla="*/ 7801771 w 12192000"/>
              <a:gd name="connsiteY7459" fmla="*/ 3112772 h 6858000"/>
              <a:gd name="connsiteX7460" fmla="*/ 7801771 w 12192000"/>
              <a:gd name="connsiteY7460" fmla="*/ 3118843 h 6858000"/>
              <a:gd name="connsiteX7461" fmla="*/ 7805462 w 12192000"/>
              <a:gd name="connsiteY7461" fmla="*/ 3118843 h 6858000"/>
              <a:gd name="connsiteX7462" fmla="*/ 7817274 w 12192000"/>
              <a:gd name="connsiteY7462" fmla="*/ 3130175 h 6858000"/>
              <a:gd name="connsiteX7463" fmla="*/ 7837945 w 12192000"/>
              <a:gd name="connsiteY7463" fmla="*/ 3180764 h 6858000"/>
              <a:gd name="connsiteX7464" fmla="*/ 7844589 w 12192000"/>
              <a:gd name="connsiteY7464" fmla="*/ 3213951 h 6858000"/>
              <a:gd name="connsiteX7465" fmla="*/ 7848281 w 12192000"/>
              <a:gd name="connsiteY7465" fmla="*/ 3214760 h 6858000"/>
              <a:gd name="connsiteX7466" fmla="*/ 7851234 w 12192000"/>
              <a:gd name="connsiteY7466" fmla="*/ 3226901 h 6858000"/>
              <a:gd name="connsiteX7467" fmla="*/ 7851234 w 12192000"/>
              <a:gd name="connsiteY7467" fmla="*/ 3230949 h 6858000"/>
              <a:gd name="connsiteX7468" fmla="*/ 7857878 w 12192000"/>
              <a:gd name="connsiteY7468" fmla="*/ 3233377 h 6858000"/>
              <a:gd name="connsiteX7469" fmla="*/ 7862307 w 12192000"/>
              <a:gd name="connsiteY7469" fmla="*/ 3243090 h 6858000"/>
              <a:gd name="connsiteX7470" fmla="*/ 7864522 w 12192000"/>
              <a:gd name="connsiteY7470" fmla="*/ 3257255 h 6858000"/>
              <a:gd name="connsiteX7471" fmla="*/ 7873381 w 12192000"/>
              <a:gd name="connsiteY7471" fmla="*/ 3259279 h 6858000"/>
              <a:gd name="connsiteX7472" fmla="*/ 7872643 w 12192000"/>
              <a:gd name="connsiteY7472" fmla="*/ 3246328 h 6858000"/>
              <a:gd name="connsiteX7473" fmla="*/ 7870428 w 12192000"/>
              <a:gd name="connsiteY7473" fmla="*/ 3246732 h 6858000"/>
              <a:gd name="connsiteX7474" fmla="*/ 7871166 w 12192000"/>
              <a:gd name="connsiteY7474" fmla="*/ 3237424 h 6858000"/>
              <a:gd name="connsiteX7475" fmla="*/ 7874857 w 12192000"/>
              <a:gd name="connsiteY7475" fmla="*/ 3236210 h 6858000"/>
              <a:gd name="connsiteX7476" fmla="*/ 7883716 w 12192000"/>
              <a:gd name="connsiteY7476" fmla="*/ 3247947 h 6858000"/>
              <a:gd name="connsiteX7477" fmla="*/ 7880763 w 12192000"/>
              <a:gd name="connsiteY7477" fmla="*/ 3251184 h 6858000"/>
              <a:gd name="connsiteX7478" fmla="*/ 7888884 w 12192000"/>
              <a:gd name="connsiteY7478" fmla="*/ 3262921 h 6858000"/>
              <a:gd name="connsiteX7479" fmla="*/ 7894790 w 12192000"/>
              <a:gd name="connsiteY7479" fmla="*/ 3268182 h 6858000"/>
              <a:gd name="connsiteX7480" fmla="*/ 7899219 w 12192000"/>
              <a:gd name="connsiteY7480" fmla="*/ 3265349 h 6858000"/>
              <a:gd name="connsiteX7481" fmla="*/ 7906602 w 12192000"/>
              <a:gd name="connsiteY7481" fmla="*/ 3264135 h 6858000"/>
              <a:gd name="connsiteX7482" fmla="*/ 7910293 w 12192000"/>
              <a:gd name="connsiteY7482" fmla="*/ 3266159 h 6858000"/>
              <a:gd name="connsiteX7483" fmla="*/ 7916199 w 12192000"/>
              <a:gd name="connsiteY7483" fmla="*/ 3264135 h 6858000"/>
              <a:gd name="connsiteX7484" fmla="*/ 7925796 w 12192000"/>
              <a:gd name="connsiteY7484" fmla="*/ 3273444 h 6858000"/>
              <a:gd name="connsiteX7485" fmla="*/ 7930226 w 12192000"/>
              <a:gd name="connsiteY7485" fmla="*/ 3278705 h 6858000"/>
              <a:gd name="connsiteX7486" fmla="*/ 7944252 w 12192000"/>
              <a:gd name="connsiteY7486" fmla="*/ 3281943 h 6858000"/>
              <a:gd name="connsiteX7487" fmla="*/ 7947205 w 12192000"/>
              <a:gd name="connsiteY7487" fmla="*/ 3286799 h 6858000"/>
              <a:gd name="connsiteX7488" fmla="*/ 7964185 w 12192000"/>
              <a:gd name="connsiteY7488" fmla="*/ 3303797 h 6858000"/>
              <a:gd name="connsiteX7489" fmla="*/ 7970829 w 12192000"/>
              <a:gd name="connsiteY7489" fmla="*/ 3315534 h 6858000"/>
              <a:gd name="connsiteX7490" fmla="*/ 7981165 w 12192000"/>
              <a:gd name="connsiteY7490" fmla="*/ 3319581 h 6858000"/>
              <a:gd name="connsiteX7491" fmla="*/ 7988547 w 12192000"/>
              <a:gd name="connsiteY7491" fmla="*/ 3327675 h 6858000"/>
              <a:gd name="connsiteX7492" fmla="*/ 7992976 w 12192000"/>
              <a:gd name="connsiteY7492" fmla="*/ 3327675 h 6858000"/>
              <a:gd name="connsiteX7493" fmla="*/ 7992976 w 12192000"/>
              <a:gd name="connsiteY7493" fmla="*/ 3324842 h 6858000"/>
              <a:gd name="connsiteX7494" fmla="*/ 7996668 w 12192000"/>
              <a:gd name="connsiteY7494" fmla="*/ 3329294 h 6858000"/>
              <a:gd name="connsiteX7495" fmla="*/ 8004788 w 12192000"/>
              <a:gd name="connsiteY7495" fmla="*/ 3348316 h 6858000"/>
              <a:gd name="connsiteX7496" fmla="*/ 8010694 w 12192000"/>
              <a:gd name="connsiteY7496" fmla="*/ 3349935 h 6858000"/>
              <a:gd name="connsiteX7497" fmla="*/ 8018077 w 12192000"/>
              <a:gd name="connsiteY7497" fmla="*/ 3358434 h 6858000"/>
              <a:gd name="connsiteX7498" fmla="*/ 8015862 w 12192000"/>
              <a:gd name="connsiteY7498" fmla="*/ 3361267 h 6858000"/>
              <a:gd name="connsiteX7499" fmla="*/ 8021030 w 12192000"/>
              <a:gd name="connsiteY7499" fmla="*/ 3370170 h 6858000"/>
              <a:gd name="connsiteX7500" fmla="*/ 8026197 w 12192000"/>
              <a:gd name="connsiteY7500" fmla="*/ 3370170 h 6858000"/>
              <a:gd name="connsiteX7501" fmla="*/ 8031365 w 12192000"/>
              <a:gd name="connsiteY7501" fmla="*/ 3372599 h 6858000"/>
              <a:gd name="connsiteX7502" fmla="*/ 8035056 w 12192000"/>
              <a:gd name="connsiteY7502" fmla="*/ 3369361 h 6858000"/>
              <a:gd name="connsiteX7503" fmla="*/ 8037271 w 12192000"/>
              <a:gd name="connsiteY7503" fmla="*/ 3372194 h 6858000"/>
              <a:gd name="connsiteX7504" fmla="*/ 8039486 w 12192000"/>
              <a:gd name="connsiteY7504" fmla="*/ 3373408 h 6858000"/>
              <a:gd name="connsiteX7505" fmla="*/ 8040224 w 12192000"/>
              <a:gd name="connsiteY7505" fmla="*/ 3373408 h 6858000"/>
              <a:gd name="connsiteX7506" fmla="*/ 8039486 w 12192000"/>
              <a:gd name="connsiteY7506" fmla="*/ 3376646 h 6858000"/>
              <a:gd name="connsiteX7507" fmla="*/ 8051298 w 12192000"/>
              <a:gd name="connsiteY7507" fmla="*/ 3387168 h 6858000"/>
              <a:gd name="connsiteX7508" fmla="*/ 8054251 w 12192000"/>
              <a:gd name="connsiteY7508" fmla="*/ 3387168 h 6858000"/>
              <a:gd name="connsiteX7509" fmla="*/ 8052774 w 12192000"/>
              <a:gd name="connsiteY7509" fmla="*/ 3391620 h 6858000"/>
              <a:gd name="connsiteX7510" fmla="*/ 8054251 w 12192000"/>
              <a:gd name="connsiteY7510" fmla="*/ 3405785 h 6858000"/>
              <a:gd name="connsiteX7511" fmla="*/ 8049821 w 12192000"/>
              <a:gd name="connsiteY7511" fmla="*/ 3407809 h 6858000"/>
              <a:gd name="connsiteX7512" fmla="*/ 8040224 w 12192000"/>
              <a:gd name="connsiteY7512" fmla="*/ 3417117 h 6858000"/>
              <a:gd name="connsiteX7513" fmla="*/ 8033580 w 12192000"/>
              <a:gd name="connsiteY7513" fmla="*/ 3417522 h 6858000"/>
              <a:gd name="connsiteX7514" fmla="*/ 8028412 w 12192000"/>
              <a:gd name="connsiteY7514" fmla="*/ 3424402 h 6858000"/>
              <a:gd name="connsiteX7515" fmla="*/ 8017338 w 12192000"/>
              <a:gd name="connsiteY7515" fmla="*/ 3424402 h 6858000"/>
              <a:gd name="connsiteX7516" fmla="*/ 8023244 w 12192000"/>
              <a:gd name="connsiteY7516" fmla="*/ 3430473 h 6858000"/>
              <a:gd name="connsiteX7517" fmla="*/ 8026197 w 12192000"/>
              <a:gd name="connsiteY7517" fmla="*/ 3431282 h 6858000"/>
              <a:gd name="connsiteX7518" fmla="*/ 8034318 w 12192000"/>
              <a:gd name="connsiteY7518" fmla="*/ 3428449 h 6858000"/>
              <a:gd name="connsiteX7519" fmla="*/ 8046868 w 12192000"/>
              <a:gd name="connsiteY7519" fmla="*/ 3428045 h 6858000"/>
              <a:gd name="connsiteX7520" fmla="*/ 8048345 w 12192000"/>
              <a:gd name="connsiteY7520" fmla="*/ 3431282 h 6858000"/>
              <a:gd name="connsiteX7521" fmla="*/ 8052036 w 12192000"/>
              <a:gd name="connsiteY7521" fmla="*/ 3436948 h 6858000"/>
              <a:gd name="connsiteX7522" fmla="*/ 8054989 w 12192000"/>
              <a:gd name="connsiteY7522" fmla="*/ 3437758 h 6858000"/>
              <a:gd name="connsiteX7523" fmla="*/ 8085257 w 12192000"/>
              <a:gd name="connsiteY7523" fmla="*/ 3468111 h 6858000"/>
              <a:gd name="connsiteX7524" fmla="*/ 8088948 w 12192000"/>
              <a:gd name="connsiteY7524" fmla="*/ 3475396 h 6858000"/>
              <a:gd name="connsiteX7525" fmla="*/ 8093378 w 12192000"/>
              <a:gd name="connsiteY7525" fmla="*/ 3476206 h 6858000"/>
              <a:gd name="connsiteX7526" fmla="*/ 8105928 w 12192000"/>
              <a:gd name="connsiteY7526" fmla="*/ 3486728 h 6858000"/>
              <a:gd name="connsiteX7527" fmla="*/ 8118478 w 12192000"/>
              <a:gd name="connsiteY7527" fmla="*/ 3489561 h 6858000"/>
              <a:gd name="connsiteX7528" fmla="*/ 8132504 w 12192000"/>
              <a:gd name="connsiteY7528" fmla="*/ 3487942 h 6858000"/>
              <a:gd name="connsiteX7529" fmla="*/ 8136934 w 12192000"/>
              <a:gd name="connsiteY7529" fmla="*/ 3483086 h 6858000"/>
              <a:gd name="connsiteX7530" fmla="*/ 8150222 w 12192000"/>
              <a:gd name="connsiteY7530" fmla="*/ 3475396 h 6858000"/>
              <a:gd name="connsiteX7531" fmla="*/ 8158343 w 12192000"/>
              <a:gd name="connsiteY7531" fmla="*/ 3475396 h 6858000"/>
              <a:gd name="connsiteX7532" fmla="*/ 8174584 w 12192000"/>
              <a:gd name="connsiteY7532" fmla="*/ 3463255 h 6858000"/>
              <a:gd name="connsiteX7533" fmla="*/ 8179752 w 12192000"/>
              <a:gd name="connsiteY7533" fmla="*/ 3462850 h 6858000"/>
              <a:gd name="connsiteX7534" fmla="*/ 8182705 w 12192000"/>
              <a:gd name="connsiteY7534" fmla="*/ 3465683 h 6858000"/>
              <a:gd name="connsiteX7535" fmla="*/ 8195993 w 12192000"/>
              <a:gd name="connsiteY7535" fmla="*/ 3464874 h 6858000"/>
              <a:gd name="connsiteX7536" fmla="*/ 8201161 w 12192000"/>
              <a:gd name="connsiteY7536" fmla="*/ 3463659 h 6858000"/>
              <a:gd name="connsiteX7537" fmla="*/ 8210758 w 12192000"/>
              <a:gd name="connsiteY7537" fmla="*/ 3467707 h 6858000"/>
              <a:gd name="connsiteX7538" fmla="*/ 8225523 w 12192000"/>
              <a:gd name="connsiteY7538" fmla="*/ 3466088 h 6858000"/>
              <a:gd name="connsiteX7539" fmla="*/ 8255791 w 12192000"/>
              <a:gd name="connsiteY7539" fmla="*/ 3449090 h 6858000"/>
              <a:gd name="connsiteX7540" fmla="*/ 8265388 w 12192000"/>
              <a:gd name="connsiteY7540" fmla="*/ 3447066 h 6858000"/>
              <a:gd name="connsiteX7541" fmla="*/ 8274986 w 12192000"/>
              <a:gd name="connsiteY7541" fmla="*/ 3451113 h 6858000"/>
              <a:gd name="connsiteX7542" fmla="*/ 8282368 w 12192000"/>
              <a:gd name="connsiteY7542" fmla="*/ 3449090 h 6858000"/>
              <a:gd name="connsiteX7543" fmla="*/ 8296395 w 12192000"/>
              <a:gd name="connsiteY7543" fmla="*/ 3449494 h 6858000"/>
              <a:gd name="connsiteX7544" fmla="*/ 8309683 w 12192000"/>
              <a:gd name="connsiteY7544" fmla="*/ 3443019 h 6858000"/>
              <a:gd name="connsiteX7545" fmla="*/ 8325924 w 12192000"/>
              <a:gd name="connsiteY7545" fmla="*/ 3442210 h 6858000"/>
              <a:gd name="connsiteX7546" fmla="*/ 8330354 w 12192000"/>
              <a:gd name="connsiteY7546" fmla="*/ 3444638 h 6858000"/>
              <a:gd name="connsiteX7547" fmla="*/ 8335522 w 12192000"/>
              <a:gd name="connsiteY7547" fmla="*/ 3444638 h 6858000"/>
              <a:gd name="connsiteX7548" fmla="*/ 8359884 w 12192000"/>
              <a:gd name="connsiteY7548" fmla="*/ 3440186 h 6858000"/>
              <a:gd name="connsiteX7549" fmla="*/ 8368743 w 12192000"/>
              <a:gd name="connsiteY7549" fmla="*/ 3433711 h 6858000"/>
              <a:gd name="connsiteX7550" fmla="*/ 8383507 w 12192000"/>
              <a:gd name="connsiteY7550" fmla="*/ 3431687 h 6858000"/>
              <a:gd name="connsiteX7551" fmla="*/ 8387937 w 12192000"/>
              <a:gd name="connsiteY7551" fmla="*/ 3435329 h 6858000"/>
              <a:gd name="connsiteX7552" fmla="*/ 8389413 w 12192000"/>
              <a:gd name="connsiteY7552" fmla="*/ 3431282 h 6858000"/>
              <a:gd name="connsiteX7553" fmla="*/ 8404916 w 12192000"/>
              <a:gd name="connsiteY7553" fmla="*/ 3429663 h 6858000"/>
              <a:gd name="connsiteX7554" fmla="*/ 8413775 w 12192000"/>
              <a:gd name="connsiteY7554" fmla="*/ 3421569 h 6858000"/>
              <a:gd name="connsiteX7555" fmla="*/ 8415252 w 12192000"/>
              <a:gd name="connsiteY7555" fmla="*/ 3422783 h 6858000"/>
              <a:gd name="connsiteX7556" fmla="*/ 8418943 w 12192000"/>
              <a:gd name="connsiteY7556" fmla="*/ 3416308 h 6858000"/>
              <a:gd name="connsiteX7557" fmla="*/ 8417467 w 12192000"/>
              <a:gd name="connsiteY7557" fmla="*/ 3415094 h 6858000"/>
              <a:gd name="connsiteX7558" fmla="*/ 8424111 w 12192000"/>
              <a:gd name="connsiteY7558" fmla="*/ 3409428 h 6858000"/>
              <a:gd name="connsiteX7559" fmla="*/ 8427802 w 12192000"/>
              <a:gd name="connsiteY7559" fmla="*/ 3410237 h 6858000"/>
              <a:gd name="connsiteX7560" fmla="*/ 8427802 w 12192000"/>
              <a:gd name="connsiteY7560" fmla="*/ 3407809 h 6858000"/>
              <a:gd name="connsiteX7561" fmla="*/ 8433708 w 12192000"/>
              <a:gd name="connsiteY7561" fmla="*/ 3411856 h 6858000"/>
              <a:gd name="connsiteX7562" fmla="*/ 8446258 w 12192000"/>
              <a:gd name="connsiteY7562" fmla="*/ 3415903 h 6858000"/>
              <a:gd name="connsiteX7563" fmla="*/ 8452164 w 12192000"/>
              <a:gd name="connsiteY7563" fmla="*/ 3415498 h 6858000"/>
              <a:gd name="connsiteX7564" fmla="*/ 8454379 w 12192000"/>
              <a:gd name="connsiteY7564" fmla="*/ 3416713 h 6858000"/>
              <a:gd name="connsiteX7565" fmla="*/ 8449211 w 12192000"/>
              <a:gd name="connsiteY7565" fmla="*/ 3423997 h 6858000"/>
              <a:gd name="connsiteX7566" fmla="*/ 8446258 w 12192000"/>
              <a:gd name="connsiteY7566" fmla="*/ 3431282 h 6858000"/>
              <a:gd name="connsiteX7567" fmla="*/ 8445520 w 12192000"/>
              <a:gd name="connsiteY7567" fmla="*/ 3438567 h 6858000"/>
              <a:gd name="connsiteX7568" fmla="*/ 8442567 w 12192000"/>
              <a:gd name="connsiteY7568" fmla="*/ 3443019 h 6858000"/>
              <a:gd name="connsiteX7569" fmla="*/ 8444782 w 12192000"/>
              <a:gd name="connsiteY7569" fmla="*/ 3447066 h 6858000"/>
              <a:gd name="connsiteX7570" fmla="*/ 8451426 w 12192000"/>
              <a:gd name="connsiteY7570" fmla="*/ 3447471 h 6858000"/>
              <a:gd name="connsiteX7571" fmla="*/ 8452164 w 12192000"/>
              <a:gd name="connsiteY7571" fmla="*/ 3450304 h 6858000"/>
              <a:gd name="connsiteX7572" fmla="*/ 8446258 w 12192000"/>
              <a:gd name="connsiteY7572" fmla="*/ 3454351 h 6858000"/>
              <a:gd name="connsiteX7573" fmla="*/ 8441829 w 12192000"/>
              <a:gd name="connsiteY7573" fmla="*/ 3463659 h 6858000"/>
              <a:gd name="connsiteX7574" fmla="*/ 8446258 w 12192000"/>
              <a:gd name="connsiteY7574" fmla="*/ 3469325 h 6858000"/>
              <a:gd name="connsiteX7575" fmla="*/ 8448473 w 12192000"/>
              <a:gd name="connsiteY7575" fmla="*/ 3477015 h 6858000"/>
              <a:gd name="connsiteX7576" fmla="*/ 8444782 w 12192000"/>
              <a:gd name="connsiteY7576" fmla="*/ 3484300 h 6858000"/>
              <a:gd name="connsiteX7577" fmla="*/ 8451426 w 12192000"/>
              <a:gd name="connsiteY7577" fmla="*/ 3483490 h 6858000"/>
              <a:gd name="connsiteX7578" fmla="*/ 8450688 w 12192000"/>
              <a:gd name="connsiteY7578" fmla="*/ 3481062 h 6858000"/>
              <a:gd name="connsiteX7579" fmla="*/ 8453641 w 12192000"/>
              <a:gd name="connsiteY7579" fmla="*/ 3481872 h 6858000"/>
              <a:gd name="connsiteX7580" fmla="*/ 8456594 w 12192000"/>
              <a:gd name="connsiteY7580" fmla="*/ 3487538 h 6858000"/>
              <a:gd name="connsiteX7581" fmla="*/ 8453641 w 12192000"/>
              <a:gd name="connsiteY7581" fmla="*/ 3489156 h 6858000"/>
              <a:gd name="connsiteX7582" fmla="*/ 8452164 w 12192000"/>
              <a:gd name="connsiteY7582" fmla="*/ 3487133 h 6858000"/>
              <a:gd name="connsiteX7583" fmla="*/ 8446258 w 12192000"/>
              <a:gd name="connsiteY7583" fmla="*/ 3487538 h 6858000"/>
              <a:gd name="connsiteX7584" fmla="*/ 8441829 w 12192000"/>
              <a:gd name="connsiteY7584" fmla="*/ 3488347 h 6858000"/>
              <a:gd name="connsiteX7585" fmla="*/ 8434446 w 12192000"/>
              <a:gd name="connsiteY7585" fmla="*/ 3500084 h 6858000"/>
              <a:gd name="connsiteX7586" fmla="*/ 8438137 w 12192000"/>
              <a:gd name="connsiteY7586" fmla="*/ 3505750 h 6858000"/>
              <a:gd name="connsiteX7587" fmla="*/ 8436661 w 12192000"/>
              <a:gd name="connsiteY7587" fmla="*/ 3517082 h 6858000"/>
              <a:gd name="connsiteX7588" fmla="*/ 8432970 w 12192000"/>
              <a:gd name="connsiteY7588" fmla="*/ 3521534 h 6858000"/>
              <a:gd name="connsiteX7589" fmla="*/ 8433708 w 12192000"/>
              <a:gd name="connsiteY7589" fmla="*/ 3533675 h 6858000"/>
              <a:gd name="connsiteX7590" fmla="*/ 8416728 w 12192000"/>
              <a:gd name="connsiteY7590" fmla="*/ 3555934 h 6858000"/>
              <a:gd name="connsiteX7591" fmla="*/ 8404916 w 12192000"/>
              <a:gd name="connsiteY7591" fmla="*/ 3578598 h 6858000"/>
              <a:gd name="connsiteX7592" fmla="*/ 8397534 w 12192000"/>
              <a:gd name="connsiteY7592" fmla="*/ 3586693 h 6858000"/>
              <a:gd name="connsiteX7593" fmla="*/ 8393843 w 12192000"/>
              <a:gd name="connsiteY7593" fmla="*/ 3586288 h 6858000"/>
              <a:gd name="connsiteX7594" fmla="*/ 8382769 w 12192000"/>
              <a:gd name="connsiteY7594" fmla="*/ 3597215 h 6858000"/>
              <a:gd name="connsiteX7595" fmla="*/ 8382031 w 12192000"/>
              <a:gd name="connsiteY7595" fmla="*/ 3602477 h 6858000"/>
              <a:gd name="connsiteX7596" fmla="*/ 8387199 w 12192000"/>
              <a:gd name="connsiteY7596" fmla="*/ 3608952 h 6858000"/>
              <a:gd name="connsiteX7597" fmla="*/ 8380554 w 12192000"/>
              <a:gd name="connsiteY7597" fmla="*/ 3614213 h 6858000"/>
              <a:gd name="connsiteX7598" fmla="*/ 8352501 w 12192000"/>
              <a:gd name="connsiteY7598" fmla="*/ 3663993 h 6858000"/>
              <a:gd name="connsiteX7599" fmla="*/ 8351025 w 12192000"/>
              <a:gd name="connsiteY7599" fmla="*/ 3678563 h 6858000"/>
              <a:gd name="connsiteX7600" fmla="*/ 8333307 w 12192000"/>
              <a:gd name="connsiteY7600" fmla="*/ 3701632 h 6858000"/>
              <a:gd name="connsiteX7601" fmla="*/ 8332569 w 12192000"/>
              <a:gd name="connsiteY7601" fmla="*/ 3709321 h 6858000"/>
              <a:gd name="connsiteX7602" fmla="*/ 8298609 w 12192000"/>
              <a:gd name="connsiteY7602" fmla="*/ 3751816 h 6858000"/>
              <a:gd name="connsiteX7603" fmla="*/ 8294918 w 12192000"/>
              <a:gd name="connsiteY7603" fmla="*/ 3761529 h 6858000"/>
              <a:gd name="connsiteX7604" fmla="*/ 8280153 w 12192000"/>
              <a:gd name="connsiteY7604" fmla="*/ 3775694 h 6858000"/>
              <a:gd name="connsiteX7605" fmla="*/ 8253576 w 12192000"/>
              <a:gd name="connsiteY7605" fmla="*/ 3805238 h 6858000"/>
              <a:gd name="connsiteX7606" fmla="*/ 8198208 w 12192000"/>
              <a:gd name="connsiteY7606" fmla="*/ 3850567 h 6858000"/>
              <a:gd name="connsiteX7607" fmla="*/ 8174584 w 12192000"/>
              <a:gd name="connsiteY7607" fmla="*/ 3869183 h 6858000"/>
              <a:gd name="connsiteX7608" fmla="*/ 8158343 w 12192000"/>
              <a:gd name="connsiteY7608" fmla="*/ 3872016 h 6858000"/>
              <a:gd name="connsiteX7609" fmla="*/ 8144316 w 12192000"/>
              <a:gd name="connsiteY7609" fmla="*/ 3881325 h 6858000"/>
              <a:gd name="connsiteX7610" fmla="*/ 8126599 w 12192000"/>
              <a:gd name="connsiteY7610" fmla="*/ 3893871 h 6858000"/>
              <a:gd name="connsiteX7611" fmla="*/ 8092639 w 12192000"/>
              <a:gd name="connsiteY7611" fmla="*/ 3926653 h 6858000"/>
              <a:gd name="connsiteX7612" fmla="*/ 8084519 w 12192000"/>
              <a:gd name="connsiteY7612" fmla="*/ 3928676 h 6858000"/>
              <a:gd name="connsiteX7613" fmla="*/ 8057204 w 12192000"/>
              <a:gd name="connsiteY7613" fmla="*/ 3957411 h 6858000"/>
              <a:gd name="connsiteX7614" fmla="*/ 8052036 w 12192000"/>
              <a:gd name="connsiteY7614" fmla="*/ 3959030 h 6858000"/>
              <a:gd name="connsiteX7615" fmla="*/ 8048345 w 12192000"/>
              <a:gd name="connsiteY7615" fmla="*/ 3965910 h 6858000"/>
              <a:gd name="connsiteX7616" fmla="*/ 8038009 w 12192000"/>
              <a:gd name="connsiteY7616" fmla="*/ 3968743 h 6858000"/>
              <a:gd name="connsiteX7617" fmla="*/ 8026936 w 12192000"/>
              <a:gd name="connsiteY7617" fmla="*/ 3978052 h 6858000"/>
              <a:gd name="connsiteX7618" fmla="*/ 8022506 w 12192000"/>
              <a:gd name="connsiteY7618" fmla="*/ 3987765 h 6858000"/>
              <a:gd name="connsiteX7619" fmla="*/ 7981903 w 12192000"/>
              <a:gd name="connsiteY7619" fmla="*/ 4029855 h 6858000"/>
              <a:gd name="connsiteX7620" fmla="*/ 7981165 w 12192000"/>
              <a:gd name="connsiteY7620" fmla="*/ 4031879 h 6858000"/>
              <a:gd name="connsiteX7621" fmla="*/ 7980426 w 12192000"/>
              <a:gd name="connsiteY7621" fmla="*/ 4034712 h 6858000"/>
              <a:gd name="connsiteX7622" fmla="*/ 7964185 w 12192000"/>
              <a:gd name="connsiteY7622" fmla="*/ 4053329 h 6858000"/>
              <a:gd name="connsiteX7623" fmla="*/ 7959755 w 12192000"/>
              <a:gd name="connsiteY7623" fmla="*/ 4054543 h 6858000"/>
              <a:gd name="connsiteX7624" fmla="*/ 7954588 w 12192000"/>
              <a:gd name="connsiteY7624" fmla="*/ 4060209 h 6858000"/>
              <a:gd name="connsiteX7625" fmla="*/ 7957541 w 12192000"/>
              <a:gd name="connsiteY7625" fmla="*/ 4064661 h 6858000"/>
              <a:gd name="connsiteX7626" fmla="*/ 7939823 w 12192000"/>
              <a:gd name="connsiteY7626" fmla="*/ 4070327 h 6858000"/>
              <a:gd name="connsiteX7627" fmla="*/ 7930964 w 12192000"/>
              <a:gd name="connsiteY7627" fmla="*/ 4082063 h 6858000"/>
              <a:gd name="connsiteX7628" fmla="*/ 7916199 w 12192000"/>
              <a:gd name="connsiteY7628" fmla="*/ 4082063 h 6858000"/>
              <a:gd name="connsiteX7629" fmla="*/ 7910293 w 12192000"/>
              <a:gd name="connsiteY7629" fmla="*/ 4084087 h 6858000"/>
              <a:gd name="connsiteX7630" fmla="*/ 7909555 w 12192000"/>
              <a:gd name="connsiteY7630" fmla="*/ 4087325 h 6858000"/>
              <a:gd name="connsiteX7631" fmla="*/ 7902172 w 12192000"/>
              <a:gd name="connsiteY7631" fmla="*/ 4095014 h 6858000"/>
              <a:gd name="connsiteX7632" fmla="*/ 7902172 w 12192000"/>
              <a:gd name="connsiteY7632" fmla="*/ 4100275 h 6858000"/>
              <a:gd name="connsiteX7633" fmla="*/ 7905125 w 12192000"/>
              <a:gd name="connsiteY7633" fmla="*/ 4102704 h 6858000"/>
              <a:gd name="connsiteX7634" fmla="*/ 7897005 w 12192000"/>
              <a:gd name="connsiteY7634" fmla="*/ 4114440 h 6858000"/>
              <a:gd name="connsiteX7635" fmla="*/ 7888884 w 12192000"/>
              <a:gd name="connsiteY7635" fmla="*/ 4123749 h 6858000"/>
              <a:gd name="connsiteX7636" fmla="*/ 7888884 w 12192000"/>
              <a:gd name="connsiteY7636" fmla="*/ 4133867 h 6858000"/>
              <a:gd name="connsiteX7637" fmla="*/ 7881502 w 12192000"/>
              <a:gd name="connsiteY7637" fmla="*/ 4148436 h 6858000"/>
              <a:gd name="connsiteX7638" fmla="*/ 7863045 w 12192000"/>
              <a:gd name="connsiteY7638" fmla="*/ 4172719 h 6858000"/>
              <a:gd name="connsiteX7639" fmla="*/ 7852710 w 12192000"/>
              <a:gd name="connsiteY7639" fmla="*/ 4176766 h 6858000"/>
              <a:gd name="connsiteX7640" fmla="*/ 7848281 w 12192000"/>
              <a:gd name="connsiteY7640" fmla="*/ 4176766 h 6858000"/>
              <a:gd name="connsiteX7641" fmla="*/ 7846804 w 12192000"/>
              <a:gd name="connsiteY7641" fmla="*/ 4176766 h 6858000"/>
              <a:gd name="connsiteX7642" fmla="*/ 7849019 w 12192000"/>
              <a:gd name="connsiteY7642" fmla="*/ 4179195 h 6858000"/>
              <a:gd name="connsiteX7643" fmla="*/ 7849757 w 12192000"/>
              <a:gd name="connsiteY7643" fmla="*/ 4186480 h 6858000"/>
              <a:gd name="connsiteX7644" fmla="*/ 7846804 w 12192000"/>
              <a:gd name="connsiteY7644" fmla="*/ 4190931 h 6858000"/>
              <a:gd name="connsiteX7645" fmla="*/ 7835730 w 12192000"/>
              <a:gd name="connsiteY7645" fmla="*/ 4221285 h 6858000"/>
              <a:gd name="connsiteX7646" fmla="*/ 7827610 w 12192000"/>
              <a:gd name="connsiteY7646" fmla="*/ 4240711 h 6858000"/>
              <a:gd name="connsiteX7647" fmla="*/ 7828348 w 12192000"/>
              <a:gd name="connsiteY7647" fmla="*/ 4251234 h 6858000"/>
              <a:gd name="connsiteX7648" fmla="*/ 7842375 w 12192000"/>
              <a:gd name="connsiteY7648" fmla="*/ 4262566 h 6858000"/>
              <a:gd name="connsiteX7649" fmla="*/ 7852710 w 12192000"/>
              <a:gd name="connsiteY7649" fmla="*/ 4273493 h 6858000"/>
              <a:gd name="connsiteX7650" fmla="*/ 7859354 w 12192000"/>
              <a:gd name="connsiteY7650" fmla="*/ 4272279 h 6858000"/>
              <a:gd name="connsiteX7651" fmla="*/ 7865998 w 12192000"/>
              <a:gd name="connsiteY7651" fmla="*/ 4289277 h 6858000"/>
              <a:gd name="connsiteX7652" fmla="*/ 7863045 w 12192000"/>
              <a:gd name="connsiteY7652" fmla="*/ 4294943 h 6858000"/>
              <a:gd name="connsiteX7653" fmla="*/ 7859354 w 12192000"/>
              <a:gd name="connsiteY7653" fmla="*/ 4293729 h 6858000"/>
              <a:gd name="connsiteX7654" fmla="*/ 7852710 w 12192000"/>
              <a:gd name="connsiteY7654" fmla="*/ 4297371 h 6858000"/>
              <a:gd name="connsiteX7655" fmla="*/ 7849757 w 12192000"/>
              <a:gd name="connsiteY7655" fmla="*/ 4308299 h 6858000"/>
              <a:gd name="connsiteX7656" fmla="*/ 7851234 w 12192000"/>
              <a:gd name="connsiteY7656" fmla="*/ 4325297 h 6858000"/>
              <a:gd name="connsiteX7657" fmla="*/ 7858616 w 12192000"/>
              <a:gd name="connsiteY7657" fmla="*/ 4332177 h 6858000"/>
              <a:gd name="connsiteX7658" fmla="*/ 7857140 w 12192000"/>
              <a:gd name="connsiteY7658" fmla="*/ 4342699 h 6858000"/>
              <a:gd name="connsiteX7659" fmla="*/ 7850495 w 12192000"/>
              <a:gd name="connsiteY7659" fmla="*/ 4347961 h 6858000"/>
              <a:gd name="connsiteX7660" fmla="*/ 7851972 w 12192000"/>
              <a:gd name="connsiteY7660" fmla="*/ 4358079 h 6858000"/>
              <a:gd name="connsiteX7661" fmla="*/ 7857878 w 12192000"/>
              <a:gd name="connsiteY7661" fmla="*/ 4370625 h 6858000"/>
              <a:gd name="connsiteX7662" fmla="*/ 7854925 w 12192000"/>
              <a:gd name="connsiteY7662" fmla="*/ 4371029 h 6858000"/>
              <a:gd name="connsiteX7663" fmla="*/ 7857878 w 12192000"/>
              <a:gd name="connsiteY7663" fmla="*/ 4376695 h 6858000"/>
              <a:gd name="connsiteX7664" fmla="*/ 7860093 w 12192000"/>
              <a:gd name="connsiteY7664" fmla="*/ 4385599 h 6858000"/>
              <a:gd name="connsiteX7665" fmla="*/ 7865260 w 12192000"/>
              <a:gd name="connsiteY7665" fmla="*/ 4390456 h 6858000"/>
              <a:gd name="connsiteX7666" fmla="*/ 7860831 w 12192000"/>
              <a:gd name="connsiteY7666" fmla="*/ 4397741 h 6858000"/>
              <a:gd name="connsiteX7667" fmla="*/ 7865260 w 12192000"/>
              <a:gd name="connsiteY7667" fmla="*/ 4403002 h 6858000"/>
              <a:gd name="connsiteX7668" fmla="*/ 7870428 w 12192000"/>
              <a:gd name="connsiteY7668" fmla="*/ 4416762 h 6858000"/>
              <a:gd name="connsiteX7669" fmla="*/ 7868951 w 12192000"/>
              <a:gd name="connsiteY7669" fmla="*/ 4423642 h 6858000"/>
              <a:gd name="connsiteX7670" fmla="*/ 7886669 w 12192000"/>
              <a:gd name="connsiteY7670" fmla="*/ 4439426 h 6858000"/>
              <a:gd name="connsiteX7671" fmla="*/ 7899219 w 12192000"/>
              <a:gd name="connsiteY7671" fmla="*/ 4441045 h 6858000"/>
              <a:gd name="connsiteX7672" fmla="*/ 7910293 w 12192000"/>
              <a:gd name="connsiteY7672" fmla="*/ 4449544 h 6858000"/>
              <a:gd name="connsiteX7673" fmla="*/ 7910293 w 12192000"/>
              <a:gd name="connsiteY7673" fmla="*/ 4453996 h 6858000"/>
              <a:gd name="connsiteX7674" fmla="*/ 7911770 w 12192000"/>
              <a:gd name="connsiteY7674" fmla="*/ 4454805 h 6858000"/>
              <a:gd name="connsiteX7675" fmla="*/ 7914723 w 12192000"/>
              <a:gd name="connsiteY7675" fmla="*/ 4456829 h 6858000"/>
              <a:gd name="connsiteX7676" fmla="*/ 7913246 w 12192000"/>
              <a:gd name="connsiteY7676" fmla="*/ 4467756 h 6858000"/>
              <a:gd name="connsiteX7677" fmla="*/ 7910293 w 12192000"/>
              <a:gd name="connsiteY7677" fmla="*/ 4473017 h 6858000"/>
              <a:gd name="connsiteX7678" fmla="*/ 7913246 w 12192000"/>
              <a:gd name="connsiteY7678" fmla="*/ 4475446 h 6858000"/>
              <a:gd name="connsiteX7679" fmla="*/ 7902911 w 12192000"/>
              <a:gd name="connsiteY7679" fmla="*/ 4488801 h 6858000"/>
              <a:gd name="connsiteX7680" fmla="*/ 7902172 w 12192000"/>
              <a:gd name="connsiteY7680" fmla="*/ 4493658 h 6858000"/>
              <a:gd name="connsiteX7681" fmla="*/ 7903649 w 12192000"/>
              <a:gd name="connsiteY7681" fmla="*/ 4497300 h 6858000"/>
              <a:gd name="connsiteX7682" fmla="*/ 7904387 w 12192000"/>
              <a:gd name="connsiteY7682" fmla="*/ 4499729 h 6858000"/>
              <a:gd name="connsiteX7683" fmla="*/ 7900696 w 12192000"/>
              <a:gd name="connsiteY7683" fmla="*/ 4503371 h 6858000"/>
              <a:gd name="connsiteX7684" fmla="*/ 7902911 w 12192000"/>
              <a:gd name="connsiteY7684" fmla="*/ 4519964 h 6858000"/>
              <a:gd name="connsiteX7685" fmla="*/ 7908817 w 12192000"/>
              <a:gd name="connsiteY7685" fmla="*/ 4529678 h 6858000"/>
              <a:gd name="connsiteX7686" fmla="*/ 7905864 w 12192000"/>
              <a:gd name="connsiteY7686" fmla="*/ 4532106 h 6858000"/>
              <a:gd name="connsiteX7687" fmla="*/ 7905864 w 12192000"/>
              <a:gd name="connsiteY7687" fmla="*/ 4544247 h 6858000"/>
              <a:gd name="connsiteX7688" fmla="*/ 7908817 w 12192000"/>
              <a:gd name="connsiteY7688" fmla="*/ 4546676 h 6858000"/>
              <a:gd name="connsiteX7689" fmla="*/ 7908817 w 12192000"/>
              <a:gd name="connsiteY7689" fmla="*/ 4558412 h 6858000"/>
              <a:gd name="connsiteX7690" fmla="*/ 7903649 w 12192000"/>
              <a:gd name="connsiteY7690" fmla="*/ 4563269 h 6858000"/>
              <a:gd name="connsiteX7691" fmla="*/ 7905125 w 12192000"/>
              <a:gd name="connsiteY7691" fmla="*/ 4575410 h 6858000"/>
              <a:gd name="connsiteX7692" fmla="*/ 7902172 w 12192000"/>
              <a:gd name="connsiteY7692" fmla="*/ 4598074 h 6858000"/>
              <a:gd name="connsiteX7693" fmla="*/ 7899958 w 12192000"/>
              <a:gd name="connsiteY7693" fmla="*/ 4598074 h 6858000"/>
              <a:gd name="connsiteX7694" fmla="*/ 7902911 w 12192000"/>
              <a:gd name="connsiteY7694" fmla="*/ 4602121 h 6858000"/>
              <a:gd name="connsiteX7695" fmla="*/ 7902911 w 12192000"/>
              <a:gd name="connsiteY7695" fmla="*/ 4622762 h 6858000"/>
              <a:gd name="connsiteX7696" fmla="*/ 7895528 w 12192000"/>
              <a:gd name="connsiteY7696" fmla="*/ 4623571 h 6858000"/>
              <a:gd name="connsiteX7697" fmla="*/ 7894790 w 12192000"/>
              <a:gd name="connsiteY7697" fmla="*/ 4626404 h 6858000"/>
              <a:gd name="connsiteX7698" fmla="*/ 7897743 w 12192000"/>
              <a:gd name="connsiteY7698" fmla="*/ 4629642 h 6858000"/>
              <a:gd name="connsiteX7699" fmla="*/ 7907340 w 12192000"/>
              <a:gd name="connsiteY7699" fmla="*/ 4630047 h 6858000"/>
              <a:gd name="connsiteX7700" fmla="*/ 7910293 w 12192000"/>
              <a:gd name="connsiteY7700" fmla="*/ 4631666 h 6858000"/>
              <a:gd name="connsiteX7701" fmla="*/ 7912508 w 12192000"/>
              <a:gd name="connsiteY7701" fmla="*/ 4649473 h 6858000"/>
              <a:gd name="connsiteX7702" fmla="*/ 7907340 w 12192000"/>
              <a:gd name="connsiteY7702" fmla="*/ 4656353 h 6858000"/>
              <a:gd name="connsiteX7703" fmla="*/ 7902172 w 12192000"/>
              <a:gd name="connsiteY7703" fmla="*/ 4658781 h 6858000"/>
              <a:gd name="connsiteX7704" fmla="*/ 7905125 w 12192000"/>
              <a:gd name="connsiteY7704" fmla="*/ 4662829 h 6858000"/>
              <a:gd name="connsiteX7705" fmla="*/ 7903649 w 12192000"/>
              <a:gd name="connsiteY7705" fmla="*/ 4667280 h 6858000"/>
              <a:gd name="connsiteX7706" fmla="*/ 7897005 w 12192000"/>
              <a:gd name="connsiteY7706" fmla="*/ 4667280 h 6858000"/>
              <a:gd name="connsiteX7707" fmla="*/ 7890361 w 12192000"/>
              <a:gd name="connsiteY7707" fmla="*/ 4674161 h 6858000"/>
              <a:gd name="connsiteX7708" fmla="*/ 7891837 w 12192000"/>
              <a:gd name="connsiteY7708" fmla="*/ 4676589 h 6858000"/>
              <a:gd name="connsiteX7709" fmla="*/ 7894052 w 12192000"/>
              <a:gd name="connsiteY7709" fmla="*/ 4674970 h 6858000"/>
              <a:gd name="connsiteX7710" fmla="*/ 7900696 w 12192000"/>
              <a:gd name="connsiteY7710" fmla="*/ 4675375 h 6858000"/>
              <a:gd name="connsiteX7711" fmla="*/ 7896266 w 12192000"/>
              <a:gd name="connsiteY7711" fmla="*/ 4681445 h 6858000"/>
              <a:gd name="connsiteX7712" fmla="*/ 7894790 w 12192000"/>
              <a:gd name="connsiteY7712" fmla="*/ 4690754 h 6858000"/>
              <a:gd name="connsiteX7713" fmla="*/ 7888884 w 12192000"/>
              <a:gd name="connsiteY7713" fmla="*/ 4691968 h 6858000"/>
              <a:gd name="connsiteX7714" fmla="*/ 7877810 w 12192000"/>
              <a:gd name="connsiteY7714" fmla="*/ 4704514 h 6858000"/>
              <a:gd name="connsiteX7715" fmla="*/ 7877810 w 12192000"/>
              <a:gd name="connsiteY7715" fmla="*/ 4710180 h 6858000"/>
              <a:gd name="connsiteX7716" fmla="*/ 7868213 w 12192000"/>
              <a:gd name="connsiteY7716" fmla="*/ 4722726 h 6858000"/>
              <a:gd name="connsiteX7717" fmla="*/ 7859354 w 12192000"/>
              <a:gd name="connsiteY7717" fmla="*/ 4723940 h 6858000"/>
              <a:gd name="connsiteX7718" fmla="*/ 7860093 w 12192000"/>
              <a:gd name="connsiteY7718" fmla="*/ 4732440 h 6858000"/>
              <a:gd name="connsiteX7719" fmla="*/ 7827610 w 12192000"/>
              <a:gd name="connsiteY7719" fmla="*/ 4749033 h 6858000"/>
              <a:gd name="connsiteX7720" fmla="*/ 7822442 w 12192000"/>
              <a:gd name="connsiteY7720" fmla="*/ 4749438 h 6858000"/>
              <a:gd name="connsiteX7721" fmla="*/ 7819489 w 12192000"/>
              <a:gd name="connsiteY7721" fmla="*/ 4755913 h 6858000"/>
              <a:gd name="connsiteX7722" fmla="*/ 7787745 w 12192000"/>
              <a:gd name="connsiteY7722" fmla="*/ 4771697 h 6858000"/>
              <a:gd name="connsiteX7723" fmla="*/ 7775933 w 12192000"/>
              <a:gd name="connsiteY7723" fmla="*/ 4770483 h 6858000"/>
              <a:gd name="connsiteX7724" fmla="*/ 7775194 w 12192000"/>
              <a:gd name="connsiteY7724" fmla="*/ 4772506 h 6858000"/>
              <a:gd name="connsiteX7725" fmla="*/ 7761168 w 12192000"/>
              <a:gd name="connsiteY7725" fmla="*/ 4778982 h 6858000"/>
              <a:gd name="connsiteX7726" fmla="*/ 7740497 w 12192000"/>
              <a:gd name="connsiteY7726" fmla="*/ 4791123 h 6858000"/>
              <a:gd name="connsiteX7727" fmla="*/ 7736068 w 12192000"/>
              <a:gd name="connsiteY7727" fmla="*/ 4788290 h 6858000"/>
              <a:gd name="connsiteX7728" fmla="*/ 7735329 w 12192000"/>
              <a:gd name="connsiteY7728" fmla="*/ 4793956 h 6858000"/>
              <a:gd name="connsiteX7729" fmla="*/ 7723517 w 12192000"/>
              <a:gd name="connsiteY7729" fmla="*/ 4807716 h 6858000"/>
              <a:gd name="connsiteX7730" fmla="*/ 7717611 w 12192000"/>
              <a:gd name="connsiteY7730" fmla="*/ 4810145 h 6858000"/>
              <a:gd name="connsiteX7731" fmla="*/ 7713920 w 12192000"/>
              <a:gd name="connsiteY7731" fmla="*/ 4802860 h 6858000"/>
              <a:gd name="connsiteX7732" fmla="*/ 7711706 w 12192000"/>
              <a:gd name="connsiteY7732" fmla="*/ 4814597 h 6858000"/>
              <a:gd name="connsiteX7733" fmla="*/ 7705800 w 12192000"/>
              <a:gd name="connsiteY7733" fmla="*/ 4816215 h 6858000"/>
              <a:gd name="connsiteX7734" fmla="*/ 7704323 w 12192000"/>
              <a:gd name="connsiteY7734" fmla="*/ 4823096 h 6858000"/>
              <a:gd name="connsiteX7735" fmla="*/ 7684390 w 12192000"/>
              <a:gd name="connsiteY7735" fmla="*/ 4834023 h 6858000"/>
              <a:gd name="connsiteX7736" fmla="*/ 7683652 w 12192000"/>
              <a:gd name="connsiteY7736" fmla="*/ 4838475 h 6858000"/>
              <a:gd name="connsiteX7737" fmla="*/ 7678485 w 12192000"/>
              <a:gd name="connsiteY7737" fmla="*/ 4842522 h 6858000"/>
              <a:gd name="connsiteX7738" fmla="*/ 7673317 w 12192000"/>
              <a:gd name="connsiteY7738" fmla="*/ 4844141 h 6858000"/>
              <a:gd name="connsiteX7739" fmla="*/ 7674055 w 12192000"/>
              <a:gd name="connsiteY7739" fmla="*/ 4850616 h 6858000"/>
              <a:gd name="connsiteX7740" fmla="*/ 7662243 w 12192000"/>
              <a:gd name="connsiteY7740" fmla="*/ 4851021 h 6858000"/>
              <a:gd name="connsiteX7741" fmla="*/ 7635666 w 12192000"/>
              <a:gd name="connsiteY7741" fmla="*/ 4867209 h 6858000"/>
              <a:gd name="connsiteX7742" fmla="*/ 7637143 w 12192000"/>
              <a:gd name="connsiteY7742" fmla="*/ 4877732 h 6858000"/>
              <a:gd name="connsiteX7743" fmla="*/ 7629022 w 12192000"/>
              <a:gd name="connsiteY7743" fmla="*/ 4883803 h 6858000"/>
              <a:gd name="connsiteX7744" fmla="*/ 7616472 w 12192000"/>
              <a:gd name="connsiteY7744" fmla="*/ 4883803 h 6858000"/>
              <a:gd name="connsiteX7745" fmla="*/ 7612043 w 12192000"/>
              <a:gd name="connsiteY7745" fmla="*/ 4889469 h 6858000"/>
              <a:gd name="connsiteX7746" fmla="*/ 7602445 w 12192000"/>
              <a:gd name="connsiteY7746" fmla="*/ 4884207 h 6858000"/>
              <a:gd name="connsiteX7747" fmla="*/ 7597278 w 12192000"/>
              <a:gd name="connsiteY7747" fmla="*/ 4884612 h 6858000"/>
              <a:gd name="connsiteX7748" fmla="*/ 7597278 w 12192000"/>
              <a:gd name="connsiteY7748" fmla="*/ 4888659 h 6858000"/>
              <a:gd name="connsiteX7749" fmla="*/ 7602445 w 12192000"/>
              <a:gd name="connsiteY7749" fmla="*/ 4893921 h 6858000"/>
              <a:gd name="connsiteX7750" fmla="*/ 7601707 w 12192000"/>
              <a:gd name="connsiteY7750" fmla="*/ 4901205 h 6858000"/>
              <a:gd name="connsiteX7751" fmla="*/ 7598016 w 12192000"/>
              <a:gd name="connsiteY7751" fmla="*/ 4905657 h 6858000"/>
              <a:gd name="connsiteX7752" fmla="*/ 7599492 w 12192000"/>
              <a:gd name="connsiteY7752" fmla="*/ 4912537 h 6858000"/>
              <a:gd name="connsiteX7753" fmla="*/ 7594325 w 12192000"/>
              <a:gd name="connsiteY7753" fmla="*/ 4919822 h 6858000"/>
              <a:gd name="connsiteX7754" fmla="*/ 7608351 w 12192000"/>
              <a:gd name="connsiteY7754" fmla="*/ 4937630 h 6858000"/>
              <a:gd name="connsiteX7755" fmla="*/ 7609090 w 12192000"/>
              <a:gd name="connsiteY7755" fmla="*/ 4943700 h 6858000"/>
              <a:gd name="connsiteX7756" fmla="*/ 7602445 w 12192000"/>
              <a:gd name="connsiteY7756" fmla="*/ 4948557 h 6858000"/>
              <a:gd name="connsiteX7757" fmla="*/ 7607613 w 12192000"/>
              <a:gd name="connsiteY7757" fmla="*/ 4950581 h 6858000"/>
              <a:gd name="connsiteX7758" fmla="*/ 7612781 w 12192000"/>
              <a:gd name="connsiteY7758" fmla="*/ 4958675 h 6858000"/>
              <a:gd name="connsiteX7759" fmla="*/ 7612781 w 12192000"/>
              <a:gd name="connsiteY7759" fmla="*/ 4969602 h 6858000"/>
              <a:gd name="connsiteX7760" fmla="*/ 7618687 w 12192000"/>
              <a:gd name="connsiteY7760" fmla="*/ 4979720 h 6858000"/>
              <a:gd name="connsiteX7761" fmla="*/ 7616472 w 12192000"/>
              <a:gd name="connsiteY7761" fmla="*/ 5008455 h 6858000"/>
              <a:gd name="connsiteX7762" fmla="*/ 7619425 w 12192000"/>
              <a:gd name="connsiteY7762" fmla="*/ 5018573 h 6858000"/>
              <a:gd name="connsiteX7763" fmla="*/ 7623116 w 12192000"/>
              <a:gd name="connsiteY7763" fmla="*/ 5017763 h 6858000"/>
              <a:gd name="connsiteX7764" fmla="*/ 7623116 w 12192000"/>
              <a:gd name="connsiteY7764" fmla="*/ 5010074 h 6858000"/>
              <a:gd name="connsiteX7765" fmla="*/ 7628284 w 12192000"/>
              <a:gd name="connsiteY7765" fmla="*/ 4998742 h 6858000"/>
              <a:gd name="connsiteX7766" fmla="*/ 7629022 w 12192000"/>
              <a:gd name="connsiteY7766" fmla="*/ 5008455 h 6858000"/>
              <a:gd name="connsiteX7767" fmla="*/ 7631975 w 12192000"/>
              <a:gd name="connsiteY7767" fmla="*/ 5008455 h 6858000"/>
              <a:gd name="connsiteX7768" fmla="*/ 7631237 w 12192000"/>
              <a:gd name="connsiteY7768" fmla="*/ 5020596 h 6858000"/>
              <a:gd name="connsiteX7769" fmla="*/ 7626807 w 12192000"/>
              <a:gd name="connsiteY7769" fmla="*/ 5025453 h 6858000"/>
              <a:gd name="connsiteX7770" fmla="*/ 7626069 w 12192000"/>
              <a:gd name="connsiteY7770" fmla="*/ 5037999 h 6858000"/>
              <a:gd name="connsiteX7771" fmla="*/ 7628284 w 12192000"/>
              <a:gd name="connsiteY7771" fmla="*/ 5039618 h 6858000"/>
              <a:gd name="connsiteX7772" fmla="*/ 7622378 w 12192000"/>
              <a:gd name="connsiteY7772" fmla="*/ 5054188 h 6858000"/>
              <a:gd name="connsiteX7773" fmla="*/ 7622378 w 12192000"/>
              <a:gd name="connsiteY7773" fmla="*/ 5061877 h 6858000"/>
              <a:gd name="connsiteX7774" fmla="*/ 7617949 w 12192000"/>
              <a:gd name="connsiteY7774" fmla="*/ 5067138 h 6858000"/>
              <a:gd name="connsiteX7775" fmla="*/ 7617210 w 12192000"/>
              <a:gd name="connsiteY7775" fmla="*/ 5076447 h 6858000"/>
              <a:gd name="connsiteX7776" fmla="*/ 7614257 w 12192000"/>
              <a:gd name="connsiteY7776" fmla="*/ 5076447 h 6858000"/>
              <a:gd name="connsiteX7777" fmla="*/ 7616472 w 12192000"/>
              <a:gd name="connsiteY7777" fmla="*/ 5084541 h 6858000"/>
              <a:gd name="connsiteX7778" fmla="*/ 7623854 w 12192000"/>
              <a:gd name="connsiteY7778" fmla="*/ 5080494 h 6858000"/>
              <a:gd name="connsiteX7779" fmla="*/ 7625331 w 12192000"/>
              <a:gd name="connsiteY7779" fmla="*/ 5085755 h 6858000"/>
              <a:gd name="connsiteX7780" fmla="*/ 7619425 w 12192000"/>
              <a:gd name="connsiteY7780" fmla="*/ 5094254 h 6858000"/>
              <a:gd name="connsiteX7781" fmla="*/ 7616472 w 12192000"/>
              <a:gd name="connsiteY7781" fmla="*/ 5105991 h 6858000"/>
              <a:gd name="connsiteX7782" fmla="*/ 7598016 w 12192000"/>
              <a:gd name="connsiteY7782" fmla="*/ 5123798 h 6858000"/>
              <a:gd name="connsiteX7783" fmla="*/ 7565533 w 12192000"/>
              <a:gd name="connsiteY7783" fmla="*/ 5137559 h 6858000"/>
              <a:gd name="connsiteX7784" fmla="*/ 7521977 w 12192000"/>
              <a:gd name="connsiteY7784" fmla="*/ 5145653 h 6858000"/>
              <a:gd name="connsiteX7785" fmla="*/ 7505735 w 12192000"/>
              <a:gd name="connsiteY7785" fmla="*/ 5160223 h 6858000"/>
              <a:gd name="connsiteX7786" fmla="*/ 7492447 w 12192000"/>
              <a:gd name="connsiteY7786" fmla="*/ 5163056 h 6858000"/>
              <a:gd name="connsiteX7787" fmla="*/ 7488756 w 12192000"/>
              <a:gd name="connsiteY7787" fmla="*/ 5168722 h 6858000"/>
              <a:gd name="connsiteX7788" fmla="*/ 7482850 w 12192000"/>
              <a:gd name="connsiteY7788" fmla="*/ 5173578 h 6858000"/>
              <a:gd name="connsiteX7789" fmla="*/ 7479159 w 12192000"/>
              <a:gd name="connsiteY7789" fmla="*/ 5184506 h 6858000"/>
              <a:gd name="connsiteX7790" fmla="*/ 7473991 w 12192000"/>
              <a:gd name="connsiteY7790" fmla="*/ 5184506 h 6858000"/>
              <a:gd name="connsiteX7791" fmla="*/ 7469562 w 12192000"/>
              <a:gd name="connsiteY7791" fmla="*/ 5187339 h 6858000"/>
              <a:gd name="connsiteX7792" fmla="*/ 7471038 w 12192000"/>
              <a:gd name="connsiteY7792" fmla="*/ 5189767 h 6858000"/>
              <a:gd name="connsiteX7793" fmla="*/ 7476206 w 12192000"/>
              <a:gd name="connsiteY7793" fmla="*/ 5198266 h 6858000"/>
              <a:gd name="connsiteX7794" fmla="*/ 7475467 w 12192000"/>
              <a:gd name="connsiteY7794" fmla="*/ 5206360 h 6858000"/>
              <a:gd name="connsiteX7795" fmla="*/ 7479897 w 12192000"/>
              <a:gd name="connsiteY7795" fmla="*/ 5201099 h 6858000"/>
              <a:gd name="connsiteX7796" fmla="*/ 7487279 w 12192000"/>
              <a:gd name="connsiteY7796" fmla="*/ 5203123 h 6858000"/>
              <a:gd name="connsiteX7797" fmla="*/ 7489494 w 12192000"/>
              <a:gd name="connsiteY7797" fmla="*/ 5195433 h 6858000"/>
              <a:gd name="connsiteX7798" fmla="*/ 7492447 w 12192000"/>
              <a:gd name="connsiteY7798" fmla="*/ 5195028 h 6858000"/>
              <a:gd name="connsiteX7799" fmla="*/ 7493185 w 12192000"/>
              <a:gd name="connsiteY7799" fmla="*/ 5199480 h 6858000"/>
              <a:gd name="connsiteX7800" fmla="*/ 7490971 w 12192000"/>
              <a:gd name="connsiteY7800" fmla="*/ 5212026 h 6858000"/>
              <a:gd name="connsiteX7801" fmla="*/ 7485803 w 12192000"/>
              <a:gd name="connsiteY7801" fmla="*/ 5219716 h 6858000"/>
              <a:gd name="connsiteX7802" fmla="*/ 7485803 w 12192000"/>
              <a:gd name="connsiteY7802" fmla="*/ 5227001 h 6858000"/>
              <a:gd name="connsiteX7803" fmla="*/ 7485803 w 12192000"/>
              <a:gd name="connsiteY7803" fmla="*/ 5229429 h 6858000"/>
              <a:gd name="connsiteX7804" fmla="*/ 7479897 w 12192000"/>
              <a:gd name="connsiteY7804" fmla="*/ 5236309 h 6858000"/>
              <a:gd name="connsiteX7805" fmla="*/ 7482850 w 12192000"/>
              <a:gd name="connsiteY7805" fmla="*/ 5237523 h 6858000"/>
              <a:gd name="connsiteX7806" fmla="*/ 7476944 w 12192000"/>
              <a:gd name="connsiteY7806" fmla="*/ 5254117 h 6858000"/>
              <a:gd name="connsiteX7807" fmla="*/ 7475467 w 12192000"/>
              <a:gd name="connsiteY7807" fmla="*/ 5268686 h 6858000"/>
              <a:gd name="connsiteX7808" fmla="*/ 7467347 w 12192000"/>
              <a:gd name="connsiteY7808" fmla="*/ 5282447 h 6858000"/>
              <a:gd name="connsiteX7809" fmla="*/ 7462917 w 12192000"/>
              <a:gd name="connsiteY7809" fmla="*/ 5299849 h 6858000"/>
              <a:gd name="connsiteX7810" fmla="*/ 7455535 w 12192000"/>
              <a:gd name="connsiteY7810" fmla="*/ 5307944 h 6858000"/>
              <a:gd name="connsiteX7811" fmla="*/ 7453320 w 12192000"/>
              <a:gd name="connsiteY7811" fmla="*/ 5316038 h 6858000"/>
              <a:gd name="connsiteX7812" fmla="*/ 7440032 w 12192000"/>
              <a:gd name="connsiteY7812" fmla="*/ 5331012 h 6858000"/>
              <a:gd name="connsiteX7813" fmla="*/ 7435602 w 12192000"/>
              <a:gd name="connsiteY7813" fmla="*/ 5331012 h 6858000"/>
              <a:gd name="connsiteX7814" fmla="*/ 7432649 w 12192000"/>
              <a:gd name="connsiteY7814" fmla="*/ 5335059 h 6858000"/>
              <a:gd name="connsiteX7815" fmla="*/ 7422314 w 12192000"/>
              <a:gd name="connsiteY7815" fmla="*/ 5339511 h 6858000"/>
              <a:gd name="connsiteX7816" fmla="*/ 7417884 w 12192000"/>
              <a:gd name="connsiteY7816" fmla="*/ 5344773 h 6858000"/>
              <a:gd name="connsiteX7817" fmla="*/ 7405334 w 12192000"/>
              <a:gd name="connsiteY7817" fmla="*/ 5351653 h 6858000"/>
              <a:gd name="connsiteX7818" fmla="*/ 7399428 w 12192000"/>
              <a:gd name="connsiteY7818" fmla="*/ 5362580 h 6858000"/>
              <a:gd name="connsiteX7819" fmla="*/ 7389831 w 12192000"/>
              <a:gd name="connsiteY7819" fmla="*/ 5373103 h 6858000"/>
              <a:gd name="connsiteX7820" fmla="*/ 7389831 w 12192000"/>
              <a:gd name="connsiteY7820" fmla="*/ 5377554 h 6858000"/>
              <a:gd name="connsiteX7821" fmla="*/ 7383925 w 12192000"/>
              <a:gd name="connsiteY7821" fmla="*/ 5387268 h 6858000"/>
              <a:gd name="connsiteX7822" fmla="*/ 7374328 w 12192000"/>
              <a:gd name="connsiteY7822" fmla="*/ 5387672 h 6858000"/>
              <a:gd name="connsiteX7823" fmla="*/ 7366946 w 12192000"/>
              <a:gd name="connsiteY7823" fmla="*/ 5401433 h 6858000"/>
              <a:gd name="connsiteX7824" fmla="*/ 7346275 w 12192000"/>
              <a:gd name="connsiteY7824" fmla="*/ 5433405 h 6858000"/>
              <a:gd name="connsiteX7825" fmla="*/ 7330772 w 12192000"/>
              <a:gd name="connsiteY7825" fmla="*/ 5447165 h 6858000"/>
              <a:gd name="connsiteX7826" fmla="*/ 7327819 w 12192000"/>
              <a:gd name="connsiteY7826" fmla="*/ 5460116 h 6858000"/>
              <a:gd name="connsiteX7827" fmla="*/ 7318960 w 12192000"/>
              <a:gd name="connsiteY7827" fmla="*/ 5463759 h 6858000"/>
              <a:gd name="connsiteX7828" fmla="*/ 7310101 w 12192000"/>
              <a:gd name="connsiteY7828" fmla="*/ 5473472 h 6858000"/>
              <a:gd name="connsiteX7829" fmla="*/ 7304933 w 12192000"/>
              <a:gd name="connsiteY7829" fmla="*/ 5473472 h 6858000"/>
              <a:gd name="connsiteX7830" fmla="*/ 7302718 w 12192000"/>
              <a:gd name="connsiteY7830" fmla="*/ 5477114 h 6858000"/>
              <a:gd name="connsiteX7831" fmla="*/ 7250303 w 12192000"/>
              <a:gd name="connsiteY7831" fmla="*/ 5524466 h 6858000"/>
              <a:gd name="connsiteX7832" fmla="*/ 7244397 w 12192000"/>
              <a:gd name="connsiteY7832" fmla="*/ 5525680 h 6858000"/>
              <a:gd name="connsiteX7833" fmla="*/ 7244397 w 12192000"/>
              <a:gd name="connsiteY7833" fmla="*/ 5528108 h 6858000"/>
              <a:gd name="connsiteX7834" fmla="*/ 7235538 w 12192000"/>
              <a:gd name="connsiteY7834" fmla="*/ 5536607 h 6858000"/>
              <a:gd name="connsiteX7835" fmla="*/ 7201579 w 12192000"/>
              <a:gd name="connsiteY7835" fmla="*/ 5556843 h 6858000"/>
              <a:gd name="connsiteX7836" fmla="*/ 7194197 w 12192000"/>
              <a:gd name="connsiteY7836" fmla="*/ 5564533 h 6858000"/>
              <a:gd name="connsiteX7837" fmla="*/ 7182385 w 12192000"/>
              <a:gd name="connsiteY7837" fmla="*/ 5567770 h 6858000"/>
              <a:gd name="connsiteX7838" fmla="*/ 7182385 w 12192000"/>
              <a:gd name="connsiteY7838" fmla="*/ 5570603 h 6858000"/>
              <a:gd name="connsiteX7839" fmla="*/ 7163190 w 12192000"/>
              <a:gd name="connsiteY7839" fmla="*/ 5575460 h 6858000"/>
              <a:gd name="connsiteX7840" fmla="*/ 7152117 w 12192000"/>
              <a:gd name="connsiteY7840" fmla="*/ 5581531 h 6858000"/>
              <a:gd name="connsiteX7841" fmla="*/ 7141043 w 12192000"/>
              <a:gd name="connsiteY7841" fmla="*/ 5582340 h 6858000"/>
              <a:gd name="connsiteX7842" fmla="*/ 7135875 w 12192000"/>
              <a:gd name="connsiteY7842" fmla="*/ 5578698 h 6858000"/>
              <a:gd name="connsiteX7843" fmla="*/ 7120372 w 12192000"/>
              <a:gd name="connsiteY7843" fmla="*/ 5579102 h 6858000"/>
              <a:gd name="connsiteX7844" fmla="*/ 7107822 w 12192000"/>
              <a:gd name="connsiteY7844" fmla="*/ 5582745 h 6858000"/>
              <a:gd name="connsiteX7845" fmla="*/ 7102654 w 12192000"/>
              <a:gd name="connsiteY7845" fmla="*/ 5591244 h 6858000"/>
              <a:gd name="connsiteX7846" fmla="*/ 7110037 w 12192000"/>
              <a:gd name="connsiteY7846" fmla="*/ 5596910 h 6858000"/>
              <a:gd name="connsiteX7847" fmla="*/ 7109299 w 12192000"/>
              <a:gd name="connsiteY7847" fmla="*/ 5599338 h 6858000"/>
              <a:gd name="connsiteX7848" fmla="*/ 7092319 w 12192000"/>
              <a:gd name="connsiteY7848" fmla="*/ 5599743 h 6858000"/>
              <a:gd name="connsiteX7849" fmla="*/ 7081984 w 12192000"/>
              <a:gd name="connsiteY7849" fmla="*/ 5594886 h 6858000"/>
              <a:gd name="connsiteX7850" fmla="*/ 7073863 w 12192000"/>
              <a:gd name="connsiteY7850" fmla="*/ 5594077 h 6858000"/>
              <a:gd name="connsiteX7851" fmla="*/ 7066480 w 12192000"/>
              <a:gd name="connsiteY7851" fmla="*/ 5600552 h 6858000"/>
              <a:gd name="connsiteX7852" fmla="*/ 7069433 w 12192000"/>
              <a:gd name="connsiteY7852" fmla="*/ 5606623 h 6858000"/>
              <a:gd name="connsiteX7853" fmla="*/ 7066480 w 12192000"/>
              <a:gd name="connsiteY7853" fmla="*/ 5609051 h 6858000"/>
              <a:gd name="connsiteX7854" fmla="*/ 7042857 w 12192000"/>
              <a:gd name="connsiteY7854" fmla="*/ 5604599 h 6858000"/>
              <a:gd name="connsiteX7855" fmla="*/ 7035474 w 12192000"/>
              <a:gd name="connsiteY7855" fmla="*/ 5599743 h 6858000"/>
              <a:gd name="connsiteX7856" fmla="*/ 7012589 w 12192000"/>
              <a:gd name="connsiteY7856" fmla="*/ 5594481 h 6858000"/>
              <a:gd name="connsiteX7857" fmla="*/ 6997824 w 12192000"/>
              <a:gd name="connsiteY7857" fmla="*/ 5597314 h 6858000"/>
              <a:gd name="connsiteX7858" fmla="*/ 6997824 w 12192000"/>
              <a:gd name="connsiteY7858" fmla="*/ 5600552 h 6858000"/>
              <a:gd name="connsiteX7859" fmla="*/ 6989703 w 12192000"/>
              <a:gd name="connsiteY7859" fmla="*/ 5602980 h 6858000"/>
              <a:gd name="connsiteX7860" fmla="*/ 6977891 w 12192000"/>
              <a:gd name="connsiteY7860" fmla="*/ 5597314 h 6858000"/>
              <a:gd name="connsiteX7861" fmla="*/ 6951315 w 12192000"/>
              <a:gd name="connsiteY7861" fmla="*/ 5597314 h 6858000"/>
              <a:gd name="connsiteX7862" fmla="*/ 6943194 w 12192000"/>
              <a:gd name="connsiteY7862" fmla="*/ 5600552 h 6858000"/>
              <a:gd name="connsiteX7863" fmla="*/ 6940979 w 12192000"/>
              <a:gd name="connsiteY7863" fmla="*/ 5608242 h 6858000"/>
              <a:gd name="connsiteX7864" fmla="*/ 6935811 w 12192000"/>
              <a:gd name="connsiteY7864" fmla="*/ 5605813 h 6858000"/>
              <a:gd name="connsiteX7865" fmla="*/ 6929906 w 12192000"/>
              <a:gd name="connsiteY7865" fmla="*/ 5607432 h 6858000"/>
              <a:gd name="connsiteX7866" fmla="*/ 6924000 w 12192000"/>
              <a:gd name="connsiteY7866" fmla="*/ 5611479 h 6858000"/>
              <a:gd name="connsiteX7867" fmla="*/ 6921047 w 12192000"/>
              <a:gd name="connsiteY7867" fmla="*/ 5615122 h 6858000"/>
              <a:gd name="connsiteX7868" fmla="*/ 6909235 w 12192000"/>
              <a:gd name="connsiteY7868" fmla="*/ 5615931 h 6858000"/>
              <a:gd name="connsiteX7869" fmla="*/ 6901852 w 12192000"/>
              <a:gd name="connsiteY7869" fmla="*/ 5619169 h 6858000"/>
              <a:gd name="connsiteX7870" fmla="*/ 6887087 w 12192000"/>
              <a:gd name="connsiteY7870" fmla="*/ 5614312 h 6858000"/>
              <a:gd name="connsiteX7871" fmla="*/ 6874537 w 12192000"/>
              <a:gd name="connsiteY7871" fmla="*/ 5614717 h 6858000"/>
              <a:gd name="connsiteX7872" fmla="*/ 6872323 w 12192000"/>
              <a:gd name="connsiteY7872" fmla="*/ 5618360 h 6858000"/>
              <a:gd name="connsiteX7873" fmla="*/ 6860511 w 12192000"/>
              <a:gd name="connsiteY7873" fmla="*/ 5615931 h 6858000"/>
              <a:gd name="connsiteX7874" fmla="*/ 6849437 w 12192000"/>
              <a:gd name="connsiteY7874" fmla="*/ 5626859 h 6858000"/>
              <a:gd name="connsiteX7875" fmla="*/ 6840578 w 12192000"/>
              <a:gd name="connsiteY7875" fmla="*/ 5628477 h 6858000"/>
              <a:gd name="connsiteX7876" fmla="*/ 6837625 w 12192000"/>
              <a:gd name="connsiteY7876" fmla="*/ 5634953 h 6858000"/>
              <a:gd name="connsiteX7877" fmla="*/ 6831719 w 12192000"/>
              <a:gd name="connsiteY7877" fmla="*/ 5633334 h 6858000"/>
              <a:gd name="connsiteX7878" fmla="*/ 6827290 w 12192000"/>
              <a:gd name="connsiteY7878" fmla="*/ 5635358 h 6858000"/>
              <a:gd name="connsiteX7879" fmla="*/ 6802189 w 12192000"/>
              <a:gd name="connsiteY7879" fmla="*/ 5624835 h 6858000"/>
              <a:gd name="connsiteX7880" fmla="*/ 6797760 w 12192000"/>
              <a:gd name="connsiteY7880" fmla="*/ 5627668 h 6858000"/>
              <a:gd name="connsiteX7881" fmla="*/ 6797022 w 12192000"/>
              <a:gd name="connsiteY7881" fmla="*/ 5616336 h 6858000"/>
              <a:gd name="connsiteX7882" fmla="*/ 6787424 w 12192000"/>
              <a:gd name="connsiteY7882" fmla="*/ 5611884 h 6858000"/>
              <a:gd name="connsiteX7883" fmla="*/ 6780042 w 12192000"/>
              <a:gd name="connsiteY7883" fmla="*/ 5615122 h 6858000"/>
              <a:gd name="connsiteX7884" fmla="*/ 6775613 w 12192000"/>
              <a:gd name="connsiteY7884" fmla="*/ 5613503 h 6858000"/>
              <a:gd name="connsiteX7885" fmla="*/ 6780042 w 12192000"/>
              <a:gd name="connsiteY7885" fmla="*/ 5610265 h 6858000"/>
              <a:gd name="connsiteX7886" fmla="*/ 6777089 w 12192000"/>
              <a:gd name="connsiteY7886" fmla="*/ 5600552 h 6858000"/>
              <a:gd name="connsiteX7887" fmla="*/ 6765277 w 12192000"/>
              <a:gd name="connsiteY7887" fmla="*/ 5598933 h 6858000"/>
              <a:gd name="connsiteX7888" fmla="*/ 6757156 w 12192000"/>
              <a:gd name="connsiteY7888" fmla="*/ 5605409 h 6858000"/>
              <a:gd name="connsiteX7889" fmla="*/ 6757895 w 12192000"/>
              <a:gd name="connsiteY7889" fmla="*/ 5613908 h 6858000"/>
              <a:gd name="connsiteX7890" fmla="*/ 6751251 w 12192000"/>
              <a:gd name="connsiteY7890" fmla="*/ 5609456 h 6858000"/>
              <a:gd name="connsiteX7891" fmla="*/ 6751251 w 12192000"/>
              <a:gd name="connsiteY7891" fmla="*/ 5600147 h 6858000"/>
              <a:gd name="connsiteX7892" fmla="*/ 6754203 w 12192000"/>
              <a:gd name="connsiteY7892" fmla="*/ 5592458 h 6858000"/>
              <a:gd name="connsiteX7893" fmla="*/ 6751989 w 12192000"/>
              <a:gd name="connsiteY7893" fmla="*/ 5580721 h 6858000"/>
              <a:gd name="connsiteX7894" fmla="*/ 6759371 w 12192000"/>
              <a:gd name="connsiteY7894" fmla="*/ 5570603 h 6858000"/>
              <a:gd name="connsiteX7895" fmla="*/ 6750512 w 12192000"/>
              <a:gd name="connsiteY7895" fmla="*/ 5556034 h 6858000"/>
              <a:gd name="connsiteX7896" fmla="*/ 6741653 w 12192000"/>
              <a:gd name="connsiteY7896" fmla="*/ 5548749 h 6858000"/>
              <a:gd name="connsiteX7897" fmla="*/ 6733533 w 12192000"/>
              <a:gd name="connsiteY7897" fmla="*/ 5536607 h 6858000"/>
              <a:gd name="connsiteX7898" fmla="*/ 6733533 w 12192000"/>
              <a:gd name="connsiteY7898" fmla="*/ 5524871 h 6858000"/>
              <a:gd name="connsiteX7899" fmla="*/ 6739439 w 12192000"/>
              <a:gd name="connsiteY7899" fmla="*/ 5520419 h 6858000"/>
              <a:gd name="connsiteX7900" fmla="*/ 6743868 w 12192000"/>
              <a:gd name="connsiteY7900" fmla="*/ 5525275 h 6858000"/>
              <a:gd name="connsiteX7901" fmla="*/ 6748298 w 12192000"/>
              <a:gd name="connsiteY7901" fmla="*/ 5525275 h 6858000"/>
              <a:gd name="connsiteX7902" fmla="*/ 6754203 w 12192000"/>
              <a:gd name="connsiteY7902" fmla="*/ 5519205 h 6858000"/>
              <a:gd name="connsiteX7903" fmla="*/ 6757156 w 12192000"/>
              <a:gd name="connsiteY7903" fmla="*/ 5505040 h 6858000"/>
              <a:gd name="connsiteX7904" fmla="*/ 6751989 w 12192000"/>
              <a:gd name="connsiteY7904" fmla="*/ 5489660 h 6858000"/>
              <a:gd name="connsiteX7905" fmla="*/ 6752727 w 12192000"/>
              <a:gd name="connsiteY7905" fmla="*/ 5482780 h 6858000"/>
              <a:gd name="connsiteX7906" fmla="*/ 6738700 w 12192000"/>
              <a:gd name="connsiteY7906" fmla="*/ 5460926 h 6858000"/>
              <a:gd name="connsiteX7907" fmla="*/ 6737962 w 12192000"/>
              <a:gd name="connsiteY7907" fmla="*/ 5450808 h 6858000"/>
              <a:gd name="connsiteX7908" fmla="*/ 6723935 w 12192000"/>
              <a:gd name="connsiteY7908" fmla="*/ 5433810 h 6858000"/>
              <a:gd name="connsiteX7909" fmla="*/ 6718030 w 12192000"/>
              <a:gd name="connsiteY7909" fmla="*/ 5407099 h 6858000"/>
              <a:gd name="connsiteX7910" fmla="*/ 6706956 w 12192000"/>
              <a:gd name="connsiteY7910" fmla="*/ 5381602 h 6858000"/>
              <a:gd name="connsiteX7911" fmla="*/ 6707694 w 12192000"/>
              <a:gd name="connsiteY7911" fmla="*/ 5369055 h 6858000"/>
              <a:gd name="connsiteX7912" fmla="*/ 6697359 w 12192000"/>
              <a:gd name="connsiteY7912" fmla="*/ 5340725 h 6858000"/>
              <a:gd name="connsiteX7913" fmla="*/ 6681117 w 12192000"/>
              <a:gd name="connsiteY7913" fmla="*/ 5330203 h 6858000"/>
              <a:gd name="connsiteX7914" fmla="*/ 6678164 w 12192000"/>
              <a:gd name="connsiteY7914" fmla="*/ 5315228 h 6858000"/>
              <a:gd name="connsiteX7915" fmla="*/ 6678164 w 12192000"/>
              <a:gd name="connsiteY7915" fmla="*/ 5314824 h 6858000"/>
              <a:gd name="connsiteX7916" fmla="*/ 6661185 w 12192000"/>
              <a:gd name="connsiteY7916" fmla="*/ 5303492 h 6858000"/>
              <a:gd name="connsiteX7917" fmla="*/ 6658232 w 12192000"/>
              <a:gd name="connsiteY7917" fmla="*/ 5297421 h 6858000"/>
              <a:gd name="connsiteX7918" fmla="*/ 6646420 w 12192000"/>
              <a:gd name="connsiteY7918" fmla="*/ 5286089 h 6858000"/>
              <a:gd name="connsiteX7919" fmla="*/ 6633870 w 12192000"/>
              <a:gd name="connsiteY7919" fmla="*/ 5264234 h 6858000"/>
              <a:gd name="connsiteX7920" fmla="*/ 6625011 w 12192000"/>
              <a:gd name="connsiteY7920" fmla="*/ 5252902 h 6858000"/>
              <a:gd name="connsiteX7921" fmla="*/ 6624273 w 12192000"/>
              <a:gd name="connsiteY7921" fmla="*/ 5235095 h 6858000"/>
              <a:gd name="connsiteX7922" fmla="*/ 6616152 w 12192000"/>
              <a:gd name="connsiteY7922" fmla="*/ 5227001 h 6858000"/>
              <a:gd name="connsiteX7923" fmla="*/ 6616152 w 12192000"/>
              <a:gd name="connsiteY7923" fmla="*/ 5217692 h 6858000"/>
              <a:gd name="connsiteX7924" fmla="*/ 6621320 w 12192000"/>
              <a:gd name="connsiteY7924" fmla="*/ 5214050 h 6858000"/>
              <a:gd name="connsiteX7925" fmla="*/ 6616890 w 12192000"/>
              <a:gd name="connsiteY7925" fmla="*/ 5205956 h 6858000"/>
              <a:gd name="connsiteX7926" fmla="*/ 6610246 w 12192000"/>
              <a:gd name="connsiteY7926" fmla="*/ 5202718 h 6858000"/>
              <a:gd name="connsiteX7927" fmla="*/ 6606555 w 12192000"/>
              <a:gd name="connsiteY7927" fmla="*/ 5178435 h 6858000"/>
              <a:gd name="connsiteX7928" fmla="*/ 6600649 w 12192000"/>
              <a:gd name="connsiteY7928" fmla="*/ 5171555 h 6858000"/>
              <a:gd name="connsiteX7929" fmla="*/ 6608031 w 12192000"/>
              <a:gd name="connsiteY7929" fmla="*/ 5167508 h 6858000"/>
              <a:gd name="connsiteX7930" fmla="*/ 6603602 w 12192000"/>
              <a:gd name="connsiteY7930" fmla="*/ 5154152 h 6858000"/>
              <a:gd name="connsiteX7931" fmla="*/ 6605078 w 12192000"/>
              <a:gd name="connsiteY7931" fmla="*/ 5134726 h 6858000"/>
              <a:gd name="connsiteX7932" fmla="*/ 6590313 w 12192000"/>
              <a:gd name="connsiteY7932" fmla="*/ 5098706 h 6858000"/>
              <a:gd name="connsiteX7933" fmla="*/ 6588837 w 12192000"/>
              <a:gd name="connsiteY7933" fmla="*/ 5063091 h 6858000"/>
              <a:gd name="connsiteX7934" fmla="*/ 6581454 w 12192000"/>
              <a:gd name="connsiteY7934" fmla="*/ 5039618 h 6858000"/>
              <a:gd name="connsiteX7935" fmla="*/ 6588099 w 12192000"/>
              <a:gd name="connsiteY7935" fmla="*/ 5036785 h 6858000"/>
              <a:gd name="connsiteX7936" fmla="*/ 6588099 w 12192000"/>
              <a:gd name="connsiteY7936" fmla="*/ 5017763 h 6858000"/>
              <a:gd name="connsiteX7937" fmla="*/ 6561522 w 12192000"/>
              <a:gd name="connsiteY7937" fmla="*/ 4982553 h 6858000"/>
              <a:gd name="connsiteX7938" fmla="*/ 6561522 w 12192000"/>
              <a:gd name="connsiteY7938" fmla="*/ 4970007 h 6858000"/>
              <a:gd name="connsiteX7939" fmla="*/ 6536422 w 12192000"/>
              <a:gd name="connsiteY7939" fmla="*/ 4937225 h 6858000"/>
              <a:gd name="connsiteX7940" fmla="*/ 6532730 w 12192000"/>
              <a:gd name="connsiteY7940" fmla="*/ 4916585 h 6858000"/>
              <a:gd name="connsiteX7941" fmla="*/ 6508369 w 12192000"/>
              <a:gd name="connsiteY7941" fmla="*/ 4865591 h 6858000"/>
              <a:gd name="connsiteX7942" fmla="*/ 6492127 w 12192000"/>
              <a:gd name="connsiteY7942" fmla="*/ 4840498 h 6858000"/>
              <a:gd name="connsiteX7943" fmla="*/ 6462597 w 12192000"/>
              <a:gd name="connsiteY7943" fmla="*/ 4812573 h 6858000"/>
              <a:gd name="connsiteX7944" fmla="*/ 6460382 w 12192000"/>
              <a:gd name="connsiteY7944" fmla="*/ 4773720 h 6858000"/>
              <a:gd name="connsiteX7945" fmla="*/ 6459644 w 12192000"/>
              <a:gd name="connsiteY7945" fmla="*/ 4768864 h 6858000"/>
              <a:gd name="connsiteX7946" fmla="*/ 6461859 w 12192000"/>
              <a:gd name="connsiteY7946" fmla="*/ 4754294 h 6858000"/>
              <a:gd name="connsiteX7947" fmla="*/ 6461121 w 12192000"/>
              <a:gd name="connsiteY7947" fmla="*/ 4732035 h 6858000"/>
              <a:gd name="connsiteX7948" fmla="*/ 6464074 w 12192000"/>
              <a:gd name="connsiteY7948" fmla="*/ 4717465 h 6858000"/>
              <a:gd name="connsiteX7949" fmla="*/ 6464074 w 12192000"/>
              <a:gd name="connsiteY7949" fmla="*/ 4700467 h 6858000"/>
              <a:gd name="connsiteX7950" fmla="*/ 6477362 w 12192000"/>
              <a:gd name="connsiteY7950" fmla="*/ 4685493 h 6858000"/>
              <a:gd name="connsiteX7951" fmla="*/ 6480315 w 12192000"/>
              <a:gd name="connsiteY7951" fmla="*/ 4668090 h 6858000"/>
              <a:gd name="connsiteX7952" fmla="*/ 6492127 w 12192000"/>
              <a:gd name="connsiteY7952" fmla="*/ 4653115 h 6858000"/>
              <a:gd name="connsiteX7953" fmla="*/ 6492127 w 12192000"/>
              <a:gd name="connsiteY7953" fmla="*/ 4616286 h 6858000"/>
              <a:gd name="connsiteX7954" fmla="*/ 6496556 w 12192000"/>
              <a:gd name="connsiteY7954" fmla="*/ 4613049 h 6858000"/>
              <a:gd name="connsiteX7955" fmla="*/ 6497295 w 12192000"/>
              <a:gd name="connsiteY7955" fmla="*/ 4597670 h 6858000"/>
              <a:gd name="connsiteX7956" fmla="*/ 6524610 w 12192000"/>
              <a:gd name="connsiteY7956" fmla="*/ 4575410 h 6858000"/>
              <a:gd name="connsiteX7957" fmla="*/ 6525348 w 12192000"/>
              <a:gd name="connsiteY7957" fmla="*/ 4564078 h 6858000"/>
              <a:gd name="connsiteX7958" fmla="*/ 6547495 w 12192000"/>
              <a:gd name="connsiteY7958" fmla="*/ 4548699 h 6858000"/>
              <a:gd name="connsiteX7959" fmla="*/ 6553401 w 12192000"/>
              <a:gd name="connsiteY7959" fmla="*/ 4548699 h 6858000"/>
              <a:gd name="connsiteX7960" fmla="*/ 6573334 w 12192000"/>
              <a:gd name="connsiteY7960" fmla="*/ 4514703 h 6858000"/>
              <a:gd name="connsiteX7961" fmla="*/ 6573334 w 12192000"/>
              <a:gd name="connsiteY7961" fmla="*/ 4474232 h 6858000"/>
              <a:gd name="connsiteX7962" fmla="*/ 6566690 w 12192000"/>
              <a:gd name="connsiteY7962" fmla="*/ 4467351 h 6858000"/>
              <a:gd name="connsiteX7963" fmla="*/ 6568166 w 12192000"/>
              <a:gd name="connsiteY7963" fmla="*/ 4459662 h 6858000"/>
              <a:gd name="connsiteX7964" fmla="*/ 6548972 w 12192000"/>
              <a:gd name="connsiteY7964" fmla="*/ 4431332 h 6858000"/>
              <a:gd name="connsiteX7965" fmla="*/ 6548972 w 12192000"/>
              <a:gd name="connsiteY7965" fmla="*/ 4419595 h 6858000"/>
              <a:gd name="connsiteX7966" fmla="*/ 6541589 w 12192000"/>
              <a:gd name="connsiteY7966" fmla="*/ 4408263 h 6858000"/>
              <a:gd name="connsiteX7967" fmla="*/ 6541589 w 12192000"/>
              <a:gd name="connsiteY7967" fmla="*/ 4391670 h 6858000"/>
              <a:gd name="connsiteX7968" fmla="*/ 6531992 w 12192000"/>
              <a:gd name="connsiteY7968" fmla="*/ 4387218 h 6858000"/>
              <a:gd name="connsiteX7969" fmla="*/ 6548233 w 12192000"/>
              <a:gd name="connsiteY7969" fmla="*/ 4368601 h 6858000"/>
              <a:gd name="connsiteX7970" fmla="*/ 6550448 w 12192000"/>
              <a:gd name="connsiteY7970" fmla="*/ 4350389 h 6858000"/>
              <a:gd name="connsiteX7971" fmla="*/ 6535684 w 12192000"/>
              <a:gd name="connsiteY7971" fmla="*/ 4330963 h 6858000"/>
              <a:gd name="connsiteX7972" fmla="*/ 6534207 w 12192000"/>
              <a:gd name="connsiteY7972" fmla="*/ 4295348 h 6858000"/>
              <a:gd name="connsiteX7973" fmla="*/ 6506892 w 12192000"/>
              <a:gd name="connsiteY7973" fmla="*/ 4266613 h 6858000"/>
              <a:gd name="connsiteX7974" fmla="*/ 6506892 w 12192000"/>
              <a:gd name="connsiteY7974" fmla="*/ 4260138 h 6858000"/>
              <a:gd name="connsiteX7975" fmla="*/ 6501725 w 12192000"/>
              <a:gd name="connsiteY7975" fmla="*/ 4254067 h 6858000"/>
              <a:gd name="connsiteX7976" fmla="*/ 6515751 w 12192000"/>
              <a:gd name="connsiteY7976" fmla="*/ 4246782 h 6858000"/>
              <a:gd name="connsiteX7977" fmla="*/ 6509845 w 12192000"/>
              <a:gd name="connsiteY7977" fmla="*/ 4242735 h 6858000"/>
              <a:gd name="connsiteX7978" fmla="*/ 6495818 w 12192000"/>
              <a:gd name="connsiteY7978" fmla="*/ 4242330 h 6858000"/>
              <a:gd name="connsiteX7979" fmla="*/ 6492866 w 12192000"/>
              <a:gd name="connsiteY7979" fmla="*/ 4237069 h 6858000"/>
              <a:gd name="connsiteX7980" fmla="*/ 6490651 w 12192000"/>
              <a:gd name="connsiteY7980" fmla="*/ 4231403 h 6858000"/>
              <a:gd name="connsiteX7981" fmla="*/ 6495818 w 12192000"/>
              <a:gd name="connsiteY7981" fmla="*/ 4221690 h 6858000"/>
              <a:gd name="connsiteX7982" fmla="*/ 6492866 w 12192000"/>
              <a:gd name="connsiteY7982" fmla="*/ 4208739 h 6858000"/>
              <a:gd name="connsiteX7983" fmla="*/ 6486221 w 12192000"/>
              <a:gd name="connsiteY7983" fmla="*/ 4202668 h 6858000"/>
              <a:gd name="connsiteX7984" fmla="*/ 6481054 w 12192000"/>
              <a:gd name="connsiteY7984" fmla="*/ 4197002 h 6858000"/>
              <a:gd name="connsiteX7985" fmla="*/ 6481054 w 12192000"/>
              <a:gd name="connsiteY7985" fmla="*/ 4187694 h 6858000"/>
              <a:gd name="connsiteX7986" fmla="*/ 6473671 w 12192000"/>
              <a:gd name="connsiteY7986" fmla="*/ 4179599 h 6858000"/>
              <a:gd name="connsiteX7987" fmla="*/ 6472933 w 12192000"/>
              <a:gd name="connsiteY7987" fmla="*/ 4171505 h 6858000"/>
              <a:gd name="connsiteX7988" fmla="*/ 6458168 w 12192000"/>
              <a:gd name="connsiteY7988" fmla="*/ 4162601 h 6858000"/>
              <a:gd name="connsiteX7989" fmla="*/ 6454477 w 12192000"/>
              <a:gd name="connsiteY7989" fmla="*/ 4156935 h 6858000"/>
              <a:gd name="connsiteX7990" fmla="*/ 6444879 w 12192000"/>
              <a:gd name="connsiteY7990" fmla="*/ 4148032 h 6858000"/>
              <a:gd name="connsiteX7991" fmla="*/ 6442665 w 12192000"/>
              <a:gd name="connsiteY7991" fmla="*/ 4146008 h 6858000"/>
              <a:gd name="connsiteX7992" fmla="*/ 6433806 w 12192000"/>
              <a:gd name="connsiteY7992" fmla="*/ 4142770 h 6858000"/>
              <a:gd name="connsiteX7993" fmla="*/ 6432329 w 12192000"/>
              <a:gd name="connsiteY7993" fmla="*/ 4135081 h 6858000"/>
              <a:gd name="connsiteX7994" fmla="*/ 6413874 w 12192000"/>
              <a:gd name="connsiteY7994" fmla="*/ 4127391 h 6858000"/>
              <a:gd name="connsiteX7995" fmla="*/ 6409444 w 12192000"/>
              <a:gd name="connsiteY7995" fmla="*/ 4117273 h 6858000"/>
              <a:gd name="connsiteX7996" fmla="*/ 6387297 w 12192000"/>
              <a:gd name="connsiteY7996" fmla="*/ 4100680 h 6858000"/>
              <a:gd name="connsiteX7997" fmla="*/ 6373270 w 12192000"/>
              <a:gd name="connsiteY7997" fmla="*/ 4087325 h 6858000"/>
              <a:gd name="connsiteX7998" fmla="*/ 6376961 w 12192000"/>
              <a:gd name="connsiteY7998" fmla="*/ 4084896 h 6858000"/>
              <a:gd name="connsiteX7999" fmla="*/ 6364411 w 12192000"/>
              <a:gd name="connsiteY7999" fmla="*/ 4075183 h 6858000"/>
              <a:gd name="connsiteX8000" fmla="*/ 6359244 w 12192000"/>
              <a:gd name="connsiteY8000" fmla="*/ 4064256 h 6858000"/>
              <a:gd name="connsiteX8001" fmla="*/ 6351861 w 12192000"/>
              <a:gd name="connsiteY8001" fmla="*/ 4057376 h 6858000"/>
              <a:gd name="connsiteX8002" fmla="*/ 6351861 w 12192000"/>
              <a:gd name="connsiteY8002" fmla="*/ 4043615 h 6858000"/>
              <a:gd name="connsiteX8003" fmla="*/ 6343002 w 12192000"/>
              <a:gd name="connsiteY8003" fmla="*/ 4032688 h 6858000"/>
              <a:gd name="connsiteX8004" fmla="*/ 6343002 w 12192000"/>
              <a:gd name="connsiteY8004" fmla="*/ 4025403 h 6858000"/>
              <a:gd name="connsiteX8005" fmla="*/ 6337096 w 12192000"/>
              <a:gd name="connsiteY8005" fmla="*/ 4021356 h 6858000"/>
              <a:gd name="connsiteX8006" fmla="*/ 6326760 w 12192000"/>
              <a:gd name="connsiteY8006" fmla="*/ 4001120 h 6858000"/>
              <a:gd name="connsiteX8007" fmla="*/ 6327499 w 12192000"/>
              <a:gd name="connsiteY8007" fmla="*/ 3996264 h 6858000"/>
              <a:gd name="connsiteX8008" fmla="*/ 6339311 w 12192000"/>
              <a:gd name="connsiteY8008" fmla="*/ 3999906 h 6858000"/>
              <a:gd name="connsiteX8009" fmla="*/ 6348908 w 12192000"/>
              <a:gd name="connsiteY8009" fmla="*/ 3992621 h 6858000"/>
              <a:gd name="connsiteX8010" fmla="*/ 6351123 w 12192000"/>
              <a:gd name="connsiteY8010" fmla="*/ 3967529 h 6858000"/>
              <a:gd name="connsiteX8011" fmla="*/ 6352599 w 12192000"/>
              <a:gd name="connsiteY8011" fmla="*/ 3954578 h 6858000"/>
              <a:gd name="connsiteX8012" fmla="*/ 6357767 w 12192000"/>
              <a:gd name="connsiteY8012" fmla="*/ 3959839 h 6858000"/>
              <a:gd name="connsiteX8013" fmla="*/ 6379914 w 12192000"/>
              <a:gd name="connsiteY8013" fmla="*/ 3954983 h 6858000"/>
              <a:gd name="connsiteX8014" fmla="*/ 6364411 w 12192000"/>
              <a:gd name="connsiteY8014" fmla="*/ 3951340 h 6858000"/>
              <a:gd name="connsiteX8015" fmla="*/ 6354814 w 12192000"/>
              <a:gd name="connsiteY8015" fmla="*/ 3936771 h 6858000"/>
              <a:gd name="connsiteX8016" fmla="*/ 6365149 w 12192000"/>
              <a:gd name="connsiteY8016" fmla="*/ 3935557 h 6858000"/>
              <a:gd name="connsiteX8017" fmla="*/ 6365887 w 12192000"/>
              <a:gd name="connsiteY8017" fmla="*/ 3924629 h 6858000"/>
              <a:gd name="connsiteX8018" fmla="*/ 6365887 w 12192000"/>
              <a:gd name="connsiteY8018" fmla="*/ 3921796 h 6858000"/>
              <a:gd name="connsiteX8019" fmla="*/ 6353337 w 12192000"/>
              <a:gd name="connsiteY8019" fmla="*/ 3916130 h 6858000"/>
              <a:gd name="connsiteX8020" fmla="*/ 6365887 w 12192000"/>
              <a:gd name="connsiteY8020" fmla="*/ 3894276 h 6858000"/>
              <a:gd name="connsiteX8021" fmla="*/ 6382129 w 12192000"/>
              <a:gd name="connsiteY8021" fmla="*/ 3877682 h 6858000"/>
              <a:gd name="connsiteX8022" fmla="*/ 6378438 w 12192000"/>
              <a:gd name="connsiteY8022" fmla="*/ 3869588 h 6858000"/>
              <a:gd name="connsiteX8023" fmla="*/ 6379914 w 12192000"/>
              <a:gd name="connsiteY8023" fmla="*/ 3867969 h 6858000"/>
              <a:gd name="connsiteX8024" fmla="*/ 6388035 w 12192000"/>
              <a:gd name="connsiteY8024" fmla="*/ 3860684 h 6858000"/>
              <a:gd name="connsiteX8025" fmla="*/ 6380652 w 12192000"/>
              <a:gd name="connsiteY8025" fmla="*/ 3853804 h 6858000"/>
              <a:gd name="connsiteX8026" fmla="*/ 6387297 w 12192000"/>
              <a:gd name="connsiteY8026" fmla="*/ 3837616 h 6858000"/>
              <a:gd name="connsiteX8027" fmla="*/ 6385820 w 12192000"/>
              <a:gd name="connsiteY8027" fmla="*/ 3819808 h 6858000"/>
              <a:gd name="connsiteX8028" fmla="*/ 6376223 w 12192000"/>
              <a:gd name="connsiteY8028" fmla="*/ 3808071 h 6858000"/>
              <a:gd name="connsiteX8029" fmla="*/ 6376223 w 12192000"/>
              <a:gd name="connsiteY8029" fmla="*/ 3795525 h 6858000"/>
              <a:gd name="connsiteX8030" fmla="*/ 6379914 w 12192000"/>
              <a:gd name="connsiteY8030" fmla="*/ 3789455 h 6858000"/>
              <a:gd name="connsiteX8031" fmla="*/ 6372531 w 12192000"/>
              <a:gd name="connsiteY8031" fmla="*/ 3778527 h 6858000"/>
              <a:gd name="connsiteX8032" fmla="*/ 6357767 w 12192000"/>
              <a:gd name="connsiteY8032" fmla="*/ 3784193 h 6858000"/>
              <a:gd name="connsiteX8033" fmla="*/ 6353337 w 12192000"/>
              <a:gd name="connsiteY8033" fmla="*/ 3779337 h 6858000"/>
              <a:gd name="connsiteX8034" fmla="*/ 6344478 w 12192000"/>
              <a:gd name="connsiteY8034" fmla="*/ 3778527 h 6858000"/>
              <a:gd name="connsiteX8035" fmla="*/ 6338572 w 12192000"/>
              <a:gd name="connsiteY8035" fmla="*/ 3750197 h 6858000"/>
              <a:gd name="connsiteX8036" fmla="*/ 6330452 w 12192000"/>
              <a:gd name="connsiteY8036" fmla="*/ 3753840 h 6858000"/>
              <a:gd name="connsiteX8037" fmla="*/ 6323808 w 12192000"/>
              <a:gd name="connsiteY8037" fmla="*/ 3751007 h 6858000"/>
              <a:gd name="connsiteX8038" fmla="*/ 6319378 w 12192000"/>
              <a:gd name="connsiteY8038" fmla="*/ 3753030 h 6858000"/>
              <a:gd name="connsiteX8039" fmla="*/ 6310519 w 12192000"/>
              <a:gd name="connsiteY8039" fmla="*/ 3744127 h 6858000"/>
              <a:gd name="connsiteX8040" fmla="*/ 6306090 w 12192000"/>
              <a:gd name="connsiteY8040" fmla="*/ 3757077 h 6858000"/>
              <a:gd name="connsiteX8041" fmla="*/ 6292801 w 12192000"/>
              <a:gd name="connsiteY8041" fmla="*/ 3759506 h 6858000"/>
              <a:gd name="connsiteX8042" fmla="*/ 6285419 w 12192000"/>
              <a:gd name="connsiteY8042" fmla="*/ 3756268 h 6858000"/>
              <a:gd name="connsiteX8043" fmla="*/ 6262534 w 12192000"/>
              <a:gd name="connsiteY8043" fmla="*/ 3763958 h 6858000"/>
              <a:gd name="connsiteX8044" fmla="*/ 6255151 w 12192000"/>
              <a:gd name="connsiteY8044" fmla="*/ 3761125 h 6858000"/>
              <a:gd name="connsiteX8045" fmla="*/ 6245554 w 12192000"/>
              <a:gd name="connsiteY8045" fmla="*/ 3766791 h 6858000"/>
              <a:gd name="connsiteX8046" fmla="*/ 6197568 w 12192000"/>
              <a:gd name="connsiteY8046" fmla="*/ 3769219 h 6858000"/>
              <a:gd name="connsiteX8047" fmla="*/ 6179112 w 12192000"/>
              <a:gd name="connsiteY8047" fmla="*/ 3764767 h 6858000"/>
              <a:gd name="connsiteX8048" fmla="*/ 6166561 w 12192000"/>
              <a:gd name="connsiteY8048" fmla="*/ 3753840 h 6858000"/>
              <a:gd name="connsiteX8049" fmla="*/ 6160655 w 12192000"/>
              <a:gd name="connsiteY8049" fmla="*/ 3738056 h 6858000"/>
              <a:gd name="connsiteX8050" fmla="*/ 6154012 w 12192000"/>
              <a:gd name="connsiteY8050" fmla="*/ 3734818 h 6858000"/>
              <a:gd name="connsiteX8051" fmla="*/ 6154012 w 12192000"/>
              <a:gd name="connsiteY8051" fmla="*/ 3720248 h 6858000"/>
              <a:gd name="connsiteX8052" fmla="*/ 6142199 w 12192000"/>
              <a:gd name="connsiteY8052" fmla="*/ 3697989 h 6858000"/>
              <a:gd name="connsiteX8053" fmla="*/ 6121529 w 12192000"/>
              <a:gd name="connsiteY8053" fmla="*/ 3679777 h 6858000"/>
              <a:gd name="connsiteX8054" fmla="*/ 6085355 w 12192000"/>
              <a:gd name="connsiteY8054" fmla="*/ 3661970 h 6858000"/>
              <a:gd name="connsiteX8055" fmla="*/ 6069114 w 12192000"/>
              <a:gd name="connsiteY8055" fmla="*/ 3667636 h 6858000"/>
              <a:gd name="connsiteX8056" fmla="*/ 6049919 w 12192000"/>
              <a:gd name="connsiteY8056" fmla="*/ 3663993 h 6858000"/>
              <a:gd name="connsiteX8057" fmla="*/ 6047704 w 12192000"/>
              <a:gd name="connsiteY8057" fmla="*/ 3663588 h 6858000"/>
              <a:gd name="connsiteX8058" fmla="*/ 6013745 w 12192000"/>
              <a:gd name="connsiteY8058" fmla="*/ 3674516 h 6858000"/>
              <a:gd name="connsiteX8059" fmla="*/ 5996028 w 12192000"/>
              <a:gd name="connsiteY8059" fmla="*/ 3672087 h 6858000"/>
              <a:gd name="connsiteX8060" fmla="*/ 5990859 w 12192000"/>
              <a:gd name="connsiteY8060" fmla="*/ 3671683 h 6858000"/>
              <a:gd name="connsiteX8061" fmla="*/ 5963544 w 12192000"/>
              <a:gd name="connsiteY8061" fmla="*/ 3687062 h 6858000"/>
              <a:gd name="connsiteX8062" fmla="*/ 5959854 w 12192000"/>
              <a:gd name="connsiteY8062" fmla="*/ 3687467 h 6858000"/>
              <a:gd name="connsiteX8063" fmla="*/ 5932538 w 12192000"/>
              <a:gd name="connsiteY8063" fmla="*/ 3690704 h 6858000"/>
              <a:gd name="connsiteX8064" fmla="*/ 5908915 w 12192000"/>
              <a:gd name="connsiteY8064" fmla="*/ 3701227 h 6858000"/>
              <a:gd name="connsiteX8065" fmla="*/ 5883076 w 12192000"/>
              <a:gd name="connsiteY8065" fmla="*/ 3721463 h 6858000"/>
              <a:gd name="connsiteX8066" fmla="*/ 5852808 w 12192000"/>
              <a:gd name="connsiteY8066" fmla="*/ 3723891 h 6858000"/>
              <a:gd name="connsiteX8067" fmla="*/ 5809990 w 12192000"/>
              <a:gd name="connsiteY8067" fmla="*/ 3742912 h 6858000"/>
              <a:gd name="connsiteX8068" fmla="*/ 5790057 w 12192000"/>
              <a:gd name="connsiteY8068" fmla="*/ 3734818 h 6858000"/>
              <a:gd name="connsiteX8069" fmla="*/ 5763480 w 12192000"/>
              <a:gd name="connsiteY8069" fmla="*/ 3731176 h 6858000"/>
              <a:gd name="connsiteX8070" fmla="*/ 5760527 w 12192000"/>
              <a:gd name="connsiteY8070" fmla="*/ 3727129 h 6858000"/>
              <a:gd name="connsiteX8071" fmla="*/ 5753883 w 12192000"/>
              <a:gd name="connsiteY8071" fmla="*/ 3714987 h 6858000"/>
              <a:gd name="connsiteX8072" fmla="*/ 5744286 w 12192000"/>
              <a:gd name="connsiteY8072" fmla="*/ 3717011 h 6858000"/>
              <a:gd name="connsiteX8073" fmla="*/ 5742072 w 12192000"/>
              <a:gd name="connsiteY8073" fmla="*/ 3728747 h 6858000"/>
              <a:gd name="connsiteX8074" fmla="*/ 5719186 w 12192000"/>
              <a:gd name="connsiteY8074" fmla="*/ 3718630 h 6858000"/>
              <a:gd name="connsiteX8075" fmla="*/ 5694085 w 12192000"/>
              <a:gd name="connsiteY8075" fmla="*/ 3725914 h 6858000"/>
              <a:gd name="connsiteX8076" fmla="*/ 5628382 w 12192000"/>
              <a:gd name="connsiteY8076" fmla="*/ 3726319 h 6858000"/>
              <a:gd name="connsiteX8077" fmla="*/ 5609188 w 12192000"/>
              <a:gd name="connsiteY8077" fmla="*/ 3728747 h 6858000"/>
              <a:gd name="connsiteX8078" fmla="*/ 5609188 w 12192000"/>
              <a:gd name="connsiteY8078" fmla="*/ 3733199 h 6858000"/>
              <a:gd name="connsiteX8079" fmla="*/ 5574490 w 12192000"/>
              <a:gd name="connsiteY8079" fmla="*/ 3744936 h 6858000"/>
              <a:gd name="connsiteX8080" fmla="*/ 5570799 w 12192000"/>
              <a:gd name="connsiteY8080" fmla="*/ 3749388 h 6858000"/>
              <a:gd name="connsiteX8081" fmla="*/ 5559725 w 12192000"/>
              <a:gd name="connsiteY8081" fmla="*/ 3749388 h 6858000"/>
              <a:gd name="connsiteX8082" fmla="*/ 5542745 w 12192000"/>
              <a:gd name="connsiteY8082" fmla="*/ 3763148 h 6858000"/>
              <a:gd name="connsiteX8083" fmla="*/ 5538316 w 12192000"/>
              <a:gd name="connsiteY8083" fmla="*/ 3761934 h 6858000"/>
              <a:gd name="connsiteX8084" fmla="*/ 5488854 w 12192000"/>
              <a:gd name="connsiteY8084" fmla="*/ 3745341 h 6858000"/>
              <a:gd name="connsiteX8085" fmla="*/ 5450465 w 12192000"/>
              <a:gd name="connsiteY8085" fmla="*/ 3719034 h 6858000"/>
              <a:gd name="connsiteX8086" fmla="*/ 5440130 w 12192000"/>
              <a:gd name="connsiteY8086" fmla="*/ 3718225 h 6858000"/>
              <a:gd name="connsiteX8087" fmla="*/ 5409123 w 12192000"/>
              <a:gd name="connsiteY8087" fmla="*/ 3689490 h 6858000"/>
              <a:gd name="connsiteX8088" fmla="*/ 5407647 w 12192000"/>
              <a:gd name="connsiteY8088" fmla="*/ 3688276 h 6858000"/>
              <a:gd name="connsiteX8089" fmla="*/ 5406908 w 12192000"/>
              <a:gd name="connsiteY8089" fmla="*/ 3688276 h 6858000"/>
              <a:gd name="connsiteX8090" fmla="*/ 5388453 w 12192000"/>
              <a:gd name="connsiteY8090" fmla="*/ 3676944 h 6858000"/>
              <a:gd name="connsiteX8091" fmla="*/ 5381070 w 12192000"/>
              <a:gd name="connsiteY8091" fmla="*/ 3676539 h 6858000"/>
              <a:gd name="connsiteX8092" fmla="*/ 5368520 w 12192000"/>
              <a:gd name="connsiteY8092" fmla="*/ 3659946 h 6858000"/>
              <a:gd name="connsiteX8093" fmla="*/ 5360400 w 12192000"/>
              <a:gd name="connsiteY8093" fmla="*/ 3656304 h 6858000"/>
              <a:gd name="connsiteX8094" fmla="*/ 5364090 w 12192000"/>
              <a:gd name="connsiteY8094" fmla="*/ 3649828 h 6858000"/>
              <a:gd name="connsiteX8095" fmla="*/ 5355970 w 12192000"/>
              <a:gd name="connsiteY8095" fmla="*/ 3645781 h 6858000"/>
              <a:gd name="connsiteX8096" fmla="*/ 5337514 w 12192000"/>
              <a:gd name="connsiteY8096" fmla="*/ 3645781 h 6858000"/>
              <a:gd name="connsiteX8097" fmla="*/ 5310937 w 12192000"/>
              <a:gd name="connsiteY8097" fmla="*/ 3633235 h 6858000"/>
              <a:gd name="connsiteX8098" fmla="*/ 5299864 w 12192000"/>
              <a:gd name="connsiteY8098" fmla="*/ 3630402 h 6858000"/>
              <a:gd name="connsiteX8099" fmla="*/ 5302078 w 12192000"/>
              <a:gd name="connsiteY8099" fmla="*/ 3625141 h 6858000"/>
              <a:gd name="connsiteX8100" fmla="*/ 5295434 w 12192000"/>
              <a:gd name="connsiteY8100" fmla="*/ 3617451 h 6858000"/>
              <a:gd name="connsiteX8101" fmla="*/ 5288790 w 12192000"/>
              <a:gd name="connsiteY8101" fmla="*/ 3612190 h 6858000"/>
              <a:gd name="connsiteX8102" fmla="*/ 5293219 w 12192000"/>
              <a:gd name="connsiteY8102" fmla="*/ 3604095 h 6858000"/>
              <a:gd name="connsiteX8103" fmla="*/ 5292481 w 12192000"/>
              <a:gd name="connsiteY8103" fmla="*/ 3602072 h 6858000"/>
              <a:gd name="connsiteX8104" fmla="*/ 5282884 w 12192000"/>
              <a:gd name="connsiteY8104" fmla="*/ 3605310 h 6858000"/>
              <a:gd name="connsiteX8105" fmla="*/ 5271810 w 12192000"/>
              <a:gd name="connsiteY8105" fmla="*/ 3594382 h 6858000"/>
              <a:gd name="connsiteX8106" fmla="*/ 5271810 w 12192000"/>
              <a:gd name="connsiteY8106" fmla="*/ 3583860 h 6858000"/>
              <a:gd name="connsiteX8107" fmla="*/ 5266642 w 12192000"/>
              <a:gd name="connsiteY8107" fmla="*/ 3569290 h 6858000"/>
              <a:gd name="connsiteX8108" fmla="*/ 5257045 w 12192000"/>
              <a:gd name="connsiteY8108" fmla="*/ 3568076 h 6858000"/>
              <a:gd name="connsiteX8109" fmla="*/ 5253354 w 12192000"/>
              <a:gd name="connsiteY8109" fmla="*/ 3560791 h 6858000"/>
              <a:gd name="connsiteX8110" fmla="*/ 5259998 w 12192000"/>
              <a:gd name="connsiteY8110" fmla="*/ 3549054 h 6858000"/>
              <a:gd name="connsiteX8111" fmla="*/ 5253354 w 12192000"/>
              <a:gd name="connsiteY8111" fmla="*/ 3545412 h 6858000"/>
              <a:gd name="connsiteX8112" fmla="*/ 5254093 w 12192000"/>
              <a:gd name="connsiteY8112" fmla="*/ 3538532 h 6858000"/>
              <a:gd name="connsiteX8113" fmla="*/ 5259260 w 12192000"/>
              <a:gd name="connsiteY8113" fmla="*/ 3529628 h 6858000"/>
              <a:gd name="connsiteX8114" fmla="*/ 5258521 w 12192000"/>
              <a:gd name="connsiteY8114" fmla="*/ 3529223 h 6858000"/>
              <a:gd name="connsiteX8115" fmla="*/ 5251139 w 12192000"/>
              <a:gd name="connsiteY8115" fmla="*/ 3523962 h 6858000"/>
              <a:gd name="connsiteX8116" fmla="*/ 5237851 w 12192000"/>
              <a:gd name="connsiteY8116" fmla="*/ 3517082 h 6858000"/>
              <a:gd name="connsiteX8117" fmla="*/ 5234159 w 12192000"/>
              <a:gd name="connsiteY8117" fmla="*/ 3503321 h 6858000"/>
              <a:gd name="connsiteX8118" fmla="*/ 5223086 w 12192000"/>
              <a:gd name="connsiteY8118" fmla="*/ 3502917 h 6858000"/>
              <a:gd name="connsiteX8119" fmla="*/ 5218657 w 12192000"/>
              <a:gd name="connsiteY8119" fmla="*/ 3498870 h 6858000"/>
              <a:gd name="connsiteX8120" fmla="*/ 5219395 w 12192000"/>
              <a:gd name="connsiteY8120" fmla="*/ 3491585 h 6858000"/>
              <a:gd name="connsiteX8121" fmla="*/ 5223086 w 12192000"/>
              <a:gd name="connsiteY8121" fmla="*/ 3487942 h 6858000"/>
              <a:gd name="connsiteX8122" fmla="*/ 5214965 w 12192000"/>
              <a:gd name="connsiteY8122" fmla="*/ 3484705 h 6858000"/>
              <a:gd name="connsiteX8123" fmla="*/ 5210536 w 12192000"/>
              <a:gd name="connsiteY8123" fmla="*/ 3490371 h 6858000"/>
              <a:gd name="connsiteX8124" fmla="*/ 5202415 w 12192000"/>
              <a:gd name="connsiteY8124" fmla="*/ 3487538 h 6858000"/>
              <a:gd name="connsiteX8125" fmla="*/ 5191342 w 12192000"/>
              <a:gd name="connsiteY8125" fmla="*/ 3487133 h 6858000"/>
              <a:gd name="connsiteX8126" fmla="*/ 5180268 w 12192000"/>
              <a:gd name="connsiteY8126" fmla="*/ 3472968 h 6858000"/>
              <a:gd name="connsiteX8127" fmla="*/ 5184698 w 12192000"/>
              <a:gd name="connsiteY8127" fmla="*/ 3455565 h 6858000"/>
              <a:gd name="connsiteX8128" fmla="*/ 5176576 w 12192000"/>
              <a:gd name="connsiteY8128" fmla="*/ 3447876 h 6858000"/>
              <a:gd name="connsiteX8129" fmla="*/ 5175839 w 12192000"/>
              <a:gd name="connsiteY8129" fmla="*/ 3447876 h 6858000"/>
              <a:gd name="connsiteX8130" fmla="*/ 5164027 w 12192000"/>
              <a:gd name="connsiteY8130" fmla="*/ 3451113 h 6858000"/>
              <a:gd name="connsiteX8131" fmla="*/ 5161812 w 12192000"/>
              <a:gd name="connsiteY8131" fmla="*/ 3448280 h 6858000"/>
              <a:gd name="connsiteX8132" fmla="*/ 5162550 w 12192000"/>
              <a:gd name="connsiteY8132" fmla="*/ 3440591 h 6858000"/>
              <a:gd name="connsiteX8133" fmla="*/ 5141141 w 12192000"/>
              <a:gd name="connsiteY8133" fmla="*/ 3443019 h 6858000"/>
              <a:gd name="connsiteX8134" fmla="*/ 5152953 w 12192000"/>
              <a:gd name="connsiteY8134" fmla="*/ 3431282 h 6858000"/>
              <a:gd name="connsiteX8135" fmla="*/ 5147047 w 12192000"/>
              <a:gd name="connsiteY8135" fmla="*/ 3430878 h 6858000"/>
              <a:gd name="connsiteX8136" fmla="*/ 5150000 w 12192000"/>
              <a:gd name="connsiteY8136" fmla="*/ 3426426 h 6858000"/>
              <a:gd name="connsiteX8137" fmla="*/ 5145570 w 12192000"/>
              <a:gd name="connsiteY8137" fmla="*/ 3421974 h 6858000"/>
              <a:gd name="connsiteX8138" fmla="*/ 5137450 w 12192000"/>
              <a:gd name="connsiteY8138" fmla="*/ 3420760 h 6858000"/>
              <a:gd name="connsiteX8139" fmla="*/ 5134496 w 12192000"/>
              <a:gd name="connsiteY8139" fmla="*/ 3417117 h 6858000"/>
              <a:gd name="connsiteX8140" fmla="*/ 5159597 w 12192000"/>
              <a:gd name="connsiteY8140" fmla="*/ 3416713 h 6858000"/>
              <a:gd name="connsiteX8141" fmla="*/ 5163288 w 12192000"/>
              <a:gd name="connsiteY8141" fmla="*/ 3413880 h 6858000"/>
              <a:gd name="connsiteX8142" fmla="*/ 5150000 w 12192000"/>
              <a:gd name="connsiteY8142" fmla="*/ 3406999 h 6858000"/>
              <a:gd name="connsiteX8143" fmla="*/ 5138188 w 12192000"/>
              <a:gd name="connsiteY8143" fmla="*/ 3409428 h 6858000"/>
              <a:gd name="connsiteX8144" fmla="*/ 5124899 w 12192000"/>
              <a:gd name="connsiteY8144" fmla="*/ 3413880 h 6858000"/>
              <a:gd name="connsiteX8145" fmla="*/ 5119732 w 12192000"/>
              <a:gd name="connsiteY8145" fmla="*/ 3412665 h 6858000"/>
              <a:gd name="connsiteX8146" fmla="*/ 5116779 w 12192000"/>
              <a:gd name="connsiteY8146" fmla="*/ 3407809 h 6858000"/>
              <a:gd name="connsiteX8147" fmla="*/ 5106443 w 12192000"/>
              <a:gd name="connsiteY8147" fmla="*/ 3406999 h 6858000"/>
              <a:gd name="connsiteX8148" fmla="*/ 5097584 w 12192000"/>
              <a:gd name="connsiteY8148" fmla="*/ 3398905 h 6858000"/>
              <a:gd name="connsiteX8149" fmla="*/ 5106443 w 12192000"/>
              <a:gd name="connsiteY8149" fmla="*/ 3392430 h 6858000"/>
              <a:gd name="connsiteX8150" fmla="*/ 5099799 w 12192000"/>
              <a:gd name="connsiteY8150" fmla="*/ 3391620 h 6858000"/>
              <a:gd name="connsiteX8151" fmla="*/ 5083558 w 12192000"/>
              <a:gd name="connsiteY8151" fmla="*/ 3391216 h 6858000"/>
              <a:gd name="connsiteX8152" fmla="*/ 5079129 w 12192000"/>
              <a:gd name="connsiteY8152" fmla="*/ 3383931 h 6858000"/>
              <a:gd name="connsiteX8153" fmla="*/ 5079129 w 12192000"/>
              <a:gd name="connsiteY8153" fmla="*/ 3375027 h 6858000"/>
              <a:gd name="connsiteX8154" fmla="*/ 5075437 w 12192000"/>
              <a:gd name="connsiteY8154" fmla="*/ 3371789 h 6858000"/>
              <a:gd name="connsiteX8155" fmla="*/ 5084296 w 12192000"/>
              <a:gd name="connsiteY8155" fmla="*/ 3374218 h 6858000"/>
              <a:gd name="connsiteX8156" fmla="*/ 5089464 w 12192000"/>
              <a:gd name="connsiteY8156" fmla="*/ 3375836 h 6858000"/>
              <a:gd name="connsiteX8157" fmla="*/ 5100537 w 12192000"/>
              <a:gd name="connsiteY8157" fmla="*/ 3369361 h 6858000"/>
              <a:gd name="connsiteX8158" fmla="*/ 5083558 w 12192000"/>
              <a:gd name="connsiteY8158" fmla="*/ 3364100 h 6858000"/>
              <a:gd name="connsiteX8159" fmla="*/ 5071746 w 12192000"/>
              <a:gd name="connsiteY8159" fmla="*/ 3369361 h 6858000"/>
              <a:gd name="connsiteX8160" fmla="*/ 5069532 w 12192000"/>
              <a:gd name="connsiteY8160" fmla="*/ 3366123 h 6858000"/>
              <a:gd name="connsiteX8161" fmla="*/ 5073961 w 12192000"/>
              <a:gd name="connsiteY8161" fmla="*/ 3361267 h 6858000"/>
              <a:gd name="connsiteX8162" fmla="*/ 5073961 w 12192000"/>
              <a:gd name="connsiteY8162" fmla="*/ 3347102 h 6858000"/>
              <a:gd name="connsiteX8163" fmla="*/ 5068793 w 12192000"/>
              <a:gd name="connsiteY8163" fmla="*/ 3340626 h 6858000"/>
              <a:gd name="connsiteX8164" fmla="*/ 5076914 w 12192000"/>
              <a:gd name="connsiteY8164" fmla="*/ 3332532 h 6858000"/>
              <a:gd name="connsiteX8165" fmla="*/ 5087249 w 12192000"/>
              <a:gd name="connsiteY8165" fmla="*/ 3344673 h 6858000"/>
              <a:gd name="connsiteX8166" fmla="*/ 5101276 w 12192000"/>
              <a:gd name="connsiteY8166" fmla="*/ 3344269 h 6858000"/>
              <a:gd name="connsiteX8167" fmla="*/ 5108658 w 12192000"/>
              <a:gd name="connsiteY8167" fmla="*/ 3337388 h 6858000"/>
              <a:gd name="connsiteX8168" fmla="*/ 5096847 w 12192000"/>
              <a:gd name="connsiteY8168" fmla="*/ 3340221 h 6858000"/>
              <a:gd name="connsiteX8169" fmla="*/ 5084296 w 12192000"/>
              <a:gd name="connsiteY8169" fmla="*/ 3334555 h 6858000"/>
              <a:gd name="connsiteX8170" fmla="*/ 5082081 w 12192000"/>
              <a:gd name="connsiteY8170" fmla="*/ 3327675 h 6858000"/>
              <a:gd name="connsiteX8171" fmla="*/ 5080605 w 12192000"/>
              <a:gd name="connsiteY8171" fmla="*/ 3323628 h 6858000"/>
              <a:gd name="connsiteX8172" fmla="*/ 5087249 w 12192000"/>
              <a:gd name="connsiteY8172" fmla="*/ 3319176 h 6858000"/>
              <a:gd name="connsiteX8173" fmla="*/ 5074699 w 12192000"/>
              <a:gd name="connsiteY8173" fmla="*/ 3311891 h 6858000"/>
              <a:gd name="connsiteX8174" fmla="*/ 5079129 w 12192000"/>
              <a:gd name="connsiteY8174" fmla="*/ 3311082 h 6858000"/>
              <a:gd name="connsiteX8175" fmla="*/ 5079129 w 12192000"/>
              <a:gd name="connsiteY8175" fmla="*/ 3301774 h 6858000"/>
              <a:gd name="connsiteX8176" fmla="*/ 5069532 w 12192000"/>
              <a:gd name="connsiteY8176" fmla="*/ 3300155 h 6858000"/>
              <a:gd name="connsiteX8177" fmla="*/ 5058458 w 12192000"/>
              <a:gd name="connsiteY8177" fmla="*/ 3282752 h 6858000"/>
              <a:gd name="connsiteX8178" fmla="*/ 5041478 w 12192000"/>
              <a:gd name="connsiteY8178" fmla="*/ 3270206 h 6858000"/>
              <a:gd name="connsiteX8179" fmla="*/ 5073222 w 12192000"/>
              <a:gd name="connsiteY8179" fmla="*/ 3243495 h 6858000"/>
              <a:gd name="connsiteX8180" fmla="*/ 5085773 w 12192000"/>
              <a:gd name="connsiteY8180" fmla="*/ 3222045 h 6858000"/>
              <a:gd name="connsiteX8181" fmla="*/ 5087988 w 12192000"/>
              <a:gd name="connsiteY8181" fmla="*/ 3207070 h 6858000"/>
              <a:gd name="connsiteX8182" fmla="*/ 5090940 w 12192000"/>
              <a:gd name="connsiteY8182" fmla="*/ 3188454 h 6858000"/>
              <a:gd name="connsiteX8183" fmla="*/ 5098323 w 12192000"/>
              <a:gd name="connsiteY8183" fmla="*/ 3159719 h 6858000"/>
              <a:gd name="connsiteX8184" fmla="*/ 5110873 w 12192000"/>
              <a:gd name="connsiteY8184" fmla="*/ 3144340 h 6858000"/>
              <a:gd name="connsiteX8185" fmla="*/ 5113826 w 12192000"/>
              <a:gd name="connsiteY8185" fmla="*/ 3111153 h 6858000"/>
              <a:gd name="connsiteX8186" fmla="*/ 5104229 w 12192000"/>
              <a:gd name="connsiteY8186" fmla="*/ 3063801 h 6858000"/>
              <a:gd name="connsiteX8187" fmla="*/ 5090202 w 12192000"/>
              <a:gd name="connsiteY8187" fmla="*/ 3043566 h 6858000"/>
              <a:gd name="connsiteX8188" fmla="*/ 5095370 w 12192000"/>
              <a:gd name="connsiteY8188" fmla="*/ 3039519 h 6858000"/>
              <a:gd name="connsiteX8189" fmla="*/ 5102753 w 12192000"/>
              <a:gd name="connsiteY8189" fmla="*/ 3039519 h 6858000"/>
              <a:gd name="connsiteX8190" fmla="*/ 5105705 w 12192000"/>
              <a:gd name="connsiteY8190" fmla="*/ 3024139 h 6858000"/>
              <a:gd name="connsiteX8191" fmla="*/ 5102014 w 12192000"/>
              <a:gd name="connsiteY8191" fmla="*/ 3014426 h 6858000"/>
              <a:gd name="connsiteX8192" fmla="*/ 5108658 w 12192000"/>
              <a:gd name="connsiteY8192" fmla="*/ 3008356 h 6858000"/>
              <a:gd name="connsiteX8193" fmla="*/ 5093894 w 12192000"/>
              <a:gd name="connsiteY8193" fmla="*/ 2988525 h 6858000"/>
              <a:gd name="connsiteX8194" fmla="*/ 5087988 w 12192000"/>
              <a:gd name="connsiteY8194" fmla="*/ 2992976 h 6858000"/>
              <a:gd name="connsiteX8195" fmla="*/ 5084296 w 12192000"/>
              <a:gd name="connsiteY8195" fmla="*/ 2990953 h 6858000"/>
              <a:gd name="connsiteX8196" fmla="*/ 5079866 w 12192000"/>
              <a:gd name="connsiteY8196" fmla="*/ 2980026 h 6858000"/>
              <a:gd name="connsiteX8197" fmla="*/ 5068793 w 12192000"/>
              <a:gd name="connsiteY8197" fmla="*/ 2991358 h 6858000"/>
              <a:gd name="connsiteX8198" fmla="*/ 5068055 w 12192000"/>
              <a:gd name="connsiteY8198" fmla="*/ 2973550 h 6858000"/>
              <a:gd name="connsiteX8199" fmla="*/ 5073222 w 12192000"/>
              <a:gd name="connsiteY8199" fmla="*/ 2963432 h 6858000"/>
              <a:gd name="connsiteX8200" fmla="*/ 5073222 w 12192000"/>
              <a:gd name="connsiteY8200" fmla="*/ 2961813 h 6858000"/>
              <a:gd name="connsiteX8201" fmla="*/ 5071746 w 12192000"/>
              <a:gd name="connsiteY8201" fmla="*/ 2946434 h 6858000"/>
              <a:gd name="connsiteX8202" fmla="*/ 5076914 w 12192000"/>
              <a:gd name="connsiteY8202" fmla="*/ 2936721 h 6858000"/>
              <a:gd name="connsiteX8203" fmla="*/ 5076176 w 12192000"/>
              <a:gd name="connsiteY8203" fmla="*/ 2925389 h 6858000"/>
              <a:gd name="connsiteX8204" fmla="*/ 5083558 w 12192000"/>
              <a:gd name="connsiteY8204" fmla="*/ 2918509 h 6858000"/>
              <a:gd name="connsiteX8205" fmla="*/ 5089464 w 12192000"/>
              <a:gd name="connsiteY8205" fmla="*/ 2916890 h 6858000"/>
              <a:gd name="connsiteX8206" fmla="*/ 5105705 w 12192000"/>
              <a:gd name="connsiteY8206" fmla="*/ 2890179 h 6858000"/>
              <a:gd name="connsiteX8207" fmla="*/ 5113826 w 12192000"/>
              <a:gd name="connsiteY8207" fmla="*/ 2886941 h 6858000"/>
              <a:gd name="connsiteX8208" fmla="*/ 5107920 w 12192000"/>
              <a:gd name="connsiteY8208" fmla="*/ 2882894 h 6858000"/>
              <a:gd name="connsiteX8209" fmla="*/ 5108658 w 12192000"/>
              <a:gd name="connsiteY8209" fmla="*/ 2878442 h 6858000"/>
              <a:gd name="connsiteX8210" fmla="*/ 5128591 w 12192000"/>
              <a:gd name="connsiteY8210" fmla="*/ 2854159 h 6858000"/>
              <a:gd name="connsiteX8211" fmla="*/ 5127852 w 12192000"/>
              <a:gd name="connsiteY8211" fmla="*/ 2846874 h 6858000"/>
              <a:gd name="connsiteX8212" fmla="*/ 5140403 w 12192000"/>
              <a:gd name="connsiteY8212" fmla="*/ 2822187 h 6858000"/>
              <a:gd name="connsiteX8213" fmla="*/ 5147047 w 12192000"/>
              <a:gd name="connsiteY8213" fmla="*/ 2818544 h 6858000"/>
              <a:gd name="connsiteX8214" fmla="*/ 5170670 w 12192000"/>
              <a:gd name="connsiteY8214" fmla="*/ 2798309 h 6858000"/>
              <a:gd name="connsiteX8215" fmla="*/ 5172147 w 12192000"/>
              <a:gd name="connsiteY8215" fmla="*/ 2785358 h 6858000"/>
              <a:gd name="connsiteX8216" fmla="*/ 5203154 w 12192000"/>
              <a:gd name="connsiteY8216" fmla="*/ 2744077 h 6858000"/>
              <a:gd name="connsiteX8217" fmla="*/ 5198724 w 12192000"/>
              <a:gd name="connsiteY8217" fmla="*/ 2732340 h 6858000"/>
              <a:gd name="connsiteX8218" fmla="*/ 5212750 w 12192000"/>
              <a:gd name="connsiteY8218" fmla="*/ 2725055 h 6858000"/>
              <a:gd name="connsiteX8219" fmla="*/ 5215703 w 12192000"/>
              <a:gd name="connsiteY8219" fmla="*/ 2716152 h 6858000"/>
              <a:gd name="connsiteX8220" fmla="*/ 5250401 w 12192000"/>
              <a:gd name="connsiteY8220" fmla="*/ 2699154 h 6858000"/>
              <a:gd name="connsiteX8221" fmla="*/ 5259260 w 12192000"/>
              <a:gd name="connsiteY8221" fmla="*/ 2699154 h 6858000"/>
              <a:gd name="connsiteX8222" fmla="*/ 5259260 w 12192000"/>
              <a:gd name="connsiteY8222" fmla="*/ 2680942 h 6858000"/>
              <a:gd name="connsiteX8223" fmla="*/ 5278454 w 12192000"/>
              <a:gd name="connsiteY8223" fmla="*/ 2655849 h 6858000"/>
              <a:gd name="connsiteX8224" fmla="*/ 5291005 w 12192000"/>
              <a:gd name="connsiteY8224" fmla="*/ 2640470 h 6858000"/>
              <a:gd name="connsiteX8225" fmla="*/ 5338990 w 12192000"/>
              <a:gd name="connsiteY8225" fmla="*/ 2632376 h 6858000"/>
              <a:gd name="connsiteX8226" fmla="*/ 5373688 w 12192000"/>
              <a:gd name="connsiteY8226" fmla="*/ 2603236 h 6858000"/>
              <a:gd name="connsiteX8227" fmla="*/ 5389929 w 12192000"/>
              <a:gd name="connsiteY8227" fmla="*/ 2602022 h 6858000"/>
              <a:gd name="connsiteX8228" fmla="*/ 5403956 w 12192000"/>
              <a:gd name="connsiteY8228" fmla="*/ 2587857 h 6858000"/>
              <a:gd name="connsiteX8229" fmla="*/ 5407647 w 12192000"/>
              <a:gd name="connsiteY8229" fmla="*/ 2574906 h 6858000"/>
              <a:gd name="connsiteX8230" fmla="*/ 5438653 w 12192000"/>
              <a:gd name="connsiteY8230" fmla="*/ 2542124 h 6858000"/>
              <a:gd name="connsiteX8231" fmla="*/ 5442344 w 12192000"/>
              <a:gd name="connsiteY8231" fmla="*/ 2529174 h 6858000"/>
              <a:gd name="connsiteX8232" fmla="*/ 5436438 w 12192000"/>
              <a:gd name="connsiteY8232" fmla="*/ 2522293 h 6858000"/>
              <a:gd name="connsiteX8233" fmla="*/ 5432009 w 12192000"/>
              <a:gd name="connsiteY8233" fmla="*/ 2518651 h 6858000"/>
              <a:gd name="connsiteX8234" fmla="*/ 5438653 w 12192000"/>
              <a:gd name="connsiteY8234" fmla="*/ 2501653 h 6858000"/>
              <a:gd name="connsiteX8235" fmla="*/ 5430533 w 12192000"/>
              <a:gd name="connsiteY8235" fmla="*/ 2486274 h 6858000"/>
              <a:gd name="connsiteX8236" fmla="*/ 5431271 w 12192000"/>
              <a:gd name="connsiteY8236" fmla="*/ 2476156 h 6858000"/>
              <a:gd name="connsiteX8237" fmla="*/ 5443821 w 12192000"/>
              <a:gd name="connsiteY8237" fmla="*/ 2451873 h 6858000"/>
              <a:gd name="connsiteX8238" fmla="*/ 5463753 w 12192000"/>
              <a:gd name="connsiteY8238" fmla="*/ 2435280 h 6858000"/>
              <a:gd name="connsiteX8239" fmla="*/ 5465230 w 12192000"/>
              <a:gd name="connsiteY8239" fmla="*/ 2423948 h 6858000"/>
              <a:gd name="connsiteX8240" fmla="*/ 5457110 w 12192000"/>
              <a:gd name="connsiteY8240" fmla="*/ 2408164 h 6858000"/>
              <a:gd name="connsiteX8241" fmla="*/ 5479995 w 12192000"/>
              <a:gd name="connsiteY8241" fmla="*/ 2393189 h 6858000"/>
              <a:gd name="connsiteX8242" fmla="*/ 5487377 w 12192000"/>
              <a:gd name="connsiteY8242" fmla="*/ 2383072 h 6858000"/>
              <a:gd name="connsiteX8243" fmla="*/ 5499189 w 12192000"/>
              <a:gd name="connsiteY8243" fmla="*/ 2379429 h 6858000"/>
              <a:gd name="connsiteX8244" fmla="*/ 5519122 w 12192000"/>
              <a:gd name="connsiteY8244" fmla="*/ 2367288 h 6858000"/>
              <a:gd name="connsiteX8245" fmla="*/ 5524289 w 12192000"/>
              <a:gd name="connsiteY8245" fmla="*/ 2367288 h 6858000"/>
              <a:gd name="connsiteX8246" fmla="*/ 5538316 w 12192000"/>
              <a:gd name="connsiteY8246" fmla="*/ 2353527 h 6858000"/>
              <a:gd name="connsiteX8247" fmla="*/ 5556772 w 12192000"/>
              <a:gd name="connsiteY8247" fmla="*/ 2347861 h 6858000"/>
              <a:gd name="connsiteX8248" fmla="*/ 5567107 w 12192000"/>
              <a:gd name="connsiteY8248" fmla="*/ 2340981 h 6858000"/>
              <a:gd name="connsiteX8249" fmla="*/ 5572276 w 12192000"/>
              <a:gd name="connsiteY8249" fmla="*/ 2340577 h 6858000"/>
              <a:gd name="connsiteX8250" fmla="*/ 5595161 w 12192000"/>
              <a:gd name="connsiteY8250" fmla="*/ 2321150 h 6858000"/>
              <a:gd name="connsiteX8251" fmla="*/ 5601805 w 12192000"/>
              <a:gd name="connsiteY8251" fmla="*/ 2309009 h 6858000"/>
              <a:gd name="connsiteX8252" fmla="*/ 5604020 w 12192000"/>
              <a:gd name="connsiteY8252" fmla="*/ 2290392 h 6858000"/>
              <a:gd name="connsiteX8253" fmla="*/ 5615094 w 12192000"/>
              <a:gd name="connsiteY8253" fmla="*/ 2277036 h 6858000"/>
              <a:gd name="connsiteX8254" fmla="*/ 5616570 w 12192000"/>
              <a:gd name="connsiteY8254" fmla="*/ 2252349 h 6858000"/>
              <a:gd name="connsiteX8255" fmla="*/ 5626167 w 12192000"/>
              <a:gd name="connsiteY8255" fmla="*/ 2242636 h 6858000"/>
              <a:gd name="connsiteX8256" fmla="*/ 5634288 w 12192000"/>
              <a:gd name="connsiteY8256" fmla="*/ 2243041 h 6858000"/>
              <a:gd name="connsiteX8257" fmla="*/ 5638717 w 12192000"/>
              <a:gd name="connsiteY8257" fmla="*/ 2239803 h 6858000"/>
              <a:gd name="connsiteX8258" fmla="*/ 5648314 w 12192000"/>
              <a:gd name="connsiteY8258" fmla="*/ 2236565 h 6858000"/>
              <a:gd name="connsiteX8259" fmla="*/ 5651268 w 12192000"/>
              <a:gd name="connsiteY8259" fmla="*/ 2240207 h 6858000"/>
              <a:gd name="connsiteX8260" fmla="*/ 5649052 w 12192000"/>
              <a:gd name="connsiteY8260" fmla="*/ 2242636 h 6858000"/>
              <a:gd name="connsiteX8261" fmla="*/ 5649052 w 12192000"/>
              <a:gd name="connsiteY8261" fmla="*/ 2247897 h 6858000"/>
              <a:gd name="connsiteX8262" fmla="*/ 5651268 w 12192000"/>
              <a:gd name="connsiteY8262" fmla="*/ 2255182 h 6858000"/>
              <a:gd name="connsiteX8263" fmla="*/ 5657173 w 12192000"/>
              <a:gd name="connsiteY8263" fmla="*/ 2258824 h 6858000"/>
              <a:gd name="connsiteX8264" fmla="*/ 5670462 w 12192000"/>
              <a:gd name="connsiteY8264" fmla="*/ 2272585 h 6858000"/>
              <a:gd name="connsiteX8265" fmla="*/ 5681535 w 12192000"/>
              <a:gd name="connsiteY8265" fmla="*/ 2274608 h 6858000"/>
              <a:gd name="connsiteX8266" fmla="*/ 5696301 w 12192000"/>
              <a:gd name="connsiteY8266" fmla="*/ 2272585 h 6858000"/>
              <a:gd name="connsiteX8267" fmla="*/ 5706636 w 12192000"/>
              <a:gd name="connsiteY8267" fmla="*/ 2267323 h 6858000"/>
              <a:gd name="connsiteX8268" fmla="*/ 5715495 w 12192000"/>
              <a:gd name="connsiteY8268" fmla="*/ 2268133 h 6858000"/>
              <a:gd name="connsiteX8269" fmla="*/ 5730998 w 12192000"/>
              <a:gd name="connsiteY8269" fmla="*/ 2272180 h 6858000"/>
              <a:gd name="connsiteX8270" fmla="*/ 5747239 w 12192000"/>
              <a:gd name="connsiteY8270" fmla="*/ 2268942 h 6858000"/>
              <a:gd name="connsiteX8271" fmla="*/ 5756098 w 12192000"/>
              <a:gd name="connsiteY8271" fmla="*/ 2260039 h 6858000"/>
              <a:gd name="connsiteX8272" fmla="*/ 5759790 w 12192000"/>
              <a:gd name="connsiteY8272" fmla="*/ 2261253 h 6858000"/>
              <a:gd name="connsiteX8273" fmla="*/ 5762742 w 12192000"/>
              <a:gd name="connsiteY8273" fmla="*/ 2269751 h 6858000"/>
              <a:gd name="connsiteX8274" fmla="*/ 5768648 w 12192000"/>
              <a:gd name="connsiteY8274" fmla="*/ 2275822 h 6858000"/>
              <a:gd name="connsiteX8275" fmla="*/ 5796701 w 12192000"/>
              <a:gd name="connsiteY8275" fmla="*/ 2277846 h 6858000"/>
              <a:gd name="connsiteX8276" fmla="*/ 5804084 w 12192000"/>
              <a:gd name="connsiteY8276" fmla="*/ 2277441 h 6858000"/>
              <a:gd name="connsiteX8277" fmla="*/ 5817372 w 12192000"/>
              <a:gd name="connsiteY8277" fmla="*/ 2277036 h 6858000"/>
              <a:gd name="connsiteX8278" fmla="*/ 5832875 w 12192000"/>
              <a:gd name="connsiteY8278" fmla="*/ 2272585 h 6858000"/>
              <a:gd name="connsiteX8279" fmla="*/ 5842472 w 12192000"/>
              <a:gd name="connsiteY8279" fmla="*/ 2262871 h 6858000"/>
              <a:gd name="connsiteX8280" fmla="*/ 5843949 w 12192000"/>
              <a:gd name="connsiteY8280" fmla="*/ 2257610 h 6858000"/>
              <a:gd name="connsiteX8281" fmla="*/ 5849855 w 12192000"/>
              <a:gd name="connsiteY8281" fmla="*/ 2252349 h 6858000"/>
              <a:gd name="connsiteX8282" fmla="*/ 5861667 w 12192000"/>
              <a:gd name="connsiteY8282" fmla="*/ 2246683 h 6858000"/>
              <a:gd name="connsiteX8283" fmla="*/ 5875693 w 12192000"/>
              <a:gd name="connsiteY8283" fmla="*/ 2245874 h 6858000"/>
              <a:gd name="connsiteX8284" fmla="*/ 5878646 w 12192000"/>
              <a:gd name="connsiteY8284" fmla="*/ 2242231 h 6858000"/>
              <a:gd name="connsiteX8285" fmla="*/ 5883814 w 12192000"/>
              <a:gd name="connsiteY8285" fmla="*/ 2238589 h 6858000"/>
              <a:gd name="connsiteX8286" fmla="*/ 5891197 w 12192000"/>
              <a:gd name="connsiteY8286" fmla="*/ 2238589 h 6858000"/>
              <a:gd name="connsiteX8287" fmla="*/ 5894149 w 12192000"/>
              <a:gd name="connsiteY8287" fmla="*/ 2241422 h 6858000"/>
              <a:gd name="connsiteX8288" fmla="*/ 5900056 w 12192000"/>
              <a:gd name="connsiteY8288" fmla="*/ 2241422 h 6858000"/>
              <a:gd name="connsiteX8289" fmla="*/ 5905961 w 12192000"/>
              <a:gd name="connsiteY8289" fmla="*/ 2233732 h 6858000"/>
              <a:gd name="connsiteX8290" fmla="*/ 5906700 w 12192000"/>
              <a:gd name="connsiteY8290" fmla="*/ 2226852 h 6858000"/>
              <a:gd name="connsiteX8291" fmla="*/ 5918512 w 12192000"/>
              <a:gd name="connsiteY8291" fmla="*/ 2219972 h 6858000"/>
              <a:gd name="connsiteX8292" fmla="*/ 5925156 w 12192000"/>
              <a:gd name="connsiteY8292" fmla="*/ 2219972 h 6858000"/>
              <a:gd name="connsiteX8293" fmla="*/ 5939182 w 12192000"/>
              <a:gd name="connsiteY8293" fmla="*/ 2217948 h 6858000"/>
              <a:gd name="connsiteX8294" fmla="*/ 5963544 w 12192000"/>
              <a:gd name="connsiteY8294" fmla="*/ 2200950 h 6858000"/>
              <a:gd name="connsiteX8295" fmla="*/ 5974618 w 12192000"/>
              <a:gd name="connsiteY8295" fmla="*/ 2202164 h 6858000"/>
              <a:gd name="connsiteX8296" fmla="*/ 5993812 w 12192000"/>
              <a:gd name="connsiteY8296" fmla="*/ 2201760 h 6858000"/>
              <a:gd name="connsiteX8297" fmla="*/ 6004148 w 12192000"/>
              <a:gd name="connsiteY8297" fmla="*/ 2198117 h 6858000"/>
              <a:gd name="connsiteX8298" fmla="*/ 6015960 w 12192000"/>
              <a:gd name="connsiteY8298" fmla="*/ 2204188 h 6858000"/>
              <a:gd name="connsiteX8299" fmla="*/ 6023343 w 12192000"/>
              <a:gd name="connsiteY8299" fmla="*/ 2204593 h 6858000"/>
              <a:gd name="connsiteX8300" fmla="*/ 6035892 w 12192000"/>
              <a:gd name="connsiteY8300" fmla="*/ 2192856 h 6858000"/>
              <a:gd name="connsiteX8301" fmla="*/ 6045489 w 12192000"/>
              <a:gd name="connsiteY8301" fmla="*/ 2196498 h 6858000"/>
              <a:gd name="connsiteX8302" fmla="*/ 6055825 w 12192000"/>
              <a:gd name="connsiteY8302" fmla="*/ 2196498 h 6858000"/>
              <a:gd name="connsiteX8303" fmla="*/ 6060993 w 12192000"/>
              <a:gd name="connsiteY8303" fmla="*/ 2187190 h 6858000"/>
              <a:gd name="connsiteX8304" fmla="*/ 6067637 w 12192000"/>
              <a:gd name="connsiteY8304" fmla="*/ 2185571 h 6858000"/>
              <a:gd name="connsiteX8305" fmla="*/ 6076496 w 12192000"/>
              <a:gd name="connsiteY8305" fmla="*/ 2188404 h 6858000"/>
              <a:gd name="connsiteX8306" fmla="*/ 6081663 w 12192000"/>
              <a:gd name="connsiteY8306" fmla="*/ 2187190 h 6858000"/>
              <a:gd name="connsiteX8307" fmla="*/ 6091999 w 12192000"/>
              <a:gd name="connsiteY8307" fmla="*/ 2188809 h 6858000"/>
              <a:gd name="connsiteX8308" fmla="*/ 6105287 w 12192000"/>
              <a:gd name="connsiteY8308" fmla="*/ 2186785 h 6858000"/>
              <a:gd name="connsiteX8309" fmla="*/ 6111194 w 12192000"/>
              <a:gd name="connsiteY8309" fmla="*/ 2188404 h 6858000"/>
              <a:gd name="connsiteX8310" fmla="*/ 6124481 w 12192000"/>
              <a:gd name="connsiteY8310" fmla="*/ 2189213 h 6858000"/>
              <a:gd name="connsiteX8311" fmla="*/ 6131126 w 12192000"/>
              <a:gd name="connsiteY8311" fmla="*/ 2198522 h 6858000"/>
              <a:gd name="connsiteX8312" fmla="*/ 6142199 w 12192000"/>
              <a:gd name="connsiteY8312" fmla="*/ 2198522 h 6858000"/>
              <a:gd name="connsiteX8313" fmla="*/ 6152535 w 12192000"/>
              <a:gd name="connsiteY8313" fmla="*/ 2191237 h 6858000"/>
              <a:gd name="connsiteX8314" fmla="*/ 6160655 w 12192000"/>
              <a:gd name="connsiteY8314" fmla="*/ 2191237 h 6858000"/>
              <a:gd name="connsiteX8315" fmla="*/ 6166561 w 12192000"/>
              <a:gd name="connsiteY8315" fmla="*/ 2193665 h 6858000"/>
              <a:gd name="connsiteX8316" fmla="*/ 6170991 w 12192000"/>
              <a:gd name="connsiteY8316" fmla="*/ 2186785 h 6858000"/>
              <a:gd name="connsiteX8317" fmla="*/ 6181327 w 12192000"/>
              <a:gd name="connsiteY8317" fmla="*/ 2185166 h 6858000"/>
              <a:gd name="connsiteX8318" fmla="*/ 6182065 w 12192000"/>
              <a:gd name="connsiteY8318" fmla="*/ 2178691 h 6858000"/>
              <a:gd name="connsiteX8319" fmla="*/ 6193876 w 12192000"/>
              <a:gd name="connsiteY8319" fmla="*/ 2176263 h 6858000"/>
              <a:gd name="connsiteX8320" fmla="*/ 6201259 w 12192000"/>
              <a:gd name="connsiteY8320" fmla="*/ 2181119 h 6858000"/>
              <a:gd name="connsiteX8321" fmla="*/ 6201998 w 12192000"/>
              <a:gd name="connsiteY8321" fmla="*/ 2188404 h 6858000"/>
              <a:gd name="connsiteX8322" fmla="*/ 6218977 w 12192000"/>
              <a:gd name="connsiteY8322" fmla="*/ 2190023 h 6858000"/>
              <a:gd name="connsiteX8323" fmla="*/ 6227836 w 12192000"/>
              <a:gd name="connsiteY8323" fmla="*/ 2182738 h 6858000"/>
              <a:gd name="connsiteX8324" fmla="*/ 6228574 w 12192000"/>
              <a:gd name="connsiteY8324" fmla="*/ 2177881 h 6858000"/>
              <a:gd name="connsiteX8325" fmla="*/ 6241862 w 12192000"/>
              <a:gd name="connsiteY8325" fmla="*/ 2182333 h 6858000"/>
              <a:gd name="connsiteX8326" fmla="*/ 6252936 w 12192000"/>
              <a:gd name="connsiteY8326" fmla="*/ 2190832 h 6858000"/>
              <a:gd name="connsiteX8327" fmla="*/ 6273607 w 12192000"/>
              <a:gd name="connsiteY8327" fmla="*/ 2185166 h 6858000"/>
              <a:gd name="connsiteX8328" fmla="*/ 6280990 w 12192000"/>
              <a:gd name="connsiteY8328" fmla="*/ 2186785 h 6858000"/>
              <a:gd name="connsiteX8329" fmla="*/ 6295016 w 12192000"/>
              <a:gd name="connsiteY8329" fmla="*/ 2184357 h 6858000"/>
              <a:gd name="connsiteX8330" fmla="*/ 6297969 w 12192000"/>
              <a:gd name="connsiteY8330" fmla="*/ 2187190 h 6858000"/>
              <a:gd name="connsiteX8331" fmla="*/ 6310519 w 12192000"/>
              <a:gd name="connsiteY8331" fmla="*/ 2176667 h 6858000"/>
              <a:gd name="connsiteX8332" fmla="*/ 6328975 w 12192000"/>
              <a:gd name="connsiteY8332" fmla="*/ 2168168 h 6858000"/>
              <a:gd name="connsiteX8333" fmla="*/ 6342264 w 12192000"/>
              <a:gd name="connsiteY8333" fmla="*/ 2165740 h 6858000"/>
              <a:gd name="connsiteX8334" fmla="*/ 6347431 w 12192000"/>
              <a:gd name="connsiteY8334" fmla="*/ 2172620 h 6858000"/>
              <a:gd name="connsiteX8335" fmla="*/ 6347431 w 12192000"/>
              <a:gd name="connsiteY8335" fmla="*/ 2166549 h 6858000"/>
              <a:gd name="connsiteX8336" fmla="*/ 6358505 w 12192000"/>
              <a:gd name="connsiteY8336" fmla="*/ 2164526 h 6858000"/>
              <a:gd name="connsiteX8337" fmla="*/ 6365149 w 12192000"/>
              <a:gd name="connsiteY8337" fmla="*/ 2169787 h 6858000"/>
              <a:gd name="connsiteX8338" fmla="*/ 6363672 w 12192000"/>
              <a:gd name="connsiteY8338" fmla="*/ 2177881 h 6858000"/>
              <a:gd name="connsiteX8339" fmla="*/ 6368841 w 12192000"/>
              <a:gd name="connsiteY8339" fmla="*/ 2179500 h 6858000"/>
              <a:gd name="connsiteX8340" fmla="*/ 6376223 w 12192000"/>
              <a:gd name="connsiteY8340" fmla="*/ 2194879 h 6858000"/>
              <a:gd name="connsiteX8341" fmla="*/ 6381390 w 12192000"/>
              <a:gd name="connsiteY8341" fmla="*/ 2197712 h 6858000"/>
              <a:gd name="connsiteX8342" fmla="*/ 6387297 w 12192000"/>
              <a:gd name="connsiteY8342" fmla="*/ 2192046 h 6858000"/>
              <a:gd name="connsiteX8343" fmla="*/ 6405015 w 12192000"/>
              <a:gd name="connsiteY8343" fmla="*/ 2177072 h 6858000"/>
              <a:gd name="connsiteX8344" fmla="*/ 6409444 w 12192000"/>
              <a:gd name="connsiteY8344" fmla="*/ 2180310 h 6858000"/>
              <a:gd name="connsiteX8345" fmla="*/ 6409444 w 12192000"/>
              <a:gd name="connsiteY8345" fmla="*/ 2189213 h 6858000"/>
              <a:gd name="connsiteX8346" fmla="*/ 6399846 w 12192000"/>
              <a:gd name="connsiteY8346" fmla="*/ 2202569 h 6858000"/>
              <a:gd name="connsiteX8347" fmla="*/ 6399108 w 12192000"/>
              <a:gd name="connsiteY8347" fmla="*/ 2211068 h 6858000"/>
              <a:gd name="connsiteX8348" fmla="*/ 6386559 w 12192000"/>
              <a:gd name="connsiteY8348" fmla="*/ 2218757 h 6858000"/>
              <a:gd name="connsiteX8349" fmla="*/ 6384344 w 12192000"/>
              <a:gd name="connsiteY8349" fmla="*/ 2230899 h 6858000"/>
              <a:gd name="connsiteX8350" fmla="*/ 6396893 w 12192000"/>
              <a:gd name="connsiteY8350" fmla="*/ 2245874 h 6858000"/>
              <a:gd name="connsiteX8351" fmla="*/ 6410921 w 12192000"/>
              <a:gd name="connsiteY8351" fmla="*/ 2251135 h 6858000"/>
              <a:gd name="connsiteX8352" fmla="*/ 6410921 w 12192000"/>
              <a:gd name="connsiteY8352" fmla="*/ 2266109 h 6858000"/>
              <a:gd name="connsiteX8353" fmla="*/ 6414611 w 12192000"/>
              <a:gd name="connsiteY8353" fmla="*/ 2268538 h 6858000"/>
              <a:gd name="connsiteX8354" fmla="*/ 6416826 w 12192000"/>
              <a:gd name="connsiteY8354" fmla="*/ 2275013 h 6858000"/>
              <a:gd name="connsiteX8355" fmla="*/ 6410921 w 12192000"/>
              <a:gd name="connsiteY8355" fmla="*/ 2280274 h 6858000"/>
              <a:gd name="connsiteX8356" fmla="*/ 6415350 w 12192000"/>
              <a:gd name="connsiteY8356" fmla="*/ 2285535 h 6858000"/>
              <a:gd name="connsiteX8357" fmla="*/ 6411659 w 12192000"/>
              <a:gd name="connsiteY8357" fmla="*/ 2289583 h 6858000"/>
              <a:gd name="connsiteX8358" fmla="*/ 6397632 w 12192000"/>
              <a:gd name="connsiteY8358" fmla="*/ 2302938 h 6858000"/>
              <a:gd name="connsiteX8359" fmla="*/ 6372531 w 12192000"/>
              <a:gd name="connsiteY8359" fmla="*/ 2318722 h 6858000"/>
              <a:gd name="connsiteX8360" fmla="*/ 6367364 w 12192000"/>
              <a:gd name="connsiteY8360" fmla="*/ 2332482 h 6858000"/>
              <a:gd name="connsiteX8361" fmla="*/ 6375485 w 12192000"/>
              <a:gd name="connsiteY8361" fmla="*/ 2345433 h 6858000"/>
              <a:gd name="connsiteX8362" fmla="*/ 6390988 w 12192000"/>
              <a:gd name="connsiteY8362" fmla="*/ 2355551 h 6858000"/>
              <a:gd name="connsiteX8363" fmla="*/ 6398370 w 12192000"/>
              <a:gd name="connsiteY8363" fmla="*/ 2354337 h 6858000"/>
              <a:gd name="connsiteX8364" fmla="*/ 6400585 w 12192000"/>
              <a:gd name="connsiteY8364" fmla="*/ 2361217 h 6858000"/>
              <a:gd name="connsiteX8365" fmla="*/ 6407229 w 12192000"/>
              <a:gd name="connsiteY8365" fmla="*/ 2364050 h 6858000"/>
              <a:gd name="connsiteX8366" fmla="*/ 6410921 w 12192000"/>
              <a:gd name="connsiteY8366" fmla="*/ 2361217 h 6858000"/>
              <a:gd name="connsiteX8367" fmla="*/ 6410182 w 12192000"/>
              <a:gd name="connsiteY8367" fmla="*/ 2357575 h 6858000"/>
              <a:gd name="connsiteX8368" fmla="*/ 6413874 w 12192000"/>
              <a:gd name="connsiteY8368" fmla="*/ 2355551 h 6858000"/>
              <a:gd name="connsiteX8369" fmla="*/ 6421256 w 12192000"/>
              <a:gd name="connsiteY8369" fmla="*/ 2359598 h 6858000"/>
              <a:gd name="connsiteX8370" fmla="*/ 6421256 w 12192000"/>
              <a:gd name="connsiteY8370" fmla="*/ 2366074 h 6858000"/>
              <a:gd name="connsiteX8371" fmla="*/ 6422733 w 12192000"/>
              <a:gd name="connsiteY8371" fmla="*/ 2370930 h 6858000"/>
              <a:gd name="connsiteX8372" fmla="*/ 6437497 w 12192000"/>
              <a:gd name="connsiteY8372" fmla="*/ 2379429 h 6858000"/>
              <a:gd name="connsiteX8373" fmla="*/ 6443403 w 12192000"/>
              <a:gd name="connsiteY8373" fmla="*/ 2380239 h 6858000"/>
              <a:gd name="connsiteX8374" fmla="*/ 6455215 w 12192000"/>
              <a:gd name="connsiteY8374" fmla="*/ 2382262 h 6858000"/>
              <a:gd name="connsiteX8375" fmla="*/ 6464074 w 12192000"/>
              <a:gd name="connsiteY8375" fmla="*/ 2390761 h 6858000"/>
              <a:gd name="connsiteX8376" fmla="*/ 6489174 w 12192000"/>
              <a:gd name="connsiteY8376" fmla="*/ 2395618 h 6858000"/>
              <a:gd name="connsiteX8377" fmla="*/ 6523871 w 12192000"/>
              <a:gd name="connsiteY8377" fmla="*/ 2389547 h 6858000"/>
              <a:gd name="connsiteX8378" fmla="*/ 6539375 w 12192000"/>
              <a:gd name="connsiteY8378" fmla="*/ 2395213 h 6858000"/>
              <a:gd name="connsiteX8379" fmla="*/ 6566690 w 12192000"/>
              <a:gd name="connsiteY8379" fmla="*/ 2396022 h 6858000"/>
              <a:gd name="connsiteX8380" fmla="*/ 6583669 w 12192000"/>
              <a:gd name="connsiteY8380" fmla="*/ 2406140 h 6858000"/>
              <a:gd name="connsiteX8381" fmla="*/ 6615414 w 12192000"/>
              <a:gd name="connsiteY8381" fmla="*/ 2410187 h 6858000"/>
              <a:gd name="connsiteX8382" fmla="*/ 6627964 w 12192000"/>
              <a:gd name="connsiteY8382" fmla="*/ 2425567 h 6858000"/>
              <a:gd name="connsiteX8383" fmla="*/ 6627964 w 12192000"/>
              <a:gd name="connsiteY8383" fmla="*/ 2439732 h 6858000"/>
              <a:gd name="connsiteX8384" fmla="*/ 6643467 w 12192000"/>
              <a:gd name="connsiteY8384" fmla="*/ 2467252 h 6858000"/>
              <a:gd name="connsiteX8385" fmla="*/ 6659708 w 12192000"/>
              <a:gd name="connsiteY8385" fmla="*/ 2474942 h 6858000"/>
              <a:gd name="connsiteX8386" fmla="*/ 6678903 w 12192000"/>
              <a:gd name="connsiteY8386" fmla="*/ 2474942 h 6858000"/>
              <a:gd name="connsiteX8387" fmla="*/ 6684070 w 12192000"/>
              <a:gd name="connsiteY8387" fmla="*/ 2472109 h 6858000"/>
              <a:gd name="connsiteX8388" fmla="*/ 6700312 w 12192000"/>
              <a:gd name="connsiteY8388" fmla="*/ 2473728 h 6858000"/>
              <a:gd name="connsiteX8389" fmla="*/ 6737224 w 12192000"/>
              <a:gd name="connsiteY8389" fmla="*/ 2487893 h 6858000"/>
              <a:gd name="connsiteX8390" fmla="*/ 6760848 w 12192000"/>
              <a:gd name="connsiteY8390" fmla="*/ 2499225 h 6858000"/>
              <a:gd name="connsiteX8391" fmla="*/ 6775613 w 12192000"/>
              <a:gd name="connsiteY8391" fmla="*/ 2510152 h 6858000"/>
              <a:gd name="connsiteX8392" fmla="*/ 6794807 w 12192000"/>
              <a:gd name="connsiteY8392" fmla="*/ 2524722 h 6858000"/>
              <a:gd name="connsiteX8393" fmla="*/ 6816216 w 12192000"/>
              <a:gd name="connsiteY8393" fmla="*/ 2532816 h 6858000"/>
              <a:gd name="connsiteX8394" fmla="*/ 6826551 w 12192000"/>
              <a:gd name="connsiteY8394" fmla="*/ 2529174 h 6858000"/>
              <a:gd name="connsiteX8395" fmla="*/ 6843531 w 12192000"/>
              <a:gd name="connsiteY8395" fmla="*/ 2515818 h 6858000"/>
              <a:gd name="connsiteX8396" fmla="*/ 6845007 w 12192000"/>
              <a:gd name="connsiteY8396" fmla="*/ 2511771 h 6858000"/>
              <a:gd name="connsiteX8397" fmla="*/ 6858296 w 12192000"/>
              <a:gd name="connsiteY8397" fmla="*/ 2499629 h 6858000"/>
              <a:gd name="connsiteX8398" fmla="*/ 6862725 w 12192000"/>
              <a:gd name="connsiteY8398" fmla="*/ 2489107 h 6858000"/>
              <a:gd name="connsiteX8399" fmla="*/ 6856081 w 12192000"/>
              <a:gd name="connsiteY8399" fmla="*/ 2470490 h 6858000"/>
              <a:gd name="connsiteX8400" fmla="*/ 6847222 w 12192000"/>
              <a:gd name="connsiteY8400" fmla="*/ 2457944 h 6858000"/>
              <a:gd name="connsiteX8401" fmla="*/ 6848699 w 12192000"/>
              <a:gd name="connsiteY8401" fmla="*/ 2434066 h 6858000"/>
              <a:gd name="connsiteX8402" fmla="*/ 6855343 w 12192000"/>
              <a:gd name="connsiteY8402" fmla="*/ 2429614 h 6858000"/>
              <a:gd name="connsiteX8403" fmla="*/ 6858296 w 12192000"/>
              <a:gd name="connsiteY8403" fmla="*/ 2417068 h 6858000"/>
              <a:gd name="connsiteX8404" fmla="*/ 6870108 w 12192000"/>
              <a:gd name="connsiteY8404" fmla="*/ 2406545 h 6858000"/>
              <a:gd name="connsiteX8405" fmla="*/ 6891517 w 12192000"/>
              <a:gd name="connsiteY8405" fmla="*/ 2396832 h 6858000"/>
              <a:gd name="connsiteX8406" fmla="*/ 6915879 w 12192000"/>
              <a:gd name="connsiteY8406" fmla="*/ 2394808 h 6858000"/>
              <a:gd name="connsiteX8407" fmla="*/ 6931382 w 12192000"/>
              <a:gd name="connsiteY8407" fmla="*/ 2387523 h 6858000"/>
              <a:gd name="connsiteX8408" fmla="*/ 6935073 w 12192000"/>
              <a:gd name="connsiteY8408" fmla="*/ 2387523 h 6858000"/>
              <a:gd name="connsiteX8409" fmla="*/ 6945409 w 12192000"/>
              <a:gd name="connsiteY8409" fmla="*/ 2392380 h 6858000"/>
              <a:gd name="connsiteX8410" fmla="*/ 6950576 w 12192000"/>
              <a:gd name="connsiteY8410" fmla="*/ 2388333 h 6858000"/>
              <a:gd name="connsiteX8411" fmla="*/ 6955006 w 12192000"/>
              <a:gd name="connsiteY8411" fmla="*/ 2390356 h 6858000"/>
              <a:gd name="connsiteX8412" fmla="*/ 6972723 w 12192000"/>
              <a:gd name="connsiteY8412" fmla="*/ 2394404 h 6858000"/>
              <a:gd name="connsiteX8413" fmla="*/ 6983059 w 12192000"/>
              <a:gd name="connsiteY8413" fmla="*/ 2394404 h 6858000"/>
              <a:gd name="connsiteX8414" fmla="*/ 7004468 w 12192000"/>
              <a:gd name="connsiteY8414" fmla="*/ 2405331 h 6858000"/>
              <a:gd name="connsiteX8415" fmla="*/ 7004468 w 12192000"/>
              <a:gd name="connsiteY8415" fmla="*/ 2410997 h 6858000"/>
              <a:gd name="connsiteX8416" fmla="*/ 7000777 w 12192000"/>
              <a:gd name="connsiteY8416" fmla="*/ 2412211 h 6858000"/>
              <a:gd name="connsiteX8417" fmla="*/ 7004468 w 12192000"/>
              <a:gd name="connsiteY8417" fmla="*/ 2417472 h 6858000"/>
              <a:gd name="connsiteX8418" fmla="*/ 7022186 w 12192000"/>
              <a:gd name="connsiteY8418" fmla="*/ 2421924 h 6858000"/>
              <a:gd name="connsiteX8419" fmla="*/ 7035474 w 12192000"/>
              <a:gd name="connsiteY8419" fmla="*/ 2423138 h 6858000"/>
              <a:gd name="connsiteX8420" fmla="*/ 7042118 w 12192000"/>
              <a:gd name="connsiteY8420" fmla="*/ 2428804 h 6858000"/>
              <a:gd name="connsiteX8421" fmla="*/ 7076078 w 12192000"/>
              <a:gd name="connsiteY8421" fmla="*/ 2432447 h 6858000"/>
              <a:gd name="connsiteX8422" fmla="*/ 7084936 w 12192000"/>
              <a:gd name="connsiteY8422" fmla="*/ 2431233 h 6858000"/>
              <a:gd name="connsiteX8423" fmla="*/ 7093795 w 12192000"/>
              <a:gd name="connsiteY8423" fmla="*/ 2432447 h 6858000"/>
              <a:gd name="connsiteX8424" fmla="*/ 7101178 w 12192000"/>
              <a:gd name="connsiteY8424" fmla="*/ 2439732 h 6858000"/>
              <a:gd name="connsiteX8425" fmla="*/ 7105607 w 12192000"/>
              <a:gd name="connsiteY8425" fmla="*/ 2452683 h 6858000"/>
              <a:gd name="connsiteX8426" fmla="*/ 7110775 w 12192000"/>
              <a:gd name="connsiteY8426" fmla="*/ 2451064 h 6858000"/>
              <a:gd name="connsiteX8427" fmla="*/ 7135875 w 12192000"/>
              <a:gd name="connsiteY8427" fmla="*/ 2450254 h 6858000"/>
              <a:gd name="connsiteX8428" fmla="*/ 7155070 w 12192000"/>
              <a:gd name="connsiteY8428" fmla="*/ 2455920 h 6858000"/>
              <a:gd name="connsiteX8429" fmla="*/ 7193458 w 12192000"/>
              <a:gd name="connsiteY8429" fmla="*/ 2458753 h 6858000"/>
              <a:gd name="connsiteX8430" fmla="*/ 7209700 w 12192000"/>
              <a:gd name="connsiteY8430" fmla="*/ 2461991 h 6858000"/>
              <a:gd name="connsiteX8431" fmla="*/ 7223726 w 12192000"/>
              <a:gd name="connsiteY8431" fmla="*/ 2470895 h 6858000"/>
              <a:gd name="connsiteX8432" fmla="*/ 7229632 w 12192000"/>
              <a:gd name="connsiteY8432" fmla="*/ 2467657 h 6858000"/>
              <a:gd name="connsiteX8433" fmla="*/ 7235538 w 12192000"/>
              <a:gd name="connsiteY8433" fmla="*/ 2467657 h 6858000"/>
              <a:gd name="connsiteX8434" fmla="*/ 7249565 w 12192000"/>
              <a:gd name="connsiteY8434" fmla="*/ 2475751 h 6858000"/>
              <a:gd name="connsiteX8435" fmla="*/ 7266544 w 12192000"/>
              <a:gd name="connsiteY8435" fmla="*/ 2474942 h 6858000"/>
              <a:gd name="connsiteX8436" fmla="*/ 7278356 w 12192000"/>
              <a:gd name="connsiteY8436" fmla="*/ 2475751 h 6858000"/>
              <a:gd name="connsiteX8437" fmla="*/ 7296074 w 12192000"/>
              <a:gd name="connsiteY8437" fmla="*/ 2486274 h 6858000"/>
              <a:gd name="connsiteX8438" fmla="*/ 7313054 w 12192000"/>
              <a:gd name="connsiteY8438" fmla="*/ 2486274 h 6858000"/>
              <a:gd name="connsiteX8439" fmla="*/ 7314530 w 12192000"/>
              <a:gd name="connsiteY8439" fmla="*/ 2482227 h 6858000"/>
              <a:gd name="connsiteX8440" fmla="*/ 7325604 w 12192000"/>
              <a:gd name="connsiteY8440" fmla="*/ 2472918 h 6858000"/>
              <a:gd name="connsiteX8441" fmla="*/ 7338154 w 12192000"/>
              <a:gd name="connsiteY8441" fmla="*/ 2468871 h 6858000"/>
              <a:gd name="connsiteX8442" fmla="*/ 7344798 w 12192000"/>
              <a:gd name="connsiteY8442" fmla="*/ 2465633 h 6858000"/>
              <a:gd name="connsiteX8443" fmla="*/ 7358087 w 12192000"/>
              <a:gd name="connsiteY8443" fmla="*/ 2459158 h 6858000"/>
              <a:gd name="connsiteX8444" fmla="*/ 7363993 w 12192000"/>
              <a:gd name="connsiteY8444" fmla="*/ 2455111 h 6858000"/>
              <a:gd name="connsiteX8445" fmla="*/ 7378019 w 12192000"/>
              <a:gd name="connsiteY8445" fmla="*/ 2454706 h 6858000"/>
              <a:gd name="connsiteX8446" fmla="*/ 7387616 w 12192000"/>
              <a:gd name="connsiteY8446" fmla="*/ 2453492 h 6858000"/>
              <a:gd name="connsiteX8447" fmla="*/ 7380234 w 12192000"/>
              <a:gd name="connsiteY8447" fmla="*/ 2456730 h 6858000"/>
              <a:gd name="connsiteX8448" fmla="*/ 7370637 w 12192000"/>
              <a:gd name="connsiteY8448" fmla="*/ 2457944 h 6858000"/>
              <a:gd name="connsiteX8449" fmla="*/ 7369899 w 12192000"/>
              <a:gd name="connsiteY8449" fmla="*/ 2459967 h 6858000"/>
              <a:gd name="connsiteX8450" fmla="*/ 7373590 w 12192000"/>
              <a:gd name="connsiteY8450" fmla="*/ 2463205 h 6858000"/>
              <a:gd name="connsiteX8451" fmla="*/ 7384663 w 12192000"/>
              <a:gd name="connsiteY8451" fmla="*/ 2458753 h 6858000"/>
              <a:gd name="connsiteX8452" fmla="*/ 7393522 w 12192000"/>
              <a:gd name="connsiteY8452" fmla="*/ 2459967 h 6858000"/>
              <a:gd name="connsiteX8453" fmla="*/ 7403120 w 12192000"/>
              <a:gd name="connsiteY8453" fmla="*/ 2458753 h 6858000"/>
              <a:gd name="connsiteX8454" fmla="*/ 7401643 w 12192000"/>
              <a:gd name="connsiteY8454" fmla="*/ 2455920 h 6858000"/>
              <a:gd name="connsiteX8455" fmla="*/ 7394261 w 12192000"/>
              <a:gd name="connsiteY8455" fmla="*/ 2454301 h 6858000"/>
              <a:gd name="connsiteX8456" fmla="*/ 7397214 w 12192000"/>
              <a:gd name="connsiteY8456" fmla="*/ 2451468 h 6858000"/>
              <a:gd name="connsiteX8457" fmla="*/ 7414193 w 12192000"/>
              <a:gd name="connsiteY8457" fmla="*/ 2455920 h 6858000"/>
              <a:gd name="connsiteX8458" fmla="*/ 7424529 w 12192000"/>
              <a:gd name="connsiteY8458" fmla="*/ 2458753 h 6858000"/>
              <a:gd name="connsiteX8459" fmla="*/ 7432649 w 12192000"/>
              <a:gd name="connsiteY8459" fmla="*/ 2457944 h 6858000"/>
              <a:gd name="connsiteX8460" fmla="*/ 7437079 w 12192000"/>
              <a:gd name="connsiteY8460" fmla="*/ 2461586 h 6858000"/>
              <a:gd name="connsiteX8461" fmla="*/ 7431911 w 12192000"/>
              <a:gd name="connsiteY8461" fmla="*/ 2463610 h 6858000"/>
              <a:gd name="connsiteX8462" fmla="*/ 7434126 w 12192000"/>
              <a:gd name="connsiteY8462" fmla="*/ 2471704 h 6858000"/>
              <a:gd name="connsiteX8463" fmla="*/ 7444461 w 12192000"/>
              <a:gd name="connsiteY8463" fmla="*/ 2476965 h 6858000"/>
              <a:gd name="connsiteX8464" fmla="*/ 7451105 w 12192000"/>
              <a:gd name="connsiteY8464" fmla="*/ 2486274 h 6858000"/>
              <a:gd name="connsiteX8465" fmla="*/ 7451105 w 12192000"/>
              <a:gd name="connsiteY8465" fmla="*/ 2480608 h 6858000"/>
              <a:gd name="connsiteX8466" fmla="*/ 7444461 w 12192000"/>
              <a:gd name="connsiteY8466" fmla="*/ 2470895 h 6858000"/>
              <a:gd name="connsiteX8467" fmla="*/ 7446676 w 12192000"/>
              <a:gd name="connsiteY8467" fmla="*/ 2463205 h 6858000"/>
              <a:gd name="connsiteX8468" fmla="*/ 7465132 w 12192000"/>
              <a:gd name="connsiteY8468" fmla="*/ 2474942 h 6858000"/>
              <a:gd name="connsiteX8469" fmla="*/ 7490232 w 12192000"/>
              <a:gd name="connsiteY8469" fmla="*/ 2468871 h 6858000"/>
              <a:gd name="connsiteX8470" fmla="*/ 7521977 w 12192000"/>
              <a:gd name="connsiteY8470" fmla="*/ 2473728 h 6858000"/>
              <a:gd name="connsiteX8471" fmla="*/ 7535265 w 12192000"/>
              <a:gd name="connsiteY8471" fmla="*/ 2468871 h 6858000"/>
              <a:gd name="connsiteX8472" fmla="*/ 7541909 w 12192000"/>
              <a:gd name="connsiteY8472" fmla="*/ 2460777 h 6858000"/>
              <a:gd name="connsiteX8473" fmla="*/ 7557413 w 12192000"/>
              <a:gd name="connsiteY8473" fmla="*/ 2441755 h 6858000"/>
              <a:gd name="connsiteX8474" fmla="*/ 7571439 w 12192000"/>
              <a:gd name="connsiteY8474" fmla="*/ 2415044 h 6858000"/>
              <a:gd name="connsiteX8475" fmla="*/ 7575130 w 12192000"/>
              <a:gd name="connsiteY8475" fmla="*/ 2381857 h 6858000"/>
              <a:gd name="connsiteX8476" fmla="*/ 7585466 w 12192000"/>
              <a:gd name="connsiteY8476" fmla="*/ 2370525 h 6858000"/>
              <a:gd name="connsiteX8477" fmla="*/ 7586942 w 12192000"/>
              <a:gd name="connsiteY8477" fmla="*/ 2369311 h 6858000"/>
              <a:gd name="connsiteX8478" fmla="*/ 7586942 w 12192000"/>
              <a:gd name="connsiteY8478" fmla="*/ 2356765 h 6858000"/>
              <a:gd name="connsiteX8479" fmla="*/ 7596539 w 12192000"/>
              <a:gd name="connsiteY8479" fmla="*/ 2344624 h 6858000"/>
              <a:gd name="connsiteX8480" fmla="*/ 7604660 w 12192000"/>
              <a:gd name="connsiteY8480" fmla="*/ 2332887 h 6858000"/>
              <a:gd name="connsiteX8481" fmla="*/ 7606875 w 12192000"/>
              <a:gd name="connsiteY8481" fmla="*/ 2300105 h 6858000"/>
              <a:gd name="connsiteX8482" fmla="*/ 7613519 w 12192000"/>
              <a:gd name="connsiteY8482" fmla="*/ 2298891 h 6858000"/>
              <a:gd name="connsiteX8483" fmla="*/ 7613519 w 12192000"/>
              <a:gd name="connsiteY8483" fmla="*/ 2296463 h 6858000"/>
              <a:gd name="connsiteX8484" fmla="*/ 7614996 w 12192000"/>
              <a:gd name="connsiteY8484" fmla="*/ 2278655 h 6858000"/>
              <a:gd name="connsiteX8485" fmla="*/ 7617210 w 12192000"/>
              <a:gd name="connsiteY8485" fmla="*/ 2268942 h 6858000"/>
              <a:gd name="connsiteX8486" fmla="*/ 7614257 w 12192000"/>
              <a:gd name="connsiteY8486" fmla="*/ 2256801 h 6858000"/>
              <a:gd name="connsiteX8487" fmla="*/ 7606137 w 12192000"/>
              <a:gd name="connsiteY8487" fmla="*/ 2241422 h 6858000"/>
              <a:gd name="connsiteX8488" fmla="*/ 7603922 w 12192000"/>
              <a:gd name="connsiteY8488" fmla="*/ 2227661 h 6858000"/>
              <a:gd name="connsiteX8489" fmla="*/ 7610566 w 12192000"/>
              <a:gd name="connsiteY8489" fmla="*/ 2225233 h 6858000"/>
              <a:gd name="connsiteX8490" fmla="*/ 7610566 w 12192000"/>
              <a:gd name="connsiteY8490" fmla="*/ 2224424 h 6858000"/>
              <a:gd name="connsiteX8491" fmla="*/ 7612781 w 12192000"/>
              <a:gd name="connsiteY8491" fmla="*/ 2217948 h 6858000"/>
              <a:gd name="connsiteX8492" fmla="*/ 7603922 w 12192000"/>
              <a:gd name="connsiteY8492" fmla="*/ 2208235 h 6858000"/>
              <a:gd name="connsiteX8493" fmla="*/ 7603184 w 12192000"/>
              <a:gd name="connsiteY8493" fmla="*/ 2203783 h 6858000"/>
              <a:gd name="connsiteX8494" fmla="*/ 7612781 w 12192000"/>
              <a:gd name="connsiteY8494" fmla="*/ 2196498 h 6858000"/>
              <a:gd name="connsiteX8495" fmla="*/ 7620902 w 12192000"/>
              <a:gd name="connsiteY8495" fmla="*/ 2185166 h 6858000"/>
              <a:gd name="connsiteX8496" fmla="*/ 7619425 w 12192000"/>
              <a:gd name="connsiteY8496" fmla="*/ 2178691 h 6858000"/>
              <a:gd name="connsiteX8497" fmla="*/ 7611304 w 12192000"/>
              <a:gd name="connsiteY8497" fmla="*/ 2176263 h 6858000"/>
              <a:gd name="connsiteX8498" fmla="*/ 7600231 w 12192000"/>
              <a:gd name="connsiteY8498" fmla="*/ 2183547 h 6858000"/>
              <a:gd name="connsiteX8499" fmla="*/ 7598754 w 12192000"/>
              <a:gd name="connsiteY8499" fmla="*/ 2187595 h 6858000"/>
              <a:gd name="connsiteX8500" fmla="*/ 7583989 w 12192000"/>
              <a:gd name="connsiteY8500" fmla="*/ 2190428 h 6858000"/>
              <a:gd name="connsiteX8501" fmla="*/ 7571439 w 12192000"/>
              <a:gd name="connsiteY8501" fmla="*/ 2185166 h 6858000"/>
              <a:gd name="connsiteX8502" fmla="*/ 7550768 w 12192000"/>
              <a:gd name="connsiteY8502" fmla="*/ 2178691 h 6858000"/>
              <a:gd name="connsiteX8503" fmla="*/ 7545601 w 12192000"/>
              <a:gd name="connsiteY8503" fmla="*/ 2179905 h 6858000"/>
              <a:gd name="connsiteX8504" fmla="*/ 7524192 w 12192000"/>
              <a:gd name="connsiteY8504" fmla="*/ 2202164 h 6858000"/>
              <a:gd name="connsiteX8505" fmla="*/ 7521977 w 12192000"/>
              <a:gd name="connsiteY8505" fmla="*/ 2209854 h 6858000"/>
              <a:gd name="connsiteX8506" fmla="*/ 7515333 w 12192000"/>
              <a:gd name="connsiteY8506" fmla="*/ 2214306 h 6858000"/>
              <a:gd name="connsiteX8507" fmla="*/ 7513118 w 12192000"/>
              <a:gd name="connsiteY8507" fmla="*/ 2212282 h 6858000"/>
              <a:gd name="connsiteX8508" fmla="*/ 7508688 w 12192000"/>
              <a:gd name="connsiteY8508" fmla="*/ 2212282 h 6858000"/>
              <a:gd name="connsiteX8509" fmla="*/ 7495400 w 12192000"/>
              <a:gd name="connsiteY8509" fmla="*/ 2217139 h 6858000"/>
              <a:gd name="connsiteX8510" fmla="*/ 7449629 w 12192000"/>
              <a:gd name="connsiteY8510" fmla="*/ 2222400 h 6858000"/>
              <a:gd name="connsiteX8511" fmla="*/ 7436341 w 12192000"/>
              <a:gd name="connsiteY8511" fmla="*/ 2214710 h 6858000"/>
              <a:gd name="connsiteX8512" fmla="*/ 7420837 w 12192000"/>
              <a:gd name="connsiteY8512" fmla="*/ 2194879 h 6858000"/>
              <a:gd name="connsiteX8513" fmla="*/ 7411979 w 12192000"/>
              <a:gd name="connsiteY8513" fmla="*/ 2194879 h 6858000"/>
              <a:gd name="connsiteX8514" fmla="*/ 7387616 w 12192000"/>
              <a:gd name="connsiteY8514" fmla="*/ 2183547 h 6858000"/>
              <a:gd name="connsiteX8515" fmla="*/ 7369899 w 12192000"/>
              <a:gd name="connsiteY8515" fmla="*/ 2182333 h 6858000"/>
              <a:gd name="connsiteX8516" fmla="*/ 7348490 w 12192000"/>
              <a:gd name="connsiteY8516" fmla="*/ 2183952 h 6858000"/>
              <a:gd name="connsiteX8517" fmla="*/ 7350704 w 12192000"/>
              <a:gd name="connsiteY8517" fmla="*/ 2194070 h 6858000"/>
              <a:gd name="connsiteX8518" fmla="*/ 7348490 w 12192000"/>
              <a:gd name="connsiteY8518" fmla="*/ 2199736 h 6858000"/>
              <a:gd name="connsiteX8519" fmla="*/ 7349966 w 12192000"/>
              <a:gd name="connsiteY8519" fmla="*/ 2210258 h 6858000"/>
              <a:gd name="connsiteX8520" fmla="*/ 7344060 w 12192000"/>
              <a:gd name="connsiteY8520" fmla="*/ 2213496 h 6858000"/>
              <a:gd name="connsiteX8521" fmla="*/ 7335201 w 12192000"/>
              <a:gd name="connsiteY8521" fmla="*/ 2209449 h 6858000"/>
              <a:gd name="connsiteX8522" fmla="*/ 7329295 w 12192000"/>
              <a:gd name="connsiteY8522" fmla="*/ 2213901 h 6858000"/>
              <a:gd name="connsiteX8523" fmla="*/ 7319698 w 12192000"/>
              <a:gd name="connsiteY8523" fmla="*/ 2213901 h 6858000"/>
              <a:gd name="connsiteX8524" fmla="*/ 7313792 w 12192000"/>
              <a:gd name="connsiteY8524" fmla="*/ 2217948 h 6858000"/>
              <a:gd name="connsiteX8525" fmla="*/ 7301980 w 12192000"/>
              <a:gd name="connsiteY8525" fmla="*/ 2219567 h 6858000"/>
              <a:gd name="connsiteX8526" fmla="*/ 7290907 w 12192000"/>
              <a:gd name="connsiteY8526" fmla="*/ 2215520 h 6858000"/>
              <a:gd name="connsiteX8527" fmla="*/ 7287215 w 12192000"/>
              <a:gd name="connsiteY8527" fmla="*/ 2217139 h 6858000"/>
              <a:gd name="connsiteX8528" fmla="*/ 7276142 w 12192000"/>
              <a:gd name="connsiteY8528" fmla="*/ 2209449 h 6858000"/>
              <a:gd name="connsiteX8529" fmla="*/ 7275403 w 12192000"/>
              <a:gd name="connsiteY8529" fmla="*/ 2202974 h 6858000"/>
              <a:gd name="connsiteX8530" fmla="*/ 7270974 w 12192000"/>
              <a:gd name="connsiteY8530" fmla="*/ 2196903 h 6858000"/>
              <a:gd name="connsiteX8531" fmla="*/ 7274665 w 12192000"/>
              <a:gd name="connsiteY8531" fmla="*/ 2194879 h 6858000"/>
              <a:gd name="connsiteX8532" fmla="*/ 7275403 w 12192000"/>
              <a:gd name="connsiteY8532" fmla="*/ 2190023 h 6858000"/>
              <a:gd name="connsiteX8533" fmla="*/ 7268021 w 12192000"/>
              <a:gd name="connsiteY8533" fmla="*/ 2189213 h 6858000"/>
              <a:gd name="connsiteX8534" fmla="*/ 7263591 w 12192000"/>
              <a:gd name="connsiteY8534" fmla="*/ 2194879 h 6858000"/>
              <a:gd name="connsiteX8535" fmla="*/ 7253994 w 12192000"/>
              <a:gd name="connsiteY8535" fmla="*/ 2189618 h 6858000"/>
              <a:gd name="connsiteX8536" fmla="*/ 7247350 w 12192000"/>
              <a:gd name="connsiteY8536" fmla="*/ 2189618 h 6858000"/>
              <a:gd name="connsiteX8537" fmla="*/ 7242921 w 12192000"/>
              <a:gd name="connsiteY8537" fmla="*/ 2184357 h 6858000"/>
              <a:gd name="connsiteX8538" fmla="*/ 7235538 w 12192000"/>
              <a:gd name="connsiteY8538" fmla="*/ 2184761 h 6858000"/>
              <a:gd name="connsiteX8539" fmla="*/ 7228894 w 12192000"/>
              <a:gd name="connsiteY8539" fmla="*/ 2192451 h 6858000"/>
              <a:gd name="connsiteX8540" fmla="*/ 7222988 w 12192000"/>
              <a:gd name="connsiteY8540" fmla="*/ 2198927 h 6858000"/>
              <a:gd name="connsiteX8541" fmla="*/ 7220035 w 12192000"/>
              <a:gd name="connsiteY8541" fmla="*/ 2196498 h 6858000"/>
              <a:gd name="connsiteX8542" fmla="*/ 7220035 w 12192000"/>
              <a:gd name="connsiteY8542" fmla="*/ 2189618 h 6858000"/>
              <a:gd name="connsiteX8543" fmla="*/ 7214867 w 12192000"/>
              <a:gd name="connsiteY8543" fmla="*/ 2192451 h 6858000"/>
              <a:gd name="connsiteX8544" fmla="*/ 7203794 w 12192000"/>
              <a:gd name="connsiteY8544" fmla="*/ 2192451 h 6858000"/>
              <a:gd name="connsiteX8545" fmla="*/ 7195673 w 12192000"/>
              <a:gd name="connsiteY8545" fmla="*/ 2194879 h 6858000"/>
              <a:gd name="connsiteX8546" fmla="*/ 7189767 w 12192000"/>
              <a:gd name="connsiteY8546" fmla="*/ 2193260 h 6858000"/>
              <a:gd name="connsiteX8547" fmla="*/ 7193458 w 12192000"/>
              <a:gd name="connsiteY8547" fmla="*/ 2187999 h 6858000"/>
              <a:gd name="connsiteX8548" fmla="*/ 7209700 w 12192000"/>
              <a:gd name="connsiteY8548" fmla="*/ 2188809 h 6858000"/>
              <a:gd name="connsiteX8549" fmla="*/ 7220035 w 12192000"/>
              <a:gd name="connsiteY8549" fmla="*/ 2184357 h 6858000"/>
              <a:gd name="connsiteX8550" fmla="*/ 7225203 w 12192000"/>
              <a:gd name="connsiteY8550" fmla="*/ 2179905 h 6858000"/>
              <a:gd name="connsiteX8551" fmla="*/ 7226679 w 12192000"/>
              <a:gd name="connsiteY8551" fmla="*/ 2175858 h 6858000"/>
              <a:gd name="connsiteX8552" fmla="*/ 7205270 w 12192000"/>
              <a:gd name="connsiteY8552" fmla="*/ 2175858 h 6858000"/>
              <a:gd name="connsiteX8553" fmla="*/ 7190505 w 12192000"/>
              <a:gd name="connsiteY8553" fmla="*/ 2179500 h 6858000"/>
              <a:gd name="connsiteX8554" fmla="*/ 7183861 w 12192000"/>
              <a:gd name="connsiteY8554" fmla="*/ 2177072 h 6858000"/>
              <a:gd name="connsiteX8555" fmla="*/ 7186076 w 12192000"/>
              <a:gd name="connsiteY8555" fmla="*/ 2171811 h 6858000"/>
              <a:gd name="connsiteX8556" fmla="*/ 7194197 w 12192000"/>
              <a:gd name="connsiteY8556" fmla="*/ 2173834 h 6858000"/>
              <a:gd name="connsiteX8557" fmla="*/ 7198626 w 12192000"/>
              <a:gd name="connsiteY8557" fmla="*/ 2166549 h 6858000"/>
              <a:gd name="connsiteX8558" fmla="*/ 7186076 w 12192000"/>
              <a:gd name="connsiteY8558" fmla="*/ 2155217 h 6858000"/>
              <a:gd name="connsiteX8559" fmla="*/ 7179432 w 12192000"/>
              <a:gd name="connsiteY8559" fmla="*/ 2155217 h 6858000"/>
              <a:gd name="connsiteX8560" fmla="*/ 7179432 w 12192000"/>
              <a:gd name="connsiteY8560" fmla="*/ 2149551 h 6858000"/>
              <a:gd name="connsiteX8561" fmla="*/ 7172787 w 12192000"/>
              <a:gd name="connsiteY8561" fmla="*/ 2143885 h 6858000"/>
              <a:gd name="connsiteX8562" fmla="*/ 7180908 w 12192000"/>
              <a:gd name="connsiteY8562" fmla="*/ 2136600 h 6858000"/>
              <a:gd name="connsiteX8563" fmla="*/ 7177955 w 12192000"/>
              <a:gd name="connsiteY8563" fmla="*/ 2126078 h 6858000"/>
              <a:gd name="connsiteX8564" fmla="*/ 7166143 w 12192000"/>
              <a:gd name="connsiteY8564" fmla="*/ 2119602 h 6858000"/>
              <a:gd name="connsiteX8565" fmla="*/ 7158761 w 12192000"/>
              <a:gd name="connsiteY8565" fmla="*/ 2120817 h 6858000"/>
              <a:gd name="connsiteX8566" fmla="*/ 7149164 w 12192000"/>
              <a:gd name="connsiteY8566" fmla="*/ 2113532 h 6858000"/>
              <a:gd name="connsiteX8567" fmla="*/ 7146949 w 12192000"/>
              <a:gd name="connsiteY8567" fmla="*/ 2117174 h 6858000"/>
              <a:gd name="connsiteX8568" fmla="*/ 7138828 w 12192000"/>
              <a:gd name="connsiteY8568" fmla="*/ 2112318 h 6858000"/>
              <a:gd name="connsiteX8569" fmla="*/ 7137352 w 12192000"/>
              <a:gd name="connsiteY8569" fmla="*/ 2105842 h 6858000"/>
              <a:gd name="connsiteX8570" fmla="*/ 7141781 w 12192000"/>
              <a:gd name="connsiteY8570" fmla="*/ 2101390 h 6858000"/>
              <a:gd name="connsiteX8571" fmla="*/ 7138090 w 12192000"/>
              <a:gd name="connsiteY8571" fmla="*/ 2092891 h 6858000"/>
              <a:gd name="connsiteX8572" fmla="*/ 7140305 w 12192000"/>
              <a:gd name="connsiteY8572" fmla="*/ 2085202 h 6858000"/>
              <a:gd name="connsiteX8573" fmla="*/ 7143996 w 12192000"/>
              <a:gd name="connsiteY8573" fmla="*/ 2086820 h 6858000"/>
              <a:gd name="connsiteX8574" fmla="*/ 7149164 w 12192000"/>
              <a:gd name="connsiteY8574" fmla="*/ 2098962 h 6858000"/>
              <a:gd name="connsiteX8575" fmla="*/ 7154331 w 12192000"/>
              <a:gd name="connsiteY8575" fmla="*/ 2098962 h 6858000"/>
              <a:gd name="connsiteX8576" fmla="*/ 7158761 w 12192000"/>
              <a:gd name="connsiteY8576" fmla="*/ 2090868 h 6858000"/>
              <a:gd name="connsiteX8577" fmla="*/ 7166143 w 12192000"/>
              <a:gd name="connsiteY8577" fmla="*/ 2086820 h 6858000"/>
              <a:gd name="connsiteX8578" fmla="*/ 7158761 w 12192000"/>
              <a:gd name="connsiteY8578" fmla="*/ 2086011 h 6858000"/>
              <a:gd name="connsiteX8579" fmla="*/ 7154331 w 12192000"/>
              <a:gd name="connsiteY8579" fmla="*/ 2083178 h 6858000"/>
              <a:gd name="connsiteX8580" fmla="*/ 7166882 w 12192000"/>
              <a:gd name="connsiteY8580" fmla="*/ 2076298 h 6858000"/>
              <a:gd name="connsiteX8581" fmla="*/ 7172787 w 12192000"/>
              <a:gd name="connsiteY8581" fmla="*/ 2070227 h 6858000"/>
              <a:gd name="connsiteX8582" fmla="*/ 7172049 w 12192000"/>
              <a:gd name="connsiteY8582" fmla="*/ 2065775 h 6858000"/>
              <a:gd name="connsiteX8583" fmla="*/ 7163190 w 12192000"/>
              <a:gd name="connsiteY8583" fmla="*/ 2071037 h 6858000"/>
              <a:gd name="connsiteX8584" fmla="*/ 7160237 w 12192000"/>
              <a:gd name="connsiteY8584" fmla="*/ 2069013 h 6858000"/>
              <a:gd name="connsiteX8585" fmla="*/ 7160976 w 12192000"/>
              <a:gd name="connsiteY8585" fmla="*/ 2064966 h 6858000"/>
              <a:gd name="connsiteX8586" fmla="*/ 7160976 w 12192000"/>
              <a:gd name="connsiteY8586" fmla="*/ 2059300 h 6858000"/>
              <a:gd name="connsiteX8587" fmla="*/ 7156546 w 12192000"/>
              <a:gd name="connsiteY8587" fmla="*/ 2052015 h 6858000"/>
              <a:gd name="connsiteX8588" fmla="*/ 7155070 w 12192000"/>
              <a:gd name="connsiteY8588" fmla="*/ 2045135 h 6858000"/>
              <a:gd name="connsiteX8589" fmla="*/ 7166143 w 12192000"/>
              <a:gd name="connsiteY8589" fmla="*/ 2035017 h 6858000"/>
              <a:gd name="connsiteX8590" fmla="*/ 7154331 w 12192000"/>
              <a:gd name="connsiteY8590" fmla="*/ 2034612 h 6858000"/>
              <a:gd name="connsiteX8591" fmla="*/ 7144734 w 12192000"/>
              <a:gd name="connsiteY8591" fmla="*/ 2037041 h 6858000"/>
              <a:gd name="connsiteX8592" fmla="*/ 7141043 w 12192000"/>
              <a:gd name="connsiteY8592" fmla="*/ 2035422 h 6858000"/>
              <a:gd name="connsiteX8593" fmla="*/ 7127755 w 12192000"/>
              <a:gd name="connsiteY8593" fmla="*/ 2039469 h 6858000"/>
              <a:gd name="connsiteX8594" fmla="*/ 7124063 w 12192000"/>
              <a:gd name="connsiteY8594" fmla="*/ 2034208 h 6858000"/>
              <a:gd name="connsiteX8595" fmla="*/ 7127755 w 12192000"/>
              <a:gd name="connsiteY8595" fmla="*/ 2030160 h 6858000"/>
              <a:gd name="connsiteX8596" fmla="*/ 7127755 w 12192000"/>
              <a:gd name="connsiteY8596" fmla="*/ 2020852 h 6858000"/>
              <a:gd name="connsiteX8597" fmla="*/ 7124063 w 12192000"/>
              <a:gd name="connsiteY8597" fmla="*/ 2015186 h 6858000"/>
              <a:gd name="connsiteX8598" fmla="*/ 7127755 w 12192000"/>
              <a:gd name="connsiteY8598" fmla="*/ 2007092 h 6858000"/>
              <a:gd name="connsiteX8599" fmla="*/ 7131446 w 12192000"/>
              <a:gd name="connsiteY8599" fmla="*/ 1998593 h 6858000"/>
              <a:gd name="connsiteX8600" fmla="*/ 7153593 w 12192000"/>
              <a:gd name="connsiteY8600" fmla="*/ 1982809 h 6858000"/>
              <a:gd name="connsiteX8601" fmla="*/ 7165405 w 12192000"/>
              <a:gd name="connsiteY8601" fmla="*/ 1982809 h 6858000"/>
              <a:gd name="connsiteX8602" fmla="*/ 7177955 w 12192000"/>
              <a:gd name="connsiteY8602" fmla="*/ 1991308 h 6858000"/>
              <a:gd name="connsiteX8603" fmla="*/ 7186076 w 12192000"/>
              <a:gd name="connsiteY8603" fmla="*/ 1991713 h 6858000"/>
              <a:gd name="connsiteX8604" fmla="*/ 7194935 w 12192000"/>
              <a:gd name="connsiteY8604" fmla="*/ 1982809 h 6858000"/>
              <a:gd name="connsiteX8605" fmla="*/ 7200841 w 12192000"/>
              <a:gd name="connsiteY8605" fmla="*/ 1982404 h 6858000"/>
              <a:gd name="connsiteX8606" fmla="*/ 7206747 w 12192000"/>
              <a:gd name="connsiteY8606" fmla="*/ 1990094 h 6858000"/>
              <a:gd name="connsiteX8607" fmla="*/ 7218559 w 12192000"/>
              <a:gd name="connsiteY8607" fmla="*/ 1985237 h 6858000"/>
              <a:gd name="connsiteX8608" fmla="*/ 7228156 w 12192000"/>
              <a:gd name="connsiteY8608" fmla="*/ 1990094 h 6858000"/>
              <a:gd name="connsiteX8609" fmla="*/ 7251041 w 12192000"/>
              <a:gd name="connsiteY8609" fmla="*/ 1989689 h 6858000"/>
              <a:gd name="connsiteX8610" fmla="*/ 7258424 w 12192000"/>
              <a:gd name="connsiteY8610" fmla="*/ 1987261 h 6858000"/>
              <a:gd name="connsiteX8611" fmla="*/ 7254733 w 12192000"/>
              <a:gd name="connsiteY8611" fmla="*/ 1981999 h 6858000"/>
              <a:gd name="connsiteX8612" fmla="*/ 7245135 w 12192000"/>
              <a:gd name="connsiteY8612" fmla="*/ 1984832 h 6858000"/>
              <a:gd name="connsiteX8613" fmla="*/ 7242182 w 12192000"/>
              <a:gd name="connsiteY8613" fmla="*/ 1980381 h 6858000"/>
              <a:gd name="connsiteX8614" fmla="*/ 7248827 w 12192000"/>
              <a:gd name="connsiteY8614" fmla="*/ 1972691 h 6858000"/>
              <a:gd name="connsiteX8615" fmla="*/ 7266544 w 12192000"/>
              <a:gd name="connsiteY8615" fmla="*/ 1967834 h 6858000"/>
              <a:gd name="connsiteX8616" fmla="*/ 7286477 w 12192000"/>
              <a:gd name="connsiteY8616" fmla="*/ 1967430 h 6858000"/>
              <a:gd name="connsiteX8617" fmla="*/ 7288692 w 12192000"/>
              <a:gd name="connsiteY8617" fmla="*/ 1962573 h 6858000"/>
              <a:gd name="connsiteX8618" fmla="*/ 7276880 w 12192000"/>
              <a:gd name="connsiteY8618" fmla="*/ 1960550 h 6858000"/>
              <a:gd name="connsiteX8619" fmla="*/ 7262853 w 12192000"/>
              <a:gd name="connsiteY8619" fmla="*/ 1960550 h 6858000"/>
              <a:gd name="connsiteX8620" fmla="*/ 7253994 w 12192000"/>
              <a:gd name="connsiteY8620" fmla="*/ 1946385 h 6858000"/>
              <a:gd name="connsiteX8621" fmla="*/ 7256209 w 12192000"/>
              <a:gd name="connsiteY8621" fmla="*/ 1940314 h 6858000"/>
              <a:gd name="connsiteX8622" fmla="*/ 7268759 w 12192000"/>
              <a:gd name="connsiteY8622" fmla="*/ 1937076 h 6858000"/>
              <a:gd name="connsiteX8623" fmla="*/ 7276142 w 12192000"/>
              <a:gd name="connsiteY8623" fmla="*/ 1939504 h 6858000"/>
              <a:gd name="connsiteX8624" fmla="*/ 7290907 w 12192000"/>
              <a:gd name="connsiteY8624" fmla="*/ 1936267 h 6858000"/>
              <a:gd name="connsiteX8625" fmla="*/ 7301980 w 12192000"/>
              <a:gd name="connsiteY8625" fmla="*/ 1938290 h 6858000"/>
              <a:gd name="connsiteX8626" fmla="*/ 7307886 w 12192000"/>
              <a:gd name="connsiteY8626" fmla="*/ 1933839 h 6858000"/>
              <a:gd name="connsiteX8627" fmla="*/ 7316007 w 12192000"/>
              <a:gd name="connsiteY8627" fmla="*/ 1933839 h 6858000"/>
              <a:gd name="connsiteX8628" fmla="*/ 7342584 w 12192000"/>
              <a:gd name="connsiteY8628" fmla="*/ 1943147 h 6858000"/>
              <a:gd name="connsiteX8629" fmla="*/ 7360301 w 12192000"/>
              <a:gd name="connsiteY8629" fmla="*/ 1941933 h 6858000"/>
              <a:gd name="connsiteX8630" fmla="*/ 7359563 w 12192000"/>
              <a:gd name="connsiteY8630" fmla="*/ 1937076 h 6858000"/>
              <a:gd name="connsiteX8631" fmla="*/ 7363993 w 12192000"/>
              <a:gd name="connsiteY8631" fmla="*/ 1934243 h 6858000"/>
              <a:gd name="connsiteX8632" fmla="*/ 7369160 w 12192000"/>
              <a:gd name="connsiteY8632" fmla="*/ 1923316 h 6858000"/>
              <a:gd name="connsiteX8633" fmla="*/ 7373590 w 12192000"/>
              <a:gd name="connsiteY8633" fmla="*/ 1920887 h 6858000"/>
              <a:gd name="connsiteX8634" fmla="*/ 7381711 w 12192000"/>
              <a:gd name="connsiteY8634" fmla="*/ 1912793 h 6858000"/>
              <a:gd name="connsiteX8635" fmla="*/ 7390569 w 12192000"/>
              <a:gd name="connsiteY8635" fmla="*/ 1910770 h 6858000"/>
              <a:gd name="connsiteX8636" fmla="*/ 7395737 w 12192000"/>
              <a:gd name="connsiteY8636" fmla="*/ 1904294 h 6858000"/>
              <a:gd name="connsiteX8637" fmla="*/ 7414193 w 12192000"/>
              <a:gd name="connsiteY8637" fmla="*/ 1901056 h 6858000"/>
              <a:gd name="connsiteX8638" fmla="*/ 7424529 w 12192000"/>
              <a:gd name="connsiteY8638" fmla="*/ 1899842 h 6858000"/>
              <a:gd name="connsiteX8639" fmla="*/ 7447414 w 12192000"/>
              <a:gd name="connsiteY8639" fmla="*/ 1890534 h 6858000"/>
              <a:gd name="connsiteX8640" fmla="*/ 7459964 w 12192000"/>
              <a:gd name="connsiteY8640" fmla="*/ 1888106 h 6858000"/>
              <a:gd name="connsiteX8641" fmla="*/ 7484326 w 12192000"/>
              <a:gd name="connsiteY8641" fmla="*/ 1889320 h 6858000"/>
              <a:gd name="connsiteX8642" fmla="*/ 7493924 w 12192000"/>
              <a:gd name="connsiteY8642" fmla="*/ 1886891 h 6858000"/>
              <a:gd name="connsiteX8643" fmla="*/ 7501306 w 12192000"/>
              <a:gd name="connsiteY8643" fmla="*/ 1889320 h 6858000"/>
              <a:gd name="connsiteX8644" fmla="*/ 7517547 w 12192000"/>
              <a:gd name="connsiteY8644" fmla="*/ 1889320 h 6858000"/>
              <a:gd name="connsiteX8645" fmla="*/ 7529359 w 12192000"/>
              <a:gd name="connsiteY8645" fmla="*/ 1883654 h 6858000"/>
              <a:gd name="connsiteX8646" fmla="*/ 7532312 w 12192000"/>
              <a:gd name="connsiteY8646" fmla="*/ 1884463 h 6858000"/>
              <a:gd name="connsiteX8647" fmla="*/ 7533789 w 12192000"/>
              <a:gd name="connsiteY8647" fmla="*/ 1893772 h 6858000"/>
              <a:gd name="connsiteX8648" fmla="*/ 7552245 w 12192000"/>
              <a:gd name="connsiteY8648" fmla="*/ 1909151 h 6858000"/>
              <a:gd name="connsiteX8649" fmla="*/ 7556674 w 12192000"/>
              <a:gd name="connsiteY8649" fmla="*/ 1906318 h 6858000"/>
              <a:gd name="connsiteX8650" fmla="*/ 7560366 w 12192000"/>
              <a:gd name="connsiteY8650" fmla="*/ 1907937 h 6858000"/>
              <a:gd name="connsiteX8651" fmla="*/ 7572916 w 12192000"/>
              <a:gd name="connsiteY8651" fmla="*/ 1896605 h 6858000"/>
              <a:gd name="connsiteX8652" fmla="*/ 7578083 w 12192000"/>
              <a:gd name="connsiteY8652" fmla="*/ 1895795 h 6858000"/>
              <a:gd name="connsiteX8653" fmla="*/ 7586204 w 12192000"/>
              <a:gd name="connsiteY8653" fmla="*/ 1901866 h 6858000"/>
              <a:gd name="connsiteX8654" fmla="*/ 7588419 w 12192000"/>
              <a:gd name="connsiteY8654" fmla="*/ 1913198 h 6858000"/>
              <a:gd name="connsiteX8655" fmla="*/ 7597278 w 12192000"/>
              <a:gd name="connsiteY8655" fmla="*/ 1923720 h 6858000"/>
              <a:gd name="connsiteX8656" fmla="*/ 7605398 w 12192000"/>
              <a:gd name="connsiteY8656" fmla="*/ 1925744 h 6858000"/>
              <a:gd name="connsiteX8657" fmla="*/ 7609828 w 12192000"/>
              <a:gd name="connsiteY8657" fmla="*/ 1919673 h 6858000"/>
              <a:gd name="connsiteX8658" fmla="*/ 7614996 w 12192000"/>
              <a:gd name="connsiteY8658" fmla="*/ 1919673 h 6858000"/>
              <a:gd name="connsiteX8659" fmla="*/ 7632713 w 12192000"/>
              <a:gd name="connsiteY8659" fmla="*/ 1930601 h 6858000"/>
              <a:gd name="connsiteX8660" fmla="*/ 7642311 w 12192000"/>
              <a:gd name="connsiteY8660" fmla="*/ 1931815 h 6858000"/>
              <a:gd name="connsiteX8661" fmla="*/ 7661505 w 12192000"/>
              <a:gd name="connsiteY8661" fmla="*/ 1940719 h 6858000"/>
              <a:gd name="connsiteX8662" fmla="*/ 7667411 w 12192000"/>
              <a:gd name="connsiteY8662" fmla="*/ 1936671 h 6858000"/>
              <a:gd name="connsiteX8663" fmla="*/ 7679223 w 12192000"/>
              <a:gd name="connsiteY8663" fmla="*/ 1943956 h 6858000"/>
              <a:gd name="connsiteX8664" fmla="*/ 7696202 w 12192000"/>
              <a:gd name="connsiteY8664" fmla="*/ 1947194 h 6858000"/>
              <a:gd name="connsiteX8665" fmla="*/ 7716873 w 12192000"/>
              <a:gd name="connsiteY8665" fmla="*/ 1939100 h 6858000"/>
              <a:gd name="connsiteX8666" fmla="*/ 7735329 w 12192000"/>
              <a:gd name="connsiteY8666" fmla="*/ 1938290 h 6858000"/>
              <a:gd name="connsiteX8667" fmla="*/ 7744926 w 12192000"/>
              <a:gd name="connsiteY8667" fmla="*/ 1935457 h 6858000"/>
              <a:gd name="connsiteX8668" fmla="*/ 7747879 w 12192000"/>
              <a:gd name="connsiteY8668" fmla="*/ 1937076 h 6858000"/>
              <a:gd name="connsiteX8669" fmla="*/ 7755262 w 12192000"/>
              <a:gd name="connsiteY8669" fmla="*/ 1937076 h 6858000"/>
              <a:gd name="connsiteX8670" fmla="*/ 7761168 w 12192000"/>
              <a:gd name="connsiteY8670" fmla="*/ 1940719 h 6858000"/>
              <a:gd name="connsiteX8671" fmla="*/ 7781100 w 12192000"/>
              <a:gd name="connsiteY8671" fmla="*/ 1944766 h 6858000"/>
              <a:gd name="connsiteX8672" fmla="*/ 7787745 w 12192000"/>
              <a:gd name="connsiteY8672" fmla="*/ 1940314 h 6858000"/>
              <a:gd name="connsiteX8673" fmla="*/ 7803248 w 12192000"/>
              <a:gd name="connsiteY8673" fmla="*/ 1939100 h 6858000"/>
              <a:gd name="connsiteX8674" fmla="*/ 7806201 w 12192000"/>
              <a:gd name="connsiteY8674" fmla="*/ 1932219 h 6858000"/>
              <a:gd name="connsiteX8675" fmla="*/ 7822442 w 12192000"/>
              <a:gd name="connsiteY8675" fmla="*/ 1924530 h 6858000"/>
              <a:gd name="connsiteX8676" fmla="*/ 7834992 w 12192000"/>
              <a:gd name="connsiteY8676" fmla="*/ 1917650 h 6858000"/>
              <a:gd name="connsiteX8677" fmla="*/ 7840898 w 12192000"/>
              <a:gd name="connsiteY8677" fmla="*/ 1905913 h 6858000"/>
              <a:gd name="connsiteX8678" fmla="*/ 7843113 w 12192000"/>
              <a:gd name="connsiteY8678" fmla="*/ 1902675 h 6858000"/>
              <a:gd name="connsiteX8679" fmla="*/ 7844589 w 12192000"/>
              <a:gd name="connsiteY8679" fmla="*/ 1900652 h 6858000"/>
              <a:gd name="connsiteX8680" fmla="*/ 7842375 w 12192000"/>
              <a:gd name="connsiteY8680" fmla="*/ 1892962 h 6858000"/>
              <a:gd name="connsiteX8681" fmla="*/ 7846066 w 12192000"/>
              <a:gd name="connsiteY8681" fmla="*/ 1887701 h 6858000"/>
              <a:gd name="connsiteX8682" fmla="*/ 7837207 w 12192000"/>
              <a:gd name="connsiteY8682" fmla="*/ 1873131 h 6858000"/>
              <a:gd name="connsiteX8683" fmla="*/ 7834254 w 12192000"/>
              <a:gd name="connsiteY8683" fmla="*/ 1853705 h 6858000"/>
              <a:gd name="connsiteX8684" fmla="*/ 7828348 w 12192000"/>
              <a:gd name="connsiteY8684" fmla="*/ 1846825 h 6858000"/>
              <a:gd name="connsiteX8685" fmla="*/ 7818013 w 12192000"/>
              <a:gd name="connsiteY8685" fmla="*/ 1831446 h 6858000"/>
              <a:gd name="connsiteX8686" fmla="*/ 7805462 w 12192000"/>
              <a:gd name="connsiteY8686" fmla="*/ 1830231 h 6858000"/>
              <a:gd name="connsiteX8687" fmla="*/ 7804724 w 12192000"/>
              <a:gd name="connsiteY8687" fmla="*/ 1824161 h 6858000"/>
              <a:gd name="connsiteX8688" fmla="*/ 7792174 w 12192000"/>
              <a:gd name="connsiteY8688" fmla="*/ 1814043 h 6858000"/>
              <a:gd name="connsiteX8689" fmla="*/ 7787006 w 12192000"/>
              <a:gd name="connsiteY8689" fmla="*/ 1817281 h 6858000"/>
              <a:gd name="connsiteX8690" fmla="*/ 7781839 w 12192000"/>
              <a:gd name="connsiteY8690" fmla="*/ 1814852 h 6858000"/>
              <a:gd name="connsiteX8691" fmla="*/ 7772241 w 12192000"/>
              <a:gd name="connsiteY8691" fmla="*/ 1813638 h 6858000"/>
              <a:gd name="connsiteX8692" fmla="*/ 7764121 w 12192000"/>
              <a:gd name="connsiteY8692" fmla="*/ 1802711 h 6858000"/>
              <a:gd name="connsiteX8693" fmla="*/ 7758953 w 12192000"/>
              <a:gd name="connsiteY8693" fmla="*/ 1802711 h 6858000"/>
              <a:gd name="connsiteX8694" fmla="*/ 7749356 w 12192000"/>
              <a:gd name="connsiteY8694" fmla="*/ 1799473 h 6858000"/>
              <a:gd name="connsiteX8695" fmla="*/ 7746403 w 12192000"/>
              <a:gd name="connsiteY8695" fmla="*/ 1792998 h 6858000"/>
              <a:gd name="connsiteX8696" fmla="*/ 7739021 w 12192000"/>
              <a:gd name="connsiteY8696" fmla="*/ 1792593 h 6858000"/>
              <a:gd name="connsiteX8697" fmla="*/ 7730900 w 12192000"/>
              <a:gd name="connsiteY8697" fmla="*/ 1786522 h 6858000"/>
              <a:gd name="connsiteX8698" fmla="*/ 7727947 w 12192000"/>
              <a:gd name="connsiteY8698" fmla="*/ 1780856 h 6858000"/>
              <a:gd name="connsiteX8699" fmla="*/ 7719088 w 12192000"/>
              <a:gd name="connsiteY8699" fmla="*/ 1778023 h 6858000"/>
              <a:gd name="connsiteX8700" fmla="*/ 7712444 w 12192000"/>
              <a:gd name="connsiteY8700" fmla="*/ 1767096 h 6858000"/>
              <a:gd name="connsiteX8701" fmla="*/ 7680699 w 12192000"/>
              <a:gd name="connsiteY8701" fmla="*/ 1745241 h 6858000"/>
              <a:gd name="connsiteX8702" fmla="*/ 7667411 w 12192000"/>
              <a:gd name="connsiteY8702" fmla="*/ 1742409 h 6858000"/>
              <a:gd name="connsiteX8703" fmla="*/ 7648217 w 12192000"/>
              <a:gd name="connsiteY8703" fmla="*/ 1731481 h 6858000"/>
              <a:gd name="connsiteX8704" fmla="*/ 7629760 w 12192000"/>
              <a:gd name="connsiteY8704" fmla="*/ 1733100 h 6858000"/>
              <a:gd name="connsiteX8705" fmla="*/ 7618687 w 12192000"/>
              <a:gd name="connsiteY8705" fmla="*/ 1722577 h 6858000"/>
              <a:gd name="connsiteX8706" fmla="*/ 7617949 w 12192000"/>
              <a:gd name="connsiteY8706" fmla="*/ 1715697 h 6858000"/>
              <a:gd name="connsiteX8707" fmla="*/ 7604660 w 12192000"/>
              <a:gd name="connsiteY8707" fmla="*/ 1705175 h 6858000"/>
              <a:gd name="connsiteX8708" fmla="*/ 7598754 w 12192000"/>
              <a:gd name="connsiteY8708" fmla="*/ 1705580 h 6858000"/>
              <a:gd name="connsiteX8709" fmla="*/ 7586942 w 12192000"/>
              <a:gd name="connsiteY8709" fmla="*/ 1703960 h 6858000"/>
              <a:gd name="connsiteX8710" fmla="*/ 7593586 w 12192000"/>
              <a:gd name="connsiteY8710" fmla="*/ 1698699 h 6858000"/>
              <a:gd name="connsiteX8711" fmla="*/ 7601707 w 12192000"/>
              <a:gd name="connsiteY8711" fmla="*/ 1695866 h 6858000"/>
              <a:gd name="connsiteX8712" fmla="*/ 7597278 w 12192000"/>
              <a:gd name="connsiteY8712" fmla="*/ 1688986 h 6858000"/>
              <a:gd name="connsiteX8713" fmla="*/ 7598016 w 12192000"/>
              <a:gd name="connsiteY8713" fmla="*/ 1684939 h 6858000"/>
              <a:gd name="connsiteX8714" fmla="*/ 7609090 w 12192000"/>
              <a:gd name="connsiteY8714" fmla="*/ 1687367 h 6858000"/>
              <a:gd name="connsiteX8715" fmla="*/ 7616472 w 12192000"/>
              <a:gd name="connsiteY8715" fmla="*/ 1693033 h 6858000"/>
              <a:gd name="connsiteX8716" fmla="*/ 7618687 w 12192000"/>
              <a:gd name="connsiteY8716" fmla="*/ 1691414 h 6858000"/>
              <a:gd name="connsiteX8717" fmla="*/ 7629022 w 12192000"/>
              <a:gd name="connsiteY8717" fmla="*/ 1693033 h 6858000"/>
              <a:gd name="connsiteX8718" fmla="*/ 7631237 w 12192000"/>
              <a:gd name="connsiteY8718" fmla="*/ 1679678 h 6858000"/>
              <a:gd name="connsiteX8719" fmla="*/ 7626069 w 12192000"/>
              <a:gd name="connsiteY8719" fmla="*/ 1676440 h 6858000"/>
              <a:gd name="connsiteX8720" fmla="*/ 7626069 w 12192000"/>
              <a:gd name="connsiteY8720" fmla="*/ 1667131 h 6858000"/>
              <a:gd name="connsiteX8721" fmla="*/ 7636405 w 12192000"/>
              <a:gd name="connsiteY8721" fmla="*/ 1657418 h 6858000"/>
              <a:gd name="connsiteX8722" fmla="*/ 7636405 w 12192000"/>
              <a:gd name="connsiteY8722" fmla="*/ 1653776 h 6858000"/>
              <a:gd name="connsiteX8723" fmla="*/ 7640834 w 12192000"/>
              <a:gd name="connsiteY8723" fmla="*/ 1650538 h 6858000"/>
              <a:gd name="connsiteX8724" fmla="*/ 7647478 w 12192000"/>
              <a:gd name="connsiteY8724" fmla="*/ 1651348 h 6858000"/>
              <a:gd name="connsiteX8725" fmla="*/ 7651908 w 12192000"/>
              <a:gd name="connsiteY8725" fmla="*/ 1646086 h 6858000"/>
              <a:gd name="connsiteX8726" fmla="*/ 7657814 w 12192000"/>
              <a:gd name="connsiteY8726" fmla="*/ 1644467 h 6858000"/>
              <a:gd name="connsiteX8727" fmla="*/ 7657814 w 12192000"/>
              <a:gd name="connsiteY8727" fmla="*/ 1640825 h 6858000"/>
              <a:gd name="connsiteX8728" fmla="*/ 7648217 w 12192000"/>
              <a:gd name="connsiteY8728" fmla="*/ 1637992 h 6858000"/>
              <a:gd name="connsiteX8729" fmla="*/ 7645264 w 12192000"/>
              <a:gd name="connsiteY8729" fmla="*/ 1633135 h 6858000"/>
              <a:gd name="connsiteX8730" fmla="*/ 7640096 w 12192000"/>
              <a:gd name="connsiteY8730" fmla="*/ 1637183 h 6858000"/>
              <a:gd name="connsiteX8731" fmla="*/ 7632713 w 12192000"/>
              <a:gd name="connsiteY8731" fmla="*/ 1630707 h 6858000"/>
              <a:gd name="connsiteX8732" fmla="*/ 7626069 w 12192000"/>
              <a:gd name="connsiteY8732" fmla="*/ 1616947 h 6858000"/>
              <a:gd name="connsiteX8733" fmla="*/ 7643049 w 12192000"/>
              <a:gd name="connsiteY8733" fmla="*/ 1614923 h 6858000"/>
              <a:gd name="connsiteX8734" fmla="*/ 7654861 w 12192000"/>
              <a:gd name="connsiteY8734" fmla="*/ 1616947 h 6858000"/>
              <a:gd name="connsiteX8735" fmla="*/ 7661505 w 12192000"/>
              <a:gd name="connsiteY8735" fmla="*/ 1610471 h 6858000"/>
              <a:gd name="connsiteX8736" fmla="*/ 7654861 w 12192000"/>
              <a:gd name="connsiteY8736" fmla="*/ 1610471 h 6858000"/>
              <a:gd name="connsiteX8737" fmla="*/ 7650431 w 12192000"/>
              <a:gd name="connsiteY8737" fmla="*/ 1606020 h 6858000"/>
              <a:gd name="connsiteX8738" fmla="*/ 7661505 w 12192000"/>
              <a:gd name="connsiteY8738" fmla="*/ 1599139 h 6858000"/>
              <a:gd name="connsiteX8739" fmla="*/ 7687343 w 12192000"/>
              <a:gd name="connsiteY8739" fmla="*/ 1586189 h 6858000"/>
              <a:gd name="connsiteX8740" fmla="*/ 7689558 w 12192000"/>
              <a:gd name="connsiteY8740" fmla="*/ 1579308 h 6858000"/>
              <a:gd name="connsiteX8741" fmla="*/ 7686605 w 12192000"/>
              <a:gd name="connsiteY8741" fmla="*/ 1574452 h 6858000"/>
              <a:gd name="connsiteX8742" fmla="*/ 7673317 w 12192000"/>
              <a:gd name="connsiteY8742" fmla="*/ 1576071 h 6858000"/>
              <a:gd name="connsiteX8743" fmla="*/ 7662981 w 12192000"/>
              <a:gd name="connsiteY8743" fmla="*/ 1582951 h 6858000"/>
              <a:gd name="connsiteX8744" fmla="*/ 7652646 w 12192000"/>
              <a:gd name="connsiteY8744" fmla="*/ 1581332 h 6858000"/>
              <a:gd name="connsiteX8745" fmla="*/ 7650431 w 12192000"/>
              <a:gd name="connsiteY8745" fmla="*/ 1582141 h 6858000"/>
              <a:gd name="connsiteX8746" fmla="*/ 7653384 w 12192000"/>
              <a:gd name="connsiteY8746" fmla="*/ 1560692 h 6858000"/>
              <a:gd name="connsiteX8747" fmla="*/ 7650431 w 12192000"/>
              <a:gd name="connsiteY8747" fmla="*/ 1581332 h 6858000"/>
              <a:gd name="connsiteX8748" fmla="*/ 7650431 w 12192000"/>
              <a:gd name="connsiteY8748" fmla="*/ 1582141 h 6858000"/>
              <a:gd name="connsiteX8749" fmla="*/ 7640834 w 12192000"/>
              <a:gd name="connsiteY8749" fmla="*/ 1585379 h 6858000"/>
              <a:gd name="connsiteX8750" fmla="*/ 7640096 w 12192000"/>
              <a:gd name="connsiteY8750" fmla="*/ 1580523 h 6858000"/>
              <a:gd name="connsiteX8751" fmla="*/ 7634190 w 12192000"/>
              <a:gd name="connsiteY8751" fmla="*/ 1579713 h 6858000"/>
              <a:gd name="connsiteX8752" fmla="*/ 7622378 w 12192000"/>
              <a:gd name="connsiteY8752" fmla="*/ 1584570 h 6858000"/>
              <a:gd name="connsiteX8753" fmla="*/ 7609828 w 12192000"/>
              <a:gd name="connsiteY8753" fmla="*/ 1583760 h 6858000"/>
              <a:gd name="connsiteX8754" fmla="*/ 7603184 w 12192000"/>
              <a:gd name="connsiteY8754" fmla="*/ 1588212 h 6858000"/>
              <a:gd name="connsiteX8755" fmla="*/ 7598754 w 12192000"/>
              <a:gd name="connsiteY8755" fmla="*/ 1595902 h 6858000"/>
              <a:gd name="connsiteX8756" fmla="*/ 7588419 w 12192000"/>
              <a:gd name="connsiteY8756" fmla="*/ 1596711 h 6858000"/>
              <a:gd name="connsiteX8757" fmla="*/ 7583251 w 12192000"/>
              <a:gd name="connsiteY8757" fmla="*/ 1603591 h 6858000"/>
              <a:gd name="connsiteX8758" fmla="*/ 7572177 w 12192000"/>
              <a:gd name="connsiteY8758" fmla="*/ 1614114 h 6858000"/>
              <a:gd name="connsiteX8759" fmla="*/ 7568486 w 12192000"/>
              <a:gd name="connsiteY8759" fmla="*/ 1613305 h 6858000"/>
              <a:gd name="connsiteX8760" fmla="*/ 7558151 w 12192000"/>
              <a:gd name="connsiteY8760" fmla="*/ 1614114 h 6858000"/>
              <a:gd name="connsiteX8761" fmla="*/ 7550030 w 12192000"/>
              <a:gd name="connsiteY8761" fmla="*/ 1620185 h 6858000"/>
              <a:gd name="connsiteX8762" fmla="*/ 7536742 w 12192000"/>
              <a:gd name="connsiteY8762" fmla="*/ 1617352 h 6858000"/>
              <a:gd name="connsiteX8763" fmla="*/ 7527145 w 12192000"/>
              <a:gd name="connsiteY8763" fmla="*/ 1623422 h 6858000"/>
              <a:gd name="connsiteX8764" fmla="*/ 7520500 w 12192000"/>
              <a:gd name="connsiteY8764" fmla="*/ 1622208 h 6858000"/>
              <a:gd name="connsiteX8765" fmla="*/ 7513856 w 12192000"/>
              <a:gd name="connsiteY8765" fmla="*/ 1612090 h 6858000"/>
              <a:gd name="connsiteX8766" fmla="*/ 7509427 w 12192000"/>
              <a:gd name="connsiteY8766" fmla="*/ 1612495 h 6858000"/>
              <a:gd name="connsiteX8767" fmla="*/ 7512380 w 12192000"/>
              <a:gd name="connsiteY8767" fmla="*/ 1618161 h 6858000"/>
              <a:gd name="connsiteX8768" fmla="*/ 7518286 w 12192000"/>
              <a:gd name="connsiteY8768" fmla="*/ 1624636 h 6858000"/>
              <a:gd name="connsiteX8769" fmla="*/ 7516071 w 12192000"/>
              <a:gd name="connsiteY8769" fmla="*/ 1630707 h 6858000"/>
              <a:gd name="connsiteX8770" fmla="*/ 7504997 w 12192000"/>
              <a:gd name="connsiteY8770" fmla="*/ 1644467 h 6858000"/>
              <a:gd name="connsiteX8771" fmla="*/ 7499091 w 12192000"/>
              <a:gd name="connsiteY8771" fmla="*/ 1647705 h 6858000"/>
              <a:gd name="connsiteX8772" fmla="*/ 7496877 w 12192000"/>
              <a:gd name="connsiteY8772" fmla="*/ 1643253 h 6858000"/>
              <a:gd name="connsiteX8773" fmla="*/ 7500568 w 12192000"/>
              <a:gd name="connsiteY8773" fmla="*/ 1641230 h 6858000"/>
              <a:gd name="connsiteX8774" fmla="*/ 7510903 w 12192000"/>
              <a:gd name="connsiteY8774" fmla="*/ 1630707 h 6858000"/>
              <a:gd name="connsiteX8775" fmla="*/ 7509427 w 12192000"/>
              <a:gd name="connsiteY8775" fmla="*/ 1626660 h 6858000"/>
              <a:gd name="connsiteX8776" fmla="*/ 7503521 w 12192000"/>
              <a:gd name="connsiteY8776" fmla="*/ 1623422 h 6858000"/>
              <a:gd name="connsiteX8777" fmla="*/ 7502044 w 12192000"/>
              <a:gd name="connsiteY8777" fmla="*/ 1628684 h 6858000"/>
              <a:gd name="connsiteX8778" fmla="*/ 7486541 w 12192000"/>
              <a:gd name="connsiteY8778" fmla="*/ 1643253 h 6858000"/>
              <a:gd name="connsiteX8779" fmla="*/ 7477682 w 12192000"/>
              <a:gd name="connsiteY8779" fmla="*/ 1644872 h 6858000"/>
              <a:gd name="connsiteX8780" fmla="*/ 7476206 w 12192000"/>
              <a:gd name="connsiteY8780" fmla="*/ 1650134 h 6858000"/>
              <a:gd name="connsiteX8781" fmla="*/ 7465870 w 12192000"/>
              <a:gd name="connsiteY8781" fmla="*/ 1650134 h 6858000"/>
              <a:gd name="connsiteX8782" fmla="*/ 7458488 w 12192000"/>
              <a:gd name="connsiteY8782" fmla="*/ 1645277 h 6858000"/>
              <a:gd name="connsiteX8783" fmla="*/ 7452582 w 12192000"/>
              <a:gd name="connsiteY8783" fmla="*/ 1650538 h 6858000"/>
              <a:gd name="connsiteX8784" fmla="*/ 7441508 w 12192000"/>
              <a:gd name="connsiteY8784" fmla="*/ 1648919 h 6858000"/>
              <a:gd name="connsiteX8785" fmla="*/ 7440032 w 12192000"/>
              <a:gd name="connsiteY8785" fmla="*/ 1652562 h 6858000"/>
              <a:gd name="connsiteX8786" fmla="*/ 7446676 w 12192000"/>
              <a:gd name="connsiteY8786" fmla="*/ 1656609 h 6858000"/>
              <a:gd name="connsiteX8787" fmla="*/ 7462179 w 12192000"/>
              <a:gd name="connsiteY8787" fmla="*/ 1655395 h 6858000"/>
              <a:gd name="connsiteX8788" fmla="*/ 7468085 w 12192000"/>
              <a:gd name="connsiteY8788" fmla="*/ 1662275 h 6858000"/>
              <a:gd name="connsiteX8789" fmla="*/ 7474729 w 12192000"/>
              <a:gd name="connsiteY8789" fmla="*/ 1666322 h 6858000"/>
              <a:gd name="connsiteX8790" fmla="*/ 7479897 w 12192000"/>
              <a:gd name="connsiteY8790" fmla="*/ 1663489 h 6858000"/>
              <a:gd name="connsiteX8791" fmla="*/ 7483588 w 12192000"/>
              <a:gd name="connsiteY8791" fmla="*/ 1667941 h 6858000"/>
              <a:gd name="connsiteX8792" fmla="*/ 7478420 w 12192000"/>
              <a:gd name="connsiteY8792" fmla="*/ 1673607 h 6858000"/>
              <a:gd name="connsiteX8793" fmla="*/ 7479159 w 12192000"/>
              <a:gd name="connsiteY8793" fmla="*/ 1677654 h 6858000"/>
              <a:gd name="connsiteX8794" fmla="*/ 7483588 w 12192000"/>
              <a:gd name="connsiteY8794" fmla="*/ 1675226 h 6858000"/>
              <a:gd name="connsiteX8795" fmla="*/ 7488018 w 12192000"/>
              <a:gd name="connsiteY8795" fmla="*/ 1675226 h 6858000"/>
              <a:gd name="connsiteX8796" fmla="*/ 7486541 w 12192000"/>
              <a:gd name="connsiteY8796" fmla="*/ 1682511 h 6858000"/>
              <a:gd name="connsiteX8797" fmla="*/ 7492447 w 12192000"/>
              <a:gd name="connsiteY8797" fmla="*/ 1677249 h 6858000"/>
              <a:gd name="connsiteX8798" fmla="*/ 7497615 w 12192000"/>
              <a:gd name="connsiteY8798" fmla="*/ 1680082 h 6858000"/>
              <a:gd name="connsiteX8799" fmla="*/ 7499830 w 12192000"/>
              <a:gd name="connsiteY8799" fmla="*/ 1690605 h 6858000"/>
              <a:gd name="connsiteX8800" fmla="*/ 7505735 w 12192000"/>
              <a:gd name="connsiteY8800" fmla="*/ 1696271 h 6858000"/>
              <a:gd name="connsiteX8801" fmla="*/ 7516809 w 12192000"/>
              <a:gd name="connsiteY8801" fmla="*/ 1699509 h 6858000"/>
              <a:gd name="connsiteX8802" fmla="*/ 7521977 w 12192000"/>
              <a:gd name="connsiteY8802" fmla="*/ 1697080 h 6858000"/>
              <a:gd name="connsiteX8803" fmla="*/ 7504997 w 12192000"/>
              <a:gd name="connsiteY8803" fmla="*/ 1682511 h 6858000"/>
              <a:gd name="connsiteX8804" fmla="*/ 7488018 w 12192000"/>
              <a:gd name="connsiteY8804" fmla="*/ 1662680 h 6858000"/>
              <a:gd name="connsiteX8805" fmla="*/ 7482850 w 12192000"/>
              <a:gd name="connsiteY8805" fmla="*/ 1650943 h 6858000"/>
              <a:gd name="connsiteX8806" fmla="*/ 7487279 w 12192000"/>
              <a:gd name="connsiteY8806" fmla="*/ 1648515 h 6858000"/>
              <a:gd name="connsiteX8807" fmla="*/ 7494662 w 12192000"/>
              <a:gd name="connsiteY8807" fmla="*/ 1658228 h 6858000"/>
              <a:gd name="connsiteX8808" fmla="*/ 7498353 w 12192000"/>
              <a:gd name="connsiteY8808" fmla="*/ 1670369 h 6858000"/>
              <a:gd name="connsiteX8809" fmla="*/ 7522715 w 12192000"/>
              <a:gd name="connsiteY8809" fmla="*/ 1694652 h 6858000"/>
              <a:gd name="connsiteX8810" fmla="*/ 7528621 w 12192000"/>
              <a:gd name="connsiteY8810" fmla="*/ 1697080 h 6858000"/>
              <a:gd name="connsiteX8811" fmla="*/ 7536742 w 12192000"/>
              <a:gd name="connsiteY8811" fmla="*/ 1688986 h 6858000"/>
              <a:gd name="connsiteX8812" fmla="*/ 7541909 w 12192000"/>
              <a:gd name="connsiteY8812" fmla="*/ 1688581 h 6858000"/>
              <a:gd name="connsiteX8813" fmla="*/ 7551507 w 12192000"/>
              <a:gd name="connsiteY8813" fmla="*/ 1694247 h 6858000"/>
              <a:gd name="connsiteX8814" fmla="*/ 7555198 w 12192000"/>
              <a:gd name="connsiteY8814" fmla="*/ 1684534 h 6858000"/>
              <a:gd name="connsiteX8815" fmla="*/ 7571439 w 12192000"/>
              <a:gd name="connsiteY8815" fmla="*/ 1682915 h 6858000"/>
              <a:gd name="connsiteX8816" fmla="*/ 7584728 w 12192000"/>
              <a:gd name="connsiteY8816" fmla="*/ 1683725 h 6858000"/>
              <a:gd name="connsiteX8817" fmla="*/ 7580298 w 12192000"/>
              <a:gd name="connsiteY8817" fmla="*/ 1689391 h 6858000"/>
              <a:gd name="connsiteX8818" fmla="*/ 7575869 w 12192000"/>
              <a:gd name="connsiteY8818" fmla="*/ 1693438 h 6858000"/>
              <a:gd name="connsiteX8819" fmla="*/ 7580298 w 12192000"/>
              <a:gd name="connsiteY8819" fmla="*/ 1701937 h 6858000"/>
              <a:gd name="connsiteX8820" fmla="*/ 7574392 w 12192000"/>
              <a:gd name="connsiteY8820" fmla="*/ 1708412 h 6858000"/>
              <a:gd name="connsiteX8821" fmla="*/ 7557413 w 12192000"/>
              <a:gd name="connsiteY8821" fmla="*/ 1709626 h 6858000"/>
              <a:gd name="connsiteX8822" fmla="*/ 7537480 w 12192000"/>
              <a:gd name="connsiteY8822" fmla="*/ 1706793 h 6858000"/>
              <a:gd name="connsiteX8823" fmla="*/ 7526406 w 12192000"/>
              <a:gd name="connsiteY8823" fmla="*/ 1712460 h 6858000"/>
              <a:gd name="connsiteX8824" fmla="*/ 7517547 w 12192000"/>
              <a:gd name="connsiteY8824" fmla="*/ 1723792 h 6858000"/>
              <a:gd name="connsiteX8825" fmla="*/ 7501306 w 12192000"/>
              <a:gd name="connsiteY8825" fmla="*/ 1723387 h 6858000"/>
              <a:gd name="connsiteX8826" fmla="*/ 7478420 w 12192000"/>
              <a:gd name="connsiteY8826" fmla="*/ 1739171 h 6858000"/>
              <a:gd name="connsiteX8827" fmla="*/ 7461441 w 12192000"/>
              <a:gd name="connsiteY8827" fmla="*/ 1746456 h 6858000"/>
              <a:gd name="connsiteX8828" fmla="*/ 7442985 w 12192000"/>
              <a:gd name="connsiteY8828" fmla="*/ 1746051 h 6858000"/>
              <a:gd name="connsiteX8829" fmla="*/ 7434864 w 12192000"/>
              <a:gd name="connsiteY8829" fmla="*/ 1739575 h 6858000"/>
              <a:gd name="connsiteX8830" fmla="*/ 7437079 w 12192000"/>
              <a:gd name="connsiteY8830" fmla="*/ 1736338 h 6858000"/>
              <a:gd name="connsiteX8831" fmla="*/ 7442985 w 12192000"/>
              <a:gd name="connsiteY8831" fmla="*/ 1719340 h 6858000"/>
              <a:gd name="connsiteX8832" fmla="*/ 7442247 w 12192000"/>
              <a:gd name="connsiteY8832" fmla="*/ 1712864 h 6858000"/>
              <a:gd name="connsiteX8833" fmla="*/ 7426743 w 12192000"/>
              <a:gd name="connsiteY8833" fmla="*/ 1701532 h 6858000"/>
              <a:gd name="connsiteX8834" fmla="*/ 7420837 w 12192000"/>
              <a:gd name="connsiteY8834" fmla="*/ 1701937 h 6858000"/>
              <a:gd name="connsiteX8835" fmla="*/ 7409764 w 12192000"/>
              <a:gd name="connsiteY8835" fmla="*/ 1697080 h 6858000"/>
              <a:gd name="connsiteX8836" fmla="*/ 7403120 w 12192000"/>
              <a:gd name="connsiteY8836" fmla="*/ 1702342 h 6858000"/>
              <a:gd name="connsiteX8837" fmla="*/ 7394261 w 12192000"/>
              <a:gd name="connsiteY8837" fmla="*/ 1699104 h 6858000"/>
              <a:gd name="connsiteX8838" fmla="*/ 7404596 w 12192000"/>
              <a:gd name="connsiteY8838" fmla="*/ 1684534 h 6858000"/>
              <a:gd name="connsiteX8839" fmla="*/ 7422314 w 12192000"/>
              <a:gd name="connsiteY8839" fmla="*/ 1675226 h 6858000"/>
              <a:gd name="connsiteX8840" fmla="*/ 7437079 w 12192000"/>
              <a:gd name="connsiteY8840" fmla="*/ 1672393 h 6858000"/>
              <a:gd name="connsiteX8841" fmla="*/ 7441508 w 12192000"/>
              <a:gd name="connsiteY8841" fmla="*/ 1669964 h 6858000"/>
              <a:gd name="connsiteX8842" fmla="*/ 7435602 w 12192000"/>
              <a:gd name="connsiteY8842" fmla="*/ 1663894 h 6858000"/>
              <a:gd name="connsiteX8843" fmla="*/ 7433388 w 12192000"/>
              <a:gd name="connsiteY8843" fmla="*/ 1652562 h 6858000"/>
              <a:gd name="connsiteX8844" fmla="*/ 7428958 w 12192000"/>
              <a:gd name="connsiteY8844" fmla="*/ 1650538 h 6858000"/>
              <a:gd name="connsiteX8845" fmla="*/ 7425267 w 12192000"/>
              <a:gd name="connsiteY8845" fmla="*/ 1657014 h 6858000"/>
              <a:gd name="connsiteX8846" fmla="*/ 7417146 w 12192000"/>
              <a:gd name="connsiteY8846" fmla="*/ 1652966 h 6858000"/>
              <a:gd name="connsiteX8847" fmla="*/ 7406073 w 12192000"/>
              <a:gd name="connsiteY8847" fmla="*/ 1648515 h 6858000"/>
              <a:gd name="connsiteX8848" fmla="*/ 7393522 w 12192000"/>
              <a:gd name="connsiteY8848" fmla="*/ 1650134 h 6858000"/>
              <a:gd name="connsiteX8849" fmla="*/ 7383187 w 12192000"/>
              <a:gd name="connsiteY8849" fmla="*/ 1655395 h 6858000"/>
              <a:gd name="connsiteX8850" fmla="*/ 7374328 w 12192000"/>
              <a:gd name="connsiteY8850" fmla="*/ 1650538 h 6858000"/>
              <a:gd name="connsiteX8851" fmla="*/ 7367684 w 12192000"/>
              <a:gd name="connsiteY8851" fmla="*/ 1649729 h 6858000"/>
              <a:gd name="connsiteX8852" fmla="*/ 7360301 w 12192000"/>
              <a:gd name="connsiteY8852" fmla="*/ 1644063 h 6858000"/>
              <a:gd name="connsiteX8853" fmla="*/ 7365469 w 12192000"/>
              <a:gd name="connsiteY8853" fmla="*/ 1640825 h 6858000"/>
              <a:gd name="connsiteX8854" fmla="*/ 7367684 w 12192000"/>
              <a:gd name="connsiteY8854" fmla="*/ 1637587 h 6858000"/>
              <a:gd name="connsiteX8855" fmla="*/ 7352919 w 12192000"/>
              <a:gd name="connsiteY8855" fmla="*/ 1632731 h 6858000"/>
              <a:gd name="connsiteX8856" fmla="*/ 7335201 w 12192000"/>
              <a:gd name="connsiteY8856" fmla="*/ 1632731 h 6858000"/>
              <a:gd name="connsiteX8857" fmla="*/ 7330772 w 12192000"/>
              <a:gd name="connsiteY8857" fmla="*/ 1627065 h 6858000"/>
              <a:gd name="connsiteX8858" fmla="*/ 7341845 w 12192000"/>
              <a:gd name="connsiteY8858" fmla="*/ 1627065 h 6858000"/>
              <a:gd name="connsiteX8859" fmla="*/ 7358825 w 12192000"/>
              <a:gd name="connsiteY8859" fmla="*/ 1625041 h 6858000"/>
              <a:gd name="connsiteX8860" fmla="*/ 7367684 w 12192000"/>
              <a:gd name="connsiteY8860" fmla="*/ 1627874 h 6858000"/>
              <a:gd name="connsiteX8861" fmla="*/ 7374328 w 12192000"/>
              <a:gd name="connsiteY8861" fmla="*/ 1624636 h 6858000"/>
              <a:gd name="connsiteX8862" fmla="*/ 7384663 w 12192000"/>
              <a:gd name="connsiteY8862" fmla="*/ 1618566 h 6858000"/>
              <a:gd name="connsiteX8863" fmla="*/ 7369899 w 12192000"/>
              <a:gd name="connsiteY8863" fmla="*/ 1622208 h 6858000"/>
              <a:gd name="connsiteX8864" fmla="*/ 7362516 w 12192000"/>
              <a:gd name="connsiteY8864" fmla="*/ 1619780 h 6858000"/>
              <a:gd name="connsiteX8865" fmla="*/ 7355872 w 12192000"/>
              <a:gd name="connsiteY8865" fmla="*/ 1615733 h 6858000"/>
              <a:gd name="connsiteX8866" fmla="*/ 7352919 w 12192000"/>
              <a:gd name="connsiteY8866" fmla="*/ 1610471 h 6858000"/>
              <a:gd name="connsiteX8867" fmla="*/ 7348490 w 12192000"/>
              <a:gd name="connsiteY8867" fmla="*/ 1616542 h 6858000"/>
              <a:gd name="connsiteX8868" fmla="*/ 7344798 w 12192000"/>
              <a:gd name="connsiteY8868" fmla="*/ 1621803 h 6858000"/>
              <a:gd name="connsiteX8869" fmla="*/ 7335201 w 12192000"/>
              <a:gd name="connsiteY8869" fmla="*/ 1621803 h 6858000"/>
              <a:gd name="connsiteX8870" fmla="*/ 7335939 w 12192000"/>
              <a:gd name="connsiteY8870" fmla="*/ 1619375 h 6858000"/>
              <a:gd name="connsiteX8871" fmla="*/ 7330033 w 12192000"/>
              <a:gd name="connsiteY8871" fmla="*/ 1614519 h 6858000"/>
              <a:gd name="connsiteX8872" fmla="*/ 7320436 w 12192000"/>
              <a:gd name="connsiteY8872" fmla="*/ 1625851 h 6858000"/>
              <a:gd name="connsiteX8873" fmla="*/ 7308624 w 12192000"/>
              <a:gd name="connsiteY8873" fmla="*/ 1626660 h 6858000"/>
              <a:gd name="connsiteX8874" fmla="*/ 7301242 w 12192000"/>
              <a:gd name="connsiteY8874" fmla="*/ 1631922 h 6858000"/>
              <a:gd name="connsiteX8875" fmla="*/ 7301242 w 12192000"/>
              <a:gd name="connsiteY8875" fmla="*/ 1643253 h 6858000"/>
              <a:gd name="connsiteX8876" fmla="*/ 7291645 w 12192000"/>
              <a:gd name="connsiteY8876" fmla="*/ 1655395 h 6858000"/>
              <a:gd name="connsiteX8877" fmla="*/ 7286477 w 12192000"/>
              <a:gd name="connsiteY8877" fmla="*/ 1655395 h 6858000"/>
              <a:gd name="connsiteX8878" fmla="*/ 7289430 w 12192000"/>
              <a:gd name="connsiteY8878" fmla="*/ 1661465 h 6858000"/>
              <a:gd name="connsiteX8879" fmla="*/ 7270236 w 12192000"/>
              <a:gd name="connsiteY8879" fmla="*/ 1682511 h 6858000"/>
              <a:gd name="connsiteX8880" fmla="*/ 7263591 w 12192000"/>
              <a:gd name="connsiteY8880" fmla="*/ 1682511 h 6858000"/>
              <a:gd name="connsiteX8881" fmla="*/ 7259900 w 12192000"/>
              <a:gd name="connsiteY8881" fmla="*/ 1676440 h 6858000"/>
              <a:gd name="connsiteX8882" fmla="*/ 7259162 w 12192000"/>
              <a:gd name="connsiteY8882" fmla="*/ 1682915 h 6858000"/>
              <a:gd name="connsiteX8883" fmla="*/ 7258424 w 12192000"/>
              <a:gd name="connsiteY8883" fmla="*/ 1688581 h 6858000"/>
              <a:gd name="connsiteX8884" fmla="*/ 7262853 w 12192000"/>
              <a:gd name="connsiteY8884" fmla="*/ 1694247 h 6858000"/>
              <a:gd name="connsiteX8885" fmla="*/ 7261377 w 12192000"/>
              <a:gd name="connsiteY8885" fmla="*/ 1701937 h 6858000"/>
              <a:gd name="connsiteX8886" fmla="*/ 7261377 w 12192000"/>
              <a:gd name="connsiteY8886" fmla="*/ 1702342 h 6858000"/>
              <a:gd name="connsiteX8887" fmla="*/ 7256209 w 12192000"/>
              <a:gd name="connsiteY8887" fmla="*/ 1706793 h 6858000"/>
              <a:gd name="connsiteX8888" fmla="*/ 7261377 w 12192000"/>
              <a:gd name="connsiteY8888" fmla="*/ 1710841 h 6858000"/>
              <a:gd name="connsiteX8889" fmla="*/ 7261377 w 12192000"/>
              <a:gd name="connsiteY8889" fmla="*/ 1717721 h 6858000"/>
              <a:gd name="connsiteX8890" fmla="*/ 7253994 w 12192000"/>
              <a:gd name="connsiteY8890" fmla="*/ 1729458 h 6858000"/>
              <a:gd name="connsiteX8891" fmla="*/ 7243659 w 12192000"/>
              <a:gd name="connsiteY8891" fmla="*/ 1731886 h 6858000"/>
              <a:gd name="connsiteX8892" fmla="*/ 7225941 w 12192000"/>
              <a:gd name="connsiteY8892" fmla="*/ 1732695 h 6858000"/>
              <a:gd name="connsiteX8893" fmla="*/ 7223726 w 12192000"/>
              <a:gd name="connsiteY8893" fmla="*/ 1742409 h 6858000"/>
              <a:gd name="connsiteX8894" fmla="*/ 7217082 w 12192000"/>
              <a:gd name="connsiteY8894" fmla="*/ 1748884 h 6858000"/>
              <a:gd name="connsiteX8895" fmla="*/ 7221512 w 12192000"/>
              <a:gd name="connsiteY8895" fmla="*/ 1755359 h 6858000"/>
              <a:gd name="connsiteX8896" fmla="*/ 7220773 w 12192000"/>
              <a:gd name="connsiteY8896" fmla="*/ 1768715 h 6858000"/>
              <a:gd name="connsiteX8897" fmla="*/ 7215606 w 12192000"/>
              <a:gd name="connsiteY8897" fmla="*/ 1777214 h 6858000"/>
              <a:gd name="connsiteX8898" fmla="*/ 7218559 w 12192000"/>
              <a:gd name="connsiteY8898" fmla="*/ 1788141 h 6858000"/>
              <a:gd name="connsiteX8899" fmla="*/ 7219297 w 12192000"/>
              <a:gd name="connsiteY8899" fmla="*/ 1790569 h 6858000"/>
              <a:gd name="connsiteX8900" fmla="*/ 7217820 w 12192000"/>
              <a:gd name="connsiteY8900" fmla="*/ 1807972 h 6858000"/>
              <a:gd name="connsiteX8901" fmla="*/ 7211176 w 12192000"/>
              <a:gd name="connsiteY8901" fmla="*/ 1813233 h 6858000"/>
              <a:gd name="connsiteX8902" fmla="*/ 7202317 w 12192000"/>
              <a:gd name="connsiteY8902" fmla="*/ 1812424 h 6858000"/>
              <a:gd name="connsiteX8903" fmla="*/ 7188291 w 12192000"/>
              <a:gd name="connsiteY8903" fmla="*/ 1823351 h 6858000"/>
              <a:gd name="connsiteX8904" fmla="*/ 7190505 w 12192000"/>
              <a:gd name="connsiteY8904" fmla="*/ 1843587 h 6858000"/>
              <a:gd name="connsiteX8905" fmla="*/ 7187552 w 12192000"/>
              <a:gd name="connsiteY8905" fmla="*/ 1852491 h 6858000"/>
              <a:gd name="connsiteX8906" fmla="*/ 7173526 w 12192000"/>
              <a:gd name="connsiteY8906" fmla="*/ 1862204 h 6858000"/>
              <a:gd name="connsiteX8907" fmla="*/ 7175740 w 12192000"/>
              <a:gd name="connsiteY8907" fmla="*/ 1867060 h 6858000"/>
              <a:gd name="connsiteX8908" fmla="*/ 7183861 w 12192000"/>
              <a:gd name="connsiteY8908" fmla="*/ 1868275 h 6858000"/>
              <a:gd name="connsiteX8909" fmla="*/ 7193458 w 12192000"/>
              <a:gd name="connsiteY8909" fmla="*/ 1881630 h 6858000"/>
              <a:gd name="connsiteX8910" fmla="*/ 7200841 w 12192000"/>
              <a:gd name="connsiteY8910" fmla="*/ 1892557 h 6858000"/>
              <a:gd name="connsiteX8911" fmla="*/ 7200841 w 12192000"/>
              <a:gd name="connsiteY8911" fmla="*/ 1893367 h 6858000"/>
              <a:gd name="connsiteX8912" fmla="*/ 7202317 w 12192000"/>
              <a:gd name="connsiteY8912" fmla="*/ 1909555 h 6858000"/>
              <a:gd name="connsiteX8913" fmla="*/ 7217820 w 12192000"/>
              <a:gd name="connsiteY8913" fmla="*/ 1921697 h 6858000"/>
              <a:gd name="connsiteX8914" fmla="*/ 7228894 w 12192000"/>
              <a:gd name="connsiteY8914" fmla="*/ 1923316 h 6858000"/>
              <a:gd name="connsiteX8915" fmla="*/ 7239968 w 12192000"/>
              <a:gd name="connsiteY8915" fmla="*/ 1933839 h 6858000"/>
              <a:gd name="connsiteX8916" fmla="*/ 7250303 w 12192000"/>
              <a:gd name="connsiteY8916" fmla="*/ 1939100 h 6858000"/>
              <a:gd name="connsiteX8917" fmla="*/ 7250303 w 12192000"/>
              <a:gd name="connsiteY8917" fmla="*/ 1945170 h 6858000"/>
              <a:gd name="connsiteX8918" fmla="*/ 7241444 w 12192000"/>
              <a:gd name="connsiteY8918" fmla="*/ 1953265 h 6858000"/>
              <a:gd name="connsiteX8919" fmla="*/ 7228894 w 12192000"/>
              <a:gd name="connsiteY8919" fmla="*/ 1952051 h 6858000"/>
              <a:gd name="connsiteX8920" fmla="*/ 7222250 w 12192000"/>
              <a:gd name="connsiteY8920" fmla="*/ 1948408 h 6858000"/>
              <a:gd name="connsiteX8921" fmla="*/ 7211176 w 12192000"/>
              <a:gd name="connsiteY8921" fmla="*/ 1948408 h 6858000"/>
              <a:gd name="connsiteX8922" fmla="*/ 7206008 w 12192000"/>
              <a:gd name="connsiteY8922" fmla="*/ 1952455 h 6858000"/>
              <a:gd name="connsiteX8923" fmla="*/ 7189029 w 12192000"/>
              <a:gd name="connsiteY8923" fmla="*/ 1952051 h 6858000"/>
              <a:gd name="connsiteX8924" fmla="*/ 7179432 w 12192000"/>
              <a:gd name="connsiteY8924" fmla="*/ 1956098 h 6858000"/>
              <a:gd name="connsiteX8925" fmla="*/ 7174264 w 12192000"/>
              <a:gd name="connsiteY8925" fmla="*/ 1968239 h 6858000"/>
              <a:gd name="connsiteX8926" fmla="*/ 7147687 w 12192000"/>
              <a:gd name="connsiteY8926" fmla="*/ 1980381 h 6858000"/>
              <a:gd name="connsiteX8927" fmla="*/ 7127016 w 12192000"/>
              <a:gd name="connsiteY8927" fmla="*/ 1996974 h 6858000"/>
              <a:gd name="connsiteX8928" fmla="*/ 7126278 w 12192000"/>
              <a:gd name="connsiteY8928" fmla="*/ 1990498 h 6858000"/>
              <a:gd name="connsiteX8929" fmla="*/ 7131446 w 12192000"/>
              <a:gd name="connsiteY8929" fmla="*/ 1977143 h 6858000"/>
              <a:gd name="connsiteX8930" fmla="*/ 7137352 w 12192000"/>
              <a:gd name="connsiteY8930" fmla="*/ 1976738 h 6858000"/>
              <a:gd name="connsiteX8931" fmla="*/ 7146949 w 12192000"/>
              <a:gd name="connsiteY8931" fmla="*/ 1970668 h 6858000"/>
              <a:gd name="connsiteX8932" fmla="*/ 7137352 w 12192000"/>
              <a:gd name="connsiteY8932" fmla="*/ 1971882 h 6858000"/>
              <a:gd name="connsiteX8933" fmla="*/ 7131446 w 12192000"/>
              <a:gd name="connsiteY8933" fmla="*/ 1970263 h 6858000"/>
              <a:gd name="connsiteX8934" fmla="*/ 7125540 w 12192000"/>
              <a:gd name="connsiteY8934" fmla="*/ 1971477 h 6858000"/>
              <a:gd name="connsiteX8935" fmla="*/ 7118157 w 12192000"/>
              <a:gd name="connsiteY8935" fmla="*/ 1967025 h 6858000"/>
              <a:gd name="connsiteX8936" fmla="*/ 7113728 w 12192000"/>
              <a:gd name="connsiteY8936" fmla="*/ 1958931 h 6858000"/>
              <a:gd name="connsiteX8937" fmla="*/ 7112990 w 12192000"/>
              <a:gd name="connsiteY8937" fmla="*/ 1958931 h 6858000"/>
              <a:gd name="connsiteX8938" fmla="*/ 7098225 w 12192000"/>
              <a:gd name="connsiteY8938" fmla="*/ 1955288 h 6858000"/>
              <a:gd name="connsiteX8939" fmla="*/ 7077554 w 12192000"/>
              <a:gd name="connsiteY8939" fmla="*/ 1955288 h 6858000"/>
              <a:gd name="connsiteX8940" fmla="*/ 7070910 w 12192000"/>
              <a:gd name="connsiteY8940" fmla="*/ 1948003 h 6858000"/>
              <a:gd name="connsiteX8941" fmla="*/ 7066480 w 12192000"/>
              <a:gd name="connsiteY8941" fmla="*/ 1948003 h 6858000"/>
              <a:gd name="connsiteX8942" fmla="*/ 7066480 w 12192000"/>
              <a:gd name="connsiteY8942" fmla="*/ 1952455 h 6858000"/>
              <a:gd name="connsiteX8943" fmla="*/ 7056883 w 12192000"/>
              <a:gd name="connsiteY8943" fmla="*/ 1960954 h 6858000"/>
              <a:gd name="connsiteX8944" fmla="*/ 7048763 w 12192000"/>
              <a:gd name="connsiteY8944" fmla="*/ 1960550 h 6858000"/>
              <a:gd name="connsiteX8945" fmla="*/ 7037689 w 12192000"/>
              <a:gd name="connsiteY8945" fmla="*/ 1952860 h 6858000"/>
              <a:gd name="connsiteX8946" fmla="*/ 7031045 w 12192000"/>
              <a:gd name="connsiteY8946" fmla="*/ 1955288 h 6858000"/>
              <a:gd name="connsiteX8947" fmla="*/ 7027353 w 12192000"/>
              <a:gd name="connsiteY8947" fmla="*/ 1967430 h 6858000"/>
              <a:gd name="connsiteX8948" fmla="*/ 7019233 w 12192000"/>
              <a:gd name="connsiteY8948" fmla="*/ 1971477 h 6858000"/>
              <a:gd name="connsiteX8949" fmla="*/ 7009636 w 12192000"/>
              <a:gd name="connsiteY8949" fmla="*/ 1968644 h 6858000"/>
              <a:gd name="connsiteX8950" fmla="*/ 7003730 w 12192000"/>
              <a:gd name="connsiteY8950" fmla="*/ 1974310 h 6858000"/>
              <a:gd name="connsiteX8951" fmla="*/ 7013327 w 12192000"/>
              <a:gd name="connsiteY8951" fmla="*/ 1984023 h 6858000"/>
              <a:gd name="connsiteX8952" fmla="*/ 7023662 w 12192000"/>
              <a:gd name="connsiteY8952" fmla="*/ 1985237 h 6858000"/>
              <a:gd name="connsiteX8953" fmla="*/ 7034736 w 12192000"/>
              <a:gd name="connsiteY8953" fmla="*/ 1994546 h 6858000"/>
              <a:gd name="connsiteX8954" fmla="*/ 7031783 w 12192000"/>
              <a:gd name="connsiteY8954" fmla="*/ 1997783 h 6858000"/>
              <a:gd name="connsiteX8955" fmla="*/ 7025139 w 12192000"/>
              <a:gd name="connsiteY8955" fmla="*/ 1991308 h 6858000"/>
              <a:gd name="connsiteX8956" fmla="*/ 7006683 w 12192000"/>
              <a:gd name="connsiteY8956" fmla="*/ 1990498 h 6858000"/>
              <a:gd name="connsiteX8957" fmla="*/ 7005944 w 12192000"/>
              <a:gd name="connsiteY8957" fmla="*/ 1995760 h 6858000"/>
              <a:gd name="connsiteX8958" fmla="*/ 7012589 w 12192000"/>
              <a:gd name="connsiteY8958" fmla="*/ 1998188 h 6858000"/>
              <a:gd name="connsiteX8959" fmla="*/ 7019971 w 12192000"/>
              <a:gd name="connsiteY8959" fmla="*/ 2003449 h 6858000"/>
              <a:gd name="connsiteX8960" fmla="*/ 7016280 w 12192000"/>
              <a:gd name="connsiteY8960" fmla="*/ 2009520 h 6858000"/>
              <a:gd name="connsiteX8961" fmla="*/ 7009636 w 12192000"/>
              <a:gd name="connsiteY8961" fmla="*/ 2007092 h 6858000"/>
              <a:gd name="connsiteX8962" fmla="*/ 7001515 w 12192000"/>
              <a:gd name="connsiteY8962" fmla="*/ 1996974 h 6858000"/>
              <a:gd name="connsiteX8963" fmla="*/ 6991918 w 12192000"/>
              <a:gd name="connsiteY8963" fmla="*/ 1993736 h 6858000"/>
              <a:gd name="connsiteX8964" fmla="*/ 6990441 w 12192000"/>
              <a:gd name="connsiteY8964" fmla="*/ 2000212 h 6858000"/>
              <a:gd name="connsiteX8965" fmla="*/ 6994132 w 12192000"/>
              <a:gd name="connsiteY8965" fmla="*/ 2007092 h 6858000"/>
              <a:gd name="connsiteX8966" fmla="*/ 7002253 w 12192000"/>
              <a:gd name="connsiteY8966" fmla="*/ 2011948 h 6858000"/>
              <a:gd name="connsiteX8967" fmla="*/ 6991180 w 12192000"/>
              <a:gd name="connsiteY8967" fmla="*/ 2012353 h 6858000"/>
              <a:gd name="connsiteX8968" fmla="*/ 6981582 w 12192000"/>
              <a:gd name="connsiteY8968" fmla="*/ 2005068 h 6858000"/>
              <a:gd name="connsiteX8969" fmla="*/ 6980106 w 12192000"/>
              <a:gd name="connsiteY8969" fmla="*/ 1993736 h 6858000"/>
              <a:gd name="connsiteX8970" fmla="*/ 6964603 w 12192000"/>
              <a:gd name="connsiteY8970" fmla="*/ 1987261 h 6858000"/>
              <a:gd name="connsiteX8971" fmla="*/ 6963126 w 12192000"/>
              <a:gd name="connsiteY8971" fmla="*/ 1982404 h 6858000"/>
              <a:gd name="connsiteX8972" fmla="*/ 6969032 w 12192000"/>
              <a:gd name="connsiteY8972" fmla="*/ 1982404 h 6858000"/>
              <a:gd name="connsiteX8973" fmla="*/ 6967556 w 12192000"/>
              <a:gd name="connsiteY8973" fmla="*/ 1973096 h 6858000"/>
              <a:gd name="connsiteX8974" fmla="*/ 6955744 w 12192000"/>
              <a:gd name="connsiteY8974" fmla="*/ 1975524 h 6858000"/>
              <a:gd name="connsiteX8975" fmla="*/ 6949100 w 12192000"/>
              <a:gd name="connsiteY8975" fmla="*/ 1985237 h 6858000"/>
              <a:gd name="connsiteX8976" fmla="*/ 6950576 w 12192000"/>
              <a:gd name="connsiteY8976" fmla="*/ 2003045 h 6858000"/>
              <a:gd name="connsiteX8977" fmla="*/ 6946885 w 12192000"/>
              <a:gd name="connsiteY8977" fmla="*/ 2007901 h 6858000"/>
              <a:gd name="connsiteX8978" fmla="*/ 6958697 w 12192000"/>
              <a:gd name="connsiteY8978" fmla="*/ 2017210 h 6858000"/>
              <a:gd name="connsiteX8979" fmla="*/ 6960173 w 12192000"/>
              <a:gd name="connsiteY8979" fmla="*/ 2023280 h 6858000"/>
              <a:gd name="connsiteX8980" fmla="*/ 6966079 w 12192000"/>
              <a:gd name="connsiteY8980" fmla="*/ 2027732 h 6858000"/>
              <a:gd name="connsiteX8981" fmla="*/ 6981582 w 12192000"/>
              <a:gd name="connsiteY8981" fmla="*/ 2044730 h 6858000"/>
              <a:gd name="connsiteX8982" fmla="*/ 6988227 w 12192000"/>
              <a:gd name="connsiteY8982" fmla="*/ 2052015 h 6858000"/>
              <a:gd name="connsiteX8983" fmla="*/ 6984535 w 12192000"/>
              <a:gd name="connsiteY8983" fmla="*/ 2062943 h 6858000"/>
              <a:gd name="connsiteX8984" fmla="*/ 6979368 w 12192000"/>
              <a:gd name="connsiteY8984" fmla="*/ 2064156 h 6858000"/>
              <a:gd name="connsiteX8985" fmla="*/ 6978629 w 12192000"/>
              <a:gd name="connsiteY8985" fmla="*/ 2059300 h 6858000"/>
              <a:gd name="connsiteX8986" fmla="*/ 6980844 w 12192000"/>
              <a:gd name="connsiteY8986" fmla="*/ 2054443 h 6858000"/>
              <a:gd name="connsiteX8987" fmla="*/ 6974938 w 12192000"/>
              <a:gd name="connsiteY8987" fmla="*/ 2049587 h 6858000"/>
              <a:gd name="connsiteX8988" fmla="*/ 6966817 w 12192000"/>
              <a:gd name="connsiteY8988" fmla="*/ 2046754 h 6858000"/>
              <a:gd name="connsiteX8989" fmla="*/ 6967556 w 12192000"/>
              <a:gd name="connsiteY8989" fmla="*/ 2052015 h 6858000"/>
              <a:gd name="connsiteX8990" fmla="*/ 6962388 w 12192000"/>
              <a:gd name="connsiteY8990" fmla="*/ 2058490 h 6858000"/>
              <a:gd name="connsiteX8991" fmla="*/ 6971985 w 12192000"/>
              <a:gd name="connsiteY8991" fmla="*/ 2060919 h 6858000"/>
              <a:gd name="connsiteX8992" fmla="*/ 6972723 w 12192000"/>
              <a:gd name="connsiteY8992" fmla="*/ 2065775 h 6858000"/>
              <a:gd name="connsiteX8993" fmla="*/ 6966079 w 12192000"/>
              <a:gd name="connsiteY8993" fmla="*/ 2072251 h 6858000"/>
              <a:gd name="connsiteX8994" fmla="*/ 6955744 w 12192000"/>
              <a:gd name="connsiteY8994" fmla="*/ 2073870 h 6858000"/>
              <a:gd name="connsiteX8995" fmla="*/ 6965341 w 12192000"/>
              <a:gd name="connsiteY8995" fmla="*/ 2081559 h 6858000"/>
              <a:gd name="connsiteX8996" fmla="*/ 6975676 w 12192000"/>
              <a:gd name="connsiteY8996" fmla="*/ 2082773 h 6858000"/>
              <a:gd name="connsiteX8997" fmla="*/ 6979368 w 12192000"/>
              <a:gd name="connsiteY8997" fmla="*/ 2087630 h 6858000"/>
              <a:gd name="connsiteX8998" fmla="*/ 6986012 w 12192000"/>
              <a:gd name="connsiteY8998" fmla="*/ 2087225 h 6858000"/>
              <a:gd name="connsiteX8999" fmla="*/ 6989703 w 12192000"/>
              <a:gd name="connsiteY8999" fmla="*/ 2092486 h 6858000"/>
              <a:gd name="connsiteX9000" fmla="*/ 6996347 w 12192000"/>
              <a:gd name="connsiteY9000" fmla="*/ 2094105 h 6858000"/>
              <a:gd name="connsiteX9001" fmla="*/ 7019233 w 12192000"/>
              <a:gd name="connsiteY9001" fmla="*/ 2107461 h 6858000"/>
              <a:gd name="connsiteX9002" fmla="*/ 7022924 w 12192000"/>
              <a:gd name="connsiteY9002" fmla="*/ 2113532 h 6858000"/>
              <a:gd name="connsiteX9003" fmla="*/ 7020709 w 12192000"/>
              <a:gd name="connsiteY9003" fmla="*/ 2123650 h 6858000"/>
              <a:gd name="connsiteX9004" fmla="*/ 7028830 w 12192000"/>
              <a:gd name="connsiteY9004" fmla="*/ 2134982 h 6858000"/>
              <a:gd name="connsiteX9005" fmla="*/ 7026615 w 12192000"/>
              <a:gd name="connsiteY9005" fmla="*/ 2140243 h 6858000"/>
              <a:gd name="connsiteX9006" fmla="*/ 7017018 w 12192000"/>
              <a:gd name="connsiteY9006" fmla="*/ 2139029 h 6858000"/>
              <a:gd name="connsiteX9007" fmla="*/ 7015542 w 12192000"/>
              <a:gd name="connsiteY9007" fmla="*/ 2135386 h 6858000"/>
              <a:gd name="connsiteX9008" fmla="*/ 7001515 w 12192000"/>
              <a:gd name="connsiteY9008" fmla="*/ 2126482 h 6858000"/>
              <a:gd name="connsiteX9009" fmla="*/ 6996347 w 12192000"/>
              <a:gd name="connsiteY9009" fmla="*/ 2130935 h 6858000"/>
              <a:gd name="connsiteX9010" fmla="*/ 6988227 w 12192000"/>
              <a:gd name="connsiteY9010" fmla="*/ 2130530 h 6858000"/>
              <a:gd name="connsiteX9011" fmla="*/ 6978629 w 12192000"/>
              <a:gd name="connsiteY9011" fmla="*/ 2134172 h 6858000"/>
              <a:gd name="connsiteX9012" fmla="*/ 6988227 w 12192000"/>
              <a:gd name="connsiteY9012" fmla="*/ 2141052 h 6858000"/>
              <a:gd name="connsiteX9013" fmla="*/ 6987488 w 12192000"/>
              <a:gd name="connsiteY9013" fmla="*/ 2145504 h 6858000"/>
              <a:gd name="connsiteX9014" fmla="*/ 6995609 w 12192000"/>
              <a:gd name="connsiteY9014" fmla="*/ 2150361 h 6858000"/>
              <a:gd name="connsiteX9015" fmla="*/ 7000038 w 12192000"/>
              <a:gd name="connsiteY9015" fmla="*/ 2151575 h 6858000"/>
              <a:gd name="connsiteX9016" fmla="*/ 7000777 w 12192000"/>
              <a:gd name="connsiteY9016" fmla="*/ 2155217 h 6858000"/>
              <a:gd name="connsiteX9017" fmla="*/ 7005206 w 12192000"/>
              <a:gd name="connsiteY9017" fmla="*/ 2158455 h 6858000"/>
              <a:gd name="connsiteX9018" fmla="*/ 7004468 w 12192000"/>
              <a:gd name="connsiteY9018" fmla="*/ 2162098 h 6858000"/>
              <a:gd name="connsiteX9019" fmla="*/ 6993394 w 12192000"/>
              <a:gd name="connsiteY9019" fmla="*/ 2158455 h 6858000"/>
              <a:gd name="connsiteX9020" fmla="*/ 6988227 w 12192000"/>
              <a:gd name="connsiteY9020" fmla="*/ 2164121 h 6858000"/>
              <a:gd name="connsiteX9021" fmla="*/ 6984535 w 12192000"/>
              <a:gd name="connsiteY9021" fmla="*/ 2160883 h 6858000"/>
              <a:gd name="connsiteX9022" fmla="*/ 6988227 w 12192000"/>
              <a:gd name="connsiteY9022" fmla="*/ 2156836 h 6858000"/>
              <a:gd name="connsiteX9023" fmla="*/ 6977153 w 12192000"/>
              <a:gd name="connsiteY9023" fmla="*/ 2151575 h 6858000"/>
              <a:gd name="connsiteX9024" fmla="*/ 6971247 w 12192000"/>
              <a:gd name="connsiteY9024" fmla="*/ 2152384 h 6858000"/>
              <a:gd name="connsiteX9025" fmla="*/ 6970509 w 12192000"/>
              <a:gd name="connsiteY9025" fmla="*/ 2155622 h 6858000"/>
              <a:gd name="connsiteX9026" fmla="*/ 6976415 w 12192000"/>
              <a:gd name="connsiteY9026" fmla="*/ 2164526 h 6858000"/>
              <a:gd name="connsiteX9027" fmla="*/ 6983059 w 12192000"/>
              <a:gd name="connsiteY9027" fmla="*/ 2179500 h 6858000"/>
              <a:gd name="connsiteX9028" fmla="*/ 6988965 w 12192000"/>
              <a:gd name="connsiteY9028" fmla="*/ 2188404 h 6858000"/>
              <a:gd name="connsiteX9029" fmla="*/ 6987488 w 12192000"/>
              <a:gd name="connsiteY9029" fmla="*/ 2194879 h 6858000"/>
              <a:gd name="connsiteX9030" fmla="*/ 6993394 w 12192000"/>
              <a:gd name="connsiteY9030" fmla="*/ 2204188 h 6858000"/>
              <a:gd name="connsiteX9031" fmla="*/ 6978629 w 12192000"/>
              <a:gd name="connsiteY9031" fmla="*/ 2194879 h 6858000"/>
              <a:gd name="connsiteX9032" fmla="*/ 6974938 w 12192000"/>
              <a:gd name="connsiteY9032" fmla="*/ 2186785 h 6858000"/>
              <a:gd name="connsiteX9033" fmla="*/ 6966079 w 12192000"/>
              <a:gd name="connsiteY9033" fmla="*/ 2186785 h 6858000"/>
              <a:gd name="connsiteX9034" fmla="*/ 6961650 w 12192000"/>
              <a:gd name="connsiteY9034" fmla="*/ 2197308 h 6858000"/>
              <a:gd name="connsiteX9035" fmla="*/ 6961650 w 12192000"/>
              <a:gd name="connsiteY9035" fmla="*/ 2209854 h 6858000"/>
              <a:gd name="connsiteX9036" fmla="*/ 6955744 w 12192000"/>
              <a:gd name="connsiteY9036" fmla="*/ 2203783 h 6858000"/>
              <a:gd name="connsiteX9037" fmla="*/ 6957959 w 12192000"/>
              <a:gd name="connsiteY9037" fmla="*/ 2196093 h 6858000"/>
              <a:gd name="connsiteX9038" fmla="*/ 6955006 w 12192000"/>
              <a:gd name="connsiteY9038" fmla="*/ 2189618 h 6858000"/>
              <a:gd name="connsiteX9039" fmla="*/ 6941717 w 12192000"/>
              <a:gd name="connsiteY9039" fmla="*/ 2184357 h 6858000"/>
              <a:gd name="connsiteX9040" fmla="*/ 6938026 w 12192000"/>
              <a:gd name="connsiteY9040" fmla="*/ 2174239 h 6858000"/>
              <a:gd name="connsiteX9041" fmla="*/ 6934335 w 12192000"/>
              <a:gd name="connsiteY9041" fmla="*/ 2182333 h 6858000"/>
              <a:gd name="connsiteX9042" fmla="*/ 6936550 w 12192000"/>
              <a:gd name="connsiteY9042" fmla="*/ 2186785 h 6858000"/>
              <a:gd name="connsiteX9043" fmla="*/ 6934335 w 12192000"/>
              <a:gd name="connsiteY9043" fmla="*/ 2192451 h 6858000"/>
              <a:gd name="connsiteX9044" fmla="*/ 6927691 w 12192000"/>
              <a:gd name="connsiteY9044" fmla="*/ 2186380 h 6858000"/>
              <a:gd name="connsiteX9045" fmla="*/ 6918832 w 12192000"/>
              <a:gd name="connsiteY9045" fmla="*/ 2175453 h 6858000"/>
              <a:gd name="connsiteX9046" fmla="*/ 6918094 w 12192000"/>
              <a:gd name="connsiteY9046" fmla="*/ 2166954 h 6858000"/>
              <a:gd name="connsiteX9047" fmla="*/ 6922523 w 12192000"/>
              <a:gd name="connsiteY9047" fmla="*/ 2162502 h 6858000"/>
              <a:gd name="connsiteX9048" fmla="*/ 6921047 w 12192000"/>
              <a:gd name="connsiteY9048" fmla="*/ 2155622 h 6858000"/>
              <a:gd name="connsiteX9049" fmla="*/ 6910711 w 12192000"/>
              <a:gd name="connsiteY9049" fmla="*/ 2146718 h 6858000"/>
              <a:gd name="connsiteX9050" fmla="*/ 6899638 w 12192000"/>
              <a:gd name="connsiteY9050" fmla="*/ 2141862 h 6858000"/>
              <a:gd name="connsiteX9051" fmla="*/ 6889302 w 12192000"/>
              <a:gd name="connsiteY9051" fmla="*/ 2130935 h 6858000"/>
              <a:gd name="connsiteX9052" fmla="*/ 6892255 w 12192000"/>
              <a:gd name="connsiteY9052" fmla="*/ 2122840 h 6858000"/>
              <a:gd name="connsiteX9053" fmla="*/ 6898161 w 12192000"/>
              <a:gd name="connsiteY9053" fmla="*/ 2121221 h 6858000"/>
              <a:gd name="connsiteX9054" fmla="*/ 6904805 w 12192000"/>
              <a:gd name="connsiteY9054" fmla="*/ 2113127 h 6858000"/>
              <a:gd name="connsiteX9055" fmla="*/ 6913664 w 12192000"/>
              <a:gd name="connsiteY9055" fmla="*/ 2116770 h 6858000"/>
              <a:gd name="connsiteX9056" fmla="*/ 6921785 w 12192000"/>
              <a:gd name="connsiteY9056" fmla="*/ 2112318 h 6858000"/>
              <a:gd name="connsiteX9057" fmla="*/ 6930644 w 12192000"/>
              <a:gd name="connsiteY9057" fmla="*/ 2109485 h 6858000"/>
              <a:gd name="connsiteX9058" fmla="*/ 6950576 w 12192000"/>
              <a:gd name="connsiteY9058" fmla="*/ 2121221 h 6858000"/>
              <a:gd name="connsiteX9059" fmla="*/ 6959435 w 12192000"/>
              <a:gd name="connsiteY9059" fmla="*/ 2123245 h 6858000"/>
              <a:gd name="connsiteX9060" fmla="*/ 6966079 w 12192000"/>
              <a:gd name="connsiteY9060" fmla="*/ 2128506 h 6858000"/>
              <a:gd name="connsiteX9061" fmla="*/ 6972723 w 12192000"/>
              <a:gd name="connsiteY9061" fmla="*/ 2122435 h 6858000"/>
              <a:gd name="connsiteX9062" fmla="*/ 6980106 w 12192000"/>
              <a:gd name="connsiteY9062" fmla="*/ 2118388 h 6858000"/>
              <a:gd name="connsiteX9063" fmla="*/ 6969770 w 12192000"/>
              <a:gd name="connsiteY9063" fmla="*/ 2116365 h 6858000"/>
              <a:gd name="connsiteX9064" fmla="*/ 6964603 w 12192000"/>
              <a:gd name="connsiteY9064" fmla="*/ 2112722 h 6858000"/>
              <a:gd name="connsiteX9065" fmla="*/ 6957959 w 12192000"/>
              <a:gd name="connsiteY9065" fmla="*/ 2113127 h 6858000"/>
              <a:gd name="connsiteX9066" fmla="*/ 6956482 w 12192000"/>
              <a:gd name="connsiteY9066" fmla="*/ 2106652 h 6858000"/>
              <a:gd name="connsiteX9067" fmla="*/ 6948362 w 12192000"/>
              <a:gd name="connsiteY9067" fmla="*/ 2110294 h 6858000"/>
              <a:gd name="connsiteX9068" fmla="*/ 6935811 w 12192000"/>
              <a:gd name="connsiteY9068" fmla="*/ 2103009 h 6858000"/>
              <a:gd name="connsiteX9069" fmla="*/ 6926953 w 12192000"/>
              <a:gd name="connsiteY9069" fmla="*/ 2102200 h 6858000"/>
              <a:gd name="connsiteX9070" fmla="*/ 6922523 w 12192000"/>
              <a:gd name="connsiteY9070" fmla="*/ 2109080 h 6858000"/>
              <a:gd name="connsiteX9071" fmla="*/ 6910711 w 12192000"/>
              <a:gd name="connsiteY9071" fmla="*/ 2107866 h 6858000"/>
              <a:gd name="connsiteX9072" fmla="*/ 6903329 w 12192000"/>
              <a:gd name="connsiteY9072" fmla="*/ 2098962 h 6858000"/>
              <a:gd name="connsiteX9073" fmla="*/ 6894470 w 12192000"/>
              <a:gd name="connsiteY9073" fmla="*/ 2108675 h 6858000"/>
              <a:gd name="connsiteX9074" fmla="*/ 6888564 w 12192000"/>
              <a:gd name="connsiteY9074" fmla="*/ 2105842 h 6858000"/>
              <a:gd name="connsiteX9075" fmla="*/ 6884873 w 12192000"/>
              <a:gd name="connsiteY9075" fmla="*/ 2093701 h 6858000"/>
              <a:gd name="connsiteX9076" fmla="*/ 6870846 w 12192000"/>
              <a:gd name="connsiteY9076" fmla="*/ 2075488 h 6858000"/>
              <a:gd name="connsiteX9077" fmla="*/ 6872323 w 12192000"/>
              <a:gd name="connsiteY9077" fmla="*/ 2071441 h 6858000"/>
              <a:gd name="connsiteX9078" fmla="*/ 6867155 w 12192000"/>
              <a:gd name="connsiteY9078" fmla="*/ 2070227 h 6858000"/>
              <a:gd name="connsiteX9079" fmla="*/ 6856819 w 12192000"/>
              <a:gd name="connsiteY9079" fmla="*/ 2056467 h 6858000"/>
              <a:gd name="connsiteX9080" fmla="*/ 6839102 w 12192000"/>
              <a:gd name="connsiteY9080" fmla="*/ 2043921 h 6858000"/>
              <a:gd name="connsiteX9081" fmla="*/ 6838363 w 12192000"/>
              <a:gd name="connsiteY9081" fmla="*/ 2030970 h 6858000"/>
              <a:gd name="connsiteX9082" fmla="*/ 6836887 w 12192000"/>
              <a:gd name="connsiteY9082" fmla="*/ 2030160 h 6858000"/>
              <a:gd name="connsiteX9083" fmla="*/ 6828766 w 12192000"/>
              <a:gd name="connsiteY9083" fmla="*/ 2024494 h 6858000"/>
              <a:gd name="connsiteX9084" fmla="*/ 6819169 w 12192000"/>
              <a:gd name="connsiteY9084" fmla="*/ 2003045 h 6858000"/>
              <a:gd name="connsiteX9085" fmla="*/ 6801451 w 12192000"/>
              <a:gd name="connsiteY9085" fmla="*/ 2002235 h 6858000"/>
              <a:gd name="connsiteX9086" fmla="*/ 6796283 w 12192000"/>
              <a:gd name="connsiteY9086" fmla="*/ 1996569 h 6858000"/>
              <a:gd name="connsiteX9087" fmla="*/ 6799975 w 12192000"/>
              <a:gd name="connsiteY9087" fmla="*/ 1986451 h 6858000"/>
              <a:gd name="connsiteX9088" fmla="*/ 6794807 w 12192000"/>
              <a:gd name="connsiteY9088" fmla="*/ 1977952 h 6858000"/>
              <a:gd name="connsiteX9089" fmla="*/ 6794807 w 12192000"/>
              <a:gd name="connsiteY9089" fmla="*/ 1966620 h 6858000"/>
              <a:gd name="connsiteX9090" fmla="*/ 6799236 w 12192000"/>
              <a:gd name="connsiteY9090" fmla="*/ 1956907 h 6858000"/>
              <a:gd name="connsiteX9091" fmla="*/ 6793330 w 12192000"/>
              <a:gd name="connsiteY9091" fmla="*/ 1942337 h 6858000"/>
              <a:gd name="connsiteX9092" fmla="*/ 6797760 w 12192000"/>
              <a:gd name="connsiteY9092" fmla="*/ 1922102 h 6858000"/>
              <a:gd name="connsiteX9093" fmla="*/ 6802189 w 12192000"/>
              <a:gd name="connsiteY9093" fmla="*/ 1920078 h 6858000"/>
              <a:gd name="connsiteX9094" fmla="*/ 6803666 w 12192000"/>
              <a:gd name="connsiteY9094" fmla="*/ 1913198 h 6858000"/>
              <a:gd name="connsiteX9095" fmla="*/ 6788901 w 12192000"/>
              <a:gd name="connsiteY9095" fmla="*/ 1906318 h 6858000"/>
              <a:gd name="connsiteX9096" fmla="*/ 6777827 w 12192000"/>
              <a:gd name="connsiteY9096" fmla="*/ 1901461 h 6858000"/>
              <a:gd name="connsiteX9097" fmla="*/ 6776351 w 12192000"/>
              <a:gd name="connsiteY9097" fmla="*/ 1894581 h 6858000"/>
              <a:gd name="connsiteX9098" fmla="*/ 6757895 w 12192000"/>
              <a:gd name="connsiteY9098" fmla="*/ 1872726 h 6858000"/>
              <a:gd name="connsiteX9099" fmla="*/ 6748298 w 12192000"/>
              <a:gd name="connsiteY9099" fmla="*/ 1869084 h 6858000"/>
              <a:gd name="connsiteX9100" fmla="*/ 6744606 w 12192000"/>
              <a:gd name="connsiteY9100" fmla="*/ 1864632 h 6858000"/>
              <a:gd name="connsiteX9101" fmla="*/ 6734271 w 12192000"/>
              <a:gd name="connsiteY9101" fmla="*/ 1851681 h 6858000"/>
              <a:gd name="connsiteX9102" fmla="*/ 6729103 w 12192000"/>
              <a:gd name="connsiteY9102" fmla="*/ 1854110 h 6858000"/>
              <a:gd name="connsiteX9103" fmla="*/ 6709909 w 12192000"/>
              <a:gd name="connsiteY9103" fmla="*/ 1851277 h 6858000"/>
              <a:gd name="connsiteX9104" fmla="*/ 6704003 w 12192000"/>
              <a:gd name="connsiteY9104" fmla="*/ 1850062 h 6858000"/>
              <a:gd name="connsiteX9105" fmla="*/ 6693667 w 12192000"/>
              <a:gd name="connsiteY9105" fmla="*/ 1847634 h 6858000"/>
              <a:gd name="connsiteX9106" fmla="*/ 6687023 w 12192000"/>
              <a:gd name="connsiteY9106" fmla="*/ 1840754 h 6858000"/>
              <a:gd name="connsiteX9107" fmla="*/ 6698835 w 12192000"/>
              <a:gd name="connsiteY9107" fmla="*/ 1846420 h 6858000"/>
              <a:gd name="connsiteX9108" fmla="*/ 6705479 w 12192000"/>
              <a:gd name="connsiteY9108" fmla="*/ 1845611 h 6858000"/>
              <a:gd name="connsiteX9109" fmla="*/ 6681117 w 12192000"/>
              <a:gd name="connsiteY9109" fmla="*/ 1822542 h 6858000"/>
              <a:gd name="connsiteX9110" fmla="*/ 6669305 w 12192000"/>
              <a:gd name="connsiteY9110" fmla="*/ 1817281 h 6858000"/>
              <a:gd name="connsiteX9111" fmla="*/ 6647158 w 12192000"/>
              <a:gd name="connsiteY9111" fmla="*/ 1815662 h 6858000"/>
              <a:gd name="connsiteX9112" fmla="*/ 6636084 w 12192000"/>
              <a:gd name="connsiteY9112" fmla="*/ 1817685 h 6858000"/>
              <a:gd name="connsiteX9113" fmla="*/ 6630917 w 12192000"/>
              <a:gd name="connsiteY9113" fmla="*/ 1812019 h 6858000"/>
              <a:gd name="connsiteX9114" fmla="*/ 6627226 w 12192000"/>
              <a:gd name="connsiteY9114" fmla="*/ 1803925 h 6858000"/>
              <a:gd name="connsiteX9115" fmla="*/ 6616152 w 12192000"/>
              <a:gd name="connsiteY9115" fmla="*/ 1800687 h 6858000"/>
              <a:gd name="connsiteX9116" fmla="*/ 6605078 w 12192000"/>
              <a:gd name="connsiteY9116" fmla="*/ 1790569 h 6858000"/>
              <a:gd name="connsiteX9117" fmla="*/ 6594005 w 12192000"/>
              <a:gd name="connsiteY9117" fmla="*/ 1790569 h 6858000"/>
              <a:gd name="connsiteX9118" fmla="*/ 6589575 w 12192000"/>
              <a:gd name="connsiteY9118" fmla="*/ 1782880 h 6858000"/>
              <a:gd name="connsiteX9119" fmla="*/ 6593266 w 12192000"/>
              <a:gd name="connsiteY9119" fmla="*/ 1775190 h 6858000"/>
              <a:gd name="connsiteX9120" fmla="*/ 6602125 w 12192000"/>
              <a:gd name="connsiteY9120" fmla="*/ 1773976 h 6858000"/>
              <a:gd name="connsiteX9121" fmla="*/ 6609508 w 12192000"/>
              <a:gd name="connsiteY9121" fmla="*/ 1776404 h 6858000"/>
              <a:gd name="connsiteX9122" fmla="*/ 6601387 w 12192000"/>
              <a:gd name="connsiteY9122" fmla="*/ 1767905 h 6858000"/>
              <a:gd name="connsiteX9123" fmla="*/ 6596958 w 12192000"/>
              <a:gd name="connsiteY9123" fmla="*/ 1767096 h 6858000"/>
              <a:gd name="connsiteX9124" fmla="*/ 6582193 w 12192000"/>
              <a:gd name="connsiteY9124" fmla="*/ 1754145 h 6858000"/>
              <a:gd name="connsiteX9125" fmla="*/ 6574810 w 12192000"/>
              <a:gd name="connsiteY9125" fmla="*/ 1741194 h 6858000"/>
              <a:gd name="connsiteX9126" fmla="*/ 6571857 w 12192000"/>
              <a:gd name="connsiteY9126" fmla="*/ 1727839 h 6858000"/>
              <a:gd name="connsiteX9127" fmla="*/ 6562260 w 12192000"/>
              <a:gd name="connsiteY9127" fmla="*/ 1720554 h 6858000"/>
              <a:gd name="connsiteX9128" fmla="*/ 6560045 w 12192000"/>
              <a:gd name="connsiteY9128" fmla="*/ 1711650 h 6858000"/>
              <a:gd name="connsiteX9129" fmla="*/ 6547495 w 12192000"/>
              <a:gd name="connsiteY9129" fmla="*/ 1712055 h 6858000"/>
              <a:gd name="connsiteX9130" fmla="*/ 6540113 w 12192000"/>
              <a:gd name="connsiteY9130" fmla="*/ 1719744 h 6858000"/>
              <a:gd name="connsiteX9131" fmla="*/ 6537899 w 12192000"/>
              <a:gd name="connsiteY9131" fmla="*/ 1729458 h 6858000"/>
              <a:gd name="connsiteX9132" fmla="*/ 6526087 w 12192000"/>
              <a:gd name="connsiteY9132" fmla="*/ 1747670 h 6858000"/>
              <a:gd name="connsiteX9133" fmla="*/ 6521657 w 12192000"/>
              <a:gd name="connsiteY9133" fmla="*/ 1744027 h 6858000"/>
              <a:gd name="connsiteX9134" fmla="*/ 6522395 w 12192000"/>
              <a:gd name="connsiteY9134" fmla="*/ 1740790 h 6858000"/>
              <a:gd name="connsiteX9135" fmla="*/ 6511322 w 12192000"/>
              <a:gd name="connsiteY9135" fmla="*/ 1731076 h 6858000"/>
              <a:gd name="connsiteX9136" fmla="*/ 6508369 w 12192000"/>
              <a:gd name="connsiteY9136" fmla="*/ 1712864 h 6858000"/>
              <a:gd name="connsiteX9137" fmla="*/ 6508369 w 12192000"/>
              <a:gd name="connsiteY9137" fmla="*/ 1712055 h 6858000"/>
              <a:gd name="connsiteX9138" fmla="*/ 6509107 w 12192000"/>
              <a:gd name="connsiteY9138" fmla="*/ 1703556 h 6858000"/>
              <a:gd name="connsiteX9139" fmla="*/ 6517228 w 12192000"/>
              <a:gd name="connsiteY9139" fmla="*/ 1701532 h 6858000"/>
              <a:gd name="connsiteX9140" fmla="*/ 6517228 w 12192000"/>
              <a:gd name="connsiteY9140" fmla="*/ 1695057 h 6858000"/>
              <a:gd name="connsiteX9141" fmla="*/ 6507630 w 12192000"/>
              <a:gd name="connsiteY9141" fmla="*/ 1691010 h 6858000"/>
              <a:gd name="connsiteX9142" fmla="*/ 6506892 w 12192000"/>
              <a:gd name="connsiteY9142" fmla="*/ 1690605 h 6858000"/>
              <a:gd name="connsiteX9143" fmla="*/ 6495818 w 12192000"/>
              <a:gd name="connsiteY9143" fmla="*/ 1688177 h 6858000"/>
              <a:gd name="connsiteX9144" fmla="*/ 6489174 w 12192000"/>
              <a:gd name="connsiteY9144" fmla="*/ 1691414 h 6858000"/>
              <a:gd name="connsiteX9145" fmla="*/ 6481792 w 12192000"/>
              <a:gd name="connsiteY9145" fmla="*/ 1697890 h 6858000"/>
              <a:gd name="connsiteX9146" fmla="*/ 6470718 w 12192000"/>
              <a:gd name="connsiteY9146" fmla="*/ 1697890 h 6858000"/>
              <a:gd name="connsiteX9147" fmla="*/ 6460382 w 12192000"/>
              <a:gd name="connsiteY9147" fmla="*/ 1706389 h 6858000"/>
              <a:gd name="connsiteX9148" fmla="*/ 6450047 w 12192000"/>
              <a:gd name="connsiteY9148" fmla="*/ 1707603 h 6858000"/>
              <a:gd name="connsiteX9149" fmla="*/ 6445618 w 12192000"/>
              <a:gd name="connsiteY9149" fmla="*/ 1714483 h 6858000"/>
              <a:gd name="connsiteX9150" fmla="*/ 6451524 w 12192000"/>
              <a:gd name="connsiteY9150" fmla="*/ 1724196 h 6858000"/>
              <a:gd name="connsiteX9151" fmla="*/ 6458168 w 12192000"/>
              <a:gd name="connsiteY9151" fmla="*/ 1732291 h 6858000"/>
              <a:gd name="connsiteX9152" fmla="*/ 6450047 w 12192000"/>
              <a:gd name="connsiteY9152" fmla="*/ 1742813 h 6858000"/>
              <a:gd name="connsiteX9153" fmla="*/ 6445618 w 12192000"/>
              <a:gd name="connsiteY9153" fmla="*/ 1746456 h 6858000"/>
              <a:gd name="connsiteX9154" fmla="*/ 6451524 w 12192000"/>
              <a:gd name="connsiteY9154" fmla="*/ 1757788 h 6858000"/>
              <a:gd name="connsiteX9155" fmla="*/ 6453000 w 12192000"/>
              <a:gd name="connsiteY9155" fmla="*/ 1771143 h 6858000"/>
              <a:gd name="connsiteX9156" fmla="*/ 6458168 w 12192000"/>
              <a:gd name="connsiteY9156" fmla="*/ 1778023 h 6858000"/>
              <a:gd name="connsiteX9157" fmla="*/ 6480315 w 12192000"/>
              <a:gd name="connsiteY9157" fmla="*/ 1788546 h 6858000"/>
              <a:gd name="connsiteX9158" fmla="*/ 6492127 w 12192000"/>
              <a:gd name="connsiteY9158" fmla="*/ 1794617 h 6858000"/>
              <a:gd name="connsiteX9159" fmla="*/ 6498033 w 12192000"/>
              <a:gd name="connsiteY9159" fmla="*/ 1802306 h 6858000"/>
              <a:gd name="connsiteX9160" fmla="*/ 6530516 w 12192000"/>
              <a:gd name="connsiteY9160" fmla="*/ 1832660 h 6858000"/>
              <a:gd name="connsiteX9161" fmla="*/ 6531254 w 12192000"/>
              <a:gd name="connsiteY9161" fmla="*/ 1840349 h 6858000"/>
              <a:gd name="connsiteX9162" fmla="*/ 6535684 w 12192000"/>
              <a:gd name="connsiteY9162" fmla="*/ 1842373 h 6858000"/>
              <a:gd name="connsiteX9163" fmla="*/ 6535684 w 12192000"/>
              <a:gd name="connsiteY9163" fmla="*/ 1852086 h 6858000"/>
              <a:gd name="connsiteX9164" fmla="*/ 6543066 w 12192000"/>
              <a:gd name="connsiteY9164" fmla="*/ 1860990 h 6858000"/>
              <a:gd name="connsiteX9165" fmla="*/ 6551925 w 12192000"/>
              <a:gd name="connsiteY9165" fmla="*/ 1869489 h 6858000"/>
              <a:gd name="connsiteX9166" fmla="*/ 6558569 w 12192000"/>
              <a:gd name="connsiteY9166" fmla="*/ 1879607 h 6858000"/>
              <a:gd name="connsiteX9167" fmla="*/ 6573334 w 12192000"/>
              <a:gd name="connsiteY9167" fmla="*/ 1890129 h 6858000"/>
              <a:gd name="connsiteX9168" fmla="*/ 6580716 w 12192000"/>
              <a:gd name="connsiteY9168" fmla="*/ 1897010 h 6858000"/>
              <a:gd name="connsiteX9169" fmla="*/ 6589575 w 12192000"/>
              <a:gd name="connsiteY9169" fmla="*/ 1898628 h 6858000"/>
              <a:gd name="connsiteX9170" fmla="*/ 6596219 w 12192000"/>
              <a:gd name="connsiteY9170" fmla="*/ 1902271 h 6858000"/>
              <a:gd name="connsiteX9171" fmla="*/ 6614675 w 12192000"/>
              <a:gd name="connsiteY9171" fmla="*/ 1901866 h 6858000"/>
              <a:gd name="connsiteX9172" fmla="*/ 6622796 w 12192000"/>
              <a:gd name="connsiteY9172" fmla="*/ 1904294 h 6858000"/>
              <a:gd name="connsiteX9173" fmla="*/ 6634608 w 12192000"/>
              <a:gd name="connsiteY9173" fmla="*/ 1902271 h 6858000"/>
              <a:gd name="connsiteX9174" fmla="*/ 6643467 w 12192000"/>
              <a:gd name="connsiteY9174" fmla="*/ 1906318 h 6858000"/>
              <a:gd name="connsiteX9175" fmla="*/ 6641990 w 12192000"/>
              <a:gd name="connsiteY9175" fmla="*/ 1912793 h 6858000"/>
              <a:gd name="connsiteX9176" fmla="*/ 6629440 w 12192000"/>
              <a:gd name="connsiteY9176" fmla="*/ 1920887 h 6858000"/>
              <a:gd name="connsiteX9177" fmla="*/ 6628702 w 12192000"/>
              <a:gd name="connsiteY9177" fmla="*/ 1924935 h 6858000"/>
              <a:gd name="connsiteX9178" fmla="*/ 6633870 w 12192000"/>
              <a:gd name="connsiteY9178" fmla="*/ 1932219 h 6858000"/>
              <a:gd name="connsiteX9179" fmla="*/ 6644205 w 12192000"/>
              <a:gd name="connsiteY9179" fmla="*/ 1932219 h 6858000"/>
              <a:gd name="connsiteX9180" fmla="*/ 6662661 w 12192000"/>
              <a:gd name="connsiteY9180" fmla="*/ 1936267 h 6858000"/>
              <a:gd name="connsiteX9181" fmla="*/ 6701788 w 12192000"/>
              <a:gd name="connsiteY9181" fmla="*/ 1956098 h 6858000"/>
              <a:gd name="connsiteX9182" fmla="*/ 6717291 w 12192000"/>
              <a:gd name="connsiteY9182" fmla="*/ 1966216 h 6858000"/>
              <a:gd name="connsiteX9183" fmla="*/ 6726888 w 12192000"/>
              <a:gd name="connsiteY9183" fmla="*/ 1975929 h 6858000"/>
              <a:gd name="connsiteX9184" fmla="*/ 6743130 w 12192000"/>
              <a:gd name="connsiteY9184" fmla="*/ 1979976 h 6858000"/>
              <a:gd name="connsiteX9185" fmla="*/ 6751989 w 12192000"/>
              <a:gd name="connsiteY9185" fmla="*/ 1985237 h 6858000"/>
              <a:gd name="connsiteX9186" fmla="*/ 6755680 w 12192000"/>
              <a:gd name="connsiteY9186" fmla="*/ 1991308 h 6858000"/>
              <a:gd name="connsiteX9187" fmla="*/ 6754203 w 12192000"/>
              <a:gd name="connsiteY9187" fmla="*/ 2003045 h 6858000"/>
              <a:gd name="connsiteX9188" fmla="*/ 6749774 w 12192000"/>
              <a:gd name="connsiteY9188" fmla="*/ 2008711 h 6858000"/>
              <a:gd name="connsiteX9189" fmla="*/ 6751251 w 12192000"/>
              <a:gd name="connsiteY9189" fmla="*/ 2016400 h 6858000"/>
              <a:gd name="connsiteX9190" fmla="*/ 6748298 w 12192000"/>
              <a:gd name="connsiteY9190" fmla="*/ 2018424 h 6858000"/>
              <a:gd name="connsiteX9191" fmla="*/ 6747559 w 12192000"/>
              <a:gd name="connsiteY9191" fmla="*/ 2020852 h 6858000"/>
              <a:gd name="connsiteX9192" fmla="*/ 6738700 w 12192000"/>
              <a:gd name="connsiteY9192" fmla="*/ 2017614 h 6858000"/>
              <a:gd name="connsiteX9193" fmla="*/ 6732056 w 12192000"/>
              <a:gd name="connsiteY9193" fmla="*/ 2009520 h 6858000"/>
              <a:gd name="connsiteX9194" fmla="*/ 6728365 w 12192000"/>
              <a:gd name="connsiteY9194" fmla="*/ 2001021 h 6858000"/>
              <a:gd name="connsiteX9195" fmla="*/ 6729103 w 12192000"/>
              <a:gd name="connsiteY9195" fmla="*/ 1994141 h 6858000"/>
              <a:gd name="connsiteX9196" fmla="*/ 6723935 w 12192000"/>
              <a:gd name="connsiteY9196" fmla="*/ 1991308 h 6858000"/>
              <a:gd name="connsiteX9197" fmla="*/ 6708432 w 12192000"/>
              <a:gd name="connsiteY9197" fmla="*/ 1990903 h 6858000"/>
              <a:gd name="connsiteX9198" fmla="*/ 6705479 w 12192000"/>
              <a:gd name="connsiteY9198" fmla="*/ 1986856 h 6858000"/>
              <a:gd name="connsiteX9199" fmla="*/ 6695144 w 12192000"/>
              <a:gd name="connsiteY9199" fmla="*/ 1982404 h 6858000"/>
              <a:gd name="connsiteX9200" fmla="*/ 6688500 w 12192000"/>
              <a:gd name="connsiteY9200" fmla="*/ 1983214 h 6858000"/>
              <a:gd name="connsiteX9201" fmla="*/ 6684070 w 12192000"/>
              <a:gd name="connsiteY9201" fmla="*/ 1985642 h 6858000"/>
              <a:gd name="connsiteX9202" fmla="*/ 6680379 w 12192000"/>
              <a:gd name="connsiteY9202" fmla="*/ 1996974 h 6858000"/>
              <a:gd name="connsiteX9203" fmla="*/ 6675211 w 12192000"/>
              <a:gd name="connsiteY9203" fmla="*/ 2002640 h 6858000"/>
              <a:gd name="connsiteX9204" fmla="*/ 6675211 w 12192000"/>
              <a:gd name="connsiteY9204" fmla="*/ 2008306 h 6858000"/>
              <a:gd name="connsiteX9205" fmla="*/ 6673735 w 12192000"/>
              <a:gd name="connsiteY9205" fmla="*/ 2015186 h 6858000"/>
              <a:gd name="connsiteX9206" fmla="*/ 6666352 w 12192000"/>
              <a:gd name="connsiteY9206" fmla="*/ 2019638 h 6858000"/>
              <a:gd name="connsiteX9207" fmla="*/ 6666352 w 12192000"/>
              <a:gd name="connsiteY9207" fmla="*/ 2026518 h 6858000"/>
              <a:gd name="connsiteX9208" fmla="*/ 6670044 w 12192000"/>
              <a:gd name="connsiteY9208" fmla="*/ 2031375 h 6858000"/>
              <a:gd name="connsiteX9209" fmla="*/ 6678164 w 12192000"/>
              <a:gd name="connsiteY9209" fmla="*/ 2032184 h 6858000"/>
              <a:gd name="connsiteX9210" fmla="*/ 6692191 w 12192000"/>
              <a:gd name="connsiteY9210" fmla="*/ 2044325 h 6858000"/>
              <a:gd name="connsiteX9211" fmla="*/ 6694406 w 12192000"/>
              <a:gd name="connsiteY9211" fmla="*/ 2049587 h 6858000"/>
              <a:gd name="connsiteX9212" fmla="*/ 6692929 w 12192000"/>
              <a:gd name="connsiteY9212" fmla="*/ 2061728 h 6858000"/>
              <a:gd name="connsiteX9213" fmla="*/ 6695882 w 12192000"/>
              <a:gd name="connsiteY9213" fmla="*/ 2065775 h 6858000"/>
              <a:gd name="connsiteX9214" fmla="*/ 6692191 w 12192000"/>
              <a:gd name="connsiteY9214" fmla="*/ 2072251 h 6858000"/>
              <a:gd name="connsiteX9215" fmla="*/ 6683332 w 12192000"/>
              <a:gd name="connsiteY9215" fmla="*/ 2074274 h 6858000"/>
              <a:gd name="connsiteX9216" fmla="*/ 6675211 w 12192000"/>
              <a:gd name="connsiteY9216" fmla="*/ 2082369 h 6858000"/>
              <a:gd name="connsiteX9217" fmla="*/ 6674473 w 12192000"/>
              <a:gd name="connsiteY9217" fmla="*/ 2103414 h 6858000"/>
              <a:gd name="connsiteX9218" fmla="*/ 6660447 w 12192000"/>
              <a:gd name="connsiteY9218" fmla="*/ 2113532 h 6858000"/>
              <a:gd name="connsiteX9219" fmla="*/ 6658970 w 12192000"/>
              <a:gd name="connsiteY9219" fmla="*/ 2123245 h 6858000"/>
              <a:gd name="connsiteX9220" fmla="*/ 6651588 w 12192000"/>
              <a:gd name="connsiteY9220" fmla="*/ 2132553 h 6858000"/>
              <a:gd name="connsiteX9221" fmla="*/ 6637561 w 12192000"/>
              <a:gd name="connsiteY9221" fmla="*/ 2133363 h 6858000"/>
              <a:gd name="connsiteX9222" fmla="*/ 6626487 w 12192000"/>
              <a:gd name="connsiteY9222" fmla="*/ 2123245 h 6858000"/>
              <a:gd name="connsiteX9223" fmla="*/ 6625749 w 12192000"/>
              <a:gd name="connsiteY9223" fmla="*/ 2116365 h 6858000"/>
              <a:gd name="connsiteX9224" fmla="*/ 6627964 w 12192000"/>
              <a:gd name="connsiteY9224" fmla="*/ 2113127 h 6858000"/>
              <a:gd name="connsiteX9225" fmla="*/ 6634608 w 12192000"/>
              <a:gd name="connsiteY9225" fmla="*/ 2109889 h 6858000"/>
              <a:gd name="connsiteX9226" fmla="*/ 6640514 w 12192000"/>
              <a:gd name="connsiteY9226" fmla="*/ 2103414 h 6858000"/>
              <a:gd name="connsiteX9227" fmla="*/ 6641252 w 12192000"/>
              <a:gd name="connsiteY9227" fmla="*/ 2094915 h 6858000"/>
              <a:gd name="connsiteX9228" fmla="*/ 6640514 w 12192000"/>
              <a:gd name="connsiteY9228" fmla="*/ 2086011 h 6858000"/>
              <a:gd name="connsiteX9229" fmla="*/ 6642729 w 12192000"/>
              <a:gd name="connsiteY9229" fmla="*/ 2084392 h 6858000"/>
              <a:gd name="connsiteX9230" fmla="*/ 6647158 w 12192000"/>
              <a:gd name="connsiteY9230" fmla="*/ 2083987 h 6858000"/>
              <a:gd name="connsiteX9231" fmla="*/ 6652326 w 12192000"/>
              <a:gd name="connsiteY9231" fmla="*/ 2078321 h 6858000"/>
              <a:gd name="connsiteX9232" fmla="*/ 6652326 w 12192000"/>
              <a:gd name="connsiteY9232" fmla="*/ 2069823 h 6858000"/>
              <a:gd name="connsiteX9233" fmla="*/ 6647158 w 12192000"/>
              <a:gd name="connsiteY9233" fmla="*/ 2062133 h 6858000"/>
              <a:gd name="connsiteX9234" fmla="*/ 6642729 w 12192000"/>
              <a:gd name="connsiteY9234" fmla="*/ 2045944 h 6858000"/>
              <a:gd name="connsiteX9235" fmla="*/ 6637561 w 12192000"/>
              <a:gd name="connsiteY9235" fmla="*/ 2039469 h 6858000"/>
              <a:gd name="connsiteX9236" fmla="*/ 6635346 w 12192000"/>
              <a:gd name="connsiteY9236" fmla="*/ 2025709 h 6858000"/>
              <a:gd name="connsiteX9237" fmla="*/ 6630917 w 12192000"/>
              <a:gd name="connsiteY9237" fmla="*/ 2011139 h 6858000"/>
              <a:gd name="connsiteX9238" fmla="*/ 6623534 w 12192000"/>
              <a:gd name="connsiteY9238" fmla="*/ 2007092 h 6858000"/>
              <a:gd name="connsiteX9239" fmla="*/ 6618367 w 12192000"/>
              <a:gd name="connsiteY9239" fmla="*/ 2010329 h 6858000"/>
              <a:gd name="connsiteX9240" fmla="*/ 6605078 w 12192000"/>
              <a:gd name="connsiteY9240" fmla="*/ 2007497 h 6858000"/>
              <a:gd name="connsiteX9241" fmla="*/ 6601387 w 12192000"/>
              <a:gd name="connsiteY9241" fmla="*/ 1999807 h 6858000"/>
              <a:gd name="connsiteX9242" fmla="*/ 6591052 w 12192000"/>
              <a:gd name="connsiteY9242" fmla="*/ 1998997 h 6858000"/>
              <a:gd name="connsiteX9243" fmla="*/ 6585884 w 12192000"/>
              <a:gd name="connsiteY9243" fmla="*/ 1994546 h 6858000"/>
              <a:gd name="connsiteX9244" fmla="*/ 6588099 w 12192000"/>
              <a:gd name="connsiteY9244" fmla="*/ 1990498 h 6858000"/>
              <a:gd name="connsiteX9245" fmla="*/ 6589575 w 12192000"/>
              <a:gd name="connsiteY9245" fmla="*/ 1981595 h 6858000"/>
              <a:gd name="connsiteX9246" fmla="*/ 6582931 w 12192000"/>
              <a:gd name="connsiteY9246" fmla="*/ 1973905 h 6858000"/>
              <a:gd name="connsiteX9247" fmla="*/ 6574072 w 12192000"/>
              <a:gd name="connsiteY9247" fmla="*/ 1973096 h 6858000"/>
              <a:gd name="connsiteX9248" fmla="*/ 6565213 w 12192000"/>
              <a:gd name="connsiteY9248" fmla="*/ 1973500 h 6858000"/>
              <a:gd name="connsiteX9249" fmla="*/ 6565951 w 12192000"/>
              <a:gd name="connsiteY9249" fmla="*/ 1967430 h 6858000"/>
              <a:gd name="connsiteX9250" fmla="*/ 6557831 w 12192000"/>
              <a:gd name="connsiteY9250" fmla="*/ 1964597 h 6858000"/>
              <a:gd name="connsiteX9251" fmla="*/ 6551925 w 12192000"/>
              <a:gd name="connsiteY9251" fmla="*/ 1966620 h 6858000"/>
              <a:gd name="connsiteX9252" fmla="*/ 6546019 w 12192000"/>
              <a:gd name="connsiteY9252" fmla="*/ 1962978 h 6858000"/>
              <a:gd name="connsiteX9253" fmla="*/ 6534946 w 12192000"/>
              <a:gd name="connsiteY9253" fmla="*/ 1944766 h 6858000"/>
              <a:gd name="connsiteX9254" fmla="*/ 6525348 w 12192000"/>
              <a:gd name="connsiteY9254" fmla="*/ 1943956 h 6858000"/>
              <a:gd name="connsiteX9255" fmla="*/ 6515012 w 12192000"/>
              <a:gd name="connsiteY9255" fmla="*/ 1940314 h 6858000"/>
              <a:gd name="connsiteX9256" fmla="*/ 6509107 w 12192000"/>
              <a:gd name="connsiteY9256" fmla="*/ 1945980 h 6858000"/>
              <a:gd name="connsiteX9257" fmla="*/ 6499510 w 12192000"/>
              <a:gd name="connsiteY9257" fmla="*/ 1945980 h 6858000"/>
              <a:gd name="connsiteX9258" fmla="*/ 6498033 w 12192000"/>
              <a:gd name="connsiteY9258" fmla="*/ 1938290 h 6858000"/>
              <a:gd name="connsiteX9259" fmla="*/ 6489912 w 12192000"/>
              <a:gd name="connsiteY9259" fmla="*/ 1933029 h 6858000"/>
              <a:gd name="connsiteX9260" fmla="*/ 6480315 w 12192000"/>
              <a:gd name="connsiteY9260" fmla="*/ 1931410 h 6858000"/>
              <a:gd name="connsiteX9261" fmla="*/ 6460382 w 12192000"/>
              <a:gd name="connsiteY9261" fmla="*/ 1918054 h 6858000"/>
              <a:gd name="connsiteX9262" fmla="*/ 6440450 w 12192000"/>
              <a:gd name="connsiteY9262" fmla="*/ 1894176 h 6858000"/>
              <a:gd name="connsiteX9263" fmla="*/ 6433806 w 12192000"/>
              <a:gd name="connsiteY9263" fmla="*/ 1891748 h 6858000"/>
              <a:gd name="connsiteX9264" fmla="*/ 6432329 w 12192000"/>
              <a:gd name="connsiteY9264" fmla="*/ 1884463 h 6858000"/>
              <a:gd name="connsiteX9265" fmla="*/ 6422733 w 12192000"/>
              <a:gd name="connsiteY9265" fmla="*/ 1873536 h 6858000"/>
              <a:gd name="connsiteX9266" fmla="*/ 6408705 w 12192000"/>
              <a:gd name="connsiteY9266" fmla="*/ 1873131 h 6858000"/>
              <a:gd name="connsiteX9267" fmla="*/ 6407229 w 12192000"/>
              <a:gd name="connsiteY9267" fmla="*/ 1864632 h 6858000"/>
              <a:gd name="connsiteX9268" fmla="*/ 6393203 w 12192000"/>
              <a:gd name="connsiteY9268" fmla="*/ 1852895 h 6858000"/>
              <a:gd name="connsiteX9269" fmla="*/ 6385820 w 12192000"/>
              <a:gd name="connsiteY9269" fmla="*/ 1844396 h 6858000"/>
              <a:gd name="connsiteX9270" fmla="*/ 6374008 w 12192000"/>
              <a:gd name="connsiteY9270" fmla="*/ 1839135 h 6858000"/>
              <a:gd name="connsiteX9271" fmla="*/ 6374746 w 12192000"/>
              <a:gd name="connsiteY9271" fmla="*/ 1826184 h 6858000"/>
              <a:gd name="connsiteX9272" fmla="*/ 6366626 w 12192000"/>
              <a:gd name="connsiteY9272" fmla="*/ 1821732 h 6858000"/>
              <a:gd name="connsiteX9273" fmla="*/ 6366626 w 12192000"/>
              <a:gd name="connsiteY9273" fmla="*/ 1813638 h 6858000"/>
              <a:gd name="connsiteX9274" fmla="*/ 6357767 w 12192000"/>
              <a:gd name="connsiteY9274" fmla="*/ 1800283 h 6858000"/>
              <a:gd name="connsiteX9275" fmla="*/ 6353337 w 12192000"/>
              <a:gd name="connsiteY9275" fmla="*/ 1792998 h 6858000"/>
              <a:gd name="connsiteX9276" fmla="*/ 6350385 w 12192000"/>
              <a:gd name="connsiteY9276" fmla="*/ 1788141 h 6858000"/>
              <a:gd name="connsiteX9277" fmla="*/ 6346693 w 12192000"/>
              <a:gd name="connsiteY9277" fmla="*/ 1780856 h 6858000"/>
              <a:gd name="connsiteX9278" fmla="*/ 6331929 w 12192000"/>
              <a:gd name="connsiteY9278" fmla="*/ 1776809 h 6858000"/>
              <a:gd name="connsiteX9279" fmla="*/ 6322331 w 12192000"/>
              <a:gd name="connsiteY9279" fmla="*/ 1771143 h 6858000"/>
              <a:gd name="connsiteX9280" fmla="*/ 6289110 w 12192000"/>
              <a:gd name="connsiteY9280" fmla="*/ 1763049 h 6858000"/>
              <a:gd name="connsiteX9281" fmla="*/ 6263272 w 12192000"/>
              <a:gd name="connsiteY9281" fmla="*/ 1776000 h 6858000"/>
              <a:gd name="connsiteX9282" fmla="*/ 6262534 w 12192000"/>
              <a:gd name="connsiteY9282" fmla="*/ 1783689 h 6858000"/>
              <a:gd name="connsiteX9283" fmla="*/ 6254413 w 12192000"/>
              <a:gd name="connsiteY9283" fmla="*/ 1793807 h 6858000"/>
              <a:gd name="connsiteX9284" fmla="*/ 6230050 w 12192000"/>
              <a:gd name="connsiteY9284" fmla="*/ 1797855 h 6858000"/>
              <a:gd name="connsiteX9285" fmla="*/ 6228574 w 12192000"/>
              <a:gd name="connsiteY9285" fmla="*/ 1798259 h 6858000"/>
              <a:gd name="connsiteX9286" fmla="*/ 6197568 w 12192000"/>
              <a:gd name="connsiteY9286" fmla="*/ 1819709 h 6858000"/>
              <a:gd name="connsiteX9287" fmla="*/ 6188709 w 12192000"/>
              <a:gd name="connsiteY9287" fmla="*/ 1829827 h 6858000"/>
              <a:gd name="connsiteX9288" fmla="*/ 6190924 w 12192000"/>
              <a:gd name="connsiteY9288" fmla="*/ 1834279 h 6858000"/>
              <a:gd name="connsiteX9289" fmla="*/ 6181327 w 12192000"/>
              <a:gd name="connsiteY9289" fmla="*/ 1841564 h 6858000"/>
              <a:gd name="connsiteX9290" fmla="*/ 6159179 w 12192000"/>
              <a:gd name="connsiteY9290" fmla="*/ 1840349 h 6858000"/>
              <a:gd name="connsiteX9291" fmla="*/ 6150320 w 12192000"/>
              <a:gd name="connsiteY9291" fmla="*/ 1833874 h 6858000"/>
              <a:gd name="connsiteX9292" fmla="*/ 6120791 w 12192000"/>
              <a:gd name="connsiteY9292" fmla="*/ 1816471 h 6858000"/>
              <a:gd name="connsiteX9293" fmla="*/ 6113408 w 12192000"/>
              <a:gd name="connsiteY9293" fmla="*/ 1817281 h 6858000"/>
              <a:gd name="connsiteX9294" fmla="*/ 6106025 w 12192000"/>
              <a:gd name="connsiteY9294" fmla="*/ 1822947 h 6858000"/>
              <a:gd name="connsiteX9295" fmla="*/ 6097905 w 12192000"/>
              <a:gd name="connsiteY9295" fmla="*/ 1822947 h 6858000"/>
              <a:gd name="connsiteX9296" fmla="*/ 6085355 w 12192000"/>
              <a:gd name="connsiteY9296" fmla="*/ 1816066 h 6858000"/>
              <a:gd name="connsiteX9297" fmla="*/ 6074281 w 12192000"/>
              <a:gd name="connsiteY9297" fmla="*/ 1814852 h 6858000"/>
              <a:gd name="connsiteX9298" fmla="*/ 6068375 w 12192000"/>
              <a:gd name="connsiteY9298" fmla="*/ 1810805 h 6858000"/>
              <a:gd name="connsiteX9299" fmla="*/ 6063207 w 12192000"/>
              <a:gd name="connsiteY9299" fmla="*/ 1811210 h 6858000"/>
              <a:gd name="connsiteX9300" fmla="*/ 6045489 w 12192000"/>
              <a:gd name="connsiteY9300" fmla="*/ 1828208 h 6858000"/>
              <a:gd name="connsiteX9301" fmla="*/ 6034416 w 12192000"/>
              <a:gd name="connsiteY9301" fmla="*/ 1837921 h 6858000"/>
              <a:gd name="connsiteX9302" fmla="*/ 6032940 w 12192000"/>
              <a:gd name="connsiteY9302" fmla="*/ 1845206 h 6858000"/>
              <a:gd name="connsiteX9303" fmla="*/ 6029248 w 12192000"/>
              <a:gd name="connsiteY9303" fmla="*/ 1860990 h 6858000"/>
              <a:gd name="connsiteX9304" fmla="*/ 6032940 w 12192000"/>
              <a:gd name="connsiteY9304" fmla="*/ 1874345 h 6858000"/>
              <a:gd name="connsiteX9305" fmla="*/ 6033678 w 12192000"/>
              <a:gd name="connsiteY9305" fmla="*/ 1878797 h 6858000"/>
              <a:gd name="connsiteX9306" fmla="*/ 6034416 w 12192000"/>
              <a:gd name="connsiteY9306" fmla="*/ 1883654 h 6858000"/>
              <a:gd name="connsiteX9307" fmla="*/ 6026295 w 12192000"/>
              <a:gd name="connsiteY9307" fmla="*/ 1888510 h 6858000"/>
              <a:gd name="connsiteX9308" fmla="*/ 6029248 w 12192000"/>
              <a:gd name="connsiteY9308" fmla="*/ 1903080 h 6858000"/>
              <a:gd name="connsiteX9309" fmla="*/ 6027772 w 12192000"/>
              <a:gd name="connsiteY9309" fmla="*/ 1914412 h 6858000"/>
              <a:gd name="connsiteX9310" fmla="*/ 6022604 w 12192000"/>
              <a:gd name="connsiteY9310" fmla="*/ 1922911 h 6858000"/>
              <a:gd name="connsiteX9311" fmla="*/ 6004148 w 12192000"/>
              <a:gd name="connsiteY9311" fmla="*/ 1933434 h 6858000"/>
              <a:gd name="connsiteX9312" fmla="*/ 5995289 w 12192000"/>
              <a:gd name="connsiteY9312" fmla="*/ 1943147 h 6858000"/>
              <a:gd name="connsiteX9313" fmla="*/ 5979786 w 12192000"/>
              <a:gd name="connsiteY9313" fmla="*/ 1949218 h 6858000"/>
              <a:gd name="connsiteX9314" fmla="*/ 5960592 w 12192000"/>
              <a:gd name="connsiteY9314" fmla="*/ 1948408 h 6858000"/>
              <a:gd name="connsiteX9315" fmla="*/ 5948041 w 12192000"/>
              <a:gd name="connsiteY9315" fmla="*/ 1956502 h 6858000"/>
              <a:gd name="connsiteX9316" fmla="*/ 5936968 w 12192000"/>
              <a:gd name="connsiteY9316" fmla="*/ 1962168 h 6858000"/>
              <a:gd name="connsiteX9317" fmla="*/ 5942136 w 12192000"/>
              <a:gd name="connsiteY9317" fmla="*/ 1966216 h 6858000"/>
              <a:gd name="connsiteX9318" fmla="*/ 5939921 w 12192000"/>
              <a:gd name="connsiteY9318" fmla="*/ 1977143 h 6858000"/>
              <a:gd name="connsiteX9319" fmla="*/ 5932538 w 12192000"/>
              <a:gd name="connsiteY9319" fmla="*/ 1980785 h 6858000"/>
              <a:gd name="connsiteX9320" fmla="*/ 5931800 w 12192000"/>
              <a:gd name="connsiteY9320" fmla="*/ 1979976 h 6858000"/>
              <a:gd name="connsiteX9321" fmla="*/ 5933277 w 12192000"/>
              <a:gd name="connsiteY9321" fmla="*/ 1978357 h 6858000"/>
              <a:gd name="connsiteX9322" fmla="*/ 5928109 w 12192000"/>
              <a:gd name="connsiteY9322" fmla="*/ 1976738 h 6858000"/>
              <a:gd name="connsiteX9323" fmla="*/ 5914082 w 12192000"/>
              <a:gd name="connsiteY9323" fmla="*/ 1999402 h 6858000"/>
              <a:gd name="connsiteX9324" fmla="*/ 5903747 w 12192000"/>
              <a:gd name="connsiteY9324" fmla="*/ 2003854 h 6858000"/>
              <a:gd name="connsiteX9325" fmla="*/ 5884552 w 12192000"/>
              <a:gd name="connsiteY9325" fmla="*/ 2033398 h 6858000"/>
              <a:gd name="connsiteX9326" fmla="*/ 5878646 w 12192000"/>
              <a:gd name="connsiteY9326" fmla="*/ 2039874 h 6858000"/>
              <a:gd name="connsiteX9327" fmla="*/ 5886767 w 12192000"/>
              <a:gd name="connsiteY9327" fmla="*/ 2053229 h 6858000"/>
              <a:gd name="connsiteX9328" fmla="*/ 5888982 w 12192000"/>
              <a:gd name="connsiteY9328" fmla="*/ 2062133 h 6858000"/>
              <a:gd name="connsiteX9329" fmla="*/ 5897102 w 12192000"/>
              <a:gd name="connsiteY9329" fmla="*/ 2066180 h 6858000"/>
              <a:gd name="connsiteX9330" fmla="*/ 5908915 w 12192000"/>
              <a:gd name="connsiteY9330" fmla="*/ 2081559 h 6858000"/>
              <a:gd name="connsiteX9331" fmla="*/ 5898579 w 12192000"/>
              <a:gd name="connsiteY9331" fmla="*/ 2091272 h 6858000"/>
              <a:gd name="connsiteX9332" fmla="*/ 5881600 w 12192000"/>
              <a:gd name="connsiteY9332" fmla="*/ 2095319 h 6858000"/>
              <a:gd name="connsiteX9333" fmla="*/ 5882338 w 12192000"/>
              <a:gd name="connsiteY9333" fmla="*/ 2105842 h 6858000"/>
              <a:gd name="connsiteX9334" fmla="*/ 5866097 w 12192000"/>
              <a:gd name="connsiteY9334" fmla="*/ 2126482 h 6858000"/>
              <a:gd name="connsiteX9335" fmla="*/ 5864620 w 12192000"/>
              <a:gd name="connsiteY9335" fmla="*/ 2140243 h 6858000"/>
              <a:gd name="connsiteX9336" fmla="*/ 5868311 w 12192000"/>
              <a:gd name="connsiteY9336" fmla="*/ 2143885 h 6858000"/>
              <a:gd name="connsiteX9337" fmla="*/ 5864620 w 12192000"/>
              <a:gd name="connsiteY9337" fmla="*/ 2149956 h 6858000"/>
              <a:gd name="connsiteX9338" fmla="*/ 5847641 w 12192000"/>
              <a:gd name="connsiteY9338" fmla="*/ 2150361 h 6858000"/>
              <a:gd name="connsiteX9339" fmla="*/ 5817372 w 12192000"/>
              <a:gd name="connsiteY9339" fmla="*/ 2163716 h 6858000"/>
              <a:gd name="connsiteX9340" fmla="*/ 5817372 w 12192000"/>
              <a:gd name="connsiteY9340" fmla="*/ 2173025 h 6858000"/>
              <a:gd name="connsiteX9341" fmla="*/ 5805560 w 12192000"/>
              <a:gd name="connsiteY9341" fmla="*/ 2190428 h 6858000"/>
              <a:gd name="connsiteX9342" fmla="*/ 5795225 w 12192000"/>
              <a:gd name="connsiteY9342" fmla="*/ 2185976 h 6858000"/>
              <a:gd name="connsiteX9343" fmla="*/ 5785628 w 12192000"/>
              <a:gd name="connsiteY9343" fmla="*/ 2178286 h 6858000"/>
              <a:gd name="connsiteX9344" fmla="*/ 5780460 w 12192000"/>
              <a:gd name="connsiteY9344" fmla="*/ 2186380 h 6858000"/>
              <a:gd name="connsiteX9345" fmla="*/ 5773077 w 12192000"/>
              <a:gd name="connsiteY9345" fmla="*/ 2192451 h 6858000"/>
              <a:gd name="connsiteX9346" fmla="*/ 5764957 w 12192000"/>
              <a:gd name="connsiteY9346" fmla="*/ 2186785 h 6858000"/>
              <a:gd name="connsiteX9347" fmla="*/ 5756098 w 12192000"/>
              <a:gd name="connsiteY9347" fmla="*/ 2186380 h 6858000"/>
              <a:gd name="connsiteX9348" fmla="*/ 5752407 w 12192000"/>
              <a:gd name="connsiteY9348" fmla="*/ 2190023 h 6858000"/>
              <a:gd name="connsiteX9349" fmla="*/ 5739119 w 12192000"/>
              <a:gd name="connsiteY9349" fmla="*/ 2188809 h 6858000"/>
              <a:gd name="connsiteX9350" fmla="*/ 5718447 w 12192000"/>
              <a:gd name="connsiteY9350" fmla="*/ 2183547 h 6858000"/>
              <a:gd name="connsiteX9351" fmla="*/ 5710327 w 12192000"/>
              <a:gd name="connsiteY9351" fmla="*/ 2187595 h 6858000"/>
              <a:gd name="connsiteX9352" fmla="*/ 5692609 w 12192000"/>
              <a:gd name="connsiteY9352" fmla="*/ 2189618 h 6858000"/>
              <a:gd name="connsiteX9353" fmla="*/ 5677106 w 12192000"/>
              <a:gd name="connsiteY9353" fmla="*/ 2204188 h 6858000"/>
              <a:gd name="connsiteX9354" fmla="*/ 5658650 w 12192000"/>
              <a:gd name="connsiteY9354" fmla="*/ 2206211 h 6858000"/>
              <a:gd name="connsiteX9355" fmla="*/ 5651268 w 12192000"/>
              <a:gd name="connsiteY9355" fmla="*/ 2211877 h 6858000"/>
              <a:gd name="connsiteX9356" fmla="*/ 5651268 w 12192000"/>
              <a:gd name="connsiteY9356" fmla="*/ 2219567 h 6858000"/>
              <a:gd name="connsiteX9357" fmla="*/ 5636502 w 12192000"/>
              <a:gd name="connsiteY9357" fmla="*/ 2226852 h 6858000"/>
              <a:gd name="connsiteX9358" fmla="*/ 5620261 w 12192000"/>
              <a:gd name="connsiteY9358" fmla="*/ 2224424 h 6858000"/>
              <a:gd name="connsiteX9359" fmla="*/ 5604020 w 12192000"/>
              <a:gd name="connsiteY9359" fmla="*/ 2209044 h 6858000"/>
              <a:gd name="connsiteX9360" fmla="*/ 5594422 w 12192000"/>
              <a:gd name="connsiteY9360" fmla="*/ 2187999 h 6858000"/>
              <a:gd name="connsiteX9361" fmla="*/ 5596637 w 12192000"/>
              <a:gd name="connsiteY9361" fmla="*/ 2185166 h 6858000"/>
              <a:gd name="connsiteX9362" fmla="*/ 5575966 w 12192000"/>
              <a:gd name="connsiteY9362" fmla="*/ 2166954 h 6858000"/>
              <a:gd name="connsiteX9363" fmla="*/ 5561201 w 12192000"/>
              <a:gd name="connsiteY9363" fmla="*/ 2165740 h 6858000"/>
              <a:gd name="connsiteX9364" fmla="*/ 5553081 w 12192000"/>
              <a:gd name="connsiteY9364" fmla="*/ 2163716 h 6858000"/>
              <a:gd name="connsiteX9365" fmla="*/ 5553081 w 12192000"/>
              <a:gd name="connsiteY9365" fmla="*/ 2163311 h 6858000"/>
              <a:gd name="connsiteX9366" fmla="*/ 5550866 w 12192000"/>
              <a:gd name="connsiteY9366" fmla="*/ 2167359 h 6858000"/>
              <a:gd name="connsiteX9367" fmla="*/ 5537578 w 12192000"/>
              <a:gd name="connsiteY9367" fmla="*/ 2168168 h 6858000"/>
              <a:gd name="connsiteX9368" fmla="*/ 5522813 w 12192000"/>
              <a:gd name="connsiteY9368" fmla="*/ 2175858 h 6858000"/>
              <a:gd name="connsiteX9369" fmla="*/ 5513216 w 12192000"/>
              <a:gd name="connsiteY9369" fmla="*/ 2170596 h 6858000"/>
              <a:gd name="connsiteX9370" fmla="*/ 5492545 w 12192000"/>
              <a:gd name="connsiteY9370" fmla="*/ 2162907 h 6858000"/>
              <a:gd name="connsiteX9371" fmla="*/ 5477780 w 12192000"/>
              <a:gd name="connsiteY9371" fmla="*/ 2172620 h 6858000"/>
              <a:gd name="connsiteX9372" fmla="*/ 5474089 w 12192000"/>
              <a:gd name="connsiteY9372" fmla="*/ 2169787 h 6858000"/>
              <a:gd name="connsiteX9373" fmla="*/ 5477780 w 12192000"/>
              <a:gd name="connsiteY9373" fmla="*/ 2164526 h 6858000"/>
              <a:gd name="connsiteX9374" fmla="*/ 5482948 w 12192000"/>
              <a:gd name="connsiteY9374" fmla="*/ 2147123 h 6858000"/>
              <a:gd name="connsiteX9375" fmla="*/ 5482210 w 12192000"/>
              <a:gd name="connsiteY9375" fmla="*/ 2122840 h 6858000"/>
              <a:gd name="connsiteX9376" fmla="*/ 5487377 w 12192000"/>
              <a:gd name="connsiteY9376" fmla="*/ 2111913 h 6858000"/>
              <a:gd name="connsiteX9377" fmla="*/ 5483686 w 12192000"/>
              <a:gd name="connsiteY9377" fmla="*/ 2099772 h 6858000"/>
              <a:gd name="connsiteX9378" fmla="*/ 5488854 w 12192000"/>
              <a:gd name="connsiteY9378" fmla="*/ 2093701 h 6858000"/>
              <a:gd name="connsiteX9379" fmla="*/ 5476304 w 12192000"/>
              <a:gd name="connsiteY9379" fmla="*/ 2093296 h 6858000"/>
              <a:gd name="connsiteX9380" fmla="*/ 5468921 w 12192000"/>
              <a:gd name="connsiteY9380" fmla="*/ 2099772 h 6858000"/>
              <a:gd name="connsiteX9381" fmla="*/ 5463753 w 12192000"/>
              <a:gd name="connsiteY9381" fmla="*/ 2095319 h 6858000"/>
              <a:gd name="connsiteX9382" fmla="*/ 5464492 w 12192000"/>
              <a:gd name="connsiteY9382" fmla="*/ 2085606 h 6858000"/>
              <a:gd name="connsiteX9383" fmla="*/ 5479256 w 12192000"/>
              <a:gd name="connsiteY9383" fmla="*/ 2079131 h 6858000"/>
              <a:gd name="connsiteX9384" fmla="*/ 5477042 w 12192000"/>
              <a:gd name="connsiteY9384" fmla="*/ 2074274 h 6858000"/>
              <a:gd name="connsiteX9385" fmla="*/ 5478518 w 12192000"/>
              <a:gd name="connsiteY9385" fmla="*/ 2068204 h 6858000"/>
              <a:gd name="connsiteX9386" fmla="*/ 5468183 w 12192000"/>
              <a:gd name="connsiteY9386" fmla="*/ 2074274 h 6858000"/>
              <a:gd name="connsiteX9387" fmla="*/ 5463015 w 12192000"/>
              <a:gd name="connsiteY9387" fmla="*/ 2080750 h 6858000"/>
              <a:gd name="connsiteX9388" fmla="*/ 5453418 w 12192000"/>
              <a:gd name="connsiteY9388" fmla="*/ 2080750 h 6858000"/>
              <a:gd name="connsiteX9389" fmla="*/ 5452680 w 12192000"/>
              <a:gd name="connsiteY9389" fmla="*/ 2074274 h 6858000"/>
              <a:gd name="connsiteX9390" fmla="*/ 5459324 w 12192000"/>
              <a:gd name="connsiteY9390" fmla="*/ 2047158 h 6858000"/>
              <a:gd name="connsiteX9391" fmla="*/ 5472612 w 12192000"/>
              <a:gd name="connsiteY9391" fmla="*/ 2029756 h 6858000"/>
              <a:gd name="connsiteX9392" fmla="*/ 5472612 w 12192000"/>
              <a:gd name="connsiteY9392" fmla="*/ 2021257 h 6858000"/>
              <a:gd name="connsiteX9393" fmla="*/ 5483686 w 12192000"/>
              <a:gd name="connsiteY9393" fmla="*/ 2006282 h 6858000"/>
              <a:gd name="connsiteX9394" fmla="*/ 5484425 w 12192000"/>
              <a:gd name="connsiteY9394" fmla="*/ 1991308 h 6858000"/>
              <a:gd name="connsiteX9395" fmla="*/ 5491069 w 12192000"/>
              <a:gd name="connsiteY9395" fmla="*/ 1979571 h 6858000"/>
              <a:gd name="connsiteX9396" fmla="*/ 5496236 w 12192000"/>
              <a:gd name="connsiteY9396" fmla="*/ 1973096 h 6858000"/>
              <a:gd name="connsiteX9397" fmla="*/ 5488854 w 12192000"/>
              <a:gd name="connsiteY9397" fmla="*/ 1965406 h 6858000"/>
              <a:gd name="connsiteX9398" fmla="*/ 5492545 w 12192000"/>
              <a:gd name="connsiteY9398" fmla="*/ 1952455 h 6858000"/>
              <a:gd name="connsiteX9399" fmla="*/ 5491069 w 12192000"/>
              <a:gd name="connsiteY9399" fmla="*/ 1948003 h 6858000"/>
              <a:gd name="connsiteX9400" fmla="*/ 5494022 w 12192000"/>
              <a:gd name="connsiteY9400" fmla="*/ 1918864 h 6858000"/>
              <a:gd name="connsiteX9401" fmla="*/ 5486639 w 12192000"/>
              <a:gd name="connsiteY9401" fmla="*/ 1903485 h 6858000"/>
              <a:gd name="connsiteX9402" fmla="*/ 5485901 w 12192000"/>
              <a:gd name="connsiteY9402" fmla="*/ 1893772 h 6858000"/>
              <a:gd name="connsiteX9403" fmla="*/ 5485163 w 12192000"/>
              <a:gd name="connsiteY9403" fmla="*/ 1891343 h 6858000"/>
              <a:gd name="connsiteX9404" fmla="*/ 5496974 w 12192000"/>
              <a:gd name="connsiteY9404" fmla="*/ 1882035 h 6858000"/>
              <a:gd name="connsiteX9405" fmla="*/ 5488854 w 12192000"/>
              <a:gd name="connsiteY9405" fmla="*/ 1880416 h 6858000"/>
              <a:gd name="connsiteX9406" fmla="*/ 5494759 w 12192000"/>
              <a:gd name="connsiteY9406" fmla="*/ 1874750 h 6858000"/>
              <a:gd name="connsiteX9407" fmla="*/ 5491069 w 12192000"/>
              <a:gd name="connsiteY9407" fmla="*/ 1871512 h 6858000"/>
              <a:gd name="connsiteX9408" fmla="*/ 5493284 w 12192000"/>
              <a:gd name="connsiteY9408" fmla="*/ 1861799 h 6858000"/>
              <a:gd name="connsiteX9409" fmla="*/ 5485163 w 12192000"/>
              <a:gd name="connsiteY9409" fmla="*/ 1868679 h 6858000"/>
              <a:gd name="connsiteX9410" fmla="*/ 5481471 w 12192000"/>
              <a:gd name="connsiteY9410" fmla="*/ 1867060 h 6858000"/>
              <a:gd name="connsiteX9411" fmla="*/ 5483686 w 12192000"/>
              <a:gd name="connsiteY9411" fmla="*/ 1854514 h 6858000"/>
              <a:gd name="connsiteX9412" fmla="*/ 5479995 w 12192000"/>
              <a:gd name="connsiteY9412" fmla="*/ 1852491 h 6858000"/>
              <a:gd name="connsiteX9413" fmla="*/ 5479995 w 12192000"/>
              <a:gd name="connsiteY9413" fmla="*/ 1847229 h 6858000"/>
              <a:gd name="connsiteX9414" fmla="*/ 5474089 w 12192000"/>
              <a:gd name="connsiteY9414" fmla="*/ 1849658 h 6858000"/>
              <a:gd name="connsiteX9415" fmla="*/ 5469659 w 12192000"/>
              <a:gd name="connsiteY9415" fmla="*/ 1839945 h 6858000"/>
              <a:gd name="connsiteX9416" fmla="*/ 5474827 w 12192000"/>
              <a:gd name="connsiteY9416" fmla="*/ 1829827 h 6858000"/>
              <a:gd name="connsiteX9417" fmla="*/ 5493284 w 12192000"/>
              <a:gd name="connsiteY9417" fmla="*/ 1823351 h 6858000"/>
              <a:gd name="connsiteX9418" fmla="*/ 5499927 w 12192000"/>
              <a:gd name="connsiteY9418" fmla="*/ 1826184 h 6858000"/>
              <a:gd name="connsiteX9419" fmla="*/ 5515430 w 12192000"/>
              <a:gd name="connsiteY9419" fmla="*/ 1824565 h 6858000"/>
              <a:gd name="connsiteX9420" fmla="*/ 5523551 w 12192000"/>
              <a:gd name="connsiteY9420" fmla="*/ 1819304 h 6858000"/>
              <a:gd name="connsiteX9421" fmla="*/ 5516907 w 12192000"/>
              <a:gd name="connsiteY9421" fmla="*/ 1815662 h 6858000"/>
              <a:gd name="connsiteX9422" fmla="*/ 5516169 w 12192000"/>
              <a:gd name="connsiteY9422" fmla="*/ 1809186 h 6858000"/>
              <a:gd name="connsiteX9423" fmla="*/ 5533886 w 12192000"/>
              <a:gd name="connsiteY9423" fmla="*/ 1799878 h 6858000"/>
              <a:gd name="connsiteX9424" fmla="*/ 5536840 w 12192000"/>
              <a:gd name="connsiteY9424" fmla="*/ 1803116 h 6858000"/>
              <a:gd name="connsiteX9425" fmla="*/ 5544222 w 12192000"/>
              <a:gd name="connsiteY9425" fmla="*/ 1798259 h 6858000"/>
              <a:gd name="connsiteX9426" fmla="*/ 5556772 w 12192000"/>
              <a:gd name="connsiteY9426" fmla="*/ 1800687 h 6858000"/>
              <a:gd name="connsiteX9427" fmla="*/ 5567107 w 12192000"/>
              <a:gd name="connsiteY9427" fmla="*/ 1812829 h 6858000"/>
              <a:gd name="connsiteX9428" fmla="*/ 5575966 w 12192000"/>
              <a:gd name="connsiteY9428" fmla="*/ 1805544 h 6858000"/>
              <a:gd name="connsiteX9429" fmla="*/ 5586302 w 12192000"/>
              <a:gd name="connsiteY9429" fmla="*/ 1805544 h 6858000"/>
              <a:gd name="connsiteX9430" fmla="*/ 5598114 w 12192000"/>
              <a:gd name="connsiteY9430" fmla="*/ 1810400 h 6858000"/>
              <a:gd name="connsiteX9431" fmla="*/ 5610664 w 12192000"/>
              <a:gd name="connsiteY9431" fmla="*/ 1805544 h 6858000"/>
              <a:gd name="connsiteX9432" fmla="*/ 5626906 w 12192000"/>
              <a:gd name="connsiteY9432" fmla="*/ 1801092 h 6858000"/>
              <a:gd name="connsiteX9433" fmla="*/ 5629858 w 12192000"/>
              <a:gd name="connsiteY9433" fmla="*/ 1805544 h 6858000"/>
              <a:gd name="connsiteX9434" fmla="*/ 5643147 w 12192000"/>
              <a:gd name="connsiteY9434" fmla="*/ 1812019 h 6858000"/>
              <a:gd name="connsiteX9435" fmla="*/ 5678583 w 12192000"/>
              <a:gd name="connsiteY9435" fmla="*/ 1817281 h 6858000"/>
              <a:gd name="connsiteX9436" fmla="*/ 5694824 w 12192000"/>
              <a:gd name="connsiteY9436" fmla="*/ 1820518 h 6858000"/>
              <a:gd name="connsiteX9437" fmla="*/ 5718447 w 12192000"/>
              <a:gd name="connsiteY9437" fmla="*/ 1811210 h 6858000"/>
              <a:gd name="connsiteX9438" fmla="*/ 5736903 w 12192000"/>
              <a:gd name="connsiteY9438" fmla="*/ 1812829 h 6858000"/>
              <a:gd name="connsiteX9439" fmla="*/ 5739857 w 12192000"/>
              <a:gd name="connsiteY9439" fmla="*/ 1820114 h 6858000"/>
              <a:gd name="connsiteX9440" fmla="*/ 5757575 w 12192000"/>
              <a:gd name="connsiteY9440" fmla="*/ 1822947 h 6858000"/>
              <a:gd name="connsiteX9441" fmla="*/ 5767172 w 12192000"/>
              <a:gd name="connsiteY9441" fmla="*/ 1814852 h 6858000"/>
              <a:gd name="connsiteX9442" fmla="*/ 5775293 w 12192000"/>
              <a:gd name="connsiteY9442" fmla="*/ 1814852 h 6858000"/>
              <a:gd name="connsiteX9443" fmla="*/ 5801869 w 12192000"/>
              <a:gd name="connsiteY9443" fmla="*/ 1829017 h 6858000"/>
              <a:gd name="connsiteX9444" fmla="*/ 5807037 w 12192000"/>
              <a:gd name="connsiteY9444" fmla="*/ 1822542 h 6858000"/>
              <a:gd name="connsiteX9445" fmla="*/ 5813681 w 12192000"/>
              <a:gd name="connsiteY9445" fmla="*/ 1821732 h 6858000"/>
              <a:gd name="connsiteX9446" fmla="*/ 5818111 w 12192000"/>
              <a:gd name="connsiteY9446" fmla="*/ 1819304 h 6858000"/>
              <a:gd name="connsiteX9447" fmla="*/ 5829923 w 12192000"/>
              <a:gd name="connsiteY9447" fmla="*/ 1812829 h 6858000"/>
              <a:gd name="connsiteX9448" fmla="*/ 5838782 w 12192000"/>
              <a:gd name="connsiteY9448" fmla="*/ 1785713 h 6858000"/>
              <a:gd name="connsiteX9449" fmla="*/ 5841734 w 12192000"/>
              <a:gd name="connsiteY9449" fmla="*/ 1754550 h 6858000"/>
              <a:gd name="connsiteX9450" fmla="*/ 5847641 w 12192000"/>
              <a:gd name="connsiteY9450" fmla="*/ 1750098 h 6858000"/>
              <a:gd name="connsiteX9451" fmla="*/ 5840258 w 12192000"/>
              <a:gd name="connsiteY9451" fmla="*/ 1745241 h 6858000"/>
              <a:gd name="connsiteX9452" fmla="*/ 5839519 w 12192000"/>
              <a:gd name="connsiteY9452" fmla="*/ 1728648 h 6858000"/>
              <a:gd name="connsiteX9453" fmla="*/ 5844687 w 12192000"/>
              <a:gd name="connsiteY9453" fmla="*/ 1705580 h 6858000"/>
              <a:gd name="connsiteX9454" fmla="*/ 5849117 w 12192000"/>
              <a:gd name="connsiteY9454" fmla="*/ 1702342 h 6858000"/>
              <a:gd name="connsiteX9455" fmla="*/ 5859452 w 12192000"/>
              <a:gd name="connsiteY9455" fmla="*/ 1707198 h 6858000"/>
              <a:gd name="connsiteX9456" fmla="*/ 5863144 w 12192000"/>
              <a:gd name="connsiteY9456" fmla="*/ 1718530 h 6858000"/>
              <a:gd name="connsiteX9457" fmla="*/ 5875693 w 12192000"/>
              <a:gd name="connsiteY9457" fmla="*/ 1729862 h 6858000"/>
              <a:gd name="connsiteX9458" fmla="*/ 5863882 w 12192000"/>
              <a:gd name="connsiteY9458" fmla="*/ 1703960 h 6858000"/>
              <a:gd name="connsiteX9459" fmla="*/ 5849117 w 12192000"/>
              <a:gd name="connsiteY9459" fmla="*/ 1693033 h 6858000"/>
              <a:gd name="connsiteX9460" fmla="*/ 5840996 w 12192000"/>
              <a:gd name="connsiteY9460" fmla="*/ 1691414 h 6858000"/>
              <a:gd name="connsiteX9461" fmla="*/ 5843211 w 12192000"/>
              <a:gd name="connsiteY9461" fmla="*/ 1683320 h 6858000"/>
              <a:gd name="connsiteX9462" fmla="*/ 5845426 w 12192000"/>
              <a:gd name="connsiteY9462" fmla="*/ 1682511 h 6858000"/>
              <a:gd name="connsiteX9463" fmla="*/ 5849117 w 12192000"/>
              <a:gd name="connsiteY9463" fmla="*/ 1673202 h 6858000"/>
              <a:gd name="connsiteX9464" fmla="*/ 5844687 w 12192000"/>
              <a:gd name="connsiteY9464" fmla="*/ 1666727 h 6858000"/>
              <a:gd name="connsiteX9465" fmla="*/ 5844687 w 12192000"/>
              <a:gd name="connsiteY9465" fmla="*/ 1658632 h 6858000"/>
              <a:gd name="connsiteX9466" fmla="*/ 5832875 w 12192000"/>
              <a:gd name="connsiteY9466" fmla="*/ 1652562 h 6858000"/>
              <a:gd name="connsiteX9467" fmla="*/ 5821064 w 12192000"/>
              <a:gd name="connsiteY9467" fmla="*/ 1650538 h 6858000"/>
              <a:gd name="connsiteX9468" fmla="*/ 5808513 w 12192000"/>
              <a:gd name="connsiteY9468" fmla="*/ 1636373 h 6858000"/>
              <a:gd name="connsiteX9469" fmla="*/ 5800393 w 12192000"/>
              <a:gd name="connsiteY9469" fmla="*/ 1635564 h 6858000"/>
              <a:gd name="connsiteX9470" fmla="*/ 5798178 w 12192000"/>
              <a:gd name="connsiteY9470" fmla="*/ 1629493 h 6858000"/>
              <a:gd name="connsiteX9471" fmla="*/ 5803346 w 12192000"/>
              <a:gd name="connsiteY9471" fmla="*/ 1621803 h 6858000"/>
              <a:gd name="connsiteX9472" fmla="*/ 5801131 w 12192000"/>
              <a:gd name="connsiteY9472" fmla="*/ 1612900 h 6858000"/>
              <a:gd name="connsiteX9473" fmla="*/ 5795963 w 12192000"/>
              <a:gd name="connsiteY9473" fmla="*/ 1610876 h 6858000"/>
              <a:gd name="connsiteX9474" fmla="*/ 5801869 w 12192000"/>
              <a:gd name="connsiteY9474" fmla="*/ 1603591 h 6858000"/>
              <a:gd name="connsiteX9475" fmla="*/ 5810728 w 12192000"/>
              <a:gd name="connsiteY9475" fmla="*/ 1603187 h 6858000"/>
              <a:gd name="connsiteX9476" fmla="*/ 5818111 w 12192000"/>
              <a:gd name="connsiteY9476" fmla="*/ 1607234 h 6858000"/>
              <a:gd name="connsiteX9477" fmla="*/ 5812205 w 12192000"/>
              <a:gd name="connsiteY9477" fmla="*/ 1599139 h 6858000"/>
              <a:gd name="connsiteX9478" fmla="*/ 5801869 w 12192000"/>
              <a:gd name="connsiteY9478" fmla="*/ 1598330 h 6858000"/>
              <a:gd name="connsiteX9479" fmla="*/ 5792272 w 12192000"/>
              <a:gd name="connsiteY9479" fmla="*/ 1603591 h 6858000"/>
              <a:gd name="connsiteX9480" fmla="*/ 5786366 w 12192000"/>
              <a:gd name="connsiteY9480" fmla="*/ 1603591 h 6858000"/>
              <a:gd name="connsiteX9481" fmla="*/ 5781936 w 12192000"/>
              <a:gd name="connsiteY9481" fmla="*/ 1596711 h 6858000"/>
              <a:gd name="connsiteX9482" fmla="*/ 5785628 w 12192000"/>
              <a:gd name="connsiteY9482" fmla="*/ 1587807 h 6858000"/>
              <a:gd name="connsiteX9483" fmla="*/ 5780460 w 12192000"/>
              <a:gd name="connsiteY9483" fmla="*/ 1583356 h 6858000"/>
              <a:gd name="connsiteX9484" fmla="*/ 5772339 w 12192000"/>
              <a:gd name="connsiteY9484" fmla="*/ 1587807 h 6858000"/>
              <a:gd name="connsiteX9485" fmla="*/ 5770124 w 12192000"/>
              <a:gd name="connsiteY9485" fmla="*/ 1584570 h 6858000"/>
              <a:gd name="connsiteX9486" fmla="*/ 5771601 w 12192000"/>
              <a:gd name="connsiteY9486" fmla="*/ 1579308 h 6858000"/>
              <a:gd name="connsiteX9487" fmla="*/ 5767172 w 12192000"/>
              <a:gd name="connsiteY9487" fmla="*/ 1578499 h 6858000"/>
              <a:gd name="connsiteX9488" fmla="*/ 5759051 w 12192000"/>
              <a:gd name="connsiteY9488" fmla="*/ 1584974 h 6858000"/>
              <a:gd name="connsiteX9489" fmla="*/ 5747978 w 12192000"/>
              <a:gd name="connsiteY9489" fmla="*/ 1578499 h 6858000"/>
              <a:gd name="connsiteX9490" fmla="*/ 5741333 w 12192000"/>
              <a:gd name="connsiteY9490" fmla="*/ 1578499 h 6858000"/>
              <a:gd name="connsiteX9491" fmla="*/ 5738380 w 12192000"/>
              <a:gd name="connsiteY9491" fmla="*/ 1573238 h 6858000"/>
              <a:gd name="connsiteX9492" fmla="*/ 5722139 w 12192000"/>
              <a:gd name="connsiteY9492" fmla="*/ 1567167 h 6858000"/>
              <a:gd name="connsiteX9493" fmla="*/ 5716233 w 12192000"/>
              <a:gd name="connsiteY9493" fmla="*/ 1568381 h 6858000"/>
              <a:gd name="connsiteX9494" fmla="*/ 5709588 w 12192000"/>
              <a:gd name="connsiteY9494" fmla="*/ 1566358 h 6858000"/>
              <a:gd name="connsiteX9495" fmla="*/ 5699253 w 12192000"/>
              <a:gd name="connsiteY9495" fmla="*/ 1572833 h 6858000"/>
              <a:gd name="connsiteX9496" fmla="*/ 5699991 w 12192000"/>
              <a:gd name="connsiteY9496" fmla="*/ 1567167 h 6858000"/>
              <a:gd name="connsiteX9497" fmla="*/ 5696301 w 12192000"/>
              <a:gd name="connsiteY9497" fmla="*/ 1557454 h 6858000"/>
              <a:gd name="connsiteX9498" fmla="*/ 5687442 w 12192000"/>
              <a:gd name="connsiteY9498" fmla="*/ 1557454 h 6858000"/>
              <a:gd name="connsiteX9499" fmla="*/ 5687442 w 12192000"/>
              <a:gd name="connsiteY9499" fmla="*/ 1555026 h 6858000"/>
              <a:gd name="connsiteX9500" fmla="*/ 5696301 w 12192000"/>
              <a:gd name="connsiteY9500" fmla="*/ 1551788 h 6858000"/>
              <a:gd name="connsiteX9501" fmla="*/ 5702206 w 12192000"/>
              <a:gd name="connsiteY9501" fmla="*/ 1549764 h 6858000"/>
              <a:gd name="connsiteX9502" fmla="*/ 5700730 w 12192000"/>
              <a:gd name="connsiteY9502" fmla="*/ 1544098 h 6858000"/>
              <a:gd name="connsiteX9503" fmla="*/ 5694824 w 12192000"/>
              <a:gd name="connsiteY9503" fmla="*/ 1542075 h 6858000"/>
              <a:gd name="connsiteX9504" fmla="*/ 5691871 w 12192000"/>
              <a:gd name="connsiteY9504" fmla="*/ 1548550 h 6858000"/>
              <a:gd name="connsiteX9505" fmla="*/ 5688180 w 12192000"/>
              <a:gd name="connsiteY9505" fmla="*/ 1539647 h 6858000"/>
              <a:gd name="connsiteX9506" fmla="*/ 5694085 w 12192000"/>
              <a:gd name="connsiteY9506" fmla="*/ 1539242 h 6858000"/>
              <a:gd name="connsiteX9507" fmla="*/ 5702944 w 12192000"/>
              <a:gd name="connsiteY9507" fmla="*/ 1540861 h 6858000"/>
              <a:gd name="connsiteX9508" fmla="*/ 5700730 w 12192000"/>
              <a:gd name="connsiteY9508" fmla="*/ 1537623 h 6858000"/>
              <a:gd name="connsiteX9509" fmla="*/ 5692609 w 12192000"/>
              <a:gd name="connsiteY9509" fmla="*/ 1535195 h 6858000"/>
              <a:gd name="connsiteX9510" fmla="*/ 5683750 w 12192000"/>
              <a:gd name="connsiteY9510" fmla="*/ 1538028 h 6858000"/>
              <a:gd name="connsiteX9511" fmla="*/ 5680059 w 12192000"/>
              <a:gd name="connsiteY9511" fmla="*/ 1532362 h 6858000"/>
              <a:gd name="connsiteX9512" fmla="*/ 5686703 w 12192000"/>
              <a:gd name="connsiteY9512" fmla="*/ 1524672 h 6858000"/>
              <a:gd name="connsiteX9513" fmla="*/ 5701468 w 12192000"/>
              <a:gd name="connsiteY9513" fmla="*/ 1523863 h 6858000"/>
              <a:gd name="connsiteX9514" fmla="*/ 5708112 w 12192000"/>
              <a:gd name="connsiteY9514" fmla="*/ 1517792 h 6858000"/>
              <a:gd name="connsiteX9515" fmla="*/ 5718447 w 12192000"/>
              <a:gd name="connsiteY9515" fmla="*/ 1516982 h 6858000"/>
              <a:gd name="connsiteX9516" fmla="*/ 5722877 w 12192000"/>
              <a:gd name="connsiteY9516" fmla="*/ 1519815 h 6858000"/>
              <a:gd name="connsiteX9517" fmla="*/ 5728783 w 12192000"/>
              <a:gd name="connsiteY9517" fmla="*/ 1514959 h 6858000"/>
              <a:gd name="connsiteX9518" fmla="*/ 5733950 w 12192000"/>
              <a:gd name="connsiteY9518" fmla="*/ 1517387 h 6858000"/>
              <a:gd name="connsiteX9519" fmla="*/ 5742809 w 12192000"/>
              <a:gd name="connsiteY9519" fmla="*/ 1509698 h 6858000"/>
              <a:gd name="connsiteX9520" fmla="*/ 5754621 w 12192000"/>
              <a:gd name="connsiteY9520" fmla="*/ 1507269 h 6858000"/>
              <a:gd name="connsiteX9521" fmla="*/ 5762742 w 12192000"/>
              <a:gd name="connsiteY9521" fmla="*/ 1509698 h 6858000"/>
              <a:gd name="connsiteX9522" fmla="*/ 5776769 w 12192000"/>
              <a:gd name="connsiteY9522" fmla="*/ 1526696 h 6858000"/>
              <a:gd name="connsiteX9523" fmla="*/ 5787842 w 12192000"/>
              <a:gd name="connsiteY9523" fmla="*/ 1518197 h 6858000"/>
              <a:gd name="connsiteX9524" fmla="*/ 5790795 w 12192000"/>
              <a:gd name="connsiteY9524" fmla="*/ 1521434 h 6858000"/>
              <a:gd name="connsiteX9525" fmla="*/ 5799654 w 12192000"/>
              <a:gd name="connsiteY9525" fmla="*/ 1519411 h 6858000"/>
              <a:gd name="connsiteX9526" fmla="*/ 5807037 w 12192000"/>
              <a:gd name="connsiteY9526" fmla="*/ 1521030 h 6858000"/>
              <a:gd name="connsiteX9527" fmla="*/ 5814419 w 12192000"/>
              <a:gd name="connsiteY9527" fmla="*/ 1518601 h 6858000"/>
              <a:gd name="connsiteX9528" fmla="*/ 5831399 w 12192000"/>
              <a:gd name="connsiteY9528" fmla="*/ 1520625 h 6858000"/>
              <a:gd name="connsiteX9529" fmla="*/ 5830660 w 12192000"/>
              <a:gd name="connsiteY9529" fmla="*/ 1512531 h 6858000"/>
              <a:gd name="connsiteX9530" fmla="*/ 5825493 w 12192000"/>
              <a:gd name="connsiteY9530" fmla="*/ 1506460 h 6858000"/>
              <a:gd name="connsiteX9531" fmla="*/ 5826970 w 12192000"/>
              <a:gd name="connsiteY9531" fmla="*/ 1499580 h 6858000"/>
              <a:gd name="connsiteX9532" fmla="*/ 5824754 w 12192000"/>
              <a:gd name="connsiteY9532" fmla="*/ 1492700 h 6858000"/>
              <a:gd name="connsiteX9533" fmla="*/ 5827708 w 12192000"/>
              <a:gd name="connsiteY9533" fmla="*/ 1487843 h 6858000"/>
              <a:gd name="connsiteX9534" fmla="*/ 5811467 w 12192000"/>
              <a:gd name="connsiteY9534" fmla="*/ 1473678 h 6858000"/>
              <a:gd name="connsiteX9535" fmla="*/ 5812943 w 12192000"/>
              <a:gd name="connsiteY9535" fmla="*/ 1469226 h 6858000"/>
              <a:gd name="connsiteX9536" fmla="*/ 5809990 w 12192000"/>
              <a:gd name="connsiteY9536" fmla="*/ 1458703 h 6858000"/>
              <a:gd name="connsiteX9537" fmla="*/ 5815157 w 12192000"/>
              <a:gd name="connsiteY9537" fmla="*/ 1460727 h 6858000"/>
              <a:gd name="connsiteX9538" fmla="*/ 5826970 w 12192000"/>
              <a:gd name="connsiteY9538" fmla="*/ 1461132 h 6858000"/>
              <a:gd name="connsiteX9539" fmla="*/ 5835090 w 12192000"/>
              <a:gd name="connsiteY9539" fmla="*/ 1458299 h 6858000"/>
              <a:gd name="connsiteX9540" fmla="*/ 5843211 w 12192000"/>
              <a:gd name="connsiteY9540" fmla="*/ 1461941 h 6858000"/>
              <a:gd name="connsiteX9541" fmla="*/ 5840258 w 12192000"/>
              <a:gd name="connsiteY9541" fmla="*/ 1469226 h 6858000"/>
              <a:gd name="connsiteX9542" fmla="*/ 5846164 w 12192000"/>
              <a:gd name="connsiteY9542" fmla="*/ 1473678 h 6858000"/>
              <a:gd name="connsiteX9543" fmla="*/ 5849117 w 12192000"/>
              <a:gd name="connsiteY9543" fmla="*/ 1480153 h 6858000"/>
              <a:gd name="connsiteX9544" fmla="*/ 5856499 w 12192000"/>
              <a:gd name="connsiteY9544" fmla="*/ 1476106 h 6858000"/>
              <a:gd name="connsiteX9545" fmla="*/ 5865358 w 12192000"/>
              <a:gd name="connsiteY9545" fmla="*/ 1480558 h 6858000"/>
              <a:gd name="connsiteX9546" fmla="*/ 5884552 w 12192000"/>
              <a:gd name="connsiteY9546" fmla="*/ 1482986 h 6858000"/>
              <a:gd name="connsiteX9547" fmla="*/ 5899318 w 12192000"/>
              <a:gd name="connsiteY9547" fmla="*/ 1480153 h 6858000"/>
              <a:gd name="connsiteX9548" fmla="*/ 5910391 w 12192000"/>
              <a:gd name="connsiteY9548" fmla="*/ 1472464 h 6858000"/>
              <a:gd name="connsiteX9549" fmla="*/ 5902270 w 12192000"/>
              <a:gd name="connsiteY9549" fmla="*/ 1469631 h 6858000"/>
              <a:gd name="connsiteX9550" fmla="*/ 5898579 w 12192000"/>
              <a:gd name="connsiteY9550" fmla="*/ 1463965 h 6858000"/>
              <a:gd name="connsiteX9551" fmla="*/ 5903008 w 12192000"/>
              <a:gd name="connsiteY9551" fmla="*/ 1455870 h 6858000"/>
              <a:gd name="connsiteX9552" fmla="*/ 5922203 w 12192000"/>
              <a:gd name="connsiteY9552" fmla="*/ 1446562 h 6858000"/>
              <a:gd name="connsiteX9553" fmla="*/ 5931062 w 12192000"/>
              <a:gd name="connsiteY9553" fmla="*/ 1449395 h 6858000"/>
              <a:gd name="connsiteX9554" fmla="*/ 5939182 w 12192000"/>
              <a:gd name="connsiteY9554" fmla="*/ 1448990 h 6858000"/>
              <a:gd name="connsiteX9555" fmla="*/ 5955424 w 12192000"/>
              <a:gd name="connsiteY9555" fmla="*/ 1444943 h 6858000"/>
              <a:gd name="connsiteX9556" fmla="*/ 5955424 w 12192000"/>
              <a:gd name="connsiteY9556" fmla="*/ 1439277 h 6858000"/>
              <a:gd name="connsiteX9557" fmla="*/ 5969451 w 12192000"/>
              <a:gd name="connsiteY9557" fmla="*/ 1426326 h 6858000"/>
              <a:gd name="connsiteX9558" fmla="*/ 5972403 w 12192000"/>
              <a:gd name="connsiteY9558" fmla="*/ 1409328 h 6858000"/>
              <a:gd name="connsiteX9559" fmla="*/ 5970189 w 12192000"/>
              <a:gd name="connsiteY9559" fmla="*/ 1398806 h 6858000"/>
              <a:gd name="connsiteX9560" fmla="*/ 5973880 w 12192000"/>
              <a:gd name="connsiteY9560" fmla="*/ 1389497 h 6858000"/>
              <a:gd name="connsiteX9561" fmla="*/ 5987907 w 12192000"/>
              <a:gd name="connsiteY9561" fmla="*/ 1381808 h 6858000"/>
              <a:gd name="connsiteX9562" fmla="*/ 5992336 w 12192000"/>
              <a:gd name="connsiteY9562" fmla="*/ 1385046 h 6858000"/>
              <a:gd name="connsiteX9563" fmla="*/ 6010054 w 12192000"/>
              <a:gd name="connsiteY9563" fmla="*/ 1379379 h 6858000"/>
              <a:gd name="connsiteX9564" fmla="*/ 6011530 w 12192000"/>
              <a:gd name="connsiteY9564" fmla="*/ 1376951 h 6858000"/>
              <a:gd name="connsiteX9565" fmla="*/ 6018174 w 12192000"/>
              <a:gd name="connsiteY9565" fmla="*/ 1365619 h 6858000"/>
              <a:gd name="connsiteX9566" fmla="*/ 6028510 w 12192000"/>
              <a:gd name="connsiteY9566" fmla="*/ 1358334 h 6858000"/>
              <a:gd name="connsiteX9567" fmla="*/ 6028510 w 12192000"/>
              <a:gd name="connsiteY9567" fmla="*/ 1357930 h 6858000"/>
              <a:gd name="connsiteX9568" fmla="*/ 6037369 w 12192000"/>
              <a:gd name="connsiteY9568" fmla="*/ 1357930 h 6858000"/>
              <a:gd name="connsiteX9569" fmla="*/ 6050658 w 12192000"/>
              <a:gd name="connsiteY9569" fmla="*/ 1362381 h 6858000"/>
              <a:gd name="connsiteX9570" fmla="*/ 6056563 w 12192000"/>
              <a:gd name="connsiteY9570" fmla="*/ 1361977 h 6858000"/>
              <a:gd name="connsiteX9571" fmla="*/ 6065422 w 12192000"/>
              <a:gd name="connsiteY9571" fmla="*/ 1364810 h 6858000"/>
              <a:gd name="connsiteX9572" fmla="*/ 6055825 w 12192000"/>
              <a:gd name="connsiteY9572" fmla="*/ 1359144 h 6858000"/>
              <a:gd name="connsiteX9573" fmla="*/ 6053610 w 12192000"/>
              <a:gd name="connsiteY9573" fmla="*/ 1359953 h 6858000"/>
              <a:gd name="connsiteX9574" fmla="*/ 6046228 w 12192000"/>
              <a:gd name="connsiteY9574" fmla="*/ 1353882 h 6858000"/>
              <a:gd name="connsiteX9575" fmla="*/ 6038107 w 12192000"/>
              <a:gd name="connsiteY9575" fmla="*/ 1353073 h 6858000"/>
              <a:gd name="connsiteX9576" fmla="*/ 6035154 w 12192000"/>
              <a:gd name="connsiteY9576" fmla="*/ 1349026 h 6858000"/>
              <a:gd name="connsiteX9577" fmla="*/ 6044013 w 12192000"/>
              <a:gd name="connsiteY9577" fmla="*/ 1345788 h 6858000"/>
              <a:gd name="connsiteX9578" fmla="*/ 6052134 w 12192000"/>
              <a:gd name="connsiteY9578" fmla="*/ 1349835 h 6858000"/>
              <a:gd name="connsiteX9579" fmla="*/ 6060255 w 12192000"/>
              <a:gd name="connsiteY9579" fmla="*/ 1357525 h 6858000"/>
              <a:gd name="connsiteX9580" fmla="*/ 6069851 w 12192000"/>
              <a:gd name="connsiteY9580" fmla="*/ 1357120 h 6858000"/>
              <a:gd name="connsiteX9581" fmla="*/ 6069114 w 12192000"/>
              <a:gd name="connsiteY9581" fmla="*/ 1352668 h 6858000"/>
              <a:gd name="connsiteX9582" fmla="*/ 6063945 w 12192000"/>
              <a:gd name="connsiteY9582" fmla="*/ 1352264 h 6858000"/>
              <a:gd name="connsiteX9583" fmla="*/ 6058778 w 12192000"/>
              <a:gd name="connsiteY9583" fmla="*/ 1347002 h 6858000"/>
              <a:gd name="connsiteX9584" fmla="*/ 6062469 w 12192000"/>
              <a:gd name="connsiteY9584" fmla="*/ 1344169 h 6858000"/>
              <a:gd name="connsiteX9585" fmla="*/ 6067637 w 12192000"/>
              <a:gd name="connsiteY9585" fmla="*/ 1339717 h 6858000"/>
              <a:gd name="connsiteX9586" fmla="*/ 6079449 w 12192000"/>
              <a:gd name="connsiteY9586" fmla="*/ 1339717 h 6858000"/>
              <a:gd name="connsiteX9587" fmla="*/ 6069114 w 12192000"/>
              <a:gd name="connsiteY9587" fmla="*/ 1337289 h 6858000"/>
              <a:gd name="connsiteX9588" fmla="*/ 6057302 w 12192000"/>
              <a:gd name="connsiteY9588" fmla="*/ 1327981 h 6858000"/>
              <a:gd name="connsiteX9589" fmla="*/ 6057302 w 12192000"/>
              <a:gd name="connsiteY9589" fmla="*/ 1320696 h 6858000"/>
              <a:gd name="connsiteX9590" fmla="*/ 6064684 w 12192000"/>
              <a:gd name="connsiteY9590" fmla="*/ 1315435 h 6858000"/>
              <a:gd name="connsiteX9591" fmla="*/ 6068375 w 12192000"/>
              <a:gd name="connsiteY9591" fmla="*/ 1310173 h 6858000"/>
              <a:gd name="connsiteX9592" fmla="*/ 6072066 w 12192000"/>
              <a:gd name="connsiteY9592" fmla="*/ 1302079 h 6858000"/>
              <a:gd name="connsiteX9593" fmla="*/ 6074281 w 12192000"/>
              <a:gd name="connsiteY9593" fmla="*/ 1292366 h 6858000"/>
              <a:gd name="connsiteX9594" fmla="*/ 6071328 w 12192000"/>
              <a:gd name="connsiteY9594" fmla="*/ 1281439 h 6858000"/>
              <a:gd name="connsiteX9595" fmla="*/ 6081663 w 12192000"/>
              <a:gd name="connsiteY9595" fmla="*/ 1274558 h 6858000"/>
              <a:gd name="connsiteX9596" fmla="*/ 6081663 w 12192000"/>
              <a:gd name="connsiteY9596" fmla="*/ 1263631 h 6858000"/>
              <a:gd name="connsiteX9597" fmla="*/ 6091999 w 12192000"/>
              <a:gd name="connsiteY9597" fmla="*/ 1259584 h 6858000"/>
              <a:gd name="connsiteX9598" fmla="*/ 6095690 w 12192000"/>
              <a:gd name="connsiteY9598" fmla="*/ 1262012 h 6858000"/>
              <a:gd name="connsiteX9599" fmla="*/ 6114146 w 12192000"/>
              <a:gd name="connsiteY9599" fmla="*/ 1253109 h 6858000"/>
              <a:gd name="connsiteX9600" fmla="*/ 6125220 w 12192000"/>
              <a:gd name="connsiteY9600" fmla="*/ 1241372 h 6858000"/>
              <a:gd name="connsiteX9601" fmla="*/ 6137770 w 12192000"/>
              <a:gd name="connsiteY9601" fmla="*/ 1241372 h 6858000"/>
              <a:gd name="connsiteX9602" fmla="*/ 6142938 w 12192000"/>
              <a:gd name="connsiteY9602" fmla="*/ 1238134 h 6858000"/>
              <a:gd name="connsiteX9603" fmla="*/ 6151058 w 12192000"/>
              <a:gd name="connsiteY9603" fmla="*/ 1241372 h 6858000"/>
              <a:gd name="connsiteX9604" fmla="*/ 6159917 w 12192000"/>
              <a:gd name="connsiteY9604" fmla="*/ 1234087 h 6858000"/>
              <a:gd name="connsiteX9605" fmla="*/ 6174683 w 12192000"/>
              <a:gd name="connsiteY9605" fmla="*/ 1232063 h 6858000"/>
              <a:gd name="connsiteX9606" fmla="*/ 6187970 w 12192000"/>
              <a:gd name="connsiteY9606" fmla="*/ 1238943 h 6858000"/>
              <a:gd name="connsiteX9607" fmla="*/ 6196091 w 12192000"/>
              <a:gd name="connsiteY9607" fmla="*/ 1245014 h 6858000"/>
              <a:gd name="connsiteX9608" fmla="*/ 6205688 w 12192000"/>
              <a:gd name="connsiteY9608" fmla="*/ 1247847 h 6858000"/>
              <a:gd name="connsiteX9609" fmla="*/ 6206427 w 12192000"/>
              <a:gd name="connsiteY9609" fmla="*/ 1248252 h 6858000"/>
              <a:gd name="connsiteX9610" fmla="*/ 6204212 w 12192000"/>
              <a:gd name="connsiteY9610" fmla="*/ 1239348 h 6858000"/>
              <a:gd name="connsiteX9611" fmla="*/ 6193139 w 12192000"/>
              <a:gd name="connsiteY9611" fmla="*/ 1237729 h 6858000"/>
              <a:gd name="connsiteX9612" fmla="*/ 6188709 w 12192000"/>
              <a:gd name="connsiteY9612" fmla="*/ 1229635 h 6858000"/>
              <a:gd name="connsiteX9613" fmla="*/ 6190924 w 12192000"/>
              <a:gd name="connsiteY9613" fmla="*/ 1220731 h 6858000"/>
              <a:gd name="connsiteX9614" fmla="*/ 6213071 w 12192000"/>
              <a:gd name="connsiteY9614" fmla="*/ 1215065 h 6858000"/>
              <a:gd name="connsiteX9615" fmla="*/ 6218977 w 12192000"/>
              <a:gd name="connsiteY9615" fmla="*/ 1212233 h 6858000"/>
              <a:gd name="connsiteX9616" fmla="*/ 6230050 w 12192000"/>
              <a:gd name="connsiteY9616" fmla="*/ 1219517 h 6858000"/>
              <a:gd name="connsiteX9617" fmla="*/ 6230050 w 12192000"/>
              <a:gd name="connsiteY9617" fmla="*/ 1230040 h 6858000"/>
              <a:gd name="connsiteX9618" fmla="*/ 6238171 w 12192000"/>
              <a:gd name="connsiteY9618" fmla="*/ 1238943 h 6858000"/>
              <a:gd name="connsiteX9619" fmla="*/ 6243339 w 12192000"/>
              <a:gd name="connsiteY9619" fmla="*/ 1234087 h 6858000"/>
              <a:gd name="connsiteX9620" fmla="*/ 6238909 w 12192000"/>
              <a:gd name="connsiteY9620" fmla="*/ 1226397 h 6858000"/>
              <a:gd name="connsiteX9621" fmla="*/ 6238909 w 12192000"/>
              <a:gd name="connsiteY9621" fmla="*/ 1219517 h 6858000"/>
              <a:gd name="connsiteX9622" fmla="*/ 6243339 w 12192000"/>
              <a:gd name="connsiteY9622" fmla="*/ 1217898 h 6858000"/>
              <a:gd name="connsiteX9623" fmla="*/ 6250721 w 12192000"/>
              <a:gd name="connsiteY9623" fmla="*/ 1223969 h 6858000"/>
              <a:gd name="connsiteX9624" fmla="*/ 6249983 w 12192000"/>
              <a:gd name="connsiteY9624" fmla="*/ 1234087 h 6858000"/>
              <a:gd name="connsiteX9625" fmla="*/ 6260319 w 12192000"/>
              <a:gd name="connsiteY9625" fmla="*/ 1245824 h 6858000"/>
              <a:gd name="connsiteX9626" fmla="*/ 6255889 w 12192000"/>
              <a:gd name="connsiteY9626" fmla="*/ 1236920 h 6858000"/>
              <a:gd name="connsiteX9627" fmla="*/ 6255889 w 12192000"/>
              <a:gd name="connsiteY9627" fmla="*/ 1223969 h 6858000"/>
              <a:gd name="connsiteX9628" fmla="*/ 6253675 w 12192000"/>
              <a:gd name="connsiteY9628" fmla="*/ 1216279 h 6858000"/>
              <a:gd name="connsiteX9629" fmla="*/ 6259580 w 12192000"/>
              <a:gd name="connsiteY9629" fmla="*/ 1206971 h 6858000"/>
              <a:gd name="connsiteX9630" fmla="*/ 6267701 w 12192000"/>
              <a:gd name="connsiteY9630" fmla="*/ 1205757 h 6858000"/>
              <a:gd name="connsiteX9631" fmla="*/ 6275821 w 12192000"/>
              <a:gd name="connsiteY9631" fmla="*/ 1209399 h 6858000"/>
              <a:gd name="connsiteX9632" fmla="*/ 6286157 w 12192000"/>
              <a:gd name="connsiteY9632" fmla="*/ 1205757 h 6858000"/>
              <a:gd name="connsiteX9633" fmla="*/ 6301660 w 12192000"/>
              <a:gd name="connsiteY9633" fmla="*/ 1221541 h 6858000"/>
              <a:gd name="connsiteX9634" fmla="*/ 6323808 w 12192000"/>
              <a:gd name="connsiteY9634" fmla="*/ 1225588 h 6858000"/>
              <a:gd name="connsiteX9635" fmla="*/ 6303137 w 12192000"/>
              <a:gd name="connsiteY9635" fmla="*/ 1217494 h 6858000"/>
              <a:gd name="connsiteX9636" fmla="*/ 6287634 w 12192000"/>
              <a:gd name="connsiteY9636" fmla="*/ 1202519 h 6858000"/>
              <a:gd name="connsiteX9637" fmla="*/ 6275083 w 12192000"/>
              <a:gd name="connsiteY9637" fmla="*/ 1201710 h 6858000"/>
              <a:gd name="connsiteX9638" fmla="*/ 6268439 w 12192000"/>
              <a:gd name="connsiteY9638" fmla="*/ 1198067 h 6858000"/>
              <a:gd name="connsiteX9639" fmla="*/ 6268439 w 12192000"/>
              <a:gd name="connsiteY9639" fmla="*/ 1191592 h 6858000"/>
              <a:gd name="connsiteX9640" fmla="*/ 6276560 w 12192000"/>
              <a:gd name="connsiteY9640" fmla="*/ 1185926 h 6858000"/>
              <a:gd name="connsiteX9641" fmla="*/ 6267701 w 12192000"/>
              <a:gd name="connsiteY9641" fmla="*/ 1180665 h 6858000"/>
              <a:gd name="connsiteX9642" fmla="*/ 6267701 w 12192000"/>
              <a:gd name="connsiteY9642" fmla="*/ 1170142 h 6858000"/>
              <a:gd name="connsiteX9643" fmla="*/ 6258842 w 12192000"/>
              <a:gd name="connsiteY9643" fmla="*/ 1173380 h 6858000"/>
              <a:gd name="connsiteX9644" fmla="*/ 6258104 w 12192000"/>
              <a:gd name="connsiteY9644" fmla="*/ 1165285 h 6858000"/>
              <a:gd name="connsiteX9645" fmla="*/ 6266963 w 12192000"/>
              <a:gd name="connsiteY9645" fmla="*/ 1165285 h 6858000"/>
              <a:gd name="connsiteX9646" fmla="*/ 6275821 w 12192000"/>
              <a:gd name="connsiteY9646" fmla="*/ 1162452 h 6858000"/>
              <a:gd name="connsiteX9647" fmla="*/ 6264748 w 12192000"/>
              <a:gd name="connsiteY9647" fmla="*/ 1152739 h 6858000"/>
              <a:gd name="connsiteX9648" fmla="*/ 6265486 w 12192000"/>
              <a:gd name="connsiteY9648" fmla="*/ 1146264 h 6858000"/>
              <a:gd name="connsiteX9649" fmla="*/ 6260319 w 12192000"/>
              <a:gd name="connsiteY9649" fmla="*/ 1145859 h 6858000"/>
              <a:gd name="connsiteX9650" fmla="*/ 6253675 w 12192000"/>
              <a:gd name="connsiteY9650" fmla="*/ 1141812 h 6858000"/>
              <a:gd name="connsiteX9651" fmla="*/ 6254413 w 12192000"/>
              <a:gd name="connsiteY9651" fmla="*/ 1134122 h 6858000"/>
              <a:gd name="connsiteX9652" fmla="*/ 6253675 w 12192000"/>
              <a:gd name="connsiteY9652" fmla="*/ 1132099 h 6858000"/>
              <a:gd name="connsiteX9653" fmla="*/ 6251460 w 12192000"/>
              <a:gd name="connsiteY9653" fmla="*/ 1125219 h 6858000"/>
              <a:gd name="connsiteX9654" fmla="*/ 6255889 w 12192000"/>
              <a:gd name="connsiteY9654" fmla="*/ 1122790 h 6858000"/>
              <a:gd name="connsiteX9655" fmla="*/ 6253675 w 12192000"/>
              <a:gd name="connsiteY9655" fmla="*/ 1108625 h 6858000"/>
              <a:gd name="connsiteX9656" fmla="*/ 6241862 w 12192000"/>
              <a:gd name="connsiteY9656" fmla="*/ 1099317 h 6858000"/>
              <a:gd name="connsiteX9657" fmla="*/ 6233742 w 12192000"/>
              <a:gd name="connsiteY9657" fmla="*/ 1103364 h 6858000"/>
              <a:gd name="connsiteX9658" fmla="*/ 6228574 w 12192000"/>
              <a:gd name="connsiteY9658" fmla="*/ 1099317 h 6858000"/>
              <a:gd name="connsiteX9659" fmla="*/ 6233742 w 12192000"/>
              <a:gd name="connsiteY9659" fmla="*/ 1085961 h 6858000"/>
              <a:gd name="connsiteX9660" fmla="*/ 6247768 w 12192000"/>
              <a:gd name="connsiteY9660" fmla="*/ 1080295 h 6858000"/>
              <a:gd name="connsiteX9661" fmla="*/ 6241862 w 12192000"/>
              <a:gd name="connsiteY9661" fmla="*/ 1075034 h 6858000"/>
              <a:gd name="connsiteX9662" fmla="*/ 6241862 w 12192000"/>
              <a:gd name="connsiteY9662" fmla="*/ 1064512 h 6858000"/>
              <a:gd name="connsiteX9663" fmla="*/ 6235219 w 12192000"/>
              <a:gd name="connsiteY9663" fmla="*/ 1061274 h 6858000"/>
              <a:gd name="connsiteX9664" fmla="*/ 6233003 w 12192000"/>
              <a:gd name="connsiteY9664" fmla="*/ 1049537 h 6858000"/>
              <a:gd name="connsiteX9665" fmla="*/ 6237433 w 12192000"/>
              <a:gd name="connsiteY9665" fmla="*/ 1048728 h 6858000"/>
              <a:gd name="connsiteX9666" fmla="*/ 6243339 w 12192000"/>
              <a:gd name="connsiteY9666" fmla="*/ 1053180 h 6858000"/>
              <a:gd name="connsiteX9667" fmla="*/ 6243339 w 12192000"/>
              <a:gd name="connsiteY9667" fmla="*/ 1044276 h 6858000"/>
              <a:gd name="connsiteX9668" fmla="*/ 6233003 w 12192000"/>
              <a:gd name="connsiteY9668" fmla="*/ 1036991 h 6858000"/>
              <a:gd name="connsiteX9669" fmla="*/ 6239648 w 12192000"/>
              <a:gd name="connsiteY9669" fmla="*/ 1030516 h 6858000"/>
              <a:gd name="connsiteX9670" fmla="*/ 6245554 w 12192000"/>
              <a:gd name="connsiteY9670" fmla="*/ 1033349 h 6858000"/>
              <a:gd name="connsiteX9671" fmla="*/ 6253675 w 12192000"/>
              <a:gd name="connsiteY9671" fmla="*/ 1033349 h 6858000"/>
              <a:gd name="connsiteX9672" fmla="*/ 6259580 w 12192000"/>
              <a:gd name="connsiteY9672" fmla="*/ 1039419 h 6858000"/>
              <a:gd name="connsiteX9673" fmla="*/ 6269178 w 12192000"/>
              <a:gd name="connsiteY9673" fmla="*/ 1032944 h 6858000"/>
              <a:gd name="connsiteX9674" fmla="*/ 6264748 w 12192000"/>
              <a:gd name="connsiteY9674" fmla="*/ 1026873 h 6858000"/>
              <a:gd name="connsiteX9675" fmla="*/ 6272131 w 12192000"/>
              <a:gd name="connsiteY9675" fmla="*/ 1017160 h 6858000"/>
              <a:gd name="connsiteX9676" fmla="*/ 6275083 w 12192000"/>
              <a:gd name="connsiteY9676" fmla="*/ 1017160 h 6858000"/>
              <a:gd name="connsiteX9677" fmla="*/ 6280251 w 12192000"/>
              <a:gd name="connsiteY9677" fmla="*/ 1025659 h 6858000"/>
              <a:gd name="connsiteX9678" fmla="*/ 6275083 w 12192000"/>
              <a:gd name="connsiteY9678" fmla="*/ 1030920 h 6858000"/>
              <a:gd name="connsiteX9679" fmla="*/ 6276560 w 12192000"/>
              <a:gd name="connsiteY9679" fmla="*/ 1034967 h 6858000"/>
              <a:gd name="connsiteX9680" fmla="*/ 6284680 w 12192000"/>
              <a:gd name="connsiteY9680" fmla="*/ 1033349 h 6858000"/>
              <a:gd name="connsiteX9681" fmla="*/ 6292063 w 12192000"/>
              <a:gd name="connsiteY9681" fmla="*/ 1036182 h 6858000"/>
              <a:gd name="connsiteX9682" fmla="*/ 6292801 w 12192000"/>
              <a:gd name="connsiteY9682" fmla="*/ 1033349 h 6858000"/>
              <a:gd name="connsiteX9683" fmla="*/ 6285419 w 12192000"/>
              <a:gd name="connsiteY9683" fmla="*/ 1024445 h 6858000"/>
              <a:gd name="connsiteX9684" fmla="*/ 6287634 w 12192000"/>
              <a:gd name="connsiteY9684" fmla="*/ 1020802 h 6858000"/>
              <a:gd name="connsiteX9685" fmla="*/ 6278775 w 12192000"/>
              <a:gd name="connsiteY9685" fmla="*/ 1010280 h 6858000"/>
              <a:gd name="connsiteX9686" fmla="*/ 6282466 w 12192000"/>
              <a:gd name="connsiteY9686" fmla="*/ 1007042 h 6858000"/>
              <a:gd name="connsiteX9687" fmla="*/ 6290586 w 12192000"/>
              <a:gd name="connsiteY9687" fmla="*/ 1008256 h 6858000"/>
              <a:gd name="connsiteX9688" fmla="*/ 6297969 w 12192000"/>
              <a:gd name="connsiteY9688" fmla="*/ 1005018 h 6858000"/>
              <a:gd name="connsiteX9689" fmla="*/ 6312734 w 12192000"/>
              <a:gd name="connsiteY9689" fmla="*/ 1004209 h 6858000"/>
              <a:gd name="connsiteX9690" fmla="*/ 6322331 w 12192000"/>
              <a:gd name="connsiteY9690" fmla="*/ 1009875 h 6858000"/>
              <a:gd name="connsiteX9691" fmla="*/ 6322331 w 12192000"/>
              <a:gd name="connsiteY9691" fmla="*/ 1019588 h 6858000"/>
              <a:gd name="connsiteX9692" fmla="*/ 6317901 w 12192000"/>
              <a:gd name="connsiteY9692" fmla="*/ 1024445 h 6858000"/>
              <a:gd name="connsiteX9693" fmla="*/ 6323070 w 12192000"/>
              <a:gd name="connsiteY9693" fmla="*/ 1025254 h 6858000"/>
              <a:gd name="connsiteX9694" fmla="*/ 6328237 w 12192000"/>
              <a:gd name="connsiteY9694" fmla="*/ 1032539 h 6858000"/>
              <a:gd name="connsiteX9695" fmla="*/ 6333405 w 12192000"/>
              <a:gd name="connsiteY9695" fmla="*/ 1038205 h 6858000"/>
              <a:gd name="connsiteX9696" fmla="*/ 6345216 w 12192000"/>
              <a:gd name="connsiteY9696" fmla="*/ 1038610 h 6858000"/>
              <a:gd name="connsiteX9697" fmla="*/ 6350385 w 12192000"/>
              <a:gd name="connsiteY9697" fmla="*/ 1034967 h 6858000"/>
              <a:gd name="connsiteX9698" fmla="*/ 6359244 w 12192000"/>
              <a:gd name="connsiteY9698" fmla="*/ 1043871 h 6858000"/>
              <a:gd name="connsiteX9699" fmla="*/ 6355552 w 12192000"/>
              <a:gd name="connsiteY9699" fmla="*/ 1051561 h 6858000"/>
              <a:gd name="connsiteX9700" fmla="*/ 6352599 w 12192000"/>
              <a:gd name="connsiteY9700" fmla="*/ 1056013 h 6858000"/>
              <a:gd name="connsiteX9701" fmla="*/ 6348908 w 12192000"/>
              <a:gd name="connsiteY9701" fmla="*/ 1054394 h 6858000"/>
              <a:gd name="connsiteX9702" fmla="*/ 6345216 w 12192000"/>
              <a:gd name="connsiteY9702" fmla="*/ 1056822 h 6858000"/>
              <a:gd name="connsiteX9703" fmla="*/ 6339311 w 12192000"/>
              <a:gd name="connsiteY9703" fmla="*/ 1050751 h 6858000"/>
              <a:gd name="connsiteX9704" fmla="*/ 6330452 w 12192000"/>
              <a:gd name="connsiteY9704" fmla="*/ 1051965 h 6858000"/>
              <a:gd name="connsiteX9705" fmla="*/ 6324546 w 12192000"/>
              <a:gd name="connsiteY9705" fmla="*/ 1057227 h 6858000"/>
              <a:gd name="connsiteX9706" fmla="*/ 6328975 w 12192000"/>
              <a:gd name="connsiteY9706" fmla="*/ 1065726 h 6858000"/>
              <a:gd name="connsiteX9707" fmla="*/ 6329713 w 12192000"/>
              <a:gd name="connsiteY9707" fmla="*/ 1078272 h 6858000"/>
              <a:gd name="connsiteX9708" fmla="*/ 6319378 w 12192000"/>
              <a:gd name="connsiteY9708" fmla="*/ 1081510 h 6858000"/>
              <a:gd name="connsiteX9709" fmla="*/ 6314949 w 12192000"/>
              <a:gd name="connsiteY9709" fmla="*/ 1079081 h 6858000"/>
              <a:gd name="connsiteX9710" fmla="*/ 6308304 w 12192000"/>
              <a:gd name="connsiteY9710" fmla="*/ 1086366 h 6858000"/>
              <a:gd name="connsiteX9711" fmla="*/ 6311995 w 12192000"/>
              <a:gd name="connsiteY9711" fmla="*/ 1089604 h 6858000"/>
              <a:gd name="connsiteX9712" fmla="*/ 6292801 w 12192000"/>
              <a:gd name="connsiteY9712" fmla="*/ 1098508 h 6858000"/>
              <a:gd name="connsiteX9713" fmla="*/ 6292801 w 12192000"/>
              <a:gd name="connsiteY9713" fmla="*/ 1104983 h 6858000"/>
              <a:gd name="connsiteX9714" fmla="*/ 6297231 w 12192000"/>
              <a:gd name="connsiteY9714" fmla="*/ 1107007 h 6858000"/>
              <a:gd name="connsiteX9715" fmla="*/ 6296493 w 12192000"/>
              <a:gd name="connsiteY9715" fmla="*/ 1113887 h 6858000"/>
              <a:gd name="connsiteX9716" fmla="*/ 6291325 w 12192000"/>
              <a:gd name="connsiteY9716" fmla="*/ 1118339 h 6858000"/>
              <a:gd name="connsiteX9717" fmla="*/ 6290586 w 12192000"/>
              <a:gd name="connsiteY9717" fmla="*/ 1124814 h 6858000"/>
              <a:gd name="connsiteX9718" fmla="*/ 6294278 w 12192000"/>
              <a:gd name="connsiteY9718" fmla="*/ 1124814 h 6858000"/>
              <a:gd name="connsiteX9719" fmla="*/ 6300922 w 12192000"/>
              <a:gd name="connsiteY9719" fmla="*/ 1130885 h 6858000"/>
              <a:gd name="connsiteX9720" fmla="*/ 6298708 w 12192000"/>
              <a:gd name="connsiteY9720" fmla="*/ 1136551 h 6858000"/>
              <a:gd name="connsiteX9721" fmla="*/ 6299445 w 12192000"/>
              <a:gd name="connsiteY9721" fmla="*/ 1136955 h 6858000"/>
              <a:gd name="connsiteX9722" fmla="*/ 6309042 w 12192000"/>
              <a:gd name="connsiteY9722" fmla="*/ 1146669 h 6858000"/>
              <a:gd name="connsiteX9723" fmla="*/ 6318640 w 12192000"/>
              <a:gd name="connsiteY9723" fmla="*/ 1147478 h 6858000"/>
              <a:gd name="connsiteX9724" fmla="*/ 6313472 w 12192000"/>
              <a:gd name="connsiteY9724" fmla="*/ 1158001 h 6858000"/>
              <a:gd name="connsiteX9725" fmla="*/ 6308304 w 12192000"/>
              <a:gd name="connsiteY9725" fmla="*/ 1162452 h 6858000"/>
              <a:gd name="connsiteX9726" fmla="*/ 6311257 w 12192000"/>
              <a:gd name="connsiteY9726" fmla="*/ 1167714 h 6858000"/>
              <a:gd name="connsiteX9727" fmla="*/ 6318640 w 12192000"/>
              <a:gd name="connsiteY9727" fmla="*/ 1170142 h 6858000"/>
              <a:gd name="connsiteX9728" fmla="*/ 6322331 w 12192000"/>
              <a:gd name="connsiteY9728" fmla="*/ 1177427 h 6858000"/>
              <a:gd name="connsiteX9729" fmla="*/ 6329713 w 12192000"/>
              <a:gd name="connsiteY9729" fmla="*/ 1172570 h 6858000"/>
              <a:gd name="connsiteX9730" fmla="*/ 6331929 w 12192000"/>
              <a:gd name="connsiteY9730" fmla="*/ 1167714 h 6858000"/>
              <a:gd name="connsiteX9731" fmla="*/ 6337096 w 12192000"/>
              <a:gd name="connsiteY9731" fmla="*/ 1164881 h 6858000"/>
              <a:gd name="connsiteX9732" fmla="*/ 6340787 w 12192000"/>
              <a:gd name="connsiteY9732" fmla="*/ 1169737 h 6858000"/>
              <a:gd name="connsiteX9733" fmla="*/ 6353337 w 12192000"/>
              <a:gd name="connsiteY9733" fmla="*/ 1178236 h 6858000"/>
              <a:gd name="connsiteX9734" fmla="*/ 6356290 w 12192000"/>
              <a:gd name="connsiteY9734" fmla="*/ 1174999 h 6858000"/>
              <a:gd name="connsiteX9735" fmla="*/ 6363672 w 12192000"/>
              <a:gd name="connsiteY9735" fmla="*/ 1169333 h 6858000"/>
              <a:gd name="connsiteX9736" fmla="*/ 6368102 w 12192000"/>
              <a:gd name="connsiteY9736" fmla="*/ 1171356 h 6858000"/>
              <a:gd name="connsiteX9737" fmla="*/ 6368102 w 12192000"/>
              <a:gd name="connsiteY9737" fmla="*/ 1179046 h 6858000"/>
              <a:gd name="connsiteX9738" fmla="*/ 6361458 w 12192000"/>
              <a:gd name="connsiteY9738" fmla="*/ 1186331 h 6858000"/>
              <a:gd name="connsiteX9739" fmla="*/ 6355552 w 12192000"/>
              <a:gd name="connsiteY9739" fmla="*/ 1185521 h 6858000"/>
              <a:gd name="connsiteX9740" fmla="*/ 6346693 w 12192000"/>
              <a:gd name="connsiteY9740" fmla="*/ 1190782 h 6858000"/>
              <a:gd name="connsiteX9741" fmla="*/ 6359244 w 12192000"/>
              <a:gd name="connsiteY9741" fmla="*/ 1194425 h 6858000"/>
              <a:gd name="connsiteX9742" fmla="*/ 6363672 w 12192000"/>
              <a:gd name="connsiteY9742" fmla="*/ 1192401 h 6858000"/>
              <a:gd name="connsiteX9743" fmla="*/ 6372531 w 12192000"/>
              <a:gd name="connsiteY9743" fmla="*/ 1193211 h 6858000"/>
              <a:gd name="connsiteX9744" fmla="*/ 6376223 w 12192000"/>
              <a:gd name="connsiteY9744" fmla="*/ 1198472 h 6858000"/>
              <a:gd name="connsiteX9745" fmla="*/ 6386559 w 12192000"/>
              <a:gd name="connsiteY9745" fmla="*/ 1197663 h 6858000"/>
              <a:gd name="connsiteX9746" fmla="*/ 6388035 w 12192000"/>
              <a:gd name="connsiteY9746" fmla="*/ 1190782 h 6858000"/>
              <a:gd name="connsiteX9747" fmla="*/ 6394679 w 12192000"/>
              <a:gd name="connsiteY9747" fmla="*/ 1182283 h 6858000"/>
              <a:gd name="connsiteX9748" fmla="*/ 6413135 w 12192000"/>
              <a:gd name="connsiteY9748" fmla="*/ 1179450 h 6858000"/>
              <a:gd name="connsiteX9749" fmla="*/ 6413874 w 12192000"/>
              <a:gd name="connsiteY9749" fmla="*/ 1175404 h 6858000"/>
              <a:gd name="connsiteX9750" fmla="*/ 6423470 w 12192000"/>
              <a:gd name="connsiteY9750" fmla="*/ 1170547 h 6858000"/>
              <a:gd name="connsiteX9751" fmla="*/ 6424947 w 12192000"/>
              <a:gd name="connsiteY9751" fmla="*/ 1166095 h 6858000"/>
              <a:gd name="connsiteX9752" fmla="*/ 6429377 w 12192000"/>
              <a:gd name="connsiteY9752" fmla="*/ 1164071 h 6858000"/>
              <a:gd name="connsiteX9753" fmla="*/ 6441926 w 12192000"/>
              <a:gd name="connsiteY9753" fmla="*/ 1165285 h 6858000"/>
              <a:gd name="connsiteX9754" fmla="*/ 6431591 w 12192000"/>
              <a:gd name="connsiteY9754" fmla="*/ 1168928 h 6858000"/>
              <a:gd name="connsiteX9755" fmla="*/ 6427900 w 12192000"/>
              <a:gd name="connsiteY9755" fmla="*/ 1172570 h 6858000"/>
              <a:gd name="connsiteX9756" fmla="*/ 6426423 w 12192000"/>
              <a:gd name="connsiteY9756" fmla="*/ 1171356 h 6858000"/>
              <a:gd name="connsiteX9757" fmla="*/ 6421256 w 12192000"/>
              <a:gd name="connsiteY9757" fmla="*/ 1176213 h 6858000"/>
              <a:gd name="connsiteX9758" fmla="*/ 6424947 w 12192000"/>
              <a:gd name="connsiteY9758" fmla="*/ 1179855 h 6858000"/>
              <a:gd name="connsiteX9759" fmla="*/ 6435282 w 12192000"/>
              <a:gd name="connsiteY9759" fmla="*/ 1172975 h 6858000"/>
              <a:gd name="connsiteX9760" fmla="*/ 6445618 w 12192000"/>
              <a:gd name="connsiteY9760" fmla="*/ 1172166 h 6858000"/>
              <a:gd name="connsiteX9761" fmla="*/ 6450047 w 12192000"/>
              <a:gd name="connsiteY9761" fmla="*/ 1170142 h 6858000"/>
              <a:gd name="connsiteX9762" fmla="*/ 6453738 w 12192000"/>
              <a:gd name="connsiteY9762" fmla="*/ 1174999 h 6858000"/>
              <a:gd name="connsiteX9763" fmla="*/ 6462597 w 12192000"/>
              <a:gd name="connsiteY9763" fmla="*/ 1176213 h 6858000"/>
              <a:gd name="connsiteX9764" fmla="*/ 6475148 w 12192000"/>
              <a:gd name="connsiteY9764" fmla="*/ 1187545 h 6858000"/>
              <a:gd name="connsiteX9765" fmla="*/ 6484744 w 12192000"/>
              <a:gd name="connsiteY9765" fmla="*/ 1185926 h 6858000"/>
              <a:gd name="connsiteX9766" fmla="*/ 6490651 w 12192000"/>
              <a:gd name="connsiteY9766" fmla="*/ 1194020 h 6858000"/>
              <a:gd name="connsiteX9767" fmla="*/ 6489174 w 12192000"/>
              <a:gd name="connsiteY9767" fmla="*/ 1202519 h 6858000"/>
              <a:gd name="connsiteX9768" fmla="*/ 6498033 w 12192000"/>
              <a:gd name="connsiteY9768" fmla="*/ 1209399 h 6858000"/>
              <a:gd name="connsiteX9769" fmla="*/ 6506154 w 12192000"/>
              <a:gd name="connsiteY9769" fmla="*/ 1208185 h 6858000"/>
              <a:gd name="connsiteX9770" fmla="*/ 6512060 w 12192000"/>
              <a:gd name="connsiteY9770" fmla="*/ 1213042 h 6858000"/>
              <a:gd name="connsiteX9771" fmla="*/ 6520918 w 12192000"/>
              <a:gd name="connsiteY9771" fmla="*/ 1212637 h 6858000"/>
              <a:gd name="connsiteX9772" fmla="*/ 6526087 w 12192000"/>
              <a:gd name="connsiteY9772" fmla="*/ 1212233 h 6858000"/>
              <a:gd name="connsiteX9773" fmla="*/ 6525348 w 12192000"/>
              <a:gd name="connsiteY9773" fmla="*/ 1207780 h 6858000"/>
              <a:gd name="connsiteX9774" fmla="*/ 6529040 w 12192000"/>
              <a:gd name="connsiteY9774" fmla="*/ 1206162 h 6858000"/>
              <a:gd name="connsiteX9775" fmla="*/ 6532730 w 12192000"/>
              <a:gd name="connsiteY9775" fmla="*/ 1194830 h 6858000"/>
              <a:gd name="connsiteX9776" fmla="*/ 6537899 w 12192000"/>
              <a:gd name="connsiteY9776" fmla="*/ 1183902 h 6858000"/>
              <a:gd name="connsiteX9777" fmla="*/ 6554139 w 12192000"/>
              <a:gd name="connsiteY9777" fmla="*/ 1182688 h 6858000"/>
              <a:gd name="connsiteX9778" fmla="*/ 6577025 w 12192000"/>
              <a:gd name="connsiteY9778" fmla="*/ 1170951 h 6858000"/>
              <a:gd name="connsiteX9779" fmla="*/ 6592528 w 12192000"/>
              <a:gd name="connsiteY9779" fmla="*/ 1170547 h 6858000"/>
              <a:gd name="connsiteX9780" fmla="*/ 6592528 w 12192000"/>
              <a:gd name="connsiteY9780" fmla="*/ 1163262 h 6858000"/>
              <a:gd name="connsiteX9781" fmla="*/ 6602125 w 12192000"/>
              <a:gd name="connsiteY9781" fmla="*/ 1153953 h 6858000"/>
              <a:gd name="connsiteX9782" fmla="*/ 6616152 w 12192000"/>
              <a:gd name="connsiteY9782" fmla="*/ 1153549 h 6858000"/>
              <a:gd name="connsiteX9783" fmla="*/ 6625011 w 12192000"/>
              <a:gd name="connsiteY9783" fmla="*/ 1142217 h 6858000"/>
              <a:gd name="connsiteX9784" fmla="*/ 6639776 w 12192000"/>
              <a:gd name="connsiteY9784" fmla="*/ 1136955 h 6858000"/>
              <a:gd name="connsiteX9785" fmla="*/ 6653802 w 12192000"/>
              <a:gd name="connsiteY9785" fmla="*/ 1138170 h 6858000"/>
              <a:gd name="connsiteX9786" fmla="*/ 6673735 w 12192000"/>
              <a:gd name="connsiteY9786" fmla="*/ 1128456 h 6858000"/>
              <a:gd name="connsiteX9787" fmla="*/ 6698835 w 12192000"/>
              <a:gd name="connsiteY9787" fmla="*/ 1134527 h 6858000"/>
              <a:gd name="connsiteX9788" fmla="*/ 6712862 w 12192000"/>
              <a:gd name="connsiteY9788" fmla="*/ 1140598 h 6858000"/>
              <a:gd name="connsiteX9789" fmla="*/ 6712862 w 12192000"/>
              <a:gd name="connsiteY9789" fmla="*/ 1143836 h 6858000"/>
              <a:gd name="connsiteX9790" fmla="*/ 6706956 w 12192000"/>
              <a:gd name="connsiteY9790" fmla="*/ 1140598 h 6858000"/>
              <a:gd name="connsiteX9791" fmla="*/ 6695882 w 12192000"/>
              <a:gd name="connsiteY9791" fmla="*/ 1139384 h 6858000"/>
              <a:gd name="connsiteX9792" fmla="*/ 6692191 w 12192000"/>
              <a:gd name="connsiteY9792" fmla="*/ 1147073 h 6858000"/>
              <a:gd name="connsiteX9793" fmla="*/ 6697359 w 12192000"/>
              <a:gd name="connsiteY9793" fmla="*/ 1157596 h 6858000"/>
              <a:gd name="connsiteX9794" fmla="*/ 6718768 w 12192000"/>
              <a:gd name="connsiteY9794" fmla="*/ 1163262 h 6858000"/>
              <a:gd name="connsiteX9795" fmla="*/ 6737224 w 12192000"/>
              <a:gd name="connsiteY9795" fmla="*/ 1155168 h 6858000"/>
              <a:gd name="connsiteX9796" fmla="*/ 6747559 w 12192000"/>
              <a:gd name="connsiteY9796" fmla="*/ 1145454 h 6858000"/>
              <a:gd name="connsiteX9797" fmla="*/ 6751989 w 12192000"/>
              <a:gd name="connsiteY9797" fmla="*/ 1145454 h 6858000"/>
              <a:gd name="connsiteX9798" fmla="*/ 6738700 w 12192000"/>
              <a:gd name="connsiteY9798" fmla="*/ 1157596 h 6858000"/>
              <a:gd name="connsiteX9799" fmla="*/ 6724674 w 12192000"/>
              <a:gd name="connsiteY9799" fmla="*/ 1164881 h 6858000"/>
              <a:gd name="connsiteX9800" fmla="*/ 6728365 w 12192000"/>
              <a:gd name="connsiteY9800" fmla="*/ 1168118 h 6858000"/>
              <a:gd name="connsiteX9801" fmla="*/ 6742392 w 12192000"/>
              <a:gd name="connsiteY9801" fmla="*/ 1164881 h 6858000"/>
              <a:gd name="connsiteX9802" fmla="*/ 6759371 w 12192000"/>
              <a:gd name="connsiteY9802" fmla="*/ 1151120 h 6858000"/>
              <a:gd name="connsiteX9803" fmla="*/ 6765277 w 12192000"/>
              <a:gd name="connsiteY9803" fmla="*/ 1149097 h 6858000"/>
              <a:gd name="connsiteX9804" fmla="*/ 6828766 w 12192000"/>
              <a:gd name="connsiteY9804" fmla="*/ 1152335 h 6858000"/>
              <a:gd name="connsiteX9805" fmla="*/ 6884111 w 12192000"/>
              <a:gd name="connsiteY9805" fmla="*/ 1147221 h 6858000"/>
              <a:gd name="connsiteX9806" fmla="*/ 6884134 w 12192000"/>
              <a:gd name="connsiteY9806" fmla="*/ 1147478 h 6858000"/>
              <a:gd name="connsiteX9807" fmla="*/ 6894470 w 12192000"/>
              <a:gd name="connsiteY9807" fmla="*/ 1146264 h 6858000"/>
              <a:gd name="connsiteX9808" fmla="*/ 6884111 w 12192000"/>
              <a:gd name="connsiteY9808" fmla="*/ 1147221 h 6858000"/>
              <a:gd name="connsiteX9809" fmla="*/ 6882658 w 12192000"/>
              <a:gd name="connsiteY9809" fmla="*/ 1131289 h 6858000"/>
              <a:gd name="connsiteX9810" fmla="*/ 6888564 w 12192000"/>
              <a:gd name="connsiteY9810" fmla="*/ 1124005 h 6858000"/>
              <a:gd name="connsiteX9811" fmla="*/ 6883396 w 12192000"/>
              <a:gd name="connsiteY9811" fmla="*/ 1119148 h 6858000"/>
              <a:gd name="connsiteX9812" fmla="*/ 6877490 w 12192000"/>
              <a:gd name="connsiteY9812" fmla="*/ 1117529 h 6858000"/>
              <a:gd name="connsiteX9813" fmla="*/ 6875275 w 12192000"/>
              <a:gd name="connsiteY9813" fmla="*/ 1108625 h 6858000"/>
              <a:gd name="connsiteX9814" fmla="*/ 6868631 w 12192000"/>
              <a:gd name="connsiteY9814" fmla="*/ 1105388 h 6858000"/>
              <a:gd name="connsiteX9815" fmla="*/ 6850175 w 12192000"/>
              <a:gd name="connsiteY9815" fmla="*/ 1109435 h 6858000"/>
              <a:gd name="connsiteX9816" fmla="*/ 6837625 w 12192000"/>
              <a:gd name="connsiteY9816" fmla="*/ 1103364 h 6858000"/>
              <a:gd name="connsiteX9817" fmla="*/ 6824337 w 12192000"/>
              <a:gd name="connsiteY9817" fmla="*/ 1086366 h 6858000"/>
              <a:gd name="connsiteX9818" fmla="*/ 6807357 w 12192000"/>
              <a:gd name="connsiteY9818" fmla="*/ 1089604 h 6858000"/>
              <a:gd name="connsiteX9819" fmla="*/ 6804404 w 12192000"/>
              <a:gd name="connsiteY9819" fmla="*/ 1088390 h 6858000"/>
              <a:gd name="connsiteX9820" fmla="*/ 6808834 w 12192000"/>
              <a:gd name="connsiteY9820" fmla="*/ 1081510 h 6858000"/>
              <a:gd name="connsiteX9821" fmla="*/ 6805142 w 12192000"/>
              <a:gd name="connsiteY9821" fmla="*/ 1070178 h 6858000"/>
              <a:gd name="connsiteX9822" fmla="*/ 6804404 w 12192000"/>
              <a:gd name="connsiteY9822" fmla="*/ 1056417 h 6858000"/>
              <a:gd name="connsiteX9823" fmla="*/ 6804404 w 12192000"/>
              <a:gd name="connsiteY9823" fmla="*/ 1054798 h 6858000"/>
              <a:gd name="connsiteX9824" fmla="*/ 6798498 w 12192000"/>
              <a:gd name="connsiteY9824" fmla="*/ 1049537 h 6858000"/>
              <a:gd name="connsiteX9825" fmla="*/ 6792592 w 12192000"/>
              <a:gd name="connsiteY9825" fmla="*/ 1027683 h 6858000"/>
              <a:gd name="connsiteX9826" fmla="*/ 6799975 w 12192000"/>
              <a:gd name="connsiteY9826" fmla="*/ 1021612 h 6858000"/>
              <a:gd name="connsiteX9827" fmla="*/ 6799236 w 12192000"/>
              <a:gd name="connsiteY9827" fmla="*/ 1012708 h 6858000"/>
              <a:gd name="connsiteX9828" fmla="*/ 6799975 w 12192000"/>
              <a:gd name="connsiteY9828" fmla="*/ 1003804 h 6858000"/>
              <a:gd name="connsiteX9829" fmla="*/ 6813263 w 12192000"/>
              <a:gd name="connsiteY9829" fmla="*/ 989639 h 6858000"/>
              <a:gd name="connsiteX9830" fmla="*/ 6813263 w 12192000"/>
              <a:gd name="connsiteY9830" fmla="*/ 973451 h 6858000"/>
              <a:gd name="connsiteX9831" fmla="*/ 6816954 w 12192000"/>
              <a:gd name="connsiteY9831" fmla="*/ 975070 h 6858000"/>
              <a:gd name="connsiteX9832" fmla="*/ 6816216 w 12192000"/>
              <a:gd name="connsiteY9832" fmla="*/ 965761 h 6858000"/>
              <a:gd name="connsiteX9833" fmla="*/ 6823598 w 12192000"/>
              <a:gd name="connsiteY9833" fmla="*/ 955239 h 6858000"/>
              <a:gd name="connsiteX9834" fmla="*/ 6833934 w 12192000"/>
              <a:gd name="connsiteY9834" fmla="*/ 954429 h 6858000"/>
              <a:gd name="connsiteX9835" fmla="*/ 6838363 w 12192000"/>
              <a:gd name="connsiteY9835" fmla="*/ 950382 h 6858000"/>
              <a:gd name="connsiteX9836" fmla="*/ 6852390 w 12192000"/>
              <a:gd name="connsiteY9836" fmla="*/ 947144 h 6858000"/>
              <a:gd name="connsiteX9837" fmla="*/ 6861249 w 12192000"/>
              <a:gd name="connsiteY9837" fmla="*/ 939050 h 6858000"/>
              <a:gd name="connsiteX9838" fmla="*/ 6865678 w 12192000"/>
              <a:gd name="connsiteY9838" fmla="*/ 938645 h 6858000"/>
              <a:gd name="connsiteX9839" fmla="*/ 6866417 w 12192000"/>
              <a:gd name="connsiteY9839" fmla="*/ 952406 h 6858000"/>
              <a:gd name="connsiteX9840" fmla="*/ 6889302 w 12192000"/>
              <a:gd name="connsiteY9840" fmla="*/ 975070 h 6858000"/>
              <a:gd name="connsiteX9841" fmla="*/ 6890779 w 12192000"/>
              <a:gd name="connsiteY9841" fmla="*/ 983164 h 6858000"/>
              <a:gd name="connsiteX9842" fmla="*/ 6902591 w 12192000"/>
              <a:gd name="connsiteY9842" fmla="*/ 993686 h 6858000"/>
              <a:gd name="connsiteX9843" fmla="*/ 6914402 w 12192000"/>
              <a:gd name="connsiteY9843" fmla="*/ 993686 h 6858000"/>
              <a:gd name="connsiteX9844" fmla="*/ 6929906 w 12192000"/>
              <a:gd name="connsiteY9844" fmla="*/ 977903 h 6858000"/>
              <a:gd name="connsiteX9845" fmla="*/ 6935811 w 12192000"/>
              <a:gd name="connsiteY9845" fmla="*/ 962119 h 6858000"/>
              <a:gd name="connsiteX9846" fmla="*/ 6931382 w 12192000"/>
              <a:gd name="connsiteY9846" fmla="*/ 941883 h 6858000"/>
              <a:gd name="connsiteX9847" fmla="*/ 6931382 w 12192000"/>
              <a:gd name="connsiteY9847" fmla="*/ 925290 h 6858000"/>
              <a:gd name="connsiteX9848" fmla="*/ 6936550 w 12192000"/>
              <a:gd name="connsiteY9848" fmla="*/ 901412 h 6858000"/>
              <a:gd name="connsiteX9849" fmla="*/ 6932858 w 12192000"/>
              <a:gd name="connsiteY9849" fmla="*/ 894531 h 6858000"/>
              <a:gd name="connsiteX9850" fmla="*/ 6923261 w 12192000"/>
              <a:gd name="connsiteY9850" fmla="*/ 901816 h 6858000"/>
              <a:gd name="connsiteX9851" fmla="*/ 6922523 w 12192000"/>
              <a:gd name="connsiteY9851" fmla="*/ 909506 h 6858000"/>
              <a:gd name="connsiteX9852" fmla="*/ 6917355 w 12192000"/>
              <a:gd name="connsiteY9852" fmla="*/ 910720 h 6858000"/>
              <a:gd name="connsiteX9853" fmla="*/ 6903329 w 12192000"/>
              <a:gd name="connsiteY9853" fmla="*/ 898983 h 6858000"/>
              <a:gd name="connsiteX9854" fmla="*/ 6895208 w 12192000"/>
              <a:gd name="connsiteY9854" fmla="*/ 886842 h 6858000"/>
              <a:gd name="connsiteX9855" fmla="*/ 6894470 w 12192000"/>
              <a:gd name="connsiteY9855" fmla="*/ 875105 h 6858000"/>
              <a:gd name="connsiteX9856" fmla="*/ 6901852 w 12192000"/>
              <a:gd name="connsiteY9856" fmla="*/ 874296 h 6858000"/>
              <a:gd name="connsiteX9857" fmla="*/ 6906282 w 12192000"/>
              <a:gd name="connsiteY9857" fmla="*/ 867820 h 6858000"/>
              <a:gd name="connsiteX9858" fmla="*/ 6897423 w 12192000"/>
              <a:gd name="connsiteY9858" fmla="*/ 867011 h 6858000"/>
              <a:gd name="connsiteX9859" fmla="*/ 6893732 w 12192000"/>
              <a:gd name="connsiteY9859" fmla="*/ 869439 h 6858000"/>
              <a:gd name="connsiteX9860" fmla="*/ 6887087 w 12192000"/>
              <a:gd name="connsiteY9860" fmla="*/ 868630 h 6858000"/>
              <a:gd name="connsiteX9861" fmla="*/ 6887087 w 12192000"/>
              <a:gd name="connsiteY9861" fmla="*/ 839490 h 6858000"/>
              <a:gd name="connsiteX9862" fmla="*/ 6892255 w 12192000"/>
              <a:gd name="connsiteY9862" fmla="*/ 830587 h 6858000"/>
              <a:gd name="connsiteX9863" fmla="*/ 6908496 w 12192000"/>
              <a:gd name="connsiteY9863" fmla="*/ 824516 h 6858000"/>
              <a:gd name="connsiteX9864" fmla="*/ 6915141 w 12192000"/>
              <a:gd name="connsiteY9864" fmla="*/ 825730 h 6858000"/>
              <a:gd name="connsiteX9865" fmla="*/ 6916617 w 12192000"/>
              <a:gd name="connsiteY9865" fmla="*/ 818040 h 6858000"/>
              <a:gd name="connsiteX9866" fmla="*/ 6926214 w 12192000"/>
              <a:gd name="connsiteY9866" fmla="*/ 815207 h 6858000"/>
              <a:gd name="connsiteX9867" fmla="*/ 6935073 w 12192000"/>
              <a:gd name="connsiteY9867" fmla="*/ 816422 h 6858000"/>
              <a:gd name="connsiteX9868" fmla="*/ 6938026 w 12192000"/>
              <a:gd name="connsiteY9868" fmla="*/ 807518 h 6858000"/>
              <a:gd name="connsiteX9869" fmla="*/ 6940979 w 12192000"/>
              <a:gd name="connsiteY9869" fmla="*/ 811565 h 6858000"/>
              <a:gd name="connsiteX9870" fmla="*/ 6958697 w 12192000"/>
              <a:gd name="connsiteY9870" fmla="*/ 812374 h 6858000"/>
              <a:gd name="connsiteX9871" fmla="*/ 6963126 w 12192000"/>
              <a:gd name="connsiteY9871" fmla="*/ 815207 h 6858000"/>
              <a:gd name="connsiteX9872" fmla="*/ 6972723 w 12192000"/>
              <a:gd name="connsiteY9872" fmla="*/ 809541 h 6858000"/>
              <a:gd name="connsiteX9873" fmla="*/ 6966817 w 12192000"/>
              <a:gd name="connsiteY9873" fmla="*/ 805090 h 6858000"/>
              <a:gd name="connsiteX9874" fmla="*/ 6966817 w 12192000"/>
              <a:gd name="connsiteY9874" fmla="*/ 801042 h 6858000"/>
              <a:gd name="connsiteX9875" fmla="*/ 6973462 w 12192000"/>
              <a:gd name="connsiteY9875" fmla="*/ 802257 h 6858000"/>
              <a:gd name="connsiteX9876" fmla="*/ 6974200 w 12192000"/>
              <a:gd name="connsiteY9876" fmla="*/ 795781 h 6858000"/>
              <a:gd name="connsiteX9877" fmla="*/ 6983797 w 12192000"/>
              <a:gd name="connsiteY9877" fmla="*/ 804280 h 6858000"/>
              <a:gd name="connsiteX9878" fmla="*/ 6992656 w 12192000"/>
              <a:gd name="connsiteY9878" fmla="*/ 802257 h 6858000"/>
              <a:gd name="connsiteX9879" fmla="*/ 7002253 w 12192000"/>
              <a:gd name="connsiteY9879" fmla="*/ 806708 h 6858000"/>
              <a:gd name="connsiteX9880" fmla="*/ 7020709 w 12192000"/>
              <a:gd name="connsiteY9880" fmla="*/ 806304 h 6858000"/>
              <a:gd name="connsiteX9881" fmla="*/ 7038427 w 12192000"/>
              <a:gd name="connsiteY9881" fmla="*/ 816826 h 6858000"/>
              <a:gd name="connsiteX9882" fmla="*/ 7078292 w 12192000"/>
              <a:gd name="connsiteY9882" fmla="*/ 817636 h 6858000"/>
              <a:gd name="connsiteX9883" fmla="*/ 7079769 w 12192000"/>
              <a:gd name="connsiteY9883" fmla="*/ 813589 h 6858000"/>
              <a:gd name="connsiteX9884" fmla="*/ 7079769 w 12192000"/>
              <a:gd name="connsiteY9884" fmla="*/ 813993 h 6858000"/>
              <a:gd name="connsiteX9885" fmla="*/ 7084198 w 12192000"/>
              <a:gd name="connsiteY9885" fmla="*/ 820873 h 6858000"/>
              <a:gd name="connsiteX9886" fmla="*/ 7079769 w 12192000"/>
              <a:gd name="connsiteY9886" fmla="*/ 813589 h 6858000"/>
              <a:gd name="connsiteX9887" fmla="*/ 7079769 w 12192000"/>
              <a:gd name="connsiteY9887" fmla="*/ 813184 h 6858000"/>
              <a:gd name="connsiteX9888" fmla="*/ 7082722 w 12192000"/>
              <a:gd name="connsiteY9888" fmla="*/ 803066 h 6858000"/>
              <a:gd name="connsiteX9889" fmla="*/ 7078292 w 12192000"/>
              <a:gd name="connsiteY9889" fmla="*/ 796186 h 6858000"/>
              <a:gd name="connsiteX9890" fmla="*/ 7078292 w 12192000"/>
              <a:gd name="connsiteY9890" fmla="*/ 790925 h 6858000"/>
              <a:gd name="connsiteX9891" fmla="*/ 7082722 w 12192000"/>
              <a:gd name="connsiteY9891" fmla="*/ 789306 h 6858000"/>
              <a:gd name="connsiteX9892" fmla="*/ 7087151 w 12192000"/>
              <a:gd name="connsiteY9892" fmla="*/ 796995 h 6858000"/>
              <a:gd name="connsiteX9893" fmla="*/ 7096010 w 12192000"/>
              <a:gd name="connsiteY9893" fmla="*/ 794162 h 6858000"/>
              <a:gd name="connsiteX9894" fmla="*/ 7095272 w 12192000"/>
              <a:gd name="connsiteY9894" fmla="*/ 785258 h 6858000"/>
              <a:gd name="connsiteX9895" fmla="*/ 7100440 w 12192000"/>
              <a:gd name="connsiteY9895" fmla="*/ 781211 h 6858000"/>
              <a:gd name="connsiteX9896" fmla="*/ 7110775 w 12192000"/>
              <a:gd name="connsiteY9896" fmla="*/ 786473 h 6858000"/>
              <a:gd name="connsiteX9897" fmla="*/ 7122587 w 12192000"/>
              <a:gd name="connsiteY9897" fmla="*/ 778378 h 6858000"/>
              <a:gd name="connsiteX9898" fmla="*/ 7125540 w 12192000"/>
              <a:gd name="connsiteY9898" fmla="*/ 770284 h 6858000"/>
              <a:gd name="connsiteX9899" fmla="*/ 7131446 w 12192000"/>
              <a:gd name="connsiteY9899" fmla="*/ 768260 h 6858000"/>
              <a:gd name="connsiteX9900" fmla="*/ 7146211 w 12192000"/>
              <a:gd name="connsiteY9900" fmla="*/ 772712 h 6858000"/>
              <a:gd name="connsiteX9901" fmla="*/ 7152117 w 12192000"/>
              <a:gd name="connsiteY9901" fmla="*/ 765832 h 6858000"/>
              <a:gd name="connsiteX9902" fmla="*/ 7143258 w 12192000"/>
              <a:gd name="connsiteY9902" fmla="*/ 754500 h 6858000"/>
              <a:gd name="connsiteX9903" fmla="*/ 7135137 w 12192000"/>
              <a:gd name="connsiteY9903" fmla="*/ 754500 h 6858000"/>
              <a:gd name="connsiteX9904" fmla="*/ 7130708 w 12192000"/>
              <a:gd name="connsiteY9904" fmla="*/ 756119 h 6858000"/>
              <a:gd name="connsiteX9905" fmla="*/ 7119634 w 12192000"/>
              <a:gd name="connsiteY9905" fmla="*/ 756119 h 6858000"/>
              <a:gd name="connsiteX9906" fmla="*/ 7112990 w 12192000"/>
              <a:gd name="connsiteY9906" fmla="*/ 747215 h 6858000"/>
              <a:gd name="connsiteX9907" fmla="*/ 7101178 w 12192000"/>
              <a:gd name="connsiteY9907" fmla="*/ 746811 h 6858000"/>
              <a:gd name="connsiteX9908" fmla="*/ 7090104 w 12192000"/>
              <a:gd name="connsiteY9908" fmla="*/ 734669 h 6858000"/>
              <a:gd name="connsiteX9909" fmla="*/ 7091581 w 12192000"/>
              <a:gd name="connsiteY9909" fmla="*/ 729003 h 6858000"/>
              <a:gd name="connsiteX9910" fmla="*/ 7102654 w 12192000"/>
              <a:gd name="connsiteY9910" fmla="*/ 737097 h 6858000"/>
              <a:gd name="connsiteX9911" fmla="*/ 7102654 w 12192000"/>
              <a:gd name="connsiteY9911" fmla="*/ 729408 h 6858000"/>
              <a:gd name="connsiteX9912" fmla="*/ 7098963 w 12192000"/>
              <a:gd name="connsiteY9912" fmla="*/ 723337 h 6858000"/>
              <a:gd name="connsiteX9913" fmla="*/ 7106346 w 12192000"/>
              <a:gd name="connsiteY9913" fmla="*/ 717671 h 6858000"/>
              <a:gd name="connsiteX9914" fmla="*/ 7095272 w 12192000"/>
              <a:gd name="connsiteY9914" fmla="*/ 719695 h 6858000"/>
              <a:gd name="connsiteX9915" fmla="*/ 7081245 w 12192000"/>
              <a:gd name="connsiteY9915" fmla="*/ 726575 h 6858000"/>
              <a:gd name="connsiteX9916" fmla="*/ 7079031 w 12192000"/>
              <a:gd name="connsiteY9916" fmla="*/ 729003 h 6858000"/>
              <a:gd name="connsiteX9917" fmla="*/ 7077554 w 12192000"/>
              <a:gd name="connsiteY9917" fmla="*/ 716052 h 6858000"/>
              <a:gd name="connsiteX9918" fmla="*/ 7079031 w 12192000"/>
              <a:gd name="connsiteY9918" fmla="*/ 729408 h 6858000"/>
              <a:gd name="connsiteX9919" fmla="*/ 7075339 w 12192000"/>
              <a:gd name="connsiteY9919" fmla="*/ 737097 h 6858000"/>
              <a:gd name="connsiteX9920" fmla="*/ 7065742 w 12192000"/>
              <a:gd name="connsiteY9920" fmla="*/ 734669 h 6858000"/>
              <a:gd name="connsiteX9921" fmla="*/ 7064266 w 12192000"/>
              <a:gd name="connsiteY9921" fmla="*/ 729003 h 6858000"/>
              <a:gd name="connsiteX9922" fmla="*/ 7056883 w 12192000"/>
              <a:gd name="connsiteY9922" fmla="*/ 726980 h 6858000"/>
              <a:gd name="connsiteX9923" fmla="*/ 7052454 w 12192000"/>
              <a:gd name="connsiteY9923" fmla="*/ 729408 h 6858000"/>
              <a:gd name="connsiteX9924" fmla="*/ 7056883 w 12192000"/>
              <a:gd name="connsiteY9924" fmla="*/ 733455 h 6858000"/>
              <a:gd name="connsiteX9925" fmla="*/ 7055407 w 12192000"/>
              <a:gd name="connsiteY9925" fmla="*/ 738312 h 6858000"/>
              <a:gd name="connsiteX9926" fmla="*/ 7039904 w 12192000"/>
              <a:gd name="connsiteY9926" fmla="*/ 740335 h 6858000"/>
              <a:gd name="connsiteX9927" fmla="*/ 7033259 w 12192000"/>
              <a:gd name="connsiteY9927" fmla="*/ 734264 h 6858000"/>
              <a:gd name="connsiteX9928" fmla="*/ 7019971 w 12192000"/>
              <a:gd name="connsiteY9928" fmla="*/ 736693 h 6858000"/>
              <a:gd name="connsiteX9929" fmla="*/ 7014065 w 12192000"/>
              <a:gd name="connsiteY9929" fmla="*/ 742359 h 6858000"/>
              <a:gd name="connsiteX9930" fmla="*/ 7011850 w 12192000"/>
              <a:gd name="connsiteY9930" fmla="*/ 737502 h 6858000"/>
              <a:gd name="connsiteX9931" fmla="*/ 7005944 w 12192000"/>
              <a:gd name="connsiteY9931" fmla="*/ 736288 h 6858000"/>
              <a:gd name="connsiteX9932" fmla="*/ 7005206 w 12192000"/>
              <a:gd name="connsiteY9932" fmla="*/ 742359 h 6858000"/>
              <a:gd name="connsiteX9933" fmla="*/ 6998562 w 12192000"/>
              <a:gd name="connsiteY9933" fmla="*/ 744382 h 6858000"/>
              <a:gd name="connsiteX9934" fmla="*/ 6994132 w 12192000"/>
              <a:gd name="connsiteY9934" fmla="*/ 734264 h 6858000"/>
              <a:gd name="connsiteX9935" fmla="*/ 6991918 w 12192000"/>
              <a:gd name="connsiteY9935" fmla="*/ 741145 h 6858000"/>
              <a:gd name="connsiteX9936" fmla="*/ 6986012 w 12192000"/>
              <a:gd name="connsiteY9936" fmla="*/ 739930 h 6858000"/>
              <a:gd name="connsiteX9937" fmla="*/ 6980844 w 12192000"/>
              <a:gd name="connsiteY9937" fmla="*/ 731027 h 6858000"/>
              <a:gd name="connsiteX9938" fmla="*/ 6977153 w 12192000"/>
              <a:gd name="connsiteY9938" fmla="*/ 734669 h 6858000"/>
              <a:gd name="connsiteX9939" fmla="*/ 6980844 w 12192000"/>
              <a:gd name="connsiteY9939" fmla="*/ 743978 h 6858000"/>
              <a:gd name="connsiteX9940" fmla="*/ 6976415 w 12192000"/>
              <a:gd name="connsiteY9940" fmla="*/ 743168 h 6858000"/>
              <a:gd name="connsiteX9941" fmla="*/ 6971247 w 12192000"/>
              <a:gd name="connsiteY9941" fmla="*/ 754095 h 6858000"/>
              <a:gd name="connsiteX9942" fmla="*/ 6966079 w 12192000"/>
              <a:gd name="connsiteY9942" fmla="*/ 752072 h 6858000"/>
              <a:gd name="connsiteX9943" fmla="*/ 6970509 w 12192000"/>
              <a:gd name="connsiteY9943" fmla="*/ 744382 h 6858000"/>
              <a:gd name="connsiteX9944" fmla="*/ 6968294 w 12192000"/>
              <a:gd name="connsiteY9944" fmla="*/ 740740 h 6858000"/>
              <a:gd name="connsiteX9945" fmla="*/ 6960173 w 12192000"/>
              <a:gd name="connsiteY9945" fmla="*/ 751667 h 6858000"/>
              <a:gd name="connsiteX9946" fmla="*/ 6952053 w 12192000"/>
              <a:gd name="connsiteY9946" fmla="*/ 753286 h 6858000"/>
              <a:gd name="connsiteX9947" fmla="*/ 6938764 w 12192000"/>
              <a:gd name="connsiteY9947" fmla="*/ 749644 h 6858000"/>
              <a:gd name="connsiteX9948" fmla="*/ 6938026 w 12192000"/>
              <a:gd name="connsiteY9948" fmla="*/ 754500 h 6858000"/>
              <a:gd name="connsiteX9949" fmla="*/ 6918094 w 12192000"/>
              <a:gd name="connsiteY9949" fmla="*/ 766237 h 6858000"/>
              <a:gd name="connsiteX9950" fmla="*/ 6909235 w 12192000"/>
              <a:gd name="connsiteY9950" fmla="*/ 766237 h 6858000"/>
              <a:gd name="connsiteX9951" fmla="*/ 6892993 w 12192000"/>
              <a:gd name="connsiteY9951" fmla="*/ 777164 h 6858000"/>
              <a:gd name="connsiteX9952" fmla="*/ 6885611 w 12192000"/>
              <a:gd name="connsiteY9952" fmla="*/ 777569 h 6858000"/>
              <a:gd name="connsiteX9953" fmla="*/ 6877490 w 12192000"/>
              <a:gd name="connsiteY9953" fmla="*/ 780807 h 6858000"/>
              <a:gd name="connsiteX9954" fmla="*/ 6876014 w 12192000"/>
              <a:gd name="connsiteY9954" fmla="*/ 775141 h 6858000"/>
              <a:gd name="connsiteX9955" fmla="*/ 6870108 w 12192000"/>
              <a:gd name="connsiteY9955" fmla="*/ 777974 h 6858000"/>
              <a:gd name="connsiteX9956" fmla="*/ 6864940 w 12192000"/>
              <a:gd name="connsiteY9956" fmla="*/ 791329 h 6858000"/>
              <a:gd name="connsiteX9957" fmla="*/ 6861249 w 12192000"/>
              <a:gd name="connsiteY9957" fmla="*/ 789710 h 6858000"/>
              <a:gd name="connsiteX9958" fmla="*/ 6864940 w 12192000"/>
              <a:gd name="connsiteY9958" fmla="*/ 780402 h 6858000"/>
              <a:gd name="connsiteX9959" fmla="*/ 6861987 w 12192000"/>
              <a:gd name="connsiteY9959" fmla="*/ 774736 h 6858000"/>
              <a:gd name="connsiteX9960" fmla="*/ 6849437 w 12192000"/>
              <a:gd name="connsiteY9960" fmla="*/ 758547 h 6858000"/>
              <a:gd name="connsiteX9961" fmla="*/ 6855343 w 12192000"/>
              <a:gd name="connsiteY9961" fmla="*/ 750858 h 6858000"/>
              <a:gd name="connsiteX9962" fmla="*/ 6855343 w 12192000"/>
              <a:gd name="connsiteY9962" fmla="*/ 744382 h 6858000"/>
              <a:gd name="connsiteX9963" fmla="*/ 6843531 w 12192000"/>
              <a:gd name="connsiteY9963" fmla="*/ 752072 h 6858000"/>
              <a:gd name="connsiteX9964" fmla="*/ 6838363 w 12192000"/>
              <a:gd name="connsiteY9964" fmla="*/ 752072 h 6858000"/>
              <a:gd name="connsiteX9965" fmla="*/ 6842055 w 12192000"/>
              <a:gd name="connsiteY9965" fmla="*/ 745596 h 6858000"/>
              <a:gd name="connsiteX9966" fmla="*/ 6837625 w 12192000"/>
              <a:gd name="connsiteY9966" fmla="*/ 743573 h 6858000"/>
              <a:gd name="connsiteX9967" fmla="*/ 6823598 w 12192000"/>
              <a:gd name="connsiteY9967" fmla="*/ 745192 h 6858000"/>
              <a:gd name="connsiteX9968" fmla="*/ 6816954 w 12192000"/>
              <a:gd name="connsiteY9968" fmla="*/ 739526 h 6858000"/>
              <a:gd name="connsiteX9969" fmla="*/ 6810310 w 12192000"/>
              <a:gd name="connsiteY9969" fmla="*/ 740740 h 6858000"/>
              <a:gd name="connsiteX9970" fmla="*/ 6798498 w 12192000"/>
              <a:gd name="connsiteY9970" fmla="*/ 729408 h 6858000"/>
              <a:gd name="connsiteX9971" fmla="*/ 6796283 w 12192000"/>
              <a:gd name="connsiteY9971" fmla="*/ 735074 h 6858000"/>
              <a:gd name="connsiteX9972" fmla="*/ 6791854 w 12192000"/>
              <a:gd name="connsiteY9972" fmla="*/ 731431 h 6858000"/>
              <a:gd name="connsiteX9973" fmla="*/ 6778566 w 12192000"/>
              <a:gd name="connsiteY9973" fmla="*/ 737097 h 6858000"/>
              <a:gd name="connsiteX9974" fmla="*/ 6774874 w 12192000"/>
              <a:gd name="connsiteY9974" fmla="*/ 732241 h 6858000"/>
              <a:gd name="connsiteX9975" fmla="*/ 6774874 w 12192000"/>
              <a:gd name="connsiteY9975" fmla="*/ 725361 h 6858000"/>
              <a:gd name="connsiteX9976" fmla="*/ 6780042 w 12192000"/>
              <a:gd name="connsiteY9976" fmla="*/ 715243 h 6858000"/>
              <a:gd name="connsiteX9977" fmla="*/ 6774136 w 12192000"/>
              <a:gd name="connsiteY9977" fmla="*/ 708767 h 6858000"/>
              <a:gd name="connsiteX9978" fmla="*/ 6774874 w 12192000"/>
              <a:gd name="connsiteY9978" fmla="*/ 689746 h 6858000"/>
              <a:gd name="connsiteX9979" fmla="*/ 6777827 w 12192000"/>
              <a:gd name="connsiteY9979" fmla="*/ 684485 h 6858000"/>
              <a:gd name="connsiteX9980" fmla="*/ 6776351 w 12192000"/>
              <a:gd name="connsiteY9980" fmla="*/ 669915 h 6858000"/>
              <a:gd name="connsiteX9981" fmla="*/ 6783733 w 12192000"/>
              <a:gd name="connsiteY9981" fmla="*/ 667487 h 6858000"/>
              <a:gd name="connsiteX9982" fmla="*/ 6776351 w 12192000"/>
              <a:gd name="connsiteY9982" fmla="*/ 656559 h 6858000"/>
              <a:gd name="connsiteX9983" fmla="*/ 6779304 w 12192000"/>
              <a:gd name="connsiteY9983" fmla="*/ 650893 h 6858000"/>
              <a:gd name="connsiteX9984" fmla="*/ 6774874 w 12192000"/>
              <a:gd name="connsiteY9984" fmla="*/ 647251 h 6858000"/>
              <a:gd name="connsiteX9985" fmla="*/ 6765277 w 12192000"/>
              <a:gd name="connsiteY9985" fmla="*/ 632276 h 6858000"/>
              <a:gd name="connsiteX9986" fmla="*/ 6766754 w 12192000"/>
              <a:gd name="connsiteY9986" fmla="*/ 628229 h 6858000"/>
              <a:gd name="connsiteX9987" fmla="*/ 6763801 w 12192000"/>
              <a:gd name="connsiteY9987" fmla="*/ 619730 h 6858000"/>
              <a:gd name="connsiteX9988" fmla="*/ 6766015 w 12192000"/>
              <a:gd name="connsiteY9988" fmla="*/ 614874 h 6858000"/>
              <a:gd name="connsiteX9989" fmla="*/ 6768230 w 12192000"/>
              <a:gd name="connsiteY9989" fmla="*/ 605161 h 6858000"/>
              <a:gd name="connsiteX9990" fmla="*/ 6763062 w 12192000"/>
              <a:gd name="connsiteY9990" fmla="*/ 599899 h 6858000"/>
              <a:gd name="connsiteX9991" fmla="*/ 6756418 w 12192000"/>
              <a:gd name="connsiteY9991" fmla="*/ 602328 h 6858000"/>
              <a:gd name="connsiteX9992" fmla="*/ 6754203 w 12192000"/>
              <a:gd name="connsiteY9992" fmla="*/ 596662 h 6858000"/>
              <a:gd name="connsiteX9993" fmla="*/ 6757156 w 12192000"/>
              <a:gd name="connsiteY9993" fmla="*/ 587353 h 6858000"/>
              <a:gd name="connsiteX9994" fmla="*/ 6754942 w 12192000"/>
              <a:gd name="connsiteY9994" fmla="*/ 585734 h 6858000"/>
              <a:gd name="connsiteX9995" fmla="*/ 6751251 w 12192000"/>
              <a:gd name="connsiteY9995" fmla="*/ 576426 h 6858000"/>
              <a:gd name="connsiteX9996" fmla="*/ 6755680 w 12192000"/>
              <a:gd name="connsiteY9996" fmla="*/ 568736 h 6858000"/>
              <a:gd name="connsiteX9997" fmla="*/ 6760848 w 12192000"/>
              <a:gd name="connsiteY9997" fmla="*/ 567522 h 6858000"/>
              <a:gd name="connsiteX9998" fmla="*/ 6764539 w 12192000"/>
              <a:gd name="connsiteY9998" fmla="*/ 559023 h 6858000"/>
              <a:gd name="connsiteX9999" fmla="*/ 6760848 w 12192000"/>
              <a:gd name="connsiteY9999" fmla="*/ 550524 h 6858000"/>
              <a:gd name="connsiteX10000" fmla="*/ 6766015 w 12192000"/>
              <a:gd name="connsiteY10000" fmla="*/ 546072 h 6858000"/>
              <a:gd name="connsiteX10001" fmla="*/ 6763801 w 12192000"/>
              <a:gd name="connsiteY10001" fmla="*/ 537978 h 6858000"/>
              <a:gd name="connsiteX10002" fmla="*/ 6770445 w 12192000"/>
              <a:gd name="connsiteY10002" fmla="*/ 535550 h 6858000"/>
              <a:gd name="connsiteX10003" fmla="*/ 6777089 w 12192000"/>
              <a:gd name="connsiteY10003" fmla="*/ 537573 h 6858000"/>
              <a:gd name="connsiteX10004" fmla="*/ 6777827 w 12192000"/>
              <a:gd name="connsiteY10004" fmla="*/ 540811 h 6858000"/>
              <a:gd name="connsiteX10005" fmla="*/ 6782995 w 12192000"/>
              <a:gd name="connsiteY10005" fmla="*/ 544049 h 6858000"/>
              <a:gd name="connsiteX10006" fmla="*/ 6791854 w 12192000"/>
              <a:gd name="connsiteY10006" fmla="*/ 538787 h 6858000"/>
              <a:gd name="connsiteX10007" fmla="*/ 6794069 w 12192000"/>
              <a:gd name="connsiteY10007" fmla="*/ 533526 h 6858000"/>
              <a:gd name="connsiteX10008" fmla="*/ 6800713 w 12192000"/>
              <a:gd name="connsiteY10008" fmla="*/ 527860 h 6858000"/>
              <a:gd name="connsiteX10009" fmla="*/ 6799975 w 12192000"/>
              <a:gd name="connsiteY10009" fmla="*/ 523408 h 6858000"/>
              <a:gd name="connsiteX10010" fmla="*/ 6793330 w 12192000"/>
              <a:gd name="connsiteY10010" fmla="*/ 517337 h 6858000"/>
              <a:gd name="connsiteX10011" fmla="*/ 6796283 w 12192000"/>
              <a:gd name="connsiteY10011" fmla="*/ 513695 h 6858000"/>
              <a:gd name="connsiteX10012" fmla="*/ 6802928 w 12192000"/>
              <a:gd name="connsiteY10012" fmla="*/ 516528 h 6858000"/>
              <a:gd name="connsiteX10013" fmla="*/ 6801451 w 12192000"/>
              <a:gd name="connsiteY10013" fmla="*/ 512076 h 6858000"/>
              <a:gd name="connsiteX10014" fmla="*/ 6805142 w 12192000"/>
              <a:gd name="connsiteY10014" fmla="*/ 501958 h 6858000"/>
              <a:gd name="connsiteX10015" fmla="*/ 6811787 w 12192000"/>
              <a:gd name="connsiteY10015" fmla="*/ 499935 h 6858000"/>
              <a:gd name="connsiteX10016" fmla="*/ 6815478 w 12192000"/>
              <a:gd name="connsiteY10016" fmla="*/ 503982 h 6858000"/>
              <a:gd name="connsiteX10017" fmla="*/ 6827290 w 12192000"/>
              <a:gd name="connsiteY10017" fmla="*/ 507220 h 6858000"/>
              <a:gd name="connsiteX10018" fmla="*/ 6820645 w 12192000"/>
              <a:gd name="connsiteY10018" fmla="*/ 502768 h 6858000"/>
              <a:gd name="connsiteX10019" fmla="*/ 6817692 w 12192000"/>
              <a:gd name="connsiteY10019" fmla="*/ 491436 h 6858000"/>
              <a:gd name="connsiteX10020" fmla="*/ 6824337 w 12192000"/>
              <a:gd name="connsiteY10020" fmla="*/ 483746 h 6858000"/>
              <a:gd name="connsiteX10021" fmla="*/ 6833934 w 12192000"/>
              <a:gd name="connsiteY10021" fmla="*/ 482532 h 6858000"/>
              <a:gd name="connsiteX10022" fmla="*/ 6836149 w 12192000"/>
              <a:gd name="connsiteY10022" fmla="*/ 475247 h 6858000"/>
              <a:gd name="connsiteX10023" fmla="*/ 6833196 w 12192000"/>
              <a:gd name="connsiteY10023" fmla="*/ 466343 h 6858000"/>
              <a:gd name="connsiteX10024" fmla="*/ 6837625 w 12192000"/>
              <a:gd name="connsiteY10024" fmla="*/ 465534 h 6858000"/>
              <a:gd name="connsiteX10025" fmla="*/ 6840578 w 12192000"/>
              <a:gd name="connsiteY10025" fmla="*/ 470391 h 6858000"/>
              <a:gd name="connsiteX10026" fmla="*/ 6844269 w 12192000"/>
              <a:gd name="connsiteY10026" fmla="*/ 469176 h 6858000"/>
              <a:gd name="connsiteX10027" fmla="*/ 6846484 w 12192000"/>
              <a:gd name="connsiteY10027" fmla="*/ 454202 h 6858000"/>
              <a:gd name="connsiteX10028" fmla="*/ 6861987 w 12192000"/>
              <a:gd name="connsiteY10028" fmla="*/ 439228 h 6858000"/>
              <a:gd name="connsiteX10029" fmla="*/ 6865678 w 12192000"/>
              <a:gd name="connsiteY10029" fmla="*/ 436395 h 6858000"/>
              <a:gd name="connsiteX10030" fmla="*/ 6865678 w 12192000"/>
              <a:gd name="connsiteY10030" fmla="*/ 430324 h 6858000"/>
              <a:gd name="connsiteX10031" fmla="*/ 6874537 w 12192000"/>
              <a:gd name="connsiteY10031" fmla="*/ 421420 h 6858000"/>
              <a:gd name="connsiteX10032" fmla="*/ 6874537 w 12192000"/>
              <a:gd name="connsiteY10032" fmla="*/ 414135 h 6858000"/>
              <a:gd name="connsiteX10033" fmla="*/ 6887826 w 12192000"/>
              <a:gd name="connsiteY10033" fmla="*/ 406446 h 6858000"/>
              <a:gd name="connsiteX10034" fmla="*/ 6900376 w 12192000"/>
              <a:gd name="connsiteY10034" fmla="*/ 406041 h 6858000"/>
              <a:gd name="connsiteX10035" fmla="*/ 6915141 w 12192000"/>
              <a:gd name="connsiteY10035" fmla="*/ 413731 h 6858000"/>
              <a:gd name="connsiteX10036" fmla="*/ 6915141 w 12192000"/>
              <a:gd name="connsiteY10036" fmla="*/ 408065 h 6858000"/>
              <a:gd name="connsiteX10037" fmla="*/ 6901852 w 12192000"/>
              <a:gd name="connsiteY10037" fmla="*/ 398351 h 6858000"/>
              <a:gd name="connsiteX10038" fmla="*/ 6906282 w 12192000"/>
              <a:gd name="connsiteY10038" fmla="*/ 396733 h 6858000"/>
              <a:gd name="connsiteX10039" fmla="*/ 6917355 w 12192000"/>
              <a:gd name="connsiteY10039" fmla="*/ 398756 h 6858000"/>
              <a:gd name="connsiteX10040" fmla="*/ 6901852 w 12192000"/>
              <a:gd name="connsiteY10040" fmla="*/ 386210 h 6858000"/>
              <a:gd name="connsiteX10041" fmla="*/ 6905543 w 12192000"/>
              <a:gd name="connsiteY10041" fmla="*/ 383377 h 6858000"/>
              <a:gd name="connsiteX10042" fmla="*/ 6904805 w 12192000"/>
              <a:gd name="connsiteY10042" fmla="*/ 369212 h 6858000"/>
              <a:gd name="connsiteX10043" fmla="*/ 6899638 w 12192000"/>
              <a:gd name="connsiteY10043" fmla="*/ 363141 h 6858000"/>
              <a:gd name="connsiteX10044" fmla="*/ 6907020 w 12192000"/>
              <a:gd name="connsiteY10044" fmla="*/ 359904 h 6858000"/>
              <a:gd name="connsiteX10045" fmla="*/ 6893732 w 12192000"/>
              <a:gd name="connsiteY10045" fmla="*/ 348572 h 6858000"/>
              <a:gd name="connsiteX10046" fmla="*/ 6875275 w 12192000"/>
              <a:gd name="connsiteY10046" fmla="*/ 348572 h 6858000"/>
              <a:gd name="connsiteX10047" fmla="*/ 6866417 w 12192000"/>
              <a:gd name="connsiteY10047" fmla="*/ 339668 h 6858000"/>
              <a:gd name="connsiteX10048" fmla="*/ 6856819 w 12192000"/>
              <a:gd name="connsiteY10048" fmla="*/ 339668 h 6858000"/>
              <a:gd name="connsiteX10049" fmla="*/ 6853128 w 12192000"/>
              <a:gd name="connsiteY10049" fmla="*/ 336025 h 6858000"/>
              <a:gd name="connsiteX10050" fmla="*/ 6853128 w 12192000"/>
              <a:gd name="connsiteY10050" fmla="*/ 335621 h 6858000"/>
              <a:gd name="connsiteX10051" fmla="*/ 6846484 w 12192000"/>
              <a:gd name="connsiteY10051" fmla="*/ 339668 h 6858000"/>
              <a:gd name="connsiteX10052" fmla="*/ 6836887 w 12192000"/>
              <a:gd name="connsiteY10052" fmla="*/ 339263 h 6858000"/>
              <a:gd name="connsiteX10053" fmla="*/ 6831719 w 12192000"/>
              <a:gd name="connsiteY10053" fmla="*/ 332788 h 6858000"/>
              <a:gd name="connsiteX10054" fmla="*/ 6819907 w 12192000"/>
              <a:gd name="connsiteY10054" fmla="*/ 339668 h 6858000"/>
              <a:gd name="connsiteX10055" fmla="*/ 6811787 w 12192000"/>
              <a:gd name="connsiteY10055" fmla="*/ 335621 h 6858000"/>
              <a:gd name="connsiteX10056" fmla="*/ 6808095 w 12192000"/>
              <a:gd name="connsiteY10056" fmla="*/ 343310 h 6858000"/>
              <a:gd name="connsiteX10057" fmla="*/ 6799236 w 12192000"/>
              <a:gd name="connsiteY10057" fmla="*/ 340073 h 6858000"/>
              <a:gd name="connsiteX10058" fmla="*/ 6795545 w 12192000"/>
              <a:gd name="connsiteY10058" fmla="*/ 332383 h 6858000"/>
              <a:gd name="connsiteX10059" fmla="*/ 6788163 w 12192000"/>
              <a:gd name="connsiteY10059" fmla="*/ 341691 h 6858000"/>
              <a:gd name="connsiteX10060" fmla="*/ 6781519 w 12192000"/>
              <a:gd name="connsiteY10060" fmla="*/ 331574 h 6858000"/>
              <a:gd name="connsiteX10061" fmla="*/ 6776351 w 12192000"/>
              <a:gd name="connsiteY10061" fmla="*/ 335216 h 6858000"/>
              <a:gd name="connsiteX10062" fmla="*/ 6775613 w 12192000"/>
              <a:gd name="connsiteY10062" fmla="*/ 344120 h 6858000"/>
              <a:gd name="connsiteX10063" fmla="*/ 6771921 w 12192000"/>
              <a:gd name="connsiteY10063" fmla="*/ 351405 h 6858000"/>
              <a:gd name="connsiteX10064" fmla="*/ 6764539 w 12192000"/>
              <a:gd name="connsiteY10064" fmla="*/ 353023 h 6858000"/>
              <a:gd name="connsiteX10065" fmla="*/ 6760109 w 12192000"/>
              <a:gd name="connsiteY10065" fmla="*/ 347762 h 6858000"/>
              <a:gd name="connsiteX10066" fmla="*/ 6753465 w 12192000"/>
              <a:gd name="connsiteY10066" fmla="*/ 345739 h 6858000"/>
              <a:gd name="connsiteX10067" fmla="*/ 6760109 w 12192000"/>
              <a:gd name="connsiteY10067" fmla="*/ 357071 h 6858000"/>
              <a:gd name="connsiteX10068" fmla="*/ 6766754 w 12192000"/>
              <a:gd name="connsiteY10068" fmla="*/ 361118 h 6858000"/>
              <a:gd name="connsiteX10069" fmla="*/ 6757895 w 12192000"/>
              <a:gd name="connsiteY10069" fmla="*/ 367998 h 6858000"/>
              <a:gd name="connsiteX10070" fmla="*/ 6749774 w 12192000"/>
              <a:gd name="connsiteY10070" fmla="*/ 367593 h 6858000"/>
              <a:gd name="connsiteX10071" fmla="*/ 6742392 w 12192000"/>
              <a:gd name="connsiteY10071" fmla="*/ 371236 h 6858000"/>
              <a:gd name="connsiteX10072" fmla="*/ 6751251 w 12192000"/>
              <a:gd name="connsiteY10072" fmla="*/ 375283 h 6858000"/>
              <a:gd name="connsiteX10073" fmla="*/ 6751251 w 12192000"/>
              <a:gd name="connsiteY10073" fmla="*/ 380544 h 6858000"/>
              <a:gd name="connsiteX10074" fmla="*/ 6746821 w 12192000"/>
              <a:gd name="connsiteY10074" fmla="*/ 381353 h 6858000"/>
              <a:gd name="connsiteX10075" fmla="*/ 6745345 w 12192000"/>
              <a:gd name="connsiteY10075" fmla="*/ 378520 h 6858000"/>
              <a:gd name="connsiteX10076" fmla="*/ 6738700 w 12192000"/>
              <a:gd name="connsiteY10076" fmla="*/ 375687 h 6858000"/>
              <a:gd name="connsiteX10077" fmla="*/ 6735747 w 12192000"/>
              <a:gd name="connsiteY10077" fmla="*/ 378925 h 6858000"/>
              <a:gd name="connsiteX10078" fmla="*/ 6740177 w 12192000"/>
              <a:gd name="connsiteY10078" fmla="*/ 385401 h 6858000"/>
              <a:gd name="connsiteX10079" fmla="*/ 6746083 w 12192000"/>
              <a:gd name="connsiteY10079" fmla="*/ 385805 h 6858000"/>
              <a:gd name="connsiteX10080" fmla="*/ 6751251 w 12192000"/>
              <a:gd name="connsiteY10080" fmla="*/ 391471 h 6858000"/>
              <a:gd name="connsiteX10081" fmla="*/ 6748298 w 12192000"/>
              <a:gd name="connsiteY10081" fmla="*/ 396328 h 6858000"/>
              <a:gd name="connsiteX10082" fmla="*/ 6741653 w 12192000"/>
              <a:gd name="connsiteY10082" fmla="*/ 412516 h 6858000"/>
              <a:gd name="connsiteX10083" fmla="*/ 6743868 w 12192000"/>
              <a:gd name="connsiteY10083" fmla="*/ 418992 h 6858000"/>
              <a:gd name="connsiteX10084" fmla="*/ 6732056 w 12192000"/>
              <a:gd name="connsiteY10084" fmla="*/ 421015 h 6858000"/>
              <a:gd name="connsiteX10085" fmla="*/ 6741653 w 12192000"/>
              <a:gd name="connsiteY10085" fmla="*/ 428300 h 6858000"/>
              <a:gd name="connsiteX10086" fmla="*/ 6749774 w 12192000"/>
              <a:gd name="connsiteY10086" fmla="*/ 429514 h 6858000"/>
              <a:gd name="connsiteX10087" fmla="*/ 6752727 w 12192000"/>
              <a:gd name="connsiteY10087" fmla="*/ 435585 h 6858000"/>
              <a:gd name="connsiteX10088" fmla="*/ 6746821 w 12192000"/>
              <a:gd name="connsiteY10088" fmla="*/ 437609 h 6858000"/>
              <a:gd name="connsiteX10089" fmla="*/ 6752727 w 12192000"/>
              <a:gd name="connsiteY10089" fmla="*/ 444894 h 6858000"/>
              <a:gd name="connsiteX10090" fmla="*/ 6759371 w 12192000"/>
              <a:gd name="connsiteY10090" fmla="*/ 444894 h 6858000"/>
              <a:gd name="connsiteX10091" fmla="*/ 6749774 w 12192000"/>
              <a:gd name="connsiteY10091" fmla="*/ 456226 h 6858000"/>
              <a:gd name="connsiteX10092" fmla="*/ 6743130 w 12192000"/>
              <a:gd name="connsiteY10092" fmla="*/ 456630 h 6858000"/>
              <a:gd name="connsiteX10093" fmla="*/ 6736486 w 12192000"/>
              <a:gd name="connsiteY10093" fmla="*/ 464725 h 6858000"/>
              <a:gd name="connsiteX10094" fmla="*/ 6737962 w 12192000"/>
              <a:gd name="connsiteY10094" fmla="*/ 479699 h 6858000"/>
              <a:gd name="connsiteX10095" fmla="*/ 6728365 w 12192000"/>
              <a:gd name="connsiteY10095" fmla="*/ 495078 h 6858000"/>
              <a:gd name="connsiteX10096" fmla="*/ 6721721 w 12192000"/>
              <a:gd name="connsiteY10096" fmla="*/ 494673 h 6858000"/>
              <a:gd name="connsiteX10097" fmla="*/ 6711385 w 12192000"/>
              <a:gd name="connsiteY10097" fmla="*/ 503577 h 6858000"/>
              <a:gd name="connsiteX10098" fmla="*/ 6706218 w 12192000"/>
              <a:gd name="connsiteY10098" fmla="*/ 497102 h 6858000"/>
              <a:gd name="connsiteX10099" fmla="*/ 6704741 w 12192000"/>
              <a:gd name="connsiteY10099" fmla="*/ 505196 h 6858000"/>
              <a:gd name="connsiteX10100" fmla="*/ 6708432 w 12192000"/>
              <a:gd name="connsiteY10100" fmla="*/ 513695 h 6858000"/>
              <a:gd name="connsiteX10101" fmla="*/ 6696620 w 12192000"/>
              <a:gd name="connsiteY10101" fmla="*/ 519766 h 6858000"/>
              <a:gd name="connsiteX10102" fmla="*/ 6691453 w 12192000"/>
              <a:gd name="connsiteY10102" fmla="*/ 529479 h 6858000"/>
              <a:gd name="connsiteX10103" fmla="*/ 6685547 w 12192000"/>
              <a:gd name="connsiteY10103" fmla="*/ 529074 h 6858000"/>
              <a:gd name="connsiteX10104" fmla="*/ 6684070 w 12192000"/>
              <a:gd name="connsiteY10104" fmla="*/ 522194 h 6858000"/>
              <a:gd name="connsiteX10105" fmla="*/ 6676688 w 12192000"/>
              <a:gd name="connsiteY10105" fmla="*/ 522194 h 6858000"/>
              <a:gd name="connsiteX10106" fmla="*/ 6672258 w 12192000"/>
              <a:gd name="connsiteY10106" fmla="*/ 531907 h 6858000"/>
              <a:gd name="connsiteX10107" fmla="*/ 6672258 w 12192000"/>
              <a:gd name="connsiteY10107" fmla="*/ 542025 h 6858000"/>
              <a:gd name="connsiteX10108" fmla="*/ 6665614 w 12192000"/>
              <a:gd name="connsiteY10108" fmla="*/ 547691 h 6858000"/>
              <a:gd name="connsiteX10109" fmla="*/ 6661185 w 12192000"/>
              <a:gd name="connsiteY10109" fmla="*/ 541620 h 6858000"/>
              <a:gd name="connsiteX10110" fmla="*/ 6657494 w 12192000"/>
              <a:gd name="connsiteY10110" fmla="*/ 541620 h 6858000"/>
              <a:gd name="connsiteX10111" fmla="*/ 6654541 w 12192000"/>
              <a:gd name="connsiteY10111" fmla="*/ 551333 h 6858000"/>
              <a:gd name="connsiteX10112" fmla="*/ 6650111 w 12192000"/>
              <a:gd name="connsiteY10112" fmla="*/ 552548 h 6858000"/>
              <a:gd name="connsiteX10113" fmla="*/ 6645682 w 12192000"/>
              <a:gd name="connsiteY10113" fmla="*/ 547691 h 6858000"/>
              <a:gd name="connsiteX10114" fmla="*/ 6639037 w 12192000"/>
              <a:gd name="connsiteY10114" fmla="*/ 554166 h 6858000"/>
              <a:gd name="connsiteX10115" fmla="*/ 6636084 w 12192000"/>
              <a:gd name="connsiteY10115" fmla="*/ 561856 h 6858000"/>
              <a:gd name="connsiteX10116" fmla="*/ 6642729 w 12192000"/>
              <a:gd name="connsiteY10116" fmla="*/ 563070 h 6858000"/>
              <a:gd name="connsiteX10117" fmla="*/ 6641990 w 12192000"/>
              <a:gd name="connsiteY10117" fmla="*/ 568332 h 6858000"/>
              <a:gd name="connsiteX10118" fmla="*/ 6628702 w 12192000"/>
              <a:gd name="connsiteY10118" fmla="*/ 578854 h 6858000"/>
              <a:gd name="connsiteX10119" fmla="*/ 6619843 w 12192000"/>
              <a:gd name="connsiteY10119" fmla="*/ 576831 h 6858000"/>
              <a:gd name="connsiteX10120" fmla="*/ 6617628 w 12192000"/>
              <a:gd name="connsiteY10120" fmla="*/ 581687 h 6858000"/>
              <a:gd name="connsiteX10121" fmla="*/ 6621320 w 12192000"/>
              <a:gd name="connsiteY10121" fmla="*/ 589781 h 6858000"/>
              <a:gd name="connsiteX10122" fmla="*/ 6613199 w 12192000"/>
              <a:gd name="connsiteY10122" fmla="*/ 600709 h 6858000"/>
              <a:gd name="connsiteX10123" fmla="*/ 6598434 w 12192000"/>
              <a:gd name="connsiteY10123" fmla="*/ 603137 h 6858000"/>
              <a:gd name="connsiteX10124" fmla="*/ 6591052 w 12192000"/>
              <a:gd name="connsiteY10124" fmla="*/ 600304 h 6858000"/>
              <a:gd name="connsiteX10125" fmla="*/ 6602125 w 12192000"/>
              <a:gd name="connsiteY10125" fmla="*/ 613660 h 6858000"/>
              <a:gd name="connsiteX10126" fmla="*/ 6603602 w 12192000"/>
              <a:gd name="connsiteY10126" fmla="*/ 625396 h 6858000"/>
              <a:gd name="connsiteX10127" fmla="*/ 6601387 w 12192000"/>
              <a:gd name="connsiteY10127" fmla="*/ 628634 h 6858000"/>
              <a:gd name="connsiteX10128" fmla="*/ 6602864 w 12192000"/>
              <a:gd name="connsiteY10128" fmla="*/ 639157 h 6858000"/>
              <a:gd name="connsiteX10129" fmla="*/ 6600649 w 12192000"/>
              <a:gd name="connsiteY10129" fmla="*/ 652512 h 6858000"/>
              <a:gd name="connsiteX10130" fmla="*/ 6608031 w 12192000"/>
              <a:gd name="connsiteY10130" fmla="*/ 659797 h 6858000"/>
              <a:gd name="connsiteX10131" fmla="*/ 6606555 w 12192000"/>
              <a:gd name="connsiteY10131" fmla="*/ 669105 h 6858000"/>
              <a:gd name="connsiteX10132" fmla="*/ 6600649 w 12192000"/>
              <a:gd name="connsiteY10132" fmla="*/ 663844 h 6858000"/>
              <a:gd name="connsiteX10133" fmla="*/ 6597696 w 12192000"/>
              <a:gd name="connsiteY10133" fmla="*/ 666677 h 6858000"/>
              <a:gd name="connsiteX10134" fmla="*/ 6601387 w 12192000"/>
              <a:gd name="connsiteY10134" fmla="*/ 680033 h 6858000"/>
              <a:gd name="connsiteX10135" fmla="*/ 6593266 w 12192000"/>
              <a:gd name="connsiteY10135" fmla="*/ 688936 h 6858000"/>
              <a:gd name="connsiteX10136" fmla="*/ 6601387 w 12192000"/>
              <a:gd name="connsiteY10136" fmla="*/ 691769 h 6858000"/>
              <a:gd name="connsiteX10137" fmla="*/ 6601387 w 12192000"/>
              <a:gd name="connsiteY10137" fmla="*/ 697031 h 6858000"/>
              <a:gd name="connsiteX10138" fmla="*/ 6596219 w 12192000"/>
              <a:gd name="connsiteY10138" fmla="*/ 699459 h 6858000"/>
              <a:gd name="connsiteX10139" fmla="*/ 6602125 w 12192000"/>
              <a:gd name="connsiteY10139" fmla="*/ 709577 h 6858000"/>
              <a:gd name="connsiteX10140" fmla="*/ 6594743 w 12192000"/>
              <a:gd name="connsiteY10140" fmla="*/ 717671 h 6858000"/>
              <a:gd name="connsiteX10141" fmla="*/ 6600649 w 12192000"/>
              <a:gd name="connsiteY10141" fmla="*/ 723337 h 6858000"/>
              <a:gd name="connsiteX10142" fmla="*/ 6605816 w 12192000"/>
              <a:gd name="connsiteY10142" fmla="*/ 730217 h 6858000"/>
              <a:gd name="connsiteX10143" fmla="*/ 6612461 w 12192000"/>
              <a:gd name="connsiteY10143" fmla="*/ 731431 h 6858000"/>
              <a:gd name="connsiteX10144" fmla="*/ 6612461 w 12192000"/>
              <a:gd name="connsiteY10144" fmla="*/ 740335 h 6858000"/>
              <a:gd name="connsiteX10145" fmla="*/ 6617628 w 12192000"/>
              <a:gd name="connsiteY10145" fmla="*/ 737502 h 6858000"/>
              <a:gd name="connsiteX10146" fmla="*/ 6622796 w 12192000"/>
              <a:gd name="connsiteY10146" fmla="*/ 746001 h 6858000"/>
              <a:gd name="connsiteX10147" fmla="*/ 6630917 w 12192000"/>
              <a:gd name="connsiteY10147" fmla="*/ 736288 h 6858000"/>
              <a:gd name="connsiteX10148" fmla="*/ 6638299 w 12192000"/>
              <a:gd name="connsiteY10148" fmla="*/ 741549 h 6858000"/>
              <a:gd name="connsiteX10149" fmla="*/ 6640514 w 12192000"/>
              <a:gd name="connsiteY10149" fmla="*/ 749239 h 6858000"/>
              <a:gd name="connsiteX10150" fmla="*/ 6658232 w 12192000"/>
              <a:gd name="connsiteY10150" fmla="*/ 761785 h 6858000"/>
              <a:gd name="connsiteX10151" fmla="*/ 6655279 w 12192000"/>
              <a:gd name="connsiteY10151" fmla="*/ 767046 h 6858000"/>
              <a:gd name="connsiteX10152" fmla="*/ 6670044 w 12192000"/>
              <a:gd name="connsiteY10152" fmla="*/ 775141 h 6858000"/>
              <a:gd name="connsiteX10153" fmla="*/ 6670044 w 12192000"/>
              <a:gd name="connsiteY10153" fmla="*/ 782021 h 6858000"/>
              <a:gd name="connsiteX10154" fmla="*/ 6679641 w 12192000"/>
              <a:gd name="connsiteY10154" fmla="*/ 790520 h 6858000"/>
              <a:gd name="connsiteX10155" fmla="*/ 6673735 w 12192000"/>
              <a:gd name="connsiteY10155" fmla="*/ 804685 h 6858000"/>
              <a:gd name="connsiteX10156" fmla="*/ 6661185 w 12192000"/>
              <a:gd name="connsiteY10156" fmla="*/ 817231 h 6858000"/>
              <a:gd name="connsiteX10157" fmla="*/ 6657494 w 12192000"/>
              <a:gd name="connsiteY10157" fmla="*/ 826539 h 6858000"/>
              <a:gd name="connsiteX10158" fmla="*/ 6644205 w 12192000"/>
              <a:gd name="connsiteY10158" fmla="*/ 829777 h 6858000"/>
              <a:gd name="connsiteX10159" fmla="*/ 6635346 w 12192000"/>
              <a:gd name="connsiteY10159" fmla="*/ 825325 h 6858000"/>
              <a:gd name="connsiteX10160" fmla="*/ 6636823 w 12192000"/>
              <a:gd name="connsiteY10160" fmla="*/ 819659 h 6858000"/>
              <a:gd name="connsiteX10161" fmla="*/ 6625749 w 12192000"/>
              <a:gd name="connsiteY10161" fmla="*/ 815612 h 6858000"/>
              <a:gd name="connsiteX10162" fmla="*/ 6620581 w 12192000"/>
              <a:gd name="connsiteY10162" fmla="*/ 811160 h 6858000"/>
              <a:gd name="connsiteX10163" fmla="*/ 6620581 w 12192000"/>
              <a:gd name="connsiteY10163" fmla="*/ 816826 h 6858000"/>
              <a:gd name="connsiteX10164" fmla="*/ 6613937 w 12192000"/>
              <a:gd name="connsiteY10164" fmla="*/ 817231 h 6858000"/>
              <a:gd name="connsiteX10165" fmla="*/ 6610246 w 12192000"/>
              <a:gd name="connsiteY10165" fmla="*/ 812779 h 6858000"/>
              <a:gd name="connsiteX10166" fmla="*/ 6601387 w 12192000"/>
              <a:gd name="connsiteY10166" fmla="*/ 811160 h 6858000"/>
              <a:gd name="connsiteX10167" fmla="*/ 6597696 w 12192000"/>
              <a:gd name="connsiteY10167" fmla="*/ 817231 h 6858000"/>
              <a:gd name="connsiteX10168" fmla="*/ 6590313 w 12192000"/>
              <a:gd name="connsiteY10168" fmla="*/ 819255 h 6858000"/>
              <a:gd name="connsiteX10169" fmla="*/ 6586622 w 12192000"/>
              <a:gd name="connsiteY10169" fmla="*/ 815207 h 6858000"/>
              <a:gd name="connsiteX10170" fmla="*/ 6579240 w 12192000"/>
              <a:gd name="connsiteY10170" fmla="*/ 824111 h 6858000"/>
              <a:gd name="connsiteX10171" fmla="*/ 6571119 w 12192000"/>
              <a:gd name="connsiteY10171" fmla="*/ 820064 h 6858000"/>
              <a:gd name="connsiteX10172" fmla="*/ 6563737 w 12192000"/>
              <a:gd name="connsiteY10172" fmla="*/ 822897 h 6858000"/>
              <a:gd name="connsiteX10173" fmla="*/ 6564475 w 12192000"/>
              <a:gd name="connsiteY10173" fmla="*/ 826539 h 6858000"/>
              <a:gd name="connsiteX10174" fmla="*/ 6579240 w 12192000"/>
              <a:gd name="connsiteY10174" fmla="*/ 827754 h 6858000"/>
              <a:gd name="connsiteX10175" fmla="*/ 6582931 w 12192000"/>
              <a:gd name="connsiteY10175" fmla="*/ 830587 h 6858000"/>
              <a:gd name="connsiteX10176" fmla="*/ 6584407 w 12192000"/>
              <a:gd name="connsiteY10176" fmla="*/ 826135 h 6858000"/>
              <a:gd name="connsiteX10177" fmla="*/ 6596958 w 12192000"/>
              <a:gd name="connsiteY10177" fmla="*/ 825730 h 6858000"/>
              <a:gd name="connsiteX10178" fmla="*/ 6603602 w 12192000"/>
              <a:gd name="connsiteY10178" fmla="*/ 829777 h 6858000"/>
              <a:gd name="connsiteX10179" fmla="*/ 6613937 w 12192000"/>
              <a:gd name="connsiteY10179" fmla="*/ 831396 h 6858000"/>
              <a:gd name="connsiteX10180" fmla="*/ 6620581 w 12192000"/>
              <a:gd name="connsiteY10180" fmla="*/ 839490 h 6858000"/>
              <a:gd name="connsiteX10181" fmla="*/ 6628702 w 12192000"/>
              <a:gd name="connsiteY10181" fmla="*/ 835038 h 6858000"/>
              <a:gd name="connsiteX10182" fmla="*/ 6633131 w 12192000"/>
              <a:gd name="connsiteY10182" fmla="*/ 837062 h 6858000"/>
              <a:gd name="connsiteX10183" fmla="*/ 6641990 w 12192000"/>
              <a:gd name="connsiteY10183" fmla="*/ 832610 h 6858000"/>
              <a:gd name="connsiteX10184" fmla="*/ 6653802 w 12192000"/>
              <a:gd name="connsiteY10184" fmla="*/ 835848 h 6858000"/>
              <a:gd name="connsiteX10185" fmla="*/ 6660447 w 12192000"/>
              <a:gd name="connsiteY10185" fmla="*/ 840704 h 6858000"/>
              <a:gd name="connsiteX10186" fmla="*/ 6661185 w 12192000"/>
              <a:gd name="connsiteY10186" fmla="*/ 849608 h 6858000"/>
              <a:gd name="connsiteX10187" fmla="*/ 6654541 w 12192000"/>
              <a:gd name="connsiteY10187" fmla="*/ 854465 h 6858000"/>
              <a:gd name="connsiteX10188" fmla="*/ 6647896 w 12192000"/>
              <a:gd name="connsiteY10188" fmla="*/ 854465 h 6858000"/>
              <a:gd name="connsiteX10189" fmla="*/ 6639037 w 12192000"/>
              <a:gd name="connsiteY10189" fmla="*/ 867011 h 6858000"/>
              <a:gd name="connsiteX10190" fmla="*/ 6633131 w 12192000"/>
              <a:gd name="connsiteY10190" fmla="*/ 866606 h 6858000"/>
              <a:gd name="connsiteX10191" fmla="*/ 6635346 w 12192000"/>
              <a:gd name="connsiteY10191" fmla="*/ 858107 h 6858000"/>
              <a:gd name="connsiteX10192" fmla="*/ 6631655 w 12192000"/>
              <a:gd name="connsiteY10192" fmla="*/ 854060 h 6858000"/>
              <a:gd name="connsiteX10193" fmla="*/ 6627964 w 12192000"/>
              <a:gd name="connsiteY10193" fmla="*/ 858917 h 6858000"/>
              <a:gd name="connsiteX10194" fmla="*/ 6629440 w 12192000"/>
              <a:gd name="connsiteY10194" fmla="*/ 864583 h 6858000"/>
              <a:gd name="connsiteX10195" fmla="*/ 6622796 w 12192000"/>
              <a:gd name="connsiteY10195" fmla="*/ 865392 h 6858000"/>
              <a:gd name="connsiteX10196" fmla="*/ 6616152 w 12192000"/>
              <a:gd name="connsiteY10196" fmla="*/ 872272 h 6858000"/>
              <a:gd name="connsiteX10197" fmla="*/ 6614675 w 12192000"/>
              <a:gd name="connsiteY10197" fmla="*/ 881581 h 6858000"/>
              <a:gd name="connsiteX10198" fmla="*/ 6606555 w 12192000"/>
              <a:gd name="connsiteY10198" fmla="*/ 875915 h 6858000"/>
              <a:gd name="connsiteX10199" fmla="*/ 6607293 w 12192000"/>
              <a:gd name="connsiteY10199" fmla="*/ 881581 h 6858000"/>
              <a:gd name="connsiteX10200" fmla="*/ 6601387 w 12192000"/>
              <a:gd name="connsiteY10200" fmla="*/ 886437 h 6858000"/>
              <a:gd name="connsiteX10201" fmla="*/ 6599911 w 12192000"/>
              <a:gd name="connsiteY10201" fmla="*/ 884414 h 6858000"/>
              <a:gd name="connsiteX10202" fmla="*/ 6594743 w 12192000"/>
              <a:gd name="connsiteY10202" fmla="*/ 884414 h 6858000"/>
              <a:gd name="connsiteX10203" fmla="*/ 6588837 w 12192000"/>
              <a:gd name="connsiteY10203" fmla="*/ 890889 h 6858000"/>
              <a:gd name="connsiteX10204" fmla="*/ 6596958 w 12192000"/>
              <a:gd name="connsiteY10204" fmla="*/ 891698 h 6858000"/>
              <a:gd name="connsiteX10205" fmla="*/ 6607293 w 12192000"/>
              <a:gd name="connsiteY10205" fmla="*/ 901412 h 6858000"/>
              <a:gd name="connsiteX10206" fmla="*/ 6588837 w 12192000"/>
              <a:gd name="connsiteY10206" fmla="*/ 901816 h 6858000"/>
              <a:gd name="connsiteX10207" fmla="*/ 6603602 w 12192000"/>
              <a:gd name="connsiteY10207" fmla="*/ 906673 h 6858000"/>
              <a:gd name="connsiteX10208" fmla="*/ 6604340 w 12192000"/>
              <a:gd name="connsiteY10208" fmla="*/ 912339 h 6858000"/>
              <a:gd name="connsiteX10209" fmla="*/ 6599172 w 12192000"/>
              <a:gd name="connsiteY10209" fmla="*/ 922861 h 6858000"/>
              <a:gd name="connsiteX10210" fmla="*/ 6609508 w 12192000"/>
              <a:gd name="connsiteY10210" fmla="*/ 931765 h 6858000"/>
              <a:gd name="connsiteX10211" fmla="*/ 6597696 w 12192000"/>
              <a:gd name="connsiteY10211" fmla="*/ 933789 h 6858000"/>
              <a:gd name="connsiteX10212" fmla="*/ 6586622 w 12192000"/>
              <a:gd name="connsiteY10212" fmla="*/ 930146 h 6858000"/>
              <a:gd name="connsiteX10213" fmla="*/ 6592528 w 12192000"/>
              <a:gd name="connsiteY10213" fmla="*/ 938645 h 6858000"/>
              <a:gd name="connsiteX10214" fmla="*/ 6588099 w 12192000"/>
              <a:gd name="connsiteY10214" fmla="*/ 946740 h 6858000"/>
              <a:gd name="connsiteX10215" fmla="*/ 6599172 w 12192000"/>
              <a:gd name="connsiteY10215" fmla="*/ 953215 h 6858000"/>
              <a:gd name="connsiteX10216" fmla="*/ 6590313 w 12192000"/>
              <a:gd name="connsiteY10216" fmla="*/ 960500 h 6858000"/>
              <a:gd name="connsiteX10217" fmla="*/ 6597696 w 12192000"/>
              <a:gd name="connsiteY10217" fmla="*/ 969808 h 6858000"/>
              <a:gd name="connsiteX10218" fmla="*/ 6589575 w 12192000"/>
              <a:gd name="connsiteY10218" fmla="*/ 978307 h 6858000"/>
              <a:gd name="connsiteX10219" fmla="*/ 6588837 w 12192000"/>
              <a:gd name="connsiteY10219" fmla="*/ 987616 h 6858000"/>
              <a:gd name="connsiteX10220" fmla="*/ 6596958 w 12192000"/>
              <a:gd name="connsiteY10220" fmla="*/ 994901 h 6858000"/>
              <a:gd name="connsiteX10221" fmla="*/ 6592528 w 12192000"/>
              <a:gd name="connsiteY10221" fmla="*/ 1002185 h 6858000"/>
              <a:gd name="connsiteX10222" fmla="*/ 6591052 w 12192000"/>
              <a:gd name="connsiteY10222" fmla="*/ 1024445 h 6858000"/>
              <a:gd name="connsiteX10223" fmla="*/ 6582931 w 12192000"/>
              <a:gd name="connsiteY10223" fmla="*/ 1032134 h 6858000"/>
              <a:gd name="connsiteX10224" fmla="*/ 6579978 w 12192000"/>
              <a:gd name="connsiteY10224" fmla="*/ 1050347 h 6858000"/>
              <a:gd name="connsiteX10225" fmla="*/ 6568904 w 12192000"/>
              <a:gd name="connsiteY10225" fmla="*/ 1062488 h 6858000"/>
              <a:gd name="connsiteX10226" fmla="*/ 6563737 w 12192000"/>
              <a:gd name="connsiteY10226" fmla="*/ 1056417 h 6858000"/>
              <a:gd name="connsiteX10227" fmla="*/ 6554139 w 12192000"/>
              <a:gd name="connsiteY10227" fmla="*/ 1052370 h 6858000"/>
              <a:gd name="connsiteX10228" fmla="*/ 6543066 w 12192000"/>
              <a:gd name="connsiteY10228" fmla="*/ 1058036 h 6858000"/>
              <a:gd name="connsiteX10229" fmla="*/ 6525348 w 12192000"/>
              <a:gd name="connsiteY10229" fmla="*/ 1055203 h 6858000"/>
              <a:gd name="connsiteX10230" fmla="*/ 6522395 w 12192000"/>
              <a:gd name="connsiteY10230" fmla="*/ 1048728 h 6858000"/>
              <a:gd name="connsiteX10231" fmla="*/ 6519442 w 12192000"/>
              <a:gd name="connsiteY10231" fmla="*/ 1063297 h 6858000"/>
              <a:gd name="connsiteX10232" fmla="*/ 6503939 w 12192000"/>
              <a:gd name="connsiteY10232" fmla="*/ 1064916 h 6858000"/>
              <a:gd name="connsiteX10233" fmla="*/ 6497295 w 12192000"/>
              <a:gd name="connsiteY10233" fmla="*/ 1079891 h 6858000"/>
              <a:gd name="connsiteX10234" fmla="*/ 6502463 w 12192000"/>
              <a:gd name="connsiteY10234" fmla="*/ 1084343 h 6858000"/>
              <a:gd name="connsiteX10235" fmla="*/ 6503201 w 12192000"/>
              <a:gd name="connsiteY10235" fmla="*/ 1091627 h 6858000"/>
              <a:gd name="connsiteX10236" fmla="*/ 6493603 w 12192000"/>
              <a:gd name="connsiteY10236" fmla="*/ 1100126 h 6858000"/>
              <a:gd name="connsiteX10237" fmla="*/ 6481054 w 12192000"/>
              <a:gd name="connsiteY10237" fmla="*/ 1095675 h 6858000"/>
              <a:gd name="connsiteX10238" fmla="*/ 6455953 w 12192000"/>
              <a:gd name="connsiteY10238" fmla="*/ 1102150 h 6858000"/>
              <a:gd name="connsiteX10239" fmla="*/ 6446356 w 12192000"/>
              <a:gd name="connsiteY10239" fmla="*/ 1102150 h 6858000"/>
              <a:gd name="connsiteX10240" fmla="*/ 6441188 w 12192000"/>
              <a:gd name="connsiteY10240" fmla="*/ 1097698 h 6858000"/>
              <a:gd name="connsiteX10241" fmla="*/ 6446356 w 12192000"/>
              <a:gd name="connsiteY10241" fmla="*/ 1089199 h 6858000"/>
              <a:gd name="connsiteX10242" fmla="*/ 6441926 w 12192000"/>
              <a:gd name="connsiteY10242" fmla="*/ 1067749 h 6858000"/>
              <a:gd name="connsiteX10243" fmla="*/ 6432329 w 12192000"/>
              <a:gd name="connsiteY10243" fmla="*/ 1064916 h 6858000"/>
              <a:gd name="connsiteX10244" fmla="*/ 6430115 w 12192000"/>
              <a:gd name="connsiteY10244" fmla="*/ 1056822 h 6858000"/>
              <a:gd name="connsiteX10245" fmla="*/ 6423470 w 12192000"/>
              <a:gd name="connsiteY10245" fmla="*/ 1052775 h 6858000"/>
              <a:gd name="connsiteX10246" fmla="*/ 6425685 w 12192000"/>
              <a:gd name="connsiteY10246" fmla="*/ 1047918 h 6858000"/>
              <a:gd name="connsiteX10247" fmla="*/ 6438236 w 12192000"/>
              <a:gd name="connsiteY10247" fmla="*/ 1046704 h 6858000"/>
              <a:gd name="connsiteX10248" fmla="*/ 6444879 w 12192000"/>
              <a:gd name="connsiteY10248" fmla="*/ 1034158 h 6858000"/>
              <a:gd name="connsiteX10249" fmla="*/ 6441926 w 12192000"/>
              <a:gd name="connsiteY10249" fmla="*/ 1022826 h 6858000"/>
              <a:gd name="connsiteX10250" fmla="*/ 6431591 w 12192000"/>
              <a:gd name="connsiteY10250" fmla="*/ 1028492 h 6858000"/>
              <a:gd name="connsiteX10251" fmla="*/ 6421994 w 12192000"/>
              <a:gd name="connsiteY10251" fmla="*/ 1019588 h 6858000"/>
              <a:gd name="connsiteX10252" fmla="*/ 6419780 w 12192000"/>
              <a:gd name="connsiteY10252" fmla="*/ 1011089 h 6858000"/>
              <a:gd name="connsiteX10253" fmla="*/ 6409444 w 12192000"/>
              <a:gd name="connsiteY10253" fmla="*/ 1007042 h 6858000"/>
              <a:gd name="connsiteX10254" fmla="*/ 6407967 w 12192000"/>
              <a:gd name="connsiteY10254" fmla="*/ 994496 h 6858000"/>
              <a:gd name="connsiteX10255" fmla="*/ 6399108 w 12192000"/>
              <a:gd name="connsiteY10255" fmla="*/ 977498 h 6858000"/>
              <a:gd name="connsiteX10256" fmla="*/ 6394679 w 12192000"/>
              <a:gd name="connsiteY10256" fmla="*/ 973855 h 6858000"/>
              <a:gd name="connsiteX10257" fmla="*/ 6389511 w 12192000"/>
              <a:gd name="connsiteY10257" fmla="*/ 962119 h 6858000"/>
              <a:gd name="connsiteX10258" fmla="*/ 6381390 w 12192000"/>
              <a:gd name="connsiteY10258" fmla="*/ 960095 h 6858000"/>
              <a:gd name="connsiteX10259" fmla="*/ 6376223 w 12192000"/>
              <a:gd name="connsiteY10259" fmla="*/ 952810 h 6858000"/>
              <a:gd name="connsiteX10260" fmla="*/ 6380652 w 12192000"/>
              <a:gd name="connsiteY10260" fmla="*/ 948358 h 6858000"/>
              <a:gd name="connsiteX10261" fmla="*/ 6381390 w 12192000"/>
              <a:gd name="connsiteY10261" fmla="*/ 938241 h 6858000"/>
              <a:gd name="connsiteX10262" fmla="*/ 6378438 w 12192000"/>
              <a:gd name="connsiteY10262" fmla="*/ 930956 h 6858000"/>
              <a:gd name="connsiteX10263" fmla="*/ 6380652 w 12192000"/>
              <a:gd name="connsiteY10263" fmla="*/ 923671 h 6858000"/>
              <a:gd name="connsiteX10264" fmla="*/ 6390249 w 12192000"/>
              <a:gd name="connsiteY10264" fmla="*/ 916386 h 6858000"/>
              <a:gd name="connsiteX10265" fmla="*/ 6388035 w 12192000"/>
              <a:gd name="connsiteY10265" fmla="*/ 911529 h 6858000"/>
              <a:gd name="connsiteX10266" fmla="*/ 6379176 w 12192000"/>
              <a:gd name="connsiteY10266" fmla="*/ 907078 h 6858000"/>
              <a:gd name="connsiteX10267" fmla="*/ 6381390 w 12192000"/>
              <a:gd name="connsiteY10267" fmla="*/ 902221 h 6858000"/>
              <a:gd name="connsiteX10268" fmla="*/ 6376961 w 12192000"/>
              <a:gd name="connsiteY10268" fmla="*/ 902221 h 6858000"/>
              <a:gd name="connsiteX10269" fmla="*/ 6375485 w 12192000"/>
              <a:gd name="connsiteY10269" fmla="*/ 909506 h 6858000"/>
              <a:gd name="connsiteX10270" fmla="*/ 6382129 w 12192000"/>
              <a:gd name="connsiteY10270" fmla="*/ 915981 h 6858000"/>
              <a:gd name="connsiteX10271" fmla="*/ 6371793 w 12192000"/>
              <a:gd name="connsiteY10271" fmla="*/ 920028 h 6858000"/>
              <a:gd name="connsiteX10272" fmla="*/ 6373270 w 12192000"/>
              <a:gd name="connsiteY10272" fmla="*/ 910720 h 6858000"/>
              <a:gd name="connsiteX10273" fmla="*/ 6370317 w 12192000"/>
              <a:gd name="connsiteY10273" fmla="*/ 907078 h 6858000"/>
              <a:gd name="connsiteX10274" fmla="*/ 6362934 w 12192000"/>
              <a:gd name="connsiteY10274" fmla="*/ 903435 h 6858000"/>
              <a:gd name="connsiteX10275" fmla="*/ 6362196 w 12192000"/>
              <a:gd name="connsiteY10275" fmla="*/ 888865 h 6858000"/>
              <a:gd name="connsiteX10276" fmla="*/ 6358505 w 12192000"/>
              <a:gd name="connsiteY10276" fmla="*/ 883199 h 6858000"/>
              <a:gd name="connsiteX10277" fmla="*/ 6356290 w 12192000"/>
              <a:gd name="connsiteY10277" fmla="*/ 863368 h 6858000"/>
              <a:gd name="connsiteX10278" fmla="*/ 6364411 w 12192000"/>
              <a:gd name="connsiteY10278" fmla="*/ 859321 h 6858000"/>
              <a:gd name="connsiteX10279" fmla="*/ 6365149 w 12192000"/>
              <a:gd name="connsiteY10279" fmla="*/ 858512 h 6858000"/>
              <a:gd name="connsiteX10280" fmla="*/ 6368102 w 12192000"/>
              <a:gd name="connsiteY10280" fmla="*/ 854869 h 6858000"/>
              <a:gd name="connsiteX10281" fmla="*/ 6362934 w 12192000"/>
              <a:gd name="connsiteY10281" fmla="*/ 851227 h 6858000"/>
              <a:gd name="connsiteX10282" fmla="*/ 6351123 w 12192000"/>
              <a:gd name="connsiteY10282" fmla="*/ 852036 h 6858000"/>
              <a:gd name="connsiteX10283" fmla="*/ 6340787 w 12192000"/>
              <a:gd name="connsiteY10283" fmla="*/ 842323 h 6858000"/>
              <a:gd name="connsiteX10284" fmla="*/ 6339311 w 12192000"/>
              <a:gd name="connsiteY10284" fmla="*/ 836253 h 6858000"/>
              <a:gd name="connsiteX10285" fmla="*/ 6334143 w 12192000"/>
              <a:gd name="connsiteY10285" fmla="*/ 827754 h 6858000"/>
              <a:gd name="connsiteX10286" fmla="*/ 6335619 w 12192000"/>
              <a:gd name="connsiteY10286" fmla="*/ 820469 h 6858000"/>
              <a:gd name="connsiteX10287" fmla="*/ 6334143 w 12192000"/>
              <a:gd name="connsiteY10287" fmla="*/ 809541 h 6858000"/>
              <a:gd name="connsiteX10288" fmla="*/ 6339311 w 12192000"/>
              <a:gd name="connsiteY10288" fmla="*/ 801042 h 6858000"/>
              <a:gd name="connsiteX10289" fmla="*/ 6332667 w 12192000"/>
              <a:gd name="connsiteY10289" fmla="*/ 794567 h 6858000"/>
              <a:gd name="connsiteX10290" fmla="*/ 6325284 w 12192000"/>
              <a:gd name="connsiteY10290" fmla="*/ 799828 h 6858000"/>
              <a:gd name="connsiteX10291" fmla="*/ 6324546 w 12192000"/>
              <a:gd name="connsiteY10291" fmla="*/ 808327 h 6858000"/>
              <a:gd name="connsiteX10292" fmla="*/ 6329713 w 12192000"/>
              <a:gd name="connsiteY10292" fmla="*/ 813993 h 6858000"/>
              <a:gd name="connsiteX10293" fmla="*/ 6326023 w 12192000"/>
              <a:gd name="connsiteY10293" fmla="*/ 818040 h 6858000"/>
              <a:gd name="connsiteX10294" fmla="*/ 6321593 w 12192000"/>
              <a:gd name="connsiteY10294" fmla="*/ 818445 h 6858000"/>
              <a:gd name="connsiteX10295" fmla="*/ 6320854 w 12192000"/>
              <a:gd name="connsiteY10295" fmla="*/ 822492 h 6858000"/>
              <a:gd name="connsiteX10296" fmla="*/ 6315687 w 12192000"/>
              <a:gd name="connsiteY10296" fmla="*/ 825325 h 6858000"/>
              <a:gd name="connsiteX10297" fmla="*/ 6319378 w 12192000"/>
              <a:gd name="connsiteY10297" fmla="*/ 830182 h 6858000"/>
              <a:gd name="connsiteX10298" fmla="*/ 6326023 w 12192000"/>
              <a:gd name="connsiteY10298" fmla="*/ 833015 h 6858000"/>
              <a:gd name="connsiteX10299" fmla="*/ 6328975 w 12192000"/>
              <a:gd name="connsiteY10299" fmla="*/ 841919 h 6858000"/>
              <a:gd name="connsiteX10300" fmla="*/ 6326023 w 12192000"/>
              <a:gd name="connsiteY10300" fmla="*/ 851632 h 6858000"/>
              <a:gd name="connsiteX10301" fmla="*/ 6313472 w 12192000"/>
              <a:gd name="connsiteY10301" fmla="*/ 862154 h 6858000"/>
              <a:gd name="connsiteX10302" fmla="*/ 6312734 w 12192000"/>
              <a:gd name="connsiteY10302" fmla="*/ 858917 h 6858000"/>
              <a:gd name="connsiteX10303" fmla="*/ 6304613 w 12192000"/>
              <a:gd name="connsiteY10303" fmla="*/ 852441 h 6858000"/>
              <a:gd name="connsiteX10304" fmla="*/ 6301660 w 12192000"/>
              <a:gd name="connsiteY10304" fmla="*/ 858107 h 6858000"/>
              <a:gd name="connsiteX10305" fmla="*/ 6306090 w 12192000"/>
              <a:gd name="connsiteY10305" fmla="*/ 861345 h 6858000"/>
              <a:gd name="connsiteX10306" fmla="*/ 6308304 w 12192000"/>
              <a:gd name="connsiteY10306" fmla="*/ 866201 h 6858000"/>
              <a:gd name="connsiteX10307" fmla="*/ 6298708 w 12192000"/>
              <a:gd name="connsiteY10307" fmla="*/ 870249 h 6858000"/>
              <a:gd name="connsiteX10308" fmla="*/ 6294278 w 12192000"/>
              <a:gd name="connsiteY10308" fmla="*/ 864987 h 6858000"/>
              <a:gd name="connsiteX10309" fmla="*/ 6295755 w 12192000"/>
              <a:gd name="connsiteY10309" fmla="*/ 859726 h 6858000"/>
              <a:gd name="connsiteX10310" fmla="*/ 6289849 w 12192000"/>
              <a:gd name="connsiteY10310" fmla="*/ 858917 h 6858000"/>
              <a:gd name="connsiteX10311" fmla="*/ 6286157 w 12192000"/>
              <a:gd name="connsiteY10311" fmla="*/ 855274 h 6858000"/>
              <a:gd name="connsiteX10312" fmla="*/ 6282466 w 12192000"/>
              <a:gd name="connsiteY10312" fmla="*/ 842728 h 6858000"/>
              <a:gd name="connsiteX10313" fmla="*/ 6272869 w 12192000"/>
              <a:gd name="connsiteY10313" fmla="*/ 833015 h 6858000"/>
              <a:gd name="connsiteX10314" fmla="*/ 6268439 w 12192000"/>
              <a:gd name="connsiteY10314" fmla="*/ 830182 h 6858000"/>
              <a:gd name="connsiteX10315" fmla="*/ 6267701 w 12192000"/>
              <a:gd name="connsiteY10315" fmla="*/ 837871 h 6858000"/>
              <a:gd name="connsiteX10316" fmla="*/ 6275821 w 12192000"/>
              <a:gd name="connsiteY10316" fmla="*/ 843537 h 6858000"/>
              <a:gd name="connsiteX10317" fmla="*/ 6283204 w 12192000"/>
              <a:gd name="connsiteY10317" fmla="*/ 852441 h 6858000"/>
              <a:gd name="connsiteX10318" fmla="*/ 6280251 w 12192000"/>
              <a:gd name="connsiteY10318" fmla="*/ 858512 h 6858000"/>
              <a:gd name="connsiteX10319" fmla="*/ 6288372 w 12192000"/>
              <a:gd name="connsiteY10319" fmla="*/ 867416 h 6858000"/>
              <a:gd name="connsiteX10320" fmla="*/ 6286157 w 12192000"/>
              <a:gd name="connsiteY10320" fmla="*/ 873082 h 6858000"/>
              <a:gd name="connsiteX10321" fmla="*/ 6278037 w 12192000"/>
              <a:gd name="connsiteY10321" fmla="*/ 874700 h 6858000"/>
              <a:gd name="connsiteX10322" fmla="*/ 6269916 w 12192000"/>
              <a:gd name="connsiteY10322" fmla="*/ 879152 h 6858000"/>
              <a:gd name="connsiteX10323" fmla="*/ 6271393 w 12192000"/>
              <a:gd name="connsiteY10323" fmla="*/ 885223 h 6858000"/>
              <a:gd name="connsiteX10324" fmla="*/ 6264748 w 12192000"/>
              <a:gd name="connsiteY10324" fmla="*/ 889270 h 6858000"/>
              <a:gd name="connsiteX10325" fmla="*/ 6267701 w 12192000"/>
              <a:gd name="connsiteY10325" fmla="*/ 892508 h 6858000"/>
              <a:gd name="connsiteX10326" fmla="*/ 6257365 w 12192000"/>
              <a:gd name="connsiteY10326" fmla="*/ 902221 h 6858000"/>
              <a:gd name="connsiteX10327" fmla="*/ 6244077 w 12192000"/>
              <a:gd name="connsiteY10327" fmla="*/ 894936 h 6858000"/>
              <a:gd name="connsiteX10328" fmla="*/ 6251460 w 12192000"/>
              <a:gd name="connsiteY10328" fmla="*/ 903435 h 6858000"/>
              <a:gd name="connsiteX10329" fmla="*/ 6252198 w 12192000"/>
              <a:gd name="connsiteY10329" fmla="*/ 909101 h 6858000"/>
              <a:gd name="connsiteX10330" fmla="*/ 6235219 w 12192000"/>
              <a:gd name="connsiteY10330" fmla="*/ 924885 h 6858000"/>
              <a:gd name="connsiteX10331" fmla="*/ 6229312 w 12192000"/>
              <a:gd name="connsiteY10331" fmla="*/ 924480 h 6858000"/>
              <a:gd name="connsiteX10332" fmla="*/ 6227098 w 12192000"/>
              <a:gd name="connsiteY10332" fmla="*/ 917600 h 6858000"/>
              <a:gd name="connsiteX10333" fmla="*/ 6224883 w 12192000"/>
              <a:gd name="connsiteY10333" fmla="*/ 917195 h 6858000"/>
              <a:gd name="connsiteX10334" fmla="*/ 6220453 w 12192000"/>
              <a:gd name="connsiteY10334" fmla="*/ 921647 h 6858000"/>
              <a:gd name="connsiteX10335" fmla="*/ 6216024 w 12192000"/>
              <a:gd name="connsiteY10335" fmla="*/ 922457 h 6858000"/>
              <a:gd name="connsiteX10336" fmla="*/ 6205688 w 12192000"/>
              <a:gd name="connsiteY10336" fmla="*/ 931765 h 6858000"/>
              <a:gd name="connsiteX10337" fmla="*/ 6197568 w 12192000"/>
              <a:gd name="connsiteY10337" fmla="*/ 935408 h 6858000"/>
              <a:gd name="connsiteX10338" fmla="*/ 6193139 w 12192000"/>
              <a:gd name="connsiteY10338" fmla="*/ 933384 h 6858000"/>
              <a:gd name="connsiteX10339" fmla="*/ 6188709 w 12192000"/>
              <a:gd name="connsiteY10339" fmla="*/ 938645 h 6858000"/>
              <a:gd name="connsiteX10340" fmla="*/ 6179112 w 12192000"/>
              <a:gd name="connsiteY10340" fmla="*/ 927313 h 6858000"/>
              <a:gd name="connsiteX10341" fmla="*/ 6179850 w 12192000"/>
              <a:gd name="connsiteY10341" fmla="*/ 924480 h 6858000"/>
              <a:gd name="connsiteX10342" fmla="*/ 6173944 w 12192000"/>
              <a:gd name="connsiteY10342" fmla="*/ 920028 h 6858000"/>
              <a:gd name="connsiteX10343" fmla="*/ 6168038 w 12192000"/>
              <a:gd name="connsiteY10343" fmla="*/ 920028 h 6858000"/>
              <a:gd name="connsiteX10344" fmla="*/ 6170991 w 12192000"/>
              <a:gd name="connsiteY10344" fmla="*/ 928932 h 6858000"/>
              <a:gd name="connsiteX10345" fmla="*/ 6164347 w 12192000"/>
              <a:gd name="connsiteY10345" fmla="*/ 931765 h 6858000"/>
              <a:gd name="connsiteX10346" fmla="*/ 6156965 w 12192000"/>
              <a:gd name="connsiteY10346" fmla="*/ 925694 h 6858000"/>
              <a:gd name="connsiteX10347" fmla="*/ 6161394 w 12192000"/>
              <a:gd name="connsiteY10347" fmla="*/ 923671 h 6858000"/>
              <a:gd name="connsiteX10348" fmla="*/ 6159179 w 12192000"/>
              <a:gd name="connsiteY10348" fmla="*/ 918005 h 6858000"/>
              <a:gd name="connsiteX10349" fmla="*/ 6140723 w 12192000"/>
              <a:gd name="connsiteY10349" fmla="*/ 911529 h 6858000"/>
              <a:gd name="connsiteX10350" fmla="*/ 6126696 w 12192000"/>
              <a:gd name="connsiteY10350" fmla="*/ 900602 h 6858000"/>
              <a:gd name="connsiteX10351" fmla="*/ 6117099 w 12192000"/>
              <a:gd name="connsiteY10351" fmla="*/ 898983 h 6858000"/>
              <a:gd name="connsiteX10352" fmla="*/ 6104549 w 12192000"/>
              <a:gd name="connsiteY10352" fmla="*/ 879152 h 6858000"/>
              <a:gd name="connsiteX10353" fmla="*/ 6109717 w 12192000"/>
              <a:gd name="connsiteY10353" fmla="*/ 874296 h 6858000"/>
              <a:gd name="connsiteX10354" fmla="*/ 6109717 w 12192000"/>
              <a:gd name="connsiteY10354" fmla="*/ 867011 h 6858000"/>
              <a:gd name="connsiteX10355" fmla="*/ 6117099 w 12192000"/>
              <a:gd name="connsiteY10355" fmla="*/ 867011 h 6858000"/>
              <a:gd name="connsiteX10356" fmla="*/ 6123006 w 12192000"/>
              <a:gd name="connsiteY10356" fmla="*/ 871058 h 6858000"/>
              <a:gd name="connsiteX10357" fmla="*/ 6128911 w 12192000"/>
              <a:gd name="connsiteY10357" fmla="*/ 869034 h 6858000"/>
              <a:gd name="connsiteX10358" fmla="*/ 6146629 w 12192000"/>
              <a:gd name="connsiteY10358" fmla="*/ 880771 h 6858000"/>
              <a:gd name="connsiteX10359" fmla="*/ 6147368 w 12192000"/>
              <a:gd name="connsiteY10359" fmla="*/ 877533 h 6858000"/>
              <a:gd name="connsiteX10360" fmla="*/ 6142199 w 12192000"/>
              <a:gd name="connsiteY10360" fmla="*/ 869844 h 6858000"/>
              <a:gd name="connsiteX10361" fmla="*/ 6147368 w 12192000"/>
              <a:gd name="connsiteY10361" fmla="*/ 866606 h 6858000"/>
              <a:gd name="connsiteX10362" fmla="*/ 6157702 w 12192000"/>
              <a:gd name="connsiteY10362" fmla="*/ 865797 h 6858000"/>
              <a:gd name="connsiteX10363" fmla="*/ 6152535 w 12192000"/>
              <a:gd name="connsiteY10363" fmla="*/ 859726 h 6858000"/>
              <a:gd name="connsiteX10364" fmla="*/ 6140723 w 12192000"/>
              <a:gd name="connsiteY10364" fmla="*/ 862559 h 6858000"/>
              <a:gd name="connsiteX10365" fmla="*/ 6135555 w 12192000"/>
              <a:gd name="connsiteY10365" fmla="*/ 867416 h 6858000"/>
              <a:gd name="connsiteX10366" fmla="*/ 6130388 w 12192000"/>
              <a:gd name="connsiteY10366" fmla="*/ 854465 h 6858000"/>
              <a:gd name="connsiteX10367" fmla="*/ 6137032 w 12192000"/>
              <a:gd name="connsiteY10367" fmla="*/ 850418 h 6858000"/>
              <a:gd name="connsiteX10368" fmla="*/ 6139247 w 12192000"/>
              <a:gd name="connsiteY10368" fmla="*/ 842728 h 6858000"/>
              <a:gd name="connsiteX10369" fmla="*/ 6132602 w 12192000"/>
              <a:gd name="connsiteY10369" fmla="*/ 837062 h 6858000"/>
              <a:gd name="connsiteX10370" fmla="*/ 6137770 w 12192000"/>
              <a:gd name="connsiteY10370" fmla="*/ 834229 h 6858000"/>
              <a:gd name="connsiteX10371" fmla="*/ 6127435 w 12192000"/>
              <a:gd name="connsiteY10371" fmla="*/ 826944 h 6858000"/>
              <a:gd name="connsiteX10372" fmla="*/ 6123006 w 12192000"/>
              <a:gd name="connsiteY10372" fmla="*/ 835443 h 6858000"/>
              <a:gd name="connsiteX10373" fmla="*/ 6125220 w 12192000"/>
              <a:gd name="connsiteY10373" fmla="*/ 839490 h 6858000"/>
              <a:gd name="connsiteX10374" fmla="*/ 6117837 w 12192000"/>
              <a:gd name="connsiteY10374" fmla="*/ 842323 h 6858000"/>
              <a:gd name="connsiteX10375" fmla="*/ 6114146 w 12192000"/>
              <a:gd name="connsiteY10375" fmla="*/ 839895 h 6858000"/>
              <a:gd name="connsiteX10376" fmla="*/ 6111932 w 12192000"/>
              <a:gd name="connsiteY10376" fmla="*/ 847180 h 6858000"/>
              <a:gd name="connsiteX10377" fmla="*/ 6098643 w 12192000"/>
              <a:gd name="connsiteY10377" fmla="*/ 834229 h 6858000"/>
              <a:gd name="connsiteX10378" fmla="*/ 6094952 w 12192000"/>
              <a:gd name="connsiteY10378" fmla="*/ 825730 h 6858000"/>
              <a:gd name="connsiteX10379" fmla="*/ 6103811 w 12192000"/>
              <a:gd name="connsiteY10379" fmla="*/ 815207 h 6858000"/>
              <a:gd name="connsiteX10380" fmla="*/ 6110455 w 12192000"/>
              <a:gd name="connsiteY10380" fmla="*/ 811160 h 6858000"/>
              <a:gd name="connsiteX10381" fmla="*/ 6112670 w 12192000"/>
              <a:gd name="connsiteY10381" fmla="*/ 820064 h 6858000"/>
              <a:gd name="connsiteX10382" fmla="*/ 6114146 w 12192000"/>
              <a:gd name="connsiteY10382" fmla="*/ 812779 h 6858000"/>
              <a:gd name="connsiteX10383" fmla="*/ 6119314 w 12192000"/>
              <a:gd name="connsiteY10383" fmla="*/ 810351 h 6858000"/>
              <a:gd name="connsiteX10384" fmla="*/ 6129650 w 12192000"/>
              <a:gd name="connsiteY10384" fmla="*/ 817231 h 6858000"/>
              <a:gd name="connsiteX10385" fmla="*/ 6130388 w 12192000"/>
              <a:gd name="connsiteY10385" fmla="*/ 810756 h 6858000"/>
              <a:gd name="connsiteX10386" fmla="*/ 6134079 w 12192000"/>
              <a:gd name="connsiteY10386" fmla="*/ 805494 h 6858000"/>
              <a:gd name="connsiteX10387" fmla="*/ 6143676 w 12192000"/>
              <a:gd name="connsiteY10387" fmla="*/ 805090 h 6858000"/>
              <a:gd name="connsiteX10388" fmla="*/ 6140723 w 12192000"/>
              <a:gd name="connsiteY10388" fmla="*/ 799828 h 6858000"/>
              <a:gd name="connsiteX10389" fmla="*/ 6126696 w 12192000"/>
              <a:gd name="connsiteY10389" fmla="*/ 799828 h 6858000"/>
              <a:gd name="connsiteX10390" fmla="*/ 6122267 w 12192000"/>
              <a:gd name="connsiteY10390" fmla="*/ 797805 h 6858000"/>
              <a:gd name="connsiteX10391" fmla="*/ 6125220 w 12192000"/>
              <a:gd name="connsiteY10391" fmla="*/ 791329 h 6858000"/>
              <a:gd name="connsiteX10392" fmla="*/ 6131126 w 12192000"/>
              <a:gd name="connsiteY10392" fmla="*/ 791329 h 6858000"/>
              <a:gd name="connsiteX10393" fmla="*/ 6139247 w 12192000"/>
              <a:gd name="connsiteY10393" fmla="*/ 781616 h 6858000"/>
              <a:gd name="connsiteX10394" fmla="*/ 6130388 w 12192000"/>
              <a:gd name="connsiteY10394" fmla="*/ 778378 h 6858000"/>
              <a:gd name="connsiteX10395" fmla="*/ 6135555 w 12192000"/>
              <a:gd name="connsiteY10395" fmla="*/ 776759 h 6858000"/>
              <a:gd name="connsiteX10396" fmla="*/ 6142199 w 12192000"/>
              <a:gd name="connsiteY10396" fmla="*/ 765832 h 6858000"/>
              <a:gd name="connsiteX10397" fmla="*/ 6147368 w 12192000"/>
              <a:gd name="connsiteY10397" fmla="*/ 766237 h 6858000"/>
              <a:gd name="connsiteX10398" fmla="*/ 6148844 w 12192000"/>
              <a:gd name="connsiteY10398" fmla="*/ 775950 h 6858000"/>
              <a:gd name="connsiteX10399" fmla="*/ 6156226 w 12192000"/>
              <a:gd name="connsiteY10399" fmla="*/ 781616 h 6858000"/>
              <a:gd name="connsiteX10400" fmla="*/ 6153273 w 12192000"/>
              <a:gd name="connsiteY10400" fmla="*/ 775141 h 6858000"/>
              <a:gd name="connsiteX10401" fmla="*/ 6153273 w 12192000"/>
              <a:gd name="connsiteY10401" fmla="*/ 764213 h 6858000"/>
              <a:gd name="connsiteX10402" fmla="*/ 6162132 w 12192000"/>
              <a:gd name="connsiteY10402" fmla="*/ 757738 h 6858000"/>
              <a:gd name="connsiteX10403" fmla="*/ 6167300 w 12192000"/>
              <a:gd name="connsiteY10403" fmla="*/ 754500 h 6858000"/>
              <a:gd name="connsiteX10404" fmla="*/ 6159917 w 12192000"/>
              <a:gd name="connsiteY10404" fmla="*/ 756524 h 6858000"/>
              <a:gd name="connsiteX10405" fmla="*/ 6151058 w 12192000"/>
              <a:gd name="connsiteY10405" fmla="*/ 756119 h 6858000"/>
              <a:gd name="connsiteX10406" fmla="*/ 6132602 w 12192000"/>
              <a:gd name="connsiteY10406" fmla="*/ 762999 h 6858000"/>
              <a:gd name="connsiteX10407" fmla="*/ 6131126 w 12192000"/>
              <a:gd name="connsiteY10407" fmla="*/ 771903 h 6858000"/>
              <a:gd name="connsiteX10408" fmla="*/ 6124481 w 12192000"/>
              <a:gd name="connsiteY10408" fmla="*/ 775545 h 6858000"/>
              <a:gd name="connsiteX10409" fmla="*/ 6117099 w 12192000"/>
              <a:gd name="connsiteY10409" fmla="*/ 786068 h 6858000"/>
              <a:gd name="connsiteX10410" fmla="*/ 6114146 w 12192000"/>
              <a:gd name="connsiteY10410" fmla="*/ 785663 h 6858000"/>
              <a:gd name="connsiteX10411" fmla="*/ 6117837 w 12192000"/>
              <a:gd name="connsiteY10411" fmla="*/ 777164 h 6858000"/>
              <a:gd name="connsiteX10412" fmla="*/ 6111932 w 12192000"/>
              <a:gd name="connsiteY10412" fmla="*/ 769879 h 6858000"/>
              <a:gd name="connsiteX10413" fmla="*/ 6115623 w 12192000"/>
              <a:gd name="connsiteY10413" fmla="*/ 764213 h 6858000"/>
              <a:gd name="connsiteX10414" fmla="*/ 6108978 w 12192000"/>
              <a:gd name="connsiteY10414" fmla="*/ 763404 h 6858000"/>
              <a:gd name="connsiteX10415" fmla="*/ 6106764 w 12192000"/>
              <a:gd name="connsiteY10415" fmla="*/ 760166 h 6858000"/>
              <a:gd name="connsiteX10416" fmla="*/ 6118576 w 12192000"/>
              <a:gd name="connsiteY10416" fmla="*/ 754095 h 6858000"/>
              <a:gd name="connsiteX10417" fmla="*/ 6117837 w 12192000"/>
              <a:gd name="connsiteY10417" fmla="*/ 746811 h 6858000"/>
              <a:gd name="connsiteX10418" fmla="*/ 6121529 w 12192000"/>
              <a:gd name="connsiteY10418" fmla="*/ 743168 h 6858000"/>
              <a:gd name="connsiteX10419" fmla="*/ 6111932 w 12192000"/>
              <a:gd name="connsiteY10419" fmla="*/ 739121 h 6858000"/>
              <a:gd name="connsiteX10420" fmla="*/ 6097905 w 12192000"/>
              <a:gd name="connsiteY10420" fmla="*/ 753691 h 6858000"/>
              <a:gd name="connsiteX10421" fmla="*/ 6091999 w 12192000"/>
              <a:gd name="connsiteY10421" fmla="*/ 748834 h 6858000"/>
              <a:gd name="connsiteX10422" fmla="*/ 6089046 w 12192000"/>
              <a:gd name="connsiteY10422" fmla="*/ 739121 h 6858000"/>
              <a:gd name="connsiteX10423" fmla="*/ 6096428 w 12192000"/>
              <a:gd name="connsiteY10423" fmla="*/ 742763 h 6858000"/>
              <a:gd name="connsiteX10424" fmla="*/ 6100119 w 12192000"/>
              <a:gd name="connsiteY10424" fmla="*/ 739526 h 6858000"/>
              <a:gd name="connsiteX10425" fmla="*/ 6099381 w 12192000"/>
              <a:gd name="connsiteY10425" fmla="*/ 731836 h 6858000"/>
              <a:gd name="connsiteX10426" fmla="*/ 6105287 w 12192000"/>
              <a:gd name="connsiteY10426" fmla="*/ 725765 h 6858000"/>
              <a:gd name="connsiteX10427" fmla="*/ 6100119 w 12192000"/>
              <a:gd name="connsiteY10427" fmla="*/ 725361 h 6858000"/>
              <a:gd name="connsiteX10428" fmla="*/ 6096428 w 12192000"/>
              <a:gd name="connsiteY10428" fmla="*/ 729813 h 6858000"/>
              <a:gd name="connsiteX10429" fmla="*/ 6089046 w 12192000"/>
              <a:gd name="connsiteY10429" fmla="*/ 731431 h 6858000"/>
              <a:gd name="connsiteX10430" fmla="*/ 6084617 w 12192000"/>
              <a:gd name="connsiteY10430" fmla="*/ 727789 h 6858000"/>
              <a:gd name="connsiteX10431" fmla="*/ 6086832 w 12192000"/>
              <a:gd name="connsiteY10431" fmla="*/ 723337 h 6858000"/>
              <a:gd name="connsiteX10432" fmla="*/ 6083140 w 12192000"/>
              <a:gd name="connsiteY10432" fmla="*/ 714838 h 6858000"/>
              <a:gd name="connsiteX10433" fmla="*/ 6085355 w 12192000"/>
              <a:gd name="connsiteY10433" fmla="*/ 713624 h 6858000"/>
              <a:gd name="connsiteX10434" fmla="*/ 6092738 w 12192000"/>
              <a:gd name="connsiteY10434" fmla="*/ 718076 h 6858000"/>
              <a:gd name="connsiteX10435" fmla="*/ 6098643 w 12192000"/>
              <a:gd name="connsiteY10435" fmla="*/ 718076 h 6858000"/>
              <a:gd name="connsiteX10436" fmla="*/ 6111194 w 12192000"/>
              <a:gd name="connsiteY10436" fmla="*/ 712815 h 6858000"/>
              <a:gd name="connsiteX10437" fmla="*/ 6117099 w 12192000"/>
              <a:gd name="connsiteY10437" fmla="*/ 714433 h 6858000"/>
              <a:gd name="connsiteX10438" fmla="*/ 6127435 w 12192000"/>
              <a:gd name="connsiteY10438" fmla="*/ 712815 h 6858000"/>
              <a:gd name="connsiteX10439" fmla="*/ 6136294 w 12192000"/>
              <a:gd name="connsiteY10439" fmla="*/ 714433 h 6858000"/>
              <a:gd name="connsiteX10440" fmla="*/ 6142938 w 12192000"/>
              <a:gd name="connsiteY10440" fmla="*/ 722528 h 6858000"/>
              <a:gd name="connsiteX10441" fmla="*/ 6144414 w 12192000"/>
              <a:gd name="connsiteY10441" fmla="*/ 717671 h 6858000"/>
              <a:gd name="connsiteX10442" fmla="*/ 6154750 w 12192000"/>
              <a:gd name="connsiteY10442" fmla="*/ 708767 h 6858000"/>
              <a:gd name="connsiteX10443" fmla="*/ 6164347 w 12192000"/>
              <a:gd name="connsiteY10443" fmla="*/ 709982 h 6858000"/>
              <a:gd name="connsiteX10444" fmla="*/ 6165085 w 12192000"/>
              <a:gd name="connsiteY10444" fmla="*/ 718076 h 6858000"/>
              <a:gd name="connsiteX10445" fmla="*/ 6159917 w 12192000"/>
              <a:gd name="connsiteY10445" fmla="*/ 722123 h 6858000"/>
              <a:gd name="connsiteX10446" fmla="*/ 6159917 w 12192000"/>
              <a:gd name="connsiteY10446" fmla="*/ 726575 h 6858000"/>
              <a:gd name="connsiteX10447" fmla="*/ 6171729 w 12192000"/>
              <a:gd name="connsiteY10447" fmla="*/ 726170 h 6858000"/>
              <a:gd name="connsiteX10448" fmla="*/ 6176159 w 12192000"/>
              <a:gd name="connsiteY10448" fmla="*/ 719290 h 6858000"/>
              <a:gd name="connsiteX10449" fmla="*/ 6172468 w 12192000"/>
              <a:gd name="connsiteY10449" fmla="*/ 716457 h 6858000"/>
              <a:gd name="connsiteX10450" fmla="*/ 6178373 w 12192000"/>
              <a:gd name="connsiteY10450" fmla="*/ 712005 h 6858000"/>
              <a:gd name="connsiteX10451" fmla="*/ 6191662 w 12192000"/>
              <a:gd name="connsiteY10451" fmla="*/ 708767 h 6858000"/>
              <a:gd name="connsiteX10452" fmla="*/ 6197568 w 12192000"/>
              <a:gd name="connsiteY10452" fmla="*/ 701887 h 6858000"/>
              <a:gd name="connsiteX10453" fmla="*/ 6190186 w 12192000"/>
              <a:gd name="connsiteY10453" fmla="*/ 693793 h 6858000"/>
              <a:gd name="connsiteX10454" fmla="*/ 6191662 w 12192000"/>
              <a:gd name="connsiteY10454" fmla="*/ 686103 h 6858000"/>
              <a:gd name="connsiteX10455" fmla="*/ 6185017 w 12192000"/>
              <a:gd name="connsiteY10455" fmla="*/ 695817 h 6858000"/>
              <a:gd name="connsiteX10456" fmla="*/ 6186494 w 12192000"/>
              <a:gd name="connsiteY10456" fmla="*/ 701078 h 6858000"/>
              <a:gd name="connsiteX10457" fmla="*/ 6182065 w 12192000"/>
              <a:gd name="connsiteY10457" fmla="*/ 705125 h 6858000"/>
              <a:gd name="connsiteX10458" fmla="*/ 6172468 w 12192000"/>
              <a:gd name="connsiteY10458" fmla="*/ 702697 h 6858000"/>
              <a:gd name="connsiteX10459" fmla="*/ 6177635 w 12192000"/>
              <a:gd name="connsiteY10459" fmla="*/ 699459 h 6858000"/>
              <a:gd name="connsiteX10460" fmla="*/ 6179850 w 12192000"/>
              <a:gd name="connsiteY10460" fmla="*/ 695412 h 6858000"/>
              <a:gd name="connsiteX10461" fmla="*/ 6174683 w 12192000"/>
              <a:gd name="connsiteY10461" fmla="*/ 694198 h 6858000"/>
              <a:gd name="connsiteX10462" fmla="*/ 6164347 w 12192000"/>
              <a:gd name="connsiteY10462" fmla="*/ 701483 h 6858000"/>
              <a:gd name="connsiteX10463" fmla="*/ 6156965 w 12192000"/>
              <a:gd name="connsiteY10463" fmla="*/ 701483 h 6858000"/>
              <a:gd name="connsiteX10464" fmla="*/ 6154750 w 12192000"/>
              <a:gd name="connsiteY10464" fmla="*/ 696626 h 6858000"/>
              <a:gd name="connsiteX10465" fmla="*/ 6147368 w 12192000"/>
              <a:gd name="connsiteY10465" fmla="*/ 698245 h 6858000"/>
              <a:gd name="connsiteX10466" fmla="*/ 6147368 w 12192000"/>
              <a:gd name="connsiteY10466" fmla="*/ 703911 h 6858000"/>
              <a:gd name="connsiteX10467" fmla="*/ 6140723 w 12192000"/>
              <a:gd name="connsiteY10467" fmla="*/ 708363 h 6858000"/>
              <a:gd name="connsiteX10468" fmla="*/ 6137032 w 12192000"/>
              <a:gd name="connsiteY10468" fmla="*/ 705934 h 6858000"/>
              <a:gd name="connsiteX10469" fmla="*/ 6126696 w 12192000"/>
              <a:gd name="connsiteY10469" fmla="*/ 703506 h 6858000"/>
              <a:gd name="connsiteX10470" fmla="*/ 6111932 w 12192000"/>
              <a:gd name="connsiteY10470" fmla="*/ 705530 h 6858000"/>
              <a:gd name="connsiteX10471" fmla="*/ 6106025 w 12192000"/>
              <a:gd name="connsiteY10471" fmla="*/ 709172 h 6858000"/>
              <a:gd name="connsiteX10472" fmla="*/ 6094214 w 12192000"/>
              <a:gd name="connsiteY10472" fmla="*/ 709982 h 6858000"/>
              <a:gd name="connsiteX10473" fmla="*/ 6091261 w 12192000"/>
              <a:gd name="connsiteY10473" fmla="*/ 704720 h 6858000"/>
              <a:gd name="connsiteX10474" fmla="*/ 6086832 w 12192000"/>
              <a:gd name="connsiteY10474" fmla="*/ 701887 h 6858000"/>
              <a:gd name="connsiteX10475" fmla="*/ 6085355 w 12192000"/>
              <a:gd name="connsiteY10475" fmla="*/ 697435 h 6858000"/>
              <a:gd name="connsiteX10476" fmla="*/ 6089784 w 12192000"/>
              <a:gd name="connsiteY10476" fmla="*/ 696626 h 6858000"/>
              <a:gd name="connsiteX10477" fmla="*/ 6097905 w 12192000"/>
              <a:gd name="connsiteY10477" fmla="*/ 691769 h 6858000"/>
              <a:gd name="connsiteX10478" fmla="*/ 6092738 w 12192000"/>
              <a:gd name="connsiteY10478" fmla="*/ 691769 h 6858000"/>
              <a:gd name="connsiteX10479" fmla="*/ 6085355 w 12192000"/>
              <a:gd name="connsiteY10479" fmla="*/ 689341 h 6858000"/>
              <a:gd name="connsiteX10480" fmla="*/ 6086093 w 12192000"/>
              <a:gd name="connsiteY10480" fmla="*/ 686508 h 6858000"/>
              <a:gd name="connsiteX10481" fmla="*/ 6089784 w 12192000"/>
              <a:gd name="connsiteY10481" fmla="*/ 687318 h 6858000"/>
              <a:gd name="connsiteX10482" fmla="*/ 6093476 w 12192000"/>
              <a:gd name="connsiteY10482" fmla="*/ 685699 h 6858000"/>
              <a:gd name="connsiteX10483" fmla="*/ 6107502 w 12192000"/>
              <a:gd name="connsiteY10483" fmla="*/ 685699 h 6858000"/>
              <a:gd name="connsiteX10484" fmla="*/ 6117837 w 12192000"/>
              <a:gd name="connsiteY10484" fmla="*/ 679628 h 6858000"/>
              <a:gd name="connsiteX10485" fmla="*/ 6104549 w 12192000"/>
              <a:gd name="connsiteY10485" fmla="*/ 679628 h 6858000"/>
              <a:gd name="connsiteX10486" fmla="*/ 6099381 w 12192000"/>
              <a:gd name="connsiteY10486" fmla="*/ 682461 h 6858000"/>
              <a:gd name="connsiteX10487" fmla="*/ 6091261 w 12192000"/>
              <a:gd name="connsiteY10487" fmla="*/ 681247 h 6858000"/>
              <a:gd name="connsiteX10488" fmla="*/ 6097166 w 12192000"/>
              <a:gd name="connsiteY10488" fmla="*/ 674771 h 6858000"/>
              <a:gd name="connsiteX10489" fmla="*/ 6080925 w 12192000"/>
              <a:gd name="connsiteY10489" fmla="*/ 668296 h 6858000"/>
              <a:gd name="connsiteX10490" fmla="*/ 6081663 w 12192000"/>
              <a:gd name="connsiteY10490" fmla="*/ 664654 h 6858000"/>
              <a:gd name="connsiteX10491" fmla="*/ 6091999 w 12192000"/>
              <a:gd name="connsiteY10491" fmla="*/ 663035 h 6858000"/>
              <a:gd name="connsiteX10492" fmla="*/ 6100119 w 12192000"/>
              <a:gd name="connsiteY10492" fmla="*/ 657369 h 6858000"/>
              <a:gd name="connsiteX10493" fmla="*/ 6104549 w 12192000"/>
              <a:gd name="connsiteY10493" fmla="*/ 658988 h 6858000"/>
              <a:gd name="connsiteX10494" fmla="*/ 6114146 w 12192000"/>
              <a:gd name="connsiteY10494" fmla="*/ 656559 h 6858000"/>
              <a:gd name="connsiteX10495" fmla="*/ 6129650 w 12192000"/>
              <a:gd name="connsiteY10495" fmla="*/ 663844 h 6858000"/>
              <a:gd name="connsiteX10496" fmla="*/ 6134817 w 12192000"/>
              <a:gd name="connsiteY10496" fmla="*/ 661416 h 6858000"/>
              <a:gd name="connsiteX10497" fmla="*/ 6147368 w 12192000"/>
              <a:gd name="connsiteY10497" fmla="*/ 663035 h 6858000"/>
              <a:gd name="connsiteX10498" fmla="*/ 6156965 w 12192000"/>
              <a:gd name="connsiteY10498" fmla="*/ 654536 h 6858000"/>
              <a:gd name="connsiteX10499" fmla="*/ 6149582 w 12192000"/>
              <a:gd name="connsiteY10499" fmla="*/ 654536 h 6858000"/>
              <a:gd name="connsiteX10500" fmla="*/ 6145153 w 12192000"/>
              <a:gd name="connsiteY10500" fmla="*/ 657369 h 6858000"/>
              <a:gd name="connsiteX10501" fmla="*/ 6130388 w 12192000"/>
              <a:gd name="connsiteY10501" fmla="*/ 657369 h 6858000"/>
              <a:gd name="connsiteX10502" fmla="*/ 6121529 w 12192000"/>
              <a:gd name="connsiteY10502" fmla="*/ 652107 h 6858000"/>
              <a:gd name="connsiteX10503" fmla="*/ 6106764 w 12192000"/>
              <a:gd name="connsiteY10503" fmla="*/ 649274 h 6858000"/>
              <a:gd name="connsiteX10504" fmla="*/ 6095690 w 12192000"/>
              <a:gd name="connsiteY10504" fmla="*/ 652512 h 6858000"/>
              <a:gd name="connsiteX10505" fmla="*/ 6091261 w 12192000"/>
              <a:gd name="connsiteY10505" fmla="*/ 648465 h 6858000"/>
              <a:gd name="connsiteX10506" fmla="*/ 6095690 w 12192000"/>
              <a:gd name="connsiteY10506" fmla="*/ 643204 h 6858000"/>
              <a:gd name="connsiteX10507" fmla="*/ 6086093 w 12192000"/>
              <a:gd name="connsiteY10507" fmla="*/ 635514 h 6858000"/>
              <a:gd name="connsiteX10508" fmla="*/ 6085355 w 12192000"/>
              <a:gd name="connsiteY10508" fmla="*/ 630253 h 6858000"/>
              <a:gd name="connsiteX10509" fmla="*/ 6089784 w 12192000"/>
              <a:gd name="connsiteY10509" fmla="*/ 629039 h 6858000"/>
              <a:gd name="connsiteX10510" fmla="*/ 6097905 w 12192000"/>
              <a:gd name="connsiteY10510" fmla="*/ 635919 h 6858000"/>
              <a:gd name="connsiteX10511" fmla="*/ 6100858 w 12192000"/>
              <a:gd name="connsiteY10511" fmla="*/ 644418 h 6858000"/>
              <a:gd name="connsiteX10512" fmla="*/ 6106764 w 12192000"/>
              <a:gd name="connsiteY10512" fmla="*/ 640371 h 6858000"/>
              <a:gd name="connsiteX10513" fmla="*/ 6102335 w 12192000"/>
              <a:gd name="connsiteY10513" fmla="*/ 631872 h 6858000"/>
              <a:gd name="connsiteX10514" fmla="*/ 6116361 w 12192000"/>
              <a:gd name="connsiteY10514" fmla="*/ 632276 h 6858000"/>
              <a:gd name="connsiteX10515" fmla="*/ 6119314 w 12192000"/>
              <a:gd name="connsiteY10515" fmla="*/ 640775 h 6858000"/>
              <a:gd name="connsiteX10516" fmla="*/ 6124481 w 12192000"/>
              <a:gd name="connsiteY10516" fmla="*/ 638752 h 6858000"/>
              <a:gd name="connsiteX10517" fmla="*/ 6131864 w 12192000"/>
              <a:gd name="connsiteY10517" fmla="*/ 637942 h 6858000"/>
              <a:gd name="connsiteX10518" fmla="*/ 6122267 w 12192000"/>
              <a:gd name="connsiteY10518" fmla="*/ 632276 h 6858000"/>
              <a:gd name="connsiteX10519" fmla="*/ 6131864 w 12192000"/>
              <a:gd name="connsiteY10519" fmla="*/ 622968 h 6858000"/>
              <a:gd name="connsiteX10520" fmla="*/ 6142938 w 12192000"/>
              <a:gd name="connsiteY10520" fmla="*/ 629443 h 6858000"/>
              <a:gd name="connsiteX10521" fmla="*/ 6144414 w 12192000"/>
              <a:gd name="connsiteY10521" fmla="*/ 624992 h 6858000"/>
              <a:gd name="connsiteX10522" fmla="*/ 6140723 w 12192000"/>
              <a:gd name="connsiteY10522" fmla="*/ 618921 h 6858000"/>
              <a:gd name="connsiteX10523" fmla="*/ 6149582 w 12192000"/>
              <a:gd name="connsiteY10523" fmla="*/ 617707 h 6858000"/>
              <a:gd name="connsiteX10524" fmla="*/ 6158441 w 12192000"/>
              <a:gd name="connsiteY10524" fmla="*/ 620540 h 6858000"/>
              <a:gd name="connsiteX10525" fmla="*/ 6158441 w 12192000"/>
              <a:gd name="connsiteY10525" fmla="*/ 632276 h 6858000"/>
              <a:gd name="connsiteX10526" fmla="*/ 6161394 w 12192000"/>
              <a:gd name="connsiteY10526" fmla="*/ 635514 h 6858000"/>
              <a:gd name="connsiteX10527" fmla="*/ 6168776 w 12192000"/>
              <a:gd name="connsiteY10527" fmla="*/ 632276 h 6858000"/>
              <a:gd name="connsiteX10528" fmla="*/ 6164347 w 12192000"/>
              <a:gd name="connsiteY10528" fmla="*/ 626206 h 6858000"/>
              <a:gd name="connsiteX10529" fmla="*/ 6168038 w 12192000"/>
              <a:gd name="connsiteY10529" fmla="*/ 618921 h 6858000"/>
              <a:gd name="connsiteX10530" fmla="*/ 6156226 w 12192000"/>
              <a:gd name="connsiteY10530" fmla="*/ 613255 h 6858000"/>
              <a:gd name="connsiteX10531" fmla="*/ 6145891 w 12192000"/>
              <a:gd name="connsiteY10531" fmla="*/ 607184 h 6858000"/>
              <a:gd name="connsiteX10532" fmla="*/ 6130388 w 12192000"/>
              <a:gd name="connsiteY10532" fmla="*/ 605161 h 6858000"/>
              <a:gd name="connsiteX10533" fmla="*/ 6128173 w 12192000"/>
              <a:gd name="connsiteY10533" fmla="*/ 601518 h 6858000"/>
              <a:gd name="connsiteX10534" fmla="*/ 6135555 w 12192000"/>
              <a:gd name="connsiteY10534" fmla="*/ 597471 h 6858000"/>
              <a:gd name="connsiteX10535" fmla="*/ 6139985 w 12192000"/>
              <a:gd name="connsiteY10535" fmla="*/ 599899 h 6858000"/>
              <a:gd name="connsiteX10536" fmla="*/ 6145891 w 12192000"/>
              <a:gd name="connsiteY10536" fmla="*/ 596257 h 6858000"/>
              <a:gd name="connsiteX10537" fmla="*/ 6153273 w 12192000"/>
              <a:gd name="connsiteY10537" fmla="*/ 602328 h 6858000"/>
              <a:gd name="connsiteX10538" fmla="*/ 6158441 w 12192000"/>
              <a:gd name="connsiteY10538" fmla="*/ 598280 h 6858000"/>
              <a:gd name="connsiteX10539" fmla="*/ 6162132 w 12192000"/>
              <a:gd name="connsiteY10539" fmla="*/ 598280 h 6858000"/>
              <a:gd name="connsiteX10540" fmla="*/ 6170253 w 12192000"/>
              <a:gd name="connsiteY10540" fmla="*/ 608398 h 6858000"/>
              <a:gd name="connsiteX10541" fmla="*/ 6180588 w 12192000"/>
              <a:gd name="connsiteY10541" fmla="*/ 610827 h 6858000"/>
              <a:gd name="connsiteX10542" fmla="*/ 6185756 w 12192000"/>
              <a:gd name="connsiteY10542" fmla="*/ 603137 h 6858000"/>
              <a:gd name="connsiteX10543" fmla="*/ 6200521 w 12192000"/>
              <a:gd name="connsiteY10543" fmla="*/ 597876 h 6858000"/>
              <a:gd name="connsiteX10544" fmla="*/ 6203474 w 12192000"/>
              <a:gd name="connsiteY10544" fmla="*/ 593019 h 6858000"/>
              <a:gd name="connsiteX10545" fmla="*/ 6197568 w 12192000"/>
              <a:gd name="connsiteY10545" fmla="*/ 593019 h 6858000"/>
              <a:gd name="connsiteX10546" fmla="*/ 6185017 w 12192000"/>
              <a:gd name="connsiteY10546" fmla="*/ 598280 h 6858000"/>
              <a:gd name="connsiteX10547" fmla="*/ 6181327 w 12192000"/>
              <a:gd name="connsiteY10547" fmla="*/ 596257 h 6858000"/>
              <a:gd name="connsiteX10548" fmla="*/ 6188709 w 12192000"/>
              <a:gd name="connsiteY10548" fmla="*/ 591805 h 6858000"/>
              <a:gd name="connsiteX10549" fmla="*/ 6185756 w 12192000"/>
              <a:gd name="connsiteY10549" fmla="*/ 588567 h 6858000"/>
              <a:gd name="connsiteX10550" fmla="*/ 6169514 w 12192000"/>
              <a:gd name="connsiteY10550" fmla="*/ 593424 h 6858000"/>
              <a:gd name="connsiteX10551" fmla="*/ 6162132 w 12192000"/>
              <a:gd name="connsiteY10551" fmla="*/ 586139 h 6858000"/>
              <a:gd name="connsiteX10552" fmla="*/ 6167300 w 12192000"/>
              <a:gd name="connsiteY10552" fmla="*/ 581282 h 6858000"/>
              <a:gd name="connsiteX10553" fmla="*/ 6165824 w 12192000"/>
              <a:gd name="connsiteY10553" fmla="*/ 574402 h 6858000"/>
              <a:gd name="connsiteX10554" fmla="*/ 6169514 w 12192000"/>
              <a:gd name="connsiteY10554" fmla="*/ 570355 h 6858000"/>
              <a:gd name="connsiteX10555" fmla="*/ 6174683 w 12192000"/>
              <a:gd name="connsiteY10555" fmla="*/ 573998 h 6858000"/>
              <a:gd name="connsiteX10556" fmla="*/ 6184280 w 12192000"/>
              <a:gd name="connsiteY10556" fmla="*/ 573998 h 6858000"/>
              <a:gd name="connsiteX10557" fmla="*/ 6192400 w 12192000"/>
              <a:gd name="connsiteY10557" fmla="*/ 579664 h 6858000"/>
              <a:gd name="connsiteX10558" fmla="*/ 6198306 w 12192000"/>
              <a:gd name="connsiteY10558" fmla="*/ 576021 h 6858000"/>
              <a:gd name="connsiteX10559" fmla="*/ 6211594 w 12192000"/>
              <a:gd name="connsiteY10559" fmla="*/ 589377 h 6858000"/>
              <a:gd name="connsiteX10560" fmla="*/ 6224883 w 12192000"/>
              <a:gd name="connsiteY10560" fmla="*/ 594233 h 6858000"/>
              <a:gd name="connsiteX10561" fmla="*/ 6233003 w 12192000"/>
              <a:gd name="connsiteY10561" fmla="*/ 593829 h 6858000"/>
              <a:gd name="connsiteX10562" fmla="*/ 6229312 w 12192000"/>
              <a:gd name="connsiteY10562" fmla="*/ 589781 h 6858000"/>
              <a:gd name="connsiteX10563" fmla="*/ 6221191 w 12192000"/>
              <a:gd name="connsiteY10563" fmla="*/ 588567 h 6858000"/>
              <a:gd name="connsiteX10564" fmla="*/ 6212333 w 12192000"/>
              <a:gd name="connsiteY10564" fmla="*/ 582497 h 6858000"/>
              <a:gd name="connsiteX10565" fmla="*/ 6203474 w 12192000"/>
              <a:gd name="connsiteY10565" fmla="*/ 571569 h 6858000"/>
              <a:gd name="connsiteX10566" fmla="*/ 6204950 w 12192000"/>
              <a:gd name="connsiteY10566" fmla="*/ 564689 h 6858000"/>
              <a:gd name="connsiteX10567" fmla="*/ 6207904 w 12192000"/>
              <a:gd name="connsiteY10567" fmla="*/ 564284 h 6858000"/>
              <a:gd name="connsiteX10568" fmla="*/ 6210118 w 12192000"/>
              <a:gd name="connsiteY10568" fmla="*/ 569950 h 6858000"/>
              <a:gd name="connsiteX10569" fmla="*/ 6218977 w 12192000"/>
              <a:gd name="connsiteY10569" fmla="*/ 576831 h 6858000"/>
              <a:gd name="connsiteX10570" fmla="*/ 6227098 w 12192000"/>
              <a:gd name="connsiteY10570" fmla="*/ 576831 h 6858000"/>
              <a:gd name="connsiteX10571" fmla="*/ 6229312 w 12192000"/>
              <a:gd name="connsiteY10571" fmla="*/ 583306 h 6858000"/>
              <a:gd name="connsiteX10572" fmla="*/ 6240386 w 12192000"/>
              <a:gd name="connsiteY10572" fmla="*/ 586139 h 6858000"/>
              <a:gd name="connsiteX10573" fmla="*/ 6241124 w 12192000"/>
              <a:gd name="connsiteY10573" fmla="*/ 580878 h 6858000"/>
              <a:gd name="connsiteX10574" fmla="*/ 6235219 w 12192000"/>
              <a:gd name="connsiteY10574" fmla="*/ 578854 h 6858000"/>
              <a:gd name="connsiteX10575" fmla="*/ 6238171 w 12192000"/>
              <a:gd name="connsiteY10575" fmla="*/ 572379 h 6858000"/>
              <a:gd name="connsiteX10576" fmla="*/ 6224883 w 12192000"/>
              <a:gd name="connsiteY10576" fmla="*/ 572379 h 6858000"/>
              <a:gd name="connsiteX10577" fmla="*/ 6214547 w 12192000"/>
              <a:gd name="connsiteY10577" fmla="*/ 566308 h 6858000"/>
              <a:gd name="connsiteX10578" fmla="*/ 6215285 w 12192000"/>
              <a:gd name="connsiteY10578" fmla="*/ 562261 h 6858000"/>
              <a:gd name="connsiteX10579" fmla="*/ 6221930 w 12192000"/>
              <a:gd name="connsiteY10579" fmla="*/ 562261 h 6858000"/>
              <a:gd name="connsiteX10580" fmla="*/ 6227098 w 12192000"/>
              <a:gd name="connsiteY10580" fmla="*/ 566308 h 6858000"/>
              <a:gd name="connsiteX10581" fmla="*/ 6231527 w 12192000"/>
              <a:gd name="connsiteY10581" fmla="*/ 561451 h 6858000"/>
              <a:gd name="connsiteX10582" fmla="*/ 6241124 w 12192000"/>
              <a:gd name="connsiteY10582" fmla="*/ 555381 h 6858000"/>
              <a:gd name="connsiteX10583" fmla="*/ 6238909 w 12192000"/>
              <a:gd name="connsiteY10583" fmla="*/ 552952 h 6858000"/>
              <a:gd name="connsiteX10584" fmla="*/ 6233742 w 12192000"/>
              <a:gd name="connsiteY10584" fmla="*/ 554976 h 6858000"/>
              <a:gd name="connsiteX10585" fmla="*/ 6228574 w 12192000"/>
              <a:gd name="connsiteY10585" fmla="*/ 554166 h 6858000"/>
              <a:gd name="connsiteX10586" fmla="*/ 6238171 w 12192000"/>
              <a:gd name="connsiteY10586" fmla="*/ 546072 h 6858000"/>
              <a:gd name="connsiteX10587" fmla="*/ 6244816 w 12192000"/>
              <a:gd name="connsiteY10587" fmla="*/ 544858 h 6858000"/>
              <a:gd name="connsiteX10588" fmla="*/ 6253675 w 12192000"/>
              <a:gd name="connsiteY10588" fmla="*/ 548500 h 6858000"/>
              <a:gd name="connsiteX10589" fmla="*/ 6266224 w 12192000"/>
              <a:gd name="connsiteY10589" fmla="*/ 537978 h 6858000"/>
              <a:gd name="connsiteX10590" fmla="*/ 6253675 w 12192000"/>
              <a:gd name="connsiteY10590" fmla="*/ 537978 h 6858000"/>
              <a:gd name="connsiteX10591" fmla="*/ 6253675 w 12192000"/>
              <a:gd name="connsiteY10591" fmla="*/ 533931 h 6858000"/>
              <a:gd name="connsiteX10592" fmla="*/ 6263272 w 12192000"/>
              <a:gd name="connsiteY10592" fmla="*/ 532717 h 6858000"/>
              <a:gd name="connsiteX10593" fmla="*/ 6266963 w 12192000"/>
              <a:gd name="connsiteY10593" fmla="*/ 526646 h 6858000"/>
              <a:gd name="connsiteX10594" fmla="*/ 6273607 w 12192000"/>
              <a:gd name="connsiteY10594" fmla="*/ 526646 h 6858000"/>
              <a:gd name="connsiteX10595" fmla="*/ 6280251 w 12192000"/>
              <a:gd name="connsiteY10595" fmla="*/ 535550 h 6858000"/>
              <a:gd name="connsiteX10596" fmla="*/ 6280251 w 12192000"/>
              <a:gd name="connsiteY10596" fmla="*/ 544049 h 6858000"/>
              <a:gd name="connsiteX10597" fmla="*/ 6286896 w 12192000"/>
              <a:gd name="connsiteY10597" fmla="*/ 551333 h 6858000"/>
              <a:gd name="connsiteX10598" fmla="*/ 6282466 w 12192000"/>
              <a:gd name="connsiteY10598" fmla="*/ 554166 h 6858000"/>
              <a:gd name="connsiteX10599" fmla="*/ 6276560 w 12192000"/>
              <a:gd name="connsiteY10599" fmla="*/ 559832 h 6858000"/>
              <a:gd name="connsiteX10600" fmla="*/ 6284680 w 12192000"/>
              <a:gd name="connsiteY10600" fmla="*/ 556190 h 6858000"/>
              <a:gd name="connsiteX10601" fmla="*/ 6292063 w 12192000"/>
              <a:gd name="connsiteY10601" fmla="*/ 551738 h 6858000"/>
              <a:gd name="connsiteX10602" fmla="*/ 6292801 w 12192000"/>
              <a:gd name="connsiteY10602" fmla="*/ 544453 h 6858000"/>
              <a:gd name="connsiteX10603" fmla="*/ 6298708 w 12192000"/>
              <a:gd name="connsiteY10603" fmla="*/ 539597 h 6858000"/>
              <a:gd name="connsiteX10604" fmla="*/ 6309042 w 12192000"/>
              <a:gd name="connsiteY10604" fmla="*/ 539192 h 6858000"/>
              <a:gd name="connsiteX10605" fmla="*/ 6315687 w 12192000"/>
              <a:gd name="connsiteY10605" fmla="*/ 546072 h 6858000"/>
              <a:gd name="connsiteX10606" fmla="*/ 6324546 w 12192000"/>
              <a:gd name="connsiteY10606" fmla="*/ 546882 h 6858000"/>
              <a:gd name="connsiteX10607" fmla="*/ 6324546 w 12192000"/>
              <a:gd name="connsiteY10607" fmla="*/ 538383 h 6858000"/>
              <a:gd name="connsiteX10608" fmla="*/ 6328975 w 12192000"/>
              <a:gd name="connsiteY10608" fmla="*/ 532312 h 6858000"/>
              <a:gd name="connsiteX10609" fmla="*/ 6320854 w 12192000"/>
              <a:gd name="connsiteY10609" fmla="*/ 528265 h 6858000"/>
              <a:gd name="connsiteX10610" fmla="*/ 6334143 w 12192000"/>
              <a:gd name="connsiteY10610" fmla="*/ 514504 h 6858000"/>
              <a:gd name="connsiteX10611" fmla="*/ 6341526 w 12192000"/>
              <a:gd name="connsiteY10611" fmla="*/ 514100 h 6858000"/>
              <a:gd name="connsiteX10612" fmla="*/ 6345955 w 12192000"/>
              <a:gd name="connsiteY10612" fmla="*/ 508434 h 6858000"/>
              <a:gd name="connsiteX10613" fmla="*/ 6332667 w 12192000"/>
              <a:gd name="connsiteY10613" fmla="*/ 504791 h 6858000"/>
              <a:gd name="connsiteX10614" fmla="*/ 6332667 w 12192000"/>
              <a:gd name="connsiteY10614" fmla="*/ 498721 h 6858000"/>
              <a:gd name="connsiteX10615" fmla="*/ 6346693 w 12192000"/>
              <a:gd name="connsiteY10615" fmla="*/ 490222 h 6858000"/>
              <a:gd name="connsiteX10616" fmla="*/ 6341526 w 12192000"/>
              <a:gd name="connsiteY10616" fmla="*/ 490626 h 6858000"/>
              <a:gd name="connsiteX10617" fmla="*/ 6332667 w 12192000"/>
              <a:gd name="connsiteY10617" fmla="*/ 489412 h 6858000"/>
              <a:gd name="connsiteX10618" fmla="*/ 6328237 w 12192000"/>
              <a:gd name="connsiteY10618" fmla="*/ 493055 h 6858000"/>
              <a:gd name="connsiteX10619" fmla="*/ 6325284 w 12192000"/>
              <a:gd name="connsiteY10619" fmla="*/ 493864 h 6858000"/>
              <a:gd name="connsiteX10620" fmla="*/ 6323070 w 12192000"/>
              <a:gd name="connsiteY10620" fmla="*/ 503577 h 6858000"/>
              <a:gd name="connsiteX10621" fmla="*/ 6316425 w 12192000"/>
              <a:gd name="connsiteY10621" fmla="*/ 512076 h 6858000"/>
              <a:gd name="connsiteX10622" fmla="*/ 6324546 w 12192000"/>
              <a:gd name="connsiteY10622" fmla="*/ 509648 h 6858000"/>
              <a:gd name="connsiteX10623" fmla="*/ 6324546 w 12192000"/>
              <a:gd name="connsiteY10623" fmla="*/ 516123 h 6858000"/>
              <a:gd name="connsiteX10624" fmla="*/ 6309042 w 12192000"/>
              <a:gd name="connsiteY10624" fmla="*/ 529479 h 6858000"/>
              <a:gd name="connsiteX10625" fmla="*/ 6297969 w 12192000"/>
              <a:gd name="connsiteY10625" fmla="*/ 531098 h 6858000"/>
              <a:gd name="connsiteX10626" fmla="*/ 6287634 w 12192000"/>
              <a:gd name="connsiteY10626" fmla="*/ 536764 h 6858000"/>
              <a:gd name="connsiteX10627" fmla="*/ 6281727 w 12192000"/>
              <a:gd name="connsiteY10627" fmla="*/ 529479 h 6858000"/>
              <a:gd name="connsiteX10628" fmla="*/ 6282466 w 12192000"/>
              <a:gd name="connsiteY10628" fmla="*/ 520575 h 6858000"/>
              <a:gd name="connsiteX10629" fmla="*/ 6289110 w 12192000"/>
              <a:gd name="connsiteY10629" fmla="*/ 518147 h 6858000"/>
              <a:gd name="connsiteX10630" fmla="*/ 6289849 w 12192000"/>
              <a:gd name="connsiteY10630" fmla="*/ 512886 h 6858000"/>
              <a:gd name="connsiteX10631" fmla="*/ 6284680 w 12192000"/>
              <a:gd name="connsiteY10631" fmla="*/ 512481 h 6858000"/>
              <a:gd name="connsiteX10632" fmla="*/ 6274345 w 12192000"/>
              <a:gd name="connsiteY10632" fmla="*/ 518552 h 6858000"/>
              <a:gd name="connsiteX10633" fmla="*/ 6272131 w 12192000"/>
              <a:gd name="connsiteY10633" fmla="*/ 514909 h 6858000"/>
              <a:gd name="connsiteX10634" fmla="*/ 6280251 w 12192000"/>
              <a:gd name="connsiteY10634" fmla="*/ 507220 h 6858000"/>
              <a:gd name="connsiteX10635" fmla="*/ 6286896 w 12192000"/>
              <a:gd name="connsiteY10635" fmla="*/ 502363 h 6858000"/>
              <a:gd name="connsiteX10636" fmla="*/ 6288372 w 12192000"/>
              <a:gd name="connsiteY10636" fmla="*/ 493055 h 6858000"/>
              <a:gd name="connsiteX10637" fmla="*/ 6287634 w 12192000"/>
              <a:gd name="connsiteY10637" fmla="*/ 489817 h 6858000"/>
              <a:gd name="connsiteX10638" fmla="*/ 6295755 w 12192000"/>
              <a:gd name="connsiteY10638" fmla="*/ 484960 h 6858000"/>
              <a:gd name="connsiteX10639" fmla="*/ 6295016 w 12192000"/>
              <a:gd name="connsiteY10639" fmla="*/ 475247 h 6858000"/>
              <a:gd name="connsiteX10640" fmla="*/ 6300184 w 12192000"/>
              <a:gd name="connsiteY10640" fmla="*/ 472819 h 6858000"/>
              <a:gd name="connsiteX10641" fmla="*/ 6311257 w 12192000"/>
              <a:gd name="connsiteY10641" fmla="*/ 472819 h 6858000"/>
              <a:gd name="connsiteX10642" fmla="*/ 6309042 w 12192000"/>
              <a:gd name="connsiteY10642" fmla="*/ 468367 h 6858000"/>
              <a:gd name="connsiteX10643" fmla="*/ 6309781 w 12192000"/>
              <a:gd name="connsiteY10643" fmla="*/ 463106 h 6858000"/>
              <a:gd name="connsiteX10644" fmla="*/ 6314211 w 12192000"/>
              <a:gd name="connsiteY10644" fmla="*/ 459463 h 6858000"/>
              <a:gd name="connsiteX10645" fmla="*/ 6311995 w 12192000"/>
              <a:gd name="connsiteY10645" fmla="*/ 454202 h 6858000"/>
              <a:gd name="connsiteX10646" fmla="*/ 6318640 w 12192000"/>
              <a:gd name="connsiteY10646" fmla="*/ 454202 h 6858000"/>
              <a:gd name="connsiteX10647" fmla="*/ 6321593 w 12192000"/>
              <a:gd name="connsiteY10647" fmla="*/ 450155 h 6858000"/>
              <a:gd name="connsiteX10648" fmla="*/ 6326760 w 12192000"/>
              <a:gd name="connsiteY10648" fmla="*/ 452583 h 6858000"/>
              <a:gd name="connsiteX10649" fmla="*/ 6328237 w 12192000"/>
              <a:gd name="connsiteY10649" fmla="*/ 459868 h 6858000"/>
              <a:gd name="connsiteX10650" fmla="*/ 6335619 w 12192000"/>
              <a:gd name="connsiteY10650" fmla="*/ 459463 h 6858000"/>
              <a:gd name="connsiteX10651" fmla="*/ 6339311 w 12192000"/>
              <a:gd name="connsiteY10651" fmla="*/ 451774 h 6858000"/>
              <a:gd name="connsiteX10652" fmla="*/ 6346693 w 12192000"/>
              <a:gd name="connsiteY10652" fmla="*/ 448131 h 6858000"/>
              <a:gd name="connsiteX10653" fmla="*/ 6337096 w 12192000"/>
              <a:gd name="connsiteY10653" fmla="*/ 445703 h 6858000"/>
              <a:gd name="connsiteX10654" fmla="*/ 6336357 w 12192000"/>
              <a:gd name="connsiteY10654" fmla="*/ 442061 h 6858000"/>
              <a:gd name="connsiteX10655" fmla="*/ 6342264 w 12192000"/>
              <a:gd name="connsiteY10655" fmla="*/ 434776 h 6858000"/>
              <a:gd name="connsiteX10656" fmla="*/ 6354075 w 12192000"/>
              <a:gd name="connsiteY10656" fmla="*/ 433562 h 6858000"/>
              <a:gd name="connsiteX10657" fmla="*/ 6356290 w 12192000"/>
              <a:gd name="connsiteY10657" fmla="*/ 429919 h 6858000"/>
              <a:gd name="connsiteX10658" fmla="*/ 6349646 w 12192000"/>
              <a:gd name="connsiteY10658" fmla="*/ 426681 h 6858000"/>
              <a:gd name="connsiteX10659" fmla="*/ 6356290 w 12192000"/>
              <a:gd name="connsiteY10659" fmla="*/ 421420 h 6858000"/>
              <a:gd name="connsiteX10660" fmla="*/ 6364411 w 12192000"/>
              <a:gd name="connsiteY10660" fmla="*/ 418182 h 6858000"/>
              <a:gd name="connsiteX10661" fmla="*/ 6364411 w 12192000"/>
              <a:gd name="connsiteY10661" fmla="*/ 414135 h 6858000"/>
              <a:gd name="connsiteX10662" fmla="*/ 6370317 w 12192000"/>
              <a:gd name="connsiteY10662" fmla="*/ 411707 h 6858000"/>
              <a:gd name="connsiteX10663" fmla="*/ 6377700 w 12192000"/>
              <a:gd name="connsiteY10663" fmla="*/ 411707 h 6858000"/>
              <a:gd name="connsiteX10664" fmla="*/ 6385820 w 12192000"/>
              <a:gd name="connsiteY10664" fmla="*/ 403613 h 6858000"/>
              <a:gd name="connsiteX10665" fmla="*/ 6391726 w 12192000"/>
              <a:gd name="connsiteY10665" fmla="*/ 402399 h 6858000"/>
              <a:gd name="connsiteX10666" fmla="*/ 6396156 w 12192000"/>
              <a:gd name="connsiteY10666" fmla="*/ 391876 h 6858000"/>
              <a:gd name="connsiteX10667" fmla="*/ 6391726 w 12192000"/>
              <a:gd name="connsiteY10667" fmla="*/ 391876 h 6858000"/>
              <a:gd name="connsiteX10668" fmla="*/ 6387297 w 12192000"/>
              <a:gd name="connsiteY10668" fmla="*/ 398756 h 6858000"/>
              <a:gd name="connsiteX10669" fmla="*/ 6382129 w 12192000"/>
              <a:gd name="connsiteY10669" fmla="*/ 399161 h 6858000"/>
              <a:gd name="connsiteX10670" fmla="*/ 6378438 w 12192000"/>
              <a:gd name="connsiteY10670" fmla="*/ 391471 h 6858000"/>
              <a:gd name="connsiteX10671" fmla="*/ 6378438 w 12192000"/>
              <a:gd name="connsiteY10671" fmla="*/ 383782 h 6858000"/>
              <a:gd name="connsiteX10672" fmla="*/ 6375485 w 12192000"/>
              <a:gd name="connsiteY10672" fmla="*/ 382972 h 6858000"/>
              <a:gd name="connsiteX10673" fmla="*/ 6375485 w 12192000"/>
              <a:gd name="connsiteY10673" fmla="*/ 375687 h 6858000"/>
              <a:gd name="connsiteX10674" fmla="*/ 6380652 w 12192000"/>
              <a:gd name="connsiteY10674" fmla="*/ 373259 h 6858000"/>
              <a:gd name="connsiteX10675" fmla="*/ 6390988 w 12192000"/>
              <a:gd name="connsiteY10675" fmla="*/ 379735 h 6858000"/>
              <a:gd name="connsiteX10676" fmla="*/ 6391726 w 12192000"/>
              <a:gd name="connsiteY10676" fmla="*/ 374878 h 6858000"/>
              <a:gd name="connsiteX10677" fmla="*/ 6390249 w 12192000"/>
              <a:gd name="connsiteY10677" fmla="*/ 371236 h 6858000"/>
              <a:gd name="connsiteX10678" fmla="*/ 6382129 w 12192000"/>
              <a:gd name="connsiteY10678" fmla="*/ 368807 h 6858000"/>
              <a:gd name="connsiteX10679" fmla="*/ 6382129 w 12192000"/>
              <a:gd name="connsiteY10679" fmla="*/ 361927 h 6858000"/>
              <a:gd name="connsiteX10680" fmla="*/ 6385082 w 12192000"/>
              <a:gd name="connsiteY10680" fmla="*/ 359499 h 6858000"/>
              <a:gd name="connsiteX10681" fmla="*/ 6390249 w 12192000"/>
              <a:gd name="connsiteY10681" fmla="*/ 363951 h 6858000"/>
              <a:gd name="connsiteX10682" fmla="*/ 6394679 w 12192000"/>
              <a:gd name="connsiteY10682" fmla="*/ 363951 h 6858000"/>
              <a:gd name="connsiteX10683" fmla="*/ 6393203 w 12192000"/>
              <a:gd name="connsiteY10683" fmla="*/ 357880 h 6858000"/>
              <a:gd name="connsiteX10684" fmla="*/ 6388773 w 12192000"/>
              <a:gd name="connsiteY10684" fmla="*/ 353023 h 6858000"/>
              <a:gd name="connsiteX10685" fmla="*/ 6391726 w 12192000"/>
              <a:gd name="connsiteY10685" fmla="*/ 351809 h 6858000"/>
              <a:gd name="connsiteX10686" fmla="*/ 6390988 w 12192000"/>
              <a:gd name="connsiteY10686" fmla="*/ 345739 h 6858000"/>
              <a:gd name="connsiteX10687" fmla="*/ 6396156 w 12192000"/>
              <a:gd name="connsiteY10687" fmla="*/ 340477 h 6858000"/>
              <a:gd name="connsiteX10688" fmla="*/ 6400585 w 12192000"/>
              <a:gd name="connsiteY10688" fmla="*/ 340477 h 6858000"/>
              <a:gd name="connsiteX10689" fmla="*/ 6405752 w 12192000"/>
              <a:gd name="connsiteY10689" fmla="*/ 346143 h 6858000"/>
              <a:gd name="connsiteX10690" fmla="*/ 6406491 w 12192000"/>
              <a:gd name="connsiteY10690" fmla="*/ 339263 h 6858000"/>
              <a:gd name="connsiteX10691" fmla="*/ 6401323 w 12192000"/>
              <a:gd name="connsiteY10691" fmla="*/ 334811 h 6858000"/>
              <a:gd name="connsiteX10692" fmla="*/ 6400585 w 12192000"/>
              <a:gd name="connsiteY10692" fmla="*/ 329145 h 6858000"/>
              <a:gd name="connsiteX10693" fmla="*/ 6390988 w 12192000"/>
              <a:gd name="connsiteY10693" fmla="*/ 328740 h 6858000"/>
              <a:gd name="connsiteX10694" fmla="*/ 6388035 w 12192000"/>
              <a:gd name="connsiteY10694" fmla="*/ 325907 h 6858000"/>
              <a:gd name="connsiteX10695" fmla="*/ 6397632 w 12192000"/>
              <a:gd name="connsiteY10695" fmla="*/ 317813 h 6858000"/>
              <a:gd name="connsiteX10696" fmla="*/ 6410921 w 12192000"/>
              <a:gd name="connsiteY10696" fmla="*/ 317408 h 6858000"/>
              <a:gd name="connsiteX10697" fmla="*/ 6414611 w 12192000"/>
              <a:gd name="connsiteY10697" fmla="*/ 321051 h 6858000"/>
              <a:gd name="connsiteX10698" fmla="*/ 6422733 w 12192000"/>
              <a:gd name="connsiteY10698" fmla="*/ 321051 h 6858000"/>
              <a:gd name="connsiteX10699" fmla="*/ 6422733 w 12192000"/>
              <a:gd name="connsiteY10699" fmla="*/ 317004 h 6858000"/>
              <a:gd name="connsiteX10700" fmla="*/ 6428638 w 12192000"/>
              <a:gd name="connsiteY10700" fmla="*/ 311742 h 6858000"/>
              <a:gd name="connsiteX10701" fmla="*/ 6421256 w 12192000"/>
              <a:gd name="connsiteY10701" fmla="*/ 314980 h 6858000"/>
              <a:gd name="connsiteX10702" fmla="*/ 6416088 w 12192000"/>
              <a:gd name="connsiteY10702" fmla="*/ 313361 h 6858000"/>
              <a:gd name="connsiteX10703" fmla="*/ 6414611 w 12192000"/>
              <a:gd name="connsiteY10703" fmla="*/ 307695 h 6858000"/>
              <a:gd name="connsiteX10704" fmla="*/ 6401323 w 12192000"/>
              <a:gd name="connsiteY10704" fmla="*/ 303648 h 6858000"/>
              <a:gd name="connsiteX10705" fmla="*/ 6396156 w 12192000"/>
              <a:gd name="connsiteY10705" fmla="*/ 301625 h 6858000"/>
              <a:gd name="connsiteX10706" fmla="*/ 6399108 w 12192000"/>
              <a:gd name="connsiteY10706" fmla="*/ 296768 h 6858000"/>
              <a:gd name="connsiteX10707" fmla="*/ 6399108 w 12192000"/>
              <a:gd name="connsiteY10707" fmla="*/ 291507 h 6858000"/>
              <a:gd name="connsiteX10708" fmla="*/ 6402062 w 12192000"/>
              <a:gd name="connsiteY10708" fmla="*/ 294744 h 6858000"/>
              <a:gd name="connsiteX10709" fmla="*/ 6407967 w 12192000"/>
              <a:gd name="connsiteY10709" fmla="*/ 293530 h 6858000"/>
              <a:gd name="connsiteX10710" fmla="*/ 6413874 w 12192000"/>
              <a:gd name="connsiteY10710" fmla="*/ 290293 h 6858000"/>
              <a:gd name="connsiteX10711" fmla="*/ 6407967 w 12192000"/>
              <a:gd name="connsiteY10711" fmla="*/ 290293 h 6858000"/>
              <a:gd name="connsiteX10712" fmla="*/ 6407229 w 12192000"/>
              <a:gd name="connsiteY10712" fmla="*/ 285436 h 6858000"/>
              <a:gd name="connsiteX10713" fmla="*/ 6410921 w 12192000"/>
              <a:gd name="connsiteY10713" fmla="*/ 282198 h 6858000"/>
              <a:gd name="connsiteX10714" fmla="*/ 6405015 w 12192000"/>
              <a:gd name="connsiteY10714" fmla="*/ 277342 h 6858000"/>
              <a:gd name="connsiteX10715" fmla="*/ 6407967 w 12192000"/>
              <a:gd name="connsiteY10715" fmla="*/ 274509 h 6858000"/>
              <a:gd name="connsiteX10716" fmla="*/ 6408705 w 12192000"/>
              <a:gd name="connsiteY10716" fmla="*/ 276937 h 6858000"/>
              <a:gd name="connsiteX10717" fmla="*/ 6418303 w 12192000"/>
              <a:gd name="connsiteY10717" fmla="*/ 278151 h 6858000"/>
              <a:gd name="connsiteX10718" fmla="*/ 6420518 w 12192000"/>
              <a:gd name="connsiteY10718" fmla="*/ 274913 h 6858000"/>
              <a:gd name="connsiteX10719" fmla="*/ 6414611 w 12192000"/>
              <a:gd name="connsiteY10719" fmla="*/ 269652 h 6858000"/>
              <a:gd name="connsiteX10720" fmla="*/ 6416826 w 12192000"/>
              <a:gd name="connsiteY10720" fmla="*/ 267629 h 6858000"/>
              <a:gd name="connsiteX10721" fmla="*/ 6420518 w 12192000"/>
              <a:gd name="connsiteY10721" fmla="*/ 269247 h 6858000"/>
              <a:gd name="connsiteX10722" fmla="*/ 6427161 w 12192000"/>
              <a:gd name="connsiteY10722" fmla="*/ 267224 h 6858000"/>
              <a:gd name="connsiteX10723" fmla="*/ 6421994 w 12192000"/>
              <a:gd name="connsiteY10723" fmla="*/ 260748 h 6858000"/>
              <a:gd name="connsiteX10724" fmla="*/ 6413874 w 12192000"/>
              <a:gd name="connsiteY10724" fmla="*/ 257511 h 6858000"/>
              <a:gd name="connsiteX10725" fmla="*/ 6415350 w 12192000"/>
              <a:gd name="connsiteY10725" fmla="*/ 253464 h 6858000"/>
              <a:gd name="connsiteX10726" fmla="*/ 6421994 w 12192000"/>
              <a:gd name="connsiteY10726" fmla="*/ 253059 h 6858000"/>
              <a:gd name="connsiteX10727" fmla="*/ 6434544 w 12192000"/>
              <a:gd name="connsiteY10727" fmla="*/ 246988 h 6858000"/>
              <a:gd name="connsiteX10728" fmla="*/ 6437497 w 12192000"/>
              <a:gd name="connsiteY10728" fmla="*/ 249821 h 6858000"/>
              <a:gd name="connsiteX10729" fmla="*/ 6445618 w 12192000"/>
              <a:gd name="connsiteY10729" fmla="*/ 246179 h 6858000"/>
              <a:gd name="connsiteX10730" fmla="*/ 6445618 w 12192000"/>
              <a:gd name="connsiteY10730" fmla="*/ 238894 h 6858000"/>
              <a:gd name="connsiteX10731" fmla="*/ 6459644 w 12192000"/>
              <a:gd name="connsiteY10731" fmla="*/ 236870 h 6858000"/>
              <a:gd name="connsiteX10732" fmla="*/ 6464074 w 12192000"/>
              <a:gd name="connsiteY10732" fmla="*/ 234037 h 6858000"/>
              <a:gd name="connsiteX10733" fmla="*/ 6474410 w 12192000"/>
              <a:gd name="connsiteY10733" fmla="*/ 234037 h 6858000"/>
              <a:gd name="connsiteX10734" fmla="*/ 6486959 w 12192000"/>
              <a:gd name="connsiteY10734" fmla="*/ 241727 h 6858000"/>
              <a:gd name="connsiteX10735" fmla="*/ 6486959 w 12192000"/>
              <a:gd name="connsiteY10735" fmla="*/ 236466 h 6858000"/>
              <a:gd name="connsiteX10736" fmla="*/ 6481054 w 12192000"/>
              <a:gd name="connsiteY10736" fmla="*/ 233633 h 6858000"/>
              <a:gd name="connsiteX10737" fmla="*/ 6478839 w 12192000"/>
              <a:gd name="connsiteY10737" fmla="*/ 226348 h 6858000"/>
              <a:gd name="connsiteX10738" fmla="*/ 6470718 w 12192000"/>
              <a:gd name="connsiteY10738" fmla="*/ 228776 h 6858000"/>
              <a:gd name="connsiteX10739" fmla="*/ 6464812 w 12192000"/>
              <a:gd name="connsiteY10739" fmla="*/ 223919 h 6858000"/>
              <a:gd name="connsiteX10740" fmla="*/ 6457430 w 12192000"/>
              <a:gd name="connsiteY10740" fmla="*/ 228776 h 6858000"/>
              <a:gd name="connsiteX10741" fmla="*/ 6447833 w 12192000"/>
              <a:gd name="connsiteY10741" fmla="*/ 224729 h 6858000"/>
              <a:gd name="connsiteX10742" fmla="*/ 6447833 w 12192000"/>
              <a:gd name="connsiteY10742" fmla="*/ 219063 h 6858000"/>
              <a:gd name="connsiteX10743" fmla="*/ 6456692 w 12192000"/>
              <a:gd name="connsiteY10743" fmla="*/ 213397 h 6858000"/>
              <a:gd name="connsiteX10744" fmla="*/ 6465551 w 12192000"/>
              <a:gd name="connsiteY10744" fmla="*/ 212587 h 6858000"/>
              <a:gd name="connsiteX10745" fmla="*/ 6458906 w 12192000"/>
              <a:gd name="connsiteY10745" fmla="*/ 207731 h 6858000"/>
              <a:gd name="connsiteX10746" fmla="*/ 6464812 w 12192000"/>
              <a:gd name="connsiteY10746" fmla="*/ 202065 h 6858000"/>
              <a:gd name="connsiteX10747" fmla="*/ 6469241 w 12192000"/>
              <a:gd name="connsiteY10747" fmla="*/ 201255 h 6858000"/>
              <a:gd name="connsiteX10748" fmla="*/ 6476624 w 12192000"/>
              <a:gd name="connsiteY10748" fmla="*/ 210159 h 6858000"/>
              <a:gd name="connsiteX10749" fmla="*/ 6482530 w 12192000"/>
              <a:gd name="connsiteY10749" fmla="*/ 209350 h 6858000"/>
              <a:gd name="connsiteX10750" fmla="*/ 6489912 w 12192000"/>
              <a:gd name="connsiteY10750" fmla="*/ 214611 h 6858000"/>
              <a:gd name="connsiteX10751" fmla="*/ 6490651 w 12192000"/>
              <a:gd name="connsiteY10751" fmla="*/ 207731 h 6858000"/>
              <a:gd name="connsiteX10752" fmla="*/ 6479577 w 12192000"/>
              <a:gd name="connsiteY10752" fmla="*/ 202065 h 6858000"/>
              <a:gd name="connsiteX10753" fmla="*/ 6475148 w 12192000"/>
              <a:gd name="connsiteY10753" fmla="*/ 195185 h 6858000"/>
              <a:gd name="connsiteX10754" fmla="*/ 6476624 w 12192000"/>
              <a:gd name="connsiteY10754" fmla="*/ 186281 h 6858000"/>
              <a:gd name="connsiteX10755" fmla="*/ 6489912 w 12192000"/>
              <a:gd name="connsiteY10755" fmla="*/ 184662 h 6858000"/>
              <a:gd name="connsiteX10756" fmla="*/ 6485483 w 12192000"/>
              <a:gd name="connsiteY10756" fmla="*/ 178996 h 6858000"/>
              <a:gd name="connsiteX10757" fmla="*/ 6477362 w 12192000"/>
              <a:gd name="connsiteY10757" fmla="*/ 178591 h 6858000"/>
              <a:gd name="connsiteX10758" fmla="*/ 6468503 w 12192000"/>
              <a:gd name="connsiteY10758" fmla="*/ 188304 h 6858000"/>
              <a:gd name="connsiteX10759" fmla="*/ 6461121 w 12192000"/>
              <a:gd name="connsiteY10759" fmla="*/ 189519 h 6858000"/>
              <a:gd name="connsiteX10760" fmla="*/ 6467027 w 12192000"/>
              <a:gd name="connsiteY10760" fmla="*/ 182234 h 6858000"/>
              <a:gd name="connsiteX10761" fmla="*/ 6461121 w 12192000"/>
              <a:gd name="connsiteY10761" fmla="*/ 176972 h 6858000"/>
              <a:gd name="connsiteX10762" fmla="*/ 6464812 w 12192000"/>
              <a:gd name="connsiteY10762" fmla="*/ 168474 h 6858000"/>
              <a:gd name="connsiteX10763" fmla="*/ 6472195 w 12192000"/>
              <a:gd name="connsiteY10763" fmla="*/ 168069 h 6858000"/>
              <a:gd name="connsiteX10764" fmla="*/ 6475886 w 12192000"/>
              <a:gd name="connsiteY10764" fmla="*/ 171307 h 6858000"/>
              <a:gd name="connsiteX10765" fmla="*/ 6494342 w 12192000"/>
              <a:gd name="connsiteY10765" fmla="*/ 168878 h 6858000"/>
              <a:gd name="connsiteX10766" fmla="*/ 6498771 w 12192000"/>
              <a:gd name="connsiteY10766" fmla="*/ 161998 h 6858000"/>
              <a:gd name="connsiteX10767" fmla="*/ 6490651 w 12192000"/>
              <a:gd name="connsiteY10767" fmla="*/ 157142 h 6858000"/>
              <a:gd name="connsiteX10768" fmla="*/ 6479577 w 12192000"/>
              <a:gd name="connsiteY10768" fmla="*/ 157142 h 6858000"/>
              <a:gd name="connsiteX10769" fmla="*/ 6472933 w 12192000"/>
              <a:gd name="connsiteY10769" fmla="*/ 150666 h 6858000"/>
              <a:gd name="connsiteX10770" fmla="*/ 6481054 w 12192000"/>
              <a:gd name="connsiteY10770" fmla="*/ 142572 h 6858000"/>
              <a:gd name="connsiteX10771" fmla="*/ 6486221 w 12192000"/>
              <a:gd name="connsiteY10771" fmla="*/ 143381 h 6858000"/>
              <a:gd name="connsiteX10772" fmla="*/ 6484007 w 12192000"/>
              <a:gd name="connsiteY10772" fmla="*/ 147428 h 6858000"/>
              <a:gd name="connsiteX10773" fmla="*/ 6486959 w 12192000"/>
              <a:gd name="connsiteY10773" fmla="*/ 152690 h 6858000"/>
              <a:gd name="connsiteX10774" fmla="*/ 6494342 w 12192000"/>
              <a:gd name="connsiteY10774" fmla="*/ 150666 h 6858000"/>
              <a:gd name="connsiteX10775" fmla="*/ 6500986 w 12192000"/>
              <a:gd name="connsiteY10775" fmla="*/ 144191 h 6858000"/>
              <a:gd name="connsiteX10776" fmla="*/ 6507630 w 12192000"/>
              <a:gd name="connsiteY10776" fmla="*/ 152285 h 6858000"/>
              <a:gd name="connsiteX10777" fmla="*/ 6507630 w 12192000"/>
              <a:gd name="connsiteY10777" fmla="*/ 160379 h 6858000"/>
              <a:gd name="connsiteX10778" fmla="*/ 6512060 w 12192000"/>
              <a:gd name="connsiteY10778" fmla="*/ 166855 h 6858000"/>
              <a:gd name="connsiteX10779" fmla="*/ 6513536 w 12192000"/>
              <a:gd name="connsiteY10779" fmla="*/ 161998 h 6858000"/>
              <a:gd name="connsiteX10780" fmla="*/ 6512060 w 12192000"/>
              <a:gd name="connsiteY10780" fmla="*/ 155523 h 6858000"/>
              <a:gd name="connsiteX10781" fmla="*/ 6515012 w 12192000"/>
              <a:gd name="connsiteY10781" fmla="*/ 150261 h 6858000"/>
              <a:gd name="connsiteX10782" fmla="*/ 6519442 w 12192000"/>
              <a:gd name="connsiteY10782" fmla="*/ 150261 h 6858000"/>
              <a:gd name="connsiteX10783" fmla="*/ 6516489 w 12192000"/>
              <a:gd name="connsiteY10783" fmla="*/ 142977 h 6858000"/>
              <a:gd name="connsiteX10784" fmla="*/ 6509107 w 12192000"/>
              <a:gd name="connsiteY10784" fmla="*/ 138120 h 6858000"/>
              <a:gd name="connsiteX10785" fmla="*/ 6515012 w 12192000"/>
              <a:gd name="connsiteY10785" fmla="*/ 137715 h 6858000"/>
              <a:gd name="connsiteX10786" fmla="*/ 6522395 w 12192000"/>
              <a:gd name="connsiteY10786" fmla="*/ 141358 h 6858000"/>
              <a:gd name="connsiteX10787" fmla="*/ 6525348 w 12192000"/>
              <a:gd name="connsiteY10787" fmla="*/ 136501 h 6858000"/>
              <a:gd name="connsiteX10788" fmla="*/ 6521657 w 12192000"/>
              <a:gd name="connsiteY10788" fmla="*/ 132859 h 6858000"/>
              <a:gd name="connsiteX10789" fmla="*/ 6531992 w 12192000"/>
              <a:gd name="connsiteY10789" fmla="*/ 133263 h 6858000"/>
              <a:gd name="connsiteX10790" fmla="*/ 6535684 w 12192000"/>
              <a:gd name="connsiteY10790" fmla="*/ 137310 h 6858000"/>
              <a:gd name="connsiteX10791" fmla="*/ 6543804 w 12192000"/>
              <a:gd name="connsiteY10791" fmla="*/ 134882 h 6858000"/>
              <a:gd name="connsiteX10792" fmla="*/ 6544542 w 12192000"/>
              <a:gd name="connsiteY10792" fmla="*/ 141358 h 6858000"/>
              <a:gd name="connsiteX10793" fmla="*/ 6548972 w 12192000"/>
              <a:gd name="connsiteY10793" fmla="*/ 145810 h 6858000"/>
              <a:gd name="connsiteX10794" fmla="*/ 6551186 w 12192000"/>
              <a:gd name="connsiteY10794" fmla="*/ 142977 h 6858000"/>
              <a:gd name="connsiteX10795" fmla="*/ 6552663 w 12192000"/>
              <a:gd name="connsiteY10795" fmla="*/ 130835 h 6858000"/>
              <a:gd name="connsiteX10796" fmla="*/ 6559307 w 12192000"/>
              <a:gd name="connsiteY10796" fmla="*/ 124360 h 6858000"/>
              <a:gd name="connsiteX10797" fmla="*/ 6558569 w 12192000"/>
              <a:gd name="connsiteY10797" fmla="*/ 118289 h 6858000"/>
              <a:gd name="connsiteX10798" fmla="*/ 6553401 w 12192000"/>
              <a:gd name="connsiteY10798" fmla="*/ 118694 h 6858000"/>
              <a:gd name="connsiteX10799" fmla="*/ 6544542 w 12192000"/>
              <a:gd name="connsiteY10799" fmla="*/ 122741 h 6858000"/>
              <a:gd name="connsiteX10800" fmla="*/ 6539375 w 12192000"/>
              <a:gd name="connsiteY10800" fmla="*/ 119503 h 6858000"/>
              <a:gd name="connsiteX10801" fmla="*/ 6517966 w 12192000"/>
              <a:gd name="connsiteY10801" fmla="*/ 125169 h 6858000"/>
              <a:gd name="connsiteX10802" fmla="*/ 6509845 w 12192000"/>
              <a:gd name="connsiteY10802" fmla="*/ 123145 h 6858000"/>
              <a:gd name="connsiteX10803" fmla="*/ 6514274 w 12192000"/>
              <a:gd name="connsiteY10803" fmla="*/ 114646 h 6858000"/>
              <a:gd name="connsiteX10804" fmla="*/ 6523871 w 12192000"/>
              <a:gd name="connsiteY10804" fmla="*/ 113837 h 6858000"/>
              <a:gd name="connsiteX10805" fmla="*/ 6527563 w 12192000"/>
              <a:gd name="connsiteY10805" fmla="*/ 111004 h 6858000"/>
              <a:gd name="connsiteX10806" fmla="*/ 6524610 w 12192000"/>
              <a:gd name="connsiteY10806" fmla="*/ 106552 h 6858000"/>
              <a:gd name="connsiteX10807" fmla="*/ 6531254 w 12192000"/>
              <a:gd name="connsiteY10807" fmla="*/ 98863 h 6858000"/>
              <a:gd name="connsiteX10808" fmla="*/ 6537899 w 12192000"/>
              <a:gd name="connsiteY10808" fmla="*/ 97244 h 6858000"/>
              <a:gd name="connsiteX10809" fmla="*/ 6542328 w 12192000"/>
              <a:gd name="connsiteY10809" fmla="*/ 102100 h 6858000"/>
              <a:gd name="connsiteX10810" fmla="*/ 6548233 w 12192000"/>
              <a:gd name="connsiteY10810" fmla="*/ 100886 h 6858000"/>
              <a:gd name="connsiteX10811" fmla="*/ 6545280 w 12192000"/>
              <a:gd name="connsiteY10811" fmla="*/ 98863 h 6858000"/>
              <a:gd name="connsiteX10812" fmla="*/ 6545280 w 12192000"/>
              <a:gd name="connsiteY10812" fmla="*/ 94006 h 6858000"/>
              <a:gd name="connsiteX10813" fmla="*/ 6552663 w 12192000"/>
              <a:gd name="connsiteY10813" fmla="*/ 93601 h 6858000"/>
              <a:gd name="connsiteX10814" fmla="*/ 6556354 w 12192000"/>
              <a:gd name="connsiteY10814" fmla="*/ 89554 h 6858000"/>
              <a:gd name="connsiteX10815" fmla="*/ 6551186 w 12192000"/>
              <a:gd name="connsiteY10815" fmla="*/ 85912 h 6858000"/>
              <a:gd name="connsiteX10816" fmla="*/ 6557092 w 12192000"/>
              <a:gd name="connsiteY10816" fmla="*/ 82269 h 6858000"/>
              <a:gd name="connsiteX10817" fmla="*/ 6565213 w 12192000"/>
              <a:gd name="connsiteY10817" fmla="*/ 81865 h 6858000"/>
              <a:gd name="connsiteX10818" fmla="*/ 6558569 w 12192000"/>
              <a:gd name="connsiteY10818" fmla="*/ 74580 h 6858000"/>
              <a:gd name="connsiteX10819" fmla="*/ 6552663 w 12192000"/>
              <a:gd name="connsiteY10819" fmla="*/ 75794 h 6858000"/>
              <a:gd name="connsiteX10820" fmla="*/ 6550448 w 12192000"/>
              <a:gd name="connsiteY10820" fmla="*/ 74580 h 6858000"/>
              <a:gd name="connsiteX10821" fmla="*/ 6559307 w 12192000"/>
              <a:gd name="connsiteY10821" fmla="*/ 64057 h 6858000"/>
              <a:gd name="connsiteX10822" fmla="*/ 6566690 w 12192000"/>
              <a:gd name="connsiteY10822" fmla="*/ 62034 h 6858000"/>
              <a:gd name="connsiteX10823" fmla="*/ 6574072 w 12192000"/>
              <a:gd name="connsiteY10823" fmla="*/ 66081 h 6858000"/>
              <a:gd name="connsiteX10824" fmla="*/ 6576287 w 12192000"/>
              <a:gd name="connsiteY10824" fmla="*/ 55558 h 6858000"/>
              <a:gd name="connsiteX10825" fmla="*/ 6571857 w 12192000"/>
              <a:gd name="connsiteY10825" fmla="*/ 50702 h 6858000"/>
              <a:gd name="connsiteX10826" fmla="*/ 6574072 w 12192000"/>
              <a:gd name="connsiteY10826" fmla="*/ 38965 h 6858000"/>
              <a:gd name="connsiteX10827" fmla="*/ 6579240 w 12192000"/>
              <a:gd name="connsiteY10827" fmla="*/ 34918 h 6858000"/>
              <a:gd name="connsiteX10828" fmla="*/ 6581454 w 12192000"/>
              <a:gd name="connsiteY10828" fmla="*/ 42203 h 6858000"/>
              <a:gd name="connsiteX10829" fmla="*/ 6585146 w 12192000"/>
              <a:gd name="connsiteY10829" fmla="*/ 44226 h 6858000"/>
              <a:gd name="connsiteX10830" fmla="*/ 6586622 w 12192000"/>
              <a:gd name="connsiteY10830" fmla="*/ 54749 h 6858000"/>
              <a:gd name="connsiteX10831" fmla="*/ 6596219 w 12192000"/>
              <a:gd name="connsiteY10831" fmla="*/ 61224 h 6858000"/>
              <a:gd name="connsiteX10832" fmla="*/ 6590313 w 12192000"/>
              <a:gd name="connsiteY10832" fmla="*/ 52320 h 6858000"/>
              <a:gd name="connsiteX10833" fmla="*/ 6598434 w 12192000"/>
              <a:gd name="connsiteY10833" fmla="*/ 49892 h 6858000"/>
              <a:gd name="connsiteX10834" fmla="*/ 6607293 w 12192000"/>
              <a:gd name="connsiteY10834" fmla="*/ 51106 h 6858000"/>
              <a:gd name="connsiteX10835" fmla="*/ 6604340 w 12192000"/>
              <a:gd name="connsiteY10835" fmla="*/ 47464 h 6858000"/>
              <a:gd name="connsiteX10836" fmla="*/ 6597696 w 12192000"/>
              <a:gd name="connsiteY10836" fmla="*/ 46655 h 6858000"/>
              <a:gd name="connsiteX10837" fmla="*/ 6585146 w 12192000"/>
              <a:gd name="connsiteY10837" fmla="*/ 37751 h 6858000"/>
              <a:gd name="connsiteX10838" fmla="*/ 6586622 w 12192000"/>
              <a:gd name="connsiteY10838" fmla="*/ 32085 h 6858000"/>
              <a:gd name="connsiteX10839" fmla="*/ 6599911 w 12192000"/>
              <a:gd name="connsiteY10839" fmla="*/ 28038 h 6858000"/>
              <a:gd name="connsiteX10840" fmla="*/ 6602864 w 12192000"/>
              <a:gd name="connsiteY10840" fmla="*/ 29657 h 6858000"/>
              <a:gd name="connsiteX10841" fmla="*/ 6609508 w 12192000"/>
              <a:gd name="connsiteY10841" fmla="*/ 45845 h 6858000"/>
              <a:gd name="connsiteX10842" fmla="*/ 6619105 w 12192000"/>
              <a:gd name="connsiteY10842" fmla="*/ 49892 h 6858000"/>
              <a:gd name="connsiteX10843" fmla="*/ 6623534 w 12192000"/>
              <a:gd name="connsiteY10843" fmla="*/ 62438 h 6858000"/>
              <a:gd name="connsiteX10844" fmla="*/ 6628702 w 12192000"/>
              <a:gd name="connsiteY10844" fmla="*/ 52725 h 6858000"/>
              <a:gd name="connsiteX10845" fmla="*/ 6625011 w 12192000"/>
              <a:gd name="connsiteY10845" fmla="*/ 46250 h 6858000"/>
              <a:gd name="connsiteX10846" fmla="*/ 6611722 w 12192000"/>
              <a:gd name="connsiteY10846" fmla="*/ 37346 h 6858000"/>
              <a:gd name="connsiteX10847" fmla="*/ 6612461 w 12192000"/>
              <a:gd name="connsiteY10847" fmla="*/ 29252 h 6858000"/>
              <a:gd name="connsiteX10848" fmla="*/ 6608031 w 12192000"/>
              <a:gd name="connsiteY10848" fmla="*/ 20348 h 6858000"/>
              <a:gd name="connsiteX10849" fmla="*/ 6614675 w 12192000"/>
              <a:gd name="connsiteY10849" fmla="*/ 9016 h 6858000"/>
              <a:gd name="connsiteX10850" fmla="*/ 6624273 w 12192000"/>
              <a:gd name="connsiteY10850" fmla="*/ 3350 h 6858000"/>
              <a:gd name="connsiteX10851" fmla="*/ 6629440 w 12192000"/>
              <a:gd name="connsiteY10851" fmla="*/ 4564 h 6858000"/>
              <a:gd name="connsiteX10852" fmla="*/ 6633131 w 12192000"/>
              <a:gd name="connsiteY10852" fmla="*/ 16706 h 6858000"/>
              <a:gd name="connsiteX10853" fmla="*/ 6627964 w 12192000"/>
              <a:gd name="connsiteY10853" fmla="*/ 26419 h 6858000"/>
              <a:gd name="connsiteX10854" fmla="*/ 6628702 w 12192000"/>
              <a:gd name="connsiteY10854" fmla="*/ 34918 h 6858000"/>
              <a:gd name="connsiteX10855" fmla="*/ 6636823 w 12192000"/>
              <a:gd name="connsiteY10855" fmla="*/ 26014 h 6858000"/>
              <a:gd name="connsiteX10856" fmla="*/ 6635346 w 12192000"/>
              <a:gd name="connsiteY10856" fmla="*/ 21562 h 6858000"/>
              <a:gd name="connsiteX10857" fmla="*/ 6635346 w 12192000"/>
              <a:gd name="connsiteY10857" fmla="*/ 10635 h 6858000"/>
              <a:gd name="connsiteX10858" fmla="*/ 3884236 w 12192000"/>
              <a:gd name="connsiteY10858" fmla="*/ 0 h 6858000"/>
              <a:gd name="connsiteX10859" fmla="*/ 4967903 w 12192000"/>
              <a:gd name="connsiteY10859" fmla="*/ 0 h 6858000"/>
              <a:gd name="connsiteX10860" fmla="*/ 4968392 w 12192000"/>
              <a:gd name="connsiteY10860" fmla="*/ 2945 h 6858000"/>
              <a:gd name="connsiteX10861" fmla="*/ 4971345 w 12192000"/>
              <a:gd name="connsiteY10861" fmla="*/ 4969 h 6858000"/>
              <a:gd name="connsiteX10862" fmla="*/ 4971345 w 12192000"/>
              <a:gd name="connsiteY10862" fmla="*/ 10230 h 6858000"/>
              <a:gd name="connsiteX10863" fmla="*/ 4966177 w 12192000"/>
              <a:gd name="connsiteY10863" fmla="*/ 13468 h 6858000"/>
              <a:gd name="connsiteX10864" fmla="*/ 4959533 w 12192000"/>
              <a:gd name="connsiteY10864" fmla="*/ 15491 h 6858000"/>
              <a:gd name="connsiteX10865" fmla="*/ 4956580 w 12192000"/>
              <a:gd name="connsiteY10865" fmla="*/ 12254 h 6858000"/>
              <a:gd name="connsiteX10866" fmla="*/ 4952889 w 12192000"/>
              <a:gd name="connsiteY10866" fmla="*/ 9826 h 6858000"/>
              <a:gd name="connsiteX10867" fmla="*/ 4950674 w 12192000"/>
              <a:gd name="connsiteY10867" fmla="*/ 12254 h 6858000"/>
              <a:gd name="connsiteX10868" fmla="*/ 4951412 w 12192000"/>
              <a:gd name="connsiteY10868" fmla="*/ 16301 h 6858000"/>
              <a:gd name="connsiteX10869" fmla="*/ 4951412 w 12192000"/>
              <a:gd name="connsiteY10869" fmla="*/ 22776 h 6858000"/>
              <a:gd name="connsiteX10870" fmla="*/ 4946245 w 12192000"/>
              <a:gd name="connsiteY10870" fmla="*/ 22776 h 6858000"/>
              <a:gd name="connsiteX10871" fmla="*/ 4941815 w 12192000"/>
              <a:gd name="connsiteY10871" fmla="*/ 24800 h 6858000"/>
              <a:gd name="connsiteX10872" fmla="*/ 4936648 w 12192000"/>
              <a:gd name="connsiteY10872" fmla="*/ 28847 h 6858000"/>
              <a:gd name="connsiteX10873" fmla="*/ 4930003 w 12192000"/>
              <a:gd name="connsiteY10873" fmla="*/ 26014 h 6858000"/>
              <a:gd name="connsiteX10874" fmla="*/ 4929265 w 12192000"/>
              <a:gd name="connsiteY10874" fmla="*/ 22372 h 6858000"/>
              <a:gd name="connsiteX10875" fmla="*/ 4924835 w 12192000"/>
              <a:gd name="connsiteY10875" fmla="*/ 22372 h 6858000"/>
              <a:gd name="connsiteX10876" fmla="*/ 4924835 w 12192000"/>
              <a:gd name="connsiteY10876" fmla="*/ 28847 h 6858000"/>
              <a:gd name="connsiteX10877" fmla="*/ 4927050 w 12192000"/>
              <a:gd name="connsiteY10877" fmla="*/ 34918 h 6858000"/>
              <a:gd name="connsiteX10878" fmla="*/ 4922621 w 12192000"/>
              <a:gd name="connsiteY10878" fmla="*/ 42203 h 6858000"/>
              <a:gd name="connsiteX10879" fmla="*/ 4916715 w 12192000"/>
              <a:gd name="connsiteY10879" fmla="*/ 39370 h 6858000"/>
              <a:gd name="connsiteX10880" fmla="*/ 4914500 w 12192000"/>
              <a:gd name="connsiteY10880" fmla="*/ 34918 h 6858000"/>
              <a:gd name="connsiteX10881" fmla="*/ 4908594 w 12192000"/>
              <a:gd name="connsiteY10881" fmla="*/ 37346 h 6858000"/>
              <a:gd name="connsiteX10882" fmla="*/ 4907856 w 12192000"/>
              <a:gd name="connsiteY10882" fmla="*/ 40988 h 6858000"/>
              <a:gd name="connsiteX10883" fmla="*/ 4911547 w 12192000"/>
              <a:gd name="connsiteY10883" fmla="*/ 43822 h 6858000"/>
              <a:gd name="connsiteX10884" fmla="*/ 4911547 w 12192000"/>
              <a:gd name="connsiteY10884" fmla="*/ 49892 h 6858000"/>
              <a:gd name="connsiteX10885" fmla="*/ 4901212 w 12192000"/>
              <a:gd name="connsiteY10885" fmla="*/ 55963 h 6858000"/>
              <a:gd name="connsiteX10886" fmla="*/ 4897520 w 12192000"/>
              <a:gd name="connsiteY10886" fmla="*/ 54749 h 6858000"/>
              <a:gd name="connsiteX10887" fmla="*/ 4895305 w 12192000"/>
              <a:gd name="connsiteY10887" fmla="*/ 50702 h 6858000"/>
              <a:gd name="connsiteX10888" fmla="*/ 4889400 w 12192000"/>
              <a:gd name="connsiteY10888" fmla="*/ 47464 h 6858000"/>
              <a:gd name="connsiteX10889" fmla="*/ 4884971 w 12192000"/>
              <a:gd name="connsiteY10889" fmla="*/ 47869 h 6858000"/>
              <a:gd name="connsiteX10890" fmla="*/ 4884971 w 12192000"/>
              <a:gd name="connsiteY10890" fmla="*/ 52320 h 6858000"/>
              <a:gd name="connsiteX10891" fmla="*/ 4888661 w 12192000"/>
              <a:gd name="connsiteY10891" fmla="*/ 58796 h 6858000"/>
              <a:gd name="connsiteX10892" fmla="*/ 4888661 w 12192000"/>
              <a:gd name="connsiteY10892" fmla="*/ 62843 h 6858000"/>
              <a:gd name="connsiteX10893" fmla="*/ 4883494 w 12192000"/>
              <a:gd name="connsiteY10893" fmla="*/ 65676 h 6858000"/>
              <a:gd name="connsiteX10894" fmla="*/ 4874635 w 12192000"/>
              <a:gd name="connsiteY10894" fmla="*/ 67700 h 6858000"/>
              <a:gd name="connsiteX10895" fmla="*/ 4872420 w 12192000"/>
              <a:gd name="connsiteY10895" fmla="*/ 71342 h 6858000"/>
              <a:gd name="connsiteX10896" fmla="*/ 4862085 w 12192000"/>
              <a:gd name="connsiteY10896" fmla="*/ 72152 h 6858000"/>
              <a:gd name="connsiteX10897" fmla="*/ 4856917 w 12192000"/>
              <a:gd name="connsiteY10897" fmla="*/ 77413 h 6858000"/>
              <a:gd name="connsiteX10898" fmla="*/ 4853964 w 12192000"/>
              <a:gd name="connsiteY10898" fmla="*/ 83079 h 6858000"/>
              <a:gd name="connsiteX10899" fmla="*/ 4850273 w 12192000"/>
              <a:gd name="connsiteY10899" fmla="*/ 83079 h 6858000"/>
              <a:gd name="connsiteX10900" fmla="*/ 4847320 w 12192000"/>
              <a:gd name="connsiteY10900" fmla="*/ 78222 h 6858000"/>
              <a:gd name="connsiteX10901" fmla="*/ 4841414 w 12192000"/>
              <a:gd name="connsiteY10901" fmla="*/ 77817 h 6858000"/>
              <a:gd name="connsiteX10902" fmla="*/ 4833293 w 12192000"/>
              <a:gd name="connsiteY10902" fmla="*/ 82674 h 6858000"/>
              <a:gd name="connsiteX10903" fmla="*/ 4825911 w 12192000"/>
              <a:gd name="connsiteY10903" fmla="*/ 82674 h 6858000"/>
              <a:gd name="connsiteX10904" fmla="*/ 4822220 w 12192000"/>
              <a:gd name="connsiteY10904" fmla="*/ 84698 h 6858000"/>
              <a:gd name="connsiteX10905" fmla="*/ 4819267 w 12192000"/>
              <a:gd name="connsiteY10905" fmla="*/ 90364 h 6858000"/>
              <a:gd name="connsiteX10906" fmla="*/ 4813361 w 12192000"/>
              <a:gd name="connsiteY10906" fmla="*/ 91173 h 6858000"/>
              <a:gd name="connsiteX10907" fmla="*/ 4808193 w 12192000"/>
              <a:gd name="connsiteY10907" fmla="*/ 89149 h 6858000"/>
              <a:gd name="connsiteX10908" fmla="*/ 4805978 w 12192000"/>
              <a:gd name="connsiteY10908" fmla="*/ 85912 h 6858000"/>
              <a:gd name="connsiteX10909" fmla="*/ 4803026 w 12192000"/>
              <a:gd name="connsiteY10909" fmla="*/ 85912 h 6858000"/>
              <a:gd name="connsiteX10910" fmla="*/ 4797857 w 12192000"/>
              <a:gd name="connsiteY10910" fmla="*/ 94816 h 6858000"/>
              <a:gd name="connsiteX10911" fmla="*/ 4794167 w 12192000"/>
              <a:gd name="connsiteY10911" fmla="*/ 92387 h 6858000"/>
              <a:gd name="connsiteX10912" fmla="*/ 4789737 w 12192000"/>
              <a:gd name="connsiteY10912" fmla="*/ 86721 h 6858000"/>
              <a:gd name="connsiteX10913" fmla="*/ 4786784 w 12192000"/>
              <a:gd name="connsiteY10913" fmla="*/ 86316 h 6858000"/>
              <a:gd name="connsiteX10914" fmla="*/ 4784569 w 12192000"/>
              <a:gd name="connsiteY10914" fmla="*/ 92792 h 6858000"/>
              <a:gd name="connsiteX10915" fmla="*/ 4780139 w 12192000"/>
              <a:gd name="connsiteY10915" fmla="*/ 96839 h 6858000"/>
              <a:gd name="connsiteX10916" fmla="*/ 4775710 w 12192000"/>
              <a:gd name="connsiteY10916" fmla="*/ 94411 h 6858000"/>
              <a:gd name="connsiteX10917" fmla="*/ 4774234 w 12192000"/>
              <a:gd name="connsiteY10917" fmla="*/ 90768 h 6858000"/>
              <a:gd name="connsiteX10918" fmla="*/ 4771281 w 12192000"/>
              <a:gd name="connsiteY10918" fmla="*/ 90364 h 6858000"/>
              <a:gd name="connsiteX10919" fmla="*/ 4772019 w 12192000"/>
              <a:gd name="connsiteY10919" fmla="*/ 95220 h 6858000"/>
              <a:gd name="connsiteX10920" fmla="*/ 4768328 w 12192000"/>
              <a:gd name="connsiteY10920" fmla="*/ 96839 h 6858000"/>
              <a:gd name="connsiteX10921" fmla="*/ 4760946 w 12192000"/>
              <a:gd name="connsiteY10921" fmla="*/ 96030 h 6858000"/>
              <a:gd name="connsiteX10922" fmla="*/ 4755777 w 12192000"/>
              <a:gd name="connsiteY10922" fmla="*/ 97649 h 6858000"/>
              <a:gd name="connsiteX10923" fmla="*/ 4756516 w 12192000"/>
              <a:gd name="connsiteY10923" fmla="*/ 101696 h 6858000"/>
              <a:gd name="connsiteX10924" fmla="*/ 4755039 w 12192000"/>
              <a:gd name="connsiteY10924" fmla="*/ 106148 h 6858000"/>
              <a:gd name="connsiteX10925" fmla="*/ 4748395 w 12192000"/>
              <a:gd name="connsiteY10925" fmla="*/ 105743 h 6858000"/>
              <a:gd name="connsiteX10926" fmla="*/ 4746180 w 12192000"/>
              <a:gd name="connsiteY10926" fmla="*/ 103719 h 6858000"/>
              <a:gd name="connsiteX10927" fmla="*/ 4742490 w 12192000"/>
              <a:gd name="connsiteY10927" fmla="*/ 104529 h 6858000"/>
              <a:gd name="connsiteX10928" fmla="*/ 4741751 w 12192000"/>
              <a:gd name="connsiteY10928" fmla="*/ 108981 h 6858000"/>
              <a:gd name="connsiteX10929" fmla="*/ 4738060 w 12192000"/>
              <a:gd name="connsiteY10929" fmla="*/ 108981 h 6858000"/>
              <a:gd name="connsiteX10930" fmla="*/ 4735107 w 12192000"/>
              <a:gd name="connsiteY10930" fmla="*/ 106148 h 6858000"/>
              <a:gd name="connsiteX10931" fmla="*/ 4732892 w 12192000"/>
              <a:gd name="connsiteY10931" fmla="*/ 106552 h 6858000"/>
              <a:gd name="connsiteX10932" fmla="*/ 4731416 w 12192000"/>
              <a:gd name="connsiteY10932" fmla="*/ 114242 h 6858000"/>
              <a:gd name="connsiteX10933" fmla="*/ 4726248 w 12192000"/>
              <a:gd name="connsiteY10933" fmla="*/ 115861 h 6858000"/>
              <a:gd name="connsiteX10934" fmla="*/ 4722557 w 12192000"/>
              <a:gd name="connsiteY10934" fmla="*/ 119908 h 6858000"/>
              <a:gd name="connsiteX10935" fmla="*/ 4718127 w 12192000"/>
              <a:gd name="connsiteY10935" fmla="*/ 120313 h 6858000"/>
              <a:gd name="connsiteX10936" fmla="*/ 4715913 w 12192000"/>
              <a:gd name="connsiteY10936" fmla="*/ 115861 h 6858000"/>
              <a:gd name="connsiteX10937" fmla="*/ 4705577 w 12192000"/>
              <a:gd name="connsiteY10937" fmla="*/ 105338 h 6858000"/>
              <a:gd name="connsiteX10938" fmla="*/ 4701886 w 12192000"/>
              <a:gd name="connsiteY10938" fmla="*/ 103719 h 6858000"/>
              <a:gd name="connsiteX10939" fmla="*/ 4696718 w 12192000"/>
              <a:gd name="connsiteY10939" fmla="*/ 106148 h 6858000"/>
              <a:gd name="connsiteX10940" fmla="*/ 4696718 w 12192000"/>
              <a:gd name="connsiteY10940" fmla="*/ 109385 h 6858000"/>
              <a:gd name="connsiteX10941" fmla="*/ 4692288 w 12192000"/>
              <a:gd name="connsiteY10941" fmla="*/ 109790 h 6858000"/>
              <a:gd name="connsiteX10942" fmla="*/ 4690812 w 12192000"/>
              <a:gd name="connsiteY10942" fmla="*/ 115456 h 6858000"/>
              <a:gd name="connsiteX10943" fmla="*/ 4684168 w 12192000"/>
              <a:gd name="connsiteY10943" fmla="*/ 119908 h 6858000"/>
              <a:gd name="connsiteX10944" fmla="*/ 4679001 w 12192000"/>
              <a:gd name="connsiteY10944" fmla="*/ 119908 h 6858000"/>
              <a:gd name="connsiteX10945" fmla="*/ 4676047 w 12192000"/>
              <a:gd name="connsiteY10945" fmla="*/ 117884 h 6858000"/>
              <a:gd name="connsiteX10946" fmla="*/ 4672356 w 12192000"/>
              <a:gd name="connsiteY10946" fmla="*/ 122741 h 6858000"/>
              <a:gd name="connsiteX10947" fmla="*/ 4664973 w 12192000"/>
              <a:gd name="connsiteY10947" fmla="*/ 123550 h 6858000"/>
              <a:gd name="connsiteX10948" fmla="*/ 4656853 w 12192000"/>
              <a:gd name="connsiteY10948" fmla="*/ 122336 h 6858000"/>
              <a:gd name="connsiteX10949" fmla="*/ 4652424 w 12192000"/>
              <a:gd name="connsiteY10949" fmla="*/ 116670 h 6858000"/>
              <a:gd name="connsiteX10950" fmla="*/ 4647994 w 12192000"/>
              <a:gd name="connsiteY10950" fmla="*/ 116265 h 6858000"/>
              <a:gd name="connsiteX10951" fmla="*/ 4645041 w 12192000"/>
              <a:gd name="connsiteY10951" fmla="*/ 121122 h 6858000"/>
              <a:gd name="connsiteX10952" fmla="*/ 4644303 w 12192000"/>
              <a:gd name="connsiteY10952" fmla="*/ 124764 h 6858000"/>
              <a:gd name="connsiteX10953" fmla="*/ 4639135 w 12192000"/>
              <a:gd name="connsiteY10953" fmla="*/ 123550 h 6858000"/>
              <a:gd name="connsiteX10954" fmla="*/ 4632491 w 12192000"/>
              <a:gd name="connsiteY10954" fmla="*/ 119503 h 6858000"/>
              <a:gd name="connsiteX10955" fmla="*/ 4628799 w 12192000"/>
              <a:gd name="connsiteY10955" fmla="*/ 112623 h 6858000"/>
              <a:gd name="connsiteX10956" fmla="*/ 4631014 w 12192000"/>
              <a:gd name="connsiteY10956" fmla="*/ 106148 h 6858000"/>
              <a:gd name="connsiteX10957" fmla="*/ 4627323 w 12192000"/>
              <a:gd name="connsiteY10957" fmla="*/ 102910 h 6858000"/>
              <a:gd name="connsiteX10958" fmla="*/ 4622155 w 12192000"/>
              <a:gd name="connsiteY10958" fmla="*/ 101291 h 6858000"/>
              <a:gd name="connsiteX10959" fmla="*/ 4616988 w 12192000"/>
              <a:gd name="connsiteY10959" fmla="*/ 92792 h 6858000"/>
              <a:gd name="connsiteX10960" fmla="*/ 4617726 w 12192000"/>
              <a:gd name="connsiteY10960" fmla="*/ 86316 h 6858000"/>
              <a:gd name="connsiteX10961" fmla="*/ 4613296 w 12192000"/>
              <a:gd name="connsiteY10961" fmla="*/ 80246 h 6858000"/>
              <a:gd name="connsiteX10962" fmla="*/ 4610344 w 12192000"/>
              <a:gd name="connsiteY10962" fmla="*/ 71747 h 6858000"/>
              <a:gd name="connsiteX10963" fmla="*/ 4606652 w 12192000"/>
              <a:gd name="connsiteY10963" fmla="*/ 68914 h 6858000"/>
              <a:gd name="connsiteX10964" fmla="*/ 4602961 w 12192000"/>
              <a:gd name="connsiteY10964" fmla="*/ 69723 h 6858000"/>
              <a:gd name="connsiteX10965" fmla="*/ 4601485 w 12192000"/>
              <a:gd name="connsiteY10965" fmla="*/ 76603 h 6858000"/>
              <a:gd name="connsiteX10966" fmla="*/ 4603699 w 12192000"/>
              <a:gd name="connsiteY10966" fmla="*/ 80246 h 6858000"/>
              <a:gd name="connsiteX10967" fmla="*/ 4607391 w 12192000"/>
              <a:gd name="connsiteY10967" fmla="*/ 87531 h 6858000"/>
              <a:gd name="connsiteX10968" fmla="*/ 4611820 w 12192000"/>
              <a:gd name="connsiteY10968" fmla="*/ 91578 h 6858000"/>
              <a:gd name="connsiteX10969" fmla="*/ 4614035 w 12192000"/>
              <a:gd name="connsiteY10969" fmla="*/ 97244 h 6858000"/>
              <a:gd name="connsiteX10970" fmla="*/ 4614035 w 12192000"/>
              <a:gd name="connsiteY10970" fmla="*/ 106148 h 6858000"/>
              <a:gd name="connsiteX10971" fmla="*/ 4611082 w 12192000"/>
              <a:gd name="connsiteY10971" fmla="*/ 111813 h 6858000"/>
              <a:gd name="connsiteX10972" fmla="*/ 4613296 w 12192000"/>
              <a:gd name="connsiteY10972" fmla="*/ 113837 h 6858000"/>
              <a:gd name="connsiteX10973" fmla="*/ 4618465 w 12192000"/>
              <a:gd name="connsiteY10973" fmla="*/ 114242 h 6858000"/>
              <a:gd name="connsiteX10974" fmla="*/ 4620679 w 12192000"/>
              <a:gd name="connsiteY10974" fmla="*/ 123955 h 6858000"/>
              <a:gd name="connsiteX10975" fmla="*/ 4618465 w 12192000"/>
              <a:gd name="connsiteY10975" fmla="*/ 134882 h 6858000"/>
              <a:gd name="connsiteX10976" fmla="*/ 4613296 w 12192000"/>
              <a:gd name="connsiteY10976" fmla="*/ 140548 h 6858000"/>
              <a:gd name="connsiteX10977" fmla="*/ 4607391 w 12192000"/>
              <a:gd name="connsiteY10977" fmla="*/ 142977 h 6858000"/>
              <a:gd name="connsiteX10978" fmla="*/ 4605176 w 12192000"/>
              <a:gd name="connsiteY10978" fmla="*/ 140143 h 6858000"/>
              <a:gd name="connsiteX10979" fmla="*/ 4600747 w 12192000"/>
              <a:gd name="connsiteY10979" fmla="*/ 140548 h 6858000"/>
              <a:gd name="connsiteX10980" fmla="*/ 4593364 w 12192000"/>
              <a:gd name="connsiteY10980" fmla="*/ 143786 h 6858000"/>
              <a:gd name="connsiteX10981" fmla="*/ 4586720 w 12192000"/>
              <a:gd name="connsiteY10981" fmla="*/ 152285 h 6858000"/>
              <a:gd name="connsiteX10982" fmla="*/ 4583029 w 12192000"/>
              <a:gd name="connsiteY10982" fmla="*/ 153904 h 6858000"/>
              <a:gd name="connsiteX10983" fmla="*/ 4576384 w 12192000"/>
              <a:gd name="connsiteY10983" fmla="*/ 153499 h 6858000"/>
              <a:gd name="connsiteX10984" fmla="*/ 4574170 w 12192000"/>
              <a:gd name="connsiteY10984" fmla="*/ 156332 h 6858000"/>
              <a:gd name="connsiteX10985" fmla="*/ 4574908 w 12192000"/>
              <a:gd name="connsiteY10985" fmla="*/ 158760 h 6858000"/>
              <a:gd name="connsiteX10986" fmla="*/ 4574908 w 12192000"/>
              <a:gd name="connsiteY10986" fmla="*/ 164022 h 6858000"/>
              <a:gd name="connsiteX10987" fmla="*/ 4569002 w 12192000"/>
              <a:gd name="connsiteY10987" fmla="*/ 167664 h 6858000"/>
              <a:gd name="connsiteX10988" fmla="*/ 4562358 w 12192000"/>
              <a:gd name="connsiteY10988" fmla="*/ 168069 h 6858000"/>
              <a:gd name="connsiteX10989" fmla="*/ 4560881 w 12192000"/>
              <a:gd name="connsiteY10989" fmla="*/ 173735 h 6858000"/>
              <a:gd name="connsiteX10990" fmla="*/ 4560881 w 12192000"/>
              <a:gd name="connsiteY10990" fmla="*/ 178591 h 6858000"/>
              <a:gd name="connsiteX10991" fmla="*/ 4560143 w 12192000"/>
              <a:gd name="connsiteY10991" fmla="*/ 183448 h 6858000"/>
              <a:gd name="connsiteX10992" fmla="*/ 4555714 w 12192000"/>
              <a:gd name="connsiteY10992" fmla="*/ 178591 h 6858000"/>
              <a:gd name="connsiteX10993" fmla="*/ 4550546 w 12192000"/>
              <a:gd name="connsiteY10993" fmla="*/ 177377 h 6858000"/>
              <a:gd name="connsiteX10994" fmla="*/ 4554976 w 12192000"/>
              <a:gd name="connsiteY10994" fmla="*/ 181424 h 6858000"/>
              <a:gd name="connsiteX10995" fmla="*/ 4555714 w 12192000"/>
              <a:gd name="connsiteY10995" fmla="*/ 185067 h 6858000"/>
              <a:gd name="connsiteX10996" fmla="*/ 4554237 w 12192000"/>
              <a:gd name="connsiteY10996" fmla="*/ 190733 h 6858000"/>
              <a:gd name="connsiteX10997" fmla="*/ 4550546 w 12192000"/>
              <a:gd name="connsiteY10997" fmla="*/ 190733 h 6858000"/>
              <a:gd name="connsiteX10998" fmla="*/ 4546855 w 12192000"/>
              <a:gd name="connsiteY10998" fmla="*/ 188709 h 6858000"/>
              <a:gd name="connsiteX10999" fmla="*/ 4541687 w 12192000"/>
              <a:gd name="connsiteY10999" fmla="*/ 187090 h 6858000"/>
              <a:gd name="connsiteX11000" fmla="*/ 4540948 w 12192000"/>
              <a:gd name="connsiteY11000" fmla="*/ 188709 h 6858000"/>
              <a:gd name="connsiteX11001" fmla="*/ 4542425 w 12192000"/>
              <a:gd name="connsiteY11001" fmla="*/ 192352 h 6858000"/>
              <a:gd name="connsiteX11002" fmla="*/ 4543901 w 12192000"/>
              <a:gd name="connsiteY11002" fmla="*/ 196804 h 6858000"/>
              <a:gd name="connsiteX11003" fmla="*/ 4540211 w 12192000"/>
              <a:gd name="connsiteY11003" fmla="*/ 202065 h 6858000"/>
              <a:gd name="connsiteX11004" fmla="*/ 4532090 w 12192000"/>
              <a:gd name="connsiteY11004" fmla="*/ 204088 h 6858000"/>
              <a:gd name="connsiteX11005" fmla="*/ 4521016 w 12192000"/>
              <a:gd name="connsiteY11005" fmla="*/ 215420 h 6858000"/>
              <a:gd name="connsiteX11006" fmla="*/ 4520278 w 12192000"/>
              <a:gd name="connsiteY11006" fmla="*/ 221086 h 6858000"/>
              <a:gd name="connsiteX11007" fmla="*/ 4521755 w 12192000"/>
              <a:gd name="connsiteY11007" fmla="*/ 227157 h 6858000"/>
              <a:gd name="connsiteX11008" fmla="*/ 4518801 w 12192000"/>
              <a:gd name="connsiteY11008" fmla="*/ 233633 h 6858000"/>
              <a:gd name="connsiteX11009" fmla="*/ 4512157 w 12192000"/>
              <a:gd name="connsiteY11009" fmla="*/ 241322 h 6858000"/>
              <a:gd name="connsiteX11010" fmla="*/ 4506989 w 12192000"/>
              <a:gd name="connsiteY11010" fmla="*/ 244560 h 6858000"/>
              <a:gd name="connsiteX11011" fmla="*/ 4504775 w 12192000"/>
              <a:gd name="connsiteY11011" fmla="*/ 242536 h 6858000"/>
              <a:gd name="connsiteX11012" fmla="*/ 4502560 w 12192000"/>
              <a:gd name="connsiteY11012" fmla="*/ 238894 h 6858000"/>
              <a:gd name="connsiteX11013" fmla="*/ 4504037 w 12192000"/>
              <a:gd name="connsiteY11013" fmla="*/ 235251 h 6858000"/>
              <a:gd name="connsiteX11014" fmla="*/ 4499607 w 12192000"/>
              <a:gd name="connsiteY11014" fmla="*/ 237275 h 6858000"/>
              <a:gd name="connsiteX11015" fmla="*/ 4496654 w 12192000"/>
              <a:gd name="connsiteY11015" fmla="*/ 240917 h 6858000"/>
              <a:gd name="connsiteX11016" fmla="*/ 4495178 w 12192000"/>
              <a:gd name="connsiteY11016" fmla="*/ 246988 h 6858000"/>
              <a:gd name="connsiteX11017" fmla="*/ 4495916 w 12192000"/>
              <a:gd name="connsiteY11017" fmla="*/ 249416 h 6858000"/>
              <a:gd name="connsiteX11018" fmla="*/ 4494440 w 12192000"/>
              <a:gd name="connsiteY11018" fmla="*/ 252249 h 6858000"/>
              <a:gd name="connsiteX11019" fmla="*/ 4481889 w 12192000"/>
              <a:gd name="connsiteY11019" fmla="*/ 263177 h 6858000"/>
              <a:gd name="connsiteX11020" fmla="*/ 4476722 w 12192000"/>
              <a:gd name="connsiteY11020" fmla="*/ 265200 h 6858000"/>
              <a:gd name="connsiteX11021" fmla="*/ 4474507 w 12192000"/>
              <a:gd name="connsiteY11021" fmla="*/ 263581 h 6858000"/>
              <a:gd name="connsiteX11022" fmla="*/ 4473768 w 12192000"/>
              <a:gd name="connsiteY11022" fmla="*/ 258725 h 6858000"/>
              <a:gd name="connsiteX11023" fmla="*/ 4470815 w 12192000"/>
              <a:gd name="connsiteY11023" fmla="*/ 255082 h 6858000"/>
              <a:gd name="connsiteX11024" fmla="*/ 4466386 w 12192000"/>
              <a:gd name="connsiteY11024" fmla="*/ 255892 h 6858000"/>
              <a:gd name="connsiteX11025" fmla="*/ 4466386 w 12192000"/>
              <a:gd name="connsiteY11025" fmla="*/ 261153 h 6858000"/>
              <a:gd name="connsiteX11026" fmla="*/ 4461956 w 12192000"/>
              <a:gd name="connsiteY11026" fmla="*/ 261153 h 6858000"/>
              <a:gd name="connsiteX11027" fmla="*/ 4453097 w 12192000"/>
              <a:gd name="connsiteY11027" fmla="*/ 256701 h 6858000"/>
              <a:gd name="connsiteX11028" fmla="*/ 4450145 w 12192000"/>
              <a:gd name="connsiteY11028" fmla="*/ 252654 h 6858000"/>
              <a:gd name="connsiteX11029" fmla="*/ 4446453 w 12192000"/>
              <a:gd name="connsiteY11029" fmla="*/ 251845 h 6858000"/>
              <a:gd name="connsiteX11030" fmla="*/ 4444239 w 12192000"/>
              <a:gd name="connsiteY11030" fmla="*/ 253464 h 6858000"/>
              <a:gd name="connsiteX11031" fmla="*/ 4447191 w 12192000"/>
              <a:gd name="connsiteY11031" fmla="*/ 258320 h 6858000"/>
              <a:gd name="connsiteX11032" fmla="*/ 4451621 w 12192000"/>
              <a:gd name="connsiteY11032" fmla="*/ 259939 h 6858000"/>
              <a:gd name="connsiteX11033" fmla="*/ 4456050 w 12192000"/>
              <a:gd name="connsiteY11033" fmla="*/ 267224 h 6858000"/>
              <a:gd name="connsiteX11034" fmla="*/ 4455312 w 12192000"/>
              <a:gd name="connsiteY11034" fmla="*/ 272890 h 6858000"/>
              <a:gd name="connsiteX11035" fmla="*/ 4450883 w 12192000"/>
              <a:gd name="connsiteY11035" fmla="*/ 275723 h 6858000"/>
              <a:gd name="connsiteX11036" fmla="*/ 4447191 w 12192000"/>
              <a:gd name="connsiteY11036" fmla="*/ 276128 h 6858000"/>
              <a:gd name="connsiteX11037" fmla="*/ 4434641 w 12192000"/>
              <a:gd name="connsiteY11037" fmla="*/ 283412 h 6858000"/>
              <a:gd name="connsiteX11038" fmla="*/ 4426521 w 12192000"/>
              <a:gd name="connsiteY11038" fmla="*/ 291102 h 6858000"/>
              <a:gd name="connsiteX11039" fmla="*/ 4419876 w 12192000"/>
              <a:gd name="connsiteY11039" fmla="*/ 291507 h 6858000"/>
              <a:gd name="connsiteX11040" fmla="*/ 4414709 w 12192000"/>
              <a:gd name="connsiteY11040" fmla="*/ 288269 h 6858000"/>
              <a:gd name="connsiteX11041" fmla="*/ 4415447 w 12192000"/>
              <a:gd name="connsiteY11041" fmla="*/ 283817 h 6858000"/>
              <a:gd name="connsiteX11042" fmla="*/ 4417662 w 12192000"/>
              <a:gd name="connsiteY11042" fmla="*/ 279770 h 6858000"/>
              <a:gd name="connsiteX11043" fmla="*/ 4414709 w 12192000"/>
              <a:gd name="connsiteY11043" fmla="*/ 278151 h 6858000"/>
              <a:gd name="connsiteX11044" fmla="*/ 4411756 w 12192000"/>
              <a:gd name="connsiteY11044" fmla="*/ 277746 h 6858000"/>
              <a:gd name="connsiteX11045" fmla="*/ 4408803 w 12192000"/>
              <a:gd name="connsiteY11045" fmla="*/ 283008 h 6858000"/>
              <a:gd name="connsiteX11046" fmla="*/ 4409541 w 12192000"/>
              <a:gd name="connsiteY11046" fmla="*/ 287055 h 6858000"/>
              <a:gd name="connsiteX11047" fmla="*/ 4408065 w 12192000"/>
              <a:gd name="connsiteY11047" fmla="*/ 291507 h 6858000"/>
              <a:gd name="connsiteX11048" fmla="*/ 4402159 w 12192000"/>
              <a:gd name="connsiteY11048" fmla="*/ 291507 h 6858000"/>
              <a:gd name="connsiteX11049" fmla="*/ 4394776 w 12192000"/>
              <a:gd name="connsiteY11049" fmla="*/ 294744 h 6858000"/>
              <a:gd name="connsiteX11050" fmla="*/ 4388132 w 12192000"/>
              <a:gd name="connsiteY11050" fmla="*/ 292721 h 6858000"/>
              <a:gd name="connsiteX11051" fmla="*/ 4383703 w 12192000"/>
              <a:gd name="connsiteY11051" fmla="*/ 284627 h 6858000"/>
              <a:gd name="connsiteX11052" fmla="*/ 4384441 w 12192000"/>
              <a:gd name="connsiteY11052" fmla="*/ 279770 h 6858000"/>
              <a:gd name="connsiteX11053" fmla="*/ 4386656 w 12192000"/>
              <a:gd name="connsiteY11053" fmla="*/ 273699 h 6858000"/>
              <a:gd name="connsiteX11054" fmla="*/ 4384441 w 12192000"/>
              <a:gd name="connsiteY11054" fmla="*/ 269247 h 6858000"/>
              <a:gd name="connsiteX11055" fmla="*/ 4382226 w 12192000"/>
              <a:gd name="connsiteY11055" fmla="*/ 269247 h 6858000"/>
              <a:gd name="connsiteX11056" fmla="*/ 4380012 w 12192000"/>
              <a:gd name="connsiteY11056" fmla="*/ 278151 h 6858000"/>
              <a:gd name="connsiteX11057" fmla="*/ 4377797 w 12192000"/>
              <a:gd name="connsiteY11057" fmla="*/ 285436 h 6858000"/>
              <a:gd name="connsiteX11058" fmla="*/ 4378535 w 12192000"/>
              <a:gd name="connsiteY11058" fmla="*/ 290293 h 6858000"/>
              <a:gd name="connsiteX11059" fmla="*/ 4376320 w 12192000"/>
              <a:gd name="connsiteY11059" fmla="*/ 295554 h 6858000"/>
              <a:gd name="connsiteX11060" fmla="*/ 4371891 w 12192000"/>
              <a:gd name="connsiteY11060" fmla="*/ 293935 h 6858000"/>
              <a:gd name="connsiteX11061" fmla="*/ 4360817 w 12192000"/>
              <a:gd name="connsiteY11061" fmla="*/ 281389 h 6858000"/>
              <a:gd name="connsiteX11062" fmla="*/ 4360817 w 12192000"/>
              <a:gd name="connsiteY11062" fmla="*/ 274913 h 6858000"/>
              <a:gd name="connsiteX11063" fmla="*/ 4364508 w 12192000"/>
              <a:gd name="connsiteY11063" fmla="*/ 266010 h 6858000"/>
              <a:gd name="connsiteX11064" fmla="*/ 4371153 w 12192000"/>
              <a:gd name="connsiteY11064" fmla="*/ 260748 h 6858000"/>
              <a:gd name="connsiteX11065" fmla="*/ 4377058 w 12192000"/>
              <a:gd name="connsiteY11065" fmla="*/ 256701 h 6858000"/>
              <a:gd name="connsiteX11066" fmla="*/ 4373367 w 12192000"/>
              <a:gd name="connsiteY11066" fmla="*/ 253868 h 6858000"/>
              <a:gd name="connsiteX11067" fmla="*/ 4365246 w 12192000"/>
              <a:gd name="connsiteY11067" fmla="*/ 252249 h 6858000"/>
              <a:gd name="connsiteX11068" fmla="*/ 4360079 w 12192000"/>
              <a:gd name="connsiteY11068" fmla="*/ 246179 h 6858000"/>
              <a:gd name="connsiteX11069" fmla="*/ 4360079 w 12192000"/>
              <a:gd name="connsiteY11069" fmla="*/ 243750 h 6858000"/>
              <a:gd name="connsiteX11070" fmla="*/ 4357864 w 12192000"/>
              <a:gd name="connsiteY11070" fmla="*/ 242536 h 6858000"/>
              <a:gd name="connsiteX11071" fmla="*/ 4352697 w 12192000"/>
              <a:gd name="connsiteY11071" fmla="*/ 244560 h 6858000"/>
              <a:gd name="connsiteX11072" fmla="*/ 4349743 w 12192000"/>
              <a:gd name="connsiteY11072" fmla="*/ 249416 h 6858000"/>
              <a:gd name="connsiteX11073" fmla="*/ 4350482 w 12192000"/>
              <a:gd name="connsiteY11073" fmla="*/ 253059 h 6858000"/>
              <a:gd name="connsiteX11074" fmla="*/ 4356387 w 12192000"/>
              <a:gd name="connsiteY11074" fmla="*/ 259130 h 6858000"/>
              <a:gd name="connsiteX11075" fmla="*/ 4354912 w 12192000"/>
              <a:gd name="connsiteY11075" fmla="*/ 263986 h 6858000"/>
              <a:gd name="connsiteX11076" fmla="*/ 4350482 w 12192000"/>
              <a:gd name="connsiteY11076" fmla="*/ 269652 h 6858000"/>
              <a:gd name="connsiteX11077" fmla="*/ 4349005 w 12192000"/>
              <a:gd name="connsiteY11077" fmla="*/ 276128 h 6858000"/>
              <a:gd name="connsiteX11078" fmla="*/ 4342361 w 12192000"/>
              <a:gd name="connsiteY11078" fmla="*/ 282603 h 6858000"/>
              <a:gd name="connsiteX11079" fmla="*/ 4337931 w 12192000"/>
              <a:gd name="connsiteY11079" fmla="*/ 282603 h 6858000"/>
              <a:gd name="connsiteX11080" fmla="*/ 4336455 w 12192000"/>
              <a:gd name="connsiteY11080" fmla="*/ 275318 h 6858000"/>
              <a:gd name="connsiteX11081" fmla="*/ 4332764 w 12192000"/>
              <a:gd name="connsiteY11081" fmla="*/ 273295 h 6858000"/>
              <a:gd name="connsiteX11082" fmla="*/ 4328334 w 12192000"/>
              <a:gd name="connsiteY11082" fmla="*/ 278151 h 6858000"/>
              <a:gd name="connsiteX11083" fmla="*/ 4329811 w 12192000"/>
              <a:gd name="connsiteY11083" fmla="*/ 283817 h 6858000"/>
              <a:gd name="connsiteX11084" fmla="*/ 4334979 w 12192000"/>
              <a:gd name="connsiteY11084" fmla="*/ 293126 h 6858000"/>
              <a:gd name="connsiteX11085" fmla="*/ 4339408 w 12192000"/>
              <a:gd name="connsiteY11085" fmla="*/ 298792 h 6858000"/>
              <a:gd name="connsiteX11086" fmla="*/ 4338670 w 12192000"/>
              <a:gd name="connsiteY11086" fmla="*/ 302434 h 6858000"/>
              <a:gd name="connsiteX11087" fmla="*/ 4335717 w 12192000"/>
              <a:gd name="connsiteY11087" fmla="*/ 303648 h 6858000"/>
              <a:gd name="connsiteX11088" fmla="*/ 4334241 w 12192000"/>
              <a:gd name="connsiteY11088" fmla="*/ 309314 h 6858000"/>
              <a:gd name="connsiteX11089" fmla="*/ 4327596 w 12192000"/>
              <a:gd name="connsiteY11089" fmla="*/ 313361 h 6858000"/>
              <a:gd name="connsiteX11090" fmla="*/ 4320952 w 12192000"/>
              <a:gd name="connsiteY11090" fmla="*/ 312552 h 6858000"/>
              <a:gd name="connsiteX11091" fmla="*/ 4317261 w 12192000"/>
              <a:gd name="connsiteY11091" fmla="*/ 308909 h 6858000"/>
              <a:gd name="connsiteX11092" fmla="*/ 4312831 w 12192000"/>
              <a:gd name="connsiteY11092" fmla="*/ 310528 h 6858000"/>
              <a:gd name="connsiteX11093" fmla="*/ 4309140 w 12192000"/>
              <a:gd name="connsiteY11093" fmla="*/ 315385 h 6858000"/>
              <a:gd name="connsiteX11094" fmla="*/ 4301020 w 12192000"/>
              <a:gd name="connsiteY11094" fmla="*/ 318623 h 6858000"/>
              <a:gd name="connsiteX11095" fmla="*/ 4298067 w 12192000"/>
              <a:gd name="connsiteY11095" fmla="*/ 315790 h 6858000"/>
              <a:gd name="connsiteX11096" fmla="*/ 4295113 w 12192000"/>
              <a:gd name="connsiteY11096" fmla="*/ 307695 h 6858000"/>
              <a:gd name="connsiteX11097" fmla="*/ 4292161 w 12192000"/>
              <a:gd name="connsiteY11097" fmla="*/ 303243 h 6858000"/>
              <a:gd name="connsiteX11098" fmla="*/ 4289208 w 12192000"/>
              <a:gd name="connsiteY11098" fmla="*/ 302839 h 6858000"/>
              <a:gd name="connsiteX11099" fmla="*/ 4288469 w 12192000"/>
              <a:gd name="connsiteY11099" fmla="*/ 306886 h 6858000"/>
              <a:gd name="connsiteX11100" fmla="*/ 4288469 w 12192000"/>
              <a:gd name="connsiteY11100" fmla="*/ 310933 h 6858000"/>
              <a:gd name="connsiteX11101" fmla="*/ 4284040 w 12192000"/>
              <a:gd name="connsiteY11101" fmla="*/ 316194 h 6858000"/>
              <a:gd name="connsiteX11102" fmla="*/ 4277395 w 12192000"/>
              <a:gd name="connsiteY11102" fmla="*/ 314980 h 6858000"/>
              <a:gd name="connsiteX11103" fmla="*/ 4274443 w 12192000"/>
              <a:gd name="connsiteY11103" fmla="*/ 308100 h 6858000"/>
              <a:gd name="connsiteX11104" fmla="*/ 4270751 w 12192000"/>
              <a:gd name="connsiteY11104" fmla="*/ 303243 h 6858000"/>
              <a:gd name="connsiteX11105" fmla="*/ 4267798 w 12192000"/>
              <a:gd name="connsiteY11105" fmla="*/ 304458 h 6858000"/>
              <a:gd name="connsiteX11106" fmla="*/ 4265584 w 12192000"/>
              <a:gd name="connsiteY11106" fmla="*/ 308505 h 6858000"/>
              <a:gd name="connsiteX11107" fmla="*/ 4259678 w 12192000"/>
              <a:gd name="connsiteY11107" fmla="*/ 308505 h 6858000"/>
              <a:gd name="connsiteX11108" fmla="*/ 4255987 w 12192000"/>
              <a:gd name="connsiteY11108" fmla="*/ 311338 h 6858000"/>
              <a:gd name="connsiteX11109" fmla="*/ 4257463 w 12192000"/>
              <a:gd name="connsiteY11109" fmla="*/ 314575 h 6858000"/>
              <a:gd name="connsiteX11110" fmla="*/ 4259678 w 12192000"/>
              <a:gd name="connsiteY11110" fmla="*/ 321051 h 6858000"/>
              <a:gd name="connsiteX11111" fmla="*/ 4259678 w 12192000"/>
              <a:gd name="connsiteY11111" fmla="*/ 331169 h 6858000"/>
              <a:gd name="connsiteX11112" fmla="*/ 4254510 w 12192000"/>
              <a:gd name="connsiteY11112" fmla="*/ 341691 h 6858000"/>
              <a:gd name="connsiteX11113" fmla="*/ 4245651 w 12192000"/>
              <a:gd name="connsiteY11113" fmla="*/ 351405 h 6858000"/>
              <a:gd name="connsiteX11114" fmla="*/ 4240483 w 12192000"/>
              <a:gd name="connsiteY11114" fmla="*/ 352214 h 6858000"/>
              <a:gd name="connsiteX11115" fmla="*/ 4236054 w 12192000"/>
              <a:gd name="connsiteY11115" fmla="*/ 348976 h 6858000"/>
              <a:gd name="connsiteX11116" fmla="*/ 4233101 w 12192000"/>
              <a:gd name="connsiteY11116" fmla="*/ 339668 h 6858000"/>
              <a:gd name="connsiteX11117" fmla="*/ 4227934 w 12192000"/>
              <a:gd name="connsiteY11117" fmla="*/ 336835 h 6858000"/>
              <a:gd name="connsiteX11118" fmla="*/ 4223504 w 12192000"/>
              <a:gd name="connsiteY11118" fmla="*/ 339263 h 6858000"/>
              <a:gd name="connsiteX11119" fmla="*/ 4223504 w 12192000"/>
              <a:gd name="connsiteY11119" fmla="*/ 342906 h 6858000"/>
              <a:gd name="connsiteX11120" fmla="*/ 4215383 w 12192000"/>
              <a:gd name="connsiteY11120" fmla="*/ 340073 h 6858000"/>
              <a:gd name="connsiteX11121" fmla="*/ 4213169 w 12192000"/>
              <a:gd name="connsiteY11121" fmla="*/ 335216 h 6858000"/>
              <a:gd name="connsiteX11122" fmla="*/ 4210216 w 12192000"/>
              <a:gd name="connsiteY11122" fmla="*/ 333597 h 6858000"/>
              <a:gd name="connsiteX11123" fmla="*/ 4208739 w 12192000"/>
              <a:gd name="connsiteY11123" fmla="*/ 337240 h 6858000"/>
              <a:gd name="connsiteX11124" fmla="*/ 4208739 w 12192000"/>
              <a:gd name="connsiteY11124" fmla="*/ 340882 h 6858000"/>
              <a:gd name="connsiteX11125" fmla="*/ 4211692 w 12192000"/>
              <a:gd name="connsiteY11125" fmla="*/ 348572 h 6858000"/>
              <a:gd name="connsiteX11126" fmla="*/ 4207262 w 12192000"/>
              <a:gd name="connsiteY11126" fmla="*/ 353023 h 6858000"/>
              <a:gd name="connsiteX11127" fmla="*/ 4207262 w 12192000"/>
              <a:gd name="connsiteY11127" fmla="*/ 356666 h 6858000"/>
              <a:gd name="connsiteX11128" fmla="*/ 4210216 w 12192000"/>
              <a:gd name="connsiteY11128" fmla="*/ 362737 h 6858000"/>
              <a:gd name="connsiteX11129" fmla="*/ 4215383 w 12192000"/>
              <a:gd name="connsiteY11129" fmla="*/ 367188 h 6858000"/>
              <a:gd name="connsiteX11130" fmla="*/ 4218336 w 12192000"/>
              <a:gd name="connsiteY11130" fmla="*/ 376497 h 6858000"/>
              <a:gd name="connsiteX11131" fmla="*/ 4219813 w 12192000"/>
              <a:gd name="connsiteY11131" fmla="*/ 389448 h 6858000"/>
              <a:gd name="connsiteX11132" fmla="*/ 4218336 w 12192000"/>
              <a:gd name="connsiteY11132" fmla="*/ 397137 h 6858000"/>
              <a:gd name="connsiteX11133" fmla="*/ 4211692 w 12192000"/>
              <a:gd name="connsiteY11133" fmla="*/ 393090 h 6858000"/>
              <a:gd name="connsiteX11134" fmla="*/ 4208000 w 12192000"/>
              <a:gd name="connsiteY11134" fmla="*/ 393090 h 6858000"/>
              <a:gd name="connsiteX11135" fmla="*/ 4205048 w 12192000"/>
              <a:gd name="connsiteY11135" fmla="*/ 397947 h 6858000"/>
              <a:gd name="connsiteX11136" fmla="*/ 4197665 w 12192000"/>
              <a:gd name="connsiteY11136" fmla="*/ 398351 h 6858000"/>
              <a:gd name="connsiteX11137" fmla="*/ 4188068 w 12192000"/>
              <a:gd name="connsiteY11137" fmla="*/ 395923 h 6858000"/>
              <a:gd name="connsiteX11138" fmla="*/ 4179209 w 12192000"/>
              <a:gd name="connsiteY11138" fmla="*/ 396733 h 6858000"/>
              <a:gd name="connsiteX11139" fmla="*/ 4175518 w 12192000"/>
              <a:gd name="connsiteY11139" fmla="*/ 401184 h 6858000"/>
              <a:gd name="connsiteX11140" fmla="*/ 4177732 w 12192000"/>
              <a:gd name="connsiteY11140" fmla="*/ 404017 h 6858000"/>
              <a:gd name="connsiteX11141" fmla="*/ 4188068 w 12192000"/>
              <a:gd name="connsiteY11141" fmla="*/ 410088 h 6858000"/>
              <a:gd name="connsiteX11142" fmla="*/ 4195450 w 12192000"/>
              <a:gd name="connsiteY11142" fmla="*/ 410898 h 6858000"/>
              <a:gd name="connsiteX11143" fmla="*/ 4200618 w 12192000"/>
              <a:gd name="connsiteY11143" fmla="*/ 414540 h 6858000"/>
              <a:gd name="connsiteX11144" fmla="*/ 4204310 w 12192000"/>
              <a:gd name="connsiteY11144" fmla="*/ 417778 h 6858000"/>
              <a:gd name="connsiteX11145" fmla="*/ 4208000 w 12192000"/>
              <a:gd name="connsiteY11145" fmla="*/ 416159 h 6858000"/>
              <a:gd name="connsiteX11146" fmla="*/ 4213169 w 12192000"/>
              <a:gd name="connsiteY11146" fmla="*/ 416564 h 6858000"/>
              <a:gd name="connsiteX11147" fmla="*/ 4213169 w 12192000"/>
              <a:gd name="connsiteY11147" fmla="*/ 420611 h 6858000"/>
              <a:gd name="connsiteX11148" fmla="*/ 4210954 w 12192000"/>
              <a:gd name="connsiteY11148" fmla="*/ 427086 h 6858000"/>
              <a:gd name="connsiteX11149" fmla="*/ 4206524 w 12192000"/>
              <a:gd name="connsiteY11149" fmla="*/ 428300 h 6858000"/>
              <a:gd name="connsiteX11150" fmla="*/ 4201357 w 12192000"/>
              <a:gd name="connsiteY11150" fmla="*/ 428300 h 6858000"/>
              <a:gd name="connsiteX11151" fmla="*/ 4201357 w 12192000"/>
              <a:gd name="connsiteY11151" fmla="*/ 431133 h 6858000"/>
              <a:gd name="connsiteX11152" fmla="*/ 4205786 w 12192000"/>
              <a:gd name="connsiteY11152" fmla="*/ 433157 h 6858000"/>
              <a:gd name="connsiteX11153" fmla="*/ 4208000 w 12192000"/>
              <a:gd name="connsiteY11153" fmla="*/ 437609 h 6858000"/>
              <a:gd name="connsiteX11154" fmla="*/ 4206524 w 12192000"/>
              <a:gd name="connsiteY11154" fmla="*/ 445298 h 6858000"/>
              <a:gd name="connsiteX11155" fmla="*/ 4206524 w 12192000"/>
              <a:gd name="connsiteY11155" fmla="*/ 449750 h 6858000"/>
              <a:gd name="connsiteX11156" fmla="*/ 4205048 w 12192000"/>
              <a:gd name="connsiteY11156" fmla="*/ 452988 h 6858000"/>
              <a:gd name="connsiteX11157" fmla="*/ 4201357 w 12192000"/>
              <a:gd name="connsiteY11157" fmla="*/ 454607 h 6858000"/>
              <a:gd name="connsiteX11158" fmla="*/ 4195450 w 12192000"/>
              <a:gd name="connsiteY11158" fmla="*/ 452178 h 6858000"/>
              <a:gd name="connsiteX11159" fmla="*/ 4188806 w 12192000"/>
              <a:gd name="connsiteY11159" fmla="*/ 444084 h 6858000"/>
              <a:gd name="connsiteX11160" fmla="*/ 4183638 w 12192000"/>
              <a:gd name="connsiteY11160" fmla="*/ 443679 h 6858000"/>
              <a:gd name="connsiteX11161" fmla="*/ 4179947 w 12192000"/>
              <a:gd name="connsiteY11161" fmla="*/ 442061 h 6858000"/>
              <a:gd name="connsiteX11162" fmla="*/ 4174041 w 12192000"/>
              <a:gd name="connsiteY11162" fmla="*/ 436395 h 6858000"/>
              <a:gd name="connsiteX11163" fmla="*/ 4168135 w 12192000"/>
              <a:gd name="connsiteY11163" fmla="*/ 435990 h 6858000"/>
              <a:gd name="connsiteX11164" fmla="*/ 4165921 w 12192000"/>
              <a:gd name="connsiteY11164" fmla="*/ 438823 h 6858000"/>
              <a:gd name="connsiteX11165" fmla="*/ 4164444 w 12192000"/>
              <a:gd name="connsiteY11165" fmla="*/ 443679 h 6858000"/>
              <a:gd name="connsiteX11166" fmla="*/ 4172565 w 12192000"/>
              <a:gd name="connsiteY11166" fmla="*/ 444894 h 6858000"/>
              <a:gd name="connsiteX11167" fmla="*/ 4176994 w 12192000"/>
              <a:gd name="connsiteY11167" fmla="*/ 445703 h 6858000"/>
              <a:gd name="connsiteX11168" fmla="*/ 4185853 w 12192000"/>
              <a:gd name="connsiteY11168" fmla="*/ 450560 h 6858000"/>
              <a:gd name="connsiteX11169" fmla="*/ 4193236 w 12192000"/>
              <a:gd name="connsiteY11169" fmla="*/ 454607 h 6858000"/>
              <a:gd name="connsiteX11170" fmla="*/ 4199142 w 12192000"/>
              <a:gd name="connsiteY11170" fmla="*/ 457035 h 6858000"/>
              <a:gd name="connsiteX11171" fmla="*/ 4201357 w 12192000"/>
              <a:gd name="connsiteY11171" fmla="*/ 459463 h 6858000"/>
              <a:gd name="connsiteX11172" fmla="*/ 4198403 w 12192000"/>
              <a:gd name="connsiteY11172" fmla="*/ 466343 h 6858000"/>
              <a:gd name="connsiteX11173" fmla="*/ 4191021 w 12192000"/>
              <a:gd name="connsiteY11173" fmla="*/ 469176 h 6858000"/>
              <a:gd name="connsiteX11174" fmla="*/ 4185115 w 12192000"/>
              <a:gd name="connsiteY11174" fmla="*/ 468367 h 6858000"/>
              <a:gd name="connsiteX11175" fmla="*/ 4181424 w 12192000"/>
              <a:gd name="connsiteY11175" fmla="*/ 471200 h 6858000"/>
              <a:gd name="connsiteX11176" fmla="*/ 4175518 w 12192000"/>
              <a:gd name="connsiteY11176" fmla="*/ 470391 h 6858000"/>
              <a:gd name="connsiteX11177" fmla="*/ 4165182 w 12192000"/>
              <a:gd name="connsiteY11177" fmla="*/ 462296 h 6858000"/>
              <a:gd name="connsiteX11178" fmla="*/ 4162229 w 12192000"/>
              <a:gd name="connsiteY11178" fmla="*/ 457844 h 6858000"/>
              <a:gd name="connsiteX11179" fmla="*/ 4157062 w 12192000"/>
              <a:gd name="connsiteY11179" fmla="*/ 457440 h 6858000"/>
              <a:gd name="connsiteX11180" fmla="*/ 4154109 w 12192000"/>
              <a:gd name="connsiteY11180" fmla="*/ 460273 h 6858000"/>
              <a:gd name="connsiteX11181" fmla="*/ 4150417 w 12192000"/>
              <a:gd name="connsiteY11181" fmla="*/ 463915 h 6858000"/>
              <a:gd name="connsiteX11182" fmla="*/ 4151156 w 12192000"/>
              <a:gd name="connsiteY11182" fmla="*/ 471200 h 6858000"/>
              <a:gd name="connsiteX11183" fmla="*/ 4157062 w 12192000"/>
              <a:gd name="connsiteY11183" fmla="*/ 476057 h 6858000"/>
              <a:gd name="connsiteX11184" fmla="*/ 4166659 w 12192000"/>
              <a:gd name="connsiteY11184" fmla="*/ 480913 h 6858000"/>
              <a:gd name="connsiteX11185" fmla="*/ 4168874 w 12192000"/>
              <a:gd name="connsiteY11185" fmla="*/ 484960 h 6858000"/>
              <a:gd name="connsiteX11186" fmla="*/ 4168874 w 12192000"/>
              <a:gd name="connsiteY11186" fmla="*/ 489007 h 6858000"/>
              <a:gd name="connsiteX11187" fmla="*/ 4165921 w 12192000"/>
              <a:gd name="connsiteY11187" fmla="*/ 491840 h 6858000"/>
              <a:gd name="connsiteX11188" fmla="*/ 4160015 w 12192000"/>
              <a:gd name="connsiteY11188" fmla="*/ 486174 h 6858000"/>
              <a:gd name="connsiteX11189" fmla="*/ 4154109 w 12192000"/>
              <a:gd name="connsiteY11189" fmla="*/ 484960 h 6858000"/>
              <a:gd name="connsiteX11190" fmla="*/ 4145988 w 12192000"/>
              <a:gd name="connsiteY11190" fmla="*/ 480104 h 6858000"/>
              <a:gd name="connsiteX11191" fmla="*/ 4141559 w 12192000"/>
              <a:gd name="connsiteY11191" fmla="*/ 475247 h 6858000"/>
              <a:gd name="connsiteX11192" fmla="*/ 4138606 w 12192000"/>
              <a:gd name="connsiteY11192" fmla="*/ 474842 h 6858000"/>
              <a:gd name="connsiteX11193" fmla="*/ 4140082 w 12192000"/>
              <a:gd name="connsiteY11193" fmla="*/ 482532 h 6858000"/>
              <a:gd name="connsiteX11194" fmla="*/ 4146726 w 12192000"/>
              <a:gd name="connsiteY11194" fmla="*/ 487389 h 6858000"/>
              <a:gd name="connsiteX11195" fmla="*/ 4157062 w 12192000"/>
              <a:gd name="connsiteY11195" fmla="*/ 491840 h 6858000"/>
              <a:gd name="connsiteX11196" fmla="*/ 4158538 w 12192000"/>
              <a:gd name="connsiteY11196" fmla="*/ 495483 h 6858000"/>
              <a:gd name="connsiteX11197" fmla="*/ 4158538 w 12192000"/>
              <a:gd name="connsiteY11197" fmla="*/ 499125 h 6858000"/>
              <a:gd name="connsiteX11198" fmla="*/ 4154847 w 12192000"/>
              <a:gd name="connsiteY11198" fmla="*/ 501149 h 6858000"/>
              <a:gd name="connsiteX11199" fmla="*/ 4144512 w 12192000"/>
              <a:gd name="connsiteY11199" fmla="*/ 500744 h 6858000"/>
              <a:gd name="connsiteX11200" fmla="*/ 4140082 w 12192000"/>
              <a:gd name="connsiteY11200" fmla="*/ 495483 h 6858000"/>
              <a:gd name="connsiteX11201" fmla="*/ 4138606 w 12192000"/>
              <a:gd name="connsiteY11201" fmla="*/ 489817 h 6858000"/>
              <a:gd name="connsiteX11202" fmla="*/ 4134176 w 12192000"/>
              <a:gd name="connsiteY11202" fmla="*/ 485770 h 6858000"/>
              <a:gd name="connsiteX11203" fmla="*/ 4131223 w 12192000"/>
              <a:gd name="connsiteY11203" fmla="*/ 485365 h 6858000"/>
              <a:gd name="connsiteX11204" fmla="*/ 4126794 w 12192000"/>
              <a:gd name="connsiteY11204" fmla="*/ 489817 h 6858000"/>
              <a:gd name="connsiteX11205" fmla="*/ 4127532 w 12192000"/>
              <a:gd name="connsiteY11205" fmla="*/ 493459 h 6858000"/>
              <a:gd name="connsiteX11206" fmla="*/ 4131223 w 12192000"/>
              <a:gd name="connsiteY11206" fmla="*/ 498721 h 6858000"/>
              <a:gd name="connsiteX11207" fmla="*/ 4132700 w 12192000"/>
              <a:gd name="connsiteY11207" fmla="*/ 503577 h 6858000"/>
              <a:gd name="connsiteX11208" fmla="*/ 4131961 w 12192000"/>
              <a:gd name="connsiteY11208" fmla="*/ 505601 h 6858000"/>
              <a:gd name="connsiteX11209" fmla="*/ 4134914 w 12192000"/>
              <a:gd name="connsiteY11209" fmla="*/ 507624 h 6858000"/>
              <a:gd name="connsiteX11210" fmla="*/ 4148941 w 12192000"/>
              <a:gd name="connsiteY11210" fmla="*/ 508434 h 6858000"/>
              <a:gd name="connsiteX11211" fmla="*/ 4154847 w 12192000"/>
              <a:gd name="connsiteY11211" fmla="*/ 510457 h 6858000"/>
              <a:gd name="connsiteX11212" fmla="*/ 4156323 w 12192000"/>
              <a:gd name="connsiteY11212" fmla="*/ 515719 h 6858000"/>
              <a:gd name="connsiteX11213" fmla="*/ 4154109 w 12192000"/>
              <a:gd name="connsiteY11213" fmla="*/ 517337 h 6858000"/>
              <a:gd name="connsiteX11214" fmla="*/ 4149679 w 12192000"/>
              <a:gd name="connsiteY11214" fmla="*/ 521385 h 6858000"/>
              <a:gd name="connsiteX11215" fmla="*/ 4146726 w 12192000"/>
              <a:gd name="connsiteY11215" fmla="*/ 525432 h 6858000"/>
              <a:gd name="connsiteX11216" fmla="*/ 4141559 w 12192000"/>
              <a:gd name="connsiteY11216" fmla="*/ 525836 h 6858000"/>
              <a:gd name="connsiteX11217" fmla="*/ 4136391 w 12192000"/>
              <a:gd name="connsiteY11217" fmla="*/ 523003 h 6858000"/>
              <a:gd name="connsiteX11218" fmla="*/ 4131223 w 12192000"/>
              <a:gd name="connsiteY11218" fmla="*/ 523003 h 6858000"/>
              <a:gd name="connsiteX11219" fmla="*/ 4122364 w 12192000"/>
              <a:gd name="connsiteY11219" fmla="*/ 519361 h 6858000"/>
              <a:gd name="connsiteX11220" fmla="*/ 4121626 w 12192000"/>
              <a:gd name="connsiteY11220" fmla="*/ 515314 h 6858000"/>
              <a:gd name="connsiteX11221" fmla="*/ 4122364 w 12192000"/>
              <a:gd name="connsiteY11221" fmla="*/ 512886 h 6858000"/>
              <a:gd name="connsiteX11222" fmla="*/ 4117196 w 12192000"/>
              <a:gd name="connsiteY11222" fmla="*/ 510053 h 6858000"/>
              <a:gd name="connsiteX11223" fmla="*/ 4114982 w 12192000"/>
              <a:gd name="connsiteY11223" fmla="*/ 510457 h 6858000"/>
              <a:gd name="connsiteX11224" fmla="*/ 4114244 w 12192000"/>
              <a:gd name="connsiteY11224" fmla="*/ 517337 h 6858000"/>
              <a:gd name="connsiteX11225" fmla="*/ 4112767 w 12192000"/>
              <a:gd name="connsiteY11225" fmla="*/ 522194 h 6858000"/>
              <a:gd name="connsiteX11226" fmla="*/ 4108338 w 12192000"/>
              <a:gd name="connsiteY11226" fmla="*/ 527860 h 6858000"/>
              <a:gd name="connsiteX11227" fmla="*/ 4100955 w 12192000"/>
              <a:gd name="connsiteY11227" fmla="*/ 527455 h 6858000"/>
              <a:gd name="connsiteX11228" fmla="*/ 4096526 w 12192000"/>
              <a:gd name="connsiteY11228" fmla="*/ 524218 h 6858000"/>
              <a:gd name="connsiteX11229" fmla="*/ 4091358 w 12192000"/>
              <a:gd name="connsiteY11229" fmla="*/ 521385 h 6858000"/>
              <a:gd name="connsiteX11230" fmla="*/ 4086190 w 12192000"/>
              <a:gd name="connsiteY11230" fmla="*/ 521385 h 6858000"/>
              <a:gd name="connsiteX11231" fmla="*/ 4086190 w 12192000"/>
              <a:gd name="connsiteY11231" fmla="*/ 526241 h 6858000"/>
              <a:gd name="connsiteX11232" fmla="*/ 4089881 w 12192000"/>
              <a:gd name="connsiteY11232" fmla="*/ 529479 h 6858000"/>
              <a:gd name="connsiteX11233" fmla="*/ 4104646 w 12192000"/>
              <a:gd name="connsiteY11233" fmla="*/ 535145 h 6858000"/>
              <a:gd name="connsiteX11234" fmla="*/ 4115720 w 12192000"/>
              <a:gd name="connsiteY11234" fmla="*/ 537573 h 6858000"/>
              <a:gd name="connsiteX11235" fmla="*/ 4120149 w 12192000"/>
              <a:gd name="connsiteY11235" fmla="*/ 545263 h 6858000"/>
              <a:gd name="connsiteX11236" fmla="*/ 4123102 w 12192000"/>
              <a:gd name="connsiteY11236" fmla="*/ 555785 h 6858000"/>
              <a:gd name="connsiteX11237" fmla="*/ 4120149 w 12192000"/>
              <a:gd name="connsiteY11237" fmla="*/ 556999 h 6858000"/>
              <a:gd name="connsiteX11238" fmla="*/ 4114244 w 12192000"/>
              <a:gd name="connsiteY11238" fmla="*/ 556999 h 6858000"/>
              <a:gd name="connsiteX11239" fmla="*/ 4107599 w 12192000"/>
              <a:gd name="connsiteY11239" fmla="*/ 551333 h 6858000"/>
              <a:gd name="connsiteX11240" fmla="*/ 4096526 w 12192000"/>
              <a:gd name="connsiteY11240" fmla="*/ 543239 h 6858000"/>
              <a:gd name="connsiteX11241" fmla="*/ 4091358 w 12192000"/>
              <a:gd name="connsiteY11241" fmla="*/ 540406 h 6858000"/>
              <a:gd name="connsiteX11242" fmla="*/ 4085452 w 12192000"/>
              <a:gd name="connsiteY11242" fmla="*/ 540811 h 6858000"/>
              <a:gd name="connsiteX11243" fmla="*/ 4085452 w 12192000"/>
              <a:gd name="connsiteY11243" fmla="*/ 543644 h 6858000"/>
              <a:gd name="connsiteX11244" fmla="*/ 4090620 w 12192000"/>
              <a:gd name="connsiteY11244" fmla="*/ 547286 h 6858000"/>
              <a:gd name="connsiteX11245" fmla="*/ 4098740 w 12192000"/>
              <a:gd name="connsiteY11245" fmla="*/ 549310 h 6858000"/>
              <a:gd name="connsiteX11246" fmla="*/ 4109076 w 12192000"/>
              <a:gd name="connsiteY11246" fmla="*/ 558214 h 6858000"/>
              <a:gd name="connsiteX11247" fmla="*/ 4115720 w 12192000"/>
              <a:gd name="connsiteY11247" fmla="*/ 565499 h 6858000"/>
              <a:gd name="connsiteX11248" fmla="*/ 4114244 w 12192000"/>
              <a:gd name="connsiteY11248" fmla="*/ 569950 h 6858000"/>
              <a:gd name="connsiteX11249" fmla="*/ 4112029 w 12192000"/>
              <a:gd name="connsiteY11249" fmla="*/ 578045 h 6858000"/>
              <a:gd name="connsiteX11250" fmla="*/ 4114982 w 12192000"/>
              <a:gd name="connsiteY11250" fmla="*/ 581687 h 6858000"/>
              <a:gd name="connsiteX11251" fmla="*/ 4114244 w 12192000"/>
              <a:gd name="connsiteY11251" fmla="*/ 585330 h 6858000"/>
              <a:gd name="connsiteX11252" fmla="*/ 4109076 w 12192000"/>
              <a:gd name="connsiteY11252" fmla="*/ 589377 h 6858000"/>
              <a:gd name="connsiteX11253" fmla="*/ 4109076 w 12192000"/>
              <a:gd name="connsiteY11253" fmla="*/ 593019 h 6858000"/>
              <a:gd name="connsiteX11254" fmla="*/ 4106123 w 12192000"/>
              <a:gd name="connsiteY11254" fmla="*/ 600304 h 6858000"/>
              <a:gd name="connsiteX11255" fmla="*/ 4100955 w 12192000"/>
              <a:gd name="connsiteY11255" fmla="*/ 600304 h 6858000"/>
              <a:gd name="connsiteX11256" fmla="*/ 4095787 w 12192000"/>
              <a:gd name="connsiteY11256" fmla="*/ 597066 h 6858000"/>
              <a:gd name="connsiteX11257" fmla="*/ 4087667 w 12192000"/>
              <a:gd name="connsiteY11257" fmla="*/ 596257 h 6858000"/>
              <a:gd name="connsiteX11258" fmla="*/ 4082499 w 12192000"/>
              <a:gd name="connsiteY11258" fmla="*/ 592614 h 6858000"/>
              <a:gd name="connsiteX11259" fmla="*/ 4078070 w 12192000"/>
              <a:gd name="connsiteY11259" fmla="*/ 593019 h 6858000"/>
              <a:gd name="connsiteX11260" fmla="*/ 4080284 w 12192000"/>
              <a:gd name="connsiteY11260" fmla="*/ 596662 h 6858000"/>
              <a:gd name="connsiteX11261" fmla="*/ 4087667 w 12192000"/>
              <a:gd name="connsiteY11261" fmla="*/ 600709 h 6858000"/>
              <a:gd name="connsiteX11262" fmla="*/ 4097264 w 12192000"/>
              <a:gd name="connsiteY11262" fmla="*/ 602328 h 6858000"/>
              <a:gd name="connsiteX11263" fmla="*/ 4097264 w 12192000"/>
              <a:gd name="connsiteY11263" fmla="*/ 604351 h 6858000"/>
              <a:gd name="connsiteX11264" fmla="*/ 4091358 w 12192000"/>
              <a:gd name="connsiteY11264" fmla="*/ 611231 h 6858000"/>
              <a:gd name="connsiteX11265" fmla="*/ 4086190 w 12192000"/>
              <a:gd name="connsiteY11265" fmla="*/ 610422 h 6858000"/>
              <a:gd name="connsiteX11266" fmla="*/ 4082499 w 12192000"/>
              <a:gd name="connsiteY11266" fmla="*/ 606779 h 6858000"/>
              <a:gd name="connsiteX11267" fmla="*/ 4079546 w 12192000"/>
              <a:gd name="connsiteY11267" fmla="*/ 607994 h 6858000"/>
              <a:gd name="connsiteX11268" fmla="*/ 4078070 w 12192000"/>
              <a:gd name="connsiteY11268" fmla="*/ 610827 h 6858000"/>
              <a:gd name="connsiteX11269" fmla="*/ 4084714 w 12192000"/>
              <a:gd name="connsiteY11269" fmla="*/ 614064 h 6858000"/>
              <a:gd name="connsiteX11270" fmla="*/ 4088405 w 12192000"/>
              <a:gd name="connsiteY11270" fmla="*/ 616088 h 6858000"/>
              <a:gd name="connsiteX11271" fmla="*/ 4088405 w 12192000"/>
              <a:gd name="connsiteY11271" fmla="*/ 620135 h 6858000"/>
              <a:gd name="connsiteX11272" fmla="*/ 4083976 w 12192000"/>
              <a:gd name="connsiteY11272" fmla="*/ 624992 h 6858000"/>
              <a:gd name="connsiteX11273" fmla="*/ 4077331 w 12192000"/>
              <a:gd name="connsiteY11273" fmla="*/ 627825 h 6858000"/>
              <a:gd name="connsiteX11274" fmla="*/ 4074378 w 12192000"/>
              <a:gd name="connsiteY11274" fmla="*/ 623777 h 6858000"/>
              <a:gd name="connsiteX11275" fmla="*/ 4069949 w 12192000"/>
              <a:gd name="connsiteY11275" fmla="*/ 621349 h 6858000"/>
              <a:gd name="connsiteX11276" fmla="*/ 4064781 w 12192000"/>
              <a:gd name="connsiteY11276" fmla="*/ 621349 h 6858000"/>
              <a:gd name="connsiteX11277" fmla="*/ 4066258 w 12192000"/>
              <a:gd name="connsiteY11277" fmla="*/ 625396 h 6858000"/>
              <a:gd name="connsiteX11278" fmla="*/ 4072902 w 12192000"/>
              <a:gd name="connsiteY11278" fmla="*/ 628229 h 6858000"/>
              <a:gd name="connsiteX11279" fmla="*/ 4078808 w 12192000"/>
              <a:gd name="connsiteY11279" fmla="*/ 632276 h 6858000"/>
              <a:gd name="connsiteX11280" fmla="*/ 4078070 w 12192000"/>
              <a:gd name="connsiteY11280" fmla="*/ 638752 h 6858000"/>
              <a:gd name="connsiteX11281" fmla="*/ 4072164 w 12192000"/>
              <a:gd name="connsiteY11281" fmla="*/ 642394 h 6858000"/>
              <a:gd name="connsiteX11282" fmla="*/ 4059613 w 12192000"/>
              <a:gd name="connsiteY11282" fmla="*/ 641180 h 6858000"/>
              <a:gd name="connsiteX11283" fmla="*/ 4053708 w 12192000"/>
              <a:gd name="connsiteY11283" fmla="*/ 638347 h 6858000"/>
              <a:gd name="connsiteX11284" fmla="*/ 4050016 w 12192000"/>
              <a:gd name="connsiteY11284" fmla="*/ 638347 h 6858000"/>
              <a:gd name="connsiteX11285" fmla="*/ 4050016 w 12192000"/>
              <a:gd name="connsiteY11285" fmla="*/ 640775 h 6858000"/>
              <a:gd name="connsiteX11286" fmla="*/ 4057399 w 12192000"/>
              <a:gd name="connsiteY11286" fmla="*/ 644013 h 6858000"/>
              <a:gd name="connsiteX11287" fmla="*/ 4074378 w 12192000"/>
              <a:gd name="connsiteY11287" fmla="*/ 645227 h 6858000"/>
              <a:gd name="connsiteX11288" fmla="*/ 4082499 w 12192000"/>
              <a:gd name="connsiteY11288" fmla="*/ 648465 h 6858000"/>
              <a:gd name="connsiteX11289" fmla="*/ 4083976 w 12192000"/>
              <a:gd name="connsiteY11289" fmla="*/ 652512 h 6858000"/>
              <a:gd name="connsiteX11290" fmla="*/ 4083237 w 12192000"/>
              <a:gd name="connsiteY11290" fmla="*/ 655750 h 6858000"/>
              <a:gd name="connsiteX11291" fmla="*/ 4075117 w 12192000"/>
              <a:gd name="connsiteY11291" fmla="*/ 658988 h 6858000"/>
              <a:gd name="connsiteX11292" fmla="*/ 4062566 w 12192000"/>
              <a:gd name="connsiteY11292" fmla="*/ 661011 h 6858000"/>
              <a:gd name="connsiteX11293" fmla="*/ 4052969 w 12192000"/>
              <a:gd name="connsiteY11293" fmla="*/ 658988 h 6858000"/>
              <a:gd name="connsiteX11294" fmla="*/ 4045587 w 12192000"/>
              <a:gd name="connsiteY11294" fmla="*/ 655750 h 6858000"/>
              <a:gd name="connsiteX11295" fmla="*/ 4043372 w 12192000"/>
              <a:gd name="connsiteY11295" fmla="*/ 657369 h 6858000"/>
              <a:gd name="connsiteX11296" fmla="*/ 4047063 w 12192000"/>
              <a:gd name="connsiteY11296" fmla="*/ 662225 h 6858000"/>
              <a:gd name="connsiteX11297" fmla="*/ 4056660 w 12192000"/>
              <a:gd name="connsiteY11297" fmla="*/ 664249 h 6858000"/>
              <a:gd name="connsiteX11298" fmla="*/ 4058875 w 12192000"/>
              <a:gd name="connsiteY11298" fmla="*/ 667082 h 6858000"/>
              <a:gd name="connsiteX11299" fmla="*/ 4057399 w 12192000"/>
              <a:gd name="connsiteY11299" fmla="*/ 669105 h 6858000"/>
              <a:gd name="connsiteX11300" fmla="*/ 4053708 w 12192000"/>
              <a:gd name="connsiteY11300" fmla="*/ 669105 h 6858000"/>
              <a:gd name="connsiteX11301" fmla="*/ 4052969 w 12192000"/>
              <a:gd name="connsiteY11301" fmla="*/ 670724 h 6858000"/>
              <a:gd name="connsiteX11302" fmla="*/ 4060352 w 12192000"/>
              <a:gd name="connsiteY11302" fmla="*/ 672748 h 6858000"/>
              <a:gd name="connsiteX11303" fmla="*/ 4067734 w 12192000"/>
              <a:gd name="connsiteY11303" fmla="*/ 675986 h 6858000"/>
              <a:gd name="connsiteX11304" fmla="*/ 4068472 w 12192000"/>
              <a:gd name="connsiteY11304" fmla="*/ 678819 h 6858000"/>
              <a:gd name="connsiteX11305" fmla="*/ 4062566 w 12192000"/>
              <a:gd name="connsiteY11305" fmla="*/ 682461 h 6858000"/>
              <a:gd name="connsiteX11306" fmla="*/ 4055922 w 12192000"/>
              <a:gd name="connsiteY11306" fmla="*/ 682056 h 6858000"/>
              <a:gd name="connsiteX11307" fmla="*/ 4051493 w 12192000"/>
              <a:gd name="connsiteY11307" fmla="*/ 681652 h 6858000"/>
              <a:gd name="connsiteX11308" fmla="*/ 4050755 w 12192000"/>
              <a:gd name="connsiteY11308" fmla="*/ 684889 h 6858000"/>
              <a:gd name="connsiteX11309" fmla="*/ 4056660 w 12192000"/>
              <a:gd name="connsiteY11309" fmla="*/ 686913 h 6858000"/>
              <a:gd name="connsiteX11310" fmla="*/ 4065519 w 12192000"/>
              <a:gd name="connsiteY11310" fmla="*/ 686103 h 6858000"/>
              <a:gd name="connsiteX11311" fmla="*/ 4071425 w 12192000"/>
              <a:gd name="connsiteY11311" fmla="*/ 686913 h 6858000"/>
              <a:gd name="connsiteX11312" fmla="*/ 4069949 w 12192000"/>
              <a:gd name="connsiteY11312" fmla="*/ 690555 h 6858000"/>
              <a:gd name="connsiteX11313" fmla="*/ 4064043 w 12192000"/>
              <a:gd name="connsiteY11313" fmla="*/ 694602 h 6858000"/>
              <a:gd name="connsiteX11314" fmla="*/ 4055184 w 12192000"/>
              <a:gd name="connsiteY11314" fmla="*/ 698245 h 6858000"/>
              <a:gd name="connsiteX11315" fmla="*/ 4049278 w 12192000"/>
              <a:gd name="connsiteY11315" fmla="*/ 697840 h 6858000"/>
              <a:gd name="connsiteX11316" fmla="*/ 4042634 w 12192000"/>
              <a:gd name="connsiteY11316" fmla="*/ 693793 h 6858000"/>
              <a:gd name="connsiteX11317" fmla="*/ 4035251 w 12192000"/>
              <a:gd name="connsiteY11317" fmla="*/ 687318 h 6858000"/>
              <a:gd name="connsiteX11318" fmla="*/ 4033775 w 12192000"/>
              <a:gd name="connsiteY11318" fmla="*/ 682866 h 6858000"/>
              <a:gd name="connsiteX11319" fmla="*/ 4030822 w 12192000"/>
              <a:gd name="connsiteY11319" fmla="*/ 682866 h 6858000"/>
              <a:gd name="connsiteX11320" fmla="*/ 4027131 w 12192000"/>
              <a:gd name="connsiteY11320" fmla="*/ 684889 h 6858000"/>
              <a:gd name="connsiteX11321" fmla="*/ 4019010 w 12192000"/>
              <a:gd name="connsiteY11321" fmla="*/ 683270 h 6858000"/>
              <a:gd name="connsiteX11322" fmla="*/ 4016795 w 12192000"/>
              <a:gd name="connsiteY11322" fmla="*/ 685294 h 6858000"/>
              <a:gd name="connsiteX11323" fmla="*/ 4019010 w 12192000"/>
              <a:gd name="connsiteY11323" fmla="*/ 688936 h 6858000"/>
              <a:gd name="connsiteX11324" fmla="*/ 4034513 w 12192000"/>
              <a:gd name="connsiteY11324" fmla="*/ 695007 h 6858000"/>
              <a:gd name="connsiteX11325" fmla="*/ 4043372 w 12192000"/>
              <a:gd name="connsiteY11325" fmla="*/ 700268 h 6858000"/>
              <a:gd name="connsiteX11326" fmla="*/ 4043372 w 12192000"/>
              <a:gd name="connsiteY11326" fmla="*/ 704316 h 6858000"/>
              <a:gd name="connsiteX11327" fmla="*/ 4039681 w 12192000"/>
              <a:gd name="connsiteY11327" fmla="*/ 707149 h 6858000"/>
              <a:gd name="connsiteX11328" fmla="*/ 4041157 w 12192000"/>
              <a:gd name="connsiteY11328" fmla="*/ 710791 h 6858000"/>
              <a:gd name="connsiteX11329" fmla="*/ 4044110 w 12192000"/>
              <a:gd name="connsiteY11329" fmla="*/ 709577 h 6858000"/>
              <a:gd name="connsiteX11330" fmla="*/ 4050755 w 12192000"/>
              <a:gd name="connsiteY11330" fmla="*/ 709577 h 6858000"/>
              <a:gd name="connsiteX11331" fmla="*/ 4053708 w 12192000"/>
              <a:gd name="connsiteY11331" fmla="*/ 712005 h 6858000"/>
              <a:gd name="connsiteX11332" fmla="*/ 4057399 w 12192000"/>
              <a:gd name="connsiteY11332" fmla="*/ 713624 h 6858000"/>
              <a:gd name="connsiteX11333" fmla="*/ 4057399 w 12192000"/>
              <a:gd name="connsiteY11333" fmla="*/ 716457 h 6858000"/>
              <a:gd name="connsiteX11334" fmla="*/ 4052969 w 12192000"/>
              <a:gd name="connsiteY11334" fmla="*/ 718076 h 6858000"/>
              <a:gd name="connsiteX11335" fmla="*/ 4047063 w 12192000"/>
              <a:gd name="connsiteY11335" fmla="*/ 722123 h 6858000"/>
              <a:gd name="connsiteX11336" fmla="*/ 4047063 w 12192000"/>
              <a:gd name="connsiteY11336" fmla="*/ 725361 h 6858000"/>
              <a:gd name="connsiteX11337" fmla="*/ 4044110 w 12192000"/>
              <a:gd name="connsiteY11337" fmla="*/ 724956 h 6858000"/>
              <a:gd name="connsiteX11338" fmla="*/ 4021963 w 12192000"/>
              <a:gd name="connsiteY11338" fmla="*/ 714029 h 6858000"/>
              <a:gd name="connsiteX11339" fmla="*/ 4009413 w 12192000"/>
              <a:gd name="connsiteY11339" fmla="*/ 713624 h 6858000"/>
              <a:gd name="connsiteX11340" fmla="*/ 4007936 w 12192000"/>
              <a:gd name="connsiteY11340" fmla="*/ 710386 h 6858000"/>
              <a:gd name="connsiteX11341" fmla="*/ 4009413 w 12192000"/>
              <a:gd name="connsiteY11341" fmla="*/ 703101 h 6858000"/>
              <a:gd name="connsiteX11342" fmla="*/ 4012366 w 12192000"/>
              <a:gd name="connsiteY11342" fmla="*/ 702697 h 6858000"/>
              <a:gd name="connsiteX11343" fmla="*/ 4011628 w 12192000"/>
              <a:gd name="connsiteY11343" fmla="*/ 698650 h 6858000"/>
              <a:gd name="connsiteX11344" fmla="*/ 4007198 w 12192000"/>
              <a:gd name="connsiteY11344" fmla="*/ 697840 h 6858000"/>
              <a:gd name="connsiteX11345" fmla="*/ 4002769 w 12192000"/>
              <a:gd name="connsiteY11345" fmla="*/ 703506 h 6858000"/>
              <a:gd name="connsiteX11346" fmla="*/ 3999816 w 12192000"/>
              <a:gd name="connsiteY11346" fmla="*/ 703911 h 6858000"/>
              <a:gd name="connsiteX11347" fmla="*/ 3999077 w 12192000"/>
              <a:gd name="connsiteY11347" fmla="*/ 715648 h 6858000"/>
              <a:gd name="connsiteX11348" fmla="*/ 3992433 w 12192000"/>
              <a:gd name="connsiteY11348" fmla="*/ 712815 h 6858000"/>
              <a:gd name="connsiteX11349" fmla="*/ 3988742 w 12192000"/>
              <a:gd name="connsiteY11349" fmla="*/ 712815 h 6858000"/>
              <a:gd name="connsiteX11350" fmla="*/ 3987266 w 12192000"/>
              <a:gd name="connsiteY11350" fmla="*/ 717266 h 6858000"/>
              <a:gd name="connsiteX11351" fmla="*/ 3987266 w 12192000"/>
              <a:gd name="connsiteY11351" fmla="*/ 723742 h 6858000"/>
              <a:gd name="connsiteX11352" fmla="*/ 3984313 w 12192000"/>
              <a:gd name="connsiteY11352" fmla="*/ 726980 h 6858000"/>
              <a:gd name="connsiteX11353" fmla="*/ 3978407 w 12192000"/>
              <a:gd name="connsiteY11353" fmla="*/ 724956 h 6858000"/>
              <a:gd name="connsiteX11354" fmla="*/ 3981360 w 12192000"/>
              <a:gd name="connsiteY11354" fmla="*/ 716457 h 6858000"/>
              <a:gd name="connsiteX11355" fmla="*/ 3985051 w 12192000"/>
              <a:gd name="connsiteY11355" fmla="*/ 710791 h 6858000"/>
              <a:gd name="connsiteX11356" fmla="*/ 3984313 w 12192000"/>
              <a:gd name="connsiteY11356" fmla="*/ 703911 h 6858000"/>
              <a:gd name="connsiteX11357" fmla="*/ 3993172 w 12192000"/>
              <a:gd name="connsiteY11357" fmla="*/ 692174 h 6858000"/>
              <a:gd name="connsiteX11358" fmla="*/ 3991695 w 12192000"/>
              <a:gd name="connsiteY11358" fmla="*/ 690151 h 6858000"/>
              <a:gd name="connsiteX11359" fmla="*/ 3985051 w 12192000"/>
              <a:gd name="connsiteY11359" fmla="*/ 694602 h 6858000"/>
              <a:gd name="connsiteX11360" fmla="*/ 3978407 w 12192000"/>
              <a:gd name="connsiteY11360" fmla="*/ 710386 h 6858000"/>
              <a:gd name="connsiteX11361" fmla="*/ 3970286 w 12192000"/>
              <a:gd name="connsiteY11361" fmla="*/ 716457 h 6858000"/>
              <a:gd name="connsiteX11362" fmla="*/ 3967333 w 12192000"/>
              <a:gd name="connsiteY11362" fmla="*/ 714838 h 6858000"/>
              <a:gd name="connsiteX11363" fmla="*/ 3968071 w 12192000"/>
              <a:gd name="connsiteY11363" fmla="*/ 708767 h 6858000"/>
              <a:gd name="connsiteX11364" fmla="*/ 3976930 w 12192000"/>
              <a:gd name="connsiteY11364" fmla="*/ 701887 h 6858000"/>
              <a:gd name="connsiteX11365" fmla="*/ 3978407 w 12192000"/>
              <a:gd name="connsiteY11365" fmla="*/ 692984 h 6858000"/>
              <a:gd name="connsiteX11366" fmla="*/ 3984313 w 12192000"/>
              <a:gd name="connsiteY11366" fmla="*/ 684485 h 6858000"/>
              <a:gd name="connsiteX11367" fmla="*/ 3978407 w 12192000"/>
              <a:gd name="connsiteY11367" fmla="*/ 686103 h 6858000"/>
              <a:gd name="connsiteX11368" fmla="*/ 3973977 w 12192000"/>
              <a:gd name="connsiteY11368" fmla="*/ 686103 h 6858000"/>
              <a:gd name="connsiteX11369" fmla="*/ 3970286 w 12192000"/>
              <a:gd name="connsiteY11369" fmla="*/ 693388 h 6858000"/>
              <a:gd name="connsiteX11370" fmla="*/ 3963642 w 12192000"/>
              <a:gd name="connsiteY11370" fmla="*/ 695007 h 6858000"/>
              <a:gd name="connsiteX11371" fmla="*/ 3961427 w 12192000"/>
              <a:gd name="connsiteY11371" fmla="*/ 692174 h 6858000"/>
              <a:gd name="connsiteX11372" fmla="*/ 3964380 w 12192000"/>
              <a:gd name="connsiteY11372" fmla="*/ 685294 h 6858000"/>
              <a:gd name="connsiteX11373" fmla="*/ 3971024 w 12192000"/>
              <a:gd name="connsiteY11373" fmla="*/ 679628 h 6858000"/>
              <a:gd name="connsiteX11374" fmla="*/ 3968809 w 12192000"/>
              <a:gd name="connsiteY11374" fmla="*/ 677604 h 6858000"/>
              <a:gd name="connsiteX11375" fmla="*/ 3964380 w 12192000"/>
              <a:gd name="connsiteY11375" fmla="*/ 678414 h 6858000"/>
              <a:gd name="connsiteX11376" fmla="*/ 3961427 w 12192000"/>
              <a:gd name="connsiteY11376" fmla="*/ 683270 h 6858000"/>
              <a:gd name="connsiteX11377" fmla="*/ 3955521 w 12192000"/>
              <a:gd name="connsiteY11377" fmla="*/ 686913 h 6858000"/>
              <a:gd name="connsiteX11378" fmla="*/ 3953306 w 12192000"/>
              <a:gd name="connsiteY11378" fmla="*/ 692579 h 6858000"/>
              <a:gd name="connsiteX11379" fmla="*/ 3950353 w 12192000"/>
              <a:gd name="connsiteY11379" fmla="*/ 684485 h 6858000"/>
              <a:gd name="connsiteX11380" fmla="*/ 3949615 w 12192000"/>
              <a:gd name="connsiteY11380" fmla="*/ 681652 h 6858000"/>
              <a:gd name="connsiteX11381" fmla="*/ 3945924 w 12192000"/>
              <a:gd name="connsiteY11381" fmla="*/ 681652 h 6858000"/>
              <a:gd name="connsiteX11382" fmla="*/ 3940756 w 12192000"/>
              <a:gd name="connsiteY11382" fmla="*/ 686103 h 6858000"/>
              <a:gd name="connsiteX11383" fmla="*/ 3937065 w 12192000"/>
              <a:gd name="connsiteY11383" fmla="*/ 686103 h 6858000"/>
              <a:gd name="connsiteX11384" fmla="*/ 3938541 w 12192000"/>
              <a:gd name="connsiteY11384" fmla="*/ 682056 h 6858000"/>
              <a:gd name="connsiteX11385" fmla="*/ 3952568 w 12192000"/>
              <a:gd name="connsiteY11385" fmla="*/ 673153 h 6858000"/>
              <a:gd name="connsiteX11386" fmla="*/ 3953306 w 12192000"/>
              <a:gd name="connsiteY11386" fmla="*/ 665463 h 6858000"/>
              <a:gd name="connsiteX11387" fmla="*/ 3959212 w 12192000"/>
              <a:gd name="connsiteY11387" fmla="*/ 663439 h 6858000"/>
              <a:gd name="connsiteX11388" fmla="*/ 3968809 w 12192000"/>
              <a:gd name="connsiteY11388" fmla="*/ 656155 h 6858000"/>
              <a:gd name="connsiteX11389" fmla="*/ 3968071 w 12192000"/>
              <a:gd name="connsiteY11389" fmla="*/ 654131 h 6858000"/>
              <a:gd name="connsiteX11390" fmla="*/ 3956998 w 12192000"/>
              <a:gd name="connsiteY11390" fmla="*/ 661011 h 6858000"/>
              <a:gd name="connsiteX11391" fmla="*/ 3948877 w 12192000"/>
              <a:gd name="connsiteY11391" fmla="*/ 663844 h 6858000"/>
              <a:gd name="connsiteX11392" fmla="*/ 3946662 w 12192000"/>
              <a:gd name="connsiteY11392" fmla="*/ 661821 h 6858000"/>
              <a:gd name="connsiteX11393" fmla="*/ 3949615 w 12192000"/>
              <a:gd name="connsiteY11393" fmla="*/ 659392 h 6858000"/>
              <a:gd name="connsiteX11394" fmla="*/ 3957736 w 12192000"/>
              <a:gd name="connsiteY11394" fmla="*/ 657369 h 6858000"/>
              <a:gd name="connsiteX11395" fmla="*/ 3965118 w 12192000"/>
              <a:gd name="connsiteY11395" fmla="*/ 651703 h 6858000"/>
              <a:gd name="connsiteX11396" fmla="*/ 3973239 w 12192000"/>
              <a:gd name="connsiteY11396" fmla="*/ 647251 h 6858000"/>
              <a:gd name="connsiteX11397" fmla="*/ 3979883 w 12192000"/>
              <a:gd name="connsiteY11397" fmla="*/ 645227 h 6858000"/>
              <a:gd name="connsiteX11398" fmla="*/ 3979883 w 12192000"/>
              <a:gd name="connsiteY11398" fmla="*/ 637538 h 6858000"/>
              <a:gd name="connsiteX11399" fmla="*/ 3976930 w 12192000"/>
              <a:gd name="connsiteY11399" fmla="*/ 631872 h 6858000"/>
              <a:gd name="connsiteX11400" fmla="*/ 3972501 w 12192000"/>
              <a:gd name="connsiteY11400" fmla="*/ 631872 h 6858000"/>
              <a:gd name="connsiteX11401" fmla="*/ 3963642 w 12192000"/>
              <a:gd name="connsiteY11401" fmla="*/ 643608 h 6858000"/>
              <a:gd name="connsiteX11402" fmla="*/ 3948139 w 12192000"/>
              <a:gd name="connsiteY11402" fmla="*/ 652512 h 6858000"/>
              <a:gd name="connsiteX11403" fmla="*/ 3937803 w 12192000"/>
              <a:gd name="connsiteY11403" fmla="*/ 655750 h 6858000"/>
              <a:gd name="connsiteX11404" fmla="*/ 3936327 w 12192000"/>
              <a:gd name="connsiteY11404" fmla="*/ 652512 h 6858000"/>
              <a:gd name="connsiteX11405" fmla="*/ 3940756 w 12192000"/>
              <a:gd name="connsiteY11405" fmla="*/ 649274 h 6858000"/>
              <a:gd name="connsiteX11406" fmla="*/ 3946662 w 12192000"/>
              <a:gd name="connsiteY11406" fmla="*/ 647251 h 6858000"/>
              <a:gd name="connsiteX11407" fmla="*/ 3954045 w 12192000"/>
              <a:gd name="connsiteY11407" fmla="*/ 640775 h 6858000"/>
              <a:gd name="connsiteX11408" fmla="*/ 3954783 w 12192000"/>
              <a:gd name="connsiteY11408" fmla="*/ 631872 h 6858000"/>
              <a:gd name="connsiteX11409" fmla="*/ 3951092 w 12192000"/>
              <a:gd name="connsiteY11409" fmla="*/ 624587 h 6858000"/>
              <a:gd name="connsiteX11410" fmla="*/ 3945924 w 12192000"/>
              <a:gd name="connsiteY11410" fmla="*/ 622563 h 6858000"/>
              <a:gd name="connsiteX11411" fmla="*/ 3941494 w 12192000"/>
              <a:gd name="connsiteY11411" fmla="*/ 624992 h 6858000"/>
              <a:gd name="connsiteX11412" fmla="*/ 3941494 w 12192000"/>
              <a:gd name="connsiteY11412" fmla="*/ 630253 h 6858000"/>
              <a:gd name="connsiteX11413" fmla="*/ 3945186 w 12192000"/>
              <a:gd name="connsiteY11413" fmla="*/ 633895 h 6858000"/>
              <a:gd name="connsiteX11414" fmla="*/ 3944447 w 12192000"/>
              <a:gd name="connsiteY11414" fmla="*/ 637942 h 6858000"/>
              <a:gd name="connsiteX11415" fmla="*/ 3939280 w 12192000"/>
              <a:gd name="connsiteY11415" fmla="*/ 642394 h 6858000"/>
              <a:gd name="connsiteX11416" fmla="*/ 3932636 w 12192000"/>
              <a:gd name="connsiteY11416" fmla="*/ 639561 h 6858000"/>
              <a:gd name="connsiteX11417" fmla="*/ 3925991 w 12192000"/>
              <a:gd name="connsiteY11417" fmla="*/ 641180 h 6858000"/>
              <a:gd name="connsiteX11418" fmla="*/ 3920085 w 12192000"/>
              <a:gd name="connsiteY11418" fmla="*/ 641180 h 6858000"/>
              <a:gd name="connsiteX11419" fmla="*/ 3914918 w 12192000"/>
              <a:gd name="connsiteY11419" fmla="*/ 644418 h 6858000"/>
              <a:gd name="connsiteX11420" fmla="*/ 3911226 w 12192000"/>
              <a:gd name="connsiteY11420" fmla="*/ 650893 h 6858000"/>
              <a:gd name="connsiteX11421" fmla="*/ 3906059 w 12192000"/>
              <a:gd name="connsiteY11421" fmla="*/ 652512 h 6858000"/>
              <a:gd name="connsiteX11422" fmla="*/ 3900891 w 12192000"/>
              <a:gd name="connsiteY11422" fmla="*/ 651298 h 6858000"/>
              <a:gd name="connsiteX11423" fmla="*/ 3896462 w 12192000"/>
              <a:gd name="connsiteY11423" fmla="*/ 647251 h 6858000"/>
              <a:gd name="connsiteX11424" fmla="*/ 3888341 w 12192000"/>
              <a:gd name="connsiteY11424" fmla="*/ 648465 h 6858000"/>
              <a:gd name="connsiteX11425" fmla="*/ 3883173 w 12192000"/>
              <a:gd name="connsiteY11425" fmla="*/ 653322 h 6858000"/>
              <a:gd name="connsiteX11426" fmla="*/ 3877267 w 12192000"/>
              <a:gd name="connsiteY11426" fmla="*/ 650893 h 6858000"/>
              <a:gd name="connsiteX11427" fmla="*/ 3872838 w 12192000"/>
              <a:gd name="connsiteY11427" fmla="*/ 652917 h 6858000"/>
              <a:gd name="connsiteX11428" fmla="*/ 3872838 w 12192000"/>
              <a:gd name="connsiteY11428" fmla="*/ 656964 h 6858000"/>
              <a:gd name="connsiteX11429" fmla="*/ 3875053 w 12192000"/>
              <a:gd name="connsiteY11429" fmla="*/ 660606 h 6858000"/>
              <a:gd name="connsiteX11430" fmla="*/ 3870623 w 12192000"/>
              <a:gd name="connsiteY11430" fmla="*/ 662630 h 6858000"/>
              <a:gd name="connsiteX11431" fmla="*/ 3856596 w 12192000"/>
              <a:gd name="connsiteY11431" fmla="*/ 659797 h 6858000"/>
              <a:gd name="connsiteX11432" fmla="*/ 3855120 w 12192000"/>
              <a:gd name="connsiteY11432" fmla="*/ 654940 h 6858000"/>
              <a:gd name="connsiteX11433" fmla="*/ 3859549 w 12192000"/>
              <a:gd name="connsiteY11433" fmla="*/ 649274 h 6858000"/>
              <a:gd name="connsiteX11434" fmla="*/ 3866932 w 12192000"/>
              <a:gd name="connsiteY11434" fmla="*/ 648465 h 6858000"/>
              <a:gd name="connsiteX11435" fmla="*/ 3872100 w 12192000"/>
              <a:gd name="connsiteY11435" fmla="*/ 644013 h 6858000"/>
              <a:gd name="connsiteX11436" fmla="*/ 3871361 w 12192000"/>
              <a:gd name="connsiteY11436" fmla="*/ 641180 h 6858000"/>
              <a:gd name="connsiteX11437" fmla="*/ 3863241 w 12192000"/>
              <a:gd name="connsiteY11437" fmla="*/ 637538 h 6858000"/>
              <a:gd name="connsiteX11438" fmla="*/ 3863241 w 12192000"/>
              <a:gd name="connsiteY11438" fmla="*/ 628634 h 6858000"/>
              <a:gd name="connsiteX11439" fmla="*/ 3855858 w 12192000"/>
              <a:gd name="connsiteY11439" fmla="*/ 623373 h 6858000"/>
              <a:gd name="connsiteX11440" fmla="*/ 3854382 w 12192000"/>
              <a:gd name="connsiteY11440" fmla="*/ 620540 h 6858000"/>
              <a:gd name="connsiteX11441" fmla="*/ 3849214 w 12192000"/>
              <a:gd name="connsiteY11441" fmla="*/ 622563 h 6858000"/>
              <a:gd name="connsiteX11442" fmla="*/ 3836664 w 12192000"/>
              <a:gd name="connsiteY11442" fmla="*/ 630658 h 6858000"/>
              <a:gd name="connsiteX11443" fmla="*/ 3830020 w 12192000"/>
              <a:gd name="connsiteY11443" fmla="*/ 628229 h 6858000"/>
              <a:gd name="connsiteX11444" fmla="*/ 3827805 w 12192000"/>
              <a:gd name="connsiteY11444" fmla="*/ 621754 h 6858000"/>
              <a:gd name="connsiteX11445" fmla="*/ 3835187 w 12192000"/>
              <a:gd name="connsiteY11445" fmla="*/ 615683 h 6858000"/>
              <a:gd name="connsiteX11446" fmla="*/ 3832234 w 12192000"/>
              <a:gd name="connsiteY11446" fmla="*/ 611636 h 6858000"/>
              <a:gd name="connsiteX11447" fmla="*/ 3825590 w 12192000"/>
              <a:gd name="connsiteY11447" fmla="*/ 611231 h 6858000"/>
              <a:gd name="connsiteX11448" fmla="*/ 3826328 w 12192000"/>
              <a:gd name="connsiteY11448" fmla="*/ 608398 h 6858000"/>
              <a:gd name="connsiteX11449" fmla="*/ 3836664 w 12192000"/>
              <a:gd name="connsiteY11449" fmla="*/ 603946 h 6858000"/>
              <a:gd name="connsiteX11450" fmla="*/ 3843308 w 12192000"/>
              <a:gd name="connsiteY11450" fmla="*/ 603946 h 6858000"/>
              <a:gd name="connsiteX11451" fmla="*/ 3846261 w 12192000"/>
              <a:gd name="connsiteY11451" fmla="*/ 600304 h 6858000"/>
              <a:gd name="connsiteX11452" fmla="*/ 3844785 w 12192000"/>
              <a:gd name="connsiteY11452" fmla="*/ 595852 h 6858000"/>
              <a:gd name="connsiteX11453" fmla="*/ 3838879 w 12192000"/>
              <a:gd name="connsiteY11453" fmla="*/ 595447 h 6858000"/>
              <a:gd name="connsiteX11454" fmla="*/ 3829281 w 12192000"/>
              <a:gd name="connsiteY11454" fmla="*/ 597876 h 6858000"/>
              <a:gd name="connsiteX11455" fmla="*/ 3822637 w 12192000"/>
              <a:gd name="connsiteY11455" fmla="*/ 602732 h 6858000"/>
              <a:gd name="connsiteX11456" fmla="*/ 3810825 w 12192000"/>
              <a:gd name="connsiteY11456" fmla="*/ 605565 h 6858000"/>
              <a:gd name="connsiteX11457" fmla="*/ 3804181 w 12192000"/>
              <a:gd name="connsiteY11457" fmla="*/ 601518 h 6858000"/>
              <a:gd name="connsiteX11458" fmla="*/ 3805658 w 12192000"/>
              <a:gd name="connsiteY11458" fmla="*/ 597066 h 6858000"/>
              <a:gd name="connsiteX11459" fmla="*/ 3813040 w 12192000"/>
              <a:gd name="connsiteY11459" fmla="*/ 595043 h 6858000"/>
              <a:gd name="connsiteX11460" fmla="*/ 3817469 w 12192000"/>
              <a:gd name="connsiteY11460" fmla="*/ 590996 h 6858000"/>
              <a:gd name="connsiteX11461" fmla="*/ 3817469 w 12192000"/>
              <a:gd name="connsiteY11461" fmla="*/ 583711 h 6858000"/>
              <a:gd name="connsiteX11462" fmla="*/ 3827805 w 12192000"/>
              <a:gd name="connsiteY11462" fmla="*/ 579664 h 6858000"/>
              <a:gd name="connsiteX11463" fmla="*/ 3831496 w 12192000"/>
              <a:gd name="connsiteY11463" fmla="*/ 576021 h 6858000"/>
              <a:gd name="connsiteX11464" fmla="*/ 3830020 w 12192000"/>
              <a:gd name="connsiteY11464" fmla="*/ 573593 h 6858000"/>
              <a:gd name="connsiteX11465" fmla="*/ 3820422 w 12192000"/>
              <a:gd name="connsiteY11465" fmla="*/ 571569 h 6858000"/>
              <a:gd name="connsiteX11466" fmla="*/ 3815255 w 12192000"/>
              <a:gd name="connsiteY11466" fmla="*/ 575212 h 6858000"/>
              <a:gd name="connsiteX11467" fmla="*/ 3808611 w 12192000"/>
              <a:gd name="connsiteY11467" fmla="*/ 578449 h 6858000"/>
              <a:gd name="connsiteX11468" fmla="*/ 3802705 w 12192000"/>
              <a:gd name="connsiteY11468" fmla="*/ 573998 h 6858000"/>
              <a:gd name="connsiteX11469" fmla="*/ 3807134 w 12192000"/>
              <a:gd name="connsiteY11469" fmla="*/ 569546 h 6858000"/>
              <a:gd name="connsiteX11470" fmla="*/ 3813778 w 12192000"/>
              <a:gd name="connsiteY11470" fmla="*/ 567927 h 6858000"/>
              <a:gd name="connsiteX11471" fmla="*/ 3819684 w 12192000"/>
              <a:gd name="connsiteY11471" fmla="*/ 569141 h 6858000"/>
              <a:gd name="connsiteX11472" fmla="*/ 3823375 w 12192000"/>
              <a:gd name="connsiteY11472" fmla="*/ 564284 h 6858000"/>
              <a:gd name="connsiteX11473" fmla="*/ 3829281 w 12192000"/>
              <a:gd name="connsiteY11473" fmla="*/ 560237 h 6858000"/>
              <a:gd name="connsiteX11474" fmla="*/ 3828543 w 12192000"/>
              <a:gd name="connsiteY11474" fmla="*/ 555785 h 6858000"/>
              <a:gd name="connsiteX11475" fmla="*/ 3832234 w 12192000"/>
              <a:gd name="connsiteY11475" fmla="*/ 551738 h 6858000"/>
              <a:gd name="connsiteX11476" fmla="*/ 3828543 w 12192000"/>
              <a:gd name="connsiteY11476" fmla="*/ 548905 h 6858000"/>
              <a:gd name="connsiteX11477" fmla="*/ 3816731 w 12192000"/>
              <a:gd name="connsiteY11477" fmla="*/ 552952 h 6858000"/>
              <a:gd name="connsiteX11478" fmla="*/ 3813778 w 12192000"/>
              <a:gd name="connsiteY11478" fmla="*/ 556595 h 6858000"/>
              <a:gd name="connsiteX11479" fmla="*/ 3810087 w 12192000"/>
              <a:gd name="connsiteY11479" fmla="*/ 560642 h 6858000"/>
              <a:gd name="connsiteX11480" fmla="*/ 3801228 w 12192000"/>
              <a:gd name="connsiteY11480" fmla="*/ 561451 h 6858000"/>
              <a:gd name="connsiteX11481" fmla="*/ 3804181 w 12192000"/>
              <a:gd name="connsiteY11481" fmla="*/ 557809 h 6858000"/>
              <a:gd name="connsiteX11482" fmla="*/ 3810825 w 12192000"/>
              <a:gd name="connsiteY11482" fmla="*/ 554166 h 6858000"/>
              <a:gd name="connsiteX11483" fmla="*/ 3812302 w 12192000"/>
              <a:gd name="connsiteY11483" fmla="*/ 548500 h 6858000"/>
              <a:gd name="connsiteX11484" fmla="*/ 3808611 w 12192000"/>
              <a:gd name="connsiteY11484" fmla="*/ 544858 h 6858000"/>
              <a:gd name="connsiteX11485" fmla="*/ 3813040 w 12192000"/>
              <a:gd name="connsiteY11485" fmla="*/ 541620 h 6858000"/>
              <a:gd name="connsiteX11486" fmla="*/ 3813040 w 12192000"/>
              <a:gd name="connsiteY11486" fmla="*/ 537978 h 6858000"/>
              <a:gd name="connsiteX11487" fmla="*/ 3808611 w 12192000"/>
              <a:gd name="connsiteY11487" fmla="*/ 535550 h 6858000"/>
              <a:gd name="connsiteX11488" fmla="*/ 3801966 w 12192000"/>
              <a:gd name="connsiteY11488" fmla="*/ 535550 h 6858000"/>
              <a:gd name="connsiteX11489" fmla="*/ 3801966 w 12192000"/>
              <a:gd name="connsiteY11489" fmla="*/ 533526 h 6858000"/>
              <a:gd name="connsiteX11490" fmla="*/ 3805658 w 12192000"/>
              <a:gd name="connsiteY11490" fmla="*/ 529479 h 6858000"/>
              <a:gd name="connsiteX11491" fmla="*/ 3804181 w 12192000"/>
              <a:gd name="connsiteY11491" fmla="*/ 523408 h 6858000"/>
              <a:gd name="connsiteX11492" fmla="*/ 3798275 w 12192000"/>
              <a:gd name="connsiteY11492" fmla="*/ 522194 h 6858000"/>
              <a:gd name="connsiteX11493" fmla="*/ 3794584 w 12192000"/>
              <a:gd name="connsiteY11493" fmla="*/ 525027 h 6858000"/>
              <a:gd name="connsiteX11494" fmla="*/ 3787201 w 12192000"/>
              <a:gd name="connsiteY11494" fmla="*/ 525432 h 6858000"/>
              <a:gd name="connsiteX11495" fmla="*/ 3786463 w 12192000"/>
              <a:gd name="connsiteY11495" fmla="*/ 523003 h 6858000"/>
              <a:gd name="connsiteX11496" fmla="*/ 3790893 w 12192000"/>
              <a:gd name="connsiteY11496" fmla="*/ 515719 h 6858000"/>
              <a:gd name="connsiteX11497" fmla="*/ 3796060 w 12192000"/>
              <a:gd name="connsiteY11497" fmla="*/ 510457 h 6858000"/>
              <a:gd name="connsiteX11498" fmla="*/ 3799013 w 12192000"/>
              <a:gd name="connsiteY11498" fmla="*/ 510053 h 6858000"/>
              <a:gd name="connsiteX11499" fmla="*/ 3807872 w 12192000"/>
              <a:gd name="connsiteY11499" fmla="*/ 499935 h 6858000"/>
              <a:gd name="connsiteX11500" fmla="*/ 3803443 w 12192000"/>
              <a:gd name="connsiteY11500" fmla="*/ 495483 h 6858000"/>
              <a:gd name="connsiteX11501" fmla="*/ 3804919 w 12192000"/>
              <a:gd name="connsiteY11501" fmla="*/ 490626 h 6858000"/>
              <a:gd name="connsiteX11502" fmla="*/ 3807872 w 12192000"/>
              <a:gd name="connsiteY11502" fmla="*/ 486579 h 6858000"/>
              <a:gd name="connsiteX11503" fmla="*/ 3804181 w 12192000"/>
              <a:gd name="connsiteY11503" fmla="*/ 483746 h 6858000"/>
              <a:gd name="connsiteX11504" fmla="*/ 3801228 w 12192000"/>
              <a:gd name="connsiteY11504" fmla="*/ 485365 h 6858000"/>
              <a:gd name="connsiteX11505" fmla="*/ 3799752 w 12192000"/>
              <a:gd name="connsiteY11505" fmla="*/ 489007 h 6858000"/>
              <a:gd name="connsiteX11506" fmla="*/ 3795322 w 12192000"/>
              <a:gd name="connsiteY11506" fmla="*/ 482937 h 6858000"/>
              <a:gd name="connsiteX11507" fmla="*/ 3788678 w 12192000"/>
              <a:gd name="connsiteY11507" fmla="*/ 483746 h 6858000"/>
              <a:gd name="connsiteX11508" fmla="*/ 3786463 w 12192000"/>
              <a:gd name="connsiteY11508" fmla="*/ 486579 h 6858000"/>
              <a:gd name="connsiteX11509" fmla="*/ 3782772 w 12192000"/>
              <a:gd name="connsiteY11509" fmla="*/ 486579 h 6858000"/>
              <a:gd name="connsiteX11510" fmla="*/ 3779081 w 12192000"/>
              <a:gd name="connsiteY11510" fmla="*/ 477675 h 6858000"/>
              <a:gd name="connsiteX11511" fmla="*/ 3780557 w 12192000"/>
              <a:gd name="connsiteY11511" fmla="*/ 472819 h 6858000"/>
              <a:gd name="connsiteX11512" fmla="*/ 3793846 w 12192000"/>
              <a:gd name="connsiteY11512" fmla="*/ 468367 h 6858000"/>
              <a:gd name="connsiteX11513" fmla="*/ 3794584 w 12192000"/>
              <a:gd name="connsiteY11513" fmla="*/ 465534 h 6858000"/>
              <a:gd name="connsiteX11514" fmla="*/ 3787201 w 12192000"/>
              <a:gd name="connsiteY11514" fmla="*/ 461892 h 6858000"/>
              <a:gd name="connsiteX11515" fmla="*/ 3779819 w 12192000"/>
              <a:gd name="connsiteY11515" fmla="*/ 461892 h 6858000"/>
              <a:gd name="connsiteX11516" fmla="*/ 3773175 w 12192000"/>
              <a:gd name="connsiteY11516" fmla="*/ 465939 h 6858000"/>
              <a:gd name="connsiteX11517" fmla="*/ 3768007 w 12192000"/>
              <a:gd name="connsiteY11517" fmla="*/ 465534 h 6858000"/>
              <a:gd name="connsiteX11518" fmla="*/ 3765054 w 12192000"/>
              <a:gd name="connsiteY11518" fmla="*/ 461082 h 6858000"/>
              <a:gd name="connsiteX11519" fmla="*/ 3766531 w 12192000"/>
              <a:gd name="connsiteY11519" fmla="*/ 456226 h 6858000"/>
              <a:gd name="connsiteX11520" fmla="*/ 3773913 w 12192000"/>
              <a:gd name="connsiteY11520" fmla="*/ 454202 h 6858000"/>
              <a:gd name="connsiteX11521" fmla="*/ 3781296 w 12192000"/>
              <a:gd name="connsiteY11521" fmla="*/ 456226 h 6858000"/>
              <a:gd name="connsiteX11522" fmla="*/ 3793846 w 12192000"/>
              <a:gd name="connsiteY11522" fmla="*/ 454202 h 6858000"/>
              <a:gd name="connsiteX11523" fmla="*/ 3797537 w 12192000"/>
              <a:gd name="connsiteY11523" fmla="*/ 450964 h 6858000"/>
              <a:gd name="connsiteX11524" fmla="*/ 3793107 w 12192000"/>
              <a:gd name="connsiteY11524" fmla="*/ 450155 h 6858000"/>
              <a:gd name="connsiteX11525" fmla="*/ 3788678 w 12192000"/>
              <a:gd name="connsiteY11525" fmla="*/ 448131 h 6858000"/>
              <a:gd name="connsiteX11526" fmla="*/ 3777604 w 12192000"/>
              <a:gd name="connsiteY11526" fmla="*/ 448536 h 6858000"/>
              <a:gd name="connsiteX11527" fmla="*/ 3773175 w 12192000"/>
              <a:gd name="connsiteY11527" fmla="*/ 450964 h 6858000"/>
              <a:gd name="connsiteX11528" fmla="*/ 3768007 w 12192000"/>
              <a:gd name="connsiteY11528" fmla="*/ 450155 h 6858000"/>
              <a:gd name="connsiteX11529" fmla="*/ 3762839 w 12192000"/>
              <a:gd name="connsiteY11529" fmla="*/ 445703 h 6858000"/>
              <a:gd name="connsiteX11530" fmla="*/ 3772437 w 12192000"/>
              <a:gd name="connsiteY11530" fmla="*/ 440037 h 6858000"/>
              <a:gd name="connsiteX11531" fmla="*/ 3784249 w 12192000"/>
              <a:gd name="connsiteY11531" fmla="*/ 439632 h 6858000"/>
              <a:gd name="connsiteX11532" fmla="*/ 3788678 w 12192000"/>
              <a:gd name="connsiteY11532" fmla="*/ 437204 h 6858000"/>
              <a:gd name="connsiteX11533" fmla="*/ 3784249 w 12192000"/>
              <a:gd name="connsiteY11533" fmla="*/ 435585 h 6858000"/>
              <a:gd name="connsiteX11534" fmla="*/ 3778343 w 12192000"/>
              <a:gd name="connsiteY11534" fmla="*/ 435180 h 6858000"/>
              <a:gd name="connsiteX11535" fmla="*/ 3773175 w 12192000"/>
              <a:gd name="connsiteY11535" fmla="*/ 431133 h 6858000"/>
              <a:gd name="connsiteX11536" fmla="*/ 3776128 w 12192000"/>
              <a:gd name="connsiteY11536" fmla="*/ 430324 h 6858000"/>
              <a:gd name="connsiteX11537" fmla="*/ 3782772 w 12192000"/>
              <a:gd name="connsiteY11537" fmla="*/ 431538 h 6858000"/>
              <a:gd name="connsiteX11538" fmla="*/ 3787201 w 12192000"/>
              <a:gd name="connsiteY11538" fmla="*/ 433157 h 6858000"/>
              <a:gd name="connsiteX11539" fmla="*/ 3798275 w 12192000"/>
              <a:gd name="connsiteY11539" fmla="*/ 429110 h 6858000"/>
              <a:gd name="connsiteX11540" fmla="*/ 3802705 w 12192000"/>
              <a:gd name="connsiteY11540" fmla="*/ 425467 h 6858000"/>
              <a:gd name="connsiteX11541" fmla="*/ 3800490 w 12192000"/>
              <a:gd name="connsiteY11541" fmla="*/ 423039 h 6858000"/>
              <a:gd name="connsiteX11542" fmla="*/ 3795322 w 12192000"/>
              <a:gd name="connsiteY11542" fmla="*/ 424253 h 6858000"/>
              <a:gd name="connsiteX11543" fmla="*/ 3790154 w 12192000"/>
              <a:gd name="connsiteY11543" fmla="*/ 426681 h 6858000"/>
              <a:gd name="connsiteX11544" fmla="*/ 3784249 w 12192000"/>
              <a:gd name="connsiteY11544" fmla="*/ 425872 h 6858000"/>
              <a:gd name="connsiteX11545" fmla="*/ 3779819 w 12192000"/>
              <a:gd name="connsiteY11545" fmla="*/ 423848 h 6858000"/>
              <a:gd name="connsiteX11546" fmla="*/ 3772437 w 12192000"/>
              <a:gd name="connsiteY11546" fmla="*/ 424658 h 6858000"/>
              <a:gd name="connsiteX11547" fmla="*/ 3769484 w 12192000"/>
              <a:gd name="connsiteY11547" fmla="*/ 429919 h 6858000"/>
              <a:gd name="connsiteX11548" fmla="*/ 3764316 w 12192000"/>
              <a:gd name="connsiteY11548" fmla="*/ 433157 h 6858000"/>
              <a:gd name="connsiteX11549" fmla="*/ 3756933 w 12192000"/>
              <a:gd name="connsiteY11549" fmla="*/ 428705 h 6858000"/>
              <a:gd name="connsiteX11550" fmla="*/ 3756195 w 12192000"/>
              <a:gd name="connsiteY11550" fmla="*/ 423039 h 6858000"/>
              <a:gd name="connsiteX11551" fmla="*/ 3760625 w 12192000"/>
              <a:gd name="connsiteY11551" fmla="*/ 416564 h 6858000"/>
              <a:gd name="connsiteX11552" fmla="*/ 3770960 w 12192000"/>
              <a:gd name="connsiteY11552" fmla="*/ 415754 h 6858000"/>
              <a:gd name="connsiteX11553" fmla="*/ 3778343 w 12192000"/>
              <a:gd name="connsiteY11553" fmla="*/ 410898 h 6858000"/>
              <a:gd name="connsiteX11554" fmla="*/ 3776128 w 12192000"/>
              <a:gd name="connsiteY11554" fmla="*/ 409279 h 6858000"/>
              <a:gd name="connsiteX11555" fmla="*/ 3767269 w 12192000"/>
              <a:gd name="connsiteY11555" fmla="*/ 410898 h 6858000"/>
              <a:gd name="connsiteX11556" fmla="*/ 3758410 w 12192000"/>
              <a:gd name="connsiteY11556" fmla="*/ 409683 h 6858000"/>
              <a:gd name="connsiteX11557" fmla="*/ 3756195 w 12192000"/>
              <a:gd name="connsiteY11557" fmla="*/ 403208 h 6858000"/>
              <a:gd name="connsiteX11558" fmla="*/ 3759148 w 12192000"/>
              <a:gd name="connsiteY11558" fmla="*/ 397137 h 6858000"/>
              <a:gd name="connsiteX11559" fmla="*/ 3767269 w 12192000"/>
              <a:gd name="connsiteY11559" fmla="*/ 395114 h 6858000"/>
              <a:gd name="connsiteX11560" fmla="*/ 3786463 w 12192000"/>
              <a:gd name="connsiteY11560" fmla="*/ 395923 h 6858000"/>
              <a:gd name="connsiteX11561" fmla="*/ 3797537 w 12192000"/>
              <a:gd name="connsiteY11561" fmla="*/ 393090 h 6858000"/>
              <a:gd name="connsiteX11562" fmla="*/ 3809349 w 12192000"/>
              <a:gd name="connsiteY11562" fmla="*/ 392685 h 6858000"/>
              <a:gd name="connsiteX11563" fmla="*/ 3816731 w 12192000"/>
              <a:gd name="connsiteY11563" fmla="*/ 387019 h 6858000"/>
              <a:gd name="connsiteX11564" fmla="*/ 3818208 w 12192000"/>
              <a:gd name="connsiteY11564" fmla="*/ 384996 h 6858000"/>
              <a:gd name="connsiteX11565" fmla="*/ 3810087 w 12192000"/>
              <a:gd name="connsiteY11565" fmla="*/ 384996 h 6858000"/>
              <a:gd name="connsiteX11566" fmla="*/ 3802705 w 12192000"/>
              <a:gd name="connsiteY11566" fmla="*/ 382972 h 6858000"/>
              <a:gd name="connsiteX11567" fmla="*/ 3793846 w 12192000"/>
              <a:gd name="connsiteY11567" fmla="*/ 387829 h 6858000"/>
              <a:gd name="connsiteX11568" fmla="*/ 3779819 w 12192000"/>
              <a:gd name="connsiteY11568" fmla="*/ 390257 h 6858000"/>
              <a:gd name="connsiteX11569" fmla="*/ 3773175 w 12192000"/>
              <a:gd name="connsiteY11569" fmla="*/ 392685 h 6858000"/>
              <a:gd name="connsiteX11570" fmla="*/ 3764316 w 12192000"/>
              <a:gd name="connsiteY11570" fmla="*/ 392685 h 6858000"/>
              <a:gd name="connsiteX11571" fmla="*/ 3759886 w 12192000"/>
              <a:gd name="connsiteY11571" fmla="*/ 389852 h 6858000"/>
              <a:gd name="connsiteX11572" fmla="*/ 3762101 w 12192000"/>
              <a:gd name="connsiteY11572" fmla="*/ 387829 h 6858000"/>
              <a:gd name="connsiteX11573" fmla="*/ 3777604 w 12192000"/>
              <a:gd name="connsiteY11573" fmla="*/ 388234 h 6858000"/>
              <a:gd name="connsiteX11574" fmla="*/ 3784987 w 12192000"/>
              <a:gd name="connsiteY11574" fmla="*/ 384591 h 6858000"/>
              <a:gd name="connsiteX11575" fmla="*/ 3793107 w 12192000"/>
              <a:gd name="connsiteY11575" fmla="*/ 373664 h 6858000"/>
              <a:gd name="connsiteX11576" fmla="*/ 3801228 w 12192000"/>
              <a:gd name="connsiteY11576" fmla="*/ 372450 h 6858000"/>
              <a:gd name="connsiteX11577" fmla="*/ 3804919 w 12192000"/>
              <a:gd name="connsiteY11577" fmla="*/ 374069 h 6858000"/>
              <a:gd name="connsiteX11578" fmla="*/ 3812302 w 12192000"/>
              <a:gd name="connsiteY11578" fmla="*/ 379330 h 6858000"/>
              <a:gd name="connsiteX11579" fmla="*/ 3817469 w 12192000"/>
              <a:gd name="connsiteY11579" fmla="*/ 379330 h 6858000"/>
              <a:gd name="connsiteX11580" fmla="*/ 3818946 w 12192000"/>
              <a:gd name="connsiteY11580" fmla="*/ 376092 h 6858000"/>
              <a:gd name="connsiteX11581" fmla="*/ 3814517 w 12192000"/>
              <a:gd name="connsiteY11581" fmla="*/ 374878 h 6858000"/>
              <a:gd name="connsiteX11582" fmla="*/ 3807134 w 12192000"/>
              <a:gd name="connsiteY11582" fmla="*/ 367188 h 6858000"/>
              <a:gd name="connsiteX11583" fmla="*/ 3802705 w 12192000"/>
              <a:gd name="connsiteY11583" fmla="*/ 366784 h 6858000"/>
              <a:gd name="connsiteX11584" fmla="*/ 3799013 w 12192000"/>
              <a:gd name="connsiteY11584" fmla="*/ 363141 h 6858000"/>
              <a:gd name="connsiteX11585" fmla="*/ 3800490 w 12192000"/>
              <a:gd name="connsiteY11585" fmla="*/ 359499 h 6858000"/>
              <a:gd name="connsiteX11586" fmla="*/ 3806396 w 12192000"/>
              <a:gd name="connsiteY11586" fmla="*/ 359499 h 6858000"/>
              <a:gd name="connsiteX11587" fmla="*/ 3810087 w 12192000"/>
              <a:gd name="connsiteY11587" fmla="*/ 356666 h 6858000"/>
              <a:gd name="connsiteX11588" fmla="*/ 3813778 w 12192000"/>
              <a:gd name="connsiteY11588" fmla="*/ 357475 h 6858000"/>
              <a:gd name="connsiteX11589" fmla="*/ 3817469 w 12192000"/>
              <a:gd name="connsiteY11589" fmla="*/ 363546 h 6858000"/>
              <a:gd name="connsiteX11590" fmla="*/ 3825590 w 12192000"/>
              <a:gd name="connsiteY11590" fmla="*/ 372450 h 6858000"/>
              <a:gd name="connsiteX11591" fmla="*/ 3831496 w 12192000"/>
              <a:gd name="connsiteY11591" fmla="*/ 375283 h 6858000"/>
              <a:gd name="connsiteX11592" fmla="*/ 3834449 w 12192000"/>
              <a:gd name="connsiteY11592" fmla="*/ 374069 h 6858000"/>
              <a:gd name="connsiteX11593" fmla="*/ 3830020 w 12192000"/>
              <a:gd name="connsiteY11593" fmla="*/ 367188 h 6858000"/>
              <a:gd name="connsiteX11594" fmla="*/ 3825590 w 12192000"/>
              <a:gd name="connsiteY11594" fmla="*/ 363951 h 6858000"/>
              <a:gd name="connsiteX11595" fmla="*/ 3824852 w 12192000"/>
              <a:gd name="connsiteY11595" fmla="*/ 349381 h 6858000"/>
              <a:gd name="connsiteX11596" fmla="*/ 3831496 w 12192000"/>
              <a:gd name="connsiteY11596" fmla="*/ 344120 h 6858000"/>
              <a:gd name="connsiteX11597" fmla="*/ 3831496 w 12192000"/>
              <a:gd name="connsiteY11597" fmla="*/ 341287 h 6858000"/>
              <a:gd name="connsiteX11598" fmla="*/ 3825590 w 12192000"/>
              <a:gd name="connsiteY11598" fmla="*/ 340477 h 6858000"/>
              <a:gd name="connsiteX11599" fmla="*/ 3820422 w 12192000"/>
              <a:gd name="connsiteY11599" fmla="*/ 345334 h 6858000"/>
              <a:gd name="connsiteX11600" fmla="*/ 3815993 w 12192000"/>
              <a:gd name="connsiteY11600" fmla="*/ 345739 h 6858000"/>
              <a:gd name="connsiteX11601" fmla="*/ 3810825 w 12192000"/>
              <a:gd name="connsiteY11601" fmla="*/ 340073 h 6858000"/>
              <a:gd name="connsiteX11602" fmla="*/ 3808611 w 12192000"/>
              <a:gd name="connsiteY11602" fmla="*/ 343715 h 6858000"/>
              <a:gd name="connsiteX11603" fmla="*/ 3796799 w 12192000"/>
              <a:gd name="connsiteY11603" fmla="*/ 354238 h 6858000"/>
              <a:gd name="connsiteX11604" fmla="*/ 3790154 w 12192000"/>
              <a:gd name="connsiteY11604" fmla="*/ 357071 h 6858000"/>
              <a:gd name="connsiteX11605" fmla="*/ 3787201 w 12192000"/>
              <a:gd name="connsiteY11605" fmla="*/ 355047 h 6858000"/>
              <a:gd name="connsiteX11606" fmla="*/ 3787940 w 12192000"/>
              <a:gd name="connsiteY11606" fmla="*/ 350595 h 6858000"/>
              <a:gd name="connsiteX11607" fmla="*/ 3792369 w 12192000"/>
              <a:gd name="connsiteY11607" fmla="*/ 346953 h 6858000"/>
              <a:gd name="connsiteX11608" fmla="*/ 3791631 w 12192000"/>
              <a:gd name="connsiteY11608" fmla="*/ 345739 h 6858000"/>
              <a:gd name="connsiteX11609" fmla="*/ 3785725 w 12192000"/>
              <a:gd name="connsiteY11609" fmla="*/ 348572 h 6858000"/>
              <a:gd name="connsiteX11610" fmla="*/ 3781296 w 12192000"/>
              <a:gd name="connsiteY11610" fmla="*/ 354238 h 6858000"/>
              <a:gd name="connsiteX11611" fmla="*/ 3777604 w 12192000"/>
              <a:gd name="connsiteY11611" fmla="*/ 355452 h 6858000"/>
              <a:gd name="connsiteX11612" fmla="*/ 3766531 w 12192000"/>
              <a:gd name="connsiteY11612" fmla="*/ 364760 h 6858000"/>
              <a:gd name="connsiteX11613" fmla="*/ 3761363 w 12192000"/>
              <a:gd name="connsiteY11613" fmla="*/ 366379 h 6858000"/>
              <a:gd name="connsiteX11614" fmla="*/ 3753981 w 12192000"/>
              <a:gd name="connsiteY11614" fmla="*/ 378925 h 6858000"/>
              <a:gd name="connsiteX11615" fmla="*/ 3750289 w 12192000"/>
              <a:gd name="connsiteY11615" fmla="*/ 378925 h 6858000"/>
              <a:gd name="connsiteX11616" fmla="*/ 3747336 w 12192000"/>
              <a:gd name="connsiteY11616" fmla="*/ 368403 h 6858000"/>
              <a:gd name="connsiteX11617" fmla="*/ 3748813 w 12192000"/>
              <a:gd name="connsiteY11617" fmla="*/ 360308 h 6858000"/>
              <a:gd name="connsiteX11618" fmla="*/ 3752504 w 12192000"/>
              <a:gd name="connsiteY11618" fmla="*/ 355452 h 6858000"/>
              <a:gd name="connsiteX11619" fmla="*/ 3746598 w 12192000"/>
              <a:gd name="connsiteY11619" fmla="*/ 350595 h 6858000"/>
              <a:gd name="connsiteX11620" fmla="*/ 3748075 w 12192000"/>
              <a:gd name="connsiteY11620" fmla="*/ 344120 h 6858000"/>
              <a:gd name="connsiteX11621" fmla="*/ 3748813 w 12192000"/>
              <a:gd name="connsiteY11621" fmla="*/ 338858 h 6858000"/>
              <a:gd name="connsiteX11622" fmla="*/ 3755457 w 12192000"/>
              <a:gd name="connsiteY11622" fmla="*/ 335621 h 6858000"/>
              <a:gd name="connsiteX11623" fmla="*/ 3769484 w 12192000"/>
              <a:gd name="connsiteY11623" fmla="*/ 331574 h 6858000"/>
              <a:gd name="connsiteX11624" fmla="*/ 3776128 w 12192000"/>
              <a:gd name="connsiteY11624" fmla="*/ 331978 h 6858000"/>
              <a:gd name="connsiteX11625" fmla="*/ 3784249 w 12192000"/>
              <a:gd name="connsiteY11625" fmla="*/ 325098 h 6858000"/>
              <a:gd name="connsiteX11626" fmla="*/ 3787201 w 12192000"/>
              <a:gd name="connsiteY11626" fmla="*/ 323479 h 6858000"/>
              <a:gd name="connsiteX11627" fmla="*/ 3783510 w 12192000"/>
              <a:gd name="connsiteY11627" fmla="*/ 319837 h 6858000"/>
              <a:gd name="connsiteX11628" fmla="*/ 3778343 w 12192000"/>
              <a:gd name="connsiteY11628" fmla="*/ 319837 h 6858000"/>
              <a:gd name="connsiteX11629" fmla="*/ 3773175 w 12192000"/>
              <a:gd name="connsiteY11629" fmla="*/ 323884 h 6858000"/>
              <a:gd name="connsiteX11630" fmla="*/ 3768007 w 12192000"/>
              <a:gd name="connsiteY11630" fmla="*/ 322265 h 6858000"/>
              <a:gd name="connsiteX11631" fmla="*/ 3765054 w 12192000"/>
              <a:gd name="connsiteY11631" fmla="*/ 327931 h 6858000"/>
              <a:gd name="connsiteX11632" fmla="*/ 3759148 w 12192000"/>
              <a:gd name="connsiteY11632" fmla="*/ 331978 h 6858000"/>
              <a:gd name="connsiteX11633" fmla="*/ 3752504 w 12192000"/>
              <a:gd name="connsiteY11633" fmla="*/ 331169 h 6858000"/>
              <a:gd name="connsiteX11634" fmla="*/ 3748813 w 12192000"/>
              <a:gd name="connsiteY11634" fmla="*/ 325098 h 6858000"/>
              <a:gd name="connsiteX11635" fmla="*/ 3748075 w 12192000"/>
              <a:gd name="connsiteY11635" fmla="*/ 313361 h 6858000"/>
              <a:gd name="connsiteX11636" fmla="*/ 3753981 w 12192000"/>
              <a:gd name="connsiteY11636" fmla="*/ 309314 h 6858000"/>
              <a:gd name="connsiteX11637" fmla="*/ 3755457 w 12192000"/>
              <a:gd name="connsiteY11637" fmla="*/ 303243 h 6858000"/>
              <a:gd name="connsiteX11638" fmla="*/ 3751766 w 12192000"/>
              <a:gd name="connsiteY11638" fmla="*/ 295554 h 6858000"/>
              <a:gd name="connsiteX11639" fmla="*/ 3748813 w 12192000"/>
              <a:gd name="connsiteY11639" fmla="*/ 295554 h 6858000"/>
              <a:gd name="connsiteX11640" fmla="*/ 3744383 w 12192000"/>
              <a:gd name="connsiteY11640" fmla="*/ 300410 h 6858000"/>
              <a:gd name="connsiteX11641" fmla="*/ 3739216 w 12192000"/>
              <a:gd name="connsiteY11641" fmla="*/ 299601 h 6858000"/>
              <a:gd name="connsiteX11642" fmla="*/ 3737739 w 12192000"/>
              <a:gd name="connsiteY11642" fmla="*/ 293935 h 6858000"/>
              <a:gd name="connsiteX11643" fmla="*/ 3743645 w 12192000"/>
              <a:gd name="connsiteY11643" fmla="*/ 288269 h 6858000"/>
              <a:gd name="connsiteX11644" fmla="*/ 3753242 w 12192000"/>
              <a:gd name="connsiteY11644" fmla="*/ 287864 h 6858000"/>
              <a:gd name="connsiteX11645" fmla="*/ 3759148 w 12192000"/>
              <a:gd name="connsiteY11645" fmla="*/ 283008 h 6858000"/>
              <a:gd name="connsiteX11646" fmla="*/ 3770960 w 12192000"/>
              <a:gd name="connsiteY11646" fmla="*/ 280579 h 6858000"/>
              <a:gd name="connsiteX11647" fmla="*/ 3776128 w 12192000"/>
              <a:gd name="connsiteY11647" fmla="*/ 276128 h 6858000"/>
              <a:gd name="connsiteX11648" fmla="*/ 3781296 w 12192000"/>
              <a:gd name="connsiteY11648" fmla="*/ 274104 h 6858000"/>
              <a:gd name="connsiteX11649" fmla="*/ 3783510 w 12192000"/>
              <a:gd name="connsiteY11649" fmla="*/ 266010 h 6858000"/>
              <a:gd name="connsiteX11650" fmla="*/ 3787201 w 12192000"/>
              <a:gd name="connsiteY11650" fmla="*/ 264796 h 6858000"/>
              <a:gd name="connsiteX11651" fmla="*/ 3790154 w 12192000"/>
              <a:gd name="connsiteY11651" fmla="*/ 268033 h 6858000"/>
              <a:gd name="connsiteX11652" fmla="*/ 3794584 w 12192000"/>
              <a:gd name="connsiteY11652" fmla="*/ 264391 h 6858000"/>
              <a:gd name="connsiteX11653" fmla="*/ 3810087 w 12192000"/>
              <a:gd name="connsiteY11653" fmla="*/ 263581 h 6858000"/>
              <a:gd name="connsiteX11654" fmla="*/ 3814517 w 12192000"/>
              <a:gd name="connsiteY11654" fmla="*/ 266414 h 6858000"/>
              <a:gd name="connsiteX11655" fmla="*/ 3821161 w 12192000"/>
              <a:gd name="connsiteY11655" fmla="*/ 266010 h 6858000"/>
              <a:gd name="connsiteX11656" fmla="*/ 3818946 w 12192000"/>
              <a:gd name="connsiteY11656" fmla="*/ 261153 h 6858000"/>
              <a:gd name="connsiteX11657" fmla="*/ 3810825 w 12192000"/>
              <a:gd name="connsiteY11657" fmla="*/ 259130 h 6858000"/>
              <a:gd name="connsiteX11658" fmla="*/ 3808611 w 12192000"/>
              <a:gd name="connsiteY11658" fmla="*/ 253464 h 6858000"/>
              <a:gd name="connsiteX11659" fmla="*/ 3803443 w 12192000"/>
              <a:gd name="connsiteY11659" fmla="*/ 252654 h 6858000"/>
              <a:gd name="connsiteX11660" fmla="*/ 3784249 w 12192000"/>
              <a:gd name="connsiteY11660" fmla="*/ 262367 h 6858000"/>
              <a:gd name="connsiteX11661" fmla="*/ 3778343 w 12192000"/>
              <a:gd name="connsiteY11661" fmla="*/ 261963 h 6858000"/>
              <a:gd name="connsiteX11662" fmla="*/ 3773913 w 12192000"/>
              <a:gd name="connsiteY11662" fmla="*/ 265200 h 6858000"/>
              <a:gd name="connsiteX11663" fmla="*/ 3771698 w 12192000"/>
              <a:gd name="connsiteY11663" fmla="*/ 271676 h 6858000"/>
              <a:gd name="connsiteX11664" fmla="*/ 3766531 w 12192000"/>
              <a:gd name="connsiteY11664" fmla="*/ 275318 h 6858000"/>
              <a:gd name="connsiteX11665" fmla="*/ 3758410 w 12192000"/>
              <a:gd name="connsiteY11665" fmla="*/ 276937 h 6858000"/>
              <a:gd name="connsiteX11666" fmla="*/ 3751766 w 12192000"/>
              <a:gd name="connsiteY11666" fmla="*/ 283817 h 6858000"/>
              <a:gd name="connsiteX11667" fmla="*/ 3748075 w 12192000"/>
              <a:gd name="connsiteY11667" fmla="*/ 283817 h 6858000"/>
              <a:gd name="connsiteX11668" fmla="*/ 3745860 w 12192000"/>
              <a:gd name="connsiteY11668" fmla="*/ 279770 h 6858000"/>
              <a:gd name="connsiteX11669" fmla="*/ 3747336 w 12192000"/>
              <a:gd name="connsiteY11669" fmla="*/ 275318 h 6858000"/>
              <a:gd name="connsiteX11670" fmla="*/ 3741430 w 12192000"/>
              <a:gd name="connsiteY11670" fmla="*/ 273699 h 6858000"/>
              <a:gd name="connsiteX11671" fmla="*/ 3742169 w 12192000"/>
              <a:gd name="connsiteY11671" fmla="*/ 270057 h 6858000"/>
              <a:gd name="connsiteX11672" fmla="*/ 3748813 w 12192000"/>
              <a:gd name="connsiteY11672" fmla="*/ 263581 h 6858000"/>
              <a:gd name="connsiteX11673" fmla="*/ 3740692 w 12192000"/>
              <a:gd name="connsiteY11673" fmla="*/ 259130 h 6858000"/>
              <a:gd name="connsiteX11674" fmla="*/ 3736263 w 12192000"/>
              <a:gd name="connsiteY11674" fmla="*/ 259130 h 6858000"/>
              <a:gd name="connsiteX11675" fmla="*/ 3729618 w 12192000"/>
              <a:gd name="connsiteY11675" fmla="*/ 254273 h 6858000"/>
              <a:gd name="connsiteX11676" fmla="*/ 3730357 w 12192000"/>
              <a:gd name="connsiteY11676" fmla="*/ 251440 h 6858000"/>
              <a:gd name="connsiteX11677" fmla="*/ 3742169 w 12192000"/>
              <a:gd name="connsiteY11677" fmla="*/ 247393 h 6858000"/>
              <a:gd name="connsiteX11678" fmla="*/ 3747336 w 12192000"/>
              <a:gd name="connsiteY11678" fmla="*/ 242132 h 6858000"/>
              <a:gd name="connsiteX11679" fmla="*/ 3751766 w 12192000"/>
              <a:gd name="connsiteY11679" fmla="*/ 240917 h 6858000"/>
              <a:gd name="connsiteX11680" fmla="*/ 3755457 w 12192000"/>
              <a:gd name="connsiteY11680" fmla="*/ 244560 h 6858000"/>
              <a:gd name="connsiteX11681" fmla="*/ 3763578 w 12192000"/>
              <a:gd name="connsiteY11681" fmla="*/ 245369 h 6858000"/>
              <a:gd name="connsiteX11682" fmla="*/ 3771698 w 12192000"/>
              <a:gd name="connsiteY11682" fmla="*/ 242536 h 6858000"/>
              <a:gd name="connsiteX11683" fmla="*/ 3779081 w 12192000"/>
              <a:gd name="connsiteY11683" fmla="*/ 237275 h 6858000"/>
              <a:gd name="connsiteX11684" fmla="*/ 3785725 w 12192000"/>
              <a:gd name="connsiteY11684" fmla="*/ 237680 h 6858000"/>
              <a:gd name="connsiteX11685" fmla="*/ 3787940 w 12192000"/>
              <a:gd name="connsiteY11685" fmla="*/ 232418 h 6858000"/>
              <a:gd name="connsiteX11686" fmla="*/ 3785725 w 12192000"/>
              <a:gd name="connsiteY11686" fmla="*/ 230395 h 6858000"/>
              <a:gd name="connsiteX11687" fmla="*/ 3779081 w 12192000"/>
              <a:gd name="connsiteY11687" fmla="*/ 229585 h 6858000"/>
              <a:gd name="connsiteX11688" fmla="*/ 3769484 w 12192000"/>
              <a:gd name="connsiteY11688" fmla="*/ 234847 h 6858000"/>
              <a:gd name="connsiteX11689" fmla="*/ 3762839 w 12192000"/>
              <a:gd name="connsiteY11689" fmla="*/ 238894 h 6858000"/>
              <a:gd name="connsiteX11690" fmla="*/ 3759148 w 12192000"/>
              <a:gd name="connsiteY11690" fmla="*/ 238489 h 6858000"/>
              <a:gd name="connsiteX11691" fmla="*/ 3752504 w 12192000"/>
              <a:gd name="connsiteY11691" fmla="*/ 232014 h 6858000"/>
              <a:gd name="connsiteX11692" fmla="*/ 3748813 w 12192000"/>
              <a:gd name="connsiteY11692" fmla="*/ 232014 h 6858000"/>
              <a:gd name="connsiteX11693" fmla="*/ 3745122 w 12192000"/>
              <a:gd name="connsiteY11693" fmla="*/ 236466 h 6858000"/>
              <a:gd name="connsiteX11694" fmla="*/ 3734786 w 12192000"/>
              <a:gd name="connsiteY11694" fmla="*/ 241727 h 6858000"/>
              <a:gd name="connsiteX11695" fmla="*/ 3735524 w 12192000"/>
              <a:gd name="connsiteY11695" fmla="*/ 237680 h 6858000"/>
              <a:gd name="connsiteX11696" fmla="*/ 3730357 w 12192000"/>
              <a:gd name="connsiteY11696" fmla="*/ 236466 h 6858000"/>
              <a:gd name="connsiteX11697" fmla="*/ 3725927 w 12192000"/>
              <a:gd name="connsiteY11697" fmla="*/ 238084 h 6858000"/>
              <a:gd name="connsiteX11698" fmla="*/ 3719283 w 12192000"/>
              <a:gd name="connsiteY11698" fmla="*/ 237275 h 6858000"/>
              <a:gd name="connsiteX11699" fmla="*/ 3721498 w 12192000"/>
              <a:gd name="connsiteY11699" fmla="*/ 234442 h 6858000"/>
              <a:gd name="connsiteX11700" fmla="*/ 3727404 w 12192000"/>
              <a:gd name="connsiteY11700" fmla="*/ 232418 h 6858000"/>
              <a:gd name="connsiteX11701" fmla="*/ 3741430 w 12192000"/>
              <a:gd name="connsiteY11701" fmla="*/ 228371 h 6858000"/>
              <a:gd name="connsiteX11702" fmla="*/ 3754719 w 12192000"/>
              <a:gd name="connsiteY11702" fmla="*/ 220277 h 6858000"/>
              <a:gd name="connsiteX11703" fmla="*/ 3762101 w 12192000"/>
              <a:gd name="connsiteY11703" fmla="*/ 217849 h 6858000"/>
              <a:gd name="connsiteX11704" fmla="*/ 3776128 w 12192000"/>
              <a:gd name="connsiteY11704" fmla="*/ 215420 h 6858000"/>
              <a:gd name="connsiteX11705" fmla="*/ 3783510 w 12192000"/>
              <a:gd name="connsiteY11705" fmla="*/ 207326 h 6858000"/>
              <a:gd name="connsiteX11706" fmla="*/ 3799752 w 12192000"/>
              <a:gd name="connsiteY11706" fmla="*/ 191138 h 6858000"/>
              <a:gd name="connsiteX11707" fmla="*/ 3815255 w 12192000"/>
              <a:gd name="connsiteY11707" fmla="*/ 184257 h 6858000"/>
              <a:gd name="connsiteX11708" fmla="*/ 3827805 w 12192000"/>
              <a:gd name="connsiteY11708" fmla="*/ 179806 h 6858000"/>
              <a:gd name="connsiteX11709" fmla="*/ 3834449 w 12192000"/>
              <a:gd name="connsiteY11709" fmla="*/ 179806 h 6858000"/>
              <a:gd name="connsiteX11710" fmla="*/ 3838879 w 12192000"/>
              <a:gd name="connsiteY11710" fmla="*/ 176568 h 6858000"/>
              <a:gd name="connsiteX11711" fmla="*/ 3838140 w 12192000"/>
              <a:gd name="connsiteY11711" fmla="*/ 173330 h 6858000"/>
              <a:gd name="connsiteX11712" fmla="*/ 3831496 w 12192000"/>
              <a:gd name="connsiteY11712" fmla="*/ 171307 h 6858000"/>
              <a:gd name="connsiteX11713" fmla="*/ 3819684 w 12192000"/>
              <a:gd name="connsiteY11713" fmla="*/ 174544 h 6858000"/>
              <a:gd name="connsiteX11714" fmla="*/ 3794584 w 12192000"/>
              <a:gd name="connsiteY11714" fmla="*/ 185471 h 6858000"/>
              <a:gd name="connsiteX11715" fmla="*/ 3783510 w 12192000"/>
              <a:gd name="connsiteY11715" fmla="*/ 195994 h 6858000"/>
              <a:gd name="connsiteX11716" fmla="*/ 3776128 w 12192000"/>
              <a:gd name="connsiteY11716" fmla="*/ 206517 h 6858000"/>
              <a:gd name="connsiteX11717" fmla="*/ 3766531 w 12192000"/>
              <a:gd name="connsiteY11717" fmla="*/ 210564 h 6858000"/>
              <a:gd name="connsiteX11718" fmla="*/ 3750289 w 12192000"/>
              <a:gd name="connsiteY11718" fmla="*/ 214206 h 6858000"/>
              <a:gd name="connsiteX11719" fmla="*/ 3745122 w 12192000"/>
              <a:gd name="connsiteY11719" fmla="*/ 217444 h 6858000"/>
              <a:gd name="connsiteX11720" fmla="*/ 3725189 w 12192000"/>
              <a:gd name="connsiteY11720" fmla="*/ 225134 h 6858000"/>
              <a:gd name="connsiteX11721" fmla="*/ 3718545 w 12192000"/>
              <a:gd name="connsiteY11721" fmla="*/ 225134 h 6858000"/>
              <a:gd name="connsiteX11722" fmla="*/ 3717068 w 12192000"/>
              <a:gd name="connsiteY11722" fmla="*/ 221086 h 6858000"/>
              <a:gd name="connsiteX11723" fmla="*/ 3720021 w 12192000"/>
              <a:gd name="connsiteY11723" fmla="*/ 217039 h 6858000"/>
              <a:gd name="connsiteX11724" fmla="*/ 3719283 w 12192000"/>
              <a:gd name="connsiteY11724" fmla="*/ 201255 h 6858000"/>
              <a:gd name="connsiteX11725" fmla="*/ 3724451 w 12192000"/>
              <a:gd name="connsiteY11725" fmla="*/ 195185 h 6858000"/>
              <a:gd name="connsiteX11726" fmla="*/ 3729618 w 12192000"/>
              <a:gd name="connsiteY11726" fmla="*/ 195185 h 6858000"/>
              <a:gd name="connsiteX11727" fmla="*/ 3737739 w 12192000"/>
              <a:gd name="connsiteY11727" fmla="*/ 200041 h 6858000"/>
              <a:gd name="connsiteX11728" fmla="*/ 3742907 w 12192000"/>
              <a:gd name="connsiteY11728" fmla="*/ 198422 h 6858000"/>
              <a:gd name="connsiteX11729" fmla="*/ 3753981 w 12192000"/>
              <a:gd name="connsiteY11729" fmla="*/ 198422 h 6858000"/>
              <a:gd name="connsiteX11730" fmla="*/ 3762839 w 12192000"/>
              <a:gd name="connsiteY11730" fmla="*/ 197613 h 6858000"/>
              <a:gd name="connsiteX11731" fmla="*/ 3760625 w 12192000"/>
              <a:gd name="connsiteY11731" fmla="*/ 194375 h 6858000"/>
              <a:gd name="connsiteX11732" fmla="*/ 3753981 w 12192000"/>
              <a:gd name="connsiteY11732" fmla="*/ 190733 h 6858000"/>
              <a:gd name="connsiteX11733" fmla="*/ 3745860 w 12192000"/>
              <a:gd name="connsiteY11733" fmla="*/ 190733 h 6858000"/>
              <a:gd name="connsiteX11734" fmla="*/ 3739954 w 12192000"/>
              <a:gd name="connsiteY11734" fmla="*/ 193566 h 6858000"/>
              <a:gd name="connsiteX11735" fmla="*/ 3734786 w 12192000"/>
              <a:gd name="connsiteY11735" fmla="*/ 192352 h 6858000"/>
              <a:gd name="connsiteX11736" fmla="*/ 3731833 w 12192000"/>
              <a:gd name="connsiteY11736" fmla="*/ 186281 h 6858000"/>
              <a:gd name="connsiteX11737" fmla="*/ 3732571 w 12192000"/>
              <a:gd name="connsiteY11737" fmla="*/ 181829 h 6858000"/>
              <a:gd name="connsiteX11738" fmla="*/ 3741430 w 12192000"/>
              <a:gd name="connsiteY11738" fmla="*/ 180615 h 6858000"/>
              <a:gd name="connsiteX11739" fmla="*/ 3750289 w 12192000"/>
              <a:gd name="connsiteY11739" fmla="*/ 185471 h 6858000"/>
              <a:gd name="connsiteX11740" fmla="*/ 3757672 w 12192000"/>
              <a:gd name="connsiteY11740" fmla="*/ 186281 h 6858000"/>
              <a:gd name="connsiteX11741" fmla="*/ 3767269 w 12192000"/>
              <a:gd name="connsiteY11741" fmla="*/ 182234 h 6858000"/>
              <a:gd name="connsiteX11742" fmla="*/ 3765792 w 12192000"/>
              <a:gd name="connsiteY11742" fmla="*/ 179806 h 6858000"/>
              <a:gd name="connsiteX11743" fmla="*/ 3759148 w 12192000"/>
              <a:gd name="connsiteY11743" fmla="*/ 177782 h 6858000"/>
              <a:gd name="connsiteX11744" fmla="*/ 3755457 w 12192000"/>
              <a:gd name="connsiteY11744" fmla="*/ 178591 h 6858000"/>
              <a:gd name="connsiteX11745" fmla="*/ 3752504 w 12192000"/>
              <a:gd name="connsiteY11745" fmla="*/ 176568 h 6858000"/>
              <a:gd name="connsiteX11746" fmla="*/ 3753242 w 12192000"/>
              <a:gd name="connsiteY11746" fmla="*/ 172116 h 6858000"/>
              <a:gd name="connsiteX11747" fmla="*/ 3762101 w 12192000"/>
              <a:gd name="connsiteY11747" fmla="*/ 170092 h 6858000"/>
              <a:gd name="connsiteX11748" fmla="*/ 3765054 w 12192000"/>
              <a:gd name="connsiteY11748" fmla="*/ 171711 h 6858000"/>
              <a:gd name="connsiteX11749" fmla="*/ 3768007 w 12192000"/>
              <a:gd name="connsiteY11749" fmla="*/ 169688 h 6858000"/>
              <a:gd name="connsiteX11750" fmla="*/ 3775390 w 12192000"/>
              <a:gd name="connsiteY11750" fmla="*/ 172521 h 6858000"/>
              <a:gd name="connsiteX11751" fmla="*/ 3779081 w 12192000"/>
              <a:gd name="connsiteY11751" fmla="*/ 170497 h 6858000"/>
              <a:gd name="connsiteX11752" fmla="*/ 3777604 w 12192000"/>
              <a:gd name="connsiteY11752" fmla="*/ 164426 h 6858000"/>
              <a:gd name="connsiteX11753" fmla="*/ 3777604 w 12192000"/>
              <a:gd name="connsiteY11753" fmla="*/ 158760 h 6858000"/>
              <a:gd name="connsiteX11754" fmla="*/ 3776128 w 12192000"/>
              <a:gd name="connsiteY11754" fmla="*/ 157142 h 6858000"/>
              <a:gd name="connsiteX11755" fmla="*/ 3770222 w 12192000"/>
              <a:gd name="connsiteY11755" fmla="*/ 156737 h 6858000"/>
              <a:gd name="connsiteX11756" fmla="*/ 3766531 w 12192000"/>
              <a:gd name="connsiteY11756" fmla="*/ 159975 h 6858000"/>
              <a:gd name="connsiteX11757" fmla="*/ 3759148 w 12192000"/>
              <a:gd name="connsiteY11757" fmla="*/ 160784 h 6858000"/>
              <a:gd name="connsiteX11758" fmla="*/ 3737001 w 12192000"/>
              <a:gd name="connsiteY11758" fmla="*/ 154713 h 6858000"/>
              <a:gd name="connsiteX11759" fmla="*/ 3728142 w 12192000"/>
              <a:gd name="connsiteY11759" fmla="*/ 153904 h 6858000"/>
              <a:gd name="connsiteX11760" fmla="*/ 3723713 w 12192000"/>
              <a:gd name="connsiteY11760" fmla="*/ 149857 h 6858000"/>
              <a:gd name="connsiteX11761" fmla="*/ 3723713 w 12192000"/>
              <a:gd name="connsiteY11761" fmla="*/ 147024 h 6858000"/>
              <a:gd name="connsiteX11762" fmla="*/ 3733310 w 12192000"/>
              <a:gd name="connsiteY11762" fmla="*/ 147024 h 6858000"/>
              <a:gd name="connsiteX11763" fmla="*/ 3739954 w 12192000"/>
              <a:gd name="connsiteY11763" fmla="*/ 149047 h 6858000"/>
              <a:gd name="connsiteX11764" fmla="*/ 3743645 w 12192000"/>
              <a:gd name="connsiteY11764" fmla="*/ 147024 h 6858000"/>
              <a:gd name="connsiteX11765" fmla="*/ 3740692 w 12192000"/>
              <a:gd name="connsiteY11765" fmla="*/ 144595 h 6858000"/>
              <a:gd name="connsiteX11766" fmla="*/ 3732571 w 12192000"/>
              <a:gd name="connsiteY11766" fmla="*/ 144595 h 6858000"/>
              <a:gd name="connsiteX11767" fmla="*/ 3729618 w 12192000"/>
              <a:gd name="connsiteY11767" fmla="*/ 141358 h 6858000"/>
              <a:gd name="connsiteX11768" fmla="*/ 3730357 w 12192000"/>
              <a:gd name="connsiteY11768" fmla="*/ 137310 h 6858000"/>
              <a:gd name="connsiteX11769" fmla="*/ 3743645 w 12192000"/>
              <a:gd name="connsiteY11769" fmla="*/ 136906 h 6858000"/>
              <a:gd name="connsiteX11770" fmla="*/ 3746598 w 12192000"/>
              <a:gd name="connsiteY11770" fmla="*/ 134073 h 6858000"/>
              <a:gd name="connsiteX11771" fmla="*/ 3756195 w 12192000"/>
              <a:gd name="connsiteY11771" fmla="*/ 134073 h 6858000"/>
              <a:gd name="connsiteX11772" fmla="*/ 3788678 w 12192000"/>
              <a:gd name="connsiteY11772" fmla="*/ 135692 h 6858000"/>
              <a:gd name="connsiteX11773" fmla="*/ 3795322 w 12192000"/>
              <a:gd name="connsiteY11773" fmla="*/ 133668 h 6858000"/>
              <a:gd name="connsiteX11774" fmla="*/ 3807134 w 12192000"/>
              <a:gd name="connsiteY11774" fmla="*/ 135287 h 6858000"/>
              <a:gd name="connsiteX11775" fmla="*/ 3811564 w 12192000"/>
              <a:gd name="connsiteY11775" fmla="*/ 133668 h 6858000"/>
              <a:gd name="connsiteX11776" fmla="*/ 3810825 w 12192000"/>
              <a:gd name="connsiteY11776" fmla="*/ 129621 h 6858000"/>
              <a:gd name="connsiteX11777" fmla="*/ 3799013 w 12192000"/>
              <a:gd name="connsiteY11777" fmla="*/ 125169 h 6858000"/>
              <a:gd name="connsiteX11778" fmla="*/ 3784249 w 12192000"/>
              <a:gd name="connsiteY11778" fmla="*/ 124764 h 6858000"/>
              <a:gd name="connsiteX11779" fmla="*/ 3767269 w 12192000"/>
              <a:gd name="connsiteY11779" fmla="*/ 128812 h 6858000"/>
              <a:gd name="connsiteX11780" fmla="*/ 3757672 w 12192000"/>
              <a:gd name="connsiteY11780" fmla="*/ 129216 h 6858000"/>
              <a:gd name="connsiteX11781" fmla="*/ 3756195 w 12192000"/>
              <a:gd name="connsiteY11781" fmla="*/ 127193 h 6858000"/>
              <a:gd name="connsiteX11782" fmla="*/ 3751028 w 12192000"/>
              <a:gd name="connsiteY11782" fmla="*/ 125574 h 6858000"/>
              <a:gd name="connsiteX11783" fmla="*/ 3740692 w 12192000"/>
              <a:gd name="connsiteY11783" fmla="*/ 128002 h 6858000"/>
              <a:gd name="connsiteX11784" fmla="*/ 3734048 w 12192000"/>
              <a:gd name="connsiteY11784" fmla="*/ 132454 h 6858000"/>
              <a:gd name="connsiteX11785" fmla="*/ 3731833 w 12192000"/>
              <a:gd name="connsiteY11785" fmla="*/ 130835 h 6858000"/>
              <a:gd name="connsiteX11786" fmla="*/ 3732571 w 12192000"/>
              <a:gd name="connsiteY11786" fmla="*/ 124360 h 6858000"/>
              <a:gd name="connsiteX11787" fmla="*/ 3737739 w 12192000"/>
              <a:gd name="connsiteY11787" fmla="*/ 116670 h 6858000"/>
              <a:gd name="connsiteX11788" fmla="*/ 3746598 w 12192000"/>
              <a:gd name="connsiteY11788" fmla="*/ 113028 h 6858000"/>
              <a:gd name="connsiteX11789" fmla="*/ 3753242 w 12192000"/>
              <a:gd name="connsiteY11789" fmla="*/ 108981 h 6858000"/>
              <a:gd name="connsiteX11790" fmla="*/ 3762101 w 12192000"/>
              <a:gd name="connsiteY11790" fmla="*/ 104933 h 6858000"/>
              <a:gd name="connsiteX11791" fmla="*/ 3765792 w 12192000"/>
              <a:gd name="connsiteY11791" fmla="*/ 97649 h 6858000"/>
              <a:gd name="connsiteX11792" fmla="*/ 3773913 w 12192000"/>
              <a:gd name="connsiteY11792" fmla="*/ 91983 h 6858000"/>
              <a:gd name="connsiteX11793" fmla="*/ 3779081 w 12192000"/>
              <a:gd name="connsiteY11793" fmla="*/ 91173 h 6858000"/>
              <a:gd name="connsiteX11794" fmla="*/ 3782034 w 12192000"/>
              <a:gd name="connsiteY11794" fmla="*/ 94006 h 6858000"/>
              <a:gd name="connsiteX11795" fmla="*/ 3790154 w 12192000"/>
              <a:gd name="connsiteY11795" fmla="*/ 93601 h 6858000"/>
              <a:gd name="connsiteX11796" fmla="*/ 3796060 w 12192000"/>
              <a:gd name="connsiteY11796" fmla="*/ 91578 h 6858000"/>
              <a:gd name="connsiteX11797" fmla="*/ 3801966 w 12192000"/>
              <a:gd name="connsiteY11797" fmla="*/ 91578 h 6858000"/>
              <a:gd name="connsiteX11798" fmla="*/ 3804181 w 12192000"/>
              <a:gd name="connsiteY11798" fmla="*/ 94006 h 6858000"/>
              <a:gd name="connsiteX11799" fmla="*/ 3814517 w 12192000"/>
              <a:gd name="connsiteY11799" fmla="*/ 97649 h 6858000"/>
              <a:gd name="connsiteX11800" fmla="*/ 3824114 w 12192000"/>
              <a:gd name="connsiteY11800" fmla="*/ 105338 h 6858000"/>
              <a:gd name="connsiteX11801" fmla="*/ 3832973 w 12192000"/>
              <a:gd name="connsiteY11801" fmla="*/ 104529 h 6858000"/>
              <a:gd name="connsiteX11802" fmla="*/ 3843308 w 12192000"/>
              <a:gd name="connsiteY11802" fmla="*/ 108171 h 6858000"/>
              <a:gd name="connsiteX11803" fmla="*/ 3853643 w 12192000"/>
              <a:gd name="connsiteY11803" fmla="*/ 117884 h 6858000"/>
              <a:gd name="connsiteX11804" fmla="*/ 3863241 w 12192000"/>
              <a:gd name="connsiteY11804" fmla="*/ 123145 h 6858000"/>
              <a:gd name="connsiteX11805" fmla="*/ 3877267 w 12192000"/>
              <a:gd name="connsiteY11805" fmla="*/ 127193 h 6858000"/>
              <a:gd name="connsiteX11806" fmla="*/ 3883173 w 12192000"/>
              <a:gd name="connsiteY11806" fmla="*/ 124360 h 6858000"/>
              <a:gd name="connsiteX11807" fmla="*/ 3887603 w 12192000"/>
              <a:gd name="connsiteY11807" fmla="*/ 124360 h 6858000"/>
              <a:gd name="connsiteX11808" fmla="*/ 3889079 w 12192000"/>
              <a:gd name="connsiteY11808" fmla="*/ 121931 h 6858000"/>
              <a:gd name="connsiteX11809" fmla="*/ 3887603 w 12192000"/>
              <a:gd name="connsiteY11809" fmla="*/ 117480 h 6858000"/>
              <a:gd name="connsiteX11810" fmla="*/ 3879482 w 12192000"/>
              <a:gd name="connsiteY11810" fmla="*/ 119098 h 6858000"/>
              <a:gd name="connsiteX11811" fmla="*/ 3875791 w 12192000"/>
              <a:gd name="connsiteY11811" fmla="*/ 122336 h 6858000"/>
              <a:gd name="connsiteX11812" fmla="*/ 3869147 w 12192000"/>
              <a:gd name="connsiteY11812" fmla="*/ 121122 h 6858000"/>
              <a:gd name="connsiteX11813" fmla="*/ 3858073 w 12192000"/>
              <a:gd name="connsiteY11813" fmla="*/ 114646 h 6858000"/>
              <a:gd name="connsiteX11814" fmla="*/ 3849214 w 12192000"/>
              <a:gd name="connsiteY11814" fmla="*/ 102100 h 6858000"/>
              <a:gd name="connsiteX11815" fmla="*/ 3849214 w 12192000"/>
              <a:gd name="connsiteY11815" fmla="*/ 98863 h 6858000"/>
              <a:gd name="connsiteX11816" fmla="*/ 3854382 w 12192000"/>
              <a:gd name="connsiteY11816" fmla="*/ 98458 h 6858000"/>
              <a:gd name="connsiteX11817" fmla="*/ 3869147 w 12192000"/>
              <a:gd name="connsiteY11817" fmla="*/ 98863 h 6858000"/>
              <a:gd name="connsiteX11818" fmla="*/ 3881697 w 12192000"/>
              <a:gd name="connsiteY11818" fmla="*/ 94411 h 6858000"/>
              <a:gd name="connsiteX11819" fmla="*/ 3886126 w 12192000"/>
              <a:gd name="connsiteY11819" fmla="*/ 89554 h 6858000"/>
              <a:gd name="connsiteX11820" fmla="*/ 3883911 w 12192000"/>
              <a:gd name="connsiteY11820" fmla="*/ 85507 h 6858000"/>
              <a:gd name="connsiteX11821" fmla="*/ 3872100 w 12192000"/>
              <a:gd name="connsiteY11821" fmla="*/ 83079 h 6858000"/>
              <a:gd name="connsiteX11822" fmla="*/ 3867670 w 12192000"/>
              <a:gd name="connsiteY11822" fmla="*/ 84293 h 6858000"/>
              <a:gd name="connsiteX11823" fmla="*/ 3866932 w 12192000"/>
              <a:gd name="connsiteY11823" fmla="*/ 87935 h 6858000"/>
              <a:gd name="connsiteX11824" fmla="*/ 3869885 w 12192000"/>
              <a:gd name="connsiteY11824" fmla="*/ 91173 h 6858000"/>
              <a:gd name="connsiteX11825" fmla="*/ 3867670 w 12192000"/>
              <a:gd name="connsiteY11825" fmla="*/ 92387 h 6858000"/>
              <a:gd name="connsiteX11826" fmla="*/ 3854382 w 12192000"/>
              <a:gd name="connsiteY11826" fmla="*/ 93197 h 6858000"/>
              <a:gd name="connsiteX11827" fmla="*/ 3849214 w 12192000"/>
              <a:gd name="connsiteY11827" fmla="*/ 89554 h 6858000"/>
              <a:gd name="connsiteX11828" fmla="*/ 3846999 w 12192000"/>
              <a:gd name="connsiteY11828" fmla="*/ 83888 h 6858000"/>
              <a:gd name="connsiteX11829" fmla="*/ 3852905 w 12192000"/>
              <a:gd name="connsiteY11829" fmla="*/ 81865 h 6858000"/>
              <a:gd name="connsiteX11830" fmla="*/ 3857335 w 12192000"/>
              <a:gd name="connsiteY11830" fmla="*/ 82674 h 6858000"/>
              <a:gd name="connsiteX11831" fmla="*/ 3859549 w 12192000"/>
              <a:gd name="connsiteY11831" fmla="*/ 79032 h 6858000"/>
              <a:gd name="connsiteX11832" fmla="*/ 3855120 w 12192000"/>
              <a:gd name="connsiteY11832" fmla="*/ 74175 h 6858000"/>
              <a:gd name="connsiteX11833" fmla="*/ 3849952 w 12192000"/>
              <a:gd name="connsiteY11833" fmla="*/ 74175 h 6858000"/>
              <a:gd name="connsiteX11834" fmla="*/ 3848476 w 12192000"/>
              <a:gd name="connsiteY11834" fmla="*/ 76199 h 6858000"/>
              <a:gd name="connsiteX11835" fmla="*/ 3842570 w 12192000"/>
              <a:gd name="connsiteY11835" fmla="*/ 75389 h 6858000"/>
              <a:gd name="connsiteX11836" fmla="*/ 3838140 w 12192000"/>
              <a:gd name="connsiteY11836" fmla="*/ 75389 h 6858000"/>
              <a:gd name="connsiteX11837" fmla="*/ 3838140 w 12192000"/>
              <a:gd name="connsiteY11837" fmla="*/ 79032 h 6858000"/>
              <a:gd name="connsiteX11838" fmla="*/ 3840355 w 12192000"/>
              <a:gd name="connsiteY11838" fmla="*/ 83888 h 6858000"/>
              <a:gd name="connsiteX11839" fmla="*/ 3840355 w 12192000"/>
              <a:gd name="connsiteY11839" fmla="*/ 89959 h 6858000"/>
              <a:gd name="connsiteX11840" fmla="*/ 3835187 w 12192000"/>
              <a:gd name="connsiteY11840" fmla="*/ 95625 h 6858000"/>
              <a:gd name="connsiteX11841" fmla="*/ 3827805 w 12192000"/>
              <a:gd name="connsiteY11841" fmla="*/ 99267 h 6858000"/>
              <a:gd name="connsiteX11842" fmla="*/ 3823375 w 12192000"/>
              <a:gd name="connsiteY11842" fmla="*/ 97244 h 6858000"/>
              <a:gd name="connsiteX11843" fmla="*/ 3813778 w 12192000"/>
              <a:gd name="connsiteY11843" fmla="*/ 86721 h 6858000"/>
              <a:gd name="connsiteX11844" fmla="*/ 3805658 w 12192000"/>
              <a:gd name="connsiteY11844" fmla="*/ 86721 h 6858000"/>
              <a:gd name="connsiteX11845" fmla="*/ 3800490 w 12192000"/>
              <a:gd name="connsiteY11845" fmla="*/ 83484 h 6858000"/>
              <a:gd name="connsiteX11846" fmla="*/ 3799752 w 12192000"/>
              <a:gd name="connsiteY11846" fmla="*/ 79032 h 6858000"/>
              <a:gd name="connsiteX11847" fmla="*/ 3796799 w 12192000"/>
              <a:gd name="connsiteY11847" fmla="*/ 79841 h 6858000"/>
              <a:gd name="connsiteX11848" fmla="*/ 3792369 w 12192000"/>
              <a:gd name="connsiteY11848" fmla="*/ 83888 h 6858000"/>
              <a:gd name="connsiteX11849" fmla="*/ 3780557 w 12192000"/>
              <a:gd name="connsiteY11849" fmla="*/ 85507 h 6858000"/>
              <a:gd name="connsiteX11850" fmla="*/ 3773175 w 12192000"/>
              <a:gd name="connsiteY11850" fmla="*/ 85912 h 6858000"/>
              <a:gd name="connsiteX11851" fmla="*/ 3766531 w 12192000"/>
              <a:gd name="connsiteY11851" fmla="*/ 90364 h 6858000"/>
              <a:gd name="connsiteX11852" fmla="*/ 3756933 w 12192000"/>
              <a:gd name="connsiteY11852" fmla="*/ 100481 h 6858000"/>
              <a:gd name="connsiteX11853" fmla="*/ 3750289 w 12192000"/>
              <a:gd name="connsiteY11853" fmla="*/ 102505 h 6858000"/>
              <a:gd name="connsiteX11854" fmla="*/ 3746598 w 12192000"/>
              <a:gd name="connsiteY11854" fmla="*/ 100481 h 6858000"/>
              <a:gd name="connsiteX11855" fmla="*/ 3746598 w 12192000"/>
              <a:gd name="connsiteY11855" fmla="*/ 96839 h 6858000"/>
              <a:gd name="connsiteX11856" fmla="*/ 3757672 w 12192000"/>
              <a:gd name="connsiteY11856" fmla="*/ 84698 h 6858000"/>
              <a:gd name="connsiteX11857" fmla="*/ 3762101 w 12192000"/>
              <a:gd name="connsiteY11857" fmla="*/ 83079 h 6858000"/>
              <a:gd name="connsiteX11858" fmla="*/ 3765792 w 12192000"/>
              <a:gd name="connsiteY11858" fmla="*/ 79436 h 6858000"/>
              <a:gd name="connsiteX11859" fmla="*/ 3765792 w 12192000"/>
              <a:gd name="connsiteY11859" fmla="*/ 76199 h 6858000"/>
              <a:gd name="connsiteX11860" fmla="*/ 3768745 w 12192000"/>
              <a:gd name="connsiteY11860" fmla="*/ 75389 h 6858000"/>
              <a:gd name="connsiteX11861" fmla="*/ 3773913 w 12192000"/>
              <a:gd name="connsiteY11861" fmla="*/ 70937 h 6858000"/>
              <a:gd name="connsiteX11862" fmla="*/ 3773913 w 12192000"/>
              <a:gd name="connsiteY11862" fmla="*/ 66486 h 6858000"/>
              <a:gd name="connsiteX11863" fmla="*/ 3776866 w 12192000"/>
              <a:gd name="connsiteY11863" fmla="*/ 61224 h 6858000"/>
              <a:gd name="connsiteX11864" fmla="*/ 3780557 w 12192000"/>
              <a:gd name="connsiteY11864" fmla="*/ 61629 h 6858000"/>
              <a:gd name="connsiteX11865" fmla="*/ 3788678 w 12192000"/>
              <a:gd name="connsiteY11865" fmla="*/ 66890 h 6858000"/>
              <a:gd name="connsiteX11866" fmla="*/ 3798275 w 12192000"/>
              <a:gd name="connsiteY11866" fmla="*/ 70937 h 6858000"/>
              <a:gd name="connsiteX11867" fmla="*/ 3812302 w 12192000"/>
              <a:gd name="connsiteY11867" fmla="*/ 70937 h 6858000"/>
              <a:gd name="connsiteX11868" fmla="*/ 3810825 w 12192000"/>
              <a:gd name="connsiteY11868" fmla="*/ 67700 h 6858000"/>
              <a:gd name="connsiteX11869" fmla="*/ 3804181 w 12192000"/>
              <a:gd name="connsiteY11869" fmla="*/ 66081 h 6858000"/>
              <a:gd name="connsiteX11870" fmla="*/ 3799752 w 12192000"/>
              <a:gd name="connsiteY11870" fmla="*/ 66486 h 6858000"/>
              <a:gd name="connsiteX11871" fmla="*/ 3793846 w 12192000"/>
              <a:gd name="connsiteY11871" fmla="*/ 62843 h 6858000"/>
              <a:gd name="connsiteX11872" fmla="*/ 3782034 w 12192000"/>
              <a:gd name="connsiteY11872" fmla="*/ 52320 h 6858000"/>
              <a:gd name="connsiteX11873" fmla="*/ 3779819 w 12192000"/>
              <a:gd name="connsiteY11873" fmla="*/ 45845 h 6858000"/>
              <a:gd name="connsiteX11874" fmla="*/ 3773913 w 12192000"/>
              <a:gd name="connsiteY11874" fmla="*/ 43417 h 6858000"/>
              <a:gd name="connsiteX11875" fmla="*/ 3773175 w 12192000"/>
              <a:gd name="connsiteY11875" fmla="*/ 39774 h 6858000"/>
              <a:gd name="connsiteX11876" fmla="*/ 3776866 w 12192000"/>
              <a:gd name="connsiteY11876" fmla="*/ 38155 h 6858000"/>
              <a:gd name="connsiteX11877" fmla="*/ 3787940 w 12192000"/>
              <a:gd name="connsiteY11877" fmla="*/ 41393 h 6858000"/>
              <a:gd name="connsiteX11878" fmla="*/ 3797537 w 12192000"/>
              <a:gd name="connsiteY11878" fmla="*/ 52320 h 6858000"/>
              <a:gd name="connsiteX11879" fmla="*/ 3806396 w 12192000"/>
              <a:gd name="connsiteY11879" fmla="*/ 60010 h 6858000"/>
              <a:gd name="connsiteX11880" fmla="*/ 3807872 w 12192000"/>
              <a:gd name="connsiteY11880" fmla="*/ 57582 h 6858000"/>
              <a:gd name="connsiteX11881" fmla="*/ 3804919 w 12192000"/>
              <a:gd name="connsiteY11881" fmla="*/ 51916 h 6858000"/>
              <a:gd name="connsiteX11882" fmla="*/ 3801966 w 12192000"/>
              <a:gd name="connsiteY11882" fmla="*/ 44226 h 6858000"/>
              <a:gd name="connsiteX11883" fmla="*/ 3804919 w 12192000"/>
              <a:gd name="connsiteY11883" fmla="*/ 45036 h 6858000"/>
              <a:gd name="connsiteX11884" fmla="*/ 3810087 w 12192000"/>
              <a:gd name="connsiteY11884" fmla="*/ 50702 h 6858000"/>
              <a:gd name="connsiteX11885" fmla="*/ 3813040 w 12192000"/>
              <a:gd name="connsiteY11885" fmla="*/ 56368 h 6858000"/>
              <a:gd name="connsiteX11886" fmla="*/ 3830020 w 12192000"/>
              <a:gd name="connsiteY11886" fmla="*/ 65676 h 6858000"/>
              <a:gd name="connsiteX11887" fmla="*/ 3836664 w 12192000"/>
              <a:gd name="connsiteY11887" fmla="*/ 64462 h 6858000"/>
              <a:gd name="connsiteX11888" fmla="*/ 3840355 w 12192000"/>
              <a:gd name="connsiteY11888" fmla="*/ 62438 h 6858000"/>
              <a:gd name="connsiteX11889" fmla="*/ 3849952 w 12192000"/>
              <a:gd name="connsiteY11889" fmla="*/ 62034 h 6858000"/>
              <a:gd name="connsiteX11890" fmla="*/ 3854382 w 12192000"/>
              <a:gd name="connsiteY11890" fmla="*/ 66081 h 6858000"/>
              <a:gd name="connsiteX11891" fmla="*/ 3864717 w 12192000"/>
              <a:gd name="connsiteY11891" fmla="*/ 72152 h 6858000"/>
              <a:gd name="connsiteX11892" fmla="*/ 3872838 w 12192000"/>
              <a:gd name="connsiteY11892" fmla="*/ 75389 h 6858000"/>
              <a:gd name="connsiteX11893" fmla="*/ 3874314 w 12192000"/>
              <a:gd name="connsiteY11893" fmla="*/ 77817 h 6858000"/>
              <a:gd name="connsiteX11894" fmla="*/ 3881697 w 12192000"/>
              <a:gd name="connsiteY11894" fmla="*/ 77817 h 6858000"/>
              <a:gd name="connsiteX11895" fmla="*/ 3880958 w 12192000"/>
              <a:gd name="connsiteY11895" fmla="*/ 74984 h 6858000"/>
              <a:gd name="connsiteX11896" fmla="*/ 3872838 w 12192000"/>
              <a:gd name="connsiteY11896" fmla="*/ 67700 h 6858000"/>
              <a:gd name="connsiteX11897" fmla="*/ 3852905 w 12192000"/>
              <a:gd name="connsiteY11897" fmla="*/ 53130 h 6858000"/>
              <a:gd name="connsiteX11898" fmla="*/ 3851429 w 12192000"/>
              <a:gd name="connsiteY11898" fmla="*/ 48678 h 6858000"/>
              <a:gd name="connsiteX11899" fmla="*/ 3852167 w 12192000"/>
              <a:gd name="connsiteY11899" fmla="*/ 45440 h 6858000"/>
              <a:gd name="connsiteX11900" fmla="*/ 3863241 w 12192000"/>
              <a:gd name="connsiteY11900" fmla="*/ 41798 h 6858000"/>
              <a:gd name="connsiteX11901" fmla="*/ 3864717 w 12192000"/>
              <a:gd name="connsiteY11901" fmla="*/ 36537 h 6858000"/>
              <a:gd name="connsiteX11902" fmla="*/ 3867670 w 12192000"/>
              <a:gd name="connsiteY11902" fmla="*/ 30466 h 6858000"/>
              <a:gd name="connsiteX11903" fmla="*/ 3871361 w 12192000"/>
              <a:gd name="connsiteY11903" fmla="*/ 28442 h 6858000"/>
              <a:gd name="connsiteX11904" fmla="*/ 3871361 w 12192000"/>
              <a:gd name="connsiteY11904" fmla="*/ 26419 h 6858000"/>
              <a:gd name="connsiteX11905" fmla="*/ 3864717 w 12192000"/>
              <a:gd name="connsiteY11905" fmla="*/ 25609 h 6858000"/>
              <a:gd name="connsiteX11906" fmla="*/ 3858811 w 12192000"/>
              <a:gd name="connsiteY11906" fmla="*/ 28038 h 6858000"/>
              <a:gd name="connsiteX11907" fmla="*/ 3845523 w 12192000"/>
              <a:gd name="connsiteY11907" fmla="*/ 28038 h 6858000"/>
              <a:gd name="connsiteX11908" fmla="*/ 3841832 w 12192000"/>
              <a:gd name="connsiteY11908" fmla="*/ 31275 h 6858000"/>
              <a:gd name="connsiteX11909" fmla="*/ 3844046 w 12192000"/>
              <a:gd name="connsiteY11909" fmla="*/ 34108 h 6858000"/>
              <a:gd name="connsiteX11910" fmla="*/ 3851429 w 12192000"/>
              <a:gd name="connsiteY11910" fmla="*/ 38965 h 6858000"/>
              <a:gd name="connsiteX11911" fmla="*/ 3848476 w 12192000"/>
              <a:gd name="connsiteY11911" fmla="*/ 42203 h 6858000"/>
              <a:gd name="connsiteX11912" fmla="*/ 3836664 w 12192000"/>
              <a:gd name="connsiteY11912" fmla="*/ 42203 h 6858000"/>
              <a:gd name="connsiteX11913" fmla="*/ 3832973 w 12192000"/>
              <a:gd name="connsiteY11913" fmla="*/ 43417 h 6858000"/>
              <a:gd name="connsiteX11914" fmla="*/ 3825590 w 12192000"/>
              <a:gd name="connsiteY11914" fmla="*/ 41798 h 6858000"/>
              <a:gd name="connsiteX11915" fmla="*/ 3816731 w 12192000"/>
              <a:gd name="connsiteY11915" fmla="*/ 44226 h 6858000"/>
              <a:gd name="connsiteX11916" fmla="*/ 3812302 w 12192000"/>
              <a:gd name="connsiteY11916" fmla="*/ 38155 h 6858000"/>
              <a:gd name="connsiteX11917" fmla="*/ 3804919 w 12192000"/>
              <a:gd name="connsiteY11917" fmla="*/ 35727 h 6858000"/>
              <a:gd name="connsiteX11918" fmla="*/ 3803443 w 12192000"/>
              <a:gd name="connsiteY11918" fmla="*/ 31680 h 6858000"/>
              <a:gd name="connsiteX11919" fmla="*/ 3807872 w 12192000"/>
              <a:gd name="connsiteY11919" fmla="*/ 28847 h 6858000"/>
              <a:gd name="connsiteX11920" fmla="*/ 3812302 w 12192000"/>
              <a:gd name="connsiteY11920" fmla="*/ 25205 h 6858000"/>
              <a:gd name="connsiteX11921" fmla="*/ 3807134 w 12192000"/>
              <a:gd name="connsiteY11921" fmla="*/ 25205 h 6858000"/>
              <a:gd name="connsiteX11922" fmla="*/ 3797537 w 12192000"/>
              <a:gd name="connsiteY11922" fmla="*/ 27228 h 6858000"/>
              <a:gd name="connsiteX11923" fmla="*/ 3795322 w 12192000"/>
              <a:gd name="connsiteY11923" fmla="*/ 25205 h 6858000"/>
              <a:gd name="connsiteX11924" fmla="*/ 3807134 w 12192000"/>
              <a:gd name="connsiteY11924" fmla="*/ 22372 h 6858000"/>
              <a:gd name="connsiteX11925" fmla="*/ 3820422 w 12192000"/>
              <a:gd name="connsiteY11925" fmla="*/ 17110 h 6858000"/>
              <a:gd name="connsiteX11926" fmla="*/ 3826328 w 12192000"/>
              <a:gd name="connsiteY11926" fmla="*/ 13873 h 6858000"/>
              <a:gd name="connsiteX11927" fmla="*/ 3837402 w 12192000"/>
              <a:gd name="connsiteY11927" fmla="*/ 14682 h 6858000"/>
              <a:gd name="connsiteX11928" fmla="*/ 3840355 w 12192000"/>
              <a:gd name="connsiteY11928" fmla="*/ 17110 h 6858000"/>
              <a:gd name="connsiteX11929" fmla="*/ 3848476 w 12192000"/>
              <a:gd name="connsiteY11929" fmla="*/ 15896 h 6858000"/>
              <a:gd name="connsiteX11930" fmla="*/ 3857335 w 12192000"/>
              <a:gd name="connsiteY11930" fmla="*/ 15896 h 6858000"/>
              <a:gd name="connsiteX11931" fmla="*/ 3868408 w 12192000"/>
              <a:gd name="connsiteY11931" fmla="*/ 17110 h 6858000"/>
              <a:gd name="connsiteX11932" fmla="*/ 3868408 w 12192000"/>
              <a:gd name="connsiteY11932" fmla="*/ 12254 h 6858000"/>
              <a:gd name="connsiteX11933" fmla="*/ 3872838 w 12192000"/>
              <a:gd name="connsiteY11933" fmla="*/ 9826 h 6858000"/>
              <a:gd name="connsiteX11934" fmla="*/ 3876529 w 12192000"/>
              <a:gd name="connsiteY11934" fmla="*/ 6183 h 6858000"/>
              <a:gd name="connsiteX11935" fmla="*/ 3883173 w 12192000"/>
              <a:gd name="connsiteY11935" fmla="*/ 2136 h 6858000"/>
              <a:gd name="connsiteX11936" fmla="*/ 3871047 w 12192000"/>
              <a:gd name="connsiteY11936" fmla="*/ 0 h 6858000"/>
              <a:gd name="connsiteX11937" fmla="*/ 3878422 w 12192000"/>
              <a:gd name="connsiteY11937" fmla="*/ 0 h 6858000"/>
              <a:gd name="connsiteX11938" fmla="*/ 3875791 w 12192000"/>
              <a:gd name="connsiteY11938" fmla="*/ 1731 h 6858000"/>
              <a:gd name="connsiteX11939" fmla="*/ 3872100 w 12192000"/>
              <a:gd name="connsiteY11939" fmla="*/ 1731 h 6858000"/>
              <a:gd name="connsiteX11940" fmla="*/ 2994888 w 12192000"/>
              <a:gd name="connsiteY11940" fmla="*/ 0 h 6858000"/>
              <a:gd name="connsiteX11941" fmla="*/ 3250109 w 12192000"/>
              <a:gd name="connsiteY11941" fmla="*/ 0 h 6858000"/>
              <a:gd name="connsiteX11942" fmla="*/ 3251236 w 12192000"/>
              <a:gd name="connsiteY11942" fmla="*/ 1731 h 6858000"/>
              <a:gd name="connsiteX11943" fmla="*/ 3248283 w 12192000"/>
              <a:gd name="connsiteY11943" fmla="*/ 6588 h 6858000"/>
              <a:gd name="connsiteX11944" fmla="*/ 3243854 w 12192000"/>
              <a:gd name="connsiteY11944" fmla="*/ 16706 h 6858000"/>
              <a:gd name="connsiteX11945" fmla="*/ 3244592 w 12192000"/>
              <a:gd name="connsiteY11945" fmla="*/ 22372 h 6858000"/>
              <a:gd name="connsiteX11946" fmla="*/ 3248283 w 12192000"/>
              <a:gd name="connsiteY11946" fmla="*/ 19943 h 6858000"/>
              <a:gd name="connsiteX11947" fmla="*/ 3249022 w 12192000"/>
              <a:gd name="connsiteY11947" fmla="*/ 13468 h 6858000"/>
              <a:gd name="connsiteX11948" fmla="*/ 3255666 w 12192000"/>
              <a:gd name="connsiteY11948" fmla="*/ 7397 h 6858000"/>
              <a:gd name="connsiteX11949" fmla="*/ 3262310 w 12192000"/>
              <a:gd name="connsiteY11949" fmla="*/ 6588 h 6858000"/>
              <a:gd name="connsiteX11950" fmla="*/ 3263787 w 12192000"/>
              <a:gd name="connsiteY11950" fmla="*/ 13468 h 6858000"/>
              <a:gd name="connsiteX11951" fmla="*/ 3260095 w 12192000"/>
              <a:gd name="connsiteY11951" fmla="*/ 18325 h 6858000"/>
              <a:gd name="connsiteX11952" fmla="*/ 3251236 w 12192000"/>
              <a:gd name="connsiteY11952" fmla="*/ 32894 h 6858000"/>
              <a:gd name="connsiteX11953" fmla="*/ 3246807 w 12192000"/>
              <a:gd name="connsiteY11953" fmla="*/ 41393 h 6858000"/>
              <a:gd name="connsiteX11954" fmla="*/ 3246807 w 12192000"/>
              <a:gd name="connsiteY11954" fmla="*/ 47464 h 6858000"/>
              <a:gd name="connsiteX11955" fmla="*/ 3251236 w 12192000"/>
              <a:gd name="connsiteY11955" fmla="*/ 45036 h 6858000"/>
              <a:gd name="connsiteX11956" fmla="*/ 3258619 w 12192000"/>
              <a:gd name="connsiteY11956" fmla="*/ 34108 h 6858000"/>
              <a:gd name="connsiteX11957" fmla="*/ 3258619 w 12192000"/>
              <a:gd name="connsiteY11957" fmla="*/ 28847 h 6858000"/>
              <a:gd name="connsiteX11958" fmla="*/ 3263048 w 12192000"/>
              <a:gd name="connsiteY11958" fmla="*/ 23181 h 6858000"/>
              <a:gd name="connsiteX11959" fmla="*/ 3271907 w 12192000"/>
              <a:gd name="connsiteY11959" fmla="*/ 19134 h 6858000"/>
              <a:gd name="connsiteX11960" fmla="*/ 3271169 w 12192000"/>
              <a:gd name="connsiteY11960" fmla="*/ 16706 h 6858000"/>
              <a:gd name="connsiteX11961" fmla="*/ 3274860 w 12192000"/>
              <a:gd name="connsiteY11961" fmla="*/ 10635 h 6858000"/>
              <a:gd name="connsiteX11962" fmla="*/ 3282243 w 12192000"/>
              <a:gd name="connsiteY11962" fmla="*/ 5778 h 6858000"/>
              <a:gd name="connsiteX11963" fmla="*/ 3284457 w 12192000"/>
              <a:gd name="connsiteY11963" fmla="*/ 7802 h 6858000"/>
              <a:gd name="connsiteX11964" fmla="*/ 3281504 w 12192000"/>
              <a:gd name="connsiteY11964" fmla="*/ 14277 h 6858000"/>
              <a:gd name="connsiteX11965" fmla="*/ 3272646 w 12192000"/>
              <a:gd name="connsiteY11965" fmla="*/ 25609 h 6858000"/>
              <a:gd name="connsiteX11966" fmla="*/ 3268216 w 12192000"/>
              <a:gd name="connsiteY11966" fmla="*/ 32085 h 6858000"/>
              <a:gd name="connsiteX11967" fmla="*/ 3268216 w 12192000"/>
              <a:gd name="connsiteY11967" fmla="*/ 40179 h 6858000"/>
              <a:gd name="connsiteX11968" fmla="*/ 3269693 w 12192000"/>
              <a:gd name="connsiteY11968" fmla="*/ 48678 h 6858000"/>
              <a:gd name="connsiteX11969" fmla="*/ 3273384 w 12192000"/>
              <a:gd name="connsiteY11969" fmla="*/ 45845 h 6858000"/>
              <a:gd name="connsiteX11970" fmla="*/ 3272646 w 12192000"/>
              <a:gd name="connsiteY11970" fmla="*/ 40584 h 6858000"/>
              <a:gd name="connsiteX11971" fmla="*/ 3273384 w 12192000"/>
              <a:gd name="connsiteY11971" fmla="*/ 32490 h 6858000"/>
              <a:gd name="connsiteX11972" fmla="*/ 3280028 w 12192000"/>
              <a:gd name="connsiteY11972" fmla="*/ 27228 h 6858000"/>
              <a:gd name="connsiteX11973" fmla="*/ 3285196 w 12192000"/>
              <a:gd name="connsiteY11973" fmla="*/ 20753 h 6858000"/>
              <a:gd name="connsiteX11974" fmla="*/ 3297008 w 12192000"/>
              <a:gd name="connsiteY11974" fmla="*/ 12254 h 6858000"/>
              <a:gd name="connsiteX11975" fmla="*/ 3304390 w 12192000"/>
              <a:gd name="connsiteY11975" fmla="*/ 6588 h 6858000"/>
              <a:gd name="connsiteX11976" fmla="*/ 3306605 w 12192000"/>
              <a:gd name="connsiteY11976" fmla="*/ 9826 h 6858000"/>
              <a:gd name="connsiteX11977" fmla="*/ 3305867 w 12192000"/>
              <a:gd name="connsiteY11977" fmla="*/ 19943 h 6858000"/>
              <a:gd name="connsiteX11978" fmla="*/ 3301437 w 12192000"/>
              <a:gd name="connsiteY11978" fmla="*/ 23990 h 6858000"/>
              <a:gd name="connsiteX11979" fmla="*/ 3290363 w 12192000"/>
              <a:gd name="connsiteY11979" fmla="*/ 26419 h 6858000"/>
              <a:gd name="connsiteX11980" fmla="*/ 3289625 w 12192000"/>
              <a:gd name="connsiteY11980" fmla="*/ 33704 h 6858000"/>
              <a:gd name="connsiteX11981" fmla="*/ 3285934 w 12192000"/>
              <a:gd name="connsiteY11981" fmla="*/ 40988 h 6858000"/>
              <a:gd name="connsiteX11982" fmla="*/ 3288887 w 12192000"/>
              <a:gd name="connsiteY11982" fmla="*/ 42607 h 6858000"/>
              <a:gd name="connsiteX11983" fmla="*/ 3291840 w 12192000"/>
              <a:gd name="connsiteY11983" fmla="*/ 39774 h 6858000"/>
              <a:gd name="connsiteX11984" fmla="*/ 3296269 w 12192000"/>
              <a:gd name="connsiteY11984" fmla="*/ 42607 h 6858000"/>
              <a:gd name="connsiteX11985" fmla="*/ 3301437 w 12192000"/>
              <a:gd name="connsiteY11985" fmla="*/ 38965 h 6858000"/>
              <a:gd name="connsiteX11986" fmla="*/ 3312511 w 12192000"/>
              <a:gd name="connsiteY11986" fmla="*/ 35727 h 6858000"/>
              <a:gd name="connsiteX11987" fmla="*/ 3315464 w 12192000"/>
              <a:gd name="connsiteY11987" fmla="*/ 40584 h 6858000"/>
              <a:gd name="connsiteX11988" fmla="*/ 3318417 w 12192000"/>
              <a:gd name="connsiteY11988" fmla="*/ 51511 h 6858000"/>
              <a:gd name="connsiteX11989" fmla="*/ 3318417 w 12192000"/>
              <a:gd name="connsiteY11989" fmla="*/ 56772 h 6858000"/>
              <a:gd name="connsiteX11990" fmla="*/ 3310296 w 12192000"/>
              <a:gd name="connsiteY11990" fmla="*/ 60010 h 6858000"/>
              <a:gd name="connsiteX11991" fmla="*/ 3311034 w 12192000"/>
              <a:gd name="connsiteY11991" fmla="*/ 62438 h 6858000"/>
              <a:gd name="connsiteX11992" fmla="*/ 3316202 w 12192000"/>
              <a:gd name="connsiteY11992" fmla="*/ 63652 h 6858000"/>
              <a:gd name="connsiteX11993" fmla="*/ 3320631 w 12192000"/>
              <a:gd name="connsiteY11993" fmla="*/ 70937 h 6858000"/>
              <a:gd name="connsiteX11994" fmla="*/ 3313987 w 12192000"/>
              <a:gd name="connsiteY11994" fmla="*/ 73366 h 6858000"/>
              <a:gd name="connsiteX11995" fmla="*/ 3308081 w 12192000"/>
              <a:gd name="connsiteY11995" fmla="*/ 72152 h 6858000"/>
              <a:gd name="connsiteX11996" fmla="*/ 3313987 w 12192000"/>
              <a:gd name="connsiteY11996" fmla="*/ 75794 h 6858000"/>
              <a:gd name="connsiteX11997" fmla="*/ 3322108 w 12192000"/>
              <a:gd name="connsiteY11997" fmla="*/ 79032 h 6858000"/>
              <a:gd name="connsiteX11998" fmla="*/ 3302914 w 12192000"/>
              <a:gd name="connsiteY11998" fmla="*/ 83079 h 6858000"/>
              <a:gd name="connsiteX11999" fmla="*/ 3293316 w 12192000"/>
              <a:gd name="connsiteY11999" fmla="*/ 82269 h 6858000"/>
              <a:gd name="connsiteX12000" fmla="*/ 3298484 w 12192000"/>
              <a:gd name="connsiteY12000" fmla="*/ 86721 h 6858000"/>
              <a:gd name="connsiteX12001" fmla="*/ 3307343 w 12192000"/>
              <a:gd name="connsiteY12001" fmla="*/ 85912 h 6858000"/>
              <a:gd name="connsiteX12002" fmla="*/ 3320631 w 12192000"/>
              <a:gd name="connsiteY12002" fmla="*/ 88745 h 6858000"/>
              <a:gd name="connsiteX12003" fmla="*/ 3324323 w 12192000"/>
              <a:gd name="connsiteY12003" fmla="*/ 84698 h 6858000"/>
              <a:gd name="connsiteX12004" fmla="*/ 3333182 w 12192000"/>
              <a:gd name="connsiteY12004" fmla="*/ 83079 h 6858000"/>
              <a:gd name="connsiteX12005" fmla="*/ 3335396 w 12192000"/>
              <a:gd name="connsiteY12005" fmla="*/ 83888 h 6858000"/>
              <a:gd name="connsiteX12006" fmla="*/ 3328014 w 12192000"/>
              <a:gd name="connsiteY12006" fmla="*/ 92792 h 6858000"/>
              <a:gd name="connsiteX12007" fmla="*/ 3324323 w 12192000"/>
              <a:gd name="connsiteY12007" fmla="*/ 101696 h 6858000"/>
              <a:gd name="connsiteX12008" fmla="*/ 3333182 w 12192000"/>
              <a:gd name="connsiteY12008" fmla="*/ 93601 h 6858000"/>
              <a:gd name="connsiteX12009" fmla="*/ 3340564 w 12192000"/>
              <a:gd name="connsiteY12009" fmla="*/ 91173 h 6858000"/>
              <a:gd name="connsiteX12010" fmla="*/ 3346470 w 12192000"/>
              <a:gd name="connsiteY12010" fmla="*/ 85507 h 6858000"/>
              <a:gd name="connsiteX12011" fmla="*/ 3355329 w 12192000"/>
              <a:gd name="connsiteY12011" fmla="*/ 79032 h 6858000"/>
              <a:gd name="connsiteX12012" fmla="*/ 3362711 w 12192000"/>
              <a:gd name="connsiteY12012" fmla="*/ 81055 h 6858000"/>
              <a:gd name="connsiteX12013" fmla="*/ 3361235 w 12192000"/>
              <a:gd name="connsiteY12013" fmla="*/ 85507 h 6858000"/>
              <a:gd name="connsiteX12014" fmla="*/ 3355329 w 12192000"/>
              <a:gd name="connsiteY12014" fmla="*/ 91173 h 6858000"/>
              <a:gd name="connsiteX12015" fmla="*/ 3351638 w 12192000"/>
              <a:gd name="connsiteY12015" fmla="*/ 91578 h 6858000"/>
              <a:gd name="connsiteX12016" fmla="*/ 3347208 w 12192000"/>
              <a:gd name="connsiteY12016" fmla="*/ 98863 h 6858000"/>
              <a:gd name="connsiteX12017" fmla="*/ 3342779 w 12192000"/>
              <a:gd name="connsiteY12017" fmla="*/ 107766 h 6858000"/>
              <a:gd name="connsiteX12018" fmla="*/ 3331705 w 12192000"/>
              <a:gd name="connsiteY12018" fmla="*/ 111813 h 6858000"/>
              <a:gd name="connsiteX12019" fmla="*/ 3326537 w 12192000"/>
              <a:gd name="connsiteY12019" fmla="*/ 119503 h 6858000"/>
              <a:gd name="connsiteX12020" fmla="*/ 3327276 w 12192000"/>
              <a:gd name="connsiteY12020" fmla="*/ 125169 h 6858000"/>
              <a:gd name="connsiteX12021" fmla="*/ 3333182 w 12192000"/>
              <a:gd name="connsiteY12021" fmla="*/ 125978 h 6858000"/>
              <a:gd name="connsiteX12022" fmla="*/ 3339826 w 12192000"/>
              <a:gd name="connsiteY12022" fmla="*/ 119098 h 6858000"/>
              <a:gd name="connsiteX12023" fmla="*/ 3339826 w 12192000"/>
              <a:gd name="connsiteY12023" fmla="*/ 115456 h 6858000"/>
              <a:gd name="connsiteX12024" fmla="*/ 3350161 w 12192000"/>
              <a:gd name="connsiteY12024" fmla="*/ 104529 h 6858000"/>
              <a:gd name="connsiteX12025" fmla="*/ 3358282 w 12192000"/>
              <a:gd name="connsiteY12025" fmla="*/ 101696 h 6858000"/>
              <a:gd name="connsiteX12026" fmla="*/ 3357544 w 12192000"/>
              <a:gd name="connsiteY12026" fmla="*/ 107766 h 6858000"/>
              <a:gd name="connsiteX12027" fmla="*/ 3351638 w 12192000"/>
              <a:gd name="connsiteY12027" fmla="*/ 117884 h 6858000"/>
              <a:gd name="connsiteX12028" fmla="*/ 3350161 w 12192000"/>
              <a:gd name="connsiteY12028" fmla="*/ 127597 h 6858000"/>
              <a:gd name="connsiteX12029" fmla="*/ 3347208 w 12192000"/>
              <a:gd name="connsiteY12029" fmla="*/ 133668 h 6858000"/>
              <a:gd name="connsiteX12030" fmla="*/ 3352376 w 12192000"/>
              <a:gd name="connsiteY12030" fmla="*/ 129621 h 6858000"/>
              <a:gd name="connsiteX12031" fmla="*/ 3359758 w 12192000"/>
              <a:gd name="connsiteY12031" fmla="*/ 118694 h 6858000"/>
              <a:gd name="connsiteX12032" fmla="*/ 3359758 w 12192000"/>
              <a:gd name="connsiteY12032" fmla="*/ 113028 h 6858000"/>
              <a:gd name="connsiteX12033" fmla="*/ 3363450 w 12192000"/>
              <a:gd name="connsiteY12033" fmla="*/ 111409 h 6858000"/>
              <a:gd name="connsiteX12034" fmla="*/ 3366402 w 12192000"/>
              <a:gd name="connsiteY12034" fmla="*/ 113432 h 6858000"/>
              <a:gd name="connsiteX12035" fmla="*/ 3367141 w 12192000"/>
              <a:gd name="connsiteY12035" fmla="*/ 125978 h 6858000"/>
              <a:gd name="connsiteX12036" fmla="*/ 3372308 w 12192000"/>
              <a:gd name="connsiteY12036" fmla="*/ 129621 h 6858000"/>
              <a:gd name="connsiteX12037" fmla="*/ 3376000 w 12192000"/>
              <a:gd name="connsiteY12037" fmla="*/ 129621 h 6858000"/>
              <a:gd name="connsiteX12038" fmla="*/ 3374523 w 12192000"/>
              <a:gd name="connsiteY12038" fmla="*/ 119908 h 6858000"/>
              <a:gd name="connsiteX12039" fmla="*/ 3378214 w 12192000"/>
              <a:gd name="connsiteY12039" fmla="*/ 114242 h 6858000"/>
              <a:gd name="connsiteX12040" fmla="*/ 3390026 w 12192000"/>
              <a:gd name="connsiteY12040" fmla="*/ 108171 h 6858000"/>
              <a:gd name="connsiteX12041" fmla="*/ 3392241 w 12192000"/>
              <a:gd name="connsiteY12041" fmla="*/ 111409 h 6858000"/>
              <a:gd name="connsiteX12042" fmla="*/ 3388550 w 12192000"/>
              <a:gd name="connsiteY12042" fmla="*/ 116670 h 6858000"/>
              <a:gd name="connsiteX12043" fmla="*/ 3390765 w 12192000"/>
              <a:gd name="connsiteY12043" fmla="*/ 117480 h 6858000"/>
              <a:gd name="connsiteX12044" fmla="*/ 3398885 w 12192000"/>
              <a:gd name="connsiteY12044" fmla="*/ 117075 h 6858000"/>
              <a:gd name="connsiteX12045" fmla="*/ 3404053 w 12192000"/>
              <a:gd name="connsiteY12045" fmla="*/ 122741 h 6858000"/>
              <a:gd name="connsiteX12046" fmla="*/ 3400362 w 12192000"/>
              <a:gd name="connsiteY12046" fmla="*/ 132049 h 6858000"/>
              <a:gd name="connsiteX12047" fmla="*/ 3408482 w 12192000"/>
              <a:gd name="connsiteY12047" fmla="*/ 131240 h 6858000"/>
              <a:gd name="connsiteX12048" fmla="*/ 3411435 w 12192000"/>
              <a:gd name="connsiteY12048" fmla="*/ 135287 h 6858000"/>
              <a:gd name="connsiteX12049" fmla="*/ 3412174 w 12192000"/>
              <a:gd name="connsiteY12049" fmla="*/ 141358 h 6858000"/>
              <a:gd name="connsiteX12050" fmla="*/ 3418080 w 12192000"/>
              <a:gd name="connsiteY12050" fmla="*/ 146214 h 6858000"/>
              <a:gd name="connsiteX12051" fmla="*/ 3419556 w 12192000"/>
              <a:gd name="connsiteY12051" fmla="*/ 151475 h 6858000"/>
              <a:gd name="connsiteX12052" fmla="*/ 3416603 w 12192000"/>
              <a:gd name="connsiteY12052" fmla="*/ 154309 h 6858000"/>
              <a:gd name="connsiteX12053" fmla="*/ 3412912 w 12192000"/>
              <a:gd name="connsiteY12053" fmla="*/ 157142 h 6858000"/>
              <a:gd name="connsiteX12054" fmla="*/ 3402576 w 12192000"/>
              <a:gd name="connsiteY12054" fmla="*/ 157142 h 6858000"/>
              <a:gd name="connsiteX12055" fmla="*/ 3403315 w 12192000"/>
              <a:gd name="connsiteY12055" fmla="*/ 151475 h 6858000"/>
              <a:gd name="connsiteX12056" fmla="*/ 3398885 w 12192000"/>
              <a:gd name="connsiteY12056" fmla="*/ 145405 h 6858000"/>
              <a:gd name="connsiteX12057" fmla="*/ 3393718 w 12192000"/>
              <a:gd name="connsiteY12057" fmla="*/ 142977 h 6858000"/>
              <a:gd name="connsiteX12058" fmla="*/ 3390765 w 12192000"/>
              <a:gd name="connsiteY12058" fmla="*/ 140548 h 6858000"/>
              <a:gd name="connsiteX12059" fmla="*/ 3386335 w 12192000"/>
              <a:gd name="connsiteY12059" fmla="*/ 144191 h 6858000"/>
              <a:gd name="connsiteX12060" fmla="*/ 3381167 w 12192000"/>
              <a:gd name="connsiteY12060" fmla="*/ 150666 h 6858000"/>
              <a:gd name="connsiteX12061" fmla="*/ 3387073 w 12192000"/>
              <a:gd name="connsiteY12061" fmla="*/ 147833 h 6858000"/>
              <a:gd name="connsiteX12062" fmla="*/ 3392241 w 12192000"/>
              <a:gd name="connsiteY12062" fmla="*/ 149047 h 6858000"/>
              <a:gd name="connsiteX12063" fmla="*/ 3395194 w 12192000"/>
              <a:gd name="connsiteY12063" fmla="*/ 152690 h 6858000"/>
              <a:gd name="connsiteX12064" fmla="*/ 3392241 w 12192000"/>
              <a:gd name="connsiteY12064" fmla="*/ 154713 h 6858000"/>
              <a:gd name="connsiteX12065" fmla="*/ 3396670 w 12192000"/>
              <a:gd name="connsiteY12065" fmla="*/ 156737 h 6858000"/>
              <a:gd name="connsiteX12066" fmla="*/ 3398885 w 12192000"/>
              <a:gd name="connsiteY12066" fmla="*/ 161593 h 6858000"/>
              <a:gd name="connsiteX12067" fmla="*/ 3394456 w 12192000"/>
              <a:gd name="connsiteY12067" fmla="*/ 163212 h 6858000"/>
              <a:gd name="connsiteX12068" fmla="*/ 3387812 w 12192000"/>
              <a:gd name="connsiteY12068" fmla="*/ 161593 h 6858000"/>
              <a:gd name="connsiteX12069" fmla="*/ 3381906 w 12192000"/>
              <a:gd name="connsiteY12069" fmla="*/ 164831 h 6858000"/>
              <a:gd name="connsiteX12070" fmla="*/ 3385597 w 12192000"/>
              <a:gd name="connsiteY12070" fmla="*/ 167259 h 6858000"/>
              <a:gd name="connsiteX12071" fmla="*/ 3397409 w 12192000"/>
              <a:gd name="connsiteY12071" fmla="*/ 167664 h 6858000"/>
              <a:gd name="connsiteX12072" fmla="*/ 3401838 w 12192000"/>
              <a:gd name="connsiteY12072" fmla="*/ 167664 h 6858000"/>
              <a:gd name="connsiteX12073" fmla="*/ 3402576 w 12192000"/>
              <a:gd name="connsiteY12073" fmla="*/ 170902 h 6858000"/>
              <a:gd name="connsiteX12074" fmla="*/ 3398147 w 12192000"/>
              <a:gd name="connsiteY12074" fmla="*/ 176163 h 6858000"/>
              <a:gd name="connsiteX12075" fmla="*/ 3390765 w 12192000"/>
              <a:gd name="connsiteY12075" fmla="*/ 176163 h 6858000"/>
              <a:gd name="connsiteX12076" fmla="*/ 3383382 w 12192000"/>
              <a:gd name="connsiteY12076" fmla="*/ 177782 h 6858000"/>
              <a:gd name="connsiteX12077" fmla="*/ 3373785 w 12192000"/>
              <a:gd name="connsiteY12077" fmla="*/ 176568 h 6858000"/>
              <a:gd name="connsiteX12078" fmla="*/ 3366402 w 12192000"/>
              <a:gd name="connsiteY12078" fmla="*/ 174949 h 6858000"/>
              <a:gd name="connsiteX12079" fmla="*/ 3368617 w 12192000"/>
              <a:gd name="connsiteY12079" fmla="*/ 168474 h 6858000"/>
              <a:gd name="connsiteX12080" fmla="*/ 3367879 w 12192000"/>
              <a:gd name="connsiteY12080" fmla="*/ 164426 h 6858000"/>
              <a:gd name="connsiteX12081" fmla="*/ 3361235 w 12192000"/>
              <a:gd name="connsiteY12081" fmla="*/ 160784 h 6858000"/>
              <a:gd name="connsiteX12082" fmla="*/ 3358282 w 12192000"/>
              <a:gd name="connsiteY12082" fmla="*/ 157951 h 6858000"/>
              <a:gd name="connsiteX12083" fmla="*/ 3354591 w 12192000"/>
              <a:gd name="connsiteY12083" fmla="*/ 159165 h 6858000"/>
              <a:gd name="connsiteX12084" fmla="*/ 3355329 w 12192000"/>
              <a:gd name="connsiteY12084" fmla="*/ 164022 h 6858000"/>
              <a:gd name="connsiteX12085" fmla="*/ 3359758 w 12192000"/>
              <a:gd name="connsiteY12085" fmla="*/ 166855 h 6858000"/>
              <a:gd name="connsiteX12086" fmla="*/ 3361973 w 12192000"/>
              <a:gd name="connsiteY12086" fmla="*/ 174139 h 6858000"/>
              <a:gd name="connsiteX12087" fmla="*/ 3360497 w 12192000"/>
              <a:gd name="connsiteY12087" fmla="*/ 177782 h 6858000"/>
              <a:gd name="connsiteX12088" fmla="*/ 3353852 w 12192000"/>
              <a:gd name="connsiteY12088" fmla="*/ 178187 h 6858000"/>
              <a:gd name="connsiteX12089" fmla="*/ 3346470 w 12192000"/>
              <a:gd name="connsiteY12089" fmla="*/ 174139 h 6858000"/>
              <a:gd name="connsiteX12090" fmla="*/ 3344993 w 12192000"/>
              <a:gd name="connsiteY12090" fmla="*/ 169283 h 6858000"/>
              <a:gd name="connsiteX12091" fmla="*/ 3343517 w 12192000"/>
              <a:gd name="connsiteY12091" fmla="*/ 177377 h 6858000"/>
              <a:gd name="connsiteX12092" fmla="*/ 3348685 w 12192000"/>
              <a:gd name="connsiteY12092" fmla="*/ 182234 h 6858000"/>
              <a:gd name="connsiteX12093" fmla="*/ 3358282 w 12192000"/>
              <a:gd name="connsiteY12093" fmla="*/ 182234 h 6858000"/>
              <a:gd name="connsiteX12094" fmla="*/ 3363450 w 12192000"/>
              <a:gd name="connsiteY12094" fmla="*/ 186686 h 6858000"/>
              <a:gd name="connsiteX12095" fmla="*/ 3369355 w 12192000"/>
              <a:gd name="connsiteY12095" fmla="*/ 188304 h 6858000"/>
              <a:gd name="connsiteX12096" fmla="*/ 3370094 w 12192000"/>
              <a:gd name="connsiteY12096" fmla="*/ 193566 h 6858000"/>
              <a:gd name="connsiteX12097" fmla="*/ 3367141 w 12192000"/>
              <a:gd name="connsiteY12097" fmla="*/ 199636 h 6858000"/>
              <a:gd name="connsiteX12098" fmla="*/ 3353114 w 12192000"/>
              <a:gd name="connsiteY12098" fmla="*/ 199232 h 6858000"/>
              <a:gd name="connsiteX12099" fmla="*/ 3350161 w 12192000"/>
              <a:gd name="connsiteY12099" fmla="*/ 193971 h 6858000"/>
              <a:gd name="connsiteX12100" fmla="*/ 3341302 w 12192000"/>
              <a:gd name="connsiteY12100" fmla="*/ 188709 h 6858000"/>
              <a:gd name="connsiteX12101" fmla="*/ 3337611 w 12192000"/>
              <a:gd name="connsiteY12101" fmla="*/ 184662 h 6858000"/>
              <a:gd name="connsiteX12102" fmla="*/ 3334658 w 12192000"/>
              <a:gd name="connsiteY12102" fmla="*/ 184662 h 6858000"/>
              <a:gd name="connsiteX12103" fmla="*/ 3336873 w 12192000"/>
              <a:gd name="connsiteY12103" fmla="*/ 188709 h 6858000"/>
              <a:gd name="connsiteX12104" fmla="*/ 3346470 w 12192000"/>
              <a:gd name="connsiteY12104" fmla="*/ 195185 h 6858000"/>
              <a:gd name="connsiteX12105" fmla="*/ 3350161 w 12192000"/>
              <a:gd name="connsiteY12105" fmla="*/ 202065 h 6858000"/>
              <a:gd name="connsiteX12106" fmla="*/ 3350161 w 12192000"/>
              <a:gd name="connsiteY12106" fmla="*/ 212183 h 6858000"/>
              <a:gd name="connsiteX12107" fmla="*/ 3347208 w 12192000"/>
              <a:gd name="connsiteY12107" fmla="*/ 217039 h 6858000"/>
              <a:gd name="connsiteX12108" fmla="*/ 3342779 w 12192000"/>
              <a:gd name="connsiteY12108" fmla="*/ 216635 h 6858000"/>
              <a:gd name="connsiteX12109" fmla="*/ 3339826 w 12192000"/>
              <a:gd name="connsiteY12109" fmla="*/ 210159 h 6858000"/>
              <a:gd name="connsiteX12110" fmla="*/ 3333920 w 12192000"/>
              <a:gd name="connsiteY12110" fmla="*/ 205707 h 6858000"/>
              <a:gd name="connsiteX12111" fmla="*/ 3327276 w 12192000"/>
              <a:gd name="connsiteY12111" fmla="*/ 203684 h 6858000"/>
              <a:gd name="connsiteX12112" fmla="*/ 3328752 w 12192000"/>
              <a:gd name="connsiteY12112" fmla="*/ 206112 h 6858000"/>
              <a:gd name="connsiteX12113" fmla="*/ 3332443 w 12192000"/>
              <a:gd name="connsiteY12113" fmla="*/ 208945 h 6858000"/>
              <a:gd name="connsiteX12114" fmla="*/ 3331705 w 12192000"/>
              <a:gd name="connsiteY12114" fmla="*/ 217039 h 6858000"/>
              <a:gd name="connsiteX12115" fmla="*/ 3331705 w 12192000"/>
              <a:gd name="connsiteY12115" fmla="*/ 227967 h 6858000"/>
              <a:gd name="connsiteX12116" fmla="*/ 3329490 w 12192000"/>
              <a:gd name="connsiteY12116" fmla="*/ 229585 h 6858000"/>
              <a:gd name="connsiteX12117" fmla="*/ 3324323 w 12192000"/>
              <a:gd name="connsiteY12117" fmla="*/ 229585 h 6858000"/>
              <a:gd name="connsiteX12118" fmla="*/ 3321370 w 12192000"/>
              <a:gd name="connsiteY12118" fmla="*/ 226752 h 6858000"/>
              <a:gd name="connsiteX12119" fmla="*/ 3321370 w 12192000"/>
              <a:gd name="connsiteY12119" fmla="*/ 218658 h 6858000"/>
              <a:gd name="connsiteX12120" fmla="*/ 3318417 w 12192000"/>
              <a:gd name="connsiteY12120" fmla="*/ 219872 h 6858000"/>
              <a:gd name="connsiteX12121" fmla="*/ 3316940 w 12192000"/>
              <a:gd name="connsiteY12121" fmla="*/ 225134 h 6858000"/>
              <a:gd name="connsiteX12122" fmla="*/ 3310296 w 12192000"/>
              <a:gd name="connsiteY12122" fmla="*/ 226348 h 6858000"/>
              <a:gd name="connsiteX12123" fmla="*/ 3305867 w 12192000"/>
              <a:gd name="connsiteY12123" fmla="*/ 224729 h 6858000"/>
              <a:gd name="connsiteX12124" fmla="*/ 3306605 w 12192000"/>
              <a:gd name="connsiteY12124" fmla="*/ 218658 h 6858000"/>
              <a:gd name="connsiteX12125" fmla="*/ 3304390 w 12192000"/>
              <a:gd name="connsiteY12125" fmla="*/ 212183 h 6858000"/>
              <a:gd name="connsiteX12126" fmla="*/ 3304390 w 12192000"/>
              <a:gd name="connsiteY12126" fmla="*/ 205303 h 6858000"/>
              <a:gd name="connsiteX12127" fmla="*/ 3300699 w 12192000"/>
              <a:gd name="connsiteY12127" fmla="*/ 202065 h 6858000"/>
              <a:gd name="connsiteX12128" fmla="*/ 3299222 w 12192000"/>
              <a:gd name="connsiteY12128" fmla="*/ 206921 h 6858000"/>
              <a:gd name="connsiteX12129" fmla="*/ 3299222 w 12192000"/>
              <a:gd name="connsiteY12129" fmla="*/ 219063 h 6858000"/>
              <a:gd name="connsiteX12130" fmla="*/ 3295531 w 12192000"/>
              <a:gd name="connsiteY12130" fmla="*/ 222301 h 6858000"/>
              <a:gd name="connsiteX12131" fmla="*/ 3288887 w 12192000"/>
              <a:gd name="connsiteY12131" fmla="*/ 222705 h 6858000"/>
              <a:gd name="connsiteX12132" fmla="*/ 3291102 w 12192000"/>
              <a:gd name="connsiteY12132" fmla="*/ 225134 h 6858000"/>
              <a:gd name="connsiteX12133" fmla="*/ 3296269 w 12192000"/>
              <a:gd name="connsiteY12133" fmla="*/ 225943 h 6858000"/>
              <a:gd name="connsiteX12134" fmla="*/ 3297746 w 12192000"/>
              <a:gd name="connsiteY12134" fmla="*/ 229585 h 6858000"/>
              <a:gd name="connsiteX12135" fmla="*/ 3294055 w 12192000"/>
              <a:gd name="connsiteY12135" fmla="*/ 234442 h 6858000"/>
              <a:gd name="connsiteX12136" fmla="*/ 3288149 w 12192000"/>
              <a:gd name="connsiteY12136" fmla="*/ 233228 h 6858000"/>
              <a:gd name="connsiteX12137" fmla="*/ 3285196 w 12192000"/>
              <a:gd name="connsiteY12137" fmla="*/ 231609 h 6858000"/>
              <a:gd name="connsiteX12138" fmla="*/ 3284457 w 12192000"/>
              <a:gd name="connsiteY12138" fmla="*/ 234442 h 6858000"/>
              <a:gd name="connsiteX12139" fmla="*/ 3290363 w 12192000"/>
              <a:gd name="connsiteY12139" fmla="*/ 238084 h 6858000"/>
              <a:gd name="connsiteX12140" fmla="*/ 3294055 w 12192000"/>
              <a:gd name="connsiteY12140" fmla="*/ 238084 h 6858000"/>
              <a:gd name="connsiteX12141" fmla="*/ 3295531 w 12192000"/>
              <a:gd name="connsiteY12141" fmla="*/ 241727 h 6858000"/>
              <a:gd name="connsiteX12142" fmla="*/ 3294055 w 12192000"/>
              <a:gd name="connsiteY12142" fmla="*/ 247393 h 6858000"/>
              <a:gd name="connsiteX12143" fmla="*/ 3290363 w 12192000"/>
              <a:gd name="connsiteY12143" fmla="*/ 248607 h 6858000"/>
              <a:gd name="connsiteX12144" fmla="*/ 3289625 w 12192000"/>
              <a:gd name="connsiteY12144" fmla="*/ 252654 h 6858000"/>
              <a:gd name="connsiteX12145" fmla="*/ 3292578 w 12192000"/>
              <a:gd name="connsiteY12145" fmla="*/ 259534 h 6858000"/>
              <a:gd name="connsiteX12146" fmla="*/ 3292578 w 12192000"/>
              <a:gd name="connsiteY12146" fmla="*/ 264391 h 6858000"/>
              <a:gd name="connsiteX12147" fmla="*/ 3289625 w 12192000"/>
              <a:gd name="connsiteY12147" fmla="*/ 264391 h 6858000"/>
              <a:gd name="connsiteX12148" fmla="*/ 3285196 w 12192000"/>
              <a:gd name="connsiteY12148" fmla="*/ 261558 h 6858000"/>
              <a:gd name="connsiteX12149" fmla="*/ 3283719 w 12192000"/>
              <a:gd name="connsiteY12149" fmla="*/ 262367 h 6858000"/>
              <a:gd name="connsiteX12150" fmla="*/ 3289625 w 12192000"/>
              <a:gd name="connsiteY12150" fmla="*/ 268843 h 6858000"/>
              <a:gd name="connsiteX12151" fmla="*/ 3290363 w 12192000"/>
              <a:gd name="connsiteY12151" fmla="*/ 273699 h 6858000"/>
              <a:gd name="connsiteX12152" fmla="*/ 3289625 w 12192000"/>
              <a:gd name="connsiteY12152" fmla="*/ 280579 h 6858000"/>
              <a:gd name="connsiteX12153" fmla="*/ 3280028 w 12192000"/>
              <a:gd name="connsiteY12153" fmla="*/ 283412 h 6858000"/>
              <a:gd name="connsiteX12154" fmla="*/ 3277075 w 12192000"/>
              <a:gd name="connsiteY12154" fmla="*/ 287055 h 6858000"/>
              <a:gd name="connsiteX12155" fmla="*/ 3273384 w 12192000"/>
              <a:gd name="connsiteY12155" fmla="*/ 285436 h 6858000"/>
              <a:gd name="connsiteX12156" fmla="*/ 3272646 w 12192000"/>
              <a:gd name="connsiteY12156" fmla="*/ 281794 h 6858000"/>
              <a:gd name="connsiteX12157" fmla="*/ 3270431 w 12192000"/>
              <a:gd name="connsiteY12157" fmla="*/ 279770 h 6858000"/>
              <a:gd name="connsiteX12158" fmla="*/ 3271169 w 12192000"/>
              <a:gd name="connsiteY12158" fmla="*/ 276128 h 6858000"/>
              <a:gd name="connsiteX12159" fmla="*/ 3266001 w 12192000"/>
              <a:gd name="connsiteY12159" fmla="*/ 274509 h 6858000"/>
              <a:gd name="connsiteX12160" fmla="*/ 3264525 w 12192000"/>
              <a:gd name="connsiteY12160" fmla="*/ 271271 h 6858000"/>
              <a:gd name="connsiteX12161" fmla="*/ 3268216 w 12192000"/>
              <a:gd name="connsiteY12161" fmla="*/ 266819 h 6858000"/>
              <a:gd name="connsiteX12162" fmla="*/ 3268216 w 12192000"/>
              <a:gd name="connsiteY12162" fmla="*/ 263177 h 6858000"/>
              <a:gd name="connsiteX12163" fmla="*/ 3265263 w 12192000"/>
              <a:gd name="connsiteY12163" fmla="*/ 263581 h 6858000"/>
              <a:gd name="connsiteX12164" fmla="*/ 3258619 w 12192000"/>
              <a:gd name="connsiteY12164" fmla="*/ 266010 h 6858000"/>
              <a:gd name="connsiteX12165" fmla="*/ 3256404 w 12192000"/>
              <a:gd name="connsiteY12165" fmla="*/ 270866 h 6858000"/>
              <a:gd name="connsiteX12166" fmla="*/ 3252713 w 12192000"/>
              <a:gd name="connsiteY12166" fmla="*/ 270462 h 6858000"/>
              <a:gd name="connsiteX12167" fmla="*/ 3248283 w 12192000"/>
              <a:gd name="connsiteY12167" fmla="*/ 265200 h 6858000"/>
              <a:gd name="connsiteX12168" fmla="*/ 3251975 w 12192000"/>
              <a:gd name="connsiteY12168" fmla="*/ 261153 h 6858000"/>
              <a:gd name="connsiteX12169" fmla="*/ 3248283 w 12192000"/>
              <a:gd name="connsiteY12169" fmla="*/ 257106 h 6858000"/>
              <a:gd name="connsiteX12170" fmla="*/ 3248283 w 12192000"/>
              <a:gd name="connsiteY12170" fmla="*/ 253868 h 6858000"/>
              <a:gd name="connsiteX12171" fmla="*/ 3251975 w 12192000"/>
              <a:gd name="connsiteY12171" fmla="*/ 251035 h 6858000"/>
              <a:gd name="connsiteX12172" fmla="*/ 3251975 w 12192000"/>
              <a:gd name="connsiteY12172" fmla="*/ 247798 h 6858000"/>
              <a:gd name="connsiteX12173" fmla="*/ 3253451 w 12192000"/>
              <a:gd name="connsiteY12173" fmla="*/ 243750 h 6858000"/>
              <a:gd name="connsiteX12174" fmla="*/ 3251975 w 12192000"/>
              <a:gd name="connsiteY12174" fmla="*/ 242536 h 6858000"/>
              <a:gd name="connsiteX12175" fmla="*/ 3246807 w 12192000"/>
              <a:gd name="connsiteY12175" fmla="*/ 247798 h 6858000"/>
              <a:gd name="connsiteX12176" fmla="*/ 3242378 w 12192000"/>
              <a:gd name="connsiteY12176" fmla="*/ 256297 h 6858000"/>
              <a:gd name="connsiteX12177" fmla="*/ 3237210 w 12192000"/>
              <a:gd name="connsiteY12177" fmla="*/ 261963 h 6858000"/>
              <a:gd name="connsiteX12178" fmla="*/ 3235733 w 12192000"/>
              <a:gd name="connsiteY12178" fmla="*/ 259939 h 6858000"/>
              <a:gd name="connsiteX12179" fmla="*/ 3235733 w 12192000"/>
              <a:gd name="connsiteY12179" fmla="*/ 254678 h 6858000"/>
              <a:gd name="connsiteX12180" fmla="*/ 3232042 w 12192000"/>
              <a:gd name="connsiteY12180" fmla="*/ 249012 h 6858000"/>
              <a:gd name="connsiteX12181" fmla="*/ 3229827 w 12192000"/>
              <a:gd name="connsiteY12181" fmla="*/ 243750 h 6858000"/>
              <a:gd name="connsiteX12182" fmla="*/ 3233519 w 12192000"/>
              <a:gd name="connsiteY12182" fmla="*/ 240108 h 6858000"/>
              <a:gd name="connsiteX12183" fmla="*/ 3242378 w 12192000"/>
              <a:gd name="connsiteY12183" fmla="*/ 236870 h 6858000"/>
              <a:gd name="connsiteX12184" fmla="*/ 3242378 w 12192000"/>
              <a:gd name="connsiteY12184" fmla="*/ 234847 h 6858000"/>
              <a:gd name="connsiteX12185" fmla="*/ 3246807 w 12192000"/>
              <a:gd name="connsiteY12185" fmla="*/ 233228 h 6858000"/>
              <a:gd name="connsiteX12186" fmla="*/ 3245331 w 12192000"/>
              <a:gd name="connsiteY12186" fmla="*/ 230800 h 6858000"/>
              <a:gd name="connsiteX12187" fmla="*/ 3237948 w 12192000"/>
              <a:gd name="connsiteY12187" fmla="*/ 230395 h 6858000"/>
              <a:gd name="connsiteX12188" fmla="*/ 3232042 w 12192000"/>
              <a:gd name="connsiteY12188" fmla="*/ 231609 h 6858000"/>
              <a:gd name="connsiteX12189" fmla="*/ 3225398 w 12192000"/>
              <a:gd name="connsiteY12189" fmla="*/ 230395 h 6858000"/>
              <a:gd name="connsiteX12190" fmla="*/ 3223921 w 12192000"/>
              <a:gd name="connsiteY12190" fmla="*/ 227157 h 6858000"/>
              <a:gd name="connsiteX12191" fmla="*/ 3226136 w 12192000"/>
              <a:gd name="connsiteY12191" fmla="*/ 223110 h 6858000"/>
              <a:gd name="connsiteX12192" fmla="*/ 3233519 w 12192000"/>
              <a:gd name="connsiteY12192" fmla="*/ 221491 h 6858000"/>
              <a:gd name="connsiteX12193" fmla="*/ 3240163 w 12192000"/>
              <a:gd name="connsiteY12193" fmla="*/ 213802 h 6858000"/>
              <a:gd name="connsiteX12194" fmla="*/ 3235733 w 12192000"/>
              <a:gd name="connsiteY12194" fmla="*/ 215016 h 6858000"/>
              <a:gd name="connsiteX12195" fmla="*/ 3229827 w 12192000"/>
              <a:gd name="connsiteY12195" fmla="*/ 217444 h 6858000"/>
              <a:gd name="connsiteX12196" fmla="*/ 3225398 w 12192000"/>
              <a:gd name="connsiteY12196" fmla="*/ 215420 h 6858000"/>
              <a:gd name="connsiteX12197" fmla="*/ 3224660 w 12192000"/>
              <a:gd name="connsiteY12197" fmla="*/ 211373 h 6858000"/>
              <a:gd name="connsiteX12198" fmla="*/ 3229827 w 12192000"/>
              <a:gd name="connsiteY12198" fmla="*/ 209350 h 6858000"/>
              <a:gd name="connsiteX12199" fmla="*/ 3236472 w 12192000"/>
              <a:gd name="connsiteY12199" fmla="*/ 206517 h 6858000"/>
              <a:gd name="connsiteX12200" fmla="*/ 3243116 w 12192000"/>
              <a:gd name="connsiteY12200" fmla="*/ 204898 h 6858000"/>
              <a:gd name="connsiteX12201" fmla="*/ 3237210 w 12192000"/>
              <a:gd name="connsiteY12201" fmla="*/ 202470 h 6858000"/>
              <a:gd name="connsiteX12202" fmla="*/ 3229827 w 12192000"/>
              <a:gd name="connsiteY12202" fmla="*/ 202874 h 6858000"/>
              <a:gd name="connsiteX12203" fmla="*/ 3225398 w 12192000"/>
              <a:gd name="connsiteY12203" fmla="*/ 205707 h 6858000"/>
              <a:gd name="connsiteX12204" fmla="*/ 3221707 w 12192000"/>
              <a:gd name="connsiteY12204" fmla="*/ 203684 h 6858000"/>
              <a:gd name="connsiteX12205" fmla="*/ 3222445 w 12192000"/>
              <a:gd name="connsiteY12205" fmla="*/ 199636 h 6858000"/>
              <a:gd name="connsiteX12206" fmla="*/ 3229827 w 12192000"/>
              <a:gd name="connsiteY12206" fmla="*/ 189923 h 6858000"/>
              <a:gd name="connsiteX12207" fmla="*/ 3234995 w 12192000"/>
              <a:gd name="connsiteY12207" fmla="*/ 188304 h 6858000"/>
              <a:gd name="connsiteX12208" fmla="*/ 3244592 w 12192000"/>
              <a:gd name="connsiteY12208" fmla="*/ 186686 h 6858000"/>
              <a:gd name="connsiteX12209" fmla="*/ 3252713 w 12192000"/>
              <a:gd name="connsiteY12209" fmla="*/ 180615 h 6858000"/>
              <a:gd name="connsiteX12210" fmla="*/ 3259357 w 12192000"/>
              <a:gd name="connsiteY12210" fmla="*/ 176568 h 6858000"/>
              <a:gd name="connsiteX12211" fmla="*/ 3263048 w 12192000"/>
              <a:gd name="connsiteY12211" fmla="*/ 169283 h 6858000"/>
              <a:gd name="connsiteX12212" fmla="*/ 3269693 w 12192000"/>
              <a:gd name="connsiteY12212" fmla="*/ 161998 h 6858000"/>
              <a:gd name="connsiteX12213" fmla="*/ 3274122 w 12192000"/>
              <a:gd name="connsiteY12213" fmla="*/ 159975 h 6858000"/>
              <a:gd name="connsiteX12214" fmla="*/ 3273384 w 12192000"/>
              <a:gd name="connsiteY12214" fmla="*/ 156737 h 6858000"/>
              <a:gd name="connsiteX12215" fmla="*/ 3268954 w 12192000"/>
              <a:gd name="connsiteY12215" fmla="*/ 157142 h 6858000"/>
              <a:gd name="connsiteX12216" fmla="*/ 3260095 w 12192000"/>
              <a:gd name="connsiteY12216" fmla="*/ 164022 h 6858000"/>
              <a:gd name="connsiteX12217" fmla="*/ 3254928 w 12192000"/>
              <a:gd name="connsiteY12217" fmla="*/ 166450 h 6858000"/>
              <a:gd name="connsiteX12218" fmla="*/ 3251236 w 12192000"/>
              <a:gd name="connsiteY12218" fmla="*/ 172925 h 6858000"/>
              <a:gd name="connsiteX12219" fmla="*/ 3239425 w 12192000"/>
              <a:gd name="connsiteY12219" fmla="*/ 178187 h 6858000"/>
              <a:gd name="connsiteX12220" fmla="*/ 3233519 w 12192000"/>
              <a:gd name="connsiteY12220" fmla="*/ 178187 h 6858000"/>
              <a:gd name="connsiteX12221" fmla="*/ 3220230 w 12192000"/>
              <a:gd name="connsiteY12221" fmla="*/ 186686 h 6858000"/>
              <a:gd name="connsiteX12222" fmla="*/ 3211371 w 12192000"/>
              <a:gd name="connsiteY12222" fmla="*/ 187900 h 6858000"/>
              <a:gd name="connsiteX12223" fmla="*/ 3204727 w 12192000"/>
              <a:gd name="connsiteY12223" fmla="*/ 185471 h 6858000"/>
              <a:gd name="connsiteX12224" fmla="*/ 3205465 w 12192000"/>
              <a:gd name="connsiteY12224" fmla="*/ 182234 h 6858000"/>
              <a:gd name="connsiteX12225" fmla="*/ 3218015 w 12192000"/>
              <a:gd name="connsiteY12225" fmla="*/ 169283 h 6858000"/>
              <a:gd name="connsiteX12226" fmla="*/ 3228351 w 12192000"/>
              <a:gd name="connsiteY12226" fmla="*/ 164022 h 6858000"/>
              <a:gd name="connsiteX12227" fmla="*/ 3231304 w 12192000"/>
              <a:gd name="connsiteY12227" fmla="*/ 159975 h 6858000"/>
              <a:gd name="connsiteX12228" fmla="*/ 3234995 w 12192000"/>
              <a:gd name="connsiteY12228" fmla="*/ 155927 h 6858000"/>
              <a:gd name="connsiteX12229" fmla="*/ 3234257 w 12192000"/>
              <a:gd name="connsiteY12229" fmla="*/ 149857 h 6858000"/>
              <a:gd name="connsiteX12230" fmla="*/ 3226874 w 12192000"/>
              <a:gd name="connsiteY12230" fmla="*/ 159165 h 6858000"/>
              <a:gd name="connsiteX12231" fmla="*/ 3208418 w 12192000"/>
              <a:gd name="connsiteY12231" fmla="*/ 169688 h 6858000"/>
              <a:gd name="connsiteX12232" fmla="*/ 3201774 w 12192000"/>
              <a:gd name="connsiteY12232" fmla="*/ 172925 h 6858000"/>
              <a:gd name="connsiteX12233" fmla="*/ 3197345 w 12192000"/>
              <a:gd name="connsiteY12233" fmla="*/ 171307 h 6858000"/>
              <a:gd name="connsiteX12234" fmla="*/ 3195130 w 12192000"/>
              <a:gd name="connsiteY12234" fmla="*/ 168069 h 6858000"/>
              <a:gd name="connsiteX12235" fmla="*/ 3196606 w 12192000"/>
              <a:gd name="connsiteY12235" fmla="*/ 161593 h 6858000"/>
              <a:gd name="connsiteX12236" fmla="*/ 3194392 w 12192000"/>
              <a:gd name="connsiteY12236" fmla="*/ 158760 h 6858000"/>
              <a:gd name="connsiteX12237" fmla="*/ 3188486 w 12192000"/>
              <a:gd name="connsiteY12237" fmla="*/ 159975 h 6858000"/>
              <a:gd name="connsiteX12238" fmla="*/ 3184056 w 12192000"/>
              <a:gd name="connsiteY12238" fmla="*/ 157142 h 6858000"/>
              <a:gd name="connsiteX12239" fmla="*/ 3186271 w 12192000"/>
              <a:gd name="connsiteY12239" fmla="*/ 153904 h 6858000"/>
              <a:gd name="connsiteX12240" fmla="*/ 3191439 w 12192000"/>
              <a:gd name="connsiteY12240" fmla="*/ 152690 h 6858000"/>
              <a:gd name="connsiteX12241" fmla="*/ 3191439 w 12192000"/>
              <a:gd name="connsiteY12241" fmla="*/ 148238 h 6858000"/>
              <a:gd name="connsiteX12242" fmla="*/ 3187747 w 12192000"/>
              <a:gd name="connsiteY12242" fmla="*/ 145810 h 6858000"/>
              <a:gd name="connsiteX12243" fmla="*/ 3182580 w 12192000"/>
              <a:gd name="connsiteY12243" fmla="*/ 145810 h 6858000"/>
              <a:gd name="connsiteX12244" fmla="*/ 3181842 w 12192000"/>
              <a:gd name="connsiteY12244" fmla="*/ 143381 h 6858000"/>
              <a:gd name="connsiteX12245" fmla="*/ 3183318 w 12192000"/>
              <a:gd name="connsiteY12245" fmla="*/ 134882 h 6858000"/>
              <a:gd name="connsiteX12246" fmla="*/ 3186271 w 12192000"/>
              <a:gd name="connsiteY12246" fmla="*/ 132859 h 6858000"/>
              <a:gd name="connsiteX12247" fmla="*/ 3187009 w 12192000"/>
              <a:gd name="connsiteY12247" fmla="*/ 128002 h 6858000"/>
              <a:gd name="connsiteX12248" fmla="*/ 3181103 w 12192000"/>
              <a:gd name="connsiteY12248" fmla="*/ 125169 h 6858000"/>
              <a:gd name="connsiteX12249" fmla="*/ 3177412 w 12192000"/>
              <a:gd name="connsiteY12249" fmla="*/ 120717 h 6858000"/>
              <a:gd name="connsiteX12250" fmla="*/ 3175936 w 12192000"/>
              <a:gd name="connsiteY12250" fmla="*/ 121122 h 6858000"/>
              <a:gd name="connsiteX12251" fmla="*/ 3175197 w 12192000"/>
              <a:gd name="connsiteY12251" fmla="*/ 127193 h 6858000"/>
              <a:gd name="connsiteX12252" fmla="*/ 3177412 w 12192000"/>
              <a:gd name="connsiteY12252" fmla="*/ 131645 h 6858000"/>
              <a:gd name="connsiteX12253" fmla="*/ 3169291 w 12192000"/>
              <a:gd name="connsiteY12253" fmla="*/ 134478 h 6858000"/>
              <a:gd name="connsiteX12254" fmla="*/ 3164862 w 12192000"/>
              <a:gd name="connsiteY12254" fmla="*/ 130835 h 6858000"/>
              <a:gd name="connsiteX12255" fmla="*/ 3159694 w 12192000"/>
              <a:gd name="connsiteY12255" fmla="*/ 126383 h 6858000"/>
              <a:gd name="connsiteX12256" fmla="*/ 3151574 w 12192000"/>
              <a:gd name="connsiteY12256" fmla="*/ 126383 h 6858000"/>
              <a:gd name="connsiteX12257" fmla="*/ 3161171 w 12192000"/>
              <a:gd name="connsiteY12257" fmla="*/ 131645 h 6858000"/>
              <a:gd name="connsiteX12258" fmla="*/ 3166338 w 12192000"/>
              <a:gd name="connsiteY12258" fmla="*/ 140548 h 6858000"/>
              <a:gd name="connsiteX12259" fmla="*/ 3167815 w 12192000"/>
              <a:gd name="connsiteY12259" fmla="*/ 148238 h 6858000"/>
              <a:gd name="connsiteX12260" fmla="*/ 3161171 w 12192000"/>
              <a:gd name="connsiteY12260" fmla="*/ 146619 h 6858000"/>
              <a:gd name="connsiteX12261" fmla="*/ 3159694 w 12192000"/>
              <a:gd name="connsiteY12261" fmla="*/ 149047 h 6858000"/>
              <a:gd name="connsiteX12262" fmla="*/ 3161171 w 12192000"/>
              <a:gd name="connsiteY12262" fmla="*/ 151475 h 6858000"/>
              <a:gd name="connsiteX12263" fmla="*/ 3153788 w 12192000"/>
              <a:gd name="connsiteY12263" fmla="*/ 152690 h 6858000"/>
              <a:gd name="connsiteX12264" fmla="*/ 3149359 w 12192000"/>
              <a:gd name="connsiteY12264" fmla="*/ 147428 h 6858000"/>
              <a:gd name="connsiteX12265" fmla="*/ 3147144 w 12192000"/>
              <a:gd name="connsiteY12265" fmla="*/ 138525 h 6858000"/>
              <a:gd name="connsiteX12266" fmla="*/ 3142715 w 12192000"/>
              <a:gd name="connsiteY12266" fmla="*/ 136096 h 6858000"/>
              <a:gd name="connsiteX12267" fmla="*/ 3139762 w 12192000"/>
              <a:gd name="connsiteY12267" fmla="*/ 138525 h 6858000"/>
              <a:gd name="connsiteX12268" fmla="*/ 3145668 w 12192000"/>
              <a:gd name="connsiteY12268" fmla="*/ 142977 h 6858000"/>
              <a:gd name="connsiteX12269" fmla="*/ 3146406 w 12192000"/>
              <a:gd name="connsiteY12269" fmla="*/ 149047 h 6858000"/>
              <a:gd name="connsiteX12270" fmla="*/ 3143453 w 12192000"/>
              <a:gd name="connsiteY12270" fmla="*/ 155523 h 6858000"/>
              <a:gd name="connsiteX12271" fmla="*/ 3149359 w 12192000"/>
              <a:gd name="connsiteY12271" fmla="*/ 156737 h 6858000"/>
              <a:gd name="connsiteX12272" fmla="*/ 3155265 w 12192000"/>
              <a:gd name="connsiteY12272" fmla="*/ 164022 h 6858000"/>
              <a:gd name="connsiteX12273" fmla="*/ 3158218 w 12192000"/>
              <a:gd name="connsiteY12273" fmla="*/ 171307 h 6858000"/>
              <a:gd name="connsiteX12274" fmla="*/ 3158218 w 12192000"/>
              <a:gd name="connsiteY12274" fmla="*/ 177377 h 6858000"/>
              <a:gd name="connsiteX12275" fmla="*/ 3161909 w 12192000"/>
              <a:gd name="connsiteY12275" fmla="*/ 178591 h 6858000"/>
              <a:gd name="connsiteX12276" fmla="*/ 3161171 w 12192000"/>
              <a:gd name="connsiteY12276" fmla="*/ 182234 h 6858000"/>
              <a:gd name="connsiteX12277" fmla="*/ 3155265 w 12192000"/>
              <a:gd name="connsiteY12277" fmla="*/ 184257 h 6858000"/>
              <a:gd name="connsiteX12278" fmla="*/ 3145668 w 12192000"/>
              <a:gd name="connsiteY12278" fmla="*/ 183043 h 6858000"/>
              <a:gd name="connsiteX12279" fmla="*/ 3141238 w 12192000"/>
              <a:gd name="connsiteY12279" fmla="*/ 177782 h 6858000"/>
              <a:gd name="connsiteX12280" fmla="*/ 3138285 w 12192000"/>
              <a:gd name="connsiteY12280" fmla="*/ 185876 h 6858000"/>
              <a:gd name="connsiteX12281" fmla="*/ 3135332 w 12192000"/>
              <a:gd name="connsiteY12281" fmla="*/ 185876 h 6858000"/>
              <a:gd name="connsiteX12282" fmla="*/ 3125735 w 12192000"/>
              <a:gd name="connsiteY12282" fmla="*/ 176163 h 6858000"/>
              <a:gd name="connsiteX12283" fmla="*/ 3124259 w 12192000"/>
              <a:gd name="connsiteY12283" fmla="*/ 170092 h 6858000"/>
              <a:gd name="connsiteX12284" fmla="*/ 3127950 w 12192000"/>
              <a:gd name="connsiteY12284" fmla="*/ 164831 h 6858000"/>
              <a:gd name="connsiteX12285" fmla="*/ 3125735 w 12192000"/>
              <a:gd name="connsiteY12285" fmla="*/ 159570 h 6858000"/>
              <a:gd name="connsiteX12286" fmla="*/ 3118353 w 12192000"/>
              <a:gd name="connsiteY12286" fmla="*/ 154713 h 6858000"/>
              <a:gd name="connsiteX12287" fmla="*/ 3110232 w 12192000"/>
              <a:gd name="connsiteY12287" fmla="*/ 155118 h 6858000"/>
              <a:gd name="connsiteX12288" fmla="*/ 3108755 w 12192000"/>
              <a:gd name="connsiteY12288" fmla="*/ 150261 h 6858000"/>
              <a:gd name="connsiteX12289" fmla="*/ 3105064 w 12192000"/>
              <a:gd name="connsiteY12289" fmla="*/ 144191 h 6858000"/>
              <a:gd name="connsiteX12290" fmla="*/ 3099896 w 12192000"/>
              <a:gd name="connsiteY12290" fmla="*/ 147428 h 6858000"/>
              <a:gd name="connsiteX12291" fmla="*/ 3091776 w 12192000"/>
              <a:gd name="connsiteY12291" fmla="*/ 149452 h 6858000"/>
              <a:gd name="connsiteX12292" fmla="*/ 3080702 w 12192000"/>
              <a:gd name="connsiteY12292" fmla="*/ 149047 h 6858000"/>
              <a:gd name="connsiteX12293" fmla="*/ 3084393 w 12192000"/>
              <a:gd name="connsiteY12293" fmla="*/ 153499 h 6858000"/>
              <a:gd name="connsiteX12294" fmla="*/ 3096943 w 12192000"/>
              <a:gd name="connsiteY12294" fmla="*/ 154309 h 6858000"/>
              <a:gd name="connsiteX12295" fmla="*/ 3104326 w 12192000"/>
              <a:gd name="connsiteY12295" fmla="*/ 157142 h 6858000"/>
              <a:gd name="connsiteX12296" fmla="*/ 3114661 w 12192000"/>
              <a:gd name="connsiteY12296" fmla="*/ 160379 h 6858000"/>
              <a:gd name="connsiteX12297" fmla="*/ 3114661 w 12192000"/>
              <a:gd name="connsiteY12297" fmla="*/ 169283 h 6858000"/>
              <a:gd name="connsiteX12298" fmla="*/ 3109494 w 12192000"/>
              <a:gd name="connsiteY12298" fmla="*/ 175758 h 6858000"/>
              <a:gd name="connsiteX12299" fmla="*/ 3109494 w 12192000"/>
              <a:gd name="connsiteY12299" fmla="*/ 181020 h 6858000"/>
              <a:gd name="connsiteX12300" fmla="*/ 3114661 w 12192000"/>
              <a:gd name="connsiteY12300" fmla="*/ 179806 h 6858000"/>
              <a:gd name="connsiteX12301" fmla="*/ 3118353 w 12192000"/>
              <a:gd name="connsiteY12301" fmla="*/ 183853 h 6858000"/>
              <a:gd name="connsiteX12302" fmla="*/ 3114661 w 12192000"/>
              <a:gd name="connsiteY12302" fmla="*/ 188709 h 6858000"/>
              <a:gd name="connsiteX12303" fmla="*/ 3118353 w 12192000"/>
              <a:gd name="connsiteY12303" fmla="*/ 190328 h 6858000"/>
              <a:gd name="connsiteX12304" fmla="*/ 3126473 w 12192000"/>
              <a:gd name="connsiteY12304" fmla="*/ 190328 h 6858000"/>
              <a:gd name="connsiteX12305" fmla="*/ 3127211 w 12192000"/>
              <a:gd name="connsiteY12305" fmla="*/ 194375 h 6858000"/>
              <a:gd name="connsiteX12306" fmla="*/ 3121306 w 12192000"/>
              <a:gd name="connsiteY12306" fmla="*/ 202470 h 6858000"/>
              <a:gd name="connsiteX12307" fmla="*/ 3108755 w 12192000"/>
              <a:gd name="connsiteY12307" fmla="*/ 212992 h 6858000"/>
              <a:gd name="connsiteX12308" fmla="*/ 3100635 w 12192000"/>
              <a:gd name="connsiteY12308" fmla="*/ 219063 h 6858000"/>
              <a:gd name="connsiteX12309" fmla="*/ 3118353 w 12192000"/>
              <a:gd name="connsiteY12309" fmla="*/ 215016 h 6858000"/>
              <a:gd name="connsiteX12310" fmla="*/ 3123520 w 12192000"/>
              <a:gd name="connsiteY12310" fmla="*/ 209350 h 6858000"/>
              <a:gd name="connsiteX12311" fmla="*/ 3124997 w 12192000"/>
              <a:gd name="connsiteY12311" fmla="*/ 205303 h 6858000"/>
              <a:gd name="connsiteX12312" fmla="*/ 3139023 w 12192000"/>
              <a:gd name="connsiteY12312" fmla="*/ 205707 h 6858000"/>
              <a:gd name="connsiteX12313" fmla="*/ 3143453 w 12192000"/>
              <a:gd name="connsiteY12313" fmla="*/ 209754 h 6858000"/>
              <a:gd name="connsiteX12314" fmla="*/ 3143453 w 12192000"/>
              <a:gd name="connsiteY12314" fmla="*/ 212587 h 6858000"/>
              <a:gd name="connsiteX12315" fmla="*/ 3134594 w 12192000"/>
              <a:gd name="connsiteY12315" fmla="*/ 217039 h 6858000"/>
              <a:gd name="connsiteX12316" fmla="*/ 3130164 w 12192000"/>
              <a:gd name="connsiteY12316" fmla="*/ 222705 h 6858000"/>
              <a:gd name="connsiteX12317" fmla="*/ 3133856 w 12192000"/>
              <a:gd name="connsiteY12317" fmla="*/ 225134 h 6858000"/>
              <a:gd name="connsiteX12318" fmla="*/ 3141976 w 12192000"/>
              <a:gd name="connsiteY12318" fmla="*/ 225943 h 6858000"/>
              <a:gd name="connsiteX12319" fmla="*/ 3147882 w 12192000"/>
              <a:gd name="connsiteY12319" fmla="*/ 231204 h 6858000"/>
              <a:gd name="connsiteX12320" fmla="*/ 3142715 w 12192000"/>
              <a:gd name="connsiteY12320" fmla="*/ 234037 h 6858000"/>
              <a:gd name="connsiteX12321" fmla="*/ 3133856 w 12192000"/>
              <a:gd name="connsiteY12321" fmla="*/ 234847 h 6858000"/>
              <a:gd name="connsiteX12322" fmla="*/ 3131641 w 12192000"/>
              <a:gd name="connsiteY12322" fmla="*/ 238489 h 6858000"/>
              <a:gd name="connsiteX12323" fmla="*/ 3136070 w 12192000"/>
              <a:gd name="connsiteY12323" fmla="*/ 240108 h 6858000"/>
              <a:gd name="connsiteX12324" fmla="*/ 3137547 w 12192000"/>
              <a:gd name="connsiteY12324" fmla="*/ 245369 h 6858000"/>
              <a:gd name="connsiteX12325" fmla="*/ 3136809 w 12192000"/>
              <a:gd name="connsiteY12325" fmla="*/ 246583 h 6858000"/>
              <a:gd name="connsiteX12326" fmla="*/ 3137547 w 12192000"/>
              <a:gd name="connsiteY12326" fmla="*/ 249416 h 6858000"/>
              <a:gd name="connsiteX12327" fmla="*/ 3141238 w 12192000"/>
              <a:gd name="connsiteY12327" fmla="*/ 249416 h 6858000"/>
              <a:gd name="connsiteX12328" fmla="*/ 3139762 w 12192000"/>
              <a:gd name="connsiteY12328" fmla="*/ 256701 h 6858000"/>
              <a:gd name="connsiteX12329" fmla="*/ 3143453 w 12192000"/>
              <a:gd name="connsiteY12329" fmla="*/ 257511 h 6858000"/>
              <a:gd name="connsiteX12330" fmla="*/ 3145668 w 12192000"/>
              <a:gd name="connsiteY12330" fmla="*/ 263986 h 6858000"/>
              <a:gd name="connsiteX12331" fmla="*/ 3146406 w 12192000"/>
              <a:gd name="connsiteY12331" fmla="*/ 274913 h 6858000"/>
              <a:gd name="connsiteX12332" fmla="*/ 3148621 w 12192000"/>
              <a:gd name="connsiteY12332" fmla="*/ 276532 h 6858000"/>
              <a:gd name="connsiteX12333" fmla="*/ 3151574 w 12192000"/>
              <a:gd name="connsiteY12333" fmla="*/ 271271 h 6858000"/>
              <a:gd name="connsiteX12334" fmla="*/ 3152312 w 12192000"/>
              <a:gd name="connsiteY12334" fmla="*/ 262772 h 6858000"/>
              <a:gd name="connsiteX12335" fmla="*/ 3156741 w 12192000"/>
              <a:gd name="connsiteY12335" fmla="*/ 260344 h 6858000"/>
              <a:gd name="connsiteX12336" fmla="*/ 3162647 w 12192000"/>
              <a:gd name="connsiteY12336" fmla="*/ 265200 h 6858000"/>
              <a:gd name="connsiteX12337" fmla="*/ 3163385 w 12192000"/>
              <a:gd name="connsiteY12337" fmla="*/ 274509 h 6858000"/>
              <a:gd name="connsiteX12338" fmla="*/ 3167077 w 12192000"/>
              <a:gd name="connsiteY12338" fmla="*/ 278556 h 6858000"/>
              <a:gd name="connsiteX12339" fmla="*/ 3165600 w 12192000"/>
              <a:gd name="connsiteY12339" fmla="*/ 281794 h 6858000"/>
              <a:gd name="connsiteX12340" fmla="*/ 3158218 w 12192000"/>
              <a:gd name="connsiteY12340" fmla="*/ 285841 h 6858000"/>
              <a:gd name="connsiteX12341" fmla="*/ 3159694 w 12192000"/>
              <a:gd name="connsiteY12341" fmla="*/ 289078 h 6858000"/>
              <a:gd name="connsiteX12342" fmla="*/ 3172244 w 12192000"/>
              <a:gd name="connsiteY12342" fmla="*/ 287864 h 6858000"/>
              <a:gd name="connsiteX12343" fmla="*/ 3174459 w 12192000"/>
              <a:gd name="connsiteY12343" fmla="*/ 285436 h 6858000"/>
              <a:gd name="connsiteX12344" fmla="*/ 3175197 w 12192000"/>
              <a:gd name="connsiteY12344" fmla="*/ 291507 h 6858000"/>
              <a:gd name="connsiteX12345" fmla="*/ 3179627 w 12192000"/>
              <a:gd name="connsiteY12345" fmla="*/ 285436 h 6858000"/>
              <a:gd name="connsiteX12346" fmla="*/ 3179627 w 12192000"/>
              <a:gd name="connsiteY12346" fmla="*/ 280579 h 6858000"/>
              <a:gd name="connsiteX12347" fmla="*/ 3185533 w 12192000"/>
              <a:gd name="connsiteY12347" fmla="*/ 280984 h 6858000"/>
              <a:gd name="connsiteX12348" fmla="*/ 3189224 w 12192000"/>
              <a:gd name="connsiteY12348" fmla="*/ 287864 h 6858000"/>
              <a:gd name="connsiteX12349" fmla="*/ 3187747 w 12192000"/>
              <a:gd name="connsiteY12349" fmla="*/ 295554 h 6858000"/>
              <a:gd name="connsiteX12350" fmla="*/ 3181103 w 12192000"/>
              <a:gd name="connsiteY12350" fmla="*/ 301220 h 6858000"/>
              <a:gd name="connsiteX12351" fmla="*/ 3180365 w 12192000"/>
              <a:gd name="connsiteY12351" fmla="*/ 306481 h 6858000"/>
              <a:gd name="connsiteX12352" fmla="*/ 3178150 w 12192000"/>
              <a:gd name="connsiteY12352" fmla="*/ 309314 h 6858000"/>
              <a:gd name="connsiteX12353" fmla="*/ 3182580 w 12192000"/>
              <a:gd name="connsiteY12353" fmla="*/ 313361 h 6858000"/>
              <a:gd name="connsiteX12354" fmla="*/ 3194392 w 12192000"/>
              <a:gd name="connsiteY12354" fmla="*/ 312147 h 6858000"/>
              <a:gd name="connsiteX12355" fmla="*/ 3200298 w 12192000"/>
              <a:gd name="connsiteY12355" fmla="*/ 309719 h 6858000"/>
              <a:gd name="connsiteX12356" fmla="*/ 3204727 w 12192000"/>
              <a:gd name="connsiteY12356" fmla="*/ 312957 h 6858000"/>
              <a:gd name="connsiteX12357" fmla="*/ 3196606 w 12192000"/>
              <a:gd name="connsiteY12357" fmla="*/ 318218 h 6858000"/>
              <a:gd name="connsiteX12358" fmla="*/ 3194392 w 12192000"/>
              <a:gd name="connsiteY12358" fmla="*/ 321456 h 6858000"/>
              <a:gd name="connsiteX12359" fmla="*/ 3184056 w 12192000"/>
              <a:gd name="connsiteY12359" fmla="*/ 323074 h 6858000"/>
              <a:gd name="connsiteX12360" fmla="*/ 3189962 w 12192000"/>
              <a:gd name="connsiteY12360" fmla="*/ 329145 h 6858000"/>
              <a:gd name="connsiteX12361" fmla="*/ 3195868 w 12192000"/>
              <a:gd name="connsiteY12361" fmla="*/ 338858 h 6858000"/>
              <a:gd name="connsiteX12362" fmla="*/ 3193653 w 12192000"/>
              <a:gd name="connsiteY12362" fmla="*/ 345739 h 6858000"/>
              <a:gd name="connsiteX12363" fmla="*/ 3198083 w 12192000"/>
              <a:gd name="connsiteY12363" fmla="*/ 346548 h 6858000"/>
              <a:gd name="connsiteX12364" fmla="*/ 3199559 w 12192000"/>
              <a:gd name="connsiteY12364" fmla="*/ 357880 h 6858000"/>
              <a:gd name="connsiteX12365" fmla="*/ 3210633 w 12192000"/>
              <a:gd name="connsiteY12365" fmla="*/ 373664 h 6858000"/>
              <a:gd name="connsiteX12366" fmla="*/ 3213586 w 12192000"/>
              <a:gd name="connsiteY12366" fmla="*/ 376092 h 6858000"/>
              <a:gd name="connsiteX12367" fmla="*/ 3207680 w 12192000"/>
              <a:gd name="connsiteY12367" fmla="*/ 379330 h 6858000"/>
              <a:gd name="connsiteX12368" fmla="*/ 3206204 w 12192000"/>
              <a:gd name="connsiteY12368" fmla="*/ 391876 h 6858000"/>
              <a:gd name="connsiteX12369" fmla="*/ 3201774 w 12192000"/>
              <a:gd name="connsiteY12369" fmla="*/ 401184 h 6858000"/>
              <a:gd name="connsiteX12370" fmla="*/ 3203989 w 12192000"/>
              <a:gd name="connsiteY12370" fmla="*/ 410898 h 6858000"/>
              <a:gd name="connsiteX12371" fmla="*/ 3201036 w 12192000"/>
              <a:gd name="connsiteY12371" fmla="*/ 414135 h 6858000"/>
              <a:gd name="connsiteX12372" fmla="*/ 3188486 w 12192000"/>
              <a:gd name="connsiteY12372" fmla="*/ 401184 h 6858000"/>
              <a:gd name="connsiteX12373" fmla="*/ 3185533 w 12192000"/>
              <a:gd name="connsiteY12373" fmla="*/ 390662 h 6858000"/>
              <a:gd name="connsiteX12374" fmla="*/ 3187009 w 12192000"/>
              <a:gd name="connsiteY12374" fmla="*/ 381353 h 6858000"/>
              <a:gd name="connsiteX12375" fmla="*/ 3184056 w 12192000"/>
              <a:gd name="connsiteY12375" fmla="*/ 368403 h 6858000"/>
              <a:gd name="connsiteX12376" fmla="*/ 3182580 w 12192000"/>
              <a:gd name="connsiteY12376" fmla="*/ 380139 h 6858000"/>
              <a:gd name="connsiteX12377" fmla="*/ 3181103 w 12192000"/>
              <a:gd name="connsiteY12377" fmla="*/ 393090 h 6858000"/>
              <a:gd name="connsiteX12378" fmla="*/ 3187009 w 12192000"/>
              <a:gd name="connsiteY12378" fmla="*/ 408469 h 6858000"/>
              <a:gd name="connsiteX12379" fmla="*/ 3185533 w 12192000"/>
              <a:gd name="connsiteY12379" fmla="*/ 422634 h 6858000"/>
              <a:gd name="connsiteX12380" fmla="*/ 3182580 w 12192000"/>
              <a:gd name="connsiteY12380" fmla="*/ 429919 h 6858000"/>
              <a:gd name="connsiteX12381" fmla="*/ 3187747 w 12192000"/>
              <a:gd name="connsiteY12381" fmla="*/ 438418 h 6858000"/>
              <a:gd name="connsiteX12382" fmla="*/ 3185533 w 12192000"/>
              <a:gd name="connsiteY12382" fmla="*/ 441251 h 6858000"/>
              <a:gd name="connsiteX12383" fmla="*/ 3176674 w 12192000"/>
              <a:gd name="connsiteY12383" fmla="*/ 439632 h 6858000"/>
              <a:gd name="connsiteX12384" fmla="*/ 3172244 w 12192000"/>
              <a:gd name="connsiteY12384" fmla="*/ 433157 h 6858000"/>
              <a:gd name="connsiteX12385" fmla="*/ 3164124 w 12192000"/>
              <a:gd name="connsiteY12385" fmla="*/ 433157 h 6858000"/>
              <a:gd name="connsiteX12386" fmla="*/ 3170030 w 12192000"/>
              <a:gd name="connsiteY12386" fmla="*/ 450155 h 6858000"/>
              <a:gd name="connsiteX12387" fmla="*/ 3169291 w 12192000"/>
              <a:gd name="connsiteY12387" fmla="*/ 461082 h 6858000"/>
              <a:gd name="connsiteX12388" fmla="*/ 3172244 w 12192000"/>
              <a:gd name="connsiteY12388" fmla="*/ 463510 h 6858000"/>
              <a:gd name="connsiteX12389" fmla="*/ 3172244 w 12192000"/>
              <a:gd name="connsiteY12389" fmla="*/ 469581 h 6858000"/>
              <a:gd name="connsiteX12390" fmla="*/ 3162647 w 12192000"/>
              <a:gd name="connsiteY12390" fmla="*/ 468772 h 6858000"/>
              <a:gd name="connsiteX12391" fmla="*/ 3157479 w 12192000"/>
              <a:gd name="connsiteY12391" fmla="*/ 463106 h 6858000"/>
              <a:gd name="connsiteX12392" fmla="*/ 3153788 w 12192000"/>
              <a:gd name="connsiteY12392" fmla="*/ 448536 h 6858000"/>
              <a:gd name="connsiteX12393" fmla="*/ 3157479 w 12192000"/>
              <a:gd name="connsiteY12393" fmla="*/ 444489 h 6858000"/>
              <a:gd name="connsiteX12394" fmla="*/ 3157479 w 12192000"/>
              <a:gd name="connsiteY12394" fmla="*/ 435585 h 6858000"/>
              <a:gd name="connsiteX12395" fmla="*/ 3153050 w 12192000"/>
              <a:gd name="connsiteY12395" fmla="*/ 440442 h 6858000"/>
              <a:gd name="connsiteX12396" fmla="*/ 3146406 w 12192000"/>
              <a:gd name="connsiteY12396" fmla="*/ 441251 h 6858000"/>
              <a:gd name="connsiteX12397" fmla="*/ 3141976 w 12192000"/>
              <a:gd name="connsiteY12397" fmla="*/ 435990 h 6858000"/>
              <a:gd name="connsiteX12398" fmla="*/ 3141976 w 12192000"/>
              <a:gd name="connsiteY12398" fmla="*/ 423039 h 6858000"/>
              <a:gd name="connsiteX12399" fmla="*/ 3136809 w 12192000"/>
              <a:gd name="connsiteY12399" fmla="*/ 425872 h 6858000"/>
              <a:gd name="connsiteX12400" fmla="*/ 3136070 w 12192000"/>
              <a:gd name="connsiteY12400" fmla="*/ 432347 h 6858000"/>
              <a:gd name="connsiteX12401" fmla="*/ 3133856 w 12192000"/>
              <a:gd name="connsiteY12401" fmla="*/ 429514 h 6858000"/>
              <a:gd name="connsiteX12402" fmla="*/ 3134594 w 12192000"/>
              <a:gd name="connsiteY12402" fmla="*/ 423848 h 6858000"/>
              <a:gd name="connsiteX12403" fmla="*/ 3130903 w 12192000"/>
              <a:gd name="connsiteY12403" fmla="*/ 415754 h 6858000"/>
              <a:gd name="connsiteX12404" fmla="*/ 3124997 w 12192000"/>
              <a:gd name="connsiteY12404" fmla="*/ 414135 h 6858000"/>
              <a:gd name="connsiteX12405" fmla="*/ 3124997 w 12192000"/>
              <a:gd name="connsiteY12405" fmla="*/ 417778 h 6858000"/>
              <a:gd name="connsiteX12406" fmla="*/ 3128688 w 12192000"/>
              <a:gd name="connsiteY12406" fmla="*/ 422230 h 6858000"/>
              <a:gd name="connsiteX12407" fmla="*/ 3125735 w 12192000"/>
              <a:gd name="connsiteY12407" fmla="*/ 427491 h 6858000"/>
              <a:gd name="connsiteX12408" fmla="*/ 3119829 w 12192000"/>
              <a:gd name="connsiteY12408" fmla="*/ 423444 h 6858000"/>
              <a:gd name="connsiteX12409" fmla="*/ 3114661 w 12192000"/>
              <a:gd name="connsiteY12409" fmla="*/ 422230 h 6858000"/>
              <a:gd name="connsiteX12410" fmla="*/ 3113923 w 12192000"/>
              <a:gd name="connsiteY12410" fmla="*/ 414945 h 6858000"/>
              <a:gd name="connsiteX12411" fmla="*/ 3114661 w 12192000"/>
              <a:gd name="connsiteY12411" fmla="*/ 406850 h 6858000"/>
              <a:gd name="connsiteX12412" fmla="*/ 3109494 w 12192000"/>
              <a:gd name="connsiteY12412" fmla="*/ 393090 h 6858000"/>
              <a:gd name="connsiteX12413" fmla="*/ 3109494 w 12192000"/>
              <a:gd name="connsiteY12413" fmla="*/ 387424 h 6858000"/>
              <a:gd name="connsiteX12414" fmla="*/ 3107279 w 12192000"/>
              <a:gd name="connsiteY12414" fmla="*/ 395518 h 6858000"/>
              <a:gd name="connsiteX12415" fmla="*/ 3108017 w 12192000"/>
              <a:gd name="connsiteY12415" fmla="*/ 408874 h 6858000"/>
              <a:gd name="connsiteX12416" fmla="*/ 3110232 w 12192000"/>
              <a:gd name="connsiteY12416" fmla="*/ 417373 h 6858000"/>
              <a:gd name="connsiteX12417" fmla="*/ 3105064 w 12192000"/>
              <a:gd name="connsiteY12417" fmla="*/ 423039 h 6858000"/>
              <a:gd name="connsiteX12418" fmla="*/ 3097682 w 12192000"/>
              <a:gd name="connsiteY12418" fmla="*/ 408065 h 6858000"/>
              <a:gd name="connsiteX12419" fmla="*/ 3091038 w 12192000"/>
              <a:gd name="connsiteY12419" fmla="*/ 401589 h 6858000"/>
              <a:gd name="connsiteX12420" fmla="*/ 3091038 w 12192000"/>
              <a:gd name="connsiteY12420" fmla="*/ 397542 h 6858000"/>
              <a:gd name="connsiteX12421" fmla="*/ 3084393 w 12192000"/>
              <a:gd name="connsiteY12421" fmla="*/ 395923 h 6858000"/>
              <a:gd name="connsiteX12422" fmla="*/ 3079964 w 12192000"/>
              <a:gd name="connsiteY12422" fmla="*/ 381758 h 6858000"/>
              <a:gd name="connsiteX12423" fmla="*/ 3075534 w 12192000"/>
              <a:gd name="connsiteY12423" fmla="*/ 378116 h 6858000"/>
              <a:gd name="connsiteX12424" fmla="*/ 3075534 w 12192000"/>
              <a:gd name="connsiteY12424" fmla="*/ 373664 h 6858000"/>
              <a:gd name="connsiteX12425" fmla="*/ 3071105 w 12192000"/>
              <a:gd name="connsiteY12425" fmla="*/ 366784 h 6858000"/>
              <a:gd name="connsiteX12426" fmla="*/ 3065937 w 12192000"/>
              <a:gd name="connsiteY12426" fmla="*/ 369617 h 6858000"/>
              <a:gd name="connsiteX12427" fmla="*/ 3065199 w 12192000"/>
              <a:gd name="connsiteY12427" fmla="*/ 373664 h 6858000"/>
              <a:gd name="connsiteX12428" fmla="*/ 3070367 w 12192000"/>
              <a:gd name="connsiteY12428" fmla="*/ 384186 h 6858000"/>
              <a:gd name="connsiteX12429" fmla="*/ 3070367 w 12192000"/>
              <a:gd name="connsiteY12429" fmla="*/ 391471 h 6858000"/>
              <a:gd name="connsiteX12430" fmla="*/ 3066675 w 12192000"/>
              <a:gd name="connsiteY12430" fmla="*/ 387424 h 6858000"/>
              <a:gd name="connsiteX12431" fmla="*/ 3065937 w 12192000"/>
              <a:gd name="connsiteY12431" fmla="*/ 381353 h 6858000"/>
              <a:gd name="connsiteX12432" fmla="*/ 3060770 w 12192000"/>
              <a:gd name="connsiteY12432" fmla="*/ 377306 h 6858000"/>
              <a:gd name="connsiteX12433" fmla="*/ 3049696 w 12192000"/>
              <a:gd name="connsiteY12433" fmla="*/ 372450 h 6858000"/>
              <a:gd name="connsiteX12434" fmla="*/ 3043052 w 12192000"/>
              <a:gd name="connsiteY12434" fmla="*/ 361118 h 6858000"/>
              <a:gd name="connsiteX12435" fmla="*/ 3042313 w 12192000"/>
              <a:gd name="connsiteY12435" fmla="*/ 352214 h 6858000"/>
              <a:gd name="connsiteX12436" fmla="*/ 3032716 w 12192000"/>
              <a:gd name="connsiteY12436" fmla="*/ 350190 h 6858000"/>
              <a:gd name="connsiteX12437" fmla="*/ 3029025 w 12192000"/>
              <a:gd name="connsiteY12437" fmla="*/ 356261 h 6858000"/>
              <a:gd name="connsiteX12438" fmla="*/ 3022381 w 12192000"/>
              <a:gd name="connsiteY12438" fmla="*/ 353023 h 6858000"/>
              <a:gd name="connsiteX12439" fmla="*/ 3020904 w 12192000"/>
              <a:gd name="connsiteY12439" fmla="*/ 360713 h 6858000"/>
              <a:gd name="connsiteX12440" fmla="*/ 3023857 w 12192000"/>
              <a:gd name="connsiteY12440" fmla="*/ 372045 h 6858000"/>
              <a:gd name="connsiteX12441" fmla="*/ 3037146 w 12192000"/>
              <a:gd name="connsiteY12441" fmla="*/ 382568 h 6858000"/>
              <a:gd name="connsiteX12442" fmla="*/ 3037884 w 12192000"/>
              <a:gd name="connsiteY12442" fmla="*/ 386615 h 6858000"/>
              <a:gd name="connsiteX12443" fmla="*/ 3038622 w 12192000"/>
              <a:gd name="connsiteY12443" fmla="*/ 393090 h 6858000"/>
              <a:gd name="connsiteX12444" fmla="*/ 3040099 w 12192000"/>
              <a:gd name="connsiteY12444" fmla="*/ 404017 h 6858000"/>
              <a:gd name="connsiteX12445" fmla="*/ 3043790 w 12192000"/>
              <a:gd name="connsiteY12445" fmla="*/ 403208 h 6858000"/>
              <a:gd name="connsiteX12446" fmla="*/ 3055602 w 12192000"/>
              <a:gd name="connsiteY12446" fmla="*/ 405232 h 6858000"/>
              <a:gd name="connsiteX12447" fmla="*/ 3061508 w 12192000"/>
              <a:gd name="connsiteY12447" fmla="*/ 412921 h 6858000"/>
              <a:gd name="connsiteX12448" fmla="*/ 3058555 w 12192000"/>
              <a:gd name="connsiteY12448" fmla="*/ 417778 h 6858000"/>
              <a:gd name="connsiteX12449" fmla="*/ 3062984 w 12192000"/>
              <a:gd name="connsiteY12449" fmla="*/ 417373 h 6858000"/>
              <a:gd name="connsiteX12450" fmla="*/ 3069628 w 12192000"/>
              <a:gd name="connsiteY12450" fmla="*/ 418587 h 6858000"/>
              <a:gd name="connsiteX12451" fmla="*/ 3064461 w 12192000"/>
              <a:gd name="connsiteY12451" fmla="*/ 425063 h 6858000"/>
              <a:gd name="connsiteX12452" fmla="*/ 3073320 w 12192000"/>
              <a:gd name="connsiteY12452" fmla="*/ 425467 h 6858000"/>
              <a:gd name="connsiteX12453" fmla="*/ 3076273 w 12192000"/>
              <a:gd name="connsiteY12453" fmla="*/ 431538 h 6858000"/>
              <a:gd name="connsiteX12454" fmla="*/ 3081440 w 12192000"/>
              <a:gd name="connsiteY12454" fmla="*/ 440037 h 6858000"/>
              <a:gd name="connsiteX12455" fmla="*/ 3079964 w 12192000"/>
              <a:gd name="connsiteY12455" fmla="*/ 447727 h 6858000"/>
              <a:gd name="connsiteX12456" fmla="*/ 3087346 w 12192000"/>
              <a:gd name="connsiteY12456" fmla="*/ 446917 h 6858000"/>
              <a:gd name="connsiteX12457" fmla="*/ 3092514 w 12192000"/>
              <a:gd name="connsiteY12457" fmla="*/ 448941 h 6858000"/>
              <a:gd name="connsiteX12458" fmla="*/ 3095467 w 12192000"/>
              <a:gd name="connsiteY12458" fmla="*/ 459059 h 6858000"/>
              <a:gd name="connsiteX12459" fmla="*/ 3087346 w 12192000"/>
              <a:gd name="connsiteY12459" fmla="*/ 467153 h 6858000"/>
              <a:gd name="connsiteX12460" fmla="*/ 3092514 w 12192000"/>
              <a:gd name="connsiteY12460" fmla="*/ 467153 h 6858000"/>
              <a:gd name="connsiteX12461" fmla="*/ 3094729 w 12192000"/>
              <a:gd name="connsiteY12461" fmla="*/ 472819 h 6858000"/>
              <a:gd name="connsiteX12462" fmla="*/ 3095467 w 12192000"/>
              <a:gd name="connsiteY12462" fmla="*/ 477271 h 6858000"/>
              <a:gd name="connsiteX12463" fmla="*/ 3103588 w 12192000"/>
              <a:gd name="connsiteY12463" fmla="*/ 469986 h 6858000"/>
              <a:gd name="connsiteX12464" fmla="*/ 3105802 w 12192000"/>
              <a:gd name="connsiteY12464" fmla="*/ 472009 h 6858000"/>
              <a:gd name="connsiteX12465" fmla="*/ 3104326 w 12192000"/>
              <a:gd name="connsiteY12465" fmla="*/ 481723 h 6858000"/>
              <a:gd name="connsiteX12466" fmla="*/ 3107279 w 12192000"/>
              <a:gd name="connsiteY12466" fmla="*/ 485365 h 6858000"/>
              <a:gd name="connsiteX12467" fmla="*/ 3111708 w 12192000"/>
              <a:gd name="connsiteY12467" fmla="*/ 482937 h 6858000"/>
              <a:gd name="connsiteX12468" fmla="*/ 3114661 w 12192000"/>
              <a:gd name="connsiteY12468" fmla="*/ 488198 h 6858000"/>
              <a:gd name="connsiteX12469" fmla="*/ 3111708 w 12192000"/>
              <a:gd name="connsiteY12469" fmla="*/ 493864 h 6858000"/>
              <a:gd name="connsiteX12470" fmla="*/ 3104326 w 12192000"/>
              <a:gd name="connsiteY12470" fmla="*/ 491840 h 6858000"/>
              <a:gd name="connsiteX12471" fmla="*/ 3100635 w 12192000"/>
              <a:gd name="connsiteY12471" fmla="*/ 495888 h 6858000"/>
              <a:gd name="connsiteX12472" fmla="*/ 3104326 w 12192000"/>
              <a:gd name="connsiteY12472" fmla="*/ 501958 h 6858000"/>
              <a:gd name="connsiteX12473" fmla="*/ 3110232 w 12192000"/>
              <a:gd name="connsiteY12473" fmla="*/ 508029 h 6858000"/>
              <a:gd name="connsiteX12474" fmla="*/ 3109494 w 12192000"/>
              <a:gd name="connsiteY12474" fmla="*/ 513290 h 6858000"/>
              <a:gd name="connsiteX12475" fmla="*/ 3107279 w 12192000"/>
              <a:gd name="connsiteY12475" fmla="*/ 515719 h 6858000"/>
              <a:gd name="connsiteX12476" fmla="*/ 3098420 w 12192000"/>
              <a:gd name="connsiteY12476" fmla="*/ 515719 h 6858000"/>
              <a:gd name="connsiteX12477" fmla="*/ 3090299 w 12192000"/>
              <a:gd name="connsiteY12477" fmla="*/ 510457 h 6858000"/>
              <a:gd name="connsiteX12478" fmla="*/ 3074796 w 12192000"/>
              <a:gd name="connsiteY12478" fmla="*/ 505601 h 6858000"/>
              <a:gd name="connsiteX12479" fmla="*/ 3068152 w 12192000"/>
              <a:gd name="connsiteY12479" fmla="*/ 500744 h 6858000"/>
              <a:gd name="connsiteX12480" fmla="*/ 3061508 w 12192000"/>
              <a:gd name="connsiteY12480" fmla="*/ 499935 h 6858000"/>
              <a:gd name="connsiteX12481" fmla="*/ 3047481 w 12192000"/>
              <a:gd name="connsiteY12481" fmla="*/ 489007 h 6858000"/>
              <a:gd name="connsiteX12482" fmla="*/ 3045266 w 12192000"/>
              <a:gd name="connsiteY12482" fmla="*/ 483746 h 6858000"/>
              <a:gd name="connsiteX12483" fmla="*/ 3037884 w 12192000"/>
              <a:gd name="connsiteY12483" fmla="*/ 479699 h 6858000"/>
              <a:gd name="connsiteX12484" fmla="*/ 3031978 w 12192000"/>
              <a:gd name="connsiteY12484" fmla="*/ 480508 h 6858000"/>
              <a:gd name="connsiteX12485" fmla="*/ 3026810 w 12192000"/>
              <a:gd name="connsiteY12485" fmla="*/ 478485 h 6858000"/>
              <a:gd name="connsiteX12486" fmla="*/ 3022381 w 12192000"/>
              <a:gd name="connsiteY12486" fmla="*/ 481318 h 6858000"/>
              <a:gd name="connsiteX12487" fmla="*/ 3007616 w 12192000"/>
              <a:gd name="connsiteY12487" fmla="*/ 475652 h 6858000"/>
              <a:gd name="connsiteX12488" fmla="*/ 3006140 w 12192000"/>
              <a:gd name="connsiteY12488" fmla="*/ 470795 h 6858000"/>
              <a:gd name="connsiteX12489" fmla="*/ 3000234 w 12192000"/>
              <a:gd name="connsiteY12489" fmla="*/ 465939 h 6858000"/>
              <a:gd name="connsiteX12490" fmla="*/ 2993589 w 12192000"/>
              <a:gd name="connsiteY12490" fmla="*/ 465939 h 6858000"/>
              <a:gd name="connsiteX12491" fmla="*/ 2983254 w 12192000"/>
              <a:gd name="connsiteY12491" fmla="*/ 455011 h 6858000"/>
              <a:gd name="connsiteX12492" fmla="*/ 2983992 w 12192000"/>
              <a:gd name="connsiteY12492" fmla="*/ 448941 h 6858000"/>
              <a:gd name="connsiteX12493" fmla="*/ 2978824 w 12192000"/>
              <a:gd name="connsiteY12493" fmla="*/ 449750 h 6858000"/>
              <a:gd name="connsiteX12494" fmla="*/ 2972919 w 12192000"/>
              <a:gd name="connsiteY12494" fmla="*/ 445703 h 6858000"/>
              <a:gd name="connsiteX12495" fmla="*/ 2968489 w 12192000"/>
              <a:gd name="connsiteY12495" fmla="*/ 437609 h 6858000"/>
              <a:gd name="connsiteX12496" fmla="*/ 2972919 w 12192000"/>
              <a:gd name="connsiteY12496" fmla="*/ 434371 h 6858000"/>
              <a:gd name="connsiteX12497" fmla="*/ 2978086 w 12192000"/>
              <a:gd name="connsiteY12497" fmla="*/ 431538 h 6858000"/>
              <a:gd name="connsiteX12498" fmla="*/ 2968489 w 12192000"/>
              <a:gd name="connsiteY12498" fmla="*/ 427896 h 6858000"/>
              <a:gd name="connsiteX12499" fmla="*/ 2965536 w 12192000"/>
              <a:gd name="connsiteY12499" fmla="*/ 429919 h 6858000"/>
              <a:gd name="connsiteX12500" fmla="*/ 2963321 w 12192000"/>
              <a:gd name="connsiteY12500" fmla="*/ 433157 h 6858000"/>
              <a:gd name="connsiteX12501" fmla="*/ 2958154 w 12192000"/>
              <a:gd name="connsiteY12501" fmla="*/ 430324 h 6858000"/>
              <a:gd name="connsiteX12502" fmla="*/ 2958154 w 12192000"/>
              <a:gd name="connsiteY12502" fmla="*/ 426681 h 6858000"/>
              <a:gd name="connsiteX12503" fmla="*/ 2950033 w 12192000"/>
              <a:gd name="connsiteY12503" fmla="*/ 426681 h 6858000"/>
              <a:gd name="connsiteX12504" fmla="*/ 2934530 w 12192000"/>
              <a:gd name="connsiteY12504" fmla="*/ 416968 h 6858000"/>
              <a:gd name="connsiteX12505" fmla="*/ 2928624 w 12192000"/>
              <a:gd name="connsiteY12505" fmla="*/ 416564 h 6858000"/>
              <a:gd name="connsiteX12506" fmla="*/ 2923456 w 12192000"/>
              <a:gd name="connsiteY12506" fmla="*/ 412112 h 6858000"/>
              <a:gd name="connsiteX12507" fmla="*/ 2913859 w 12192000"/>
              <a:gd name="connsiteY12507" fmla="*/ 405232 h 6858000"/>
              <a:gd name="connsiteX12508" fmla="*/ 2914597 w 12192000"/>
              <a:gd name="connsiteY12508" fmla="*/ 400375 h 6858000"/>
              <a:gd name="connsiteX12509" fmla="*/ 2908691 w 12192000"/>
              <a:gd name="connsiteY12509" fmla="*/ 399566 h 6858000"/>
              <a:gd name="connsiteX12510" fmla="*/ 2902785 w 12192000"/>
              <a:gd name="connsiteY12510" fmla="*/ 393090 h 6858000"/>
              <a:gd name="connsiteX12511" fmla="*/ 2896879 w 12192000"/>
              <a:gd name="connsiteY12511" fmla="*/ 385805 h 6858000"/>
              <a:gd name="connsiteX12512" fmla="*/ 2896141 w 12192000"/>
              <a:gd name="connsiteY12512" fmla="*/ 374878 h 6858000"/>
              <a:gd name="connsiteX12513" fmla="*/ 2886544 w 12192000"/>
              <a:gd name="connsiteY12513" fmla="*/ 370426 h 6858000"/>
              <a:gd name="connsiteX12514" fmla="*/ 2890235 w 12192000"/>
              <a:gd name="connsiteY12514" fmla="*/ 366784 h 6858000"/>
              <a:gd name="connsiteX12515" fmla="*/ 2903524 w 12192000"/>
              <a:gd name="connsiteY12515" fmla="*/ 367593 h 6858000"/>
              <a:gd name="connsiteX12516" fmla="*/ 2921241 w 12192000"/>
              <a:gd name="connsiteY12516" fmla="*/ 356261 h 6858000"/>
              <a:gd name="connsiteX12517" fmla="*/ 2924933 w 12192000"/>
              <a:gd name="connsiteY12517" fmla="*/ 351809 h 6858000"/>
              <a:gd name="connsiteX12518" fmla="*/ 2910168 w 12192000"/>
              <a:gd name="connsiteY12518" fmla="*/ 353428 h 6858000"/>
              <a:gd name="connsiteX12519" fmla="*/ 2903524 w 12192000"/>
              <a:gd name="connsiteY12519" fmla="*/ 343715 h 6858000"/>
              <a:gd name="connsiteX12520" fmla="*/ 2900571 w 12192000"/>
              <a:gd name="connsiteY12520" fmla="*/ 333597 h 6858000"/>
              <a:gd name="connsiteX12521" fmla="*/ 2902785 w 12192000"/>
              <a:gd name="connsiteY12521" fmla="*/ 329955 h 6858000"/>
              <a:gd name="connsiteX12522" fmla="*/ 2896879 w 12192000"/>
              <a:gd name="connsiteY12522" fmla="*/ 332383 h 6858000"/>
              <a:gd name="connsiteX12523" fmla="*/ 2892450 w 12192000"/>
              <a:gd name="connsiteY12523" fmla="*/ 340882 h 6858000"/>
              <a:gd name="connsiteX12524" fmla="*/ 2890973 w 12192000"/>
              <a:gd name="connsiteY12524" fmla="*/ 347357 h 6858000"/>
              <a:gd name="connsiteX12525" fmla="*/ 2882853 w 12192000"/>
              <a:gd name="connsiteY12525" fmla="*/ 339668 h 6858000"/>
              <a:gd name="connsiteX12526" fmla="*/ 2888759 w 12192000"/>
              <a:gd name="connsiteY12526" fmla="*/ 333192 h 6858000"/>
              <a:gd name="connsiteX12527" fmla="*/ 2890973 w 12192000"/>
              <a:gd name="connsiteY12527" fmla="*/ 319432 h 6858000"/>
              <a:gd name="connsiteX12528" fmla="*/ 2884329 w 12192000"/>
              <a:gd name="connsiteY12528" fmla="*/ 329145 h 6858000"/>
              <a:gd name="connsiteX12529" fmla="*/ 2879900 w 12192000"/>
              <a:gd name="connsiteY12529" fmla="*/ 325098 h 6858000"/>
              <a:gd name="connsiteX12530" fmla="*/ 2879900 w 12192000"/>
              <a:gd name="connsiteY12530" fmla="*/ 315385 h 6858000"/>
              <a:gd name="connsiteX12531" fmla="*/ 2872517 w 12192000"/>
              <a:gd name="connsiteY12531" fmla="*/ 316599 h 6858000"/>
              <a:gd name="connsiteX12532" fmla="*/ 2870303 w 12192000"/>
              <a:gd name="connsiteY12532" fmla="*/ 308100 h 6858000"/>
              <a:gd name="connsiteX12533" fmla="*/ 2871041 w 12192000"/>
              <a:gd name="connsiteY12533" fmla="*/ 300410 h 6858000"/>
              <a:gd name="connsiteX12534" fmla="*/ 2865873 w 12192000"/>
              <a:gd name="connsiteY12534" fmla="*/ 288269 h 6858000"/>
              <a:gd name="connsiteX12535" fmla="*/ 2858491 w 12192000"/>
              <a:gd name="connsiteY12535" fmla="*/ 284627 h 6858000"/>
              <a:gd name="connsiteX12536" fmla="*/ 2859229 w 12192000"/>
              <a:gd name="connsiteY12536" fmla="*/ 277342 h 6858000"/>
              <a:gd name="connsiteX12537" fmla="*/ 2869564 w 12192000"/>
              <a:gd name="connsiteY12537" fmla="*/ 268033 h 6858000"/>
              <a:gd name="connsiteX12538" fmla="*/ 2866611 w 12192000"/>
              <a:gd name="connsiteY12538" fmla="*/ 263986 h 6858000"/>
              <a:gd name="connsiteX12539" fmla="*/ 2850370 w 12192000"/>
              <a:gd name="connsiteY12539" fmla="*/ 277342 h 6858000"/>
              <a:gd name="connsiteX12540" fmla="*/ 2849632 w 12192000"/>
              <a:gd name="connsiteY12540" fmla="*/ 285031 h 6858000"/>
              <a:gd name="connsiteX12541" fmla="*/ 2846679 w 12192000"/>
              <a:gd name="connsiteY12541" fmla="*/ 278961 h 6858000"/>
              <a:gd name="connsiteX12542" fmla="*/ 2852585 w 12192000"/>
              <a:gd name="connsiteY12542" fmla="*/ 268033 h 6858000"/>
              <a:gd name="connsiteX12543" fmla="*/ 2844464 w 12192000"/>
              <a:gd name="connsiteY12543" fmla="*/ 266010 h 6858000"/>
              <a:gd name="connsiteX12544" fmla="*/ 2840035 w 12192000"/>
              <a:gd name="connsiteY12544" fmla="*/ 268438 h 6858000"/>
              <a:gd name="connsiteX12545" fmla="*/ 2837820 w 12192000"/>
              <a:gd name="connsiteY12545" fmla="*/ 266414 h 6858000"/>
              <a:gd name="connsiteX12546" fmla="*/ 2831914 w 12192000"/>
              <a:gd name="connsiteY12546" fmla="*/ 281389 h 6858000"/>
              <a:gd name="connsiteX12547" fmla="*/ 2823793 w 12192000"/>
              <a:gd name="connsiteY12547" fmla="*/ 286245 h 6858000"/>
              <a:gd name="connsiteX12548" fmla="*/ 2823055 w 12192000"/>
              <a:gd name="connsiteY12548" fmla="*/ 276532 h 6858000"/>
              <a:gd name="connsiteX12549" fmla="*/ 2829699 w 12192000"/>
              <a:gd name="connsiteY12549" fmla="*/ 268843 h 6858000"/>
              <a:gd name="connsiteX12550" fmla="*/ 2828961 w 12192000"/>
              <a:gd name="connsiteY12550" fmla="*/ 259939 h 6858000"/>
              <a:gd name="connsiteX12551" fmla="*/ 2831176 w 12192000"/>
              <a:gd name="connsiteY12551" fmla="*/ 254273 h 6858000"/>
              <a:gd name="connsiteX12552" fmla="*/ 2823055 w 12192000"/>
              <a:gd name="connsiteY12552" fmla="*/ 257106 h 6858000"/>
              <a:gd name="connsiteX12553" fmla="*/ 2814934 w 12192000"/>
              <a:gd name="connsiteY12553" fmla="*/ 263986 h 6858000"/>
              <a:gd name="connsiteX12554" fmla="*/ 2810505 w 12192000"/>
              <a:gd name="connsiteY12554" fmla="*/ 264391 h 6858000"/>
              <a:gd name="connsiteX12555" fmla="*/ 2804599 w 12192000"/>
              <a:gd name="connsiteY12555" fmla="*/ 271676 h 6858000"/>
              <a:gd name="connsiteX12556" fmla="*/ 2801646 w 12192000"/>
              <a:gd name="connsiteY12556" fmla="*/ 276937 h 6858000"/>
              <a:gd name="connsiteX12557" fmla="*/ 2789834 w 12192000"/>
              <a:gd name="connsiteY12557" fmla="*/ 274509 h 6858000"/>
              <a:gd name="connsiteX12558" fmla="*/ 2783928 w 12192000"/>
              <a:gd name="connsiteY12558" fmla="*/ 268033 h 6858000"/>
              <a:gd name="connsiteX12559" fmla="*/ 2776546 w 12192000"/>
              <a:gd name="connsiteY12559" fmla="*/ 268033 h 6858000"/>
              <a:gd name="connsiteX12560" fmla="*/ 2766948 w 12192000"/>
              <a:gd name="connsiteY12560" fmla="*/ 253059 h 6858000"/>
              <a:gd name="connsiteX12561" fmla="*/ 2763257 w 12192000"/>
              <a:gd name="connsiteY12561" fmla="*/ 252654 h 6858000"/>
              <a:gd name="connsiteX12562" fmla="*/ 2760304 w 12192000"/>
              <a:gd name="connsiteY12562" fmla="*/ 259130 h 6858000"/>
              <a:gd name="connsiteX12563" fmla="*/ 2760304 w 12192000"/>
              <a:gd name="connsiteY12563" fmla="*/ 268033 h 6858000"/>
              <a:gd name="connsiteX12564" fmla="*/ 2755137 w 12192000"/>
              <a:gd name="connsiteY12564" fmla="*/ 272485 h 6858000"/>
              <a:gd name="connsiteX12565" fmla="*/ 2747754 w 12192000"/>
              <a:gd name="connsiteY12565" fmla="*/ 270057 h 6858000"/>
              <a:gd name="connsiteX12566" fmla="*/ 2741110 w 12192000"/>
              <a:gd name="connsiteY12566" fmla="*/ 272080 h 6858000"/>
              <a:gd name="connsiteX12567" fmla="*/ 2730775 w 12192000"/>
              <a:gd name="connsiteY12567" fmla="*/ 272485 h 6858000"/>
              <a:gd name="connsiteX12568" fmla="*/ 2727083 w 12192000"/>
              <a:gd name="connsiteY12568" fmla="*/ 277342 h 6858000"/>
              <a:gd name="connsiteX12569" fmla="*/ 2717486 w 12192000"/>
              <a:gd name="connsiteY12569" fmla="*/ 276532 h 6858000"/>
              <a:gd name="connsiteX12570" fmla="*/ 2713057 w 12192000"/>
              <a:gd name="connsiteY12570" fmla="*/ 280984 h 6858000"/>
              <a:gd name="connsiteX12571" fmla="*/ 2704198 w 12192000"/>
              <a:gd name="connsiteY12571" fmla="*/ 277746 h 6858000"/>
              <a:gd name="connsiteX12572" fmla="*/ 2689433 w 12192000"/>
              <a:gd name="connsiteY12572" fmla="*/ 276937 h 6858000"/>
              <a:gd name="connsiteX12573" fmla="*/ 2691648 w 12192000"/>
              <a:gd name="connsiteY12573" fmla="*/ 271271 h 6858000"/>
              <a:gd name="connsiteX12574" fmla="*/ 2681312 w 12192000"/>
              <a:gd name="connsiteY12574" fmla="*/ 260748 h 6858000"/>
              <a:gd name="connsiteX12575" fmla="*/ 2676883 w 12192000"/>
              <a:gd name="connsiteY12575" fmla="*/ 263581 h 6858000"/>
              <a:gd name="connsiteX12576" fmla="*/ 2668024 w 12192000"/>
              <a:gd name="connsiteY12576" fmla="*/ 255892 h 6858000"/>
              <a:gd name="connsiteX12577" fmla="*/ 2661380 w 12192000"/>
              <a:gd name="connsiteY12577" fmla="*/ 238489 h 6858000"/>
              <a:gd name="connsiteX12578" fmla="*/ 2665071 w 12192000"/>
              <a:gd name="connsiteY12578" fmla="*/ 227967 h 6858000"/>
              <a:gd name="connsiteX12579" fmla="*/ 2673192 w 12192000"/>
              <a:gd name="connsiteY12579" fmla="*/ 223515 h 6858000"/>
              <a:gd name="connsiteX12580" fmla="*/ 2673192 w 12192000"/>
              <a:gd name="connsiteY12580" fmla="*/ 215016 h 6858000"/>
              <a:gd name="connsiteX12581" fmla="*/ 2679836 w 12192000"/>
              <a:gd name="connsiteY12581" fmla="*/ 208136 h 6858000"/>
              <a:gd name="connsiteX12582" fmla="*/ 2690910 w 12192000"/>
              <a:gd name="connsiteY12582" fmla="*/ 206921 h 6858000"/>
              <a:gd name="connsiteX12583" fmla="*/ 2696815 w 12192000"/>
              <a:gd name="connsiteY12583" fmla="*/ 200851 h 6858000"/>
              <a:gd name="connsiteX12584" fmla="*/ 2705674 w 12192000"/>
              <a:gd name="connsiteY12584" fmla="*/ 199232 h 6858000"/>
              <a:gd name="connsiteX12585" fmla="*/ 2710104 w 12192000"/>
              <a:gd name="connsiteY12585" fmla="*/ 200041 h 6858000"/>
              <a:gd name="connsiteX12586" fmla="*/ 2711580 w 12192000"/>
              <a:gd name="connsiteY12586" fmla="*/ 192756 h 6858000"/>
              <a:gd name="connsiteX12587" fmla="*/ 2707151 w 12192000"/>
              <a:gd name="connsiteY12587" fmla="*/ 186686 h 6858000"/>
              <a:gd name="connsiteX12588" fmla="*/ 2707151 w 12192000"/>
              <a:gd name="connsiteY12588" fmla="*/ 181424 h 6858000"/>
              <a:gd name="connsiteX12589" fmla="*/ 2709366 w 12192000"/>
              <a:gd name="connsiteY12589" fmla="*/ 179401 h 6858000"/>
              <a:gd name="connsiteX12590" fmla="*/ 2714533 w 12192000"/>
              <a:gd name="connsiteY12590" fmla="*/ 181020 h 6858000"/>
              <a:gd name="connsiteX12591" fmla="*/ 2716010 w 12192000"/>
              <a:gd name="connsiteY12591" fmla="*/ 176568 h 6858000"/>
              <a:gd name="connsiteX12592" fmla="*/ 2715272 w 12192000"/>
              <a:gd name="connsiteY12592" fmla="*/ 171307 h 6858000"/>
              <a:gd name="connsiteX12593" fmla="*/ 2718225 w 12192000"/>
              <a:gd name="connsiteY12593" fmla="*/ 167664 h 6858000"/>
              <a:gd name="connsiteX12594" fmla="*/ 2728560 w 12192000"/>
              <a:gd name="connsiteY12594" fmla="*/ 182234 h 6858000"/>
              <a:gd name="connsiteX12595" fmla="*/ 2738895 w 12192000"/>
              <a:gd name="connsiteY12595" fmla="*/ 183853 h 6858000"/>
              <a:gd name="connsiteX12596" fmla="*/ 2749231 w 12192000"/>
              <a:gd name="connsiteY12596" fmla="*/ 190733 h 6858000"/>
              <a:gd name="connsiteX12597" fmla="*/ 2756613 w 12192000"/>
              <a:gd name="connsiteY12597" fmla="*/ 198018 h 6858000"/>
              <a:gd name="connsiteX12598" fmla="*/ 2761781 w 12192000"/>
              <a:gd name="connsiteY12598" fmla="*/ 199232 h 6858000"/>
              <a:gd name="connsiteX12599" fmla="*/ 2772854 w 12192000"/>
              <a:gd name="connsiteY12599" fmla="*/ 204493 h 6858000"/>
              <a:gd name="connsiteX12600" fmla="*/ 2778760 w 12192000"/>
              <a:gd name="connsiteY12600" fmla="*/ 199232 h 6858000"/>
              <a:gd name="connsiteX12601" fmla="*/ 2786143 w 12192000"/>
              <a:gd name="connsiteY12601" fmla="*/ 199232 h 6858000"/>
              <a:gd name="connsiteX12602" fmla="*/ 2789834 w 12192000"/>
              <a:gd name="connsiteY12602" fmla="*/ 204493 h 6858000"/>
              <a:gd name="connsiteX12603" fmla="*/ 2796478 w 12192000"/>
              <a:gd name="connsiteY12603" fmla="*/ 204493 h 6858000"/>
              <a:gd name="connsiteX12604" fmla="*/ 2807552 w 12192000"/>
              <a:gd name="connsiteY12604" fmla="*/ 206517 h 6858000"/>
              <a:gd name="connsiteX12605" fmla="*/ 2814934 w 12192000"/>
              <a:gd name="connsiteY12605" fmla="*/ 199636 h 6858000"/>
              <a:gd name="connsiteX12606" fmla="*/ 2819364 w 12192000"/>
              <a:gd name="connsiteY12606" fmla="*/ 191138 h 6858000"/>
              <a:gd name="connsiteX12607" fmla="*/ 2831914 w 12192000"/>
              <a:gd name="connsiteY12607" fmla="*/ 191138 h 6858000"/>
              <a:gd name="connsiteX12608" fmla="*/ 2831914 w 12192000"/>
              <a:gd name="connsiteY12608" fmla="*/ 194780 h 6858000"/>
              <a:gd name="connsiteX12609" fmla="*/ 2828961 w 12192000"/>
              <a:gd name="connsiteY12609" fmla="*/ 198422 h 6858000"/>
              <a:gd name="connsiteX12610" fmla="*/ 2835605 w 12192000"/>
              <a:gd name="connsiteY12610" fmla="*/ 202065 h 6858000"/>
              <a:gd name="connsiteX12611" fmla="*/ 2845202 w 12192000"/>
              <a:gd name="connsiteY12611" fmla="*/ 194780 h 6858000"/>
              <a:gd name="connsiteX12612" fmla="*/ 2848894 w 12192000"/>
              <a:gd name="connsiteY12612" fmla="*/ 186281 h 6858000"/>
              <a:gd name="connsiteX12613" fmla="*/ 2858491 w 12192000"/>
              <a:gd name="connsiteY12613" fmla="*/ 181424 h 6858000"/>
              <a:gd name="connsiteX12614" fmla="*/ 2862182 w 12192000"/>
              <a:gd name="connsiteY12614" fmla="*/ 186281 h 6858000"/>
              <a:gd name="connsiteX12615" fmla="*/ 2862920 w 12192000"/>
              <a:gd name="connsiteY12615" fmla="*/ 198827 h 6858000"/>
              <a:gd name="connsiteX12616" fmla="*/ 2865873 w 12192000"/>
              <a:gd name="connsiteY12616" fmla="*/ 206517 h 6858000"/>
              <a:gd name="connsiteX12617" fmla="*/ 2867350 w 12192000"/>
              <a:gd name="connsiteY12617" fmla="*/ 197208 h 6858000"/>
              <a:gd name="connsiteX12618" fmla="*/ 2872517 w 12192000"/>
              <a:gd name="connsiteY12618" fmla="*/ 193566 h 6858000"/>
              <a:gd name="connsiteX12619" fmla="*/ 2877685 w 12192000"/>
              <a:gd name="connsiteY12619" fmla="*/ 195589 h 6858000"/>
              <a:gd name="connsiteX12620" fmla="*/ 2882115 w 12192000"/>
              <a:gd name="connsiteY12620" fmla="*/ 191542 h 6858000"/>
              <a:gd name="connsiteX12621" fmla="*/ 2879162 w 12192000"/>
              <a:gd name="connsiteY12621" fmla="*/ 168878 h 6858000"/>
              <a:gd name="connsiteX12622" fmla="*/ 2871041 w 12192000"/>
              <a:gd name="connsiteY12622" fmla="*/ 157142 h 6858000"/>
              <a:gd name="connsiteX12623" fmla="*/ 2869564 w 12192000"/>
              <a:gd name="connsiteY12623" fmla="*/ 149452 h 6858000"/>
              <a:gd name="connsiteX12624" fmla="*/ 2863658 w 12192000"/>
              <a:gd name="connsiteY12624" fmla="*/ 140953 h 6858000"/>
              <a:gd name="connsiteX12625" fmla="*/ 2866611 w 12192000"/>
              <a:gd name="connsiteY12625" fmla="*/ 130430 h 6858000"/>
              <a:gd name="connsiteX12626" fmla="*/ 2871041 w 12192000"/>
              <a:gd name="connsiteY12626" fmla="*/ 126383 h 6858000"/>
              <a:gd name="connsiteX12627" fmla="*/ 2876209 w 12192000"/>
              <a:gd name="connsiteY12627" fmla="*/ 125978 h 6858000"/>
              <a:gd name="connsiteX12628" fmla="*/ 2890973 w 12192000"/>
              <a:gd name="connsiteY12628" fmla="*/ 115456 h 6858000"/>
              <a:gd name="connsiteX12629" fmla="*/ 2907953 w 12192000"/>
              <a:gd name="connsiteY12629" fmla="*/ 106148 h 6858000"/>
              <a:gd name="connsiteX12630" fmla="*/ 2914597 w 12192000"/>
              <a:gd name="connsiteY12630" fmla="*/ 102505 h 6858000"/>
              <a:gd name="connsiteX12631" fmla="*/ 2927147 w 12192000"/>
              <a:gd name="connsiteY12631" fmla="*/ 90768 h 6858000"/>
              <a:gd name="connsiteX12632" fmla="*/ 2931577 w 12192000"/>
              <a:gd name="connsiteY12632" fmla="*/ 90768 h 6858000"/>
              <a:gd name="connsiteX12633" fmla="*/ 2937483 w 12192000"/>
              <a:gd name="connsiteY12633" fmla="*/ 95220 h 6858000"/>
              <a:gd name="connsiteX12634" fmla="*/ 2944865 w 12192000"/>
              <a:gd name="connsiteY12634" fmla="*/ 93197 h 6858000"/>
              <a:gd name="connsiteX12635" fmla="*/ 2949295 w 12192000"/>
              <a:gd name="connsiteY12635" fmla="*/ 92387 h 6858000"/>
              <a:gd name="connsiteX12636" fmla="*/ 2936745 w 12192000"/>
              <a:gd name="connsiteY12636" fmla="*/ 85912 h 6858000"/>
              <a:gd name="connsiteX12637" fmla="*/ 2936006 w 12192000"/>
              <a:gd name="connsiteY12637" fmla="*/ 78627 h 6858000"/>
              <a:gd name="connsiteX12638" fmla="*/ 2954462 w 12192000"/>
              <a:gd name="connsiteY12638" fmla="*/ 65676 h 6858000"/>
              <a:gd name="connsiteX12639" fmla="*/ 2955939 w 12192000"/>
              <a:gd name="connsiteY12639" fmla="*/ 58796 h 6858000"/>
              <a:gd name="connsiteX12640" fmla="*/ 2961845 w 12192000"/>
              <a:gd name="connsiteY12640" fmla="*/ 55963 h 6858000"/>
              <a:gd name="connsiteX12641" fmla="*/ 2975872 w 12192000"/>
              <a:gd name="connsiteY12641" fmla="*/ 58796 h 6858000"/>
              <a:gd name="connsiteX12642" fmla="*/ 2990636 w 12192000"/>
              <a:gd name="connsiteY12642" fmla="*/ 54344 h 6858000"/>
              <a:gd name="connsiteX12643" fmla="*/ 2992851 w 12192000"/>
              <a:gd name="connsiteY12643" fmla="*/ 48273 h 6858000"/>
              <a:gd name="connsiteX12644" fmla="*/ 2986945 w 12192000"/>
              <a:gd name="connsiteY12644" fmla="*/ 39774 h 6858000"/>
              <a:gd name="connsiteX12645" fmla="*/ 2992113 w 12192000"/>
              <a:gd name="connsiteY12645" fmla="*/ 32894 h 6858000"/>
              <a:gd name="connsiteX12646" fmla="*/ 2994328 w 12192000"/>
              <a:gd name="connsiteY12646" fmla="*/ 16706 h 6858000"/>
              <a:gd name="connsiteX12647" fmla="*/ 2995066 w 12192000"/>
              <a:gd name="connsiteY12647" fmla="*/ 13468 h 6858000"/>
              <a:gd name="connsiteX12648" fmla="*/ 2992851 w 12192000"/>
              <a:gd name="connsiteY12648" fmla="*/ 10635 h 6858000"/>
              <a:gd name="connsiteX12649" fmla="*/ 2992851 w 12192000"/>
              <a:gd name="connsiteY12649" fmla="*/ 3350 h 6858000"/>
              <a:gd name="connsiteX12650" fmla="*/ 2800242 w 12192000"/>
              <a:gd name="connsiteY12650" fmla="*/ 0 h 6858000"/>
              <a:gd name="connsiteX12651" fmla="*/ 2875814 w 12192000"/>
              <a:gd name="connsiteY12651" fmla="*/ 0 h 6858000"/>
              <a:gd name="connsiteX12652" fmla="*/ 2874732 w 12192000"/>
              <a:gd name="connsiteY12652" fmla="*/ 2136 h 6858000"/>
              <a:gd name="connsiteX12653" fmla="*/ 2866611 w 12192000"/>
              <a:gd name="connsiteY12653" fmla="*/ 4159 h 6858000"/>
              <a:gd name="connsiteX12654" fmla="*/ 2854061 w 12192000"/>
              <a:gd name="connsiteY12654" fmla="*/ 9826 h 6858000"/>
              <a:gd name="connsiteX12655" fmla="*/ 2851847 w 12192000"/>
              <a:gd name="connsiteY12655" fmla="*/ 13063 h 6858000"/>
              <a:gd name="connsiteX12656" fmla="*/ 2844464 w 12192000"/>
              <a:gd name="connsiteY12656" fmla="*/ 13873 h 6858000"/>
              <a:gd name="connsiteX12657" fmla="*/ 2833390 w 12192000"/>
              <a:gd name="connsiteY12657" fmla="*/ 18325 h 6858000"/>
              <a:gd name="connsiteX12658" fmla="*/ 2827484 w 12192000"/>
              <a:gd name="connsiteY12658" fmla="*/ 14682 h 6858000"/>
              <a:gd name="connsiteX12659" fmla="*/ 2814196 w 12192000"/>
              <a:gd name="connsiteY12659" fmla="*/ 17110 h 6858000"/>
              <a:gd name="connsiteX12660" fmla="*/ 2806075 w 12192000"/>
              <a:gd name="connsiteY12660" fmla="*/ 14682 h 6858000"/>
              <a:gd name="connsiteX12661" fmla="*/ 2800169 w 12192000"/>
              <a:gd name="connsiteY12661" fmla="*/ 15087 h 6858000"/>
              <a:gd name="connsiteX12662" fmla="*/ 2798693 w 12192000"/>
              <a:gd name="connsiteY12662" fmla="*/ 11849 h 6858000"/>
              <a:gd name="connsiteX12663" fmla="*/ 2801646 w 12192000"/>
              <a:gd name="connsiteY12663" fmla="*/ 1731 h 6858000"/>
              <a:gd name="connsiteX12664" fmla="*/ 2481845 w 12192000"/>
              <a:gd name="connsiteY12664" fmla="*/ 0 h 6858000"/>
              <a:gd name="connsiteX12665" fmla="*/ 2614785 w 12192000"/>
              <a:gd name="connsiteY12665" fmla="*/ 0 h 6858000"/>
              <a:gd name="connsiteX12666" fmla="*/ 2614132 w 12192000"/>
              <a:gd name="connsiteY12666" fmla="*/ 517 h 6858000"/>
              <a:gd name="connsiteX12667" fmla="*/ 2616347 w 12192000"/>
              <a:gd name="connsiteY12667" fmla="*/ 9016 h 6858000"/>
              <a:gd name="connsiteX12668" fmla="*/ 2611917 w 12192000"/>
              <a:gd name="connsiteY12668" fmla="*/ 14682 h 6858000"/>
              <a:gd name="connsiteX12669" fmla="*/ 2603058 w 12192000"/>
              <a:gd name="connsiteY12669" fmla="*/ 11444 h 6858000"/>
              <a:gd name="connsiteX12670" fmla="*/ 2587555 w 12192000"/>
              <a:gd name="connsiteY12670" fmla="*/ 11849 h 6858000"/>
              <a:gd name="connsiteX12671" fmla="*/ 2580911 w 12192000"/>
              <a:gd name="connsiteY12671" fmla="*/ 16301 h 6858000"/>
              <a:gd name="connsiteX12672" fmla="*/ 2578696 w 12192000"/>
              <a:gd name="connsiteY12672" fmla="*/ 26823 h 6858000"/>
              <a:gd name="connsiteX12673" fmla="*/ 2568361 w 12192000"/>
              <a:gd name="connsiteY12673" fmla="*/ 32085 h 6858000"/>
              <a:gd name="connsiteX12674" fmla="*/ 2563932 w 12192000"/>
              <a:gd name="connsiteY12674" fmla="*/ 38155 h 6858000"/>
              <a:gd name="connsiteX12675" fmla="*/ 2555811 w 12192000"/>
              <a:gd name="connsiteY12675" fmla="*/ 38155 h 6858000"/>
              <a:gd name="connsiteX12676" fmla="*/ 2541784 w 12192000"/>
              <a:gd name="connsiteY12676" fmla="*/ 52320 h 6858000"/>
              <a:gd name="connsiteX12677" fmla="*/ 2537355 w 12192000"/>
              <a:gd name="connsiteY12677" fmla="*/ 50702 h 6858000"/>
              <a:gd name="connsiteX12678" fmla="*/ 2528496 w 12192000"/>
              <a:gd name="connsiteY12678" fmla="*/ 50702 h 6858000"/>
              <a:gd name="connsiteX12679" fmla="*/ 2524066 w 12192000"/>
              <a:gd name="connsiteY12679" fmla="*/ 60010 h 6858000"/>
              <a:gd name="connsiteX12680" fmla="*/ 2499704 w 12192000"/>
              <a:gd name="connsiteY12680" fmla="*/ 66081 h 6858000"/>
              <a:gd name="connsiteX12681" fmla="*/ 2495275 w 12192000"/>
              <a:gd name="connsiteY12681" fmla="*/ 62034 h 6858000"/>
              <a:gd name="connsiteX12682" fmla="*/ 2498966 w 12192000"/>
              <a:gd name="connsiteY12682" fmla="*/ 56368 h 6858000"/>
              <a:gd name="connsiteX12683" fmla="*/ 2495275 w 12192000"/>
              <a:gd name="connsiteY12683" fmla="*/ 45440 h 6858000"/>
              <a:gd name="connsiteX12684" fmla="*/ 2488631 w 12192000"/>
              <a:gd name="connsiteY12684" fmla="*/ 38560 h 6858000"/>
              <a:gd name="connsiteX12685" fmla="*/ 2488631 w 12192000"/>
              <a:gd name="connsiteY12685" fmla="*/ 33704 h 6858000"/>
              <a:gd name="connsiteX12686" fmla="*/ 2494537 w 12192000"/>
              <a:gd name="connsiteY12686" fmla="*/ 31680 h 6858000"/>
              <a:gd name="connsiteX12687" fmla="*/ 2494537 w 12192000"/>
              <a:gd name="connsiteY12687" fmla="*/ 24395 h 6858000"/>
              <a:gd name="connsiteX12688" fmla="*/ 2502657 w 12192000"/>
              <a:gd name="connsiteY12688" fmla="*/ 11849 h 6858000"/>
              <a:gd name="connsiteX12689" fmla="*/ 2492322 w 12192000"/>
              <a:gd name="connsiteY12689" fmla="*/ 21158 h 6858000"/>
              <a:gd name="connsiteX12690" fmla="*/ 2488631 w 12192000"/>
              <a:gd name="connsiteY12690" fmla="*/ 21967 h 6858000"/>
              <a:gd name="connsiteX12691" fmla="*/ 2487892 w 12192000"/>
              <a:gd name="connsiteY12691" fmla="*/ 2945 h 6858000"/>
              <a:gd name="connsiteX12692" fmla="*/ 2482725 w 12192000"/>
              <a:gd name="connsiteY12692" fmla="*/ 1326 h 6858000"/>
              <a:gd name="connsiteX12693" fmla="*/ 0 w 12192000"/>
              <a:gd name="connsiteY12693" fmla="*/ 0 h 6858000"/>
              <a:gd name="connsiteX12694" fmla="*/ 2452798 w 12192000"/>
              <a:gd name="connsiteY12694" fmla="*/ 0 h 6858000"/>
              <a:gd name="connsiteX12695" fmla="*/ 2447289 w 12192000"/>
              <a:gd name="connsiteY12695" fmla="*/ 7802 h 6858000"/>
              <a:gd name="connsiteX12696" fmla="*/ 2451718 w 12192000"/>
              <a:gd name="connsiteY12696" fmla="*/ 9016 h 6858000"/>
              <a:gd name="connsiteX12697" fmla="*/ 2464269 w 12192000"/>
              <a:gd name="connsiteY12697" fmla="*/ 922 h 6858000"/>
              <a:gd name="connsiteX12698" fmla="*/ 2469436 w 12192000"/>
              <a:gd name="connsiteY12698" fmla="*/ 3350 h 6858000"/>
              <a:gd name="connsiteX12699" fmla="*/ 2468698 w 12192000"/>
              <a:gd name="connsiteY12699" fmla="*/ 11040 h 6858000"/>
              <a:gd name="connsiteX12700" fmla="*/ 2477557 w 12192000"/>
              <a:gd name="connsiteY12700" fmla="*/ 14682 h 6858000"/>
              <a:gd name="connsiteX12701" fmla="*/ 2483463 w 12192000"/>
              <a:gd name="connsiteY12701" fmla="*/ 28847 h 6858000"/>
              <a:gd name="connsiteX12702" fmla="*/ 2481248 w 12192000"/>
              <a:gd name="connsiteY12702" fmla="*/ 41798 h 6858000"/>
              <a:gd name="connsiteX12703" fmla="*/ 2485678 w 12192000"/>
              <a:gd name="connsiteY12703" fmla="*/ 44631 h 6858000"/>
              <a:gd name="connsiteX12704" fmla="*/ 2487892 w 12192000"/>
              <a:gd name="connsiteY12704" fmla="*/ 57177 h 6858000"/>
              <a:gd name="connsiteX12705" fmla="*/ 2484201 w 12192000"/>
              <a:gd name="connsiteY12705" fmla="*/ 62843 h 6858000"/>
              <a:gd name="connsiteX12706" fmla="*/ 2487154 w 12192000"/>
              <a:gd name="connsiteY12706" fmla="*/ 66081 h 6858000"/>
              <a:gd name="connsiteX12707" fmla="*/ 2486416 w 12192000"/>
              <a:gd name="connsiteY12707" fmla="*/ 73366 h 6858000"/>
              <a:gd name="connsiteX12708" fmla="*/ 2481248 w 12192000"/>
              <a:gd name="connsiteY12708" fmla="*/ 73770 h 6858000"/>
              <a:gd name="connsiteX12709" fmla="*/ 2465745 w 12192000"/>
              <a:gd name="connsiteY12709" fmla="*/ 61224 h 6858000"/>
              <a:gd name="connsiteX12710" fmla="*/ 2464269 w 12192000"/>
              <a:gd name="connsiteY12710" fmla="*/ 53535 h 6858000"/>
              <a:gd name="connsiteX12711" fmla="*/ 2457624 w 12192000"/>
              <a:gd name="connsiteY12711" fmla="*/ 51106 h 6858000"/>
              <a:gd name="connsiteX12712" fmla="*/ 2455410 w 12192000"/>
              <a:gd name="connsiteY12712" fmla="*/ 43822 h 6858000"/>
              <a:gd name="connsiteX12713" fmla="*/ 2449504 w 12192000"/>
              <a:gd name="connsiteY12713" fmla="*/ 51511 h 6858000"/>
              <a:gd name="connsiteX12714" fmla="*/ 2459101 w 12192000"/>
              <a:gd name="connsiteY12714" fmla="*/ 59605 h 6858000"/>
              <a:gd name="connsiteX12715" fmla="*/ 2456886 w 12192000"/>
              <a:gd name="connsiteY12715" fmla="*/ 67295 h 6858000"/>
              <a:gd name="connsiteX12716" fmla="*/ 2445074 w 12192000"/>
              <a:gd name="connsiteY12716" fmla="*/ 61224 h 6858000"/>
              <a:gd name="connsiteX12717" fmla="*/ 2437692 w 12192000"/>
              <a:gd name="connsiteY12717" fmla="*/ 59605 h 6858000"/>
              <a:gd name="connsiteX12718" fmla="*/ 2436215 w 12192000"/>
              <a:gd name="connsiteY12718" fmla="*/ 55154 h 6858000"/>
              <a:gd name="connsiteX12719" fmla="*/ 2428833 w 12192000"/>
              <a:gd name="connsiteY12719" fmla="*/ 57987 h 6858000"/>
              <a:gd name="connsiteX12720" fmla="*/ 2428833 w 12192000"/>
              <a:gd name="connsiteY12720" fmla="*/ 51916 h 6858000"/>
              <a:gd name="connsiteX12721" fmla="*/ 2433262 w 12192000"/>
              <a:gd name="connsiteY12721" fmla="*/ 38560 h 6858000"/>
              <a:gd name="connsiteX12722" fmla="*/ 2435477 w 12192000"/>
              <a:gd name="connsiteY12722" fmla="*/ 36132 h 6858000"/>
              <a:gd name="connsiteX12723" fmla="*/ 2430309 w 12192000"/>
              <a:gd name="connsiteY12723" fmla="*/ 34108 h 6858000"/>
              <a:gd name="connsiteX12724" fmla="*/ 2429571 w 12192000"/>
              <a:gd name="connsiteY12724" fmla="*/ 29657 h 6858000"/>
              <a:gd name="connsiteX12725" fmla="*/ 2415545 w 12192000"/>
              <a:gd name="connsiteY12725" fmla="*/ 34918 h 6858000"/>
              <a:gd name="connsiteX12726" fmla="*/ 2403733 w 12192000"/>
              <a:gd name="connsiteY12726" fmla="*/ 34918 h 6858000"/>
              <a:gd name="connsiteX12727" fmla="*/ 2395612 w 12192000"/>
              <a:gd name="connsiteY12727" fmla="*/ 29252 h 6858000"/>
              <a:gd name="connsiteX12728" fmla="*/ 2387491 w 12192000"/>
              <a:gd name="connsiteY12728" fmla="*/ 30871 h 6858000"/>
              <a:gd name="connsiteX12729" fmla="*/ 2376418 w 12192000"/>
              <a:gd name="connsiteY12729" fmla="*/ 23990 h 6858000"/>
              <a:gd name="connsiteX12730" fmla="*/ 2374941 w 12192000"/>
              <a:gd name="connsiteY12730" fmla="*/ 30871 h 6858000"/>
              <a:gd name="connsiteX12731" fmla="*/ 2377894 w 12192000"/>
              <a:gd name="connsiteY12731" fmla="*/ 36537 h 6858000"/>
              <a:gd name="connsiteX12732" fmla="*/ 2373465 w 12192000"/>
              <a:gd name="connsiteY12732" fmla="*/ 39774 h 6858000"/>
              <a:gd name="connsiteX12733" fmla="*/ 2373465 w 12192000"/>
              <a:gd name="connsiteY12733" fmla="*/ 48678 h 6858000"/>
              <a:gd name="connsiteX12734" fmla="*/ 2378632 w 12192000"/>
              <a:gd name="connsiteY12734" fmla="*/ 55154 h 6858000"/>
              <a:gd name="connsiteX12735" fmla="*/ 2390444 w 12192000"/>
              <a:gd name="connsiteY12735" fmla="*/ 57177 h 6858000"/>
              <a:gd name="connsiteX12736" fmla="*/ 2396350 w 12192000"/>
              <a:gd name="connsiteY12736" fmla="*/ 65271 h 6858000"/>
              <a:gd name="connsiteX12737" fmla="*/ 2388230 w 12192000"/>
              <a:gd name="connsiteY12737" fmla="*/ 78222 h 6858000"/>
              <a:gd name="connsiteX12738" fmla="*/ 2381585 w 12192000"/>
              <a:gd name="connsiteY12738" fmla="*/ 79841 h 6858000"/>
              <a:gd name="connsiteX12739" fmla="*/ 2358700 w 12192000"/>
              <a:gd name="connsiteY12739" fmla="*/ 95625 h 6858000"/>
              <a:gd name="connsiteX12740" fmla="*/ 2348364 w 12192000"/>
              <a:gd name="connsiteY12740" fmla="*/ 107362 h 6858000"/>
              <a:gd name="connsiteX12741" fmla="*/ 2336552 w 12192000"/>
              <a:gd name="connsiteY12741" fmla="*/ 120717 h 6858000"/>
              <a:gd name="connsiteX12742" fmla="*/ 2329908 w 12192000"/>
              <a:gd name="connsiteY12742" fmla="*/ 117884 h 6858000"/>
              <a:gd name="connsiteX12743" fmla="*/ 2322526 w 12192000"/>
              <a:gd name="connsiteY12743" fmla="*/ 122741 h 6858000"/>
              <a:gd name="connsiteX12744" fmla="*/ 2318096 w 12192000"/>
              <a:gd name="connsiteY12744" fmla="*/ 133668 h 6858000"/>
              <a:gd name="connsiteX12745" fmla="*/ 2309237 w 12192000"/>
              <a:gd name="connsiteY12745" fmla="*/ 136906 h 6858000"/>
              <a:gd name="connsiteX12746" fmla="*/ 2278231 w 12192000"/>
              <a:gd name="connsiteY12746" fmla="*/ 130835 h 6858000"/>
              <a:gd name="connsiteX12747" fmla="*/ 2271587 w 12192000"/>
              <a:gd name="connsiteY12747" fmla="*/ 121931 h 6858000"/>
              <a:gd name="connsiteX12748" fmla="*/ 2267158 w 12192000"/>
              <a:gd name="connsiteY12748" fmla="*/ 111813 h 6858000"/>
              <a:gd name="connsiteX12749" fmla="*/ 2251654 w 12192000"/>
              <a:gd name="connsiteY12749" fmla="*/ 105338 h 6858000"/>
              <a:gd name="connsiteX12750" fmla="*/ 2251654 w 12192000"/>
              <a:gd name="connsiteY12750" fmla="*/ 101291 h 6858000"/>
              <a:gd name="connsiteX12751" fmla="*/ 2256822 w 12192000"/>
              <a:gd name="connsiteY12751" fmla="*/ 100886 h 6858000"/>
              <a:gd name="connsiteX12752" fmla="*/ 2260513 w 12192000"/>
              <a:gd name="connsiteY12752" fmla="*/ 98053 h 6858000"/>
              <a:gd name="connsiteX12753" fmla="*/ 2256084 w 12192000"/>
              <a:gd name="connsiteY12753" fmla="*/ 92792 h 6858000"/>
              <a:gd name="connsiteX12754" fmla="*/ 2246487 w 12192000"/>
              <a:gd name="connsiteY12754" fmla="*/ 90768 h 6858000"/>
              <a:gd name="connsiteX12755" fmla="*/ 2236151 w 12192000"/>
              <a:gd name="connsiteY12755" fmla="*/ 72556 h 6858000"/>
              <a:gd name="connsiteX12756" fmla="*/ 2223601 w 12192000"/>
              <a:gd name="connsiteY12756" fmla="*/ 63652 h 6858000"/>
              <a:gd name="connsiteX12757" fmla="*/ 2203669 w 12192000"/>
              <a:gd name="connsiteY12757" fmla="*/ 63652 h 6858000"/>
              <a:gd name="connsiteX12758" fmla="*/ 2189642 w 12192000"/>
              <a:gd name="connsiteY12758" fmla="*/ 55558 h 6858000"/>
              <a:gd name="connsiteX12759" fmla="*/ 2166756 w 12192000"/>
              <a:gd name="connsiteY12759" fmla="*/ 54344 h 6858000"/>
              <a:gd name="connsiteX12760" fmla="*/ 2157159 w 12192000"/>
              <a:gd name="connsiteY12760" fmla="*/ 51511 h 6858000"/>
              <a:gd name="connsiteX12761" fmla="*/ 2157159 w 12192000"/>
              <a:gd name="connsiteY12761" fmla="*/ 57987 h 6858000"/>
              <a:gd name="connsiteX12762" fmla="*/ 2163065 w 12192000"/>
              <a:gd name="connsiteY12762" fmla="*/ 64057 h 6858000"/>
              <a:gd name="connsiteX12763" fmla="*/ 2166756 w 12192000"/>
              <a:gd name="connsiteY12763" fmla="*/ 60010 h 6858000"/>
              <a:gd name="connsiteX12764" fmla="*/ 2172662 w 12192000"/>
              <a:gd name="connsiteY12764" fmla="*/ 58796 h 6858000"/>
              <a:gd name="connsiteX12765" fmla="*/ 2194810 w 12192000"/>
              <a:gd name="connsiteY12765" fmla="*/ 66081 h 6858000"/>
              <a:gd name="connsiteX12766" fmla="*/ 2215480 w 12192000"/>
              <a:gd name="connsiteY12766" fmla="*/ 65676 h 6858000"/>
              <a:gd name="connsiteX12767" fmla="*/ 2222125 w 12192000"/>
              <a:gd name="connsiteY12767" fmla="*/ 69723 h 6858000"/>
              <a:gd name="connsiteX12768" fmla="*/ 2219910 w 12192000"/>
              <a:gd name="connsiteY12768" fmla="*/ 74984 h 6858000"/>
              <a:gd name="connsiteX12769" fmla="*/ 2216219 w 12192000"/>
              <a:gd name="connsiteY12769" fmla="*/ 74580 h 6858000"/>
              <a:gd name="connsiteX12770" fmla="*/ 2212527 w 12192000"/>
              <a:gd name="connsiteY12770" fmla="*/ 78222 h 6858000"/>
              <a:gd name="connsiteX12771" fmla="*/ 2215480 w 12192000"/>
              <a:gd name="connsiteY12771" fmla="*/ 81055 h 6858000"/>
              <a:gd name="connsiteX12772" fmla="*/ 2216957 w 12192000"/>
              <a:gd name="connsiteY12772" fmla="*/ 96434 h 6858000"/>
              <a:gd name="connsiteX12773" fmla="*/ 2221386 w 12192000"/>
              <a:gd name="connsiteY12773" fmla="*/ 96434 h 6858000"/>
              <a:gd name="connsiteX12774" fmla="*/ 2232460 w 12192000"/>
              <a:gd name="connsiteY12774" fmla="*/ 116265 h 6858000"/>
              <a:gd name="connsiteX12775" fmla="*/ 2238366 w 12192000"/>
              <a:gd name="connsiteY12775" fmla="*/ 129621 h 6858000"/>
              <a:gd name="connsiteX12776" fmla="*/ 2256822 w 12192000"/>
              <a:gd name="connsiteY12776" fmla="*/ 135287 h 6858000"/>
              <a:gd name="connsiteX12777" fmla="*/ 2276016 w 12192000"/>
              <a:gd name="connsiteY12777" fmla="*/ 138525 h 6858000"/>
              <a:gd name="connsiteX12778" fmla="*/ 2311452 w 12192000"/>
              <a:gd name="connsiteY12778" fmla="*/ 147833 h 6858000"/>
              <a:gd name="connsiteX12779" fmla="*/ 2312928 w 12192000"/>
              <a:gd name="connsiteY12779" fmla="*/ 157951 h 6858000"/>
              <a:gd name="connsiteX12780" fmla="*/ 2309237 w 12192000"/>
              <a:gd name="connsiteY12780" fmla="*/ 161189 h 6858000"/>
              <a:gd name="connsiteX12781" fmla="*/ 2297426 w 12192000"/>
              <a:gd name="connsiteY12781" fmla="*/ 168878 h 6858000"/>
              <a:gd name="connsiteX12782" fmla="*/ 2288567 w 12192000"/>
              <a:gd name="connsiteY12782" fmla="*/ 172925 h 6858000"/>
              <a:gd name="connsiteX12783" fmla="*/ 2274540 w 12192000"/>
              <a:gd name="connsiteY12783" fmla="*/ 190733 h 6858000"/>
              <a:gd name="connsiteX12784" fmla="*/ 2272325 w 12192000"/>
              <a:gd name="connsiteY12784" fmla="*/ 187090 h 6858000"/>
              <a:gd name="connsiteX12785" fmla="*/ 2267896 w 12192000"/>
              <a:gd name="connsiteY12785" fmla="*/ 189923 h 6858000"/>
              <a:gd name="connsiteX12786" fmla="*/ 2266419 w 12192000"/>
              <a:gd name="connsiteY12786" fmla="*/ 195589 h 6858000"/>
              <a:gd name="connsiteX12787" fmla="*/ 2234675 w 12192000"/>
              <a:gd name="connsiteY12787" fmla="*/ 225538 h 6858000"/>
              <a:gd name="connsiteX12788" fmla="*/ 2222125 w 12192000"/>
              <a:gd name="connsiteY12788" fmla="*/ 231204 h 6858000"/>
              <a:gd name="connsiteX12789" fmla="*/ 2213266 w 12192000"/>
              <a:gd name="connsiteY12789" fmla="*/ 245369 h 6858000"/>
              <a:gd name="connsiteX12790" fmla="*/ 2205145 w 12192000"/>
              <a:gd name="connsiteY12790" fmla="*/ 246988 h 6858000"/>
              <a:gd name="connsiteX12791" fmla="*/ 2199977 w 12192000"/>
              <a:gd name="connsiteY12791" fmla="*/ 243750 h 6858000"/>
              <a:gd name="connsiteX12792" fmla="*/ 2194810 w 12192000"/>
              <a:gd name="connsiteY12792" fmla="*/ 243750 h 6858000"/>
              <a:gd name="connsiteX12793" fmla="*/ 2192595 w 12192000"/>
              <a:gd name="connsiteY12793" fmla="*/ 248607 h 6858000"/>
              <a:gd name="connsiteX12794" fmla="*/ 2180045 w 12192000"/>
              <a:gd name="connsiteY12794" fmla="*/ 235251 h 6858000"/>
              <a:gd name="connsiteX12795" fmla="*/ 2172662 w 12192000"/>
              <a:gd name="connsiteY12795" fmla="*/ 232418 h 6858000"/>
              <a:gd name="connsiteX12796" fmla="*/ 2166756 w 12192000"/>
              <a:gd name="connsiteY12796" fmla="*/ 238894 h 6858000"/>
              <a:gd name="connsiteX12797" fmla="*/ 2164542 w 12192000"/>
              <a:gd name="connsiteY12797" fmla="*/ 232823 h 6858000"/>
              <a:gd name="connsiteX12798" fmla="*/ 2160112 w 12192000"/>
              <a:gd name="connsiteY12798" fmla="*/ 231204 h 6858000"/>
              <a:gd name="connsiteX12799" fmla="*/ 2167495 w 12192000"/>
              <a:gd name="connsiteY12799" fmla="*/ 221896 h 6858000"/>
              <a:gd name="connsiteX12800" fmla="*/ 2164542 w 12192000"/>
              <a:gd name="connsiteY12800" fmla="*/ 219872 h 6858000"/>
              <a:gd name="connsiteX12801" fmla="*/ 2162327 w 12192000"/>
              <a:gd name="connsiteY12801" fmla="*/ 215016 h 6858000"/>
              <a:gd name="connsiteX12802" fmla="*/ 2152730 w 12192000"/>
              <a:gd name="connsiteY12802" fmla="*/ 220277 h 6858000"/>
              <a:gd name="connsiteX12803" fmla="*/ 2144609 w 12192000"/>
              <a:gd name="connsiteY12803" fmla="*/ 238489 h 6858000"/>
              <a:gd name="connsiteX12804" fmla="*/ 2143871 w 12192000"/>
              <a:gd name="connsiteY12804" fmla="*/ 229990 h 6858000"/>
              <a:gd name="connsiteX12805" fmla="*/ 2138703 w 12192000"/>
              <a:gd name="connsiteY12805" fmla="*/ 215420 h 6858000"/>
              <a:gd name="connsiteX12806" fmla="*/ 2134274 w 12192000"/>
              <a:gd name="connsiteY12806" fmla="*/ 228371 h 6858000"/>
              <a:gd name="connsiteX12807" fmla="*/ 2139441 w 12192000"/>
              <a:gd name="connsiteY12807" fmla="*/ 234037 h 6858000"/>
              <a:gd name="connsiteX12808" fmla="*/ 2138703 w 12192000"/>
              <a:gd name="connsiteY12808" fmla="*/ 251035 h 6858000"/>
              <a:gd name="connsiteX12809" fmla="*/ 2126891 w 12192000"/>
              <a:gd name="connsiteY12809" fmla="*/ 266414 h 6858000"/>
              <a:gd name="connsiteX12810" fmla="*/ 2120247 w 12192000"/>
              <a:gd name="connsiteY12810" fmla="*/ 264796 h 6858000"/>
              <a:gd name="connsiteX12811" fmla="*/ 2118032 w 12192000"/>
              <a:gd name="connsiteY12811" fmla="*/ 259130 h 6858000"/>
              <a:gd name="connsiteX12812" fmla="*/ 2110650 w 12192000"/>
              <a:gd name="connsiteY12812" fmla="*/ 248202 h 6858000"/>
              <a:gd name="connsiteX12813" fmla="*/ 2108435 w 12192000"/>
              <a:gd name="connsiteY12813" fmla="*/ 256701 h 6858000"/>
              <a:gd name="connsiteX12814" fmla="*/ 2115079 w 12192000"/>
              <a:gd name="connsiteY12814" fmla="*/ 261558 h 6858000"/>
              <a:gd name="connsiteX12815" fmla="*/ 2104744 w 12192000"/>
              <a:gd name="connsiteY12815" fmla="*/ 266414 h 6858000"/>
              <a:gd name="connsiteX12816" fmla="*/ 2104006 w 12192000"/>
              <a:gd name="connsiteY12816" fmla="*/ 276532 h 6858000"/>
              <a:gd name="connsiteX12817" fmla="*/ 2100314 w 12192000"/>
              <a:gd name="connsiteY12817" fmla="*/ 272890 h 6858000"/>
              <a:gd name="connsiteX12818" fmla="*/ 2089979 w 12192000"/>
              <a:gd name="connsiteY12818" fmla="*/ 269652 h 6858000"/>
              <a:gd name="connsiteX12819" fmla="*/ 2088503 w 12192000"/>
              <a:gd name="connsiteY12819" fmla="*/ 263177 h 6858000"/>
              <a:gd name="connsiteX12820" fmla="*/ 2079644 w 12192000"/>
              <a:gd name="connsiteY12820" fmla="*/ 258320 h 6858000"/>
              <a:gd name="connsiteX12821" fmla="*/ 2070046 w 12192000"/>
              <a:gd name="connsiteY12821" fmla="*/ 246179 h 6858000"/>
              <a:gd name="connsiteX12822" fmla="*/ 2050852 w 12192000"/>
              <a:gd name="connsiteY12822" fmla="*/ 239703 h 6858000"/>
              <a:gd name="connsiteX12823" fmla="*/ 2031658 w 12192000"/>
              <a:gd name="connsiteY12823" fmla="*/ 229585 h 6858000"/>
              <a:gd name="connsiteX12824" fmla="*/ 2025752 w 12192000"/>
              <a:gd name="connsiteY12824" fmla="*/ 216230 h 6858000"/>
              <a:gd name="connsiteX12825" fmla="*/ 2017631 w 12192000"/>
              <a:gd name="connsiteY12825" fmla="*/ 213397 h 6858000"/>
              <a:gd name="connsiteX12826" fmla="*/ 2004342 w 12192000"/>
              <a:gd name="connsiteY12826" fmla="*/ 203684 h 6858000"/>
              <a:gd name="connsiteX12827" fmla="*/ 1999913 w 12192000"/>
              <a:gd name="connsiteY12827" fmla="*/ 196804 h 6858000"/>
              <a:gd name="connsiteX12828" fmla="*/ 1999175 w 12192000"/>
              <a:gd name="connsiteY12828" fmla="*/ 210159 h 6858000"/>
              <a:gd name="connsiteX12829" fmla="*/ 1990316 w 12192000"/>
              <a:gd name="connsiteY12829" fmla="*/ 208136 h 6858000"/>
              <a:gd name="connsiteX12830" fmla="*/ 1995484 w 12192000"/>
              <a:gd name="connsiteY12830" fmla="*/ 221491 h 6858000"/>
              <a:gd name="connsiteX12831" fmla="*/ 2004342 w 12192000"/>
              <a:gd name="connsiteY12831" fmla="*/ 228371 h 6858000"/>
              <a:gd name="connsiteX12832" fmla="*/ 2007296 w 12192000"/>
              <a:gd name="connsiteY12832" fmla="*/ 224729 h 6858000"/>
              <a:gd name="connsiteX12833" fmla="*/ 2003604 w 12192000"/>
              <a:gd name="connsiteY12833" fmla="*/ 218253 h 6858000"/>
              <a:gd name="connsiteX12834" fmla="*/ 2005081 w 12192000"/>
              <a:gd name="connsiteY12834" fmla="*/ 214206 h 6858000"/>
              <a:gd name="connsiteX12835" fmla="*/ 2009510 w 12192000"/>
              <a:gd name="connsiteY12835" fmla="*/ 214611 h 6858000"/>
              <a:gd name="connsiteX12836" fmla="*/ 2029443 w 12192000"/>
              <a:gd name="connsiteY12836" fmla="*/ 233633 h 6858000"/>
              <a:gd name="connsiteX12837" fmla="*/ 2047161 w 12192000"/>
              <a:gd name="connsiteY12837" fmla="*/ 243750 h 6858000"/>
              <a:gd name="connsiteX12838" fmla="*/ 2049375 w 12192000"/>
              <a:gd name="connsiteY12838" fmla="*/ 247798 h 6858000"/>
              <a:gd name="connsiteX12839" fmla="*/ 2037564 w 12192000"/>
              <a:gd name="connsiteY12839" fmla="*/ 255082 h 6858000"/>
              <a:gd name="connsiteX12840" fmla="*/ 2025752 w 12192000"/>
              <a:gd name="connsiteY12840" fmla="*/ 256701 h 6858000"/>
              <a:gd name="connsiteX12841" fmla="*/ 2019108 w 12192000"/>
              <a:gd name="connsiteY12841" fmla="*/ 255082 h 6858000"/>
              <a:gd name="connsiteX12842" fmla="*/ 2021322 w 12192000"/>
              <a:gd name="connsiteY12842" fmla="*/ 260748 h 6858000"/>
              <a:gd name="connsiteX12843" fmla="*/ 2021322 w 12192000"/>
              <a:gd name="connsiteY12843" fmla="*/ 263581 h 6858000"/>
              <a:gd name="connsiteX12844" fmla="*/ 2026490 w 12192000"/>
              <a:gd name="connsiteY12844" fmla="*/ 261558 h 6858000"/>
              <a:gd name="connsiteX12845" fmla="*/ 2045684 w 12192000"/>
              <a:gd name="connsiteY12845" fmla="*/ 260344 h 6858000"/>
              <a:gd name="connsiteX12846" fmla="*/ 2056020 w 12192000"/>
              <a:gd name="connsiteY12846" fmla="*/ 250631 h 6858000"/>
              <a:gd name="connsiteX12847" fmla="*/ 2060449 w 12192000"/>
              <a:gd name="connsiteY12847" fmla="*/ 249416 h 6858000"/>
              <a:gd name="connsiteX12848" fmla="*/ 2066355 w 12192000"/>
              <a:gd name="connsiteY12848" fmla="*/ 256297 h 6858000"/>
              <a:gd name="connsiteX12849" fmla="*/ 2068570 w 12192000"/>
              <a:gd name="connsiteY12849" fmla="*/ 267629 h 6858000"/>
              <a:gd name="connsiteX12850" fmla="*/ 2087764 w 12192000"/>
              <a:gd name="connsiteY12850" fmla="*/ 287864 h 6858000"/>
              <a:gd name="connsiteX12851" fmla="*/ 2085549 w 12192000"/>
              <a:gd name="connsiteY12851" fmla="*/ 308909 h 6858000"/>
              <a:gd name="connsiteX12852" fmla="*/ 2072999 w 12192000"/>
              <a:gd name="connsiteY12852" fmla="*/ 321456 h 6858000"/>
              <a:gd name="connsiteX12853" fmla="*/ 2064879 w 12192000"/>
              <a:gd name="connsiteY12853" fmla="*/ 322265 h 6858000"/>
              <a:gd name="connsiteX12854" fmla="*/ 2058973 w 12192000"/>
              <a:gd name="connsiteY12854" fmla="*/ 326312 h 6858000"/>
              <a:gd name="connsiteX12855" fmla="*/ 2047161 w 12192000"/>
              <a:gd name="connsiteY12855" fmla="*/ 325907 h 6858000"/>
              <a:gd name="connsiteX12856" fmla="*/ 2039040 w 12192000"/>
              <a:gd name="connsiteY12856" fmla="*/ 320646 h 6858000"/>
              <a:gd name="connsiteX12857" fmla="*/ 2016893 w 12192000"/>
              <a:gd name="connsiteY12857" fmla="*/ 316599 h 6858000"/>
              <a:gd name="connsiteX12858" fmla="*/ 2003604 w 12192000"/>
              <a:gd name="connsiteY12858" fmla="*/ 300815 h 6858000"/>
              <a:gd name="connsiteX12859" fmla="*/ 1999175 w 12192000"/>
              <a:gd name="connsiteY12859" fmla="*/ 285841 h 6858000"/>
              <a:gd name="connsiteX12860" fmla="*/ 1991793 w 12192000"/>
              <a:gd name="connsiteY12860" fmla="*/ 279770 h 6858000"/>
              <a:gd name="connsiteX12861" fmla="*/ 1989578 w 12192000"/>
              <a:gd name="connsiteY12861" fmla="*/ 283412 h 6858000"/>
              <a:gd name="connsiteX12862" fmla="*/ 1991054 w 12192000"/>
              <a:gd name="connsiteY12862" fmla="*/ 289483 h 6858000"/>
              <a:gd name="connsiteX12863" fmla="*/ 1990316 w 12192000"/>
              <a:gd name="connsiteY12863" fmla="*/ 298387 h 6858000"/>
              <a:gd name="connsiteX12864" fmla="*/ 1999175 w 12192000"/>
              <a:gd name="connsiteY12864" fmla="*/ 308100 h 6858000"/>
              <a:gd name="connsiteX12865" fmla="*/ 2006557 w 12192000"/>
              <a:gd name="connsiteY12865" fmla="*/ 327122 h 6858000"/>
              <a:gd name="connsiteX12866" fmla="*/ 2016155 w 12192000"/>
              <a:gd name="connsiteY12866" fmla="*/ 342906 h 6858000"/>
              <a:gd name="connsiteX12867" fmla="*/ 2010987 w 12192000"/>
              <a:gd name="connsiteY12867" fmla="*/ 347762 h 6858000"/>
              <a:gd name="connsiteX12868" fmla="*/ 2005081 w 12192000"/>
              <a:gd name="connsiteY12868" fmla="*/ 344929 h 6858000"/>
              <a:gd name="connsiteX12869" fmla="*/ 1995484 w 12192000"/>
              <a:gd name="connsiteY12869" fmla="*/ 346143 h 6858000"/>
              <a:gd name="connsiteX12870" fmla="*/ 1992531 w 12192000"/>
              <a:gd name="connsiteY12870" fmla="*/ 334407 h 6858000"/>
              <a:gd name="connsiteX12871" fmla="*/ 1990316 w 12192000"/>
              <a:gd name="connsiteY12871" fmla="*/ 340477 h 6858000"/>
              <a:gd name="connsiteX12872" fmla="*/ 1986625 w 12192000"/>
              <a:gd name="connsiteY12872" fmla="*/ 342906 h 6858000"/>
              <a:gd name="connsiteX12873" fmla="*/ 1990316 w 12192000"/>
              <a:gd name="connsiteY12873" fmla="*/ 348572 h 6858000"/>
              <a:gd name="connsiteX12874" fmla="*/ 1998437 w 12192000"/>
              <a:gd name="connsiteY12874" fmla="*/ 351809 h 6858000"/>
              <a:gd name="connsiteX12875" fmla="*/ 2001390 w 12192000"/>
              <a:gd name="connsiteY12875" fmla="*/ 357475 h 6858000"/>
              <a:gd name="connsiteX12876" fmla="*/ 1983672 w 12192000"/>
              <a:gd name="connsiteY12876" fmla="*/ 353428 h 6858000"/>
              <a:gd name="connsiteX12877" fmla="*/ 1979242 w 12192000"/>
              <a:gd name="connsiteY12877" fmla="*/ 350190 h 6858000"/>
              <a:gd name="connsiteX12878" fmla="*/ 1978504 w 12192000"/>
              <a:gd name="connsiteY12878" fmla="*/ 358285 h 6858000"/>
              <a:gd name="connsiteX12879" fmla="*/ 1984410 w 12192000"/>
              <a:gd name="connsiteY12879" fmla="*/ 362737 h 6858000"/>
              <a:gd name="connsiteX12880" fmla="*/ 1984410 w 12192000"/>
              <a:gd name="connsiteY12880" fmla="*/ 369617 h 6858000"/>
              <a:gd name="connsiteX12881" fmla="*/ 1976289 w 12192000"/>
              <a:gd name="connsiteY12881" fmla="*/ 378520 h 6858000"/>
              <a:gd name="connsiteX12882" fmla="*/ 1974813 w 12192000"/>
              <a:gd name="connsiteY12882" fmla="*/ 367998 h 6858000"/>
              <a:gd name="connsiteX12883" fmla="*/ 1968907 w 12192000"/>
              <a:gd name="connsiteY12883" fmla="*/ 367188 h 6858000"/>
              <a:gd name="connsiteX12884" fmla="*/ 1971860 w 12192000"/>
              <a:gd name="connsiteY12884" fmla="*/ 371236 h 6858000"/>
              <a:gd name="connsiteX12885" fmla="*/ 1970383 w 12192000"/>
              <a:gd name="connsiteY12885" fmla="*/ 378116 h 6858000"/>
              <a:gd name="connsiteX12886" fmla="*/ 1966692 w 12192000"/>
              <a:gd name="connsiteY12886" fmla="*/ 375687 h 6858000"/>
              <a:gd name="connsiteX12887" fmla="*/ 1954880 w 12192000"/>
              <a:gd name="connsiteY12887" fmla="*/ 375283 h 6858000"/>
              <a:gd name="connsiteX12888" fmla="*/ 1950451 w 12192000"/>
              <a:gd name="connsiteY12888" fmla="*/ 380544 h 6858000"/>
              <a:gd name="connsiteX12889" fmla="*/ 1935686 w 12192000"/>
              <a:gd name="connsiteY12889" fmla="*/ 385805 h 6858000"/>
              <a:gd name="connsiteX12890" fmla="*/ 1943068 w 12192000"/>
              <a:gd name="connsiteY12890" fmla="*/ 390662 h 6858000"/>
              <a:gd name="connsiteX12891" fmla="*/ 1945283 w 12192000"/>
              <a:gd name="connsiteY12891" fmla="*/ 397137 h 6858000"/>
              <a:gd name="connsiteX12892" fmla="*/ 1940854 w 12192000"/>
              <a:gd name="connsiteY12892" fmla="*/ 398756 h 6858000"/>
              <a:gd name="connsiteX12893" fmla="*/ 1938639 w 12192000"/>
              <a:gd name="connsiteY12893" fmla="*/ 395114 h 6858000"/>
              <a:gd name="connsiteX12894" fmla="*/ 1927565 w 12192000"/>
              <a:gd name="connsiteY12894" fmla="*/ 387424 h 6858000"/>
              <a:gd name="connsiteX12895" fmla="*/ 1920183 w 12192000"/>
              <a:gd name="connsiteY12895" fmla="*/ 385805 h 6858000"/>
              <a:gd name="connsiteX12896" fmla="*/ 1919445 w 12192000"/>
              <a:gd name="connsiteY12896" fmla="*/ 391471 h 6858000"/>
              <a:gd name="connsiteX12897" fmla="*/ 1914277 w 12192000"/>
              <a:gd name="connsiteY12897" fmla="*/ 394304 h 6858000"/>
              <a:gd name="connsiteX12898" fmla="*/ 1926089 w 12192000"/>
              <a:gd name="connsiteY12898" fmla="*/ 402399 h 6858000"/>
              <a:gd name="connsiteX12899" fmla="*/ 1922398 w 12192000"/>
              <a:gd name="connsiteY12899" fmla="*/ 407660 h 6858000"/>
              <a:gd name="connsiteX12900" fmla="*/ 1922398 w 12192000"/>
              <a:gd name="connsiteY12900" fmla="*/ 412516 h 6858000"/>
              <a:gd name="connsiteX12901" fmla="*/ 1912800 w 12192000"/>
              <a:gd name="connsiteY12901" fmla="*/ 412112 h 6858000"/>
              <a:gd name="connsiteX12902" fmla="*/ 1904680 w 12192000"/>
              <a:gd name="connsiteY12902" fmla="*/ 424253 h 6858000"/>
              <a:gd name="connsiteX12903" fmla="*/ 1892130 w 12192000"/>
              <a:gd name="connsiteY12903" fmla="*/ 429919 h 6858000"/>
              <a:gd name="connsiteX12904" fmla="*/ 1897297 w 12192000"/>
              <a:gd name="connsiteY12904" fmla="*/ 435990 h 6858000"/>
              <a:gd name="connsiteX12905" fmla="*/ 1895083 w 12192000"/>
              <a:gd name="connsiteY12905" fmla="*/ 441251 h 6858000"/>
              <a:gd name="connsiteX12906" fmla="*/ 1888438 w 12192000"/>
              <a:gd name="connsiteY12906" fmla="*/ 441251 h 6858000"/>
              <a:gd name="connsiteX12907" fmla="*/ 1882532 w 12192000"/>
              <a:gd name="connsiteY12907" fmla="*/ 448131 h 6858000"/>
              <a:gd name="connsiteX12908" fmla="*/ 1884747 w 12192000"/>
              <a:gd name="connsiteY12908" fmla="*/ 455821 h 6858000"/>
              <a:gd name="connsiteX12909" fmla="*/ 1875888 w 12192000"/>
              <a:gd name="connsiteY12909" fmla="*/ 459059 h 6858000"/>
              <a:gd name="connsiteX12910" fmla="*/ 1861123 w 12192000"/>
              <a:gd name="connsiteY12910" fmla="*/ 474438 h 6858000"/>
              <a:gd name="connsiteX12911" fmla="*/ 1850788 w 12192000"/>
              <a:gd name="connsiteY12911" fmla="*/ 476866 h 6858000"/>
              <a:gd name="connsiteX12912" fmla="*/ 1850050 w 12192000"/>
              <a:gd name="connsiteY12912" fmla="*/ 484960 h 6858000"/>
              <a:gd name="connsiteX12913" fmla="*/ 1839714 w 12192000"/>
              <a:gd name="connsiteY12913" fmla="*/ 493459 h 6858000"/>
              <a:gd name="connsiteX12914" fmla="*/ 1828640 w 12192000"/>
              <a:gd name="connsiteY12914" fmla="*/ 486984 h 6858000"/>
              <a:gd name="connsiteX12915" fmla="*/ 1827902 w 12192000"/>
              <a:gd name="connsiteY12915" fmla="*/ 492245 h 6858000"/>
              <a:gd name="connsiteX12916" fmla="*/ 1833070 w 12192000"/>
              <a:gd name="connsiteY12916" fmla="*/ 502768 h 6858000"/>
              <a:gd name="connsiteX12917" fmla="*/ 1824211 w 12192000"/>
              <a:gd name="connsiteY12917" fmla="*/ 511267 h 6858000"/>
              <a:gd name="connsiteX12918" fmla="*/ 1820520 w 12192000"/>
              <a:gd name="connsiteY12918" fmla="*/ 527860 h 6858000"/>
              <a:gd name="connsiteX12919" fmla="*/ 1814614 w 12192000"/>
              <a:gd name="connsiteY12919" fmla="*/ 536764 h 6858000"/>
              <a:gd name="connsiteX12920" fmla="*/ 1810184 w 12192000"/>
              <a:gd name="connsiteY12920" fmla="*/ 548500 h 6858000"/>
              <a:gd name="connsiteX12921" fmla="*/ 1802064 w 12192000"/>
              <a:gd name="connsiteY12921" fmla="*/ 552548 h 6858000"/>
              <a:gd name="connsiteX12922" fmla="*/ 1795420 w 12192000"/>
              <a:gd name="connsiteY12922" fmla="*/ 571165 h 6858000"/>
              <a:gd name="connsiteX12923" fmla="*/ 1799111 w 12192000"/>
              <a:gd name="connsiteY12923" fmla="*/ 575212 h 6858000"/>
              <a:gd name="connsiteX12924" fmla="*/ 1799111 w 12192000"/>
              <a:gd name="connsiteY12924" fmla="*/ 588163 h 6858000"/>
              <a:gd name="connsiteX12925" fmla="*/ 1790252 w 12192000"/>
              <a:gd name="connsiteY12925" fmla="*/ 602732 h 6858000"/>
              <a:gd name="connsiteX12926" fmla="*/ 1786561 w 12192000"/>
              <a:gd name="connsiteY12926" fmla="*/ 610422 h 6858000"/>
              <a:gd name="connsiteX12927" fmla="*/ 1777702 w 12192000"/>
              <a:gd name="connsiteY12927" fmla="*/ 613255 h 6858000"/>
              <a:gd name="connsiteX12928" fmla="*/ 1773272 w 12192000"/>
              <a:gd name="connsiteY12928" fmla="*/ 617302 h 6858000"/>
              <a:gd name="connsiteX12929" fmla="*/ 1783608 w 12192000"/>
              <a:gd name="connsiteY12929" fmla="*/ 619326 h 6858000"/>
              <a:gd name="connsiteX12930" fmla="*/ 1786561 w 12192000"/>
              <a:gd name="connsiteY12930" fmla="*/ 626610 h 6858000"/>
              <a:gd name="connsiteX12931" fmla="*/ 1783608 w 12192000"/>
              <a:gd name="connsiteY12931" fmla="*/ 634705 h 6858000"/>
              <a:gd name="connsiteX12932" fmla="*/ 1788776 w 12192000"/>
              <a:gd name="connsiteY12932" fmla="*/ 640371 h 6858000"/>
              <a:gd name="connsiteX12933" fmla="*/ 1788037 w 12192000"/>
              <a:gd name="connsiteY12933" fmla="*/ 652107 h 6858000"/>
              <a:gd name="connsiteX12934" fmla="*/ 1792466 w 12192000"/>
              <a:gd name="connsiteY12934" fmla="*/ 654131 h 6858000"/>
              <a:gd name="connsiteX12935" fmla="*/ 1782869 w 12192000"/>
              <a:gd name="connsiteY12935" fmla="*/ 675581 h 6858000"/>
              <a:gd name="connsiteX12936" fmla="*/ 1770319 w 12192000"/>
              <a:gd name="connsiteY12936" fmla="*/ 687318 h 6858000"/>
              <a:gd name="connsiteX12937" fmla="*/ 1743004 w 12192000"/>
              <a:gd name="connsiteY12937" fmla="*/ 692984 h 6858000"/>
              <a:gd name="connsiteX12938" fmla="*/ 1739313 w 12192000"/>
              <a:gd name="connsiteY12938" fmla="*/ 702292 h 6858000"/>
              <a:gd name="connsiteX12939" fmla="*/ 1752602 w 12192000"/>
              <a:gd name="connsiteY12939" fmla="*/ 692174 h 6858000"/>
              <a:gd name="connsiteX12940" fmla="*/ 1775487 w 12192000"/>
              <a:gd name="connsiteY12940" fmla="*/ 689341 h 6858000"/>
              <a:gd name="connsiteX12941" fmla="*/ 1792466 w 12192000"/>
              <a:gd name="connsiteY12941" fmla="*/ 669915 h 6858000"/>
              <a:gd name="connsiteX12942" fmla="*/ 1805017 w 12192000"/>
              <a:gd name="connsiteY12942" fmla="*/ 646846 h 6858000"/>
              <a:gd name="connsiteX12943" fmla="*/ 1833808 w 12192000"/>
              <a:gd name="connsiteY12943" fmla="*/ 646037 h 6858000"/>
              <a:gd name="connsiteX12944" fmla="*/ 1842667 w 12192000"/>
              <a:gd name="connsiteY12944" fmla="*/ 649679 h 6858000"/>
              <a:gd name="connsiteX12945" fmla="*/ 1842667 w 12192000"/>
              <a:gd name="connsiteY12945" fmla="*/ 658178 h 6858000"/>
              <a:gd name="connsiteX12946" fmla="*/ 1838238 w 12192000"/>
              <a:gd name="connsiteY12946" fmla="*/ 668296 h 6858000"/>
              <a:gd name="connsiteX12947" fmla="*/ 1838238 w 12192000"/>
              <a:gd name="connsiteY12947" fmla="*/ 679223 h 6858000"/>
              <a:gd name="connsiteX12948" fmla="*/ 1844144 w 12192000"/>
              <a:gd name="connsiteY12948" fmla="*/ 691365 h 6858000"/>
              <a:gd name="connsiteX12949" fmla="*/ 1844144 w 12192000"/>
              <a:gd name="connsiteY12949" fmla="*/ 709982 h 6858000"/>
              <a:gd name="connsiteX12950" fmla="*/ 1836761 w 12192000"/>
              <a:gd name="connsiteY12950" fmla="*/ 727789 h 6858000"/>
              <a:gd name="connsiteX12951" fmla="*/ 1842667 w 12192000"/>
              <a:gd name="connsiteY12951" fmla="*/ 735883 h 6858000"/>
              <a:gd name="connsiteX12952" fmla="*/ 1846358 w 12192000"/>
              <a:gd name="connsiteY12952" fmla="*/ 753691 h 6858000"/>
              <a:gd name="connsiteX12953" fmla="*/ 1842667 w 12192000"/>
              <a:gd name="connsiteY12953" fmla="*/ 762999 h 6858000"/>
              <a:gd name="connsiteX12954" fmla="*/ 1811661 w 12192000"/>
              <a:gd name="connsiteY12954" fmla="*/ 789710 h 6858000"/>
              <a:gd name="connsiteX12955" fmla="*/ 1797634 w 12192000"/>
              <a:gd name="connsiteY12955" fmla="*/ 794162 h 6858000"/>
              <a:gd name="connsiteX12956" fmla="*/ 1786561 w 12192000"/>
              <a:gd name="connsiteY12956" fmla="*/ 792543 h 6858000"/>
              <a:gd name="connsiteX12957" fmla="*/ 1797634 w 12192000"/>
              <a:gd name="connsiteY12957" fmla="*/ 796995 h 6858000"/>
              <a:gd name="connsiteX12958" fmla="*/ 1812399 w 12192000"/>
              <a:gd name="connsiteY12958" fmla="*/ 797400 h 6858000"/>
              <a:gd name="connsiteX12959" fmla="*/ 1847835 w 12192000"/>
              <a:gd name="connsiteY12959" fmla="*/ 786877 h 6858000"/>
              <a:gd name="connsiteX12960" fmla="*/ 1884009 w 12192000"/>
              <a:gd name="connsiteY12960" fmla="*/ 775950 h 6858000"/>
              <a:gd name="connsiteX12961" fmla="*/ 1900989 w 12192000"/>
              <a:gd name="connsiteY12961" fmla="*/ 773926 h 6858000"/>
              <a:gd name="connsiteX12962" fmla="*/ 1923874 w 12192000"/>
              <a:gd name="connsiteY12962" fmla="*/ 787687 h 6858000"/>
              <a:gd name="connsiteX12963" fmla="*/ 1938639 w 12192000"/>
              <a:gd name="connsiteY12963" fmla="*/ 799828 h 6858000"/>
              <a:gd name="connsiteX12964" fmla="*/ 1960048 w 12192000"/>
              <a:gd name="connsiteY12964" fmla="*/ 805899 h 6858000"/>
              <a:gd name="connsiteX12965" fmla="*/ 1965954 w 12192000"/>
              <a:gd name="connsiteY12965" fmla="*/ 810351 h 6858000"/>
              <a:gd name="connsiteX12966" fmla="*/ 1975551 w 12192000"/>
              <a:gd name="connsiteY12966" fmla="*/ 812779 h 6858000"/>
              <a:gd name="connsiteX12967" fmla="*/ 1991054 w 12192000"/>
              <a:gd name="connsiteY12967" fmla="*/ 827754 h 6858000"/>
              <a:gd name="connsiteX12968" fmla="*/ 1999175 w 12192000"/>
              <a:gd name="connsiteY12968" fmla="*/ 830587 h 6858000"/>
              <a:gd name="connsiteX12969" fmla="*/ 2006557 w 12192000"/>
              <a:gd name="connsiteY12969" fmla="*/ 844347 h 6858000"/>
              <a:gd name="connsiteX12970" fmla="*/ 2015416 w 12192000"/>
              <a:gd name="connsiteY12970" fmla="*/ 849203 h 6858000"/>
              <a:gd name="connsiteX12971" fmla="*/ 2015416 w 12192000"/>
              <a:gd name="connsiteY12971" fmla="*/ 857298 h 6858000"/>
              <a:gd name="connsiteX12972" fmla="*/ 2022060 w 12192000"/>
              <a:gd name="connsiteY12972" fmla="*/ 863773 h 6858000"/>
              <a:gd name="connsiteX12973" fmla="*/ 2028705 w 12192000"/>
              <a:gd name="connsiteY12973" fmla="*/ 879557 h 6858000"/>
              <a:gd name="connsiteX12974" fmla="*/ 2027967 w 12192000"/>
              <a:gd name="connsiteY12974" fmla="*/ 883604 h 6858000"/>
              <a:gd name="connsiteX12975" fmla="*/ 2035349 w 12192000"/>
              <a:gd name="connsiteY12975" fmla="*/ 881176 h 6858000"/>
              <a:gd name="connsiteX12976" fmla="*/ 2039778 w 12192000"/>
              <a:gd name="connsiteY12976" fmla="*/ 886032 h 6858000"/>
              <a:gd name="connsiteX12977" fmla="*/ 2060449 w 12192000"/>
              <a:gd name="connsiteY12977" fmla="*/ 898579 h 6858000"/>
              <a:gd name="connsiteX12978" fmla="*/ 2067093 w 12192000"/>
              <a:gd name="connsiteY12978" fmla="*/ 900197 h 6858000"/>
              <a:gd name="connsiteX12979" fmla="*/ 2081858 w 12192000"/>
              <a:gd name="connsiteY12979" fmla="*/ 909911 h 6858000"/>
              <a:gd name="connsiteX12980" fmla="*/ 2089979 w 12192000"/>
              <a:gd name="connsiteY12980" fmla="*/ 912339 h 6858000"/>
              <a:gd name="connsiteX12981" fmla="*/ 2106220 w 12192000"/>
              <a:gd name="connsiteY12981" fmla="*/ 926099 h 6858000"/>
              <a:gd name="connsiteX12982" fmla="*/ 2108435 w 12192000"/>
              <a:gd name="connsiteY12982" fmla="*/ 932575 h 6858000"/>
              <a:gd name="connsiteX12983" fmla="*/ 2120985 w 12192000"/>
              <a:gd name="connsiteY12983" fmla="*/ 943907 h 6858000"/>
              <a:gd name="connsiteX12984" fmla="*/ 2118770 w 12192000"/>
              <a:gd name="connsiteY12984" fmla="*/ 948358 h 6858000"/>
              <a:gd name="connsiteX12985" fmla="*/ 2122462 w 12192000"/>
              <a:gd name="connsiteY12985" fmla="*/ 951191 h 6858000"/>
              <a:gd name="connsiteX12986" fmla="*/ 2137965 w 12192000"/>
              <a:gd name="connsiteY12986" fmla="*/ 951596 h 6858000"/>
              <a:gd name="connsiteX12987" fmla="*/ 2143133 w 12192000"/>
              <a:gd name="connsiteY12987" fmla="*/ 953215 h 6858000"/>
              <a:gd name="connsiteX12988" fmla="*/ 2154206 w 12192000"/>
              <a:gd name="connsiteY12988" fmla="*/ 950787 h 6858000"/>
              <a:gd name="connsiteX12989" fmla="*/ 2174877 w 12192000"/>
              <a:gd name="connsiteY12989" fmla="*/ 951596 h 6858000"/>
              <a:gd name="connsiteX12990" fmla="*/ 2180045 w 12192000"/>
              <a:gd name="connsiteY12990" fmla="*/ 956048 h 6858000"/>
              <a:gd name="connsiteX12991" fmla="*/ 2183736 w 12192000"/>
              <a:gd name="connsiteY12991" fmla="*/ 956048 h 6858000"/>
              <a:gd name="connsiteX12992" fmla="*/ 2199239 w 12192000"/>
              <a:gd name="connsiteY12992" fmla="*/ 960095 h 6858000"/>
              <a:gd name="connsiteX12993" fmla="*/ 2216219 w 12192000"/>
              <a:gd name="connsiteY12993" fmla="*/ 963333 h 6858000"/>
              <a:gd name="connsiteX12994" fmla="*/ 2228769 w 12192000"/>
              <a:gd name="connsiteY12994" fmla="*/ 959690 h 6858000"/>
              <a:gd name="connsiteX12995" fmla="*/ 2235413 w 12192000"/>
              <a:gd name="connsiteY12995" fmla="*/ 959690 h 6858000"/>
              <a:gd name="connsiteX12996" fmla="*/ 2235413 w 12192000"/>
              <a:gd name="connsiteY12996" fmla="*/ 962928 h 6858000"/>
              <a:gd name="connsiteX12997" fmla="*/ 2238366 w 12192000"/>
              <a:gd name="connsiteY12997" fmla="*/ 961309 h 6858000"/>
              <a:gd name="connsiteX12998" fmla="*/ 2243534 w 12192000"/>
              <a:gd name="connsiteY12998" fmla="*/ 961309 h 6858000"/>
              <a:gd name="connsiteX12999" fmla="*/ 2245748 w 12192000"/>
              <a:gd name="connsiteY12999" fmla="*/ 974665 h 6858000"/>
              <a:gd name="connsiteX13000" fmla="*/ 2232460 w 12192000"/>
              <a:gd name="connsiteY13000" fmla="*/ 997329 h 6858000"/>
              <a:gd name="connsiteX13001" fmla="*/ 2231722 w 12192000"/>
              <a:gd name="connsiteY13001" fmla="*/ 1005423 h 6858000"/>
              <a:gd name="connsiteX13002" fmla="*/ 2225078 w 12192000"/>
              <a:gd name="connsiteY13002" fmla="*/ 1013922 h 6858000"/>
              <a:gd name="connsiteX13003" fmla="*/ 2217695 w 12192000"/>
              <a:gd name="connsiteY13003" fmla="*/ 1026064 h 6858000"/>
              <a:gd name="connsiteX13004" fmla="*/ 2219910 w 12192000"/>
              <a:gd name="connsiteY13004" fmla="*/ 1036182 h 6858000"/>
              <a:gd name="connsiteX13005" fmla="*/ 2222863 w 12192000"/>
              <a:gd name="connsiteY13005" fmla="*/ 1039015 h 6858000"/>
              <a:gd name="connsiteX13006" fmla="*/ 2223601 w 12192000"/>
              <a:gd name="connsiteY13006" fmla="*/ 1058846 h 6858000"/>
              <a:gd name="connsiteX13007" fmla="*/ 2210313 w 12192000"/>
              <a:gd name="connsiteY13007" fmla="*/ 1077462 h 6858000"/>
              <a:gd name="connsiteX13008" fmla="*/ 2210313 w 12192000"/>
              <a:gd name="connsiteY13008" fmla="*/ 1085557 h 6858000"/>
              <a:gd name="connsiteX13009" fmla="*/ 2206622 w 12192000"/>
              <a:gd name="connsiteY13009" fmla="*/ 1097293 h 6858000"/>
              <a:gd name="connsiteX13010" fmla="*/ 2197024 w 12192000"/>
              <a:gd name="connsiteY13010" fmla="*/ 1104983 h 6858000"/>
              <a:gd name="connsiteX13011" fmla="*/ 2191857 w 12192000"/>
              <a:gd name="connsiteY13011" fmla="*/ 1123195 h 6858000"/>
              <a:gd name="connsiteX13012" fmla="*/ 2195548 w 12192000"/>
              <a:gd name="connsiteY13012" fmla="*/ 1130885 h 6858000"/>
              <a:gd name="connsiteX13013" fmla="*/ 2205883 w 12192000"/>
              <a:gd name="connsiteY13013" fmla="*/ 1138170 h 6858000"/>
              <a:gd name="connsiteX13014" fmla="*/ 2205883 w 12192000"/>
              <a:gd name="connsiteY13014" fmla="*/ 1149097 h 6858000"/>
              <a:gd name="connsiteX13015" fmla="*/ 2213266 w 12192000"/>
              <a:gd name="connsiteY13015" fmla="*/ 1153144 h 6858000"/>
              <a:gd name="connsiteX13016" fmla="*/ 2219172 w 12192000"/>
              <a:gd name="connsiteY13016" fmla="*/ 1160429 h 6858000"/>
              <a:gd name="connsiteX13017" fmla="*/ 2216957 w 12192000"/>
              <a:gd name="connsiteY13017" fmla="*/ 1168118 h 6858000"/>
              <a:gd name="connsiteX13018" fmla="*/ 2218433 w 12192000"/>
              <a:gd name="connsiteY13018" fmla="*/ 1172166 h 6858000"/>
              <a:gd name="connsiteX13019" fmla="*/ 2217695 w 12192000"/>
              <a:gd name="connsiteY13019" fmla="*/ 1178641 h 6858000"/>
              <a:gd name="connsiteX13020" fmla="*/ 2227292 w 12192000"/>
              <a:gd name="connsiteY13020" fmla="*/ 1181879 h 6858000"/>
              <a:gd name="connsiteX13021" fmla="*/ 2239104 w 12192000"/>
              <a:gd name="connsiteY13021" fmla="*/ 1187545 h 6858000"/>
              <a:gd name="connsiteX13022" fmla="*/ 2241319 w 12192000"/>
              <a:gd name="connsiteY13022" fmla="*/ 1187545 h 6858000"/>
              <a:gd name="connsiteX13023" fmla="*/ 2242795 w 12192000"/>
              <a:gd name="connsiteY13023" fmla="*/ 1194020 h 6858000"/>
              <a:gd name="connsiteX13024" fmla="*/ 2248701 w 12192000"/>
              <a:gd name="connsiteY13024" fmla="*/ 1201710 h 6858000"/>
              <a:gd name="connsiteX13025" fmla="*/ 2250916 w 12192000"/>
              <a:gd name="connsiteY13025" fmla="*/ 1216279 h 6858000"/>
              <a:gd name="connsiteX13026" fmla="*/ 2253131 w 12192000"/>
              <a:gd name="connsiteY13026" fmla="*/ 1222350 h 6858000"/>
              <a:gd name="connsiteX13027" fmla="*/ 2249440 w 12192000"/>
              <a:gd name="connsiteY13027" fmla="*/ 1234896 h 6858000"/>
              <a:gd name="connsiteX13028" fmla="*/ 2230245 w 12192000"/>
              <a:gd name="connsiteY13028" fmla="*/ 1250680 h 6858000"/>
              <a:gd name="connsiteX13029" fmla="*/ 2244272 w 12192000"/>
              <a:gd name="connsiteY13029" fmla="*/ 1244205 h 6858000"/>
              <a:gd name="connsiteX13030" fmla="*/ 2256822 w 12192000"/>
              <a:gd name="connsiteY13030" fmla="*/ 1235706 h 6858000"/>
              <a:gd name="connsiteX13031" fmla="*/ 2270111 w 12192000"/>
              <a:gd name="connsiteY13031" fmla="*/ 1240158 h 6858000"/>
              <a:gd name="connsiteX13032" fmla="*/ 2278969 w 12192000"/>
              <a:gd name="connsiteY13032" fmla="*/ 1247847 h 6858000"/>
              <a:gd name="connsiteX13033" fmla="*/ 2287090 w 12192000"/>
              <a:gd name="connsiteY13033" fmla="*/ 1248252 h 6858000"/>
              <a:gd name="connsiteX13034" fmla="*/ 2290043 w 12192000"/>
              <a:gd name="connsiteY13034" fmla="*/ 1240562 h 6858000"/>
              <a:gd name="connsiteX13035" fmla="*/ 2290043 w 12192000"/>
              <a:gd name="connsiteY13035" fmla="*/ 1232873 h 6858000"/>
              <a:gd name="connsiteX13036" fmla="*/ 2307023 w 12192000"/>
              <a:gd name="connsiteY13036" fmla="*/ 1213446 h 6858000"/>
              <a:gd name="connsiteX13037" fmla="*/ 2310714 w 12192000"/>
              <a:gd name="connsiteY13037" fmla="*/ 1213042 h 6858000"/>
              <a:gd name="connsiteX13038" fmla="*/ 2308499 w 12192000"/>
              <a:gd name="connsiteY13038" fmla="*/ 1220731 h 6858000"/>
              <a:gd name="connsiteX13039" fmla="*/ 2309976 w 12192000"/>
              <a:gd name="connsiteY13039" fmla="*/ 1225993 h 6858000"/>
              <a:gd name="connsiteX13040" fmla="*/ 2315882 w 12192000"/>
              <a:gd name="connsiteY13040" fmla="*/ 1227207 h 6858000"/>
              <a:gd name="connsiteX13041" fmla="*/ 2319573 w 12192000"/>
              <a:gd name="connsiteY13041" fmla="*/ 1243395 h 6858000"/>
              <a:gd name="connsiteX13042" fmla="*/ 2317358 w 12192000"/>
              <a:gd name="connsiteY13042" fmla="*/ 1255942 h 6858000"/>
              <a:gd name="connsiteX13043" fmla="*/ 2329170 w 12192000"/>
              <a:gd name="connsiteY13043" fmla="*/ 1264036 h 6858000"/>
              <a:gd name="connsiteX13044" fmla="*/ 2346150 w 12192000"/>
              <a:gd name="connsiteY13044" fmla="*/ 1266059 h 6858000"/>
              <a:gd name="connsiteX13045" fmla="*/ 2336552 w 12192000"/>
              <a:gd name="connsiteY13045" fmla="*/ 1262012 h 6858000"/>
              <a:gd name="connsiteX13046" fmla="*/ 2326955 w 12192000"/>
              <a:gd name="connsiteY13046" fmla="*/ 1251894 h 6858000"/>
              <a:gd name="connsiteX13047" fmla="*/ 2324741 w 12192000"/>
              <a:gd name="connsiteY13047" fmla="*/ 1240967 h 6858000"/>
              <a:gd name="connsiteX13048" fmla="*/ 2326955 w 12192000"/>
              <a:gd name="connsiteY13048" fmla="*/ 1226802 h 6858000"/>
              <a:gd name="connsiteX13049" fmla="*/ 2332123 w 12192000"/>
              <a:gd name="connsiteY13049" fmla="*/ 1220327 h 6858000"/>
              <a:gd name="connsiteX13050" fmla="*/ 2326955 w 12192000"/>
              <a:gd name="connsiteY13050" fmla="*/ 1215065 h 6858000"/>
              <a:gd name="connsiteX13051" fmla="*/ 2326217 w 12192000"/>
              <a:gd name="connsiteY13051" fmla="*/ 1205757 h 6858000"/>
              <a:gd name="connsiteX13052" fmla="*/ 2330647 w 12192000"/>
              <a:gd name="connsiteY13052" fmla="*/ 1207780 h 6858000"/>
              <a:gd name="connsiteX13053" fmla="*/ 2335814 w 12192000"/>
              <a:gd name="connsiteY13053" fmla="*/ 1206162 h 6858000"/>
              <a:gd name="connsiteX13054" fmla="*/ 2340244 w 12192000"/>
              <a:gd name="connsiteY13054" fmla="*/ 1192806 h 6858000"/>
              <a:gd name="connsiteX13055" fmla="*/ 2352056 w 12192000"/>
              <a:gd name="connsiteY13055" fmla="*/ 1182283 h 6858000"/>
              <a:gd name="connsiteX13056" fmla="*/ 2349103 w 12192000"/>
              <a:gd name="connsiteY13056" fmla="*/ 1178641 h 6858000"/>
              <a:gd name="connsiteX13057" fmla="*/ 2347626 w 12192000"/>
              <a:gd name="connsiteY13057" fmla="*/ 1165285 h 6858000"/>
              <a:gd name="connsiteX13058" fmla="*/ 2341720 w 12192000"/>
              <a:gd name="connsiteY13058" fmla="*/ 1162048 h 6858000"/>
              <a:gd name="connsiteX13059" fmla="*/ 2341720 w 12192000"/>
              <a:gd name="connsiteY13059" fmla="*/ 1152739 h 6858000"/>
              <a:gd name="connsiteX13060" fmla="*/ 2351317 w 12192000"/>
              <a:gd name="connsiteY13060" fmla="*/ 1142217 h 6858000"/>
              <a:gd name="connsiteX13061" fmla="*/ 2347626 w 12192000"/>
              <a:gd name="connsiteY13061" fmla="*/ 1136955 h 6858000"/>
              <a:gd name="connsiteX13062" fmla="*/ 2347626 w 12192000"/>
              <a:gd name="connsiteY13062" fmla="*/ 1131694 h 6858000"/>
              <a:gd name="connsiteX13063" fmla="*/ 2342458 w 12192000"/>
              <a:gd name="connsiteY13063" fmla="*/ 1130075 h 6858000"/>
              <a:gd name="connsiteX13064" fmla="*/ 2340982 w 12192000"/>
              <a:gd name="connsiteY13064" fmla="*/ 1124005 h 6858000"/>
              <a:gd name="connsiteX13065" fmla="*/ 2349103 w 12192000"/>
              <a:gd name="connsiteY13065" fmla="*/ 1101745 h 6858000"/>
              <a:gd name="connsiteX13066" fmla="*/ 2346888 w 12192000"/>
              <a:gd name="connsiteY13066" fmla="*/ 1092842 h 6858000"/>
              <a:gd name="connsiteX13067" fmla="*/ 2349103 w 12192000"/>
              <a:gd name="connsiteY13067" fmla="*/ 1077462 h 6858000"/>
              <a:gd name="connsiteX13068" fmla="*/ 2354270 w 12192000"/>
              <a:gd name="connsiteY13068" fmla="*/ 1072606 h 6858000"/>
              <a:gd name="connsiteX13069" fmla="*/ 2352056 w 12192000"/>
              <a:gd name="connsiteY13069" fmla="*/ 1063702 h 6858000"/>
              <a:gd name="connsiteX13070" fmla="*/ 2357223 w 12192000"/>
              <a:gd name="connsiteY13070" fmla="*/ 1060869 h 6858000"/>
              <a:gd name="connsiteX13071" fmla="*/ 2353532 w 12192000"/>
              <a:gd name="connsiteY13071" fmla="*/ 1053180 h 6858000"/>
              <a:gd name="connsiteX13072" fmla="*/ 2359438 w 12192000"/>
              <a:gd name="connsiteY13072" fmla="*/ 1049132 h 6858000"/>
              <a:gd name="connsiteX13073" fmla="*/ 2353532 w 12192000"/>
              <a:gd name="connsiteY13073" fmla="*/ 1047918 h 6858000"/>
              <a:gd name="connsiteX13074" fmla="*/ 2350579 w 12192000"/>
              <a:gd name="connsiteY13074" fmla="*/ 1041848 h 6858000"/>
              <a:gd name="connsiteX13075" fmla="*/ 2355747 w 12192000"/>
              <a:gd name="connsiteY13075" fmla="*/ 1039419 h 6858000"/>
              <a:gd name="connsiteX13076" fmla="*/ 2351317 w 12192000"/>
              <a:gd name="connsiteY13076" fmla="*/ 1032539 h 6858000"/>
              <a:gd name="connsiteX13077" fmla="*/ 2352056 w 12192000"/>
              <a:gd name="connsiteY13077" fmla="*/ 1024040 h 6858000"/>
              <a:gd name="connsiteX13078" fmla="*/ 2347626 w 12192000"/>
              <a:gd name="connsiteY13078" fmla="*/ 1016755 h 6858000"/>
              <a:gd name="connsiteX13079" fmla="*/ 2346888 w 12192000"/>
              <a:gd name="connsiteY13079" fmla="*/ 1007447 h 6858000"/>
              <a:gd name="connsiteX13080" fmla="*/ 2343197 w 12192000"/>
              <a:gd name="connsiteY13080" fmla="*/ 1002590 h 6858000"/>
              <a:gd name="connsiteX13081" fmla="*/ 2356485 w 12192000"/>
              <a:gd name="connsiteY13081" fmla="*/ 996924 h 6858000"/>
              <a:gd name="connsiteX13082" fmla="*/ 2376418 w 12192000"/>
              <a:gd name="connsiteY13082" fmla="*/ 994091 h 6858000"/>
              <a:gd name="connsiteX13083" fmla="*/ 2386015 w 12192000"/>
              <a:gd name="connsiteY13083" fmla="*/ 987211 h 6858000"/>
              <a:gd name="connsiteX13084" fmla="*/ 2397827 w 12192000"/>
              <a:gd name="connsiteY13084" fmla="*/ 987211 h 6858000"/>
              <a:gd name="connsiteX13085" fmla="*/ 2402994 w 12192000"/>
              <a:gd name="connsiteY13085" fmla="*/ 983569 h 6858000"/>
              <a:gd name="connsiteX13086" fmla="*/ 2422189 w 12192000"/>
              <a:gd name="connsiteY13086" fmla="*/ 974260 h 6858000"/>
              <a:gd name="connsiteX13087" fmla="*/ 2453195 w 12192000"/>
              <a:gd name="connsiteY13087" fmla="*/ 963738 h 6858000"/>
              <a:gd name="connsiteX13088" fmla="*/ 2453195 w 12192000"/>
              <a:gd name="connsiteY13088" fmla="*/ 960500 h 6858000"/>
              <a:gd name="connsiteX13089" fmla="*/ 2459839 w 12192000"/>
              <a:gd name="connsiteY13089" fmla="*/ 954834 h 6858000"/>
              <a:gd name="connsiteX13090" fmla="*/ 2483463 w 12192000"/>
              <a:gd name="connsiteY13090" fmla="*/ 945525 h 6858000"/>
              <a:gd name="connsiteX13091" fmla="*/ 2484939 w 12192000"/>
              <a:gd name="connsiteY13091" fmla="*/ 937836 h 6858000"/>
              <a:gd name="connsiteX13092" fmla="*/ 2496013 w 12192000"/>
              <a:gd name="connsiteY13092" fmla="*/ 932575 h 6858000"/>
              <a:gd name="connsiteX13093" fmla="*/ 2510040 w 12192000"/>
              <a:gd name="connsiteY13093" fmla="*/ 912744 h 6858000"/>
              <a:gd name="connsiteX13094" fmla="*/ 2515946 w 12192000"/>
              <a:gd name="connsiteY13094" fmla="*/ 913553 h 6858000"/>
              <a:gd name="connsiteX13095" fmla="*/ 2520375 w 12192000"/>
              <a:gd name="connsiteY13095" fmla="*/ 918005 h 6858000"/>
              <a:gd name="connsiteX13096" fmla="*/ 2530711 w 12192000"/>
              <a:gd name="connsiteY13096" fmla="*/ 917195 h 6858000"/>
              <a:gd name="connsiteX13097" fmla="*/ 2538093 w 12192000"/>
              <a:gd name="connsiteY13097" fmla="*/ 909506 h 6858000"/>
              <a:gd name="connsiteX13098" fmla="*/ 2529234 w 12192000"/>
              <a:gd name="connsiteY13098" fmla="*/ 898983 h 6858000"/>
              <a:gd name="connsiteX13099" fmla="*/ 2528496 w 12192000"/>
              <a:gd name="connsiteY13099" fmla="*/ 887247 h 6858000"/>
              <a:gd name="connsiteX13100" fmla="*/ 2522590 w 12192000"/>
              <a:gd name="connsiteY13100" fmla="*/ 892508 h 6858000"/>
              <a:gd name="connsiteX13101" fmla="*/ 2520375 w 12192000"/>
              <a:gd name="connsiteY13101" fmla="*/ 901816 h 6858000"/>
              <a:gd name="connsiteX13102" fmla="*/ 2515946 w 12192000"/>
              <a:gd name="connsiteY13102" fmla="*/ 902626 h 6858000"/>
              <a:gd name="connsiteX13103" fmla="*/ 2519637 w 12192000"/>
              <a:gd name="connsiteY13103" fmla="*/ 890889 h 6858000"/>
              <a:gd name="connsiteX13104" fmla="*/ 2528496 w 12192000"/>
              <a:gd name="connsiteY13104" fmla="*/ 868630 h 6858000"/>
              <a:gd name="connsiteX13105" fmla="*/ 2532187 w 12192000"/>
              <a:gd name="connsiteY13105" fmla="*/ 864987 h 6858000"/>
              <a:gd name="connsiteX13106" fmla="*/ 2532187 w 12192000"/>
              <a:gd name="connsiteY13106" fmla="*/ 848799 h 6858000"/>
              <a:gd name="connsiteX13107" fmla="*/ 2533664 w 12192000"/>
              <a:gd name="connsiteY13107" fmla="*/ 837467 h 6858000"/>
              <a:gd name="connsiteX13108" fmla="*/ 2525543 w 12192000"/>
              <a:gd name="connsiteY13108" fmla="*/ 823706 h 6858000"/>
              <a:gd name="connsiteX13109" fmla="*/ 2527019 w 12192000"/>
              <a:gd name="connsiteY13109" fmla="*/ 795781 h 6858000"/>
              <a:gd name="connsiteX13110" fmla="*/ 2524066 w 12192000"/>
              <a:gd name="connsiteY13110" fmla="*/ 771498 h 6858000"/>
              <a:gd name="connsiteX13111" fmla="*/ 2508563 w 12192000"/>
              <a:gd name="connsiteY13111" fmla="*/ 750048 h 6858000"/>
              <a:gd name="connsiteX13112" fmla="*/ 2498228 w 12192000"/>
              <a:gd name="connsiteY13112" fmla="*/ 743168 h 6858000"/>
              <a:gd name="connsiteX13113" fmla="*/ 2495275 w 12192000"/>
              <a:gd name="connsiteY13113" fmla="*/ 733455 h 6858000"/>
              <a:gd name="connsiteX13114" fmla="*/ 2484939 w 12192000"/>
              <a:gd name="connsiteY13114" fmla="*/ 731027 h 6858000"/>
              <a:gd name="connsiteX13115" fmla="*/ 2481986 w 12192000"/>
              <a:gd name="connsiteY13115" fmla="*/ 723742 h 6858000"/>
              <a:gd name="connsiteX13116" fmla="*/ 2487892 w 12192000"/>
              <a:gd name="connsiteY13116" fmla="*/ 705934 h 6858000"/>
              <a:gd name="connsiteX13117" fmla="*/ 2497490 w 12192000"/>
              <a:gd name="connsiteY13117" fmla="*/ 701887 h 6858000"/>
              <a:gd name="connsiteX13118" fmla="*/ 2524066 w 12192000"/>
              <a:gd name="connsiteY13118" fmla="*/ 676795 h 6858000"/>
              <a:gd name="connsiteX13119" fmla="*/ 2532187 w 12192000"/>
              <a:gd name="connsiteY13119" fmla="*/ 675581 h 6858000"/>
              <a:gd name="connsiteX13120" fmla="*/ 2538831 w 12192000"/>
              <a:gd name="connsiteY13120" fmla="*/ 668701 h 6858000"/>
              <a:gd name="connsiteX13121" fmla="*/ 2538093 w 12192000"/>
              <a:gd name="connsiteY13121" fmla="*/ 662630 h 6858000"/>
              <a:gd name="connsiteX13122" fmla="*/ 2534402 w 12192000"/>
              <a:gd name="connsiteY13122" fmla="*/ 660606 h 6858000"/>
              <a:gd name="connsiteX13123" fmla="*/ 2534402 w 12192000"/>
              <a:gd name="connsiteY13123" fmla="*/ 656964 h 6858000"/>
              <a:gd name="connsiteX13124" fmla="*/ 2544737 w 12192000"/>
              <a:gd name="connsiteY13124" fmla="*/ 644418 h 6858000"/>
              <a:gd name="connsiteX13125" fmla="*/ 2549905 w 12192000"/>
              <a:gd name="connsiteY13125" fmla="*/ 644418 h 6858000"/>
              <a:gd name="connsiteX13126" fmla="*/ 2555811 w 12192000"/>
              <a:gd name="connsiteY13126" fmla="*/ 655345 h 6858000"/>
              <a:gd name="connsiteX13127" fmla="*/ 2562455 w 12192000"/>
              <a:gd name="connsiteY13127" fmla="*/ 658178 h 6858000"/>
              <a:gd name="connsiteX13128" fmla="*/ 2558764 w 12192000"/>
              <a:gd name="connsiteY13128" fmla="*/ 653322 h 6858000"/>
              <a:gd name="connsiteX13129" fmla="*/ 2559502 w 12192000"/>
              <a:gd name="connsiteY13129" fmla="*/ 642799 h 6858000"/>
              <a:gd name="connsiteX13130" fmla="*/ 2570576 w 12192000"/>
              <a:gd name="connsiteY13130" fmla="*/ 638347 h 6858000"/>
              <a:gd name="connsiteX13131" fmla="*/ 2580911 w 12192000"/>
              <a:gd name="connsiteY13131" fmla="*/ 620944 h 6858000"/>
              <a:gd name="connsiteX13132" fmla="*/ 2578696 w 12192000"/>
              <a:gd name="connsiteY13132" fmla="*/ 614874 h 6858000"/>
              <a:gd name="connsiteX13133" fmla="*/ 2565408 w 12192000"/>
              <a:gd name="connsiteY13133" fmla="*/ 614874 h 6858000"/>
              <a:gd name="connsiteX13134" fmla="*/ 2564670 w 12192000"/>
              <a:gd name="connsiteY13134" fmla="*/ 610827 h 6858000"/>
              <a:gd name="connsiteX13135" fmla="*/ 2573529 w 12192000"/>
              <a:gd name="connsiteY13135" fmla="*/ 600304 h 6858000"/>
              <a:gd name="connsiteX13136" fmla="*/ 2567623 w 12192000"/>
              <a:gd name="connsiteY13136" fmla="*/ 596257 h 6858000"/>
              <a:gd name="connsiteX13137" fmla="*/ 2564670 w 12192000"/>
              <a:gd name="connsiteY13137" fmla="*/ 589781 h 6858000"/>
              <a:gd name="connsiteX13138" fmla="*/ 2571314 w 12192000"/>
              <a:gd name="connsiteY13138" fmla="*/ 582497 h 6858000"/>
              <a:gd name="connsiteX13139" fmla="*/ 2580911 w 12192000"/>
              <a:gd name="connsiteY13139" fmla="*/ 579259 h 6858000"/>
              <a:gd name="connsiteX13140" fmla="*/ 2570576 w 12192000"/>
              <a:gd name="connsiteY13140" fmla="*/ 577640 h 6858000"/>
              <a:gd name="connsiteX13141" fmla="*/ 2569838 w 12192000"/>
              <a:gd name="connsiteY13141" fmla="*/ 572783 h 6858000"/>
              <a:gd name="connsiteX13142" fmla="*/ 2574267 w 12192000"/>
              <a:gd name="connsiteY13142" fmla="*/ 559832 h 6858000"/>
              <a:gd name="connsiteX13143" fmla="*/ 2581649 w 12192000"/>
              <a:gd name="connsiteY13143" fmla="*/ 555381 h 6858000"/>
              <a:gd name="connsiteX13144" fmla="*/ 2575743 w 12192000"/>
              <a:gd name="connsiteY13144" fmla="*/ 554571 h 6858000"/>
              <a:gd name="connsiteX13145" fmla="*/ 2559502 w 12192000"/>
              <a:gd name="connsiteY13145" fmla="*/ 555785 h 6858000"/>
              <a:gd name="connsiteX13146" fmla="*/ 2554334 w 12192000"/>
              <a:gd name="connsiteY13146" fmla="*/ 553762 h 6858000"/>
              <a:gd name="connsiteX13147" fmla="*/ 2555073 w 12192000"/>
              <a:gd name="connsiteY13147" fmla="*/ 546882 h 6858000"/>
              <a:gd name="connsiteX13148" fmla="*/ 2576482 w 12192000"/>
              <a:gd name="connsiteY13148" fmla="*/ 531502 h 6858000"/>
              <a:gd name="connsiteX13149" fmla="*/ 2589770 w 12192000"/>
              <a:gd name="connsiteY13149" fmla="*/ 513695 h 6858000"/>
              <a:gd name="connsiteX13150" fmla="*/ 2591985 w 12192000"/>
              <a:gd name="connsiteY13150" fmla="*/ 503172 h 6858000"/>
              <a:gd name="connsiteX13151" fmla="*/ 2598629 w 12192000"/>
              <a:gd name="connsiteY13151" fmla="*/ 504387 h 6858000"/>
              <a:gd name="connsiteX13152" fmla="*/ 2603058 w 12192000"/>
              <a:gd name="connsiteY13152" fmla="*/ 499125 h 6858000"/>
              <a:gd name="connsiteX13153" fmla="*/ 2603058 w 12192000"/>
              <a:gd name="connsiteY13153" fmla="*/ 488603 h 6858000"/>
              <a:gd name="connsiteX13154" fmla="*/ 2597153 w 12192000"/>
              <a:gd name="connsiteY13154" fmla="*/ 486579 h 6858000"/>
              <a:gd name="connsiteX13155" fmla="*/ 2596414 w 12192000"/>
              <a:gd name="connsiteY13155" fmla="*/ 482532 h 6858000"/>
              <a:gd name="connsiteX13156" fmla="*/ 2591247 w 12192000"/>
              <a:gd name="connsiteY13156" fmla="*/ 481723 h 6858000"/>
              <a:gd name="connsiteX13157" fmla="*/ 2585341 w 12192000"/>
              <a:gd name="connsiteY13157" fmla="*/ 472819 h 6858000"/>
              <a:gd name="connsiteX13158" fmla="*/ 2586079 w 12192000"/>
              <a:gd name="connsiteY13158" fmla="*/ 455011 h 6858000"/>
              <a:gd name="connsiteX13159" fmla="*/ 2592723 w 12192000"/>
              <a:gd name="connsiteY13159" fmla="*/ 441656 h 6858000"/>
              <a:gd name="connsiteX13160" fmla="*/ 2592723 w 12192000"/>
              <a:gd name="connsiteY13160" fmla="*/ 429919 h 6858000"/>
              <a:gd name="connsiteX13161" fmla="*/ 2600844 w 12192000"/>
              <a:gd name="connsiteY13161" fmla="*/ 425872 h 6858000"/>
              <a:gd name="connsiteX13162" fmla="*/ 2605273 w 12192000"/>
              <a:gd name="connsiteY13162" fmla="*/ 428705 h 6858000"/>
              <a:gd name="connsiteX13163" fmla="*/ 2610441 w 12192000"/>
              <a:gd name="connsiteY13163" fmla="*/ 428300 h 6858000"/>
              <a:gd name="connsiteX13164" fmla="*/ 2610441 w 12192000"/>
              <a:gd name="connsiteY13164" fmla="*/ 422634 h 6858000"/>
              <a:gd name="connsiteX13165" fmla="*/ 2617085 w 12192000"/>
              <a:gd name="connsiteY13165" fmla="*/ 416564 h 6858000"/>
              <a:gd name="connsiteX13166" fmla="*/ 2623729 w 12192000"/>
              <a:gd name="connsiteY13166" fmla="*/ 415754 h 6858000"/>
              <a:gd name="connsiteX13167" fmla="*/ 2629635 w 12192000"/>
              <a:gd name="connsiteY13167" fmla="*/ 413326 h 6858000"/>
              <a:gd name="connsiteX13168" fmla="*/ 2635541 w 12192000"/>
              <a:gd name="connsiteY13168" fmla="*/ 416968 h 6858000"/>
              <a:gd name="connsiteX13169" fmla="*/ 2652521 w 12192000"/>
              <a:gd name="connsiteY13169" fmla="*/ 418182 h 6858000"/>
              <a:gd name="connsiteX13170" fmla="*/ 2668762 w 12192000"/>
              <a:gd name="connsiteY13170" fmla="*/ 426681 h 6858000"/>
              <a:gd name="connsiteX13171" fmla="*/ 2690910 w 12192000"/>
              <a:gd name="connsiteY13171" fmla="*/ 437609 h 6858000"/>
              <a:gd name="connsiteX13172" fmla="*/ 2703460 w 12192000"/>
              <a:gd name="connsiteY13172" fmla="*/ 437609 h 6858000"/>
              <a:gd name="connsiteX13173" fmla="*/ 2700507 w 12192000"/>
              <a:gd name="connsiteY13173" fmla="*/ 446512 h 6858000"/>
              <a:gd name="connsiteX13174" fmla="*/ 2687957 w 12192000"/>
              <a:gd name="connsiteY13174" fmla="*/ 450964 h 6858000"/>
              <a:gd name="connsiteX13175" fmla="*/ 2704198 w 12192000"/>
              <a:gd name="connsiteY13175" fmla="*/ 450560 h 6858000"/>
              <a:gd name="connsiteX13176" fmla="*/ 2717486 w 12192000"/>
              <a:gd name="connsiteY13176" fmla="*/ 441251 h 6858000"/>
              <a:gd name="connsiteX13177" fmla="*/ 2727083 w 12192000"/>
              <a:gd name="connsiteY13177" fmla="*/ 441656 h 6858000"/>
              <a:gd name="connsiteX13178" fmla="*/ 2732251 w 12192000"/>
              <a:gd name="connsiteY13178" fmla="*/ 446917 h 6858000"/>
              <a:gd name="connsiteX13179" fmla="*/ 2739634 w 12192000"/>
              <a:gd name="connsiteY13179" fmla="*/ 446917 h 6858000"/>
              <a:gd name="connsiteX13180" fmla="*/ 2746278 w 12192000"/>
              <a:gd name="connsiteY13180" fmla="*/ 456226 h 6858000"/>
              <a:gd name="connsiteX13181" fmla="*/ 2746278 w 12192000"/>
              <a:gd name="connsiteY13181" fmla="*/ 446512 h 6858000"/>
              <a:gd name="connsiteX13182" fmla="*/ 2758090 w 12192000"/>
              <a:gd name="connsiteY13182" fmla="*/ 450964 h 6858000"/>
              <a:gd name="connsiteX13183" fmla="*/ 2763257 w 12192000"/>
              <a:gd name="connsiteY13183" fmla="*/ 445703 h 6858000"/>
              <a:gd name="connsiteX13184" fmla="*/ 2771378 w 12192000"/>
              <a:gd name="connsiteY13184" fmla="*/ 445298 h 6858000"/>
              <a:gd name="connsiteX13185" fmla="*/ 2783928 w 12192000"/>
              <a:gd name="connsiteY13185" fmla="*/ 437609 h 6858000"/>
              <a:gd name="connsiteX13186" fmla="*/ 2800908 w 12192000"/>
              <a:gd name="connsiteY13186" fmla="*/ 450560 h 6858000"/>
              <a:gd name="connsiteX13187" fmla="*/ 2800908 w 12192000"/>
              <a:gd name="connsiteY13187" fmla="*/ 459868 h 6858000"/>
              <a:gd name="connsiteX13188" fmla="*/ 2812720 w 12192000"/>
              <a:gd name="connsiteY13188" fmla="*/ 468367 h 6858000"/>
              <a:gd name="connsiteX13189" fmla="*/ 2821579 w 12192000"/>
              <a:gd name="connsiteY13189" fmla="*/ 468367 h 6858000"/>
              <a:gd name="connsiteX13190" fmla="*/ 2821579 w 12192000"/>
              <a:gd name="connsiteY13190" fmla="*/ 482937 h 6858000"/>
              <a:gd name="connsiteX13191" fmla="*/ 2815673 w 12192000"/>
              <a:gd name="connsiteY13191" fmla="*/ 490222 h 6858000"/>
              <a:gd name="connsiteX13192" fmla="*/ 2815673 w 12192000"/>
              <a:gd name="connsiteY13192" fmla="*/ 496697 h 6858000"/>
              <a:gd name="connsiteX13193" fmla="*/ 2822317 w 12192000"/>
              <a:gd name="connsiteY13193" fmla="*/ 493055 h 6858000"/>
              <a:gd name="connsiteX13194" fmla="*/ 2832652 w 12192000"/>
              <a:gd name="connsiteY13194" fmla="*/ 501958 h 6858000"/>
              <a:gd name="connsiteX13195" fmla="*/ 2837820 w 12192000"/>
              <a:gd name="connsiteY13195" fmla="*/ 512076 h 6858000"/>
              <a:gd name="connsiteX13196" fmla="*/ 2829699 w 12192000"/>
              <a:gd name="connsiteY13196" fmla="*/ 514100 h 6858000"/>
              <a:gd name="connsiteX13197" fmla="*/ 2838558 w 12192000"/>
              <a:gd name="connsiteY13197" fmla="*/ 520170 h 6858000"/>
              <a:gd name="connsiteX13198" fmla="*/ 2845941 w 12192000"/>
              <a:gd name="connsiteY13198" fmla="*/ 514100 h 6858000"/>
              <a:gd name="connsiteX13199" fmla="*/ 2854061 w 12192000"/>
              <a:gd name="connsiteY13199" fmla="*/ 525432 h 6858000"/>
              <a:gd name="connsiteX13200" fmla="*/ 2852585 w 12192000"/>
              <a:gd name="connsiteY13200" fmla="*/ 530693 h 6858000"/>
              <a:gd name="connsiteX13201" fmla="*/ 2844464 w 12192000"/>
              <a:gd name="connsiteY13201" fmla="*/ 524622 h 6858000"/>
              <a:gd name="connsiteX13202" fmla="*/ 2840035 w 12192000"/>
              <a:gd name="connsiteY13202" fmla="*/ 533121 h 6858000"/>
              <a:gd name="connsiteX13203" fmla="*/ 2831176 w 12192000"/>
              <a:gd name="connsiteY13203" fmla="*/ 533121 h 6858000"/>
              <a:gd name="connsiteX13204" fmla="*/ 2843726 w 12192000"/>
              <a:gd name="connsiteY13204" fmla="*/ 544453 h 6858000"/>
              <a:gd name="connsiteX13205" fmla="*/ 2843726 w 12192000"/>
              <a:gd name="connsiteY13205" fmla="*/ 553357 h 6858000"/>
              <a:gd name="connsiteX13206" fmla="*/ 2852585 w 12192000"/>
              <a:gd name="connsiteY13206" fmla="*/ 546072 h 6858000"/>
              <a:gd name="connsiteX13207" fmla="*/ 2852585 w 12192000"/>
              <a:gd name="connsiteY13207" fmla="*/ 553357 h 6858000"/>
              <a:gd name="connsiteX13208" fmla="*/ 2859967 w 12192000"/>
              <a:gd name="connsiteY13208" fmla="*/ 548500 h 6858000"/>
              <a:gd name="connsiteX13209" fmla="*/ 2876209 w 12192000"/>
              <a:gd name="connsiteY13209" fmla="*/ 561047 h 6858000"/>
              <a:gd name="connsiteX13210" fmla="*/ 2881376 w 12192000"/>
              <a:gd name="connsiteY13210" fmla="*/ 559023 h 6858000"/>
              <a:gd name="connsiteX13211" fmla="*/ 2885068 w 12192000"/>
              <a:gd name="connsiteY13211" fmla="*/ 563880 h 6858000"/>
              <a:gd name="connsiteX13212" fmla="*/ 2896141 w 12192000"/>
              <a:gd name="connsiteY13212" fmla="*/ 559023 h 6858000"/>
              <a:gd name="connsiteX13213" fmla="*/ 2908691 w 12192000"/>
              <a:gd name="connsiteY13213" fmla="*/ 563070 h 6858000"/>
              <a:gd name="connsiteX13214" fmla="*/ 2907215 w 12192000"/>
              <a:gd name="connsiteY13214" fmla="*/ 579664 h 6858000"/>
              <a:gd name="connsiteX13215" fmla="*/ 2911644 w 12192000"/>
              <a:gd name="connsiteY13215" fmla="*/ 586948 h 6858000"/>
              <a:gd name="connsiteX13216" fmla="*/ 2923456 w 12192000"/>
              <a:gd name="connsiteY13216" fmla="*/ 579259 h 6858000"/>
              <a:gd name="connsiteX13217" fmla="*/ 2925671 w 12192000"/>
              <a:gd name="connsiteY13217" fmla="*/ 565094 h 6858000"/>
              <a:gd name="connsiteX13218" fmla="*/ 2933053 w 12192000"/>
              <a:gd name="connsiteY13218" fmla="*/ 564689 h 6858000"/>
              <a:gd name="connsiteX13219" fmla="*/ 2933792 w 12192000"/>
              <a:gd name="connsiteY13219" fmla="*/ 580473 h 6858000"/>
              <a:gd name="connsiteX13220" fmla="*/ 2931577 w 12192000"/>
              <a:gd name="connsiteY13220" fmla="*/ 595852 h 6858000"/>
              <a:gd name="connsiteX13221" fmla="*/ 2918288 w 12192000"/>
              <a:gd name="connsiteY13221" fmla="*/ 598280 h 6858000"/>
              <a:gd name="connsiteX13222" fmla="*/ 2908691 w 12192000"/>
              <a:gd name="connsiteY13222" fmla="*/ 611636 h 6858000"/>
              <a:gd name="connsiteX13223" fmla="*/ 2910906 w 12192000"/>
              <a:gd name="connsiteY13223" fmla="*/ 634300 h 6858000"/>
              <a:gd name="connsiteX13224" fmla="*/ 2907215 w 12192000"/>
              <a:gd name="connsiteY13224" fmla="*/ 641990 h 6858000"/>
              <a:gd name="connsiteX13225" fmla="*/ 2905000 w 12192000"/>
              <a:gd name="connsiteY13225" fmla="*/ 630253 h 6858000"/>
              <a:gd name="connsiteX13226" fmla="*/ 2900571 w 12192000"/>
              <a:gd name="connsiteY13226" fmla="*/ 635514 h 6858000"/>
              <a:gd name="connsiteX13227" fmla="*/ 2897618 w 12192000"/>
              <a:gd name="connsiteY13227" fmla="*/ 649274 h 6858000"/>
              <a:gd name="connsiteX13228" fmla="*/ 2876209 w 12192000"/>
              <a:gd name="connsiteY13228" fmla="*/ 646846 h 6858000"/>
              <a:gd name="connsiteX13229" fmla="*/ 2850370 w 12192000"/>
              <a:gd name="connsiteY13229" fmla="*/ 639561 h 6858000"/>
              <a:gd name="connsiteX13230" fmla="*/ 2873256 w 12192000"/>
              <a:gd name="connsiteY13230" fmla="*/ 650893 h 6858000"/>
              <a:gd name="connsiteX13231" fmla="*/ 2891712 w 12192000"/>
              <a:gd name="connsiteY13231" fmla="*/ 654131 h 6858000"/>
              <a:gd name="connsiteX13232" fmla="*/ 2905000 w 12192000"/>
              <a:gd name="connsiteY13232" fmla="*/ 664654 h 6858000"/>
              <a:gd name="connsiteX13233" fmla="*/ 2904262 w 12192000"/>
              <a:gd name="connsiteY13233" fmla="*/ 680437 h 6858000"/>
              <a:gd name="connsiteX13234" fmla="*/ 2895403 w 12192000"/>
              <a:gd name="connsiteY13234" fmla="*/ 692174 h 6858000"/>
              <a:gd name="connsiteX13235" fmla="*/ 2893926 w 12192000"/>
              <a:gd name="connsiteY13235" fmla="*/ 697435 h 6858000"/>
              <a:gd name="connsiteX13236" fmla="*/ 2883591 w 12192000"/>
              <a:gd name="connsiteY13236" fmla="*/ 709982 h 6858000"/>
              <a:gd name="connsiteX13237" fmla="*/ 2886544 w 12192000"/>
              <a:gd name="connsiteY13237" fmla="*/ 711196 h 6858000"/>
              <a:gd name="connsiteX13238" fmla="*/ 2899094 w 12192000"/>
              <a:gd name="connsiteY13238" fmla="*/ 729003 h 6858000"/>
              <a:gd name="connsiteX13239" fmla="*/ 2907215 w 12192000"/>
              <a:gd name="connsiteY13239" fmla="*/ 731431 h 6858000"/>
              <a:gd name="connsiteX13240" fmla="*/ 2902047 w 12192000"/>
              <a:gd name="connsiteY13240" fmla="*/ 733455 h 6858000"/>
              <a:gd name="connsiteX13241" fmla="*/ 2885068 w 12192000"/>
              <a:gd name="connsiteY13241" fmla="*/ 725765 h 6858000"/>
              <a:gd name="connsiteX13242" fmla="*/ 2896141 w 12192000"/>
              <a:gd name="connsiteY13242" fmla="*/ 741549 h 6858000"/>
              <a:gd name="connsiteX13243" fmla="*/ 2905000 w 12192000"/>
              <a:gd name="connsiteY13243" fmla="*/ 747620 h 6858000"/>
              <a:gd name="connsiteX13244" fmla="*/ 2908691 w 12192000"/>
              <a:gd name="connsiteY13244" fmla="*/ 747215 h 6858000"/>
              <a:gd name="connsiteX13245" fmla="*/ 2905000 w 12192000"/>
              <a:gd name="connsiteY13245" fmla="*/ 737502 h 6858000"/>
              <a:gd name="connsiteX13246" fmla="*/ 2913859 w 12192000"/>
              <a:gd name="connsiteY13246" fmla="*/ 737502 h 6858000"/>
              <a:gd name="connsiteX13247" fmla="*/ 2924194 w 12192000"/>
              <a:gd name="connsiteY13247" fmla="*/ 745192 h 6858000"/>
              <a:gd name="connsiteX13248" fmla="*/ 2929362 w 12192000"/>
              <a:gd name="connsiteY13248" fmla="*/ 754500 h 6858000"/>
              <a:gd name="connsiteX13249" fmla="*/ 2927147 w 12192000"/>
              <a:gd name="connsiteY13249" fmla="*/ 764618 h 6858000"/>
              <a:gd name="connsiteX13250" fmla="*/ 2927886 w 12192000"/>
              <a:gd name="connsiteY13250" fmla="*/ 774736 h 6858000"/>
              <a:gd name="connsiteX13251" fmla="*/ 2917550 w 12192000"/>
              <a:gd name="connsiteY13251" fmla="*/ 790520 h 6858000"/>
              <a:gd name="connsiteX13252" fmla="*/ 2915336 w 12192000"/>
              <a:gd name="connsiteY13252" fmla="*/ 800233 h 6858000"/>
              <a:gd name="connsiteX13253" fmla="*/ 2907953 w 12192000"/>
              <a:gd name="connsiteY13253" fmla="*/ 808732 h 6858000"/>
              <a:gd name="connsiteX13254" fmla="*/ 2918288 w 12192000"/>
              <a:gd name="connsiteY13254" fmla="*/ 803875 h 6858000"/>
              <a:gd name="connsiteX13255" fmla="*/ 2931577 w 12192000"/>
              <a:gd name="connsiteY13255" fmla="*/ 779592 h 6858000"/>
              <a:gd name="connsiteX13256" fmla="*/ 2944127 w 12192000"/>
              <a:gd name="connsiteY13256" fmla="*/ 767856 h 6858000"/>
              <a:gd name="connsiteX13257" fmla="*/ 2947080 w 12192000"/>
              <a:gd name="connsiteY13257" fmla="*/ 768665 h 6858000"/>
              <a:gd name="connsiteX13258" fmla="*/ 2945604 w 12192000"/>
              <a:gd name="connsiteY13258" fmla="*/ 777569 h 6858000"/>
              <a:gd name="connsiteX13259" fmla="*/ 2947080 w 12192000"/>
              <a:gd name="connsiteY13259" fmla="*/ 796186 h 6858000"/>
              <a:gd name="connsiteX13260" fmla="*/ 2944127 w 12192000"/>
              <a:gd name="connsiteY13260" fmla="*/ 799828 h 6858000"/>
              <a:gd name="connsiteX13261" fmla="*/ 2944865 w 12192000"/>
              <a:gd name="connsiteY13261" fmla="*/ 807518 h 6858000"/>
              <a:gd name="connsiteX13262" fmla="*/ 2940436 w 12192000"/>
              <a:gd name="connsiteY13262" fmla="*/ 816422 h 6858000"/>
              <a:gd name="connsiteX13263" fmla="*/ 2951509 w 12192000"/>
              <a:gd name="connsiteY13263" fmla="*/ 805090 h 6858000"/>
              <a:gd name="connsiteX13264" fmla="*/ 2952986 w 12192000"/>
              <a:gd name="connsiteY13264" fmla="*/ 794162 h 6858000"/>
              <a:gd name="connsiteX13265" fmla="*/ 2964060 w 12192000"/>
              <a:gd name="connsiteY13265" fmla="*/ 786473 h 6858000"/>
              <a:gd name="connsiteX13266" fmla="*/ 2972919 w 12192000"/>
              <a:gd name="connsiteY13266" fmla="*/ 785258 h 6858000"/>
              <a:gd name="connsiteX13267" fmla="*/ 2981777 w 12192000"/>
              <a:gd name="connsiteY13267" fmla="*/ 777974 h 6858000"/>
              <a:gd name="connsiteX13268" fmla="*/ 2988422 w 12192000"/>
              <a:gd name="connsiteY13268" fmla="*/ 779188 h 6858000"/>
              <a:gd name="connsiteX13269" fmla="*/ 2989898 w 12192000"/>
              <a:gd name="connsiteY13269" fmla="*/ 783235 h 6858000"/>
              <a:gd name="connsiteX13270" fmla="*/ 2994328 w 12192000"/>
              <a:gd name="connsiteY13270" fmla="*/ 778783 h 6858000"/>
              <a:gd name="connsiteX13271" fmla="*/ 3003187 w 12192000"/>
              <a:gd name="connsiteY13271" fmla="*/ 776759 h 6858000"/>
              <a:gd name="connsiteX13272" fmla="*/ 3004663 w 12192000"/>
              <a:gd name="connsiteY13272" fmla="*/ 768260 h 6858000"/>
              <a:gd name="connsiteX13273" fmla="*/ 3011307 w 12192000"/>
              <a:gd name="connsiteY13273" fmla="*/ 759761 h 6858000"/>
              <a:gd name="connsiteX13274" fmla="*/ 3024596 w 12192000"/>
              <a:gd name="connsiteY13274" fmla="*/ 750858 h 6858000"/>
              <a:gd name="connsiteX13275" fmla="*/ 3031240 w 12192000"/>
              <a:gd name="connsiteY13275" fmla="*/ 756928 h 6858000"/>
              <a:gd name="connsiteX13276" fmla="*/ 3034193 w 12192000"/>
              <a:gd name="connsiteY13276" fmla="*/ 770284 h 6858000"/>
              <a:gd name="connsiteX13277" fmla="*/ 3031978 w 12192000"/>
              <a:gd name="connsiteY13277" fmla="*/ 780807 h 6858000"/>
              <a:gd name="connsiteX13278" fmla="*/ 3039360 w 12192000"/>
              <a:gd name="connsiteY13278" fmla="*/ 766642 h 6858000"/>
              <a:gd name="connsiteX13279" fmla="*/ 3038622 w 12192000"/>
              <a:gd name="connsiteY13279" fmla="*/ 752881 h 6858000"/>
              <a:gd name="connsiteX13280" fmla="*/ 3042313 w 12192000"/>
              <a:gd name="connsiteY13280" fmla="*/ 752072 h 6858000"/>
              <a:gd name="connsiteX13281" fmla="*/ 3041575 w 12192000"/>
              <a:gd name="connsiteY13281" fmla="*/ 747620 h 6858000"/>
              <a:gd name="connsiteX13282" fmla="*/ 3047481 w 12192000"/>
              <a:gd name="connsiteY13282" fmla="*/ 739121 h 6858000"/>
              <a:gd name="connsiteX13283" fmla="*/ 3055602 w 12192000"/>
              <a:gd name="connsiteY13283" fmla="*/ 737502 h 6858000"/>
              <a:gd name="connsiteX13284" fmla="*/ 3057817 w 12192000"/>
              <a:gd name="connsiteY13284" fmla="*/ 725765 h 6858000"/>
              <a:gd name="connsiteX13285" fmla="*/ 3065199 w 12192000"/>
              <a:gd name="connsiteY13285" fmla="*/ 721314 h 6858000"/>
              <a:gd name="connsiteX13286" fmla="*/ 3071843 w 12192000"/>
              <a:gd name="connsiteY13286" fmla="*/ 712410 h 6858000"/>
              <a:gd name="connsiteX13287" fmla="*/ 3074796 w 12192000"/>
              <a:gd name="connsiteY13287" fmla="*/ 706744 h 6858000"/>
              <a:gd name="connsiteX13288" fmla="*/ 3079964 w 12192000"/>
              <a:gd name="connsiteY13288" fmla="*/ 706339 h 6858000"/>
              <a:gd name="connsiteX13289" fmla="*/ 3088823 w 12192000"/>
              <a:gd name="connsiteY13289" fmla="*/ 714029 h 6858000"/>
              <a:gd name="connsiteX13290" fmla="*/ 3088823 w 12192000"/>
              <a:gd name="connsiteY13290" fmla="*/ 708363 h 6858000"/>
              <a:gd name="connsiteX13291" fmla="*/ 3084393 w 12192000"/>
              <a:gd name="connsiteY13291" fmla="*/ 701483 h 6858000"/>
              <a:gd name="connsiteX13292" fmla="*/ 3076273 w 12192000"/>
              <a:gd name="connsiteY13292" fmla="*/ 701483 h 6858000"/>
              <a:gd name="connsiteX13293" fmla="*/ 3076273 w 12192000"/>
              <a:gd name="connsiteY13293" fmla="*/ 695817 h 6858000"/>
              <a:gd name="connsiteX13294" fmla="*/ 3082179 w 12192000"/>
              <a:gd name="connsiteY13294" fmla="*/ 681652 h 6858000"/>
              <a:gd name="connsiteX13295" fmla="*/ 3087346 w 12192000"/>
              <a:gd name="connsiteY13295" fmla="*/ 679223 h 6858000"/>
              <a:gd name="connsiteX13296" fmla="*/ 3093252 w 12192000"/>
              <a:gd name="connsiteY13296" fmla="*/ 684889 h 6858000"/>
              <a:gd name="connsiteX13297" fmla="*/ 3092514 w 12192000"/>
              <a:gd name="connsiteY13297" fmla="*/ 676390 h 6858000"/>
              <a:gd name="connsiteX13298" fmla="*/ 3098420 w 12192000"/>
              <a:gd name="connsiteY13298" fmla="*/ 672343 h 6858000"/>
              <a:gd name="connsiteX13299" fmla="*/ 3099896 w 12192000"/>
              <a:gd name="connsiteY13299" fmla="*/ 665463 h 6858000"/>
              <a:gd name="connsiteX13300" fmla="*/ 3110232 w 12192000"/>
              <a:gd name="connsiteY13300" fmla="*/ 654536 h 6858000"/>
              <a:gd name="connsiteX13301" fmla="*/ 3115400 w 12192000"/>
              <a:gd name="connsiteY13301" fmla="*/ 646846 h 6858000"/>
              <a:gd name="connsiteX13302" fmla="*/ 3113185 w 12192000"/>
              <a:gd name="connsiteY13302" fmla="*/ 640775 h 6858000"/>
              <a:gd name="connsiteX13303" fmla="*/ 3121306 w 12192000"/>
              <a:gd name="connsiteY13303" fmla="*/ 630253 h 6858000"/>
              <a:gd name="connsiteX13304" fmla="*/ 3131641 w 12192000"/>
              <a:gd name="connsiteY13304" fmla="*/ 627015 h 6858000"/>
              <a:gd name="connsiteX13305" fmla="*/ 3135332 w 12192000"/>
              <a:gd name="connsiteY13305" fmla="*/ 630658 h 6858000"/>
              <a:gd name="connsiteX13306" fmla="*/ 3127950 w 12192000"/>
              <a:gd name="connsiteY13306" fmla="*/ 637133 h 6858000"/>
              <a:gd name="connsiteX13307" fmla="*/ 3136070 w 12192000"/>
              <a:gd name="connsiteY13307" fmla="*/ 633895 h 6858000"/>
              <a:gd name="connsiteX13308" fmla="*/ 3139762 w 12192000"/>
              <a:gd name="connsiteY13308" fmla="*/ 637538 h 6858000"/>
              <a:gd name="connsiteX13309" fmla="*/ 3133117 w 12192000"/>
              <a:gd name="connsiteY13309" fmla="*/ 641585 h 6858000"/>
              <a:gd name="connsiteX13310" fmla="*/ 3132379 w 12192000"/>
              <a:gd name="connsiteY13310" fmla="*/ 648060 h 6858000"/>
              <a:gd name="connsiteX13311" fmla="*/ 3139023 w 12192000"/>
              <a:gd name="connsiteY13311" fmla="*/ 652107 h 6858000"/>
              <a:gd name="connsiteX13312" fmla="*/ 3133117 w 12192000"/>
              <a:gd name="connsiteY13312" fmla="*/ 659392 h 6858000"/>
              <a:gd name="connsiteX13313" fmla="*/ 3127950 w 12192000"/>
              <a:gd name="connsiteY13313" fmla="*/ 660202 h 6858000"/>
              <a:gd name="connsiteX13314" fmla="*/ 3127211 w 12192000"/>
              <a:gd name="connsiteY13314" fmla="*/ 662225 h 6858000"/>
              <a:gd name="connsiteX13315" fmla="*/ 3133117 w 12192000"/>
              <a:gd name="connsiteY13315" fmla="*/ 663439 h 6858000"/>
              <a:gd name="connsiteX13316" fmla="*/ 3139762 w 12192000"/>
              <a:gd name="connsiteY13316" fmla="*/ 664654 h 6858000"/>
              <a:gd name="connsiteX13317" fmla="*/ 3136809 w 12192000"/>
              <a:gd name="connsiteY13317" fmla="*/ 671938 h 6858000"/>
              <a:gd name="connsiteX13318" fmla="*/ 3133856 w 12192000"/>
              <a:gd name="connsiteY13318" fmla="*/ 675581 h 6858000"/>
              <a:gd name="connsiteX13319" fmla="*/ 3141238 w 12192000"/>
              <a:gd name="connsiteY13319" fmla="*/ 675581 h 6858000"/>
              <a:gd name="connsiteX13320" fmla="*/ 3141976 w 12192000"/>
              <a:gd name="connsiteY13320" fmla="*/ 683270 h 6858000"/>
              <a:gd name="connsiteX13321" fmla="*/ 3135332 w 12192000"/>
              <a:gd name="connsiteY13321" fmla="*/ 687318 h 6858000"/>
              <a:gd name="connsiteX13322" fmla="*/ 3137547 w 12192000"/>
              <a:gd name="connsiteY13322" fmla="*/ 696221 h 6858000"/>
              <a:gd name="connsiteX13323" fmla="*/ 3146406 w 12192000"/>
              <a:gd name="connsiteY13323" fmla="*/ 704316 h 6858000"/>
              <a:gd name="connsiteX13324" fmla="*/ 3147144 w 12192000"/>
              <a:gd name="connsiteY13324" fmla="*/ 715648 h 6858000"/>
              <a:gd name="connsiteX13325" fmla="*/ 3143453 w 12192000"/>
              <a:gd name="connsiteY13325" fmla="*/ 719290 h 6858000"/>
              <a:gd name="connsiteX13326" fmla="*/ 3138285 w 12192000"/>
              <a:gd name="connsiteY13326" fmla="*/ 715243 h 6858000"/>
              <a:gd name="connsiteX13327" fmla="*/ 3131641 w 12192000"/>
              <a:gd name="connsiteY13327" fmla="*/ 717671 h 6858000"/>
              <a:gd name="connsiteX13328" fmla="*/ 3138285 w 12192000"/>
              <a:gd name="connsiteY13328" fmla="*/ 723337 h 6858000"/>
              <a:gd name="connsiteX13329" fmla="*/ 3140500 w 12192000"/>
              <a:gd name="connsiteY13329" fmla="*/ 728598 h 6858000"/>
              <a:gd name="connsiteX13330" fmla="*/ 3144929 w 12192000"/>
              <a:gd name="connsiteY13330" fmla="*/ 728598 h 6858000"/>
              <a:gd name="connsiteX13331" fmla="*/ 3150835 w 12192000"/>
              <a:gd name="connsiteY13331" fmla="*/ 722932 h 6858000"/>
              <a:gd name="connsiteX13332" fmla="*/ 3152312 w 12192000"/>
              <a:gd name="connsiteY13332" fmla="*/ 729408 h 6858000"/>
              <a:gd name="connsiteX13333" fmla="*/ 3158956 w 12192000"/>
              <a:gd name="connsiteY13333" fmla="*/ 733050 h 6858000"/>
              <a:gd name="connsiteX13334" fmla="*/ 3151574 w 12192000"/>
              <a:gd name="connsiteY13334" fmla="*/ 744382 h 6858000"/>
              <a:gd name="connsiteX13335" fmla="*/ 3142715 w 12192000"/>
              <a:gd name="connsiteY13335" fmla="*/ 746811 h 6858000"/>
              <a:gd name="connsiteX13336" fmla="*/ 3132379 w 12192000"/>
              <a:gd name="connsiteY13336" fmla="*/ 745192 h 6858000"/>
              <a:gd name="connsiteX13337" fmla="*/ 3127211 w 12192000"/>
              <a:gd name="connsiteY13337" fmla="*/ 750453 h 6858000"/>
              <a:gd name="connsiteX13338" fmla="*/ 3135332 w 12192000"/>
              <a:gd name="connsiteY13338" fmla="*/ 754905 h 6858000"/>
              <a:gd name="connsiteX13339" fmla="*/ 3158218 w 12192000"/>
              <a:gd name="connsiteY13339" fmla="*/ 748834 h 6858000"/>
              <a:gd name="connsiteX13340" fmla="*/ 3165600 w 12192000"/>
              <a:gd name="connsiteY13340" fmla="*/ 750453 h 6858000"/>
              <a:gd name="connsiteX13341" fmla="*/ 3162647 w 12192000"/>
              <a:gd name="connsiteY13341" fmla="*/ 758547 h 6858000"/>
              <a:gd name="connsiteX13342" fmla="*/ 3153788 w 12192000"/>
              <a:gd name="connsiteY13342" fmla="*/ 767856 h 6858000"/>
              <a:gd name="connsiteX13343" fmla="*/ 3161171 w 12192000"/>
              <a:gd name="connsiteY13343" fmla="*/ 770689 h 6858000"/>
              <a:gd name="connsiteX13344" fmla="*/ 3169291 w 12192000"/>
              <a:gd name="connsiteY13344" fmla="*/ 766237 h 6858000"/>
              <a:gd name="connsiteX13345" fmla="*/ 3169291 w 12192000"/>
              <a:gd name="connsiteY13345" fmla="*/ 776355 h 6858000"/>
              <a:gd name="connsiteX13346" fmla="*/ 3161171 w 12192000"/>
              <a:gd name="connsiteY13346" fmla="*/ 787282 h 6858000"/>
              <a:gd name="connsiteX13347" fmla="*/ 3145668 w 12192000"/>
              <a:gd name="connsiteY13347" fmla="*/ 787282 h 6858000"/>
              <a:gd name="connsiteX13348" fmla="*/ 3138285 w 12192000"/>
              <a:gd name="connsiteY13348" fmla="*/ 782425 h 6858000"/>
              <a:gd name="connsiteX13349" fmla="*/ 3134594 w 12192000"/>
              <a:gd name="connsiteY13349" fmla="*/ 788496 h 6858000"/>
              <a:gd name="connsiteX13350" fmla="*/ 3136809 w 12192000"/>
              <a:gd name="connsiteY13350" fmla="*/ 794972 h 6858000"/>
              <a:gd name="connsiteX13351" fmla="*/ 3133117 w 12192000"/>
              <a:gd name="connsiteY13351" fmla="*/ 802257 h 6858000"/>
              <a:gd name="connsiteX13352" fmla="*/ 3146406 w 12192000"/>
              <a:gd name="connsiteY13352" fmla="*/ 796591 h 6858000"/>
              <a:gd name="connsiteX13353" fmla="*/ 3161909 w 12192000"/>
              <a:gd name="connsiteY13353" fmla="*/ 796995 h 6858000"/>
              <a:gd name="connsiteX13354" fmla="*/ 3172983 w 12192000"/>
              <a:gd name="connsiteY13354" fmla="*/ 792543 h 6858000"/>
              <a:gd name="connsiteX13355" fmla="*/ 3175936 w 12192000"/>
              <a:gd name="connsiteY13355" fmla="*/ 795376 h 6858000"/>
              <a:gd name="connsiteX13356" fmla="*/ 3170030 w 12192000"/>
              <a:gd name="connsiteY13356" fmla="*/ 801447 h 6858000"/>
              <a:gd name="connsiteX13357" fmla="*/ 3170030 w 12192000"/>
              <a:gd name="connsiteY13357" fmla="*/ 805494 h 6858000"/>
              <a:gd name="connsiteX13358" fmla="*/ 3161171 w 12192000"/>
              <a:gd name="connsiteY13358" fmla="*/ 810351 h 6858000"/>
              <a:gd name="connsiteX13359" fmla="*/ 3152312 w 12192000"/>
              <a:gd name="connsiteY13359" fmla="*/ 810351 h 6858000"/>
              <a:gd name="connsiteX13360" fmla="*/ 3137547 w 12192000"/>
              <a:gd name="connsiteY13360" fmla="*/ 826944 h 6858000"/>
              <a:gd name="connsiteX13361" fmla="*/ 3153788 w 12192000"/>
              <a:gd name="connsiteY13361" fmla="*/ 820064 h 6858000"/>
              <a:gd name="connsiteX13362" fmla="*/ 3164124 w 12192000"/>
              <a:gd name="connsiteY13362" fmla="*/ 820064 h 6858000"/>
              <a:gd name="connsiteX13363" fmla="*/ 3171506 w 12192000"/>
              <a:gd name="connsiteY13363" fmla="*/ 817636 h 6858000"/>
              <a:gd name="connsiteX13364" fmla="*/ 3180365 w 12192000"/>
              <a:gd name="connsiteY13364" fmla="*/ 819659 h 6858000"/>
              <a:gd name="connsiteX13365" fmla="*/ 3180365 w 12192000"/>
              <a:gd name="connsiteY13365" fmla="*/ 827754 h 6858000"/>
              <a:gd name="connsiteX13366" fmla="*/ 3172244 w 12192000"/>
              <a:gd name="connsiteY13366" fmla="*/ 828563 h 6858000"/>
              <a:gd name="connsiteX13367" fmla="*/ 3161909 w 12192000"/>
              <a:gd name="connsiteY13367" fmla="*/ 835038 h 6858000"/>
              <a:gd name="connsiteX13368" fmla="*/ 3158956 w 12192000"/>
              <a:gd name="connsiteY13368" fmla="*/ 843942 h 6858000"/>
              <a:gd name="connsiteX13369" fmla="*/ 3165600 w 12192000"/>
              <a:gd name="connsiteY13369" fmla="*/ 838276 h 6858000"/>
              <a:gd name="connsiteX13370" fmla="*/ 3174459 w 12192000"/>
              <a:gd name="connsiteY13370" fmla="*/ 841109 h 6858000"/>
              <a:gd name="connsiteX13371" fmla="*/ 3180365 w 12192000"/>
              <a:gd name="connsiteY13371" fmla="*/ 835443 h 6858000"/>
              <a:gd name="connsiteX13372" fmla="*/ 3189224 w 12192000"/>
              <a:gd name="connsiteY13372" fmla="*/ 843133 h 6858000"/>
              <a:gd name="connsiteX13373" fmla="*/ 3193653 w 12192000"/>
              <a:gd name="connsiteY13373" fmla="*/ 858512 h 6858000"/>
              <a:gd name="connsiteX13374" fmla="*/ 3184056 w 12192000"/>
              <a:gd name="connsiteY13374" fmla="*/ 866201 h 6858000"/>
              <a:gd name="connsiteX13375" fmla="*/ 3177412 w 12192000"/>
              <a:gd name="connsiteY13375" fmla="*/ 863773 h 6858000"/>
              <a:gd name="connsiteX13376" fmla="*/ 3172244 w 12192000"/>
              <a:gd name="connsiteY13376" fmla="*/ 867820 h 6858000"/>
              <a:gd name="connsiteX13377" fmla="*/ 3162647 w 12192000"/>
              <a:gd name="connsiteY13377" fmla="*/ 867820 h 6858000"/>
              <a:gd name="connsiteX13378" fmla="*/ 3169291 w 12192000"/>
              <a:gd name="connsiteY13378" fmla="*/ 873891 h 6858000"/>
              <a:gd name="connsiteX13379" fmla="*/ 3176674 w 12192000"/>
              <a:gd name="connsiteY13379" fmla="*/ 872272 h 6858000"/>
              <a:gd name="connsiteX13380" fmla="*/ 3180365 w 12192000"/>
              <a:gd name="connsiteY13380" fmla="*/ 875105 h 6858000"/>
              <a:gd name="connsiteX13381" fmla="*/ 3191439 w 12192000"/>
              <a:gd name="connsiteY13381" fmla="*/ 875510 h 6858000"/>
              <a:gd name="connsiteX13382" fmla="*/ 3195868 w 12192000"/>
              <a:gd name="connsiteY13382" fmla="*/ 879557 h 6858000"/>
              <a:gd name="connsiteX13383" fmla="*/ 3192915 w 12192000"/>
              <a:gd name="connsiteY13383" fmla="*/ 886842 h 6858000"/>
              <a:gd name="connsiteX13384" fmla="*/ 3186271 w 12192000"/>
              <a:gd name="connsiteY13384" fmla="*/ 890889 h 6858000"/>
              <a:gd name="connsiteX13385" fmla="*/ 3195130 w 12192000"/>
              <a:gd name="connsiteY13385" fmla="*/ 894127 h 6858000"/>
              <a:gd name="connsiteX13386" fmla="*/ 3202512 w 12192000"/>
              <a:gd name="connsiteY13386" fmla="*/ 892508 h 6858000"/>
              <a:gd name="connsiteX13387" fmla="*/ 3211371 w 12192000"/>
              <a:gd name="connsiteY13387" fmla="*/ 900197 h 6858000"/>
              <a:gd name="connsiteX13388" fmla="*/ 3209157 w 12192000"/>
              <a:gd name="connsiteY13388" fmla="*/ 908292 h 6858000"/>
              <a:gd name="connsiteX13389" fmla="*/ 3201774 w 12192000"/>
              <a:gd name="connsiteY13389" fmla="*/ 911934 h 6858000"/>
              <a:gd name="connsiteX13390" fmla="*/ 3189962 w 12192000"/>
              <a:gd name="connsiteY13390" fmla="*/ 921243 h 6858000"/>
              <a:gd name="connsiteX13391" fmla="*/ 3181842 w 12192000"/>
              <a:gd name="connsiteY13391" fmla="*/ 918410 h 6858000"/>
              <a:gd name="connsiteX13392" fmla="*/ 3179627 w 12192000"/>
              <a:gd name="connsiteY13392" fmla="*/ 922457 h 6858000"/>
              <a:gd name="connsiteX13393" fmla="*/ 3188486 w 12192000"/>
              <a:gd name="connsiteY13393" fmla="*/ 926099 h 6858000"/>
              <a:gd name="connsiteX13394" fmla="*/ 3189224 w 12192000"/>
              <a:gd name="connsiteY13394" fmla="*/ 931765 h 6858000"/>
              <a:gd name="connsiteX13395" fmla="*/ 3178889 w 12192000"/>
              <a:gd name="connsiteY13395" fmla="*/ 932575 h 6858000"/>
              <a:gd name="connsiteX13396" fmla="*/ 3165600 w 12192000"/>
              <a:gd name="connsiteY13396" fmla="*/ 925694 h 6858000"/>
              <a:gd name="connsiteX13397" fmla="*/ 3151574 w 12192000"/>
              <a:gd name="connsiteY13397" fmla="*/ 926099 h 6858000"/>
              <a:gd name="connsiteX13398" fmla="*/ 3164862 w 12192000"/>
              <a:gd name="connsiteY13398" fmla="*/ 932575 h 6858000"/>
              <a:gd name="connsiteX13399" fmla="*/ 3164862 w 12192000"/>
              <a:gd name="connsiteY13399" fmla="*/ 941478 h 6858000"/>
              <a:gd name="connsiteX13400" fmla="*/ 3175197 w 12192000"/>
              <a:gd name="connsiteY13400" fmla="*/ 949977 h 6858000"/>
              <a:gd name="connsiteX13401" fmla="*/ 3179627 w 12192000"/>
              <a:gd name="connsiteY13401" fmla="*/ 955239 h 6858000"/>
              <a:gd name="connsiteX13402" fmla="*/ 3177412 w 12192000"/>
              <a:gd name="connsiteY13402" fmla="*/ 959690 h 6858000"/>
              <a:gd name="connsiteX13403" fmla="*/ 3167077 w 12192000"/>
              <a:gd name="connsiteY13403" fmla="*/ 960905 h 6858000"/>
              <a:gd name="connsiteX13404" fmla="*/ 3162647 w 12192000"/>
              <a:gd name="connsiteY13404" fmla="*/ 966166 h 6858000"/>
              <a:gd name="connsiteX13405" fmla="*/ 3149359 w 12192000"/>
              <a:gd name="connsiteY13405" fmla="*/ 965356 h 6858000"/>
              <a:gd name="connsiteX13406" fmla="*/ 3167077 w 12192000"/>
              <a:gd name="connsiteY13406" fmla="*/ 969808 h 6858000"/>
              <a:gd name="connsiteX13407" fmla="*/ 3172983 w 12192000"/>
              <a:gd name="connsiteY13407" fmla="*/ 968594 h 6858000"/>
              <a:gd name="connsiteX13408" fmla="*/ 3174459 w 12192000"/>
              <a:gd name="connsiteY13408" fmla="*/ 965356 h 6858000"/>
              <a:gd name="connsiteX13409" fmla="*/ 3187747 w 12192000"/>
              <a:gd name="connsiteY13409" fmla="*/ 962523 h 6858000"/>
              <a:gd name="connsiteX13410" fmla="*/ 3192915 w 12192000"/>
              <a:gd name="connsiteY13410" fmla="*/ 963738 h 6858000"/>
              <a:gd name="connsiteX13411" fmla="*/ 3192915 w 12192000"/>
              <a:gd name="connsiteY13411" fmla="*/ 969808 h 6858000"/>
              <a:gd name="connsiteX13412" fmla="*/ 3197345 w 12192000"/>
              <a:gd name="connsiteY13412" fmla="*/ 974260 h 6858000"/>
              <a:gd name="connsiteX13413" fmla="*/ 3192915 w 12192000"/>
              <a:gd name="connsiteY13413" fmla="*/ 978307 h 6858000"/>
              <a:gd name="connsiteX13414" fmla="*/ 3198821 w 12192000"/>
              <a:gd name="connsiteY13414" fmla="*/ 978712 h 6858000"/>
              <a:gd name="connsiteX13415" fmla="*/ 3200298 w 12192000"/>
              <a:gd name="connsiteY13415" fmla="*/ 981545 h 6858000"/>
              <a:gd name="connsiteX13416" fmla="*/ 3198821 w 12192000"/>
              <a:gd name="connsiteY13416" fmla="*/ 988425 h 6858000"/>
              <a:gd name="connsiteX13417" fmla="*/ 3201774 w 12192000"/>
              <a:gd name="connsiteY13417" fmla="*/ 991663 h 6858000"/>
              <a:gd name="connsiteX13418" fmla="*/ 3210633 w 12192000"/>
              <a:gd name="connsiteY13418" fmla="*/ 985997 h 6858000"/>
              <a:gd name="connsiteX13419" fmla="*/ 3214324 w 12192000"/>
              <a:gd name="connsiteY13419" fmla="*/ 987616 h 6858000"/>
              <a:gd name="connsiteX13420" fmla="*/ 3220230 w 12192000"/>
              <a:gd name="connsiteY13420" fmla="*/ 989235 h 6858000"/>
              <a:gd name="connsiteX13421" fmla="*/ 3219492 w 12192000"/>
              <a:gd name="connsiteY13421" fmla="*/ 1000971 h 6858000"/>
              <a:gd name="connsiteX13422" fmla="*/ 3216539 w 12192000"/>
              <a:gd name="connsiteY13422" fmla="*/ 1006233 h 6858000"/>
              <a:gd name="connsiteX13423" fmla="*/ 3216539 w 12192000"/>
              <a:gd name="connsiteY13423" fmla="*/ 1010684 h 6858000"/>
              <a:gd name="connsiteX13424" fmla="*/ 3220968 w 12192000"/>
              <a:gd name="connsiteY13424" fmla="*/ 1009875 h 6858000"/>
              <a:gd name="connsiteX13425" fmla="*/ 3230566 w 12192000"/>
              <a:gd name="connsiteY13425" fmla="*/ 997734 h 6858000"/>
              <a:gd name="connsiteX13426" fmla="*/ 3232780 w 12192000"/>
              <a:gd name="connsiteY13426" fmla="*/ 998948 h 6858000"/>
              <a:gd name="connsiteX13427" fmla="*/ 3231304 w 12192000"/>
              <a:gd name="connsiteY13427" fmla="*/ 1006637 h 6858000"/>
              <a:gd name="connsiteX13428" fmla="*/ 3237210 w 12192000"/>
              <a:gd name="connsiteY13428" fmla="*/ 1012708 h 6858000"/>
              <a:gd name="connsiteX13429" fmla="*/ 3225398 w 12192000"/>
              <a:gd name="connsiteY13429" fmla="*/ 1019588 h 6858000"/>
              <a:gd name="connsiteX13430" fmla="*/ 3209895 w 12192000"/>
              <a:gd name="connsiteY13430" fmla="*/ 1037800 h 6858000"/>
              <a:gd name="connsiteX13431" fmla="*/ 3201774 w 12192000"/>
              <a:gd name="connsiteY13431" fmla="*/ 1043871 h 6858000"/>
              <a:gd name="connsiteX13432" fmla="*/ 3191439 w 12192000"/>
              <a:gd name="connsiteY13432" fmla="*/ 1041443 h 6858000"/>
              <a:gd name="connsiteX13433" fmla="*/ 3201036 w 12192000"/>
              <a:gd name="connsiteY13433" fmla="*/ 1046704 h 6858000"/>
              <a:gd name="connsiteX13434" fmla="*/ 3209157 w 12192000"/>
              <a:gd name="connsiteY13434" fmla="*/ 1044276 h 6858000"/>
              <a:gd name="connsiteX13435" fmla="*/ 3227613 w 12192000"/>
              <a:gd name="connsiteY13435" fmla="*/ 1028087 h 6858000"/>
              <a:gd name="connsiteX13436" fmla="*/ 3234995 w 12192000"/>
              <a:gd name="connsiteY13436" fmla="*/ 1028087 h 6858000"/>
              <a:gd name="connsiteX13437" fmla="*/ 3234995 w 12192000"/>
              <a:gd name="connsiteY13437" fmla="*/ 1032944 h 6858000"/>
              <a:gd name="connsiteX13438" fmla="*/ 3226874 w 12192000"/>
              <a:gd name="connsiteY13438" fmla="*/ 1038610 h 6858000"/>
              <a:gd name="connsiteX13439" fmla="*/ 3222445 w 12192000"/>
              <a:gd name="connsiteY13439" fmla="*/ 1047109 h 6858000"/>
              <a:gd name="connsiteX13440" fmla="*/ 3227613 w 12192000"/>
              <a:gd name="connsiteY13440" fmla="*/ 1048728 h 6858000"/>
              <a:gd name="connsiteX13441" fmla="*/ 3237210 w 12192000"/>
              <a:gd name="connsiteY13441" fmla="*/ 1038205 h 6858000"/>
              <a:gd name="connsiteX13442" fmla="*/ 3246069 w 12192000"/>
              <a:gd name="connsiteY13442" fmla="*/ 1028897 h 6858000"/>
              <a:gd name="connsiteX13443" fmla="*/ 3257142 w 12192000"/>
              <a:gd name="connsiteY13443" fmla="*/ 1027278 h 6858000"/>
              <a:gd name="connsiteX13444" fmla="*/ 3257142 w 12192000"/>
              <a:gd name="connsiteY13444" fmla="*/ 1030920 h 6858000"/>
              <a:gd name="connsiteX13445" fmla="*/ 3249022 w 12192000"/>
              <a:gd name="connsiteY13445" fmla="*/ 1034967 h 6858000"/>
              <a:gd name="connsiteX13446" fmla="*/ 3244592 w 12192000"/>
              <a:gd name="connsiteY13446" fmla="*/ 1039015 h 6858000"/>
              <a:gd name="connsiteX13447" fmla="*/ 3248283 w 12192000"/>
              <a:gd name="connsiteY13447" fmla="*/ 1041038 h 6858000"/>
              <a:gd name="connsiteX13448" fmla="*/ 3261572 w 12192000"/>
              <a:gd name="connsiteY13448" fmla="*/ 1035777 h 6858000"/>
              <a:gd name="connsiteX13449" fmla="*/ 3266001 w 12192000"/>
              <a:gd name="connsiteY13449" fmla="*/ 1039419 h 6858000"/>
              <a:gd name="connsiteX13450" fmla="*/ 3251236 w 12192000"/>
              <a:gd name="connsiteY13450" fmla="*/ 1049132 h 6858000"/>
              <a:gd name="connsiteX13451" fmla="*/ 3245331 w 12192000"/>
              <a:gd name="connsiteY13451" fmla="*/ 1056417 h 6858000"/>
              <a:gd name="connsiteX13452" fmla="*/ 3249760 w 12192000"/>
              <a:gd name="connsiteY13452" fmla="*/ 1057227 h 6858000"/>
              <a:gd name="connsiteX13453" fmla="*/ 3257881 w 12192000"/>
              <a:gd name="connsiteY13453" fmla="*/ 1051156 h 6858000"/>
              <a:gd name="connsiteX13454" fmla="*/ 3276337 w 12192000"/>
              <a:gd name="connsiteY13454" fmla="*/ 1036182 h 6858000"/>
              <a:gd name="connsiteX13455" fmla="*/ 3280028 w 12192000"/>
              <a:gd name="connsiteY13455" fmla="*/ 1037800 h 6858000"/>
              <a:gd name="connsiteX13456" fmla="*/ 3274860 w 12192000"/>
              <a:gd name="connsiteY13456" fmla="*/ 1041848 h 6858000"/>
              <a:gd name="connsiteX13457" fmla="*/ 3274122 w 12192000"/>
              <a:gd name="connsiteY13457" fmla="*/ 1046299 h 6858000"/>
              <a:gd name="connsiteX13458" fmla="*/ 3287410 w 12192000"/>
              <a:gd name="connsiteY13458" fmla="*/ 1037800 h 6858000"/>
              <a:gd name="connsiteX13459" fmla="*/ 3285934 w 12192000"/>
              <a:gd name="connsiteY13459" fmla="*/ 1042252 h 6858000"/>
              <a:gd name="connsiteX13460" fmla="*/ 3285934 w 12192000"/>
              <a:gd name="connsiteY13460" fmla="*/ 1056822 h 6858000"/>
              <a:gd name="connsiteX13461" fmla="*/ 3280028 w 12192000"/>
              <a:gd name="connsiteY13461" fmla="*/ 1058441 h 6858000"/>
              <a:gd name="connsiteX13462" fmla="*/ 3281504 w 12192000"/>
              <a:gd name="connsiteY13462" fmla="*/ 1064107 h 6858000"/>
              <a:gd name="connsiteX13463" fmla="*/ 3292578 w 12192000"/>
              <a:gd name="connsiteY13463" fmla="*/ 1062893 h 6858000"/>
              <a:gd name="connsiteX13464" fmla="*/ 3303652 w 12192000"/>
              <a:gd name="connsiteY13464" fmla="*/ 1069368 h 6858000"/>
              <a:gd name="connsiteX13465" fmla="*/ 3311034 w 12192000"/>
              <a:gd name="connsiteY13465" fmla="*/ 1060869 h 6858000"/>
              <a:gd name="connsiteX13466" fmla="*/ 3325061 w 12192000"/>
              <a:gd name="connsiteY13466" fmla="*/ 1057631 h 6858000"/>
              <a:gd name="connsiteX13467" fmla="*/ 3331705 w 12192000"/>
              <a:gd name="connsiteY13467" fmla="*/ 1060060 h 6858000"/>
              <a:gd name="connsiteX13468" fmla="*/ 3327276 w 12192000"/>
              <a:gd name="connsiteY13468" fmla="*/ 1068559 h 6858000"/>
              <a:gd name="connsiteX13469" fmla="*/ 3321370 w 12192000"/>
              <a:gd name="connsiteY13469" fmla="*/ 1068559 h 6858000"/>
              <a:gd name="connsiteX13470" fmla="*/ 3317678 w 12192000"/>
              <a:gd name="connsiteY13470" fmla="*/ 1072201 h 6858000"/>
              <a:gd name="connsiteX13471" fmla="*/ 3341302 w 12192000"/>
              <a:gd name="connsiteY13471" fmla="*/ 1078272 h 6858000"/>
              <a:gd name="connsiteX13472" fmla="*/ 3350161 w 12192000"/>
              <a:gd name="connsiteY13472" fmla="*/ 1085961 h 6858000"/>
              <a:gd name="connsiteX13473" fmla="*/ 3334658 w 12192000"/>
              <a:gd name="connsiteY13473" fmla="*/ 1087985 h 6858000"/>
              <a:gd name="connsiteX13474" fmla="*/ 3334658 w 12192000"/>
              <a:gd name="connsiteY13474" fmla="*/ 1091223 h 6858000"/>
              <a:gd name="connsiteX13475" fmla="*/ 3315464 w 12192000"/>
              <a:gd name="connsiteY13475" fmla="*/ 1094865 h 6858000"/>
              <a:gd name="connsiteX13476" fmla="*/ 3311034 w 12192000"/>
              <a:gd name="connsiteY13476" fmla="*/ 1091223 h 6858000"/>
              <a:gd name="connsiteX13477" fmla="*/ 3295531 w 12192000"/>
              <a:gd name="connsiteY13477" fmla="*/ 1096889 h 6858000"/>
              <a:gd name="connsiteX13478" fmla="*/ 3287410 w 12192000"/>
              <a:gd name="connsiteY13478" fmla="*/ 1105388 h 6858000"/>
              <a:gd name="connsiteX13479" fmla="*/ 3268954 w 12192000"/>
              <a:gd name="connsiteY13479" fmla="*/ 1105792 h 6858000"/>
              <a:gd name="connsiteX13480" fmla="*/ 3243116 w 12192000"/>
              <a:gd name="connsiteY13480" fmla="*/ 1110244 h 6858000"/>
              <a:gd name="connsiteX13481" fmla="*/ 3241639 w 12192000"/>
              <a:gd name="connsiteY13481" fmla="*/ 1116720 h 6858000"/>
              <a:gd name="connsiteX13482" fmla="*/ 3260095 w 12192000"/>
              <a:gd name="connsiteY13482" fmla="*/ 1112673 h 6858000"/>
              <a:gd name="connsiteX13483" fmla="*/ 3279290 w 12192000"/>
              <a:gd name="connsiteY13483" fmla="*/ 1107411 h 6858000"/>
              <a:gd name="connsiteX13484" fmla="*/ 3285934 w 12192000"/>
              <a:gd name="connsiteY13484" fmla="*/ 1109030 h 6858000"/>
              <a:gd name="connsiteX13485" fmla="*/ 3287410 w 12192000"/>
              <a:gd name="connsiteY13485" fmla="*/ 1112673 h 6858000"/>
              <a:gd name="connsiteX13486" fmla="*/ 3268216 w 12192000"/>
              <a:gd name="connsiteY13486" fmla="*/ 1115506 h 6858000"/>
              <a:gd name="connsiteX13487" fmla="*/ 3249760 w 12192000"/>
              <a:gd name="connsiteY13487" fmla="*/ 1118743 h 6858000"/>
              <a:gd name="connsiteX13488" fmla="*/ 3233519 w 12192000"/>
              <a:gd name="connsiteY13488" fmla="*/ 1126838 h 6858000"/>
              <a:gd name="connsiteX13489" fmla="*/ 3226874 w 12192000"/>
              <a:gd name="connsiteY13489" fmla="*/ 1132504 h 6858000"/>
              <a:gd name="connsiteX13490" fmla="*/ 3215801 w 12192000"/>
              <a:gd name="connsiteY13490" fmla="*/ 1132908 h 6858000"/>
              <a:gd name="connsiteX13491" fmla="*/ 3214324 w 12192000"/>
              <a:gd name="connsiteY13491" fmla="*/ 1141003 h 6858000"/>
              <a:gd name="connsiteX13492" fmla="*/ 3209895 w 12192000"/>
              <a:gd name="connsiteY13492" fmla="*/ 1145454 h 6858000"/>
              <a:gd name="connsiteX13493" fmla="*/ 3192915 w 12192000"/>
              <a:gd name="connsiteY13493" fmla="*/ 1134932 h 6858000"/>
              <a:gd name="connsiteX13494" fmla="*/ 3181842 w 12192000"/>
              <a:gd name="connsiteY13494" fmla="*/ 1118339 h 6858000"/>
              <a:gd name="connsiteX13495" fmla="*/ 3183318 w 12192000"/>
              <a:gd name="connsiteY13495" fmla="*/ 1126028 h 6858000"/>
              <a:gd name="connsiteX13496" fmla="*/ 3180365 w 12192000"/>
              <a:gd name="connsiteY13496" fmla="*/ 1130480 h 6858000"/>
              <a:gd name="connsiteX13497" fmla="*/ 3187747 w 12192000"/>
              <a:gd name="connsiteY13497" fmla="*/ 1133718 h 6858000"/>
              <a:gd name="connsiteX13498" fmla="*/ 3189224 w 12192000"/>
              <a:gd name="connsiteY13498" fmla="*/ 1137360 h 6858000"/>
              <a:gd name="connsiteX13499" fmla="*/ 3209157 w 12192000"/>
              <a:gd name="connsiteY13499" fmla="*/ 1152739 h 6858000"/>
              <a:gd name="connsiteX13500" fmla="*/ 3206204 w 12192000"/>
              <a:gd name="connsiteY13500" fmla="*/ 1158405 h 6858000"/>
              <a:gd name="connsiteX13501" fmla="*/ 3200298 w 12192000"/>
              <a:gd name="connsiteY13501" fmla="*/ 1156787 h 6858000"/>
              <a:gd name="connsiteX13502" fmla="*/ 3193653 w 12192000"/>
              <a:gd name="connsiteY13502" fmla="*/ 1162048 h 6858000"/>
              <a:gd name="connsiteX13503" fmla="*/ 3198083 w 12192000"/>
              <a:gd name="connsiteY13503" fmla="*/ 1168928 h 6858000"/>
              <a:gd name="connsiteX13504" fmla="*/ 3203251 w 12192000"/>
              <a:gd name="connsiteY13504" fmla="*/ 1169737 h 6858000"/>
              <a:gd name="connsiteX13505" fmla="*/ 3206204 w 12192000"/>
              <a:gd name="connsiteY13505" fmla="*/ 1165690 h 6858000"/>
              <a:gd name="connsiteX13506" fmla="*/ 3212848 w 12192000"/>
              <a:gd name="connsiteY13506" fmla="*/ 1166095 h 6858000"/>
              <a:gd name="connsiteX13507" fmla="*/ 3220968 w 12192000"/>
              <a:gd name="connsiteY13507" fmla="*/ 1150311 h 6858000"/>
              <a:gd name="connsiteX13508" fmla="*/ 3235733 w 12192000"/>
              <a:gd name="connsiteY13508" fmla="*/ 1151120 h 6858000"/>
              <a:gd name="connsiteX13509" fmla="*/ 3246069 w 12192000"/>
              <a:gd name="connsiteY13509" fmla="*/ 1142621 h 6858000"/>
              <a:gd name="connsiteX13510" fmla="*/ 3254189 w 12192000"/>
              <a:gd name="connsiteY13510" fmla="*/ 1142217 h 6858000"/>
              <a:gd name="connsiteX13511" fmla="*/ 3257881 w 12192000"/>
              <a:gd name="connsiteY13511" fmla="*/ 1133313 h 6858000"/>
              <a:gd name="connsiteX13512" fmla="*/ 3267478 w 12192000"/>
              <a:gd name="connsiteY13512" fmla="*/ 1123600 h 6858000"/>
              <a:gd name="connsiteX13513" fmla="*/ 3279290 w 12192000"/>
              <a:gd name="connsiteY13513" fmla="*/ 1121981 h 6858000"/>
              <a:gd name="connsiteX13514" fmla="*/ 3294793 w 12192000"/>
              <a:gd name="connsiteY13514" fmla="*/ 1115910 h 6858000"/>
              <a:gd name="connsiteX13515" fmla="*/ 3308081 w 12192000"/>
              <a:gd name="connsiteY13515" fmla="*/ 1117124 h 6858000"/>
              <a:gd name="connsiteX13516" fmla="*/ 3318417 w 12192000"/>
              <a:gd name="connsiteY13516" fmla="*/ 1116720 h 6858000"/>
              <a:gd name="connsiteX13517" fmla="*/ 3313987 w 12192000"/>
              <a:gd name="connsiteY13517" fmla="*/ 1113887 h 6858000"/>
              <a:gd name="connsiteX13518" fmla="*/ 3302175 w 12192000"/>
              <a:gd name="connsiteY13518" fmla="*/ 1113887 h 6858000"/>
              <a:gd name="connsiteX13519" fmla="*/ 3299222 w 12192000"/>
              <a:gd name="connsiteY13519" fmla="*/ 1111054 h 6858000"/>
              <a:gd name="connsiteX13520" fmla="*/ 3306605 w 12192000"/>
              <a:gd name="connsiteY13520" fmla="*/ 1108625 h 6858000"/>
              <a:gd name="connsiteX13521" fmla="*/ 3327276 w 12192000"/>
              <a:gd name="connsiteY13521" fmla="*/ 1106197 h 6858000"/>
              <a:gd name="connsiteX13522" fmla="*/ 3344255 w 12192000"/>
              <a:gd name="connsiteY13522" fmla="*/ 1110244 h 6858000"/>
              <a:gd name="connsiteX13523" fmla="*/ 3350899 w 12192000"/>
              <a:gd name="connsiteY13523" fmla="*/ 1124814 h 6858000"/>
              <a:gd name="connsiteX13524" fmla="*/ 3349423 w 12192000"/>
              <a:gd name="connsiteY13524" fmla="*/ 1132908 h 6858000"/>
              <a:gd name="connsiteX13525" fmla="*/ 3338349 w 12192000"/>
              <a:gd name="connsiteY13525" fmla="*/ 1142217 h 6858000"/>
              <a:gd name="connsiteX13526" fmla="*/ 3333182 w 12192000"/>
              <a:gd name="connsiteY13526" fmla="*/ 1142621 h 6858000"/>
              <a:gd name="connsiteX13527" fmla="*/ 3325799 w 12192000"/>
              <a:gd name="connsiteY13527" fmla="*/ 1149502 h 6858000"/>
              <a:gd name="connsiteX13528" fmla="*/ 3338349 w 12192000"/>
              <a:gd name="connsiteY13528" fmla="*/ 1150311 h 6858000"/>
              <a:gd name="connsiteX13529" fmla="*/ 3342040 w 12192000"/>
              <a:gd name="connsiteY13529" fmla="*/ 1158001 h 6858000"/>
              <a:gd name="connsiteX13530" fmla="*/ 3347208 w 12192000"/>
              <a:gd name="connsiteY13530" fmla="*/ 1153549 h 6858000"/>
              <a:gd name="connsiteX13531" fmla="*/ 3350161 w 12192000"/>
              <a:gd name="connsiteY13531" fmla="*/ 1145454 h 6858000"/>
              <a:gd name="connsiteX13532" fmla="*/ 3364926 w 12192000"/>
              <a:gd name="connsiteY13532" fmla="*/ 1138575 h 6858000"/>
              <a:gd name="connsiteX13533" fmla="*/ 3375261 w 12192000"/>
              <a:gd name="connsiteY13533" fmla="*/ 1138979 h 6858000"/>
              <a:gd name="connsiteX13534" fmla="*/ 3377476 w 12192000"/>
              <a:gd name="connsiteY13534" fmla="*/ 1142621 h 6858000"/>
              <a:gd name="connsiteX13535" fmla="*/ 3373785 w 12192000"/>
              <a:gd name="connsiteY13535" fmla="*/ 1143836 h 6858000"/>
              <a:gd name="connsiteX13536" fmla="*/ 3372308 w 12192000"/>
              <a:gd name="connsiteY13536" fmla="*/ 1149502 h 6858000"/>
              <a:gd name="connsiteX13537" fmla="*/ 3386335 w 12192000"/>
              <a:gd name="connsiteY13537" fmla="*/ 1150311 h 6858000"/>
              <a:gd name="connsiteX13538" fmla="*/ 3398885 w 12192000"/>
              <a:gd name="connsiteY13538" fmla="*/ 1155572 h 6858000"/>
              <a:gd name="connsiteX13539" fmla="*/ 3400362 w 12192000"/>
              <a:gd name="connsiteY13539" fmla="*/ 1160834 h 6858000"/>
              <a:gd name="connsiteX13540" fmla="*/ 3391503 w 12192000"/>
              <a:gd name="connsiteY13540" fmla="*/ 1156787 h 6858000"/>
              <a:gd name="connsiteX13541" fmla="*/ 3387073 w 12192000"/>
              <a:gd name="connsiteY13541" fmla="*/ 1158001 h 6858000"/>
              <a:gd name="connsiteX13542" fmla="*/ 3389288 w 12192000"/>
              <a:gd name="connsiteY13542" fmla="*/ 1166095 h 6858000"/>
              <a:gd name="connsiteX13543" fmla="*/ 3403315 w 12192000"/>
              <a:gd name="connsiteY13543" fmla="*/ 1171356 h 6858000"/>
              <a:gd name="connsiteX13544" fmla="*/ 3405529 w 12192000"/>
              <a:gd name="connsiteY13544" fmla="*/ 1178236 h 6858000"/>
              <a:gd name="connsiteX13545" fmla="*/ 3398147 w 12192000"/>
              <a:gd name="connsiteY13545" fmla="*/ 1183902 h 6858000"/>
              <a:gd name="connsiteX13546" fmla="*/ 3390026 w 12192000"/>
              <a:gd name="connsiteY13546" fmla="*/ 1181879 h 6858000"/>
              <a:gd name="connsiteX13547" fmla="*/ 3381906 w 12192000"/>
              <a:gd name="connsiteY13547" fmla="*/ 1188354 h 6858000"/>
              <a:gd name="connsiteX13548" fmla="*/ 3396670 w 12192000"/>
              <a:gd name="connsiteY13548" fmla="*/ 1192806 h 6858000"/>
              <a:gd name="connsiteX13549" fmla="*/ 3392979 w 12192000"/>
              <a:gd name="connsiteY13549" fmla="*/ 1201305 h 6858000"/>
              <a:gd name="connsiteX13550" fmla="*/ 3386335 w 12192000"/>
              <a:gd name="connsiteY13550" fmla="*/ 1203329 h 6858000"/>
              <a:gd name="connsiteX13551" fmla="*/ 3383382 w 12192000"/>
              <a:gd name="connsiteY13551" fmla="*/ 1211423 h 6858000"/>
              <a:gd name="connsiteX13552" fmla="*/ 3375261 w 12192000"/>
              <a:gd name="connsiteY13552" fmla="*/ 1215065 h 6858000"/>
              <a:gd name="connsiteX13553" fmla="*/ 3363450 w 12192000"/>
              <a:gd name="connsiteY13553" fmla="*/ 1207780 h 6858000"/>
              <a:gd name="connsiteX13554" fmla="*/ 3368617 w 12192000"/>
              <a:gd name="connsiteY13554" fmla="*/ 1215065 h 6858000"/>
              <a:gd name="connsiteX13555" fmla="*/ 3382644 w 12192000"/>
              <a:gd name="connsiteY13555" fmla="*/ 1220731 h 6858000"/>
              <a:gd name="connsiteX13556" fmla="*/ 3390026 w 12192000"/>
              <a:gd name="connsiteY13556" fmla="*/ 1220327 h 6858000"/>
              <a:gd name="connsiteX13557" fmla="*/ 3397409 w 12192000"/>
              <a:gd name="connsiteY13557" fmla="*/ 1227611 h 6858000"/>
              <a:gd name="connsiteX13558" fmla="*/ 3390026 w 12192000"/>
              <a:gd name="connsiteY13558" fmla="*/ 1229635 h 6858000"/>
              <a:gd name="connsiteX13559" fmla="*/ 3381167 w 12192000"/>
              <a:gd name="connsiteY13559" fmla="*/ 1228421 h 6858000"/>
              <a:gd name="connsiteX13560" fmla="*/ 3376738 w 12192000"/>
              <a:gd name="connsiteY13560" fmla="*/ 1228826 h 6858000"/>
              <a:gd name="connsiteX13561" fmla="*/ 3383382 w 12192000"/>
              <a:gd name="connsiteY13561" fmla="*/ 1233682 h 6858000"/>
              <a:gd name="connsiteX13562" fmla="*/ 3391503 w 12192000"/>
              <a:gd name="connsiteY13562" fmla="*/ 1231659 h 6858000"/>
              <a:gd name="connsiteX13563" fmla="*/ 3397409 w 12192000"/>
              <a:gd name="connsiteY13563" fmla="*/ 1234896 h 6858000"/>
              <a:gd name="connsiteX13564" fmla="*/ 3392241 w 12192000"/>
              <a:gd name="connsiteY13564" fmla="*/ 1243395 h 6858000"/>
              <a:gd name="connsiteX13565" fmla="*/ 3390765 w 12192000"/>
              <a:gd name="connsiteY13565" fmla="*/ 1251490 h 6858000"/>
              <a:gd name="connsiteX13566" fmla="*/ 3384120 w 12192000"/>
              <a:gd name="connsiteY13566" fmla="*/ 1251894 h 6858000"/>
              <a:gd name="connsiteX13567" fmla="*/ 3380429 w 12192000"/>
              <a:gd name="connsiteY13567" fmla="*/ 1259179 h 6858000"/>
              <a:gd name="connsiteX13568" fmla="*/ 3366402 w 12192000"/>
              <a:gd name="connsiteY13568" fmla="*/ 1268488 h 6858000"/>
              <a:gd name="connsiteX13569" fmla="*/ 3355329 w 12192000"/>
              <a:gd name="connsiteY13569" fmla="*/ 1269297 h 6858000"/>
              <a:gd name="connsiteX13570" fmla="*/ 3345732 w 12192000"/>
              <a:gd name="connsiteY13570" fmla="*/ 1276987 h 6858000"/>
              <a:gd name="connsiteX13571" fmla="*/ 3341302 w 12192000"/>
              <a:gd name="connsiteY13571" fmla="*/ 1276987 h 6858000"/>
              <a:gd name="connsiteX13572" fmla="*/ 3333920 w 12192000"/>
              <a:gd name="connsiteY13572" fmla="*/ 1283867 h 6858000"/>
              <a:gd name="connsiteX13573" fmla="*/ 3328014 w 12192000"/>
              <a:gd name="connsiteY13573" fmla="*/ 1284272 h 6858000"/>
              <a:gd name="connsiteX13574" fmla="*/ 3325799 w 12192000"/>
              <a:gd name="connsiteY13574" fmla="*/ 1289533 h 6858000"/>
              <a:gd name="connsiteX13575" fmla="*/ 3317678 w 12192000"/>
              <a:gd name="connsiteY13575" fmla="*/ 1290747 h 6858000"/>
              <a:gd name="connsiteX13576" fmla="*/ 3311772 w 12192000"/>
              <a:gd name="connsiteY13576" fmla="*/ 1285890 h 6858000"/>
              <a:gd name="connsiteX13577" fmla="*/ 3305128 w 12192000"/>
              <a:gd name="connsiteY13577" fmla="*/ 1289533 h 6858000"/>
              <a:gd name="connsiteX13578" fmla="*/ 3297008 w 12192000"/>
              <a:gd name="connsiteY13578" fmla="*/ 1288723 h 6858000"/>
              <a:gd name="connsiteX13579" fmla="*/ 3294793 w 12192000"/>
              <a:gd name="connsiteY13579" fmla="*/ 1285486 h 6858000"/>
              <a:gd name="connsiteX13580" fmla="*/ 3284457 w 12192000"/>
              <a:gd name="connsiteY13580" fmla="*/ 1291961 h 6858000"/>
              <a:gd name="connsiteX13581" fmla="*/ 3273384 w 12192000"/>
              <a:gd name="connsiteY13581" fmla="*/ 1290747 h 6858000"/>
              <a:gd name="connsiteX13582" fmla="*/ 3268954 w 12192000"/>
              <a:gd name="connsiteY13582" fmla="*/ 1283867 h 6858000"/>
              <a:gd name="connsiteX13583" fmla="*/ 3265263 w 12192000"/>
              <a:gd name="connsiteY13583" fmla="*/ 1286700 h 6858000"/>
              <a:gd name="connsiteX13584" fmla="*/ 3266740 w 12192000"/>
              <a:gd name="connsiteY13584" fmla="*/ 1292366 h 6858000"/>
              <a:gd name="connsiteX13585" fmla="*/ 3257142 w 12192000"/>
              <a:gd name="connsiteY13585" fmla="*/ 1294389 h 6858000"/>
              <a:gd name="connsiteX13586" fmla="*/ 3246807 w 12192000"/>
              <a:gd name="connsiteY13586" fmla="*/ 1293580 h 6858000"/>
              <a:gd name="connsiteX13587" fmla="*/ 3243854 w 12192000"/>
              <a:gd name="connsiteY13587" fmla="*/ 1297222 h 6858000"/>
              <a:gd name="connsiteX13588" fmla="*/ 3247545 w 12192000"/>
              <a:gd name="connsiteY13588" fmla="*/ 1298841 h 6858000"/>
              <a:gd name="connsiteX13589" fmla="*/ 3246069 w 12192000"/>
              <a:gd name="connsiteY13589" fmla="*/ 1304103 h 6858000"/>
              <a:gd name="connsiteX13590" fmla="*/ 3239425 w 12192000"/>
              <a:gd name="connsiteY13590" fmla="*/ 1310578 h 6858000"/>
              <a:gd name="connsiteX13591" fmla="*/ 3232780 w 12192000"/>
              <a:gd name="connsiteY13591" fmla="*/ 1309769 h 6858000"/>
              <a:gd name="connsiteX13592" fmla="*/ 3232780 w 12192000"/>
              <a:gd name="connsiteY13592" fmla="*/ 1317458 h 6858000"/>
              <a:gd name="connsiteX13593" fmla="*/ 3226136 w 12192000"/>
              <a:gd name="connsiteY13593" fmla="*/ 1330409 h 6858000"/>
              <a:gd name="connsiteX13594" fmla="*/ 3218015 w 12192000"/>
              <a:gd name="connsiteY13594" fmla="*/ 1329195 h 6858000"/>
              <a:gd name="connsiteX13595" fmla="*/ 3215063 w 12192000"/>
              <a:gd name="connsiteY13595" fmla="*/ 1333242 h 6858000"/>
              <a:gd name="connsiteX13596" fmla="*/ 3206204 w 12192000"/>
              <a:gd name="connsiteY13596" fmla="*/ 1337289 h 6858000"/>
              <a:gd name="connsiteX13597" fmla="*/ 3200298 w 12192000"/>
              <a:gd name="connsiteY13597" fmla="*/ 1346193 h 6858000"/>
              <a:gd name="connsiteX13598" fmla="*/ 3195868 w 12192000"/>
              <a:gd name="connsiteY13598" fmla="*/ 1344979 h 6858000"/>
              <a:gd name="connsiteX13599" fmla="*/ 3190700 w 12192000"/>
              <a:gd name="connsiteY13599" fmla="*/ 1348217 h 6858000"/>
              <a:gd name="connsiteX13600" fmla="*/ 3180365 w 12192000"/>
              <a:gd name="connsiteY13600" fmla="*/ 1348217 h 6858000"/>
              <a:gd name="connsiteX13601" fmla="*/ 3178150 w 12192000"/>
              <a:gd name="connsiteY13601" fmla="*/ 1353882 h 6858000"/>
              <a:gd name="connsiteX13602" fmla="*/ 3168553 w 12192000"/>
              <a:gd name="connsiteY13602" fmla="*/ 1357525 h 6858000"/>
              <a:gd name="connsiteX13603" fmla="*/ 3162647 w 12192000"/>
              <a:gd name="connsiteY13603" fmla="*/ 1353882 h 6858000"/>
              <a:gd name="connsiteX13604" fmla="*/ 3146406 w 12192000"/>
              <a:gd name="connsiteY13604" fmla="*/ 1353478 h 6858000"/>
              <a:gd name="connsiteX13605" fmla="*/ 3142715 w 12192000"/>
              <a:gd name="connsiteY13605" fmla="*/ 1350645 h 6858000"/>
              <a:gd name="connsiteX13606" fmla="*/ 3131641 w 12192000"/>
              <a:gd name="connsiteY13606" fmla="*/ 1353882 h 6858000"/>
              <a:gd name="connsiteX13607" fmla="*/ 3126473 w 12192000"/>
              <a:gd name="connsiteY13607" fmla="*/ 1353478 h 6858000"/>
              <a:gd name="connsiteX13608" fmla="*/ 3103588 w 12192000"/>
              <a:gd name="connsiteY13608" fmla="*/ 1360763 h 6858000"/>
              <a:gd name="connsiteX13609" fmla="*/ 3093991 w 12192000"/>
              <a:gd name="connsiteY13609" fmla="*/ 1358739 h 6858000"/>
              <a:gd name="connsiteX13610" fmla="*/ 3096205 w 12192000"/>
              <a:gd name="connsiteY13610" fmla="*/ 1353478 h 6858000"/>
              <a:gd name="connsiteX13611" fmla="*/ 3089561 w 12192000"/>
              <a:gd name="connsiteY13611" fmla="*/ 1351859 h 6858000"/>
              <a:gd name="connsiteX13612" fmla="*/ 3079964 w 12192000"/>
              <a:gd name="connsiteY13612" fmla="*/ 1355097 h 6858000"/>
              <a:gd name="connsiteX13613" fmla="*/ 3072581 w 12192000"/>
              <a:gd name="connsiteY13613" fmla="*/ 1355501 h 6858000"/>
              <a:gd name="connsiteX13614" fmla="*/ 3058555 w 12192000"/>
              <a:gd name="connsiteY13614" fmla="*/ 1349835 h 6858000"/>
              <a:gd name="connsiteX13615" fmla="*/ 3053387 w 12192000"/>
              <a:gd name="connsiteY13615" fmla="*/ 1351049 h 6858000"/>
              <a:gd name="connsiteX13616" fmla="*/ 3042313 w 12192000"/>
              <a:gd name="connsiteY13616" fmla="*/ 1349835 h 6858000"/>
              <a:gd name="connsiteX13617" fmla="*/ 3034193 w 12192000"/>
              <a:gd name="connsiteY13617" fmla="*/ 1344169 h 6858000"/>
              <a:gd name="connsiteX13618" fmla="*/ 3029025 w 12192000"/>
              <a:gd name="connsiteY13618" fmla="*/ 1344169 h 6858000"/>
              <a:gd name="connsiteX13619" fmla="*/ 3022381 w 12192000"/>
              <a:gd name="connsiteY13619" fmla="*/ 1349026 h 6858000"/>
              <a:gd name="connsiteX13620" fmla="*/ 3007616 w 12192000"/>
              <a:gd name="connsiteY13620" fmla="*/ 1347812 h 6858000"/>
              <a:gd name="connsiteX13621" fmla="*/ 2995804 w 12192000"/>
              <a:gd name="connsiteY13621" fmla="*/ 1340527 h 6858000"/>
              <a:gd name="connsiteX13622" fmla="*/ 2987683 w 12192000"/>
              <a:gd name="connsiteY13622" fmla="*/ 1345383 h 6858000"/>
              <a:gd name="connsiteX13623" fmla="*/ 2978824 w 12192000"/>
              <a:gd name="connsiteY13623" fmla="*/ 1345788 h 6858000"/>
              <a:gd name="connsiteX13624" fmla="*/ 2971442 w 12192000"/>
              <a:gd name="connsiteY13624" fmla="*/ 1340122 h 6858000"/>
              <a:gd name="connsiteX13625" fmla="*/ 2960368 w 12192000"/>
              <a:gd name="connsiteY13625" fmla="*/ 1345788 h 6858000"/>
              <a:gd name="connsiteX13626" fmla="*/ 2954462 w 12192000"/>
              <a:gd name="connsiteY13626" fmla="*/ 1344169 h 6858000"/>
              <a:gd name="connsiteX13627" fmla="*/ 2947818 w 12192000"/>
              <a:gd name="connsiteY13627" fmla="*/ 1344169 h 6858000"/>
              <a:gd name="connsiteX13628" fmla="*/ 2933053 w 12192000"/>
              <a:gd name="connsiteY13628" fmla="*/ 1338908 h 6858000"/>
              <a:gd name="connsiteX13629" fmla="*/ 2912383 w 12192000"/>
              <a:gd name="connsiteY13629" fmla="*/ 1341741 h 6858000"/>
              <a:gd name="connsiteX13630" fmla="*/ 2899832 w 12192000"/>
              <a:gd name="connsiteY13630" fmla="*/ 1338503 h 6858000"/>
              <a:gd name="connsiteX13631" fmla="*/ 2890973 w 12192000"/>
              <a:gd name="connsiteY13631" fmla="*/ 1330004 h 6858000"/>
              <a:gd name="connsiteX13632" fmla="*/ 2883591 w 12192000"/>
              <a:gd name="connsiteY13632" fmla="*/ 1333647 h 6858000"/>
              <a:gd name="connsiteX13633" fmla="*/ 2878423 w 12192000"/>
              <a:gd name="connsiteY13633" fmla="*/ 1338908 h 6858000"/>
              <a:gd name="connsiteX13634" fmla="*/ 2882853 w 12192000"/>
              <a:gd name="connsiteY13634" fmla="*/ 1343360 h 6858000"/>
              <a:gd name="connsiteX13635" fmla="*/ 2878423 w 12192000"/>
              <a:gd name="connsiteY13635" fmla="*/ 1347407 h 6858000"/>
              <a:gd name="connsiteX13636" fmla="*/ 2869564 w 12192000"/>
              <a:gd name="connsiteY13636" fmla="*/ 1349026 h 6858000"/>
              <a:gd name="connsiteX13637" fmla="*/ 2851847 w 12192000"/>
              <a:gd name="connsiteY13637" fmla="*/ 1364405 h 6858000"/>
              <a:gd name="connsiteX13638" fmla="*/ 2840035 w 12192000"/>
              <a:gd name="connsiteY13638" fmla="*/ 1369262 h 6858000"/>
              <a:gd name="connsiteX13639" fmla="*/ 2839296 w 12192000"/>
              <a:gd name="connsiteY13639" fmla="*/ 1376142 h 6858000"/>
              <a:gd name="connsiteX13640" fmla="*/ 2835605 w 12192000"/>
              <a:gd name="connsiteY13640" fmla="*/ 1380998 h 6858000"/>
              <a:gd name="connsiteX13641" fmla="*/ 2834129 w 12192000"/>
              <a:gd name="connsiteY13641" fmla="*/ 1392330 h 6858000"/>
              <a:gd name="connsiteX13642" fmla="*/ 2827484 w 12192000"/>
              <a:gd name="connsiteY13642" fmla="*/ 1400020 h 6858000"/>
              <a:gd name="connsiteX13643" fmla="*/ 2812720 w 12192000"/>
              <a:gd name="connsiteY13643" fmla="*/ 1400020 h 6858000"/>
              <a:gd name="connsiteX13644" fmla="*/ 2804599 w 12192000"/>
              <a:gd name="connsiteY13644" fmla="*/ 1403663 h 6858000"/>
              <a:gd name="connsiteX13645" fmla="*/ 2787619 w 12192000"/>
              <a:gd name="connsiteY13645" fmla="*/ 1404472 h 6858000"/>
              <a:gd name="connsiteX13646" fmla="*/ 2779499 w 12192000"/>
              <a:gd name="connsiteY13646" fmla="*/ 1414994 h 6858000"/>
              <a:gd name="connsiteX13647" fmla="*/ 2773593 w 12192000"/>
              <a:gd name="connsiteY13647" fmla="*/ 1416208 h 6858000"/>
              <a:gd name="connsiteX13648" fmla="*/ 2769901 w 12192000"/>
              <a:gd name="connsiteY13648" fmla="*/ 1412566 h 6858000"/>
              <a:gd name="connsiteX13649" fmla="*/ 2761781 w 12192000"/>
              <a:gd name="connsiteY13649" fmla="*/ 1417423 h 6858000"/>
              <a:gd name="connsiteX13650" fmla="*/ 2758090 w 12192000"/>
              <a:gd name="connsiteY13650" fmla="*/ 1426326 h 6858000"/>
              <a:gd name="connsiteX13651" fmla="*/ 2747754 w 12192000"/>
              <a:gd name="connsiteY13651" fmla="*/ 1428350 h 6858000"/>
              <a:gd name="connsiteX13652" fmla="*/ 2737419 w 12192000"/>
              <a:gd name="connsiteY13652" fmla="*/ 1435635 h 6858000"/>
              <a:gd name="connsiteX13653" fmla="*/ 2735204 w 12192000"/>
              <a:gd name="connsiteY13653" fmla="*/ 1440492 h 6858000"/>
              <a:gd name="connsiteX13654" fmla="*/ 2730036 w 12192000"/>
              <a:gd name="connsiteY13654" fmla="*/ 1442110 h 6858000"/>
              <a:gd name="connsiteX13655" fmla="*/ 2718225 w 12192000"/>
              <a:gd name="connsiteY13655" fmla="*/ 1458703 h 6858000"/>
              <a:gd name="connsiteX13656" fmla="*/ 2698292 w 12192000"/>
              <a:gd name="connsiteY13656" fmla="*/ 1468012 h 6858000"/>
              <a:gd name="connsiteX13657" fmla="*/ 2693124 w 12192000"/>
              <a:gd name="connsiteY13657" fmla="*/ 1483796 h 6858000"/>
              <a:gd name="connsiteX13658" fmla="*/ 2679836 w 12192000"/>
              <a:gd name="connsiteY13658" fmla="*/ 1489867 h 6858000"/>
              <a:gd name="connsiteX13659" fmla="*/ 2668762 w 12192000"/>
              <a:gd name="connsiteY13659" fmla="*/ 1500794 h 6858000"/>
              <a:gd name="connsiteX13660" fmla="*/ 2658427 w 12192000"/>
              <a:gd name="connsiteY13660" fmla="*/ 1502817 h 6858000"/>
              <a:gd name="connsiteX13661" fmla="*/ 2654736 w 12192000"/>
              <a:gd name="connsiteY13661" fmla="*/ 1514554 h 6858000"/>
              <a:gd name="connsiteX13662" fmla="*/ 2648091 w 12192000"/>
              <a:gd name="connsiteY13662" fmla="*/ 1524267 h 6858000"/>
              <a:gd name="connsiteX13663" fmla="*/ 2625206 w 12192000"/>
              <a:gd name="connsiteY13663" fmla="*/ 1536813 h 6858000"/>
              <a:gd name="connsiteX13664" fmla="*/ 2623729 w 12192000"/>
              <a:gd name="connsiteY13664" fmla="*/ 1543694 h 6858000"/>
              <a:gd name="connsiteX13665" fmla="*/ 2597891 w 12192000"/>
              <a:gd name="connsiteY13665" fmla="*/ 1554216 h 6858000"/>
              <a:gd name="connsiteX13666" fmla="*/ 2582388 w 12192000"/>
              <a:gd name="connsiteY13666" fmla="*/ 1557454 h 6858000"/>
              <a:gd name="connsiteX13667" fmla="*/ 2594938 w 12192000"/>
              <a:gd name="connsiteY13667" fmla="*/ 1558263 h 6858000"/>
              <a:gd name="connsiteX13668" fmla="*/ 2620038 w 12192000"/>
              <a:gd name="connsiteY13668" fmla="*/ 1547741 h 6858000"/>
              <a:gd name="connsiteX13669" fmla="*/ 2642924 w 12192000"/>
              <a:gd name="connsiteY13669" fmla="*/ 1537623 h 6858000"/>
              <a:gd name="connsiteX13670" fmla="*/ 2659165 w 12192000"/>
              <a:gd name="connsiteY13670" fmla="*/ 1528314 h 6858000"/>
              <a:gd name="connsiteX13671" fmla="*/ 2672453 w 12192000"/>
              <a:gd name="connsiteY13671" fmla="*/ 1512531 h 6858000"/>
              <a:gd name="connsiteX13672" fmla="*/ 2683527 w 12192000"/>
              <a:gd name="connsiteY13672" fmla="*/ 1501603 h 6858000"/>
              <a:gd name="connsiteX13673" fmla="*/ 2692386 w 12192000"/>
              <a:gd name="connsiteY13673" fmla="*/ 1497961 h 6858000"/>
              <a:gd name="connsiteX13674" fmla="*/ 2716748 w 12192000"/>
              <a:gd name="connsiteY13674" fmla="*/ 1476916 h 6858000"/>
              <a:gd name="connsiteX13675" fmla="*/ 2750707 w 12192000"/>
              <a:gd name="connsiteY13675" fmla="*/ 1455466 h 6858000"/>
              <a:gd name="connsiteX13676" fmla="*/ 2772854 w 12192000"/>
              <a:gd name="connsiteY13676" fmla="*/ 1442110 h 6858000"/>
              <a:gd name="connsiteX13677" fmla="*/ 2786881 w 12192000"/>
              <a:gd name="connsiteY13677" fmla="*/ 1440492 h 6858000"/>
              <a:gd name="connsiteX13678" fmla="*/ 2800169 w 12192000"/>
              <a:gd name="connsiteY13678" fmla="*/ 1433611 h 6858000"/>
              <a:gd name="connsiteX13679" fmla="*/ 2825270 w 12192000"/>
              <a:gd name="connsiteY13679" fmla="*/ 1429564 h 6858000"/>
              <a:gd name="connsiteX13680" fmla="*/ 2857014 w 12192000"/>
              <a:gd name="connsiteY13680" fmla="*/ 1419446 h 6858000"/>
              <a:gd name="connsiteX13681" fmla="*/ 2867350 w 12192000"/>
              <a:gd name="connsiteY13681" fmla="*/ 1419041 h 6858000"/>
              <a:gd name="connsiteX13682" fmla="*/ 2876947 w 12192000"/>
              <a:gd name="connsiteY13682" fmla="*/ 1413780 h 6858000"/>
              <a:gd name="connsiteX13683" fmla="*/ 2910906 w 12192000"/>
              <a:gd name="connsiteY13683" fmla="*/ 1414590 h 6858000"/>
              <a:gd name="connsiteX13684" fmla="*/ 2928624 w 12192000"/>
              <a:gd name="connsiteY13684" fmla="*/ 1420660 h 6858000"/>
              <a:gd name="connsiteX13685" fmla="*/ 2948556 w 12192000"/>
              <a:gd name="connsiteY13685" fmla="*/ 1431992 h 6858000"/>
              <a:gd name="connsiteX13686" fmla="*/ 2948556 w 12192000"/>
              <a:gd name="connsiteY13686" fmla="*/ 1436039 h 6858000"/>
              <a:gd name="connsiteX13687" fmla="*/ 2933053 w 12192000"/>
              <a:gd name="connsiteY13687" fmla="*/ 1433611 h 6858000"/>
              <a:gd name="connsiteX13688" fmla="*/ 2934530 w 12192000"/>
              <a:gd name="connsiteY13688" fmla="*/ 1435230 h 6858000"/>
              <a:gd name="connsiteX13689" fmla="*/ 2933053 w 12192000"/>
              <a:gd name="connsiteY13689" fmla="*/ 1438468 h 6858000"/>
              <a:gd name="connsiteX13690" fmla="*/ 2940436 w 12192000"/>
              <a:gd name="connsiteY13690" fmla="*/ 1437658 h 6858000"/>
              <a:gd name="connsiteX13691" fmla="*/ 2951509 w 12192000"/>
              <a:gd name="connsiteY13691" fmla="*/ 1441705 h 6858000"/>
              <a:gd name="connsiteX13692" fmla="*/ 2955201 w 12192000"/>
              <a:gd name="connsiteY13692" fmla="*/ 1447371 h 6858000"/>
              <a:gd name="connsiteX13693" fmla="*/ 2949295 w 12192000"/>
              <a:gd name="connsiteY13693" fmla="*/ 1449800 h 6858000"/>
              <a:gd name="connsiteX13694" fmla="*/ 2953724 w 12192000"/>
              <a:gd name="connsiteY13694" fmla="*/ 1453037 h 6858000"/>
              <a:gd name="connsiteX13695" fmla="*/ 2946342 w 12192000"/>
              <a:gd name="connsiteY13695" fmla="*/ 1468821 h 6858000"/>
              <a:gd name="connsiteX13696" fmla="*/ 2936006 w 12192000"/>
              <a:gd name="connsiteY13696" fmla="*/ 1471250 h 6858000"/>
              <a:gd name="connsiteX13697" fmla="*/ 2925671 w 12192000"/>
              <a:gd name="connsiteY13697" fmla="*/ 1478939 h 6858000"/>
              <a:gd name="connsiteX13698" fmla="*/ 2917550 w 12192000"/>
              <a:gd name="connsiteY13698" fmla="*/ 1479344 h 6858000"/>
              <a:gd name="connsiteX13699" fmla="*/ 2904262 w 12192000"/>
              <a:gd name="connsiteY13699" fmla="*/ 1488652 h 6858000"/>
              <a:gd name="connsiteX13700" fmla="*/ 2893926 w 12192000"/>
              <a:gd name="connsiteY13700" fmla="*/ 1488248 h 6858000"/>
              <a:gd name="connsiteX13701" fmla="*/ 2885806 w 12192000"/>
              <a:gd name="connsiteY13701" fmla="*/ 1482177 h 6858000"/>
              <a:gd name="connsiteX13702" fmla="*/ 2874732 w 12192000"/>
              <a:gd name="connsiteY13702" fmla="*/ 1478534 h 6858000"/>
              <a:gd name="connsiteX13703" fmla="*/ 2867350 w 12192000"/>
              <a:gd name="connsiteY13703" fmla="*/ 1482582 h 6858000"/>
              <a:gd name="connsiteX13704" fmla="*/ 2857014 w 12192000"/>
              <a:gd name="connsiteY13704" fmla="*/ 1484605 h 6858000"/>
              <a:gd name="connsiteX13705" fmla="*/ 2845941 w 12192000"/>
              <a:gd name="connsiteY13705" fmla="*/ 1482582 h 6858000"/>
              <a:gd name="connsiteX13706" fmla="*/ 2832652 w 12192000"/>
              <a:gd name="connsiteY13706" fmla="*/ 1488248 h 6858000"/>
              <a:gd name="connsiteX13707" fmla="*/ 2846679 w 12192000"/>
              <a:gd name="connsiteY13707" fmla="*/ 1486629 h 6858000"/>
              <a:gd name="connsiteX13708" fmla="*/ 2860705 w 12192000"/>
              <a:gd name="connsiteY13708" fmla="*/ 1488248 h 6858000"/>
              <a:gd name="connsiteX13709" fmla="*/ 2879900 w 12192000"/>
              <a:gd name="connsiteY13709" fmla="*/ 1493104 h 6858000"/>
              <a:gd name="connsiteX13710" fmla="*/ 2882853 w 12192000"/>
              <a:gd name="connsiteY13710" fmla="*/ 1501603 h 6858000"/>
              <a:gd name="connsiteX13711" fmla="*/ 2885806 w 12192000"/>
              <a:gd name="connsiteY13711" fmla="*/ 1507674 h 6858000"/>
              <a:gd name="connsiteX13712" fmla="*/ 2897618 w 12192000"/>
              <a:gd name="connsiteY13712" fmla="*/ 1502817 h 6858000"/>
              <a:gd name="connsiteX13713" fmla="*/ 2907215 w 12192000"/>
              <a:gd name="connsiteY13713" fmla="*/ 1496747 h 6858000"/>
              <a:gd name="connsiteX13714" fmla="*/ 2916812 w 12192000"/>
              <a:gd name="connsiteY13714" fmla="*/ 1496747 h 6858000"/>
              <a:gd name="connsiteX13715" fmla="*/ 2919765 w 12192000"/>
              <a:gd name="connsiteY13715" fmla="*/ 1500794 h 6858000"/>
              <a:gd name="connsiteX13716" fmla="*/ 2926409 w 12192000"/>
              <a:gd name="connsiteY13716" fmla="*/ 1499984 h 6858000"/>
              <a:gd name="connsiteX13717" fmla="*/ 2928624 w 12192000"/>
              <a:gd name="connsiteY13717" fmla="*/ 1506055 h 6858000"/>
              <a:gd name="connsiteX13718" fmla="*/ 2919765 w 12192000"/>
              <a:gd name="connsiteY13718" fmla="*/ 1513340 h 6858000"/>
              <a:gd name="connsiteX13719" fmla="*/ 2907215 w 12192000"/>
              <a:gd name="connsiteY13719" fmla="*/ 1536409 h 6858000"/>
              <a:gd name="connsiteX13720" fmla="*/ 2900571 w 12192000"/>
              <a:gd name="connsiteY13720" fmla="*/ 1537623 h 6858000"/>
              <a:gd name="connsiteX13721" fmla="*/ 2894665 w 12192000"/>
              <a:gd name="connsiteY13721" fmla="*/ 1543289 h 6858000"/>
              <a:gd name="connsiteX13722" fmla="*/ 2913121 w 12192000"/>
              <a:gd name="connsiteY13722" fmla="*/ 1543694 h 6858000"/>
              <a:gd name="connsiteX13723" fmla="*/ 2913121 w 12192000"/>
              <a:gd name="connsiteY13723" fmla="*/ 1548145 h 6858000"/>
              <a:gd name="connsiteX13724" fmla="*/ 2907215 w 12192000"/>
              <a:gd name="connsiteY13724" fmla="*/ 1555430 h 6858000"/>
              <a:gd name="connsiteX13725" fmla="*/ 2913859 w 12192000"/>
              <a:gd name="connsiteY13725" fmla="*/ 1562715 h 6858000"/>
              <a:gd name="connsiteX13726" fmla="*/ 2912383 w 12192000"/>
              <a:gd name="connsiteY13726" fmla="*/ 1570809 h 6858000"/>
              <a:gd name="connsiteX13727" fmla="*/ 2913859 w 12192000"/>
              <a:gd name="connsiteY13727" fmla="*/ 1583356 h 6858000"/>
              <a:gd name="connsiteX13728" fmla="*/ 2918288 w 12192000"/>
              <a:gd name="connsiteY13728" fmla="*/ 1586593 h 6858000"/>
              <a:gd name="connsiteX13729" fmla="*/ 2923456 w 12192000"/>
              <a:gd name="connsiteY13729" fmla="*/ 1598330 h 6858000"/>
              <a:gd name="connsiteX13730" fmla="*/ 2933792 w 12192000"/>
              <a:gd name="connsiteY13730" fmla="*/ 1598330 h 6858000"/>
              <a:gd name="connsiteX13731" fmla="*/ 2938221 w 12192000"/>
              <a:gd name="connsiteY13731" fmla="*/ 1601972 h 6858000"/>
              <a:gd name="connsiteX13732" fmla="*/ 2952248 w 12192000"/>
              <a:gd name="connsiteY13732" fmla="*/ 1602782 h 6858000"/>
              <a:gd name="connsiteX13733" fmla="*/ 2950033 w 12192000"/>
              <a:gd name="connsiteY13733" fmla="*/ 1609257 h 6858000"/>
              <a:gd name="connsiteX13734" fmla="*/ 2938959 w 12192000"/>
              <a:gd name="connsiteY13734" fmla="*/ 1612495 h 6858000"/>
              <a:gd name="connsiteX13735" fmla="*/ 2952248 w 12192000"/>
              <a:gd name="connsiteY13735" fmla="*/ 1620994 h 6858000"/>
              <a:gd name="connsiteX13736" fmla="*/ 2967751 w 12192000"/>
              <a:gd name="connsiteY13736" fmla="*/ 1620994 h 6858000"/>
              <a:gd name="connsiteX13737" fmla="*/ 2977348 w 12192000"/>
              <a:gd name="connsiteY13737" fmla="*/ 1625041 h 6858000"/>
              <a:gd name="connsiteX13738" fmla="*/ 2981777 w 12192000"/>
              <a:gd name="connsiteY13738" fmla="*/ 1622613 h 6858000"/>
              <a:gd name="connsiteX13739" fmla="*/ 2995066 w 12192000"/>
              <a:gd name="connsiteY13739" fmla="*/ 1627065 h 6858000"/>
              <a:gd name="connsiteX13740" fmla="*/ 2998019 w 12192000"/>
              <a:gd name="connsiteY13740" fmla="*/ 1632326 h 6858000"/>
              <a:gd name="connsiteX13741" fmla="*/ 3014260 w 12192000"/>
              <a:gd name="connsiteY13741" fmla="*/ 1634754 h 6858000"/>
              <a:gd name="connsiteX13742" fmla="*/ 3017951 w 12192000"/>
              <a:gd name="connsiteY13742" fmla="*/ 1630302 h 6858000"/>
              <a:gd name="connsiteX13743" fmla="*/ 3031978 w 12192000"/>
              <a:gd name="connsiteY13743" fmla="*/ 1620994 h 6858000"/>
              <a:gd name="connsiteX13744" fmla="*/ 3033455 w 12192000"/>
              <a:gd name="connsiteY13744" fmla="*/ 1628684 h 6858000"/>
              <a:gd name="connsiteX13745" fmla="*/ 3031240 w 12192000"/>
              <a:gd name="connsiteY13745" fmla="*/ 1632326 h 6858000"/>
              <a:gd name="connsiteX13746" fmla="*/ 3043052 w 12192000"/>
              <a:gd name="connsiteY13746" fmla="*/ 1633945 h 6858000"/>
              <a:gd name="connsiteX13747" fmla="*/ 3060031 w 12192000"/>
              <a:gd name="connsiteY13747" fmla="*/ 1642039 h 6858000"/>
              <a:gd name="connsiteX13748" fmla="*/ 3060770 w 12192000"/>
              <a:gd name="connsiteY13748" fmla="*/ 1646896 h 6858000"/>
              <a:gd name="connsiteX13749" fmla="*/ 3053387 w 12192000"/>
              <a:gd name="connsiteY13749" fmla="*/ 1648515 h 6858000"/>
              <a:gd name="connsiteX13750" fmla="*/ 3049696 w 12192000"/>
              <a:gd name="connsiteY13750" fmla="*/ 1649324 h 6858000"/>
              <a:gd name="connsiteX13751" fmla="*/ 3058555 w 12192000"/>
              <a:gd name="connsiteY13751" fmla="*/ 1654181 h 6858000"/>
              <a:gd name="connsiteX13752" fmla="*/ 3068152 w 12192000"/>
              <a:gd name="connsiteY13752" fmla="*/ 1653776 h 6858000"/>
              <a:gd name="connsiteX13753" fmla="*/ 3073320 w 12192000"/>
              <a:gd name="connsiteY13753" fmla="*/ 1658632 h 6858000"/>
              <a:gd name="connsiteX13754" fmla="*/ 3065199 w 12192000"/>
              <a:gd name="connsiteY13754" fmla="*/ 1661870 h 6858000"/>
              <a:gd name="connsiteX13755" fmla="*/ 3059293 w 12192000"/>
              <a:gd name="connsiteY13755" fmla="*/ 1659442 h 6858000"/>
              <a:gd name="connsiteX13756" fmla="*/ 3049696 w 12192000"/>
              <a:gd name="connsiteY13756" fmla="*/ 1660656 h 6858000"/>
              <a:gd name="connsiteX13757" fmla="*/ 3035669 w 12192000"/>
              <a:gd name="connsiteY13757" fmla="*/ 1664298 h 6858000"/>
              <a:gd name="connsiteX13758" fmla="*/ 3012784 w 12192000"/>
              <a:gd name="connsiteY13758" fmla="*/ 1676035 h 6858000"/>
              <a:gd name="connsiteX13759" fmla="*/ 3003925 w 12192000"/>
              <a:gd name="connsiteY13759" fmla="*/ 1676035 h 6858000"/>
              <a:gd name="connsiteX13760" fmla="*/ 2986945 w 12192000"/>
              <a:gd name="connsiteY13760" fmla="*/ 1680487 h 6858000"/>
              <a:gd name="connsiteX13761" fmla="*/ 2971442 w 12192000"/>
              <a:gd name="connsiteY13761" fmla="*/ 1683725 h 6858000"/>
              <a:gd name="connsiteX13762" fmla="*/ 2955939 w 12192000"/>
              <a:gd name="connsiteY13762" fmla="*/ 1691819 h 6858000"/>
              <a:gd name="connsiteX13763" fmla="*/ 2947818 w 12192000"/>
              <a:gd name="connsiteY13763" fmla="*/ 1691819 h 6858000"/>
              <a:gd name="connsiteX13764" fmla="*/ 2949295 w 12192000"/>
              <a:gd name="connsiteY13764" fmla="*/ 1695866 h 6858000"/>
              <a:gd name="connsiteX13765" fmla="*/ 2936006 w 12192000"/>
              <a:gd name="connsiteY13765" fmla="*/ 1694652 h 6858000"/>
              <a:gd name="connsiteX13766" fmla="*/ 2931577 w 12192000"/>
              <a:gd name="connsiteY13766" fmla="*/ 1684939 h 6858000"/>
              <a:gd name="connsiteX13767" fmla="*/ 2926409 w 12192000"/>
              <a:gd name="connsiteY13767" fmla="*/ 1684534 h 6858000"/>
              <a:gd name="connsiteX13768" fmla="*/ 2923456 w 12192000"/>
              <a:gd name="connsiteY13768" fmla="*/ 1689795 h 6858000"/>
              <a:gd name="connsiteX13769" fmla="*/ 2917550 w 12192000"/>
              <a:gd name="connsiteY13769" fmla="*/ 1688986 h 6858000"/>
              <a:gd name="connsiteX13770" fmla="*/ 2910168 w 12192000"/>
              <a:gd name="connsiteY13770" fmla="*/ 1699509 h 6858000"/>
              <a:gd name="connsiteX13771" fmla="*/ 2913121 w 12192000"/>
              <a:gd name="connsiteY13771" fmla="*/ 1704365 h 6858000"/>
              <a:gd name="connsiteX13772" fmla="*/ 2898356 w 12192000"/>
              <a:gd name="connsiteY13772" fmla="*/ 1715697 h 6858000"/>
              <a:gd name="connsiteX13773" fmla="*/ 2885068 w 12192000"/>
              <a:gd name="connsiteY13773" fmla="*/ 1731886 h 6858000"/>
              <a:gd name="connsiteX13774" fmla="*/ 2875470 w 12192000"/>
              <a:gd name="connsiteY13774" fmla="*/ 1733505 h 6858000"/>
              <a:gd name="connsiteX13775" fmla="*/ 2864397 w 12192000"/>
              <a:gd name="connsiteY13775" fmla="*/ 1741194 h 6858000"/>
              <a:gd name="connsiteX13776" fmla="*/ 2858491 w 12192000"/>
              <a:gd name="connsiteY13776" fmla="*/ 1740790 h 6858000"/>
              <a:gd name="connsiteX13777" fmla="*/ 2854800 w 12192000"/>
              <a:gd name="connsiteY13777" fmla="*/ 1743218 h 6858000"/>
              <a:gd name="connsiteX13778" fmla="*/ 2853323 w 12192000"/>
              <a:gd name="connsiteY13778" fmla="*/ 1751312 h 6858000"/>
              <a:gd name="connsiteX13779" fmla="*/ 2848894 w 12192000"/>
              <a:gd name="connsiteY13779" fmla="*/ 1754955 h 6858000"/>
              <a:gd name="connsiteX13780" fmla="*/ 2844464 w 12192000"/>
              <a:gd name="connsiteY13780" fmla="*/ 1750503 h 6858000"/>
              <a:gd name="connsiteX13781" fmla="*/ 2838558 w 12192000"/>
              <a:gd name="connsiteY13781" fmla="*/ 1754145 h 6858000"/>
              <a:gd name="connsiteX13782" fmla="*/ 2831176 w 12192000"/>
              <a:gd name="connsiteY13782" fmla="*/ 1748884 h 6858000"/>
              <a:gd name="connsiteX13783" fmla="*/ 2829699 w 12192000"/>
              <a:gd name="connsiteY13783" fmla="*/ 1738361 h 6858000"/>
              <a:gd name="connsiteX13784" fmla="*/ 2824532 w 12192000"/>
              <a:gd name="connsiteY13784" fmla="*/ 1735528 h 6858000"/>
              <a:gd name="connsiteX13785" fmla="*/ 2820102 w 12192000"/>
              <a:gd name="connsiteY13785" fmla="*/ 1738361 h 6858000"/>
              <a:gd name="connsiteX13786" fmla="*/ 2818626 w 12192000"/>
              <a:gd name="connsiteY13786" fmla="*/ 1729053 h 6858000"/>
              <a:gd name="connsiteX13787" fmla="*/ 2814934 w 12192000"/>
              <a:gd name="connsiteY13787" fmla="*/ 1720554 h 6858000"/>
              <a:gd name="connsiteX13788" fmla="*/ 2815673 w 12192000"/>
              <a:gd name="connsiteY13788" fmla="*/ 1710031 h 6858000"/>
              <a:gd name="connsiteX13789" fmla="*/ 2823055 w 12192000"/>
              <a:gd name="connsiteY13789" fmla="*/ 1695866 h 6858000"/>
              <a:gd name="connsiteX13790" fmla="*/ 2835605 w 12192000"/>
              <a:gd name="connsiteY13790" fmla="*/ 1686558 h 6858000"/>
              <a:gd name="connsiteX13791" fmla="*/ 2837082 w 12192000"/>
              <a:gd name="connsiteY13791" fmla="*/ 1679678 h 6858000"/>
              <a:gd name="connsiteX13792" fmla="*/ 2855538 w 12192000"/>
              <a:gd name="connsiteY13792" fmla="*/ 1669964 h 6858000"/>
              <a:gd name="connsiteX13793" fmla="*/ 2876947 w 12192000"/>
              <a:gd name="connsiteY13793" fmla="*/ 1664703 h 6858000"/>
              <a:gd name="connsiteX13794" fmla="*/ 2893188 w 12192000"/>
              <a:gd name="connsiteY13794" fmla="*/ 1654181 h 6858000"/>
              <a:gd name="connsiteX13795" fmla="*/ 2909430 w 12192000"/>
              <a:gd name="connsiteY13795" fmla="*/ 1650538 h 6858000"/>
              <a:gd name="connsiteX13796" fmla="*/ 2915336 w 12192000"/>
              <a:gd name="connsiteY13796" fmla="*/ 1652966 h 6858000"/>
              <a:gd name="connsiteX13797" fmla="*/ 2917550 w 12192000"/>
              <a:gd name="connsiteY13797" fmla="*/ 1661465 h 6858000"/>
              <a:gd name="connsiteX13798" fmla="*/ 2923456 w 12192000"/>
              <a:gd name="connsiteY13798" fmla="*/ 1665513 h 6858000"/>
              <a:gd name="connsiteX13799" fmla="*/ 2922718 w 12192000"/>
              <a:gd name="connsiteY13799" fmla="*/ 1661465 h 6858000"/>
              <a:gd name="connsiteX13800" fmla="*/ 2923456 w 12192000"/>
              <a:gd name="connsiteY13800" fmla="*/ 1655799 h 6858000"/>
              <a:gd name="connsiteX13801" fmla="*/ 2933792 w 12192000"/>
              <a:gd name="connsiteY13801" fmla="*/ 1654181 h 6858000"/>
              <a:gd name="connsiteX13802" fmla="*/ 2947080 w 12192000"/>
              <a:gd name="connsiteY13802" fmla="*/ 1652562 h 6858000"/>
              <a:gd name="connsiteX13803" fmla="*/ 2958154 w 12192000"/>
              <a:gd name="connsiteY13803" fmla="*/ 1647705 h 6858000"/>
              <a:gd name="connsiteX13804" fmla="*/ 2942651 w 12192000"/>
              <a:gd name="connsiteY13804" fmla="*/ 1648515 h 6858000"/>
              <a:gd name="connsiteX13805" fmla="*/ 2921980 w 12192000"/>
              <a:gd name="connsiteY13805" fmla="*/ 1646896 h 6858000"/>
              <a:gd name="connsiteX13806" fmla="*/ 2914597 w 12192000"/>
              <a:gd name="connsiteY13806" fmla="*/ 1642849 h 6858000"/>
              <a:gd name="connsiteX13807" fmla="*/ 2905738 w 12192000"/>
              <a:gd name="connsiteY13807" fmla="*/ 1642849 h 6858000"/>
              <a:gd name="connsiteX13808" fmla="*/ 2899094 w 12192000"/>
              <a:gd name="connsiteY13808" fmla="*/ 1650134 h 6858000"/>
              <a:gd name="connsiteX13809" fmla="*/ 2887282 w 12192000"/>
              <a:gd name="connsiteY13809" fmla="*/ 1647300 h 6858000"/>
              <a:gd name="connsiteX13810" fmla="*/ 2897618 w 12192000"/>
              <a:gd name="connsiteY13810" fmla="*/ 1635564 h 6858000"/>
              <a:gd name="connsiteX13811" fmla="*/ 2907215 w 12192000"/>
              <a:gd name="connsiteY13811" fmla="*/ 1633945 h 6858000"/>
              <a:gd name="connsiteX13812" fmla="*/ 2917550 w 12192000"/>
              <a:gd name="connsiteY13812" fmla="*/ 1623827 h 6858000"/>
              <a:gd name="connsiteX13813" fmla="*/ 2918288 w 12192000"/>
              <a:gd name="connsiteY13813" fmla="*/ 1618970 h 6858000"/>
              <a:gd name="connsiteX13814" fmla="*/ 2911644 w 12192000"/>
              <a:gd name="connsiteY13814" fmla="*/ 1622208 h 6858000"/>
              <a:gd name="connsiteX13815" fmla="*/ 2910906 w 12192000"/>
              <a:gd name="connsiteY13815" fmla="*/ 1616947 h 6858000"/>
              <a:gd name="connsiteX13816" fmla="*/ 2899832 w 12192000"/>
              <a:gd name="connsiteY13816" fmla="*/ 1630707 h 6858000"/>
              <a:gd name="connsiteX13817" fmla="*/ 2891712 w 12192000"/>
              <a:gd name="connsiteY13817" fmla="*/ 1632731 h 6858000"/>
              <a:gd name="connsiteX13818" fmla="*/ 2881376 w 12192000"/>
              <a:gd name="connsiteY13818" fmla="*/ 1642849 h 6858000"/>
              <a:gd name="connsiteX13819" fmla="*/ 2868826 w 12192000"/>
              <a:gd name="connsiteY13819" fmla="*/ 1643658 h 6858000"/>
              <a:gd name="connsiteX13820" fmla="*/ 2865135 w 12192000"/>
              <a:gd name="connsiteY13820" fmla="*/ 1649324 h 6858000"/>
              <a:gd name="connsiteX13821" fmla="*/ 2842988 w 12192000"/>
              <a:gd name="connsiteY13821" fmla="*/ 1654585 h 6858000"/>
              <a:gd name="connsiteX13822" fmla="*/ 2838558 w 12192000"/>
              <a:gd name="connsiteY13822" fmla="*/ 1652157 h 6858000"/>
              <a:gd name="connsiteX13823" fmla="*/ 2840773 w 12192000"/>
              <a:gd name="connsiteY13823" fmla="*/ 1647705 h 6858000"/>
              <a:gd name="connsiteX13824" fmla="*/ 2837820 w 12192000"/>
              <a:gd name="connsiteY13824" fmla="*/ 1647300 h 6858000"/>
              <a:gd name="connsiteX13825" fmla="*/ 2843726 w 12192000"/>
              <a:gd name="connsiteY13825" fmla="*/ 1637992 h 6858000"/>
              <a:gd name="connsiteX13826" fmla="*/ 2835605 w 12192000"/>
              <a:gd name="connsiteY13826" fmla="*/ 1646896 h 6858000"/>
              <a:gd name="connsiteX13827" fmla="*/ 2830437 w 12192000"/>
              <a:gd name="connsiteY13827" fmla="*/ 1655395 h 6858000"/>
              <a:gd name="connsiteX13828" fmla="*/ 2818626 w 12192000"/>
              <a:gd name="connsiteY13828" fmla="*/ 1657823 h 6858000"/>
              <a:gd name="connsiteX13829" fmla="*/ 2810505 w 12192000"/>
              <a:gd name="connsiteY13829" fmla="*/ 1654585 h 6858000"/>
              <a:gd name="connsiteX13830" fmla="*/ 2806075 w 12192000"/>
              <a:gd name="connsiteY13830" fmla="*/ 1660656 h 6858000"/>
              <a:gd name="connsiteX13831" fmla="*/ 2800169 w 12192000"/>
              <a:gd name="connsiteY13831" fmla="*/ 1659442 h 6858000"/>
              <a:gd name="connsiteX13832" fmla="*/ 2797955 w 12192000"/>
              <a:gd name="connsiteY13832" fmla="*/ 1652562 h 6858000"/>
              <a:gd name="connsiteX13833" fmla="*/ 2786881 w 12192000"/>
              <a:gd name="connsiteY13833" fmla="*/ 1653776 h 6858000"/>
              <a:gd name="connsiteX13834" fmla="*/ 2772116 w 12192000"/>
              <a:gd name="connsiteY13834" fmla="*/ 1650943 h 6858000"/>
              <a:gd name="connsiteX13835" fmla="*/ 2790572 w 12192000"/>
              <a:gd name="connsiteY13835" fmla="*/ 1661061 h 6858000"/>
              <a:gd name="connsiteX13836" fmla="*/ 2787619 w 12192000"/>
              <a:gd name="connsiteY13836" fmla="*/ 1671179 h 6858000"/>
              <a:gd name="connsiteX13837" fmla="*/ 2794264 w 12192000"/>
              <a:gd name="connsiteY13837" fmla="*/ 1678059 h 6858000"/>
              <a:gd name="connsiteX13838" fmla="*/ 2798693 w 12192000"/>
              <a:gd name="connsiteY13838" fmla="*/ 1671988 h 6858000"/>
              <a:gd name="connsiteX13839" fmla="*/ 2808290 w 12192000"/>
              <a:gd name="connsiteY13839" fmla="*/ 1676845 h 6858000"/>
              <a:gd name="connsiteX13840" fmla="*/ 2801646 w 12192000"/>
              <a:gd name="connsiteY13840" fmla="*/ 1684534 h 6858000"/>
              <a:gd name="connsiteX13841" fmla="*/ 2792787 w 12192000"/>
              <a:gd name="connsiteY13841" fmla="*/ 1685748 h 6858000"/>
              <a:gd name="connsiteX13842" fmla="*/ 2789096 w 12192000"/>
              <a:gd name="connsiteY13842" fmla="*/ 1680487 h 6858000"/>
              <a:gd name="connsiteX13843" fmla="*/ 2777284 w 12192000"/>
              <a:gd name="connsiteY13843" fmla="*/ 1686558 h 6858000"/>
              <a:gd name="connsiteX13844" fmla="*/ 2769901 w 12192000"/>
              <a:gd name="connsiteY13844" fmla="*/ 1686153 h 6858000"/>
              <a:gd name="connsiteX13845" fmla="*/ 2760304 w 12192000"/>
              <a:gd name="connsiteY13845" fmla="*/ 1691819 h 6858000"/>
              <a:gd name="connsiteX13846" fmla="*/ 2755137 w 12192000"/>
              <a:gd name="connsiteY13846" fmla="*/ 1694247 h 6858000"/>
              <a:gd name="connsiteX13847" fmla="*/ 2747754 w 12192000"/>
              <a:gd name="connsiteY13847" fmla="*/ 1691414 h 6858000"/>
              <a:gd name="connsiteX13848" fmla="*/ 2739634 w 12192000"/>
              <a:gd name="connsiteY13848" fmla="*/ 1701532 h 6858000"/>
              <a:gd name="connsiteX13849" fmla="*/ 2732251 w 12192000"/>
              <a:gd name="connsiteY13849" fmla="*/ 1701532 h 6858000"/>
              <a:gd name="connsiteX13850" fmla="*/ 2730036 w 12192000"/>
              <a:gd name="connsiteY13850" fmla="*/ 1691414 h 6858000"/>
              <a:gd name="connsiteX13851" fmla="*/ 2718963 w 12192000"/>
              <a:gd name="connsiteY13851" fmla="*/ 1691414 h 6858000"/>
              <a:gd name="connsiteX13852" fmla="*/ 2710104 w 12192000"/>
              <a:gd name="connsiteY13852" fmla="*/ 1699913 h 6858000"/>
              <a:gd name="connsiteX13853" fmla="*/ 2700507 w 12192000"/>
              <a:gd name="connsiteY13853" fmla="*/ 1701127 h 6858000"/>
              <a:gd name="connsiteX13854" fmla="*/ 2698292 w 12192000"/>
              <a:gd name="connsiteY13854" fmla="*/ 1694247 h 6858000"/>
              <a:gd name="connsiteX13855" fmla="*/ 2701245 w 12192000"/>
              <a:gd name="connsiteY13855" fmla="*/ 1684939 h 6858000"/>
              <a:gd name="connsiteX13856" fmla="*/ 2687957 w 12192000"/>
              <a:gd name="connsiteY13856" fmla="*/ 1699913 h 6858000"/>
              <a:gd name="connsiteX13857" fmla="*/ 2679098 w 12192000"/>
              <a:gd name="connsiteY13857" fmla="*/ 1714078 h 6858000"/>
              <a:gd name="connsiteX13858" fmla="*/ 2673192 w 12192000"/>
              <a:gd name="connsiteY13858" fmla="*/ 1717721 h 6858000"/>
              <a:gd name="connsiteX13859" fmla="*/ 2670239 w 12192000"/>
              <a:gd name="connsiteY13859" fmla="*/ 1713674 h 6858000"/>
              <a:gd name="connsiteX13860" fmla="*/ 2664333 w 12192000"/>
              <a:gd name="connsiteY13860" fmla="*/ 1723792 h 6858000"/>
              <a:gd name="connsiteX13861" fmla="*/ 2658427 w 12192000"/>
              <a:gd name="connsiteY13861" fmla="*/ 1723792 h 6858000"/>
              <a:gd name="connsiteX13862" fmla="*/ 2656950 w 12192000"/>
              <a:gd name="connsiteY13862" fmla="*/ 1714078 h 6858000"/>
              <a:gd name="connsiteX13863" fmla="*/ 2651783 w 12192000"/>
              <a:gd name="connsiteY13863" fmla="*/ 1723387 h 6858000"/>
              <a:gd name="connsiteX13864" fmla="*/ 2647353 w 12192000"/>
              <a:gd name="connsiteY13864" fmla="*/ 1729053 h 6858000"/>
              <a:gd name="connsiteX13865" fmla="*/ 2640709 w 12192000"/>
              <a:gd name="connsiteY13865" fmla="*/ 1727029 h 6858000"/>
              <a:gd name="connsiteX13866" fmla="*/ 2639970 w 12192000"/>
              <a:gd name="connsiteY13866" fmla="*/ 1721363 h 6858000"/>
              <a:gd name="connsiteX13867" fmla="*/ 2634065 w 12192000"/>
              <a:gd name="connsiteY13867" fmla="*/ 1729458 h 6858000"/>
              <a:gd name="connsiteX13868" fmla="*/ 2628897 w 12192000"/>
              <a:gd name="connsiteY13868" fmla="*/ 1729458 h 6858000"/>
              <a:gd name="connsiteX13869" fmla="*/ 2622253 w 12192000"/>
              <a:gd name="connsiteY13869" fmla="*/ 1741599 h 6858000"/>
              <a:gd name="connsiteX13870" fmla="*/ 2604535 w 12192000"/>
              <a:gd name="connsiteY13870" fmla="*/ 1754955 h 6858000"/>
              <a:gd name="connsiteX13871" fmla="*/ 2597891 w 12192000"/>
              <a:gd name="connsiteY13871" fmla="*/ 1771143 h 6858000"/>
              <a:gd name="connsiteX13872" fmla="*/ 2591247 w 12192000"/>
              <a:gd name="connsiteY13872" fmla="*/ 1778023 h 6858000"/>
              <a:gd name="connsiteX13873" fmla="*/ 2589770 w 12192000"/>
              <a:gd name="connsiteY13873" fmla="*/ 1784903 h 6858000"/>
              <a:gd name="connsiteX13874" fmla="*/ 2584602 w 12192000"/>
              <a:gd name="connsiteY13874" fmla="*/ 1788546 h 6858000"/>
              <a:gd name="connsiteX13875" fmla="*/ 2583126 w 12192000"/>
              <a:gd name="connsiteY13875" fmla="*/ 1794212 h 6858000"/>
              <a:gd name="connsiteX13876" fmla="*/ 2589770 w 12192000"/>
              <a:gd name="connsiteY13876" fmla="*/ 1794212 h 6858000"/>
              <a:gd name="connsiteX13877" fmla="*/ 2590508 w 12192000"/>
              <a:gd name="connsiteY13877" fmla="*/ 1801092 h 6858000"/>
              <a:gd name="connsiteX13878" fmla="*/ 2572790 w 12192000"/>
              <a:gd name="connsiteY13878" fmla="*/ 1815662 h 6858000"/>
              <a:gd name="connsiteX13879" fmla="*/ 2572790 w 12192000"/>
              <a:gd name="connsiteY13879" fmla="*/ 1819709 h 6858000"/>
              <a:gd name="connsiteX13880" fmla="*/ 2585341 w 12192000"/>
              <a:gd name="connsiteY13880" fmla="*/ 1826589 h 6858000"/>
              <a:gd name="connsiteX13881" fmla="*/ 2591247 w 12192000"/>
              <a:gd name="connsiteY13881" fmla="*/ 1841564 h 6858000"/>
              <a:gd name="connsiteX13882" fmla="*/ 2591985 w 12192000"/>
              <a:gd name="connsiteY13882" fmla="*/ 1849253 h 6858000"/>
              <a:gd name="connsiteX13883" fmla="*/ 2606750 w 12192000"/>
              <a:gd name="connsiteY13883" fmla="*/ 1848848 h 6858000"/>
              <a:gd name="connsiteX13884" fmla="*/ 2610441 w 12192000"/>
              <a:gd name="connsiteY13884" fmla="*/ 1838326 h 6858000"/>
              <a:gd name="connsiteX13885" fmla="*/ 2609703 w 12192000"/>
              <a:gd name="connsiteY13885" fmla="*/ 1830636 h 6858000"/>
              <a:gd name="connsiteX13886" fmla="*/ 2614132 w 12192000"/>
              <a:gd name="connsiteY13886" fmla="*/ 1829017 h 6858000"/>
              <a:gd name="connsiteX13887" fmla="*/ 2618562 w 12192000"/>
              <a:gd name="connsiteY13887" fmla="*/ 1844801 h 6858000"/>
              <a:gd name="connsiteX13888" fmla="*/ 2612656 w 12192000"/>
              <a:gd name="connsiteY13888" fmla="*/ 1854514 h 6858000"/>
              <a:gd name="connsiteX13889" fmla="*/ 2589770 w 12192000"/>
              <a:gd name="connsiteY13889" fmla="*/ 1865037 h 6858000"/>
              <a:gd name="connsiteX13890" fmla="*/ 2583126 w 12192000"/>
              <a:gd name="connsiteY13890" fmla="*/ 1863013 h 6858000"/>
              <a:gd name="connsiteX13891" fmla="*/ 2583864 w 12192000"/>
              <a:gd name="connsiteY13891" fmla="*/ 1856538 h 6858000"/>
              <a:gd name="connsiteX13892" fmla="*/ 2578696 w 12192000"/>
              <a:gd name="connsiteY13892" fmla="*/ 1848039 h 6858000"/>
              <a:gd name="connsiteX13893" fmla="*/ 2569838 w 12192000"/>
              <a:gd name="connsiteY13893" fmla="*/ 1863823 h 6858000"/>
              <a:gd name="connsiteX13894" fmla="*/ 2560979 w 12192000"/>
              <a:gd name="connsiteY13894" fmla="*/ 1872726 h 6858000"/>
              <a:gd name="connsiteX13895" fmla="*/ 2554334 w 12192000"/>
              <a:gd name="connsiteY13895" fmla="*/ 1871512 h 6858000"/>
              <a:gd name="connsiteX13896" fmla="*/ 2555073 w 12192000"/>
              <a:gd name="connsiteY13896" fmla="*/ 1865442 h 6858000"/>
              <a:gd name="connsiteX13897" fmla="*/ 2555073 w 12192000"/>
              <a:gd name="connsiteY13897" fmla="*/ 1856133 h 6858000"/>
              <a:gd name="connsiteX13898" fmla="*/ 2545475 w 12192000"/>
              <a:gd name="connsiteY13898" fmla="*/ 1846420 h 6858000"/>
              <a:gd name="connsiteX13899" fmla="*/ 2545475 w 12192000"/>
              <a:gd name="connsiteY13899" fmla="*/ 1856943 h 6858000"/>
              <a:gd name="connsiteX13900" fmla="*/ 2543999 w 12192000"/>
              <a:gd name="connsiteY13900" fmla="*/ 1869084 h 6858000"/>
              <a:gd name="connsiteX13901" fmla="*/ 2547690 w 12192000"/>
              <a:gd name="connsiteY13901" fmla="*/ 1873536 h 6858000"/>
              <a:gd name="connsiteX13902" fmla="*/ 2541784 w 12192000"/>
              <a:gd name="connsiteY13902" fmla="*/ 1875559 h 6858000"/>
              <a:gd name="connsiteX13903" fmla="*/ 2521852 w 12192000"/>
              <a:gd name="connsiteY13903" fmla="*/ 1876774 h 6858000"/>
              <a:gd name="connsiteX13904" fmla="*/ 2509302 w 12192000"/>
              <a:gd name="connsiteY13904" fmla="*/ 1879607 h 6858000"/>
              <a:gd name="connsiteX13905" fmla="*/ 2499704 w 12192000"/>
              <a:gd name="connsiteY13905" fmla="*/ 1877178 h 6858000"/>
              <a:gd name="connsiteX13906" fmla="*/ 2479772 w 12192000"/>
              <a:gd name="connsiteY13906" fmla="*/ 1878393 h 6858000"/>
              <a:gd name="connsiteX13907" fmla="*/ 2476081 w 12192000"/>
              <a:gd name="connsiteY13907" fmla="*/ 1875559 h 6858000"/>
              <a:gd name="connsiteX13908" fmla="*/ 2470175 w 12192000"/>
              <a:gd name="connsiteY13908" fmla="*/ 1875964 h 6858000"/>
              <a:gd name="connsiteX13909" fmla="*/ 2454671 w 12192000"/>
              <a:gd name="connsiteY13909" fmla="*/ 1886082 h 6858000"/>
              <a:gd name="connsiteX13910" fmla="*/ 2443598 w 12192000"/>
              <a:gd name="connsiteY13910" fmla="*/ 1886487 h 6858000"/>
              <a:gd name="connsiteX13911" fmla="*/ 2428095 w 12192000"/>
              <a:gd name="connsiteY13911" fmla="*/ 1894176 h 6858000"/>
              <a:gd name="connsiteX13912" fmla="*/ 2419236 w 12192000"/>
              <a:gd name="connsiteY13912" fmla="*/ 1896605 h 6858000"/>
              <a:gd name="connsiteX13913" fmla="*/ 2411853 w 12192000"/>
              <a:gd name="connsiteY13913" fmla="*/ 1903080 h 6858000"/>
              <a:gd name="connsiteX13914" fmla="*/ 2411115 w 12192000"/>
              <a:gd name="connsiteY13914" fmla="*/ 1909151 h 6858000"/>
              <a:gd name="connsiteX13915" fmla="*/ 2397827 w 12192000"/>
              <a:gd name="connsiteY13915" fmla="*/ 1916031 h 6858000"/>
              <a:gd name="connsiteX13916" fmla="*/ 2401518 w 12192000"/>
              <a:gd name="connsiteY13916" fmla="*/ 1922102 h 6858000"/>
              <a:gd name="connsiteX13917" fmla="*/ 2408162 w 12192000"/>
              <a:gd name="connsiteY13917" fmla="*/ 1926958 h 6858000"/>
              <a:gd name="connsiteX13918" fmla="*/ 2409639 w 12192000"/>
              <a:gd name="connsiteY13918" fmla="*/ 1932624 h 6858000"/>
              <a:gd name="connsiteX13919" fmla="*/ 2403733 w 12192000"/>
              <a:gd name="connsiteY13919" fmla="*/ 1939100 h 6858000"/>
              <a:gd name="connsiteX13920" fmla="*/ 2404471 w 12192000"/>
              <a:gd name="connsiteY13920" fmla="*/ 1942337 h 6858000"/>
              <a:gd name="connsiteX13921" fmla="*/ 2400041 w 12192000"/>
              <a:gd name="connsiteY13921" fmla="*/ 1950836 h 6858000"/>
              <a:gd name="connsiteX13922" fmla="*/ 2401518 w 12192000"/>
              <a:gd name="connsiteY13922" fmla="*/ 1955288 h 6858000"/>
              <a:gd name="connsiteX13923" fmla="*/ 2397827 w 12192000"/>
              <a:gd name="connsiteY13923" fmla="*/ 1960954 h 6858000"/>
              <a:gd name="connsiteX13924" fmla="*/ 2393397 w 12192000"/>
              <a:gd name="connsiteY13924" fmla="*/ 1970668 h 6858000"/>
              <a:gd name="connsiteX13925" fmla="*/ 2389706 w 12192000"/>
              <a:gd name="connsiteY13925" fmla="*/ 1970668 h 6858000"/>
              <a:gd name="connsiteX13926" fmla="*/ 2384538 w 12192000"/>
              <a:gd name="connsiteY13926" fmla="*/ 1975929 h 6858000"/>
              <a:gd name="connsiteX13927" fmla="*/ 2380109 w 12192000"/>
              <a:gd name="connsiteY13927" fmla="*/ 1989689 h 6858000"/>
              <a:gd name="connsiteX13928" fmla="*/ 2373465 w 12192000"/>
              <a:gd name="connsiteY13928" fmla="*/ 1991713 h 6858000"/>
              <a:gd name="connsiteX13929" fmla="*/ 2369773 w 12192000"/>
              <a:gd name="connsiteY13929" fmla="*/ 1996974 h 6858000"/>
              <a:gd name="connsiteX13930" fmla="*/ 2365344 w 12192000"/>
              <a:gd name="connsiteY13930" fmla="*/ 1996569 h 6858000"/>
              <a:gd name="connsiteX13931" fmla="*/ 2364606 w 12192000"/>
              <a:gd name="connsiteY13931" fmla="*/ 2002640 h 6858000"/>
              <a:gd name="connsiteX13932" fmla="*/ 2356485 w 12192000"/>
              <a:gd name="connsiteY13932" fmla="*/ 2011544 h 6858000"/>
              <a:gd name="connsiteX13933" fmla="*/ 2355747 w 12192000"/>
              <a:gd name="connsiteY13933" fmla="*/ 2009115 h 6858000"/>
              <a:gd name="connsiteX13934" fmla="*/ 2348364 w 12192000"/>
              <a:gd name="connsiteY13934" fmla="*/ 2013972 h 6858000"/>
              <a:gd name="connsiteX13935" fmla="*/ 2353532 w 12192000"/>
              <a:gd name="connsiteY13935" fmla="*/ 2001830 h 6858000"/>
              <a:gd name="connsiteX13936" fmla="*/ 2349103 w 12192000"/>
              <a:gd name="connsiteY13936" fmla="*/ 1997783 h 6858000"/>
              <a:gd name="connsiteX13937" fmla="*/ 2342458 w 12192000"/>
              <a:gd name="connsiteY13937" fmla="*/ 1999402 h 6858000"/>
              <a:gd name="connsiteX13938" fmla="*/ 2330647 w 12192000"/>
              <a:gd name="connsiteY13938" fmla="*/ 1988880 h 6858000"/>
              <a:gd name="connsiteX13939" fmla="*/ 2326955 w 12192000"/>
              <a:gd name="connsiteY13939" fmla="*/ 1981999 h 6858000"/>
              <a:gd name="connsiteX13940" fmla="*/ 2329170 w 12192000"/>
              <a:gd name="connsiteY13940" fmla="*/ 1975119 h 6858000"/>
              <a:gd name="connsiteX13941" fmla="*/ 2345411 w 12192000"/>
              <a:gd name="connsiteY13941" fmla="*/ 1959335 h 6858000"/>
              <a:gd name="connsiteX13942" fmla="*/ 2335076 w 12192000"/>
              <a:gd name="connsiteY13942" fmla="*/ 1964192 h 6858000"/>
              <a:gd name="connsiteX13943" fmla="*/ 2325479 w 12192000"/>
              <a:gd name="connsiteY13943" fmla="*/ 1971882 h 6858000"/>
              <a:gd name="connsiteX13944" fmla="*/ 2321049 w 12192000"/>
              <a:gd name="connsiteY13944" fmla="*/ 1980381 h 6858000"/>
              <a:gd name="connsiteX13945" fmla="*/ 2322526 w 12192000"/>
              <a:gd name="connsiteY13945" fmla="*/ 1989689 h 6858000"/>
              <a:gd name="connsiteX13946" fmla="*/ 2326955 w 12192000"/>
              <a:gd name="connsiteY13946" fmla="*/ 1994141 h 6858000"/>
              <a:gd name="connsiteX13947" fmla="*/ 2328432 w 12192000"/>
              <a:gd name="connsiteY13947" fmla="*/ 2006687 h 6858000"/>
              <a:gd name="connsiteX13948" fmla="*/ 2332861 w 12192000"/>
              <a:gd name="connsiteY13948" fmla="*/ 2011544 h 6858000"/>
              <a:gd name="connsiteX13949" fmla="*/ 2339505 w 12192000"/>
              <a:gd name="connsiteY13949" fmla="*/ 2026923 h 6858000"/>
              <a:gd name="connsiteX13950" fmla="*/ 2338767 w 12192000"/>
              <a:gd name="connsiteY13950" fmla="*/ 2038255 h 6858000"/>
              <a:gd name="connsiteX13951" fmla="*/ 2330647 w 12192000"/>
              <a:gd name="connsiteY13951" fmla="*/ 2055657 h 6858000"/>
              <a:gd name="connsiteX13952" fmla="*/ 2319573 w 12192000"/>
              <a:gd name="connsiteY13952" fmla="*/ 2061728 h 6858000"/>
              <a:gd name="connsiteX13953" fmla="*/ 2311452 w 12192000"/>
              <a:gd name="connsiteY13953" fmla="*/ 2080345 h 6858000"/>
              <a:gd name="connsiteX13954" fmla="*/ 2306284 w 12192000"/>
              <a:gd name="connsiteY13954" fmla="*/ 2089249 h 6858000"/>
              <a:gd name="connsiteX13955" fmla="*/ 2306284 w 12192000"/>
              <a:gd name="connsiteY13955" fmla="*/ 2094915 h 6858000"/>
              <a:gd name="connsiteX13956" fmla="*/ 2303331 w 12192000"/>
              <a:gd name="connsiteY13956" fmla="*/ 2098557 h 6858000"/>
              <a:gd name="connsiteX13957" fmla="*/ 2302593 w 12192000"/>
              <a:gd name="connsiteY13957" fmla="*/ 2094915 h 6858000"/>
              <a:gd name="connsiteX13958" fmla="*/ 2301117 w 12192000"/>
              <a:gd name="connsiteY13958" fmla="*/ 2091272 h 6858000"/>
              <a:gd name="connsiteX13959" fmla="*/ 2291520 w 12192000"/>
              <a:gd name="connsiteY13959" fmla="*/ 2107866 h 6858000"/>
              <a:gd name="connsiteX13960" fmla="*/ 2290043 w 12192000"/>
              <a:gd name="connsiteY13960" fmla="*/ 2112318 h 6858000"/>
              <a:gd name="connsiteX13961" fmla="*/ 2287828 w 12192000"/>
              <a:gd name="connsiteY13961" fmla="*/ 2115960 h 6858000"/>
              <a:gd name="connsiteX13962" fmla="*/ 2286352 w 12192000"/>
              <a:gd name="connsiteY13962" fmla="*/ 2107056 h 6858000"/>
              <a:gd name="connsiteX13963" fmla="*/ 2289305 w 12192000"/>
              <a:gd name="connsiteY13963" fmla="*/ 2096938 h 6858000"/>
              <a:gd name="connsiteX13964" fmla="*/ 2295211 w 12192000"/>
              <a:gd name="connsiteY13964" fmla="*/ 2088035 h 6858000"/>
              <a:gd name="connsiteX13965" fmla="*/ 2293734 w 12192000"/>
              <a:gd name="connsiteY13965" fmla="*/ 2082369 h 6858000"/>
              <a:gd name="connsiteX13966" fmla="*/ 2299640 w 12192000"/>
              <a:gd name="connsiteY13966" fmla="*/ 2075084 h 6858000"/>
              <a:gd name="connsiteX13967" fmla="*/ 2298164 w 12192000"/>
              <a:gd name="connsiteY13967" fmla="*/ 2072655 h 6858000"/>
              <a:gd name="connsiteX13968" fmla="*/ 2306284 w 12192000"/>
              <a:gd name="connsiteY13968" fmla="*/ 2068608 h 6858000"/>
              <a:gd name="connsiteX13969" fmla="*/ 2294473 w 12192000"/>
              <a:gd name="connsiteY13969" fmla="*/ 2068608 h 6858000"/>
              <a:gd name="connsiteX13970" fmla="*/ 2291520 w 12192000"/>
              <a:gd name="connsiteY13970" fmla="*/ 2062133 h 6858000"/>
              <a:gd name="connsiteX13971" fmla="*/ 2294473 w 12192000"/>
              <a:gd name="connsiteY13971" fmla="*/ 2058086 h 6858000"/>
              <a:gd name="connsiteX13972" fmla="*/ 2293734 w 12192000"/>
              <a:gd name="connsiteY13972" fmla="*/ 2056062 h 6858000"/>
              <a:gd name="connsiteX13973" fmla="*/ 2289305 w 12192000"/>
              <a:gd name="connsiteY13973" fmla="*/ 2056062 h 6858000"/>
              <a:gd name="connsiteX13974" fmla="*/ 2287828 w 12192000"/>
              <a:gd name="connsiteY13974" fmla="*/ 2052420 h 6858000"/>
              <a:gd name="connsiteX13975" fmla="*/ 2284875 w 12192000"/>
              <a:gd name="connsiteY13975" fmla="*/ 2056062 h 6858000"/>
              <a:gd name="connsiteX13976" fmla="*/ 2276755 w 12192000"/>
              <a:gd name="connsiteY13976" fmla="*/ 2046754 h 6858000"/>
              <a:gd name="connsiteX13977" fmla="*/ 2276755 w 12192000"/>
              <a:gd name="connsiteY13977" fmla="*/ 2037850 h 6858000"/>
              <a:gd name="connsiteX13978" fmla="*/ 2283399 w 12192000"/>
              <a:gd name="connsiteY13978" fmla="*/ 2028542 h 6858000"/>
              <a:gd name="connsiteX13979" fmla="*/ 2286352 w 12192000"/>
              <a:gd name="connsiteY13979" fmla="*/ 2015186 h 6858000"/>
              <a:gd name="connsiteX13980" fmla="*/ 2278231 w 12192000"/>
              <a:gd name="connsiteY13980" fmla="*/ 2003045 h 6858000"/>
              <a:gd name="connsiteX13981" fmla="*/ 2283399 w 12192000"/>
              <a:gd name="connsiteY13981" fmla="*/ 1993331 h 6858000"/>
              <a:gd name="connsiteX13982" fmla="*/ 2292258 w 12192000"/>
              <a:gd name="connsiteY13982" fmla="*/ 1988880 h 6858000"/>
              <a:gd name="connsiteX13983" fmla="*/ 2289305 w 12192000"/>
              <a:gd name="connsiteY13983" fmla="*/ 1985642 h 6858000"/>
              <a:gd name="connsiteX13984" fmla="*/ 2291520 w 12192000"/>
              <a:gd name="connsiteY13984" fmla="*/ 1977143 h 6858000"/>
              <a:gd name="connsiteX13985" fmla="*/ 2289305 w 12192000"/>
              <a:gd name="connsiteY13985" fmla="*/ 1973500 h 6858000"/>
              <a:gd name="connsiteX13986" fmla="*/ 2289305 w 12192000"/>
              <a:gd name="connsiteY13986" fmla="*/ 1976333 h 6858000"/>
              <a:gd name="connsiteX13987" fmla="*/ 2287090 w 12192000"/>
              <a:gd name="connsiteY13987" fmla="*/ 1984832 h 6858000"/>
              <a:gd name="connsiteX13988" fmla="*/ 2276755 w 12192000"/>
              <a:gd name="connsiteY13988" fmla="*/ 1992117 h 6858000"/>
              <a:gd name="connsiteX13989" fmla="*/ 2270111 w 12192000"/>
              <a:gd name="connsiteY13989" fmla="*/ 1996569 h 6858000"/>
              <a:gd name="connsiteX13990" fmla="*/ 2266419 w 12192000"/>
              <a:gd name="connsiteY13990" fmla="*/ 1996164 h 6858000"/>
              <a:gd name="connsiteX13991" fmla="*/ 2270849 w 12192000"/>
              <a:gd name="connsiteY13991" fmla="*/ 2002640 h 6858000"/>
              <a:gd name="connsiteX13992" fmla="*/ 2269372 w 12192000"/>
              <a:gd name="connsiteY13992" fmla="*/ 2007901 h 6858000"/>
              <a:gd name="connsiteX13993" fmla="*/ 2267896 w 12192000"/>
              <a:gd name="connsiteY13993" fmla="*/ 2021257 h 6858000"/>
              <a:gd name="connsiteX13994" fmla="*/ 2270111 w 12192000"/>
              <a:gd name="connsiteY13994" fmla="*/ 2026518 h 6858000"/>
              <a:gd name="connsiteX13995" fmla="*/ 2268634 w 12192000"/>
              <a:gd name="connsiteY13995" fmla="*/ 2032993 h 6858000"/>
              <a:gd name="connsiteX13996" fmla="*/ 2269372 w 12192000"/>
              <a:gd name="connsiteY13996" fmla="*/ 2041897 h 6858000"/>
              <a:gd name="connsiteX13997" fmla="*/ 2267896 w 12192000"/>
              <a:gd name="connsiteY13997" fmla="*/ 2059705 h 6858000"/>
              <a:gd name="connsiteX13998" fmla="*/ 2264943 w 12192000"/>
              <a:gd name="connsiteY13998" fmla="*/ 2060109 h 6858000"/>
              <a:gd name="connsiteX13999" fmla="*/ 2253131 w 12192000"/>
              <a:gd name="connsiteY13999" fmla="*/ 2047563 h 6858000"/>
              <a:gd name="connsiteX14000" fmla="*/ 2243534 w 12192000"/>
              <a:gd name="connsiteY14000" fmla="*/ 2045944 h 6858000"/>
              <a:gd name="connsiteX14001" fmla="*/ 2237628 w 12192000"/>
              <a:gd name="connsiteY14001" fmla="*/ 2035826 h 6858000"/>
              <a:gd name="connsiteX14002" fmla="*/ 2232460 w 12192000"/>
              <a:gd name="connsiteY14002" fmla="*/ 2035422 h 6858000"/>
              <a:gd name="connsiteX14003" fmla="*/ 2230984 w 12192000"/>
              <a:gd name="connsiteY14003" fmla="*/ 2030970 h 6858000"/>
              <a:gd name="connsiteX14004" fmla="*/ 2235413 w 12192000"/>
              <a:gd name="connsiteY14004" fmla="*/ 2021257 h 6858000"/>
              <a:gd name="connsiteX14005" fmla="*/ 2228031 w 12192000"/>
              <a:gd name="connsiteY14005" fmla="*/ 2030160 h 6858000"/>
              <a:gd name="connsiteX14006" fmla="*/ 2228031 w 12192000"/>
              <a:gd name="connsiteY14006" fmla="*/ 2038255 h 6858000"/>
              <a:gd name="connsiteX14007" fmla="*/ 2235413 w 12192000"/>
              <a:gd name="connsiteY14007" fmla="*/ 2041088 h 6858000"/>
              <a:gd name="connsiteX14008" fmla="*/ 2241319 w 12192000"/>
              <a:gd name="connsiteY14008" fmla="*/ 2049587 h 6858000"/>
              <a:gd name="connsiteX14009" fmla="*/ 2252393 w 12192000"/>
              <a:gd name="connsiteY14009" fmla="*/ 2053634 h 6858000"/>
              <a:gd name="connsiteX14010" fmla="*/ 2263466 w 12192000"/>
              <a:gd name="connsiteY14010" fmla="*/ 2066180 h 6858000"/>
              <a:gd name="connsiteX14011" fmla="*/ 2270849 w 12192000"/>
              <a:gd name="connsiteY14011" fmla="*/ 2070227 h 6858000"/>
              <a:gd name="connsiteX14012" fmla="*/ 2271587 w 12192000"/>
              <a:gd name="connsiteY14012" fmla="*/ 2078321 h 6858000"/>
              <a:gd name="connsiteX14013" fmla="*/ 2269372 w 12192000"/>
              <a:gd name="connsiteY14013" fmla="*/ 2087630 h 6858000"/>
              <a:gd name="connsiteX14014" fmla="*/ 2261990 w 12192000"/>
              <a:gd name="connsiteY14014" fmla="*/ 2087225 h 6858000"/>
              <a:gd name="connsiteX14015" fmla="*/ 2258299 w 12192000"/>
              <a:gd name="connsiteY14015" fmla="*/ 2079131 h 6858000"/>
              <a:gd name="connsiteX14016" fmla="*/ 2253869 w 12192000"/>
              <a:gd name="connsiteY14016" fmla="*/ 2077107 h 6858000"/>
              <a:gd name="connsiteX14017" fmla="*/ 2258299 w 12192000"/>
              <a:gd name="connsiteY14017" fmla="*/ 2088439 h 6858000"/>
              <a:gd name="connsiteX14018" fmla="*/ 2269372 w 12192000"/>
              <a:gd name="connsiteY14018" fmla="*/ 2094915 h 6858000"/>
              <a:gd name="connsiteX14019" fmla="*/ 2271587 w 12192000"/>
              <a:gd name="connsiteY14019" fmla="*/ 2100985 h 6858000"/>
              <a:gd name="connsiteX14020" fmla="*/ 2268634 w 12192000"/>
              <a:gd name="connsiteY14020" fmla="*/ 2103818 h 6858000"/>
              <a:gd name="connsiteX14021" fmla="*/ 2267896 w 12192000"/>
              <a:gd name="connsiteY14021" fmla="*/ 2107866 h 6858000"/>
              <a:gd name="connsiteX14022" fmla="*/ 2257560 w 12192000"/>
              <a:gd name="connsiteY14022" fmla="*/ 2105842 h 6858000"/>
              <a:gd name="connsiteX14023" fmla="*/ 2270111 w 12192000"/>
              <a:gd name="connsiteY14023" fmla="*/ 2115960 h 6858000"/>
              <a:gd name="connsiteX14024" fmla="*/ 2266419 w 12192000"/>
              <a:gd name="connsiteY14024" fmla="*/ 2122031 h 6858000"/>
              <a:gd name="connsiteX14025" fmla="*/ 2259775 w 12192000"/>
              <a:gd name="connsiteY14025" fmla="*/ 2119602 h 6858000"/>
              <a:gd name="connsiteX14026" fmla="*/ 2255346 w 12192000"/>
              <a:gd name="connsiteY14026" fmla="*/ 2111508 h 6858000"/>
              <a:gd name="connsiteX14027" fmla="*/ 2242795 w 12192000"/>
              <a:gd name="connsiteY14027" fmla="*/ 2111103 h 6858000"/>
              <a:gd name="connsiteX14028" fmla="*/ 2234675 w 12192000"/>
              <a:gd name="connsiteY14028" fmla="*/ 2107461 h 6858000"/>
              <a:gd name="connsiteX14029" fmla="*/ 2241319 w 12192000"/>
              <a:gd name="connsiteY14029" fmla="*/ 2114746 h 6858000"/>
              <a:gd name="connsiteX14030" fmla="*/ 2249440 w 12192000"/>
              <a:gd name="connsiteY14030" fmla="*/ 2117579 h 6858000"/>
              <a:gd name="connsiteX14031" fmla="*/ 2255346 w 12192000"/>
              <a:gd name="connsiteY14031" fmla="*/ 2117579 h 6858000"/>
              <a:gd name="connsiteX14032" fmla="*/ 2259037 w 12192000"/>
              <a:gd name="connsiteY14032" fmla="*/ 2128911 h 6858000"/>
              <a:gd name="connsiteX14033" fmla="*/ 2267896 w 12192000"/>
              <a:gd name="connsiteY14033" fmla="*/ 2130935 h 6858000"/>
              <a:gd name="connsiteX14034" fmla="*/ 2274540 w 12192000"/>
              <a:gd name="connsiteY14034" fmla="*/ 2129315 h 6858000"/>
              <a:gd name="connsiteX14035" fmla="*/ 2279708 w 12192000"/>
              <a:gd name="connsiteY14035" fmla="*/ 2132958 h 6858000"/>
              <a:gd name="connsiteX14036" fmla="*/ 2281922 w 12192000"/>
              <a:gd name="connsiteY14036" fmla="*/ 2141457 h 6858000"/>
              <a:gd name="connsiteX14037" fmla="*/ 2278231 w 12192000"/>
              <a:gd name="connsiteY14037" fmla="*/ 2150361 h 6858000"/>
              <a:gd name="connsiteX14038" fmla="*/ 2273063 w 12192000"/>
              <a:gd name="connsiteY14038" fmla="*/ 2147932 h 6858000"/>
              <a:gd name="connsiteX14039" fmla="*/ 2272325 w 12192000"/>
              <a:gd name="connsiteY14039" fmla="*/ 2152384 h 6858000"/>
              <a:gd name="connsiteX14040" fmla="*/ 2276755 w 12192000"/>
              <a:gd name="connsiteY14040" fmla="*/ 2156431 h 6858000"/>
              <a:gd name="connsiteX14041" fmla="*/ 2278231 w 12192000"/>
              <a:gd name="connsiteY14041" fmla="*/ 2166144 h 6858000"/>
              <a:gd name="connsiteX14042" fmla="*/ 2275278 w 12192000"/>
              <a:gd name="connsiteY14042" fmla="*/ 2171001 h 6858000"/>
              <a:gd name="connsiteX14043" fmla="*/ 2268634 w 12192000"/>
              <a:gd name="connsiteY14043" fmla="*/ 2171001 h 6858000"/>
              <a:gd name="connsiteX14044" fmla="*/ 2266419 w 12192000"/>
              <a:gd name="connsiteY14044" fmla="*/ 2173429 h 6858000"/>
              <a:gd name="connsiteX14045" fmla="*/ 2253131 w 12192000"/>
              <a:gd name="connsiteY14045" fmla="*/ 2176667 h 6858000"/>
              <a:gd name="connsiteX14046" fmla="*/ 2248701 w 12192000"/>
              <a:gd name="connsiteY14046" fmla="*/ 2181119 h 6858000"/>
              <a:gd name="connsiteX14047" fmla="*/ 2242057 w 12192000"/>
              <a:gd name="connsiteY14047" fmla="*/ 2179096 h 6858000"/>
              <a:gd name="connsiteX14048" fmla="*/ 2236890 w 12192000"/>
              <a:gd name="connsiteY14048" fmla="*/ 2169382 h 6858000"/>
              <a:gd name="connsiteX14049" fmla="*/ 2233937 w 12192000"/>
              <a:gd name="connsiteY14049" fmla="*/ 2171406 h 6858000"/>
              <a:gd name="connsiteX14050" fmla="*/ 2233198 w 12192000"/>
              <a:gd name="connsiteY14050" fmla="*/ 2185166 h 6858000"/>
              <a:gd name="connsiteX14051" fmla="*/ 2231722 w 12192000"/>
              <a:gd name="connsiteY14051" fmla="*/ 2190428 h 6858000"/>
              <a:gd name="connsiteX14052" fmla="*/ 2241319 w 12192000"/>
              <a:gd name="connsiteY14052" fmla="*/ 2187999 h 6858000"/>
              <a:gd name="connsiteX14053" fmla="*/ 2261252 w 12192000"/>
              <a:gd name="connsiteY14053" fmla="*/ 2185166 h 6858000"/>
              <a:gd name="connsiteX14054" fmla="*/ 2265681 w 12192000"/>
              <a:gd name="connsiteY14054" fmla="*/ 2186785 h 6858000"/>
              <a:gd name="connsiteX14055" fmla="*/ 2267158 w 12192000"/>
              <a:gd name="connsiteY14055" fmla="*/ 2200141 h 6858000"/>
              <a:gd name="connsiteX14056" fmla="*/ 2271587 w 12192000"/>
              <a:gd name="connsiteY14056" fmla="*/ 2202164 h 6858000"/>
              <a:gd name="connsiteX14057" fmla="*/ 2272325 w 12192000"/>
              <a:gd name="connsiteY14057" fmla="*/ 2196498 h 6858000"/>
              <a:gd name="connsiteX14058" fmla="*/ 2277493 w 12192000"/>
              <a:gd name="connsiteY14058" fmla="*/ 2187190 h 6858000"/>
              <a:gd name="connsiteX14059" fmla="*/ 2280446 w 12192000"/>
              <a:gd name="connsiteY14059" fmla="*/ 2186785 h 6858000"/>
              <a:gd name="connsiteX14060" fmla="*/ 2284137 w 12192000"/>
              <a:gd name="connsiteY14060" fmla="*/ 2194475 h 6858000"/>
              <a:gd name="connsiteX14061" fmla="*/ 2281922 w 12192000"/>
              <a:gd name="connsiteY14061" fmla="*/ 2204188 h 6858000"/>
              <a:gd name="connsiteX14062" fmla="*/ 2278231 w 12192000"/>
              <a:gd name="connsiteY14062" fmla="*/ 2204593 h 6858000"/>
              <a:gd name="connsiteX14063" fmla="*/ 2267896 w 12192000"/>
              <a:gd name="connsiteY14063" fmla="*/ 2212687 h 6858000"/>
              <a:gd name="connsiteX14064" fmla="*/ 2264205 w 12192000"/>
              <a:gd name="connsiteY14064" fmla="*/ 2219567 h 6858000"/>
              <a:gd name="connsiteX14065" fmla="*/ 2259775 w 12192000"/>
              <a:gd name="connsiteY14065" fmla="*/ 2222400 h 6858000"/>
              <a:gd name="connsiteX14066" fmla="*/ 2253131 w 12192000"/>
              <a:gd name="connsiteY14066" fmla="*/ 2218757 h 6858000"/>
              <a:gd name="connsiteX14067" fmla="*/ 2246487 w 12192000"/>
              <a:gd name="connsiteY14067" fmla="*/ 2219567 h 6858000"/>
              <a:gd name="connsiteX14068" fmla="*/ 2242795 w 12192000"/>
              <a:gd name="connsiteY14068" fmla="*/ 2209449 h 6858000"/>
              <a:gd name="connsiteX14069" fmla="*/ 2241319 w 12192000"/>
              <a:gd name="connsiteY14069" fmla="*/ 2215925 h 6858000"/>
              <a:gd name="connsiteX14070" fmla="*/ 2234675 w 12192000"/>
              <a:gd name="connsiteY14070" fmla="*/ 2218757 h 6858000"/>
              <a:gd name="connsiteX14071" fmla="*/ 2228031 w 12192000"/>
              <a:gd name="connsiteY14071" fmla="*/ 2215520 h 6858000"/>
              <a:gd name="connsiteX14072" fmla="*/ 2220648 w 12192000"/>
              <a:gd name="connsiteY14072" fmla="*/ 2215115 h 6858000"/>
              <a:gd name="connsiteX14073" fmla="*/ 2226554 w 12192000"/>
              <a:gd name="connsiteY14073" fmla="*/ 2221186 h 6858000"/>
              <a:gd name="connsiteX14074" fmla="*/ 2238366 w 12192000"/>
              <a:gd name="connsiteY14074" fmla="*/ 2223209 h 6858000"/>
              <a:gd name="connsiteX14075" fmla="*/ 2241319 w 12192000"/>
              <a:gd name="connsiteY14075" fmla="*/ 2227661 h 6858000"/>
              <a:gd name="connsiteX14076" fmla="*/ 2236151 w 12192000"/>
              <a:gd name="connsiteY14076" fmla="*/ 2231709 h 6858000"/>
              <a:gd name="connsiteX14077" fmla="*/ 2238366 w 12192000"/>
              <a:gd name="connsiteY14077" fmla="*/ 2234946 h 6858000"/>
              <a:gd name="connsiteX14078" fmla="*/ 2225078 w 12192000"/>
              <a:gd name="connsiteY14078" fmla="*/ 2240612 h 6858000"/>
              <a:gd name="connsiteX14079" fmla="*/ 2216219 w 12192000"/>
              <a:gd name="connsiteY14079" fmla="*/ 2236970 h 6858000"/>
              <a:gd name="connsiteX14080" fmla="*/ 2223601 w 12192000"/>
              <a:gd name="connsiteY14080" fmla="*/ 2243850 h 6858000"/>
              <a:gd name="connsiteX14081" fmla="*/ 2236151 w 12192000"/>
              <a:gd name="connsiteY14081" fmla="*/ 2244659 h 6858000"/>
              <a:gd name="connsiteX14082" fmla="*/ 2245748 w 12192000"/>
              <a:gd name="connsiteY14082" fmla="*/ 2236970 h 6858000"/>
              <a:gd name="connsiteX14083" fmla="*/ 2247225 w 12192000"/>
              <a:gd name="connsiteY14083" fmla="*/ 2240612 h 6858000"/>
              <a:gd name="connsiteX14084" fmla="*/ 2250916 w 12192000"/>
              <a:gd name="connsiteY14084" fmla="*/ 2241826 h 6858000"/>
              <a:gd name="connsiteX14085" fmla="*/ 2242057 w 12192000"/>
              <a:gd name="connsiteY14085" fmla="*/ 2251539 h 6858000"/>
              <a:gd name="connsiteX14086" fmla="*/ 2233198 w 12192000"/>
              <a:gd name="connsiteY14086" fmla="*/ 2251944 h 6858000"/>
              <a:gd name="connsiteX14087" fmla="*/ 2232460 w 12192000"/>
              <a:gd name="connsiteY14087" fmla="*/ 2249111 h 6858000"/>
              <a:gd name="connsiteX14088" fmla="*/ 2225816 w 12192000"/>
              <a:gd name="connsiteY14088" fmla="*/ 2249921 h 6858000"/>
              <a:gd name="connsiteX14089" fmla="*/ 2222863 w 12192000"/>
              <a:gd name="connsiteY14089" fmla="*/ 2251944 h 6858000"/>
              <a:gd name="connsiteX14090" fmla="*/ 2210313 w 12192000"/>
              <a:gd name="connsiteY14090" fmla="*/ 2253158 h 6858000"/>
              <a:gd name="connsiteX14091" fmla="*/ 2187427 w 12192000"/>
              <a:gd name="connsiteY14091" fmla="*/ 2266109 h 6858000"/>
              <a:gd name="connsiteX14092" fmla="*/ 2162327 w 12192000"/>
              <a:gd name="connsiteY14092" fmla="*/ 2284726 h 6858000"/>
              <a:gd name="connsiteX14093" fmla="*/ 2154206 w 12192000"/>
              <a:gd name="connsiteY14093" fmla="*/ 2298891 h 6858000"/>
              <a:gd name="connsiteX14094" fmla="*/ 2149777 w 12192000"/>
              <a:gd name="connsiteY14094" fmla="*/ 2299700 h 6858000"/>
              <a:gd name="connsiteX14095" fmla="*/ 2144609 w 12192000"/>
              <a:gd name="connsiteY14095" fmla="*/ 2296868 h 6858000"/>
              <a:gd name="connsiteX14096" fmla="*/ 2130582 w 12192000"/>
              <a:gd name="connsiteY14096" fmla="*/ 2298486 h 6858000"/>
              <a:gd name="connsiteX14097" fmla="*/ 2120247 w 12192000"/>
              <a:gd name="connsiteY14097" fmla="*/ 2306176 h 6858000"/>
              <a:gd name="connsiteX14098" fmla="*/ 2101791 w 12192000"/>
              <a:gd name="connsiteY14098" fmla="*/ 2329245 h 6858000"/>
              <a:gd name="connsiteX14099" fmla="*/ 2101791 w 12192000"/>
              <a:gd name="connsiteY14099" fmla="*/ 2334506 h 6858000"/>
              <a:gd name="connsiteX14100" fmla="*/ 2093670 w 12192000"/>
              <a:gd name="connsiteY14100" fmla="*/ 2340981 h 6858000"/>
              <a:gd name="connsiteX14101" fmla="*/ 2089241 w 12192000"/>
              <a:gd name="connsiteY14101" fmla="*/ 2340577 h 6858000"/>
              <a:gd name="connsiteX14102" fmla="*/ 2088503 w 12192000"/>
              <a:gd name="connsiteY14102" fmla="*/ 2346243 h 6858000"/>
              <a:gd name="connsiteX14103" fmla="*/ 2079644 w 12192000"/>
              <a:gd name="connsiteY14103" fmla="*/ 2355551 h 6858000"/>
              <a:gd name="connsiteX14104" fmla="*/ 2073738 w 12192000"/>
              <a:gd name="connsiteY14104" fmla="*/ 2353123 h 6858000"/>
              <a:gd name="connsiteX14105" fmla="*/ 2068570 w 12192000"/>
              <a:gd name="connsiteY14105" fmla="*/ 2354337 h 6858000"/>
              <a:gd name="connsiteX14106" fmla="*/ 2065617 w 12192000"/>
              <a:gd name="connsiteY14106" fmla="*/ 2358789 h 6858000"/>
              <a:gd name="connsiteX14107" fmla="*/ 2055282 w 12192000"/>
              <a:gd name="connsiteY14107" fmla="*/ 2357575 h 6858000"/>
              <a:gd name="connsiteX14108" fmla="*/ 2050114 w 12192000"/>
              <a:gd name="connsiteY14108" fmla="*/ 2364455 h 6858000"/>
              <a:gd name="connsiteX14109" fmla="*/ 2035349 w 12192000"/>
              <a:gd name="connsiteY14109" fmla="*/ 2366074 h 6858000"/>
              <a:gd name="connsiteX14110" fmla="*/ 2032396 w 12192000"/>
              <a:gd name="connsiteY14110" fmla="*/ 2370930 h 6858000"/>
              <a:gd name="connsiteX14111" fmla="*/ 2022799 w 12192000"/>
              <a:gd name="connsiteY14111" fmla="*/ 2370121 h 6858000"/>
              <a:gd name="connsiteX14112" fmla="*/ 2021322 w 12192000"/>
              <a:gd name="connsiteY14112" fmla="*/ 2375787 h 6858000"/>
              <a:gd name="connsiteX14113" fmla="*/ 2009510 w 12192000"/>
              <a:gd name="connsiteY14113" fmla="*/ 2375787 h 6858000"/>
              <a:gd name="connsiteX14114" fmla="*/ 2006557 w 12192000"/>
              <a:gd name="connsiteY14114" fmla="*/ 2378215 h 6858000"/>
              <a:gd name="connsiteX14115" fmla="*/ 2010249 w 12192000"/>
              <a:gd name="connsiteY14115" fmla="*/ 2380643 h 6858000"/>
              <a:gd name="connsiteX14116" fmla="*/ 2008772 w 12192000"/>
              <a:gd name="connsiteY14116" fmla="*/ 2388333 h 6858000"/>
              <a:gd name="connsiteX14117" fmla="*/ 2002128 w 12192000"/>
              <a:gd name="connsiteY14117" fmla="*/ 2397237 h 6858000"/>
              <a:gd name="connsiteX14118" fmla="*/ 1997699 w 12192000"/>
              <a:gd name="connsiteY14118" fmla="*/ 2397641 h 6858000"/>
              <a:gd name="connsiteX14119" fmla="*/ 1993269 w 12192000"/>
              <a:gd name="connsiteY14119" fmla="*/ 2403307 h 6858000"/>
              <a:gd name="connsiteX14120" fmla="*/ 1985148 w 12192000"/>
              <a:gd name="connsiteY14120" fmla="*/ 2405331 h 6858000"/>
              <a:gd name="connsiteX14121" fmla="*/ 1976289 w 12192000"/>
              <a:gd name="connsiteY14121" fmla="*/ 2418282 h 6858000"/>
              <a:gd name="connsiteX14122" fmla="*/ 1969645 w 12192000"/>
              <a:gd name="connsiteY14122" fmla="*/ 2431637 h 6858000"/>
              <a:gd name="connsiteX14123" fmla="*/ 1969645 w 12192000"/>
              <a:gd name="connsiteY14123" fmla="*/ 2447017 h 6858000"/>
              <a:gd name="connsiteX14124" fmla="*/ 1966692 w 12192000"/>
              <a:gd name="connsiteY14124" fmla="*/ 2475751 h 6858000"/>
              <a:gd name="connsiteX14125" fmla="*/ 1968169 w 12192000"/>
              <a:gd name="connsiteY14125" fmla="*/ 2488297 h 6858000"/>
              <a:gd name="connsiteX14126" fmla="*/ 1965216 w 12192000"/>
              <a:gd name="connsiteY14126" fmla="*/ 2508533 h 6858000"/>
              <a:gd name="connsiteX14127" fmla="*/ 1971122 w 12192000"/>
              <a:gd name="connsiteY14127" fmla="*/ 2521079 h 6858000"/>
              <a:gd name="connsiteX14128" fmla="*/ 1973336 w 12192000"/>
              <a:gd name="connsiteY14128" fmla="*/ 2540910 h 6858000"/>
              <a:gd name="connsiteX14129" fmla="*/ 1977027 w 12192000"/>
              <a:gd name="connsiteY14129" fmla="*/ 2549005 h 6858000"/>
              <a:gd name="connsiteX14130" fmla="*/ 1982195 w 12192000"/>
              <a:gd name="connsiteY14130" fmla="*/ 2571264 h 6858000"/>
              <a:gd name="connsiteX14131" fmla="*/ 1988840 w 12192000"/>
              <a:gd name="connsiteY14131" fmla="*/ 2579358 h 6858000"/>
              <a:gd name="connsiteX14132" fmla="*/ 1992531 w 12192000"/>
              <a:gd name="connsiteY14132" fmla="*/ 2587452 h 6858000"/>
              <a:gd name="connsiteX14133" fmla="*/ 1988101 w 12192000"/>
              <a:gd name="connsiteY14133" fmla="*/ 2597975 h 6858000"/>
              <a:gd name="connsiteX14134" fmla="*/ 1986625 w 12192000"/>
              <a:gd name="connsiteY14134" fmla="*/ 2612140 h 6858000"/>
              <a:gd name="connsiteX14135" fmla="*/ 1990316 w 12192000"/>
              <a:gd name="connsiteY14135" fmla="*/ 2616592 h 6858000"/>
              <a:gd name="connsiteX14136" fmla="*/ 1995484 w 12192000"/>
              <a:gd name="connsiteY14136" fmla="*/ 2646136 h 6858000"/>
              <a:gd name="connsiteX14137" fmla="*/ 2005819 w 12192000"/>
              <a:gd name="connsiteY14137" fmla="*/ 2652207 h 6858000"/>
              <a:gd name="connsiteX14138" fmla="*/ 2008772 w 12192000"/>
              <a:gd name="connsiteY14138" fmla="*/ 2665562 h 6858000"/>
              <a:gd name="connsiteX14139" fmla="*/ 2002866 w 12192000"/>
              <a:gd name="connsiteY14139" fmla="*/ 2670824 h 6858000"/>
              <a:gd name="connsiteX14140" fmla="*/ 2005819 w 12192000"/>
              <a:gd name="connsiteY14140" fmla="*/ 2674061 h 6858000"/>
              <a:gd name="connsiteX14141" fmla="*/ 2003604 w 12192000"/>
              <a:gd name="connsiteY14141" fmla="*/ 2690655 h 6858000"/>
              <a:gd name="connsiteX14142" fmla="*/ 2001390 w 12192000"/>
              <a:gd name="connsiteY14142" fmla="*/ 2694702 h 6858000"/>
              <a:gd name="connsiteX14143" fmla="*/ 2002128 w 12192000"/>
              <a:gd name="connsiteY14143" fmla="*/ 2702796 h 6858000"/>
              <a:gd name="connsiteX14144" fmla="*/ 1994007 w 12192000"/>
              <a:gd name="connsiteY14144" fmla="*/ 2718985 h 6858000"/>
              <a:gd name="connsiteX14145" fmla="*/ 1989578 w 12192000"/>
              <a:gd name="connsiteY14145" fmla="*/ 2729912 h 6858000"/>
              <a:gd name="connsiteX14146" fmla="*/ 1982934 w 12192000"/>
              <a:gd name="connsiteY14146" fmla="*/ 2738411 h 6858000"/>
              <a:gd name="connsiteX14147" fmla="*/ 1981457 w 12192000"/>
              <a:gd name="connsiteY14147" fmla="*/ 2749743 h 6858000"/>
              <a:gd name="connsiteX14148" fmla="*/ 1973336 w 12192000"/>
              <a:gd name="connsiteY14148" fmla="*/ 2752576 h 6858000"/>
              <a:gd name="connsiteX14149" fmla="*/ 1964478 w 12192000"/>
              <a:gd name="connsiteY14149" fmla="*/ 2755409 h 6858000"/>
              <a:gd name="connsiteX14150" fmla="*/ 1954880 w 12192000"/>
              <a:gd name="connsiteY14150" fmla="*/ 2752981 h 6858000"/>
              <a:gd name="connsiteX14151" fmla="*/ 1950451 w 12192000"/>
              <a:gd name="connsiteY14151" fmla="*/ 2747315 h 6858000"/>
              <a:gd name="connsiteX14152" fmla="*/ 1939377 w 12192000"/>
              <a:gd name="connsiteY14152" fmla="*/ 2744886 h 6858000"/>
              <a:gd name="connsiteX14153" fmla="*/ 1945283 w 12192000"/>
              <a:gd name="connsiteY14153" fmla="*/ 2742458 h 6858000"/>
              <a:gd name="connsiteX14154" fmla="*/ 1933471 w 12192000"/>
              <a:gd name="connsiteY14154" fmla="*/ 2733554 h 6858000"/>
              <a:gd name="connsiteX14155" fmla="*/ 1934948 w 12192000"/>
              <a:gd name="connsiteY14155" fmla="*/ 2725865 h 6858000"/>
              <a:gd name="connsiteX14156" fmla="*/ 1931257 w 12192000"/>
              <a:gd name="connsiteY14156" fmla="*/ 2719389 h 6858000"/>
              <a:gd name="connsiteX14157" fmla="*/ 1922398 w 12192000"/>
              <a:gd name="connsiteY14157" fmla="*/ 2719389 h 6858000"/>
              <a:gd name="connsiteX14158" fmla="*/ 1918706 w 12192000"/>
              <a:gd name="connsiteY14158" fmla="*/ 2716152 h 6858000"/>
              <a:gd name="connsiteX14159" fmla="*/ 1919445 w 12192000"/>
              <a:gd name="connsiteY14159" fmla="*/ 2704010 h 6858000"/>
              <a:gd name="connsiteX14160" fmla="*/ 1917968 w 12192000"/>
              <a:gd name="connsiteY14160" fmla="*/ 2694702 h 6858000"/>
              <a:gd name="connsiteX14161" fmla="*/ 1905418 w 12192000"/>
              <a:gd name="connsiteY14161" fmla="*/ 2685798 h 6858000"/>
              <a:gd name="connsiteX14162" fmla="*/ 1904680 w 12192000"/>
              <a:gd name="connsiteY14162" fmla="*/ 2680537 h 6858000"/>
              <a:gd name="connsiteX14163" fmla="*/ 1909109 w 12192000"/>
              <a:gd name="connsiteY14163" fmla="*/ 2676085 h 6858000"/>
              <a:gd name="connsiteX14164" fmla="*/ 1910586 w 12192000"/>
              <a:gd name="connsiteY14164" fmla="*/ 2668395 h 6858000"/>
              <a:gd name="connsiteX14165" fmla="*/ 1917968 w 12192000"/>
              <a:gd name="connsiteY14165" fmla="*/ 2661920 h 6858000"/>
              <a:gd name="connsiteX14166" fmla="*/ 1908371 w 12192000"/>
              <a:gd name="connsiteY14166" fmla="*/ 2664348 h 6858000"/>
              <a:gd name="connsiteX14167" fmla="*/ 1904680 w 12192000"/>
              <a:gd name="connsiteY14167" fmla="*/ 2661515 h 6858000"/>
              <a:gd name="connsiteX14168" fmla="*/ 1904680 w 12192000"/>
              <a:gd name="connsiteY14168" fmla="*/ 2665562 h 6858000"/>
              <a:gd name="connsiteX14169" fmla="*/ 1901727 w 12192000"/>
              <a:gd name="connsiteY14169" fmla="*/ 2669610 h 6858000"/>
              <a:gd name="connsiteX14170" fmla="*/ 1898774 w 12192000"/>
              <a:gd name="connsiteY14170" fmla="*/ 2661111 h 6858000"/>
              <a:gd name="connsiteX14171" fmla="*/ 1895083 w 12192000"/>
              <a:gd name="connsiteY14171" fmla="*/ 2661920 h 6858000"/>
              <a:gd name="connsiteX14172" fmla="*/ 1892868 w 12192000"/>
              <a:gd name="connsiteY14172" fmla="*/ 2657468 h 6858000"/>
              <a:gd name="connsiteX14173" fmla="*/ 1886962 w 12192000"/>
              <a:gd name="connsiteY14173" fmla="*/ 2650993 h 6858000"/>
              <a:gd name="connsiteX14174" fmla="*/ 1886224 w 12192000"/>
              <a:gd name="connsiteY14174" fmla="*/ 2642089 h 6858000"/>
              <a:gd name="connsiteX14175" fmla="*/ 1883271 w 12192000"/>
              <a:gd name="connsiteY14175" fmla="*/ 2636423 h 6858000"/>
              <a:gd name="connsiteX14176" fmla="*/ 1895821 w 12192000"/>
              <a:gd name="connsiteY14176" fmla="*/ 2620234 h 6858000"/>
              <a:gd name="connsiteX14177" fmla="*/ 1895083 w 12192000"/>
              <a:gd name="connsiteY14177" fmla="*/ 2611735 h 6858000"/>
              <a:gd name="connsiteX14178" fmla="*/ 1887700 w 12192000"/>
              <a:gd name="connsiteY14178" fmla="*/ 2608902 h 6858000"/>
              <a:gd name="connsiteX14179" fmla="*/ 1884009 w 12192000"/>
              <a:gd name="connsiteY14179" fmla="*/ 2611735 h 6858000"/>
              <a:gd name="connsiteX14180" fmla="*/ 1886224 w 12192000"/>
              <a:gd name="connsiteY14180" fmla="*/ 2615782 h 6858000"/>
              <a:gd name="connsiteX14181" fmla="*/ 1880318 w 12192000"/>
              <a:gd name="connsiteY14181" fmla="*/ 2623067 h 6858000"/>
              <a:gd name="connsiteX14182" fmla="*/ 1877365 w 12192000"/>
              <a:gd name="connsiteY14182" fmla="*/ 2625496 h 6858000"/>
              <a:gd name="connsiteX14183" fmla="*/ 1871459 w 12192000"/>
              <a:gd name="connsiteY14183" fmla="*/ 2616187 h 6858000"/>
              <a:gd name="connsiteX14184" fmla="*/ 1872197 w 12192000"/>
              <a:gd name="connsiteY14184" fmla="*/ 2609307 h 6858000"/>
              <a:gd name="connsiteX14185" fmla="*/ 1881794 w 12192000"/>
              <a:gd name="connsiteY14185" fmla="*/ 2592714 h 6858000"/>
              <a:gd name="connsiteX14186" fmla="*/ 1888438 w 12192000"/>
              <a:gd name="connsiteY14186" fmla="*/ 2571264 h 6858000"/>
              <a:gd name="connsiteX14187" fmla="*/ 1889176 w 12192000"/>
              <a:gd name="connsiteY14187" fmla="*/ 2560337 h 6858000"/>
              <a:gd name="connsiteX14188" fmla="*/ 1882532 w 12192000"/>
              <a:gd name="connsiteY14188" fmla="*/ 2549005 h 6858000"/>
              <a:gd name="connsiteX14189" fmla="*/ 1875150 w 12192000"/>
              <a:gd name="connsiteY14189" fmla="*/ 2547790 h 6858000"/>
              <a:gd name="connsiteX14190" fmla="*/ 1870721 w 12192000"/>
              <a:gd name="connsiteY14190" fmla="*/ 2541315 h 6858000"/>
              <a:gd name="connsiteX14191" fmla="*/ 1871459 w 12192000"/>
              <a:gd name="connsiteY14191" fmla="*/ 2538077 h 6858000"/>
              <a:gd name="connsiteX14192" fmla="*/ 1867029 w 12192000"/>
              <a:gd name="connsiteY14192" fmla="*/ 2538077 h 6858000"/>
              <a:gd name="connsiteX14193" fmla="*/ 1859647 w 12192000"/>
              <a:gd name="connsiteY14193" fmla="*/ 2533221 h 6858000"/>
              <a:gd name="connsiteX14194" fmla="*/ 1858170 w 12192000"/>
              <a:gd name="connsiteY14194" fmla="*/ 2523508 h 6858000"/>
              <a:gd name="connsiteX14195" fmla="*/ 1855217 w 12192000"/>
              <a:gd name="connsiteY14195" fmla="*/ 2522698 h 6858000"/>
              <a:gd name="connsiteX14196" fmla="*/ 1850050 w 12192000"/>
              <a:gd name="connsiteY14196" fmla="*/ 2517842 h 6858000"/>
              <a:gd name="connsiteX14197" fmla="*/ 1844882 w 12192000"/>
              <a:gd name="connsiteY14197" fmla="*/ 2501653 h 6858000"/>
              <a:gd name="connsiteX14198" fmla="*/ 1833808 w 12192000"/>
              <a:gd name="connsiteY14198" fmla="*/ 2498011 h 6858000"/>
              <a:gd name="connsiteX14199" fmla="*/ 1827164 w 12192000"/>
              <a:gd name="connsiteY14199" fmla="*/ 2494773 h 6858000"/>
              <a:gd name="connsiteX14200" fmla="*/ 1816829 w 12192000"/>
              <a:gd name="connsiteY14200" fmla="*/ 2496392 h 6858000"/>
              <a:gd name="connsiteX14201" fmla="*/ 1810184 w 12192000"/>
              <a:gd name="connsiteY14201" fmla="*/ 2501248 h 6858000"/>
              <a:gd name="connsiteX14202" fmla="*/ 1810184 w 12192000"/>
              <a:gd name="connsiteY14202" fmla="*/ 2503272 h 6858000"/>
              <a:gd name="connsiteX14203" fmla="*/ 1808708 w 12192000"/>
              <a:gd name="connsiteY14203" fmla="*/ 2504891 h 6858000"/>
              <a:gd name="connsiteX14204" fmla="*/ 1805017 w 12192000"/>
              <a:gd name="connsiteY14204" fmla="*/ 2503272 h 6858000"/>
              <a:gd name="connsiteX14205" fmla="*/ 1791728 w 12192000"/>
              <a:gd name="connsiteY14205" fmla="*/ 2515009 h 6858000"/>
              <a:gd name="connsiteX14206" fmla="*/ 1782869 w 12192000"/>
              <a:gd name="connsiteY14206" fmla="*/ 2515818 h 6858000"/>
              <a:gd name="connsiteX14207" fmla="*/ 1768105 w 12192000"/>
              <a:gd name="connsiteY14207" fmla="*/ 2517842 h 6858000"/>
              <a:gd name="connsiteX14208" fmla="*/ 1765890 w 12192000"/>
              <a:gd name="connsiteY14208" fmla="*/ 2514604 h 6858000"/>
              <a:gd name="connsiteX14209" fmla="*/ 1767366 w 12192000"/>
              <a:gd name="connsiteY14209" fmla="*/ 2510961 h 6858000"/>
              <a:gd name="connsiteX14210" fmla="*/ 1768843 w 12192000"/>
              <a:gd name="connsiteY14210" fmla="*/ 2514199 h 6858000"/>
              <a:gd name="connsiteX14211" fmla="*/ 1771058 w 12192000"/>
              <a:gd name="connsiteY14211" fmla="*/ 2513390 h 6858000"/>
              <a:gd name="connsiteX14212" fmla="*/ 1768843 w 12192000"/>
              <a:gd name="connsiteY14212" fmla="*/ 2508938 h 6858000"/>
              <a:gd name="connsiteX14213" fmla="*/ 1763675 w 12192000"/>
              <a:gd name="connsiteY14213" fmla="*/ 2502462 h 6858000"/>
              <a:gd name="connsiteX14214" fmla="*/ 1751125 w 12192000"/>
              <a:gd name="connsiteY14214" fmla="*/ 2494773 h 6858000"/>
              <a:gd name="connsiteX14215" fmla="*/ 1753340 w 12192000"/>
              <a:gd name="connsiteY14215" fmla="*/ 2494368 h 6858000"/>
              <a:gd name="connsiteX14216" fmla="*/ 1759246 w 12192000"/>
              <a:gd name="connsiteY14216" fmla="*/ 2497201 h 6858000"/>
              <a:gd name="connsiteX14217" fmla="*/ 1761461 w 12192000"/>
              <a:gd name="connsiteY14217" fmla="*/ 2493963 h 6858000"/>
              <a:gd name="connsiteX14218" fmla="*/ 1751863 w 12192000"/>
              <a:gd name="connsiteY14218" fmla="*/ 2487893 h 6858000"/>
              <a:gd name="connsiteX14219" fmla="*/ 1750387 w 12192000"/>
              <a:gd name="connsiteY14219" fmla="*/ 2483036 h 6858000"/>
              <a:gd name="connsiteX14220" fmla="*/ 1745957 w 12192000"/>
              <a:gd name="connsiteY14220" fmla="*/ 2482631 h 6858000"/>
              <a:gd name="connsiteX14221" fmla="*/ 1744481 w 12192000"/>
              <a:gd name="connsiteY14221" fmla="*/ 2486679 h 6858000"/>
              <a:gd name="connsiteX14222" fmla="*/ 1749648 w 12192000"/>
              <a:gd name="connsiteY14222" fmla="*/ 2492749 h 6858000"/>
              <a:gd name="connsiteX14223" fmla="*/ 1741528 w 12192000"/>
              <a:gd name="connsiteY14223" fmla="*/ 2488702 h 6858000"/>
              <a:gd name="connsiteX14224" fmla="*/ 1734145 w 12192000"/>
              <a:gd name="connsiteY14224" fmla="*/ 2482631 h 6858000"/>
              <a:gd name="connsiteX14225" fmla="*/ 1721595 w 12192000"/>
              <a:gd name="connsiteY14225" fmla="*/ 2482631 h 6858000"/>
              <a:gd name="connsiteX14226" fmla="*/ 1708307 w 12192000"/>
              <a:gd name="connsiteY14226" fmla="*/ 2481013 h 6858000"/>
              <a:gd name="connsiteX14227" fmla="*/ 1710522 w 12192000"/>
              <a:gd name="connsiteY14227" fmla="*/ 2478584 h 6858000"/>
              <a:gd name="connsiteX14228" fmla="*/ 1721595 w 12192000"/>
              <a:gd name="connsiteY14228" fmla="*/ 2479394 h 6858000"/>
              <a:gd name="connsiteX14229" fmla="*/ 1727501 w 12192000"/>
              <a:gd name="connsiteY14229" fmla="*/ 2477775 h 6858000"/>
              <a:gd name="connsiteX14230" fmla="*/ 1725287 w 12192000"/>
              <a:gd name="connsiteY14230" fmla="*/ 2474942 h 6858000"/>
              <a:gd name="connsiteX14231" fmla="*/ 1714951 w 12192000"/>
              <a:gd name="connsiteY14231" fmla="*/ 2474132 h 6858000"/>
              <a:gd name="connsiteX14232" fmla="*/ 1703877 w 12192000"/>
              <a:gd name="connsiteY14232" fmla="*/ 2481417 h 6858000"/>
              <a:gd name="connsiteX14233" fmla="*/ 1699448 w 12192000"/>
              <a:gd name="connsiteY14233" fmla="*/ 2478989 h 6858000"/>
              <a:gd name="connsiteX14234" fmla="*/ 1683945 w 12192000"/>
              <a:gd name="connsiteY14234" fmla="*/ 2481013 h 6858000"/>
              <a:gd name="connsiteX14235" fmla="*/ 1678777 w 12192000"/>
              <a:gd name="connsiteY14235" fmla="*/ 2476965 h 6858000"/>
              <a:gd name="connsiteX14236" fmla="*/ 1671395 w 12192000"/>
              <a:gd name="connsiteY14236" fmla="*/ 2479798 h 6858000"/>
              <a:gd name="connsiteX14237" fmla="*/ 1657368 w 12192000"/>
              <a:gd name="connsiteY14237" fmla="*/ 2478989 h 6858000"/>
              <a:gd name="connsiteX14238" fmla="*/ 1649247 w 12192000"/>
              <a:gd name="connsiteY14238" fmla="*/ 2482227 h 6858000"/>
              <a:gd name="connsiteX14239" fmla="*/ 1639650 w 12192000"/>
              <a:gd name="connsiteY14239" fmla="*/ 2474537 h 6858000"/>
              <a:gd name="connsiteX14240" fmla="*/ 1639650 w 12192000"/>
              <a:gd name="connsiteY14240" fmla="*/ 2469276 h 6858000"/>
              <a:gd name="connsiteX14241" fmla="*/ 1641127 w 12192000"/>
              <a:gd name="connsiteY14241" fmla="*/ 2463205 h 6858000"/>
              <a:gd name="connsiteX14242" fmla="*/ 1634482 w 12192000"/>
              <a:gd name="connsiteY14242" fmla="*/ 2462396 h 6858000"/>
              <a:gd name="connsiteX14243" fmla="*/ 1630791 w 12192000"/>
              <a:gd name="connsiteY14243" fmla="*/ 2470085 h 6858000"/>
              <a:gd name="connsiteX14244" fmla="*/ 1625623 w 12192000"/>
              <a:gd name="connsiteY14244" fmla="*/ 2477370 h 6858000"/>
              <a:gd name="connsiteX14245" fmla="*/ 1618241 w 12192000"/>
              <a:gd name="connsiteY14245" fmla="*/ 2476156 h 6858000"/>
              <a:gd name="connsiteX14246" fmla="*/ 1612335 w 12192000"/>
              <a:gd name="connsiteY14246" fmla="*/ 2478180 h 6858000"/>
              <a:gd name="connsiteX14247" fmla="*/ 1601262 w 12192000"/>
              <a:gd name="connsiteY14247" fmla="*/ 2476561 h 6858000"/>
              <a:gd name="connsiteX14248" fmla="*/ 1571732 w 12192000"/>
              <a:gd name="connsiteY14248" fmla="*/ 2481417 h 6858000"/>
              <a:gd name="connsiteX14249" fmla="*/ 1563611 w 12192000"/>
              <a:gd name="connsiteY14249" fmla="*/ 2488297 h 6858000"/>
              <a:gd name="connsiteX14250" fmla="*/ 1547370 w 12192000"/>
              <a:gd name="connsiteY14250" fmla="*/ 2494368 h 6858000"/>
              <a:gd name="connsiteX14251" fmla="*/ 1538511 w 12192000"/>
              <a:gd name="connsiteY14251" fmla="*/ 2502867 h 6858000"/>
              <a:gd name="connsiteX14252" fmla="*/ 1538511 w 12192000"/>
              <a:gd name="connsiteY14252" fmla="*/ 2509343 h 6858000"/>
              <a:gd name="connsiteX14253" fmla="*/ 1544417 w 12192000"/>
              <a:gd name="connsiteY14253" fmla="*/ 2506914 h 6858000"/>
              <a:gd name="connsiteX14254" fmla="*/ 1550323 w 12192000"/>
              <a:gd name="connsiteY14254" fmla="*/ 2501653 h 6858000"/>
              <a:gd name="connsiteX14255" fmla="*/ 1553275 w 12192000"/>
              <a:gd name="connsiteY14255" fmla="*/ 2502462 h 6858000"/>
              <a:gd name="connsiteX14256" fmla="*/ 1556967 w 12192000"/>
              <a:gd name="connsiteY14256" fmla="*/ 2506914 h 6858000"/>
              <a:gd name="connsiteX14257" fmla="*/ 1565826 w 12192000"/>
              <a:gd name="connsiteY14257" fmla="*/ 2510152 h 6858000"/>
              <a:gd name="connsiteX14258" fmla="*/ 1562873 w 12192000"/>
              <a:gd name="connsiteY14258" fmla="*/ 2513390 h 6858000"/>
              <a:gd name="connsiteX14259" fmla="*/ 1546632 w 12192000"/>
              <a:gd name="connsiteY14259" fmla="*/ 2519056 h 6858000"/>
              <a:gd name="connsiteX14260" fmla="*/ 1547370 w 12192000"/>
              <a:gd name="connsiteY14260" fmla="*/ 2526745 h 6858000"/>
              <a:gd name="connsiteX14261" fmla="*/ 1550323 w 12192000"/>
              <a:gd name="connsiteY14261" fmla="*/ 2533625 h 6858000"/>
              <a:gd name="connsiteX14262" fmla="*/ 1565826 w 12192000"/>
              <a:gd name="connsiteY14262" fmla="*/ 2538482 h 6858000"/>
              <a:gd name="connsiteX14263" fmla="*/ 1577638 w 12192000"/>
              <a:gd name="connsiteY14263" fmla="*/ 2546981 h 6858000"/>
              <a:gd name="connsiteX14264" fmla="*/ 1576900 w 12192000"/>
              <a:gd name="connsiteY14264" fmla="*/ 2549814 h 6858000"/>
              <a:gd name="connsiteX14265" fmla="*/ 1569517 w 12192000"/>
              <a:gd name="connsiteY14265" fmla="*/ 2551838 h 6858000"/>
              <a:gd name="connsiteX14266" fmla="*/ 1566564 w 12192000"/>
              <a:gd name="connsiteY14266" fmla="*/ 2557504 h 6858000"/>
              <a:gd name="connsiteX14267" fmla="*/ 1565826 w 12192000"/>
              <a:gd name="connsiteY14267" fmla="*/ 2548600 h 6858000"/>
              <a:gd name="connsiteX14268" fmla="*/ 1560658 w 12192000"/>
              <a:gd name="connsiteY14268" fmla="*/ 2545362 h 6858000"/>
              <a:gd name="connsiteX14269" fmla="*/ 1554752 w 12192000"/>
              <a:gd name="connsiteY14269" fmla="*/ 2546172 h 6858000"/>
              <a:gd name="connsiteX14270" fmla="*/ 1550323 w 12192000"/>
              <a:gd name="connsiteY14270" fmla="*/ 2539696 h 6858000"/>
              <a:gd name="connsiteX14271" fmla="*/ 1542940 w 12192000"/>
              <a:gd name="connsiteY14271" fmla="*/ 2537268 h 6858000"/>
              <a:gd name="connsiteX14272" fmla="*/ 1535558 w 12192000"/>
              <a:gd name="connsiteY14272" fmla="*/ 2527150 h 6858000"/>
              <a:gd name="connsiteX14273" fmla="*/ 1526699 w 12192000"/>
              <a:gd name="connsiteY14273" fmla="*/ 2527959 h 6858000"/>
              <a:gd name="connsiteX14274" fmla="*/ 1531128 w 12192000"/>
              <a:gd name="connsiteY14274" fmla="*/ 2535649 h 6858000"/>
              <a:gd name="connsiteX14275" fmla="*/ 1530390 w 12192000"/>
              <a:gd name="connsiteY14275" fmla="*/ 2546981 h 6858000"/>
              <a:gd name="connsiteX14276" fmla="*/ 1523008 w 12192000"/>
              <a:gd name="connsiteY14276" fmla="*/ 2550623 h 6858000"/>
              <a:gd name="connsiteX14277" fmla="*/ 1519316 w 12192000"/>
              <a:gd name="connsiteY14277" fmla="*/ 2544957 h 6858000"/>
              <a:gd name="connsiteX14278" fmla="*/ 1511196 w 12192000"/>
              <a:gd name="connsiteY14278" fmla="*/ 2539291 h 6858000"/>
              <a:gd name="connsiteX14279" fmla="*/ 1503813 w 12192000"/>
              <a:gd name="connsiteY14279" fmla="*/ 2544553 h 6858000"/>
              <a:gd name="connsiteX14280" fmla="*/ 1498646 w 12192000"/>
              <a:gd name="connsiteY14280" fmla="*/ 2549814 h 6858000"/>
              <a:gd name="connsiteX14281" fmla="*/ 1486096 w 12192000"/>
              <a:gd name="connsiteY14281" fmla="*/ 2546172 h 6858000"/>
              <a:gd name="connsiteX14282" fmla="*/ 1479451 w 12192000"/>
              <a:gd name="connsiteY14282" fmla="*/ 2542529 h 6858000"/>
              <a:gd name="connsiteX14283" fmla="*/ 1471331 w 12192000"/>
              <a:gd name="connsiteY14283" fmla="*/ 2543743 h 6858000"/>
              <a:gd name="connsiteX14284" fmla="*/ 1466163 w 12192000"/>
              <a:gd name="connsiteY14284" fmla="*/ 2541720 h 6858000"/>
              <a:gd name="connsiteX14285" fmla="*/ 1469854 w 12192000"/>
              <a:gd name="connsiteY14285" fmla="*/ 2536863 h 6858000"/>
              <a:gd name="connsiteX14286" fmla="*/ 1476498 w 12192000"/>
              <a:gd name="connsiteY14286" fmla="*/ 2532007 h 6858000"/>
              <a:gd name="connsiteX14287" fmla="*/ 1472807 w 12192000"/>
              <a:gd name="connsiteY14287" fmla="*/ 2527150 h 6858000"/>
              <a:gd name="connsiteX14288" fmla="*/ 1463210 w 12192000"/>
              <a:gd name="connsiteY14288" fmla="*/ 2527959 h 6858000"/>
              <a:gd name="connsiteX14289" fmla="*/ 1460257 w 12192000"/>
              <a:gd name="connsiteY14289" fmla="*/ 2524722 h 6858000"/>
              <a:gd name="connsiteX14290" fmla="*/ 1460257 w 12192000"/>
              <a:gd name="connsiteY14290" fmla="*/ 2517842 h 6858000"/>
              <a:gd name="connsiteX14291" fmla="*/ 1456566 w 12192000"/>
              <a:gd name="connsiteY14291" fmla="*/ 2514604 h 6858000"/>
              <a:gd name="connsiteX14292" fmla="*/ 1449922 w 12192000"/>
              <a:gd name="connsiteY14292" fmla="*/ 2516627 h 6858000"/>
              <a:gd name="connsiteX14293" fmla="*/ 1444754 w 12192000"/>
              <a:gd name="connsiteY14293" fmla="*/ 2515009 h 6858000"/>
              <a:gd name="connsiteX14294" fmla="*/ 1448445 w 12192000"/>
              <a:gd name="connsiteY14294" fmla="*/ 2509747 h 6858000"/>
              <a:gd name="connsiteX14295" fmla="*/ 1442539 w 12192000"/>
              <a:gd name="connsiteY14295" fmla="*/ 2507724 h 6858000"/>
              <a:gd name="connsiteX14296" fmla="*/ 1432942 w 12192000"/>
              <a:gd name="connsiteY14296" fmla="*/ 2510961 h 6858000"/>
              <a:gd name="connsiteX14297" fmla="*/ 1432204 w 12192000"/>
              <a:gd name="connsiteY14297" fmla="*/ 2515818 h 6858000"/>
              <a:gd name="connsiteX14298" fmla="*/ 1433680 w 12192000"/>
              <a:gd name="connsiteY14298" fmla="*/ 2521484 h 6858000"/>
              <a:gd name="connsiteX14299" fmla="*/ 1424821 w 12192000"/>
              <a:gd name="connsiteY14299" fmla="*/ 2522698 h 6858000"/>
              <a:gd name="connsiteX14300" fmla="*/ 1396030 w 12192000"/>
              <a:gd name="connsiteY14300" fmla="*/ 2519865 h 6858000"/>
              <a:gd name="connsiteX14301" fmla="*/ 1392339 w 12192000"/>
              <a:gd name="connsiteY14301" fmla="*/ 2515818 h 6858000"/>
              <a:gd name="connsiteX14302" fmla="*/ 1368715 w 12192000"/>
              <a:gd name="connsiteY14302" fmla="*/ 2510152 h 6858000"/>
              <a:gd name="connsiteX14303" fmla="*/ 1356165 w 12192000"/>
              <a:gd name="connsiteY14303" fmla="*/ 2510152 h 6858000"/>
              <a:gd name="connsiteX14304" fmla="*/ 1339185 w 12192000"/>
              <a:gd name="connsiteY14304" fmla="*/ 2513794 h 6858000"/>
              <a:gd name="connsiteX14305" fmla="*/ 1332541 w 12192000"/>
              <a:gd name="connsiteY14305" fmla="*/ 2517842 h 6858000"/>
              <a:gd name="connsiteX14306" fmla="*/ 1325158 w 12192000"/>
              <a:gd name="connsiteY14306" fmla="*/ 2518651 h 6858000"/>
              <a:gd name="connsiteX14307" fmla="*/ 1317038 w 12192000"/>
              <a:gd name="connsiteY14307" fmla="*/ 2529578 h 6858000"/>
              <a:gd name="connsiteX14308" fmla="*/ 1305964 w 12192000"/>
              <a:gd name="connsiteY14308" fmla="*/ 2530792 h 6858000"/>
              <a:gd name="connsiteX14309" fmla="*/ 1307440 w 12192000"/>
              <a:gd name="connsiteY14309" fmla="*/ 2522698 h 6858000"/>
              <a:gd name="connsiteX14310" fmla="*/ 1305226 w 12192000"/>
              <a:gd name="connsiteY14310" fmla="*/ 2515818 h 6858000"/>
              <a:gd name="connsiteX14311" fmla="*/ 1311132 w 12192000"/>
              <a:gd name="connsiteY14311" fmla="*/ 2508533 h 6858000"/>
              <a:gd name="connsiteX14312" fmla="*/ 1307440 w 12192000"/>
              <a:gd name="connsiteY14312" fmla="*/ 2498820 h 6858000"/>
              <a:gd name="connsiteX14313" fmla="*/ 1306702 w 12192000"/>
              <a:gd name="connsiteY14313" fmla="*/ 2504486 h 6858000"/>
              <a:gd name="connsiteX14314" fmla="*/ 1297105 w 12192000"/>
              <a:gd name="connsiteY14314" fmla="*/ 2512176 h 6858000"/>
              <a:gd name="connsiteX14315" fmla="*/ 1291937 w 12192000"/>
              <a:gd name="connsiteY14315" fmla="*/ 2512176 h 6858000"/>
              <a:gd name="connsiteX14316" fmla="*/ 1286031 w 12192000"/>
              <a:gd name="connsiteY14316" fmla="*/ 2505295 h 6858000"/>
              <a:gd name="connsiteX14317" fmla="*/ 1291937 w 12192000"/>
              <a:gd name="connsiteY14317" fmla="*/ 2519056 h 6858000"/>
              <a:gd name="connsiteX14318" fmla="*/ 1291937 w 12192000"/>
              <a:gd name="connsiteY14318" fmla="*/ 2528364 h 6858000"/>
              <a:gd name="connsiteX14319" fmla="*/ 1294152 w 12192000"/>
              <a:gd name="connsiteY14319" fmla="*/ 2537268 h 6858000"/>
              <a:gd name="connsiteX14320" fmla="*/ 1287508 w 12192000"/>
              <a:gd name="connsiteY14320" fmla="*/ 2542529 h 6858000"/>
              <a:gd name="connsiteX14321" fmla="*/ 1280864 w 12192000"/>
              <a:gd name="connsiteY14321" fmla="*/ 2542529 h 6858000"/>
              <a:gd name="connsiteX14322" fmla="*/ 1265361 w 12192000"/>
              <a:gd name="connsiteY14322" fmla="*/ 2555885 h 6858000"/>
              <a:gd name="connsiteX14323" fmla="*/ 1243951 w 12192000"/>
              <a:gd name="connsiteY14323" fmla="*/ 2565193 h 6858000"/>
              <a:gd name="connsiteX14324" fmla="*/ 1237307 w 12192000"/>
              <a:gd name="connsiteY14324" fmla="*/ 2564788 h 6858000"/>
              <a:gd name="connsiteX14325" fmla="*/ 1228448 w 12192000"/>
              <a:gd name="connsiteY14325" fmla="*/ 2572073 h 6858000"/>
              <a:gd name="connsiteX14326" fmla="*/ 1221066 w 12192000"/>
              <a:gd name="connsiteY14326" fmla="*/ 2572883 h 6858000"/>
              <a:gd name="connsiteX14327" fmla="*/ 1229925 w 12192000"/>
              <a:gd name="connsiteY14327" fmla="*/ 2566003 h 6858000"/>
              <a:gd name="connsiteX14328" fmla="*/ 1222543 w 12192000"/>
              <a:gd name="connsiteY14328" fmla="*/ 2561146 h 6858000"/>
              <a:gd name="connsiteX14329" fmla="*/ 1218113 w 12192000"/>
              <a:gd name="connsiteY14329" fmla="*/ 2563170 h 6858000"/>
              <a:gd name="connsiteX14330" fmla="*/ 1214422 w 12192000"/>
              <a:gd name="connsiteY14330" fmla="*/ 2561146 h 6858000"/>
              <a:gd name="connsiteX14331" fmla="*/ 1204825 w 12192000"/>
              <a:gd name="connsiteY14331" fmla="*/ 2566003 h 6858000"/>
              <a:gd name="connsiteX14332" fmla="*/ 1209992 w 12192000"/>
              <a:gd name="connsiteY14332" fmla="*/ 2570454 h 6858000"/>
              <a:gd name="connsiteX14333" fmla="*/ 1199657 w 12192000"/>
              <a:gd name="connsiteY14333" fmla="*/ 2574097 h 6858000"/>
              <a:gd name="connsiteX14334" fmla="*/ 1194489 w 12192000"/>
              <a:gd name="connsiteY14334" fmla="*/ 2570454 h 6858000"/>
              <a:gd name="connsiteX14335" fmla="*/ 1195227 w 12192000"/>
              <a:gd name="connsiteY14335" fmla="*/ 2581786 h 6858000"/>
              <a:gd name="connsiteX14336" fmla="*/ 1186369 w 12192000"/>
              <a:gd name="connsiteY14336" fmla="*/ 2585834 h 6858000"/>
              <a:gd name="connsiteX14337" fmla="*/ 1181201 w 12192000"/>
              <a:gd name="connsiteY14337" fmla="*/ 2583001 h 6858000"/>
              <a:gd name="connsiteX14338" fmla="*/ 1172342 w 12192000"/>
              <a:gd name="connsiteY14338" fmla="*/ 2593118 h 6858000"/>
              <a:gd name="connsiteX14339" fmla="*/ 1178248 w 12192000"/>
              <a:gd name="connsiteY14339" fmla="*/ 2599189 h 6858000"/>
              <a:gd name="connsiteX14340" fmla="*/ 1167912 w 12192000"/>
              <a:gd name="connsiteY14340" fmla="*/ 2606474 h 6858000"/>
              <a:gd name="connsiteX14341" fmla="*/ 1160530 w 12192000"/>
              <a:gd name="connsiteY14341" fmla="*/ 2609307 h 6858000"/>
              <a:gd name="connsiteX14342" fmla="*/ 1164221 w 12192000"/>
              <a:gd name="connsiteY14342" fmla="*/ 2626710 h 6858000"/>
              <a:gd name="connsiteX14343" fmla="*/ 1156839 w 12192000"/>
              <a:gd name="connsiteY14343" fmla="*/ 2636018 h 6858000"/>
              <a:gd name="connsiteX14344" fmla="*/ 1153148 w 12192000"/>
              <a:gd name="connsiteY14344" fmla="*/ 2648969 h 6858000"/>
              <a:gd name="connsiteX14345" fmla="*/ 1147241 w 12192000"/>
              <a:gd name="connsiteY14345" fmla="*/ 2660301 h 6858000"/>
              <a:gd name="connsiteX14346" fmla="*/ 1151671 w 12192000"/>
              <a:gd name="connsiteY14346" fmla="*/ 2667181 h 6858000"/>
              <a:gd name="connsiteX14347" fmla="*/ 1150195 w 12192000"/>
              <a:gd name="connsiteY14347" fmla="*/ 2687012 h 6858000"/>
              <a:gd name="connsiteX14348" fmla="*/ 1153148 w 12192000"/>
              <a:gd name="connsiteY14348" fmla="*/ 2693488 h 6858000"/>
              <a:gd name="connsiteX14349" fmla="*/ 1149456 w 12192000"/>
              <a:gd name="connsiteY14349" fmla="*/ 2703606 h 6858000"/>
              <a:gd name="connsiteX14350" fmla="*/ 1144289 w 12192000"/>
              <a:gd name="connsiteY14350" fmla="*/ 2716961 h 6858000"/>
              <a:gd name="connsiteX14351" fmla="*/ 1142074 w 12192000"/>
              <a:gd name="connsiteY14351" fmla="*/ 2723437 h 6858000"/>
              <a:gd name="connsiteX14352" fmla="*/ 1150933 w 12192000"/>
              <a:gd name="connsiteY14352" fmla="*/ 2718175 h 6858000"/>
              <a:gd name="connsiteX14353" fmla="*/ 1153886 w 12192000"/>
              <a:gd name="connsiteY14353" fmla="*/ 2705224 h 6858000"/>
              <a:gd name="connsiteX14354" fmla="*/ 1160530 w 12192000"/>
              <a:gd name="connsiteY14354" fmla="*/ 2699963 h 6858000"/>
              <a:gd name="connsiteX14355" fmla="*/ 1159054 w 12192000"/>
              <a:gd name="connsiteY14355" fmla="*/ 2704415 h 6858000"/>
              <a:gd name="connsiteX14356" fmla="*/ 1157577 w 12192000"/>
              <a:gd name="connsiteY14356" fmla="*/ 2716556 h 6858000"/>
              <a:gd name="connsiteX14357" fmla="*/ 1153886 w 12192000"/>
              <a:gd name="connsiteY14357" fmla="*/ 2720199 h 6858000"/>
              <a:gd name="connsiteX14358" fmla="*/ 1150933 w 12192000"/>
              <a:gd name="connsiteY14358" fmla="*/ 2730721 h 6858000"/>
              <a:gd name="connsiteX14359" fmla="*/ 1143550 w 12192000"/>
              <a:gd name="connsiteY14359" fmla="*/ 2740435 h 6858000"/>
              <a:gd name="connsiteX14360" fmla="*/ 1142074 w 12192000"/>
              <a:gd name="connsiteY14360" fmla="*/ 2748529 h 6858000"/>
              <a:gd name="connsiteX14361" fmla="*/ 1136168 w 12192000"/>
              <a:gd name="connsiteY14361" fmla="*/ 2748934 h 6858000"/>
              <a:gd name="connsiteX14362" fmla="*/ 1137644 w 12192000"/>
              <a:gd name="connsiteY14362" fmla="*/ 2744482 h 6858000"/>
              <a:gd name="connsiteX14363" fmla="*/ 1139121 w 12192000"/>
              <a:gd name="connsiteY14363" fmla="*/ 2736387 h 6858000"/>
              <a:gd name="connsiteX14364" fmla="*/ 1131000 w 12192000"/>
              <a:gd name="connsiteY14364" fmla="*/ 2735578 h 6858000"/>
              <a:gd name="connsiteX14365" fmla="*/ 1131000 w 12192000"/>
              <a:gd name="connsiteY14365" fmla="*/ 2748529 h 6858000"/>
              <a:gd name="connsiteX14366" fmla="*/ 1124356 w 12192000"/>
              <a:gd name="connsiteY14366" fmla="*/ 2755409 h 6858000"/>
              <a:gd name="connsiteX14367" fmla="*/ 1131000 w 12192000"/>
              <a:gd name="connsiteY14367" fmla="*/ 2759861 h 6858000"/>
              <a:gd name="connsiteX14368" fmla="*/ 1128785 w 12192000"/>
              <a:gd name="connsiteY14368" fmla="*/ 2764313 h 6858000"/>
              <a:gd name="connsiteX14369" fmla="*/ 1125833 w 12192000"/>
              <a:gd name="connsiteY14369" fmla="*/ 2777264 h 6858000"/>
              <a:gd name="connsiteX14370" fmla="*/ 1120665 w 12192000"/>
              <a:gd name="connsiteY14370" fmla="*/ 2781715 h 6858000"/>
              <a:gd name="connsiteX14371" fmla="*/ 1120665 w 12192000"/>
              <a:gd name="connsiteY14371" fmla="*/ 2792643 h 6858000"/>
              <a:gd name="connsiteX14372" fmla="*/ 1123618 w 12192000"/>
              <a:gd name="connsiteY14372" fmla="*/ 2796690 h 6858000"/>
              <a:gd name="connsiteX14373" fmla="*/ 1119926 w 12192000"/>
              <a:gd name="connsiteY14373" fmla="*/ 2803165 h 6858000"/>
              <a:gd name="connsiteX14374" fmla="*/ 1120665 w 12192000"/>
              <a:gd name="connsiteY14374" fmla="*/ 2809641 h 6858000"/>
              <a:gd name="connsiteX14375" fmla="*/ 1115497 w 12192000"/>
              <a:gd name="connsiteY14375" fmla="*/ 2832709 h 6858000"/>
              <a:gd name="connsiteX14376" fmla="*/ 1118450 w 12192000"/>
              <a:gd name="connsiteY14376" fmla="*/ 2846874 h 6858000"/>
              <a:gd name="connsiteX14377" fmla="*/ 1115497 w 12192000"/>
              <a:gd name="connsiteY14377" fmla="*/ 2868729 h 6858000"/>
              <a:gd name="connsiteX14378" fmla="*/ 1107376 w 12192000"/>
              <a:gd name="connsiteY14378" fmla="*/ 2878442 h 6858000"/>
              <a:gd name="connsiteX14379" fmla="*/ 1110329 w 12192000"/>
              <a:gd name="connsiteY14379" fmla="*/ 2885727 h 6858000"/>
              <a:gd name="connsiteX14380" fmla="*/ 1113282 w 12192000"/>
              <a:gd name="connsiteY14380" fmla="*/ 2903130 h 6858000"/>
              <a:gd name="connsiteX14381" fmla="*/ 1111806 w 12192000"/>
              <a:gd name="connsiteY14381" fmla="*/ 2912843 h 6858000"/>
              <a:gd name="connsiteX14382" fmla="*/ 1125094 w 12192000"/>
              <a:gd name="connsiteY14382" fmla="*/ 2931865 h 6858000"/>
              <a:gd name="connsiteX14383" fmla="*/ 1125094 w 12192000"/>
              <a:gd name="connsiteY14383" fmla="*/ 2945625 h 6858000"/>
              <a:gd name="connsiteX14384" fmla="*/ 1122141 w 12192000"/>
              <a:gd name="connsiteY14384" fmla="*/ 2948053 h 6858000"/>
              <a:gd name="connsiteX14385" fmla="*/ 1120665 w 12192000"/>
              <a:gd name="connsiteY14385" fmla="*/ 2931865 h 6858000"/>
              <a:gd name="connsiteX14386" fmla="*/ 1109591 w 12192000"/>
              <a:gd name="connsiteY14386" fmla="*/ 2918509 h 6858000"/>
              <a:gd name="connsiteX14387" fmla="*/ 1108115 w 12192000"/>
              <a:gd name="connsiteY14387" fmla="*/ 2928627 h 6858000"/>
              <a:gd name="connsiteX14388" fmla="*/ 1115497 w 12192000"/>
              <a:gd name="connsiteY14388" fmla="*/ 2934698 h 6858000"/>
              <a:gd name="connsiteX14389" fmla="*/ 1121403 w 12192000"/>
              <a:gd name="connsiteY14389" fmla="*/ 2953719 h 6858000"/>
              <a:gd name="connsiteX14390" fmla="*/ 1123618 w 12192000"/>
              <a:gd name="connsiteY14390" fmla="*/ 2960195 h 6858000"/>
              <a:gd name="connsiteX14391" fmla="*/ 1119926 w 12192000"/>
              <a:gd name="connsiteY14391" fmla="*/ 2966265 h 6858000"/>
              <a:gd name="connsiteX14392" fmla="*/ 1125833 w 12192000"/>
              <a:gd name="connsiteY14392" fmla="*/ 2974360 h 6858000"/>
              <a:gd name="connsiteX14393" fmla="*/ 1128047 w 12192000"/>
              <a:gd name="connsiteY14393" fmla="*/ 2983263 h 6858000"/>
              <a:gd name="connsiteX14394" fmla="*/ 1155362 w 12192000"/>
              <a:gd name="connsiteY14394" fmla="*/ 3010379 h 6858000"/>
              <a:gd name="connsiteX14395" fmla="*/ 1159792 w 12192000"/>
              <a:gd name="connsiteY14395" fmla="*/ 3020497 h 6858000"/>
              <a:gd name="connsiteX14396" fmla="*/ 1169389 w 12192000"/>
              <a:gd name="connsiteY14396" fmla="*/ 3033043 h 6858000"/>
              <a:gd name="connsiteX14397" fmla="*/ 1168651 w 12192000"/>
              <a:gd name="connsiteY14397" fmla="*/ 3039923 h 6858000"/>
              <a:gd name="connsiteX14398" fmla="*/ 1170865 w 12192000"/>
              <a:gd name="connsiteY14398" fmla="*/ 3047613 h 6858000"/>
              <a:gd name="connsiteX14399" fmla="*/ 1191536 w 12192000"/>
              <a:gd name="connsiteY14399" fmla="*/ 3070277 h 6858000"/>
              <a:gd name="connsiteX14400" fmla="*/ 1198180 w 12192000"/>
              <a:gd name="connsiteY14400" fmla="*/ 3076752 h 6858000"/>
              <a:gd name="connsiteX14401" fmla="*/ 1203348 w 12192000"/>
              <a:gd name="connsiteY14401" fmla="*/ 3075538 h 6858000"/>
              <a:gd name="connsiteX14402" fmla="*/ 1216637 w 12192000"/>
              <a:gd name="connsiteY14402" fmla="*/ 3075943 h 6858000"/>
              <a:gd name="connsiteX14403" fmla="*/ 1220328 w 12192000"/>
              <a:gd name="connsiteY14403" fmla="*/ 3079585 h 6858000"/>
              <a:gd name="connsiteX14404" fmla="*/ 1234354 w 12192000"/>
              <a:gd name="connsiteY14404" fmla="*/ 3085251 h 6858000"/>
              <a:gd name="connsiteX14405" fmla="*/ 1246166 w 12192000"/>
              <a:gd name="connsiteY14405" fmla="*/ 3099416 h 6858000"/>
              <a:gd name="connsiteX14406" fmla="*/ 1249858 w 12192000"/>
              <a:gd name="connsiteY14406" fmla="*/ 3111153 h 6858000"/>
              <a:gd name="connsiteX14407" fmla="*/ 1261669 w 12192000"/>
              <a:gd name="connsiteY14407" fmla="*/ 3105892 h 6858000"/>
              <a:gd name="connsiteX14408" fmla="*/ 1278649 w 12192000"/>
              <a:gd name="connsiteY14408" fmla="*/ 3102654 h 6858000"/>
              <a:gd name="connsiteX14409" fmla="*/ 1283078 w 12192000"/>
              <a:gd name="connsiteY14409" fmla="*/ 3107511 h 6858000"/>
              <a:gd name="connsiteX14410" fmla="*/ 1288246 w 12192000"/>
              <a:gd name="connsiteY14410" fmla="*/ 3107511 h 6858000"/>
              <a:gd name="connsiteX14411" fmla="*/ 1309655 w 12192000"/>
              <a:gd name="connsiteY14411" fmla="*/ 3096583 h 6858000"/>
              <a:gd name="connsiteX14412" fmla="*/ 1311870 w 12192000"/>
              <a:gd name="connsiteY14412" fmla="*/ 3092536 h 6858000"/>
              <a:gd name="connsiteX14413" fmla="*/ 1329588 w 12192000"/>
              <a:gd name="connsiteY14413" fmla="*/ 3091322 h 6858000"/>
              <a:gd name="connsiteX14414" fmla="*/ 1341400 w 12192000"/>
              <a:gd name="connsiteY14414" fmla="*/ 3090917 h 6858000"/>
              <a:gd name="connsiteX14415" fmla="*/ 1350258 w 12192000"/>
              <a:gd name="connsiteY14415" fmla="*/ 3084037 h 6858000"/>
              <a:gd name="connsiteX14416" fmla="*/ 1363547 w 12192000"/>
              <a:gd name="connsiteY14416" fmla="*/ 3083632 h 6858000"/>
              <a:gd name="connsiteX14417" fmla="*/ 1374621 w 12192000"/>
              <a:gd name="connsiteY14417" fmla="*/ 3086465 h 6858000"/>
              <a:gd name="connsiteX14418" fmla="*/ 1378312 w 12192000"/>
              <a:gd name="connsiteY14418" fmla="*/ 3081204 h 6858000"/>
              <a:gd name="connsiteX14419" fmla="*/ 1392339 w 12192000"/>
              <a:gd name="connsiteY14419" fmla="*/ 3084847 h 6858000"/>
              <a:gd name="connsiteX14420" fmla="*/ 1382741 w 12192000"/>
              <a:gd name="connsiteY14420" fmla="*/ 3089703 h 6858000"/>
              <a:gd name="connsiteX14421" fmla="*/ 1380527 w 12192000"/>
              <a:gd name="connsiteY14421" fmla="*/ 3094964 h 6858000"/>
              <a:gd name="connsiteX14422" fmla="*/ 1391600 w 12192000"/>
              <a:gd name="connsiteY14422" fmla="*/ 3099821 h 6858000"/>
              <a:gd name="connsiteX14423" fmla="*/ 1397506 w 12192000"/>
              <a:gd name="connsiteY14423" fmla="*/ 3105082 h 6858000"/>
              <a:gd name="connsiteX14424" fmla="*/ 1399721 w 12192000"/>
              <a:gd name="connsiteY14424" fmla="*/ 3100226 h 6858000"/>
              <a:gd name="connsiteX14425" fmla="*/ 1405627 w 12192000"/>
              <a:gd name="connsiteY14425" fmla="*/ 3099821 h 6858000"/>
              <a:gd name="connsiteX14426" fmla="*/ 1415224 w 12192000"/>
              <a:gd name="connsiteY14426" fmla="*/ 3089298 h 6858000"/>
              <a:gd name="connsiteX14427" fmla="*/ 1415224 w 12192000"/>
              <a:gd name="connsiteY14427" fmla="*/ 3075943 h 6858000"/>
              <a:gd name="connsiteX14428" fmla="*/ 1418177 w 12192000"/>
              <a:gd name="connsiteY14428" fmla="*/ 3067849 h 6858000"/>
              <a:gd name="connsiteX14429" fmla="*/ 1408580 w 12192000"/>
              <a:gd name="connsiteY14429" fmla="*/ 3073919 h 6858000"/>
              <a:gd name="connsiteX14430" fmla="*/ 1406365 w 12192000"/>
              <a:gd name="connsiteY14430" fmla="*/ 3072300 h 6858000"/>
              <a:gd name="connsiteX14431" fmla="*/ 1428513 w 12192000"/>
              <a:gd name="connsiteY14431" fmla="*/ 3061373 h 6858000"/>
              <a:gd name="connsiteX14432" fmla="*/ 1436633 w 12192000"/>
              <a:gd name="connsiteY14432" fmla="*/ 3059754 h 6858000"/>
              <a:gd name="connsiteX14433" fmla="*/ 1446230 w 12192000"/>
              <a:gd name="connsiteY14433" fmla="*/ 3049232 h 6858000"/>
              <a:gd name="connsiteX14434" fmla="*/ 1446230 w 12192000"/>
              <a:gd name="connsiteY14434" fmla="*/ 3033043 h 6858000"/>
              <a:gd name="connsiteX14435" fmla="*/ 1463948 w 12192000"/>
              <a:gd name="connsiteY14435" fmla="*/ 3015236 h 6858000"/>
              <a:gd name="connsiteX14436" fmla="*/ 1462472 w 12192000"/>
              <a:gd name="connsiteY14436" fmla="*/ 3011998 h 6858000"/>
              <a:gd name="connsiteX14437" fmla="*/ 1463948 w 12192000"/>
              <a:gd name="connsiteY14437" fmla="*/ 2983263 h 6858000"/>
              <a:gd name="connsiteX14438" fmla="*/ 1482404 w 12192000"/>
              <a:gd name="connsiteY14438" fmla="*/ 2964242 h 6858000"/>
              <a:gd name="connsiteX14439" fmla="*/ 1474283 w 12192000"/>
              <a:gd name="connsiteY14439" fmla="*/ 2963432 h 6858000"/>
              <a:gd name="connsiteX14440" fmla="*/ 1474283 w 12192000"/>
              <a:gd name="connsiteY14440" fmla="*/ 2956957 h 6858000"/>
              <a:gd name="connsiteX14441" fmla="*/ 1506766 w 12192000"/>
              <a:gd name="connsiteY14441" fmla="*/ 2949672 h 6858000"/>
              <a:gd name="connsiteX14442" fmla="*/ 1549585 w 12192000"/>
              <a:gd name="connsiteY14442" fmla="*/ 2950481 h 6858000"/>
              <a:gd name="connsiteX14443" fmla="*/ 1556229 w 12192000"/>
              <a:gd name="connsiteY14443" fmla="*/ 2941173 h 6858000"/>
              <a:gd name="connsiteX14444" fmla="*/ 1568779 w 12192000"/>
              <a:gd name="connsiteY14444" fmla="*/ 2939554 h 6858000"/>
              <a:gd name="connsiteX14445" fmla="*/ 1573208 w 12192000"/>
              <a:gd name="connsiteY14445" fmla="*/ 2943601 h 6858000"/>
              <a:gd name="connsiteX14446" fmla="*/ 1585020 w 12192000"/>
              <a:gd name="connsiteY14446" fmla="*/ 2938340 h 6858000"/>
              <a:gd name="connsiteX14447" fmla="*/ 1584282 w 12192000"/>
              <a:gd name="connsiteY14447" fmla="*/ 2933888 h 6858000"/>
              <a:gd name="connsiteX14448" fmla="*/ 1604215 w 12192000"/>
              <a:gd name="connsiteY14448" fmla="*/ 2933079 h 6858000"/>
              <a:gd name="connsiteX14449" fmla="*/ 1627100 w 12192000"/>
              <a:gd name="connsiteY14449" fmla="*/ 2938340 h 6858000"/>
              <a:gd name="connsiteX14450" fmla="*/ 1633006 w 12192000"/>
              <a:gd name="connsiteY14450" fmla="*/ 2936316 h 6858000"/>
              <a:gd name="connsiteX14451" fmla="*/ 1630791 w 12192000"/>
              <a:gd name="connsiteY14451" fmla="*/ 2931055 h 6858000"/>
              <a:gd name="connsiteX14452" fmla="*/ 1639650 w 12192000"/>
              <a:gd name="connsiteY14452" fmla="*/ 2930246 h 6858000"/>
              <a:gd name="connsiteX14453" fmla="*/ 1654415 w 12192000"/>
              <a:gd name="connsiteY14453" fmla="*/ 2947244 h 6858000"/>
              <a:gd name="connsiteX14454" fmla="*/ 1655153 w 12192000"/>
              <a:gd name="connsiteY14454" fmla="*/ 2957362 h 6858000"/>
              <a:gd name="connsiteX14455" fmla="*/ 1647033 w 12192000"/>
              <a:gd name="connsiteY14455" fmla="*/ 2969098 h 6858000"/>
              <a:gd name="connsiteX14456" fmla="*/ 1635959 w 12192000"/>
              <a:gd name="connsiteY14456" fmla="*/ 2986096 h 6858000"/>
              <a:gd name="connsiteX14457" fmla="*/ 1614550 w 12192000"/>
              <a:gd name="connsiteY14457" fmla="*/ 3004308 h 6858000"/>
              <a:gd name="connsiteX14458" fmla="*/ 1610121 w 12192000"/>
              <a:gd name="connsiteY14458" fmla="*/ 3011189 h 6858000"/>
              <a:gd name="connsiteX14459" fmla="*/ 1608644 w 12192000"/>
              <a:gd name="connsiteY14459" fmla="*/ 3023330 h 6858000"/>
              <a:gd name="connsiteX14460" fmla="*/ 1599047 w 12192000"/>
              <a:gd name="connsiteY14460" fmla="*/ 3028996 h 6858000"/>
              <a:gd name="connsiteX14461" fmla="*/ 1596094 w 12192000"/>
              <a:gd name="connsiteY14461" fmla="*/ 3032234 h 6858000"/>
              <a:gd name="connsiteX14462" fmla="*/ 1602738 w 12192000"/>
              <a:gd name="connsiteY14462" fmla="*/ 3037090 h 6858000"/>
              <a:gd name="connsiteX14463" fmla="*/ 1610859 w 12192000"/>
              <a:gd name="connsiteY14463" fmla="*/ 3037090 h 6858000"/>
              <a:gd name="connsiteX14464" fmla="*/ 1608644 w 12192000"/>
              <a:gd name="connsiteY14464" fmla="*/ 3043970 h 6858000"/>
              <a:gd name="connsiteX14465" fmla="*/ 1597570 w 12192000"/>
              <a:gd name="connsiteY14465" fmla="*/ 3054898 h 6858000"/>
              <a:gd name="connsiteX14466" fmla="*/ 1597570 w 12192000"/>
              <a:gd name="connsiteY14466" fmla="*/ 3058540 h 6858000"/>
              <a:gd name="connsiteX14467" fmla="*/ 1602000 w 12192000"/>
              <a:gd name="connsiteY14467" fmla="*/ 3060564 h 6858000"/>
              <a:gd name="connsiteX14468" fmla="*/ 1607167 w 12192000"/>
              <a:gd name="connsiteY14468" fmla="*/ 3055707 h 6858000"/>
              <a:gd name="connsiteX14469" fmla="*/ 1611597 w 12192000"/>
              <a:gd name="connsiteY14469" fmla="*/ 3054898 h 6858000"/>
              <a:gd name="connsiteX14470" fmla="*/ 1606429 w 12192000"/>
              <a:gd name="connsiteY14470" fmla="*/ 3062587 h 6858000"/>
              <a:gd name="connsiteX14471" fmla="*/ 1599047 w 12192000"/>
              <a:gd name="connsiteY14471" fmla="*/ 3091322 h 6858000"/>
              <a:gd name="connsiteX14472" fmla="*/ 1589449 w 12192000"/>
              <a:gd name="connsiteY14472" fmla="*/ 3106296 h 6858000"/>
              <a:gd name="connsiteX14473" fmla="*/ 1587235 w 12192000"/>
              <a:gd name="connsiteY14473" fmla="*/ 3108320 h 6858000"/>
              <a:gd name="connsiteX14474" fmla="*/ 1583544 w 12192000"/>
              <a:gd name="connsiteY14474" fmla="*/ 3099821 h 6858000"/>
              <a:gd name="connsiteX14475" fmla="*/ 1572470 w 12192000"/>
              <a:gd name="connsiteY14475" fmla="*/ 3093346 h 6858000"/>
              <a:gd name="connsiteX14476" fmla="*/ 1571732 w 12192000"/>
              <a:gd name="connsiteY14476" fmla="*/ 3090917 h 6858000"/>
              <a:gd name="connsiteX14477" fmla="*/ 1576900 w 12192000"/>
              <a:gd name="connsiteY14477" fmla="*/ 3086465 h 6858000"/>
              <a:gd name="connsiteX14478" fmla="*/ 1577638 w 12192000"/>
              <a:gd name="connsiteY14478" fmla="*/ 3077157 h 6858000"/>
              <a:gd name="connsiteX14479" fmla="*/ 1571732 w 12192000"/>
              <a:gd name="connsiteY14479" fmla="*/ 3078776 h 6858000"/>
              <a:gd name="connsiteX14480" fmla="*/ 1561396 w 12192000"/>
              <a:gd name="connsiteY14480" fmla="*/ 3090513 h 6858000"/>
              <a:gd name="connsiteX14481" fmla="*/ 1552537 w 12192000"/>
              <a:gd name="connsiteY14481" fmla="*/ 3097393 h 6858000"/>
              <a:gd name="connsiteX14482" fmla="*/ 1552537 w 12192000"/>
              <a:gd name="connsiteY14482" fmla="*/ 3097797 h 6858000"/>
              <a:gd name="connsiteX14483" fmla="*/ 1554752 w 12192000"/>
              <a:gd name="connsiteY14483" fmla="*/ 3101845 h 6858000"/>
              <a:gd name="connsiteX14484" fmla="*/ 1559920 w 12192000"/>
              <a:gd name="connsiteY14484" fmla="*/ 3097393 h 6858000"/>
              <a:gd name="connsiteX14485" fmla="*/ 1566564 w 12192000"/>
              <a:gd name="connsiteY14485" fmla="*/ 3097393 h 6858000"/>
              <a:gd name="connsiteX14486" fmla="*/ 1567302 w 12192000"/>
              <a:gd name="connsiteY14486" fmla="*/ 3102249 h 6858000"/>
              <a:gd name="connsiteX14487" fmla="*/ 1566564 w 12192000"/>
              <a:gd name="connsiteY14487" fmla="*/ 3107511 h 6858000"/>
              <a:gd name="connsiteX14488" fmla="*/ 1565088 w 12192000"/>
              <a:gd name="connsiteY14488" fmla="*/ 3129770 h 6858000"/>
              <a:gd name="connsiteX14489" fmla="*/ 1559182 w 12192000"/>
              <a:gd name="connsiteY14489" fmla="*/ 3138269 h 6858000"/>
              <a:gd name="connsiteX14490" fmla="*/ 1556967 w 12192000"/>
              <a:gd name="connsiteY14490" fmla="*/ 3151625 h 6858000"/>
              <a:gd name="connsiteX14491" fmla="*/ 1562873 w 12192000"/>
              <a:gd name="connsiteY14491" fmla="*/ 3156886 h 6858000"/>
              <a:gd name="connsiteX14492" fmla="*/ 1562134 w 12192000"/>
              <a:gd name="connsiteY14492" fmla="*/ 3171860 h 6858000"/>
              <a:gd name="connsiteX14493" fmla="*/ 1556967 w 12192000"/>
              <a:gd name="connsiteY14493" fmla="*/ 3184811 h 6858000"/>
              <a:gd name="connsiteX14494" fmla="*/ 1542940 w 12192000"/>
              <a:gd name="connsiteY14494" fmla="*/ 3202619 h 6858000"/>
              <a:gd name="connsiteX14495" fmla="*/ 1537773 w 12192000"/>
              <a:gd name="connsiteY14495" fmla="*/ 3198167 h 6858000"/>
              <a:gd name="connsiteX14496" fmla="*/ 1528175 w 12192000"/>
              <a:gd name="connsiteY14496" fmla="*/ 3207070 h 6858000"/>
              <a:gd name="connsiteX14497" fmla="*/ 1524484 w 12192000"/>
              <a:gd name="connsiteY14497" fmla="*/ 3214760 h 6858000"/>
              <a:gd name="connsiteX14498" fmla="*/ 1528175 w 12192000"/>
              <a:gd name="connsiteY14498" fmla="*/ 3220021 h 6858000"/>
              <a:gd name="connsiteX14499" fmla="*/ 1534820 w 12192000"/>
              <a:gd name="connsiteY14499" fmla="*/ 3220021 h 6858000"/>
              <a:gd name="connsiteX14500" fmla="*/ 1542940 w 12192000"/>
              <a:gd name="connsiteY14500" fmla="*/ 3224878 h 6858000"/>
              <a:gd name="connsiteX14501" fmla="*/ 1545155 w 12192000"/>
              <a:gd name="connsiteY14501" fmla="*/ 3219212 h 6858000"/>
              <a:gd name="connsiteX14502" fmla="*/ 1554014 w 12192000"/>
              <a:gd name="connsiteY14502" fmla="*/ 3220426 h 6858000"/>
              <a:gd name="connsiteX14503" fmla="*/ 1558443 w 12192000"/>
              <a:gd name="connsiteY14503" fmla="*/ 3223259 h 6858000"/>
              <a:gd name="connsiteX14504" fmla="*/ 1564349 w 12192000"/>
              <a:gd name="connsiteY14504" fmla="*/ 3228116 h 6858000"/>
              <a:gd name="connsiteX14505" fmla="*/ 1577638 w 12192000"/>
              <a:gd name="connsiteY14505" fmla="*/ 3221235 h 6858000"/>
              <a:gd name="connsiteX14506" fmla="*/ 1606429 w 12192000"/>
              <a:gd name="connsiteY14506" fmla="*/ 3220831 h 6858000"/>
              <a:gd name="connsiteX14507" fmla="*/ 1627838 w 12192000"/>
              <a:gd name="connsiteY14507" fmla="*/ 3222450 h 6858000"/>
              <a:gd name="connsiteX14508" fmla="*/ 1644818 w 12192000"/>
              <a:gd name="connsiteY14508" fmla="*/ 3218402 h 6858000"/>
              <a:gd name="connsiteX14509" fmla="*/ 1652939 w 12192000"/>
              <a:gd name="connsiteY14509" fmla="*/ 3221235 h 6858000"/>
              <a:gd name="connsiteX14510" fmla="*/ 1657368 w 12192000"/>
              <a:gd name="connsiteY14510" fmla="*/ 3217593 h 6858000"/>
              <a:gd name="connsiteX14511" fmla="*/ 1665489 w 12192000"/>
              <a:gd name="connsiteY14511" fmla="*/ 3214760 h 6858000"/>
              <a:gd name="connsiteX14512" fmla="*/ 1661798 w 12192000"/>
              <a:gd name="connsiteY14512" fmla="*/ 3211927 h 6858000"/>
              <a:gd name="connsiteX14513" fmla="*/ 1664012 w 12192000"/>
              <a:gd name="connsiteY14513" fmla="*/ 3206261 h 6858000"/>
              <a:gd name="connsiteX14514" fmla="*/ 1674348 w 12192000"/>
              <a:gd name="connsiteY14514" fmla="*/ 3211118 h 6858000"/>
              <a:gd name="connsiteX14515" fmla="*/ 1685421 w 12192000"/>
              <a:gd name="connsiteY14515" fmla="*/ 3220021 h 6858000"/>
              <a:gd name="connsiteX14516" fmla="*/ 1706830 w 12192000"/>
              <a:gd name="connsiteY14516" fmla="*/ 3221235 h 6858000"/>
              <a:gd name="connsiteX14517" fmla="*/ 1728978 w 12192000"/>
              <a:gd name="connsiteY14517" fmla="*/ 3222854 h 6858000"/>
              <a:gd name="connsiteX14518" fmla="*/ 1734884 w 12192000"/>
              <a:gd name="connsiteY14518" fmla="*/ 3227306 h 6858000"/>
              <a:gd name="connsiteX14519" fmla="*/ 1737098 w 12192000"/>
              <a:gd name="connsiteY14519" fmla="*/ 3221640 h 6858000"/>
              <a:gd name="connsiteX14520" fmla="*/ 1743004 w 12192000"/>
              <a:gd name="connsiteY14520" fmla="*/ 3224068 h 6858000"/>
              <a:gd name="connsiteX14521" fmla="*/ 1751125 w 12192000"/>
              <a:gd name="connsiteY14521" fmla="*/ 3222450 h 6858000"/>
              <a:gd name="connsiteX14522" fmla="*/ 1759246 w 12192000"/>
              <a:gd name="connsiteY14522" fmla="*/ 3222854 h 6858000"/>
              <a:gd name="connsiteX14523" fmla="*/ 1771796 w 12192000"/>
              <a:gd name="connsiteY14523" fmla="*/ 3229330 h 6858000"/>
              <a:gd name="connsiteX14524" fmla="*/ 1780655 w 12192000"/>
              <a:gd name="connsiteY14524" fmla="*/ 3235805 h 6858000"/>
              <a:gd name="connsiteX14525" fmla="*/ 1779178 w 12192000"/>
              <a:gd name="connsiteY14525" fmla="*/ 3237019 h 6858000"/>
              <a:gd name="connsiteX14526" fmla="*/ 1765890 w 12192000"/>
              <a:gd name="connsiteY14526" fmla="*/ 3233782 h 6858000"/>
              <a:gd name="connsiteX14527" fmla="*/ 1757769 w 12192000"/>
              <a:gd name="connsiteY14527" fmla="*/ 3231758 h 6858000"/>
              <a:gd name="connsiteX14528" fmla="*/ 1753340 w 12192000"/>
              <a:gd name="connsiteY14528" fmla="*/ 3232972 h 6858000"/>
              <a:gd name="connsiteX14529" fmla="*/ 1754078 w 12192000"/>
              <a:gd name="connsiteY14529" fmla="*/ 3237019 h 6858000"/>
              <a:gd name="connsiteX14530" fmla="*/ 1747434 w 12192000"/>
              <a:gd name="connsiteY14530" fmla="*/ 3239043 h 6858000"/>
              <a:gd name="connsiteX14531" fmla="*/ 1745957 w 12192000"/>
              <a:gd name="connsiteY14531" fmla="*/ 3242685 h 6858000"/>
              <a:gd name="connsiteX14532" fmla="*/ 1754078 w 12192000"/>
              <a:gd name="connsiteY14532" fmla="*/ 3242685 h 6858000"/>
              <a:gd name="connsiteX14533" fmla="*/ 1762937 w 12192000"/>
              <a:gd name="connsiteY14533" fmla="*/ 3243495 h 6858000"/>
              <a:gd name="connsiteX14534" fmla="*/ 1768105 w 12192000"/>
              <a:gd name="connsiteY14534" fmla="*/ 3247137 h 6858000"/>
              <a:gd name="connsiteX14535" fmla="*/ 1781393 w 12192000"/>
              <a:gd name="connsiteY14535" fmla="*/ 3248351 h 6858000"/>
              <a:gd name="connsiteX14536" fmla="*/ 1791728 w 12192000"/>
              <a:gd name="connsiteY14536" fmla="*/ 3248756 h 6858000"/>
              <a:gd name="connsiteX14537" fmla="*/ 1787299 w 12192000"/>
              <a:gd name="connsiteY14537" fmla="*/ 3241066 h 6858000"/>
              <a:gd name="connsiteX14538" fmla="*/ 1788037 w 12192000"/>
              <a:gd name="connsiteY14538" fmla="*/ 3239448 h 6858000"/>
              <a:gd name="connsiteX14539" fmla="*/ 1799111 w 12192000"/>
              <a:gd name="connsiteY14539" fmla="*/ 3243899 h 6858000"/>
              <a:gd name="connsiteX14540" fmla="*/ 1810184 w 12192000"/>
              <a:gd name="connsiteY14540" fmla="*/ 3252398 h 6858000"/>
              <a:gd name="connsiteX14541" fmla="*/ 1813138 w 12192000"/>
              <a:gd name="connsiteY14541" fmla="*/ 3257255 h 6858000"/>
              <a:gd name="connsiteX14542" fmla="*/ 1810184 w 12192000"/>
              <a:gd name="connsiteY14542" fmla="*/ 3260088 h 6858000"/>
              <a:gd name="connsiteX14543" fmla="*/ 1807232 w 12192000"/>
              <a:gd name="connsiteY14543" fmla="*/ 3262921 h 6858000"/>
              <a:gd name="connsiteX14544" fmla="*/ 1804279 w 12192000"/>
              <a:gd name="connsiteY14544" fmla="*/ 3268182 h 6858000"/>
              <a:gd name="connsiteX14545" fmla="*/ 1803540 w 12192000"/>
              <a:gd name="connsiteY14545" fmla="*/ 3280324 h 6858000"/>
              <a:gd name="connsiteX14546" fmla="*/ 1805017 w 12192000"/>
              <a:gd name="connsiteY14546" fmla="*/ 3288013 h 6858000"/>
              <a:gd name="connsiteX14547" fmla="*/ 1802064 w 12192000"/>
              <a:gd name="connsiteY14547" fmla="*/ 3293679 h 6858000"/>
              <a:gd name="connsiteX14548" fmla="*/ 1802802 w 12192000"/>
              <a:gd name="connsiteY14548" fmla="*/ 3297726 h 6858000"/>
              <a:gd name="connsiteX14549" fmla="*/ 1807970 w 12192000"/>
              <a:gd name="connsiteY14549" fmla="*/ 3300964 h 6858000"/>
              <a:gd name="connsiteX14550" fmla="*/ 1806493 w 12192000"/>
              <a:gd name="connsiteY14550" fmla="*/ 3305821 h 6858000"/>
              <a:gd name="connsiteX14551" fmla="*/ 1802802 w 12192000"/>
              <a:gd name="connsiteY14551" fmla="*/ 3311891 h 6858000"/>
              <a:gd name="connsiteX14552" fmla="*/ 1794681 w 12192000"/>
              <a:gd name="connsiteY14552" fmla="*/ 3321200 h 6858000"/>
              <a:gd name="connsiteX14553" fmla="*/ 1791728 w 12192000"/>
              <a:gd name="connsiteY14553" fmla="*/ 3332532 h 6858000"/>
              <a:gd name="connsiteX14554" fmla="*/ 1790252 w 12192000"/>
              <a:gd name="connsiteY14554" fmla="*/ 3329699 h 6858000"/>
              <a:gd name="connsiteX14555" fmla="*/ 1787299 w 12192000"/>
              <a:gd name="connsiteY14555" fmla="*/ 3329699 h 6858000"/>
              <a:gd name="connsiteX14556" fmla="*/ 1783608 w 12192000"/>
              <a:gd name="connsiteY14556" fmla="*/ 3332937 h 6858000"/>
              <a:gd name="connsiteX14557" fmla="*/ 1783608 w 12192000"/>
              <a:gd name="connsiteY14557" fmla="*/ 3337388 h 6858000"/>
              <a:gd name="connsiteX14558" fmla="*/ 1786561 w 12192000"/>
              <a:gd name="connsiteY14558" fmla="*/ 3339007 h 6858000"/>
              <a:gd name="connsiteX14559" fmla="*/ 1790252 w 12192000"/>
              <a:gd name="connsiteY14559" fmla="*/ 3344269 h 6858000"/>
              <a:gd name="connsiteX14560" fmla="*/ 1788776 w 12192000"/>
              <a:gd name="connsiteY14560" fmla="*/ 3348720 h 6858000"/>
              <a:gd name="connsiteX14561" fmla="*/ 1788776 w 12192000"/>
              <a:gd name="connsiteY14561" fmla="*/ 3369766 h 6858000"/>
              <a:gd name="connsiteX14562" fmla="*/ 1786561 w 12192000"/>
              <a:gd name="connsiteY14562" fmla="*/ 3387573 h 6858000"/>
              <a:gd name="connsiteX14563" fmla="*/ 1782131 w 12192000"/>
              <a:gd name="connsiteY14563" fmla="*/ 3394049 h 6858000"/>
              <a:gd name="connsiteX14564" fmla="*/ 1779917 w 12192000"/>
              <a:gd name="connsiteY14564" fmla="*/ 3393644 h 6858000"/>
              <a:gd name="connsiteX14565" fmla="*/ 1779917 w 12192000"/>
              <a:gd name="connsiteY14565" fmla="*/ 3383931 h 6858000"/>
              <a:gd name="connsiteX14566" fmla="*/ 1779917 w 12192000"/>
              <a:gd name="connsiteY14566" fmla="*/ 3376646 h 6858000"/>
              <a:gd name="connsiteX14567" fmla="*/ 1782131 w 12192000"/>
              <a:gd name="connsiteY14567" fmla="*/ 3373003 h 6858000"/>
              <a:gd name="connsiteX14568" fmla="*/ 1777702 w 12192000"/>
              <a:gd name="connsiteY14568" fmla="*/ 3371789 h 6858000"/>
              <a:gd name="connsiteX14569" fmla="*/ 1771796 w 12192000"/>
              <a:gd name="connsiteY14569" fmla="*/ 3385550 h 6858000"/>
              <a:gd name="connsiteX14570" fmla="*/ 1771796 w 12192000"/>
              <a:gd name="connsiteY14570" fmla="*/ 3392025 h 6858000"/>
              <a:gd name="connsiteX14571" fmla="*/ 1772534 w 12192000"/>
              <a:gd name="connsiteY14571" fmla="*/ 3397691 h 6858000"/>
              <a:gd name="connsiteX14572" fmla="*/ 1768105 w 12192000"/>
              <a:gd name="connsiteY14572" fmla="*/ 3407809 h 6858000"/>
              <a:gd name="connsiteX14573" fmla="*/ 1765890 w 12192000"/>
              <a:gd name="connsiteY14573" fmla="*/ 3415094 h 6858000"/>
              <a:gd name="connsiteX14574" fmla="*/ 1765890 w 12192000"/>
              <a:gd name="connsiteY14574" fmla="*/ 3421569 h 6858000"/>
              <a:gd name="connsiteX14575" fmla="*/ 1771058 w 12192000"/>
              <a:gd name="connsiteY14575" fmla="*/ 3419141 h 6858000"/>
              <a:gd name="connsiteX14576" fmla="*/ 1771796 w 12192000"/>
              <a:gd name="connsiteY14576" fmla="*/ 3414689 h 6858000"/>
              <a:gd name="connsiteX14577" fmla="*/ 1774749 w 12192000"/>
              <a:gd name="connsiteY14577" fmla="*/ 3409428 h 6858000"/>
              <a:gd name="connsiteX14578" fmla="*/ 1774749 w 12192000"/>
              <a:gd name="connsiteY14578" fmla="*/ 3419141 h 6858000"/>
              <a:gd name="connsiteX14579" fmla="*/ 1771796 w 12192000"/>
              <a:gd name="connsiteY14579" fmla="*/ 3426426 h 6858000"/>
              <a:gd name="connsiteX14580" fmla="*/ 1765151 w 12192000"/>
              <a:gd name="connsiteY14580" fmla="*/ 3437353 h 6858000"/>
              <a:gd name="connsiteX14581" fmla="*/ 1768105 w 12192000"/>
              <a:gd name="connsiteY14581" fmla="*/ 3447066 h 6858000"/>
              <a:gd name="connsiteX14582" fmla="*/ 1773272 w 12192000"/>
              <a:gd name="connsiteY14582" fmla="*/ 3452732 h 6858000"/>
              <a:gd name="connsiteX14583" fmla="*/ 1774749 w 12192000"/>
              <a:gd name="connsiteY14583" fmla="*/ 3459612 h 6858000"/>
              <a:gd name="connsiteX14584" fmla="*/ 1770319 w 12192000"/>
              <a:gd name="connsiteY14584" fmla="*/ 3462445 h 6858000"/>
              <a:gd name="connsiteX14585" fmla="*/ 1769581 w 12192000"/>
              <a:gd name="connsiteY14585" fmla="*/ 3463255 h 6858000"/>
              <a:gd name="connsiteX14586" fmla="*/ 1767366 w 12192000"/>
              <a:gd name="connsiteY14586" fmla="*/ 3466897 h 6858000"/>
              <a:gd name="connsiteX14587" fmla="*/ 1777702 w 12192000"/>
              <a:gd name="connsiteY14587" fmla="*/ 3466897 h 6858000"/>
              <a:gd name="connsiteX14588" fmla="*/ 1779178 w 12192000"/>
              <a:gd name="connsiteY14588" fmla="*/ 3462445 h 6858000"/>
              <a:gd name="connsiteX14589" fmla="*/ 1783608 w 12192000"/>
              <a:gd name="connsiteY14589" fmla="*/ 3461636 h 6858000"/>
              <a:gd name="connsiteX14590" fmla="*/ 1787299 w 12192000"/>
              <a:gd name="connsiteY14590" fmla="*/ 3469730 h 6858000"/>
              <a:gd name="connsiteX14591" fmla="*/ 1788776 w 12192000"/>
              <a:gd name="connsiteY14591" fmla="*/ 3479443 h 6858000"/>
              <a:gd name="connsiteX14592" fmla="*/ 1794681 w 12192000"/>
              <a:gd name="connsiteY14592" fmla="*/ 3488347 h 6858000"/>
              <a:gd name="connsiteX14593" fmla="*/ 1805017 w 12192000"/>
              <a:gd name="connsiteY14593" fmla="*/ 3498060 h 6858000"/>
              <a:gd name="connsiteX14594" fmla="*/ 1807970 w 12192000"/>
              <a:gd name="connsiteY14594" fmla="*/ 3505345 h 6858000"/>
              <a:gd name="connsiteX14595" fmla="*/ 1813138 w 12192000"/>
              <a:gd name="connsiteY14595" fmla="*/ 3511416 h 6858000"/>
              <a:gd name="connsiteX14596" fmla="*/ 1821258 w 12192000"/>
              <a:gd name="connsiteY14596" fmla="*/ 3513844 h 6858000"/>
              <a:gd name="connsiteX14597" fmla="*/ 1828640 w 12192000"/>
              <a:gd name="connsiteY14597" fmla="*/ 3518296 h 6858000"/>
              <a:gd name="connsiteX14598" fmla="*/ 1829379 w 12192000"/>
              <a:gd name="connsiteY14598" fmla="*/ 3520724 h 6858000"/>
              <a:gd name="connsiteX14599" fmla="*/ 1830855 w 12192000"/>
              <a:gd name="connsiteY14599" fmla="*/ 3525581 h 6858000"/>
              <a:gd name="connsiteX14600" fmla="*/ 1836761 w 12192000"/>
              <a:gd name="connsiteY14600" fmla="*/ 3531247 h 6858000"/>
              <a:gd name="connsiteX14601" fmla="*/ 1842667 w 12192000"/>
              <a:gd name="connsiteY14601" fmla="*/ 3532866 h 6858000"/>
              <a:gd name="connsiteX14602" fmla="*/ 1846358 w 12192000"/>
              <a:gd name="connsiteY14602" fmla="*/ 3532461 h 6858000"/>
              <a:gd name="connsiteX14603" fmla="*/ 1849312 w 12192000"/>
              <a:gd name="connsiteY14603" fmla="*/ 3535294 h 6858000"/>
              <a:gd name="connsiteX14604" fmla="*/ 1845620 w 12192000"/>
              <a:gd name="connsiteY14604" fmla="*/ 3536508 h 6858000"/>
              <a:gd name="connsiteX14605" fmla="*/ 1844144 w 12192000"/>
              <a:gd name="connsiteY14605" fmla="*/ 3538127 h 6858000"/>
              <a:gd name="connsiteX14606" fmla="*/ 1846358 w 12192000"/>
              <a:gd name="connsiteY14606" fmla="*/ 3541769 h 6858000"/>
              <a:gd name="connsiteX14607" fmla="*/ 1854479 w 12192000"/>
              <a:gd name="connsiteY14607" fmla="*/ 3545816 h 6858000"/>
              <a:gd name="connsiteX14608" fmla="*/ 1862600 w 12192000"/>
              <a:gd name="connsiteY14608" fmla="*/ 3544602 h 6858000"/>
              <a:gd name="connsiteX14609" fmla="*/ 1862600 w 12192000"/>
              <a:gd name="connsiteY14609" fmla="*/ 3539746 h 6858000"/>
              <a:gd name="connsiteX14610" fmla="*/ 1856694 w 12192000"/>
              <a:gd name="connsiteY14610" fmla="*/ 3536508 h 6858000"/>
              <a:gd name="connsiteX14611" fmla="*/ 1859647 w 12192000"/>
              <a:gd name="connsiteY14611" fmla="*/ 3534080 h 6858000"/>
              <a:gd name="connsiteX14612" fmla="*/ 1871459 w 12192000"/>
              <a:gd name="connsiteY14612" fmla="*/ 3539341 h 6858000"/>
              <a:gd name="connsiteX14613" fmla="*/ 1888438 w 12192000"/>
              <a:gd name="connsiteY14613" fmla="*/ 3550268 h 6858000"/>
              <a:gd name="connsiteX14614" fmla="*/ 1904680 w 12192000"/>
              <a:gd name="connsiteY14614" fmla="*/ 3550673 h 6858000"/>
              <a:gd name="connsiteX14615" fmla="*/ 1912800 w 12192000"/>
              <a:gd name="connsiteY14615" fmla="*/ 3549864 h 6858000"/>
              <a:gd name="connsiteX14616" fmla="*/ 1922398 w 12192000"/>
              <a:gd name="connsiteY14616" fmla="*/ 3541769 h 6858000"/>
              <a:gd name="connsiteX14617" fmla="*/ 1952665 w 12192000"/>
              <a:gd name="connsiteY14617" fmla="*/ 3527604 h 6858000"/>
              <a:gd name="connsiteX14618" fmla="*/ 1967431 w 12192000"/>
              <a:gd name="connsiteY14618" fmla="*/ 3524367 h 6858000"/>
              <a:gd name="connsiteX14619" fmla="*/ 1981457 w 12192000"/>
              <a:gd name="connsiteY14619" fmla="*/ 3515058 h 6858000"/>
              <a:gd name="connsiteX14620" fmla="*/ 1986625 w 12192000"/>
              <a:gd name="connsiteY14620" fmla="*/ 3514249 h 6858000"/>
              <a:gd name="connsiteX14621" fmla="*/ 1994007 w 12192000"/>
              <a:gd name="connsiteY14621" fmla="*/ 3517486 h 6858000"/>
              <a:gd name="connsiteX14622" fmla="*/ 1996960 w 12192000"/>
              <a:gd name="connsiteY14622" fmla="*/ 3521534 h 6858000"/>
              <a:gd name="connsiteX14623" fmla="*/ 2004342 w 12192000"/>
              <a:gd name="connsiteY14623" fmla="*/ 3523152 h 6858000"/>
              <a:gd name="connsiteX14624" fmla="*/ 2026490 w 12192000"/>
              <a:gd name="connsiteY14624" fmla="*/ 3523152 h 6858000"/>
              <a:gd name="connsiteX14625" fmla="*/ 2038302 w 12192000"/>
              <a:gd name="connsiteY14625" fmla="*/ 3525985 h 6858000"/>
              <a:gd name="connsiteX14626" fmla="*/ 2058973 w 12192000"/>
              <a:gd name="connsiteY14626" fmla="*/ 3537317 h 6858000"/>
              <a:gd name="connsiteX14627" fmla="*/ 2067832 w 12192000"/>
              <a:gd name="connsiteY14627" fmla="*/ 3547031 h 6858000"/>
              <a:gd name="connsiteX14628" fmla="*/ 2070046 w 12192000"/>
              <a:gd name="connsiteY14628" fmla="*/ 3551887 h 6858000"/>
              <a:gd name="connsiteX14629" fmla="*/ 2076690 w 12192000"/>
              <a:gd name="connsiteY14629" fmla="*/ 3555530 h 6858000"/>
              <a:gd name="connsiteX14630" fmla="*/ 2081120 w 12192000"/>
              <a:gd name="connsiteY14630" fmla="*/ 3558767 h 6858000"/>
              <a:gd name="connsiteX14631" fmla="*/ 2092193 w 12192000"/>
              <a:gd name="connsiteY14631" fmla="*/ 3567671 h 6858000"/>
              <a:gd name="connsiteX14632" fmla="*/ 2095147 w 12192000"/>
              <a:gd name="connsiteY14632" fmla="*/ 3576170 h 6858000"/>
              <a:gd name="connsiteX14633" fmla="*/ 2102529 w 12192000"/>
              <a:gd name="connsiteY14633" fmla="*/ 3579408 h 6858000"/>
              <a:gd name="connsiteX14634" fmla="*/ 2099576 w 12192000"/>
              <a:gd name="connsiteY14634" fmla="*/ 3584669 h 6858000"/>
              <a:gd name="connsiteX14635" fmla="*/ 2098100 w 12192000"/>
              <a:gd name="connsiteY14635" fmla="*/ 3587907 h 6858000"/>
              <a:gd name="connsiteX14636" fmla="*/ 2106959 w 12192000"/>
              <a:gd name="connsiteY14636" fmla="*/ 3594787 h 6858000"/>
              <a:gd name="connsiteX14637" fmla="*/ 2112865 w 12192000"/>
              <a:gd name="connsiteY14637" fmla="*/ 3595192 h 6858000"/>
              <a:gd name="connsiteX14638" fmla="*/ 2117294 w 12192000"/>
              <a:gd name="connsiteY14638" fmla="*/ 3585074 h 6858000"/>
              <a:gd name="connsiteX14639" fmla="*/ 2117294 w 12192000"/>
              <a:gd name="connsiteY14639" fmla="*/ 3574146 h 6858000"/>
              <a:gd name="connsiteX14640" fmla="*/ 2109173 w 12192000"/>
              <a:gd name="connsiteY14640" fmla="*/ 3565243 h 6858000"/>
              <a:gd name="connsiteX14641" fmla="*/ 2106220 w 12192000"/>
              <a:gd name="connsiteY14641" fmla="*/ 3556339 h 6858000"/>
              <a:gd name="connsiteX14642" fmla="*/ 2114341 w 12192000"/>
              <a:gd name="connsiteY14642" fmla="*/ 3555934 h 6858000"/>
              <a:gd name="connsiteX14643" fmla="*/ 2120247 w 12192000"/>
              <a:gd name="connsiteY14643" fmla="*/ 3555530 h 6858000"/>
              <a:gd name="connsiteX14644" fmla="*/ 2129844 w 12192000"/>
              <a:gd name="connsiteY14644" fmla="*/ 3542174 h 6858000"/>
              <a:gd name="connsiteX14645" fmla="*/ 2135012 w 12192000"/>
              <a:gd name="connsiteY14645" fmla="*/ 3539746 h 6858000"/>
              <a:gd name="connsiteX14646" fmla="*/ 2148300 w 12192000"/>
              <a:gd name="connsiteY14646" fmla="*/ 3528009 h 6858000"/>
              <a:gd name="connsiteX14647" fmla="*/ 2154944 w 12192000"/>
              <a:gd name="connsiteY14647" fmla="*/ 3524367 h 6858000"/>
              <a:gd name="connsiteX14648" fmla="*/ 2164542 w 12192000"/>
              <a:gd name="connsiteY14648" fmla="*/ 3523557 h 6858000"/>
              <a:gd name="connsiteX14649" fmla="*/ 2171924 w 12192000"/>
              <a:gd name="connsiteY14649" fmla="*/ 3520319 h 6858000"/>
              <a:gd name="connsiteX14650" fmla="*/ 2174877 w 12192000"/>
              <a:gd name="connsiteY14650" fmla="*/ 3511820 h 6858000"/>
              <a:gd name="connsiteX14651" fmla="*/ 2173401 w 12192000"/>
              <a:gd name="connsiteY14651" fmla="*/ 3504536 h 6858000"/>
              <a:gd name="connsiteX14652" fmla="*/ 2169709 w 12192000"/>
              <a:gd name="connsiteY14652" fmla="*/ 3500893 h 6858000"/>
              <a:gd name="connsiteX14653" fmla="*/ 2166018 w 12192000"/>
              <a:gd name="connsiteY14653" fmla="*/ 3502512 h 6858000"/>
              <a:gd name="connsiteX14654" fmla="*/ 2167495 w 12192000"/>
              <a:gd name="connsiteY14654" fmla="*/ 3496037 h 6858000"/>
              <a:gd name="connsiteX14655" fmla="*/ 2180783 w 12192000"/>
              <a:gd name="connsiteY14655" fmla="*/ 3472563 h 6858000"/>
              <a:gd name="connsiteX14656" fmla="*/ 2191857 w 12192000"/>
              <a:gd name="connsiteY14656" fmla="*/ 3460826 h 6858000"/>
              <a:gd name="connsiteX14657" fmla="*/ 2195548 w 12192000"/>
              <a:gd name="connsiteY14657" fmla="*/ 3454351 h 6858000"/>
              <a:gd name="connsiteX14658" fmla="*/ 2212527 w 12192000"/>
              <a:gd name="connsiteY14658" fmla="*/ 3445043 h 6858000"/>
              <a:gd name="connsiteX14659" fmla="*/ 2219172 w 12192000"/>
              <a:gd name="connsiteY14659" fmla="*/ 3445043 h 6858000"/>
              <a:gd name="connsiteX14660" fmla="*/ 2231722 w 12192000"/>
              <a:gd name="connsiteY14660" fmla="*/ 3449899 h 6858000"/>
              <a:gd name="connsiteX14661" fmla="*/ 2242057 w 12192000"/>
              <a:gd name="connsiteY14661" fmla="*/ 3450709 h 6858000"/>
              <a:gd name="connsiteX14662" fmla="*/ 2234675 w 12192000"/>
              <a:gd name="connsiteY14662" fmla="*/ 3453137 h 6858000"/>
              <a:gd name="connsiteX14663" fmla="*/ 2235413 w 12192000"/>
              <a:gd name="connsiteY14663" fmla="*/ 3455565 h 6858000"/>
              <a:gd name="connsiteX14664" fmla="*/ 2233937 w 12192000"/>
              <a:gd name="connsiteY14664" fmla="*/ 3462850 h 6858000"/>
              <a:gd name="connsiteX14665" fmla="*/ 2239104 w 12192000"/>
              <a:gd name="connsiteY14665" fmla="*/ 3464874 h 6858000"/>
              <a:gd name="connsiteX14666" fmla="*/ 2246487 w 12192000"/>
              <a:gd name="connsiteY14666" fmla="*/ 3458398 h 6858000"/>
              <a:gd name="connsiteX14667" fmla="*/ 2247225 w 12192000"/>
              <a:gd name="connsiteY14667" fmla="*/ 3451113 h 6858000"/>
              <a:gd name="connsiteX14668" fmla="*/ 2244272 w 12192000"/>
              <a:gd name="connsiteY14668" fmla="*/ 3443828 h 6858000"/>
              <a:gd name="connsiteX14669" fmla="*/ 2243534 w 12192000"/>
              <a:gd name="connsiteY14669" fmla="*/ 3438162 h 6858000"/>
              <a:gd name="connsiteX14670" fmla="*/ 2253869 w 12192000"/>
              <a:gd name="connsiteY14670" fmla="*/ 3433306 h 6858000"/>
              <a:gd name="connsiteX14671" fmla="*/ 2270111 w 12192000"/>
              <a:gd name="connsiteY14671" fmla="*/ 3434925 h 6858000"/>
              <a:gd name="connsiteX14672" fmla="*/ 2284137 w 12192000"/>
              <a:gd name="connsiteY14672" fmla="*/ 3434115 h 6858000"/>
              <a:gd name="connsiteX14673" fmla="*/ 2297426 w 12192000"/>
              <a:gd name="connsiteY14673" fmla="*/ 3431282 h 6858000"/>
              <a:gd name="connsiteX14674" fmla="*/ 2309237 w 12192000"/>
              <a:gd name="connsiteY14674" fmla="*/ 3423593 h 6858000"/>
              <a:gd name="connsiteX14675" fmla="*/ 2326217 w 12192000"/>
              <a:gd name="connsiteY14675" fmla="*/ 3413880 h 6858000"/>
              <a:gd name="connsiteX14676" fmla="*/ 2339505 w 12192000"/>
              <a:gd name="connsiteY14676" fmla="*/ 3408214 h 6858000"/>
              <a:gd name="connsiteX14677" fmla="*/ 2342458 w 12192000"/>
              <a:gd name="connsiteY14677" fmla="*/ 3403762 h 6858000"/>
              <a:gd name="connsiteX14678" fmla="*/ 2338029 w 12192000"/>
              <a:gd name="connsiteY14678" fmla="*/ 3399310 h 6858000"/>
              <a:gd name="connsiteX14679" fmla="*/ 2342458 w 12192000"/>
              <a:gd name="connsiteY14679" fmla="*/ 3394858 h 6858000"/>
              <a:gd name="connsiteX14680" fmla="*/ 2349103 w 12192000"/>
              <a:gd name="connsiteY14680" fmla="*/ 3392025 h 6858000"/>
              <a:gd name="connsiteX14681" fmla="*/ 2357962 w 12192000"/>
              <a:gd name="connsiteY14681" fmla="*/ 3393239 h 6858000"/>
              <a:gd name="connsiteX14682" fmla="*/ 2361653 w 12192000"/>
              <a:gd name="connsiteY14682" fmla="*/ 3390406 h 6858000"/>
              <a:gd name="connsiteX14683" fmla="*/ 2369035 w 12192000"/>
              <a:gd name="connsiteY14683" fmla="*/ 3389192 h 6858000"/>
              <a:gd name="connsiteX14684" fmla="*/ 2369773 w 12192000"/>
              <a:gd name="connsiteY14684" fmla="*/ 3384740 h 6858000"/>
              <a:gd name="connsiteX14685" fmla="*/ 2372726 w 12192000"/>
              <a:gd name="connsiteY14685" fmla="*/ 3381098 h 6858000"/>
              <a:gd name="connsiteX14686" fmla="*/ 2379371 w 12192000"/>
              <a:gd name="connsiteY14686" fmla="*/ 3381098 h 6858000"/>
              <a:gd name="connsiteX14687" fmla="*/ 2397827 w 12192000"/>
              <a:gd name="connsiteY14687" fmla="*/ 3390406 h 6858000"/>
              <a:gd name="connsiteX14688" fmla="*/ 2402994 w 12192000"/>
              <a:gd name="connsiteY14688" fmla="*/ 3397286 h 6858000"/>
              <a:gd name="connsiteX14689" fmla="*/ 2400780 w 12192000"/>
              <a:gd name="connsiteY14689" fmla="*/ 3402548 h 6858000"/>
              <a:gd name="connsiteX14690" fmla="*/ 2395612 w 12192000"/>
              <a:gd name="connsiteY14690" fmla="*/ 3406595 h 6858000"/>
              <a:gd name="connsiteX14691" fmla="*/ 2394135 w 12192000"/>
              <a:gd name="connsiteY14691" fmla="*/ 3407809 h 6858000"/>
              <a:gd name="connsiteX14692" fmla="*/ 2383800 w 12192000"/>
              <a:gd name="connsiteY14692" fmla="*/ 3419141 h 6858000"/>
              <a:gd name="connsiteX14693" fmla="*/ 2371988 w 12192000"/>
              <a:gd name="connsiteY14693" fmla="*/ 3421569 h 6858000"/>
              <a:gd name="connsiteX14694" fmla="*/ 2360176 w 12192000"/>
              <a:gd name="connsiteY14694" fmla="*/ 3426426 h 6858000"/>
              <a:gd name="connsiteX14695" fmla="*/ 2357962 w 12192000"/>
              <a:gd name="connsiteY14695" fmla="*/ 3432496 h 6858000"/>
              <a:gd name="connsiteX14696" fmla="*/ 2361653 w 12192000"/>
              <a:gd name="connsiteY14696" fmla="*/ 3440186 h 6858000"/>
              <a:gd name="connsiteX14697" fmla="*/ 2369773 w 12192000"/>
              <a:gd name="connsiteY14697" fmla="*/ 3445447 h 6858000"/>
              <a:gd name="connsiteX14698" fmla="*/ 2369773 w 12192000"/>
              <a:gd name="connsiteY14698" fmla="*/ 3451113 h 6858000"/>
              <a:gd name="connsiteX14699" fmla="*/ 2369035 w 12192000"/>
              <a:gd name="connsiteY14699" fmla="*/ 3455565 h 6858000"/>
              <a:gd name="connsiteX14700" fmla="*/ 2374941 w 12192000"/>
              <a:gd name="connsiteY14700" fmla="*/ 3464874 h 6858000"/>
              <a:gd name="connsiteX14701" fmla="*/ 2374941 w 12192000"/>
              <a:gd name="connsiteY14701" fmla="*/ 3479443 h 6858000"/>
              <a:gd name="connsiteX14702" fmla="*/ 2356485 w 12192000"/>
              <a:gd name="connsiteY14702" fmla="*/ 3496846 h 6858000"/>
              <a:gd name="connsiteX14703" fmla="*/ 2355747 w 12192000"/>
              <a:gd name="connsiteY14703" fmla="*/ 3502107 h 6858000"/>
              <a:gd name="connsiteX14704" fmla="*/ 2346150 w 12192000"/>
              <a:gd name="connsiteY14704" fmla="*/ 3509392 h 6858000"/>
              <a:gd name="connsiteX14705" fmla="*/ 2349103 w 12192000"/>
              <a:gd name="connsiteY14705" fmla="*/ 3518701 h 6858000"/>
              <a:gd name="connsiteX14706" fmla="*/ 2359438 w 12192000"/>
              <a:gd name="connsiteY14706" fmla="*/ 3529223 h 6858000"/>
              <a:gd name="connsiteX14707" fmla="*/ 2359438 w 12192000"/>
              <a:gd name="connsiteY14707" fmla="*/ 3542579 h 6858000"/>
              <a:gd name="connsiteX14708" fmla="*/ 2367559 w 12192000"/>
              <a:gd name="connsiteY14708" fmla="*/ 3543793 h 6858000"/>
              <a:gd name="connsiteX14709" fmla="*/ 2385277 w 12192000"/>
              <a:gd name="connsiteY14709" fmla="*/ 3534484 h 6858000"/>
              <a:gd name="connsiteX14710" fmla="*/ 2392659 w 12192000"/>
              <a:gd name="connsiteY14710" fmla="*/ 3520724 h 6858000"/>
              <a:gd name="connsiteX14711" fmla="*/ 2388230 w 12192000"/>
              <a:gd name="connsiteY14711" fmla="*/ 3510202 h 6858000"/>
              <a:gd name="connsiteX14712" fmla="*/ 2386015 w 12192000"/>
              <a:gd name="connsiteY14712" fmla="*/ 3497655 h 6858000"/>
              <a:gd name="connsiteX14713" fmla="*/ 2386015 w 12192000"/>
              <a:gd name="connsiteY14713" fmla="*/ 3479039 h 6858000"/>
              <a:gd name="connsiteX14714" fmla="*/ 2380109 w 12192000"/>
              <a:gd name="connsiteY14714" fmla="*/ 3469325 h 6858000"/>
              <a:gd name="connsiteX14715" fmla="*/ 2380109 w 12192000"/>
              <a:gd name="connsiteY14715" fmla="*/ 3461636 h 6858000"/>
              <a:gd name="connsiteX14716" fmla="*/ 2386753 w 12192000"/>
              <a:gd name="connsiteY14716" fmla="*/ 3453946 h 6858000"/>
              <a:gd name="connsiteX14717" fmla="*/ 2408900 w 12192000"/>
              <a:gd name="connsiteY14717" fmla="*/ 3445043 h 6858000"/>
              <a:gd name="connsiteX14718" fmla="*/ 2431048 w 12192000"/>
              <a:gd name="connsiteY14718" fmla="*/ 3441400 h 6858000"/>
              <a:gd name="connsiteX14719" fmla="*/ 2442121 w 12192000"/>
              <a:gd name="connsiteY14719" fmla="*/ 3435734 h 6858000"/>
              <a:gd name="connsiteX14720" fmla="*/ 2442860 w 12192000"/>
              <a:gd name="connsiteY14720" fmla="*/ 3432092 h 6858000"/>
              <a:gd name="connsiteX14721" fmla="*/ 2445074 w 12192000"/>
              <a:gd name="connsiteY14721" fmla="*/ 3429663 h 6858000"/>
              <a:gd name="connsiteX14722" fmla="*/ 2449504 w 12192000"/>
              <a:gd name="connsiteY14722" fmla="*/ 3432496 h 6858000"/>
              <a:gd name="connsiteX14723" fmla="*/ 2459839 w 12192000"/>
              <a:gd name="connsiteY14723" fmla="*/ 3436948 h 6858000"/>
              <a:gd name="connsiteX14724" fmla="*/ 2467960 w 12192000"/>
              <a:gd name="connsiteY14724" fmla="*/ 3434520 h 6858000"/>
              <a:gd name="connsiteX14725" fmla="*/ 2469436 w 12192000"/>
              <a:gd name="connsiteY14725" fmla="*/ 3428854 h 6858000"/>
              <a:gd name="connsiteX14726" fmla="*/ 2462054 w 12192000"/>
              <a:gd name="connsiteY14726" fmla="*/ 3421164 h 6858000"/>
              <a:gd name="connsiteX14727" fmla="*/ 2452457 w 12192000"/>
              <a:gd name="connsiteY14727" fmla="*/ 3420355 h 6858000"/>
              <a:gd name="connsiteX14728" fmla="*/ 2443598 w 12192000"/>
              <a:gd name="connsiteY14728" fmla="*/ 3424807 h 6858000"/>
              <a:gd name="connsiteX14729" fmla="*/ 2438430 w 12192000"/>
              <a:gd name="connsiteY14729" fmla="*/ 3421164 h 6858000"/>
              <a:gd name="connsiteX14730" fmla="*/ 2435477 w 12192000"/>
              <a:gd name="connsiteY14730" fmla="*/ 3411047 h 6858000"/>
              <a:gd name="connsiteX14731" fmla="*/ 2449504 w 12192000"/>
              <a:gd name="connsiteY14731" fmla="*/ 3396072 h 6858000"/>
              <a:gd name="connsiteX14732" fmla="*/ 2463530 w 12192000"/>
              <a:gd name="connsiteY14732" fmla="*/ 3390811 h 6858000"/>
              <a:gd name="connsiteX14733" fmla="*/ 2467960 w 12192000"/>
              <a:gd name="connsiteY14733" fmla="*/ 3392430 h 6858000"/>
              <a:gd name="connsiteX14734" fmla="*/ 2471651 w 12192000"/>
              <a:gd name="connsiteY14734" fmla="*/ 3407809 h 6858000"/>
              <a:gd name="connsiteX14735" fmla="*/ 2471651 w 12192000"/>
              <a:gd name="connsiteY14735" fmla="*/ 3419950 h 6858000"/>
              <a:gd name="connsiteX14736" fmla="*/ 2479772 w 12192000"/>
              <a:gd name="connsiteY14736" fmla="*/ 3432092 h 6858000"/>
              <a:gd name="connsiteX14737" fmla="*/ 2486416 w 12192000"/>
              <a:gd name="connsiteY14737" fmla="*/ 3430473 h 6858000"/>
              <a:gd name="connsiteX14738" fmla="*/ 2493798 w 12192000"/>
              <a:gd name="connsiteY14738" fmla="*/ 3430473 h 6858000"/>
              <a:gd name="connsiteX14739" fmla="*/ 2504872 w 12192000"/>
              <a:gd name="connsiteY14739" fmla="*/ 3436139 h 6858000"/>
              <a:gd name="connsiteX14740" fmla="*/ 2528496 w 12192000"/>
              <a:gd name="connsiteY14740" fmla="*/ 3434520 h 6858000"/>
              <a:gd name="connsiteX14741" fmla="*/ 2538093 w 12192000"/>
              <a:gd name="connsiteY14741" fmla="*/ 3436948 h 6858000"/>
              <a:gd name="connsiteX14742" fmla="*/ 2547690 w 12192000"/>
              <a:gd name="connsiteY14742" fmla="*/ 3449494 h 6858000"/>
              <a:gd name="connsiteX14743" fmla="*/ 2549167 w 12192000"/>
              <a:gd name="connsiteY14743" fmla="*/ 3458803 h 6858000"/>
              <a:gd name="connsiteX14744" fmla="*/ 2543261 w 12192000"/>
              <a:gd name="connsiteY14744" fmla="*/ 3459208 h 6858000"/>
              <a:gd name="connsiteX14745" fmla="*/ 2543261 w 12192000"/>
              <a:gd name="connsiteY14745" fmla="*/ 3466897 h 6858000"/>
              <a:gd name="connsiteX14746" fmla="*/ 2546952 w 12192000"/>
              <a:gd name="connsiteY14746" fmla="*/ 3473777 h 6858000"/>
              <a:gd name="connsiteX14747" fmla="*/ 2555811 w 12192000"/>
              <a:gd name="connsiteY14747" fmla="*/ 3477824 h 6858000"/>
              <a:gd name="connsiteX14748" fmla="*/ 2578696 w 12192000"/>
              <a:gd name="connsiteY14748" fmla="*/ 3477824 h 6858000"/>
              <a:gd name="connsiteX14749" fmla="*/ 2625944 w 12192000"/>
              <a:gd name="connsiteY14749" fmla="*/ 3470540 h 6858000"/>
              <a:gd name="connsiteX14750" fmla="*/ 2650306 w 12192000"/>
              <a:gd name="connsiteY14750" fmla="*/ 3468921 h 6858000"/>
              <a:gd name="connsiteX14751" fmla="*/ 2656212 w 12192000"/>
              <a:gd name="connsiteY14751" fmla="*/ 3470135 h 6858000"/>
              <a:gd name="connsiteX14752" fmla="*/ 2660642 w 12192000"/>
              <a:gd name="connsiteY14752" fmla="*/ 3478229 h 6858000"/>
              <a:gd name="connsiteX14753" fmla="*/ 2682789 w 12192000"/>
              <a:gd name="connsiteY14753" fmla="*/ 3491989 h 6858000"/>
              <a:gd name="connsiteX14754" fmla="*/ 2690171 w 12192000"/>
              <a:gd name="connsiteY14754" fmla="*/ 3494013 h 6858000"/>
              <a:gd name="connsiteX14755" fmla="*/ 2694601 w 12192000"/>
              <a:gd name="connsiteY14755" fmla="*/ 3491585 h 6858000"/>
              <a:gd name="connsiteX14756" fmla="*/ 2709366 w 12192000"/>
              <a:gd name="connsiteY14756" fmla="*/ 3489966 h 6858000"/>
              <a:gd name="connsiteX14757" fmla="*/ 2713795 w 12192000"/>
              <a:gd name="connsiteY14757" fmla="*/ 3485109 h 6858000"/>
              <a:gd name="connsiteX14758" fmla="*/ 2724869 w 12192000"/>
              <a:gd name="connsiteY14758" fmla="*/ 3479443 h 6858000"/>
              <a:gd name="connsiteX14759" fmla="*/ 2734466 w 12192000"/>
              <a:gd name="connsiteY14759" fmla="*/ 3477824 h 6858000"/>
              <a:gd name="connsiteX14760" fmla="*/ 2752922 w 12192000"/>
              <a:gd name="connsiteY14760" fmla="*/ 3465683 h 6858000"/>
              <a:gd name="connsiteX14761" fmla="*/ 2761781 w 12192000"/>
              <a:gd name="connsiteY14761" fmla="*/ 3464874 h 6858000"/>
              <a:gd name="connsiteX14762" fmla="*/ 2769163 w 12192000"/>
              <a:gd name="connsiteY14762" fmla="*/ 3467707 h 6858000"/>
              <a:gd name="connsiteX14763" fmla="*/ 2791311 w 12192000"/>
              <a:gd name="connsiteY14763" fmla="*/ 3460422 h 6858000"/>
              <a:gd name="connsiteX14764" fmla="*/ 2801646 w 12192000"/>
              <a:gd name="connsiteY14764" fmla="*/ 3461231 h 6858000"/>
              <a:gd name="connsiteX14765" fmla="*/ 2817887 w 12192000"/>
              <a:gd name="connsiteY14765" fmla="*/ 3459208 h 6858000"/>
              <a:gd name="connsiteX14766" fmla="*/ 2840035 w 12192000"/>
              <a:gd name="connsiteY14766" fmla="*/ 3463255 h 6858000"/>
              <a:gd name="connsiteX14767" fmla="*/ 2853323 w 12192000"/>
              <a:gd name="connsiteY14767" fmla="*/ 3461231 h 6858000"/>
              <a:gd name="connsiteX14768" fmla="*/ 2851847 w 12192000"/>
              <a:gd name="connsiteY14768" fmla="*/ 3468516 h 6858000"/>
              <a:gd name="connsiteX14769" fmla="*/ 2837820 w 12192000"/>
              <a:gd name="connsiteY14769" fmla="*/ 3470135 h 6858000"/>
              <a:gd name="connsiteX14770" fmla="*/ 2829699 w 12192000"/>
              <a:gd name="connsiteY14770" fmla="*/ 3474991 h 6858000"/>
              <a:gd name="connsiteX14771" fmla="*/ 2807552 w 12192000"/>
              <a:gd name="connsiteY14771" fmla="*/ 3474182 h 6858000"/>
              <a:gd name="connsiteX14772" fmla="*/ 2801646 w 12192000"/>
              <a:gd name="connsiteY14772" fmla="*/ 3478229 h 6858000"/>
              <a:gd name="connsiteX14773" fmla="*/ 2804599 w 12192000"/>
              <a:gd name="connsiteY14773" fmla="*/ 3483490 h 6858000"/>
              <a:gd name="connsiteX14774" fmla="*/ 2814934 w 12192000"/>
              <a:gd name="connsiteY14774" fmla="*/ 3487942 h 6858000"/>
              <a:gd name="connsiteX14775" fmla="*/ 2818626 w 12192000"/>
              <a:gd name="connsiteY14775" fmla="*/ 3496846 h 6858000"/>
              <a:gd name="connsiteX14776" fmla="*/ 2825270 w 12192000"/>
              <a:gd name="connsiteY14776" fmla="*/ 3504940 h 6858000"/>
              <a:gd name="connsiteX14777" fmla="*/ 2824532 w 12192000"/>
              <a:gd name="connsiteY14777" fmla="*/ 3497251 h 6858000"/>
              <a:gd name="connsiteX14778" fmla="*/ 2830437 w 12192000"/>
              <a:gd name="connsiteY14778" fmla="*/ 3496846 h 6858000"/>
              <a:gd name="connsiteX14779" fmla="*/ 2840035 w 12192000"/>
              <a:gd name="connsiteY14779" fmla="*/ 3500893 h 6858000"/>
              <a:gd name="connsiteX14780" fmla="*/ 2843726 w 12192000"/>
              <a:gd name="connsiteY14780" fmla="*/ 3505345 h 6858000"/>
              <a:gd name="connsiteX14781" fmla="*/ 2853323 w 12192000"/>
              <a:gd name="connsiteY14781" fmla="*/ 3505345 h 6858000"/>
              <a:gd name="connsiteX14782" fmla="*/ 2859229 w 12192000"/>
              <a:gd name="connsiteY14782" fmla="*/ 3508987 h 6858000"/>
              <a:gd name="connsiteX14783" fmla="*/ 2864397 w 12192000"/>
              <a:gd name="connsiteY14783" fmla="*/ 3513844 h 6858000"/>
              <a:gd name="connsiteX14784" fmla="*/ 2880638 w 12192000"/>
              <a:gd name="connsiteY14784" fmla="*/ 3517891 h 6858000"/>
              <a:gd name="connsiteX14785" fmla="*/ 2894665 w 12192000"/>
              <a:gd name="connsiteY14785" fmla="*/ 3524367 h 6858000"/>
              <a:gd name="connsiteX14786" fmla="*/ 2897618 w 12192000"/>
              <a:gd name="connsiteY14786" fmla="*/ 3531651 h 6858000"/>
              <a:gd name="connsiteX14787" fmla="*/ 2896879 w 12192000"/>
              <a:gd name="connsiteY14787" fmla="*/ 3534484 h 6858000"/>
              <a:gd name="connsiteX14788" fmla="*/ 2903524 w 12192000"/>
              <a:gd name="connsiteY14788" fmla="*/ 3538936 h 6858000"/>
              <a:gd name="connsiteX14789" fmla="*/ 2901309 w 12192000"/>
              <a:gd name="connsiteY14789" fmla="*/ 3543388 h 6858000"/>
              <a:gd name="connsiteX14790" fmla="*/ 2890973 w 12192000"/>
              <a:gd name="connsiteY14790" fmla="*/ 3550673 h 6858000"/>
              <a:gd name="connsiteX14791" fmla="*/ 2886544 w 12192000"/>
              <a:gd name="connsiteY14791" fmla="*/ 3557958 h 6858000"/>
              <a:gd name="connsiteX14792" fmla="*/ 2879162 w 12192000"/>
              <a:gd name="connsiteY14792" fmla="*/ 3562410 h 6858000"/>
              <a:gd name="connsiteX14793" fmla="*/ 2873256 w 12192000"/>
              <a:gd name="connsiteY14793" fmla="*/ 3561600 h 6858000"/>
              <a:gd name="connsiteX14794" fmla="*/ 2862920 w 12192000"/>
              <a:gd name="connsiteY14794" fmla="*/ 3563219 h 6858000"/>
              <a:gd name="connsiteX14795" fmla="*/ 2868826 w 12192000"/>
              <a:gd name="connsiteY14795" fmla="*/ 3564029 h 6858000"/>
              <a:gd name="connsiteX14796" fmla="*/ 2880638 w 12192000"/>
              <a:gd name="connsiteY14796" fmla="*/ 3565243 h 6858000"/>
              <a:gd name="connsiteX14797" fmla="*/ 2896879 w 12192000"/>
              <a:gd name="connsiteY14797" fmla="*/ 3562814 h 6858000"/>
              <a:gd name="connsiteX14798" fmla="*/ 2905000 w 12192000"/>
              <a:gd name="connsiteY14798" fmla="*/ 3559577 h 6858000"/>
              <a:gd name="connsiteX14799" fmla="*/ 2910168 w 12192000"/>
              <a:gd name="connsiteY14799" fmla="*/ 3559577 h 6858000"/>
              <a:gd name="connsiteX14800" fmla="*/ 2920503 w 12192000"/>
              <a:gd name="connsiteY14800" fmla="*/ 3561600 h 6858000"/>
              <a:gd name="connsiteX14801" fmla="*/ 2927147 w 12192000"/>
              <a:gd name="connsiteY14801" fmla="*/ 3559172 h 6858000"/>
              <a:gd name="connsiteX14802" fmla="*/ 2933792 w 12192000"/>
              <a:gd name="connsiteY14802" fmla="*/ 3559172 h 6858000"/>
              <a:gd name="connsiteX14803" fmla="*/ 2952986 w 12192000"/>
              <a:gd name="connsiteY14803" fmla="*/ 3567266 h 6858000"/>
              <a:gd name="connsiteX14804" fmla="*/ 2955939 w 12192000"/>
              <a:gd name="connsiteY14804" fmla="*/ 3568480 h 6858000"/>
              <a:gd name="connsiteX14805" fmla="*/ 2958154 w 12192000"/>
              <a:gd name="connsiteY14805" fmla="*/ 3570099 h 6858000"/>
              <a:gd name="connsiteX14806" fmla="*/ 2967751 w 12192000"/>
              <a:gd name="connsiteY14806" fmla="*/ 3572123 h 6858000"/>
              <a:gd name="connsiteX14807" fmla="*/ 2977348 w 12192000"/>
              <a:gd name="connsiteY14807" fmla="*/ 3580622 h 6858000"/>
              <a:gd name="connsiteX14808" fmla="*/ 2978824 w 12192000"/>
              <a:gd name="connsiteY14808" fmla="*/ 3587907 h 6858000"/>
              <a:gd name="connsiteX14809" fmla="*/ 2991375 w 12192000"/>
              <a:gd name="connsiteY14809" fmla="*/ 3601667 h 6858000"/>
              <a:gd name="connsiteX14810" fmla="*/ 3011307 w 12192000"/>
              <a:gd name="connsiteY14810" fmla="*/ 3612594 h 6858000"/>
              <a:gd name="connsiteX14811" fmla="*/ 3018690 w 12192000"/>
              <a:gd name="connsiteY14811" fmla="*/ 3617856 h 6858000"/>
              <a:gd name="connsiteX14812" fmla="*/ 3023857 w 12192000"/>
              <a:gd name="connsiteY14812" fmla="*/ 3633235 h 6858000"/>
              <a:gd name="connsiteX14813" fmla="*/ 3020166 w 12192000"/>
              <a:gd name="connsiteY14813" fmla="*/ 3641329 h 6858000"/>
              <a:gd name="connsiteX14814" fmla="*/ 3018690 w 12192000"/>
              <a:gd name="connsiteY14814" fmla="*/ 3655899 h 6858000"/>
              <a:gd name="connsiteX14815" fmla="*/ 3020166 w 12192000"/>
              <a:gd name="connsiteY14815" fmla="*/ 3666826 h 6858000"/>
              <a:gd name="connsiteX14816" fmla="*/ 3022381 w 12192000"/>
              <a:gd name="connsiteY14816" fmla="*/ 3657922 h 6858000"/>
              <a:gd name="connsiteX14817" fmla="*/ 3029025 w 12192000"/>
              <a:gd name="connsiteY14817" fmla="*/ 3651042 h 6858000"/>
              <a:gd name="connsiteX14818" fmla="*/ 3039360 w 12192000"/>
              <a:gd name="connsiteY14818" fmla="*/ 3647805 h 6858000"/>
              <a:gd name="connsiteX14819" fmla="*/ 3045266 w 12192000"/>
              <a:gd name="connsiteY14819" fmla="*/ 3644972 h 6858000"/>
              <a:gd name="connsiteX14820" fmla="*/ 3054125 w 12192000"/>
              <a:gd name="connsiteY14820" fmla="*/ 3651447 h 6858000"/>
              <a:gd name="connsiteX14821" fmla="*/ 3070367 w 12192000"/>
              <a:gd name="connsiteY14821" fmla="*/ 3666826 h 6858000"/>
              <a:gd name="connsiteX14822" fmla="*/ 3089561 w 12192000"/>
              <a:gd name="connsiteY14822" fmla="*/ 3671683 h 6858000"/>
              <a:gd name="connsiteX14823" fmla="*/ 3092514 w 12192000"/>
              <a:gd name="connsiteY14823" fmla="*/ 3678563 h 6858000"/>
              <a:gd name="connsiteX14824" fmla="*/ 3092514 w 12192000"/>
              <a:gd name="connsiteY14824" fmla="*/ 3689895 h 6858000"/>
              <a:gd name="connsiteX14825" fmla="*/ 3095467 w 12192000"/>
              <a:gd name="connsiteY14825" fmla="*/ 3699203 h 6858000"/>
              <a:gd name="connsiteX14826" fmla="*/ 3097682 w 12192000"/>
              <a:gd name="connsiteY14826" fmla="*/ 3688681 h 6858000"/>
              <a:gd name="connsiteX14827" fmla="*/ 3110232 w 12192000"/>
              <a:gd name="connsiteY14827" fmla="*/ 3684229 h 6858000"/>
              <a:gd name="connsiteX14828" fmla="*/ 3131641 w 12192000"/>
              <a:gd name="connsiteY14828" fmla="*/ 3683824 h 6858000"/>
              <a:gd name="connsiteX14829" fmla="*/ 3147882 w 12192000"/>
              <a:gd name="connsiteY14829" fmla="*/ 3688276 h 6858000"/>
              <a:gd name="connsiteX14830" fmla="*/ 3167815 w 12192000"/>
              <a:gd name="connsiteY14830" fmla="*/ 3684634 h 6858000"/>
              <a:gd name="connsiteX14831" fmla="*/ 3182580 w 12192000"/>
              <a:gd name="connsiteY14831" fmla="*/ 3685848 h 6858000"/>
              <a:gd name="connsiteX14832" fmla="*/ 3192177 w 12192000"/>
              <a:gd name="connsiteY14832" fmla="*/ 3682205 h 6858000"/>
              <a:gd name="connsiteX14833" fmla="*/ 3198083 w 12192000"/>
              <a:gd name="connsiteY14833" fmla="*/ 3681801 h 6858000"/>
              <a:gd name="connsiteX14834" fmla="*/ 3218015 w 12192000"/>
              <a:gd name="connsiteY14834" fmla="*/ 3688681 h 6858000"/>
              <a:gd name="connsiteX14835" fmla="*/ 3234995 w 12192000"/>
              <a:gd name="connsiteY14835" fmla="*/ 3691109 h 6858000"/>
              <a:gd name="connsiteX14836" fmla="*/ 3245331 w 12192000"/>
              <a:gd name="connsiteY14836" fmla="*/ 3695561 h 6858000"/>
              <a:gd name="connsiteX14837" fmla="*/ 3246069 w 12192000"/>
              <a:gd name="connsiteY14837" fmla="*/ 3701632 h 6858000"/>
              <a:gd name="connsiteX14838" fmla="*/ 3236472 w 12192000"/>
              <a:gd name="connsiteY14838" fmla="*/ 3712559 h 6858000"/>
              <a:gd name="connsiteX14839" fmla="*/ 3236472 w 12192000"/>
              <a:gd name="connsiteY14839" fmla="*/ 3712964 h 6858000"/>
              <a:gd name="connsiteX14840" fmla="*/ 3245331 w 12192000"/>
              <a:gd name="connsiteY14840" fmla="*/ 3708107 h 6858000"/>
              <a:gd name="connsiteX14841" fmla="*/ 3254928 w 12192000"/>
              <a:gd name="connsiteY14841" fmla="*/ 3702036 h 6858000"/>
              <a:gd name="connsiteX14842" fmla="*/ 3269693 w 12192000"/>
              <a:gd name="connsiteY14842" fmla="*/ 3703655 h 6858000"/>
              <a:gd name="connsiteX14843" fmla="*/ 3282243 w 12192000"/>
              <a:gd name="connsiteY14843" fmla="*/ 3710535 h 6858000"/>
              <a:gd name="connsiteX14844" fmla="*/ 3309558 w 12192000"/>
              <a:gd name="connsiteY14844" fmla="*/ 3717011 h 6858000"/>
              <a:gd name="connsiteX14845" fmla="*/ 3321370 w 12192000"/>
              <a:gd name="connsiteY14845" fmla="*/ 3727129 h 6858000"/>
              <a:gd name="connsiteX14846" fmla="*/ 3325799 w 12192000"/>
              <a:gd name="connsiteY14846" fmla="*/ 3729152 h 6858000"/>
              <a:gd name="connsiteX14847" fmla="*/ 3343517 w 12192000"/>
              <a:gd name="connsiteY14847" fmla="*/ 3745745 h 6858000"/>
              <a:gd name="connsiteX14848" fmla="*/ 3344993 w 12192000"/>
              <a:gd name="connsiteY14848" fmla="*/ 3753030 h 6858000"/>
              <a:gd name="connsiteX14849" fmla="*/ 3350899 w 12192000"/>
              <a:gd name="connsiteY14849" fmla="*/ 3758292 h 6858000"/>
              <a:gd name="connsiteX14850" fmla="*/ 3355329 w 12192000"/>
              <a:gd name="connsiteY14850" fmla="*/ 3753840 h 6858000"/>
              <a:gd name="connsiteX14851" fmla="*/ 3364188 w 12192000"/>
              <a:gd name="connsiteY14851" fmla="*/ 3763148 h 6858000"/>
              <a:gd name="connsiteX14852" fmla="*/ 3364926 w 12192000"/>
              <a:gd name="connsiteY14852" fmla="*/ 3774480 h 6858000"/>
              <a:gd name="connsiteX14853" fmla="*/ 3356067 w 12192000"/>
              <a:gd name="connsiteY14853" fmla="*/ 3785003 h 6858000"/>
              <a:gd name="connsiteX14854" fmla="*/ 3356067 w 12192000"/>
              <a:gd name="connsiteY14854" fmla="*/ 3785407 h 6858000"/>
              <a:gd name="connsiteX14855" fmla="*/ 3367879 w 12192000"/>
              <a:gd name="connsiteY14855" fmla="*/ 3778527 h 6858000"/>
              <a:gd name="connsiteX14856" fmla="*/ 3371570 w 12192000"/>
              <a:gd name="connsiteY14856" fmla="*/ 3772861 h 6858000"/>
              <a:gd name="connsiteX14857" fmla="*/ 3370832 w 12192000"/>
              <a:gd name="connsiteY14857" fmla="*/ 3765576 h 6858000"/>
              <a:gd name="connsiteX14858" fmla="*/ 3373047 w 12192000"/>
              <a:gd name="connsiteY14858" fmla="*/ 3763958 h 6858000"/>
              <a:gd name="connsiteX14859" fmla="*/ 3379691 w 12192000"/>
              <a:gd name="connsiteY14859" fmla="*/ 3774885 h 6858000"/>
              <a:gd name="connsiteX14860" fmla="*/ 3381167 w 12192000"/>
              <a:gd name="connsiteY14860" fmla="*/ 3783789 h 6858000"/>
              <a:gd name="connsiteX14861" fmla="*/ 3384859 w 12192000"/>
              <a:gd name="connsiteY14861" fmla="*/ 3787431 h 6858000"/>
              <a:gd name="connsiteX14862" fmla="*/ 3387812 w 12192000"/>
              <a:gd name="connsiteY14862" fmla="*/ 3797144 h 6858000"/>
              <a:gd name="connsiteX14863" fmla="*/ 3387073 w 12192000"/>
              <a:gd name="connsiteY14863" fmla="*/ 3806857 h 6858000"/>
              <a:gd name="connsiteX14864" fmla="*/ 3394456 w 12192000"/>
              <a:gd name="connsiteY14864" fmla="*/ 3824260 h 6858000"/>
              <a:gd name="connsiteX14865" fmla="*/ 3404791 w 12192000"/>
              <a:gd name="connsiteY14865" fmla="*/ 3837616 h 6858000"/>
              <a:gd name="connsiteX14866" fmla="*/ 3415865 w 12192000"/>
              <a:gd name="connsiteY14866" fmla="*/ 3863113 h 6858000"/>
              <a:gd name="connsiteX14867" fmla="*/ 3422509 w 12192000"/>
              <a:gd name="connsiteY14867" fmla="*/ 3880515 h 6858000"/>
              <a:gd name="connsiteX14868" fmla="*/ 3426938 w 12192000"/>
              <a:gd name="connsiteY14868" fmla="*/ 3887396 h 6858000"/>
              <a:gd name="connsiteX14869" fmla="*/ 3429891 w 12192000"/>
              <a:gd name="connsiteY14869" fmla="*/ 3884158 h 6858000"/>
              <a:gd name="connsiteX14870" fmla="*/ 3440227 w 12192000"/>
              <a:gd name="connsiteY14870" fmla="*/ 3883753 h 6858000"/>
              <a:gd name="connsiteX14871" fmla="*/ 3449824 w 12192000"/>
              <a:gd name="connsiteY14871" fmla="*/ 3889824 h 6858000"/>
              <a:gd name="connsiteX14872" fmla="*/ 3449824 w 12192000"/>
              <a:gd name="connsiteY14872" fmla="*/ 3898728 h 6858000"/>
              <a:gd name="connsiteX14873" fmla="*/ 3446133 w 12192000"/>
              <a:gd name="connsiteY14873" fmla="*/ 3901561 h 6858000"/>
              <a:gd name="connsiteX14874" fmla="*/ 3444656 w 12192000"/>
              <a:gd name="connsiteY14874" fmla="*/ 3907631 h 6858000"/>
              <a:gd name="connsiteX14875" fmla="*/ 3449824 w 12192000"/>
              <a:gd name="connsiteY14875" fmla="*/ 3913702 h 6858000"/>
              <a:gd name="connsiteX14876" fmla="*/ 3444656 w 12192000"/>
              <a:gd name="connsiteY14876" fmla="*/ 3916940 h 6858000"/>
              <a:gd name="connsiteX14877" fmla="*/ 3443180 w 12192000"/>
              <a:gd name="connsiteY14877" fmla="*/ 3922201 h 6858000"/>
              <a:gd name="connsiteX14878" fmla="*/ 3420294 w 12192000"/>
              <a:gd name="connsiteY14878" fmla="*/ 3944056 h 6858000"/>
              <a:gd name="connsiteX14879" fmla="*/ 3410697 w 12192000"/>
              <a:gd name="connsiteY14879" fmla="*/ 3957006 h 6858000"/>
              <a:gd name="connsiteX14880" fmla="*/ 3403315 w 12192000"/>
              <a:gd name="connsiteY14880" fmla="*/ 3960244 h 6858000"/>
              <a:gd name="connsiteX14881" fmla="*/ 3392979 w 12192000"/>
              <a:gd name="connsiteY14881" fmla="*/ 3967124 h 6858000"/>
              <a:gd name="connsiteX14882" fmla="*/ 3383382 w 12192000"/>
              <a:gd name="connsiteY14882" fmla="*/ 3971981 h 6858000"/>
              <a:gd name="connsiteX14883" fmla="*/ 3376738 w 12192000"/>
              <a:gd name="connsiteY14883" fmla="*/ 3980480 h 6858000"/>
              <a:gd name="connsiteX14884" fmla="*/ 3372308 w 12192000"/>
              <a:gd name="connsiteY14884" fmla="*/ 3993835 h 6858000"/>
              <a:gd name="connsiteX14885" fmla="*/ 3354591 w 12192000"/>
              <a:gd name="connsiteY14885" fmla="*/ 4014071 h 6858000"/>
              <a:gd name="connsiteX14886" fmla="*/ 3353114 w 12192000"/>
              <a:gd name="connsiteY14886" fmla="*/ 4024998 h 6858000"/>
              <a:gd name="connsiteX14887" fmla="*/ 3345732 w 12192000"/>
              <a:gd name="connsiteY14887" fmla="*/ 4038759 h 6858000"/>
              <a:gd name="connsiteX14888" fmla="*/ 3353852 w 12192000"/>
              <a:gd name="connsiteY14888" fmla="*/ 4033902 h 6858000"/>
              <a:gd name="connsiteX14889" fmla="*/ 3359020 w 12192000"/>
              <a:gd name="connsiteY14889" fmla="*/ 4022165 h 6858000"/>
              <a:gd name="connsiteX14890" fmla="*/ 3363450 w 12192000"/>
              <a:gd name="connsiteY14890" fmla="*/ 4011238 h 6858000"/>
              <a:gd name="connsiteX14891" fmla="*/ 3373785 w 12192000"/>
              <a:gd name="connsiteY14891" fmla="*/ 4003953 h 6858000"/>
              <a:gd name="connsiteX14892" fmla="*/ 3378953 w 12192000"/>
              <a:gd name="connsiteY14892" fmla="*/ 4003953 h 6858000"/>
              <a:gd name="connsiteX14893" fmla="*/ 3377476 w 12192000"/>
              <a:gd name="connsiteY14893" fmla="*/ 4010429 h 6858000"/>
              <a:gd name="connsiteX14894" fmla="*/ 3375261 w 12192000"/>
              <a:gd name="connsiteY14894" fmla="*/ 4015690 h 6858000"/>
              <a:gd name="connsiteX14895" fmla="*/ 3375261 w 12192000"/>
              <a:gd name="connsiteY14895" fmla="*/ 4025403 h 6858000"/>
              <a:gd name="connsiteX14896" fmla="*/ 3364188 w 12192000"/>
              <a:gd name="connsiteY14896" fmla="*/ 4040378 h 6858000"/>
              <a:gd name="connsiteX14897" fmla="*/ 3379691 w 12192000"/>
              <a:gd name="connsiteY14897" fmla="*/ 4024189 h 6858000"/>
              <a:gd name="connsiteX14898" fmla="*/ 3390765 w 12192000"/>
              <a:gd name="connsiteY14898" fmla="*/ 4009215 h 6858000"/>
              <a:gd name="connsiteX14899" fmla="*/ 3401838 w 12192000"/>
              <a:gd name="connsiteY14899" fmla="*/ 4005167 h 6858000"/>
              <a:gd name="connsiteX14900" fmla="*/ 3406268 w 12192000"/>
              <a:gd name="connsiteY14900" fmla="*/ 4006786 h 6858000"/>
              <a:gd name="connsiteX14901" fmla="*/ 3409221 w 12192000"/>
              <a:gd name="connsiteY14901" fmla="*/ 4013666 h 6858000"/>
              <a:gd name="connsiteX14902" fmla="*/ 3412912 w 12192000"/>
              <a:gd name="connsiteY14902" fmla="*/ 4005977 h 6858000"/>
              <a:gd name="connsiteX14903" fmla="*/ 3416603 w 12192000"/>
              <a:gd name="connsiteY14903" fmla="*/ 4003953 h 6858000"/>
              <a:gd name="connsiteX14904" fmla="*/ 3423247 w 12192000"/>
              <a:gd name="connsiteY14904" fmla="*/ 4003144 h 6858000"/>
              <a:gd name="connsiteX14905" fmla="*/ 3420294 w 12192000"/>
              <a:gd name="connsiteY14905" fmla="*/ 3998692 h 6858000"/>
              <a:gd name="connsiteX14906" fmla="*/ 3415865 w 12192000"/>
              <a:gd name="connsiteY14906" fmla="*/ 3995454 h 6858000"/>
              <a:gd name="connsiteX14907" fmla="*/ 3415127 w 12192000"/>
              <a:gd name="connsiteY14907" fmla="*/ 3990193 h 6858000"/>
              <a:gd name="connsiteX14908" fmla="*/ 3428415 w 12192000"/>
              <a:gd name="connsiteY14908" fmla="*/ 3976837 h 6858000"/>
              <a:gd name="connsiteX14909" fmla="*/ 3446871 w 12192000"/>
              <a:gd name="connsiteY14909" fmla="*/ 3978456 h 6858000"/>
              <a:gd name="connsiteX14910" fmla="*/ 3464589 w 12192000"/>
              <a:gd name="connsiteY14910" fmla="*/ 3984932 h 6858000"/>
              <a:gd name="connsiteX14911" fmla="*/ 3476401 w 12192000"/>
              <a:gd name="connsiteY14911" fmla="*/ 3984122 h 6858000"/>
              <a:gd name="connsiteX14912" fmla="*/ 3491166 w 12192000"/>
              <a:gd name="connsiteY14912" fmla="*/ 3976433 h 6858000"/>
              <a:gd name="connsiteX14913" fmla="*/ 3501501 w 12192000"/>
              <a:gd name="connsiteY14913" fmla="*/ 3976433 h 6858000"/>
              <a:gd name="connsiteX14914" fmla="*/ 3511837 w 12192000"/>
              <a:gd name="connsiteY14914" fmla="*/ 3984122 h 6858000"/>
              <a:gd name="connsiteX14915" fmla="*/ 3525863 w 12192000"/>
              <a:gd name="connsiteY14915" fmla="*/ 3986955 h 6858000"/>
              <a:gd name="connsiteX14916" fmla="*/ 3525125 w 12192000"/>
              <a:gd name="connsiteY14916" fmla="*/ 3995050 h 6858000"/>
              <a:gd name="connsiteX14917" fmla="*/ 3519957 w 12192000"/>
              <a:gd name="connsiteY14917" fmla="*/ 4001525 h 6858000"/>
              <a:gd name="connsiteX14918" fmla="*/ 3519957 w 12192000"/>
              <a:gd name="connsiteY14918" fmla="*/ 4011643 h 6858000"/>
              <a:gd name="connsiteX14919" fmla="*/ 3506669 w 12192000"/>
              <a:gd name="connsiteY14919" fmla="*/ 4025403 h 6858000"/>
              <a:gd name="connsiteX14920" fmla="*/ 3506669 w 12192000"/>
              <a:gd name="connsiteY14920" fmla="*/ 4035926 h 6858000"/>
              <a:gd name="connsiteX14921" fmla="*/ 3492642 w 12192000"/>
              <a:gd name="connsiteY14921" fmla="*/ 4040782 h 6858000"/>
              <a:gd name="connsiteX14922" fmla="*/ 3483783 w 12192000"/>
              <a:gd name="connsiteY14922" fmla="*/ 4045234 h 6858000"/>
              <a:gd name="connsiteX14923" fmla="*/ 3478616 w 12192000"/>
              <a:gd name="connsiteY14923" fmla="*/ 4046853 h 6858000"/>
              <a:gd name="connsiteX14924" fmla="*/ 3474186 w 12192000"/>
              <a:gd name="connsiteY14924" fmla="*/ 4043615 h 6858000"/>
              <a:gd name="connsiteX14925" fmla="*/ 3470495 w 12192000"/>
              <a:gd name="connsiteY14925" fmla="*/ 4043615 h 6858000"/>
              <a:gd name="connsiteX14926" fmla="*/ 3462374 w 12192000"/>
              <a:gd name="connsiteY14926" fmla="*/ 4052924 h 6858000"/>
              <a:gd name="connsiteX14927" fmla="*/ 3454254 w 12192000"/>
              <a:gd name="connsiteY14927" fmla="*/ 4054543 h 6858000"/>
              <a:gd name="connsiteX14928" fmla="*/ 3439489 w 12192000"/>
              <a:gd name="connsiteY14928" fmla="*/ 4052114 h 6858000"/>
              <a:gd name="connsiteX14929" fmla="*/ 3430630 w 12192000"/>
              <a:gd name="connsiteY14929" fmla="*/ 4054138 h 6858000"/>
              <a:gd name="connsiteX14930" fmla="*/ 3421771 w 12192000"/>
              <a:gd name="connsiteY14930" fmla="*/ 4059804 h 6858000"/>
              <a:gd name="connsiteX14931" fmla="*/ 3414388 w 12192000"/>
              <a:gd name="connsiteY14931" fmla="*/ 4058995 h 6858000"/>
              <a:gd name="connsiteX14932" fmla="*/ 3421033 w 12192000"/>
              <a:gd name="connsiteY14932" fmla="*/ 4063851 h 6858000"/>
              <a:gd name="connsiteX14933" fmla="*/ 3429891 w 12192000"/>
              <a:gd name="connsiteY14933" fmla="*/ 4061828 h 6858000"/>
              <a:gd name="connsiteX14934" fmla="*/ 3440965 w 12192000"/>
              <a:gd name="connsiteY14934" fmla="*/ 4061018 h 6858000"/>
              <a:gd name="connsiteX14935" fmla="*/ 3453515 w 12192000"/>
              <a:gd name="connsiteY14935" fmla="*/ 4064661 h 6858000"/>
              <a:gd name="connsiteX14936" fmla="*/ 3465327 w 12192000"/>
              <a:gd name="connsiteY14936" fmla="*/ 4060613 h 6858000"/>
              <a:gd name="connsiteX14937" fmla="*/ 3471233 w 12192000"/>
              <a:gd name="connsiteY14937" fmla="*/ 4061018 h 6858000"/>
              <a:gd name="connsiteX14938" fmla="*/ 3472710 w 12192000"/>
              <a:gd name="connsiteY14938" fmla="*/ 4066684 h 6858000"/>
              <a:gd name="connsiteX14939" fmla="*/ 3468280 w 12192000"/>
              <a:gd name="connsiteY14939" fmla="*/ 4077207 h 6858000"/>
              <a:gd name="connsiteX14940" fmla="*/ 3469757 w 12192000"/>
              <a:gd name="connsiteY14940" fmla="*/ 4089753 h 6858000"/>
              <a:gd name="connsiteX14941" fmla="*/ 3461636 w 12192000"/>
              <a:gd name="connsiteY14941" fmla="*/ 4095824 h 6858000"/>
              <a:gd name="connsiteX14942" fmla="*/ 3454254 w 12192000"/>
              <a:gd name="connsiteY14942" fmla="*/ 4103918 h 6858000"/>
              <a:gd name="connsiteX14943" fmla="*/ 3454254 w 12192000"/>
              <a:gd name="connsiteY14943" fmla="*/ 4111607 h 6858000"/>
              <a:gd name="connsiteX14944" fmla="*/ 3460898 w 12192000"/>
              <a:gd name="connsiteY14944" fmla="*/ 4121725 h 6858000"/>
              <a:gd name="connsiteX14945" fmla="*/ 3464589 w 12192000"/>
              <a:gd name="connsiteY14945" fmla="*/ 4132248 h 6858000"/>
              <a:gd name="connsiteX14946" fmla="*/ 3466065 w 12192000"/>
              <a:gd name="connsiteY14946" fmla="*/ 4115250 h 6858000"/>
              <a:gd name="connsiteX14947" fmla="*/ 3464589 w 12192000"/>
              <a:gd name="connsiteY14947" fmla="*/ 4105537 h 6858000"/>
              <a:gd name="connsiteX14948" fmla="*/ 3463851 w 12192000"/>
              <a:gd name="connsiteY14948" fmla="*/ 4100275 h 6858000"/>
              <a:gd name="connsiteX14949" fmla="*/ 3471971 w 12192000"/>
              <a:gd name="connsiteY14949" fmla="*/ 4092181 h 6858000"/>
              <a:gd name="connsiteX14950" fmla="*/ 3476401 w 12192000"/>
              <a:gd name="connsiteY14950" fmla="*/ 4085706 h 6858000"/>
              <a:gd name="connsiteX14951" fmla="*/ 3478616 w 12192000"/>
              <a:gd name="connsiteY14951" fmla="*/ 4073160 h 6858000"/>
              <a:gd name="connsiteX14952" fmla="*/ 3484522 w 12192000"/>
              <a:gd name="connsiteY14952" fmla="*/ 4060209 h 6858000"/>
              <a:gd name="connsiteX14953" fmla="*/ 3492642 w 12192000"/>
              <a:gd name="connsiteY14953" fmla="*/ 4050091 h 6858000"/>
              <a:gd name="connsiteX14954" fmla="*/ 3511098 w 12192000"/>
              <a:gd name="connsiteY14954" fmla="*/ 4040782 h 6858000"/>
              <a:gd name="connsiteX14955" fmla="*/ 3525125 w 12192000"/>
              <a:gd name="connsiteY14955" fmla="*/ 4033093 h 6858000"/>
              <a:gd name="connsiteX14956" fmla="*/ 3535460 w 12192000"/>
              <a:gd name="connsiteY14956" fmla="*/ 4022975 h 6858000"/>
              <a:gd name="connsiteX14957" fmla="*/ 3534722 w 12192000"/>
              <a:gd name="connsiteY14957" fmla="*/ 4017714 h 6858000"/>
              <a:gd name="connsiteX14958" fmla="*/ 3539890 w 12192000"/>
              <a:gd name="connsiteY14958" fmla="*/ 4008810 h 6858000"/>
              <a:gd name="connsiteX14959" fmla="*/ 3550225 w 12192000"/>
              <a:gd name="connsiteY14959" fmla="*/ 4003953 h 6858000"/>
              <a:gd name="connsiteX14960" fmla="*/ 3561299 w 12192000"/>
              <a:gd name="connsiteY14960" fmla="*/ 4004358 h 6858000"/>
              <a:gd name="connsiteX14961" fmla="*/ 3564252 w 12192000"/>
              <a:gd name="connsiteY14961" fmla="*/ 4010429 h 6858000"/>
              <a:gd name="connsiteX14962" fmla="*/ 3567943 w 12192000"/>
              <a:gd name="connsiteY14962" fmla="*/ 4010024 h 6858000"/>
              <a:gd name="connsiteX14963" fmla="*/ 3569420 w 12192000"/>
              <a:gd name="connsiteY14963" fmla="*/ 4004358 h 6858000"/>
              <a:gd name="connsiteX14964" fmla="*/ 3576064 w 12192000"/>
              <a:gd name="connsiteY14964" fmla="*/ 4003953 h 6858000"/>
              <a:gd name="connsiteX14965" fmla="*/ 3584923 w 12192000"/>
              <a:gd name="connsiteY14965" fmla="*/ 4009215 h 6858000"/>
              <a:gd name="connsiteX14966" fmla="*/ 3587876 w 12192000"/>
              <a:gd name="connsiteY14966" fmla="*/ 4005572 h 6858000"/>
              <a:gd name="connsiteX14967" fmla="*/ 3591567 w 12192000"/>
              <a:gd name="connsiteY14967" fmla="*/ 4005977 h 6858000"/>
              <a:gd name="connsiteX14968" fmla="*/ 3606332 w 12192000"/>
              <a:gd name="connsiteY14968" fmla="*/ 4014071 h 6858000"/>
              <a:gd name="connsiteX14969" fmla="*/ 3617405 w 12192000"/>
              <a:gd name="connsiteY14969" fmla="*/ 4016904 h 6858000"/>
              <a:gd name="connsiteX14970" fmla="*/ 3624050 w 12192000"/>
              <a:gd name="connsiteY14970" fmla="*/ 4014881 h 6858000"/>
              <a:gd name="connsiteX14971" fmla="*/ 3627741 w 12192000"/>
              <a:gd name="connsiteY14971" fmla="*/ 4021356 h 6858000"/>
              <a:gd name="connsiteX14972" fmla="*/ 3632909 w 12192000"/>
              <a:gd name="connsiteY14972" fmla="*/ 4024189 h 6858000"/>
              <a:gd name="connsiteX14973" fmla="*/ 3632909 w 12192000"/>
              <a:gd name="connsiteY14973" fmla="*/ 4028236 h 6858000"/>
              <a:gd name="connsiteX14974" fmla="*/ 3636600 w 12192000"/>
              <a:gd name="connsiteY14974" fmla="*/ 4023784 h 6858000"/>
              <a:gd name="connsiteX14975" fmla="*/ 3643244 w 12192000"/>
              <a:gd name="connsiteY14975" fmla="*/ 4025808 h 6858000"/>
              <a:gd name="connsiteX14976" fmla="*/ 3647673 w 12192000"/>
              <a:gd name="connsiteY14976" fmla="*/ 4030664 h 6858000"/>
              <a:gd name="connsiteX14977" fmla="*/ 3655056 w 12192000"/>
              <a:gd name="connsiteY14977" fmla="*/ 4029855 h 6858000"/>
              <a:gd name="connsiteX14978" fmla="*/ 3660962 w 12192000"/>
              <a:gd name="connsiteY14978" fmla="*/ 4034307 h 6858000"/>
              <a:gd name="connsiteX14979" fmla="*/ 3663177 w 12192000"/>
              <a:gd name="connsiteY14979" fmla="*/ 4040782 h 6858000"/>
              <a:gd name="connsiteX14980" fmla="*/ 3667606 w 12192000"/>
              <a:gd name="connsiteY14980" fmla="*/ 4043615 h 6858000"/>
              <a:gd name="connsiteX14981" fmla="*/ 3671297 w 12192000"/>
              <a:gd name="connsiteY14981" fmla="*/ 4050496 h 6858000"/>
              <a:gd name="connsiteX14982" fmla="*/ 3677941 w 12192000"/>
              <a:gd name="connsiteY14982" fmla="*/ 4047663 h 6858000"/>
              <a:gd name="connsiteX14983" fmla="*/ 3683847 w 12192000"/>
              <a:gd name="connsiteY14983" fmla="*/ 4039973 h 6858000"/>
              <a:gd name="connsiteX14984" fmla="*/ 3694921 w 12192000"/>
              <a:gd name="connsiteY14984" fmla="*/ 4041592 h 6858000"/>
              <a:gd name="connsiteX14985" fmla="*/ 3703042 w 12192000"/>
              <a:gd name="connsiteY14985" fmla="*/ 4040782 h 6858000"/>
              <a:gd name="connsiteX14986" fmla="*/ 3710424 w 12192000"/>
              <a:gd name="connsiteY14986" fmla="*/ 4052519 h 6858000"/>
              <a:gd name="connsiteX14987" fmla="*/ 3724451 w 12192000"/>
              <a:gd name="connsiteY14987" fmla="*/ 4065875 h 6858000"/>
              <a:gd name="connsiteX14988" fmla="*/ 3714115 w 12192000"/>
              <a:gd name="connsiteY14988" fmla="*/ 4076802 h 6858000"/>
              <a:gd name="connsiteX14989" fmla="*/ 3721498 w 12192000"/>
              <a:gd name="connsiteY14989" fmla="*/ 4077207 h 6858000"/>
              <a:gd name="connsiteX14990" fmla="*/ 3725189 w 12192000"/>
              <a:gd name="connsiteY14990" fmla="*/ 4080444 h 6858000"/>
              <a:gd name="connsiteX14991" fmla="*/ 3720760 w 12192000"/>
              <a:gd name="connsiteY14991" fmla="*/ 4084087 h 6858000"/>
              <a:gd name="connsiteX14992" fmla="*/ 3716330 w 12192000"/>
              <a:gd name="connsiteY14992" fmla="*/ 4098657 h 6858000"/>
              <a:gd name="connsiteX14993" fmla="*/ 3717807 w 12192000"/>
              <a:gd name="connsiteY14993" fmla="*/ 4109179 h 6858000"/>
              <a:gd name="connsiteX14994" fmla="*/ 3714854 w 12192000"/>
              <a:gd name="connsiteY14994" fmla="*/ 4120916 h 6858000"/>
              <a:gd name="connsiteX14995" fmla="*/ 3717807 w 12192000"/>
              <a:gd name="connsiteY14995" fmla="*/ 4132248 h 6858000"/>
              <a:gd name="connsiteX14996" fmla="*/ 3717807 w 12192000"/>
              <a:gd name="connsiteY14996" fmla="*/ 4120106 h 6858000"/>
              <a:gd name="connsiteX14997" fmla="*/ 3725927 w 12192000"/>
              <a:gd name="connsiteY14997" fmla="*/ 4105537 h 6858000"/>
              <a:gd name="connsiteX14998" fmla="*/ 3725189 w 12192000"/>
              <a:gd name="connsiteY14998" fmla="*/ 4097038 h 6858000"/>
              <a:gd name="connsiteX14999" fmla="*/ 3730357 w 12192000"/>
              <a:gd name="connsiteY14999" fmla="*/ 4095014 h 6858000"/>
              <a:gd name="connsiteX15000" fmla="*/ 3732571 w 12192000"/>
              <a:gd name="connsiteY15000" fmla="*/ 4101894 h 6858000"/>
              <a:gd name="connsiteX15001" fmla="*/ 3737739 w 12192000"/>
              <a:gd name="connsiteY15001" fmla="*/ 4109989 h 6858000"/>
              <a:gd name="connsiteX15002" fmla="*/ 3739216 w 12192000"/>
              <a:gd name="connsiteY15002" fmla="*/ 4099061 h 6858000"/>
              <a:gd name="connsiteX15003" fmla="*/ 3742907 w 12192000"/>
              <a:gd name="connsiteY15003" fmla="*/ 4094205 h 6858000"/>
              <a:gd name="connsiteX15004" fmla="*/ 3752504 w 12192000"/>
              <a:gd name="connsiteY15004" fmla="*/ 4090158 h 6858000"/>
              <a:gd name="connsiteX15005" fmla="*/ 3753981 w 12192000"/>
              <a:gd name="connsiteY15005" fmla="*/ 4086515 h 6858000"/>
              <a:gd name="connsiteX15006" fmla="*/ 3756195 w 12192000"/>
              <a:gd name="connsiteY15006" fmla="*/ 4084896 h 6858000"/>
              <a:gd name="connsiteX15007" fmla="*/ 3762101 w 12192000"/>
              <a:gd name="connsiteY15007" fmla="*/ 4087729 h 6858000"/>
              <a:gd name="connsiteX15008" fmla="*/ 3764316 w 12192000"/>
              <a:gd name="connsiteY15008" fmla="*/ 4085301 h 6858000"/>
              <a:gd name="connsiteX15009" fmla="*/ 3762101 w 12192000"/>
              <a:gd name="connsiteY15009" fmla="*/ 4080040 h 6858000"/>
              <a:gd name="connsiteX15010" fmla="*/ 3762839 w 12192000"/>
              <a:gd name="connsiteY15010" fmla="*/ 4077611 h 6858000"/>
              <a:gd name="connsiteX15011" fmla="*/ 3773175 w 12192000"/>
              <a:gd name="connsiteY15011" fmla="*/ 4076802 h 6858000"/>
              <a:gd name="connsiteX15012" fmla="*/ 3800490 w 12192000"/>
              <a:gd name="connsiteY15012" fmla="*/ 4088539 h 6858000"/>
              <a:gd name="connsiteX15013" fmla="*/ 3813040 w 12192000"/>
              <a:gd name="connsiteY15013" fmla="*/ 4090967 h 6858000"/>
              <a:gd name="connsiteX15014" fmla="*/ 3818208 w 12192000"/>
              <a:gd name="connsiteY15014" fmla="*/ 4090158 h 6858000"/>
              <a:gd name="connsiteX15015" fmla="*/ 3832234 w 12192000"/>
              <a:gd name="connsiteY15015" fmla="*/ 4095419 h 6858000"/>
              <a:gd name="connsiteX15016" fmla="*/ 3835187 w 12192000"/>
              <a:gd name="connsiteY15016" fmla="*/ 4093395 h 6858000"/>
              <a:gd name="connsiteX15017" fmla="*/ 3833711 w 12192000"/>
              <a:gd name="connsiteY15017" fmla="*/ 4088943 h 6858000"/>
              <a:gd name="connsiteX15018" fmla="*/ 3839617 w 12192000"/>
              <a:gd name="connsiteY15018" fmla="*/ 4090562 h 6858000"/>
              <a:gd name="connsiteX15019" fmla="*/ 3841093 w 12192000"/>
              <a:gd name="connsiteY15019" fmla="*/ 4095014 h 6858000"/>
              <a:gd name="connsiteX15020" fmla="*/ 3849214 w 12192000"/>
              <a:gd name="connsiteY15020" fmla="*/ 4101085 h 6858000"/>
              <a:gd name="connsiteX15021" fmla="*/ 3849214 w 12192000"/>
              <a:gd name="connsiteY15021" fmla="*/ 4096228 h 6858000"/>
              <a:gd name="connsiteX15022" fmla="*/ 3851429 w 12192000"/>
              <a:gd name="connsiteY15022" fmla="*/ 4090562 h 6858000"/>
              <a:gd name="connsiteX15023" fmla="*/ 3856596 w 12192000"/>
              <a:gd name="connsiteY15023" fmla="*/ 4095014 h 6858000"/>
              <a:gd name="connsiteX15024" fmla="*/ 3858811 w 12192000"/>
              <a:gd name="connsiteY15024" fmla="*/ 4090967 h 6858000"/>
              <a:gd name="connsiteX15025" fmla="*/ 3872838 w 12192000"/>
              <a:gd name="connsiteY15025" fmla="*/ 4100275 h 6858000"/>
              <a:gd name="connsiteX15026" fmla="*/ 3878744 w 12192000"/>
              <a:gd name="connsiteY15026" fmla="*/ 4105537 h 6858000"/>
              <a:gd name="connsiteX15027" fmla="*/ 3882435 w 12192000"/>
              <a:gd name="connsiteY15027" fmla="*/ 4099871 h 6858000"/>
              <a:gd name="connsiteX15028" fmla="*/ 3892032 w 12192000"/>
              <a:gd name="connsiteY15028" fmla="*/ 4095824 h 6858000"/>
              <a:gd name="connsiteX15029" fmla="*/ 3900891 w 12192000"/>
              <a:gd name="connsiteY15029" fmla="*/ 4099871 h 6858000"/>
              <a:gd name="connsiteX15030" fmla="*/ 3914918 w 12192000"/>
              <a:gd name="connsiteY15030" fmla="*/ 4099871 h 6858000"/>
              <a:gd name="connsiteX15031" fmla="*/ 3924515 w 12192000"/>
              <a:gd name="connsiteY15031" fmla="*/ 4095014 h 6858000"/>
              <a:gd name="connsiteX15032" fmla="*/ 3939280 w 12192000"/>
              <a:gd name="connsiteY15032" fmla="*/ 4101085 h 6858000"/>
              <a:gd name="connsiteX15033" fmla="*/ 3953306 w 12192000"/>
              <a:gd name="connsiteY15033" fmla="*/ 4101085 h 6858000"/>
              <a:gd name="connsiteX15034" fmla="*/ 3983574 w 12192000"/>
              <a:gd name="connsiteY15034" fmla="*/ 4120916 h 6858000"/>
              <a:gd name="connsiteX15035" fmla="*/ 3993910 w 12192000"/>
              <a:gd name="connsiteY15035" fmla="*/ 4120511 h 6858000"/>
              <a:gd name="connsiteX15036" fmla="*/ 4006460 w 12192000"/>
              <a:gd name="connsiteY15036" fmla="*/ 4131034 h 6858000"/>
              <a:gd name="connsiteX15037" fmla="*/ 4014581 w 12192000"/>
              <a:gd name="connsiteY15037" fmla="*/ 4133057 h 6858000"/>
              <a:gd name="connsiteX15038" fmla="*/ 4033037 w 12192000"/>
              <a:gd name="connsiteY15038" fmla="*/ 4156126 h 6858000"/>
              <a:gd name="connsiteX15039" fmla="*/ 4055184 w 12192000"/>
              <a:gd name="connsiteY15039" fmla="*/ 4177981 h 6858000"/>
              <a:gd name="connsiteX15040" fmla="*/ 4065519 w 12192000"/>
              <a:gd name="connsiteY15040" fmla="*/ 4179195 h 6858000"/>
              <a:gd name="connsiteX15041" fmla="*/ 4079546 w 12192000"/>
              <a:gd name="connsiteY15041" fmla="*/ 4186075 h 6858000"/>
              <a:gd name="connsiteX15042" fmla="*/ 4090620 w 12192000"/>
              <a:gd name="connsiteY15042" fmla="*/ 4197407 h 6858000"/>
              <a:gd name="connsiteX15043" fmla="*/ 4100955 w 12192000"/>
              <a:gd name="connsiteY15043" fmla="*/ 4199026 h 6858000"/>
              <a:gd name="connsiteX15044" fmla="*/ 4110552 w 12192000"/>
              <a:gd name="connsiteY15044" fmla="*/ 4211167 h 6858000"/>
              <a:gd name="connsiteX15045" fmla="*/ 4123841 w 12192000"/>
              <a:gd name="connsiteY15045" fmla="*/ 4205906 h 6858000"/>
              <a:gd name="connsiteX15046" fmla="*/ 4143035 w 12192000"/>
              <a:gd name="connsiteY15046" fmla="*/ 4205096 h 6858000"/>
              <a:gd name="connsiteX15047" fmla="*/ 4175518 w 12192000"/>
              <a:gd name="connsiteY15047" fmla="*/ 4218452 h 6858000"/>
              <a:gd name="connsiteX15048" fmla="*/ 4177732 w 12192000"/>
              <a:gd name="connsiteY15048" fmla="*/ 4233022 h 6858000"/>
              <a:gd name="connsiteX15049" fmla="*/ 4177732 w 12192000"/>
              <a:gd name="connsiteY15049" fmla="*/ 4245163 h 6858000"/>
              <a:gd name="connsiteX15050" fmla="*/ 4195450 w 12192000"/>
              <a:gd name="connsiteY15050" fmla="*/ 4279969 h 6858000"/>
              <a:gd name="connsiteX15051" fmla="*/ 4197665 w 12192000"/>
              <a:gd name="connsiteY15051" fmla="*/ 4291301 h 6858000"/>
              <a:gd name="connsiteX15052" fmla="*/ 4202833 w 12192000"/>
              <a:gd name="connsiteY15052" fmla="*/ 4294943 h 6858000"/>
              <a:gd name="connsiteX15053" fmla="*/ 4205048 w 12192000"/>
              <a:gd name="connsiteY15053" fmla="*/ 4317607 h 6858000"/>
              <a:gd name="connsiteX15054" fmla="*/ 4199142 w 12192000"/>
              <a:gd name="connsiteY15054" fmla="*/ 4322464 h 6858000"/>
              <a:gd name="connsiteX15055" fmla="*/ 4196189 w 12192000"/>
              <a:gd name="connsiteY15055" fmla="*/ 4331772 h 6858000"/>
              <a:gd name="connsiteX15056" fmla="*/ 4202833 w 12192000"/>
              <a:gd name="connsiteY15056" fmla="*/ 4340676 h 6858000"/>
              <a:gd name="connsiteX15057" fmla="*/ 4202833 w 12192000"/>
              <a:gd name="connsiteY15057" fmla="*/ 4348365 h 6858000"/>
              <a:gd name="connsiteX15058" fmla="*/ 4196927 w 12192000"/>
              <a:gd name="connsiteY15058" fmla="*/ 4356460 h 6858000"/>
              <a:gd name="connsiteX15059" fmla="*/ 4193236 w 12192000"/>
              <a:gd name="connsiteY15059" fmla="*/ 4367387 h 6858000"/>
              <a:gd name="connsiteX15060" fmla="*/ 4181424 w 12192000"/>
              <a:gd name="connsiteY15060" fmla="*/ 4392075 h 6858000"/>
              <a:gd name="connsiteX15061" fmla="*/ 4176256 w 12192000"/>
              <a:gd name="connsiteY15061" fmla="*/ 4398955 h 6858000"/>
              <a:gd name="connsiteX15062" fmla="*/ 4156323 w 12192000"/>
              <a:gd name="connsiteY15062" fmla="*/ 4423238 h 6858000"/>
              <a:gd name="connsiteX15063" fmla="*/ 4134176 w 12192000"/>
              <a:gd name="connsiteY15063" fmla="*/ 4441854 h 6858000"/>
              <a:gd name="connsiteX15064" fmla="*/ 4129008 w 12192000"/>
              <a:gd name="connsiteY15064" fmla="*/ 4450353 h 6858000"/>
              <a:gd name="connsiteX15065" fmla="*/ 4120888 w 12192000"/>
              <a:gd name="connsiteY15065" fmla="*/ 4452782 h 6858000"/>
              <a:gd name="connsiteX15066" fmla="*/ 4117196 w 12192000"/>
              <a:gd name="connsiteY15066" fmla="*/ 4460876 h 6858000"/>
              <a:gd name="connsiteX15067" fmla="*/ 4091358 w 12192000"/>
              <a:gd name="connsiteY15067" fmla="*/ 4477469 h 6858000"/>
              <a:gd name="connsiteX15068" fmla="*/ 4083976 w 12192000"/>
              <a:gd name="connsiteY15068" fmla="*/ 4490825 h 6858000"/>
              <a:gd name="connsiteX15069" fmla="*/ 4077331 w 12192000"/>
              <a:gd name="connsiteY15069" fmla="*/ 4507014 h 6858000"/>
              <a:gd name="connsiteX15070" fmla="*/ 4071425 w 12192000"/>
              <a:gd name="connsiteY15070" fmla="*/ 4512275 h 6858000"/>
              <a:gd name="connsiteX15071" fmla="*/ 4068472 w 12192000"/>
              <a:gd name="connsiteY15071" fmla="*/ 4522797 h 6858000"/>
              <a:gd name="connsiteX15072" fmla="*/ 4061090 w 12192000"/>
              <a:gd name="connsiteY15072" fmla="*/ 4540200 h 6858000"/>
              <a:gd name="connsiteX15073" fmla="*/ 4044110 w 12192000"/>
              <a:gd name="connsiteY15073" fmla="*/ 4564078 h 6858000"/>
              <a:gd name="connsiteX15074" fmla="*/ 4030822 w 12192000"/>
              <a:gd name="connsiteY15074" fmla="*/ 4570554 h 6858000"/>
              <a:gd name="connsiteX15075" fmla="*/ 4021225 w 12192000"/>
              <a:gd name="connsiteY15075" fmla="*/ 4578648 h 6858000"/>
              <a:gd name="connsiteX15076" fmla="*/ 4016057 w 12192000"/>
              <a:gd name="connsiteY15076" fmla="*/ 4578243 h 6858000"/>
              <a:gd name="connsiteX15077" fmla="*/ 4018272 w 12192000"/>
              <a:gd name="connsiteY15077" fmla="*/ 4572577 h 6858000"/>
              <a:gd name="connsiteX15078" fmla="*/ 4025654 w 12192000"/>
              <a:gd name="connsiteY15078" fmla="*/ 4567721 h 6858000"/>
              <a:gd name="connsiteX15079" fmla="*/ 4030822 w 12192000"/>
              <a:gd name="connsiteY15079" fmla="*/ 4560841 h 6858000"/>
              <a:gd name="connsiteX15080" fmla="*/ 4025654 w 12192000"/>
              <a:gd name="connsiteY15080" fmla="*/ 4558412 h 6858000"/>
              <a:gd name="connsiteX15081" fmla="*/ 4022701 w 12192000"/>
              <a:gd name="connsiteY15081" fmla="*/ 4552746 h 6858000"/>
              <a:gd name="connsiteX15082" fmla="*/ 4016057 w 12192000"/>
              <a:gd name="connsiteY15082" fmla="*/ 4552746 h 6858000"/>
              <a:gd name="connsiteX15083" fmla="*/ 4013104 w 12192000"/>
              <a:gd name="connsiteY15083" fmla="*/ 4562459 h 6858000"/>
              <a:gd name="connsiteX15084" fmla="*/ 4005722 w 12192000"/>
              <a:gd name="connsiteY15084" fmla="*/ 4560031 h 6858000"/>
              <a:gd name="connsiteX15085" fmla="*/ 3998339 w 12192000"/>
              <a:gd name="connsiteY15085" fmla="*/ 4555984 h 6858000"/>
              <a:gd name="connsiteX15086" fmla="*/ 3995386 w 12192000"/>
              <a:gd name="connsiteY15086" fmla="*/ 4550723 h 6858000"/>
              <a:gd name="connsiteX15087" fmla="*/ 3993910 w 12192000"/>
              <a:gd name="connsiteY15087" fmla="*/ 4554770 h 6858000"/>
              <a:gd name="connsiteX15088" fmla="*/ 3990219 w 12192000"/>
              <a:gd name="connsiteY15088" fmla="*/ 4556389 h 6858000"/>
              <a:gd name="connsiteX15089" fmla="*/ 4003507 w 12192000"/>
              <a:gd name="connsiteY15089" fmla="*/ 4561650 h 6858000"/>
              <a:gd name="connsiteX15090" fmla="*/ 4010151 w 12192000"/>
              <a:gd name="connsiteY15090" fmla="*/ 4572173 h 6858000"/>
              <a:gd name="connsiteX15091" fmla="*/ 4008675 w 12192000"/>
              <a:gd name="connsiteY15091" fmla="*/ 4583100 h 6858000"/>
              <a:gd name="connsiteX15092" fmla="*/ 4002030 w 12192000"/>
              <a:gd name="connsiteY15092" fmla="*/ 4584719 h 6858000"/>
              <a:gd name="connsiteX15093" fmla="*/ 4000554 w 12192000"/>
              <a:gd name="connsiteY15093" fmla="*/ 4591599 h 6858000"/>
              <a:gd name="connsiteX15094" fmla="*/ 4002030 w 12192000"/>
              <a:gd name="connsiteY15094" fmla="*/ 4601717 h 6858000"/>
              <a:gd name="connsiteX15095" fmla="*/ 3995386 w 12192000"/>
              <a:gd name="connsiteY15095" fmla="*/ 4612239 h 6858000"/>
              <a:gd name="connsiteX15096" fmla="*/ 3995386 w 12192000"/>
              <a:gd name="connsiteY15096" fmla="*/ 4617501 h 6858000"/>
              <a:gd name="connsiteX15097" fmla="*/ 4002769 w 12192000"/>
              <a:gd name="connsiteY15097" fmla="*/ 4622762 h 6858000"/>
              <a:gd name="connsiteX15098" fmla="*/ 4007198 w 12192000"/>
              <a:gd name="connsiteY15098" fmla="*/ 4618310 h 6858000"/>
              <a:gd name="connsiteX15099" fmla="*/ 4007198 w 12192000"/>
              <a:gd name="connsiteY15099" fmla="*/ 4626809 h 6858000"/>
              <a:gd name="connsiteX15100" fmla="*/ 4003507 w 12192000"/>
              <a:gd name="connsiteY15100" fmla="*/ 4635308 h 6858000"/>
              <a:gd name="connsiteX15101" fmla="*/ 4003507 w 12192000"/>
              <a:gd name="connsiteY15101" fmla="*/ 4647045 h 6858000"/>
              <a:gd name="connsiteX15102" fmla="*/ 4008675 w 12192000"/>
              <a:gd name="connsiteY15102" fmla="*/ 4709371 h 6858000"/>
              <a:gd name="connsiteX15103" fmla="*/ 4004245 w 12192000"/>
              <a:gd name="connsiteY15103" fmla="*/ 4726369 h 6858000"/>
              <a:gd name="connsiteX15104" fmla="*/ 4004983 w 12192000"/>
              <a:gd name="connsiteY15104" fmla="*/ 4733249 h 6858000"/>
              <a:gd name="connsiteX15105" fmla="*/ 4002030 w 12192000"/>
              <a:gd name="connsiteY15105" fmla="*/ 4744986 h 6858000"/>
              <a:gd name="connsiteX15106" fmla="*/ 4004245 w 12192000"/>
              <a:gd name="connsiteY15106" fmla="*/ 4761174 h 6858000"/>
              <a:gd name="connsiteX15107" fmla="*/ 3996124 w 12192000"/>
              <a:gd name="connsiteY15107" fmla="*/ 4781410 h 6858000"/>
              <a:gd name="connsiteX15108" fmla="*/ 4000554 w 12192000"/>
              <a:gd name="connsiteY15108" fmla="*/ 4798408 h 6858000"/>
              <a:gd name="connsiteX15109" fmla="*/ 3998339 w 12192000"/>
              <a:gd name="connsiteY15109" fmla="*/ 4803669 h 6858000"/>
              <a:gd name="connsiteX15110" fmla="*/ 3983574 w 12192000"/>
              <a:gd name="connsiteY15110" fmla="*/ 4815001 h 6858000"/>
              <a:gd name="connsiteX15111" fmla="*/ 3982098 w 12192000"/>
              <a:gd name="connsiteY15111" fmla="*/ 4820667 h 6858000"/>
              <a:gd name="connsiteX15112" fmla="*/ 3976930 w 12192000"/>
              <a:gd name="connsiteY15112" fmla="*/ 4827547 h 6858000"/>
              <a:gd name="connsiteX15113" fmla="*/ 3971024 w 12192000"/>
              <a:gd name="connsiteY15113" fmla="*/ 4845355 h 6858000"/>
              <a:gd name="connsiteX15114" fmla="*/ 3974715 w 12192000"/>
              <a:gd name="connsiteY15114" fmla="*/ 4851021 h 6858000"/>
              <a:gd name="connsiteX15115" fmla="*/ 3978407 w 12192000"/>
              <a:gd name="connsiteY15115" fmla="*/ 4880160 h 6858000"/>
              <a:gd name="connsiteX15116" fmla="*/ 3977668 w 12192000"/>
              <a:gd name="connsiteY15116" fmla="*/ 4889469 h 6858000"/>
              <a:gd name="connsiteX15117" fmla="*/ 3959212 w 12192000"/>
              <a:gd name="connsiteY15117" fmla="*/ 4909704 h 6858000"/>
              <a:gd name="connsiteX15118" fmla="*/ 3945186 w 12192000"/>
              <a:gd name="connsiteY15118" fmla="*/ 4930750 h 6858000"/>
              <a:gd name="connsiteX15119" fmla="*/ 3947400 w 12192000"/>
              <a:gd name="connsiteY15119" fmla="*/ 4931964 h 6858000"/>
              <a:gd name="connsiteX15120" fmla="*/ 3945924 w 12192000"/>
              <a:gd name="connsiteY15120" fmla="*/ 4941272 h 6858000"/>
              <a:gd name="connsiteX15121" fmla="*/ 3937065 w 12192000"/>
              <a:gd name="connsiteY15121" fmla="*/ 4946533 h 6858000"/>
              <a:gd name="connsiteX15122" fmla="*/ 3932636 w 12192000"/>
              <a:gd name="connsiteY15122" fmla="*/ 4950176 h 6858000"/>
              <a:gd name="connsiteX15123" fmla="*/ 3932636 w 12192000"/>
              <a:gd name="connsiteY15123" fmla="*/ 4959080 h 6858000"/>
              <a:gd name="connsiteX15124" fmla="*/ 3925253 w 12192000"/>
              <a:gd name="connsiteY15124" fmla="*/ 4967174 h 6858000"/>
              <a:gd name="connsiteX15125" fmla="*/ 3919347 w 12192000"/>
              <a:gd name="connsiteY15125" fmla="*/ 4978911 h 6858000"/>
              <a:gd name="connsiteX15126" fmla="*/ 3927468 w 12192000"/>
              <a:gd name="connsiteY15126" fmla="*/ 4996313 h 6858000"/>
              <a:gd name="connsiteX15127" fmla="*/ 3930421 w 12192000"/>
              <a:gd name="connsiteY15127" fmla="*/ 4999956 h 6858000"/>
              <a:gd name="connsiteX15128" fmla="*/ 3927468 w 12192000"/>
              <a:gd name="connsiteY15128" fmla="*/ 5005622 h 6858000"/>
              <a:gd name="connsiteX15129" fmla="*/ 3917871 w 12192000"/>
              <a:gd name="connsiteY15129" fmla="*/ 5010883 h 6858000"/>
              <a:gd name="connsiteX15130" fmla="*/ 3898676 w 12192000"/>
              <a:gd name="connsiteY15130" fmla="*/ 5017359 h 6858000"/>
              <a:gd name="connsiteX15131" fmla="*/ 3876529 w 12192000"/>
              <a:gd name="connsiteY15131" fmla="*/ 5031524 h 6858000"/>
              <a:gd name="connsiteX15132" fmla="*/ 3875053 w 12192000"/>
              <a:gd name="connsiteY15132" fmla="*/ 5035975 h 6858000"/>
              <a:gd name="connsiteX15133" fmla="*/ 3877267 w 12192000"/>
              <a:gd name="connsiteY15133" fmla="*/ 5038404 h 6858000"/>
              <a:gd name="connsiteX15134" fmla="*/ 3877267 w 12192000"/>
              <a:gd name="connsiteY15134" fmla="*/ 5042856 h 6858000"/>
              <a:gd name="connsiteX15135" fmla="*/ 3866932 w 12192000"/>
              <a:gd name="connsiteY15135" fmla="*/ 5049331 h 6858000"/>
              <a:gd name="connsiteX15136" fmla="*/ 3850690 w 12192000"/>
              <a:gd name="connsiteY15136" fmla="*/ 5047712 h 6858000"/>
              <a:gd name="connsiteX15137" fmla="*/ 3836664 w 12192000"/>
              <a:gd name="connsiteY15137" fmla="*/ 5047712 h 6858000"/>
              <a:gd name="connsiteX15138" fmla="*/ 3828543 w 12192000"/>
              <a:gd name="connsiteY15138" fmla="*/ 5051759 h 6858000"/>
              <a:gd name="connsiteX15139" fmla="*/ 3814517 w 12192000"/>
              <a:gd name="connsiteY15139" fmla="*/ 5049736 h 6858000"/>
              <a:gd name="connsiteX15140" fmla="*/ 3813040 w 12192000"/>
              <a:gd name="connsiteY15140" fmla="*/ 5042046 h 6858000"/>
              <a:gd name="connsiteX15141" fmla="*/ 3814517 w 12192000"/>
              <a:gd name="connsiteY15141" fmla="*/ 5036785 h 6858000"/>
              <a:gd name="connsiteX15142" fmla="*/ 3809349 w 12192000"/>
              <a:gd name="connsiteY15142" fmla="*/ 5035975 h 6858000"/>
              <a:gd name="connsiteX15143" fmla="*/ 3802705 w 12192000"/>
              <a:gd name="connsiteY15143" fmla="*/ 5040832 h 6858000"/>
              <a:gd name="connsiteX15144" fmla="*/ 3804919 w 12192000"/>
              <a:gd name="connsiteY15144" fmla="*/ 5044070 h 6858000"/>
              <a:gd name="connsiteX15145" fmla="*/ 3782034 w 12192000"/>
              <a:gd name="connsiteY15145" fmla="*/ 5052569 h 6858000"/>
              <a:gd name="connsiteX15146" fmla="*/ 3762839 w 12192000"/>
              <a:gd name="connsiteY15146" fmla="*/ 5059449 h 6858000"/>
              <a:gd name="connsiteX15147" fmla="*/ 3758410 w 12192000"/>
              <a:gd name="connsiteY15147" fmla="*/ 5056211 h 6858000"/>
              <a:gd name="connsiteX15148" fmla="*/ 3760625 w 12192000"/>
              <a:gd name="connsiteY15148" fmla="*/ 5053378 h 6858000"/>
              <a:gd name="connsiteX15149" fmla="*/ 3773175 w 12192000"/>
              <a:gd name="connsiteY15149" fmla="*/ 5051355 h 6858000"/>
              <a:gd name="connsiteX15150" fmla="*/ 3785725 w 12192000"/>
              <a:gd name="connsiteY15150" fmla="*/ 5044879 h 6858000"/>
              <a:gd name="connsiteX15151" fmla="*/ 3785725 w 12192000"/>
              <a:gd name="connsiteY15151" fmla="*/ 5041237 h 6858000"/>
              <a:gd name="connsiteX15152" fmla="*/ 3777604 w 12192000"/>
              <a:gd name="connsiteY15152" fmla="*/ 5040832 h 6858000"/>
              <a:gd name="connsiteX15153" fmla="*/ 3771698 w 12192000"/>
              <a:gd name="connsiteY15153" fmla="*/ 5045284 h 6858000"/>
              <a:gd name="connsiteX15154" fmla="*/ 3762839 w 12192000"/>
              <a:gd name="connsiteY15154" fmla="*/ 5046093 h 6858000"/>
              <a:gd name="connsiteX15155" fmla="*/ 3755457 w 12192000"/>
              <a:gd name="connsiteY15155" fmla="*/ 5044070 h 6858000"/>
              <a:gd name="connsiteX15156" fmla="*/ 3742907 w 12192000"/>
              <a:gd name="connsiteY15156" fmla="*/ 5051355 h 6858000"/>
              <a:gd name="connsiteX15157" fmla="*/ 3734786 w 12192000"/>
              <a:gd name="connsiteY15157" fmla="*/ 5052973 h 6858000"/>
              <a:gd name="connsiteX15158" fmla="*/ 3738477 w 12192000"/>
              <a:gd name="connsiteY15158" fmla="*/ 5058639 h 6858000"/>
              <a:gd name="connsiteX15159" fmla="*/ 3745122 w 12192000"/>
              <a:gd name="connsiteY15159" fmla="*/ 5059854 h 6858000"/>
              <a:gd name="connsiteX15160" fmla="*/ 3750289 w 12192000"/>
              <a:gd name="connsiteY15160" fmla="*/ 5062687 h 6858000"/>
              <a:gd name="connsiteX15161" fmla="*/ 3750289 w 12192000"/>
              <a:gd name="connsiteY15161" fmla="*/ 5066329 h 6858000"/>
              <a:gd name="connsiteX15162" fmla="*/ 3742169 w 12192000"/>
              <a:gd name="connsiteY15162" fmla="*/ 5068757 h 6858000"/>
              <a:gd name="connsiteX15163" fmla="*/ 3720760 w 12192000"/>
              <a:gd name="connsiteY15163" fmla="*/ 5080899 h 6858000"/>
              <a:gd name="connsiteX15164" fmla="*/ 3713377 w 12192000"/>
              <a:gd name="connsiteY15164" fmla="*/ 5093445 h 6858000"/>
              <a:gd name="connsiteX15165" fmla="*/ 3712639 w 12192000"/>
              <a:gd name="connsiteY15165" fmla="*/ 5099920 h 6858000"/>
              <a:gd name="connsiteX15166" fmla="*/ 3705256 w 12192000"/>
              <a:gd name="connsiteY15166" fmla="*/ 5098301 h 6858000"/>
              <a:gd name="connsiteX15167" fmla="*/ 3698612 w 12192000"/>
              <a:gd name="connsiteY15167" fmla="*/ 5093445 h 6858000"/>
              <a:gd name="connsiteX15168" fmla="*/ 3689015 w 12192000"/>
              <a:gd name="connsiteY15168" fmla="*/ 5093445 h 6858000"/>
              <a:gd name="connsiteX15169" fmla="*/ 3677941 w 12192000"/>
              <a:gd name="connsiteY15169" fmla="*/ 5101134 h 6858000"/>
              <a:gd name="connsiteX15170" fmla="*/ 3668344 w 12192000"/>
              <a:gd name="connsiteY15170" fmla="*/ 5110038 h 6858000"/>
              <a:gd name="connsiteX15171" fmla="*/ 3650626 w 12192000"/>
              <a:gd name="connsiteY15171" fmla="*/ 5111657 h 6858000"/>
              <a:gd name="connsiteX15172" fmla="*/ 3629956 w 12192000"/>
              <a:gd name="connsiteY15172" fmla="*/ 5133512 h 6858000"/>
              <a:gd name="connsiteX15173" fmla="*/ 3614452 w 12192000"/>
              <a:gd name="connsiteY15173" fmla="*/ 5142820 h 6858000"/>
              <a:gd name="connsiteX15174" fmla="*/ 3601164 w 12192000"/>
              <a:gd name="connsiteY15174" fmla="*/ 5153343 h 6858000"/>
              <a:gd name="connsiteX15175" fmla="*/ 3601902 w 12192000"/>
              <a:gd name="connsiteY15175" fmla="*/ 5157794 h 6858000"/>
              <a:gd name="connsiteX15176" fmla="*/ 3592305 w 12192000"/>
              <a:gd name="connsiteY15176" fmla="*/ 5163460 h 6858000"/>
              <a:gd name="connsiteX15177" fmla="*/ 3576802 w 12192000"/>
              <a:gd name="connsiteY15177" fmla="*/ 5177221 h 6858000"/>
              <a:gd name="connsiteX15178" fmla="*/ 3571634 w 12192000"/>
              <a:gd name="connsiteY15178" fmla="*/ 5173578 h 6858000"/>
              <a:gd name="connsiteX15179" fmla="*/ 3564990 w 12192000"/>
              <a:gd name="connsiteY15179" fmla="*/ 5182077 h 6858000"/>
              <a:gd name="connsiteX15180" fmla="*/ 3554655 w 12192000"/>
              <a:gd name="connsiteY15180" fmla="*/ 5184506 h 6858000"/>
              <a:gd name="connsiteX15181" fmla="*/ 3567205 w 12192000"/>
              <a:gd name="connsiteY15181" fmla="*/ 5189767 h 6858000"/>
              <a:gd name="connsiteX15182" fmla="*/ 3566467 w 12192000"/>
              <a:gd name="connsiteY15182" fmla="*/ 5198671 h 6858000"/>
              <a:gd name="connsiteX15183" fmla="*/ 3554655 w 12192000"/>
              <a:gd name="connsiteY15183" fmla="*/ 5201099 h 6858000"/>
              <a:gd name="connsiteX15184" fmla="*/ 3561299 w 12192000"/>
              <a:gd name="connsiteY15184" fmla="*/ 5204741 h 6858000"/>
              <a:gd name="connsiteX15185" fmla="*/ 3564252 w 12192000"/>
              <a:gd name="connsiteY15185" fmla="*/ 5212026 h 6858000"/>
              <a:gd name="connsiteX15186" fmla="*/ 3551702 w 12192000"/>
              <a:gd name="connsiteY15186" fmla="*/ 5214455 h 6858000"/>
              <a:gd name="connsiteX15187" fmla="*/ 3548010 w 12192000"/>
              <a:gd name="connsiteY15187" fmla="*/ 5217692 h 6858000"/>
              <a:gd name="connsiteX15188" fmla="*/ 3552440 w 12192000"/>
              <a:gd name="connsiteY15188" fmla="*/ 5231857 h 6858000"/>
              <a:gd name="connsiteX15189" fmla="*/ 3556131 w 12192000"/>
              <a:gd name="connsiteY15189" fmla="*/ 5244808 h 6858000"/>
              <a:gd name="connsiteX15190" fmla="*/ 3557608 w 12192000"/>
              <a:gd name="connsiteY15190" fmla="*/ 5250879 h 6858000"/>
              <a:gd name="connsiteX15191" fmla="*/ 3556131 w 12192000"/>
              <a:gd name="connsiteY15191" fmla="*/ 5256545 h 6858000"/>
              <a:gd name="connsiteX15192" fmla="*/ 3556131 w 12192000"/>
              <a:gd name="connsiteY15192" fmla="*/ 5262211 h 6858000"/>
              <a:gd name="connsiteX15193" fmla="*/ 3565728 w 12192000"/>
              <a:gd name="connsiteY15193" fmla="*/ 5274757 h 6858000"/>
              <a:gd name="connsiteX15194" fmla="*/ 3564990 w 12192000"/>
              <a:gd name="connsiteY15194" fmla="*/ 5284065 h 6858000"/>
              <a:gd name="connsiteX15195" fmla="*/ 3568681 w 12192000"/>
              <a:gd name="connsiteY15195" fmla="*/ 5286898 h 6858000"/>
              <a:gd name="connsiteX15196" fmla="*/ 3570896 w 12192000"/>
              <a:gd name="connsiteY15196" fmla="*/ 5289731 h 6858000"/>
              <a:gd name="connsiteX15197" fmla="*/ 3568681 w 12192000"/>
              <a:gd name="connsiteY15197" fmla="*/ 5295802 h 6858000"/>
              <a:gd name="connsiteX15198" fmla="*/ 3570896 w 12192000"/>
              <a:gd name="connsiteY15198" fmla="*/ 5303896 h 6858000"/>
              <a:gd name="connsiteX15199" fmla="*/ 3564252 w 12192000"/>
              <a:gd name="connsiteY15199" fmla="*/ 5307539 h 6858000"/>
              <a:gd name="connsiteX15200" fmla="*/ 3561299 w 12192000"/>
              <a:gd name="connsiteY15200" fmla="*/ 5317657 h 6858000"/>
              <a:gd name="connsiteX15201" fmla="*/ 3556131 w 12192000"/>
              <a:gd name="connsiteY15201" fmla="*/ 5319276 h 6858000"/>
              <a:gd name="connsiteX15202" fmla="*/ 3555393 w 12192000"/>
              <a:gd name="connsiteY15202" fmla="*/ 5325346 h 6858000"/>
              <a:gd name="connsiteX15203" fmla="*/ 3557608 w 12192000"/>
              <a:gd name="connsiteY15203" fmla="*/ 5328179 h 6858000"/>
              <a:gd name="connsiteX15204" fmla="*/ 3553916 w 12192000"/>
              <a:gd name="connsiteY15204" fmla="*/ 5335464 h 6858000"/>
              <a:gd name="connsiteX15205" fmla="*/ 3531769 w 12192000"/>
              <a:gd name="connsiteY15205" fmla="*/ 5359747 h 6858000"/>
              <a:gd name="connsiteX15206" fmla="*/ 3508884 w 12192000"/>
              <a:gd name="connsiteY15206" fmla="*/ 5399409 h 6858000"/>
              <a:gd name="connsiteX15207" fmla="*/ 3500025 w 12192000"/>
              <a:gd name="connsiteY15207" fmla="*/ 5423287 h 6858000"/>
              <a:gd name="connsiteX15208" fmla="*/ 3491166 w 12192000"/>
              <a:gd name="connsiteY15208" fmla="*/ 5441904 h 6858000"/>
              <a:gd name="connsiteX15209" fmla="*/ 3467542 w 12192000"/>
              <a:gd name="connsiteY15209" fmla="*/ 5478733 h 6858000"/>
              <a:gd name="connsiteX15210" fmla="*/ 3451301 w 12192000"/>
              <a:gd name="connsiteY15210" fmla="*/ 5495731 h 6858000"/>
              <a:gd name="connsiteX15211" fmla="*/ 3420294 w 12192000"/>
              <a:gd name="connsiteY15211" fmla="*/ 5518395 h 6858000"/>
              <a:gd name="connsiteX15212" fmla="*/ 3410697 w 12192000"/>
              <a:gd name="connsiteY15212" fmla="*/ 5515967 h 6858000"/>
              <a:gd name="connsiteX15213" fmla="*/ 3409959 w 12192000"/>
              <a:gd name="connsiteY15213" fmla="*/ 5510706 h 6858000"/>
              <a:gd name="connsiteX15214" fmla="*/ 3413650 w 12192000"/>
              <a:gd name="connsiteY15214" fmla="*/ 5507063 h 6858000"/>
              <a:gd name="connsiteX15215" fmla="*/ 3422509 w 12192000"/>
              <a:gd name="connsiteY15215" fmla="*/ 5505849 h 6858000"/>
              <a:gd name="connsiteX15216" fmla="*/ 3423247 w 12192000"/>
              <a:gd name="connsiteY15216" fmla="*/ 5500992 h 6858000"/>
              <a:gd name="connsiteX15217" fmla="*/ 3430630 w 12192000"/>
              <a:gd name="connsiteY15217" fmla="*/ 5494922 h 6858000"/>
              <a:gd name="connsiteX15218" fmla="*/ 3440965 w 12192000"/>
              <a:gd name="connsiteY15218" fmla="*/ 5489660 h 6858000"/>
              <a:gd name="connsiteX15219" fmla="*/ 3443918 w 12192000"/>
              <a:gd name="connsiteY15219" fmla="*/ 5490875 h 6858000"/>
              <a:gd name="connsiteX15220" fmla="*/ 3447609 w 12192000"/>
              <a:gd name="connsiteY15220" fmla="*/ 5484399 h 6858000"/>
              <a:gd name="connsiteX15221" fmla="*/ 3449086 w 12192000"/>
              <a:gd name="connsiteY15221" fmla="*/ 5472662 h 6858000"/>
              <a:gd name="connsiteX15222" fmla="*/ 3459421 w 12192000"/>
              <a:gd name="connsiteY15222" fmla="*/ 5472662 h 6858000"/>
              <a:gd name="connsiteX15223" fmla="*/ 3471233 w 12192000"/>
              <a:gd name="connsiteY15223" fmla="*/ 5454450 h 6858000"/>
              <a:gd name="connsiteX15224" fmla="*/ 3475663 w 12192000"/>
              <a:gd name="connsiteY15224" fmla="*/ 5438262 h 6858000"/>
              <a:gd name="connsiteX15225" fmla="*/ 3479354 w 12192000"/>
              <a:gd name="connsiteY15225" fmla="*/ 5437452 h 6858000"/>
              <a:gd name="connsiteX15226" fmla="*/ 3478616 w 12192000"/>
              <a:gd name="connsiteY15226" fmla="*/ 5429358 h 6858000"/>
              <a:gd name="connsiteX15227" fmla="*/ 3475663 w 12192000"/>
              <a:gd name="connsiteY15227" fmla="*/ 5426525 h 6858000"/>
              <a:gd name="connsiteX15228" fmla="*/ 3470495 w 12192000"/>
              <a:gd name="connsiteY15228" fmla="*/ 5428953 h 6858000"/>
              <a:gd name="connsiteX15229" fmla="*/ 3465327 w 12192000"/>
              <a:gd name="connsiteY15229" fmla="*/ 5428953 h 6858000"/>
              <a:gd name="connsiteX15230" fmla="*/ 3453515 w 12192000"/>
              <a:gd name="connsiteY15230" fmla="*/ 5417216 h 6858000"/>
              <a:gd name="connsiteX15231" fmla="*/ 3448348 w 12192000"/>
              <a:gd name="connsiteY15231" fmla="*/ 5406289 h 6858000"/>
              <a:gd name="connsiteX15232" fmla="*/ 3443180 w 12192000"/>
              <a:gd name="connsiteY15232" fmla="*/ 5405075 h 6858000"/>
              <a:gd name="connsiteX15233" fmla="*/ 3447609 w 12192000"/>
              <a:gd name="connsiteY15233" fmla="*/ 5408717 h 6858000"/>
              <a:gd name="connsiteX15234" fmla="*/ 3446871 w 12192000"/>
              <a:gd name="connsiteY15234" fmla="*/ 5422478 h 6858000"/>
              <a:gd name="connsiteX15235" fmla="*/ 3452039 w 12192000"/>
              <a:gd name="connsiteY15235" fmla="*/ 5427739 h 6858000"/>
              <a:gd name="connsiteX15236" fmla="*/ 3454254 w 12192000"/>
              <a:gd name="connsiteY15236" fmla="*/ 5434215 h 6858000"/>
              <a:gd name="connsiteX15237" fmla="*/ 3450562 w 12192000"/>
              <a:gd name="connsiteY15237" fmla="*/ 5443523 h 6858000"/>
              <a:gd name="connsiteX15238" fmla="*/ 3446133 w 12192000"/>
              <a:gd name="connsiteY15238" fmla="*/ 5443523 h 6858000"/>
              <a:gd name="connsiteX15239" fmla="*/ 3442442 w 12192000"/>
              <a:gd name="connsiteY15239" fmla="*/ 5447570 h 6858000"/>
              <a:gd name="connsiteX15240" fmla="*/ 3441703 w 12192000"/>
              <a:gd name="connsiteY15240" fmla="*/ 5458093 h 6858000"/>
              <a:gd name="connsiteX15241" fmla="*/ 3438012 w 12192000"/>
              <a:gd name="connsiteY15241" fmla="*/ 5461330 h 6858000"/>
              <a:gd name="connsiteX15242" fmla="*/ 3437274 w 12192000"/>
              <a:gd name="connsiteY15242" fmla="*/ 5470234 h 6858000"/>
              <a:gd name="connsiteX15243" fmla="*/ 3429153 w 12192000"/>
              <a:gd name="connsiteY15243" fmla="*/ 5479543 h 6858000"/>
              <a:gd name="connsiteX15244" fmla="*/ 3422509 w 12192000"/>
              <a:gd name="connsiteY15244" fmla="*/ 5478328 h 6858000"/>
              <a:gd name="connsiteX15245" fmla="*/ 3417341 w 12192000"/>
              <a:gd name="connsiteY15245" fmla="*/ 5474686 h 6858000"/>
              <a:gd name="connsiteX15246" fmla="*/ 3417341 w 12192000"/>
              <a:gd name="connsiteY15246" fmla="*/ 5481566 h 6858000"/>
              <a:gd name="connsiteX15247" fmla="*/ 3409221 w 12192000"/>
              <a:gd name="connsiteY15247" fmla="*/ 5490065 h 6858000"/>
              <a:gd name="connsiteX15248" fmla="*/ 3408482 w 12192000"/>
              <a:gd name="connsiteY15248" fmla="*/ 5496136 h 6858000"/>
              <a:gd name="connsiteX15249" fmla="*/ 3401100 w 12192000"/>
              <a:gd name="connsiteY15249" fmla="*/ 5499374 h 6858000"/>
              <a:gd name="connsiteX15250" fmla="*/ 3398147 w 12192000"/>
              <a:gd name="connsiteY15250" fmla="*/ 5508682 h 6858000"/>
              <a:gd name="connsiteX15251" fmla="*/ 3404791 w 12192000"/>
              <a:gd name="connsiteY15251" fmla="*/ 5519609 h 6858000"/>
              <a:gd name="connsiteX15252" fmla="*/ 3409221 w 12192000"/>
              <a:gd name="connsiteY15252" fmla="*/ 5524466 h 6858000"/>
              <a:gd name="connsiteX15253" fmla="*/ 3406268 w 12192000"/>
              <a:gd name="connsiteY15253" fmla="*/ 5528918 h 6858000"/>
              <a:gd name="connsiteX15254" fmla="*/ 3398885 w 12192000"/>
              <a:gd name="connsiteY15254" fmla="*/ 5550772 h 6858000"/>
              <a:gd name="connsiteX15255" fmla="*/ 3390026 w 12192000"/>
              <a:gd name="connsiteY15255" fmla="*/ 5582745 h 6858000"/>
              <a:gd name="connsiteX15256" fmla="*/ 3384120 w 12192000"/>
              <a:gd name="connsiteY15256" fmla="*/ 5596505 h 6858000"/>
              <a:gd name="connsiteX15257" fmla="*/ 3364926 w 12192000"/>
              <a:gd name="connsiteY15257" fmla="*/ 5611075 h 6858000"/>
              <a:gd name="connsiteX15258" fmla="*/ 3360497 w 12192000"/>
              <a:gd name="connsiteY15258" fmla="*/ 5614312 h 6858000"/>
              <a:gd name="connsiteX15259" fmla="*/ 3353114 w 12192000"/>
              <a:gd name="connsiteY15259" fmla="*/ 5622811 h 6858000"/>
              <a:gd name="connsiteX15260" fmla="*/ 3353114 w 12192000"/>
              <a:gd name="connsiteY15260" fmla="*/ 5635762 h 6858000"/>
              <a:gd name="connsiteX15261" fmla="*/ 3343517 w 12192000"/>
              <a:gd name="connsiteY15261" fmla="*/ 5643857 h 6858000"/>
              <a:gd name="connsiteX15262" fmla="*/ 3338349 w 12192000"/>
              <a:gd name="connsiteY15262" fmla="*/ 5651142 h 6858000"/>
              <a:gd name="connsiteX15263" fmla="*/ 3340564 w 12192000"/>
              <a:gd name="connsiteY15263" fmla="*/ 5652760 h 6858000"/>
              <a:gd name="connsiteX15264" fmla="*/ 3336873 w 12192000"/>
              <a:gd name="connsiteY15264" fmla="*/ 5657617 h 6858000"/>
              <a:gd name="connsiteX15265" fmla="*/ 3325061 w 12192000"/>
              <a:gd name="connsiteY15265" fmla="*/ 5670163 h 6858000"/>
              <a:gd name="connsiteX15266" fmla="*/ 3306605 w 12192000"/>
              <a:gd name="connsiteY15266" fmla="*/ 5676639 h 6858000"/>
              <a:gd name="connsiteX15267" fmla="*/ 3302175 w 12192000"/>
              <a:gd name="connsiteY15267" fmla="*/ 5673401 h 6858000"/>
              <a:gd name="connsiteX15268" fmla="*/ 3299961 w 12192000"/>
              <a:gd name="connsiteY15268" fmla="*/ 5675020 h 6858000"/>
              <a:gd name="connsiteX15269" fmla="*/ 3298484 w 12192000"/>
              <a:gd name="connsiteY15269" fmla="*/ 5680281 h 6858000"/>
              <a:gd name="connsiteX15270" fmla="*/ 3294055 w 12192000"/>
              <a:gd name="connsiteY15270" fmla="*/ 5683519 h 6858000"/>
              <a:gd name="connsiteX15271" fmla="*/ 3286672 w 12192000"/>
              <a:gd name="connsiteY15271" fmla="*/ 5683114 h 6858000"/>
              <a:gd name="connsiteX15272" fmla="*/ 3279290 w 12192000"/>
              <a:gd name="connsiteY15272" fmla="*/ 5680281 h 6858000"/>
              <a:gd name="connsiteX15273" fmla="*/ 3273384 w 12192000"/>
              <a:gd name="connsiteY15273" fmla="*/ 5681495 h 6858000"/>
              <a:gd name="connsiteX15274" fmla="*/ 3267478 w 12192000"/>
              <a:gd name="connsiteY15274" fmla="*/ 5677853 h 6858000"/>
              <a:gd name="connsiteX15275" fmla="*/ 3257881 w 12192000"/>
              <a:gd name="connsiteY15275" fmla="*/ 5674615 h 6858000"/>
              <a:gd name="connsiteX15276" fmla="*/ 3243854 w 12192000"/>
              <a:gd name="connsiteY15276" fmla="*/ 5677043 h 6858000"/>
              <a:gd name="connsiteX15277" fmla="*/ 3232780 w 12192000"/>
              <a:gd name="connsiteY15277" fmla="*/ 5683114 h 6858000"/>
              <a:gd name="connsiteX15278" fmla="*/ 3222445 w 12192000"/>
              <a:gd name="connsiteY15278" fmla="*/ 5682709 h 6858000"/>
              <a:gd name="connsiteX15279" fmla="*/ 3223183 w 12192000"/>
              <a:gd name="connsiteY15279" fmla="*/ 5677853 h 6858000"/>
              <a:gd name="connsiteX15280" fmla="*/ 3224660 w 12192000"/>
              <a:gd name="connsiteY15280" fmla="*/ 5674615 h 6858000"/>
              <a:gd name="connsiteX15281" fmla="*/ 3221707 w 12192000"/>
              <a:gd name="connsiteY15281" fmla="*/ 5672187 h 6858000"/>
              <a:gd name="connsiteX15282" fmla="*/ 3214324 w 12192000"/>
              <a:gd name="connsiteY15282" fmla="*/ 5671782 h 6858000"/>
              <a:gd name="connsiteX15283" fmla="*/ 3206204 w 12192000"/>
              <a:gd name="connsiteY15283" fmla="*/ 5670568 h 6858000"/>
              <a:gd name="connsiteX15284" fmla="*/ 3194392 w 12192000"/>
              <a:gd name="connsiteY15284" fmla="*/ 5662878 h 6858000"/>
              <a:gd name="connsiteX15285" fmla="*/ 3181842 w 12192000"/>
              <a:gd name="connsiteY15285" fmla="*/ 5662069 h 6858000"/>
              <a:gd name="connsiteX15286" fmla="*/ 3159694 w 12192000"/>
              <a:gd name="connsiteY15286" fmla="*/ 5664092 h 6858000"/>
              <a:gd name="connsiteX15287" fmla="*/ 3152312 w 12192000"/>
              <a:gd name="connsiteY15287" fmla="*/ 5662474 h 6858000"/>
              <a:gd name="connsiteX15288" fmla="*/ 3138285 w 12192000"/>
              <a:gd name="connsiteY15288" fmla="*/ 5649523 h 6858000"/>
              <a:gd name="connsiteX15289" fmla="*/ 3133856 w 12192000"/>
              <a:gd name="connsiteY15289" fmla="*/ 5648713 h 6858000"/>
              <a:gd name="connsiteX15290" fmla="*/ 3119091 w 12192000"/>
              <a:gd name="connsiteY15290" fmla="*/ 5630096 h 6858000"/>
              <a:gd name="connsiteX15291" fmla="*/ 3112447 w 12192000"/>
              <a:gd name="connsiteY15291" fmla="*/ 5613503 h 6858000"/>
              <a:gd name="connsiteX15292" fmla="*/ 3111708 w 12192000"/>
              <a:gd name="connsiteY15292" fmla="*/ 5593267 h 6858000"/>
              <a:gd name="connsiteX15293" fmla="*/ 3109494 w 12192000"/>
              <a:gd name="connsiteY15293" fmla="*/ 5611884 h 6858000"/>
              <a:gd name="connsiteX15294" fmla="*/ 3113185 w 12192000"/>
              <a:gd name="connsiteY15294" fmla="*/ 5628477 h 6858000"/>
              <a:gd name="connsiteX15295" fmla="*/ 3110970 w 12192000"/>
              <a:gd name="connsiteY15295" fmla="*/ 5633739 h 6858000"/>
              <a:gd name="connsiteX15296" fmla="*/ 3116876 w 12192000"/>
              <a:gd name="connsiteY15296" fmla="*/ 5639809 h 6858000"/>
              <a:gd name="connsiteX15297" fmla="*/ 3117614 w 12192000"/>
              <a:gd name="connsiteY15297" fmla="*/ 5647499 h 6858000"/>
              <a:gd name="connsiteX15298" fmla="*/ 3114661 w 12192000"/>
              <a:gd name="connsiteY15298" fmla="*/ 5650737 h 6858000"/>
              <a:gd name="connsiteX15299" fmla="*/ 3119091 w 12192000"/>
              <a:gd name="connsiteY15299" fmla="*/ 5658831 h 6858000"/>
              <a:gd name="connsiteX15300" fmla="*/ 3140500 w 12192000"/>
              <a:gd name="connsiteY15300" fmla="*/ 5673806 h 6858000"/>
              <a:gd name="connsiteX15301" fmla="*/ 3161171 w 12192000"/>
              <a:gd name="connsiteY15301" fmla="*/ 5681090 h 6858000"/>
              <a:gd name="connsiteX15302" fmla="*/ 3187009 w 12192000"/>
              <a:gd name="connsiteY15302" fmla="*/ 5699707 h 6858000"/>
              <a:gd name="connsiteX15303" fmla="*/ 3192915 w 12192000"/>
              <a:gd name="connsiteY15303" fmla="*/ 5706183 h 6858000"/>
              <a:gd name="connsiteX15304" fmla="*/ 3192177 w 12192000"/>
              <a:gd name="connsiteY15304" fmla="*/ 5715491 h 6858000"/>
              <a:gd name="connsiteX15305" fmla="*/ 3179627 w 12192000"/>
              <a:gd name="connsiteY15305" fmla="*/ 5738155 h 6858000"/>
              <a:gd name="connsiteX15306" fmla="*/ 3178889 w 12192000"/>
              <a:gd name="connsiteY15306" fmla="*/ 5744631 h 6858000"/>
              <a:gd name="connsiteX15307" fmla="*/ 3186271 w 12192000"/>
              <a:gd name="connsiteY15307" fmla="*/ 5757986 h 6858000"/>
              <a:gd name="connsiteX15308" fmla="*/ 3199559 w 12192000"/>
              <a:gd name="connsiteY15308" fmla="*/ 5765676 h 6858000"/>
              <a:gd name="connsiteX15309" fmla="*/ 3209895 w 12192000"/>
              <a:gd name="connsiteY15309" fmla="*/ 5766080 h 6858000"/>
              <a:gd name="connsiteX15310" fmla="*/ 3216539 w 12192000"/>
              <a:gd name="connsiteY15310" fmla="*/ 5760010 h 6858000"/>
              <a:gd name="connsiteX15311" fmla="*/ 3219492 w 12192000"/>
              <a:gd name="connsiteY15311" fmla="*/ 5760414 h 6858000"/>
              <a:gd name="connsiteX15312" fmla="*/ 3220968 w 12192000"/>
              <a:gd name="connsiteY15312" fmla="*/ 5768104 h 6858000"/>
              <a:gd name="connsiteX15313" fmla="*/ 3220968 w 12192000"/>
              <a:gd name="connsiteY15313" fmla="*/ 5787530 h 6858000"/>
              <a:gd name="connsiteX15314" fmla="*/ 3219492 w 12192000"/>
              <a:gd name="connsiteY15314" fmla="*/ 5796434 h 6858000"/>
              <a:gd name="connsiteX15315" fmla="*/ 3209157 w 12192000"/>
              <a:gd name="connsiteY15315" fmla="*/ 5811004 h 6858000"/>
              <a:gd name="connsiteX15316" fmla="*/ 3206204 w 12192000"/>
              <a:gd name="connsiteY15316" fmla="*/ 5825573 h 6858000"/>
              <a:gd name="connsiteX15317" fmla="*/ 3202512 w 12192000"/>
              <a:gd name="connsiteY15317" fmla="*/ 5830025 h 6858000"/>
              <a:gd name="connsiteX15318" fmla="*/ 3201036 w 12192000"/>
              <a:gd name="connsiteY15318" fmla="*/ 5825169 h 6858000"/>
              <a:gd name="connsiteX15319" fmla="*/ 3197345 w 12192000"/>
              <a:gd name="connsiteY15319" fmla="*/ 5828002 h 6858000"/>
              <a:gd name="connsiteX15320" fmla="*/ 3192177 w 12192000"/>
              <a:gd name="connsiteY15320" fmla="*/ 5842167 h 6858000"/>
              <a:gd name="connsiteX15321" fmla="*/ 3195130 w 12192000"/>
              <a:gd name="connsiteY15321" fmla="*/ 5853094 h 6858000"/>
              <a:gd name="connsiteX15322" fmla="*/ 3191439 w 12192000"/>
              <a:gd name="connsiteY15322" fmla="*/ 5861998 h 6858000"/>
              <a:gd name="connsiteX15323" fmla="*/ 3164124 w 12192000"/>
              <a:gd name="connsiteY15323" fmla="*/ 5877377 h 6858000"/>
              <a:gd name="connsiteX15324" fmla="*/ 3142715 w 12192000"/>
              <a:gd name="connsiteY15324" fmla="*/ 5884257 h 6858000"/>
              <a:gd name="connsiteX15325" fmla="*/ 3139023 w 12192000"/>
              <a:gd name="connsiteY15325" fmla="*/ 5878996 h 6858000"/>
              <a:gd name="connsiteX15326" fmla="*/ 3137547 w 12192000"/>
              <a:gd name="connsiteY15326" fmla="*/ 5885067 h 6858000"/>
              <a:gd name="connsiteX15327" fmla="*/ 3106541 w 12192000"/>
              <a:gd name="connsiteY15327" fmla="*/ 5896803 h 6858000"/>
              <a:gd name="connsiteX15328" fmla="*/ 3071843 w 12192000"/>
              <a:gd name="connsiteY15328" fmla="*/ 5904898 h 6858000"/>
              <a:gd name="connsiteX15329" fmla="*/ 3051172 w 12192000"/>
              <a:gd name="connsiteY15329" fmla="*/ 5906112 h 6858000"/>
              <a:gd name="connsiteX15330" fmla="*/ 3034931 w 12192000"/>
              <a:gd name="connsiteY15330" fmla="*/ 5903683 h 6858000"/>
              <a:gd name="connsiteX15331" fmla="*/ 3019428 w 12192000"/>
              <a:gd name="connsiteY15331" fmla="*/ 5906112 h 6858000"/>
              <a:gd name="connsiteX15332" fmla="*/ 3009831 w 12192000"/>
              <a:gd name="connsiteY15332" fmla="*/ 5906112 h 6858000"/>
              <a:gd name="connsiteX15333" fmla="*/ 2998757 w 12192000"/>
              <a:gd name="connsiteY15333" fmla="*/ 5899636 h 6858000"/>
              <a:gd name="connsiteX15334" fmla="*/ 2984730 w 12192000"/>
              <a:gd name="connsiteY15334" fmla="*/ 5895184 h 6858000"/>
              <a:gd name="connsiteX15335" fmla="*/ 2977348 w 12192000"/>
              <a:gd name="connsiteY15335" fmla="*/ 5895184 h 6858000"/>
              <a:gd name="connsiteX15336" fmla="*/ 2973657 w 12192000"/>
              <a:gd name="connsiteY15336" fmla="*/ 5889923 h 6858000"/>
              <a:gd name="connsiteX15337" fmla="*/ 2969966 w 12192000"/>
              <a:gd name="connsiteY15337" fmla="*/ 5893161 h 6858000"/>
              <a:gd name="connsiteX15338" fmla="*/ 2969966 w 12192000"/>
              <a:gd name="connsiteY15338" fmla="*/ 5900446 h 6858000"/>
              <a:gd name="connsiteX15339" fmla="*/ 2972919 w 12192000"/>
              <a:gd name="connsiteY15339" fmla="*/ 5906112 h 6858000"/>
              <a:gd name="connsiteX15340" fmla="*/ 2972919 w 12192000"/>
              <a:gd name="connsiteY15340" fmla="*/ 5922300 h 6858000"/>
              <a:gd name="connsiteX15341" fmla="*/ 2977348 w 12192000"/>
              <a:gd name="connsiteY15341" fmla="*/ 5928371 h 6858000"/>
              <a:gd name="connsiteX15342" fmla="*/ 2975872 w 12192000"/>
              <a:gd name="connsiteY15342" fmla="*/ 5933632 h 6858000"/>
              <a:gd name="connsiteX15343" fmla="*/ 2984730 w 12192000"/>
              <a:gd name="connsiteY15343" fmla="*/ 5934037 h 6858000"/>
              <a:gd name="connsiteX15344" fmla="*/ 2986207 w 12192000"/>
              <a:gd name="connsiteY15344" fmla="*/ 5942131 h 6858000"/>
              <a:gd name="connsiteX15345" fmla="*/ 2984730 w 12192000"/>
              <a:gd name="connsiteY15345" fmla="*/ 5947797 h 6858000"/>
              <a:gd name="connsiteX15346" fmla="*/ 2981039 w 12192000"/>
              <a:gd name="connsiteY15346" fmla="*/ 5949011 h 6858000"/>
              <a:gd name="connsiteX15347" fmla="*/ 2981777 w 12192000"/>
              <a:gd name="connsiteY15347" fmla="*/ 5951844 h 6858000"/>
              <a:gd name="connsiteX15348" fmla="*/ 2972919 w 12192000"/>
              <a:gd name="connsiteY15348" fmla="*/ 5960343 h 6858000"/>
              <a:gd name="connsiteX15349" fmla="*/ 2975133 w 12192000"/>
              <a:gd name="connsiteY15349" fmla="*/ 5964391 h 6858000"/>
              <a:gd name="connsiteX15350" fmla="*/ 2971442 w 12192000"/>
              <a:gd name="connsiteY15350" fmla="*/ 5970866 h 6858000"/>
              <a:gd name="connsiteX15351" fmla="*/ 2971442 w 12192000"/>
              <a:gd name="connsiteY15351" fmla="*/ 5978960 h 6858000"/>
              <a:gd name="connsiteX15352" fmla="*/ 2977348 w 12192000"/>
              <a:gd name="connsiteY15352" fmla="*/ 5988673 h 6858000"/>
              <a:gd name="connsiteX15353" fmla="*/ 2986207 w 12192000"/>
              <a:gd name="connsiteY15353" fmla="*/ 5991102 h 6858000"/>
              <a:gd name="connsiteX15354" fmla="*/ 2983254 w 12192000"/>
              <a:gd name="connsiteY15354" fmla="*/ 5998791 h 6858000"/>
              <a:gd name="connsiteX15355" fmla="*/ 2980301 w 12192000"/>
              <a:gd name="connsiteY15355" fmla="*/ 6003648 h 6858000"/>
              <a:gd name="connsiteX15356" fmla="*/ 2982516 w 12192000"/>
              <a:gd name="connsiteY15356" fmla="*/ 6010123 h 6858000"/>
              <a:gd name="connsiteX15357" fmla="*/ 2980301 w 12192000"/>
              <a:gd name="connsiteY15357" fmla="*/ 6019027 h 6858000"/>
              <a:gd name="connsiteX15358" fmla="*/ 2969227 w 12192000"/>
              <a:gd name="connsiteY15358" fmla="*/ 6026312 h 6858000"/>
              <a:gd name="connsiteX15359" fmla="*/ 2970704 w 12192000"/>
              <a:gd name="connsiteY15359" fmla="*/ 6029550 h 6858000"/>
              <a:gd name="connsiteX15360" fmla="*/ 2953724 w 12192000"/>
              <a:gd name="connsiteY15360" fmla="*/ 6040072 h 6858000"/>
              <a:gd name="connsiteX15361" fmla="*/ 2925671 w 12192000"/>
              <a:gd name="connsiteY15361" fmla="*/ 6040477 h 6858000"/>
              <a:gd name="connsiteX15362" fmla="*/ 2910906 w 12192000"/>
              <a:gd name="connsiteY15362" fmla="*/ 6037239 h 6858000"/>
              <a:gd name="connsiteX15363" fmla="*/ 2893188 w 12192000"/>
              <a:gd name="connsiteY15363" fmla="*/ 6023479 h 6858000"/>
              <a:gd name="connsiteX15364" fmla="*/ 2873994 w 12192000"/>
              <a:gd name="connsiteY15364" fmla="*/ 6017813 h 6858000"/>
              <a:gd name="connsiteX15365" fmla="*/ 2862920 w 12192000"/>
              <a:gd name="connsiteY15365" fmla="*/ 6019027 h 6858000"/>
              <a:gd name="connsiteX15366" fmla="*/ 2859967 w 12192000"/>
              <a:gd name="connsiteY15366" fmla="*/ 6017003 h 6858000"/>
              <a:gd name="connsiteX15367" fmla="*/ 2862920 w 12192000"/>
              <a:gd name="connsiteY15367" fmla="*/ 6011742 h 6858000"/>
              <a:gd name="connsiteX15368" fmla="*/ 2855538 w 12192000"/>
              <a:gd name="connsiteY15368" fmla="*/ 6012147 h 6858000"/>
              <a:gd name="connsiteX15369" fmla="*/ 2845941 w 12192000"/>
              <a:gd name="connsiteY15369" fmla="*/ 6021455 h 6858000"/>
              <a:gd name="connsiteX15370" fmla="*/ 2845202 w 12192000"/>
              <a:gd name="connsiteY15370" fmla="*/ 6037644 h 6858000"/>
              <a:gd name="connsiteX15371" fmla="*/ 2856276 w 12192000"/>
              <a:gd name="connsiteY15371" fmla="*/ 6046548 h 6858000"/>
              <a:gd name="connsiteX15372" fmla="*/ 2859967 w 12192000"/>
              <a:gd name="connsiteY15372" fmla="*/ 6063141 h 6858000"/>
              <a:gd name="connsiteX15373" fmla="*/ 2859229 w 12192000"/>
              <a:gd name="connsiteY15373" fmla="*/ 6084995 h 6858000"/>
              <a:gd name="connsiteX15374" fmla="*/ 2862920 w 12192000"/>
              <a:gd name="connsiteY15374" fmla="*/ 6093494 h 6858000"/>
              <a:gd name="connsiteX15375" fmla="*/ 2873994 w 12192000"/>
              <a:gd name="connsiteY15375" fmla="*/ 6099160 h 6858000"/>
              <a:gd name="connsiteX15376" fmla="*/ 2889497 w 12192000"/>
              <a:gd name="connsiteY15376" fmla="*/ 6098351 h 6858000"/>
              <a:gd name="connsiteX15377" fmla="*/ 2894665 w 12192000"/>
              <a:gd name="connsiteY15377" fmla="*/ 6101184 h 6858000"/>
              <a:gd name="connsiteX15378" fmla="*/ 2888759 w 12192000"/>
              <a:gd name="connsiteY15378" fmla="*/ 6104017 h 6858000"/>
              <a:gd name="connsiteX15379" fmla="*/ 2884329 w 12192000"/>
              <a:gd name="connsiteY15379" fmla="*/ 6108064 h 6858000"/>
              <a:gd name="connsiteX15380" fmla="*/ 2891712 w 12192000"/>
              <a:gd name="connsiteY15380" fmla="*/ 6110897 h 6858000"/>
              <a:gd name="connsiteX15381" fmla="*/ 2908691 w 12192000"/>
              <a:gd name="connsiteY15381" fmla="*/ 6106445 h 6858000"/>
              <a:gd name="connsiteX15382" fmla="*/ 2909430 w 12192000"/>
              <a:gd name="connsiteY15382" fmla="*/ 6101184 h 6858000"/>
              <a:gd name="connsiteX15383" fmla="*/ 2901309 w 12192000"/>
              <a:gd name="connsiteY15383" fmla="*/ 6099160 h 6858000"/>
              <a:gd name="connsiteX15384" fmla="*/ 2898356 w 12192000"/>
              <a:gd name="connsiteY15384" fmla="*/ 6097542 h 6858000"/>
              <a:gd name="connsiteX15385" fmla="*/ 2902785 w 12192000"/>
              <a:gd name="connsiteY15385" fmla="*/ 6093494 h 6858000"/>
              <a:gd name="connsiteX15386" fmla="*/ 2910906 w 12192000"/>
              <a:gd name="connsiteY15386" fmla="*/ 6093494 h 6858000"/>
              <a:gd name="connsiteX15387" fmla="*/ 2920503 w 12192000"/>
              <a:gd name="connsiteY15387" fmla="*/ 6087424 h 6858000"/>
              <a:gd name="connsiteX15388" fmla="*/ 2927886 w 12192000"/>
              <a:gd name="connsiteY15388" fmla="*/ 6088233 h 6858000"/>
              <a:gd name="connsiteX15389" fmla="*/ 2934530 w 12192000"/>
              <a:gd name="connsiteY15389" fmla="*/ 6098756 h 6858000"/>
              <a:gd name="connsiteX15390" fmla="*/ 2932315 w 12192000"/>
              <a:gd name="connsiteY15390" fmla="*/ 6106850 h 6858000"/>
              <a:gd name="connsiteX15391" fmla="*/ 2928624 w 12192000"/>
              <a:gd name="connsiteY15391" fmla="*/ 6108469 h 6858000"/>
              <a:gd name="connsiteX15392" fmla="*/ 2935268 w 12192000"/>
              <a:gd name="connsiteY15392" fmla="*/ 6115754 h 6858000"/>
              <a:gd name="connsiteX15393" fmla="*/ 2939698 w 12192000"/>
              <a:gd name="connsiteY15393" fmla="*/ 6125467 h 6858000"/>
              <a:gd name="connsiteX15394" fmla="*/ 2936745 w 12192000"/>
              <a:gd name="connsiteY15394" fmla="*/ 6134371 h 6858000"/>
              <a:gd name="connsiteX15395" fmla="*/ 2917550 w 12192000"/>
              <a:gd name="connsiteY15395" fmla="*/ 6144489 h 6858000"/>
              <a:gd name="connsiteX15396" fmla="*/ 2910168 w 12192000"/>
              <a:gd name="connsiteY15396" fmla="*/ 6142465 h 6858000"/>
              <a:gd name="connsiteX15397" fmla="*/ 2906477 w 12192000"/>
              <a:gd name="connsiteY15397" fmla="*/ 6133561 h 6858000"/>
              <a:gd name="connsiteX15398" fmla="*/ 2907953 w 12192000"/>
              <a:gd name="connsiteY15398" fmla="*/ 6129514 h 6858000"/>
              <a:gd name="connsiteX15399" fmla="*/ 2907953 w 12192000"/>
              <a:gd name="connsiteY15399" fmla="*/ 6124253 h 6858000"/>
              <a:gd name="connsiteX15400" fmla="*/ 2896141 w 12192000"/>
              <a:gd name="connsiteY15400" fmla="*/ 6118182 h 6858000"/>
              <a:gd name="connsiteX15401" fmla="*/ 2882853 w 12192000"/>
              <a:gd name="connsiteY15401" fmla="*/ 6123039 h 6858000"/>
              <a:gd name="connsiteX15402" fmla="*/ 2873256 w 12192000"/>
              <a:gd name="connsiteY15402" fmla="*/ 6129109 h 6858000"/>
              <a:gd name="connsiteX15403" fmla="*/ 2871779 w 12192000"/>
              <a:gd name="connsiteY15403" fmla="*/ 6133966 h 6858000"/>
              <a:gd name="connsiteX15404" fmla="*/ 2876209 w 12192000"/>
              <a:gd name="connsiteY15404" fmla="*/ 6140846 h 6858000"/>
              <a:gd name="connsiteX15405" fmla="*/ 2885806 w 12192000"/>
              <a:gd name="connsiteY15405" fmla="*/ 6140846 h 6858000"/>
              <a:gd name="connsiteX15406" fmla="*/ 2900571 w 12192000"/>
              <a:gd name="connsiteY15406" fmla="*/ 6144893 h 6858000"/>
              <a:gd name="connsiteX15407" fmla="*/ 2901309 w 12192000"/>
              <a:gd name="connsiteY15407" fmla="*/ 6149750 h 6858000"/>
              <a:gd name="connsiteX15408" fmla="*/ 2890235 w 12192000"/>
              <a:gd name="connsiteY15408" fmla="*/ 6159058 h 6858000"/>
              <a:gd name="connsiteX15409" fmla="*/ 2874732 w 12192000"/>
              <a:gd name="connsiteY15409" fmla="*/ 6164320 h 6858000"/>
              <a:gd name="connsiteX15410" fmla="*/ 2869564 w 12192000"/>
              <a:gd name="connsiteY15410" fmla="*/ 6170390 h 6858000"/>
              <a:gd name="connsiteX15411" fmla="*/ 2873256 w 12192000"/>
              <a:gd name="connsiteY15411" fmla="*/ 6174033 h 6858000"/>
              <a:gd name="connsiteX15412" fmla="*/ 2868826 w 12192000"/>
              <a:gd name="connsiteY15412" fmla="*/ 6182936 h 6858000"/>
              <a:gd name="connsiteX15413" fmla="*/ 2861444 w 12192000"/>
              <a:gd name="connsiteY15413" fmla="*/ 6190221 h 6858000"/>
              <a:gd name="connsiteX15414" fmla="*/ 2864397 w 12192000"/>
              <a:gd name="connsiteY15414" fmla="*/ 6201958 h 6858000"/>
              <a:gd name="connsiteX15415" fmla="*/ 2868088 w 12192000"/>
              <a:gd name="connsiteY15415" fmla="*/ 6206815 h 6858000"/>
              <a:gd name="connsiteX15416" fmla="*/ 2868088 w 12192000"/>
              <a:gd name="connsiteY15416" fmla="*/ 6213290 h 6858000"/>
              <a:gd name="connsiteX15417" fmla="*/ 2865873 w 12192000"/>
              <a:gd name="connsiteY15417" fmla="*/ 6218956 h 6858000"/>
              <a:gd name="connsiteX15418" fmla="*/ 2877685 w 12192000"/>
              <a:gd name="connsiteY15418" fmla="*/ 6230693 h 6858000"/>
              <a:gd name="connsiteX15419" fmla="*/ 2877685 w 12192000"/>
              <a:gd name="connsiteY15419" fmla="*/ 6235145 h 6858000"/>
              <a:gd name="connsiteX15420" fmla="*/ 2873256 w 12192000"/>
              <a:gd name="connsiteY15420" fmla="*/ 6241215 h 6858000"/>
              <a:gd name="connsiteX15421" fmla="*/ 2875470 w 12192000"/>
              <a:gd name="connsiteY15421" fmla="*/ 6244048 h 6858000"/>
              <a:gd name="connsiteX15422" fmla="*/ 2861444 w 12192000"/>
              <a:gd name="connsiteY15422" fmla="*/ 6252143 h 6858000"/>
              <a:gd name="connsiteX15423" fmla="*/ 2859967 w 12192000"/>
              <a:gd name="connsiteY15423" fmla="*/ 6259427 h 6858000"/>
              <a:gd name="connsiteX15424" fmla="*/ 2858491 w 12192000"/>
              <a:gd name="connsiteY15424" fmla="*/ 6263070 h 6858000"/>
              <a:gd name="connsiteX15425" fmla="*/ 2868088 w 12192000"/>
              <a:gd name="connsiteY15425" fmla="*/ 6266712 h 6858000"/>
              <a:gd name="connsiteX15426" fmla="*/ 2873256 w 12192000"/>
              <a:gd name="connsiteY15426" fmla="*/ 6270759 h 6858000"/>
              <a:gd name="connsiteX15427" fmla="*/ 2872517 w 12192000"/>
              <a:gd name="connsiteY15427" fmla="*/ 6274807 h 6858000"/>
              <a:gd name="connsiteX15428" fmla="*/ 2856276 w 12192000"/>
              <a:gd name="connsiteY15428" fmla="*/ 6277640 h 6858000"/>
              <a:gd name="connsiteX15429" fmla="*/ 2847417 w 12192000"/>
              <a:gd name="connsiteY15429" fmla="*/ 6276021 h 6858000"/>
              <a:gd name="connsiteX15430" fmla="*/ 2833390 w 12192000"/>
              <a:gd name="connsiteY15430" fmla="*/ 6278044 h 6858000"/>
              <a:gd name="connsiteX15431" fmla="*/ 2823793 w 12192000"/>
              <a:gd name="connsiteY15431" fmla="*/ 6287353 h 6858000"/>
              <a:gd name="connsiteX15432" fmla="*/ 2812720 w 12192000"/>
              <a:gd name="connsiteY15432" fmla="*/ 6288567 h 6858000"/>
              <a:gd name="connsiteX15433" fmla="*/ 2804599 w 12192000"/>
              <a:gd name="connsiteY15433" fmla="*/ 6297471 h 6858000"/>
              <a:gd name="connsiteX15434" fmla="*/ 2797955 w 12192000"/>
              <a:gd name="connsiteY15434" fmla="*/ 6299089 h 6858000"/>
              <a:gd name="connsiteX15435" fmla="*/ 2794264 w 12192000"/>
              <a:gd name="connsiteY15435" fmla="*/ 6310017 h 6858000"/>
              <a:gd name="connsiteX15436" fmla="*/ 2790572 w 12192000"/>
              <a:gd name="connsiteY15436" fmla="*/ 6317706 h 6858000"/>
              <a:gd name="connsiteX15437" fmla="*/ 2779499 w 12192000"/>
              <a:gd name="connsiteY15437" fmla="*/ 6324991 h 6858000"/>
              <a:gd name="connsiteX15438" fmla="*/ 2778760 w 12192000"/>
              <a:gd name="connsiteY15438" fmla="*/ 6330657 h 6858000"/>
              <a:gd name="connsiteX15439" fmla="*/ 2784666 w 12192000"/>
              <a:gd name="connsiteY15439" fmla="*/ 6338347 h 6858000"/>
              <a:gd name="connsiteX15440" fmla="*/ 2784666 w 12192000"/>
              <a:gd name="connsiteY15440" fmla="*/ 6348465 h 6858000"/>
              <a:gd name="connsiteX15441" fmla="*/ 2795740 w 12192000"/>
              <a:gd name="connsiteY15441" fmla="*/ 6365058 h 6858000"/>
              <a:gd name="connsiteX15442" fmla="*/ 2805337 w 12192000"/>
              <a:gd name="connsiteY15442" fmla="*/ 6372343 h 6858000"/>
              <a:gd name="connsiteX15443" fmla="*/ 2811981 w 12192000"/>
              <a:gd name="connsiteY15443" fmla="*/ 6374366 h 6858000"/>
              <a:gd name="connsiteX15444" fmla="*/ 2825270 w 12192000"/>
              <a:gd name="connsiteY15444" fmla="*/ 6385294 h 6858000"/>
              <a:gd name="connsiteX15445" fmla="*/ 2845202 w 12192000"/>
              <a:gd name="connsiteY15445" fmla="*/ 6401887 h 6858000"/>
              <a:gd name="connsiteX15446" fmla="*/ 2861444 w 12192000"/>
              <a:gd name="connsiteY15446" fmla="*/ 6400673 h 6858000"/>
              <a:gd name="connsiteX15447" fmla="*/ 2871041 w 12192000"/>
              <a:gd name="connsiteY15447" fmla="*/ 6401078 h 6858000"/>
              <a:gd name="connsiteX15448" fmla="*/ 2874732 w 12192000"/>
              <a:gd name="connsiteY15448" fmla="*/ 6399054 h 6858000"/>
              <a:gd name="connsiteX15449" fmla="*/ 2882853 w 12192000"/>
              <a:gd name="connsiteY15449" fmla="*/ 6401482 h 6858000"/>
              <a:gd name="connsiteX15450" fmla="*/ 2885806 w 12192000"/>
              <a:gd name="connsiteY15450" fmla="*/ 6406339 h 6858000"/>
              <a:gd name="connsiteX15451" fmla="*/ 2882853 w 12192000"/>
              <a:gd name="connsiteY15451" fmla="*/ 6409981 h 6858000"/>
              <a:gd name="connsiteX15452" fmla="*/ 2882853 w 12192000"/>
              <a:gd name="connsiteY15452" fmla="*/ 6414838 h 6858000"/>
              <a:gd name="connsiteX15453" fmla="*/ 2888020 w 12192000"/>
              <a:gd name="connsiteY15453" fmla="*/ 6425765 h 6858000"/>
              <a:gd name="connsiteX15454" fmla="*/ 2888020 w 12192000"/>
              <a:gd name="connsiteY15454" fmla="*/ 6433050 h 6858000"/>
              <a:gd name="connsiteX15455" fmla="*/ 2879900 w 12192000"/>
              <a:gd name="connsiteY15455" fmla="*/ 6440740 h 6858000"/>
              <a:gd name="connsiteX15456" fmla="*/ 2885806 w 12192000"/>
              <a:gd name="connsiteY15456" fmla="*/ 6440740 h 6858000"/>
              <a:gd name="connsiteX15457" fmla="*/ 2894665 w 12192000"/>
              <a:gd name="connsiteY15457" fmla="*/ 6448429 h 6858000"/>
              <a:gd name="connsiteX15458" fmla="*/ 2888020 w 12192000"/>
              <a:gd name="connsiteY15458" fmla="*/ 6452476 h 6858000"/>
              <a:gd name="connsiteX15459" fmla="*/ 2887282 w 12192000"/>
              <a:gd name="connsiteY15459" fmla="*/ 6458142 h 6858000"/>
              <a:gd name="connsiteX15460" fmla="*/ 2888759 w 12192000"/>
              <a:gd name="connsiteY15460" fmla="*/ 6461785 h 6858000"/>
              <a:gd name="connsiteX15461" fmla="*/ 2881376 w 12192000"/>
              <a:gd name="connsiteY15461" fmla="*/ 6469879 h 6858000"/>
              <a:gd name="connsiteX15462" fmla="*/ 2873256 w 12192000"/>
              <a:gd name="connsiteY15462" fmla="*/ 6473521 h 6858000"/>
              <a:gd name="connsiteX15463" fmla="*/ 2871779 w 12192000"/>
              <a:gd name="connsiteY15463" fmla="*/ 6480806 h 6858000"/>
              <a:gd name="connsiteX15464" fmla="*/ 2866611 w 12192000"/>
              <a:gd name="connsiteY15464" fmla="*/ 6482425 h 6858000"/>
              <a:gd name="connsiteX15465" fmla="*/ 2859229 w 12192000"/>
              <a:gd name="connsiteY15465" fmla="*/ 6491329 h 6858000"/>
              <a:gd name="connsiteX15466" fmla="*/ 2855538 w 12192000"/>
              <a:gd name="connsiteY15466" fmla="*/ 6501851 h 6858000"/>
              <a:gd name="connsiteX15467" fmla="*/ 2845941 w 12192000"/>
              <a:gd name="connsiteY15467" fmla="*/ 6502661 h 6858000"/>
              <a:gd name="connsiteX15468" fmla="*/ 2834129 w 12192000"/>
              <a:gd name="connsiteY15468" fmla="*/ 6512778 h 6858000"/>
              <a:gd name="connsiteX15469" fmla="*/ 2832652 w 12192000"/>
              <a:gd name="connsiteY15469" fmla="*/ 6523301 h 6858000"/>
              <a:gd name="connsiteX15470" fmla="*/ 2828961 w 12192000"/>
              <a:gd name="connsiteY15470" fmla="*/ 6533014 h 6858000"/>
              <a:gd name="connsiteX15471" fmla="*/ 2820102 w 12192000"/>
              <a:gd name="connsiteY15471" fmla="*/ 6540704 h 6858000"/>
              <a:gd name="connsiteX15472" fmla="*/ 2817887 w 12192000"/>
              <a:gd name="connsiteY15472" fmla="*/ 6546775 h 6858000"/>
              <a:gd name="connsiteX15473" fmla="*/ 2822317 w 12192000"/>
              <a:gd name="connsiteY15473" fmla="*/ 6543537 h 6858000"/>
              <a:gd name="connsiteX15474" fmla="*/ 2830437 w 12192000"/>
              <a:gd name="connsiteY15474" fmla="*/ 6545156 h 6858000"/>
              <a:gd name="connsiteX15475" fmla="*/ 2833390 w 12192000"/>
              <a:gd name="connsiteY15475" fmla="*/ 6558916 h 6858000"/>
              <a:gd name="connsiteX15476" fmla="*/ 2830437 w 12192000"/>
              <a:gd name="connsiteY15476" fmla="*/ 6566201 h 6858000"/>
              <a:gd name="connsiteX15477" fmla="*/ 2821579 w 12192000"/>
              <a:gd name="connsiteY15477" fmla="*/ 6575914 h 6858000"/>
              <a:gd name="connsiteX15478" fmla="*/ 2820102 w 12192000"/>
              <a:gd name="connsiteY15478" fmla="*/ 6583199 h 6858000"/>
              <a:gd name="connsiteX15479" fmla="*/ 2809767 w 12192000"/>
              <a:gd name="connsiteY15479" fmla="*/ 6590888 h 6858000"/>
              <a:gd name="connsiteX15480" fmla="*/ 2802384 w 12192000"/>
              <a:gd name="connsiteY15480" fmla="*/ 6588865 h 6858000"/>
              <a:gd name="connsiteX15481" fmla="*/ 2795740 w 12192000"/>
              <a:gd name="connsiteY15481" fmla="*/ 6582389 h 6858000"/>
              <a:gd name="connsiteX15482" fmla="*/ 2789096 w 12192000"/>
              <a:gd name="connsiteY15482" fmla="*/ 6578747 h 6858000"/>
              <a:gd name="connsiteX15483" fmla="*/ 2794264 w 12192000"/>
              <a:gd name="connsiteY15483" fmla="*/ 6584413 h 6858000"/>
              <a:gd name="connsiteX15484" fmla="*/ 2794264 w 12192000"/>
              <a:gd name="connsiteY15484" fmla="*/ 6592912 h 6858000"/>
              <a:gd name="connsiteX15485" fmla="*/ 2797216 w 12192000"/>
              <a:gd name="connsiteY15485" fmla="*/ 6596150 h 6858000"/>
              <a:gd name="connsiteX15486" fmla="*/ 2793525 w 12192000"/>
              <a:gd name="connsiteY15486" fmla="*/ 6603839 h 6858000"/>
              <a:gd name="connsiteX15487" fmla="*/ 2780975 w 12192000"/>
              <a:gd name="connsiteY15487" fmla="*/ 6612743 h 6858000"/>
              <a:gd name="connsiteX15488" fmla="*/ 2775069 w 12192000"/>
              <a:gd name="connsiteY15488" fmla="*/ 6628122 h 6858000"/>
              <a:gd name="connsiteX15489" fmla="*/ 2777284 w 12192000"/>
              <a:gd name="connsiteY15489" fmla="*/ 6641882 h 6858000"/>
              <a:gd name="connsiteX15490" fmla="*/ 2786881 w 12192000"/>
              <a:gd name="connsiteY15490" fmla="*/ 6655643 h 6858000"/>
              <a:gd name="connsiteX15491" fmla="*/ 2795002 w 12192000"/>
              <a:gd name="connsiteY15491" fmla="*/ 6676688 h 6858000"/>
              <a:gd name="connsiteX15492" fmla="*/ 2795002 w 12192000"/>
              <a:gd name="connsiteY15492" fmla="*/ 6683568 h 6858000"/>
              <a:gd name="connsiteX15493" fmla="*/ 2797955 w 12192000"/>
              <a:gd name="connsiteY15493" fmla="*/ 6684782 h 6858000"/>
              <a:gd name="connsiteX15494" fmla="*/ 2795740 w 12192000"/>
              <a:gd name="connsiteY15494" fmla="*/ 6690853 h 6858000"/>
              <a:gd name="connsiteX15495" fmla="*/ 2788358 w 12192000"/>
              <a:gd name="connsiteY15495" fmla="*/ 6694900 h 6858000"/>
              <a:gd name="connsiteX15496" fmla="*/ 2794264 w 12192000"/>
              <a:gd name="connsiteY15496" fmla="*/ 6699757 h 6858000"/>
              <a:gd name="connsiteX15497" fmla="*/ 2799431 w 12192000"/>
              <a:gd name="connsiteY15497" fmla="*/ 6698138 h 6858000"/>
              <a:gd name="connsiteX15498" fmla="*/ 2808290 w 12192000"/>
              <a:gd name="connsiteY15498" fmla="*/ 6705827 h 6858000"/>
              <a:gd name="connsiteX15499" fmla="*/ 2809767 w 12192000"/>
              <a:gd name="connsiteY15499" fmla="*/ 6714731 h 6858000"/>
              <a:gd name="connsiteX15500" fmla="*/ 2826746 w 12192000"/>
              <a:gd name="connsiteY15500" fmla="*/ 6724444 h 6858000"/>
              <a:gd name="connsiteX15501" fmla="*/ 2837082 w 12192000"/>
              <a:gd name="connsiteY15501" fmla="*/ 6731324 h 6858000"/>
              <a:gd name="connsiteX15502" fmla="*/ 2837820 w 12192000"/>
              <a:gd name="connsiteY15502" fmla="*/ 6740228 h 6858000"/>
              <a:gd name="connsiteX15503" fmla="*/ 2834129 w 12192000"/>
              <a:gd name="connsiteY15503" fmla="*/ 6739823 h 6858000"/>
              <a:gd name="connsiteX15504" fmla="*/ 2822317 w 12192000"/>
              <a:gd name="connsiteY15504" fmla="*/ 6734967 h 6858000"/>
              <a:gd name="connsiteX15505" fmla="*/ 2820840 w 12192000"/>
              <a:gd name="connsiteY15505" fmla="*/ 6734157 h 6858000"/>
              <a:gd name="connsiteX15506" fmla="*/ 2814196 w 12192000"/>
              <a:gd name="connsiteY15506" fmla="*/ 6737395 h 6858000"/>
              <a:gd name="connsiteX15507" fmla="*/ 2801646 w 12192000"/>
              <a:gd name="connsiteY15507" fmla="*/ 6730515 h 6858000"/>
              <a:gd name="connsiteX15508" fmla="*/ 2790572 w 12192000"/>
              <a:gd name="connsiteY15508" fmla="*/ 6733348 h 6858000"/>
              <a:gd name="connsiteX15509" fmla="*/ 2784666 w 12192000"/>
              <a:gd name="connsiteY15509" fmla="*/ 6738204 h 6858000"/>
              <a:gd name="connsiteX15510" fmla="*/ 2785405 w 12192000"/>
              <a:gd name="connsiteY15510" fmla="*/ 6749537 h 6858000"/>
              <a:gd name="connsiteX15511" fmla="*/ 2781713 w 12192000"/>
              <a:gd name="connsiteY15511" fmla="*/ 6753179 h 6858000"/>
              <a:gd name="connsiteX15512" fmla="*/ 2771378 w 12192000"/>
              <a:gd name="connsiteY15512" fmla="*/ 6753179 h 6858000"/>
              <a:gd name="connsiteX15513" fmla="*/ 2764734 w 12192000"/>
              <a:gd name="connsiteY15513" fmla="*/ 6756012 h 6858000"/>
              <a:gd name="connsiteX15514" fmla="*/ 2753660 w 12192000"/>
              <a:gd name="connsiteY15514" fmla="*/ 6768558 h 6858000"/>
              <a:gd name="connsiteX15515" fmla="*/ 2741110 w 12192000"/>
              <a:gd name="connsiteY15515" fmla="*/ 6775438 h 6858000"/>
              <a:gd name="connsiteX15516" fmla="*/ 2739634 w 12192000"/>
              <a:gd name="connsiteY15516" fmla="*/ 6781509 h 6858000"/>
              <a:gd name="connsiteX15517" fmla="*/ 2742587 w 12192000"/>
              <a:gd name="connsiteY15517" fmla="*/ 6790817 h 6858000"/>
              <a:gd name="connsiteX15518" fmla="*/ 2741110 w 12192000"/>
              <a:gd name="connsiteY15518" fmla="*/ 6804578 h 6858000"/>
              <a:gd name="connsiteX15519" fmla="*/ 2739634 w 12192000"/>
              <a:gd name="connsiteY15519" fmla="*/ 6816719 h 6858000"/>
              <a:gd name="connsiteX15520" fmla="*/ 2740372 w 12192000"/>
              <a:gd name="connsiteY15520" fmla="*/ 6822385 h 6858000"/>
              <a:gd name="connsiteX15521" fmla="*/ 2738895 w 12192000"/>
              <a:gd name="connsiteY15521" fmla="*/ 6829265 h 6858000"/>
              <a:gd name="connsiteX15522" fmla="*/ 2744063 w 12192000"/>
              <a:gd name="connsiteY15522" fmla="*/ 6843430 h 6858000"/>
              <a:gd name="connsiteX15523" fmla="*/ 2738157 w 12192000"/>
              <a:gd name="connsiteY15523" fmla="*/ 6853548 h 6858000"/>
              <a:gd name="connsiteX15524" fmla="*/ 2733728 w 12192000"/>
              <a:gd name="connsiteY15524" fmla="*/ 6858000 h 6858000"/>
              <a:gd name="connsiteX15525" fmla="*/ 2727083 w 12192000"/>
              <a:gd name="connsiteY15525" fmla="*/ 6854762 h 6858000"/>
              <a:gd name="connsiteX15526" fmla="*/ 2721178 w 12192000"/>
              <a:gd name="connsiteY15526" fmla="*/ 6855167 h 6858000"/>
              <a:gd name="connsiteX15527" fmla="*/ 2711580 w 12192000"/>
              <a:gd name="connsiteY15527" fmla="*/ 6850310 h 6858000"/>
              <a:gd name="connsiteX15528" fmla="*/ 2697554 w 12192000"/>
              <a:gd name="connsiteY15528" fmla="*/ 6848287 h 6858000"/>
              <a:gd name="connsiteX15529" fmla="*/ 2681312 w 12192000"/>
              <a:gd name="connsiteY15529" fmla="*/ 6833717 h 6858000"/>
              <a:gd name="connsiteX15530" fmla="*/ 2676145 w 12192000"/>
              <a:gd name="connsiteY15530" fmla="*/ 6826432 h 6858000"/>
              <a:gd name="connsiteX15531" fmla="*/ 2680574 w 12192000"/>
              <a:gd name="connsiteY15531" fmla="*/ 6821980 h 6858000"/>
              <a:gd name="connsiteX15532" fmla="*/ 2685742 w 12192000"/>
              <a:gd name="connsiteY15532" fmla="*/ 6821171 h 6858000"/>
              <a:gd name="connsiteX15533" fmla="*/ 2689433 w 12192000"/>
              <a:gd name="connsiteY15533" fmla="*/ 6822385 h 6858000"/>
              <a:gd name="connsiteX15534" fmla="*/ 2690910 w 12192000"/>
              <a:gd name="connsiteY15534" fmla="*/ 6816719 h 6858000"/>
              <a:gd name="connsiteX15535" fmla="*/ 2695339 w 12192000"/>
              <a:gd name="connsiteY15535" fmla="*/ 6813481 h 6858000"/>
              <a:gd name="connsiteX15536" fmla="*/ 2699030 w 12192000"/>
              <a:gd name="connsiteY15536" fmla="*/ 6815100 h 6858000"/>
              <a:gd name="connsiteX15537" fmla="*/ 2698292 w 12192000"/>
              <a:gd name="connsiteY15537" fmla="*/ 6826432 h 6858000"/>
              <a:gd name="connsiteX15538" fmla="*/ 2694601 w 12192000"/>
              <a:gd name="connsiteY15538" fmla="*/ 6829265 h 6858000"/>
              <a:gd name="connsiteX15539" fmla="*/ 2693862 w 12192000"/>
              <a:gd name="connsiteY15539" fmla="*/ 6833312 h 6858000"/>
              <a:gd name="connsiteX15540" fmla="*/ 2701983 w 12192000"/>
              <a:gd name="connsiteY15540" fmla="*/ 6830075 h 6858000"/>
              <a:gd name="connsiteX15541" fmla="*/ 2707151 w 12192000"/>
              <a:gd name="connsiteY15541" fmla="*/ 6824813 h 6858000"/>
              <a:gd name="connsiteX15542" fmla="*/ 2704198 w 12192000"/>
              <a:gd name="connsiteY15542" fmla="*/ 6818743 h 6858000"/>
              <a:gd name="connsiteX15543" fmla="*/ 2704198 w 12192000"/>
              <a:gd name="connsiteY15543" fmla="*/ 6809030 h 6858000"/>
              <a:gd name="connsiteX15544" fmla="*/ 2713057 w 12192000"/>
              <a:gd name="connsiteY15544" fmla="*/ 6801340 h 6858000"/>
              <a:gd name="connsiteX15545" fmla="*/ 2714533 w 12192000"/>
              <a:gd name="connsiteY15545" fmla="*/ 6795674 h 6858000"/>
              <a:gd name="connsiteX15546" fmla="*/ 2718963 w 12192000"/>
              <a:gd name="connsiteY15546" fmla="*/ 6788389 h 6858000"/>
              <a:gd name="connsiteX15547" fmla="*/ 2726345 w 12192000"/>
              <a:gd name="connsiteY15547" fmla="*/ 6785556 h 6858000"/>
              <a:gd name="connsiteX15548" fmla="*/ 2724869 w 12192000"/>
              <a:gd name="connsiteY15548" fmla="*/ 6783533 h 6858000"/>
              <a:gd name="connsiteX15549" fmla="*/ 2718963 w 12192000"/>
              <a:gd name="connsiteY15549" fmla="*/ 6783533 h 6858000"/>
              <a:gd name="connsiteX15550" fmla="*/ 2712319 w 12192000"/>
              <a:gd name="connsiteY15550" fmla="*/ 6779890 h 6858000"/>
              <a:gd name="connsiteX15551" fmla="*/ 2710842 w 12192000"/>
              <a:gd name="connsiteY15551" fmla="*/ 6777867 h 6858000"/>
              <a:gd name="connsiteX15552" fmla="*/ 2704936 w 12192000"/>
              <a:gd name="connsiteY15552" fmla="*/ 6781104 h 6858000"/>
              <a:gd name="connsiteX15553" fmla="*/ 2696077 w 12192000"/>
              <a:gd name="connsiteY15553" fmla="*/ 6792841 h 6858000"/>
              <a:gd name="connsiteX15554" fmla="*/ 2687957 w 12192000"/>
              <a:gd name="connsiteY15554" fmla="*/ 6799316 h 6858000"/>
              <a:gd name="connsiteX15555" fmla="*/ 2675406 w 12192000"/>
              <a:gd name="connsiteY15555" fmla="*/ 6801745 h 6858000"/>
              <a:gd name="connsiteX15556" fmla="*/ 2682789 w 12192000"/>
              <a:gd name="connsiteY15556" fmla="*/ 6809839 h 6858000"/>
              <a:gd name="connsiteX15557" fmla="*/ 2682051 w 12192000"/>
              <a:gd name="connsiteY15557" fmla="*/ 6813481 h 6858000"/>
              <a:gd name="connsiteX15558" fmla="*/ 2675406 w 12192000"/>
              <a:gd name="connsiteY15558" fmla="*/ 6815100 h 6858000"/>
              <a:gd name="connsiteX15559" fmla="*/ 2669500 w 12192000"/>
              <a:gd name="connsiteY15559" fmla="*/ 6821171 h 6858000"/>
              <a:gd name="connsiteX15560" fmla="*/ 2671715 w 12192000"/>
              <a:gd name="connsiteY15560" fmla="*/ 6828456 h 6858000"/>
              <a:gd name="connsiteX15561" fmla="*/ 2669500 w 12192000"/>
              <a:gd name="connsiteY15561" fmla="*/ 6832503 h 6858000"/>
              <a:gd name="connsiteX15562" fmla="*/ 2666547 w 12192000"/>
              <a:gd name="connsiteY15562" fmla="*/ 6832503 h 6858000"/>
              <a:gd name="connsiteX15563" fmla="*/ 2656212 w 12192000"/>
              <a:gd name="connsiteY15563" fmla="*/ 6824004 h 6858000"/>
              <a:gd name="connsiteX15564" fmla="*/ 2641447 w 12192000"/>
              <a:gd name="connsiteY15564" fmla="*/ 6819552 h 6858000"/>
              <a:gd name="connsiteX15565" fmla="*/ 2641447 w 12192000"/>
              <a:gd name="connsiteY15565" fmla="*/ 6815910 h 6858000"/>
              <a:gd name="connsiteX15566" fmla="*/ 2645138 w 12192000"/>
              <a:gd name="connsiteY15566" fmla="*/ 6811458 h 6858000"/>
              <a:gd name="connsiteX15567" fmla="*/ 2641447 w 12192000"/>
              <a:gd name="connsiteY15567" fmla="*/ 6809030 h 6858000"/>
              <a:gd name="connsiteX15568" fmla="*/ 2640709 w 12192000"/>
              <a:gd name="connsiteY15568" fmla="*/ 6805792 h 6858000"/>
              <a:gd name="connsiteX15569" fmla="*/ 2643662 w 12192000"/>
              <a:gd name="connsiteY15569" fmla="*/ 6802149 h 6858000"/>
              <a:gd name="connsiteX15570" fmla="*/ 2646615 w 12192000"/>
              <a:gd name="connsiteY15570" fmla="*/ 6796079 h 6858000"/>
              <a:gd name="connsiteX15571" fmla="*/ 2645138 w 12192000"/>
              <a:gd name="connsiteY15571" fmla="*/ 6790817 h 6858000"/>
              <a:gd name="connsiteX15572" fmla="*/ 2651044 w 12192000"/>
              <a:gd name="connsiteY15572" fmla="*/ 6784747 h 6858000"/>
              <a:gd name="connsiteX15573" fmla="*/ 2655474 w 12192000"/>
              <a:gd name="connsiteY15573" fmla="*/ 6785556 h 6858000"/>
              <a:gd name="connsiteX15574" fmla="*/ 2659165 w 12192000"/>
              <a:gd name="connsiteY15574" fmla="*/ 6785151 h 6858000"/>
              <a:gd name="connsiteX15575" fmla="*/ 2674668 w 12192000"/>
              <a:gd name="connsiteY15575" fmla="*/ 6772201 h 6858000"/>
              <a:gd name="connsiteX15576" fmla="*/ 2681312 w 12192000"/>
              <a:gd name="connsiteY15576" fmla="*/ 6770582 h 6858000"/>
              <a:gd name="connsiteX15577" fmla="*/ 2687218 w 12192000"/>
              <a:gd name="connsiteY15577" fmla="*/ 6775438 h 6858000"/>
              <a:gd name="connsiteX15578" fmla="*/ 2693124 w 12192000"/>
              <a:gd name="connsiteY15578" fmla="*/ 6776652 h 6858000"/>
              <a:gd name="connsiteX15579" fmla="*/ 2697554 w 12192000"/>
              <a:gd name="connsiteY15579" fmla="*/ 6770582 h 6858000"/>
              <a:gd name="connsiteX15580" fmla="*/ 2702721 w 12192000"/>
              <a:gd name="connsiteY15580" fmla="*/ 6768558 h 6858000"/>
              <a:gd name="connsiteX15581" fmla="*/ 2701983 w 12192000"/>
              <a:gd name="connsiteY15581" fmla="*/ 6764916 h 6858000"/>
              <a:gd name="connsiteX15582" fmla="*/ 2693124 w 12192000"/>
              <a:gd name="connsiteY15582" fmla="*/ 6764511 h 6858000"/>
              <a:gd name="connsiteX15583" fmla="*/ 2683527 w 12192000"/>
              <a:gd name="connsiteY15583" fmla="*/ 6765320 h 6858000"/>
              <a:gd name="connsiteX15584" fmla="*/ 2675406 w 12192000"/>
              <a:gd name="connsiteY15584" fmla="*/ 6762892 h 6858000"/>
              <a:gd name="connsiteX15585" fmla="*/ 2665071 w 12192000"/>
              <a:gd name="connsiteY15585" fmla="*/ 6764916 h 6858000"/>
              <a:gd name="connsiteX15586" fmla="*/ 2662856 w 12192000"/>
              <a:gd name="connsiteY15586" fmla="*/ 6769368 h 6858000"/>
              <a:gd name="connsiteX15587" fmla="*/ 2657689 w 12192000"/>
              <a:gd name="connsiteY15587" fmla="*/ 6767344 h 6858000"/>
              <a:gd name="connsiteX15588" fmla="*/ 2656212 w 12192000"/>
              <a:gd name="connsiteY15588" fmla="*/ 6762487 h 6858000"/>
              <a:gd name="connsiteX15589" fmla="*/ 2651044 w 12192000"/>
              <a:gd name="connsiteY15589" fmla="*/ 6765320 h 6858000"/>
              <a:gd name="connsiteX15590" fmla="*/ 2640709 w 12192000"/>
              <a:gd name="connsiteY15590" fmla="*/ 6762083 h 6858000"/>
              <a:gd name="connsiteX15591" fmla="*/ 2636279 w 12192000"/>
              <a:gd name="connsiteY15591" fmla="*/ 6764106 h 6858000"/>
              <a:gd name="connsiteX15592" fmla="*/ 2636279 w 12192000"/>
              <a:gd name="connsiteY15592" fmla="*/ 6769368 h 6858000"/>
              <a:gd name="connsiteX15593" fmla="*/ 2630374 w 12192000"/>
              <a:gd name="connsiteY15593" fmla="*/ 6773010 h 6858000"/>
              <a:gd name="connsiteX15594" fmla="*/ 2628159 w 12192000"/>
              <a:gd name="connsiteY15594" fmla="*/ 6775438 h 6858000"/>
              <a:gd name="connsiteX15595" fmla="*/ 2635541 w 12192000"/>
              <a:gd name="connsiteY15595" fmla="*/ 6776652 h 6858000"/>
              <a:gd name="connsiteX15596" fmla="*/ 2639232 w 12192000"/>
              <a:gd name="connsiteY15596" fmla="*/ 6774629 h 6858000"/>
              <a:gd name="connsiteX15597" fmla="*/ 2642185 w 12192000"/>
              <a:gd name="connsiteY15597" fmla="*/ 6781509 h 6858000"/>
              <a:gd name="connsiteX15598" fmla="*/ 2639232 w 12192000"/>
              <a:gd name="connsiteY15598" fmla="*/ 6788794 h 6858000"/>
              <a:gd name="connsiteX15599" fmla="*/ 2643662 w 12192000"/>
              <a:gd name="connsiteY15599" fmla="*/ 6798102 h 6858000"/>
              <a:gd name="connsiteX15600" fmla="*/ 2639232 w 12192000"/>
              <a:gd name="connsiteY15600" fmla="*/ 6803768 h 6858000"/>
              <a:gd name="connsiteX15601" fmla="*/ 2634065 w 12192000"/>
              <a:gd name="connsiteY15601" fmla="*/ 6805387 h 6858000"/>
              <a:gd name="connsiteX15602" fmla="*/ 2620776 w 12192000"/>
              <a:gd name="connsiteY15602" fmla="*/ 6798507 h 6858000"/>
              <a:gd name="connsiteX15603" fmla="*/ 2608964 w 12192000"/>
              <a:gd name="connsiteY15603" fmla="*/ 6797293 h 6858000"/>
              <a:gd name="connsiteX15604" fmla="*/ 2606750 w 12192000"/>
              <a:gd name="connsiteY15604" fmla="*/ 6792436 h 6858000"/>
              <a:gd name="connsiteX15605" fmla="*/ 2614132 w 12192000"/>
              <a:gd name="connsiteY15605" fmla="*/ 6786770 h 6858000"/>
              <a:gd name="connsiteX15606" fmla="*/ 2620776 w 12192000"/>
              <a:gd name="connsiteY15606" fmla="*/ 6784342 h 6858000"/>
              <a:gd name="connsiteX15607" fmla="*/ 2620776 w 12192000"/>
              <a:gd name="connsiteY15607" fmla="*/ 6781509 h 6858000"/>
              <a:gd name="connsiteX15608" fmla="*/ 2613394 w 12192000"/>
              <a:gd name="connsiteY15608" fmla="*/ 6779485 h 6858000"/>
              <a:gd name="connsiteX15609" fmla="*/ 2608964 w 12192000"/>
              <a:gd name="connsiteY15609" fmla="*/ 6776652 h 6858000"/>
              <a:gd name="connsiteX15610" fmla="*/ 2605273 w 12192000"/>
              <a:gd name="connsiteY15610" fmla="*/ 6783533 h 6858000"/>
              <a:gd name="connsiteX15611" fmla="*/ 2598629 w 12192000"/>
              <a:gd name="connsiteY15611" fmla="*/ 6782723 h 6858000"/>
              <a:gd name="connsiteX15612" fmla="*/ 2597153 w 12192000"/>
              <a:gd name="connsiteY15612" fmla="*/ 6779485 h 6858000"/>
              <a:gd name="connsiteX15613" fmla="*/ 2600106 w 12192000"/>
              <a:gd name="connsiteY15613" fmla="*/ 6774629 h 6858000"/>
              <a:gd name="connsiteX15614" fmla="*/ 2597891 w 12192000"/>
              <a:gd name="connsiteY15614" fmla="*/ 6769368 h 6858000"/>
              <a:gd name="connsiteX15615" fmla="*/ 2594200 w 12192000"/>
              <a:gd name="connsiteY15615" fmla="*/ 6762487 h 6858000"/>
              <a:gd name="connsiteX15616" fmla="*/ 2593461 w 12192000"/>
              <a:gd name="connsiteY15616" fmla="*/ 6751560 h 6858000"/>
              <a:gd name="connsiteX15617" fmla="*/ 2584602 w 12192000"/>
              <a:gd name="connsiteY15617" fmla="*/ 6745489 h 6858000"/>
              <a:gd name="connsiteX15618" fmla="*/ 2594200 w 12192000"/>
              <a:gd name="connsiteY15618" fmla="*/ 6742252 h 6858000"/>
              <a:gd name="connsiteX15619" fmla="*/ 2605273 w 12192000"/>
              <a:gd name="connsiteY15619" fmla="*/ 6742252 h 6858000"/>
              <a:gd name="connsiteX15620" fmla="*/ 2612656 w 12192000"/>
              <a:gd name="connsiteY15620" fmla="*/ 6736990 h 6858000"/>
              <a:gd name="connsiteX15621" fmla="*/ 2617823 w 12192000"/>
              <a:gd name="connsiteY15621" fmla="*/ 6736990 h 6858000"/>
              <a:gd name="connsiteX15622" fmla="*/ 2620038 w 12192000"/>
              <a:gd name="connsiteY15622" fmla="*/ 6744680 h 6858000"/>
              <a:gd name="connsiteX15623" fmla="*/ 2623729 w 12192000"/>
              <a:gd name="connsiteY15623" fmla="*/ 6748322 h 6858000"/>
              <a:gd name="connsiteX15624" fmla="*/ 2627421 w 12192000"/>
              <a:gd name="connsiteY15624" fmla="*/ 6741442 h 6858000"/>
              <a:gd name="connsiteX15625" fmla="*/ 2622991 w 12192000"/>
              <a:gd name="connsiteY15625" fmla="*/ 6735776 h 6858000"/>
              <a:gd name="connsiteX15626" fmla="*/ 2623729 w 12192000"/>
              <a:gd name="connsiteY15626" fmla="*/ 6728491 h 6858000"/>
              <a:gd name="connsiteX15627" fmla="*/ 2628159 w 12192000"/>
              <a:gd name="connsiteY15627" fmla="*/ 6722825 h 6858000"/>
              <a:gd name="connsiteX15628" fmla="*/ 2634803 w 12192000"/>
              <a:gd name="connsiteY15628" fmla="*/ 6728087 h 6858000"/>
              <a:gd name="connsiteX15629" fmla="*/ 2641447 w 12192000"/>
              <a:gd name="connsiteY15629" fmla="*/ 6743061 h 6858000"/>
              <a:gd name="connsiteX15630" fmla="*/ 2637756 w 12192000"/>
              <a:gd name="connsiteY15630" fmla="*/ 6753584 h 6858000"/>
              <a:gd name="connsiteX15631" fmla="*/ 2645138 w 12192000"/>
              <a:gd name="connsiteY15631" fmla="*/ 6748727 h 6858000"/>
              <a:gd name="connsiteX15632" fmla="*/ 2645877 w 12192000"/>
              <a:gd name="connsiteY15632" fmla="*/ 6742252 h 6858000"/>
              <a:gd name="connsiteX15633" fmla="*/ 2639232 w 12192000"/>
              <a:gd name="connsiteY15633" fmla="*/ 6729705 h 6858000"/>
              <a:gd name="connsiteX15634" fmla="*/ 2639970 w 12192000"/>
              <a:gd name="connsiteY15634" fmla="*/ 6722825 h 6858000"/>
              <a:gd name="connsiteX15635" fmla="*/ 2645877 w 12192000"/>
              <a:gd name="connsiteY15635" fmla="*/ 6716350 h 6858000"/>
              <a:gd name="connsiteX15636" fmla="*/ 2643662 w 12192000"/>
              <a:gd name="connsiteY15636" fmla="*/ 6705423 h 6858000"/>
              <a:gd name="connsiteX15637" fmla="*/ 2628159 w 12192000"/>
              <a:gd name="connsiteY15637" fmla="*/ 6696924 h 6858000"/>
              <a:gd name="connsiteX15638" fmla="*/ 2612656 w 12192000"/>
              <a:gd name="connsiteY15638" fmla="*/ 6691662 h 6858000"/>
              <a:gd name="connsiteX15639" fmla="*/ 2606750 w 12192000"/>
              <a:gd name="connsiteY15639" fmla="*/ 6693686 h 6858000"/>
              <a:gd name="connsiteX15640" fmla="*/ 2607488 w 12192000"/>
              <a:gd name="connsiteY15640" fmla="*/ 6697733 h 6858000"/>
              <a:gd name="connsiteX15641" fmla="*/ 2625206 w 12192000"/>
              <a:gd name="connsiteY15641" fmla="*/ 6698542 h 6858000"/>
              <a:gd name="connsiteX15642" fmla="*/ 2634803 w 12192000"/>
              <a:gd name="connsiteY15642" fmla="*/ 6703399 h 6858000"/>
              <a:gd name="connsiteX15643" fmla="*/ 2637756 w 12192000"/>
              <a:gd name="connsiteY15643" fmla="*/ 6711089 h 6858000"/>
              <a:gd name="connsiteX15644" fmla="*/ 2627421 w 12192000"/>
              <a:gd name="connsiteY15644" fmla="*/ 6710684 h 6858000"/>
              <a:gd name="connsiteX15645" fmla="*/ 2625206 w 12192000"/>
              <a:gd name="connsiteY15645" fmla="*/ 6707446 h 6858000"/>
              <a:gd name="connsiteX15646" fmla="*/ 2608964 w 12192000"/>
              <a:gd name="connsiteY15646" fmla="*/ 6702994 h 6858000"/>
              <a:gd name="connsiteX15647" fmla="*/ 2601582 w 12192000"/>
              <a:gd name="connsiteY15647" fmla="*/ 6702994 h 6858000"/>
              <a:gd name="connsiteX15648" fmla="*/ 2601582 w 12192000"/>
              <a:gd name="connsiteY15648" fmla="*/ 6706637 h 6858000"/>
              <a:gd name="connsiteX15649" fmla="*/ 2613394 w 12192000"/>
              <a:gd name="connsiteY15649" fmla="*/ 6708256 h 6858000"/>
              <a:gd name="connsiteX15650" fmla="*/ 2620038 w 12192000"/>
              <a:gd name="connsiteY15650" fmla="*/ 6710279 h 6858000"/>
              <a:gd name="connsiteX15651" fmla="*/ 2620038 w 12192000"/>
              <a:gd name="connsiteY15651" fmla="*/ 6716350 h 6858000"/>
              <a:gd name="connsiteX15652" fmla="*/ 2614132 w 12192000"/>
              <a:gd name="connsiteY15652" fmla="*/ 6722016 h 6858000"/>
              <a:gd name="connsiteX15653" fmla="*/ 2610441 w 12192000"/>
              <a:gd name="connsiteY15653" fmla="*/ 6730920 h 6858000"/>
              <a:gd name="connsiteX15654" fmla="*/ 2605273 w 12192000"/>
              <a:gd name="connsiteY15654" fmla="*/ 6723635 h 6858000"/>
              <a:gd name="connsiteX15655" fmla="*/ 2603797 w 12192000"/>
              <a:gd name="connsiteY15655" fmla="*/ 6716350 h 6858000"/>
              <a:gd name="connsiteX15656" fmla="*/ 2594938 w 12192000"/>
              <a:gd name="connsiteY15656" fmla="*/ 6711089 h 6858000"/>
              <a:gd name="connsiteX15657" fmla="*/ 2597891 w 12192000"/>
              <a:gd name="connsiteY15657" fmla="*/ 6717969 h 6858000"/>
              <a:gd name="connsiteX15658" fmla="*/ 2595676 w 12192000"/>
              <a:gd name="connsiteY15658" fmla="*/ 6723230 h 6858000"/>
              <a:gd name="connsiteX15659" fmla="*/ 2600106 w 12192000"/>
              <a:gd name="connsiteY15659" fmla="*/ 6735371 h 6858000"/>
              <a:gd name="connsiteX15660" fmla="*/ 2593461 w 12192000"/>
              <a:gd name="connsiteY15660" fmla="*/ 6736586 h 6858000"/>
              <a:gd name="connsiteX15661" fmla="*/ 2584602 w 12192000"/>
              <a:gd name="connsiteY15661" fmla="*/ 6729301 h 6858000"/>
              <a:gd name="connsiteX15662" fmla="*/ 2580173 w 12192000"/>
              <a:gd name="connsiteY15662" fmla="*/ 6724039 h 6858000"/>
              <a:gd name="connsiteX15663" fmla="*/ 2577220 w 12192000"/>
              <a:gd name="connsiteY15663" fmla="*/ 6714326 h 6858000"/>
              <a:gd name="connsiteX15664" fmla="*/ 2574267 w 12192000"/>
              <a:gd name="connsiteY15664" fmla="*/ 6713112 h 6858000"/>
              <a:gd name="connsiteX15665" fmla="*/ 2565408 w 12192000"/>
              <a:gd name="connsiteY15665" fmla="*/ 6703399 h 6858000"/>
              <a:gd name="connsiteX15666" fmla="*/ 2566885 w 12192000"/>
              <a:gd name="connsiteY15666" fmla="*/ 6698138 h 6858000"/>
              <a:gd name="connsiteX15667" fmla="*/ 2572052 w 12192000"/>
              <a:gd name="connsiteY15667" fmla="*/ 6697328 h 6858000"/>
              <a:gd name="connsiteX15668" fmla="*/ 2576482 w 12192000"/>
              <a:gd name="connsiteY15668" fmla="*/ 6700161 h 6858000"/>
              <a:gd name="connsiteX15669" fmla="*/ 2580911 w 12192000"/>
              <a:gd name="connsiteY15669" fmla="*/ 6700566 h 6858000"/>
              <a:gd name="connsiteX15670" fmla="*/ 2577958 w 12192000"/>
              <a:gd name="connsiteY15670" fmla="*/ 6691662 h 6858000"/>
              <a:gd name="connsiteX15671" fmla="*/ 2578696 w 12192000"/>
              <a:gd name="connsiteY15671" fmla="*/ 6683163 h 6858000"/>
              <a:gd name="connsiteX15672" fmla="*/ 2573529 w 12192000"/>
              <a:gd name="connsiteY15672" fmla="*/ 6688020 h 6858000"/>
              <a:gd name="connsiteX15673" fmla="*/ 2568361 w 12192000"/>
              <a:gd name="connsiteY15673" fmla="*/ 6688425 h 6858000"/>
              <a:gd name="connsiteX15674" fmla="*/ 2560979 w 12192000"/>
              <a:gd name="connsiteY15674" fmla="*/ 6680330 h 6858000"/>
              <a:gd name="connsiteX15675" fmla="*/ 2560979 w 12192000"/>
              <a:gd name="connsiteY15675" fmla="*/ 6674664 h 6858000"/>
              <a:gd name="connsiteX15676" fmla="*/ 2553596 w 12192000"/>
              <a:gd name="connsiteY15676" fmla="*/ 6674664 h 6858000"/>
              <a:gd name="connsiteX15677" fmla="*/ 2549167 w 12192000"/>
              <a:gd name="connsiteY15677" fmla="*/ 6671427 h 6858000"/>
              <a:gd name="connsiteX15678" fmla="*/ 2554334 w 12192000"/>
              <a:gd name="connsiteY15678" fmla="*/ 6664142 h 6858000"/>
              <a:gd name="connsiteX15679" fmla="*/ 2562455 w 12192000"/>
              <a:gd name="connsiteY15679" fmla="*/ 6661713 h 6858000"/>
              <a:gd name="connsiteX15680" fmla="*/ 2564670 w 12192000"/>
              <a:gd name="connsiteY15680" fmla="*/ 6656047 h 6858000"/>
              <a:gd name="connsiteX15681" fmla="*/ 2565408 w 12192000"/>
              <a:gd name="connsiteY15681" fmla="*/ 6649167 h 6858000"/>
              <a:gd name="connsiteX15682" fmla="*/ 2557287 w 12192000"/>
              <a:gd name="connsiteY15682" fmla="*/ 6657262 h 6858000"/>
              <a:gd name="connsiteX15683" fmla="*/ 2553596 w 12192000"/>
              <a:gd name="connsiteY15683" fmla="*/ 6652810 h 6858000"/>
              <a:gd name="connsiteX15684" fmla="*/ 2550643 w 12192000"/>
              <a:gd name="connsiteY15684" fmla="*/ 6643906 h 6858000"/>
              <a:gd name="connsiteX15685" fmla="*/ 2555073 w 12192000"/>
              <a:gd name="connsiteY15685" fmla="*/ 6643906 h 6858000"/>
              <a:gd name="connsiteX15686" fmla="*/ 2556549 w 12192000"/>
              <a:gd name="connsiteY15686" fmla="*/ 6639454 h 6858000"/>
              <a:gd name="connsiteX15687" fmla="*/ 2549167 w 12192000"/>
              <a:gd name="connsiteY15687" fmla="*/ 6634193 h 6858000"/>
              <a:gd name="connsiteX15688" fmla="*/ 2529972 w 12192000"/>
              <a:gd name="connsiteY15688" fmla="*/ 6630550 h 6858000"/>
              <a:gd name="connsiteX15689" fmla="*/ 2515946 w 12192000"/>
              <a:gd name="connsiteY15689" fmla="*/ 6621242 h 6858000"/>
              <a:gd name="connsiteX15690" fmla="*/ 2515207 w 12192000"/>
              <a:gd name="connsiteY15690" fmla="*/ 6615171 h 6858000"/>
              <a:gd name="connsiteX15691" fmla="*/ 2519637 w 12192000"/>
              <a:gd name="connsiteY15691" fmla="*/ 6607482 h 6858000"/>
              <a:gd name="connsiteX15692" fmla="*/ 2524805 w 12192000"/>
              <a:gd name="connsiteY15692" fmla="*/ 6603839 h 6858000"/>
              <a:gd name="connsiteX15693" fmla="*/ 2524805 w 12192000"/>
              <a:gd name="connsiteY15693" fmla="*/ 6596150 h 6858000"/>
              <a:gd name="connsiteX15694" fmla="*/ 2527019 w 12192000"/>
              <a:gd name="connsiteY15694" fmla="*/ 6587651 h 6858000"/>
              <a:gd name="connsiteX15695" fmla="*/ 2525543 w 12192000"/>
              <a:gd name="connsiteY15695" fmla="*/ 6583199 h 6858000"/>
              <a:gd name="connsiteX15696" fmla="*/ 2533664 w 12192000"/>
              <a:gd name="connsiteY15696" fmla="*/ 6575914 h 6858000"/>
              <a:gd name="connsiteX15697" fmla="*/ 2545475 w 12192000"/>
              <a:gd name="connsiteY15697" fmla="*/ 6573486 h 6858000"/>
              <a:gd name="connsiteX15698" fmla="*/ 2547690 w 12192000"/>
              <a:gd name="connsiteY15698" fmla="*/ 6571057 h 6858000"/>
              <a:gd name="connsiteX15699" fmla="*/ 2541046 w 12192000"/>
              <a:gd name="connsiteY15699" fmla="*/ 6571462 h 6858000"/>
              <a:gd name="connsiteX15700" fmla="*/ 2533664 w 12192000"/>
              <a:gd name="connsiteY15700" fmla="*/ 6567010 h 6858000"/>
              <a:gd name="connsiteX15701" fmla="*/ 2532925 w 12192000"/>
              <a:gd name="connsiteY15701" fmla="*/ 6561749 h 6858000"/>
              <a:gd name="connsiteX15702" fmla="*/ 2538831 w 12192000"/>
              <a:gd name="connsiteY15702" fmla="*/ 6542727 h 6858000"/>
              <a:gd name="connsiteX15703" fmla="*/ 2543261 w 12192000"/>
              <a:gd name="connsiteY15703" fmla="*/ 6542323 h 6858000"/>
              <a:gd name="connsiteX15704" fmla="*/ 2541046 w 12192000"/>
              <a:gd name="connsiteY15704" fmla="*/ 6538276 h 6858000"/>
              <a:gd name="connsiteX15705" fmla="*/ 2534402 w 12192000"/>
              <a:gd name="connsiteY15705" fmla="*/ 6542727 h 6858000"/>
              <a:gd name="connsiteX15706" fmla="*/ 2529234 w 12192000"/>
              <a:gd name="connsiteY15706" fmla="*/ 6560130 h 6858000"/>
              <a:gd name="connsiteX15707" fmla="*/ 2529234 w 12192000"/>
              <a:gd name="connsiteY15707" fmla="*/ 6575105 h 6858000"/>
              <a:gd name="connsiteX15708" fmla="*/ 2521113 w 12192000"/>
              <a:gd name="connsiteY15708" fmla="*/ 6572272 h 6858000"/>
              <a:gd name="connsiteX15709" fmla="*/ 2515207 w 12192000"/>
              <a:gd name="connsiteY15709" fmla="*/ 6563368 h 6858000"/>
              <a:gd name="connsiteX15710" fmla="*/ 2515946 w 12192000"/>
              <a:gd name="connsiteY15710" fmla="*/ 6552845 h 6858000"/>
              <a:gd name="connsiteX15711" fmla="*/ 2510778 w 12192000"/>
              <a:gd name="connsiteY15711" fmla="*/ 6546775 h 6858000"/>
              <a:gd name="connsiteX15712" fmla="*/ 2504872 w 12192000"/>
              <a:gd name="connsiteY15712" fmla="*/ 6524515 h 6858000"/>
              <a:gd name="connsiteX15713" fmla="*/ 2505610 w 12192000"/>
              <a:gd name="connsiteY15713" fmla="*/ 6518445 h 6858000"/>
              <a:gd name="connsiteX15714" fmla="*/ 2510778 w 12192000"/>
              <a:gd name="connsiteY15714" fmla="*/ 6518445 h 6858000"/>
              <a:gd name="connsiteX15715" fmla="*/ 2513731 w 12192000"/>
              <a:gd name="connsiteY15715" fmla="*/ 6512778 h 6858000"/>
              <a:gd name="connsiteX15716" fmla="*/ 2512254 w 12192000"/>
              <a:gd name="connsiteY15716" fmla="*/ 6509136 h 6858000"/>
              <a:gd name="connsiteX15717" fmla="*/ 2512254 w 12192000"/>
              <a:gd name="connsiteY15717" fmla="*/ 6504280 h 6858000"/>
              <a:gd name="connsiteX15718" fmla="*/ 2519637 w 12192000"/>
              <a:gd name="connsiteY15718" fmla="*/ 6497804 h 6858000"/>
              <a:gd name="connsiteX15719" fmla="*/ 2520375 w 12192000"/>
              <a:gd name="connsiteY15719" fmla="*/ 6492543 h 6858000"/>
              <a:gd name="connsiteX15720" fmla="*/ 2513731 w 12192000"/>
              <a:gd name="connsiteY15720" fmla="*/ 6496590 h 6858000"/>
              <a:gd name="connsiteX15721" fmla="*/ 2504872 w 12192000"/>
              <a:gd name="connsiteY15721" fmla="*/ 6494567 h 6858000"/>
              <a:gd name="connsiteX15722" fmla="*/ 2502657 w 12192000"/>
              <a:gd name="connsiteY15722" fmla="*/ 6486877 h 6858000"/>
              <a:gd name="connsiteX15723" fmla="*/ 2493060 w 12192000"/>
              <a:gd name="connsiteY15723" fmla="*/ 6481211 h 6858000"/>
              <a:gd name="connsiteX15724" fmla="*/ 2491584 w 12192000"/>
              <a:gd name="connsiteY15724" fmla="*/ 6476354 h 6858000"/>
              <a:gd name="connsiteX15725" fmla="*/ 2495275 w 12192000"/>
              <a:gd name="connsiteY15725" fmla="*/ 6469879 h 6858000"/>
              <a:gd name="connsiteX15726" fmla="*/ 2510040 w 12192000"/>
              <a:gd name="connsiteY15726" fmla="*/ 6466237 h 6858000"/>
              <a:gd name="connsiteX15727" fmla="*/ 2516684 w 12192000"/>
              <a:gd name="connsiteY15727" fmla="*/ 6471093 h 6858000"/>
              <a:gd name="connsiteX15728" fmla="*/ 2519637 w 12192000"/>
              <a:gd name="connsiteY15728" fmla="*/ 6467855 h 6858000"/>
              <a:gd name="connsiteX15729" fmla="*/ 2528496 w 12192000"/>
              <a:gd name="connsiteY15729" fmla="*/ 6467451 h 6858000"/>
              <a:gd name="connsiteX15730" fmla="*/ 2531449 w 12192000"/>
              <a:gd name="connsiteY15730" fmla="*/ 6465427 h 6858000"/>
              <a:gd name="connsiteX15731" fmla="*/ 2529972 w 12192000"/>
              <a:gd name="connsiteY15731" fmla="*/ 6462189 h 6858000"/>
              <a:gd name="connsiteX15732" fmla="*/ 2533664 w 12192000"/>
              <a:gd name="connsiteY15732" fmla="*/ 6456119 h 6858000"/>
              <a:gd name="connsiteX15733" fmla="*/ 2525543 w 12192000"/>
              <a:gd name="connsiteY15733" fmla="*/ 6459761 h 6858000"/>
              <a:gd name="connsiteX15734" fmla="*/ 2520375 w 12192000"/>
              <a:gd name="connsiteY15734" fmla="*/ 6460166 h 6858000"/>
              <a:gd name="connsiteX15735" fmla="*/ 2514469 w 12192000"/>
              <a:gd name="connsiteY15735" fmla="*/ 6454905 h 6858000"/>
              <a:gd name="connsiteX15736" fmla="*/ 2501919 w 12192000"/>
              <a:gd name="connsiteY15736" fmla="*/ 6461380 h 6858000"/>
              <a:gd name="connsiteX15737" fmla="*/ 2487892 w 12192000"/>
              <a:gd name="connsiteY15737" fmla="*/ 6459356 h 6858000"/>
              <a:gd name="connsiteX15738" fmla="*/ 2484939 w 12192000"/>
              <a:gd name="connsiteY15738" fmla="*/ 6452881 h 6858000"/>
              <a:gd name="connsiteX15739" fmla="*/ 2477557 w 12192000"/>
              <a:gd name="connsiteY15739" fmla="*/ 6446810 h 6858000"/>
              <a:gd name="connsiteX15740" fmla="*/ 2478295 w 12192000"/>
              <a:gd name="connsiteY15740" fmla="*/ 6439525 h 6858000"/>
              <a:gd name="connsiteX15741" fmla="*/ 2483463 w 12192000"/>
              <a:gd name="connsiteY15741" fmla="*/ 6438716 h 6858000"/>
              <a:gd name="connsiteX15742" fmla="*/ 2487154 w 12192000"/>
              <a:gd name="connsiteY15742" fmla="*/ 6443168 h 6858000"/>
              <a:gd name="connsiteX15743" fmla="*/ 2496013 w 12192000"/>
              <a:gd name="connsiteY15743" fmla="*/ 6446810 h 6858000"/>
              <a:gd name="connsiteX15744" fmla="*/ 2497490 w 12192000"/>
              <a:gd name="connsiteY15744" fmla="*/ 6443977 h 6858000"/>
              <a:gd name="connsiteX15745" fmla="*/ 2487892 w 12192000"/>
              <a:gd name="connsiteY15745" fmla="*/ 6438716 h 6858000"/>
              <a:gd name="connsiteX15746" fmla="*/ 2484201 w 12192000"/>
              <a:gd name="connsiteY15746" fmla="*/ 6433455 h 6858000"/>
              <a:gd name="connsiteX15747" fmla="*/ 2488631 w 12192000"/>
              <a:gd name="connsiteY15747" fmla="*/ 6427384 h 6858000"/>
              <a:gd name="connsiteX15748" fmla="*/ 2494537 w 12192000"/>
              <a:gd name="connsiteY15748" fmla="*/ 6423337 h 6858000"/>
              <a:gd name="connsiteX15749" fmla="*/ 2490107 w 12192000"/>
              <a:gd name="connsiteY15749" fmla="*/ 6418076 h 6858000"/>
              <a:gd name="connsiteX15750" fmla="*/ 2492322 w 12192000"/>
              <a:gd name="connsiteY15750" fmla="*/ 6413219 h 6858000"/>
              <a:gd name="connsiteX15751" fmla="*/ 2498228 w 12192000"/>
              <a:gd name="connsiteY15751" fmla="*/ 6412410 h 6858000"/>
              <a:gd name="connsiteX15752" fmla="*/ 2493060 w 12192000"/>
              <a:gd name="connsiteY15752" fmla="*/ 6406744 h 6858000"/>
              <a:gd name="connsiteX15753" fmla="*/ 2479772 w 12192000"/>
              <a:gd name="connsiteY15753" fmla="*/ 6401078 h 6858000"/>
              <a:gd name="connsiteX15754" fmla="*/ 2476081 w 12192000"/>
              <a:gd name="connsiteY15754" fmla="*/ 6395816 h 6858000"/>
              <a:gd name="connsiteX15755" fmla="*/ 2470175 w 12192000"/>
              <a:gd name="connsiteY15755" fmla="*/ 6393388 h 6858000"/>
              <a:gd name="connsiteX15756" fmla="*/ 2465745 w 12192000"/>
              <a:gd name="connsiteY15756" fmla="*/ 6397840 h 6858000"/>
              <a:gd name="connsiteX15757" fmla="*/ 2454671 w 12192000"/>
              <a:gd name="connsiteY15757" fmla="*/ 6398245 h 6858000"/>
              <a:gd name="connsiteX15758" fmla="*/ 2445074 w 12192000"/>
              <a:gd name="connsiteY15758" fmla="*/ 6392579 h 6858000"/>
              <a:gd name="connsiteX15759" fmla="*/ 2442860 w 12192000"/>
              <a:gd name="connsiteY15759" fmla="*/ 6382056 h 6858000"/>
              <a:gd name="connsiteX15760" fmla="*/ 2440645 w 12192000"/>
              <a:gd name="connsiteY15760" fmla="*/ 6385294 h 6858000"/>
              <a:gd name="connsiteX15761" fmla="*/ 2428095 w 12192000"/>
              <a:gd name="connsiteY15761" fmla="*/ 6386103 h 6858000"/>
              <a:gd name="connsiteX15762" fmla="*/ 2423665 w 12192000"/>
              <a:gd name="connsiteY15762" fmla="*/ 6394602 h 6858000"/>
              <a:gd name="connsiteX15763" fmla="*/ 2424403 w 12192000"/>
              <a:gd name="connsiteY15763" fmla="*/ 6399459 h 6858000"/>
              <a:gd name="connsiteX15764" fmla="*/ 2433262 w 12192000"/>
              <a:gd name="connsiteY15764" fmla="*/ 6401887 h 6858000"/>
              <a:gd name="connsiteX15765" fmla="*/ 2434001 w 12192000"/>
              <a:gd name="connsiteY15765" fmla="*/ 6407148 h 6858000"/>
              <a:gd name="connsiteX15766" fmla="*/ 2429571 w 12192000"/>
              <a:gd name="connsiteY15766" fmla="*/ 6412005 h 6858000"/>
              <a:gd name="connsiteX15767" fmla="*/ 2422189 w 12192000"/>
              <a:gd name="connsiteY15767" fmla="*/ 6410791 h 6858000"/>
              <a:gd name="connsiteX15768" fmla="*/ 2408162 w 12192000"/>
              <a:gd name="connsiteY15768" fmla="*/ 6397030 h 6858000"/>
              <a:gd name="connsiteX15769" fmla="*/ 2408900 w 12192000"/>
              <a:gd name="connsiteY15769" fmla="*/ 6390150 h 6858000"/>
              <a:gd name="connsiteX15770" fmla="*/ 2422189 w 12192000"/>
              <a:gd name="connsiteY15770" fmla="*/ 6383270 h 6858000"/>
              <a:gd name="connsiteX15771" fmla="*/ 2425142 w 12192000"/>
              <a:gd name="connsiteY15771" fmla="*/ 6375985 h 6858000"/>
              <a:gd name="connsiteX15772" fmla="*/ 2432524 w 12192000"/>
              <a:gd name="connsiteY15772" fmla="*/ 6371129 h 6858000"/>
              <a:gd name="connsiteX15773" fmla="*/ 2435477 w 12192000"/>
              <a:gd name="connsiteY15773" fmla="*/ 6362630 h 6858000"/>
              <a:gd name="connsiteX15774" fmla="*/ 2441383 w 12192000"/>
              <a:gd name="connsiteY15774" fmla="*/ 6361416 h 6858000"/>
              <a:gd name="connsiteX15775" fmla="*/ 2439168 w 12192000"/>
              <a:gd name="connsiteY15775" fmla="*/ 6354131 h 6858000"/>
              <a:gd name="connsiteX15776" fmla="*/ 2436215 w 12192000"/>
              <a:gd name="connsiteY15776" fmla="*/ 6354131 h 6858000"/>
              <a:gd name="connsiteX15777" fmla="*/ 2431048 w 12192000"/>
              <a:gd name="connsiteY15777" fmla="*/ 6344418 h 6858000"/>
              <a:gd name="connsiteX15778" fmla="*/ 2431048 w 12192000"/>
              <a:gd name="connsiteY15778" fmla="*/ 6339156 h 6858000"/>
              <a:gd name="connsiteX15779" fmla="*/ 2437692 w 12192000"/>
              <a:gd name="connsiteY15779" fmla="*/ 6337537 h 6858000"/>
              <a:gd name="connsiteX15780" fmla="*/ 2443598 w 12192000"/>
              <a:gd name="connsiteY15780" fmla="*/ 6339156 h 6858000"/>
              <a:gd name="connsiteX15781" fmla="*/ 2461316 w 12192000"/>
              <a:gd name="connsiteY15781" fmla="*/ 6338347 h 6858000"/>
              <a:gd name="connsiteX15782" fmla="*/ 2471651 w 12192000"/>
              <a:gd name="connsiteY15782" fmla="*/ 6335109 h 6858000"/>
              <a:gd name="connsiteX15783" fmla="*/ 2475342 w 12192000"/>
              <a:gd name="connsiteY15783" fmla="*/ 6337537 h 6858000"/>
              <a:gd name="connsiteX15784" fmla="*/ 2475342 w 12192000"/>
              <a:gd name="connsiteY15784" fmla="*/ 6350084 h 6858000"/>
              <a:gd name="connsiteX15785" fmla="*/ 2469436 w 12192000"/>
              <a:gd name="connsiteY15785" fmla="*/ 6354131 h 6858000"/>
              <a:gd name="connsiteX15786" fmla="*/ 2460577 w 12192000"/>
              <a:gd name="connsiteY15786" fmla="*/ 6356964 h 6858000"/>
              <a:gd name="connsiteX15787" fmla="*/ 2459839 w 12192000"/>
              <a:gd name="connsiteY15787" fmla="*/ 6361011 h 6858000"/>
              <a:gd name="connsiteX15788" fmla="*/ 2465007 w 12192000"/>
              <a:gd name="connsiteY15788" fmla="*/ 6361416 h 6858000"/>
              <a:gd name="connsiteX15789" fmla="*/ 2474604 w 12192000"/>
              <a:gd name="connsiteY15789" fmla="*/ 6355750 h 6858000"/>
              <a:gd name="connsiteX15790" fmla="*/ 2487892 w 12192000"/>
              <a:gd name="connsiteY15790" fmla="*/ 6351702 h 6858000"/>
              <a:gd name="connsiteX15791" fmla="*/ 2491584 w 12192000"/>
              <a:gd name="connsiteY15791" fmla="*/ 6352917 h 6858000"/>
              <a:gd name="connsiteX15792" fmla="*/ 2490107 w 12192000"/>
              <a:gd name="connsiteY15792" fmla="*/ 6357773 h 6858000"/>
              <a:gd name="connsiteX15793" fmla="*/ 2491584 w 12192000"/>
              <a:gd name="connsiteY15793" fmla="*/ 6365463 h 6858000"/>
              <a:gd name="connsiteX15794" fmla="*/ 2488631 w 12192000"/>
              <a:gd name="connsiteY15794" fmla="*/ 6380032 h 6858000"/>
              <a:gd name="connsiteX15795" fmla="*/ 2484939 w 12192000"/>
              <a:gd name="connsiteY15795" fmla="*/ 6384080 h 6858000"/>
              <a:gd name="connsiteX15796" fmla="*/ 2488631 w 12192000"/>
              <a:gd name="connsiteY15796" fmla="*/ 6389341 h 6858000"/>
              <a:gd name="connsiteX15797" fmla="*/ 2490107 w 12192000"/>
              <a:gd name="connsiteY15797" fmla="*/ 6380437 h 6858000"/>
              <a:gd name="connsiteX15798" fmla="*/ 2497490 w 12192000"/>
              <a:gd name="connsiteY15798" fmla="*/ 6377199 h 6858000"/>
              <a:gd name="connsiteX15799" fmla="*/ 2498228 w 12192000"/>
              <a:gd name="connsiteY15799" fmla="*/ 6359797 h 6858000"/>
              <a:gd name="connsiteX15800" fmla="*/ 2500443 w 12192000"/>
              <a:gd name="connsiteY15800" fmla="*/ 6354535 h 6858000"/>
              <a:gd name="connsiteX15801" fmla="*/ 2495275 w 12192000"/>
              <a:gd name="connsiteY15801" fmla="*/ 6352512 h 6858000"/>
              <a:gd name="connsiteX15802" fmla="*/ 2495275 w 12192000"/>
              <a:gd name="connsiteY15802" fmla="*/ 6341989 h 6858000"/>
              <a:gd name="connsiteX15803" fmla="*/ 2501181 w 12192000"/>
              <a:gd name="connsiteY15803" fmla="*/ 6327824 h 6858000"/>
              <a:gd name="connsiteX15804" fmla="*/ 2507825 w 12192000"/>
              <a:gd name="connsiteY15804" fmla="*/ 6319730 h 6858000"/>
              <a:gd name="connsiteX15805" fmla="*/ 2504134 w 12192000"/>
              <a:gd name="connsiteY15805" fmla="*/ 6317706 h 6858000"/>
              <a:gd name="connsiteX15806" fmla="*/ 2503396 w 12192000"/>
              <a:gd name="connsiteY15806" fmla="*/ 6312040 h 6858000"/>
              <a:gd name="connsiteX15807" fmla="*/ 2507087 w 12192000"/>
              <a:gd name="connsiteY15807" fmla="*/ 6307588 h 6858000"/>
              <a:gd name="connsiteX15808" fmla="*/ 2503396 w 12192000"/>
              <a:gd name="connsiteY15808" fmla="*/ 6297471 h 6858000"/>
              <a:gd name="connsiteX15809" fmla="*/ 2504134 w 12192000"/>
              <a:gd name="connsiteY15809" fmla="*/ 6288567 h 6858000"/>
              <a:gd name="connsiteX15810" fmla="*/ 2510040 w 12192000"/>
              <a:gd name="connsiteY15810" fmla="*/ 6288567 h 6858000"/>
              <a:gd name="connsiteX15811" fmla="*/ 2523328 w 12192000"/>
              <a:gd name="connsiteY15811" fmla="*/ 6281282 h 6858000"/>
              <a:gd name="connsiteX15812" fmla="*/ 2529972 w 12192000"/>
              <a:gd name="connsiteY15812" fmla="*/ 6271569 h 6858000"/>
              <a:gd name="connsiteX15813" fmla="*/ 2531449 w 12192000"/>
              <a:gd name="connsiteY15813" fmla="*/ 6256999 h 6858000"/>
              <a:gd name="connsiteX15814" fmla="*/ 2527758 w 12192000"/>
              <a:gd name="connsiteY15814" fmla="*/ 6251333 h 6858000"/>
              <a:gd name="connsiteX15815" fmla="*/ 2518899 w 12192000"/>
              <a:gd name="connsiteY15815" fmla="*/ 6250119 h 6858000"/>
              <a:gd name="connsiteX15816" fmla="*/ 2517422 w 12192000"/>
              <a:gd name="connsiteY15816" fmla="*/ 6243239 h 6858000"/>
              <a:gd name="connsiteX15817" fmla="*/ 2511516 w 12192000"/>
              <a:gd name="connsiteY15817" fmla="*/ 6237573 h 6858000"/>
              <a:gd name="connsiteX15818" fmla="*/ 2501919 w 12192000"/>
              <a:gd name="connsiteY15818" fmla="*/ 6237168 h 6858000"/>
              <a:gd name="connsiteX15819" fmla="*/ 2496751 w 12192000"/>
              <a:gd name="connsiteY15819" fmla="*/ 6232312 h 6858000"/>
              <a:gd name="connsiteX15820" fmla="*/ 2497490 w 12192000"/>
              <a:gd name="connsiteY15820" fmla="*/ 6226646 h 6858000"/>
              <a:gd name="connsiteX15821" fmla="*/ 2503396 w 12192000"/>
              <a:gd name="connsiteY15821" fmla="*/ 6219765 h 6858000"/>
              <a:gd name="connsiteX15822" fmla="*/ 2504872 w 12192000"/>
              <a:gd name="connsiteY15822" fmla="*/ 6208433 h 6858000"/>
              <a:gd name="connsiteX15823" fmla="*/ 2507825 w 12192000"/>
              <a:gd name="connsiteY15823" fmla="*/ 6201149 h 6858000"/>
              <a:gd name="connsiteX15824" fmla="*/ 2497490 w 12192000"/>
              <a:gd name="connsiteY15824" fmla="*/ 6194673 h 6858000"/>
              <a:gd name="connsiteX15825" fmla="*/ 2496013 w 12192000"/>
              <a:gd name="connsiteY15825" fmla="*/ 6190221 h 6858000"/>
              <a:gd name="connsiteX15826" fmla="*/ 2504134 w 12192000"/>
              <a:gd name="connsiteY15826" fmla="*/ 6181318 h 6858000"/>
              <a:gd name="connsiteX15827" fmla="*/ 2501181 w 12192000"/>
              <a:gd name="connsiteY15827" fmla="*/ 6178889 h 6858000"/>
              <a:gd name="connsiteX15828" fmla="*/ 2501919 w 12192000"/>
              <a:gd name="connsiteY15828" fmla="*/ 6172414 h 6858000"/>
              <a:gd name="connsiteX15829" fmla="*/ 2509302 w 12192000"/>
              <a:gd name="connsiteY15829" fmla="*/ 6164724 h 6858000"/>
              <a:gd name="connsiteX15830" fmla="*/ 2501181 w 12192000"/>
              <a:gd name="connsiteY15830" fmla="*/ 6157439 h 6858000"/>
              <a:gd name="connsiteX15831" fmla="*/ 2500443 w 12192000"/>
              <a:gd name="connsiteY15831" fmla="*/ 6146107 h 6858000"/>
              <a:gd name="connsiteX15832" fmla="*/ 2504134 w 12192000"/>
              <a:gd name="connsiteY15832" fmla="*/ 6142870 h 6858000"/>
              <a:gd name="connsiteX15833" fmla="*/ 2510778 w 12192000"/>
              <a:gd name="connsiteY15833" fmla="*/ 6140846 h 6858000"/>
              <a:gd name="connsiteX15834" fmla="*/ 2509302 w 12192000"/>
              <a:gd name="connsiteY15834" fmla="*/ 6135990 h 6858000"/>
              <a:gd name="connsiteX15835" fmla="*/ 2499704 w 12192000"/>
              <a:gd name="connsiteY15835" fmla="*/ 6129919 h 6858000"/>
              <a:gd name="connsiteX15836" fmla="*/ 2498966 w 12192000"/>
              <a:gd name="connsiteY15836" fmla="*/ 6125062 h 6858000"/>
              <a:gd name="connsiteX15837" fmla="*/ 2501919 w 12192000"/>
              <a:gd name="connsiteY15837" fmla="*/ 6120610 h 6858000"/>
              <a:gd name="connsiteX15838" fmla="*/ 2507825 w 12192000"/>
              <a:gd name="connsiteY15838" fmla="*/ 6123039 h 6858000"/>
              <a:gd name="connsiteX15839" fmla="*/ 2511516 w 12192000"/>
              <a:gd name="connsiteY15839" fmla="*/ 6130324 h 6858000"/>
              <a:gd name="connsiteX15840" fmla="*/ 2515946 w 12192000"/>
              <a:gd name="connsiteY15840" fmla="*/ 6135180 h 6858000"/>
              <a:gd name="connsiteX15841" fmla="*/ 2518160 w 12192000"/>
              <a:gd name="connsiteY15841" fmla="*/ 6132752 h 6858000"/>
              <a:gd name="connsiteX15842" fmla="*/ 2513731 w 12192000"/>
              <a:gd name="connsiteY15842" fmla="*/ 6127491 h 6858000"/>
              <a:gd name="connsiteX15843" fmla="*/ 2512993 w 12192000"/>
              <a:gd name="connsiteY15843" fmla="*/ 6111707 h 6858000"/>
              <a:gd name="connsiteX15844" fmla="*/ 2511516 w 12192000"/>
              <a:gd name="connsiteY15844" fmla="*/ 6104826 h 6858000"/>
              <a:gd name="connsiteX15845" fmla="*/ 2505610 w 12192000"/>
              <a:gd name="connsiteY15845" fmla="*/ 6108064 h 6858000"/>
              <a:gd name="connsiteX15846" fmla="*/ 2497490 w 12192000"/>
              <a:gd name="connsiteY15846" fmla="*/ 6104826 h 6858000"/>
              <a:gd name="connsiteX15847" fmla="*/ 2497490 w 12192000"/>
              <a:gd name="connsiteY15847" fmla="*/ 6098756 h 6858000"/>
              <a:gd name="connsiteX15848" fmla="*/ 2508563 w 12192000"/>
              <a:gd name="connsiteY15848" fmla="*/ 6089852 h 6858000"/>
              <a:gd name="connsiteX15849" fmla="*/ 2513731 w 12192000"/>
              <a:gd name="connsiteY15849" fmla="*/ 6082972 h 6858000"/>
              <a:gd name="connsiteX15850" fmla="*/ 2507087 w 12192000"/>
              <a:gd name="connsiteY15850" fmla="*/ 6083781 h 6858000"/>
              <a:gd name="connsiteX15851" fmla="*/ 2503396 w 12192000"/>
              <a:gd name="connsiteY15851" fmla="*/ 6085805 h 6858000"/>
              <a:gd name="connsiteX15852" fmla="*/ 2496013 w 12192000"/>
              <a:gd name="connsiteY15852" fmla="*/ 6077306 h 6858000"/>
              <a:gd name="connsiteX15853" fmla="*/ 2487154 w 12192000"/>
              <a:gd name="connsiteY15853" fmla="*/ 6077306 h 6858000"/>
              <a:gd name="connsiteX15854" fmla="*/ 2484939 w 12192000"/>
              <a:gd name="connsiteY15854" fmla="*/ 6079734 h 6858000"/>
              <a:gd name="connsiteX15855" fmla="*/ 2484201 w 12192000"/>
              <a:gd name="connsiteY15855" fmla="*/ 6092685 h 6858000"/>
              <a:gd name="connsiteX15856" fmla="*/ 2470175 w 12192000"/>
              <a:gd name="connsiteY15856" fmla="*/ 6095923 h 6858000"/>
              <a:gd name="connsiteX15857" fmla="*/ 2456148 w 12192000"/>
              <a:gd name="connsiteY15857" fmla="*/ 6090257 h 6858000"/>
              <a:gd name="connsiteX15858" fmla="*/ 2452457 w 12192000"/>
              <a:gd name="connsiteY15858" fmla="*/ 6083377 h 6858000"/>
              <a:gd name="connsiteX15859" fmla="*/ 2448027 w 12192000"/>
              <a:gd name="connsiteY15859" fmla="*/ 6079329 h 6858000"/>
              <a:gd name="connsiteX15860" fmla="*/ 2432524 w 12192000"/>
              <a:gd name="connsiteY15860" fmla="*/ 6057070 h 6858000"/>
              <a:gd name="connsiteX15861" fmla="*/ 2428833 w 12192000"/>
              <a:gd name="connsiteY15861" fmla="*/ 6052214 h 6858000"/>
              <a:gd name="connsiteX15862" fmla="*/ 2431048 w 12192000"/>
              <a:gd name="connsiteY15862" fmla="*/ 6049381 h 6858000"/>
              <a:gd name="connsiteX15863" fmla="*/ 2433262 w 12192000"/>
              <a:gd name="connsiteY15863" fmla="*/ 6042905 h 6858000"/>
              <a:gd name="connsiteX15864" fmla="*/ 2428095 w 12192000"/>
              <a:gd name="connsiteY15864" fmla="*/ 6038858 h 6858000"/>
              <a:gd name="connsiteX15865" fmla="*/ 2432524 w 12192000"/>
              <a:gd name="connsiteY15865" fmla="*/ 6033597 h 6858000"/>
              <a:gd name="connsiteX15866" fmla="*/ 2431048 w 12192000"/>
              <a:gd name="connsiteY15866" fmla="*/ 6025098 h 6858000"/>
              <a:gd name="connsiteX15867" fmla="*/ 2436215 w 12192000"/>
              <a:gd name="connsiteY15867" fmla="*/ 6006481 h 6858000"/>
              <a:gd name="connsiteX15868" fmla="*/ 2429571 w 12192000"/>
              <a:gd name="connsiteY15868" fmla="*/ 6001220 h 6858000"/>
              <a:gd name="connsiteX15869" fmla="*/ 2427356 w 12192000"/>
              <a:gd name="connsiteY15869" fmla="*/ 5992721 h 6858000"/>
              <a:gd name="connsiteX15870" fmla="*/ 2430309 w 12192000"/>
              <a:gd name="connsiteY15870" fmla="*/ 5984626 h 6858000"/>
              <a:gd name="connsiteX15871" fmla="*/ 2436215 w 12192000"/>
              <a:gd name="connsiteY15871" fmla="*/ 5983817 h 6858000"/>
              <a:gd name="connsiteX15872" fmla="*/ 2439168 w 12192000"/>
              <a:gd name="connsiteY15872" fmla="*/ 5985840 h 6858000"/>
              <a:gd name="connsiteX15873" fmla="*/ 2441383 w 12192000"/>
              <a:gd name="connsiteY15873" fmla="*/ 5979770 h 6858000"/>
              <a:gd name="connsiteX15874" fmla="*/ 2439168 w 12192000"/>
              <a:gd name="connsiteY15874" fmla="*/ 5973294 h 6858000"/>
              <a:gd name="connsiteX15875" fmla="*/ 2443598 w 12192000"/>
              <a:gd name="connsiteY15875" fmla="*/ 5970461 h 6858000"/>
              <a:gd name="connsiteX15876" fmla="*/ 2448027 w 12192000"/>
              <a:gd name="connsiteY15876" fmla="*/ 5950226 h 6858000"/>
              <a:gd name="connsiteX15877" fmla="*/ 2448027 w 12192000"/>
              <a:gd name="connsiteY15877" fmla="*/ 5934846 h 6858000"/>
              <a:gd name="connsiteX15878" fmla="*/ 2441383 w 12192000"/>
              <a:gd name="connsiteY15878" fmla="*/ 5929585 h 6858000"/>
              <a:gd name="connsiteX15879" fmla="*/ 2439168 w 12192000"/>
              <a:gd name="connsiteY15879" fmla="*/ 5922705 h 6858000"/>
              <a:gd name="connsiteX15880" fmla="*/ 2423665 w 12192000"/>
              <a:gd name="connsiteY15880" fmla="*/ 5898827 h 6858000"/>
              <a:gd name="connsiteX15881" fmla="*/ 2425142 w 12192000"/>
              <a:gd name="connsiteY15881" fmla="*/ 5886281 h 6858000"/>
              <a:gd name="connsiteX15882" fmla="*/ 2424403 w 12192000"/>
              <a:gd name="connsiteY15882" fmla="*/ 5876972 h 6858000"/>
              <a:gd name="connsiteX15883" fmla="*/ 2413330 w 12192000"/>
              <a:gd name="connsiteY15883" fmla="*/ 5868473 h 6858000"/>
              <a:gd name="connsiteX15884" fmla="*/ 2406686 w 12192000"/>
              <a:gd name="connsiteY15884" fmla="*/ 5859165 h 6858000"/>
              <a:gd name="connsiteX15885" fmla="*/ 2405947 w 12192000"/>
              <a:gd name="connsiteY15885" fmla="*/ 5845404 h 6858000"/>
              <a:gd name="connsiteX15886" fmla="*/ 2404471 w 12192000"/>
              <a:gd name="connsiteY15886" fmla="*/ 5835287 h 6858000"/>
              <a:gd name="connsiteX15887" fmla="*/ 2405209 w 12192000"/>
              <a:gd name="connsiteY15887" fmla="*/ 5829621 h 6858000"/>
              <a:gd name="connsiteX15888" fmla="*/ 2412592 w 12192000"/>
              <a:gd name="connsiteY15888" fmla="*/ 5828002 h 6858000"/>
              <a:gd name="connsiteX15889" fmla="*/ 2418498 w 12192000"/>
              <a:gd name="connsiteY15889" fmla="*/ 5832454 h 6858000"/>
              <a:gd name="connsiteX15890" fmla="*/ 2424403 w 12192000"/>
              <a:gd name="connsiteY15890" fmla="*/ 5831644 h 6858000"/>
              <a:gd name="connsiteX15891" fmla="*/ 2430309 w 12192000"/>
              <a:gd name="connsiteY15891" fmla="*/ 5824359 h 6858000"/>
              <a:gd name="connsiteX15892" fmla="*/ 2429571 w 12192000"/>
              <a:gd name="connsiteY15892" fmla="*/ 5815051 h 6858000"/>
              <a:gd name="connsiteX15893" fmla="*/ 2426618 w 12192000"/>
              <a:gd name="connsiteY15893" fmla="*/ 5807361 h 6858000"/>
              <a:gd name="connsiteX15894" fmla="*/ 2427356 w 12192000"/>
              <a:gd name="connsiteY15894" fmla="*/ 5800886 h 6858000"/>
              <a:gd name="connsiteX15895" fmla="*/ 2430309 w 12192000"/>
              <a:gd name="connsiteY15895" fmla="*/ 5794815 h 6858000"/>
              <a:gd name="connsiteX15896" fmla="*/ 2430309 w 12192000"/>
              <a:gd name="connsiteY15896" fmla="*/ 5786316 h 6858000"/>
              <a:gd name="connsiteX15897" fmla="*/ 2436954 w 12192000"/>
              <a:gd name="connsiteY15897" fmla="*/ 5782269 h 6858000"/>
              <a:gd name="connsiteX15898" fmla="*/ 2438430 w 12192000"/>
              <a:gd name="connsiteY15898" fmla="*/ 5774579 h 6858000"/>
              <a:gd name="connsiteX15899" fmla="*/ 2438430 w 12192000"/>
              <a:gd name="connsiteY15899" fmla="*/ 5762033 h 6858000"/>
              <a:gd name="connsiteX15900" fmla="*/ 2445074 w 12192000"/>
              <a:gd name="connsiteY15900" fmla="*/ 5753534 h 6858000"/>
              <a:gd name="connsiteX15901" fmla="*/ 2441383 w 12192000"/>
              <a:gd name="connsiteY15901" fmla="*/ 5748273 h 6858000"/>
              <a:gd name="connsiteX15902" fmla="*/ 2440645 w 12192000"/>
              <a:gd name="connsiteY15902" fmla="*/ 5743416 h 6858000"/>
              <a:gd name="connsiteX15903" fmla="*/ 2446551 w 12192000"/>
              <a:gd name="connsiteY15903" fmla="*/ 5737750 h 6858000"/>
              <a:gd name="connsiteX15904" fmla="*/ 2447289 w 12192000"/>
              <a:gd name="connsiteY15904" fmla="*/ 5726418 h 6858000"/>
              <a:gd name="connsiteX15905" fmla="*/ 2450242 w 12192000"/>
              <a:gd name="connsiteY15905" fmla="*/ 5722371 h 6858000"/>
              <a:gd name="connsiteX15906" fmla="*/ 2449504 w 12192000"/>
              <a:gd name="connsiteY15906" fmla="*/ 5714277 h 6858000"/>
              <a:gd name="connsiteX15907" fmla="*/ 2453195 w 12192000"/>
              <a:gd name="connsiteY15907" fmla="*/ 5706587 h 6858000"/>
              <a:gd name="connsiteX15908" fmla="*/ 2454671 w 12192000"/>
              <a:gd name="connsiteY15908" fmla="*/ 5692827 h 6858000"/>
              <a:gd name="connsiteX15909" fmla="*/ 2454671 w 12192000"/>
              <a:gd name="connsiteY15909" fmla="*/ 5685138 h 6858000"/>
              <a:gd name="connsiteX15910" fmla="*/ 2460577 w 12192000"/>
              <a:gd name="connsiteY15910" fmla="*/ 5679067 h 6858000"/>
              <a:gd name="connsiteX15911" fmla="*/ 2464269 w 12192000"/>
              <a:gd name="connsiteY15911" fmla="*/ 5668140 h 6858000"/>
              <a:gd name="connsiteX15912" fmla="*/ 2460577 w 12192000"/>
              <a:gd name="connsiteY15912" fmla="*/ 5663688 h 6858000"/>
              <a:gd name="connsiteX15913" fmla="*/ 2460577 w 12192000"/>
              <a:gd name="connsiteY15913" fmla="*/ 5660045 h 6858000"/>
              <a:gd name="connsiteX15914" fmla="*/ 2467222 w 12192000"/>
              <a:gd name="connsiteY15914" fmla="*/ 5647094 h 6858000"/>
              <a:gd name="connsiteX15915" fmla="*/ 2474604 w 12192000"/>
              <a:gd name="connsiteY15915" fmla="*/ 5642642 h 6858000"/>
              <a:gd name="connsiteX15916" fmla="*/ 2479772 w 12192000"/>
              <a:gd name="connsiteY15916" fmla="*/ 5634953 h 6858000"/>
              <a:gd name="connsiteX15917" fmla="*/ 2478295 w 12192000"/>
              <a:gd name="connsiteY15917" fmla="*/ 5626859 h 6858000"/>
              <a:gd name="connsiteX15918" fmla="*/ 2467222 w 12192000"/>
              <a:gd name="connsiteY15918" fmla="*/ 5612694 h 6858000"/>
              <a:gd name="connsiteX15919" fmla="*/ 2464269 w 12192000"/>
              <a:gd name="connsiteY15919" fmla="*/ 5607837 h 6858000"/>
              <a:gd name="connsiteX15920" fmla="*/ 2467222 w 12192000"/>
              <a:gd name="connsiteY15920" fmla="*/ 5600147 h 6858000"/>
              <a:gd name="connsiteX15921" fmla="*/ 2468698 w 12192000"/>
              <a:gd name="connsiteY15921" fmla="*/ 5592863 h 6858000"/>
              <a:gd name="connsiteX15922" fmla="*/ 2465745 w 12192000"/>
              <a:gd name="connsiteY15922" fmla="*/ 5585173 h 6858000"/>
              <a:gd name="connsiteX15923" fmla="*/ 2465745 w 12192000"/>
              <a:gd name="connsiteY15923" fmla="*/ 5580316 h 6858000"/>
              <a:gd name="connsiteX15924" fmla="*/ 2468698 w 12192000"/>
              <a:gd name="connsiteY15924" fmla="*/ 5568984 h 6858000"/>
              <a:gd name="connsiteX15925" fmla="*/ 2467960 w 12192000"/>
              <a:gd name="connsiteY15925" fmla="*/ 5552796 h 6858000"/>
              <a:gd name="connsiteX15926" fmla="*/ 2457624 w 12192000"/>
              <a:gd name="connsiteY15926" fmla="*/ 5539036 h 6858000"/>
              <a:gd name="connsiteX15927" fmla="*/ 2456886 w 12192000"/>
              <a:gd name="connsiteY15927" fmla="*/ 5530537 h 6858000"/>
              <a:gd name="connsiteX15928" fmla="*/ 2461316 w 12192000"/>
              <a:gd name="connsiteY15928" fmla="*/ 5525680 h 6858000"/>
              <a:gd name="connsiteX15929" fmla="*/ 2461316 w 12192000"/>
              <a:gd name="connsiteY15929" fmla="*/ 5510706 h 6858000"/>
              <a:gd name="connsiteX15930" fmla="*/ 2450242 w 12192000"/>
              <a:gd name="connsiteY15930" fmla="*/ 5483185 h 6858000"/>
              <a:gd name="connsiteX15931" fmla="*/ 2448766 w 12192000"/>
              <a:gd name="connsiteY15931" fmla="*/ 5473472 h 6858000"/>
              <a:gd name="connsiteX15932" fmla="*/ 2446551 w 12192000"/>
              <a:gd name="connsiteY15932" fmla="*/ 5463354 h 6858000"/>
              <a:gd name="connsiteX15933" fmla="*/ 2447289 w 12192000"/>
              <a:gd name="connsiteY15933" fmla="*/ 5451213 h 6858000"/>
              <a:gd name="connsiteX15934" fmla="*/ 2453933 w 12192000"/>
              <a:gd name="connsiteY15934" fmla="*/ 5448784 h 6858000"/>
              <a:gd name="connsiteX15935" fmla="*/ 2461316 w 12192000"/>
              <a:gd name="connsiteY15935" fmla="*/ 5440690 h 6858000"/>
              <a:gd name="connsiteX15936" fmla="*/ 2453933 w 12192000"/>
              <a:gd name="connsiteY15936" fmla="*/ 5432596 h 6858000"/>
              <a:gd name="connsiteX15937" fmla="*/ 2458363 w 12192000"/>
              <a:gd name="connsiteY15937" fmla="*/ 5422478 h 6858000"/>
              <a:gd name="connsiteX15938" fmla="*/ 2465745 w 12192000"/>
              <a:gd name="connsiteY15938" fmla="*/ 5417621 h 6858000"/>
              <a:gd name="connsiteX15939" fmla="*/ 2459839 w 12192000"/>
              <a:gd name="connsiteY15939" fmla="*/ 5409527 h 6858000"/>
              <a:gd name="connsiteX15940" fmla="*/ 2458363 w 12192000"/>
              <a:gd name="connsiteY15940" fmla="*/ 5396171 h 6858000"/>
              <a:gd name="connsiteX15941" fmla="*/ 2449504 w 12192000"/>
              <a:gd name="connsiteY15941" fmla="*/ 5383220 h 6858000"/>
              <a:gd name="connsiteX15942" fmla="*/ 2449504 w 12192000"/>
              <a:gd name="connsiteY15942" fmla="*/ 5375936 h 6858000"/>
              <a:gd name="connsiteX15943" fmla="*/ 2457624 w 12192000"/>
              <a:gd name="connsiteY15943" fmla="*/ 5358938 h 6858000"/>
              <a:gd name="connsiteX15944" fmla="*/ 2459101 w 12192000"/>
              <a:gd name="connsiteY15944" fmla="*/ 5352462 h 6858000"/>
              <a:gd name="connsiteX15945" fmla="*/ 2456148 w 12192000"/>
              <a:gd name="connsiteY15945" fmla="*/ 5337892 h 6858000"/>
              <a:gd name="connsiteX15946" fmla="*/ 2461316 w 12192000"/>
              <a:gd name="connsiteY15946" fmla="*/ 5330203 h 6858000"/>
              <a:gd name="connsiteX15947" fmla="*/ 2462054 w 12192000"/>
              <a:gd name="connsiteY15947" fmla="*/ 5318466 h 6858000"/>
              <a:gd name="connsiteX15948" fmla="*/ 2470175 w 12192000"/>
              <a:gd name="connsiteY15948" fmla="*/ 5306729 h 6858000"/>
              <a:gd name="connsiteX15949" fmla="*/ 2470175 w 12192000"/>
              <a:gd name="connsiteY15949" fmla="*/ 5301468 h 6858000"/>
              <a:gd name="connsiteX15950" fmla="*/ 2467960 w 12192000"/>
              <a:gd name="connsiteY15950" fmla="*/ 5294588 h 6858000"/>
              <a:gd name="connsiteX15951" fmla="*/ 2467960 w 12192000"/>
              <a:gd name="connsiteY15951" fmla="*/ 5282042 h 6858000"/>
              <a:gd name="connsiteX15952" fmla="*/ 2473128 w 12192000"/>
              <a:gd name="connsiteY15952" fmla="*/ 5273543 h 6858000"/>
              <a:gd name="connsiteX15953" fmla="*/ 2474604 w 12192000"/>
              <a:gd name="connsiteY15953" fmla="*/ 5250474 h 6858000"/>
              <a:gd name="connsiteX15954" fmla="*/ 2476081 w 12192000"/>
              <a:gd name="connsiteY15954" fmla="*/ 5240761 h 6858000"/>
              <a:gd name="connsiteX15955" fmla="*/ 2467222 w 12192000"/>
              <a:gd name="connsiteY15955" fmla="*/ 5224977 h 6858000"/>
              <a:gd name="connsiteX15956" fmla="*/ 2467222 w 12192000"/>
              <a:gd name="connsiteY15956" fmla="*/ 5213240 h 6858000"/>
              <a:gd name="connsiteX15957" fmla="*/ 2475342 w 12192000"/>
              <a:gd name="connsiteY15957" fmla="*/ 5201099 h 6858000"/>
              <a:gd name="connsiteX15958" fmla="*/ 2476819 w 12192000"/>
              <a:gd name="connsiteY15958" fmla="*/ 5188957 h 6858000"/>
              <a:gd name="connsiteX15959" fmla="*/ 2476081 w 12192000"/>
              <a:gd name="connsiteY15959" fmla="*/ 5174792 h 6858000"/>
              <a:gd name="connsiteX15960" fmla="*/ 2468698 w 12192000"/>
              <a:gd name="connsiteY15960" fmla="*/ 5156580 h 6858000"/>
              <a:gd name="connsiteX15961" fmla="*/ 2467960 w 12192000"/>
              <a:gd name="connsiteY15961" fmla="*/ 5108419 h 6858000"/>
              <a:gd name="connsiteX15962" fmla="*/ 2474604 w 12192000"/>
              <a:gd name="connsiteY15962" fmla="*/ 5103158 h 6858000"/>
              <a:gd name="connsiteX15963" fmla="*/ 2470175 w 12192000"/>
              <a:gd name="connsiteY15963" fmla="*/ 5099920 h 6858000"/>
              <a:gd name="connsiteX15964" fmla="*/ 2464269 w 12192000"/>
              <a:gd name="connsiteY15964" fmla="*/ 5104372 h 6858000"/>
              <a:gd name="connsiteX15965" fmla="*/ 2460577 w 12192000"/>
              <a:gd name="connsiteY15965" fmla="*/ 5099516 h 6858000"/>
              <a:gd name="connsiteX15966" fmla="*/ 2459839 w 12192000"/>
              <a:gd name="connsiteY15966" fmla="*/ 5081303 h 6858000"/>
              <a:gd name="connsiteX15967" fmla="*/ 2466483 w 12192000"/>
              <a:gd name="connsiteY15967" fmla="*/ 5077256 h 6858000"/>
              <a:gd name="connsiteX15968" fmla="*/ 2473866 w 12192000"/>
              <a:gd name="connsiteY15968" fmla="*/ 5073209 h 6858000"/>
              <a:gd name="connsiteX15969" fmla="*/ 2473866 w 12192000"/>
              <a:gd name="connsiteY15969" fmla="*/ 5065115 h 6858000"/>
              <a:gd name="connsiteX15970" fmla="*/ 2471651 w 12192000"/>
              <a:gd name="connsiteY15970" fmla="*/ 5032738 h 6858000"/>
              <a:gd name="connsiteX15971" fmla="*/ 2473866 w 12192000"/>
              <a:gd name="connsiteY15971" fmla="*/ 5028286 h 6858000"/>
              <a:gd name="connsiteX15972" fmla="*/ 2476819 w 12192000"/>
              <a:gd name="connsiteY15972" fmla="*/ 5021810 h 6858000"/>
              <a:gd name="connsiteX15973" fmla="*/ 2476819 w 12192000"/>
              <a:gd name="connsiteY15973" fmla="*/ 4997932 h 6858000"/>
              <a:gd name="connsiteX15974" fmla="*/ 2470175 w 12192000"/>
              <a:gd name="connsiteY15974" fmla="*/ 4983363 h 6858000"/>
              <a:gd name="connsiteX15975" fmla="*/ 2464269 w 12192000"/>
              <a:gd name="connsiteY15975" fmla="*/ 4965960 h 6858000"/>
              <a:gd name="connsiteX15976" fmla="*/ 2460577 w 12192000"/>
              <a:gd name="connsiteY15976" fmla="*/ 4948557 h 6858000"/>
              <a:gd name="connsiteX15977" fmla="*/ 2465745 w 12192000"/>
              <a:gd name="connsiteY15977" fmla="*/ 4943296 h 6858000"/>
              <a:gd name="connsiteX15978" fmla="*/ 2468698 w 12192000"/>
              <a:gd name="connsiteY15978" fmla="*/ 4933987 h 6858000"/>
              <a:gd name="connsiteX15979" fmla="*/ 2468698 w 12192000"/>
              <a:gd name="connsiteY15979" fmla="*/ 4921036 h 6858000"/>
              <a:gd name="connsiteX15980" fmla="*/ 2460577 w 12192000"/>
              <a:gd name="connsiteY15980" fmla="*/ 4886636 h 6858000"/>
              <a:gd name="connsiteX15981" fmla="*/ 2458363 w 12192000"/>
              <a:gd name="connsiteY15981" fmla="*/ 4873685 h 6858000"/>
              <a:gd name="connsiteX15982" fmla="*/ 2459839 w 12192000"/>
              <a:gd name="connsiteY15982" fmla="*/ 4864376 h 6858000"/>
              <a:gd name="connsiteX15983" fmla="*/ 2458363 w 12192000"/>
              <a:gd name="connsiteY15983" fmla="*/ 4851426 h 6858000"/>
              <a:gd name="connsiteX15984" fmla="*/ 2453933 w 12192000"/>
              <a:gd name="connsiteY15984" fmla="*/ 4847378 h 6858000"/>
              <a:gd name="connsiteX15985" fmla="*/ 2452457 w 12192000"/>
              <a:gd name="connsiteY15985" fmla="*/ 4845760 h 6858000"/>
              <a:gd name="connsiteX15986" fmla="*/ 2443598 w 12192000"/>
              <a:gd name="connsiteY15986" fmla="*/ 4843331 h 6858000"/>
              <a:gd name="connsiteX15987" fmla="*/ 2431048 w 12192000"/>
              <a:gd name="connsiteY15987" fmla="*/ 4832404 h 6858000"/>
              <a:gd name="connsiteX15988" fmla="*/ 2417021 w 12192000"/>
              <a:gd name="connsiteY15988" fmla="*/ 4819453 h 6858000"/>
              <a:gd name="connsiteX15989" fmla="*/ 2405947 w 12192000"/>
              <a:gd name="connsiteY15989" fmla="*/ 4815001 h 6858000"/>
              <a:gd name="connsiteX15990" fmla="*/ 2394874 w 12192000"/>
              <a:gd name="connsiteY15990" fmla="*/ 4812978 h 6858000"/>
              <a:gd name="connsiteX15991" fmla="*/ 2394135 w 12192000"/>
              <a:gd name="connsiteY15991" fmla="*/ 4806502 h 6858000"/>
              <a:gd name="connsiteX15992" fmla="*/ 2394874 w 12192000"/>
              <a:gd name="connsiteY15992" fmla="*/ 4801646 h 6858000"/>
              <a:gd name="connsiteX15993" fmla="*/ 2391921 w 12192000"/>
              <a:gd name="connsiteY15993" fmla="*/ 4795980 h 6858000"/>
              <a:gd name="connsiteX15994" fmla="*/ 2385277 w 12192000"/>
              <a:gd name="connsiteY15994" fmla="*/ 4793551 h 6858000"/>
              <a:gd name="connsiteX15995" fmla="*/ 2374203 w 12192000"/>
              <a:gd name="connsiteY15995" fmla="*/ 4784243 h 6858000"/>
              <a:gd name="connsiteX15996" fmla="*/ 2366820 w 12192000"/>
              <a:gd name="connsiteY15996" fmla="*/ 4779791 h 6858000"/>
              <a:gd name="connsiteX15997" fmla="*/ 2353532 w 12192000"/>
              <a:gd name="connsiteY15997" fmla="*/ 4770483 h 6858000"/>
              <a:gd name="connsiteX15998" fmla="*/ 2350579 w 12192000"/>
              <a:gd name="connsiteY15998" fmla="*/ 4764412 h 6858000"/>
              <a:gd name="connsiteX15999" fmla="*/ 2346150 w 12192000"/>
              <a:gd name="connsiteY15999" fmla="*/ 4762388 h 6858000"/>
              <a:gd name="connsiteX16000" fmla="*/ 2336552 w 12192000"/>
              <a:gd name="connsiteY16000" fmla="*/ 4761984 h 6858000"/>
              <a:gd name="connsiteX16001" fmla="*/ 2323264 w 12192000"/>
              <a:gd name="connsiteY16001" fmla="*/ 4757127 h 6858000"/>
              <a:gd name="connsiteX16002" fmla="*/ 2304070 w 12192000"/>
              <a:gd name="connsiteY16002" fmla="*/ 4746605 h 6858000"/>
              <a:gd name="connsiteX16003" fmla="*/ 2295949 w 12192000"/>
              <a:gd name="connsiteY16003" fmla="*/ 4744176 h 6858000"/>
              <a:gd name="connsiteX16004" fmla="*/ 2291520 w 12192000"/>
              <a:gd name="connsiteY16004" fmla="*/ 4745795 h 6858000"/>
              <a:gd name="connsiteX16005" fmla="*/ 2279708 w 12192000"/>
              <a:gd name="connsiteY16005" fmla="*/ 4741748 h 6858000"/>
              <a:gd name="connsiteX16006" fmla="*/ 2272325 w 12192000"/>
              <a:gd name="connsiteY16006" fmla="*/ 4736891 h 6858000"/>
              <a:gd name="connsiteX16007" fmla="*/ 2270849 w 12192000"/>
              <a:gd name="connsiteY16007" fmla="*/ 4730416 h 6858000"/>
              <a:gd name="connsiteX16008" fmla="*/ 2263466 w 12192000"/>
              <a:gd name="connsiteY16008" fmla="*/ 4723940 h 6858000"/>
              <a:gd name="connsiteX16009" fmla="*/ 2247963 w 12192000"/>
              <a:gd name="connsiteY16009" fmla="*/ 4716251 h 6858000"/>
              <a:gd name="connsiteX16010" fmla="*/ 2239104 w 12192000"/>
              <a:gd name="connsiteY16010" fmla="*/ 4707347 h 6858000"/>
              <a:gd name="connsiteX16011" fmla="*/ 2242057 w 12192000"/>
              <a:gd name="connsiteY16011" fmla="*/ 4699253 h 6858000"/>
              <a:gd name="connsiteX16012" fmla="*/ 2236890 w 12192000"/>
              <a:gd name="connsiteY16012" fmla="*/ 4704919 h 6858000"/>
              <a:gd name="connsiteX16013" fmla="*/ 2222125 w 12192000"/>
              <a:gd name="connsiteY16013" fmla="*/ 4705324 h 6858000"/>
              <a:gd name="connsiteX16014" fmla="*/ 2215480 w 12192000"/>
              <a:gd name="connsiteY16014" fmla="*/ 4701681 h 6858000"/>
              <a:gd name="connsiteX16015" fmla="*/ 2212527 w 12192000"/>
              <a:gd name="connsiteY16015" fmla="*/ 4693992 h 6858000"/>
              <a:gd name="connsiteX16016" fmla="*/ 2208098 w 12192000"/>
              <a:gd name="connsiteY16016" fmla="*/ 4689540 h 6858000"/>
              <a:gd name="connsiteX16017" fmla="*/ 2199239 w 12192000"/>
              <a:gd name="connsiteY16017" fmla="*/ 4688730 h 6858000"/>
              <a:gd name="connsiteX16018" fmla="*/ 2191857 w 12192000"/>
              <a:gd name="connsiteY16018" fmla="*/ 4679827 h 6858000"/>
              <a:gd name="connsiteX16019" fmla="*/ 2191118 w 12192000"/>
              <a:gd name="connsiteY16019" fmla="*/ 4673756 h 6858000"/>
              <a:gd name="connsiteX16020" fmla="*/ 2174877 w 12192000"/>
              <a:gd name="connsiteY16020" fmla="*/ 4666471 h 6858000"/>
              <a:gd name="connsiteX16021" fmla="*/ 2158636 w 12192000"/>
              <a:gd name="connsiteY16021" fmla="*/ 4655948 h 6858000"/>
              <a:gd name="connsiteX16022" fmla="*/ 2160850 w 12192000"/>
              <a:gd name="connsiteY16022" fmla="*/ 4651092 h 6858000"/>
              <a:gd name="connsiteX16023" fmla="*/ 2159374 w 12192000"/>
              <a:gd name="connsiteY16023" fmla="*/ 4645426 h 6858000"/>
              <a:gd name="connsiteX16024" fmla="*/ 2152730 w 12192000"/>
              <a:gd name="connsiteY16024" fmla="*/ 4641379 h 6858000"/>
              <a:gd name="connsiteX16025" fmla="*/ 2146824 w 12192000"/>
              <a:gd name="connsiteY16025" fmla="*/ 4642188 h 6858000"/>
              <a:gd name="connsiteX16026" fmla="*/ 2146824 w 12192000"/>
              <a:gd name="connsiteY16026" fmla="*/ 4635308 h 6858000"/>
              <a:gd name="connsiteX16027" fmla="*/ 2145347 w 12192000"/>
              <a:gd name="connsiteY16027" fmla="*/ 4627618 h 6858000"/>
              <a:gd name="connsiteX16028" fmla="*/ 2145347 w 12192000"/>
              <a:gd name="connsiteY16028" fmla="*/ 4623167 h 6858000"/>
              <a:gd name="connsiteX16029" fmla="*/ 2150515 w 12192000"/>
              <a:gd name="connsiteY16029" fmla="*/ 4626000 h 6858000"/>
              <a:gd name="connsiteX16030" fmla="*/ 2154944 w 12192000"/>
              <a:gd name="connsiteY16030" fmla="*/ 4624381 h 6858000"/>
              <a:gd name="connsiteX16031" fmla="*/ 2154206 w 12192000"/>
              <a:gd name="connsiteY16031" fmla="*/ 4615882 h 6858000"/>
              <a:gd name="connsiteX16032" fmla="*/ 2137965 w 12192000"/>
              <a:gd name="connsiteY16032" fmla="*/ 4594432 h 6858000"/>
              <a:gd name="connsiteX16033" fmla="*/ 2134274 w 12192000"/>
              <a:gd name="connsiteY16033" fmla="*/ 4583505 h 6858000"/>
              <a:gd name="connsiteX16034" fmla="*/ 2119509 w 12192000"/>
              <a:gd name="connsiteY16034" fmla="*/ 4562459 h 6858000"/>
              <a:gd name="connsiteX16035" fmla="*/ 2117294 w 12192000"/>
              <a:gd name="connsiteY16035" fmla="*/ 4551532 h 6858000"/>
              <a:gd name="connsiteX16036" fmla="*/ 2104006 w 12192000"/>
              <a:gd name="connsiteY16036" fmla="*/ 4547080 h 6858000"/>
              <a:gd name="connsiteX16037" fmla="*/ 2099576 w 12192000"/>
              <a:gd name="connsiteY16037" fmla="*/ 4541414 h 6858000"/>
              <a:gd name="connsiteX16038" fmla="*/ 2098100 w 12192000"/>
              <a:gd name="connsiteY16038" fmla="*/ 4528868 h 6858000"/>
              <a:gd name="connsiteX16039" fmla="*/ 2093670 w 12192000"/>
              <a:gd name="connsiteY16039" fmla="*/ 4520369 h 6858000"/>
              <a:gd name="connsiteX16040" fmla="*/ 2076690 w 12192000"/>
              <a:gd name="connsiteY16040" fmla="*/ 4506609 h 6858000"/>
              <a:gd name="connsiteX16041" fmla="*/ 2070046 w 12192000"/>
              <a:gd name="connsiteY16041" fmla="*/ 4504585 h 6858000"/>
              <a:gd name="connsiteX16042" fmla="*/ 2068570 w 12192000"/>
              <a:gd name="connsiteY16042" fmla="*/ 4498110 h 6858000"/>
              <a:gd name="connsiteX16043" fmla="*/ 2070785 w 12192000"/>
              <a:gd name="connsiteY16043" fmla="*/ 4490420 h 6858000"/>
              <a:gd name="connsiteX16044" fmla="*/ 2064879 w 12192000"/>
              <a:gd name="connsiteY16044" fmla="*/ 4481112 h 6858000"/>
              <a:gd name="connsiteX16045" fmla="*/ 2049375 w 12192000"/>
              <a:gd name="connsiteY16045" fmla="*/ 4462900 h 6858000"/>
              <a:gd name="connsiteX16046" fmla="*/ 2041255 w 12192000"/>
              <a:gd name="connsiteY16046" fmla="*/ 4446711 h 6858000"/>
              <a:gd name="connsiteX16047" fmla="*/ 2044208 w 12192000"/>
              <a:gd name="connsiteY16047" fmla="*/ 4443069 h 6858000"/>
              <a:gd name="connsiteX16048" fmla="*/ 2041993 w 12192000"/>
              <a:gd name="connsiteY16048" fmla="*/ 4432141 h 6858000"/>
              <a:gd name="connsiteX16049" fmla="*/ 2033134 w 12192000"/>
              <a:gd name="connsiteY16049" fmla="*/ 4417572 h 6858000"/>
              <a:gd name="connsiteX16050" fmla="*/ 2025752 w 12192000"/>
              <a:gd name="connsiteY16050" fmla="*/ 4413120 h 6858000"/>
              <a:gd name="connsiteX16051" fmla="*/ 2018369 w 12192000"/>
              <a:gd name="connsiteY16051" fmla="*/ 4403002 h 6858000"/>
              <a:gd name="connsiteX16052" fmla="*/ 2016893 w 12192000"/>
              <a:gd name="connsiteY16052" fmla="*/ 4388027 h 6858000"/>
              <a:gd name="connsiteX16053" fmla="*/ 2010987 w 12192000"/>
              <a:gd name="connsiteY16053" fmla="*/ 4379124 h 6858000"/>
              <a:gd name="connsiteX16054" fmla="*/ 2008034 w 12192000"/>
              <a:gd name="connsiteY16054" fmla="*/ 4365768 h 6858000"/>
              <a:gd name="connsiteX16055" fmla="*/ 1999175 w 12192000"/>
              <a:gd name="connsiteY16055" fmla="*/ 4352413 h 6858000"/>
              <a:gd name="connsiteX16056" fmla="*/ 1979242 w 12192000"/>
              <a:gd name="connsiteY16056" fmla="*/ 4342699 h 6858000"/>
              <a:gd name="connsiteX16057" fmla="*/ 1973336 w 12192000"/>
              <a:gd name="connsiteY16057" fmla="*/ 4333391 h 6858000"/>
              <a:gd name="connsiteX16058" fmla="*/ 1971860 w 12192000"/>
              <a:gd name="connsiteY16058" fmla="*/ 4320845 h 6858000"/>
              <a:gd name="connsiteX16059" fmla="*/ 1960786 w 12192000"/>
              <a:gd name="connsiteY16059" fmla="*/ 4306275 h 6858000"/>
              <a:gd name="connsiteX16060" fmla="*/ 1958572 w 12192000"/>
              <a:gd name="connsiteY16060" fmla="*/ 4298586 h 6858000"/>
              <a:gd name="connsiteX16061" fmla="*/ 1948236 w 12192000"/>
              <a:gd name="connsiteY16061" fmla="*/ 4296157 h 6858000"/>
              <a:gd name="connsiteX16062" fmla="*/ 1927565 w 12192000"/>
              <a:gd name="connsiteY16062" fmla="*/ 4283611 h 6858000"/>
              <a:gd name="connsiteX16063" fmla="*/ 1914277 w 12192000"/>
              <a:gd name="connsiteY16063" fmla="*/ 4281992 h 6858000"/>
              <a:gd name="connsiteX16064" fmla="*/ 1899512 w 12192000"/>
              <a:gd name="connsiteY16064" fmla="*/ 4270256 h 6858000"/>
              <a:gd name="connsiteX16065" fmla="*/ 1889176 w 12192000"/>
              <a:gd name="connsiteY16065" fmla="*/ 4266613 h 6858000"/>
              <a:gd name="connsiteX16066" fmla="*/ 1881056 w 12192000"/>
              <a:gd name="connsiteY16066" fmla="*/ 4259328 h 6858000"/>
              <a:gd name="connsiteX16067" fmla="*/ 1884009 w 12192000"/>
              <a:gd name="connsiteY16067" fmla="*/ 4252448 h 6858000"/>
              <a:gd name="connsiteX16068" fmla="*/ 1892130 w 12192000"/>
              <a:gd name="connsiteY16068" fmla="*/ 4249210 h 6858000"/>
              <a:gd name="connsiteX16069" fmla="*/ 1899512 w 12192000"/>
              <a:gd name="connsiteY16069" fmla="*/ 4248806 h 6858000"/>
              <a:gd name="connsiteX16070" fmla="*/ 1900250 w 12192000"/>
              <a:gd name="connsiteY16070" fmla="*/ 4239902 h 6858000"/>
              <a:gd name="connsiteX16071" fmla="*/ 1892868 w 12192000"/>
              <a:gd name="connsiteY16071" fmla="*/ 4226951 h 6858000"/>
              <a:gd name="connsiteX16072" fmla="*/ 1883271 w 12192000"/>
              <a:gd name="connsiteY16072" fmla="*/ 4218857 h 6858000"/>
              <a:gd name="connsiteX16073" fmla="*/ 1883271 w 12192000"/>
              <a:gd name="connsiteY16073" fmla="*/ 4214000 h 6858000"/>
              <a:gd name="connsiteX16074" fmla="*/ 1889176 w 12192000"/>
              <a:gd name="connsiteY16074" fmla="*/ 4209953 h 6858000"/>
              <a:gd name="connsiteX16075" fmla="*/ 1888438 w 12192000"/>
              <a:gd name="connsiteY16075" fmla="*/ 4203478 h 6858000"/>
              <a:gd name="connsiteX16076" fmla="*/ 1880318 w 12192000"/>
              <a:gd name="connsiteY16076" fmla="*/ 4197407 h 6858000"/>
              <a:gd name="connsiteX16077" fmla="*/ 1879580 w 12192000"/>
              <a:gd name="connsiteY16077" fmla="*/ 4193360 h 6858000"/>
              <a:gd name="connsiteX16078" fmla="*/ 1883271 w 12192000"/>
              <a:gd name="connsiteY16078" fmla="*/ 4184456 h 6858000"/>
              <a:gd name="connsiteX16079" fmla="*/ 1886962 w 12192000"/>
              <a:gd name="connsiteY16079" fmla="*/ 4172719 h 6858000"/>
              <a:gd name="connsiteX16080" fmla="*/ 1903942 w 12192000"/>
              <a:gd name="connsiteY16080" fmla="*/ 4157340 h 6858000"/>
              <a:gd name="connsiteX16081" fmla="*/ 1912800 w 12192000"/>
              <a:gd name="connsiteY16081" fmla="*/ 4149651 h 6858000"/>
              <a:gd name="connsiteX16082" fmla="*/ 1937901 w 12192000"/>
              <a:gd name="connsiteY16082" fmla="*/ 4139533 h 6858000"/>
              <a:gd name="connsiteX16083" fmla="*/ 1937901 w 12192000"/>
              <a:gd name="connsiteY16083" fmla="*/ 4139128 h 6858000"/>
              <a:gd name="connsiteX16084" fmla="*/ 1951189 w 12192000"/>
              <a:gd name="connsiteY16084" fmla="*/ 4129010 h 6858000"/>
              <a:gd name="connsiteX16085" fmla="*/ 1956357 w 12192000"/>
              <a:gd name="connsiteY16085" fmla="*/ 4117273 h 6858000"/>
              <a:gd name="connsiteX16086" fmla="*/ 1954880 w 12192000"/>
              <a:gd name="connsiteY16086" fmla="*/ 4110393 h 6858000"/>
              <a:gd name="connsiteX16087" fmla="*/ 1957095 w 12192000"/>
              <a:gd name="connsiteY16087" fmla="*/ 4097442 h 6858000"/>
              <a:gd name="connsiteX16088" fmla="*/ 1954142 w 12192000"/>
              <a:gd name="connsiteY16088" fmla="*/ 4085706 h 6858000"/>
              <a:gd name="connsiteX16089" fmla="*/ 1950451 w 12192000"/>
              <a:gd name="connsiteY16089" fmla="*/ 4084896 h 6858000"/>
              <a:gd name="connsiteX16090" fmla="*/ 1951189 w 12192000"/>
              <a:gd name="connsiteY16090" fmla="*/ 4092181 h 6858000"/>
              <a:gd name="connsiteX16091" fmla="*/ 1949713 w 12192000"/>
              <a:gd name="connsiteY16091" fmla="*/ 4096633 h 6858000"/>
              <a:gd name="connsiteX16092" fmla="*/ 1948974 w 12192000"/>
              <a:gd name="connsiteY16092" fmla="*/ 4089753 h 6858000"/>
              <a:gd name="connsiteX16093" fmla="*/ 1948236 w 12192000"/>
              <a:gd name="connsiteY16093" fmla="*/ 4081659 h 6858000"/>
              <a:gd name="connsiteX16094" fmla="*/ 1940854 w 12192000"/>
              <a:gd name="connsiteY16094" fmla="*/ 4088134 h 6858000"/>
              <a:gd name="connsiteX16095" fmla="*/ 1937901 w 12192000"/>
              <a:gd name="connsiteY16095" fmla="*/ 4093800 h 6858000"/>
              <a:gd name="connsiteX16096" fmla="*/ 1933471 w 12192000"/>
              <a:gd name="connsiteY16096" fmla="*/ 4104727 h 6858000"/>
              <a:gd name="connsiteX16097" fmla="*/ 1929780 w 12192000"/>
              <a:gd name="connsiteY16097" fmla="*/ 4107560 h 6858000"/>
              <a:gd name="connsiteX16098" fmla="*/ 1921659 w 12192000"/>
              <a:gd name="connsiteY16098" fmla="*/ 4102704 h 6858000"/>
              <a:gd name="connsiteX16099" fmla="*/ 1911324 w 12192000"/>
              <a:gd name="connsiteY16099" fmla="*/ 4092991 h 6858000"/>
              <a:gd name="connsiteX16100" fmla="*/ 1900250 w 12192000"/>
              <a:gd name="connsiteY16100" fmla="*/ 4088943 h 6858000"/>
              <a:gd name="connsiteX16101" fmla="*/ 1895083 w 12192000"/>
              <a:gd name="connsiteY16101" fmla="*/ 4082063 h 6858000"/>
              <a:gd name="connsiteX16102" fmla="*/ 1899512 w 12192000"/>
              <a:gd name="connsiteY16102" fmla="*/ 4077611 h 6858000"/>
              <a:gd name="connsiteX16103" fmla="*/ 1905418 w 12192000"/>
              <a:gd name="connsiteY16103" fmla="*/ 4069112 h 6858000"/>
              <a:gd name="connsiteX16104" fmla="*/ 1903203 w 12192000"/>
              <a:gd name="connsiteY16104" fmla="*/ 4055352 h 6858000"/>
              <a:gd name="connsiteX16105" fmla="*/ 1904680 w 12192000"/>
              <a:gd name="connsiteY16105" fmla="*/ 4048067 h 6858000"/>
              <a:gd name="connsiteX16106" fmla="*/ 1900989 w 12192000"/>
              <a:gd name="connsiteY16106" fmla="*/ 4038759 h 6858000"/>
              <a:gd name="connsiteX16107" fmla="*/ 1897297 w 12192000"/>
              <a:gd name="connsiteY16107" fmla="*/ 4031474 h 6858000"/>
              <a:gd name="connsiteX16108" fmla="*/ 1906156 w 12192000"/>
              <a:gd name="connsiteY16108" fmla="*/ 4020142 h 6858000"/>
              <a:gd name="connsiteX16109" fmla="*/ 1916491 w 12192000"/>
              <a:gd name="connsiteY16109" fmla="*/ 4018928 h 6858000"/>
              <a:gd name="connsiteX16110" fmla="*/ 1926089 w 12192000"/>
              <a:gd name="connsiteY16110" fmla="*/ 4006382 h 6858000"/>
              <a:gd name="connsiteX16111" fmla="*/ 1921659 w 12192000"/>
              <a:gd name="connsiteY16111" fmla="*/ 4000716 h 6858000"/>
              <a:gd name="connsiteX16112" fmla="*/ 1923136 w 12192000"/>
              <a:gd name="connsiteY16112" fmla="*/ 3993026 h 6858000"/>
              <a:gd name="connsiteX16113" fmla="*/ 1941592 w 12192000"/>
              <a:gd name="connsiteY16113" fmla="*/ 3974409 h 6858000"/>
              <a:gd name="connsiteX16114" fmla="*/ 1944545 w 12192000"/>
              <a:gd name="connsiteY16114" fmla="*/ 3961863 h 6858000"/>
              <a:gd name="connsiteX16115" fmla="*/ 1940116 w 12192000"/>
              <a:gd name="connsiteY16115" fmla="*/ 3954983 h 6858000"/>
              <a:gd name="connsiteX16116" fmla="*/ 1939377 w 12192000"/>
              <a:gd name="connsiteY16116" fmla="*/ 3948507 h 6858000"/>
              <a:gd name="connsiteX16117" fmla="*/ 1933471 w 12192000"/>
              <a:gd name="connsiteY16117" fmla="*/ 3937985 h 6858000"/>
              <a:gd name="connsiteX16118" fmla="*/ 1946021 w 12192000"/>
              <a:gd name="connsiteY16118" fmla="*/ 3931914 h 6858000"/>
              <a:gd name="connsiteX16119" fmla="*/ 1958572 w 12192000"/>
              <a:gd name="connsiteY16119" fmla="*/ 3931509 h 6858000"/>
              <a:gd name="connsiteX16120" fmla="*/ 1982195 w 12192000"/>
              <a:gd name="connsiteY16120" fmla="*/ 3916130 h 6858000"/>
              <a:gd name="connsiteX16121" fmla="*/ 1996222 w 12192000"/>
              <a:gd name="connsiteY16121" fmla="*/ 3915321 h 6858000"/>
              <a:gd name="connsiteX16122" fmla="*/ 1999175 w 12192000"/>
              <a:gd name="connsiteY16122" fmla="*/ 3904394 h 6858000"/>
              <a:gd name="connsiteX16123" fmla="*/ 2001390 w 12192000"/>
              <a:gd name="connsiteY16123" fmla="*/ 3896299 h 6858000"/>
              <a:gd name="connsiteX16124" fmla="*/ 2003604 w 12192000"/>
              <a:gd name="connsiteY16124" fmla="*/ 3880920 h 6858000"/>
              <a:gd name="connsiteX16125" fmla="*/ 2016893 w 12192000"/>
              <a:gd name="connsiteY16125" fmla="*/ 3861494 h 6858000"/>
              <a:gd name="connsiteX16126" fmla="*/ 2031658 w 12192000"/>
              <a:gd name="connsiteY16126" fmla="*/ 3851781 h 6858000"/>
              <a:gd name="connsiteX16127" fmla="*/ 2050114 w 12192000"/>
              <a:gd name="connsiteY16127" fmla="*/ 3847734 h 6858000"/>
              <a:gd name="connsiteX16128" fmla="*/ 2064140 w 12192000"/>
              <a:gd name="connsiteY16128" fmla="*/ 3835187 h 6858000"/>
              <a:gd name="connsiteX16129" fmla="*/ 2069308 w 12192000"/>
              <a:gd name="connsiteY16129" fmla="*/ 3825879 h 6858000"/>
              <a:gd name="connsiteX16130" fmla="*/ 2087764 w 12192000"/>
              <a:gd name="connsiteY16130" fmla="*/ 3808476 h 6858000"/>
              <a:gd name="connsiteX16131" fmla="*/ 2092193 w 12192000"/>
              <a:gd name="connsiteY16131" fmla="*/ 3798358 h 6858000"/>
              <a:gd name="connsiteX16132" fmla="*/ 2097361 w 12192000"/>
              <a:gd name="connsiteY16132" fmla="*/ 3792288 h 6858000"/>
              <a:gd name="connsiteX16133" fmla="*/ 2096623 w 12192000"/>
              <a:gd name="connsiteY16133" fmla="*/ 3787836 h 6858000"/>
              <a:gd name="connsiteX16134" fmla="*/ 2091456 w 12192000"/>
              <a:gd name="connsiteY16134" fmla="*/ 3788240 h 6858000"/>
              <a:gd name="connsiteX16135" fmla="*/ 2086288 w 12192000"/>
              <a:gd name="connsiteY16135" fmla="*/ 3781765 h 6858000"/>
              <a:gd name="connsiteX16136" fmla="*/ 2087764 w 12192000"/>
              <a:gd name="connsiteY16136" fmla="*/ 3776504 h 6858000"/>
              <a:gd name="connsiteX16137" fmla="*/ 2078905 w 12192000"/>
              <a:gd name="connsiteY16137" fmla="*/ 3780146 h 6858000"/>
              <a:gd name="connsiteX16138" fmla="*/ 2072999 w 12192000"/>
              <a:gd name="connsiteY16138" fmla="*/ 3772457 h 6858000"/>
              <a:gd name="connsiteX16139" fmla="*/ 2074476 w 12192000"/>
              <a:gd name="connsiteY16139" fmla="*/ 3765981 h 6858000"/>
              <a:gd name="connsiteX16140" fmla="*/ 2081120 w 12192000"/>
              <a:gd name="connsiteY16140" fmla="*/ 3758696 h 6858000"/>
              <a:gd name="connsiteX16141" fmla="*/ 2080382 w 12192000"/>
              <a:gd name="connsiteY16141" fmla="*/ 3737246 h 6858000"/>
              <a:gd name="connsiteX16142" fmla="*/ 2081858 w 12192000"/>
              <a:gd name="connsiteY16142" fmla="*/ 3721867 h 6858000"/>
              <a:gd name="connsiteX16143" fmla="*/ 2077429 w 12192000"/>
              <a:gd name="connsiteY16143" fmla="*/ 3713368 h 6858000"/>
              <a:gd name="connsiteX16144" fmla="*/ 2073738 w 12192000"/>
              <a:gd name="connsiteY16144" fmla="*/ 3711749 h 6858000"/>
              <a:gd name="connsiteX16145" fmla="*/ 2077429 w 12192000"/>
              <a:gd name="connsiteY16145" fmla="*/ 3705274 h 6858000"/>
              <a:gd name="connsiteX16146" fmla="*/ 2084073 w 12192000"/>
              <a:gd name="connsiteY16146" fmla="*/ 3700417 h 6858000"/>
              <a:gd name="connsiteX16147" fmla="*/ 2084073 w 12192000"/>
              <a:gd name="connsiteY16147" fmla="*/ 3687871 h 6858000"/>
              <a:gd name="connsiteX16148" fmla="*/ 2078167 w 12192000"/>
              <a:gd name="connsiteY16148" fmla="*/ 3681801 h 6858000"/>
              <a:gd name="connsiteX16149" fmla="*/ 2078167 w 12192000"/>
              <a:gd name="connsiteY16149" fmla="*/ 3677753 h 6858000"/>
              <a:gd name="connsiteX16150" fmla="*/ 2084073 w 12192000"/>
              <a:gd name="connsiteY16150" fmla="*/ 3671683 h 6858000"/>
              <a:gd name="connsiteX16151" fmla="*/ 2083335 w 12192000"/>
              <a:gd name="connsiteY16151" fmla="*/ 3661565 h 6858000"/>
              <a:gd name="connsiteX16152" fmla="*/ 2080382 w 12192000"/>
              <a:gd name="connsiteY16152" fmla="*/ 3657113 h 6858000"/>
              <a:gd name="connsiteX16153" fmla="*/ 2075952 w 12192000"/>
              <a:gd name="connsiteY16153" fmla="*/ 3659541 h 6858000"/>
              <a:gd name="connsiteX16154" fmla="*/ 2071523 w 12192000"/>
              <a:gd name="connsiteY16154" fmla="*/ 3659946 h 6858000"/>
              <a:gd name="connsiteX16155" fmla="*/ 2061926 w 12192000"/>
              <a:gd name="connsiteY16155" fmla="*/ 3648614 h 6858000"/>
              <a:gd name="connsiteX16156" fmla="*/ 2061188 w 12192000"/>
              <a:gd name="connsiteY16156" fmla="*/ 3638091 h 6858000"/>
              <a:gd name="connsiteX16157" fmla="*/ 2058973 w 12192000"/>
              <a:gd name="connsiteY16157" fmla="*/ 3627569 h 6858000"/>
              <a:gd name="connsiteX16158" fmla="*/ 2056758 w 12192000"/>
              <a:gd name="connsiteY16158" fmla="*/ 3625950 h 6858000"/>
              <a:gd name="connsiteX16159" fmla="*/ 2046423 w 12192000"/>
              <a:gd name="connsiteY16159" fmla="*/ 3617451 h 6858000"/>
              <a:gd name="connsiteX16160" fmla="*/ 2035349 w 12192000"/>
              <a:gd name="connsiteY16160" fmla="*/ 3602881 h 6858000"/>
              <a:gd name="connsiteX16161" fmla="*/ 2030919 w 12192000"/>
              <a:gd name="connsiteY16161" fmla="*/ 3591145 h 6858000"/>
              <a:gd name="connsiteX16162" fmla="*/ 2035349 w 12192000"/>
              <a:gd name="connsiteY16162" fmla="*/ 3587502 h 6858000"/>
              <a:gd name="connsiteX16163" fmla="*/ 2043470 w 12192000"/>
              <a:gd name="connsiteY16163" fmla="*/ 3576170 h 6858000"/>
              <a:gd name="connsiteX16164" fmla="*/ 2048637 w 12192000"/>
              <a:gd name="connsiteY16164" fmla="*/ 3575361 h 6858000"/>
              <a:gd name="connsiteX16165" fmla="*/ 2052329 w 12192000"/>
              <a:gd name="connsiteY16165" fmla="*/ 3571313 h 6858000"/>
              <a:gd name="connsiteX16166" fmla="*/ 2050114 w 12192000"/>
              <a:gd name="connsiteY16166" fmla="*/ 3565243 h 6858000"/>
              <a:gd name="connsiteX16167" fmla="*/ 2044946 w 12192000"/>
              <a:gd name="connsiteY16167" fmla="*/ 3565243 h 6858000"/>
              <a:gd name="connsiteX16168" fmla="*/ 2038302 w 12192000"/>
              <a:gd name="connsiteY16168" fmla="*/ 3572123 h 6858000"/>
              <a:gd name="connsiteX16169" fmla="*/ 2035349 w 12192000"/>
              <a:gd name="connsiteY16169" fmla="*/ 3574551 h 6858000"/>
              <a:gd name="connsiteX16170" fmla="*/ 2030181 w 12192000"/>
              <a:gd name="connsiteY16170" fmla="*/ 3570909 h 6858000"/>
              <a:gd name="connsiteX16171" fmla="*/ 2026490 w 12192000"/>
              <a:gd name="connsiteY16171" fmla="*/ 3562410 h 6858000"/>
              <a:gd name="connsiteX16172" fmla="*/ 2018369 w 12192000"/>
              <a:gd name="connsiteY16172" fmla="*/ 3551887 h 6858000"/>
              <a:gd name="connsiteX16173" fmla="*/ 2011725 w 12192000"/>
              <a:gd name="connsiteY16173" fmla="*/ 3550673 h 6858000"/>
              <a:gd name="connsiteX16174" fmla="*/ 2002128 w 12192000"/>
              <a:gd name="connsiteY16174" fmla="*/ 3542174 h 6858000"/>
              <a:gd name="connsiteX16175" fmla="*/ 1996222 w 12192000"/>
              <a:gd name="connsiteY16175" fmla="*/ 3539341 h 6858000"/>
              <a:gd name="connsiteX16176" fmla="*/ 1984410 w 12192000"/>
              <a:gd name="connsiteY16176" fmla="*/ 3540150 h 6858000"/>
              <a:gd name="connsiteX16177" fmla="*/ 1968907 w 12192000"/>
              <a:gd name="connsiteY16177" fmla="*/ 3547435 h 6858000"/>
              <a:gd name="connsiteX16178" fmla="*/ 1968169 w 12192000"/>
              <a:gd name="connsiteY16178" fmla="*/ 3556339 h 6858000"/>
              <a:gd name="connsiteX16179" fmla="*/ 1971122 w 12192000"/>
              <a:gd name="connsiteY16179" fmla="*/ 3558363 h 6858000"/>
              <a:gd name="connsiteX16180" fmla="*/ 1971860 w 12192000"/>
              <a:gd name="connsiteY16180" fmla="*/ 3562814 h 6858000"/>
              <a:gd name="connsiteX16181" fmla="*/ 1957833 w 12192000"/>
              <a:gd name="connsiteY16181" fmla="*/ 3574551 h 6858000"/>
              <a:gd name="connsiteX16182" fmla="*/ 1941592 w 12192000"/>
              <a:gd name="connsiteY16182" fmla="*/ 3577789 h 6858000"/>
              <a:gd name="connsiteX16183" fmla="*/ 1933471 w 12192000"/>
              <a:gd name="connsiteY16183" fmla="*/ 3581836 h 6858000"/>
              <a:gd name="connsiteX16184" fmla="*/ 1931995 w 12192000"/>
              <a:gd name="connsiteY16184" fmla="*/ 3587097 h 6858000"/>
              <a:gd name="connsiteX16185" fmla="*/ 1935686 w 12192000"/>
              <a:gd name="connsiteY16185" fmla="*/ 3594382 h 6858000"/>
              <a:gd name="connsiteX16186" fmla="*/ 1943806 w 12192000"/>
              <a:gd name="connsiteY16186" fmla="*/ 3600048 h 6858000"/>
              <a:gd name="connsiteX16187" fmla="*/ 1951927 w 12192000"/>
              <a:gd name="connsiteY16187" fmla="*/ 3606119 h 6858000"/>
              <a:gd name="connsiteX16188" fmla="*/ 1951189 w 12192000"/>
              <a:gd name="connsiteY16188" fmla="*/ 3615427 h 6858000"/>
              <a:gd name="connsiteX16189" fmla="*/ 1946021 w 12192000"/>
              <a:gd name="connsiteY16189" fmla="*/ 3617046 h 6858000"/>
              <a:gd name="connsiteX16190" fmla="*/ 1937163 w 12192000"/>
              <a:gd name="connsiteY16190" fmla="*/ 3615832 h 6858000"/>
              <a:gd name="connsiteX16191" fmla="*/ 1930518 w 12192000"/>
              <a:gd name="connsiteY16191" fmla="*/ 3622308 h 6858000"/>
              <a:gd name="connsiteX16192" fmla="*/ 1924612 w 12192000"/>
              <a:gd name="connsiteY16192" fmla="*/ 3630807 h 6858000"/>
              <a:gd name="connsiteX16193" fmla="*/ 1909848 w 12192000"/>
              <a:gd name="connsiteY16193" fmla="*/ 3628783 h 6858000"/>
              <a:gd name="connsiteX16194" fmla="*/ 1906894 w 12192000"/>
              <a:gd name="connsiteY16194" fmla="*/ 3623522 h 6858000"/>
              <a:gd name="connsiteX16195" fmla="*/ 1909109 w 12192000"/>
              <a:gd name="connsiteY16195" fmla="*/ 3617046 h 6858000"/>
              <a:gd name="connsiteX16196" fmla="*/ 1906156 w 12192000"/>
              <a:gd name="connsiteY16196" fmla="*/ 3607738 h 6858000"/>
              <a:gd name="connsiteX16197" fmla="*/ 1908371 w 12192000"/>
              <a:gd name="connsiteY16197" fmla="*/ 3602881 h 6858000"/>
              <a:gd name="connsiteX16198" fmla="*/ 1904680 w 12192000"/>
              <a:gd name="connsiteY16198" fmla="*/ 3598834 h 6858000"/>
              <a:gd name="connsiteX16199" fmla="*/ 1898035 w 12192000"/>
              <a:gd name="connsiteY16199" fmla="*/ 3598025 h 6858000"/>
              <a:gd name="connsiteX16200" fmla="*/ 1895083 w 12192000"/>
              <a:gd name="connsiteY16200" fmla="*/ 3602881 h 6858000"/>
              <a:gd name="connsiteX16201" fmla="*/ 1898774 w 12192000"/>
              <a:gd name="connsiteY16201" fmla="*/ 3606119 h 6858000"/>
              <a:gd name="connsiteX16202" fmla="*/ 1895821 w 12192000"/>
              <a:gd name="connsiteY16202" fmla="*/ 3611785 h 6858000"/>
              <a:gd name="connsiteX16203" fmla="*/ 1886962 w 12192000"/>
              <a:gd name="connsiteY16203" fmla="*/ 3612190 h 6858000"/>
              <a:gd name="connsiteX16204" fmla="*/ 1879580 w 12192000"/>
              <a:gd name="connsiteY16204" fmla="*/ 3607738 h 6858000"/>
              <a:gd name="connsiteX16205" fmla="*/ 1872935 w 12192000"/>
              <a:gd name="connsiteY16205" fmla="*/ 3596001 h 6858000"/>
              <a:gd name="connsiteX16206" fmla="*/ 1870721 w 12192000"/>
              <a:gd name="connsiteY16206" fmla="*/ 3584264 h 6858000"/>
              <a:gd name="connsiteX16207" fmla="*/ 1852264 w 12192000"/>
              <a:gd name="connsiteY16207" fmla="*/ 3581836 h 6858000"/>
              <a:gd name="connsiteX16208" fmla="*/ 1847097 w 12192000"/>
              <a:gd name="connsiteY16208" fmla="*/ 3580217 h 6858000"/>
              <a:gd name="connsiteX16209" fmla="*/ 1847097 w 12192000"/>
              <a:gd name="connsiteY16209" fmla="*/ 3576979 h 6858000"/>
              <a:gd name="connsiteX16210" fmla="*/ 1843406 w 12192000"/>
              <a:gd name="connsiteY16210" fmla="*/ 3572528 h 6858000"/>
              <a:gd name="connsiteX16211" fmla="*/ 1838238 w 12192000"/>
              <a:gd name="connsiteY16211" fmla="*/ 3575765 h 6858000"/>
              <a:gd name="connsiteX16212" fmla="*/ 1829379 w 12192000"/>
              <a:gd name="connsiteY16212" fmla="*/ 3577384 h 6858000"/>
              <a:gd name="connsiteX16213" fmla="*/ 1821258 w 12192000"/>
              <a:gd name="connsiteY16213" fmla="*/ 3575765 h 6858000"/>
              <a:gd name="connsiteX16214" fmla="*/ 1813876 w 12192000"/>
              <a:gd name="connsiteY16214" fmla="*/ 3576575 h 6858000"/>
              <a:gd name="connsiteX16215" fmla="*/ 1812399 w 12192000"/>
              <a:gd name="connsiteY16215" fmla="*/ 3576979 h 6858000"/>
              <a:gd name="connsiteX16216" fmla="*/ 1813138 w 12192000"/>
              <a:gd name="connsiteY16216" fmla="*/ 3582241 h 6858000"/>
              <a:gd name="connsiteX16217" fmla="*/ 1811661 w 12192000"/>
              <a:gd name="connsiteY16217" fmla="*/ 3586693 h 6858000"/>
              <a:gd name="connsiteX16218" fmla="*/ 1805017 w 12192000"/>
              <a:gd name="connsiteY16218" fmla="*/ 3586288 h 6858000"/>
              <a:gd name="connsiteX16219" fmla="*/ 1801325 w 12192000"/>
              <a:gd name="connsiteY16219" fmla="*/ 3582646 h 6858000"/>
              <a:gd name="connsiteX16220" fmla="*/ 1799111 w 12192000"/>
              <a:gd name="connsiteY16220" fmla="*/ 3581027 h 6858000"/>
              <a:gd name="connsiteX16221" fmla="*/ 1795420 w 12192000"/>
              <a:gd name="connsiteY16221" fmla="*/ 3579408 h 6858000"/>
              <a:gd name="connsiteX16222" fmla="*/ 1796158 w 12192000"/>
              <a:gd name="connsiteY16222" fmla="*/ 3570909 h 6858000"/>
              <a:gd name="connsiteX16223" fmla="*/ 1787299 w 12192000"/>
              <a:gd name="connsiteY16223" fmla="*/ 3561196 h 6858000"/>
              <a:gd name="connsiteX16224" fmla="*/ 1782131 w 12192000"/>
              <a:gd name="connsiteY16224" fmla="*/ 3557553 h 6858000"/>
              <a:gd name="connsiteX16225" fmla="*/ 1778440 w 12192000"/>
              <a:gd name="connsiteY16225" fmla="*/ 3559981 h 6858000"/>
              <a:gd name="connsiteX16226" fmla="*/ 1778440 w 12192000"/>
              <a:gd name="connsiteY16226" fmla="*/ 3561600 h 6858000"/>
              <a:gd name="connsiteX16227" fmla="*/ 1786561 w 12192000"/>
              <a:gd name="connsiteY16227" fmla="*/ 3565647 h 6858000"/>
              <a:gd name="connsiteX16228" fmla="*/ 1791728 w 12192000"/>
              <a:gd name="connsiteY16228" fmla="*/ 3571313 h 6858000"/>
              <a:gd name="connsiteX16229" fmla="*/ 1790252 w 12192000"/>
              <a:gd name="connsiteY16229" fmla="*/ 3579003 h 6858000"/>
              <a:gd name="connsiteX16230" fmla="*/ 1786561 w 12192000"/>
              <a:gd name="connsiteY16230" fmla="*/ 3581027 h 6858000"/>
              <a:gd name="connsiteX16231" fmla="*/ 1778440 w 12192000"/>
              <a:gd name="connsiteY16231" fmla="*/ 3576170 h 6858000"/>
              <a:gd name="connsiteX16232" fmla="*/ 1766628 w 12192000"/>
              <a:gd name="connsiteY16232" fmla="*/ 3572528 h 6858000"/>
              <a:gd name="connsiteX16233" fmla="*/ 1762199 w 12192000"/>
              <a:gd name="connsiteY16233" fmla="*/ 3566052 h 6858000"/>
              <a:gd name="connsiteX16234" fmla="*/ 1762199 w 12192000"/>
              <a:gd name="connsiteY16234" fmla="*/ 3559577 h 6858000"/>
              <a:gd name="connsiteX16235" fmla="*/ 1768843 w 12192000"/>
              <a:gd name="connsiteY16235" fmla="*/ 3552292 h 6858000"/>
              <a:gd name="connsiteX16236" fmla="*/ 1767366 w 12192000"/>
              <a:gd name="connsiteY16236" fmla="*/ 3547840 h 6858000"/>
              <a:gd name="connsiteX16237" fmla="*/ 1756293 w 12192000"/>
              <a:gd name="connsiteY16237" fmla="*/ 3536103 h 6858000"/>
              <a:gd name="connsiteX16238" fmla="*/ 1749648 w 12192000"/>
              <a:gd name="connsiteY16238" fmla="*/ 3532461 h 6858000"/>
              <a:gd name="connsiteX16239" fmla="*/ 1741528 w 12192000"/>
              <a:gd name="connsiteY16239" fmla="*/ 3525176 h 6858000"/>
              <a:gd name="connsiteX16240" fmla="*/ 1729716 w 12192000"/>
              <a:gd name="connsiteY16240" fmla="*/ 3519510 h 6858000"/>
              <a:gd name="connsiteX16241" fmla="*/ 1726763 w 12192000"/>
              <a:gd name="connsiteY16241" fmla="*/ 3510202 h 6858000"/>
              <a:gd name="connsiteX16242" fmla="*/ 1717166 w 12192000"/>
              <a:gd name="connsiteY16242" fmla="*/ 3503726 h 6858000"/>
              <a:gd name="connsiteX16243" fmla="*/ 1716428 w 12192000"/>
              <a:gd name="connsiteY16243" fmla="*/ 3496037 h 6858000"/>
              <a:gd name="connsiteX16244" fmla="*/ 1706830 w 12192000"/>
              <a:gd name="connsiteY16244" fmla="*/ 3491989 h 6858000"/>
              <a:gd name="connsiteX16245" fmla="*/ 1697972 w 12192000"/>
              <a:gd name="connsiteY16245" fmla="*/ 3485514 h 6858000"/>
              <a:gd name="connsiteX16246" fmla="*/ 1694280 w 12192000"/>
              <a:gd name="connsiteY16246" fmla="*/ 3488752 h 6858000"/>
              <a:gd name="connsiteX16247" fmla="*/ 1697233 w 12192000"/>
              <a:gd name="connsiteY16247" fmla="*/ 3494013 h 6858000"/>
              <a:gd name="connsiteX16248" fmla="*/ 1710522 w 12192000"/>
              <a:gd name="connsiteY16248" fmla="*/ 3502917 h 6858000"/>
              <a:gd name="connsiteX16249" fmla="*/ 1712736 w 12192000"/>
              <a:gd name="connsiteY16249" fmla="*/ 3510606 h 6858000"/>
              <a:gd name="connsiteX16250" fmla="*/ 1706830 w 12192000"/>
              <a:gd name="connsiteY16250" fmla="*/ 3519915 h 6858000"/>
              <a:gd name="connsiteX16251" fmla="*/ 1702401 w 12192000"/>
              <a:gd name="connsiteY16251" fmla="*/ 3519915 h 6858000"/>
              <a:gd name="connsiteX16252" fmla="*/ 1697972 w 12192000"/>
              <a:gd name="connsiteY16252" fmla="*/ 3512225 h 6858000"/>
              <a:gd name="connsiteX16253" fmla="*/ 1689851 w 12192000"/>
              <a:gd name="connsiteY16253" fmla="*/ 3507773 h 6858000"/>
              <a:gd name="connsiteX16254" fmla="*/ 1676562 w 12192000"/>
              <a:gd name="connsiteY16254" fmla="*/ 3507369 h 6858000"/>
              <a:gd name="connsiteX16255" fmla="*/ 1663274 w 12192000"/>
              <a:gd name="connsiteY16255" fmla="*/ 3496846 h 6858000"/>
              <a:gd name="connsiteX16256" fmla="*/ 1661059 w 12192000"/>
              <a:gd name="connsiteY16256" fmla="*/ 3487942 h 6858000"/>
              <a:gd name="connsiteX16257" fmla="*/ 1666227 w 12192000"/>
              <a:gd name="connsiteY16257" fmla="*/ 3477420 h 6858000"/>
              <a:gd name="connsiteX16258" fmla="*/ 1674348 w 12192000"/>
              <a:gd name="connsiteY16258" fmla="*/ 3472563 h 6858000"/>
              <a:gd name="connsiteX16259" fmla="*/ 1672133 w 12192000"/>
              <a:gd name="connsiteY16259" fmla="*/ 3463255 h 6858000"/>
              <a:gd name="connsiteX16260" fmla="*/ 1664751 w 12192000"/>
              <a:gd name="connsiteY16260" fmla="*/ 3461636 h 6858000"/>
              <a:gd name="connsiteX16261" fmla="*/ 1661798 w 12192000"/>
              <a:gd name="connsiteY16261" fmla="*/ 3459612 h 6858000"/>
              <a:gd name="connsiteX16262" fmla="*/ 1665489 w 12192000"/>
              <a:gd name="connsiteY16262" fmla="*/ 3456779 h 6858000"/>
              <a:gd name="connsiteX16263" fmla="*/ 1668442 w 12192000"/>
              <a:gd name="connsiteY16263" fmla="*/ 3446661 h 6858000"/>
              <a:gd name="connsiteX16264" fmla="*/ 1666965 w 12192000"/>
              <a:gd name="connsiteY16264" fmla="*/ 3445852 h 6858000"/>
              <a:gd name="connsiteX16265" fmla="*/ 1663274 w 12192000"/>
              <a:gd name="connsiteY16265" fmla="*/ 3443424 h 6858000"/>
              <a:gd name="connsiteX16266" fmla="*/ 1657368 w 12192000"/>
              <a:gd name="connsiteY16266" fmla="*/ 3443019 h 6858000"/>
              <a:gd name="connsiteX16267" fmla="*/ 1634482 w 12192000"/>
              <a:gd name="connsiteY16267" fmla="*/ 3419546 h 6858000"/>
              <a:gd name="connsiteX16268" fmla="*/ 1621932 w 12192000"/>
              <a:gd name="connsiteY16268" fmla="*/ 3403762 h 6858000"/>
              <a:gd name="connsiteX16269" fmla="*/ 1607167 w 12192000"/>
              <a:gd name="connsiteY16269" fmla="*/ 3392025 h 6858000"/>
              <a:gd name="connsiteX16270" fmla="*/ 1607167 w 12192000"/>
              <a:gd name="connsiteY16270" fmla="*/ 3386359 h 6858000"/>
              <a:gd name="connsiteX16271" fmla="*/ 1599047 w 12192000"/>
              <a:gd name="connsiteY16271" fmla="*/ 3381098 h 6858000"/>
              <a:gd name="connsiteX16272" fmla="*/ 1580591 w 12192000"/>
              <a:gd name="connsiteY16272" fmla="*/ 3360862 h 6858000"/>
              <a:gd name="connsiteX16273" fmla="*/ 1582805 w 12192000"/>
              <a:gd name="connsiteY16273" fmla="*/ 3357624 h 6858000"/>
              <a:gd name="connsiteX16274" fmla="*/ 1591664 w 12192000"/>
              <a:gd name="connsiteY16274" fmla="*/ 3360862 h 6858000"/>
              <a:gd name="connsiteX16275" fmla="*/ 1595356 w 12192000"/>
              <a:gd name="connsiteY16275" fmla="*/ 3360053 h 6858000"/>
              <a:gd name="connsiteX16276" fmla="*/ 1596094 w 12192000"/>
              <a:gd name="connsiteY16276" fmla="*/ 3355196 h 6858000"/>
              <a:gd name="connsiteX16277" fmla="*/ 1596094 w 12192000"/>
              <a:gd name="connsiteY16277" fmla="*/ 3354791 h 6858000"/>
              <a:gd name="connsiteX16278" fmla="*/ 1593879 w 12192000"/>
              <a:gd name="connsiteY16278" fmla="*/ 3349935 h 6858000"/>
              <a:gd name="connsiteX16279" fmla="*/ 1593879 w 12192000"/>
              <a:gd name="connsiteY16279" fmla="*/ 3344269 h 6858000"/>
              <a:gd name="connsiteX16280" fmla="*/ 1590188 w 12192000"/>
              <a:gd name="connsiteY16280" fmla="*/ 3342245 h 6858000"/>
              <a:gd name="connsiteX16281" fmla="*/ 1587973 w 12192000"/>
              <a:gd name="connsiteY16281" fmla="*/ 3345078 h 6858000"/>
              <a:gd name="connsiteX16282" fmla="*/ 1583544 w 12192000"/>
              <a:gd name="connsiteY16282" fmla="*/ 3345483 h 6858000"/>
              <a:gd name="connsiteX16283" fmla="*/ 1580591 w 12192000"/>
              <a:gd name="connsiteY16283" fmla="*/ 3342245 h 6858000"/>
              <a:gd name="connsiteX16284" fmla="*/ 1575423 w 12192000"/>
              <a:gd name="connsiteY16284" fmla="*/ 3339412 h 6858000"/>
              <a:gd name="connsiteX16285" fmla="*/ 1575423 w 12192000"/>
              <a:gd name="connsiteY16285" fmla="*/ 3339817 h 6858000"/>
              <a:gd name="connsiteX16286" fmla="*/ 1572470 w 12192000"/>
              <a:gd name="connsiteY16286" fmla="*/ 3342650 h 6858000"/>
              <a:gd name="connsiteX16287" fmla="*/ 1574685 w 12192000"/>
              <a:gd name="connsiteY16287" fmla="*/ 3346697 h 6858000"/>
              <a:gd name="connsiteX16288" fmla="*/ 1568041 w 12192000"/>
              <a:gd name="connsiteY16288" fmla="*/ 3355196 h 6858000"/>
              <a:gd name="connsiteX16289" fmla="*/ 1545893 w 12192000"/>
              <a:gd name="connsiteY16289" fmla="*/ 3354791 h 6858000"/>
              <a:gd name="connsiteX16290" fmla="*/ 1540726 w 12192000"/>
              <a:gd name="connsiteY16290" fmla="*/ 3350339 h 6858000"/>
              <a:gd name="connsiteX16291" fmla="*/ 1532605 w 12192000"/>
              <a:gd name="connsiteY16291" fmla="*/ 3341031 h 6858000"/>
              <a:gd name="connsiteX16292" fmla="*/ 1523746 w 12192000"/>
              <a:gd name="connsiteY16292" fmla="*/ 3341031 h 6858000"/>
              <a:gd name="connsiteX16293" fmla="*/ 1520055 w 12192000"/>
              <a:gd name="connsiteY16293" fmla="*/ 3343054 h 6858000"/>
              <a:gd name="connsiteX16294" fmla="*/ 1527437 w 12192000"/>
              <a:gd name="connsiteY16294" fmla="*/ 3346292 h 6858000"/>
              <a:gd name="connsiteX16295" fmla="*/ 1525222 w 12192000"/>
              <a:gd name="connsiteY16295" fmla="*/ 3350339 h 6858000"/>
              <a:gd name="connsiteX16296" fmla="*/ 1509719 w 12192000"/>
              <a:gd name="connsiteY16296" fmla="*/ 3342650 h 6858000"/>
              <a:gd name="connsiteX16297" fmla="*/ 1492739 w 12192000"/>
              <a:gd name="connsiteY16297" fmla="*/ 3335365 h 6858000"/>
              <a:gd name="connsiteX16298" fmla="*/ 1486834 w 12192000"/>
              <a:gd name="connsiteY16298" fmla="*/ 3335770 h 6858000"/>
              <a:gd name="connsiteX16299" fmla="*/ 1475760 w 12192000"/>
              <a:gd name="connsiteY16299" fmla="*/ 3333746 h 6858000"/>
              <a:gd name="connsiteX16300" fmla="*/ 1467639 w 12192000"/>
              <a:gd name="connsiteY16300" fmla="*/ 3326461 h 6858000"/>
              <a:gd name="connsiteX16301" fmla="*/ 1458042 w 12192000"/>
              <a:gd name="connsiteY16301" fmla="*/ 3326461 h 6858000"/>
              <a:gd name="connsiteX16302" fmla="*/ 1453613 w 12192000"/>
              <a:gd name="connsiteY16302" fmla="*/ 3325247 h 6858000"/>
              <a:gd name="connsiteX16303" fmla="*/ 1434418 w 12192000"/>
              <a:gd name="connsiteY16303" fmla="*/ 3318772 h 6858000"/>
              <a:gd name="connsiteX16304" fmla="*/ 1422606 w 12192000"/>
              <a:gd name="connsiteY16304" fmla="*/ 3320390 h 6858000"/>
              <a:gd name="connsiteX16305" fmla="*/ 1407103 w 12192000"/>
              <a:gd name="connsiteY16305" fmla="*/ 3319986 h 6858000"/>
              <a:gd name="connsiteX16306" fmla="*/ 1380527 w 12192000"/>
              <a:gd name="connsiteY16306" fmla="*/ 3310677 h 6858000"/>
              <a:gd name="connsiteX16307" fmla="*/ 1373882 w 12192000"/>
              <a:gd name="connsiteY16307" fmla="*/ 3302988 h 6858000"/>
              <a:gd name="connsiteX16308" fmla="*/ 1366500 w 12192000"/>
              <a:gd name="connsiteY16308" fmla="*/ 3302583 h 6858000"/>
              <a:gd name="connsiteX16309" fmla="*/ 1360594 w 12192000"/>
              <a:gd name="connsiteY16309" fmla="*/ 3293275 h 6858000"/>
              <a:gd name="connsiteX16310" fmla="*/ 1352473 w 12192000"/>
              <a:gd name="connsiteY16310" fmla="*/ 3283966 h 6858000"/>
              <a:gd name="connsiteX16311" fmla="*/ 1344353 w 12192000"/>
              <a:gd name="connsiteY16311" fmla="*/ 3275467 h 6858000"/>
              <a:gd name="connsiteX16312" fmla="*/ 1330326 w 12192000"/>
              <a:gd name="connsiteY16312" fmla="*/ 3265349 h 6858000"/>
              <a:gd name="connsiteX16313" fmla="*/ 1328850 w 12192000"/>
              <a:gd name="connsiteY16313" fmla="*/ 3260088 h 6858000"/>
              <a:gd name="connsiteX16314" fmla="*/ 1318514 w 12192000"/>
              <a:gd name="connsiteY16314" fmla="*/ 3257255 h 6858000"/>
              <a:gd name="connsiteX16315" fmla="*/ 1283817 w 12192000"/>
              <a:gd name="connsiteY16315" fmla="*/ 3230544 h 6858000"/>
              <a:gd name="connsiteX16316" fmla="*/ 1279387 w 12192000"/>
              <a:gd name="connsiteY16316" fmla="*/ 3225283 h 6858000"/>
              <a:gd name="connsiteX16317" fmla="*/ 1279387 w 12192000"/>
              <a:gd name="connsiteY16317" fmla="*/ 3221235 h 6858000"/>
              <a:gd name="connsiteX16318" fmla="*/ 1271266 w 12192000"/>
              <a:gd name="connsiteY16318" fmla="*/ 3211522 h 6858000"/>
              <a:gd name="connsiteX16319" fmla="*/ 1262407 w 12192000"/>
              <a:gd name="connsiteY16319" fmla="*/ 3204642 h 6858000"/>
              <a:gd name="connsiteX16320" fmla="*/ 1252810 w 12192000"/>
              <a:gd name="connsiteY16320" fmla="*/ 3202619 h 6858000"/>
              <a:gd name="connsiteX16321" fmla="*/ 1250596 w 12192000"/>
              <a:gd name="connsiteY16321" fmla="*/ 3201000 h 6858000"/>
              <a:gd name="connsiteX16322" fmla="*/ 1246905 w 12192000"/>
              <a:gd name="connsiteY16322" fmla="*/ 3201404 h 6858000"/>
              <a:gd name="connsiteX16323" fmla="*/ 1247643 w 12192000"/>
              <a:gd name="connsiteY16323" fmla="*/ 3204237 h 6858000"/>
              <a:gd name="connsiteX16324" fmla="*/ 1263884 w 12192000"/>
              <a:gd name="connsiteY16324" fmla="*/ 3210713 h 6858000"/>
              <a:gd name="connsiteX16325" fmla="*/ 1275696 w 12192000"/>
              <a:gd name="connsiteY16325" fmla="*/ 3221235 h 6858000"/>
              <a:gd name="connsiteX16326" fmla="*/ 1275696 w 12192000"/>
              <a:gd name="connsiteY16326" fmla="*/ 3224068 h 6858000"/>
              <a:gd name="connsiteX16327" fmla="*/ 1269052 w 12192000"/>
              <a:gd name="connsiteY16327" fmla="*/ 3218402 h 6858000"/>
              <a:gd name="connsiteX16328" fmla="*/ 1253548 w 12192000"/>
              <a:gd name="connsiteY16328" fmla="*/ 3209499 h 6858000"/>
              <a:gd name="connsiteX16329" fmla="*/ 1244690 w 12192000"/>
              <a:gd name="connsiteY16329" fmla="*/ 3206261 h 6858000"/>
              <a:gd name="connsiteX16330" fmla="*/ 1237307 w 12192000"/>
              <a:gd name="connsiteY16330" fmla="*/ 3206666 h 6858000"/>
              <a:gd name="connsiteX16331" fmla="*/ 1233616 w 12192000"/>
              <a:gd name="connsiteY16331" fmla="*/ 3205047 h 6858000"/>
              <a:gd name="connsiteX16332" fmla="*/ 1235831 w 12192000"/>
              <a:gd name="connsiteY16332" fmla="*/ 3203023 h 6858000"/>
              <a:gd name="connsiteX16333" fmla="*/ 1240999 w 12192000"/>
              <a:gd name="connsiteY16333" fmla="*/ 3202619 h 6858000"/>
              <a:gd name="connsiteX16334" fmla="*/ 1240999 w 12192000"/>
              <a:gd name="connsiteY16334" fmla="*/ 3198571 h 6858000"/>
              <a:gd name="connsiteX16335" fmla="*/ 1234354 w 12192000"/>
              <a:gd name="connsiteY16335" fmla="*/ 3198571 h 6858000"/>
              <a:gd name="connsiteX16336" fmla="*/ 1228448 w 12192000"/>
              <a:gd name="connsiteY16336" fmla="*/ 3201809 h 6858000"/>
              <a:gd name="connsiteX16337" fmla="*/ 1228448 w 12192000"/>
              <a:gd name="connsiteY16337" fmla="*/ 3196953 h 6858000"/>
              <a:gd name="connsiteX16338" fmla="*/ 1224757 w 12192000"/>
              <a:gd name="connsiteY16338" fmla="*/ 3195334 h 6858000"/>
              <a:gd name="connsiteX16339" fmla="*/ 1213684 w 12192000"/>
              <a:gd name="connsiteY16339" fmla="*/ 3201000 h 6858000"/>
              <a:gd name="connsiteX16340" fmla="*/ 1213684 w 12192000"/>
              <a:gd name="connsiteY16340" fmla="*/ 3205452 h 6858000"/>
              <a:gd name="connsiteX16341" fmla="*/ 1221804 w 12192000"/>
              <a:gd name="connsiteY16341" fmla="*/ 3205452 h 6858000"/>
              <a:gd name="connsiteX16342" fmla="*/ 1231401 w 12192000"/>
              <a:gd name="connsiteY16342" fmla="*/ 3206666 h 6858000"/>
              <a:gd name="connsiteX16343" fmla="*/ 1231401 w 12192000"/>
              <a:gd name="connsiteY16343" fmla="*/ 3209499 h 6858000"/>
              <a:gd name="connsiteX16344" fmla="*/ 1226233 w 12192000"/>
              <a:gd name="connsiteY16344" fmla="*/ 3208689 h 6858000"/>
              <a:gd name="connsiteX16345" fmla="*/ 1213684 w 12192000"/>
              <a:gd name="connsiteY16345" fmla="*/ 3209903 h 6858000"/>
              <a:gd name="connsiteX16346" fmla="*/ 1204086 w 12192000"/>
              <a:gd name="connsiteY16346" fmla="*/ 3211522 h 6858000"/>
              <a:gd name="connsiteX16347" fmla="*/ 1190060 w 12192000"/>
              <a:gd name="connsiteY16347" fmla="*/ 3219617 h 6858000"/>
              <a:gd name="connsiteX16348" fmla="*/ 1179724 w 12192000"/>
              <a:gd name="connsiteY16348" fmla="*/ 3220426 h 6858000"/>
              <a:gd name="connsiteX16349" fmla="*/ 1153886 w 12192000"/>
              <a:gd name="connsiteY16349" fmla="*/ 3230139 h 6858000"/>
              <a:gd name="connsiteX16350" fmla="*/ 1143550 w 12192000"/>
              <a:gd name="connsiteY16350" fmla="*/ 3230949 h 6858000"/>
              <a:gd name="connsiteX16351" fmla="*/ 1119188 w 12192000"/>
              <a:gd name="connsiteY16351" fmla="*/ 3222450 h 6858000"/>
              <a:gd name="connsiteX16352" fmla="*/ 1105900 w 12192000"/>
              <a:gd name="connsiteY16352" fmla="*/ 3215974 h 6858000"/>
              <a:gd name="connsiteX16353" fmla="*/ 1088920 w 12192000"/>
              <a:gd name="connsiteY16353" fmla="*/ 3215974 h 6858000"/>
              <a:gd name="connsiteX16354" fmla="*/ 1070464 w 12192000"/>
              <a:gd name="connsiteY16354" fmla="*/ 3209499 h 6858000"/>
              <a:gd name="connsiteX16355" fmla="*/ 1060867 w 12192000"/>
              <a:gd name="connsiteY16355" fmla="*/ 3204237 h 6858000"/>
              <a:gd name="connsiteX16356" fmla="*/ 1057176 w 12192000"/>
              <a:gd name="connsiteY16356" fmla="*/ 3205047 h 6858000"/>
              <a:gd name="connsiteX16357" fmla="*/ 1049055 w 12192000"/>
              <a:gd name="connsiteY16357" fmla="*/ 3204642 h 6858000"/>
              <a:gd name="connsiteX16358" fmla="*/ 1036505 w 12192000"/>
              <a:gd name="connsiteY16358" fmla="*/ 3198976 h 6858000"/>
              <a:gd name="connsiteX16359" fmla="*/ 1029861 w 12192000"/>
              <a:gd name="connsiteY16359" fmla="*/ 3188858 h 6858000"/>
              <a:gd name="connsiteX16360" fmla="*/ 1026908 w 12192000"/>
              <a:gd name="connsiteY16360" fmla="*/ 3186835 h 6858000"/>
              <a:gd name="connsiteX16361" fmla="*/ 1019525 w 12192000"/>
              <a:gd name="connsiteY16361" fmla="*/ 3189668 h 6858000"/>
              <a:gd name="connsiteX16362" fmla="*/ 1006237 w 12192000"/>
              <a:gd name="connsiteY16362" fmla="*/ 3184002 h 6858000"/>
              <a:gd name="connsiteX16363" fmla="*/ 992210 w 12192000"/>
              <a:gd name="connsiteY16363" fmla="*/ 3182788 h 6858000"/>
              <a:gd name="connsiteX16364" fmla="*/ 986304 w 12192000"/>
              <a:gd name="connsiteY16364" fmla="*/ 3173479 h 6858000"/>
              <a:gd name="connsiteX16365" fmla="*/ 974493 w 12192000"/>
              <a:gd name="connsiteY16365" fmla="*/ 3168218 h 6858000"/>
              <a:gd name="connsiteX16366" fmla="*/ 950131 w 12192000"/>
              <a:gd name="connsiteY16366" fmla="*/ 3164575 h 6858000"/>
              <a:gd name="connsiteX16367" fmla="*/ 927983 w 12192000"/>
              <a:gd name="connsiteY16367" fmla="*/ 3156886 h 6858000"/>
              <a:gd name="connsiteX16368" fmla="*/ 913957 w 12192000"/>
              <a:gd name="connsiteY16368" fmla="*/ 3143126 h 6858000"/>
              <a:gd name="connsiteX16369" fmla="*/ 907312 w 12192000"/>
              <a:gd name="connsiteY16369" fmla="*/ 3142316 h 6858000"/>
              <a:gd name="connsiteX16370" fmla="*/ 882950 w 12192000"/>
              <a:gd name="connsiteY16370" fmla="*/ 3120462 h 6858000"/>
              <a:gd name="connsiteX16371" fmla="*/ 878521 w 12192000"/>
              <a:gd name="connsiteY16371" fmla="*/ 3115200 h 6858000"/>
              <a:gd name="connsiteX16372" fmla="*/ 873353 w 12192000"/>
              <a:gd name="connsiteY16372" fmla="*/ 3115200 h 6858000"/>
              <a:gd name="connsiteX16373" fmla="*/ 870400 w 12192000"/>
              <a:gd name="connsiteY16373" fmla="*/ 3118843 h 6858000"/>
              <a:gd name="connsiteX16374" fmla="*/ 863018 w 12192000"/>
              <a:gd name="connsiteY16374" fmla="*/ 3118438 h 6858000"/>
              <a:gd name="connsiteX16375" fmla="*/ 843823 w 12192000"/>
              <a:gd name="connsiteY16375" fmla="*/ 3111558 h 6858000"/>
              <a:gd name="connsiteX16376" fmla="*/ 837179 w 12192000"/>
              <a:gd name="connsiteY16376" fmla="*/ 3111153 h 6858000"/>
              <a:gd name="connsiteX16377" fmla="*/ 827582 w 12192000"/>
              <a:gd name="connsiteY16377" fmla="*/ 3107106 h 6858000"/>
              <a:gd name="connsiteX16378" fmla="*/ 823153 w 12192000"/>
              <a:gd name="connsiteY16378" fmla="*/ 3108725 h 6858000"/>
              <a:gd name="connsiteX16379" fmla="*/ 813555 w 12192000"/>
              <a:gd name="connsiteY16379" fmla="*/ 3105082 h 6858000"/>
              <a:gd name="connsiteX16380" fmla="*/ 806173 w 12192000"/>
              <a:gd name="connsiteY16380" fmla="*/ 3094964 h 6858000"/>
              <a:gd name="connsiteX16381" fmla="*/ 797314 w 12192000"/>
              <a:gd name="connsiteY16381" fmla="*/ 3082418 h 6858000"/>
              <a:gd name="connsiteX16382" fmla="*/ 785502 w 12192000"/>
              <a:gd name="connsiteY16382" fmla="*/ 3071491 h 6858000"/>
              <a:gd name="connsiteX16383" fmla="*/ 772952 w 12192000"/>
              <a:gd name="connsiteY16383" fmla="*/ 3067444 h 6858000"/>
              <a:gd name="connsiteX16384" fmla="*/ 772952 w 12192000"/>
              <a:gd name="connsiteY16384" fmla="*/ 3063397 h 6858000"/>
              <a:gd name="connsiteX16385" fmla="*/ 777381 w 12192000"/>
              <a:gd name="connsiteY16385" fmla="*/ 3057731 h 6858000"/>
              <a:gd name="connsiteX16386" fmla="*/ 771476 w 12192000"/>
              <a:gd name="connsiteY16386" fmla="*/ 3056517 h 6858000"/>
              <a:gd name="connsiteX16387" fmla="*/ 760402 w 12192000"/>
              <a:gd name="connsiteY16387" fmla="*/ 3058540 h 6858000"/>
              <a:gd name="connsiteX16388" fmla="*/ 744899 w 12192000"/>
              <a:gd name="connsiteY16388" fmla="*/ 3054898 h 6858000"/>
              <a:gd name="connsiteX16389" fmla="*/ 741946 w 12192000"/>
              <a:gd name="connsiteY16389" fmla="*/ 3049636 h 6858000"/>
              <a:gd name="connsiteX16390" fmla="*/ 734563 w 12192000"/>
              <a:gd name="connsiteY16390" fmla="*/ 3049636 h 6858000"/>
              <a:gd name="connsiteX16391" fmla="*/ 730134 w 12192000"/>
              <a:gd name="connsiteY16391" fmla="*/ 3045994 h 6858000"/>
              <a:gd name="connsiteX16392" fmla="*/ 726443 w 12192000"/>
              <a:gd name="connsiteY16392" fmla="*/ 3035067 h 6858000"/>
              <a:gd name="connsiteX16393" fmla="*/ 716845 w 12192000"/>
              <a:gd name="connsiteY16393" fmla="*/ 3023735 h 6858000"/>
              <a:gd name="connsiteX16394" fmla="*/ 716845 w 12192000"/>
              <a:gd name="connsiteY16394" fmla="*/ 3016855 h 6858000"/>
              <a:gd name="connsiteX16395" fmla="*/ 710201 w 12192000"/>
              <a:gd name="connsiteY16395" fmla="*/ 3011189 h 6858000"/>
              <a:gd name="connsiteX16396" fmla="*/ 703557 w 12192000"/>
              <a:gd name="connsiteY16396" fmla="*/ 2995000 h 6858000"/>
              <a:gd name="connsiteX16397" fmla="*/ 703557 w 12192000"/>
              <a:gd name="connsiteY16397" fmla="*/ 2990548 h 6858000"/>
              <a:gd name="connsiteX16398" fmla="*/ 709463 w 12192000"/>
              <a:gd name="connsiteY16398" fmla="*/ 2987310 h 6858000"/>
              <a:gd name="connsiteX16399" fmla="*/ 721275 w 12192000"/>
              <a:gd name="connsiteY16399" fmla="*/ 2987310 h 6858000"/>
              <a:gd name="connsiteX16400" fmla="*/ 725704 w 12192000"/>
              <a:gd name="connsiteY16400" fmla="*/ 2982859 h 6858000"/>
              <a:gd name="connsiteX16401" fmla="*/ 719798 w 12192000"/>
              <a:gd name="connsiteY16401" fmla="*/ 2978002 h 6858000"/>
              <a:gd name="connsiteX16402" fmla="*/ 714630 w 12192000"/>
              <a:gd name="connsiteY16402" fmla="*/ 2977193 h 6858000"/>
              <a:gd name="connsiteX16403" fmla="*/ 716107 w 12192000"/>
              <a:gd name="connsiteY16403" fmla="*/ 2971931 h 6858000"/>
              <a:gd name="connsiteX16404" fmla="*/ 727919 w 12192000"/>
              <a:gd name="connsiteY16404" fmla="*/ 2962623 h 6858000"/>
              <a:gd name="connsiteX16405" fmla="*/ 733087 w 12192000"/>
              <a:gd name="connsiteY16405" fmla="*/ 2954529 h 6858000"/>
              <a:gd name="connsiteX16406" fmla="*/ 732348 w 12192000"/>
              <a:gd name="connsiteY16406" fmla="*/ 2944006 h 6858000"/>
              <a:gd name="connsiteX16407" fmla="*/ 722013 w 12192000"/>
              <a:gd name="connsiteY16407" fmla="*/ 2918914 h 6858000"/>
              <a:gd name="connsiteX16408" fmla="*/ 716107 w 12192000"/>
              <a:gd name="connsiteY16408" fmla="*/ 2905963 h 6858000"/>
              <a:gd name="connsiteX16409" fmla="*/ 712416 w 12192000"/>
              <a:gd name="connsiteY16409" fmla="*/ 2899487 h 6858000"/>
              <a:gd name="connsiteX16410" fmla="*/ 716107 w 12192000"/>
              <a:gd name="connsiteY16410" fmla="*/ 2890988 h 6858000"/>
              <a:gd name="connsiteX16411" fmla="*/ 714630 w 12192000"/>
              <a:gd name="connsiteY16411" fmla="*/ 2882085 h 6858000"/>
              <a:gd name="connsiteX16412" fmla="*/ 696174 w 12192000"/>
              <a:gd name="connsiteY16412" fmla="*/ 2860635 h 6858000"/>
              <a:gd name="connsiteX16413" fmla="*/ 695436 w 12192000"/>
              <a:gd name="connsiteY16413" fmla="*/ 2851326 h 6858000"/>
              <a:gd name="connsiteX16414" fmla="*/ 679933 w 12192000"/>
              <a:gd name="connsiteY16414" fmla="*/ 2836352 h 6858000"/>
              <a:gd name="connsiteX16415" fmla="*/ 668859 w 12192000"/>
              <a:gd name="connsiteY16415" fmla="*/ 2817330 h 6858000"/>
              <a:gd name="connsiteX16416" fmla="*/ 653356 w 12192000"/>
              <a:gd name="connsiteY16416" fmla="*/ 2799118 h 6858000"/>
              <a:gd name="connsiteX16417" fmla="*/ 640068 w 12192000"/>
              <a:gd name="connsiteY16417" fmla="*/ 2788596 h 6858000"/>
              <a:gd name="connsiteX16418" fmla="*/ 635638 w 12192000"/>
              <a:gd name="connsiteY16418" fmla="*/ 2785763 h 6858000"/>
              <a:gd name="connsiteX16419" fmla="*/ 634900 w 12192000"/>
              <a:gd name="connsiteY16419" fmla="*/ 2780097 h 6858000"/>
              <a:gd name="connsiteX16420" fmla="*/ 620135 w 12192000"/>
              <a:gd name="connsiteY16420" fmla="*/ 2774431 h 6858000"/>
              <a:gd name="connsiteX16421" fmla="*/ 612015 w 12192000"/>
              <a:gd name="connsiteY16421" fmla="*/ 2769979 h 6858000"/>
              <a:gd name="connsiteX16422" fmla="*/ 611277 w 12192000"/>
              <a:gd name="connsiteY16422" fmla="*/ 2766741 h 6858000"/>
              <a:gd name="connsiteX16423" fmla="*/ 617182 w 12192000"/>
              <a:gd name="connsiteY16423" fmla="*/ 2764313 h 6858000"/>
              <a:gd name="connsiteX16424" fmla="*/ 620874 w 12192000"/>
              <a:gd name="connsiteY16424" fmla="*/ 2756218 h 6858000"/>
              <a:gd name="connsiteX16425" fmla="*/ 617182 w 12192000"/>
              <a:gd name="connsiteY16425" fmla="*/ 2750957 h 6858000"/>
              <a:gd name="connsiteX16426" fmla="*/ 613491 w 12192000"/>
              <a:gd name="connsiteY16426" fmla="*/ 2742053 h 6858000"/>
              <a:gd name="connsiteX16427" fmla="*/ 611277 w 12192000"/>
              <a:gd name="connsiteY16427" fmla="*/ 2736792 h 6858000"/>
              <a:gd name="connsiteX16428" fmla="*/ 605371 w 12192000"/>
              <a:gd name="connsiteY16428" fmla="*/ 2736792 h 6858000"/>
              <a:gd name="connsiteX16429" fmla="*/ 593559 w 12192000"/>
              <a:gd name="connsiteY16429" fmla="*/ 2734364 h 6858000"/>
              <a:gd name="connsiteX16430" fmla="*/ 573626 w 12192000"/>
              <a:gd name="connsiteY16430" fmla="*/ 2719794 h 6858000"/>
              <a:gd name="connsiteX16431" fmla="*/ 567720 w 12192000"/>
              <a:gd name="connsiteY16431" fmla="*/ 2715342 h 6858000"/>
              <a:gd name="connsiteX16432" fmla="*/ 558861 w 12192000"/>
              <a:gd name="connsiteY16432" fmla="*/ 2714533 h 6858000"/>
              <a:gd name="connsiteX16433" fmla="*/ 550741 w 12192000"/>
              <a:gd name="connsiteY16433" fmla="*/ 2709272 h 6858000"/>
              <a:gd name="connsiteX16434" fmla="*/ 549264 w 12192000"/>
              <a:gd name="connsiteY16434" fmla="*/ 2699963 h 6858000"/>
              <a:gd name="connsiteX16435" fmla="*/ 554432 w 12192000"/>
              <a:gd name="connsiteY16435" fmla="*/ 2687012 h 6858000"/>
              <a:gd name="connsiteX16436" fmla="*/ 563291 w 12192000"/>
              <a:gd name="connsiteY16436" fmla="*/ 2678513 h 6858000"/>
              <a:gd name="connsiteX16437" fmla="*/ 569197 w 12192000"/>
              <a:gd name="connsiteY16437" fmla="*/ 2676490 h 6858000"/>
              <a:gd name="connsiteX16438" fmla="*/ 574364 w 12192000"/>
              <a:gd name="connsiteY16438" fmla="*/ 2681346 h 6858000"/>
              <a:gd name="connsiteX16439" fmla="*/ 578794 w 12192000"/>
              <a:gd name="connsiteY16439" fmla="*/ 2677299 h 6858000"/>
              <a:gd name="connsiteX16440" fmla="*/ 577317 w 12192000"/>
              <a:gd name="connsiteY16440" fmla="*/ 2671228 h 6858000"/>
              <a:gd name="connsiteX16441" fmla="*/ 574364 w 12192000"/>
              <a:gd name="connsiteY16441" fmla="*/ 2668395 h 6858000"/>
              <a:gd name="connsiteX16442" fmla="*/ 571411 w 12192000"/>
              <a:gd name="connsiteY16442" fmla="*/ 2671228 h 6858000"/>
              <a:gd name="connsiteX16443" fmla="*/ 564767 w 12192000"/>
              <a:gd name="connsiteY16443" fmla="*/ 2667991 h 6858000"/>
              <a:gd name="connsiteX16444" fmla="*/ 563291 w 12192000"/>
              <a:gd name="connsiteY16444" fmla="*/ 2661111 h 6858000"/>
              <a:gd name="connsiteX16445" fmla="*/ 554432 w 12192000"/>
              <a:gd name="connsiteY16445" fmla="*/ 2650993 h 6858000"/>
              <a:gd name="connsiteX16446" fmla="*/ 546311 w 12192000"/>
              <a:gd name="connsiteY16446" fmla="*/ 2652207 h 6858000"/>
              <a:gd name="connsiteX16447" fmla="*/ 538190 w 12192000"/>
              <a:gd name="connsiteY16447" fmla="*/ 2650183 h 6858000"/>
              <a:gd name="connsiteX16448" fmla="*/ 533761 w 12192000"/>
              <a:gd name="connsiteY16448" fmla="*/ 2642494 h 6858000"/>
              <a:gd name="connsiteX16449" fmla="*/ 535976 w 12192000"/>
              <a:gd name="connsiteY16449" fmla="*/ 2633995 h 6858000"/>
              <a:gd name="connsiteX16450" fmla="*/ 529331 w 12192000"/>
              <a:gd name="connsiteY16450" fmla="*/ 2632376 h 6858000"/>
              <a:gd name="connsiteX16451" fmla="*/ 523426 w 12192000"/>
              <a:gd name="connsiteY16451" fmla="*/ 2632780 h 6858000"/>
              <a:gd name="connsiteX16452" fmla="*/ 506446 w 12192000"/>
              <a:gd name="connsiteY16452" fmla="*/ 2618615 h 6858000"/>
              <a:gd name="connsiteX16453" fmla="*/ 504231 w 12192000"/>
              <a:gd name="connsiteY16453" fmla="*/ 2606069 h 6858000"/>
              <a:gd name="connsiteX16454" fmla="*/ 508661 w 12192000"/>
              <a:gd name="connsiteY16454" fmla="*/ 2600403 h 6858000"/>
              <a:gd name="connsiteX16455" fmla="*/ 508661 w 12192000"/>
              <a:gd name="connsiteY16455" fmla="*/ 2589881 h 6858000"/>
              <a:gd name="connsiteX16456" fmla="*/ 503493 w 12192000"/>
              <a:gd name="connsiteY16456" fmla="*/ 2585834 h 6858000"/>
              <a:gd name="connsiteX16457" fmla="*/ 496849 w 12192000"/>
              <a:gd name="connsiteY16457" fmla="*/ 2588262 h 6858000"/>
              <a:gd name="connsiteX16458" fmla="*/ 493157 w 12192000"/>
              <a:gd name="connsiteY16458" fmla="*/ 2585834 h 6858000"/>
              <a:gd name="connsiteX16459" fmla="*/ 486513 w 12192000"/>
              <a:gd name="connsiteY16459" fmla="*/ 2585429 h 6858000"/>
              <a:gd name="connsiteX16460" fmla="*/ 484298 w 12192000"/>
              <a:gd name="connsiteY16460" fmla="*/ 2581382 h 6858000"/>
              <a:gd name="connsiteX16461" fmla="*/ 478393 w 12192000"/>
              <a:gd name="connsiteY16461" fmla="*/ 2576120 h 6858000"/>
              <a:gd name="connsiteX16462" fmla="*/ 475440 w 12192000"/>
              <a:gd name="connsiteY16462" fmla="*/ 2568431 h 6858000"/>
              <a:gd name="connsiteX16463" fmla="*/ 469534 w 12192000"/>
              <a:gd name="connsiteY16463" fmla="*/ 2557504 h 6858000"/>
              <a:gd name="connsiteX16464" fmla="*/ 463628 w 12192000"/>
              <a:gd name="connsiteY16464" fmla="*/ 2555885 h 6858000"/>
              <a:gd name="connsiteX16465" fmla="*/ 459198 w 12192000"/>
              <a:gd name="connsiteY16465" fmla="*/ 2551838 h 6858000"/>
              <a:gd name="connsiteX16466" fmla="*/ 458460 w 12192000"/>
              <a:gd name="connsiteY16466" fmla="*/ 2541315 h 6858000"/>
              <a:gd name="connsiteX16467" fmla="*/ 455507 w 12192000"/>
              <a:gd name="connsiteY16467" fmla="*/ 2534030 h 6858000"/>
              <a:gd name="connsiteX16468" fmla="*/ 448863 w 12192000"/>
              <a:gd name="connsiteY16468" fmla="*/ 2531197 h 6858000"/>
              <a:gd name="connsiteX16469" fmla="*/ 442957 w 12192000"/>
              <a:gd name="connsiteY16469" fmla="*/ 2516223 h 6858000"/>
              <a:gd name="connsiteX16470" fmla="*/ 439266 w 12192000"/>
              <a:gd name="connsiteY16470" fmla="*/ 2511366 h 6858000"/>
              <a:gd name="connsiteX16471" fmla="*/ 435575 w 12192000"/>
              <a:gd name="connsiteY16471" fmla="*/ 2511366 h 6858000"/>
              <a:gd name="connsiteX16472" fmla="*/ 432621 w 12192000"/>
              <a:gd name="connsiteY16472" fmla="*/ 2504891 h 6858000"/>
              <a:gd name="connsiteX16473" fmla="*/ 435575 w 12192000"/>
              <a:gd name="connsiteY16473" fmla="*/ 2500844 h 6858000"/>
              <a:gd name="connsiteX16474" fmla="*/ 436313 w 12192000"/>
              <a:gd name="connsiteY16474" fmla="*/ 2495987 h 6858000"/>
              <a:gd name="connsiteX16475" fmla="*/ 423762 w 12192000"/>
              <a:gd name="connsiteY16475" fmla="*/ 2480203 h 6858000"/>
              <a:gd name="connsiteX16476" fmla="*/ 420071 w 12192000"/>
              <a:gd name="connsiteY16476" fmla="*/ 2472109 h 6858000"/>
              <a:gd name="connsiteX16477" fmla="*/ 422286 w 12192000"/>
              <a:gd name="connsiteY16477" fmla="*/ 2466443 h 6858000"/>
              <a:gd name="connsiteX16478" fmla="*/ 420810 w 12192000"/>
              <a:gd name="connsiteY16478" fmla="*/ 2455516 h 6858000"/>
              <a:gd name="connsiteX16479" fmla="*/ 416380 w 12192000"/>
              <a:gd name="connsiteY16479" fmla="*/ 2448231 h 6858000"/>
              <a:gd name="connsiteX16480" fmla="*/ 414165 w 12192000"/>
              <a:gd name="connsiteY16480" fmla="*/ 2432042 h 6858000"/>
              <a:gd name="connsiteX16481" fmla="*/ 408998 w 12192000"/>
              <a:gd name="connsiteY16481" fmla="*/ 2421115 h 6858000"/>
              <a:gd name="connsiteX16482" fmla="*/ 408259 w 12192000"/>
              <a:gd name="connsiteY16482" fmla="*/ 2413425 h 6858000"/>
              <a:gd name="connsiteX16483" fmla="*/ 414904 w 12192000"/>
              <a:gd name="connsiteY16483" fmla="*/ 2406140 h 6858000"/>
              <a:gd name="connsiteX16484" fmla="*/ 414904 w 12192000"/>
              <a:gd name="connsiteY16484" fmla="*/ 2401284 h 6858000"/>
              <a:gd name="connsiteX16485" fmla="*/ 404568 w 12192000"/>
              <a:gd name="connsiteY16485" fmla="*/ 2396022 h 6858000"/>
              <a:gd name="connsiteX16486" fmla="*/ 394971 w 12192000"/>
              <a:gd name="connsiteY16486" fmla="*/ 2395618 h 6858000"/>
              <a:gd name="connsiteX16487" fmla="*/ 392018 w 12192000"/>
              <a:gd name="connsiteY16487" fmla="*/ 2390356 h 6858000"/>
              <a:gd name="connsiteX16488" fmla="*/ 383897 w 12192000"/>
              <a:gd name="connsiteY16488" fmla="*/ 2383072 h 6858000"/>
              <a:gd name="connsiteX16489" fmla="*/ 379468 w 12192000"/>
              <a:gd name="connsiteY16489" fmla="*/ 2386714 h 6858000"/>
              <a:gd name="connsiteX16490" fmla="*/ 371347 w 12192000"/>
              <a:gd name="connsiteY16490" fmla="*/ 2387928 h 6858000"/>
              <a:gd name="connsiteX16491" fmla="*/ 365441 w 12192000"/>
              <a:gd name="connsiteY16491" fmla="*/ 2383072 h 6858000"/>
              <a:gd name="connsiteX16492" fmla="*/ 356582 w 12192000"/>
              <a:gd name="connsiteY16492" fmla="*/ 2370121 h 6858000"/>
              <a:gd name="connsiteX16493" fmla="*/ 343294 w 12192000"/>
              <a:gd name="connsiteY16493" fmla="*/ 2364455 h 6858000"/>
              <a:gd name="connsiteX16494" fmla="*/ 336650 w 12192000"/>
              <a:gd name="connsiteY16494" fmla="*/ 2353932 h 6858000"/>
              <a:gd name="connsiteX16495" fmla="*/ 340341 w 12192000"/>
              <a:gd name="connsiteY16495" fmla="*/ 2364455 h 6858000"/>
              <a:gd name="connsiteX16496" fmla="*/ 341817 w 12192000"/>
              <a:gd name="connsiteY16496" fmla="*/ 2373358 h 6858000"/>
              <a:gd name="connsiteX16497" fmla="*/ 337388 w 12192000"/>
              <a:gd name="connsiteY16497" fmla="*/ 2389142 h 6858000"/>
              <a:gd name="connsiteX16498" fmla="*/ 332958 w 12192000"/>
              <a:gd name="connsiteY16498" fmla="*/ 2399260 h 6858000"/>
              <a:gd name="connsiteX16499" fmla="*/ 335911 w 12192000"/>
              <a:gd name="connsiteY16499" fmla="*/ 2419091 h 6858000"/>
              <a:gd name="connsiteX16500" fmla="*/ 337388 w 12192000"/>
              <a:gd name="connsiteY16500" fmla="*/ 2451064 h 6858000"/>
              <a:gd name="connsiteX16501" fmla="*/ 332958 w 12192000"/>
              <a:gd name="connsiteY16501" fmla="*/ 2458753 h 6858000"/>
              <a:gd name="connsiteX16502" fmla="*/ 338126 w 12192000"/>
              <a:gd name="connsiteY16502" fmla="*/ 2464015 h 6858000"/>
              <a:gd name="connsiteX16503" fmla="*/ 344770 w 12192000"/>
              <a:gd name="connsiteY16503" fmla="*/ 2477370 h 6858000"/>
              <a:gd name="connsiteX16504" fmla="*/ 344770 w 12192000"/>
              <a:gd name="connsiteY16504" fmla="*/ 2486274 h 6858000"/>
              <a:gd name="connsiteX16505" fmla="*/ 349938 w 12192000"/>
              <a:gd name="connsiteY16505" fmla="*/ 2486679 h 6858000"/>
              <a:gd name="connsiteX16506" fmla="*/ 354368 w 12192000"/>
              <a:gd name="connsiteY16506" fmla="*/ 2493154 h 6858000"/>
              <a:gd name="connsiteX16507" fmla="*/ 368394 w 12192000"/>
              <a:gd name="connsiteY16507" fmla="*/ 2501653 h 6858000"/>
              <a:gd name="connsiteX16508" fmla="*/ 371347 w 12192000"/>
              <a:gd name="connsiteY16508" fmla="*/ 2513794 h 6858000"/>
              <a:gd name="connsiteX16509" fmla="*/ 369132 w 12192000"/>
              <a:gd name="connsiteY16509" fmla="*/ 2519865 h 6858000"/>
              <a:gd name="connsiteX16510" fmla="*/ 372085 w 12192000"/>
              <a:gd name="connsiteY16510" fmla="*/ 2528364 h 6858000"/>
              <a:gd name="connsiteX16511" fmla="*/ 380206 w 12192000"/>
              <a:gd name="connsiteY16511" fmla="*/ 2532007 h 6858000"/>
              <a:gd name="connsiteX16512" fmla="*/ 386850 w 12192000"/>
              <a:gd name="connsiteY16512" fmla="*/ 2538077 h 6858000"/>
              <a:gd name="connsiteX16513" fmla="*/ 387589 w 12192000"/>
              <a:gd name="connsiteY16513" fmla="*/ 2548195 h 6858000"/>
              <a:gd name="connsiteX16514" fmla="*/ 391280 w 12192000"/>
              <a:gd name="connsiteY16514" fmla="*/ 2551838 h 6858000"/>
              <a:gd name="connsiteX16515" fmla="*/ 397924 w 12192000"/>
              <a:gd name="connsiteY16515" fmla="*/ 2553456 h 6858000"/>
              <a:gd name="connsiteX16516" fmla="*/ 406045 w 12192000"/>
              <a:gd name="connsiteY16516" fmla="*/ 2565193 h 6858000"/>
              <a:gd name="connsiteX16517" fmla="*/ 405306 w 12192000"/>
              <a:gd name="connsiteY16517" fmla="*/ 2574906 h 6858000"/>
              <a:gd name="connsiteX16518" fmla="*/ 405306 w 12192000"/>
              <a:gd name="connsiteY16518" fmla="*/ 2585834 h 6858000"/>
              <a:gd name="connsiteX16519" fmla="*/ 414904 w 12192000"/>
              <a:gd name="connsiteY16519" fmla="*/ 2593928 h 6858000"/>
              <a:gd name="connsiteX16520" fmla="*/ 418595 w 12192000"/>
              <a:gd name="connsiteY16520" fmla="*/ 2595142 h 6858000"/>
              <a:gd name="connsiteX16521" fmla="*/ 426716 w 12192000"/>
              <a:gd name="connsiteY16521" fmla="*/ 2607283 h 6858000"/>
              <a:gd name="connsiteX16522" fmla="*/ 429669 w 12192000"/>
              <a:gd name="connsiteY16522" fmla="*/ 2625900 h 6858000"/>
              <a:gd name="connsiteX16523" fmla="*/ 434098 w 12192000"/>
              <a:gd name="connsiteY16523" fmla="*/ 2626305 h 6858000"/>
              <a:gd name="connsiteX16524" fmla="*/ 437051 w 12192000"/>
              <a:gd name="connsiteY16524" fmla="*/ 2630757 h 6858000"/>
              <a:gd name="connsiteX16525" fmla="*/ 434098 w 12192000"/>
              <a:gd name="connsiteY16525" fmla="*/ 2637637 h 6858000"/>
              <a:gd name="connsiteX16526" fmla="*/ 434836 w 12192000"/>
              <a:gd name="connsiteY16526" fmla="*/ 2643303 h 6858000"/>
              <a:gd name="connsiteX16527" fmla="*/ 443695 w 12192000"/>
              <a:gd name="connsiteY16527" fmla="*/ 2656254 h 6858000"/>
              <a:gd name="connsiteX16528" fmla="*/ 447386 w 12192000"/>
              <a:gd name="connsiteY16528" fmla="*/ 2653016 h 6858000"/>
              <a:gd name="connsiteX16529" fmla="*/ 446648 w 12192000"/>
              <a:gd name="connsiteY16529" fmla="*/ 2647755 h 6858000"/>
              <a:gd name="connsiteX16530" fmla="*/ 447386 w 12192000"/>
              <a:gd name="connsiteY16530" fmla="*/ 2644112 h 6858000"/>
              <a:gd name="connsiteX16531" fmla="*/ 451077 w 12192000"/>
              <a:gd name="connsiteY16531" fmla="*/ 2644922 h 6858000"/>
              <a:gd name="connsiteX16532" fmla="*/ 453292 w 12192000"/>
              <a:gd name="connsiteY16532" fmla="*/ 2650993 h 6858000"/>
              <a:gd name="connsiteX16533" fmla="*/ 459936 w 12192000"/>
              <a:gd name="connsiteY16533" fmla="*/ 2660301 h 6858000"/>
              <a:gd name="connsiteX16534" fmla="*/ 462890 w 12192000"/>
              <a:gd name="connsiteY16534" fmla="*/ 2677704 h 6858000"/>
              <a:gd name="connsiteX16535" fmla="*/ 460675 w 12192000"/>
              <a:gd name="connsiteY16535" fmla="*/ 2684179 h 6858000"/>
              <a:gd name="connsiteX16536" fmla="*/ 461413 w 12192000"/>
              <a:gd name="connsiteY16536" fmla="*/ 2695916 h 6858000"/>
              <a:gd name="connsiteX16537" fmla="*/ 464366 w 12192000"/>
              <a:gd name="connsiteY16537" fmla="*/ 2699963 h 6858000"/>
              <a:gd name="connsiteX16538" fmla="*/ 464366 w 12192000"/>
              <a:gd name="connsiteY16538" fmla="*/ 2708867 h 6858000"/>
              <a:gd name="connsiteX16539" fmla="*/ 470272 w 12192000"/>
              <a:gd name="connsiteY16539" fmla="*/ 2714938 h 6858000"/>
              <a:gd name="connsiteX16540" fmla="*/ 469534 w 12192000"/>
              <a:gd name="connsiteY16540" fmla="*/ 2721413 h 6858000"/>
              <a:gd name="connsiteX16541" fmla="*/ 474701 w 12192000"/>
              <a:gd name="connsiteY16541" fmla="*/ 2726674 h 6858000"/>
              <a:gd name="connsiteX16542" fmla="*/ 474701 w 12192000"/>
              <a:gd name="connsiteY16542" fmla="*/ 2732340 h 6858000"/>
              <a:gd name="connsiteX16543" fmla="*/ 472487 w 12192000"/>
              <a:gd name="connsiteY16543" fmla="*/ 2738816 h 6858000"/>
              <a:gd name="connsiteX16544" fmla="*/ 479869 w 12192000"/>
              <a:gd name="connsiteY16544" fmla="*/ 2748124 h 6858000"/>
              <a:gd name="connsiteX16545" fmla="*/ 480607 w 12192000"/>
              <a:gd name="connsiteY16545" fmla="*/ 2757837 h 6858000"/>
              <a:gd name="connsiteX16546" fmla="*/ 475440 w 12192000"/>
              <a:gd name="connsiteY16546" fmla="*/ 2767550 h 6858000"/>
              <a:gd name="connsiteX16547" fmla="*/ 476916 w 12192000"/>
              <a:gd name="connsiteY16547" fmla="*/ 2772812 h 6858000"/>
              <a:gd name="connsiteX16548" fmla="*/ 485037 w 12192000"/>
              <a:gd name="connsiteY16548" fmla="*/ 2782525 h 6858000"/>
              <a:gd name="connsiteX16549" fmla="*/ 492419 w 12192000"/>
              <a:gd name="connsiteY16549" fmla="*/ 2788191 h 6858000"/>
              <a:gd name="connsiteX16550" fmla="*/ 493896 w 12192000"/>
              <a:gd name="connsiteY16550" fmla="*/ 2793452 h 6858000"/>
              <a:gd name="connsiteX16551" fmla="*/ 498325 w 12192000"/>
              <a:gd name="connsiteY16551" fmla="*/ 2791833 h 6858000"/>
              <a:gd name="connsiteX16552" fmla="*/ 498325 w 12192000"/>
              <a:gd name="connsiteY16552" fmla="*/ 2785763 h 6858000"/>
              <a:gd name="connsiteX16553" fmla="*/ 501278 w 12192000"/>
              <a:gd name="connsiteY16553" fmla="*/ 2783334 h 6858000"/>
              <a:gd name="connsiteX16554" fmla="*/ 505708 w 12192000"/>
              <a:gd name="connsiteY16554" fmla="*/ 2785763 h 6858000"/>
              <a:gd name="connsiteX16555" fmla="*/ 510875 w 12192000"/>
              <a:gd name="connsiteY16555" fmla="*/ 2791833 h 6858000"/>
              <a:gd name="connsiteX16556" fmla="*/ 513828 w 12192000"/>
              <a:gd name="connsiteY16556" fmla="*/ 2797904 h 6858000"/>
              <a:gd name="connsiteX16557" fmla="*/ 521211 w 12192000"/>
              <a:gd name="connsiteY16557" fmla="*/ 2801951 h 6858000"/>
              <a:gd name="connsiteX16558" fmla="*/ 524164 w 12192000"/>
              <a:gd name="connsiteY16558" fmla="*/ 2810450 h 6858000"/>
              <a:gd name="connsiteX16559" fmla="*/ 529331 w 12192000"/>
              <a:gd name="connsiteY16559" fmla="*/ 2814497 h 6858000"/>
              <a:gd name="connsiteX16560" fmla="*/ 531546 w 12192000"/>
              <a:gd name="connsiteY16560" fmla="*/ 2822996 h 6858000"/>
              <a:gd name="connsiteX16561" fmla="*/ 538190 w 12192000"/>
              <a:gd name="connsiteY16561" fmla="*/ 2826639 h 6858000"/>
              <a:gd name="connsiteX16562" fmla="*/ 537452 w 12192000"/>
              <a:gd name="connsiteY16562" fmla="*/ 2838375 h 6858000"/>
              <a:gd name="connsiteX16563" fmla="*/ 528593 w 12192000"/>
              <a:gd name="connsiteY16563" fmla="*/ 2850922 h 6858000"/>
              <a:gd name="connsiteX16564" fmla="*/ 513090 w 12192000"/>
              <a:gd name="connsiteY16564" fmla="*/ 2856992 h 6858000"/>
              <a:gd name="connsiteX16565" fmla="*/ 507184 w 12192000"/>
              <a:gd name="connsiteY16565" fmla="*/ 2855373 h 6858000"/>
              <a:gd name="connsiteX16566" fmla="*/ 502755 w 12192000"/>
              <a:gd name="connsiteY16566" fmla="*/ 2845660 h 6858000"/>
              <a:gd name="connsiteX16567" fmla="*/ 502016 w 12192000"/>
              <a:gd name="connsiteY16567" fmla="*/ 2838780 h 6858000"/>
              <a:gd name="connsiteX16568" fmla="*/ 496110 w 12192000"/>
              <a:gd name="connsiteY16568" fmla="*/ 2834328 h 6858000"/>
              <a:gd name="connsiteX16569" fmla="*/ 495372 w 12192000"/>
              <a:gd name="connsiteY16569" fmla="*/ 2822187 h 6858000"/>
              <a:gd name="connsiteX16570" fmla="*/ 490943 w 12192000"/>
              <a:gd name="connsiteY16570" fmla="*/ 2816116 h 6858000"/>
              <a:gd name="connsiteX16571" fmla="*/ 479869 w 12192000"/>
              <a:gd name="connsiteY16571" fmla="*/ 2815307 h 6858000"/>
              <a:gd name="connsiteX16572" fmla="*/ 472487 w 12192000"/>
              <a:gd name="connsiteY16572" fmla="*/ 2807212 h 6858000"/>
              <a:gd name="connsiteX16573" fmla="*/ 468795 w 12192000"/>
              <a:gd name="connsiteY16573" fmla="*/ 2800737 h 6858000"/>
              <a:gd name="connsiteX16574" fmla="*/ 461413 w 12192000"/>
              <a:gd name="connsiteY16574" fmla="*/ 2797904 h 6858000"/>
              <a:gd name="connsiteX16575" fmla="*/ 440004 w 12192000"/>
              <a:gd name="connsiteY16575" fmla="*/ 2776454 h 6858000"/>
              <a:gd name="connsiteX16576" fmla="*/ 435575 w 12192000"/>
              <a:gd name="connsiteY16576" fmla="*/ 2767550 h 6858000"/>
              <a:gd name="connsiteX16577" fmla="*/ 425977 w 12192000"/>
              <a:gd name="connsiteY16577" fmla="*/ 2765527 h 6858000"/>
              <a:gd name="connsiteX16578" fmla="*/ 423762 w 12192000"/>
              <a:gd name="connsiteY16578" fmla="*/ 2759456 h 6858000"/>
              <a:gd name="connsiteX16579" fmla="*/ 419333 w 12192000"/>
              <a:gd name="connsiteY16579" fmla="*/ 2760266 h 6858000"/>
              <a:gd name="connsiteX16580" fmla="*/ 409736 w 12192000"/>
              <a:gd name="connsiteY16580" fmla="*/ 2752981 h 6858000"/>
              <a:gd name="connsiteX16581" fmla="*/ 408259 w 12192000"/>
              <a:gd name="connsiteY16581" fmla="*/ 2745696 h 6858000"/>
              <a:gd name="connsiteX16582" fmla="*/ 416380 w 12192000"/>
              <a:gd name="connsiteY16582" fmla="*/ 2732745 h 6858000"/>
              <a:gd name="connsiteX16583" fmla="*/ 419333 w 12192000"/>
              <a:gd name="connsiteY16583" fmla="*/ 2718175 h 6858000"/>
              <a:gd name="connsiteX16584" fmla="*/ 417857 w 12192000"/>
              <a:gd name="connsiteY16584" fmla="*/ 2699154 h 6858000"/>
              <a:gd name="connsiteX16585" fmla="*/ 411951 w 12192000"/>
              <a:gd name="connsiteY16585" fmla="*/ 2681346 h 6858000"/>
              <a:gd name="connsiteX16586" fmla="*/ 406783 w 12192000"/>
              <a:gd name="connsiteY16586" fmla="*/ 2674466 h 6858000"/>
              <a:gd name="connsiteX16587" fmla="*/ 401615 w 12192000"/>
              <a:gd name="connsiteY16587" fmla="*/ 2676085 h 6858000"/>
              <a:gd name="connsiteX16588" fmla="*/ 394971 w 12192000"/>
              <a:gd name="connsiteY16588" fmla="*/ 2672847 h 6858000"/>
              <a:gd name="connsiteX16589" fmla="*/ 377253 w 12192000"/>
              <a:gd name="connsiteY16589" fmla="*/ 2657468 h 6858000"/>
              <a:gd name="connsiteX16590" fmla="*/ 375039 w 12192000"/>
              <a:gd name="connsiteY16590" fmla="*/ 2643303 h 6858000"/>
              <a:gd name="connsiteX16591" fmla="*/ 377991 w 12192000"/>
              <a:gd name="connsiteY16591" fmla="*/ 2635613 h 6858000"/>
              <a:gd name="connsiteX16592" fmla="*/ 374300 w 12192000"/>
              <a:gd name="connsiteY16592" fmla="*/ 2634399 h 6858000"/>
              <a:gd name="connsiteX16593" fmla="*/ 365441 w 12192000"/>
              <a:gd name="connsiteY16593" fmla="*/ 2643708 h 6858000"/>
              <a:gd name="connsiteX16594" fmla="*/ 359535 w 12192000"/>
              <a:gd name="connsiteY16594" fmla="*/ 2644112 h 6858000"/>
              <a:gd name="connsiteX16595" fmla="*/ 352891 w 12192000"/>
              <a:gd name="connsiteY16595" fmla="*/ 2646945 h 6858000"/>
              <a:gd name="connsiteX16596" fmla="*/ 349200 w 12192000"/>
              <a:gd name="connsiteY16596" fmla="*/ 2640065 h 6858000"/>
              <a:gd name="connsiteX16597" fmla="*/ 350676 w 12192000"/>
              <a:gd name="connsiteY16597" fmla="*/ 2636828 h 6858000"/>
              <a:gd name="connsiteX16598" fmla="*/ 344032 w 12192000"/>
              <a:gd name="connsiteY16598" fmla="*/ 2634399 h 6858000"/>
              <a:gd name="connsiteX16599" fmla="*/ 337388 w 12192000"/>
              <a:gd name="connsiteY16599" fmla="*/ 2634804 h 6858000"/>
              <a:gd name="connsiteX16600" fmla="*/ 337388 w 12192000"/>
              <a:gd name="connsiteY16600" fmla="*/ 2630352 h 6858000"/>
              <a:gd name="connsiteX16601" fmla="*/ 326314 w 12192000"/>
              <a:gd name="connsiteY16601" fmla="*/ 2625091 h 6858000"/>
              <a:gd name="connsiteX16602" fmla="*/ 317455 w 12192000"/>
              <a:gd name="connsiteY16602" fmla="*/ 2622663 h 6858000"/>
              <a:gd name="connsiteX16603" fmla="*/ 312288 w 12192000"/>
              <a:gd name="connsiteY16603" fmla="*/ 2614164 h 6858000"/>
              <a:gd name="connsiteX16604" fmla="*/ 311550 w 12192000"/>
              <a:gd name="connsiteY16604" fmla="*/ 2605260 h 6858000"/>
              <a:gd name="connsiteX16605" fmla="*/ 302691 w 12192000"/>
              <a:gd name="connsiteY16605" fmla="*/ 2601617 h 6858000"/>
              <a:gd name="connsiteX16606" fmla="*/ 293093 w 12192000"/>
              <a:gd name="connsiteY16606" fmla="*/ 2589476 h 6858000"/>
              <a:gd name="connsiteX16607" fmla="*/ 295308 w 12192000"/>
              <a:gd name="connsiteY16607" fmla="*/ 2586643 h 6858000"/>
              <a:gd name="connsiteX16608" fmla="*/ 308596 w 12192000"/>
              <a:gd name="connsiteY16608" fmla="*/ 2585834 h 6858000"/>
              <a:gd name="connsiteX16609" fmla="*/ 315979 w 12192000"/>
              <a:gd name="connsiteY16609" fmla="*/ 2588262 h 6858000"/>
              <a:gd name="connsiteX16610" fmla="*/ 327791 w 12192000"/>
              <a:gd name="connsiteY16610" fmla="*/ 2590285 h 6858000"/>
              <a:gd name="connsiteX16611" fmla="*/ 335173 w 12192000"/>
              <a:gd name="connsiteY16611" fmla="*/ 2594333 h 6858000"/>
              <a:gd name="connsiteX16612" fmla="*/ 338126 w 12192000"/>
              <a:gd name="connsiteY16612" fmla="*/ 2589881 h 6858000"/>
              <a:gd name="connsiteX16613" fmla="*/ 339603 w 12192000"/>
              <a:gd name="connsiteY16613" fmla="*/ 2584215 h 6858000"/>
              <a:gd name="connsiteX16614" fmla="*/ 331482 w 12192000"/>
              <a:gd name="connsiteY16614" fmla="*/ 2583001 h 6858000"/>
              <a:gd name="connsiteX16615" fmla="*/ 330744 w 12192000"/>
              <a:gd name="connsiteY16615" fmla="*/ 2580572 h 6858000"/>
              <a:gd name="connsiteX16616" fmla="*/ 335911 w 12192000"/>
              <a:gd name="connsiteY16616" fmla="*/ 2575716 h 6858000"/>
              <a:gd name="connsiteX16617" fmla="*/ 341079 w 12192000"/>
              <a:gd name="connsiteY16617" fmla="*/ 2577739 h 6858000"/>
              <a:gd name="connsiteX16618" fmla="*/ 344032 w 12192000"/>
              <a:gd name="connsiteY16618" fmla="*/ 2570454 h 6858000"/>
              <a:gd name="connsiteX16619" fmla="*/ 340341 w 12192000"/>
              <a:gd name="connsiteY16619" fmla="*/ 2565193 h 6858000"/>
              <a:gd name="connsiteX16620" fmla="*/ 340341 w 12192000"/>
              <a:gd name="connsiteY16620" fmla="*/ 2560337 h 6858000"/>
              <a:gd name="connsiteX16621" fmla="*/ 346247 w 12192000"/>
              <a:gd name="connsiteY16621" fmla="*/ 2553456 h 6858000"/>
              <a:gd name="connsiteX16622" fmla="*/ 339603 w 12192000"/>
              <a:gd name="connsiteY16622" fmla="*/ 2543339 h 6858000"/>
              <a:gd name="connsiteX16623" fmla="*/ 335911 w 12192000"/>
              <a:gd name="connsiteY16623" fmla="*/ 2541720 h 6858000"/>
              <a:gd name="connsiteX16624" fmla="*/ 330744 w 12192000"/>
              <a:gd name="connsiteY16624" fmla="*/ 2527959 h 6858000"/>
              <a:gd name="connsiteX16625" fmla="*/ 318194 w 12192000"/>
              <a:gd name="connsiteY16625" fmla="*/ 2516627 h 6858000"/>
              <a:gd name="connsiteX16626" fmla="*/ 315979 w 12192000"/>
              <a:gd name="connsiteY16626" fmla="*/ 2509343 h 6858000"/>
              <a:gd name="connsiteX16627" fmla="*/ 309335 w 12192000"/>
              <a:gd name="connsiteY16627" fmla="*/ 2500034 h 6858000"/>
              <a:gd name="connsiteX16628" fmla="*/ 295308 w 12192000"/>
              <a:gd name="connsiteY16628" fmla="*/ 2487083 h 6858000"/>
              <a:gd name="connsiteX16629" fmla="*/ 289402 w 12192000"/>
              <a:gd name="connsiteY16629" fmla="*/ 2487488 h 6858000"/>
              <a:gd name="connsiteX16630" fmla="*/ 280543 w 12192000"/>
              <a:gd name="connsiteY16630" fmla="*/ 2479798 h 6858000"/>
              <a:gd name="connsiteX16631" fmla="*/ 276114 w 12192000"/>
              <a:gd name="connsiteY16631" fmla="*/ 2467252 h 6858000"/>
              <a:gd name="connsiteX16632" fmla="*/ 275376 w 12192000"/>
              <a:gd name="connsiteY16632" fmla="*/ 2451873 h 6858000"/>
              <a:gd name="connsiteX16633" fmla="*/ 272422 w 12192000"/>
              <a:gd name="connsiteY16633" fmla="*/ 2446612 h 6858000"/>
              <a:gd name="connsiteX16634" fmla="*/ 266517 w 12192000"/>
              <a:gd name="connsiteY16634" fmla="*/ 2441351 h 6858000"/>
              <a:gd name="connsiteX16635" fmla="*/ 267255 w 12192000"/>
              <a:gd name="connsiteY16635" fmla="*/ 2432042 h 6858000"/>
              <a:gd name="connsiteX16636" fmla="*/ 270946 w 12192000"/>
              <a:gd name="connsiteY16636" fmla="*/ 2427995 h 6858000"/>
              <a:gd name="connsiteX16637" fmla="*/ 269470 w 12192000"/>
              <a:gd name="connsiteY16637" fmla="*/ 2419091 h 6858000"/>
              <a:gd name="connsiteX16638" fmla="*/ 259134 w 12192000"/>
              <a:gd name="connsiteY16638" fmla="*/ 2410187 h 6858000"/>
              <a:gd name="connsiteX16639" fmla="*/ 256919 w 12192000"/>
              <a:gd name="connsiteY16639" fmla="*/ 2404521 h 6858000"/>
              <a:gd name="connsiteX16640" fmla="*/ 259872 w 12192000"/>
              <a:gd name="connsiteY16640" fmla="*/ 2401688 h 6858000"/>
              <a:gd name="connsiteX16641" fmla="*/ 259872 w 12192000"/>
              <a:gd name="connsiteY16641" fmla="*/ 2396832 h 6858000"/>
              <a:gd name="connsiteX16642" fmla="*/ 247322 w 12192000"/>
              <a:gd name="connsiteY16642" fmla="*/ 2381857 h 6858000"/>
              <a:gd name="connsiteX16643" fmla="*/ 243631 w 12192000"/>
              <a:gd name="connsiteY16643" fmla="*/ 2373358 h 6858000"/>
              <a:gd name="connsiteX16644" fmla="*/ 245107 w 12192000"/>
              <a:gd name="connsiteY16644" fmla="*/ 2366074 h 6858000"/>
              <a:gd name="connsiteX16645" fmla="*/ 248799 w 12192000"/>
              <a:gd name="connsiteY16645" fmla="*/ 2363241 h 6858000"/>
              <a:gd name="connsiteX16646" fmla="*/ 243631 w 12192000"/>
              <a:gd name="connsiteY16646" fmla="*/ 2356765 h 6858000"/>
              <a:gd name="connsiteX16647" fmla="*/ 237725 w 12192000"/>
              <a:gd name="connsiteY16647" fmla="*/ 2346647 h 6858000"/>
              <a:gd name="connsiteX16648" fmla="*/ 231081 w 12192000"/>
              <a:gd name="connsiteY16648" fmla="*/ 2323174 h 6858000"/>
              <a:gd name="connsiteX16649" fmla="*/ 229604 w 12192000"/>
              <a:gd name="connsiteY16649" fmla="*/ 2312247 h 6858000"/>
              <a:gd name="connsiteX16650" fmla="*/ 228866 w 12192000"/>
              <a:gd name="connsiteY16650" fmla="*/ 2304557 h 6858000"/>
              <a:gd name="connsiteX16651" fmla="*/ 231081 w 12192000"/>
              <a:gd name="connsiteY16651" fmla="*/ 2293225 h 6858000"/>
              <a:gd name="connsiteX16652" fmla="*/ 228866 w 12192000"/>
              <a:gd name="connsiteY16652" fmla="*/ 2279465 h 6858000"/>
              <a:gd name="connsiteX16653" fmla="*/ 211886 w 12192000"/>
              <a:gd name="connsiteY16653" fmla="*/ 2255182 h 6858000"/>
              <a:gd name="connsiteX16654" fmla="*/ 200813 w 12192000"/>
              <a:gd name="connsiteY16654" fmla="*/ 2244659 h 6858000"/>
              <a:gd name="connsiteX16655" fmla="*/ 194169 w 12192000"/>
              <a:gd name="connsiteY16655" fmla="*/ 2245874 h 6858000"/>
              <a:gd name="connsiteX16656" fmla="*/ 189001 w 12192000"/>
              <a:gd name="connsiteY16656" fmla="*/ 2246278 h 6858000"/>
              <a:gd name="connsiteX16657" fmla="*/ 186048 w 12192000"/>
              <a:gd name="connsiteY16657" fmla="*/ 2244659 h 6858000"/>
              <a:gd name="connsiteX16658" fmla="*/ 186048 w 12192000"/>
              <a:gd name="connsiteY16658" fmla="*/ 2236970 h 6858000"/>
              <a:gd name="connsiteX16659" fmla="*/ 184571 w 12192000"/>
              <a:gd name="connsiteY16659" fmla="*/ 2231709 h 6858000"/>
              <a:gd name="connsiteX16660" fmla="*/ 172021 w 12192000"/>
              <a:gd name="connsiteY16660" fmla="*/ 2228471 h 6858000"/>
              <a:gd name="connsiteX16661" fmla="*/ 163901 w 12192000"/>
              <a:gd name="connsiteY16661" fmla="*/ 2228066 h 6858000"/>
              <a:gd name="connsiteX16662" fmla="*/ 150612 w 12192000"/>
              <a:gd name="connsiteY16662" fmla="*/ 2221590 h 6858000"/>
              <a:gd name="connsiteX16663" fmla="*/ 150612 w 12192000"/>
              <a:gd name="connsiteY16663" fmla="*/ 2213496 h 6858000"/>
              <a:gd name="connsiteX16664" fmla="*/ 144706 w 12192000"/>
              <a:gd name="connsiteY16664" fmla="*/ 2207425 h 6858000"/>
              <a:gd name="connsiteX16665" fmla="*/ 131418 w 12192000"/>
              <a:gd name="connsiteY16665" fmla="*/ 2207425 h 6858000"/>
              <a:gd name="connsiteX16666" fmla="*/ 124035 w 12192000"/>
              <a:gd name="connsiteY16666" fmla="*/ 2206211 h 6858000"/>
              <a:gd name="connsiteX16667" fmla="*/ 115915 w 12192000"/>
              <a:gd name="connsiteY16667" fmla="*/ 2201760 h 6858000"/>
              <a:gd name="connsiteX16668" fmla="*/ 105579 w 12192000"/>
              <a:gd name="connsiteY16668" fmla="*/ 2198927 h 6858000"/>
              <a:gd name="connsiteX16669" fmla="*/ 88600 w 12192000"/>
              <a:gd name="connsiteY16669" fmla="*/ 2198927 h 6858000"/>
              <a:gd name="connsiteX16670" fmla="*/ 83432 w 12192000"/>
              <a:gd name="connsiteY16670" fmla="*/ 2195689 h 6858000"/>
              <a:gd name="connsiteX16671" fmla="*/ 81217 w 12192000"/>
              <a:gd name="connsiteY16671" fmla="*/ 2187999 h 6858000"/>
              <a:gd name="connsiteX16672" fmla="*/ 83432 w 12192000"/>
              <a:gd name="connsiteY16672" fmla="*/ 2186785 h 6858000"/>
              <a:gd name="connsiteX16673" fmla="*/ 85647 w 12192000"/>
              <a:gd name="connsiteY16673" fmla="*/ 2179500 h 6858000"/>
              <a:gd name="connsiteX16674" fmla="*/ 89338 w 12192000"/>
              <a:gd name="connsiteY16674" fmla="*/ 2165335 h 6858000"/>
              <a:gd name="connsiteX16675" fmla="*/ 86385 w 12192000"/>
              <a:gd name="connsiteY16675" fmla="*/ 2156027 h 6858000"/>
              <a:gd name="connsiteX16676" fmla="*/ 78264 w 12192000"/>
              <a:gd name="connsiteY16676" fmla="*/ 2147528 h 6858000"/>
              <a:gd name="connsiteX16677" fmla="*/ 77526 w 12192000"/>
              <a:gd name="connsiteY16677" fmla="*/ 2145099 h 6858000"/>
              <a:gd name="connsiteX16678" fmla="*/ 79003 w 12192000"/>
              <a:gd name="connsiteY16678" fmla="*/ 2141862 h 6858000"/>
              <a:gd name="connsiteX16679" fmla="*/ 75312 w 12192000"/>
              <a:gd name="connsiteY16679" fmla="*/ 2138624 h 6858000"/>
              <a:gd name="connsiteX16680" fmla="*/ 67191 w 12192000"/>
              <a:gd name="connsiteY16680" fmla="*/ 2129315 h 6858000"/>
              <a:gd name="connsiteX16681" fmla="*/ 56855 w 12192000"/>
              <a:gd name="connsiteY16681" fmla="*/ 2108675 h 6858000"/>
              <a:gd name="connsiteX16682" fmla="*/ 55379 w 12192000"/>
              <a:gd name="connsiteY16682" fmla="*/ 2092891 h 6858000"/>
              <a:gd name="connsiteX16683" fmla="*/ 47258 w 12192000"/>
              <a:gd name="connsiteY16683" fmla="*/ 2087630 h 6858000"/>
              <a:gd name="connsiteX16684" fmla="*/ 45782 w 12192000"/>
              <a:gd name="connsiteY16684" fmla="*/ 2081964 h 6858000"/>
              <a:gd name="connsiteX16685" fmla="*/ 46520 w 12192000"/>
              <a:gd name="connsiteY16685" fmla="*/ 2073060 h 6858000"/>
              <a:gd name="connsiteX16686" fmla="*/ 43567 w 12192000"/>
              <a:gd name="connsiteY16686" fmla="*/ 2063752 h 6858000"/>
              <a:gd name="connsiteX16687" fmla="*/ 44305 w 12192000"/>
              <a:gd name="connsiteY16687" fmla="*/ 2059705 h 6858000"/>
              <a:gd name="connsiteX16688" fmla="*/ 48735 w 12192000"/>
              <a:gd name="connsiteY16688" fmla="*/ 2060109 h 6858000"/>
              <a:gd name="connsiteX16689" fmla="*/ 55379 w 12192000"/>
              <a:gd name="connsiteY16689" fmla="*/ 2053634 h 6858000"/>
              <a:gd name="connsiteX16690" fmla="*/ 54641 w 12192000"/>
              <a:gd name="connsiteY16690" fmla="*/ 2046349 h 6858000"/>
              <a:gd name="connsiteX16691" fmla="*/ 49473 w 12192000"/>
              <a:gd name="connsiteY16691" fmla="*/ 2041492 h 6858000"/>
              <a:gd name="connsiteX16692" fmla="*/ 42090 w 12192000"/>
              <a:gd name="connsiteY16692" fmla="*/ 2037041 h 6858000"/>
              <a:gd name="connsiteX16693" fmla="*/ 39876 w 12192000"/>
              <a:gd name="connsiteY16693" fmla="*/ 2028137 h 6858000"/>
              <a:gd name="connsiteX16694" fmla="*/ 34708 w 12192000"/>
              <a:gd name="connsiteY16694" fmla="*/ 2025709 h 6858000"/>
              <a:gd name="connsiteX16695" fmla="*/ 33970 w 12192000"/>
              <a:gd name="connsiteY16695" fmla="*/ 2018424 h 6858000"/>
              <a:gd name="connsiteX16696" fmla="*/ 36184 w 12192000"/>
              <a:gd name="connsiteY16696" fmla="*/ 2010329 h 6858000"/>
              <a:gd name="connsiteX16697" fmla="*/ 35446 w 12192000"/>
              <a:gd name="connsiteY16697" fmla="*/ 2005878 h 6858000"/>
              <a:gd name="connsiteX16698" fmla="*/ 39876 w 12192000"/>
              <a:gd name="connsiteY16698" fmla="*/ 2001830 h 6858000"/>
              <a:gd name="connsiteX16699" fmla="*/ 39138 w 12192000"/>
              <a:gd name="connsiteY16699" fmla="*/ 1996164 h 6858000"/>
              <a:gd name="connsiteX16700" fmla="*/ 42829 w 12192000"/>
              <a:gd name="connsiteY16700" fmla="*/ 1991308 h 6858000"/>
              <a:gd name="connsiteX16701" fmla="*/ 46520 w 12192000"/>
              <a:gd name="connsiteY16701" fmla="*/ 1994141 h 6858000"/>
              <a:gd name="connsiteX16702" fmla="*/ 50949 w 12192000"/>
              <a:gd name="connsiteY16702" fmla="*/ 2002235 h 6858000"/>
              <a:gd name="connsiteX16703" fmla="*/ 59070 w 12192000"/>
              <a:gd name="connsiteY16703" fmla="*/ 2006282 h 6858000"/>
              <a:gd name="connsiteX16704" fmla="*/ 56117 w 12192000"/>
              <a:gd name="connsiteY16704" fmla="*/ 2002235 h 6858000"/>
              <a:gd name="connsiteX16705" fmla="*/ 53164 w 12192000"/>
              <a:gd name="connsiteY16705" fmla="*/ 1995355 h 6858000"/>
              <a:gd name="connsiteX16706" fmla="*/ 51688 w 12192000"/>
              <a:gd name="connsiteY16706" fmla="*/ 1983618 h 6858000"/>
              <a:gd name="connsiteX16707" fmla="*/ 47258 w 12192000"/>
              <a:gd name="connsiteY16707" fmla="*/ 1980785 h 6858000"/>
              <a:gd name="connsiteX16708" fmla="*/ 47996 w 12192000"/>
              <a:gd name="connsiteY16708" fmla="*/ 1974715 h 6858000"/>
              <a:gd name="connsiteX16709" fmla="*/ 52426 w 12192000"/>
              <a:gd name="connsiteY16709" fmla="*/ 1974715 h 6858000"/>
              <a:gd name="connsiteX16710" fmla="*/ 56117 w 12192000"/>
              <a:gd name="connsiteY16710" fmla="*/ 1977548 h 6858000"/>
              <a:gd name="connsiteX16711" fmla="*/ 64976 w 12192000"/>
              <a:gd name="connsiteY16711" fmla="*/ 1975119 h 6858000"/>
              <a:gd name="connsiteX16712" fmla="*/ 73835 w 12192000"/>
              <a:gd name="connsiteY16712" fmla="*/ 1973096 h 6858000"/>
              <a:gd name="connsiteX16713" fmla="*/ 61285 w 12192000"/>
              <a:gd name="connsiteY16713" fmla="*/ 1971882 h 6858000"/>
              <a:gd name="connsiteX16714" fmla="*/ 58332 w 12192000"/>
              <a:gd name="connsiteY16714" fmla="*/ 1968644 h 6858000"/>
              <a:gd name="connsiteX16715" fmla="*/ 50949 w 12192000"/>
              <a:gd name="connsiteY16715" fmla="*/ 1968239 h 6858000"/>
              <a:gd name="connsiteX16716" fmla="*/ 49473 w 12192000"/>
              <a:gd name="connsiteY16716" fmla="*/ 1964597 h 6858000"/>
              <a:gd name="connsiteX16717" fmla="*/ 47258 w 12192000"/>
              <a:gd name="connsiteY16717" fmla="*/ 1966620 h 6858000"/>
              <a:gd name="connsiteX16718" fmla="*/ 40614 w 12192000"/>
              <a:gd name="connsiteY16718" fmla="*/ 1962978 h 6858000"/>
              <a:gd name="connsiteX16719" fmla="*/ 40614 w 12192000"/>
              <a:gd name="connsiteY16719" fmla="*/ 1973096 h 6858000"/>
              <a:gd name="connsiteX16720" fmla="*/ 40614 w 12192000"/>
              <a:gd name="connsiteY16720" fmla="*/ 1983214 h 6858000"/>
              <a:gd name="connsiteX16721" fmla="*/ 37661 w 12192000"/>
              <a:gd name="connsiteY16721" fmla="*/ 1981999 h 6858000"/>
              <a:gd name="connsiteX16722" fmla="*/ 33970 w 12192000"/>
              <a:gd name="connsiteY16722" fmla="*/ 1981999 h 6858000"/>
              <a:gd name="connsiteX16723" fmla="*/ 31755 w 12192000"/>
              <a:gd name="connsiteY16723" fmla="*/ 1977548 h 6858000"/>
              <a:gd name="connsiteX16724" fmla="*/ 20681 w 12192000"/>
              <a:gd name="connsiteY16724" fmla="*/ 1967430 h 6858000"/>
              <a:gd name="connsiteX16725" fmla="*/ 17728 w 12192000"/>
              <a:gd name="connsiteY16725" fmla="*/ 1960954 h 6858000"/>
              <a:gd name="connsiteX16726" fmla="*/ 20681 w 12192000"/>
              <a:gd name="connsiteY16726" fmla="*/ 1955288 h 6858000"/>
              <a:gd name="connsiteX16727" fmla="*/ 19205 w 12192000"/>
              <a:gd name="connsiteY16727" fmla="*/ 1946385 h 6858000"/>
              <a:gd name="connsiteX16728" fmla="*/ 0 w 12192000"/>
              <a:gd name="connsiteY16728" fmla="*/ 1918936 h 6858000"/>
              <a:gd name="connsiteX16729" fmla="*/ 0 w 12192000"/>
              <a:gd name="connsiteY16729" fmla="*/ 1903231 h 6858000"/>
              <a:gd name="connsiteX16730" fmla="*/ 2964 w 12192000"/>
              <a:gd name="connsiteY16730" fmla="*/ 1898628 h 6858000"/>
              <a:gd name="connsiteX16731" fmla="*/ 1487 w 12192000"/>
              <a:gd name="connsiteY16731" fmla="*/ 1889320 h 6858000"/>
              <a:gd name="connsiteX16732" fmla="*/ 0 w 12192000"/>
              <a:gd name="connsiteY16732" fmla="*/ 1886739 h 6858000"/>
              <a:gd name="connsiteX16733" fmla="*/ 0 w 12192000"/>
              <a:gd name="connsiteY16733" fmla="*/ 1873145 h 6858000"/>
              <a:gd name="connsiteX16734" fmla="*/ 2964 w 12192000"/>
              <a:gd name="connsiteY16734" fmla="*/ 1869084 h 6858000"/>
              <a:gd name="connsiteX16735" fmla="*/ 4440 w 12192000"/>
              <a:gd name="connsiteY16735" fmla="*/ 1858561 h 6858000"/>
              <a:gd name="connsiteX16736" fmla="*/ 3702 w 12192000"/>
              <a:gd name="connsiteY16736" fmla="*/ 1839945 h 6858000"/>
              <a:gd name="connsiteX16737" fmla="*/ 0 w 12192000"/>
              <a:gd name="connsiteY16737" fmla="*/ 1831625 h 6858000"/>
              <a:gd name="connsiteX16738" fmla="*/ 0 w 12192000"/>
              <a:gd name="connsiteY16738" fmla="*/ 1786731 h 6858000"/>
              <a:gd name="connsiteX16739" fmla="*/ 7393 w 12192000"/>
              <a:gd name="connsiteY16739" fmla="*/ 1782070 h 6858000"/>
              <a:gd name="connsiteX16740" fmla="*/ 12561 w 12192000"/>
              <a:gd name="connsiteY16740" fmla="*/ 1769929 h 6858000"/>
              <a:gd name="connsiteX16741" fmla="*/ 9608 w 12192000"/>
              <a:gd name="connsiteY16741" fmla="*/ 1767905 h 6858000"/>
              <a:gd name="connsiteX16742" fmla="*/ 8131 w 12192000"/>
              <a:gd name="connsiteY16742" fmla="*/ 1761835 h 6858000"/>
              <a:gd name="connsiteX16743" fmla="*/ 13299 w 12192000"/>
              <a:gd name="connsiteY16743" fmla="*/ 1756978 h 6858000"/>
              <a:gd name="connsiteX16744" fmla="*/ 18467 w 12192000"/>
              <a:gd name="connsiteY16744" fmla="*/ 1746860 h 6858000"/>
              <a:gd name="connsiteX16745" fmla="*/ 20681 w 12192000"/>
              <a:gd name="connsiteY16745" fmla="*/ 1727839 h 6858000"/>
              <a:gd name="connsiteX16746" fmla="*/ 17728 w 12192000"/>
              <a:gd name="connsiteY16746" fmla="*/ 1716507 h 6858000"/>
              <a:gd name="connsiteX16747" fmla="*/ 17728 w 12192000"/>
              <a:gd name="connsiteY16747" fmla="*/ 1709222 h 6858000"/>
              <a:gd name="connsiteX16748" fmla="*/ 22158 w 12192000"/>
              <a:gd name="connsiteY16748" fmla="*/ 1703960 h 6858000"/>
              <a:gd name="connsiteX16749" fmla="*/ 15514 w 12192000"/>
              <a:gd name="connsiteY16749" fmla="*/ 1694247 h 6858000"/>
              <a:gd name="connsiteX16750" fmla="*/ 16252 w 12192000"/>
              <a:gd name="connsiteY16750" fmla="*/ 1682106 h 6858000"/>
              <a:gd name="connsiteX16751" fmla="*/ 20681 w 12192000"/>
              <a:gd name="connsiteY16751" fmla="*/ 1664703 h 6858000"/>
              <a:gd name="connsiteX16752" fmla="*/ 19205 w 12192000"/>
              <a:gd name="connsiteY16752" fmla="*/ 1646896 h 6858000"/>
              <a:gd name="connsiteX16753" fmla="*/ 22896 w 12192000"/>
              <a:gd name="connsiteY16753" fmla="*/ 1638801 h 6858000"/>
              <a:gd name="connsiteX16754" fmla="*/ 36184 w 12192000"/>
              <a:gd name="connsiteY16754" fmla="*/ 1623827 h 6858000"/>
              <a:gd name="connsiteX16755" fmla="*/ 39138 w 12192000"/>
              <a:gd name="connsiteY16755" fmla="*/ 1614519 h 6858000"/>
              <a:gd name="connsiteX16756" fmla="*/ 43567 w 12192000"/>
              <a:gd name="connsiteY16756" fmla="*/ 1609662 h 6858000"/>
              <a:gd name="connsiteX16757" fmla="*/ 49473 w 12192000"/>
              <a:gd name="connsiteY16757" fmla="*/ 1594688 h 6858000"/>
              <a:gd name="connsiteX16758" fmla="*/ 59070 w 12192000"/>
              <a:gd name="connsiteY16758" fmla="*/ 1584570 h 6858000"/>
              <a:gd name="connsiteX16759" fmla="*/ 65714 w 12192000"/>
              <a:gd name="connsiteY16759" fmla="*/ 1572833 h 6858000"/>
              <a:gd name="connsiteX16760" fmla="*/ 69405 w 12192000"/>
              <a:gd name="connsiteY16760" fmla="*/ 1548145 h 6858000"/>
              <a:gd name="connsiteX16761" fmla="*/ 81217 w 12192000"/>
              <a:gd name="connsiteY16761" fmla="*/ 1526291 h 6858000"/>
              <a:gd name="connsiteX16762" fmla="*/ 83432 w 12192000"/>
              <a:gd name="connsiteY16762" fmla="*/ 1505650 h 6858000"/>
              <a:gd name="connsiteX16763" fmla="*/ 96720 w 12192000"/>
              <a:gd name="connsiteY16763" fmla="*/ 1477725 h 6858000"/>
              <a:gd name="connsiteX16764" fmla="*/ 101888 w 12192000"/>
              <a:gd name="connsiteY16764" fmla="*/ 1468012 h 6858000"/>
              <a:gd name="connsiteX16765" fmla="*/ 110009 w 12192000"/>
              <a:gd name="connsiteY16765" fmla="*/ 1455466 h 6858000"/>
              <a:gd name="connsiteX16766" fmla="*/ 108532 w 12192000"/>
              <a:gd name="connsiteY16766" fmla="*/ 1448586 h 6858000"/>
              <a:gd name="connsiteX16767" fmla="*/ 108532 w 12192000"/>
              <a:gd name="connsiteY16767" fmla="*/ 1441705 h 6858000"/>
              <a:gd name="connsiteX16768" fmla="*/ 118868 w 12192000"/>
              <a:gd name="connsiteY16768" fmla="*/ 1429969 h 6858000"/>
              <a:gd name="connsiteX16769" fmla="*/ 118868 w 12192000"/>
              <a:gd name="connsiteY16769" fmla="*/ 1422684 h 6858000"/>
              <a:gd name="connsiteX16770" fmla="*/ 121821 w 12192000"/>
              <a:gd name="connsiteY16770" fmla="*/ 1420256 h 6858000"/>
              <a:gd name="connsiteX16771" fmla="*/ 127727 w 12192000"/>
              <a:gd name="connsiteY16771" fmla="*/ 1424303 h 6858000"/>
              <a:gd name="connsiteX16772" fmla="*/ 144706 w 12192000"/>
              <a:gd name="connsiteY16772" fmla="*/ 1424707 h 6858000"/>
              <a:gd name="connsiteX16773" fmla="*/ 151350 w 12192000"/>
              <a:gd name="connsiteY16773" fmla="*/ 1429564 h 6858000"/>
              <a:gd name="connsiteX16774" fmla="*/ 157995 w 12192000"/>
              <a:gd name="connsiteY16774" fmla="*/ 1428350 h 6858000"/>
              <a:gd name="connsiteX16775" fmla="*/ 166854 w 12192000"/>
              <a:gd name="connsiteY16775" fmla="*/ 1433611 h 6858000"/>
              <a:gd name="connsiteX16776" fmla="*/ 171283 w 12192000"/>
              <a:gd name="connsiteY16776" fmla="*/ 1443729 h 6858000"/>
              <a:gd name="connsiteX16777" fmla="*/ 169807 w 12192000"/>
              <a:gd name="connsiteY16777" fmla="*/ 1432397 h 6858000"/>
              <a:gd name="connsiteX16778" fmla="*/ 164639 w 12192000"/>
              <a:gd name="connsiteY16778" fmla="*/ 1426326 h 6858000"/>
              <a:gd name="connsiteX16779" fmla="*/ 154304 w 12192000"/>
              <a:gd name="connsiteY16779" fmla="*/ 1424707 h 6858000"/>
              <a:gd name="connsiteX16780" fmla="*/ 145445 w 12192000"/>
              <a:gd name="connsiteY16780" fmla="*/ 1418637 h 6858000"/>
              <a:gd name="connsiteX16781" fmla="*/ 132156 w 12192000"/>
              <a:gd name="connsiteY16781" fmla="*/ 1417423 h 6858000"/>
              <a:gd name="connsiteX16782" fmla="*/ 118868 w 12192000"/>
              <a:gd name="connsiteY16782" fmla="*/ 1414185 h 6858000"/>
              <a:gd name="connsiteX16783" fmla="*/ 117391 w 12192000"/>
              <a:gd name="connsiteY16783" fmla="*/ 1409328 h 6858000"/>
              <a:gd name="connsiteX16784" fmla="*/ 121083 w 12192000"/>
              <a:gd name="connsiteY16784" fmla="*/ 1405686 h 6858000"/>
              <a:gd name="connsiteX16785" fmla="*/ 124035 w 12192000"/>
              <a:gd name="connsiteY16785" fmla="*/ 1406900 h 6858000"/>
              <a:gd name="connsiteX16786" fmla="*/ 129941 w 12192000"/>
              <a:gd name="connsiteY16786" fmla="*/ 1400829 h 6858000"/>
              <a:gd name="connsiteX16787" fmla="*/ 130680 w 12192000"/>
              <a:gd name="connsiteY16787" fmla="*/ 1391521 h 6858000"/>
              <a:gd name="connsiteX16788" fmla="*/ 132894 w 12192000"/>
              <a:gd name="connsiteY16788" fmla="*/ 1384641 h 6858000"/>
              <a:gd name="connsiteX16789" fmla="*/ 125512 w 12192000"/>
              <a:gd name="connsiteY16789" fmla="*/ 1381808 h 6858000"/>
              <a:gd name="connsiteX16790" fmla="*/ 121821 w 12192000"/>
              <a:gd name="connsiteY16790" fmla="*/ 1377761 h 6858000"/>
              <a:gd name="connsiteX16791" fmla="*/ 124035 w 12192000"/>
              <a:gd name="connsiteY16791" fmla="*/ 1370476 h 6858000"/>
              <a:gd name="connsiteX16792" fmla="*/ 129203 w 12192000"/>
              <a:gd name="connsiteY16792" fmla="*/ 1370476 h 6858000"/>
              <a:gd name="connsiteX16793" fmla="*/ 132894 w 12192000"/>
              <a:gd name="connsiteY16793" fmla="*/ 1365214 h 6858000"/>
              <a:gd name="connsiteX16794" fmla="*/ 132894 w 12192000"/>
              <a:gd name="connsiteY16794" fmla="*/ 1361977 h 6858000"/>
              <a:gd name="connsiteX16795" fmla="*/ 126250 w 12192000"/>
              <a:gd name="connsiteY16795" fmla="*/ 1360358 h 6858000"/>
              <a:gd name="connsiteX16796" fmla="*/ 125512 w 12192000"/>
              <a:gd name="connsiteY16796" fmla="*/ 1354287 h 6858000"/>
              <a:gd name="connsiteX16797" fmla="*/ 127727 w 12192000"/>
              <a:gd name="connsiteY16797" fmla="*/ 1342550 h 6858000"/>
              <a:gd name="connsiteX16798" fmla="*/ 124774 w 12192000"/>
              <a:gd name="connsiteY16798" fmla="*/ 1330814 h 6858000"/>
              <a:gd name="connsiteX16799" fmla="*/ 129941 w 12192000"/>
              <a:gd name="connsiteY16799" fmla="*/ 1307340 h 6858000"/>
              <a:gd name="connsiteX16800" fmla="*/ 124774 w 12192000"/>
              <a:gd name="connsiteY16800" fmla="*/ 1290342 h 6858000"/>
              <a:gd name="connsiteX16801" fmla="*/ 124035 w 12192000"/>
              <a:gd name="connsiteY16801" fmla="*/ 1282248 h 6858000"/>
              <a:gd name="connsiteX16802" fmla="*/ 132156 w 12192000"/>
              <a:gd name="connsiteY16802" fmla="*/ 1265250 h 6858000"/>
              <a:gd name="connsiteX16803" fmla="*/ 133633 w 12192000"/>
              <a:gd name="connsiteY16803" fmla="*/ 1255942 h 6858000"/>
              <a:gd name="connsiteX16804" fmla="*/ 137324 w 12192000"/>
              <a:gd name="connsiteY16804" fmla="*/ 1255132 h 6858000"/>
              <a:gd name="connsiteX16805" fmla="*/ 160209 w 12192000"/>
              <a:gd name="connsiteY16805" fmla="*/ 1273344 h 6858000"/>
              <a:gd name="connsiteX16806" fmla="*/ 172021 w 12192000"/>
              <a:gd name="connsiteY16806" fmla="*/ 1280629 h 6858000"/>
              <a:gd name="connsiteX16807" fmla="*/ 194907 w 12192000"/>
              <a:gd name="connsiteY16807" fmla="*/ 1282248 h 6858000"/>
              <a:gd name="connsiteX16808" fmla="*/ 202289 w 12192000"/>
              <a:gd name="connsiteY16808" fmla="*/ 1285890 h 6858000"/>
              <a:gd name="connsiteX16809" fmla="*/ 207457 w 12192000"/>
              <a:gd name="connsiteY16809" fmla="*/ 1293985 h 6858000"/>
              <a:gd name="connsiteX16810" fmla="*/ 211886 w 12192000"/>
              <a:gd name="connsiteY16810" fmla="*/ 1291961 h 6858000"/>
              <a:gd name="connsiteX16811" fmla="*/ 216316 w 12192000"/>
              <a:gd name="connsiteY16811" fmla="*/ 1292366 h 6858000"/>
              <a:gd name="connsiteX16812" fmla="*/ 220007 w 12192000"/>
              <a:gd name="connsiteY16812" fmla="*/ 1298032 h 6858000"/>
              <a:gd name="connsiteX16813" fmla="*/ 217054 w 12192000"/>
              <a:gd name="connsiteY16813" fmla="*/ 1303293 h 6858000"/>
              <a:gd name="connsiteX16814" fmla="*/ 206719 w 12192000"/>
              <a:gd name="connsiteY16814" fmla="*/ 1306936 h 6858000"/>
              <a:gd name="connsiteX16815" fmla="*/ 197122 w 12192000"/>
              <a:gd name="connsiteY16815" fmla="*/ 1315435 h 6858000"/>
              <a:gd name="connsiteX16816" fmla="*/ 196383 w 12192000"/>
              <a:gd name="connsiteY16816" fmla="*/ 1320291 h 6858000"/>
              <a:gd name="connsiteX16817" fmla="*/ 204504 w 12192000"/>
              <a:gd name="connsiteY16817" fmla="*/ 1320291 h 6858000"/>
              <a:gd name="connsiteX16818" fmla="*/ 208195 w 12192000"/>
              <a:gd name="connsiteY16818" fmla="*/ 1314625 h 6858000"/>
              <a:gd name="connsiteX16819" fmla="*/ 218531 w 12192000"/>
              <a:gd name="connsiteY16819" fmla="*/ 1306531 h 6858000"/>
              <a:gd name="connsiteX16820" fmla="*/ 223699 w 12192000"/>
              <a:gd name="connsiteY16820" fmla="*/ 1305721 h 6858000"/>
              <a:gd name="connsiteX16821" fmla="*/ 224437 w 12192000"/>
              <a:gd name="connsiteY16821" fmla="*/ 1313006 h 6858000"/>
              <a:gd name="connsiteX16822" fmla="*/ 217054 w 12192000"/>
              <a:gd name="connsiteY16822" fmla="*/ 1318672 h 6858000"/>
              <a:gd name="connsiteX16823" fmla="*/ 211148 w 12192000"/>
              <a:gd name="connsiteY16823" fmla="*/ 1329600 h 6858000"/>
              <a:gd name="connsiteX16824" fmla="*/ 211148 w 12192000"/>
              <a:gd name="connsiteY16824" fmla="*/ 1340932 h 6858000"/>
              <a:gd name="connsiteX16825" fmla="*/ 207457 w 12192000"/>
              <a:gd name="connsiteY16825" fmla="*/ 1344169 h 6858000"/>
              <a:gd name="connsiteX16826" fmla="*/ 206719 w 12192000"/>
              <a:gd name="connsiteY16826" fmla="*/ 1337289 h 6858000"/>
              <a:gd name="connsiteX16827" fmla="*/ 200075 w 12192000"/>
              <a:gd name="connsiteY16827" fmla="*/ 1342550 h 6858000"/>
              <a:gd name="connsiteX16828" fmla="*/ 197860 w 12192000"/>
              <a:gd name="connsiteY16828" fmla="*/ 1338908 h 6858000"/>
              <a:gd name="connsiteX16829" fmla="*/ 190478 w 12192000"/>
              <a:gd name="connsiteY16829" fmla="*/ 1347002 h 6858000"/>
              <a:gd name="connsiteX16830" fmla="*/ 193430 w 12192000"/>
              <a:gd name="connsiteY16830" fmla="*/ 1351454 h 6858000"/>
              <a:gd name="connsiteX16831" fmla="*/ 201551 w 12192000"/>
              <a:gd name="connsiteY16831" fmla="*/ 1355501 h 6858000"/>
              <a:gd name="connsiteX16832" fmla="*/ 212625 w 12192000"/>
              <a:gd name="connsiteY16832" fmla="*/ 1349026 h 6858000"/>
              <a:gd name="connsiteX16833" fmla="*/ 215578 w 12192000"/>
              <a:gd name="connsiteY16833" fmla="*/ 1340932 h 6858000"/>
              <a:gd name="connsiteX16834" fmla="*/ 221484 w 12192000"/>
              <a:gd name="connsiteY16834" fmla="*/ 1335266 h 6858000"/>
              <a:gd name="connsiteX16835" fmla="*/ 221484 w 12192000"/>
              <a:gd name="connsiteY16835" fmla="*/ 1325148 h 6858000"/>
              <a:gd name="connsiteX16836" fmla="*/ 227390 w 12192000"/>
              <a:gd name="connsiteY16836" fmla="*/ 1320696 h 6858000"/>
              <a:gd name="connsiteX16837" fmla="*/ 230343 w 12192000"/>
              <a:gd name="connsiteY16837" fmla="*/ 1308959 h 6858000"/>
              <a:gd name="connsiteX16838" fmla="*/ 238463 w 12192000"/>
              <a:gd name="connsiteY16838" fmla="*/ 1304103 h 6858000"/>
              <a:gd name="connsiteX16839" fmla="*/ 246584 w 12192000"/>
              <a:gd name="connsiteY16839" fmla="*/ 1294794 h 6858000"/>
              <a:gd name="connsiteX16840" fmla="*/ 242155 w 12192000"/>
              <a:gd name="connsiteY16840" fmla="*/ 1289533 h 6858000"/>
              <a:gd name="connsiteX16841" fmla="*/ 241416 w 12192000"/>
              <a:gd name="connsiteY16841" fmla="*/ 1283057 h 6858000"/>
              <a:gd name="connsiteX16842" fmla="*/ 237725 w 12192000"/>
              <a:gd name="connsiteY16842" fmla="*/ 1280629 h 6858000"/>
              <a:gd name="connsiteX16843" fmla="*/ 243631 w 12192000"/>
              <a:gd name="connsiteY16843" fmla="*/ 1273344 h 6858000"/>
              <a:gd name="connsiteX16844" fmla="*/ 247322 w 12192000"/>
              <a:gd name="connsiteY16844" fmla="*/ 1269297 h 6858000"/>
              <a:gd name="connsiteX16845" fmla="*/ 239940 w 12192000"/>
              <a:gd name="connsiteY16845" fmla="*/ 1264845 h 6858000"/>
              <a:gd name="connsiteX16846" fmla="*/ 238463 w 12192000"/>
              <a:gd name="connsiteY16846" fmla="*/ 1257156 h 6858000"/>
              <a:gd name="connsiteX16847" fmla="*/ 247322 w 12192000"/>
              <a:gd name="connsiteY16847" fmla="*/ 1251490 h 6858000"/>
              <a:gd name="connsiteX16848" fmla="*/ 248060 w 12192000"/>
              <a:gd name="connsiteY16848" fmla="*/ 1245014 h 6858000"/>
              <a:gd name="connsiteX16849" fmla="*/ 236987 w 12192000"/>
              <a:gd name="connsiteY16849" fmla="*/ 1237729 h 6858000"/>
              <a:gd name="connsiteX16850" fmla="*/ 233296 w 12192000"/>
              <a:gd name="connsiteY16850" fmla="*/ 1221541 h 6858000"/>
              <a:gd name="connsiteX16851" fmla="*/ 233296 w 12192000"/>
              <a:gd name="connsiteY16851" fmla="*/ 1221136 h 6858000"/>
              <a:gd name="connsiteX16852" fmla="*/ 225913 w 12192000"/>
              <a:gd name="connsiteY16852" fmla="*/ 1219922 h 6858000"/>
              <a:gd name="connsiteX16853" fmla="*/ 222222 w 12192000"/>
              <a:gd name="connsiteY16853" fmla="*/ 1204138 h 6858000"/>
              <a:gd name="connsiteX16854" fmla="*/ 231819 w 12192000"/>
              <a:gd name="connsiteY16854" fmla="*/ 1185926 h 6858000"/>
              <a:gd name="connsiteX16855" fmla="*/ 234772 w 12192000"/>
              <a:gd name="connsiteY16855" fmla="*/ 1174189 h 6858000"/>
              <a:gd name="connsiteX16856" fmla="*/ 228866 w 12192000"/>
              <a:gd name="connsiteY16856" fmla="*/ 1179450 h 6858000"/>
              <a:gd name="connsiteX16857" fmla="*/ 217054 w 12192000"/>
              <a:gd name="connsiteY16857" fmla="*/ 1183093 h 6858000"/>
              <a:gd name="connsiteX16858" fmla="*/ 205242 w 12192000"/>
              <a:gd name="connsiteY16858" fmla="*/ 1189568 h 6858000"/>
              <a:gd name="connsiteX16859" fmla="*/ 196383 w 12192000"/>
              <a:gd name="connsiteY16859" fmla="*/ 1177427 h 6858000"/>
              <a:gd name="connsiteX16860" fmla="*/ 196383 w 12192000"/>
              <a:gd name="connsiteY16860" fmla="*/ 1168118 h 6858000"/>
              <a:gd name="connsiteX16861" fmla="*/ 201551 w 12192000"/>
              <a:gd name="connsiteY16861" fmla="*/ 1169333 h 6858000"/>
              <a:gd name="connsiteX16862" fmla="*/ 205242 w 12192000"/>
              <a:gd name="connsiteY16862" fmla="*/ 1176617 h 6858000"/>
              <a:gd name="connsiteX16863" fmla="*/ 209672 w 12192000"/>
              <a:gd name="connsiteY16863" fmla="*/ 1177832 h 6858000"/>
              <a:gd name="connsiteX16864" fmla="*/ 210410 w 12192000"/>
              <a:gd name="connsiteY16864" fmla="*/ 1172570 h 6858000"/>
              <a:gd name="connsiteX16865" fmla="*/ 205981 w 12192000"/>
              <a:gd name="connsiteY16865" fmla="*/ 1164881 h 6858000"/>
              <a:gd name="connsiteX16866" fmla="*/ 203766 w 12192000"/>
              <a:gd name="connsiteY16866" fmla="*/ 1157191 h 6858000"/>
              <a:gd name="connsiteX16867" fmla="*/ 196383 w 12192000"/>
              <a:gd name="connsiteY16867" fmla="*/ 1157191 h 6858000"/>
              <a:gd name="connsiteX16868" fmla="*/ 189739 w 12192000"/>
              <a:gd name="connsiteY16868" fmla="*/ 1161238 h 6858000"/>
              <a:gd name="connsiteX16869" fmla="*/ 179404 w 12192000"/>
              <a:gd name="connsiteY16869" fmla="*/ 1156787 h 6858000"/>
              <a:gd name="connsiteX16870" fmla="*/ 172021 w 12192000"/>
              <a:gd name="connsiteY16870" fmla="*/ 1144645 h 6858000"/>
              <a:gd name="connsiteX16871" fmla="*/ 172760 w 12192000"/>
              <a:gd name="connsiteY16871" fmla="*/ 1140193 h 6858000"/>
              <a:gd name="connsiteX16872" fmla="*/ 185310 w 12192000"/>
              <a:gd name="connsiteY16872" fmla="*/ 1132504 h 6858000"/>
              <a:gd name="connsiteX16873" fmla="*/ 190478 w 12192000"/>
              <a:gd name="connsiteY16873" fmla="*/ 1121576 h 6858000"/>
              <a:gd name="connsiteX16874" fmla="*/ 197122 w 12192000"/>
              <a:gd name="connsiteY16874" fmla="*/ 1115506 h 6858000"/>
              <a:gd name="connsiteX16875" fmla="*/ 194169 w 12192000"/>
              <a:gd name="connsiteY16875" fmla="*/ 1112673 h 6858000"/>
              <a:gd name="connsiteX16876" fmla="*/ 184571 w 12192000"/>
              <a:gd name="connsiteY16876" fmla="*/ 1115506 h 6858000"/>
              <a:gd name="connsiteX16877" fmla="*/ 174236 w 12192000"/>
              <a:gd name="connsiteY16877" fmla="*/ 1115506 h 6858000"/>
              <a:gd name="connsiteX16878" fmla="*/ 171283 w 12192000"/>
              <a:gd name="connsiteY16878" fmla="*/ 1111863 h 6858000"/>
              <a:gd name="connsiteX16879" fmla="*/ 178666 w 12192000"/>
              <a:gd name="connsiteY16879" fmla="*/ 1104983 h 6858000"/>
              <a:gd name="connsiteX16880" fmla="*/ 187525 w 12192000"/>
              <a:gd name="connsiteY16880" fmla="*/ 1092842 h 6858000"/>
              <a:gd name="connsiteX16881" fmla="*/ 187525 w 12192000"/>
              <a:gd name="connsiteY16881" fmla="*/ 1079891 h 6858000"/>
              <a:gd name="connsiteX16882" fmla="*/ 191954 w 12192000"/>
              <a:gd name="connsiteY16882" fmla="*/ 1075034 h 6858000"/>
              <a:gd name="connsiteX16883" fmla="*/ 191954 w 12192000"/>
              <a:gd name="connsiteY16883" fmla="*/ 1069368 h 6858000"/>
              <a:gd name="connsiteX16884" fmla="*/ 185310 w 12192000"/>
              <a:gd name="connsiteY16884" fmla="*/ 1070987 h 6858000"/>
              <a:gd name="connsiteX16885" fmla="*/ 181619 w 12192000"/>
              <a:gd name="connsiteY16885" fmla="*/ 1078677 h 6858000"/>
              <a:gd name="connsiteX16886" fmla="*/ 180142 w 12192000"/>
              <a:gd name="connsiteY16886" fmla="*/ 1094865 h 6858000"/>
              <a:gd name="connsiteX16887" fmla="*/ 169068 w 12192000"/>
              <a:gd name="connsiteY16887" fmla="*/ 1108625 h 6858000"/>
              <a:gd name="connsiteX16888" fmla="*/ 163163 w 12192000"/>
              <a:gd name="connsiteY16888" fmla="*/ 1109435 h 6858000"/>
              <a:gd name="connsiteX16889" fmla="*/ 157256 w 12192000"/>
              <a:gd name="connsiteY16889" fmla="*/ 1105792 h 6858000"/>
              <a:gd name="connsiteX16890" fmla="*/ 152089 w 12192000"/>
              <a:gd name="connsiteY16890" fmla="*/ 1104174 h 6858000"/>
              <a:gd name="connsiteX16891" fmla="*/ 152089 w 12192000"/>
              <a:gd name="connsiteY16891" fmla="*/ 1099317 h 6858000"/>
              <a:gd name="connsiteX16892" fmla="*/ 155042 w 12192000"/>
              <a:gd name="connsiteY16892" fmla="*/ 1095270 h 6858000"/>
              <a:gd name="connsiteX16893" fmla="*/ 155042 w 12192000"/>
              <a:gd name="connsiteY16893" fmla="*/ 1091223 h 6858000"/>
              <a:gd name="connsiteX16894" fmla="*/ 146921 w 12192000"/>
              <a:gd name="connsiteY16894" fmla="*/ 1096079 h 6858000"/>
              <a:gd name="connsiteX16895" fmla="*/ 142492 w 12192000"/>
              <a:gd name="connsiteY16895" fmla="*/ 1101745 h 6858000"/>
              <a:gd name="connsiteX16896" fmla="*/ 139539 w 12192000"/>
              <a:gd name="connsiteY16896" fmla="*/ 1102150 h 6858000"/>
              <a:gd name="connsiteX16897" fmla="*/ 137324 w 12192000"/>
              <a:gd name="connsiteY16897" fmla="*/ 1096889 h 6858000"/>
              <a:gd name="connsiteX16898" fmla="*/ 132156 w 12192000"/>
              <a:gd name="connsiteY16898" fmla="*/ 1098103 h 6858000"/>
              <a:gd name="connsiteX16899" fmla="*/ 126250 w 12192000"/>
              <a:gd name="connsiteY16899" fmla="*/ 1102150 h 6858000"/>
              <a:gd name="connsiteX16900" fmla="*/ 119606 w 12192000"/>
              <a:gd name="connsiteY16900" fmla="*/ 1098508 h 6858000"/>
              <a:gd name="connsiteX16901" fmla="*/ 119606 w 12192000"/>
              <a:gd name="connsiteY16901" fmla="*/ 1095270 h 6858000"/>
              <a:gd name="connsiteX16902" fmla="*/ 126250 w 12192000"/>
              <a:gd name="connsiteY16902" fmla="*/ 1087985 h 6858000"/>
              <a:gd name="connsiteX16903" fmla="*/ 134371 w 12192000"/>
              <a:gd name="connsiteY16903" fmla="*/ 1087580 h 6858000"/>
              <a:gd name="connsiteX16904" fmla="*/ 146183 w 12192000"/>
              <a:gd name="connsiteY16904" fmla="*/ 1084747 h 6858000"/>
              <a:gd name="connsiteX16905" fmla="*/ 159471 w 12192000"/>
              <a:gd name="connsiteY16905" fmla="*/ 1076248 h 6858000"/>
              <a:gd name="connsiteX16906" fmla="*/ 163901 w 12192000"/>
              <a:gd name="connsiteY16906" fmla="*/ 1067345 h 6858000"/>
              <a:gd name="connsiteX16907" fmla="*/ 163901 w 12192000"/>
              <a:gd name="connsiteY16907" fmla="*/ 1058036 h 6858000"/>
              <a:gd name="connsiteX16908" fmla="*/ 162424 w 12192000"/>
              <a:gd name="connsiteY16908" fmla="*/ 1065726 h 6858000"/>
              <a:gd name="connsiteX16909" fmla="*/ 153565 w 12192000"/>
              <a:gd name="connsiteY16909" fmla="*/ 1071392 h 6858000"/>
              <a:gd name="connsiteX16910" fmla="*/ 147659 w 12192000"/>
              <a:gd name="connsiteY16910" fmla="*/ 1081105 h 6858000"/>
              <a:gd name="connsiteX16911" fmla="*/ 142492 w 12192000"/>
              <a:gd name="connsiteY16911" fmla="*/ 1084343 h 6858000"/>
              <a:gd name="connsiteX16912" fmla="*/ 128465 w 12192000"/>
              <a:gd name="connsiteY16912" fmla="*/ 1079891 h 6858000"/>
              <a:gd name="connsiteX16913" fmla="*/ 125512 w 12192000"/>
              <a:gd name="connsiteY16913" fmla="*/ 1073415 h 6858000"/>
              <a:gd name="connsiteX16914" fmla="*/ 117391 w 12192000"/>
              <a:gd name="connsiteY16914" fmla="*/ 1073011 h 6858000"/>
              <a:gd name="connsiteX16915" fmla="*/ 117391 w 12192000"/>
              <a:gd name="connsiteY16915" fmla="*/ 1069368 h 6858000"/>
              <a:gd name="connsiteX16916" fmla="*/ 124035 w 12192000"/>
              <a:gd name="connsiteY16916" fmla="*/ 1066940 h 6858000"/>
              <a:gd name="connsiteX16917" fmla="*/ 120344 w 12192000"/>
              <a:gd name="connsiteY16917" fmla="*/ 1063702 h 6858000"/>
              <a:gd name="connsiteX16918" fmla="*/ 107794 w 12192000"/>
              <a:gd name="connsiteY16918" fmla="*/ 1065726 h 6858000"/>
              <a:gd name="connsiteX16919" fmla="*/ 99674 w 12192000"/>
              <a:gd name="connsiteY16919" fmla="*/ 1061679 h 6858000"/>
              <a:gd name="connsiteX16920" fmla="*/ 93029 w 12192000"/>
              <a:gd name="connsiteY16920" fmla="*/ 1062488 h 6858000"/>
              <a:gd name="connsiteX16921" fmla="*/ 91553 w 12192000"/>
              <a:gd name="connsiteY16921" fmla="*/ 1069368 h 6858000"/>
              <a:gd name="connsiteX16922" fmla="*/ 79741 w 12192000"/>
              <a:gd name="connsiteY16922" fmla="*/ 1062083 h 6858000"/>
              <a:gd name="connsiteX16923" fmla="*/ 75312 w 12192000"/>
              <a:gd name="connsiteY16923" fmla="*/ 1053180 h 6858000"/>
              <a:gd name="connsiteX16924" fmla="*/ 79003 w 12192000"/>
              <a:gd name="connsiteY16924" fmla="*/ 1049942 h 6858000"/>
              <a:gd name="connsiteX16925" fmla="*/ 84909 w 12192000"/>
              <a:gd name="connsiteY16925" fmla="*/ 1054394 h 6858000"/>
              <a:gd name="connsiteX16926" fmla="*/ 95982 w 12192000"/>
              <a:gd name="connsiteY16926" fmla="*/ 1056822 h 6858000"/>
              <a:gd name="connsiteX16927" fmla="*/ 107794 w 12192000"/>
              <a:gd name="connsiteY16927" fmla="*/ 1054798 h 6858000"/>
              <a:gd name="connsiteX16928" fmla="*/ 108532 w 12192000"/>
              <a:gd name="connsiteY16928" fmla="*/ 1050347 h 6858000"/>
              <a:gd name="connsiteX16929" fmla="*/ 103365 w 12192000"/>
              <a:gd name="connsiteY16929" fmla="*/ 1051156 h 6858000"/>
              <a:gd name="connsiteX16930" fmla="*/ 90076 w 12192000"/>
              <a:gd name="connsiteY16930" fmla="*/ 1050751 h 6858000"/>
              <a:gd name="connsiteX16931" fmla="*/ 86385 w 12192000"/>
              <a:gd name="connsiteY16931" fmla="*/ 1048323 h 6858000"/>
              <a:gd name="connsiteX16932" fmla="*/ 88600 w 12192000"/>
              <a:gd name="connsiteY16932" fmla="*/ 1045895 h 6858000"/>
              <a:gd name="connsiteX16933" fmla="*/ 96720 w 12192000"/>
              <a:gd name="connsiteY16933" fmla="*/ 1047918 h 6858000"/>
              <a:gd name="connsiteX16934" fmla="*/ 107056 w 12192000"/>
              <a:gd name="connsiteY16934" fmla="*/ 1045895 h 6858000"/>
              <a:gd name="connsiteX16935" fmla="*/ 107794 w 12192000"/>
              <a:gd name="connsiteY16935" fmla="*/ 1041848 h 6858000"/>
              <a:gd name="connsiteX16936" fmla="*/ 95244 w 12192000"/>
              <a:gd name="connsiteY16936" fmla="*/ 1042252 h 6858000"/>
              <a:gd name="connsiteX16937" fmla="*/ 89338 w 12192000"/>
              <a:gd name="connsiteY16937" fmla="*/ 1038610 h 6858000"/>
              <a:gd name="connsiteX16938" fmla="*/ 78264 w 12192000"/>
              <a:gd name="connsiteY16938" fmla="*/ 1041038 h 6858000"/>
              <a:gd name="connsiteX16939" fmla="*/ 71620 w 12192000"/>
              <a:gd name="connsiteY16939" fmla="*/ 1041038 h 6858000"/>
              <a:gd name="connsiteX16940" fmla="*/ 67191 w 12192000"/>
              <a:gd name="connsiteY16940" fmla="*/ 1037396 h 6858000"/>
              <a:gd name="connsiteX16941" fmla="*/ 68667 w 12192000"/>
              <a:gd name="connsiteY16941" fmla="*/ 1029301 h 6858000"/>
              <a:gd name="connsiteX16942" fmla="*/ 78264 w 12192000"/>
              <a:gd name="connsiteY16942" fmla="*/ 1027278 h 6858000"/>
              <a:gd name="connsiteX16943" fmla="*/ 84170 w 12192000"/>
              <a:gd name="connsiteY16943" fmla="*/ 1031325 h 6858000"/>
              <a:gd name="connsiteX16944" fmla="*/ 93768 w 12192000"/>
              <a:gd name="connsiteY16944" fmla="*/ 1032134 h 6858000"/>
              <a:gd name="connsiteX16945" fmla="*/ 99674 w 12192000"/>
              <a:gd name="connsiteY16945" fmla="*/ 1027278 h 6858000"/>
              <a:gd name="connsiteX16946" fmla="*/ 90076 w 12192000"/>
              <a:gd name="connsiteY16946" fmla="*/ 1027278 h 6858000"/>
              <a:gd name="connsiteX16947" fmla="*/ 82694 w 12192000"/>
              <a:gd name="connsiteY16947" fmla="*/ 1023635 h 6858000"/>
              <a:gd name="connsiteX16948" fmla="*/ 70882 w 12192000"/>
              <a:gd name="connsiteY16948" fmla="*/ 1023231 h 6858000"/>
              <a:gd name="connsiteX16949" fmla="*/ 71620 w 12192000"/>
              <a:gd name="connsiteY16949" fmla="*/ 1019993 h 6858000"/>
              <a:gd name="connsiteX16950" fmla="*/ 85647 w 12192000"/>
              <a:gd name="connsiteY16950" fmla="*/ 1016350 h 6858000"/>
              <a:gd name="connsiteX16951" fmla="*/ 91553 w 12192000"/>
              <a:gd name="connsiteY16951" fmla="*/ 1018779 h 6858000"/>
              <a:gd name="connsiteX16952" fmla="*/ 97459 w 12192000"/>
              <a:gd name="connsiteY16952" fmla="*/ 1017160 h 6858000"/>
              <a:gd name="connsiteX16953" fmla="*/ 95244 w 12192000"/>
              <a:gd name="connsiteY16953" fmla="*/ 1012708 h 6858000"/>
              <a:gd name="connsiteX16954" fmla="*/ 95244 w 12192000"/>
              <a:gd name="connsiteY16954" fmla="*/ 1008256 h 6858000"/>
              <a:gd name="connsiteX16955" fmla="*/ 101150 w 12192000"/>
              <a:gd name="connsiteY16955" fmla="*/ 1003400 h 6858000"/>
              <a:gd name="connsiteX16956" fmla="*/ 113700 w 12192000"/>
              <a:gd name="connsiteY16956" fmla="*/ 1003400 h 6858000"/>
              <a:gd name="connsiteX16957" fmla="*/ 122559 w 12192000"/>
              <a:gd name="connsiteY16957" fmla="*/ 1005018 h 6858000"/>
              <a:gd name="connsiteX16958" fmla="*/ 125512 w 12192000"/>
              <a:gd name="connsiteY16958" fmla="*/ 1002185 h 6858000"/>
              <a:gd name="connsiteX16959" fmla="*/ 110009 w 12192000"/>
              <a:gd name="connsiteY16959" fmla="*/ 1000162 h 6858000"/>
              <a:gd name="connsiteX16960" fmla="*/ 105579 w 12192000"/>
              <a:gd name="connsiteY16960" fmla="*/ 995710 h 6858000"/>
              <a:gd name="connsiteX16961" fmla="*/ 100412 w 12192000"/>
              <a:gd name="connsiteY16961" fmla="*/ 994496 h 6858000"/>
              <a:gd name="connsiteX16962" fmla="*/ 95244 w 12192000"/>
              <a:gd name="connsiteY16962" fmla="*/ 1001781 h 6858000"/>
              <a:gd name="connsiteX16963" fmla="*/ 86385 w 12192000"/>
              <a:gd name="connsiteY16963" fmla="*/ 1005423 h 6858000"/>
              <a:gd name="connsiteX16964" fmla="*/ 80479 w 12192000"/>
              <a:gd name="connsiteY16964" fmla="*/ 1009875 h 6858000"/>
              <a:gd name="connsiteX16965" fmla="*/ 76788 w 12192000"/>
              <a:gd name="connsiteY16965" fmla="*/ 1007042 h 6858000"/>
              <a:gd name="connsiteX16966" fmla="*/ 77526 w 12192000"/>
              <a:gd name="connsiteY16966" fmla="*/ 1000567 h 6858000"/>
              <a:gd name="connsiteX16967" fmla="*/ 76050 w 12192000"/>
              <a:gd name="connsiteY16967" fmla="*/ 994091 h 6858000"/>
              <a:gd name="connsiteX16968" fmla="*/ 79741 w 12192000"/>
              <a:gd name="connsiteY16968" fmla="*/ 986806 h 6858000"/>
              <a:gd name="connsiteX16969" fmla="*/ 92291 w 12192000"/>
              <a:gd name="connsiteY16969" fmla="*/ 981140 h 6858000"/>
              <a:gd name="connsiteX16970" fmla="*/ 97459 w 12192000"/>
              <a:gd name="connsiteY16970" fmla="*/ 974665 h 6858000"/>
              <a:gd name="connsiteX16971" fmla="*/ 120344 w 12192000"/>
              <a:gd name="connsiteY16971" fmla="*/ 959286 h 6858000"/>
              <a:gd name="connsiteX16972" fmla="*/ 127727 w 12192000"/>
              <a:gd name="connsiteY16972" fmla="*/ 956048 h 6858000"/>
              <a:gd name="connsiteX16973" fmla="*/ 131418 w 12192000"/>
              <a:gd name="connsiteY16973" fmla="*/ 961714 h 6858000"/>
              <a:gd name="connsiteX16974" fmla="*/ 132156 w 12192000"/>
              <a:gd name="connsiteY16974" fmla="*/ 974260 h 6858000"/>
              <a:gd name="connsiteX16975" fmla="*/ 137324 w 12192000"/>
              <a:gd name="connsiteY16975" fmla="*/ 981545 h 6858000"/>
              <a:gd name="connsiteX16976" fmla="*/ 141015 w 12192000"/>
              <a:gd name="connsiteY16976" fmla="*/ 979117 h 6858000"/>
              <a:gd name="connsiteX16977" fmla="*/ 137324 w 12192000"/>
              <a:gd name="connsiteY16977" fmla="*/ 967785 h 6858000"/>
              <a:gd name="connsiteX16978" fmla="*/ 137324 w 12192000"/>
              <a:gd name="connsiteY16978" fmla="*/ 954429 h 6858000"/>
              <a:gd name="connsiteX16979" fmla="*/ 146921 w 12192000"/>
              <a:gd name="connsiteY16979" fmla="*/ 950787 h 6858000"/>
              <a:gd name="connsiteX16980" fmla="*/ 157995 w 12192000"/>
              <a:gd name="connsiteY16980" fmla="*/ 950787 h 6858000"/>
              <a:gd name="connsiteX16981" fmla="*/ 149136 w 12192000"/>
              <a:gd name="connsiteY16981" fmla="*/ 948358 h 6858000"/>
              <a:gd name="connsiteX16982" fmla="*/ 137324 w 12192000"/>
              <a:gd name="connsiteY16982" fmla="*/ 948358 h 6858000"/>
              <a:gd name="connsiteX16983" fmla="*/ 130680 w 12192000"/>
              <a:gd name="connsiteY16983" fmla="*/ 950382 h 6858000"/>
              <a:gd name="connsiteX16984" fmla="*/ 126250 w 12192000"/>
              <a:gd name="connsiteY16984" fmla="*/ 945121 h 6858000"/>
              <a:gd name="connsiteX16985" fmla="*/ 128465 w 12192000"/>
              <a:gd name="connsiteY16985" fmla="*/ 939050 h 6858000"/>
              <a:gd name="connsiteX16986" fmla="*/ 138800 w 12192000"/>
              <a:gd name="connsiteY16986" fmla="*/ 935408 h 6858000"/>
              <a:gd name="connsiteX16987" fmla="*/ 148398 w 12192000"/>
              <a:gd name="connsiteY16987" fmla="*/ 928932 h 6858000"/>
              <a:gd name="connsiteX16988" fmla="*/ 156518 w 12192000"/>
              <a:gd name="connsiteY16988" fmla="*/ 917195 h 6858000"/>
              <a:gd name="connsiteX16989" fmla="*/ 153565 w 12192000"/>
              <a:gd name="connsiteY16989" fmla="*/ 910720 h 6858000"/>
              <a:gd name="connsiteX16990" fmla="*/ 150612 w 12192000"/>
              <a:gd name="connsiteY16990" fmla="*/ 912339 h 6858000"/>
              <a:gd name="connsiteX16991" fmla="*/ 147659 w 12192000"/>
              <a:gd name="connsiteY16991" fmla="*/ 920028 h 6858000"/>
              <a:gd name="connsiteX16992" fmla="*/ 139539 w 12192000"/>
              <a:gd name="connsiteY16992" fmla="*/ 927313 h 6858000"/>
              <a:gd name="connsiteX16993" fmla="*/ 129941 w 12192000"/>
              <a:gd name="connsiteY16993" fmla="*/ 927718 h 6858000"/>
              <a:gd name="connsiteX16994" fmla="*/ 120344 w 12192000"/>
              <a:gd name="connsiteY16994" fmla="*/ 939455 h 6858000"/>
              <a:gd name="connsiteX16995" fmla="*/ 106318 w 12192000"/>
              <a:gd name="connsiteY16995" fmla="*/ 949168 h 6858000"/>
              <a:gd name="connsiteX16996" fmla="*/ 92291 w 12192000"/>
              <a:gd name="connsiteY16996" fmla="*/ 953620 h 6858000"/>
              <a:gd name="connsiteX16997" fmla="*/ 85647 w 12192000"/>
              <a:gd name="connsiteY16997" fmla="*/ 945525 h 6858000"/>
              <a:gd name="connsiteX16998" fmla="*/ 87862 w 12192000"/>
              <a:gd name="connsiteY16998" fmla="*/ 941478 h 6858000"/>
              <a:gd name="connsiteX16999" fmla="*/ 95244 w 12192000"/>
              <a:gd name="connsiteY16999" fmla="*/ 939455 h 6858000"/>
              <a:gd name="connsiteX17000" fmla="*/ 87862 w 12192000"/>
              <a:gd name="connsiteY17000" fmla="*/ 937836 h 6858000"/>
              <a:gd name="connsiteX17001" fmla="*/ 73835 w 12192000"/>
              <a:gd name="connsiteY17001" fmla="*/ 942288 h 6858000"/>
              <a:gd name="connsiteX17002" fmla="*/ 68667 w 12192000"/>
              <a:gd name="connsiteY17002" fmla="*/ 937836 h 6858000"/>
              <a:gd name="connsiteX17003" fmla="*/ 70882 w 12192000"/>
              <a:gd name="connsiteY17003" fmla="*/ 933789 h 6858000"/>
              <a:gd name="connsiteX17004" fmla="*/ 83432 w 12192000"/>
              <a:gd name="connsiteY17004" fmla="*/ 926099 h 6858000"/>
              <a:gd name="connsiteX17005" fmla="*/ 91553 w 12192000"/>
              <a:gd name="connsiteY17005" fmla="*/ 922457 h 6858000"/>
              <a:gd name="connsiteX17006" fmla="*/ 99674 w 12192000"/>
              <a:gd name="connsiteY17006" fmla="*/ 923671 h 6858000"/>
              <a:gd name="connsiteX17007" fmla="*/ 103365 w 12192000"/>
              <a:gd name="connsiteY17007" fmla="*/ 920028 h 6858000"/>
              <a:gd name="connsiteX17008" fmla="*/ 103365 w 12192000"/>
              <a:gd name="connsiteY17008" fmla="*/ 915981 h 6858000"/>
              <a:gd name="connsiteX17009" fmla="*/ 97459 w 12192000"/>
              <a:gd name="connsiteY17009" fmla="*/ 911934 h 6858000"/>
              <a:gd name="connsiteX17010" fmla="*/ 99674 w 12192000"/>
              <a:gd name="connsiteY17010" fmla="*/ 908292 h 6858000"/>
              <a:gd name="connsiteX17011" fmla="*/ 104103 w 12192000"/>
              <a:gd name="connsiteY17011" fmla="*/ 904245 h 6858000"/>
              <a:gd name="connsiteX17012" fmla="*/ 100412 w 12192000"/>
              <a:gd name="connsiteY17012" fmla="*/ 900602 h 6858000"/>
              <a:gd name="connsiteX17013" fmla="*/ 92291 w 12192000"/>
              <a:gd name="connsiteY17013" fmla="*/ 904649 h 6858000"/>
              <a:gd name="connsiteX17014" fmla="*/ 87862 w 12192000"/>
              <a:gd name="connsiteY17014" fmla="*/ 904649 h 6858000"/>
              <a:gd name="connsiteX17015" fmla="*/ 84170 w 12192000"/>
              <a:gd name="connsiteY17015" fmla="*/ 897364 h 6858000"/>
              <a:gd name="connsiteX17016" fmla="*/ 82694 w 12192000"/>
              <a:gd name="connsiteY17016" fmla="*/ 877938 h 6858000"/>
              <a:gd name="connsiteX17017" fmla="*/ 78264 w 12192000"/>
              <a:gd name="connsiteY17017" fmla="*/ 871867 h 6858000"/>
              <a:gd name="connsiteX17018" fmla="*/ 77526 w 12192000"/>
              <a:gd name="connsiteY17018" fmla="*/ 864583 h 6858000"/>
              <a:gd name="connsiteX17019" fmla="*/ 81217 w 12192000"/>
              <a:gd name="connsiteY17019" fmla="*/ 858107 h 6858000"/>
              <a:gd name="connsiteX17020" fmla="*/ 93029 w 12192000"/>
              <a:gd name="connsiteY17020" fmla="*/ 858917 h 6858000"/>
              <a:gd name="connsiteX17021" fmla="*/ 102627 w 12192000"/>
              <a:gd name="connsiteY17021" fmla="*/ 862964 h 6858000"/>
              <a:gd name="connsiteX17022" fmla="*/ 115177 w 12192000"/>
              <a:gd name="connsiteY17022" fmla="*/ 862154 h 6858000"/>
              <a:gd name="connsiteX17023" fmla="*/ 125512 w 12192000"/>
              <a:gd name="connsiteY17023" fmla="*/ 867011 h 6858000"/>
              <a:gd name="connsiteX17024" fmla="*/ 121821 w 12192000"/>
              <a:gd name="connsiteY17024" fmla="*/ 862154 h 6858000"/>
              <a:gd name="connsiteX17025" fmla="*/ 114438 w 12192000"/>
              <a:gd name="connsiteY17025" fmla="*/ 859726 h 6858000"/>
              <a:gd name="connsiteX17026" fmla="*/ 104841 w 12192000"/>
              <a:gd name="connsiteY17026" fmla="*/ 859726 h 6858000"/>
              <a:gd name="connsiteX17027" fmla="*/ 98197 w 12192000"/>
              <a:gd name="connsiteY17027" fmla="*/ 853251 h 6858000"/>
              <a:gd name="connsiteX17028" fmla="*/ 90076 w 12192000"/>
              <a:gd name="connsiteY17028" fmla="*/ 847180 h 6858000"/>
              <a:gd name="connsiteX17029" fmla="*/ 89338 w 12192000"/>
              <a:gd name="connsiteY17029" fmla="*/ 843133 h 6858000"/>
              <a:gd name="connsiteX17030" fmla="*/ 95244 w 12192000"/>
              <a:gd name="connsiteY17030" fmla="*/ 833824 h 6858000"/>
              <a:gd name="connsiteX17031" fmla="*/ 101150 w 12192000"/>
              <a:gd name="connsiteY17031" fmla="*/ 831801 h 6858000"/>
              <a:gd name="connsiteX17032" fmla="*/ 105579 w 12192000"/>
              <a:gd name="connsiteY17032" fmla="*/ 823302 h 6858000"/>
              <a:gd name="connsiteX17033" fmla="*/ 104841 w 12192000"/>
              <a:gd name="connsiteY17033" fmla="*/ 813993 h 6858000"/>
              <a:gd name="connsiteX17034" fmla="*/ 101150 w 12192000"/>
              <a:gd name="connsiteY17034" fmla="*/ 814803 h 6858000"/>
              <a:gd name="connsiteX17035" fmla="*/ 92291 w 12192000"/>
              <a:gd name="connsiteY17035" fmla="*/ 824921 h 6858000"/>
              <a:gd name="connsiteX17036" fmla="*/ 83432 w 12192000"/>
              <a:gd name="connsiteY17036" fmla="*/ 830587 h 6858000"/>
              <a:gd name="connsiteX17037" fmla="*/ 67929 w 12192000"/>
              <a:gd name="connsiteY17037" fmla="*/ 834634 h 6858000"/>
              <a:gd name="connsiteX17038" fmla="*/ 60547 w 12192000"/>
              <a:gd name="connsiteY17038" fmla="*/ 841919 h 6858000"/>
              <a:gd name="connsiteX17039" fmla="*/ 59070 w 12192000"/>
              <a:gd name="connsiteY17039" fmla="*/ 848799 h 6858000"/>
              <a:gd name="connsiteX17040" fmla="*/ 53164 w 12192000"/>
              <a:gd name="connsiteY17040" fmla="*/ 847585 h 6858000"/>
              <a:gd name="connsiteX17041" fmla="*/ 45782 w 12192000"/>
              <a:gd name="connsiteY17041" fmla="*/ 834229 h 6858000"/>
              <a:gd name="connsiteX17042" fmla="*/ 42090 w 12192000"/>
              <a:gd name="connsiteY17042" fmla="*/ 820873 h 6858000"/>
              <a:gd name="connsiteX17043" fmla="*/ 43567 w 12192000"/>
              <a:gd name="connsiteY17043" fmla="*/ 797400 h 6858000"/>
              <a:gd name="connsiteX17044" fmla="*/ 47258 w 12192000"/>
              <a:gd name="connsiteY17044" fmla="*/ 782425 h 6858000"/>
              <a:gd name="connsiteX17045" fmla="*/ 45782 w 12192000"/>
              <a:gd name="connsiteY17045" fmla="*/ 776355 h 6858000"/>
              <a:gd name="connsiteX17046" fmla="*/ 37661 w 12192000"/>
              <a:gd name="connsiteY17046" fmla="*/ 775545 h 6858000"/>
              <a:gd name="connsiteX17047" fmla="*/ 36923 w 12192000"/>
              <a:gd name="connsiteY17047" fmla="*/ 762594 h 6858000"/>
              <a:gd name="connsiteX17048" fmla="*/ 44305 w 12192000"/>
              <a:gd name="connsiteY17048" fmla="*/ 758143 h 6858000"/>
              <a:gd name="connsiteX17049" fmla="*/ 48735 w 12192000"/>
              <a:gd name="connsiteY17049" fmla="*/ 762190 h 6858000"/>
              <a:gd name="connsiteX17050" fmla="*/ 54641 w 12192000"/>
              <a:gd name="connsiteY17050" fmla="*/ 764213 h 6858000"/>
              <a:gd name="connsiteX17051" fmla="*/ 52426 w 12192000"/>
              <a:gd name="connsiteY17051" fmla="*/ 754500 h 6858000"/>
              <a:gd name="connsiteX17052" fmla="*/ 62023 w 12192000"/>
              <a:gd name="connsiteY17052" fmla="*/ 747215 h 6858000"/>
              <a:gd name="connsiteX17053" fmla="*/ 67191 w 12192000"/>
              <a:gd name="connsiteY17053" fmla="*/ 735074 h 6858000"/>
              <a:gd name="connsiteX17054" fmla="*/ 74573 w 12192000"/>
              <a:gd name="connsiteY17054" fmla="*/ 733455 h 6858000"/>
              <a:gd name="connsiteX17055" fmla="*/ 85647 w 12192000"/>
              <a:gd name="connsiteY17055" fmla="*/ 735074 h 6858000"/>
              <a:gd name="connsiteX17056" fmla="*/ 90815 w 12192000"/>
              <a:gd name="connsiteY17056" fmla="*/ 730622 h 6858000"/>
              <a:gd name="connsiteX17057" fmla="*/ 84170 w 12192000"/>
              <a:gd name="connsiteY17057" fmla="*/ 730217 h 6858000"/>
              <a:gd name="connsiteX17058" fmla="*/ 83432 w 12192000"/>
              <a:gd name="connsiteY17058" fmla="*/ 726980 h 6858000"/>
              <a:gd name="connsiteX17059" fmla="*/ 96720 w 12192000"/>
              <a:gd name="connsiteY17059" fmla="*/ 712815 h 6858000"/>
              <a:gd name="connsiteX17060" fmla="*/ 102627 w 12192000"/>
              <a:gd name="connsiteY17060" fmla="*/ 704720 h 6858000"/>
              <a:gd name="connsiteX17061" fmla="*/ 115915 w 12192000"/>
              <a:gd name="connsiteY17061" fmla="*/ 697435 h 6858000"/>
              <a:gd name="connsiteX17062" fmla="*/ 117391 w 12192000"/>
              <a:gd name="connsiteY17062" fmla="*/ 693388 h 6858000"/>
              <a:gd name="connsiteX17063" fmla="*/ 110747 w 12192000"/>
              <a:gd name="connsiteY17063" fmla="*/ 692174 h 6858000"/>
              <a:gd name="connsiteX17064" fmla="*/ 108532 w 12192000"/>
              <a:gd name="connsiteY17064" fmla="*/ 687318 h 6858000"/>
              <a:gd name="connsiteX17065" fmla="*/ 96720 w 12192000"/>
              <a:gd name="connsiteY17065" fmla="*/ 696626 h 6858000"/>
              <a:gd name="connsiteX17066" fmla="*/ 94506 w 12192000"/>
              <a:gd name="connsiteY17066" fmla="*/ 706744 h 6858000"/>
              <a:gd name="connsiteX17067" fmla="*/ 78264 w 12192000"/>
              <a:gd name="connsiteY17067" fmla="*/ 723742 h 6858000"/>
              <a:gd name="connsiteX17068" fmla="*/ 75312 w 12192000"/>
              <a:gd name="connsiteY17068" fmla="*/ 723742 h 6858000"/>
              <a:gd name="connsiteX17069" fmla="*/ 76050 w 12192000"/>
              <a:gd name="connsiteY17069" fmla="*/ 717671 h 6858000"/>
              <a:gd name="connsiteX17070" fmla="*/ 86385 w 12192000"/>
              <a:gd name="connsiteY17070" fmla="*/ 704720 h 6858000"/>
              <a:gd name="connsiteX17071" fmla="*/ 88600 w 12192000"/>
              <a:gd name="connsiteY17071" fmla="*/ 689746 h 6858000"/>
              <a:gd name="connsiteX17072" fmla="*/ 101150 w 12192000"/>
              <a:gd name="connsiteY17072" fmla="*/ 667082 h 6858000"/>
              <a:gd name="connsiteX17073" fmla="*/ 106318 w 12192000"/>
              <a:gd name="connsiteY17073" fmla="*/ 657369 h 6858000"/>
              <a:gd name="connsiteX17074" fmla="*/ 103365 w 12192000"/>
              <a:gd name="connsiteY17074" fmla="*/ 655750 h 6858000"/>
              <a:gd name="connsiteX17075" fmla="*/ 98935 w 12192000"/>
              <a:gd name="connsiteY17075" fmla="*/ 658988 h 6858000"/>
              <a:gd name="connsiteX17076" fmla="*/ 87862 w 12192000"/>
              <a:gd name="connsiteY17076" fmla="*/ 680437 h 6858000"/>
              <a:gd name="connsiteX17077" fmla="*/ 84170 w 12192000"/>
              <a:gd name="connsiteY17077" fmla="*/ 699459 h 6858000"/>
              <a:gd name="connsiteX17078" fmla="*/ 73835 w 12192000"/>
              <a:gd name="connsiteY17078" fmla="*/ 713219 h 6858000"/>
              <a:gd name="connsiteX17079" fmla="*/ 61285 w 12192000"/>
              <a:gd name="connsiteY17079" fmla="*/ 726575 h 6858000"/>
              <a:gd name="connsiteX17080" fmla="*/ 52426 w 12192000"/>
              <a:gd name="connsiteY17080" fmla="*/ 730217 h 6858000"/>
              <a:gd name="connsiteX17081" fmla="*/ 45782 w 12192000"/>
              <a:gd name="connsiteY17081" fmla="*/ 729003 h 6858000"/>
              <a:gd name="connsiteX17082" fmla="*/ 44305 w 12192000"/>
              <a:gd name="connsiteY17082" fmla="*/ 735479 h 6858000"/>
              <a:gd name="connsiteX17083" fmla="*/ 38399 w 12192000"/>
              <a:gd name="connsiteY17083" fmla="*/ 738716 h 6858000"/>
              <a:gd name="connsiteX17084" fmla="*/ 33231 w 12192000"/>
              <a:gd name="connsiteY17084" fmla="*/ 729408 h 6858000"/>
              <a:gd name="connsiteX17085" fmla="*/ 35446 w 12192000"/>
              <a:gd name="connsiteY17085" fmla="*/ 718885 h 6858000"/>
              <a:gd name="connsiteX17086" fmla="*/ 40614 w 12192000"/>
              <a:gd name="connsiteY17086" fmla="*/ 715243 h 6858000"/>
              <a:gd name="connsiteX17087" fmla="*/ 45782 w 12192000"/>
              <a:gd name="connsiteY17087" fmla="*/ 714838 h 6858000"/>
              <a:gd name="connsiteX17088" fmla="*/ 52426 w 12192000"/>
              <a:gd name="connsiteY17088" fmla="*/ 715648 h 6858000"/>
              <a:gd name="connsiteX17089" fmla="*/ 60547 w 12192000"/>
              <a:gd name="connsiteY17089" fmla="*/ 708767 h 6858000"/>
              <a:gd name="connsiteX17090" fmla="*/ 59808 w 12192000"/>
              <a:gd name="connsiteY17090" fmla="*/ 706339 h 6858000"/>
              <a:gd name="connsiteX17091" fmla="*/ 50211 w 12192000"/>
              <a:gd name="connsiteY17091" fmla="*/ 706339 h 6858000"/>
              <a:gd name="connsiteX17092" fmla="*/ 45782 w 12192000"/>
              <a:gd name="connsiteY17092" fmla="*/ 707958 h 6858000"/>
              <a:gd name="connsiteX17093" fmla="*/ 37661 w 12192000"/>
              <a:gd name="connsiteY17093" fmla="*/ 707149 h 6858000"/>
              <a:gd name="connsiteX17094" fmla="*/ 37661 w 12192000"/>
              <a:gd name="connsiteY17094" fmla="*/ 703506 h 6858000"/>
              <a:gd name="connsiteX17095" fmla="*/ 44305 w 12192000"/>
              <a:gd name="connsiteY17095" fmla="*/ 696626 h 6858000"/>
              <a:gd name="connsiteX17096" fmla="*/ 53902 w 12192000"/>
              <a:gd name="connsiteY17096" fmla="*/ 695817 h 6858000"/>
              <a:gd name="connsiteX17097" fmla="*/ 60547 w 12192000"/>
              <a:gd name="connsiteY17097" fmla="*/ 696626 h 6858000"/>
              <a:gd name="connsiteX17098" fmla="*/ 58332 w 12192000"/>
              <a:gd name="connsiteY17098" fmla="*/ 692174 h 6858000"/>
              <a:gd name="connsiteX17099" fmla="*/ 56117 w 12192000"/>
              <a:gd name="connsiteY17099" fmla="*/ 687318 h 6858000"/>
              <a:gd name="connsiteX17100" fmla="*/ 59070 w 12192000"/>
              <a:gd name="connsiteY17100" fmla="*/ 681247 h 6858000"/>
              <a:gd name="connsiteX17101" fmla="*/ 65714 w 12192000"/>
              <a:gd name="connsiteY17101" fmla="*/ 670320 h 6858000"/>
              <a:gd name="connsiteX17102" fmla="*/ 64238 w 12192000"/>
              <a:gd name="connsiteY17102" fmla="*/ 664654 h 6858000"/>
              <a:gd name="connsiteX17103" fmla="*/ 64238 w 12192000"/>
              <a:gd name="connsiteY17103" fmla="*/ 656559 h 6858000"/>
              <a:gd name="connsiteX17104" fmla="*/ 73835 w 12192000"/>
              <a:gd name="connsiteY17104" fmla="*/ 648060 h 6858000"/>
              <a:gd name="connsiteX17105" fmla="*/ 73835 w 12192000"/>
              <a:gd name="connsiteY17105" fmla="*/ 644418 h 6858000"/>
              <a:gd name="connsiteX17106" fmla="*/ 62761 w 12192000"/>
              <a:gd name="connsiteY17106" fmla="*/ 644013 h 6858000"/>
              <a:gd name="connsiteX17107" fmla="*/ 61285 w 12192000"/>
              <a:gd name="connsiteY17107" fmla="*/ 641180 h 6858000"/>
              <a:gd name="connsiteX17108" fmla="*/ 68667 w 12192000"/>
              <a:gd name="connsiteY17108" fmla="*/ 633086 h 6858000"/>
              <a:gd name="connsiteX17109" fmla="*/ 56117 w 12192000"/>
              <a:gd name="connsiteY17109" fmla="*/ 633895 h 6858000"/>
              <a:gd name="connsiteX17110" fmla="*/ 48735 w 12192000"/>
              <a:gd name="connsiteY17110" fmla="*/ 634705 h 6858000"/>
              <a:gd name="connsiteX17111" fmla="*/ 46520 w 12192000"/>
              <a:gd name="connsiteY17111" fmla="*/ 631062 h 6858000"/>
              <a:gd name="connsiteX17112" fmla="*/ 35446 w 12192000"/>
              <a:gd name="connsiteY17112" fmla="*/ 641585 h 6858000"/>
              <a:gd name="connsiteX17113" fmla="*/ 27326 w 12192000"/>
              <a:gd name="connsiteY17113" fmla="*/ 643204 h 6858000"/>
              <a:gd name="connsiteX17114" fmla="*/ 26587 w 12192000"/>
              <a:gd name="connsiteY17114" fmla="*/ 647251 h 6858000"/>
              <a:gd name="connsiteX17115" fmla="*/ 20681 w 12192000"/>
              <a:gd name="connsiteY17115" fmla="*/ 660202 h 6858000"/>
              <a:gd name="connsiteX17116" fmla="*/ 10346 w 12192000"/>
              <a:gd name="connsiteY17116" fmla="*/ 668296 h 6858000"/>
              <a:gd name="connsiteX17117" fmla="*/ 5916 w 12192000"/>
              <a:gd name="connsiteY17117" fmla="*/ 659797 h 6858000"/>
              <a:gd name="connsiteX17118" fmla="*/ 5916 w 12192000"/>
              <a:gd name="connsiteY17118" fmla="*/ 650893 h 6858000"/>
              <a:gd name="connsiteX17119" fmla="*/ 17728 w 12192000"/>
              <a:gd name="connsiteY17119" fmla="*/ 642799 h 6858000"/>
              <a:gd name="connsiteX17120" fmla="*/ 32493 w 12192000"/>
              <a:gd name="connsiteY17120" fmla="*/ 627825 h 6858000"/>
              <a:gd name="connsiteX17121" fmla="*/ 38399 w 12192000"/>
              <a:gd name="connsiteY17121" fmla="*/ 615683 h 6858000"/>
              <a:gd name="connsiteX17122" fmla="*/ 45043 w 12192000"/>
              <a:gd name="connsiteY17122" fmla="*/ 614064 h 6858000"/>
              <a:gd name="connsiteX17123" fmla="*/ 56117 w 12192000"/>
              <a:gd name="connsiteY17123" fmla="*/ 616088 h 6858000"/>
              <a:gd name="connsiteX17124" fmla="*/ 66453 w 12192000"/>
              <a:gd name="connsiteY17124" fmla="*/ 610827 h 6858000"/>
              <a:gd name="connsiteX17125" fmla="*/ 60547 w 12192000"/>
              <a:gd name="connsiteY17125" fmla="*/ 608803 h 6858000"/>
              <a:gd name="connsiteX17126" fmla="*/ 50211 w 12192000"/>
              <a:gd name="connsiteY17126" fmla="*/ 609208 h 6858000"/>
              <a:gd name="connsiteX17127" fmla="*/ 42829 w 12192000"/>
              <a:gd name="connsiteY17127" fmla="*/ 604351 h 6858000"/>
              <a:gd name="connsiteX17128" fmla="*/ 33970 w 12192000"/>
              <a:gd name="connsiteY17128" fmla="*/ 590996 h 6858000"/>
              <a:gd name="connsiteX17129" fmla="*/ 32493 w 12192000"/>
              <a:gd name="connsiteY17129" fmla="*/ 581282 h 6858000"/>
              <a:gd name="connsiteX17130" fmla="*/ 38399 w 12192000"/>
              <a:gd name="connsiteY17130" fmla="*/ 573998 h 6858000"/>
              <a:gd name="connsiteX17131" fmla="*/ 44305 w 12192000"/>
              <a:gd name="connsiteY17131" fmla="*/ 573188 h 6858000"/>
              <a:gd name="connsiteX17132" fmla="*/ 50949 w 12192000"/>
              <a:gd name="connsiteY17132" fmla="*/ 570760 h 6858000"/>
              <a:gd name="connsiteX17133" fmla="*/ 45782 w 12192000"/>
              <a:gd name="connsiteY17133" fmla="*/ 570355 h 6858000"/>
              <a:gd name="connsiteX17134" fmla="*/ 37661 w 12192000"/>
              <a:gd name="connsiteY17134" fmla="*/ 563880 h 6858000"/>
              <a:gd name="connsiteX17135" fmla="*/ 34708 w 12192000"/>
              <a:gd name="connsiteY17135" fmla="*/ 556190 h 6858000"/>
              <a:gd name="connsiteX17136" fmla="*/ 27326 w 12192000"/>
              <a:gd name="connsiteY17136" fmla="*/ 552143 h 6858000"/>
              <a:gd name="connsiteX17137" fmla="*/ 25111 w 12192000"/>
              <a:gd name="connsiteY17137" fmla="*/ 546882 h 6858000"/>
              <a:gd name="connsiteX17138" fmla="*/ 28802 w 12192000"/>
              <a:gd name="connsiteY17138" fmla="*/ 544453 h 6858000"/>
              <a:gd name="connsiteX17139" fmla="*/ 36923 w 12192000"/>
              <a:gd name="connsiteY17139" fmla="*/ 544858 h 6858000"/>
              <a:gd name="connsiteX17140" fmla="*/ 36184 w 12192000"/>
              <a:gd name="connsiteY17140" fmla="*/ 542025 h 6858000"/>
              <a:gd name="connsiteX17141" fmla="*/ 31017 w 12192000"/>
              <a:gd name="connsiteY17141" fmla="*/ 538383 h 6858000"/>
              <a:gd name="connsiteX17142" fmla="*/ 25849 w 12192000"/>
              <a:gd name="connsiteY17142" fmla="*/ 539192 h 6858000"/>
              <a:gd name="connsiteX17143" fmla="*/ 19205 w 12192000"/>
              <a:gd name="connsiteY17143" fmla="*/ 533121 h 6858000"/>
              <a:gd name="connsiteX17144" fmla="*/ 16252 w 12192000"/>
              <a:gd name="connsiteY17144" fmla="*/ 525836 h 6858000"/>
              <a:gd name="connsiteX17145" fmla="*/ 10346 w 12192000"/>
              <a:gd name="connsiteY17145" fmla="*/ 526241 h 6858000"/>
              <a:gd name="connsiteX17146" fmla="*/ 5178 w 12192000"/>
              <a:gd name="connsiteY17146" fmla="*/ 525836 h 6858000"/>
              <a:gd name="connsiteX17147" fmla="*/ 2964 w 12192000"/>
              <a:gd name="connsiteY17147" fmla="*/ 522194 h 6858000"/>
              <a:gd name="connsiteX17148" fmla="*/ 8131 w 12192000"/>
              <a:gd name="connsiteY17148" fmla="*/ 514909 h 6858000"/>
              <a:gd name="connsiteX17149" fmla="*/ 14775 w 12192000"/>
              <a:gd name="connsiteY17149" fmla="*/ 514100 h 6858000"/>
              <a:gd name="connsiteX17150" fmla="*/ 17728 w 12192000"/>
              <a:gd name="connsiteY17150" fmla="*/ 509648 h 6858000"/>
              <a:gd name="connsiteX17151" fmla="*/ 15514 w 12192000"/>
              <a:gd name="connsiteY17151" fmla="*/ 506410 h 6858000"/>
              <a:gd name="connsiteX17152" fmla="*/ 14775 w 12192000"/>
              <a:gd name="connsiteY17152" fmla="*/ 496292 h 6858000"/>
              <a:gd name="connsiteX17153" fmla="*/ 19943 w 12192000"/>
              <a:gd name="connsiteY17153" fmla="*/ 489412 h 6858000"/>
              <a:gd name="connsiteX17154" fmla="*/ 16990 w 12192000"/>
              <a:gd name="connsiteY17154" fmla="*/ 483746 h 6858000"/>
              <a:gd name="connsiteX17155" fmla="*/ 19943 w 12192000"/>
              <a:gd name="connsiteY17155" fmla="*/ 480508 h 6858000"/>
              <a:gd name="connsiteX17156" fmla="*/ 23634 w 12192000"/>
              <a:gd name="connsiteY17156" fmla="*/ 487793 h 6858000"/>
              <a:gd name="connsiteX17157" fmla="*/ 31017 w 12192000"/>
              <a:gd name="connsiteY17157" fmla="*/ 493055 h 6858000"/>
              <a:gd name="connsiteX17158" fmla="*/ 34708 w 12192000"/>
              <a:gd name="connsiteY17158" fmla="*/ 491436 h 6858000"/>
              <a:gd name="connsiteX17159" fmla="*/ 34708 w 12192000"/>
              <a:gd name="connsiteY17159" fmla="*/ 482532 h 6858000"/>
              <a:gd name="connsiteX17160" fmla="*/ 28064 w 12192000"/>
              <a:gd name="connsiteY17160" fmla="*/ 472009 h 6858000"/>
              <a:gd name="connsiteX17161" fmla="*/ 27326 w 12192000"/>
              <a:gd name="connsiteY17161" fmla="*/ 467153 h 6858000"/>
              <a:gd name="connsiteX17162" fmla="*/ 34708 w 12192000"/>
              <a:gd name="connsiteY17162" fmla="*/ 465939 h 6858000"/>
              <a:gd name="connsiteX17163" fmla="*/ 39138 w 12192000"/>
              <a:gd name="connsiteY17163" fmla="*/ 462701 h 6858000"/>
              <a:gd name="connsiteX17164" fmla="*/ 32493 w 12192000"/>
              <a:gd name="connsiteY17164" fmla="*/ 458249 h 6858000"/>
              <a:gd name="connsiteX17165" fmla="*/ 32493 w 12192000"/>
              <a:gd name="connsiteY17165" fmla="*/ 454202 h 6858000"/>
              <a:gd name="connsiteX17166" fmla="*/ 37661 w 12192000"/>
              <a:gd name="connsiteY17166" fmla="*/ 452178 h 6858000"/>
              <a:gd name="connsiteX17167" fmla="*/ 50949 w 12192000"/>
              <a:gd name="connsiteY17167" fmla="*/ 444489 h 6858000"/>
              <a:gd name="connsiteX17168" fmla="*/ 51688 w 12192000"/>
              <a:gd name="connsiteY17168" fmla="*/ 441656 h 6858000"/>
              <a:gd name="connsiteX17169" fmla="*/ 39138 w 12192000"/>
              <a:gd name="connsiteY17169" fmla="*/ 442465 h 6858000"/>
              <a:gd name="connsiteX17170" fmla="*/ 31017 w 12192000"/>
              <a:gd name="connsiteY17170" fmla="*/ 445703 h 6858000"/>
              <a:gd name="connsiteX17171" fmla="*/ 25849 w 12192000"/>
              <a:gd name="connsiteY17171" fmla="*/ 442465 h 6858000"/>
              <a:gd name="connsiteX17172" fmla="*/ 19943 w 12192000"/>
              <a:gd name="connsiteY17172" fmla="*/ 446108 h 6858000"/>
              <a:gd name="connsiteX17173" fmla="*/ 13299 w 12192000"/>
              <a:gd name="connsiteY17173" fmla="*/ 440442 h 6858000"/>
              <a:gd name="connsiteX17174" fmla="*/ 12561 w 12192000"/>
              <a:gd name="connsiteY17174" fmla="*/ 430729 h 6858000"/>
              <a:gd name="connsiteX17175" fmla="*/ 7393 w 12192000"/>
              <a:gd name="connsiteY17175" fmla="*/ 430729 h 6858000"/>
              <a:gd name="connsiteX17176" fmla="*/ 5916 w 12192000"/>
              <a:gd name="connsiteY17176" fmla="*/ 420206 h 6858000"/>
              <a:gd name="connsiteX17177" fmla="*/ 0 w 12192000"/>
              <a:gd name="connsiteY17177" fmla="*/ 414604 h 6858000"/>
              <a:gd name="connsiteX17178" fmla="*/ 0 w 12192000"/>
              <a:gd name="connsiteY17178" fmla="*/ 377494 h 6858000"/>
              <a:gd name="connsiteX17179" fmla="*/ 749 w 12192000"/>
              <a:gd name="connsiteY17179" fmla="*/ 376902 h 6858000"/>
              <a:gd name="connsiteX17180" fmla="*/ 0 w 12192000"/>
              <a:gd name="connsiteY17180" fmla="*/ 375465 h 6858000"/>
              <a:gd name="connsiteX17181" fmla="*/ 0 w 12192000"/>
              <a:gd name="connsiteY17181" fmla="*/ 357711 h 6858000"/>
              <a:gd name="connsiteX17182" fmla="*/ 8131 w 12192000"/>
              <a:gd name="connsiteY17182" fmla="*/ 343310 h 6858000"/>
              <a:gd name="connsiteX17183" fmla="*/ 5178 w 12192000"/>
              <a:gd name="connsiteY17183" fmla="*/ 330359 h 6858000"/>
              <a:gd name="connsiteX17184" fmla="*/ 8869 w 12192000"/>
              <a:gd name="connsiteY17184" fmla="*/ 314575 h 6858000"/>
              <a:gd name="connsiteX17185" fmla="*/ 16252 w 12192000"/>
              <a:gd name="connsiteY17185" fmla="*/ 302029 h 6858000"/>
              <a:gd name="connsiteX17186" fmla="*/ 5178 w 12192000"/>
              <a:gd name="connsiteY17186" fmla="*/ 308909 h 6858000"/>
              <a:gd name="connsiteX17187" fmla="*/ 749 w 12192000"/>
              <a:gd name="connsiteY17187" fmla="*/ 320241 h 6858000"/>
              <a:gd name="connsiteX17188" fmla="*/ 0 w 12192000"/>
              <a:gd name="connsiteY17188" fmla="*/ 31998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Lst>
            <a:rect l="l" t="t" r="r" b="b"/>
            <a:pathLst>
              <a:path w="12192000" h="6858000">
                <a:moveTo>
                  <a:pt x="12175866" y="4649068"/>
                </a:moveTo>
                <a:lnTo>
                  <a:pt x="12181034" y="4650687"/>
                </a:lnTo>
                <a:lnTo>
                  <a:pt x="12188416" y="4663638"/>
                </a:lnTo>
                <a:lnTo>
                  <a:pt x="12190631" y="4658377"/>
                </a:lnTo>
                <a:lnTo>
                  <a:pt x="12192000" y="4657939"/>
                </a:lnTo>
                <a:lnTo>
                  <a:pt x="12192000" y="5605302"/>
                </a:lnTo>
                <a:lnTo>
                  <a:pt x="12175128" y="5606623"/>
                </a:lnTo>
                <a:lnTo>
                  <a:pt x="12161101" y="5615931"/>
                </a:lnTo>
                <a:lnTo>
                  <a:pt x="12153719" y="5615931"/>
                </a:lnTo>
                <a:lnTo>
                  <a:pt x="12141907" y="5624026"/>
                </a:lnTo>
                <a:lnTo>
                  <a:pt x="12125665" y="5627263"/>
                </a:lnTo>
                <a:lnTo>
                  <a:pt x="12098350" y="5636572"/>
                </a:lnTo>
                <a:lnTo>
                  <a:pt x="12078418" y="5635358"/>
                </a:lnTo>
                <a:lnTo>
                  <a:pt x="12068821" y="5638595"/>
                </a:lnTo>
                <a:lnTo>
                  <a:pt x="12055532" y="5637786"/>
                </a:lnTo>
                <a:lnTo>
                  <a:pt x="12040767" y="5631715"/>
                </a:lnTo>
                <a:lnTo>
                  <a:pt x="12031908" y="5632120"/>
                </a:lnTo>
                <a:lnTo>
                  <a:pt x="12024526" y="5631715"/>
                </a:lnTo>
                <a:lnTo>
                  <a:pt x="12017144" y="5634548"/>
                </a:lnTo>
                <a:lnTo>
                  <a:pt x="12000902" y="5648713"/>
                </a:lnTo>
                <a:lnTo>
                  <a:pt x="11974325" y="5663688"/>
                </a:lnTo>
                <a:lnTo>
                  <a:pt x="11953655" y="5670163"/>
                </a:lnTo>
                <a:lnTo>
                  <a:pt x="11948487" y="5666925"/>
                </a:lnTo>
                <a:lnTo>
                  <a:pt x="11934460" y="5670973"/>
                </a:lnTo>
                <a:lnTo>
                  <a:pt x="11922648" y="5679472"/>
                </a:lnTo>
                <a:lnTo>
                  <a:pt x="11916004" y="5695660"/>
                </a:lnTo>
                <a:lnTo>
                  <a:pt x="11905669" y="5705373"/>
                </a:lnTo>
                <a:lnTo>
                  <a:pt x="11900501" y="5706992"/>
                </a:lnTo>
                <a:lnTo>
                  <a:pt x="11896072" y="5717919"/>
                </a:lnTo>
                <a:lnTo>
                  <a:pt x="11882783" y="5726418"/>
                </a:lnTo>
                <a:lnTo>
                  <a:pt x="11871710" y="5723585"/>
                </a:lnTo>
                <a:lnTo>
                  <a:pt x="11860636" y="5733299"/>
                </a:lnTo>
                <a:lnTo>
                  <a:pt x="11857683" y="5732084"/>
                </a:lnTo>
                <a:lnTo>
                  <a:pt x="11858421" y="5724395"/>
                </a:lnTo>
                <a:lnTo>
                  <a:pt x="11839227" y="5724395"/>
                </a:lnTo>
                <a:lnTo>
                  <a:pt x="11831106" y="5729251"/>
                </a:lnTo>
                <a:lnTo>
                  <a:pt x="11826677" y="5724395"/>
                </a:lnTo>
                <a:lnTo>
                  <a:pt x="11818556" y="5728037"/>
                </a:lnTo>
                <a:lnTo>
                  <a:pt x="11812650" y="5728037"/>
                </a:lnTo>
                <a:lnTo>
                  <a:pt x="11808959" y="5718324"/>
                </a:lnTo>
                <a:lnTo>
                  <a:pt x="11798623" y="5721967"/>
                </a:lnTo>
                <a:lnTo>
                  <a:pt x="11790503" y="5721157"/>
                </a:lnTo>
                <a:lnTo>
                  <a:pt x="11786073" y="5717919"/>
                </a:lnTo>
                <a:lnTo>
                  <a:pt x="11769094" y="5721562"/>
                </a:lnTo>
                <a:lnTo>
                  <a:pt x="11765402" y="5716705"/>
                </a:lnTo>
                <a:lnTo>
                  <a:pt x="11739564" y="5721967"/>
                </a:lnTo>
                <a:lnTo>
                  <a:pt x="11729967" y="5727228"/>
                </a:lnTo>
                <a:lnTo>
                  <a:pt x="11723323" y="5723585"/>
                </a:lnTo>
                <a:lnTo>
                  <a:pt x="11712987" y="5722371"/>
                </a:lnTo>
                <a:lnTo>
                  <a:pt x="11685672" y="5737750"/>
                </a:lnTo>
                <a:lnTo>
                  <a:pt x="11682719" y="5749082"/>
                </a:lnTo>
                <a:lnTo>
                  <a:pt x="11677551" y="5751511"/>
                </a:lnTo>
                <a:lnTo>
                  <a:pt x="11673860" y="5749892"/>
                </a:lnTo>
                <a:lnTo>
                  <a:pt x="11665740" y="5759605"/>
                </a:lnTo>
                <a:lnTo>
                  <a:pt x="11658357" y="5752320"/>
                </a:lnTo>
                <a:lnTo>
                  <a:pt x="11650975" y="5752320"/>
                </a:lnTo>
                <a:lnTo>
                  <a:pt x="11641377" y="5757177"/>
                </a:lnTo>
                <a:lnTo>
                  <a:pt x="11641377" y="5765271"/>
                </a:lnTo>
                <a:lnTo>
                  <a:pt x="11626613" y="5763652"/>
                </a:lnTo>
                <a:lnTo>
                  <a:pt x="11618492" y="5774984"/>
                </a:lnTo>
                <a:lnTo>
                  <a:pt x="11611109" y="5776603"/>
                </a:lnTo>
                <a:lnTo>
                  <a:pt x="11609633" y="5781864"/>
                </a:lnTo>
                <a:lnTo>
                  <a:pt x="11597083" y="5783078"/>
                </a:lnTo>
                <a:lnTo>
                  <a:pt x="11582318" y="5785507"/>
                </a:lnTo>
                <a:lnTo>
                  <a:pt x="11579365" y="5783483"/>
                </a:lnTo>
                <a:lnTo>
                  <a:pt x="11574197" y="5787530"/>
                </a:lnTo>
                <a:lnTo>
                  <a:pt x="11570506" y="5781055"/>
                </a:lnTo>
                <a:lnTo>
                  <a:pt x="11557956" y="5783483"/>
                </a:lnTo>
                <a:lnTo>
                  <a:pt x="11546882" y="5781864"/>
                </a:lnTo>
                <a:lnTo>
                  <a:pt x="11543929" y="5778222"/>
                </a:lnTo>
                <a:lnTo>
                  <a:pt x="11538023" y="5779436"/>
                </a:lnTo>
                <a:lnTo>
                  <a:pt x="11523997" y="5777008"/>
                </a:lnTo>
                <a:lnTo>
                  <a:pt x="11518829" y="5771746"/>
                </a:lnTo>
                <a:lnTo>
                  <a:pt x="11507755" y="5769723"/>
                </a:lnTo>
                <a:lnTo>
                  <a:pt x="11504064" y="5765676"/>
                </a:lnTo>
                <a:lnTo>
                  <a:pt x="11504802" y="5758391"/>
                </a:lnTo>
                <a:lnTo>
                  <a:pt x="11483393" y="5738560"/>
                </a:lnTo>
                <a:lnTo>
                  <a:pt x="11476011" y="5738155"/>
                </a:lnTo>
                <a:lnTo>
                  <a:pt x="11469367" y="5732489"/>
                </a:lnTo>
                <a:lnTo>
                  <a:pt x="11468628" y="5704159"/>
                </a:lnTo>
                <a:lnTo>
                  <a:pt x="11481179" y="5686756"/>
                </a:lnTo>
                <a:lnTo>
                  <a:pt x="11487823" y="5692827"/>
                </a:lnTo>
                <a:lnTo>
                  <a:pt x="11504064" y="5681090"/>
                </a:lnTo>
                <a:lnTo>
                  <a:pt x="11502588" y="5669354"/>
                </a:lnTo>
                <a:lnTo>
                  <a:pt x="11510708" y="5663688"/>
                </a:lnTo>
                <a:lnTo>
                  <a:pt x="11513661" y="5651546"/>
                </a:lnTo>
                <a:lnTo>
                  <a:pt x="11510708" y="5645475"/>
                </a:lnTo>
                <a:lnTo>
                  <a:pt x="11519567" y="5638191"/>
                </a:lnTo>
                <a:lnTo>
                  <a:pt x="11521782" y="5617955"/>
                </a:lnTo>
                <a:lnTo>
                  <a:pt x="11524735" y="5605813"/>
                </a:lnTo>
                <a:lnTo>
                  <a:pt x="11520305" y="5600957"/>
                </a:lnTo>
                <a:lnTo>
                  <a:pt x="11529164" y="5594886"/>
                </a:lnTo>
                <a:lnTo>
                  <a:pt x="11529164" y="5583554"/>
                </a:lnTo>
                <a:lnTo>
                  <a:pt x="11518829" y="5560890"/>
                </a:lnTo>
                <a:lnTo>
                  <a:pt x="11518829" y="5545106"/>
                </a:lnTo>
                <a:lnTo>
                  <a:pt x="11513661" y="5530537"/>
                </a:lnTo>
                <a:lnTo>
                  <a:pt x="11515876" y="5523656"/>
                </a:lnTo>
                <a:lnTo>
                  <a:pt x="11514400" y="5472258"/>
                </a:lnTo>
                <a:lnTo>
                  <a:pt x="11519567" y="5460116"/>
                </a:lnTo>
                <a:lnTo>
                  <a:pt x="11504802" y="5425716"/>
                </a:lnTo>
                <a:lnTo>
                  <a:pt x="11499635" y="5399814"/>
                </a:lnTo>
                <a:lnTo>
                  <a:pt x="11492252" y="5390910"/>
                </a:lnTo>
                <a:lnTo>
                  <a:pt x="11493729" y="5344368"/>
                </a:lnTo>
                <a:lnTo>
                  <a:pt x="11484132" y="5318466"/>
                </a:lnTo>
                <a:lnTo>
                  <a:pt x="11466414" y="5298635"/>
                </a:lnTo>
                <a:lnTo>
                  <a:pt x="11458293" y="5283256"/>
                </a:lnTo>
                <a:lnTo>
                  <a:pt x="11463461" y="5280423"/>
                </a:lnTo>
                <a:lnTo>
                  <a:pt x="11467890" y="5273543"/>
                </a:lnTo>
                <a:lnTo>
                  <a:pt x="11470843" y="5289731"/>
                </a:lnTo>
                <a:lnTo>
                  <a:pt x="11481917" y="5303896"/>
                </a:lnTo>
                <a:lnTo>
                  <a:pt x="11495943" y="5301468"/>
                </a:lnTo>
                <a:lnTo>
                  <a:pt x="11486346" y="5284065"/>
                </a:lnTo>
                <a:lnTo>
                  <a:pt x="11473058" y="5271924"/>
                </a:lnTo>
                <a:lnTo>
                  <a:pt x="11470843" y="5251688"/>
                </a:lnTo>
                <a:lnTo>
                  <a:pt x="11477487" y="5241570"/>
                </a:lnTo>
                <a:lnTo>
                  <a:pt x="11487085" y="5261806"/>
                </a:lnTo>
                <a:lnTo>
                  <a:pt x="11486346" y="5276376"/>
                </a:lnTo>
                <a:lnTo>
                  <a:pt x="11489299" y="5279209"/>
                </a:lnTo>
                <a:lnTo>
                  <a:pt x="11495943" y="5270710"/>
                </a:lnTo>
                <a:lnTo>
                  <a:pt x="11496682" y="5286898"/>
                </a:lnTo>
                <a:lnTo>
                  <a:pt x="11501111" y="5293779"/>
                </a:lnTo>
                <a:lnTo>
                  <a:pt x="11512185" y="5290136"/>
                </a:lnTo>
                <a:lnTo>
                  <a:pt x="11507755" y="5277995"/>
                </a:lnTo>
                <a:lnTo>
                  <a:pt x="11514400" y="5264639"/>
                </a:lnTo>
                <a:lnTo>
                  <a:pt x="11507017" y="5256950"/>
                </a:lnTo>
                <a:lnTo>
                  <a:pt x="11506279" y="5246427"/>
                </a:lnTo>
                <a:lnTo>
                  <a:pt x="11489299" y="5219311"/>
                </a:lnTo>
                <a:lnTo>
                  <a:pt x="11491514" y="5197457"/>
                </a:lnTo>
                <a:lnTo>
                  <a:pt x="11486346" y="5181673"/>
                </a:lnTo>
                <a:lnTo>
                  <a:pt x="11493729" y="5151319"/>
                </a:lnTo>
                <a:lnTo>
                  <a:pt x="11513661" y="5129060"/>
                </a:lnTo>
                <a:lnTo>
                  <a:pt x="11512185" y="5108015"/>
                </a:lnTo>
                <a:lnTo>
                  <a:pt x="11518091" y="5096683"/>
                </a:lnTo>
                <a:lnTo>
                  <a:pt x="11509970" y="5082518"/>
                </a:lnTo>
                <a:lnTo>
                  <a:pt x="11521782" y="5062687"/>
                </a:lnTo>
                <a:lnTo>
                  <a:pt x="11525473" y="5049331"/>
                </a:lnTo>
                <a:lnTo>
                  <a:pt x="11540976" y="5037999"/>
                </a:lnTo>
                <a:lnTo>
                  <a:pt x="11541715" y="5046498"/>
                </a:lnTo>
                <a:lnTo>
                  <a:pt x="11536547" y="5057830"/>
                </a:lnTo>
                <a:lnTo>
                  <a:pt x="11538023" y="5065115"/>
                </a:lnTo>
                <a:lnTo>
                  <a:pt x="11534332" y="5070376"/>
                </a:lnTo>
                <a:lnTo>
                  <a:pt x="11541715" y="5075233"/>
                </a:lnTo>
                <a:lnTo>
                  <a:pt x="11553526" y="5066329"/>
                </a:lnTo>
                <a:lnTo>
                  <a:pt x="11553526" y="5051759"/>
                </a:lnTo>
                <a:lnTo>
                  <a:pt x="11566077" y="5035571"/>
                </a:lnTo>
                <a:lnTo>
                  <a:pt x="11594130" y="5027881"/>
                </a:lnTo>
                <a:lnTo>
                  <a:pt x="11615539" y="5018168"/>
                </a:lnTo>
                <a:lnTo>
                  <a:pt x="11632519" y="5004812"/>
                </a:lnTo>
                <a:lnTo>
                  <a:pt x="11637686" y="5004812"/>
                </a:lnTo>
                <a:lnTo>
                  <a:pt x="11639901" y="5000765"/>
                </a:lnTo>
                <a:lnTo>
                  <a:pt x="11660572" y="4997123"/>
                </a:lnTo>
                <a:lnTo>
                  <a:pt x="11668692" y="4986196"/>
                </a:lnTo>
                <a:lnTo>
                  <a:pt x="11676813" y="4982148"/>
                </a:lnTo>
                <a:lnTo>
                  <a:pt x="11680504" y="4987410"/>
                </a:lnTo>
                <a:lnTo>
                  <a:pt x="11687887" y="4986600"/>
                </a:lnTo>
                <a:lnTo>
                  <a:pt x="11696008" y="4989838"/>
                </a:lnTo>
                <a:lnTo>
                  <a:pt x="11711511" y="4989838"/>
                </a:lnTo>
                <a:lnTo>
                  <a:pt x="11732181" y="4982148"/>
                </a:lnTo>
                <a:lnTo>
                  <a:pt x="11734396" y="4974054"/>
                </a:lnTo>
                <a:lnTo>
                  <a:pt x="11743255" y="4969602"/>
                </a:lnTo>
                <a:lnTo>
                  <a:pt x="11775738" y="4970816"/>
                </a:lnTo>
                <a:lnTo>
                  <a:pt x="11785335" y="4965960"/>
                </a:lnTo>
                <a:lnTo>
                  <a:pt x="11787550" y="4957865"/>
                </a:lnTo>
                <a:lnTo>
                  <a:pt x="11803053" y="4952199"/>
                </a:lnTo>
                <a:lnTo>
                  <a:pt x="11814865" y="4955032"/>
                </a:lnTo>
                <a:lnTo>
                  <a:pt x="11826677" y="4952199"/>
                </a:lnTo>
                <a:lnTo>
                  <a:pt x="11842180" y="4951390"/>
                </a:lnTo>
                <a:lnTo>
                  <a:pt x="11852515" y="4947748"/>
                </a:lnTo>
                <a:lnTo>
                  <a:pt x="11878354" y="4945724"/>
                </a:lnTo>
                <a:lnTo>
                  <a:pt x="11907884" y="4929131"/>
                </a:lnTo>
                <a:lnTo>
                  <a:pt x="11923387" y="4909704"/>
                </a:lnTo>
                <a:lnTo>
                  <a:pt x="11930031" y="4904038"/>
                </a:lnTo>
                <a:lnTo>
                  <a:pt x="11929293" y="4892302"/>
                </a:lnTo>
                <a:lnTo>
                  <a:pt x="11941104" y="4885017"/>
                </a:lnTo>
                <a:lnTo>
                  <a:pt x="11939628" y="4880160"/>
                </a:lnTo>
                <a:lnTo>
                  <a:pt x="11953655" y="4876518"/>
                </a:lnTo>
                <a:lnTo>
                  <a:pt x="11958822" y="4867614"/>
                </a:lnTo>
                <a:lnTo>
                  <a:pt x="11967681" y="4862758"/>
                </a:lnTo>
                <a:lnTo>
                  <a:pt x="11967681" y="4854663"/>
                </a:lnTo>
                <a:lnTo>
                  <a:pt x="11963252" y="4852235"/>
                </a:lnTo>
                <a:lnTo>
                  <a:pt x="11963252" y="4827952"/>
                </a:lnTo>
                <a:lnTo>
                  <a:pt x="11961037" y="4816215"/>
                </a:lnTo>
                <a:lnTo>
                  <a:pt x="11969158" y="4809740"/>
                </a:lnTo>
                <a:lnTo>
                  <a:pt x="11975064" y="4802860"/>
                </a:lnTo>
                <a:lnTo>
                  <a:pt x="11984661" y="4803669"/>
                </a:lnTo>
                <a:lnTo>
                  <a:pt x="11986137" y="4798408"/>
                </a:lnTo>
                <a:lnTo>
                  <a:pt x="11993520" y="4796384"/>
                </a:lnTo>
                <a:lnTo>
                  <a:pt x="11996473" y="4784243"/>
                </a:lnTo>
                <a:lnTo>
                  <a:pt x="12006808" y="4776958"/>
                </a:lnTo>
                <a:lnTo>
                  <a:pt x="12010499" y="4772102"/>
                </a:lnTo>
                <a:lnTo>
                  <a:pt x="12008285" y="4783029"/>
                </a:lnTo>
                <a:lnTo>
                  <a:pt x="12014191" y="4790314"/>
                </a:lnTo>
                <a:lnTo>
                  <a:pt x="12024526" y="4809335"/>
                </a:lnTo>
                <a:lnTo>
                  <a:pt x="12040029" y="4840498"/>
                </a:lnTo>
                <a:lnTo>
                  <a:pt x="12041506" y="4829166"/>
                </a:lnTo>
                <a:lnTo>
                  <a:pt x="12045935" y="4818644"/>
                </a:lnTo>
                <a:lnTo>
                  <a:pt x="12043720" y="4808931"/>
                </a:lnTo>
                <a:lnTo>
                  <a:pt x="12048888" y="4808931"/>
                </a:lnTo>
                <a:lnTo>
                  <a:pt x="12053318" y="4812573"/>
                </a:lnTo>
                <a:lnTo>
                  <a:pt x="12054056" y="4804074"/>
                </a:lnTo>
                <a:lnTo>
                  <a:pt x="12058485" y="4796384"/>
                </a:lnTo>
                <a:lnTo>
                  <a:pt x="12048150" y="4796789"/>
                </a:lnTo>
                <a:lnTo>
                  <a:pt x="12037814" y="4788695"/>
                </a:lnTo>
                <a:lnTo>
                  <a:pt x="12042982" y="4779386"/>
                </a:lnTo>
                <a:lnTo>
                  <a:pt x="12047412" y="4777363"/>
                </a:lnTo>
                <a:lnTo>
                  <a:pt x="12035600" y="4769269"/>
                </a:lnTo>
                <a:lnTo>
                  <a:pt x="12042244" y="4764412"/>
                </a:lnTo>
                <a:lnTo>
                  <a:pt x="12051103" y="4769673"/>
                </a:lnTo>
                <a:lnTo>
                  <a:pt x="12054794" y="4776553"/>
                </a:lnTo>
                <a:lnTo>
                  <a:pt x="12062176" y="4770483"/>
                </a:lnTo>
                <a:lnTo>
                  <a:pt x="12070297" y="4775339"/>
                </a:lnTo>
                <a:lnTo>
                  <a:pt x="12075465" y="4781815"/>
                </a:lnTo>
                <a:lnTo>
                  <a:pt x="12085062" y="4783838"/>
                </a:lnTo>
                <a:lnTo>
                  <a:pt x="12087277" y="4779791"/>
                </a:lnTo>
                <a:lnTo>
                  <a:pt x="12098350" y="4774530"/>
                </a:lnTo>
                <a:lnTo>
                  <a:pt x="12080633" y="4772102"/>
                </a:lnTo>
                <a:lnTo>
                  <a:pt x="12085800" y="4765626"/>
                </a:lnTo>
                <a:lnTo>
                  <a:pt x="12094659" y="4761984"/>
                </a:lnTo>
                <a:lnTo>
                  <a:pt x="12089491" y="4755104"/>
                </a:lnTo>
                <a:lnTo>
                  <a:pt x="12096874" y="4746200"/>
                </a:lnTo>
                <a:lnTo>
                  <a:pt x="12090968" y="4748223"/>
                </a:lnTo>
                <a:lnTo>
                  <a:pt x="12090230" y="4742153"/>
                </a:lnTo>
                <a:lnTo>
                  <a:pt x="12088015" y="4736082"/>
                </a:lnTo>
                <a:lnTo>
                  <a:pt x="12085800" y="4729202"/>
                </a:lnTo>
                <a:lnTo>
                  <a:pt x="12096136" y="4727583"/>
                </a:lnTo>
                <a:lnTo>
                  <a:pt x="12104256" y="4719084"/>
                </a:lnTo>
                <a:lnTo>
                  <a:pt x="12113854" y="4730011"/>
                </a:lnTo>
                <a:lnTo>
                  <a:pt x="12120498" y="4728392"/>
                </a:lnTo>
                <a:lnTo>
                  <a:pt x="12125665" y="4721107"/>
                </a:lnTo>
                <a:lnTo>
                  <a:pt x="12111639" y="4719489"/>
                </a:lnTo>
                <a:lnTo>
                  <a:pt x="12109424" y="4712608"/>
                </a:lnTo>
                <a:lnTo>
                  <a:pt x="12121236" y="4705324"/>
                </a:lnTo>
                <a:lnTo>
                  <a:pt x="12130833" y="4710585"/>
                </a:lnTo>
                <a:lnTo>
                  <a:pt x="12143383" y="4700467"/>
                </a:lnTo>
                <a:lnTo>
                  <a:pt x="12128618" y="4696420"/>
                </a:lnTo>
                <a:lnTo>
                  <a:pt x="12130095" y="4686302"/>
                </a:lnTo>
                <a:lnTo>
                  <a:pt x="12134524" y="4680636"/>
                </a:lnTo>
                <a:lnTo>
                  <a:pt x="12145598" y="4678612"/>
                </a:lnTo>
                <a:lnTo>
                  <a:pt x="12149289" y="4668495"/>
                </a:lnTo>
                <a:lnTo>
                  <a:pt x="12156672" y="4668090"/>
                </a:lnTo>
                <a:lnTo>
                  <a:pt x="12149289" y="4675779"/>
                </a:lnTo>
                <a:lnTo>
                  <a:pt x="12151504" y="4680636"/>
                </a:lnTo>
                <a:lnTo>
                  <a:pt x="12156672" y="4681041"/>
                </a:lnTo>
                <a:lnTo>
                  <a:pt x="12161101" y="4687921"/>
                </a:lnTo>
                <a:lnTo>
                  <a:pt x="12171437" y="4682255"/>
                </a:lnTo>
                <a:lnTo>
                  <a:pt x="12168484" y="4676589"/>
                </a:lnTo>
                <a:lnTo>
                  <a:pt x="12171437" y="4667280"/>
                </a:lnTo>
                <a:lnTo>
                  <a:pt x="12181034" y="4660805"/>
                </a:lnTo>
                <a:lnTo>
                  <a:pt x="12174390" y="4656758"/>
                </a:lnTo>
                <a:close/>
                <a:moveTo>
                  <a:pt x="8345119" y="4524012"/>
                </a:moveTo>
                <a:lnTo>
                  <a:pt x="8348810" y="4532915"/>
                </a:lnTo>
                <a:lnTo>
                  <a:pt x="8343642" y="4542224"/>
                </a:lnTo>
                <a:lnTo>
                  <a:pt x="8352501" y="4545866"/>
                </a:lnTo>
                <a:lnTo>
                  <a:pt x="8353978" y="4555175"/>
                </a:lnTo>
                <a:lnTo>
                  <a:pt x="8362098" y="4565292"/>
                </a:lnTo>
                <a:lnTo>
                  <a:pt x="8366528" y="4563674"/>
                </a:lnTo>
                <a:lnTo>
                  <a:pt x="8370219" y="4570958"/>
                </a:lnTo>
                <a:lnTo>
                  <a:pt x="8370957" y="4591599"/>
                </a:lnTo>
                <a:lnTo>
                  <a:pt x="8378340" y="4600503"/>
                </a:lnTo>
                <a:lnTo>
                  <a:pt x="8377601" y="4623976"/>
                </a:lnTo>
                <a:lnTo>
                  <a:pt x="8375387" y="4628833"/>
                </a:lnTo>
                <a:lnTo>
                  <a:pt x="8378340" y="4641379"/>
                </a:lnTo>
                <a:lnTo>
                  <a:pt x="8378340" y="4651497"/>
                </a:lnTo>
                <a:lnTo>
                  <a:pt x="8375387" y="4655544"/>
                </a:lnTo>
                <a:lnTo>
                  <a:pt x="8377601" y="4664043"/>
                </a:lnTo>
                <a:cubicBezTo>
                  <a:pt x="8377601" y="4664043"/>
                  <a:pt x="8387937" y="4676184"/>
                  <a:pt x="8387937" y="4676184"/>
                </a:cubicBezTo>
                <a:lnTo>
                  <a:pt x="8387937" y="4685493"/>
                </a:lnTo>
                <a:lnTo>
                  <a:pt x="8384984" y="4688326"/>
                </a:lnTo>
                <a:lnTo>
                  <a:pt x="8383507" y="4696825"/>
                </a:lnTo>
                <a:lnTo>
                  <a:pt x="8381293" y="4699658"/>
                </a:lnTo>
                <a:lnTo>
                  <a:pt x="8380554" y="4707347"/>
                </a:lnTo>
                <a:lnTo>
                  <a:pt x="8376863" y="4713418"/>
                </a:lnTo>
                <a:lnTo>
                  <a:pt x="8370219" y="4712204"/>
                </a:lnTo>
                <a:lnTo>
                  <a:pt x="8362098" y="4701681"/>
                </a:lnTo>
                <a:lnTo>
                  <a:pt x="8359884" y="4691968"/>
                </a:lnTo>
                <a:lnTo>
                  <a:pt x="8355454" y="4688730"/>
                </a:lnTo>
                <a:lnTo>
                  <a:pt x="8348810" y="4691563"/>
                </a:lnTo>
                <a:lnTo>
                  <a:pt x="8348810" y="4702491"/>
                </a:lnTo>
                <a:lnTo>
                  <a:pt x="8352501" y="4704919"/>
                </a:lnTo>
                <a:lnTo>
                  <a:pt x="8353239" y="4716251"/>
                </a:lnTo>
                <a:lnTo>
                  <a:pt x="8348810" y="4723940"/>
                </a:lnTo>
                <a:lnTo>
                  <a:pt x="8353239" y="4727583"/>
                </a:lnTo>
                <a:lnTo>
                  <a:pt x="8354716" y="4738915"/>
                </a:lnTo>
                <a:lnTo>
                  <a:pt x="8347333" y="4746605"/>
                </a:lnTo>
                <a:lnTo>
                  <a:pt x="8348810" y="4753080"/>
                </a:lnTo>
                <a:lnTo>
                  <a:pt x="8338475" y="4766031"/>
                </a:lnTo>
                <a:lnTo>
                  <a:pt x="8335522" y="4777768"/>
                </a:lnTo>
                <a:lnTo>
                  <a:pt x="8339951" y="4784648"/>
                </a:lnTo>
                <a:lnTo>
                  <a:pt x="8337736" y="4798003"/>
                </a:lnTo>
                <a:lnTo>
                  <a:pt x="8333307" y="4802860"/>
                </a:lnTo>
                <a:lnTo>
                  <a:pt x="8328139" y="4821477"/>
                </a:lnTo>
                <a:lnTo>
                  <a:pt x="8322233" y="4847378"/>
                </a:lnTo>
                <a:lnTo>
                  <a:pt x="8311160" y="4863972"/>
                </a:lnTo>
                <a:lnTo>
                  <a:pt x="8309683" y="4870447"/>
                </a:lnTo>
                <a:lnTo>
                  <a:pt x="8300086" y="4887040"/>
                </a:lnTo>
                <a:lnTo>
                  <a:pt x="8300086" y="4904038"/>
                </a:lnTo>
                <a:lnTo>
                  <a:pt x="8290489" y="4916585"/>
                </a:lnTo>
                <a:lnTo>
                  <a:pt x="8277939" y="4953818"/>
                </a:lnTo>
                <a:lnTo>
                  <a:pt x="8263912" y="4976078"/>
                </a:lnTo>
                <a:lnTo>
                  <a:pt x="8259482" y="4994695"/>
                </a:lnTo>
                <a:lnTo>
                  <a:pt x="8252100" y="5001575"/>
                </a:lnTo>
                <a:lnTo>
                  <a:pt x="8246932" y="5018573"/>
                </a:lnTo>
                <a:lnTo>
                  <a:pt x="8239550" y="5049331"/>
                </a:lnTo>
                <a:lnTo>
                  <a:pt x="8230691" y="5063091"/>
                </a:lnTo>
                <a:lnTo>
                  <a:pt x="8227000" y="5063091"/>
                </a:lnTo>
                <a:lnTo>
                  <a:pt x="8227738" y="5065520"/>
                </a:lnTo>
                <a:lnTo>
                  <a:pt x="8224047" y="5080899"/>
                </a:lnTo>
                <a:lnTo>
                  <a:pt x="8216664" y="5085351"/>
                </a:lnTo>
                <a:lnTo>
                  <a:pt x="8218879" y="5087374"/>
                </a:lnTo>
                <a:lnTo>
                  <a:pt x="8220356" y="5101134"/>
                </a:lnTo>
                <a:lnTo>
                  <a:pt x="8210020" y="5106800"/>
                </a:lnTo>
                <a:lnTo>
                  <a:pt x="8210020" y="5115299"/>
                </a:lnTo>
                <a:lnTo>
                  <a:pt x="8201899" y="5127036"/>
                </a:lnTo>
                <a:lnTo>
                  <a:pt x="8196732" y="5141201"/>
                </a:lnTo>
                <a:lnTo>
                  <a:pt x="8188611" y="5142415"/>
                </a:lnTo>
                <a:lnTo>
                  <a:pt x="8184182" y="5150510"/>
                </a:lnTo>
                <a:lnTo>
                  <a:pt x="8167940" y="5156580"/>
                </a:lnTo>
                <a:lnTo>
                  <a:pt x="8158343" y="5154152"/>
                </a:lnTo>
                <a:lnTo>
                  <a:pt x="8127337" y="5156985"/>
                </a:lnTo>
                <a:lnTo>
                  <a:pt x="8117740" y="5167508"/>
                </a:lnTo>
                <a:lnTo>
                  <a:pt x="8105928" y="5173983"/>
                </a:lnTo>
                <a:lnTo>
                  <a:pt x="8095592" y="5173174"/>
                </a:lnTo>
                <a:lnTo>
                  <a:pt x="8088948" y="5176816"/>
                </a:lnTo>
                <a:lnTo>
                  <a:pt x="8085995" y="5174792"/>
                </a:lnTo>
                <a:lnTo>
                  <a:pt x="8085995" y="5170745"/>
                </a:lnTo>
                <a:lnTo>
                  <a:pt x="8080089" y="5169531"/>
                </a:lnTo>
                <a:lnTo>
                  <a:pt x="8071230" y="5159413"/>
                </a:lnTo>
                <a:lnTo>
                  <a:pt x="8063848" y="5157390"/>
                </a:lnTo>
                <a:lnTo>
                  <a:pt x="8060895" y="5154152"/>
                </a:lnTo>
                <a:lnTo>
                  <a:pt x="8054251" y="5156580"/>
                </a:lnTo>
                <a:lnTo>
                  <a:pt x="8047606" y="5149700"/>
                </a:lnTo>
                <a:lnTo>
                  <a:pt x="8043177" y="5143225"/>
                </a:lnTo>
                <a:lnTo>
                  <a:pt x="8038009" y="5140392"/>
                </a:lnTo>
                <a:lnTo>
                  <a:pt x="8031365" y="5131083"/>
                </a:lnTo>
                <a:lnTo>
                  <a:pt x="8025459" y="5127846"/>
                </a:lnTo>
                <a:lnTo>
                  <a:pt x="8024721" y="5121775"/>
                </a:lnTo>
                <a:lnTo>
                  <a:pt x="8021768" y="5118132"/>
                </a:lnTo>
                <a:lnTo>
                  <a:pt x="8023244" y="5098706"/>
                </a:lnTo>
                <a:lnTo>
                  <a:pt x="8021768" y="5083732"/>
                </a:lnTo>
                <a:lnTo>
                  <a:pt x="8021030" y="5074019"/>
                </a:lnTo>
                <a:lnTo>
                  <a:pt x="8030627" y="5071995"/>
                </a:lnTo>
                <a:lnTo>
                  <a:pt x="8034318" y="5068757"/>
                </a:lnTo>
                <a:lnTo>
                  <a:pt x="8030627" y="5069971"/>
                </a:lnTo>
                <a:lnTo>
                  <a:pt x="8023983" y="5066329"/>
                </a:lnTo>
                <a:lnTo>
                  <a:pt x="8021768" y="5059854"/>
                </a:lnTo>
                <a:lnTo>
                  <a:pt x="8023983" y="5049331"/>
                </a:lnTo>
                <a:lnTo>
                  <a:pt x="8011433" y="5034761"/>
                </a:lnTo>
                <a:lnTo>
                  <a:pt x="8010694" y="5020192"/>
                </a:lnTo>
                <a:lnTo>
                  <a:pt x="8008480" y="5014930"/>
                </a:lnTo>
                <a:lnTo>
                  <a:pt x="8011433" y="5007645"/>
                </a:lnTo>
                <a:lnTo>
                  <a:pt x="8010694" y="4995504"/>
                </a:lnTo>
                <a:lnTo>
                  <a:pt x="8021030" y="4984981"/>
                </a:lnTo>
                <a:lnTo>
                  <a:pt x="8020291" y="4970007"/>
                </a:lnTo>
                <a:lnTo>
                  <a:pt x="8023983" y="4965555"/>
                </a:lnTo>
                <a:lnTo>
                  <a:pt x="8038009" y="4962317"/>
                </a:lnTo>
                <a:lnTo>
                  <a:pt x="8043915" y="4956247"/>
                </a:lnTo>
                <a:lnTo>
                  <a:pt x="8045392" y="4939249"/>
                </a:lnTo>
                <a:lnTo>
                  <a:pt x="8054251" y="4932368"/>
                </a:lnTo>
                <a:lnTo>
                  <a:pt x="8057204" y="4924679"/>
                </a:lnTo>
                <a:lnTo>
                  <a:pt x="8063110" y="4923465"/>
                </a:lnTo>
                <a:lnTo>
                  <a:pt x="8065324" y="4911728"/>
                </a:lnTo>
                <a:lnTo>
                  <a:pt x="8075660" y="4905657"/>
                </a:lnTo>
                <a:lnTo>
                  <a:pt x="8080089" y="4884612"/>
                </a:lnTo>
                <a:lnTo>
                  <a:pt x="8077874" y="4878137"/>
                </a:lnTo>
                <a:lnTo>
                  <a:pt x="8084519" y="4872066"/>
                </a:lnTo>
                <a:lnTo>
                  <a:pt x="8084519" y="4868019"/>
                </a:lnTo>
                <a:lnTo>
                  <a:pt x="8075660" y="4859115"/>
                </a:lnTo>
                <a:lnTo>
                  <a:pt x="8077136" y="4852235"/>
                </a:lnTo>
                <a:lnTo>
                  <a:pt x="8063110" y="4827952"/>
                </a:lnTo>
                <a:lnTo>
                  <a:pt x="8063848" y="4816620"/>
                </a:lnTo>
                <a:lnTo>
                  <a:pt x="8058680" y="4803265"/>
                </a:lnTo>
                <a:lnTo>
                  <a:pt x="8065324" y="4794766"/>
                </a:lnTo>
                <a:lnTo>
                  <a:pt x="8057942" y="4788695"/>
                </a:lnTo>
                <a:lnTo>
                  <a:pt x="8057942" y="4781815"/>
                </a:lnTo>
                <a:lnTo>
                  <a:pt x="8071968" y="4768054"/>
                </a:lnTo>
                <a:lnTo>
                  <a:pt x="8071230" y="4764007"/>
                </a:lnTo>
                <a:lnTo>
                  <a:pt x="8085995" y="4742962"/>
                </a:lnTo>
                <a:lnTo>
                  <a:pt x="8084519" y="4728797"/>
                </a:lnTo>
                <a:lnTo>
                  <a:pt x="8088948" y="4722322"/>
                </a:lnTo>
                <a:lnTo>
                  <a:pt x="8099284" y="4722726"/>
                </a:lnTo>
                <a:lnTo>
                  <a:pt x="8102975" y="4725964"/>
                </a:lnTo>
                <a:lnTo>
                  <a:pt x="8108142" y="4725559"/>
                </a:lnTo>
                <a:lnTo>
                  <a:pt x="8128075" y="4708966"/>
                </a:lnTo>
                <a:lnTo>
                  <a:pt x="8133243" y="4716251"/>
                </a:lnTo>
                <a:lnTo>
                  <a:pt x="8138410" y="4708966"/>
                </a:lnTo>
                <a:lnTo>
                  <a:pt x="8143578" y="4711394"/>
                </a:lnTo>
                <a:lnTo>
                  <a:pt x="8143578" y="4717870"/>
                </a:lnTo>
                <a:lnTo>
                  <a:pt x="8147269" y="4717060"/>
                </a:lnTo>
                <a:lnTo>
                  <a:pt x="8150961" y="4717870"/>
                </a:lnTo>
                <a:lnTo>
                  <a:pt x="8149484" y="4704919"/>
                </a:lnTo>
                <a:lnTo>
                  <a:pt x="8153914" y="4704109"/>
                </a:lnTo>
                <a:lnTo>
                  <a:pt x="8156128" y="4700467"/>
                </a:lnTo>
                <a:lnTo>
                  <a:pt x="8169417" y="4708966"/>
                </a:lnTo>
                <a:lnTo>
                  <a:pt x="8180490" y="4698039"/>
                </a:lnTo>
                <a:lnTo>
                  <a:pt x="8185658" y="4698443"/>
                </a:lnTo>
                <a:lnTo>
                  <a:pt x="8184920" y="4710180"/>
                </a:lnTo>
                <a:lnTo>
                  <a:pt x="8189349" y="4713418"/>
                </a:lnTo>
                <a:lnTo>
                  <a:pt x="8195255" y="4715441"/>
                </a:lnTo>
                <a:lnTo>
                  <a:pt x="8198208" y="4709775"/>
                </a:lnTo>
                <a:lnTo>
                  <a:pt x="8195993" y="4704514"/>
                </a:lnTo>
                <a:lnTo>
                  <a:pt x="8198946" y="4691159"/>
                </a:lnTo>
                <a:lnTo>
                  <a:pt x="8217403" y="4676994"/>
                </a:lnTo>
                <a:lnTo>
                  <a:pt x="8221832" y="4679827"/>
                </a:lnTo>
                <a:lnTo>
                  <a:pt x="8216664" y="4687111"/>
                </a:lnTo>
                <a:lnTo>
                  <a:pt x="8221832" y="4687921"/>
                </a:lnTo>
                <a:lnTo>
                  <a:pt x="8222570" y="4693992"/>
                </a:lnTo>
                <a:lnTo>
                  <a:pt x="8230691" y="4689135"/>
                </a:lnTo>
                <a:lnTo>
                  <a:pt x="8236597" y="4687516"/>
                </a:lnTo>
                <a:lnTo>
                  <a:pt x="8237335" y="4683064"/>
                </a:lnTo>
                <a:lnTo>
                  <a:pt x="8230691" y="4681041"/>
                </a:lnTo>
                <a:lnTo>
                  <a:pt x="8226261" y="4672137"/>
                </a:lnTo>
                <a:lnTo>
                  <a:pt x="8238073" y="4666066"/>
                </a:lnTo>
                <a:lnTo>
                  <a:pt x="8240288" y="4662019"/>
                </a:lnTo>
                <a:lnTo>
                  <a:pt x="8234382" y="4659186"/>
                </a:lnTo>
                <a:lnTo>
                  <a:pt x="8243241" y="4651092"/>
                </a:lnTo>
                <a:lnTo>
                  <a:pt x="8246932" y="4656758"/>
                </a:lnTo>
                <a:lnTo>
                  <a:pt x="8244718" y="4659186"/>
                </a:lnTo>
                <a:lnTo>
                  <a:pt x="8244718" y="4669304"/>
                </a:lnTo>
                <a:lnTo>
                  <a:pt x="8258744" y="4658781"/>
                </a:lnTo>
                <a:lnTo>
                  <a:pt x="8260221" y="4653115"/>
                </a:lnTo>
                <a:lnTo>
                  <a:pt x="8267603" y="4650687"/>
                </a:lnTo>
                <a:lnTo>
                  <a:pt x="8272771" y="4655544"/>
                </a:lnTo>
                <a:lnTo>
                  <a:pt x="8277200" y="4650687"/>
                </a:lnTo>
                <a:lnTo>
                  <a:pt x="8275724" y="4645426"/>
                </a:lnTo>
                <a:lnTo>
                  <a:pt x="8266127" y="4642593"/>
                </a:lnTo>
                <a:lnTo>
                  <a:pt x="8263174" y="4633689"/>
                </a:lnTo>
                <a:lnTo>
                  <a:pt x="8274247" y="4632070"/>
                </a:lnTo>
                <a:lnTo>
                  <a:pt x="8279415" y="4633284"/>
                </a:lnTo>
                <a:lnTo>
                  <a:pt x="8283106" y="4630047"/>
                </a:lnTo>
                <a:lnTo>
                  <a:pt x="8280892" y="4626000"/>
                </a:lnTo>
                <a:lnTo>
                  <a:pt x="8270556" y="4616691"/>
                </a:lnTo>
                <a:lnTo>
                  <a:pt x="8272033" y="4606169"/>
                </a:lnTo>
                <a:lnTo>
                  <a:pt x="8277939" y="4600098"/>
                </a:lnTo>
                <a:lnTo>
                  <a:pt x="8282368" y="4602121"/>
                </a:lnTo>
                <a:lnTo>
                  <a:pt x="8283844" y="4612239"/>
                </a:lnTo>
                <a:lnTo>
                  <a:pt x="8289012" y="4615477"/>
                </a:lnTo>
                <a:lnTo>
                  <a:pt x="8295656" y="4611025"/>
                </a:lnTo>
                <a:lnTo>
                  <a:pt x="8296395" y="4603336"/>
                </a:lnTo>
                <a:lnTo>
                  <a:pt x="8305254" y="4594837"/>
                </a:lnTo>
                <a:lnTo>
                  <a:pt x="8311898" y="4596860"/>
                </a:lnTo>
                <a:lnTo>
                  <a:pt x="8317804" y="4587956"/>
                </a:lnTo>
                <a:lnTo>
                  <a:pt x="8317804" y="4574196"/>
                </a:lnTo>
                <a:lnTo>
                  <a:pt x="8327401" y="4565697"/>
                </a:lnTo>
                <a:lnTo>
                  <a:pt x="8327401" y="4562864"/>
                </a:lnTo>
                <a:lnTo>
                  <a:pt x="8321495" y="4557198"/>
                </a:lnTo>
                <a:lnTo>
                  <a:pt x="8321495" y="4551127"/>
                </a:lnTo>
                <a:lnTo>
                  <a:pt x="8313374" y="4541010"/>
                </a:lnTo>
                <a:lnTo>
                  <a:pt x="8318542" y="4541010"/>
                </a:lnTo>
                <a:lnTo>
                  <a:pt x="8327401" y="4546271"/>
                </a:lnTo>
                <a:lnTo>
                  <a:pt x="8335522" y="4540605"/>
                </a:lnTo>
                <a:lnTo>
                  <a:pt x="8332569" y="4534534"/>
                </a:lnTo>
                <a:close/>
                <a:moveTo>
                  <a:pt x="12052579" y="4480302"/>
                </a:moveTo>
                <a:lnTo>
                  <a:pt x="12055532" y="4485564"/>
                </a:lnTo>
                <a:lnTo>
                  <a:pt x="12051841" y="4492848"/>
                </a:lnTo>
                <a:cubicBezTo>
                  <a:pt x="12051841" y="4492848"/>
                  <a:pt x="12028955" y="4501348"/>
                  <a:pt x="12028955" y="4501348"/>
                </a:cubicBezTo>
                <a:lnTo>
                  <a:pt x="12022311" y="4498919"/>
                </a:lnTo>
                <a:lnTo>
                  <a:pt x="12029694" y="4492848"/>
                </a:lnTo>
                <a:lnTo>
                  <a:pt x="12045197" y="4485968"/>
                </a:lnTo>
                <a:lnTo>
                  <a:pt x="12042982" y="4484349"/>
                </a:lnTo>
                <a:close/>
                <a:moveTo>
                  <a:pt x="11978755" y="4478279"/>
                </a:moveTo>
                <a:lnTo>
                  <a:pt x="11983923" y="4481516"/>
                </a:lnTo>
                <a:lnTo>
                  <a:pt x="11985399" y="4485968"/>
                </a:lnTo>
                <a:lnTo>
                  <a:pt x="11978755" y="4488801"/>
                </a:lnTo>
                <a:lnTo>
                  <a:pt x="11969896" y="4488397"/>
                </a:lnTo>
                <a:lnTo>
                  <a:pt x="11974325" y="4481112"/>
                </a:lnTo>
                <a:cubicBezTo>
                  <a:pt x="11974325" y="4481112"/>
                  <a:pt x="11978755" y="4478279"/>
                  <a:pt x="11978755" y="4478279"/>
                </a:cubicBezTo>
                <a:close/>
                <a:moveTo>
                  <a:pt x="12051841" y="4464114"/>
                </a:moveTo>
                <a:cubicBezTo>
                  <a:pt x="12051841" y="4464114"/>
                  <a:pt x="12055532" y="4464518"/>
                  <a:pt x="12055532" y="4464518"/>
                </a:cubicBezTo>
                <a:lnTo>
                  <a:pt x="12051841" y="4473827"/>
                </a:lnTo>
                <a:lnTo>
                  <a:pt x="12045935" y="4471803"/>
                </a:lnTo>
                <a:close/>
                <a:moveTo>
                  <a:pt x="11856206" y="4418786"/>
                </a:moveTo>
                <a:lnTo>
                  <a:pt x="11869495" y="4428499"/>
                </a:lnTo>
                <a:lnTo>
                  <a:pt x="11878354" y="4428499"/>
                </a:lnTo>
                <a:lnTo>
                  <a:pt x="11887213" y="4424047"/>
                </a:lnTo>
                <a:lnTo>
                  <a:pt x="11899025" y="4429308"/>
                </a:lnTo>
                <a:lnTo>
                  <a:pt x="11901978" y="4437403"/>
                </a:lnTo>
                <a:lnTo>
                  <a:pt x="11912313" y="4437403"/>
                </a:lnTo>
                <a:lnTo>
                  <a:pt x="11920434" y="4449139"/>
                </a:lnTo>
                <a:lnTo>
                  <a:pt x="11928554" y="4456424"/>
                </a:lnTo>
                <a:lnTo>
                  <a:pt x="11928554" y="4462090"/>
                </a:lnTo>
                <a:lnTo>
                  <a:pt x="11916004" y="4468161"/>
                </a:lnTo>
                <a:lnTo>
                  <a:pt x="11901978" y="4469375"/>
                </a:lnTo>
                <a:lnTo>
                  <a:pt x="11890904" y="4464923"/>
                </a:lnTo>
                <a:lnTo>
                  <a:pt x="11882783" y="4453996"/>
                </a:lnTo>
                <a:lnTo>
                  <a:pt x="11874663" y="4452377"/>
                </a:lnTo>
                <a:lnTo>
                  <a:pt x="11866542" y="4443473"/>
                </a:lnTo>
                <a:lnTo>
                  <a:pt x="11855468" y="4445092"/>
                </a:lnTo>
                <a:cubicBezTo>
                  <a:pt x="11855468" y="4445092"/>
                  <a:pt x="11841442" y="4442259"/>
                  <a:pt x="11841442" y="4442259"/>
                </a:cubicBezTo>
                <a:lnTo>
                  <a:pt x="11834059" y="4435784"/>
                </a:lnTo>
                <a:lnTo>
                  <a:pt x="11834797" y="4429308"/>
                </a:lnTo>
                <a:close/>
                <a:moveTo>
                  <a:pt x="12192000" y="4390000"/>
                </a:moveTo>
                <a:lnTo>
                  <a:pt x="12192000" y="4417923"/>
                </a:lnTo>
                <a:lnTo>
                  <a:pt x="12182510" y="4419595"/>
                </a:lnTo>
                <a:lnTo>
                  <a:pt x="12173651" y="4418786"/>
                </a:lnTo>
                <a:lnTo>
                  <a:pt x="12165531" y="4421214"/>
                </a:lnTo>
                <a:lnTo>
                  <a:pt x="12155933" y="4429308"/>
                </a:lnTo>
                <a:lnTo>
                  <a:pt x="12154457" y="4430118"/>
                </a:lnTo>
                <a:lnTo>
                  <a:pt x="12149289" y="4432141"/>
                </a:lnTo>
                <a:lnTo>
                  <a:pt x="12144860" y="4437403"/>
                </a:lnTo>
                <a:lnTo>
                  <a:pt x="12126404" y="4450353"/>
                </a:lnTo>
                <a:lnTo>
                  <a:pt x="12120498" y="4459257"/>
                </a:lnTo>
                <a:lnTo>
                  <a:pt x="12110901" y="4465328"/>
                </a:lnTo>
                <a:lnTo>
                  <a:pt x="12102780" y="4464923"/>
                </a:lnTo>
                <a:lnTo>
                  <a:pt x="12093921" y="4467351"/>
                </a:lnTo>
                <a:lnTo>
                  <a:pt x="12079894" y="4475850"/>
                </a:lnTo>
                <a:cubicBezTo>
                  <a:pt x="12079894" y="4475850"/>
                  <a:pt x="12063653" y="4476660"/>
                  <a:pt x="12063653" y="4476660"/>
                </a:cubicBezTo>
                <a:lnTo>
                  <a:pt x="12058485" y="4473017"/>
                </a:lnTo>
                <a:lnTo>
                  <a:pt x="12061438" y="4463709"/>
                </a:lnTo>
                <a:lnTo>
                  <a:pt x="12065868" y="4466137"/>
                </a:lnTo>
                <a:lnTo>
                  <a:pt x="12071035" y="4466137"/>
                </a:lnTo>
                <a:lnTo>
                  <a:pt x="12068821" y="4462495"/>
                </a:lnTo>
                <a:lnTo>
                  <a:pt x="12065129" y="4458852"/>
                </a:lnTo>
                <a:lnTo>
                  <a:pt x="12066606" y="4455210"/>
                </a:lnTo>
                <a:lnTo>
                  <a:pt x="12076203" y="4440640"/>
                </a:lnTo>
                <a:lnTo>
                  <a:pt x="12079894" y="4431332"/>
                </a:lnTo>
                <a:lnTo>
                  <a:pt x="12089491" y="4425666"/>
                </a:lnTo>
                <a:lnTo>
                  <a:pt x="12092444" y="4423238"/>
                </a:lnTo>
                <a:lnTo>
                  <a:pt x="12099827" y="4416357"/>
                </a:lnTo>
                <a:lnTo>
                  <a:pt x="12113115" y="4415143"/>
                </a:lnTo>
                <a:lnTo>
                  <a:pt x="12119759" y="4413120"/>
                </a:lnTo>
                <a:lnTo>
                  <a:pt x="12127880" y="4411096"/>
                </a:lnTo>
                <a:lnTo>
                  <a:pt x="12132310" y="4409073"/>
                </a:lnTo>
                <a:lnTo>
                  <a:pt x="12144122" y="4403811"/>
                </a:lnTo>
                <a:lnTo>
                  <a:pt x="12159625" y="4390860"/>
                </a:lnTo>
                <a:lnTo>
                  <a:pt x="12181034" y="4391670"/>
                </a:lnTo>
                <a:close/>
                <a:moveTo>
                  <a:pt x="11872448" y="4389646"/>
                </a:moveTo>
                <a:lnTo>
                  <a:pt x="11876139" y="4392075"/>
                </a:lnTo>
                <a:lnTo>
                  <a:pt x="11875401" y="4397741"/>
                </a:lnTo>
                <a:lnTo>
                  <a:pt x="11868757" y="4398955"/>
                </a:lnTo>
                <a:cubicBezTo>
                  <a:pt x="11868757" y="4398955"/>
                  <a:pt x="11872448" y="4389646"/>
                  <a:pt x="11872448" y="4389646"/>
                </a:cubicBezTo>
                <a:close/>
                <a:moveTo>
                  <a:pt x="11668692" y="4389646"/>
                </a:moveTo>
                <a:lnTo>
                  <a:pt x="11671645" y="4394908"/>
                </a:lnTo>
                <a:lnTo>
                  <a:pt x="11666478" y="4397336"/>
                </a:lnTo>
                <a:cubicBezTo>
                  <a:pt x="11666478" y="4397336"/>
                  <a:pt x="11663525" y="4394098"/>
                  <a:pt x="11663525" y="4394098"/>
                </a:cubicBezTo>
                <a:close/>
                <a:moveTo>
                  <a:pt x="12050365" y="4384790"/>
                </a:moveTo>
                <a:lnTo>
                  <a:pt x="12042244" y="4388432"/>
                </a:lnTo>
                <a:lnTo>
                  <a:pt x="12036338" y="4394098"/>
                </a:lnTo>
                <a:cubicBezTo>
                  <a:pt x="12036338" y="4394098"/>
                  <a:pt x="12040029" y="4386813"/>
                  <a:pt x="12040029" y="4386813"/>
                </a:cubicBezTo>
                <a:close/>
                <a:moveTo>
                  <a:pt x="11859159" y="4382361"/>
                </a:moveTo>
                <a:lnTo>
                  <a:pt x="11867280" y="4384790"/>
                </a:lnTo>
                <a:lnTo>
                  <a:pt x="11863589" y="4388432"/>
                </a:lnTo>
                <a:lnTo>
                  <a:pt x="11860636" y="4399359"/>
                </a:lnTo>
                <a:lnTo>
                  <a:pt x="11855468" y="4392884"/>
                </a:lnTo>
                <a:cubicBezTo>
                  <a:pt x="11855468" y="4392884"/>
                  <a:pt x="11859159" y="4382361"/>
                  <a:pt x="11859159" y="4382361"/>
                </a:cubicBezTo>
                <a:close/>
                <a:moveTo>
                  <a:pt x="12107948" y="4376291"/>
                </a:moveTo>
                <a:lnTo>
                  <a:pt x="12108686" y="4380338"/>
                </a:lnTo>
                <a:lnTo>
                  <a:pt x="12101303" y="4390051"/>
                </a:lnTo>
                <a:lnTo>
                  <a:pt x="12096136" y="4385599"/>
                </a:lnTo>
                <a:lnTo>
                  <a:pt x="12089491" y="4386004"/>
                </a:lnTo>
                <a:lnTo>
                  <a:pt x="12093921" y="4381552"/>
                </a:lnTo>
                <a:cubicBezTo>
                  <a:pt x="12093921" y="4381552"/>
                  <a:pt x="12102780" y="4380338"/>
                  <a:pt x="12102780" y="4380338"/>
                </a:cubicBezTo>
                <a:close/>
                <a:moveTo>
                  <a:pt x="12084324" y="4372648"/>
                </a:moveTo>
                <a:lnTo>
                  <a:pt x="12088015" y="4374672"/>
                </a:lnTo>
                <a:lnTo>
                  <a:pt x="12077680" y="4383576"/>
                </a:lnTo>
                <a:lnTo>
                  <a:pt x="12073250" y="4388837"/>
                </a:lnTo>
                <a:lnTo>
                  <a:pt x="12062915" y="4390860"/>
                </a:lnTo>
                <a:cubicBezTo>
                  <a:pt x="12062915" y="4390860"/>
                  <a:pt x="12058485" y="4387218"/>
                  <a:pt x="12058485" y="4387218"/>
                </a:cubicBezTo>
                <a:lnTo>
                  <a:pt x="12068821" y="4380743"/>
                </a:lnTo>
                <a:lnTo>
                  <a:pt x="12066606" y="4376695"/>
                </a:lnTo>
                <a:lnTo>
                  <a:pt x="12070297" y="4375077"/>
                </a:lnTo>
                <a:lnTo>
                  <a:pt x="12077680" y="4376291"/>
                </a:lnTo>
                <a:close/>
                <a:moveTo>
                  <a:pt x="11706343" y="4372648"/>
                </a:moveTo>
                <a:lnTo>
                  <a:pt x="11721846" y="4377505"/>
                </a:lnTo>
                <a:cubicBezTo>
                  <a:pt x="11721846" y="4377505"/>
                  <a:pt x="11719631" y="4388432"/>
                  <a:pt x="11719631" y="4388432"/>
                </a:cubicBezTo>
                <a:lnTo>
                  <a:pt x="11715202" y="4394098"/>
                </a:lnTo>
                <a:lnTo>
                  <a:pt x="11716678" y="4401788"/>
                </a:lnTo>
                <a:lnTo>
                  <a:pt x="11709296" y="4399764"/>
                </a:lnTo>
                <a:lnTo>
                  <a:pt x="11699699" y="4403002"/>
                </a:lnTo>
                <a:lnTo>
                  <a:pt x="11684196" y="4398550"/>
                </a:lnTo>
                <a:lnTo>
                  <a:pt x="11680504" y="4394503"/>
                </a:lnTo>
                <a:lnTo>
                  <a:pt x="11684934" y="4391670"/>
                </a:lnTo>
                <a:lnTo>
                  <a:pt x="11693793" y="4392075"/>
                </a:lnTo>
                <a:lnTo>
                  <a:pt x="11696008" y="4379933"/>
                </a:lnTo>
                <a:close/>
                <a:moveTo>
                  <a:pt x="12055532" y="4371029"/>
                </a:moveTo>
                <a:cubicBezTo>
                  <a:pt x="12055532" y="4371029"/>
                  <a:pt x="12057009" y="4375077"/>
                  <a:pt x="12057009" y="4375077"/>
                </a:cubicBezTo>
                <a:lnTo>
                  <a:pt x="12054056" y="4379124"/>
                </a:lnTo>
                <a:lnTo>
                  <a:pt x="12048888" y="4376291"/>
                </a:lnTo>
                <a:close/>
                <a:moveTo>
                  <a:pt x="12170698" y="4369006"/>
                </a:moveTo>
                <a:lnTo>
                  <a:pt x="12173651" y="4371839"/>
                </a:lnTo>
                <a:cubicBezTo>
                  <a:pt x="12173651" y="4371839"/>
                  <a:pt x="12169222" y="4374672"/>
                  <a:pt x="12169222" y="4374672"/>
                </a:cubicBezTo>
                <a:lnTo>
                  <a:pt x="12167745" y="4372648"/>
                </a:lnTo>
                <a:close/>
                <a:moveTo>
                  <a:pt x="12125665" y="4367792"/>
                </a:moveTo>
                <a:lnTo>
                  <a:pt x="12130095" y="4370220"/>
                </a:lnTo>
                <a:lnTo>
                  <a:pt x="12143383" y="4368601"/>
                </a:lnTo>
                <a:lnTo>
                  <a:pt x="12148551" y="4371839"/>
                </a:lnTo>
                <a:lnTo>
                  <a:pt x="12142645" y="4377910"/>
                </a:lnTo>
                <a:lnTo>
                  <a:pt x="12126404" y="4383171"/>
                </a:lnTo>
                <a:lnTo>
                  <a:pt x="12117545" y="4381147"/>
                </a:lnTo>
                <a:cubicBezTo>
                  <a:pt x="12117545" y="4381147"/>
                  <a:pt x="12116068" y="4377910"/>
                  <a:pt x="12116068" y="4377910"/>
                </a:cubicBezTo>
                <a:lnTo>
                  <a:pt x="12119759" y="4374672"/>
                </a:lnTo>
                <a:lnTo>
                  <a:pt x="12115330" y="4371839"/>
                </a:lnTo>
                <a:close/>
                <a:moveTo>
                  <a:pt x="11789026" y="4364149"/>
                </a:moveTo>
                <a:lnTo>
                  <a:pt x="11797885" y="4367387"/>
                </a:lnTo>
                <a:lnTo>
                  <a:pt x="11806744" y="4372648"/>
                </a:lnTo>
                <a:lnTo>
                  <a:pt x="11817080" y="4369411"/>
                </a:lnTo>
                <a:lnTo>
                  <a:pt x="11826677" y="4374672"/>
                </a:lnTo>
                <a:lnTo>
                  <a:pt x="11828153" y="4382766"/>
                </a:lnTo>
                <a:lnTo>
                  <a:pt x="11833321" y="4380743"/>
                </a:lnTo>
                <a:lnTo>
                  <a:pt x="11831844" y="4373458"/>
                </a:lnTo>
                <a:lnTo>
                  <a:pt x="11842180" y="4376291"/>
                </a:lnTo>
                <a:lnTo>
                  <a:pt x="11840703" y="4383171"/>
                </a:lnTo>
                <a:lnTo>
                  <a:pt x="11843656" y="4391265"/>
                </a:lnTo>
                <a:lnTo>
                  <a:pt x="11847348" y="4387218"/>
                </a:lnTo>
                <a:lnTo>
                  <a:pt x="11846609" y="4397336"/>
                </a:lnTo>
                <a:lnTo>
                  <a:pt x="11833321" y="4397336"/>
                </a:lnTo>
                <a:lnTo>
                  <a:pt x="11839965" y="4402192"/>
                </a:lnTo>
                <a:lnTo>
                  <a:pt x="11825938" y="4400574"/>
                </a:lnTo>
                <a:lnTo>
                  <a:pt x="11816341" y="4402192"/>
                </a:lnTo>
                <a:lnTo>
                  <a:pt x="11813388" y="4395717"/>
                </a:lnTo>
                <a:lnTo>
                  <a:pt x="11802315" y="4404216"/>
                </a:lnTo>
                <a:lnTo>
                  <a:pt x="11792717" y="4402597"/>
                </a:lnTo>
                <a:lnTo>
                  <a:pt x="11781644" y="4407049"/>
                </a:lnTo>
                <a:lnTo>
                  <a:pt x="11772785" y="4403811"/>
                </a:lnTo>
                <a:lnTo>
                  <a:pt x="11768355" y="4409477"/>
                </a:lnTo>
                <a:lnTo>
                  <a:pt x="11758020" y="4412715"/>
                </a:lnTo>
                <a:lnTo>
                  <a:pt x="11750638" y="4409882"/>
                </a:lnTo>
                <a:lnTo>
                  <a:pt x="11737349" y="4412715"/>
                </a:lnTo>
                <a:lnTo>
                  <a:pt x="11728490" y="4409073"/>
                </a:lnTo>
                <a:cubicBezTo>
                  <a:pt x="11728490" y="4409073"/>
                  <a:pt x="11724061" y="4403811"/>
                  <a:pt x="11724061" y="4403811"/>
                </a:cubicBezTo>
                <a:lnTo>
                  <a:pt x="11727014" y="4400169"/>
                </a:lnTo>
                <a:lnTo>
                  <a:pt x="11723323" y="4396931"/>
                </a:lnTo>
                <a:lnTo>
                  <a:pt x="11724799" y="4391265"/>
                </a:lnTo>
                <a:cubicBezTo>
                  <a:pt x="11724061" y="4391265"/>
                  <a:pt x="11731443" y="4383980"/>
                  <a:pt x="11731443" y="4383980"/>
                </a:cubicBezTo>
                <a:lnTo>
                  <a:pt x="11746208" y="4378719"/>
                </a:lnTo>
                <a:lnTo>
                  <a:pt x="11755067" y="4380743"/>
                </a:lnTo>
                <a:lnTo>
                  <a:pt x="11763188" y="4378719"/>
                </a:lnTo>
                <a:lnTo>
                  <a:pt x="11769832" y="4380338"/>
                </a:lnTo>
                <a:lnTo>
                  <a:pt x="11772785" y="4388027"/>
                </a:lnTo>
                <a:lnTo>
                  <a:pt x="11784597" y="4394908"/>
                </a:lnTo>
                <a:lnTo>
                  <a:pt x="11791979" y="4391670"/>
                </a:lnTo>
                <a:lnTo>
                  <a:pt x="11805268" y="4390051"/>
                </a:lnTo>
                <a:lnTo>
                  <a:pt x="11797885" y="4382766"/>
                </a:lnTo>
                <a:lnTo>
                  <a:pt x="11777214" y="4375886"/>
                </a:lnTo>
                <a:lnTo>
                  <a:pt x="11777214" y="4371029"/>
                </a:lnTo>
                <a:close/>
                <a:moveTo>
                  <a:pt x="11652451" y="4361316"/>
                </a:moveTo>
                <a:lnTo>
                  <a:pt x="11665740" y="4364149"/>
                </a:lnTo>
                <a:lnTo>
                  <a:pt x="11676075" y="4375886"/>
                </a:lnTo>
                <a:cubicBezTo>
                  <a:pt x="11676075" y="4375886"/>
                  <a:pt x="11673860" y="4381147"/>
                  <a:pt x="11673860" y="4381147"/>
                </a:cubicBezTo>
                <a:lnTo>
                  <a:pt x="11665001" y="4382766"/>
                </a:lnTo>
                <a:lnTo>
                  <a:pt x="11661310" y="4386004"/>
                </a:lnTo>
                <a:lnTo>
                  <a:pt x="11653928" y="4389646"/>
                </a:lnTo>
                <a:lnTo>
                  <a:pt x="11649498" y="4395312"/>
                </a:lnTo>
                <a:lnTo>
                  <a:pt x="11646545" y="4390051"/>
                </a:lnTo>
                <a:lnTo>
                  <a:pt x="11634733" y="4381552"/>
                </a:lnTo>
                <a:lnTo>
                  <a:pt x="11620707" y="4378719"/>
                </a:lnTo>
                <a:lnTo>
                  <a:pt x="11616277" y="4373053"/>
                </a:lnTo>
                <a:lnTo>
                  <a:pt x="11616277" y="4365768"/>
                </a:lnTo>
                <a:lnTo>
                  <a:pt x="11627351" y="4362935"/>
                </a:lnTo>
                <a:lnTo>
                  <a:pt x="11638425" y="4365768"/>
                </a:lnTo>
                <a:close/>
                <a:moveTo>
                  <a:pt x="12033385" y="4360507"/>
                </a:moveTo>
                <a:lnTo>
                  <a:pt x="12043720" y="4364554"/>
                </a:lnTo>
                <a:lnTo>
                  <a:pt x="12045197" y="4373053"/>
                </a:lnTo>
                <a:lnTo>
                  <a:pt x="12040767" y="4380338"/>
                </a:lnTo>
                <a:lnTo>
                  <a:pt x="12034123" y="4383171"/>
                </a:lnTo>
                <a:lnTo>
                  <a:pt x="12026741" y="4392075"/>
                </a:lnTo>
                <a:lnTo>
                  <a:pt x="12016405" y="4393289"/>
                </a:lnTo>
                <a:lnTo>
                  <a:pt x="12011976" y="4397741"/>
                </a:lnTo>
                <a:lnTo>
                  <a:pt x="12004593" y="4395312"/>
                </a:lnTo>
                <a:cubicBezTo>
                  <a:pt x="12004593" y="4395312"/>
                  <a:pt x="11989829" y="4394908"/>
                  <a:pt x="11989829" y="4394908"/>
                </a:cubicBezTo>
                <a:lnTo>
                  <a:pt x="11975802" y="4400978"/>
                </a:lnTo>
                <a:lnTo>
                  <a:pt x="11959561" y="4398145"/>
                </a:lnTo>
                <a:lnTo>
                  <a:pt x="11948487" y="4402597"/>
                </a:lnTo>
                <a:lnTo>
                  <a:pt x="11946272" y="4405025"/>
                </a:lnTo>
                <a:lnTo>
                  <a:pt x="11938890" y="4405025"/>
                </a:lnTo>
                <a:lnTo>
                  <a:pt x="11933722" y="4402192"/>
                </a:lnTo>
                <a:lnTo>
                  <a:pt x="11924863" y="4405430"/>
                </a:lnTo>
                <a:lnTo>
                  <a:pt x="11918957" y="4400978"/>
                </a:lnTo>
                <a:lnTo>
                  <a:pt x="11910836" y="4400169"/>
                </a:lnTo>
                <a:lnTo>
                  <a:pt x="11904192" y="4401383"/>
                </a:lnTo>
                <a:lnTo>
                  <a:pt x="11896810" y="4399359"/>
                </a:lnTo>
                <a:lnTo>
                  <a:pt x="11890166" y="4400169"/>
                </a:lnTo>
                <a:lnTo>
                  <a:pt x="11881307" y="4398145"/>
                </a:lnTo>
                <a:lnTo>
                  <a:pt x="11878354" y="4390456"/>
                </a:lnTo>
                <a:cubicBezTo>
                  <a:pt x="11878354" y="4389646"/>
                  <a:pt x="11881307" y="4382361"/>
                  <a:pt x="11881307" y="4382361"/>
                </a:cubicBezTo>
                <a:lnTo>
                  <a:pt x="11896072" y="4374672"/>
                </a:lnTo>
                <a:lnTo>
                  <a:pt x="11920434" y="4369411"/>
                </a:lnTo>
                <a:lnTo>
                  <a:pt x="11932984" y="4375077"/>
                </a:lnTo>
                <a:lnTo>
                  <a:pt x="11939628" y="4373458"/>
                </a:lnTo>
                <a:lnTo>
                  <a:pt x="11952916" y="4376291"/>
                </a:lnTo>
                <a:lnTo>
                  <a:pt x="11966205" y="4384385"/>
                </a:lnTo>
                <a:lnTo>
                  <a:pt x="11976540" y="4380338"/>
                </a:lnTo>
                <a:lnTo>
                  <a:pt x="11990567" y="4381147"/>
                </a:lnTo>
                <a:lnTo>
                  <a:pt x="11997211" y="4386004"/>
                </a:lnTo>
                <a:lnTo>
                  <a:pt x="12008285" y="4384790"/>
                </a:lnTo>
                <a:lnTo>
                  <a:pt x="12014191" y="4378314"/>
                </a:lnTo>
                <a:lnTo>
                  <a:pt x="12023050" y="4375886"/>
                </a:lnTo>
                <a:lnTo>
                  <a:pt x="12028955" y="4367792"/>
                </a:lnTo>
                <a:lnTo>
                  <a:pt x="12025264" y="4365768"/>
                </a:lnTo>
                <a:close/>
                <a:moveTo>
                  <a:pt x="12192000" y="4341092"/>
                </a:moveTo>
                <a:lnTo>
                  <a:pt x="12192000" y="4353685"/>
                </a:lnTo>
                <a:lnTo>
                  <a:pt x="12186940" y="4356460"/>
                </a:lnTo>
                <a:lnTo>
                  <a:pt x="12184725" y="4352413"/>
                </a:lnTo>
                <a:lnTo>
                  <a:pt x="12188416" y="4342699"/>
                </a:lnTo>
                <a:close/>
                <a:moveTo>
                  <a:pt x="11680504" y="4323678"/>
                </a:moveTo>
                <a:lnTo>
                  <a:pt x="11687887" y="4324083"/>
                </a:lnTo>
                <a:lnTo>
                  <a:pt x="11690102" y="4323678"/>
                </a:lnTo>
                <a:cubicBezTo>
                  <a:pt x="11690102" y="4323678"/>
                  <a:pt x="11689363" y="4326106"/>
                  <a:pt x="11689363" y="4326106"/>
                </a:cubicBezTo>
                <a:lnTo>
                  <a:pt x="11681981" y="4326106"/>
                </a:lnTo>
                <a:close/>
                <a:moveTo>
                  <a:pt x="11925601" y="4314369"/>
                </a:moveTo>
                <a:lnTo>
                  <a:pt x="11932246" y="4317607"/>
                </a:lnTo>
                <a:cubicBezTo>
                  <a:pt x="11932246" y="4317607"/>
                  <a:pt x="11927078" y="4321654"/>
                  <a:pt x="11927078" y="4321654"/>
                </a:cubicBezTo>
                <a:lnTo>
                  <a:pt x="11921172" y="4317607"/>
                </a:lnTo>
                <a:close/>
                <a:moveTo>
                  <a:pt x="11540238" y="4304656"/>
                </a:moveTo>
                <a:lnTo>
                  <a:pt x="11545406" y="4307894"/>
                </a:lnTo>
                <a:lnTo>
                  <a:pt x="11572721" y="4308703"/>
                </a:lnTo>
                <a:lnTo>
                  <a:pt x="11580103" y="4311132"/>
                </a:lnTo>
                <a:cubicBezTo>
                  <a:pt x="11580103" y="4311132"/>
                  <a:pt x="11593392" y="4309108"/>
                  <a:pt x="11593392" y="4309108"/>
                </a:cubicBezTo>
                <a:lnTo>
                  <a:pt x="11598559" y="4311536"/>
                </a:lnTo>
                <a:lnTo>
                  <a:pt x="11594130" y="4316798"/>
                </a:lnTo>
                <a:lnTo>
                  <a:pt x="11583056" y="4318012"/>
                </a:lnTo>
                <a:lnTo>
                  <a:pt x="11574197" y="4321654"/>
                </a:lnTo>
                <a:lnTo>
                  <a:pt x="11557218" y="4320845"/>
                </a:lnTo>
                <a:lnTo>
                  <a:pt x="11550573" y="4324487"/>
                </a:lnTo>
                <a:lnTo>
                  <a:pt x="11543191" y="4323678"/>
                </a:lnTo>
                <a:lnTo>
                  <a:pt x="11532856" y="4313965"/>
                </a:lnTo>
                <a:close/>
                <a:moveTo>
                  <a:pt x="11655404" y="4303847"/>
                </a:moveTo>
                <a:lnTo>
                  <a:pt x="11665001" y="4305061"/>
                </a:lnTo>
                <a:lnTo>
                  <a:pt x="11670907" y="4307489"/>
                </a:lnTo>
                <a:lnTo>
                  <a:pt x="11673122" y="4309918"/>
                </a:lnTo>
                <a:lnTo>
                  <a:pt x="11669431" y="4309918"/>
                </a:lnTo>
                <a:lnTo>
                  <a:pt x="11665001" y="4309108"/>
                </a:lnTo>
                <a:cubicBezTo>
                  <a:pt x="11665001" y="4309108"/>
                  <a:pt x="11658357" y="4315988"/>
                  <a:pt x="11658357" y="4315988"/>
                </a:cubicBezTo>
                <a:lnTo>
                  <a:pt x="11651713" y="4309918"/>
                </a:lnTo>
                <a:lnTo>
                  <a:pt x="11651713" y="4307085"/>
                </a:lnTo>
                <a:close/>
                <a:moveTo>
                  <a:pt x="11165210" y="4289277"/>
                </a:moveTo>
                <a:lnTo>
                  <a:pt x="11170378" y="4289277"/>
                </a:lnTo>
                <a:cubicBezTo>
                  <a:pt x="11170378" y="4289277"/>
                  <a:pt x="11169640" y="4293729"/>
                  <a:pt x="11169640" y="4293729"/>
                </a:cubicBezTo>
                <a:lnTo>
                  <a:pt x="11166687" y="4294134"/>
                </a:lnTo>
                <a:close/>
                <a:moveTo>
                  <a:pt x="11209505" y="4256495"/>
                </a:moveTo>
                <a:lnTo>
                  <a:pt x="11213934" y="4260947"/>
                </a:lnTo>
                <a:lnTo>
                  <a:pt x="11225746" y="4260542"/>
                </a:lnTo>
                <a:lnTo>
                  <a:pt x="11241988" y="4262971"/>
                </a:lnTo>
                <a:lnTo>
                  <a:pt x="11249370" y="4268637"/>
                </a:lnTo>
                <a:lnTo>
                  <a:pt x="11253061" y="4265399"/>
                </a:lnTo>
                <a:lnTo>
                  <a:pt x="11258229" y="4260542"/>
                </a:lnTo>
                <a:lnTo>
                  <a:pt x="11272994" y="4261352"/>
                </a:lnTo>
                <a:lnTo>
                  <a:pt x="11282591" y="4268637"/>
                </a:lnTo>
                <a:lnTo>
                  <a:pt x="11300309" y="4272684"/>
                </a:lnTo>
                <a:lnTo>
                  <a:pt x="11322456" y="4274707"/>
                </a:lnTo>
                <a:lnTo>
                  <a:pt x="11328362" y="4284421"/>
                </a:lnTo>
                <a:lnTo>
                  <a:pt x="11326147" y="4293324"/>
                </a:lnTo>
                <a:lnTo>
                  <a:pt x="11330577" y="4297371"/>
                </a:lnTo>
                <a:lnTo>
                  <a:pt x="11347556" y="4304252"/>
                </a:lnTo>
                <a:lnTo>
                  <a:pt x="11377086" y="4303847"/>
                </a:lnTo>
                <a:lnTo>
                  <a:pt x="11403663" y="4307894"/>
                </a:lnTo>
                <a:lnTo>
                  <a:pt x="11426549" y="4304252"/>
                </a:lnTo>
                <a:lnTo>
                  <a:pt x="11432454" y="4296967"/>
                </a:lnTo>
                <a:lnTo>
                  <a:pt x="11435407" y="4278755"/>
                </a:lnTo>
                <a:lnTo>
                  <a:pt x="11445005" y="4278350"/>
                </a:lnTo>
                <a:lnTo>
                  <a:pt x="11456817" y="4290087"/>
                </a:lnTo>
                <a:lnTo>
                  <a:pt x="11464937" y="4290087"/>
                </a:lnTo>
                <a:lnTo>
                  <a:pt x="11473796" y="4288468"/>
                </a:lnTo>
                <a:lnTo>
                  <a:pt x="11481179" y="4292515"/>
                </a:lnTo>
                <a:lnTo>
                  <a:pt x="11491514" y="4301014"/>
                </a:lnTo>
                <a:lnTo>
                  <a:pt x="11499635" y="4300204"/>
                </a:lnTo>
                <a:lnTo>
                  <a:pt x="11507017" y="4307489"/>
                </a:lnTo>
                <a:lnTo>
                  <a:pt x="11513661" y="4304656"/>
                </a:lnTo>
                <a:lnTo>
                  <a:pt x="11526950" y="4304656"/>
                </a:lnTo>
                <a:lnTo>
                  <a:pt x="11526950" y="4317202"/>
                </a:lnTo>
                <a:lnTo>
                  <a:pt x="11536547" y="4328534"/>
                </a:lnTo>
                <a:lnTo>
                  <a:pt x="11537285" y="4335415"/>
                </a:lnTo>
                <a:lnTo>
                  <a:pt x="11544668" y="4342699"/>
                </a:lnTo>
                <a:lnTo>
                  <a:pt x="11555741" y="4347556"/>
                </a:lnTo>
                <a:lnTo>
                  <a:pt x="11566077" y="4343914"/>
                </a:lnTo>
                <a:lnTo>
                  <a:pt x="11574197" y="4347961"/>
                </a:lnTo>
                <a:lnTo>
                  <a:pt x="11582318" y="4347556"/>
                </a:lnTo>
                <a:lnTo>
                  <a:pt x="11588224" y="4343914"/>
                </a:lnTo>
                <a:lnTo>
                  <a:pt x="11596345" y="4343914"/>
                </a:lnTo>
                <a:lnTo>
                  <a:pt x="11599298" y="4346747"/>
                </a:lnTo>
                <a:lnTo>
                  <a:pt x="11607418" y="4347961"/>
                </a:lnTo>
                <a:lnTo>
                  <a:pt x="11613324" y="4353627"/>
                </a:lnTo>
                <a:lnTo>
                  <a:pt x="11610371" y="4373862"/>
                </a:lnTo>
                <a:lnTo>
                  <a:pt x="11605204" y="4379528"/>
                </a:lnTo>
                <a:lnTo>
                  <a:pt x="11610371" y="4383171"/>
                </a:lnTo>
                <a:lnTo>
                  <a:pt x="11613324" y="4396931"/>
                </a:lnTo>
                <a:lnTo>
                  <a:pt x="11607418" y="4398550"/>
                </a:lnTo>
                <a:lnTo>
                  <a:pt x="11600036" y="4391670"/>
                </a:lnTo>
                <a:lnTo>
                  <a:pt x="11588962" y="4392884"/>
                </a:lnTo>
                <a:lnTo>
                  <a:pt x="11576412" y="4383171"/>
                </a:lnTo>
                <a:lnTo>
                  <a:pt x="11566077" y="4380338"/>
                </a:lnTo>
                <a:lnTo>
                  <a:pt x="11556479" y="4371029"/>
                </a:lnTo>
                <a:lnTo>
                  <a:pt x="11549097" y="4371029"/>
                </a:lnTo>
                <a:lnTo>
                  <a:pt x="11535070" y="4377910"/>
                </a:lnTo>
                <a:lnTo>
                  <a:pt x="11519567" y="4378314"/>
                </a:lnTo>
                <a:lnTo>
                  <a:pt x="11507755" y="4371839"/>
                </a:lnTo>
                <a:lnTo>
                  <a:pt x="11493729" y="4369006"/>
                </a:lnTo>
                <a:lnTo>
                  <a:pt x="11481917" y="4377910"/>
                </a:lnTo>
                <a:cubicBezTo>
                  <a:pt x="11481917" y="4377910"/>
                  <a:pt x="11469367" y="4369815"/>
                  <a:pt x="11469367" y="4369815"/>
                </a:cubicBezTo>
                <a:lnTo>
                  <a:pt x="11452387" y="4368601"/>
                </a:lnTo>
                <a:lnTo>
                  <a:pt x="11442052" y="4373862"/>
                </a:lnTo>
                <a:lnTo>
                  <a:pt x="11415475" y="4364959"/>
                </a:lnTo>
                <a:lnTo>
                  <a:pt x="11391851" y="4350794"/>
                </a:lnTo>
                <a:lnTo>
                  <a:pt x="11375610" y="4351198"/>
                </a:lnTo>
                <a:lnTo>
                  <a:pt x="11363798" y="4343509"/>
                </a:lnTo>
                <a:lnTo>
                  <a:pt x="11356415" y="4343914"/>
                </a:lnTo>
                <a:lnTo>
                  <a:pt x="11350509" y="4350389"/>
                </a:lnTo>
                <a:lnTo>
                  <a:pt x="11341650" y="4348770"/>
                </a:lnTo>
                <a:lnTo>
                  <a:pt x="11333530" y="4341485"/>
                </a:lnTo>
                <a:lnTo>
                  <a:pt x="11326886" y="4341890"/>
                </a:lnTo>
                <a:lnTo>
                  <a:pt x="11318027" y="4351603"/>
                </a:lnTo>
                <a:lnTo>
                  <a:pt x="11295879" y="4345937"/>
                </a:lnTo>
                <a:lnTo>
                  <a:pt x="11280376" y="4335010"/>
                </a:lnTo>
                <a:lnTo>
                  <a:pt x="11265611" y="4334200"/>
                </a:lnTo>
                <a:lnTo>
                  <a:pt x="11258229" y="4330963"/>
                </a:lnTo>
                <a:lnTo>
                  <a:pt x="11249370" y="4335819"/>
                </a:lnTo>
                <a:lnTo>
                  <a:pt x="11237558" y="4331772"/>
                </a:lnTo>
                <a:lnTo>
                  <a:pt x="11224270" y="4330153"/>
                </a:lnTo>
                <a:lnTo>
                  <a:pt x="11219840" y="4326106"/>
                </a:lnTo>
                <a:lnTo>
                  <a:pt x="11226484" y="4314369"/>
                </a:lnTo>
                <a:lnTo>
                  <a:pt x="11230914" y="4310727"/>
                </a:lnTo>
                <a:lnTo>
                  <a:pt x="11224270" y="4310322"/>
                </a:lnTo>
                <a:lnTo>
                  <a:pt x="11218364" y="4313560"/>
                </a:lnTo>
                <a:lnTo>
                  <a:pt x="11211720" y="4309513"/>
                </a:lnTo>
                <a:lnTo>
                  <a:pt x="11207290" y="4301419"/>
                </a:lnTo>
                <a:lnTo>
                  <a:pt x="11196216" y="4305466"/>
                </a:lnTo>
                <a:lnTo>
                  <a:pt x="11176284" y="4305061"/>
                </a:lnTo>
                <a:lnTo>
                  <a:pt x="11169640" y="4301823"/>
                </a:lnTo>
                <a:lnTo>
                  <a:pt x="11168901" y="4296562"/>
                </a:lnTo>
                <a:lnTo>
                  <a:pt x="11172593" y="4295753"/>
                </a:lnTo>
                <a:lnTo>
                  <a:pt x="11176284" y="4299800"/>
                </a:lnTo>
                <a:lnTo>
                  <a:pt x="11184405" y="4297371"/>
                </a:lnTo>
                <a:lnTo>
                  <a:pt x="11185143" y="4288063"/>
                </a:lnTo>
                <a:lnTo>
                  <a:pt x="11195478" y="4286444"/>
                </a:lnTo>
                <a:lnTo>
                  <a:pt x="11199908" y="4277136"/>
                </a:lnTo>
                <a:lnTo>
                  <a:pt x="11199169" y="4267422"/>
                </a:lnTo>
                <a:close/>
                <a:moveTo>
                  <a:pt x="11921910" y="4253662"/>
                </a:moveTo>
                <a:lnTo>
                  <a:pt x="11929293" y="4268232"/>
                </a:lnTo>
                <a:cubicBezTo>
                  <a:pt x="11929293" y="4268232"/>
                  <a:pt x="11925601" y="4275112"/>
                  <a:pt x="11925601" y="4275112"/>
                </a:cubicBezTo>
                <a:lnTo>
                  <a:pt x="11921910" y="4284825"/>
                </a:lnTo>
                <a:lnTo>
                  <a:pt x="11919695" y="4277945"/>
                </a:lnTo>
                <a:lnTo>
                  <a:pt x="11915266" y="4271470"/>
                </a:lnTo>
                <a:lnTo>
                  <a:pt x="11918957" y="4265804"/>
                </a:lnTo>
                <a:lnTo>
                  <a:pt x="11919695" y="4258519"/>
                </a:lnTo>
                <a:close/>
                <a:moveTo>
                  <a:pt x="11018300" y="4227760"/>
                </a:moveTo>
                <a:cubicBezTo>
                  <a:pt x="11018300" y="4227760"/>
                  <a:pt x="11024206" y="4232212"/>
                  <a:pt x="11024206" y="4232212"/>
                </a:cubicBezTo>
                <a:lnTo>
                  <a:pt x="11024944" y="4238688"/>
                </a:lnTo>
                <a:lnTo>
                  <a:pt x="11012394" y="4230189"/>
                </a:lnTo>
                <a:close/>
                <a:moveTo>
                  <a:pt x="11992782" y="4218047"/>
                </a:moveTo>
                <a:lnTo>
                  <a:pt x="11998687" y="4226142"/>
                </a:lnTo>
                <a:lnTo>
                  <a:pt x="12000902" y="4235450"/>
                </a:lnTo>
                <a:lnTo>
                  <a:pt x="11993520" y="4239902"/>
                </a:lnTo>
                <a:lnTo>
                  <a:pt x="11989090" y="4238283"/>
                </a:lnTo>
                <a:lnTo>
                  <a:pt x="11985399" y="4228570"/>
                </a:lnTo>
                <a:lnTo>
                  <a:pt x="11988352" y="4225737"/>
                </a:lnTo>
                <a:lnTo>
                  <a:pt x="11989090" y="4220071"/>
                </a:lnTo>
                <a:cubicBezTo>
                  <a:pt x="11989090" y="4220071"/>
                  <a:pt x="11992782" y="4218047"/>
                  <a:pt x="11992782" y="4218047"/>
                </a:cubicBezTo>
                <a:close/>
                <a:moveTo>
                  <a:pt x="12031908" y="4201454"/>
                </a:moveTo>
                <a:lnTo>
                  <a:pt x="12036338" y="4209144"/>
                </a:lnTo>
                <a:lnTo>
                  <a:pt x="12036338" y="4214000"/>
                </a:lnTo>
                <a:lnTo>
                  <a:pt x="12029694" y="4220071"/>
                </a:lnTo>
                <a:lnTo>
                  <a:pt x="12028955" y="4227760"/>
                </a:lnTo>
                <a:lnTo>
                  <a:pt x="12024526" y="4228570"/>
                </a:lnTo>
                <a:lnTo>
                  <a:pt x="12023788" y="4232212"/>
                </a:lnTo>
                <a:lnTo>
                  <a:pt x="12014929" y="4233426"/>
                </a:lnTo>
                <a:lnTo>
                  <a:pt x="12011238" y="4230189"/>
                </a:lnTo>
                <a:cubicBezTo>
                  <a:pt x="12011238" y="4230189"/>
                  <a:pt x="12011238" y="4226546"/>
                  <a:pt x="12010499" y="4226546"/>
                </a:cubicBezTo>
                <a:lnTo>
                  <a:pt x="12019358" y="4217238"/>
                </a:lnTo>
                <a:lnTo>
                  <a:pt x="12016405" y="4211977"/>
                </a:lnTo>
                <a:lnTo>
                  <a:pt x="12023050" y="4205501"/>
                </a:lnTo>
                <a:close/>
                <a:moveTo>
                  <a:pt x="12051841" y="4190122"/>
                </a:moveTo>
                <a:lnTo>
                  <a:pt x="12058485" y="4191336"/>
                </a:lnTo>
                <a:lnTo>
                  <a:pt x="12058485" y="4197002"/>
                </a:lnTo>
                <a:lnTo>
                  <a:pt x="12061438" y="4203478"/>
                </a:lnTo>
                <a:lnTo>
                  <a:pt x="12061438" y="4207525"/>
                </a:lnTo>
                <a:lnTo>
                  <a:pt x="12059223" y="4203882"/>
                </a:lnTo>
                <a:lnTo>
                  <a:pt x="12057009" y="4207929"/>
                </a:lnTo>
                <a:lnTo>
                  <a:pt x="12051103" y="4212381"/>
                </a:lnTo>
                <a:lnTo>
                  <a:pt x="12048150" y="4215619"/>
                </a:lnTo>
                <a:lnTo>
                  <a:pt x="12050365" y="4222904"/>
                </a:lnTo>
                <a:lnTo>
                  <a:pt x="12058485" y="4224523"/>
                </a:lnTo>
                <a:cubicBezTo>
                  <a:pt x="12058485" y="4224523"/>
                  <a:pt x="12059962" y="4228570"/>
                  <a:pt x="12059962" y="4228570"/>
                </a:cubicBezTo>
                <a:lnTo>
                  <a:pt x="12057009" y="4232212"/>
                </a:lnTo>
                <a:lnTo>
                  <a:pt x="12051103" y="4234236"/>
                </a:lnTo>
                <a:lnTo>
                  <a:pt x="12045197" y="4243140"/>
                </a:lnTo>
                <a:lnTo>
                  <a:pt x="12039291" y="4245973"/>
                </a:lnTo>
                <a:lnTo>
                  <a:pt x="12032647" y="4242735"/>
                </a:lnTo>
                <a:lnTo>
                  <a:pt x="12033385" y="4235855"/>
                </a:lnTo>
                <a:lnTo>
                  <a:pt x="12042244" y="4222499"/>
                </a:lnTo>
                <a:lnTo>
                  <a:pt x="12046673" y="4208334"/>
                </a:lnTo>
                <a:lnTo>
                  <a:pt x="12047412" y="4193764"/>
                </a:lnTo>
                <a:close/>
                <a:moveTo>
                  <a:pt x="11715940" y="4143175"/>
                </a:moveTo>
                <a:lnTo>
                  <a:pt x="11718155" y="4145199"/>
                </a:lnTo>
                <a:cubicBezTo>
                  <a:pt x="11718155" y="4145199"/>
                  <a:pt x="11717417" y="4157340"/>
                  <a:pt x="11717417" y="4157340"/>
                </a:cubicBezTo>
                <a:lnTo>
                  <a:pt x="11714464" y="4158150"/>
                </a:lnTo>
                <a:lnTo>
                  <a:pt x="11713725" y="4146818"/>
                </a:lnTo>
                <a:close/>
                <a:moveTo>
                  <a:pt x="11709296" y="4139937"/>
                </a:moveTo>
                <a:lnTo>
                  <a:pt x="11711511" y="4143580"/>
                </a:lnTo>
                <a:lnTo>
                  <a:pt x="11712249" y="4159768"/>
                </a:lnTo>
                <a:cubicBezTo>
                  <a:pt x="11712249" y="4159768"/>
                  <a:pt x="11709296" y="4168672"/>
                  <a:pt x="11709296" y="4168672"/>
                </a:cubicBezTo>
                <a:lnTo>
                  <a:pt x="11701913" y="4173529"/>
                </a:lnTo>
                <a:lnTo>
                  <a:pt x="11698222" y="4169077"/>
                </a:lnTo>
                <a:lnTo>
                  <a:pt x="11699699" y="4156126"/>
                </a:lnTo>
                <a:lnTo>
                  <a:pt x="11704866" y="4142770"/>
                </a:lnTo>
                <a:close/>
                <a:moveTo>
                  <a:pt x="11250846" y="4119297"/>
                </a:moveTo>
                <a:lnTo>
                  <a:pt x="11256014" y="4122130"/>
                </a:lnTo>
                <a:cubicBezTo>
                  <a:pt x="11256014" y="4122130"/>
                  <a:pt x="11250108" y="4126987"/>
                  <a:pt x="11250108" y="4126987"/>
                </a:cubicBezTo>
                <a:close/>
                <a:moveTo>
                  <a:pt x="10920113" y="4114440"/>
                </a:moveTo>
                <a:lnTo>
                  <a:pt x="10930449" y="4121725"/>
                </a:lnTo>
                <a:cubicBezTo>
                  <a:pt x="10930449" y="4121725"/>
                  <a:pt x="10929710" y="4129415"/>
                  <a:pt x="10929710" y="4129415"/>
                </a:cubicBezTo>
                <a:lnTo>
                  <a:pt x="10931925" y="4138319"/>
                </a:lnTo>
                <a:lnTo>
                  <a:pt x="10913469" y="4122535"/>
                </a:lnTo>
                <a:close/>
                <a:moveTo>
                  <a:pt x="10905348" y="4105537"/>
                </a:moveTo>
                <a:cubicBezTo>
                  <a:pt x="10905348" y="4105537"/>
                  <a:pt x="10914207" y="4109179"/>
                  <a:pt x="10914207" y="4109179"/>
                </a:cubicBezTo>
                <a:lnTo>
                  <a:pt x="10906825" y="4115250"/>
                </a:lnTo>
                <a:close/>
                <a:moveTo>
                  <a:pt x="11288497" y="4100275"/>
                </a:moveTo>
                <a:lnTo>
                  <a:pt x="11304738" y="4103108"/>
                </a:lnTo>
                <a:lnTo>
                  <a:pt x="11321718" y="4113226"/>
                </a:lnTo>
                <a:lnTo>
                  <a:pt x="11326147" y="4122130"/>
                </a:lnTo>
                <a:lnTo>
                  <a:pt x="11318765" y="4125772"/>
                </a:lnTo>
                <a:lnTo>
                  <a:pt x="11315812" y="4132248"/>
                </a:lnTo>
                <a:lnTo>
                  <a:pt x="11308430" y="4130629"/>
                </a:lnTo>
                <a:lnTo>
                  <a:pt x="11302524" y="4123344"/>
                </a:lnTo>
                <a:lnTo>
                  <a:pt x="11294403" y="4135486"/>
                </a:lnTo>
                <a:cubicBezTo>
                  <a:pt x="11294403" y="4135486"/>
                  <a:pt x="11287020" y="4128605"/>
                  <a:pt x="11287020" y="4128605"/>
                </a:cubicBezTo>
                <a:lnTo>
                  <a:pt x="11287020" y="4115250"/>
                </a:lnTo>
                <a:lnTo>
                  <a:pt x="11280376" y="4118488"/>
                </a:lnTo>
                <a:lnTo>
                  <a:pt x="11281114" y="4121321"/>
                </a:lnTo>
                <a:lnTo>
                  <a:pt x="11272994" y="4121321"/>
                </a:lnTo>
                <a:lnTo>
                  <a:pt x="11275947" y="4116464"/>
                </a:lnTo>
                <a:lnTo>
                  <a:pt x="11286282" y="4114036"/>
                </a:lnTo>
                <a:lnTo>
                  <a:pt x="11287020" y="4109989"/>
                </a:lnTo>
                <a:lnTo>
                  <a:pt x="11283329" y="4101894"/>
                </a:lnTo>
                <a:close/>
                <a:moveTo>
                  <a:pt x="10886892" y="4076397"/>
                </a:moveTo>
                <a:lnTo>
                  <a:pt x="10898704" y="4091776"/>
                </a:lnTo>
                <a:lnTo>
                  <a:pt x="10887631" y="4088539"/>
                </a:lnTo>
                <a:lnTo>
                  <a:pt x="10881725" y="4081659"/>
                </a:lnTo>
                <a:cubicBezTo>
                  <a:pt x="10881725" y="4081659"/>
                  <a:pt x="10886892" y="4076397"/>
                  <a:pt x="10886892" y="4076397"/>
                </a:cubicBezTo>
                <a:close/>
                <a:moveTo>
                  <a:pt x="12061438" y="4069112"/>
                </a:moveTo>
                <a:cubicBezTo>
                  <a:pt x="12061438" y="4069517"/>
                  <a:pt x="12059223" y="4074374"/>
                  <a:pt x="12059223" y="4074374"/>
                </a:cubicBezTo>
                <a:cubicBezTo>
                  <a:pt x="12059223" y="4074374"/>
                  <a:pt x="12054056" y="4072350"/>
                  <a:pt x="12054056" y="4072350"/>
                </a:cubicBezTo>
                <a:close/>
                <a:moveTo>
                  <a:pt x="12071774" y="4063446"/>
                </a:moveTo>
                <a:lnTo>
                  <a:pt x="12074727" y="4068303"/>
                </a:lnTo>
                <a:lnTo>
                  <a:pt x="12067344" y="4067089"/>
                </a:lnTo>
                <a:cubicBezTo>
                  <a:pt x="12067344" y="4067089"/>
                  <a:pt x="12071774" y="4063446"/>
                  <a:pt x="12071774" y="4063446"/>
                </a:cubicBezTo>
                <a:close/>
                <a:moveTo>
                  <a:pt x="12190631" y="4062637"/>
                </a:moveTo>
                <a:lnTo>
                  <a:pt x="12192000" y="4062817"/>
                </a:lnTo>
                <a:lnTo>
                  <a:pt x="12192000" y="4072535"/>
                </a:lnTo>
                <a:lnTo>
                  <a:pt x="12185463" y="4073969"/>
                </a:lnTo>
                <a:lnTo>
                  <a:pt x="12175128" y="4071136"/>
                </a:lnTo>
                <a:cubicBezTo>
                  <a:pt x="12175128" y="4071136"/>
                  <a:pt x="12174390" y="4067494"/>
                  <a:pt x="12174390" y="4067494"/>
                </a:cubicBezTo>
                <a:lnTo>
                  <a:pt x="12170698" y="4065065"/>
                </a:lnTo>
                <a:lnTo>
                  <a:pt x="12175866" y="4063042"/>
                </a:lnTo>
                <a:lnTo>
                  <a:pt x="12183248" y="4065470"/>
                </a:lnTo>
                <a:close/>
                <a:moveTo>
                  <a:pt x="12138954" y="4058995"/>
                </a:moveTo>
                <a:lnTo>
                  <a:pt x="12148551" y="4061423"/>
                </a:lnTo>
                <a:lnTo>
                  <a:pt x="12155195" y="4064256"/>
                </a:lnTo>
                <a:lnTo>
                  <a:pt x="12161101" y="4060209"/>
                </a:lnTo>
                <a:lnTo>
                  <a:pt x="12167745" y="4062232"/>
                </a:lnTo>
                <a:lnTo>
                  <a:pt x="12167745" y="4069922"/>
                </a:lnTo>
                <a:lnTo>
                  <a:pt x="12160363" y="4069112"/>
                </a:lnTo>
                <a:cubicBezTo>
                  <a:pt x="12160363" y="4069112"/>
                  <a:pt x="12151504" y="4073160"/>
                  <a:pt x="12151504" y="4073160"/>
                </a:cubicBezTo>
                <a:lnTo>
                  <a:pt x="12144122" y="4071541"/>
                </a:lnTo>
                <a:lnTo>
                  <a:pt x="12133786" y="4077611"/>
                </a:lnTo>
                <a:lnTo>
                  <a:pt x="12124189" y="4075588"/>
                </a:lnTo>
                <a:lnTo>
                  <a:pt x="12120498" y="4070731"/>
                </a:lnTo>
                <a:lnTo>
                  <a:pt x="12121236" y="4065875"/>
                </a:lnTo>
                <a:lnTo>
                  <a:pt x="12127880" y="4060209"/>
                </a:lnTo>
                <a:lnTo>
                  <a:pt x="12132310" y="4061423"/>
                </a:lnTo>
                <a:close/>
                <a:moveTo>
                  <a:pt x="11355677" y="4058590"/>
                </a:moveTo>
                <a:lnTo>
                  <a:pt x="11360107" y="4062637"/>
                </a:lnTo>
                <a:lnTo>
                  <a:pt x="11356415" y="4066684"/>
                </a:lnTo>
                <a:lnTo>
                  <a:pt x="11349033" y="4063851"/>
                </a:lnTo>
                <a:cubicBezTo>
                  <a:pt x="11349033" y="4063851"/>
                  <a:pt x="11348295" y="4058995"/>
                  <a:pt x="11348295" y="4058995"/>
                </a:cubicBezTo>
                <a:close/>
                <a:moveTo>
                  <a:pt x="12085062" y="4054138"/>
                </a:moveTo>
                <a:lnTo>
                  <a:pt x="12086539" y="4060613"/>
                </a:lnTo>
                <a:cubicBezTo>
                  <a:pt x="12086539" y="4060613"/>
                  <a:pt x="12079156" y="4058185"/>
                  <a:pt x="12079156" y="4058185"/>
                </a:cubicBezTo>
                <a:close/>
                <a:moveTo>
                  <a:pt x="11194002" y="4053733"/>
                </a:moveTo>
                <a:lnTo>
                  <a:pt x="11200646" y="4053733"/>
                </a:lnTo>
                <a:lnTo>
                  <a:pt x="11208028" y="4056971"/>
                </a:lnTo>
                <a:lnTo>
                  <a:pt x="11208767" y="4064661"/>
                </a:lnTo>
                <a:lnTo>
                  <a:pt x="11213196" y="4068303"/>
                </a:lnTo>
                <a:lnTo>
                  <a:pt x="11216887" y="4088943"/>
                </a:lnTo>
                <a:lnTo>
                  <a:pt x="11227961" y="4099466"/>
                </a:lnTo>
                <a:cubicBezTo>
                  <a:pt x="11227961" y="4099466"/>
                  <a:pt x="11244202" y="4103108"/>
                  <a:pt x="11244202" y="4103108"/>
                </a:cubicBezTo>
                <a:lnTo>
                  <a:pt x="11239035" y="4114440"/>
                </a:lnTo>
                <a:lnTo>
                  <a:pt x="11241988" y="4123749"/>
                </a:lnTo>
                <a:lnTo>
                  <a:pt x="11236820" y="4130629"/>
                </a:lnTo>
                <a:lnTo>
                  <a:pt x="11232390" y="4126987"/>
                </a:lnTo>
                <a:lnTo>
                  <a:pt x="11229437" y="4117678"/>
                </a:lnTo>
                <a:lnTo>
                  <a:pt x="11219102" y="4118892"/>
                </a:lnTo>
                <a:lnTo>
                  <a:pt x="11208028" y="4112417"/>
                </a:lnTo>
                <a:lnTo>
                  <a:pt x="11205075" y="4099871"/>
                </a:lnTo>
                <a:lnTo>
                  <a:pt x="11199908" y="4096633"/>
                </a:lnTo>
                <a:lnTo>
                  <a:pt x="11199169" y="4087729"/>
                </a:lnTo>
                <a:lnTo>
                  <a:pt x="11194002" y="4082873"/>
                </a:lnTo>
                <a:lnTo>
                  <a:pt x="11176284" y="4081659"/>
                </a:lnTo>
                <a:lnTo>
                  <a:pt x="11170378" y="4074374"/>
                </a:lnTo>
                <a:lnTo>
                  <a:pt x="11179237" y="4067898"/>
                </a:lnTo>
                <a:lnTo>
                  <a:pt x="11179975" y="4060209"/>
                </a:lnTo>
                <a:lnTo>
                  <a:pt x="11182928" y="4058590"/>
                </a:lnTo>
                <a:lnTo>
                  <a:pt x="11189572" y="4065065"/>
                </a:lnTo>
                <a:lnTo>
                  <a:pt x="11199169" y="4067898"/>
                </a:lnTo>
                <a:lnTo>
                  <a:pt x="11195478" y="4061828"/>
                </a:lnTo>
                <a:close/>
                <a:moveTo>
                  <a:pt x="12054794" y="4037545"/>
                </a:moveTo>
                <a:lnTo>
                  <a:pt x="12068082" y="4038354"/>
                </a:lnTo>
                <a:lnTo>
                  <a:pt x="12068821" y="4042401"/>
                </a:lnTo>
                <a:lnTo>
                  <a:pt x="12065868" y="4047663"/>
                </a:lnTo>
                <a:lnTo>
                  <a:pt x="12073250" y="4046044"/>
                </a:lnTo>
                <a:lnTo>
                  <a:pt x="12076941" y="4040378"/>
                </a:lnTo>
                <a:lnTo>
                  <a:pt x="12084324" y="4045234"/>
                </a:lnTo>
                <a:lnTo>
                  <a:pt x="12082109" y="4052519"/>
                </a:lnTo>
                <a:lnTo>
                  <a:pt x="12073250" y="4054138"/>
                </a:lnTo>
                <a:lnTo>
                  <a:pt x="12070297" y="4050900"/>
                </a:lnTo>
                <a:cubicBezTo>
                  <a:pt x="12070297" y="4050900"/>
                  <a:pt x="12065868" y="4057376"/>
                  <a:pt x="12065868" y="4057376"/>
                </a:cubicBezTo>
                <a:lnTo>
                  <a:pt x="12057747" y="4051710"/>
                </a:lnTo>
                <a:lnTo>
                  <a:pt x="12051103" y="4056971"/>
                </a:lnTo>
                <a:lnTo>
                  <a:pt x="12043720" y="4052114"/>
                </a:lnTo>
                <a:lnTo>
                  <a:pt x="12042982" y="4043615"/>
                </a:lnTo>
                <a:close/>
                <a:moveTo>
                  <a:pt x="11381516" y="4032688"/>
                </a:moveTo>
                <a:lnTo>
                  <a:pt x="11394066" y="4033093"/>
                </a:lnTo>
                <a:lnTo>
                  <a:pt x="11401448" y="4037949"/>
                </a:lnTo>
                <a:lnTo>
                  <a:pt x="11391851" y="4047258"/>
                </a:lnTo>
                <a:lnTo>
                  <a:pt x="11385207" y="4048877"/>
                </a:lnTo>
                <a:cubicBezTo>
                  <a:pt x="11385207" y="4048877"/>
                  <a:pt x="11381516" y="4044020"/>
                  <a:pt x="11381516" y="4044020"/>
                </a:cubicBezTo>
                <a:lnTo>
                  <a:pt x="11382992" y="4037949"/>
                </a:lnTo>
                <a:cubicBezTo>
                  <a:pt x="11382992" y="4037949"/>
                  <a:pt x="11382254" y="4032688"/>
                  <a:pt x="11381516" y="4032688"/>
                </a:cubicBezTo>
                <a:close/>
                <a:moveTo>
                  <a:pt x="10843336" y="4027022"/>
                </a:moveTo>
                <a:cubicBezTo>
                  <a:pt x="10843336" y="4027022"/>
                  <a:pt x="10854410" y="4030260"/>
                  <a:pt x="10854410" y="4030260"/>
                </a:cubicBezTo>
                <a:lnTo>
                  <a:pt x="10869174" y="4049686"/>
                </a:lnTo>
                <a:lnTo>
                  <a:pt x="10869174" y="4067089"/>
                </a:lnTo>
                <a:lnTo>
                  <a:pt x="10856624" y="4063446"/>
                </a:lnTo>
                <a:lnTo>
                  <a:pt x="10843336" y="4045639"/>
                </a:lnTo>
                <a:lnTo>
                  <a:pt x="10833000" y="4041997"/>
                </a:lnTo>
                <a:lnTo>
                  <a:pt x="10833000" y="4034712"/>
                </a:lnTo>
                <a:close/>
                <a:moveTo>
                  <a:pt x="11371918" y="4018118"/>
                </a:moveTo>
                <a:lnTo>
                  <a:pt x="11384469" y="4020142"/>
                </a:lnTo>
                <a:lnTo>
                  <a:pt x="11389636" y="4024998"/>
                </a:lnTo>
                <a:lnTo>
                  <a:pt x="11394066" y="4026213"/>
                </a:lnTo>
                <a:lnTo>
                  <a:pt x="11394066" y="4029450"/>
                </a:lnTo>
                <a:cubicBezTo>
                  <a:pt x="11394066" y="4029450"/>
                  <a:pt x="11382254" y="4029046"/>
                  <a:pt x="11382254" y="4029046"/>
                </a:cubicBezTo>
                <a:lnTo>
                  <a:pt x="11377824" y="4029450"/>
                </a:lnTo>
                <a:lnTo>
                  <a:pt x="11370442" y="4021761"/>
                </a:lnTo>
                <a:close/>
                <a:moveTo>
                  <a:pt x="11131989" y="4003953"/>
                </a:moveTo>
                <a:lnTo>
                  <a:pt x="11140110" y="4003953"/>
                </a:lnTo>
                <a:lnTo>
                  <a:pt x="11143063" y="4012452"/>
                </a:lnTo>
                <a:cubicBezTo>
                  <a:pt x="11143063" y="4012452"/>
                  <a:pt x="11134942" y="4016904"/>
                  <a:pt x="11134942" y="4016904"/>
                </a:cubicBezTo>
                <a:lnTo>
                  <a:pt x="11126822" y="4010024"/>
                </a:lnTo>
                <a:close/>
                <a:moveTo>
                  <a:pt x="11988352" y="4000311"/>
                </a:moveTo>
                <a:lnTo>
                  <a:pt x="11994996" y="4004358"/>
                </a:lnTo>
                <a:lnTo>
                  <a:pt x="11988352" y="4005572"/>
                </a:lnTo>
                <a:lnTo>
                  <a:pt x="11983923" y="4000716"/>
                </a:lnTo>
                <a:cubicBezTo>
                  <a:pt x="11983923" y="4000716"/>
                  <a:pt x="11988352" y="4000311"/>
                  <a:pt x="11988352" y="4000311"/>
                </a:cubicBezTo>
                <a:close/>
                <a:moveTo>
                  <a:pt x="10826356" y="4000311"/>
                </a:moveTo>
                <a:lnTo>
                  <a:pt x="10833739" y="4003549"/>
                </a:lnTo>
                <a:cubicBezTo>
                  <a:pt x="10833739" y="4003549"/>
                  <a:pt x="10834477" y="4010429"/>
                  <a:pt x="10834477" y="4010429"/>
                </a:cubicBezTo>
                <a:lnTo>
                  <a:pt x="10827095" y="4016904"/>
                </a:lnTo>
                <a:lnTo>
                  <a:pt x="10821189" y="4010429"/>
                </a:lnTo>
                <a:close/>
                <a:moveTo>
                  <a:pt x="11366751" y="3998287"/>
                </a:moveTo>
                <a:lnTo>
                  <a:pt x="11379301" y="4001525"/>
                </a:lnTo>
                <a:cubicBezTo>
                  <a:pt x="11379301" y="4001525"/>
                  <a:pt x="11380777" y="4003953"/>
                  <a:pt x="11380777" y="4003953"/>
                </a:cubicBezTo>
                <a:lnTo>
                  <a:pt x="11375610" y="4006786"/>
                </a:lnTo>
                <a:lnTo>
                  <a:pt x="11366751" y="4003953"/>
                </a:lnTo>
                <a:lnTo>
                  <a:pt x="11365274" y="3999501"/>
                </a:lnTo>
                <a:close/>
                <a:moveTo>
                  <a:pt x="11999426" y="3996264"/>
                </a:moveTo>
                <a:cubicBezTo>
                  <a:pt x="11999426" y="3996264"/>
                  <a:pt x="11998687" y="4001120"/>
                  <a:pt x="11998687" y="4001120"/>
                </a:cubicBezTo>
                <a:lnTo>
                  <a:pt x="11990567" y="3998287"/>
                </a:lnTo>
                <a:cubicBezTo>
                  <a:pt x="11991305" y="3998287"/>
                  <a:pt x="11999426" y="3996264"/>
                  <a:pt x="11999426" y="3996264"/>
                </a:cubicBezTo>
                <a:close/>
                <a:moveTo>
                  <a:pt x="11139372" y="3983718"/>
                </a:moveTo>
                <a:lnTo>
                  <a:pt x="11147492" y="3985741"/>
                </a:lnTo>
                <a:lnTo>
                  <a:pt x="11162995" y="3998692"/>
                </a:lnTo>
                <a:lnTo>
                  <a:pt x="11158566" y="4001525"/>
                </a:lnTo>
                <a:cubicBezTo>
                  <a:pt x="11158566" y="4001525"/>
                  <a:pt x="11147492" y="3995859"/>
                  <a:pt x="11147492" y="3995859"/>
                </a:cubicBezTo>
                <a:lnTo>
                  <a:pt x="11139372" y="3998692"/>
                </a:lnTo>
                <a:lnTo>
                  <a:pt x="11134204" y="3992621"/>
                </a:lnTo>
                <a:close/>
                <a:moveTo>
                  <a:pt x="10838168" y="3968743"/>
                </a:moveTo>
                <a:lnTo>
                  <a:pt x="10849980" y="3972386"/>
                </a:lnTo>
                <a:lnTo>
                  <a:pt x="10849242" y="3978456"/>
                </a:lnTo>
                <a:cubicBezTo>
                  <a:pt x="10849242" y="3978456"/>
                  <a:pt x="10844812" y="3975623"/>
                  <a:pt x="10844812" y="3975623"/>
                </a:cubicBezTo>
                <a:lnTo>
                  <a:pt x="10833000" y="3975623"/>
                </a:lnTo>
                <a:close/>
                <a:moveTo>
                  <a:pt x="11040447" y="3922201"/>
                </a:moveTo>
                <a:lnTo>
                  <a:pt x="11052997" y="3924629"/>
                </a:lnTo>
                <a:lnTo>
                  <a:pt x="11064071" y="3933533"/>
                </a:lnTo>
                <a:lnTo>
                  <a:pt x="11067024" y="3946889"/>
                </a:lnTo>
                <a:lnTo>
                  <a:pt x="11063333" y="3949722"/>
                </a:lnTo>
                <a:lnTo>
                  <a:pt x="11051521" y="3944460"/>
                </a:lnTo>
                <a:cubicBezTo>
                  <a:pt x="11051521" y="3944460"/>
                  <a:pt x="11034541" y="3942437"/>
                  <a:pt x="11034541" y="3942437"/>
                </a:cubicBezTo>
                <a:lnTo>
                  <a:pt x="11033065" y="3933938"/>
                </a:lnTo>
                <a:close/>
                <a:moveTo>
                  <a:pt x="11117224" y="3917749"/>
                </a:moveTo>
                <a:lnTo>
                  <a:pt x="11118701" y="3924225"/>
                </a:lnTo>
                <a:lnTo>
                  <a:pt x="11114271" y="3933128"/>
                </a:lnTo>
                <a:cubicBezTo>
                  <a:pt x="11114271" y="3933128"/>
                  <a:pt x="11103198" y="3929891"/>
                  <a:pt x="11103198" y="3929891"/>
                </a:cubicBezTo>
                <a:close/>
                <a:moveTo>
                  <a:pt x="11146016" y="3916535"/>
                </a:moveTo>
                <a:lnTo>
                  <a:pt x="11141586" y="3923820"/>
                </a:lnTo>
                <a:lnTo>
                  <a:pt x="11146754" y="3928676"/>
                </a:lnTo>
                <a:lnTo>
                  <a:pt x="11143801" y="3942841"/>
                </a:lnTo>
                <a:lnTo>
                  <a:pt x="11137157" y="3944865"/>
                </a:lnTo>
                <a:lnTo>
                  <a:pt x="11134204" y="3933533"/>
                </a:lnTo>
                <a:lnTo>
                  <a:pt x="11123130" y="3930700"/>
                </a:lnTo>
                <a:lnTo>
                  <a:pt x="11127560" y="3921392"/>
                </a:lnTo>
                <a:lnTo>
                  <a:pt x="11135680" y="3921796"/>
                </a:lnTo>
                <a:lnTo>
                  <a:pt x="11140110" y="3917749"/>
                </a:lnTo>
                <a:cubicBezTo>
                  <a:pt x="11140110" y="3917749"/>
                  <a:pt x="11146016" y="3916535"/>
                  <a:pt x="11146016" y="3916535"/>
                </a:cubicBezTo>
                <a:close/>
                <a:moveTo>
                  <a:pt x="10776156" y="3908441"/>
                </a:moveTo>
                <a:lnTo>
                  <a:pt x="10782800" y="3910464"/>
                </a:lnTo>
                <a:cubicBezTo>
                  <a:pt x="10782800" y="3910464"/>
                  <a:pt x="10790182" y="3923415"/>
                  <a:pt x="10790182" y="3923415"/>
                </a:cubicBezTo>
                <a:lnTo>
                  <a:pt x="10801994" y="3931914"/>
                </a:lnTo>
                <a:lnTo>
                  <a:pt x="10798303" y="3938390"/>
                </a:lnTo>
                <a:lnTo>
                  <a:pt x="10796827" y="3950531"/>
                </a:lnTo>
                <a:lnTo>
                  <a:pt x="10792397" y="3952150"/>
                </a:lnTo>
                <a:lnTo>
                  <a:pt x="10782800" y="3935961"/>
                </a:lnTo>
                <a:lnTo>
                  <a:pt x="10775417" y="3934342"/>
                </a:lnTo>
                <a:lnTo>
                  <a:pt x="10773203" y="3924225"/>
                </a:lnTo>
                <a:lnTo>
                  <a:pt x="10762129" y="3913702"/>
                </a:lnTo>
                <a:lnTo>
                  <a:pt x="10771726" y="3913297"/>
                </a:lnTo>
                <a:close/>
                <a:moveTo>
                  <a:pt x="11016823" y="3908036"/>
                </a:moveTo>
                <a:cubicBezTo>
                  <a:pt x="11016823" y="3908036"/>
                  <a:pt x="11030112" y="3912083"/>
                  <a:pt x="11030112" y="3912083"/>
                </a:cubicBezTo>
                <a:lnTo>
                  <a:pt x="11035279" y="3919368"/>
                </a:lnTo>
                <a:lnTo>
                  <a:pt x="11029373" y="3929081"/>
                </a:lnTo>
                <a:lnTo>
                  <a:pt x="11024206" y="3925034"/>
                </a:lnTo>
                <a:lnTo>
                  <a:pt x="11011655" y="3908441"/>
                </a:lnTo>
                <a:close/>
                <a:moveTo>
                  <a:pt x="12148551" y="3901965"/>
                </a:moveTo>
                <a:lnTo>
                  <a:pt x="12162578" y="3904798"/>
                </a:lnTo>
                <a:lnTo>
                  <a:pt x="12164054" y="3910464"/>
                </a:lnTo>
                <a:lnTo>
                  <a:pt x="12168484" y="3914916"/>
                </a:lnTo>
                <a:lnTo>
                  <a:pt x="12164054" y="3918154"/>
                </a:lnTo>
                <a:lnTo>
                  <a:pt x="12159625" y="3924629"/>
                </a:lnTo>
                <a:lnTo>
                  <a:pt x="12156672" y="3932724"/>
                </a:lnTo>
                <a:lnTo>
                  <a:pt x="12149289" y="3937175"/>
                </a:lnTo>
                <a:lnTo>
                  <a:pt x="12144122" y="3943246"/>
                </a:lnTo>
                <a:lnTo>
                  <a:pt x="12137477" y="3943651"/>
                </a:lnTo>
                <a:lnTo>
                  <a:pt x="12133048" y="3951340"/>
                </a:lnTo>
                <a:cubicBezTo>
                  <a:pt x="12133048" y="3951340"/>
                  <a:pt x="12117545" y="3961054"/>
                  <a:pt x="12117545" y="3961054"/>
                </a:cubicBezTo>
                <a:lnTo>
                  <a:pt x="12079894" y="3969148"/>
                </a:lnTo>
                <a:lnTo>
                  <a:pt x="12069559" y="3966315"/>
                </a:lnTo>
                <a:lnTo>
                  <a:pt x="12067344" y="3961458"/>
                </a:lnTo>
                <a:lnTo>
                  <a:pt x="12059223" y="3957816"/>
                </a:lnTo>
                <a:lnTo>
                  <a:pt x="12047412" y="3957411"/>
                </a:lnTo>
                <a:lnTo>
                  <a:pt x="12045197" y="3959839"/>
                </a:lnTo>
                <a:lnTo>
                  <a:pt x="12034123" y="3960649"/>
                </a:lnTo>
                <a:lnTo>
                  <a:pt x="12013452" y="3958625"/>
                </a:lnTo>
                <a:lnTo>
                  <a:pt x="12006808" y="3961054"/>
                </a:lnTo>
                <a:lnTo>
                  <a:pt x="11996473" y="3961054"/>
                </a:lnTo>
                <a:lnTo>
                  <a:pt x="11992043" y="3956197"/>
                </a:lnTo>
                <a:lnTo>
                  <a:pt x="11980231" y="3954578"/>
                </a:lnTo>
                <a:lnTo>
                  <a:pt x="11962514" y="3963077"/>
                </a:lnTo>
                <a:lnTo>
                  <a:pt x="11946272" y="3962672"/>
                </a:lnTo>
                <a:lnTo>
                  <a:pt x="11932984" y="3956602"/>
                </a:lnTo>
                <a:lnTo>
                  <a:pt x="11921172" y="3960244"/>
                </a:lnTo>
                <a:lnTo>
                  <a:pt x="11912313" y="3968743"/>
                </a:lnTo>
                <a:lnTo>
                  <a:pt x="11904192" y="3985741"/>
                </a:lnTo>
                <a:lnTo>
                  <a:pt x="11902716" y="4003549"/>
                </a:lnTo>
                <a:lnTo>
                  <a:pt x="11910098" y="4019737"/>
                </a:lnTo>
                <a:lnTo>
                  <a:pt x="11922648" y="4030260"/>
                </a:lnTo>
                <a:lnTo>
                  <a:pt x="11935937" y="4043211"/>
                </a:lnTo>
                <a:lnTo>
                  <a:pt x="11938152" y="4047663"/>
                </a:lnTo>
                <a:lnTo>
                  <a:pt x="11948487" y="4048877"/>
                </a:lnTo>
                <a:lnTo>
                  <a:pt x="11958084" y="4044425"/>
                </a:lnTo>
                <a:lnTo>
                  <a:pt x="11965467" y="4029046"/>
                </a:lnTo>
                <a:lnTo>
                  <a:pt x="11975064" y="4017714"/>
                </a:lnTo>
                <a:lnTo>
                  <a:pt x="11983923" y="4019737"/>
                </a:lnTo>
                <a:lnTo>
                  <a:pt x="11992782" y="4024998"/>
                </a:lnTo>
                <a:lnTo>
                  <a:pt x="12000164" y="4023380"/>
                </a:lnTo>
                <a:lnTo>
                  <a:pt x="12009761" y="4024189"/>
                </a:lnTo>
                <a:lnTo>
                  <a:pt x="12017882" y="4015690"/>
                </a:lnTo>
                <a:lnTo>
                  <a:pt x="12025264" y="4014071"/>
                </a:lnTo>
                <a:lnTo>
                  <a:pt x="12040029" y="4014071"/>
                </a:lnTo>
                <a:lnTo>
                  <a:pt x="12049626" y="4007596"/>
                </a:lnTo>
                <a:lnTo>
                  <a:pt x="12071774" y="4005572"/>
                </a:lnTo>
                <a:lnTo>
                  <a:pt x="12082109" y="4009215"/>
                </a:lnTo>
                <a:lnTo>
                  <a:pt x="12082109" y="4016499"/>
                </a:lnTo>
                <a:lnTo>
                  <a:pt x="12073988" y="4027831"/>
                </a:lnTo>
                <a:lnTo>
                  <a:pt x="12067344" y="4027022"/>
                </a:lnTo>
                <a:lnTo>
                  <a:pt x="12057747" y="4022570"/>
                </a:lnTo>
                <a:lnTo>
                  <a:pt x="12047412" y="4024998"/>
                </a:lnTo>
                <a:lnTo>
                  <a:pt x="12046673" y="4031069"/>
                </a:lnTo>
                <a:lnTo>
                  <a:pt x="12037814" y="4035521"/>
                </a:lnTo>
                <a:lnTo>
                  <a:pt x="12031170" y="4046044"/>
                </a:lnTo>
                <a:lnTo>
                  <a:pt x="12016405" y="4056162"/>
                </a:lnTo>
                <a:lnTo>
                  <a:pt x="11996473" y="4063042"/>
                </a:lnTo>
                <a:lnTo>
                  <a:pt x="11994258" y="4068708"/>
                </a:lnTo>
                <a:lnTo>
                  <a:pt x="11986876" y="4073969"/>
                </a:lnTo>
                <a:lnTo>
                  <a:pt x="11978017" y="4073969"/>
                </a:lnTo>
                <a:lnTo>
                  <a:pt x="11975802" y="4069112"/>
                </a:lnTo>
                <a:lnTo>
                  <a:pt x="11971372" y="4069112"/>
                </a:lnTo>
                <a:lnTo>
                  <a:pt x="11970634" y="4072755"/>
                </a:lnTo>
                <a:lnTo>
                  <a:pt x="11975802" y="4080849"/>
                </a:lnTo>
                <a:lnTo>
                  <a:pt x="11983923" y="4086110"/>
                </a:lnTo>
                <a:lnTo>
                  <a:pt x="11997211" y="4100275"/>
                </a:lnTo>
                <a:lnTo>
                  <a:pt x="12000164" y="4108774"/>
                </a:lnTo>
                <a:lnTo>
                  <a:pt x="12005332" y="4109179"/>
                </a:lnTo>
                <a:lnTo>
                  <a:pt x="12014191" y="4114440"/>
                </a:lnTo>
                <a:lnTo>
                  <a:pt x="12015667" y="4119702"/>
                </a:lnTo>
                <a:lnTo>
                  <a:pt x="12012714" y="4123749"/>
                </a:lnTo>
                <a:lnTo>
                  <a:pt x="12019358" y="4125772"/>
                </a:lnTo>
                <a:lnTo>
                  <a:pt x="12023788" y="4130224"/>
                </a:lnTo>
                <a:lnTo>
                  <a:pt x="12021573" y="4134676"/>
                </a:lnTo>
                <a:lnTo>
                  <a:pt x="12017144" y="4135486"/>
                </a:lnTo>
                <a:lnTo>
                  <a:pt x="12020097" y="4141152"/>
                </a:lnTo>
                <a:lnTo>
                  <a:pt x="12016405" y="4139937"/>
                </a:lnTo>
                <a:lnTo>
                  <a:pt x="12014929" y="4143985"/>
                </a:lnTo>
                <a:lnTo>
                  <a:pt x="12009023" y="4149246"/>
                </a:lnTo>
                <a:lnTo>
                  <a:pt x="12011976" y="4154912"/>
                </a:lnTo>
                <a:lnTo>
                  <a:pt x="12020097" y="4157340"/>
                </a:lnTo>
                <a:lnTo>
                  <a:pt x="12020835" y="4162197"/>
                </a:lnTo>
                <a:lnTo>
                  <a:pt x="12025264" y="4159768"/>
                </a:lnTo>
                <a:lnTo>
                  <a:pt x="12028955" y="4160983"/>
                </a:lnTo>
                <a:lnTo>
                  <a:pt x="12028955" y="4165434"/>
                </a:lnTo>
                <a:lnTo>
                  <a:pt x="12033385" y="4165839"/>
                </a:lnTo>
                <a:lnTo>
                  <a:pt x="12034123" y="4172719"/>
                </a:lnTo>
                <a:lnTo>
                  <a:pt x="12043720" y="4171505"/>
                </a:lnTo>
                <a:lnTo>
                  <a:pt x="12048150" y="4172719"/>
                </a:lnTo>
                <a:lnTo>
                  <a:pt x="12051841" y="4171100"/>
                </a:lnTo>
                <a:lnTo>
                  <a:pt x="12065129" y="4172315"/>
                </a:lnTo>
                <a:lnTo>
                  <a:pt x="12066606" y="4176362"/>
                </a:lnTo>
                <a:lnTo>
                  <a:pt x="12062176" y="4182837"/>
                </a:lnTo>
                <a:lnTo>
                  <a:pt x="12054794" y="4182837"/>
                </a:lnTo>
                <a:lnTo>
                  <a:pt x="12051103" y="4180814"/>
                </a:lnTo>
                <a:lnTo>
                  <a:pt x="12045197" y="4186075"/>
                </a:lnTo>
                <a:lnTo>
                  <a:pt x="12030432" y="4185265"/>
                </a:lnTo>
                <a:lnTo>
                  <a:pt x="12018620" y="4191336"/>
                </a:lnTo>
                <a:lnTo>
                  <a:pt x="12010499" y="4193360"/>
                </a:lnTo>
                <a:lnTo>
                  <a:pt x="12001640" y="4200645"/>
                </a:lnTo>
                <a:lnTo>
                  <a:pt x="12004593" y="4207120"/>
                </a:lnTo>
                <a:lnTo>
                  <a:pt x="12005332" y="4210762"/>
                </a:lnTo>
                <a:lnTo>
                  <a:pt x="11997211" y="4211977"/>
                </a:lnTo>
                <a:lnTo>
                  <a:pt x="11986137" y="4207525"/>
                </a:lnTo>
                <a:lnTo>
                  <a:pt x="11980231" y="4209144"/>
                </a:lnTo>
                <a:lnTo>
                  <a:pt x="11973587" y="4207120"/>
                </a:lnTo>
                <a:lnTo>
                  <a:pt x="11969896" y="4197812"/>
                </a:lnTo>
                <a:lnTo>
                  <a:pt x="11972111" y="4180814"/>
                </a:lnTo>
                <a:lnTo>
                  <a:pt x="11976540" y="4181623"/>
                </a:lnTo>
                <a:lnTo>
                  <a:pt x="11974325" y="4172719"/>
                </a:lnTo>
                <a:lnTo>
                  <a:pt x="11963252" y="4166649"/>
                </a:lnTo>
                <a:lnTo>
                  <a:pt x="11956608" y="4159768"/>
                </a:lnTo>
                <a:lnTo>
                  <a:pt x="11949963" y="4158554"/>
                </a:lnTo>
                <a:lnTo>
                  <a:pt x="11944796" y="4149246"/>
                </a:lnTo>
                <a:lnTo>
                  <a:pt x="11947010" y="4141152"/>
                </a:lnTo>
                <a:lnTo>
                  <a:pt x="11954393" y="4132653"/>
                </a:lnTo>
                <a:lnTo>
                  <a:pt x="11954393" y="4123344"/>
                </a:lnTo>
                <a:lnTo>
                  <a:pt x="11949963" y="4116059"/>
                </a:lnTo>
                <a:lnTo>
                  <a:pt x="11951440" y="4111203"/>
                </a:lnTo>
                <a:lnTo>
                  <a:pt x="11941104" y="4107965"/>
                </a:lnTo>
                <a:lnTo>
                  <a:pt x="11930769" y="4109989"/>
                </a:lnTo>
                <a:lnTo>
                  <a:pt x="11927078" y="4116059"/>
                </a:lnTo>
                <a:lnTo>
                  <a:pt x="11916004" y="4122535"/>
                </a:lnTo>
                <a:lnTo>
                  <a:pt x="11916004" y="4126987"/>
                </a:lnTo>
                <a:lnTo>
                  <a:pt x="11922648" y="4132248"/>
                </a:lnTo>
                <a:lnTo>
                  <a:pt x="11925601" y="4146413"/>
                </a:lnTo>
                <a:lnTo>
                  <a:pt x="11921910" y="4158150"/>
                </a:lnTo>
                <a:lnTo>
                  <a:pt x="11912313" y="4171505"/>
                </a:lnTo>
                <a:lnTo>
                  <a:pt x="11916004" y="4175552"/>
                </a:lnTo>
                <a:lnTo>
                  <a:pt x="11918219" y="4189717"/>
                </a:lnTo>
                <a:lnTo>
                  <a:pt x="11916004" y="4205096"/>
                </a:lnTo>
                <a:lnTo>
                  <a:pt x="11910836" y="4213191"/>
                </a:lnTo>
                <a:lnTo>
                  <a:pt x="11912313" y="4225332"/>
                </a:lnTo>
                <a:lnTo>
                  <a:pt x="11918957" y="4229379"/>
                </a:lnTo>
                <a:lnTo>
                  <a:pt x="11919695" y="4238688"/>
                </a:lnTo>
                <a:lnTo>
                  <a:pt x="11918219" y="4245973"/>
                </a:lnTo>
                <a:lnTo>
                  <a:pt x="11912313" y="4241925"/>
                </a:lnTo>
                <a:lnTo>
                  <a:pt x="11903454" y="4243140"/>
                </a:lnTo>
                <a:lnTo>
                  <a:pt x="11894595" y="4241116"/>
                </a:lnTo>
                <a:lnTo>
                  <a:pt x="11889427" y="4245973"/>
                </a:lnTo>
                <a:lnTo>
                  <a:pt x="11879092" y="4246377"/>
                </a:lnTo>
                <a:lnTo>
                  <a:pt x="11872448" y="4242330"/>
                </a:lnTo>
                <a:lnTo>
                  <a:pt x="11867280" y="4242330"/>
                </a:lnTo>
                <a:lnTo>
                  <a:pt x="11865804" y="4226951"/>
                </a:lnTo>
                <a:lnTo>
                  <a:pt x="11866542" y="4207120"/>
                </a:lnTo>
                <a:lnTo>
                  <a:pt x="11873924" y="4197407"/>
                </a:lnTo>
                <a:lnTo>
                  <a:pt x="11876877" y="4185265"/>
                </a:lnTo>
                <a:lnTo>
                  <a:pt x="11880568" y="4180004"/>
                </a:lnTo>
                <a:lnTo>
                  <a:pt x="11871710" y="4158959"/>
                </a:lnTo>
                <a:lnTo>
                  <a:pt x="11868757" y="4147222"/>
                </a:lnTo>
                <a:lnTo>
                  <a:pt x="11863589" y="4145199"/>
                </a:lnTo>
                <a:lnTo>
                  <a:pt x="11858421" y="4148841"/>
                </a:lnTo>
                <a:lnTo>
                  <a:pt x="11850300" y="4148841"/>
                </a:lnTo>
                <a:lnTo>
                  <a:pt x="11847348" y="4150460"/>
                </a:lnTo>
                <a:lnTo>
                  <a:pt x="11841442" y="4143580"/>
                </a:lnTo>
                <a:lnTo>
                  <a:pt x="11836274" y="4127391"/>
                </a:lnTo>
                <a:lnTo>
                  <a:pt x="11839965" y="4122130"/>
                </a:lnTo>
                <a:lnTo>
                  <a:pt x="11838489" y="4118488"/>
                </a:lnTo>
                <a:lnTo>
                  <a:pt x="11842180" y="4106751"/>
                </a:lnTo>
                <a:lnTo>
                  <a:pt x="11853253" y="4098252"/>
                </a:lnTo>
                <a:lnTo>
                  <a:pt x="11853253" y="4086920"/>
                </a:lnTo>
                <a:lnTo>
                  <a:pt x="11859898" y="4084087"/>
                </a:lnTo>
                <a:lnTo>
                  <a:pt x="11861374" y="4076397"/>
                </a:lnTo>
                <a:lnTo>
                  <a:pt x="11863589" y="4072350"/>
                </a:lnTo>
                <a:lnTo>
                  <a:pt x="11861374" y="4052924"/>
                </a:lnTo>
                <a:lnTo>
                  <a:pt x="11864327" y="4046044"/>
                </a:lnTo>
                <a:lnTo>
                  <a:pt x="11863589" y="4035521"/>
                </a:lnTo>
                <a:lnTo>
                  <a:pt x="11865065" y="4026617"/>
                </a:lnTo>
                <a:lnTo>
                  <a:pt x="11873186" y="4022570"/>
                </a:lnTo>
                <a:lnTo>
                  <a:pt x="11879092" y="4015285"/>
                </a:lnTo>
                <a:lnTo>
                  <a:pt x="11885736" y="4013666"/>
                </a:lnTo>
                <a:lnTo>
                  <a:pt x="11888689" y="4020547"/>
                </a:lnTo>
                <a:lnTo>
                  <a:pt x="11892380" y="4024998"/>
                </a:lnTo>
                <a:lnTo>
                  <a:pt x="11890904" y="4016499"/>
                </a:lnTo>
                <a:lnTo>
                  <a:pt x="11886474" y="4005572"/>
                </a:lnTo>
                <a:lnTo>
                  <a:pt x="11888689" y="4000311"/>
                </a:lnTo>
                <a:lnTo>
                  <a:pt x="11889427" y="3984932"/>
                </a:lnTo>
                <a:lnTo>
                  <a:pt x="11887213" y="3977647"/>
                </a:lnTo>
                <a:lnTo>
                  <a:pt x="11887213" y="3964291"/>
                </a:lnTo>
                <a:lnTo>
                  <a:pt x="11899763" y="3953364"/>
                </a:lnTo>
                <a:lnTo>
                  <a:pt x="11898286" y="3950126"/>
                </a:lnTo>
                <a:lnTo>
                  <a:pt x="11902716" y="3944865"/>
                </a:lnTo>
                <a:lnTo>
                  <a:pt x="11915266" y="3942437"/>
                </a:lnTo>
                <a:lnTo>
                  <a:pt x="11927816" y="3946484"/>
                </a:lnTo>
                <a:lnTo>
                  <a:pt x="11934460" y="3941223"/>
                </a:lnTo>
                <a:lnTo>
                  <a:pt x="11938890" y="3932724"/>
                </a:lnTo>
                <a:lnTo>
                  <a:pt x="11946272" y="3927867"/>
                </a:lnTo>
                <a:lnTo>
                  <a:pt x="11946272" y="3917749"/>
                </a:lnTo>
                <a:lnTo>
                  <a:pt x="11955131" y="3917749"/>
                </a:lnTo>
                <a:lnTo>
                  <a:pt x="11969896" y="3920177"/>
                </a:lnTo>
                <a:lnTo>
                  <a:pt x="11979493" y="3928676"/>
                </a:lnTo>
                <a:lnTo>
                  <a:pt x="11986876" y="3932724"/>
                </a:lnTo>
                <a:lnTo>
                  <a:pt x="11993520" y="3928676"/>
                </a:lnTo>
                <a:lnTo>
                  <a:pt x="12006808" y="3930700"/>
                </a:lnTo>
                <a:lnTo>
                  <a:pt x="12016405" y="3932724"/>
                </a:lnTo>
                <a:lnTo>
                  <a:pt x="12024526" y="3932724"/>
                </a:lnTo>
                <a:lnTo>
                  <a:pt x="12031908" y="3933128"/>
                </a:lnTo>
                <a:lnTo>
                  <a:pt x="12042244" y="3941223"/>
                </a:lnTo>
                <a:lnTo>
                  <a:pt x="12046673" y="3940413"/>
                </a:lnTo>
                <a:lnTo>
                  <a:pt x="12050365" y="3935557"/>
                </a:lnTo>
                <a:lnTo>
                  <a:pt x="12070297" y="3937175"/>
                </a:lnTo>
                <a:lnTo>
                  <a:pt x="12093921" y="3941223"/>
                </a:lnTo>
                <a:lnTo>
                  <a:pt x="12105733" y="3938794"/>
                </a:lnTo>
                <a:lnTo>
                  <a:pt x="12110901" y="3931914"/>
                </a:lnTo>
                <a:lnTo>
                  <a:pt x="12119021" y="3930700"/>
                </a:lnTo>
                <a:lnTo>
                  <a:pt x="12129357" y="3923820"/>
                </a:lnTo>
                <a:lnTo>
                  <a:pt x="12130095" y="3919368"/>
                </a:lnTo>
                <a:lnTo>
                  <a:pt x="12137477" y="3914107"/>
                </a:lnTo>
                <a:lnTo>
                  <a:pt x="12138954" y="3904798"/>
                </a:lnTo>
                <a:close/>
                <a:moveTo>
                  <a:pt x="10992461" y="3879706"/>
                </a:moveTo>
                <a:lnTo>
                  <a:pt x="11001320" y="3888610"/>
                </a:lnTo>
                <a:lnTo>
                  <a:pt x="10991723" y="3898323"/>
                </a:lnTo>
                <a:lnTo>
                  <a:pt x="10982864" y="3899537"/>
                </a:lnTo>
                <a:lnTo>
                  <a:pt x="10977696" y="3885777"/>
                </a:lnTo>
                <a:lnTo>
                  <a:pt x="10985817" y="3884158"/>
                </a:lnTo>
                <a:cubicBezTo>
                  <a:pt x="10985817" y="3884158"/>
                  <a:pt x="10992461" y="3879706"/>
                  <a:pt x="10992461" y="3879706"/>
                </a:cubicBezTo>
                <a:close/>
                <a:moveTo>
                  <a:pt x="10768773" y="3876468"/>
                </a:moveTo>
                <a:cubicBezTo>
                  <a:pt x="10768773" y="3876468"/>
                  <a:pt x="10773203" y="3882134"/>
                  <a:pt x="10773203" y="3882134"/>
                </a:cubicBezTo>
                <a:lnTo>
                  <a:pt x="10761391" y="3878492"/>
                </a:lnTo>
                <a:close/>
                <a:moveTo>
                  <a:pt x="11479702" y="3860684"/>
                </a:moveTo>
                <a:lnTo>
                  <a:pt x="11481917" y="3865136"/>
                </a:lnTo>
                <a:lnTo>
                  <a:pt x="11473796" y="3868374"/>
                </a:lnTo>
                <a:cubicBezTo>
                  <a:pt x="11473796" y="3868374"/>
                  <a:pt x="11479702" y="3860684"/>
                  <a:pt x="11479702" y="3860684"/>
                </a:cubicBezTo>
                <a:close/>
                <a:moveTo>
                  <a:pt x="11484132" y="3858661"/>
                </a:moveTo>
                <a:lnTo>
                  <a:pt x="11489299" y="3862708"/>
                </a:lnTo>
                <a:lnTo>
                  <a:pt x="11484132" y="3864732"/>
                </a:lnTo>
                <a:lnTo>
                  <a:pt x="11481917" y="3860684"/>
                </a:lnTo>
                <a:cubicBezTo>
                  <a:pt x="11481917" y="3860684"/>
                  <a:pt x="11484132" y="3858661"/>
                  <a:pt x="11484132" y="3858661"/>
                </a:cubicBezTo>
                <a:close/>
                <a:moveTo>
                  <a:pt x="11483393" y="3849352"/>
                </a:moveTo>
                <a:lnTo>
                  <a:pt x="11483393" y="3849757"/>
                </a:lnTo>
                <a:lnTo>
                  <a:pt x="11482655" y="3857042"/>
                </a:lnTo>
                <a:lnTo>
                  <a:pt x="11481179" y="3858256"/>
                </a:lnTo>
                <a:cubicBezTo>
                  <a:pt x="11481179" y="3858256"/>
                  <a:pt x="11479702" y="3855423"/>
                  <a:pt x="11479702" y="3855423"/>
                </a:cubicBezTo>
                <a:close/>
                <a:moveTo>
                  <a:pt x="11495205" y="3848138"/>
                </a:moveTo>
                <a:lnTo>
                  <a:pt x="11498158" y="3859066"/>
                </a:lnTo>
                <a:cubicBezTo>
                  <a:pt x="11498158" y="3859066"/>
                  <a:pt x="11492252" y="3861899"/>
                  <a:pt x="11492252" y="3861899"/>
                </a:cubicBezTo>
                <a:lnTo>
                  <a:pt x="11484870" y="3855018"/>
                </a:lnTo>
                <a:lnTo>
                  <a:pt x="11484870" y="3850567"/>
                </a:lnTo>
                <a:lnTo>
                  <a:pt x="11487823" y="3849757"/>
                </a:lnTo>
                <a:lnTo>
                  <a:pt x="11488561" y="3849757"/>
                </a:lnTo>
                <a:close/>
                <a:moveTo>
                  <a:pt x="10693472" y="3838425"/>
                </a:moveTo>
                <a:cubicBezTo>
                  <a:pt x="10693472" y="3838425"/>
                  <a:pt x="10700855" y="3843282"/>
                  <a:pt x="10700855" y="3843282"/>
                </a:cubicBezTo>
                <a:lnTo>
                  <a:pt x="10707499" y="3851781"/>
                </a:lnTo>
                <a:lnTo>
                  <a:pt x="10696425" y="3853400"/>
                </a:lnTo>
                <a:lnTo>
                  <a:pt x="10686828" y="3847734"/>
                </a:lnTo>
                <a:lnTo>
                  <a:pt x="10689781" y="3842068"/>
                </a:lnTo>
                <a:close/>
                <a:moveTo>
                  <a:pt x="11219102" y="3835187"/>
                </a:moveTo>
                <a:lnTo>
                  <a:pt x="11224270" y="3840044"/>
                </a:lnTo>
                <a:lnTo>
                  <a:pt x="11219102" y="3842877"/>
                </a:lnTo>
                <a:cubicBezTo>
                  <a:pt x="11219102" y="3842877"/>
                  <a:pt x="11219102" y="3835187"/>
                  <a:pt x="11219102" y="3835187"/>
                </a:cubicBezTo>
                <a:close/>
                <a:moveTo>
                  <a:pt x="11194740" y="3827498"/>
                </a:moveTo>
                <a:lnTo>
                  <a:pt x="11202861" y="3830331"/>
                </a:lnTo>
                <a:cubicBezTo>
                  <a:pt x="11202861" y="3830331"/>
                  <a:pt x="11193263" y="3840044"/>
                  <a:pt x="11193263" y="3840044"/>
                </a:cubicBezTo>
                <a:lnTo>
                  <a:pt x="11188096" y="3836806"/>
                </a:lnTo>
                <a:lnTo>
                  <a:pt x="11188834" y="3828712"/>
                </a:lnTo>
                <a:close/>
                <a:moveTo>
                  <a:pt x="11219840" y="3820213"/>
                </a:moveTo>
                <a:lnTo>
                  <a:pt x="11223531" y="3826688"/>
                </a:lnTo>
                <a:cubicBezTo>
                  <a:pt x="11223531" y="3826688"/>
                  <a:pt x="11216887" y="3825879"/>
                  <a:pt x="11216887" y="3825879"/>
                </a:cubicBezTo>
                <a:close/>
                <a:moveTo>
                  <a:pt x="11777953" y="3811309"/>
                </a:moveTo>
                <a:lnTo>
                  <a:pt x="11783120" y="3814142"/>
                </a:lnTo>
                <a:lnTo>
                  <a:pt x="11783120" y="3822237"/>
                </a:lnTo>
                <a:lnTo>
                  <a:pt x="11779429" y="3821427"/>
                </a:lnTo>
                <a:cubicBezTo>
                  <a:pt x="11779429" y="3821427"/>
                  <a:pt x="11777953" y="3811309"/>
                  <a:pt x="11777953" y="3811309"/>
                </a:cubicBezTo>
                <a:close/>
                <a:moveTo>
                  <a:pt x="11218364" y="3808071"/>
                </a:moveTo>
                <a:cubicBezTo>
                  <a:pt x="11218364" y="3808071"/>
                  <a:pt x="11224270" y="3810905"/>
                  <a:pt x="11224270" y="3810905"/>
                </a:cubicBezTo>
                <a:lnTo>
                  <a:pt x="11219102" y="3816166"/>
                </a:lnTo>
                <a:close/>
                <a:moveTo>
                  <a:pt x="11789026" y="3802001"/>
                </a:moveTo>
                <a:cubicBezTo>
                  <a:pt x="11789026" y="3802001"/>
                  <a:pt x="11786073" y="3806453"/>
                  <a:pt x="11786073" y="3806453"/>
                </a:cubicBezTo>
                <a:lnTo>
                  <a:pt x="11778691" y="3804429"/>
                </a:lnTo>
                <a:close/>
                <a:moveTo>
                  <a:pt x="12175128" y="3797144"/>
                </a:moveTo>
                <a:lnTo>
                  <a:pt x="12185463" y="3807667"/>
                </a:lnTo>
                <a:lnTo>
                  <a:pt x="12188416" y="3817380"/>
                </a:lnTo>
                <a:cubicBezTo>
                  <a:pt x="12188416" y="3817380"/>
                  <a:pt x="12183987" y="3821832"/>
                  <a:pt x="12183987" y="3821832"/>
                </a:cubicBezTo>
                <a:lnTo>
                  <a:pt x="12175128" y="3814547"/>
                </a:lnTo>
                <a:lnTo>
                  <a:pt x="12173651" y="3802810"/>
                </a:lnTo>
                <a:close/>
                <a:moveTo>
                  <a:pt x="11783120" y="3781765"/>
                </a:moveTo>
                <a:lnTo>
                  <a:pt x="11786073" y="3786217"/>
                </a:lnTo>
                <a:lnTo>
                  <a:pt x="11780906" y="3784193"/>
                </a:lnTo>
                <a:cubicBezTo>
                  <a:pt x="11780906" y="3784193"/>
                  <a:pt x="11783120" y="3781765"/>
                  <a:pt x="11783120" y="3781765"/>
                </a:cubicBezTo>
                <a:close/>
                <a:moveTo>
                  <a:pt x="11783120" y="3776504"/>
                </a:moveTo>
                <a:lnTo>
                  <a:pt x="11793456" y="3780146"/>
                </a:lnTo>
                <a:lnTo>
                  <a:pt x="11794194" y="3782979"/>
                </a:lnTo>
                <a:cubicBezTo>
                  <a:pt x="11794194" y="3782979"/>
                  <a:pt x="11786073" y="3782979"/>
                  <a:pt x="11786073" y="3782979"/>
                </a:cubicBezTo>
                <a:lnTo>
                  <a:pt x="11783120" y="3778527"/>
                </a:lnTo>
                <a:close/>
                <a:moveTo>
                  <a:pt x="11315074" y="3768005"/>
                </a:moveTo>
                <a:cubicBezTo>
                  <a:pt x="11315074" y="3768005"/>
                  <a:pt x="11326886" y="3782170"/>
                  <a:pt x="11326886" y="3782170"/>
                </a:cubicBezTo>
                <a:lnTo>
                  <a:pt x="11322456" y="3795121"/>
                </a:lnTo>
                <a:lnTo>
                  <a:pt x="11315074" y="3795121"/>
                </a:lnTo>
                <a:lnTo>
                  <a:pt x="11317288" y="3787836"/>
                </a:lnTo>
                <a:lnTo>
                  <a:pt x="11312121" y="3787836"/>
                </a:lnTo>
                <a:lnTo>
                  <a:pt x="11301785" y="3779337"/>
                </a:lnTo>
                <a:lnTo>
                  <a:pt x="11306953" y="3772861"/>
                </a:lnTo>
                <a:close/>
                <a:moveTo>
                  <a:pt x="11868018" y="3741294"/>
                </a:moveTo>
                <a:cubicBezTo>
                  <a:pt x="11868018" y="3741294"/>
                  <a:pt x="11870233" y="3747769"/>
                  <a:pt x="11870233" y="3747769"/>
                </a:cubicBezTo>
                <a:lnTo>
                  <a:pt x="11870233" y="3755054"/>
                </a:lnTo>
                <a:lnTo>
                  <a:pt x="11865804" y="3746960"/>
                </a:lnTo>
                <a:close/>
                <a:moveTo>
                  <a:pt x="11909360" y="3717415"/>
                </a:moveTo>
                <a:lnTo>
                  <a:pt x="11910098" y="3724700"/>
                </a:lnTo>
                <a:lnTo>
                  <a:pt x="11899025" y="3731985"/>
                </a:lnTo>
                <a:cubicBezTo>
                  <a:pt x="11899025" y="3731985"/>
                  <a:pt x="11887951" y="3734413"/>
                  <a:pt x="11887951" y="3734413"/>
                </a:cubicBezTo>
                <a:lnTo>
                  <a:pt x="11885736" y="3731580"/>
                </a:lnTo>
                <a:lnTo>
                  <a:pt x="11901978" y="3719034"/>
                </a:lnTo>
                <a:close/>
                <a:moveTo>
                  <a:pt x="10905348" y="3708107"/>
                </a:moveTo>
                <a:cubicBezTo>
                  <a:pt x="10905348" y="3708107"/>
                  <a:pt x="10909778" y="3708916"/>
                  <a:pt x="10909778" y="3708916"/>
                </a:cubicBezTo>
                <a:lnTo>
                  <a:pt x="10914946" y="3715392"/>
                </a:lnTo>
                <a:lnTo>
                  <a:pt x="10916422" y="3721867"/>
                </a:lnTo>
                <a:lnTo>
                  <a:pt x="10912731" y="3724296"/>
                </a:lnTo>
                <a:lnTo>
                  <a:pt x="10906825" y="3717415"/>
                </a:lnTo>
                <a:close/>
                <a:moveTo>
                  <a:pt x="10672063" y="3705679"/>
                </a:moveTo>
                <a:lnTo>
                  <a:pt x="10692734" y="3708512"/>
                </a:lnTo>
                <a:lnTo>
                  <a:pt x="10715620" y="3723081"/>
                </a:lnTo>
                <a:lnTo>
                  <a:pt x="10723002" y="3727129"/>
                </a:lnTo>
                <a:lnTo>
                  <a:pt x="10737767" y="3723891"/>
                </a:lnTo>
                <a:lnTo>
                  <a:pt x="10750317" y="3723891"/>
                </a:lnTo>
                <a:lnTo>
                  <a:pt x="10755485" y="3727129"/>
                </a:lnTo>
                <a:lnTo>
                  <a:pt x="10762129" y="3725105"/>
                </a:lnTo>
                <a:lnTo>
                  <a:pt x="10772464" y="3725105"/>
                </a:lnTo>
                <a:lnTo>
                  <a:pt x="10784276" y="3729152"/>
                </a:lnTo>
                <a:lnTo>
                  <a:pt x="10790921" y="3740889"/>
                </a:lnTo>
                <a:lnTo>
                  <a:pt x="10795350" y="3742103"/>
                </a:lnTo>
                <a:lnTo>
                  <a:pt x="10801256" y="3753435"/>
                </a:lnTo>
                <a:lnTo>
                  <a:pt x="10811591" y="3758292"/>
                </a:lnTo>
                <a:lnTo>
                  <a:pt x="10813806" y="3772861"/>
                </a:lnTo>
                <a:lnTo>
                  <a:pt x="10816759" y="3780146"/>
                </a:lnTo>
                <a:lnTo>
                  <a:pt x="10828571" y="3781765"/>
                </a:lnTo>
                <a:lnTo>
                  <a:pt x="10841121" y="3793906"/>
                </a:lnTo>
                <a:lnTo>
                  <a:pt x="10850718" y="3795121"/>
                </a:lnTo>
                <a:lnTo>
                  <a:pt x="10879510" y="3812523"/>
                </a:lnTo>
                <a:lnTo>
                  <a:pt x="10883201" y="3818594"/>
                </a:lnTo>
                <a:lnTo>
                  <a:pt x="10893536" y="3820618"/>
                </a:lnTo>
                <a:lnTo>
                  <a:pt x="10903134" y="3831140"/>
                </a:lnTo>
                <a:lnTo>
                  <a:pt x="10903872" y="3844901"/>
                </a:lnTo>
                <a:lnTo>
                  <a:pt x="10908301" y="3851376"/>
                </a:lnTo>
                <a:lnTo>
                  <a:pt x="10915684" y="3845305"/>
                </a:lnTo>
                <a:lnTo>
                  <a:pt x="10918637" y="3857447"/>
                </a:lnTo>
                <a:lnTo>
                  <a:pt x="10923804" y="3861089"/>
                </a:lnTo>
                <a:lnTo>
                  <a:pt x="10926757" y="3856637"/>
                </a:lnTo>
                <a:lnTo>
                  <a:pt x="10938569" y="3857447"/>
                </a:lnTo>
                <a:lnTo>
                  <a:pt x="10957025" y="3867160"/>
                </a:lnTo>
                <a:lnTo>
                  <a:pt x="10971052" y="3880515"/>
                </a:lnTo>
                <a:lnTo>
                  <a:pt x="10974005" y="3897513"/>
                </a:lnTo>
                <a:lnTo>
                  <a:pt x="10982126" y="3903179"/>
                </a:lnTo>
                <a:lnTo>
                  <a:pt x="10988032" y="3901156"/>
                </a:lnTo>
                <a:lnTo>
                  <a:pt x="10994676" y="3902775"/>
                </a:lnTo>
                <a:lnTo>
                  <a:pt x="11016085" y="3921392"/>
                </a:lnTo>
                <a:lnTo>
                  <a:pt x="11017561" y="3933533"/>
                </a:lnTo>
                <a:lnTo>
                  <a:pt x="11017561" y="3939604"/>
                </a:lnTo>
                <a:lnTo>
                  <a:pt x="11030112" y="3949317"/>
                </a:lnTo>
                <a:lnTo>
                  <a:pt x="11047091" y="3948507"/>
                </a:lnTo>
                <a:lnTo>
                  <a:pt x="11058903" y="3953769"/>
                </a:lnTo>
                <a:lnTo>
                  <a:pt x="11061118" y="3959435"/>
                </a:lnTo>
                <a:lnTo>
                  <a:pt x="11055950" y="3965910"/>
                </a:lnTo>
                <a:lnTo>
                  <a:pt x="11051521" y="3967124"/>
                </a:lnTo>
                <a:lnTo>
                  <a:pt x="11047091" y="3970767"/>
                </a:lnTo>
                <a:lnTo>
                  <a:pt x="11039709" y="3972386"/>
                </a:lnTo>
                <a:lnTo>
                  <a:pt x="11052259" y="3971576"/>
                </a:lnTo>
                <a:lnTo>
                  <a:pt x="11062594" y="3965910"/>
                </a:lnTo>
                <a:lnTo>
                  <a:pt x="11073668" y="3958625"/>
                </a:lnTo>
                <a:lnTo>
                  <a:pt x="11082527" y="3959435"/>
                </a:lnTo>
                <a:lnTo>
                  <a:pt x="11098030" y="3975219"/>
                </a:lnTo>
                <a:lnTo>
                  <a:pt x="11100983" y="3984527"/>
                </a:lnTo>
                <a:lnTo>
                  <a:pt x="11086218" y="3986955"/>
                </a:lnTo>
                <a:lnTo>
                  <a:pt x="11074406" y="3995050"/>
                </a:lnTo>
                <a:lnTo>
                  <a:pt x="11066286" y="4001525"/>
                </a:lnTo>
                <a:lnTo>
                  <a:pt x="11077359" y="3997883"/>
                </a:lnTo>
                <a:lnTo>
                  <a:pt x="11083265" y="3999906"/>
                </a:lnTo>
                <a:lnTo>
                  <a:pt x="11094339" y="3998692"/>
                </a:lnTo>
                <a:lnTo>
                  <a:pt x="11101721" y="4002334"/>
                </a:lnTo>
                <a:lnTo>
                  <a:pt x="11089909" y="4008000"/>
                </a:lnTo>
                <a:lnTo>
                  <a:pt x="11080312" y="4012452"/>
                </a:lnTo>
                <a:lnTo>
                  <a:pt x="11079574" y="4020142"/>
                </a:lnTo>
                <a:lnTo>
                  <a:pt x="11096554" y="4030664"/>
                </a:lnTo>
                <a:lnTo>
                  <a:pt x="11115748" y="4031069"/>
                </a:lnTo>
                <a:lnTo>
                  <a:pt x="11120916" y="4035116"/>
                </a:lnTo>
                <a:lnTo>
                  <a:pt x="11132727" y="4031069"/>
                </a:lnTo>
                <a:lnTo>
                  <a:pt x="11134204" y="4053329"/>
                </a:lnTo>
                <a:lnTo>
                  <a:pt x="11137895" y="4063446"/>
                </a:lnTo>
                <a:lnTo>
                  <a:pt x="11133466" y="4072350"/>
                </a:lnTo>
                <a:lnTo>
                  <a:pt x="11140110" y="4068708"/>
                </a:lnTo>
                <a:lnTo>
                  <a:pt x="11147492" y="4077611"/>
                </a:lnTo>
                <a:lnTo>
                  <a:pt x="11148231" y="4091372"/>
                </a:lnTo>
                <a:lnTo>
                  <a:pt x="11158566" y="4092586"/>
                </a:lnTo>
                <a:lnTo>
                  <a:pt x="11173331" y="4090967"/>
                </a:lnTo>
                <a:lnTo>
                  <a:pt x="11182928" y="4094609"/>
                </a:lnTo>
                <a:lnTo>
                  <a:pt x="11185881" y="4101894"/>
                </a:lnTo>
                <a:lnTo>
                  <a:pt x="11191787" y="4104727"/>
                </a:lnTo>
                <a:lnTo>
                  <a:pt x="11195478" y="4115250"/>
                </a:lnTo>
                <a:lnTo>
                  <a:pt x="11204337" y="4122130"/>
                </a:lnTo>
                <a:lnTo>
                  <a:pt x="11212458" y="4125368"/>
                </a:lnTo>
                <a:lnTo>
                  <a:pt x="11213196" y="4133867"/>
                </a:lnTo>
                <a:lnTo>
                  <a:pt x="11209505" y="4140747"/>
                </a:lnTo>
                <a:lnTo>
                  <a:pt x="11200646" y="4144389"/>
                </a:lnTo>
                <a:lnTo>
                  <a:pt x="11199908" y="4158959"/>
                </a:lnTo>
                <a:lnTo>
                  <a:pt x="11204337" y="4165839"/>
                </a:lnTo>
                <a:lnTo>
                  <a:pt x="11196216" y="4184051"/>
                </a:lnTo>
                <a:lnTo>
                  <a:pt x="11201384" y="4200645"/>
                </a:lnTo>
                <a:lnTo>
                  <a:pt x="11196216" y="4226142"/>
                </a:lnTo>
                <a:lnTo>
                  <a:pt x="11197693" y="4246377"/>
                </a:lnTo>
                <a:lnTo>
                  <a:pt x="11190310" y="4252853"/>
                </a:lnTo>
                <a:lnTo>
                  <a:pt x="11185143" y="4250424"/>
                </a:lnTo>
                <a:lnTo>
                  <a:pt x="11175546" y="4237474"/>
                </a:lnTo>
                <a:cubicBezTo>
                  <a:pt x="11175546" y="4237474"/>
                  <a:pt x="11167425" y="4235855"/>
                  <a:pt x="11167425" y="4235855"/>
                </a:cubicBezTo>
                <a:lnTo>
                  <a:pt x="11163734" y="4242330"/>
                </a:lnTo>
                <a:lnTo>
                  <a:pt x="11162995" y="4254067"/>
                </a:lnTo>
                <a:lnTo>
                  <a:pt x="11159304" y="4257305"/>
                </a:lnTo>
                <a:lnTo>
                  <a:pt x="11140110" y="4240711"/>
                </a:lnTo>
                <a:lnTo>
                  <a:pt x="11131251" y="4239092"/>
                </a:lnTo>
                <a:lnTo>
                  <a:pt x="11131251" y="4243949"/>
                </a:lnTo>
                <a:lnTo>
                  <a:pt x="11134204" y="4248401"/>
                </a:lnTo>
                <a:lnTo>
                  <a:pt x="11134204" y="4257305"/>
                </a:lnTo>
                <a:lnTo>
                  <a:pt x="11130513" y="4261352"/>
                </a:lnTo>
                <a:lnTo>
                  <a:pt x="11123869" y="4250829"/>
                </a:lnTo>
                <a:lnTo>
                  <a:pt x="11117224" y="4247996"/>
                </a:lnTo>
                <a:lnTo>
                  <a:pt x="11114271" y="4238688"/>
                </a:lnTo>
                <a:lnTo>
                  <a:pt x="11084742" y="4214810"/>
                </a:lnTo>
                <a:lnTo>
                  <a:pt x="11070715" y="4211167"/>
                </a:lnTo>
                <a:lnTo>
                  <a:pt x="11065547" y="4201049"/>
                </a:lnTo>
                <a:lnTo>
                  <a:pt x="11043400" y="4188098"/>
                </a:lnTo>
                <a:lnTo>
                  <a:pt x="11030850" y="4175148"/>
                </a:lnTo>
                <a:lnTo>
                  <a:pt x="11019776" y="4168672"/>
                </a:lnTo>
                <a:lnTo>
                  <a:pt x="11018300" y="4155317"/>
                </a:lnTo>
                <a:lnTo>
                  <a:pt x="11005750" y="4148032"/>
                </a:lnTo>
                <a:lnTo>
                  <a:pt x="11000582" y="4142770"/>
                </a:lnTo>
                <a:lnTo>
                  <a:pt x="10986555" y="4140342"/>
                </a:lnTo>
                <a:lnTo>
                  <a:pt x="10982126" y="4129010"/>
                </a:lnTo>
                <a:lnTo>
                  <a:pt x="10963670" y="4107965"/>
                </a:lnTo>
                <a:lnTo>
                  <a:pt x="10945214" y="4095419"/>
                </a:lnTo>
                <a:lnTo>
                  <a:pt x="10940784" y="4084087"/>
                </a:lnTo>
                <a:lnTo>
                  <a:pt x="10942261" y="4071136"/>
                </a:lnTo>
                <a:lnTo>
                  <a:pt x="10923066" y="4039163"/>
                </a:lnTo>
                <a:lnTo>
                  <a:pt x="10920851" y="4016904"/>
                </a:lnTo>
                <a:lnTo>
                  <a:pt x="10909778" y="4008810"/>
                </a:lnTo>
                <a:lnTo>
                  <a:pt x="10897228" y="3988979"/>
                </a:lnTo>
                <a:lnTo>
                  <a:pt x="10897228" y="3980885"/>
                </a:lnTo>
                <a:lnTo>
                  <a:pt x="10882463" y="3971576"/>
                </a:lnTo>
                <a:lnTo>
                  <a:pt x="10869913" y="3967934"/>
                </a:lnTo>
                <a:lnTo>
                  <a:pt x="10865483" y="3954983"/>
                </a:lnTo>
                <a:lnTo>
                  <a:pt x="10855148" y="3930295"/>
                </a:lnTo>
                <a:lnTo>
                  <a:pt x="10855886" y="3927462"/>
                </a:lnTo>
                <a:lnTo>
                  <a:pt x="10850718" y="3915726"/>
                </a:lnTo>
                <a:lnTo>
                  <a:pt x="10844074" y="3909250"/>
                </a:lnTo>
                <a:lnTo>
                  <a:pt x="10848504" y="3902775"/>
                </a:lnTo>
                <a:lnTo>
                  <a:pt x="10846289" y="3897918"/>
                </a:lnTo>
                <a:lnTo>
                  <a:pt x="10840383" y="3898728"/>
                </a:lnTo>
                <a:lnTo>
                  <a:pt x="10833739" y="3895085"/>
                </a:lnTo>
                <a:lnTo>
                  <a:pt x="10820450" y="3879706"/>
                </a:lnTo>
                <a:lnTo>
                  <a:pt x="10810115" y="3879706"/>
                </a:lnTo>
                <a:lnTo>
                  <a:pt x="10804209" y="3874445"/>
                </a:lnTo>
                <a:lnTo>
                  <a:pt x="10801994" y="3862708"/>
                </a:lnTo>
                <a:lnTo>
                  <a:pt x="10797565" y="3859066"/>
                </a:lnTo>
                <a:lnTo>
                  <a:pt x="10797565" y="3847329"/>
                </a:lnTo>
                <a:lnTo>
                  <a:pt x="10792397" y="3847329"/>
                </a:lnTo>
                <a:lnTo>
                  <a:pt x="10774679" y="3831545"/>
                </a:lnTo>
                <a:lnTo>
                  <a:pt x="10756961" y="3805643"/>
                </a:lnTo>
                <a:lnTo>
                  <a:pt x="10740720" y="3793097"/>
                </a:lnTo>
                <a:lnTo>
                  <a:pt x="10734814" y="3795525"/>
                </a:lnTo>
                <a:lnTo>
                  <a:pt x="10726693" y="3793097"/>
                </a:lnTo>
                <a:lnTo>
                  <a:pt x="10713405" y="3777718"/>
                </a:lnTo>
                <a:lnTo>
                  <a:pt x="10707499" y="3777718"/>
                </a:lnTo>
                <a:lnTo>
                  <a:pt x="10686090" y="3755863"/>
                </a:lnTo>
                <a:lnTo>
                  <a:pt x="10677969" y="3752626"/>
                </a:lnTo>
                <a:lnTo>
                  <a:pt x="10665419" y="3727533"/>
                </a:lnTo>
                <a:lnTo>
                  <a:pt x="10663204" y="3714178"/>
                </a:lnTo>
                <a:lnTo>
                  <a:pt x="10664681" y="3709321"/>
                </a:lnTo>
                <a:close/>
                <a:moveTo>
                  <a:pt x="11955869" y="3684229"/>
                </a:moveTo>
                <a:lnTo>
                  <a:pt x="11967681" y="3686252"/>
                </a:lnTo>
                <a:lnTo>
                  <a:pt x="11967681" y="3690300"/>
                </a:lnTo>
                <a:lnTo>
                  <a:pt x="11960299" y="3693537"/>
                </a:lnTo>
                <a:lnTo>
                  <a:pt x="11955869" y="3691109"/>
                </a:lnTo>
                <a:lnTo>
                  <a:pt x="11952178" y="3693942"/>
                </a:lnTo>
                <a:lnTo>
                  <a:pt x="11943319" y="3693537"/>
                </a:lnTo>
                <a:lnTo>
                  <a:pt x="11940366" y="3690704"/>
                </a:lnTo>
                <a:lnTo>
                  <a:pt x="11944057" y="3686657"/>
                </a:lnTo>
                <a:cubicBezTo>
                  <a:pt x="11944057" y="3686657"/>
                  <a:pt x="11955869" y="3684229"/>
                  <a:pt x="11955869" y="3684229"/>
                </a:cubicBezTo>
                <a:close/>
                <a:moveTo>
                  <a:pt x="11930769" y="3663184"/>
                </a:moveTo>
                <a:lnTo>
                  <a:pt x="11932984" y="3667636"/>
                </a:lnTo>
                <a:lnTo>
                  <a:pt x="11930769" y="3672087"/>
                </a:lnTo>
                <a:cubicBezTo>
                  <a:pt x="11930769" y="3672087"/>
                  <a:pt x="11924863" y="3670064"/>
                  <a:pt x="11924863" y="3670064"/>
                </a:cubicBezTo>
                <a:close/>
                <a:moveTo>
                  <a:pt x="10880248" y="3653875"/>
                </a:moveTo>
                <a:lnTo>
                  <a:pt x="10883939" y="3655494"/>
                </a:lnTo>
                <a:lnTo>
                  <a:pt x="10885416" y="3661160"/>
                </a:lnTo>
                <a:lnTo>
                  <a:pt x="10881725" y="3662374"/>
                </a:lnTo>
                <a:lnTo>
                  <a:pt x="10878033" y="3655089"/>
                </a:lnTo>
                <a:cubicBezTo>
                  <a:pt x="10878033" y="3655089"/>
                  <a:pt x="10880248" y="3653875"/>
                  <a:pt x="10880248" y="3653875"/>
                </a:cubicBezTo>
                <a:close/>
                <a:moveTo>
                  <a:pt x="12003117" y="3652256"/>
                </a:moveTo>
                <a:lnTo>
                  <a:pt x="12009023" y="3655899"/>
                </a:lnTo>
                <a:lnTo>
                  <a:pt x="12014929" y="3657922"/>
                </a:lnTo>
                <a:lnTo>
                  <a:pt x="12013452" y="3661160"/>
                </a:lnTo>
                <a:lnTo>
                  <a:pt x="12000902" y="3671683"/>
                </a:lnTo>
                <a:lnTo>
                  <a:pt x="11995735" y="3670064"/>
                </a:lnTo>
                <a:cubicBezTo>
                  <a:pt x="11995735" y="3670064"/>
                  <a:pt x="11989829" y="3661565"/>
                  <a:pt x="11989829" y="3661565"/>
                </a:cubicBezTo>
                <a:lnTo>
                  <a:pt x="11989090" y="3657113"/>
                </a:lnTo>
                <a:lnTo>
                  <a:pt x="11997949" y="3656708"/>
                </a:lnTo>
                <a:close/>
                <a:moveTo>
                  <a:pt x="11750638" y="3640520"/>
                </a:moveTo>
                <a:lnTo>
                  <a:pt x="11760973" y="3646186"/>
                </a:lnTo>
                <a:lnTo>
                  <a:pt x="11760973" y="3658732"/>
                </a:lnTo>
                <a:lnTo>
                  <a:pt x="11770570" y="3666826"/>
                </a:lnTo>
                <a:lnTo>
                  <a:pt x="11775000" y="3664398"/>
                </a:lnTo>
                <a:lnTo>
                  <a:pt x="11786812" y="3671683"/>
                </a:lnTo>
                <a:lnTo>
                  <a:pt x="11786812" y="3677349"/>
                </a:lnTo>
                <a:lnTo>
                  <a:pt x="11778691" y="3680586"/>
                </a:lnTo>
                <a:lnTo>
                  <a:pt x="11777953" y="3693942"/>
                </a:lnTo>
                <a:lnTo>
                  <a:pt x="11782382" y="3695561"/>
                </a:lnTo>
                <a:lnTo>
                  <a:pt x="11786812" y="3700822"/>
                </a:lnTo>
                <a:lnTo>
                  <a:pt x="11793456" y="3691918"/>
                </a:lnTo>
                <a:lnTo>
                  <a:pt x="11797885" y="3690704"/>
                </a:lnTo>
                <a:lnTo>
                  <a:pt x="11803053" y="3696775"/>
                </a:lnTo>
                <a:lnTo>
                  <a:pt x="11791979" y="3705274"/>
                </a:lnTo>
                <a:lnTo>
                  <a:pt x="11797147" y="3709321"/>
                </a:lnTo>
                <a:lnTo>
                  <a:pt x="11804529" y="3702441"/>
                </a:lnTo>
                <a:lnTo>
                  <a:pt x="11811912" y="3702441"/>
                </a:lnTo>
                <a:lnTo>
                  <a:pt x="11823724" y="3713368"/>
                </a:lnTo>
                <a:lnTo>
                  <a:pt x="11832583" y="3712559"/>
                </a:lnTo>
                <a:lnTo>
                  <a:pt x="11840703" y="3719844"/>
                </a:lnTo>
                <a:lnTo>
                  <a:pt x="11852515" y="3721867"/>
                </a:lnTo>
                <a:lnTo>
                  <a:pt x="11860636" y="3721867"/>
                </a:lnTo>
                <a:lnTo>
                  <a:pt x="11862112" y="3729152"/>
                </a:lnTo>
                <a:lnTo>
                  <a:pt x="11851777" y="3736437"/>
                </a:lnTo>
                <a:lnTo>
                  <a:pt x="11835536" y="3740079"/>
                </a:lnTo>
                <a:lnTo>
                  <a:pt x="11815603" y="3738461"/>
                </a:lnTo>
                <a:lnTo>
                  <a:pt x="11809697" y="3742508"/>
                </a:lnTo>
                <a:lnTo>
                  <a:pt x="11809697" y="3754244"/>
                </a:lnTo>
                <a:lnTo>
                  <a:pt x="11822985" y="3764767"/>
                </a:lnTo>
                <a:lnTo>
                  <a:pt x="11822985" y="3770028"/>
                </a:lnTo>
                <a:lnTo>
                  <a:pt x="11809697" y="3772052"/>
                </a:lnTo>
                <a:lnTo>
                  <a:pt x="11799362" y="3777313"/>
                </a:lnTo>
                <a:lnTo>
                  <a:pt x="11791241" y="3775290"/>
                </a:lnTo>
                <a:lnTo>
                  <a:pt x="11779429" y="3768005"/>
                </a:lnTo>
                <a:lnTo>
                  <a:pt x="11778691" y="3772052"/>
                </a:lnTo>
                <a:lnTo>
                  <a:pt x="11777953" y="3774480"/>
                </a:lnTo>
                <a:lnTo>
                  <a:pt x="11772785" y="3775694"/>
                </a:lnTo>
                <a:lnTo>
                  <a:pt x="11773523" y="3779741"/>
                </a:lnTo>
                <a:lnTo>
                  <a:pt x="11770570" y="3784598"/>
                </a:lnTo>
                <a:lnTo>
                  <a:pt x="11780906" y="3788240"/>
                </a:lnTo>
                <a:lnTo>
                  <a:pt x="11790503" y="3798763"/>
                </a:lnTo>
                <a:lnTo>
                  <a:pt x="11779429" y="3801191"/>
                </a:lnTo>
                <a:lnTo>
                  <a:pt x="11768355" y="3799572"/>
                </a:lnTo>
                <a:lnTo>
                  <a:pt x="11763188" y="3802405"/>
                </a:lnTo>
                <a:lnTo>
                  <a:pt x="11771308" y="3810905"/>
                </a:lnTo>
                <a:lnTo>
                  <a:pt x="11775738" y="3812928"/>
                </a:lnTo>
                <a:lnTo>
                  <a:pt x="11776476" y="3818189"/>
                </a:lnTo>
                <a:lnTo>
                  <a:pt x="11772785" y="3819404"/>
                </a:lnTo>
                <a:lnTo>
                  <a:pt x="11769094" y="3826284"/>
                </a:lnTo>
                <a:lnTo>
                  <a:pt x="11777214" y="3832759"/>
                </a:lnTo>
                <a:lnTo>
                  <a:pt x="11780167" y="3842472"/>
                </a:lnTo>
                <a:lnTo>
                  <a:pt x="11797147" y="3858256"/>
                </a:lnTo>
                <a:lnTo>
                  <a:pt x="11804529" y="3864732"/>
                </a:lnTo>
                <a:lnTo>
                  <a:pt x="11799362" y="3873231"/>
                </a:lnTo>
                <a:lnTo>
                  <a:pt x="11786812" y="3875659"/>
                </a:lnTo>
                <a:lnTo>
                  <a:pt x="11784597" y="3881325"/>
                </a:lnTo>
                <a:lnTo>
                  <a:pt x="11789026" y="3884967"/>
                </a:lnTo>
                <a:lnTo>
                  <a:pt x="11791241" y="3892657"/>
                </a:lnTo>
                <a:lnTo>
                  <a:pt x="11798623" y="3896704"/>
                </a:lnTo>
                <a:lnTo>
                  <a:pt x="11820032" y="3914916"/>
                </a:lnTo>
                <a:lnTo>
                  <a:pt x="11826677" y="3914916"/>
                </a:lnTo>
                <a:lnTo>
                  <a:pt x="11835536" y="3923415"/>
                </a:lnTo>
                <a:lnTo>
                  <a:pt x="11837750" y="3929081"/>
                </a:lnTo>
                <a:lnTo>
                  <a:pt x="11845871" y="3930700"/>
                </a:lnTo>
                <a:lnTo>
                  <a:pt x="11843656" y="3939199"/>
                </a:lnTo>
                <a:lnTo>
                  <a:pt x="11837750" y="3941223"/>
                </a:lnTo>
                <a:lnTo>
                  <a:pt x="11831106" y="3939199"/>
                </a:lnTo>
                <a:lnTo>
                  <a:pt x="11823724" y="3944056"/>
                </a:lnTo>
                <a:lnTo>
                  <a:pt x="11811912" y="3942841"/>
                </a:lnTo>
                <a:lnTo>
                  <a:pt x="11795670" y="3928272"/>
                </a:lnTo>
                <a:lnTo>
                  <a:pt x="11798623" y="3940413"/>
                </a:lnTo>
                <a:lnTo>
                  <a:pt x="11796409" y="3944865"/>
                </a:lnTo>
                <a:lnTo>
                  <a:pt x="11791241" y="3939199"/>
                </a:lnTo>
                <a:lnTo>
                  <a:pt x="11780906" y="3948912"/>
                </a:lnTo>
                <a:lnTo>
                  <a:pt x="11780906" y="3955792"/>
                </a:lnTo>
                <a:lnTo>
                  <a:pt x="11776476" y="3960649"/>
                </a:lnTo>
                <a:lnTo>
                  <a:pt x="11775000" y="3978052"/>
                </a:lnTo>
                <a:lnTo>
                  <a:pt x="11770570" y="3984527"/>
                </a:lnTo>
                <a:lnTo>
                  <a:pt x="11766879" y="4000311"/>
                </a:lnTo>
                <a:lnTo>
                  <a:pt x="11753591" y="4010024"/>
                </a:lnTo>
                <a:lnTo>
                  <a:pt x="11758758" y="4021761"/>
                </a:lnTo>
                <a:lnTo>
                  <a:pt x="11752114" y="4030260"/>
                </a:lnTo>
                <a:lnTo>
                  <a:pt x="11743993" y="4038354"/>
                </a:lnTo>
                <a:lnTo>
                  <a:pt x="11739564" y="4029855"/>
                </a:lnTo>
                <a:lnTo>
                  <a:pt x="11734396" y="4027427"/>
                </a:lnTo>
                <a:lnTo>
                  <a:pt x="11737349" y="4033497"/>
                </a:lnTo>
                <a:lnTo>
                  <a:pt x="11736611" y="4043211"/>
                </a:lnTo>
                <a:lnTo>
                  <a:pt x="11727752" y="4052519"/>
                </a:lnTo>
                <a:lnTo>
                  <a:pt x="11726276" y="4060613"/>
                </a:lnTo>
                <a:lnTo>
                  <a:pt x="11718155" y="4063446"/>
                </a:lnTo>
                <a:lnTo>
                  <a:pt x="11710772" y="4062637"/>
                </a:lnTo>
                <a:lnTo>
                  <a:pt x="11712249" y="4066684"/>
                </a:lnTo>
                <a:lnTo>
                  <a:pt x="11708558" y="4071945"/>
                </a:lnTo>
                <a:lnTo>
                  <a:pt x="11720370" y="4071541"/>
                </a:lnTo>
                <a:lnTo>
                  <a:pt x="11722584" y="4073160"/>
                </a:lnTo>
                <a:lnTo>
                  <a:pt x="11721108" y="4081254"/>
                </a:lnTo>
                <a:lnTo>
                  <a:pt x="11715202" y="4085301"/>
                </a:lnTo>
                <a:lnTo>
                  <a:pt x="11718893" y="4087325"/>
                </a:lnTo>
                <a:lnTo>
                  <a:pt x="11724799" y="4086515"/>
                </a:lnTo>
                <a:lnTo>
                  <a:pt x="11725537" y="4092991"/>
                </a:lnTo>
                <a:lnTo>
                  <a:pt x="11722584" y="4100275"/>
                </a:lnTo>
                <a:lnTo>
                  <a:pt x="11714464" y="4097847"/>
                </a:lnTo>
                <a:cubicBezTo>
                  <a:pt x="11714464" y="4097847"/>
                  <a:pt x="11712987" y="4096228"/>
                  <a:pt x="11712987" y="4096228"/>
                </a:cubicBezTo>
                <a:lnTo>
                  <a:pt x="11712987" y="4099871"/>
                </a:lnTo>
                <a:lnTo>
                  <a:pt x="11717417" y="4103918"/>
                </a:lnTo>
                <a:lnTo>
                  <a:pt x="11720370" y="4106346"/>
                </a:lnTo>
                <a:lnTo>
                  <a:pt x="11712987" y="4121321"/>
                </a:lnTo>
                <a:lnTo>
                  <a:pt x="11707819" y="4121321"/>
                </a:lnTo>
                <a:lnTo>
                  <a:pt x="11705605" y="4117678"/>
                </a:lnTo>
                <a:lnTo>
                  <a:pt x="11702652" y="4129010"/>
                </a:lnTo>
                <a:lnTo>
                  <a:pt x="11702652" y="4135486"/>
                </a:lnTo>
                <a:lnTo>
                  <a:pt x="11692316" y="4152888"/>
                </a:lnTo>
                <a:lnTo>
                  <a:pt x="11675337" y="4163411"/>
                </a:lnTo>
                <a:lnTo>
                  <a:pt x="11660572" y="4165839"/>
                </a:lnTo>
                <a:lnTo>
                  <a:pt x="11640639" y="4174743"/>
                </a:lnTo>
                <a:lnTo>
                  <a:pt x="11631042" y="4176362"/>
                </a:lnTo>
                <a:lnTo>
                  <a:pt x="11628089" y="4163411"/>
                </a:lnTo>
                <a:lnTo>
                  <a:pt x="11629566" y="4156531"/>
                </a:lnTo>
                <a:lnTo>
                  <a:pt x="11624398" y="4149651"/>
                </a:lnTo>
                <a:lnTo>
                  <a:pt x="11622921" y="4146413"/>
                </a:lnTo>
                <a:lnTo>
                  <a:pt x="11618492" y="4148436"/>
                </a:lnTo>
                <a:lnTo>
                  <a:pt x="11612586" y="4141556"/>
                </a:lnTo>
                <a:lnTo>
                  <a:pt x="11608157" y="4143985"/>
                </a:lnTo>
                <a:lnTo>
                  <a:pt x="11600036" y="4141961"/>
                </a:lnTo>
                <a:lnTo>
                  <a:pt x="11595606" y="4134676"/>
                </a:lnTo>
                <a:lnTo>
                  <a:pt x="11592653" y="4141961"/>
                </a:lnTo>
                <a:lnTo>
                  <a:pt x="11595606" y="4148032"/>
                </a:lnTo>
                <a:lnTo>
                  <a:pt x="11586747" y="4145603"/>
                </a:lnTo>
                <a:lnTo>
                  <a:pt x="11582318" y="4141152"/>
                </a:lnTo>
                <a:lnTo>
                  <a:pt x="11582318" y="4133867"/>
                </a:lnTo>
                <a:lnTo>
                  <a:pt x="11577150" y="4129415"/>
                </a:lnTo>
                <a:lnTo>
                  <a:pt x="11571244" y="4132653"/>
                </a:lnTo>
                <a:lnTo>
                  <a:pt x="11562385" y="4127796"/>
                </a:lnTo>
                <a:lnTo>
                  <a:pt x="11557218" y="4128605"/>
                </a:lnTo>
                <a:lnTo>
                  <a:pt x="11549835" y="4135890"/>
                </a:lnTo>
                <a:lnTo>
                  <a:pt x="11537285" y="4137914"/>
                </a:lnTo>
                <a:lnTo>
                  <a:pt x="11535070" y="4142366"/>
                </a:lnTo>
                <a:lnTo>
                  <a:pt x="11527688" y="4143175"/>
                </a:lnTo>
                <a:lnTo>
                  <a:pt x="11522520" y="4139128"/>
                </a:lnTo>
                <a:lnTo>
                  <a:pt x="11517353" y="4140342"/>
                </a:lnTo>
                <a:lnTo>
                  <a:pt x="11505541" y="4153698"/>
                </a:lnTo>
                <a:lnTo>
                  <a:pt x="11498158" y="4153698"/>
                </a:lnTo>
                <a:lnTo>
                  <a:pt x="11499635" y="4146008"/>
                </a:lnTo>
                <a:lnTo>
                  <a:pt x="11498158" y="4130629"/>
                </a:lnTo>
                <a:lnTo>
                  <a:pt x="11493729" y="4119297"/>
                </a:lnTo>
                <a:lnTo>
                  <a:pt x="11495943" y="4111203"/>
                </a:lnTo>
                <a:lnTo>
                  <a:pt x="11492990" y="4105132"/>
                </a:lnTo>
                <a:lnTo>
                  <a:pt x="11493729" y="4110393"/>
                </a:lnTo>
                <a:lnTo>
                  <a:pt x="11489299" y="4118892"/>
                </a:lnTo>
                <a:lnTo>
                  <a:pt x="11482655" y="4122939"/>
                </a:lnTo>
                <a:lnTo>
                  <a:pt x="11476749" y="4118892"/>
                </a:lnTo>
                <a:lnTo>
                  <a:pt x="11467890" y="4124558"/>
                </a:lnTo>
                <a:lnTo>
                  <a:pt x="11455340" y="4125368"/>
                </a:lnTo>
                <a:lnTo>
                  <a:pt x="11447958" y="4122939"/>
                </a:lnTo>
                <a:lnTo>
                  <a:pt x="11437622" y="4122535"/>
                </a:lnTo>
                <a:lnTo>
                  <a:pt x="11434669" y="4116464"/>
                </a:lnTo>
                <a:lnTo>
                  <a:pt x="11426549" y="4122535"/>
                </a:lnTo>
                <a:lnTo>
                  <a:pt x="11421381" y="4122535"/>
                </a:lnTo>
                <a:lnTo>
                  <a:pt x="11415475" y="4109584"/>
                </a:lnTo>
                <a:lnTo>
                  <a:pt x="11415475" y="4098657"/>
                </a:lnTo>
                <a:lnTo>
                  <a:pt x="11412522" y="4078016"/>
                </a:lnTo>
                <a:lnTo>
                  <a:pt x="11403663" y="4073160"/>
                </a:lnTo>
                <a:lnTo>
                  <a:pt x="11401448" y="4067494"/>
                </a:lnTo>
                <a:lnTo>
                  <a:pt x="11407354" y="4061423"/>
                </a:lnTo>
                <a:lnTo>
                  <a:pt x="11413998" y="4052114"/>
                </a:lnTo>
                <a:lnTo>
                  <a:pt x="11412522" y="4044020"/>
                </a:lnTo>
                <a:lnTo>
                  <a:pt x="11408092" y="4035926"/>
                </a:lnTo>
                <a:lnTo>
                  <a:pt x="11393328" y="4022975"/>
                </a:lnTo>
                <a:lnTo>
                  <a:pt x="11381516" y="4016095"/>
                </a:lnTo>
                <a:lnTo>
                  <a:pt x="11369704" y="4013666"/>
                </a:lnTo>
                <a:lnTo>
                  <a:pt x="11368965" y="4010024"/>
                </a:lnTo>
                <a:lnTo>
                  <a:pt x="11378563" y="4009215"/>
                </a:lnTo>
                <a:lnTo>
                  <a:pt x="11385945" y="4002739"/>
                </a:lnTo>
                <a:lnTo>
                  <a:pt x="11403663" y="3999097"/>
                </a:lnTo>
                <a:lnTo>
                  <a:pt x="11415475" y="3990598"/>
                </a:lnTo>
                <a:lnTo>
                  <a:pt x="11424334" y="3991002"/>
                </a:lnTo>
                <a:lnTo>
                  <a:pt x="11415475" y="3988574"/>
                </a:lnTo>
                <a:lnTo>
                  <a:pt x="11402186" y="3996264"/>
                </a:lnTo>
                <a:lnTo>
                  <a:pt x="11386683" y="3998287"/>
                </a:lnTo>
                <a:lnTo>
                  <a:pt x="11380039" y="3999906"/>
                </a:lnTo>
                <a:lnTo>
                  <a:pt x="11370442" y="3997073"/>
                </a:lnTo>
                <a:lnTo>
                  <a:pt x="11363798" y="3986146"/>
                </a:lnTo>
                <a:lnTo>
                  <a:pt x="11366751" y="3983313"/>
                </a:lnTo>
                <a:lnTo>
                  <a:pt x="11372657" y="3986146"/>
                </a:lnTo>
                <a:lnTo>
                  <a:pt x="11368227" y="3979266"/>
                </a:lnTo>
                <a:lnTo>
                  <a:pt x="11353462" y="3962268"/>
                </a:lnTo>
                <a:lnTo>
                  <a:pt x="11351986" y="3944460"/>
                </a:lnTo>
                <a:lnTo>
                  <a:pt x="11359368" y="3940818"/>
                </a:lnTo>
                <a:lnTo>
                  <a:pt x="11360107" y="3935557"/>
                </a:lnTo>
                <a:lnTo>
                  <a:pt x="11357892" y="3929486"/>
                </a:lnTo>
                <a:lnTo>
                  <a:pt x="11357892" y="3923010"/>
                </a:lnTo>
                <a:lnTo>
                  <a:pt x="11366013" y="3910464"/>
                </a:lnTo>
                <a:lnTo>
                  <a:pt x="11377824" y="3895895"/>
                </a:lnTo>
                <a:lnTo>
                  <a:pt x="11382992" y="3888610"/>
                </a:lnTo>
                <a:lnTo>
                  <a:pt x="11390375" y="3886586"/>
                </a:lnTo>
                <a:lnTo>
                  <a:pt x="11394066" y="3885372"/>
                </a:lnTo>
                <a:lnTo>
                  <a:pt x="11402925" y="3894276"/>
                </a:lnTo>
                <a:lnTo>
                  <a:pt x="11408092" y="3901561"/>
                </a:lnTo>
                <a:lnTo>
                  <a:pt x="11422857" y="3901156"/>
                </a:lnTo>
                <a:lnTo>
                  <a:pt x="11442790" y="3908441"/>
                </a:lnTo>
                <a:lnTo>
                  <a:pt x="11462722" y="3910464"/>
                </a:lnTo>
                <a:lnTo>
                  <a:pt x="11462722" y="3906822"/>
                </a:lnTo>
                <a:lnTo>
                  <a:pt x="11470843" y="3895895"/>
                </a:lnTo>
                <a:lnTo>
                  <a:pt x="11471581" y="3882944"/>
                </a:lnTo>
                <a:lnTo>
                  <a:pt x="11474534" y="3873231"/>
                </a:lnTo>
                <a:lnTo>
                  <a:pt x="11479702" y="3867160"/>
                </a:lnTo>
                <a:lnTo>
                  <a:pt x="11491514" y="3865946"/>
                </a:lnTo>
                <a:lnTo>
                  <a:pt x="11498896" y="3862303"/>
                </a:lnTo>
                <a:lnTo>
                  <a:pt x="11504802" y="3864732"/>
                </a:lnTo>
                <a:lnTo>
                  <a:pt x="11500373" y="3859470"/>
                </a:lnTo>
                <a:lnTo>
                  <a:pt x="11497420" y="3847734"/>
                </a:lnTo>
                <a:lnTo>
                  <a:pt x="11501849" y="3845710"/>
                </a:lnTo>
                <a:lnTo>
                  <a:pt x="11542453" y="3836806"/>
                </a:lnTo>
                <a:lnTo>
                  <a:pt x="11555741" y="3826284"/>
                </a:lnTo>
                <a:lnTo>
                  <a:pt x="11567553" y="3812119"/>
                </a:lnTo>
                <a:lnTo>
                  <a:pt x="11571244" y="3804024"/>
                </a:lnTo>
                <a:lnTo>
                  <a:pt x="11585271" y="3791883"/>
                </a:lnTo>
                <a:lnTo>
                  <a:pt x="11589700" y="3782574"/>
                </a:lnTo>
                <a:lnTo>
                  <a:pt x="11602989" y="3772052"/>
                </a:lnTo>
                <a:lnTo>
                  <a:pt x="11602989" y="3761529"/>
                </a:lnTo>
                <a:lnTo>
                  <a:pt x="11609633" y="3753435"/>
                </a:lnTo>
                <a:lnTo>
                  <a:pt x="11611848" y="3750602"/>
                </a:lnTo>
                <a:lnTo>
                  <a:pt x="11630304" y="3745745"/>
                </a:lnTo>
                <a:lnTo>
                  <a:pt x="11642116" y="3737246"/>
                </a:lnTo>
                <a:lnTo>
                  <a:pt x="11651713" y="3734009"/>
                </a:lnTo>
                <a:lnTo>
                  <a:pt x="11652451" y="3743317"/>
                </a:lnTo>
                <a:lnTo>
                  <a:pt x="11652451" y="3746960"/>
                </a:lnTo>
                <a:lnTo>
                  <a:pt x="11652451" y="3748578"/>
                </a:lnTo>
                <a:lnTo>
                  <a:pt x="11653928" y="3748174"/>
                </a:lnTo>
                <a:lnTo>
                  <a:pt x="11658357" y="3747364"/>
                </a:lnTo>
                <a:lnTo>
                  <a:pt x="11660572" y="3744127"/>
                </a:lnTo>
                <a:lnTo>
                  <a:pt x="11662048" y="3742508"/>
                </a:lnTo>
                <a:lnTo>
                  <a:pt x="11670169" y="3738865"/>
                </a:lnTo>
                <a:lnTo>
                  <a:pt x="11674598" y="3731985"/>
                </a:lnTo>
                <a:lnTo>
                  <a:pt x="11663525" y="3735223"/>
                </a:lnTo>
                <a:lnTo>
                  <a:pt x="11658357" y="3733604"/>
                </a:lnTo>
                <a:lnTo>
                  <a:pt x="11662048" y="3728343"/>
                </a:lnTo>
                <a:lnTo>
                  <a:pt x="11656881" y="3728747"/>
                </a:lnTo>
                <a:lnTo>
                  <a:pt x="11662048" y="3722677"/>
                </a:lnTo>
                <a:lnTo>
                  <a:pt x="11676075" y="3717820"/>
                </a:lnTo>
                <a:lnTo>
                  <a:pt x="11684934" y="3717820"/>
                </a:lnTo>
                <a:lnTo>
                  <a:pt x="11702652" y="3700417"/>
                </a:lnTo>
                <a:lnTo>
                  <a:pt x="11704866" y="3688276"/>
                </a:lnTo>
                <a:lnTo>
                  <a:pt x="11715202" y="3666017"/>
                </a:lnTo>
                <a:lnTo>
                  <a:pt x="11721846" y="3664398"/>
                </a:lnTo>
                <a:lnTo>
                  <a:pt x="11729228" y="3644162"/>
                </a:lnTo>
                <a:lnTo>
                  <a:pt x="11735134" y="3644567"/>
                </a:lnTo>
                <a:lnTo>
                  <a:pt x="11737349" y="3651852"/>
                </a:lnTo>
                <a:lnTo>
                  <a:pt x="11734396" y="3660351"/>
                </a:lnTo>
                <a:lnTo>
                  <a:pt x="11738087" y="3660755"/>
                </a:lnTo>
                <a:lnTo>
                  <a:pt x="11749161" y="3651447"/>
                </a:lnTo>
                <a:lnTo>
                  <a:pt x="11746208" y="3642948"/>
                </a:lnTo>
                <a:close/>
                <a:moveTo>
                  <a:pt x="10590118" y="3626355"/>
                </a:moveTo>
                <a:lnTo>
                  <a:pt x="10595286" y="3631211"/>
                </a:lnTo>
                <a:cubicBezTo>
                  <a:pt x="10595286" y="3631211"/>
                  <a:pt x="10595286" y="3639710"/>
                  <a:pt x="10595286" y="3639710"/>
                </a:cubicBezTo>
                <a:lnTo>
                  <a:pt x="10598239" y="3647400"/>
                </a:lnTo>
                <a:lnTo>
                  <a:pt x="10592333" y="3653875"/>
                </a:lnTo>
                <a:cubicBezTo>
                  <a:pt x="10592333" y="3653875"/>
                  <a:pt x="10588642" y="3645376"/>
                  <a:pt x="10588642" y="3644567"/>
                </a:cubicBezTo>
                <a:cubicBezTo>
                  <a:pt x="10587904" y="3643757"/>
                  <a:pt x="10583474" y="3641734"/>
                  <a:pt x="10583474" y="3641734"/>
                </a:cubicBezTo>
                <a:lnTo>
                  <a:pt x="10582736" y="3632830"/>
                </a:lnTo>
                <a:close/>
                <a:moveTo>
                  <a:pt x="11758020" y="3623926"/>
                </a:moveTo>
                <a:lnTo>
                  <a:pt x="11762449" y="3625141"/>
                </a:lnTo>
                <a:lnTo>
                  <a:pt x="11762449" y="3632021"/>
                </a:lnTo>
                <a:lnTo>
                  <a:pt x="11751376" y="3634854"/>
                </a:lnTo>
                <a:cubicBezTo>
                  <a:pt x="11751376" y="3634854"/>
                  <a:pt x="11749161" y="3631616"/>
                  <a:pt x="11749161" y="3631616"/>
                </a:cubicBezTo>
                <a:close/>
                <a:moveTo>
                  <a:pt x="11745470" y="3623522"/>
                </a:moveTo>
                <a:lnTo>
                  <a:pt x="11744732" y="3626759"/>
                </a:lnTo>
                <a:lnTo>
                  <a:pt x="11738826" y="3630402"/>
                </a:lnTo>
                <a:cubicBezTo>
                  <a:pt x="11738826" y="3630402"/>
                  <a:pt x="11732181" y="3630402"/>
                  <a:pt x="11732181" y="3630402"/>
                </a:cubicBezTo>
                <a:close/>
                <a:moveTo>
                  <a:pt x="10583474" y="3615427"/>
                </a:moveTo>
                <a:cubicBezTo>
                  <a:pt x="10583474" y="3615427"/>
                  <a:pt x="10589380" y="3615427"/>
                  <a:pt x="10589380" y="3615427"/>
                </a:cubicBezTo>
                <a:lnTo>
                  <a:pt x="10581998" y="3624331"/>
                </a:lnTo>
                <a:lnTo>
                  <a:pt x="10578306" y="3621093"/>
                </a:lnTo>
                <a:close/>
                <a:moveTo>
                  <a:pt x="10847027" y="3610166"/>
                </a:moveTo>
                <a:lnTo>
                  <a:pt x="10849242" y="3610571"/>
                </a:lnTo>
                <a:lnTo>
                  <a:pt x="10849980" y="3614618"/>
                </a:lnTo>
                <a:lnTo>
                  <a:pt x="10848504" y="3619475"/>
                </a:lnTo>
                <a:cubicBezTo>
                  <a:pt x="10848504" y="3619475"/>
                  <a:pt x="10847027" y="3610166"/>
                  <a:pt x="10847027" y="3610166"/>
                </a:cubicBezTo>
                <a:close/>
                <a:moveTo>
                  <a:pt x="10570924" y="3592359"/>
                </a:moveTo>
                <a:lnTo>
                  <a:pt x="10576092" y="3601262"/>
                </a:lnTo>
                <a:lnTo>
                  <a:pt x="10570924" y="3604095"/>
                </a:lnTo>
                <a:lnTo>
                  <a:pt x="10564280" y="3600048"/>
                </a:lnTo>
                <a:lnTo>
                  <a:pt x="10562065" y="3593978"/>
                </a:lnTo>
                <a:cubicBezTo>
                  <a:pt x="10562065" y="3593978"/>
                  <a:pt x="10570924" y="3592359"/>
                  <a:pt x="10570924" y="3592359"/>
                </a:cubicBezTo>
                <a:close/>
                <a:moveTo>
                  <a:pt x="10811591" y="3586693"/>
                </a:moveTo>
                <a:cubicBezTo>
                  <a:pt x="10812330" y="3586693"/>
                  <a:pt x="10817497" y="3587097"/>
                  <a:pt x="10817497" y="3587097"/>
                </a:cubicBezTo>
                <a:lnTo>
                  <a:pt x="10817497" y="3598025"/>
                </a:lnTo>
                <a:cubicBezTo>
                  <a:pt x="10817497" y="3598025"/>
                  <a:pt x="10810853" y="3606119"/>
                  <a:pt x="10810853" y="3606119"/>
                </a:cubicBezTo>
                <a:lnTo>
                  <a:pt x="10811591" y="3596406"/>
                </a:lnTo>
                <a:lnTo>
                  <a:pt x="10809377" y="3592763"/>
                </a:lnTo>
                <a:close/>
                <a:moveTo>
                  <a:pt x="11746946" y="3585074"/>
                </a:moveTo>
                <a:lnTo>
                  <a:pt x="11749899" y="3587502"/>
                </a:lnTo>
                <a:lnTo>
                  <a:pt x="11748423" y="3591549"/>
                </a:lnTo>
                <a:lnTo>
                  <a:pt x="11748423" y="3602881"/>
                </a:lnTo>
                <a:lnTo>
                  <a:pt x="11743255" y="3602881"/>
                </a:lnTo>
                <a:lnTo>
                  <a:pt x="11737349" y="3594382"/>
                </a:lnTo>
                <a:lnTo>
                  <a:pt x="11738087" y="3588312"/>
                </a:lnTo>
                <a:cubicBezTo>
                  <a:pt x="11738087" y="3588312"/>
                  <a:pt x="11746946" y="3585074"/>
                  <a:pt x="11746946" y="3585074"/>
                </a:cubicBezTo>
                <a:close/>
                <a:moveTo>
                  <a:pt x="10576830" y="3576170"/>
                </a:moveTo>
                <a:lnTo>
                  <a:pt x="10579783" y="3579408"/>
                </a:lnTo>
                <a:cubicBezTo>
                  <a:pt x="10579783" y="3579408"/>
                  <a:pt x="10580521" y="3586288"/>
                  <a:pt x="10580521" y="3586288"/>
                </a:cubicBezTo>
                <a:lnTo>
                  <a:pt x="10576830" y="3590335"/>
                </a:lnTo>
                <a:lnTo>
                  <a:pt x="10572400" y="3583860"/>
                </a:lnTo>
                <a:close/>
                <a:moveTo>
                  <a:pt x="11760973" y="3574551"/>
                </a:moveTo>
                <a:lnTo>
                  <a:pt x="11763188" y="3580217"/>
                </a:lnTo>
                <a:cubicBezTo>
                  <a:pt x="11763188" y="3580217"/>
                  <a:pt x="11757282" y="3577789"/>
                  <a:pt x="11757282" y="3577789"/>
                </a:cubicBezTo>
                <a:close/>
                <a:moveTo>
                  <a:pt x="11755805" y="3572932"/>
                </a:moveTo>
                <a:lnTo>
                  <a:pt x="11755067" y="3576979"/>
                </a:lnTo>
                <a:cubicBezTo>
                  <a:pt x="11755067" y="3576979"/>
                  <a:pt x="11750638" y="3577384"/>
                  <a:pt x="11750638" y="3577384"/>
                </a:cubicBezTo>
                <a:close/>
                <a:moveTo>
                  <a:pt x="10550253" y="3570099"/>
                </a:moveTo>
                <a:cubicBezTo>
                  <a:pt x="10550253" y="3570099"/>
                  <a:pt x="10556897" y="3572123"/>
                  <a:pt x="10556897" y="3572123"/>
                </a:cubicBezTo>
                <a:lnTo>
                  <a:pt x="10561327" y="3584264"/>
                </a:lnTo>
                <a:lnTo>
                  <a:pt x="10553206" y="3576979"/>
                </a:lnTo>
                <a:cubicBezTo>
                  <a:pt x="10553206" y="3576979"/>
                  <a:pt x="10550253" y="3570504"/>
                  <a:pt x="10550253" y="3570099"/>
                </a:cubicBezTo>
                <a:close/>
                <a:moveTo>
                  <a:pt x="10538441" y="3533675"/>
                </a:moveTo>
                <a:lnTo>
                  <a:pt x="10535488" y="3539341"/>
                </a:lnTo>
                <a:cubicBezTo>
                  <a:pt x="10535488" y="3539341"/>
                  <a:pt x="10528844" y="3536508"/>
                  <a:pt x="10528844" y="3536508"/>
                </a:cubicBezTo>
                <a:close/>
                <a:moveTo>
                  <a:pt x="12078418" y="3526390"/>
                </a:moveTo>
                <a:lnTo>
                  <a:pt x="12081371" y="3528818"/>
                </a:lnTo>
                <a:lnTo>
                  <a:pt x="12080633" y="3534080"/>
                </a:lnTo>
                <a:lnTo>
                  <a:pt x="12072512" y="3536913"/>
                </a:lnTo>
                <a:lnTo>
                  <a:pt x="12066606" y="3532866"/>
                </a:lnTo>
                <a:cubicBezTo>
                  <a:pt x="12066606" y="3532866"/>
                  <a:pt x="12068821" y="3527604"/>
                  <a:pt x="12068821" y="3527604"/>
                </a:cubicBezTo>
                <a:close/>
                <a:moveTo>
                  <a:pt x="9902813" y="3523557"/>
                </a:moveTo>
                <a:lnTo>
                  <a:pt x="9913149" y="3526390"/>
                </a:lnTo>
                <a:lnTo>
                  <a:pt x="9912410" y="3529628"/>
                </a:lnTo>
                <a:lnTo>
                  <a:pt x="9919055" y="3532056"/>
                </a:lnTo>
                <a:lnTo>
                  <a:pt x="9922008" y="3528818"/>
                </a:lnTo>
                <a:lnTo>
                  <a:pt x="9936034" y="3533675"/>
                </a:lnTo>
                <a:lnTo>
                  <a:pt x="9936034" y="3538936"/>
                </a:lnTo>
                <a:lnTo>
                  <a:pt x="9938987" y="3542174"/>
                </a:lnTo>
                <a:lnTo>
                  <a:pt x="9941940" y="3551078"/>
                </a:lnTo>
                <a:lnTo>
                  <a:pt x="9947108" y="3550673"/>
                </a:lnTo>
                <a:lnTo>
                  <a:pt x="9953014" y="3561196"/>
                </a:lnTo>
                <a:lnTo>
                  <a:pt x="9957443" y="3563219"/>
                </a:lnTo>
                <a:lnTo>
                  <a:pt x="9958920" y="3567266"/>
                </a:lnTo>
                <a:lnTo>
                  <a:pt x="9949323" y="3572123"/>
                </a:lnTo>
                <a:lnTo>
                  <a:pt x="9956705" y="3572932"/>
                </a:lnTo>
                <a:lnTo>
                  <a:pt x="9956705" y="3574551"/>
                </a:lnTo>
                <a:lnTo>
                  <a:pt x="9965564" y="3573742"/>
                </a:lnTo>
                <a:lnTo>
                  <a:pt x="9972208" y="3587907"/>
                </a:lnTo>
                <a:lnTo>
                  <a:pt x="9980329" y="3608547"/>
                </a:lnTo>
                <a:lnTo>
                  <a:pt x="9987711" y="3614213"/>
                </a:lnTo>
                <a:lnTo>
                  <a:pt x="9985497" y="3621498"/>
                </a:lnTo>
                <a:lnTo>
                  <a:pt x="9989188" y="3626759"/>
                </a:lnTo>
                <a:cubicBezTo>
                  <a:pt x="9989188" y="3626759"/>
                  <a:pt x="9989926" y="3639306"/>
                  <a:pt x="9989926" y="3639306"/>
                </a:cubicBezTo>
                <a:lnTo>
                  <a:pt x="9987711" y="3642139"/>
                </a:lnTo>
                <a:lnTo>
                  <a:pt x="9988450" y="3649423"/>
                </a:lnTo>
                <a:lnTo>
                  <a:pt x="9985497" y="3657922"/>
                </a:lnTo>
                <a:lnTo>
                  <a:pt x="9978114" y="3670873"/>
                </a:lnTo>
                <a:lnTo>
                  <a:pt x="9961873" y="3686252"/>
                </a:lnTo>
                <a:lnTo>
                  <a:pt x="9946370" y="3690704"/>
                </a:lnTo>
                <a:lnTo>
                  <a:pt x="9929390" y="3692728"/>
                </a:lnTo>
                <a:lnTo>
                  <a:pt x="9919055" y="3695156"/>
                </a:lnTo>
                <a:lnTo>
                  <a:pt x="9907243" y="3689490"/>
                </a:lnTo>
                <a:lnTo>
                  <a:pt x="9900598" y="3678563"/>
                </a:lnTo>
                <a:lnTo>
                  <a:pt x="9892478" y="3653875"/>
                </a:lnTo>
                <a:lnTo>
                  <a:pt x="9885834" y="3632021"/>
                </a:lnTo>
                <a:lnTo>
                  <a:pt x="9888048" y="3625545"/>
                </a:lnTo>
                <a:lnTo>
                  <a:pt x="9883619" y="3608547"/>
                </a:lnTo>
                <a:lnTo>
                  <a:pt x="9885834" y="3605714"/>
                </a:lnTo>
                <a:lnTo>
                  <a:pt x="9885095" y="3600048"/>
                </a:lnTo>
                <a:lnTo>
                  <a:pt x="9888048" y="3579408"/>
                </a:lnTo>
                <a:lnTo>
                  <a:pt x="9891001" y="3574956"/>
                </a:lnTo>
                <a:lnTo>
                  <a:pt x="9891001" y="3562410"/>
                </a:lnTo>
                <a:lnTo>
                  <a:pt x="9886572" y="3553911"/>
                </a:lnTo>
                <a:lnTo>
                  <a:pt x="9888787" y="3551482"/>
                </a:lnTo>
                <a:lnTo>
                  <a:pt x="9885834" y="3547435"/>
                </a:lnTo>
                <a:lnTo>
                  <a:pt x="9880666" y="3545007"/>
                </a:lnTo>
                <a:lnTo>
                  <a:pt x="9880666" y="3542579"/>
                </a:lnTo>
                <a:lnTo>
                  <a:pt x="9886572" y="3543388"/>
                </a:lnTo>
                <a:lnTo>
                  <a:pt x="9892478" y="3547840"/>
                </a:lnTo>
                <a:lnTo>
                  <a:pt x="9895431" y="3549054"/>
                </a:lnTo>
                <a:lnTo>
                  <a:pt x="9900598" y="3540555"/>
                </a:lnTo>
                <a:lnTo>
                  <a:pt x="9900598" y="3534484"/>
                </a:lnTo>
                <a:lnTo>
                  <a:pt x="9899860" y="3531651"/>
                </a:lnTo>
                <a:lnTo>
                  <a:pt x="9902813" y="3530842"/>
                </a:lnTo>
                <a:lnTo>
                  <a:pt x="9904290" y="3529223"/>
                </a:lnTo>
                <a:lnTo>
                  <a:pt x="9902075" y="3525985"/>
                </a:lnTo>
                <a:close/>
                <a:moveTo>
                  <a:pt x="12126404" y="3521938"/>
                </a:moveTo>
                <a:lnTo>
                  <a:pt x="12135263" y="3528414"/>
                </a:lnTo>
                <a:lnTo>
                  <a:pt x="12133786" y="3536508"/>
                </a:lnTo>
                <a:lnTo>
                  <a:pt x="12126404" y="3532461"/>
                </a:lnTo>
                <a:lnTo>
                  <a:pt x="12124927" y="3526795"/>
                </a:lnTo>
                <a:cubicBezTo>
                  <a:pt x="12124927" y="3526795"/>
                  <a:pt x="12126404" y="3521938"/>
                  <a:pt x="12126404" y="3521938"/>
                </a:cubicBezTo>
                <a:close/>
                <a:moveTo>
                  <a:pt x="10897228" y="3512225"/>
                </a:moveTo>
                <a:lnTo>
                  <a:pt x="10900181" y="3519105"/>
                </a:lnTo>
                <a:lnTo>
                  <a:pt x="10897966" y="3528414"/>
                </a:lnTo>
                <a:cubicBezTo>
                  <a:pt x="10897966" y="3528414"/>
                  <a:pt x="10890583" y="3522748"/>
                  <a:pt x="10890583" y="3522748"/>
                </a:cubicBezTo>
                <a:lnTo>
                  <a:pt x="10889845" y="3516677"/>
                </a:lnTo>
                <a:close/>
                <a:moveTo>
                  <a:pt x="12191369" y="3505345"/>
                </a:moveTo>
                <a:lnTo>
                  <a:pt x="12192000" y="3505790"/>
                </a:lnTo>
                <a:lnTo>
                  <a:pt x="12192000" y="3511852"/>
                </a:lnTo>
                <a:lnTo>
                  <a:pt x="12190631" y="3510202"/>
                </a:lnTo>
                <a:cubicBezTo>
                  <a:pt x="12190631" y="3510202"/>
                  <a:pt x="12191369" y="3505345"/>
                  <a:pt x="12191369" y="3505345"/>
                </a:cubicBezTo>
                <a:close/>
                <a:moveTo>
                  <a:pt x="12164792" y="3502917"/>
                </a:moveTo>
                <a:lnTo>
                  <a:pt x="12172175" y="3504536"/>
                </a:lnTo>
                <a:lnTo>
                  <a:pt x="12175866" y="3504131"/>
                </a:lnTo>
                <a:cubicBezTo>
                  <a:pt x="12175866" y="3504131"/>
                  <a:pt x="12178081" y="3511416"/>
                  <a:pt x="12178081" y="3511416"/>
                </a:cubicBezTo>
                <a:lnTo>
                  <a:pt x="12191369" y="3521938"/>
                </a:lnTo>
                <a:lnTo>
                  <a:pt x="12192000" y="3522523"/>
                </a:lnTo>
                <a:lnTo>
                  <a:pt x="12192000" y="3623581"/>
                </a:lnTo>
                <a:lnTo>
                  <a:pt x="12187678" y="3625950"/>
                </a:lnTo>
                <a:lnTo>
                  <a:pt x="12175128" y="3645376"/>
                </a:lnTo>
                <a:lnTo>
                  <a:pt x="12173651" y="3653066"/>
                </a:lnTo>
                <a:lnTo>
                  <a:pt x="12181772" y="3659137"/>
                </a:lnTo>
                <a:lnTo>
                  <a:pt x="12187678" y="3671278"/>
                </a:lnTo>
                <a:lnTo>
                  <a:pt x="12192000" y="3676807"/>
                </a:lnTo>
                <a:lnTo>
                  <a:pt x="12192000" y="3678295"/>
                </a:lnTo>
                <a:lnTo>
                  <a:pt x="12191369" y="3686252"/>
                </a:lnTo>
                <a:lnTo>
                  <a:pt x="12178081" y="3702441"/>
                </a:lnTo>
                <a:lnTo>
                  <a:pt x="12170698" y="3707298"/>
                </a:lnTo>
                <a:lnTo>
                  <a:pt x="12167745" y="3703655"/>
                </a:lnTo>
                <a:lnTo>
                  <a:pt x="12164792" y="3695156"/>
                </a:lnTo>
                <a:lnTo>
                  <a:pt x="12167745" y="3689895"/>
                </a:lnTo>
                <a:lnTo>
                  <a:pt x="12164792" y="3686252"/>
                </a:lnTo>
                <a:lnTo>
                  <a:pt x="12159625" y="3689490"/>
                </a:lnTo>
                <a:lnTo>
                  <a:pt x="12158148" y="3694347"/>
                </a:lnTo>
                <a:lnTo>
                  <a:pt x="12150766" y="3698799"/>
                </a:lnTo>
                <a:lnTo>
                  <a:pt x="12140430" y="3694751"/>
                </a:lnTo>
                <a:lnTo>
                  <a:pt x="12131571" y="3687467"/>
                </a:lnTo>
                <a:lnTo>
                  <a:pt x="12120498" y="3687467"/>
                </a:lnTo>
                <a:lnTo>
                  <a:pt x="12110901" y="3677753"/>
                </a:lnTo>
                <a:lnTo>
                  <a:pt x="12109424" y="3670064"/>
                </a:lnTo>
                <a:lnTo>
                  <a:pt x="12102042" y="3661160"/>
                </a:lnTo>
                <a:lnTo>
                  <a:pt x="12104256" y="3655494"/>
                </a:lnTo>
                <a:lnTo>
                  <a:pt x="12103518" y="3648209"/>
                </a:lnTo>
                <a:lnTo>
                  <a:pt x="12099089" y="3643353"/>
                </a:lnTo>
                <a:lnTo>
                  <a:pt x="12103518" y="3638091"/>
                </a:lnTo>
                <a:lnTo>
                  <a:pt x="12102780" y="3633235"/>
                </a:lnTo>
                <a:lnTo>
                  <a:pt x="12106471" y="3631211"/>
                </a:lnTo>
                <a:lnTo>
                  <a:pt x="12115330" y="3634449"/>
                </a:lnTo>
                <a:lnTo>
                  <a:pt x="12107209" y="3627164"/>
                </a:lnTo>
                <a:lnTo>
                  <a:pt x="12105733" y="3619475"/>
                </a:lnTo>
                <a:lnTo>
                  <a:pt x="12096136" y="3612190"/>
                </a:lnTo>
                <a:lnTo>
                  <a:pt x="12087277" y="3610571"/>
                </a:lnTo>
                <a:lnTo>
                  <a:pt x="12078418" y="3602881"/>
                </a:lnTo>
                <a:lnTo>
                  <a:pt x="12073250" y="3602881"/>
                </a:lnTo>
                <a:lnTo>
                  <a:pt x="12069559" y="3606928"/>
                </a:lnTo>
                <a:lnTo>
                  <a:pt x="12071774" y="3610976"/>
                </a:lnTo>
                <a:lnTo>
                  <a:pt x="12068821" y="3615023"/>
                </a:lnTo>
                <a:lnTo>
                  <a:pt x="12073988" y="3621903"/>
                </a:lnTo>
                <a:lnTo>
                  <a:pt x="12069559" y="3621498"/>
                </a:lnTo>
                <a:lnTo>
                  <a:pt x="12061438" y="3615832"/>
                </a:lnTo>
                <a:lnTo>
                  <a:pt x="12056271" y="3616642"/>
                </a:lnTo>
                <a:lnTo>
                  <a:pt x="12059223" y="3610976"/>
                </a:lnTo>
                <a:lnTo>
                  <a:pt x="12054056" y="3609357"/>
                </a:lnTo>
                <a:lnTo>
                  <a:pt x="12050365" y="3612190"/>
                </a:lnTo>
                <a:lnTo>
                  <a:pt x="12049626" y="3620689"/>
                </a:lnTo>
                <a:lnTo>
                  <a:pt x="12044459" y="3617856"/>
                </a:lnTo>
                <a:lnTo>
                  <a:pt x="12040029" y="3619879"/>
                </a:lnTo>
                <a:lnTo>
                  <a:pt x="12037076" y="3617451"/>
                </a:lnTo>
                <a:lnTo>
                  <a:pt x="12039291" y="3607738"/>
                </a:lnTo>
                <a:lnTo>
                  <a:pt x="12032647" y="3602072"/>
                </a:lnTo>
                <a:lnTo>
                  <a:pt x="12027479" y="3604500"/>
                </a:lnTo>
                <a:lnTo>
                  <a:pt x="12021573" y="3615832"/>
                </a:lnTo>
                <a:lnTo>
                  <a:pt x="12016405" y="3620284"/>
                </a:lnTo>
                <a:lnTo>
                  <a:pt x="12009023" y="3639710"/>
                </a:lnTo>
                <a:lnTo>
                  <a:pt x="12004593" y="3645781"/>
                </a:lnTo>
                <a:lnTo>
                  <a:pt x="11994258" y="3635663"/>
                </a:lnTo>
                <a:lnTo>
                  <a:pt x="12000902" y="3622712"/>
                </a:lnTo>
                <a:lnTo>
                  <a:pt x="12003855" y="3609357"/>
                </a:lnTo>
                <a:lnTo>
                  <a:pt x="12000902" y="3602477"/>
                </a:lnTo>
                <a:lnTo>
                  <a:pt x="12009761" y="3592763"/>
                </a:lnTo>
                <a:lnTo>
                  <a:pt x="12019358" y="3590335"/>
                </a:lnTo>
                <a:lnTo>
                  <a:pt x="12026741" y="3583860"/>
                </a:lnTo>
                <a:lnTo>
                  <a:pt x="12035600" y="3586288"/>
                </a:lnTo>
                <a:lnTo>
                  <a:pt x="12049626" y="3583860"/>
                </a:lnTo>
                <a:lnTo>
                  <a:pt x="12045197" y="3576170"/>
                </a:lnTo>
                <a:lnTo>
                  <a:pt x="12050365" y="3567671"/>
                </a:lnTo>
                <a:lnTo>
                  <a:pt x="12061438" y="3563219"/>
                </a:lnTo>
                <a:lnTo>
                  <a:pt x="12067344" y="3555125"/>
                </a:lnTo>
                <a:lnTo>
                  <a:pt x="12075465" y="3554720"/>
                </a:lnTo>
                <a:lnTo>
                  <a:pt x="12088753" y="3564838"/>
                </a:lnTo>
                <a:lnTo>
                  <a:pt x="12089491" y="3580217"/>
                </a:lnTo>
                <a:lnTo>
                  <a:pt x="12079156" y="3594787"/>
                </a:lnTo>
                <a:lnTo>
                  <a:pt x="12088015" y="3586693"/>
                </a:lnTo>
                <a:lnTo>
                  <a:pt x="12097612" y="3584264"/>
                </a:lnTo>
                <a:lnTo>
                  <a:pt x="12108686" y="3579003"/>
                </a:lnTo>
                <a:lnTo>
                  <a:pt x="12113854" y="3563219"/>
                </a:lnTo>
                <a:lnTo>
                  <a:pt x="12124189" y="3559172"/>
                </a:lnTo>
                <a:lnTo>
                  <a:pt x="12129357" y="3569695"/>
                </a:lnTo>
                <a:lnTo>
                  <a:pt x="12135263" y="3566862"/>
                </a:lnTo>
                <a:lnTo>
                  <a:pt x="12136739" y="3559577"/>
                </a:lnTo>
                <a:lnTo>
                  <a:pt x="12133048" y="3556744"/>
                </a:lnTo>
                <a:lnTo>
                  <a:pt x="12137477" y="3538936"/>
                </a:lnTo>
                <a:lnTo>
                  <a:pt x="12148551" y="3542983"/>
                </a:lnTo>
                <a:lnTo>
                  <a:pt x="12154457" y="3547435"/>
                </a:lnTo>
                <a:lnTo>
                  <a:pt x="12157410" y="3542983"/>
                </a:lnTo>
                <a:lnTo>
                  <a:pt x="12157410" y="3531247"/>
                </a:lnTo>
                <a:lnTo>
                  <a:pt x="12160363" y="3530437"/>
                </a:lnTo>
                <a:lnTo>
                  <a:pt x="12168484" y="3538127"/>
                </a:lnTo>
                <a:lnTo>
                  <a:pt x="12168484" y="3531247"/>
                </a:lnTo>
                <a:lnTo>
                  <a:pt x="12164054" y="3513439"/>
                </a:lnTo>
                <a:close/>
                <a:moveTo>
                  <a:pt x="10895013" y="3502512"/>
                </a:moveTo>
                <a:lnTo>
                  <a:pt x="10892060" y="3507369"/>
                </a:lnTo>
                <a:lnTo>
                  <a:pt x="10885416" y="3505750"/>
                </a:lnTo>
                <a:cubicBezTo>
                  <a:pt x="10885416" y="3505750"/>
                  <a:pt x="10895013" y="3502512"/>
                  <a:pt x="10895013" y="3502512"/>
                </a:cubicBezTo>
                <a:close/>
                <a:moveTo>
                  <a:pt x="12154457" y="3485109"/>
                </a:moveTo>
                <a:lnTo>
                  <a:pt x="12159625" y="3493608"/>
                </a:lnTo>
                <a:lnTo>
                  <a:pt x="12159625" y="3500488"/>
                </a:lnTo>
                <a:lnTo>
                  <a:pt x="12152980" y="3493204"/>
                </a:lnTo>
                <a:cubicBezTo>
                  <a:pt x="12152980" y="3493204"/>
                  <a:pt x="12154457" y="3485109"/>
                  <a:pt x="12154457" y="3485109"/>
                </a:cubicBezTo>
                <a:close/>
                <a:moveTo>
                  <a:pt x="12108686" y="3483895"/>
                </a:moveTo>
                <a:lnTo>
                  <a:pt x="12114592" y="3483895"/>
                </a:lnTo>
                <a:lnTo>
                  <a:pt x="12120498" y="3488347"/>
                </a:lnTo>
                <a:lnTo>
                  <a:pt x="12121236" y="3498465"/>
                </a:lnTo>
                <a:lnTo>
                  <a:pt x="12117545" y="3504536"/>
                </a:lnTo>
                <a:lnTo>
                  <a:pt x="12102042" y="3510606"/>
                </a:lnTo>
                <a:lnTo>
                  <a:pt x="12090230" y="3511416"/>
                </a:lnTo>
                <a:lnTo>
                  <a:pt x="12090968" y="3506964"/>
                </a:lnTo>
                <a:lnTo>
                  <a:pt x="12085800" y="3500893"/>
                </a:lnTo>
                <a:cubicBezTo>
                  <a:pt x="12085800" y="3500893"/>
                  <a:pt x="12091706" y="3493608"/>
                  <a:pt x="12091706" y="3493608"/>
                </a:cubicBezTo>
                <a:close/>
                <a:moveTo>
                  <a:pt x="11094339" y="3472563"/>
                </a:moveTo>
                <a:lnTo>
                  <a:pt x="11097292" y="3479039"/>
                </a:lnTo>
                <a:lnTo>
                  <a:pt x="11100245" y="3479848"/>
                </a:lnTo>
                <a:lnTo>
                  <a:pt x="11098030" y="3494013"/>
                </a:lnTo>
                <a:lnTo>
                  <a:pt x="11092862" y="3496441"/>
                </a:lnTo>
                <a:cubicBezTo>
                  <a:pt x="11092862" y="3496441"/>
                  <a:pt x="11088433" y="3488752"/>
                  <a:pt x="11088433" y="3488752"/>
                </a:cubicBezTo>
                <a:lnTo>
                  <a:pt x="11090648" y="3483895"/>
                </a:lnTo>
                <a:lnTo>
                  <a:pt x="11084742" y="3477824"/>
                </a:lnTo>
                <a:close/>
                <a:moveTo>
                  <a:pt x="12177343" y="3468111"/>
                </a:moveTo>
                <a:cubicBezTo>
                  <a:pt x="12177343" y="3468111"/>
                  <a:pt x="12179557" y="3473373"/>
                  <a:pt x="12179557" y="3473373"/>
                </a:cubicBezTo>
                <a:lnTo>
                  <a:pt x="12175866" y="3475396"/>
                </a:lnTo>
                <a:lnTo>
                  <a:pt x="12176604" y="3484300"/>
                </a:lnTo>
                <a:lnTo>
                  <a:pt x="12183248" y="3491989"/>
                </a:lnTo>
                <a:lnTo>
                  <a:pt x="12180295" y="3502107"/>
                </a:lnTo>
                <a:lnTo>
                  <a:pt x="12176604" y="3501703"/>
                </a:lnTo>
                <a:lnTo>
                  <a:pt x="12174390" y="3497251"/>
                </a:lnTo>
                <a:lnTo>
                  <a:pt x="12175866" y="3491585"/>
                </a:lnTo>
                <a:lnTo>
                  <a:pt x="12170698" y="3480253"/>
                </a:lnTo>
                <a:lnTo>
                  <a:pt x="12172175" y="3470135"/>
                </a:lnTo>
                <a:close/>
                <a:moveTo>
                  <a:pt x="11881307" y="3459208"/>
                </a:moveTo>
                <a:lnTo>
                  <a:pt x="11883521" y="3463659"/>
                </a:lnTo>
                <a:cubicBezTo>
                  <a:pt x="11883521" y="3463659"/>
                  <a:pt x="11887951" y="3466492"/>
                  <a:pt x="11887951" y="3466492"/>
                </a:cubicBezTo>
                <a:lnTo>
                  <a:pt x="11887951" y="3471754"/>
                </a:lnTo>
                <a:lnTo>
                  <a:pt x="11880568" y="3472158"/>
                </a:lnTo>
                <a:lnTo>
                  <a:pt x="11873186" y="3471349"/>
                </a:lnTo>
                <a:lnTo>
                  <a:pt x="11875401" y="3465683"/>
                </a:lnTo>
                <a:lnTo>
                  <a:pt x="11879092" y="3463255"/>
                </a:lnTo>
                <a:close/>
                <a:moveTo>
                  <a:pt x="12023050" y="3456779"/>
                </a:moveTo>
                <a:lnTo>
                  <a:pt x="12026741" y="3458803"/>
                </a:lnTo>
                <a:lnTo>
                  <a:pt x="12026003" y="3464874"/>
                </a:lnTo>
                <a:cubicBezTo>
                  <a:pt x="12026003" y="3464874"/>
                  <a:pt x="12017882" y="3472968"/>
                  <a:pt x="12017882" y="3472968"/>
                </a:cubicBezTo>
                <a:lnTo>
                  <a:pt x="12011976" y="3468516"/>
                </a:lnTo>
                <a:lnTo>
                  <a:pt x="12014929" y="3459208"/>
                </a:lnTo>
                <a:close/>
                <a:moveTo>
                  <a:pt x="12107209" y="3454756"/>
                </a:moveTo>
                <a:lnTo>
                  <a:pt x="12107209" y="3463659"/>
                </a:lnTo>
                <a:cubicBezTo>
                  <a:pt x="12107209" y="3463659"/>
                  <a:pt x="12103518" y="3458803"/>
                  <a:pt x="12103518" y="3458803"/>
                </a:cubicBezTo>
                <a:close/>
                <a:moveTo>
                  <a:pt x="10520723" y="3454756"/>
                </a:moveTo>
                <a:lnTo>
                  <a:pt x="10523676" y="3465683"/>
                </a:lnTo>
                <a:lnTo>
                  <a:pt x="10519247" y="3477420"/>
                </a:lnTo>
                <a:lnTo>
                  <a:pt x="10509650" y="3477824"/>
                </a:lnTo>
                <a:cubicBezTo>
                  <a:pt x="10509650" y="3477015"/>
                  <a:pt x="10509650" y="3469730"/>
                  <a:pt x="10509650" y="3469730"/>
                </a:cubicBezTo>
                <a:lnTo>
                  <a:pt x="10510388" y="3459612"/>
                </a:lnTo>
                <a:cubicBezTo>
                  <a:pt x="10510388" y="3459612"/>
                  <a:pt x="10520723" y="3454756"/>
                  <a:pt x="10520723" y="3454756"/>
                </a:cubicBezTo>
                <a:close/>
                <a:moveTo>
                  <a:pt x="12176604" y="3453946"/>
                </a:moveTo>
                <a:lnTo>
                  <a:pt x="12182510" y="3457589"/>
                </a:lnTo>
                <a:lnTo>
                  <a:pt x="12180295" y="3461636"/>
                </a:lnTo>
                <a:lnTo>
                  <a:pt x="12176604" y="3459208"/>
                </a:lnTo>
                <a:cubicBezTo>
                  <a:pt x="12176604" y="3459208"/>
                  <a:pt x="12176604" y="3453946"/>
                  <a:pt x="12176604" y="3453946"/>
                </a:cubicBezTo>
                <a:close/>
                <a:moveTo>
                  <a:pt x="12048888" y="3445852"/>
                </a:moveTo>
                <a:lnTo>
                  <a:pt x="12055532" y="3448685"/>
                </a:lnTo>
                <a:lnTo>
                  <a:pt x="12059962" y="3445852"/>
                </a:lnTo>
                <a:lnTo>
                  <a:pt x="12067344" y="3451113"/>
                </a:lnTo>
                <a:lnTo>
                  <a:pt x="12067344" y="3458803"/>
                </a:lnTo>
                <a:cubicBezTo>
                  <a:pt x="12067344" y="3458803"/>
                  <a:pt x="12057747" y="3467707"/>
                  <a:pt x="12057747" y="3467707"/>
                </a:cubicBezTo>
                <a:lnTo>
                  <a:pt x="12051841" y="3493608"/>
                </a:lnTo>
                <a:lnTo>
                  <a:pt x="12053318" y="3511416"/>
                </a:lnTo>
                <a:lnTo>
                  <a:pt x="12059962" y="3523152"/>
                </a:lnTo>
                <a:lnTo>
                  <a:pt x="12059223" y="3531651"/>
                </a:lnTo>
                <a:lnTo>
                  <a:pt x="12050365" y="3536508"/>
                </a:lnTo>
                <a:lnTo>
                  <a:pt x="12042982" y="3532866"/>
                </a:lnTo>
                <a:lnTo>
                  <a:pt x="12042982" y="3522343"/>
                </a:lnTo>
                <a:lnTo>
                  <a:pt x="12032647" y="3521534"/>
                </a:lnTo>
                <a:lnTo>
                  <a:pt x="12020835" y="3515058"/>
                </a:lnTo>
                <a:lnTo>
                  <a:pt x="12014191" y="3513844"/>
                </a:lnTo>
                <a:lnTo>
                  <a:pt x="12011238" y="3499679"/>
                </a:lnTo>
                <a:lnTo>
                  <a:pt x="12015667" y="3494013"/>
                </a:lnTo>
                <a:lnTo>
                  <a:pt x="12031170" y="3490371"/>
                </a:lnTo>
                <a:lnTo>
                  <a:pt x="12037076" y="3479848"/>
                </a:lnTo>
                <a:lnTo>
                  <a:pt x="12034861" y="3467707"/>
                </a:lnTo>
                <a:lnTo>
                  <a:pt x="12040767" y="3459208"/>
                </a:lnTo>
                <a:lnTo>
                  <a:pt x="12040767" y="3450709"/>
                </a:lnTo>
                <a:close/>
                <a:moveTo>
                  <a:pt x="12182510" y="3445043"/>
                </a:moveTo>
                <a:lnTo>
                  <a:pt x="12185463" y="3447876"/>
                </a:lnTo>
                <a:lnTo>
                  <a:pt x="12181034" y="3449090"/>
                </a:lnTo>
                <a:lnTo>
                  <a:pt x="12178819" y="3445447"/>
                </a:lnTo>
                <a:cubicBezTo>
                  <a:pt x="12178819" y="3445447"/>
                  <a:pt x="12182510" y="3445043"/>
                  <a:pt x="12182510" y="3445043"/>
                </a:cubicBezTo>
                <a:close/>
                <a:moveTo>
                  <a:pt x="12093183" y="3433711"/>
                </a:moveTo>
                <a:lnTo>
                  <a:pt x="12093183" y="3451113"/>
                </a:lnTo>
                <a:lnTo>
                  <a:pt x="12089491" y="3456779"/>
                </a:lnTo>
                <a:lnTo>
                  <a:pt x="12090968" y="3465278"/>
                </a:lnTo>
                <a:cubicBezTo>
                  <a:pt x="12090968" y="3465278"/>
                  <a:pt x="12088753" y="3474182"/>
                  <a:pt x="12088753" y="3474182"/>
                </a:cubicBezTo>
                <a:lnTo>
                  <a:pt x="12074727" y="3488347"/>
                </a:lnTo>
                <a:lnTo>
                  <a:pt x="12071035" y="3507773"/>
                </a:lnTo>
                <a:lnTo>
                  <a:pt x="12063653" y="3515868"/>
                </a:lnTo>
                <a:lnTo>
                  <a:pt x="12061438" y="3508178"/>
                </a:lnTo>
                <a:lnTo>
                  <a:pt x="12062176" y="3498870"/>
                </a:lnTo>
                <a:lnTo>
                  <a:pt x="12069559" y="3489966"/>
                </a:lnTo>
                <a:lnTo>
                  <a:pt x="12073988" y="3476610"/>
                </a:lnTo>
                <a:lnTo>
                  <a:pt x="12074727" y="3466088"/>
                </a:lnTo>
                <a:lnTo>
                  <a:pt x="12084324" y="3452327"/>
                </a:lnTo>
                <a:lnTo>
                  <a:pt x="12087277" y="3435734"/>
                </a:lnTo>
                <a:close/>
                <a:moveTo>
                  <a:pt x="12113115" y="3425616"/>
                </a:moveTo>
                <a:lnTo>
                  <a:pt x="12121974" y="3429259"/>
                </a:lnTo>
                <a:lnTo>
                  <a:pt x="12132310" y="3426426"/>
                </a:lnTo>
                <a:lnTo>
                  <a:pt x="12133786" y="3430068"/>
                </a:lnTo>
                <a:lnTo>
                  <a:pt x="12139692" y="3441400"/>
                </a:lnTo>
                <a:lnTo>
                  <a:pt x="12141169" y="3455565"/>
                </a:lnTo>
                <a:cubicBezTo>
                  <a:pt x="12141169" y="3455565"/>
                  <a:pt x="12147813" y="3459612"/>
                  <a:pt x="12147813" y="3459612"/>
                </a:cubicBezTo>
                <a:lnTo>
                  <a:pt x="12156672" y="3473373"/>
                </a:lnTo>
                <a:lnTo>
                  <a:pt x="12155933" y="3480657"/>
                </a:lnTo>
                <a:lnTo>
                  <a:pt x="12147075" y="3482681"/>
                </a:lnTo>
                <a:lnTo>
                  <a:pt x="12141907" y="3476206"/>
                </a:lnTo>
                <a:lnTo>
                  <a:pt x="12140430" y="3488752"/>
                </a:lnTo>
                <a:lnTo>
                  <a:pt x="12132310" y="3483490"/>
                </a:lnTo>
                <a:lnTo>
                  <a:pt x="12130833" y="3470135"/>
                </a:lnTo>
                <a:lnTo>
                  <a:pt x="12126404" y="3462041"/>
                </a:lnTo>
                <a:lnTo>
                  <a:pt x="12127142" y="3449899"/>
                </a:lnTo>
                <a:lnTo>
                  <a:pt x="12121236" y="3445043"/>
                </a:lnTo>
                <a:lnTo>
                  <a:pt x="12116068" y="3449494"/>
                </a:lnTo>
                <a:lnTo>
                  <a:pt x="12110162" y="3443828"/>
                </a:lnTo>
                <a:lnTo>
                  <a:pt x="12110162" y="3434925"/>
                </a:lnTo>
                <a:lnTo>
                  <a:pt x="12106471" y="3426021"/>
                </a:lnTo>
                <a:close/>
                <a:moveTo>
                  <a:pt x="11856206" y="3424807"/>
                </a:moveTo>
                <a:lnTo>
                  <a:pt x="11857683" y="3438162"/>
                </a:lnTo>
                <a:lnTo>
                  <a:pt x="11856945" y="3446661"/>
                </a:lnTo>
                <a:lnTo>
                  <a:pt x="11863589" y="3455160"/>
                </a:lnTo>
                <a:lnTo>
                  <a:pt x="11869495" y="3466088"/>
                </a:lnTo>
                <a:lnTo>
                  <a:pt x="11865065" y="3473777"/>
                </a:lnTo>
                <a:lnTo>
                  <a:pt x="11856945" y="3474991"/>
                </a:lnTo>
                <a:lnTo>
                  <a:pt x="11850300" y="3481872"/>
                </a:lnTo>
                <a:lnTo>
                  <a:pt x="11846609" y="3491180"/>
                </a:lnTo>
                <a:lnTo>
                  <a:pt x="11831106" y="3491989"/>
                </a:lnTo>
                <a:lnTo>
                  <a:pt x="11825200" y="3498465"/>
                </a:lnTo>
                <a:lnTo>
                  <a:pt x="11825200" y="3512225"/>
                </a:lnTo>
                <a:lnTo>
                  <a:pt x="11818556" y="3519915"/>
                </a:lnTo>
                <a:lnTo>
                  <a:pt x="11817818" y="3524367"/>
                </a:lnTo>
                <a:lnTo>
                  <a:pt x="11810435" y="3530842"/>
                </a:lnTo>
                <a:lnTo>
                  <a:pt x="11798623" y="3534484"/>
                </a:lnTo>
                <a:lnTo>
                  <a:pt x="11787550" y="3549864"/>
                </a:lnTo>
                <a:lnTo>
                  <a:pt x="11777214" y="3553911"/>
                </a:lnTo>
                <a:lnTo>
                  <a:pt x="11770570" y="3559981"/>
                </a:lnTo>
                <a:lnTo>
                  <a:pt x="11763926" y="3561196"/>
                </a:lnTo>
                <a:lnTo>
                  <a:pt x="11754329" y="3568076"/>
                </a:lnTo>
                <a:lnTo>
                  <a:pt x="11752852" y="3564838"/>
                </a:lnTo>
                <a:lnTo>
                  <a:pt x="11755805" y="3560386"/>
                </a:lnTo>
                <a:lnTo>
                  <a:pt x="11769832" y="3542983"/>
                </a:lnTo>
                <a:cubicBezTo>
                  <a:pt x="11769832" y="3542983"/>
                  <a:pt x="11775738" y="3541365"/>
                  <a:pt x="11775738" y="3541365"/>
                </a:cubicBezTo>
                <a:lnTo>
                  <a:pt x="11783120" y="3528818"/>
                </a:lnTo>
                <a:lnTo>
                  <a:pt x="11790503" y="3528009"/>
                </a:lnTo>
                <a:lnTo>
                  <a:pt x="11805268" y="3515058"/>
                </a:lnTo>
                <a:lnTo>
                  <a:pt x="11814865" y="3495227"/>
                </a:lnTo>
                <a:lnTo>
                  <a:pt x="11825200" y="3489966"/>
                </a:lnTo>
                <a:lnTo>
                  <a:pt x="11825938" y="3483086"/>
                </a:lnTo>
                <a:lnTo>
                  <a:pt x="11834797" y="3473373"/>
                </a:lnTo>
                <a:lnTo>
                  <a:pt x="11841442" y="3474182"/>
                </a:lnTo>
                <a:lnTo>
                  <a:pt x="11849562" y="3465278"/>
                </a:lnTo>
                <a:lnTo>
                  <a:pt x="11850300" y="3458398"/>
                </a:lnTo>
                <a:lnTo>
                  <a:pt x="11843656" y="3449494"/>
                </a:lnTo>
                <a:lnTo>
                  <a:pt x="11851039" y="3453946"/>
                </a:lnTo>
                <a:lnTo>
                  <a:pt x="11850300" y="3440591"/>
                </a:lnTo>
                <a:lnTo>
                  <a:pt x="11851777" y="3426426"/>
                </a:lnTo>
                <a:close/>
                <a:moveTo>
                  <a:pt x="10498576" y="3421974"/>
                </a:moveTo>
                <a:lnTo>
                  <a:pt x="10502267" y="3428449"/>
                </a:lnTo>
                <a:lnTo>
                  <a:pt x="10491194" y="3425616"/>
                </a:lnTo>
                <a:cubicBezTo>
                  <a:pt x="10491194" y="3425616"/>
                  <a:pt x="10498576" y="3421974"/>
                  <a:pt x="10498576" y="3421974"/>
                </a:cubicBezTo>
                <a:close/>
                <a:moveTo>
                  <a:pt x="12119759" y="3411856"/>
                </a:moveTo>
                <a:lnTo>
                  <a:pt x="12117545" y="3420760"/>
                </a:lnTo>
                <a:lnTo>
                  <a:pt x="12110162" y="3421569"/>
                </a:lnTo>
                <a:lnTo>
                  <a:pt x="12102780" y="3417117"/>
                </a:lnTo>
                <a:cubicBezTo>
                  <a:pt x="12102780" y="3417117"/>
                  <a:pt x="12107948" y="3413475"/>
                  <a:pt x="12107948" y="3413475"/>
                </a:cubicBezTo>
                <a:close/>
                <a:moveTo>
                  <a:pt x="11869495" y="3396477"/>
                </a:moveTo>
                <a:lnTo>
                  <a:pt x="11879830" y="3398905"/>
                </a:lnTo>
                <a:lnTo>
                  <a:pt x="11882783" y="3405785"/>
                </a:lnTo>
                <a:lnTo>
                  <a:pt x="11879092" y="3408214"/>
                </a:lnTo>
                <a:lnTo>
                  <a:pt x="11875401" y="3412261"/>
                </a:lnTo>
                <a:cubicBezTo>
                  <a:pt x="11875401" y="3412261"/>
                  <a:pt x="11870971" y="3412261"/>
                  <a:pt x="11870971" y="3412261"/>
                </a:cubicBezTo>
                <a:lnTo>
                  <a:pt x="11868018" y="3401738"/>
                </a:lnTo>
                <a:close/>
                <a:moveTo>
                  <a:pt x="11989829" y="3396072"/>
                </a:moveTo>
                <a:lnTo>
                  <a:pt x="11998687" y="3404976"/>
                </a:lnTo>
                <a:cubicBezTo>
                  <a:pt x="11998687" y="3404976"/>
                  <a:pt x="12006070" y="3407809"/>
                  <a:pt x="12006070" y="3407809"/>
                </a:cubicBezTo>
                <a:lnTo>
                  <a:pt x="12004593" y="3411451"/>
                </a:lnTo>
                <a:lnTo>
                  <a:pt x="12009761" y="3411856"/>
                </a:lnTo>
                <a:lnTo>
                  <a:pt x="12020097" y="3411047"/>
                </a:lnTo>
                <a:lnTo>
                  <a:pt x="12027479" y="3413070"/>
                </a:lnTo>
                <a:lnTo>
                  <a:pt x="12033385" y="3421569"/>
                </a:lnTo>
                <a:lnTo>
                  <a:pt x="12040029" y="3413880"/>
                </a:lnTo>
                <a:lnTo>
                  <a:pt x="12045935" y="3410642"/>
                </a:lnTo>
                <a:lnTo>
                  <a:pt x="12050365" y="3417117"/>
                </a:lnTo>
                <a:lnTo>
                  <a:pt x="12048150" y="3424807"/>
                </a:lnTo>
                <a:lnTo>
                  <a:pt x="12042982" y="3428854"/>
                </a:lnTo>
                <a:lnTo>
                  <a:pt x="12038553" y="3438567"/>
                </a:lnTo>
                <a:lnTo>
                  <a:pt x="12026003" y="3447876"/>
                </a:lnTo>
                <a:lnTo>
                  <a:pt x="12022311" y="3453946"/>
                </a:lnTo>
                <a:lnTo>
                  <a:pt x="12017144" y="3453946"/>
                </a:lnTo>
                <a:lnTo>
                  <a:pt x="12015667" y="3456779"/>
                </a:lnTo>
                <a:lnTo>
                  <a:pt x="12009761" y="3456375"/>
                </a:lnTo>
                <a:lnTo>
                  <a:pt x="11998687" y="3462850"/>
                </a:lnTo>
                <a:lnTo>
                  <a:pt x="11994996" y="3466897"/>
                </a:lnTo>
                <a:lnTo>
                  <a:pt x="11990567" y="3468516"/>
                </a:lnTo>
                <a:lnTo>
                  <a:pt x="11986876" y="3453137"/>
                </a:lnTo>
                <a:lnTo>
                  <a:pt x="11990567" y="3441805"/>
                </a:lnTo>
                <a:lnTo>
                  <a:pt x="11989829" y="3426426"/>
                </a:lnTo>
                <a:lnTo>
                  <a:pt x="11992043" y="3417522"/>
                </a:lnTo>
                <a:lnTo>
                  <a:pt x="11992043" y="3409023"/>
                </a:lnTo>
                <a:lnTo>
                  <a:pt x="11987614" y="3407809"/>
                </a:lnTo>
                <a:lnTo>
                  <a:pt x="11977278" y="3404166"/>
                </a:lnTo>
                <a:lnTo>
                  <a:pt x="11979493" y="3398500"/>
                </a:lnTo>
                <a:close/>
                <a:moveTo>
                  <a:pt x="10993199" y="3389192"/>
                </a:moveTo>
                <a:lnTo>
                  <a:pt x="11005750" y="3401738"/>
                </a:lnTo>
                <a:lnTo>
                  <a:pt x="11000582" y="3402548"/>
                </a:lnTo>
                <a:lnTo>
                  <a:pt x="10993199" y="3396882"/>
                </a:lnTo>
                <a:cubicBezTo>
                  <a:pt x="10993199" y="3396882"/>
                  <a:pt x="10993199" y="3389192"/>
                  <a:pt x="10993199" y="3389192"/>
                </a:cubicBezTo>
                <a:close/>
                <a:moveTo>
                  <a:pt x="10529582" y="3387168"/>
                </a:moveTo>
                <a:lnTo>
                  <a:pt x="10529582" y="3391620"/>
                </a:lnTo>
                <a:lnTo>
                  <a:pt x="10523676" y="3396072"/>
                </a:lnTo>
                <a:lnTo>
                  <a:pt x="10520723" y="3406190"/>
                </a:lnTo>
                <a:cubicBezTo>
                  <a:pt x="10520723" y="3406190"/>
                  <a:pt x="10524415" y="3412261"/>
                  <a:pt x="10524415" y="3412261"/>
                </a:cubicBezTo>
                <a:lnTo>
                  <a:pt x="10525153" y="3420760"/>
                </a:lnTo>
                <a:lnTo>
                  <a:pt x="10518509" y="3435329"/>
                </a:lnTo>
                <a:lnTo>
                  <a:pt x="10515556" y="3429259"/>
                </a:lnTo>
                <a:lnTo>
                  <a:pt x="10518509" y="3421569"/>
                </a:lnTo>
                <a:lnTo>
                  <a:pt x="10512603" y="3411047"/>
                </a:lnTo>
                <a:lnTo>
                  <a:pt x="10516294" y="3404976"/>
                </a:lnTo>
                <a:lnTo>
                  <a:pt x="10516294" y="3391620"/>
                </a:lnTo>
                <a:close/>
                <a:moveTo>
                  <a:pt x="11870971" y="3376646"/>
                </a:moveTo>
                <a:lnTo>
                  <a:pt x="11878354" y="3377860"/>
                </a:lnTo>
                <a:lnTo>
                  <a:pt x="11884998" y="3383931"/>
                </a:lnTo>
                <a:lnTo>
                  <a:pt x="11894595" y="3385954"/>
                </a:lnTo>
                <a:lnTo>
                  <a:pt x="11896810" y="3390811"/>
                </a:lnTo>
                <a:lnTo>
                  <a:pt x="11892380" y="3395667"/>
                </a:lnTo>
                <a:lnTo>
                  <a:pt x="11886474" y="3392834"/>
                </a:lnTo>
                <a:lnTo>
                  <a:pt x="11875401" y="3392430"/>
                </a:lnTo>
                <a:lnTo>
                  <a:pt x="11870971" y="3387573"/>
                </a:lnTo>
                <a:lnTo>
                  <a:pt x="11867280" y="3380693"/>
                </a:lnTo>
                <a:cubicBezTo>
                  <a:pt x="11867280" y="3380693"/>
                  <a:pt x="11870971" y="3376646"/>
                  <a:pt x="11870971" y="3376646"/>
                </a:cubicBezTo>
                <a:close/>
                <a:moveTo>
                  <a:pt x="12013452" y="3368147"/>
                </a:moveTo>
                <a:lnTo>
                  <a:pt x="12020835" y="3371385"/>
                </a:lnTo>
                <a:lnTo>
                  <a:pt x="12020097" y="3375836"/>
                </a:lnTo>
                <a:cubicBezTo>
                  <a:pt x="12020097" y="3375836"/>
                  <a:pt x="12010499" y="3376646"/>
                  <a:pt x="12010499" y="3376646"/>
                </a:cubicBezTo>
                <a:lnTo>
                  <a:pt x="12009023" y="3371385"/>
                </a:lnTo>
                <a:close/>
                <a:moveTo>
                  <a:pt x="12047412" y="3364504"/>
                </a:moveTo>
                <a:lnTo>
                  <a:pt x="12054056" y="3366528"/>
                </a:lnTo>
                <a:lnTo>
                  <a:pt x="12053318" y="3369361"/>
                </a:lnTo>
                <a:lnTo>
                  <a:pt x="12057009" y="3369361"/>
                </a:lnTo>
                <a:lnTo>
                  <a:pt x="12065129" y="3376646"/>
                </a:lnTo>
                <a:lnTo>
                  <a:pt x="12071774" y="3377860"/>
                </a:lnTo>
                <a:lnTo>
                  <a:pt x="12087277" y="3386764"/>
                </a:lnTo>
                <a:lnTo>
                  <a:pt x="12093183" y="3394049"/>
                </a:lnTo>
                <a:lnTo>
                  <a:pt x="12093183" y="3399715"/>
                </a:lnTo>
                <a:lnTo>
                  <a:pt x="12085062" y="3400524"/>
                </a:lnTo>
                <a:lnTo>
                  <a:pt x="12073250" y="3396072"/>
                </a:lnTo>
                <a:lnTo>
                  <a:pt x="12062915" y="3383121"/>
                </a:lnTo>
                <a:lnTo>
                  <a:pt x="12055532" y="3383931"/>
                </a:lnTo>
                <a:lnTo>
                  <a:pt x="12047412" y="3396072"/>
                </a:lnTo>
                <a:lnTo>
                  <a:pt x="12045197" y="3390811"/>
                </a:lnTo>
                <a:cubicBezTo>
                  <a:pt x="12045197" y="3390811"/>
                  <a:pt x="12045197" y="3385550"/>
                  <a:pt x="12045197" y="3385550"/>
                </a:cubicBezTo>
                <a:lnTo>
                  <a:pt x="12049626" y="3381907"/>
                </a:lnTo>
                <a:lnTo>
                  <a:pt x="12047412" y="3374622"/>
                </a:lnTo>
                <a:close/>
                <a:moveTo>
                  <a:pt x="12063653" y="3362886"/>
                </a:moveTo>
                <a:lnTo>
                  <a:pt x="12070297" y="3364909"/>
                </a:lnTo>
                <a:lnTo>
                  <a:pt x="12078418" y="3374622"/>
                </a:lnTo>
                <a:lnTo>
                  <a:pt x="12073988" y="3374622"/>
                </a:lnTo>
                <a:cubicBezTo>
                  <a:pt x="12073988" y="3374622"/>
                  <a:pt x="12066606" y="3367337"/>
                  <a:pt x="12066606" y="3367337"/>
                </a:cubicBezTo>
                <a:close/>
                <a:moveTo>
                  <a:pt x="12132310" y="3362076"/>
                </a:moveTo>
                <a:lnTo>
                  <a:pt x="12136739" y="3364100"/>
                </a:lnTo>
                <a:lnTo>
                  <a:pt x="12139692" y="3362886"/>
                </a:lnTo>
                <a:lnTo>
                  <a:pt x="12145598" y="3363290"/>
                </a:lnTo>
                <a:lnTo>
                  <a:pt x="12150766" y="3371789"/>
                </a:lnTo>
                <a:lnTo>
                  <a:pt x="12159625" y="3382312"/>
                </a:lnTo>
                <a:lnTo>
                  <a:pt x="12163316" y="3384740"/>
                </a:lnTo>
                <a:lnTo>
                  <a:pt x="12162578" y="3390001"/>
                </a:lnTo>
                <a:lnTo>
                  <a:pt x="12164054" y="3406190"/>
                </a:lnTo>
                <a:lnTo>
                  <a:pt x="12163316" y="3419546"/>
                </a:lnTo>
                <a:lnTo>
                  <a:pt x="12169222" y="3423997"/>
                </a:lnTo>
                <a:lnTo>
                  <a:pt x="12172175" y="3432092"/>
                </a:lnTo>
                <a:lnTo>
                  <a:pt x="12176604" y="3437758"/>
                </a:lnTo>
                <a:lnTo>
                  <a:pt x="12171437" y="3435734"/>
                </a:lnTo>
                <a:lnTo>
                  <a:pt x="12169222" y="3438162"/>
                </a:lnTo>
                <a:lnTo>
                  <a:pt x="12166269" y="3436544"/>
                </a:lnTo>
                <a:lnTo>
                  <a:pt x="12151504" y="3435734"/>
                </a:lnTo>
                <a:lnTo>
                  <a:pt x="12148551" y="3429663"/>
                </a:lnTo>
                <a:lnTo>
                  <a:pt x="12140430" y="3424807"/>
                </a:lnTo>
                <a:lnTo>
                  <a:pt x="12136739" y="3422379"/>
                </a:lnTo>
                <a:lnTo>
                  <a:pt x="12135263" y="3419950"/>
                </a:lnTo>
                <a:lnTo>
                  <a:pt x="12130095" y="3421569"/>
                </a:lnTo>
                <a:lnTo>
                  <a:pt x="12131571" y="3419546"/>
                </a:lnTo>
                <a:lnTo>
                  <a:pt x="12136739" y="3413880"/>
                </a:lnTo>
                <a:lnTo>
                  <a:pt x="12138216" y="3409832"/>
                </a:lnTo>
                <a:lnTo>
                  <a:pt x="12133048" y="3406595"/>
                </a:lnTo>
                <a:lnTo>
                  <a:pt x="12121974" y="3394453"/>
                </a:lnTo>
                <a:lnTo>
                  <a:pt x="12108686" y="3385145"/>
                </a:lnTo>
                <a:lnTo>
                  <a:pt x="12101303" y="3370575"/>
                </a:lnTo>
                <a:lnTo>
                  <a:pt x="12101303" y="3364504"/>
                </a:lnTo>
                <a:lnTo>
                  <a:pt x="12105733" y="3366123"/>
                </a:lnTo>
                <a:cubicBezTo>
                  <a:pt x="12105733" y="3366123"/>
                  <a:pt x="12113115" y="3366123"/>
                  <a:pt x="12113115" y="3366123"/>
                </a:cubicBezTo>
                <a:lnTo>
                  <a:pt x="12123451" y="3366528"/>
                </a:lnTo>
                <a:lnTo>
                  <a:pt x="12127142" y="3362886"/>
                </a:lnTo>
                <a:close/>
                <a:moveTo>
                  <a:pt x="11994258" y="3357624"/>
                </a:moveTo>
                <a:lnTo>
                  <a:pt x="11992043" y="3368147"/>
                </a:lnTo>
                <a:lnTo>
                  <a:pt x="11995735" y="3376241"/>
                </a:lnTo>
                <a:lnTo>
                  <a:pt x="11991305" y="3387573"/>
                </a:lnTo>
                <a:lnTo>
                  <a:pt x="11985399" y="3389597"/>
                </a:lnTo>
                <a:lnTo>
                  <a:pt x="11980231" y="3377455"/>
                </a:lnTo>
                <a:lnTo>
                  <a:pt x="11986137" y="3369766"/>
                </a:lnTo>
                <a:lnTo>
                  <a:pt x="11990567" y="3360862"/>
                </a:lnTo>
                <a:cubicBezTo>
                  <a:pt x="11990567" y="3360862"/>
                  <a:pt x="11994258" y="3357624"/>
                  <a:pt x="11994258" y="3357624"/>
                </a:cubicBezTo>
                <a:close/>
                <a:moveTo>
                  <a:pt x="12034861" y="3336174"/>
                </a:moveTo>
                <a:cubicBezTo>
                  <a:pt x="12034861" y="3336174"/>
                  <a:pt x="12044459" y="3345483"/>
                  <a:pt x="12044459" y="3345483"/>
                </a:cubicBezTo>
                <a:lnTo>
                  <a:pt x="12045935" y="3350744"/>
                </a:lnTo>
                <a:lnTo>
                  <a:pt x="12043720" y="3355196"/>
                </a:lnTo>
                <a:lnTo>
                  <a:pt x="12030432" y="3342245"/>
                </a:lnTo>
                <a:lnTo>
                  <a:pt x="12031170" y="3336984"/>
                </a:lnTo>
                <a:close/>
                <a:moveTo>
                  <a:pt x="10534012" y="3320795"/>
                </a:moveTo>
                <a:lnTo>
                  <a:pt x="10536226" y="3326056"/>
                </a:lnTo>
                <a:lnTo>
                  <a:pt x="10532535" y="3333746"/>
                </a:lnTo>
                <a:lnTo>
                  <a:pt x="10536226" y="3336984"/>
                </a:lnTo>
                <a:lnTo>
                  <a:pt x="10535488" y="3346697"/>
                </a:lnTo>
                <a:lnTo>
                  <a:pt x="10528106" y="3356815"/>
                </a:lnTo>
                <a:lnTo>
                  <a:pt x="10534750" y="3360862"/>
                </a:lnTo>
                <a:lnTo>
                  <a:pt x="10534750" y="3373813"/>
                </a:lnTo>
                <a:lnTo>
                  <a:pt x="10523676" y="3381502"/>
                </a:lnTo>
                <a:cubicBezTo>
                  <a:pt x="10523676" y="3381502"/>
                  <a:pt x="10519247" y="3377860"/>
                  <a:pt x="10519247" y="3377860"/>
                </a:cubicBezTo>
                <a:lnTo>
                  <a:pt x="10524415" y="3358029"/>
                </a:lnTo>
                <a:lnTo>
                  <a:pt x="10522938" y="3351554"/>
                </a:lnTo>
                <a:lnTo>
                  <a:pt x="10525891" y="3346292"/>
                </a:lnTo>
                <a:lnTo>
                  <a:pt x="10523676" y="3330913"/>
                </a:lnTo>
                <a:close/>
                <a:moveTo>
                  <a:pt x="11902716" y="3316343"/>
                </a:moveTo>
                <a:lnTo>
                  <a:pt x="11914528" y="3319986"/>
                </a:lnTo>
                <a:lnTo>
                  <a:pt x="11926340" y="3317557"/>
                </a:lnTo>
                <a:lnTo>
                  <a:pt x="11947010" y="3334555"/>
                </a:lnTo>
                <a:lnTo>
                  <a:pt x="11957346" y="3338198"/>
                </a:lnTo>
                <a:cubicBezTo>
                  <a:pt x="11957346" y="3338198"/>
                  <a:pt x="11957346" y="3346292"/>
                  <a:pt x="11957346" y="3346292"/>
                </a:cubicBezTo>
                <a:lnTo>
                  <a:pt x="11953655" y="3352768"/>
                </a:lnTo>
                <a:lnTo>
                  <a:pt x="11958822" y="3359648"/>
                </a:lnTo>
                <a:lnTo>
                  <a:pt x="11958822" y="3367337"/>
                </a:lnTo>
                <a:lnTo>
                  <a:pt x="11953655" y="3370575"/>
                </a:lnTo>
                <a:lnTo>
                  <a:pt x="11953655" y="3377860"/>
                </a:lnTo>
                <a:lnTo>
                  <a:pt x="11944796" y="3384740"/>
                </a:lnTo>
                <a:lnTo>
                  <a:pt x="11936675" y="3383526"/>
                </a:lnTo>
                <a:lnTo>
                  <a:pt x="11927078" y="3372599"/>
                </a:lnTo>
                <a:lnTo>
                  <a:pt x="11927078" y="3364100"/>
                </a:lnTo>
                <a:lnTo>
                  <a:pt x="11918957" y="3360053"/>
                </a:lnTo>
                <a:lnTo>
                  <a:pt x="11918957" y="3345887"/>
                </a:lnTo>
                <a:lnTo>
                  <a:pt x="11912313" y="3337793"/>
                </a:lnTo>
                <a:lnTo>
                  <a:pt x="11905669" y="3335365"/>
                </a:lnTo>
                <a:lnTo>
                  <a:pt x="11902716" y="3324438"/>
                </a:lnTo>
                <a:lnTo>
                  <a:pt x="11896072" y="3324842"/>
                </a:lnTo>
                <a:lnTo>
                  <a:pt x="11893857" y="3320390"/>
                </a:lnTo>
                <a:close/>
                <a:moveTo>
                  <a:pt x="11974325" y="3312701"/>
                </a:moveTo>
                <a:cubicBezTo>
                  <a:pt x="11974325" y="3312701"/>
                  <a:pt x="11983923" y="3315939"/>
                  <a:pt x="11983923" y="3315939"/>
                </a:cubicBezTo>
                <a:lnTo>
                  <a:pt x="11989090" y="3323628"/>
                </a:lnTo>
                <a:lnTo>
                  <a:pt x="11984661" y="3328080"/>
                </a:lnTo>
                <a:lnTo>
                  <a:pt x="11982446" y="3333341"/>
                </a:lnTo>
                <a:lnTo>
                  <a:pt x="11970634" y="3326056"/>
                </a:lnTo>
                <a:lnTo>
                  <a:pt x="11969158" y="3319176"/>
                </a:lnTo>
                <a:close/>
                <a:moveTo>
                  <a:pt x="11876877" y="3300559"/>
                </a:moveTo>
                <a:lnTo>
                  <a:pt x="11883521" y="3300559"/>
                </a:lnTo>
                <a:lnTo>
                  <a:pt x="11893119" y="3309463"/>
                </a:lnTo>
                <a:cubicBezTo>
                  <a:pt x="11893119" y="3309463"/>
                  <a:pt x="11890166" y="3311891"/>
                  <a:pt x="11890166" y="3311891"/>
                </a:cubicBezTo>
                <a:lnTo>
                  <a:pt x="11878354" y="3307035"/>
                </a:lnTo>
                <a:close/>
                <a:moveTo>
                  <a:pt x="12091706" y="3288418"/>
                </a:moveTo>
                <a:lnTo>
                  <a:pt x="12099089" y="3295298"/>
                </a:lnTo>
                <a:lnTo>
                  <a:pt x="12103518" y="3304607"/>
                </a:lnTo>
                <a:lnTo>
                  <a:pt x="12099827" y="3314320"/>
                </a:lnTo>
                <a:lnTo>
                  <a:pt x="12086539" y="3316748"/>
                </a:lnTo>
                <a:cubicBezTo>
                  <a:pt x="12086539" y="3316748"/>
                  <a:pt x="12082109" y="3311891"/>
                  <a:pt x="12082109" y="3311891"/>
                </a:cubicBezTo>
                <a:lnTo>
                  <a:pt x="12085800" y="3309463"/>
                </a:lnTo>
                <a:lnTo>
                  <a:pt x="12088753" y="3302178"/>
                </a:lnTo>
                <a:lnTo>
                  <a:pt x="12086539" y="3292060"/>
                </a:lnTo>
                <a:close/>
                <a:moveTo>
                  <a:pt x="11973587" y="3277086"/>
                </a:moveTo>
                <a:lnTo>
                  <a:pt x="11980970" y="3281538"/>
                </a:lnTo>
                <a:lnTo>
                  <a:pt x="11982446" y="3288418"/>
                </a:lnTo>
                <a:lnTo>
                  <a:pt x="11975064" y="3284776"/>
                </a:lnTo>
                <a:cubicBezTo>
                  <a:pt x="11975064" y="3284776"/>
                  <a:pt x="11973587" y="3277086"/>
                  <a:pt x="11973587" y="3277086"/>
                </a:cubicBezTo>
                <a:close/>
                <a:moveTo>
                  <a:pt x="11977278" y="3236210"/>
                </a:moveTo>
                <a:cubicBezTo>
                  <a:pt x="11977278" y="3236210"/>
                  <a:pt x="11983184" y="3240257"/>
                  <a:pt x="11983184" y="3240257"/>
                </a:cubicBezTo>
                <a:lnTo>
                  <a:pt x="11978755" y="3245114"/>
                </a:lnTo>
                <a:lnTo>
                  <a:pt x="11977278" y="3258874"/>
                </a:lnTo>
                <a:lnTo>
                  <a:pt x="11970634" y="3264945"/>
                </a:lnTo>
                <a:lnTo>
                  <a:pt x="11968419" y="3258469"/>
                </a:lnTo>
                <a:lnTo>
                  <a:pt x="11969896" y="3254422"/>
                </a:lnTo>
                <a:lnTo>
                  <a:pt x="11965467" y="3242281"/>
                </a:lnTo>
                <a:close/>
                <a:moveTo>
                  <a:pt x="2537355" y="3103463"/>
                </a:moveTo>
                <a:cubicBezTo>
                  <a:pt x="2537355" y="3103463"/>
                  <a:pt x="2542522" y="3108725"/>
                  <a:pt x="2542522" y="3108725"/>
                </a:cubicBezTo>
                <a:lnTo>
                  <a:pt x="2550643" y="3109939"/>
                </a:lnTo>
                <a:lnTo>
                  <a:pt x="2544737" y="3113986"/>
                </a:lnTo>
                <a:lnTo>
                  <a:pt x="2538093" y="3111558"/>
                </a:lnTo>
                <a:lnTo>
                  <a:pt x="2533664" y="3105082"/>
                </a:lnTo>
                <a:close/>
                <a:moveTo>
                  <a:pt x="2614870" y="3090917"/>
                </a:moveTo>
                <a:lnTo>
                  <a:pt x="2651044" y="3093750"/>
                </a:lnTo>
                <a:lnTo>
                  <a:pt x="2671715" y="3091322"/>
                </a:lnTo>
                <a:lnTo>
                  <a:pt x="2677621" y="3093750"/>
                </a:lnTo>
                <a:lnTo>
                  <a:pt x="2680574" y="3099821"/>
                </a:lnTo>
                <a:lnTo>
                  <a:pt x="2689433" y="3102249"/>
                </a:lnTo>
                <a:lnTo>
                  <a:pt x="2676883" y="3115200"/>
                </a:lnTo>
                <a:lnTo>
                  <a:pt x="2659903" y="3122080"/>
                </a:lnTo>
                <a:lnTo>
                  <a:pt x="2653997" y="3119247"/>
                </a:lnTo>
                <a:lnTo>
                  <a:pt x="2636279" y="3123295"/>
                </a:lnTo>
                <a:lnTo>
                  <a:pt x="2630374" y="3121271"/>
                </a:lnTo>
                <a:lnTo>
                  <a:pt x="2606011" y="3120057"/>
                </a:lnTo>
                <a:cubicBezTo>
                  <a:pt x="2606011" y="3120057"/>
                  <a:pt x="2602320" y="3112367"/>
                  <a:pt x="2602320" y="3112367"/>
                </a:cubicBezTo>
                <a:lnTo>
                  <a:pt x="2603797" y="3107915"/>
                </a:lnTo>
                <a:lnTo>
                  <a:pt x="2602320" y="3101440"/>
                </a:lnTo>
                <a:lnTo>
                  <a:pt x="2611179" y="3097797"/>
                </a:lnTo>
                <a:close/>
                <a:moveTo>
                  <a:pt x="2095147" y="3090108"/>
                </a:moveTo>
                <a:lnTo>
                  <a:pt x="2132797" y="3092131"/>
                </a:lnTo>
                <a:lnTo>
                  <a:pt x="2142394" y="3106296"/>
                </a:lnTo>
                <a:cubicBezTo>
                  <a:pt x="2142394" y="3106296"/>
                  <a:pt x="2154944" y="3108725"/>
                  <a:pt x="2154944" y="3108725"/>
                </a:cubicBezTo>
                <a:lnTo>
                  <a:pt x="2163065" y="3116414"/>
                </a:lnTo>
                <a:lnTo>
                  <a:pt x="2162327" y="3120866"/>
                </a:lnTo>
                <a:lnTo>
                  <a:pt x="2145347" y="3120866"/>
                </a:lnTo>
                <a:lnTo>
                  <a:pt x="2138703" y="3117628"/>
                </a:lnTo>
                <a:lnTo>
                  <a:pt x="2135012" y="3124913"/>
                </a:lnTo>
                <a:lnTo>
                  <a:pt x="2129844" y="3126532"/>
                </a:lnTo>
                <a:lnTo>
                  <a:pt x="2126153" y="3122080"/>
                </a:lnTo>
                <a:lnTo>
                  <a:pt x="2117294" y="3122080"/>
                </a:lnTo>
                <a:lnTo>
                  <a:pt x="2117294" y="3131794"/>
                </a:lnTo>
                <a:lnTo>
                  <a:pt x="2104744" y="3131389"/>
                </a:lnTo>
                <a:lnTo>
                  <a:pt x="2097361" y="3125723"/>
                </a:lnTo>
                <a:lnTo>
                  <a:pt x="2085549" y="3126128"/>
                </a:lnTo>
                <a:lnTo>
                  <a:pt x="2078905" y="3121271"/>
                </a:lnTo>
                <a:lnTo>
                  <a:pt x="2072999" y="3109129"/>
                </a:lnTo>
                <a:lnTo>
                  <a:pt x="2067093" y="3106701"/>
                </a:lnTo>
                <a:lnTo>
                  <a:pt x="2060449" y="3108725"/>
                </a:lnTo>
                <a:lnTo>
                  <a:pt x="2051590" y="3101845"/>
                </a:lnTo>
                <a:lnTo>
                  <a:pt x="2056758" y="3094155"/>
                </a:lnTo>
                <a:lnTo>
                  <a:pt x="2065617" y="3092536"/>
                </a:lnTo>
                <a:lnTo>
                  <a:pt x="2076690" y="3093750"/>
                </a:lnTo>
                <a:close/>
                <a:moveTo>
                  <a:pt x="2318096" y="3065016"/>
                </a:moveTo>
                <a:lnTo>
                  <a:pt x="2327694" y="3071896"/>
                </a:lnTo>
                <a:lnTo>
                  <a:pt x="2329908" y="3078776"/>
                </a:lnTo>
                <a:cubicBezTo>
                  <a:pt x="2329908" y="3078776"/>
                  <a:pt x="2315882" y="3073919"/>
                  <a:pt x="2315882" y="3073919"/>
                </a:cubicBezTo>
                <a:lnTo>
                  <a:pt x="2309237" y="3069063"/>
                </a:lnTo>
                <a:close/>
                <a:moveTo>
                  <a:pt x="11902716" y="3063397"/>
                </a:moveTo>
                <a:lnTo>
                  <a:pt x="11921910" y="3066634"/>
                </a:lnTo>
                <a:lnTo>
                  <a:pt x="11930031" y="3075133"/>
                </a:lnTo>
                <a:lnTo>
                  <a:pt x="11937413" y="3079585"/>
                </a:lnTo>
                <a:cubicBezTo>
                  <a:pt x="11937413" y="3079585"/>
                  <a:pt x="11939628" y="3074729"/>
                  <a:pt x="11939628" y="3074729"/>
                </a:cubicBezTo>
                <a:lnTo>
                  <a:pt x="11953655" y="3074729"/>
                </a:lnTo>
                <a:lnTo>
                  <a:pt x="11961037" y="3069467"/>
                </a:lnTo>
                <a:lnTo>
                  <a:pt x="11961775" y="3065016"/>
                </a:lnTo>
                <a:lnTo>
                  <a:pt x="11966205" y="3063397"/>
                </a:lnTo>
                <a:lnTo>
                  <a:pt x="11972849" y="3071491"/>
                </a:lnTo>
                <a:lnTo>
                  <a:pt x="11972111" y="3077966"/>
                </a:lnTo>
                <a:lnTo>
                  <a:pt x="11966205" y="3084442"/>
                </a:lnTo>
                <a:lnTo>
                  <a:pt x="11963990" y="3102249"/>
                </a:lnTo>
                <a:lnTo>
                  <a:pt x="11972849" y="3116414"/>
                </a:lnTo>
                <a:lnTo>
                  <a:pt x="11978755" y="3118438"/>
                </a:lnTo>
                <a:lnTo>
                  <a:pt x="11981708" y="3130175"/>
                </a:lnTo>
                <a:lnTo>
                  <a:pt x="11986876" y="3135841"/>
                </a:lnTo>
                <a:lnTo>
                  <a:pt x="11982446" y="3157291"/>
                </a:lnTo>
                <a:lnTo>
                  <a:pt x="11976540" y="3170646"/>
                </a:lnTo>
                <a:lnTo>
                  <a:pt x="11978755" y="3181573"/>
                </a:lnTo>
                <a:lnTo>
                  <a:pt x="11970634" y="3193715"/>
                </a:lnTo>
                <a:lnTo>
                  <a:pt x="11969896" y="3189263"/>
                </a:lnTo>
                <a:lnTo>
                  <a:pt x="11973587" y="3182383"/>
                </a:lnTo>
                <a:lnTo>
                  <a:pt x="11966943" y="3185621"/>
                </a:lnTo>
                <a:lnTo>
                  <a:pt x="11951440" y="3199381"/>
                </a:lnTo>
                <a:lnTo>
                  <a:pt x="11948487" y="3207475"/>
                </a:lnTo>
                <a:lnTo>
                  <a:pt x="11949225" y="3217998"/>
                </a:lnTo>
                <a:lnTo>
                  <a:pt x="11944057" y="3224878"/>
                </a:lnTo>
                <a:lnTo>
                  <a:pt x="11942581" y="3236210"/>
                </a:lnTo>
                <a:lnTo>
                  <a:pt x="11947749" y="3239852"/>
                </a:lnTo>
                <a:lnTo>
                  <a:pt x="11952916" y="3251994"/>
                </a:lnTo>
                <a:lnTo>
                  <a:pt x="11959561" y="3258469"/>
                </a:lnTo>
                <a:lnTo>
                  <a:pt x="11955131" y="3263730"/>
                </a:lnTo>
                <a:lnTo>
                  <a:pt x="11955131" y="3273848"/>
                </a:lnTo>
                <a:lnTo>
                  <a:pt x="11963252" y="3279514"/>
                </a:lnTo>
                <a:lnTo>
                  <a:pt x="11967681" y="3288418"/>
                </a:lnTo>
                <a:lnTo>
                  <a:pt x="11979493" y="3292060"/>
                </a:lnTo>
                <a:lnTo>
                  <a:pt x="11986876" y="3289632"/>
                </a:lnTo>
                <a:lnTo>
                  <a:pt x="11989090" y="3282347"/>
                </a:lnTo>
                <a:lnTo>
                  <a:pt x="12002379" y="3272634"/>
                </a:lnTo>
                <a:lnTo>
                  <a:pt x="12011976" y="3272229"/>
                </a:lnTo>
                <a:lnTo>
                  <a:pt x="12026741" y="3281133"/>
                </a:lnTo>
                <a:lnTo>
                  <a:pt x="12032647" y="3291656"/>
                </a:lnTo>
                <a:lnTo>
                  <a:pt x="12031908" y="3301369"/>
                </a:lnTo>
                <a:lnTo>
                  <a:pt x="12036338" y="3306225"/>
                </a:lnTo>
                <a:lnTo>
                  <a:pt x="12042982" y="3302178"/>
                </a:lnTo>
                <a:lnTo>
                  <a:pt x="12042244" y="3292870"/>
                </a:lnTo>
                <a:lnTo>
                  <a:pt x="12046673" y="3289632"/>
                </a:lnTo>
                <a:lnTo>
                  <a:pt x="12052579" y="3298536"/>
                </a:lnTo>
                <a:lnTo>
                  <a:pt x="12064391" y="3298941"/>
                </a:lnTo>
                <a:lnTo>
                  <a:pt x="12073988" y="3305011"/>
                </a:lnTo>
                <a:lnTo>
                  <a:pt x="12076203" y="3308249"/>
                </a:lnTo>
                <a:lnTo>
                  <a:pt x="12068821" y="3309058"/>
                </a:lnTo>
                <a:lnTo>
                  <a:pt x="12063653" y="3306630"/>
                </a:lnTo>
                <a:lnTo>
                  <a:pt x="12059223" y="3309463"/>
                </a:lnTo>
                <a:lnTo>
                  <a:pt x="12060700" y="3317557"/>
                </a:lnTo>
                <a:lnTo>
                  <a:pt x="12067344" y="3333341"/>
                </a:lnTo>
                <a:lnTo>
                  <a:pt x="12067344" y="3339817"/>
                </a:lnTo>
                <a:lnTo>
                  <a:pt x="12077680" y="3339817"/>
                </a:lnTo>
                <a:lnTo>
                  <a:pt x="12084324" y="3343054"/>
                </a:lnTo>
                <a:lnTo>
                  <a:pt x="12093183" y="3342650"/>
                </a:lnTo>
                <a:lnTo>
                  <a:pt x="12096874" y="3347506"/>
                </a:lnTo>
                <a:lnTo>
                  <a:pt x="12092444" y="3351554"/>
                </a:lnTo>
                <a:lnTo>
                  <a:pt x="12093183" y="3357220"/>
                </a:lnTo>
                <a:lnTo>
                  <a:pt x="12090230" y="3370575"/>
                </a:lnTo>
                <a:lnTo>
                  <a:pt x="12081371" y="3367742"/>
                </a:lnTo>
                <a:lnTo>
                  <a:pt x="12073250" y="3358838"/>
                </a:lnTo>
                <a:lnTo>
                  <a:pt x="12081371" y="3354387"/>
                </a:lnTo>
                <a:lnTo>
                  <a:pt x="12081371" y="3349530"/>
                </a:lnTo>
                <a:lnTo>
                  <a:pt x="12073250" y="3347911"/>
                </a:lnTo>
                <a:lnTo>
                  <a:pt x="12073988" y="3351149"/>
                </a:lnTo>
                <a:lnTo>
                  <a:pt x="12065129" y="3353577"/>
                </a:lnTo>
                <a:lnTo>
                  <a:pt x="12054056" y="3341840"/>
                </a:lnTo>
                <a:lnTo>
                  <a:pt x="12046673" y="3339412"/>
                </a:lnTo>
                <a:lnTo>
                  <a:pt x="12046673" y="3329294"/>
                </a:lnTo>
                <a:lnTo>
                  <a:pt x="12042982" y="3320795"/>
                </a:lnTo>
                <a:lnTo>
                  <a:pt x="12028217" y="3315939"/>
                </a:lnTo>
                <a:lnTo>
                  <a:pt x="12021573" y="3305416"/>
                </a:lnTo>
                <a:lnTo>
                  <a:pt x="12015667" y="3302178"/>
                </a:lnTo>
                <a:lnTo>
                  <a:pt x="12009761" y="3296917"/>
                </a:lnTo>
                <a:lnTo>
                  <a:pt x="12004593" y="3296108"/>
                </a:lnTo>
                <a:lnTo>
                  <a:pt x="12003117" y="3300559"/>
                </a:lnTo>
                <a:lnTo>
                  <a:pt x="12013452" y="3317557"/>
                </a:lnTo>
                <a:lnTo>
                  <a:pt x="12016405" y="3332937"/>
                </a:lnTo>
                <a:lnTo>
                  <a:pt x="12012714" y="3333341"/>
                </a:lnTo>
                <a:lnTo>
                  <a:pt x="12003117" y="3318367"/>
                </a:lnTo>
                <a:lnTo>
                  <a:pt x="11991305" y="3311082"/>
                </a:lnTo>
                <a:lnTo>
                  <a:pt x="11987614" y="3303797"/>
                </a:lnTo>
                <a:lnTo>
                  <a:pt x="11966943" y="3296512"/>
                </a:lnTo>
                <a:lnTo>
                  <a:pt x="11955869" y="3297322"/>
                </a:lnTo>
                <a:lnTo>
                  <a:pt x="11951440" y="3303392"/>
                </a:lnTo>
                <a:lnTo>
                  <a:pt x="11953655" y="3309463"/>
                </a:lnTo>
                <a:lnTo>
                  <a:pt x="11944057" y="3314724"/>
                </a:lnTo>
                <a:lnTo>
                  <a:pt x="11932984" y="3304202"/>
                </a:lnTo>
                <a:lnTo>
                  <a:pt x="11926340" y="3309868"/>
                </a:lnTo>
                <a:lnTo>
                  <a:pt x="11918219" y="3311487"/>
                </a:lnTo>
                <a:lnTo>
                  <a:pt x="11922648" y="3303797"/>
                </a:lnTo>
                <a:lnTo>
                  <a:pt x="11918957" y="3296108"/>
                </a:lnTo>
                <a:lnTo>
                  <a:pt x="11913051" y="3298131"/>
                </a:lnTo>
                <a:lnTo>
                  <a:pt x="11910098" y="3307440"/>
                </a:lnTo>
                <a:lnTo>
                  <a:pt x="11903454" y="3296917"/>
                </a:lnTo>
                <a:lnTo>
                  <a:pt x="11904931" y="3285990"/>
                </a:lnTo>
                <a:lnTo>
                  <a:pt x="11903454" y="3280728"/>
                </a:lnTo>
                <a:lnTo>
                  <a:pt x="11909360" y="3274658"/>
                </a:lnTo>
                <a:lnTo>
                  <a:pt x="11919695" y="3262112"/>
                </a:lnTo>
                <a:lnTo>
                  <a:pt x="11911575" y="3256041"/>
                </a:lnTo>
                <a:lnTo>
                  <a:pt x="11900501" y="3254827"/>
                </a:lnTo>
                <a:lnTo>
                  <a:pt x="11900501" y="3260493"/>
                </a:lnTo>
                <a:lnTo>
                  <a:pt x="11905669" y="3265754"/>
                </a:lnTo>
                <a:lnTo>
                  <a:pt x="11899763" y="3273039"/>
                </a:lnTo>
                <a:lnTo>
                  <a:pt x="11893119" y="3272634"/>
                </a:lnTo>
                <a:lnTo>
                  <a:pt x="11883521" y="3260897"/>
                </a:lnTo>
                <a:lnTo>
                  <a:pt x="11883521" y="3251589"/>
                </a:lnTo>
                <a:lnTo>
                  <a:pt x="11879092" y="3250375"/>
                </a:lnTo>
                <a:lnTo>
                  <a:pt x="11875401" y="3252803"/>
                </a:lnTo>
                <a:lnTo>
                  <a:pt x="11871710" y="3249970"/>
                </a:lnTo>
                <a:lnTo>
                  <a:pt x="11870971" y="3233377"/>
                </a:lnTo>
                <a:lnTo>
                  <a:pt x="11863589" y="3220831"/>
                </a:lnTo>
                <a:lnTo>
                  <a:pt x="11859898" y="3207475"/>
                </a:lnTo>
                <a:lnTo>
                  <a:pt x="11863589" y="3201404"/>
                </a:lnTo>
                <a:lnTo>
                  <a:pt x="11862112" y="3197762"/>
                </a:lnTo>
                <a:lnTo>
                  <a:pt x="11856206" y="3197762"/>
                </a:lnTo>
                <a:lnTo>
                  <a:pt x="11853253" y="3187644"/>
                </a:lnTo>
                <a:lnTo>
                  <a:pt x="11854730" y="3176312"/>
                </a:lnTo>
                <a:lnTo>
                  <a:pt x="11862112" y="3184002"/>
                </a:lnTo>
                <a:lnTo>
                  <a:pt x="11870233" y="3185621"/>
                </a:lnTo>
                <a:lnTo>
                  <a:pt x="11877616" y="3181573"/>
                </a:lnTo>
                <a:lnTo>
                  <a:pt x="11877616" y="3175907"/>
                </a:lnTo>
                <a:lnTo>
                  <a:pt x="11869495" y="3160528"/>
                </a:lnTo>
                <a:lnTo>
                  <a:pt x="11874663" y="3149601"/>
                </a:lnTo>
                <a:lnTo>
                  <a:pt x="11879830" y="3126937"/>
                </a:lnTo>
                <a:lnTo>
                  <a:pt x="11879830" y="3107915"/>
                </a:lnTo>
                <a:lnTo>
                  <a:pt x="11876877" y="3096583"/>
                </a:lnTo>
                <a:lnTo>
                  <a:pt x="11887213" y="3077966"/>
                </a:lnTo>
                <a:lnTo>
                  <a:pt x="11888689" y="3067849"/>
                </a:lnTo>
                <a:close/>
                <a:moveTo>
                  <a:pt x="11915266" y="3049636"/>
                </a:moveTo>
                <a:lnTo>
                  <a:pt x="11927078" y="3049636"/>
                </a:lnTo>
                <a:lnTo>
                  <a:pt x="11919695" y="3053684"/>
                </a:lnTo>
                <a:cubicBezTo>
                  <a:pt x="11919695" y="3053684"/>
                  <a:pt x="11915266" y="3049636"/>
                  <a:pt x="11915266" y="3049636"/>
                </a:cubicBezTo>
                <a:close/>
                <a:moveTo>
                  <a:pt x="11951440" y="3039923"/>
                </a:moveTo>
                <a:cubicBezTo>
                  <a:pt x="11950702" y="3039923"/>
                  <a:pt x="11954393" y="3044780"/>
                  <a:pt x="11954393" y="3044780"/>
                </a:cubicBezTo>
                <a:lnTo>
                  <a:pt x="11950702" y="3051255"/>
                </a:lnTo>
                <a:lnTo>
                  <a:pt x="11944796" y="3047208"/>
                </a:lnTo>
                <a:close/>
                <a:moveTo>
                  <a:pt x="11908622" y="3029805"/>
                </a:moveTo>
                <a:lnTo>
                  <a:pt x="11915266" y="3035876"/>
                </a:lnTo>
                <a:lnTo>
                  <a:pt x="11905669" y="3037495"/>
                </a:lnTo>
                <a:cubicBezTo>
                  <a:pt x="11905669" y="3037495"/>
                  <a:pt x="11908622" y="3029805"/>
                  <a:pt x="11908622" y="3029805"/>
                </a:cubicBezTo>
                <a:close/>
                <a:moveTo>
                  <a:pt x="2408162" y="3020902"/>
                </a:moveTo>
                <a:lnTo>
                  <a:pt x="2417021" y="3023330"/>
                </a:lnTo>
                <a:lnTo>
                  <a:pt x="2422189" y="3020902"/>
                </a:lnTo>
                <a:lnTo>
                  <a:pt x="2463530" y="3028996"/>
                </a:lnTo>
                <a:lnTo>
                  <a:pt x="2470175" y="3033448"/>
                </a:lnTo>
                <a:lnTo>
                  <a:pt x="2474604" y="3031829"/>
                </a:lnTo>
                <a:lnTo>
                  <a:pt x="2483463" y="3031829"/>
                </a:lnTo>
                <a:lnTo>
                  <a:pt x="2491584" y="3045994"/>
                </a:lnTo>
                <a:lnTo>
                  <a:pt x="2507087" y="3048827"/>
                </a:lnTo>
                <a:lnTo>
                  <a:pt x="2512993" y="3048018"/>
                </a:lnTo>
                <a:lnTo>
                  <a:pt x="2519637" y="3052469"/>
                </a:lnTo>
                <a:lnTo>
                  <a:pt x="2510778" y="3055707"/>
                </a:lnTo>
                <a:lnTo>
                  <a:pt x="2489369" y="3053684"/>
                </a:lnTo>
                <a:lnTo>
                  <a:pt x="2475342" y="3050041"/>
                </a:lnTo>
                <a:lnTo>
                  <a:pt x="2468698" y="3052065"/>
                </a:lnTo>
                <a:lnTo>
                  <a:pt x="2478295" y="3052065"/>
                </a:lnTo>
                <a:lnTo>
                  <a:pt x="2492322" y="3059754"/>
                </a:lnTo>
                <a:lnTo>
                  <a:pt x="2505610" y="3065825"/>
                </a:lnTo>
                <a:lnTo>
                  <a:pt x="2513731" y="3065420"/>
                </a:lnTo>
                <a:lnTo>
                  <a:pt x="2526281" y="3069063"/>
                </a:lnTo>
                <a:lnTo>
                  <a:pt x="2533664" y="3069063"/>
                </a:lnTo>
                <a:lnTo>
                  <a:pt x="2553596" y="3079585"/>
                </a:lnTo>
                <a:lnTo>
                  <a:pt x="2558026" y="3086465"/>
                </a:lnTo>
                <a:cubicBezTo>
                  <a:pt x="2558026" y="3086465"/>
                  <a:pt x="2553596" y="3093750"/>
                  <a:pt x="2553596" y="3093750"/>
                </a:cubicBezTo>
                <a:lnTo>
                  <a:pt x="2546952" y="3093750"/>
                </a:lnTo>
                <a:lnTo>
                  <a:pt x="2543999" y="3101035"/>
                </a:lnTo>
                <a:lnTo>
                  <a:pt x="2529972" y="3097797"/>
                </a:lnTo>
                <a:lnTo>
                  <a:pt x="2518899" y="3096988"/>
                </a:lnTo>
                <a:lnTo>
                  <a:pt x="2511516" y="3091727"/>
                </a:lnTo>
                <a:lnTo>
                  <a:pt x="2501919" y="3094964"/>
                </a:lnTo>
                <a:lnTo>
                  <a:pt x="2486416" y="3092941"/>
                </a:lnTo>
                <a:lnTo>
                  <a:pt x="2472389" y="3095369"/>
                </a:lnTo>
                <a:lnTo>
                  <a:pt x="2459101" y="3106701"/>
                </a:lnTo>
                <a:lnTo>
                  <a:pt x="2445813" y="3109939"/>
                </a:lnTo>
                <a:lnTo>
                  <a:pt x="2439907" y="3106701"/>
                </a:lnTo>
                <a:lnTo>
                  <a:pt x="2439168" y="3097797"/>
                </a:lnTo>
                <a:lnTo>
                  <a:pt x="2431786" y="3093750"/>
                </a:lnTo>
                <a:lnTo>
                  <a:pt x="2425880" y="3105082"/>
                </a:lnTo>
                <a:lnTo>
                  <a:pt x="2419236" y="3104273"/>
                </a:lnTo>
                <a:lnTo>
                  <a:pt x="2413330" y="3099416"/>
                </a:lnTo>
                <a:lnTo>
                  <a:pt x="2408900" y="3105892"/>
                </a:lnTo>
                <a:lnTo>
                  <a:pt x="2410377" y="3110344"/>
                </a:lnTo>
                <a:lnTo>
                  <a:pt x="2398565" y="3125318"/>
                </a:lnTo>
                <a:lnTo>
                  <a:pt x="2391921" y="3139078"/>
                </a:lnTo>
                <a:lnTo>
                  <a:pt x="2386015" y="3136245"/>
                </a:lnTo>
                <a:lnTo>
                  <a:pt x="2383062" y="3131389"/>
                </a:lnTo>
                <a:lnTo>
                  <a:pt x="2374203" y="3128151"/>
                </a:lnTo>
                <a:lnTo>
                  <a:pt x="2377156" y="3120462"/>
                </a:lnTo>
                <a:lnTo>
                  <a:pt x="2371988" y="3110344"/>
                </a:lnTo>
                <a:lnTo>
                  <a:pt x="2366820" y="3109939"/>
                </a:lnTo>
                <a:lnTo>
                  <a:pt x="2359438" y="3109129"/>
                </a:lnTo>
                <a:lnTo>
                  <a:pt x="2350579" y="3105487"/>
                </a:lnTo>
                <a:lnTo>
                  <a:pt x="2346150" y="3108725"/>
                </a:lnTo>
                <a:lnTo>
                  <a:pt x="2318835" y="3107915"/>
                </a:lnTo>
                <a:lnTo>
                  <a:pt x="2309237" y="3103059"/>
                </a:lnTo>
                <a:lnTo>
                  <a:pt x="2287090" y="3103059"/>
                </a:lnTo>
                <a:lnTo>
                  <a:pt x="2281922" y="3107106"/>
                </a:lnTo>
                <a:lnTo>
                  <a:pt x="2281184" y="3115200"/>
                </a:lnTo>
                <a:lnTo>
                  <a:pt x="2275278" y="3113581"/>
                </a:lnTo>
                <a:lnTo>
                  <a:pt x="2263466" y="3100630"/>
                </a:lnTo>
                <a:lnTo>
                  <a:pt x="2251654" y="3099416"/>
                </a:lnTo>
                <a:lnTo>
                  <a:pt x="2247963" y="3091727"/>
                </a:lnTo>
                <a:lnTo>
                  <a:pt x="2251654" y="3086061"/>
                </a:lnTo>
                <a:lnTo>
                  <a:pt x="2261990" y="3081204"/>
                </a:lnTo>
                <a:lnTo>
                  <a:pt x="2270849" y="3088489"/>
                </a:lnTo>
                <a:lnTo>
                  <a:pt x="2285614" y="3084847"/>
                </a:lnTo>
                <a:lnTo>
                  <a:pt x="2290043" y="3086465"/>
                </a:lnTo>
                <a:lnTo>
                  <a:pt x="2290781" y="3090917"/>
                </a:lnTo>
                <a:lnTo>
                  <a:pt x="2303331" y="3086465"/>
                </a:lnTo>
                <a:lnTo>
                  <a:pt x="2313667" y="3090513"/>
                </a:lnTo>
                <a:lnTo>
                  <a:pt x="2325479" y="3089298"/>
                </a:lnTo>
                <a:lnTo>
                  <a:pt x="2334338" y="3091727"/>
                </a:lnTo>
                <a:lnTo>
                  <a:pt x="2338029" y="3088894"/>
                </a:lnTo>
                <a:lnTo>
                  <a:pt x="2358700" y="3089703"/>
                </a:lnTo>
                <a:lnTo>
                  <a:pt x="2360915" y="3084037"/>
                </a:lnTo>
                <a:lnTo>
                  <a:pt x="2349841" y="3075133"/>
                </a:lnTo>
                <a:lnTo>
                  <a:pt x="2340982" y="3072705"/>
                </a:lnTo>
                <a:lnTo>
                  <a:pt x="2336552" y="3065016"/>
                </a:lnTo>
                <a:lnTo>
                  <a:pt x="2339505" y="3053279"/>
                </a:lnTo>
                <a:lnTo>
                  <a:pt x="2336552" y="3045994"/>
                </a:lnTo>
                <a:lnTo>
                  <a:pt x="2338767" y="3041137"/>
                </a:lnTo>
                <a:lnTo>
                  <a:pt x="2312190" y="3033043"/>
                </a:lnTo>
                <a:cubicBezTo>
                  <a:pt x="2312190" y="3033043"/>
                  <a:pt x="2302593" y="3027782"/>
                  <a:pt x="2302593" y="3027782"/>
                </a:cubicBezTo>
                <a:lnTo>
                  <a:pt x="2305546" y="3022925"/>
                </a:lnTo>
                <a:lnTo>
                  <a:pt x="2324002" y="3022925"/>
                </a:lnTo>
                <a:lnTo>
                  <a:pt x="2332861" y="3025354"/>
                </a:lnTo>
                <a:lnTo>
                  <a:pt x="2338767" y="3022116"/>
                </a:lnTo>
                <a:lnTo>
                  <a:pt x="2360176" y="3024544"/>
                </a:lnTo>
                <a:lnTo>
                  <a:pt x="2368297" y="3032234"/>
                </a:lnTo>
                <a:lnTo>
                  <a:pt x="2377156" y="3030615"/>
                </a:lnTo>
                <a:lnTo>
                  <a:pt x="2386015" y="3032638"/>
                </a:lnTo>
                <a:lnTo>
                  <a:pt x="2391183" y="3023735"/>
                </a:lnTo>
                <a:close/>
                <a:moveTo>
                  <a:pt x="11929293" y="3017259"/>
                </a:moveTo>
                <a:lnTo>
                  <a:pt x="11927816" y="3026972"/>
                </a:lnTo>
                <a:cubicBezTo>
                  <a:pt x="11927816" y="3026972"/>
                  <a:pt x="11921910" y="3022116"/>
                  <a:pt x="11921910" y="3022116"/>
                </a:cubicBezTo>
                <a:close/>
                <a:moveTo>
                  <a:pt x="2337291" y="3007546"/>
                </a:moveTo>
                <a:lnTo>
                  <a:pt x="2354270" y="3016855"/>
                </a:lnTo>
                <a:cubicBezTo>
                  <a:pt x="2354270" y="3016855"/>
                  <a:pt x="2335814" y="3017259"/>
                  <a:pt x="2335814" y="3017259"/>
                </a:cubicBezTo>
                <a:lnTo>
                  <a:pt x="2327694" y="3011998"/>
                </a:lnTo>
                <a:close/>
                <a:moveTo>
                  <a:pt x="11377086" y="2989334"/>
                </a:moveTo>
                <a:lnTo>
                  <a:pt x="11387422" y="2992976"/>
                </a:lnTo>
                <a:lnTo>
                  <a:pt x="11397757" y="2999047"/>
                </a:lnTo>
                <a:lnTo>
                  <a:pt x="11402186" y="3011189"/>
                </a:lnTo>
                <a:lnTo>
                  <a:pt x="11394804" y="3022521"/>
                </a:lnTo>
                <a:lnTo>
                  <a:pt x="11392589" y="3028996"/>
                </a:lnTo>
                <a:lnTo>
                  <a:pt x="11387422" y="3032638"/>
                </a:lnTo>
                <a:lnTo>
                  <a:pt x="11382254" y="3046803"/>
                </a:lnTo>
                <a:lnTo>
                  <a:pt x="11384469" y="3054898"/>
                </a:lnTo>
                <a:lnTo>
                  <a:pt x="11377086" y="3061778"/>
                </a:lnTo>
                <a:lnTo>
                  <a:pt x="11368227" y="3063397"/>
                </a:lnTo>
                <a:lnTo>
                  <a:pt x="11367489" y="3068658"/>
                </a:lnTo>
                <a:lnTo>
                  <a:pt x="11360845" y="3075943"/>
                </a:lnTo>
                <a:lnTo>
                  <a:pt x="11352724" y="3073919"/>
                </a:lnTo>
                <a:lnTo>
                  <a:pt x="11344603" y="3075538"/>
                </a:lnTo>
                <a:lnTo>
                  <a:pt x="11342389" y="3083632"/>
                </a:lnTo>
                <a:lnTo>
                  <a:pt x="11336483" y="3086465"/>
                </a:lnTo>
                <a:lnTo>
                  <a:pt x="11327624" y="3080799"/>
                </a:lnTo>
                <a:lnTo>
                  <a:pt x="11320241" y="3081204"/>
                </a:lnTo>
                <a:lnTo>
                  <a:pt x="11313597" y="3076348"/>
                </a:lnTo>
                <a:lnTo>
                  <a:pt x="11303262" y="3076348"/>
                </a:lnTo>
                <a:cubicBezTo>
                  <a:pt x="11303262" y="3076348"/>
                  <a:pt x="11293665" y="3069063"/>
                  <a:pt x="11293665" y="3069063"/>
                </a:cubicBezTo>
                <a:lnTo>
                  <a:pt x="11294403" y="3063801"/>
                </a:lnTo>
                <a:lnTo>
                  <a:pt x="11289235" y="3054898"/>
                </a:lnTo>
                <a:lnTo>
                  <a:pt x="11288497" y="3037495"/>
                </a:lnTo>
                <a:lnTo>
                  <a:pt x="11284067" y="3030210"/>
                </a:lnTo>
                <a:lnTo>
                  <a:pt x="11296618" y="3017664"/>
                </a:lnTo>
                <a:lnTo>
                  <a:pt x="11312121" y="3009570"/>
                </a:lnTo>
                <a:lnTo>
                  <a:pt x="11314335" y="3000666"/>
                </a:lnTo>
                <a:lnTo>
                  <a:pt x="11323194" y="2999452"/>
                </a:lnTo>
                <a:lnTo>
                  <a:pt x="11332792" y="2995000"/>
                </a:lnTo>
                <a:lnTo>
                  <a:pt x="11342389" y="2995000"/>
                </a:lnTo>
                <a:lnTo>
                  <a:pt x="11349033" y="2990548"/>
                </a:lnTo>
                <a:lnTo>
                  <a:pt x="11354201" y="2992167"/>
                </a:lnTo>
                <a:lnTo>
                  <a:pt x="11364536" y="2990143"/>
                </a:lnTo>
                <a:cubicBezTo>
                  <a:pt x="11363798" y="2990143"/>
                  <a:pt x="11369704" y="2993786"/>
                  <a:pt x="11369704" y="2993786"/>
                </a:cubicBezTo>
                <a:close/>
                <a:moveTo>
                  <a:pt x="11374871" y="2941982"/>
                </a:moveTo>
                <a:lnTo>
                  <a:pt x="11383730" y="2945220"/>
                </a:lnTo>
                <a:cubicBezTo>
                  <a:pt x="11383730" y="2945220"/>
                  <a:pt x="11383730" y="2949267"/>
                  <a:pt x="11383730" y="2949267"/>
                </a:cubicBezTo>
                <a:lnTo>
                  <a:pt x="11374133" y="2947648"/>
                </a:lnTo>
                <a:lnTo>
                  <a:pt x="11366751" y="2948053"/>
                </a:lnTo>
                <a:lnTo>
                  <a:pt x="11363060" y="2943601"/>
                </a:lnTo>
                <a:close/>
                <a:moveTo>
                  <a:pt x="1890653" y="2853755"/>
                </a:moveTo>
                <a:lnTo>
                  <a:pt x="1914277" y="2857397"/>
                </a:lnTo>
                <a:lnTo>
                  <a:pt x="1923136" y="2867110"/>
                </a:lnTo>
                <a:lnTo>
                  <a:pt x="1938639" y="2869943"/>
                </a:lnTo>
                <a:lnTo>
                  <a:pt x="1950451" y="2865896"/>
                </a:lnTo>
                <a:lnTo>
                  <a:pt x="1987363" y="2870753"/>
                </a:lnTo>
                <a:lnTo>
                  <a:pt x="1991793" y="2876014"/>
                </a:lnTo>
                <a:lnTo>
                  <a:pt x="2001390" y="2873990"/>
                </a:lnTo>
                <a:lnTo>
                  <a:pt x="2012463" y="2885727"/>
                </a:lnTo>
                <a:lnTo>
                  <a:pt x="2016155" y="2895440"/>
                </a:lnTo>
                <a:lnTo>
                  <a:pt x="2026490" y="2899892"/>
                </a:lnTo>
                <a:lnTo>
                  <a:pt x="2053805" y="2901106"/>
                </a:lnTo>
                <a:lnTo>
                  <a:pt x="2066355" y="2910415"/>
                </a:lnTo>
                <a:lnTo>
                  <a:pt x="2078167" y="2916081"/>
                </a:lnTo>
                <a:lnTo>
                  <a:pt x="2090717" y="2927008"/>
                </a:lnTo>
                <a:lnTo>
                  <a:pt x="2109173" y="2931055"/>
                </a:lnTo>
                <a:lnTo>
                  <a:pt x="2115818" y="2937126"/>
                </a:lnTo>
                <a:lnTo>
                  <a:pt x="2118770" y="2931460"/>
                </a:lnTo>
                <a:lnTo>
                  <a:pt x="2123938" y="2933888"/>
                </a:lnTo>
                <a:lnTo>
                  <a:pt x="2121724" y="2939149"/>
                </a:lnTo>
                <a:lnTo>
                  <a:pt x="2126153" y="2943601"/>
                </a:lnTo>
                <a:lnTo>
                  <a:pt x="2133535" y="2935912"/>
                </a:lnTo>
                <a:lnTo>
                  <a:pt x="2146824" y="2945220"/>
                </a:lnTo>
                <a:lnTo>
                  <a:pt x="2154944" y="2951696"/>
                </a:lnTo>
                <a:lnTo>
                  <a:pt x="2160112" y="2947648"/>
                </a:lnTo>
                <a:lnTo>
                  <a:pt x="2177830" y="2959790"/>
                </a:lnTo>
                <a:lnTo>
                  <a:pt x="2187427" y="2960599"/>
                </a:lnTo>
                <a:lnTo>
                  <a:pt x="2195548" y="2957766"/>
                </a:lnTo>
                <a:lnTo>
                  <a:pt x="2201454" y="2959385"/>
                </a:lnTo>
                <a:lnTo>
                  <a:pt x="2197763" y="2970717"/>
                </a:lnTo>
                <a:lnTo>
                  <a:pt x="2192595" y="2975574"/>
                </a:lnTo>
                <a:lnTo>
                  <a:pt x="2199239" y="2977597"/>
                </a:lnTo>
                <a:lnTo>
                  <a:pt x="2225078" y="2977597"/>
                </a:lnTo>
                <a:lnTo>
                  <a:pt x="2247225" y="2986096"/>
                </a:lnTo>
                <a:lnTo>
                  <a:pt x="2253131" y="2998642"/>
                </a:lnTo>
                <a:lnTo>
                  <a:pt x="2261990" y="2999452"/>
                </a:lnTo>
                <a:lnTo>
                  <a:pt x="2266419" y="3003904"/>
                </a:lnTo>
                <a:lnTo>
                  <a:pt x="2261252" y="3013212"/>
                </a:lnTo>
                <a:lnTo>
                  <a:pt x="2248701" y="3016045"/>
                </a:lnTo>
                <a:lnTo>
                  <a:pt x="2231722" y="3014022"/>
                </a:lnTo>
                <a:lnTo>
                  <a:pt x="2224339" y="3019688"/>
                </a:lnTo>
                <a:lnTo>
                  <a:pt x="2218433" y="3018473"/>
                </a:lnTo>
                <a:lnTo>
                  <a:pt x="2214742" y="3023735"/>
                </a:lnTo>
                <a:lnTo>
                  <a:pt x="2189642" y="3028996"/>
                </a:lnTo>
                <a:cubicBezTo>
                  <a:pt x="2189642" y="3028996"/>
                  <a:pt x="2172662" y="3022116"/>
                  <a:pt x="2172662" y="3022116"/>
                </a:cubicBezTo>
                <a:lnTo>
                  <a:pt x="2158636" y="3020497"/>
                </a:lnTo>
                <a:lnTo>
                  <a:pt x="2134274" y="3025758"/>
                </a:lnTo>
                <a:lnTo>
                  <a:pt x="2126153" y="3022116"/>
                </a:lnTo>
                <a:lnTo>
                  <a:pt x="2114341" y="3028187"/>
                </a:lnTo>
                <a:lnTo>
                  <a:pt x="2096623" y="3024949"/>
                </a:lnTo>
                <a:lnTo>
                  <a:pt x="2097361" y="3016855"/>
                </a:lnTo>
                <a:lnTo>
                  <a:pt x="2113603" y="3003094"/>
                </a:lnTo>
                <a:lnTo>
                  <a:pt x="2126153" y="3000261"/>
                </a:lnTo>
                <a:lnTo>
                  <a:pt x="2127629" y="2991358"/>
                </a:lnTo>
                <a:lnTo>
                  <a:pt x="2119509" y="2988525"/>
                </a:lnTo>
                <a:lnTo>
                  <a:pt x="2117294" y="2984073"/>
                </a:lnTo>
                <a:lnTo>
                  <a:pt x="2099576" y="2983668"/>
                </a:lnTo>
                <a:lnTo>
                  <a:pt x="2088503" y="2977597"/>
                </a:lnTo>
                <a:lnTo>
                  <a:pt x="2084811" y="2980835"/>
                </a:lnTo>
                <a:lnTo>
                  <a:pt x="2076690" y="2980430"/>
                </a:lnTo>
                <a:lnTo>
                  <a:pt x="2059711" y="2962623"/>
                </a:lnTo>
                <a:lnTo>
                  <a:pt x="2051590" y="2935102"/>
                </a:lnTo>
                <a:lnTo>
                  <a:pt x="2045684" y="2933079"/>
                </a:lnTo>
                <a:lnTo>
                  <a:pt x="2032396" y="2937531"/>
                </a:lnTo>
                <a:lnTo>
                  <a:pt x="2025014" y="2934293"/>
                </a:lnTo>
                <a:lnTo>
                  <a:pt x="2015416" y="2935507"/>
                </a:lnTo>
                <a:lnTo>
                  <a:pt x="2006557" y="2929032"/>
                </a:lnTo>
                <a:lnTo>
                  <a:pt x="2001390" y="2931865"/>
                </a:lnTo>
                <a:lnTo>
                  <a:pt x="1988840" y="2929841"/>
                </a:lnTo>
                <a:lnTo>
                  <a:pt x="1972598" y="2918914"/>
                </a:lnTo>
                <a:lnTo>
                  <a:pt x="1971860" y="2914057"/>
                </a:lnTo>
                <a:lnTo>
                  <a:pt x="1965216" y="2909605"/>
                </a:lnTo>
                <a:lnTo>
                  <a:pt x="1961524" y="2914462"/>
                </a:lnTo>
                <a:lnTo>
                  <a:pt x="1954880" y="2914867"/>
                </a:lnTo>
                <a:lnTo>
                  <a:pt x="1940854" y="2913248"/>
                </a:lnTo>
                <a:lnTo>
                  <a:pt x="1932733" y="2906772"/>
                </a:lnTo>
                <a:lnTo>
                  <a:pt x="1923874" y="2906772"/>
                </a:lnTo>
                <a:lnTo>
                  <a:pt x="1917968" y="2908796"/>
                </a:lnTo>
                <a:lnTo>
                  <a:pt x="1888438" y="2904344"/>
                </a:lnTo>
                <a:lnTo>
                  <a:pt x="1881056" y="2899083"/>
                </a:lnTo>
                <a:lnTo>
                  <a:pt x="1888438" y="2893821"/>
                </a:lnTo>
                <a:lnTo>
                  <a:pt x="1899512" y="2895036"/>
                </a:lnTo>
                <a:lnTo>
                  <a:pt x="1905418" y="2890584"/>
                </a:lnTo>
                <a:lnTo>
                  <a:pt x="1899512" y="2885727"/>
                </a:lnTo>
                <a:lnTo>
                  <a:pt x="1877365" y="2883299"/>
                </a:lnTo>
                <a:lnTo>
                  <a:pt x="1867768" y="2883703"/>
                </a:lnTo>
                <a:lnTo>
                  <a:pt x="1854479" y="2881680"/>
                </a:lnTo>
                <a:lnTo>
                  <a:pt x="1848573" y="2888155"/>
                </a:lnTo>
                <a:lnTo>
                  <a:pt x="1839714" y="2889774"/>
                </a:lnTo>
                <a:lnTo>
                  <a:pt x="1824949" y="2906368"/>
                </a:lnTo>
                <a:lnTo>
                  <a:pt x="1814614" y="2907986"/>
                </a:lnTo>
                <a:lnTo>
                  <a:pt x="1808708" y="2903130"/>
                </a:lnTo>
                <a:lnTo>
                  <a:pt x="1803540" y="2907177"/>
                </a:lnTo>
                <a:lnTo>
                  <a:pt x="1790252" y="2904749"/>
                </a:lnTo>
                <a:lnTo>
                  <a:pt x="1780655" y="2918914"/>
                </a:lnTo>
                <a:lnTo>
                  <a:pt x="1771796" y="2919723"/>
                </a:lnTo>
                <a:lnTo>
                  <a:pt x="1759984" y="2926603"/>
                </a:lnTo>
                <a:lnTo>
                  <a:pt x="1759246" y="2918914"/>
                </a:lnTo>
                <a:lnTo>
                  <a:pt x="1755555" y="2917295"/>
                </a:lnTo>
                <a:lnTo>
                  <a:pt x="1745957" y="2927817"/>
                </a:lnTo>
                <a:lnTo>
                  <a:pt x="1736360" y="2923366"/>
                </a:lnTo>
                <a:lnTo>
                  <a:pt x="1736360" y="2917295"/>
                </a:lnTo>
                <a:lnTo>
                  <a:pt x="1743743" y="2919318"/>
                </a:lnTo>
                <a:lnTo>
                  <a:pt x="1761461" y="2910010"/>
                </a:lnTo>
                <a:lnTo>
                  <a:pt x="1769581" y="2914057"/>
                </a:lnTo>
                <a:lnTo>
                  <a:pt x="1772534" y="2910010"/>
                </a:lnTo>
                <a:lnTo>
                  <a:pt x="1766628" y="2902725"/>
                </a:lnTo>
                <a:lnTo>
                  <a:pt x="1768105" y="2892203"/>
                </a:lnTo>
                <a:lnTo>
                  <a:pt x="1776964" y="2887751"/>
                </a:lnTo>
                <a:lnTo>
                  <a:pt x="1784346" y="2879656"/>
                </a:lnTo>
                <a:lnTo>
                  <a:pt x="1805017" y="2873990"/>
                </a:lnTo>
                <a:lnTo>
                  <a:pt x="1812399" y="2867920"/>
                </a:lnTo>
                <a:lnTo>
                  <a:pt x="1833808" y="2863063"/>
                </a:lnTo>
                <a:lnTo>
                  <a:pt x="1861123" y="2861849"/>
                </a:lnTo>
                <a:lnTo>
                  <a:pt x="1870721" y="2854159"/>
                </a:lnTo>
                <a:close/>
                <a:moveTo>
                  <a:pt x="11682719" y="2808022"/>
                </a:moveTo>
                <a:lnTo>
                  <a:pt x="11688625" y="2813688"/>
                </a:lnTo>
                <a:lnTo>
                  <a:pt x="11684934" y="2816116"/>
                </a:lnTo>
                <a:cubicBezTo>
                  <a:pt x="11684934" y="2816116"/>
                  <a:pt x="11676075" y="2815711"/>
                  <a:pt x="11676075" y="2815711"/>
                </a:cubicBezTo>
                <a:lnTo>
                  <a:pt x="11674598" y="2811664"/>
                </a:lnTo>
                <a:close/>
                <a:moveTo>
                  <a:pt x="11881307" y="2698344"/>
                </a:moveTo>
                <a:lnTo>
                  <a:pt x="11892380" y="2701582"/>
                </a:lnTo>
                <a:lnTo>
                  <a:pt x="11897548" y="2712105"/>
                </a:lnTo>
                <a:lnTo>
                  <a:pt x="11900501" y="2712105"/>
                </a:lnTo>
                <a:lnTo>
                  <a:pt x="11909360" y="2718175"/>
                </a:lnTo>
                <a:lnTo>
                  <a:pt x="11910836" y="2725865"/>
                </a:lnTo>
                <a:lnTo>
                  <a:pt x="11907884" y="2726674"/>
                </a:lnTo>
                <a:lnTo>
                  <a:pt x="11904192" y="2738816"/>
                </a:lnTo>
                <a:lnTo>
                  <a:pt x="11901978" y="2762694"/>
                </a:lnTo>
                <a:lnTo>
                  <a:pt x="11896810" y="2772407"/>
                </a:lnTo>
                <a:lnTo>
                  <a:pt x="11898286" y="2785763"/>
                </a:lnTo>
                <a:lnTo>
                  <a:pt x="11897548" y="2797904"/>
                </a:lnTo>
                <a:lnTo>
                  <a:pt x="11894595" y="2815307"/>
                </a:lnTo>
                <a:lnTo>
                  <a:pt x="11899025" y="2816926"/>
                </a:lnTo>
                <a:lnTo>
                  <a:pt x="11895333" y="2820568"/>
                </a:lnTo>
                <a:lnTo>
                  <a:pt x="11895333" y="2831495"/>
                </a:lnTo>
                <a:lnTo>
                  <a:pt x="11882783" y="2849303"/>
                </a:lnTo>
                <a:lnTo>
                  <a:pt x="11874663" y="2859421"/>
                </a:lnTo>
                <a:lnTo>
                  <a:pt x="11879830" y="2873181"/>
                </a:lnTo>
                <a:lnTo>
                  <a:pt x="11876877" y="2884108"/>
                </a:lnTo>
                <a:lnTo>
                  <a:pt x="11879092" y="2893417"/>
                </a:lnTo>
                <a:lnTo>
                  <a:pt x="11871710" y="2890988"/>
                </a:lnTo>
                <a:lnTo>
                  <a:pt x="11865065" y="2893417"/>
                </a:lnTo>
                <a:lnTo>
                  <a:pt x="11864327" y="2885727"/>
                </a:lnTo>
                <a:lnTo>
                  <a:pt x="11865065" y="2874800"/>
                </a:lnTo>
                <a:lnTo>
                  <a:pt x="11857683" y="2865087"/>
                </a:lnTo>
                <a:lnTo>
                  <a:pt x="11843656" y="2860635"/>
                </a:lnTo>
                <a:lnTo>
                  <a:pt x="11842180" y="2854969"/>
                </a:lnTo>
                <a:lnTo>
                  <a:pt x="11837012" y="2853350"/>
                </a:lnTo>
                <a:lnTo>
                  <a:pt x="11831844" y="2846065"/>
                </a:lnTo>
                <a:lnTo>
                  <a:pt x="11831844" y="2840399"/>
                </a:lnTo>
                <a:lnTo>
                  <a:pt x="11834059" y="2839590"/>
                </a:lnTo>
                <a:lnTo>
                  <a:pt x="11832583" y="2834328"/>
                </a:lnTo>
                <a:lnTo>
                  <a:pt x="11827415" y="2831091"/>
                </a:lnTo>
                <a:lnTo>
                  <a:pt x="11825938" y="2812878"/>
                </a:lnTo>
                <a:lnTo>
                  <a:pt x="11825938" y="2794666"/>
                </a:lnTo>
                <a:lnTo>
                  <a:pt x="11822247" y="2790619"/>
                </a:lnTo>
                <a:lnTo>
                  <a:pt x="11825938" y="2787786"/>
                </a:lnTo>
                <a:lnTo>
                  <a:pt x="11831844" y="2769574"/>
                </a:lnTo>
                <a:lnTo>
                  <a:pt x="11842180" y="2752171"/>
                </a:lnTo>
                <a:cubicBezTo>
                  <a:pt x="11842180" y="2752171"/>
                  <a:pt x="11846609" y="2748529"/>
                  <a:pt x="11846609" y="2748529"/>
                </a:cubicBezTo>
                <a:lnTo>
                  <a:pt x="11848086" y="2742053"/>
                </a:lnTo>
                <a:lnTo>
                  <a:pt x="11845871" y="2738006"/>
                </a:lnTo>
                <a:lnTo>
                  <a:pt x="11856206" y="2721818"/>
                </a:lnTo>
                <a:lnTo>
                  <a:pt x="11866542" y="2710890"/>
                </a:lnTo>
                <a:lnTo>
                  <a:pt x="11875401" y="2707653"/>
                </a:lnTo>
                <a:lnTo>
                  <a:pt x="11874663" y="2701582"/>
                </a:lnTo>
                <a:close/>
                <a:moveTo>
                  <a:pt x="11785335" y="2690655"/>
                </a:moveTo>
                <a:lnTo>
                  <a:pt x="11789026" y="2694297"/>
                </a:lnTo>
                <a:lnTo>
                  <a:pt x="11788288" y="2701177"/>
                </a:lnTo>
                <a:cubicBezTo>
                  <a:pt x="11788288" y="2701177"/>
                  <a:pt x="11783120" y="2702796"/>
                  <a:pt x="11783120" y="2702796"/>
                </a:cubicBezTo>
                <a:lnTo>
                  <a:pt x="11780906" y="2692274"/>
                </a:lnTo>
                <a:close/>
                <a:moveTo>
                  <a:pt x="11858421" y="2427995"/>
                </a:moveTo>
                <a:lnTo>
                  <a:pt x="11862112" y="2429209"/>
                </a:lnTo>
                <a:lnTo>
                  <a:pt x="11868018" y="2428804"/>
                </a:lnTo>
                <a:lnTo>
                  <a:pt x="11877616" y="2434066"/>
                </a:lnTo>
                <a:cubicBezTo>
                  <a:pt x="11877616" y="2434066"/>
                  <a:pt x="11877616" y="2441351"/>
                  <a:pt x="11877616" y="2441351"/>
                </a:cubicBezTo>
                <a:lnTo>
                  <a:pt x="11870233" y="2436899"/>
                </a:lnTo>
                <a:lnTo>
                  <a:pt x="11860636" y="2434066"/>
                </a:lnTo>
                <a:close/>
                <a:moveTo>
                  <a:pt x="11803791" y="2337744"/>
                </a:moveTo>
                <a:lnTo>
                  <a:pt x="11816341" y="2339767"/>
                </a:lnTo>
                <a:cubicBezTo>
                  <a:pt x="11816341" y="2339767"/>
                  <a:pt x="11820771" y="2342195"/>
                  <a:pt x="11820771" y="2342195"/>
                </a:cubicBezTo>
                <a:lnTo>
                  <a:pt x="11828891" y="2341791"/>
                </a:lnTo>
                <a:lnTo>
                  <a:pt x="11829630" y="2351504"/>
                </a:lnTo>
                <a:lnTo>
                  <a:pt x="11819294" y="2347052"/>
                </a:lnTo>
                <a:lnTo>
                  <a:pt x="11808959" y="2347052"/>
                </a:lnTo>
                <a:lnTo>
                  <a:pt x="11803053" y="2341386"/>
                </a:lnTo>
                <a:close/>
                <a:moveTo>
                  <a:pt x="12159625" y="2254373"/>
                </a:moveTo>
                <a:lnTo>
                  <a:pt x="12160363" y="2259634"/>
                </a:lnTo>
                <a:lnTo>
                  <a:pt x="12166269" y="2262467"/>
                </a:lnTo>
                <a:lnTo>
                  <a:pt x="12169960" y="2268942"/>
                </a:lnTo>
                <a:lnTo>
                  <a:pt x="12164054" y="2273394"/>
                </a:lnTo>
                <a:lnTo>
                  <a:pt x="12157410" y="2272585"/>
                </a:lnTo>
                <a:lnTo>
                  <a:pt x="12153719" y="2262467"/>
                </a:lnTo>
                <a:cubicBezTo>
                  <a:pt x="12153719" y="2262467"/>
                  <a:pt x="12154457" y="2256801"/>
                  <a:pt x="12154457" y="2256801"/>
                </a:cubicBezTo>
                <a:close/>
                <a:moveTo>
                  <a:pt x="12164792" y="2249516"/>
                </a:moveTo>
                <a:lnTo>
                  <a:pt x="12171437" y="2250730"/>
                </a:lnTo>
                <a:lnTo>
                  <a:pt x="12165531" y="2253968"/>
                </a:lnTo>
                <a:cubicBezTo>
                  <a:pt x="12165531" y="2253968"/>
                  <a:pt x="12164792" y="2249516"/>
                  <a:pt x="12164792" y="2249516"/>
                </a:cubicBezTo>
                <a:close/>
                <a:moveTo>
                  <a:pt x="12176604" y="2243850"/>
                </a:moveTo>
                <a:cubicBezTo>
                  <a:pt x="12176604" y="2243850"/>
                  <a:pt x="12175128" y="2246683"/>
                  <a:pt x="12175128" y="2246683"/>
                </a:cubicBezTo>
                <a:lnTo>
                  <a:pt x="12170698" y="2245064"/>
                </a:lnTo>
                <a:close/>
                <a:moveTo>
                  <a:pt x="12176604" y="2239398"/>
                </a:moveTo>
                <a:lnTo>
                  <a:pt x="12180295" y="2239803"/>
                </a:lnTo>
                <a:lnTo>
                  <a:pt x="12178081" y="2241826"/>
                </a:lnTo>
                <a:cubicBezTo>
                  <a:pt x="12178081" y="2241826"/>
                  <a:pt x="12176604" y="2239398"/>
                  <a:pt x="12176604" y="2239398"/>
                </a:cubicBezTo>
                <a:close/>
                <a:moveTo>
                  <a:pt x="12178819" y="2231709"/>
                </a:moveTo>
                <a:cubicBezTo>
                  <a:pt x="12178819" y="2231709"/>
                  <a:pt x="12181772" y="2231709"/>
                  <a:pt x="12181772" y="2231709"/>
                </a:cubicBezTo>
                <a:lnTo>
                  <a:pt x="12187678" y="2235351"/>
                </a:lnTo>
                <a:lnTo>
                  <a:pt x="12184725" y="2236970"/>
                </a:lnTo>
                <a:lnTo>
                  <a:pt x="12179557" y="2233327"/>
                </a:lnTo>
                <a:close/>
                <a:moveTo>
                  <a:pt x="12048888" y="2213901"/>
                </a:moveTo>
                <a:lnTo>
                  <a:pt x="12058485" y="2215520"/>
                </a:lnTo>
                <a:lnTo>
                  <a:pt x="12059223" y="2221186"/>
                </a:lnTo>
                <a:lnTo>
                  <a:pt x="12052579" y="2232113"/>
                </a:lnTo>
                <a:cubicBezTo>
                  <a:pt x="12052579" y="2232113"/>
                  <a:pt x="12035600" y="2234946"/>
                  <a:pt x="12035600" y="2234946"/>
                </a:cubicBezTo>
                <a:lnTo>
                  <a:pt x="12026003" y="2233327"/>
                </a:lnTo>
                <a:lnTo>
                  <a:pt x="12022311" y="2226447"/>
                </a:lnTo>
                <a:lnTo>
                  <a:pt x="12027479" y="2219567"/>
                </a:lnTo>
                <a:close/>
                <a:moveTo>
                  <a:pt x="12161839" y="2173025"/>
                </a:moveTo>
                <a:lnTo>
                  <a:pt x="12169960" y="2173429"/>
                </a:lnTo>
                <a:lnTo>
                  <a:pt x="12167007" y="2179500"/>
                </a:lnTo>
                <a:lnTo>
                  <a:pt x="12163316" y="2183143"/>
                </a:lnTo>
                <a:lnTo>
                  <a:pt x="12158886" y="2183952"/>
                </a:lnTo>
                <a:cubicBezTo>
                  <a:pt x="12158886" y="2183952"/>
                  <a:pt x="12158148" y="2178691"/>
                  <a:pt x="12158148" y="2178691"/>
                </a:cubicBezTo>
                <a:close/>
                <a:moveTo>
                  <a:pt x="12016405" y="2157646"/>
                </a:moveTo>
                <a:lnTo>
                  <a:pt x="12019358" y="2162502"/>
                </a:lnTo>
                <a:lnTo>
                  <a:pt x="12020097" y="2170192"/>
                </a:lnTo>
                <a:lnTo>
                  <a:pt x="12016405" y="2170192"/>
                </a:lnTo>
                <a:cubicBezTo>
                  <a:pt x="12016405" y="2170192"/>
                  <a:pt x="12012714" y="2172620"/>
                  <a:pt x="12012714" y="2172620"/>
                </a:cubicBezTo>
                <a:lnTo>
                  <a:pt x="12008285" y="2166144"/>
                </a:lnTo>
                <a:lnTo>
                  <a:pt x="12010499" y="2162907"/>
                </a:lnTo>
                <a:lnTo>
                  <a:pt x="12013452" y="2162907"/>
                </a:lnTo>
                <a:close/>
                <a:moveTo>
                  <a:pt x="12168484" y="2145504"/>
                </a:moveTo>
                <a:cubicBezTo>
                  <a:pt x="12168484" y="2145504"/>
                  <a:pt x="12170698" y="2149551"/>
                  <a:pt x="12170698" y="2149551"/>
                </a:cubicBezTo>
                <a:lnTo>
                  <a:pt x="12172175" y="2155622"/>
                </a:lnTo>
                <a:lnTo>
                  <a:pt x="12167007" y="2165335"/>
                </a:lnTo>
                <a:lnTo>
                  <a:pt x="12163316" y="2168168"/>
                </a:lnTo>
                <a:lnTo>
                  <a:pt x="12161101" y="2162098"/>
                </a:lnTo>
                <a:lnTo>
                  <a:pt x="12161101" y="2154003"/>
                </a:lnTo>
                <a:lnTo>
                  <a:pt x="12164054" y="2148337"/>
                </a:lnTo>
                <a:close/>
                <a:moveTo>
                  <a:pt x="12088015" y="2136196"/>
                </a:moveTo>
                <a:cubicBezTo>
                  <a:pt x="12088015" y="2136196"/>
                  <a:pt x="12093183" y="2140647"/>
                  <a:pt x="12093183" y="2140647"/>
                </a:cubicBezTo>
                <a:lnTo>
                  <a:pt x="12085800" y="2143481"/>
                </a:lnTo>
                <a:lnTo>
                  <a:pt x="12083586" y="2139434"/>
                </a:lnTo>
                <a:close/>
                <a:moveTo>
                  <a:pt x="12125665" y="2124459"/>
                </a:moveTo>
                <a:lnTo>
                  <a:pt x="12129357" y="2126482"/>
                </a:lnTo>
                <a:lnTo>
                  <a:pt x="12130095" y="2134577"/>
                </a:lnTo>
                <a:lnTo>
                  <a:pt x="12127142" y="2139434"/>
                </a:lnTo>
                <a:cubicBezTo>
                  <a:pt x="12127142" y="2139434"/>
                  <a:pt x="12121974" y="2141052"/>
                  <a:pt x="12121974" y="2141052"/>
                </a:cubicBezTo>
                <a:lnTo>
                  <a:pt x="12119021" y="2134982"/>
                </a:lnTo>
                <a:lnTo>
                  <a:pt x="12119021" y="2129315"/>
                </a:lnTo>
                <a:close/>
                <a:moveTo>
                  <a:pt x="3316940" y="1580118"/>
                </a:moveTo>
                <a:lnTo>
                  <a:pt x="3316940" y="1584570"/>
                </a:lnTo>
                <a:lnTo>
                  <a:pt x="3313987" y="1589022"/>
                </a:lnTo>
                <a:lnTo>
                  <a:pt x="3311772" y="1585784"/>
                </a:lnTo>
                <a:cubicBezTo>
                  <a:pt x="3311772" y="1585784"/>
                  <a:pt x="3312511" y="1581332"/>
                  <a:pt x="3312511" y="1581332"/>
                </a:cubicBezTo>
                <a:close/>
                <a:moveTo>
                  <a:pt x="3113185" y="1556240"/>
                </a:moveTo>
                <a:lnTo>
                  <a:pt x="3113923" y="1560287"/>
                </a:lnTo>
                <a:lnTo>
                  <a:pt x="3109494" y="1566762"/>
                </a:lnTo>
                <a:lnTo>
                  <a:pt x="3118353" y="1567572"/>
                </a:lnTo>
                <a:lnTo>
                  <a:pt x="3118353" y="1573642"/>
                </a:lnTo>
                <a:lnTo>
                  <a:pt x="3108017" y="1590640"/>
                </a:lnTo>
                <a:lnTo>
                  <a:pt x="3101373" y="1596306"/>
                </a:lnTo>
                <a:lnTo>
                  <a:pt x="3111708" y="1599544"/>
                </a:lnTo>
                <a:lnTo>
                  <a:pt x="3115400" y="1606424"/>
                </a:lnTo>
                <a:lnTo>
                  <a:pt x="3110970" y="1612090"/>
                </a:lnTo>
                <a:lnTo>
                  <a:pt x="3113923" y="1616137"/>
                </a:lnTo>
                <a:lnTo>
                  <a:pt x="3119829" y="1612495"/>
                </a:lnTo>
                <a:lnTo>
                  <a:pt x="3119829" y="1605615"/>
                </a:lnTo>
                <a:lnTo>
                  <a:pt x="3125735" y="1603996"/>
                </a:lnTo>
                <a:lnTo>
                  <a:pt x="3135332" y="1607234"/>
                </a:lnTo>
                <a:lnTo>
                  <a:pt x="3137547" y="1617352"/>
                </a:lnTo>
                <a:lnTo>
                  <a:pt x="3139762" y="1621399"/>
                </a:lnTo>
                <a:lnTo>
                  <a:pt x="3130903" y="1624232"/>
                </a:lnTo>
                <a:lnTo>
                  <a:pt x="3125735" y="1627874"/>
                </a:lnTo>
                <a:lnTo>
                  <a:pt x="3111708" y="1629898"/>
                </a:lnTo>
                <a:lnTo>
                  <a:pt x="3096943" y="1640016"/>
                </a:lnTo>
                <a:lnTo>
                  <a:pt x="3088085" y="1640016"/>
                </a:lnTo>
                <a:lnTo>
                  <a:pt x="3084393" y="1635159"/>
                </a:lnTo>
                <a:lnTo>
                  <a:pt x="3080702" y="1636778"/>
                </a:lnTo>
                <a:lnTo>
                  <a:pt x="3078487" y="1645277"/>
                </a:lnTo>
                <a:lnTo>
                  <a:pt x="3075534" y="1647300"/>
                </a:lnTo>
                <a:lnTo>
                  <a:pt x="3071843" y="1640825"/>
                </a:lnTo>
                <a:lnTo>
                  <a:pt x="3057078" y="1633945"/>
                </a:lnTo>
                <a:cubicBezTo>
                  <a:pt x="3057078" y="1633945"/>
                  <a:pt x="3055602" y="1621399"/>
                  <a:pt x="3055602" y="1621399"/>
                </a:cubicBezTo>
                <a:lnTo>
                  <a:pt x="3052649" y="1615733"/>
                </a:lnTo>
                <a:lnTo>
                  <a:pt x="3056340" y="1608853"/>
                </a:lnTo>
                <a:lnTo>
                  <a:pt x="3070367" y="1601568"/>
                </a:lnTo>
                <a:lnTo>
                  <a:pt x="3080702" y="1587403"/>
                </a:lnTo>
                <a:lnTo>
                  <a:pt x="3085132" y="1582951"/>
                </a:lnTo>
                <a:lnTo>
                  <a:pt x="3089561" y="1573238"/>
                </a:lnTo>
                <a:lnTo>
                  <a:pt x="3101373" y="1564739"/>
                </a:lnTo>
                <a:lnTo>
                  <a:pt x="3105802" y="1557454"/>
                </a:lnTo>
                <a:close/>
                <a:moveTo>
                  <a:pt x="3304390" y="1550169"/>
                </a:moveTo>
                <a:lnTo>
                  <a:pt x="3304390" y="1553407"/>
                </a:lnTo>
                <a:lnTo>
                  <a:pt x="3307343" y="1557049"/>
                </a:lnTo>
                <a:lnTo>
                  <a:pt x="3306605" y="1562310"/>
                </a:lnTo>
                <a:lnTo>
                  <a:pt x="3303652" y="1565143"/>
                </a:lnTo>
                <a:lnTo>
                  <a:pt x="3303652" y="1569191"/>
                </a:lnTo>
                <a:lnTo>
                  <a:pt x="3306605" y="1572024"/>
                </a:lnTo>
                <a:lnTo>
                  <a:pt x="3308819" y="1575666"/>
                </a:lnTo>
                <a:lnTo>
                  <a:pt x="3305128" y="1581737"/>
                </a:lnTo>
                <a:lnTo>
                  <a:pt x="3302914" y="1581737"/>
                </a:lnTo>
                <a:cubicBezTo>
                  <a:pt x="3302914" y="1581737"/>
                  <a:pt x="3300699" y="1576476"/>
                  <a:pt x="3300699" y="1576476"/>
                </a:cubicBezTo>
                <a:lnTo>
                  <a:pt x="3302914" y="1570405"/>
                </a:lnTo>
                <a:lnTo>
                  <a:pt x="3300699" y="1563525"/>
                </a:lnTo>
                <a:lnTo>
                  <a:pt x="3298484" y="1557454"/>
                </a:lnTo>
                <a:lnTo>
                  <a:pt x="3301437" y="1553407"/>
                </a:lnTo>
                <a:close/>
                <a:moveTo>
                  <a:pt x="2951509" y="1546527"/>
                </a:moveTo>
                <a:lnTo>
                  <a:pt x="2952986" y="1554621"/>
                </a:lnTo>
                <a:lnTo>
                  <a:pt x="2947080" y="1560287"/>
                </a:lnTo>
                <a:lnTo>
                  <a:pt x="2947080" y="1563929"/>
                </a:lnTo>
                <a:lnTo>
                  <a:pt x="2950771" y="1568381"/>
                </a:lnTo>
                <a:lnTo>
                  <a:pt x="2950771" y="1576071"/>
                </a:lnTo>
                <a:lnTo>
                  <a:pt x="2958892" y="1580118"/>
                </a:lnTo>
                <a:lnTo>
                  <a:pt x="2959630" y="1574452"/>
                </a:lnTo>
                <a:lnTo>
                  <a:pt x="2967013" y="1574047"/>
                </a:lnTo>
                <a:lnTo>
                  <a:pt x="2979563" y="1583356"/>
                </a:lnTo>
                <a:lnTo>
                  <a:pt x="2985469" y="1583356"/>
                </a:lnTo>
                <a:lnTo>
                  <a:pt x="2989898" y="1587403"/>
                </a:lnTo>
                <a:lnTo>
                  <a:pt x="3004663" y="1586998"/>
                </a:lnTo>
                <a:lnTo>
                  <a:pt x="3008354" y="1582951"/>
                </a:lnTo>
                <a:lnTo>
                  <a:pt x="3016475" y="1585379"/>
                </a:lnTo>
                <a:lnTo>
                  <a:pt x="3031240" y="1585784"/>
                </a:lnTo>
                <a:lnTo>
                  <a:pt x="3026810" y="1589022"/>
                </a:lnTo>
                <a:cubicBezTo>
                  <a:pt x="3026810" y="1589022"/>
                  <a:pt x="3015737" y="1590640"/>
                  <a:pt x="3015737" y="1590640"/>
                </a:cubicBezTo>
                <a:lnTo>
                  <a:pt x="3012784" y="1599139"/>
                </a:lnTo>
                <a:lnTo>
                  <a:pt x="3014260" y="1604805"/>
                </a:lnTo>
                <a:lnTo>
                  <a:pt x="3010569" y="1613709"/>
                </a:lnTo>
                <a:lnTo>
                  <a:pt x="3003925" y="1616137"/>
                </a:lnTo>
                <a:lnTo>
                  <a:pt x="2992113" y="1611281"/>
                </a:lnTo>
                <a:lnTo>
                  <a:pt x="2989160" y="1601568"/>
                </a:lnTo>
                <a:lnTo>
                  <a:pt x="2967013" y="1599139"/>
                </a:lnTo>
                <a:lnTo>
                  <a:pt x="2960368" y="1596306"/>
                </a:lnTo>
                <a:lnTo>
                  <a:pt x="2959630" y="1591450"/>
                </a:lnTo>
                <a:lnTo>
                  <a:pt x="2955201" y="1586593"/>
                </a:lnTo>
                <a:lnTo>
                  <a:pt x="2951509" y="1586593"/>
                </a:lnTo>
                <a:lnTo>
                  <a:pt x="2947818" y="1580927"/>
                </a:lnTo>
                <a:lnTo>
                  <a:pt x="2941912" y="1578904"/>
                </a:lnTo>
                <a:lnTo>
                  <a:pt x="2941912" y="1572024"/>
                </a:lnTo>
                <a:lnTo>
                  <a:pt x="2937483" y="1568381"/>
                </a:lnTo>
                <a:lnTo>
                  <a:pt x="2931577" y="1569191"/>
                </a:lnTo>
                <a:lnTo>
                  <a:pt x="2929362" y="1565953"/>
                </a:lnTo>
                <a:lnTo>
                  <a:pt x="2933053" y="1558668"/>
                </a:lnTo>
                <a:close/>
                <a:moveTo>
                  <a:pt x="3063723" y="1523053"/>
                </a:moveTo>
                <a:lnTo>
                  <a:pt x="3065199" y="1523053"/>
                </a:lnTo>
                <a:lnTo>
                  <a:pt x="3064461" y="1525481"/>
                </a:lnTo>
                <a:lnTo>
                  <a:pt x="3064461" y="1524267"/>
                </a:lnTo>
                <a:lnTo>
                  <a:pt x="3057078" y="1529933"/>
                </a:lnTo>
                <a:lnTo>
                  <a:pt x="3054864" y="1535195"/>
                </a:lnTo>
                <a:lnTo>
                  <a:pt x="3051172" y="1536813"/>
                </a:lnTo>
                <a:lnTo>
                  <a:pt x="3053387" y="1540456"/>
                </a:lnTo>
                <a:lnTo>
                  <a:pt x="3057078" y="1540861"/>
                </a:lnTo>
                <a:lnTo>
                  <a:pt x="3055602" y="1542884"/>
                </a:lnTo>
                <a:cubicBezTo>
                  <a:pt x="3055602" y="1542884"/>
                  <a:pt x="3052649" y="1541670"/>
                  <a:pt x="3052649" y="1541670"/>
                </a:cubicBezTo>
                <a:lnTo>
                  <a:pt x="3049696" y="1536813"/>
                </a:lnTo>
                <a:lnTo>
                  <a:pt x="3054864" y="1529529"/>
                </a:lnTo>
                <a:close/>
                <a:moveTo>
                  <a:pt x="3328752" y="1519815"/>
                </a:moveTo>
                <a:cubicBezTo>
                  <a:pt x="3328752" y="1519815"/>
                  <a:pt x="3331705" y="1522648"/>
                  <a:pt x="3331705" y="1522648"/>
                </a:cubicBezTo>
                <a:lnTo>
                  <a:pt x="3329490" y="1525077"/>
                </a:lnTo>
                <a:lnTo>
                  <a:pt x="3326537" y="1524267"/>
                </a:lnTo>
                <a:close/>
                <a:moveTo>
                  <a:pt x="3435059" y="1496747"/>
                </a:moveTo>
                <a:lnTo>
                  <a:pt x="3444656" y="1499175"/>
                </a:lnTo>
                <a:lnTo>
                  <a:pt x="3443918" y="1502413"/>
                </a:lnTo>
                <a:lnTo>
                  <a:pt x="3435797" y="1502413"/>
                </a:lnTo>
                <a:lnTo>
                  <a:pt x="3431368" y="1500389"/>
                </a:lnTo>
                <a:lnTo>
                  <a:pt x="3431368" y="1497151"/>
                </a:lnTo>
                <a:cubicBezTo>
                  <a:pt x="3431368" y="1497151"/>
                  <a:pt x="3435059" y="1496747"/>
                  <a:pt x="3435059" y="1496747"/>
                </a:cubicBezTo>
                <a:close/>
                <a:moveTo>
                  <a:pt x="5838782" y="1400425"/>
                </a:moveTo>
                <a:cubicBezTo>
                  <a:pt x="5838782" y="1400425"/>
                  <a:pt x="5843949" y="1403663"/>
                  <a:pt x="5843949" y="1403663"/>
                </a:cubicBezTo>
                <a:lnTo>
                  <a:pt x="5848379" y="1402853"/>
                </a:lnTo>
                <a:lnTo>
                  <a:pt x="5845426" y="1408114"/>
                </a:lnTo>
                <a:lnTo>
                  <a:pt x="5845426" y="1411352"/>
                </a:lnTo>
                <a:lnTo>
                  <a:pt x="5838782" y="1412566"/>
                </a:lnTo>
                <a:lnTo>
                  <a:pt x="5832137" y="1407709"/>
                </a:lnTo>
                <a:lnTo>
                  <a:pt x="5825493" y="1406495"/>
                </a:lnTo>
                <a:close/>
                <a:moveTo>
                  <a:pt x="3416603" y="1399210"/>
                </a:moveTo>
                <a:lnTo>
                  <a:pt x="3418080" y="1399615"/>
                </a:lnTo>
                <a:lnTo>
                  <a:pt x="3419556" y="1404472"/>
                </a:lnTo>
                <a:lnTo>
                  <a:pt x="3415127" y="1410947"/>
                </a:lnTo>
                <a:lnTo>
                  <a:pt x="3407744" y="1414185"/>
                </a:lnTo>
                <a:lnTo>
                  <a:pt x="3404053" y="1411352"/>
                </a:lnTo>
                <a:cubicBezTo>
                  <a:pt x="3404053" y="1411352"/>
                  <a:pt x="3404053" y="1407709"/>
                  <a:pt x="3404053" y="1407709"/>
                </a:cubicBezTo>
                <a:lnTo>
                  <a:pt x="3406268" y="1405686"/>
                </a:lnTo>
                <a:lnTo>
                  <a:pt x="3411435" y="1407709"/>
                </a:lnTo>
                <a:lnTo>
                  <a:pt x="3414388" y="1406495"/>
                </a:lnTo>
                <a:lnTo>
                  <a:pt x="3417341" y="1401639"/>
                </a:lnTo>
                <a:close/>
                <a:moveTo>
                  <a:pt x="3427677" y="1395568"/>
                </a:moveTo>
                <a:lnTo>
                  <a:pt x="3431368" y="1396377"/>
                </a:lnTo>
                <a:lnTo>
                  <a:pt x="3433583" y="1398806"/>
                </a:lnTo>
                <a:lnTo>
                  <a:pt x="3435797" y="1397187"/>
                </a:lnTo>
                <a:lnTo>
                  <a:pt x="3440227" y="1400020"/>
                </a:lnTo>
                <a:lnTo>
                  <a:pt x="3440965" y="1404067"/>
                </a:lnTo>
                <a:lnTo>
                  <a:pt x="3435059" y="1408114"/>
                </a:lnTo>
                <a:cubicBezTo>
                  <a:pt x="3435059" y="1408114"/>
                  <a:pt x="3429891" y="1407305"/>
                  <a:pt x="3429891" y="1407709"/>
                </a:cubicBezTo>
                <a:lnTo>
                  <a:pt x="3428415" y="1397996"/>
                </a:lnTo>
                <a:close/>
                <a:moveTo>
                  <a:pt x="2974395" y="1365619"/>
                </a:moveTo>
                <a:lnTo>
                  <a:pt x="2983254" y="1368857"/>
                </a:lnTo>
                <a:lnTo>
                  <a:pt x="3006878" y="1376142"/>
                </a:lnTo>
                <a:lnTo>
                  <a:pt x="3019428" y="1377356"/>
                </a:lnTo>
                <a:lnTo>
                  <a:pt x="3031240" y="1381403"/>
                </a:lnTo>
                <a:lnTo>
                  <a:pt x="3040837" y="1391116"/>
                </a:lnTo>
                <a:lnTo>
                  <a:pt x="3045266" y="1391926"/>
                </a:lnTo>
                <a:lnTo>
                  <a:pt x="3056340" y="1399210"/>
                </a:lnTo>
                <a:lnTo>
                  <a:pt x="3064461" y="1408114"/>
                </a:lnTo>
                <a:lnTo>
                  <a:pt x="3071105" y="1410138"/>
                </a:lnTo>
                <a:lnTo>
                  <a:pt x="3076273" y="1414185"/>
                </a:lnTo>
                <a:lnTo>
                  <a:pt x="3078487" y="1418232"/>
                </a:lnTo>
                <a:lnTo>
                  <a:pt x="3084393" y="1423089"/>
                </a:lnTo>
                <a:lnTo>
                  <a:pt x="3082917" y="1428350"/>
                </a:lnTo>
                <a:lnTo>
                  <a:pt x="3071105" y="1431992"/>
                </a:lnTo>
                <a:lnTo>
                  <a:pt x="3062246" y="1428350"/>
                </a:lnTo>
                <a:lnTo>
                  <a:pt x="3055602" y="1427540"/>
                </a:lnTo>
                <a:lnTo>
                  <a:pt x="3048219" y="1422279"/>
                </a:lnTo>
                <a:cubicBezTo>
                  <a:pt x="3048219" y="1422279"/>
                  <a:pt x="3037884" y="1420256"/>
                  <a:pt x="3037884" y="1420256"/>
                </a:cubicBezTo>
                <a:lnTo>
                  <a:pt x="3023857" y="1420256"/>
                </a:lnTo>
                <a:lnTo>
                  <a:pt x="3005401" y="1407305"/>
                </a:lnTo>
                <a:lnTo>
                  <a:pt x="3000234" y="1406495"/>
                </a:lnTo>
                <a:lnTo>
                  <a:pt x="2997281" y="1402853"/>
                </a:lnTo>
                <a:lnTo>
                  <a:pt x="2995066" y="1394354"/>
                </a:lnTo>
                <a:lnTo>
                  <a:pt x="2978824" y="1382617"/>
                </a:lnTo>
                <a:lnTo>
                  <a:pt x="2969227" y="1378570"/>
                </a:lnTo>
                <a:lnTo>
                  <a:pt x="2964798" y="1370476"/>
                </a:lnTo>
                <a:close/>
                <a:moveTo>
                  <a:pt x="5931062" y="1352668"/>
                </a:moveTo>
                <a:cubicBezTo>
                  <a:pt x="5931062" y="1352668"/>
                  <a:pt x="5935492" y="1352668"/>
                  <a:pt x="5935492" y="1352668"/>
                </a:cubicBezTo>
                <a:lnTo>
                  <a:pt x="5938444" y="1355906"/>
                </a:lnTo>
                <a:lnTo>
                  <a:pt x="5933277" y="1357120"/>
                </a:lnTo>
                <a:lnTo>
                  <a:pt x="5927371" y="1354287"/>
                </a:lnTo>
                <a:close/>
                <a:moveTo>
                  <a:pt x="3383382" y="1328790"/>
                </a:moveTo>
                <a:lnTo>
                  <a:pt x="3387073" y="1329600"/>
                </a:lnTo>
                <a:lnTo>
                  <a:pt x="3387073" y="1334456"/>
                </a:lnTo>
                <a:lnTo>
                  <a:pt x="3384120" y="1334456"/>
                </a:lnTo>
                <a:lnTo>
                  <a:pt x="3381906" y="1336480"/>
                </a:lnTo>
                <a:lnTo>
                  <a:pt x="3378953" y="1335266"/>
                </a:lnTo>
                <a:lnTo>
                  <a:pt x="3378953" y="1330004"/>
                </a:lnTo>
                <a:cubicBezTo>
                  <a:pt x="3378953" y="1330004"/>
                  <a:pt x="3383382" y="1328790"/>
                  <a:pt x="3383382" y="1328790"/>
                </a:cubicBezTo>
                <a:close/>
                <a:moveTo>
                  <a:pt x="3377476" y="1279820"/>
                </a:moveTo>
                <a:lnTo>
                  <a:pt x="3378214" y="1283057"/>
                </a:lnTo>
                <a:lnTo>
                  <a:pt x="3378214" y="1287509"/>
                </a:lnTo>
                <a:lnTo>
                  <a:pt x="3381906" y="1287914"/>
                </a:lnTo>
                <a:lnTo>
                  <a:pt x="3381167" y="1284676"/>
                </a:lnTo>
                <a:lnTo>
                  <a:pt x="3387073" y="1282248"/>
                </a:lnTo>
                <a:lnTo>
                  <a:pt x="3393718" y="1282248"/>
                </a:lnTo>
                <a:lnTo>
                  <a:pt x="3393718" y="1293580"/>
                </a:lnTo>
                <a:lnTo>
                  <a:pt x="3390026" y="1298437"/>
                </a:lnTo>
                <a:lnTo>
                  <a:pt x="3386335" y="1300460"/>
                </a:lnTo>
                <a:lnTo>
                  <a:pt x="3378953" y="1296413"/>
                </a:lnTo>
                <a:lnTo>
                  <a:pt x="3371570" y="1295199"/>
                </a:lnTo>
                <a:lnTo>
                  <a:pt x="3366402" y="1296413"/>
                </a:lnTo>
                <a:lnTo>
                  <a:pt x="3364188" y="1300460"/>
                </a:lnTo>
                <a:lnTo>
                  <a:pt x="3367141" y="1302888"/>
                </a:lnTo>
                <a:lnTo>
                  <a:pt x="3368617" y="1309364"/>
                </a:lnTo>
                <a:lnTo>
                  <a:pt x="3373047" y="1306531"/>
                </a:lnTo>
                <a:lnTo>
                  <a:pt x="3376738" y="1306531"/>
                </a:lnTo>
                <a:lnTo>
                  <a:pt x="3379691" y="1310578"/>
                </a:lnTo>
                <a:lnTo>
                  <a:pt x="3377476" y="1315435"/>
                </a:lnTo>
                <a:lnTo>
                  <a:pt x="3367879" y="1323934"/>
                </a:lnTo>
                <a:lnTo>
                  <a:pt x="3361973" y="1332433"/>
                </a:lnTo>
                <a:lnTo>
                  <a:pt x="3359758" y="1328790"/>
                </a:lnTo>
                <a:lnTo>
                  <a:pt x="3360497" y="1324743"/>
                </a:lnTo>
                <a:lnTo>
                  <a:pt x="3361235" y="1319482"/>
                </a:lnTo>
                <a:lnTo>
                  <a:pt x="3359020" y="1325148"/>
                </a:lnTo>
                <a:lnTo>
                  <a:pt x="3355329" y="1330004"/>
                </a:lnTo>
                <a:lnTo>
                  <a:pt x="3356067" y="1334051"/>
                </a:lnTo>
                <a:lnTo>
                  <a:pt x="3354591" y="1337289"/>
                </a:lnTo>
                <a:lnTo>
                  <a:pt x="3349423" y="1338503"/>
                </a:lnTo>
                <a:lnTo>
                  <a:pt x="3345732" y="1343765"/>
                </a:lnTo>
                <a:lnTo>
                  <a:pt x="3339826" y="1347407"/>
                </a:lnTo>
                <a:lnTo>
                  <a:pt x="3336134" y="1355097"/>
                </a:lnTo>
                <a:lnTo>
                  <a:pt x="3332443" y="1357930"/>
                </a:lnTo>
                <a:lnTo>
                  <a:pt x="3328014" y="1361977"/>
                </a:lnTo>
                <a:lnTo>
                  <a:pt x="3328014" y="1365619"/>
                </a:lnTo>
                <a:lnTo>
                  <a:pt x="3321370" y="1371690"/>
                </a:lnTo>
                <a:lnTo>
                  <a:pt x="3317678" y="1379379"/>
                </a:lnTo>
                <a:lnTo>
                  <a:pt x="3316940" y="1383427"/>
                </a:lnTo>
                <a:lnTo>
                  <a:pt x="3312511" y="1389902"/>
                </a:lnTo>
                <a:lnTo>
                  <a:pt x="3311034" y="1395973"/>
                </a:lnTo>
                <a:lnTo>
                  <a:pt x="3311034" y="1403258"/>
                </a:lnTo>
                <a:lnTo>
                  <a:pt x="3316940" y="1397996"/>
                </a:lnTo>
                <a:lnTo>
                  <a:pt x="3323584" y="1393949"/>
                </a:lnTo>
                <a:lnTo>
                  <a:pt x="3325799" y="1388688"/>
                </a:lnTo>
                <a:lnTo>
                  <a:pt x="3330229" y="1385855"/>
                </a:lnTo>
                <a:lnTo>
                  <a:pt x="3336873" y="1379784"/>
                </a:lnTo>
                <a:lnTo>
                  <a:pt x="3340564" y="1374118"/>
                </a:lnTo>
                <a:lnTo>
                  <a:pt x="3346470" y="1370071"/>
                </a:lnTo>
                <a:lnTo>
                  <a:pt x="3351638" y="1368857"/>
                </a:lnTo>
                <a:lnTo>
                  <a:pt x="3352376" y="1370476"/>
                </a:lnTo>
                <a:lnTo>
                  <a:pt x="3349423" y="1372904"/>
                </a:lnTo>
                <a:lnTo>
                  <a:pt x="3345732" y="1380594"/>
                </a:lnTo>
                <a:lnTo>
                  <a:pt x="3350161" y="1378165"/>
                </a:lnTo>
                <a:lnTo>
                  <a:pt x="3353852" y="1377356"/>
                </a:lnTo>
                <a:lnTo>
                  <a:pt x="3361235" y="1382617"/>
                </a:lnTo>
                <a:lnTo>
                  <a:pt x="3366402" y="1384236"/>
                </a:lnTo>
                <a:lnTo>
                  <a:pt x="3374523" y="1381808"/>
                </a:lnTo>
                <a:lnTo>
                  <a:pt x="3377476" y="1380594"/>
                </a:lnTo>
                <a:lnTo>
                  <a:pt x="3377476" y="1384236"/>
                </a:lnTo>
                <a:lnTo>
                  <a:pt x="3373047" y="1388688"/>
                </a:lnTo>
                <a:lnTo>
                  <a:pt x="3365664" y="1389902"/>
                </a:lnTo>
                <a:lnTo>
                  <a:pt x="3361973" y="1392330"/>
                </a:lnTo>
                <a:lnTo>
                  <a:pt x="3353852" y="1392735"/>
                </a:lnTo>
                <a:lnTo>
                  <a:pt x="3345732" y="1398806"/>
                </a:lnTo>
                <a:lnTo>
                  <a:pt x="3342040" y="1404472"/>
                </a:lnTo>
                <a:lnTo>
                  <a:pt x="3349423" y="1399210"/>
                </a:lnTo>
                <a:lnTo>
                  <a:pt x="3353114" y="1399210"/>
                </a:lnTo>
                <a:lnTo>
                  <a:pt x="3356067" y="1398401"/>
                </a:lnTo>
                <a:lnTo>
                  <a:pt x="3353852" y="1404472"/>
                </a:lnTo>
                <a:lnTo>
                  <a:pt x="3348685" y="1411757"/>
                </a:lnTo>
                <a:lnTo>
                  <a:pt x="3340564" y="1416613"/>
                </a:lnTo>
                <a:lnTo>
                  <a:pt x="3341302" y="1419041"/>
                </a:lnTo>
                <a:lnTo>
                  <a:pt x="3344993" y="1419851"/>
                </a:lnTo>
                <a:lnTo>
                  <a:pt x="3352376" y="1414185"/>
                </a:lnTo>
                <a:lnTo>
                  <a:pt x="3354591" y="1414994"/>
                </a:lnTo>
                <a:lnTo>
                  <a:pt x="3357544" y="1421874"/>
                </a:lnTo>
                <a:lnTo>
                  <a:pt x="3360497" y="1422684"/>
                </a:lnTo>
                <a:lnTo>
                  <a:pt x="3368617" y="1416208"/>
                </a:lnTo>
                <a:lnTo>
                  <a:pt x="3375261" y="1414994"/>
                </a:lnTo>
                <a:lnTo>
                  <a:pt x="3376000" y="1416613"/>
                </a:lnTo>
                <a:lnTo>
                  <a:pt x="3374523" y="1421470"/>
                </a:lnTo>
                <a:lnTo>
                  <a:pt x="3371570" y="1424707"/>
                </a:lnTo>
                <a:lnTo>
                  <a:pt x="3373047" y="1427945"/>
                </a:lnTo>
                <a:lnTo>
                  <a:pt x="3378953" y="1422684"/>
                </a:lnTo>
                <a:lnTo>
                  <a:pt x="3381167" y="1418232"/>
                </a:lnTo>
                <a:lnTo>
                  <a:pt x="3386335" y="1416208"/>
                </a:lnTo>
                <a:lnTo>
                  <a:pt x="3388550" y="1417018"/>
                </a:lnTo>
                <a:lnTo>
                  <a:pt x="3383382" y="1425517"/>
                </a:lnTo>
                <a:lnTo>
                  <a:pt x="3381167" y="1436849"/>
                </a:lnTo>
                <a:lnTo>
                  <a:pt x="3376738" y="1441705"/>
                </a:lnTo>
                <a:lnTo>
                  <a:pt x="3383382" y="1437254"/>
                </a:lnTo>
                <a:lnTo>
                  <a:pt x="3384859" y="1428350"/>
                </a:lnTo>
                <a:lnTo>
                  <a:pt x="3390765" y="1424303"/>
                </a:lnTo>
                <a:lnTo>
                  <a:pt x="3393718" y="1427540"/>
                </a:lnTo>
                <a:lnTo>
                  <a:pt x="3399623" y="1425517"/>
                </a:lnTo>
                <a:lnTo>
                  <a:pt x="3401838" y="1422684"/>
                </a:lnTo>
                <a:lnTo>
                  <a:pt x="3404791" y="1425517"/>
                </a:lnTo>
                <a:lnTo>
                  <a:pt x="3409959" y="1422279"/>
                </a:lnTo>
                <a:lnTo>
                  <a:pt x="3413650" y="1417423"/>
                </a:lnTo>
                <a:lnTo>
                  <a:pt x="3420294" y="1412566"/>
                </a:lnTo>
                <a:lnTo>
                  <a:pt x="3423247" y="1413375"/>
                </a:lnTo>
                <a:lnTo>
                  <a:pt x="3420294" y="1419446"/>
                </a:lnTo>
                <a:lnTo>
                  <a:pt x="3418080" y="1423898"/>
                </a:lnTo>
                <a:lnTo>
                  <a:pt x="3420294" y="1426731"/>
                </a:lnTo>
                <a:lnTo>
                  <a:pt x="3418818" y="1434421"/>
                </a:lnTo>
                <a:lnTo>
                  <a:pt x="3415127" y="1438063"/>
                </a:lnTo>
                <a:lnTo>
                  <a:pt x="3421033" y="1434825"/>
                </a:lnTo>
                <a:lnTo>
                  <a:pt x="3422509" y="1427136"/>
                </a:lnTo>
                <a:lnTo>
                  <a:pt x="3426200" y="1420660"/>
                </a:lnTo>
                <a:lnTo>
                  <a:pt x="3426200" y="1416208"/>
                </a:lnTo>
                <a:lnTo>
                  <a:pt x="3430630" y="1416613"/>
                </a:lnTo>
                <a:lnTo>
                  <a:pt x="3438750" y="1414590"/>
                </a:lnTo>
                <a:lnTo>
                  <a:pt x="3446871" y="1415399"/>
                </a:lnTo>
                <a:lnTo>
                  <a:pt x="3454992" y="1422684"/>
                </a:lnTo>
                <a:lnTo>
                  <a:pt x="3460898" y="1425922"/>
                </a:lnTo>
                <a:lnTo>
                  <a:pt x="3460159" y="1430373"/>
                </a:lnTo>
                <a:lnTo>
                  <a:pt x="3456468" y="1433611"/>
                </a:lnTo>
                <a:lnTo>
                  <a:pt x="3455730" y="1439277"/>
                </a:lnTo>
                <a:lnTo>
                  <a:pt x="3451301" y="1442110"/>
                </a:lnTo>
                <a:lnTo>
                  <a:pt x="3446133" y="1443324"/>
                </a:lnTo>
                <a:lnTo>
                  <a:pt x="3443180" y="1446562"/>
                </a:lnTo>
                <a:lnTo>
                  <a:pt x="3436536" y="1449395"/>
                </a:lnTo>
                <a:lnTo>
                  <a:pt x="3428415" y="1451014"/>
                </a:lnTo>
                <a:cubicBezTo>
                  <a:pt x="3428415" y="1451014"/>
                  <a:pt x="3426200" y="1453037"/>
                  <a:pt x="3426200" y="1453037"/>
                </a:cubicBezTo>
                <a:lnTo>
                  <a:pt x="3416603" y="1453442"/>
                </a:lnTo>
                <a:lnTo>
                  <a:pt x="3426200" y="1454656"/>
                </a:lnTo>
                <a:lnTo>
                  <a:pt x="3432106" y="1452633"/>
                </a:lnTo>
                <a:lnTo>
                  <a:pt x="3435059" y="1453847"/>
                </a:lnTo>
                <a:lnTo>
                  <a:pt x="3434321" y="1458703"/>
                </a:lnTo>
                <a:lnTo>
                  <a:pt x="3432106" y="1463560"/>
                </a:lnTo>
                <a:lnTo>
                  <a:pt x="3435797" y="1459513"/>
                </a:lnTo>
                <a:lnTo>
                  <a:pt x="3439489" y="1461132"/>
                </a:lnTo>
                <a:lnTo>
                  <a:pt x="3436536" y="1467607"/>
                </a:lnTo>
                <a:lnTo>
                  <a:pt x="3432844" y="1470845"/>
                </a:lnTo>
                <a:lnTo>
                  <a:pt x="3435797" y="1472868"/>
                </a:lnTo>
                <a:lnTo>
                  <a:pt x="3433583" y="1475297"/>
                </a:lnTo>
                <a:lnTo>
                  <a:pt x="3429153" y="1480153"/>
                </a:lnTo>
                <a:lnTo>
                  <a:pt x="3423986" y="1482582"/>
                </a:lnTo>
                <a:lnTo>
                  <a:pt x="3429153" y="1483391"/>
                </a:lnTo>
                <a:lnTo>
                  <a:pt x="3432106" y="1480153"/>
                </a:lnTo>
                <a:lnTo>
                  <a:pt x="3431368" y="1485819"/>
                </a:lnTo>
                <a:lnTo>
                  <a:pt x="3429891" y="1489462"/>
                </a:lnTo>
                <a:lnTo>
                  <a:pt x="3433583" y="1488248"/>
                </a:lnTo>
                <a:lnTo>
                  <a:pt x="3434321" y="1483391"/>
                </a:lnTo>
                <a:lnTo>
                  <a:pt x="3438750" y="1480963"/>
                </a:lnTo>
                <a:lnTo>
                  <a:pt x="3444656" y="1476511"/>
                </a:lnTo>
                <a:lnTo>
                  <a:pt x="3449086" y="1476511"/>
                </a:lnTo>
                <a:lnTo>
                  <a:pt x="3452777" y="1474892"/>
                </a:lnTo>
                <a:lnTo>
                  <a:pt x="3453515" y="1468821"/>
                </a:lnTo>
                <a:lnTo>
                  <a:pt x="3454254" y="1465179"/>
                </a:lnTo>
                <a:lnTo>
                  <a:pt x="3459421" y="1465988"/>
                </a:lnTo>
                <a:lnTo>
                  <a:pt x="3460898" y="1468821"/>
                </a:lnTo>
                <a:lnTo>
                  <a:pt x="3466065" y="1465988"/>
                </a:lnTo>
                <a:lnTo>
                  <a:pt x="3471971" y="1459513"/>
                </a:lnTo>
                <a:lnTo>
                  <a:pt x="3474924" y="1464369"/>
                </a:lnTo>
                <a:lnTo>
                  <a:pt x="3474924" y="1470845"/>
                </a:lnTo>
                <a:lnTo>
                  <a:pt x="3471971" y="1476511"/>
                </a:lnTo>
                <a:lnTo>
                  <a:pt x="3462374" y="1481772"/>
                </a:lnTo>
                <a:lnTo>
                  <a:pt x="3460159" y="1478939"/>
                </a:lnTo>
                <a:lnTo>
                  <a:pt x="3452777" y="1478939"/>
                </a:lnTo>
                <a:lnTo>
                  <a:pt x="3449824" y="1486629"/>
                </a:lnTo>
                <a:lnTo>
                  <a:pt x="3442442" y="1492295"/>
                </a:lnTo>
                <a:lnTo>
                  <a:pt x="3439489" y="1494318"/>
                </a:lnTo>
                <a:lnTo>
                  <a:pt x="3431368" y="1493914"/>
                </a:lnTo>
                <a:lnTo>
                  <a:pt x="3428415" y="1495533"/>
                </a:lnTo>
                <a:lnTo>
                  <a:pt x="3428415" y="1500794"/>
                </a:lnTo>
                <a:lnTo>
                  <a:pt x="3432106" y="1504032"/>
                </a:lnTo>
                <a:lnTo>
                  <a:pt x="3440227" y="1505246"/>
                </a:lnTo>
                <a:lnTo>
                  <a:pt x="3432844" y="1506055"/>
                </a:lnTo>
                <a:lnTo>
                  <a:pt x="3427677" y="1505650"/>
                </a:lnTo>
                <a:lnTo>
                  <a:pt x="3435059" y="1508079"/>
                </a:lnTo>
                <a:lnTo>
                  <a:pt x="3438750" y="1507269"/>
                </a:lnTo>
                <a:lnTo>
                  <a:pt x="3432844" y="1515768"/>
                </a:lnTo>
                <a:lnTo>
                  <a:pt x="3429891" y="1516173"/>
                </a:lnTo>
                <a:lnTo>
                  <a:pt x="3426200" y="1510912"/>
                </a:lnTo>
                <a:lnTo>
                  <a:pt x="3426938" y="1516578"/>
                </a:lnTo>
                <a:lnTo>
                  <a:pt x="3429153" y="1521839"/>
                </a:lnTo>
                <a:lnTo>
                  <a:pt x="3429891" y="1526291"/>
                </a:lnTo>
                <a:lnTo>
                  <a:pt x="3436536" y="1531957"/>
                </a:lnTo>
                <a:lnTo>
                  <a:pt x="3441703" y="1528719"/>
                </a:lnTo>
                <a:lnTo>
                  <a:pt x="3442442" y="1525481"/>
                </a:lnTo>
                <a:lnTo>
                  <a:pt x="3452039" y="1518197"/>
                </a:lnTo>
                <a:lnTo>
                  <a:pt x="3453515" y="1513340"/>
                </a:lnTo>
                <a:lnTo>
                  <a:pt x="3459421" y="1508483"/>
                </a:lnTo>
                <a:lnTo>
                  <a:pt x="3465327" y="1507269"/>
                </a:lnTo>
                <a:lnTo>
                  <a:pt x="3471233" y="1504436"/>
                </a:lnTo>
                <a:lnTo>
                  <a:pt x="3474924" y="1503627"/>
                </a:lnTo>
                <a:lnTo>
                  <a:pt x="3479354" y="1500389"/>
                </a:lnTo>
                <a:lnTo>
                  <a:pt x="3480830" y="1504841"/>
                </a:lnTo>
                <a:lnTo>
                  <a:pt x="3477139" y="1506460"/>
                </a:lnTo>
                <a:lnTo>
                  <a:pt x="3474924" y="1506460"/>
                </a:lnTo>
                <a:lnTo>
                  <a:pt x="3467542" y="1512935"/>
                </a:lnTo>
                <a:lnTo>
                  <a:pt x="3466065" y="1516173"/>
                </a:lnTo>
                <a:lnTo>
                  <a:pt x="3457206" y="1522244"/>
                </a:lnTo>
                <a:lnTo>
                  <a:pt x="3457206" y="1529124"/>
                </a:lnTo>
                <a:lnTo>
                  <a:pt x="3455730" y="1535599"/>
                </a:lnTo>
                <a:lnTo>
                  <a:pt x="3459421" y="1541265"/>
                </a:lnTo>
                <a:lnTo>
                  <a:pt x="3463112" y="1540051"/>
                </a:lnTo>
                <a:lnTo>
                  <a:pt x="3469018" y="1533980"/>
                </a:lnTo>
                <a:lnTo>
                  <a:pt x="3476401" y="1529529"/>
                </a:lnTo>
                <a:lnTo>
                  <a:pt x="3479354" y="1522648"/>
                </a:lnTo>
                <a:lnTo>
                  <a:pt x="3479354" y="1519411"/>
                </a:lnTo>
                <a:lnTo>
                  <a:pt x="3482307" y="1519411"/>
                </a:lnTo>
                <a:lnTo>
                  <a:pt x="3483045" y="1524267"/>
                </a:lnTo>
                <a:lnTo>
                  <a:pt x="3483783" y="1537623"/>
                </a:lnTo>
                <a:lnTo>
                  <a:pt x="3478616" y="1544908"/>
                </a:lnTo>
                <a:lnTo>
                  <a:pt x="3470495" y="1555430"/>
                </a:lnTo>
                <a:lnTo>
                  <a:pt x="3468280" y="1562715"/>
                </a:lnTo>
                <a:lnTo>
                  <a:pt x="3471233" y="1567572"/>
                </a:lnTo>
                <a:lnTo>
                  <a:pt x="3469018" y="1571214"/>
                </a:lnTo>
                <a:lnTo>
                  <a:pt x="3467542" y="1572024"/>
                </a:lnTo>
                <a:lnTo>
                  <a:pt x="3467542" y="1577690"/>
                </a:lnTo>
                <a:lnTo>
                  <a:pt x="3465327" y="1582141"/>
                </a:lnTo>
                <a:lnTo>
                  <a:pt x="3462374" y="1582951"/>
                </a:lnTo>
                <a:lnTo>
                  <a:pt x="3462374" y="1587403"/>
                </a:lnTo>
                <a:lnTo>
                  <a:pt x="3455730" y="1591450"/>
                </a:lnTo>
                <a:lnTo>
                  <a:pt x="3452039" y="1589831"/>
                </a:lnTo>
                <a:cubicBezTo>
                  <a:pt x="3452039" y="1589831"/>
                  <a:pt x="3448348" y="1584165"/>
                  <a:pt x="3447609" y="1584165"/>
                </a:cubicBezTo>
                <a:cubicBezTo>
                  <a:pt x="3446871" y="1584165"/>
                  <a:pt x="3443180" y="1584165"/>
                  <a:pt x="3443180" y="1584165"/>
                </a:cubicBezTo>
                <a:lnTo>
                  <a:pt x="3438750" y="1588617"/>
                </a:lnTo>
                <a:lnTo>
                  <a:pt x="3437274" y="1594688"/>
                </a:lnTo>
                <a:lnTo>
                  <a:pt x="3432844" y="1590640"/>
                </a:lnTo>
                <a:lnTo>
                  <a:pt x="3431368" y="1582546"/>
                </a:lnTo>
                <a:lnTo>
                  <a:pt x="3429153" y="1579308"/>
                </a:lnTo>
                <a:lnTo>
                  <a:pt x="3431368" y="1573238"/>
                </a:lnTo>
                <a:lnTo>
                  <a:pt x="3431368" y="1567976"/>
                </a:lnTo>
                <a:lnTo>
                  <a:pt x="3439489" y="1559882"/>
                </a:lnTo>
                <a:lnTo>
                  <a:pt x="3445395" y="1558668"/>
                </a:lnTo>
                <a:lnTo>
                  <a:pt x="3445395" y="1555430"/>
                </a:lnTo>
                <a:lnTo>
                  <a:pt x="3437274" y="1555430"/>
                </a:lnTo>
                <a:lnTo>
                  <a:pt x="3435797" y="1552597"/>
                </a:lnTo>
                <a:lnTo>
                  <a:pt x="3432844" y="1557454"/>
                </a:lnTo>
                <a:lnTo>
                  <a:pt x="3425462" y="1565143"/>
                </a:lnTo>
                <a:lnTo>
                  <a:pt x="3421771" y="1565548"/>
                </a:lnTo>
                <a:lnTo>
                  <a:pt x="3415127" y="1577285"/>
                </a:lnTo>
                <a:lnTo>
                  <a:pt x="3408482" y="1581332"/>
                </a:lnTo>
                <a:lnTo>
                  <a:pt x="3403315" y="1579713"/>
                </a:lnTo>
                <a:lnTo>
                  <a:pt x="3403315" y="1574452"/>
                </a:lnTo>
                <a:lnTo>
                  <a:pt x="3406268" y="1572024"/>
                </a:lnTo>
                <a:lnTo>
                  <a:pt x="3406268" y="1565953"/>
                </a:lnTo>
                <a:lnTo>
                  <a:pt x="3412174" y="1552597"/>
                </a:lnTo>
                <a:lnTo>
                  <a:pt x="3419556" y="1546931"/>
                </a:lnTo>
                <a:lnTo>
                  <a:pt x="3421033" y="1542479"/>
                </a:lnTo>
                <a:lnTo>
                  <a:pt x="3418818" y="1538028"/>
                </a:lnTo>
                <a:lnTo>
                  <a:pt x="3420294" y="1531552"/>
                </a:lnTo>
                <a:lnTo>
                  <a:pt x="3421771" y="1526291"/>
                </a:lnTo>
                <a:lnTo>
                  <a:pt x="3421033" y="1517387"/>
                </a:lnTo>
                <a:lnTo>
                  <a:pt x="3417341" y="1514149"/>
                </a:lnTo>
                <a:lnTo>
                  <a:pt x="3413650" y="1513340"/>
                </a:lnTo>
                <a:lnTo>
                  <a:pt x="3410697" y="1510507"/>
                </a:lnTo>
                <a:lnTo>
                  <a:pt x="3407744" y="1510102"/>
                </a:lnTo>
                <a:lnTo>
                  <a:pt x="3405529" y="1512935"/>
                </a:lnTo>
                <a:lnTo>
                  <a:pt x="3405529" y="1521434"/>
                </a:lnTo>
                <a:lnTo>
                  <a:pt x="3401100" y="1530338"/>
                </a:lnTo>
                <a:lnTo>
                  <a:pt x="3397409" y="1540861"/>
                </a:lnTo>
                <a:lnTo>
                  <a:pt x="3392979" y="1543694"/>
                </a:lnTo>
                <a:lnTo>
                  <a:pt x="3387812" y="1544098"/>
                </a:lnTo>
                <a:lnTo>
                  <a:pt x="3392979" y="1540861"/>
                </a:lnTo>
                <a:lnTo>
                  <a:pt x="3387073" y="1541670"/>
                </a:lnTo>
                <a:lnTo>
                  <a:pt x="3382644" y="1538432"/>
                </a:lnTo>
                <a:lnTo>
                  <a:pt x="3378214" y="1540861"/>
                </a:lnTo>
                <a:lnTo>
                  <a:pt x="3370094" y="1549764"/>
                </a:lnTo>
                <a:lnTo>
                  <a:pt x="3366402" y="1550978"/>
                </a:lnTo>
                <a:lnTo>
                  <a:pt x="3364926" y="1556644"/>
                </a:lnTo>
                <a:lnTo>
                  <a:pt x="3363450" y="1561906"/>
                </a:lnTo>
                <a:lnTo>
                  <a:pt x="3361235" y="1561906"/>
                </a:lnTo>
                <a:lnTo>
                  <a:pt x="3358282" y="1566762"/>
                </a:lnTo>
                <a:lnTo>
                  <a:pt x="3353852" y="1571214"/>
                </a:lnTo>
                <a:lnTo>
                  <a:pt x="3346470" y="1573642"/>
                </a:lnTo>
                <a:lnTo>
                  <a:pt x="3343517" y="1571214"/>
                </a:lnTo>
                <a:lnTo>
                  <a:pt x="3343517" y="1567167"/>
                </a:lnTo>
                <a:lnTo>
                  <a:pt x="3339087" y="1566358"/>
                </a:lnTo>
                <a:lnTo>
                  <a:pt x="3336134" y="1569191"/>
                </a:lnTo>
                <a:lnTo>
                  <a:pt x="3333920" y="1572833"/>
                </a:lnTo>
                <a:lnTo>
                  <a:pt x="3327276" y="1572833"/>
                </a:lnTo>
                <a:lnTo>
                  <a:pt x="3325061" y="1569596"/>
                </a:lnTo>
                <a:lnTo>
                  <a:pt x="3322846" y="1567167"/>
                </a:lnTo>
                <a:lnTo>
                  <a:pt x="3324323" y="1563525"/>
                </a:lnTo>
                <a:lnTo>
                  <a:pt x="3331705" y="1558263"/>
                </a:lnTo>
                <a:lnTo>
                  <a:pt x="3339826" y="1556240"/>
                </a:lnTo>
                <a:lnTo>
                  <a:pt x="3343517" y="1553811"/>
                </a:lnTo>
                <a:lnTo>
                  <a:pt x="3345732" y="1550574"/>
                </a:lnTo>
                <a:lnTo>
                  <a:pt x="3349423" y="1549360"/>
                </a:lnTo>
                <a:lnTo>
                  <a:pt x="3355329" y="1549360"/>
                </a:lnTo>
                <a:lnTo>
                  <a:pt x="3356805" y="1545717"/>
                </a:lnTo>
                <a:lnTo>
                  <a:pt x="3359020" y="1544503"/>
                </a:lnTo>
                <a:lnTo>
                  <a:pt x="3359758" y="1540861"/>
                </a:lnTo>
                <a:lnTo>
                  <a:pt x="3364926" y="1536409"/>
                </a:lnTo>
                <a:lnTo>
                  <a:pt x="3373047" y="1535195"/>
                </a:lnTo>
                <a:lnTo>
                  <a:pt x="3381167" y="1531957"/>
                </a:lnTo>
                <a:lnTo>
                  <a:pt x="3381906" y="1529124"/>
                </a:lnTo>
                <a:lnTo>
                  <a:pt x="3387073" y="1525886"/>
                </a:lnTo>
                <a:lnTo>
                  <a:pt x="3380429" y="1524672"/>
                </a:lnTo>
                <a:lnTo>
                  <a:pt x="3376000" y="1527505"/>
                </a:lnTo>
                <a:lnTo>
                  <a:pt x="3370832" y="1528719"/>
                </a:lnTo>
                <a:lnTo>
                  <a:pt x="3366402" y="1524672"/>
                </a:lnTo>
                <a:lnTo>
                  <a:pt x="3359020" y="1523458"/>
                </a:lnTo>
                <a:lnTo>
                  <a:pt x="3354591" y="1521030"/>
                </a:lnTo>
                <a:lnTo>
                  <a:pt x="3356067" y="1525886"/>
                </a:lnTo>
                <a:lnTo>
                  <a:pt x="3353114" y="1532362"/>
                </a:lnTo>
                <a:lnTo>
                  <a:pt x="3347208" y="1533576"/>
                </a:lnTo>
                <a:lnTo>
                  <a:pt x="3343517" y="1536004"/>
                </a:lnTo>
                <a:lnTo>
                  <a:pt x="3341302" y="1533171"/>
                </a:lnTo>
                <a:lnTo>
                  <a:pt x="3335396" y="1533171"/>
                </a:lnTo>
                <a:lnTo>
                  <a:pt x="3333920" y="1530338"/>
                </a:lnTo>
                <a:lnTo>
                  <a:pt x="3328014" y="1530743"/>
                </a:lnTo>
                <a:lnTo>
                  <a:pt x="3325799" y="1532362"/>
                </a:lnTo>
                <a:lnTo>
                  <a:pt x="3322846" y="1530338"/>
                </a:lnTo>
                <a:lnTo>
                  <a:pt x="3331705" y="1527100"/>
                </a:lnTo>
                <a:lnTo>
                  <a:pt x="3342040" y="1521434"/>
                </a:lnTo>
                <a:lnTo>
                  <a:pt x="3342040" y="1519411"/>
                </a:lnTo>
                <a:lnTo>
                  <a:pt x="3339826" y="1520220"/>
                </a:lnTo>
                <a:lnTo>
                  <a:pt x="3333920" y="1521434"/>
                </a:lnTo>
                <a:lnTo>
                  <a:pt x="3333182" y="1518197"/>
                </a:lnTo>
                <a:lnTo>
                  <a:pt x="3336873" y="1513340"/>
                </a:lnTo>
                <a:lnTo>
                  <a:pt x="3336873" y="1507674"/>
                </a:lnTo>
                <a:lnTo>
                  <a:pt x="3334658" y="1508079"/>
                </a:lnTo>
                <a:lnTo>
                  <a:pt x="3328752" y="1513340"/>
                </a:lnTo>
                <a:lnTo>
                  <a:pt x="3326537" y="1518197"/>
                </a:lnTo>
                <a:lnTo>
                  <a:pt x="3325061" y="1516173"/>
                </a:lnTo>
                <a:lnTo>
                  <a:pt x="3327276" y="1507269"/>
                </a:lnTo>
                <a:lnTo>
                  <a:pt x="3330229" y="1505246"/>
                </a:lnTo>
                <a:lnTo>
                  <a:pt x="3326537" y="1506055"/>
                </a:lnTo>
                <a:lnTo>
                  <a:pt x="3323584" y="1511316"/>
                </a:lnTo>
                <a:lnTo>
                  <a:pt x="3320631" y="1508483"/>
                </a:lnTo>
                <a:lnTo>
                  <a:pt x="3319893" y="1515364"/>
                </a:lnTo>
                <a:lnTo>
                  <a:pt x="3320631" y="1519006"/>
                </a:lnTo>
                <a:lnTo>
                  <a:pt x="3319155" y="1523053"/>
                </a:lnTo>
                <a:lnTo>
                  <a:pt x="3314725" y="1521030"/>
                </a:lnTo>
                <a:lnTo>
                  <a:pt x="3309558" y="1521030"/>
                </a:lnTo>
                <a:lnTo>
                  <a:pt x="3306605" y="1524267"/>
                </a:lnTo>
                <a:lnTo>
                  <a:pt x="3302914" y="1524672"/>
                </a:lnTo>
                <a:lnTo>
                  <a:pt x="3299961" y="1522244"/>
                </a:lnTo>
                <a:lnTo>
                  <a:pt x="3291840" y="1522244"/>
                </a:lnTo>
                <a:lnTo>
                  <a:pt x="3292578" y="1524672"/>
                </a:lnTo>
                <a:lnTo>
                  <a:pt x="3288149" y="1527505"/>
                </a:lnTo>
                <a:lnTo>
                  <a:pt x="3282243" y="1527505"/>
                </a:lnTo>
                <a:lnTo>
                  <a:pt x="3280766" y="1525077"/>
                </a:lnTo>
                <a:lnTo>
                  <a:pt x="3277813" y="1526291"/>
                </a:lnTo>
                <a:lnTo>
                  <a:pt x="3268954" y="1525886"/>
                </a:lnTo>
                <a:lnTo>
                  <a:pt x="3265263" y="1522244"/>
                </a:lnTo>
                <a:lnTo>
                  <a:pt x="3263787" y="1519006"/>
                </a:lnTo>
                <a:lnTo>
                  <a:pt x="3255666" y="1521030"/>
                </a:lnTo>
                <a:lnTo>
                  <a:pt x="3242378" y="1520220"/>
                </a:lnTo>
                <a:lnTo>
                  <a:pt x="3239425" y="1515768"/>
                </a:lnTo>
                <a:lnTo>
                  <a:pt x="3232042" y="1518197"/>
                </a:lnTo>
                <a:lnTo>
                  <a:pt x="3221707" y="1516578"/>
                </a:lnTo>
                <a:lnTo>
                  <a:pt x="3226136" y="1510102"/>
                </a:lnTo>
                <a:lnTo>
                  <a:pt x="3225398" y="1507269"/>
                </a:lnTo>
                <a:lnTo>
                  <a:pt x="3223183" y="1510912"/>
                </a:lnTo>
                <a:lnTo>
                  <a:pt x="3217277" y="1516173"/>
                </a:lnTo>
                <a:lnTo>
                  <a:pt x="3208418" y="1517387"/>
                </a:lnTo>
                <a:lnTo>
                  <a:pt x="3201774" y="1522244"/>
                </a:lnTo>
                <a:lnTo>
                  <a:pt x="3190700" y="1523863"/>
                </a:lnTo>
                <a:lnTo>
                  <a:pt x="3181103" y="1521030"/>
                </a:lnTo>
                <a:lnTo>
                  <a:pt x="3175936" y="1520220"/>
                </a:lnTo>
                <a:lnTo>
                  <a:pt x="3174459" y="1516578"/>
                </a:lnTo>
                <a:lnTo>
                  <a:pt x="3175936" y="1510102"/>
                </a:lnTo>
                <a:lnTo>
                  <a:pt x="3173721" y="1505246"/>
                </a:lnTo>
                <a:lnTo>
                  <a:pt x="3175936" y="1500794"/>
                </a:lnTo>
                <a:lnTo>
                  <a:pt x="3181842" y="1500389"/>
                </a:lnTo>
                <a:lnTo>
                  <a:pt x="3191439" y="1492295"/>
                </a:lnTo>
                <a:lnTo>
                  <a:pt x="3202512" y="1487034"/>
                </a:lnTo>
                <a:lnTo>
                  <a:pt x="3208418" y="1478130"/>
                </a:lnTo>
                <a:lnTo>
                  <a:pt x="3217277" y="1467607"/>
                </a:lnTo>
                <a:lnTo>
                  <a:pt x="3223921" y="1461536"/>
                </a:lnTo>
                <a:lnTo>
                  <a:pt x="3212848" y="1461941"/>
                </a:lnTo>
                <a:lnTo>
                  <a:pt x="3199559" y="1463560"/>
                </a:lnTo>
                <a:lnTo>
                  <a:pt x="3192177" y="1465584"/>
                </a:lnTo>
                <a:lnTo>
                  <a:pt x="3188486" y="1465584"/>
                </a:lnTo>
                <a:lnTo>
                  <a:pt x="3193653" y="1454252"/>
                </a:lnTo>
                <a:lnTo>
                  <a:pt x="3204727" y="1448181"/>
                </a:lnTo>
                <a:lnTo>
                  <a:pt x="3212110" y="1443324"/>
                </a:lnTo>
                <a:lnTo>
                  <a:pt x="3214324" y="1440896"/>
                </a:lnTo>
                <a:lnTo>
                  <a:pt x="3212110" y="1445348"/>
                </a:lnTo>
                <a:lnTo>
                  <a:pt x="3206942" y="1448990"/>
                </a:lnTo>
                <a:lnTo>
                  <a:pt x="3205465" y="1453037"/>
                </a:lnTo>
                <a:lnTo>
                  <a:pt x="3209157" y="1458703"/>
                </a:lnTo>
                <a:lnTo>
                  <a:pt x="3212110" y="1452228"/>
                </a:lnTo>
                <a:lnTo>
                  <a:pt x="3212848" y="1459108"/>
                </a:lnTo>
                <a:lnTo>
                  <a:pt x="3215801" y="1459108"/>
                </a:lnTo>
                <a:lnTo>
                  <a:pt x="3220968" y="1453037"/>
                </a:lnTo>
                <a:lnTo>
                  <a:pt x="3225398" y="1443729"/>
                </a:lnTo>
                <a:lnTo>
                  <a:pt x="3231304" y="1438063"/>
                </a:lnTo>
                <a:lnTo>
                  <a:pt x="3232042" y="1434016"/>
                </a:lnTo>
                <a:lnTo>
                  <a:pt x="3234257" y="1431588"/>
                </a:lnTo>
                <a:lnTo>
                  <a:pt x="3244592" y="1434421"/>
                </a:lnTo>
                <a:lnTo>
                  <a:pt x="3250498" y="1430373"/>
                </a:lnTo>
                <a:lnTo>
                  <a:pt x="3251236" y="1425517"/>
                </a:lnTo>
                <a:lnTo>
                  <a:pt x="3254928" y="1423089"/>
                </a:lnTo>
                <a:lnTo>
                  <a:pt x="3251236" y="1419851"/>
                </a:lnTo>
                <a:lnTo>
                  <a:pt x="3246069" y="1419041"/>
                </a:lnTo>
                <a:lnTo>
                  <a:pt x="3245331" y="1415399"/>
                </a:lnTo>
                <a:lnTo>
                  <a:pt x="3249022" y="1409733"/>
                </a:lnTo>
                <a:lnTo>
                  <a:pt x="3257881" y="1405686"/>
                </a:lnTo>
                <a:lnTo>
                  <a:pt x="3260834" y="1404876"/>
                </a:lnTo>
                <a:lnTo>
                  <a:pt x="3263048" y="1407305"/>
                </a:lnTo>
                <a:lnTo>
                  <a:pt x="3266001" y="1406900"/>
                </a:lnTo>
                <a:lnTo>
                  <a:pt x="3266001" y="1402043"/>
                </a:lnTo>
                <a:lnTo>
                  <a:pt x="3262310" y="1398401"/>
                </a:lnTo>
                <a:lnTo>
                  <a:pt x="3262310" y="1393949"/>
                </a:lnTo>
                <a:lnTo>
                  <a:pt x="3272646" y="1379784"/>
                </a:lnTo>
                <a:lnTo>
                  <a:pt x="3274122" y="1374928"/>
                </a:lnTo>
                <a:lnTo>
                  <a:pt x="3280028" y="1366833"/>
                </a:lnTo>
                <a:lnTo>
                  <a:pt x="3285196" y="1366024"/>
                </a:lnTo>
                <a:lnTo>
                  <a:pt x="3290363" y="1363596"/>
                </a:lnTo>
                <a:lnTo>
                  <a:pt x="3287410" y="1361977"/>
                </a:lnTo>
                <a:lnTo>
                  <a:pt x="3285196" y="1361977"/>
                </a:lnTo>
                <a:lnTo>
                  <a:pt x="3285196" y="1358739"/>
                </a:lnTo>
                <a:lnTo>
                  <a:pt x="3290363" y="1351859"/>
                </a:lnTo>
                <a:lnTo>
                  <a:pt x="3296269" y="1351454"/>
                </a:lnTo>
                <a:lnTo>
                  <a:pt x="3299961" y="1348621"/>
                </a:lnTo>
                <a:lnTo>
                  <a:pt x="3295531" y="1346598"/>
                </a:lnTo>
                <a:lnTo>
                  <a:pt x="3296269" y="1341741"/>
                </a:lnTo>
                <a:lnTo>
                  <a:pt x="3299961" y="1340932"/>
                </a:lnTo>
                <a:lnTo>
                  <a:pt x="3302914" y="1338099"/>
                </a:lnTo>
                <a:lnTo>
                  <a:pt x="3301437" y="1335670"/>
                </a:lnTo>
                <a:lnTo>
                  <a:pt x="3306605" y="1332837"/>
                </a:lnTo>
                <a:lnTo>
                  <a:pt x="3315464" y="1326767"/>
                </a:lnTo>
                <a:lnTo>
                  <a:pt x="3319893" y="1321910"/>
                </a:lnTo>
                <a:lnTo>
                  <a:pt x="3319893" y="1317458"/>
                </a:lnTo>
                <a:lnTo>
                  <a:pt x="3316940" y="1315030"/>
                </a:lnTo>
                <a:lnTo>
                  <a:pt x="3318417" y="1313411"/>
                </a:lnTo>
                <a:lnTo>
                  <a:pt x="3322846" y="1314625"/>
                </a:lnTo>
                <a:lnTo>
                  <a:pt x="3327276" y="1313411"/>
                </a:lnTo>
                <a:lnTo>
                  <a:pt x="3328752" y="1306531"/>
                </a:lnTo>
                <a:lnTo>
                  <a:pt x="3337611" y="1300460"/>
                </a:lnTo>
                <a:lnTo>
                  <a:pt x="3344993" y="1294794"/>
                </a:lnTo>
                <a:lnTo>
                  <a:pt x="3352376" y="1295199"/>
                </a:lnTo>
                <a:lnTo>
                  <a:pt x="3359020" y="1290747"/>
                </a:lnTo>
                <a:lnTo>
                  <a:pt x="3361973" y="1286700"/>
                </a:lnTo>
                <a:lnTo>
                  <a:pt x="3367879" y="1286700"/>
                </a:lnTo>
                <a:lnTo>
                  <a:pt x="3373047" y="1282248"/>
                </a:lnTo>
                <a:close/>
                <a:moveTo>
                  <a:pt x="3418080" y="1250275"/>
                </a:moveTo>
                <a:lnTo>
                  <a:pt x="3418080" y="1255942"/>
                </a:lnTo>
                <a:lnTo>
                  <a:pt x="3415127" y="1262012"/>
                </a:lnTo>
                <a:lnTo>
                  <a:pt x="3410697" y="1264845"/>
                </a:lnTo>
                <a:cubicBezTo>
                  <a:pt x="3410697" y="1264845"/>
                  <a:pt x="3408482" y="1263226"/>
                  <a:pt x="3408482" y="1263226"/>
                </a:cubicBezTo>
                <a:cubicBezTo>
                  <a:pt x="3408482" y="1263226"/>
                  <a:pt x="3412174" y="1254727"/>
                  <a:pt x="3412174" y="1254727"/>
                </a:cubicBezTo>
                <a:close/>
                <a:moveTo>
                  <a:pt x="5698515" y="1230444"/>
                </a:moveTo>
                <a:lnTo>
                  <a:pt x="5702944" y="1238134"/>
                </a:lnTo>
                <a:lnTo>
                  <a:pt x="5711065" y="1237325"/>
                </a:lnTo>
                <a:lnTo>
                  <a:pt x="5699253" y="1245824"/>
                </a:lnTo>
                <a:cubicBezTo>
                  <a:pt x="5699253" y="1245824"/>
                  <a:pt x="5685965" y="1239348"/>
                  <a:pt x="5685965" y="1239348"/>
                </a:cubicBezTo>
                <a:cubicBezTo>
                  <a:pt x="5685965" y="1238943"/>
                  <a:pt x="5688180" y="1231659"/>
                  <a:pt x="5688180" y="1231659"/>
                </a:cubicBezTo>
                <a:close/>
                <a:moveTo>
                  <a:pt x="5696301" y="1166095"/>
                </a:moveTo>
                <a:lnTo>
                  <a:pt x="5694824" y="1173784"/>
                </a:lnTo>
                <a:lnTo>
                  <a:pt x="5696301" y="1178641"/>
                </a:lnTo>
                <a:lnTo>
                  <a:pt x="5684488" y="1189568"/>
                </a:lnTo>
                <a:lnTo>
                  <a:pt x="5676368" y="1190782"/>
                </a:lnTo>
                <a:lnTo>
                  <a:pt x="5680059" y="1179046"/>
                </a:lnTo>
                <a:cubicBezTo>
                  <a:pt x="5680059" y="1179046"/>
                  <a:pt x="5696301" y="1166095"/>
                  <a:pt x="5696301" y="1166095"/>
                </a:cubicBezTo>
                <a:close/>
                <a:moveTo>
                  <a:pt x="5571537" y="1101745"/>
                </a:moveTo>
                <a:lnTo>
                  <a:pt x="5578919" y="1107411"/>
                </a:lnTo>
                <a:lnTo>
                  <a:pt x="5589255" y="1112673"/>
                </a:lnTo>
                <a:lnTo>
                  <a:pt x="5580396" y="1117529"/>
                </a:lnTo>
                <a:lnTo>
                  <a:pt x="5570799" y="1124814"/>
                </a:lnTo>
                <a:lnTo>
                  <a:pt x="5575228" y="1124005"/>
                </a:lnTo>
                <a:lnTo>
                  <a:pt x="5584087" y="1122386"/>
                </a:lnTo>
                <a:lnTo>
                  <a:pt x="5587778" y="1119148"/>
                </a:lnTo>
                <a:lnTo>
                  <a:pt x="5592946" y="1118339"/>
                </a:lnTo>
                <a:lnTo>
                  <a:pt x="5602543" y="1112673"/>
                </a:lnTo>
                <a:lnTo>
                  <a:pt x="5617308" y="1114291"/>
                </a:lnTo>
                <a:lnTo>
                  <a:pt x="5624691" y="1117934"/>
                </a:lnTo>
                <a:lnTo>
                  <a:pt x="5626167" y="1126433"/>
                </a:lnTo>
                <a:lnTo>
                  <a:pt x="5640194" y="1145454"/>
                </a:lnTo>
                <a:lnTo>
                  <a:pt x="5632812" y="1150311"/>
                </a:lnTo>
                <a:lnTo>
                  <a:pt x="5646099" y="1151120"/>
                </a:lnTo>
                <a:lnTo>
                  <a:pt x="5649791" y="1170951"/>
                </a:lnTo>
                <a:lnTo>
                  <a:pt x="5643885" y="1155168"/>
                </a:lnTo>
                <a:lnTo>
                  <a:pt x="5637979" y="1155977"/>
                </a:lnTo>
                <a:lnTo>
                  <a:pt x="5640932" y="1161238"/>
                </a:lnTo>
                <a:lnTo>
                  <a:pt x="5637979" y="1168523"/>
                </a:lnTo>
                <a:lnTo>
                  <a:pt x="5645361" y="1169737"/>
                </a:lnTo>
                <a:lnTo>
                  <a:pt x="5643885" y="1177427"/>
                </a:lnTo>
                <a:lnTo>
                  <a:pt x="5632073" y="1176213"/>
                </a:lnTo>
                <a:lnTo>
                  <a:pt x="5631335" y="1182283"/>
                </a:lnTo>
                <a:lnTo>
                  <a:pt x="5623953" y="1187949"/>
                </a:lnTo>
                <a:lnTo>
                  <a:pt x="5619523" y="1187140"/>
                </a:lnTo>
                <a:lnTo>
                  <a:pt x="5620261" y="1193615"/>
                </a:lnTo>
                <a:lnTo>
                  <a:pt x="5618047" y="1193615"/>
                </a:lnTo>
                <a:lnTo>
                  <a:pt x="5612140" y="1192806"/>
                </a:lnTo>
                <a:lnTo>
                  <a:pt x="5608450" y="1198067"/>
                </a:lnTo>
                <a:lnTo>
                  <a:pt x="5615832" y="1202924"/>
                </a:lnTo>
                <a:lnTo>
                  <a:pt x="5614355" y="1212233"/>
                </a:lnTo>
                <a:lnTo>
                  <a:pt x="5620261" y="1221541"/>
                </a:lnTo>
                <a:lnTo>
                  <a:pt x="5620261" y="1230444"/>
                </a:lnTo>
                <a:lnTo>
                  <a:pt x="5613617" y="1234896"/>
                </a:lnTo>
                <a:lnTo>
                  <a:pt x="5619523" y="1238539"/>
                </a:lnTo>
                <a:lnTo>
                  <a:pt x="5623214" y="1258775"/>
                </a:lnTo>
                <a:lnTo>
                  <a:pt x="5620261" y="1268083"/>
                </a:lnTo>
                <a:lnTo>
                  <a:pt x="5612879" y="1276582"/>
                </a:lnTo>
                <a:lnTo>
                  <a:pt x="5614355" y="1283867"/>
                </a:lnTo>
                <a:lnTo>
                  <a:pt x="5606973" y="1292366"/>
                </a:lnTo>
                <a:lnTo>
                  <a:pt x="5599591" y="1295199"/>
                </a:lnTo>
                <a:lnTo>
                  <a:pt x="5609188" y="1306936"/>
                </a:lnTo>
                <a:lnTo>
                  <a:pt x="5595161" y="1306936"/>
                </a:lnTo>
                <a:lnTo>
                  <a:pt x="5589255" y="1304912"/>
                </a:lnTo>
                <a:lnTo>
                  <a:pt x="5583349" y="1310173"/>
                </a:lnTo>
                <a:lnTo>
                  <a:pt x="5578919" y="1303293"/>
                </a:lnTo>
                <a:lnTo>
                  <a:pt x="5576705" y="1308959"/>
                </a:lnTo>
                <a:lnTo>
                  <a:pt x="5548651" y="1312197"/>
                </a:lnTo>
                <a:lnTo>
                  <a:pt x="5546437" y="1320696"/>
                </a:lnTo>
                <a:lnTo>
                  <a:pt x="5539792" y="1320291"/>
                </a:lnTo>
                <a:lnTo>
                  <a:pt x="5530933" y="1329195"/>
                </a:lnTo>
                <a:lnTo>
                  <a:pt x="5520599" y="1329195"/>
                </a:lnTo>
                <a:lnTo>
                  <a:pt x="5523551" y="1323934"/>
                </a:lnTo>
                <a:lnTo>
                  <a:pt x="5513954" y="1323124"/>
                </a:lnTo>
                <a:lnTo>
                  <a:pt x="5518384" y="1332028"/>
                </a:lnTo>
                <a:lnTo>
                  <a:pt x="5505833" y="1339717"/>
                </a:lnTo>
                <a:lnTo>
                  <a:pt x="5489592" y="1344169"/>
                </a:lnTo>
                <a:lnTo>
                  <a:pt x="5473351" y="1345788"/>
                </a:lnTo>
                <a:lnTo>
                  <a:pt x="5466707" y="1341741"/>
                </a:lnTo>
                <a:lnTo>
                  <a:pt x="5454894" y="1344574"/>
                </a:lnTo>
                <a:lnTo>
                  <a:pt x="5457110" y="1340122"/>
                </a:lnTo>
                <a:lnTo>
                  <a:pt x="5449727" y="1340122"/>
                </a:lnTo>
                <a:lnTo>
                  <a:pt x="5463015" y="1334456"/>
                </a:lnTo>
                <a:lnTo>
                  <a:pt x="5463753" y="1328385"/>
                </a:lnTo>
                <a:lnTo>
                  <a:pt x="5448251" y="1336884"/>
                </a:lnTo>
                <a:lnTo>
                  <a:pt x="5435700" y="1336884"/>
                </a:lnTo>
                <a:lnTo>
                  <a:pt x="5443082" y="1331218"/>
                </a:lnTo>
                <a:lnTo>
                  <a:pt x="5460062" y="1320696"/>
                </a:lnTo>
                <a:lnTo>
                  <a:pt x="5437176" y="1327576"/>
                </a:lnTo>
                <a:lnTo>
                  <a:pt x="5434962" y="1322315"/>
                </a:lnTo>
                <a:lnTo>
                  <a:pt x="5426841" y="1322315"/>
                </a:lnTo>
                <a:lnTo>
                  <a:pt x="5431271" y="1312602"/>
                </a:lnTo>
                <a:lnTo>
                  <a:pt x="5444559" y="1309769"/>
                </a:lnTo>
                <a:lnTo>
                  <a:pt x="5454156" y="1301674"/>
                </a:lnTo>
                <a:lnTo>
                  <a:pt x="5423889" y="1303293"/>
                </a:lnTo>
                <a:lnTo>
                  <a:pt x="5422412" y="1300055"/>
                </a:lnTo>
                <a:lnTo>
                  <a:pt x="5435700" y="1293580"/>
                </a:lnTo>
                <a:lnTo>
                  <a:pt x="5437915" y="1296008"/>
                </a:lnTo>
                <a:lnTo>
                  <a:pt x="5440868" y="1292771"/>
                </a:lnTo>
                <a:lnTo>
                  <a:pt x="5447512" y="1298032"/>
                </a:lnTo>
                <a:lnTo>
                  <a:pt x="5455633" y="1296413"/>
                </a:lnTo>
                <a:lnTo>
                  <a:pt x="5450465" y="1295199"/>
                </a:lnTo>
                <a:lnTo>
                  <a:pt x="5453418" y="1290747"/>
                </a:lnTo>
                <a:lnTo>
                  <a:pt x="5449727" y="1285890"/>
                </a:lnTo>
                <a:lnTo>
                  <a:pt x="5460062" y="1282653"/>
                </a:lnTo>
                <a:lnTo>
                  <a:pt x="5463753" y="1276987"/>
                </a:lnTo>
                <a:lnTo>
                  <a:pt x="5480733" y="1276582"/>
                </a:lnTo>
                <a:lnTo>
                  <a:pt x="5502142" y="1270916"/>
                </a:lnTo>
                <a:lnTo>
                  <a:pt x="5492545" y="1270107"/>
                </a:lnTo>
                <a:lnTo>
                  <a:pt x="5491807" y="1266464"/>
                </a:lnTo>
                <a:lnTo>
                  <a:pt x="5484425" y="1273749"/>
                </a:lnTo>
                <a:lnTo>
                  <a:pt x="5472612" y="1273749"/>
                </a:lnTo>
                <a:lnTo>
                  <a:pt x="5466707" y="1270511"/>
                </a:lnTo>
                <a:lnTo>
                  <a:pt x="5457110" y="1276177"/>
                </a:lnTo>
                <a:lnTo>
                  <a:pt x="5450465" y="1276177"/>
                </a:lnTo>
                <a:lnTo>
                  <a:pt x="5467445" y="1265250"/>
                </a:lnTo>
                <a:lnTo>
                  <a:pt x="5475566" y="1254727"/>
                </a:lnTo>
                <a:lnTo>
                  <a:pt x="5471136" y="1255132"/>
                </a:lnTo>
                <a:lnTo>
                  <a:pt x="5481471" y="1239348"/>
                </a:lnTo>
                <a:lnTo>
                  <a:pt x="5487377" y="1242991"/>
                </a:lnTo>
                <a:lnTo>
                  <a:pt x="5496236" y="1234896"/>
                </a:lnTo>
                <a:lnTo>
                  <a:pt x="5469659" y="1235301"/>
                </a:lnTo>
                <a:lnTo>
                  <a:pt x="5465968" y="1223969"/>
                </a:lnTo>
                <a:lnTo>
                  <a:pt x="5454894" y="1225993"/>
                </a:lnTo>
                <a:lnTo>
                  <a:pt x="5458586" y="1221945"/>
                </a:lnTo>
                <a:lnTo>
                  <a:pt x="5452680" y="1223564"/>
                </a:lnTo>
                <a:lnTo>
                  <a:pt x="5445297" y="1219517"/>
                </a:lnTo>
                <a:lnTo>
                  <a:pt x="5450465" y="1217898"/>
                </a:lnTo>
                <a:lnTo>
                  <a:pt x="5446774" y="1209804"/>
                </a:lnTo>
                <a:lnTo>
                  <a:pt x="5460800" y="1209804"/>
                </a:lnTo>
                <a:lnTo>
                  <a:pt x="5457110" y="1205352"/>
                </a:lnTo>
                <a:lnTo>
                  <a:pt x="5459324" y="1200091"/>
                </a:lnTo>
                <a:lnTo>
                  <a:pt x="5471136" y="1197663"/>
                </a:lnTo>
                <a:lnTo>
                  <a:pt x="5468183" y="1190378"/>
                </a:lnTo>
                <a:lnTo>
                  <a:pt x="5458586" y="1192806"/>
                </a:lnTo>
                <a:lnTo>
                  <a:pt x="5444559" y="1183498"/>
                </a:lnTo>
                <a:lnTo>
                  <a:pt x="5456371" y="1183093"/>
                </a:lnTo>
                <a:lnTo>
                  <a:pt x="5457110" y="1187545"/>
                </a:lnTo>
                <a:lnTo>
                  <a:pt x="5463015" y="1187545"/>
                </a:lnTo>
                <a:lnTo>
                  <a:pt x="5460062" y="1179855"/>
                </a:lnTo>
                <a:lnTo>
                  <a:pt x="5457110" y="1178236"/>
                </a:lnTo>
                <a:lnTo>
                  <a:pt x="5455633" y="1170547"/>
                </a:lnTo>
                <a:lnTo>
                  <a:pt x="5449727" y="1176213"/>
                </a:lnTo>
                <a:lnTo>
                  <a:pt x="5451941" y="1163667"/>
                </a:lnTo>
                <a:lnTo>
                  <a:pt x="5464492" y="1166904"/>
                </a:lnTo>
                <a:lnTo>
                  <a:pt x="5464492" y="1163262"/>
                </a:lnTo>
                <a:lnTo>
                  <a:pt x="5487377" y="1166095"/>
                </a:lnTo>
                <a:lnTo>
                  <a:pt x="5490330" y="1174594"/>
                </a:lnTo>
                <a:lnTo>
                  <a:pt x="5496974" y="1168118"/>
                </a:lnTo>
                <a:lnTo>
                  <a:pt x="5503618" y="1170951"/>
                </a:lnTo>
                <a:lnTo>
                  <a:pt x="5517645" y="1168928"/>
                </a:lnTo>
                <a:lnTo>
                  <a:pt x="5513216" y="1164476"/>
                </a:lnTo>
                <a:lnTo>
                  <a:pt x="5527243" y="1159619"/>
                </a:lnTo>
                <a:lnTo>
                  <a:pt x="5538316" y="1148692"/>
                </a:lnTo>
                <a:lnTo>
                  <a:pt x="5532410" y="1148287"/>
                </a:lnTo>
                <a:lnTo>
                  <a:pt x="5524289" y="1151120"/>
                </a:lnTo>
                <a:lnTo>
                  <a:pt x="5525766" y="1148287"/>
                </a:lnTo>
                <a:lnTo>
                  <a:pt x="5514692" y="1148287"/>
                </a:lnTo>
                <a:lnTo>
                  <a:pt x="5512477" y="1141407"/>
                </a:lnTo>
                <a:lnTo>
                  <a:pt x="5522075" y="1138979"/>
                </a:lnTo>
                <a:lnTo>
                  <a:pt x="5521337" y="1135337"/>
                </a:lnTo>
                <a:lnTo>
                  <a:pt x="5527981" y="1135337"/>
                </a:lnTo>
                <a:lnTo>
                  <a:pt x="5530196" y="1131694"/>
                </a:lnTo>
                <a:cubicBezTo>
                  <a:pt x="5530196" y="1131694"/>
                  <a:pt x="5523551" y="1128861"/>
                  <a:pt x="5523551" y="1128861"/>
                </a:cubicBezTo>
                <a:lnTo>
                  <a:pt x="5526504" y="1121576"/>
                </a:lnTo>
                <a:lnTo>
                  <a:pt x="5530933" y="1121172"/>
                </a:lnTo>
                <a:lnTo>
                  <a:pt x="5530933" y="1115506"/>
                </a:lnTo>
                <a:lnTo>
                  <a:pt x="5544961" y="1112268"/>
                </a:lnTo>
                <a:lnTo>
                  <a:pt x="5548651" y="1115910"/>
                </a:lnTo>
                <a:lnTo>
                  <a:pt x="5556772" y="1115506"/>
                </a:lnTo>
                <a:lnTo>
                  <a:pt x="5552343" y="1110649"/>
                </a:lnTo>
                <a:lnTo>
                  <a:pt x="5558987" y="1109435"/>
                </a:lnTo>
                <a:lnTo>
                  <a:pt x="5564155" y="1117124"/>
                </a:lnTo>
                <a:lnTo>
                  <a:pt x="5560463" y="1121576"/>
                </a:lnTo>
                <a:lnTo>
                  <a:pt x="5558987" y="1128052"/>
                </a:lnTo>
                <a:lnTo>
                  <a:pt x="5566369" y="1118339"/>
                </a:lnTo>
                <a:lnTo>
                  <a:pt x="5564893" y="1107816"/>
                </a:lnTo>
                <a:lnTo>
                  <a:pt x="5575228" y="1107816"/>
                </a:lnTo>
                <a:close/>
                <a:moveTo>
                  <a:pt x="5660865" y="1083129"/>
                </a:moveTo>
                <a:lnTo>
                  <a:pt x="5667509" y="1096079"/>
                </a:lnTo>
                <a:lnTo>
                  <a:pt x="5664556" y="1104983"/>
                </a:lnTo>
                <a:lnTo>
                  <a:pt x="5654958" y="1101341"/>
                </a:lnTo>
                <a:lnTo>
                  <a:pt x="5652744" y="1088390"/>
                </a:lnTo>
                <a:cubicBezTo>
                  <a:pt x="5652744" y="1088390"/>
                  <a:pt x="5660865" y="1083129"/>
                  <a:pt x="5660865" y="1083129"/>
                </a:cubicBezTo>
                <a:close/>
                <a:moveTo>
                  <a:pt x="5664556" y="1072201"/>
                </a:moveTo>
                <a:lnTo>
                  <a:pt x="5668986" y="1075844"/>
                </a:lnTo>
                <a:cubicBezTo>
                  <a:pt x="5668986" y="1075844"/>
                  <a:pt x="5668986" y="1082724"/>
                  <a:pt x="5668986" y="1082724"/>
                </a:cubicBezTo>
                <a:lnTo>
                  <a:pt x="5663817" y="1078272"/>
                </a:lnTo>
                <a:close/>
                <a:moveTo>
                  <a:pt x="5622476" y="1069368"/>
                </a:moveTo>
                <a:lnTo>
                  <a:pt x="5626167" y="1084343"/>
                </a:lnTo>
                <a:cubicBezTo>
                  <a:pt x="5626167" y="1084343"/>
                  <a:pt x="5616570" y="1090009"/>
                  <a:pt x="5616570" y="1090009"/>
                </a:cubicBezTo>
                <a:lnTo>
                  <a:pt x="5617308" y="1081105"/>
                </a:lnTo>
                <a:lnTo>
                  <a:pt x="5608450" y="1086366"/>
                </a:lnTo>
                <a:lnTo>
                  <a:pt x="5608450" y="1074629"/>
                </a:lnTo>
                <a:close/>
                <a:moveTo>
                  <a:pt x="5620999" y="1056013"/>
                </a:moveTo>
                <a:lnTo>
                  <a:pt x="5622476" y="1060464"/>
                </a:lnTo>
                <a:cubicBezTo>
                  <a:pt x="5622476" y="1060464"/>
                  <a:pt x="5618047" y="1064916"/>
                  <a:pt x="5618047" y="1064916"/>
                </a:cubicBezTo>
                <a:close/>
                <a:moveTo>
                  <a:pt x="5642409" y="1055608"/>
                </a:moveTo>
                <a:lnTo>
                  <a:pt x="5635026" y="1070987"/>
                </a:lnTo>
                <a:cubicBezTo>
                  <a:pt x="5635026" y="1070987"/>
                  <a:pt x="5629120" y="1078272"/>
                  <a:pt x="5629120" y="1078272"/>
                </a:cubicBezTo>
                <a:lnTo>
                  <a:pt x="5625429" y="1070178"/>
                </a:lnTo>
                <a:close/>
                <a:moveTo>
                  <a:pt x="5590732" y="1029706"/>
                </a:moveTo>
                <a:lnTo>
                  <a:pt x="5598852" y="1030111"/>
                </a:lnTo>
                <a:lnTo>
                  <a:pt x="5589993" y="1036182"/>
                </a:lnTo>
                <a:cubicBezTo>
                  <a:pt x="5589993" y="1036182"/>
                  <a:pt x="5590732" y="1029706"/>
                  <a:pt x="5590732" y="1029706"/>
                </a:cubicBezTo>
                <a:close/>
                <a:moveTo>
                  <a:pt x="5624691" y="1022826"/>
                </a:moveTo>
                <a:lnTo>
                  <a:pt x="5632812" y="1030920"/>
                </a:lnTo>
                <a:lnTo>
                  <a:pt x="5639455" y="1032134"/>
                </a:lnTo>
                <a:lnTo>
                  <a:pt x="5642409" y="1039419"/>
                </a:lnTo>
                <a:lnTo>
                  <a:pt x="5634288" y="1045490"/>
                </a:lnTo>
                <a:cubicBezTo>
                  <a:pt x="5634288" y="1045490"/>
                  <a:pt x="5633550" y="1042657"/>
                  <a:pt x="5633550" y="1042657"/>
                </a:cubicBezTo>
                <a:lnTo>
                  <a:pt x="5615094" y="1046704"/>
                </a:lnTo>
                <a:lnTo>
                  <a:pt x="5623214" y="1041038"/>
                </a:lnTo>
                <a:lnTo>
                  <a:pt x="5621737" y="1038205"/>
                </a:lnTo>
                <a:lnTo>
                  <a:pt x="5628382" y="1034563"/>
                </a:lnTo>
                <a:lnTo>
                  <a:pt x="5615832" y="1028897"/>
                </a:lnTo>
                <a:close/>
                <a:moveTo>
                  <a:pt x="5610664" y="1017565"/>
                </a:moveTo>
                <a:lnTo>
                  <a:pt x="5609188" y="1024445"/>
                </a:lnTo>
                <a:lnTo>
                  <a:pt x="5602543" y="1026873"/>
                </a:lnTo>
                <a:cubicBezTo>
                  <a:pt x="5602543" y="1026873"/>
                  <a:pt x="5610664" y="1017565"/>
                  <a:pt x="5610664" y="1017565"/>
                </a:cubicBezTo>
                <a:close/>
                <a:moveTo>
                  <a:pt x="5622476" y="1004614"/>
                </a:moveTo>
                <a:cubicBezTo>
                  <a:pt x="5622476" y="1004614"/>
                  <a:pt x="5626906" y="1004614"/>
                  <a:pt x="5626906" y="1004614"/>
                </a:cubicBezTo>
                <a:lnTo>
                  <a:pt x="5622476" y="1009066"/>
                </a:lnTo>
                <a:close/>
                <a:moveTo>
                  <a:pt x="5618047" y="996115"/>
                </a:moveTo>
                <a:lnTo>
                  <a:pt x="5620261" y="1001376"/>
                </a:lnTo>
                <a:lnTo>
                  <a:pt x="5617308" y="1004209"/>
                </a:lnTo>
                <a:lnTo>
                  <a:pt x="5613617" y="996924"/>
                </a:lnTo>
                <a:cubicBezTo>
                  <a:pt x="5613617" y="996924"/>
                  <a:pt x="5618047" y="996115"/>
                  <a:pt x="5618047" y="996115"/>
                </a:cubicBezTo>
                <a:close/>
                <a:moveTo>
                  <a:pt x="5573014" y="994901"/>
                </a:moveTo>
                <a:cubicBezTo>
                  <a:pt x="5573014" y="994901"/>
                  <a:pt x="5575228" y="1000567"/>
                  <a:pt x="5575228" y="1000567"/>
                </a:cubicBezTo>
                <a:lnTo>
                  <a:pt x="5568584" y="1004209"/>
                </a:lnTo>
                <a:lnTo>
                  <a:pt x="5569322" y="999352"/>
                </a:lnTo>
                <a:close/>
                <a:moveTo>
                  <a:pt x="5575966" y="973451"/>
                </a:moveTo>
                <a:lnTo>
                  <a:pt x="5581135" y="974260"/>
                </a:lnTo>
                <a:cubicBezTo>
                  <a:pt x="5581135" y="974260"/>
                  <a:pt x="5581873" y="979926"/>
                  <a:pt x="5581873" y="979926"/>
                </a:cubicBezTo>
                <a:lnTo>
                  <a:pt x="5579658" y="983973"/>
                </a:lnTo>
                <a:lnTo>
                  <a:pt x="5581135" y="991663"/>
                </a:lnTo>
                <a:lnTo>
                  <a:pt x="5575966" y="990449"/>
                </a:lnTo>
                <a:lnTo>
                  <a:pt x="5573752" y="984378"/>
                </a:lnTo>
                <a:lnTo>
                  <a:pt x="5576705" y="978712"/>
                </a:lnTo>
                <a:close/>
                <a:moveTo>
                  <a:pt x="5584087" y="966166"/>
                </a:moveTo>
                <a:lnTo>
                  <a:pt x="5581873" y="972641"/>
                </a:lnTo>
                <a:lnTo>
                  <a:pt x="5575966" y="970213"/>
                </a:lnTo>
                <a:lnTo>
                  <a:pt x="5575966" y="967380"/>
                </a:lnTo>
                <a:cubicBezTo>
                  <a:pt x="5575966" y="967380"/>
                  <a:pt x="5584087" y="966166"/>
                  <a:pt x="5584087" y="966166"/>
                </a:cubicBezTo>
                <a:close/>
                <a:moveTo>
                  <a:pt x="5620999" y="955643"/>
                </a:moveTo>
                <a:cubicBezTo>
                  <a:pt x="5620999" y="955643"/>
                  <a:pt x="5626167" y="963333"/>
                  <a:pt x="5626167" y="963333"/>
                </a:cubicBezTo>
                <a:lnTo>
                  <a:pt x="5624691" y="978712"/>
                </a:lnTo>
                <a:lnTo>
                  <a:pt x="5635026" y="983569"/>
                </a:lnTo>
                <a:lnTo>
                  <a:pt x="5640194" y="982759"/>
                </a:lnTo>
                <a:lnTo>
                  <a:pt x="5643885" y="985187"/>
                </a:lnTo>
                <a:lnTo>
                  <a:pt x="5637241" y="988830"/>
                </a:lnTo>
                <a:lnTo>
                  <a:pt x="5634288" y="996519"/>
                </a:lnTo>
                <a:lnTo>
                  <a:pt x="5630596" y="997329"/>
                </a:lnTo>
                <a:lnTo>
                  <a:pt x="5629858" y="988425"/>
                </a:lnTo>
                <a:lnTo>
                  <a:pt x="5618047" y="989639"/>
                </a:lnTo>
                <a:lnTo>
                  <a:pt x="5611402" y="978712"/>
                </a:lnTo>
                <a:lnTo>
                  <a:pt x="5612879" y="975879"/>
                </a:lnTo>
                <a:lnTo>
                  <a:pt x="5609188" y="973451"/>
                </a:lnTo>
                <a:lnTo>
                  <a:pt x="5609188" y="976688"/>
                </a:lnTo>
                <a:lnTo>
                  <a:pt x="5599591" y="970618"/>
                </a:lnTo>
                <a:lnTo>
                  <a:pt x="5604020" y="966975"/>
                </a:lnTo>
                <a:lnTo>
                  <a:pt x="5606973" y="969404"/>
                </a:lnTo>
                <a:lnTo>
                  <a:pt x="5606235" y="961309"/>
                </a:lnTo>
                <a:lnTo>
                  <a:pt x="5617308" y="967785"/>
                </a:lnTo>
                <a:lnTo>
                  <a:pt x="5615832" y="957667"/>
                </a:lnTo>
                <a:close/>
                <a:moveTo>
                  <a:pt x="5575228" y="955643"/>
                </a:moveTo>
                <a:lnTo>
                  <a:pt x="5587040" y="956857"/>
                </a:lnTo>
                <a:lnTo>
                  <a:pt x="5587040" y="962119"/>
                </a:lnTo>
                <a:cubicBezTo>
                  <a:pt x="5587040" y="962119"/>
                  <a:pt x="5578181" y="964142"/>
                  <a:pt x="5578181" y="964142"/>
                </a:cubicBezTo>
                <a:lnTo>
                  <a:pt x="5571537" y="957667"/>
                </a:lnTo>
                <a:close/>
                <a:moveTo>
                  <a:pt x="5598114" y="940264"/>
                </a:moveTo>
                <a:cubicBezTo>
                  <a:pt x="5598114" y="940264"/>
                  <a:pt x="5606235" y="943097"/>
                  <a:pt x="5606235" y="943097"/>
                </a:cubicBezTo>
                <a:lnTo>
                  <a:pt x="5595161" y="952001"/>
                </a:lnTo>
                <a:lnTo>
                  <a:pt x="5589255" y="947549"/>
                </a:lnTo>
                <a:lnTo>
                  <a:pt x="5592208" y="945930"/>
                </a:lnTo>
                <a:lnTo>
                  <a:pt x="5594422" y="942288"/>
                </a:lnTo>
                <a:close/>
                <a:moveTo>
                  <a:pt x="5623953" y="902626"/>
                </a:moveTo>
                <a:lnTo>
                  <a:pt x="5625429" y="914767"/>
                </a:lnTo>
                <a:lnTo>
                  <a:pt x="5617308" y="921647"/>
                </a:lnTo>
                <a:lnTo>
                  <a:pt x="5614355" y="928527"/>
                </a:lnTo>
                <a:lnTo>
                  <a:pt x="5617308" y="930551"/>
                </a:lnTo>
                <a:lnTo>
                  <a:pt x="5611402" y="938645"/>
                </a:lnTo>
                <a:lnTo>
                  <a:pt x="5602543" y="936622"/>
                </a:lnTo>
                <a:lnTo>
                  <a:pt x="5594422" y="937836"/>
                </a:lnTo>
                <a:lnTo>
                  <a:pt x="5589255" y="934598"/>
                </a:lnTo>
                <a:cubicBezTo>
                  <a:pt x="5589255" y="934598"/>
                  <a:pt x="5593684" y="931360"/>
                  <a:pt x="5593684" y="931360"/>
                </a:cubicBezTo>
                <a:lnTo>
                  <a:pt x="5588517" y="926099"/>
                </a:lnTo>
                <a:lnTo>
                  <a:pt x="5594422" y="919624"/>
                </a:lnTo>
                <a:lnTo>
                  <a:pt x="5604758" y="924076"/>
                </a:lnTo>
                <a:lnTo>
                  <a:pt x="5601805" y="917195"/>
                </a:lnTo>
                <a:close/>
                <a:moveTo>
                  <a:pt x="5736165" y="894531"/>
                </a:moveTo>
                <a:lnTo>
                  <a:pt x="5745762" y="894531"/>
                </a:lnTo>
                <a:lnTo>
                  <a:pt x="5745762" y="898174"/>
                </a:lnTo>
                <a:lnTo>
                  <a:pt x="5742072" y="903840"/>
                </a:lnTo>
                <a:lnTo>
                  <a:pt x="5745762" y="907078"/>
                </a:lnTo>
                <a:lnTo>
                  <a:pt x="5742809" y="915172"/>
                </a:lnTo>
                <a:lnTo>
                  <a:pt x="5736165" y="917195"/>
                </a:lnTo>
                <a:lnTo>
                  <a:pt x="5730260" y="926099"/>
                </a:lnTo>
                <a:lnTo>
                  <a:pt x="5711065" y="939859"/>
                </a:lnTo>
                <a:lnTo>
                  <a:pt x="5709588" y="945121"/>
                </a:lnTo>
                <a:lnTo>
                  <a:pt x="5705159" y="947549"/>
                </a:lnTo>
                <a:lnTo>
                  <a:pt x="5712542" y="949977"/>
                </a:lnTo>
                <a:lnTo>
                  <a:pt x="5717709" y="947144"/>
                </a:lnTo>
                <a:lnTo>
                  <a:pt x="5710327" y="958476"/>
                </a:lnTo>
                <a:lnTo>
                  <a:pt x="5702944" y="966571"/>
                </a:lnTo>
                <a:lnTo>
                  <a:pt x="5704421" y="967785"/>
                </a:lnTo>
                <a:lnTo>
                  <a:pt x="5709588" y="963738"/>
                </a:lnTo>
                <a:lnTo>
                  <a:pt x="5713280" y="964142"/>
                </a:lnTo>
                <a:lnTo>
                  <a:pt x="5721401" y="960095"/>
                </a:lnTo>
                <a:lnTo>
                  <a:pt x="5728783" y="957667"/>
                </a:lnTo>
                <a:lnTo>
                  <a:pt x="5729521" y="955239"/>
                </a:lnTo>
                <a:lnTo>
                  <a:pt x="5734689" y="955239"/>
                </a:lnTo>
                <a:lnTo>
                  <a:pt x="5742072" y="957667"/>
                </a:lnTo>
                <a:lnTo>
                  <a:pt x="5747978" y="957667"/>
                </a:lnTo>
                <a:lnTo>
                  <a:pt x="5751668" y="955239"/>
                </a:lnTo>
                <a:lnTo>
                  <a:pt x="5764218" y="957262"/>
                </a:lnTo>
                <a:lnTo>
                  <a:pt x="5784152" y="956857"/>
                </a:lnTo>
                <a:lnTo>
                  <a:pt x="5786366" y="954834"/>
                </a:lnTo>
                <a:lnTo>
                  <a:pt x="5798178" y="964952"/>
                </a:lnTo>
                <a:lnTo>
                  <a:pt x="5798178" y="971832"/>
                </a:lnTo>
                <a:lnTo>
                  <a:pt x="5790057" y="977903"/>
                </a:lnTo>
                <a:lnTo>
                  <a:pt x="5786366" y="988830"/>
                </a:lnTo>
                <a:lnTo>
                  <a:pt x="5787842" y="991663"/>
                </a:lnTo>
                <a:lnTo>
                  <a:pt x="5783413" y="999757"/>
                </a:lnTo>
                <a:lnTo>
                  <a:pt x="5783413" y="1003804"/>
                </a:lnTo>
                <a:lnTo>
                  <a:pt x="5779722" y="1009066"/>
                </a:lnTo>
                <a:lnTo>
                  <a:pt x="5773077" y="1021207"/>
                </a:lnTo>
                <a:lnTo>
                  <a:pt x="5768648" y="1023635"/>
                </a:lnTo>
                <a:lnTo>
                  <a:pt x="5767172" y="1028492"/>
                </a:lnTo>
                <a:lnTo>
                  <a:pt x="5760527" y="1033753"/>
                </a:lnTo>
                <a:lnTo>
                  <a:pt x="5749454" y="1033349"/>
                </a:lnTo>
                <a:lnTo>
                  <a:pt x="5739857" y="1039419"/>
                </a:lnTo>
                <a:lnTo>
                  <a:pt x="5742072" y="1041848"/>
                </a:lnTo>
                <a:lnTo>
                  <a:pt x="5754621" y="1035777"/>
                </a:lnTo>
                <a:lnTo>
                  <a:pt x="5757575" y="1038205"/>
                </a:lnTo>
                <a:lnTo>
                  <a:pt x="5758313" y="1043062"/>
                </a:lnTo>
                <a:lnTo>
                  <a:pt x="5767172" y="1047109"/>
                </a:lnTo>
                <a:lnTo>
                  <a:pt x="5759051" y="1053180"/>
                </a:lnTo>
                <a:lnTo>
                  <a:pt x="5749454" y="1052775"/>
                </a:lnTo>
                <a:lnTo>
                  <a:pt x="5746501" y="1059655"/>
                </a:lnTo>
                <a:lnTo>
                  <a:pt x="5736903" y="1062488"/>
                </a:lnTo>
                <a:lnTo>
                  <a:pt x="5725830" y="1061679"/>
                </a:lnTo>
                <a:lnTo>
                  <a:pt x="5719924" y="1059250"/>
                </a:lnTo>
                <a:lnTo>
                  <a:pt x="5722877" y="1063702"/>
                </a:lnTo>
                <a:lnTo>
                  <a:pt x="5732475" y="1066535"/>
                </a:lnTo>
                <a:lnTo>
                  <a:pt x="5737642" y="1065726"/>
                </a:lnTo>
                <a:lnTo>
                  <a:pt x="5749454" y="1069368"/>
                </a:lnTo>
                <a:lnTo>
                  <a:pt x="5757575" y="1064512"/>
                </a:lnTo>
                <a:lnTo>
                  <a:pt x="5762004" y="1060869"/>
                </a:lnTo>
                <a:lnTo>
                  <a:pt x="5772339" y="1064512"/>
                </a:lnTo>
                <a:lnTo>
                  <a:pt x="5778983" y="1069773"/>
                </a:lnTo>
                <a:lnTo>
                  <a:pt x="5787104" y="1071392"/>
                </a:lnTo>
                <a:lnTo>
                  <a:pt x="5801131" y="1090413"/>
                </a:lnTo>
                <a:lnTo>
                  <a:pt x="5805560" y="1090413"/>
                </a:lnTo>
                <a:lnTo>
                  <a:pt x="5810728" y="1097293"/>
                </a:lnTo>
                <a:lnTo>
                  <a:pt x="5814419" y="1118743"/>
                </a:lnTo>
                <a:lnTo>
                  <a:pt x="5821064" y="1128052"/>
                </a:lnTo>
                <a:lnTo>
                  <a:pt x="5826231" y="1144645"/>
                </a:lnTo>
                <a:lnTo>
                  <a:pt x="5829923" y="1146669"/>
                </a:lnTo>
                <a:lnTo>
                  <a:pt x="5830660" y="1152739"/>
                </a:lnTo>
                <a:lnTo>
                  <a:pt x="5846902" y="1155977"/>
                </a:lnTo>
                <a:lnTo>
                  <a:pt x="5858714" y="1161643"/>
                </a:lnTo>
                <a:lnTo>
                  <a:pt x="5866834" y="1174999"/>
                </a:lnTo>
                <a:lnTo>
                  <a:pt x="5869787" y="1175404"/>
                </a:lnTo>
                <a:lnTo>
                  <a:pt x="5872741" y="1179855"/>
                </a:lnTo>
                <a:lnTo>
                  <a:pt x="5879385" y="1183093"/>
                </a:lnTo>
                <a:lnTo>
                  <a:pt x="5875693" y="1184307"/>
                </a:lnTo>
                <a:lnTo>
                  <a:pt x="5871264" y="1190378"/>
                </a:lnTo>
                <a:lnTo>
                  <a:pt x="5877908" y="1197663"/>
                </a:lnTo>
                <a:lnTo>
                  <a:pt x="5891197" y="1213042"/>
                </a:lnTo>
                <a:lnTo>
                  <a:pt x="5886029" y="1212233"/>
                </a:lnTo>
                <a:lnTo>
                  <a:pt x="5880862" y="1213042"/>
                </a:lnTo>
                <a:lnTo>
                  <a:pt x="5877170" y="1209399"/>
                </a:lnTo>
                <a:lnTo>
                  <a:pt x="5872741" y="1207376"/>
                </a:lnTo>
                <a:lnTo>
                  <a:pt x="5865358" y="1208590"/>
                </a:lnTo>
                <a:lnTo>
                  <a:pt x="5860928" y="1207780"/>
                </a:lnTo>
                <a:lnTo>
                  <a:pt x="5854285" y="1209399"/>
                </a:lnTo>
                <a:lnTo>
                  <a:pt x="5857975" y="1209399"/>
                </a:lnTo>
                <a:lnTo>
                  <a:pt x="5863882" y="1211423"/>
                </a:lnTo>
                <a:lnTo>
                  <a:pt x="5867573" y="1210209"/>
                </a:lnTo>
                <a:lnTo>
                  <a:pt x="5872741" y="1209399"/>
                </a:lnTo>
                <a:lnTo>
                  <a:pt x="5876432" y="1215875"/>
                </a:lnTo>
                <a:lnTo>
                  <a:pt x="5886767" y="1221136"/>
                </a:lnTo>
                <a:lnTo>
                  <a:pt x="5891197" y="1221945"/>
                </a:lnTo>
                <a:lnTo>
                  <a:pt x="5902270" y="1238943"/>
                </a:lnTo>
                <a:lnTo>
                  <a:pt x="5902270" y="1247038"/>
                </a:lnTo>
                <a:lnTo>
                  <a:pt x="5888243" y="1259989"/>
                </a:lnTo>
                <a:lnTo>
                  <a:pt x="5897102" y="1262012"/>
                </a:lnTo>
                <a:lnTo>
                  <a:pt x="5904485" y="1270107"/>
                </a:lnTo>
                <a:lnTo>
                  <a:pt x="5908177" y="1264441"/>
                </a:lnTo>
                <a:lnTo>
                  <a:pt x="5909653" y="1254323"/>
                </a:lnTo>
                <a:lnTo>
                  <a:pt x="5923679" y="1253918"/>
                </a:lnTo>
                <a:lnTo>
                  <a:pt x="5947303" y="1254727"/>
                </a:lnTo>
                <a:lnTo>
                  <a:pt x="5963544" y="1266869"/>
                </a:lnTo>
                <a:lnTo>
                  <a:pt x="5965759" y="1278201"/>
                </a:lnTo>
                <a:lnTo>
                  <a:pt x="5970189" y="1283057"/>
                </a:lnTo>
                <a:lnTo>
                  <a:pt x="5965021" y="1295604"/>
                </a:lnTo>
                <a:lnTo>
                  <a:pt x="5963544" y="1308959"/>
                </a:lnTo>
                <a:lnTo>
                  <a:pt x="5958377" y="1310983"/>
                </a:lnTo>
                <a:lnTo>
                  <a:pt x="5952471" y="1318268"/>
                </a:lnTo>
                <a:lnTo>
                  <a:pt x="5950995" y="1314625"/>
                </a:lnTo>
                <a:lnTo>
                  <a:pt x="5945826" y="1313411"/>
                </a:lnTo>
                <a:lnTo>
                  <a:pt x="5942874" y="1318268"/>
                </a:lnTo>
                <a:lnTo>
                  <a:pt x="5950995" y="1319077"/>
                </a:lnTo>
                <a:lnTo>
                  <a:pt x="5948041" y="1322315"/>
                </a:lnTo>
                <a:lnTo>
                  <a:pt x="5951733" y="1323124"/>
                </a:lnTo>
                <a:lnTo>
                  <a:pt x="5948779" y="1327171"/>
                </a:lnTo>
                <a:lnTo>
                  <a:pt x="5942136" y="1331623"/>
                </a:lnTo>
                <a:lnTo>
                  <a:pt x="5937706" y="1327981"/>
                </a:lnTo>
                <a:lnTo>
                  <a:pt x="5933277" y="1332028"/>
                </a:lnTo>
                <a:lnTo>
                  <a:pt x="5927371" y="1336480"/>
                </a:lnTo>
                <a:lnTo>
                  <a:pt x="5935492" y="1336480"/>
                </a:lnTo>
                <a:lnTo>
                  <a:pt x="5937706" y="1342550"/>
                </a:lnTo>
                <a:lnTo>
                  <a:pt x="5929585" y="1345788"/>
                </a:lnTo>
                <a:lnTo>
                  <a:pt x="5923679" y="1345383"/>
                </a:lnTo>
                <a:lnTo>
                  <a:pt x="5914082" y="1351454"/>
                </a:lnTo>
                <a:lnTo>
                  <a:pt x="5920726" y="1349026"/>
                </a:lnTo>
                <a:lnTo>
                  <a:pt x="5928847" y="1351049"/>
                </a:lnTo>
                <a:lnTo>
                  <a:pt x="5928109" y="1352668"/>
                </a:lnTo>
                <a:lnTo>
                  <a:pt x="5925156" y="1353073"/>
                </a:lnTo>
                <a:lnTo>
                  <a:pt x="5922203" y="1355501"/>
                </a:lnTo>
                <a:lnTo>
                  <a:pt x="5925156" y="1356311"/>
                </a:lnTo>
                <a:lnTo>
                  <a:pt x="5934015" y="1359144"/>
                </a:lnTo>
                <a:lnTo>
                  <a:pt x="5939182" y="1358334"/>
                </a:lnTo>
                <a:lnTo>
                  <a:pt x="5948779" y="1355097"/>
                </a:lnTo>
                <a:lnTo>
                  <a:pt x="5961330" y="1354692"/>
                </a:lnTo>
                <a:lnTo>
                  <a:pt x="5959115" y="1359953"/>
                </a:lnTo>
                <a:lnTo>
                  <a:pt x="5961330" y="1364810"/>
                </a:lnTo>
                <a:lnTo>
                  <a:pt x="5960592" y="1371690"/>
                </a:lnTo>
                <a:lnTo>
                  <a:pt x="5953948" y="1372904"/>
                </a:lnTo>
                <a:lnTo>
                  <a:pt x="5942136" y="1380189"/>
                </a:lnTo>
                <a:lnTo>
                  <a:pt x="5943612" y="1385450"/>
                </a:lnTo>
                <a:lnTo>
                  <a:pt x="5938444" y="1384236"/>
                </a:lnTo>
                <a:lnTo>
                  <a:pt x="5933277" y="1384641"/>
                </a:lnTo>
                <a:lnTo>
                  <a:pt x="5925894" y="1390711"/>
                </a:lnTo>
                <a:lnTo>
                  <a:pt x="5917774" y="1392330"/>
                </a:lnTo>
                <a:lnTo>
                  <a:pt x="5910391" y="1397996"/>
                </a:lnTo>
                <a:lnTo>
                  <a:pt x="5905961" y="1397187"/>
                </a:lnTo>
                <a:lnTo>
                  <a:pt x="5896364" y="1393949"/>
                </a:lnTo>
                <a:lnTo>
                  <a:pt x="5886029" y="1395973"/>
                </a:lnTo>
                <a:lnTo>
                  <a:pt x="5869787" y="1396377"/>
                </a:lnTo>
                <a:lnTo>
                  <a:pt x="5862405" y="1400829"/>
                </a:lnTo>
                <a:lnTo>
                  <a:pt x="5856499" y="1397187"/>
                </a:lnTo>
                <a:lnTo>
                  <a:pt x="5855023" y="1393949"/>
                </a:lnTo>
                <a:lnTo>
                  <a:pt x="5849855" y="1397592"/>
                </a:lnTo>
                <a:lnTo>
                  <a:pt x="5846164" y="1397996"/>
                </a:lnTo>
                <a:lnTo>
                  <a:pt x="5838782" y="1396377"/>
                </a:lnTo>
                <a:lnTo>
                  <a:pt x="5828446" y="1402853"/>
                </a:lnTo>
                <a:lnTo>
                  <a:pt x="5821064" y="1400829"/>
                </a:lnTo>
                <a:lnTo>
                  <a:pt x="5809990" y="1405686"/>
                </a:lnTo>
                <a:lnTo>
                  <a:pt x="5807037" y="1412971"/>
                </a:lnTo>
                <a:lnTo>
                  <a:pt x="5801131" y="1410542"/>
                </a:lnTo>
                <a:lnTo>
                  <a:pt x="5789319" y="1410138"/>
                </a:lnTo>
                <a:lnTo>
                  <a:pt x="5785628" y="1411757"/>
                </a:lnTo>
                <a:lnTo>
                  <a:pt x="5774554" y="1404876"/>
                </a:lnTo>
                <a:lnTo>
                  <a:pt x="5764957" y="1404067"/>
                </a:lnTo>
                <a:lnTo>
                  <a:pt x="5747239" y="1407709"/>
                </a:lnTo>
                <a:lnTo>
                  <a:pt x="5745762" y="1410947"/>
                </a:lnTo>
                <a:lnTo>
                  <a:pt x="5741333" y="1411757"/>
                </a:lnTo>
                <a:lnTo>
                  <a:pt x="5735427" y="1416613"/>
                </a:lnTo>
                <a:lnTo>
                  <a:pt x="5737642" y="1424303"/>
                </a:lnTo>
                <a:lnTo>
                  <a:pt x="5735427" y="1428755"/>
                </a:lnTo>
                <a:lnTo>
                  <a:pt x="5729521" y="1431588"/>
                </a:lnTo>
                <a:lnTo>
                  <a:pt x="5730998" y="1436444"/>
                </a:lnTo>
                <a:lnTo>
                  <a:pt x="5722877" y="1436849"/>
                </a:lnTo>
                <a:lnTo>
                  <a:pt x="5716233" y="1431588"/>
                </a:lnTo>
                <a:lnTo>
                  <a:pt x="5711065" y="1431992"/>
                </a:lnTo>
                <a:lnTo>
                  <a:pt x="5707374" y="1426731"/>
                </a:lnTo>
                <a:lnTo>
                  <a:pt x="5702944" y="1428755"/>
                </a:lnTo>
                <a:lnTo>
                  <a:pt x="5697039" y="1427945"/>
                </a:lnTo>
                <a:lnTo>
                  <a:pt x="5690394" y="1431183"/>
                </a:lnTo>
                <a:lnTo>
                  <a:pt x="5680797" y="1428755"/>
                </a:lnTo>
                <a:lnTo>
                  <a:pt x="5677844" y="1435635"/>
                </a:lnTo>
                <a:lnTo>
                  <a:pt x="5674153" y="1435635"/>
                </a:lnTo>
                <a:lnTo>
                  <a:pt x="5668247" y="1440896"/>
                </a:lnTo>
                <a:lnTo>
                  <a:pt x="5665294" y="1438063"/>
                </a:lnTo>
                <a:lnTo>
                  <a:pt x="5660865" y="1444134"/>
                </a:lnTo>
                <a:lnTo>
                  <a:pt x="5663080" y="1447776"/>
                </a:lnTo>
                <a:lnTo>
                  <a:pt x="5657911" y="1452228"/>
                </a:lnTo>
                <a:lnTo>
                  <a:pt x="5653482" y="1444943"/>
                </a:lnTo>
                <a:lnTo>
                  <a:pt x="5642409" y="1442110"/>
                </a:lnTo>
                <a:lnTo>
                  <a:pt x="5642409" y="1448586"/>
                </a:lnTo>
                <a:lnTo>
                  <a:pt x="5633550" y="1448181"/>
                </a:lnTo>
                <a:lnTo>
                  <a:pt x="5633550" y="1441301"/>
                </a:lnTo>
                <a:lnTo>
                  <a:pt x="5641670" y="1435635"/>
                </a:lnTo>
                <a:lnTo>
                  <a:pt x="5646838" y="1437658"/>
                </a:lnTo>
                <a:lnTo>
                  <a:pt x="5658650" y="1429564"/>
                </a:lnTo>
                <a:lnTo>
                  <a:pt x="5660865" y="1425112"/>
                </a:lnTo>
                <a:lnTo>
                  <a:pt x="5664556" y="1425112"/>
                </a:lnTo>
                <a:lnTo>
                  <a:pt x="5667509" y="1415804"/>
                </a:lnTo>
                <a:lnTo>
                  <a:pt x="5677106" y="1414185"/>
                </a:lnTo>
                <a:lnTo>
                  <a:pt x="5679321" y="1410138"/>
                </a:lnTo>
                <a:lnTo>
                  <a:pt x="5687442" y="1402853"/>
                </a:lnTo>
                <a:lnTo>
                  <a:pt x="5688918" y="1387069"/>
                </a:lnTo>
                <a:lnTo>
                  <a:pt x="5697039" y="1387069"/>
                </a:lnTo>
                <a:lnTo>
                  <a:pt x="5702944" y="1381808"/>
                </a:lnTo>
                <a:lnTo>
                  <a:pt x="5702944" y="1374928"/>
                </a:lnTo>
                <a:lnTo>
                  <a:pt x="5717709" y="1371285"/>
                </a:lnTo>
                <a:lnTo>
                  <a:pt x="5738380" y="1373309"/>
                </a:lnTo>
                <a:lnTo>
                  <a:pt x="5745762" y="1376951"/>
                </a:lnTo>
                <a:lnTo>
                  <a:pt x="5752407" y="1374928"/>
                </a:lnTo>
                <a:lnTo>
                  <a:pt x="5760527" y="1374928"/>
                </a:lnTo>
                <a:lnTo>
                  <a:pt x="5761266" y="1362786"/>
                </a:lnTo>
                <a:lnTo>
                  <a:pt x="5773077" y="1352264"/>
                </a:lnTo>
                <a:lnTo>
                  <a:pt x="5784890" y="1339717"/>
                </a:lnTo>
                <a:lnTo>
                  <a:pt x="5776031" y="1343360"/>
                </a:lnTo>
                <a:lnTo>
                  <a:pt x="5772339" y="1348621"/>
                </a:lnTo>
                <a:lnTo>
                  <a:pt x="5762004" y="1352264"/>
                </a:lnTo>
                <a:lnTo>
                  <a:pt x="5753883" y="1355097"/>
                </a:lnTo>
                <a:lnTo>
                  <a:pt x="5750192" y="1361167"/>
                </a:lnTo>
                <a:lnTo>
                  <a:pt x="5734689" y="1361167"/>
                </a:lnTo>
                <a:lnTo>
                  <a:pt x="5728045" y="1354287"/>
                </a:lnTo>
                <a:lnTo>
                  <a:pt x="5720662" y="1346598"/>
                </a:lnTo>
                <a:lnTo>
                  <a:pt x="5714018" y="1348621"/>
                </a:lnTo>
                <a:lnTo>
                  <a:pt x="5714018" y="1351049"/>
                </a:lnTo>
                <a:lnTo>
                  <a:pt x="5699991" y="1350645"/>
                </a:lnTo>
                <a:lnTo>
                  <a:pt x="5700730" y="1346193"/>
                </a:lnTo>
                <a:lnTo>
                  <a:pt x="5708850" y="1344169"/>
                </a:lnTo>
                <a:lnTo>
                  <a:pt x="5699253" y="1341741"/>
                </a:lnTo>
                <a:lnTo>
                  <a:pt x="5697777" y="1336480"/>
                </a:lnTo>
                <a:lnTo>
                  <a:pt x="5685227" y="1340122"/>
                </a:lnTo>
                <a:lnTo>
                  <a:pt x="5677106" y="1344574"/>
                </a:lnTo>
                <a:lnTo>
                  <a:pt x="5670462" y="1346598"/>
                </a:lnTo>
                <a:lnTo>
                  <a:pt x="5665294" y="1344169"/>
                </a:lnTo>
                <a:lnTo>
                  <a:pt x="5668986" y="1341336"/>
                </a:lnTo>
                <a:lnTo>
                  <a:pt x="5656435" y="1339313"/>
                </a:lnTo>
                <a:lnTo>
                  <a:pt x="5663080" y="1336480"/>
                </a:lnTo>
                <a:lnTo>
                  <a:pt x="5663080" y="1330004"/>
                </a:lnTo>
                <a:lnTo>
                  <a:pt x="5653482" y="1328790"/>
                </a:lnTo>
                <a:lnTo>
                  <a:pt x="5665294" y="1321910"/>
                </a:lnTo>
                <a:lnTo>
                  <a:pt x="5672676" y="1321910"/>
                </a:lnTo>
                <a:lnTo>
                  <a:pt x="5683012" y="1315839"/>
                </a:lnTo>
                <a:lnTo>
                  <a:pt x="5686703" y="1315839"/>
                </a:lnTo>
                <a:lnTo>
                  <a:pt x="5694824" y="1310173"/>
                </a:lnTo>
                <a:lnTo>
                  <a:pt x="5702944" y="1307745"/>
                </a:lnTo>
                <a:lnTo>
                  <a:pt x="5713280" y="1288319"/>
                </a:lnTo>
                <a:lnTo>
                  <a:pt x="5709588" y="1287509"/>
                </a:lnTo>
                <a:lnTo>
                  <a:pt x="5705898" y="1281439"/>
                </a:lnTo>
                <a:lnTo>
                  <a:pt x="5712542" y="1276987"/>
                </a:lnTo>
                <a:lnTo>
                  <a:pt x="5706636" y="1271725"/>
                </a:lnTo>
                <a:lnTo>
                  <a:pt x="5708112" y="1263226"/>
                </a:lnTo>
                <a:lnTo>
                  <a:pt x="5691132" y="1267678"/>
                </a:lnTo>
                <a:lnTo>
                  <a:pt x="5689656" y="1271725"/>
                </a:lnTo>
                <a:lnTo>
                  <a:pt x="5685965" y="1270511"/>
                </a:lnTo>
                <a:lnTo>
                  <a:pt x="5678583" y="1271725"/>
                </a:lnTo>
                <a:lnTo>
                  <a:pt x="5683750" y="1264845"/>
                </a:lnTo>
                <a:lnTo>
                  <a:pt x="5695562" y="1257965"/>
                </a:lnTo>
                <a:lnTo>
                  <a:pt x="5704421" y="1247038"/>
                </a:lnTo>
                <a:lnTo>
                  <a:pt x="5720662" y="1239348"/>
                </a:lnTo>
                <a:lnTo>
                  <a:pt x="5727306" y="1240562"/>
                </a:lnTo>
                <a:lnTo>
                  <a:pt x="5743548" y="1235706"/>
                </a:lnTo>
                <a:lnTo>
                  <a:pt x="5749454" y="1241776"/>
                </a:lnTo>
                <a:lnTo>
                  <a:pt x="5757575" y="1243395"/>
                </a:lnTo>
                <a:lnTo>
                  <a:pt x="5752407" y="1240562"/>
                </a:lnTo>
                <a:lnTo>
                  <a:pt x="5747978" y="1233277"/>
                </a:lnTo>
                <a:lnTo>
                  <a:pt x="5753145" y="1231254"/>
                </a:lnTo>
                <a:lnTo>
                  <a:pt x="5759051" y="1238539"/>
                </a:lnTo>
                <a:lnTo>
                  <a:pt x="5765695" y="1238134"/>
                </a:lnTo>
                <a:lnTo>
                  <a:pt x="5769386" y="1235706"/>
                </a:lnTo>
                <a:lnTo>
                  <a:pt x="5763480" y="1234896"/>
                </a:lnTo>
                <a:lnTo>
                  <a:pt x="5756837" y="1229230"/>
                </a:lnTo>
                <a:lnTo>
                  <a:pt x="5750931" y="1221945"/>
                </a:lnTo>
                <a:lnTo>
                  <a:pt x="5756098" y="1212637"/>
                </a:lnTo>
                <a:lnTo>
                  <a:pt x="5753145" y="1200496"/>
                </a:lnTo>
                <a:lnTo>
                  <a:pt x="5762742" y="1193211"/>
                </a:lnTo>
                <a:lnTo>
                  <a:pt x="5759790" y="1191592"/>
                </a:lnTo>
                <a:lnTo>
                  <a:pt x="5762742" y="1180665"/>
                </a:lnTo>
                <a:lnTo>
                  <a:pt x="5753145" y="1179046"/>
                </a:lnTo>
                <a:lnTo>
                  <a:pt x="5745024" y="1187949"/>
                </a:lnTo>
                <a:lnTo>
                  <a:pt x="5745024" y="1177427"/>
                </a:lnTo>
                <a:lnTo>
                  <a:pt x="5739119" y="1180665"/>
                </a:lnTo>
                <a:lnTo>
                  <a:pt x="5727306" y="1160429"/>
                </a:lnTo>
                <a:lnTo>
                  <a:pt x="5736903" y="1134527"/>
                </a:lnTo>
                <a:lnTo>
                  <a:pt x="5753145" y="1130480"/>
                </a:lnTo>
                <a:lnTo>
                  <a:pt x="5728783" y="1129671"/>
                </a:lnTo>
                <a:lnTo>
                  <a:pt x="5725830" y="1137360"/>
                </a:lnTo>
                <a:lnTo>
                  <a:pt x="5716971" y="1136955"/>
                </a:lnTo>
                <a:lnTo>
                  <a:pt x="5716971" y="1141003"/>
                </a:lnTo>
                <a:lnTo>
                  <a:pt x="5707374" y="1142621"/>
                </a:lnTo>
                <a:lnTo>
                  <a:pt x="5693347" y="1134527"/>
                </a:lnTo>
                <a:lnTo>
                  <a:pt x="5688918" y="1135337"/>
                </a:lnTo>
                <a:lnTo>
                  <a:pt x="5695562" y="1140598"/>
                </a:lnTo>
                <a:lnTo>
                  <a:pt x="5695562" y="1149906"/>
                </a:lnTo>
                <a:lnTo>
                  <a:pt x="5677844" y="1138170"/>
                </a:lnTo>
                <a:lnTo>
                  <a:pt x="5671200" y="1140193"/>
                </a:lnTo>
                <a:lnTo>
                  <a:pt x="5674153" y="1151930"/>
                </a:lnTo>
                <a:lnTo>
                  <a:pt x="5664556" y="1138979"/>
                </a:lnTo>
                <a:lnTo>
                  <a:pt x="5663817" y="1129671"/>
                </a:lnTo>
                <a:lnTo>
                  <a:pt x="5671200" y="1133718"/>
                </a:lnTo>
                <a:lnTo>
                  <a:pt x="5668986" y="1124814"/>
                </a:lnTo>
                <a:lnTo>
                  <a:pt x="5677844" y="1104983"/>
                </a:lnTo>
                <a:lnTo>
                  <a:pt x="5685965" y="1097293"/>
                </a:lnTo>
                <a:lnTo>
                  <a:pt x="5682273" y="1089604"/>
                </a:lnTo>
                <a:lnTo>
                  <a:pt x="5677106" y="1088390"/>
                </a:lnTo>
                <a:lnTo>
                  <a:pt x="5674891" y="1079486"/>
                </a:lnTo>
                <a:lnTo>
                  <a:pt x="5677844" y="1066940"/>
                </a:lnTo>
                <a:lnTo>
                  <a:pt x="5687442" y="1069368"/>
                </a:lnTo>
                <a:lnTo>
                  <a:pt x="5676368" y="1062083"/>
                </a:lnTo>
                <a:lnTo>
                  <a:pt x="5678583" y="1052370"/>
                </a:lnTo>
                <a:lnTo>
                  <a:pt x="5674153" y="1054394"/>
                </a:lnTo>
                <a:lnTo>
                  <a:pt x="5675629" y="1061679"/>
                </a:lnTo>
                <a:lnTo>
                  <a:pt x="5670462" y="1072606"/>
                </a:lnTo>
                <a:lnTo>
                  <a:pt x="5667509" y="1063702"/>
                </a:lnTo>
                <a:lnTo>
                  <a:pt x="5660865" y="1068559"/>
                </a:lnTo>
                <a:lnTo>
                  <a:pt x="5660127" y="1074225"/>
                </a:lnTo>
                <a:lnTo>
                  <a:pt x="5656435" y="1071796"/>
                </a:lnTo>
                <a:lnTo>
                  <a:pt x="5657911" y="1062083"/>
                </a:lnTo>
                <a:lnTo>
                  <a:pt x="5667509" y="1049132"/>
                </a:lnTo>
                <a:lnTo>
                  <a:pt x="5654958" y="1062893"/>
                </a:lnTo>
                <a:lnTo>
                  <a:pt x="5651268" y="1062893"/>
                </a:lnTo>
                <a:lnTo>
                  <a:pt x="5654958" y="1079081"/>
                </a:lnTo>
                <a:lnTo>
                  <a:pt x="5649791" y="1085152"/>
                </a:lnTo>
                <a:lnTo>
                  <a:pt x="5649791" y="1091223"/>
                </a:lnTo>
                <a:lnTo>
                  <a:pt x="5645361" y="1100936"/>
                </a:lnTo>
                <a:lnTo>
                  <a:pt x="5646838" y="1107816"/>
                </a:lnTo>
                <a:lnTo>
                  <a:pt x="5636502" y="1107816"/>
                </a:lnTo>
                <a:lnTo>
                  <a:pt x="5635765" y="1104578"/>
                </a:lnTo>
                <a:lnTo>
                  <a:pt x="5640932" y="1100126"/>
                </a:lnTo>
                <a:lnTo>
                  <a:pt x="5641670" y="1087176"/>
                </a:lnTo>
                <a:lnTo>
                  <a:pt x="5648314" y="1077867"/>
                </a:lnTo>
                <a:lnTo>
                  <a:pt x="5644623" y="1079486"/>
                </a:lnTo>
                <a:lnTo>
                  <a:pt x="5641670" y="1075034"/>
                </a:lnTo>
                <a:lnTo>
                  <a:pt x="5645361" y="1070178"/>
                </a:lnTo>
                <a:lnTo>
                  <a:pt x="5644623" y="1061679"/>
                </a:lnTo>
                <a:lnTo>
                  <a:pt x="5649791" y="1048728"/>
                </a:lnTo>
                <a:lnTo>
                  <a:pt x="5646838" y="1047514"/>
                </a:lnTo>
                <a:lnTo>
                  <a:pt x="5653482" y="1036182"/>
                </a:lnTo>
                <a:lnTo>
                  <a:pt x="5652744" y="1033753"/>
                </a:lnTo>
                <a:lnTo>
                  <a:pt x="5657911" y="1022826"/>
                </a:lnTo>
                <a:lnTo>
                  <a:pt x="5663817" y="1020802"/>
                </a:lnTo>
                <a:lnTo>
                  <a:pt x="5660865" y="1019183"/>
                </a:lnTo>
                <a:lnTo>
                  <a:pt x="5663817" y="1013517"/>
                </a:lnTo>
                <a:lnTo>
                  <a:pt x="5643885" y="1032134"/>
                </a:lnTo>
                <a:lnTo>
                  <a:pt x="5639455" y="1028492"/>
                </a:lnTo>
                <a:lnTo>
                  <a:pt x="5637241" y="1029301"/>
                </a:lnTo>
                <a:lnTo>
                  <a:pt x="5629858" y="1022826"/>
                </a:lnTo>
                <a:lnTo>
                  <a:pt x="5635026" y="1022421"/>
                </a:lnTo>
                <a:lnTo>
                  <a:pt x="5636502" y="1020802"/>
                </a:lnTo>
                <a:lnTo>
                  <a:pt x="5631335" y="1019183"/>
                </a:lnTo>
                <a:lnTo>
                  <a:pt x="5623953" y="1019588"/>
                </a:lnTo>
                <a:lnTo>
                  <a:pt x="5620999" y="1017565"/>
                </a:lnTo>
                <a:lnTo>
                  <a:pt x="5624691" y="1014327"/>
                </a:lnTo>
                <a:lnTo>
                  <a:pt x="5632812" y="1013922"/>
                </a:lnTo>
                <a:lnTo>
                  <a:pt x="5637241" y="1011089"/>
                </a:lnTo>
                <a:lnTo>
                  <a:pt x="5639455" y="1007447"/>
                </a:lnTo>
                <a:lnTo>
                  <a:pt x="5635765" y="1005423"/>
                </a:lnTo>
                <a:lnTo>
                  <a:pt x="5637241" y="999757"/>
                </a:lnTo>
                <a:lnTo>
                  <a:pt x="5646099" y="1002995"/>
                </a:lnTo>
                <a:lnTo>
                  <a:pt x="5645361" y="998948"/>
                </a:lnTo>
                <a:lnTo>
                  <a:pt x="5639455" y="997329"/>
                </a:lnTo>
                <a:lnTo>
                  <a:pt x="5643147" y="993282"/>
                </a:lnTo>
                <a:lnTo>
                  <a:pt x="5647576" y="992472"/>
                </a:lnTo>
                <a:lnTo>
                  <a:pt x="5644623" y="990449"/>
                </a:lnTo>
                <a:lnTo>
                  <a:pt x="5646099" y="985187"/>
                </a:lnTo>
                <a:lnTo>
                  <a:pt x="5648314" y="983973"/>
                </a:lnTo>
                <a:lnTo>
                  <a:pt x="5654221" y="985997"/>
                </a:lnTo>
                <a:lnTo>
                  <a:pt x="5651268" y="982354"/>
                </a:lnTo>
                <a:lnTo>
                  <a:pt x="5652744" y="980736"/>
                </a:lnTo>
                <a:lnTo>
                  <a:pt x="5644623" y="983164"/>
                </a:lnTo>
                <a:lnTo>
                  <a:pt x="5642409" y="981950"/>
                </a:lnTo>
                <a:lnTo>
                  <a:pt x="5643147" y="979521"/>
                </a:lnTo>
                <a:lnTo>
                  <a:pt x="5651268" y="975879"/>
                </a:lnTo>
                <a:lnTo>
                  <a:pt x="5638717" y="977903"/>
                </a:lnTo>
                <a:lnTo>
                  <a:pt x="5639455" y="974260"/>
                </a:lnTo>
                <a:lnTo>
                  <a:pt x="5637241" y="964547"/>
                </a:lnTo>
                <a:cubicBezTo>
                  <a:pt x="5637241" y="964547"/>
                  <a:pt x="5644623" y="967785"/>
                  <a:pt x="5644623" y="967785"/>
                </a:cubicBezTo>
                <a:lnTo>
                  <a:pt x="5651268" y="965356"/>
                </a:lnTo>
                <a:lnTo>
                  <a:pt x="5645361" y="965356"/>
                </a:lnTo>
                <a:lnTo>
                  <a:pt x="5639455" y="959286"/>
                </a:lnTo>
                <a:lnTo>
                  <a:pt x="5642409" y="955643"/>
                </a:lnTo>
                <a:lnTo>
                  <a:pt x="5638717" y="951596"/>
                </a:lnTo>
                <a:lnTo>
                  <a:pt x="5642409" y="944311"/>
                </a:lnTo>
                <a:lnTo>
                  <a:pt x="5646099" y="951191"/>
                </a:lnTo>
                <a:lnTo>
                  <a:pt x="5648314" y="947954"/>
                </a:lnTo>
                <a:lnTo>
                  <a:pt x="5646099" y="943907"/>
                </a:lnTo>
                <a:lnTo>
                  <a:pt x="5646838" y="940669"/>
                </a:lnTo>
                <a:lnTo>
                  <a:pt x="5653482" y="945121"/>
                </a:lnTo>
                <a:lnTo>
                  <a:pt x="5657173" y="942288"/>
                </a:lnTo>
                <a:lnTo>
                  <a:pt x="5667509" y="946740"/>
                </a:lnTo>
                <a:lnTo>
                  <a:pt x="5663817" y="941074"/>
                </a:lnTo>
                <a:lnTo>
                  <a:pt x="5654221" y="933384"/>
                </a:lnTo>
                <a:lnTo>
                  <a:pt x="5657911" y="932979"/>
                </a:lnTo>
                <a:lnTo>
                  <a:pt x="5661603" y="926909"/>
                </a:lnTo>
                <a:lnTo>
                  <a:pt x="5657911" y="920838"/>
                </a:lnTo>
                <a:lnTo>
                  <a:pt x="5665294" y="918814"/>
                </a:lnTo>
                <a:lnTo>
                  <a:pt x="5665294" y="911934"/>
                </a:lnTo>
                <a:lnTo>
                  <a:pt x="5667509" y="911529"/>
                </a:lnTo>
                <a:lnTo>
                  <a:pt x="5666770" y="905863"/>
                </a:lnTo>
                <a:lnTo>
                  <a:pt x="5670462" y="903030"/>
                </a:lnTo>
                <a:lnTo>
                  <a:pt x="5671939" y="896555"/>
                </a:lnTo>
                <a:lnTo>
                  <a:pt x="5683012" y="901412"/>
                </a:lnTo>
                <a:lnTo>
                  <a:pt x="5680797" y="907482"/>
                </a:lnTo>
                <a:lnTo>
                  <a:pt x="5688918" y="900602"/>
                </a:lnTo>
                <a:lnTo>
                  <a:pt x="5692609" y="902221"/>
                </a:lnTo>
                <a:lnTo>
                  <a:pt x="5691871" y="906268"/>
                </a:lnTo>
                <a:lnTo>
                  <a:pt x="5696301" y="902626"/>
                </a:lnTo>
                <a:lnTo>
                  <a:pt x="5699991" y="902626"/>
                </a:lnTo>
                <a:lnTo>
                  <a:pt x="5707374" y="899793"/>
                </a:lnTo>
                <a:lnTo>
                  <a:pt x="5716233" y="900602"/>
                </a:lnTo>
                <a:lnTo>
                  <a:pt x="5725830" y="896555"/>
                </a:lnTo>
                <a:lnTo>
                  <a:pt x="5731736" y="898579"/>
                </a:lnTo>
                <a:close/>
                <a:moveTo>
                  <a:pt x="5736165" y="878343"/>
                </a:moveTo>
                <a:lnTo>
                  <a:pt x="5739119" y="882795"/>
                </a:lnTo>
                <a:cubicBezTo>
                  <a:pt x="5739119" y="882795"/>
                  <a:pt x="5736903" y="887247"/>
                  <a:pt x="5736903" y="887247"/>
                </a:cubicBezTo>
                <a:lnTo>
                  <a:pt x="5731736" y="879152"/>
                </a:lnTo>
                <a:close/>
                <a:moveTo>
                  <a:pt x="5739857" y="863368"/>
                </a:moveTo>
                <a:lnTo>
                  <a:pt x="5745762" y="868630"/>
                </a:lnTo>
                <a:lnTo>
                  <a:pt x="5742072" y="872677"/>
                </a:lnTo>
                <a:lnTo>
                  <a:pt x="5753145" y="871867"/>
                </a:lnTo>
                <a:lnTo>
                  <a:pt x="5752407" y="878748"/>
                </a:lnTo>
                <a:lnTo>
                  <a:pt x="5747239" y="875510"/>
                </a:lnTo>
                <a:lnTo>
                  <a:pt x="5738380" y="876724"/>
                </a:lnTo>
                <a:lnTo>
                  <a:pt x="5737642" y="870249"/>
                </a:lnTo>
                <a:cubicBezTo>
                  <a:pt x="5737642" y="870249"/>
                  <a:pt x="5735427" y="875510"/>
                  <a:pt x="5735427" y="875510"/>
                </a:cubicBezTo>
                <a:lnTo>
                  <a:pt x="5732475" y="872272"/>
                </a:lnTo>
                <a:lnTo>
                  <a:pt x="5732475" y="864178"/>
                </a:lnTo>
                <a:close/>
                <a:moveTo>
                  <a:pt x="5747239" y="860131"/>
                </a:moveTo>
                <a:cubicBezTo>
                  <a:pt x="5747239" y="860131"/>
                  <a:pt x="5746501" y="864583"/>
                  <a:pt x="5746501" y="864583"/>
                </a:cubicBezTo>
                <a:lnTo>
                  <a:pt x="5742809" y="860535"/>
                </a:lnTo>
                <a:close/>
                <a:moveTo>
                  <a:pt x="5053290" y="522194"/>
                </a:moveTo>
                <a:lnTo>
                  <a:pt x="5054766" y="531907"/>
                </a:lnTo>
                <a:lnTo>
                  <a:pt x="5048860" y="535954"/>
                </a:lnTo>
                <a:lnTo>
                  <a:pt x="5045907" y="529884"/>
                </a:lnTo>
                <a:lnTo>
                  <a:pt x="5048122" y="523408"/>
                </a:lnTo>
                <a:cubicBezTo>
                  <a:pt x="5048122" y="523408"/>
                  <a:pt x="5053290" y="522194"/>
                  <a:pt x="5053290" y="522194"/>
                </a:cubicBezTo>
                <a:close/>
                <a:moveTo>
                  <a:pt x="4971345" y="278961"/>
                </a:moveTo>
                <a:lnTo>
                  <a:pt x="4981681" y="281794"/>
                </a:lnTo>
                <a:lnTo>
                  <a:pt x="4991277" y="279770"/>
                </a:lnTo>
                <a:lnTo>
                  <a:pt x="4995707" y="288269"/>
                </a:lnTo>
                <a:lnTo>
                  <a:pt x="4996445" y="296363"/>
                </a:lnTo>
                <a:lnTo>
                  <a:pt x="5008257" y="302434"/>
                </a:lnTo>
                <a:lnTo>
                  <a:pt x="5012686" y="309314"/>
                </a:lnTo>
                <a:lnTo>
                  <a:pt x="5018592" y="305672"/>
                </a:lnTo>
                <a:lnTo>
                  <a:pt x="5025975" y="312957"/>
                </a:lnTo>
                <a:lnTo>
                  <a:pt x="5017854" y="318623"/>
                </a:lnTo>
                <a:lnTo>
                  <a:pt x="5026713" y="322670"/>
                </a:lnTo>
                <a:lnTo>
                  <a:pt x="5028928" y="327931"/>
                </a:lnTo>
                <a:lnTo>
                  <a:pt x="5021545" y="335621"/>
                </a:lnTo>
                <a:lnTo>
                  <a:pt x="5014163" y="331169"/>
                </a:lnTo>
                <a:lnTo>
                  <a:pt x="5020069" y="342096"/>
                </a:lnTo>
                <a:lnTo>
                  <a:pt x="5014901" y="347762"/>
                </a:lnTo>
                <a:lnTo>
                  <a:pt x="5025975" y="347762"/>
                </a:lnTo>
                <a:lnTo>
                  <a:pt x="5025975" y="355047"/>
                </a:lnTo>
                <a:lnTo>
                  <a:pt x="5019330" y="363546"/>
                </a:lnTo>
                <a:lnTo>
                  <a:pt x="5017854" y="370426"/>
                </a:lnTo>
                <a:lnTo>
                  <a:pt x="5024499" y="371236"/>
                </a:lnTo>
                <a:lnTo>
                  <a:pt x="5031881" y="385401"/>
                </a:lnTo>
                <a:lnTo>
                  <a:pt x="5031881" y="370831"/>
                </a:lnTo>
                <a:lnTo>
                  <a:pt x="5037787" y="367188"/>
                </a:lnTo>
                <a:lnTo>
                  <a:pt x="5042217" y="356261"/>
                </a:lnTo>
                <a:lnTo>
                  <a:pt x="5051814" y="351405"/>
                </a:lnTo>
                <a:lnTo>
                  <a:pt x="5052552" y="362332"/>
                </a:lnTo>
                <a:lnTo>
                  <a:pt x="5061411" y="362332"/>
                </a:lnTo>
                <a:lnTo>
                  <a:pt x="5067317" y="355047"/>
                </a:lnTo>
                <a:lnTo>
                  <a:pt x="5068055" y="340477"/>
                </a:lnTo>
                <a:lnTo>
                  <a:pt x="5062887" y="334002"/>
                </a:lnTo>
                <a:lnTo>
                  <a:pt x="5061411" y="312957"/>
                </a:lnTo>
                <a:lnTo>
                  <a:pt x="5073222" y="303648"/>
                </a:lnTo>
                <a:lnTo>
                  <a:pt x="5079866" y="308505"/>
                </a:lnTo>
                <a:lnTo>
                  <a:pt x="5081343" y="327526"/>
                </a:lnTo>
                <a:lnTo>
                  <a:pt x="5088725" y="329955"/>
                </a:lnTo>
                <a:lnTo>
                  <a:pt x="5089464" y="343715"/>
                </a:lnTo>
                <a:lnTo>
                  <a:pt x="5097584" y="343715"/>
                </a:lnTo>
                <a:lnTo>
                  <a:pt x="5105705" y="331169"/>
                </a:lnTo>
                <a:lnTo>
                  <a:pt x="5102014" y="323884"/>
                </a:lnTo>
                <a:lnTo>
                  <a:pt x="5104967" y="313766"/>
                </a:lnTo>
                <a:lnTo>
                  <a:pt x="5124161" y="302434"/>
                </a:lnTo>
                <a:lnTo>
                  <a:pt x="5134496" y="307695"/>
                </a:lnTo>
                <a:lnTo>
                  <a:pt x="5133020" y="317004"/>
                </a:lnTo>
                <a:lnTo>
                  <a:pt x="5137450" y="320646"/>
                </a:lnTo>
                <a:lnTo>
                  <a:pt x="5137450" y="327931"/>
                </a:lnTo>
                <a:lnTo>
                  <a:pt x="5147047" y="341691"/>
                </a:lnTo>
                <a:lnTo>
                  <a:pt x="5142617" y="361522"/>
                </a:lnTo>
                <a:lnTo>
                  <a:pt x="5153691" y="338454"/>
                </a:lnTo>
                <a:lnTo>
                  <a:pt x="5144832" y="322265"/>
                </a:lnTo>
                <a:lnTo>
                  <a:pt x="5147785" y="306886"/>
                </a:lnTo>
                <a:lnTo>
                  <a:pt x="5155168" y="306076"/>
                </a:lnTo>
                <a:lnTo>
                  <a:pt x="5158859" y="308505"/>
                </a:lnTo>
                <a:lnTo>
                  <a:pt x="5166241" y="306886"/>
                </a:lnTo>
                <a:lnTo>
                  <a:pt x="5175100" y="321860"/>
                </a:lnTo>
                <a:lnTo>
                  <a:pt x="5184698" y="322265"/>
                </a:lnTo>
                <a:lnTo>
                  <a:pt x="5190603" y="310528"/>
                </a:lnTo>
                <a:lnTo>
                  <a:pt x="5195771" y="302839"/>
                </a:lnTo>
                <a:lnTo>
                  <a:pt x="5201677" y="306076"/>
                </a:lnTo>
                <a:lnTo>
                  <a:pt x="5201677" y="313766"/>
                </a:lnTo>
                <a:lnTo>
                  <a:pt x="5211274" y="309719"/>
                </a:lnTo>
                <a:lnTo>
                  <a:pt x="5220872" y="308909"/>
                </a:lnTo>
                <a:lnTo>
                  <a:pt x="5224562" y="302434"/>
                </a:lnTo>
                <a:lnTo>
                  <a:pt x="5220872" y="293530"/>
                </a:lnTo>
                <a:lnTo>
                  <a:pt x="5225300" y="285841"/>
                </a:lnTo>
                <a:lnTo>
                  <a:pt x="5231206" y="288674"/>
                </a:lnTo>
                <a:lnTo>
                  <a:pt x="5238589" y="283817"/>
                </a:lnTo>
                <a:lnTo>
                  <a:pt x="5248186" y="286245"/>
                </a:lnTo>
                <a:lnTo>
                  <a:pt x="5249663" y="294744"/>
                </a:lnTo>
                <a:lnTo>
                  <a:pt x="5254831" y="299196"/>
                </a:lnTo>
                <a:lnTo>
                  <a:pt x="5251139" y="304458"/>
                </a:lnTo>
                <a:lnTo>
                  <a:pt x="5257045" y="313361"/>
                </a:lnTo>
                <a:lnTo>
                  <a:pt x="5262951" y="312552"/>
                </a:lnTo>
                <a:lnTo>
                  <a:pt x="5265904" y="304862"/>
                </a:lnTo>
                <a:lnTo>
                  <a:pt x="5281408" y="291102"/>
                </a:lnTo>
                <a:lnTo>
                  <a:pt x="5289528" y="289078"/>
                </a:lnTo>
                <a:lnTo>
                  <a:pt x="5299125" y="293530"/>
                </a:lnTo>
                <a:lnTo>
                  <a:pt x="5290266" y="295554"/>
                </a:lnTo>
                <a:lnTo>
                  <a:pt x="5285836" y="299196"/>
                </a:lnTo>
                <a:lnTo>
                  <a:pt x="5284360" y="306076"/>
                </a:lnTo>
                <a:lnTo>
                  <a:pt x="5275501" y="309719"/>
                </a:lnTo>
                <a:lnTo>
                  <a:pt x="5279193" y="318218"/>
                </a:lnTo>
                <a:lnTo>
                  <a:pt x="5287313" y="321456"/>
                </a:lnTo>
                <a:lnTo>
                  <a:pt x="5293957" y="316599"/>
                </a:lnTo>
                <a:lnTo>
                  <a:pt x="5299125" y="319027"/>
                </a:lnTo>
                <a:lnTo>
                  <a:pt x="5300601" y="331169"/>
                </a:lnTo>
                <a:lnTo>
                  <a:pt x="5293219" y="333192"/>
                </a:lnTo>
                <a:lnTo>
                  <a:pt x="5286575" y="341287"/>
                </a:lnTo>
                <a:lnTo>
                  <a:pt x="5290266" y="349786"/>
                </a:lnTo>
                <a:lnTo>
                  <a:pt x="5292481" y="347357"/>
                </a:lnTo>
                <a:lnTo>
                  <a:pt x="5304293" y="348167"/>
                </a:lnTo>
                <a:lnTo>
                  <a:pt x="5305031" y="355047"/>
                </a:lnTo>
                <a:lnTo>
                  <a:pt x="5299864" y="363141"/>
                </a:lnTo>
                <a:lnTo>
                  <a:pt x="5306508" y="358689"/>
                </a:lnTo>
                <a:lnTo>
                  <a:pt x="5326440" y="360308"/>
                </a:lnTo>
                <a:lnTo>
                  <a:pt x="5334561" y="367998"/>
                </a:lnTo>
                <a:lnTo>
                  <a:pt x="5329393" y="374069"/>
                </a:lnTo>
                <a:lnTo>
                  <a:pt x="5322010" y="374473"/>
                </a:lnTo>
                <a:lnTo>
                  <a:pt x="5313152" y="378520"/>
                </a:lnTo>
                <a:lnTo>
                  <a:pt x="5313890" y="386615"/>
                </a:lnTo>
                <a:lnTo>
                  <a:pt x="5308723" y="391067"/>
                </a:lnTo>
                <a:lnTo>
                  <a:pt x="5308723" y="399970"/>
                </a:lnTo>
                <a:lnTo>
                  <a:pt x="5317581" y="408874"/>
                </a:lnTo>
                <a:lnTo>
                  <a:pt x="5320534" y="416968"/>
                </a:lnTo>
                <a:lnTo>
                  <a:pt x="5315367" y="426681"/>
                </a:lnTo>
                <a:lnTo>
                  <a:pt x="5307246" y="427491"/>
                </a:lnTo>
                <a:lnTo>
                  <a:pt x="5305770" y="420206"/>
                </a:lnTo>
                <a:lnTo>
                  <a:pt x="5296911" y="415349"/>
                </a:lnTo>
                <a:lnTo>
                  <a:pt x="5293219" y="419801"/>
                </a:lnTo>
                <a:lnTo>
                  <a:pt x="5297649" y="431133"/>
                </a:lnTo>
                <a:lnTo>
                  <a:pt x="5291742" y="432752"/>
                </a:lnTo>
                <a:lnTo>
                  <a:pt x="5290266" y="438418"/>
                </a:lnTo>
                <a:lnTo>
                  <a:pt x="5293957" y="441656"/>
                </a:lnTo>
                <a:lnTo>
                  <a:pt x="5292481" y="447322"/>
                </a:lnTo>
                <a:lnTo>
                  <a:pt x="5285098" y="454607"/>
                </a:lnTo>
                <a:lnTo>
                  <a:pt x="5272549" y="450560"/>
                </a:lnTo>
                <a:lnTo>
                  <a:pt x="5270334" y="443679"/>
                </a:lnTo>
                <a:lnTo>
                  <a:pt x="5265904" y="443275"/>
                </a:lnTo>
                <a:lnTo>
                  <a:pt x="5264428" y="449345"/>
                </a:lnTo>
                <a:lnTo>
                  <a:pt x="5266642" y="453393"/>
                </a:lnTo>
                <a:lnTo>
                  <a:pt x="5262213" y="459059"/>
                </a:lnTo>
                <a:lnTo>
                  <a:pt x="5237113" y="463510"/>
                </a:lnTo>
                <a:lnTo>
                  <a:pt x="5229730" y="473628"/>
                </a:lnTo>
                <a:lnTo>
                  <a:pt x="5208321" y="490222"/>
                </a:lnTo>
                <a:lnTo>
                  <a:pt x="5204630" y="492650"/>
                </a:lnTo>
                <a:lnTo>
                  <a:pt x="5204630" y="490222"/>
                </a:lnTo>
                <a:lnTo>
                  <a:pt x="5195771" y="489817"/>
                </a:lnTo>
                <a:lnTo>
                  <a:pt x="5192818" y="490626"/>
                </a:lnTo>
                <a:lnTo>
                  <a:pt x="5188388" y="488198"/>
                </a:lnTo>
                <a:lnTo>
                  <a:pt x="5178791" y="499125"/>
                </a:lnTo>
                <a:lnTo>
                  <a:pt x="5171409" y="500744"/>
                </a:lnTo>
                <a:lnTo>
                  <a:pt x="5167717" y="504791"/>
                </a:lnTo>
                <a:lnTo>
                  <a:pt x="5164027" y="500744"/>
                </a:lnTo>
                <a:lnTo>
                  <a:pt x="5168456" y="495078"/>
                </a:lnTo>
                <a:lnTo>
                  <a:pt x="5155906" y="496292"/>
                </a:lnTo>
                <a:lnTo>
                  <a:pt x="5155168" y="507624"/>
                </a:lnTo>
                <a:lnTo>
                  <a:pt x="5144094" y="517337"/>
                </a:lnTo>
                <a:lnTo>
                  <a:pt x="5133020" y="514504"/>
                </a:lnTo>
                <a:lnTo>
                  <a:pt x="5130806" y="508838"/>
                </a:lnTo>
                <a:lnTo>
                  <a:pt x="5127114" y="513290"/>
                </a:lnTo>
                <a:lnTo>
                  <a:pt x="5129329" y="523408"/>
                </a:lnTo>
                <a:lnTo>
                  <a:pt x="5116040" y="527051"/>
                </a:lnTo>
                <a:lnTo>
                  <a:pt x="5107920" y="524218"/>
                </a:lnTo>
                <a:lnTo>
                  <a:pt x="5087249" y="524218"/>
                </a:lnTo>
                <a:lnTo>
                  <a:pt x="5071008" y="510457"/>
                </a:lnTo>
                <a:lnTo>
                  <a:pt x="5062149" y="510053"/>
                </a:lnTo>
                <a:lnTo>
                  <a:pt x="5054028" y="516123"/>
                </a:lnTo>
                <a:lnTo>
                  <a:pt x="5045907" y="512481"/>
                </a:lnTo>
                <a:cubicBezTo>
                  <a:pt x="5045907" y="512481"/>
                  <a:pt x="5034834" y="502363"/>
                  <a:pt x="5034834" y="502363"/>
                </a:cubicBezTo>
                <a:lnTo>
                  <a:pt x="5036310" y="492650"/>
                </a:lnTo>
                <a:lnTo>
                  <a:pt x="5025975" y="495888"/>
                </a:lnTo>
                <a:lnTo>
                  <a:pt x="5019330" y="494269"/>
                </a:lnTo>
                <a:lnTo>
                  <a:pt x="5017854" y="489007"/>
                </a:lnTo>
                <a:lnTo>
                  <a:pt x="5009733" y="493459"/>
                </a:lnTo>
                <a:lnTo>
                  <a:pt x="5000137" y="488603"/>
                </a:lnTo>
                <a:lnTo>
                  <a:pt x="4988325" y="496697"/>
                </a:lnTo>
                <a:lnTo>
                  <a:pt x="4972083" y="495078"/>
                </a:lnTo>
                <a:lnTo>
                  <a:pt x="4964700" y="490626"/>
                </a:lnTo>
                <a:lnTo>
                  <a:pt x="4961748" y="494269"/>
                </a:lnTo>
                <a:lnTo>
                  <a:pt x="4949936" y="494269"/>
                </a:lnTo>
                <a:lnTo>
                  <a:pt x="4950674" y="479294"/>
                </a:lnTo>
                <a:lnTo>
                  <a:pt x="4954366" y="476866"/>
                </a:lnTo>
                <a:lnTo>
                  <a:pt x="4949936" y="474842"/>
                </a:lnTo>
                <a:lnTo>
                  <a:pt x="4947721" y="464320"/>
                </a:lnTo>
                <a:lnTo>
                  <a:pt x="4951412" y="464320"/>
                </a:lnTo>
                <a:lnTo>
                  <a:pt x="4951412" y="460273"/>
                </a:lnTo>
                <a:lnTo>
                  <a:pt x="4960271" y="465534"/>
                </a:lnTo>
                <a:lnTo>
                  <a:pt x="4963224" y="471200"/>
                </a:lnTo>
                <a:lnTo>
                  <a:pt x="4969130" y="467962"/>
                </a:lnTo>
                <a:lnTo>
                  <a:pt x="4975036" y="469176"/>
                </a:lnTo>
                <a:lnTo>
                  <a:pt x="4979466" y="463510"/>
                </a:lnTo>
                <a:lnTo>
                  <a:pt x="4980204" y="457440"/>
                </a:lnTo>
                <a:lnTo>
                  <a:pt x="4989063" y="457035"/>
                </a:lnTo>
                <a:lnTo>
                  <a:pt x="4996445" y="451369"/>
                </a:lnTo>
                <a:lnTo>
                  <a:pt x="5006043" y="448536"/>
                </a:lnTo>
                <a:lnTo>
                  <a:pt x="5011948" y="452178"/>
                </a:lnTo>
                <a:lnTo>
                  <a:pt x="5009733" y="446917"/>
                </a:lnTo>
                <a:lnTo>
                  <a:pt x="4999398" y="443679"/>
                </a:lnTo>
                <a:lnTo>
                  <a:pt x="4985371" y="453797"/>
                </a:lnTo>
                <a:lnTo>
                  <a:pt x="4977989" y="448536"/>
                </a:lnTo>
                <a:lnTo>
                  <a:pt x="4983157" y="442061"/>
                </a:lnTo>
                <a:lnTo>
                  <a:pt x="4992015" y="435990"/>
                </a:lnTo>
                <a:lnTo>
                  <a:pt x="4994230" y="430324"/>
                </a:lnTo>
                <a:lnTo>
                  <a:pt x="4981681" y="438013"/>
                </a:lnTo>
                <a:lnTo>
                  <a:pt x="4975774" y="439228"/>
                </a:lnTo>
                <a:lnTo>
                  <a:pt x="4973559" y="433157"/>
                </a:lnTo>
                <a:lnTo>
                  <a:pt x="4964700" y="427491"/>
                </a:lnTo>
                <a:lnTo>
                  <a:pt x="4964700" y="422634"/>
                </a:lnTo>
                <a:lnTo>
                  <a:pt x="4971345" y="418587"/>
                </a:lnTo>
                <a:lnTo>
                  <a:pt x="4972083" y="414540"/>
                </a:lnTo>
                <a:lnTo>
                  <a:pt x="4961748" y="413731"/>
                </a:lnTo>
                <a:lnTo>
                  <a:pt x="4942553" y="414540"/>
                </a:lnTo>
                <a:lnTo>
                  <a:pt x="4926312" y="410898"/>
                </a:lnTo>
                <a:lnTo>
                  <a:pt x="4926312" y="413731"/>
                </a:lnTo>
                <a:lnTo>
                  <a:pt x="4913762" y="412921"/>
                </a:lnTo>
                <a:lnTo>
                  <a:pt x="4910071" y="404827"/>
                </a:lnTo>
                <a:lnTo>
                  <a:pt x="4903426" y="395114"/>
                </a:lnTo>
                <a:lnTo>
                  <a:pt x="4907856" y="395518"/>
                </a:lnTo>
                <a:lnTo>
                  <a:pt x="4914500" y="393090"/>
                </a:lnTo>
                <a:lnTo>
                  <a:pt x="4924835" y="396733"/>
                </a:lnTo>
                <a:lnTo>
                  <a:pt x="4932956" y="392685"/>
                </a:lnTo>
                <a:lnTo>
                  <a:pt x="4941815" y="391876"/>
                </a:lnTo>
                <a:lnTo>
                  <a:pt x="4946983" y="395114"/>
                </a:lnTo>
                <a:lnTo>
                  <a:pt x="4955104" y="389852"/>
                </a:lnTo>
                <a:lnTo>
                  <a:pt x="4952889" y="386210"/>
                </a:lnTo>
                <a:lnTo>
                  <a:pt x="4954366" y="383782"/>
                </a:lnTo>
                <a:lnTo>
                  <a:pt x="4959533" y="385401"/>
                </a:lnTo>
                <a:lnTo>
                  <a:pt x="4960271" y="389043"/>
                </a:lnTo>
                <a:lnTo>
                  <a:pt x="4963224" y="391876"/>
                </a:lnTo>
                <a:lnTo>
                  <a:pt x="4966915" y="396328"/>
                </a:lnTo>
                <a:lnTo>
                  <a:pt x="4975036" y="389448"/>
                </a:lnTo>
                <a:lnTo>
                  <a:pt x="4980942" y="391067"/>
                </a:lnTo>
                <a:lnTo>
                  <a:pt x="4997922" y="389043"/>
                </a:lnTo>
                <a:lnTo>
                  <a:pt x="5003089" y="381758"/>
                </a:lnTo>
                <a:lnTo>
                  <a:pt x="5003827" y="374473"/>
                </a:lnTo>
                <a:lnTo>
                  <a:pt x="4997922" y="376902"/>
                </a:lnTo>
                <a:lnTo>
                  <a:pt x="4994230" y="382163"/>
                </a:lnTo>
                <a:lnTo>
                  <a:pt x="4985371" y="383782"/>
                </a:lnTo>
                <a:lnTo>
                  <a:pt x="4969130" y="379330"/>
                </a:lnTo>
                <a:lnTo>
                  <a:pt x="4969869" y="376092"/>
                </a:lnTo>
                <a:lnTo>
                  <a:pt x="4983157" y="370831"/>
                </a:lnTo>
                <a:lnTo>
                  <a:pt x="4991277" y="370021"/>
                </a:lnTo>
                <a:lnTo>
                  <a:pt x="4997922" y="365165"/>
                </a:lnTo>
                <a:lnTo>
                  <a:pt x="5003827" y="365165"/>
                </a:lnTo>
                <a:lnTo>
                  <a:pt x="5009733" y="363141"/>
                </a:lnTo>
                <a:lnTo>
                  <a:pt x="4998660" y="357475"/>
                </a:lnTo>
                <a:lnTo>
                  <a:pt x="4992015" y="362332"/>
                </a:lnTo>
                <a:lnTo>
                  <a:pt x="4987586" y="359499"/>
                </a:lnTo>
                <a:lnTo>
                  <a:pt x="4991277" y="352214"/>
                </a:lnTo>
                <a:lnTo>
                  <a:pt x="4991277" y="347762"/>
                </a:lnTo>
                <a:lnTo>
                  <a:pt x="4981681" y="355452"/>
                </a:lnTo>
                <a:lnTo>
                  <a:pt x="4978728" y="355856"/>
                </a:lnTo>
                <a:lnTo>
                  <a:pt x="4977251" y="346548"/>
                </a:lnTo>
                <a:lnTo>
                  <a:pt x="4975036" y="351405"/>
                </a:lnTo>
                <a:lnTo>
                  <a:pt x="4967653" y="357071"/>
                </a:lnTo>
                <a:lnTo>
                  <a:pt x="4963224" y="357071"/>
                </a:lnTo>
                <a:lnTo>
                  <a:pt x="4961748" y="348572"/>
                </a:lnTo>
                <a:lnTo>
                  <a:pt x="4955104" y="352214"/>
                </a:lnTo>
                <a:lnTo>
                  <a:pt x="4949197" y="352214"/>
                </a:lnTo>
                <a:lnTo>
                  <a:pt x="4949197" y="347357"/>
                </a:lnTo>
                <a:lnTo>
                  <a:pt x="4946245" y="342906"/>
                </a:lnTo>
                <a:lnTo>
                  <a:pt x="4941815" y="351000"/>
                </a:lnTo>
                <a:lnTo>
                  <a:pt x="4930741" y="353833"/>
                </a:lnTo>
                <a:lnTo>
                  <a:pt x="4924835" y="362737"/>
                </a:lnTo>
                <a:lnTo>
                  <a:pt x="4912285" y="360308"/>
                </a:lnTo>
                <a:lnTo>
                  <a:pt x="4904164" y="352214"/>
                </a:lnTo>
                <a:lnTo>
                  <a:pt x="4893830" y="348167"/>
                </a:lnTo>
                <a:lnTo>
                  <a:pt x="4898997" y="339263"/>
                </a:lnTo>
                <a:lnTo>
                  <a:pt x="4907117" y="341287"/>
                </a:lnTo>
                <a:lnTo>
                  <a:pt x="4915976" y="351809"/>
                </a:lnTo>
                <a:lnTo>
                  <a:pt x="4919668" y="350190"/>
                </a:lnTo>
                <a:lnTo>
                  <a:pt x="4915976" y="344120"/>
                </a:lnTo>
                <a:lnTo>
                  <a:pt x="4909333" y="333597"/>
                </a:lnTo>
                <a:lnTo>
                  <a:pt x="4914500" y="328740"/>
                </a:lnTo>
                <a:lnTo>
                  <a:pt x="4918930" y="329955"/>
                </a:lnTo>
                <a:lnTo>
                  <a:pt x="4932956" y="341691"/>
                </a:lnTo>
                <a:lnTo>
                  <a:pt x="4935909" y="340882"/>
                </a:lnTo>
                <a:lnTo>
                  <a:pt x="4933694" y="336025"/>
                </a:lnTo>
                <a:lnTo>
                  <a:pt x="4935909" y="333597"/>
                </a:lnTo>
                <a:lnTo>
                  <a:pt x="4942553" y="332788"/>
                </a:lnTo>
                <a:lnTo>
                  <a:pt x="4929265" y="329145"/>
                </a:lnTo>
                <a:lnTo>
                  <a:pt x="4924097" y="321860"/>
                </a:lnTo>
                <a:lnTo>
                  <a:pt x="4932956" y="318623"/>
                </a:lnTo>
                <a:lnTo>
                  <a:pt x="4941815" y="321860"/>
                </a:lnTo>
                <a:lnTo>
                  <a:pt x="4938124" y="317408"/>
                </a:lnTo>
                <a:lnTo>
                  <a:pt x="4932956" y="314171"/>
                </a:lnTo>
                <a:lnTo>
                  <a:pt x="4927050" y="307695"/>
                </a:lnTo>
                <a:lnTo>
                  <a:pt x="4929265" y="302029"/>
                </a:lnTo>
                <a:lnTo>
                  <a:pt x="4937386" y="304458"/>
                </a:lnTo>
                <a:lnTo>
                  <a:pt x="4943292" y="312552"/>
                </a:lnTo>
                <a:lnTo>
                  <a:pt x="4945507" y="307695"/>
                </a:lnTo>
                <a:lnTo>
                  <a:pt x="4938124" y="298792"/>
                </a:lnTo>
                <a:lnTo>
                  <a:pt x="4945507" y="294744"/>
                </a:lnTo>
                <a:lnTo>
                  <a:pt x="4955104" y="298792"/>
                </a:lnTo>
                <a:lnTo>
                  <a:pt x="4963224" y="308100"/>
                </a:lnTo>
                <a:lnTo>
                  <a:pt x="4960271" y="313766"/>
                </a:lnTo>
                <a:lnTo>
                  <a:pt x="4966177" y="315385"/>
                </a:lnTo>
                <a:lnTo>
                  <a:pt x="4972822" y="309719"/>
                </a:lnTo>
                <a:lnTo>
                  <a:pt x="4983157" y="316194"/>
                </a:lnTo>
                <a:lnTo>
                  <a:pt x="4983157" y="321860"/>
                </a:lnTo>
                <a:lnTo>
                  <a:pt x="4987586" y="321051"/>
                </a:lnTo>
                <a:lnTo>
                  <a:pt x="4989801" y="314575"/>
                </a:lnTo>
                <a:lnTo>
                  <a:pt x="4980942" y="304458"/>
                </a:lnTo>
                <a:lnTo>
                  <a:pt x="4966915" y="296363"/>
                </a:lnTo>
                <a:lnTo>
                  <a:pt x="4966177" y="293126"/>
                </a:lnTo>
                <a:lnTo>
                  <a:pt x="4975036" y="293126"/>
                </a:lnTo>
                <a:lnTo>
                  <a:pt x="4983157" y="295554"/>
                </a:lnTo>
                <a:lnTo>
                  <a:pt x="4987586" y="291102"/>
                </a:lnTo>
                <a:lnTo>
                  <a:pt x="4979466" y="288674"/>
                </a:lnTo>
                <a:lnTo>
                  <a:pt x="4973559" y="285436"/>
                </a:lnTo>
                <a:lnTo>
                  <a:pt x="4966915" y="285031"/>
                </a:lnTo>
                <a:lnTo>
                  <a:pt x="4965439" y="289078"/>
                </a:lnTo>
                <a:lnTo>
                  <a:pt x="4959533" y="289078"/>
                </a:lnTo>
                <a:lnTo>
                  <a:pt x="4955841" y="283817"/>
                </a:lnTo>
                <a:lnTo>
                  <a:pt x="4956580" y="279770"/>
                </a:lnTo>
                <a:close/>
                <a:moveTo>
                  <a:pt x="7594325" y="213397"/>
                </a:moveTo>
                <a:lnTo>
                  <a:pt x="7600231" y="219063"/>
                </a:lnTo>
                <a:lnTo>
                  <a:pt x="7600969" y="223919"/>
                </a:lnTo>
                <a:cubicBezTo>
                  <a:pt x="7600969" y="223919"/>
                  <a:pt x="7595801" y="224729"/>
                  <a:pt x="7595801" y="224729"/>
                </a:cubicBezTo>
                <a:lnTo>
                  <a:pt x="7589157" y="219063"/>
                </a:lnTo>
                <a:lnTo>
                  <a:pt x="7589895" y="214206"/>
                </a:lnTo>
                <a:close/>
                <a:moveTo>
                  <a:pt x="2399303" y="89959"/>
                </a:moveTo>
                <a:lnTo>
                  <a:pt x="2403733" y="91983"/>
                </a:lnTo>
                <a:lnTo>
                  <a:pt x="2396350" y="100481"/>
                </a:lnTo>
                <a:lnTo>
                  <a:pt x="2396350" y="106552"/>
                </a:lnTo>
                <a:lnTo>
                  <a:pt x="2404471" y="104529"/>
                </a:lnTo>
                <a:lnTo>
                  <a:pt x="2407424" y="113028"/>
                </a:lnTo>
                <a:lnTo>
                  <a:pt x="2405209" y="120313"/>
                </a:lnTo>
                <a:lnTo>
                  <a:pt x="2408162" y="125978"/>
                </a:lnTo>
                <a:lnTo>
                  <a:pt x="2401518" y="125978"/>
                </a:lnTo>
                <a:lnTo>
                  <a:pt x="2396350" y="125169"/>
                </a:lnTo>
                <a:lnTo>
                  <a:pt x="2394874" y="130430"/>
                </a:lnTo>
                <a:lnTo>
                  <a:pt x="2399303" y="138929"/>
                </a:lnTo>
                <a:lnTo>
                  <a:pt x="2398565" y="150261"/>
                </a:lnTo>
                <a:lnTo>
                  <a:pt x="2402994" y="153904"/>
                </a:lnTo>
                <a:lnTo>
                  <a:pt x="2408162" y="149857"/>
                </a:lnTo>
                <a:lnTo>
                  <a:pt x="2409639" y="141762"/>
                </a:lnTo>
                <a:lnTo>
                  <a:pt x="2418498" y="131645"/>
                </a:lnTo>
                <a:lnTo>
                  <a:pt x="2422189" y="132454"/>
                </a:lnTo>
                <a:lnTo>
                  <a:pt x="2424403" y="138929"/>
                </a:lnTo>
                <a:lnTo>
                  <a:pt x="2431786" y="144191"/>
                </a:lnTo>
                <a:lnTo>
                  <a:pt x="2431048" y="148642"/>
                </a:lnTo>
                <a:lnTo>
                  <a:pt x="2427356" y="153499"/>
                </a:lnTo>
                <a:lnTo>
                  <a:pt x="2431786" y="162403"/>
                </a:lnTo>
                <a:lnTo>
                  <a:pt x="2448027" y="168069"/>
                </a:lnTo>
                <a:lnTo>
                  <a:pt x="2460577" y="168069"/>
                </a:lnTo>
                <a:lnTo>
                  <a:pt x="2463530" y="174949"/>
                </a:lnTo>
                <a:lnTo>
                  <a:pt x="2462054" y="185471"/>
                </a:lnTo>
                <a:lnTo>
                  <a:pt x="2464269" y="191138"/>
                </a:lnTo>
                <a:lnTo>
                  <a:pt x="2470913" y="191138"/>
                </a:lnTo>
                <a:lnTo>
                  <a:pt x="2474604" y="201660"/>
                </a:lnTo>
                <a:lnTo>
                  <a:pt x="2475342" y="205707"/>
                </a:lnTo>
                <a:lnTo>
                  <a:pt x="2487892" y="210159"/>
                </a:lnTo>
                <a:lnTo>
                  <a:pt x="2500443" y="223515"/>
                </a:lnTo>
                <a:lnTo>
                  <a:pt x="2500443" y="229585"/>
                </a:lnTo>
                <a:lnTo>
                  <a:pt x="2506349" y="234442"/>
                </a:lnTo>
                <a:lnTo>
                  <a:pt x="2506349" y="238894"/>
                </a:lnTo>
                <a:lnTo>
                  <a:pt x="2502657" y="244560"/>
                </a:lnTo>
                <a:lnTo>
                  <a:pt x="2504134" y="254273"/>
                </a:lnTo>
                <a:lnTo>
                  <a:pt x="2507087" y="256701"/>
                </a:lnTo>
                <a:lnTo>
                  <a:pt x="2506349" y="263177"/>
                </a:lnTo>
                <a:lnTo>
                  <a:pt x="2499704" y="268033"/>
                </a:lnTo>
                <a:lnTo>
                  <a:pt x="2493060" y="268033"/>
                </a:lnTo>
                <a:lnTo>
                  <a:pt x="2484201" y="272890"/>
                </a:lnTo>
                <a:lnTo>
                  <a:pt x="2490845" y="277746"/>
                </a:lnTo>
                <a:lnTo>
                  <a:pt x="2506349" y="278151"/>
                </a:lnTo>
                <a:lnTo>
                  <a:pt x="2512254" y="271676"/>
                </a:lnTo>
                <a:lnTo>
                  <a:pt x="2515946" y="270462"/>
                </a:lnTo>
                <a:lnTo>
                  <a:pt x="2516684" y="276128"/>
                </a:lnTo>
                <a:lnTo>
                  <a:pt x="2524805" y="279770"/>
                </a:lnTo>
                <a:lnTo>
                  <a:pt x="2529234" y="282198"/>
                </a:lnTo>
                <a:lnTo>
                  <a:pt x="2532925" y="279770"/>
                </a:lnTo>
                <a:lnTo>
                  <a:pt x="2532925" y="274104"/>
                </a:lnTo>
                <a:lnTo>
                  <a:pt x="2535878" y="272485"/>
                </a:lnTo>
                <a:lnTo>
                  <a:pt x="2539570" y="279770"/>
                </a:lnTo>
                <a:lnTo>
                  <a:pt x="2546214" y="282198"/>
                </a:lnTo>
                <a:lnTo>
                  <a:pt x="2542522" y="287460"/>
                </a:lnTo>
                <a:lnTo>
                  <a:pt x="2536617" y="289078"/>
                </a:lnTo>
                <a:lnTo>
                  <a:pt x="2541784" y="294744"/>
                </a:lnTo>
                <a:lnTo>
                  <a:pt x="2547690" y="297577"/>
                </a:lnTo>
                <a:lnTo>
                  <a:pt x="2545475" y="302029"/>
                </a:lnTo>
                <a:lnTo>
                  <a:pt x="2537355" y="302434"/>
                </a:lnTo>
                <a:lnTo>
                  <a:pt x="2529972" y="309719"/>
                </a:lnTo>
                <a:lnTo>
                  <a:pt x="2524066" y="311338"/>
                </a:lnTo>
                <a:lnTo>
                  <a:pt x="2518899" y="321860"/>
                </a:lnTo>
                <a:lnTo>
                  <a:pt x="2514469" y="324289"/>
                </a:lnTo>
                <a:lnTo>
                  <a:pt x="2502657" y="317813"/>
                </a:lnTo>
                <a:lnTo>
                  <a:pt x="2496751" y="317813"/>
                </a:lnTo>
                <a:lnTo>
                  <a:pt x="2491584" y="313361"/>
                </a:lnTo>
                <a:lnTo>
                  <a:pt x="2482725" y="312552"/>
                </a:lnTo>
                <a:lnTo>
                  <a:pt x="2479772" y="306886"/>
                </a:lnTo>
                <a:lnTo>
                  <a:pt x="2473866" y="308100"/>
                </a:lnTo>
                <a:lnTo>
                  <a:pt x="2470913" y="305672"/>
                </a:lnTo>
                <a:lnTo>
                  <a:pt x="2464269" y="305267"/>
                </a:lnTo>
                <a:lnTo>
                  <a:pt x="2459839" y="307695"/>
                </a:lnTo>
                <a:lnTo>
                  <a:pt x="2453933" y="304862"/>
                </a:lnTo>
                <a:lnTo>
                  <a:pt x="2454671" y="294340"/>
                </a:lnTo>
                <a:cubicBezTo>
                  <a:pt x="2454671" y="294340"/>
                  <a:pt x="2460577" y="292721"/>
                  <a:pt x="2460577" y="292721"/>
                </a:cubicBezTo>
                <a:lnTo>
                  <a:pt x="2466483" y="284222"/>
                </a:lnTo>
                <a:lnTo>
                  <a:pt x="2464269" y="277746"/>
                </a:lnTo>
                <a:lnTo>
                  <a:pt x="2457624" y="275318"/>
                </a:lnTo>
                <a:lnTo>
                  <a:pt x="2443598" y="275318"/>
                </a:lnTo>
                <a:lnTo>
                  <a:pt x="2436215" y="270866"/>
                </a:lnTo>
                <a:lnTo>
                  <a:pt x="2439907" y="266010"/>
                </a:lnTo>
                <a:lnTo>
                  <a:pt x="2446551" y="260748"/>
                </a:lnTo>
                <a:lnTo>
                  <a:pt x="2445074" y="253464"/>
                </a:lnTo>
                <a:lnTo>
                  <a:pt x="2440645" y="251035"/>
                </a:lnTo>
                <a:lnTo>
                  <a:pt x="2434739" y="253464"/>
                </a:lnTo>
                <a:lnTo>
                  <a:pt x="2430309" y="257915"/>
                </a:lnTo>
                <a:lnTo>
                  <a:pt x="2425880" y="254273"/>
                </a:lnTo>
                <a:lnTo>
                  <a:pt x="2419236" y="254678"/>
                </a:lnTo>
                <a:lnTo>
                  <a:pt x="2416283" y="260344"/>
                </a:lnTo>
                <a:lnTo>
                  <a:pt x="2408162" y="265605"/>
                </a:lnTo>
                <a:lnTo>
                  <a:pt x="2408900" y="276937"/>
                </a:lnTo>
                <a:lnTo>
                  <a:pt x="2405209" y="288674"/>
                </a:lnTo>
                <a:lnTo>
                  <a:pt x="2399303" y="287864"/>
                </a:lnTo>
                <a:lnTo>
                  <a:pt x="2394135" y="290697"/>
                </a:lnTo>
                <a:lnTo>
                  <a:pt x="2387491" y="295554"/>
                </a:lnTo>
                <a:lnTo>
                  <a:pt x="2382324" y="291102"/>
                </a:lnTo>
                <a:lnTo>
                  <a:pt x="2378632" y="291507"/>
                </a:lnTo>
                <a:lnTo>
                  <a:pt x="2373465" y="298387"/>
                </a:lnTo>
                <a:lnTo>
                  <a:pt x="2366820" y="304053"/>
                </a:lnTo>
                <a:lnTo>
                  <a:pt x="2364606" y="313766"/>
                </a:lnTo>
                <a:lnTo>
                  <a:pt x="2356485" y="320646"/>
                </a:lnTo>
                <a:lnTo>
                  <a:pt x="2349103" y="320646"/>
                </a:lnTo>
                <a:lnTo>
                  <a:pt x="2342458" y="324289"/>
                </a:lnTo>
                <a:lnTo>
                  <a:pt x="2340244" y="327931"/>
                </a:lnTo>
                <a:lnTo>
                  <a:pt x="2332123" y="327931"/>
                </a:lnTo>
                <a:lnTo>
                  <a:pt x="2326217" y="331169"/>
                </a:lnTo>
                <a:lnTo>
                  <a:pt x="2319573" y="330764"/>
                </a:lnTo>
                <a:lnTo>
                  <a:pt x="2315882" y="328336"/>
                </a:lnTo>
                <a:lnTo>
                  <a:pt x="2309976" y="330764"/>
                </a:lnTo>
                <a:lnTo>
                  <a:pt x="2307761" y="327122"/>
                </a:lnTo>
                <a:lnTo>
                  <a:pt x="2307761" y="314980"/>
                </a:lnTo>
                <a:lnTo>
                  <a:pt x="2313667" y="307695"/>
                </a:lnTo>
                <a:lnTo>
                  <a:pt x="2312190" y="300410"/>
                </a:lnTo>
                <a:lnTo>
                  <a:pt x="2319573" y="291102"/>
                </a:lnTo>
                <a:lnTo>
                  <a:pt x="2318096" y="285841"/>
                </a:lnTo>
                <a:lnTo>
                  <a:pt x="2312928" y="282603"/>
                </a:lnTo>
                <a:lnTo>
                  <a:pt x="2307761" y="282603"/>
                </a:lnTo>
                <a:lnTo>
                  <a:pt x="2304070" y="284627"/>
                </a:lnTo>
                <a:lnTo>
                  <a:pt x="2296687" y="284627"/>
                </a:lnTo>
                <a:lnTo>
                  <a:pt x="2290043" y="280984"/>
                </a:lnTo>
                <a:lnTo>
                  <a:pt x="2286352" y="278961"/>
                </a:lnTo>
                <a:lnTo>
                  <a:pt x="2281922" y="280579"/>
                </a:lnTo>
                <a:lnTo>
                  <a:pt x="2279708" y="288269"/>
                </a:lnTo>
                <a:cubicBezTo>
                  <a:pt x="2279708" y="288269"/>
                  <a:pt x="2275278" y="288674"/>
                  <a:pt x="2275278" y="288269"/>
                </a:cubicBezTo>
                <a:lnTo>
                  <a:pt x="2273802" y="278961"/>
                </a:lnTo>
                <a:lnTo>
                  <a:pt x="2278969" y="263177"/>
                </a:lnTo>
                <a:lnTo>
                  <a:pt x="2278969" y="255082"/>
                </a:lnTo>
                <a:lnTo>
                  <a:pt x="2295211" y="249012"/>
                </a:lnTo>
                <a:lnTo>
                  <a:pt x="2307023" y="247798"/>
                </a:lnTo>
                <a:lnTo>
                  <a:pt x="2312928" y="242536"/>
                </a:lnTo>
                <a:lnTo>
                  <a:pt x="2312928" y="229181"/>
                </a:lnTo>
                <a:lnTo>
                  <a:pt x="2315143" y="224324"/>
                </a:lnTo>
                <a:lnTo>
                  <a:pt x="2315143" y="211373"/>
                </a:lnTo>
                <a:lnTo>
                  <a:pt x="2319573" y="204088"/>
                </a:lnTo>
                <a:lnTo>
                  <a:pt x="2332123" y="193566"/>
                </a:lnTo>
                <a:lnTo>
                  <a:pt x="2332861" y="186281"/>
                </a:lnTo>
                <a:lnTo>
                  <a:pt x="2335076" y="178187"/>
                </a:lnTo>
                <a:lnTo>
                  <a:pt x="2340244" y="175354"/>
                </a:lnTo>
                <a:lnTo>
                  <a:pt x="2337291" y="169283"/>
                </a:lnTo>
                <a:lnTo>
                  <a:pt x="2346888" y="154713"/>
                </a:lnTo>
                <a:lnTo>
                  <a:pt x="2347626" y="149047"/>
                </a:lnTo>
                <a:lnTo>
                  <a:pt x="2353532" y="141358"/>
                </a:lnTo>
                <a:lnTo>
                  <a:pt x="2353532" y="134882"/>
                </a:lnTo>
                <a:lnTo>
                  <a:pt x="2363129" y="122336"/>
                </a:lnTo>
                <a:lnTo>
                  <a:pt x="2370512" y="104933"/>
                </a:lnTo>
                <a:lnTo>
                  <a:pt x="2380109" y="97244"/>
                </a:lnTo>
                <a:close/>
                <a:moveTo>
                  <a:pt x="4987586" y="922"/>
                </a:moveTo>
                <a:lnTo>
                  <a:pt x="4988325" y="4969"/>
                </a:lnTo>
                <a:lnTo>
                  <a:pt x="4983157" y="8207"/>
                </a:lnTo>
                <a:lnTo>
                  <a:pt x="4979466" y="7397"/>
                </a:lnTo>
                <a:cubicBezTo>
                  <a:pt x="4979466" y="7397"/>
                  <a:pt x="4980204" y="3755"/>
                  <a:pt x="4980204" y="3755"/>
                </a:cubicBezTo>
                <a:close/>
                <a:moveTo>
                  <a:pt x="7147063" y="0"/>
                </a:moveTo>
                <a:lnTo>
                  <a:pt x="7150425" y="0"/>
                </a:lnTo>
                <a:lnTo>
                  <a:pt x="7149164" y="922"/>
                </a:lnTo>
                <a:close/>
                <a:moveTo>
                  <a:pt x="6642274" y="0"/>
                </a:moveTo>
                <a:lnTo>
                  <a:pt x="6655879" y="0"/>
                </a:lnTo>
                <a:lnTo>
                  <a:pt x="6658970" y="15491"/>
                </a:lnTo>
                <a:lnTo>
                  <a:pt x="6652326" y="28442"/>
                </a:lnTo>
                <a:lnTo>
                  <a:pt x="6654541" y="34918"/>
                </a:lnTo>
                <a:lnTo>
                  <a:pt x="6647158" y="39370"/>
                </a:lnTo>
                <a:lnTo>
                  <a:pt x="6647158" y="44631"/>
                </a:lnTo>
                <a:lnTo>
                  <a:pt x="6658232" y="36537"/>
                </a:lnTo>
                <a:lnTo>
                  <a:pt x="6660447" y="29252"/>
                </a:lnTo>
                <a:lnTo>
                  <a:pt x="6667091" y="20348"/>
                </a:lnTo>
                <a:lnTo>
                  <a:pt x="6671520" y="24395"/>
                </a:lnTo>
                <a:lnTo>
                  <a:pt x="6679641" y="25205"/>
                </a:lnTo>
                <a:lnTo>
                  <a:pt x="6675211" y="16706"/>
                </a:lnTo>
                <a:lnTo>
                  <a:pt x="6664876" y="12658"/>
                </a:lnTo>
                <a:lnTo>
                  <a:pt x="6664138" y="5374"/>
                </a:lnTo>
                <a:lnTo>
                  <a:pt x="6671057" y="0"/>
                </a:lnTo>
                <a:lnTo>
                  <a:pt x="6709127" y="0"/>
                </a:lnTo>
                <a:lnTo>
                  <a:pt x="6712124" y="4564"/>
                </a:lnTo>
                <a:lnTo>
                  <a:pt x="6718768" y="9016"/>
                </a:lnTo>
                <a:lnTo>
                  <a:pt x="6720244" y="2945"/>
                </a:lnTo>
                <a:lnTo>
                  <a:pt x="6717782" y="0"/>
                </a:lnTo>
                <a:lnTo>
                  <a:pt x="7087889" y="0"/>
                </a:lnTo>
                <a:lnTo>
                  <a:pt x="7087889" y="2136"/>
                </a:lnTo>
                <a:lnTo>
                  <a:pt x="7092319" y="7802"/>
                </a:lnTo>
                <a:lnTo>
                  <a:pt x="7092827" y="0"/>
                </a:lnTo>
                <a:lnTo>
                  <a:pt x="7116681" y="0"/>
                </a:lnTo>
                <a:lnTo>
                  <a:pt x="7116681" y="2541"/>
                </a:lnTo>
                <a:lnTo>
                  <a:pt x="7118896" y="11040"/>
                </a:lnTo>
                <a:lnTo>
                  <a:pt x="7126278" y="4969"/>
                </a:lnTo>
                <a:lnTo>
                  <a:pt x="7129969" y="7397"/>
                </a:lnTo>
                <a:lnTo>
                  <a:pt x="7132184" y="15491"/>
                </a:lnTo>
                <a:lnTo>
                  <a:pt x="7140305" y="9421"/>
                </a:lnTo>
                <a:lnTo>
                  <a:pt x="7148425" y="11849"/>
                </a:lnTo>
                <a:lnTo>
                  <a:pt x="7149164" y="18729"/>
                </a:lnTo>
                <a:lnTo>
                  <a:pt x="7152117" y="17920"/>
                </a:lnTo>
                <a:lnTo>
                  <a:pt x="7156546" y="12254"/>
                </a:lnTo>
                <a:lnTo>
                  <a:pt x="7159499" y="15087"/>
                </a:lnTo>
                <a:lnTo>
                  <a:pt x="7158023" y="18729"/>
                </a:lnTo>
                <a:lnTo>
                  <a:pt x="7158023" y="24800"/>
                </a:lnTo>
                <a:lnTo>
                  <a:pt x="7166143" y="14682"/>
                </a:lnTo>
                <a:lnTo>
                  <a:pt x="7170573" y="10635"/>
                </a:lnTo>
                <a:lnTo>
                  <a:pt x="7175002" y="12658"/>
                </a:lnTo>
                <a:lnTo>
                  <a:pt x="7172049" y="16301"/>
                </a:lnTo>
                <a:lnTo>
                  <a:pt x="7170573" y="21562"/>
                </a:lnTo>
                <a:lnTo>
                  <a:pt x="7177955" y="21562"/>
                </a:lnTo>
                <a:lnTo>
                  <a:pt x="7181646" y="25205"/>
                </a:lnTo>
                <a:lnTo>
                  <a:pt x="7175002" y="28847"/>
                </a:lnTo>
                <a:lnTo>
                  <a:pt x="7169096" y="37346"/>
                </a:lnTo>
                <a:lnTo>
                  <a:pt x="7180170" y="36537"/>
                </a:lnTo>
                <a:lnTo>
                  <a:pt x="7186076" y="25205"/>
                </a:lnTo>
                <a:lnTo>
                  <a:pt x="7184599" y="19539"/>
                </a:lnTo>
                <a:lnTo>
                  <a:pt x="7188291" y="15896"/>
                </a:lnTo>
                <a:lnTo>
                  <a:pt x="7198626" y="14682"/>
                </a:lnTo>
                <a:lnTo>
                  <a:pt x="7205270" y="19539"/>
                </a:lnTo>
                <a:lnTo>
                  <a:pt x="7206747" y="15087"/>
                </a:lnTo>
                <a:lnTo>
                  <a:pt x="7201579" y="8611"/>
                </a:lnTo>
                <a:lnTo>
                  <a:pt x="7201579" y="6183"/>
                </a:lnTo>
                <a:lnTo>
                  <a:pt x="7211176" y="9826"/>
                </a:lnTo>
                <a:lnTo>
                  <a:pt x="7217820" y="17920"/>
                </a:lnTo>
                <a:lnTo>
                  <a:pt x="7231847" y="18729"/>
                </a:lnTo>
                <a:lnTo>
                  <a:pt x="7241444" y="22372"/>
                </a:lnTo>
                <a:lnTo>
                  <a:pt x="7248827" y="18325"/>
                </a:lnTo>
                <a:lnTo>
                  <a:pt x="7248088" y="13873"/>
                </a:lnTo>
                <a:lnTo>
                  <a:pt x="7259900" y="16301"/>
                </a:lnTo>
                <a:lnTo>
                  <a:pt x="7270236" y="22372"/>
                </a:lnTo>
                <a:lnTo>
                  <a:pt x="7272450" y="18325"/>
                </a:lnTo>
                <a:lnTo>
                  <a:pt x="7283524" y="22776"/>
                </a:lnTo>
                <a:lnTo>
                  <a:pt x="7334463" y="47869"/>
                </a:lnTo>
                <a:lnTo>
                  <a:pt x="7369160" y="68914"/>
                </a:lnTo>
                <a:lnTo>
                  <a:pt x="7375805" y="76603"/>
                </a:lnTo>
                <a:lnTo>
                  <a:pt x="7385402" y="79032"/>
                </a:lnTo>
                <a:lnTo>
                  <a:pt x="7397214" y="95220"/>
                </a:lnTo>
                <a:lnTo>
                  <a:pt x="7404596" y="96839"/>
                </a:lnTo>
                <a:lnTo>
                  <a:pt x="7403120" y="91578"/>
                </a:lnTo>
                <a:lnTo>
                  <a:pt x="7403120" y="87935"/>
                </a:lnTo>
                <a:lnTo>
                  <a:pt x="7407549" y="87935"/>
                </a:lnTo>
                <a:lnTo>
                  <a:pt x="7422314" y="100077"/>
                </a:lnTo>
                <a:lnTo>
                  <a:pt x="7429696" y="100886"/>
                </a:lnTo>
                <a:lnTo>
                  <a:pt x="7442247" y="111004"/>
                </a:lnTo>
                <a:lnTo>
                  <a:pt x="7449629" y="108171"/>
                </a:lnTo>
                <a:lnTo>
                  <a:pt x="7441508" y="97649"/>
                </a:lnTo>
                <a:lnTo>
                  <a:pt x="7439294" y="93197"/>
                </a:lnTo>
                <a:lnTo>
                  <a:pt x="7444461" y="93197"/>
                </a:lnTo>
                <a:lnTo>
                  <a:pt x="7455535" y="102910"/>
                </a:lnTo>
                <a:lnTo>
                  <a:pt x="7454058" y="111409"/>
                </a:lnTo>
                <a:lnTo>
                  <a:pt x="7474729" y="124360"/>
                </a:lnTo>
                <a:lnTo>
                  <a:pt x="7473253" y="130430"/>
                </a:lnTo>
                <a:lnTo>
                  <a:pt x="7484326" y="135287"/>
                </a:lnTo>
                <a:lnTo>
                  <a:pt x="7486541" y="130835"/>
                </a:lnTo>
                <a:lnTo>
                  <a:pt x="7495400" y="132859"/>
                </a:lnTo>
                <a:lnTo>
                  <a:pt x="7505735" y="142977"/>
                </a:lnTo>
                <a:lnTo>
                  <a:pt x="7509427" y="154309"/>
                </a:lnTo>
                <a:lnTo>
                  <a:pt x="7515333" y="157546"/>
                </a:lnTo>
                <a:lnTo>
                  <a:pt x="7523453" y="169283"/>
                </a:lnTo>
                <a:lnTo>
                  <a:pt x="7527145" y="168069"/>
                </a:lnTo>
                <a:lnTo>
                  <a:pt x="7530836" y="171711"/>
                </a:lnTo>
                <a:lnTo>
                  <a:pt x="7531574" y="183043"/>
                </a:lnTo>
                <a:lnTo>
                  <a:pt x="7531574" y="193971"/>
                </a:lnTo>
                <a:lnTo>
                  <a:pt x="7529359" y="207326"/>
                </a:lnTo>
                <a:lnTo>
                  <a:pt x="7525668" y="214611"/>
                </a:lnTo>
                <a:lnTo>
                  <a:pt x="7525668" y="220682"/>
                </a:lnTo>
                <a:lnTo>
                  <a:pt x="7515333" y="233633"/>
                </a:lnTo>
                <a:lnTo>
                  <a:pt x="7513118" y="239703"/>
                </a:lnTo>
                <a:lnTo>
                  <a:pt x="7494662" y="263581"/>
                </a:lnTo>
                <a:lnTo>
                  <a:pt x="7480635" y="270057"/>
                </a:lnTo>
                <a:lnTo>
                  <a:pt x="7464394" y="272890"/>
                </a:lnTo>
                <a:lnTo>
                  <a:pt x="7457750" y="278151"/>
                </a:lnTo>
                <a:lnTo>
                  <a:pt x="7442985" y="278151"/>
                </a:lnTo>
                <a:lnTo>
                  <a:pt x="7440032" y="281794"/>
                </a:lnTo>
                <a:lnTo>
                  <a:pt x="7417146" y="284222"/>
                </a:lnTo>
                <a:lnTo>
                  <a:pt x="7388355" y="282603"/>
                </a:lnTo>
                <a:lnTo>
                  <a:pt x="7372113" y="278556"/>
                </a:lnTo>
                <a:lnTo>
                  <a:pt x="7360301" y="270866"/>
                </a:lnTo>
                <a:lnTo>
                  <a:pt x="7352919" y="275318"/>
                </a:lnTo>
                <a:lnTo>
                  <a:pt x="7344798" y="273295"/>
                </a:lnTo>
                <a:lnTo>
                  <a:pt x="7330772" y="273295"/>
                </a:lnTo>
                <a:lnTo>
                  <a:pt x="7329295" y="268843"/>
                </a:lnTo>
                <a:lnTo>
                  <a:pt x="7320436" y="266414"/>
                </a:lnTo>
                <a:lnTo>
                  <a:pt x="7313054" y="271271"/>
                </a:lnTo>
                <a:lnTo>
                  <a:pt x="7300504" y="259939"/>
                </a:lnTo>
                <a:lnTo>
                  <a:pt x="7301242" y="254273"/>
                </a:lnTo>
                <a:lnTo>
                  <a:pt x="7291645" y="255892"/>
                </a:lnTo>
                <a:lnTo>
                  <a:pt x="7282786" y="254678"/>
                </a:lnTo>
                <a:lnTo>
                  <a:pt x="7287215" y="252654"/>
                </a:lnTo>
                <a:lnTo>
                  <a:pt x="7270974" y="252249"/>
                </a:lnTo>
                <a:lnTo>
                  <a:pt x="7266544" y="256701"/>
                </a:lnTo>
                <a:lnTo>
                  <a:pt x="7256947" y="256297"/>
                </a:lnTo>
                <a:lnTo>
                  <a:pt x="7256947" y="251440"/>
                </a:lnTo>
                <a:lnTo>
                  <a:pt x="7253256" y="248607"/>
                </a:lnTo>
                <a:lnTo>
                  <a:pt x="7259162" y="244560"/>
                </a:lnTo>
                <a:lnTo>
                  <a:pt x="7252518" y="238084"/>
                </a:lnTo>
                <a:lnTo>
                  <a:pt x="7250303" y="241727"/>
                </a:lnTo>
                <a:lnTo>
                  <a:pt x="7234800" y="241727"/>
                </a:lnTo>
                <a:lnTo>
                  <a:pt x="7224465" y="235251"/>
                </a:lnTo>
                <a:lnTo>
                  <a:pt x="7222250" y="238489"/>
                </a:lnTo>
                <a:lnTo>
                  <a:pt x="7215606" y="237680"/>
                </a:lnTo>
                <a:lnTo>
                  <a:pt x="7194197" y="221491"/>
                </a:lnTo>
                <a:lnTo>
                  <a:pt x="7191982" y="212587"/>
                </a:lnTo>
                <a:lnTo>
                  <a:pt x="7179432" y="211778"/>
                </a:lnTo>
                <a:lnTo>
                  <a:pt x="7177217" y="208945"/>
                </a:lnTo>
                <a:lnTo>
                  <a:pt x="7167620" y="209350"/>
                </a:lnTo>
                <a:lnTo>
                  <a:pt x="7165405" y="212183"/>
                </a:lnTo>
                <a:lnTo>
                  <a:pt x="7175740" y="218658"/>
                </a:lnTo>
                <a:lnTo>
                  <a:pt x="7178693" y="231609"/>
                </a:lnTo>
                <a:lnTo>
                  <a:pt x="7189767" y="238894"/>
                </a:lnTo>
                <a:lnTo>
                  <a:pt x="7192720" y="245774"/>
                </a:lnTo>
                <a:lnTo>
                  <a:pt x="7207485" y="249012"/>
                </a:lnTo>
                <a:lnTo>
                  <a:pt x="7210438" y="251845"/>
                </a:lnTo>
                <a:lnTo>
                  <a:pt x="7200841" y="256297"/>
                </a:lnTo>
                <a:lnTo>
                  <a:pt x="7195673" y="261963"/>
                </a:lnTo>
                <a:lnTo>
                  <a:pt x="7198626" y="264391"/>
                </a:lnTo>
                <a:lnTo>
                  <a:pt x="7214867" y="260748"/>
                </a:lnTo>
                <a:lnTo>
                  <a:pt x="7221512" y="256297"/>
                </a:lnTo>
                <a:lnTo>
                  <a:pt x="7228156" y="261153"/>
                </a:lnTo>
                <a:lnTo>
                  <a:pt x="7220773" y="263581"/>
                </a:lnTo>
                <a:lnTo>
                  <a:pt x="7220773" y="266414"/>
                </a:lnTo>
                <a:lnTo>
                  <a:pt x="7231847" y="267629"/>
                </a:lnTo>
                <a:lnTo>
                  <a:pt x="7228894" y="274509"/>
                </a:lnTo>
                <a:lnTo>
                  <a:pt x="7219297" y="276128"/>
                </a:lnTo>
                <a:lnTo>
                  <a:pt x="7215606" y="280984"/>
                </a:lnTo>
                <a:lnTo>
                  <a:pt x="7226679" y="283008"/>
                </a:lnTo>
                <a:lnTo>
                  <a:pt x="7231109" y="280175"/>
                </a:lnTo>
                <a:lnTo>
                  <a:pt x="7239229" y="280175"/>
                </a:lnTo>
                <a:lnTo>
                  <a:pt x="7243659" y="285031"/>
                </a:lnTo>
                <a:lnTo>
                  <a:pt x="7249565" y="280984"/>
                </a:lnTo>
                <a:lnTo>
                  <a:pt x="7272450" y="289483"/>
                </a:lnTo>
                <a:lnTo>
                  <a:pt x="7283524" y="303648"/>
                </a:lnTo>
                <a:lnTo>
                  <a:pt x="7288692" y="304458"/>
                </a:lnTo>
                <a:lnTo>
                  <a:pt x="7285001" y="310124"/>
                </a:lnTo>
                <a:lnTo>
                  <a:pt x="7284262" y="316194"/>
                </a:lnTo>
                <a:lnTo>
                  <a:pt x="7287954" y="317408"/>
                </a:lnTo>
                <a:lnTo>
                  <a:pt x="7288692" y="326312"/>
                </a:lnTo>
                <a:lnTo>
                  <a:pt x="7287215" y="340882"/>
                </a:lnTo>
                <a:lnTo>
                  <a:pt x="7279833" y="343310"/>
                </a:lnTo>
                <a:lnTo>
                  <a:pt x="7277618" y="351405"/>
                </a:lnTo>
                <a:lnTo>
                  <a:pt x="7285739" y="353428"/>
                </a:lnTo>
                <a:lnTo>
                  <a:pt x="7286477" y="363951"/>
                </a:lnTo>
                <a:lnTo>
                  <a:pt x="7299765" y="376092"/>
                </a:lnTo>
                <a:lnTo>
                  <a:pt x="7299765" y="383782"/>
                </a:lnTo>
                <a:lnTo>
                  <a:pt x="7309363" y="390257"/>
                </a:lnTo>
                <a:lnTo>
                  <a:pt x="7309363" y="399161"/>
                </a:lnTo>
                <a:lnTo>
                  <a:pt x="7311577" y="409683"/>
                </a:lnTo>
                <a:lnTo>
                  <a:pt x="7307148" y="416968"/>
                </a:lnTo>
                <a:lnTo>
                  <a:pt x="7311577" y="421420"/>
                </a:lnTo>
                <a:lnTo>
                  <a:pt x="7316007" y="429110"/>
                </a:lnTo>
                <a:lnTo>
                  <a:pt x="7336678" y="435585"/>
                </a:lnTo>
                <a:lnTo>
                  <a:pt x="7345537" y="428705"/>
                </a:lnTo>
                <a:lnTo>
                  <a:pt x="7349228" y="429110"/>
                </a:lnTo>
                <a:lnTo>
                  <a:pt x="7355872" y="437609"/>
                </a:lnTo>
                <a:lnTo>
                  <a:pt x="7364731" y="442870"/>
                </a:lnTo>
                <a:lnTo>
                  <a:pt x="7366207" y="454202"/>
                </a:lnTo>
                <a:lnTo>
                  <a:pt x="7370637" y="457440"/>
                </a:lnTo>
                <a:lnTo>
                  <a:pt x="7386140" y="457440"/>
                </a:lnTo>
                <a:lnTo>
                  <a:pt x="7392784" y="462701"/>
                </a:lnTo>
                <a:lnTo>
                  <a:pt x="7406811" y="463106"/>
                </a:lnTo>
                <a:lnTo>
                  <a:pt x="7415670" y="470391"/>
                </a:lnTo>
                <a:lnTo>
                  <a:pt x="7420837" y="470795"/>
                </a:lnTo>
                <a:lnTo>
                  <a:pt x="7431911" y="460273"/>
                </a:lnTo>
                <a:lnTo>
                  <a:pt x="7440032" y="459463"/>
                </a:lnTo>
                <a:lnTo>
                  <a:pt x="7445938" y="457035"/>
                </a:lnTo>
                <a:lnTo>
                  <a:pt x="7446676" y="442465"/>
                </a:lnTo>
                <a:lnTo>
                  <a:pt x="7439294" y="436395"/>
                </a:lnTo>
                <a:lnTo>
                  <a:pt x="7442247" y="431943"/>
                </a:lnTo>
                <a:lnTo>
                  <a:pt x="7442247" y="428705"/>
                </a:lnTo>
                <a:lnTo>
                  <a:pt x="7431173" y="424658"/>
                </a:lnTo>
                <a:lnTo>
                  <a:pt x="7429696" y="417373"/>
                </a:lnTo>
                <a:lnTo>
                  <a:pt x="7422314" y="422634"/>
                </a:lnTo>
                <a:lnTo>
                  <a:pt x="7416408" y="422230"/>
                </a:lnTo>
                <a:lnTo>
                  <a:pt x="7406811" y="426277"/>
                </a:lnTo>
                <a:lnTo>
                  <a:pt x="7394999" y="420611"/>
                </a:lnTo>
                <a:lnTo>
                  <a:pt x="7386140" y="409683"/>
                </a:lnTo>
                <a:lnTo>
                  <a:pt x="7372852" y="404017"/>
                </a:lnTo>
                <a:lnTo>
                  <a:pt x="7369899" y="393900"/>
                </a:lnTo>
                <a:lnTo>
                  <a:pt x="7363254" y="381353"/>
                </a:lnTo>
                <a:lnTo>
                  <a:pt x="7372852" y="382163"/>
                </a:lnTo>
                <a:lnTo>
                  <a:pt x="7378758" y="376092"/>
                </a:lnTo>
                <a:lnTo>
                  <a:pt x="7375805" y="371236"/>
                </a:lnTo>
                <a:lnTo>
                  <a:pt x="7378019" y="365974"/>
                </a:lnTo>
                <a:lnTo>
                  <a:pt x="7375066" y="359904"/>
                </a:lnTo>
                <a:lnTo>
                  <a:pt x="7377281" y="354238"/>
                </a:lnTo>
                <a:lnTo>
                  <a:pt x="7388355" y="353833"/>
                </a:lnTo>
                <a:lnTo>
                  <a:pt x="7399428" y="360713"/>
                </a:lnTo>
                <a:lnTo>
                  <a:pt x="7413455" y="363141"/>
                </a:lnTo>
                <a:lnTo>
                  <a:pt x="7420837" y="372854"/>
                </a:lnTo>
                <a:lnTo>
                  <a:pt x="7429696" y="379735"/>
                </a:lnTo>
                <a:lnTo>
                  <a:pt x="7446676" y="380544"/>
                </a:lnTo>
                <a:lnTo>
                  <a:pt x="7450367" y="386615"/>
                </a:lnTo>
                <a:lnTo>
                  <a:pt x="7461441" y="387424"/>
                </a:lnTo>
                <a:lnTo>
                  <a:pt x="7493185" y="401589"/>
                </a:lnTo>
                <a:lnTo>
                  <a:pt x="7505735" y="413326"/>
                </a:lnTo>
                <a:lnTo>
                  <a:pt x="7511641" y="405636"/>
                </a:lnTo>
                <a:lnTo>
                  <a:pt x="7519762" y="399161"/>
                </a:lnTo>
                <a:lnTo>
                  <a:pt x="7519762" y="389448"/>
                </a:lnTo>
                <a:lnTo>
                  <a:pt x="7527145" y="389043"/>
                </a:lnTo>
                <a:lnTo>
                  <a:pt x="7534527" y="380949"/>
                </a:lnTo>
                <a:lnTo>
                  <a:pt x="7521239" y="362737"/>
                </a:lnTo>
                <a:lnTo>
                  <a:pt x="7499830" y="342096"/>
                </a:lnTo>
                <a:lnTo>
                  <a:pt x="7494662" y="328336"/>
                </a:lnTo>
                <a:lnTo>
                  <a:pt x="7495400" y="320646"/>
                </a:lnTo>
                <a:lnTo>
                  <a:pt x="7508688" y="310528"/>
                </a:lnTo>
                <a:lnTo>
                  <a:pt x="7519762" y="296768"/>
                </a:lnTo>
                <a:lnTo>
                  <a:pt x="7522715" y="285031"/>
                </a:lnTo>
                <a:lnTo>
                  <a:pt x="7531574" y="277746"/>
                </a:lnTo>
                <a:lnTo>
                  <a:pt x="7542648" y="275723"/>
                </a:lnTo>
                <a:lnTo>
                  <a:pt x="7558889" y="263581"/>
                </a:lnTo>
                <a:lnTo>
                  <a:pt x="7570701" y="241322"/>
                </a:lnTo>
                <a:lnTo>
                  <a:pt x="7577345" y="236466"/>
                </a:lnTo>
                <a:lnTo>
                  <a:pt x="7589895" y="238084"/>
                </a:lnTo>
                <a:lnTo>
                  <a:pt x="7599492" y="245369"/>
                </a:lnTo>
                <a:lnTo>
                  <a:pt x="7613519" y="243750"/>
                </a:lnTo>
                <a:lnTo>
                  <a:pt x="7629022" y="245369"/>
                </a:lnTo>
                <a:lnTo>
                  <a:pt x="7634190" y="251440"/>
                </a:lnTo>
                <a:lnTo>
                  <a:pt x="7632713" y="261153"/>
                </a:lnTo>
                <a:lnTo>
                  <a:pt x="7645264" y="251035"/>
                </a:lnTo>
                <a:lnTo>
                  <a:pt x="7657075" y="259534"/>
                </a:lnTo>
                <a:lnTo>
                  <a:pt x="7661505" y="271271"/>
                </a:lnTo>
                <a:lnTo>
                  <a:pt x="7667411" y="276128"/>
                </a:lnTo>
                <a:lnTo>
                  <a:pt x="7665934" y="259534"/>
                </a:lnTo>
                <a:lnTo>
                  <a:pt x="7659290" y="247393"/>
                </a:lnTo>
                <a:lnTo>
                  <a:pt x="7663720" y="242132"/>
                </a:lnTo>
                <a:lnTo>
                  <a:pt x="7662981" y="221086"/>
                </a:lnTo>
                <a:lnTo>
                  <a:pt x="7666673" y="214611"/>
                </a:lnTo>
                <a:lnTo>
                  <a:pt x="7662243" y="211373"/>
                </a:lnTo>
                <a:lnTo>
                  <a:pt x="7661505" y="206112"/>
                </a:lnTo>
                <a:lnTo>
                  <a:pt x="7663720" y="201660"/>
                </a:lnTo>
                <a:lnTo>
                  <a:pt x="7661505" y="195185"/>
                </a:lnTo>
                <a:lnTo>
                  <a:pt x="7663720" y="190733"/>
                </a:lnTo>
                <a:lnTo>
                  <a:pt x="7656337" y="183448"/>
                </a:lnTo>
                <a:lnTo>
                  <a:pt x="7645264" y="177377"/>
                </a:lnTo>
                <a:lnTo>
                  <a:pt x="7630499" y="178187"/>
                </a:lnTo>
                <a:lnTo>
                  <a:pt x="7626807" y="166855"/>
                </a:lnTo>
                <a:lnTo>
                  <a:pt x="7630499" y="155118"/>
                </a:lnTo>
                <a:lnTo>
                  <a:pt x="7630499" y="134073"/>
                </a:lnTo>
                <a:lnTo>
                  <a:pt x="7634190" y="131240"/>
                </a:lnTo>
                <a:lnTo>
                  <a:pt x="7631975" y="124764"/>
                </a:lnTo>
                <a:lnTo>
                  <a:pt x="7631975" y="115861"/>
                </a:lnTo>
                <a:lnTo>
                  <a:pt x="7636405" y="113028"/>
                </a:lnTo>
                <a:lnTo>
                  <a:pt x="7631237" y="106552"/>
                </a:lnTo>
                <a:lnTo>
                  <a:pt x="7631237" y="96030"/>
                </a:lnTo>
                <a:lnTo>
                  <a:pt x="7623854" y="76603"/>
                </a:lnTo>
                <a:lnTo>
                  <a:pt x="7609090" y="67295"/>
                </a:lnTo>
                <a:lnTo>
                  <a:pt x="7584728" y="49083"/>
                </a:lnTo>
                <a:lnTo>
                  <a:pt x="7583989" y="44226"/>
                </a:lnTo>
                <a:lnTo>
                  <a:pt x="7595801" y="44226"/>
                </a:lnTo>
                <a:lnTo>
                  <a:pt x="7615734" y="56772"/>
                </a:lnTo>
                <a:lnTo>
                  <a:pt x="7628284" y="56368"/>
                </a:lnTo>
                <a:lnTo>
                  <a:pt x="7635666" y="52320"/>
                </a:lnTo>
                <a:lnTo>
                  <a:pt x="7654122" y="51106"/>
                </a:lnTo>
                <a:lnTo>
                  <a:pt x="7681438" y="53535"/>
                </a:lnTo>
                <a:lnTo>
                  <a:pt x="7693249" y="60819"/>
                </a:lnTo>
                <a:lnTo>
                  <a:pt x="7693249" y="68914"/>
                </a:lnTo>
                <a:lnTo>
                  <a:pt x="7703585" y="80651"/>
                </a:lnTo>
                <a:lnTo>
                  <a:pt x="7714658" y="81865"/>
                </a:lnTo>
                <a:lnTo>
                  <a:pt x="7716873" y="89149"/>
                </a:lnTo>
                <a:lnTo>
                  <a:pt x="7730900" y="105743"/>
                </a:lnTo>
                <a:lnTo>
                  <a:pt x="7728685" y="112623"/>
                </a:lnTo>
                <a:lnTo>
                  <a:pt x="7711706" y="112218"/>
                </a:lnTo>
                <a:lnTo>
                  <a:pt x="7706538" y="118289"/>
                </a:lnTo>
                <a:lnTo>
                  <a:pt x="7691035" y="118694"/>
                </a:lnTo>
                <a:lnTo>
                  <a:pt x="7686605" y="123550"/>
                </a:lnTo>
                <a:lnTo>
                  <a:pt x="7688082" y="128812"/>
                </a:lnTo>
                <a:lnTo>
                  <a:pt x="7683652" y="135692"/>
                </a:lnTo>
                <a:lnTo>
                  <a:pt x="7678485" y="132859"/>
                </a:lnTo>
                <a:lnTo>
                  <a:pt x="7675532" y="138120"/>
                </a:lnTo>
                <a:lnTo>
                  <a:pt x="7674793" y="151475"/>
                </a:lnTo>
                <a:lnTo>
                  <a:pt x="7682176" y="155118"/>
                </a:lnTo>
                <a:lnTo>
                  <a:pt x="7702847" y="170902"/>
                </a:lnTo>
                <a:lnTo>
                  <a:pt x="7722779" y="194780"/>
                </a:lnTo>
                <a:lnTo>
                  <a:pt x="7731638" y="194780"/>
                </a:lnTo>
                <a:lnTo>
                  <a:pt x="7744926" y="186281"/>
                </a:lnTo>
                <a:lnTo>
                  <a:pt x="7750832" y="196399"/>
                </a:lnTo>
                <a:lnTo>
                  <a:pt x="7756000" y="190733"/>
                </a:lnTo>
                <a:lnTo>
                  <a:pt x="7766336" y="190733"/>
                </a:lnTo>
                <a:lnTo>
                  <a:pt x="7769289" y="185876"/>
                </a:lnTo>
                <a:lnTo>
                  <a:pt x="7786268" y="178591"/>
                </a:lnTo>
                <a:lnTo>
                  <a:pt x="7789959" y="168878"/>
                </a:lnTo>
                <a:lnTo>
                  <a:pt x="7785530" y="155118"/>
                </a:lnTo>
                <a:lnTo>
                  <a:pt x="7792174" y="144595"/>
                </a:lnTo>
                <a:lnTo>
                  <a:pt x="7791436" y="136096"/>
                </a:lnTo>
                <a:lnTo>
                  <a:pt x="7784053" y="127597"/>
                </a:lnTo>
                <a:lnTo>
                  <a:pt x="7789221" y="123955"/>
                </a:lnTo>
                <a:lnTo>
                  <a:pt x="7815798" y="120717"/>
                </a:lnTo>
                <a:lnTo>
                  <a:pt x="7820227" y="115861"/>
                </a:lnTo>
                <a:lnTo>
                  <a:pt x="7836469" y="121122"/>
                </a:lnTo>
                <a:lnTo>
                  <a:pt x="7834254" y="114242"/>
                </a:lnTo>
                <a:lnTo>
                  <a:pt x="7820966" y="105338"/>
                </a:lnTo>
                <a:lnTo>
                  <a:pt x="7816536" y="96030"/>
                </a:lnTo>
                <a:lnTo>
                  <a:pt x="7821704" y="96030"/>
                </a:lnTo>
                <a:lnTo>
                  <a:pt x="7829086" y="102910"/>
                </a:lnTo>
                <a:lnTo>
                  <a:pt x="7837207" y="98458"/>
                </a:lnTo>
                <a:lnTo>
                  <a:pt x="7855663" y="77817"/>
                </a:lnTo>
                <a:lnTo>
                  <a:pt x="7861569" y="76603"/>
                </a:lnTo>
                <a:lnTo>
                  <a:pt x="7882240" y="53535"/>
                </a:lnTo>
                <a:lnTo>
                  <a:pt x="7882240" y="48273"/>
                </a:lnTo>
                <a:lnTo>
                  <a:pt x="7888146" y="45440"/>
                </a:lnTo>
                <a:lnTo>
                  <a:pt x="7898481" y="47059"/>
                </a:lnTo>
                <a:lnTo>
                  <a:pt x="7912508" y="41393"/>
                </a:lnTo>
                <a:lnTo>
                  <a:pt x="7914723" y="35323"/>
                </a:lnTo>
                <a:lnTo>
                  <a:pt x="7933917" y="30061"/>
                </a:lnTo>
                <a:lnTo>
                  <a:pt x="7935393" y="36941"/>
                </a:lnTo>
                <a:lnTo>
                  <a:pt x="7939085" y="37346"/>
                </a:lnTo>
                <a:lnTo>
                  <a:pt x="7940561" y="44226"/>
                </a:lnTo>
                <a:lnTo>
                  <a:pt x="7936870" y="49892"/>
                </a:lnTo>
                <a:lnTo>
                  <a:pt x="7942776" y="53130"/>
                </a:lnTo>
                <a:lnTo>
                  <a:pt x="7953849" y="42607"/>
                </a:lnTo>
                <a:lnTo>
                  <a:pt x="7955326" y="36132"/>
                </a:lnTo>
                <a:lnTo>
                  <a:pt x="7949420" y="33704"/>
                </a:lnTo>
                <a:lnTo>
                  <a:pt x="7942038" y="26823"/>
                </a:lnTo>
                <a:lnTo>
                  <a:pt x="7941299" y="22372"/>
                </a:lnTo>
                <a:lnTo>
                  <a:pt x="7959755" y="5778"/>
                </a:lnTo>
                <a:lnTo>
                  <a:pt x="7962708" y="5778"/>
                </a:lnTo>
                <a:lnTo>
                  <a:pt x="7964185" y="11444"/>
                </a:lnTo>
                <a:lnTo>
                  <a:pt x="7960494" y="13468"/>
                </a:lnTo>
                <a:lnTo>
                  <a:pt x="7957541" y="17515"/>
                </a:lnTo>
                <a:lnTo>
                  <a:pt x="7966400" y="26823"/>
                </a:lnTo>
                <a:lnTo>
                  <a:pt x="7973044" y="25205"/>
                </a:lnTo>
                <a:lnTo>
                  <a:pt x="7978212" y="18729"/>
                </a:lnTo>
                <a:lnTo>
                  <a:pt x="7974520" y="13063"/>
                </a:lnTo>
                <a:lnTo>
                  <a:pt x="7971567" y="4564"/>
                </a:lnTo>
                <a:lnTo>
                  <a:pt x="7967876" y="517"/>
                </a:lnTo>
                <a:lnTo>
                  <a:pt x="7968568" y="0"/>
                </a:lnTo>
                <a:lnTo>
                  <a:pt x="7987332" y="0"/>
                </a:lnTo>
                <a:lnTo>
                  <a:pt x="7989285" y="2945"/>
                </a:lnTo>
                <a:lnTo>
                  <a:pt x="7995929" y="4159"/>
                </a:lnTo>
                <a:lnTo>
                  <a:pt x="8001835" y="1326"/>
                </a:lnTo>
                <a:lnTo>
                  <a:pt x="8013647" y="11444"/>
                </a:lnTo>
                <a:lnTo>
                  <a:pt x="8007003" y="14682"/>
                </a:lnTo>
                <a:lnTo>
                  <a:pt x="8004788" y="18325"/>
                </a:lnTo>
                <a:lnTo>
                  <a:pt x="8011433" y="28038"/>
                </a:lnTo>
                <a:lnTo>
                  <a:pt x="8007003" y="34513"/>
                </a:lnTo>
                <a:lnTo>
                  <a:pt x="7997406" y="34918"/>
                </a:lnTo>
                <a:lnTo>
                  <a:pt x="7987070" y="43822"/>
                </a:lnTo>
                <a:lnTo>
                  <a:pt x="7989285" y="51511"/>
                </a:lnTo>
                <a:lnTo>
                  <a:pt x="7997406" y="53130"/>
                </a:lnTo>
                <a:lnTo>
                  <a:pt x="8004050" y="51106"/>
                </a:lnTo>
                <a:lnTo>
                  <a:pt x="8010694" y="51511"/>
                </a:lnTo>
                <a:lnTo>
                  <a:pt x="8017338" y="47059"/>
                </a:lnTo>
                <a:lnTo>
                  <a:pt x="8027674" y="50702"/>
                </a:lnTo>
                <a:lnTo>
                  <a:pt x="8027674" y="61629"/>
                </a:lnTo>
                <a:lnTo>
                  <a:pt x="8032842" y="50702"/>
                </a:lnTo>
                <a:lnTo>
                  <a:pt x="8043177" y="39370"/>
                </a:lnTo>
                <a:lnTo>
                  <a:pt x="8048345" y="38965"/>
                </a:lnTo>
                <a:lnTo>
                  <a:pt x="8052774" y="45036"/>
                </a:lnTo>
                <a:lnTo>
                  <a:pt x="8060157" y="50702"/>
                </a:lnTo>
                <a:lnTo>
                  <a:pt x="8063848" y="46655"/>
                </a:lnTo>
                <a:lnTo>
                  <a:pt x="8061633" y="41393"/>
                </a:lnTo>
                <a:lnTo>
                  <a:pt x="8063848" y="35727"/>
                </a:lnTo>
                <a:lnTo>
                  <a:pt x="8056465" y="30871"/>
                </a:lnTo>
                <a:lnTo>
                  <a:pt x="8056465" y="26823"/>
                </a:lnTo>
                <a:lnTo>
                  <a:pt x="8065324" y="17920"/>
                </a:lnTo>
                <a:lnTo>
                  <a:pt x="8074921" y="16706"/>
                </a:lnTo>
                <a:lnTo>
                  <a:pt x="8077874" y="11849"/>
                </a:lnTo>
                <a:lnTo>
                  <a:pt x="8091163" y="4159"/>
                </a:lnTo>
                <a:lnTo>
                  <a:pt x="8097069" y="8207"/>
                </a:lnTo>
                <a:lnTo>
                  <a:pt x="8103713" y="8611"/>
                </a:lnTo>
                <a:lnTo>
                  <a:pt x="8108142" y="6183"/>
                </a:lnTo>
                <a:lnTo>
                  <a:pt x="8115525" y="9016"/>
                </a:lnTo>
                <a:lnTo>
                  <a:pt x="8136934" y="9016"/>
                </a:lnTo>
                <a:lnTo>
                  <a:pt x="8144316" y="3755"/>
                </a:lnTo>
                <a:lnTo>
                  <a:pt x="8144316" y="0"/>
                </a:lnTo>
                <a:lnTo>
                  <a:pt x="8211777" y="0"/>
                </a:lnTo>
                <a:lnTo>
                  <a:pt x="8214450" y="5374"/>
                </a:lnTo>
                <a:lnTo>
                  <a:pt x="8212973" y="12658"/>
                </a:lnTo>
                <a:lnTo>
                  <a:pt x="8218879" y="19539"/>
                </a:lnTo>
                <a:lnTo>
                  <a:pt x="8243979" y="20348"/>
                </a:lnTo>
                <a:lnTo>
                  <a:pt x="8249147" y="15087"/>
                </a:lnTo>
                <a:lnTo>
                  <a:pt x="8249147" y="9421"/>
                </a:lnTo>
                <a:lnTo>
                  <a:pt x="8245456" y="6183"/>
                </a:lnTo>
                <a:lnTo>
                  <a:pt x="8240011" y="0"/>
                </a:lnTo>
                <a:lnTo>
                  <a:pt x="8797882" y="0"/>
                </a:lnTo>
                <a:lnTo>
                  <a:pt x="8798400" y="4969"/>
                </a:lnTo>
                <a:lnTo>
                  <a:pt x="8789542" y="12254"/>
                </a:lnTo>
                <a:lnTo>
                  <a:pt x="8790280" y="17110"/>
                </a:lnTo>
                <a:lnTo>
                  <a:pt x="8783636" y="24800"/>
                </a:lnTo>
                <a:lnTo>
                  <a:pt x="8788065" y="29657"/>
                </a:lnTo>
                <a:lnTo>
                  <a:pt x="8787327" y="49487"/>
                </a:lnTo>
                <a:lnTo>
                  <a:pt x="8776253" y="54749"/>
                </a:lnTo>
                <a:lnTo>
                  <a:pt x="8778468" y="58796"/>
                </a:lnTo>
                <a:lnTo>
                  <a:pt x="8786589" y="56772"/>
                </a:lnTo>
                <a:lnTo>
                  <a:pt x="8788065" y="62034"/>
                </a:lnTo>
                <a:lnTo>
                  <a:pt x="8776253" y="68509"/>
                </a:lnTo>
                <a:lnTo>
                  <a:pt x="8775515" y="87531"/>
                </a:lnTo>
                <a:lnTo>
                  <a:pt x="8771085" y="93601"/>
                </a:lnTo>
                <a:lnTo>
                  <a:pt x="8758535" y="87935"/>
                </a:lnTo>
                <a:lnTo>
                  <a:pt x="8758535" y="94006"/>
                </a:lnTo>
                <a:lnTo>
                  <a:pt x="8768871" y="104529"/>
                </a:lnTo>
                <a:lnTo>
                  <a:pt x="8769609" y="111409"/>
                </a:lnTo>
                <a:lnTo>
                  <a:pt x="8759274" y="115861"/>
                </a:lnTo>
                <a:lnTo>
                  <a:pt x="8751891" y="125169"/>
                </a:lnTo>
                <a:lnTo>
                  <a:pt x="8733435" y="125978"/>
                </a:lnTo>
                <a:lnTo>
                  <a:pt x="8723838" y="118694"/>
                </a:lnTo>
                <a:lnTo>
                  <a:pt x="8738603" y="111004"/>
                </a:lnTo>
                <a:lnTo>
                  <a:pt x="8739341" y="104124"/>
                </a:lnTo>
                <a:lnTo>
                  <a:pt x="8728267" y="104124"/>
                </a:lnTo>
                <a:lnTo>
                  <a:pt x="8726053" y="110195"/>
                </a:lnTo>
                <a:lnTo>
                  <a:pt x="8718670" y="111004"/>
                </a:lnTo>
                <a:lnTo>
                  <a:pt x="8696523" y="98863"/>
                </a:lnTo>
                <a:lnTo>
                  <a:pt x="8691355" y="104933"/>
                </a:lnTo>
                <a:lnTo>
                  <a:pt x="8663302" y="108171"/>
                </a:lnTo>
                <a:lnTo>
                  <a:pt x="8648537" y="109385"/>
                </a:lnTo>
                <a:lnTo>
                  <a:pt x="8641155" y="121527"/>
                </a:lnTo>
                <a:lnTo>
                  <a:pt x="8647799" y="122741"/>
                </a:lnTo>
                <a:lnTo>
                  <a:pt x="8651490" y="125978"/>
                </a:lnTo>
                <a:lnTo>
                  <a:pt x="8657396" y="117480"/>
                </a:lnTo>
                <a:lnTo>
                  <a:pt x="8672161" y="114646"/>
                </a:lnTo>
                <a:lnTo>
                  <a:pt x="8677328" y="123550"/>
                </a:lnTo>
                <a:lnTo>
                  <a:pt x="8689879" y="135287"/>
                </a:lnTo>
                <a:lnTo>
                  <a:pt x="8726791" y="140548"/>
                </a:lnTo>
                <a:lnTo>
                  <a:pt x="8743032" y="145000"/>
                </a:lnTo>
                <a:lnTo>
                  <a:pt x="8761488" y="142167"/>
                </a:lnTo>
                <a:lnTo>
                  <a:pt x="8778468" y="141762"/>
                </a:lnTo>
                <a:lnTo>
                  <a:pt x="8782159" y="146619"/>
                </a:lnTo>
                <a:lnTo>
                  <a:pt x="8801353" y="150666"/>
                </a:lnTo>
                <a:lnTo>
                  <a:pt x="8816118" y="142572"/>
                </a:lnTo>
                <a:lnTo>
                  <a:pt x="8816118" y="133263"/>
                </a:lnTo>
                <a:lnTo>
                  <a:pt x="8810212" y="126788"/>
                </a:lnTo>
                <a:lnTo>
                  <a:pt x="8810212" y="115456"/>
                </a:lnTo>
                <a:lnTo>
                  <a:pt x="8816118" y="107362"/>
                </a:lnTo>
                <a:lnTo>
                  <a:pt x="8825715" y="103315"/>
                </a:lnTo>
                <a:lnTo>
                  <a:pt x="8826454" y="96434"/>
                </a:lnTo>
                <a:lnTo>
                  <a:pt x="8840480" y="83888"/>
                </a:lnTo>
                <a:lnTo>
                  <a:pt x="8841957" y="75389"/>
                </a:lnTo>
                <a:lnTo>
                  <a:pt x="8850078" y="53939"/>
                </a:lnTo>
                <a:lnTo>
                  <a:pt x="8841957" y="40179"/>
                </a:lnTo>
                <a:lnTo>
                  <a:pt x="8844172" y="24800"/>
                </a:lnTo>
                <a:lnTo>
                  <a:pt x="8859675" y="112"/>
                </a:lnTo>
                <a:lnTo>
                  <a:pt x="8859694" y="0"/>
                </a:lnTo>
                <a:lnTo>
                  <a:pt x="12192000" y="0"/>
                </a:lnTo>
                <a:lnTo>
                  <a:pt x="12192000" y="227431"/>
                </a:lnTo>
                <a:lnTo>
                  <a:pt x="12186940" y="230800"/>
                </a:lnTo>
                <a:lnTo>
                  <a:pt x="12176604" y="229990"/>
                </a:lnTo>
                <a:lnTo>
                  <a:pt x="12161839" y="238489"/>
                </a:lnTo>
                <a:lnTo>
                  <a:pt x="12147075" y="238894"/>
                </a:lnTo>
                <a:lnTo>
                  <a:pt x="12130095" y="251845"/>
                </a:lnTo>
                <a:lnTo>
                  <a:pt x="12119759" y="253464"/>
                </a:lnTo>
                <a:lnTo>
                  <a:pt x="12112377" y="246988"/>
                </a:lnTo>
                <a:lnTo>
                  <a:pt x="12106471" y="247798"/>
                </a:lnTo>
                <a:lnTo>
                  <a:pt x="12103518" y="256701"/>
                </a:lnTo>
                <a:lnTo>
                  <a:pt x="12085800" y="269247"/>
                </a:lnTo>
                <a:lnTo>
                  <a:pt x="12082847" y="278961"/>
                </a:lnTo>
                <a:lnTo>
                  <a:pt x="12073250" y="287055"/>
                </a:lnTo>
                <a:lnTo>
                  <a:pt x="12071774" y="297173"/>
                </a:lnTo>
                <a:lnTo>
                  <a:pt x="12084324" y="315790"/>
                </a:lnTo>
                <a:lnTo>
                  <a:pt x="12081371" y="333597"/>
                </a:lnTo>
                <a:lnTo>
                  <a:pt x="12066606" y="348976"/>
                </a:lnTo>
                <a:lnTo>
                  <a:pt x="12059223" y="363546"/>
                </a:lnTo>
                <a:lnTo>
                  <a:pt x="12062176" y="374878"/>
                </a:lnTo>
                <a:lnTo>
                  <a:pt x="12061438" y="393090"/>
                </a:lnTo>
                <a:lnTo>
                  <a:pt x="12065868" y="399970"/>
                </a:lnTo>
                <a:lnTo>
                  <a:pt x="12066606" y="410088"/>
                </a:lnTo>
                <a:lnTo>
                  <a:pt x="12061438" y="409683"/>
                </a:lnTo>
                <a:lnTo>
                  <a:pt x="12055532" y="413326"/>
                </a:lnTo>
                <a:lnTo>
                  <a:pt x="12054794" y="423848"/>
                </a:lnTo>
                <a:lnTo>
                  <a:pt x="12050365" y="427491"/>
                </a:lnTo>
                <a:lnTo>
                  <a:pt x="12055532" y="442870"/>
                </a:lnTo>
                <a:lnTo>
                  <a:pt x="12045935" y="449750"/>
                </a:lnTo>
                <a:lnTo>
                  <a:pt x="12044459" y="461487"/>
                </a:lnTo>
                <a:lnTo>
                  <a:pt x="12031170" y="476866"/>
                </a:lnTo>
                <a:lnTo>
                  <a:pt x="12033385" y="486984"/>
                </a:lnTo>
                <a:lnTo>
                  <a:pt x="12025264" y="490626"/>
                </a:lnTo>
                <a:lnTo>
                  <a:pt x="12022311" y="507624"/>
                </a:lnTo>
                <a:lnTo>
                  <a:pt x="12018620" y="507624"/>
                </a:lnTo>
                <a:lnTo>
                  <a:pt x="12013452" y="529884"/>
                </a:lnTo>
                <a:lnTo>
                  <a:pt x="12014191" y="546477"/>
                </a:lnTo>
                <a:lnTo>
                  <a:pt x="12010499" y="552143"/>
                </a:lnTo>
                <a:lnTo>
                  <a:pt x="12014929" y="562666"/>
                </a:lnTo>
                <a:lnTo>
                  <a:pt x="12007546" y="572783"/>
                </a:lnTo>
                <a:lnTo>
                  <a:pt x="12006070" y="583306"/>
                </a:lnTo>
                <a:lnTo>
                  <a:pt x="11996473" y="596662"/>
                </a:lnTo>
                <a:lnTo>
                  <a:pt x="11997211" y="601518"/>
                </a:lnTo>
                <a:lnTo>
                  <a:pt x="11992043" y="603137"/>
                </a:lnTo>
                <a:lnTo>
                  <a:pt x="11992043" y="615278"/>
                </a:lnTo>
                <a:lnTo>
                  <a:pt x="11976540" y="626610"/>
                </a:lnTo>
                <a:lnTo>
                  <a:pt x="11975802" y="641990"/>
                </a:lnTo>
                <a:lnTo>
                  <a:pt x="11961775" y="653726"/>
                </a:lnTo>
                <a:lnTo>
                  <a:pt x="11961775" y="660606"/>
                </a:lnTo>
                <a:lnTo>
                  <a:pt x="11952178" y="674771"/>
                </a:lnTo>
                <a:lnTo>
                  <a:pt x="11949963" y="684485"/>
                </a:lnTo>
                <a:lnTo>
                  <a:pt x="11944796" y="692579"/>
                </a:lnTo>
                <a:lnTo>
                  <a:pt x="11949963" y="701078"/>
                </a:lnTo>
                <a:lnTo>
                  <a:pt x="11958822" y="706744"/>
                </a:lnTo>
                <a:lnTo>
                  <a:pt x="11969158" y="703506"/>
                </a:lnTo>
                <a:lnTo>
                  <a:pt x="11977278" y="710386"/>
                </a:lnTo>
                <a:lnTo>
                  <a:pt x="11986876" y="711196"/>
                </a:lnTo>
                <a:lnTo>
                  <a:pt x="11999426" y="702697"/>
                </a:lnTo>
                <a:lnTo>
                  <a:pt x="12006808" y="700268"/>
                </a:lnTo>
                <a:lnTo>
                  <a:pt x="12014929" y="695007"/>
                </a:lnTo>
                <a:lnTo>
                  <a:pt x="12019358" y="696221"/>
                </a:lnTo>
                <a:lnTo>
                  <a:pt x="12030432" y="693388"/>
                </a:lnTo>
                <a:lnTo>
                  <a:pt x="12030432" y="716862"/>
                </a:lnTo>
                <a:lnTo>
                  <a:pt x="12041506" y="731027"/>
                </a:lnTo>
                <a:lnTo>
                  <a:pt x="12045935" y="745192"/>
                </a:lnTo>
                <a:lnTo>
                  <a:pt x="12044459" y="756928"/>
                </a:lnTo>
                <a:lnTo>
                  <a:pt x="12057009" y="767046"/>
                </a:lnTo>
                <a:lnTo>
                  <a:pt x="12063653" y="759357"/>
                </a:lnTo>
                <a:lnTo>
                  <a:pt x="12066606" y="760166"/>
                </a:lnTo>
                <a:lnTo>
                  <a:pt x="12072512" y="756119"/>
                </a:lnTo>
                <a:lnTo>
                  <a:pt x="12076941" y="747215"/>
                </a:lnTo>
                <a:lnTo>
                  <a:pt x="12083586" y="744787"/>
                </a:lnTo>
                <a:lnTo>
                  <a:pt x="12087277" y="750048"/>
                </a:lnTo>
                <a:lnTo>
                  <a:pt x="12093183" y="745192"/>
                </a:lnTo>
                <a:lnTo>
                  <a:pt x="12104256" y="746001"/>
                </a:lnTo>
                <a:lnTo>
                  <a:pt x="12099827" y="750048"/>
                </a:lnTo>
                <a:lnTo>
                  <a:pt x="12095397" y="756928"/>
                </a:lnTo>
                <a:lnTo>
                  <a:pt x="12096136" y="770284"/>
                </a:lnTo>
                <a:lnTo>
                  <a:pt x="12090968" y="770284"/>
                </a:lnTo>
                <a:lnTo>
                  <a:pt x="12082847" y="777164"/>
                </a:lnTo>
                <a:lnTo>
                  <a:pt x="12085800" y="781211"/>
                </a:lnTo>
                <a:lnTo>
                  <a:pt x="12107948" y="777974"/>
                </a:lnTo>
                <a:lnTo>
                  <a:pt x="12119759" y="771498"/>
                </a:lnTo>
                <a:lnTo>
                  <a:pt x="12124189" y="757738"/>
                </a:lnTo>
                <a:lnTo>
                  <a:pt x="12121974" y="748429"/>
                </a:lnTo>
                <a:lnTo>
                  <a:pt x="12125665" y="741954"/>
                </a:lnTo>
                <a:lnTo>
                  <a:pt x="12131571" y="754500"/>
                </a:lnTo>
                <a:lnTo>
                  <a:pt x="12130095" y="765832"/>
                </a:lnTo>
                <a:lnTo>
                  <a:pt x="12130833" y="777569"/>
                </a:lnTo>
                <a:lnTo>
                  <a:pt x="12137477" y="773522"/>
                </a:lnTo>
                <a:lnTo>
                  <a:pt x="12141169" y="760976"/>
                </a:lnTo>
                <a:lnTo>
                  <a:pt x="12135263" y="745596"/>
                </a:lnTo>
                <a:lnTo>
                  <a:pt x="12139692" y="737907"/>
                </a:lnTo>
                <a:lnTo>
                  <a:pt x="12131571" y="729003"/>
                </a:lnTo>
                <a:lnTo>
                  <a:pt x="12126404" y="713624"/>
                </a:lnTo>
                <a:lnTo>
                  <a:pt x="12136001" y="713219"/>
                </a:lnTo>
                <a:lnTo>
                  <a:pt x="12145598" y="718481"/>
                </a:lnTo>
                <a:lnTo>
                  <a:pt x="12144860" y="722528"/>
                </a:lnTo>
                <a:lnTo>
                  <a:pt x="12148551" y="726575"/>
                </a:lnTo>
                <a:lnTo>
                  <a:pt x="12153719" y="726575"/>
                </a:lnTo>
                <a:lnTo>
                  <a:pt x="12158148" y="720909"/>
                </a:lnTo>
                <a:lnTo>
                  <a:pt x="12167745" y="719695"/>
                </a:lnTo>
                <a:lnTo>
                  <a:pt x="12179557" y="711600"/>
                </a:lnTo>
                <a:lnTo>
                  <a:pt x="12190631" y="720099"/>
                </a:lnTo>
                <a:lnTo>
                  <a:pt x="12192000" y="720199"/>
                </a:lnTo>
                <a:lnTo>
                  <a:pt x="12192000" y="1596504"/>
                </a:lnTo>
                <a:lnTo>
                  <a:pt x="12187678" y="1600354"/>
                </a:lnTo>
                <a:lnTo>
                  <a:pt x="12172175" y="1591450"/>
                </a:lnTo>
                <a:lnTo>
                  <a:pt x="12156672" y="1587403"/>
                </a:lnTo>
                <a:lnTo>
                  <a:pt x="12155933" y="1571214"/>
                </a:lnTo>
                <a:lnTo>
                  <a:pt x="12150027" y="1566762"/>
                </a:lnTo>
                <a:lnTo>
                  <a:pt x="12138216" y="1571619"/>
                </a:lnTo>
                <a:lnTo>
                  <a:pt x="12127142" y="1565143"/>
                </a:lnTo>
                <a:lnTo>
                  <a:pt x="12124189" y="1570000"/>
                </a:lnTo>
                <a:lnTo>
                  <a:pt x="12124927" y="1578499"/>
                </a:lnTo>
                <a:lnTo>
                  <a:pt x="12116068" y="1584974"/>
                </a:lnTo>
                <a:lnTo>
                  <a:pt x="12114592" y="1601568"/>
                </a:lnTo>
                <a:lnTo>
                  <a:pt x="12107948" y="1606020"/>
                </a:lnTo>
                <a:lnTo>
                  <a:pt x="12104256" y="1620994"/>
                </a:lnTo>
                <a:lnTo>
                  <a:pt x="12099827" y="1616947"/>
                </a:lnTo>
                <a:lnTo>
                  <a:pt x="12087277" y="1618970"/>
                </a:lnTo>
                <a:lnTo>
                  <a:pt x="12083586" y="1632731"/>
                </a:lnTo>
                <a:lnTo>
                  <a:pt x="12080633" y="1632326"/>
                </a:lnTo>
                <a:lnTo>
                  <a:pt x="12080633" y="1632731"/>
                </a:lnTo>
                <a:lnTo>
                  <a:pt x="12079156" y="1632326"/>
                </a:lnTo>
                <a:lnTo>
                  <a:pt x="12062915" y="1649324"/>
                </a:lnTo>
                <a:lnTo>
                  <a:pt x="12057009" y="1648110"/>
                </a:lnTo>
                <a:lnTo>
                  <a:pt x="12056271" y="1659442"/>
                </a:lnTo>
                <a:lnTo>
                  <a:pt x="12049626" y="1682106"/>
                </a:lnTo>
                <a:lnTo>
                  <a:pt x="12050365" y="1695461"/>
                </a:lnTo>
                <a:lnTo>
                  <a:pt x="12060700" y="1702746"/>
                </a:lnTo>
                <a:lnTo>
                  <a:pt x="12060700" y="1726625"/>
                </a:lnTo>
                <a:lnTo>
                  <a:pt x="12068821" y="1732291"/>
                </a:lnTo>
                <a:lnTo>
                  <a:pt x="12064391" y="1742813"/>
                </a:lnTo>
                <a:lnTo>
                  <a:pt x="12051841" y="1752931"/>
                </a:lnTo>
                <a:lnTo>
                  <a:pt x="12054794" y="1756573"/>
                </a:lnTo>
                <a:lnTo>
                  <a:pt x="12029694" y="1780452"/>
                </a:lnTo>
                <a:lnTo>
                  <a:pt x="12032647" y="1787332"/>
                </a:lnTo>
                <a:lnTo>
                  <a:pt x="12025264" y="1793402"/>
                </a:lnTo>
                <a:lnTo>
                  <a:pt x="12023050" y="1798259"/>
                </a:lnTo>
                <a:lnTo>
                  <a:pt x="12012714" y="1797855"/>
                </a:lnTo>
                <a:lnTo>
                  <a:pt x="12003117" y="1803925"/>
                </a:lnTo>
                <a:lnTo>
                  <a:pt x="11999426" y="1814043"/>
                </a:lnTo>
                <a:lnTo>
                  <a:pt x="11986137" y="1821732"/>
                </a:lnTo>
                <a:lnTo>
                  <a:pt x="11986137" y="1833064"/>
                </a:lnTo>
                <a:lnTo>
                  <a:pt x="11989829" y="1843587"/>
                </a:lnTo>
                <a:lnTo>
                  <a:pt x="11984661" y="1848444"/>
                </a:lnTo>
                <a:lnTo>
                  <a:pt x="11987614" y="1860585"/>
                </a:lnTo>
                <a:lnTo>
                  <a:pt x="12006070" y="1863823"/>
                </a:lnTo>
                <a:lnTo>
                  <a:pt x="12011238" y="1871108"/>
                </a:lnTo>
                <a:lnTo>
                  <a:pt x="12047412" y="1890939"/>
                </a:lnTo>
                <a:lnTo>
                  <a:pt x="12053318" y="1900652"/>
                </a:lnTo>
                <a:lnTo>
                  <a:pt x="12071774" y="1931815"/>
                </a:lnTo>
                <a:lnTo>
                  <a:pt x="12098350" y="1957717"/>
                </a:lnTo>
                <a:lnTo>
                  <a:pt x="12127880" y="1991713"/>
                </a:lnTo>
                <a:lnTo>
                  <a:pt x="12128618" y="2011948"/>
                </a:lnTo>
                <a:lnTo>
                  <a:pt x="12136001" y="2019233"/>
                </a:lnTo>
                <a:lnTo>
                  <a:pt x="12142645" y="2051610"/>
                </a:lnTo>
                <a:lnTo>
                  <a:pt x="12143383" y="2062538"/>
                </a:lnTo>
                <a:lnTo>
                  <a:pt x="12146336" y="2058895"/>
                </a:lnTo>
                <a:lnTo>
                  <a:pt x="12150027" y="2058895"/>
                </a:lnTo>
                <a:lnTo>
                  <a:pt x="12152980" y="2094105"/>
                </a:lnTo>
                <a:lnTo>
                  <a:pt x="12145598" y="2098962"/>
                </a:lnTo>
                <a:lnTo>
                  <a:pt x="12149289" y="2103818"/>
                </a:lnTo>
                <a:lnTo>
                  <a:pt x="12135263" y="2120007"/>
                </a:lnTo>
                <a:lnTo>
                  <a:pt x="12124189" y="2120007"/>
                </a:lnTo>
                <a:lnTo>
                  <a:pt x="12112377" y="2126887"/>
                </a:lnTo>
                <a:lnTo>
                  <a:pt x="12116068" y="2133363"/>
                </a:lnTo>
                <a:lnTo>
                  <a:pt x="12110901" y="2136600"/>
                </a:lnTo>
                <a:lnTo>
                  <a:pt x="12107209" y="2132149"/>
                </a:lnTo>
                <a:lnTo>
                  <a:pt x="12097612" y="2135791"/>
                </a:lnTo>
                <a:lnTo>
                  <a:pt x="12093183" y="2126887"/>
                </a:lnTo>
                <a:lnTo>
                  <a:pt x="12087277" y="2126078"/>
                </a:lnTo>
                <a:lnTo>
                  <a:pt x="12080633" y="2133767"/>
                </a:lnTo>
                <a:lnTo>
                  <a:pt x="12079156" y="2128911"/>
                </a:lnTo>
                <a:lnTo>
                  <a:pt x="12070297" y="2130530"/>
                </a:lnTo>
                <a:lnTo>
                  <a:pt x="12048150" y="2148337"/>
                </a:lnTo>
                <a:lnTo>
                  <a:pt x="12040767" y="2157646"/>
                </a:lnTo>
                <a:lnTo>
                  <a:pt x="12036338" y="2151979"/>
                </a:lnTo>
                <a:lnTo>
                  <a:pt x="12035600" y="2164121"/>
                </a:lnTo>
                <a:lnTo>
                  <a:pt x="12028217" y="2168978"/>
                </a:lnTo>
                <a:lnTo>
                  <a:pt x="12028955" y="2160883"/>
                </a:lnTo>
                <a:lnTo>
                  <a:pt x="12025264" y="2158050"/>
                </a:lnTo>
                <a:lnTo>
                  <a:pt x="12023050" y="2147528"/>
                </a:lnTo>
                <a:lnTo>
                  <a:pt x="12015667" y="2147123"/>
                </a:lnTo>
                <a:lnTo>
                  <a:pt x="12003855" y="2125269"/>
                </a:lnTo>
                <a:lnTo>
                  <a:pt x="12009761" y="2124864"/>
                </a:lnTo>
                <a:lnTo>
                  <a:pt x="12004593" y="2116365"/>
                </a:lnTo>
                <a:lnTo>
                  <a:pt x="12004593" y="2107461"/>
                </a:lnTo>
                <a:lnTo>
                  <a:pt x="12010499" y="2104628"/>
                </a:lnTo>
                <a:lnTo>
                  <a:pt x="12010499" y="2096534"/>
                </a:lnTo>
                <a:lnTo>
                  <a:pt x="12003855" y="2091677"/>
                </a:lnTo>
                <a:lnTo>
                  <a:pt x="12003855" y="2086416"/>
                </a:lnTo>
                <a:lnTo>
                  <a:pt x="12020097" y="2076298"/>
                </a:lnTo>
                <a:lnTo>
                  <a:pt x="12011238" y="2060919"/>
                </a:lnTo>
                <a:lnTo>
                  <a:pt x="12007546" y="2063752"/>
                </a:lnTo>
                <a:lnTo>
                  <a:pt x="12002379" y="2060514"/>
                </a:lnTo>
                <a:lnTo>
                  <a:pt x="12001640" y="2041492"/>
                </a:lnTo>
                <a:lnTo>
                  <a:pt x="11996473" y="2030970"/>
                </a:lnTo>
                <a:lnTo>
                  <a:pt x="11991305" y="2032993"/>
                </a:lnTo>
                <a:lnTo>
                  <a:pt x="11969158" y="2023685"/>
                </a:lnTo>
                <a:lnTo>
                  <a:pt x="11979493" y="2010329"/>
                </a:lnTo>
                <a:lnTo>
                  <a:pt x="11986876" y="2011948"/>
                </a:lnTo>
                <a:lnTo>
                  <a:pt x="11989829" y="2004259"/>
                </a:lnTo>
                <a:lnTo>
                  <a:pt x="11993520" y="2008711"/>
                </a:lnTo>
                <a:lnTo>
                  <a:pt x="12009761" y="2013972"/>
                </a:lnTo>
                <a:lnTo>
                  <a:pt x="12006070" y="2005878"/>
                </a:lnTo>
                <a:lnTo>
                  <a:pt x="11998687" y="1996569"/>
                </a:lnTo>
                <a:lnTo>
                  <a:pt x="12002379" y="1991713"/>
                </a:lnTo>
                <a:lnTo>
                  <a:pt x="11994996" y="1990094"/>
                </a:lnTo>
                <a:lnTo>
                  <a:pt x="11982446" y="1973096"/>
                </a:lnTo>
                <a:lnTo>
                  <a:pt x="11963252" y="1957717"/>
                </a:lnTo>
                <a:lnTo>
                  <a:pt x="11969896" y="1954479"/>
                </a:lnTo>
                <a:lnTo>
                  <a:pt x="11955131" y="1954074"/>
                </a:lnTo>
                <a:lnTo>
                  <a:pt x="11947010" y="1959740"/>
                </a:lnTo>
                <a:lnTo>
                  <a:pt x="11945534" y="1958121"/>
                </a:lnTo>
                <a:lnTo>
                  <a:pt x="11934460" y="1947194"/>
                </a:lnTo>
                <a:lnTo>
                  <a:pt x="11928554" y="1950432"/>
                </a:lnTo>
                <a:lnTo>
                  <a:pt x="11931507" y="1955288"/>
                </a:lnTo>
                <a:lnTo>
                  <a:pt x="11922648" y="1966216"/>
                </a:lnTo>
                <a:lnTo>
                  <a:pt x="11916004" y="1962573"/>
                </a:lnTo>
                <a:lnTo>
                  <a:pt x="11906407" y="1970263"/>
                </a:lnTo>
                <a:lnTo>
                  <a:pt x="11901978" y="1963787"/>
                </a:lnTo>
                <a:lnTo>
                  <a:pt x="11910836" y="1950432"/>
                </a:lnTo>
                <a:lnTo>
                  <a:pt x="11900501" y="1947194"/>
                </a:lnTo>
                <a:lnTo>
                  <a:pt x="11891642" y="1951646"/>
                </a:lnTo>
                <a:lnTo>
                  <a:pt x="11887213" y="1950432"/>
                </a:lnTo>
                <a:lnTo>
                  <a:pt x="11890166" y="1942337"/>
                </a:lnTo>
                <a:lnTo>
                  <a:pt x="11890904" y="1922911"/>
                </a:lnTo>
                <a:lnTo>
                  <a:pt x="11897548" y="1910365"/>
                </a:lnTo>
                <a:lnTo>
                  <a:pt x="11910098" y="1909151"/>
                </a:lnTo>
                <a:lnTo>
                  <a:pt x="11920434" y="1900247"/>
                </a:lnTo>
                <a:lnTo>
                  <a:pt x="11910836" y="1904699"/>
                </a:lnTo>
                <a:lnTo>
                  <a:pt x="11892380" y="1904294"/>
                </a:lnTo>
                <a:lnTo>
                  <a:pt x="11889427" y="1900652"/>
                </a:lnTo>
                <a:lnTo>
                  <a:pt x="11888689" y="1878393"/>
                </a:lnTo>
                <a:lnTo>
                  <a:pt x="11900501" y="1860585"/>
                </a:lnTo>
                <a:lnTo>
                  <a:pt x="11893857" y="1851681"/>
                </a:lnTo>
                <a:lnTo>
                  <a:pt x="11900501" y="1847634"/>
                </a:lnTo>
                <a:lnTo>
                  <a:pt x="11903454" y="1839540"/>
                </a:lnTo>
                <a:lnTo>
                  <a:pt x="11896810" y="1840349"/>
                </a:lnTo>
                <a:lnTo>
                  <a:pt x="11891642" y="1846420"/>
                </a:lnTo>
                <a:lnTo>
                  <a:pt x="11875401" y="1848848"/>
                </a:lnTo>
                <a:lnTo>
                  <a:pt x="11870971" y="1842778"/>
                </a:lnTo>
                <a:lnTo>
                  <a:pt x="11859898" y="1837112"/>
                </a:lnTo>
                <a:lnTo>
                  <a:pt x="11859159" y="1843992"/>
                </a:lnTo>
                <a:lnTo>
                  <a:pt x="11852515" y="1848848"/>
                </a:lnTo>
                <a:lnTo>
                  <a:pt x="11847348" y="1832255"/>
                </a:lnTo>
                <a:lnTo>
                  <a:pt x="11845133" y="1833469"/>
                </a:lnTo>
                <a:lnTo>
                  <a:pt x="11844395" y="1830231"/>
                </a:lnTo>
                <a:lnTo>
                  <a:pt x="11844395" y="1829422"/>
                </a:lnTo>
                <a:lnTo>
                  <a:pt x="11840703" y="1821732"/>
                </a:lnTo>
                <a:lnTo>
                  <a:pt x="11826677" y="1837112"/>
                </a:lnTo>
                <a:lnTo>
                  <a:pt x="11815603" y="1837921"/>
                </a:lnTo>
                <a:lnTo>
                  <a:pt x="11809697" y="1839540"/>
                </a:lnTo>
                <a:lnTo>
                  <a:pt x="11804529" y="1835493"/>
                </a:lnTo>
                <a:lnTo>
                  <a:pt x="11791241" y="1843992"/>
                </a:lnTo>
                <a:lnTo>
                  <a:pt x="11780167" y="1843992"/>
                </a:lnTo>
                <a:lnTo>
                  <a:pt x="11777953" y="1853300"/>
                </a:lnTo>
                <a:lnTo>
                  <a:pt x="11772047" y="1852895"/>
                </a:lnTo>
                <a:lnTo>
                  <a:pt x="11749899" y="1867870"/>
                </a:lnTo>
                <a:lnTo>
                  <a:pt x="11737349" y="1876774"/>
                </a:lnTo>
                <a:lnTo>
                  <a:pt x="11741779" y="1885677"/>
                </a:lnTo>
                <a:lnTo>
                  <a:pt x="11740302" y="1889320"/>
                </a:lnTo>
                <a:lnTo>
                  <a:pt x="11726276" y="1894986"/>
                </a:lnTo>
                <a:lnTo>
                  <a:pt x="11718155" y="1906318"/>
                </a:lnTo>
                <a:lnTo>
                  <a:pt x="11712249" y="1905913"/>
                </a:lnTo>
                <a:lnTo>
                  <a:pt x="11706343" y="1913198"/>
                </a:lnTo>
                <a:lnTo>
                  <a:pt x="11699699" y="1914007"/>
                </a:lnTo>
                <a:lnTo>
                  <a:pt x="11698960" y="1906722"/>
                </a:lnTo>
                <a:lnTo>
                  <a:pt x="11690840" y="1901866"/>
                </a:lnTo>
                <a:lnTo>
                  <a:pt x="11695269" y="1894986"/>
                </a:lnTo>
                <a:lnTo>
                  <a:pt x="11703390" y="1894581"/>
                </a:lnTo>
                <a:lnTo>
                  <a:pt x="11708558" y="1888106"/>
                </a:lnTo>
                <a:lnTo>
                  <a:pt x="11719631" y="1889320"/>
                </a:lnTo>
                <a:lnTo>
                  <a:pt x="11723323" y="1886891"/>
                </a:lnTo>
                <a:lnTo>
                  <a:pt x="11724799" y="1881630"/>
                </a:lnTo>
                <a:lnTo>
                  <a:pt x="11718893" y="1880416"/>
                </a:lnTo>
                <a:lnTo>
                  <a:pt x="11718155" y="1875964"/>
                </a:lnTo>
                <a:lnTo>
                  <a:pt x="11727014" y="1869893"/>
                </a:lnTo>
                <a:lnTo>
                  <a:pt x="11732181" y="1861799"/>
                </a:lnTo>
                <a:lnTo>
                  <a:pt x="11720370" y="1869893"/>
                </a:lnTo>
                <a:lnTo>
                  <a:pt x="11709296" y="1873536"/>
                </a:lnTo>
                <a:lnTo>
                  <a:pt x="11704866" y="1868679"/>
                </a:lnTo>
                <a:lnTo>
                  <a:pt x="11704866" y="1863013"/>
                </a:lnTo>
                <a:lnTo>
                  <a:pt x="11708558" y="1861394"/>
                </a:lnTo>
                <a:lnTo>
                  <a:pt x="11710034" y="1855324"/>
                </a:lnTo>
                <a:lnTo>
                  <a:pt x="11698960" y="1845206"/>
                </a:lnTo>
                <a:lnTo>
                  <a:pt x="11701175" y="1833064"/>
                </a:lnTo>
                <a:lnTo>
                  <a:pt x="11699699" y="1829827"/>
                </a:lnTo>
                <a:lnTo>
                  <a:pt x="11709296" y="1829422"/>
                </a:lnTo>
                <a:lnTo>
                  <a:pt x="11710772" y="1818090"/>
                </a:lnTo>
                <a:lnTo>
                  <a:pt x="11721108" y="1805544"/>
                </a:lnTo>
                <a:lnTo>
                  <a:pt x="11723323" y="1799068"/>
                </a:lnTo>
                <a:lnTo>
                  <a:pt x="11729228" y="1796235"/>
                </a:lnTo>
                <a:lnTo>
                  <a:pt x="11727752" y="1788546"/>
                </a:lnTo>
                <a:lnTo>
                  <a:pt x="11705605" y="1776404"/>
                </a:lnTo>
                <a:lnTo>
                  <a:pt x="11690840" y="1759002"/>
                </a:lnTo>
                <a:lnTo>
                  <a:pt x="11687149" y="1768310"/>
                </a:lnTo>
                <a:lnTo>
                  <a:pt x="11678290" y="1768310"/>
                </a:lnTo>
                <a:lnTo>
                  <a:pt x="11673860" y="1765477"/>
                </a:lnTo>
                <a:lnTo>
                  <a:pt x="11662787" y="1765882"/>
                </a:lnTo>
                <a:lnTo>
                  <a:pt x="11656142" y="1776000"/>
                </a:lnTo>
                <a:lnTo>
                  <a:pt x="11651713" y="1778023"/>
                </a:lnTo>
                <a:lnTo>
                  <a:pt x="11650236" y="1788546"/>
                </a:lnTo>
                <a:lnTo>
                  <a:pt x="11639901" y="1798664"/>
                </a:lnTo>
                <a:lnTo>
                  <a:pt x="11639163" y="1816876"/>
                </a:lnTo>
                <a:lnTo>
                  <a:pt x="11633257" y="1818090"/>
                </a:lnTo>
                <a:lnTo>
                  <a:pt x="11625874" y="1830231"/>
                </a:lnTo>
                <a:lnTo>
                  <a:pt x="11614801" y="1830636"/>
                </a:lnTo>
                <a:lnTo>
                  <a:pt x="11597083" y="1839945"/>
                </a:lnTo>
                <a:lnTo>
                  <a:pt x="11591915" y="1863013"/>
                </a:lnTo>
                <a:lnTo>
                  <a:pt x="11588224" y="1868275"/>
                </a:lnTo>
                <a:lnTo>
                  <a:pt x="11591177" y="1870703"/>
                </a:lnTo>
                <a:lnTo>
                  <a:pt x="11593392" y="1882035"/>
                </a:lnTo>
                <a:lnTo>
                  <a:pt x="11586009" y="1882035"/>
                </a:lnTo>
                <a:lnTo>
                  <a:pt x="11588962" y="1886487"/>
                </a:lnTo>
                <a:lnTo>
                  <a:pt x="11584533" y="1896200"/>
                </a:lnTo>
                <a:lnTo>
                  <a:pt x="11571244" y="1896605"/>
                </a:lnTo>
                <a:lnTo>
                  <a:pt x="11555003" y="1897010"/>
                </a:lnTo>
                <a:lnTo>
                  <a:pt x="11536547" y="1890534"/>
                </a:lnTo>
                <a:lnTo>
                  <a:pt x="11535070" y="1895795"/>
                </a:lnTo>
                <a:lnTo>
                  <a:pt x="11529164" y="1899842"/>
                </a:lnTo>
                <a:lnTo>
                  <a:pt x="11528426" y="1909555"/>
                </a:lnTo>
                <a:lnTo>
                  <a:pt x="11526950" y="1914412"/>
                </a:lnTo>
                <a:lnTo>
                  <a:pt x="11526950" y="1918864"/>
                </a:lnTo>
                <a:lnTo>
                  <a:pt x="11522520" y="1922506"/>
                </a:lnTo>
                <a:lnTo>
                  <a:pt x="11527688" y="1933434"/>
                </a:lnTo>
                <a:lnTo>
                  <a:pt x="11529164" y="1943552"/>
                </a:lnTo>
                <a:lnTo>
                  <a:pt x="11539500" y="1948813"/>
                </a:lnTo>
                <a:lnTo>
                  <a:pt x="11555741" y="1959335"/>
                </a:lnTo>
                <a:lnTo>
                  <a:pt x="11557956" y="1965001"/>
                </a:lnTo>
                <a:lnTo>
                  <a:pt x="11565338" y="1976738"/>
                </a:lnTo>
                <a:lnTo>
                  <a:pt x="11566077" y="1972691"/>
                </a:lnTo>
                <a:lnTo>
                  <a:pt x="11569030" y="1977548"/>
                </a:lnTo>
                <a:lnTo>
                  <a:pt x="11573459" y="1971882"/>
                </a:lnTo>
                <a:lnTo>
                  <a:pt x="11578627" y="1971882"/>
                </a:lnTo>
                <a:lnTo>
                  <a:pt x="11579365" y="1976333"/>
                </a:lnTo>
                <a:lnTo>
                  <a:pt x="11585271" y="1973500"/>
                </a:lnTo>
                <a:lnTo>
                  <a:pt x="11597821" y="1973500"/>
                </a:lnTo>
                <a:lnTo>
                  <a:pt x="11600774" y="1981999"/>
                </a:lnTo>
                <a:lnTo>
                  <a:pt x="11600774" y="1994546"/>
                </a:lnTo>
                <a:lnTo>
                  <a:pt x="11614062" y="2018828"/>
                </a:lnTo>
                <a:lnTo>
                  <a:pt x="11627351" y="2019233"/>
                </a:lnTo>
                <a:lnTo>
                  <a:pt x="11636948" y="2013972"/>
                </a:lnTo>
                <a:lnTo>
                  <a:pt x="11646545" y="2017614"/>
                </a:lnTo>
                <a:lnTo>
                  <a:pt x="11650975" y="2013567"/>
                </a:lnTo>
                <a:lnTo>
                  <a:pt x="11656142" y="2005068"/>
                </a:lnTo>
                <a:lnTo>
                  <a:pt x="11651713" y="1999402"/>
                </a:lnTo>
                <a:lnTo>
                  <a:pt x="11649498" y="1998188"/>
                </a:lnTo>
                <a:lnTo>
                  <a:pt x="11662787" y="1993331"/>
                </a:lnTo>
                <a:lnTo>
                  <a:pt x="11669431" y="1988070"/>
                </a:lnTo>
                <a:lnTo>
                  <a:pt x="11669431" y="1979571"/>
                </a:lnTo>
                <a:lnTo>
                  <a:pt x="11665740" y="1976333"/>
                </a:lnTo>
                <a:lnTo>
                  <a:pt x="11677551" y="1975929"/>
                </a:lnTo>
                <a:lnTo>
                  <a:pt x="11700437" y="1966216"/>
                </a:lnTo>
                <a:lnTo>
                  <a:pt x="11703390" y="1970263"/>
                </a:lnTo>
                <a:lnTo>
                  <a:pt x="11708558" y="1972286"/>
                </a:lnTo>
                <a:lnTo>
                  <a:pt x="11714464" y="1980381"/>
                </a:lnTo>
                <a:lnTo>
                  <a:pt x="11720370" y="1982809"/>
                </a:lnTo>
                <a:lnTo>
                  <a:pt x="11727014" y="1988070"/>
                </a:lnTo>
                <a:lnTo>
                  <a:pt x="11758758" y="1986856"/>
                </a:lnTo>
                <a:lnTo>
                  <a:pt x="11762449" y="1982809"/>
                </a:lnTo>
                <a:lnTo>
                  <a:pt x="11773523" y="1982404"/>
                </a:lnTo>
                <a:lnTo>
                  <a:pt x="11772785" y="1986047"/>
                </a:lnTo>
                <a:lnTo>
                  <a:pt x="11786812" y="1985642"/>
                </a:lnTo>
                <a:lnTo>
                  <a:pt x="11798623" y="1983618"/>
                </a:lnTo>
                <a:lnTo>
                  <a:pt x="11805268" y="1986451"/>
                </a:lnTo>
                <a:lnTo>
                  <a:pt x="11794194" y="1989689"/>
                </a:lnTo>
                <a:lnTo>
                  <a:pt x="11793456" y="1994950"/>
                </a:lnTo>
                <a:lnTo>
                  <a:pt x="11801576" y="2005473"/>
                </a:lnTo>
                <a:lnTo>
                  <a:pt x="11796409" y="2005473"/>
                </a:lnTo>
                <a:lnTo>
                  <a:pt x="11789764" y="2008711"/>
                </a:lnTo>
                <a:lnTo>
                  <a:pt x="11791241" y="2018424"/>
                </a:lnTo>
                <a:lnTo>
                  <a:pt x="11798623" y="2020043"/>
                </a:lnTo>
                <a:lnTo>
                  <a:pt x="11798623" y="2024090"/>
                </a:lnTo>
                <a:lnTo>
                  <a:pt x="11786812" y="2033803"/>
                </a:lnTo>
                <a:lnTo>
                  <a:pt x="11774261" y="2026114"/>
                </a:lnTo>
                <a:lnTo>
                  <a:pt x="11773523" y="2021257"/>
                </a:lnTo>
                <a:lnTo>
                  <a:pt x="11769094" y="2026518"/>
                </a:lnTo>
                <a:lnTo>
                  <a:pt x="11764664" y="2020852"/>
                </a:lnTo>
                <a:lnTo>
                  <a:pt x="11754329" y="2033803"/>
                </a:lnTo>
                <a:lnTo>
                  <a:pt x="11748423" y="2033803"/>
                </a:lnTo>
                <a:lnTo>
                  <a:pt x="11738826" y="2040683"/>
                </a:lnTo>
                <a:lnTo>
                  <a:pt x="11729967" y="2040278"/>
                </a:lnTo>
                <a:lnTo>
                  <a:pt x="11727752" y="2045944"/>
                </a:lnTo>
                <a:lnTo>
                  <a:pt x="11719631" y="2040278"/>
                </a:lnTo>
                <a:lnTo>
                  <a:pt x="11707819" y="2041492"/>
                </a:lnTo>
                <a:lnTo>
                  <a:pt x="11719631" y="2047968"/>
                </a:lnTo>
                <a:lnTo>
                  <a:pt x="11720370" y="2055253"/>
                </a:lnTo>
                <a:lnTo>
                  <a:pt x="11707819" y="2057276"/>
                </a:lnTo>
                <a:lnTo>
                  <a:pt x="11707819" y="2067394"/>
                </a:lnTo>
                <a:lnTo>
                  <a:pt x="11693055" y="2066585"/>
                </a:lnTo>
                <a:lnTo>
                  <a:pt x="11684934" y="2074679"/>
                </a:lnTo>
                <a:lnTo>
                  <a:pt x="11689363" y="2079940"/>
                </a:lnTo>
                <a:lnTo>
                  <a:pt x="11698960" y="2085202"/>
                </a:lnTo>
                <a:lnTo>
                  <a:pt x="11689363" y="2094915"/>
                </a:lnTo>
                <a:lnTo>
                  <a:pt x="11684934" y="2092082"/>
                </a:lnTo>
                <a:lnTo>
                  <a:pt x="11676075" y="2105842"/>
                </a:lnTo>
                <a:lnTo>
                  <a:pt x="11668692" y="2107866"/>
                </a:lnTo>
                <a:lnTo>
                  <a:pt x="11665001" y="2105842"/>
                </a:lnTo>
                <a:lnTo>
                  <a:pt x="11662787" y="2118793"/>
                </a:lnTo>
                <a:lnTo>
                  <a:pt x="11666478" y="2129315"/>
                </a:lnTo>
                <a:lnTo>
                  <a:pt x="11662787" y="2145099"/>
                </a:lnTo>
                <a:lnTo>
                  <a:pt x="11662787" y="2168168"/>
                </a:lnTo>
                <a:lnTo>
                  <a:pt x="11666478" y="2167764"/>
                </a:lnTo>
                <a:lnTo>
                  <a:pt x="11692316" y="2178691"/>
                </a:lnTo>
                <a:lnTo>
                  <a:pt x="11692316" y="2185166"/>
                </a:lnTo>
                <a:lnTo>
                  <a:pt x="11699699" y="2181524"/>
                </a:lnTo>
                <a:lnTo>
                  <a:pt x="11727014" y="2194475"/>
                </a:lnTo>
                <a:lnTo>
                  <a:pt x="11741779" y="2223209"/>
                </a:lnTo>
                <a:lnTo>
                  <a:pt x="11745470" y="2224019"/>
                </a:lnTo>
                <a:lnTo>
                  <a:pt x="11740302" y="2234542"/>
                </a:lnTo>
                <a:lnTo>
                  <a:pt x="11750638" y="2237779"/>
                </a:lnTo>
                <a:lnTo>
                  <a:pt x="11751376" y="2251539"/>
                </a:lnTo>
                <a:lnTo>
                  <a:pt x="11769832" y="2264086"/>
                </a:lnTo>
                <a:lnTo>
                  <a:pt x="11770570" y="2277441"/>
                </a:lnTo>
                <a:lnTo>
                  <a:pt x="11783120" y="2294844"/>
                </a:lnTo>
                <a:lnTo>
                  <a:pt x="11793456" y="2298891"/>
                </a:lnTo>
                <a:lnTo>
                  <a:pt x="11803791" y="2298082"/>
                </a:lnTo>
                <a:lnTo>
                  <a:pt x="11808959" y="2301724"/>
                </a:lnTo>
                <a:lnTo>
                  <a:pt x="11808959" y="2305367"/>
                </a:lnTo>
                <a:lnTo>
                  <a:pt x="11820771" y="2318722"/>
                </a:lnTo>
                <a:lnTo>
                  <a:pt x="11826677" y="2321150"/>
                </a:lnTo>
                <a:lnTo>
                  <a:pt x="11834059" y="2334101"/>
                </a:lnTo>
                <a:lnTo>
                  <a:pt x="11828153" y="2337339"/>
                </a:lnTo>
                <a:lnTo>
                  <a:pt x="11808221" y="2330459"/>
                </a:lnTo>
                <a:lnTo>
                  <a:pt x="11793456" y="2338148"/>
                </a:lnTo>
                <a:lnTo>
                  <a:pt x="11783859" y="2328435"/>
                </a:lnTo>
                <a:lnTo>
                  <a:pt x="11776476" y="2328435"/>
                </a:lnTo>
                <a:lnTo>
                  <a:pt x="11765402" y="2321150"/>
                </a:lnTo>
                <a:lnTo>
                  <a:pt x="11749899" y="2319127"/>
                </a:lnTo>
                <a:lnTo>
                  <a:pt x="11743255" y="2327221"/>
                </a:lnTo>
                <a:lnTo>
                  <a:pt x="11733658" y="2327221"/>
                </a:lnTo>
                <a:lnTo>
                  <a:pt x="11727014" y="2322364"/>
                </a:lnTo>
                <a:lnTo>
                  <a:pt x="11721108" y="2308604"/>
                </a:lnTo>
                <a:lnTo>
                  <a:pt x="11707819" y="2313461"/>
                </a:lnTo>
                <a:lnTo>
                  <a:pt x="11700437" y="2310628"/>
                </a:lnTo>
                <a:lnTo>
                  <a:pt x="11697484" y="2313461"/>
                </a:lnTo>
                <a:lnTo>
                  <a:pt x="11691578" y="2313461"/>
                </a:lnTo>
                <a:lnTo>
                  <a:pt x="11684934" y="2311437"/>
                </a:lnTo>
                <a:lnTo>
                  <a:pt x="11676075" y="2315889"/>
                </a:lnTo>
                <a:lnTo>
                  <a:pt x="11664263" y="2336529"/>
                </a:lnTo>
                <a:lnTo>
                  <a:pt x="11678290" y="2321150"/>
                </a:lnTo>
                <a:lnTo>
                  <a:pt x="11689363" y="2317508"/>
                </a:lnTo>
                <a:lnTo>
                  <a:pt x="11701913" y="2318722"/>
                </a:lnTo>
                <a:lnTo>
                  <a:pt x="11713725" y="2314675"/>
                </a:lnTo>
                <a:lnTo>
                  <a:pt x="11718893" y="2316698"/>
                </a:lnTo>
                <a:lnTo>
                  <a:pt x="11718893" y="2321555"/>
                </a:lnTo>
                <a:lnTo>
                  <a:pt x="11732181" y="2332482"/>
                </a:lnTo>
                <a:lnTo>
                  <a:pt x="11739564" y="2334101"/>
                </a:lnTo>
                <a:lnTo>
                  <a:pt x="11755805" y="2323579"/>
                </a:lnTo>
                <a:lnTo>
                  <a:pt x="11766141" y="2323983"/>
                </a:lnTo>
                <a:lnTo>
                  <a:pt x="11786073" y="2342195"/>
                </a:lnTo>
                <a:lnTo>
                  <a:pt x="11802315" y="2350694"/>
                </a:lnTo>
                <a:lnTo>
                  <a:pt x="11828153" y="2365264"/>
                </a:lnTo>
                <a:lnTo>
                  <a:pt x="11839965" y="2383476"/>
                </a:lnTo>
                <a:lnTo>
                  <a:pt x="11839965" y="2389952"/>
                </a:lnTo>
                <a:lnTo>
                  <a:pt x="11825938" y="2391571"/>
                </a:lnTo>
                <a:lnTo>
                  <a:pt x="11814127" y="2404117"/>
                </a:lnTo>
                <a:lnTo>
                  <a:pt x="11808221" y="2403307"/>
                </a:lnTo>
                <a:lnTo>
                  <a:pt x="11803791" y="2407354"/>
                </a:lnTo>
                <a:lnTo>
                  <a:pt x="11803053" y="2415449"/>
                </a:lnTo>
                <a:lnTo>
                  <a:pt x="11794194" y="2419496"/>
                </a:lnTo>
                <a:lnTo>
                  <a:pt x="11781644" y="2413830"/>
                </a:lnTo>
                <a:lnTo>
                  <a:pt x="11775000" y="2418282"/>
                </a:lnTo>
                <a:lnTo>
                  <a:pt x="11769094" y="2417877"/>
                </a:lnTo>
                <a:lnTo>
                  <a:pt x="11757282" y="2426781"/>
                </a:lnTo>
                <a:lnTo>
                  <a:pt x="11756544" y="2437303"/>
                </a:lnTo>
                <a:lnTo>
                  <a:pt x="11759496" y="2429614"/>
                </a:lnTo>
                <a:lnTo>
                  <a:pt x="11769832" y="2421924"/>
                </a:lnTo>
                <a:lnTo>
                  <a:pt x="11779429" y="2419496"/>
                </a:lnTo>
                <a:lnTo>
                  <a:pt x="11789764" y="2433256"/>
                </a:lnTo>
                <a:lnTo>
                  <a:pt x="11797885" y="2435685"/>
                </a:lnTo>
                <a:lnTo>
                  <a:pt x="11813388" y="2423543"/>
                </a:lnTo>
                <a:lnTo>
                  <a:pt x="11825200" y="2425162"/>
                </a:lnTo>
                <a:lnTo>
                  <a:pt x="11841442" y="2444184"/>
                </a:lnTo>
                <a:lnTo>
                  <a:pt x="11843656" y="2440136"/>
                </a:lnTo>
                <a:lnTo>
                  <a:pt x="11848086" y="2444993"/>
                </a:lnTo>
                <a:lnTo>
                  <a:pt x="11857683" y="2444993"/>
                </a:lnTo>
                <a:lnTo>
                  <a:pt x="11859159" y="2447826"/>
                </a:lnTo>
                <a:lnTo>
                  <a:pt x="11837012" y="2466848"/>
                </a:lnTo>
                <a:lnTo>
                  <a:pt x="11823724" y="2469276"/>
                </a:lnTo>
                <a:lnTo>
                  <a:pt x="11823724" y="2477775"/>
                </a:lnTo>
                <a:lnTo>
                  <a:pt x="11830368" y="2478989"/>
                </a:lnTo>
                <a:lnTo>
                  <a:pt x="11842918" y="2468871"/>
                </a:lnTo>
                <a:lnTo>
                  <a:pt x="11853253" y="2470895"/>
                </a:lnTo>
                <a:lnTo>
                  <a:pt x="11853253" y="2466443"/>
                </a:lnTo>
                <a:lnTo>
                  <a:pt x="11851777" y="2464015"/>
                </a:lnTo>
                <a:lnTo>
                  <a:pt x="11857683" y="2458753"/>
                </a:lnTo>
                <a:lnTo>
                  <a:pt x="11862851" y="2461586"/>
                </a:lnTo>
                <a:lnTo>
                  <a:pt x="11864327" y="2475347"/>
                </a:lnTo>
                <a:lnTo>
                  <a:pt x="11867280" y="2481013"/>
                </a:lnTo>
                <a:lnTo>
                  <a:pt x="11861374" y="2485464"/>
                </a:lnTo>
                <a:lnTo>
                  <a:pt x="11860636" y="2482227"/>
                </a:lnTo>
                <a:lnTo>
                  <a:pt x="11854730" y="2479394"/>
                </a:lnTo>
                <a:lnTo>
                  <a:pt x="11853253" y="2483846"/>
                </a:lnTo>
                <a:lnTo>
                  <a:pt x="11850300" y="2486274"/>
                </a:lnTo>
                <a:lnTo>
                  <a:pt x="11840703" y="2483846"/>
                </a:lnTo>
                <a:lnTo>
                  <a:pt x="11830368" y="2492345"/>
                </a:lnTo>
                <a:lnTo>
                  <a:pt x="11828891" y="2496392"/>
                </a:lnTo>
                <a:lnTo>
                  <a:pt x="11845871" y="2495582"/>
                </a:lnTo>
                <a:lnTo>
                  <a:pt x="11851039" y="2500439"/>
                </a:lnTo>
                <a:lnTo>
                  <a:pt x="11849562" y="2504081"/>
                </a:lnTo>
                <a:lnTo>
                  <a:pt x="11846609" y="2503272"/>
                </a:lnTo>
                <a:lnTo>
                  <a:pt x="11839227" y="2509343"/>
                </a:lnTo>
                <a:lnTo>
                  <a:pt x="11845871" y="2512176"/>
                </a:lnTo>
                <a:lnTo>
                  <a:pt x="11850300" y="2516627"/>
                </a:lnTo>
                <a:lnTo>
                  <a:pt x="11844395" y="2521484"/>
                </a:lnTo>
                <a:lnTo>
                  <a:pt x="11837750" y="2520270"/>
                </a:lnTo>
                <a:lnTo>
                  <a:pt x="11834059" y="2523508"/>
                </a:lnTo>
                <a:lnTo>
                  <a:pt x="11837750" y="2527150"/>
                </a:lnTo>
                <a:lnTo>
                  <a:pt x="11847348" y="2527959"/>
                </a:lnTo>
                <a:lnTo>
                  <a:pt x="11853253" y="2536458"/>
                </a:lnTo>
                <a:lnTo>
                  <a:pt x="11845871" y="2540506"/>
                </a:lnTo>
                <a:lnTo>
                  <a:pt x="11843656" y="2549814"/>
                </a:lnTo>
                <a:lnTo>
                  <a:pt x="11841442" y="2546576"/>
                </a:lnTo>
                <a:lnTo>
                  <a:pt x="11839965" y="2538887"/>
                </a:lnTo>
                <a:lnTo>
                  <a:pt x="11831844" y="2540101"/>
                </a:lnTo>
                <a:lnTo>
                  <a:pt x="11824462" y="2556289"/>
                </a:lnTo>
                <a:lnTo>
                  <a:pt x="11818556" y="2560337"/>
                </a:lnTo>
                <a:lnTo>
                  <a:pt x="11804529" y="2556694"/>
                </a:lnTo>
                <a:lnTo>
                  <a:pt x="11814127" y="2561551"/>
                </a:lnTo>
                <a:lnTo>
                  <a:pt x="11814127" y="2566407"/>
                </a:lnTo>
                <a:lnTo>
                  <a:pt x="11817818" y="2572073"/>
                </a:lnTo>
                <a:lnTo>
                  <a:pt x="11812650" y="2575311"/>
                </a:lnTo>
                <a:lnTo>
                  <a:pt x="11811912" y="2581786"/>
                </a:lnTo>
                <a:lnTo>
                  <a:pt x="11815603" y="2587048"/>
                </a:lnTo>
                <a:lnTo>
                  <a:pt x="11812650" y="2590285"/>
                </a:lnTo>
                <a:lnTo>
                  <a:pt x="11812650" y="2598380"/>
                </a:lnTo>
                <a:lnTo>
                  <a:pt x="11804529" y="2602022"/>
                </a:lnTo>
                <a:lnTo>
                  <a:pt x="11797885" y="2595547"/>
                </a:lnTo>
                <a:lnTo>
                  <a:pt x="11795670" y="2603641"/>
                </a:lnTo>
                <a:lnTo>
                  <a:pt x="11803053" y="2604450"/>
                </a:lnTo>
                <a:lnTo>
                  <a:pt x="11809697" y="2611735"/>
                </a:lnTo>
                <a:lnTo>
                  <a:pt x="11798623" y="2611331"/>
                </a:lnTo>
                <a:lnTo>
                  <a:pt x="11797885" y="2616592"/>
                </a:lnTo>
                <a:lnTo>
                  <a:pt x="11785335" y="2629138"/>
                </a:lnTo>
                <a:lnTo>
                  <a:pt x="11778691" y="2629138"/>
                </a:lnTo>
                <a:lnTo>
                  <a:pt x="11779429" y="2619830"/>
                </a:lnTo>
                <a:lnTo>
                  <a:pt x="11774261" y="2620639"/>
                </a:lnTo>
                <a:lnTo>
                  <a:pt x="11771308" y="2619830"/>
                </a:lnTo>
                <a:lnTo>
                  <a:pt x="11769832" y="2627519"/>
                </a:lnTo>
                <a:lnTo>
                  <a:pt x="11763188" y="2626305"/>
                </a:lnTo>
                <a:lnTo>
                  <a:pt x="11767617" y="2631162"/>
                </a:lnTo>
                <a:lnTo>
                  <a:pt x="11761711" y="2635209"/>
                </a:lnTo>
                <a:lnTo>
                  <a:pt x="11769832" y="2636018"/>
                </a:lnTo>
                <a:lnTo>
                  <a:pt x="11776476" y="2644112"/>
                </a:lnTo>
                <a:lnTo>
                  <a:pt x="11766141" y="2644112"/>
                </a:lnTo>
                <a:lnTo>
                  <a:pt x="11777953" y="2653826"/>
                </a:lnTo>
                <a:lnTo>
                  <a:pt x="11784597" y="2648969"/>
                </a:lnTo>
                <a:lnTo>
                  <a:pt x="11789764" y="2653826"/>
                </a:lnTo>
                <a:lnTo>
                  <a:pt x="11772785" y="2660706"/>
                </a:lnTo>
                <a:lnTo>
                  <a:pt x="11762449" y="2667181"/>
                </a:lnTo>
                <a:lnTo>
                  <a:pt x="11760973" y="2674466"/>
                </a:lnTo>
                <a:lnTo>
                  <a:pt x="11764664" y="2670824"/>
                </a:lnTo>
                <a:lnTo>
                  <a:pt x="11772785" y="2670419"/>
                </a:lnTo>
                <a:lnTo>
                  <a:pt x="11777953" y="2675680"/>
                </a:lnTo>
                <a:lnTo>
                  <a:pt x="11766879" y="2684584"/>
                </a:lnTo>
                <a:lnTo>
                  <a:pt x="11775000" y="2687012"/>
                </a:lnTo>
                <a:lnTo>
                  <a:pt x="11773523" y="2693083"/>
                </a:lnTo>
                <a:lnTo>
                  <a:pt x="11766879" y="2694702"/>
                </a:lnTo>
                <a:lnTo>
                  <a:pt x="11769094" y="2699963"/>
                </a:lnTo>
                <a:lnTo>
                  <a:pt x="11773523" y="2699963"/>
                </a:lnTo>
                <a:lnTo>
                  <a:pt x="11777214" y="2706439"/>
                </a:lnTo>
                <a:lnTo>
                  <a:pt x="11776476" y="2717771"/>
                </a:lnTo>
                <a:lnTo>
                  <a:pt x="11771308" y="2710081"/>
                </a:lnTo>
                <a:lnTo>
                  <a:pt x="11766141" y="2710081"/>
                </a:lnTo>
                <a:lnTo>
                  <a:pt x="11766141" y="2703606"/>
                </a:lnTo>
                <a:lnTo>
                  <a:pt x="11758758" y="2697535"/>
                </a:lnTo>
                <a:lnTo>
                  <a:pt x="11755067" y="2703201"/>
                </a:lnTo>
                <a:lnTo>
                  <a:pt x="11749899" y="2703201"/>
                </a:lnTo>
                <a:lnTo>
                  <a:pt x="11749161" y="2710486"/>
                </a:lnTo>
                <a:lnTo>
                  <a:pt x="11758020" y="2716152"/>
                </a:lnTo>
                <a:lnTo>
                  <a:pt x="11757282" y="2723841"/>
                </a:lnTo>
                <a:lnTo>
                  <a:pt x="11754329" y="2719389"/>
                </a:lnTo>
                <a:lnTo>
                  <a:pt x="11749161" y="2719389"/>
                </a:lnTo>
                <a:lnTo>
                  <a:pt x="11745470" y="2714938"/>
                </a:lnTo>
                <a:lnTo>
                  <a:pt x="11738087" y="2716556"/>
                </a:lnTo>
                <a:lnTo>
                  <a:pt x="11743255" y="2720604"/>
                </a:lnTo>
                <a:lnTo>
                  <a:pt x="11744732" y="2728698"/>
                </a:lnTo>
                <a:lnTo>
                  <a:pt x="11752114" y="2728698"/>
                </a:lnTo>
                <a:lnTo>
                  <a:pt x="11752852" y="2731126"/>
                </a:lnTo>
                <a:lnTo>
                  <a:pt x="11747685" y="2737602"/>
                </a:lnTo>
                <a:lnTo>
                  <a:pt x="11737349" y="2730721"/>
                </a:lnTo>
                <a:lnTo>
                  <a:pt x="11735873" y="2736792"/>
                </a:lnTo>
                <a:lnTo>
                  <a:pt x="11738826" y="2741244"/>
                </a:lnTo>
                <a:lnTo>
                  <a:pt x="11747685" y="2743672"/>
                </a:lnTo>
                <a:lnTo>
                  <a:pt x="11743255" y="2753385"/>
                </a:lnTo>
                <a:lnTo>
                  <a:pt x="11729967" y="2745696"/>
                </a:lnTo>
                <a:lnTo>
                  <a:pt x="11724799" y="2750148"/>
                </a:lnTo>
                <a:lnTo>
                  <a:pt x="11721108" y="2746910"/>
                </a:lnTo>
                <a:lnTo>
                  <a:pt x="11713725" y="2756623"/>
                </a:lnTo>
                <a:lnTo>
                  <a:pt x="11696746" y="2757433"/>
                </a:lnTo>
                <a:lnTo>
                  <a:pt x="11709296" y="2765932"/>
                </a:lnTo>
                <a:lnTo>
                  <a:pt x="11716678" y="2763503"/>
                </a:lnTo>
                <a:lnTo>
                  <a:pt x="11724799" y="2765122"/>
                </a:lnTo>
                <a:lnTo>
                  <a:pt x="11721108" y="2772407"/>
                </a:lnTo>
                <a:lnTo>
                  <a:pt x="11715940" y="2773216"/>
                </a:lnTo>
                <a:lnTo>
                  <a:pt x="11714464" y="2782525"/>
                </a:lnTo>
                <a:lnTo>
                  <a:pt x="11708558" y="2776454"/>
                </a:lnTo>
                <a:lnTo>
                  <a:pt x="11702652" y="2784953"/>
                </a:lnTo>
                <a:lnTo>
                  <a:pt x="11699699" y="2786572"/>
                </a:lnTo>
                <a:lnTo>
                  <a:pt x="11698960" y="2782525"/>
                </a:lnTo>
                <a:lnTo>
                  <a:pt x="11694531" y="2782930"/>
                </a:lnTo>
                <a:lnTo>
                  <a:pt x="11693055" y="2790214"/>
                </a:lnTo>
                <a:lnTo>
                  <a:pt x="11687887" y="2790214"/>
                </a:lnTo>
                <a:lnTo>
                  <a:pt x="11685672" y="2801142"/>
                </a:lnTo>
                <a:lnTo>
                  <a:pt x="11676075" y="2801142"/>
                </a:lnTo>
                <a:lnTo>
                  <a:pt x="11675337" y="2796690"/>
                </a:lnTo>
                <a:lnTo>
                  <a:pt x="11662787" y="2798713"/>
                </a:lnTo>
                <a:lnTo>
                  <a:pt x="11659095" y="2803570"/>
                </a:lnTo>
                <a:lnTo>
                  <a:pt x="11654666" y="2802356"/>
                </a:lnTo>
                <a:lnTo>
                  <a:pt x="11659095" y="2811664"/>
                </a:lnTo>
                <a:lnTo>
                  <a:pt x="11655404" y="2821377"/>
                </a:lnTo>
                <a:lnTo>
                  <a:pt x="11650975" y="2826639"/>
                </a:lnTo>
                <a:lnTo>
                  <a:pt x="11655404" y="2832709"/>
                </a:lnTo>
                <a:lnTo>
                  <a:pt x="11646545" y="2836352"/>
                </a:lnTo>
                <a:lnTo>
                  <a:pt x="11641377" y="2834733"/>
                </a:lnTo>
                <a:lnTo>
                  <a:pt x="11638425" y="2838780"/>
                </a:lnTo>
                <a:lnTo>
                  <a:pt x="11636948" y="2833924"/>
                </a:lnTo>
                <a:lnTo>
                  <a:pt x="11632519" y="2837566"/>
                </a:lnTo>
                <a:lnTo>
                  <a:pt x="11626613" y="2843232"/>
                </a:lnTo>
                <a:lnTo>
                  <a:pt x="11614801" y="2844446"/>
                </a:lnTo>
                <a:lnTo>
                  <a:pt x="11614062" y="2848898"/>
                </a:lnTo>
                <a:lnTo>
                  <a:pt x="11605942" y="2848898"/>
                </a:lnTo>
                <a:lnTo>
                  <a:pt x="11605204" y="2846470"/>
                </a:lnTo>
                <a:lnTo>
                  <a:pt x="11600036" y="2846470"/>
                </a:lnTo>
                <a:lnTo>
                  <a:pt x="11597821" y="2854159"/>
                </a:lnTo>
                <a:lnTo>
                  <a:pt x="11593392" y="2858206"/>
                </a:lnTo>
                <a:lnTo>
                  <a:pt x="11586009" y="2850517"/>
                </a:lnTo>
                <a:lnTo>
                  <a:pt x="11582318" y="2844851"/>
                </a:lnTo>
                <a:lnTo>
                  <a:pt x="11579365" y="2849303"/>
                </a:lnTo>
                <a:lnTo>
                  <a:pt x="11571983" y="2850922"/>
                </a:lnTo>
                <a:lnTo>
                  <a:pt x="11571244" y="2857397"/>
                </a:lnTo>
                <a:lnTo>
                  <a:pt x="11563124" y="2859016"/>
                </a:lnTo>
                <a:lnTo>
                  <a:pt x="11555003" y="2854969"/>
                </a:lnTo>
                <a:lnTo>
                  <a:pt x="11550573" y="2858611"/>
                </a:lnTo>
                <a:lnTo>
                  <a:pt x="11541715" y="2861444"/>
                </a:lnTo>
                <a:lnTo>
                  <a:pt x="11540238" y="2870753"/>
                </a:lnTo>
                <a:lnTo>
                  <a:pt x="11522520" y="2878442"/>
                </a:lnTo>
                <a:lnTo>
                  <a:pt x="11521782" y="2874800"/>
                </a:lnTo>
                <a:lnTo>
                  <a:pt x="11528426" y="2871967"/>
                </a:lnTo>
                <a:lnTo>
                  <a:pt x="11532856" y="2865491"/>
                </a:lnTo>
                <a:lnTo>
                  <a:pt x="11526211" y="2866705"/>
                </a:lnTo>
                <a:lnTo>
                  <a:pt x="11516614" y="2857802"/>
                </a:lnTo>
                <a:lnTo>
                  <a:pt x="11515138" y="2851731"/>
                </a:lnTo>
                <a:lnTo>
                  <a:pt x="11502588" y="2846065"/>
                </a:lnTo>
                <a:lnTo>
                  <a:pt x="11497420" y="2842018"/>
                </a:lnTo>
                <a:lnTo>
                  <a:pt x="11499635" y="2847279"/>
                </a:lnTo>
                <a:lnTo>
                  <a:pt x="11498896" y="2853755"/>
                </a:lnTo>
                <a:lnTo>
                  <a:pt x="11501111" y="2861849"/>
                </a:lnTo>
                <a:lnTo>
                  <a:pt x="11503326" y="2873181"/>
                </a:lnTo>
                <a:lnTo>
                  <a:pt x="11495205" y="2876823"/>
                </a:lnTo>
                <a:lnTo>
                  <a:pt x="11490776" y="2883703"/>
                </a:lnTo>
                <a:lnTo>
                  <a:pt x="11485608" y="2886941"/>
                </a:lnTo>
                <a:lnTo>
                  <a:pt x="11481917" y="2883703"/>
                </a:lnTo>
                <a:lnTo>
                  <a:pt x="11478964" y="2881680"/>
                </a:lnTo>
                <a:lnTo>
                  <a:pt x="11478226" y="2885322"/>
                </a:lnTo>
                <a:lnTo>
                  <a:pt x="11471581" y="2893417"/>
                </a:lnTo>
                <a:lnTo>
                  <a:pt x="11461984" y="2901916"/>
                </a:lnTo>
                <a:lnTo>
                  <a:pt x="11451649" y="2907177"/>
                </a:lnTo>
                <a:lnTo>
                  <a:pt x="11445743" y="2908391"/>
                </a:lnTo>
                <a:lnTo>
                  <a:pt x="11436146" y="2905558"/>
                </a:lnTo>
                <a:lnTo>
                  <a:pt x="11426549" y="2907986"/>
                </a:lnTo>
                <a:lnTo>
                  <a:pt x="11417690" y="2907986"/>
                </a:lnTo>
                <a:lnTo>
                  <a:pt x="11421381" y="2914057"/>
                </a:lnTo>
                <a:lnTo>
                  <a:pt x="11411045" y="2919318"/>
                </a:lnTo>
                <a:lnTo>
                  <a:pt x="11402186" y="2922151"/>
                </a:lnTo>
                <a:lnTo>
                  <a:pt x="11393328" y="2919318"/>
                </a:lnTo>
                <a:lnTo>
                  <a:pt x="11389636" y="2926199"/>
                </a:lnTo>
                <a:lnTo>
                  <a:pt x="11380039" y="2927413"/>
                </a:lnTo>
                <a:lnTo>
                  <a:pt x="11374871" y="2932674"/>
                </a:lnTo>
                <a:lnTo>
                  <a:pt x="11372657" y="2932269"/>
                </a:lnTo>
                <a:lnTo>
                  <a:pt x="11374871" y="2929841"/>
                </a:lnTo>
                <a:lnTo>
                  <a:pt x="11369704" y="2929032"/>
                </a:lnTo>
                <a:lnTo>
                  <a:pt x="11369704" y="2927008"/>
                </a:lnTo>
                <a:lnTo>
                  <a:pt x="11371180" y="2925794"/>
                </a:lnTo>
                <a:lnTo>
                  <a:pt x="11368227" y="2925794"/>
                </a:lnTo>
                <a:lnTo>
                  <a:pt x="11366013" y="2922151"/>
                </a:lnTo>
                <a:lnTo>
                  <a:pt x="11365274" y="2919723"/>
                </a:lnTo>
                <a:lnTo>
                  <a:pt x="11362321" y="2922961"/>
                </a:lnTo>
                <a:lnTo>
                  <a:pt x="11359368" y="2923366"/>
                </a:lnTo>
                <a:lnTo>
                  <a:pt x="11360845" y="2928222"/>
                </a:lnTo>
                <a:lnTo>
                  <a:pt x="11359368" y="2934293"/>
                </a:lnTo>
                <a:lnTo>
                  <a:pt x="11352724" y="2939554"/>
                </a:lnTo>
                <a:lnTo>
                  <a:pt x="11350509" y="2943197"/>
                </a:lnTo>
                <a:lnTo>
                  <a:pt x="11354201" y="2951696"/>
                </a:lnTo>
                <a:lnTo>
                  <a:pt x="11359368" y="2951696"/>
                </a:lnTo>
                <a:lnTo>
                  <a:pt x="11365274" y="2961004"/>
                </a:lnTo>
                <a:lnTo>
                  <a:pt x="11365274" y="2963432"/>
                </a:lnTo>
                <a:lnTo>
                  <a:pt x="11368965" y="2964242"/>
                </a:lnTo>
                <a:lnTo>
                  <a:pt x="11371180" y="2968289"/>
                </a:lnTo>
                <a:lnTo>
                  <a:pt x="11363060" y="2978407"/>
                </a:lnTo>
                <a:lnTo>
                  <a:pt x="11357154" y="2978407"/>
                </a:lnTo>
                <a:lnTo>
                  <a:pt x="11357154" y="2975978"/>
                </a:lnTo>
                <a:lnTo>
                  <a:pt x="11346080" y="2973955"/>
                </a:lnTo>
                <a:lnTo>
                  <a:pt x="11342389" y="2980026"/>
                </a:lnTo>
                <a:lnTo>
                  <a:pt x="11340174" y="2982049"/>
                </a:lnTo>
                <a:lnTo>
                  <a:pt x="11338698" y="2972336"/>
                </a:lnTo>
                <a:lnTo>
                  <a:pt x="11338698" y="2967884"/>
                </a:lnTo>
                <a:lnTo>
                  <a:pt x="11332053" y="2963837"/>
                </a:lnTo>
                <a:lnTo>
                  <a:pt x="11319503" y="2948458"/>
                </a:lnTo>
                <a:lnTo>
                  <a:pt x="11320241" y="2943197"/>
                </a:lnTo>
                <a:lnTo>
                  <a:pt x="11326886" y="2935102"/>
                </a:lnTo>
                <a:lnTo>
                  <a:pt x="11328362" y="2927008"/>
                </a:lnTo>
                <a:lnTo>
                  <a:pt x="11335745" y="2926199"/>
                </a:lnTo>
                <a:lnTo>
                  <a:pt x="11335006" y="2922961"/>
                </a:lnTo>
                <a:lnTo>
                  <a:pt x="11329839" y="2920937"/>
                </a:lnTo>
                <a:lnTo>
                  <a:pt x="11323194" y="2922961"/>
                </a:lnTo>
                <a:lnTo>
                  <a:pt x="11315812" y="2916890"/>
                </a:lnTo>
                <a:lnTo>
                  <a:pt x="11310644" y="2924984"/>
                </a:lnTo>
                <a:lnTo>
                  <a:pt x="11304000" y="2924580"/>
                </a:lnTo>
                <a:lnTo>
                  <a:pt x="11298832" y="2926199"/>
                </a:lnTo>
                <a:lnTo>
                  <a:pt x="11286282" y="2916485"/>
                </a:lnTo>
                <a:lnTo>
                  <a:pt x="11281853" y="2918104"/>
                </a:lnTo>
                <a:lnTo>
                  <a:pt x="11272256" y="2909605"/>
                </a:lnTo>
                <a:lnTo>
                  <a:pt x="11267826" y="2901106"/>
                </a:lnTo>
                <a:lnTo>
                  <a:pt x="11265611" y="2910415"/>
                </a:lnTo>
                <a:lnTo>
                  <a:pt x="11265611" y="2915271"/>
                </a:lnTo>
                <a:lnTo>
                  <a:pt x="11257491" y="2918104"/>
                </a:lnTo>
                <a:lnTo>
                  <a:pt x="11251585" y="2915676"/>
                </a:lnTo>
                <a:lnTo>
                  <a:pt x="11247894" y="2917700"/>
                </a:lnTo>
                <a:lnTo>
                  <a:pt x="11244941" y="2916890"/>
                </a:lnTo>
                <a:lnTo>
                  <a:pt x="11244941" y="2917295"/>
                </a:lnTo>
                <a:lnTo>
                  <a:pt x="11244202" y="2917295"/>
                </a:lnTo>
                <a:lnTo>
                  <a:pt x="11246417" y="2920937"/>
                </a:lnTo>
                <a:lnTo>
                  <a:pt x="11242726" y="2926199"/>
                </a:lnTo>
                <a:lnTo>
                  <a:pt x="11237558" y="2928222"/>
                </a:lnTo>
                <a:lnTo>
                  <a:pt x="11233867" y="2927817"/>
                </a:lnTo>
                <a:lnTo>
                  <a:pt x="11225008" y="2933079"/>
                </a:lnTo>
                <a:lnTo>
                  <a:pt x="11216149" y="2932269"/>
                </a:lnTo>
                <a:lnTo>
                  <a:pt x="11207290" y="2933888"/>
                </a:lnTo>
                <a:lnTo>
                  <a:pt x="11204337" y="2937935"/>
                </a:lnTo>
                <a:lnTo>
                  <a:pt x="11206552" y="2944815"/>
                </a:lnTo>
                <a:lnTo>
                  <a:pt x="11202122" y="2947648"/>
                </a:lnTo>
                <a:lnTo>
                  <a:pt x="11199908" y="2950886"/>
                </a:lnTo>
                <a:lnTo>
                  <a:pt x="11195478" y="2948458"/>
                </a:lnTo>
                <a:lnTo>
                  <a:pt x="11187358" y="2950077"/>
                </a:lnTo>
                <a:lnTo>
                  <a:pt x="11182928" y="2954124"/>
                </a:lnTo>
                <a:lnTo>
                  <a:pt x="11179975" y="2955338"/>
                </a:lnTo>
                <a:lnTo>
                  <a:pt x="11176284" y="2950886"/>
                </a:lnTo>
                <a:lnTo>
                  <a:pt x="11173331" y="2950077"/>
                </a:lnTo>
                <a:lnTo>
                  <a:pt x="11172593" y="2956147"/>
                </a:lnTo>
                <a:lnTo>
                  <a:pt x="11168163" y="2961004"/>
                </a:lnTo>
                <a:lnTo>
                  <a:pt x="11171116" y="2963837"/>
                </a:lnTo>
                <a:lnTo>
                  <a:pt x="11169640" y="2970717"/>
                </a:lnTo>
                <a:lnTo>
                  <a:pt x="11170378" y="2978002"/>
                </a:lnTo>
                <a:lnTo>
                  <a:pt x="11168901" y="2980026"/>
                </a:lnTo>
                <a:lnTo>
                  <a:pt x="11171854" y="2985287"/>
                </a:lnTo>
                <a:lnTo>
                  <a:pt x="11168901" y="2989334"/>
                </a:lnTo>
                <a:lnTo>
                  <a:pt x="11165210" y="2990548"/>
                </a:lnTo>
                <a:lnTo>
                  <a:pt x="11157828" y="3001071"/>
                </a:lnTo>
                <a:lnTo>
                  <a:pt x="11151922" y="3001475"/>
                </a:lnTo>
                <a:lnTo>
                  <a:pt x="11148969" y="2998238"/>
                </a:lnTo>
                <a:lnTo>
                  <a:pt x="11148969" y="3001880"/>
                </a:lnTo>
                <a:lnTo>
                  <a:pt x="11144539" y="3005118"/>
                </a:lnTo>
                <a:lnTo>
                  <a:pt x="11141586" y="3013212"/>
                </a:lnTo>
                <a:lnTo>
                  <a:pt x="11137157" y="3016450"/>
                </a:lnTo>
                <a:lnTo>
                  <a:pt x="11137157" y="3024544"/>
                </a:lnTo>
                <a:lnTo>
                  <a:pt x="11140848" y="3025354"/>
                </a:lnTo>
                <a:lnTo>
                  <a:pt x="11144539" y="3029805"/>
                </a:lnTo>
                <a:lnTo>
                  <a:pt x="11139372" y="3045185"/>
                </a:lnTo>
                <a:lnTo>
                  <a:pt x="11134204" y="3052874"/>
                </a:lnTo>
                <a:lnTo>
                  <a:pt x="11144539" y="3060968"/>
                </a:lnTo>
                <a:lnTo>
                  <a:pt x="11143063" y="3066230"/>
                </a:lnTo>
                <a:lnTo>
                  <a:pt x="11134942" y="3068253"/>
                </a:lnTo>
                <a:lnTo>
                  <a:pt x="11143801" y="3070682"/>
                </a:lnTo>
                <a:lnTo>
                  <a:pt x="11158566" y="3078371"/>
                </a:lnTo>
                <a:lnTo>
                  <a:pt x="11171854" y="3090513"/>
                </a:lnTo>
                <a:lnTo>
                  <a:pt x="11176284" y="3090108"/>
                </a:lnTo>
                <a:lnTo>
                  <a:pt x="11182928" y="3100630"/>
                </a:lnTo>
                <a:lnTo>
                  <a:pt x="11182928" y="3105487"/>
                </a:lnTo>
                <a:lnTo>
                  <a:pt x="11180713" y="3108725"/>
                </a:lnTo>
                <a:lnTo>
                  <a:pt x="11185143" y="3119247"/>
                </a:lnTo>
                <a:lnTo>
                  <a:pt x="11187358" y="3124913"/>
                </a:lnTo>
                <a:lnTo>
                  <a:pt x="11206552" y="3139483"/>
                </a:lnTo>
                <a:lnTo>
                  <a:pt x="11217626" y="3145149"/>
                </a:lnTo>
                <a:lnTo>
                  <a:pt x="11219102" y="3148387"/>
                </a:lnTo>
                <a:lnTo>
                  <a:pt x="11245679" y="3162147"/>
                </a:lnTo>
                <a:lnTo>
                  <a:pt x="11269303" y="3178336"/>
                </a:lnTo>
                <a:lnTo>
                  <a:pt x="11275209" y="3186835"/>
                </a:lnTo>
                <a:lnTo>
                  <a:pt x="11297356" y="3202214"/>
                </a:lnTo>
                <a:lnTo>
                  <a:pt x="11304000" y="3213951"/>
                </a:lnTo>
                <a:lnTo>
                  <a:pt x="11305477" y="3221640"/>
                </a:lnTo>
                <a:lnTo>
                  <a:pt x="11308430" y="3221640"/>
                </a:lnTo>
                <a:lnTo>
                  <a:pt x="11308430" y="3227711"/>
                </a:lnTo>
                <a:lnTo>
                  <a:pt x="11319503" y="3238638"/>
                </a:lnTo>
                <a:lnTo>
                  <a:pt x="11319503" y="3243495"/>
                </a:lnTo>
                <a:lnTo>
                  <a:pt x="11322456" y="3247137"/>
                </a:lnTo>
                <a:lnTo>
                  <a:pt x="11320241" y="3250780"/>
                </a:lnTo>
                <a:lnTo>
                  <a:pt x="11328362" y="3260897"/>
                </a:lnTo>
                <a:lnTo>
                  <a:pt x="11331315" y="3277491"/>
                </a:lnTo>
                <a:lnTo>
                  <a:pt x="11335006" y="3280324"/>
                </a:lnTo>
                <a:lnTo>
                  <a:pt x="11338698" y="3294893"/>
                </a:lnTo>
                <a:lnTo>
                  <a:pt x="11341650" y="3297726"/>
                </a:lnTo>
                <a:lnTo>
                  <a:pt x="11342389" y="3306225"/>
                </a:lnTo>
                <a:lnTo>
                  <a:pt x="11340912" y="3311082"/>
                </a:lnTo>
                <a:lnTo>
                  <a:pt x="11343865" y="3319176"/>
                </a:lnTo>
                <a:lnTo>
                  <a:pt x="11341650" y="3322414"/>
                </a:lnTo>
                <a:lnTo>
                  <a:pt x="11345342" y="3334151"/>
                </a:lnTo>
                <a:lnTo>
                  <a:pt x="11345342" y="3338198"/>
                </a:lnTo>
                <a:lnTo>
                  <a:pt x="11349771" y="3340221"/>
                </a:lnTo>
                <a:lnTo>
                  <a:pt x="11351986" y="3346697"/>
                </a:lnTo>
                <a:lnTo>
                  <a:pt x="11357892" y="3357220"/>
                </a:lnTo>
                <a:lnTo>
                  <a:pt x="11357154" y="3364100"/>
                </a:lnTo>
                <a:lnTo>
                  <a:pt x="11354939" y="3364100"/>
                </a:lnTo>
                <a:lnTo>
                  <a:pt x="11354201" y="3360457"/>
                </a:lnTo>
                <a:lnTo>
                  <a:pt x="11351248" y="3357220"/>
                </a:lnTo>
                <a:lnTo>
                  <a:pt x="11346818" y="3359243"/>
                </a:lnTo>
                <a:lnTo>
                  <a:pt x="11347556" y="3366528"/>
                </a:lnTo>
                <a:lnTo>
                  <a:pt x="11352724" y="3370980"/>
                </a:lnTo>
                <a:lnTo>
                  <a:pt x="11351248" y="3375027"/>
                </a:lnTo>
                <a:lnTo>
                  <a:pt x="11346080" y="3378669"/>
                </a:lnTo>
                <a:lnTo>
                  <a:pt x="11346080" y="3383931"/>
                </a:lnTo>
                <a:lnTo>
                  <a:pt x="11337959" y="3389597"/>
                </a:lnTo>
                <a:lnTo>
                  <a:pt x="11345342" y="3399310"/>
                </a:lnTo>
                <a:lnTo>
                  <a:pt x="11341650" y="3407404"/>
                </a:lnTo>
                <a:lnTo>
                  <a:pt x="11344603" y="3411047"/>
                </a:lnTo>
                <a:lnTo>
                  <a:pt x="11337959" y="3416713"/>
                </a:lnTo>
                <a:lnTo>
                  <a:pt x="11332792" y="3418736"/>
                </a:lnTo>
                <a:lnTo>
                  <a:pt x="11331315" y="3430068"/>
                </a:lnTo>
                <a:lnTo>
                  <a:pt x="11325409" y="3432092"/>
                </a:lnTo>
                <a:lnTo>
                  <a:pt x="11314335" y="3442614"/>
                </a:lnTo>
                <a:lnTo>
                  <a:pt x="11306953" y="3446257"/>
                </a:lnTo>
                <a:lnTo>
                  <a:pt x="11297356" y="3452327"/>
                </a:lnTo>
                <a:lnTo>
                  <a:pt x="11295879" y="3460422"/>
                </a:lnTo>
                <a:lnTo>
                  <a:pt x="11287020" y="3460422"/>
                </a:lnTo>
                <a:lnTo>
                  <a:pt x="11281114" y="3466492"/>
                </a:lnTo>
                <a:lnTo>
                  <a:pt x="11259705" y="3478229"/>
                </a:lnTo>
                <a:lnTo>
                  <a:pt x="11246417" y="3479443"/>
                </a:lnTo>
                <a:lnTo>
                  <a:pt x="11241249" y="3476610"/>
                </a:lnTo>
                <a:lnTo>
                  <a:pt x="11231652" y="3479039"/>
                </a:lnTo>
                <a:lnTo>
                  <a:pt x="11229437" y="3477015"/>
                </a:lnTo>
                <a:lnTo>
                  <a:pt x="11230914" y="3471349"/>
                </a:lnTo>
                <a:lnTo>
                  <a:pt x="11230914" y="3466088"/>
                </a:lnTo>
                <a:lnTo>
                  <a:pt x="11228699" y="3471349"/>
                </a:lnTo>
                <a:lnTo>
                  <a:pt x="11227223" y="3473373"/>
                </a:lnTo>
                <a:lnTo>
                  <a:pt x="11218364" y="3471349"/>
                </a:lnTo>
                <a:lnTo>
                  <a:pt x="11224270" y="3475396"/>
                </a:lnTo>
                <a:lnTo>
                  <a:pt x="11224270" y="3479039"/>
                </a:lnTo>
                <a:lnTo>
                  <a:pt x="11221317" y="3480657"/>
                </a:lnTo>
                <a:lnTo>
                  <a:pt x="11213196" y="3479443"/>
                </a:lnTo>
                <a:lnTo>
                  <a:pt x="11226484" y="3485109"/>
                </a:lnTo>
                <a:lnTo>
                  <a:pt x="11223531" y="3489156"/>
                </a:lnTo>
                <a:lnTo>
                  <a:pt x="11227223" y="3496441"/>
                </a:lnTo>
                <a:lnTo>
                  <a:pt x="11219840" y="3500084"/>
                </a:lnTo>
                <a:lnTo>
                  <a:pt x="11209505" y="3492799"/>
                </a:lnTo>
                <a:lnTo>
                  <a:pt x="11218364" y="3501703"/>
                </a:lnTo>
                <a:lnTo>
                  <a:pt x="11217626" y="3506154"/>
                </a:lnTo>
                <a:lnTo>
                  <a:pt x="11213196" y="3511416"/>
                </a:lnTo>
                <a:lnTo>
                  <a:pt x="11208767" y="3509797"/>
                </a:lnTo>
                <a:lnTo>
                  <a:pt x="11205075" y="3504536"/>
                </a:lnTo>
                <a:lnTo>
                  <a:pt x="11199908" y="3505345"/>
                </a:lnTo>
                <a:lnTo>
                  <a:pt x="11202122" y="3512225"/>
                </a:lnTo>
                <a:lnTo>
                  <a:pt x="11202122" y="3514249"/>
                </a:lnTo>
                <a:lnTo>
                  <a:pt x="11203599" y="3517082"/>
                </a:lnTo>
                <a:lnTo>
                  <a:pt x="11199908" y="3519510"/>
                </a:lnTo>
                <a:lnTo>
                  <a:pt x="11196955" y="3523152"/>
                </a:lnTo>
                <a:lnTo>
                  <a:pt x="11192525" y="3523557"/>
                </a:lnTo>
                <a:lnTo>
                  <a:pt x="11182928" y="3531247"/>
                </a:lnTo>
                <a:lnTo>
                  <a:pt x="11178499" y="3534080"/>
                </a:lnTo>
                <a:lnTo>
                  <a:pt x="11171854" y="3533270"/>
                </a:lnTo>
                <a:lnTo>
                  <a:pt x="11169640" y="3538127"/>
                </a:lnTo>
                <a:lnTo>
                  <a:pt x="11168163" y="3547840"/>
                </a:lnTo>
                <a:lnTo>
                  <a:pt x="11162257" y="3553101"/>
                </a:lnTo>
                <a:lnTo>
                  <a:pt x="11160042" y="3552697"/>
                </a:lnTo>
                <a:lnTo>
                  <a:pt x="11160042" y="3555125"/>
                </a:lnTo>
                <a:lnTo>
                  <a:pt x="11138633" y="3564029"/>
                </a:lnTo>
                <a:lnTo>
                  <a:pt x="11126822" y="3562410"/>
                </a:lnTo>
                <a:lnTo>
                  <a:pt x="11134204" y="3558363"/>
                </a:lnTo>
                <a:lnTo>
                  <a:pt x="11143063" y="3554720"/>
                </a:lnTo>
                <a:lnTo>
                  <a:pt x="11148231" y="3549459"/>
                </a:lnTo>
                <a:lnTo>
                  <a:pt x="11143063" y="3551482"/>
                </a:lnTo>
                <a:lnTo>
                  <a:pt x="11135680" y="3547840"/>
                </a:lnTo>
                <a:lnTo>
                  <a:pt x="11137157" y="3533675"/>
                </a:lnTo>
                <a:lnTo>
                  <a:pt x="11138633" y="3532461"/>
                </a:lnTo>
                <a:lnTo>
                  <a:pt x="11135680" y="3531651"/>
                </a:lnTo>
                <a:lnTo>
                  <a:pt x="11137157" y="3525581"/>
                </a:lnTo>
                <a:lnTo>
                  <a:pt x="11136419" y="3511011"/>
                </a:lnTo>
                <a:lnTo>
                  <a:pt x="11143801" y="3500084"/>
                </a:lnTo>
                <a:lnTo>
                  <a:pt x="11157828" y="3489966"/>
                </a:lnTo>
                <a:lnTo>
                  <a:pt x="11161519" y="3485109"/>
                </a:lnTo>
                <a:lnTo>
                  <a:pt x="11154875" y="3488347"/>
                </a:lnTo>
                <a:lnTo>
                  <a:pt x="11143801" y="3486728"/>
                </a:lnTo>
                <a:lnTo>
                  <a:pt x="11136419" y="3489156"/>
                </a:lnTo>
                <a:lnTo>
                  <a:pt x="11131989" y="3486323"/>
                </a:lnTo>
                <a:lnTo>
                  <a:pt x="11127560" y="3487942"/>
                </a:lnTo>
                <a:lnTo>
                  <a:pt x="11117963" y="3485514"/>
                </a:lnTo>
                <a:lnTo>
                  <a:pt x="11119439" y="3483490"/>
                </a:lnTo>
                <a:lnTo>
                  <a:pt x="11118701" y="3475801"/>
                </a:lnTo>
                <a:lnTo>
                  <a:pt x="11116486" y="3474182"/>
                </a:lnTo>
                <a:lnTo>
                  <a:pt x="11107627" y="3468111"/>
                </a:lnTo>
                <a:lnTo>
                  <a:pt x="11104674" y="3469730"/>
                </a:lnTo>
                <a:lnTo>
                  <a:pt x="11094339" y="3466897"/>
                </a:lnTo>
                <a:lnTo>
                  <a:pt x="11089171" y="3462850"/>
                </a:lnTo>
                <a:lnTo>
                  <a:pt x="11088433" y="3465683"/>
                </a:lnTo>
                <a:lnTo>
                  <a:pt x="11080312" y="3472563"/>
                </a:lnTo>
                <a:lnTo>
                  <a:pt x="11074406" y="3472158"/>
                </a:lnTo>
                <a:lnTo>
                  <a:pt x="11073668" y="3468516"/>
                </a:lnTo>
                <a:lnTo>
                  <a:pt x="11069977" y="3464469"/>
                </a:lnTo>
                <a:lnTo>
                  <a:pt x="11076621" y="3457589"/>
                </a:lnTo>
                <a:lnTo>
                  <a:pt x="11077359" y="3451923"/>
                </a:lnTo>
                <a:lnTo>
                  <a:pt x="11073668" y="3444638"/>
                </a:lnTo>
                <a:lnTo>
                  <a:pt x="11073668" y="3439377"/>
                </a:lnTo>
                <a:lnTo>
                  <a:pt x="11069238" y="3441805"/>
                </a:lnTo>
                <a:lnTo>
                  <a:pt x="11063333" y="3446661"/>
                </a:lnTo>
                <a:lnTo>
                  <a:pt x="11063333" y="3454351"/>
                </a:lnTo>
                <a:lnTo>
                  <a:pt x="11057427" y="3455160"/>
                </a:lnTo>
                <a:lnTo>
                  <a:pt x="11049306" y="3454351"/>
                </a:lnTo>
                <a:lnTo>
                  <a:pt x="11048568" y="3447471"/>
                </a:lnTo>
                <a:lnTo>
                  <a:pt x="11044876" y="3442210"/>
                </a:lnTo>
                <a:lnTo>
                  <a:pt x="11045615" y="3434925"/>
                </a:lnTo>
                <a:lnTo>
                  <a:pt x="11041923" y="3428449"/>
                </a:lnTo>
                <a:lnTo>
                  <a:pt x="11037494" y="3429663"/>
                </a:lnTo>
                <a:lnTo>
                  <a:pt x="11030850" y="3420355"/>
                </a:lnTo>
                <a:lnTo>
                  <a:pt x="11030850" y="3411451"/>
                </a:lnTo>
                <a:lnTo>
                  <a:pt x="11024206" y="3406190"/>
                </a:lnTo>
                <a:lnTo>
                  <a:pt x="11023467" y="3397691"/>
                </a:lnTo>
                <a:lnTo>
                  <a:pt x="11016823" y="3390406"/>
                </a:lnTo>
                <a:lnTo>
                  <a:pt x="11012394" y="3389597"/>
                </a:lnTo>
                <a:lnTo>
                  <a:pt x="11011655" y="3396072"/>
                </a:lnTo>
                <a:lnTo>
                  <a:pt x="11010179" y="3396882"/>
                </a:lnTo>
                <a:lnTo>
                  <a:pt x="11008703" y="3394453"/>
                </a:lnTo>
                <a:lnTo>
                  <a:pt x="10998367" y="3386764"/>
                </a:lnTo>
                <a:lnTo>
                  <a:pt x="10993938" y="3386359"/>
                </a:lnTo>
                <a:lnTo>
                  <a:pt x="10994676" y="3382312"/>
                </a:lnTo>
                <a:lnTo>
                  <a:pt x="10988032" y="3379479"/>
                </a:lnTo>
                <a:lnTo>
                  <a:pt x="10974743" y="3367742"/>
                </a:lnTo>
                <a:lnTo>
                  <a:pt x="10968099" y="3365314"/>
                </a:lnTo>
                <a:lnTo>
                  <a:pt x="10962193" y="3369361"/>
                </a:lnTo>
                <a:lnTo>
                  <a:pt x="10963670" y="3371789"/>
                </a:lnTo>
                <a:lnTo>
                  <a:pt x="10962193" y="3373408"/>
                </a:lnTo>
                <a:lnTo>
                  <a:pt x="10957764" y="3370575"/>
                </a:lnTo>
                <a:lnTo>
                  <a:pt x="10947428" y="3368147"/>
                </a:lnTo>
                <a:lnTo>
                  <a:pt x="10937093" y="3370575"/>
                </a:lnTo>
                <a:lnTo>
                  <a:pt x="10930449" y="3368147"/>
                </a:lnTo>
                <a:lnTo>
                  <a:pt x="10923066" y="3368956"/>
                </a:lnTo>
                <a:lnTo>
                  <a:pt x="10925281" y="3361671"/>
                </a:lnTo>
                <a:lnTo>
                  <a:pt x="10928972" y="3358434"/>
                </a:lnTo>
                <a:lnTo>
                  <a:pt x="10924543" y="3351149"/>
                </a:lnTo>
                <a:lnTo>
                  <a:pt x="10925281" y="3339007"/>
                </a:lnTo>
                <a:lnTo>
                  <a:pt x="10927496" y="3336174"/>
                </a:lnTo>
                <a:lnTo>
                  <a:pt x="10925281" y="3330104"/>
                </a:lnTo>
                <a:lnTo>
                  <a:pt x="10916422" y="3328485"/>
                </a:lnTo>
                <a:lnTo>
                  <a:pt x="10914946" y="3327271"/>
                </a:lnTo>
                <a:lnTo>
                  <a:pt x="10911993" y="3328080"/>
                </a:lnTo>
                <a:lnTo>
                  <a:pt x="10908301" y="3326056"/>
                </a:lnTo>
                <a:lnTo>
                  <a:pt x="10900181" y="3329294"/>
                </a:lnTo>
                <a:lnTo>
                  <a:pt x="10894275" y="3329699"/>
                </a:lnTo>
                <a:lnTo>
                  <a:pt x="10890583" y="3326866"/>
                </a:lnTo>
                <a:lnTo>
                  <a:pt x="10887631" y="3330508"/>
                </a:lnTo>
                <a:lnTo>
                  <a:pt x="10881725" y="3330508"/>
                </a:lnTo>
                <a:lnTo>
                  <a:pt x="10878772" y="3329294"/>
                </a:lnTo>
                <a:lnTo>
                  <a:pt x="10878772" y="3331318"/>
                </a:lnTo>
                <a:lnTo>
                  <a:pt x="10876557" y="3337388"/>
                </a:lnTo>
                <a:lnTo>
                  <a:pt x="10885416" y="3341436"/>
                </a:lnTo>
                <a:lnTo>
                  <a:pt x="10886892" y="3349530"/>
                </a:lnTo>
                <a:lnTo>
                  <a:pt x="10880986" y="3357624"/>
                </a:lnTo>
                <a:lnTo>
                  <a:pt x="10881725" y="3367742"/>
                </a:lnTo>
                <a:lnTo>
                  <a:pt x="10879510" y="3373408"/>
                </a:lnTo>
                <a:lnTo>
                  <a:pt x="10883201" y="3376241"/>
                </a:lnTo>
                <a:lnTo>
                  <a:pt x="10881725" y="3388787"/>
                </a:lnTo>
                <a:lnTo>
                  <a:pt x="10875080" y="3397286"/>
                </a:lnTo>
                <a:lnTo>
                  <a:pt x="10873604" y="3406595"/>
                </a:lnTo>
                <a:lnTo>
                  <a:pt x="10866221" y="3416308"/>
                </a:lnTo>
                <a:lnTo>
                  <a:pt x="10863268" y="3451113"/>
                </a:lnTo>
                <a:lnTo>
                  <a:pt x="10851457" y="3465278"/>
                </a:lnTo>
                <a:lnTo>
                  <a:pt x="10851457" y="3474991"/>
                </a:lnTo>
                <a:lnTo>
                  <a:pt x="10847027" y="3484300"/>
                </a:lnTo>
                <a:lnTo>
                  <a:pt x="10852195" y="3485109"/>
                </a:lnTo>
                <a:lnTo>
                  <a:pt x="10853671" y="3487538"/>
                </a:lnTo>
                <a:lnTo>
                  <a:pt x="10849242" y="3492799"/>
                </a:lnTo>
                <a:lnTo>
                  <a:pt x="10849980" y="3497251"/>
                </a:lnTo>
                <a:lnTo>
                  <a:pt x="10852195" y="3506559"/>
                </a:lnTo>
                <a:lnTo>
                  <a:pt x="10852195" y="3512630"/>
                </a:lnTo>
                <a:lnTo>
                  <a:pt x="10861792" y="3525985"/>
                </a:lnTo>
                <a:lnTo>
                  <a:pt x="10857363" y="3534889"/>
                </a:lnTo>
                <a:lnTo>
                  <a:pt x="10860315" y="3538127"/>
                </a:lnTo>
                <a:lnTo>
                  <a:pt x="10865483" y="3536913"/>
                </a:lnTo>
                <a:lnTo>
                  <a:pt x="10866960" y="3532866"/>
                </a:lnTo>
                <a:lnTo>
                  <a:pt x="10871389" y="3528009"/>
                </a:lnTo>
                <a:lnTo>
                  <a:pt x="10874342" y="3529628"/>
                </a:lnTo>
                <a:lnTo>
                  <a:pt x="10881725" y="3530842"/>
                </a:lnTo>
                <a:lnTo>
                  <a:pt x="10886154" y="3534889"/>
                </a:lnTo>
                <a:lnTo>
                  <a:pt x="10886892" y="3544198"/>
                </a:lnTo>
                <a:lnTo>
                  <a:pt x="10891322" y="3549864"/>
                </a:lnTo>
                <a:lnTo>
                  <a:pt x="10890583" y="3559577"/>
                </a:lnTo>
                <a:lnTo>
                  <a:pt x="10895751" y="3561196"/>
                </a:lnTo>
                <a:lnTo>
                  <a:pt x="10900919" y="3571718"/>
                </a:lnTo>
                <a:lnTo>
                  <a:pt x="10906087" y="3571313"/>
                </a:lnTo>
                <a:lnTo>
                  <a:pt x="10906087" y="3566457"/>
                </a:lnTo>
                <a:lnTo>
                  <a:pt x="10906825" y="3562410"/>
                </a:lnTo>
                <a:lnTo>
                  <a:pt x="10909778" y="3569695"/>
                </a:lnTo>
                <a:lnTo>
                  <a:pt x="10914946" y="3577384"/>
                </a:lnTo>
                <a:lnTo>
                  <a:pt x="10914946" y="3585074"/>
                </a:lnTo>
                <a:lnTo>
                  <a:pt x="10920113" y="3587502"/>
                </a:lnTo>
                <a:lnTo>
                  <a:pt x="10923804" y="3606119"/>
                </a:lnTo>
                <a:lnTo>
                  <a:pt x="10922328" y="3608952"/>
                </a:lnTo>
                <a:lnTo>
                  <a:pt x="10920113" y="3612190"/>
                </a:lnTo>
                <a:lnTo>
                  <a:pt x="10917899" y="3608952"/>
                </a:lnTo>
                <a:lnTo>
                  <a:pt x="10909778" y="3613809"/>
                </a:lnTo>
                <a:lnTo>
                  <a:pt x="10909040" y="3620689"/>
                </a:lnTo>
                <a:lnTo>
                  <a:pt x="10923066" y="3625545"/>
                </a:lnTo>
                <a:lnTo>
                  <a:pt x="10924543" y="3618665"/>
                </a:lnTo>
                <a:lnTo>
                  <a:pt x="10927496" y="3620689"/>
                </a:lnTo>
                <a:lnTo>
                  <a:pt x="10928972" y="3628783"/>
                </a:lnTo>
                <a:lnTo>
                  <a:pt x="10935616" y="3634044"/>
                </a:lnTo>
                <a:lnTo>
                  <a:pt x="10949643" y="3646590"/>
                </a:lnTo>
                <a:lnTo>
                  <a:pt x="10955549" y="3651042"/>
                </a:lnTo>
                <a:lnTo>
                  <a:pt x="10959978" y="3648209"/>
                </a:lnTo>
                <a:lnTo>
                  <a:pt x="10969576" y="3649423"/>
                </a:lnTo>
                <a:lnTo>
                  <a:pt x="10979173" y="3652661"/>
                </a:lnTo>
                <a:lnTo>
                  <a:pt x="10985079" y="3666017"/>
                </a:lnTo>
                <a:lnTo>
                  <a:pt x="10990985" y="3672492"/>
                </a:lnTo>
                <a:lnTo>
                  <a:pt x="10999844" y="3677753"/>
                </a:lnTo>
                <a:lnTo>
                  <a:pt x="11001320" y="3682205"/>
                </a:lnTo>
                <a:lnTo>
                  <a:pt x="11007964" y="3681801"/>
                </a:lnTo>
                <a:lnTo>
                  <a:pt x="11012394" y="3677349"/>
                </a:lnTo>
                <a:lnTo>
                  <a:pt x="11016823" y="3676539"/>
                </a:lnTo>
                <a:lnTo>
                  <a:pt x="11024206" y="3689085"/>
                </a:lnTo>
                <a:lnTo>
                  <a:pt x="11060380" y="3723081"/>
                </a:lnTo>
                <a:lnTo>
                  <a:pt x="11071453" y="3738865"/>
                </a:lnTo>
                <a:lnTo>
                  <a:pt x="11076621" y="3757887"/>
                </a:lnTo>
                <a:lnTo>
                  <a:pt x="11072191" y="3762743"/>
                </a:lnTo>
                <a:lnTo>
                  <a:pt x="11073668" y="3785407"/>
                </a:lnTo>
                <a:lnTo>
                  <a:pt x="11070715" y="3789455"/>
                </a:lnTo>
                <a:lnTo>
                  <a:pt x="11070715" y="3797144"/>
                </a:lnTo>
                <a:lnTo>
                  <a:pt x="11075144" y="3803215"/>
                </a:lnTo>
                <a:lnTo>
                  <a:pt x="11075144" y="3826284"/>
                </a:lnTo>
                <a:lnTo>
                  <a:pt x="11081050" y="3838020"/>
                </a:lnTo>
                <a:lnTo>
                  <a:pt x="11092862" y="3847734"/>
                </a:lnTo>
                <a:lnTo>
                  <a:pt x="11100245" y="3847734"/>
                </a:lnTo>
                <a:lnTo>
                  <a:pt x="11103198" y="3851781"/>
                </a:lnTo>
                <a:lnTo>
                  <a:pt x="11101721" y="3855423"/>
                </a:lnTo>
                <a:lnTo>
                  <a:pt x="11103198" y="3869183"/>
                </a:lnTo>
                <a:lnTo>
                  <a:pt x="11106889" y="3871612"/>
                </a:lnTo>
                <a:lnTo>
                  <a:pt x="11109104" y="3875254"/>
                </a:lnTo>
                <a:lnTo>
                  <a:pt x="11108365" y="3878087"/>
                </a:lnTo>
                <a:lnTo>
                  <a:pt x="11111318" y="3879301"/>
                </a:lnTo>
                <a:lnTo>
                  <a:pt x="11122392" y="3898728"/>
                </a:lnTo>
                <a:lnTo>
                  <a:pt x="11122392" y="3910060"/>
                </a:lnTo>
                <a:lnTo>
                  <a:pt x="11115010" y="3908845"/>
                </a:lnTo>
                <a:lnTo>
                  <a:pt x="11112795" y="3905203"/>
                </a:lnTo>
                <a:lnTo>
                  <a:pt x="11113533" y="3899942"/>
                </a:lnTo>
                <a:lnTo>
                  <a:pt x="11107627" y="3896299"/>
                </a:lnTo>
                <a:lnTo>
                  <a:pt x="11110580" y="3899942"/>
                </a:lnTo>
                <a:lnTo>
                  <a:pt x="11109842" y="3904798"/>
                </a:lnTo>
                <a:lnTo>
                  <a:pt x="11106889" y="3906012"/>
                </a:lnTo>
                <a:lnTo>
                  <a:pt x="11111318" y="3906822"/>
                </a:lnTo>
                <a:lnTo>
                  <a:pt x="11111318" y="3908845"/>
                </a:lnTo>
                <a:lnTo>
                  <a:pt x="11101721" y="3914511"/>
                </a:lnTo>
                <a:lnTo>
                  <a:pt x="11098030" y="3909655"/>
                </a:lnTo>
                <a:lnTo>
                  <a:pt x="11095077" y="3912893"/>
                </a:lnTo>
                <a:lnTo>
                  <a:pt x="11085480" y="3908441"/>
                </a:lnTo>
                <a:lnTo>
                  <a:pt x="11078836" y="3901561"/>
                </a:lnTo>
                <a:lnTo>
                  <a:pt x="11062594" y="3898728"/>
                </a:lnTo>
                <a:lnTo>
                  <a:pt x="11047829" y="3891038"/>
                </a:lnTo>
                <a:lnTo>
                  <a:pt x="11039709" y="3883753"/>
                </a:lnTo>
                <a:lnTo>
                  <a:pt x="11034541" y="3879706"/>
                </a:lnTo>
                <a:lnTo>
                  <a:pt x="11027159" y="3881325"/>
                </a:lnTo>
                <a:lnTo>
                  <a:pt x="11020514" y="3880920"/>
                </a:lnTo>
                <a:lnTo>
                  <a:pt x="11008703" y="3869183"/>
                </a:lnTo>
                <a:lnTo>
                  <a:pt x="11009441" y="3860684"/>
                </a:lnTo>
                <a:lnTo>
                  <a:pt x="10993938" y="3849352"/>
                </a:lnTo>
                <a:lnTo>
                  <a:pt x="10976220" y="3842877"/>
                </a:lnTo>
                <a:lnTo>
                  <a:pt x="10970314" y="3838020"/>
                </a:lnTo>
                <a:lnTo>
                  <a:pt x="10971052" y="3831545"/>
                </a:lnTo>
                <a:lnTo>
                  <a:pt x="10978435" y="3825070"/>
                </a:lnTo>
                <a:lnTo>
                  <a:pt x="10972529" y="3816571"/>
                </a:lnTo>
                <a:lnTo>
                  <a:pt x="10963670" y="3811714"/>
                </a:lnTo>
                <a:lnTo>
                  <a:pt x="10954811" y="3799168"/>
                </a:lnTo>
                <a:lnTo>
                  <a:pt x="10941522" y="3791883"/>
                </a:lnTo>
                <a:lnTo>
                  <a:pt x="10935616" y="3783789"/>
                </a:lnTo>
                <a:lnTo>
                  <a:pt x="10937831" y="3779741"/>
                </a:lnTo>
                <a:lnTo>
                  <a:pt x="10930449" y="3773266"/>
                </a:lnTo>
                <a:lnTo>
                  <a:pt x="10929710" y="3763148"/>
                </a:lnTo>
                <a:lnTo>
                  <a:pt x="10932663" y="3760720"/>
                </a:lnTo>
                <a:lnTo>
                  <a:pt x="10934140" y="3745745"/>
                </a:lnTo>
                <a:lnTo>
                  <a:pt x="10928234" y="3734009"/>
                </a:lnTo>
                <a:lnTo>
                  <a:pt x="10923066" y="3721867"/>
                </a:lnTo>
                <a:lnTo>
                  <a:pt x="10917160" y="3683824"/>
                </a:lnTo>
                <a:lnTo>
                  <a:pt x="10906825" y="3668445"/>
                </a:lnTo>
                <a:lnTo>
                  <a:pt x="10903134" y="3661970"/>
                </a:lnTo>
                <a:lnTo>
                  <a:pt x="10881725" y="3647805"/>
                </a:lnTo>
                <a:lnTo>
                  <a:pt x="10880986" y="3644162"/>
                </a:lnTo>
                <a:lnTo>
                  <a:pt x="10885416" y="3639710"/>
                </a:lnTo>
                <a:lnTo>
                  <a:pt x="10885416" y="3634854"/>
                </a:lnTo>
                <a:lnTo>
                  <a:pt x="10880248" y="3634044"/>
                </a:lnTo>
                <a:lnTo>
                  <a:pt x="10876557" y="3626355"/>
                </a:lnTo>
                <a:lnTo>
                  <a:pt x="10866960" y="3625141"/>
                </a:lnTo>
                <a:lnTo>
                  <a:pt x="10866960" y="3618665"/>
                </a:lnTo>
                <a:lnTo>
                  <a:pt x="10855886" y="3604905"/>
                </a:lnTo>
                <a:lnTo>
                  <a:pt x="10848504" y="3604905"/>
                </a:lnTo>
                <a:lnTo>
                  <a:pt x="10842598" y="3588312"/>
                </a:lnTo>
                <a:lnTo>
                  <a:pt x="10833739" y="3586693"/>
                </a:lnTo>
                <a:lnTo>
                  <a:pt x="10833739" y="3579812"/>
                </a:lnTo>
                <a:lnTo>
                  <a:pt x="10827833" y="3576170"/>
                </a:lnTo>
                <a:lnTo>
                  <a:pt x="10828571" y="3571313"/>
                </a:lnTo>
                <a:lnTo>
                  <a:pt x="10818974" y="3575765"/>
                </a:lnTo>
                <a:lnTo>
                  <a:pt x="10819712" y="3584264"/>
                </a:lnTo>
                <a:lnTo>
                  <a:pt x="10813068" y="3583860"/>
                </a:lnTo>
                <a:lnTo>
                  <a:pt x="10808638" y="3577384"/>
                </a:lnTo>
                <a:lnTo>
                  <a:pt x="10805685" y="3561600"/>
                </a:lnTo>
                <a:lnTo>
                  <a:pt x="10807900" y="3557553"/>
                </a:lnTo>
                <a:lnTo>
                  <a:pt x="10806424" y="3544198"/>
                </a:lnTo>
                <a:lnTo>
                  <a:pt x="10813068" y="3541365"/>
                </a:lnTo>
                <a:lnTo>
                  <a:pt x="10813068" y="3523962"/>
                </a:lnTo>
                <a:lnTo>
                  <a:pt x="10818236" y="3524771"/>
                </a:lnTo>
                <a:lnTo>
                  <a:pt x="10821927" y="3517891"/>
                </a:lnTo>
                <a:lnTo>
                  <a:pt x="10816021" y="3517082"/>
                </a:lnTo>
                <a:lnTo>
                  <a:pt x="10823403" y="3507369"/>
                </a:lnTo>
                <a:lnTo>
                  <a:pt x="10821189" y="3503726"/>
                </a:lnTo>
                <a:lnTo>
                  <a:pt x="10827095" y="3495227"/>
                </a:lnTo>
                <a:lnTo>
                  <a:pt x="10821927" y="3494418"/>
                </a:lnTo>
                <a:lnTo>
                  <a:pt x="10824142" y="3479039"/>
                </a:lnTo>
                <a:lnTo>
                  <a:pt x="10824142" y="3477824"/>
                </a:lnTo>
                <a:lnTo>
                  <a:pt x="10819712" y="3487133"/>
                </a:lnTo>
                <a:lnTo>
                  <a:pt x="10818236" y="3500488"/>
                </a:lnTo>
                <a:lnTo>
                  <a:pt x="10813806" y="3486323"/>
                </a:lnTo>
                <a:lnTo>
                  <a:pt x="10813068" y="3472968"/>
                </a:lnTo>
                <a:lnTo>
                  <a:pt x="10809377" y="3467707"/>
                </a:lnTo>
                <a:lnTo>
                  <a:pt x="10809377" y="3463255"/>
                </a:lnTo>
                <a:lnTo>
                  <a:pt x="10813068" y="3464469"/>
                </a:lnTo>
                <a:lnTo>
                  <a:pt x="10816759" y="3461231"/>
                </a:lnTo>
                <a:lnTo>
                  <a:pt x="10822665" y="3452327"/>
                </a:lnTo>
                <a:lnTo>
                  <a:pt x="10822665" y="3444638"/>
                </a:lnTo>
                <a:lnTo>
                  <a:pt x="10819712" y="3442210"/>
                </a:lnTo>
                <a:lnTo>
                  <a:pt x="10821189" y="3430068"/>
                </a:lnTo>
                <a:lnTo>
                  <a:pt x="10824880" y="3428449"/>
                </a:lnTo>
                <a:lnTo>
                  <a:pt x="10827095" y="3423188"/>
                </a:lnTo>
                <a:lnTo>
                  <a:pt x="10822665" y="3410642"/>
                </a:lnTo>
                <a:lnTo>
                  <a:pt x="10829309" y="3405785"/>
                </a:lnTo>
                <a:lnTo>
                  <a:pt x="10821927" y="3398500"/>
                </a:lnTo>
                <a:lnTo>
                  <a:pt x="10817497" y="3391620"/>
                </a:lnTo>
                <a:lnTo>
                  <a:pt x="10816759" y="3379884"/>
                </a:lnTo>
                <a:lnTo>
                  <a:pt x="10820450" y="3375432"/>
                </a:lnTo>
                <a:lnTo>
                  <a:pt x="10817497" y="3366933"/>
                </a:lnTo>
                <a:lnTo>
                  <a:pt x="10812330" y="3363695"/>
                </a:lnTo>
                <a:lnTo>
                  <a:pt x="10809377" y="3335365"/>
                </a:lnTo>
                <a:lnTo>
                  <a:pt x="10801994" y="3330104"/>
                </a:lnTo>
                <a:lnTo>
                  <a:pt x="10799779" y="3319986"/>
                </a:lnTo>
                <a:lnTo>
                  <a:pt x="10792397" y="3309058"/>
                </a:lnTo>
                <a:lnTo>
                  <a:pt x="10790921" y="3323628"/>
                </a:lnTo>
                <a:lnTo>
                  <a:pt x="10787968" y="3325652"/>
                </a:lnTo>
                <a:lnTo>
                  <a:pt x="10787968" y="3317557"/>
                </a:lnTo>
                <a:lnTo>
                  <a:pt x="10783538" y="3309463"/>
                </a:lnTo>
                <a:lnTo>
                  <a:pt x="10784276" y="3289227"/>
                </a:lnTo>
                <a:lnTo>
                  <a:pt x="10777632" y="3281133"/>
                </a:lnTo>
                <a:lnTo>
                  <a:pt x="10776894" y="3271825"/>
                </a:lnTo>
                <a:lnTo>
                  <a:pt x="10780585" y="3268182"/>
                </a:lnTo>
                <a:lnTo>
                  <a:pt x="10768035" y="3261707"/>
                </a:lnTo>
                <a:lnTo>
                  <a:pt x="10767297" y="3245923"/>
                </a:lnTo>
                <a:lnTo>
                  <a:pt x="10764344" y="3245518"/>
                </a:lnTo>
                <a:lnTo>
                  <a:pt x="10759914" y="3211522"/>
                </a:lnTo>
                <a:lnTo>
                  <a:pt x="10754008" y="3207475"/>
                </a:lnTo>
                <a:lnTo>
                  <a:pt x="10751794" y="3198976"/>
                </a:lnTo>
                <a:lnTo>
                  <a:pt x="10756223" y="3197357"/>
                </a:lnTo>
                <a:lnTo>
                  <a:pt x="10756223" y="3192096"/>
                </a:lnTo>
                <a:lnTo>
                  <a:pt x="10749579" y="3181169"/>
                </a:lnTo>
                <a:lnTo>
                  <a:pt x="10752532" y="3177122"/>
                </a:lnTo>
                <a:lnTo>
                  <a:pt x="10752532" y="3171860"/>
                </a:lnTo>
                <a:lnTo>
                  <a:pt x="10749579" y="3177122"/>
                </a:lnTo>
                <a:lnTo>
                  <a:pt x="10742935" y="3179550"/>
                </a:lnTo>
                <a:lnTo>
                  <a:pt x="10734076" y="3179550"/>
                </a:lnTo>
                <a:lnTo>
                  <a:pt x="10731123" y="3168623"/>
                </a:lnTo>
                <a:lnTo>
                  <a:pt x="10727432" y="3163766"/>
                </a:lnTo>
                <a:lnTo>
                  <a:pt x="10717834" y="3145959"/>
                </a:lnTo>
                <a:lnTo>
                  <a:pt x="10715620" y="3141102"/>
                </a:lnTo>
                <a:lnTo>
                  <a:pt x="10710452" y="3140697"/>
                </a:lnTo>
                <a:lnTo>
                  <a:pt x="10710452" y="3135436"/>
                </a:lnTo>
                <a:lnTo>
                  <a:pt x="10701593" y="3130579"/>
                </a:lnTo>
                <a:lnTo>
                  <a:pt x="10707499" y="3136650"/>
                </a:lnTo>
                <a:lnTo>
                  <a:pt x="10705284" y="3139888"/>
                </a:lnTo>
                <a:lnTo>
                  <a:pt x="10704546" y="3145149"/>
                </a:lnTo>
                <a:lnTo>
                  <a:pt x="10710452" y="3148792"/>
                </a:lnTo>
                <a:lnTo>
                  <a:pt x="10708976" y="3158100"/>
                </a:lnTo>
                <a:lnTo>
                  <a:pt x="10704546" y="3162552"/>
                </a:lnTo>
                <a:lnTo>
                  <a:pt x="10706761" y="3168218"/>
                </a:lnTo>
                <a:lnTo>
                  <a:pt x="10693472" y="3177931"/>
                </a:lnTo>
                <a:lnTo>
                  <a:pt x="10685352" y="3176717"/>
                </a:lnTo>
                <a:lnTo>
                  <a:pt x="10679446" y="3169837"/>
                </a:lnTo>
                <a:lnTo>
                  <a:pt x="10676493" y="3169837"/>
                </a:lnTo>
                <a:lnTo>
                  <a:pt x="10680184" y="3177122"/>
                </a:lnTo>
                <a:lnTo>
                  <a:pt x="10679446" y="3180359"/>
                </a:lnTo>
                <a:lnTo>
                  <a:pt x="10687566" y="3182383"/>
                </a:lnTo>
                <a:lnTo>
                  <a:pt x="10676493" y="3188454"/>
                </a:lnTo>
                <a:lnTo>
                  <a:pt x="10669110" y="3188454"/>
                </a:lnTo>
                <a:cubicBezTo>
                  <a:pt x="10669110" y="3188454"/>
                  <a:pt x="10664681" y="3185216"/>
                  <a:pt x="10664681" y="3185216"/>
                </a:cubicBezTo>
                <a:lnTo>
                  <a:pt x="10661728" y="3193310"/>
                </a:lnTo>
                <a:lnTo>
                  <a:pt x="10641795" y="3205856"/>
                </a:lnTo>
                <a:lnTo>
                  <a:pt x="10632198" y="3204642"/>
                </a:lnTo>
                <a:lnTo>
                  <a:pt x="10630722" y="3206666"/>
                </a:lnTo>
                <a:lnTo>
                  <a:pt x="10624816" y="3206666"/>
                </a:lnTo>
                <a:lnTo>
                  <a:pt x="10624816" y="3204237"/>
                </a:lnTo>
                <a:lnTo>
                  <a:pt x="10623339" y="3209094"/>
                </a:lnTo>
                <a:lnTo>
                  <a:pt x="10618910" y="3209903"/>
                </a:lnTo>
                <a:lnTo>
                  <a:pt x="10613004" y="3203428"/>
                </a:lnTo>
                <a:lnTo>
                  <a:pt x="10599715" y="3209903"/>
                </a:lnTo>
                <a:lnTo>
                  <a:pt x="10598239" y="3216379"/>
                </a:lnTo>
                <a:lnTo>
                  <a:pt x="10592333" y="3216379"/>
                </a:lnTo>
                <a:lnTo>
                  <a:pt x="10592333" y="3204237"/>
                </a:lnTo>
                <a:lnTo>
                  <a:pt x="10605621" y="3192501"/>
                </a:lnTo>
                <a:lnTo>
                  <a:pt x="10606360" y="3177526"/>
                </a:lnTo>
                <a:lnTo>
                  <a:pt x="10600454" y="3191287"/>
                </a:lnTo>
                <a:lnTo>
                  <a:pt x="10590118" y="3199381"/>
                </a:lnTo>
                <a:lnTo>
                  <a:pt x="10581998" y="3210713"/>
                </a:lnTo>
                <a:lnTo>
                  <a:pt x="10581259" y="3206666"/>
                </a:lnTo>
                <a:lnTo>
                  <a:pt x="10582736" y="3203023"/>
                </a:lnTo>
                <a:lnTo>
                  <a:pt x="10579783" y="3193310"/>
                </a:lnTo>
                <a:lnTo>
                  <a:pt x="10587904" y="3147577"/>
                </a:lnTo>
                <a:lnTo>
                  <a:pt x="10598977" y="3141102"/>
                </a:lnTo>
                <a:lnTo>
                  <a:pt x="10594548" y="3137055"/>
                </a:lnTo>
                <a:lnTo>
                  <a:pt x="10585689" y="3116819"/>
                </a:lnTo>
                <a:lnTo>
                  <a:pt x="10584212" y="3098607"/>
                </a:lnTo>
                <a:lnTo>
                  <a:pt x="10579783" y="3096583"/>
                </a:lnTo>
                <a:lnTo>
                  <a:pt x="10576830" y="3091727"/>
                </a:lnTo>
                <a:lnTo>
                  <a:pt x="10579783" y="3090108"/>
                </a:lnTo>
                <a:lnTo>
                  <a:pt x="10572400" y="3084847"/>
                </a:lnTo>
                <a:lnTo>
                  <a:pt x="10568709" y="3071491"/>
                </a:lnTo>
                <a:lnTo>
                  <a:pt x="10562803" y="3064611"/>
                </a:lnTo>
                <a:lnTo>
                  <a:pt x="10559112" y="3057326"/>
                </a:lnTo>
                <a:lnTo>
                  <a:pt x="10559112" y="3049232"/>
                </a:lnTo>
                <a:lnTo>
                  <a:pt x="10547300" y="3042352"/>
                </a:lnTo>
                <a:lnTo>
                  <a:pt x="10551730" y="3050041"/>
                </a:lnTo>
                <a:lnTo>
                  <a:pt x="10553944" y="3066230"/>
                </a:lnTo>
                <a:lnTo>
                  <a:pt x="10535488" y="3060968"/>
                </a:lnTo>
                <a:lnTo>
                  <a:pt x="10526629" y="3051660"/>
                </a:lnTo>
                <a:lnTo>
                  <a:pt x="10525891" y="3046399"/>
                </a:lnTo>
                <a:lnTo>
                  <a:pt x="10516294" y="3038709"/>
                </a:lnTo>
                <a:lnTo>
                  <a:pt x="10515556" y="3033853"/>
                </a:lnTo>
                <a:lnTo>
                  <a:pt x="10524415" y="3034257"/>
                </a:lnTo>
                <a:lnTo>
                  <a:pt x="10527368" y="3041542"/>
                </a:lnTo>
                <a:lnTo>
                  <a:pt x="10535488" y="3044780"/>
                </a:lnTo>
                <a:lnTo>
                  <a:pt x="10538441" y="3041542"/>
                </a:lnTo>
                <a:lnTo>
                  <a:pt x="10535488" y="3040328"/>
                </a:lnTo>
                <a:lnTo>
                  <a:pt x="10528106" y="3034257"/>
                </a:lnTo>
                <a:lnTo>
                  <a:pt x="10535488" y="3029805"/>
                </a:lnTo>
                <a:lnTo>
                  <a:pt x="10541394" y="3035067"/>
                </a:lnTo>
                <a:lnTo>
                  <a:pt x="10547300" y="3033043"/>
                </a:lnTo>
                <a:lnTo>
                  <a:pt x="10546562" y="3025354"/>
                </a:lnTo>
                <a:lnTo>
                  <a:pt x="10536965" y="3011998"/>
                </a:lnTo>
                <a:lnTo>
                  <a:pt x="10521462" y="3009570"/>
                </a:lnTo>
                <a:lnTo>
                  <a:pt x="10517770" y="3003499"/>
                </a:lnTo>
                <a:lnTo>
                  <a:pt x="10508911" y="3002285"/>
                </a:lnTo>
                <a:lnTo>
                  <a:pt x="10506697" y="2996214"/>
                </a:lnTo>
                <a:lnTo>
                  <a:pt x="10505220" y="3002285"/>
                </a:lnTo>
                <a:lnTo>
                  <a:pt x="10496361" y="3003094"/>
                </a:lnTo>
                <a:lnTo>
                  <a:pt x="10495623" y="2999452"/>
                </a:lnTo>
                <a:lnTo>
                  <a:pt x="10503005" y="2991358"/>
                </a:lnTo>
                <a:lnTo>
                  <a:pt x="10493408" y="2992167"/>
                </a:lnTo>
                <a:lnTo>
                  <a:pt x="10486026" y="2986096"/>
                </a:lnTo>
                <a:lnTo>
                  <a:pt x="10486026" y="2990143"/>
                </a:lnTo>
                <a:lnTo>
                  <a:pt x="10490455" y="2998238"/>
                </a:lnTo>
                <a:lnTo>
                  <a:pt x="10469046" y="2980026"/>
                </a:lnTo>
                <a:lnTo>
                  <a:pt x="10464617" y="2967884"/>
                </a:lnTo>
                <a:lnTo>
                  <a:pt x="10460187" y="2958171"/>
                </a:lnTo>
                <a:lnTo>
                  <a:pt x="10459449" y="2958576"/>
                </a:lnTo>
                <a:lnTo>
                  <a:pt x="10458711" y="2959385"/>
                </a:lnTo>
                <a:lnTo>
                  <a:pt x="10460926" y="2970717"/>
                </a:lnTo>
                <a:lnTo>
                  <a:pt x="10459449" y="2971527"/>
                </a:lnTo>
                <a:lnTo>
                  <a:pt x="10452067" y="2955338"/>
                </a:lnTo>
                <a:lnTo>
                  <a:pt x="10443208" y="2943197"/>
                </a:lnTo>
                <a:lnTo>
                  <a:pt x="10439517" y="2938340"/>
                </a:lnTo>
                <a:lnTo>
                  <a:pt x="10441731" y="2933079"/>
                </a:lnTo>
                <a:lnTo>
                  <a:pt x="10442469" y="2925794"/>
                </a:lnTo>
                <a:lnTo>
                  <a:pt x="10440993" y="2929436"/>
                </a:lnTo>
                <a:lnTo>
                  <a:pt x="10434349" y="2934698"/>
                </a:lnTo>
                <a:lnTo>
                  <a:pt x="10432872" y="2931865"/>
                </a:lnTo>
                <a:lnTo>
                  <a:pt x="10435087" y="2918509"/>
                </a:lnTo>
                <a:lnTo>
                  <a:pt x="10432134" y="2916081"/>
                </a:lnTo>
                <a:lnTo>
                  <a:pt x="10434349" y="2905963"/>
                </a:lnTo>
                <a:lnTo>
                  <a:pt x="10434349" y="2899487"/>
                </a:lnTo>
                <a:lnTo>
                  <a:pt x="10428443" y="2895440"/>
                </a:lnTo>
                <a:lnTo>
                  <a:pt x="10412940" y="2863872"/>
                </a:lnTo>
                <a:lnTo>
                  <a:pt x="10408510" y="2863872"/>
                </a:lnTo>
                <a:lnTo>
                  <a:pt x="10409249" y="2866705"/>
                </a:lnTo>
                <a:lnTo>
                  <a:pt x="10405557" y="2865087"/>
                </a:lnTo>
                <a:lnTo>
                  <a:pt x="10395960" y="2870348"/>
                </a:lnTo>
                <a:lnTo>
                  <a:pt x="10378242" y="2862658"/>
                </a:lnTo>
                <a:lnTo>
                  <a:pt x="10376766" y="2859421"/>
                </a:lnTo>
                <a:lnTo>
                  <a:pt x="10370860" y="2859825"/>
                </a:lnTo>
                <a:lnTo>
                  <a:pt x="10362001" y="2852136"/>
                </a:lnTo>
                <a:lnTo>
                  <a:pt x="10357571" y="2838780"/>
                </a:lnTo>
                <a:lnTo>
                  <a:pt x="10359786" y="2854969"/>
                </a:lnTo>
                <a:lnTo>
                  <a:pt x="10366430" y="2864277"/>
                </a:lnTo>
                <a:lnTo>
                  <a:pt x="10364954" y="2869134"/>
                </a:lnTo>
                <a:lnTo>
                  <a:pt x="10354618" y="2872371"/>
                </a:lnTo>
                <a:lnTo>
                  <a:pt x="10361263" y="2874800"/>
                </a:lnTo>
                <a:lnTo>
                  <a:pt x="10367907" y="2884918"/>
                </a:lnTo>
                <a:lnTo>
                  <a:pt x="10367169" y="2897464"/>
                </a:lnTo>
                <a:lnTo>
                  <a:pt x="10357571" y="2900702"/>
                </a:lnTo>
                <a:lnTo>
                  <a:pt x="10349451" y="2914867"/>
                </a:lnTo>
                <a:lnTo>
                  <a:pt x="10341330" y="2909605"/>
                </a:lnTo>
                <a:lnTo>
                  <a:pt x="10346498" y="2901916"/>
                </a:lnTo>
                <a:lnTo>
                  <a:pt x="10350189" y="2900297"/>
                </a:lnTo>
                <a:lnTo>
                  <a:pt x="10352404" y="2895845"/>
                </a:lnTo>
                <a:lnTo>
                  <a:pt x="10345760" y="2899083"/>
                </a:lnTo>
                <a:lnTo>
                  <a:pt x="10339115" y="2908391"/>
                </a:lnTo>
                <a:lnTo>
                  <a:pt x="10332471" y="2899892"/>
                </a:lnTo>
                <a:lnTo>
                  <a:pt x="10337639" y="2884513"/>
                </a:lnTo>
                <a:lnTo>
                  <a:pt x="10337639" y="2881275"/>
                </a:lnTo>
                <a:lnTo>
                  <a:pt x="10333948" y="2877633"/>
                </a:lnTo>
                <a:lnTo>
                  <a:pt x="10336162" y="2881680"/>
                </a:lnTo>
                <a:lnTo>
                  <a:pt x="10332471" y="2887346"/>
                </a:lnTo>
                <a:lnTo>
                  <a:pt x="10331733" y="2897059"/>
                </a:lnTo>
                <a:lnTo>
                  <a:pt x="10328780" y="2897059"/>
                </a:lnTo>
                <a:lnTo>
                  <a:pt x="10333948" y="2907986"/>
                </a:lnTo>
                <a:lnTo>
                  <a:pt x="10333209" y="2916081"/>
                </a:lnTo>
                <a:lnTo>
                  <a:pt x="10328042" y="2918914"/>
                </a:lnTo>
                <a:lnTo>
                  <a:pt x="10328042" y="2917295"/>
                </a:lnTo>
                <a:lnTo>
                  <a:pt x="10321397" y="2913248"/>
                </a:lnTo>
                <a:lnTo>
                  <a:pt x="10316968" y="2914867"/>
                </a:lnTo>
                <a:lnTo>
                  <a:pt x="10314753" y="2921747"/>
                </a:lnTo>
                <a:lnTo>
                  <a:pt x="10308847" y="2921747"/>
                </a:lnTo>
                <a:lnTo>
                  <a:pt x="10306633" y="2917295"/>
                </a:lnTo>
                <a:lnTo>
                  <a:pt x="10302941" y="2908796"/>
                </a:lnTo>
                <a:lnTo>
                  <a:pt x="10297774" y="2910010"/>
                </a:lnTo>
                <a:lnTo>
                  <a:pt x="10295559" y="2910819"/>
                </a:lnTo>
                <a:lnTo>
                  <a:pt x="10301465" y="2921342"/>
                </a:lnTo>
                <a:lnTo>
                  <a:pt x="10296297" y="2929436"/>
                </a:lnTo>
                <a:lnTo>
                  <a:pt x="10288177" y="2922151"/>
                </a:lnTo>
                <a:lnTo>
                  <a:pt x="10288177" y="2927008"/>
                </a:lnTo>
                <a:lnTo>
                  <a:pt x="10283009" y="2924175"/>
                </a:lnTo>
                <a:lnTo>
                  <a:pt x="10279318" y="2913652"/>
                </a:lnTo>
                <a:lnTo>
                  <a:pt x="10277103" y="2908391"/>
                </a:lnTo>
                <a:lnTo>
                  <a:pt x="10276365" y="2912438"/>
                </a:lnTo>
                <a:lnTo>
                  <a:pt x="10274888" y="2917700"/>
                </a:lnTo>
                <a:lnTo>
                  <a:pt x="10273412" y="2915676"/>
                </a:lnTo>
                <a:lnTo>
                  <a:pt x="10271935" y="2918509"/>
                </a:lnTo>
                <a:lnTo>
                  <a:pt x="10263814" y="2918509"/>
                </a:lnTo>
                <a:lnTo>
                  <a:pt x="10263076" y="2920128"/>
                </a:lnTo>
                <a:lnTo>
                  <a:pt x="10254956" y="2917295"/>
                </a:lnTo>
                <a:lnTo>
                  <a:pt x="10252003" y="2905963"/>
                </a:lnTo>
                <a:lnTo>
                  <a:pt x="10254217" y="2899083"/>
                </a:lnTo>
                <a:lnTo>
                  <a:pt x="10246835" y="2893012"/>
                </a:lnTo>
                <a:lnTo>
                  <a:pt x="10237976" y="2893012"/>
                </a:lnTo>
                <a:lnTo>
                  <a:pt x="10238714" y="2895440"/>
                </a:lnTo>
                <a:lnTo>
                  <a:pt x="10244620" y="2897059"/>
                </a:lnTo>
                <a:lnTo>
                  <a:pt x="10248311" y="2901106"/>
                </a:lnTo>
                <a:lnTo>
                  <a:pt x="10245358" y="2903939"/>
                </a:lnTo>
                <a:lnTo>
                  <a:pt x="10242405" y="2910415"/>
                </a:lnTo>
                <a:lnTo>
                  <a:pt x="10241667" y="2916890"/>
                </a:lnTo>
                <a:lnTo>
                  <a:pt x="10234285" y="2924580"/>
                </a:lnTo>
                <a:lnTo>
                  <a:pt x="10203278" y="2935102"/>
                </a:lnTo>
                <a:lnTo>
                  <a:pt x="10198111" y="2939149"/>
                </a:lnTo>
                <a:lnTo>
                  <a:pt x="10195896" y="2946030"/>
                </a:lnTo>
                <a:lnTo>
                  <a:pt x="10191467" y="2954933"/>
                </a:lnTo>
                <a:lnTo>
                  <a:pt x="10192943" y="2960599"/>
                </a:lnTo>
                <a:lnTo>
                  <a:pt x="10198111" y="2970312"/>
                </a:lnTo>
                <a:lnTo>
                  <a:pt x="10197373" y="2973145"/>
                </a:lnTo>
                <a:lnTo>
                  <a:pt x="10201064" y="2974360"/>
                </a:lnTo>
                <a:lnTo>
                  <a:pt x="10189252" y="2983668"/>
                </a:lnTo>
                <a:lnTo>
                  <a:pt x="10187037" y="2991762"/>
                </a:lnTo>
                <a:lnTo>
                  <a:pt x="10181869" y="2992572"/>
                </a:lnTo>
                <a:lnTo>
                  <a:pt x="10183346" y="2998238"/>
                </a:lnTo>
                <a:lnTo>
                  <a:pt x="10165628" y="3009974"/>
                </a:lnTo>
                <a:lnTo>
                  <a:pt x="10164152" y="3016045"/>
                </a:lnTo>
                <a:lnTo>
                  <a:pt x="10137575" y="3028591"/>
                </a:lnTo>
                <a:lnTo>
                  <a:pt x="10134622" y="3025354"/>
                </a:lnTo>
                <a:lnTo>
                  <a:pt x="10133884" y="3020497"/>
                </a:lnTo>
                <a:lnTo>
                  <a:pt x="10132407" y="3018473"/>
                </a:lnTo>
                <a:lnTo>
                  <a:pt x="10128716" y="3018473"/>
                </a:lnTo>
                <a:lnTo>
                  <a:pt x="10119857" y="3024544"/>
                </a:lnTo>
                <a:lnTo>
                  <a:pt x="10114689" y="3025354"/>
                </a:lnTo>
                <a:lnTo>
                  <a:pt x="10112474" y="3037495"/>
                </a:lnTo>
                <a:lnTo>
                  <a:pt x="10120595" y="3034662"/>
                </a:lnTo>
                <a:lnTo>
                  <a:pt x="10122810" y="3031424"/>
                </a:lnTo>
                <a:lnTo>
                  <a:pt x="10127978" y="3033448"/>
                </a:lnTo>
                <a:lnTo>
                  <a:pt x="10094018" y="3060968"/>
                </a:lnTo>
                <a:lnTo>
                  <a:pt x="10085159" y="3083228"/>
                </a:lnTo>
                <a:lnTo>
                  <a:pt x="10040865" y="3116010"/>
                </a:lnTo>
                <a:lnTo>
                  <a:pt x="10034221" y="3127746"/>
                </a:lnTo>
                <a:lnTo>
                  <a:pt x="10023885" y="3137460"/>
                </a:lnTo>
                <a:lnTo>
                  <a:pt x="10004691" y="3143126"/>
                </a:lnTo>
                <a:lnTo>
                  <a:pt x="9990664" y="3154053"/>
                </a:lnTo>
                <a:lnTo>
                  <a:pt x="9989188" y="3163766"/>
                </a:lnTo>
                <a:lnTo>
                  <a:pt x="9991402" y="3174693"/>
                </a:lnTo>
                <a:lnTo>
                  <a:pt x="9983282" y="3185621"/>
                </a:lnTo>
                <a:lnTo>
                  <a:pt x="9971470" y="3192501"/>
                </a:lnTo>
                <a:lnTo>
                  <a:pt x="9949323" y="3189263"/>
                </a:lnTo>
                <a:lnTo>
                  <a:pt x="9939725" y="3196953"/>
                </a:lnTo>
                <a:lnTo>
                  <a:pt x="9939725" y="3206666"/>
                </a:lnTo>
                <a:lnTo>
                  <a:pt x="9925699" y="3222854"/>
                </a:lnTo>
                <a:lnTo>
                  <a:pt x="9918316" y="3222045"/>
                </a:lnTo>
                <a:lnTo>
                  <a:pt x="9913149" y="3215165"/>
                </a:lnTo>
                <a:lnTo>
                  <a:pt x="9908719" y="3215165"/>
                </a:lnTo>
                <a:lnTo>
                  <a:pt x="9892478" y="3230544"/>
                </a:lnTo>
                <a:lnTo>
                  <a:pt x="9887310" y="3238638"/>
                </a:lnTo>
                <a:lnTo>
                  <a:pt x="9888048" y="3255231"/>
                </a:lnTo>
                <a:lnTo>
                  <a:pt x="9896169" y="3277895"/>
                </a:lnTo>
                <a:lnTo>
                  <a:pt x="9888048" y="3285990"/>
                </a:lnTo>
                <a:lnTo>
                  <a:pt x="9889525" y="3298536"/>
                </a:lnTo>
                <a:lnTo>
                  <a:pt x="9889525" y="3334151"/>
                </a:lnTo>
                <a:lnTo>
                  <a:pt x="9902075" y="3337793"/>
                </a:lnTo>
                <a:lnTo>
                  <a:pt x="9904290" y="3360457"/>
                </a:lnTo>
                <a:lnTo>
                  <a:pt x="9892478" y="3390811"/>
                </a:lnTo>
                <a:lnTo>
                  <a:pt x="9879928" y="3411856"/>
                </a:lnTo>
                <a:lnTo>
                  <a:pt x="9879928" y="3429663"/>
                </a:lnTo>
                <a:lnTo>
                  <a:pt x="9885095" y="3436544"/>
                </a:lnTo>
                <a:lnTo>
                  <a:pt x="9888787" y="3474991"/>
                </a:lnTo>
                <a:lnTo>
                  <a:pt x="9888787" y="3485109"/>
                </a:lnTo>
                <a:lnTo>
                  <a:pt x="9879189" y="3488752"/>
                </a:lnTo>
                <a:lnTo>
                  <a:pt x="9874022" y="3486323"/>
                </a:lnTo>
                <a:lnTo>
                  <a:pt x="9860733" y="3488347"/>
                </a:lnTo>
                <a:lnTo>
                  <a:pt x="9854827" y="3497251"/>
                </a:lnTo>
                <a:lnTo>
                  <a:pt x="9857780" y="3501298"/>
                </a:lnTo>
                <a:lnTo>
                  <a:pt x="9844492" y="3517082"/>
                </a:lnTo>
                <a:lnTo>
                  <a:pt x="9840063" y="3521938"/>
                </a:lnTo>
                <a:lnTo>
                  <a:pt x="9841539" y="3528009"/>
                </a:lnTo>
                <a:lnTo>
                  <a:pt x="9857780" y="3535699"/>
                </a:lnTo>
                <a:lnTo>
                  <a:pt x="9859995" y="3538127"/>
                </a:lnTo>
                <a:lnTo>
                  <a:pt x="9859995" y="3541365"/>
                </a:lnTo>
                <a:lnTo>
                  <a:pt x="9857780" y="3537317"/>
                </a:lnTo>
                <a:lnTo>
                  <a:pt x="9850398" y="3534889"/>
                </a:lnTo>
                <a:lnTo>
                  <a:pt x="9828989" y="3541365"/>
                </a:lnTo>
                <a:lnTo>
                  <a:pt x="9825298" y="3541365"/>
                </a:lnTo>
                <a:lnTo>
                  <a:pt x="9808318" y="3548245"/>
                </a:lnTo>
                <a:lnTo>
                  <a:pt x="9802412" y="3556744"/>
                </a:lnTo>
                <a:lnTo>
                  <a:pt x="9801674" y="3561196"/>
                </a:lnTo>
                <a:lnTo>
                  <a:pt x="9799459" y="3563624"/>
                </a:lnTo>
                <a:lnTo>
                  <a:pt x="9801674" y="3566862"/>
                </a:lnTo>
                <a:lnTo>
                  <a:pt x="9797244" y="3579003"/>
                </a:lnTo>
                <a:lnTo>
                  <a:pt x="9778050" y="3590335"/>
                </a:lnTo>
                <a:lnTo>
                  <a:pt x="9761809" y="3588716"/>
                </a:lnTo>
                <a:lnTo>
                  <a:pt x="9746306" y="3579003"/>
                </a:lnTo>
                <a:lnTo>
                  <a:pt x="9731541" y="3563219"/>
                </a:lnTo>
                <a:lnTo>
                  <a:pt x="9713823" y="3529223"/>
                </a:lnTo>
                <a:lnTo>
                  <a:pt x="9713085" y="3509797"/>
                </a:lnTo>
                <a:lnTo>
                  <a:pt x="9707917" y="3492394"/>
                </a:lnTo>
                <a:lnTo>
                  <a:pt x="9696105" y="3473373"/>
                </a:lnTo>
                <a:lnTo>
                  <a:pt x="9696105" y="3464874"/>
                </a:lnTo>
                <a:lnTo>
                  <a:pt x="9692414" y="3464469"/>
                </a:lnTo>
                <a:lnTo>
                  <a:pt x="9687246" y="3451518"/>
                </a:lnTo>
                <a:lnTo>
                  <a:pt x="9682817" y="3435734"/>
                </a:lnTo>
                <a:lnTo>
                  <a:pt x="9668052" y="3420355"/>
                </a:lnTo>
                <a:lnTo>
                  <a:pt x="9659193" y="3407404"/>
                </a:lnTo>
                <a:lnTo>
                  <a:pt x="9655502" y="3406999"/>
                </a:lnTo>
                <a:lnTo>
                  <a:pt x="9642213" y="3394049"/>
                </a:lnTo>
                <a:lnTo>
                  <a:pt x="9636307" y="3381907"/>
                </a:lnTo>
                <a:lnTo>
                  <a:pt x="9631878" y="3378265"/>
                </a:lnTo>
                <a:lnTo>
                  <a:pt x="9630401" y="3359243"/>
                </a:lnTo>
                <a:lnTo>
                  <a:pt x="9624495" y="3351149"/>
                </a:lnTo>
                <a:lnTo>
                  <a:pt x="9615636" y="3330104"/>
                </a:lnTo>
                <a:lnTo>
                  <a:pt x="9613422" y="3315939"/>
                </a:lnTo>
                <a:lnTo>
                  <a:pt x="9608254" y="3305821"/>
                </a:lnTo>
                <a:lnTo>
                  <a:pt x="9602348" y="3298536"/>
                </a:lnTo>
                <a:lnTo>
                  <a:pt x="9601610" y="3281943"/>
                </a:lnTo>
                <a:lnTo>
                  <a:pt x="9598657" y="3281133"/>
                </a:lnTo>
                <a:lnTo>
                  <a:pt x="9585368" y="3267778"/>
                </a:lnTo>
                <a:lnTo>
                  <a:pt x="9585368" y="3262516"/>
                </a:lnTo>
                <a:lnTo>
                  <a:pt x="9582415" y="3261707"/>
                </a:lnTo>
                <a:lnTo>
                  <a:pt x="9570603" y="3242281"/>
                </a:lnTo>
                <a:lnTo>
                  <a:pt x="9570603" y="3236615"/>
                </a:lnTo>
                <a:lnTo>
                  <a:pt x="9563959" y="3232972"/>
                </a:lnTo>
                <a:lnTo>
                  <a:pt x="9560268" y="3219212"/>
                </a:lnTo>
                <a:lnTo>
                  <a:pt x="9552147" y="3214355"/>
                </a:lnTo>
                <a:lnTo>
                  <a:pt x="9544027" y="3194524"/>
                </a:lnTo>
                <a:lnTo>
                  <a:pt x="9543288" y="3169027"/>
                </a:lnTo>
                <a:lnTo>
                  <a:pt x="9522618" y="3130984"/>
                </a:lnTo>
                <a:lnTo>
                  <a:pt x="9522618" y="3118438"/>
                </a:lnTo>
                <a:lnTo>
                  <a:pt x="9513020" y="3105487"/>
                </a:lnTo>
                <a:lnTo>
                  <a:pt x="9524094" y="3104678"/>
                </a:lnTo>
                <a:lnTo>
                  <a:pt x="9509329" y="3087275"/>
                </a:lnTo>
                <a:lnTo>
                  <a:pt x="9509329" y="3077562"/>
                </a:lnTo>
                <a:lnTo>
                  <a:pt x="9516712" y="3075943"/>
                </a:lnTo>
                <a:lnTo>
                  <a:pt x="9510806" y="3069467"/>
                </a:lnTo>
                <a:lnTo>
                  <a:pt x="9510068" y="3060968"/>
                </a:lnTo>
                <a:lnTo>
                  <a:pt x="9495303" y="3036281"/>
                </a:lnTo>
                <a:lnTo>
                  <a:pt x="9493088" y="3020497"/>
                </a:lnTo>
                <a:lnTo>
                  <a:pt x="9501947" y="3016450"/>
                </a:lnTo>
                <a:lnTo>
                  <a:pt x="9494564" y="3011998"/>
                </a:lnTo>
                <a:lnTo>
                  <a:pt x="9493826" y="3004308"/>
                </a:lnTo>
                <a:lnTo>
                  <a:pt x="9498994" y="2993786"/>
                </a:lnTo>
                <a:lnTo>
                  <a:pt x="9498256" y="2980430"/>
                </a:lnTo>
                <a:lnTo>
                  <a:pt x="9493088" y="2967075"/>
                </a:lnTo>
                <a:lnTo>
                  <a:pt x="9487920" y="2963837"/>
                </a:lnTo>
                <a:lnTo>
                  <a:pt x="9483491" y="2941982"/>
                </a:lnTo>
                <a:lnTo>
                  <a:pt x="9493826" y="2935912"/>
                </a:lnTo>
                <a:lnTo>
                  <a:pt x="9497517" y="2931055"/>
                </a:lnTo>
                <a:lnTo>
                  <a:pt x="9505638" y="2931055"/>
                </a:lnTo>
                <a:lnTo>
                  <a:pt x="9497517" y="2929032"/>
                </a:lnTo>
                <a:lnTo>
                  <a:pt x="9485705" y="2930650"/>
                </a:lnTo>
                <a:lnTo>
                  <a:pt x="9479061" y="2930246"/>
                </a:lnTo>
                <a:lnTo>
                  <a:pt x="9480538" y="2921747"/>
                </a:lnTo>
                <a:lnTo>
                  <a:pt x="9476108" y="2914057"/>
                </a:lnTo>
                <a:lnTo>
                  <a:pt x="9477585" y="2905153"/>
                </a:lnTo>
                <a:lnTo>
                  <a:pt x="9480538" y="2903130"/>
                </a:lnTo>
                <a:lnTo>
                  <a:pt x="9486444" y="2904344"/>
                </a:lnTo>
                <a:lnTo>
                  <a:pt x="9495303" y="2897059"/>
                </a:lnTo>
                <a:lnTo>
                  <a:pt x="9498994" y="2890988"/>
                </a:lnTo>
                <a:lnTo>
                  <a:pt x="9490135" y="2895845"/>
                </a:lnTo>
                <a:lnTo>
                  <a:pt x="9484229" y="2893417"/>
                </a:lnTo>
                <a:lnTo>
                  <a:pt x="9472417" y="2894631"/>
                </a:lnTo>
                <a:lnTo>
                  <a:pt x="9468726" y="2887346"/>
                </a:lnTo>
                <a:lnTo>
                  <a:pt x="9467249" y="2893012"/>
                </a:lnTo>
                <a:lnTo>
                  <a:pt x="9466511" y="2902320"/>
                </a:lnTo>
                <a:lnTo>
                  <a:pt x="9459129" y="2919723"/>
                </a:lnTo>
                <a:lnTo>
                  <a:pt x="9466511" y="2928222"/>
                </a:lnTo>
                <a:lnTo>
                  <a:pt x="9465035" y="2944815"/>
                </a:lnTo>
                <a:lnTo>
                  <a:pt x="9456914" y="2952100"/>
                </a:lnTo>
                <a:lnTo>
                  <a:pt x="9456914" y="2956957"/>
                </a:lnTo>
                <a:lnTo>
                  <a:pt x="9439934" y="2965051"/>
                </a:lnTo>
                <a:lnTo>
                  <a:pt x="9414096" y="2979621"/>
                </a:lnTo>
                <a:lnTo>
                  <a:pt x="9402284" y="2983668"/>
                </a:lnTo>
                <a:lnTo>
                  <a:pt x="9384566" y="2980026"/>
                </a:lnTo>
                <a:lnTo>
                  <a:pt x="9346177" y="2951291"/>
                </a:lnTo>
                <a:lnTo>
                  <a:pt x="9329936" y="2932269"/>
                </a:lnTo>
                <a:lnTo>
                  <a:pt x="9329936" y="2929032"/>
                </a:lnTo>
                <a:lnTo>
                  <a:pt x="9325507" y="2929436"/>
                </a:lnTo>
                <a:lnTo>
                  <a:pt x="9318862" y="2926199"/>
                </a:lnTo>
                <a:lnTo>
                  <a:pt x="9296715" y="2905963"/>
                </a:lnTo>
                <a:lnTo>
                  <a:pt x="9294500" y="2899487"/>
                </a:lnTo>
                <a:lnTo>
                  <a:pt x="9296715" y="2894631"/>
                </a:lnTo>
                <a:lnTo>
                  <a:pt x="9302621" y="2894226"/>
                </a:lnTo>
                <a:lnTo>
                  <a:pt x="9304836" y="2897059"/>
                </a:lnTo>
                <a:lnTo>
                  <a:pt x="9310742" y="2895036"/>
                </a:lnTo>
                <a:lnTo>
                  <a:pt x="9310742" y="2905558"/>
                </a:lnTo>
                <a:lnTo>
                  <a:pt x="9318862" y="2906368"/>
                </a:lnTo>
                <a:lnTo>
                  <a:pt x="9324030" y="2901916"/>
                </a:lnTo>
                <a:lnTo>
                  <a:pt x="9326983" y="2901511"/>
                </a:lnTo>
                <a:lnTo>
                  <a:pt x="9332889" y="2904749"/>
                </a:lnTo>
                <a:lnTo>
                  <a:pt x="9333627" y="2901106"/>
                </a:lnTo>
                <a:lnTo>
                  <a:pt x="9354298" y="2886132"/>
                </a:lnTo>
                <a:lnTo>
                  <a:pt x="9360204" y="2886132"/>
                </a:lnTo>
                <a:lnTo>
                  <a:pt x="9369801" y="2872776"/>
                </a:lnTo>
                <a:lnTo>
                  <a:pt x="9372754" y="2873181"/>
                </a:lnTo>
                <a:lnTo>
                  <a:pt x="9377184" y="2864277"/>
                </a:lnTo>
                <a:lnTo>
                  <a:pt x="9366848" y="2863468"/>
                </a:lnTo>
                <a:lnTo>
                  <a:pt x="9363895" y="2862254"/>
                </a:lnTo>
                <a:lnTo>
                  <a:pt x="9365372" y="2865087"/>
                </a:lnTo>
                <a:lnTo>
                  <a:pt x="9364633" y="2869134"/>
                </a:lnTo>
                <a:lnTo>
                  <a:pt x="9343963" y="2877228"/>
                </a:lnTo>
                <a:lnTo>
                  <a:pt x="9332151" y="2877228"/>
                </a:lnTo>
                <a:lnTo>
                  <a:pt x="9322554" y="2880061"/>
                </a:lnTo>
                <a:lnTo>
                  <a:pt x="9290071" y="2869538"/>
                </a:lnTo>
                <a:lnTo>
                  <a:pt x="9274568" y="2854969"/>
                </a:lnTo>
                <a:lnTo>
                  <a:pt x="9267924" y="2851731"/>
                </a:lnTo>
                <a:lnTo>
                  <a:pt x="9268662" y="2842423"/>
                </a:lnTo>
                <a:lnTo>
                  <a:pt x="9278997" y="2830686"/>
                </a:lnTo>
                <a:lnTo>
                  <a:pt x="9289333" y="2825020"/>
                </a:lnTo>
                <a:lnTo>
                  <a:pt x="9276044" y="2827043"/>
                </a:lnTo>
                <a:lnTo>
                  <a:pt x="9262018" y="2835542"/>
                </a:lnTo>
                <a:lnTo>
                  <a:pt x="9253897" y="2839994"/>
                </a:lnTo>
                <a:lnTo>
                  <a:pt x="9255373" y="2834328"/>
                </a:lnTo>
                <a:lnTo>
                  <a:pt x="9237656" y="2826639"/>
                </a:lnTo>
                <a:lnTo>
                  <a:pt x="9222891" y="2827043"/>
                </a:lnTo>
                <a:lnTo>
                  <a:pt x="9214032" y="2827448"/>
                </a:lnTo>
                <a:lnTo>
                  <a:pt x="9210341" y="2817735"/>
                </a:lnTo>
                <a:lnTo>
                  <a:pt x="9206649" y="2817735"/>
                </a:lnTo>
                <a:lnTo>
                  <a:pt x="9203696" y="2816926"/>
                </a:lnTo>
                <a:lnTo>
                  <a:pt x="9207388" y="2814497"/>
                </a:lnTo>
                <a:lnTo>
                  <a:pt x="9207388" y="2808022"/>
                </a:lnTo>
                <a:lnTo>
                  <a:pt x="9205911" y="2806403"/>
                </a:lnTo>
                <a:lnTo>
                  <a:pt x="9202958" y="2790214"/>
                </a:lnTo>
                <a:lnTo>
                  <a:pt x="9191884" y="2778478"/>
                </a:lnTo>
                <a:lnTo>
                  <a:pt x="9191884" y="2769169"/>
                </a:lnTo>
                <a:lnTo>
                  <a:pt x="9177120" y="2775240"/>
                </a:lnTo>
                <a:lnTo>
                  <a:pt x="9168999" y="2774835"/>
                </a:lnTo>
                <a:lnTo>
                  <a:pt x="9168999" y="2771598"/>
                </a:lnTo>
                <a:lnTo>
                  <a:pt x="9171952" y="2770788"/>
                </a:lnTo>
                <a:lnTo>
                  <a:pt x="9169737" y="2769169"/>
                </a:lnTo>
                <a:lnTo>
                  <a:pt x="9171952" y="2761884"/>
                </a:lnTo>
                <a:lnTo>
                  <a:pt x="9167522" y="2751362"/>
                </a:lnTo>
                <a:lnTo>
                  <a:pt x="9156449" y="2743672"/>
                </a:lnTo>
                <a:lnTo>
                  <a:pt x="9142422" y="2744077"/>
                </a:lnTo>
                <a:lnTo>
                  <a:pt x="9129872" y="2748529"/>
                </a:lnTo>
                <a:lnTo>
                  <a:pt x="9115845" y="2746505"/>
                </a:lnTo>
                <a:lnTo>
                  <a:pt x="9112154" y="2743672"/>
                </a:lnTo>
                <a:lnTo>
                  <a:pt x="9110678" y="2747315"/>
                </a:lnTo>
                <a:lnTo>
                  <a:pt x="9102557" y="2747315"/>
                </a:lnTo>
                <a:lnTo>
                  <a:pt x="9095174" y="2751767"/>
                </a:lnTo>
                <a:lnTo>
                  <a:pt x="9087054" y="2749743"/>
                </a:lnTo>
                <a:lnTo>
                  <a:pt x="9073765" y="2749743"/>
                </a:lnTo>
                <a:lnTo>
                  <a:pt x="9062692" y="2759861"/>
                </a:lnTo>
                <a:lnTo>
                  <a:pt x="9054571" y="2759861"/>
                </a:lnTo>
                <a:lnTo>
                  <a:pt x="9047927" y="2755409"/>
                </a:lnTo>
                <a:lnTo>
                  <a:pt x="9039806" y="2755409"/>
                </a:lnTo>
                <a:lnTo>
                  <a:pt x="9036853" y="2750148"/>
                </a:lnTo>
                <a:lnTo>
                  <a:pt x="9031685" y="2748934"/>
                </a:lnTo>
                <a:lnTo>
                  <a:pt x="9030209" y="2752981"/>
                </a:lnTo>
                <a:lnTo>
                  <a:pt x="9023565" y="2752981"/>
                </a:lnTo>
                <a:lnTo>
                  <a:pt x="9013968" y="2746910"/>
                </a:lnTo>
                <a:lnTo>
                  <a:pt x="9009538" y="2751767"/>
                </a:lnTo>
                <a:lnTo>
                  <a:pt x="9008800" y="2756623"/>
                </a:lnTo>
                <a:lnTo>
                  <a:pt x="9002894" y="2756623"/>
                </a:lnTo>
                <a:lnTo>
                  <a:pt x="8996988" y="2755814"/>
                </a:lnTo>
                <a:lnTo>
                  <a:pt x="8988867" y="2758242"/>
                </a:lnTo>
                <a:lnTo>
                  <a:pt x="8983700" y="2756623"/>
                </a:lnTo>
                <a:lnTo>
                  <a:pt x="8972626" y="2755814"/>
                </a:lnTo>
                <a:lnTo>
                  <a:pt x="8965982" y="2761480"/>
                </a:lnTo>
                <a:lnTo>
                  <a:pt x="8961552" y="2763099"/>
                </a:lnTo>
                <a:lnTo>
                  <a:pt x="8960814" y="2758647"/>
                </a:lnTo>
                <a:lnTo>
                  <a:pt x="8949740" y="2759456"/>
                </a:lnTo>
                <a:lnTo>
                  <a:pt x="8934976" y="2767550"/>
                </a:lnTo>
                <a:lnTo>
                  <a:pt x="8930546" y="2765527"/>
                </a:lnTo>
                <a:lnTo>
                  <a:pt x="8931284" y="2759051"/>
                </a:lnTo>
                <a:lnTo>
                  <a:pt x="8922425" y="2759051"/>
                </a:lnTo>
                <a:lnTo>
                  <a:pt x="8920211" y="2763099"/>
                </a:lnTo>
                <a:lnTo>
                  <a:pt x="8912828" y="2766741"/>
                </a:lnTo>
                <a:lnTo>
                  <a:pt x="8895849" y="2761075"/>
                </a:lnTo>
                <a:lnTo>
                  <a:pt x="8884037" y="2757028"/>
                </a:lnTo>
                <a:lnTo>
                  <a:pt x="8878869" y="2748934"/>
                </a:lnTo>
                <a:lnTo>
                  <a:pt x="8872225" y="2750148"/>
                </a:lnTo>
                <a:lnTo>
                  <a:pt x="8870010" y="2758242"/>
                </a:lnTo>
                <a:lnTo>
                  <a:pt x="8867057" y="2758242"/>
                </a:lnTo>
                <a:lnTo>
                  <a:pt x="8859675" y="2752981"/>
                </a:lnTo>
                <a:lnTo>
                  <a:pt x="8855245" y="2754195"/>
                </a:lnTo>
                <a:lnTo>
                  <a:pt x="8847125" y="2751362"/>
                </a:lnTo>
                <a:lnTo>
                  <a:pt x="8824977" y="2750957"/>
                </a:lnTo>
                <a:lnTo>
                  <a:pt x="8809474" y="2744482"/>
                </a:lnTo>
                <a:lnTo>
                  <a:pt x="8782159" y="2746101"/>
                </a:lnTo>
                <a:lnTo>
                  <a:pt x="8768871" y="2734769"/>
                </a:lnTo>
                <a:lnTo>
                  <a:pt x="8764441" y="2734364"/>
                </a:lnTo>
                <a:lnTo>
                  <a:pt x="8753368" y="2743672"/>
                </a:lnTo>
                <a:lnTo>
                  <a:pt x="8743770" y="2736792"/>
                </a:lnTo>
                <a:lnTo>
                  <a:pt x="8732697" y="2737197"/>
                </a:lnTo>
                <a:lnTo>
                  <a:pt x="8706120" y="2737602"/>
                </a:lnTo>
                <a:lnTo>
                  <a:pt x="8704643" y="2732745"/>
                </a:lnTo>
                <a:lnTo>
                  <a:pt x="8698738" y="2729103"/>
                </a:lnTo>
                <a:lnTo>
                  <a:pt x="8697999" y="2716961"/>
                </a:lnTo>
                <a:lnTo>
                  <a:pt x="8688402" y="2699558"/>
                </a:lnTo>
                <a:lnTo>
                  <a:pt x="8683234" y="2682965"/>
                </a:lnTo>
                <a:lnTo>
                  <a:pt x="8673637" y="2671228"/>
                </a:lnTo>
                <a:lnTo>
                  <a:pt x="8672899" y="2666372"/>
                </a:lnTo>
                <a:lnTo>
                  <a:pt x="8668470" y="2666777"/>
                </a:lnTo>
                <a:lnTo>
                  <a:pt x="8668470" y="2663539"/>
                </a:lnTo>
                <a:lnTo>
                  <a:pt x="8651490" y="2661515"/>
                </a:lnTo>
                <a:lnTo>
                  <a:pt x="8641155" y="2664348"/>
                </a:lnTo>
                <a:lnTo>
                  <a:pt x="8627866" y="2673252"/>
                </a:lnTo>
                <a:lnTo>
                  <a:pt x="8617531" y="2673657"/>
                </a:lnTo>
                <a:lnTo>
                  <a:pt x="8616792" y="2669610"/>
                </a:lnTo>
                <a:lnTo>
                  <a:pt x="8616054" y="2674466"/>
                </a:lnTo>
                <a:lnTo>
                  <a:pt x="8595383" y="2686608"/>
                </a:lnTo>
                <a:lnTo>
                  <a:pt x="8578404" y="2699558"/>
                </a:lnTo>
                <a:lnTo>
                  <a:pt x="8558471" y="2687417"/>
                </a:lnTo>
                <a:lnTo>
                  <a:pt x="8542230" y="2683775"/>
                </a:lnTo>
                <a:lnTo>
                  <a:pt x="8529680" y="2685393"/>
                </a:lnTo>
                <a:lnTo>
                  <a:pt x="8525250" y="2687822"/>
                </a:lnTo>
                <a:lnTo>
                  <a:pt x="8507532" y="2673657"/>
                </a:lnTo>
                <a:lnTo>
                  <a:pt x="8499412" y="2672443"/>
                </a:lnTo>
                <a:lnTo>
                  <a:pt x="8491291" y="2667586"/>
                </a:lnTo>
                <a:lnTo>
                  <a:pt x="8480217" y="2665158"/>
                </a:lnTo>
                <a:lnTo>
                  <a:pt x="8465452" y="2650993"/>
                </a:lnTo>
                <a:lnTo>
                  <a:pt x="8471358" y="2646136"/>
                </a:lnTo>
                <a:lnTo>
                  <a:pt x="8469882" y="2642089"/>
                </a:lnTo>
                <a:lnTo>
                  <a:pt x="8460285" y="2641279"/>
                </a:lnTo>
                <a:lnTo>
                  <a:pt x="8458070" y="2638042"/>
                </a:lnTo>
                <a:lnTo>
                  <a:pt x="8442567" y="2637232"/>
                </a:lnTo>
                <a:lnTo>
                  <a:pt x="8437399" y="2632376"/>
                </a:lnTo>
                <a:lnTo>
                  <a:pt x="8424111" y="2628329"/>
                </a:lnTo>
                <a:lnTo>
                  <a:pt x="8406393" y="2630352"/>
                </a:lnTo>
                <a:lnTo>
                  <a:pt x="8396058" y="2624686"/>
                </a:lnTo>
                <a:lnTo>
                  <a:pt x="8381293" y="2593523"/>
                </a:lnTo>
                <a:lnTo>
                  <a:pt x="8379078" y="2586238"/>
                </a:lnTo>
                <a:lnTo>
                  <a:pt x="8374648" y="2587857"/>
                </a:lnTo>
                <a:lnTo>
                  <a:pt x="8365790" y="2580977"/>
                </a:lnTo>
                <a:lnTo>
                  <a:pt x="8368004" y="2578549"/>
                </a:lnTo>
                <a:lnTo>
                  <a:pt x="8370957" y="2580572"/>
                </a:lnTo>
                <a:lnTo>
                  <a:pt x="8374648" y="2580572"/>
                </a:lnTo>
                <a:lnTo>
                  <a:pt x="8369481" y="2572073"/>
                </a:lnTo>
                <a:lnTo>
                  <a:pt x="8362098" y="2573287"/>
                </a:lnTo>
                <a:lnTo>
                  <a:pt x="8356931" y="2570050"/>
                </a:lnTo>
                <a:lnTo>
                  <a:pt x="8355454" y="2555885"/>
                </a:lnTo>
                <a:lnTo>
                  <a:pt x="8336998" y="2535649"/>
                </a:lnTo>
                <a:lnTo>
                  <a:pt x="8336260" y="2526745"/>
                </a:lnTo>
                <a:lnTo>
                  <a:pt x="8325924" y="2514199"/>
                </a:lnTo>
                <a:lnTo>
                  <a:pt x="8320018" y="2511771"/>
                </a:lnTo>
                <a:lnTo>
                  <a:pt x="8304515" y="2523508"/>
                </a:lnTo>
                <a:lnTo>
                  <a:pt x="8300086" y="2523103"/>
                </a:lnTo>
                <a:lnTo>
                  <a:pt x="8294918" y="2514604"/>
                </a:lnTo>
                <a:lnTo>
                  <a:pt x="8290489" y="2516627"/>
                </a:lnTo>
                <a:lnTo>
                  <a:pt x="8279415" y="2511771"/>
                </a:lnTo>
                <a:lnTo>
                  <a:pt x="8280892" y="2506510"/>
                </a:lnTo>
                <a:lnTo>
                  <a:pt x="8282368" y="2501248"/>
                </a:lnTo>
                <a:lnTo>
                  <a:pt x="8280153" y="2504081"/>
                </a:lnTo>
                <a:lnTo>
                  <a:pt x="8273509" y="2504081"/>
                </a:lnTo>
                <a:lnTo>
                  <a:pt x="8266865" y="2503677"/>
                </a:lnTo>
                <a:lnTo>
                  <a:pt x="8274986" y="2509343"/>
                </a:lnTo>
                <a:lnTo>
                  <a:pt x="8274247" y="2517842"/>
                </a:lnTo>
                <a:lnTo>
                  <a:pt x="8268341" y="2522293"/>
                </a:lnTo>
                <a:lnTo>
                  <a:pt x="8262435" y="2522698"/>
                </a:lnTo>
                <a:lnTo>
                  <a:pt x="8255053" y="2513794"/>
                </a:lnTo>
                <a:lnTo>
                  <a:pt x="8255791" y="2510961"/>
                </a:lnTo>
                <a:lnTo>
                  <a:pt x="8250624" y="2512580"/>
                </a:lnTo>
                <a:lnTo>
                  <a:pt x="8245456" y="2514604"/>
                </a:lnTo>
                <a:lnTo>
                  <a:pt x="8240288" y="2525531"/>
                </a:lnTo>
                <a:lnTo>
                  <a:pt x="8239550" y="2527959"/>
                </a:lnTo>
                <a:lnTo>
                  <a:pt x="8243979" y="2548600"/>
                </a:lnTo>
                <a:lnTo>
                  <a:pt x="8215926" y="2553456"/>
                </a:lnTo>
                <a:lnTo>
                  <a:pt x="8235120" y="2565598"/>
                </a:lnTo>
                <a:lnTo>
                  <a:pt x="8237335" y="2561146"/>
                </a:lnTo>
                <a:lnTo>
                  <a:pt x="8241026" y="2568431"/>
                </a:lnTo>
                <a:lnTo>
                  <a:pt x="8241026" y="2575716"/>
                </a:lnTo>
                <a:lnTo>
                  <a:pt x="8246932" y="2581786"/>
                </a:lnTo>
                <a:lnTo>
                  <a:pt x="8244718" y="2581786"/>
                </a:lnTo>
                <a:lnTo>
                  <a:pt x="8243241" y="2583001"/>
                </a:lnTo>
                <a:lnTo>
                  <a:pt x="8248409" y="2588667"/>
                </a:lnTo>
                <a:lnTo>
                  <a:pt x="8252100" y="2593118"/>
                </a:lnTo>
                <a:lnTo>
                  <a:pt x="8255791" y="2591500"/>
                </a:lnTo>
                <a:lnTo>
                  <a:pt x="8255791" y="2599189"/>
                </a:lnTo>
                <a:lnTo>
                  <a:pt x="8261697" y="2602427"/>
                </a:lnTo>
                <a:lnTo>
                  <a:pt x="8266865" y="2613354"/>
                </a:lnTo>
                <a:lnTo>
                  <a:pt x="8276462" y="2636828"/>
                </a:lnTo>
                <a:lnTo>
                  <a:pt x="8293442" y="2640470"/>
                </a:lnTo>
                <a:lnTo>
                  <a:pt x="8301562" y="2642089"/>
                </a:lnTo>
                <a:lnTo>
                  <a:pt x="8305992" y="2647755"/>
                </a:lnTo>
                <a:lnTo>
                  <a:pt x="8301562" y="2644922"/>
                </a:lnTo>
                <a:lnTo>
                  <a:pt x="8298609" y="2645731"/>
                </a:lnTo>
                <a:lnTo>
                  <a:pt x="8297871" y="2648969"/>
                </a:lnTo>
                <a:lnTo>
                  <a:pt x="8305254" y="2656254"/>
                </a:lnTo>
                <a:lnTo>
                  <a:pt x="8311160" y="2656659"/>
                </a:lnTo>
                <a:lnTo>
                  <a:pt x="8327401" y="2678109"/>
                </a:lnTo>
                <a:lnTo>
                  <a:pt x="8331830" y="2678109"/>
                </a:lnTo>
                <a:lnTo>
                  <a:pt x="8338475" y="2687012"/>
                </a:lnTo>
                <a:lnTo>
                  <a:pt x="8338475" y="2692274"/>
                </a:lnTo>
                <a:lnTo>
                  <a:pt x="8347333" y="2714533"/>
                </a:lnTo>
                <a:lnTo>
                  <a:pt x="8347333" y="2719794"/>
                </a:lnTo>
                <a:lnTo>
                  <a:pt x="8341428" y="2718580"/>
                </a:lnTo>
                <a:lnTo>
                  <a:pt x="8348072" y="2729507"/>
                </a:lnTo>
                <a:lnTo>
                  <a:pt x="8373172" y="2758647"/>
                </a:lnTo>
                <a:lnTo>
                  <a:pt x="8375387" y="2770788"/>
                </a:lnTo>
                <a:lnTo>
                  <a:pt x="8384246" y="2781311"/>
                </a:lnTo>
                <a:lnTo>
                  <a:pt x="8386460" y="2779692"/>
                </a:lnTo>
                <a:lnTo>
                  <a:pt x="8389413" y="2778073"/>
                </a:lnTo>
                <a:lnTo>
                  <a:pt x="8389413" y="2768765"/>
                </a:lnTo>
                <a:lnTo>
                  <a:pt x="8385722" y="2765122"/>
                </a:lnTo>
                <a:lnTo>
                  <a:pt x="8383507" y="2758242"/>
                </a:lnTo>
                <a:lnTo>
                  <a:pt x="8384984" y="2744482"/>
                </a:lnTo>
                <a:lnTo>
                  <a:pt x="8389413" y="2744482"/>
                </a:lnTo>
                <a:lnTo>
                  <a:pt x="8391628" y="2746101"/>
                </a:lnTo>
                <a:lnTo>
                  <a:pt x="8389413" y="2732340"/>
                </a:lnTo>
                <a:lnTo>
                  <a:pt x="8391628" y="2732340"/>
                </a:lnTo>
                <a:lnTo>
                  <a:pt x="8389413" y="2725055"/>
                </a:lnTo>
                <a:lnTo>
                  <a:pt x="8393105" y="2722627"/>
                </a:lnTo>
                <a:lnTo>
                  <a:pt x="8393105" y="2718985"/>
                </a:lnTo>
                <a:lnTo>
                  <a:pt x="8396796" y="2718580"/>
                </a:lnTo>
                <a:lnTo>
                  <a:pt x="8398272" y="2714128"/>
                </a:lnTo>
                <a:lnTo>
                  <a:pt x="8401963" y="2714128"/>
                </a:lnTo>
                <a:lnTo>
                  <a:pt x="8410822" y="2720604"/>
                </a:lnTo>
                <a:lnTo>
                  <a:pt x="8411561" y="2725460"/>
                </a:lnTo>
                <a:lnTo>
                  <a:pt x="8415252" y="2725460"/>
                </a:lnTo>
                <a:lnTo>
                  <a:pt x="8417467" y="2728698"/>
                </a:lnTo>
                <a:lnTo>
                  <a:pt x="8413775" y="2743672"/>
                </a:lnTo>
                <a:lnTo>
                  <a:pt x="8411561" y="2743672"/>
                </a:lnTo>
                <a:lnTo>
                  <a:pt x="8413775" y="2759051"/>
                </a:lnTo>
                <a:lnTo>
                  <a:pt x="8416728" y="2759051"/>
                </a:lnTo>
                <a:lnTo>
                  <a:pt x="8422634" y="2768360"/>
                </a:lnTo>
                <a:lnTo>
                  <a:pt x="8418943" y="2790619"/>
                </a:lnTo>
                <a:lnTo>
                  <a:pt x="8413037" y="2791833"/>
                </a:lnTo>
                <a:lnTo>
                  <a:pt x="8413037" y="2792238"/>
                </a:lnTo>
                <a:lnTo>
                  <a:pt x="8414514" y="2794262"/>
                </a:lnTo>
                <a:lnTo>
                  <a:pt x="8422634" y="2793452"/>
                </a:lnTo>
                <a:lnTo>
                  <a:pt x="8418205" y="2798713"/>
                </a:lnTo>
                <a:lnTo>
                  <a:pt x="8417467" y="2803165"/>
                </a:lnTo>
                <a:lnTo>
                  <a:pt x="8422634" y="2810450"/>
                </a:lnTo>
                <a:lnTo>
                  <a:pt x="8424849" y="2809641"/>
                </a:lnTo>
                <a:lnTo>
                  <a:pt x="8429279" y="2812069"/>
                </a:lnTo>
                <a:lnTo>
                  <a:pt x="8432970" y="2807617"/>
                </a:lnTo>
                <a:lnTo>
                  <a:pt x="8436661" y="2828662"/>
                </a:lnTo>
                <a:lnTo>
                  <a:pt x="8444043" y="2825425"/>
                </a:lnTo>
                <a:lnTo>
                  <a:pt x="8451426" y="2826234"/>
                </a:lnTo>
                <a:lnTo>
                  <a:pt x="8459547" y="2828258"/>
                </a:lnTo>
                <a:lnTo>
                  <a:pt x="8480217" y="2813688"/>
                </a:lnTo>
                <a:lnTo>
                  <a:pt x="8497197" y="2817330"/>
                </a:lnTo>
                <a:lnTo>
                  <a:pt x="8503841" y="2815711"/>
                </a:lnTo>
                <a:lnTo>
                  <a:pt x="8508271" y="2817735"/>
                </a:lnTo>
                <a:lnTo>
                  <a:pt x="8517868" y="2817330"/>
                </a:lnTo>
                <a:lnTo>
                  <a:pt x="8522297" y="2822187"/>
                </a:lnTo>
                <a:lnTo>
                  <a:pt x="8533371" y="2821377"/>
                </a:lnTo>
                <a:lnTo>
                  <a:pt x="8548136" y="2818949"/>
                </a:lnTo>
                <a:lnTo>
                  <a:pt x="8549612" y="2814902"/>
                </a:lnTo>
                <a:lnTo>
                  <a:pt x="8553303" y="2814093"/>
                </a:lnTo>
                <a:lnTo>
                  <a:pt x="8552565" y="2806808"/>
                </a:lnTo>
                <a:lnTo>
                  <a:pt x="8558471" y="2806808"/>
                </a:lnTo>
                <a:lnTo>
                  <a:pt x="8562901" y="2803975"/>
                </a:lnTo>
                <a:lnTo>
                  <a:pt x="8567330" y="2809641"/>
                </a:lnTo>
                <a:lnTo>
                  <a:pt x="8579880" y="2797499"/>
                </a:lnTo>
                <a:lnTo>
                  <a:pt x="8577666" y="2791833"/>
                </a:lnTo>
                <a:lnTo>
                  <a:pt x="8573236" y="2790214"/>
                </a:lnTo>
                <a:lnTo>
                  <a:pt x="8577666" y="2783739"/>
                </a:lnTo>
                <a:lnTo>
                  <a:pt x="8606457" y="2761075"/>
                </a:lnTo>
                <a:lnTo>
                  <a:pt x="8606457" y="2748529"/>
                </a:lnTo>
                <a:lnTo>
                  <a:pt x="8637463" y="2731531"/>
                </a:lnTo>
                <a:lnTo>
                  <a:pt x="8640416" y="2727079"/>
                </a:lnTo>
                <a:lnTo>
                  <a:pt x="8640416" y="2720199"/>
                </a:lnTo>
                <a:lnTo>
                  <a:pt x="8640416" y="2716152"/>
                </a:lnTo>
                <a:lnTo>
                  <a:pt x="8641893" y="2712105"/>
                </a:lnTo>
                <a:lnTo>
                  <a:pt x="8644846" y="2714938"/>
                </a:lnTo>
                <a:lnTo>
                  <a:pt x="8647060" y="2712105"/>
                </a:lnTo>
                <a:lnTo>
                  <a:pt x="8649275" y="2699558"/>
                </a:lnTo>
                <a:lnTo>
                  <a:pt x="8653705" y="2699963"/>
                </a:lnTo>
                <a:lnTo>
                  <a:pt x="8657396" y="2698749"/>
                </a:lnTo>
                <a:lnTo>
                  <a:pt x="8659611" y="2702391"/>
                </a:lnTo>
                <a:lnTo>
                  <a:pt x="8657396" y="2701987"/>
                </a:lnTo>
                <a:lnTo>
                  <a:pt x="8655181" y="2703606"/>
                </a:lnTo>
                <a:lnTo>
                  <a:pt x="8658134" y="2706439"/>
                </a:lnTo>
                <a:lnTo>
                  <a:pt x="8655919" y="2711700"/>
                </a:lnTo>
                <a:lnTo>
                  <a:pt x="8658134" y="2712914"/>
                </a:lnTo>
                <a:lnTo>
                  <a:pt x="8656658" y="2725865"/>
                </a:lnTo>
                <a:lnTo>
                  <a:pt x="8652966" y="2733150"/>
                </a:lnTo>
                <a:lnTo>
                  <a:pt x="8652228" y="2738816"/>
                </a:lnTo>
                <a:lnTo>
                  <a:pt x="8652228" y="2740030"/>
                </a:lnTo>
                <a:lnTo>
                  <a:pt x="8655181" y="2742053"/>
                </a:lnTo>
                <a:lnTo>
                  <a:pt x="8659611" y="2740839"/>
                </a:lnTo>
                <a:lnTo>
                  <a:pt x="8661087" y="2746910"/>
                </a:lnTo>
                <a:lnTo>
                  <a:pt x="8662564" y="2758242"/>
                </a:lnTo>
                <a:lnTo>
                  <a:pt x="8664778" y="2785763"/>
                </a:lnTo>
                <a:lnTo>
                  <a:pt x="8681758" y="2804784"/>
                </a:lnTo>
                <a:lnTo>
                  <a:pt x="8683234" y="2810855"/>
                </a:lnTo>
                <a:lnTo>
                  <a:pt x="8710549" y="2832305"/>
                </a:lnTo>
                <a:lnTo>
                  <a:pt x="8723100" y="2835542"/>
                </a:lnTo>
                <a:lnTo>
                  <a:pt x="8729744" y="2832709"/>
                </a:lnTo>
                <a:lnTo>
                  <a:pt x="8739341" y="2832305"/>
                </a:lnTo>
                <a:lnTo>
                  <a:pt x="8761488" y="2836352"/>
                </a:lnTo>
                <a:lnTo>
                  <a:pt x="8774038" y="2833924"/>
                </a:lnTo>
                <a:lnTo>
                  <a:pt x="8780683" y="2834328"/>
                </a:lnTo>
                <a:lnTo>
                  <a:pt x="8794709" y="2851326"/>
                </a:lnTo>
                <a:lnTo>
                  <a:pt x="8798400" y="2863063"/>
                </a:lnTo>
                <a:lnTo>
                  <a:pt x="8806521" y="2870348"/>
                </a:lnTo>
                <a:lnTo>
                  <a:pt x="8811689" y="2878847"/>
                </a:lnTo>
                <a:lnTo>
                  <a:pt x="8830145" y="2892607"/>
                </a:lnTo>
                <a:lnTo>
                  <a:pt x="8839004" y="2894226"/>
                </a:lnTo>
                <a:lnTo>
                  <a:pt x="8841957" y="2897464"/>
                </a:lnTo>
                <a:lnTo>
                  <a:pt x="8841219" y="2906368"/>
                </a:lnTo>
                <a:lnTo>
                  <a:pt x="8835313" y="2916081"/>
                </a:lnTo>
                <a:lnTo>
                  <a:pt x="8836789" y="2922151"/>
                </a:lnTo>
                <a:lnTo>
                  <a:pt x="8834574" y="2929032"/>
                </a:lnTo>
                <a:lnTo>
                  <a:pt x="8816118" y="2956147"/>
                </a:lnTo>
                <a:lnTo>
                  <a:pt x="8804306" y="2966265"/>
                </a:lnTo>
                <a:lnTo>
                  <a:pt x="8798400" y="2976788"/>
                </a:lnTo>
                <a:lnTo>
                  <a:pt x="8793233" y="2981644"/>
                </a:lnTo>
                <a:lnTo>
                  <a:pt x="8787327" y="2999047"/>
                </a:lnTo>
                <a:lnTo>
                  <a:pt x="8781421" y="2998642"/>
                </a:lnTo>
                <a:lnTo>
                  <a:pt x="8776253" y="2995809"/>
                </a:lnTo>
                <a:lnTo>
                  <a:pt x="8776991" y="2990953"/>
                </a:lnTo>
                <a:lnTo>
                  <a:pt x="8779944" y="2986501"/>
                </a:lnTo>
                <a:lnTo>
                  <a:pt x="8774777" y="2984882"/>
                </a:lnTo>
                <a:lnTo>
                  <a:pt x="8770347" y="2988525"/>
                </a:lnTo>
                <a:lnTo>
                  <a:pt x="8764441" y="2998642"/>
                </a:lnTo>
                <a:lnTo>
                  <a:pt x="8762226" y="2999047"/>
                </a:lnTo>
                <a:lnTo>
                  <a:pt x="8765179" y="3005118"/>
                </a:lnTo>
                <a:lnTo>
                  <a:pt x="8760012" y="3006332"/>
                </a:lnTo>
                <a:lnTo>
                  <a:pt x="8751153" y="3021306"/>
                </a:lnTo>
                <a:lnTo>
                  <a:pt x="8751153" y="3029401"/>
                </a:lnTo>
                <a:lnTo>
                  <a:pt x="8748200" y="3036686"/>
                </a:lnTo>
                <a:lnTo>
                  <a:pt x="8750415" y="3037090"/>
                </a:lnTo>
                <a:lnTo>
                  <a:pt x="8754844" y="3045589"/>
                </a:lnTo>
                <a:lnTo>
                  <a:pt x="8751891" y="3045994"/>
                </a:lnTo>
                <a:lnTo>
                  <a:pt x="8758535" y="3062587"/>
                </a:lnTo>
                <a:lnTo>
                  <a:pt x="8762226" y="3065825"/>
                </a:lnTo>
                <a:lnTo>
                  <a:pt x="8760750" y="3070277"/>
                </a:lnTo>
                <a:lnTo>
                  <a:pt x="8735650" y="3072300"/>
                </a:lnTo>
                <a:lnTo>
                  <a:pt x="8730482" y="3075538"/>
                </a:lnTo>
                <a:lnTo>
                  <a:pt x="8723838" y="3072300"/>
                </a:lnTo>
                <a:lnTo>
                  <a:pt x="8712026" y="3075133"/>
                </a:lnTo>
                <a:lnTo>
                  <a:pt x="8694308" y="3095774"/>
                </a:lnTo>
                <a:lnTo>
                  <a:pt x="8694308" y="3109939"/>
                </a:lnTo>
                <a:lnTo>
                  <a:pt x="8689879" y="3113581"/>
                </a:lnTo>
                <a:lnTo>
                  <a:pt x="8680281" y="3122485"/>
                </a:lnTo>
                <a:lnTo>
                  <a:pt x="8674375" y="3120462"/>
                </a:lnTo>
                <a:lnTo>
                  <a:pt x="8661825" y="3122080"/>
                </a:lnTo>
                <a:lnTo>
                  <a:pt x="8644846" y="3121676"/>
                </a:lnTo>
                <a:lnTo>
                  <a:pt x="8639678" y="3126128"/>
                </a:lnTo>
                <a:lnTo>
                  <a:pt x="8633034" y="3132603"/>
                </a:lnTo>
                <a:lnTo>
                  <a:pt x="8634510" y="3137055"/>
                </a:lnTo>
                <a:lnTo>
                  <a:pt x="8633772" y="3142721"/>
                </a:lnTo>
                <a:lnTo>
                  <a:pt x="8638202" y="3145149"/>
                </a:lnTo>
                <a:lnTo>
                  <a:pt x="8637463" y="3150815"/>
                </a:lnTo>
                <a:lnTo>
                  <a:pt x="8635249" y="3151220"/>
                </a:lnTo>
                <a:lnTo>
                  <a:pt x="8635987" y="3152839"/>
                </a:lnTo>
                <a:lnTo>
                  <a:pt x="8623437" y="3169432"/>
                </a:lnTo>
                <a:lnTo>
                  <a:pt x="8617531" y="3169837"/>
                </a:lnTo>
                <a:lnTo>
                  <a:pt x="8610148" y="3165385"/>
                </a:lnTo>
                <a:lnTo>
                  <a:pt x="8601289" y="3167004"/>
                </a:lnTo>
                <a:lnTo>
                  <a:pt x="8591692" y="3166194"/>
                </a:lnTo>
                <a:lnTo>
                  <a:pt x="8573974" y="3175098"/>
                </a:lnTo>
                <a:lnTo>
                  <a:pt x="8562901" y="3174693"/>
                </a:lnTo>
                <a:lnTo>
                  <a:pt x="8556256" y="3184811"/>
                </a:lnTo>
                <a:lnTo>
                  <a:pt x="8546659" y="3184811"/>
                </a:lnTo>
                <a:lnTo>
                  <a:pt x="8543706" y="3182788"/>
                </a:lnTo>
                <a:lnTo>
                  <a:pt x="8537062" y="3184406"/>
                </a:lnTo>
                <a:lnTo>
                  <a:pt x="8525988" y="3186835"/>
                </a:lnTo>
                <a:lnTo>
                  <a:pt x="8506794" y="3190882"/>
                </a:lnTo>
                <a:lnTo>
                  <a:pt x="8489815" y="3209903"/>
                </a:lnTo>
                <a:lnTo>
                  <a:pt x="8488338" y="3221640"/>
                </a:lnTo>
                <a:lnTo>
                  <a:pt x="8492767" y="3225283"/>
                </a:lnTo>
                <a:lnTo>
                  <a:pt x="8491291" y="3228116"/>
                </a:lnTo>
                <a:lnTo>
                  <a:pt x="8493506" y="3233377"/>
                </a:lnTo>
                <a:lnTo>
                  <a:pt x="8471358" y="3237424"/>
                </a:lnTo>
                <a:lnTo>
                  <a:pt x="8461761" y="3245923"/>
                </a:lnTo>
                <a:lnTo>
                  <a:pt x="8442567" y="3254827"/>
                </a:lnTo>
                <a:lnTo>
                  <a:pt x="8411561" y="3260088"/>
                </a:lnTo>
                <a:lnTo>
                  <a:pt x="8406393" y="3264945"/>
                </a:lnTo>
                <a:lnTo>
                  <a:pt x="8351763" y="3279919"/>
                </a:lnTo>
                <a:lnTo>
                  <a:pt x="8346595" y="3279514"/>
                </a:lnTo>
                <a:lnTo>
                  <a:pt x="8336998" y="3283561"/>
                </a:lnTo>
                <a:lnTo>
                  <a:pt x="8326663" y="3298941"/>
                </a:lnTo>
                <a:lnTo>
                  <a:pt x="8312636" y="3310273"/>
                </a:lnTo>
                <a:lnTo>
                  <a:pt x="8305254" y="3310273"/>
                </a:lnTo>
                <a:lnTo>
                  <a:pt x="8302301" y="3307844"/>
                </a:lnTo>
                <a:lnTo>
                  <a:pt x="8297871" y="3311891"/>
                </a:lnTo>
                <a:lnTo>
                  <a:pt x="8290489" y="3313106"/>
                </a:lnTo>
                <a:lnTo>
                  <a:pt x="8284583" y="3308654"/>
                </a:lnTo>
                <a:lnTo>
                  <a:pt x="8276462" y="3308249"/>
                </a:lnTo>
                <a:lnTo>
                  <a:pt x="8258744" y="3321200"/>
                </a:lnTo>
                <a:lnTo>
                  <a:pt x="8258006" y="3326866"/>
                </a:lnTo>
                <a:lnTo>
                  <a:pt x="8251362" y="3331722"/>
                </a:lnTo>
                <a:lnTo>
                  <a:pt x="8232167" y="3333341"/>
                </a:lnTo>
                <a:lnTo>
                  <a:pt x="8209282" y="3341840"/>
                </a:lnTo>
                <a:lnTo>
                  <a:pt x="8199685" y="3339817"/>
                </a:lnTo>
                <a:lnTo>
                  <a:pt x="8196732" y="3336174"/>
                </a:lnTo>
                <a:lnTo>
                  <a:pt x="8181967" y="3336984"/>
                </a:lnTo>
                <a:lnTo>
                  <a:pt x="8180490" y="3334151"/>
                </a:lnTo>
                <a:lnTo>
                  <a:pt x="8172370" y="3333746"/>
                </a:lnTo>
                <a:lnTo>
                  <a:pt x="8165725" y="3335365"/>
                </a:lnTo>
                <a:lnTo>
                  <a:pt x="8153175" y="3342650"/>
                </a:lnTo>
                <a:lnTo>
                  <a:pt x="8148008" y="3354791"/>
                </a:lnTo>
                <a:lnTo>
                  <a:pt x="8142840" y="3355601"/>
                </a:lnTo>
                <a:lnTo>
                  <a:pt x="8133243" y="3367742"/>
                </a:lnTo>
                <a:lnTo>
                  <a:pt x="8124384" y="3371385"/>
                </a:lnTo>
                <a:lnTo>
                  <a:pt x="8118478" y="3366528"/>
                </a:lnTo>
                <a:lnTo>
                  <a:pt x="8108881" y="3366528"/>
                </a:lnTo>
                <a:lnTo>
                  <a:pt x="8098545" y="3374622"/>
                </a:lnTo>
                <a:lnTo>
                  <a:pt x="8090425" y="3376241"/>
                </a:lnTo>
                <a:lnTo>
                  <a:pt x="8076398" y="3371789"/>
                </a:lnTo>
                <a:lnTo>
                  <a:pt x="8074183" y="3375027"/>
                </a:lnTo>
                <a:lnTo>
                  <a:pt x="8063848" y="3376646"/>
                </a:lnTo>
                <a:lnTo>
                  <a:pt x="8059418" y="3368956"/>
                </a:lnTo>
                <a:lnTo>
                  <a:pt x="8057942" y="3357220"/>
                </a:lnTo>
                <a:lnTo>
                  <a:pt x="8047606" y="3347102"/>
                </a:lnTo>
                <a:lnTo>
                  <a:pt x="8041701" y="3334555"/>
                </a:lnTo>
                <a:lnTo>
                  <a:pt x="8047606" y="3331318"/>
                </a:lnTo>
                <a:lnTo>
                  <a:pt x="8046130" y="3318367"/>
                </a:lnTo>
                <a:lnTo>
                  <a:pt x="8033580" y="3307844"/>
                </a:lnTo>
                <a:lnTo>
                  <a:pt x="8026936" y="3264945"/>
                </a:lnTo>
                <a:lnTo>
                  <a:pt x="8015124" y="3250780"/>
                </a:lnTo>
                <a:lnTo>
                  <a:pt x="8015124" y="3243495"/>
                </a:lnTo>
                <a:lnTo>
                  <a:pt x="8009218" y="3243495"/>
                </a:lnTo>
                <a:lnTo>
                  <a:pt x="8006265" y="3237019"/>
                </a:lnTo>
                <a:lnTo>
                  <a:pt x="8014385" y="3239043"/>
                </a:lnTo>
                <a:lnTo>
                  <a:pt x="8014385" y="3234186"/>
                </a:lnTo>
                <a:lnTo>
                  <a:pt x="8019553" y="3234186"/>
                </a:lnTo>
                <a:lnTo>
                  <a:pt x="8020291" y="3220426"/>
                </a:lnTo>
                <a:lnTo>
                  <a:pt x="8015862" y="3196953"/>
                </a:lnTo>
                <a:lnTo>
                  <a:pt x="8012909" y="3188858"/>
                </a:lnTo>
                <a:lnTo>
                  <a:pt x="8004050" y="3164980"/>
                </a:lnTo>
                <a:lnTo>
                  <a:pt x="7987809" y="3160933"/>
                </a:lnTo>
                <a:lnTo>
                  <a:pt x="7984856" y="3141102"/>
                </a:lnTo>
                <a:lnTo>
                  <a:pt x="7978950" y="3141102"/>
                </a:lnTo>
                <a:lnTo>
                  <a:pt x="7941299" y="3105892"/>
                </a:lnTo>
                <a:lnTo>
                  <a:pt x="7940561" y="3094155"/>
                </a:lnTo>
                <a:lnTo>
                  <a:pt x="7930226" y="3088084"/>
                </a:lnTo>
                <a:lnTo>
                  <a:pt x="7918414" y="3048827"/>
                </a:lnTo>
                <a:lnTo>
                  <a:pt x="7911770" y="3046399"/>
                </a:lnTo>
                <a:lnTo>
                  <a:pt x="7913246" y="3039519"/>
                </a:lnTo>
                <a:lnTo>
                  <a:pt x="7901434" y="3037495"/>
                </a:lnTo>
                <a:lnTo>
                  <a:pt x="7900696" y="3030615"/>
                </a:lnTo>
                <a:lnTo>
                  <a:pt x="7885931" y="3019283"/>
                </a:lnTo>
                <a:lnTo>
                  <a:pt x="7881502" y="3019283"/>
                </a:lnTo>
                <a:lnTo>
                  <a:pt x="7874119" y="3009974"/>
                </a:lnTo>
                <a:lnTo>
                  <a:pt x="7864522" y="3009570"/>
                </a:lnTo>
                <a:lnTo>
                  <a:pt x="7855663" y="3005927"/>
                </a:lnTo>
                <a:lnTo>
                  <a:pt x="7830563" y="2981240"/>
                </a:lnTo>
                <a:lnTo>
                  <a:pt x="7829086" y="2974764"/>
                </a:lnTo>
                <a:lnTo>
                  <a:pt x="7820227" y="2967479"/>
                </a:lnTo>
                <a:lnTo>
                  <a:pt x="7818013" y="2950077"/>
                </a:lnTo>
                <a:lnTo>
                  <a:pt x="7812845" y="2933079"/>
                </a:lnTo>
                <a:lnTo>
                  <a:pt x="7809154" y="2926199"/>
                </a:lnTo>
                <a:lnTo>
                  <a:pt x="7812845" y="2922961"/>
                </a:lnTo>
                <a:lnTo>
                  <a:pt x="7816536" y="2907986"/>
                </a:lnTo>
                <a:lnTo>
                  <a:pt x="7813583" y="2902725"/>
                </a:lnTo>
                <a:lnTo>
                  <a:pt x="7810630" y="2886536"/>
                </a:lnTo>
                <a:lnTo>
                  <a:pt x="7801033" y="2878847"/>
                </a:lnTo>
                <a:lnTo>
                  <a:pt x="7796604" y="2863063"/>
                </a:lnTo>
                <a:lnTo>
                  <a:pt x="7792174" y="2859421"/>
                </a:lnTo>
                <a:lnTo>
                  <a:pt x="7790698" y="2847684"/>
                </a:lnTo>
                <a:lnTo>
                  <a:pt x="7786268" y="2846874"/>
                </a:lnTo>
                <a:lnTo>
                  <a:pt x="7782577" y="2837161"/>
                </a:lnTo>
                <a:lnTo>
                  <a:pt x="7770765" y="2825020"/>
                </a:lnTo>
                <a:lnTo>
                  <a:pt x="7754524" y="2818544"/>
                </a:lnTo>
                <a:lnTo>
                  <a:pt x="7744188" y="2810450"/>
                </a:lnTo>
                <a:lnTo>
                  <a:pt x="7736806" y="2817330"/>
                </a:lnTo>
                <a:lnTo>
                  <a:pt x="7729423" y="2813688"/>
                </a:lnTo>
                <a:lnTo>
                  <a:pt x="7729423" y="2805998"/>
                </a:lnTo>
                <a:lnTo>
                  <a:pt x="7719088" y="2799118"/>
                </a:lnTo>
                <a:lnTo>
                  <a:pt x="7719088" y="2792643"/>
                </a:lnTo>
                <a:lnTo>
                  <a:pt x="7722041" y="2786572"/>
                </a:lnTo>
                <a:lnTo>
                  <a:pt x="7719088" y="2772812"/>
                </a:lnTo>
                <a:lnTo>
                  <a:pt x="7711706" y="2768360"/>
                </a:lnTo>
                <a:lnTo>
                  <a:pt x="7702847" y="2746101"/>
                </a:lnTo>
                <a:lnTo>
                  <a:pt x="7691035" y="2741649"/>
                </a:lnTo>
                <a:lnTo>
                  <a:pt x="7686605" y="2735578"/>
                </a:lnTo>
                <a:lnTo>
                  <a:pt x="7684390" y="2723841"/>
                </a:lnTo>
                <a:lnTo>
                  <a:pt x="7676270" y="2722627"/>
                </a:lnTo>
                <a:lnTo>
                  <a:pt x="7672579" y="2714533"/>
                </a:lnTo>
                <a:lnTo>
                  <a:pt x="7671840" y="2707248"/>
                </a:lnTo>
                <a:lnTo>
                  <a:pt x="7657814" y="2684584"/>
                </a:lnTo>
                <a:lnTo>
                  <a:pt x="7652646" y="2684179"/>
                </a:lnTo>
                <a:lnTo>
                  <a:pt x="7641572" y="2675276"/>
                </a:lnTo>
                <a:lnTo>
                  <a:pt x="7640096" y="2665967"/>
                </a:lnTo>
                <a:lnTo>
                  <a:pt x="7634928" y="2663944"/>
                </a:lnTo>
                <a:lnTo>
                  <a:pt x="7632713" y="2654230"/>
                </a:lnTo>
                <a:lnTo>
                  <a:pt x="7610566" y="2631566"/>
                </a:lnTo>
                <a:lnTo>
                  <a:pt x="7613519" y="2629947"/>
                </a:lnTo>
                <a:lnTo>
                  <a:pt x="7602445" y="2623877"/>
                </a:lnTo>
                <a:lnTo>
                  <a:pt x="7595801" y="2627924"/>
                </a:lnTo>
                <a:lnTo>
                  <a:pt x="7593586" y="2624686"/>
                </a:lnTo>
                <a:lnTo>
                  <a:pt x="7586942" y="2627114"/>
                </a:lnTo>
                <a:lnTo>
                  <a:pt x="7585466" y="2622258"/>
                </a:lnTo>
                <a:lnTo>
                  <a:pt x="7590634" y="2608902"/>
                </a:lnTo>
                <a:lnTo>
                  <a:pt x="7589895" y="2589476"/>
                </a:lnTo>
                <a:lnTo>
                  <a:pt x="7591372" y="2572478"/>
                </a:lnTo>
                <a:lnTo>
                  <a:pt x="7591372" y="2570859"/>
                </a:lnTo>
                <a:lnTo>
                  <a:pt x="7595801" y="2559122"/>
                </a:lnTo>
                <a:lnTo>
                  <a:pt x="7595801" y="2554671"/>
                </a:lnTo>
                <a:lnTo>
                  <a:pt x="7595063" y="2555480"/>
                </a:lnTo>
                <a:lnTo>
                  <a:pt x="7589157" y="2563574"/>
                </a:lnTo>
                <a:lnTo>
                  <a:pt x="7587681" y="2566407"/>
                </a:lnTo>
                <a:lnTo>
                  <a:pt x="7579560" y="2591904"/>
                </a:lnTo>
                <a:lnTo>
                  <a:pt x="7578822" y="2601617"/>
                </a:lnTo>
                <a:lnTo>
                  <a:pt x="7572916" y="2615378"/>
                </a:lnTo>
                <a:lnTo>
                  <a:pt x="7577345" y="2619830"/>
                </a:lnTo>
                <a:lnTo>
                  <a:pt x="7573654" y="2636018"/>
                </a:lnTo>
                <a:lnTo>
                  <a:pt x="7567010" y="2642089"/>
                </a:lnTo>
                <a:lnTo>
                  <a:pt x="7564795" y="2647755"/>
                </a:lnTo>
                <a:lnTo>
                  <a:pt x="7563318" y="2644922"/>
                </a:lnTo>
                <a:lnTo>
                  <a:pt x="7550030" y="2638042"/>
                </a:lnTo>
                <a:lnTo>
                  <a:pt x="7526406" y="2614973"/>
                </a:lnTo>
                <a:lnTo>
                  <a:pt x="7523453" y="2606069"/>
                </a:lnTo>
                <a:lnTo>
                  <a:pt x="7510165" y="2600808"/>
                </a:lnTo>
                <a:lnTo>
                  <a:pt x="7504997" y="2591500"/>
                </a:lnTo>
                <a:lnTo>
                  <a:pt x="7504997" y="2582596"/>
                </a:lnTo>
                <a:lnTo>
                  <a:pt x="7485803" y="2567621"/>
                </a:lnTo>
                <a:lnTo>
                  <a:pt x="7485065" y="2561551"/>
                </a:lnTo>
                <a:lnTo>
                  <a:pt x="7480635" y="2556694"/>
                </a:lnTo>
                <a:lnTo>
                  <a:pt x="7476944" y="2544957"/>
                </a:lnTo>
                <a:lnTo>
                  <a:pt x="7472514" y="2544957"/>
                </a:lnTo>
                <a:lnTo>
                  <a:pt x="7470300" y="2542124"/>
                </a:lnTo>
                <a:lnTo>
                  <a:pt x="7468085" y="2545362"/>
                </a:lnTo>
                <a:lnTo>
                  <a:pt x="7468823" y="2551433"/>
                </a:lnTo>
                <a:lnTo>
                  <a:pt x="7467347" y="2557908"/>
                </a:lnTo>
                <a:lnTo>
                  <a:pt x="7478420" y="2570454"/>
                </a:lnTo>
                <a:lnTo>
                  <a:pt x="7478420" y="2580977"/>
                </a:lnTo>
                <a:lnTo>
                  <a:pt x="7496877" y="2600808"/>
                </a:lnTo>
                <a:lnTo>
                  <a:pt x="7499091" y="2608093"/>
                </a:lnTo>
                <a:lnTo>
                  <a:pt x="7527883" y="2630757"/>
                </a:lnTo>
                <a:lnTo>
                  <a:pt x="7532312" y="2638042"/>
                </a:lnTo>
                <a:lnTo>
                  <a:pt x="7530098" y="2645327"/>
                </a:lnTo>
                <a:lnTo>
                  <a:pt x="7530836" y="2652207"/>
                </a:lnTo>
                <a:lnTo>
                  <a:pt x="7547815" y="2669205"/>
                </a:lnTo>
                <a:lnTo>
                  <a:pt x="7547815" y="2674466"/>
                </a:lnTo>
                <a:lnTo>
                  <a:pt x="7552983" y="2680132"/>
                </a:lnTo>
                <a:lnTo>
                  <a:pt x="7555198" y="2697940"/>
                </a:lnTo>
                <a:lnTo>
                  <a:pt x="7560366" y="2705629"/>
                </a:lnTo>
                <a:lnTo>
                  <a:pt x="7559627" y="2715342"/>
                </a:lnTo>
                <a:lnTo>
                  <a:pt x="7591372" y="2757837"/>
                </a:lnTo>
                <a:lnTo>
                  <a:pt x="7593586" y="2770788"/>
                </a:lnTo>
                <a:lnTo>
                  <a:pt x="7601707" y="2775645"/>
                </a:lnTo>
                <a:lnTo>
                  <a:pt x="7621640" y="2802356"/>
                </a:lnTo>
                <a:lnTo>
                  <a:pt x="7626069" y="2814497"/>
                </a:lnTo>
                <a:lnTo>
                  <a:pt x="7631237" y="2820973"/>
                </a:lnTo>
                <a:lnTo>
                  <a:pt x="7631975" y="2817735"/>
                </a:lnTo>
                <a:lnTo>
                  <a:pt x="7635666" y="2820163"/>
                </a:lnTo>
                <a:lnTo>
                  <a:pt x="7643049" y="2831495"/>
                </a:lnTo>
                <a:lnTo>
                  <a:pt x="7648217" y="2832305"/>
                </a:lnTo>
                <a:lnTo>
                  <a:pt x="7654122" y="2837971"/>
                </a:lnTo>
                <a:lnTo>
                  <a:pt x="7639358" y="2837161"/>
                </a:lnTo>
                <a:lnTo>
                  <a:pt x="7635666" y="2834328"/>
                </a:lnTo>
                <a:lnTo>
                  <a:pt x="7634190" y="2838375"/>
                </a:lnTo>
                <a:lnTo>
                  <a:pt x="7637881" y="2844446"/>
                </a:lnTo>
                <a:lnTo>
                  <a:pt x="7638619" y="2855778"/>
                </a:lnTo>
                <a:lnTo>
                  <a:pt x="7636405" y="2862254"/>
                </a:lnTo>
                <a:lnTo>
                  <a:pt x="7644525" y="2886132"/>
                </a:lnTo>
                <a:lnTo>
                  <a:pt x="7660028" y="2895440"/>
                </a:lnTo>
                <a:lnTo>
                  <a:pt x="7668887" y="2895440"/>
                </a:lnTo>
                <a:lnTo>
                  <a:pt x="7674793" y="2893012"/>
                </a:lnTo>
                <a:lnTo>
                  <a:pt x="7681438" y="2905153"/>
                </a:lnTo>
                <a:lnTo>
                  <a:pt x="7691773" y="2907986"/>
                </a:lnTo>
                <a:lnTo>
                  <a:pt x="7694726" y="2913652"/>
                </a:lnTo>
                <a:lnTo>
                  <a:pt x="7706538" y="2924580"/>
                </a:lnTo>
                <a:lnTo>
                  <a:pt x="7714658" y="2927817"/>
                </a:lnTo>
                <a:lnTo>
                  <a:pt x="7714658" y="2928627"/>
                </a:lnTo>
                <a:lnTo>
                  <a:pt x="7713920" y="2932674"/>
                </a:lnTo>
                <a:lnTo>
                  <a:pt x="7713182" y="2936721"/>
                </a:lnTo>
                <a:lnTo>
                  <a:pt x="7716135" y="2940364"/>
                </a:lnTo>
                <a:lnTo>
                  <a:pt x="7714658" y="2942792"/>
                </a:lnTo>
                <a:lnTo>
                  <a:pt x="7716135" y="2944815"/>
                </a:lnTo>
                <a:lnTo>
                  <a:pt x="7716135" y="2946839"/>
                </a:lnTo>
                <a:lnTo>
                  <a:pt x="7718350" y="2949267"/>
                </a:lnTo>
                <a:lnTo>
                  <a:pt x="7721303" y="2961813"/>
                </a:lnTo>
                <a:lnTo>
                  <a:pt x="7730900" y="2972336"/>
                </a:lnTo>
                <a:lnTo>
                  <a:pt x="7730900" y="2976788"/>
                </a:lnTo>
                <a:lnTo>
                  <a:pt x="7728685" y="2977193"/>
                </a:lnTo>
                <a:lnTo>
                  <a:pt x="7727209" y="2973955"/>
                </a:lnTo>
                <a:lnTo>
                  <a:pt x="7723517" y="2969503"/>
                </a:lnTo>
                <a:lnTo>
                  <a:pt x="7722041" y="2971122"/>
                </a:lnTo>
                <a:lnTo>
                  <a:pt x="7722779" y="2979621"/>
                </a:lnTo>
                <a:lnTo>
                  <a:pt x="7735329" y="3012403"/>
                </a:lnTo>
                <a:lnTo>
                  <a:pt x="7737544" y="3030615"/>
                </a:lnTo>
                <a:lnTo>
                  <a:pt x="7734591" y="3047613"/>
                </a:lnTo>
                <a:lnTo>
                  <a:pt x="7741235" y="3067444"/>
                </a:lnTo>
                <a:lnTo>
                  <a:pt x="7750832" y="3083228"/>
                </a:lnTo>
                <a:lnTo>
                  <a:pt x="7758953" y="3084847"/>
                </a:lnTo>
                <a:lnTo>
                  <a:pt x="7780362" y="3098202"/>
                </a:lnTo>
                <a:lnTo>
                  <a:pt x="7780362" y="3107106"/>
                </a:lnTo>
                <a:lnTo>
                  <a:pt x="7790698" y="3107511"/>
                </a:lnTo>
                <a:lnTo>
                  <a:pt x="7801771" y="3112772"/>
                </a:lnTo>
                <a:lnTo>
                  <a:pt x="7801771" y="3118843"/>
                </a:lnTo>
                <a:lnTo>
                  <a:pt x="7805462" y="3118843"/>
                </a:lnTo>
                <a:lnTo>
                  <a:pt x="7817274" y="3130175"/>
                </a:lnTo>
                <a:lnTo>
                  <a:pt x="7837945" y="3180764"/>
                </a:lnTo>
                <a:lnTo>
                  <a:pt x="7844589" y="3213951"/>
                </a:lnTo>
                <a:lnTo>
                  <a:pt x="7848281" y="3214760"/>
                </a:lnTo>
                <a:lnTo>
                  <a:pt x="7851234" y="3226901"/>
                </a:lnTo>
                <a:lnTo>
                  <a:pt x="7851234" y="3230949"/>
                </a:lnTo>
                <a:lnTo>
                  <a:pt x="7857878" y="3233377"/>
                </a:lnTo>
                <a:lnTo>
                  <a:pt x="7862307" y="3243090"/>
                </a:lnTo>
                <a:lnTo>
                  <a:pt x="7864522" y="3257255"/>
                </a:lnTo>
                <a:lnTo>
                  <a:pt x="7873381" y="3259279"/>
                </a:lnTo>
                <a:lnTo>
                  <a:pt x="7872643" y="3246328"/>
                </a:lnTo>
                <a:lnTo>
                  <a:pt x="7870428" y="3246732"/>
                </a:lnTo>
                <a:lnTo>
                  <a:pt x="7871166" y="3237424"/>
                </a:lnTo>
                <a:lnTo>
                  <a:pt x="7874857" y="3236210"/>
                </a:lnTo>
                <a:lnTo>
                  <a:pt x="7883716" y="3247947"/>
                </a:lnTo>
                <a:lnTo>
                  <a:pt x="7880763" y="3251184"/>
                </a:lnTo>
                <a:lnTo>
                  <a:pt x="7888884" y="3262921"/>
                </a:lnTo>
                <a:lnTo>
                  <a:pt x="7894790" y="3268182"/>
                </a:lnTo>
                <a:lnTo>
                  <a:pt x="7899219" y="3265349"/>
                </a:lnTo>
                <a:lnTo>
                  <a:pt x="7906602" y="3264135"/>
                </a:lnTo>
                <a:lnTo>
                  <a:pt x="7910293" y="3266159"/>
                </a:lnTo>
                <a:lnTo>
                  <a:pt x="7916199" y="3264135"/>
                </a:lnTo>
                <a:lnTo>
                  <a:pt x="7925796" y="3273444"/>
                </a:lnTo>
                <a:lnTo>
                  <a:pt x="7930226" y="3278705"/>
                </a:lnTo>
                <a:lnTo>
                  <a:pt x="7944252" y="3281943"/>
                </a:lnTo>
                <a:lnTo>
                  <a:pt x="7947205" y="3286799"/>
                </a:lnTo>
                <a:lnTo>
                  <a:pt x="7964185" y="3303797"/>
                </a:lnTo>
                <a:lnTo>
                  <a:pt x="7970829" y="3315534"/>
                </a:lnTo>
                <a:lnTo>
                  <a:pt x="7981165" y="3319581"/>
                </a:lnTo>
                <a:lnTo>
                  <a:pt x="7988547" y="3327675"/>
                </a:lnTo>
                <a:lnTo>
                  <a:pt x="7992976" y="3327675"/>
                </a:lnTo>
                <a:lnTo>
                  <a:pt x="7992976" y="3324842"/>
                </a:lnTo>
                <a:lnTo>
                  <a:pt x="7996668" y="3329294"/>
                </a:lnTo>
                <a:lnTo>
                  <a:pt x="8004788" y="3348316"/>
                </a:lnTo>
                <a:lnTo>
                  <a:pt x="8010694" y="3349935"/>
                </a:lnTo>
                <a:lnTo>
                  <a:pt x="8018077" y="3358434"/>
                </a:lnTo>
                <a:lnTo>
                  <a:pt x="8015862" y="3361267"/>
                </a:lnTo>
                <a:lnTo>
                  <a:pt x="8021030" y="3370170"/>
                </a:lnTo>
                <a:lnTo>
                  <a:pt x="8026197" y="3370170"/>
                </a:lnTo>
                <a:lnTo>
                  <a:pt x="8031365" y="3372599"/>
                </a:lnTo>
                <a:lnTo>
                  <a:pt x="8035056" y="3369361"/>
                </a:lnTo>
                <a:lnTo>
                  <a:pt x="8037271" y="3372194"/>
                </a:lnTo>
                <a:lnTo>
                  <a:pt x="8039486" y="3373408"/>
                </a:lnTo>
                <a:lnTo>
                  <a:pt x="8040224" y="3373408"/>
                </a:lnTo>
                <a:lnTo>
                  <a:pt x="8039486" y="3376646"/>
                </a:lnTo>
                <a:lnTo>
                  <a:pt x="8051298" y="3387168"/>
                </a:lnTo>
                <a:lnTo>
                  <a:pt x="8054251" y="3387168"/>
                </a:lnTo>
                <a:lnTo>
                  <a:pt x="8052774" y="3391620"/>
                </a:lnTo>
                <a:lnTo>
                  <a:pt x="8054251" y="3405785"/>
                </a:lnTo>
                <a:lnTo>
                  <a:pt x="8049821" y="3407809"/>
                </a:lnTo>
                <a:lnTo>
                  <a:pt x="8040224" y="3417117"/>
                </a:lnTo>
                <a:lnTo>
                  <a:pt x="8033580" y="3417522"/>
                </a:lnTo>
                <a:lnTo>
                  <a:pt x="8028412" y="3424402"/>
                </a:lnTo>
                <a:lnTo>
                  <a:pt x="8017338" y="3424402"/>
                </a:lnTo>
                <a:lnTo>
                  <a:pt x="8023244" y="3430473"/>
                </a:lnTo>
                <a:lnTo>
                  <a:pt x="8026197" y="3431282"/>
                </a:lnTo>
                <a:lnTo>
                  <a:pt x="8034318" y="3428449"/>
                </a:lnTo>
                <a:lnTo>
                  <a:pt x="8046868" y="3428045"/>
                </a:lnTo>
                <a:lnTo>
                  <a:pt x="8048345" y="3431282"/>
                </a:lnTo>
                <a:lnTo>
                  <a:pt x="8052036" y="3436948"/>
                </a:lnTo>
                <a:lnTo>
                  <a:pt x="8054989" y="3437758"/>
                </a:lnTo>
                <a:lnTo>
                  <a:pt x="8085257" y="3468111"/>
                </a:lnTo>
                <a:lnTo>
                  <a:pt x="8088948" y="3475396"/>
                </a:lnTo>
                <a:lnTo>
                  <a:pt x="8093378" y="3476206"/>
                </a:lnTo>
                <a:lnTo>
                  <a:pt x="8105928" y="3486728"/>
                </a:lnTo>
                <a:lnTo>
                  <a:pt x="8118478" y="3489561"/>
                </a:lnTo>
                <a:lnTo>
                  <a:pt x="8132504" y="3487942"/>
                </a:lnTo>
                <a:lnTo>
                  <a:pt x="8136934" y="3483086"/>
                </a:lnTo>
                <a:lnTo>
                  <a:pt x="8150222" y="3475396"/>
                </a:lnTo>
                <a:lnTo>
                  <a:pt x="8158343" y="3475396"/>
                </a:lnTo>
                <a:lnTo>
                  <a:pt x="8174584" y="3463255"/>
                </a:lnTo>
                <a:lnTo>
                  <a:pt x="8179752" y="3462850"/>
                </a:lnTo>
                <a:lnTo>
                  <a:pt x="8182705" y="3465683"/>
                </a:lnTo>
                <a:lnTo>
                  <a:pt x="8195993" y="3464874"/>
                </a:lnTo>
                <a:lnTo>
                  <a:pt x="8201161" y="3463659"/>
                </a:lnTo>
                <a:lnTo>
                  <a:pt x="8210758" y="3467707"/>
                </a:lnTo>
                <a:lnTo>
                  <a:pt x="8225523" y="3466088"/>
                </a:lnTo>
                <a:lnTo>
                  <a:pt x="8255791" y="3449090"/>
                </a:lnTo>
                <a:lnTo>
                  <a:pt x="8265388" y="3447066"/>
                </a:lnTo>
                <a:lnTo>
                  <a:pt x="8274986" y="3451113"/>
                </a:lnTo>
                <a:lnTo>
                  <a:pt x="8282368" y="3449090"/>
                </a:lnTo>
                <a:lnTo>
                  <a:pt x="8296395" y="3449494"/>
                </a:lnTo>
                <a:lnTo>
                  <a:pt x="8309683" y="3443019"/>
                </a:lnTo>
                <a:lnTo>
                  <a:pt x="8325924" y="3442210"/>
                </a:lnTo>
                <a:lnTo>
                  <a:pt x="8330354" y="3444638"/>
                </a:lnTo>
                <a:lnTo>
                  <a:pt x="8335522" y="3444638"/>
                </a:lnTo>
                <a:lnTo>
                  <a:pt x="8359884" y="3440186"/>
                </a:lnTo>
                <a:lnTo>
                  <a:pt x="8368743" y="3433711"/>
                </a:lnTo>
                <a:lnTo>
                  <a:pt x="8383507" y="3431687"/>
                </a:lnTo>
                <a:lnTo>
                  <a:pt x="8387937" y="3435329"/>
                </a:lnTo>
                <a:lnTo>
                  <a:pt x="8389413" y="3431282"/>
                </a:lnTo>
                <a:lnTo>
                  <a:pt x="8404916" y="3429663"/>
                </a:lnTo>
                <a:lnTo>
                  <a:pt x="8413775" y="3421569"/>
                </a:lnTo>
                <a:lnTo>
                  <a:pt x="8415252" y="3422783"/>
                </a:lnTo>
                <a:lnTo>
                  <a:pt x="8418943" y="3416308"/>
                </a:lnTo>
                <a:lnTo>
                  <a:pt x="8417467" y="3415094"/>
                </a:lnTo>
                <a:lnTo>
                  <a:pt x="8424111" y="3409428"/>
                </a:lnTo>
                <a:lnTo>
                  <a:pt x="8427802" y="3410237"/>
                </a:lnTo>
                <a:lnTo>
                  <a:pt x="8427802" y="3407809"/>
                </a:lnTo>
                <a:lnTo>
                  <a:pt x="8433708" y="3411856"/>
                </a:lnTo>
                <a:lnTo>
                  <a:pt x="8446258" y="3415903"/>
                </a:lnTo>
                <a:lnTo>
                  <a:pt x="8452164" y="3415498"/>
                </a:lnTo>
                <a:lnTo>
                  <a:pt x="8454379" y="3416713"/>
                </a:lnTo>
                <a:lnTo>
                  <a:pt x="8449211" y="3423997"/>
                </a:lnTo>
                <a:lnTo>
                  <a:pt x="8446258" y="3431282"/>
                </a:lnTo>
                <a:lnTo>
                  <a:pt x="8445520" y="3438567"/>
                </a:lnTo>
                <a:lnTo>
                  <a:pt x="8442567" y="3443019"/>
                </a:lnTo>
                <a:lnTo>
                  <a:pt x="8444782" y="3447066"/>
                </a:lnTo>
                <a:lnTo>
                  <a:pt x="8451426" y="3447471"/>
                </a:lnTo>
                <a:lnTo>
                  <a:pt x="8452164" y="3450304"/>
                </a:lnTo>
                <a:lnTo>
                  <a:pt x="8446258" y="3454351"/>
                </a:lnTo>
                <a:lnTo>
                  <a:pt x="8441829" y="3463659"/>
                </a:lnTo>
                <a:lnTo>
                  <a:pt x="8446258" y="3469325"/>
                </a:lnTo>
                <a:lnTo>
                  <a:pt x="8448473" y="3477015"/>
                </a:lnTo>
                <a:lnTo>
                  <a:pt x="8444782" y="3484300"/>
                </a:lnTo>
                <a:lnTo>
                  <a:pt x="8451426" y="3483490"/>
                </a:lnTo>
                <a:lnTo>
                  <a:pt x="8450688" y="3481062"/>
                </a:lnTo>
                <a:lnTo>
                  <a:pt x="8453641" y="3481872"/>
                </a:lnTo>
                <a:lnTo>
                  <a:pt x="8456594" y="3487538"/>
                </a:lnTo>
                <a:lnTo>
                  <a:pt x="8453641" y="3489156"/>
                </a:lnTo>
                <a:lnTo>
                  <a:pt x="8452164" y="3487133"/>
                </a:lnTo>
                <a:lnTo>
                  <a:pt x="8446258" y="3487538"/>
                </a:lnTo>
                <a:lnTo>
                  <a:pt x="8441829" y="3488347"/>
                </a:lnTo>
                <a:lnTo>
                  <a:pt x="8434446" y="3500084"/>
                </a:lnTo>
                <a:lnTo>
                  <a:pt x="8438137" y="3505750"/>
                </a:lnTo>
                <a:lnTo>
                  <a:pt x="8436661" y="3517082"/>
                </a:lnTo>
                <a:lnTo>
                  <a:pt x="8432970" y="3521534"/>
                </a:lnTo>
                <a:lnTo>
                  <a:pt x="8433708" y="3533675"/>
                </a:lnTo>
                <a:lnTo>
                  <a:pt x="8416728" y="3555934"/>
                </a:lnTo>
                <a:lnTo>
                  <a:pt x="8404916" y="3578598"/>
                </a:lnTo>
                <a:lnTo>
                  <a:pt x="8397534" y="3586693"/>
                </a:lnTo>
                <a:lnTo>
                  <a:pt x="8393843" y="3586288"/>
                </a:lnTo>
                <a:lnTo>
                  <a:pt x="8382769" y="3597215"/>
                </a:lnTo>
                <a:lnTo>
                  <a:pt x="8382031" y="3602477"/>
                </a:lnTo>
                <a:lnTo>
                  <a:pt x="8387199" y="3608952"/>
                </a:lnTo>
                <a:lnTo>
                  <a:pt x="8380554" y="3614213"/>
                </a:lnTo>
                <a:lnTo>
                  <a:pt x="8352501" y="3663993"/>
                </a:lnTo>
                <a:lnTo>
                  <a:pt x="8351025" y="3678563"/>
                </a:lnTo>
                <a:lnTo>
                  <a:pt x="8333307" y="3701632"/>
                </a:lnTo>
                <a:lnTo>
                  <a:pt x="8332569" y="3709321"/>
                </a:lnTo>
                <a:lnTo>
                  <a:pt x="8298609" y="3751816"/>
                </a:lnTo>
                <a:lnTo>
                  <a:pt x="8294918" y="3761529"/>
                </a:lnTo>
                <a:lnTo>
                  <a:pt x="8280153" y="3775694"/>
                </a:lnTo>
                <a:lnTo>
                  <a:pt x="8253576" y="3805238"/>
                </a:lnTo>
                <a:lnTo>
                  <a:pt x="8198208" y="3850567"/>
                </a:lnTo>
                <a:lnTo>
                  <a:pt x="8174584" y="3869183"/>
                </a:lnTo>
                <a:lnTo>
                  <a:pt x="8158343" y="3872016"/>
                </a:lnTo>
                <a:lnTo>
                  <a:pt x="8144316" y="3881325"/>
                </a:lnTo>
                <a:lnTo>
                  <a:pt x="8126599" y="3893871"/>
                </a:lnTo>
                <a:lnTo>
                  <a:pt x="8092639" y="3926653"/>
                </a:lnTo>
                <a:lnTo>
                  <a:pt x="8084519" y="3928676"/>
                </a:lnTo>
                <a:lnTo>
                  <a:pt x="8057204" y="3957411"/>
                </a:lnTo>
                <a:lnTo>
                  <a:pt x="8052036" y="3959030"/>
                </a:lnTo>
                <a:lnTo>
                  <a:pt x="8048345" y="3965910"/>
                </a:lnTo>
                <a:lnTo>
                  <a:pt x="8038009" y="3968743"/>
                </a:lnTo>
                <a:lnTo>
                  <a:pt x="8026936" y="3978052"/>
                </a:lnTo>
                <a:lnTo>
                  <a:pt x="8022506" y="3987765"/>
                </a:lnTo>
                <a:lnTo>
                  <a:pt x="7981903" y="4029855"/>
                </a:lnTo>
                <a:lnTo>
                  <a:pt x="7981165" y="4031879"/>
                </a:lnTo>
                <a:lnTo>
                  <a:pt x="7980426" y="4034712"/>
                </a:lnTo>
                <a:lnTo>
                  <a:pt x="7964185" y="4053329"/>
                </a:lnTo>
                <a:lnTo>
                  <a:pt x="7959755" y="4054543"/>
                </a:lnTo>
                <a:lnTo>
                  <a:pt x="7954588" y="4060209"/>
                </a:lnTo>
                <a:lnTo>
                  <a:pt x="7957541" y="4064661"/>
                </a:lnTo>
                <a:lnTo>
                  <a:pt x="7939823" y="4070327"/>
                </a:lnTo>
                <a:lnTo>
                  <a:pt x="7930964" y="4082063"/>
                </a:lnTo>
                <a:lnTo>
                  <a:pt x="7916199" y="4082063"/>
                </a:lnTo>
                <a:lnTo>
                  <a:pt x="7910293" y="4084087"/>
                </a:lnTo>
                <a:lnTo>
                  <a:pt x="7909555" y="4087325"/>
                </a:lnTo>
                <a:lnTo>
                  <a:pt x="7902172" y="4095014"/>
                </a:lnTo>
                <a:lnTo>
                  <a:pt x="7902172" y="4100275"/>
                </a:lnTo>
                <a:lnTo>
                  <a:pt x="7905125" y="4102704"/>
                </a:lnTo>
                <a:lnTo>
                  <a:pt x="7897005" y="4114440"/>
                </a:lnTo>
                <a:lnTo>
                  <a:pt x="7888884" y="4123749"/>
                </a:lnTo>
                <a:lnTo>
                  <a:pt x="7888884" y="4133867"/>
                </a:lnTo>
                <a:lnTo>
                  <a:pt x="7881502" y="4148436"/>
                </a:lnTo>
                <a:lnTo>
                  <a:pt x="7863045" y="4172719"/>
                </a:lnTo>
                <a:lnTo>
                  <a:pt x="7852710" y="4176766"/>
                </a:lnTo>
                <a:lnTo>
                  <a:pt x="7848281" y="4176766"/>
                </a:lnTo>
                <a:lnTo>
                  <a:pt x="7846804" y="4176766"/>
                </a:lnTo>
                <a:lnTo>
                  <a:pt x="7849019" y="4179195"/>
                </a:lnTo>
                <a:lnTo>
                  <a:pt x="7849757" y="4186480"/>
                </a:lnTo>
                <a:lnTo>
                  <a:pt x="7846804" y="4190931"/>
                </a:lnTo>
                <a:lnTo>
                  <a:pt x="7835730" y="4221285"/>
                </a:lnTo>
                <a:lnTo>
                  <a:pt x="7827610" y="4240711"/>
                </a:lnTo>
                <a:lnTo>
                  <a:pt x="7828348" y="4251234"/>
                </a:lnTo>
                <a:lnTo>
                  <a:pt x="7842375" y="4262566"/>
                </a:lnTo>
                <a:lnTo>
                  <a:pt x="7852710" y="4273493"/>
                </a:lnTo>
                <a:lnTo>
                  <a:pt x="7859354" y="4272279"/>
                </a:lnTo>
                <a:lnTo>
                  <a:pt x="7865998" y="4289277"/>
                </a:lnTo>
                <a:lnTo>
                  <a:pt x="7863045" y="4294943"/>
                </a:lnTo>
                <a:lnTo>
                  <a:pt x="7859354" y="4293729"/>
                </a:lnTo>
                <a:lnTo>
                  <a:pt x="7852710" y="4297371"/>
                </a:lnTo>
                <a:lnTo>
                  <a:pt x="7849757" y="4308299"/>
                </a:lnTo>
                <a:lnTo>
                  <a:pt x="7851234" y="4325297"/>
                </a:lnTo>
                <a:lnTo>
                  <a:pt x="7858616" y="4332177"/>
                </a:lnTo>
                <a:lnTo>
                  <a:pt x="7857140" y="4342699"/>
                </a:lnTo>
                <a:lnTo>
                  <a:pt x="7850495" y="4347961"/>
                </a:lnTo>
                <a:lnTo>
                  <a:pt x="7851972" y="4358079"/>
                </a:lnTo>
                <a:lnTo>
                  <a:pt x="7857878" y="4370625"/>
                </a:lnTo>
                <a:lnTo>
                  <a:pt x="7854925" y="4371029"/>
                </a:lnTo>
                <a:lnTo>
                  <a:pt x="7857878" y="4376695"/>
                </a:lnTo>
                <a:lnTo>
                  <a:pt x="7860093" y="4385599"/>
                </a:lnTo>
                <a:lnTo>
                  <a:pt x="7865260" y="4390456"/>
                </a:lnTo>
                <a:lnTo>
                  <a:pt x="7860831" y="4397741"/>
                </a:lnTo>
                <a:lnTo>
                  <a:pt x="7865260" y="4403002"/>
                </a:lnTo>
                <a:lnTo>
                  <a:pt x="7870428" y="4416762"/>
                </a:lnTo>
                <a:lnTo>
                  <a:pt x="7868951" y="4423642"/>
                </a:lnTo>
                <a:lnTo>
                  <a:pt x="7886669" y="4439426"/>
                </a:lnTo>
                <a:lnTo>
                  <a:pt x="7899219" y="4441045"/>
                </a:lnTo>
                <a:lnTo>
                  <a:pt x="7910293" y="4449544"/>
                </a:lnTo>
                <a:lnTo>
                  <a:pt x="7910293" y="4453996"/>
                </a:lnTo>
                <a:lnTo>
                  <a:pt x="7911770" y="4454805"/>
                </a:lnTo>
                <a:lnTo>
                  <a:pt x="7914723" y="4456829"/>
                </a:lnTo>
                <a:lnTo>
                  <a:pt x="7913246" y="4467756"/>
                </a:lnTo>
                <a:lnTo>
                  <a:pt x="7910293" y="4473017"/>
                </a:lnTo>
                <a:lnTo>
                  <a:pt x="7913246" y="4475446"/>
                </a:lnTo>
                <a:lnTo>
                  <a:pt x="7902911" y="4488801"/>
                </a:lnTo>
                <a:lnTo>
                  <a:pt x="7902172" y="4493658"/>
                </a:lnTo>
                <a:lnTo>
                  <a:pt x="7903649" y="4497300"/>
                </a:lnTo>
                <a:lnTo>
                  <a:pt x="7904387" y="4499729"/>
                </a:lnTo>
                <a:lnTo>
                  <a:pt x="7900696" y="4503371"/>
                </a:lnTo>
                <a:lnTo>
                  <a:pt x="7902911" y="4519964"/>
                </a:lnTo>
                <a:lnTo>
                  <a:pt x="7908817" y="4529678"/>
                </a:lnTo>
                <a:lnTo>
                  <a:pt x="7905864" y="4532106"/>
                </a:lnTo>
                <a:lnTo>
                  <a:pt x="7905864" y="4544247"/>
                </a:lnTo>
                <a:lnTo>
                  <a:pt x="7908817" y="4546676"/>
                </a:lnTo>
                <a:lnTo>
                  <a:pt x="7908817" y="4558412"/>
                </a:lnTo>
                <a:lnTo>
                  <a:pt x="7903649" y="4563269"/>
                </a:lnTo>
                <a:lnTo>
                  <a:pt x="7905125" y="4575410"/>
                </a:lnTo>
                <a:lnTo>
                  <a:pt x="7902172" y="4598074"/>
                </a:lnTo>
                <a:lnTo>
                  <a:pt x="7899958" y="4598074"/>
                </a:lnTo>
                <a:lnTo>
                  <a:pt x="7902911" y="4602121"/>
                </a:lnTo>
                <a:lnTo>
                  <a:pt x="7902911" y="4622762"/>
                </a:lnTo>
                <a:lnTo>
                  <a:pt x="7895528" y="4623571"/>
                </a:lnTo>
                <a:lnTo>
                  <a:pt x="7894790" y="4626404"/>
                </a:lnTo>
                <a:lnTo>
                  <a:pt x="7897743" y="4629642"/>
                </a:lnTo>
                <a:lnTo>
                  <a:pt x="7907340" y="4630047"/>
                </a:lnTo>
                <a:lnTo>
                  <a:pt x="7910293" y="4631666"/>
                </a:lnTo>
                <a:lnTo>
                  <a:pt x="7912508" y="4649473"/>
                </a:lnTo>
                <a:lnTo>
                  <a:pt x="7907340" y="4656353"/>
                </a:lnTo>
                <a:lnTo>
                  <a:pt x="7902172" y="4658781"/>
                </a:lnTo>
                <a:lnTo>
                  <a:pt x="7905125" y="4662829"/>
                </a:lnTo>
                <a:lnTo>
                  <a:pt x="7903649" y="4667280"/>
                </a:lnTo>
                <a:lnTo>
                  <a:pt x="7897005" y="4667280"/>
                </a:lnTo>
                <a:lnTo>
                  <a:pt x="7890361" y="4674161"/>
                </a:lnTo>
                <a:lnTo>
                  <a:pt x="7891837" y="4676589"/>
                </a:lnTo>
                <a:lnTo>
                  <a:pt x="7894052" y="4674970"/>
                </a:lnTo>
                <a:lnTo>
                  <a:pt x="7900696" y="4675375"/>
                </a:lnTo>
                <a:lnTo>
                  <a:pt x="7896266" y="4681445"/>
                </a:lnTo>
                <a:lnTo>
                  <a:pt x="7894790" y="4690754"/>
                </a:lnTo>
                <a:lnTo>
                  <a:pt x="7888884" y="4691968"/>
                </a:lnTo>
                <a:lnTo>
                  <a:pt x="7877810" y="4704514"/>
                </a:lnTo>
                <a:lnTo>
                  <a:pt x="7877810" y="4710180"/>
                </a:lnTo>
                <a:lnTo>
                  <a:pt x="7868213" y="4722726"/>
                </a:lnTo>
                <a:lnTo>
                  <a:pt x="7859354" y="4723940"/>
                </a:lnTo>
                <a:lnTo>
                  <a:pt x="7860093" y="4732440"/>
                </a:lnTo>
                <a:lnTo>
                  <a:pt x="7827610" y="4749033"/>
                </a:lnTo>
                <a:lnTo>
                  <a:pt x="7822442" y="4749438"/>
                </a:lnTo>
                <a:lnTo>
                  <a:pt x="7819489" y="4755913"/>
                </a:lnTo>
                <a:lnTo>
                  <a:pt x="7787745" y="4771697"/>
                </a:lnTo>
                <a:lnTo>
                  <a:pt x="7775933" y="4770483"/>
                </a:lnTo>
                <a:lnTo>
                  <a:pt x="7775194" y="4772506"/>
                </a:lnTo>
                <a:lnTo>
                  <a:pt x="7761168" y="4778982"/>
                </a:lnTo>
                <a:lnTo>
                  <a:pt x="7740497" y="4791123"/>
                </a:lnTo>
                <a:lnTo>
                  <a:pt x="7736068" y="4788290"/>
                </a:lnTo>
                <a:lnTo>
                  <a:pt x="7735329" y="4793956"/>
                </a:lnTo>
                <a:lnTo>
                  <a:pt x="7723517" y="4807716"/>
                </a:lnTo>
                <a:lnTo>
                  <a:pt x="7717611" y="4810145"/>
                </a:lnTo>
                <a:lnTo>
                  <a:pt x="7713920" y="4802860"/>
                </a:lnTo>
                <a:lnTo>
                  <a:pt x="7711706" y="4814597"/>
                </a:lnTo>
                <a:lnTo>
                  <a:pt x="7705800" y="4816215"/>
                </a:lnTo>
                <a:lnTo>
                  <a:pt x="7704323" y="4823096"/>
                </a:lnTo>
                <a:lnTo>
                  <a:pt x="7684390" y="4834023"/>
                </a:lnTo>
                <a:lnTo>
                  <a:pt x="7683652" y="4838475"/>
                </a:lnTo>
                <a:lnTo>
                  <a:pt x="7678485" y="4842522"/>
                </a:lnTo>
                <a:lnTo>
                  <a:pt x="7673317" y="4844141"/>
                </a:lnTo>
                <a:lnTo>
                  <a:pt x="7674055" y="4850616"/>
                </a:lnTo>
                <a:lnTo>
                  <a:pt x="7662243" y="4851021"/>
                </a:lnTo>
                <a:lnTo>
                  <a:pt x="7635666" y="4867209"/>
                </a:lnTo>
                <a:lnTo>
                  <a:pt x="7637143" y="4877732"/>
                </a:lnTo>
                <a:lnTo>
                  <a:pt x="7629022" y="4883803"/>
                </a:lnTo>
                <a:lnTo>
                  <a:pt x="7616472" y="4883803"/>
                </a:lnTo>
                <a:lnTo>
                  <a:pt x="7612043" y="4889469"/>
                </a:lnTo>
                <a:lnTo>
                  <a:pt x="7602445" y="4884207"/>
                </a:lnTo>
                <a:lnTo>
                  <a:pt x="7597278" y="4884612"/>
                </a:lnTo>
                <a:lnTo>
                  <a:pt x="7597278" y="4888659"/>
                </a:lnTo>
                <a:lnTo>
                  <a:pt x="7602445" y="4893921"/>
                </a:lnTo>
                <a:lnTo>
                  <a:pt x="7601707" y="4901205"/>
                </a:lnTo>
                <a:lnTo>
                  <a:pt x="7598016" y="4905657"/>
                </a:lnTo>
                <a:lnTo>
                  <a:pt x="7599492" y="4912537"/>
                </a:lnTo>
                <a:lnTo>
                  <a:pt x="7594325" y="4919822"/>
                </a:lnTo>
                <a:lnTo>
                  <a:pt x="7608351" y="4937630"/>
                </a:lnTo>
                <a:lnTo>
                  <a:pt x="7609090" y="4943700"/>
                </a:lnTo>
                <a:lnTo>
                  <a:pt x="7602445" y="4948557"/>
                </a:lnTo>
                <a:lnTo>
                  <a:pt x="7607613" y="4950581"/>
                </a:lnTo>
                <a:lnTo>
                  <a:pt x="7612781" y="4958675"/>
                </a:lnTo>
                <a:lnTo>
                  <a:pt x="7612781" y="4969602"/>
                </a:lnTo>
                <a:lnTo>
                  <a:pt x="7618687" y="4979720"/>
                </a:lnTo>
                <a:lnTo>
                  <a:pt x="7616472" y="5008455"/>
                </a:lnTo>
                <a:lnTo>
                  <a:pt x="7619425" y="5018573"/>
                </a:lnTo>
                <a:lnTo>
                  <a:pt x="7623116" y="5017763"/>
                </a:lnTo>
                <a:lnTo>
                  <a:pt x="7623116" y="5010074"/>
                </a:lnTo>
                <a:lnTo>
                  <a:pt x="7628284" y="4998742"/>
                </a:lnTo>
                <a:lnTo>
                  <a:pt x="7629022" y="5008455"/>
                </a:lnTo>
                <a:lnTo>
                  <a:pt x="7631975" y="5008455"/>
                </a:lnTo>
                <a:lnTo>
                  <a:pt x="7631237" y="5020596"/>
                </a:lnTo>
                <a:lnTo>
                  <a:pt x="7626807" y="5025453"/>
                </a:lnTo>
                <a:lnTo>
                  <a:pt x="7626069" y="5037999"/>
                </a:lnTo>
                <a:lnTo>
                  <a:pt x="7628284" y="5039618"/>
                </a:lnTo>
                <a:lnTo>
                  <a:pt x="7622378" y="5054188"/>
                </a:lnTo>
                <a:lnTo>
                  <a:pt x="7622378" y="5061877"/>
                </a:lnTo>
                <a:lnTo>
                  <a:pt x="7617949" y="5067138"/>
                </a:lnTo>
                <a:lnTo>
                  <a:pt x="7617210" y="5076447"/>
                </a:lnTo>
                <a:lnTo>
                  <a:pt x="7614257" y="5076447"/>
                </a:lnTo>
                <a:lnTo>
                  <a:pt x="7616472" y="5084541"/>
                </a:lnTo>
                <a:lnTo>
                  <a:pt x="7623854" y="5080494"/>
                </a:lnTo>
                <a:lnTo>
                  <a:pt x="7625331" y="5085755"/>
                </a:lnTo>
                <a:lnTo>
                  <a:pt x="7619425" y="5094254"/>
                </a:lnTo>
                <a:lnTo>
                  <a:pt x="7616472" y="5105991"/>
                </a:lnTo>
                <a:lnTo>
                  <a:pt x="7598016" y="5123798"/>
                </a:lnTo>
                <a:lnTo>
                  <a:pt x="7565533" y="5137559"/>
                </a:lnTo>
                <a:lnTo>
                  <a:pt x="7521977" y="5145653"/>
                </a:lnTo>
                <a:lnTo>
                  <a:pt x="7505735" y="5160223"/>
                </a:lnTo>
                <a:lnTo>
                  <a:pt x="7492447" y="5163056"/>
                </a:lnTo>
                <a:lnTo>
                  <a:pt x="7488756" y="5168722"/>
                </a:lnTo>
                <a:lnTo>
                  <a:pt x="7482850" y="5173578"/>
                </a:lnTo>
                <a:lnTo>
                  <a:pt x="7479159" y="5184506"/>
                </a:lnTo>
                <a:lnTo>
                  <a:pt x="7473991" y="5184506"/>
                </a:lnTo>
                <a:lnTo>
                  <a:pt x="7469562" y="5187339"/>
                </a:lnTo>
                <a:lnTo>
                  <a:pt x="7471038" y="5189767"/>
                </a:lnTo>
                <a:lnTo>
                  <a:pt x="7476206" y="5198266"/>
                </a:lnTo>
                <a:lnTo>
                  <a:pt x="7475467" y="5206360"/>
                </a:lnTo>
                <a:lnTo>
                  <a:pt x="7479897" y="5201099"/>
                </a:lnTo>
                <a:lnTo>
                  <a:pt x="7487279" y="5203123"/>
                </a:lnTo>
                <a:lnTo>
                  <a:pt x="7489494" y="5195433"/>
                </a:lnTo>
                <a:lnTo>
                  <a:pt x="7492447" y="5195028"/>
                </a:lnTo>
                <a:lnTo>
                  <a:pt x="7493185" y="5199480"/>
                </a:lnTo>
                <a:lnTo>
                  <a:pt x="7490971" y="5212026"/>
                </a:lnTo>
                <a:lnTo>
                  <a:pt x="7485803" y="5219716"/>
                </a:lnTo>
                <a:lnTo>
                  <a:pt x="7485803" y="5227001"/>
                </a:lnTo>
                <a:lnTo>
                  <a:pt x="7485803" y="5229429"/>
                </a:lnTo>
                <a:lnTo>
                  <a:pt x="7479897" y="5236309"/>
                </a:lnTo>
                <a:lnTo>
                  <a:pt x="7482850" y="5237523"/>
                </a:lnTo>
                <a:lnTo>
                  <a:pt x="7476944" y="5254117"/>
                </a:lnTo>
                <a:lnTo>
                  <a:pt x="7475467" y="5268686"/>
                </a:lnTo>
                <a:lnTo>
                  <a:pt x="7467347" y="5282447"/>
                </a:lnTo>
                <a:lnTo>
                  <a:pt x="7462917" y="5299849"/>
                </a:lnTo>
                <a:lnTo>
                  <a:pt x="7455535" y="5307944"/>
                </a:lnTo>
                <a:lnTo>
                  <a:pt x="7453320" y="5316038"/>
                </a:lnTo>
                <a:lnTo>
                  <a:pt x="7440032" y="5331012"/>
                </a:lnTo>
                <a:lnTo>
                  <a:pt x="7435602" y="5331012"/>
                </a:lnTo>
                <a:lnTo>
                  <a:pt x="7432649" y="5335059"/>
                </a:lnTo>
                <a:lnTo>
                  <a:pt x="7422314" y="5339511"/>
                </a:lnTo>
                <a:lnTo>
                  <a:pt x="7417884" y="5344773"/>
                </a:lnTo>
                <a:lnTo>
                  <a:pt x="7405334" y="5351653"/>
                </a:lnTo>
                <a:lnTo>
                  <a:pt x="7399428" y="5362580"/>
                </a:lnTo>
                <a:lnTo>
                  <a:pt x="7389831" y="5373103"/>
                </a:lnTo>
                <a:lnTo>
                  <a:pt x="7389831" y="5377554"/>
                </a:lnTo>
                <a:lnTo>
                  <a:pt x="7383925" y="5387268"/>
                </a:lnTo>
                <a:lnTo>
                  <a:pt x="7374328" y="5387672"/>
                </a:lnTo>
                <a:lnTo>
                  <a:pt x="7366946" y="5401433"/>
                </a:lnTo>
                <a:lnTo>
                  <a:pt x="7346275" y="5433405"/>
                </a:lnTo>
                <a:lnTo>
                  <a:pt x="7330772" y="5447165"/>
                </a:lnTo>
                <a:lnTo>
                  <a:pt x="7327819" y="5460116"/>
                </a:lnTo>
                <a:lnTo>
                  <a:pt x="7318960" y="5463759"/>
                </a:lnTo>
                <a:lnTo>
                  <a:pt x="7310101" y="5473472"/>
                </a:lnTo>
                <a:lnTo>
                  <a:pt x="7304933" y="5473472"/>
                </a:lnTo>
                <a:lnTo>
                  <a:pt x="7302718" y="5477114"/>
                </a:lnTo>
                <a:lnTo>
                  <a:pt x="7250303" y="5524466"/>
                </a:lnTo>
                <a:lnTo>
                  <a:pt x="7244397" y="5525680"/>
                </a:lnTo>
                <a:lnTo>
                  <a:pt x="7244397" y="5528108"/>
                </a:lnTo>
                <a:lnTo>
                  <a:pt x="7235538" y="5536607"/>
                </a:lnTo>
                <a:lnTo>
                  <a:pt x="7201579" y="5556843"/>
                </a:lnTo>
                <a:lnTo>
                  <a:pt x="7194197" y="5564533"/>
                </a:lnTo>
                <a:lnTo>
                  <a:pt x="7182385" y="5567770"/>
                </a:lnTo>
                <a:lnTo>
                  <a:pt x="7182385" y="5570603"/>
                </a:lnTo>
                <a:lnTo>
                  <a:pt x="7163190" y="5575460"/>
                </a:lnTo>
                <a:lnTo>
                  <a:pt x="7152117" y="5581531"/>
                </a:lnTo>
                <a:lnTo>
                  <a:pt x="7141043" y="5582340"/>
                </a:lnTo>
                <a:lnTo>
                  <a:pt x="7135875" y="5578698"/>
                </a:lnTo>
                <a:lnTo>
                  <a:pt x="7120372" y="5579102"/>
                </a:lnTo>
                <a:lnTo>
                  <a:pt x="7107822" y="5582745"/>
                </a:lnTo>
                <a:lnTo>
                  <a:pt x="7102654" y="5591244"/>
                </a:lnTo>
                <a:lnTo>
                  <a:pt x="7110037" y="5596910"/>
                </a:lnTo>
                <a:lnTo>
                  <a:pt x="7109299" y="5599338"/>
                </a:lnTo>
                <a:lnTo>
                  <a:pt x="7092319" y="5599743"/>
                </a:lnTo>
                <a:lnTo>
                  <a:pt x="7081984" y="5594886"/>
                </a:lnTo>
                <a:lnTo>
                  <a:pt x="7073863" y="5594077"/>
                </a:lnTo>
                <a:lnTo>
                  <a:pt x="7066480" y="5600552"/>
                </a:lnTo>
                <a:lnTo>
                  <a:pt x="7069433" y="5606623"/>
                </a:lnTo>
                <a:lnTo>
                  <a:pt x="7066480" y="5609051"/>
                </a:lnTo>
                <a:lnTo>
                  <a:pt x="7042857" y="5604599"/>
                </a:lnTo>
                <a:lnTo>
                  <a:pt x="7035474" y="5599743"/>
                </a:lnTo>
                <a:lnTo>
                  <a:pt x="7012589" y="5594481"/>
                </a:lnTo>
                <a:lnTo>
                  <a:pt x="6997824" y="5597314"/>
                </a:lnTo>
                <a:lnTo>
                  <a:pt x="6997824" y="5600552"/>
                </a:lnTo>
                <a:lnTo>
                  <a:pt x="6989703" y="5602980"/>
                </a:lnTo>
                <a:lnTo>
                  <a:pt x="6977891" y="5597314"/>
                </a:lnTo>
                <a:lnTo>
                  <a:pt x="6951315" y="5597314"/>
                </a:lnTo>
                <a:lnTo>
                  <a:pt x="6943194" y="5600552"/>
                </a:lnTo>
                <a:lnTo>
                  <a:pt x="6940979" y="5608242"/>
                </a:lnTo>
                <a:lnTo>
                  <a:pt x="6935811" y="5605813"/>
                </a:lnTo>
                <a:lnTo>
                  <a:pt x="6929906" y="5607432"/>
                </a:lnTo>
                <a:lnTo>
                  <a:pt x="6924000" y="5611479"/>
                </a:lnTo>
                <a:lnTo>
                  <a:pt x="6921047" y="5615122"/>
                </a:lnTo>
                <a:lnTo>
                  <a:pt x="6909235" y="5615931"/>
                </a:lnTo>
                <a:lnTo>
                  <a:pt x="6901852" y="5619169"/>
                </a:lnTo>
                <a:lnTo>
                  <a:pt x="6887087" y="5614312"/>
                </a:lnTo>
                <a:lnTo>
                  <a:pt x="6874537" y="5614717"/>
                </a:lnTo>
                <a:lnTo>
                  <a:pt x="6872323" y="5618360"/>
                </a:lnTo>
                <a:lnTo>
                  <a:pt x="6860511" y="5615931"/>
                </a:lnTo>
                <a:lnTo>
                  <a:pt x="6849437" y="5626859"/>
                </a:lnTo>
                <a:lnTo>
                  <a:pt x="6840578" y="5628477"/>
                </a:lnTo>
                <a:lnTo>
                  <a:pt x="6837625" y="5634953"/>
                </a:lnTo>
                <a:lnTo>
                  <a:pt x="6831719" y="5633334"/>
                </a:lnTo>
                <a:lnTo>
                  <a:pt x="6827290" y="5635358"/>
                </a:lnTo>
                <a:lnTo>
                  <a:pt x="6802189" y="5624835"/>
                </a:lnTo>
                <a:lnTo>
                  <a:pt x="6797760" y="5627668"/>
                </a:lnTo>
                <a:lnTo>
                  <a:pt x="6797022" y="5616336"/>
                </a:lnTo>
                <a:lnTo>
                  <a:pt x="6787424" y="5611884"/>
                </a:lnTo>
                <a:lnTo>
                  <a:pt x="6780042" y="5615122"/>
                </a:lnTo>
                <a:lnTo>
                  <a:pt x="6775613" y="5613503"/>
                </a:lnTo>
                <a:lnTo>
                  <a:pt x="6780042" y="5610265"/>
                </a:lnTo>
                <a:lnTo>
                  <a:pt x="6777089" y="5600552"/>
                </a:lnTo>
                <a:lnTo>
                  <a:pt x="6765277" y="5598933"/>
                </a:lnTo>
                <a:lnTo>
                  <a:pt x="6757156" y="5605409"/>
                </a:lnTo>
                <a:lnTo>
                  <a:pt x="6757895" y="5613908"/>
                </a:lnTo>
                <a:lnTo>
                  <a:pt x="6751251" y="5609456"/>
                </a:lnTo>
                <a:lnTo>
                  <a:pt x="6751251" y="5600147"/>
                </a:lnTo>
                <a:lnTo>
                  <a:pt x="6754203" y="5592458"/>
                </a:lnTo>
                <a:lnTo>
                  <a:pt x="6751989" y="5580721"/>
                </a:lnTo>
                <a:lnTo>
                  <a:pt x="6759371" y="5570603"/>
                </a:lnTo>
                <a:lnTo>
                  <a:pt x="6750512" y="5556034"/>
                </a:lnTo>
                <a:lnTo>
                  <a:pt x="6741653" y="5548749"/>
                </a:lnTo>
                <a:lnTo>
                  <a:pt x="6733533" y="5536607"/>
                </a:lnTo>
                <a:lnTo>
                  <a:pt x="6733533" y="5524871"/>
                </a:lnTo>
                <a:lnTo>
                  <a:pt x="6739439" y="5520419"/>
                </a:lnTo>
                <a:lnTo>
                  <a:pt x="6743868" y="5525275"/>
                </a:lnTo>
                <a:lnTo>
                  <a:pt x="6748298" y="5525275"/>
                </a:lnTo>
                <a:lnTo>
                  <a:pt x="6754203" y="5519205"/>
                </a:lnTo>
                <a:lnTo>
                  <a:pt x="6757156" y="5505040"/>
                </a:lnTo>
                <a:lnTo>
                  <a:pt x="6751989" y="5489660"/>
                </a:lnTo>
                <a:lnTo>
                  <a:pt x="6752727" y="5482780"/>
                </a:lnTo>
                <a:lnTo>
                  <a:pt x="6738700" y="5460926"/>
                </a:lnTo>
                <a:lnTo>
                  <a:pt x="6737962" y="5450808"/>
                </a:lnTo>
                <a:lnTo>
                  <a:pt x="6723935" y="5433810"/>
                </a:lnTo>
                <a:lnTo>
                  <a:pt x="6718030" y="5407099"/>
                </a:lnTo>
                <a:lnTo>
                  <a:pt x="6706956" y="5381602"/>
                </a:lnTo>
                <a:lnTo>
                  <a:pt x="6707694" y="5369055"/>
                </a:lnTo>
                <a:lnTo>
                  <a:pt x="6697359" y="5340725"/>
                </a:lnTo>
                <a:lnTo>
                  <a:pt x="6681117" y="5330203"/>
                </a:lnTo>
                <a:lnTo>
                  <a:pt x="6678164" y="5315228"/>
                </a:lnTo>
                <a:lnTo>
                  <a:pt x="6678164" y="5314824"/>
                </a:lnTo>
                <a:lnTo>
                  <a:pt x="6661185" y="5303492"/>
                </a:lnTo>
                <a:lnTo>
                  <a:pt x="6658232" y="5297421"/>
                </a:lnTo>
                <a:lnTo>
                  <a:pt x="6646420" y="5286089"/>
                </a:lnTo>
                <a:lnTo>
                  <a:pt x="6633870" y="5264234"/>
                </a:lnTo>
                <a:lnTo>
                  <a:pt x="6625011" y="5252902"/>
                </a:lnTo>
                <a:lnTo>
                  <a:pt x="6624273" y="5235095"/>
                </a:lnTo>
                <a:lnTo>
                  <a:pt x="6616152" y="5227001"/>
                </a:lnTo>
                <a:lnTo>
                  <a:pt x="6616152" y="5217692"/>
                </a:lnTo>
                <a:lnTo>
                  <a:pt x="6621320" y="5214050"/>
                </a:lnTo>
                <a:lnTo>
                  <a:pt x="6616890" y="5205956"/>
                </a:lnTo>
                <a:lnTo>
                  <a:pt x="6610246" y="5202718"/>
                </a:lnTo>
                <a:lnTo>
                  <a:pt x="6606555" y="5178435"/>
                </a:lnTo>
                <a:lnTo>
                  <a:pt x="6600649" y="5171555"/>
                </a:lnTo>
                <a:lnTo>
                  <a:pt x="6608031" y="5167508"/>
                </a:lnTo>
                <a:lnTo>
                  <a:pt x="6603602" y="5154152"/>
                </a:lnTo>
                <a:lnTo>
                  <a:pt x="6605078" y="5134726"/>
                </a:lnTo>
                <a:lnTo>
                  <a:pt x="6590313" y="5098706"/>
                </a:lnTo>
                <a:lnTo>
                  <a:pt x="6588837" y="5063091"/>
                </a:lnTo>
                <a:lnTo>
                  <a:pt x="6581454" y="5039618"/>
                </a:lnTo>
                <a:lnTo>
                  <a:pt x="6588099" y="5036785"/>
                </a:lnTo>
                <a:lnTo>
                  <a:pt x="6588099" y="5017763"/>
                </a:lnTo>
                <a:lnTo>
                  <a:pt x="6561522" y="4982553"/>
                </a:lnTo>
                <a:lnTo>
                  <a:pt x="6561522" y="4970007"/>
                </a:lnTo>
                <a:lnTo>
                  <a:pt x="6536422" y="4937225"/>
                </a:lnTo>
                <a:lnTo>
                  <a:pt x="6532730" y="4916585"/>
                </a:lnTo>
                <a:lnTo>
                  <a:pt x="6508369" y="4865591"/>
                </a:lnTo>
                <a:lnTo>
                  <a:pt x="6492127" y="4840498"/>
                </a:lnTo>
                <a:lnTo>
                  <a:pt x="6462597" y="4812573"/>
                </a:lnTo>
                <a:lnTo>
                  <a:pt x="6460382" y="4773720"/>
                </a:lnTo>
                <a:lnTo>
                  <a:pt x="6459644" y="4768864"/>
                </a:lnTo>
                <a:lnTo>
                  <a:pt x="6461859" y="4754294"/>
                </a:lnTo>
                <a:lnTo>
                  <a:pt x="6461121" y="4732035"/>
                </a:lnTo>
                <a:lnTo>
                  <a:pt x="6464074" y="4717465"/>
                </a:lnTo>
                <a:lnTo>
                  <a:pt x="6464074" y="4700467"/>
                </a:lnTo>
                <a:lnTo>
                  <a:pt x="6477362" y="4685493"/>
                </a:lnTo>
                <a:lnTo>
                  <a:pt x="6480315" y="4668090"/>
                </a:lnTo>
                <a:lnTo>
                  <a:pt x="6492127" y="4653115"/>
                </a:lnTo>
                <a:lnTo>
                  <a:pt x="6492127" y="4616286"/>
                </a:lnTo>
                <a:lnTo>
                  <a:pt x="6496556" y="4613049"/>
                </a:lnTo>
                <a:lnTo>
                  <a:pt x="6497295" y="4597670"/>
                </a:lnTo>
                <a:lnTo>
                  <a:pt x="6524610" y="4575410"/>
                </a:lnTo>
                <a:lnTo>
                  <a:pt x="6525348" y="4564078"/>
                </a:lnTo>
                <a:lnTo>
                  <a:pt x="6547495" y="4548699"/>
                </a:lnTo>
                <a:lnTo>
                  <a:pt x="6553401" y="4548699"/>
                </a:lnTo>
                <a:lnTo>
                  <a:pt x="6573334" y="4514703"/>
                </a:lnTo>
                <a:lnTo>
                  <a:pt x="6573334" y="4474232"/>
                </a:lnTo>
                <a:lnTo>
                  <a:pt x="6566690" y="4467351"/>
                </a:lnTo>
                <a:lnTo>
                  <a:pt x="6568166" y="4459662"/>
                </a:lnTo>
                <a:lnTo>
                  <a:pt x="6548972" y="4431332"/>
                </a:lnTo>
                <a:lnTo>
                  <a:pt x="6548972" y="4419595"/>
                </a:lnTo>
                <a:lnTo>
                  <a:pt x="6541589" y="4408263"/>
                </a:lnTo>
                <a:lnTo>
                  <a:pt x="6541589" y="4391670"/>
                </a:lnTo>
                <a:lnTo>
                  <a:pt x="6531992" y="4387218"/>
                </a:lnTo>
                <a:lnTo>
                  <a:pt x="6548233" y="4368601"/>
                </a:lnTo>
                <a:lnTo>
                  <a:pt x="6550448" y="4350389"/>
                </a:lnTo>
                <a:lnTo>
                  <a:pt x="6535684" y="4330963"/>
                </a:lnTo>
                <a:lnTo>
                  <a:pt x="6534207" y="4295348"/>
                </a:lnTo>
                <a:lnTo>
                  <a:pt x="6506892" y="4266613"/>
                </a:lnTo>
                <a:lnTo>
                  <a:pt x="6506892" y="4260138"/>
                </a:lnTo>
                <a:lnTo>
                  <a:pt x="6501725" y="4254067"/>
                </a:lnTo>
                <a:lnTo>
                  <a:pt x="6515751" y="4246782"/>
                </a:lnTo>
                <a:lnTo>
                  <a:pt x="6509845" y="4242735"/>
                </a:lnTo>
                <a:lnTo>
                  <a:pt x="6495818" y="4242330"/>
                </a:lnTo>
                <a:lnTo>
                  <a:pt x="6492866" y="4237069"/>
                </a:lnTo>
                <a:lnTo>
                  <a:pt x="6490651" y="4231403"/>
                </a:lnTo>
                <a:lnTo>
                  <a:pt x="6495818" y="4221690"/>
                </a:lnTo>
                <a:lnTo>
                  <a:pt x="6492866" y="4208739"/>
                </a:lnTo>
                <a:lnTo>
                  <a:pt x="6486221" y="4202668"/>
                </a:lnTo>
                <a:lnTo>
                  <a:pt x="6481054" y="4197002"/>
                </a:lnTo>
                <a:lnTo>
                  <a:pt x="6481054" y="4187694"/>
                </a:lnTo>
                <a:lnTo>
                  <a:pt x="6473671" y="4179599"/>
                </a:lnTo>
                <a:lnTo>
                  <a:pt x="6472933" y="4171505"/>
                </a:lnTo>
                <a:lnTo>
                  <a:pt x="6458168" y="4162601"/>
                </a:lnTo>
                <a:lnTo>
                  <a:pt x="6454477" y="4156935"/>
                </a:lnTo>
                <a:lnTo>
                  <a:pt x="6444879" y="4148032"/>
                </a:lnTo>
                <a:lnTo>
                  <a:pt x="6442665" y="4146008"/>
                </a:lnTo>
                <a:lnTo>
                  <a:pt x="6433806" y="4142770"/>
                </a:lnTo>
                <a:lnTo>
                  <a:pt x="6432329" y="4135081"/>
                </a:lnTo>
                <a:lnTo>
                  <a:pt x="6413874" y="4127391"/>
                </a:lnTo>
                <a:lnTo>
                  <a:pt x="6409444" y="4117273"/>
                </a:lnTo>
                <a:lnTo>
                  <a:pt x="6387297" y="4100680"/>
                </a:lnTo>
                <a:lnTo>
                  <a:pt x="6373270" y="4087325"/>
                </a:lnTo>
                <a:lnTo>
                  <a:pt x="6376961" y="4084896"/>
                </a:lnTo>
                <a:lnTo>
                  <a:pt x="6364411" y="4075183"/>
                </a:lnTo>
                <a:lnTo>
                  <a:pt x="6359244" y="4064256"/>
                </a:lnTo>
                <a:lnTo>
                  <a:pt x="6351861" y="4057376"/>
                </a:lnTo>
                <a:lnTo>
                  <a:pt x="6351861" y="4043615"/>
                </a:lnTo>
                <a:lnTo>
                  <a:pt x="6343002" y="4032688"/>
                </a:lnTo>
                <a:lnTo>
                  <a:pt x="6343002" y="4025403"/>
                </a:lnTo>
                <a:lnTo>
                  <a:pt x="6337096" y="4021356"/>
                </a:lnTo>
                <a:lnTo>
                  <a:pt x="6326760" y="4001120"/>
                </a:lnTo>
                <a:lnTo>
                  <a:pt x="6327499" y="3996264"/>
                </a:lnTo>
                <a:lnTo>
                  <a:pt x="6339311" y="3999906"/>
                </a:lnTo>
                <a:lnTo>
                  <a:pt x="6348908" y="3992621"/>
                </a:lnTo>
                <a:lnTo>
                  <a:pt x="6351123" y="3967529"/>
                </a:lnTo>
                <a:lnTo>
                  <a:pt x="6352599" y="3954578"/>
                </a:lnTo>
                <a:lnTo>
                  <a:pt x="6357767" y="3959839"/>
                </a:lnTo>
                <a:lnTo>
                  <a:pt x="6379914" y="3954983"/>
                </a:lnTo>
                <a:lnTo>
                  <a:pt x="6364411" y="3951340"/>
                </a:lnTo>
                <a:lnTo>
                  <a:pt x="6354814" y="3936771"/>
                </a:lnTo>
                <a:lnTo>
                  <a:pt x="6365149" y="3935557"/>
                </a:lnTo>
                <a:lnTo>
                  <a:pt x="6365887" y="3924629"/>
                </a:lnTo>
                <a:lnTo>
                  <a:pt x="6365887" y="3921796"/>
                </a:lnTo>
                <a:lnTo>
                  <a:pt x="6353337" y="3916130"/>
                </a:lnTo>
                <a:lnTo>
                  <a:pt x="6365887" y="3894276"/>
                </a:lnTo>
                <a:lnTo>
                  <a:pt x="6382129" y="3877682"/>
                </a:lnTo>
                <a:lnTo>
                  <a:pt x="6378438" y="3869588"/>
                </a:lnTo>
                <a:lnTo>
                  <a:pt x="6379914" y="3867969"/>
                </a:lnTo>
                <a:lnTo>
                  <a:pt x="6388035" y="3860684"/>
                </a:lnTo>
                <a:lnTo>
                  <a:pt x="6380652" y="3853804"/>
                </a:lnTo>
                <a:lnTo>
                  <a:pt x="6387297" y="3837616"/>
                </a:lnTo>
                <a:lnTo>
                  <a:pt x="6385820" y="3819808"/>
                </a:lnTo>
                <a:lnTo>
                  <a:pt x="6376223" y="3808071"/>
                </a:lnTo>
                <a:lnTo>
                  <a:pt x="6376223" y="3795525"/>
                </a:lnTo>
                <a:lnTo>
                  <a:pt x="6379914" y="3789455"/>
                </a:lnTo>
                <a:lnTo>
                  <a:pt x="6372531" y="3778527"/>
                </a:lnTo>
                <a:lnTo>
                  <a:pt x="6357767" y="3784193"/>
                </a:lnTo>
                <a:lnTo>
                  <a:pt x="6353337" y="3779337"/>
                </a:lnTo>
                <a:lnTo>
                  <a:pt x="6344478" y="3778527"/>
                </a:lnTo>
                <a:lnTo>
                  <a:pt x="6338572" y="3750197"/>
                </a:lnTo>
                <a:lnTo>
                  <a:pt x="6330452" y="3753840"/>
                </a:lnTo>
                <a:lnTo>
                  <a:pt x="6323808" y="3751007"/>
                </a:lnTo>
                <a:lnTo>
                  <a:pt x="6319378" y="3753030"/>
                </a:lnTo>
                <a:lnTo>
                  <a:pt x="6310519" y="3744127"/>
                </a:lnTo>
                <a:lnTo>
                  <a:pt x="6306090" y="3757077"/>
                </a:lnTo>
                <a:lnTo>
                  <a:pt x="6292801" y="3759506"/>
                </a:lnTo>
                <a:lnTo>
                  <a:pt x="6285419" y="3756268"/>
                </a:lnTo>
                <a:lnTo>
                  <a:pt x="6262534" y="3763958"/>
                </a:lnTo>
                <a:lnTo>
                  <a:pt x="6255151" y="3761125"/>
                </a:lnTo>
                <a:lnTo>
                  <a:pt x="6245554" y="3766791"/>
                </a:lnTo>
                <a:lnTo>
                  <a:pt x="6197568" y="3769219"/>
                </a:lnTo>
                <a:lnTo>
                  <a:pt x="6179112" y="3764767"/>
                </a:lnTo>
                <a:lnTo>
                  <a:pt x="6166561" y="3753840"/>
                </a:lnTo>
                <a:lnTo>
                  <a:pt x="6160655" y="3738056"/>
                </a:lnTo>
                <a:lnTo>
                  <a:pt x="6154012" y="3734818"/>
                </a:lnTo>
                <a:lnTo>
                  <a:pt x="6154012" y="3720248"/>
                </a:lnTo>
                <a:lnTo>
                  <a:pt x="6142199" y="3697989"/>
                </a:lnTo>
                <a:lnTo>
                  <a:pt x="6121529" y="3679777"/>
                </a:lnTo>
                <a:lnTo>
                  <a:pt x="6085355" y="3661970"/>
                </a:lnTo>
                <a:lnTo>
                  <a:pt x="6069114" y="3667636"/>
                </a:lnTo>
                <a:lnTo>
                  <a:pt x="6049919" y="3663993"/>
                </a:lnTo>
                <a:lnTo>
                  <a:pt x="6047704" y="3663588"/>
                </a:lnTo>
                <a:lnTo>
                  <a:pt x="6013745" y="3674516"/>
                </a:lnTo>
                <a:lnTo>
                  <a:pt x="5996028" y="3672087"/>
                </a:lnTo>
                <a:lnTo>
                  <a:pt x="5990859" y="3671683"/>
                </a:lnTo>
                <a:lnTo>
                  <a:pt x="5963544" y="3687062"/>
                </a:lnTo>
                <a:lnTo>
                  <a:pt x="5959854" y="3687467"/>
                </a:lnTo>
                <a:lnTo>
                  <a:pt x="5932538" y="3690704"/>
                </a:lnTo>
                <a:lnTo>
                  <a:pt x="5908915" y="3701227"/>
                </a:lnTo>
                <a:lnTo>
                  <a:pt x="5883076" y="3721463"/>
                </a:lnTo>
                <a:lnTo>
                  <a:pt x="5852808" y="3723891"/>
                </a:lnTo>
                <a:lnTo>
                  <a:pt x="5809990" y="3742912"/>
                </a:lnTo>
                <a:lnTo>
                  <a:pt x="5790057" y="3734818"/>
                </a:lnTo>
                <a:lnTo>
                  <a:pt x="5763480" y="3731176"/>
                </a:lnTo>
                <a:lnTo>
                  <a:pt x="5760527" y="3727129"/>
                </a:lnTo>
                <a:lnTo>
                  <a:pt x="5753883" y="3714987"/>
                </a:lnTo>
                <a:lnTo>
                  <a:pt x="5744286" y="3717011"/>
                </a:lnTo>
                <a:lnTo>
                  <a:pt x="5742072" y="3728747"/>
                </a:lnTo>
                <a:lnTo>
                  <a:pt x="5719186" y="3718630"/>
                </a:lnTo>
                <a:lnTo>
                  <a:pt x="5694085" y="3725914"/>
                </a:lnTo>
                <a:lnTo>
                  <a:pt x="5628382" y="3726319"/>
                </a:lnTo>
                <a:lnTo>
                  <a:pt x="5609188" y="3728747"/>
                </a:lnTo>
                <a:lnTo>
                  <a:pt x="5609188" y="3733199"/>
                </a:lnTo>
                <a:lnTo>
                  <a:pt x="5574490" y="3744936"/>
                </a:lnTo>
                <a:lnTo>
                  <a:pt x="5570799" y="3749388"/>
                </a:lnTo>
                <a:lnTo>
                  <a:pt x="5559725" y="3749388"/>
                </a:lnTo>
                <a:lnTo>
                  <a:pt x="5542745" y="3763148"/>
                </a:lnTo>
                <a:lnTo>
                  <a:pt x="5538316" y="3761934"/>
                </a:lnTo>
                <a:lnTo>
                  <a:pt x="5488854" y="3745341"/>
                </a:lnTo>
                <a:lnTo>
                  <a:pt x="5450465" y="3719034"/>
                </a:lnTo>
                <a:lnTo>
                  <a:pt x="5440130" y="3718225"/>
                </a:lnTo>
                <a:lnTo>
                  <a:pt x="5409123" y="3689490"/>
                </a:lnTo>
                <a:lnTo>
                  <a:pt x="5407647" y="3688276"/>
                </a:lnTo>
                <a:lnTo>
                  <a:pt x="5406908" y="3688276"/>
                </a:lnTo>
                <a:lnTo>
                  <a:pt x="5388453" y="3676944"/>
                </a:lnTo>
                <a:lnTo>
                  <a:pt x="5381070" y="3676539"/>
                </a:lnTo>
                <a:lnTo>
                  <a:pt x="5368520" y="3659946"/>
                </a:lnTo>
                <a:lnTo>
                  <a:pt x="5360400" y="3656304"/>
                </a:lnTo>
                <a:lnTo>
                  <a:pt x="5364090" y="3649828"/>
                </a:lnTo>
                <a:lnTo>
                  <a:pt x="5355970" y="3645781"/>
                </a:lnTo>
                <a:lnTo>
                  <a:pt x="5337514" y="3645781"/>
                </a:lnTo>
                <a:lnTo>
                  <a:pt x="5310937" y="3633235"/>
                </a:lnTo>
                <a:lnTo>
                  <a:pt x="5299864" y="3630402"/>
                </a:lnTo>
                <a:lnTo>
                  <a:pt x="5302078" y="3625141"/>
                </a:lnTo>
                <a:lnTo>
                  <a:pt x="5295434" y="3617451"/>
                </a:lnTo>
                <a:lnTo>
                  <a:pt x="5288790" y="3612190"/>
                </a:lnTo>
                <a:lnTo>
                  <a:pt x="5293219" y="3604095"/>
                </a:lnTo>
                <a:lnTo>
                  <a:pt x="5292481" y="3602072"/>
                </a:lnTo>
                <a:lnTo>
                  <a:pt x="5282884" y="3605310"/>
                </a:lnTo>
                <a:lnTo>
                  <a:pt x="5271810" y="3594382"/>
                </a:lnTo>
                <a:lnTo>
                  <a:pt x="5271810" y="3583860"/>
                </a:lnTo>
                <a:lnTo>
                  <a:pt x="5266642" y="3569290"/>
                </a:lnTo>
                <a:lnTo>
                  <a:pt x="5257045" y="3568076"/>
                </a:lnTo>
                <a:lnTo>
                  <a:pt x="5253354" y="3560791"/>
                </a:lnTo>
                <a:lnTo>
                  <a:pt x="5259998" y="3549054"/>
                </a:lnTo>
                <a:lnTo>
                  <a:pt x="5253354" y="3545412"/>
                </a:lnTo>
                <a:lnTo>
                  <a:pt x="5254093" y="3538532"/>
                </a:lnTo>
                <a:lnTo>
                  <a:pt x="5259260" y="3529628"/>
                </a:lnTo>
                <a:lnTo>
                  <a:pt x="5258521" y="3529223"/>
                </a:lnTo>
                <a:lnTo>
                  <a:pt x="5251139" y="3523962"/>
                </a:lnTo>
                <a:lnTo>
                  <a:pt x="5237851" y="3517082"/>
                </a:lnTo>
                <a:lnTo>
                  <a:pt x="5234159" y="3503321"/>
                </a:lnTo>
                <a:lnTo>
                  <a:pt x="5223086" y="3502917"/>
                </a:lnTo>
                <a:lnTo>
                  <a:pt x="5218657" y="3498870"/>
                </a:lnTo>
                <a:lnTo>
                  <a:pt x="5219395" y="3491585"/>
                </a:lnTo>
                <a:lnTo>
                  <a:pt x="5223086" y="3487942"/>
                </a:lnTo>
                <a:lnTo>
                  <a:pt x="5214965" y="3484705"/>
                </a:lnTo>
                <a:lnTo>
                  <a:pt x="5210536" y="3490371"/>
                </a:lnTo>
                <a:lnTo>
                  <a:pt x="5202415" y="3487538"/>
                </a:lnTo>
                <a:lnTo>
                  <a:pt x="5191342" y="3487133"/>
                </a:lnTo>
                <a:lnTo>
                  <a:pt x="5180268" y="3472968"/>
                </a:lnTo>
                <a:lnTo>
                  <a:pt x="5184698" y="3455565"/>
                </a:lnTo>
                <a:lnTo>
                  <a:pt x="5176576" y="3447876"/>
                </a:lnTo>
                <a:lnTo>
                  <a:pt x="5175839" y="3447876"/>
                </a:lnTo>
                <a:lnTo>
                  <a:pt x="5164027" y="3451113"/>
                </a:lnTo>
                <a:lnTo>
                  <a:pt x="5161812" y="3448280"/>
                </a:lnTo>
                <a:lnTo>
                  <a:pt x="5162550" y="3440591"/>
                </a:lnTo>
                <a:lnTo>
                  <a:pt x="5141141" y="3443019"/>
                </a:lnTo>
                <a:lnTo>
                  <a:pt x="5152953" y="3431282"/>
                </a:lnTo>
                <a:lnTo>
                  <a:pt x="5147047" y="3430878"/>
                </a:lnTo>
                <a:lnTo>
                  <a:pt x="5150000" y="3426426"/>
                </a:lnTo>
                <a:lnTo>
                  <a:pt x="5145570" y="3421974"/>
                </a:lnTo>
                <a:lnTo>
                  <a:pt x="5137450" y="3420760"/>
                </a:lnTo>
                <a:lnTo>
                  <a:pt x="5134496" y="3417117"/>
                </a:lnTo>
                <a:lnTo>
                  <a:pt x="5159597" y="3416713"/>
                </a:lnTo>
                <a:lnTo>
                  <a:pt x="5163288" y="3413880"/>
                </a:lnTo>
                <a:lnTo>
                  <a:pt x="5150000" y="3406999"/>
                </a:lnTo>
                <a:lnTo>
                  <a:pt x="5138188" y="3409428"/>
                </a:lnTo>
                <a:lnTo>
                  <a:pt x="5124899" y="3413880"/>
                </a:lnTo>
                <a:lnTo>
                  <a:pt x="5119732" y="3412665"/>
                </a:lnTo>
                <a:lnTo>
                  <a:pt x="5116779" y="3407809"/>
                </a:lnTo>
                <a:lnTo>
                  <a:pt x="5106443" y="3406999"/>
                </a:lnTo>
                <a:lnTo>
                  <a:pt x="5097584" y="3398905"/>
                </a:lnTo>
                <a:lnTo>
                  <a:pt x="5106443" y="3392430"/>
                </a:lnTo>
                <a:lnTo>
                  <a:pt x="5099799" y="3391620"/>
                </a:lnTo>
                <a:lnTo>
                  <a:pt x="5083558" y="3391216"/>
                </a:lnTo>
                <a:lnTo>
                  <a:pt x="5079129" y="3383931"/>
                </a:lnTo>
                <a:lnTo>
                  <a:pt x="5079129" y="3375027"/>
                </a:lnTo>
                <a:lnTo>
                  <a:pt x="5075437" y="3371789"/>
                </a:lnTo>
                <a:lnTo>
                  <a:pt x="5084296" y="3374218"/>
                </a:lnTo>
                <a:lnTo>
                  <a:pt x="5089464" y="3375836"/>
                </a:lnTo>
                <a:lnTo>
                  <a:pt x="5100537" y="3369361"/>
                </a:lnTo>
                <a:lnTo>
                  <a:pt x="5083558" y="3364100"/>
                </a:lnTo>
                <a:lnTo>
                  <a:pt x="5071746" y="3369361"/>
                </a:lnTo>
                <a:lnTo>
                  <a:pt x="5069532" y="3366123"/>
                </a:lnTo>
                <a:lnTo>
                  <a:pt x="5073961" y="3361267"/>
                </a:lnTo>
                <a:lnTo>
                  <a:pt x="5073961" y="3347102"/>
                </a:lnTo>
                <a:lnTo>
                  <a:pt x="5068793" y="3340626"/>
                </a:lnTo>
                <a:lnTo>
                  <a:pt x="5076914" y="3332532"/>
                </a:lnTo>
                <a:lnTo>
                  <a:pt x="5087249" y="3344673"/>
                </a:lnTo>
                <a:lnTo>
                  <a:pt x="5101276" y="3344269"/>
                </a:lnTo>
                <a:lnTo>
                  <a:pt x="5108658" y="3337388"/>
                </a:lnTo>
                <a:lnTo>
                  <a:pt x="5096847" y="3340221"/>
                </a:lnTo>
                <a:lnTo>
                  <a:pt x="5084296" y="3334555"/>
                </a:lnTo>
                <a:lnTo>
                  <a:pt x="5082081" y="3327675"/>
                </a:lnTo>
                <a:lnTo>
                  <a:pt x="5080605" y="3323628"/>
                </a:lnTo>
                <a:lnTo>
                  <a:pt x="5087249" y="3319176"/>
                </a:lnTo>
                <a:lnTo>
                  <a:pt x="5074699" y="3311891"/>
                </a:lnTo>
                <a:lnTo>
                  <a:pt x="5079129" y="3311082"/>
                </a:lnTo>
                <a:lnTo>
                  <a:pt x="5079129" y="3301774"/>
                </a:lnTo>
                <a:lnTo>
                  <a:pt x="5069532" y="3300155"/>
                </a:lnTo>
                <a:lnTo>
                  <a:pt x="5058458" y="3282752"/>
                </a:lnTo>
                <a:lnTo>
                  <a:pt x="5041478" y="3270206"/>
                </a:lnTo>
                <a:lnTo>
                  <a:pt x="5073222" y="3243495"/>
                </a:lnTo>
                <a:lnTo>
                  <a:pt x="5085773" y="3222045"/>
                </a:lnTo>
                <a:lnTo>
                  <a:pt x="5087988" y="3207070"/>
                </a:lnTo>
                <a:lnTo>
                  <a:pt x="5090940" y="3188454"/>
                </a:lnTo>
                <a:lnTo>
                  <a:pt x="5098323" y="3159719"/>
                </a:lnTo>
                <a:lnTo>
                  <a:pt x="5110873" y="3144340"/>
                </a:lnTo>
                <a:lnTo>
                  <a:pt x="5113826" y="3111153"/>
                </a:lnTo>
                <a:lnTo>
                  <a:pt x="5104229" y="3063801"/>
                </a:lnTo>
                <a:lnTo>
                  <a:pt x="5090202" y="3043566"/>
                </a:lnTo>
                <a:lnTo>
                  <a:pt x="5095370" y="3039519"/>
                </a:lnTo>
                <a:lnTo>
                  <a:pt x="5102753" y="3039519"/>
                </a:lnTo>
                <a:lnTo>
                  <a:pt x="5105705" y="3024139"/>
                </a:lnTo>
                <a:lnTo>
                  <a:pt x="5102014" y="3014426"/>
                </a:lnTo>
                <a:lnTo>
                  <a:pt x="5108658" y="3008356"/>
                </a:lnTo>
                <a:lnTo>
                  <a:pt x="5093894" y="2988525"/>
                </a:lnTo>
                <a:lnTo>
                  <a:pt x="5087988" y="2992976"/>
                </a:lnTo>
                <a:lnTo>
                  <a:pt x="5084296" y="2990953"/>
                </a:lnTo>
                <a:lnTo>
                  <a:pt x="5079866" y="2980026"/>
                </a:lnTo>
                <a:lnTo>
                  <a:pt x="5068793" y="2991358"/>
                </a:lnTo>
                <a:lnTo>
                  <a:pt x="5068055" y="2973550"/>
                </a:lnTo>
                <a:lnTo>
                  <a:pt x="5073222" y="2963432"/>
                </a:lnTo>
                <a:lnTo>
                  <a:pt x="5073222" y="2961813"/>
                </a:lnTo>
                <a:lnTo>
                  <a:pt x="5071746" y="2946434"/>
                </a:lnTo>
                <a:lnTo>
                  <a:pt x="5076914" y="2936721"/>
                </a:lnTo>
                <a:lnTo>
                  <a:pt x="5076176" y="2925389"/>
                </a:lnTo>
                <a:lnTo>
                  <a:pt x="5083558" y="2918509"/>
                </a:lnTo>
                <a:lnTo>
                  <a:pt x="5089464" y="2916890"/>
                </a:lnTo>
                <a:lnTo>
                  <a:pt x="5105705" y="2890179"/>
                </a:lnTo>
                <a:lnTo>
                  <a:pt x="5113826" y="2886941"/>
                </a:lnTo>
                <a:lnTo>
                  <a:pt x="5107920" y="2882894"/>
                </a:lnTo>
                <a:lnTo>
                  <a:pt x="5108658" y="2878442"/>
                </a:lnTo>
                <a:lnTo>
                  <a:pt x="5128591" y="2854159"/>
                </a:lnTo>
                <a:lnTo>
                  <a:pt x="5127852" y="2846874"/>
                </a:lnTo>
                <a:lnTo>
                  <a:pt x="5140403" y="2822187"/>
                </a:lnTo>
                <a:lnTo>
                  <a:pt x="5147047" y="2818544"/>
                </a:lnTo>
                <a:lnTo>
                  <a:pt x="5170670" y="2798309"/>
                </a:lnTo>
                <a:lnTo>
                  <a:pt x="5172147" y="2785358"/>
                </a:lnTo>
                <a:lnTo>
                  <a:pt x="5203154" y="2744077"/>
                </a:lnTo>
                <a:lnTo>
                  <a:pt x="5198724" y="2732340"/>
                </a:lnTo>
                <a:lnTo>
                  <a:pt x="5212750" y="2725055"/>
                </a:lnTo>
                <a:lnTo>
                  <a:pt x="5215703" y="2716152"/>
                </a:lnTo>
                <a:lnTo>
                  <a:pt x="5250401" y="2699154"/>
                </a:lnTo>
                <a:lnTo>
                  <a:pt x="5259260" y="2699154"/>
                </a:lnTo>
                <a:lnTo>
                  <a:pt x="5259260" y="2680942"/>
                </a:lnTo>
                <a:lnTo>
                  <a:pt x="5278454" y="2655849"/>
                </a:lnTo>
                <a:lnTo>
                  <a:pt x="5291005" y="2640470"/>
                </a:lnTo>
                <a:lnTo>
                  <a:pt x="5338990" y="2632376"/>
                </a:lnTo>
                <a:lnTo>
                  <a:pt x="5373688" y="2603236"/>
                </a:lnTo>
                <a:lnTo>
                  <a:pt x="5389929" y="2602022"/>
                </a:lnTo>
                <a:lnTo>
                  <a:pt x="5403956" y="2587857"/>
                </a:lnTo>
                <a:lnTo>
                  <a:pt x="5407647" y="2574906"/>
                </a:lnTo>
                <a:lnTo>
                  <a:pt x="5438653" y="2542124"/>
                </a:lnTo>
                <a:lnTo>
                  <a:pt x="5442344" y="2529174"/>
                </a:lnTo>
                <a:lnTo>
                  <a:pt x="5436438" y="2522293"/>
                </a:lnTo>
                <a:lnTo>
                  <a:pt x="5432009" y="2518651"/>
                </a:lnTo>
                <a:lnTo>
                  <a:pt x="5438653" y="2501653"/>
                </a:lnTo>
                <a:lnTo>
                  <a:pt x="5430533" y="2486274"/>
                </a:lnTo>
                <a:lnTo>
                  <a:pt x="5431271" y="2476156"/>
                </a:lnTo>
                <a:lnTo>
                  <a:pt x="5443821" y="2451873"/>
                </a:lnTo>
                <a:lnTo>
                  <a:pt x="5463753" y="2435280"/>
                </a:lnTo>
                <a:lnTo>
                  <a:pt x="5465230" y="2423948"/>
                </a:lnTo>
                <a:lnTo>
                  <a:pt x="5457110" y="2408164"/>
                </a:lnTo>
                <a:lnTo>
                  <a:pt x="5479995" y="2393189"/>
                </a:lnTo>
                <a:lnTo>
                  <a:pt x="5487377" y="2383072"/>
                </a:lnTo>
                <a:lnTo>
                  <a:pt x="5499189" y="2379429"/>
                </a:lnTo>
                <a:lnTo>
                  <a:pt x="5519122" y="2367288"/>
                </a:lnTo>
                <a:lnTo>
                  <a:pt x="5524289" y="2367288"/>
                </a:lnTo>
                <a:lnTo>
                  <a:pt x="5538316" y="2353527"/>
                </a:lnTo>
                <a:lnTo>
                  <a:pt x="5556772" y="2347861"/>
                </a:lnTo>
                <a:lnTo>
                  <a:pt x="5567107" y="2340981"/>
                </a:lnTo>
                <a:lnTo>
                  <a:pt x="5572276" y="2340577"/>
                </a:lnTo>
                <a:lnTo>
                  <a:pt x="5595161" y="2321150"/>
                </a:lnTo>
                <a:lnTo>
                  <a:pt x="5601805" y="2309009"/>
                </a:lnTo>
                <a:lnTo>
                  <a:pt x="5604020" y="2290392"/>
                </a:lnTo>
                <a:lnTo>
                  <a:pt x="5615094" y="2277036"/>
                </a:lnTo>
                <a:lnTo>
                  <a:pt x="5616570" y="2252349"/>
                </a:lnTo>
                <a:lnTo>
                  <a:pt x="5626167" y="2242636"/>
                </a:lnTo>
                <a:lnTo>
                  <a:pt x="5634288" y="2243041"/>
                </a:lnTo>
                <a:lnTo>
                  <a:pt x="5638717" y="2239803"/>
                </a:lnTo>
                <a:lnTo>
                  <a:pt x="5648314" y="2236565"/>
                </a:lnTo>
                <a:lnTo>
                  <a:pt x="5651268" y="2240207"/>
                </a:lnTo>
                <a:lnTo>
                  <a:pt x="5649052" y="2242636"/>
                </a:lnTo>
                <a:lnTo>
                  <a:pt x="5649052" y="2247897"/>
                </a:lnTo>
                <a:lnTo>
                  <a:pt x="5651268" y="2255182"/>
                </a:lnTo>
                <a:lnTo>
                  <a:pt x="5657173" y="2258824"/>
                </a:lnTo>
                <a:lnTo>
                  <a:pt x="5670462" y="2272585"/>
                </a:lnTo>
                <a:lnTo>
                  <a:pt x="5681535" y="2274608"/>
                </a:lnTo>
                <a:lnTo>
                  <a:pt x="5696301" y="2272585"/>
                </a:lnTo>
                <a:lnTo>
                  <a:pt x="5706636" y="2267323"/>
                </a:lnTo>
                <a:lnTo>
                  <a:pt x="5715495" y="2268133"/>
                </a:lnTo>
                <a:lnTo>
                  <a:pt x="5730998" y="2272180"/>
                </a:lnTo>
                <a:lnTo>
                  <a:pt x="5747239" y="2268942"/>
                </a:lnTo>
                <a:lnTo>
                  <a:pt x="5756098" y="2260039"/>
                </a:lnTo>
                <a:lnTo>
                  <a:pt x="5759790" y="2261253"/>
                </a:lnTo>
                <a:lnTo>
                  <a:pt x="5762742" y="2269751"/>
                </a:lnTo>
                <a:lnTo>
                  <a:pt x="5768648" y="2275822"/>
                </a:lnTo>
                <a:lnTo>
                  <a:pt x="5796701" y="2277846"/>
                </a:lnTo>
                <a:lnTo>
                  <a:pt x="5804084" y="2277441"/>
                </a:lnTo>
                <a:lnTo>
                  <a:pt x="5817372" y="2277036"/>
                </a:lnTo>
                <a:lnTo>
                  <a:pt x="5832875" y="2272585"/>
                </a:lnTo>
                <a:lnTo>
                  <a:pt x="5842472" y="2262871"/>
                </a:lnTo>
                <a:lnTo>
                  <a:pt x="5843949" y="2257610"/>
                </a:lnTo>
                <a:lnTo>
                  <a:pt x="5849855" y="2252349"/>
                </a:lnTo>
                <a:lnTo>
                  <a:pt x="5861667" y="2246683"/>
                </a:lnTo>
                <a:lnTo>
                  <a:pt x="5875693" y="2245874"/>
                </a:lnTo>
                <a:lnTo>
                  <a:pt x="5878646" y="2242231"/>
                </a:lnTo>
                <a:lnTo>
                  <a:pt x="5883814" y="2238589"/>
                </a:lnTo>
                <a:lnTo>
                  <a:pt x="5891197" y="2238589"/>
                </a:lnTo>
                <a:lnTo>
                  <a:pt x="5894149" y="2241422"/>
                </a:lnTo>
                <a:lnTo>
                  <a:pt x="5900056" y="2241422"/>
                </a:lnTo>
                <a:lnTo>
                  <a:pt x="5905961" y="2233732"/>
                </a:lnTo>
                <a:lnTo>
                  <a:pt x="5906700" y="2226852"/>
                </a:lnTo>
                <a:lnTo>
                  <a:pt x="5918512" y="2219972"/>
                </a:lnTo>
                <a:lnTo>
                  <a:pt x="5925156" y="2219972"/>
                </a:lnTo>
                <a:lnTo>
                  <a:pt x="5939182" y="2217948"/>
                </a:lnTo>
                <a:lnTo>
                  <a:pt x="5963544" y="2200950"/>
                </a:lnTo>
                <a:lnTo>
                  <a:pt x="5974618" y="2202164"/>
                </a:lnTo>
                <a:lnTo>
                  <a:pt x="5993812" y="2201760"/>
                </a:lnTo>
                <a:lnTo>
                  <a:pt x="6004148" y="2198117"/>
                </a:lnTo>
                <a:lnTo>
                  <a:pt x="6015960" y="2204188"/>
                </a:lnTo>
                <a:lnTo>
                  <a:pt x="6023343" y="2204593"/>
                </a:lnTo>
                <a:lnTo>
                  <a:pt x="6035892" y="2192856"/>
                </a:lnTo>
                <a:lnTo>
                  <a:pt x="6045489" y="2196498"/>
                </a:lnTo>
                <a:lnTo>
                  <a:pt x="6055825" y="2196498"/>
                </a:lnTo>
                <a:lnTo>
                  <a:pt x="6060993" y="2187190"/>
                </a:lnTo>
                <a:lnTo>
                  <a:pt x="6067637" y="2185571"/>
                </a:lnTo>
                <a:lnTo>
                  <a:pt x="6076496" y="2188404"/>
                </a:lnTo>
                <a:lnTo>
                  <a:pt x="6081663" y="2187190"/>
                </a:lnTo>
                <a:lnTo>
                  <a:pt x="6091999" y="2188809"/>
                </a:lnTo>
                <a:lnTo>
                  <a:pt x="6105287" y="2186785"/>
                </a:lnTo>
                <a:lnTo>
                  <a:pt x="6111194" y="2188404"/>
                </a:lnTo>
                <a:lnTo>
                  <a:pt x="6124481" y="2189213"/>
                </a:lnTo>
                <a:lnTo>
                  <a:pt x="6131126" y="2198522"/>
                </a:lnTo>
                <a:lnTo>
                  <a:pt x="6142199" y="2198522"/>
                </a:lnTo>
                <a:lnTo>
                  <a:pt x="6152535" y="2191237"/>
                </a:lnTo>
                <a:lnTo>
                  <a:pt x="6160655" y="2191237"/>
                </a:lnTo>
                <a:lnTo>
                  <a:pt x="6166561" y="2193665"/>
                </a:lnTo>
                <a:lnTo>
                  <a:pt x="6170991" y="2186785"/>
                </a:lnTo>
                <a:lnTo>
                  <a:pt x="6181327" y="2185166"/>
                </a:lnTo>
                <a:lnTo>
                  <a:pt x="6182065" y="2178691"/>
                </a:lnTo>
                <a:lnTo>
                  <a:pt x="6193876" y="2176263"/>
                </a:lnTo>
                <a:lnTo>
                  <a:pt x="6201259" y="2181119"/>
                </a:lnTo>
                <a:lnTo>
                  <a:pt x="6201998" y="2188404"/>
                </a:lnTo>
                <a:lnTo>
                  <a:pt x="6218977" y="2190023"/>
                </a:lnTo>
                <a:lnTo>
                  <a:pt x="6227836" y="2182738"/>
                </a:lnTo>
                <a:lnTo>
                  <a:pt x="6228574" y="2177881"/>
                </a:lnTo>
                <a:lnTo>
                  <a:pt x="6241862" y="2182333"/>
                </a:lnTo>
                <a:lnTo>
                  <a:pt x="6252936" y="2190832"/>
                </a:lnTo>
                <a:lnTo>
                  <a:pt x="6273607" y="2185166"/>
                </a:lnTo>
                <a:lnTo>
                  <a:pt x="6280990" y="2186785"/>
                </a:lnTo>
                <a:lnTo>
                  <a:pt x="6295016" y="2184357"/>
                </a:lnTo>
                <a:lnTo>
                  <a:pt x="6297969" y="2187190"/>
                </a:lnTo>
                <a:lnTo>
                  <a:pt x="6310519" y="2176667"/>
                </a:lnTo>
                <a:lnTo>
                  <a:pt x="6328975" y="2168168"/>
                </a:lnTo>
                <a:lnTo>
                  <a:pt x="6342264" y="2165740"/>
                </a:lnTo>
                <a:lnTo>
                  <a:pt x="6347431" y="2172620"/>
                </a:lnTo>
                <a:lnTo>
                  <a:pt x="6347431" y="2166549"/>
                </a:lnTo>
                <a:lnTo>
                  <a:pt x="6358505" y="2164526"/>
                </a:lnTo>
                <a:lnTo>
                  <a:pt x="6365149" y="2169787"/>
                </a:lnTo>
                <a:lnTo>
                  <a:pt x="6363672" y="2177881"/>
                </a:lnTo>
                <a:lnTo>
                  <a:pt x="6368841" y="2179500"/>
                </a:lnTo>
                <a:lnTo>
                  <a:pt x="6376223" y="2194879"/>
                </a:lnTo>
                <a:lnTo>
                  <a:pt x="6381390" y="2197712"/>
                </a:lnTo>
                <a:lnTo>
                  <a:pt x="6387297" y="2192046"/>
                </a:lnTo>
                <a:lnTo>
                  <a:pt x="6405015" y="2177072"/>
                </a:lnTo>
                <a:lnTo>
                  <a:pt x="6409444" y="2180310"/>
                </a:lnTo>
                <a:lnTo>
                  <a:pt x="6409444" y="2189213"/>
                </a:lnTo>
                <a:lnTo>
                  <a:pt x="6399846" y="2202569"/>
                </a:lnTo>
                <a:lnTo>
                  <a:pt x="6399108" y="2211068"/>
                </a:lnTo>
                <a:lnTo>
                  <a:pt x="6386559" y="2218757"/>
                </a:lnTo>
                <a:lnTo>
                  <a:pt x="6384344" y="2230899"/>
                </a:lnTo>
                <a:lnTo>
                  <a:pt x="6396893" y="2245874"/>
                </a:lnTo>
                <a:lnTo>
                  <a:pt x="6410921" y="2251135"/>
                </a:lnTo>
                <a:lnTo>
                  <a:pt x="6410921" y="2266109"/>
                </a:lnTo>
                <a:lnTo>
                  <a:pt x="6414611" y="2268538"/>
                </a:lnTo>
                <a:lnTo>
                  <a:pt x="6416826" y="2275013"/>
                </a:lnTo>
                <a:lnTo>
                  <a:pt x="6410921" y="2280274"/>
                </a:lnTo>
                <a:lnTo>
                  <a:pt x="6415350" y="2285535"/>
                </a:lnTo>
                <a:lnTo>
                  <a:pt x="6411659" y="2289583"/>
                </a:lnTo>
                <a:lnTo>
                  <a:pt x="6397632" y="2302938"/>
                </a:lnTo>
                <a:lnTo>
                  <a:pt x="6372531" y="2318722"/>
                </a:lnTo>
                <a:lnTo>
                  <a:pt x="6367364" y="2332482"/>
                </a:lnTo>
                <a:lnTo>
                  <a:pt x="6375485" y="2345433"/>
                </a:lnTo>
                <a:lnTo>
                  <a:pt x="6390988" y="2355551"/>
                </a:lnTo>
                <a:lnTo>
                  <a:pt x="6398370" y="2354337"/>
                </a:lnTo>
                <a:lnTo>
                  <a:pt x="6400585" y="2361217"/>
                </a:lnTo>
                <a:lnTo>
                  <a:pt x="6407229" y="2364050"/>
                </a:lnTo>
                <a:lnTo>
                  <a:pt x="6410921" y="2361217"/>
                </a:lnTo>
                <a:lnTo>
                  <a:pt x="6410182" y="2357575"/>
                </a:lnTo>
                <a:lnTo>
                  <a:pt x="6413874" y="2355551"/>
                </a:lnTo>
                <a:lnTo>
                  <a:pt x="6421256" y="2359598"/>
                </a:lnTo>
                <a:lnTo>
                  <a:pt x="6421256" y="2366074"/>
                </a:lnTo>
                <a:lnTo>
                  <a:pt x="6422733" y="2370930"/>
                </a:lnTo>
                <a:lnTo>
                  <a:pt x="6437497" y="2379429"/>
                </a:lnTo>
                <a:lnTo>
                  <a:pt x="6443403" y="2380239"/>
                </a:lnTo>
                <a:lnTo>
                  <a:pt x="6455215" y="2382262"/>
                </a:lnTo>
                <a:lnTo>
                  <a:pt x="6464074" y="2390761"/>
                </a:lnTo>
                <a:lnTo>
                  <a:pt x="6489174" y="2395618"/>
                </a:lnTo>
                <a:lnTo>
                  <a:pt x="6523871" y="2389547"/>
                </a:lnTo>
                <a:lnTo>
                  <a:pt x="6539375" y="2395213"/>
                </a:lnTo>
                <a:lnTo>
                  <a:pt x="6566690" y="2396022"/>
                </a:lnTo>
                <a:lnTo>
                  <a:pt x="6583669" y="2406140"/>
                </a:lnTo>
                <a:lnTo>
                  <a:pt x="6615414" y="2410187"/>
                </a:lnTo>
                <a:lnTo>
                  <a:pt x="6627964" y="2425567"/>
                </a:lnTo>
                <a:lnTo>
                  <a:pt x="6627964" y="2439732"/>
                </a:lnTo>
                <a:lnTo>
                  <a:pt x="6643467" y="2467252"/>
                </a:lnTo>
                <a:lnTo>
                  <a:pt x="6659708" y="2474942"/>
                </a:lnTo>
                <a:lnTo>
                  <a:pt x="6678903" y="2474942"/>
                </a:lnTo>
                <a:lnTo>
                  <a:pt x="6684070" y="2472109"/>
                </a:lnTo>
                <a:lnTo>
                  <a:pt x="6700312" y="2473728"/>
                </a:lnTo>
                <a:lnTo>
                  <a:pt x="6737224" y="2487893"/>
                </a:lnTo>
                <a:lnTo>
                  <a:pt x="6760848" y="2499225"/>
                </a:lnTo>
                <a:lnTo>
                  <a:pt x="6775613" y="2510152"/>
                </a:lnTo>
                <a:lnTo>
                  <a:pt x="6794807" y="2524722"/>
                </a:lnTo>
                <a:lnTo>
                  <a:pt x="6816216" y="2532816"/>
                </a:lnTo>
                <a:lnTo>
                  <a:pt x="6826551" y="2529174"/>
                </a:lnTo>
                <a:lnTo>
                  <a:pt x="6843531" y="2515818"/>
                </a:lnTo>
                <a:lnTo>
                  <a:pt x="6845007" y="2511771"/>
                </a:lnTo>
                <a:lnTo>
                  <a:pt x="6858296" y="2499629"/>
                </a:lnTo>
                <a:lnTo>
                  <a:pt x="6862725" y="2489107"/>
                </a:lnTo>
                <a:lnTo>
                  <a:pt x="6856081" y="2470490"/>
                </a:lnTo>
                <a:lnTo>
                  <a:pt x="6847222" y="2457944"/>
                </a:lnTo>
                <a:lnTo>
                  <a:pt x="6848699" y="2434066"/>
                </a:lnTo>
                <a:lnTo>
                  <a:pt x="6855343" y="2429614"/>
                </a:lnTo>
                <a:lnTo>
                  <a:pt x="6858296" y="2417068"/>
                </a:lnTo>
                <a:lnTo>
                  <a:pt x="6870108" y="2406545"/>
                </a:lnTo>
                <a:lnTo>
                  <a:pt x="6891517" y="2396832"/>
                </a:lnTo>
                <a:lnTo>
                  <a:pt x="6915879" y="2394808"/>
                </a:lnTo>
                <a:lnTo>
                  <a:pt x="6931382" y="2387523"/>
                </a:lnTo>
                <a:lnTo>
                  <a:pt x="6935073" y="2387523"/>
                </a:lnTo>
                <a:lnTo>
                  <a:pt x="6945409" y="2392380"/>
                </a:lnTo>
                <a:lnTo>
                  <a:pt x="6950576" y="2388333"/>
                </a:lnTo>
                <a:lnTo>
                  <a:pt x="6955006" y="2390356"/>
                </a:lnTo>
                <a:lnTo>
                  <a:pt x="6972723" y="2394404"/>
                </a:lnTo>
                <a:lnTo>
                  <a:pt x="6983059" y="2394404"/>
                </a:lnTo>
                <a:lnTo>
                  <a:pt x="7004468" y="2405331"/>
                </a:lnTo>
                <a:lnTo>
                  <a:pt x="7004468" y="2410997"/>
                </a:lnTo>
                <a:lnTo>
                  <a:pt x="7000777" y="2412211"/>
                </a:lnTo>
                <a:lnTo>
                  <a:pt x="7004468" y="2417472"/>
                </a:lnTo>
                <a:lnTo>
                  <a:pt x="7022186" y="2421924"/>
                </a:lnTo>
                <a:lnTo>
                  <a:pt x="7035474" y="2423138"/>
                </a:lnTo>
                <a:lnTo>
                  <a:pt x="7042118" y="2428804"/>
                </a:lnTo>
                <a:lnTo>
                  <a:pt x="7076078" y="2432447"/>
                </a:lnTo>
                <a:lnTo>
                  <a:pt x="7084936" y="2431233"/>
                </a:lnTo>
                <a:lnTo>
                  <a:pt x="7093795" y="2432447"/>
                </a:lnTo>
                <a:lnTo>
                  <a:pt x="7101178" y="2439732"/>
                </a:lnTo>
                <a:lnTo>
                  <a:pt x="7105607" y="2452683"/>
                </a:lnTo>
                <a:lnTo>
                  <a:pt x="7110775" y="2451064"/>
                </a:lnTo>
                <a:lnTo>
                  <a:pt x="7135875" y="2450254"/>
                </a:lnTo>
                <a:lnTo>
                  <a:pt x="7155070" y="2455920"/>
                </a:lnTo>
                <a:lnTo>
                  <a:pt x="7193458" y="2458753"/>
                </a:lnTo>
                <a:lnTo>
                  <a:pt x="7209700" y="2461991"/>
                </a:lnTo>
                <a:lnTo>
                  <a:pt x="7223726" y="2470895"/>
                </a:lnTo>
                <a:lnTo>
                  <a:pt x="7229632" y="2467657"/>
                </a:lnTo>
                <a:lnTo>
                  <a:pt x="7235538" y="2467657"/>
                </a:lnTo>
                <a:lnTo>
                  <a:pt x="7249565" y="2475751"/>
                </a:lnTo>
                <a:lnTo>
                  <a:pt x="7266544" y="2474942"/>
                </a:lnTo>
                <a:lnTo>
                  <a:pt x="7278356" y="2475751"/>
                </a:lnTo>
                <a:lnTo>
                  <a:pt x="7296074" y="2486274"/>
                </a:lnTo>
                <a:lnTo>
                  <a:pt x="7313054" y="2486274"/>
                </a:lnTo>
                <a:lnTo>
                  <a:pt x="7314530" y="2482227"/>
                </a:lnTo>
                <a:lnTo>
                  <a:pt x="7325604" y="2472918"/>
                </a:lnTo>
                <a:lnTo>
                  <a:pt x="7338154" y="2468871"/>
                </a:lnTo>
                <a:lnTo>
                  <a:pt x="7344798" y="2465633"/>
                </a:lnTo>
                <a:lnTo>
                  <a:pt x="7358087" y="2459158"/>
                </a:lnTo>
                <a:lnTo>
                  <a:pt x="7363993" y="2455111"/>
                </a:lnTo>
                <a:lnTo>
                  <a:pt x="7378019" y="2454706"/>
                </a:lnTo>
                <a:lnTo>
                  <a:pt x="7387616" y="2453492"/>
                </a:lnTo>
                <a:lnTo>
                  <a:pt x="7380234" y="2456730"/>
                </a:lnTo>
                <a:lnTo>
                  <a:pt x="7370637" y="2457944"/>
                </a:lnTo>
                <a:lnTo>
                  <a:pt x="7369899" y="2459967"/>
                </a:lnTo>
                <a:lnTo>
                  <a:pt x="7373590" y="2463205"/>
                </a:lnTo>
                <a:lnTo>
                  <a:pt x="7384663" y="2458753"/>
                </a:lnTo>
                <a:lnTo>
                  <a:pt x="7393522" y="2459967"/>
                </a:lnTo>
                <a:lnTo>
                  <a:pt x="7403120" y="2458753"/>
                </a:lnTo>
                <a:lnTo>
                  <a:pt x="7401643" y="2455920"/>
                </a:lnTo>
                <a:lnTo>
                  <a:pt x="7394261" y="2454301"/>
                </a:lnTo>
                <a:lnTo>
                  <a:pt x="7397214" y="2451468"/>
                </a:lnTo>
                <a:lnTo>
                  <a:pt x="7414193" y="2455920"/>
                </a:lnTo>
                <a:lnTo>
                  <a:pt x="7424529" y="2458753"/>
                </a:lnTo>
                <a:lnTo>
                  <a:pt x="7432649" y="2457944"/>
                </a:lnTo>
                <a:lnTo>
                  <a:pt x="7437079" y="2461586"/>
                </a:lnTo>
                <a:lnTo>
                  <a:pt x="7431911" y="2463610"/>
                </a:lnTo>
                <a:lnTo>
                  <a:pt x="7434126" y="2471704"/>
                </a:lnTo>
                <a:lnTo>
                  <a:pt x="7444461" y="2476965"/>
                </a:lnTo>
                <a:lnTo>
                  <a:pt x="7451105" y="2486274"/>
                </a:lnTo>
                <a:lnTo>
                  <a:pt x="7451105" y="2480608"/>
                </a:lnTo>
                <a:lnTo>
                  <a:pt x="7444461" y="2470895"/>
                </a:lnTo>
                <a:lnTo>
                  <a:pt x="7446676" y="2463205"/>
                </a:lnTo>
                <a:lnTo>
                  <a:pt x="7465132" y="2474942"/>
                </a:lnTo>
                <a:lnTo>
                  <a:pt x="7490232" y="2468871"/>
                </a:lnTo>
                <a:lnTo>
                  <a:pt x="7521977" y="2473728"/>
                </a:lnTo>
                <a:lnTo>
                  <a:pt x="7535265" y="2468871"/>
                </a:lnTo>
                <a:lnTo>
                  <a:pt x="7541909" y="2460777"/>
                </a:lnTo>
                <a:lnTo>
                  <a:pt x="7557413" y="2441755"/>
                </a:lnTo>
                <a:lnTo>
                  <a:pt x="7571439" y="2415044"/>
                </a:lnTo>
                <a:lnTo>
                  <a:pt x="7575130" y="2381857"/>
                </a:lnTo>
                <a:lnTo>
                  <a:pt x="7585466" y="2370525"/>
                </a:lnTo>
                <a:lnTo>
                  <a:pt x="7586942" y="2369311"/>
                </a:lnTo>
                <a:lnTo>
                  <a:pt x="7586942" y="2356765"/>
                </a:lnTo>
                <a:lnTo>
                  <a:pt x="7596539" y="2344624"/>
                </a:lnTo>
                <a:lnTo>
                  <a:pt x="7604660" y="2332887"/>
                </a:lnTo>
                <a:lnTo>
                  <a:pt x="7606875" y="2300105"/>
                </a:lnTo>
                <a:lnTo>
                  <a:pt x="7613519" y="2298891"/>
                </a:lnTo>
                <a:lnTo>
                  <a:pt x="7613519" y="2296463"/>
                </a:lnTo>
                <a:lnTo>
                  <a:pt x="7614996" y="2278655"/>
                </a:lnTo>
                <a:lnTo>
                  <a:pt x="7617210" y="2268942"/>
                </a:lnTo>
                <a:lnTo>
                  <a:pt x="7614257" y="2256801"/>
                </a:lnTo>
                <a:lnTo>
                  <a:pt x="7606137" y="2241422"/>
                </a:lnTo>
                <a:lnTo>
                  <a:pt x="7603922" y="2227661"/>
                </a:lnTo>
                <a:lnTo>
                  <a:pt x="7610566" y="2225233"/>
                </a:lnTo>
                <a:lnTo>
                  <a:pt x="7610566" y="2224424"/>
                </a:lnTo>
                <a:lnTo>
                  <a:pt x="7612781" y="2217948"/>
                </a:lnTo>
                <a:lnTo>
                  <a:pt x="7603922" y="2208235"/>
                </a:lnTo>
                <a:lnTo>
                  <a:pt x="7603184" y="2203783"/>
                </a:lnTo>
                <a:lnTo>
                  <a:pt x="7612781" y="2196498"/>
                </a:lnTo>
                <a:lnTo>
                  <a:pt x="7620902" y="2185166"/>
                </a:lnTo>
                <a:lnTo>
                  <a:pt x="7619425" y="2178691"/>
                </a:lnTo>
                <a:lnTo>
                  <a:pt x="7611304" y="2176263"/>
                </a:lnTo>
                <a:lnTo>
                  <a:pt x="7600231" y="2183547"/>
                </a:lnTo>
                <a:lnTo>
                  <a:pt x="7598754" y="2187595"/>
                </a:lnTo>
                <a:lnTo>
                  <a:pt x="7583989" y="2190428"/>
                </a:lnTo>
                <a:lnTo>
                  <a:pt x="7571439" y="2185166"/>
                </a:lnTo>
                <a:lnTo>
                  <a:pt x="7550768" y="2178691"/>
                </a:lnTo>
                <a:lnTo>
                  <a:pt x="7545601" y="2179905"/>
                </a:lnTo>
                <a:lnTo>
                  <a:pt x="7524192" y="2202164"/>
                </a:lnTo>
                <a:lnTo>
                  <a:pt x="7521977" y="2209854"/>
                </a:lnTo>
                <a:lnTo>
                  <a:pt x="7515333" y="2214306"/>
                </a:lnTo>
                <a:lnTo>
                  <a:pt x="7513118" y="2212282"/>
                </a:lnTo>
                <a:lnTo>
                  <a:pt x="7508688" y="2212282"/>
                </a:lnTo>
                <a:lnTo>
                  <a:pt x="7495400" y="2217139"/>
                </a:lnTo>
                <a:lnTo>
                  <a:pt x="7449629" y="2222400"/>
                </a:lnTo>
                <a:lnTo>
                  <a:pt x="7436341" y="2214710"/>
                </a:lnTo>
                <a:lnTo>
                  <a:pt x="7420837" y="2194879"/>
                </a:lnTo>
                <a:lnTo>
                  <a:pt x="7411979" y="2194879"/>
                </a:lnTo>
                <a:lnTo>
                  <a:pt x="7387616" y="2183547"/>
                </a:lnTo>
                <a:lnTo>
                  <a:pt x="7369899" y="2182333"/>
                </a:lnTo>
                <a:lnTo>
                  <a:pt x="7348490" y="2183952"/>
                </a:lnTo>
                <a:lnTo>
                  <a:pt x="7350704" y="2194070"/>
                </a:lnTo>
                <a:lnTo>
                  <a:pt x="7348490" y="2199736"/>
                </a:lnTo>
                <a:lnTo>
                  <a:pt x="7349966" y="2210258"/>
                </a:lnTo>
                <a:lnTo>
                  <a:pt x="7344060" y="2213496"/>
                </a:lnTo>
                <a:lnTo>
                  <a:pt x="7335201" y="2209449"/>
                </a:lnTo>
                <a:lnTo>
                  <a:pt x="7329295" y="2213901"/>
                </a:lnTo>
                <a:lnTo>
                  <a:pt x="7319698" y="2213901"/>
                </a:lnTo>
                <a:lnTo>
                  <a:pt x="7313792" y="2217948"/>
                </a:lnTo>
                <a:lnTo>
                  <a:pt x="7301980" y="2219567"/>
                </a:lnTo>
                <a:lnTo>
                  <a:pt x="7290907" y="2215520"/>
                </a:lnTo>
                <a:lnTo>
                  <a:pt x="7287215" y="2217139"/>
                </a:lnTo>
                <a:lnTo>
                  <a:pt x="7276142" y="2209449"/>
                </a:lnTo>
                <a:lnTo>
                  <a:pt x="7275403" y="2202974"/>
                </a:lnTo>
                <a:lnTo>
                  <a:pt x="7270974" y="2196903"/>
                </a:lnTo>
                <a:lnTo>
                  <a:pt x="7274665" y="2194879"/>
                </a:lnTo>
                <a:lnTo>
                  <a:pt x="7275403" y="2190023"/>
                </a:lnTo>
                <a:lnTo>
                  <a:pt x="7268021" y="2189213"/>
                </a:lnTo>
                <a:lnTo>
                  <a:pt x="7263591" y="2194879"/>
                </a:lnTo>
                <a:lnTo>
                  <a:pt x="7253994" y="2189618"/>
                </a:lnTo>
                <a:lnTo>
                  <a:pt x="7247350" y="2189618"/>
                </a:lnTo>
                <a:lnTo>
                  <a:pt x="7242921" y="2184357"/>
                </a:lnTo>
                <a:lnTo>
                  <a:pt x="7235538" y="2184761"/>
                </a:lnTo>
                <a:lnTo>
                  <a:pt x="7228894" y="2192451"/>
                </a:lnTo>
                <a:lnTo>
                  <a:pt x="7222988" y="2198927"/>
                </a:lnTo>
                <a:lnTo>
                  <a:pt x="7220035" y="2196498"/>
                </a:lnTo>
                <a:lnTo>
                  <a:pt x="7220035" y="2189618"/>
                </a:lnTo>
                <a:lnTo>
                  <a:pt x="7214867" y="2192451"/>
                </a:lnTo>
                <a:lnTo>
                  <a:pt x="7203794" y="2192451"/>
                </a:lnTo>
                <a:lnTo>
                  <a:pt x="7195673" y="2194879"/>
                </a:lnTo>
                <a:lnTo>
                  <a:pt x="7189767" y="2193260"/>
                </a:lnTo>
                <a:lnTo>
                  <a:pt x="7193458" y="2187999"/>
                </a:lnTo>
                <a:lnTo>
                  <a:pt x="7209700" y="2188809"/>
                </a:lnTo>
                <a:lnTo>
                  <a:pt x="7220035" y="2184357"/>
                </a:lnTo>
                <a:lnTo>
                  <a:pt x="7225203" y="2179905"/>
                </a:lnTo>
                <a:lnTo>
                  <a:pt x="7226679" y="2175858"/>
                </a:lnTo>
                <a:lnTo>
                  <a:pt x="7205270" y="2175858"/>
                </a:lnTo>
                <a:lnTo>
                  <a:pt x="7190505" y="2179500"/>
                </a:lnTo>
                <a:lnTo>
                  <a:pt x="7183861" y="2177072"/>
                </a:lnTo>
                <a:lnTo>
                  <a:pt x="7186076" y="2171811"/>
                </a:lnTo>
                <a:lnTo>
                  <a:pt x="7194197" y="2173834"/>
                </a:lnTo>
                <a:lnTo>
                  <a:pt x="7198626" y="2166549"/>
                </a:lnTo>
                <a:lnTo>
                  <a:pt x="7186076" y="2155217"/>
                </a:lnTo>
                <a:lnTo>
                  <a:pt x="7179432" y="2155217"/>
                </a:lnTo>
                <a:lnTo>
                  <a:pt x="7179432" y="2149551"/>
                </a:lnTo>
                <a:lnTo>
                  <a:pt x="7172787" y="2143885"/>
                </a:lnTo>
                <a:lnTo>
                  <a:pt x="7180908" y="2136600"/>
                </a:lnTo>
                <a:lnTo>
                  <a:pt x="7177955" y="2126078"/>
                </a:lnTo>
                <a:lnTo>
                  <a:pt x="7166143" y="2119602"/>
                </a:lnTo>
                <a:lnTo>
                  <a:pt x="7158761" y="2120817"/>
                </a:lnTo>
                <a:lnTo>
                  <a:pt x="7149164" y="2113532"/>
                </a:lnTo>
                <a:lnTo>
                  <a:pt x="7146949" y="2117174"/>
                </a:lnTo>
                <a:lnTo>
                  <a:pt x="7138828" y="2112318"/>
                </a:lnTo>
                <a:lnTo>
                  <a:pt x="7137352" y="2105842"/>
                </a:lnTo>
                <a:lnTo>
                  <a:pt x="7141781" y="2101390"/>
                </a:lnTo>
                <a:lnTo>
                  <a:pt x="7138090" y="2092891"/>
                </a:lnTo>
                <a:lnTo>
                  <a:pt x="7140305" y="2085202"/>
                </a:lnTo>
                <a:lnTo>
                  <a:pt x="7143996" y="2086820"/>
                </a:lnTo>
                <a:lnTo>
                  <a:pt x="7149164" y="2098962"/>
                </a:lnTo>
                <a:lnTo>
                  <a:pt x="7154331" y="2098962"/>
                </a:lnTo>
                <a:lnTo>
                  <a:pt x="7158761" y="2090868"/>
                </a:lnTo>
                <a:lnTo>
                  <a:pt x="7166143" y="2086820"/>
                </a:lnTo>
                <a:lnTo>
                  <a:pt x="7158761" y="2086011"/>
                </a:lnTo>
                <a:lnTo>
                  <a:pt x="7154331" y="2083178"/>
                </a:lnTo>
                <a:lnTo>
                  <a:pt x="7166882" y="2076298"/>
                </a:lnTo>
                <a:lnTo>
                  <a:pt x="7172787" y="2070227"/>
                </a:lnTo>
                <a:lnTo>
                  <a:pt x="7172049" y="2065775"/>
                </a:lnTo>
                <a:lnTo>
                  <a:pt x="7163190" y="2071037"/>
                </a:lnTo>
                <a:lnTo>
                  <a:pt x="7160237" y="2069013"/>
                </a:lnTo>
                <a:lnTo>
                  <a:pt x="7160976" y="2064966"/>
                </a:lnTo>
                <a:lnTo>
                  <a:pt x="7160976" y="2059300"/>
                </a:lnTo>
                <a:lnTo>
                  <a:pt x="7156546" y="2052015"/>
                </a:lnTo>
                <a:lnTo>
                  <a:pt x="7155070" y="2045135"/>
                </a:lnTo>
                <a:lnTo>
                  <a:pt x="7166143" y="2035017"/>
                </a:lnTo>
                <a:lnTo>
                  <a:pt x="7154331" y="2034612"/>
                </a:lnTo>
                <a:lnTo>
                  <a:pt x="7144734" y="2037041"/>
                </a:lnTo>
                <a:lnTo>
                  <a:pt x="7141043" y="2035422"/>
                </a:lnTo>
                <a:lnTo>
                  <a:pt x="7127755" y="2039469"/>
                </a:lnTo>
                <a:lnTo>
                  <a:pt x="7124063" y="2034208"/>
                </a:lnTo>
                <a:lnTo>
                  <a:pt x="7127755" y="2030160"/>
                </a:lnTo>
                <a:lnTo>
                  <a:pt x="7127755" y="2020852"/>
                </a:lnTo>
                <a:lnTo>
                  <a:pt x="7124063" y="2015186"/>
                </a:lnTo>
                <a:lnTo>
                  <a:pt x="7127755" y="2007092"/>
                </a:lnTo>
                <a:lnTo>
                  <a:pt x="7131446" y="1998593"/>
                </a:lnTo>
                <a:lnTo>
                  <a:pt x="7153593" y="1982809"/>
                </a:lnTo>
                <a:lnTo>
                  <a:pt x="7165405" y="1982809"/>
                </a:lnTo>
                <a:lnTo>
                  <a:pt x="7177955" y="1991308"/>
                </a:lnTo>
                <a:lnTo>
                  <a:pt x="7186076" y="1991713"/>
                </a:lnTo>
                <a:lnTo>
                  <a:pt x="7194935" y="1982809"/>
                </a:lnTo>
                <a:lnTo>
                  <a:pt x="7200841" y="1982404"/>
                </a:lnTo>
                <a:lnTo>
                  <a:pt x="7206747" y="1990094"/>
                </a:lnTo>
                <a:lnTo>
                  <a:pt x="7218559" y="1985237"/>
                </a:lnTo>
                <a:lnTo>
                  <a:pt x="7228156" y="1990094"/>
                </a:lnTo>
                <a:lnTo>
                  <a:pt x="7251041" y="1989689"/>
                </a:lnTo>
                <a:lnTo>
                  <a:pt x="7258424" y="1987261"/>
                </a:lnTo>
                <a:lnTo>
                  <a:pt x="7254733" y="1981999"/>
                </a:lnTo>
                <a:lnTo>
                  <a:pt x="7245135" y="1984832"/>
                </a:lnTo>
                <a:lnTo>
                  <a:pt x="7242182" y="1980381"/>
                </a:lnTo>
                <a:lnTo>
                  <a:pt x="7248827" y="1972691"/>
                </a:lnTo>
                <a:lnTo>
                  <a:pt x="7266544" y="1967834"/>
                </a:lnTo>
                <a:lnTo>
                  <a:pt x="7286477" y="1967430"/>
                </a:lnTo>
                <a:lnTo>
                  <a:pt x="7288692" y="1962573"/>
                </a:lnTo>
                <a:lnTo>
                  <a:pt x="7276880" y="1960550"/>
                </a:lnTo>
                <a:lnTo>
                  <a:pt x="7262853" y="1960550"/>
                </a:lnTo>
                <a:lnTo>
                  <a:pt x="7253994" y="1946385"/>
                </a:lnTo>
                <a:lnTo>
                  <a:pt x="7256209" y="1940314"/>
                </a:lnTo>
                <a:lnTo>
                  <a:pt x="7268759" y="1937076"/>
                </a:lnTo>
                <a:lnTo>
                  <a:pt x="7276142" y="1939504"/>
                </a:lnTo>
                <a:lnTo>
                  <a:pt x="7290907" y="1936267"/>
                </a:lnTo>
                <a:lnTo>
                  <a:pt x="7301980" y="1938290"/>
                </a:lnTo>
                <a:lnTo>
                  <a:pt x="7307886" y="1933839"/>
                </a:lnTo>
                <a:lnTo>
                  <a:pt x="7316007" y="1933839"/>
                </a:lnTo>
                <a:lnTo>
                  <a:pt x="7342584" y="1943147"/>
                </a:lnTo>
                <a:lnTo>
                  <a:pt x="7360301" y="1941933"/>
                </a:lnTo>
                <a:lnTo>
                  <a:pt x="7359563" y="1937076"/>
                </a:lnTo>
                <a:lnTo>
                  <a:pt x="7363993" y="1934243"/>
                </a:lnTo>
                <a:lnTo>
                  <a:pt x="7369160" y="1923316"/>
                </a:lnTo>
                <a:lnTo>
                  <a:pt x="7373590" y="1920887"/>
                </a:lnTo>
                <a:lnTo>
                  <a:pt x="7381711" y="1912793"/>
                </a:lnTo>
                <a:lnTo>
                  <a:pt x="7390569" y="1910770"/>
                </a:lnTo>
                <a:lnTo>
                  <a:pt x="7395737" y="1904294"/>
                </a:lnTo>
                <a:lnTo>
                  <a:pt x="7414193" y="1901056"/>
                </a:lnTo>
                <a:lnTo>
                  <a:pt x="7424529" y="1899842"/>
                </a:lnTo>
                <a:lnTo>
                  <a:pt x="7447414" y="1890534"/>
                </a:lnTo>
                <a:lnTo>
                  <a:pt x="7459964" y="1888106"/>
                </a:lnTo>
                <a:lnTo>
                  <a:pt x="7484326" y="1889320"/>
                </a:lnTo>
                <a:lnTo>
                  <a:pt x="7493924" y="1886891"/>
                </a:lnTo>
                <a:lnTo>
                  <a:pt x="7501306" y="1889320"/>
                </a:lnTo>
                <a:lnTo>
                  <a:pt x="7517547" y="1889320"/>
                </a:lnTo>
                <a:lnTo>
                  <a:pt x="7529359" y="1883654"/>
                </a:lnTo>
                <a:lnTo>
                  <a:pt x="7532312" y="1884463"/>
                </a:lnTo>
                <a:lnTo>
                  <a:pt x="7533789" y="1893772"/>
                </a:lnTo>
                <a:lnTo>
                  <a:pt x="7552245" y="1909151"/>
                </a:lnTo>
                <a:lnTo>
                  <a:pt x="7556674" y="1906318"/>
                </a:lnTo>
                <a:lnTo>
                  <a:pt x="7560366" y="1907937"/>
                </a:lnTo>
                <a:lnTo>
                  <a:pt x="7572916" y="1896605"/>
                </a:lnTo>
                <a:lnTo>
                  <a:pt x="7578083" y="1895795"/>
                </a:lnTo>
                <a:lnTo>
                  <a:pt x="7586204" y="1901866"/>
                </a:lnTo>
                <a:lnTo>
                  <a:pt x="7588419" y="1913198"/>
                </a:lnTo>
                <a:lnTo>
                  <a:pt x="7597278" y="1923720"/>
                </a:lnTo>
                <a:lnTo>
                  <a:pt x="7605398" y="1925744"/>
                </a:lnTo>
                <a:lnTo>
                  <a:pt x="7609828" y="1919673"/>
                </a:lnTo>
                <a:lnTo>
                  <a:pt x="7614996" y="1919673"/>
                </a:lnTo>
                <a:lnTo>
                  <a:pt x="7632713" y="1930601"/>
                </a:lnTo>
                <a:lnTo>
                  <a:pt x="7642311" y="1931815"/>
                </a:lnTo>
                <a:lnTo>
                  <a:pt x="7661505" y="1940719"/>
                </a:lnTo>
                <a:lnTo>
                  <a:pt x="7667411" y="1936671"/>
                </a:lnTo>
                <a:lnTo>
                  <a:pt x="7679223" y="1943956"/>
                </a:lnTo>
                <a:lnTo>
                  <a:pt x="7696202" y="1947194"/>
                </a:lnTo>
                <a:lnTo>
                  <a:pt x="7716873" y="1939100"/>
                </a:lnTo>
                <a:lnTo>
                  <a:pt x="7735329" y="1938290"/>
                </a:lnTo>
                <a:lnTo>
                  <a:pt x="7744926" y="1935457"/>
                </a:lnTo>
                <a:lnTo>
                  <a:pt x="7747879" y="1937076"/>
                </a:lnTo>
                <a:lnTo>
                  <a:pt x="7755262" y="1937076"/>
                </a:lnTo>
                <a:lnTo>
                  <a:pt x="7761168" y="1940719"/>
                </a:lnTo>
                <a:lnTo>
                  <a:pt x="7781100" y="1944766"/>
                </a:lnTo>
                <a:lnTo>
                  <a:pt x="7787745" y="1940314"/>
                </a:lnTo>
                <a:lnTo>
                  <a:pt x="7803248" y="1939100"/>
                </a:lnTo>
                <a:lnTo>
                  <a:pt x="7806201" y="1932219"/>
                </a:lnTo>
                <a:lnTo>
                  <a:pt x="7822442" y="1924530"/>
                </a:lnTo>
                <a:lnTo>
                  <a:pt x="7834992" y="1917650"/>
                </a:lnTo>
                <a:lnTo>
                  <a:pt x="7840898" y="1905913"/>
                </a:lnTo>
                <a:lnTo>
                  <a:pt x="7843113" y="1902675"/>
                </a:lnTo>
                <a:lnTo>
                  <a:pt x="7844589" y="1900652"/>
                </a:lnTo>
                <a:lnTo>
                  <a:pt x="7842375" y="1892962"/>
                </a:lnTo>
                <a:lnTo>
                  <a:pt x="7846066" y="1887701"/>
                </a:lnTo>
                <a:lnTo>
                  <a:pt x="7837207" y="1873131"/>
                </a:lnTo>
                <a:lnTo>
                  <a:pt x="7834254" y="1853705"/>
                </a:lnTo>
                <a:lnTo>
                  <a:pt x="7828348" y="1846825"/>
                </a:lnTo>
                <a:lnTo>
                  <a:pt x="7818013" y="1831446"/>
                </a:lnTo>
                <a:lnTo>
                  <a:pt x="7805462" y="1830231"/>
                </a:lnTo>
                <a:lnTo>
                  <a:pt x="7804724" y="1824161"/>
                </a:lnTo>
                <a:lnTo>
                  <a:pt x="7792174" y="1814043"/>
                </a:lnTo>
                <a:lnTo>
                  <a:pt x="7787006" y="1817281"/>
                </a:lnTo>
                <a:lnTo>
                  <a:pt x="7781839" y="1814852"/>
                </a:lnTo>
                <a:lnTo>
                  <a:pt x="7772241" y="1813638"/>
                </a:lnTo>
                <a:lnTo>
                  <a:pt x="7764121" y="1802711"/>
                </a:lnTo>
                <a:lnTo>
                  <a:pt x="7758953" y="1802711"/>
                </a:lnTo>
                <a:lnTo>
                  <a:pt x="7749356" y="1799473"/>
                </a:lnTo>
                <a:lnTo>
                  <a:pt x="7746403" y="1792998"/>
                </a:lnTo>
                <a:lnTo>
                  <a:pt x="7739021" y="1792593"/>
                </a:lnTo>
                <a:lnTo>
                  <a:pt x="7730900" y="1786522"/>
                </a:lnTo>
                <a:lnTo>
                  <a:pt x="7727947" y="1780856"/>
                </a:lnTo>
                <a:lnTo>
                  <a:pt x="7719088" y="1778023"/>
                </a:lnTo>
                <a:lnTo>
                  <a:pt x="7712444" y="1767096"/>
                </a:lnTo>
                <a:lnTo>
                  <a:pt x="7680699" y="1745241"/>
                </a:lnTo>
                <a:lnTo>
                  <a:pt x="7667411" y="1742409"/>
                </a:lnTo>
                <a:lnTo>
                  <a:pt x="7648217" y="1731481"/>
                </a:lnTo>
                <a:lnTo>
                  <a:pt x="7629760" y="1733100"/>
                </a:lnTo>
                <a:lnTo>
                  <a:pt x="7618687" y="1722577"/>
                </a:lnTo>
                <a:lnTo>
                  <a:pt x="7617949" y="1715697"/>
                </a:lnTo>
                <a:lnTo>
                  <a:pt x="7604660" y="1705175"/>
                </a:lnTo>
                <a:lnTo>
                  <a:pt x="7598754" y="1705580"/>
                </a:lnTo>
                <a:lnTo>
                  <a:pt x="7586942" y="1703960"/>
                </a:lnTo>
                <a:lnTo>
                  <a:pt x="7593586" y="1698699"/>
                </a:lnTo>
                <a:lnTo>
                  <a:pt x="7601707" y="1695866"/>
                </a:lnTo>
                <a:lnTo>
                  <a:pt x="7597278" y="1688986"/>
                </a:lnTo>
                <a:lnTo>
                  <a:pt x="7598016" y="1684939"/>
                </a:lnTo>
                <a:lnTo>
                  <a:pt x="7609090" y="1687367"/>
                </a:lnTo>
                <a:lnTo>
                  <a:pt x="7616472" y="1693033"/>
                </a:lnTo>
                <a:lnTo>
                  <a:pt x="7618687" y="1691414"/>
                </a:lnTo>
                <a:lnTo>
                  <a:pt x="7629022" y="1693033"/>
                </a:lnTo>
                <a:lnTo>
                  <a:pt x="7631237" y="1679678"/>
                </a:lnTo>
                <a:lnTo>
                  <a:pt x="7626069" y="1676440"/>
                </a:lnTo>
                <a:lnTo>
                  <a:pt x="7626069" y="1667131"/>
                </a:lnTo>
                <a:lnTo>
                  <a:pt x="7636405" y="1657418"/>
                </a:lnTo>
                <a:lnTo>
                  <a:pt x="7636405" y="1653776"/>
                </a:lnTo>
                <a:lnTo>
                  <a:pt x="7640834" y="1650538"/>
                </a:lnTo>
                <a:lnTo>
                  <a:pt x="7647478" y="1651348"/>
                </a:lnTo>
                <a:lnTo>
                  <a:pt x="7651908" y="1646086"/>
                </a:lnTo>
                <a:lnTo>
                  <a:pt x="7657814" y="1644467"/>
                </a:lnTo>
                <a:lnTo>
                  <a:pt x="7657814" y="1640825"/>
                </a:lnTo>
                <a:lnTo>
                  <a:pt x="7648217" y="1637992"/>
                </a:lnTo>
                <a:lnTo>
                  <a:pt x="7645264" y="1633135"/>
                </a:lnTo>
                <a:lnTo>
                  <a:pt x="7640096" y="1637183"/>
                </a:lnTo>
                <a:lnTo>
                  <a:pt x="7632713" y="1630707"/>
                </a:lnTo>
                <a:lnTo>
                  <a:pt x="7626069" y="1616947"/>
                </a:lnTo>
                <a:lnTo>
                  <a:pt x="7643049" y="1614923"/>
                </a:lnTo>
                <a:lnTo>
                  <a:pt x="7654861" y="1616947"/>
                </a:lnTo>
                <a:lnTo>
                  <a:pt x="7661505" y="1610471"/>
                </a:lnTo>
                <a:lnTo>
                  <a:pt x="7654861" y="1610471"/>
                </a:lnTo>
                <a:lnTo>
                  <a:pt x="7650431" y="1606020"/>
                </a:lnTo>
                <a:lnTo>
                  <a:pt x="7661505" y="1599139"/>
                </a:lnTo>
                <a:lnTo>
                  <a:pt x="7687343" y="1586189"/>
                </a:lnTo>
                <a:lnTo>
                  <a:pt x="7689558" y="1579308"/>
                </a:lnTo>
                <a:lnTo>
                  <a:pt x="7686605" y="1574452"/>
                </a:lnTo>
                <a:lnTo>
                  <a:pt x="7673317" y="1576071"/>
                </a:lnTo>
                <a:lnTo>
                  <a:pt x="7662981" y="1582951"/>
                </a:lnTo>
                <a:lnTo>
                  <a:pt x="7652646" y="1581332"/>
                </a:lnTo>
                <a:lnTo>
                  <a:pt x="7650431" y="1582141"/>
                </a:lnTo>
                <a:lnTo>
                  <a:pt x="7653384" y="1560692"/>
                </a:lnTo>
                <a:lnTo>
                  <a:pt x="7650431" y="1581332"/>
                </a:lnTo>
                <a:lnTo>
                  <a:pt x="7650431" y="1582141"/>
                </a:lnTo>
                <a:lnTo>
                  <a:pt x="7640834" y="1585379"/>
                </a:lnTo>
                <a:lnTo>
                  <a:pt x="7640096" y="1580523"/>
                </a:lnTo>
                <a:lnTo>
                  <a:pt x="7634190" y="1579713"/>
                </a:lnTo>
                <a:lnTo>
                  <a:pt x="7622378" y="1584570"/>
                </a:lnTo>
                <a:lnTo>
                  <a:pt x="7609828" y="1583760"/>
                </a:lnTo>
                <a:lnTo>
                  <a:pt x="7603184" y="1588212"/>
                </a:lnTo>
                <a:lnTo>
                  <a:pt x="7598754" y="1595902"/>
                </a:lnTo>
                <a:lnTo>
                  <a:pt x="7588419" y="1596711"/>
                </a:lnTo>
                <a:lnTo>
                  <a:pt x="7583251" y="1603591"/>
                </a:lnTo>
                <a:lnTo>
                  <a:pt x="7572177" y="1614114"/>
                </a:lnTo>
                <a:lnTo>
                  <a:pt x="7568486" y="1613305"/>
                </a:lnTo>
                <a:lnTo>
                  <a:pt x="7558151" y="1614114"/>
                </a:lnTo>
                <a:lnTo>
                  <a:pt x="7550030" y="1620185"/>
                </a:lnTo>
                <a:lnTo>
                  <a:pt x="7536742" y="1617352"/>
                </a:lnTo>
                <a:lnTo>
                  <a:pt x="7527145" y="1623422"/>
                </a:lnTo>
                <a:lnTo>
                  <a:pt x="7520500" y="1622208"/>
                </a:lnTo>
                <a:lnTo>
                  <a:pt x="7513856" y="1612090"/>
                </a:lnTo>
                <a:lnTo>
                  <a:pt x="7509427" y="1612495"/>
                </a:lnTo>
                <a:lnTo>
                  <a:pt x="7512380" y="1618161"/>
                </a:lnTo>
                <a:lnTo>
                  <a:pt x="7518286" y="1624636"/>
                </a:lnTo>
                <a:lnTo>
                  <a:pt x="7516071" y="1630707"/>
                </a:lnTo>
                <a:lnTo>
                  <a:pt x="7504997" y="1644467"/>
                </a:lnTo>
                <a:lnTo>
                  <a:pt x="7499091" y="1647705"/>
                </a:lnTo>
                <a:lnTo>
                  <a:pt x="7496877" y="1643253"/>
                </a:lnTo>
                <a:lnTo>
                  <a:pt x="7500568" y="1641230"/>
                </a:lnTo>
                <a:lnTo>
                  <a:pt x="7510903" y="1630707"/>
                </a:lnTo>
                <a:lnTo>
                  <a:pt x="7509427" y="1626660"/>
                </a:lnTo>
                <a:lnTo>
                  <a:pt x="7503521" y="1623422"/>
                </a:lnTo>
                <a:lnTo>
                  <a:pt x="7502044" y="1628684"/>
                </a:lnTo>
                <a:lnTo>
                  <a:pt x="7486541" y="1643253"/>
                </a:lnTo>
                <a:lnTo>
                  <a:pt x="7477682" y="1644872"/>
                </a:lnTo>
                <a:lnTo>
                  <a:pt x="7476206" y="1650134"/>
                </a:lnTo>
                <a:lnTo>
                  <a:pt x="7465870" y="1650134"/>
                </a:lnTo>
                <a:lnTo>
                  <a:pt x="7458488" y="1645277"/>
                </a:lnTo>
                <a:lnTo>
                  <a:pt x="7452582" y="1650538"/>
                </a:lnTo>
                <a:lnTo>
                  <a:pt x="7441508" y="1648919"/>
                </a:lnTo>
                <a:lnTo>
                  <a:pt x="7440032" y="1652562"/>
                </a:lnTo>
                <a:lnTo>
                  <a:pt x="7446676" y="1656609"/>
                </a:lnTo>
                <a:lnTo>
                  <a:pt x="7462179" y="1655395"/>
                </a:lnTo>
                <a:lnTo>
                  <a:pt x="7468085" y="1662275"/>
                </a:lnTo>
                <a:lnTo>
                  <a:pt x="7474729" y="1666322"/>
                </a:lnTo>
                <a:lnTo>
                  <a:pt x="7479897" y="1663489"/>
                </a:lnTo>
                <a:lnTo>
                  <a:pt x="7483588" y="1667941"/>
                </a:lnTo>
                <a:lnTo>
                  <a:pt x="7478420" y="1673607"/>
                </a:lnTo>
                <a:lnTo>
                  <a:pt x="7479159" y="1677654"/>
                </a:lnTo>
                <a:lnTo>
                  <a:pt x="7483588" y="1675226"/>
                </a:lnTo>
                <a:lnTo>
                  <a:pt x="7488018" y="1675226"/>
                </a:lnTo>
                <a:lnTo>
                  <a:pt x="7486541" y="1682511"/>
                </a:lnTo>
                <a:lnTo>
                  <a:pt x="7492447" y="1677249"/>
                </a:lnTo>
                <a:lnTo>
                  <a:pt x="7497615" y="1680082"/>
                </a:lnTo>
                <a:lnTo>
                  <a:pt x="7499830" y="1690605"/>
                </a:lnTo>
                <a:lnTo>
                  <a:pt x="7505735" y="1696271"/>
                </a:lnTo>
                <a:lnTo>
                  <a:pt x="7516809" y="1699509"/>
                </a:lnTo>
                <a:lnTo>
                  <a:pt x="7521977" y="1697080"/>
                </a:lnTo>
                <a:lnTo>
                  <a:pt x="7504997" y="1682511"/>
                </a:lnTo>
                <a:lnTo>
                  <a:pt x="7488018" y="1662680"/>
                </a:lnTo>
                <a:lnTo>
                  <a:pt x="7482850" y="1650943"/>
                </a:lnTo>
                <a:lnTo>
                  <a:pt x="7487279" y="1648515"/>
                </a:lnTo>
                <a:lnTo>
                  <a:pt x="7494662" y="1658228"/>
                </a:lnTo>
                <a:lnTo>
                  <a:pt x="7498353" y="1670369"/>
                </a:lnTo>
                <a:lnTo>
                  <a:pt x="7522715" y="1694652"/>
                </a:lnTo>
                <a:lnTo>
                  <a:pt x="7528621" y="1697080"/>
                </a:lnTo>
                <a:lnTo>
                  <a:pt x="7536742" y="1688986"/>
                </a:lnTo>
                <a:lnTo>
                  <a:pt x="7541909" y="1688581"/>
                </a:lnTo>
                <a:lnTo>
                  <a:pt x="7551507" y="1694247"/>
                </a:lnTo>
                <a:lnTo>
                  <a:pt x="7555198" y="1684534"/>
                </a:lnTo>
                <a:lnTo>
                  <a:pt x="7571439" y="1682915"/>
                </a:lnTo>
                <a:lnTo>
                  <a:pt x="7584728" y="1683725"/>
                </a:lnTo>
                <a:lnTo>
                  <a:pt x="7580298" y="1689391"/>
                </a:lnTo>
                <a:lnTo>
                  <a:pt x="7575869" y="1693438"/>
                </a:lnTo>
                <a:lnTo>
                  <a:pt x="7580298" y="1701937"/>
                </a:lnTo>
                <a:lnTo>
                  <a:pt x="7574392" y="1708412"/>
                </a:lnTo>
                <a:lnTo>
                  <a:pt x="7557413" y="1709626"/>
                </a:lnTo>
                <a:lnTo>
                  <a:pt x="7537480" y="1706793"/>
                </a:lnTo>
                <a:lnTo>
                  <a:pt x="7526406" y="1712460"/>
                </a:lnTo>
                <a:lnTo>
                  <a:pt x="7517547" y="1723792"/>
                </a:lnTo>
                <a:lnTo>
                  <a:pt x="7501306" y="1723387"/>
                </a:lnTo>
                <a:lnTo>
                  <a:pt x="7478420" y="1739171"/>
                </a:lnTo>
                <a:lnTo>
                  <a:pt x="7461441" y="1746456"/>
                </a:lnTo>
                <a:lnTo>
                  <a:pt x="7442985" y="1746051"/>
                </a:lnTo>
                <a:lnTo>
                  <a:pt x="7434864" y="1739575"/>
                </a:lnTo>
                <a:lnTo>
                  <a:pt x="7437079" y="1736338"/>
                </a:lnTo>
                <a:lnTo>
                  <a:pt x="7442985" y="1719340"/>
                </a:lnTo>
                <a:lnTo>
                  <a:pt x="7442247" y="1712864"/>
                </a:lnTo>
                <a:lnTo>
                  <a:pt x="7426743" y="1701532"/>
                </a:lnTo>
                <a:lnTo>
                  <a:pt x="7420837" y="1701937"/>
                </a:lnTo>
                <a:lnTo>
                  <a:pt x="7409764" y="1697080"/>
                </a:lnTo>
                <a:lnTo>
                  <a:pt x="7403120" y="1702342"/>
                </a:lnTo>
                <a:lnTo>
                  <a:pt x="7394261" y="1699104"/>
                </a:lnTo>
                <a:lnTo>
                  <a:pt x="7404596" y="1684534"/>
                </a:lnTo>
                <a:lnTo>
                  <a:pt x="7422314" y="1675226"/>
                </a:lnTo>
                <a:lnTo>
                  <a:pt x="7437079" y="1672393"/>
                </a:lnTo>
                <a:lnTo>
                  <a:pt x="7441508" y="1669964"/>
                </a:lnTo>
                <a:lnTo>
                  <a:pt x="7435602" y="1663894"/>
                </a:lnTo>
                <a:lnTo>
                  <a:pt x="7433388" y="1652562"/>
                </a:lnTo>
                <a:lnTo>
                  <a:pt x="7428958" y="1650538"/>
                </a:lnTo>
                <a:lnTo>
                  <a:pt x="7425267" y="1657014"/>
                </a:lnTo>
                <a:lnTo>
                  <a:pt x="7417146" y="1652966"/>
                </a:lnTo>
                <a:lnTo>
                  <a:pt x="7406073" y="1648515"/>
                </a:lnTo>
                <a:lnTo>
                  <a:pt x="7393522" y="1650134"/>
                </a:lnTo>
                <a:lnTo>
                  <a:pt x="7383187" y="1655395"/>
                </a:lnTo>
                <a:lnTo>
                  <a:pt x="7374328" y="1650538"/>
                </a:lnTo>
                <a:lnTo>
                  <a:pt x="7367684" y="1649729"/>
                </a:lnTo>
                <a:lnTo>
                  <a:pt x="7360301" y="1644063"/>
                </a:lnTo>
                <a:lnTo>
                  <a:pt x="7365469" y="1640825"/>
                </a:lnTo>
                <a:lnTo>
                  <a:pt x="7367684" y="1637587"/>
                </a:lnTo>
                <a:lnTo>
                  <a:pt x="7352919" y="1632731"/>
                </a:lnTo>
                <a:lnTo>
                  <a:pt x="7335201" y="1632731"/>
                </a:lnTo>
                <a:lnTo>
                  <a:pt x="7330772" y="1627065"/>
                </a:lnTo>
                <a:lnTo>
                  <a:pt x="7341845" y="1627065"/>
                </a:lnTo>
                <a:lnTo>
                  <a:pt x="7358825" y="1625041"/>
                </a:lnTo>
                <a:lnTo>
                  <a:pt x="7367684" y="1627874"/>
                </a:lnTo>
                <a:lnTo>
                  <a:pt x="7374328" y="1624636"/>
                </a:lnTo>
                <a:lnTo>
                  <a:pt x="7384663" y="1618566"/>
                </a:lnTo>
                <a:lnTo>
                  <a:pt x="7369899" y="1622208"/>
                </a:lnTo>
                <a:lnTo>
                  <a:pt x="7362516" y="1619780"/>
                </a:lnTo>
                <a:lnTo>
                  <a:pt x="7355872" y="1615733"/>
                </a:lnTo>
                <a:lnTo>
                  <a:pt x="7352919" y="1610471"/>
                </a:lnTo>
                <a:lnTo>
                  <a:pt x="7348490" y="1616542"/>
                </a:lnTo>
                <a:lnTo>
                  <a:pt x="7344798" y="1621803"/>
                </a:lnTo>
                <a:lnTo>
                  <a:pt x="7335201" y="1621803"/>
                </a:lnTo>
                <a:lnTo>
                  <a:pt x="7335939" y="1619375"/>
                </a:lnTo>
                <a:lnTo>
                  <a:pt x="7330033" y="1614519"/>
                </a:lnTo>
                <a:lnTo>
                  <a:pt x="7320436" y="1625851"/>
                </a:lnTo>
                <a:lnTo>
                  <a:pt x="7308624" y="1626660"/>
                </a:lnTo>
                <a:lnTo>
                  <a:pt x="7301242" y="1631922"/>
                </a:lnTo>
                <a:lnTo>
                  <a:pt x="7301242" y="1643253"/>
                </a:lnTo>
                <a:lnTo>
                  <a:pt x="7291645" y="1655395"/>
                </a:lnTo>
                <a:lnTo>
                  <a:pt x="7286477" y="1655395"/>
                </a:lnTo>
                <a:lnTo>
                  <a:pt x="7289430" y="1661465"/>
                </a:lnTo>
                <a:lnTo>
                  <a:pt x="7270236" y="1682511"/>
                </a:lnTo>
                <a:lnTo>
                  <a:pt x="7263591" y="1682511"/>
                </a:lnTo>
                <a:lnTo>
                  <a:pt x="7259900" y="1676440"/>
                </a:lnTo>
                <a:lnTo>
                  <a:pt x="7259162" y="1682915"/>
                </a:lnTo>
                <a:lnTo>
                  <a:pt x="7258424" y="1688581"/>
                </a:lnTo>
                <a:lnTo>
                  <a:pt x="7262853" y="1694247"/>
                </a:lnTo>
                <a:lnTo>
                  <a:pt x="7261377" y="1701937"/>
                </a:lnTo>
                <a:lnTo>
                  <a:pt x="7261377" y="1702342"/>
                </a:lnTo>
                <a:lnTo>
                  <a:pt x="7256209" y="1706793"/>
                </a:lnTo>
                <a:lnTo>
                  <a:pt x="7261377" y="1710841"/>
                </a:lnTo>
                <a:lnTo>
                  <a:pt x="7261377" y="1717721"/>
                </a:lnTo>
                <a:lnTo>
                  <a:pt x="7253994" y="1729458"/>
                </a:lnTo>
                <a:lnTo>
                  <a:pt x="7243659" y="1731886"/>
                </a:lnTo>
                <a:lnTo>
                  <a:pt x="7225941" y="1732695"/>
                </a:lnTo>
                <a:lnTo>
                  <a:pt x="7223726" y="1742409"/>
                </a:lnTo>
                <a:lnTo>
                  <a:pt x="7217082" y="1748884"/>
                </a:lnTo>
                <a:lnTo>
                  <a:pt x="7221512" y="1755359"/>
                </a:lnTo>
                <a:lnTo>
                  <a:pt x="7220773" y="1768715"/>
                </a:lnTo>
                <a:lnTo>
                  <a:pt x="7215606" y="1777214"/>
                </a:lnTo>
                <a:lnTo>
                  <a:pt x="7218559" y="1788141"/>
                </a:lnTo>
                <a:lnTo>
                  <a:pt x="7219297" y="1790569"/>
                </a:lnTo>
                <a:lnTo>
                  <a:pt x="7217820" y="1807972"/>
                </a:lnTo>
                <a:lnTo>
                  <a:pt x="7211176" y="1813233"/>
                </a:lnTo>
                <a:lnTo>
                  <a:pt x="7202317" y="1812424"/>
                </a:lnTo>
                <a:lnTo>
                  <a:pt x="7188291" y="1823351"/>
                </a:lnTo>
                <a:lnTo>
                  <a:pt x="7190505" y="1843587"/>
                </a:lnTo>
                <a:lnTo>
                  <a:pt x="7187552" y="1852491"/>
                </a:lnTo>
                <a:lnTo>
                  <a:pt x="7173526" y="1862204"/>
                </a:lnTo>
                <a:lnTo>
                  <a:pt x="7175740" y="1867060"/>
                </a:lnTo>
                <a:lnTo>
                  <a:pt x="7183861" y="1868275"/>
                </a:lnTo>
                <a:lnTo>
                  <a:pt x="7193458" y="1881630"/>
                </a:lnTo>
                <a:lnTo>
                  <a:pt x="7200841" y="1892557"/>
                </a:lnTo>
                <a:lnTo>
                  <a:pt x="7200841" y="1893367"/>
                </a:lnTo>
                <a:lnTo>
                  <a:pt x="7202317" y="1909555"/>
                </a:lnTo>
                <a:lnTo>
                  <a:pt x="7217820" y="1921697"/>
                </a:lnTo>
                <a:lnTo>
                  <a:pt x="7228894" y="1923316"/>
                </a:lnTo>
                <a:lnTo>
                  <a:pt x="7239968" y="1933839"/>
                </a:lnTo>
                <a:lnTo>
                  <a:pt x="7250303" y="1939100"/>
                </a:lnTo>
                <a:lnTo>
                  <a:pt x="7250303" y="1945170"/>
                </a:lnTo>
                <a:lnTo>
                  <a:pt x="7241444" y="1953265"/>
                </a:lnTo>
                <a:lnTo>
                  <a:pt x="7228894" y="1952051"/>
                </a:lnTo>
                <a:lnTo>
                  <a:pt x="7222250" y="1948408"/>
                </a:lnTo>
                <a:lnTo>
                  <a:pt x="7211176" y="1948408"/>
                </a:lnTo>
                <a:lnTo>
                  <a:pt x="7206008" y="1952455"/>
                </a:lnTo>
                <a:lnTo>
                  <a:pt x="7189029" y="1952051"/>
                </a:lnTo>
                <a:lnTo>
                  <a:pt x="7179432" y="1956098"/>
                </a:lnTo>
                <a:lnTo>
                  <a:pt x="7174264" y="1968239"/>
                </a:lnTo>
                <a:lnTo>
                  <a:pt x="7147687" y="1980381"/>
                </a:lnTo>
                <a:lnTo>
                  <a:pt x="7127016" y="1996974"/>
                </a:lnTo>
                <a:lnTo>
                  <a:pt x="7126278" y="1990498"/>
                </a:lnTo>
                <a:lnTo>
                  <a:pt x="7131446" y="1977143"/>
                </a:lnTo>
                <a:lnTo>
                  <a:pt x="7137352" y="1976738"/>
                </a:lnTo>
                <a:lnTo>
                  <a:pt x="7146949" y="1970668"/>
                </a:lnTo>
                <a:lnTo>
                  <a:pt x="7137352" y="1971882"/>
                </a:lnTo>
                <a:lnTo>
                  <a:pt x="7131446" y="1970263"/>
                </a:lnTo>
                <a:lnTo>
                  <a:pt x="7125540" y="1971477"/>
                </a:lnTo>
                <a:lnTo>
                  <a:pt x="7118157" y="1967025"/>
                </a:lnTo>
                <a:lnTo>
                  <a:pt x="7113728" y="1958931"/>
                </a:lnTo>
                <a:lnTo>
                  <a:pt x="7112990" y="1958931"/>
                </a:lnTo>
                <a:lnTo>
                  <a:pt x="7098225" y="1955288"/>
                </a:lnTo>
                <a:lnTo>
                  <a:pt x="7077554" y="1955288"/>
                </a:lnTo>
                <a:lnTo>
                  <a:pt x="7070910" y="1948003"/>
                </a:lnTo>
                <a:lnTo>
                  <a:pt x="7066480" y="1948003"/>
                </a:lnTo>
                <a:lnTo>
                  <a:pt x="7066480" y="1952455"/>
                </a:lnTo>
                <a:lnTo>
                  <a:pt x="7056883" y="1960954"/>
                </a:lnTo>
                <a:lnTo>
                  <a:pt x="7048763" y="1960550"/>
                </a:lnTo>
                <a:lnTo>
                  <a:pt x="7037689" y="1952860"/>
                </a:lnTo>
                <a:lnTo>
                  <a:pt x="7031045" y="1955288"/>
                </a:lnTo>
                <a:lnTo>
                  <a:pt x="7027353" y="1967430"/>
                </a:lnTo>
                <a:lnTo>
                  <a:pt x="7019233" y="1971477"/>
                </a:lnTo>
                <a:lnTo>
                  <a:pt x="7009636" y="1968644"/>
                </a:lnTo>
                <a:lnTo>
                  <a:pt x="7003730" y="1974310"/>
                </a:lnTo>
                <a:lnTo>
                  <a:pt x="7013327" y="1984023"/>
                </a:lnTo>
                <a:lnTo>
                  <a:pt x="7023662" y="1985237"/>
                </a:lnTo>
                <a:lnTo>
                  <a:pt x="7034736" y="1994546"/>
                </a:lnTo>
                <a:lnTo>
                  <a:pt x="7031783" y="1997783"/>
                </a:lnTo>
                <a:lnTo>
                  <a:pt x="7025139" y="1991308"/>
                </a:lnTo>
                <a:lnTo>
                  <a:pt x="7006683" y="1990498"/>
                </a:lnTo>
                <a:lnTo>
                  <a:pt x="7005944" y="1995760"/>
                </a:lnTo>
                <a:lnTo>
                  <a:pt x="7012589" y="1998188"/>
                </a:lnTo>
                <a:lnTo>
                  <a:pt x="7019971" y="2003449"/>
                </a:lnTo>
                <a:lnTo>
                  <a:pt x="7016280" y="2009520"/>
                </a:lnTo>
                <a:lnTo>
                  <a:pt x="7009636" y="2007092"/>
                </a:lnTo>
                <a:lnTo>
                  <a:pt x="7001515" y="1996974"/>
                </a:lnTo>
                <a:lnTo>
                  <a:pt x="6991918" y="1993736"/>
                </a:lnTo>
                <a:lnTo>
                  <a:pt x="6990441" y="2000212"/>
                </a:lnTo>
                <a:lnTo>
                  <a:pt x="6994132" y="2007092"/>
                </a:lnTo>
                <a:lnTo>
                  <a:pt x="7002253" y="2011948"/>
                </a:lnTo>
                <a:lnTo>
                  <a:pt x="6991180" y="2012353"/>
                </a:lnTo>
                <a:lnTo>
                  <a:pt x="6981582" y="2005068"/>
                </a:lnTo>
                <a:lnTo>
                  <a:pt x="6980106" y="1993736"/>
                </a:lnTo>
                <a:lnTo>
                  <a:pt x="6964603" y="1987261"/>
                </a:lnTo>
                <a:lnTo>
                  <a:pt x="6963126" y="1982404"/>
                </a:lnTo>
                <a:lnTo>
                  <a:pt x="6969032" y="1982404"/>
                </a:lnTo>
                <a:lnTo>
                  <a:pt x="6967556" y="1973096"/>
                </a:lnTo>
                <a:lnTo>
                  <a:pt x="6955744" y="1975524"/>
                </a:lnTo>
                <a:lnTo>
                  <a:pt x="6949100" y="1985237"/>
                </a:lnTo>
                <a:lnTo>
                  <a:pt x="6950576" y="2003045"/>
                </a:lnTo>
                <a:lnTo>
                  <a:pt x="6946885" y="2007901"/>
                </a:lnTo>
                <a:lnTo>
                  <a:pt x="6958697" y="2017210"/>
                </a:lnTo>
                <a:lnTo>
                  <a:pt x="6960173" y="2023280"/>
                </a:lnTo>
                <a:lnTo>
                  <a:pt x="6966079" y="2027732"/>
                </a:lnTo>
                <a:lnTo>
                  <a:pt x="6981582" y="2044730"/>
                </a:lnTo>
                <a:lnTo>
                  <a:pt x="6988227" y="2052015"/>
                </a:lnTo>
                <a:lnTo>
                  <a:pt x="6984535" y="2062943"/>
                </a:lnTo>
                <a:lnTo>
                  <a:pt x="6979368" y="2064156"/>
                </a:lnTo>
                <a:lnTo>
                  <a:pt x="6978629" y="2059300"/>
                </a:lnTo>
                <a:lnTo>
                  <a:pt x="6980844" y="2054443"/>
                </a:lnTo>
                <a:lnTo>
                  <a:pt x="6974938" y="2049587"/>
                </a:lnTo>
                <a:lnTo>
                  <a:pt x="6966817" y="2046754"/>
                </a:lnTo>
                <a:lnTo>
                  <a:pt x="6967556" y="2052015"/>
                </a:lnTo>
                <a:lnTo>
                  <a:pt x="6962388" y="2058490"/>
                </a:lnTo>
                <a:lnTo>
                  <a:pt x="6971985" y="2060919"/>
                </a:lnTo>
                <a:lnTo>
                  <a:pt x="6972723" y="2065775"/>
                </a:lnTo>
                <a:lnTo>
                  <a:pt x="6966079" y="2072251"/>
                </a:lnTo>
                <a:lnTo>
                  <a:pt x="6955744" y="2073870"/>
                </a:lnTo>
                <a:lnTo>
                  <a:pt x="6965341" y="2081559"/>
                </a:lnTo>
                <a:lnTo>
                  <a:pt x="6975676" y="2082773"/>
                </a:lnTo>
                <a:lnTo>
                  <a:pt x="6979368" y="2087630"/>
                </a:lnTo>
                <a:lnTo>
                  <a:pt x="6986012" y="2087225"/>
                </a:lnTo>
                <a:lnTo>
                  <a:pt x="6989703" y="2092486"/>
                </a:lnTo>
                <a:lnTo>
                  <a:pt x="6996347" y="2094105"/>
                </a:lnTo>
                <a:lnTo>
                  <a:pt x="7019233" y="2107461"/>
                </a:lnTo>
                <a:lnTo>
                  <a:pt x="7022924" y="2113532"/>
                </a:lnTo>
                <a:lnTo>
                  <a:pt x="7020709" y="2123650"/>
                </a:lnTo>
                <a:lnTo>
                  <a:pt x="7028830" y="2134982"/>
                </a:lnTo>
                <a:lnTo>
                  <a:pt x="7026615" y="2140243"/>
                </a:lnTo>
                <a:lnTo>
                  <a:pt x="7017018" y="2139029"/>
                </a:lnTo>
                <a:lnTo>
                  <a:pt x="7015542" y="2135386"/>
                </a:lnTo>
                <a:lnTo>
                  <a:pt x="7001515" y="2126482"/>
                </a:lnTo>
                <a:lnTo>
                  <a:pt x="6996347" y="2130935"/>
                </a:lnTo>
                <a:lnTo>
                  <a:pt x="6988227" y="2130530"/>
                </a:lnTo>
                <a:lnTo>
                  <a:pt x="6978629" y="2134172"/>
                </a:lnTo>
                <a:lnTo>
                  <a:pt x="6988227" y="2141052"/>
                </a:lnTo>
                <a:lnTo>
                  <a:pt x="6987488" y="2145504"/>
                </a:lnTo>
                <a:lnTo>
                  <a:pt x="6995609" y="2150361"/>
                </a:lnTo>
                <a:lnTo>
                  <a:pt x="7000038" y="2151575"/>
                </a:lnTo>
                <a:lnTo>
                  <a:pt x="7000777" y="2155217"/>
                </a:lnTo>
                <a:lnTo>
                  <a:pt x="7005206" y="2158455"/>
                </a:lnTo>
                <a:lnTo>
                  <a:pt x="7004468" y="2162098"/>
                </a:lnTo>
                <a:lnTo>
                  <a:pt x="6993394" y="2158455"/>
                </a:lnTo>
                <a:lnTo>
                  <a:pt x="6988227" y="2164121"/>
                </a:lnTo>
                <a:lnTo>
                  <a:pt x="6984535" y="2160883"/>
                </a:lnTo>
                <a:lnTo>
                  <a:pt x="6988227" y="2156836"/>
                </a:lnTo>
                <a:lnTo>
                  <a:pt x="6977153" y="2151575"/>
                </a:lnTo>
                <a:lnTo>
                  <a:pt x="6971247" y="2152384"/>
                </a:lnTo>
                <a:lnTo>
                  <a:pt x="6970509" y="2155622"/>
                </a:lnTo>
                <a:lnTo>
                  <a:pt x="6976415" y="2164526"/>
                </a:lnTo>
                <a:lnTo>
                  <a:pt x="6983059" y="2179500"/>
                </a:lnTo>
                <a:lnTo>
                  <a:pt x="6988965" y="2188404"/>
                </a:lnTo>
                <a:lnTo>
                  <a:pt x="6987488" y="2194879"/>
                </a:lnTo>
                <a:lnTo>
                  <a:pt x="6993394" y="2204188"/>
                </a:lnTo>
                <a:lnTo>
                  <a:pt x="6978629" y="2194879"/>
                </a:lnTo>
                <a:lnTo>
                  <a:pt x="6974938" y="2186785"/>
                </a:lnTo>
                <a:lnTo>
                  <a:pt x="6966079" y="2186785"/>
                </a:lnTo>
                <a:lnTo>
                  <a:pt x="6961650" y="2197308"/>
                </a:lnTo>
                <a:lnTo>
                  <a:pt x="6961650" y="2209854"/>
                </a:lnTo>
                <a:lnTo>
                  <a:pt x="6955744" y="2203783"/>
                </a:lnTo>
                <a:lnTo>
                  <a:pt x="6957959" y="2196093"/>
                </a:lnTo>
                <a:lnTo>
                  <a:pt x="6955006" y="2189618"/>
                </a:lnTo>
                <a:lnTo>
                  <a:pt x="6941717" y="2184357"/>
                </a:lnTo>
                <a:lnTo>
                  <a:pt x="6938026" y="2174239"/>
                </a:lnTo>
                <a:lnTo>
                  <a:pt x="6934335" y="2182333"/>
                </a:lnTo>
                <a:lnTo>
                  <a:pt x="6936550" y="2186785"/>
                </a:lnTo>
                <a:lnTo>
                  <a:pt x="6934335" y="2192451"/>
                </a:lnTo>
                <a:lnTo>
                  <a:pt x="6927691" y="2186380"/>
                </a:lnTo>
                <a:lnTo>
                  <a:pt x="6918832" y="2175453"/>
                </a:lnTo>
                <a:lnTo>
                  <a:pt x="6918094" y="2166954"/>
                </a:lnTo>
                <a:lnTo>
                  <a:pt x="6922523" y="2162502"/>
                </a:lnTo>
                <a:lnTo>
                  <a:pt x="6921047" y="2155622"/>
                </a:lnTo>
                <a:lnTo>
                  <a:pt x="6910711" y="2146718"/>
                </a:lnTo>
                <a:lnTo>
                  <a:pt x="6899638" y="2141862"/>
                </a:lnTo>
                <a:lnTo>
                  <a:pt x="6889302" y="2130935"/>
                </a:lnTo>
                <a:lnTo>
                  <a:pt x="6892255" y="2122840"/>
                </a:lnTo>
                <a:lnTo>
                  <a:pt x="6898161" y="2121221"/>
                </a:lnTo>
                <a:lnTo>
                  <a:pt x="6904805" y="2113127"/>
                </a:lnTo>
                <a:lnTo>
                  <a:pt x="6913664" y="2116770"/>
                </a:lnTo>
                <a:lnTo>
                  <a:pt x="6921785" y="2112318"/>
                </a:lnTo>
                <a:lnTo>
                  <a:pt x="6930644" y="2109485"/>
                </a:lnTo>
                <a:lnTo>
                  <a:pt x="6950576" y="2121221"/>
                </a:lnTo>
                <a:lnTo>
                  <a:pt x="6959435" y="2123245"/>
                </a:lnTo>
                <a:lnTo>
                  <a:pt x="6966079" y="2128506"/>
                </a:lnTo>
                <a:lnTo>
                  <a:pt x="6972723" y="2122435"/>
                </a:lnTo>
                <a:lnTo>
                  <a:pt x="6980106" y="2118388"/>
                </a:lnTo>
                <a:lnTo>
                  <a:pt x="6969770" y="2116365"/>
                </a:lnTo>
                <a:lnTo>
                  <a:pt x="6964603" y="2112722"/>
                </a:lnTo>
                <a:lnTo>
                  <a:pt x="6957959" y="2113127"/>
                </a:lnTo>
                <a:lnTo>
                  <a:pt x="6956482" y="2106652"/>
                </a:lnTo>
                <a:lnTo>
                  <a:pt x="6948362" y="2110294"/>
                </a:lnTo>
                <a:lnTo>
                  <a:pt x="6935811" y="2103009"/>
                </a:lnTo>
                <a:lnTo>
                  <a:pt x="6926953" y="2102200"/>
                </a:lnTo>
                <a:lnTo>
                  <a:pt x="6922523" y="2109080"/>
                </a:lnTo>
                <a:lnTo>
                  <a:pt x="6910711" y="2107866"/>
                </a:lnTo>
                <a:lnTo>
                  <a:pt x="6903329" y="2098962"/>
                </a:lnTo>
                <a:lnTo>
                  <a:pt x="6894470" y="2108675"/>
                </a:lnTo>
                <a:lnTo>
                  <a:pt x="6888564" y="2105842"/>
                </a:lnTo>
                <a:lnTo>
                  <a:pt x="6884873" y="2093701"/>
                </a:lnTo>
                <a:lnTo>
                  <a:pt x="6870846" y="2075488"/>
                </a:lnTo>
                <a:lnTo>
                  <a:pt x="6872323" y="2071441"/>
                </a:lnTo>
                <a:lnTo>
                  <a:pt x="6867155" y="2070227"/>
                </a:lnTo>
                <a:lnTo>
                  <a:pt x="6856819" y="2056467"/>
                </a:lnTo>
                <a:lnTo>
                  <a:pt x="6839102" y="2043921"/>
                </a:lnTo>
                <a:lnTo>
                  <a:pt x="6838363" y="2030970"/>
                </a:lnTo>
                <a:lnTo>
                  <a:pt x="6836887" y="2030160"/>
                </a:lnTo>
                <a:lnTo>
                  <a:pt x="6828766" y="2024494"/>
                </a:lnTo>
                <a:lnTo>
                  <a:pt x="6819169" y="2003045"/>
                </a:lnTo>
                <a:lnTo>
                  <a:pt x="6801451" y="2002235"/>
                </a:lnTo>
                <a:lnTo>
                  <a:pt x="6796283" y="1996569"/>
                </a:lnTo>
                <a:lnTo>
                  <a:pt x="6799975" y="1986451"/>
                </a:lnTo>
                <a:lnTo>
                  <a:pt x="6794807" y="1977952"/>
                </a:lnTo>
                <a:lnTo>
                  <a:pt x="6794807" y="1966620"/>
                </a:lnTo>
                <a:lnTo>
                  <a:pt x="6799236" y="1956907"/>
                </a:lnTo>
                <a:lnTo>
                  <a:pt x="6793330" y="1942337"/>
                </a:lnTo>
                <a:lnTo>
                  <a:pt x="6797760" y="1922102"/>
                </a:lnTo>
                <a:lnTo>
                  <a:pt x="6802189" y="1920078"/>
                </a:lnTo>
                <a:lnTo>
                  <a:pt x="6803666" y="1913198"/>
                </a:lnTo>
                <a:lnTo>
                  <a:pt x="6788901" y="1906318"/>
                </a:lnTo>
                <a:lnTo>
                  <a:pt x="6777827" y="1901461"/>
                </a:lnTo>
                <a:lnTo>
                  <a:pt x="6776351" y="1894581"/>
                </a:lnTo>
                <a:lnTo>
                  <a:pt x="6757895" y="1872726"/>
                </a:lnTo>
                <a:lnTo>
                  <a:pt x="6748298" y="1869084"/>
                </a:lnTo>
                <a:lnTo>
                  <a:pt x="6744606" y="1864632"/>
                </a:lnTo>
                <a:lnTo>
                  <a:pt x="6734271" y="1851681"/>
                </a:lnTo>
                <a:lnTo>
                  <a:pt x="6729103" y="1854110"/>
                </a:lnTo>
                <a:lnTo>
                  <a:pt x="6709909" y="1851277"/>
                </a:lnTo>
                <a:lnTo>
                  <a:pt x="6704003" y="1850062"/>
                </a:lnTo>
                <a:lnTo>
                  <a:pt x="6693667" y="1847634"/>
                </a:lnTo>
                <a:lnTo>
                  <a:pt x="6687023" y="1840754"/>
                </a:lnTo>
                <a:lnTo>
                  <a:pt x="6698835" y="1846420"/>
                </a:lnTo>
                <a:lnTo>
                  <a:pt x="6705479" y="1845611"/>
                </a:lnTo>
                <a:lnTo>
                  <a:pt x="6681117" y="1822542"/>
                </a:lnTo>
                <a:lnTo>
                  <a:pt x="6669305" y="1817281"/>
                </a:lnTo>
                <a:lnTo>
                  <a:pt x="6647158" y="1815662"/>
                </a:lnTo>
                <a:lnTo>
                  <a:pt x="6636084" y="1817685"/>
                </a:lnTo>
                <a:lnTo>
                  <a:pt x="6630917" y="1812019"/>
                </a:lnTo>
                <a:lnTo>
                  <a:pt x="6627226" y="1803925"/>
                </a:lnTo>
                <a:lnTo>
                  <a:pt x="6616152" y="1800687"/>
                </a:lnTo>
                <a:lnTo>
                  <a:pt x="6605078" y="1790569"/>
                </a:lnTo>
                <a:lnTo>
                  <a:pt x="6594005" y="1790569"/>
                </a:lnTo>
                <a:lnTo>
                  <a:pt x="6589575" y="1782880"/>
                </a:lnTo>
                <a:lnTo>
                  <a:pt x="6593266" y="1775190"/>
                </a:lnTo>
                <a:lnTo>
                  <a:pt x="6602125" y="1773976"/>
                </a:lnTo>
                <a:lnTo>
                  <a:pt x="6609508" y="1776404"/>
                </a:lnTo>
                <a:lnTo>
                  <a:pt x="6601387" y="1767905"/>
                </a:lnTo>
                <a:lnTo>
                  <a:pt x="6596958" y="1767096"/>
                </a:lnTo>
                <a:lnTo>
                  <a:pt x="6582193" y="1754145"/>
                </a:lnTo>
                <a:lnTo>
                  <a:pt x="6574810" y="1741194"/>
                </a:lnTo>
                <a:lnTo>
                  <a:pt x="6571857" y="1727839"/>
                </a:lnTo>
                <a:lnTo>
                  <a:pt x="6562260" y="1720554"/>
                </a:lnTo>
                <a:lnTo>
                  <a:pt x="6560045" y="1711650"/>
                </a:lnTo>
                <a:lnTo>
                  <a:pt x="6547495" y="1712055"/>
                </a:lnTo>
                <a:lnTo>
                  <a:pt x="6540113" y="1719744"/>
                </a:lnTo>
                <a:lnTo>
                  <a:pt x="6537899" y="1729458"/>
                </a:lnTo>
                <a:lnTo>
                  <a:pt x="6526087" y="1747670"/>
                </a:lnTo>
                <a:lnTo>
                  <a:pt x="6521657" y="1744027"/>
                </a:lnTo>
                <a:lnTo>
                  <a:pt x="6522395" y="1740790"/>
                </a:lnTo>
                <a:lnTo>
                  <a:pt x="6511322" y="1731076"/>
                </a:lnTo>
                <a:lnTo>
                  <a:pt x="6508369" y="1712864"/>
                </a:lnTo>
                <a:lnTo>
                  <a:pt x="6508369" y="1712055"/>
                </a:lnTo>
                <a:lnTo>
                  <a:pt x="6509107" y="1703556"/>
                </a:lnTo>
                <a:lnTo>
                  <a:pt x="6517228" y="1701532"/>
                </a:lnTo>
                <a:lnTo>
                  <a:pt x="6517228" y="1695057"/>
                </a:lnTo>
                <a:lnTo>
                  <a:pt x="6507630" y="1691010"/>
                </a:lnTo>
                <a:lnTo>
                  <a:pt x="6506892" y="1690605"/>
                </a:lnTo>
                <a:lnTo>
                  <a:pt x="6495818" y="1688177"/>
                </a:lnTo>
                <a:lnTo>
                  <a:pt x="6489174" y="1691414"/>
                </a:lnTo>
                <a:lnTo>
                  <a:pt x="6481792" y="1697890"/>
                </a:lnTo>
                <a:lnTo>
                  <a:pt x="6470718" y="1697890"/>
                </a:lnTo>
                <a:lnTo>
                  <a:pt x="6460382" y="1706389"/>
                </a:lnTo>
                <a:lnTo>
                  <a:pt x="6450047" y="1707603"/>
                </a:lnTo>
                <a:lnTo>
                  <a:pt x="6445618" y="1714483"/>
                </a:lnTo>
                <a:lnTo>
                  <a:pt x="6451524" y="1724196"/>
                </a:lnTo>
                <a:lnTo>
                  <a:pt x="6458168" y="1732291"/>
                </a:lnTo>
                <a:lnTo>
                  <a:pt x="6450047" y="1742813"/>
                </a:lnTo>
                <a:lnTo>
                  <a:pt x="6445618" y="1746456"/>
                </a:lnTo>
                <a:lnTo>
                  <a:pt x="6451524" y="1757788"/>
                </a:lnTo>
                <a:lnTo>
                  <a:pt x="6453000" y="1771143"/>
                </a:lnTo>
                <a:lnTo>
                  <a:pt x="6458168" y="1778023"/>
                </a:lnTo>
                <a:lnTo>
                  <a:pt x="6480315" y="1788546"/>
                </a:lnTo>
                <a:lnTo>
                  <a:pt x="6492127" y="1794617"/>
                </a:lnTo>
                <a:lnTo>
                  <a:pt x="6498033" y="1802306"/>
                </a:lnTo>
                <a:lnTo>
                  <a:pt x="6530516" y="1832660"/>
                </a:lnTo>
                <a:lnTo>
                  <a:pt x="6531254" y="1840349"/>
                </a:lnTo>
                <a:lnTo>
                  <a:pt x="6535684" y="1842373"/>
                </a:lnTo>
                <a:lnTo>
                  <a:pt x="6535684" y="1852086"/>
                </a:lnTo>
                <a:lnTo>
                  <a:pt x="6543066" y="1860990"/>
                </a:lnTo>
                <a:lnTo>
                  <a:pt x="6551925" y="1869489"/>
                </a:lnTo>
                <a:lnTo>
                  <a:pt x="6558569" y="1879607"/>
                </a:lnTo>
                <a:lnTo>
                  <a:pt x="6573334" y="1890129"/>
                </a:lnTo>
                <a:lnTo>
                  <a:pt x="6580716" y="1897010"/>
                </a:lnTo>
                <a:lnTo>
                  <a:pt x="6589575" y="1898628"/>
                </a:lnTo>
                <a:lnTo>
                  <a:pt x="6596219" y="1902271"/>
                </a:lnTo>
                <a:lnTo>
                  <a:pt x="6614675" y="1901866"/>
                </a:lnTo>
                <a:lnTo>
                  <a:pt x="6622796" y="1904294"/>
                </a:lnTo>
                <a:lnTo>
                  <a:pt x="6634608" y="1902271"/>
                </a:lnTo>
                <a:lnTo>
                  <a:pt x="6643467" y="1906318"/>
                </a:lnTo>
                <a:lnTo>
                  <a:pt x="6641990" y="1912793"/>
                </a:lnTo>
                <a:lnTo>
                  <a:pt x="6629440" y="1920887"/>
                </a:lnTo>
                <a:lnTo>
                  <a:pt x="6628702" y="1924935"/>
                </a:lnTo>
                <a:lnTo>
                  <a:pt x="6633870" y="1932219"/>
                </a:lnTo>
                <a:lnTo>
                  <a:pt x="6644205" y="1932219"/>
                </a:lnTo>
                <a:lnTo>
                  <a:pt x="6662661" y="1936267"/>
                </a:lnTo>
                <a:lnTo>
                  <a:pt x="6701788" y="1956098"/>
                </a:lnTo>
                <a:lnTo>
                  <a:pt x="6717291" y="1966216"/>
                </a:lnTo>
                <a:lnTo>
                  <a:pt x="6726888" y="1975929"/>
                </a:lnTo>
                <a:lnTo>
                  <a:pt x="6743130" y="1979976"/>
                </a:lnTo>
                <a:lnTo>
                  <a:pt x="6751989" y="1985237"/>
                </a:lnTo>
                <a:lnTo>
                  <a:pt x="6755680" y="1991308"/>
                </a:lnTo>
                <a:lnTo>
                  <a:pt x="6754203" y="2003045"/>
                </a:lnTo>
                <a:lnTo>
                  <a:pt x="6749774" y="2008711"/>
                </a:lnTo>
                <a:lnTo>
                  <a:pt x="6751251" y="2016400"/>
                </a:lnTo>
                <a:lnTo>
                  <a:pt x="6748298" y="2018424"/>
                </a:lnTo>
                <a:lnTo>
                  <a:pt x="6747559" y="2020852"/>
                </a:lnTo>
                <a:lnTo>
                  <a:pt x="6738700" y="2017614"/>
                </a:lnTo>
                <a:lnTo>
                  <a:pt x="6732056" y="2009520"/>
                </a:lnTo>
                <a:lnTo>
                  <a:pt x="6728365" y="2001021"/>
                </a:lnTo>
                <a:lnTo>
                  <a:pt x="6729103" y="1994141"/>
                </a:lnTo>
                <a:lnTo>
                  <a:pt x="6723935" y="1991308"/>
                </a:lnTo>
                <a:lnTo>
                  <a:pt x="6708432" y="1990903"/>
                </a:lnTo>
                <a:lnTo>
                  <a:pt x="6705479" y="1986856"/>
                </a:lnTo>
                <a:lnTo>
                  <a:pt x="6695144" y="1982404"/>
                </a:lnTo>
                <a:lnTo>
                  <a:pt x="6688500" y="1983214"/>
                </a:lnTo>
                <a:lnTo>
                  <a:pt x="6684070" y="1985642"/>
                </a:lnTo>
                <a:lnTo>
                  <a:pt x="6680379" y="1996974"/>
                </a:lnTo>
                <a:lnTo>
                  <a:pt x="6675211" y="2002640"/>
                </a:lnTo>
                <a:lnTo>
                  <a:pt x="6675211" y="2008306"/>
                </a:lnTo>
                <a:lnTo>
                  <a:pt x="6673735" y="2015186"/>
                </a:lnTo>
                <a:lnTo>
                  <a:pt x="6666352" y="2019638"/>
                </a:lnTo>
                <a:lnTo>
                  <a:pt x="6666352" y="2026518"/>
                </a:lnTo>
                <a:lnTo>
                  <a:pt x="6670044" y="2031375"/>
                </a:lnTo>
                <a:lnTo>
                  <a:pt x="6678164" y="2032184"/>
                </a:lnTo>
                <a:lnTo>
                  <a:pt x="6692191" y="2044325"/>
                </a:lnTo>
                <a:lnTo>
                  <a:pt x="6694406" y="2049587"/>
                </a:lnTo>
                <a:lnTo>
                  <a:pt x="6692929" y="2061728"/>
                </a:lnTo>
                <a:lnTo>
                  <a:pt x="6695882" y="2065775"/>
                </a:lnTo>
                <a:lnTo>
                  <a:pt x="6692191" y="2072251"/>
                </a:lnTo>
                <a:lnTo>
                  <a:pt x="6683332" y="2074274"/>
                </a:lnTo>
                <a:lnTo>
                  <a:pt x="6675211" y="2082369"/>
                </a:lnTo>
                <a:lnTo>
                  <a:pt x="6674473" y="2103414"/>
                </a:lnTo>
                <a:lnTo>
                  <a:pt x="6660447" y="2113532"/>
                </a:lnTo>
                <a:lnTo>
                  <a:pt x="6658970" y="2123245"/>
                </a:lnTo>
                <a:lnTo>
                  <a:pt x="6651588" y="2132553"/>
                </a:lnTo>
                <a:lnTo>
                  <a:pt x="6637561" y="2133363"/>
                </a:lnTo>
                <a:lnTo>
                  <a:pt x="6626487" y="2123245"/>
                </a:lnTo>
                <a:lnTo>
                  <a:pt x="6625749" y="2116365"/>
                </a:lnTo>
                <a:lnTo>
                  <a:pt x="6627964" y="2113127"/>
                </a:lnTo>
                <a:lnTo>
                  <a:pt x="6634608" y="2109889"/>
                </a:lnTo>
                <a:lnTo>
                  <a:pt x="6640514" y="2103414"/>
                </a:lnTo>
                <a:lnTo>
                  <a:pt x="6641252" y="2094915"/>
                </a:lnTo>
                <a:lnTo>
                  <a:pt x="6640514" y="2086011"/>
                </a:lnTo>
                <a:lnTo>
                  <a:pt x="6642729" y="2084392"/>
                </a:lnTo>
                <a:lnTo>
                  <a:pt x="6647158" y="2083987"/>
                </a:lnTo>
                <a:lnTo>
                  <a:pt x="6652326" y="2078321"/>
                </a:lnTo>
                <a:lnTo>
                  <a:pt x="6652326" y="2069823"/>
                </a:lnTo>
                <a:lnTo>
                  <a:pt x="6647158" y="2062133"/>
                </a:lnTo>
                <a:lnTo>
                  <a:pt x="6642729" y="2045944"/>
                </a:lnTo>
                <a:lnTo>
                  <a:pt x="6637561" y="2039469"/>
                </a:lnTo>
                <a:lnTo>
                  <a:pt x="6635346" y="2025709"/>
                </a:lnTo>
                <a:lnTo>
                  <a:pt x="6630917" y="2011139"/>
                </a:lnTo>
                <a:lnTo>
                  <a:pt x="6623534" y="2007092"/>
                </a:lnTo>
                <a:lnTo>
                  <a:pt x="6618367" y="2010329"/>
                </a:lnTo>
                <a:lnTo>
                  <a:pt x="6605078" y="2007497"/>
                </a:lnTo>
                <a:lnTo>
                  <a:pt x="6601387" y="1999807"/>
                </a:lnTo>
                <a:lnTo>
                  <a:pt x="6591052" y="1998997"/>
                </a:lnTo>
                <a:lnTo>
                  <a:pt x="6585884" y="1994546"/>
                </a:lnTo>
                <a:lnTo>
                  <a:pt x="6588099" y="1990498"/>
                </a:lnTo>
                <a:lnTo>
                  <a:pt x="6589575" y="1981595"/>
                </a:lnTo>
                <a:lnTo>
                  <a:pt x="6582931" y="1973905"/>
                </a:lnTo>
                <a:lnTo>
                  <a:pt x="6574072" y="1973096"/>
                </a:lnTo>
                <a:lnTo>
                  <a:pt x="6565213" y="1973500"/>
                </a:lnTo>
                <a:lnTo>
                  <a:pt x="6565951" y="1967430"/>
                </a:lnTo>
                <a:lnTo>
                  <a:pt x="6557831" y="1964597"/>
                </a:lnTo>
                <a:lnTo>
                  <a:pt x="6551925" y="1966620"/>
                </a:lnTo>
                <a:lnTo>
                  <a:pt x="6546019" y="1962978"/>
                </a:lnTo>
                <a:lnTo>
                  <a:pt x="6534946" y="1944766"/>
                </a:lnTo>
                <a:lnTo>
                  <a:pt x="6525348" y="1943956"/>
                </a:lnTo>
                <a:lnTo>
                  <a:pt x="6515012" y="1940314"/>
                </a:lnTo>
                <a:lnTo>
                  <a:pt x="6509107" y="1945980"/>
                </a:lnTo>
                <a:lnTo>
                  <a:pt x="6499510" y="1945980"/>
                </a:lnTo>
                <a:lnTo>
                  <a:pt x="6498033" y="1938290"/>
                </a:lnTo>
                <a:lnTo>
                  <a:pt x="6489912" y="1933029"/>
                </a:lnTo>
                <a:lnTo>
                  <a:pt x="6480315" y="1931410"/>
                </a:lnTo>
                <a:lnTo>
                  <a:pt x="6460382" y="1918054"/>
                </a:lnTo>
                <a:lnTo>
                  <a:pt x="6440450" y="1894176"/>
                </a:lnTo>
                <a:lnTo>
                  <a:pt x="6433806" y="1891748"/>
                </a:lnTo>
                <a:lnTo>
                  <a:pt x="6432329" y="1884463"/>
                </a:lnTo>
                <a:lnTo>
                  <a:pt x="6422733" y="1873536"/>
                </a:lnTo>
                <a:lnTo>
                  <a:pt x="6408705" y="1873131"/>
                </a:lnTo>
                <a:lnTo>
                  <a:pt x="6407229" y="1864632"/>
                </a:lnTo>
                <a:lnTo>
                  <a:pt x="6393203" y="1852895"/>
                </a:lnTo>
                <a:lnTo>
                  <a:pt x="6385820" y="1844396"/>
                </a:lnTo>
                <a:lnTo>
                  <a:pt x="6374008" y="1839135"/>
                </a:lnTo>
                <a:lnTo>
                  <a:pt x="6374746" y="1826184"/>
                </a:lnTo>
                <a:lnTo>
                  <a:pt x="6366626" y="1821732"/>
                </a:lnTo>
                <a:lnTo>
                  <a:pt x="6366626" y="1813638"/>
                </a:lnTo>
                <a:lnTo>
                  <a:pt x="6357767" y="1800283"/>
                </a:lnTo>
                <a:lnTo>
                  <a:pt x="6353337" y="1792998"/>
                </a:lnTo>
                <a:lnTo>
                  <a:pt x="6350385" y="1788141"/>
                </a:lnTo>
                <a:lnTo>
                  <a:pt x="6346693" y="1780856"/>
                </a:lnTo>
                <a:lnTo>
                  <a:pt x="6331929" y="1776809"/>
                </a:lnTo>
                <a:lnTo>
                  <a:pt x="6322331" y="1771143"/>
                </a:lnTo>
                <a:lnTo>
                  <a:pt x="6289110" y="1763049"/>
                </a:lnTo>
                <a:lnTo>
                  <a:pt x="6263272" y="1776000"/>
                </a:lnTo>
                <a:lnTo>
                  <a:pt x="6262534" y="1783689"/>
                </a:lnTo>
                <a:lnTo>
                  <a:pt x="6254413" y="1793807"/>
                </a:lnTo>
                <a:lnTo>
                  <a:pt x="6230050" y="1797855"/>
                </a:lnTo>
                <a:lnTo>
                  <a:pt x="6228574" y="1798259"/>
                </a:lnTo>
                <a:lnTo>
                  <a:pt x="6197568" y="1819709"/>
                </a:lnTo>
                <a:lnTo>
                  <a:pt x="6188709" y="1829827"/>
                </a:lnTo>
                <a:lnTo>
                  <a:pt x="6190924" y="1834279"/>
                </a:lnTo>
                <a:lnTo>
                  <a:pt x="6181327" y="1841564"/>
                </a:lnTo>
                <a:lnTo>
                  <a:pt x="6159179" y="1840349"/>
                </a:lnTo>
                <a:lnTo>
                  <a:pt x="6150320" y="1833874"/>
                </a:lnTo>
                <a:lnTo>
                  <a:pt x="6120791" y="1816471"/>
                </a:lnTo>
                <a:lnTo>
                  <a:pt x="6113408" y="1817281"/>
                </a:lnTo>
                <a:lnTo>
                  <a:pt x="6106025" y="1822947"/>
                </a:lnTo>
                <a:lnTo>
                  <a:pt x="6097905" y="1822947"/>
                </a:lnTo>
                <a:lnTo>
                  <a:pt x="6085355" y="1816066"/>
                </a:lnTo>
                <a:lnTo>
                  <a:pt x="6074281" y="1814852"/>
                </a:lnTo>
                <a:lnTo>
                  <a:pt x="6068375" y="1810805"/>
                </a:lnTo>
                <a:lnTo>
                  <a:pt x="6063207" y="1811210"/>
                </a:lnTo>
                <a:lnTo>
                  <a:pt x="6045489" y="1828208"/>
                </a:lnTo>
                <a:lnTo>
                  <a:pt x="6034416" y="1837921"/>
                </a:lnTo>
                <a:lnTo>
                  <a:pt x="6032940" y="1845206"/>
                </a:lnTo>
                <a:lnTo>
                  <a:pt x="6029248" y="1860990"/>
                </a:lnTo>
                <a:lnTo>
                  <a:pt x="6032940" y="1874345"/>
                </a:lnTo>
                <a:lnTo>
                  <a:pt x="6033678" y="1878797"/>
                </a:lnTo>
                <a:lnTo>
                  <a:pt x="6034416" y="1883654"/>
                </a:lnTo>
                <a:lnTo>
                  <a:pt x="6026295" y="1888510"/>
                </a:lnTo>
                <a:lnTo>
                  <a:pt x="6029248" y="1903080"/>
                </a:lnTo>
                <a:lnTo>
                  <a:pt x="6027772" y="1914412"/>
                </a:lnTo>
                <a:lnTo>
                  <a:pt x="6022604" y="1922911"/>
                </a:lnTo>
                <a:lnTo>
                  <a:pt x="6004148" y="1933434"/>
                </a:lnTo>
                <a:cubicBezTo>
                  <a:pt x="6004148" y="1933434"/>
                  <a:pt x="5996028" y="1943147"/>
                  <a:pt x="5995289" y="1943147"/>
                </a:cubicBezTo>
                <a:cubicBezTo>
                  <a:pt x="5994551" y="1943552"/>
                  <a:pt x="5979786" y="1949218"/>
                  <a:pt x="5979786" y="1949218"/>
                </a:cubicBezTo>
                <a:lnTo>
                  <a:pt x="5960592" y="1948408"/>
                </a:lnTo>
                <a:lnTo>
                  <a:pt x="5948041" y="1956502"/>
                </a:lnTo>
                <a:lnTo>
                  <a:pt x="5936968" y="1962168"/>
                </a:lnTo>
                <a:lnTo>
                  <a:pt x="5942136" y="1966216"/>
                </a:lnTo>
                <a:lnTo>
                  <a:pt x="5939921" y="1977143"/>
                </a:lnTo>
                <a:lnTo>
                  <a:pt x="5932538" y="1980785"/>
                </a:lnTo>
                <a:lnTo>
                  <a:pt x="5931800" y="1979976"/>
                </a:lnTo>
                <a:lnTo>
                  <a:pt x="5933277" y="1978357"/>
                </a:lnTo>
                <a:lnTo>
                  <a:pt x="5928109" y="1976738"/>
                </a:lnTo>
                <a:lnTo>
                  <a:pt x="5914082" y="1999402"/>
                </a:lnTo>
                <a:lnTo>
                  <a:pt x="5903747" y="2003854"/>
                </a:lnTo>
                <a:lnTo>
                  <a:pt x="5884552" y="2033398"/>
                </a:lnTo>
                <a:lnTo>
                  <a:pt x="5878646" y="2039874"/>
                </a:lnTo>
                <a:lnTo>
                  <a:pt x="5886767" y="2053229"/>
                </a:lnTo>
                <a:lnTo>
                  <a:pt x="5888982" y="2062133"/>
                </a:lnTo>
                <a:lnTo>
                  <a:pt x="5897102" y="2066180"/>
                </a:lnTo>
                <a:lnTo>
                  <a:pt x="5908915" y="2081559"/>
                </a:lnTo>
                <a:lnTo>
                  <a:pt x="5898579" y="2091272"/>
                </a:lnTo>
                <a:lnTo>
                  <a:pt x="5881600" y="2095319"/>
                </a:lnTo>
                <a:lnTo>
                  <a:pt x="5882338" y="2105842"/>
                </a:lnTo>
                <a:lnTo>
                  <a:pt x="5866097" y="2126482"/>
                </a:lnTo>
                <a:lnTo>
                  <a:pt x="5864620" y="2140243"/>
                </a:lnTo>
                <a:lnTo>
                  <a:pt x="5868311" y="2143885"/>
                </a:lnTo>
                <a:lnTo>
                  <a:pt x="5864620" y="2149956"/>
                </a:lnTo>
                <a:lnTo>
                  <a:pt x="5847641" y="2150361"/>
                </a:lnTo>
                <a:lnTo>
                  <a:pt x="5817372" y="2163716"/>
                </a:lnTo>
                <a:lnTo>
                  <a:pt x="5817372" y="2173025"/>
                </a:lnTo>
                <a:lnTo>
                  <a:pt x="5805560" y="2190428"/>
                </a:lnTo>
                <a:lnTo>
                  <a:pt x="5795225" y="2185976"/>
                </a:lnTo>
                <a:lnTo>
                  <a:pt x="5785628" y="2178286"/>
                </a:lnTo>
                <a:lnTo>
                  <a:pt x="5780460" y="2186380"/>
                </a:lnTo>
                <a:lnTo>
                  <a:pt x="5773077" y="2192451"/>
                </a:lnTo>
                <a:lnTo>
                  <a:pt x="5764957" y="2186785"/>
                </a:lnTo>
                <a:lnTo>
                  <a:pt x="5756098" y="2186380"/>
                </a:lnTo>
                <a:lnTo>
                  <a:pt x="5752407" y="2190023"/>
                </a:lnTo>
                <a:lnTo>
                  <a:pt x="5739119" y="2188809"/>
                </a:lnTo>
                <a:lnTo>
                  <a:pt x="5718447" y="2183547"/>
                </a:lnTo>
                <a:lnTo>
                  <a:pt x="5710327" y="2187595"/>
                </a:lnTo>
                <a:lnTo>
                  <a:pt x="5692609" y="2189618"/>
                </a:lnTo>
                <a:lnTo>
                  <a:pt x="5677106" y="2204188"/>
                </a:lnTo>
                <a:lnTo>
                  <a:pt x="5658650" y="2206211"/>
                </a:lnTo>
                <a:lnTo>
                  <a:pt x="5651268" y="2211877"/>
                </a:lnTo>
                <a:lnTo>
                  <a:pt x="5651268" y="2219567"/>
                </a:lnTo>
                <a:lnTo>
                  <a:pt x="5636502" y="2226852"/>
                </a:lnTo>
                <a:lnTo>
                  <a:pt x="5620261" y="2224424"/>
                </a:lnTo>
                <a:lnTo>
                  <a:pt x="5604020" y="2209044"/>
                </a:lnTo>
                <a:lnTo>
                  <a:pt x="5594422" y="2187999"/>
                </a:lnTo>
                <a:lnTo>
                  <a:pt x="5596637" y="2185166"/>
                </a:lnTo>
                <a:lnTo>
                  <a:pt x="5575966" y="2166954"/>
                </a:lnTo>
                <a:lnTo>
                  <a:pt x="5561201" y="2165740"/>
                </a:lnTo>
                <a:lnTo>
                  <a:pt x="5553081" y="2163716"/>
                </a:lnTo>
                <a:lnTo>
                  <a:pt x="5553081" y="2163311"/>
                </a:lnTo>
                <a:lnTo>
                  <a:pt x="5550866" y="2167359"/>
                </a:lnTo>
                <a:lnTo>
                  <a:pt x="5537578" y="2168168"/>
                </a:lnTo>
                <a:lnTo>
                  <a:pt x="5522813" y="2175858"/>
                </a:lnTo>
                <a:lnTo>
                  <a:pt x="5513216" y="2170596"/>
                </a:lnTo>
                <a:lnTo>
                  <a:pt x="5492545" y="2162907"/>
                </a:lnTo>
                <a:lnTo>
                  <a:pt x="5477780" y="2172620"/>
                </a:lnTo>
                <a:lnTo>
                  <a:pt x="5474089" y="2169787"/>
                </a:lnTo>
                <a:lnTo>
                  <a:pt x="5477780" y="2164526"/>
                </a:lnTo>
                <a:lnTo>
                  <a:pt x="5482948" y="2147123"/>
                </a:lnTo>
                <a:lnTo>
                  <a:pt x="5482210" y="2122840"/>
                </a:lnTo>
                <a:lnTo>
                  <a:pt x="5487377" y="2111913"/>
                </a:lnTo>
                <a:lnTo>
                  <a:pt x="5483686" y="2099772"/>
                </a:lnTo>
                <a:lnTo>
                  <a:pt x="5488854" y="2093701"/>
                </a:lnTo>
                <a:lnTo>
                  <a:pt x="5476304" y="2093296"/>
                </a:lnTo>
                <a:lnTo>
                  <a:pt x="5468921" y="2099772"/>
                </a:lnTo>
                <a:lnTo>
                  <a:pt x="5463753" y="2095319"/>
                </a:lnTo>
                <a:lnTo>
                  <a:pt x="5464492" y="2085606"/>
                </a:lnTo>
                <a:lnTo>
                  <a:pt x="5479256" y="2079131"/>
                </a:lnTo>
                <a:lnTo>
                  <a:pt x="5477042" y="2074274"/>
                </a:lnTo>
                <a:lnTo>
                  <a:pt x="5478518" y="2068204"/>
                </a:lnTo>
                <a:lnTo>
                  <a:pt x="5468183" y="2074274"/>
                </a:lnTo>
                <a:lnTo>
                  <a:pt x="5463015" y="2080750"/>
                </a:lnTo>
                <a:lnTo>
                  <a:pt x="5453418" y="2080750"/>
                </a:lnTo>
                <a:lnTo>
                  <a:pt x="5452680" y="2074274"/>
                </a:lnTo>
                <a:lnTo>
                  <a:pt x="5459324" y="2047158"/>
                </a:lnTo>
                <a:lnTo>
                  <a:pt x="5472612" y="2029756"/>
                </a:lnTo>
                <a:lnTo>
                  <a:pt x="5472612" y="2021257"/>
                </a:lnTo>
                <a:lnTo>
                  <a:pt x="5483686" y="2006282"/>
                </a:lnTo>
                <a:lnTo>
                  <a:pt x="5484425" y="1991308"/>
                </a:lnTo>
                <a:lnTo>
                  <a:pt x="5491069" y="1979571"/>
                </a:lnTo>
                <a:lnTo>
                  <a:pt x="5496236" y="1973096"/>
                </a:lnTo>
                <a:lnTo>
                  <a:pt x="5488854" y="1965406"/>
                </a:lnTo>
                <a:lnTo>
                  <a:pt x="5492545" y="1952455"/>
                </a:lnTo>
                <a:lnTo>
                  <a:pt x="5491069" y="1948003"/>
                </a:lnTo>
                <a:lnTo>
                  <a:pt x="5494022" y="1918864"/>
                </a:lnTo>
                <a:lnTo>
                  <a:pt x="5486639" y="1903485"/>
                </a:lnTo>
                <a:lnTo>
                  <a:pt x="5485901" y="1893772"/>
                </a:lnTo>
                <a:lnTo>
                  <a:pt x="5485163" y="1891343"/>
                </a:lnTo>
                <a:lnTo>
                  <a:pt x="5496974" y="1882035"/>
                </a:lnTo>
                <a:lnTo>
                  <a:pt x="5488854" y="1880416"/>
                </a:lnTo>
                <a:lnTo>
                  <a:pt x="5494759" y="1874750"/>
                </a:lnTo>
                <a:lnTo>
                  <a:pt x="5491069" y="1871512"/>
                </a:lnTo>
                <a:lnTo>
                  <a:pt x="5493284" y="1861799"/>
                </a:lnTo>
                <a:lnTo>
                  <a:pt x="5485163" y="1868679"/>
                </a:lnTo>
                <a:lnTo>
                  <a:pt x="5481471" y="1867060"/>
                </a:lnTo>
                <a:lnTo>
                  <a:pt x="5483686" y="1854514"/>
                </a:lnTo>
                <a:lnTo>
                  <a:pt x="5479995" y="1852491"/>
                </a:lnTo>
                <a:lnTo>
                  <a:pt x="5479995" y="1847229"/>
                </a:lnTo>
                <a:lnTo>
                  <a:pt x="5474089" y="1849658"/>
                </a:lnTo>
                <a:lnTo>
                  <a:pt x="5469659" y="1839945"/>
                </a:lnTo>
                <a:lnTo>
                  <a:pt x="5474827" y="1829827"/>
                </a:lnTo>
                <a:lnTo>
                  <a:pt x="5493284" y="1823351"/>
                </a:lnTo>
                <a:lnTo>
                  <a:pt x="5499927" y="1826184"/>
                </a:lnTo>
                <a:lnTo>
                  <a:pt x="5515430" y="1824565"/>
                </a:lnTo>
                <a:lnTo>
                  <a:pt x="5523551" y="1819304"/>
                </a:lnTo>
                <a:lnTo>
                  <a:pt x="5516907" y="1815662"/>
                </a:lnTo>
                <a:lnTo>
                  <a:pt x="5516169" y="1809186"/>
                </a:lnTo>
                <a:lnTo>
                  <a:pt x="5533886" y="1799878"/>
                </a:lnTo>
                <a:lnTo>
                  <a:pt x="5536840" y="1803116"/>
                </a:lnTo>
                <a:lnTo>
                  <a:pt x="5544222" y="1798259"/>
                </a:lnTo>
                <a:lnTo>
                  <a:pt x="5556772" y="1800687"/>
                </a:lnTo>
                <a:lnTo>
                  <a:pt x="5567107" y="1812829"/>
                </a:lnTo>
                <a:lnTo>
                  <a:pt x="5575966" y="1805544"/>
                </a:lnTo>
                <a:lnTo>
                  <a:pt x="5586302" y="1805544"/>
                </a:lnTo>
                <a:lnTo>
                  <a:pt x="5598114" y="1810400"/>
                </a:lnTo>
                <a:lnTo>
                  <a:pt x="5610664" y="1805544"/>
                </a:lnTo>
                <a:lnTo>
                  <a:pt x="5626906" y="1801092"/>
                </a:lnTo>
                <a:lnTo>
                  <a:pt x="5629858" y="1805544"/>
                </a:lnTo>
                <a:lnTo>
                  <a:pt x="5643147" y="1812019"/>
                </a:lnTo>
                <a:lnTo>
                  <a:pt x="5678583" y="1817281"/>
                </a:lnTo>
                <a:lnTo>
                  <a:pt x="5694824" y="1820518"/>
                </a:lnTo>
                <a:lnTo>
                  <a:pt x="5718447" y="1811210"/>
                </a:lnTo>
                <a:lnTo>
                  <a:pt x="5736903" y="1812829"/>
                </a:lnTo>
                <a:lnTo>
                  <a:pt x="5739857" y="1820114"/>
                </a:lnTo>
                <a:lnTo>
                  <a:pt x="5757575" y="1822947"/>
                </a:lnTo>
                <a:lnTo>
                  <a:pt x="5767172" y="1814852"/>
                </a:lnTo>
                <a:lnTo>
                  <a:pt x="5775293" y="1814852"/>
                </a:lnTo>
                <a:lnTo>
                  <a:pt x="5801869" y="1829017"/>
                </a:lnTo>
                <a:lnTo>
                  <a:pt x="5807037" y="1822542"/>
                </a:lnTo>
                <a:lnTo>
                  <a:pt x="5813681" y="1821732"/>
                </a:lnTo>
                <a:lnTo>
                  <a:pt x="5818111" y="1819304"/>
                </a:lnTo>
                <a:lnTo>
                  <a:pt x="5829923" y="1812829"/>
                </a:lnTo>
                <a:lnTo>
                  <a:pt x="5838782" y="1785713"/>
                </a:lnTo>
                <a:lnTo>
                  <a:pt x="5841734" y="1754550"/>
                </a:lnTo>
                <a:lnTo>
                  <a:pt x="5847641" y="1750098"/>
                </a:lnTo>
                <a:lnTo>
                  <a:pt x="5840258" y="1745241"/>
                </a:lnTo>
                <a:lnTo>
                  <a:pt x="5839519" y="1728648"/>
                </a:lnTo>
                <a:lnTo>
                  <a:pt x="5844687" y="1705580"/>
                </a:lnTo>
                <a:lnTo>
                  <a:pt x="5849117" y="1702342"/>
                </a:lnTo>
                <a:lnTo>
                  <a:pt x="5859452" y="1707198"/>
                </a:lnTo>
                <a:lnTo>
                  <a:pt x="5863144" y="1718530"/>
                </a:lnTo>
                <a:lnTo>
                  <a:pt x="5875693" y="1729862"/>
                </a:lnTo>
                <a:lnTo>
                  <a:pt x="5863882" y="1703960"/>
                </a:lnTo>
                <a:lnTo>
                  <a:pt x="5849117" y="1693033"/>
                </a:lnTo>
                <a:lnTo>
                  <a:pt x="5840996" y="1691414"/>
                </a:lnTo>
                <a:lnTo>
                  <a:pt x="5843211" y="1683320"/>
                </a:lnTo>
                <a:lnTo>
                  <a:pt x="5845426" y="1682511"/>
                </a:lnTo>
                <a:lnTo>
                  <a:pt x="5849117" y="1673202"/>
                </a:lnTo>
                <a:lnTo>
                  <a:pt x="5844687" y="1666727"/>
                </a:lnTo>
                <a:lnTo>
                  <a:pt x="5844687" y="1658632"/>
                </a:lnTo>
                <a:lnTo>
                  <a:pt x="5832875" y="1652562"/>
                </a:lnTo>
                <a:lnTo>
                  <a:pt x="5821064" y="1650538"/>
                </a:lnTo>
                <a:lnTo>
                  <a:pt x="5808513" y="1636373"/>
                </a:lnTo>
                <a:lnTo>
                  <a:pt x="5800393" y="1635564"/>
                </a:lnTo>
                <a:lnTo>
                  <a:pt x="5798178" y="1629493"/>
                </a:lnTo>
                <a:lnTo>
                  <a:pt x="5803346" y="1621803"/>
                </a:lnTo>
                <a:lnTo>
                  <a:pt x="5801131" y="1612900"/>
                </a:lnTo>
                <a:lnTo>
                  <a:pt x="5795963" y="1610876"/>
                </a:lnTo>
                <a:lnTo>
                  <a:pt x="5801869" y="1603591"/>
                </a:lnTo>
                <a:lnTo>
                  <a:pt x="5810728" y="1603187"/>
                </a:lnTo>
                <a:lnTo>
                  <a:pt x="5818111" y="1607234"/>
                </a:lnTo>
                <a:lnTo>
                  <a:pt x="5812205" y="1599139"/>
                </a:lnTo>
                <a:lnTo>
                  <a:pt x="5801869" y="1598330"/>
                </a:lnTo>
                <a:lnTo>
                  <a:pt x="5792272" y="1603591"/>
                </a:lnTo>
                <a:lnTo>
                  <a:pt x="5786366" y="1603591"/>
                </a:lnTo>
                <a:lnTo>
                  <a:pt x="5781936" y="1596711"/>
                </a:lnTo>
                <a:lnTo>
                  <a:pt x="5785628" y="1587807"/>
                </a:lnTo>
                <a:lnTo>
                  <a:pt x="5780460" y="1583356"/>
                </a:lnTo>
                <a:lnTo>
                  <a:pt x="5772339" y="1587807"/>
                </a:lnTo>
                <a:lnTo>
                  <a:pt x="5770124" y="1584570"/>
                </a:lnTo>
                <a:lnTo>
                  <a:pt x="5771601" y="1579308"/>
                </a:lnTo>
                <a:lnTo>
                  <a:pt x="5767172" y="1578499"/>
                </a:lnTo>
                <a:lnTo>
                  <a:pt x="5759051" y="1584974"/>
                </a:lnTo>
                <a:lnTo>
                  <a:pt x="5747978" y="1578499"/>
                </a:lnTo>
                <a:lnTo>
                  <a:pt x="5741333" y="1578499"/>
                </a:lnTo>
                <a:lnTo>
                  <a:pt x="5738380" y="1573238"/>
                </a:lnTo>
                <a:lnTo>
                  <a:pt x="5722139" y="1567167"/>
                </a:lnTo>
                <a:lnTo>
                  <a:pt x="5716233" y="1568381"/>
                </a:lnTo>
                <a:lnTo>
                  <a:pt x="5709588" y="1566358"/>
                </a:lnTo>
                <a:lnTo>
                  <a:pt x="5699253" y="1572833"/>
                </a:lnTo>
                <a:lnTo>
                  <a:pt x="5699991" y="1567167"/>
                </a:lnTo>
                <a:lnTo>
                  <a:pt x="5696301" y="1557454"/>
                </a:lnTo>
                <a:lnTo>
                  <a:pt x="5687442" y="1557454"/>
                </a:lnTo>
                <a:lnTo>
                  <a:pt x="5687442" y="1555026"/>
                </a:lnTo>
                <a:lnTo>
                  <a:pt x="5696301" y="1551788"/>
                </a:lnTo>
                <a:lnTo>
                  <a:pt x="5702206" y="1549764"/>
                </a:lnTo>
                <a:lnTo>
                  <a:pt x="5700730" y="1544098"/>
                </a:lnTo>
                <a:lnTo>
                  <a:pt x="5694824" y="1542075"/>
                </a:lnTo>
                <a:lnTo>
                  <a:pt x="5691871" y="1548550"/>
                </a:lnTo>
                <a:lnTo>
                  <a:pt x="5688180" y="1539647"/>
                </a:lnTo>
                <a:lnTo>
                  <a:pt x="5694085" y="1539242"/>
                </a:lnTo>
                <a:lnTo>
                  <a:pt x="5702944" y="1540861"/>
                </a:lnTo>
                <a:lnTo>
                  <a:pt x="5700730" y="1537623"/>
                </a:lnTo>
                <a:lnTo>
                  <a:pt x="5692609" y="1535195"/>
                </a:lnTo>
                <a:lnTo>
                  <a:pt x="5683750" y="1538028"/>
                </a:lnTo>
                <a:lnTo>
                  <a:pt x="5680059" y="1532362"/>
                </a:lnTo>
                <a:lnTo>
                  <a:pt x="5686703" y="1524672"/>
                </a:lnTo>
                <a:lnTo>
                  <a:pt x="5701468" y="1523863"/>
                </a:lnTo>
                <a:lnTo>
                  <a:pt x="5708112" y="1517792"/>
                </a:lnTo>
                <a:lnTo>
                  <a:pt x="5718447" y="1516982"/>
                </a:lnTo>
                <a:lnTo>
                  <a:pt x="5722877" y="1519815"/>
                </a:lnTo>
                <a:lnTo>
                  <a:pt x="5728783" y="1514959"/>
                </a:lnTo>
                <a:lnTo>
                  <a:pt x="5733950" y="1517387"/>
                </a:lnTo>
                <a:lnTo>
                  <a:pt x="5742809" y="1509698"/>
                </a:lnTo>
                <a:lnTo>
                  <a:pt x="5754621" y="1507269"/>
                </a:lnTo>
                <a:lnTo>
                  <a:pt x="5762742" y="1509698"/>
                </a:lnTo>
                <a:lnTo>
                  <a:pt x="5776769" y="1526696"/>
                </a:lnTo>
                <a:lnTo>
                  <a:pt x="5787842" y="1518197"/>
                </a:lnTo>
                <a:lnTo>
                  <a:pt x="5790795" y="1521434"/>
                </a:lnTo>
                <a:lnTo>
                  <a:pt x="5799654" y="1519411"/>
                </a:lnTo>
                <a:lnTo>
                  <a:pt x="5807037" y="1521030"/>
                </a:lnTo>
                <a:lnTo>
                  <a:pt x="5814419" y="1518601"/>
                </a:lnTo>
                <a:lnTo>
                  <a:pt x="5831399" y="1520625"/>
                </a:lnTo>
                <a:lnTo>
                  <a:pt x="5830660" y="1512531"/>
                </a:lnTo>
                <a:lnTo>
                  <a:pt x="5825493" y="1506460"/>
                </a:lnTo>
                <a:lnTo>
                  <a:pt x="5826970" y="1499580"/>
                </a:lnTo>
                <a:lnTo>
                  <a:pt x="5824754" y="1492700"/>
                </a:lnTo>
                <a:lnTo>
                  <a:pt x="5827708" y="1487843"/>
                </a:lnTo>
                <a:lnTo>
                  <a:pt x="5811467" y="1473678"/>
                </a:lnTo>
                <a:lnTo>
                  <a:pt x="5812943" y="1469226"/>
                </a:lnTo>
                <a:lnTo>
                  <a:pt x="5809990" y="1458703"/>
                </a:lnTo>
                <a:lnTo>
                  <a:pt x="5815157" y="1460727"/>
                </a:lnTo>
                <a:lnTo>
                  <a:pt x="5826970" y="1461132"/>
                </a:lnTo>
                <a:lnTo>
                  <a:pt x="5835090" y="1458299"/>
                </a:lnTo>
                <a:lnTo>
                  <a:pt x="5843211" y="1461941"/>
                </a:lnTo>
                <a:lnTo>
                  <a:pt x="5840258" y="1469226"/>
                </a:lnTo>
                <a:lnTo>
                  <a:pt x="5846164" y="1473678"/>
                </a:lnTo>
                <a:lnTo>
                  <a:pt x="5849117" y="1480153"/>
                </a:lnTo>
                <a:lnTo>
                  <a:pt x="5856499" y="1476106"/>
                </a:lnTo>
                <a:lnTo>
                  <a:pt x="5865358" y="1480558"/>
                </a:lnTo>
                <a:lnTo>
                  <a:pt x="5884552" y="1482986"/>
                </a:lnTo>
                <a:lnTo>
                  <a:pt x="5899318" y="1480153"/>
                </a:lnTo>
                <a:lnTo>
                  <a:pt x="5910391" y="1472464"/>
                </a:lnTo>
                <a:lnTo>
                  <a:pt x="5902270" y="1469631"/>
                </a:lnTo>
                <a:lnTo>
                  <a:pt x="5898579" y="1463965"/>
                </a:lnTo>
                <a:lnTo>
                  <a:pt x="5903008" y="1455870"/>
                </a:lnTo>
                <a:lnTo>
                  <a:pt x="5922203" y="1446562"/>
                </a:lnTo>
                <a:lnTo>
                  <a:pt x="5931062" y="1449395"/>
                </a:lnTo>
                <a:lnTo>
                  <a:pt x="5939182" y="1448990"/>
                </a:lnTo>
                <a:lnTo>
                  <a:pt x="5955424" y="1444943"/>
                </a:lnTo>
                <a:lnTo>
                  <a:pt x="5955424" y="1439277"/>
                </a:lnTo>
                <a:lnTo>
                  <a:pt x="5969451" y="1426326"/>
                </a:lnTo>
                <a:lnTo>
                  <a:pt x="5972403" y="1409328"/>
                </a:lnTo>
                <a:lnTo>
                  <a:pt x="5970189" y="1398806"/>
                </a:lnTo>
                <a:lnTo>
                  <a:pt x="5973880" y="1389497"/>
                </a:lnTo>
                <a:lnTo>
                  <a:pt x="5987907" y="1381808"/>
                </a:lnTo>
                <a:lnTo>
                  <a:pt x="5992336" y="1385046"/>
                </a:lnTo>
                <a:lnTo>
                  <a:pt x="6010054" y="1379379"/>
                </a:lnTo>
                <a:lnTo>
                  <a:pt x="6011530" y="1376951"/>
                </a:lnTo>
                <a:lnTo>
                  <a:pt x="6018174" y="1365619"/>
                </a:lnTo>
                <a:lnTo>
                  <a:pt x="6028510" y="1358334"/>
                </a:lnTo>
                <a:lnTo>
                  <a:pt x="6028510" y="1357930"/>
                </a:lnTo>
                <a:lnTo>
                  <a:pt x="6037369" y="1357930"/>
                </a:lnTo>
                <a:lnTo>
                  <a:pt x="6050658" y="1362381"/>
                </a:lnTo>
                <a:lnTo>
                  <a:pt x="6056563" y="1361977"/>
                </a:lnTo>
                <a:lnTo>
                  <a:pt x="6065422" y="1364810"/>
                </a:lnTo>
                <a:lnTo>
                  <a:pt x="6055825" y="1359144"/>
                </a:lnTo>
                <a:lnTo>
                  <a:pt x="6053610" y="1359953"/>
                </a:lnTo>
                <a:lnTo>
                  <a:pt x="6046228" y="1353882"/>
                </a:lnTo>
                <a:lnTo>
                  <a:pt x="6038107" y="1353073"/>
                </a:lnTo>
                <a:lnTo>
                  <a:pt x="6035154" y="1349026"/>
                </a:lnTo>
                <a:lnTo>
                  <a:pt x="6044013" y="1345788"/>
                </a:lnTo>
                <a:lnTo>
                  <a:pt x="6052134" y="1349835"/>
                </a:lnTo>
                <a:lnTo>
                  <a:pt x="6060255" y="1357525"/>
                </a:lnTo>
                <a:lnTo>
                  <a:pt x="6069851" y="1357120"/>
                </a:lnTo>
                <a:lnTo>
                  <a:pt x="6069114" y="1352668"/>
                </a:lnTo>
                <a:lnTo>
                  <a:pt x="6063945" y="1352264"/>
                </a:lnTo>
                <a:lnTo>
                  <a:pt x="6058778" y="1347002"/>
                </a:lnTo>
                <a:lnTo>
                  <a:pt x="6062469" y="1344169"/>
                </a:lnTo>
                <a:lnTo>
                  <a:pt x="6067637" y="1339717"/>
                </a:lnTo>
                <a:lnTo>
                  <a:pt x="6079449" y="1339717"/>
                </a:lnTo>
                <a:lnTo>
                  <a:pt x="6069114" y="1337289"/>
                </a:lnTo>
                <a:lnTo>
                  <a:pt x="6057302" y="1327981"/>
                </a:lnTo>
                <a:lnTo>
                  <a:pt x="6057302" y="1320696"/>
                </a:lnTo>
                <a:lnTo>
                  <a:pt x="6064684" y="1315435"/>
                </a:lnTo>
                <a:lnTo>
                  <a:pt x="6068375" y="1310173"/>
                </a:lnTo>
                <a:lnTo>
                  <a:pt x="6072066" y="1302079"/>
                </a:lnTo>
                <a:lnTo>
                  <a:pt x="6074281" y="1292366"/>
                </a:lnTo>
                <a:lnTo>
                  <a:pt x="6071328" y="1281439"/>
                </a:lnTo>
                <a:lnTo>
                  <a:pt x="6081663" y="1274558"/>
                </a:lnTo>
                <a:lnTo>
                  <a:pt x="6081663" y="1263631"/>
                </a:lnTo>
                <a:lnTo>
                  <a:pt x="6091999" y="1259584"/>
                </a:lnTo>
                <a:lnTo>
                  <a:pt x="6095690" y="1262012"/>
                </a:lnTo>
                <a:lnTo>
                  <a:pt x="6114146" y="1253109"/>
                </a:lnTo>
                <a:lnTo>
                  <a:pt x="6125220" y="1241372"/>
                </a:lnTo>
                <a:lnTo>
                  <a:pt x="6137770" y="1241372"/>
                </a:lnTo>
                <a:lnTo>
                  <a:pt x="6142938" y="1238134"/>
                </a:lnTo>
                <a:lnTo>
                  <a:pt x="6151058" y="1241372"/>
                </a:lnTo>
                <a:lnTo>
                  <a:pt x="6159917" y="1234087"/>
                </a:lnTo>
                <a:lnTo>
                  <a:pt x="6174683" y="1232063"/>
                </a:lnTo>
                <a:lnTo>
                  <a:pt x="6187970" y="1238943"/>
                </a:lnTo>
                <a:lnTo>
                  <a:pt x="6196091" y="1245014"/>
                </a:lnTo>
                <a:lnTo>
                  <a:pt x="6205688" y="1247847"/>
                </a:lnTo>
                <a:lnTo>
                  <a:pt x="6206427" y="1248252"/>
                </a:lnTo>
                <a:lnTo>
                  <a:pt x="6204212" y="1239348"/>
                </a:lnTo>
                <a:lnTo>
                  <a:pt x="6193139" y="1237729"/>
                </a:lnTo>
                <a:lnTo>
                  <a:pt x="6188709" y="1229635"/>
                </a:lnTo>
                <a:lnTo>
                  <a:pt x="6190924" y="1220731"/>
                </a:lnTo>
                <a:lnTo>
                  <a:pt x="6213071" y="1215065"/>
                </a:lnTo>
                <a:lnTo>
                  <a:pt x="6218977" y="1212233"/>
                </a:lnTo>
                <a:lnTo>
                  <a:pt x="6230050" y="1219517"/>
                </a:lnTo>
                <a:lnTo>
                  <a:pt x="6230050" y="1230040"/>
                </a:lnTo>
                <a:lnTo>
                  <a:pt x="6238171" y="1238943"/>
                </a:lnTo>
                <a:lnTo>
                  <a:pt x="6243339" y="1234087"/>
                </a:lnTo>
                <a:lnTo>
                  <a:pt x="6238909" y="1226397"/>
                </a:lnTo>
                <a:lnTo>
                  <a:pt x="6238909" y="1219517"/>
                </a:lnTo>
                <a:lnTo>
                  <a:pt x="6243339" y="1217898"/>
                </a:lnTo>
                <a:lnTo>
                  <a:pt x="6250721" y="1223969"/>
                </a:lnTo>
                <a:lnTo>
                  <a:pt x="6249983" y="1234087"/>
                </a:lnTo>
                <a:lnTo>
                  <a:pt x="6260319" y="1245824"/>
                </a:lnTo>
                <a:lnTo>
                  <a:pt x="6255889" y="1236920"/>
                </a:lnTo>
                <a:lnTo>
                  <a:pt x="6255889" y="1223969"/>
                </a:lnTo>
                <a:lnTo>
                  <a:pt x="6253675" y="1216279"/>
                </a:lnTo>
                <a:lnTo>
                  <a:pt x="6259580" y="1206971"/>
                </a:lnTo>
                <a:lnTo>
                  <a:pt x="6267701" y="1205757"/>
                </a:lnTo>
                <a:lnTo>
                  <a:pt x="6275821" y="1209399"/>
                </a:lnTo>
                <a:lnTo>
                  <a:pt x="6286157" y="1205757"/>
                </a:lnTo>
                <a:lnTo>
                  <a:pt x="6301660" y="1221541"/>
                </a:lnTo>
                <a:lnTo>
                  <a:pt x="6323808" y="1225588"/>
                </a:lnTo>
                <a:lnTo>
                  <a:pt x="6303137" y="1217494"/>
                </a:lnTo>
                <a:lnTo>
                  <a:pt x="6287634" y="1202519"/>
                </a:lnTo>
                <a:lnTo>
                  <a:pt x="6275083" y="1201710"/>
                </a:lnTo>
                <a:lnTo>
                  <a:pt x="6268439" y="1198067"/>
                </a:lnTo>
                <a:lnTo>
                  <a:pt x="6268439" y="1191592"/>
                </a:lnTo>
                <a:lnTo>
                  <a:pt x="6276560" y="1185926"/>
                </a:lnTo>
                <a:lnTo>
                  <a:pt x="6267701" y="1180665"/>
                </a:lnTo>
                <a:lnTo>
                  <a:pt x="6267701" y="1170142"/>
                </a:lnTo>
                <a:lnTo>
                  <a:pt x="6258842" y="1173380"/>
                </a:lnTo>
                <a:lnTo>
                  <a:pt x="6258104" y="1165285"/>
                </a:lnTo>
                <a:lnTo>
                  <a:pt x="6266963" y="1165285"/>
                </a:lnTo>
                <a:lnTo>
                  <a:pt x="6275821" y="1162452"/>
                </a:lnTo>
                <a:lnTo>
                  <a:pt x="6264748" y="1152739"/>
                </a:lnTo>
                <a:lnTo>
                  <a:pt x="6265486" y="1146264"/>
                </a:lnTo>
                <a:lnTo>
                  <a:pt x="6260319" y="1145859"/>
                </a:lnTo>
                <a:lnTo>
                  <a:pt x="6253675" y="1141812"/>
                </a:lnTo>
                <a:lnTo>
                  <a:pt x="6254413" y="1134122"/>
                </a:lnTo>
                <a:lnTo>
                  <a:pt x="6253675" y="1132099"/>
                </a:lnTo>
                <a:lnTo>
                  <a:pt x="6251460" y="1125219"/>
                </a:lnTo>
                <a:lnTo>
                  <a:pt x="6255889" y="1122790"/>
                </a:lnTo>
                <a:lnTo>
                  <a:pt x="6253675" y="1108625"/>
                </a:lnTo>
                <a:lnTo>
                  <a:pt x="6241862" y="1099317"/>
                </a:lnTo>
                <a:lnTo>
                  <a:pt x="6233742" y="1103364"/>
                </a:lnTo>
                <a:lnTo>
                  <a:pt x="6228574" y="1099317"/>
                </a:lnTo>
                <a:lnTo>
                  <a:pt x="6233742" y="1085961"/>
                </a:lnTo>
                <a:lnTo>
                  <a:pt x="6247768" y="1080295"/>
                </a:lnTo>
                <a:lnTo>
                  <a:pt x="6241862" y="1075034"/>
                </a:lnTo>
                <a:lnTo>
                  <a:pt x="6241862" y="1064512"/>
                </a:lnTo>
                <a:lnTo>
                  <a:pt x="6235219" y="1061274"/>
                </a:lnTo>
                <a:lnTo>
                  <a:pt x="6233003" y="1049537"/>
                </a:lnTo>
                <a:lnTo>
                  <a:pt x="6237433" y="1048728"/>
                </a:lnTo>
                <a:lnTo>
                  <a:pt x="6243339" y="1053180"/>
                </a:lnTo>
                <a:lnTo>
                  <a:pt x="6243339" y="1044276"/>
                </a:lnTo>
                <a:lnTo>
                  <a:pt x="6233003" y="1036991"/>
                </a:lnTo>
                <a:lnTo>
                  <a:pt x="6239648" y="1030516"/>
                </a:lnTo>
                <a:lnTo>
                  <a:pt x="6245554" y="1033349"/>
                </a:lnTo>
                <a:lnTo>
                  <a:pt x="6253675" y="1033349"/>
                </a:lnTo>
                <a:lnTo>
                  <a:pt x="6259580" y="1039419"/>
                </a:lnTo>
                <a:lnTo>
                  <a:pt x="6269178" y="1032944"/>
                </a:lnTo>
                <a:lnTo>
                  <a:pt x="6264748" y="1026873"/>
                </a:lnTo>
                <a:lnTo>
                  <a:pt x="6272131" y="1017160"/>
                </a:lnTo>
                <a:lnTo>
                  <a:pt x="6275083" y="1017160"/>
                </a:lnTo>
                <a:lnTo>
                  <a:pt x="6280251" y="1025659"/>
                </a:lnTo>
                <a:lnTo>
                  <a:pt x="6275083" y="1030920"/>
                </a:lnTo>
                <a:lnTo>
                  <a:pt x="6276560" y="1034967"/>
                </a:lnTo>
                <a:lnTo>
                  <a:pt x="6284680" y="1033349"/>
                </a:lnTo>
                <a:lnTo>
                  <a:pt x="6292063" y="1036182"/>
                </a:lnTo>
                <a:lnTo>
                  <a:pt x="6292801" y="1033349"/>
                </a:lnTo>
                <a:lnTo>
                  <a:pt x="6285419" y="1024445"/>
                </a:lnTo>
                <a:lnTo>
                  <a:pt x="6287634" y="1020802"/>
                </a:lnTo>
                <a:lnTo>
                  <a:pt x="6278775" y="1010280"/>
                </a:lnTo>
                <a:lnTo>
                  <a:pt x="6282466" y="1007042"/>
                </a:lnTo>
                <a:lnTo>
                  <a:pt x="6290586" y="1008256"/>
                </a:lnTo>
                <a:lnTo>
                  <a:pt x="6297969" y="1005018"/>
                </a:lnTo>
                <a:lnTo>
                  <a:pt x="6312734" y="1004209"/>
                </a:lnTo>
                <a:lnTo>
                  <a:pt x="6322331" y="1009875"/>
                </a:lnTo>
                <a:lnTo>
                  <a:pt x="6322331" y="1019588"/>
                </a:lnTo>
                <a:lnTo>
                  <a:pt x="6317901" y="1024445"/>
                </a:lnTo>
                <a:lnTo>
                  <a:pt x="6323070" y="1025254"/>
                </a:lnTo>
                <a:lnTo>
                  <a:pt x="6328237" y="1032539"/>
                </a:lnTo>
                <a:lnTo>
                  <a:pt x="6333405" y="1038205"/>
                </a:lnTo>
                <a:lnTo>
                  <a:pt x="6345216" y="1038610"/>
                </a:lnTo>
                <a:lnTo>
                  <a:pt x="6350385" y="1034967"/>
                </a:lnTo>
                <a:lnTo>
                  <a:pt x="6359244" y="1043871"/>
                </a:lnTo>
                <a:lnTo>
                  <a:pt x="6355552" y="1051561"/>
                </a:lnTo>
                <a:lnTo>
                  <a:pt x="6352599" y="1056013"/>
                </a:lnTo>
                <a:lnTo>
                  <a:pt x="6348908" y="1054394"/>
                </a:lnTo>
                <a:lnTo>
                  <a:pt x="6345216" y="1056822"/>
                </a:lnTo>
                <a:lnTo>
                  <a:pt x="6339311" y="1050751"/>
                </a:lnTo>
                <a:lnTo>
                  <a:pt x="6330452" y="1051965"/>
                </a:lnTo>
                <a:lnTo>
                  <a:pt x="6324546" y="1057227"/>
                </a:lnTo>
                <a:lnTo>
                  <a:pt x="6328975" y="1065726"/>
                </a:lnTo>
                <a:lnTo>
                  <a:pt x="6329713" y="1078272"/>
                </a:lnTo>
                <a:lnTo>
                  <a:pt x="6319378" y="1081510"/>
                </a:lnTo>
                <a:lnTo>
                  <a:pt x="6314949" y="1079081"/>
                </a:lnTo>
                <a:lnTo>
                  <a:pt x="6308304" y="1086366"/>
                </a:lnTo>
                <a:lnTo>
                  <a:pt x="6311995" y="1089604"/>
                </a:lnTo>
                <a:lnTo>
                  <a:pt x="6292801" y="1098508"/>
                </a:lnTo>
                <a:lnTo>
                  <a:pt x="6292801" y="1104983"/>
                </a:lnTo>
                <a:lnTo>
                  <a:pt x="6297231" y="1107007"/>
                </a:lnTo>
                <a:lnTo>
                  <a:pt x="6296493" y="1113887"/>
                </a:lnTo>
                <a:lnTo>
                  <a:pt x="6291325" y="1118339"/>
                </a:lnTo>
                <a:lnTo>
                  <a:pt x="6290586" y="1124814"/>
                </a:lnTo>
                <a:lnTo>
                  <a:pt x="6294278" y="1124814"/>
                </a:lnTo>
                <a:lnTo>
                  <a:pt x="6300922" y="1130885"/>
                </a:lnTo>
                <a:lnTo>
                  <a:pt x="6298708" y="1136551"/>
                </a:lnTo>
                <a:lnTo>
                  <a:pt x="6299445" y="1136955"/>
                </a:lnTo>
                <a:lnTo>
                  <a:pt x="6309042" y="1146669"/>
                </a:lnTo>
                <a:lnTo>
                  <a:pt x="6318640" y="1147478"/>
                </a:lnTo>
                <a:lnTo>
                  <a:pt x="6313472" y="1158001"/>
                </a:lnTo>
                <a:lnTo>
                  <a:pt x="6308304" y="1162452"/>
                </a:lnTo>
                <a:lnTo>
                  <a:pt x="6311257" y="1167714"/>
                </a:lnTo>
                <a:lnTo>
                  <a:pt x="6318640" y="1170142"/>
                </a:lnTo>
                <a:lnTo>
                  <a:pt x="6322331" y="1177427"/>
                </a:lnTo>
                <a:lnTo>
                  <a:pt x="6329713" y="1172570"/>
                </a:lnTo>
                <a:lnTo>
                  <a:pt x="6331929" y="1167714"/>
                </a:lnTo>
                <a:lnTo>
                  <a:pt x="6337096" y="1164881"/>
                </a:lnTo>
                <a:lnTo>
                  <a:pt x="6340787" y="1169737"/>
                </a:lnTo>
                <a:lnTo>
                  <a:pt x="6353337" y="1178236"/>
                </a:lnTo>
                <a:lnTo>
                  <a:pt x="6356290" y="1174999"/>
                </a:lnTo>
                <a:lnTo>
                  <a:pt x="6363672" y="1169333"/>
                </a:lnTo>
                <a:lnTo>
                  <a:pt x="6368102" y="1171356"/>
                </a:lnTo>
                <a:lnTo>
                  <a:pt x="6368102" y="1179046"/>
                </a:lnTo>
                <a:lnTo>
                  <a:pt x="6361458" y="1186331"/>
                </a:lnTo>
                <a:lnTo>
                  <a:pt x="6355552" y="1185521"/>
                </a:lnTo>
                <a:lnTo>
                  <a:pt x="6346693" y="1190782"/>
                </a:lnTo>
                <a:lnTo>
                  <a:pt x="6359244" y="1194425"/>
                </a:lnTo>
                <a:lnTo>
                  <a:pt x="6363672" y="1192401"/>
                </a:lnTo>
                <a:lnTo>
                  <a:pt x="6372531" y="1193211"/>
                </a:lnTo>
                <a:lnTo>
                  <a:pt x="6376223" y="1198472"/>
                </a:lnTo>
                <a:lnTo>
                  <a:pt x="6386559" y="1197663"/>
                </a:lnTo>
                <a:lnTo>
                  <a:pt x="6388035" y="1190782"/>
                </a:lnTo>
                <a:lnTo>
                  <a:pt x="6394679" y="1182283"/>
                </a:lnTo>
                <a:lnTo>
                  <a:pt x="6413135" y="1179450"/>
                </a:lnTo>
                <a:lnTo>
                  <a:pt x="6413874" y="1175404"/>
                </a:lnTo>
                <a:lnTo>
                  <a:pt x="6423470" y="1170547"/>
                </a:lnTo>
                <a:lnTo>
                  <a:pt x="6424947" y="1166095"/>
                </a:lnTo>
                <a:lnTo>
                  <a:pt x="6429377" y="1164071"/>
                </a:lnTo>
                <a:lnTo>
                  <a:pt x="6441926" y="1165285"/>
                </a:lnTo>
                <a:lnTo>
                  <a:pt x="6431591" y="1168928"/>
                </a:lnTo>
                <a:lnTo>
                  <a:pt x="6427900" y="1172570"/>
                </a:lnTo>
                <a:lnTo>
                  <a:pt x="6426423" y="1171356"/>
                </a:lnTo>
                <a:lnTo>
                  <a:pt x="6421256" y="1176213"/>
                </a:lnTo>
                <a:lnTo>
                  <a:pt x="6424947" y="1179855"/>
                </a:lnTo>
                <a:lnTo>
                  <a:pt x="6435282" y="1172975"/>
                </a:lnTo>
                <a:lnTo>
                  <a:pt x="6445618" y="1172166"/>
                </a:lnTo>
                <a:lnTo>
                  <a:pt x="6450047" y="1170142"/>
                </a:lnTo>
                <a:lnTo>
                  <a:pt x="6453738" y="1174999"/>
                </a:lnTo>
                <a:lnTo>
                  <a:pt x="6462597" y="1176213"/>
                </a:lnTo>
                <a:lnTo>
                  <a:pt x="6475148" y="1187545"/>
                </a:lnTo>
                <a:lnTo>
                  <a:pt x="6484744" y="1185926"/>
                </a:lnTo>
                <a:lnTo>
                  <a:pt x="6490651" y="1194020"/>
                </a:lnTo>
                <a:lnTo>
                  <a:pt x="6489174" y="1202519"/>
                </a:lnTo>
                <a:lnTo>
                  <a:pt x="6498033" y="1209399"/>
                </a:lnTo>
                <a:lnTo>
                  <a:pt x="6506154" y="1208185"/>
                </a:lnTo>
                <a:lnTo>
                  <a:pt x="6512060" y="1213042"/>
                </a:lnTo>
                <a:lnTo>
                  <a:pt x="6520918" y="1212637"/>
                </a:lnTo>
                <a:lnTo>
                  <a:pt x="6526087" y="1212233"/>
                </a:lnTo>
                <a:lnTo>
                  <a:pt x="6525348" y="1207780"/>
                </a:lnTo>
                <a:lnTo>
                  <a:pt x="6529040" y="1206162"/>
                </a:lnTo>
                <a:lnTo>
                  <a:pt x="6532730" y="1194830"/>
                </a:lnTo>
                <a:lnTo>
                  <a:pt x="6537899" y="1183902"/>
                </a:lnTo>
                <a:lnTo>
                  <a:pt x="6554139" y="1182688"/>
                </a:lnTo>
                <a:lnTo>
                  <a:pt x="6577025" y="1170951"/>
                </a:lnTo>
                <a:lnTo>
                  <a:pt x="6592528" y="1170547"/>
                </a:lnTo>
                <a:lnTo>
                  <a:pt x="6592528" y="1163262"/>
                </a:lnTo>
                <a:lnTo>
                  <a:pt x="6602125" y="1153953"/>
                </a:lnTo>
                <a:lnTo>
                  <a:pt x="6616152" y="1153549"/>
                </a:lnTo>
                <a:lnTo>
                  <a:pt x="6625011" y="1142217"/>
                </a:lnTo>
                <a:lnTo>
                  <a:pt x="6639776" y="1136955"/>
                </a:lnTo>
                <a:lnTo>
                  <a:pt x="6653802" y="1138170"/>
                </a:lnTo>
                <a:lnTo>
                  <a:pt x="6673735" y="1128456"/>
                </a:lnTo>
                <a:lnTo>
                  <a:pt x="6698835" y="1134527"/>
                </a:lnTo>
                <a:lnTo>
                  <a:pt x="6712862" y="1140598"/>
                </a:lnTo>
                <a:lnTo>
                  <a:pt x="6712862" y="1143836"/>
                </a:lnTo>
                <a:lnTo>
                  <a:pt x="6706956" y="1140598"/>
                </a:lnTo>
                <a:lnTo>
                  <a:pt x="6695882" y="1139384"/>
                </a:lnTo>
                <a:lnTo>
                  <a:pt x="6692191" y="1147073"/>
                </a:lnTo>
                <a:lnTo>
                  <a:pt x="6697359" y="1157596"/>
                </a:lnTo>
                <a:lnTo>
                  <a:pt x="6718768" y="1163262"/>
                </a:lnTo>
                <a:lnTo>
                  <a:pt x="6737224" y="1155168"/>
                </a:lnTo>
                <a:lnTo>
                  <a:pt x="6747559" y="1145454"/>
                </a:lnTo>
                <a:lnTo>
                  <a:pt x="6751989" y="1145454"/>
                </a:lnTo>
                <a:lnTo>
                  <a:pt x="6738700" y="1157596"/>
                </a:lnTo>
                <a:lnTo>
                  <a:pt x="6724674" y="1164881"/>
                </a:lnTo>
                <a:lnTo>
                  <a:pt x="6728365" y="1168118"/>
                </a:lnTo>
                <a:lnTo>
                  <a:pt x="6742392" y="1164881"/>
                </a:lnTo>
                <a:lnTo>
                  <a:pt x="6759371" y="1151120"/>
                </a:lnTo>
                <a:lnTo>
                  <a:pt x="6765277" y="1149097"/>
                </a:lnTo>
                <a:lnTo>
                  <a:pt x="6828766" y="1152335"/>
                </a:lnTo>
                <a:lnTo>
                  <a:pt x="6884111" y="1147221"/>
                </a:lnTo>
                <a:lnTo>
                  <a:pt x="6884134" y="1147478"/>
                </a:lnTo>
                <a:lnTo>
                  <a:pt x="6894470" y="1146264"/>
                </a:lnTo>
                <a:lnTo>
                  <a:pt x="6884111" y="1147221"/>
                </a:lnTo>
                <a:lnTo>
                  <a:pt x="6882658" y="1131289"/>
                </a:lnTo>
                <a:lnTo>
                  <a:pt x="6888564" y="1124005"/>
                </a:lnTo>
                <a:lnTo>
                  <a:pt x="6883396" y="1119148"/>
                </a:lnTo>
                <a:lnTo>
                  <a:pt x="6877490" y="1117529"/>
                </a:lnTo>
                <a:lnTo>
                  <a:pt x="6875275" y="1108625"/>
                </a:lnTo>
                <a:lnTo>
                  <a:pt x="6868631" y="1105388"/>
                </a:lnTo>
                <a:lnTo>
                  <a:pt x="6850175" y="1109435"/>
                </a:lnTo>
                <a:lnTo>
                  <a:pt x="6837625" y="1103364"/>
                </a:lnTo>
                <a:lnTo>
                  <a:pt x="6824337" y="1086366"/>
                </a:lnTo>
                <a:lnTo>
                  <a:pt x="6807357" y="1089604"/>
                </a:lnTo>
                <a:lnTo>
                  <a:pt x="6804404" y="1088390"/>
                </a:lnTo>
                <a:lnTo>
                  <a:pt x="6808834" y="1081510"/>
                </a:lnTo>
                <a:lnTo>
                  <a:pt x="6805142" y="1070178"/>
                </a:lnTo>
                <a:lnTo>
                  <a:pt x="6804404" y="1056417"/>
                </a:lnTo>
                <a:lnTo>
                  <a:pt x="6804404" y="1054798"/>
                </a:lnTo>
                <a:lnTo>
                  <a:pt x="6798498" y="1049537"/>
                </a:lnTo>
                <a:lnTo>
                  <a:pt x="6792592" y="1027683"/>
                </a:lnTo>
                <a:lnTo>
                  <a:pt x="6799975" y="1021612"/>
                </a:lnTo>
                <a:lnTo>
                  <a:pt x="6799236" y="1012708"/>
                </a:lnTo>
                <a:lnTo>
                  <a:pt x="6799975" y="1003804"/>
                </a:lnTo>
                <a:lnTo>
                  <a:pt x="6813263" y="989639"/>
                </a:lnTo>
                <a:lnTo>
                  <a:pt x="6813263" y="973451"/>
                </a:lnTo>
                <a:lnTo>
                  <a:pt x="6816954" y="975070"/>
                </a:lnTo>
                <a:lnTo>
                  <a:pt x="6816216" y="965761"/>
                </a:lnTo>
                <a:lnTo>
                  <a:pt x="6823598" y="955239"/>
                </a:lnTo>
                <a:lnTo>
                  <a:pt x="6833934" y="954429"/>
                </a:lnTo>
                <a:lnTo>
                  <a:pt x="6838363" y="950382"/>
                </a:lnTo>
                <a:lnTo>
                  <a:pt x="6852390" y="947144"/>
                </a:lnTo>
                <a:lnTo>
                  <a:pt x="6861249" y="939050"/>
                </a:lnTo>
                <a:lnTo>
                  <a:pt x="6865678" y="938645"/>
                </a:lnTo>
                <a:lnTo>
                  <a:pt x="6866417" y="952406"/>
                </a:lnTo>
                <a:lnTo>
                  <a:pt x="6889302" y="975070"/>
                </a:lnTo>
                <a:lnTo>
                  <a:pt x="6890779" y="983164"/>
                </a:lnTo>
                <a:lnTo>
                  <a:pt x="6902591" y="993686"/>
                </a:lnTo>
                <a:lnTo>
                  <a:pt x="6914402" y="993686"/>
                </a:lnTo>
                <a:lnTo>
                  <a:pt x="6929906" y="977903"/>
                </a:lnTo>
                <a:lnTo>
                  <a:pt x="6935811" y="962119"/>
                </a:lnTo>
                <a:lnTo>
                  <a:pt x="6931382" y="941883"/>
                </a:lnTo>
                <a:lnTo>
                  <a:pt x="6931382" y="925290"/>
                </a:lnTo>
                <a:lnTo>
                  <a:pt x="6936550" y="901412"/>
                </a:lnTo>
                <a:lnTo>
                  <a:pt x="6932858" y="894531"/>
                </a:lnTo>
                <a:lnTo>
                  <a:pt x="6923261" y="901816"/>
                </a:lnTo>
                <a:lnTo>
                  <a:pt x="6922523" y="909506"/>
                </a:lnTo>
                <a:lnTo>
                  <a:pt x="6917355" y="910720"/>
                </a:lnTo>
                <a:lnTo>
                  <a:pt x="6903329" y="898983"/>
                </a:lnTo>
                <a:lnTo>
                  <a:pt x="6895208" y="886842"/>
                </a:lnTo>
                <a:lnTo>
                  <a:pt x="6894470" y="875105"/>
                </a:lnTo>
                <a:lnTo>
                  <a:pt x="6901852" y="874296"/>
                </a:lnTo>
                <a:lnTo>
                  <a:pt x="6906282" y="867820"/>
                </a:lnTo>
                <a:lnTo>
                  <a:pt x="6897423" y="867011"/>
                </a:lnTo>
                <a:lnTo>
                  <a:pt x="6893732" y="869439"/>
                </a:lnTo>
                <a:lnTo>
                  <a:pt x="6887087" y="868630"/>
                </a:lnTo>
                <a:lnTo>
                  <a:pt x="6887087" y="839490"/>
                </a:lnTo>
                <a:lnTo>
                  <a:pt x="6892255" y="830587"/>
                </a:lnTo>
                <a:lnTo>
                  <a:pt x="6908496" y="824516"/>
                </a:lnTo>
                <a:lnTo>
                  <a:pt x="6915141" y="825730"/>
                </a:lnTo>
                <a:lnTo>
                  <a:pt x="6916617" y="818040"/>
                </a:lnTo>
                <a:lnTo>
                  <a:pt x="6926214" y="815207"/>
                </a:lnTo>
                <a:lnTo>
                  <a:pt x="6935073" y="816422"/>
                </a:lnTo>
                <a:lnTo>
                  <a:pt x="6938026" y="807518"/>
                </a:lnTo>
                <a:lnTo>
                  <a:pt x="6940979" y="811565"/>
                </a:lnTo>
                <a:lnTo>
                  <a:pt x="6958697" y="812374"/>
                </a:lnTo>
                <a:lnTo>
                  <a:pt x="6963126" y="815207"/>
                </a:lnTo>
                <a:lnTo>
                  <a:pt x="6972723" y="809541"/>
                </a:lnTo>
                <a:lnTo>
                  <a:pt x="6966817" y="805090"/>
                </a:lnTo>
                <a:lnTo>
                  <a:pt x="6966817" y="801042"/>
                </a:lnTo>
                <a:lnTo>
                  <a:pt x="6973462" y="802257"/>
                </a:lnTo>
                <a:lnTo>
                  <a:pt x="6974200" y="795781"/>
                </a:lnTo>
                <a:lnTo>
                  <a:pt x="6983797" y="804280"/>
                </a:lnTo>
                <a:lnTo>
                  <a:pt x="6992656" y="802257"/>
                </a:lnTo>
                <a:lnTo>
                  <a:pt x="7002253" y="806708"/>
                </a:lnTo>
                <a:lnTo>
                  <a:pt x="7020709" y="806304"/>
                </a:lnTo>
                <a:lnTo>
                  <a:pt x="7038427" y="816826"/>
                </a:lnTo>
                <a:lnTo>
                  <a:pt x="7078292" y="817636"/>
                </a:lnTo>
                <a:lnTo>
                  <a:pt x="7079769" y="813589"/>
                </a:lnTo>
                <a:lnTo>
                  <a:pt x="7079769" y="813993"/>
                </a:lnTo>
                <a:lnTo>
                  <a:pt x="7084198" y="820873"/>
                </a:lnTo>
                <a:lnTo>
                  <a:pt x="7079769" y="813589"/>
                </a:lnTo>
                <a:lnTo>
                  <a:pt x="7079769" y="813184"/>
                </a:lnTo>
                <a:lnTo>
                  <a:pt x="7082722" y="803066"/>
                </a:lnTo>
                <a:lnTo>
                  <a:pt x="7078292" y="796186"/>
                </a:lnTo>
                <a:lnTo>
                  <a:pt x="7078292" y="790925"/>
                </a:lnTo>
                <a:lnTo>
                  <a:pt x="7082722" y="789306"/>
                </a:lnTo>
                <a:lnTo>
                  <a:pt x="7087151" y="796995"/>
                </a:lnTo>
                <a:lnTo>
                  <a:pt x="7096010" y="794162"/>
                </a:lnTo>
                <a:lnTo>
                  <a:pt x="7095272" y="785258"/>
                </a:lnTo>
                <a:lnTo>
                  <a:pt x="7100440" y="781211"/>
                </a:lnTo>
                <a:lnTo>
                  <a:pt x="7110775" y="786473"/>
                </a:lnTo>
                <a:lnTo>
                  <a:pt x="7122587" y="778378"/>
                </a:lnTo>
                <a:lnTo>
                  <a:pt x="7125540" y="770284"/>
                </a:lnTo>
                <a:lnTo>
                  <a:pt x="7131446" y="768260"/>
                </a:lnTo>
                <a:lnTo>
                  <a:pt x="7146211" y="772712"/>
                </a:lnTo>
                <a:lnTo>
                  <a:pt x="7152117" y="765832"/>
                </a:lnTo>
                <a:lnTo>
                  <a:pt x="7143258" y="754500"/>
                </a:lnTo>
                <a:lnTo>
                  <a:pt x="7135137" y="754500"/>
                </a:lnTo>
                <a:lnTo>
                  <a:pt x="7130708" y="756119"/>
                </a:lnTo>
                <a:lnTo>
                  <a:pt x="7119634" y="756119"/>
                </a:lnTo>
                <a:lnTo>
                  <a:pt x="7112990" y="747215"/>
                </a:lnTo>
                <a:lnTo>
                  <a:pt x="7101178" y="746811"/>
                </a:lnTo>
                <a:lnTo>
                  <a:pt x="7090104" y="734669"/>
                </a:lnTo>
                <a:lnTo>
                  <a:pt x="7091581" y="729003"/>
                </a:lnTo>
                <a:lnTo>
                  <a:pt x="7102654" y="737097"/>
                </a:lnTo>
                <a:lnTo>
                  <a:pt x="7102654" y="729408"/>
                </a:lnTo>
                <a:lnTo>
                  <a:pt x="7098963" y="723337"/>
                </a:lnTo>
                <a:lnTo>
                  <a:pt x="7106346" y="717671"/>
                </a:lnTo>
                <a:lnTo>
                  <a:pt x="7095272" y="719695"/>
                </a:lnTo>
                <a:cubicBezTo>
                  <a:pt x="7095272" y="719695"/>
                  <a:pt x="7083460" y="725765"/>
                  <a:pt x="7081245" y="726575"/>
                </a:cubicBezTo>
                <a:cubicBezTo>
                  <a:pt x="7080507" y="726575"/>
                  <a:pt x="7079769" y="727789"/>
                  <a:pt x="7079031" y="729003"/>
                </a:cubicBezTo>
                <a:lnTo>
                  <a:pt x="7077554" y="716052"/>
                </a:lnTo>
                <a:lnTo>
                  <a:pt x="7079031" y="729408"/>
                </a:lnTo>
                <a:cubicBezTo>
                  <a:pt x="7077554" y="732646"/>
                  <a:pt x="7075339" y="737097"/>
                  <a:pt x="7075339" y="737097"/>
                </a:cubicBezTo>
                <a:lnTo>
                  <a:pt x="7065742" y="734669"/>
                </a:lnTo>
                <a:lnTo>
                  <a:pt x="7064266" y="729003"/>
                </a:lnTo>
                <a:lnTo>
                  <a:pt x="7056883" y="726980"/>
                </a:lnTo>
                <a:lnTo>
                  <a:pt x="7052454" y="729408"/>
                </a:lnTo>
                <a:lnTo>
                  <a:pt x="7056883" y="733455"/>
                </a:lnTo>
                <a:lnTo>
                  <a:pt x="7055407" y="738312"/>
                </a:lnTo>
                <a:lnTo>
                  <a:pt x="7039904" y="740335"/>
                </a:lnTo>
                <a:lnTo>
                  <a:pt x="7033259" y="734264"/>
                </a:lnTo>
                <a:lnTo>
                  <a:pt x="7019971" y="736693"/>
                </a:lnTo>
                <a:lnTo>
                  <a:pt x="7014065" y="742359"/>
                </a:lnTo>
                <a:lnTo>
                  <a:pt x="7011850" y="737502"/>
                </a:lnTo>
                <a:lnTo>
                  <a:pt x="7005944" y="736288"/>
                </a:lnTo>
                <a:lnTo>
                  <a:pt x="7005206" y="742359"/>
                </a:lnTo>
                <a:lnTo>
                  <a:pt x="6998562" y="744382"/>
                </a:lnTo>
                <a:lnTo>
                  <a:pt x="6994132" y="734264"/>
                </a:lnTo>
                <a:lnTo>
                  <a:pt x="6991918" y="741145"/>
                </a:lnTo>
                <a:lnTo>
                  <a:pt x="6986012" y="739930"/>
                </a:lnTo>
                <a:lnTo>
                  <a:pt x="6980844" y="731027"/>
                </a:lnTo>
                <a:lnTo>
                  <a:pt x="6977153" y="734669"/>
                </a:lnTo>
                <a:lnTo>
                  <a:pt x="6980844" y="743978"/>
                </a:lnTo>
                <a:lnTo>
                  <a:pt x="6976415" y="743168"/>
                </a:lnTo>
                <a:lnTo>
                  <a:pt x="6971247" y="754095"/>
                </a:lnTo>
                <a:lnTo>
                  <a:pt x="6966079" y="752072"/>
                </a:lnTo>
                <a:lnTo>
                  <a:pt x="6970509" y="744382"/>
                </a:lnTo>
                <a:lnTo>
                  <a:pt x="6968294" y="740740"/>
                </a:lnTo>
                <a:lnTo>
                  <a:pt x="6960173" y="751667"/>
                </a:lnTo>
                <a:lnTo>
                  <a:pt x="6952053" y="753286"/>
                </a:lnTo>
                <a:lnTo>
                  <a:pt x="6938764" y="749644"/>
                </a:lnTo>
                <a:lnTo>
                  <a:pt x="6938026" y="754500"/>
                </a:lnTo>
                <a:lnTo>
                  <a:pt x="6918094" y="766237"/>
                </a:lnTo>
                <a:lnTo>
                  <a:pt x="6909235" y="766237"/>
                </a:lnTo>
                <a:lnTo>
                  <a:pt x="6892993" y="777164"/>
                </a:lnTo>
                <a:lnTo>
                  <a:pt x="6885611" y="777569"/>
                </a:lnTo>
                <a:lnTo>
                  <a:pt x="6877490" y="780807"/>
                </a:lnTo>
                <a:lnTo>
                  <a:pt x="6876014" y="775141"/>
                </a:lnTo>
                <a:lnTo>
                  <a:pt x="6870108" y="777974"/>
                </a:lnTo>
                <a:lnTo>
                  <a:pt x="6864940" y="791329"/>
                </a:lnTo>
                <a:lnTo>
                  <a:pt x="6861249" y="789710"/>
                </a:lnTo>
                <a:lnTo>
                  <a:pt x="6864940" y="780402"/>
                </a:lnTo>
                <a:lnTo>
                  <a:pt x="6861987" y="774736"/>
                </a:lnTo>
                <a:lnTo>
                  <a:pt x="6849437" y="758547"/>
                </a:lnTo>
                <a:lnTo>
                  <a:pt x="6855343" y="750858"/>
                </a:lnTo>
                <a:lnTo>
                  <a:pt x="6855343" y="744382"/>
                </a:lnTo>
                <a:lnTo>
                  <a:pt x="6843531" y="752072"/>
                </a:lnTo>
                <a:lnTo>
                  <a:pt x="6838363" y="752072"/>
                </a:lnTo>
                <a:lnTo>
                  <a:pt x="6842055" y="745596"/>
                </a:lnTo>
                <a:lnTo>
                  <a:pt x="6837625" y="743573"/>
                </a:lnTo>
                <a:lnTo>
                  <a:pt x="6823598" y="745192"/>
                </a:lnTo>
                <a:lnTo>
                  <a:pt x="6816954" y="739526"/>
                </a:lnTo>
                <a:lnTo>
                  <a:pt x="6810310" y="740740"/>
                </a:lnTo>
                <a:lnTo>
                  <a:pt x="6798498" y="729408"/>
                </a:lnTo>
                <a:lnTo>
                  <a:pt x="6796283" y="735074"/>
                </a:lnTo>
                <a:lnTo>
                  <a:pt x="6791854" y="731431"/>
                </a:lnTo>
                <a:lnTo>
                  <a:pt x="6778566" y="737097"/>
                </a:lnTo>
                <a:lnTo>
                  <a:pt x="6774874" y="732241"/>
                </a:lnTo>
                <a:lnTo>
                  <a:pt x="6774874" y="725361"/>
                </a:lnTo>
                <a:lnTo>
                  <a:pt x="6780042" y="715243"/>
                </a:lnTo>
                <a:lnTo>
                  <a:pt x="6774136" y="708767"/>
                </a:lnTo>
                <a:lnTo>
                  <a:pt x="6774874" y="689746"/>
                </a:lnTo>
                <a:lnTo>
                  <a:pt x="6777827" y="684485"/>
                </a:lnTo>
                <a:lnTo>
                  <a:pt x="6776351" y="669915"/>
                </a:lnTo>
                <a:lnTo>
                  <a:pt x="6783733" y="667487"/>
                </a:lnTo>
                <a:lnTo>
                  <a:pt x="6776351" y="656559"/>
                </a:lnTo>
                <a:lnTo>
                  <a:pt x="6779304" y="650893"/>
                </a:lnTo>
                <a:lnTo>
                  <a:pt x="6774874" y="647251"/>
                </a:lnTo>
                <a:lnTo>
                  <a:pt x="6765277" y="632276"/>
                </a:lnTo>
                <a:lnTo>
                  <a:pt x="6766754" y="628229"/>
                </a:lnTo>
                <a:lnTo>
                  <a:pt x="6763801" y="619730"/>
                </a:lnTo>
                <a:lnTo>
                  <a:pt x="6766015" y="614874"/>
                </a:lnTo>
                <a:lnTo>
                  <a:pt x="6768230" y="605161"/>
                </a:lnTo>
                <a:lnTo>
                  <a:pt x="6763062" y="599899"/>
                </a:lnTo>
                <a:lnTo>
                  <a:pt x="6756418" y="602328"/>
                </a:lnTo>
                <a:lnTo>
                  <a:pt x="6754203" y="596662"/>
                </a:lnTo>
                <a:lnTo>
                  <a:pt x="6757156" y="587353"/>
                </a:lnTo>
                <a:lnTo>
                  <a:pt x="6754942" y="585734"/>
                </a:lnTo>
                <a:lnTo>
                  <a:pt x="6751251" y="576426"/>
                </a:lnTo>
                <a:lnTo>
                  <a:pt x="6755680" y="568736"/>
                </a:lnTo>
                <a:lnTo>
                  <a:pt x="6760848" y="567522"/>
                </a:lnTo>
                <a:lnTo>
                  <a:pt x="6764539" y="559023"/>
                </a:lnTo>
                <a:lnTo>
                  <a:pt x="6760848" y="550524"/>
                </a:lnTo>
                <a:lnTo>
                  <a:pt x="6766015" y="546072"/>
                </a:lnTo>
                <a:lnTo>
                  <a:pt x="6763801" y="537978"/>
                </a:lnTo>
                <a:lnTo>
                  <a:pt x="6770445" y="535550"/>
                </a:lnTo>
                <a:lnTo>
                  <a:pt x="6777089" y="537573"/>
                </a:lnTo>
                <a:lnTo>
                  <a:pt x="6777827" y="540811"/>
                </a:lnTo>
                <a:lnTo>
                  <a:pt x="6782995" y="544049"/>
                </a:lnTo>
                <a:lnTo>
                  <a:pt x="6791854" y="538787"/>
                </a:lnTo>
                <a:lnTo>
                  <a:pt x="6794069" y="533526"/>
                </a:lnTo>
                <a:lnTo>
                  <a:pt x="6800713" y="527860"/>
                </a:lnTo>
                <a:lnTo>
                  <a:pt x="6799975" y="523408"/>
                </a:lnTo>
                <a:lnTo>
                  <a:pt x="6793330" y="517337"/>
                </a:lnTo>
                <a:lnTo>
                  <a:pt x="6796283" y="513695"/>
                </a:lnTo>
                <a:lnTo>
                  <a:pt x="6802928" y="516528"/>
                </a:lnTo>
                <a:lnTo>
                  <a:pt x="6801451" y="512076"/>
                </a:lnTo>
                <a:lnTo>
                  <a:pt x="6805142" y="501958"/>
                </a:lnTo>
                <a:lnTo>
                  <a:pt x="6811787" y="499935"/>
                </a:lnTo>
                <a:lnTo>
                  <a:pt x="6815478" y="503982"/>
                </a:lnTo>
                <a:lnTo>
                  <a:pt x="6827290" y="507220"/>
                </a:lnTo>
                <a:lnTo>
                  <a:pt x="6820645" y="502768"/>
                </a:lnTo>
                <a:lnTo>
                  <a:pt x="6817692" y="491436"/>
                </a:lnTo>
                <a:lnTo>
                  <a:pt x="6824337" y="483746"/>
                </a:lnTo>
                <a:lnTo>
                  <a:pt x="6833934" y="482532"/>
                </a:lnTo>
                <a:lnTo>
                  <a:pt x="6836149" y="475247"/>
                </a:lnTo>
                <a:lnTo>
                  <a:pt x="6833196" y="466343"/>
                </a:lnTo>
                <a:lnTo>
                  <a:pt x="6837625" y="465534"/>
                </a:lnTo>
                <a:lnTo>
                  <a:pt x="6840578" y="470391"/>
                </a:lnTo>
                <a:lnTo>
                  <a:pt x="6844269" y="469176"/>
                </a:lnTo>
                <a:lnTo>
                  <a:pt x="6846484" y="454202"/>
                </a:lnTo>
                <a:lnTo>
                  <a:pt x="6861987" y="439228"/>
                </a:lnTo>
                <a:lnTo>
                  <a:pt x="6865678" y="436395"/>
                </a:lnTo>
                <a:lnTo>
                  <a:pt x="6865678" y="430324"/>
                </a:lnTo>
                <a:lnTo>
                  <a:pt x="6874537" y="421420"/>
                </a:lnTo>
                <a:lnTo>
                  <a:pt x="6874537" y="414135"/>
                </a:lnTo>
                <a:lnTo>
                  <a:pt x="6887826" y="406446"/>
                </a:lnTo>
                <a:lnTo>
                  <a:pt x="6900376" y="406041"/>
                </a:lnTo>
                <a:lnTo>
                  <a:pt x="6915141" y="413731"/>
                </a:lnTo>
                <a:lnTo>
                  <a:pt x="6915141" y="408065"/>
                </a:lnTo>
                <a:lnTo>
                  <a:pt x="6901852" y="398351"/>
                </a:lnTo>
                <a:lnTo>
                  <a:pt x="6906282" y="396733"/>
                </a:lnTo>
                <a:lnTo>
                  <a:pt x="6917355" y="398756"/>
                </a:lnTo>
                <a:lnTo>
                  <a:pt x="6901852" y="386210"/>
                </a:lnTo>
                <a:lnTo>
                  <a:pt x="6905543" y="383377"/>
                </a:lnTo>
                <a:lnTo>
                  <a:pt x="6904805" y="369212"/>
                </a:lnTo>
                <a:lnTo>
                  <a:pt x="6899638" y="363141"/>
                </a:lnTo>
                <a:lnTo>
                  <a:pt x="6907020" y="359904"/>
                </a:lnTo>
                <a:lnTo>
                  <a:pt x="6893732" y="348572"/>
                </a:lnTo>
                <a:lnTo>
                  <a:pt x="6875275" y="348572"/>
                </a:lnTo>
                <a:lnTo>
                  <a:pt x="6866417" y="339668"/>
                </a:lnTo>
                <a:lnTo>
                  <a:pt x="6856819" y="339668"/>
                </a:lnTo>
                <a:lnTo>
                  <a:pt x="6853128" y="336025"/>
                </a:lnTo>
                <a:lnTo>
                  <a:pt x="6853128" y="335621"/>
                </a:lnTo>
                <a:lnTo>
                  <a:pt x="6846484" y="339668"/>
                </a:lnTo>
                <a:lnTo>
                  <a:pt x="6836887" y="339263"/>
                </a:lnTo>
                <a:lnTo>
                  <a:pt x="6831719" y="332788"/>
                </a:lnTo>
                <a:lnTo>
                  <a:pt x="6819907" y="339668"/>
                </a:lnTo>
                <a:lnTo>
                  <a:pt x="6811787" y="335621"/>
                </a:lnTo>
                <a:lnTo>
                  <a:pt x="6808095" y="343310"/>
                </a:lnTo>
                <a:lnTo>
                  <a:pt x="6799236" y="340073"/>
                </a:lnTo>
                <a:lnTo>
                  <a:pt x="6795545" y="332383"/>
                </a:lnTo>
                <a:lnTo>
                  <a:pt x="6788163" y="341691"/>
                </a:lnTo>
                <a:lnTo>
                  <a:pt x="6781519" y="331574"/>
                </a:lnTo>
                <a:lnTo>
                  <a:pt x="6776351" y="335216"/>
                </a:lnTo>
                <a:lnTo>
                  <a:pt x="6775613" y="344120"/>
                </a:lnTo>
                <a:lnTo>
                  <a:pt x="6771921" y="351405"/>
                </a:lnTo>
                <a:lnTo>
                  <a:pt x="6764539" y="353023"/>
                </a:lnTo>
                <a:lnTo>
                  <a:pt x="6760109" y="347762"/>
                </a:lnTo>
                <a:lnTo>
                  <a:pt x="6753465" y="345739"/>
                </a:lnTo>
                <a:lnTo>
                  <a:pt x="6760109" y="357071"/>
                </a:lnTo>
                <a:lnTo>
                  <a:pt x="6766754" y="361118"/>
                </a:lnTo>
                <a:lnTo>
                  <a:pt x="6757895" y="367998"/>
                </a:lnTo>
                <a:lnTo>
                  <a:pt x="6749774" y="367593"/>
                </a:lnTo>
                <a:lnTo>
                  <a:pt x="6742392" y="371236"/>
                </a:lnTo>
                <a:lnTo>
                  <a:pt x="6751251" y="375283"/>
                </a:lnTo>
                <a:lnTo>
                  <a:pt x="6751251" y="380544"/>
                </a:lnTo>
                <a:lnTo>
                  <a:pt x="6746821" y="381353"/>
                </a:lnTo>
                <a:lnTo>
                  <a:pt x="6745345" y="378520"/>
                </a:lnTo>
                <a:lnTo>
                  <a:pt x="6738700" y="375687"/>
                </a:lnTo>
                <a:lnTo>
                  <a:pt x="6735747" y="378925"/>
                </a:lnTo>
                <a:lnTo>
                  <a:pt x="6740177" y="385401"/>
                </a:lnTo>
                <a:lnTo>
                  <a:pt x="6746083" y="385805"/>
                </a:lnTo>
                <a:lnTo>
                  <a:pt x="6751251" y="391471"/>
                </a:lnTo>
                <a:lnTo>
                  <a:pt x="6748298" y="396328"/>
                </a:lnTo>
                <a:lnTo>
                  <a:pt x="6741653" y="412516"/>
                </a:lnTo>
                <a:lnTo>
                  <a:pt x="6743868" y="418992"/>
                </a:lnTo>
                <a:lnTo>
                  <a:pt x="6732056" y="421015"/>
                </a:lnTo>
                <a:lnTo>
                  <a:pt x="6741653" y="428300"/>
                </a:lnTo>
                <a:lnTo>
                  <a:pt x="6749774" y="429514"/>
                </a:lnTo>
                <a:lnTo>
                  <a:pt x="6752727" y="435585"/>
                </a:lnTo>
                <a:lnTo>
                  <a:pt x="6746821" y="437609"/>
                </a:lnTo>
                <a:lnTo>
                  <a:pt x="6752727" y="444894"/>
                </a:lnTo>
                <a:lnTo>
                  <a:pt x="6759371" y="444894"/>
                </a:lnTo>
                <a:lnTo>
                  <a:pt x="6749774" y="456226"/>
                </a:lnTo>
                <a:lnTo>
                  <a:pt x="6743130" y="456630"/>
                </a:lnTo>
                <a:lnTo>
                  <a:pt x="6736486" y="464725"/>
                </a:lnTo>
                <a:lnTo>
                  <a:pt x="6737962" y="479699"/>
                </a:lnTo>
                <a:lnTo>
                  <a:pt x="6728365" y="495078"/>
                </a:lnTo>
                <a:lnTo>
                  <a:pt x="6721721" y="494673"/>
                </a:lnTo>
                <a:lnTo>
                  <a:pt x="6711385" y="503577"/>
                </a:lnTo>
                <a:lnTo>
                  <a:pt x="6706218" y="497102"/>
                </a:lnTo>
                <a:lnTo>
                  <a:pt x="6704741" y="505196"/>
                </a:lnTo>
                <a:lnTo>
                  <a:pt x="6708432" y="513695"/>
                </a:lnTo>
                <a:lnTo>
                  <a:pt x="6696620" y="519766"/>
                </a:lnTo>
                <a:lnTo>
                  <a:pt x="6691453" y="529479"/>
                </a:lnTo>
                <a:lnTo>
                  <a:pt x="6685547" y="529074"/>
                </a:lnTo>
                <a:lnTo>
                  <a:pt x="6684070" y="522194"/>
                </a:lnTo>
                <a:lnTo>
                  <a:pt x="6676688" y="522194"/>
                </a:lnTo>
                <a:lnTo>
                  <a:pt x="6672258" y="531907"/>
                </a:lnTo>
                <a:lnTo>
                  <a:pt x="6672258" y="542025"/>
                </a:lnTo>
                <a:lnTo>
                  <a:pt x="6665614" y="547691"/>
                </a:lnTo>
                <a:lnTo>
                  <a:pt x="6661185" y="541620"/>
                </a:lnTo>
                <a:lnTo>
                  <a:pt x="6657494" y="541620"/>
                </a:lnTo>
                <a:lnTo>
                  <a:pt x="6654541" y="551333"/>
                </a:lnTo>
                <a:lnTo>
                  <a:pt x="6650111" y="552548"/>
                </a:lnTo>
                <a:lnTo>
                  <a:pt x="6645682" y="547691"/>
                </a:lnTo>
                <a:lnTo>
                  <a:pt x="6639037" y="554166"/>
                </a:lnTo>
                <a:lnTo>
                  <a:pt x="6636084" y="561856"/>
                </a:lnTo>
                <a:lnTo>
                  <a:pt x="6642729" y="563070"/>
                </a:lnTo>
                <a:lnTo>
                  <a:pt x="6641990" y="568332"/>
                </a:lnTo>
                <a:lnTo>
                  <a:pt x="6628702" y="578854"/>
                </a:lnTo>
                <a:lnTo>
                  <a:pt x="6619843" y="576831"/>
                </a:lnTo>
                <a:lnTo>
                  <a:pt x="6617628" y="581687"/>
                </a:lnTo>
                <a:lnTo>
                  <a:pt x="6621320" y="589781"/>
                </a:lnTo>
                <a:lnTo>
                  <a:pt x="6613199" y="600709"/>
                </a:lnTo>
                <a:lnTo>
                  <a:pt x="6598434" y="603137"/>
                </a:lnTo>
                <a:lnTo>
                  <a:pt x="6591052" y="600304"/>
                </a:lnTo>
                <a:lnTo>
                  <a:pt x="6602125" y="613660"/>
                </a:lnTo>
                <a:lnTo>
                  <a:pt x="6603602" y="625396"/>
                </a:lnTo>
                <a:lnTo>
                  <a:pt x="6601387" y="628634"/>
                </a:lnTo>
                <a:lnTo>
                  <a:pt x="6602864" y="639157"/>
                </a:lnTo>
                <a:lnTo>
                  <a:pt x="6600649" y="652512"/>
                </a:lnTo>
                <a:lnTo>
                  <a:pt x="6608031" y="659797"/>
                </a:lnTo>
                <a:lnTo>
                  <a:pt x="6606555" y="669105"/>
                </a:lnTo>
                <a:lnTo>
                  <a:pt x="6600649" y="663844"/>
                </a:lnTo>
                <a:lnTo>
                  <a:pt x="6597696" y="666677"/>
                </a:lnTo>
                <a:lnTo>
                  <a:pt x="6601387" y="680033"/>
                </a:lnTo>
                <a:lnTo>
                  <a:pt x="6593266" y="688936"/>
                </a:lnTo>
                <a:lnTo>
                  <a:pt x="6601387" y="691769"/>
                </a:lnTo>
                <a:lnTo>
                  <a:pt x="6601387" y="697031"/>
                </a:lnTo>
                <a:lnTo>
                  <a:pt x="6596219" y="699459"/>
                </a:lnTo>
                <a:lnTo>
                  <a:pt x="6602125" y="709577"/>
                </a:lnTo>
                <a:lnTo>
                  <a:pt x="6594743" y="717671"/>
                </a:lnTo>
                <a:lnTo>
                  <a:pt x="6600649" y="723337"/>
                </a:lnTo>
                <a:lnTo>
                  <a:pt x="6605816" y="730217"/>
                </a:lnTo>
                <a:lnTo>
                  <a:pt x="6612461" y="731431"/>
                </a:lnTo>
                <a:lnTo>
                  <a:pt x="6612461" y="740335"/>
                </a:lnTo>
                <a:lnTo>
                  <a:pt x="6617628" y="737502"/>
                </a:lnTo>
                <a:lnTo>
                  <a:pt x="6622796" y="746001"/>
                </a:lnTo>
                <a:lnTo>
                  <a:pt x="6630917" y="736288"/>
                </a:lnTo>
                <a:lnTo>
                  <a:pt x="6638299" y="741549"/>
                </a:lnTo>
                <a:lnTo>
                  <a:pt x="6640514" y="749239"/>
                </a:lnTo>
                <a:lnTo>
                  <a:pt x="6658232" y="761785"/>
                </a:lnTo>
                <a:lnTo>
                  <a:pt x="6655279" y="767046"/>
                </a:lnTo>
                <a:lnTo>
                  <a:pt x="6670044" y="775141"/>
                </a:lnTo>
                <a:lnTo>
                  <a:pt x="6670044" y="782021"/>
                </a:lnTo>
                <a:lnTo>
                  <a:pt x="6679641" y="790520"/>
                </a:lnTo>
                <a:lnTo>
                  <a:pt x="6673735" y="804685"/>
                </a:lnTo>
                <a:lnTo>
                  <a:pt x="6661185" y="817231"/>
                </a:lnTo>
                <a:lnTo>
                  <a:pt x="6657494" y="826539"/>
                </a:lnTo>
                <a:lnTo>
                  <a:pt x="6644205" y="829777"/>
                </a:lnTo>
                <a:lnTo>
                  <a:pt x="6635346" y="825325"/>
                </a:lnTo>
                <a:lnTo>
                  <a:pt x="6636823" y="819659"/>
                </a:lnTo>
                <a:lnTo>
                  <a:pt x="6625749" y="815612"/>
                </a:lnTo>
                <a:lnTo>
                  <a:pt x="6620581" y="811160"/>
                </a:lnTo>
                <a:lnTo>
                  <a:pt x="6620581" y="816826"/>
                </a:lnTo>
                <a:lnTo>
                  <a:pt x="6613937" y="817231"/>
                </a:lnTo>
                <a:lnTo>
                  <a:pt x="6610246" y="812779"/>
                </a:lnTo>
                <a:lnTo>
                  <a:pt x="6601387" y="811160"/>
                </a:lnTo>
                <a:lnTo>
                  <a:pt x="6597696" y="817231"/>
                </a:lnTo>
                <a:lnTo>
                  <a:pt x="6590313" y="819255"/>
                </a:lnTo>
                <a:lnTo>
                  <a:pt x="6586622" y="815207"/>
                </a:lnTo>
                <a:lnTo>
                  <a:pt x="6579240" y="824111"/>
                </a:lnTo>
                <a:lnTo>
                  <a:pt x="6571119" y="820064"/>
                </a:lnTo>
                <a:lnTo>
                  <a:pt x="6563737" y="822897"/>
                </a:lnTo>
                <a:lnTo>
                  <a:pt x="6564475" y="826539"/>
                </a:lnTo>
                <a:lnTo>
                  <a:pt x="6579240" y="827754"/>
                </a:lnTo>
                <a:lnTo>
                  <a:pt x="6582931" y="830587"/>
                </a:lnTo>
                <a:lnTo>
                  <a:pt x="6584407" y="826135"/>
                </a:lnTo>
                <a:lnTo>
                  <a:pt x="6596958" y="825730"/>
                </a:lnTo>
                <a:lnTo>
                  <a:pt x="6603602" y="829777"/>
                </a:lnTo>
                <a:lnTo>
                  <a:pt x="6613937" y="831396"/>
                </a:lnTo>
                <a:lnTo>
                  <a:pt x="6620581" y="839490"/>
                </a:lnTo>
                <a:lnTo>
                  <a:pt x="6628702" y="835038"/>
                </a:lnTo>
                <a:lnTo>
                  <a:pt x="6633131" y="837062"/>
                </a:lnTo>
                <a:lnTo>
                  <a:pt x="6641990" y="832610"/>
                </a:lnTo>
                <a:lnTo>
                  <a:pt x="6653802" y="835848"/>
                </a:lnTo>
                <a:lnTo>
                  <a:pt x="6660447" y="840704"/>
                </a:lnTo>
                <a:lnTo>
                  <a:pt x="6661185" y="849608"/>
                </a:lnTo>
                <a:lnTo>
                  <a:pt x="6654541" y="854465"/>
                </a:lnTo>
                <a:lnTo>
                  <a:pt x="6647896" y="854465"/>
                </a:lnTo>
                <a:lnTo>
                  <a:pt x="6639037" y="867011"/>
                </a:lnTo>
                <a:lnTo>
                  <a:pt x="6633131" y="866606"/>
                </a:lnTo>
                <a:lnTo>
                  <a:pt x="6635346" y="858107"/>
                </a:lnTo>
                <a:lnTo>
                  <a:pt x="6631655" y="854060"/>
                </a:lnTo>
                <a:lnTo>
                  <a:pt x="6627964" y="858917"/>
                </a:lnTo>
                <a:lnTo>
                  <a:pt x="6629440" y="864583"/>
                </a:lnTo>
                <a:lnTo>
                  <a:pt x="6622796" y="865392"/>
                </a:lnTo>
                <a:lnTo>
                  <a:pt x="6616152" y="872272"/>
                </a:lnTo>
                <a:lnTo>
                  <a:pt x="6614675" y="881581"/>
                </a:lnTo>
                <a:lnTo>
                  <a:pt x="6606555" y="875915"/>
                </a:lnTo>
                <a:lnTo>
                  <a:pt x="6607293" y="881581"/>
                </a:lnTo>
                <a:lnTo>
                  <a:pt x="6601387" y="886437"/>
                </a:lnTo>
                <a:lnTo>
                  <a:pt x="6599911" y="884414"/>
                </a:lnTo>
                <a:lnTo>
                  <a:pt x="6594743" y="884414"/>
                </a:lnTo>
                <a:lnTo>
                  <a:pt x="6588837" y="890889"/>
                </a:lnTo>
                <a:lnTo>
                  <a:pt x="6596958" y="891698"/>
                </a:lnTo>
                <a:lnTo>
                  <a:pt x="6607293" y="901412"/>
                </a:lnTo>
                <a:lnTo>
                  <a:pt x="6588837" y="901816"/>
                </a:lnTo>
                <a:lnTo>
                  <a:pt x="6603602" y="906673"/>
                </a:lnTo>
                <a:lnTo>
                  <a:pt x="6604340" y="912339"/>
                </a:lnTo>
                <a:lnTo>
                  <a:pt x="6599172" y="922861"/>
                </a:lnTo>
                <a:lnTo>
                  <a:pt x="6609508" y="931765"/>
                </a:lnTo>
                <a:lnTo>
                  <a:pt x="6597696" y="933789"/>
                </a:lnTo>
                <a:lnTo>
                  <a:pt x="6586622" y="930146"/>
                </a:lnTo>
                <a:lnTo>
                  <a:pt x="6592528" y="938645"/>
                </a:lnTo>
                <a:lnTo>
                  <a:pt x="6588099" y="946740"/>
                </a:lnTo>
                <a:lnTo>
                  <a:pt x="6599172" y="953215"/>
                </a:lnTo>
                <a:lnTo>
                  <a:pt x="6590313" y="960500"/>
                </a:lnTo>
                <a:lnTo>
                  <a:pt x="6597696" y="969808"/>
                </a:lnTo>
                <a:lnTo>
                  <a:pt x="6589575" y="978307"/>
                </a:lnTo>
                <a:lnTo>
                  <a:pt x="6588837" y="987616"/>
                </a:lnTo>
                <a:lnTo>
                  <a:pt x="6596958" y="994901"/>
                </a:lnTo>
                <a:lnTo>
                  <a:pt x="6592528" y="1002185"/>
                </a:lnTo>
                <a:lnTo>
                  <a:pt x="6591052" y="1024445"/>
                </a:lnTo>
                <a:lnTo>
                  <a:pt x="6582931" y="1032134"/>
                </a:lnTo>
                <a:lnTo>
                  <a:pt x="6579978" y="1050347"/>
                </a:lnTo>
                <a:lnTo>
                  <a:pt x="6568904" y="1062488"/>
                </a:lnTo>
                <a:lnTo>
                  <a:pt x="6563737" y="1056417"/>
                </a:lnTo>
                <a:lnTo>
                  <a:pt x="6554139" y="1052370"/>
                </a:lnTo>
                <a:lnTo>
                  <a:pt x="6543066" y="1058036"/>
                </a:lnTo>
                <a:lnTo>
                  <a:pt x="6525348" y="1055203"/>
                </a:lnTo>
                <a:lnTo>
                  <a:pt x="6522395" y="1048728"/>
                </a:lnTo>
                <a:lnTo>
                  <a:pt x="6519442" y="1063297"/>
                </a:lnTo>
                <a:lnTo>
                  <a:pt x="6503939" y="1064916"/>
                </a:lnTo>
                <a:lnTo>
                  <a:pt x="6497295" y="1079891"/>
                </a:lnTo>
                <a:lnTo>
                  <a:pt x="6502463" y="1084343"/>
                </a:lnTo>
                <a:lnTo>
                  <a:pt x="6503201" y="1091627"/>
                </a:lnTo>
                <a:lnTo>
                  <a:pt x="6493603" y="1100126"/>
                </a:lnTo>
                <a:lnTo>
                  <a:pt x="6481054" y="1095675"/>
                </a:lnTo>
                <a:lnTo>
                  <a:pt x="6455953" y="1102150"/>
                </a:lnTo>
                <a:lnTo>
                  <a:pt x="6446356" y="1102150"/>
                </a:lnTo>
                <a:lnTo>
                  <a:pt x="6441188" y="1097698"/>
                </a:lnTo>
                <a:lnTo>
                  <a:pt x="6446356" y="1089199"/>
                </a:lnTo>
                <a:lnTo>
                  <a:pt x="6441926" y="1067749"/>
                </a:lnTo>
                <a:lnTo>
                  <a:pt x="6432329" y="1064916"/>
                </a:lnTo>
                <a:lnTo>
                  <a:pt x="6430115" y="1056822"/>
                </a:lnTo>
                <a:lnTo>
                  <a:pt x="6423470" y="1052775"/>
                </a:lnTo>
                <a:lnTo>
                  <a:pt x="6425685" y="1047918"/>
                </a:lnTo>
                <a:lnTo>
                  <a:pt x="6438236" y="1046704"/>
                </a:lnTo>
                <a:lnTo>
                  <a:pt x="6444879" y="1034158"/>
                </a:lnTo>
                <a:lnTo>
                  <a:pt x="6441926" y="1022826"/>
                </a:lnTo>
                <a:lnTo>
                  <a:pt x="6431591" y="1028492"/>
                </a:lnTo>
                <a:lnTo>
                  <a:pt x="6421994" y="1019588"/>
                </a:lnTo>
                <a:lnTo>
                  <a:pt x="6419780" y="1011089"/>
                </a:lnTo>
                <a:lnTo>
                  <a:pt x="6409444" y="1007042"/>
                </a:lnTo>
                <a:lnTo>
                  <a:pt x="6407967" y="994496"/>
                </a:lnTo>
                <a:lnTo>
                  <a:pt x="6399108" y="977498"/>
                </a:lnTo>
                <a:lnTo>
                  <a:pt x="6394679" y="973855"/>
                </a:lnTo>
                <a:lnTo>
                  <a:pt x="6389511" y="962119"/>
                </a:lnTo>
                <a:lnTo>
                  <a:pt x="6381390" y="960095"/>
                </a:lnTo>
                <a:lnTo>
                  <a:pt x="6376223" y="952810"/>
                </a:lnTo>
                <a:lnTo>
                  <a:pt x="6380652" y="948358"/>
                </a:lnTo>
                <a:lnTo>
                  <a:pt x="6381390" y="938241"/>
                </a:lnTo>
                <a:lnTo>
                  <a:pt x="6378438" y="930956"/>
                </a:lnTo>
                <a:lnTo>
                  <a:pt x="6380652" y="923671"/>
                </a:lnTo>
                <a:lnTo>
                  <a:pt x="6390249" y="916386"/>
                </a:lnTo>
                <a:lnTo>
                  <a:pt x="6388035" y="911529"/>
                </a:lnTo>
                <a:lnTo>
                  <a:pt x="6379176" y="907078"/>
                </a:lnTo>
                <a:lnTo>
                  <a:pt x="6381390" y="902221"/>
                </a:lnTo>
                <a:lnTo>
                  <a:pt x="6376961" y="902221"/>
                </a:lnTo>
                <a:lnTo>
                  <a:pt x="6375485" y="909506"/>
                </a:lnTo>
                <a:lnTo>
                  <a:pt x="6382129" y="915981"/>
                </a:lnTo>
                <a:lnTo>
                  <a:pt x="6371793" y="920028"/>
                </a:lnTo>
                <a:lnTo>
                  <a:pt x="6373270" y="910720"/>
                </a:lnTo>
                <a:lnTo>
                  <a:pt x="6370317" y="907078"/>
                </a:lnTo>
                <a:lnTo>
                  <a:pt x="6362934" y="903435"/>
                </a:lnTo>
                <a:lnTo>
                  <a:pt x="6362196" y="888865"/>
                </a:lnTo>
                <a:lnTo>
                  <a:pt x="6358505" y="883199"/>
                </a:lnTo>
                <a:lnTo>
                  <a:pt x="6356290" y="863368"/>
                </a:lnTo>
                <a:lnTo>
                  <a:pt x="6364411" y="859321"/>
                </a:lnTo>
                <a:lnTo>
                  <a:pt x="6365149" y="858512"/>
                </a:lnTo>
                <a:lnTo>
                  <a:pt x="6368102" y="854869"/>
                </a:lnTo>
                <a:lnTo>
                  <a:pt x="6362934" y="851227"/>
                </a:lnTo>
                <a:lnTo>
                  <a:pt x="6351123" y="852036"/>
                </a:lnTo>
                <a:lnTo>
                  <a:pt x="6340787" y="842323"/>
                </a:lnTo>
                <a:lnTo>
                  <a:pt x="6339311" y="836253"/>
                </a:lnTo>
                <a:lnTo>
                  <a:pt x="6334143" y="827754"/>
                </a:lnTo>
                <a:lnTo>
                  <a:pt x="6335619" y="820469"/>
                </a:lnTo>
                <a:lnTo>
                  <a:pt x="6334143" y="809541"/>
                </a:lnTo>
                <a:lnTo>
                  <a:pt x="6339311" y="801042"/>
                </a:lnTo>
                <a:lnTo>
                  <a:pt x="6332667" y="794567"/>
                </a:lnTo>
                <a:lnTo>
                  <a:pt x="6325284" y="799828"/>
                </a:lnTo>
                <a:lnTo>
                  <a:pt x="6324546" y="808327"/>
                </a:lnTo>
                <a:lnTo>
                  <a:pt x="6329713" y="813993"/>
                </a:lnTo>
                <a:lnTo>
                  <a:pt x="6326023" y="818040"/>
                </a:lnTo>
                <a:lnTo>
                  <a:pt x="6321593" y="818445"/>
                </a:lnTo>
                <a:lnTo>
                  <a:pt x="6320854" y="822492"/>
                </a:lnTo>
                <a:lnTo>
                  <a:pt x="6315687" y="825325"/>
                </a:lnTo>
                <a:lnTo>
                  <a:pt x="6319378" y="830182"/>
                </a:lnTo>
                <a:lnTo>
                  <a:pt x="6326023" y="833015"/>
                </a:lnTo>
                <a:lnTo>
                  <a:pt x="6328975" y="841919"/>
                </a:lnTo>
                <a:lnTo>
                  <a:pt x="6326023" y="851632"/>
                </a:lnTo>
                <a:lnTo>
                  <a:pt x="6313472" y="862154"/>
                </a:lnTo>
                <a:lnTo>
                  <a:pt x="6312734" y="858917"/>
                </a:lnTo>
                <a:lnTo>
                  <a:pt x="6304613" y="852441"/>
                </a:lnTo>
                <a:lnTo>
                  <a:pt x="6301660" y="858107"/>
                </a:lnTo>
                <a:lnTo>
                  <a:pt x="6306090" y="861345"/>
                </a:lnTo>
                <a:lnTo>
                  <a:pt x="6308304" y="866201"/>
                </a:lnTo>
                <a:lnTo>
                  <a:pt x="6298708" y="870249"/>
                </a:lnTo>
                <a:lnTo>
                  <a:pt x="6294278" y="864987"/>
                </a:lnTo>
                <a:lnTo>
                  <a:pt x="6295755" y="859726"/>
                </a:lnTo>
                <a:lnTo>
                  <a:pt x="6289849" y="858917"/>
                </a:lnTo>
                <a:lnTo>
                  <a:pt x="6286157" y="855274"/>
                </a:lnTo>
                <a:lnTo>
                  <a:pt x="6282466" y="842728"/>
                </a:lnTo>
                <a:lnTo>
                  <a:pt x="6272869" y="833015"/>
                </a:lnTo>
                <a:lnTo>
                  <a:pt x="6268439" y="830182"/>
                </a:lnTo>
                <a:lnTo>
                  <a:pt x="6267701" y="837871"/>
                </a:lnTo>
                <a:lnTo>
                  <a:pt x="6275821" y="843537"/>
                </a:lnTo>
                <a:lnTo>
                  <a:pt x="6283204" y="852441"/>
                </a:lnTo>
                <a:lnTo>
                  <a:pt x="6280251" y="858512"/>
                </a:lnTo>
                <a:lnTo>
                  <a:pt x="6288372" y="867416"/>
                </a:lnTo>
                <a:lnTo>
                  <a:pt x="6286157" y="873082"/>
                </a:lnTo>
                <a:lnTo>
                  <a:pt x="6278037" y="874700"/>
                </a:lnTo>
                <a:lnTo>
                  <a:pt x="6269916" y="879152"/>
                </a:lnTo>
                <a:lnTo>
                  <a:pt x="6271393" y="885223"/>
                </a:lnTo>
                <a:lnTo>
                  <a:pt x="6264748" y="889270"/>
                </a:lnTo>
                <a:lnTo>
                  <a:pt x="6267701" y="892508"/>
                </a:lnTo>
                <a:lnTo>
                  <a:pt x="6257365" y="902221"/>
                </a:lnTo>
                <a:lnTo>
                  <a:pt x="6244077" y="894936"/>
                </a:lnTo>
                <a:lnTo>
                  <a:pt x="6251460" y="903435"/>
                </a:lnTo>
                <a:lnTo>
                  <a:pt x="6252198" y="909101"/>
                </a:lnTo>
                <a:lnTo>
                  <a:pt x="6235219" y="924885"/>
                </a:lnTo>
                <a:lnTo>
                  <a:pt x="6229312" y="924480"/>
                </a:lnTo>
                <a:lnTo>
                  <a:pt x="6227098" y="917600"/>
                </a:lnTo>
                <a:lnTo>
                  <a:pt x="6224883" y="917195"/>
                </a:lnTo>
                <a:lnTo>
                  <a:pt x="6220453" y="921647"/>
                </a:lnTo>
                <a:lnTo>
                  <a:pt x="6216024" y="922457"/>
                </a:lnTo>
                <a:lnTo>
                  <a:pt x="6205688" y="931765"/>
                </a:lnTo>
                <a:lnTo>
                  <a:pt x="6197568" y="935408"/>
                </a:lnTo>
                <a:lnTo>
                  <a:pt x="6193139" y="933384"/>
                </a:lnTo>
                <a:lnTo>
                  <a:pt x="6188709" y="938645"/>
                </a:lnTo>
                <a:lnTo>
                  <a:pt x="6179112" y="927313"/>
                </a:lnTo>
                <a:lnTo>
                  <a:pt x="6179850" y="924480"/>
                </a:lnTo>
                <a:lnTo>
                  <a:pt x="6173944" y="920028"/>
                </a:lnTo>
                <a:lnTo>
                  <a:pt x="6168038" y="920028"/>
                </a:lnTo>
                <a:lnTo>
                  <a:pt x="6170991" y="928932"/>
                </a:lnTo>
                <a:lnTo>
                  <a:pt x="6164347" y="931765"/>
                </a:lnTo>
                <a:lnTo>
                  <a:pt x="6156965" y="925694"/>
                </a:lnTo>
                <a:lnTo>
                  <a:pt x="6161394" y="923671"/>
                </a:lnTo>
                <a:lnTo>
                  <a:pt x="6159179" y="918005"/>
                </a:lnTo>
                <a:lnTo>
                  <a:pt x="6140723" y="911529"/>
                </a:lnTo>
                <a:lnTo>
                  <a:pt x="6126696" y="900602"/>
                </a:lnTo>
                <a:lnTo>
                  <a:pt x="6117099" y="898983"/>
                </a:lnTo>
                <a:lnTo>
                  <a:pt x="6104549" y="879152"/>
                </a:lnTo>
                <a:lnTo>
                  <a:pt x="6109717" y="874296"/>
                </a:lnTo>
                <a:lnTo>
                  <a:pt x="6109717" y="867011"/>
                </a:lnTo>
                <a:lnTo>
                  <a:pt x="6117099" y="867011"/>
                </a:lnTo>
                <a:lnTo>
                  <a:pt x="6123006" y="871058"/>
                </a:lnTo>
                <a:lnTo>
                  <a:pt x="6128911" y="869034"/>
                </a:lnTo>
                <a:lnTo>
                  <a:pt x="6146629" y="880771"/>
                </a:lnTo>
                <a:lnTo>
                  <a:pt x="6147368" y="877533"/>
                </a:lnTo>
                <a:lnTo>
                  <a:pt x="6142199" y="869844"/>
                </a:lnTo>
                <a:lnTo>
                  <a:pt x="6147368" y="866606"/>
                </a:lnTo>
                <a:lnTo>
                  <a:pt x="6157702" y="865797"/>
                </a:lnTo>
                <a:lnTo>
                  <a:pt x="6152535" y="859726"/>
                </a:lnTo>
                <a:lnTo>
                  <a:pt x="6140723" y="862559"/>
                </a:lnTo>
                <a:lnTo>
                  <a:pt x="6135555" y="867416"/>
                </a:lnTo>
                <a:lnTo>
                  <a:pt x="6130388" y="854465"/>
                </a:lnTo>
                <a:lnTo>
                  <a:pt x="6137032" y="850418"/>
                </a:lnTo>
                <a:lnTo>
                  <a:pt x="6139247" y="842728"/>
                </a:lnTo>
                <a:lnTo>
                  <a:pt x="6132602" y="837062"/>
                </a:lnTo>
                <a:lnTo>
                  <a:pt x="6137770" y="834229"/>
                </a:lnTo>
                <a:lnTo>
                  <a:pt x="6127435" y="826944"/>
                </a:lnTo>
                <a:lnTo>
                  <a:pt x="6123006" y="835443"/>
                </a:lnTo>
                <a:lnTo>
                  <a:pt x="6125220" y="839490"/>
                </a:lnTo>
                <a:lnTo>
                  <a:pt x="6117837" y="842323"/>
                </a:lnTo>
                <a:lnTo>
                  <a:pt x="6114146" y="839895"/>
                </a:lnTo>
                <a:lnTo>
                  <a:pt x="6111932" y="847180"/>
                </a:lnTo>
                <a:lnTo>
                  <a:pt x="6098643" y="834229"/>
                </a:lnTo>
                <a:lnTo>
                  <a:pt x="6094952" y="825730"/>
                </a:lnTo>
                <a:lnTo>
                  <a:pt x="6103811" y="815207"/>
                </a:lnTo>
                <a:lnTo>
                  <a:pt x="6110455" y="811160"/>
                </a:lnTo>
                <a:lnTo>
                  <a:pt x="6112670" y="820064"/>
                </a:lnTo>
                <a:lnTo>
                  <a:pt x="6114146" y="812779"/>
                </a:lnTo>
                <a:lnTo>
                  <a:pt x="6119314" y="810351"/>
                </a:lnTo>
                <a:lnTo>
                  <a:pt x="6129650" y="817231"/>
                </a:lnTo>
                <a:lnTo>
                  <a:pt x="6130388" y="810756"/>
                </a:lnTo>
                <a:lnTo>
                  <a:pt x="6134079" y="805494"/>
                </a:lnTo>
                <a:lnTo>
                  <a:pt x="6143676" y="805090"/>
                </a:lnTo>
                <a:lnTo>
                  <a:pt x="6140723" y="799828"/>
                </a:lnTo>
                <a:lnTo>
                  <a:pt x="6126696" y="799828"/>
                </a:lnTo>
                <a:lnTo>
                  <a:pt x="6122267" y="797805"/>
                </a:lnTo>
                <a:lnTo>
                  <a:pt x="6125220" y="791329"/>
                </a:lnTo>
                <a:lnTo>
                  <a:pt x="6131126" y="791329"/>
                </a:lnTo>
                <a:lnTo>
                  <a:pt x="6139247" y="781616"/>
                </a:lnTo>
                <a:lnTo>
                  <a:pt x="6130388" y="778378"/>
                </a:lnTo>
                <a:lnTo>
                  <a:pt x="6135555" y="776759"/>
                </a:lnTo>
                <a:lnTo>
                  <a:pt x="6142199" y="765832"/>
                </a:lnTo>
                <a:lnTo>
                  <a:pt x="6147368" y="766237"/>
                </a:lnTo>
                <a:lnTo>
                  <a:pt x="6148844" y="775950"/>
                </a:lnTo>
                <a:lnTo>
                  <a:pt x="6156226" y="781616"/>
                </a:lnTo>
                <a:lnTo>
                  <a:pt x="6153273" y="775141"/>
                </a:lnTo>
                <a:lnTo>
                  <a:pt x="6153273" y="764213"/>
                </a:lnTo>
                <a:lnTo>
                  <a:pt x="6162132" y="757738"/>
                </a:lnTo>
                <a:lnTo>
                  <a:pt x="6167300" y="754500"/>
                </a:lnTo>
                <a:lnTo>
                  <a:pt x="6159917" y="756524"/>
                </a:lnTo>
                <a:lnTo>
                  <a:pt x="6151058" y="756119"/>
                </a:lnTo>
                <a:lnTo>
                  <a:pt x="6132602" y="762999"/>
                </a:lnTo>
                <a:lnTo>
                  <a:pt x="6131126" y="771903"/>
                </a:lnTo>
                <a:lnTo>
                  <a:pt x="6124481" y="775545"/>
                </a:lnTo>
                <a:lnTo>
                  <a:pt x="6117099" y="786068"/>
                </a:lnTo>
                <a:lnTo>
                  <a:pt x="6114146" y="785663"/>
                </a:lnTo>
                <a:lnTo>
                  <a:pt x="6117837" y="777164"/>
                </a:lnTo>
                <a:lnTo>
                  <a:pt x="6111932" y="769879"/>
                </a:lnTo>
                <a:lnTo>
                  <a:pt x="6115623" y="764213"/>
                </a:lnTo>
                <a:lnTo>
                  <a:pt x="6108978" y="763404"/>
                </a:lnTo>
                <a:lnTo>
                  <a:pt x="6106764" y="760166"/>
                </a:lnTo>
                <a:lnTo>
                  <a:pt x="6118576" y="754095"/>
                </a:lnTo>
                <a:lnTo>
                  <a:pt x="6117837" y="746811"/>
                </a:lnTo>
                <a:lnTo>
                  <a:pt x="6121529" y="743168"/>
                </a:lnTo>
                <a:lnTo>
                  <a:pt x="6111932" y="739121"/>
                </a:lnTo>
                <a:lnTo>
                  <a:pt x="6097905" y="753691"/>
                </a:lnTo>
                <a:lnTo>
                  <a:pt x="6091999" y="748834"/>
                </a:lnTo>
                <a:lnTo>
                  <a:pt x="6089046" y="739121"/>
                </a:lnTo>
                <a:lnTo>
                  <a:pt x="6096428" y="742763"/>
                </a:lnTo>
                <a:lnTo>
                  <a:pt x="6100119" y="739526"/>
                </a:lnTo>
                <a:lnTo>
                  <a:pt x="6099381" y="731836"/>
                </a:lnTo>
                <a:lnTo>
                  <a:pt x="6105287" y="725765"/>
                </a:lnTo>
                <a:lnTo>
                  <a:pt x="6100119" y="725361"/>
                </a:lnTo>
                <a:lnTo>
                  <a:pt x="6096428" y="729813"/>
                </a:lnTo>
                <a:lnTo>
                  <a:pt x="6089046" y="731431"/>
                </a:lnTo>
                <a:lnTo>
                  <a:pt x="6084617" y="727789"/>
                </a:lnTo>
                <a:lnTo>
                  <a:pt x="6086832" y="723337"/>
                </a:lnTo>
                <a:lnTo>
                  <a:pt x="6083140" y="714838"/>
                </a:lnTo>
                <a:lnTo>
                  <a:pt x="6085355" y="713624"/>
                </a:lnTo>
                <a:lnTo>
                  <a:pt x="6092738" y="718076"/>
                </a:lnTo>
                <a:lnTo>
                  <a:pt x="6098643" y="718076"/>
                </a:lnTo>
                <a:lnTo>
                  <a:pt x="6111194" y="712815"/>
                </a:lnTo>
                <a:lnTo>
                  <a:pt x="6117099" y="714433"/>
                </a:lnTo>
                <a:lnTo>
                  <a:pt x="6127435" y="712815"/>
                </a:lnTo>
                <a:lnTo>
                  <a:pt x="6136294" y="714433"/>
                </a:lnTo>
                <a:lnTo>
                  <a:pt x="6142938" y="722528"/>
                </a:lnTo>
                <a:lnTo>
                  <a:pt x="6144414" y="717671"/>
                </a:lnTo>
                <a:lnTo>
                  <a:pt x="6154750" y="708767"/>
                </a:lnTo>
                <a:lnTo>
                  <a:pt x="6164347" y="709982"/>
                </a:lnTo>
                <a:lnTo>
                  <a:pt x="6165085" y="718076"/>
                </a:lnTo>
                <a:lnTo>
                  <a:pt x="6159917" y="722123"/>
                </a:lnTo>
                <a:lnTo>
                  <a:pt x="6159917" y="726575"/>
                </a:lnTo>
                <a:lnTo>
                  <a:pt x="6171729" y="726170"/>
                </a:lnTo>
                <a:lnTo>
                  <a:pt x="6176159" y="719290"/>
                </a:lnTo>
                <a:lnTo>
                  <a:pt x="6172468" y="716457"/>
                </a:lnTo>
                <a:lnTo>
                  <a:pt x="6178373" y="712005"/>
                </a:lnTo>
                <a:lnTo>
                  <a:pt x="6191662" y="708767"/>
                </a:lnTo>
                <a:lnTo>
                  <a:pt x="6197568" y="701887"/>
                </a:lnTo>
                <a:lnTo>
                  <a:pt x="6190186" y="693793"/>
                </a:lnTo>
                <a:lnTo>
                  <a:pt x="6191662" y="686103"/>
                </a:lnTo>
                <a:lnTo>
                  <a:pt x="6185017" y="695817"/>
                </a:lnTo>
                <a:lnTo>
                  <a:pt x="6186494" y="701078"/>
                </a:lnTo>
                <a:lnTo>
                  <a:pt x="6182065" y="705125"/>
                </a:lnTo>
                <a:lnTo>
                  <a:pt x="6172468" y="702697"/>
                </a:lnTo>
                <a:lnTo>
                  <a:pt x="6177635" y="699459"/>
                </a:lnTo>
                <a:lnTo>
                  <a:pt x="6179850" y="695412"/>
                </a:lnTo>
                <a:lnTo>
                  <a:pt x="6174683" y="694198"/>
                </a:lnTo>
                <a:lnTo>
                  <a:pt x="6164347" y="701483"/>
                </a:lnTo>
                <a:lnTo>
                  <a:pt x="6156965" y="701483"/>
                </a:lnTo>
                <a:lnTo>
                  <a:pt x="6154750" y="696626"/>
                </a:lnTo>
                <a:lnTo>
                  <a:pt x="6147368" y="698245"/>
                </a:lnTo>
                <a:lnTo>
                  <a:pt x="6147368" y="703911"/>
                </a:lnTo>
                <a:lnTo>
                  <a:pt x="6140723" y="708363"/>
                </a:lnTo>
                <a:lnTo>
                  <a:pt x="6137032" y="705934"/>
                </a:lnTo>
                <a:lnTo>
                  <a:pt x="6126696" y="703506"/>
                </a:lnTo>
                <a:lnTo>
                  <a:pt x="6111932" y="705530"/>
                </a:lnTo>
                <a:lnTo>
                  <a:pt x="6106025" y="709172"/>
                </a:lnTo>
                <a:lnTo>
                  <a:pt x="6094214" y="709982"/>
                </a:lnTo>
                <a:lnTo>
                  <a:pt x="6091261" y="704720"/>
                </a:lnTo>
                <a:lnTo>
                  <a:pt x="6086832" y="701887"/>
                </a:lnTo>
                <a:lnTo>
                  <a:pt x="6085355" y="697435"/>
                </a:lnTo>
                <a:lnTo>
                  <a:pt x="6089784" y="696626"/>
                </a:lnTo>
                <a:lnTo>
                  <a:pt x="6097905" y="691769"/>
                </a:lnTo>
                <a:lnTo>
                  <a:pt x="6092738" y="691769"/>
                </a:lnTo>
                <a:lnTo>
                  <a:pt x="6085355" y="689341"/>
                </a:lnTo>
                <a:lnTo>
                  <a:pt x="6086093" y="686508"/>
                </a:lnTo>
                <a:lnTo>
                  <a:pt x="6089784" y="687318"/>
                </a:lnTo>
                <a:lnTo>
                  <a:pt x="6093476" y="685699"/>
                </a:lnTo>
                <a:lnTo>
                  <a:pt x="6107502" y="685699"/>
                </a:lnTo>
                <a:lnTo>
                  <a:pt x="6117837" y="679628"/>
                </a:lnTo>
                <a:lnTo>
                  <a:pt x="6104549" y="679628"/>
                </a:lnTo>
                <a:lnTo>
                  <a:pt x="6099381" y="682461"/>
                </a:lnTo>
                <a:lnTo>
                  <a:pt x="6091261" y="681247"/>
                </a:lnTo>
                <a:lnTo>
                  <a:pt x="6097166" y="674771"/>
                </a:lnTo>
                <a:lnTo>
                  <a:pt x="6080925" y="668296"/>
                </a:lnTo>
                <a:lnTo>
                  <a:pt x="6081663" y="664654"/>
                </a:lnTo>
                <a:lnTo>
                  <a:pt x="6091999" y="663035"/>
                </a:lnTo>
                <a:lnTo>
                  <a:pt x="6100119" y="657369"/>
                </a:lnTo>
                <a:lnTo>
                  <a:pt x="6104549" y="658988"/>
                </a:lnTo>
                <a:lnTo>
                  <a:pt x="6114146" y="656559"/>
                </a:lnTo>
                <a:lnTo>
                  <a:pt x="6129650" y="663844"/>
                </a:lnTo>
                <a:lnTo>
                  <a:pt x="6134817" y="661416"/>
                </a:lnTo>
                <a:lnTo>
                  <a:pt x="6147368" y="663035"/>
                </a:lnTo>
                <a:lnTo>
                  <a:pt x="6156965" y="654536"/>
                </a:lnTo>
                <a:lnTo>
                  <a:pt x="6149582" y="654536"/>
                </a:lnTo>
                <a:lnTo>
                  <a:pt x="6145153" y="657369"/>
                </a:lnTo>
                <a:lnTo>
                  <a:pt x="6130388" y="657369"/>
                </a:lnTo>
                <a:lnTo>
                  <a:pt x="6121529" y="652107"/>
                </a:lnTo>
                <a:lnTo>
                  <a:pt x="6106764" y="649274"/>
                </a:lnTo>
                <a:lnTo>
                  <a:pt x="6095690" y="652512"/>
                </a:lnTo>
                <a:lnTo>
                  <a:pt x="6091261" y="648465"/>
                </a:lnTo>
                <a:lnTo>
                  <a:pt x="6095690" y="643204"/>
                </a:lnTo>
                <a:lnTo>
                  <a:pt x="6086093" y="635514"/>
                </a:lnTo>
                <a:lnTo>
                  <a:pt x="6085355" y="630253"/>
                </a:lnTo>
                <a:lnTo>
                  <a:pt x="6089784" y="629039"/>
                </a:lnTo>
                <a:lnTo>
                  <a:pt x="6097905" y="635919"/>
                </a:lnTo>
                <a:lnTo>
                  <a:pt x="6100858" y="644418"/>
                </a:lnTo>
                <a:lnTo>
                  <a:pt x="6106764" y="640371"/>
                </a:lnTo>
                <a:lnTo>
                  <a:pt x="6102335" y="631872"/>
                </a:lnTo>
                <a:lnTo>
                  <a:pt x="6116361" y="632276"/>
                </a:lnTo>
                <a:lnTo>
                  <a:pt x="6119314" y="640775"/>
                </a:lnTo>
                <a:lnTo>
                  <a:pt x="6124481" y="638752"/>
                </a:lnTo>
                <a:lnTo>
                  <a:pt x="6131864" y="637942"/>
                </a:lnTo>
                <a:lnTo>
                  <a:pt x="6122267" y="632276"/>
                </a:lnTo>
                <a:lnTo>
                  <a:pt x="6131864" y="622968"/>
                </a:lnTo>
                <a:lnTo>
                  <a:pt x="6142938" y="629443"/>
                </a:lnTo>
                <a:lnTo>
                  <a:pt x="6144414" y="624992"/>
                </a:lnTo>
                <a:lnTo>
                  <a:pt x="6140723" y="618921"/>
                </a:lnTo>
                <a:lnTo>
                  <a:pt x="6149582" y="617707"/>
                </a:lnTo>
                <a:lnTo>
                  <a:pt x="6158441" y="620540"/>
                </a:lnTo>
                <a:lnTo>
                  <a:pt x="6158441" y="632276"/>
                </a:lnTo>
                <a:lnTo>
                  <a:pt x="6161394" y="635514"/>
                </a:lnTo>
                <a:lnTo>
                  <a:pt x="6168776" y="632276"/>
                </a:lnTo>
                <a:lnTo>
                  <a:pt x="6164347" y="626206"/>
                </a:lnTo>
                <a:lnTo>
                  <a:pt x="6168038" y="618921"/>
                </a:lnTo>
                <a:lnTo>
                  <a:pt x="6156226" y="613255"/>
                </a:lnTo>
                <a:lnTo>
                  <a:pt x="6145891" y="607184"/>
                </a:lnTo>
                <a:lnTo>
                  <a:pt x="6130388" y="605161"/>
                </a:lnTo>
                <a:lnTo>
                  <a:pt x="6128173" y="601518"/>
                </a:lnTo>
                <a:lnTo>
                  <a:pt x="6135555" y="597471"/>
                </a:lnTo>
                <a:lnTo>
                  <a:pt x="6139985" y="599899"/>
                </a:lnTo>
                <a:lnTo>
                  <a:pt x="6145891" y="596257"/>
                </a:lnTo>
                <a:lnTo>
                  <a:pt x="6153273" y="602328"/>
                </a:lnTo>
                <a:lnTo>
                  <a:pt x="6158441" y="598280"/>
                </a:lnTo>
                <a:lnTo>
                  <a:pt x="6162132" y="598280"/>
                </a:lnTo>
                <a:lnTo>
                  <a:pt x="6170253" y="608398"/>
                </a:lnTo>
                <a:lnTo>
                  <a:pt x="6180588" y="610827"/>
                </a:lnTo>
                <a:lnTo>
                  <a:pt x="6185756" y="603137"/>
                </a:lnTo>
                <a:lnTo>
                  <a:pt x="6200521" y="597876"/>
                </a:lnTo>
                <a:lnTo>
                  <a:pt x="6203474" y="593019"/>
                </a:lnTo>
                <a:lnTo>
                  <a:pt x="6197568" y="593019"/>
                </a:lnTo>
                <a:lnTo>
                  <a:pt x="6185017" y="598280"/>
                </a:lnTo>
                <a:lnTo>
                  <a:pt x="6181327" y="596257"/>
                </a:lnTo>
                <a:lnTo>
                  <a:pt x="6188709" y="591805"/>
                </a:lnTo>
                <a:lnTo>
                  <a:pt x="6185756" y="588567"/>
                </a:lnTo>
                <a:lnTo>
                  <a:pt x="6169514" y="593424"/>
                </a:lnTo>
                <a:lnTo>
                  <a:pt x="6162132" y="586139"/>
                </a:lnTo>
                <a:lnTo>
                  <a:pt x="6167300" y="581282"/>
                </a:lnTo>
                <a:lnTo>
                  <a:pt x="6165824" y="574402"/>
                </a:lnTo>
                <a:lnTo>
                  <a:pt x="6169514" y="570355"/>
                </a:lnTo>
                <a:lnTo>
                  <a:pt x="6174683" y="573998"/>
                </a:lnTo>
                <a:lnTo>
                  <a:pt x="6184280" y="573998"/>
                </a:lnTo>
                <a:lnTo>
                  <a:pt x="6192400" y="579664"/>
                </a:lnTo>
                <a:lnTo>
                  <a:pt x="6198306" y="576021"/>
                </a:lnTo>
                <a:lnTo>
                  <a:pt x="6211594" y="589377"/>
                </a:lnTo>
                <a:lnTo>
                  <a:pt x="6224883" y="594233"/>
                </a:lnTo>
                <a:lnTo>
                  <a:pt x="6233003" y="593829"/>
                </a:lnTo>
                <a:lnTo>
                  <a:pt x="6229312" y="589781"/>
                </a:lnTo>
                <a:lnTo>
                  <a:pt x="6221191" y="588567"/>
                </a:lnTo>
                <a:lnTo>
                  <a:pt x="6212333" y="582497"/>
                </a:lnTo>
                <a:lnTo>
                  <a:pt x="6203474" y="571569"/>
                </a:lnTo>
                <a:lnTo>
                  <a:pt x="6204950" y="564689"/>
                </a:lnTo>
                <a:lnTo>
                  <a:pt x="6207904" y="564284"/>
                </a:lnTo>
                <a:lnTo>
                  <a:pt x="6210118" y="569950"/>
                </a:lnTo>
                <a:lnTo>
                  <a:pt x="6218977" y="576831"/>
                </a:lnTo>
                <a:lnTo>
                  <a:pt x="6227098" y="576831"/>
                </a:lnTo>
                <a:lnTo>
                  <a:pt x="6229312" y="583306"/>
                </a:lnTo>
                <a:lnTo>
                  <a:pt x="6240386" y="586139"/>
                </a:lnTo>
                <a:lnTo>
                  <a:pt x="6241124" y="580878"/>
                </a:lnTo>
                <a:lnTo>
                  <a:pt x="6235219" y="578854"/>
                </a:lnTo>
                <a:lnTo>
                  <a:pt x="6238171" y="572379"/>
                </a:lnTo>
                <a:lnTo>
                  <a:pt x="6224883" y="572379"/>
                </a:lnTo>
                <a:lnTo>
                  <a:pt x="6214547" y="566308"/>
                </a:lnTo>
                <a:lnTo>
                  <a:pt x="6215285" y="562261"/>
                </a:lnTo>
                <a:lnTo>
                  <a:pt x="6221930" y="562261"/>
                </a:lnTo>
                <a:lnTo>
                  <a:pt x="6227098" y="566308"/>
                </a:lnTo>
                <a:lnTo>
                  <a:pt x="6231527" y="561451"/>
                </a:lnTo>
                <a:lnTo>
                  <a:pt x="6241124" y="555381"/>
                </a:lnTo>
                <a:lnTo>
                  <a:pt x="6238909" y="552952"/>
                </a:lnTo>
                <a:lnTo>
                  <a:pt x="6233742" y="554976"/>
                </a:lnTo>
                <a:lnTo>
                  <a:pt x="6228574" y="554166"/>
                </a:lnTo>
                <a:lnTo>
                  <a:pt x="6238171" y="546072"/>
                </a:lnTo>
                <a:lnTo>
                  <a:pt x="6244816" y="544858"/>
                </a:lnTo>
                <a:lnTo>
                  <a:pt x="6253675" y="548500"/>
                </a:lnTo>
                <a:lnTo>
                  <a:pt x="6266224" y="537978"/>
                </a:lnTo>
                <a:lnTo>
                  <a:pt x="6253675" y="537978"/>
                </a:lnTo>
                <a:lnTo>
                  <a:pt x="6253675" y="533931"/>
                </a:lnTo>
                <a:lnTo>
                  <a:pt x="6263272" y="532717"/>
                </a:lnTo>
                <a:lnTo>
                  <a:pt x="6266963" y="526646"/>
                </a:lnTo>
                <a:lnTo>
                  <a:pt x="6273607" y="526646"/>
                </a:lnTo>
                <a:lnTo>
                  <a:pt x="6280251" y="535550"/>
                </a:lnTo>
                <a:lnTo>
                  <a:pt x="6280251" y="544049"/>
                </a:lnTo>
                <a:lnTo>
                  <a:pt x="6286896" y="551333"/>
                </a:lnTo>
                <a:lnTo>
                  <a:pt x="6282466" y="554166"/>
                </a:lnTo>
                <a:lnTo>
                  <a:pt x="6276560" y="559832"/>
                </a:lnTo>
                <a:lnTo>
                  <a:pt x="6284680" y="556190"/>
                </a:lnTo>
                <a:lnTo>
                  <a:pt x="6292063" y="551738"/>
                </a:lnTo>
                <a:lnTo>
                  <a:pt x="6292801" y="544453"/>
                </a:lnTo>
                <a:lnTo>
                  <a:pt x="6298708" y="539597"/>
                </a:lnTo>
                <a:lnTo>
                  <a:pt x="6309042" y="539192"/>
                </a:lnTo>
                <a:lnTo>
                  <a:pt x="6315687" y="546072"/>
                </a:lnTo>
                <a:lnTo>
                  <a:pt x="6324546" y="546882"/>
                </a:lnTo>
                <a:lnTo>
                  <a:pt x="6324546" y="538383"/>
                </a:lnTo>
                <a:lnTo>
                  <a:pt x="6328975" y="532312"/>
                </a:lnTo>
                <a:lnTo>
                  <a:pt x="6320854" y="528265"/>
                </a:lnTo>
                <a:lnTo>
                  <a:pt x="6334143" y="514504"/>
                </a:lnTo>
                <a:lnTo>
                  <a:pt x="6341526" y="514100"/>
                </a:lnTo>
                <a:lnTo>
                  <a:pt x="6345955" y="508434"/>
                </a:lnTo>
                <a:lnTo>
                  <a:pt x="6332667" y="504791"/>
                </a:lnTo>
                <a:lnTo>
                  <a:pt x="6332667" y="498721"/>
                </a:lnTo>
                <a:lnTo>
                  <a:pt x="6346693" y="490222"/>
                </a:lnTo>
                <a:lnTo>
                  <a:pt x="6341526" y="490626"/>
                </a:lnTo>
                <a:lnTo>
                  <a:pt x="6332667" y="489412"/>
                </a:lnTo>
                <a:lnTo>
                  <a:pt x="6328237" y="493055"/>
                </a:lnTo>
                <a:lnTo>
                  <a:pt x="6325284" y="493864"/>
                </a:lnTo>
                <a:lnTo>
                  <a:pt x="6323070" y="503577"/>
                </a:lnTo>
                <a:lnTo>
                  <a:pt x="6316425" y="512076"/>
                </a:lnTo>
                <a:lnTo>
                  <a:pt x="6324546" y="509648"/>
                </a:lnTo>
                <a:lnTo>
                  <a:pt x="6324546" y="516123"/>
                </a:lnTo>
                <a:lnTo>
                  <a:pt x="6309042" y="529479"/>
                </a:lnTo>
                <a:lnTo>
                  <a:pt x="6297969" y="531098"/>
                </a:lnTo>
                <a:lnTo>
                  <a:pt x="6287634" y="536764"/>
                </a:lnTo>
                <a:lnTo>
                  <a:pt x="6281727" y="529479"/>
                </a:lnTo>
                <a:lnTo>
                  <a:pt x="6282466" y="520575"/>
                </a:lnTo>
                <a:lnTo>
                  <a:pt x="6289110" y="518147"/>
                </a:lnTo>
                <a:lnTo>
                  <a:pt x="6289849" y="512886"/>
                </a:lnTo>
                <a:lnTo>
                  <a:pt x="6284680" y="512481"/>
                </a:lnTo>
                <a:lnTo>
                  <a:pt x="6274345" y="518552"/>
                </a:lnTo>
                <a:lnTo>
                  <a:pt x="6272131" y="514909"/>
                </a:lnTo>
                <a:lnTo>
                  <a:pt x="6280251" y="507220"/>
                </a:lnTo>
                <a:lnTo>
                  <a:pt x="6286896" y="502363"/>
                </a:lnTo>
                <a:lnTo>
                  <a:pt x="6288372" y="493055"/>
                </a:lnTo>
                <a:lnTo>
                  <a:pt x="6287634" y="489817"/>
                </a:lnTo>
                <a:lnTo>
                  <a:pt x="6295755" y="484960"/>
                </a:lnTo>
                <a:lnTo>
                  <a:pt x="6295016" y="475247"/>
                </a:lnTo>
                <a:lnTo>
                  <a:pt x="6300184" y="472819"/>
                </a:lnTo>
                <a:lnTo>
                  <a:pt x="6311257" y="472819"/>
                </a:lnTo>
                <a:lnTo>
                  <a:pt x="6309042" y="468367"/>
                </a:lnTo>
                <a:lnTo>
                  <a:pt x="6309781" y="463106"/>
                </a:lnTo>
                <a:lnTo>
                  <a:pt x="6314211" y="459463"/>
                </a:lnTo>
                <a:lnTo>
                  <a:pt x="6311995" y="454202"/>
                </a:lnTo>
                <a:lnTo>
                  <a:pt x="6318640" y="454202"/>
                </a:lnTo>
                <a:lnTo>
                  <a:pt x="6321593" y="450155"/>
                </a:lnTo>
                <a:lnTo>
                  <a:pt x="6326760" y="452583"/>
                </a:lnTo>
                <a:lnTo>
                  <a:pt x="6328237" y="459868"/>
                </a:lnTo>
                <a:lnTo>
                  <a:pt x="6335619" y="459463"/>
                </a:lnTo>
                <a:lnTo>
                  <a:pt x="6339311" y="451774"/>
                </a:lnTo>
                <a:lnTo>
                  <a:pt x="6346693" y="448131"/>
                </a:lnTo>
                <a:lnTo>
                  <a:pt x="6337096" y="445703"/>
                </a:lnTo>
                <a:lnTo>
                  <a:pt x="6336357" y="442061"/>
                </a:lnTo>
                <a:lnTo>
                  <a:pt x="6342264" y="434776"/>
                </a:lnTo>
                <a:lnTo>
                  <a:pt x="6354075" y="433562"/>
                </a:lnTo>
                <a:lnTo>
                  <a:pt x="6356290" y="429919"/>
                </a:lnTo>
                <a:lnTo>
                  <a:pt x="6349646" y="426681"/>
                </a:lnTo>
                <a:lnTo>
                  <a:pt x="6356290" y="421420"/>
                </a:lnTo>
                <a:lnTo>
                  <a:pt x="6364411" y="418182"/>
                </a:lnTo>
                <a:lnTo>
                  <a:pt x="6364411" y="414135"/>
                </a:lnTo>
                <a:lnTo>
                  <a:pt x="6370317" y="411707"/>
                </a:lnTo>
                <a:lnTo>
                  <a:pt x="6377700" y="411707"/>
                </a:lnTo>
                <a:lnTo>
                  <a:pt x="6385820" y="403613"/>
                </a:lnTo>
                <a:lnTo>
                  <a:pt x="6391726" y="402399"/>
                </a:lnTo>
                <a:lnTo>
                  <a:pt x="6396156" y="391876"/>
                </a:lnTo>
                <a:lnTo>
                  <a:pt x="6391726" y="391876"/>
                </a:lnTo>
                <a:lnTo>
                  <a:pt x="6387297" y="398756"/>
                </a:lnTo>
                <a:lnTo>
                  <a:pt x="6382129" y="399161"/>
                </a:lnTo>
                <a:lnTo>
                  <a:pt x="6378438" y="391471"/>
                </a:lnTo>
                <a:lnTo>
                  <a:pt x="6378438" y="383782"/>
                </a:lnTo>
                <a:lnTo>
                  <a:pt x="6375485" y="382972"/>
                </a:lnTo>
                <a:lnTo>
                  <a:pt x="6375485" y="375687"/>
                </a:lnTo>
                <a:lnTo>
                  <a:pt x="6380652" y="373259"/>
                </a:lnTo>
                <a:lnTo>
                  <a:pt x="6390988" y="379735"/>
                </a:lnTo>
                <a:lnTo>
                  <a:pt x="6391726" y="374878"/>
                </a:lnTo>
                <a:lnTo>
                  <a:pt x="6390249" y="371236"/>
                </a:lnTo>
                <a:lnTo>
                  <a:pt x="6382129" y="368807"/>
                </a:lnTo>
                <a:lnTo>
                  <a:pt x="6382129" y="361927"/>
                </a:lnTo>
                <a:lnTo>
                  <a:pt x="6385082" y="359499"/>
                </a:lnTo>
                <a:lnTo>
                  <a:pt x="6390249" y="363951"/>
                </a:lnTo>
                <a:lnTo>
                  <a:pt x="6394679" y="363951"/>
                </a:lnTo>
                <a:lnTo>
                  <a:pt x="6393203" y="357880"/>
                </a:lnTo>
                <a:lnTo>
                  <a:pt x="6388773" y="353023"/>
                </a:lnTo>
                <a:lnTo>
                  <a:pt x="6391726" y="351809"/>
                </a:lnTo>
                <a:lnTo>
                  <a:pt x="6390988" y="345739"/>
                </a:lnTo>
                <a:lnTo>
                  <a:pt x="6396156" y="340477"/>
                </a:lnTo>
                <a:lnTo>
                  <a:pt x="6400585" y="340477"/>
                </a:lnTo>
                <a:lnTo>
                  <a:pt x="6405752" y="346143"/>
                </a:lnTo>
                <a:lnTo>
                  <a:pt x="6406491" y="339263"/>
                </a:lnTo>
                <a:lnTo>
                  <a:pt x="6401323" y="334811"/>
                </a:lnTo>
                <a:lnTo>
                  <a:pt x="6400585" y="329145"/>
                </a:lnTo>
                <a:lnTo>
                  <a:pt x="6390988" y="328740"/>
                </a:lnTo>
                <a:lnTo>
                  <a:pt x="6388035" y="325907"/>
                </a:lnTo>
                <a:lnTo>
                  <a:pt x="6397632" y="317813"/>
                </a:lnTo>
                <a:lnTo>
                  <a:pt x="6410921" y="317408"/>
                </a:lnTo>
                <a:lnTo>
                  <a:pt x="6414611" y="321051"/>
                </a:lnTo>
                <a:lnTo>
                  <a:pt x="6422733" y="321051"/>
                </a:lnTo>
                <a:lnTo>
                  <a:pt x="6422733" y="317004"/>
                </a:lnTo>
                <a:lnTo>
                  <a:pt x="6428638" y="311742"/>
                </a:lnTo>
                <a:lnTo>
                  <a:pt x="6421256" y="314980"/>
                </a:lnTo>
                <a:lnTo>
                  <a:pt x="6416088" y="313361"/>
                </a:lnTo>
                <a:lnTo>
                  <a:pt x="6414611" y="307695"/>
                </a:lnTo>
                <a:lnTo>
                  <a:pt x="6401323" y="303648"/>
                </a:lnTo>
                <a:lnTo>
                  <a:pt x="6396156" y="301625"/>
                </a:lnTo>
                <a:lnTo>
                  <a:pt x="6399108" y="296768"/>
                </a:lnTo>
                <a:lnTo>
                  <a:pt x="6399108" y="291507"/>
                </a:lnTo>
                <a:lnTo>
                  <a:pt x="6402062" y="294744"/>
                </a:lnTo>
                <a:lnTo>
                  <a:pt x="6407967" y="293530"/>
                </a:lnTo>
                <a:lnTo>
                  <a:pt x="6413874" y="290293"/>
                </a:lnTo>
                <a:lnTo>
                  <a:pt x="6407967" y="290293"/>
                </a:lnTo>
                <a:lnTo>
                  <a:pt x="6407229" y="285436"/>
                </a:lnTo>
                <a:lnTo>
                  <a:pt x="6410921" y="282198"/>
                </a:lnTo>
                <a:lnTo>
                  <a:pt x="6405015" y="277342"/>
                </a:lnTo>
                <a:lnTo>
                  <a:pt x="6407967" y="274509"/>
                </a:lnTo>
                <a:lnTo>
                  <a:pt x="6408705" y="276937"/>
                </a:lnTo>
                <a:lnTo>
                  <a:pt x="6418303" y="278151"/>
                </a:lnTo>
                <a:lnTo>
                  <a:pt x="6420518" y="274913"/>
                </a:lnTo>
                <a:lnTo>
                  <a:pt x="6414611" y="269652"/>
                </a:lnTo>
                <a:lnTo>
                  <a:pt x="6416826" y="267629"/>
                </a:lnTo>
                <a:lnTo>
                  <a:pt x="6420518" y="269247"/>
                </a:lnTo>
                <a:lnTo>
                  <a:pt x="6427161" y="267224"/>
                </a:lnTo>
                <a:lnTo>
                  <a:pt x="6421994" y="260748"/>
                </a:lnTo>
                <a:lnTo>
                  <a:pt x="6413874" y="257511"/>
                </a:lnTo>
                <a:lnTo>
                  <a:pt x="6415350" y="253464"/>
                </a:lnTo>
                <a:lnTo>
                  <a:pt x="6421994" y="253059"/>
                </a:lnTo>
                <a:lnTo>
                  <a:pt x="6434544" y="246988"/>
                </a:lnTo>
                <a:lnTo>
                  <a:pt x="6437497" y="249821"/>
                </a:lnTo>
                <a:lnTo>
                  <a:pt x="6445618" y="246179"/>
                </a:lnTo>
                <a:lnTo>
                  <a:pt x="6445618" y="238894"/>
                </a:lnTo>
                <a:lnTo>
                  <a:pt x="6459644" y="236870"/>
                </a:lnTo>
                <a:lnTo>
                  <a:pt x="6464074" y="234037"/>
                </a:lnTo>
                <a:lnTo>
                  <a:pt x="6474410" y="234037"/>
                </a:lnTo>
                <a:lnTo>
                  <a:pt x="6486959" y="241727"/>
                </a:lnTo>
                <a:lnTo>
                  <a:pt x="6486959" y="236466"/>
                </a:lnTo>
                <a:lnTo>
                  <a:pt x="6481054" y="233633"/>
                </a:lnTo>
                <a:lnTo>
                  <a:pt x="6478839" y="226348"/>
                </a:lnTo>
                <a:lnTo>
                  <a:pt x="6470718" y="228776"/>
                </a:lnTo>
                <a:lnTo>
                  <a:pt x="6464812" y="223919"/>
                </a:lnTo>
                <a:lnTo>
                  <a:pt x="6457430" y="228776"/>
                </a:lnTo>
                <a:lnTo>
                  <a:pt x="6447833" y="224729"/>
                </a:lnTo>
                <a:lnTo>
                  <a:pt x="6447833" y="219063"/>
                </a:lnTo>
                <a:lnTo>
                  <a:pt x="6456692" y="213397"/>
                </a:lnTo>
                <a:lnTo>
                  <a:pt x="6465551" y="212587"/>
                </a:lnTo>
                <a:lnTo>
                  <a:pt x="6458906" y="207731"/>
                </a:lnTo>
                <a:lnTo>
                  <a:pt x="6464812" y="202065"/>
                </a:lnTo>
                <a:lnTo>
                  <a:pt x="6469241" y="201255"/>
                </a:lnTo>
                <a:lnTo>
                  <a:pt x="6476624" y="210159"/>
                </a:lnTo>
                <a:lnTo>
                  <a:pt x="6482530" y="209350"/>
                </a:lnTo>
                <a:lnTo>
                  <a:pt x="6489912" y="214611"/>
                </a:lnTo>
                <a:lnTo>
                  <a:pt x="6490651" y="207731"/>
                </a:lnTo>
                <a:lnTo>
                  <a:pt x="6479577" y="202065"/>
                </a:lnTo>
                <a:lnTo>
                  <a:pt x="6475148" y="195185"/>
                </a:lnTo>
                <a:lnTo>
                  <a:pt x="6476624" y="186281"/>
                </a:lnTo>
                <a:lnTo>
                  <a:pt x="6489912" y="184662"/>
                </a:lnTo>
                <a:lnTo>
                  <a:pt x="6485483" y="178996"/>
                </a:lnTo>
                <a:lnTo>
                  <a:pt x="6477362" y="178591"/>
                </a:lnTo>
                <a:lnTo>
                  <a:pt x="6468503" y="188304"/>
                </a:lnTo>
                <a:lnTo>
                  <a:pt x="6461121" y="189519"/>
                </a:lnTo>
                <a:lnTo>
                  <a:pt x="6467027" y="182234"/>
                </a:lnTo>
                <a:lnTo>
                  <a:pt x="6461121" y="176972"/>
                </a:lnTo>
                <a:lnTo>
                  <a:pt x="6464812" y="168474"/>
                </a:lnTo>
                <a:lnTo>
                  <a:pt x="6472195" y="168069"/>
                </a:lnTo>
                <a:lnTo>
                  <a:pt x="6475886" y="171307"/>
                </a:lnTo>
                <a:lnTo>
                  <a:pt x="6494342" y="168878"/>
                </a:lnTo>
                <a:lnTo>
                  <a:pt x="6498771" y="161998"/>
                </a:lnTo>
                <a:lnTo>
                  <a:pt x="6490651" y="157142"/>
                </a:lnTo>
                <a:lnTo>
                  <a:pt x="6479577" y="157142"/>
                </a:lnTo>
                <a:lnTo>
                  <a:pt x="6472933" y="150666"/>
                </a:lnTo>
                <a:lnTo>
                  <a:pt x="6481054" y="142572"/>
                </a:lnTo>
                <a:lnTo>
                  <a:pt x="6486221" y="143381"/>
                </a:lnTo>
                <a:lnTo>
                  <a:pt x="6484007" y="147428"/>
                </a:lnTo>
                <a:lnTo>
                  <a:pt x="6486959" y="152690"/>
                </a:lnTo>
                <a:lnTo>
                  <a:pt x="6494342" y="150666"/>
                </a:lnTo>
                <a:lnTo>
                  <a:pt x="6500986" y="144191"/>
                </a:lnTo>
                <a:lnTo>
                  <a:pt x="6507630" y="152285"/>
                </a:lnTo>
                <a:lnTo>
                  <a:pt x="6507630" y="160379"/>
                </a:lnTo>
                <a:lnTo>
                  <a:pt x="6512060" y="166855"/>
                </a:lnTo>
                <a:lnTo>
                  <a:pt x="6513536" y="161998"/>
                </a:lnTo>
                <a:lnTo>
                  <a:pt x="6512060" y="155523"/>
                </a:lnTo>
                <a:lnTo>
                  <a:pt x="6515012" y="150261"/>
                </a:lnTo>
                <a:lnTo>
                  <a:pt x="6519442" y="150261"/>
                </a:lnTo>
                <a:lnTo>
                  <a:pt x="6516489" y="142977"/>
                </a:lnTo>
                <a:lnTo>
                  <a:pt x="6509107" y="138120"/>
                </a:lnTo>
                <a:lnTo>
                  <a:pt x="6515012" y="137715"/>
                </a:lnTo>
                <a:lnTo>
                  <a:pt x="6522395" y="141358"/>
                </a:lnTo>
                <a:lnTo>
                  <a:pt x="6525348" y="136501"/>
                </a:lnTo>
                <a:lnTo>
                  <a:pt x="6521657" y="132859"/>
                </a:lnTo>
                <a:lnTo>
                  <a:pt x="6531992" y="133263"/>
                </a:lnTo>
                <a:lnTo>
                  <a:pt x="6535684" y="137310"/>
                </a:lnTo>
                <a:lnTo>
                  <a:pt x="6543804" y="134882"/>
                </a:lnTo>
                <a:lnTo>
                  <a:pt x="6544542" y="141358"/>
                </a:lnTo>
                <a:lnTo>
                  <a:pt x="6548972" y="145810"/>
                </a:lnTo>
                <a:lnTo>
                  <a:pt x="6551186" y="142977"/>
                </a:lnTo>
                <a:lnTo>
                  <a:pt x="6552663" y="130835"/>
                </a:lnTo>
                <a:lnTo>
                  <a:pt x="6559307" y="124360"/>
                </a:lnTo>
                <a:lnTo>
                  <a:pt x="6558569" y="118289"/>
                </a:lnTo>
                <a:lnTo>
                  <a:pt x="6553401" y="118694"/>
                </a:lnTo>
                <a:lnTo>
                  <a:pt x="6544542" y="122741"/>
                </a:lnTo>
                <a:lnTo>
                  <a:pt x="6539375" y="119503"/>
                </a:lnTo>
                <a:lnTo>
                  <a:pt x="6517966" y="125169"/>
                </a:lnTo>
                <a:lnTo>
                  <a:pt x="6509845" y="123145"/>
                </a:lnTo>
                <a:lnTo>
                  <a:pt x="6514274" y="114646"/>
                </a:lnTo>
                <a:lnTo>
                  <a:pt x="6523871" y="113837"/>
                </a:lnTo>
                <a:lnTo>
                  <a:pt x="6527563" y="111004"/>
                </a:lnTo>
                <a:lnTo>
                  <a:pt x="6524610" y="106552"/>
                </a:lnTo>
                <a:lnTo>
                  <a:pt x="6531254" y="98863"/>
                </a:lnTo>
                <a:lnTo>
                  <a:pt x="6537899" y="97244"/>
                </a:lnTo>
                <a:lnTo>
                  <a:pt x="6542328" y="102100"/>
                </a:lnTo>
                <a:lnTo>
                  <a:pt x="6548233" y="100886"/>
                </a:lnTo>
                <a:lnTo>
                  <a:pt x="6545280" y="98863"/>
                </a:lnTo>
                <a:lnTo>
                  <a:pt x="6545280" y="94006"/>
                </a:lnTo>
                <a:lnTo>
                  <a:pt x="6552663" y="93601"/>
                </a:lnTo>
                <a:lnTo>
                  <a:pt x="6556354" y="89554"/>
                </a:lnTo>
                <a:lnTo>
                  <a:pt x="6551186" y="85912"/>
                </a:lnTo>
                <a:lnTo>
                  <a:pt x="6557092" y="82269"/>
                </a:lnTo>
                <a:lnTo>
                  <a:pt x="6565213" y="81865"/>
                </a:lnTo>
                <a:lnTo>
                  <a:pt x="6558569" y="74580"/>
                </a:lnTo>
                <a:lnTo>
                  <a:pt x="6552663" y="75794"/>
                </a:lnTo>
                <a:lnTo>
                  <a:pt x="6550448" y="74580"/>
                </a:lnTo>
                <a:lnTo>
                  <a:pt x="6559307" y="64057"/>
                </a:lnTo>
                <a:lnTo>
                  <a:pt x="6566690" y="62034"/>
                </a:lnTo>
                <a:lnTo>
                  <a:pt x="6574072" y="66081"/>
                </a:lnTo>
                <a:lnTo>
                  <a:pt x="6576287" y="55558"/>
                </a:lnTo>
                <a:lnTo>
                  <a:pt x="6571857" y="50702"/>
                </a:lnTo>
                <a:lnTo>
                  <a:pt x="6574072" y="38965"/>
                </a:lnTo>
                <a:lnTo>
                  <a:pt x="6579240" y="34918"/>
                </a:lnTo>
                <a:lnTo>
                  <a:pt x="6581454" y="42203"/>
                </a:lnTo>
                <a:lnTo>
                  <a:pt x="6585146" y="44226"/>
                </a:lnTo>
                <a:lnTo>
                  <a:pt x="6586622" y="54749"/>
                </a:lnTo>
                <a:lnTo>
                  <a:pt x="6596219" y="61224"/>
                </a:lnTo>
                <a:lnTo>
                  <a:pt x="6590313" y="52320"/>
                </a:lnTo>
                <a:lnTo>
                  <a:pt x="6598434" y="49892"/>
                </a:lnTo>
                <a:lnTo>
                  <a:pt x="6607293" y="51106"/>
                </a:lnTo>
                <a:lnTo>
                  <a:pt x="6604340" y="47464"/>
                </a:lnTo>
                <a:lnTo>
                  <a:pt x="6597696" y="46655"/>
                </a:lnTo>
                <a:lnTo>
                  <a:pt x="6585146" y="37751"/>
                </a:lnTo>
                <a:lnTo>
                  <a:pt x="6586622" y="32085"/>
                </a:lnTo>
                <a:lnTo>
                  <a:pt x="6599911" y="28038"/>
                </a:lnTo>
                <a:lnTo>
                  <a:pt x="6602864" y="29657"/>
                </a:lnTo>
                <a:lnTo>
                  <a:pt x="6609508" y="45845"/>
                </a:lnTo>
                <a:lnTo>
                  <a:pt x="6619105" y="49892"/>
                </a:lnTo>
                <a:lnTo>
                  <a:pt x="6623534" y="62438"/>
                </a:lnTo>
                <a:lnTo>
                  <a:pt x="6628702" y="52725"/>
                </a:lnTo>
                <a:lnTo>
                  <a:pt x="6625011" y="46250"/>
                </a:lnTo>
                <a:lnTo>
                  <a:pt x="6611722" y="37346"/>
                </a:lnTo>
                <a:lnTo>
                  <a:pt x="6612461" y="29252"/>
                </a:lnTo>
                <a:lnTo>
                  <a:pt x="6608031" y="20348"/>
                </a:lnTo>
                <a:lnTo>
                  <a:pt x="6614675" y="9016"/>
                </a:lnTo>
                <a:lnTo>
                  <a:pt x="6624273" y="3350"/>
                </a:lnTo>
                <a:lnTo>
                  <a:pt x="6629440" y="4564"/>
                </a:lnTo>
                <a:lnTo>
                  <a:pt x="6633131" y="16706"/>
                </a:lnTo>
                <a:lnTo>
                  <a:pt x="6627964" y="26419"/>
                </a:lnTo>
                <a:lnTo>
                  <a:pt x="6628702" y="34918"/>
                </a:lnTo>
                <a:lnTo>
                  <a:pt x="6636823" y="26014"/>
                </a:lnTo>
                <a:lnTo>
                  <a:pt x="6635346" y="21562"/>
                </a:lnTo>
                <a:lnTo>
                  <a:pt x="6635346" y="10635"/>
                </a:lnTo>
                <a:close/>
                <a:moveTo>
                  <a:pt x="3884236" y="0"/>
                </a:moveTo>
                <a:lnTo>
                  <a:pt x="4967903" y="0"/>
                </a:lnTo>
                <a:lnTo>
                  <a:pt x="4968392" y="2945"/>
                </a:lnTo>
                <a:lnTo>
                  <a:pt x="4971345" y="4969"/>
                </a:lnTo>
                <a:lnTo>
                  <a:pt x="4971345" y="10230"/>
                </a:lnTo>
                <a:lnTo>
                  <a:pt x="4966177" y="13468"/>
                </a:lnTo>
                <a:lnTo>
                  <a:pt x="4959533" y="15491"/>
                </a:lnTo>
                <a:lnTo>
                  <a:pt x="4956580" y="12254"/>
                </a:lnTo>
                <a:lnTo>
                  <a:pt x="4952889" y="9826"/>
                </a:lnTo>
                <a:lnTo>
                  <a:pt x="4950674" y="12254"/>
                </a:lnTo>
                <a:lnTo>
                  <a:pt x="4951412" y="16301"/>
                </a:lnTo>
                <a:lnTo>
                  <a:pt x="4951412" y="22776"/>
                </a:lnTo>
                <a:lnTo>
                  <a:pt x="4946245" y="22776"/>
                </a:lnTo>
                <a:lnTo>
                  <a:pt x="4941815" y="24800"/>
                </a:lnTo>
                <a:lnTo>
                  <a:pt x="4936648" y="28847"/>
                </a:lnTo>
                <a:lnTo>
                  <a:pt x="4930003" y="26014"/>
                </a:lnTo>
                <a:lnTo>
                  <a:pt x="4929265" y="22372"/>
                </a:lnTo>
                <a:lnTo>
                  <a:pt x="4924835" y="22372"/>
                </a:lnTo>
                <a:lnTo>
                  <a:pt x="4924835" y="28847"/>
                </a:lnTo>
                <a:lnTo>
                  <a:pt x="4927050" y="34918"/>
                </a:lnTo>
                <a:lnTo>
                  <a:pt x="4922621" y="42203"/>
                </a:lnTo>
                <a:lnTo>
                  <a:pt x="4916715" y="39370"/>
                </a:lnTo>
                <a:lnTo>
                  <a:pt x="4914500" y="34918"/>
                </a:lnTo>
                <a:lnTo>
                  <a:pt x="4908594" y="37346"/>
                </a:lnTo>
                <a:lnTo>
                  <a:pt x="4907856" y="40988"/>
                </a:lnTo>
                <a:lnTo>
                  <a:pt x="4911547" y="43822"/>
                </a:lnTo>
                <a:lnTo>
                  <a:pt x="4911547" y="49892"/>
                </a:lnTo>
                <a:lnTo>
                  <a:pt x="4901212" y="55963"/>
                </a:lnTo>
                <a:lnTo>
                  <a:pt x="4897520" y="54749"/>
                </a:lnTo>
                <a:lnTo>
                  <a:pt x="4895305" y="50702"/>
                </a:lnTo>
                <a:lnTo>
                  <a:pt x="4889400" y="47464"/>
                </a:lnTo>
                <a:cubicBezTo>
                  <a:pt x="4889400" y="47464"/>
                  <a:pt x="4884971" y="47869"/>
                  <a:pt x="4884971" y="47869"/>
                </a:cubicBezTo>
                <a:lnTo>
                  <a:pt x="4884971" y="52320"/>
                </a:lnTo>
                <a:lnTo>
                  <a:pt x="4888661" y="58796"/>
                </a:lnTo>
                <a:lnTo>
                  <a:pt x="4888661" y="62843"/>
                </a:lnTo>
                <a:lnTo>
                  <a:pt x="4883494" y="65676"/>
                </a:lnTo>
                <a:lnTo>
                  <a:pt x="4874635" y="67700"/>
                </a:lnTo>
                <a:lnTo>
                  <a:pt x="4872420" y="71342"/>
                </a:lnTo>
                <a:lnTo>
                  <a:pt x="4862085" y="72152"/>
                </a:lnTo>
                <a:lnTo>
                  <a:pt x="4856917" y="77413"/>
                </a:lnTo>
                <a:lnTo>
                  <a:pt x="4853964" y="83079"/>
                </a:lnTo>
                <a:lnTo>
                  <a:pt x="4850273" y="83079"/>
                </a:lnTo>
                <a:lnTo>
                  <a:pt x="4847320" y="78222"/>
                </a:lnTo>
                <a:lnTo>
                  <a:pt x="4841414" y="77817"/>
                </a:lnTo>
                <a:lnTo>
                  <a:pt x="4833293" y="82674"/>
                </a:lnTo>
                <a:lnTo>
                  <a:pt x="4825911" y="82674"/>
                </a:lnTo>
                <a:lnTo>
                  <a:pt x="4822220" y="84698"/>
                </a:lnTo>
                <a:lnTo>
                  <a:pt x="4819267" y="90364"/>
                </a:lnTo>
                <a:lnTo>
                  <a:pt x="4813361" y="91173"/>
                </a:lnTo>
                <a:lnTo>
                  <a:pt x="4808193" y="89149"/>
                </a:lnTo>
                <a:lnTo>
                  <a:pt x="4805978" y="85912"/>
                </a:lnTo>
                <a:lnTo>
                  <a:pt x="4803026" y="85912"/>
                </a:lnTo>
                <a:lnTo>
                  <a:pt x="4797857" y="94816"/>
                </a:lnTo>
                <a:lnTo>
                  <a:pt x="4794167" y="92387"/>
                </a:lnTo>
                <a:lnTo>
                  <a:pt x="4789737" y="86721"/>
                </a:lnTo>
                <a:lnTo>
                  <a:pt x="4786784" y="86316"/>
                </a:lnTo>
                <a:lnTo>
                  <a:pt x="4784569" y="92792"/>
                </a:lnTo>
                <a:lnTo>
                  <a:pt x="4780139" y="96839"/>
                </a:lnTo>
                <a:lnTo>
                  <a:pt x="4775710" y="94411"/>
                </a:lnTo>
                <a:lnTo>
                  <a:pt x="4774234" y="90768"/>
                </a:lnTo>
                <a:lnTo>
                  <a:pt x="4771281" y="90364"/>
                </a:lnTo>
                <a:lnTo>
                  <a:pt x="4772019" y="95220"/>
                </a:lnTo>
                <a:lnTo>
                  <a:pt x="4768328" y="96839"/>
                </a:lnTo>
                <a:lnTo>
                  <a:pt x="4760946" y="96030"/>
                </a:lnTo>
                <a:lnTo>
                  <a:pt x="4755777" y="97649"/>
                </a:lnTo>
                <a:lnTo>
                  <a:pt x="4756516" y="101696"/>
                </a:lnTo>
                <a:lnTo>
                  <a:pt x="4755039" y="106148"/>
                </a:lnTo>
                <a:lnTo>
                  <a:pt x="4748395" y="105743"/>
                </a:lnTo>
                <a:lnTo>
                  <a:pt x="4746180" y="103719"/>
                </a:lnTo>
                <a:lnTo>
                  <a:pt x="4742490" y="104529"/>
                </a:lnTo>
                <a:lnTo>
                  <a:pt x="4741751" y="108981"/>
                </a:lnTo>
                <a:lnTo>
                  <a:pt x="4738060" y="108981"/>
                </a:lnTo>
                <a:lnTo>
                  <a:pt x="4735107" y="106148"/>
                </a:lnTo>
                <a:lnTo>
                  <a:pt x="4732892" y="106552"/>
                </a:lnTo>
                <a:lnTo>
                  <a:pt x="4731416" y="114242"/>
                </a:lnTo>
                <a:lnTo>
                  <a:pt x="4726248" y="115861"/>
                </a:lnTo>
                <a:lnTo>
                  <a:pt x="4722557" y="119908"/>
                </a:lnTo>
                <a:lnTo>
                  <a:pt x="4718127" y="120313"/>
                </a:lnTo>
                <a:lnTo>
                  <a:pt x="4715913" y="115861"/>
                </a:lnTo>
                <a:lnTo>
                  <a:pt x="4705577" y="105338"/>
                </a:lnTo>
                <a:lnTo>
                  <a:pt x="4701886" y="103719"/>
                </a:lnTo>
                <a:lnTo>
                  <a:pt x="4696718" y="106148"/>
                </a:lnTo>
                <a:lnTo>
                  <a:pt x="4696718" y="109385"/>
                </a:lnTo>
                <a:lnTo>
                  <a:pt x="4692288" y="109790"/>
                </a:lnTo>
                <a:lnTo>
                  <a:pt x="4690812" y="115456"/>
                </a:lnTo>
                <a:lnTo>
                  <a:pt x="4684168" y="119908"/>
                </a:lnTo>
                <a:lnTo>
                  <a:pt x="4679001" y="119908"/>
                </a:lnTo>
                <a:lnTo>
                  <a:pt x="4676047" y="117884"/>
                </a:lnTo>
                <a:lnTo>
                  <a:pt x="4672356" y="122741"/>
                </a:lnTo>
                <a:lnTo>
                  <a:pt x="4664973" y="123550"/>
                </a:lnTo>
                <a:lnTo>
                  <a:pt x="4656853" y="122336"/>
                </a:lnTo>
                <a:lnTo>
                  <a:pt x="4652424" y="116670"/>
                </a:lnTo>
                <a:lnTo>
                  <a:pt x="4647994" y="116265"/>
                </a:lnTo>
                <a:lnTo>
                  <a:pt x="4645041" y="121122"/>
                </a:lnTo>
                <a:lnTo>
                  <a:pt x="4644303" y="124764"/>
                </a:lnTo>
                <a:lnTo>
                  <a:pt x="4639135" y="123550"/>
                </a:lnTo>
                <a:lnTo>
                  <a:pt x="4632491" y="119503"/>
                </a:lnTo>
                <a:lnTo>
                  <a:pt x="4628799" y="112623"/>
                </a:lnTo>
                <a:lnTo>
                  <a:pt x="4631014" y="106148"/>
                </a:lnTo>
                <a:lnTo>
                  <a:pt x="4627323" y="102910"/>
                </a:lnTo>
                <a:lnTo>
                  <a:pt x="4622155" y="101291"/>
                </a:lnTo>
                <a:lnTo>
                  <a:pt x="4616988" y="92792"/>
                </a:lnTo>
                <a:lnTo>
                  <a:pt x="4617726" y="86316"/>
                </a:lnTo>
                <a:lnTo>
                  <a:pt x="4613296" y="80246"/>
                </a:lnTo>
                <a:lnTo>
                  <a:pt x="4610344" y="71747"/>
                </a:lnTo>
                <a:lnTo>
                  <a:pt x="4606652" y="68914"/>
                </a:lnTo>
                <a:lnTo>
                  <a:pt x="4602961" y="69723"/>
                </a:lnTo>
                <a:lnTo>
                  <a:pt x="4601485" y="76603"/>
                </a:lnTo>
                <a:lnTo>
                  <a:pt x="4603699" y="80246"/>
                </a:lnTo>
                <a:lnTo>
                  <a:pt x="4607391" y="87531"/>
                </a:lnTo>
                <a:lnTo>
                  <a:pt x="4611820" y="91578"/>
                </a:lnTo>
                <a:lnTo>
                  <a:pt x="4614035" y="97244"/>
                </a:lnTo>
                <a:lnTo>
                  <a:pt x="4614035" y="106148"/>
                </a:lnTo>
                <a:lnTo>
                  <a:pt x="4611082" y="111813"/>
                </a:lnTo>
                <a:lnTo>
                  <a:pt x="4613296" y="113837"/>
                </a:lnTo>
                <a:lnTo>
                  <a:pt x="4618465" y="114242"/>
                </a:lnTo>
                <a:lnTo>
                  <a:pt x="4620679" y="123955"/>
                </a:lnTo>
                <a:lnTo>
                  <a:pt x="4618465" y="134882"/>
                </a:lnTo>
                <a:lnTo>
                  <a:pt x="4613296" y="140548"/>
                </a:lnTo>
                <a:lnTo>
                  <a:pt x="4607391" y="142977"/>
                </a:lnTo>
                <a:lnTo>
                  <a:pt x="4605176" y="140143"/>
                </a:lnTo>
                <a:lnTo>
                  <a:pt x="4600747" y="140548"/>
                </a:lnTo>
                <a:lnTo>
                  <a:pt x="4593364" y="143786"/>
                </a:lnTo>
                <a:lnTo>
                  <a:pt x="4586720" y="152285"/>
                </a:lnTo>
                <a:lnTo>
                  <a:pt x="4583029" y="153904"/>
                </a:lnTo>
                <a:lnTo>
                  <a:pt x="4576384" y="153499"/>
                </a:lnTo>
                <a:lnTo>
                  <a:pt x="4574170" y="156332"/>
                </a:lnTo>
                <a:lnTo>
                  <a:pt x="4574908" y="158760"/>
                </a:lnTo>
                <a:lnTo>
                  <a:pt x="4574908" y="164022"/>
                </a:lnTo>
                <a:lnTo>
                  <a:pt x="4569002" y="167664"/>
                </a:lnTo>
                <a:lnTo>
                  <a:pt x="4562358" y="168069"/>
                </a:lnTo>
                <a:lnTo>
                  <a:pt x="4560881" y="173735"/>
                </a:lnTo>
                <a:lnTo>
                  <a:pt x="4560881" y="178591"/>
                </a:lnTo>
                <a:lnTo>
                  <a:pt x="4560143" y="183448"/>
                </a:lnTo>
                <a:lnTo>
                  <a:pt x="4555714" y="178591"/>
                </a:lnTo>
                <a:lnTo>
                  <a:pt x="4550546" y="177377"/>
                </a:lnTo>
                <a:lnTo>
                  <a:pt x="4554976" y="181424"/>
                </a:lnTo>
                <a:lnTo>
                  <a:pt x="4555714" y="185067"/>
                </a:lnTo>
                <a:lnTo>
                  <a:pt x="4554237" y="190733"/>
                </a:lnTo>
                <a:lnTo>
                  <a:pt x="4550546" y="190733"/>
                </a:lnTo>
                <a:lnTo>
                  <a:pt x="4546855" y="188709"/>
                </a:lnTo>
                <a:lnTo>
                  <a:pt x="4541687" y="187090"/>
                </a:lnTo>
                <a:lnTo>
                  <a:pt x="4540948" y="188709"/>
                </a:lnTo>
                <a:lnTo>
                  <a:pt x="4542425" y="192352"/>
                </a:lnTo>
                <a:lnTo>
                  <a:pt x="4543901" y="196804"/>
                </a:lnTo>
                <a:lnTo>
                  <a:pt x="4540211" y="202065"/>
                </a:lnTo>
                <a:lnTo>
                  <a:pt x="4532090" y="204088"/>
                </a:lnTo>
                <a:lnTo>
                  <a:pt x="4521016" y="215420"/>
                </a:lnTo>
                <a:lnTo>
                  <a:pt x="4520278" y="221086"/>
                </a:lnTo>
                <a:lnTo>
                  <a:pt x="4521755" y="227157"/>
                </a:lnTo>
                <a:lnTo>
                  <a:pt x="4518801" y="233633"/>
                </a:lnTo>
                <a:lnTo>
                  <a:pt x="4512157" y="241322"/>
                </a:lnTo>
                <a:lnTo>
                  <a:pt x="4506989" y="244560"/>
                </a:lnTo>
                <a:lnTo>
                  <a:pt x="4504775" y="242536"/>
                </a:lnTo>
                <a:lnTo>
                  <a:pt x="4502560" y="238894"/>
                </a:lnTo>
                <a:lnTo>
                  <a:pt x="4504037" y="235251"/>
                </a:lnTo>
                <a:lnTo>
                  <a:pt x="4499607" y="237275"/>
                </a:lnTo>
                <a:lnTo>
                  <a:pt x="4496654" y="240917"/>
                </a:lnTo>
                <a:lnTo>
                  <a:pt x="4495178" y="246988"/>
                </a:lnTo>
                <a:lnTo>
                  <a:pt x="4495916" y="249416"/>
                </a:lnTo>
                <a:lnTo>
                  <a:pt x="4494440" y="252249"/>
                </a:lnTo>
                <a:lnTo>
                  <a:pt x="4481889" y="263177"/>
                </a:lnTo>
                <a:lnTo>
                  <a:pt x="4476722" y="265200"/>
                </a:lnTo>
                <a:lnTo>
                  <a:pt x="4474507" y="263581"/>
                </a:lnTo>
                <a:lnTo>
                  <a:pt x="4473768" y="258725"/>
                </a:lnTo>
                <a:lnTo>
                  <a:pt x="4470815" y="255082"/>
                </a:lnTo>
                <a:lnTo>
                  <a:pt x="4466386" y="255892"/>
                </a:lnTo>
                <a:lnTo>
                  <a:pt x="4466386" y="261153"/>
                </a:lnTo>
                <a:lnTo>
                  <a:pt x="4461956" y="261153"/>
                </a:lnTo>
                <a:lnTo>
                  <a:pt x="4453097" y="256701"/>
                </a:lnTo>
                <a:lnTo>
                  <a:pt x="4450145" y="252654"/>
                </a:lnTo>
                <a:lnTo>
                  <a:pt x="4446453" y="251845"/>
                </a:lnTo>
                <a:lnTo>
                  <a:pt x="4444239" y="253464"/>
                </a:lnTo>
                <a:lnTo>
                  <a:pt x="4447191" y="258320"/>
                </a:lnTo>
                <a:lnTo>
                  <a:pt x="4451621" y="259939"/>
                </a:lnTo>
                <a:lnTo>
                  <a:pt x="4456050" y="267224"/>
                </a:lnTo>
                <a:lnTo>
                  <a:pt x="4455312" y="272890"/>
                </a:lnTo>
                <a:lnTo>
                  <a:pt x="4450883" y="275723"/>
                </a:lnTo>
                <a:lnTo>
                  <a:pt x="4447191" y="276128"/>
                </a:lnTo>
                <a:lnTo>
                  <a:pt x="4434641" y="283412"/>
                </a:lnTo>
                <a:lnTo>
                  <a:pt x="4426521" y="291102"/>
                </a:lnTo>
                <a:lnTo>
                  <a:pt x="4419876" y="291507"/>
                </a:lnTo>
                <a:lnTo>
                  <a:pt x="4414709" y="288269"/>
                </a:lnTo>
                <a:lnTo>
                  <a:pt x="4415447" y="283817"/>
                </a:lnTo>
                <a:lnTo>
                  <a:pt x="4417662" y="279770"/>
                </a:lnTo>
                <a:lnTo>
                  <a:pt x="4414709" y="278151"/>
                </a:lnTo>
                <a:lnTo>
                  <a:pt x="4411756" y="277746"/>
                </a:lnTo>
                <a:lnTo>
                  <a:pt x="4408803" y="283008"/>
                </a:lnTo>
                <a:lnTo>
                  <a:pt x="4409541" y="287055"/>
                </a:lnTo>
                <a:lnTo>
                  <a:pt x="4408065" y="291507"/>
                </a:lnTo>
                <a:lnTo>
                  <a:pt x="4402159" y="291507"/>
                </a:lnTo>
                <a:lnTo>
                  <a:pt x="4394776" y="294744"/>
                </a:lnTo>
                <a:lnTo>
                  <a:pt x="4388132" y="292721"/>
                </a:lnTo>
                <a:lnTo>
                  <a:pt x="4383703" y="284627"/>
                </a:lnTo>
                <a:lnTo>
                  <a:pt x="4384441" y="279770"/>
                </a:lnTo>
                <a:lnTo>
                  <a:pt x="4386656" y="273699"/>
                </a:lnTo>
                <a:lnTo>
                  <a:pt x="4384441" y="269247"/>
                </a:lnTo>
                <a:lnTo>
                  <a:pt x="4382226" y="269247"/>
                </a:lnTo>
                <a:lnTo>
                  <a:pt x="4380012" y="278151"/>
                </a:lnTo>
                <a:lnTo>
                  <a:pt x="4377797" y="285436"/>
                </a:lnTo>
                <a:lnTo>
                  <a:pt x="4378535" y="290293"/>
                </a:lnTo>
                <a:lnTo>
                  <a:pt x="4376320" y="295554"/>
                </a:lnTo>
                <a:lnTo>
                  <a:pt x="4371891" y="293935"/>
                </a:lnTo>
                <a:lnTo>
                  <a:pt x="4360817" y="281389"/>
                </a:lnTo>
                <a:lnTo>
                  <a:pt x="4360817" y="274913"/>
                </a:lnTo>
                <a:lnTo>
                  <a:pt x="4364508" y="266010"/>
                </a:lnTo>
                <a:lnTo>
                  <a:pt x="4371153" y="260748"/>
                </a:lnTo>
                <a:lnTo>
                  <a:pt x="4377058" y="256701"/>
                </a:lnTo>
                <a:lnTo>
                  <a:pt x="4373367" y="253868"/>
                </a:lnTo>
                <a:lnTo>
                  <a:pt x="4365246" y="252249"/>
                </a:lnTo>
                <a:lnTo>
                  <a:pt x="4360079" y="246179"/>
                </a:lnTo>
                <a:lnTo>
                  <a:pt x="4360079" y="243750"/>
                </a:lnTo>
                <a:lnTo>
                  <a:pt x="4357864" y="242536"/>
                </a:lnTo>
                <a:lnTo>
                  <a:pt x="4352697" y="244560"/>
                </a:lnTo>
                <a:lnTo>
                  <a:pt x="4349743" y="249416"/>
                </a:lnTo>
                <a:lnTo>
                  <a:pt x="4350482" y="253059"/>
                </a:lnTo>
                <a:lnTo>
                  <a:pt x="4356387" y="259130"/>
                </a:lnTo>
                <a:lnTo>
                  <a:pt x="4354912" y="263986"/>
                </a:lnTo>
                <a:lnTo>
                  <a:pt x="4350482" y="269652"/>
                </a:lnTo>
                <a:lnTo>
                  <a:pt x="4349005" y="276128"/>
                </a:lnTo>
                <a:lnTo>
                  <a:pt x="4342361" y="282603"/>
                </a:lnTo>
                <a:lnTo>
                  <a:pt x="4337931" y="282603"/>
                </a:lnTo>
                <a:lnTo>
                  <a:pt x="4336455" y="275318"/>
                </a:lnTo>
                <a:lnTo>
                  <a:pt x="4332764" y="273295"/>
                </a:lnTo>
                <a:lnTo>
                  <a:pt x="4328334" y="278151"/>
                </a:lnTo>
                <a:lnTo>
                  <a:pt x="4329811" y="283817"/>
                </a:lnTo>
                <a:lnTo>
                  <a:pt x="4334979" y="293126"/>
                </a:lnTo>
                <a:lnTo>
                  <a:pt x="4339408" y="298792"/>
                </a:lnTo>
                <a:lnTo>
                  <a:pt x="4338670" y="302434"/>
                </a:lnTo>
                <a:lnTo>
                  <a:pt x="4335717" y="303648"/>
                </a:lnTo>
                <a:lnTo>
                  <a:pt x="4334241" y="309314"/>
                </a:lnTo>
                <a:lnTo>
                  <a:pt x="4327596" y="313361"/>
                </a:lnTo>
                <a:lnTo>
                  <a:pt x="4320952" y="312552"/>
                </a:lnTo>
                <a:lnTo>
                  <a:pt x="4317261" y="308909"/>
                </a:lnTo>
                <a:lnTo>
                  <a:pt x="4312831" y="310528"/>
                </a:lnTo>
                <a:lnTo>
                  <a:pt x="4309140" y="315385"/>
                </a:lnTo>
                <a:lnTo>
                  <a:pt x="4301020" y="318623"/>
                </a:lnTo>
                <a:lnTo>
                  <a:pt x="4298067" y="315790"/>
                </a:lnTo>
                <a:lnTo>
                  <a:pt x="4295113" y="307695"/>
                </a:lnTo>
                <a:lnTo>
                  <a:pt x="4292161" y="303243"/>
                </a:lnTo>
                <a:lnTo>
                  <a:pt x="4289208" y="302839"/>
                </a:lnTo>
                <a:lnTo>
                  <a:pt x="4288469" y="306886"/>
                </a:lnTo>
                <a:lnTo>
                  <a:pt x="4288469" y="310933"/>
                </a:lnTo>
                <a:lnTo>
                  <a:pt x="4284040" y="316194"/>
                </a:lnTo>
                <a:lnTo>
                  <a:pt x="4277395" y="314980"/>
                </a:lnTo>
                <a:lnTo>
                  <a:pt x="4274443" y="308100"/>
                </a:lnTo>
                <a:lnTo>
                  <a:pt x="4270751" y="303243"/>
                </a:lnTo>
                <a:lnTo>
                  <a:pt x="4267798" y="304458"/>
                </a:lnTo>
                <a:lnTo>
                  <a:pt x="4265584" y="308505"/>
                </a:lnTo>
                <a:lnTo>
                  <a:pt x="4259678" y="308505"/>
                </a:lnTo>
                <a:lnTo>
                  <a:pt x="4255987" y="311338"/>
                </a:lnTo>
                <a:lnTo>
                  <a:pt x="4257463" y="314575"/>
                </a:lnTo>
                <a:lnTo>
                  <a:pt x="4259678" y="321051"/>
                </a:lnTo>
                <a:lnTo>
                  <a:pt x="4259678" y="331169"/>
                </a:lnTo>
                <a:lnTo>
                  <a:pt x="4254510" y="341691"/>
                </a:lnTo>
                <a:lnTo>
                  <a:pt x="4245651" y="351405"/>
                </a:lnTo>
                <a:lnTo>
                  <a:pt x="4240483" y="352214"/>
                </a:lnTo>
                <a:lnTo>
                  <a:pt x="4236054" y="348976"/>
                </a:lnTo>
                <a:lnTo>
                  <a:pt x="4233101" y="339668"/>
                </a:lnTo>
                <a:lnTo>
                  <a:pt x="4227934" y="336835"/>
                </a:lnTo>
                <a:lnTo>
                  <a:pt x="4223504" y="339263"/>
                </a:lnTo>
                <a:lnTo>
                  <a:pt x="4223504" y="342906"/>
                </a:lnTo>
                <a:lnTo>
                  <a:pt x="4215383" y="340073"/>
                </a:lnTo>
                <a:lnTo>
                  <a:pt x="4213169" y="335216"/>
                </a:lnTo>
                <a:lnTo>
                  <a:pt x="4210216" y="333597"/>
                </a:lnTo>
                <a:lnTo>
                  <a:pt x="4208739" y="337240"/>
                </a:lnTo>
                <a:lnTo>
                  <a:pt x="4208739" y="340882"/>
                </a:lnTo>
                <a:lnTo>
                  <a:pt x="4211692" y="348572"/>
                </a:lnTo>
                <a:lnTo>
                  <a:pt x="4207262" y="353023"/>
                </a:lnTo>
                <a:lnTo>
                  <a:pt x="4207262" y="356666"/>
                </a:lnTo>
                <a:lnTo>
                  <a:pt x="4210216" y="362737"/>
                </a:lnTo>
                <a:lnTo>
                  <a:pt x="4215383" y="367188"/>
                </a:lnTo>
                <a:lnTo>
                  <a:pt x="4218336" y="376497"/>
                </a:lnTo>
                <a:lnTo>
                  <a:pt x="4219813" y="389448"/>
                </a:lnTo>
                <a:lnTo>
                  <a:pt x="4218336" y="397137"/>
                </a:lnTo>
                <a:lnTo>
                  <a:pt x="4211692" y="393090"/>
                </a:lnTo>
                <a:lnTo>
                  <a:pt x="4208000" y="393090"/>
                </a:lnTo>
                <a:lnTo>
                  <a:pt x="4205048" y="397947"/>
                </a:lnTo>
                <a:lnTo>
                  <a:pt x="4197665" y="398351"/>
                </a:lnTo>
                <a:lnTo>
                  <a:pt x="4188068" y="395923"/>
                </a:lnTo>
                <a:lnTo>
                  <a:pt x="4179209" y="396733"/>
                </a:lnTo>
                <a:lnTo>
                  <a:pt x="4175518" y="401184"/>
                </a:lnTo>
                <a:lnTo>
                  <a:pt x="4177732" y="404017"/>
                </a:lnTo>
                <a:lnTo>
                  <a:pt x="4188068" y="410088"/>
                </a:lnTo>
                <a:lnTo>
                  <a:pt x="4195450" y="410898"/>
                </a:lnTo>
                <a:lnTo>
                  <a:pt x="4200618" y="414540"/>
                </a:lnTo>
                <a:lnTo>
                  <a:pt x="4204310" y="417778"/>
                </a:lnTo>
                <a:lnTo>
                  <a:pt x="4208000" y="416159"/>
                </a:lnTo>
                <a:lnTo>
                  <a:pt x="4213169" y="416564"/>
                </a:lnTo>
                <a:lnTo>
                  <a:pt x="4213169" y="420611"/>
                </a:lnTo>
                <a:lnTo>
                  <a:pt x="4210954" y="427086"/>
                </a:lnTo>
                <a:lnTo>
                  <a:pt x="4206524" y="428300"/>
                </a:lnTo>
                <a:lnTo>
                  <a:pt x="4201357" y="428300"/>
                </a:lnTo>
                <a:lnTo>
                  <a:pt x="4201357" y="431133"/>
                </a:lnTo>
                <a:lnTo>
                  <a:pt x="4205786" y="433157"/>
                </a:lnTo>
                <a:lnTo>
                  <a:pt x="4208000" y="437609"/>
                </a:lnTo>
                <a:lnTo>
                  <a:pt x="4206524" y="445298"/>
                </a:lnTo>
                <a:lnTo>
                  <a:pt x="4206524" y="449750"/>
                </a:lnTo>
                <a:lnTo>
                  <a:pt x="4205048" y="452988"/>
                </a:lnTo>
                <a:lnTo>
                  <a:pt x="4201357" y="454607"/>
                </a:lnTo>
                <a:lnTo>
                  <a:pt x="4195450" y="452178"/>
                </a:lnTo>
                <a:lnTo>
                  <a:pt x="4188806" y="444084"/>
                </a:lnTo>
                <a:lnTo>
                  <a:pt x="4183638" y="443679"/>
                </a:lnTo>
                <a:lnTo>
                  <a:pt x="4179947" y="442061"/>
                </a:lnTo>
                <a:lnTo>
                  <a:pt x="4174041" y="436395"/>
                </a:lnTo>
                <a:lnTo>
                  <a:pt x="4168135" y="435990"/>
                </a:lnTo>
                <a:lnTo>
                  <a:pt x="4165921" y="438823"/>
                </a:lnTo>
                <a:lnTo>
                  <a:pt x="4164444" y="443679"/>
                </a:lnTo>
                <a:lnTo>
                  <a:pt x="4172565" y="444894"/>
                </a:lnTo>
                <a:lnTo>
                  <a:pt x="4176994" y="445703"/>
                </a:lnTo>
                <a:lnTo>
                  <a:pt x="4185853" y="450560"/>
                </a:lnTo>
                <a:lnTo>
                  <a:pt x="4193236" y="454607"/>
                </a:lnTo>
                <a:lnTo>
                  <a:pt x="4199142" y="457035"/>
                </a:lnTo>
                <a:lnTo>
                  <a:pt x="4201357" y="459463"/>
                </a:lnTo>
                <a:lnTo>
                  <a:pt x="4198403" y="466343"/>
                </a:lnTo>
                <a:lnTo>
                  <a:pt x="4191021" y="469176"/>
                </a:lnTo>
                <a:lnTo>
                  <a:pt x="4185115" y="468367"/>
                </a:lnTo>
                <a:lnTo>
                  <a:pt x="4181424" y="471200"/>
                </a:lnTo>
                <a:lnTo>
                  <a:pt x="4175518" y="470391"/>
                </a:lnTo>
                <a:lnTo>
                  <a:pt x="4165182" y="462296"/>
                </a:lnTo>
                <a:lnTo>
                  <a:pt x="4162229" y="457844"/>
                </a:lnTo>
                <a:lnTo>
                  <a:pt x="4157062" y="457440"/>
                </a:lnTo>
                <a:lnTo>
                  <a:pt x="4154109" y="460273"/>
                </a:lnTo>
                <a:lnTo>
                  <a:pt x="4150417" y="463915"/>
                </a:lnTo>
                <a:lnTo>
                  <a:pt x="4151156" y="471200"/>
                </a:lnTo>
                <a:lnTo>
                  <a:pt x="4157062" y="476057"/>
                </a:lnTo>
                <a:lnTo>
                  <a:pt x="4166659" y="480913"/>
                </a:lnTo>
                <a:lnTo>
                  <a:pt x="4168874" y="484960"/>
                </a:lnTo>
                <a:lnTo>
                  <a:pt x="4168874" y="489007"/>
                </a:lnTo>
                <a:lnTo>
                  <a:pt x="4165921" y="491840"/>
                </a:lnTo>
                <a:lnTo>
                  <a:pt x="4160015" y="486174"/>
                </a:lnTo>
                <a:lnTo>
                  <a:pt x="4154109" y="484960"/>
                </a:lnTo>
                <a:lnTo>
                  <a:pt x="4145988" y="480104"/>
                </a:lnTo>
                <a:lnTo>
                  <a:pt x="4141559" y="475247"/>
                </a:lnTo>
                <a:lnTo>
                  <a:pt x="4138606" y="474842"/>
                </a:lnTo>
                <a:lnTo>
                  <a:pt x="4140082" y="482532"/>
                </a:lnTo>
                <a:lnTo>
                  <a:pt x="4146726" y="487389"/>
                </a:lnTo>
                <a:lnTo>
                  <a:pt x="4157062" y="491840"/>
                </a:lnTo>
                <a:lnTo>
                  <a:pt x="4158538" y="495483"/>
                </a:lnTo>
                <a:lnTo>
                  <a:pt x="4158538" y="499125"/>
                </a:lnTo>
                <a:lnTo>
                  <a:pt x="4154847" y="501149"/>
                </a:lnTo>
                <a:lnTo>
                  <a:pt x="4144512" y="500744"/>
                </a:lnTo>
                <a:lnTo>
                  <a:pt x="4140082" y="495483"/>
                </a:lnTo>
                <a:lnTo>
                  <a:pt x="4138606" y="489817"/>
                </a:lnTo>
                <a:lnTo>
                  <a:pt x="4134176" y="485770"/>
                </a:lnTo>
                <a:lnTo>
                  <a:pt x="4131223" y="485365"/>
                </a:lnTo>
                <a:lnTo>
                  <a:pt x="4126794" y="489817"/>
                </a:lnTo>
                <a:lnTo>
                  <a:pt x="4127532" y="493459"/>
                </a:lnTo>
                <a:lnTo>
                  <a:pt x="4131223" y="498721"/>
                </a:lnTo>
                <a:lnTo>
                  <a:pt x="4132700" y="503577"/>
                </a:lnTo>
                <a:lnTo>
                  <a:pt x="4131961" y="505601"/>
                </a:lnTo>
                <a:lnTo>
                  <a:pt x="4134914" y="507624"/>
                </a:lnTo>
                <a:lnTo>
                  <a:pt x="4148941" y="508434"/>
                </a:lnTo>
                <a:lnTo>
                  <a:pt x="4154847" y="510457"/>
                </a:lnTo>
                <a:lnTo>
                  <a:pt x="4156323" y="515719"/>
                </a:lnTo>
                <a:lnTo>
                  <a:pt x="4154109" y="517337"/>
                </a:lnTo>
                <a:lnTo>
                  <a:pt x="4149679" y="521385"/>
                </a:lnTo>
                <a:lnTo>
                  <a:pt x="4146726" y="525432"/>
                </a:lnTo>
                <a:lnTo>
                  <a:pt x="4141559" y="525836"/>
                </a:lnTo>
                <a:lnTo>
                  <a:pt x="4136391" y="523003"/>
                </a:lnTo>
                <a:lnTo>
                  <a:pt x="4131223" y="523003"/>
                </a:lnTo>
                <a:lnTo>
                  <a:pt x="4122364" y="519361"/>
                </a:lnTo>
                <a:lnTo>
                  <a:pt x="4121626" y="515314"/>
                </a:lnTo>
                <a:lnTo>
                  <a:pt x="4122364" y="512886"/>
                </a:lnTo>
                <a:lnTo>
                  <a:pt x="4117196" y="510053"/>
                </a:lnTo>
                <a:lnTo>
                  <a:pt x="4114982" y="510457"/>
                </a:lnTo>
                <a:lnTo>
                  <a:pt x="4114244" y="517337"/>
                </a:lnTo>
                <a:lnTo>
                  <a:pt x="4112767" y="522194"/>
                </a:lnTo>
                <a:lnTo>
                  <a:pt x="4108338" y="527860"/>
                </a:lnTo>
                <a:lnTo>
                  <a:pt x="4100955" y="527455"/>
                </a:lnTo>
                <a:lnTo>
                  <a:pt x="4096526" y="524218"/>
                </a:lnTo>
                <a:lnTo>
                  <a:pt x="4091358" y="521385"/>
                </a:lnTo>
                <a:lnTo>
                  <a:pt x="4086190" y="521385"/>
                </a:lnTo>
                <a:lnTo>
                  <a:pt x="4086190" y="526241"/>
                </a:lnTo>
                <a:lnTo>
                  <a:pt x="4089881" y="529479"/>
                </a:lnTo>
                <a:lnTo>
                  <a:pt x="4104646" y="535145"/>
                </a:lnTo>
                <a:lnTo>
                  <a:pt x="4115720" y="537573"/>
                </a:lnTo>
                <a:lnTo>
                  <a:pt x="4120149" y="545263"/>
                </a:lnTo>
                <a:lnTo>
                  <a:pt x="4123102" y="555785"/>
                </a:lnTo>
                <a:lnTo>
                  <a:pt x="4120149" y="556999"/>
                </a:lnTo>
                <a:lnTo>
                  <a:pt x="4114244" y="556999"/>
                </a:lnTo>
                <a:lnTo>
                  <a:pt x="4107599" y="551333"/>
                </a:lnTo>
                <a:lnTo>
                  <a:pt x="4096526" y="543239"/>
                </a:lnTo>
                <a:lnTo>
                  <a:pt x="4091358" y="540406"/>
                </a:lnTo>
                <a:lnTo>
                  <a:pt x="4085452" y="540811"/>
                </a:lnTo>
                <a:lnTo>
                  <a:pt x="4085452" y="543644"/>
                </a:lnTo>
                <a:lnTo>
                  <a:pt x="4090620" y="547286"/>
                </a:lnTo>
                <a:lnTo>
                  <a:pt x="4098740" y="549310"/>
                </a:lnTo>
                <a:lnTo>
                  <a:pt x="4109076" y="558214"/>
                </a:lnTo>
                <a:lnTo>
                  <a:pt x="4115720" y="565499"/>
                </a:lnTo>
                <a:lnTo>
                  <a:pt x="4114244" y="569950"/>
                </a:lnTo>
                <a:lnTo>
                  <a:pt x="4112029" y="578045"/>
                </a:lnTo>
                <a:lnTo>
                  <a:pt x="4114982" y="581687"/>
                </a:lnTo>
                <a:lnTo>
                  <a:pt x="4114244" y="585330"/>
                </a:lnTo>
                <a:lnTo>
                  <a:pt x="4109076" y="589377"/>
                </a:lnTo>
                <a:lnTo>
                  <a:pt x="4109076" y="593019"/>
                </a:lnTo>
                <a:lnTo>
                  <a:pt x="4106123" y="600304"/>
                </a:lnTo>
                <a:lnTo>
                  <a:pt x="4100955" y="600304"/>
                </a:lnTo>
                <a:lnTo>
                  <a:pt x="4095787" y="597066"/>
                </a:lnTo>
                <a:lnTo>
                  <a:pt x="4087667" y="596257"/>
                </a:lnTo>
                <a:lnTo>
                  <a:pt x="4082499" y="592614"/>
                </a:lnTo>
                <a:lnTo>
                  <a:pt x="4078070" y="593019"/>
                </a:lnTo>
                <a:lnTo>
                  <a:pt x="4080284" y="596662"/>
                </a:lnTo>
                <a:lnTo>
                  <a:pt x="4087667" y="600709"/>
                </a:lnTo>
                <a:lnTo>
                  <a:pt x="4097264" y="602328"/>
                </a:lnTo>
                <a:lnTo>
                  <a:pt x="4097264" y="604351"/>
                </a:lnTo>
                <a:lnTo>
                  <a:pt x="4091358" y="611231"/>
                </a:lnTo>
                <a:lnTo>
                  <a:pt x="4086190" y="610422"/>
                </a:lnTo>
                <a:lnTo>
                  <a:pt x="4082499" y="606779"/>
                </a:lnTo>
                <a:lnTo>
                  <a:pt x="4079546" y="607994"/>
                </a:lnTo>
                <a:lnTo>
                  <a:pt x="4078070" y="610827"/>
                </a:lnTo>
                <a:lnTo>
                  <a:pt x="4084714" y="614064"/>
                </a:lnTo>
                <a:lnTo>
                  <a:pt x="4088405" y="616088"/>
                </a:lnTo>
                <a:lnTo>
                  <a:pt x="4088405" y="620135"/>
                </a:lnTo>
                <a:lnTo>
                  <a:pt x="4083976" y="624992"/>
                </a:lnTo>
                <a:lnTo>
                  <a:pt x="4077331" y="627825"/>
                </a:lnTo>
                <a:lnTo>
                  <a:pt x="4074378" y="623777"/>
                </a:lnTo>
                <a:lnTo>
                  <a:pt x="4069949" y="621349"/>
                </a:lnTo>
                <a:lnTo>
                  <a:pt x="4064781" y="621349"/>
                </a:lnTo>
                <a:lnTo>
                  <a:pt x="4066258" y="625396"/>
                </a:lnTo>
                <a:lnTo>
                  <a:pt x="4072902" y="628229"/>
                </a:lnTo>
                <a:lnTo>
                  <a:pt x="4078808" y="632276"/>
                </a:lnTo>
                <a:lnTo>
                  <a:pt x="4078070" y="638752"/>
                </a:lnTo>
                <a:lnTo>
                  <a:pt x="4072164" y="642394"/>
                </a:lnTo>
                <a:lnTo>
                  <a:pt x="4059613" y="641180"/>
                </a:lnTo>
                <a:lnTo>
                  <a:pt x="4053708" y="638347"/>
                </a:lnTo>
                <a:lnTo>
                  <a:pt x="4050016" y="638347"/>
                </a:lnTo>
                <a:lnTo>
                  <a:pt x="4050016" y="640775"/>
                </a:lnTo>
                <a:lnTo>
                  <a:pt x="4057399" y="644013"/>
                </a:lnTo>
                <a:lnTo>
                  <a:pt x="4074378" y="645227"/>
                </a:lnTo>
                <a:lnTo>
                  <a:pt x="4082499" y="648465"/>
                </a:lnTo>
                <a:lnTo>
                  <a:pt x="4083976" y="652512"/>
                </a:lnTo>
                <a:lnTo>
                  <a:pt x="4083237" y="655750"/>
                </a:lnTo>
                <a:lnTo>
                  <a:pt x="4075117" y="658988"/>
                </a:lnTo>
                <a:lnTo>
                  <a:pt x="4062566" y="661011"/>
                </a:lnTo>
                <a:lnTo>
                  <a:pt x="4052969" y="658988"/>
                </a:lnTo>
                <a:lnTo>
                  <a:pt x="4045587" y="655750"/>
                </a:lnTo>
                <a:lnTo>
                  <a:pt x="4043372" y="657369"/>
                </a:lnTo>
                <a:lnTo>
                  <a:pt x="4047063" y="662225"/>
                </a:lnTo>
                <a:lnTo>
                  <a:pt x="4056660" y="664249"/>
                </a:lnTo>
                <a:lnTo>
                  <a:pt x="4058875" y="667082"/>
                </a:lnTo>
                <a:lnTo>
                  <a:pt x="4057399" y="669105"/>
                </a:lnTo>
                <a:lnTo>
                  <a:pt x="4053708" y="669105"/>
                </a:lnTo>
                <a:lnTo>
                  <a:pt x="4052969" y="670724"/>
                </a:lnTo>
                <a:lnTo>
                  <a:pt x="4060352" y="672748"/>
                </a:lnTo>
                <a:lnTo>
                  <a:pt x="4067734" y="675986"/>
                </a:lnTo>
                <a:lnTo>
                  <a:pt x="4068472" y="678819"/>
                </a:lnTo>
                <a:lnTo>
                  <a:pt x="4062566" y="682461"/>
                </a:lnTo>
                <a:lnTo>
                  <a:pt x="4055922" y="682056"/>
                </a:lnTo>
                <a:lnTo>
                  <a:pt x="4051493" y="681652"/>
                </a:lnTo>
                <a:lnTo>
                  <a:pt x="4050755" y="684889"/>
                </a:lnTo>
                <a:lnTo>
                  <a:pt x="4056660" y="686913"/>
                </a:lnTo>
                <a:lnTo>
                  <a:pt x="4065519" y="686103"/>
                </a:lnTo>
                <a:lnTo>
                  <a:pt x="4071425" y="686913"/>
                </a:lnTo>
                <a:lnTo>
                  <a:pt x="4069949" y="690555"/>
                </a:lnTo>
                <a:lnTo>
                  <a:pt x="4064043" y="694602"/>
                </a:lnTo>
                <a:lnTo>
                  <a:pt x="4055184" y="698245"/>
                </a:lnTo>
                <a:lnTo>
                  <a:pt x="4049278" y="697840"/>
                </a:lnTo>
                <a:lnTo>
                  <a:pt x="4042634" y="693793"/>
                </a:lnTo>
                <a:lnTo>
                  <a:pt x="4035251" y="687318"/>
                </a:lnTo>
                <a:lnTo>
                  <a:pt x="4033775" y="682866"/>
                </a:lnTo>
                <a:lnTo>
                  <a:pt x="4030822" y="682866"/>
                </a:lnTo>
                <a:lnTo>
                  <a:pt x="4027131" y="684889"/>
                </a:lnTo>
                <a:lnTo>
                  <a:pt x="4019010" y="683270"/>
                </a:lnTo>
                <a:lnTo>
                  <a:pt x="4016795" y="685294"/>
                </a:lnTo>
                <a:lnTo>
                  <a:pt x="4019010" y="688936"/>
                </a:lnTo>
                <a:lnTo>
                  <a:pt x="4034513" y="695007"/>
                </a:lnTo>
                <a:lnTo>
                  <a:pt x="4043372" y="700268"/>
                </a:lnTo>
                <a:lnTo>
                  <a:pt x="4043372" y="704316"/>
                </a:lnTo>
                <a:lnTo>
                  <a:pt x="4039681" y="707149"/>
                </a:lnTo>
                <a:lnTo>
                  <a:pt x="4041157" y="710791"/>
                </a:lnTo>
                <a:lnTo>
                  <a:pt x="4044110" y="709577"/>
                </a:lnTo>
                <a:lnTo>
                  <a:pt x="4050755" y="709577"/>
                </a:lnTo>
                <a:lnTo>
                  <a:pt x="4053708" y="712005"/>
                </a:lnTo>
                <a:lnTo>
                  <a:pt x="4057399" y="713624"/>
                </a:lnTo>
                <a:lnTo>
                  <a:pt x="4057399" y="716457"/>
                </a:lnTo>
                <a:lnTo>
                  <a:pt x="4052969" y="718076"/>
                </a:lnTo>
                <a:lnTo>
                  <a:pt x="4047063" y="722123"/>
                </a:lnTo>
                <a:lnTo>
                  <a:pt x="4047063" y="725361"/>
                </a:lnTo>
                <a:lnTo>
                  <a:pt x="4044110" y="724956"/>
                </a:lnTo>
                <a:lnTo>
                  <a:pt x="4021963" y="714029"/>
                </a:lnTo>
                <a:lnTo>
                  <a:pt x="4009413" y="713624"/>
                </a:lnTo>
                <a:lnTo>
                  <a:pt x="4007936" y="710386"/>
                </a:lnTo>
                <a:lnTo>
                  <a:pt x="4009413" y="703101"/>
                </a:lnTo>
                <a:lnTo>
                  <a:pt x="4012366" y="702697"/>
                </a:lnTo>
                <a:lnTo>
                  <a:pt x="4011628" y="698650"/>
                </a:lnTo>
                <a:lnTo>
                  <a:pt x="4007198" y="697840"/>
                </a:lnTo>
                <a:lnTo>
                  <a:pt x="4002769" y="703506"/>
                </a:lnTo>
                <a:lnTo>
                  <a:pt x="3999816" y="703911"/>
                </a:lnTo>
                <a:lnTo>
                  <a:pt x="3999077" y="715648"/>
                </a:lnTo>
                <a:lnTo>
                  <a:pt x="3992433" y="712815"/>
                </a:lnTo>
                <a:lnTo>
                  <a:pt x="3988742" y="712815"/>
                </a:lnTo>
                <a:lnTo>
                  <a:pt x="3987266" y="717266"/>
                </a:lnTo>
                <a:lnTo>
                  <a:pt x="3987266" y="723742"/>
                </a:lnTo>
                <a:lnTo>
                  <a:pt x="3984313" y="726980"/>
                </a:lnTo>
                <a:lnTo>
                  <a:pt x="3978407" y="724956"/>
                </a:lnTo>
                <a:lnTo>
                  <a:pt x="3981360" y="716457"/>
                </a:lnTo>
                <a:lnTo>
                  <a:pt x="3985051" y="710791"/>
                </a:lnTo>
                <a:lnTo>
                  <a:pt x="3984313" y="703911"/>
                </a:lnTo>
                <a:lnTo>
                  <a:pt x="3993172" y="692174"/>
                </a:lnTo>
                <a:lnTo>
                  <a:pt x="3991695" y="690151"/>
                </a:lnTo>
                <a:lnTo>
                  <a:pt x="3985051" y="694602"/>
                </a:lnTo>
                <a:lnTo>
                  <a:pt x="3978407" y="710386"/>
                </a:lnTo>
                <a:lnTo>
                  <a:pt x="3970286" y="716457"/>
                </a:lnTo>
                <a:lnTo>
                  <a:pt x="3967333" y="714838"/>
                </a:lnTo>
                <a:lnTo>
                  <a:pt x="3968071" y="708767"/>
                </a:lnTo>
                <a:lnTo>
                  <a:pt x="3976930" y="701887"/>
                </a:lnTo>
                <a:lnTo>
                  <a:pt x="3978407" y="692984"/>
                </a:lnTo>
                <a:lnTo>
                  <a:pt x="3984313" y="684485"/>
                </a:lnTo>
                <a:lnTo>
                  <a:pt x="3978407" y="686103"/>
                </a:lnTo>
                <a:lnTo>
                  <a:pt x="3973977" y="686103"/>
                </a:lnTo>
                <a:lnTo>
                  <a:pt x="3970286" y="693388"/>
                </a:lnTo>
                <a:lnTo>
                  <a:pt x="3963642" y="695007"/>
                </a:lnTo>
                <a:lnTo>
                  <a:pt x="3961427" y="692174"/>
                </a:lnTo>
                <a:lnTo>
                  <a:pt x="3964380" y="685294"/>
                </a:lnTo>
                <a:lnTo>
                  <a:pt x="3971024" y="679628"/>
                </a:lnTo>
                <a:lnTo>
                  <a:pt x="3968809" y="677604"/>
                </a:lnTo>
                <a:lnTo>
                  <a:pt x="3964380" y="678414"/>
                </a:lnTo>
                <a:lnTo>
                  <a:pt x="3961427" y="683270"/>
                </a:lnTo>
                <a:lnTo>
                  <a:pt x="3955521" y="686913"/>
                </a:lnTo>
                <a:lnTo>
                  <a:pt x="3953306" y="692579"/>
                </a:lnTo>
                <a:lnTo>
                  <a:pt x="3950353" y="684485"/>
                </a:lnTo>
                <a:lnTo>
                  <a:pt x="3949615" y="681652"/>
                </a:lnTo>
                <a:lnTo>
                  <a:pt x="3945924" y="681652"/>
                </a:lnTo>
                <a:lnTo>
                  <a:pt x="3940756" y="686103"/>
                </a:lnTo>
                <a:lnTo>
                  <a:pt x="3937065" y="686103"/>
                </a:lnTo>
                <a:lnTo>
                  <a:pt x="3938541" y="682056"/>
                </a:lnTo>
                <a:lnTo>
                  <a:pt x="3952568" y="673153"/>
                </a:lnTo>
                <a:lnTo>
                  <a:pt x="3953306" y="665463"/>
                </a:lnTo>
                <a:lnTo>
                  <a:pt x="3959212" y="663439"/>
                </a:lnTo>
                <a:lnTo>
                  <a:pt x="3968809" y="656155"/>
                </a:lnTo>
                <a:lnTo>
                  <a:pt x="3968071" y="654131"/>
                </a:lnTo>
                <a:lnTo>
                  <a:pt x="3956998" y="661011"/>
                </a:lnTo>
                <a:lnTo>
                  <a:pt x="3948877" y="663844"/>
                </a:lnTo>
                <a:lnTo>
                  <a:pt x="3946662" y="661821"/>
                </a:lnTo>
                <a:lnTo>
                  <a:pt x="3949615" y="659392"/>
                </a:lnTo>
                <a:lnTo>
                  <a:pt x="3957736" y="657369"/>
                </a:lnTo>
                <a:lnTo>
                  <a:pt x="3965118" y="651703"/>
                </a:lnTo>
                <a:lnTo>
                  <a:pt x="3973239" y="647251"/>
                </a:lnTo>
                <a:lnTo>
                  <a:pt x="3979883" y="645227"/>
                </a:lnTo>
                <a:lnTo>
                  <a:pt x="3979883" y="637538"/>
                </a:lnTo>
                <a:lnTo>
                  <a:pt x="3976930" y="631872"/>
                </a:lnTo>
                <a:lnTo>
                  <a:pt x="3972501" y="631872"/>
                </a:lnTo>
                <a:lnTo>
                  <a:pt x="3963642" y="643608"/>
                </a:lnTo>
                <a:lnTo>
                  <a:pt x="3948139" y="652512"/>
                </a:lnTo>
                <a:lnTo>
                  <a:pt x="3937803" y="655750"/>
                </a:lnTo>
                <a:lnTo>
                  <a:pt x="3936327" y="652512"/>
                </a:lnTo>
                <a:lnTo>
                  <a:pt x="3940756" y="649274"/>
                </a:lnTo>
                <a:lnTo>
                  <a:pt x="3946662" y="647251"/>
                </a:lnTo>
                <a:lnTo>
                  <a:pt x="3954045" y="640775"/>
                </a:lnTo>
                <a:lnTo>
                  <a:pt x="3954783" y="631872"/>
                </a:lnTo>
                <a:lnTo>
                  <a:pt x="3951092" y="624587"/>
                </a:lnTo>
                <a:lnTo>
                  <a:pt x="3945924" y="622563"/>
                </a:lnTo>
                <a:lnTo>
                  <a:pt x="3941494" y="624992"/>
                </a:lnTo>
                <a:lnTo>
                  <a:pt x="3941494" y="630253"/>
                </a:lnTo>
                <a:lnTo>
                  <a:pt x="3945186" y="633895"/>
                </a:lnTo>
                <a:lnTo>
                  <a:pt x="3944447" y="637942"/>
                </a:lnTo>
                <a:lnTo>
                  <a:pt x="3939280" y="642394"/>
                </a:lnTo>
                <a:lnTo>
                  <a:pt x="3932636" y="639561"/>
                </a:lnTo>
                <a:lnTo>
                  <a:pt x="3925991" y="641180"/>
                </a:lnTo>
                <a:lnTo>
                  <a:pt x="3920085" y="641180"/>
                </a:lnTo>
                <a:lnTo>
                  <a:pt x="3914918" y="644418"/>
                </a:lnTo>
                <a:lnTo>
                  <a:pt x="3911226" y="650893"/>
                </a:lnTo>
                <a:lnTo>
                  <a:pt x="3906059" y="652512"/>
                </a:lnTo>
                <a:lnTo>
                  <a:pt x="3900891" y="651298"/>
                </a:lnTo>
                <a:lnTo>
                  <a:pt x="3896462" y="647251"/>
                </a:lnTo>
                <a:lnTo>
                  <a:pt x="3888341" y="648465"/>
                </a:lnTo>
                <a:lnTo>
                  <a:pt x="3883173" y="653322"/>
                </a:lnTo>
                <a:lnTo>
                  <a:pt x="3877267" y="650893"/>
                </a:lnTo>
                <a:lnTo>
                  <a:pt x="3872838" y="652917"/>
                </a:lnTo>
                <a:lnTo>
                  <a:pt x="3872838" y="656964"/>
                </a:lnTo>
                <a:lnTo>
                  <a:pt x="3875053" y="660606"/>
                </a:lnTo>
                <a:lnTo>
                  <a:pt x="3870623" y="662630"/>
                </a:lnTo>
                <a:lnTo>
                  <a:pt x="3856596" y="659797"/>
                </a:lnTo>
                <a:lnTo>
                  <a:pt x="3855120" y="654940"/>
                </a:lnTo>
                <a:lnTo>
                  <a:pt x="3859549" y="649274"/>
                </a:lnTo>
                <a:lnTo>
                  <a:pt x="3866932" y="648465"/>
                </a:lnTo>
                <a:lnTo>
                  <a:pt x="3872100" y="644013"/>
                </a:lnTo>
                <a:lnTo>
                  <a:pt x="3871361" y="641180"/>
                </a:lnTo>
                <a:lnTo>
                  <a:pt x="3863241" y="637538"/>
                </a:lnTo>
                <a:lnTo>
                  <a:pt x="3863241" y="628634"/>
                </a:lnTo>
                <a:lnTo>
                  <a:pt x="3855858" y="623373"/>
                </a:lnTo>
                <a:lnTo>
                  <a:pt x="3854382" y="620540"/>
                </a:lnTo>
                <a:lnTo>
                  <a:pt x="3849214" y="622563"/>
                </a:lnTo>
                <a:lnTo>
                  <a:pt x="3836664" y="630658"/>
                </a:lnTo>
                <a:lnTo>
                  <a:pt x="3830020" y="628229"/>
                </a:lnTo>
                <a:lnTo>
                  <a:pt x="3827805" y="621754"/>
                </a:lnTo>
                <a:lnTo>
                  <a:pt x="3835187" y="615683"/>
                </a:lnTo>
                <a:lnTo>
                  <a:pt x="3832234" y="611636"/>
                </a:lnTo>
                <a:lnTo>
                  <a:pt x="3825590" y="611231"/>
                </a:lnTo>
                <a:lnTo>
                  <a:pt x="3826328" y="608398"/>
                </a:lnTo>
                <a:lnTo>
                  <a:pt x="3836664" y="603946"/>
                </a:lnTo>
                <a:lnTo>
                  <a:pt x="3843308" y="603946"/>
                </a:lnTo>
                <a:lnTo>
                  <a:pt x="3846261" y="600304"/>
                </a:lnTo>
                <a:lnTo>
                  <a:pt x="3844785" y="595852"/>
                </a:lnTo>
                <a:lnTo>
                  <a:pt x="3838879" y="595447"/>
                </a:lnTo>
                <a:lnTo>
                  <a:pt x="3829281" y="597876"/>
                </a:lnTo>
                <a:lnTo>
                  <a:pt x="3822637" y="602732"/>
                </a:lnTo>
                <a:lnTo>
                  <a:pt x="3810825" y="605565"/>
                </a:lnTo>
                <a:lnTo>
                  <a:pt x="3804181" y="601518"/>
                </a:lnTo>
                <a:lnTo>
                  <a:pt x="3805658" y="597066"/>
                </a:lnTo>
                <a:lnTo>
                  <a:pt x="3813040" y="595043"/>
                </a:lnTo>
                <a:lnTo>
                  <a:pt x="3817469" y="590996"/>
                </a:lnTo>
                <a:lnTo>
                  <a:pt x="3817469" y="583711"/>
                </a:lnTo>
                <a:lnTo>
                  <a:pt x="3827805" y="579664"/>
                </a:lnTo>
                <a:lnTo>
                  <a:pt x="3831496" y="576021"/>
                </a:lnTo>
                <a:lnTo>
                  <a:pt x="3830020" y="573593"/>
                </a:lnTo>
                <a:lnTo>
                  <a:pt x="3820422" y="571569"/>
                </a:lnTo>
                <a:lnTo>
                  <a:pt x="3815255" y="575212"/>
                </a:lnTo>
                <a:lnTo>
                  <a:pt x="3808611" y="578449"/>
                </a:lnTo>
                <a:lnTo>
                  <a:pt x="3802705" y="573998"/>
                </a:lnTo>
                <a:lnTo>
                  <a:pt x="3807134" y="569546"/>
                </a:lnTo>
                <a:lnTo>
                  <a:pt x="3813778" y="567927"/>
                </a:lnTo>
                <a:lnTo>
                  <a:pt x="3819684" y="569141"/>
                </a:lnTo>
                <a:lnTo>
                  <a:pt x="3823375" y="564284"/>
                </a:lnTo>
                <a:lnTo>
                  <a:pt x="3829281" y="560237"/>
                </a:lnTo>
                <a:lnTo>
                  <a:pt x="3828543" y="555785"/>
                </a:lnTo>
                <a:lnTo>
                  <a:pt x="3832234" y="551738"/>
                </a:lnTo>
                <a:lnTo>
                  <a:pt x="3828543" y="548905"/>
                </a:lnTo>
                <a:lnTo>
                  <a:pt x="3816731" y="552952"/>
                </a:lnTo>
                <a:lnTo>
                  <a:pt x="3813778" y="556595"/>
                </a:lnTo>
                <a:lnTo>
                  <a:pt x="3810087" y="560642"/>
                </a:lnTo>
                <a:lnTo>
                  <a:pt x="3801228" y="561451"/>
                </a:lnTo>
                <a:lnTo>
                  <a:pt x="3804181" y="557809"/>
                </a:lnTo>
                <a:lnTo>
                  <a:pt x="3810825" y="554166"/>
                </a:lnTo>
                <a:lnTo>
                  <a:pt x="3812302" y="548500"/>
                </a:lnTo>
                <a:lnTo>
                  <a:pt x="3808611" y="544858"/>
                </a:lnTo>
                <a:lnTo>
                  <a:pt x="3813040" y="541620"/>
                </a:lnTo>
                <a:lnTo>
                  <a:pt x="3813040" y="537978"/>
                </a:lnTo>
                <a:lnTo>
                  <a:pt x="3808611" y="535550"/>
                </a:lnTo>
                <a:lnTo>
                  <a:pt x="3801966" y="535550"/>
                </a:lnTo>
                <a:lnTo>
                  <a:pt x="3801966" y="533526"/>
                </a:lnTo>
                <a:lnTo>
                  <a:pt x="3805658" y="529479"/>
                </a:lnTo>
                <a:lnTo>
                  <a:pt x="3804181" y="523408"/>
                </a:lnTo>
                <a:lnTo>
                  <a:pt x="3798275" y="522194"/>
                </a:lnTo>
                <a:lnTo>
                  <a:pt x="3794584" y="525027"/>
                </a:lnTo>
                <a:lnTo>
                  <a:pt x="3787201" y="525432"/>
                </a:lnTo>
                <a:lnTo>
                  <a:pt x="3786463" y="523003"/>
                </a:lnTo>
                <a:lnTo>
                  <a:pt x="3790893" y="515719"/>
                </a:lnTo>
                <a:lnTo>
                  <a:pt x="3796060" y="510457"/>
                </a:lnTo>
                <a:lnTo>
                  <a:pt x="3799013" y="510053"/>
                </a:lnTo>
                <a:lnTo>
                  <a:pt x="3807872" y="499935"/>
                </a:lnTo>
                <a:lnTo>
                  <a:pt x="3803443" y="495483"/>
                </a:lnTo>
                <a:lnTo>
                  <a:pt x="3804919" y="490626"/>
                </a:lnTo>
                <a:lnTo>
                  <a:pt x="3807872" y="486579"/>
                </a:lnTo>
                <a:lnTo>
                  <a:pt x="3804181" y="483746"/>
                </a:lnTo>
                <a:lnTo>
                  <a:pt x="3801228" y="485365"/>
                </a:lnTo>
                <a:lnTo>
                  <a:pt x="3799752" y="489007"/>
                </a:lnTo>
                <a:lnTo>
                  <a:pt x="3795322" y="482937"/>
                </a:lnTo>
                <a:lnTo>
                  <a:pt x="3788678" y="483746"/>
                </a:lnTo>
                <a:lnTo>
                  <a:pt x="3786463" y="486579"/>
                </a:lnTo>
                <a:lnTo>
                  <a:pt x="3782772" y="486579"/>
                </a:lnTo>
                <a:lnTo>
                  <a:pt x="3779081" y="477675"/>
                </a:lnTo>
                <a:lnTo>
                  <a:pt x="3780557" y="472819"/>
                </a:lnTo>
                <a:lnTo>
                  <a:pt x="3793846" y="468367"/>
                </a:lnTo>
                <a:lnTo>
                  <a:pt x="3794584" y="465534"/>
                </a:lnTo>
                <a:lnTo>
                  <a:pt x="3787201" y="461892"/>
                </a:lnTo>
                <a:lnTo>
                  <a:pt x="3779819" y="461892"/>
                </a:lnTo>
                <a:lnTo>
                  <a:pt x="3773175" y="465939"/>
                </a:lnTo>
                <a:lnTo>
                  <a:pt x="3768007" y="465534"/>
                </a:lnTo>
                <a:lnTo>
                  <a:pt x="3765054" y="461082"/>
                </a:lnTo>
                <a:lnTo>
                  <a:pt x="3766531" y="456226"/>
                </a:lnTo>
                <a:lnTo>
                  <a:pt x="3773913" y="454202"/>
                </a:lnTo>
                <a:lnTo>
                  <a:pt x="3781296" y="456226"/>
                </a:lnTo>
                <a:lnTo>
                  <a:pt x="3793846" y="454202"/>
                </a:lnTo>
                <a:lnTo>
                  <a:pt x="3797537" y="450964"/>
                </a:lnTo>
                <a:lnTo>
                  <a:pt x="3793107" y="450155"/>
                </a:lnTo>
                <a:lnTo>
                  <a:pt x="3788678" y="448131"/>
                </a:lnTo>
                <a:lnTo>
                  <a:pt x="3777604" y="448536"/>
                </a:lnTo>
                <a:lnTo>
                  <a:pt x="3773175" y="450964"/>
                </a:lnTo>
                <a:lnTo>
                  <a:pt x="3768007" y="450155"/>
                </a:lnTo>
                <a:lnTo>
                  <a:pt x="3762839" y="445703"/>
                </a:lnTo>
                <a:lnTo>
                  <a:pt x="3772437" y="440037"/>
                </a:lnTo>
                <a:lnTo>
                  <a:pt x="3784249" y="439632"/>
                </a:lnTo>
                <a:lnTo>
                  <a:pt x="3788678" y="437204"/>
                </a:lnTo>
                <a:lnTo>
                  <a:pt x="3784249" y="435585"/>
                </a:lnTo>
                <a:lnTo>
                  <a:pt x="3778343" y="435180"/>
                </a:lnTo>
                <a:lnTo>
                  <a:pt x="3773175" y="431133"/>
                </a:lnTo>
                <a:lnTo>
                  <a:pt x="3776128" y="430324"/>
                </a:lnTo>
                <a:lnTo>
                  <a:pt x="3782772" y="431538"/>
                </a:lnTo>
                <a:lnTo>
                  <a:pt x="3787201" y="433157"/>
                </a:lnTo>
                <a:lnTo>
                  <a:pt x="3798275" y="429110"/>
                </a:lnTo>
                <a:lnTo>
                  <a:pt x="3802705" y="425467"/>
                </a:lnTo>
                <a:lnTo>
                  <a:pt x="3800490" y="423039"/>
                </a:lnTo>
                <a:lnTo>
                  <a:pt x="3795322" y="424253"/>
                </a:lnTo>
                <a:lnTo>
                  <a:pt x="3790154" y="426681"/>
                </a:lnTo>
                <a:lnTo>
                  <a:pt x="3784249" y="425872"/>
                </a:lnTo>
                <a:lnTo>
                  <a:pt x="3779819" y="423848"/>
                </a:lnTo>
                <a:lnTo>
                  <a:pt x="3772437" y="424658"/>
                </a:lnTo>
                <a:lnTo>
                  <a:pt x="3769484" y="429919"/>
                </a:lnTo>
                <a:lnTo>
                  <a:pt x="3764316" y="433157"/>
                </a:lnTo>
                <a:lnTo>
                  <a:pt x="3756933" y="428705"/>
                </a:lnTo>
                <a:lnTo>
                  <a:pt x="3756195" y="423039"/>
                </a:lnTo>
                <a:lnTo>
                  <a:pt x="3760625" y="416564"/>
                </a:lnTo>
                <a:lnTo>
                  <a:pt x="3770960" y="415754"/>
                </a:lnTo>
                <a:lnTo>
                  <a:pt x="3778343" y="410898"/>
                </a:lnTo>
                <a:lnTo>
                  <a:pt x="3776128" y="409279"/>
                </a:lnTo>
                <a:lnTo>
                  <a:pt x="3767269" y="410898"/>
                </a:lnTo>
                <a:lnTo>
                  <a:pt x="3758410" y="409683"/>
                </a:lnTo>
                <a:lnTo>
                  <a:pt x="3756195" y="403208"/>
                </a:lnTo>
                <a:lnTo>
                  <a:pt x="3759148" y="397137"/>
                </a:lnTo>
                <a:lnTo>
                  <a:pt x="3767269" y="395114"/>
                </a:lnTo>
                <a:lnTo>
                  <a:pt x="3786463" y="395923"/>
                </a:lnTo>
                <a:lnTo>
                  <a:pt x="3797537" y="393090"/>
                </a:lnTo>
                <a:lnTo>
                  <a:pt x="3809349" y="392685"/>
                </a:lnTo>
                <a:lnTo>
                  <a:pt x="3816731" y="387019"/>
                </a:lnTo>
                <a:lnTo>
                  <a:pt x="3818208" y="384996"/>
                </a:lnTo>
                <a:lnTo>
                  <a:pt x="3810087" y="384996"/>
                </a:lnTo>
                <a:lnTo>
                  <a:pt x="3802705" y="382972"/>
                </a:lnTo>
                <a:lnTo>
                  <a:pt x="3793846" y="387829"/>
                </a:lnTo>
                <a:lnTo>
                  <a:pt x="3779819" y="390257"/>
                </a:lnTo>
                <a:lnTo>
                  <a:pt x="3773175" y="392685"/>
                </a:lnTo>
                <a:lnTo>
                  <a:pt x="3764316" y="392685"/>
                </a:lnTo>
                <a:lnTo>
                  <a:pt x="3759886" y="389852"/>
                </a:lnTo>
                <a:lnTo>
                  <a:pt x="3762101" y="387829"/>
                </a:lnTo>
                <a:lnTo>
                  <a:pt x="3777604" y="388234"/>
                </a:lnTo>
                <a:lnTo>
                  <a:pt x="3784987" y="384591"/>
                </a:lnTo>
                <a:lnTo>
                  <a:pt x="3793107" y="373664"/>
                </a:lnTo>
                <a:lnTo>
                  <a:pt x="3801228" y="372450"/>
                </a:lnTo>
                <a:lnTo>
                  <a:pt x="3804919" y="374069"/>
                </a:lnTo>
                <a:lnTo>
                  <a:pt x="3812302" y="379330"/>
                </a:lnTo>
                <a:lnTo>
                  <a:pt x="3817469" y="379330"/>
                </a:lnTo>
                <a:lnTo>
                  <a:pt x="3818946" y="376092"/>
                </a:lnTo>
                <a:lnTo>
                  <a:pt x="3814517" y="374878"/>
                </a:lnTo>
                <a:lnTo>
                  <a:pt x="3807134" y="367188"/>
                </a:lnTo>
                <a:lnTo>
                  <a:pt x="3802705" y="366784"/>
                </a:lnTo>
                <a:lnTo>
                  <a:pt x="3799013" y="363141"/>
                </a:lnTo>
                <a:lnTo>
                  <a:pt x="3800490" y="359499"/>
                </a:lnTo>
                <a:lnTo>
                  <a:pt x="3806396" y="359499"/>
                </a:lnTo>
                <a:lnTo>
                  <a:pt x="3810087" y="356666"/>
                </a:lnTo>
                <a:lnTo>
                  <a:pt x="3813778" y="357475"/>
                </a:lnTo>
                <a:lnTo>
                  <a:pt x="3817469" y="363546"/>
                </a:lnTo>
                <a:lnTo>
                  <a:pt x="3825590" y="372450"/>
                </a:lnTo>
                <a:lnTo>
                  <a:pt x="3831496" y="375283"/>
                </a:lnTo>
                <a:lnTo>
                  <a:pt x="3834449" y="374069"/>
                </a:lnTo>
                <a:lnTo>
                  <a:pt x="3830020" y="367188"/>
                </a:lnTo>
                <a:lnTo>
                  <a:pt x="3825590" y="363951"/>
                </a:lnTo>
                <a:lnTo>
                  <a:pt x="3824852" y="349381"/>
                </a:lnTo>
                <a:lnTo>
                  <a:pt x="3831496" y="344120"/>
                </a:lnTo>
                <a:lnTo>
                  <a:pt x="3831496" y="341287"/>
                </a:lnTo>
                <a:lnTo>
                  <a:pt x="3825590" y="340477"/>
                </a:lnTo>
                <a:lnTo>
                  <a:pt x="3820422" y="345334"/>
                </a:lnTo>
                <a:lnTo>
                  <a:pt x="3815993" y="345739"/>
                </a:lnTo>
                <a:lnTo>
                  <a:pt x="3810825" y="340073"/>
                </a:lnTo>
                <a:lnTo>
                  <a:pt x="3808611" y="343715"/>
                </a:lnTo>
                <a:lnTo>
                  <a:pt x="3796799" y="354238"/>
                </a:lnTo>
                <a:lnTo>
                  <a:pt x="3790154" y="357071"/>
                </a:lnTo>
                <a:lnTo>
                  <a:pt x="3787201" y="355047"/>
                </a:lnTo>
                <a:lnTo>
                  <a:pt x="3787940" y="350595"/>
                </a:lnTo>
                <a:lnTo>
                  <a:pt x="3792369" y="346953"/>
                </a:lnTo>
                <a:lnTo>
                  <a:pt x="3791631" y="345739"/>
                </a:lnTo>
                <a:lnTo>
                  <a:pt x="3785725" y="348572"/>
                </a:lnTo>
                <a:lnTo>
                  <a:pt x="3781296" y="354238"/>
                </a:lnTo>
                <a:lnTo>
                  <a:pt x="3777604" y="355452"/>
                </a:lnTo>
                <a:lnTo>
                  <a:pt x="3766531" y="364760"/>
                </a:lnTo>
                <a:lnTo>
                  <a:pt x="3761363" y="366379"/>
                </a:lnTo>
                <a:lnTo>
                  <a:pt x="3753981" y="378925"/>
                </a:lnTo>
                <a:lnTo>
                  <a:pt x="3750289" y="378925"/>
                </a:lnTo>
                <a:lnTo>
                  <a:pt x="3747336" y="368403"/>
                </a:lnTo>
                <a:lnTo>
                  <a:pt x="3748813" y="360308"/>
                </a:lnTo>
                <a:lnTo>
                  <a:pt x="3752504" y="355452"/>
                </a:lnTo>
                <a:lnTo>
                  <a:pt x="3746598" y="350595"/>
                </a:lnTo>
                <a:lnTo>
                  <a:pt x="3748075" y="344120"/>
                </a:lnTo>
                <a:lnTo>
                  <a:pt x="3748813" y="338858"/>
                </a:lnTo>
                <a:lnTo>
                  <a:pt x="3755457" y="335621"/>
                </a:lnTo>
                <a:lnTo>
                  <a:pt x="3769484" y="331574"/>
                </a:lnTo>
                <a:lnTo>
                  <a:pt x="3776128" y="331978"/>
                </a:lnTo>
                <a:lnTo>
                  <a:pt x="3784249" y="325098"/>
                </a:lnTo>
                <a:lnTo>
                  <a:pt x="3787201" y="323479"/>
                </a:lnTo>
                <a:lnTo>
                  <a:pt x="3783510" y="319837"/>
                </a:lnTo>
                <a:lnTo>
                  <a:pt x="3778343" y="319837"/>
                </a:lnTo>
                <a:lnTo>
                  <a:pt x="3773175" y="323884"/>
                </a:lnTo>
                <a:lnTo>
                  <a:pt x="3768007" y="322265"/>
                </a:lnTo>
                <a:lnTo>
                  <a:pt x="3765054" y="327931"/>
                </a:lnTo>
                <a:lnTo>
                  <a:pt x="3759148" y="331978"/>
                </a:lnTo>
                <a:lnTo>
                  <a:pt x="3752504" y="331169"/>
                </a:lnTo>
                <a:lnTo>
                  <a:pt x="3748813" y="325098"/>
                </a:lnTo>
                <a:lnTo>
                  <a:pt x="3748075" y="313361"/>
                </a:lnTo>
                <a:lnTo>
                  <a:pt x="3753981" y="309314"/>
                </a:lnTo>
                <a:lnTo>
                  <a:pt x="3755457" y="303243"/>
                </a:lnTo>
                <a:lnTo>
                  <a:pt x="3751766" y="295554"/>
                </a:lnTo>
                <a:lnTo>
                  <a:pt x="3748813" y="295554"/>
                </a:lnTo>
                <a:lnTo>
                  <a:pt x="3744383" y="300410"/>
                </a:lnTo>
                <a:lnTo>
                  <a:pt x="3739216" y="299601"/>
                </a:lnTo>
                <a:lnTo>
                  <a:pt x="3737739" y="293935"/>
                </a:lnTo>
                <a:lnTo>
                  <a:pt x="3743645" y="288269"/>
                </a:lnTo>
                <a:lnTo>
                  <a:pt x="3753242" y="287864"/>
                </a:lnTo>
                <a:lnTo>
                  <a:pt x="3759148" y="283008"/>
                </a:lnTo>
                <a:lnTo>
                  <a:pt x="3770960" y="280579"/>
                </a:lnTo>
                <a:lnTo>
                  <a:pt x="3776128" y="276128"/>
                </a:lnTo>
                <a:lnTo>
                  <a:pt x="3781296" y="274104"/>
                </a:lnTo>
                <a:lnTo>
                  <a:pt x="3783510" y="266010"/>
                </a:lnTo>
                <a:lnTo>
                  <a:pt x="3787201" y="264796"/>
                </a:lnTo>
                <a:lnTo>
                  <a:pt x="3790154" y="268033"/>
                </a:lnTo>
                <a:lnTo>
                  <a:pt x="3794584" y="264391"/>
                </a:lnTo>
                <a:lnTo>
                  <a:pt x="3810087" y="263581"/>
                </a:lnTo>
                <a:lnTo>
                  <a:pt x="3814517" y="266414"/>
                </a:lnTo>
                <a:lnTo>
                  <a:pt x="3821161" y="266010"/>
                </a:lnTo>
                <a:lnTo>
                  <a:pt x="3818946" y="261153"/>
                </a:lnTo>
                <a:lnTo>
                  <a:pt x="3810825" y="259130"/>
                </a:lnTo>
                <a:lnTo>
                  <a:pt x="3808611" y="253464"/>
                </a:lnTo>
                <a:lnTo>
                  <a:pt x="3803443" y="252654"/>
                </a:lnTo>
                <a:lnTo>
                  <a:pt x="3784249" y="262367"/>
                </a:lnTo>
                <a:lnTo>
                  <a:pt x="3778343" y="261963"/>
                </a:lnTo>
                <a:lnTo>
                  <a:pt x="3773913" y="265200"/>
                </a:lnTo>
                <a:lnTo>
                  <a:pt x="3771698" y="271676"/>
                </a:lnTo>
                <a:lnTo>
                  <a:pt x="3766531" y="275318"/>
                </a:lnTo>
                <a:lnTo>
                  <a:pt x="3758410" y="276937"/>
                </a:lnTo>
                <a:lnTo>
                  <a:pt x="3751766" y="283817"/>
                </a:lnTo>
                <a:lnTo>
                  <a:pt x="3748075" y="283817"/>
                </a:lnTo>
                <a:lnTo>
                  <a:pt x="3745860" y="279770"/>
                </a:lnTo>
                <a:lnTo>
                  <a:pt x="3747336" y="275318"/>
                </a:lnTo>
                <a:lnTo>
                  <a:pt x="3741430" y="273699"/>
                </a:lnTo>
                <a:lnTo>
                  <a:pt x="3742169" y="270057"/>
                </a:lnTo>
                <a:lnTo>
                  <a:pt x="3748813" y="263581"/>
                </a:lnTo>
                <a:lnTo>
                  <a:pt x="3740692" y="259130"/>
                </a:lnTo>
                <a:lnTo>
                  <a:pt x="3736263" y="259130"/>
                </a:lnTo>
                <a:lnTo>
                  <a:pt x="3729618" y="254273"/>
                </a:lnTo>
                <a:lnTo>
                  <a:pt x="3730357" y="251440"/>
                </a:lnTo>
                <a:lnTo>
                  <a:pt x="3742169" y="247393"/>
                </a:lnTo>
                <a:lnTo>
                  <a:pt x="3747336" y="242132"/>
                </a:lnTo>
                <a:lnTo>
                  <a:pt x="3751766" y="240917"/>
                </a:lnTo>
                <a:lnTo>
                  <a:pt x="3755457" y="244560"/>
                </a:lnTo>
                <a:lnTo>
                  <a:pt x="3763578" y="245369"/>
                </a:lnTo>
                <a:lnTo>
                  <a:pt x="3771698" y="242536"/>
                </a:lnTo>
                <a:lnTo>
                  <a:pt x="3779081" y="237275"/>
                </a:lnTo>
                <a:lnTo>
                  <a:pt x="3785725" y="237680"/>
                </a:lnTo>
                <a:lnTo>
                  <a:pt x="3787940" y="232418"/>
                </a:lnTo>
                <a:lnTo>
                  <a:pt x="3785725" y="230395"/>
                </a:lnTo>
                <a:lnTo>
                  <a:pt x="3779081" y="229585"/>
                </a:lnTo>
                <a:lnTo>
                  <a:pt x="3769484" y="234847"/>
                </a:lnTo>
                <a:lnTo>
                  <a:pt x="3762839" y="238894"/>
                </a:lnTo>
                <a:lnTo>
                  <a:pt x="3759148" y="238489"/>
                </a:lnTo>
                <a:lnTo>
                  <a:pt x="3752504" y="232014"/>
                </a:lnTo>
                <a:lnTo>
                  <a:pt x="3748813" y="232014"/>
                </a:lnTo>
                <a:lnTo>
                  <a:pt x="3745122" y="236466"/>
                </a:lnTo>
                <a:lnTo>
                  <a:pt x="3734786" y="241727"/>
                </a:lnTo>
                <a:lnTo>
                  <a:pt x="3735524" y="237680"/>
                </a:lnTo>
                <a:lnTo>
                  <a:pt x="3730357" y="236466"/>
                </a:lnTo>
                <a:lnTo>
                  <a:pt x="3725927" y="238084"/>
                </a:lnTo>
                <a:lnTo>
                  <a:pt x="3719283" y="237275"/>
                </a:lnTo>
                <a:lnTo>
                  <a:pt x="3721498" y="234442"/>
                </a:lnTo>
                <a:lnTo>
                  <a:pt x="3727404" y="232418"/>
                </a:lnTo>
                <a:lnTo>
                  <a:pt x="3741430" y="228371"/>
                </a:lnTo>
                <a:lnTo>
                  <a:pt x="3754719" y="220277"/>
                </a:lnTo>
                <a:lnTo>
                  <a:pt x="3762101" y="217849"/>
                </a:lnTo>
                <a:lnTo>
                  <a:pt x="3776128" y="215420"/>
                </a:lnTo>
                <a:lnTo>
                  <a:pt x="3783510" y="207326"/>
                </a:lnTo>
                <a:lnTo>
                  <a:pt x="3799752" y="191138"/>
                </a:lnTo>
                <a:lnTo>
                  <a:pt x="3815255" y="184257"/>
                </a:lnTo>
                <a:lnTo>
                  <a:pt x="3827805" y="179806"/>
                </a:lnTo>
                <a:lnTo>
                  <a:pt x="3834449" y="179806"/>
                </a:lnTo>
                <a:lnTo>
                  <a:pt x="3838879" y="176568"/>
                </a:lnTo>
                <a:lnTo>
                  <a:pt x="3838140" y="173330"/>
                </a:lnTo>
                <a:lnTo>
                  <a:pt x="3831496" y="171307"/>
                </a:lnTo>
                <a:lnTo>
                  <a:pt x="3819684" y="174544"/>
                </a:lnTo>
                <a:lnTo>
                  <a:pt x="3794584" y="185471"/>
                </a:lnTo>
                <a:lnTo>
                  <a:pt x="3783510" y="195994"/>
                </a:lnTo>
                <a:lnTo>
                  <a:pt x="3776128" y="206517"/>
                </a:lnTo>
                <a:lnTo>
                  <a:pt x="3766531" y="210564"/>
                </a:lnTo>
                <a:lnTo>
                  <a:pt x="3750289" y="214206"/>
                </a:lnTo>
                <a:lnTo>
                  <a:pt x="3745122" y="217444"/>
                </a:lnTo>
                <a:lnTo>
                  <a:pt x="3725189" y="225134"/>
                </a:lnTo>
                <a:lnTo>
                  <a:pt x="3718545" y="225134"/>
                </a:lnTo>
                <a:lnTo>
                  <a:pt x="3717068" y="221086"/>
                </a:lnTo>
                <a:lnTo>
                  <a:pt x="3720021" y="217039"/>
                </a:lnTo>
                <a:lnTo>
                  <a:pt x="3719283" y="201255"/>
                </a:lnTo>
                <a:lnTo>
                  <a:pt x="3724451" y="195185"/>
                </a:lnTo>
                <a:lnTo>
                  <a:pt x="3729618" y="195185"/>
                </a:lnTo>
                <a:lnTo>
                  <a:pt x="3737739" y="200041"/>
                </a:lnTo>
                <a:lnTo>
                  <a:pt x="3742907" y="198422"/>
                </a:lnTo>
                <a:lnTo>
                  <a:pt x="3753981" y="198422"/>
                </a:lnTo>
                <a:lnTo>
                  <a:pt x="3762839" y="197613"/>
                </a:lnTo>
                <a:lnTo>
                  <a:pt x="3760625" y="194375"/>
                </a:lnTo>
                <a:lnTo>
                  <a:pt x="3753981" y="190733"/>
                </a:lnTo>
                <a:lnTo>
                  <a:pt x="3745860" y="190733"/>
                </a:lnTo>
                <a:lnTo>
                  <a:pt x="3739954" y="193566"/>
                </a:lnTo>
                <a:lnTo>
                  <a:pt x="3734786" y="192352"/>
                </a:lnTo>
                <a:lnTo>
                  <a:pt x="3731833" y="186281"/>
                </a:lnTo>
                <a:lnTo>
                  <a:pt x="3732571" y="181829"/>
                </a:lnTo>
                <a:lnTo>
                  <a:pt x="3741430" y="180615"/>
                </a:lnTo>
                <a:lnTo>
                  <a:pt x="3750289" y="185471"/>
                </a:lnTo>
                <a:lnTo>
                  <a:pt x="3757672" y="186281"/>
                </a:lnTo>
                <a:lnTo>
                  <a:pt x="3767269" y="182234"/>
                </a:lnTo>
                <a:lnTo>
                  <a:pt x="3765792" y="179806"/>
                </a:lnTo>
                <a:lnTo>
                  <a:pt x="3759148" y="177782"/>
                </a:lnTo>
                <a:lnTo>
                  <a:pt x="3755457" y="178591"/>
                </a:lnTo>
                <a:lnTo>
                  <a:pt x="3752504" y="176568"/>
                </a:lnTo>
                <a:lnTo>
                  <a:pt x="3753242" y="172116"/>
                </a:lnTo>
                <a:lnTo>
                  <a:pt x="3762101" y="170092"/>
                </a:lnTo>
                <a:lnTo>
                  <a:pt x="3765054" y="171711"/>
                </a:lnTo>
                <a:lnTo>
                  <a:pt x="3768007" y="169688"/>
                </a:lnTo>
                <a:lnTo>
                  <a:pt x="3775390" y="172521"/>
                </a:lnTo>
                <a:lnTo>
                  <a:pt x="3779081" y="170497"/>
                </a:lnTo>
                <a:lnTo>
                  <a:pt x="3777604" y="164426"/>
                </a:lnTo>
                <a:lnTo>
                  <a:pt x="3777604" y="158760"/>
                </a:lnTo>
                <a:lnTo>
                  <a:pt x="3776128" y="157142"/>
                </a:lnTo>
                <a:lnTo>
                  <a:pt x="3770222" y="156737"/>
                </a:lnTo>
                <a:lnTo>
                  <a:pt x="3766531" y="159975"/>
                </a:lnTo>
                <a:lnTo>
                  <a:pt x="3759148" y="160784"/>
                </a:lnTo>
                <a:lnTo>
                  <a:pt x="3737001" y="154713"/>
                </a:lnTo>
                <a:lnTo>
                  <a:pt x="3728142" y="153904"/>
                </a:lnTo>
                <a:lnTo>
                  <a:pt x="3723713" y="149857"/>
                </a:lnTo>
                <a:lnTo>
                  <a:pt x="3723713" y="147024"/>
                </a:lnTo>
                <a:lnTo>
                  <a:pt x="3733310" y="147024"/>
                </a:lnTo>
                <a:lnTo>
                  <a:pt x="3739954" y="149047"/>
                </a:lnTo>
                <a:lnTo>
                  <a:pt x="3743645" y="147024"/>
                </a:lnTo>
                <a:lnTo>
                  <a:pt x="3740692" y="144595"/>
                </a:lnTo>
                <a:lnTo>
                  <a:pt x="3732571" y="144595"/>
                </a:lnTo>
                <a:lnTo>
                  <a:pt x="3729618" y="141358"/>
                </a:lnTo>
                <a:lnTo>
                  <a:pt x="3730357" y="137310"/>
                </a:lnTo>
                <a:lnTo>
                  <a:pt x="3743645" y="136906"/>
                </a:lnTo>
                <a:lnTo>
                  <a:pt x="3746598" y="134073"/>
                </a:lnTo>
                <a:lnTo>
                  <a:pt x="3756195" y="134073"/>
                </a:lnTo>
                <a:lnTo>
                  <a:pt x="3788678" y="135692"/>
                </a:lnTo>
                <a:lnTo>
                  <a:pt x="3795322" y="133668"/>
                </a:lnTo>
                <a:lnTo>
                  <a:pt x="3807134" y="135287"/>
                </a:lnTo>
                <a:lnTo>
                  <a:pt x="3811564" y="133668"/>
                </a:lnTo>
                <a:lnTo>
                  <a:pt x="3810825" y="129621"/>
                </a:lnTo>
                <a:lnTo>
                  <a:pt x="3799013" y="125169"/>
                </a:lnTo>
                <a:lnTo>
                  <a:pt x="3784249" y="124764"/>
                </a:lnTo>
                <a:lnTo>
                  <a:pt x="3767269" y="128812"/>
                </a:lnTo>
                <a:lnTo>
                  <a:pt x="3757672" y="129216"/>
                </a:lnTo>
                <a:lnTo>
                  <a:pt x="3756195" y="127193"/>
                </a:lnTo>
                <a:lnTo>
                  <a:pt x="3751028" y="125574"/>
                </a:lnTo>
                <a:lnTo>
                  <a:pt x="3740692" y="128002"/>
                </a:lnTo>
                <a:lnTo>
                  <a:pt x="3734048" y="132454"/>
                </a:lnTo>
                <a:lnTo>
                  <a:pt x="3731833" y="130835"/>
                </a:lnTo>
                <a:lnTo>
                  <a:pt x="3732571" y="124360"/>
                </a:lnTo>
                <a:lnTo>
                  <a:pt x="3737739" y="116670"/>
                </a:lnTo>
                <a:lnTo>
                  <a:pt x="3746598" y="113028"/>
                </a:lnTo>
                <a:lnTo>
                  <a:pt x="3753242" y="108981"/>
                </a:lnTo>
                <a:lnTo>
                  <a:pt x="3762101" y="104933"/>
                </a:lnTo>
                <a:lnTo>
                  <a:pt x="3765792" y="97649"/>
                </a:lnTo>
                <a:lnTo>
                  <a:pt x="3773913" y="91983"/>
                </a:lnTo>
                <a:lnTo>
                  <a:pt x="3779081" y="91173"/>
                </a:lnTo>
                <a:lnTo>
                  <a:pt x="3782034" y="94006"/>
                </a:lnTo>
                <a:lnTo>
                  <a:pt x="3790154" y="93601"/>
                </a:lnTo>
                <a:lnTo>
                  <a:pt x="3796060" y="91578"/>
                </a:lnTo>
                <a:lnTo>
                  <a:pt x="3801966" y="91578"/>
                </a:lnTo>
                <a:lnTo>
                  <a:pt x="3804181" y="94006"/>
                </a:lnTo>
                <a:lnTo>
                  <a:pt x="3814517" y="97649"/>
                </a:lnTo>
                <a:lnTo>
                  <a:pt x="3824114" y="105338"/>
                </a:lnTo>
                <a:lnTo>
                  <a:pt x="3832973" y="104529"/>
                </a:lnTo>
                <a:lnTo>
                  <a:pt x="3843308" y="108171"/>
                </a:lnTo>
                <a:lnTo>
                  <a:pt x="3853643" y="117884"/>
                </a:lnTo>
                <a:lnTo>
                  <a:pt x="3863241" y="123145"/>
                </a:lnTo>
                <a:lnTo>
                  <a:pt x="3877267" y="127193"/>
                </a:lnTo>
                <a:lnTo>
                  <a:pt x="3883173" y="124360"/>
                </a:lnTo>
                <a:lnTo>
                  <a:pt x="3887603" y="124360"/>
                </a:lnTo>
                <a:lnTo>
                  <a:pt x="3889079" y="121931"/>
                </a:lnTo>
                <a:lnTo>
                  <a:pt x="3887603" y="117480"/>
                </a:lnTo>
                <a:lnTo>
                  <a:pt x="3879482" y="119098"/>
                </a:lnTo>
                <a:lnTo>
                  <a:pt x="3875791" y="122336"/>
                </a:lnTo>
                <a:lnTo>
                  <a:pt x="3869147" y="121122"/>
                </a:lnTo>
                <a:lnTo>
                  <a:pt x="3858073" y="114646"/>
                </a:lnTo>
                <a:lnTo>
                  <a:pt x="3849214" y="102100"/>
                </a:lnTo>
                <a:lnTo>
                  <a:pt x="3849214" y="98863"/>
                </a:lnTo>
                <a:lnTo>
                  <a:pt x="3854382" y="98458"/>
                </a:lnTo>
                <a:lnTo>
                  <a:pt x="3869147" y="98863"/>
                </a:lnTo>
                <a:lnTo>
                  <a:pt x="3881697" y="94411"/>
                </a:lnTo>
                <a:lnTo>
                  <a:pt x="3886126" y="89554"/>
                </a:lnTo>
                <a:lnTo>
                  <a:pt x="3883911" y="85507"/>
                </a:lnTo>
                <a:lnTo>
                  <a:pt x="3872100" y="83079"/>
                </a:lnTo>
                <a:lnTo>
                  <a:pt x="3867670" y="84293"/>
                </a:lnTo>
                <a:lnTo>
                  <a:pt x="3866932" y="87935"/>
                </a:lnTo>
                <a:lnTo>
                  <a:pt x="3869885" y="91173"/>
                </a:lnTo>
                <a:lnTo>
                  <a:pt x="3867670" y="92387"/>
                </a:lnTo>
                <a:lnTo>
                  <a:pt x="3854382" y="93197"/>
                </a:lnTo>
                <a:lnTo>
                  <a:pt x="3849214" y="89554"/>
                </a:lnTo>
                <a:lnTo>
                  <a:pt x="3846999" y="83888"/>
                </a:lnTo>
                <a:lnTo>
                  <a:pt x="3852905" y="81865"/>
                </a:lnTo>
                <a:lnTo>
                  <a:pt x="3857335" y="82674"/>
                </a:lnTo>
                <a:lnTo>
                  <a:pt x="3859549" y="79032"/>
                </a:lnTo>
                <a:lnTo>
                  <a:pt x="3855120" y="74175"/>
                </a:lnTo>
                <a:lnTo>
                  <a:pt x="3849952" y="74175"/>
                </a:lnTo>
                <a:lnTo>
                  <a:pt x="3848476" y="76199"/>
                </a:lnTo>
                <a:lnTo>
                  <a:pt x="3842570" y="75389"/>
                </a:lnTo>
                <a:lnTo>
                  <a:pt x="3838140" y="75389"/>
                </a:lnTo>
                <a:lnTo>
                  <a:pt x="3838140" y="79032"/>
                </a:lnTo>
                <a:lnTo>
                  <a:pt x="3840355" y="83888"/>
                </a:lnTo>
                <a:lnTo>
                  <a:pt x="3840355" y="89959"/>
                </a:lnTo>
                <a:lnTo>
                  <a:pt x="3835187" y="95625"/>
                </a:lnTo>
                <a:lnTo>
                  <a:pt x="3827805" y="99267"/>
                </a:lnTo>
                <a:lnTo>
                  <a:pt x="3823375" y="97244"/>
                </a:lnTo>
                <a:lnTo>
                  <a:pt x="3813778" y="86721"/>
                </a:lnTo>
                <a:lnTo>
                  <a:pt x="3805658" y="86721"/>
                </a:lnTo>
                <a:lnTo>
                  <a:pt x="3800490" y="83484"/>
                </a:lnTo>
                <a:lnTo>
                  <a:pt x="3799752" y="79032"/>
                </a:lnTo>
                <a:lnTo>
                  <a:pt x="3796799" y="79841"/>
                </a:lnTo>
                <a:lnTo>
                  <a:pt x="3792369" y="83888"/>
                </a:lnTo>
                <a:lnTo>
                  <a:pt x="3780557" y="85507"/>
                </a:lnTo>
                <a:lnTo>
                  <a:pt x="3773175" y="85912"/>
                </a:lnTo>
                <a:lnTo>
                  <a:pt x="3766531" y="90364"/>
                </a:lnTo>
                <a:lnTo>
                  <a:pt x="3756933" y="100481"/>
                </a:lnTo>
                <a:lnTo>
                  <a:pt x="3750289" y="102505"/>
                </a:lnTo>
                <a:lnTo>
                  <a:pt x="3746598" y="100481"/>
                </a:lnTo>
                <a:lnTo>
                  <a:pt x="3746598" y="96839"/>
                </a:lnTo>
                <a:lnTo>
                  <a:pt x="3757672" y="84698"/>
                </a:lnTo>
                <a:lnTo>
                  <a:pt x="3762101" y="83079"/>
                </a:lnTo>
                <a:lnTo>
                  <a:pt x="3765792" y="79436"/>
                </a:lnTo>
                <a:lnTo>
                  <a:pt x="3765792" y="76199"/>
                </a:lnTo>
                <a:lnTo>
                  <a:pt x="3768745" y="75389"/>
                </a:lnTo>
                <a:lnTo>
                  <a:pt x="3773913" y="70937"/>
                </a:lnTo>
                <a:lnTo>
                  <a:pt x="3773913" y="66486"/>
                </a:lnTo>
                <a:lnTo>
                  <a:pt x="3776866" y="61224"/>
                </a:lnTo>
                <a:lnTo>
                  <a:pt x="3780557" y="61629"/>
                </a:lnTo>
                <a:lnTo>
                  <a:pt x="3788678" y="66890"/>
                </a:lnTo>
                <a:lnTo>
                  <a:pt x="3798275" y="70937"/>
                </a:lnTo>
                <a:lnTo>
                  <a:pt x="3812302" y="70937"/>
                </a:lnTo>
                <a:lnTo>
                  <a:pt x="3810825" y="67700"/>
                </a:lnTo>
                <a:lnTo>
                  <a:pt x="3804181" y="66081"/>
                </a:lnTo>
                <a:lnTo>
                  <a:pt x="3799752" y="66486"/>
                </a:lnTo>
                <a:lnTo>
                  <a:pt x="3793846" y="62843"/>
                </a:lnTo>
                <a:lnTo>
                  <a:pt x="3782034" y="52320"/>
                </a:lnTo>
                <a:lnTo>
                  <a:pt x="3779819" y="45845"/>
                </a:lnTo>
                <a:lnTo>
                  <a:pt x="3773913" y="43417"/>
                </a:lnTo>
                <a:lnTo>
                  <a:pt x="3773175" y="39774"/>
                </a:lnTo>
                <a:lnTo>
                  <a:pt x="3776866" y="38155"/>
                </a:lnTo>
                <a:lnTo>
                  <a:pt x="3787940" y="41393"/>
                </a:lnTo>
                <a:lnTo>
                  <a:pt x="3797537" y="52320"/>
                </a:lnTo>
                <a:lnTo>
                  <a:pt x="3806396" y="60010"/>
                </a:lnTo>
                <a:lnTo>
                  <a:pt x="3807872" y="57582"/>
                </a:lnTo>
                <a:lnTo>
                  <a:pt x="3804919" y="51916"/>
                </a:lnTo>
                <a:lnTo>
                  <a:pt x="3801966" y="44226"/>
                </a:lnTo>
                <a:lnTo>
                  <a:pt x="3804919" y="45036"/>
                </a:lnTo>
                <a:lnTo>
                  <a:pt x="3810087" y="50702"/>
                </a:lnTo>
                <a:lnTo>
                  <a:pt x="3813040" y="56368"/>
                </a:lnTo>
                <a:lnTo>
                  <a:pt x="3830020" y="65676"/>
                </a:lnTo>
                <a:lnTo>
                  <a:pt x="3836664" y="64462"/>
                </a:lnTo>
                <a:lnTo>
                  <a:pt x="3840355" y="62438"/>
                </a:lnTo>
                <a:lnTo>
                  <a:pt x="3849952" y="62034"/>
                </a:lnTo>
                <a:lnTo>
                  <a:pt x="3854382" y="66081"/>
                </a:lnTo>
                <a:lnTo>
                  <a:pt x="3864717" y="72152"/>
                </a:lnTo>
                <a:lnTo>
                  <a:pt x="3872838" y="75389"/>
                </a:lnTo>
                <a:lnTo>
                  <a:pt x="3874314" y="77817"/>
                </a:lnTo>
                <a:lnTo>
                  <a:pt x="3881697" y="77817"/>
                </a:lnTo>
                <a:lnTo>
                  <a:pt x="3880958" y="74984"/>
                </a:lnTo>
                <a:lnTo>
                  <a:pt x="3872838" y="67700"/>
                </a:lnTo>
                <a:lnTo>
                  <a:pt x="3852905" y="53130"/>
                </a:lnTo>
                <a:lnTo>
                  <a:pt x="3851429" y="48678"/>
                </a:lnTo>
                <a:lnTo>
                  <a:pt x="3852167" y="45440"/>
                </a:lnTo>
                <a:lnTo>
                  <a:pt x="3863241" y="41798"/>
                </a:lnTo>
                <a:lnTo>
                  <a:pt x="3864717" y="36537"/>
                </a:lnTo>
                <a:lnTo>
                  <a:pt x="3867670" y="30466"/>
                </a:lnTo>
                <a:lnTo>
                  <a:pt x="3871361" y="28442"/>
                </a:lnTo>
                <a:lnTo>
                  <a:pt x="3871361" y="26419"/>
                </a:lnTo>
                <a:lnTo>
                  <a:pt x="3864717" y="25609"/>
                </a:lnTo>
                <a:lnTo>
                  <a:pt x="3858811" y="28038"/>
                </a:lnTo>
                <a:lnTo>
                  <a:pt x="3845523" y="28038"/>
                </a:lnTo>
                <a:lnTo>
                  <a:pt x="3841832" y="31275"/>
                </a:lnTo>
                <a:lnTo>
                  <a:pt x="3844046" y="34108"/>
                </a:lnTo>
                <a:lnTo>
                  <a:pt x="3851429" y="38965"/>
                </a:lnTo>
                <a:lnTo>
                  <a:pt x="3848476" y="42203"/>
                </a:lnTo>
                <a:lnTo>
                  <a:pt x="3836664" y="42203"/>
                </a:lnTo>
                <a:lnTo>
                  <a:pt x="3832973" y="43417"/>
                </a:lnTo>
                <a:lnTo>
                  <a:pt x="3825590" y="41798"/>
                </a:lnTo>
                <a:lnTo>
                  <a:pt x="3816731" y="44226"/>
                </a:lnTo>
                <a:lnTo>
                  <a:pt x="3812302" y="38155"/>
                </a:lnTo>
                <a:lnTo>
                  <a:pt x="3804919" y="35727"/>
                </a:lnTo>
                <a:lnTo>
                  <a:pt x="3803443" y="31680"/>
                </a:lnTo>
                <a:lnTo>
                  <a:pt x="3807872" y="28847"/>
                </a:lnTo>
                <a:lnTo>
                  <a:pt x="3812302" y="25205"/>
                </a:lnTo>
                <a:lnTo>
                  <a:pt x="3807134" y="25205"/>
                </a:lnTo>
                <a:lnTo>
                  <a:pt x="3797537" y="27228"/>
                </a:lnTo>
                <a:lnTo>
                  <a:pt x="3795322" y="25205"/>
                </a:lnTo>
                <a:lnTo>
                  <a:pt x="3807134" y="22372"/>
                </a:lnTo>
                <a:lnTo>
                  <a:pt x="3820422" y="17110"/>
                </a:lnTo>
                <a:lnTo>
                  <a:pt x="3826328" y="13873"/>
                </a:lnTo>
                <a:lnTo>
                  <a:pt x="3837402" y="14682"/>
                </a:lnTo>
                <a:lnTo>
                  <a:pt x="3840355" y="17110"/>
                </a:lnTo>
                <a:lnTo>
                  <a:pt x="3848476" y="15896"/>
                </a:lnTo>
                <a:lnTo>
                  <a:pt x="3857335" y="15896"/>
                </a:lnTo>
                <a:lnTo>
                  <a:pt x="3868408" y="17110"/>
                </a:lnTo>
                <a:lnTo>
                  <a:pt x="3868408" y="12254"/>
                </a:lnTo>
                <a:lnTo>
                  <a:pt x="3872838" y="9826"/>
                </a:lnTo>
                <a:lnTo>
                  <a:pt x="3876529" y="6183"/>
                </a:lnTo>
                <a:lnTo>
                  <a:pt x="3883173" y="2136"/>
                </a:lnTo>
                <a:close/>
                <a:moveTo>
                  <a:pt x="3871047" y="0"/>
                </a:moveTo>
                <a:lnTo>
                  <a:pt x="3878422" y="0"/>
                </a:lnTo>
                <a:lnTo>
                  <a:pt x="3875791" y="1731"/>
                </a:lnTo>
                <a:lnTo>
                  <a:pt x="3872100" y="1731"/>
                </a:lnTo>
                <a:close/>
                <a:moveTo>
                  <a:pt x="2994888" y="0"/>
                </a:moveTo>
                <a:lnTo>
                  <a:pt x="3250109" y="0"/>
                </a:lnTo>
                <a:lnTo>
                  <a:pt x="3251236" y="1731"/>
                </a:lnTo>
                <a:lnTo>
                  <a:pt x="3248283" y="6588"/>
                </a:lnTo>
                <a:lnTo>
                  <a:pt x="3243854" y="16706"/>
                </a:lnTo>
                <a:lnTo>
                  <a:pt x="3244592" y="22372"/>
                </a:lnTo>
                <a:lnTo>
                  <a:pt x="3248283" y="19943"/>
                </a:lnTo>
                <a:lnTo>
                  <a:pt x="3249022" y="13468"/>
                </a:lnTo>
                <a:lnTo>
                  <a:pt x="3255666" y="7397"/>
                </a:lnTo>
                <a:lnTo>
                  <a:pt x="3262310" y="6588"/>
                </a:lnTo>
                <a:lnTo>
                  <a:pt x="3263787" y="13468"/>
                </a:lnTo>
                <a:lnTo>
                  <a:pt x="3260095" y="18325"/>
                </a:lnTo>
                <a:lnTo>
                  <a:pt x="3251236" y="32894"/>
                </a:lnTo>
                <a:lnTo>
                  <a:pt x="3246807" y="41393"/>
                </a:lnTo>
                <a:lnTo>
                  <a:pt x="3246807" y="47464"/>
                </a:lnTo>
                <a:lnTo>
                  <a:pt x="3251236" y="45036"/>
                </a:lnTo>
                <a:lnTo>
                  <a:pt x="3258619" y="34108"/>
                </a:lnTo>
                <a:lnTo>
                  <a:pt x="3258619" y="28847"/>
                </a:lnTo>
                <a:lnTo>
                  <a:pt x="3263048" y="23181"/>
                </a:lnTo>
                <a:lnTo>
                  <a:pt x="3271907" y="19134"/>
                </a:lnTo>
                <a:lnTo>
                  <a:pt x="3271169" y="16706"/>
                </a:lnTo>
                <a:lnTo>
                  <a:pt x="3274860" y="10635"/>
                </a:lnTo>
                <a:lnTo>
                  <a:pt x="3282243" y="5778"/>
                </a:lnTo>
                <a:lnTo>
                  <a:pt x="3284457" y="7802"/>
                </a:lnTo>
                <a:lnTo>
                  <a:pt x="3281504" y="14277"/>
                </a:lnTo>
                <a:lnTo>
                  <a:pt x="3272646" y="25609"/>
                </a:lnTo>
                <a:lnTo>
                  <a:pt x="3268216" y="32085"/>
                </a:lnTo>
                <a:lnTo>
                  <a:pt x="3268216" y="40179"/>
                </a:lnTo>
                <a:lnTo>
                  <a:pt x="3269693" y="48678"/>
                </a:lnTo>
                <a:lnTo>
                  <a:pt x="3273384" y="45845"/>
                </a:lnTo>
                <a:lnTo>
                  <a:pt x="3272646" y="40584"/>
                </a:lnTo>
                <a:lnTo>
                  <a:pt x="3273384" y="32490"/>
                </a:lnTo>
                <a:lnTo>
                  <a:pt x="3280028" y="27228"/>
                </a:lnTo>
                <a:lnTo>
                  <a:pt x="3285196" y="20753"/>
                </a:lnTo>
                <a:lnTo>
                  <a:pt x="3297008" y="12254"/>
                </a:lnTo>
                <a:lnTo>
                  <a:pt x="3304390" y="6588"/>
                </a:lnTo>
                <a:lnTo>
                  <a:pt x="3306605" y="9826"/>
                </a:lnTo>
                <a:lnTo>
                  <a:pt x="3305867" y="19943"/>
                </a:lnTo>
                <a:lnTo>
                  <a:pt x="3301437" y="23990"/>
                </a:lnTo>
                <a:lnTo>
                  <a:pt x="3290363" y="26419"/>
                </a:lnTo>
                <a:lnTo>
                  <a:pt x="3289625" y="33704"/>
                </a:lnTo>
                <a:lnTo>
                  <a:pt x="3285934" y="40988"/>
                </a:lnTo>
                <a:lnTo>
                  <a:pt x="3288887" y="42607"/>
                </a:lnTo>
                <a:lnTo>
                  <a:pt x="3291840" y="39774"/>
                </a:lnTo>
                <a:lnTo>
                  <a:pt x="3296269" y="42607"/>
                </a:lnTo>
                <a:lnTo>
                  <a:pt x="3301437" y="38965"/>
                </a:lnTo>
                <a:lnTo>
                  <a:pt x="3312511" y="35727"/>
                </a:lnTo>
                <a:lnTo>
                  <a:pt x="3315464" y="40584"/>
                </a:lnTo>
                <a:lnTo>
                  <a:pt x="3318417" y="51511"/>
                </a:lnTo>
                <a:lnTo>
                  <a:pt x="3318417" y="56772"/>
                </a:lnTo>
                <a:lnTo>
                  <a:pt x="3310296" y="60010"/>
                </a:lnTo>
                <a:lnTo>
                  <a:pt x="3311034" y="62438"/>
                </a:lnTo>
                <a:lnTo>
                  <a:pt x="3316202" y="63652"/>
                </a:lnTo>
                <a:lnTo>
                  <a:pt x="3320631" y="70937"/>
                </a:lnTo>
                <a:lnTo>
                  <a:pt x="3313987" y="73366"/>
                </a:lnTo>
                <a:lnTo>
                  <a:pt x="3308081" y="72152"/>
                </a:lnTo>
                <a:lnTo>
                  <a:pt x="3313987" y="75794"/>
                </a:lnTo>
                <a:lnTo>
                  <a:pt x="3322108" y="79032"/>
                </a:lnTo>
                <a:lnTo>
                  <a:pt x="3302914" y="83079"/>
                </a:lnTo>
                <a:lnTo>
                  <a:pt x="3293316" y="82269"/>
                </a:lnTo>
                <a:lnTo>
                  <a:pt x="3298484" y="86721"/>
                </a:lnTo>
                <a:lnTo>
                  <a:pt x="3307343" y="85912"/>
                </a:lnTo>
                <a:lnTo>
                  <a:pt x="3320631" y="88745"/>
                </a:lnTo>
                <a:lnTo>
                  <a:pt x="3324323" y="84698"/>
                </a:lnTo>
                <a:lnTo>
                  <a:pt x="3333182" y="83079"/>
                </a:lnTo>
                <a:lnTo>
                  <a:pt x="3335396" y="83888"/>
                </a:lnTo>
                <a:lnTo>
                  <a:pt x="3328014" y="92792"/>
                </a:lnTo>
                <a:lnTo>
                  <a:pt x="3324323" y="101696"/>
                </a:lnTo>
                <a:lnTo>
                  <a:pt x="3333182" y="93601"/>
                </a:lnTo>
                <a:lnTo>
                  <a:pt x="3340564" y="91173"/>
                </a:lnTo>
                <a:lnTo>
                  <a:pt x="3346470" y="85507"/>
                </a:lnTo>
                <a:lnTo>
                  <a:pt x="3355329" y="79032"/>
                </a:lnTo>
                <a:lnTo>
                  <a:pt x="3362711" y="81055"/>
                </a:lnTo>
                <a:lnTo>
                  <a:pt x="3361235" y="85507"/>
                </a:lnTo>
                <a:lnTo>
                  <a:pt x="3355329" y="91173"/>
                </a:lnTo>
                <a:lnTo>
                  <a:pt x="3351638" y="91578"/>
                </a:lnTo>
                <a:lnTo>
                  <a:pt x="3347208" y="98863"/>
                </a:lnTo>
                <a:lnTo>
                  <a:pt x="3342779" y="107766"/>
                </a:lnTo>
                <a:lnTo>
                  <a:pt x="3331705" y="111813"/>
                </a:lnTo>
                <a:lnTo>
                  <a:pt x="3326537" y="119503"/>
                </a:lnTo>
                <a:lnTo>
                  <a:pt x="3327276" y="125169"/>
                </a:lnTo>
                <a:lnTo>
                  <a:pt x="3333182" y="125978"/>
                </a:lnTo>
                <a:lnTo>
                  <a:pt x="3339826" y="119098"/>
                </a:lnTo>
                <a:lnTo>
                  <a:pt x="3339826" y="115456"/>
                </a:lnTo>
                <a:lnTo>
                  <a:pt x="3350161" y="104529"/>
                </a:lnTo>
                <a:lnTo>
                  <a:pt x="3358282" y="101696"/>
                </a:lnTo>
                <a:lnTo>
                  <a:pt x="3357544" y="107766"/>
                </a:lnTo>
                <a:lnTo>
                  <a:pt x="3351638" y="117884"/>
                </a:lnTo>
                <a:lnTo>
                  <a:pt x="3350161" y="127597"/>
                </a:lnTo>
                <a:lnTo>
                  <a:pt x="3347208" y="133668"/>
                </a:lnTo>
                <a:lnTo>
                  <a:pt x="3352376" y="129621"/>
                </a:lnTo>
                <a:lnTo>
                  <a:pt x="3359758" y="118694"/>
                </a:lnTo>
                <a:lnTo>
                  <a:pt x="3359758" y="113028"/>
                </a:lnTo>
                <a:lnTo>
                  <a:pt x="3363450" y="111409"/>
                </a:lnTo>
                <a:lnTo>
                  <a:pt x="3366402" y="113432"/>
                </a:lnTo>
                <a:lnTo>
                  <a:pt x="3367141" y="125978"/>
                </a:lnTo>
                <a:lnTo>
                  <a:pt x="3372308" y="129621"/>
                </a:lnTo>
                <a:lnTo>
                  <a:pt x="3376000" y="129621"/>
                </a:lnTo>
                <a:lnTo>
                  <a:pt x="3374523" y="119908"/>
                </a:lnTo>
                <a:lnTo>
                  <a:pt x="3378214" y="114242"/>
                </a:lnTo>
                <a:lnTo>
                  <a:pt x="3390026" y="108171"/>
                </a:lnTo>
                <a:lnTo>
                  <a:pt x="3392241" y="111409"/>
                </a:lnTo>
                <a:lnTo>
                  <a:pt x="3388550" y="116670"/>
                </a:lnTo>
                <a:lnTo>
                  <a:pt x="3390765" y="117480"/>
                </a:lnTo>
                <a:lnTo>
                  <a:pt x="3398885" y="117075"/>
                </a:lnTo>
                <a:lnTo>
                  <a:pt x="3404053" y="122741"/>
                </a:lnTo>
                <a:lnTo>
                  <a:pt x="3400362" y="132049"/>
                </a:lnTo>
                <a:lnTo>
                  <a:pt x="3408482" y="131240"/>
                </a:lnTo>
                <a:lnTo>
                  <a:pt x="3411435" y="135287"/>
                </a:lnTo>
                <a:lnTo>
                  <a:pt x="3412174" y="141358"/>
                </a:lnTo>
                <a:lnTo>
                  <a:pt x="3418080" y="146214"/>
                </a:lnTo>
                <a:lnTo>
                  <a:pt x="3419556" y="151475"/>
                </a:lnTo>
                <a:lnTo>
                  <a:pt x="3416603" y="154309"/>
                </a:lnTo>
                <a:lnTo>
                  <a:pt x="3412912" y="157142"/>
                </a:lnTo>
                <a:cubicBezTo>
                  <a:pt x="3412912" y="157142"/>
                  <a:pt x="3402576" y="157142"/>
                  <a:pt x="3402576" y="157142"/>
                </a:cubicBezTo>
                <a:lnTo>
                  <a:pt x="3403315" y="151475"/>
                </a:lnTo>
                <a:lnTo>
                  <a:pt x="3398885" y="145405"/>
                </a:lnTo>
                <a:lnTo>
                  <a:pt x="3393718" y="142977"/>
                </a:lnTo>
                <a:lnTo>
                  <a:pt x="3390765" y="140548"/>
                </a:lnTo>
                <a:lnTo>
                  <a:pt x="3386335" y="144191"/>
                </a:lnTo>
                <a:lnTo>
                  <a:pt x="3381167" y="150666"/>
                </a:lnTo>
                <a:lnTo>
                  <a:pt x="3387073" y="147833"/>
                </a:lnTo>
                <a:lnTo>
                  <a:pt x="3392241" y="149047"/>
                </a:lnTo>
                <a:lnTo>
                  <a:pt x="3395194" y="152690"/>
                </a:lnTo>
                <a:lnTo>
                  <a:pt x="3392241" y="154713"/>
                </a:lnTo>
                <a:lnTo>
                  <a:pt x="3396670" y="156737"/>
                </a:lnTo>
                <a:lnTo>
                  <a:pt x="3398885" y="161593"/>
                </a:lnTo>
                <a:lnTo>
                  <a:pt x="3394456" y="163212"/>
                </a:lnTo>
                <a:lnTo>
                  <a:pt x="3387812" y="161593"/>
                </a:lnTo>
                <a:lnTo>
                  <a:pt x="3381906" y="164831"/>
                </a:lnTo>
                <a:lnTo>
                  <a:pt x="3385597" y="167259"/>
                </a:lnTo>
                <a:lnTo>
                  <a:pt x="3397409" y="167664"/>
                </a:lnTo>
                <a:lnTo>
                  <a:pt x="3401838" y="167664"/>
                </a:lnTo>
                <a:lnTo>
                  <a:pt x="3402576" y="170902"/>
                </a:lnTo>
                <a:lnTo>
                  <a:pt x="3398147" y="176163"/>
                </a:lnTo>
                <a:lnTo>
                  <a:pt x="3390765" y="176163"/>
                </a:lnTo>
                <a:lnTo>
                  <a:pt x="3383382" y="177782"/>
                </a:lnTo>
                <a:lnTo>
                  <a:pt x="3373785" y="176568"/>
                </a:lnTo>
                <a:lnTo>
                  <a:pt x="3366402" y="174949"/>
                </a:lnTo>
                <a:lnTo>
                  <a:pt x="3368617" y="168474"/>
                </a:lnTo>
                <a:lnTo>
                  <a:pt x="3367879" y="164426"/>
                </a:lnTo>
                <a:lnTo>
                  <a:pt x="3361235" y="160784"/>
                </a:lnTo>
                <a:lnTo>
                  <a:pt x="3358282" y="157951"/>
                </a:lnTo>
                <a:lnTo>
                  <a:pt x="3354591" y="159165"/>
                </a:lnTo>
                <a:lnTo>
                  <a:pt x="3355329" y="164022"/>
                </a:lnTo>
                <a:lnTo>
                  <a:pt x="3359758" y="166855"/>
                </a:lnTo>
                <a:lnTo>
                  <a:pt x="3361973" y="174139"/>
                </a:lnTo>
                <a:lnTo>
                  <a:pt x="3360497" y="177782"/>
                </a:lnTo>
                <a:lnTo>
                  <a:pt x="3353852" y="178187"/>
                </a:lnTo>
                <a:lnTo>
                  <a:pt x="3346470" y="174139"/>
                </a:lnTo>
                <a:lnTo>
                  <a:pt x="3344993" y="169283"/>
                </a:lnTo>
                <a:lnTo>
                  <a:pt x="3343517" y="177377"/>
                </a:lnTo>
                <a:lnTo>
                  <a:pt x="3348685" y="182234"/>
                </a:lnTo>
                <a:lnTo>
                  <a:pt x="3358282" y="182234"/>
                </a:lnTo>
                <a:lnTo>
                  <a:pt x="3363450" y="186686"/>
                </a:lnTo>
                <a:lnTo>
                  <a:pt x="3369355" y="188304"/>
                </a:lnTo>
                <a:lnTo>
                  <a:pt x="3370094" y="193566"/>
                </a:lnTo>
                <a:lnTo>
                  <a:pt x="3367141" y="199636"/>
                </a:lnTo>
                <a:lnTo>
                  <a:pt x="3353114" y="199232"/>
                </a:lnTo>
                <a:lnTo>
                  <a:pt x="3350161" y="193971"/>
                </a:lnTo>
                <a:lnTo>
                  <a:pt x="3341302" y="188709"/>
                </a:lnTo>
                <a:lnTo>
                  <a:pt x="3337611" y="184662"/>
                </a:lnTo>
                <a:lnTo>
                  <a:pt x="3334658" y="184662"/>
                </a:lnTo>
                <a:lnTo>
                  <a:pt x="3336873" y="188709"/>
                </a:lnTo>
                <a:lnTo>
                  <a:pt x="3346470" y="195185"/>
                </a:lnTo>
                <a:lnTo>
                  <a:pt x="3350161" y="202065"/>
                </a:lnTo>
                <a:lnTo>
                  <a:pt x="3350161" y="212183"/>
                </a:lnTo>
                <a:lnTo>
                  <a:pt x="3347208" y="217039"/>
                </a:lnTo>
                <a:lnTo>
                  <a:pt x="3342779" y="216635"/>
                </a:lnTo>
                <a:lnTo>
                  <a:pt x="3339826" y="210159"/>
                </a:lnTo>
                <a:lnTo>
                  <a:pt x="3333920" y="205707"/>
                </a:lnTo>
                <a:lnTo>
                  <a:pt x="3327276" y="203684"/>
                </a:lnTo>
                <a:lnTo>
                  <a:pt x="3328752" y="206112"/>
                </a:lnTo>
                <a:lnTo>
                  <a:pt x="3332443" y="208945"/>
                </a:lnTo>
                <a:lnTo>
                  <a:pt x="3331705" y="217039"/>
                </a:lnTo>
                <a:lnTo>
                  <a:pt x="3331705" y="227967"/>
                </a:lnTo>
                <a:lnTo>
                  <a:pt x="3329490" y="229585"/>
                </a:lnTo>
                <a:lnTo>
                  <a:pt x="3324323" y="229585"/>
                </a:lnTo>
                <a:lnTo>
                  <a:pt x="3321370" y="226752"/>
                </a:lnTo>
                <a:lnTo>
                  <a:pt x="3321370" y="218658"/>
                </a:lnTo>
                <a:lnTo>
                  <a:pt x="3318417" y="219872"/>
                </a:lnTo>
                <a:lnTo>
                  <a:pt x="3316940" y="225134"/>
                </a:lnTo>
                <a:lnTo>
                  <a:pt x="3310296" y="226348"/>
                </a:lnTo>
                <a:lnTo>
                  <a:pt x="3305867" y="224729"/>
                </a:lnTo>
                <a:lnTo>
                  <a:pt x="3306605" y="218658"/>
                </a:lnTo>
                <a:lnTo>
                  <a:pt x="3304390" y="212183"/>
                </a:lnTo>
                <a:lnTo>
                  <a:pt x="3304390" y="205303"/>
                </a:lnTo>
                <a:lnTo>
                  <a:pt x="3300699" y="202065"/>
                </a:lnTo>
                <a:lnTo>
                  <a:pt x="3299222" y="206921"/>
                </a:lnTo>
                <a:lnTo>
                  <a:pt x="3299222" y="219063"/>
                </a:lnTo>
                <a:lnTo>
                  <a:pt x="3295531" y="222301"/>
                </a:lnTo>
                <a:lnTo>
                  <a:pt x="3288887" y="222705"/>
                </a:lnTo>
                <a:lnTo>
                  <a:pt x="3291102" y="225134"/>
                </a:lnTo>
                <a:lnTo>
                  <a:pt x="3296269" y="225943"/>
                </a:lnTo>
                <a:lnTo>
                  <a:pt x="3297746" y="229585"/>
                </a:lnTo>
                <a:lnTo>
                  <a:pt x="3294055" y="234442"/>
                </a:lnTo>
                <a:lnTo>
                  <a:pt x="3288149" y="233228"/>
                </a:lnTo>
                <a:lnTo>
                  <a:pt x="3285196" y="231609"/>
                </a:lnTo>
                <a:lnTo>
                  <a:pt x="3284457" y="234442"/>
                </a:lnTo>
                <a:lnTo>
                  <a:pt x="3290363" y="238084"/>
                </a:lnTo>
                <a:lnTo>
                  <a:pt x="3294055" y="238084"/>
                </a:lnTo>
                <a:lnTo>
                  <a:pt x="3295531" y="241727"/>
                </a:lnTo>
                <a:lnTo>
                  <a:pt x="3294055" y="247393"/>
                </a:lnTo>
                <a:lnTo>
                  <a:pt x="3290363" y="248607"/>
                </a:lnTo>
                <a:lnTo>
                  <a:pt x="3289625" y="252654"/>
                </a:lnTo>
                <a:lnTo>
                  <a:pt x="3292578" y="259534"/>
                </a:lnTo>
                <a:lnTo>
                  <a:pt x="3292578" y="264391"/>
                </a:lnTo>
                <a:lnTo>
                  <a:pt x="3289625" y="264391"/>
                </a:lnTo>
                <a:lnTo>
                  <a:pt x="3285196" y="261558"/>
                </a:lnTo>
                <a:lnTo>
                  <a:pt x="3283719" y="262367"/>
                </a:lnTo>
                <a:lnTo>
                  <a:pt x="3289625" y="268843"/>
                </a:lnTo>
                <a:lnTo>
                  <a:pt x="3290363" y="273699"/>
                </a:lnTo>
                <a:lnTo>
                  <a:pt x="3289625" y="280579"/>
                </a:lnTo>
                <a:lnTo>
                  <a:pt x="3280028" y="283412"/>
                </a:lnTo>
                <a:lnTo>
                  <a:pt x="3277075" y="287055"/>
                </a:lnTo>
                <a:lnTo>
                  <a:pt x="3273384" y="285436"/>
                </a:lnTo>
                <a:lnTo>
                  <a:pt x="3272646" y="281794"/>
                </a:lnTo>
                <a:lnTo>
                  <a:pt x="3270431" y="279770"/>
                </a:lnTo>
                <a:lnTo>
                  <a:pt x="3271169" y="276128"/>
                </a:lnTo>
                <a:lnTo>
                  <a:pt x="3266001" y="274509"/>
                </a:lnTo>
                <a:lnTo>
                  <a:pt x="3264525" y="271271"/>
                </a:lnTo>
                <a:lnTo>
                  <a:pt x="3268216" y="266819"/>
                </a:lnTo>
                <a:lnTo>
                  <a:pt x="3268216" y="263177"/>
                </a:lnTo>
                <a:lnTo>
                  <a:pt x="3265263" y="263581"/>
                </a:lnTo>
                <a:lnTo>
                  <a:pt x="3258619" y="266010"/>
                </a:lnTo>
                <a:lnTo>
                  <a:pt x="3256404" y="270866"/>
                </a:lnTo>
                <a:lnTo>
                  <a:pt x="3252713" y="270462"/>
                </a:lnTo>
                <a:lnTo>
                  <a:pt x="3248283" y="265200"/>
                </a:lnTo>
                <a:lnTo>
                  <a:pt x="3251975" y="261153"/>
                </a:lnTo>
                <a:lnTo>
                  <a:pt x="3248283" y="257106"/>
                </a:lnTo>
                <a:lnTo>
                  <a:pt x="3248283" y="253868"/>
                </a:lnTo>
                <a:lnTo>
                  <a:pt x="3251975" y="251035"/>
                </a:lnTo>
                <a:lnTo>
                  <a:pt x="3251975" y="247798"/>
                </a:lnTo>
                <a:lnTo>
                  <a:pt x="3253451" y="243750"/>
                </a:lnTo>
                <a:lnTo>
                  <a:pt x="3251975" y="242536"/>
                </a:lnTo>
                <a:lnTo>
                  <a:pt x="3246807" y="247798"/>
                </a:lnTo>
                <a:lnTo>
                  <a:pt x="3242378" y="256297"/>
                </a:lnTo>
                <a:lnTo>
                  <a:pt x="3237210" y="261963"/>
                </a:lnTo>
                <a:lnTo>
                  <a:pt x="3235733" y="259939"/>
                </a:lnTo>
                <a:lnTo>
                  <a:pt x="3235733" y="254678"/>
                </a:lnTo>
                <a:lnTo>
                  <a:pt x="3232042" y="249012"/>
                </a:lnTo>
                <a:lnTo>
                  <a:pt x="3229827" y="243750"/>
                </a:lnTo>
                <a:lnTo>
                  <a:pt x="3233519" y="240108"/>
                </a:lnTo>
                <a:lnTo>
                  <a:pt x="3242378" y="236870"/>
                </a:lnTo>
                <a:lnTo>
                  <a:pt x="3242378" y="234847"/>
                </a:lnTo>
                <a:lnTo>
                  <a:pt x="3246807" y="233228"/>
                </a:lnTo>
                <a:lnTo>
                  <a:pt x="3245331" y="230800"/>
                </a:lnTo>
                <a:lnTo>
                  <a:pt x="3237948" y="230395"/>
                </a:lnTo>
                <a:lnTo>
                  <a:pt x="3232042" y="231609"/>
                </a:lnTo>
                <a:lnTo>
                  <a:pt x="3225398" y="230395"/>
                </a:lnTo>
                <a:lnTo>
                  <a:pt x="3223921" y="227157"/>
                </a:lnTo>
                <a:lnTo>
                  <a:pt x="3226136" y="223110"/>
                </a:lnTo>
                <a:lnTo>
                  <a:pt x="3233519" y="221491"/>
                </a:lnTo>
                <a:lnTo>
                  <a:pt x="3240163" y="213802"/>
                </a:lnTo>
                <a:lnTo>
                  <a:pt x="3235733" y="215016"/>
                </a:lnTo>
                <a:lnTo>
                  <a:pt x="3229827" y="217444"/>
                </a:lnTo>
                <a:lnTo>
                  <a:pt x="3225398" y="215420"/>
                </a:lnTo>
                <a:lnTo>
                  <a:pt x="3224660" y="211373"/>
                </a:lnTo>
                <a:lnTo>
                  <a:pt x="3229827" y="209350"/>
                </a:lnTo>
                <a:lnTo>
                  <a:pt x="3236472" y="206517"/>
                </a:lnTo>
                <a:lnTo>
                  <a:pt x="3243116" y="204898"/>
                </a:lnTo>
                <a:lnTo>
                  <a:pt x="3237210" y="202470"/>
                </a:lnTo>
                <a:lnTo>
                  <a:pt x="3229827" y="202874"/>
                </a:lnTo>
                <a:lnTo>
                  <a:pt x="3225398" y="205707"/>
                </a:lnTo>
                <a:lnTo>
                  <a:pt x="3221707" y="203684"/>
                </a:lnTo>
                <a:lnTo>
                  <a:pt x="3222445" y="199636"/>
                </a:lnTo>
                <a:lnTo>
                  <a:pt x="3229827" y="189923"/>
                </a:lnTo>
                <a:lnTo>
                  <a:pt x="3234995" y="188304"/>
                </a:lnTo>
                <a:lnTo>
                  <a:pt x="3244592" y="186686"/>
                </a:lnTo>
                <a:lnTo>
                  <a:pt x="3252713" y="180615"/>
                </a:lnTo>
                <a:lnTo>
                  <a:pt x="3259357" y="176568"/>
                </a:lnTo>
                <a:lnTo>
                  <a:pt x="3263048" y="169283"/>
                </a:lnTo>
                <a:lnTo>
                  <a:pt x="3269693" y="161998"/>
                </a:lnTo>
                <a:lnTo>
                  <a:pt x="3274122" y="159975"/>
                </a:lnTo>
                <a:lnTo>
                  <a:pt x="3273384" y="156737"/>
                </a:lnTo>
                <a:lnTo>
                  <a:pt x="3268954" y="157142"/>
                </a:lnTo>
                <a:lnTo>
                  <a:pt x="3260095" y="164022"/>
                </a:lnTo>
                <a:lnTo>
                  <a:pt x="3254928" y="166450"/>
                </a:lnTo>
                <a:lnTo>
                  <a:pt x="3251236" y="172925"/>
                </a:lnTo>
                <a:lnTo>
                  <a:pt x="3239425" y="178187"/>
                </a:lnTo>
                <a:lnTo>
                  <a:pt x="3233519" y="178187"/>
                </a:lnTo>
                <a:lnTo>
                  <a:pt x="3220230" y="186686"/>
                </a:lnTo>
                <a:lnTo>
                  <a:pt x="3211371" y="187900"/>
                </a:lnTo>
                <a:lnTo>
                  <a:pt x="3204727" y="185471"/>
                </a:lnTo>
                <a:lnTo>
                  <a:pt x="3205465" y="182234"/>
                </a:lnTo>
                <a:lnTo>
                  <a:pt x="3218015" y="169283"/>
                </a:lnTo>
                <a:lnTo>
                  <a:pt x="3228351" y="164022"/>
                </a:lnTo>
                <a:lnTo>
                  <a:pt x="3231304" y="159975"/>
                </a:lnTo>
                <a:lnTo>
                  <a:pt x="3234995" y="155927"/>
                </a:lnTo>
                <a:lnTo>
                  <a:pt x="3234257" y="149857"/>
                </a:lnTo>
                <a:lnTo>
                  <a:pt x="3226874" y="159165"/>
                </a:lnTo>
                <a:lnTo>
                  <a:pt x="3208418" y="169688"/>
                </a:lnTo>
                <a:lnTo>
                  <a:pt x="3201774" y="172925"/>
                </a:lnTo>
                <a:lnTo>
                  <a:pt x="3197345" y="171307"/>
                </a:lnTo>
                <a:lnTo>
                  <a:pt x="3195130" y="168069"/>
                </a:lnTo>
                <a:lnTo>
                  <a:pt x="3196606" y="161593"/>
                </a:lnTo>
                <a:lnTo>
                  <a:pt x="3194392" y="158760"/>
                </a:lnTo>
                <a:lnTo>
                  <a:pt x="3188486" y="159975"/>
                </a:lnTo>
                <a:lnTo>
                  <a:pt x="3184056" y="157142"/>
                </a:lnTo>
                <a:lnTo>
                  <a:pt x="3186271" y="153904"/>
                </a:lnTo>
                <a:lnTo>
                  <a:pt x="3191439" y="152690"/>
                </a:lnTo>
                <a:lnTo>
                  <a:pt x="3191439" y="148238"/>
                </a:lnTo>
                <a:lnTo>
                  <a:pt x="3187747" y="145810"/>
                </a:lnTo>
                <a:lnTo>
                  <a:pt x="3182580" y="145810"/>
                </a:lnTo>
                <a:lnTo>
                  <a:pt x="3181842" y="143381"/>
                </a:lnTo>
                <a:lnTo>
                  <a:pt x="3183318" y="134882"/>
                </a:lnTo>
                <a:lnTo>
                  <a:pt x="3186271" y="132859"/>
                </a:lnTo>
                <a:lnTo>
                  <a:pt x="3187009" y="128002"/>
                </a:lnTo>
                <a:lnTo>
                  <a:pt x="3181103" y="125169"/>
                </a:lnTo>
                <a:lnTo>
                  <a:pt x="3177412" y="120717"/>
                </a:lnTo>
                <a:lnTo>
                  <a:pt x="3175936" y="121122"/>
                </a:lnTo>
                <a:lnTo>
                  <a:pt x="3175197" y="127193"/>
                </a:lnTo>
                <a:lnTo>
                  <a:pt x="3177412" y="131645"/>
                </a:lnTo>
                <a:lnTo>
                  <a:pt x="3169291" y="134478"/>
                </a:lnTo>
                <a:lnTo>
                  <a:pt x="3164862" y="130835"/>
                </a:lnTo>
                <a:lnTo>
                  <a:pt x="3159694" y="126383"/>
                </a:lnTo>
                <a:lnTo>
                  <a:pt x="3151574" y="126383"/>
                </a:lnTo>
                <a:lnTo>
                  <a:pt x="3161171" y="131645"/>
                </a:lnTo>
                <a:lnTo>
                  <a:pt x="3166338" y="140548"/>
                </a:lnTo>
                <a:lnTo>
                  <a:pt x="3167815" y="148238"/>
                </a:lnTo>
                <a:lnTo>
                  <a:pt x="3161171" y="146619"/>
                </a:lnTo>
                <a:lnTo>
                  <a:pt x="3159694" y="149047"/>
                </a:lnTo>
                <a:lnTo>
                  <a:pt x="3161171" y="151475"/>
                </a:lnTo>
                <a:lnTo>
                  <a:pt x="3153788" y="152690"/>
                </a:lnTo>
                <a:lnTo>
                  <a:pt x="3149359" y="147428"/>
                </a:lnTo>
                <a:lnTo>
                  <a:pt x="3147144" y="138525"/>
                </a:lnTo>
                <a:lnTo>
                  <a:pt x="3142715" y="136096"/>
                </a:lnTo>
                <a:lnTo>
                  <a:pt x="3139762" y="138525"/>
                </a:lnTo>
                <a:lnTo>
                  <a:pt x="3145668" y="142977"/>
                </a:lnTo>
                <a:lnTo>
                  <a:pt x="3146406" y="149047"/>
                </a:lnTo>
                <a:lnTo>
                  <a:pt x="3143453" y="155523"/>
                </a:lnTo>
                <a:lnTo>
                  <a:pt x="3149359" y="156737"/>
                </a:lnTo>
                <a:lnTo>
                  <a:pt x="3155265" y="164022"/>
                </a:lnTo>
                <a:lnTo>
                  <a:pt x="3158218" y="171307"/>
                </a:lnTo>
                <a:lnTo>
                  <a:pt x="3158218" y="177377"/>
                </a:lnTo>
                <a:lnTo>
                  <a:pt x="3161909" y="178591"/>
                </a:lnTo>
                <a:lnTo>
                  <a:pt x="3161171" y="182234"/>
                </a:lnTo>
                <a:lnTo>
                  <a:pt x="3155265" y="184257"/>
                </a:lnTo>
                <a:lnTo>
                  <a:pt x="3145668" y="183043"/>
                </a:lnTo>
                <a:lnTo>
                  <a:pt x="3141238" y="177782"/>
                </a:lnTo>
                <a:lnTo>
                  <a:pt x="3138285" y="185876"/>
                </a:lnTo>
                <a:lnTo>
                  <a:pt x="3135332" y="185876"/>
                </a:lnTo>
                <a:lnTo>
                  <a:pt x="3125735" y="176163"/>
                </a:lnTo>
                <a:lnTo>
                  <a:pt x="3124259" y="170092"/>
                </a:lnTo>
                <a:lnTo>
                  <a:pt x="3127950" y="164831"/>
                </a:lnTo>
                <a:lnTo>
                  <a:pt x="3125735" y="159570"/>
                </a:lnTo>
                <a:lnTo>
                  <a:pt x="3118353" y="154713"/>
                </a:lnTo>
                <a:lnTo>
                  <a:pt x="3110232" y="155118"/>
                </a:lnTo>
                <a:lnTo>
                  <a:pt x="3108755" y="150261"/>
                </a:lnTo>
                <a:lnTo>
                  <a:pt x="3105064" y="144191"/>
                </a:lnTo>
                <a:lnTo>
                  <a:pt x="3099896" y="147428"/>
                </a:lnTo>
                <a:lnTo>
                  <a:pt x="3091776" y="149452"/>
                </a:lnTo>
                <a:lnTo>
                  <a:pt x="3080702" y="149047"/>
                </a:lnTo>
                <a:lnTo>
                  <a:pt x="3084393" y="153499"/>
                </a:lnTo>
                <a:lnTo>
                  <a:pt x="3096943" y="154309"/>
                </a:lnTo>
                <a:lnTo>
                  <a:pt x="3104326" y="157142"/>
                </a:lnTo>
                <a:lnTo>
                  <a:pt x="3114661" y="160379"/>
                </a:lnTo>
                <a:lnTo>
                  <a:pt x="3114661" y="169283"/>
                </a:lnTo>
                <a:lnTo>
                  <a:pt x="3109494" y="175758"/>
                </a:lnTo>
                <a:lnTo>
                  <a:pt x="3109494" y="181020"/>
                </a:lnTo>
                <a:lnTo>
                  <a:pt x="3114661" y="179806"/>
                </a:lnTo>
                <a:lnTo>
                  <a:pt x="3118353" y="183853"/>
                </a:lnTo>
                <a:lnTo>
                  <a:pt x="3114661" y="188709"/>
                </a:lnTo>
                <a:lnTo>
                  <a:pt x="3118353" y="190328"/>
                </a:lnTo>
                <a:lnTo>
                  <a:pt x="3126473" y="190328"/>
                </a:lnTo>
                <a:lnTo>
                  <a:pt x="3127211" y="194375"/>
                </a:lnTo>
                <a:lnTo>
                  <a:pt x="3121306" y="202470"/>
                </a:lnTo>
                <a:lnTo>
                  <a:pt x="3108755" y="212992"/>
                </a:lnTo>
                <a:lnTo>
                  <a:pt x="3100635" y="219063"/>
                </a:lnTo>
                <a:lnTo>
                  <a:pt x="3118353" y="215016"/>
                </a:lnTo>
                <a:lnTo>
                  <a:pt x="3123520" y="209350"/>
                </a:lnTo>
                <a:lnTo>
                  <a:pt x="3124997" y="205303"/>
                </a:lnTo>
                <a:lnTo>
                  <a:pt x="3139023" y="205707"/>
                </a:lnTo>
                <a:lnTo>
                  <a:pt x="3143453" y="209754"/>
                </a:lnTo>
                <a:lnTo>
                  <a:pt x="3143453" y="212587"/>
                </a:lnTo>
                <a:lnTo>
                  <a:pt x="3134594" y="217039"/>
                </a:lnTo>
                <a:lnTo>
                  <a:pt x="3130164" y="222705"/>
                </a:lnTo>
                <a:lnTo>
                  <a:pt x="3133856" y="225134"/>
                </a:lnTo>
                <a:lnTo>
                  <a:pt x="3141976" y="225943"/>
                </a:lnTo>
                <a:lnTo>
                  <a:pt x="3147882" y="231204"/>
                </a:lnTo>
                <a:lnTo>
                  <a:pt x="3142715" y="234037"/>
                </a:lnTo>
                <a:lnTo>
                  <a:pt x="3133856" y="234847"/>
                </a:lnTo>
                <a:lnTo>
                  <a:pt x="3131641" y="238489"/>
                </a:lnTo>
                <a:lnTo>
                  <a:pt x="3136070" y="240108"/>
                </a:lnTo>
                <a:lnTo>
                  <a:pt x="3137547" y="245369"/>
                </a:lnTo>
                <a:lnTo>
                  <a:pt x="3136809" y="246583"/>
                </a:lnTo>
                <a:lnTo>
                  <a:pt x="3137547" y="249416"/>
                </a:lnTo>
                <a:lnTo>
                  <a:pt x="3141238" y="249416"/>
                </a:lnTo>
                <a:lnTo>
                  <a:pt x="3139762" y="256701"/>
                </a:lnTo>
                <a:lnTo>
                  <a:pt x="3143453" y="257511"/>
                </a:lnTo>
                <a:lnTo>
                  <a:pt x="3145668" y="263986"/>
                </a:lnTo>
                <a:lnTo>
                  <a:pt x="3146406" y="274913"/>
                </a:lnTo>
                <a:lnTo>
                  <a:pt x="3148621" y="276532"/>
                </a:lnTo>
                <a:lnTo>
                  <a:pt x="3151574" y="271271"/>
                </a:lnTo>
                <a:lnTo>
                  <a:pt x="3152312" y="262772"/>
                </a:lnTo>
                <a:lnTo>
                  <a:pt x="3156741" y="260344"/>
                </a:lnTo>
                <a:lnTo>
                  <a:pt x="3162647" y="265200"/>
                </a:lnTo>
                <a:lnTo>
                  <a:pt x="3163385" y="274509"/>
                </a:lnTo>
                <a:lnTo>
                  <a:pt x="3167077" y="278556"/>
                </a:lnTo>
                <a:lnTo>
                  <a:pt x="3165600" y="281794"/>
                </a:lnTo>
                <a:lnTo>
                  <a:pt x="3158218" y="285841"/>
                </a:lnTo>
                <a:lnTo>
                  <a:pt x="3159694" y="289078"/>
                </a:lnTo>
                <a:lnTo>
                  <a:pt x="3172244" y="287864"/>
                </a:lnTo>
                <a:lnTo>
                  <a:pt x="3174459" y="285436"/>
                </a:lnTo>
                <a:lnTo>
                  <a:pt x="3175197" y="291507"/>
                </a:lnTo>
                <a:lnTo>
                  <a:pt x="3179627" y="285436"/>
                </a:lnTo>
                <a:lnTo>
                  <a:pt x="3179627" y="280579"/>
                </a:lnTo>
                <a:lnTo>
                  <a:pt x="3185533" y="280984"/>
                </a:lnTo>
                <a:lnTo>
                  <a:pt x="3189224" y="287864"/>
                </a:lnTo>
                <a:lnTo>
                  <a:pt x="3187747" y="295554"/>
                </a:lnTo>
                <a:lnTo>
                  <a:pt x="3181103" y="301220"/>
                </a:lnTo>
                <a:lnTo>
                  <a:pt x="3180365" y="306481"/>
                </a:lnTo>
                <a:lnTo>
                  <a:pt x="3178150" y="309314"/>
                </a:lnTo>
                <a:lnTo>
                  <a:pt x="3182580" y="313361"/>
                </a:lnTo>
                <a:lnTo>
                  <a:pt x="3194392" y="312147"/>
                </a:lnTo>
                <a:lnTo>
                  <a:pt x="3200298" y="309719"/>
                </a:lnTo>
                <a:lnTo>
                  <a:pt x="3204727" y="312957"/>
                </a:lnTo>
                <a:lnTo>
                  <a:pt x="3196606" y="318218"/>
                </a:lnTo>
                <a:lnTo>
                  <a:pt x="3194392" y="321456"/>
                </a:lnTo>
                <a:lnTo>
                  <a:pt x="3184056" y="323074"/>
                </a:lnTo>
                <a:lnTo>
                  <a:pt x="3189962" y="329145"/>
                </a:lnTo>
                <a:lnTo>
                  <a:pt x="3195868" y="338858"/>
                </a:lnTo>
                <a:lnTo>
                  <a:pt x="3193653" y="345739"/>
                </a:lnTo>
                <a:lnTo>
                  <a:pt x="3198083" y="346548"/>
                </a:lnTo>
                <a:lnTo>
                  <a:pt x="3199559" y="357880"/>
                </a:lnTo>
                <a:lnTo>
                  <a:pt x="3210633" y="373664"/>
                </a:lnTo>
                <a:lnTo>
                  <a:pt x="3213586" y="376092"/>
                </a:lnTo>
                <a:lnTo>
                  <a:pt x="3207680" y="379330"/>
                </a:lnTo>
                <a:lnTo>
                  <a:pt x="3206204" y="391876"/>
                </a:lnTo>
                <a:lnTo>
                  <a:pt x="3201774" y="401184"/>
                </a:lnTo>
                <a:lnTo>
                  <a:pt x="3203989" y="410898"/>
                </a:lnTo>
                <a:lnTo>
                  <a:pt x="3201036" y="414135"/>
                </a:lnTo>
                <a:lnTo>
                  <a:pt x="3188486" y="401184"/>
                </a:lnTo>
                <a:lnTo>
                  <a:pt x="3185533" y="390662"/>
                </a:lnTo>
                <a:lnTo>
                  <a:pt x="3187009" y="381353"/>
                </a:lnTo>
                <a:lnTo>
                  <a:pt x="3184056" y="368403"/>
                </a:lnTo>
                <a:lnTo>
                  <a:pt x="3182580" y="380139"/>
                </a:lnTo>
                <a:lnTo>
                  <a:pt x="3181103" y="393090"/>
                </a:lnTo>
                <a:lnTo>
                  <a:pt x="3187009" y="408469"/>
                </a:lnTo>
                <a:lnTo>
                  <a:pt x="3185533" y="422634"/>
                </a:lnTo>
                <a:lnTo>
                  <a:pt x="3182580" y="429919"/>
                </a:lnTo>
                <a:lnTo>
                  <a:pt x="3187747" y="438418"/>
                </a:lnTo>
                <a:lnTo>
                  <a:pt x="3185533" y="441251"/>
                </a:lnTo>
                <a:lnTo>
                  <a:pt x="3176674" y="439632"/>
                </a:lnTo>
                <a:lnTo>
                  <a:pt x="3172244" y="433157"/>
                </a:lnTo>
                <a:lnTo>
                  <a:pt x="3164124" y="433157"/>
                </a:lnTo>
                <a:lnTo>
                  <a:pt x="3170030" y="450155"/>
                </a:lnTo>
                <a:lnTo>
                  <a:pt x="3169291" y="461082"/>
                </a:lnTo>
                <a:lnTo>
                  <a:pt x="3172244" y="463510"/>
                </a:lnTo>
                <a:lnTo>
                  <a:pt x="3172244" y="469581"/>
                </a:lnTo>
                <a:lnTo>
                  <a:pt x="3162647" y="468772"/>
                </a:lnTo>
                <a:lnTo>
                  <a:pt x="3157479" y="463106"/>
                </a:lnTo>
                <a:lnTo>
                  <a:pt x="3153788" y="448536"/>
                </a:lnTo>
                <a:lnTo>
                  <a:pt x="3157479" y="444489"/>
                </a:lnTo>
                <a:lnTo>
                  <a:pt x="3157479" y="435585"/>
                </a:lnTo>
                <a:lnTo>
                  <a:pt x="3153050" y="440442"/>
                </a:lnTo>
                <a:lnTo>
                  <a:pt x="3146406" y="441251"/>
                </a:lnTo>
                <a:lnTo>
                  <a:pt x="3141976" y="435990"/>
                </a:lnTo>
                <a:lnTo>
                  <a:pt x="3141976" y="423039"/>
                </a:lnTo>
                <a:lnTo>
                  <a:pt x="3136809" y="425872"/>
                </a:lnTo>
                <a:lnTo>
                  <a:pt x="3136070" y="432347"/>
                </a:lnTo>
                <a:lnTo>
                  <a:pt x="3133856" y="429514"/>
                </a:lnTo>
                <a:lnTo>
                  <a:pt x="3134594" y="423848"/>
                </a:lnTo>
                <a:lnTo>
                  <a:pt x="3130903" y="415754"/>
                </a:lnTo>
                <a:lnTo>
                  <a:pt x="3124997" y="414135"/>
                </a:lnTo>
                <a:lnTo>
                  <a:pt x="3124997" y="417778"/>
                </a:lnTo>
                <a:lnTo>
                  <a:pt x="3128688" y="422230"/>
                </a:lnTo>
                <a:lnTo>
                  <a:pt x="3125735" y="427491"/>
                </a:lnTo>
                <a:lnTo>
                  <a:pt x="3119829" y="423444"/>
                </a:lnTo>
                <a:lnTo>
                  <a:pt x="3114661" y="422230"/>
                </a:lnTo>
                <a:lnTo>
                  <a:pt x="3113923" y="414945"/>
                </a:lnTo>
                <a:lnTo>
                  <a:pt x="3114661" y="406850"/>
                </a:lnTo>
                <a:lnTo>
                  <a:pt x="3109494" y="393090"/>
                </a:lnTo>
                <a:lnTo>
                  <a:pt x="3109494" y="387424"/>
                </a:lnTo>
                <a:lnTo>
                  <a:pt x="3107279" y="395518"/>
                </a:lnTo>
                <a:lnTo>
                  <a:pt x="3108017" y="408874"/>
                </a:lnTo>
                <a:lnTo>
                  <a:pt x="3110232" y="417373"/>
                </a:lnTo>
                <a:lnTo>
                  <a:pt x="3105064" y="423039"/>
                </a:lnTo>
                <a:lnTo>
                  <a:pt x="3097682" y="408065"/>
                </a:lnTo>
                <a:lnTo>
                  <a:pt x="3091038" y="401589"/>
                </a:lnTo>
                <a:lnTo>
                  <a:pt x="3091038" y="397542"/>
                </a:lnTo>
                <a:lnTo>
                  <a:pt x="3084393" y="395923"/>
                </a:lnTo>
                <a:lnTo>
                  <a:pt x="3079964" y="381758"/>
                </a:lnTo>
                <a:lnTo>
                  <a:pt x="3075534" y="378116"/>
                </a:lnTo>
                <a:lnTo>
                  <a:pt x="3075534" y="373664"/>
                </a:lnTo>
                <a:lnTo>
                  <a:pt x="3071105" y="366784"/>
                </a:lnTo>
                <a:lnTo>
                  <a:pt x="3065937" y="369617"/>
                </a:lnTo>
                <a:lnTo>
                  <a:pt x="3065199" y="373664"/>
                </a:lnTo>
                <a:lnTo>
                  <a:pt x="3070367" y="384186"/>
                </a:lnTo>
                <a:lnTo>
                  <a:pt x="3070367" y="391471"/>
                </a:lnTo>
                <a:lnTo>
                  <a:pt x="3066675" y="387424"/>
                </a:lnTo>
                <a:lnTo>
                  <a:pt x="3065937" y="381353"/>
                </a:lnTo>
                <a:lnTo>
                  <a:pt x="3060770" y="377306"/>
                </a:lnTo>
                <a:lnTo>
                  <a:pt x="3049696" y="372450"/>
                </a:lnTo>
                <a:lnTo>
                  <a:pt x="3043052" y="361118"/>
                </a:lnTo>
                <a:lnTo>
                  <a:pt x="3042313" y="352214"/>
                </a:lnTo>
                <a:lnTo>
                  <a:pt x="3032716" y="350190"/>
                </a:lnTo>
                <a:lnTo>
                  <a:pt x="3029025" y="356261"/>
                </a:lnTo>
                <a:lnTo>
                  <a:pt x="3022381" y="353023"/>
                </a:lnTo>
                <a:lnTo>
                  <a:pt x="3020904" y="360713"/>
                </a:lnTo>
                <a:lnTo>
                  <a:pt x="3023857" y="372045"/>
                </a:lnTo>
                <a:lnTo>
                  <a:pt x="3037146" y="382568"/>
                </a:lnTo>
                <a:lnTo>
                  <a:pt x="3037884" y="386615"/>
                </a:lnTo>
                <a:lnTo>
                  <a:pt x="3038622" y="393090"/>
                </a:lnTo>
                <a:lnTo>
                  <a:pt x="3040099" y="404017"/>
                </a:lnTo>
                <a:lnTo>
                  <a:pt x="3043790" y="403208"/>
                </a:lnTo>
                <a:lnTo>
                  <a:pt x="3055602" y="405232"/>
                </a:lnTo>
                <a:lnTo>
                  <a:pt x="3061508" y="412921"/>
                </a:lnTo>
                <a:lnTo>
                  <a:pt x="3058555" y="417778"/>
                </a:lnTo>
                <a:lnTo>
                  <a:pt x="3062984" y="417373"/>
                </a:lnTo>
                <a:lnTo>
                  <a:pt x="3069628" y="418587"/>
                </a:lnTo>
                <a:lnTo>
                  <a:pt x="3064461" y="425063"/>
                </a:lnTo>
                <a:lnTo>
                  <a:pt x="3073320" y="425467"/>
                </a:lnTo>
                <a:lnTo>
                  <a:pt x="3076273" y="431538"/>
                </a:lnTo>
                <a:lnTo>
                  <a:pt x="3081440" y="440037"/>
                </a:lnTo>
                <a:lnTo>
                  <a:pt x="3079964" y="447727"/>
                </a:lnTo>
                <a:lnTo>
                  <a:pt x="3087346" y="446917"/>
                </a:lnTo>
                <a:lnTo>
                  <a:pt x="3092514" y="448941"/>
                </a:lnTo>
                <a:lnTo>
                  <a:pt x="3095467" y="459059"/>
                </a:lnTo>
                <a:lnTo>
                  <a:pt x="3087346" y="467153"/>
                </a:lnTo>
                <a:lnTo>
                  <a:pt x="3092514" y="467153"/>
                </a:lnTo>
                <a:lnTo>
                  <a:pt x="3094729" y="472819"/>
                </a:lnTo>
                <a:lnTo>
                  <a:pt x="3095467" y="477271"/>
                </a:lnTo>
                <a:lnTo>
                  <a:pt x="3103588" y="469986"/>
                </a:lnTo>
                <a:lnTo>
                  <a:pt x="3105802" y="472009"/>
                </a:lnTo>
                <a:lnTo>
                  <a:pt x="3104326" y="481723"/>
                </a:lnTo>
                <a:lnTo>
                  <a:pt x="3107279" y="485365"/>
                </a:lnTo>
                <a:lnTo>
                  <a:pt x="3111708" y="482937"/>
                </a:lnTo>
                <a:lnTo>
                  <a:pt x="3114661" y="488198"/>
                </a:lnTo>
                <a:lnTo>
                  <a:pt x="3111708" y="493864"/>
                </a:lnTo>
                <a:lnTo>
                  <a:pt x="3104326" y="491840"/>
                </a:lnTo>
                <a:lnTo>
                  <a:pt x="3100635" y="495888"/>
                </a:lnTo>
                <a:lnTo>
                  <a:pt x="3104326" y="501958"/>
                </a:lnTo>
                <a:lnTo>
                  <a:pt x="3110232" y="508029"/>
                </a:lnTo>
                <a:lnTo>
                  <a:pt x="3109494" y="513290"/>
                </a:lnTo>
                <a:lnTo>
                  <a:pt x="3107279" y="515719"/>
                </a:lnTo>
                <a:lnTo>
                  <a:pt x="3098420" y="515719"/>
                </a:lnTo>
                <a:lnTo>
                  <a:pt x="3090299" y="510457"/>
                </a:lnTo>
                <a:lnTo>
                  <a:pt x="3074796" y="505601"/>
                </a:lnTo>
                <a:lnTo>
                  <a:pt x="3068152" y="500744"/>
                </a:lnTo>
                <a:lnTo>
                  <a:pt x="3061508" y="499935"/>
                </a:lnTo>
                <a:lnTo>
                  <a:pt x="3047481" y="489007"/>
                </a:lnTo>
                <a:lnTo>
                  <a:pt x="3045266" y="483746"/>
                </a:lnTo>
                <a:lnTo>
                  <a:pt x="3037884" y="479699"/>
                </a:lnTo>
                <a:lnTo>
                  <a:pt x="3031978" y="480508"/>
                </a:lnTo>
                <a:lnTo>
                  <a:pt x="3026810" y="478485"/>
                </a:lnTo>
                <a:lnTo>
                  <a:pt x="3022381" y="481318"/>
                </a:lnTo>
                <a:lnTo>
                  <a:pt x="3007616" y="475652"/>
                </a:lnTo>
                <a:lnTo>
                  <a:pt x="3006140" y="470795"/>
                </a:lnTo>
                <a:lnTo>
                  <a:pt x="3000234" y="465939"/>
                </a:lnTo>
                <a:lnTo>
                  <a:pt x="2993589" y="465939"/>
                </a:lnTo>
                <a:lnTo>
                  <a:pt x="2983254" y="455011"/>
                </a:lnTo>
                <a:lnTo>
                  <a:pt x="2983992" y="448941"/>
                </a:lnTo>
                <a:lnTo>
                  <a:pt x="2978824" y="449750"/>
                </a:lnTo>
                <a:lnTo>
                  <a:pt x="2972919" y="445703"/>
                </a:lnTo>
                <a:lnTo>
                  <a:pt x="2968489" y="437609"/>
                </a:lnTo>
                <a:lnTo>
                  <a:pt x="2972919" y="434371"/>
                </a:lnTo>
                <a:lnTo>
                  <a:pt x="2978086" y="431538"/>
                </a:lnTo>
                <a:lnTo>
                  <a:pt x="2968489" y="427896"/>
                </a:lnTo>
                <a:lnTo>
                  <a:pt x="2965536" y="429919"/>
                </a:lnTo>
                <a:lnTo>
                  <a:pt x="2963321" y="433157"/>
                </a:lnTo>
                <a:lnTo>
                  <a:pt x="2958154" y="430324"/>
                </a:lnTo>
                <a:lnTo>
                  <a:pt x="2958154" y="426681"/>
                </a:lnTo>
                <a:lnTo>
                  <a:pt x="2950033" y="426681"/>
                </a:lnTo>
                <a:lnTo>
                  <a:pt x="2934530" y="416968"/>
                </a:lnTo>
                <a:lnTo>
                  <a:pt x="2928624" y="416564"/>
                </a:lnTo>
                <a:lnTo>
                  <a:pt x="2923456" y="412112"/>
                </a:lnTo>
                <a:lnTo>
                  <a:pt x="2913859" y="405232"/>
                </a:lnTo>
                <a:lnTo>
                  <a:pt x="2914597" y="400375"/>
                </a:lnTo>
                <a:lnTo>
                  <a:pt x="2908691" y="399566"/>
                </a:lnTo>
                <a:lnTo>
                  <a:pt x="2902785" y="393090"/>
                </a:lnTo>
                <a:lnTo>
                  <a:pt x="2896879" y="385805"/>
                </a:lnTo>
                <a:lnTo>
                  <a:pt x="2896141" y="374878"/>
                </a:lnTo>
                <a:lnTo>
                  <a:pt x="2886544" y="370426"/>
                </a:lnTo>
                <a:lnTo>
                  <a:pt x="2890235" y="366784"/>
                </a:lnTo>
                <a:lnTo>
                  <a:pt x="2903524" y="367593"/>
                </a:lnTo>
                <a:lnTo>
                  <a:pt x="2921241" y="356261"/>
                </a:lnTo>
                <a:lnTo>
                  <a:pt x="2924933" y="351809"/>
                </a:lnTo>
                <a:lnTo>
                  <a:pt x="2910168" y="353428"/>
                </a:lnTo>
                <a:lnTo>
                  <a:pt x="2903524" y="343715"/>
                </a:lnTo>
                <a:lnTo>
                  <a:pt x="2900571" y="333597"/>
                </a:lnTo>
                <a:lnTo>
                  <a:pt x="2902785" y="329955"/>
                </a:lnTo>
                <a:lnTo>
                  <a:pt x="2896879" y="332383"/>
                </a:lnTo>
                <a:lnTo>
                  <a:pt x="2892450" y="340882"/>
                </a:lnTo>
                <a:lnTo>
                  <a:pt x="2890973" y="347357"/>
                </a:lnTo>
                <a:lnTo>
                  <a:pt x="2882853" y="339668"/>
                </a:lnTo>
                <a:lnTo>
                  <a:pt x="2888759" y="333192"/>
                </a:lnTo>
                <a:lnTo>
                  <a:pt x="2890973" y="319432"/>
                </a:lnTo>
                <a:lnTo>
                  <a:pt x="2884329" y="329145"/>
                </a:lnTo>
                <a:lnTo>
                  <a:pt x="2879900" y="325098"/>
                </a:lnTo>
                <a:lnTo>
                  <a:pt x="2879900" y="315385"/>
                </a:lnTo>
                <a:lnTo>
                  <a:pt x="2872517" y="316599"/>
                </a:lnTo>
                <a:lnTo>
                  <a:pt x="2870303" y="308100"/>
                </a:lnTo>
                <a:lnTo>
                  <a:pt x="2871041" y="300410"/>
                </a:lnTo>
                <a:lnTo>
                  <a:pt x="2865873" y="288269"/>
                </a:lnTo>
                <a:lnTo>
                  <a:pt x="2858491" y="284627"/>
                </a:lnTo>
                <a:lnTo>
                  <a:pt x="2859229" y="277342"/>
                </a:lnTo>
                <a:lnTo>
                  <a:pt x="2869564" y="268033"/>
                </a:lnTo>
                <a:lnTo>
                  <a:pt x="2866611" y="263986"/>
                </a:lnTo>
                <a:lnTo>
                  <a:pt x="2850370" y="277342"/>
                </a:lnTo>
                <a:lnTo>
                  <a:pt x="2849632" y="285031"/>
                </a:lnTo>
                <a:lnTo>
                  <a:pt x="2846679" y="278961"/>
                </a:lnTo>
                <a:lnTo>
                  <a:pt x="2852585" y="268033"/>
                </a:lnTo>
                <a:lnTo>
                  <a:pt x="2844464" y="266010"/>
                </a:lnTo>
                <a:lnTo>
                  <a:pt x="2840035" y="268438"/>
                </a:lnTo>
                <a:lnTo>
                  <a:pt x="2837820" y="266414"/>
                </a:lnTo>
                <a:lnTo>
                  <a:pt x="2831914" y="281389"/>
                </a:lnTo>
                <a:lnTo>
                  <a:pt x="2823793" y="286245"/>
                </a:lnTo>
                <a:lnTo>
                  <a:pt x="2823055" y="276532"/>
                </a:lnTo>
                <a:lnTo>
                  <a:pt x="2829699" y="268843"/>
                </a:lnTo>
                <a:lnTo>
                  <a:pt x="2828961" y="259939"/>
                </a:lnTo>
                <a:lnTo>
                  <a:pt x="2831176" y="254273"/>
                </a:lnTo>
                <a:lnTo>
                  <a:pt x="2823055" y="257106"/>
                </a:lnTo>
                <a:lnTo>
                  <a:pt x="2814934" y="263986"/>
                </a:lnTo>
                <a:lnTo>
                  <a:pt x="2810505" y="264391"/>
                </a:lnTo>
                <a:lnTo>
                  <a:pt x="2804599" y="271676"/>
                </a:lnTo>
                <a:lnTo>
                  <a:pt x="2801646" y="276937"/>
                </a:lnTo>
                <a:lnTo>
                  <a:pt x="2789834" y="274509"/>
                </a:lnTo>
                <a:lnTo>
                  <a:pt x="2783928" y="268033"/>
                </a:lnTo>
                <a:lnTo>
                  <a:pt x="2776546" y="268033"/>
                </a:lnTo>
                <a:lnTo>
                  <a:pt x="2766948" y="253059"/>
                </a:lnTo>
                <a:lnTo>
                  <a:pt x="2763257" y="252654"/>
                </a:lnTo>
                <a:lnTo>
                  <a:pt x="2760304" y="259130"/>
                </a:lnTo>
                <a:lnTo>
                  <a:pt x="2760304" y="268033"/>
                </a:lnTo>
                <a:lnTo>
                  <a:pt x="2755137" y="272485"/>
                </a:lnTo>
                <a:lnTo>
                  <a:pt x="2747754" y="270057"/>
                </a:lnTo>
                <a:lnTo>
                  <a:pt x="2741110" y="272080"/>
                </a:lnTo>
                <a:lnTo>
                  <a:pt x="2730775" y="272485"/>
                </a:lnTo>
                <a:lnTo>
                  <a:pt x="2727083" y="277342"/>
                </a:lnTo>
                <a:lnTo>
                  <a:pt x="2717486" y="276532"/>
                </a:lnTo>
                <a:lnTo>
                  <a:pt x="2713057" y="280984"/>
                </a:lnTo>
                <a:lnTo>
                  <a:pt x="2704198" y="277746"/>
                </a:lnTo>
                <a:lnTo>
                  <a:pt x="2689433" y="276937"/>
                </a:lnTo>
                <a:lnTo>
                  <a:pt x="2691648" y="271271"/>
                </a:lnTo>
                <a:lnTo>
                  <a:pt x="2681312" y="260748"/>
                </a:lnTo>
                <a:lnTo>
                  <a:pt x="2676883" y="263581"/>
                </a:lnTo>
                <a:lnTo>
                  <a:pt x="2668024" y="255892"/>
                </a:lnTo>
                <a:lnTo>
                  <a:pt x="2661380" y="238489"/>
                </a:lnTo>
                <a:lnTo>
                  <a:pt x="2665071" y="227967"/>
                </a:lnTo>
                <a:lnTo>
                  <a:pt x="2673192" y="223515"/>
                </a:lnTo>
                <a:lnTo>
                  <a:pt x="2673192" y="215016"/>
                </a:lnTo>
                <a:lnTo>
                  <a:pt x="2679836" y="208136"/>
                </a:lnTo>
                <a:lnTo>
                  <a:pt x="2690910" y="206921"/>
                </a:lnTo>
                <a:lnTo>
                  <a:pt x="2696815" y="200851"/>
                </a:lnTo>
                <a:lnTo>
                  <a:pt x="2705674" y="199232"/>
                </a:lnTo>
                <a:lnTo>
                  <a:pt x="2710104" y="200041"/>
                </a:lnTo>
                <a:lnTo>
                  <a:pt x="2711580" y="192756"/>
                </a:lnTo>
                <a:lnTo>
                  <a:pt x="2707151" y="186686"/>
                </a:lnTo>
                <a:lnTo>
                  <a:pt x="2707151" y="181424"/>
                </a:lnTo>
                <a:lnTo>
                  <a:pt x="2709366" y="179401"/>
                </a:lnTo>
                <a:lnTo>
                  <a:pt x="2714533" y="181020"/>
                </a:lnTo>
                <a:lnTo>
                  <a:pt x="2716010" y="176568"/>
                </a:lnTo>
                <a:lnTo>
                  <a:pt x="2715272" y="171307"/>
                </a:lnTo>
                <a:lnTo>
                  <a:pt x="2718225" y="167664"/>
                </a:lnTo>
                <a:lnTo>
                  <a:pt x="2728560" y="182234"/>
                </a:lnTo>
                <a:lnTo>
                  <a:pt x="2738895" y="183853"/>
                </a:lnTo>
                <a:lnTo>
                  <a:pt x="2749231" y="190733"/>
                </a:lnTo>
                <a:lnTo>
                  <a:pt x="2756613" y="198018"/>
                </a:lnTo>
                <a:lnTo>
                  <a:pt x="2761781" y="199232"/>
                </a:lnTo>
                <a:lnTo>
                  <a:pt x="2772854" y="204493"/>
                </a:lnTo>
                <a:lnTo>
                  <a:pt x="2778760" y="199232"/>
                </a:lnTo>
                <a:lnTo>
                  <a:pt x="2786143" y="199232"/>
                </a:lnTo>
                <a:lnTo>
                  <a:pt x="2789834" y="204493"/>
                </a:lnTo>
                <a:lnTo>
                  <a:pt x="2796478" y="204493"/>
                </a:lnTo>
                <a:lnTo>
                  <a:pt x="2807552" y="206517"/>
                </a:lnTo>
                <a:lnTo>
                  <a:pt x="2814934" y="199636"/>
                </a:lnTo>
                <a:lnTo>
                  <a:pt x="2819364" y="191138"/>
                </a:lnTo>
                <a:lnTo>
                  <a:pt x="2831914" y="191138"/>
                </a:lnTo>
                <a:lnTo>
                  <a:pt x="2831914" y="194780"/>
                </a:lnTo>
                <a:lnTo>
                  <a:pt x="2828961" y="198422"/>
                </a:lnTo>
                <a:lnTo>
                  <a:pt x="2835605" y="202065"/>
                </a:lnTo>
                <a:lnTo>
                  <a:pt x="2845202" y="194780"/>
                </a:lnTo>
                <a:lnTo>
                  <a:pt x="2848894" y="186281"/>
                </a:lnTo>
                <a:lnTo>
                  <a:pt x="2858491" y="181424"/>
                </a:lnTo>
                <a:lnTo>
                  <a:pt x="2862182" y="186281"/>
                </a:lnTo>
                <a:lnTo>
                  <a:pt x="2862920" y="198827"/>
                </a:lnTo>
                <a:lnTo>
                  <a:pt x="2865873" y="206517"/>
                </a:lnTo>
                <a:lnTo>
                  <a:pt x="2867350" y="197208"/>
                </a:lnTo>
                <a:lnTo>
                  <a:pt x="2872517" y="193566"/>
                </a:lnTo>
                <a:lnTo>
                  <a:pt x="2877685" y="195589"/>
                </a:lnTo>
                <a:lnTo>
                  <a:pt x="2882115" y="191542"/>
                </a:lnTo>
                <a:lnTo>
                  <a:pt x="2879162" y="168878"/>
                </a:lnTo>
                <a:lnTo>
                  <a:pt x="2871041" y="157142"/>
                </a:lnTo>
                <a:lnTo>
                  <a:pt x="2869564" y="149452"/>
                </a:lnTo>
                <a:lnTo>
                  <a:pt x="2863658" y="140953"/>
                </a:lnTo>
                <a:lnTo>
                  <a:pt x="2866611" y="130430"/>
                </a:lnTo>
                <a:lnTo>
                  <a:pt x="2871041" y="126383"/>
                </a:lnTo>
                <a:lnTo>
                  <a:pt x="2876209" y="125978"/>
                </a:lnTo>
                <a:lnTo>
                  <a:pt x="2890973" y="115456"/>
                </a:lnTo>
                <a:lnTo>
                  <a:pt x="2907953" y="106148"/>
                </a:lnTo>
                <a:lnTo>
                  <a:pt x="2914597" y="102505"/>
                </a:lnTo>
                <a:lnTo>
                  <a:pt x="2927147" y="90768"/>
                </a:lnTo>
                <a:lnTo>
                  <a:pt x="2931577" y="90768"/>
                </a:lnTo>
                <a:lnTo>
                  <a:pt x="2937483" y="95220"/>
                </a:lnTo>
                <a:lnTo>
                  <a:pt x="2944865" y="93197"/>
                </a:lnTo>
                <a:lnTo>
                  <a:pt x="2949295" y="92387"/>
                </a:lnTo>
                <a:lnTo>
                  <a:pt x="2936745" y="85912"/>
                </a:lnTo>
                <a:lnTo>
                  <a:pt x="2936006" y="78627"/>
                </a:lnTo>
                <a:lnTo>
                  <a:pt x="2954462" y="65676"/>
                </a:lnTo>
                <a:lnTo>
                  <a:pt x="2955939" y="58796"/>
                </a:lnTo>
                <a:lnTo>
                  <a:pt x="2961845" y="55963"/>
                </a:lnTo>
                <a:lnTo>
                  <a:pt x="2975872" y="58796"/>
                </a:lnTo>
                <a:lnTo>
                  <a:pt x="2990636" y="54344"/>
                </a:lnTo>
                <a:lnTo>
                  <a:pt x="2992851" y="48273"/>
                </a:lnTo>
                <a:lnTo>
                  <a:pt x="2986945" y="39774"/>
                </a:lnTo>
                <a:lnTo>
                  <a:pt x="2992113" y="32894"/>
                </a:lnTo>
                <a:lnTo>
                  <a:pt x="2994328" y="16706"/>
                </a:lnTo>
                <a:lnTo>
                  <a:pt x="2995066" y="13468"/>
                </a:lnTo>
                <a:lnTo>
                  <a:pt x="2992851" y="10635"/>
                </a:lnTo>
                <a:lnTo>
                  <a:pt x="2992851" y="3350"/>
                </a:lnTo>
                <a:close/>
                <a:moveTo>
                  <a:pt x="2800242" y="0"/>
                </a:moveTo>
                <a:lnTo>
                  <a:pt x="2875814" y="0"/>
                </a:lnTo>
                <a:lnTo>
                  <a:pt x="2874732" y="2136"/>
                </a:lnTo>
                <a:lnTo>
                  <a:pt x="2866611" y="4159"/>
                </a:lnTo>
                <a:lnTo>
                  <a:pt x="2854061" y="9826"/>
                </a:lnTo>
                <a:lnTo>
                  <a:pt x="2851847" y="13063"/>
                </a:lnTo>
                <a:lnTo>
                  <a:pt x="2844464" y="13873"/>
                </a:lnTo>
                <a:lnTo>
                  <a:pt x="2833390" y="18325"/>
                </a:lnTo>
                <a:lnTo>
                  <a:pt x="2827484" y="14682"/>
                </a:lnTo>
                <a:lnTo>
                  <a:pt x="2814196" y="17110"/>
                </a:lnTo>
                <a:lnTo>
                  <a:pt x="2806075" y="14682"/>
                </a:lnTo>
                <a:lnTo>
                  <a:pt x="2800169" y="15087"/>
                </a:lnTo>
                <a:cubicBezTo>
                  <a:pt x="2800169" y="15087"/>
                  <a:pt x="2798693" y="11849"/>
                  <a:pt x="2798693" y="11849"/>
                </a:cubicBezTo>
                <a:lnTo>
                  <a:pt x="2801646" y="1731"/>
                </a:lnTo>
                <a:close/>
                <a:moveTo>
                  <a:pt x="2481845" y="0"/>
                </a:moveTo>
                <a:lnTo>
                  <a:pt x="2614785" y="0"/>
                </a:lnTo>
                <a:lnTo>
                  <a:pt x="2614132" y="517"/>
                </a:lnTo>
                <a:lnTo>
                  <a:pt x="2616347" y="9016"/>
                </a:lnTo>
                <a:lnTo>
                  <a:pt x="2611917" y="14682"/>
                </a:lnTo>
                <a:lnTo>
                  <a:pt x="2603058" y="11444"/>
                </a:lnTo>
                <a:lnTo>
                  <a:pt x="2587555" y="11849"/>
                </a:lnTo>
                <a:lnTo>
                  <a:pt x="2580911" y="16301"/>
                </a:lnTo>
                <a:lnTo>
                  <a:pt x="2578696" y="26823"/>
                </a:lnTo>
                <a:lnTo>
                  <a:pt x="2568361" y="32085"/>
                </a:lnTo>
                <a:lnTo>
                  <a:pt x="2563932" y="38155"/>
                </a:lnTo>
                <a:lnTo>
                  <a:pt x="2555811" y="38155"/>
                </a:lnTo>
                <a:lnTo>
                  <a:pt x="2541784" y="52320"/>
                </a:lnTo>
                <a:lnTo>
                  <a:pt x="2537355" y="50702"/>
                </a:lnTo>
                <a:lnTo>
                  <a:pt x="2528496" y="50702"/>
                </a:lnTo>
                <a:lnTo>
                  <a:pt x="2524066" y="60010"/>
                </a:lnTo>
                <a:lnTo>
                  <a:pt x="2499704" y="66081"/>
                </a:lnTo>
                <a:lnTo>
                  <a:pt x="2495275" y="62034"/>
                </a:lnTo>
                <a:lnTo>
                  <a:pt x="2498966" y="56368"/>
                </a:lnTo>
                <a:lnTo>
                  <a:pt x="2495275" y="45440"/>
                </a:lnTo>
                <a:lnTo>
                  <a:pt x="2488631" y="38560"/>
                </a:lnTo>
                <a:lnTo>
                  <a:pt x="2488631" y="33704"/>
                </a:lnTo>
                <a:lnTo>
                  <a:pt x="2494537" y="31680"/>
                </a:lnTo>
                <a:lnTo>
                  <a:pt x="2494537" y="24395"/>
                </a:lnTo>
                <a:lnTo>
                  <a:pt x="2502657" y="11849"/>
                </a:lnTo>
                <a:lnTo>
                  <a:pt x="2492322" y="21158"/>
                </a:lnTo>
                <a:lnTo>
                  <a:pt x="2488631" y="21967"/>
                </a:lnTo>
                <a:lnTo>
                  <a:pt x="2487892" y="2945"/>
                </a:lnTo>
                <a:lnTo>
                  <a:pt x="2482725" y="1326"/>
                </a:lnTo>
                <a:close/>
                <a:moveTo>
                  <a:pt x="0" y="0"/>
                </a:moveTo>
                <a:lnTo>
                  <a:pt x="2452798" y="0"/>
                </a:lnTo>
                <a:lnTo>
                  <a:pt x="2447289" y="7802"/>
                </a:lnTo>
                <a:lnTo>
                  <a:pt x="2451718" y="9016"/>
                </a:lnTo>
                <a:lnTo>
                  <a:pt x="2464269" y="922"/>
                </a:lnTo>
                <a:lnTo>
                  <a:pt x="2469436" y="3350"/>
                </a:lnTo>
                <a:lnTo>
                  <a:pt x="2468698" y="11040"/>
                </a:lnTo>
                <a:lnTo>
                  <a:pt x="2477557" y="14682"/>
                </a:lnTo>
                <a:lnTo>
                  <a:pt x="2483463" y="28847"/>
                </a:lnTo>
                <a:lnTo>
                  <a:pt x="2481248" y="41798"/>
                </a:lnTo>
                <a:lnTo>
                  <a:pt x="2485678" y="44631"/>
                </a:lnTo>
                <a:lnTo>
                  <a:pt x="2487892" y="57177"/>
                </a:lnTo>
                <a:lnTo>
                  <a:pt x="2484201" y="62843"/>
                </a:lnTo>
                <a:lnTo>
                  <a:pt x="2487154" y="66081"/>
                </a:lnTo>
                <a:lnTo>
                  <a:pt x="2486416" y="73366"/>
                </a:lnTo>
                <a:lnTo>
                  <a:pt x="2481248" y="73770"/>
                </a:lnTo>
                <a:lnTo>
                  <a:pt x="2465745" y="61224"/>
                </a:lnTo>
                <a:lnTo>
                  <a:pt x="2464269" y="53535"/>
                </a:lnTo>
                <a:lnTo>
                  <a:pt x="2457624" y="51106"/>
                </a:lnTo>
                <a:lnTo>
                  <a:pt x="2455410" y="43822"/>
                </a:lnTo>
                <a:lnTo>
                  <a:pt x="2449504" y="51511"/>
                </a:lnTo>
                <a:lnTo>
                  <a:pt x="2459101" y="59605"/>
                </a:lnTo>
                <a:lnTo>
                  <a:pt x="2456886" y="67295"/>
                </a:lnTo>
                <a:lnTo>
                  <a:pt x="2445074" y="61224"/>
                </a:lnTo>
                <a:lnTo>
                  <a:pt x="2437692" y="59605"/>
                </a:lnTo>
                <a:lnTo>
                  <a:pt x="2436215" y="55154"/>
                </a:lnTo>
                <a:lnTo>
                  <a:pt x="2428833" y="57987"/>
                </a:lnTo>
                <a:lnTo>
                  <a:pt x="2428833" y="51916"/>
                </a:lnTo>
                <a:lnTo>
                  <a:pt x="2433262" y="38560"/>
                </a:lnTo>
                <a:lnTo>
                  <a:pt x="2435477" y="36132"/>
                </a:lnTo>
                <a:lnTo>
                  <a:pt x="2430309" y="34108"/>
                </a:lnTo>
                <a:lnTo>
                  <a:pt x="2429571" y="29657"/>
                </a:lnTo>
                <a:lnTo>
                  <a:pt x="2415545" y="34918"/>
                </a:lnTo>
                <a:lnTo>
                  <a:pt x="2403733" y="34918"/>
                </a:lnTo>
                <a:lnTo>
                  <a:pt x="2395612" y="29252"/>
                </a:lnTo>
                <a:lnTo>
                  <a:pt x="2387491" y="30871"/>
                </a:lnTo>
                <a:lnTo>
                  <a:pt x="2376418" y="23990"/>
                </a:lnTo>
                <a:lnTo>
                  <a:pt x="2374941" y="30871"/>
                </a:lnTo>
                <a:lnTo>
                  <a:pt x="2377894" y="36537"/>
                </a:lnTo>
                <a:lnTo>
                  <a:pt x="2373465" y="39774"/>
                </a:lnTo>
                <a:lnTo>
                  <a:pt x="2373465" y="48678"/>
                </a:lnTo>
                <a:lnTo>
                  <a:pt x="2378632" y="55154"/>
                </a:lnTo>
                <a:lnTo>
                  <a:pt x="2390444" y="57177"/>
                </a:lnTo>
                <a:lnTo>
                  <a:pt x="2396350" y="65271"/>
                </a:lnTo>
                <a:lnTo>
                  <a:pt x="2388230" y="78222"/>
                </a:lnTo>
                <a:lnTo>
                  <a:pt x="2381585" y="79841"/>
                </a:lnTo>
                <a:lnTo>
                  <a:pt x="2358700" y="95625"/>
                </a:lnTo>
                <a:lnTo>
                  <a:pt x="2348364" y="107362"/>
                </a:lnTo>
                <a:lnTo>
                  <a:pt x="2336552" y="120717"/>
                </a:lnTo>
                <a:lnTo>
                  <a:pt x="2329908" y="117884"/>
                </a:lnTo>
                <a:lnTo>
                  <a:pt x="2322526" y="122741"/>
                </a:lnTo>
                <a:lnTo>
                  <a:pt x="2318096" y="133668"/>
                </a:lnTo>
                <a:lnTo>
                  <a:pt x="2309237" y="136906"/>
                </a:lnTo>
                <a:lnTo>
                  <a:pt x="2278231" y="130835"/>
                </a:lnTo>
                <a:lnTo>
                  <a:pt x="2271587" y="121931"/>
                </a:lnTo>
                <a:lnTo>
                  <a:pt x="2267158" y="111813"/>
                </a:lnTo>
                <a:lnTo>
                  <a:pt x="2251654" y="105338"/>
                </a:lnTo>
                <a:lnTo>
                  <a:pt x="2251654" y="101291"/>
                </a:lnTo>
                <a:lnTo>
                  <a:pt x="2256822" y="100886"/>
                </a:lnTo>
                <a:lnTo>
                  <a:pt x="2260513" y="98053"/>
                </a:lnTo>
                <a:lnTo>
                  <a:pt x="2256084" y="92792"/>
                </a:lnTo>
                <a:lnTo>
                  <a:pt x="2246487" y="90768"/>
                </a:lnTo>
                <a:lnTo>
                  <a:pt x="2236151" y="72556"/>
                </a:lnTo>
                <a:lnTo>
                  <a:pt x="2223601" y="63652"/>
                </a:lnTo>
                <a:lnTo>
                  <a:pt x="2203669" y="63652"/>
                </a:lnTo>
                <a:lnTo>
                  <a:pt x="2189642" y="55558"/>
                </a:lnTo>
                <a:lnTo>
                  <a:pt x="2166756" y="54344"/>
                </a:lnTo>
                <a:lnTo>
                  <a:pt x="2157159" y="51511"/>
                </a:lnTo>
                <a:lnTo>
                  <a:pt x="2157159" y="57987"/>
                </a:lnTo>
                <a:lnTo>
                  <a:pt x="2163065" y="64057"/>
                </a:lnTo>
                <a:lnTo>
                  <a:pt x="2166756" y="60010"/>
                </a:lnTo>
                <a:lnTo>
                  <a:pt x="2172662" y="58796"/>
                </a:lnTo>
                <a:lnTo>
                  <a:pt x="2194810" y="66081"/>
                </a:lnTo>
                <a:lnTo>
                  <a:pt x="2215480" y="65676"/>
                </a:lnTo>
                <a:lnTo>
                  <a:pt x="2222125" y="69723"/>
                </a:lnTo>
                <a:lnTo>
                  <a:pt x="2219910" y="74984"/>
                </a:lnTo>
                <a:lnTo>
                  <a:pt x="2216219" y="74580"/>
                </a:lnTo>
                <a:lnTo>
                  <a:pt x="2212527" y="78222"/>
                </a:lnTo>
                <a:lnTo>
                  <a:pt x="2215480" y="81055"/>
                </a:lnTo>
                <a:lnTo>
                  <a:pt x="2216957" y="96434"/>
                </a:lnTo>
                <a:lnTo>
                  <a:pt x="2221386" y="96434"/>
                </a:lnTo>
                <a:lnTo>
                  <a:pt x="2232460" y="116265"/>
                </a:lnTo>
                <a:lnTo>
                  <a:pt x="2238366" y="129621"/>
                </a:lnTo>
                <a:lnTo>
                  <a:pt x="2256822" y="135287"/>
                </a:lnTo>
                <a:lnTo>
                  <a:pt x="2276016" y="138525"/>
                </a:lnTo>
                <a:lnTo>
                  <a:pt x="2311452" y="147833"/>
                </a:lnTo>
                <a:lnTo>
                  <a:pt x="2312928" y="157951"/>
                </a:lnTo>
                <a:lnTo>
                  <a:pt x="2309237" y="161189"/>
                </a:lnTo>
                <a:lnTo>
                  <a:pt x="2297426" y="168878"/>
                </a:lnTo>
                <a:lnTo>
                  <a:pt x="2288567" y="172925"/>
                </a:lnTo>
                <a:lnTo>
                  <a:pt x="2274540" y="190733"/>
                </a:lnTo>
                <a:lnTo>
                  <a:pt x="2272325" y="187090"/>
                </a:lnTo>
                <a:lnTo>
                  <a:pt x="2267896" y="189923"/>
                </a:lnTo>
                <a:lnTo>
                  <a:pt x="2266419" y="195589"/>
                </a:lnTo>
                <a:lnTo>
                  <a:pt x="2234675" y="225538"/>
                </a:lnTo>
                <a:lnTo>
                  <a:pt x="2222125" y="231204"/>
                </a:lnTo>
                <a:lnTo>
                  <a:pt x="2213266" y="245369"/>
                </a:lnTo>
                <a:lnTo>
                  <a:pt x="2205145" y="246988"/>
                </a:lnTo>
                <a:lnTo>
                  <a:pt x="2199977" y="243750"/>
                </a:lnTo>
                <a:lnTo>
                  <a:pt x="2194810" y="243750"/>
                </a:lnTo>
                <a:lnTo>
                  <a:pt x="2192595" y="248607"/>
                </a:lnTo>
                <a:lnTo>
                  <a:pt x="2180045" y="235251"/>
                </a:lnTo>
                <a:lnTo>
                  <a:pt x="2172662" y="232418"/>
                </a:lnTo>
                <a:lnTo>
                  <a:pt x="2166756" y="238894"/>
                </a:lnTo>
                <a:lnTo>
                  <a:pt x="2164542" y="232823"/>
                </a:lnTo>
                <a:lnTo>
                  <a:pt x="2160112" y="231204"/>
                </a:lnTo>
                <a:lnTo>
                  <a:pt x="2167495" y="221896"/>
                </a:lnTo>
                <a:lnTo>
                  <a:pt x="2164542" y="219872"/>
                </a:lnTo>
                <a:lnTo>
                  <a:pt x="2162327" y="215016"/>
                </a:lnTo>
                <a:lnTo>
                  <a:pt x="2152730" y="220277"/>
                </a:lnTo>
                <a:lnTo>
                  <a:pt x="2144609" y="238489"/>
                </a:lnTo>
                <a:lnTo>
                  <a:pt x="2143871" y="229990"/>
                </a:lnTo>
                <a:lnTo>
                  <a:pt x="2138703" y="215420"/>
                </a:lnTo>
                <a:lnTo>
                  <a:pt x="2134274" y="228371"/>
                </a:lnTo>
                <a:lnTo>
                  <a:pt x="2139441" y="234037"/>
                </a:lnTo>
                <a:lnTo>
                  <a:pt x="2138703" y="251035"/>
                </a:lnTo>
                <a:lnTo>
                  <a:pt x="2126891" y="266414"/>
                </a:lnTo>
                <a:lnTo>
                  <a:pt x="2120247" y="264796"/>
                </a:lnTo>
                <a:lnTo>
                  <a:pt x="2118032" y="259130"/>
                </a:lnTo>
                <a:lnTo>
                  <a:pt x="2110650" y="248202"/>
                </a:lnTo>
                <a:lnTo>
                  <a:pt x="2108435" y="256701"/>
                </a:lnTo>
                <a:lnTo>
                  <a:pt x="2115079" y="261558"/>
                </a:lnTo>
                <a:lnTo>
                  <a:pt x="2104744" y="266414"/>
                </a:lnTo>
                <a:lnTo>
                  <a:pt x="2104006" y="276532"/>
                </a:lnTo>
                <a:lnTo>
                  <a:pt x="2100314" y="272890"/>
                </a:lnTo>
                <a:lnTo>
                  <a:pt x="2089979" y="269652"/>
                </a:lnTo>
                <a:lnTo>
                  <a:pt x="2088503" y="263177"/>
                </a:lnTo>
                <a:lnTo>
                  <a:pt x="2079644" y="258320"/>
                </a:lnTo>
                <a:lnTo>
                  <a:pt x="2070046" y="246179"/>
                </a:lnTo>
                <a:lnTo>
                  <a:pt x="2050852" y="239703"/>
                </a:lnTo>
                <a:lnTo>
                  <a:pt x="2031658" y="229585"/>
                </a:lnTo>
                <a:lnTo>
                  <a:pt x="2025752" y="216230"/>
                </a:lnTo>
                <a:lnTo>
                  <a:pt x="2017631" y="213397"/>
                </a:lnTo>
                <a:lnTo>
                  <a:pt x="2004342" y="203684"/>
                </a:lnTo>
                <a:lnTo>
                  <a:pt x="1999913" y="196804"/>
                </a:lnTo>
                <a:lnTo>
                  <a:pt x="1999175" y="210159"/>
                </a:lnTo>
                <a:lnTo>
                  <a:pt x="1990316" y="208136"/>
                </a:lnTo>
                <a:lnTo>
                  <a:pt x="1995484" y="221491"/>
                </a:lnTo>
                <a:lnTo>
                  <a:pt x="2004342" y="228371"/>
                </a:lnTo>
                <a:lnTo>
                  <a:pt x="2007296" y="224729"/>
                </a:lnTo>
                <a:lnTo>
                  <a:pt x="2003604" y="218253"/>
                </a:lnTo>
                <a:lnTo>
                  <a:pt x="2005081" y="214206"/>
                </a:lnTo>
                <a:lnTo>
                  <a:pt x="2009510" y="214611"/>
                </a:lnTo>
                <a:lnTo>
                  <a:pt x="2029443" y="233633"/>
                </a:lnTo>
                <a:lnTo>
                  <a:pt x="2047161" y="243750"/>
                </a:lnTo>
                <a:lnTo>
                  <a:pt x="2049375" y="247798"/>
                </a:lnTo>
                <a:lnTo>
                  <a:pt x="2037564" y="255082"/>
                </a:lnTo>
                <a:lnTo>
                  <a:pt x="2025752" y="256701"/>
                </a:lnTo>
                <a:lnTo>
                  <a:pt x="2019108" y="255082"/>
                </a:lnTo>
                <a:lnTo>
                  <a:pt x="2021322" y="260748"/>
                </a:lnTo>
                <a:lnTo>
                  <a:pt x="2021322" y="263581"/>
                </a:lnTo>
                <a:lnTo>
                  <a:pt x="2026490" y="261558"/>
                </a:lnTo>
                <a:lnTo>
                  <a:pt x="2045684" y="260344"/>
                </a:lnTo>
                <a:lnTo>
                  <a:pt x="2056020" y="250631"/>
                </a:lnTo>
                <a:lnTo>
                  <a:pt x="2060449" y="249416"/>
                </a:lnTo>
                <a:lnTo>
                  <a:pt x="2066355" y="256297"/>
                </a:lnTo>
                <a:lnTo>
                  <a:pt x="2068570" y="267629"/>
                </a:lnTo>
                <a:lnTo>
                  <a:pt x="2087764" y="287864"/>
                </a:lnTo>
                <a:lnTo>
                  <a:pt x="2085549" y="308909"/>
                </a:lnTo>
                <a:lnTo>
                  <a:pt x="2072999" y="321456"/>
                </a:lnTo>
                <a:lnTo>
                  <a:pt x="2064879" y="322265"/>
                </a:lnTo>
                <a:lnTo>
                  <a:pt x="2058973" y="326312"/>
                </a:lnTo>
                <a:lnTo>
                  <a:pt x="2047161" y="325907"/>
                </a:lnTo>
                <a:lnTo>
                  <a:pt x="2039040" y="320646"/>
                </a:lnTo>
                <a:lnTo>
                  <a:pt x="2016893" y="316599"/>
                </a:lnTo>
                <a:lnTo>
                  <a:pt x="2003604" y="300815"/>
                </a:lnTo>
                <a:lnTo>
                  <a:pt x="1999175" y="285841"/>
                </a:lnTo>
                <a:lnTo>
                  <a:pt x="1991793" y="279770"/>
                </a:lnTo>
                <a:lnTo>
                  <a:pt x="1989578" y="283412"/>
                </a:lnTo>
                <a:lnTo>
                  <a:pt x="1991054" y="289483"/>
                </a:lnTo>
                <a:lnTo>
                  <a:pt x="1990316" y="298387"/>
                </a:lnTo>
                <a:lnTo>
                  <a:pt x="1999175" y="308100"/>
                </a:lnTo>
                <a:lnTo>
                  <a:pt x="2006557" y="327122"/>
                </a:lnTo>
                <a:lnTo>
                  <a:pt x="2016155" y="342906"/>
                </a:lnTo>
                <a:lnTo>
                  <a:pt x="2010987" y="347762"/>
                </a:lnTo>
                <a:lnTo>
                  <a:pt x="2005081" y="344929"/>
                </a:lnTo>
                <a:lnTo>
                  <a:pt x="1995484" y="346143"/>
                </a:lnTo>
                <a:lnTo>
                  <a:pt x="1992531" y="334407"/>
                </a:lnTo>
                <a:lnTo>
                  <a:pt x="1990316" y="340477"/>
                </a:lnTo>
                <a:lnTo>
                  <a:pt x="1986625" y="342906"/>
                </a:lnTo>
                <a:lnTo>
                  <a:pt x="1990316" y="348572"/>
                </a:lnTo>
                <a:lnTo>
                  <a:pt x="1998437" y="351809"/>
                </a:lnTo>
                <a:lnTo>
                  <a:pt x="2001390" y="357475"/>
                </a:lnTo>
                <a:lnTo>
                  <a:pt x="1983672" y="353428"/>
                </a:lnTo>
                <a:lnTo>
                  <a:pt x="1979242" y="350190"/>
                </a:lnTo>
                <a:lnTo>
                  <a:pt x="1978504" y="358285"/>
                </a:lnTo>
                <a:lnTo>
                  <a:pt x="1984410" y="362737"/>
                </a:lnTo>
                <a:lnTo>
                  <a:pt x="1984410" y="369617"/>
                </a:lnTo>
                <a:lnTo>
                  <a:pt x="1976289" y="378520"/>
                </a:lnTo>
                <a:lnTo>
                  <a:pt x="1974813" y="367998"/>
                </a:lnTo>
                <a:lnTo>
                  <a:pt x="1968907" y="367188"/>
                </a:lnTo>
                <a:lnTo>
                  <a:pt x="1971860" y="371236"/>
                </a:lnTo>
                <a:lnTo>
                  <a:pt x="1970383" y="378116"/>
                </a:lnTo>
                <a:lnTo>
                  <a:pt x="1966692" y="375687"/>
                </a:lnTo>
                <a:lnTo>
                  <a:pt x="1954880" y="375283"/>
                </a:lnTo>
                <a:lnTo>
                  <a:pt x="1950451" y="380544"/>
                </a:lnTo>
                <a:lnTo>
                  <a:pt x="1935686" y="385805"/>
                </a:lnTo>
                <a:lnTo>
                  <a:pt x="1943068" y="390662"/>
                </a:lnTo>
                <a:lnTo>
                  <a:pt x="1945283" y="397137"/>
                </a:lnTo>
                <a:lnTo>
                  <a:pt x="1940854" y="398756"/>
                </a:lnTo>
                <a:lnTo>
                  <a:pt x="1938639" y="395114"/>
                </a:lnTo>
                <a:lnTo>
                  <a:pt x="1927565" y="387424"/>
                </a:lnTo>
                <a:lnTo>
                  <a:pt x="1920183" y="385805"/>
                </a:lnTo>
                <a:lnTo>
                  <a:pt x="1919445" y="391471"/>
                </a:lnTo>
                <a:lnTo>
                  <a:pt x="1914277" y="394304"/>
                </a:lnTo>
                <a:lnTo>
                  <a:pt x="1926089" y="402399"/>
                </a:lnTo>
                <a:lnTo>
                  <a:pt x="1922398" y="407660"/>
                </a:lnTo>
                <a:lnTo>
                  <a:pt x="1922398" y="412516"/>
                </a:lnTo>
                <a:lnTo>
                  <a:pt x="1912800" y="412112"/>
                </a:lnTo>
                <a:lnTo>
                  <a:pt x="1904680" y="424253"/>
                </a:lnTo>
                <a:lnTo>
                  <a:pt x="1892130" y="429919"/>
                </a:lnTo>
                <a:lnTo>
                  <a:pt x="1897297" y="435990"/>
                </a:lnTo>
                <a:lnTo>
                  <a:pt x="1895083" y="441251"/>
                </a:lnTo>
                <a:lnTo>
                  <a:pt x="1888438" y="441251"/>
                </a:lnTo>
                <a:lnTo>
                  <a:pt x="1882532" y="448131"/>
                </a:lnTo>
                <a:lnTo>
                  <a:pt x="1884747" y="455821"/>
                </a:lnTo>
                <a:lnTo>
                  <a:pt x="1875888" y="459059"/>
                </a:lnTo>
                <a:lnTo>
                  <a:pt x="1861123" y="474438"/>
                </a:lnTo>
                <a:lnTo>
                  <a:pt x="1850788" y="476866"/>
                </a:lnTo>
                <a:lnTo>
                  <a:pt x="1850050" y="484960"/>
                </a:lnTo>
                <a:lnTo>
                  <a:pt x="1839714" y="493459"/>
                </a:lnTo>
                <a:lnTo>
                  <a:pt x="1828640" y="486984"/>
                </a:lnTo>
                <a:lnTo>
                  <a:pt x="1827902" y="492245"/>
                </a:lnTo>
                <a:lnTo>
                  <a:pt x="1833070" y="502768"/>
                </a:lnTo>
                <a:lnTo>
                  <a:pt x="1824211" y="511267"/>
                </a:lnTo>
                <a:lnTo>
                  <a:pt x="1820520" y="527860"/>
                </a:lnTo>
                <a:lnTo>
                  <a:pt x="1814614" y="536764"/>
                </a:lnTo>
                <a:lnTo>
                  <a:pt x="1810184" y="548500"/>
                </a:lnTo>
                <a:lnTo>
                  <a:pt x="1802064" y="552548"/>
                </a:lnTo>
                <a:lnTo>
                  <a:pt x="1795420" y="571165"/>
                </a:lnTo>
                <a:lnTo>
                  <a:pt x="1799111" y="575212"/>
                </a:lnTo>
                <a:lnTo>
                  <a:pt x="1799111" y="588163"/>
                </a:lnTo>
                <a:lnTo>
                  <a:pt x="1790252" y="602732"/>
                </a:lnTo>
                <a:lnTo>
                  <a:pt x="1786561" y="610422"/>
                </a:lnTo>
                <a:lnTo>
                  <a:pt x="1777702" y="613255"/>
                </a:lnTo>
                <a:lnTo>
                  <a:pt x="1773272" y="617302"/>
                </a:lnTo>
                <a:lnTo>
                  <a:pt x="1783608" y="619326"/>
                </a:lnTo>
                <a:lnTo>
                  <a:pt x="1786561" y="626610"/>
                </a:lnTo>
                <a:lnTo>
                  <a:pt x="1783608" y="634705"/>
                </a:lnTo>
                <a:lnTo>
                  <a:pt x="1788776" y="640371"/>
                </a:lnTo>
                <a:lnTo>
                  <a:pt x="1788037" y="652107"/>
                </a:lnTo>
                <a:lnTo>
                  <a:pt x="1792466" y="654131"/>
                </a:lnTo>
                <a:lnTo>
                  <a:pt x="1782869" y="675581"/>
                </a:lnTo>
                <a:lnTo>
                  <a:pt x="1770319" y="687318"/>
                </a:lnTo>
                <a:lnTo>
                  <a:pt x="1743004" y="692984"/>
                </a:lnTo>
                <a:lnTo>
                  <a:pt x="1739313" y="702292"/>
                </a:lnTo>
                <a:lnTo>
                  <a:pt x="1752602" y="692174"/>
                </a:lnTo>
                <a:lnTo>
                  <a:pt x="1775487" y="689341"/>
                </a:lnTo>
                <a:lnTo>
                  <a:pt x="1792466" y="669915"/>
                </a:lnTo>
                <a:lnTo>
                  <a:pt x="1805017" y="646846"/>
                </a:lnTo>
                <a:lnTo>
                  <a:pt x="1833808" y="646037"/>
                </a:lnTo>
                <a:lnTo>
                  <a:pt x="1842667" y="649679"/>
                </a:lnTo>
                <a:lnTo>
                  <a:pt x="1842667" y="658178"/>
                </a:lnTo>
                <a:lnTo>
                  <a:pt x="1838238" y="668296"/>
                </a:lnTo>
                <a:lnTo>
                  <a:pt x="1838238" y="679223"/>
                </a:lnTo>
                <a:lnTo>
                  <a:pt x="1844144" y="691365"/>
                </a:lnTo>
                <a:lnTo>
                  <a:pt x="1844144" y="709982"/>
                </a:lnTo>
                <a:lnTo>
                  <a:pt x="1836761" y="727789"/>
                </a:lnTo>
                <a:lnTo>
                  <a:pt x="1842667" y="735883"/>
                </a:lnTo>
                <a:lnTo>
                  <a:pt x="1846358" y="753691"/>
                </a:lnTo>
                <a:lnTo>
                  <a:pt x="1842667" y="762999"/>
                </a:lnTo>
                <a:lnTo>
                  <a:pt x="1811661" y="789710"/>
                </a:lnTo>
                <a:lnTo>
                  <a:pt x="1797634" y="794162"/>
                </a:lnTo>
                <a:lnTo>
                  <a:pt x="1786561" y="792543"/>
                </a:lnTo>
                <a:lnTo>
                  <a:pt x="1797634" y="796995"/>
                </a:lnTo>
                <a:lnTo>
                  <a:pt x="1812399" y="797400"/>
                </a:lnTo>
                <a:lnTo>
                  <a:pt x="1847835" y="786877"/>
                </a:lnTo>
                <a:lnTo>
                  <a:pt x="1884009" y="775950"/>
                </a:lnTo>
                <a:lnTo>
                  <a:pt x="1900989" y="773926"/>
                </a:lnTo>
                <a:lnTo>
                  <a:pt x="1923874" y="787687"/>
                </a:lnTo>
                <a:lnTo>
                  <a:pt x="1938639" y="799828"/>
                </a:lnTo>
                <a:lnTo>
                  <a:pt x="1960048" y="805899"/>
                </a:lnTo>
                <a:lnTo>
                  <a:pt x="1965954" y="810351"/>
                </a:lnTo>
                <a:lnTo>
                  <a:pt x="1975551" y="812779"/>
                </a:lnTo>
                <a:lnTo>
                  <a:pt x="1991054" y="827754"/>
                </a:lnTo>
                <a:lnTo>
                  <a:pt x="1999175" y="830587"/>
                </a:lnTo>
                <a:lnTo>
                  <a:pt x="2006557" y="844347"/>
                </a:lnTo>
                <a:lnTo>
                  <a:pt x="2015416" y="849203"/>
                </a:lnTo>
                <a:lnTo>
                  <a:pt x="2015416" y="857298"/>
                </a:lnTo>
                <a:lnTo>
                  <a:pt x="2022060" y="863773"/>
                </a:lnTo>
                <a:lnTo>
                  <a:pt x="2028705" y="879557"/>
                </a:lnTo>
                <a:lnTo>
                  <a:pt x="2027967" y="883604"/>
                </a:lnTo>
                <a:lnTo>
                  <a:pt x="2035349" y="881176"/>
                </a:lnTo>
                <a:lnTo>
                  <a:pt x="2039778" y="886032"/>
                </a:lnTo>
                <a:lnTo>
                  <a:pt x="2060449" y="898579"/>
                </a:lnTo>
                <a:lnTo>
                  <a:pt x="2067093" y="900197"/>
                </a:lnTo>
                <a:lnTo>
                  <a:pt x="2081858" y="909911"/>
                </a:lnTo>
                <a:lnTo>
                  <a:pt x="2089979" y="912339"/>
                </a:lnTo>
                <a:lnTo>
                  <a:pt x="2106220" y="926099"/>
                </a:lnTo>
                <a:lnTo>
                  <a:pt x="2108435" y="932575"/>
                </a:lnTo>
                <a:lnTo>
                  <a:pt x="2120985" y="943907"/>
                </a:lnTo>
                <a:lnTo>
                  <a:pt x="2118770" y="948358"/>
                </a:lnTo>
                <a:lnTo>
                  <a:pt x="2122462" y="951191"/>
                </a:lnTo>
                <a:lnTo>
                  <a:pt x="2137965" y="951596"/>
                </a:lnTo>
                <a:lnTo>
                  <a:pt x="2143133" y="953215"/>
                </a:lnTo>
                <a:lnTo>
                  <a:pt x="2154206" y="950787"/>
                </a:lnTo>
                <a:lnTo>
                  <a:pt x="2174877" y="951596"/>
                </a:lnTo>
                <a:lnTo>
                  <a:pt x="2180045" y="956048"/>
                </a:lnTo>
                <a:lnTo>
                  <a:pt x="2183736" y="956048"/>
                </a:lnTo>
                <a:lnTo>
                  <a:pt x="2199239" y="960095"/>
                </a:lnTo>
                <a:lnTo>
                  <a:pt x="2216219" y="963333"/>
                </a:lnTo>
                <a:lnTo>
                  <a:pt x="2228769" y="959690"/>
                </a:lnTo>
                <a:lnTo>
                  <a:pt x="2235413" y="959690"/>
                </a:lnTo>
                <a:lnTo>
                  <a:pt x="2235413" y="962928"/>
                </a:lnTo>
                <a:lnTo>
                  <a:pt x="2238366" y="961309"/>
                </a:lnTo>
                <a:lnTo>
                  <a:pt x="2243534" y="961309"/>
                </a:lnTo>
                <a:lnTo>
                  <a:pt x="2245748" y="974665"/>
                </a:lnTo>
                <a:lnTo>
                  <a:pt x="2232460" y="997329"/>
                </a:lnTo>
                <a:lnTo>
                  <a:pt x="2231722" y="1005423"/>
                </a:lnTo>
                <a:lnTo>
                  <a:pt x="2225078" y="1013922"/>
                </a:lnTo>
                <a:lnTo>
                  <a:pt x="2217695" y="1026064"/>
                </a:lnTo>
                <a:lnTo>
                  <a:pt x="2219910" y="1036182"/>
                </a:lnTo>
                <a:lnTo>
                  <a:pt x="2222863" y="1039015"/>
                </a:lnTo>
                <a:lnTo>
                  <a:pt x="2223601" y="1058846"/>
                </a:lnTo>
                <a:lnTo>
                  <a:pt x="2210313" y="1077462"/>
                </a:lnTo>
                <a:lnTo>
                  <a:pt x="2210313" y="1085557"/>
                </a:lnTo>
                <a:lnTo>
                  <a:pt x="2206622" y="1097293"/>
                </a:lnTo>
                <a:lnTo>
                  <a:pt x="2197024" y="1104983"/>
                </a:lnTo>
                <a:lnTo>
                  <a:pt x="2191857" y="1123195"/>
                </a:lnTo>
                <a:lnTo>
                  <a:pt x="2195548" y="1130885"/>
                </a:lnTo>
                <a:lnTo>
                  <a:pt x="2205883" y="1138170"/>
                </a:lnTo>
                <a:lnTo>
                  <a:pt x="2205883" y="1149097"/>
                </a:lnTo>
                <a:lnTo>
                  <a:pt x="2213266" y="1153144"/>
                </a:lnTo>
                <a:lnTo>
                  <a:pt x="2219172" y="1160429"/>
                </a:lnTo>
                <a:lnTo>
                  <a:pt x="2216957" y="1168118"/>
                </a:lnTo>
                <a:lnTo>
                  <a:pt x="2218433" y="1172166"/>
                </a:lnTo>
                <a:lnTo>
                  <a:pt x="2217695" y="1178641"/>
                </a:lnTo>
                <a:lnTo>
                  <a:pt x="2227292" y="1181879"/>
                </a:lnTo>
                <a:lnTo>
                  <a:pt x="2239104" y="1187545"/>
                </a:lnTo>
                <a:lnTo>
                  <a:pt x="2241319" y="1187545"/>
                </a:lnTo>
                <a:lnTo>
                  <a:pt x="2242795" y="1194020"/>
                </a:lnTo>
                <a:lnTo>
                  <a:pt x="2248701" y="1201710"/>
                </a:lnTo>
                <a:lnTo>
                  <a:pt x="2250916" y="1216279"/>
                </a:lnTo>
                <a:lnTo>
                  <a:pt x="2253131" y="1222350"/>
                </a:lnTo>
                <a:lnTo>
                  <a:pt x="2249440" y="1234896"/>
                </a:lnTo>
                <a:lnTo>
                  <a:pt x="2230245" y="1250680"/>
                </a:lnTo>
                <a:lnTo>
                  <a:pt x="2244272" y="1244205"/>
                </a:lnTo>
                <a:lnTo>
                  <a:pt x="2256822" y="1235706"/>
                </a:lnTo>
                <a:lnTo>
                  <a:pt x="2270111" y="1240158"/>
                </a:lnTo>
                <a:lnTo>
                  <a:pt x="2278969" y="1247847"/>
                </a:lnTo>
                <a:lnTo>
                  <a:pt x="2287090" y="1248252"/>
                </a:lnTo>
                <a:lnTo>
                  <a:pt x="2290043" y="1240562"/>
                </a:lnTo>
                <a:lnTo>
                  <a:pt x="2290043" y="1232873"/>
                </a:lnTo>
                <a:lnTo>
                  <a:pt x="2307023" y="1213446"/>
                </a:lnTo>
                <a:lnTo>
                  <a:pt x="2310714" y="1213042"/>
                </a:lnTo>
                <a:lnTo>
                  <a:pt x="2308499" y="1220731"/>
                </a:lnTo>
                <a:lnTo>
                  <a:pt x="2309976" y="1225993"/>
                </a:lnTo>
                <a:lnTo>
                  <a:pt x="2315882" y="1227207"/>
                </a:lnTo>
                <a:lnTo>
                  <a:pt x="2319573" y="1243395"/>
                </a:lnTo>
                <a:lnTo>
                  <a:pt x="2317358" y="1255942"/>
                </a:lnTo>
                <a:lnTo>
                  <a:pt x="2329170" y="1264036"/>
                </a:lnTo>
                <a:lnTo>
                  <a:pt x="2346150" y="1266059"/>
                </a:lnTo>
                <a:lnTo>
                  <a:pt x="2336552" y="1262012"/>
                </a:lnTo>
                <a:lnTo>
                  <a:pt x="2326955" y="1251894"/>
                </a:lnTo>
                <a:lnTo>
                  <a:pt x="2324741" y="1240967"/>
                </a:lnTo>
                <a:lnTo>
                  <a:pt x="2326955" y="1226802"/>
                </a:lnTo>
                <a:lnTo>
                  <a:pt x="2332123" y="1220327"/>
                </a:lnTo>
                <a:lnTo>
                  <a:pt x="2326955" y="1215065"/>
                </a:lnTo>
                <a:lnTo>
                  <a:pt x="2326217" y="1205757"/>
                </a:lnTo>
                <a:lnTo>
                  <a:pt x="2330647" y="1207780"/>
                </a:lnTo>
                <a:lnTo>
                  <a:pt x="2335814" y="1206162"/>
                </a:lnTo>
                <a:lnTo>
                  <a:pt x="2340244" y="1192806"/>
                </a:lnTo>
                <a:lnTo>
                  <a:pt x="2352056" y="1182283"/>
                </a:lnTo>
                <a:lnTo>
                  <a:pt x="2349103" y="1178641"/>
                </a:lnTo>
                <a:lnTo>
                  <a:pt x="2347626" y="1165285"/>
                </a:lnTo>
                <a:lnTo>
                  <a:pt x="2341720" y="1162048"/>
                </a:lnTo>
                <a:lnTo>
                  <a:pt x="2341720" y="1152739"/>
                </a:lnTo>
                <a:lnTo>
                  <a:pt x="2351317" y="1142217"/>
                </a:lnTo>
                <a:lnTo>
                  <a:pt x="2347626" y="1136955"/>
                </a:lnTo>
                <a:lnTo>
                  <a:pt x="2347626" y="1131694"/>
                </a:lnTo>
                <a:lnTo>
                  <a:pt x="2342458" y="1130075"/>
                </a:lnTo>
                <a:lnTo>
                  <a:pt x="2340982" y="1124005"/>
                </a:lnTo>
                <a:lnTo>
                  <a:pt x="2349103" y="1101745"/>
                </a:lnTo>
                <a:lnTo>
                  <a:pt x="2346888" y="1092842"/>
                </a:lnTo>
                <a:lnTo>
                  <a:pt x="2349103" y="1077462"/>
                </a:lnTo>
                <a:lnTo>
                  <a:pt x="2354270" y="1072606"/>
                </a:lnTo>
                <a:lnTo>
                  <a:pt x="2352056" y="1063702"/>
                </a:lnTo>
                <a:lnTo>
                  <a:pt x="2357223" y="1060869"/>
                </a:lnTo>
                <a:lnTo>
                  <a:pt x="2353532" y="1053180"/>
                </a:lnTo>
                <a:lnTo>
                  <a:pt x="2359438" y="1049132"/>
                </a:lnTo>
                <a:lnTo>
                  <a:pt x="2353532" y="1047918"/>
                </a:lnTo>
                <a:lnTo>
                  <a:pt x="2350579" y="1041848"/>
                </a:lnTo>
                <a:lnTo>
                  <a:pt x="2355747" y="1039419"/>
                </a:lnTo>
                <a:lnTo>
                  <a:pt x="2351317" y="1032539"/>
                </a:lnTo>
                <a:lnTo>
                  <a:pt x="2352056" y="1024040"/>
                </a:lnTo>
                <a:lnTo>
                  <a:pt x="2347626" y="1016755"/>
                </a:lnTo>
                <a:lnTo>
                  <a:pt x="2346888" y="1007447"/>
                </a:lnTo>
                <a:lnTo>
                  <a:pt x="2343197" y="1002590"/>
                </a:lnTo>
                <a:lnTo>
                  <a:pt x="2356485" y="996924"/>
                </a:lnTo>
                <a:lnTo>
                  <a:pt x="2376418" y="994091"/>
                </a:lnTo>
                <a:lnTo>
                  <a:pt x="2386015" y="987211"/>
                </a:lnTo>
                <a:lnTo>
                  <a:pt x="2397827" y="987211"/>
                </a:lnTo>
                <a:lnTo>
                  <a:pt x="2402994" y="983569"/>
                </a:lnTo>
                <a:lnTo>
                  <a:pt x="2422189" y="974260"/>
                </a:lnTo>
                <a:lnTo>
                  <a:pt x="2453195" y="963738"/>
                </a:lnTo>
                <a:lnTo>
                  <a:pt x="2453195" y="960500"/>
                </a:lnTo>
                <a:lnTo>
                  <a:pt x="2459839" y="954834"/>
                </a:lnTo>
                <a:lnTo>
                  <a:pt x="2483463" y="945525"/>
                </a:lnTo>
                <a:lnTo>
                  <a:pt x="2484939" y="937836"/>
                </a:lnTo>
                <a:lnTo>
                  <a:pt x="2496013" y="932575"/>
                </a:lnTo>
                <a:lnTo>
                  <a:pt x="2510040" y="912744"/>
                </a:lnTo>
                <a:lnTo>
                  <a:pt x="2515946" y="913553"/>
                </a:lnTo>
                <a:lnTo>
                  <a:pt x="2520375" y="918005"/>
                </a:lnTo>
                <a:lnTo>
                  <a:pt x="2530711" y="917195"/>
                </a:lnTo>
                <a:lnTo>
                  <a:pt x="2538093" y="909506"/>
                </a:lnTo>
                <a:lnTo>
                  <a:pt x="2529234" y="898983"/>
                </a:lnTo>
                <a:lnTo>
                  <a:pt x="2528496" y="887247"/>
                </a:lnTo>
                <a:lnTo>
                  <a:pt x="2522590" y="892508"/>
                </a:lnTo>
                <a:lnTo>
                  <a:pt x="2520375" y="901816"/>
                </a:lnTo>
                <a:lnTo>
                  <a:pt x="2515946" y="902626"/>
                </a:lnTo>
                <a:lnTo>
                  <a:pt x="2519637" y="890889"/>
                </a:lnTo>
                <a:lnTo>
                  <a:pt x="2528496" y="868630"/>
                </a:lnTo>
                <a:lnTo>
                  <a:pt x="2532187" y="864987"/>
                </a:lnTo>
                <a:lnTo>
                  <a:pt x="2532187" y="848799"/>
                </a:lnTo>
                <a:lnTo>
                  <a:pt x="2533664" y="837467"/>
                </a:lnTo>
                <a:lnTo>
                  <a:pt x="2525543" y="823706"/>
                </a:lnTo>
                <a:lnTo>
                  <a:pt x="2527019" y="795781"/>
                </a:lnTo>
                <a:lnTo>
                  <a:pt x="2524066" y="771498"/>
                </a:lnTo>
                <a:lnTo>
                  <a:pt x="2508563" y="750048"/>
                </a:lnTo>
                <a:lnTo>
                  <a:pt x="2498228" y="743168"/>
                </a:lnTo>
                <a:lnTo>
                  <a:pt x="2495275" y="733455"/>
                </a:lnTo>
                <a:lnTo>
                  <a:pt x="2484939" y="731027"/>
                </a:lnTo>
                <a:lnTo>
                  <a:pt x="2481986" y="723742"/>
                </a:lnTo>
                <a:lnTo>
                  <a:pt x="2487892" y="705934"/>
                </a:lnTo>
                <a:lnTo>
                  <a:pt x="2497490" y="701887"/>
                </a:lnTo>
                <a:lnTo>
                  <a:pt x="2524066" y="676795"/>
                </a:lnTo>
                <a:lnTo>
                  <a:pt x="2532187" y="675581"/>
                </a:lnTo>
                <a:lnTo>
                  <a:pt x="2538831" y="668701"/>
                </a:lnTo>
                <a:lnTo>
                  <a:pt x="2538093" y="662630"/>
                </a:lnTo>
                <a:lnTo>
                  <a:pt x="2534402" y="660606"/>
                </a:lnTo>
                <a:lnTo>
                  <a:pt x="2534402" y="656964"/>
                </a:lnTo>
                <a:lnTo>
                  <a:pt x="2544737" y="644418"/>
                </a:lnTo>
                <a:lnTo>
                  <a:pt x="2549905" y="644418"/>
                </a:lnTo>
                <a:lnTo>
                  <a:pt x="2555811" y="655345"/>
                </a:lnTo>
                <a:lnTo>
                  <a:pt x="2562455" y="658178"/>
                </a:lnTo>
                <a:lnTo>
                  <a:pt x="2558764" y="653322"/>
                </a:lnTo>
                <a:lnTo>
                  <a:pt x="2559502" y="642799"/>
                </a:lnTo>
                <a:lnTo>
                  <a:pt x="2570576" y="638347"/>
                </a:lnTo>
                <a:lnTo>
                  <a:pt x="2580911" y="620944"/>
                </a:lnTo>
                <a:lnTo>
                  <a:pt x="2578696" y="614874"/>
                </a:lnTo>
                <a:lnTo>
                  <a:pt x="2565408" y="614874"/>
                </a:lnTo>
                <a:lnTo>
                  <a:pt x="2564670" y="610827"/>
                </a:lnTo>
                <a:lnTo>
                  <a:pt x="2573529" y="600304"/>
                </a:lnTo>
                <a:lnTo>
                  <a:pt x="2567623" y="596257"/>
                </a:lnTo>
                <a:lnTo>
                  <a:pt x="2564670" y="589781"/>
                </a:lnTo>
                <a:lnTo>
                  <a:pt x="2571314" y="582497"/>
                </a:lnTo>
                <a:lnTo>
                  <a:pt x="2580911" y="579259"/>
                </a:lnTo>
                <a:lnTo>
                  <a:pt x="2570576" y="577640"/>
                </a:lnTo>
                <a:lnTo>
                  <a:pt x="2569838" y="572783"/>
                </a:lnTo>
                <a:lnTo>
                  <a:pt x="2574267" y="559832"/>
                </a:lnTo>
                <a:lnTo>
                  <a:pt x="2581649" y="555381"/>
                </a:lnTo>
                <a:lnTo>
                  <a:pt x="2575743" y="554571"/>
                </a:lnTo>
                <a:lnTo>
                  <a:pt x="2559502" y="555785"/>
                </a:lnTo>
                <a:lnTo>
                  <a:pt x="2554334" y="553762"/>
                </a:lnTo>
                <a:lnTo>
                  <a:pt x="2555073" y="546882"/>
                </a:lnTo>
                <a:lnTo>
                  <a:pt x="2576482" y="531502"/>
                </a:lnTo>
                <a:lnTo>
                  <a:pt x="2589770" y="513695"/>
                </a:lnTo>
                <a:lnTo>
                  <a:pt x="2591985" y="503172"/>
                </a:lnTo>
                <a:lnTo>
                  <a:pt x="2598629" y="504387"/>
                </a:lnTo>
                <a:lnTo>
                  <a:pt x="2603058" y="499125"/>
                </a:lnTo>
                <a:lnTo>
                  <a:pt x="2603058" y="488603"/>
                </a:lnTo>
                <a:lnTo>
                  <a:pt x="2597153" y="486579"/>
                </a:lnTo>
                <a:lnTo>
                  <a:pt x="2596414" y="482532"/>
                </a:lnTo>
                <a:lnTo>
                  <a:pt x="2591247" y="481723"/>
                </a:lnTo>
                <a:lnTo>
                  <a:pt x="2585341" y="472819"/>
                </a:lnTo>
                <a:lnTo>
                  <a:pt x="2586079" y="455011"/>
                </a:lnTo>
                <a:lnTo>
                  <a:pt x="2592723" y="441656"/>
                </a:lnTo>
                <a:lnTo>
                  <a:pt x="2592723" y="429919"/>
                </a:lnTo>
                <a:lnTo>
                  <a:pt x="2600844" y="425872"/>
                </a:lnTo>
                <a:lnTo>
                  <a:pt x="2605273" y="428705"/>
                </a:lnTo>
                <a:lnTo>
                  <a:pt x="2610441" y="428300"/>
                </a:lnTo>
                <a:lnTo>
                  <a:pt x="2610441" y="422634"/>
                </a:lnTo>
                <a:lnTo>
                  <a:pt x="2617085" y="416564"/>
                </a:lnTo>
                <a:lnTo>
                  <a:pt x="2623729" y="415754"/>
                </a:lnTo>
                <a:lnTo>
                  <a:pt x="2629635" y="413326"/>
                </a:lnTo>
                <a:lnTo>
                  <a:pt x="2635541" y="416968"/>
                </a:lnTo>
                <a:lnTo>
                  <a:pt x="2652521" y="418182"/>
                </a:lnTo>
                <a:lnTo>
                  <a:pt x="2668762" y="426681"/>
                </a:lnTo>
                <a:lnTo>
                  <a:pt x="2690910" y="437609"/>
                </a:lnTo>
                <a:lnTo>
                  <a:pt x="2703460" y="437609"/>
                </a:lnTo>
                <a:lnTo>
                  <a:pt x="2700507" y="446512"/>
                </a:lnTo>
                <a:lnTo>
                  <a:pt x="2687957" y="450964"/>
                </a:lnTo>
                <a:lnTo>
                  <a:pt x="2704198" y="450560"/>
                </a:lnTo>
                <a:lnTo>
                  <a:pt x="2717486" y="441251"/>
                </a:lnTo>
                <a:lnTo>
                  <a:pt x="2727083" y="441656"/>
                </a:lnTo>
                <a:lnTo>
                  <a:pt x="2732251" y="446917"/>
                </a:lnTo>
                <a:lnTo>
                  <a:pt x="2739634" y="446917"/>
                </a:lnTo>
                <a:lnTo>
                  <a:pt x="2746278" y="456226"/>
                </a:lnTo>
                <a:lnTo>
                  <a:pt x="2746278" y="446512"/>
                </a:lnTo>
                <a:lnTo>
                  <a:pt x="2758090" y="450964"/>
                </a:lnTo>
                <a:lnTo>
                  <a:pt x="2763257" y="445703"/>
                </a:lnTo>
                <a:lnTo>
                  <a:pt x="2771378" y="445298"/>
                </a:lnTo>
                <a:lnTo>
                  <a:pt x="2783928" y="437609"/>
                </a:lnTo>
                <a:lnTo>
                  <a:pt x="2800908" y="450560"/>
                </a:lnTo>
                <a:lnTo>
                  <a:pt x="2800908" y="459868"/>
                </a:lnTo>
                <a:lnTo>
                  <a:pt x="2812720" y="468367"/>
                </a:lnTo>
                <a:lnTo>
                  <a:pt x="2821579" y="468367"/>
                </a:lnTo>
                <a:lnTo>
                  <a:pt x="2821579" y="482937"/>
                </a:lnTo>
                <a:lnTo>
                  <a:pt x="2815673" y="490222"/>
                </a:lnTo>
                <a:lnTo>
                  <a:pt x="2815673" y="496697"/>
                </a:lnTo>
                <a:lnTo>
                  <a:pt x="2822317" y="493055"/>
                </a:lnTo>
                <a:lnTo>
                  <a:pt x="2832652" y="501958"/>
                </a:lnTo>
                <a:lnTo>
                  <a:pt x="2837820" y="512076"/>
                </a:lnTo>
                <a:lnTo>
                  <a:pt x="2829699" y="514100"/>
                </a:lnTo>
                <a:lnTo>
                  <a:pt x="2838558" y="520170"/>
                </a:lnTo>
                <a:lnTo>
                  <a:pt x="2845941" y="514100"/>
                </a:lnTo>
                <a:lnTo>
                  <a:pt x="2854061" y="525432"/>
                </a:lnTo>
                <a:lnTo>
                  <a:pt x="2852585" y="530693"/>
                </a:lnTo>
                <a:lnTo>
                  <a:pt x="2844464" y="524622"/>
                </a:lnTo>
                <a:lnTo>
                  <a:pt x="2840035" y="533121"/>
                </a:lnTo>
                <a:lnTo>
                  <a:pt x="2831176" y="533121"/>
                </a:lnTo>
                <a:lnTo>
                  <a:pt x="2843726" y="544453"/>
                </a:lnTo>
                <a:lnTo>
                  <a:pt x="2843726" y="553357"/>
                </a:lnTo>
                <a:lnTo>
                  <a:pt x="2852585" y="546072"/>
                </a:lnTo>
                <a:lnTo>
                  <a:pt x="2852585" y="553357"/>
                </a:lnTo>
                <a:lnTo>
                  <a:pt x="2859967" y="548500"/>
                </a:lnTo>
                <a:lnTo>
                  <a:pt x="2876209" y="561047"/>
                </a:lnTo>
                <a:lnTo>
                  <a:pt x="2881376" y="559023"/>
                </a:lnTo>
                <a:lnTo>
                  <a:pt x="2885068" y="563880"/>
                </a:lnTo>
                <a:lnTo>
                  <a:pt x="2896141" y="559023"/>
                </a:lnTo>
                <a:lnTo>
                  <a:pt x="2908691" y="563070"/>
                </a:lnTo>
                <a:lnTo>
                  <a:pt x="2907215" y="579664"/>
                </a:lnTo>
                <a:lnTo>
                  <a:pt x="2911644" y="586948"/>
                </a:lnTo>
                <a:lnTo>
                  <a:pt x="2923456" y="579259"/>
                </a:lnTo>
                <a:lnTo>
                  <a:pt x="2925671" y="565094"/>
                </a:lnTo>
                <a:lnTo>
                  <a:pt x="2933053" y="564689"/>
                </a:lnTo>
                <a:lnTo>
                  <a:pt x="2933792" y="580473"/>
                </a:lnTo>
                <a:lnTo>
                  <a:pt x="2931577" y="595852"/>
                </a:lnTo>
                <a:lnTo>
                  <a:pt x="2918288" y="598280"/>
                </a:lnTo>
                <a:lnTo>
                  <a:pt x="2908691" y="611636"/>
                </a:lnTo>
                <a:lnTo>
                  <a:pt x="2910906" y="634300"/>
                </a:lnTo>
                <a:lnTo>
                  <a:pt x="2907215" y="641990"/>
                </a:lnTo>
                <a:lnTo>
                  <a:pt x="2905000" y="630253"/>
                </a:lnTo>
                <a:lnTo>
                  <a:pt x="2900571" y="635514"/>
                </a:lnTo>
                <a:lnTo>
                  <a:pt x="2897618" y="649274"/>
                </a:lnTo>
                <a:lnTo>
                  <a:pt x="2876209" y="646846"/>
                </a:lnTo>
                <a:lnTo>
                  <a:pt x="2850370" y="639561"/>
                </a:lnTo>
                <a:lnTo>
                  <a:pt x="2873256" y="650893"/>
                </a:lnTo>
                <a:lnTo>
                  <a:pt x="2891712" y="654131"/>
                </a:lnTo>
                <a:lnTo>
                  <a:pt x="2905000" y="664654"/>
                </a:lnTo>
                <a:lnTo>
                  <a:pt x="2904262" y="680437"/>
                </a:lnTo>
                <a:lnTo>
                  <a:pt x="2895403" y="692174"/>
                </a:lnTo>
                <a:lnTo>
                  <a:pt x="2893926" y="697435"/>
                </a:lnTo>
                <a:lnTo>
                  <a:pt x="2883591" y="709982"/>
                </a:lnTo>
                <a:lnTo>
                  <a:pt x="2886544" y="711196"/>
                </a:lnTo>
                <a:lnTo>
                  <a:pt x="2899094" y="729003"/>
                </a:lnTo>
                <a:lnTo>
                  <a:pt x="2907215" y="731431"/>
                </a:lnTo>
                <a:lnTo>
                  <a:pt x="2902047" y="733455"/>
                </a:lnTo>
                <a:lnTo>
                  <a:pt x="2885068" y="725765"/>
                </a:lnTo>
                <a:lnTo>
                  <a:pt x="2896141" y="741549"/>
                </a:lnTo>
                <a:lnTo>
                  <a:pt x="2905000" y="747620"/>
                </a:lnTo>
                <a:lnTo>
                  <a:pt x="2908691" y="747215"/>
                </a:lnTo>
                <a:lnTo>
                  <a:pt x="2905000" y="737502"/>
                </a:lnTo>
                <a:lnTo>
                  <a:pt x="2913859" y="737502"/>
                </a:lnTo>
                <a:lnTo>
                  <a:pt x="2924194" y="745192"/>
                </a:lnTo>
                <a:lnTo>
                  <a:pt x="2929362" y="754500"/>
                </a:lnTo>
                <a:lnTo>
                  <a:pt x="2927147" y="764618"/>
                </a:lnTo>
                <a:lnTo>
                  <a:pt x="2927886" y="774736"/>
                </a:lnTo>
                <a:lnTo>
                  <a:pt x="2917550" y="790520"/>
                </a:lnTo>
                <a:lnTo>
                  <a:pt x="2915336" y="800233"/>
                </a:lnTo>
                <a:lnTo>
                  <a:pt x="2907953" y="808732"/>
                </a:lnTo>
                <a:lnTo>
                  <a:pt x="2918288" y="803875"/>
                </a:lnTo>
                <a:lnTo>
                  <a:pt x="2931577" y="779592"/>
                </a:lnTo>
                <a:lnTo>
                  <a:pt x="2944127" y="767856"/>
                </a:lnTo>
                <a:lnTo>
                  <a:pt x="2947080" y="768665"/>
                </a:lnTo>
                <a:lnTo>
                  <a:pt x="2945604" y="777569"/>
                </a:lnTo>
                <a:lnTo>
                  <a:pt x="2947080" y="796186"/>
                </a:lnTo>
                <a:lnTo>
                  <a:pt x="2944127" y="799828"/>
                </a:lnTo>
                <a:lnTo>
                  <a:pt x="2944865" y="807518"/>
                </a:lnTo>
                <a:lnTo>
                  <a:pt x="2940436" y="816422"/>
                </a:lnTo>
                <a:lnTo>
                  <a:pt x="2951509" y="805090"/>
                </a:lnTo>
                <a:lnTo>
                  <a:pt x="2952986" y="794162"/>
                </a:lnTo>
                <a:lnTo>
                  <a:pt x="2964060" y="786473"/>
                </a:lnTo>
                <a:lnTo>
                  <a:pt x="2972919" y="785258"/>
                </a:lnTo>
                <a:lnTo>
                  <a:pt x="2981777" y="777974"/>
                </a:lnTo>
                <a:lnTo>
                  <a:pt x="2988422" y="779188"/>
                </a:lnTo>
                <a:lnTo>
                  <a:pt x="2989898" y="783235"/>
                </a:lnTo>
                <a:lnTo>
                  <a:pt x="2994328" y="778783"/>
                </a:lnTo>
                <a:lnTo>
                  <a:pt x="3003187" y="776759"/>
                </a:lnTo>
                <a:lnTo>
                  <a:pt x="3004663" y="768260"/>
                </a:lnTo>
                <a:lnTo>
                  <a:pt x="3011307" y="759761"/>
                </a:lnTo>
                <a:lnTo>
                  <a:pt x="3024596" y="750858"/>
                </a:lnTo>
                <a:lnTo>
                  <a:pt x="3031240" y="756928"/>
                </a:lnTo>
                <a:lnTo>
                  <a:pt x="3034193" y="770284"/>
                </a:lnTo>
                <a:lnTo>
                  <a:pt x="3031978" y="780807"/>
                </a:lnTo>
                <a:lnTo>
                  <a:pt x="3039360" y="766642"/>
                </a:lnTo>
                <a:lnTo>
                  <a:pt x="3038622" y="752881"/>
                </a:lnTo>
                <a:lnTo>
                  <a:pt x="3042313" y="752072"/>
                </a:lnTo>
                <a:lnTo>
                  <a:pt x="3041575" y="747620"/>
                </a:lnTo>
                <a:lnTo>
                  <a:pt x="3047481" y="739121"/>
                </a:lnTo>
                <a:lnTo>
                  <a:pt x="3055602" y="737502"/>
                </a:lnTo>
                <a:lnTo>
                  <a:pt x="3057817" y="725765"/>
                </a:lnTo>
                <a:lnTo>
                  <a:pt x="3065199" y="721314"/>
                </a:lnTo>
                <a:lnTo>
                  <a:pt x="3071843" y="712410"/>
                </a:lnTo>
                <a:lnTo>
                  <a:pt x="3074796" y="706744"/>
                </a:lnTo>
                <a:lnTo>
                  <a:pt x="3079964" y="706339"/>
                </a:lnTo>
                <a:lnTo>
                  <a:pt x="3088823" y="714029"/>
                </a:lnTo>
                <a:lnTo>
                  <a:pt x="3088823" y="708363"/>
                </a:lnTo>
                <a:lnTo>
                  <a:pt x="3084393" y="701483"/>
                </a:lnTo>
                <a:lnTo>
                  <a:pt x="3076273" y="701483"/>
                </a:lnTo>
                <a:lnTo>
                  <a:pt x="3076273" y="695817"/>
                </a:lnTo>
                <a:lnTo>
                  <a:pt x="3082179" y="681652"/>
                </a:lnTo>
                <a:lnTo>
                  <a:pt x="3087346" y="679223"/>
                </a:lnTo>
                <a:lnTo>
                  <a:pt x="3093252" y="684889"/>
                </a:lnTo>
                <a:lnTo>
                  <a:pt x="3092514" y="676390"/>
                </a:lnTo>
                <a:lnTo>
                  <a:pt x="3098420" y="672343"/>
                </a:lnTo>
                <a:lnTo>
                  <a:pt x="3099896" y="665463"/>
                </a:lnTo>
                <a:lnTo>
                  <a:pt x="3110232" y="654536"/>
                </a:lnTo>
                <a:lnTo>
                  <a:pt x="3115400" y="646846"/>
                </a:lnTo>
                <a:lnTo>
                  <a:pt x="3113185" y="640775"/>
                </a:lnTo>
                <a:lnTo>
                  <a:pt x="3121306" y="630253"/>
                </a:lnTo>
                <a:lnTo>
                  <a:pt x="3131641" y="627015"/>
                </a:lnTo>
                <a:lnTo>
                  <a:pt x="3135332" y="630658"/>
                </a:lnTo>
                <a:lnTo>
                  <a:pt x="3127950" y="637133"/>
                </a:lnTo>
                <a:lnTo>
                  <a:pt x="3136070" y="633895"/>
                </a:lnTo>
                <a:lnTo>
                  <a:pt x="3139762" y="637538"/>
                </a:lnTo>
                <a:lnTo>
                  <a:pt x="3133117" y="641585"/>
                </a:lnTo>
                <a:lnTo>
                  <a:pt x="3132379" y="648060"/>
                </a:lnTo>
                <a:lnTo>
                  <a:pt x="3139023" y="652107"/>
                </a:lnTo>
                <a:lnTo>
                  <a:pt x="3133117" y="659392"/>
                </a:lnTo>
                <a:lnTo>
                  <a:pt x="3127950" y="660202"/>
                </a:lnTo>
                <a:lnTo>
                  <a:pt x="3127211" y="662225"/>
                </a:lnTo>
                <a:lnTo>
                  <a:pt x="3133117" y="663439"/>
                </a:lnTo>
                <a:lnTo>
                  <a:pt x="3139762" y="664654"/>
                </a:lnTo>
                <a:lnTo>
                  <a:pt x="3136809" y="671938"/>
                </a:lnTo>
                <a:lnTo>
                  <a:pt x="3133856" y="675581"/>
                </a:lnTo>
                <a:lnTo>
                  <a:pt x="3141238" y="675581"/>
                </a:lnTo>
                <a:lnTo>
                  <a:pt x="3141976" y="683270"/>
                </a:lnTo>
                <a:lnTo>
                  <a:pt x="3135332" y="687318"/>
                </a:lnTo>
                <a:lnTo>
                  <a:pt x="3137547" y="696221"/>
                </a:lnTo>
                <a:lnTo>
                  <a:pt x="3146406" y="704316"/>
                </a:lnTo>
                <a:lnTo>
                  <a:pt x="3147144" y="715648"/>
                </a:lnTo>
                <a:lnTo>
                  <a:pt x="3143453" y="719290"/>
                </a:lnTo>
                <a:lnTo>
                  <a:pt x="3138285" y="715243"/>
                </a:lnTo>
                <a:lnTo>
                  <a:pt x="3131641" y="717671"/>
                </a:lnTo>
                <a:lnTo>
                  <a:pt x="3138285" y="723337"/>
                </a:lnTo>
                <a:lnTo>
                  <a:pt x="3140500" y="728598"/>
                </a:lnTo>
                <a:lnTo>
                  <a:pt x="3144929" y="728598"/>
                </a:lnTo>
                <a:lnTo>
                  <a:pt x="3150835" y="722932"/>
                </a:lnTo>
                <a:lnTo>
                  <a:pt x="3152312" y="729408"/>
                </a:lnTo>
                <a:lnTo>
                  <a:pt x="3158956" y="733050"/>
                </a:lnTo>
                <a:lnTo>
                  <a:pt x="3151574" y="744382"/>
                </a:lnTo>
                <a:lnTo>
                  <a:pt x="3142715" y="746811"/>
                </a:lnTo>
                <a:lnTo>
                  <a:pt x="3132379" y="745192"/>
                </a:lnTo>
                <a:lnTo>
                  <a:pt x="3127211" y="750453"/>
                </a:lnTo>
                <a:lnTo>
                  <a:pt x="3135332" y="754905"/>
                </a:lnTo>
                <a:lnTo>
                  <a:pt x="3158218" y="748834"/>
                </a:lnTo>
                <a:lnTo>
                  <a:pt x="3165600" y="750453"/>
                </a:lnTo>
                <a:lnTo>
                  <a:pt x="3162647" y="758547"/>
                </a:lnTo>
                <a:lnTo>
                  <a:pt x="3153788" y="767856"/>
                </a:lnTo>
                <a:lnTo>
                  <a:pt x="3161171" y="770689"/>
                </a:lnTo>
                <a:lnTo>
                  <a:pt x="3169291" y="766237"/>
                </a:lnTo>
                <a:lnTo>
                  <a:pt x="3169291" y="776355"/>
                </a:lnTo>
                <a:lnTo>
                  <a:pt x="3161171" y="787282"/>
                </a:lnTo>
                <a:lnTo>
                  <a:pt x="3145668" y="787282"/>
                </a:lnTo>
                <a:lnTo>
                  <a:pt x="3138285" y="782425"/>
                </a:lnTo>
                <a:lnTo>
                  <a:pt x="3134594" y="788496"/>
                </a:lnTo>
                <a:lnTo>
                  <a:pt x="3136809" y="794972"/>
                </a:lnTo>
                <a:lnTo>
                  <a:pt x="3133117" y="802257"/>
                </a:lnTo>
                <a:lnTo>
                  <a:pt x="3146406" y="796591"/>
                </a:lnTo>
                <a:lnTo>
                  <a:pt x="3161909" y="796995"/>
                </a:lnTo>
                <a:lnTo>
                  <a:pt x="3172983" y="792543"/>
                </a:lnTo>
                <a:lnTo>
                  <a:pt x="3175936" y="795376"/>
                </a:lnTo>
                <a:lnTo>
                  <a:pt x="3170030" y="801447"/>
                </a:lnTo>
                <a:lnTo>
                  <a:pt x="3170030" y="805494"/>
                </a:lnTo>
                <a:lnTo>
                  <a:pt x="3161171" y="810351"/>
                </a:lnTo>
                <a:lnTo>
                  <a:pt x="3152312" y="810351"/>
                </a:lnTo>
                <a:lnTo>
                  <a:pt x="3137547" y="826944"/>
                </a:lnTo>
                <a:lnTo>
                  <a:pt x="3153788" y="820064"/>
                </a:lnTo>
                <a:lnTo>
                  <a:pt x="3164124" y="820064"/>
                </a:lnTo>
                <a:lnTo>
                  <a:pt x="3171506" y="817636"/>
                </a:lnTo>
                <a:lnTo>
                  <a:pt x="3180365" y="819659"/>
                </a:lnTo>
                <a:lnTo>
                  <a:pt x="3180365" y="827754"/>
                </a:lnTo>
                <a:lnTo>
                  <a:pt x="3172244" y="828563"/>
                </a:lnTo>
                <a:lnTo>
                  <a:pt x="3161909" y="835038"/>
                </a:lnTo>
                <a:lnTo>
                  <a:pt x="3158956" y="843942"/>
                </a:lnTo>
                <a:lnTo>
                  <a:pt x="3165600" y="838276"/>
                </a:lnTo>
                <a:lnTo>
                  <a:pt x="3174459" y="841109"/>
                </a:lnTo>
                <a:lnTo>
                  <a:pt x="3180365" y="835443"/>
                </a:lnTo>
                <a:lnTo>
                  <a:pt x="3189224" y="843133"/>
                </a:lnTo>
                <a:lnTo>
                  <a:pt x="3193653" y="858512"/>
                </a:lnTo>
                <a:lnTo>
                  <a:pt x="3184056" y="866201"/>
                </a:lnTo>
                <a:lnTo>
                  <a:pt x="3177412" y="863773"/>
                </a:lnTo>
                <a:lnTo>
                  <a:pt x="3172244" y="867820"/>
                </a:lnTo>
                <a:lnTo>
                  <a:pt x="3162647" y="867820"/>
                </a:lnTo>
                <a:lnTo>
                  <a:pt x="3169291" y="873891"/>
                </a:lnTo>
                <a:lnTo>
                  <a:pt x="3176674" y="872272"/>
                </a:lnTo>
                <a:lnTo>
                  <a:pt x="3180365" y="875105"/>
                </a:lnTo>
                <a:lnTo>
                  <a:pt x="3191439" y="875510"/>
                </a:lnTo>
                <a:lnTo>
                  <a:pt x="3195868" y="879557"/>
                </a:lnTo>
                <a:lnTo>
                  <a:pt x="3192915" y="886842"/>
                </a:lnTo>
                <a:lnTo>
                  <a:pt x="3186271" y="890889"/>
                </a:lnTo>
                <a:lnTo>
                  <a:pt x="3195130" y="894127"/>
                </a:lnTo>
                <a:lnTo>
                  <a:pt x="3202512" y="892508"/>
                </a:lnTo>
                <a:lnTo>
                  <a:pt x="3211371" y="900197"/>
                </a:lnTo>
                <a:lnTo>
                  <a:pt x="3209157" y="908292"/>
                </a:lnTo>
                <a:lnTo>
                  <a:pt x="3201774" y="911934"/>
                </a:lnTo>
                <a:lnTo>
                  <a:pt x="3189962" y="921243"/>
                </a:lnTo>
                <a:lnTo>
                  <a:pt x="3181842" y="918410"/>
                </a:lnTo>
                <a:lnTo>
                  <a:pt x="3179627" y="922457"/>
                </a:lnTo>
                <a:lnTo>
                  <a:pt x="3188486" y="926099"/>
                </a:lnTo>
                <a:lnTo>
                  <a:pt x="3189224" y="931765"/>
                </a:lnTo>
                <a:lnTo>
                  <a:pt x="3178889" y="932575"/>
                </a:lnTo>
                <a:lnTo>
                  <a:pt x="3165600" y="925694"/>
                </a:lnTo>
                <a:lnTo>
                  <a:pt x="3151574" y="926099"/>
                </a:lnTo>
                <a:lnTo>
                  <a:pt x="3164862" y="932575"/>
                </a:lnTo>
                <a:lnTo>
                  <a:pt x="3164862" y="941478"/>
                </a:lnTo>
                <a:lnTo>
                  <a:pt x="3175197" y="949977"/>
                </a:lnTo>
                <a:lnTo>
                  <a:pt x="3179627" y="955239"/>
                </a:lnTo>
                <a:lnTo>
                  <a:pt x="3177412" y="959690"/>
                </a:lnTo>
                <a:lnTo>
                  <a:pt x="3167077" y="960905"/>
                </a:lnTo>
                <a:lnTo>
                  <a:pt x="3162647" y="966166"/>
                </a:lnTo>
                <a:lnTo>
                  <a:pt x="3149359" y="965356"/>
                </a:lnTo>
                <a:lnTo>
                  <a:pt x="3167077" y="969808"/>
                </a:lnTo>
                <a:lnTo>
                  <a:pt x="3172983" y="968594"/>
                </a:lnTo>
                <a:lnTo>
                  <a:pt x="3174459" y="965356"/>
                </a:lnTo>
                <a:lnTo>
                  <a:pt x="3187747" y="962523"/>
                </a:lnTo>
                <a:lnTo>
                  <a:pt x="3192915" y="963738"/>
                </a:lnTo>
                <a:lnTo>
                  <a:pt x="3192915" y="969808"/>
                </a:lnTo>
                <a:lnTo>
                  <a:pt x="3197345" y="974260"/>
                </a:lnTo>
                <a:lnTo>
                  <a:pt x="3192915" y="978307"/>
                </a:lnTo>
                <a:lnTo>
                  <a:pt x="3198821" y="978712"/>
                </a:lnTo>
                <a:lnTo>
                  <a:pt x="3200298" y="981545"/>
                </a:lnTo>
                <a:lnTo>
                  <a:pt x="3198821" y="988425"/>
                </a:lnTo>
                <a:lnTo>
                  <a:pt x="3201774" y="991663"/>
                </a:lnTo>
                <a:lnTo>
                  <a:pt x="3210633" y="985997"/>
                </a:lnTo>
                <a:lnTo>
                  <a:pt x="3214324" y="987616"/>
                </a:lnTo>
                <a:lnTo>
                  <a:pt x="3220230" y="989235"/>
                </a:lnTo>
                <a:lnTo>
                  <a:pt x="3219492" y="1000971"/>
                </a:lnTo>
                <a:lnTo>
                  <a:pt x="3216539" y="1006233"/>
                </a:lnTo>
                <a:lnTo>
                  <a:pt x="3216539" y="1010684"/>
                </a:lnTo>
                <a:lnTo>
                  <a:pt x="3220968" y="1009875"/>
                </a:lnTo>
                <a:lnTo>
                  <a:pt x="3230566" y="997734"/>
                </a:lnTo>
                <a:lnTo>
                  <a:pt x="3232780" y="998948"/>
                </a:lnTo>
                <a:lnTo>
                  <a:pt x="3231304" y="1006637"/>
                </a:lnTo>
                <a:lnTo>
                  <a:pt x="3237210" y="1012708"/>
                </a:lnTo>
                <a:lnTo>
                  <a:pt x="3225398" y="1019588"/>
                </a:lnTo>
                <a:lnTo>
                  <a:pt x="3209895" y="1037800"/>
                </a:lnTo>
                <a:lnTo>
                  <a:pt x="3201774" y="1043871"/>
                </a:lnTo>
                <a:lnTo>
                  <a:pt x="3191439" y="1041443"/>
                </a:lnTo>
                <a:lnTo>
                  <a:pt x="3201036" y="1046704"/>
                </a:lnTo>
                <a:lnTo>
                  <a:pt x="3209157" y="1044276"/>
                </a:lnTo>
                <a:lnTo>
                  <a:pt x="3227613" y="1028087"/>
                </a:lnTo>
                <a:lnTo>
                  <a:pt x="3234995" y="1028087"/>
                </a:lnTo>
                <a:lnTo>
                  <a:pt x="3234995" y="1032944"/>
                </a:lnTo>
                <a:lnTo>
                  <a:pt x="3226874" y="1038610"/>
                </a:lnTo>
                <a:lnTo>
                  <a:pt x="3222445" y="1047109"/>
                </a:lnTo>
                <a:lnTo>
                  <a:pt x="3227613" y="1048728"/>
                </a:lnTo>
                <a:lnTo>
                  <a:pt x="3237210" y="1038205"/>
                </a:lnTo>
                <a:lnTo>
                  <a:pt x="3246069" y="1028897"/>
                </a:lnTo>
                <a:lnTo>
                  <a:pt x="3257142" y="1027278"/>
                </a:lnTo>
                <a:lnTo>
                  <a:pt x="3257142" y="1030920"/>
                </a:lnTo>
                <a:lnTo>
                  <a:pt x="3249022" y="1034967"/>
                </a:lnTo>
                <a:lnTo>
                  <a:pt x="3244592" y="1039015"/>
                </a:lnTo>
                <a:lnTo>
                  <a:pt x="3248283" y="1041038"/>
                </a:lnTo>
                <a:lnTo>
                  <a:pt x="3261572" y="1035777"/>
                </a:lnTo>
                <a:lnTo>
                  <a:pt x="3266001" y="1039419"/>
                </a:lnTo>
                <a:lnTo>
                  <a:pt x="3251236" y="1049132"/>
                </a:lnTo>
                <a:lnTo>
                  <a:pt x="3245331" y="1056417"/>
                </a:lnTo>
                <a:lnTo>
                  <a:pt x="3249760" y="1057227"/>
                </a:lnTo>
                <a:lnTo>
                  <a:pt x="3257881" y="1051156"/>
                </a:lnTo>
                <a:lnTo>
                  <a:pt x="3276337" y="1036182"/>
                </a:lnTo>
                <a:lnTo>
                  <a:pt x="3280028" y="1037800"/>
                </a:lnTo>
                <a:lnTo>
                  <a:pt x="3274860" y="1041848"/>
                </a:lnTo>
                <a:lnTo>
                  <a:pt x="3274122" y="1046299"/>
                </a:lnTo>
                <a:lnTo>
                  <a:pt x="3287410" y="1037800"/>
                </a:lnTo>
                <a:lnTo>
                  <a:pt x="3285934" y="1042252"/>
                </a:lnTo>
                <a:lnTo>
                  <a:pt x="3285934" y="1056822"/>
                </a:lnTo>
                <a:lnTo>
                  <a:pt x="3280028" y="1058441"/>
                </a:lnTo>
                <a:lnTo>
                  <a:pt x="3281504" y="1064107"/>
                </a:lnTo>
                <a:lnTo>
                  <a:pt x="3292578" y="1062893"/>
                </a:lnTo>
                <a:lnTo>
                  <a:pt x="3303652" y="1069368"/>
                </a:lnTo>
                <a:lnTo>
                  <a:pt x="3311034" y="1060869"/>
                </a:lnTo>
                <a:lnTo>
                  <a:pt x="3325061" y="1057631"/>
                </a:lnTo>
                <a:lnTo>
                  <a:pt x="3331705" y="1060060"/>
                </a:lnTo>
                <a:lnTo>
                  <a:pt x="3327276" y="1068559"/>
                </a:lnTo>
                <a:lnTo>
                  <a:pt x="3321370" y="1068559"/>
                </a:lnTo>
                <a:lnTo>
                  <a:pt x="3317678" y="1072201"/>
                </a:lnTo>
                <a:lnTo>
                  <a:pt x="3341302" y="1078272"/>
                </a:lnTo>
                <a:lnTo>
                  <a:pt x="3350161" y="1085961"/>
                </a:lnTo>
                <a:lnTo>
                  <a:pt x="3334658" y="1087985"/>
                </a:lnTo>
                <a:lnTo>
                  <a:pt x="3334658" y="1091223"/>
                </a:lnTo>
                <a:lnTo>
                  <a:pt x="3315464" y="1094865"/>
                </a:lnTo>
                <a:lnTo>
                  <a:pt x="3311034" y="1091223"/>
                </a:lnTo>
                <a:lnTo>
                  <a:pt x="3295531" y="1096889"/>
                </a:lnTo>
                <a:lnTo>
                  <a:pt x="3287410" y="1105388"/>
                </a:lnTo>
                <a:lnTo>
                  <a:pt x="3268954" y="1105792"/>
                </a:lnTo>
                <a:lnTo>
                  <a:pt x="3243116" y="1110244"/>
                </a:lnTo>
                <a:lnTo>
                  <a:pt x="3241639" y="1116720"/>
                </a:lnTo>
                <a:lnTo>
                  <a:pt x="3260095" y="1112673"/>
                </a:lnTo>
                <a:lnTo>
                  <a:pt x="3279290" y="1107411"/>
                </a:lnTo>
                <a:lnTo>
                  <a:pt x="3285934" y="1109030"/>
                </a:lnTo>
                <a:lnTo>
                  <a:pt x="3287410" y="1112673"/>
                </a:lnTo>
                <a:lnTo>
                  <a:pt x="3268216" y="1115506"/>
                </a:lnTo>
                <a:lnTo>
                  <a:pt x="3249760" y="1118743"/>
                </a:lnTo>
                <a:lnTo>
                  <a:pt x="3233519" y="1126838"/>
                </a:lnTo>
                <a:lnTo>
                  <a:pt x="3226874" y="1132504"/>
                </a:lnTo>
                <a:lnTo>
                  <a:pt x="3215801" y="1132908"/>
                </a:lnTo>
                <a:lnTo>
                  <a:pt x="3214324" y="1141003"/>
                </a:lnTo>
                <a:lnTo>
                  <a:pt x="3209895" y="1145454"/>
                </a:lnTo>
                <a:lnTo>
                  <a:pt x="3192915" y="1134932"/>
                </a:lnTo>
                <a:lnTo>
                  <a:pt x="3181842" y="1118339"/>
                </a:lnTo>
                <a:lnTo>
                  <a:pt x="3183318" y="1126028"/>
                </a:lnTo>
                <a:lnTo>
                  <a:pt x="3180365" y="1130480"/>
                </a:lnTo>
                <a:lnTo>
                  <a:pt x="3187747" y="1133718"/>
                </a:lnTo>
                <a:lnTo>
                  <a:pt x="3189224" y="1137360"/>
                </a:lnTo>
                <a:lnTo>
                  <a:pt x="3209157" y="1152739"/>
                </a:lnTo>
                <a:lnTo>
                  <a:pt x="3206204" y="1158405"/>
                </a:lnTo>
                <a:lnTo>
                  <a:pt x="3200298" y="1156787"/>
                </a:lnTo>
                <a:lnTo>
                  <a:pt x="3193653" y="1162048"/>
                </a:lnTo>
                <a:lnTo>
                  <a:pt x="3198083" y="1168928"/>
                </a:lnTo>
                <a:lnTo>
                  <a:pt x="3203251" y="1169737"/>
                </a:lnTo>
                <a:lnTo>
                  <a:pt x="3206204" y="1165690"/>
                </a:lnTo>
                <a:lnTo>
                  <a:pt x="3212848" y="1166095"/>
                </a:lnTo>
                <a:lnTo>
                  <a:pt x="3220968" y="1150311"/>
                </a:lnTo>
                <a:lnTo>
                  <a:pt x="3235733" y="1151120"/>
                </a:lnTo>
                <a:lnTo>
                  <a:pt x="3246069" y="1142621"/>
                </a:lnTo>
                <a:lnTo>
                  <a:pt x="3254189" y="1142217"/>
                </a:lnTo>
                <a:lnTo>
                  <a:pt x="3257881" y="1133313"/>
                </a:lnTo>
                <a:lnTo>
                  <a:pt x="3267478" y="1123600"/>
                </a:lnTo>
                <a:lnTo>
                  <a:pt x="3279290" y="1121981"/>
                </a:lnTo>
                <a:lnTo>
                  <a:pt x="3294793" y="1115910"/>
                </a:lnTo>
                <a:lnTo>
                  <a:pt x="3308081" y="1117124"/>
                </a:lnTo>
                <a:lnTo>
                  <a:pt x="3318417" y="1116720"/>
                </a:lnTo>
                <a:lnTo>
                  <a:pt x="3313987" y="1113887"/>
                </a:lnTo>
                <a:lnTo>
                  <a:pt x="3302175" y="1113887"/>
                </a:lnTo>
                <a:lnTo>
                  <a:pt x="3299222" y="1111054"/>
                </a:lnTo>
                <a:lnTo>
                  <a:pt x="3306605" y="1108625"/>
                </a:lnTo>
                <a:lnTo>
                  <a:pt x="3327276" y="1106197"/>
                </a:lnTo>
                <a:lnTo>
                  <a:pt x="3344255" y="1110244"/>
                </a:lnTo>
                <a:lnTo>
                  <a:pt x="3350899" y="1124814"/>
                </a:lnTo>
                <a:lnTo>
                  <a:pt x="3349423" y="1132908"/>
                </a:lnTo>
                <a:lnTo>
                  <a:pt x="3338349" y="1142217"/>
                </a:lnTo>
                <a:lnTo>
                  <a:pt x="3333182" y="1142621"/>
                </a:lnTo>
                <a:lnTo>
                  <a:pt x="3325799" y="1149502"/>
                </a:lnTo>
                <a:lnTo>
                  <a:pt x="3338349" y="1150311"/>
                </a:lnTo>
                <a:lnTo>
                  <a:pt x="3342040" y="1158001"/>
                </a:lnTo>
                <a:lnTo>
                  <a:pt x="3347208" y="1153549"/>
                </a:lnTo>
                <a:lnTo>
                  <a:pt x="3350161" y="1145454"/>
                </a:lnTo>
                <a:lnTo>
                  <a:pt x="3364926" y="1138575"/>
                </a:lnTo>
                <a:lnTo>
                  <a:pt x="3375261" y="1138979"/>
                </a:lnTo>
                <a:lnTo>
                  <a:pt x="3377476" y="1142621"/>
                </a:lnTo>
                <a:lnTo>
                  <a:pt x="3373785" y="1143836"/>
                </a:lnTo>
                <a:lnTo>
                  <a:pt x="3372308" y="1149502"/>
                </a:lnTo>
                <a:lnTo>
                  <a:pt x="3386335" y="1150311"/>
                </a:lnTo>
                <a:lnTo>
                  <a:pt x="3398885" y="1155572"/>
                </a:lnTo>
                <a:lnTo>
                  <a:pt x="3400362" y="1160834"/>
                </a:lnTo>
                <a:lnTo>
                  <a:pt x="3391503" y="1156787"/>
                </a:lnTo>
                <a:lnTo>
                  <a:pt x="3387073" y="1158001"/>
                </a:lnTo>
                <a:lnTo>
                  <a:pt x="3389288" y="1166095"/>
                </a:lnTo>
                <a:lnTo>
                  <a:pt x="3403315" y="1171356"/>
                </a:lnTo>
                <a:lnTo>
                  <a:pt x="3405529" y="1178236"/>
                </a:lnTo>
                <a:lnTo>
                  <a:pt x="3398147" y="1183902"/>
                </a:lnTo>
                <a:lnTo>
                  <a:pt x="3390026" y="1181879"/>
                </a:lnTo>
                <a:lnTo>
                  <a:pt x="3381906" y="1188354"/>
                </a:lnTo>
                <a:lnTo>
                  <a:pt x="3396670" y="1192806"/>
                </a:lnTo>
                <a:lnTo>
                  <a:pt x="3392979" y="1201305"/>
                </a:lnTo>
                <a:lnTo>
                  <a:pt x="3386335" y="1203329"/>
                </a:lnTo>
                <a:lnTo>
                  <a:pt x="3383382" y="1211423"/>
                </a:lnTo>
                <a:lnTo>
                  <a:pt x="3375261" y="1215065"/>
                </a:lnTo>
                <a:lnTo>
                  <a:pt x="3363450" y="1207780"/>
                </a:lnTo>
                <a:lnTo>
                  <a:pt x="3368617" y="1215065"/>
                </a:lnTo>
                <a:lnTo>
                  <a:pt x="3382644" y="1220731"/>
                </a:lnTo>
                <a:lnTo>
                  <a:pt x="3390026" y="1220327"/>
                </a:lnTo>
                <a:lnTo>
                  <a:pt x="3397409" y="1227611"/>
                </a:lnTo>
                <a:lnTo>
                  <a:pt x="3390026" y="1229635"/>
                </a:lnTo>
                <a:lnTo>
                  <a:pt x="3381167" y="1228421"/>
                </a:lnTo>
                <a:lnTo>
                  <a:pt x="3376738" y="1228826"/>
                </a:lnTo>
                <a:lnTo>
                  <a:pt x="3383382" y="1233682"/>
                </a:lnTo>
                <a:lnTo>
                  <a:pt x="3391503" y="1231659"/>
                </a:lnTo>
                <a:lnTo>
                  <a:pt x="3397409" y="1234896"/>
                </a:lnTo>
                <a:lnTo>
                  <a:pt x="3392241" y="1243395"/>
                </a:lnTo>
                <a:lnTo>
                  <a:pt x="3390765" y="1251490"/>
                </a:lnTo>
                <a:lnTo>
                  <a:pt x="3384120" y="1251894"/>
                </a:lnTo>
                <a:lnTo>
                  <a:pt x="3380429" y="1259179"/>
                </a:lnTo>
                <a:lnTo>
                  <a:pt x="3366402" y="1268488"/>
                </a:lnTo>
                <a:lnTo>
                  <a:pt x="3355329" y="1269297"/>
                </a:lnTo>
                <a:lnTo>
                  <a:pt x="3345732" y="1276987"/>
                </a:lnTo>
                <a:lnTo>
                  <a:pt x="3341302" y="1276987"/>
                </a:lnTo>
                <a:lnTo>
                  <a:pt x="3333920" y="1283867"/>
                </a:lnTo>
                <a:lnTo>
                  <a:pt x="3328014" y="1284272"/>
                </a:lnTo>
                <a:lnTo>
                  <a:pt x="3325799" y="1289533"/>
                </a:lnTo>
                <a:lnTo>
                  <a:pt x="3317678" y="1290747"/>
                </a:lnTo>
                <a:lnTo>
                  <a:pt x="3311772" y="1285890"/>
                </a:lnTo>
                <a:lnTo>
                  <a:pt x="3305128" y="1289533"/>
                </a:lnTo>
                <a:lnTo>
                  <a:pt x="3297008" y="1288723"/>
                </a:lnTo>
                <a:lnTo>
                  <a:pt x="3294793" y="1285486"/>
                </a:lnTo>
                <a:lnTo>
                  <a:pt x="3284457" y="1291961"/>
                </a:lnTo>
                <a:lnTo>
                  <a:pt x="3273384" y="1290747"/>
                </a:lnTo>
                <a:lnTo>
                  <a:pt x="3268954" y="1283867"/>
                </a:lnTo>
                <a:lnTo>
                  <a:pt x="3265263" y="1286700"/>
                </a:lnTo>
                <a:lnTo>
                  <a:pt x="3266740" y="1292366"/>
                </a:lnTo>
                <a:lnTo>
                  <a:pt x="3257142" y="1294389"/>
                </a:lnTo>
                <a:lnTo>
                  <a:pt x="3246807" y="1293580"/>
                </a:lnTo>
                <a:lnTo>
                  <a:pt x="3243854" y="1297222"/>
                </a:lnTo>
                <a:lnTo>
                  <a:pt x="3247545" y="1298841"/>
                </a:lnTo>
                <a:lnTo>
                  <a:pt x="3246069" y="1304103"/>
                </a:lnTo>
                <a:lnTo>
                  <a:pt x="3239425" y="1310578"/>
                </a:lnTo>
                <a:lnTo>
                  <a:pt x="3232780" y="1309769"/>
                </a:lnTo>
                <a:lnTo>
                  <a:pt x="3232780" y="1317458"/>
                </a:lnTo>
                <a:lnTo>
                  <a:pt x="3226136" y="1330409"/>
                </a:lnTo>
                <a:lnTo>
                  <a:pt x="3218015" y="1329195"/>
                </a:lnTo>
                <a:lnTo>
                  <a:pt x="3215063" y="1333242"/>
                </a:lnTo>
                <a:lnTo>
                  <a:pt x="3206204" y="1337289"/>
                </a:lnTo>
                <a:lnTo>
                  <a:pt x="3200298" y="1346193"/>
                </a:lnTo>
                <a:lnTo>
                  <a:pt x="3195868" y="1344979"/>
                </a:lnTo>
                <a:lnTo>
                  <a:pt x="3190700" y="1348217"/>
                </a:lnTo>
                <a:lnTo>
                  <a:pt x="3180365" y="1348217"/>
                </a:lnTo>
                <a:lnTo>
                  <a:pt x="3178150" y="1353882"/>
                </a:lnTo>
                <a:lnTo>
                  <a:pt x="3168553" y="1357525"/>
                </a:lnTo>
                <a:lnTo>
                  <a:pt x="3162647" y="1353882"/>
                </a:lnTo>
                <a:lnTo>
                  <a:pt x="3146406" y="1353478"/>
                </a:lnTo>
                <a:lnTo>
                  <a:pt x="3142715" y="1350645"/>
                </a:lnTo>
                <a:lnTo>
                  <a:pt x="3131641" y="1353882"/>
                </a:lnTo>
                <a:lnTo>
                  <a:pt x="3126473" y="1353478"/>
                </a:lnTo>
                <a:lnTo>
                  <a:pt x="3103588" y="1360763"/>
                </a:lnTo>
                <a:lnTo>
                  <a:pt x="3093991" y="1358739"/>
                </a:lnTo>
                <a:lnTo>
                  <a:pt x="3096205" y="1353478"/>
                </a:lnTo>
                <a:lnTo>
                  <a:pt x="3089561" y="1351859"/>
                </a:lnTo>
                <a:lnTo>
                  <a:pt x="3079964" y="1355097"/>
                </a:lnTo>
                <a:lnTo>
                  <a:pt x="3072581" y="1355501"/>
                </a:lnTo>
                <a:lnTo>
                  <a:pt x="3058555" y="1349835"/>
                </a:lnTo>
                <a:lnTo>
                  <a:pt x="3053387" y="1351049"/>
                </a:lnTo>
                <a:lnTo>
                  <a:pt x="3042313" y="1349835"/>
                </a:lnTo>
                <a:lnTo>
                  <a:pt x="3034193" y="1344169"/>
                </a:lnTo>
                <a:lnTo>
                  <a:pt x="3029025" y="1344169"/>
                </a:lnTo>
                <a:lnTo>
                  <a:pt x="3022381" y="1349026"/>
                </a:lnTo>
                <a:lnTo>
                  <a:pt x="3007616" y="1347812"/>
                </a:lnTo>
                <a:lnTo>
                  <a:pt x="2995804" y="1340527"/>
                </a:lnTo>
                <a:lnTo>
                  <a:pt x="2987683" y="1345383"/>
                </a:lnTo>
                <a:lnTo>
                  <a:pt x="2978824" y="1345788"/>
                </a:lnTo>
                <a:lnTo>
                  <a:pt x="2971442" y="1340122"/>
                </a:lnTo>
                <a:lnTo>
                  <a:pt x="2960368" y="1345788"/>
                </a:lnTo>
                <a:lnTo>
                  <a:pt x="2954462" y="1344169"/>
                </a:lnTo>
                <a:lnTo>
                  <a:pt x="2947818" y="1344169"/>
                </a:lnTo>
                <a:lnTo>
                  <a:pt x="2933053" y="1338908"/>
                </a:lnTo>
                <a:lnTo>
                  <a:pt x="2912383" y="1341741"/>
                </a:lnTo>
                <a:lnTo>
                  <a:pt x="2899832" y="1338503"/>
                </a:lnTo>
                <a:lnTo>
                  <a:pt x="2890973" y="1330004"/>
                </a:lnTo>
                <a:lnTo>
                  <a:pt x="2883591" y="1333647"/>
                </a:lnTo>
                <a:lnTo>
                  <a:pt x="2878423" y="1338908"/>
                </a:lnTo>
                <a:lnTo>
                  <a:pt x="2882853" y="1343360"/>
                </a:lnTo>
                <a:lnTo>
                  <a:pt x="2878423" y="1347407"/>
                </a:lnTo>
                <a:lnTo>
                  <a:pt x="2869564" y="1349026"/>
                </a:lnTo>
                <a:lnTo>
                  <a:pt x="2851847" y="1364405"/>
                </a:lnTo>
                <a:lnTo>
                  <a:pt x="2840035" y="1369262"/>
                </a:lnTo>
                <a:lnTo>
                  <a:pt x="2839296" y="1376142"/>
                </a:lnTo>
                <a:lnTo>
                  <a:pt x="2835605" y="1380998"/>
                </a:lnTo>
                <a:lnTo>
                  <a:pt x="2834129" y="1392330"/>
                </a:lnTo>
                <a:lnTo>
                  <a:pt x="2827484" y="1400020"/>
                </a:lnTo>
                <a:lnTo>
                  <a:pt x="2812720" y="1400020"/>
                </a:lnTo>
                <a:lnTo>
                  <a:pt x="2804599" y="1403663"/>
                </a:lnTo>
                <a:lnTo>
                  <a:pt x="2787619" y="1404472"/>
                </a:lnTo>
                <a:lnTo>
                  <a:pt x="2779499" y="1414994"/>
                </a:lnTo>
                <a:lnTo>
                  <a:pt x="2773593" y="1416208"/>
                </a:lnTo>
                <a:lnTo>
                  <a:pt x="2769901" y="1412566"/>
                </a:lnTo>
                <a:lnTo>
                  <a:pt x="2761781" y="1417423"/>
                </a:lnTo>
                <a:lnTo>
                  <a:pt x="2758090" y="1426326"/>
                </a:lnTo>
                <a:lnTo>
                  <a:pt x="2747754" y="1428350"/>
                </a:lnTo>
                <a:lnTo>
                  <a:pt x="2737419" y="1435635"/>
                </a:lnTo>
                <a:lnTo>
                  <a:pt x="2735204" y="1440492"/>
                </a:lnTo>
                <a:lnTo>
                  <a:pt x="2730036" y="1442110"/>
                </a:lnTo>
                <a:lnTo>
                  <a:pt x="2718225" y="1458703"/>
                </a:lnTo>
                <a:lnTo>
                  <a:pt x="2698292" y="1468012"/>
                </a:lnTo>
                <a:lnTo>
                  <a:pt x="2693124" y="1483796"/>
                </a:lnTo>
                <a:lnTo>
                  <a:pt x="2679836" y="1489867"/>
                </a:lnTo>
                <a:lnTo>
                  <a:pt x="2668762" y="1500794"/>
                </a:lnTo>
                <a:lnTo>
                  <a:pt x="2658427" y="1502817"/>
                </a:lnTo>
                <a:lnTo>
                  <a:pt x="2654736" y="1514554"/>
                </a:lnTo>
                <a:lnTo>
                  <a:pt x="2648091" y="1524267"/>
                </a:lnTo>
                <a:lnTo>
                  <a:pt x="2625206" y="1536813"/>
                </a:lnTo>
                <a:lnTo>
                  <a:pt x="2623729" y="1543694"/>
                </a:lnTo>
                <a:lnTo>
                  <a:pt x="2597891" y="1554216"/>
                </a:lnTo>
                <a:lnTo>
                  <a:pt x="2582388" y="1557454"/>
                </a:lnTo>
                <a:lnTo>
                  <a:pt x="2594938" y="1558263"/>
                </a:lnTo>
                <a:lnTo>
                  <a:pt x="2620038" y="1547741"/>
                </a:lnTo>
                <a:lnTo>
                  <a:pt x="2642924" y="1537623"/>
                </a:lnTo>
                <a:lnTo>
                  <a:pt x="2659165" y="1528314"/>
                </a:lnTo>
                <a:lnTo>
                  <a:pt x="2672453" y="1512531"/>
                </a:lnTo>
                <a:lnTo>
                  <a:pt x="2683527" y="1501603"/>
                </a:lnTo>
                <a:lnTo>
                  <a:pt x="2692386" y="1497961"/>
                </a:lnTo>
                <a:lnTo>
                  <a:pt x="2716748" y="1476916"/>
                </a:lnTo>
                <a:lnTo>
                  <a:pt x="2750707" y="1455466"/>
                </a:lnTo>
                <a:lnTo>
                  <a:pt x="2772854" y="1442110"/>
                </a:lnTo>
                <a:lnTo>
                  <a:pt x="2786881" y="1440492"/>
                </a:lnTo>
                <a:lnTo>
                  <a:pt x="2800169" y="1433611"/>
                </a:lnTo>
                <a:lnTo>
                  <a:pt x="2825270" y="1429564"/>
                </a:lnTo>
                <a:lnTo>
                  <a:pt x="2857014" y="1419446"/>
                </a:lnTo>
                <a:lnTo>
                  <a:pt x="2867350" y="1419041"/>
                </a:lnTo>
                <a:lnTo>
                  <a:pt x="2876947" y="1413780"/>
                </a:lnTo>
                <a:lnTo>
                  <a:pt x="2910906" y="1414590"/>
                </a:lnTo>
                <a:lnTo>
                  <a:pt x="2928624" y="1420660"/>
                </a:lnTo>
                <a:lnTo>
                  <a:pt x="2948556" y="1431992"/>
                </a:lnTo>
                <a:lnTo>
                  <a:pt x="2948556" y="1436039"/>
                </a:lnTo>
                <a:lnTo>
                  <a:pt x="2933053" y="1433611"/>
                </a:lnTo>
                <a:lnTo>
                  <a:pt x="2934530" y="1435230"/>
                </a:lnTo>
                <a:lnTo>
                  <a:pt x="2933053" y="1438468"/>
                </a:lnTo>
                <a:lnTo>
                  <a:pt x="2940436" y="1437658"/>
                </a:lnTo>
                <a:lnTo>
                  <a:pt x="2951509" y="1441705"/>
                </a:lnTo>
                <a:lnTo>
                  <a:pt x="2955201" y="1447371"/>
                </a:lnTo>
                <a:lnTo>
                  <a:pt x="2949295" y="1449800"/>
                </a:lnTo>
                <a:lnTo>
                  <a:pt x="2953724" y="1453037"/>
                </a:lnTo>
                <a:lnTo>
                  <a:pt x="2946342" y="1468821"/>
                </a:lnTo>
                <a:lnTo>
                  <a:pt x="2936006" y="1471250"/>
                </a:lnTo>
                <a:lnTo>
                  <a:pt x="2925671" y="1478939"/>
                </a:lnTo>
                <a:lnTo>
                  <a:pt x="2917550" y="1479344"/>
                </a:lnTo>
                <a:lnTo>
                  <a:pt x="2904262" y="1488652"/>
                </a:lnTo>
                <a:lnTo>
                  <a:pt x="2893926" y="1488248"/>
                </a:lnTo>
                <a:lnTo>
                  <a:pt x="2885806" y="1482177"/>
                </a:lnTo>
                <a:lnTo>
                  <a:pt x="2874732" y="1478534"/>
                </a:lnTo>
                <a:lnTo>
                  <a:pt x="2867350" y="1482582"/>
                </a:lnTo>
                <a:lnTo>
                  <a:pt x="2857014" y="1484605"/>
                </a:lnTo>
                <a:lnTo>
                  <a:pt x="2845941" y="1482582"/>
                </a:lnTo>
                <a:lnTo>
                  <a:pt x="2832652" y="1488248"/>
                </a:lnTo>
                <a:lnTo>
                  <a:pt x="2846679" y="1486629"/>
                </a:lnTo>
                <a:lnTo>
                  <a:pt x="2860705" y="1488248"/>
                </a:lnTo>
                <a:lnTo>
                  <a:pt x="2879900" y="1493104"/>
                </a:lnTo>
                <a:lnTo>
                  <a:pt x="2882853" y="1501603"/>
                </a:lnTo>
                <a:lnTo>
                  <a:pt x="2885806" y="1507674"/>
                </a:lnTo>
                <a:lnTo>
                  <a:pt x="2897618" y="1502817"/>
                </a:lnTo>
                <a:lnTo>
                  <a:pt x="2907215" y="1496747"/>
                </a:lnTo>
                <a:lnTo>
                  <a:pt x="2916812" y="1496747"/>
                </a:lnTo>
                <a:lnTo>
                  <a:pt x="2919765" y="1500794"/>
                </a:lnTo>
                <a:lnTo>
                  <a:pt x="2926409" y="1499984"/>
                </a:lnTo>
                <a:lnTo>
                  <a:pt x="2928624" y="1506055"/>
                </a:lnTo>
                <a:lnTo>
                  <a:pt x="2919765" y="1513340"/>
                </a:lnTo>
                <a:lnTo>
                  <a:pt x="2907215" y="1536409"/>
                </a:lnTo>
                <a:lnTo>
                  <a:pt x="2900571" y="1537623"/>
                </a:lnTo>
                <a:lnTo>
                  <a:pt x="2894665" y="1543289"/>
                </a:lnTo>
                <a:lnTo>
                  <a:pt x="2913121" y="1543694"/>
                </a:lnTo>
                <a:lnTo>
                  <a:pt x="2913121" y="1548145"/>
                </a:lnTo>
                <a:lnTo>
                  <a:pt x="2907215" y="1555430"/>
                </a:lnTo>
                <a:lnTo>
                  <a:pt x="2913859" y="1562715"/>
                </a:lnTo>
                <a:lnTo>
                  <a:pt x="2912383" y="1570809"/>
                </a:lnTo>
                <a:lnTo>
                  <a:pt x="2913859" y="1583356"/>
                </a:lnTo>
                <a:lnTo>
                  <a:pt x="2918288" y="1586593"/>
                </a:lnTo>
                <a:lnTo>
                  <a:pt x="2923456" y="1598330"/>
                </a:lnTo>
                <a:lnTo>
                  <a:pt x="2933792" y="1598330"/>
                </a:lnTo>
                <a:lnTo>
                  <a:pt x="2938221" y="1601972"/>
                </a:lnTo>
                <a:lnTo>
                  <a:pt x="2952248" y="1602782"/>
                </a:lnTo>
                <a:lnTo>
                  <a:pt x="2950033" y="1609257"/>
                </a:lnTo>
                <a:lnTo>
                  <a:pt x="2938959" y="1612495"/>
                </a:lnTo>
                <a:lnTo>
                  <a:pt x="2952248" y="1620994"/>
                </a:lnTo>
                <a:lnTo>
                  <a:pt x="2967751" y="1620994"/>
                </a:lnTo>
                <a:lnTo>
                  <a:pt x="2977348" y="1625041"/>
                </a:lnTo>
                <a:lnTo>
                  <a:pt x="2981777" y="1622613"/>
                </a:lnTo>
                <a:lnTo>
                  <a:pt x="2995066" y="1627065"/>
                </a:lnTo>
                <a:lnTo>
                  <a:pt x="2998019" y="1632326"/>
                </a:lnTo>
                <a:lnTo>
                  <a:pt x="3014260" y="1634754"/>
                </a:lnTo>
                <a:lnTo>
                  <a:pt x="3017951" y="1630302"/>
                </a:lnTo>
                <a:lnTo>
                  <a:pt x="3031978" y="1620994"/>
                </a:lnTo>
                <a:lnTo>
                  <a:pt x="3033455" y="1628684"/>
                </a:lnTo>
                <a:lnTo>
                  <a:pt x="3031240" y="1632326"/>
                </a:lnTo>
                <a:lnTo>
                  <a:pt x="3043052" y="1633945"/>
                </a:lnTo>
                <a:lnTo>
                  <a:pt x="3060031" y="1642039"/>
                </a:lnTo>
                <a:lnTo>
                  <a:pt x="3060770" y="1646896"/>
                </a:lnTo>
                <a:lnTo>
                  <a:pt x="3053387" y="1648515"/>
                </a:lnTo>
                <a:lnTo>
                  <a:pt x="3049696" y="1649324"/>
                </a:lnTo>
                <a:lnTo>
                  <a:pt x="3058555" y="1654181"/>
                </a:lnTo>
                <a:lnTo>
                  <a:pt x="3068152" y="1653776"/>
                </a:lnTo>
                <a:lnTo>
                  <a:pt x="3073320" y="1658632"/>
                </a:lnTo>
                <a:lnTo>
                  <a:pt x="3065199" y="1661870"/>
                </a:lnTo>
                <a:lnTo>
                  <a:pt x="3059293" y="1659442"/>
                </a:lnTo>
                <a:lnTo>
                  <a:pt x="3049696" y="1660656"/>
                </a:lnTo>
                <a:lnTo>
                  <a:pt x="3035669" y="1664298"/>
                </a:lnTo>
                <a:lnTo>
                  <a:pt x="3012784" y="1676035"/>
                </a:lnTo>
                <a:lnTo>
                  <a:pt x="3003925" y="1676035"/>
                </a:lnTo>
                <a:lnTo>
                  <a:pt x="2986945" y="1680487"/>
                </a:lnTo>
                <a:lnTo>
                  <a:pt x="2971442" y="1683725"/>
                </a:lnTo>
                <a:lnTo>
                  <a:pt x="2955939" y="1691819"/>
                </a:lnTo>
                <a:lnTo>
                  <a:pt x="2947818" y="1691819"/>
                </a:lnTo>
                <a:lnTo>
                  <a:pt x="2949295" y="1695866"/>
                </a:lnTo>
                <a:lnTo>
                  <a:pt x="2936006" y="1694652"/>
                </a:lnTo>
                <a:lnTo>
                  <a:pt x="2931577" y="1684939"/>
                </a:lnTo>
                <a:lnTo>
                  <a:pt x="2926409" y="1684534"/>
                </a:lnTo>
                <a:lnTo>
                  <a:pt x="2923456" y="1689795"/>
                </a:lnTo>
                <a:lnTo>
                  <a:pt x="2917550" y="1688986"/>
                </a:lnTo>
                <a:lnTo>
                  <a:pt x="2910168" y="1699509"/>
                </a:lnTo>
                <a:lnTo>
                  <a:pt x="2913121" y="1704365"/>
                </a:lnTo>
                <a:lnTo>
                  <a:pt x="2898356" y="1715697"/>
                </a:lnTo>
                <a:lnTo>
                  <a:pt x="2885068" y="1731886"/>
                </a:lnTo>
                <a:lnTo>
                  <a:pt x="2875470" y="1733505"/>
                </a:lnTo>
                <a:lnTo>
                  <a:pt x="2864397" y="1741194"/>
                </a:lnTo>
                <a:lnTo>
                  <a:pt x="2858491" y="1740790"/>
                </a:lnTo>
                <a:lnTo>
                  <a:pt x="2854800" y="1743218"/>
                </a:lnTo>
                <a:lnTo>
                  <a:pt x="2853323" y="1751312"/>
                </a:lnTo>
                <a:lnTo>
                  <a:pt x="2848894" y="1754955"/>
                </a:lnTo>
                <a:lnTo>
                  <a:pt x="2844464" y="1750503"/>
                </a:lnTo>
                <a:lnTo>
                  <a:pt x="2838558" y="1754145"/>
                </a:lnTo>
                <a:lnTo>
                  <a:pt x="2831176" y="1748884"/>
                </a:lnTo>
                <a:lnTo>
                  <a:pt x="2829699" y="1738361"/>
                </a:lnTo>
                <a:lnTo>
                  <a:pt x="2824532" y="1735528"/>
                </a:lnTo>
                <a:lnTo>
                  <a:pt x="2820102" y="1738361"/>
                </a:lnTo>
                <a:lnTo>
                  <a:pt x="2818626" y="1729053"/>
                </a:lnTo>
                <a:lnTo>
                  <a:pt x="2814934" y="1720554"/>
                </a:lnTo>
                <a:lnTo>
                  <a:pt x="2815673" y="1710031"/>
                </a:lnTo>
                <a:lnTo>
                  <a:pt x="2823055" y="1695866"/>
                </a:lnTo>
                <a:lnTo>
                  <a:pt x="2835605" y="1686558"/>
                </a:lnTo>
                <a:lnTo>
                  <a:pt x="2837082" y="1679678"/>
                </a:lnTo>
                <a:lnTo>
                  <a:pt x="2855538" y="1669964"/>
                </a:lnTo>
                <a:lnTo>
                  <a:pt x="2876947" y="1664703"/>
                </a:lnTo>
                <a:lnTo>
                  <a:pt x="2893188" y="1654181"/>
                </a:lnTo>
                <a:lnTo>
                  <a:pt x="2909430" y="1650538"/>
                </a:lnTo>
                <a:lnTo>
                  <a:pt x="2915336" y="1652966"/>
                </a:lnTo>
                <a:lnTo>
                  <a:pt x="2917550" y="1661465"/>
                </a:lnTo>
                <a:lnTo>
                  <a:pt x="2923456" y="1665513"/>
                </a:lnTo>
                <a:lnTo>
                  <a:pt x="2922718" y="1661465"/>
                </a:lnTo>
                <a:lnTo>
                  <a:pt x="2923456" y="1655799"/>
                </a:lnTo>
                <a:lnTo>
                  <a:pt x="2933792" y="1654181"/>
                </a:lnTo>
                <a:lnTo>
                  <a:pt x="2947080" y="1652562"/>
                </a:lnTo>
                <a:lnTo>
                  <a:pt x="2958154" y="1647705"/>
                </a:lnTo>
                <a:lnTo>
                  <a:pt x="2942651" y="1648515"/>
                </a:lnTo>
                <a:lnTo>
                  <a:pt x="2921980" y="1646896"/>
                </a:lnTo>
                <a:lnTo>
                  <a:pt x="2914597" y="1642849"/>
                </a:lnTo>
                <a:lnTo>
                  <a:pt x="2905738" y="1642849"/>
                </a:lnTo>
                <a:lnTo>
                  <a:pt x="2899094" y="1650134"/>
                </a:lnTo>
                <a:lnTo>
                  <a:pt x="2887282" y="1647300"/>
                </a:lnTo>
                <a:lnTo>
                  <a:pt x="2897618" y="1635564"/>
                </a:lnTo>
                <a:lnTo>
                  <a:pt x="2907215" y="1633945"/>
                </a:lnTo>
                <a:lnTo>
                  <a:pt x="2917550" y="1623827"/>
                </a:lnTo>
                <a:lnTo>
                  <a:pt x="2918288" y="1618970"/>
                </a:lnTo>
                <a:lnTo>
                  <a:pt x="2911644" y="1622208"/>
                </a:lnTo>
                <a:lnTo>
                  <a:pt x="2910906" y="1616947"/>
                </a:lnTo>
                <a:lnTo>
                  <a:pt x="2899832" y="1630707"/>
                </a:lnTo>
                <a:lnTo>
                  <a:pt x="2891712" y="1632731"/>
                </a:lnTo>
                <a:lnTo>
                  <a:pt x="2881376" y="1642849"/>
                </a:lnTo>
                <a:lnTo>
                  <a:pt x="2868826" y="1643658"/>
                </a:lnTo>
                <a:lnTo>
                  <a:pt x="2865135" y="1649324"/>
                </a:lnTo>
                <a:lnTo>
                  <a:pt x="2842988" y="1654585"/>
                </a:lnTo>
                <a:lnTo>
                  <a:pt x="2838558" y="1652157"/>
                </a:lnTo>
                <a:lnTo>
                  <a:pt x="2840773" y="1647705"/>
                </a:lnTo>
                <a:lnTo>
                  <a:pt x="2837820" y="1647300"/>
                </a:lnTo>
                <a:lnTo>
                  <a:pt x="2843726" y="1637992"/>
                </a:lnTo>
                <a:lnTo>
                  <a:pt x="2835605" y="1646896"/>
                </a:lnTo>
                <a:lnTo>
                  <a:pt x="2830437" y="1655395"/>
                </a:lnTo>
                <a:lnTo>
                  <a:pt x="2818626" y="1657823"/>
                </a:lnTo>
                <a:lnTo>
                  <a:pt x="2810505" y="1654585"/>
                </a:lnTo>
                <a:lnTo>
                  <a:pt x="2806075" y="1660656"/>
                </a:lnTo>
                <a:lnTo>
                  <a:pt x="2800169" y="1659442"/>
                </a:lnTo>
                <a:lnTo>
                  <a:pt x="2797955" y="1652562"/>
                </a:lnTo>
                <a:lnTo>
                  <a:pt x="2786881" y="1653776"/>
                </a:lnTo>
                <a:lnTo>
                  <a:pt x="2772116" y="1650943"/>
                </a:lnTo>
                <a:lnTo>
                  <a:pt x="2790572" y="1661061"/>
                </a:lnTo>
                <a:lnTo>
                  <a:pt x="2787619" y="1671179"/>
                </a:lnTo>
                <a:lnTo>
                  <a:pt x="2794264" y="1678059"/>
                </a:lnTo>
                <a:lnTo>
                  <a:pt x="2798693" y="1671988"/>
                </a:lnTo>
                <a:lnTo>
                  <a:pt x="2808290" y="1676845"/>
                </a:lnTo>
                <a:lnTo>
                  <a:pt x="2801646" y="1684534"/>
                </a:lnTo>
                <a:lnTo>
                  <a:pt x="2792787" y="1685748"/>
                </a:lnTo>
                <a:lnTo>
                  <a:pt x="2789096" y="1680487"/>
                </a:lnTo>
                <a:lnTo>
                  <a:pt x="2777284" y="1686558"/>
                </a:lnTo>
                <a:lnTo>
                  <a:pt x="2769901" y="1686153"/>
                </a:lnTo>
                <a:lnTo>
                  <a:pt x="2760304" y="1691819"/>
                </a:lnTo>
                <a:lnTo>
                  <a:pt x="2755137" y="1694247"/>
                </a:lnTo>
                <a:lnTo>
                  <a:pt x="2747754" y="1691414"/>
                </a:lnTo>
                <a:lnTo>
                  <a:pt x="2739634" y="1701532"/>
                </a:lnTo>
                <a:lnTo>
                  <a:pt x="2732251" y="1701532"/>
                </a:lnTo>
                <a:lnTo>
                  <a:pt x="2730036" y="1691414"/>
                </a:lnTo>
                <a:lnTo>
                  <a:pt x="2718963" y="1691414"/>
                </a:lnTo>
                <a:lnTo>
                  <a:pt x="2710104" y="1699913"/>
                </a:lnTo>
                <a:lnTo>
                  <a:pt x="2700507" y="1701127"/>
                </a:lnTo>
                <a:lnTo>
                  <a:pt x="2698292" y="1694247"/>
                </a:lnTo>
                <a:lnTo>
                  <a:pt x="2701245" y="1684939"/>
                </a:lnTo>
                <a:lnTo>
                  <a:pt x="2687957" y="1699913"/>
                </a:lnTo>
                <a:lnTo>
                  <a:pt x="2679098" y="1714078"/>
                </a:lnTo>
                <a:lnTo>
                  <a:pt x="2673192" y="1717721"/>
                </a:lnTo>
                <a:lnTo>
                  <a:pt x="2670239" y="1713674"/>
                </a:lnTo>
                <a:lnTo>
                  <a:pt x="2664333" y="1723792"/>
                </a:lnTo>
                <a:lnTo>
                  <a:pt x="2658427" y="1723792"/>
                </a:lnTo>
                <a:lnTo>
                  <a:pt x="2656950" y="1714078"/>
                </a:lnTo>
                <a:lnTo>
                  <a:pt x="2651783" y="1723387"/>
                </a:lnTo>
                <a:lnTo>
                  <a:pt x="2647353" y="1729053"/>
                </a:lnTo>
                <a:lnTo>
                  <a:pt x="2640709" y="1727029"/>
                </a:lnTo>
                <a:lnTo>
                  <a:pt x="2639970" y="1721363"/>
                </a:lnTo>
                <a:lnTo>
                  <a:pt x="2634065" y="1729458"/>
                </a:lnTo>
                <a:lnTo>
                  <a:pt x="2628897" y="1729458"/>
                </a:lnTo>
                <a:lnTo>
                  <a:pt x="2622253" y="1741599"/>
                </a:lnTo>
                <a:lnTo>
                  <a:pt x="2604535" y="1754955"/>
                </a:lnTo>
                <a:lnTo>
                  <a:pt x="2597891" y="1771143"/>
                </a:lnTo>
                <a:lnTo>
                  <a:pt x="2591247" y="1778023"/>
                </a:lnTo>
                <a:lnTo>
                  <a:pt x="2589770" y="1784903"/>
                </a:lnTo>
                <a:lnTo>
                  <a:pt x="2584602" y="1788546"/>
                </a:lnTo>
                <a:lnTo>
                  <a:pt x="2583126" y="1794212"/>
                </a:lnTo>
                <a:lnTo>
                  <a:pt x="2589770" y="1794212"/>
                </a:lnTo>
                <a:lnTo>
                  <a:pt x="2590508" y="1801092"/>
                </a:lnTo>
                <a:lnTo>
                  <a:pt x="2572790" y="1815662"/>
                </a:lnTo>
                <a:lnTo>
                  <a:pt x="2572790" y="1819709"/>
                </a:lnTo>
                <a:lnTo>
                  <a:pt x="2585341" y="1826589"/>
                </a:lnTo>
                <a:lnTo>
                  <a:pt x="2591247" y="1841564"/>
                </a:lnTo>
                <a:lnTo>
                  <a:pt x="2591985" y="1849253"/>
                </a:lnTo>
                <a:lnTo>
                  <a:pt x="2606750" y="1848848"/>
                </a:lnTo>
                <a:lnTo>
                  <a:pt x="2610441" y="1838326"/>
                </a:lnTo>
                <a:lnTo>
                  <a:pt x="2609703" y="1830636"/>
                </a:lnTo>
                <a:lnTo>
                  <a:pt x="2614132" y="1829017"/>
                </a:lnTo>
                <a:lnTo>
                  <a:pt x="2618562" y="1844801"/>
                </a:lnTo>
                <a:lnTo>
                  <a:pt x="2612656" y="1854514"/>
                </a:lnTo>
                <a:lnTo>
                  <a:pt x="2589770" y="1865037"/>
                </a:lnTo>
                <a:lnTo>
                  <a:pt x="2583126" y="1863013"/>
                </a:lnTo>
                <a:lnTo>
                  <a:pt x="2583864" y="1856538"/>
                </a:lnTo>
                <a:lnTo>
                  <a:pt x="2578696" y="1848039"/>
                </a:lnTo>
                <a:lnTo>
                  <a:pt x="2569838" y="1863823"/>
                </a:lnTo>
                <a:lnTo>
                  <a:pt x="2560979" y="1872726"/>
                </a:lnTo>
                <a:lnTo>
                  <a:pt x="2554334" y="1871512"/>
                </a:lnTo>
                <a:lnTo>
                  <a:pt x="2555073" y="1865442"/>
                </a:lnTo>
                <a:lnTo>
                  <a:pt x="2555073" y="1856133"/>
                </a:lnTo>
                <a:lnTo>
                  <a:pt x="2545475" y="1846420"/>
                </a:lnTo>
                <a:lnTo>
                  <a:pt x="2545475" y="1856943"/>
                </a:lnTo>
                <a:lnTo>
                  <a:pt x="2543999" y="1869084"/>
                </a:lnTo>
                <a:lnTo>
                  <a:pt x="2547690" y="1873536"/>
                </a:lnTo>
                <a:lnTo>
                  <a:pt x="2541784" y="1875559"/>
                </a:lnTo>
                <a:lnTo>
                  <a:pt x="2521852" y="1876774"/>
                </a:lnTo>
                <a:lnTo>
                  <a:pt x="2509302" y="1879607"/>
                </a:lnTo>
                <a:lnTo>
                  <a:pt x="2499704" y="1877178"/>
                </a:lnTo>
                <a:lnTo>
                  <a:pt x="2479772" y="1878393"/>
                </a:lnTo>
                <a:lnTo>
                  <a:pt x="2476081" y="1875559"/>
                </a:lnTo>
                <a:lnTo>
                  <a:pt x="2470175" y="1875964"/>
                </a:lnTo>
                <a:lnTo>
                  <a:pt x="2454671" y="1886082"/>
                </a:lnTo>
                <a:lnTo>
                  <a:pt x="2443598" y="1886487"/>
                </a:lnTo>
                <a:lnTo>
                  <a:pt x="2428095" y="1894176"/>
                </a:lnTo>
                <a:lnTo>
                  <a:pt x="2419236" y="1896605"/>
                </a:lnTo>
                <a:lnTo>
                  <a:pt x="2411853" y="1903080"/>
                </a:lnTo>
                <a:lnTo>
                  <a:pt x="2411115" y="1909151"/>
                </a:lnTo>
                <a:lnTo>
                  <a:pt x="2397827" y="1916031"/>
                </a:lnTo>
                <a:lnTo>
                  <a:pt x="2401518" y="1922102"/>
                </a:lnTo>
                <a:lnTo>
                  <a:pt x="2408162" y="1926958"/>
                </a:lnTo>
                <a:lnTo>
                  <a:pt x="2409639" y="1932624"/>
                </a:lnTo>
                <a:lnTo>
                  <a:pt x="2403733" y="1939100"/>
                </a:lnTo>
                <a:lnTo>
                  <a:pt x="2404471" y="1942337"/>
                </a:lnTo>
                <a:lnTo>
                  <a:pt x="2400041" y="1950836"/>
                </a:lnTo>
                <a:lnTo>
                  <a:pt x="2401518" y="1955288"/>
                </a:lnTo>
                <a:lnTo>
                  <a:pt x="2397827" y="1960954"/>
                </a:lnTo>
                <a:lnTo>
                  <a:pt x="2393397" y="1970668"/>
                </a:lnTo>
                <a:lnTo>
                  <a:pt x="2389706" y="1970668"/>
                </a:lnTo>
                <a:lnTo>
                  <a:pt x="2384538" y="1975929"/>
                </a:lnTo>
                <a:lnTo>
                  <a:pt x="2380109" y="1989689"/>
                </a:lnTo>
                <a:lnTo>
                  <a:pt x="2373465" y="1991713"/>
                </a:lnTo>
                <a:lnTo>
                  <a:pt x="2369773" y="1996974"/>
                </a:lnTo>
                <a:lnTo>
                  <a:pt x="2365344" y="1996569"/>
                </a:lnTo>
                <a:lnTo>
                  <a:pt x="2364606" y="2002640"/>
                </a:lnTo>
                <a:lnTo>
                  <a:pt x="2356485" y="2011544"/>
                </a:lnTo>
                <a:lnTo>
                  <a:pt x="2355747" y="2009115"/>
                </a:lnTo>
                <a:lnTo>
                  <a:pt x="2348364" y="2013972"/>
                </a:lnTo>
                <a:lnTo>
                  <a:pt x="2353532" y="2001830"/>
                </a:lnTo>
                <a:lnTo>
                  <a:pt x="2349103" y="1997783"/>
                </a:lnTo>
                <a:lnTo>
                  <a:pt x="2342458" y="1999402"/>
                </a:lnTo>
                <a:lnTo>
                  <a:pt x="2330647" y="1988880"/>
                </a:lnTo>
                <a:lnTo>
                  <a:pt x="2326955" y="1981999"/>
                </a:lnTo>
                <a:lnTo>
                  <a:pt x="2329170" y="1975119"/>
                </a:lnTo>
                <a:lnTo>
                  <a:pt x="2345411" y="1959335"/>
                </a:lnTo>
                <a:lnTo>
                  <a:pt x="2335076" y="1964192"/>
                </a:lnTo>
                <a:lnTo>
                  <a:pt x="2325479" y="1971882"/>
                </a:lnTo>
                <a:lnTo>
                  <a:pt x="2321049" y="1980381"/>
                </a:lnTo>
                <a:lnTo>
                  <a:pt x="2322526" y="1989689"/>
                </a:lnTo>
                <a:lnTo>
                  <a:pt x="2326955" y="1994141"/>
                </a:lnTo>
                <a:lnTo>
                  <a:pt x="2328432" y="2006687"/>
                </a:lnTo>
                <a:lnTo>
                  <a:pt x="2332861" y="2011544"/>
                </a:lnTo>
                <a:lnTo>
                  <a:pt x="2339505" y="2026923"/>
                </a:lnTo>
                <a:lnTo>
                  <a:pt x="2338767" y="2038255"/>
                </a:lnTo>
                <a:lnTo>
                  <a:pt x="2330647" y="2055657"/>
                </a:lnTo>
                <a:lnTo>
                  <a:pt x="2319573" y="2061728"/>
                </a:lnTo>
                <a:lnTo>
                  <a:pt x="2311452" y="2080345"/>
                </a:lnTo>
                <a:lnTo>
                  <a:pt x="2306284" y="2089249"/>
                </a:lnTo>
                <a:lnTo>
                  <a:pt x="2306284" y="2094915"/>
                </a:lnTo>
                <a:lnTo>
                  <a:pt x="2303331" y="2098557"/>
                </a:lnTo>
                <a:lnTo>
                  <a:pt x="2302593" y="2094915"/>
                </a:lnTo>
                <a:lnTo>
                  <a:pt x="2301117" y="2091272"/>
                </a:lnTo>
                <a:lnTo>
                  <a:pt x="2291520" y="2107866"/>
                </a:lnTo>
                <a:lnTo>
                  <a:pt x="2290043" y="2112318"/>
                </a:lnTo>
                <a:lnTo>
                  <a:pt x="2287828" y="2115960"/>
                </a:lnTo>
                <a:lnTo>
                  <a:pt x="2286352" y="2107056"/>
                </a:lnTo>
                <a:lnTo>
                  <a:pt x="2289305" y="2096938"/>
                </a:lnTo>
                <a:lnTo>
                  <a:pt x="2295211" y="2088035"/>
                </a:lnTo>
                <a:lnTo>
                  <a:pt x="2293734" y="2082369"/>
                </a:lnTo>
                <a:lnTo>
                  <a:pt x="2299640" y="2075084"/>
                </a:lnTo>
                <a:lnTo>
                  <a:pt x="2298164" y="2072655"/>
                </a:lnTo>
                <a:lnTo>
                  <a:pt x="2306284" y="2068608"/>
                </a:lnTo>
                <a:lnTo>
                  <a:pt x="2294473" y="2068608"/>
                </a:lnTo>
                <a:lnTo>
                  <a:pt x="2291520" y="2062133"/>
                </a:lnTo>
                <a:lnTo>
                  <a:pt x="2294473" y="2058086"/>
                </a:lnTo>
                <a:lnTo>
                  <a:pt x="2293734" y="2056062"/>
                </a:lnTo>
                <a:lnTo>
                  <a:pt x="2289305" y="2056062"/>
                </a:lnTo>
                <a:lnTo>
                  <a:pt x="2287828" y="2052420"/>
                </a:lnTo>
                <a:lnTo>
                  <a:pt x="2284875" y="2056062"/>
                </a:lnTo>
                <a:lnTo>
                  <a:pt x="2276755" y="2046754"/>
                </a:lnTo>
                <a:lnTo>
                  <a:pt x="2276755" y="2037850"/>
                </a:lnTo>
                <a:lnTo>
                  <a:pt x="2283399" y="2028542"/>
                </a:lnTo>
                <a:lnTo>
                  <a:pt x="2286352" y="2015186"/>
                </a:lnTo>
                <a:lnTo>
                  <a:pt x="2278231" y="2003045"/>
                </a:lnTo>
                <a:lnTo>
                  <a:pt x="2283399" y="1993331"/>
                </a:lnTo>
                <a:lnTo>
                  <a:pt x="2292258" y="1988880"/>
                </a:lnTo>
                <a:lnTo>
                  <a:pt x="2289305" y="1985642"/>
                </a:lnTo>
                <a:lnTo>
                  <a:pt x="2291520" y="1977143"/>
                </a:lnTo>
                <a:lnTo>
                  <a:pt x="2289305" y="1973500"/>
                </a:lnTo>
                <a:lnTo>
                  <a:pt x="2289305" y="1976333"/>
                </a:lnTo>
                <a:lnTo>
                  <a:pt x="2287090" y="1984832"/>
                </a:lnTo>
                <a:lnTo>
                  <a:pt x="2276755" y="1992117"/>
                </a:lnTo>
                <a:lnTo>
                  <a:pt x="2270111" y="1996569"/>
                </a:lnTo>
                <a:lnTo>
                  <a:pt x="2266419" y="1996164"/>
                </a:lnTo>
                <a:lnTo>
                  <a:pt x="2270849" y="2002640"/>
                </a:lnTo>
                <a:lnTo>
                  <a:pt x="2269372" y="2007901"/>
                </a:lnTo>
                <a:lnTo>
                  <a:pt x="2267896" y="2021257"/>
                </a:lnTo>
                <a:lnTo>
                  <a:pt x="2270111" y="2026518"/>
                </a:lnTo>
                <a:lnTo>
                  <a:pt x="2268634" y="2032993"/>
                </a:lnTo>
                <a:lnTo>
                  <a:pt x="2269372" y="2041897"/>
                </a:lnTo>
                <a:lnTo>
                  <a:pt x="2267896" y="2059705"/>
                </a:lnTo>
                <a:lnTo>
                  <a:pt x="2264943" y="2060109"/>
                </a:lnTo>
                <a:lnTo>
                  <a:pt x="2253131" y="2047563"/>
                </a:lnTo>
                <a:lnTo>
                  <a:pt x="2243534" y="2045944"/>
                </a:lnTo>
                <a:lnTo>
                  <a:pt x="2237628" y="2035826"/>
                </a:lnTo>
                <a:lnTo>
                  <a:pt x="2232460" y="2035422"/>
                </a:lnTo>
                <a:lnTo>
                  <a:pt x="2230984" y="2030970"/>
                </a:lnTo>
                <a:lnTo>
                  <a:pt x="2235413" y="2021257"/>
                </a:lnTo>
                <a:lnTo>
                  <a:pt x="2228031" y="2030160"/>
                </a:lnTo>
                <a:lnTo>
                  <a:pt x="2228031" y="2038255"/>
                </a:lnTo>
                <a:lnTo>
                  <a:pt x="2235413" y="2041088"/>
                </a:lnTo>
                <a:lnTo>
                  <a:pt x="2241319" y="2049587"/>
                </a:lnTo>
                <a:lnTo>
                  <a:pt x="2252393" y="2053634"/>
                </a:lnTo>
                <a:lnTo>
                  <a:pt x="2263466" y="2066180"/>
                </a:lnTo>
                <a:lnTo>
                  <a:pt x="2270849" y="2070227"/>
                </a:lnTo>
                <a:lnTo>
                  <a:pt x="2271587" y="2078321"/>
                </a:lnTo>
                <a:lnTo>
                  <a:pt x="2269372" y="2087630"/>
                </a:lnTo>
                <a:lnTo>
                  <a:pt x="2261990" y="2087225"/>
                </a:lnTo>
                <a:lnTo>
                  <a:pt x="2258299" y="2079131"/>
                </a:lnTo>
                <a:lnTo>
                  <a:pt x="2253869" y="2077107"/>
                </a:lnTo>
                <a:lnTo>
                  <a:pt x="2258299" y="2088439"/>
                </a:lnTo>
                <a:lnTo>
                  <a:pt x="2269372" y="2094915"/>
                </a:lnTo>
                <a:lnTo>
                  <a:pt x="2271587" y="2100985"/>
                </a:lnTo>
                <a:lnTo>
                  <a:pt x="2268634" y="2103818"/>
                </a:lnTo>
                <a:lnTo>
                  <a:pt x="2267896" y="2107866"/>
                </a:lnTo>
                <a:lnTo>
                  <a:pt x="2257560" y="2105842"/>
                </a:lnTo>
                <a:lnTo>
                  <a:pt x="2270111" y="2115960"/>
                </a:lnTo>
                <a:lnTo>
                  <a:pt x="2266419" y="2122031"/>
                </a:lnTo>
                <a:lnTo>
                  <a:pt x="2259775" y="2119602"/>
                </a:lnTo>
                <a:lnTo>
                  <a:pt x="2255346" y="2111508"/>
                </a:lnTo>
                <a:lnTo>
                  <a:pt x="2242795" y="2111103"/>
                </a:lnTo>
                <a:lnTo>
                  <a:pt x="2234675" y="2107461"/>
                </a:lnTo>
                <a:lnTo>
                  <a:pt x="2241319" y="2114746"/>
                </a:lnTo>
                <a:lnTo>
                  <a:pt x="2249440" y="2117579"/>
                </a:lnTo>
                <a:lnTo>
                  <a:pt x="2255346" y="2117579"/>
                </a:lnTo>
                <a:lnTo>
                  <a:pt x="2259037" y="2128911"/>
                </a:lnTo>
                <a:lnTo>
                  <a:pt x="2267896" y="2130935"/>
                </a:lnTo>
                <a:lnTo>
                  <a:pt x="2274540" y="2129315"/>
                </a:lnTo>
                <a:lnTo>
                  <a:pt x="2279708" y="2132958"/>
                </a:lnTo>
                <a:lnTo>
                  <a:pt x="2281922" y="2141457"/>
                </a:lnTo>
                <a:lnTo>
                  <a:pt x="2278231" y="2150361"/>
                </a:lnTo>
                <a:lnTo>
                  <a:pt x="2273063" y="2147932"/>
                </a:lnTo>
                <a:lnTo>
                  <a:pt x="2272325" y="2152384"/>
                </a:lnTo>
                <a:lnTo>
                  <a:pt x="2276755" y="2156431"/>
                </a:lnTo>
                <a:lnTo>
                  <a:pt x="2278231" y="2166144"/>
                </a:lnTo>
                <a:lnTo>
                  <a:pt x="2275278" y="2171001"/>
                </a:lnTo>
                <a:lnTo>
                  <a:pt x="2268634" y="2171001"/>
                </a:lnTo>
                <a:lnTo>
                  <a:pt x="2266419" y="2173429"/>
                </a:lnTo>
                <a:lnTo>
                  <a:pt x="2253131" y="2176667"/>
                </a:lnTo>
                <a:lnTo>
                  <a:pt x="2248701" y="2181119"/>
                </a:lnTo>
                <a:lnTo>
                  <a:pt x="2242057" y="2179096"/>
                </a:lnTo>
                <a:lnTo>
                  <a:pt x="2236890" y="2169382"/>
                </a:lnTo>
                <a:lnTo>
                  <a:pt x="2233937" y="2171406"/>
                </a:lnTo>
                <a:lnTo>
                  <a:pt x="2233198" y="2185166"/>
                </a:lnTo>
                <a:lnTo>
                  <a:pt x="2231722" y="2190428"/>
                </a:lnTo>
                <a:lnTo>
                  <a:pt x="2241319" y="2187999"/>
                </a:lnTo>
                <a:lnTo>
                  <a:pt x="2261252" y="2185166"/>
                </a:lnTo>
                <a:lnTo>
                  <a:pt x="2265681" y="2186785"/>
                </a:lnTo>
                <a:lnTo>
                  <a:pt x="2267158" y="2200141"/>
                </a:lnTo>
                <a:lnTo>
                  <a:pt x="2271587" y="2202164"/>
                </a:lnTo>
                <a:lnTo>
                  <a:pt x="2272325" y="2196498"/>
                </a:lnTo>
                <a:lnTo>
                  <a:pt x="2277493" y="2187190"/>
                </a:lnTo>
                <a:lnTo>
                  <a:pt x="2280446" y="2186785"/>
                </a:lnTo>
                <a:lnTo>
                  <a:pt x="2284137" y="2194475"/>
                </a:lnTo>
                <a:lnTo>
                  <a:pt x="2281922" y="2204188"/>
                </a:lnTo>
                <a:lnTo>
                  <a:pt x="2278231" y="2204593"/>
                </a:lnTo>
                <a:lnTo>
                  <a:pt x="2267896" y="2212687"/>
                </a:lnTo>
                <a:lnTo>
                  <a:pt x="2264205" y="2219567"/>
                </a:lnTo>
                <a:lnTo>
                  <a:pt x="2259775" y="2222400"/>
                </a:lnTo>
                <a:lnTo>
                  <a:pt x="2253131" y="2218757"/>
                </a:lnTo>
                <a:lnTo>
                  <a:pt x="2246487" y="2219567"/>
                </a:lnTo>
                <a:lnTo>
                  <a:pt x="2242795" y="2209449"/>
                </a:lnTo>
                <a:lnTo>
                  <a:pt x="2241319" y="2215925"/>
                </a:lnTo>
                <a:lnTo>
                  <a:pt x="2234675" y="2218757"/>
                </a:lnTo>
                <a:lnTo>
                  <a:pt x="2228031" y="2215520"/>
                </a:lnTo>
                <a:lnTo>
                  <a:pt x="2220648" y="2215115"/>
                </a:lnTo>
                <a:lnTo>
                  <a:pt x="2226554" y="2221186"/>
                </a:lnTo>
                <a:lnTo>
                  <a:pt x="2238366" y="2223209"/>
                </a:lnTo>
                <a:lnTo>
                  <a:pt x="2241319" y="2227661"/>
                </a:lnTo>
                <a:lnTo>
                  <a:pt x="2236151" y="2231709"/>
                </a:lnTo>
                <a:lnTo>
                  <a:pt x="2238366" y="2234946"/>
                </a:lnTo>
                <a:lnTo>
                  <a:pt x="2225078" y="2240612"/>
                </a:lnTo>
                <a:lnTo>
                  <a:pt x="2216219" y="2236970"/>
                </a:lnTo>
                <a:lnTo>
                  <a:pt x="2223601" y="2243850"/>
                </a:lnTo>
                <a:lnTo>
                  <a:pt x="2236151" y="2244659"/>
                </a:lnTo>
                <a:lnTo>
                  <a:pt x="2245748" y="2236970"/>
                </a:lnTo>
                <a:lnTo>
                  <a:pt x="2247225" y="2240612"/>
                </a:lnTo>
                <a:lnTo>
                  <a:pt x="2250916" y="2241826"/>
                </a:lnTo>
                <a:lnTo>
                  <a:pt x="2242057" y="2251539"/>
                </a:lnTo>
                <a:lnTo>
                  <a:pt x="2233198" y="2251944"/>
                </a:lnTo>
                <a:lnTo>
                  <a:pt x="2232460" y="2249111"/>
                </a:lnTo>
                <a:lnTo>
                  <a:pt x="2225816" y="2249921"/>
                </a:lnTo>
                <a:lnTo>
                  <a:pt x="2222863" y="2251944"/>
                </a:lnTo>
                <a:lnTo>
                  <a:pt x="2210313" y="2253158"/>
                </a:lnTo>
                <a:lnTo>
                  <a:pt x="2187427" y="2266109"/>
                </a:lnTo>
                <a:lnTo>
                  <a:pt x="2162327" y="2284726"/>
                </a:lnTo>
                <a:lnTo>
                  <a:pt x="2154206" y="2298891"/>
                </a:lnTo>
                <a:lnTo>
                  <a:pt x="2149777" y="2299700"/>
                </a:lnTo>
                <a:lnTo>
                  <a:pt x="2144609" y="2296868"/>
                </a:lnTo>
                <a:lnTo>
                  <a:pt x="2130582" y="2298486"/>
                </a:lnTo>
                <a:lnTo>
                  <a:pt x="2120247" y="2306176"/>
                </a:lnTo>
                <a:lnTo>
                  <a:pt x="2101791" y="2329245"/>
                </a:lnTo>
                <a:lnTo>
                  <a:pt x="2101791" y="2334506"/>
                </a:lnTo>
                <a:lnTo>
                  <a:pt x="2093670" y="2340981"/>
                </a:lnTo>
                <a:lnTo>
                  <a:pt x="2089241" y="2340577"/>
                </a:lnTo>
                <a:lnTo>
                  <a:pt x="2088503" y="2346243"/>
                </a:lnTo>
                <a:lnTo>
                  <a:pt x="2079644" y="2355551"/>
                </a:lnTo>
                <a:lnTo>
                  <a:pt x="2073738" y="2353123"/>
                </a:lnTo>
                <a:lnTo>
                  <a:pt x="2068570" y="2354337"/>
                </a:lnTo>
                <a:lnTo>
                  <a:pt x="2065617" y="2358789"/>
                </a:lnTo>
                <a:lnTo>
                  <a:pt x="2055282" y="2357575"/>
                </a:lnTo>
                <a:lnTo>
                  <a:pt x="2050114" y="2364455"/>
                </a:lnTo>
                <a:lnTo>
                  <a:pt x="2035349" y="2366074"/>
                </a:lnTo>
                <a:lnTo>
                  <a:pt x="2032396" y="2370930"/>
                </a:lnTo>
                <a:lnTo>
                  <a:pt x="2022799" y="2370121"/>
                </a:lnTo>
                <a:lnTo>
                  <a:pt x="2021322" y="2375787"/>
                </a:lnTo>
                <a:lnTo>
                  <a:pt x="2009510" y="2375787"/>
                </a:lnTo>
                <a:lnTo>
                  <a:pt x="2006557" y="2378215"/>
                </a:lnTo>
                <a:lnTo>
                  <a:pt x="2010249" y="2380643"/>
                </a:lnTo>
                <a:lnTo>
                  <a:pt x="2008772" y="2388333"/>
                </a:lnTo>
                <a:lnTo>
                  <a:pt x="2002128" y="2397237"/>
                </a:lnTo>
                <a:lnTo>
                  <a:pt x="1997699" y="2397641"/>
                </a:lnTo>
                <a:lnTo>
                  <a:pt x="1993269" y="2403307"/>
                </a:lnTo>
                <a:lnTo>
                  <a:pt x="1985148" y="2405331"/>
                </a:lnTo>
                <a:lnTo>
                  <a:pt x="1976289" y="2418282"/>
                </a:lnTo>
                <a:lnTo>
                  <a:pt x="1969645" y="2431637"/>
                </a:lnTo>
                <a:lnTo>
                  <a:pt x="1969645" y="2447017"/>
                </a:lnTo>
                <a:lnTo>
                  <a:pt x="1966692" y="2475751"/>
                </a:lnTo>
                <a:lnTo>
                  <a:pt x="1968169" y="2488297"/>
                </a:lnTo>
                <a:lnTo>
                  <a:pt x="1965216" y="2508533"/>
                </a:lnTo>
                <a:lnTo>
                  <a:pt x="1971122" y="2521079"/>
                </a:lnTo>
                <a:lnTo>
                  <a:pt x="1973336" y="2540910"/>
                </a:lnTo>
                <a:lnTo>
                  <a:pt x="1977027" y="2549005"/>
                </a:lnTo>
                <a:lnTo>
                  <a:pt x="1982195" y="2571264"/>
                </a:lnTo>
                <a:lnTo>
                  <a:pt x="1988840" y="2579358"/>
                </a:lnTo>
                <a:lnTo>
                  <a:pt x="1992531" y="2587452"/>
                </a:lnTo>
                <a:lnTo>
                  <a:pt x="1988101" y="2597975"/>
                </a:lnTo>
                <a:lnTo>
                  <a:pt x="1986625" y="2612140"/>
                </a:lnTo>
                <a:lnTo>
                  <a:pt x="1990316" y="2616592"/>
                </a:lnTo>
                <a:lnTo>
                  <a:pt x="1995484" y="2646136"/>
                </a:lnTo>
                <a:lnTo>
                  <a:pt x="2005819" y="2652207"/>
                </a:lnTo>
                <a:lnTo>
                  <a:pt x="2008772" y="2665562"/>
                </a:lnTo>
                <a:lnTo>
                  <a:pt x="2002866" y="2670824"/>
                </a:lnTo>
                <a:lnTo>
                  <a:pt x="2005819" y="2674061"/>
                </a:lnTo>
                <a:lnTo>
                  <a:pt x="2003604" y="2690655"/>
                </a:lnTo>
                <a:lnTo>
                  <a:pt x="2001390" y="2694702"/>
                </a:lnTo>
                <a:lnTo>
                  <a:pt x="2002128" y="2702796"/>
                </a:lnTo>
                <a:lnTo>
                  <a:pt x="1994007" y="2718985"/>
                </a:lnTo>
                <a:lnTo>
                  <a:pt x="1989578" y="2729912"/>
                </a:lnTo>
                <a:lnTo>
                  <a:pt x="1982934" y="2738411"/>
                </a:lnTo>
                <a:lnTo>
                  <a:pt x="1981457" y="2749743"/>
                </a:lnTo>
                <a:lnTo>
                  <a:pt x="1973336" y="2752576"/>
                </a:lnTo>
                <a:lnTo>
                  <a:pt x="1964478" y="2755409"/>
                </a:lnTo>
                <a:lnTo>
                  <a:pt x="1954880" y="2752981"/>
                </a:lnTo>
                <a:lnTo>
                  <a:pt x="1950451" y="2747315"/>
                </a:lnTo>
                <a:lnTo>
                  <a:pt x="1939377" y="2744886"/>
                </a:lnTo>
                <a:lnTo>
                  <a:pt x="1945283" y="2742458"/>
                </a:lnTo>
                <a:lnTo>
                  <a:pt x="1933471" y="2733554"/>
                </a:lnTo>
                <a:lnTo>
                  <a:pt x="1934948" y="2725865"/>
                </a:lnTo>
                <a:lnTo>
                  <a:pt x="1931257" y="2719389"/>
                </a:lnTo>
                <a:lnTo>
                  <a:pt x="1922398" y="2719389"/>
                </a:lnTo>
                <a:lnTo>
                  <a:pt x="1918706" y="2716152"/>
                </a:lnTo>
                <a:lnTo>
                  <a:pt x="1919445" y="2704010"/>
                </a:lnTo>
                <a:lnTo>
                  <a:pt x="1917968" y="2694702"/>
                </a:lnTo>
                <a:lnTo>
                  <a:pt x="1905418" y="2685798"/>
                </a:lnTo>
                <a:lnTo>
                  <a:pt x="1904680" y="2680537"/>
                </a:lnTo>
                <a:lnTo>
                  <a:pt x="1909109" y="2676085"/>
                </a:lnTo>
                <a:lnTo>
                  <a:pt x="1910586" y="2668395"/>
                </a:lnTo>
                <a:lnTo>
                  <a:pt x="1917968" y="2661920"/>
                </a:lnTo>
                <a:lnTo>
                  <a:pt x="1908371" y="2664348"/>
                </a:lnTo>
                <a:lnTo>
                  <a:pt x="1904680" y="2661515"/>
                </a:lnTo>
                <a:lnTo>
                  <a:pt x="1904680" y="2665562"/>
                </a:lnTo>
                <a:lnTo>
                  <a:pt x="1901727" y="2669610"/>
                </a:lnTo>
                <a:lnTo>
                  <a:pt x="1898774" y="2661111"/>
                </a:lnTo>
                <a:lnTo>
                  <a:pt x="1895083" y="2661920"/>
                </a:lnTo>
                <a:lnTo>
                  <a:pt x="1892868" y="2657468"/>
                </a:lnTo>
                <a:lnTo>
                  <a:pt x="1886962" y="2650993"/>
                </a:lnTo>
                <a:lnTo>
                  <a:pt x="1886224" y="2642089"/>
                </a:lnTo>
                <a:lnTo>
                  <a:pt x="1883271" y="2636423"/>
                </a:lnTo>
                <a:lnTo>
                  <a:pt x="1895821" y="2620234"/>
                </a:lnTo>
                <a:lnTo>
                  <a:pt x="1895083" y="2611735"/>
                </a:lnTo>
                <a:lnTo>
                  <a:pt x="1887700" y="2608902"/>
                </a:lnTo>
                <a:lnTo>
                  <a:pt x="1884009" y="2611735"/>
                </a:lnTo>
                <a:lnTo>
                  <a:pt x="1886224" y="2615782"/>
                </a:lnTo>
                <a:lnTo>
                  <a:pt x="1880318" y="2623067"/>
                </a:lnTo>
                <a:lnTo>
                  <a:pt x="1877365" y="2625496"/>
                </a:lnTo>
                <a:lnTo>
                  <a:pt x="1871459" y="2616187"/>
                </a:lnTo>
                <a:lnTo>
                  <a:pt x="1872197" y="2609307"/>
                </a:lnTo>
                <a:lnTo>
                  <a:pt x="1881794" y="2592714"/>
                </a:lnTo>
                <a:lnTo>
                  <a:pt x="1888438" y="2571264"/>
                </a:lnTo>
                <a:lnTo>
                  <a:pt x="1889176" y="2560337"/>
                </a:lnTo>
                <a:lnTo>
                  <a:pt x="1882532" y="2549005"/>
                </a:lnTo>
                <a:lnTo>
                  <a:pt x="1875150" y="2547790"/>
                </a:lnTo>
                <a:lnTo>
                  <a:pt x="1870721" y="2541315"/>
                </a:lnTo>
                <a:lnTo>
                  <a:pt x="1871459" y="2538077"/>
                </a:lnTo>
                <a:lnTo>
                  <a:pt x="1867029" y="2538077"/>
                </a:lnTo>
                <a:lnTo>
                  <a:pt x="1859647" y="2533221"/>
                </a:lnTo>
                <a:lnTo>
                  <a:pt x="1858170" y="2523508"/>
                </a:lnTo>
                <a:lnTo>
                  <a:pt x="1855217" y="2522698"/>
                </a:lnTo>
                <a:lnTo>
                  <a:pt x="1850050" y="2517842"/>
                </a:lnTo>
                <a:lnTo>
                  <a:pt x="1844882" y="2501653"/>
                </a:lnTo>
                <a:lnTo>
                  <a:pt x="1833808" y="2498011"/>
                </a:lnTo>
                <a:lnTo>
                  <a:pt x="1827164" y="2494773"/>
                </a:lnTo>
                <a:lnTo>
                  <a:pt x="1816829" y="2496392"/>
                </a:lnTo>
                <a:lnTo>
                  <a:pt x="1810184" y="2501248"/>
                </a:lnTo>
                <a:lnTo>
                  <a:pt x="1810184" y="2503272"/>
                </a:lnTo>
                <a:lnTo>
                  <a:pt x="1808708" y="2504891"/>
                </a:lnTo>
                <a:lnTo>
                  <a:pt x="1805017" y="2503272"/>
                </a:lnTo>
                <a:lnTo>
                  <a:pt x="1791728" y="2515009"/>
                </a:lnTo>
                <a:lnTo>
                  <a:pt x="1782869" y="2515818"/>
                </a:lnTo>
                <a:lnTo>
                  <a:pt x="1768105" y="2517842"/>
                </a:lnTo>
                <a:lnTo>
                  <a:pt x="1765890" y="2514604"/>
                </a:lnTo>
                <a:lnTo>
                  <a:pt x="1767366" y="2510961"/>
                </a:lnTo>
                <a:lnTo>
                  <a:pt x="1768843" y="2514199"/>
                </a:lnTo>
                <a:lnTo>
                  <a:pt x="1771058" y="2513390"/>
                </a:lnTo>
                <a:lnTo>
                  <a:pt x="1768843" y="2508938"/>
                </a:lnTo>
                <a:lnTo>
                  <a:pt x="1763675" y="2502462"/>
                </a:lnTo>
                <a:lnTo>
                  <a:pt x="1751125" y="2494773"/>
                </a:lnTo>
                <a:lnTo>
                  <a:pt x="1753340" y="2494368"/>
                </a:lnTo>
                <a:lnTo>
                  <a:pt x="1759246" y="2497201"/>
                </a:lnTo>
                <a:lnTo>
                  <a:pt x="1761461" y="2493963"/>
                </a:lnTo>
                <a:lnTo>
                  <a:pt x="1751863" y="2487893"/>
                </a:lnTo>
                <a:lnTo>
                  <a:pt x="1750387" y="2483036"/>
                </a:lnTo>
                <a:lnTo>
                  <a:pt x="1745957" y="2482631"/>
                </a:lnTo>
                <a:lnTo>
                  <a:pt x="1744481" y="2486679"/>
                </a:lnTo>
                <a:lnTo>
                  <a:pt x="1749648" y="2492749"/>
                </a:lnTo>
                <a:lnTo>
                  <a:pt x="1741528" y="2488702"/>
                </a:lnTo>
                <a:lnTo>
                  <a:pt x="1734145" y="2482631"/>
                </a:lnTo>
                <a:lnTo>
                  <a:pt x="1721595" y="2482631"/>
                </a:lnTo>
                <a:lnTo>
                  <a:pt x="1708307" y="2481013"/>
                </a:lnTo>
                <a:lnTo>
                  <a:pt x="1710522" y="2478584"/>
                </a:lnTo>
                <a:lnTo>
                  <a:pt x="1721595" y="2479394"/>
                </a:lnTo>
                <a:lnTo>
                  <a:pt x="1727501" y="2477775"/>
                </a:lnTo>
                <a:lnTo>
                  <a:pt x="1725287" y="2474942"/>
                </a:lnTo>
                <a:lnTo>
                  <a:pt x="1714951" y="2474132"/>
                </a:lnTo>
                <a:lnTo>
                  <a:pt x="1703877" y="2481417"/>
                </a:lnTo>
                <a:lnTo>
                  <a:pt x="1699448" y="2478989"/>
                </a:lnTo>
                <a:lnTo>
                  <a:pt x="1683945" y="2481013"/>
                </a:lnTo>
                <a:lnTo>
                  <a:pt x="1678777" y="2476965"/>
                </a:lnTo>
                <a:lnTo>
                  <a:pt x="1671395" y="2479798"/>
                </a:lnTo>
                <a:lnTo>
                  <a:pt x="1657368" y="2478989"/>
                </a:lnTo>
                <a:lnTo>
                  <a:pt x="1649247" y="2482227"/>
                </a:lnTo>
                <a:lnTo>
                  <a:pt x="1639650" y="2474537"/>
                </a:lnTo>
                <a:lnTo>
                  <a:pt x="1639650" y="2469276"/>
                </a:lnTo>
                <a:lnTo>
                  <a:pt x="1641127" y="2463205"/>
                </a:lnTo>
                <a:lnTo>
                  <a:pt x="1634482" y="2462396"/>
                </a:lnTo>
                <a:lnTo>
                  <a:pt x="1630791" y="2470085"/>
                </a:lnTo>
                <a:lnTo>
                  <a:pt x="1625623" y="2477370"/>
                </a:lnTo>
                <a:lnTo>
                  <a:pt x="1618241" y="2476156"/>
                </a:lnTo>
                <a:lnTo>
                  <a:pt x="1612335" y="2478180"/>
                </a:lnTo>
                <a:lnTo>
                  <a:pt x="1601262" y="2476561"/>
                </a:lnTo>
                <a:lnTo>
                  <a:pt x="1571732" y="2481417"/>
                </a:lnTo>
                <a:lnTo>
                  <a:pt x="1563611" y="2488297"/>
                </a:lnTo>
                <a:lnTo>
                  <a:pt x="1547370" y="2494368"/>
                </a:lnTo>
                <a:lnTo>
                  <a:pt x="1538511" y="2502867"/>
                </a:lnTo>
                <a:lnTo>
                  <a:pt x="1538511" y="2509343"/>
                </a:lnTo>
                <a:lnTo>
                  <a:pt x="1544417" y="2506914"/>
                </a:lnTo>
                <a:lnTo>
                  <a:pt x="1550323" y="2501653"/>
                </a:lnTo>
                <a:lnTo>
                  <a:pt x="1553275" y="2502462"/>
                </a:lnTo>
                <a:lnTo>
                  <a:pt x="1556967" y="2506914"/>
                </a:lnTo>
                <a:lnTo>
                  <a:pt x="1565826" y="2510152"/>
                </a:lnTo>
                <a:lnTo>
                  <a:pt x="1562873" y="2513390"/>
                </a:lnTo>
                <a:lnTo>
                  <a:pt x="1546632" y="2519056"/>
                </a:lnTo>
                <a:lnTo>
                  <a:pt x="1547370" y="2526745"/>
                </a:lnTo>
                <a:lnTo>
                  <a:pt x="1550323" y="2533625"/>
                </a:lnTo>
                <a:lnTo>
                  <a:pt x="1565826" y="2538482"/>
                </a:lnTo>
                <a:lnTo>
                  <a:pt x="1577638" y="2546981"/>
                </a:lnTo>
                <a:lnTo>
                  <a:pt x="1576900" y="2549814"/>
                </a:lnTo>
                <a:lnTo>
                  <a:pt x="1569517" y="2551838"/>
                </a:lnTo>
                <a:lnTo>
                  <a:pt x="1566564" y="2557504"/>
                </a:lnTo>
                <a:lnTo>
                  <a:pt x="1565826" y="2548600"/>
                </a:lnTo>
                <a:lnTo>
                  <a:pt x="1560658" y="2545362"/>
                </a:lnTo>
                <a:lnTo>
                  <a:pt x="1554752" y="2546172"/>
                </a:lnTo>
                <a:lnTo>
                  <a:pt x="1550323" y="2539696"/>
                </a:lnTo>
                <a:lnTo>
                  <a:pt x="1542940" y="2537268"/>
                </a:lnTo>
                <a:lnTo>
                  <a:pt x="1535558" y="2527150"/>
                </a:lnTo>
                <a:lnTo>
                  <a:pt x="1526699" y="2527959"/>
                </a:lnTo>
                <a:lnTo>
                  <a:pt x="1531128" y="2535649"/>
                </a:lnTo>
                <a:lnTo>
                  <a:pt x="1530390" y="2546981"/>
                </a:lnTo>
                <a:lnTo>
                  <a:pt x="1523008" y="2550623"/>
                </a:lnTo>
                <a:lnTo>
                  <a:pt x="1519316" y="2544957"/>
                </a:lnTo>
                <a:lnTo>
                  <a:pt x="1511196" y="2539291"/>
                </a:lnTo>
                <a:lnTo>
                  <a:pt x="1503813" y="2544553"/>
                </a:lnTo>
                <a:lnTo>
                  <a:pt x="1498646" y="2549814"/>
                </a:lnTo>
                <a:lnTo>
                  <a:pt x="1486096" y="2546172"/>
                </a:lnTo>
                <a:lnTo>
                  <a:pt x="1479451" y="2542529"/>
                </a:lnTo>
                <a:lnTo>
                  <a:pt x="1471331" y="2543743"/>
                </a:lnTo>
                <a:lnTo>
                  <a:pt x="1466163" y="2541720"/>
                </a:lnTo>
                <a:lnTo>
                  <a:pt x="1469854" y="2536863"/>
                </a:lnTo>
                <a:lnTo>
                  <a:pt x="1476498" y="2532007"/>
                </a:lnTo>
                <a:lnTo>
                  <a:pt x="1472807" y="2527150"/>
                </a:lnTo>
                <a:lnTo>
                  <a:pt x="1463210" y="2527959"/>
                </a:lnTo>
                <a:lnTo>
                  <a:pt x="1460257" y="2524722"/>
                </a:lnTo>
                <a:lnTo>
                  <a:pt x="1460257" y="2517842"/>
                </a:lnTo>
                <a:lnTo>
                  <a:pt x="1456566" y="2514604"/>
                </a:lnTo>
                <a:lnTo>
                  <a:pt x="1449922" y="2516627"/>
                </a:lnTo>
                <a:lnTo>
                  <a:pt x="1444754" y="2515009"/>
                </a:lnTo>
                <a:lnTo>
                  <a:pt x="1448445" y="2509747"/>
                </a:lnTo>
                <a:lnTo>
                  <a:pt x="1442539" y="2507724"/>
                </a:lnTo>
                <a:lnTo>
                  <a:pt x="1432942" y="2510961"/>
                </a:lnTo>
                <a:lnTo>
                  <a:pt x="1432204" y="2515818"/>
                </a:lnTo>
                <a:lnTo>
                  <a:pt x="1433680" y="2521484"/>
                </a:lnTo>
                <a:lnTo>
                  <a:pt x="1424821" y="2522698"/>
                </a:lnTo>
                <a:lnTo>
                  <a:pt x="1396030" y="2519865"/>
                </a:lnTo>
                <a:lnTo>
                  <a:pt x="1392339" y="2515818"/>
                </a:lnTo>
                <a:lnTo>
                  <a:pt x="1368715" y="2510152"/>
                </a:lnTo>
                <a:lnTo>
                  <a:pt x="1356165" y="2510152"/>
                </a:lnTo>
                <a:lnTo>
                  <a:pt x="1339185" y="2513794"/>
                </a:lnTo>
                <a:lnTo>
                  <a:pt x="1332541" y="2517842"/>
                </a:lnTo>
                <a:lnTo>
                  <a:pt x="1325158" y="2518651"/>
                </a:lnTo>
                <a:lnTo>
                  <a:pt x="1317038" y="2529578"/>
                </a:lnTo>
                <a:lnTo>
                  <a:pt x="1305964" y="2530792"/>
                </a:lnTo>
                <a:lnTo>
                  <a:pt x="1307440" y="2522698"/>
                </a:lnTo>
                <a:lnTo>
                  <a:pt x="1305226" y="2515818"/>
                </a:lnTo>
                <a:lnTo>
                  <a:pt x="1311132" y="2508533"/>
                </a:lnTo>
                <a:lnTo>
                  <a:pt x="1307440" y="2498820"/>
                </a:lnTo>
                <a:lnTo>
                  <a:pt x="1306702" y="2504486"/>
                </a:lnTo>
                <a:lnTo>
                  <a:pt x="1297105" y="2512176"/>
                </a:lnTo>
                <a:lnTo>
                  <a:pt x="1291937" y="2512176"/>
                </a:lnTo>
                <a:lnTo>
                  <a:pt x="1286031" y="2505295"/>
                </a:lnTo>
                <a:lnTo>
                  <a:pt x="1291937" y="2519056"/>
                </a:lnTo>
                <a:lnTo>
                  <a:pt x="1291937" y="2528364"/>
                </a:lnTo>
                <a:lnTo>
                  <a:pt x="1294152" y="2537268"/>
                </a:lnTo>
                <a:lnTo>
                  <a:pt x="1287508" y="2542529"/>
                </a:lnTo>
                <a:lnTo>
                  <a:pt x="1280864" y="2542529"/>
                </a:lnTo>
                <a:lnTo>
                  <a:pt x="1265361" y="2555885"/>
                </a:lnTo>
                <a:lnTo>
                  <a:pt x="1243951" y="2565193"/>
                </a:lnTo>
                <a:lnTo>
                  <a:pt x="1237307" y="2564788"/>
                </a:lnTo>
                <a:lnTo>
                  <a:pt x="1228448" y="2572073"/>
                </a:lnTo>
                <a:lnTo>
                  <a:pt x="1221066" y="2572883"/>
                </a:lnTo>
                <a:lnTo>
                  <a:pt x="1229925" y="2566003"/>
                </a:lnTo>
                <a:lnTo>
                  <a:pt x="1222543" y="2561146"/>
                </a:lnTo>
                <a:lnTo>
                  <a:pt x="1218113" y="2563170"/>
                </a:lnTo>
                <a:lnTo>
                  <a:pt x="1214422" y="2561146"/>
                </a:lnTo>
                <a:lnTo>
                  <a:pt x="1204825" y="2566003"/>
                </a:lnTo>
                <a:lnTo>
                  <a:pt x="1209992" y="2570454"/>
                </a:lnTo>
                <a:lnTo>
                  <a:pt x="1199657" y="2574097"/>
                </a:lnTo>
                <a:lnTo>
                  <a:pt x="1194489" y="2570454"/>
                </a:lnTo>
                <a:lnTo>
                  <a:pt x="1195227" y="2581786"/>
                </a:lnTo>
                <a:lnTo>
                  <a:pt x="1186369" y="2585834"/>
                </a:lnTo>
                <a:lnTo>
                  <a:pt x="1181201" y="2583001"/>
                </a:lnTo>
                <a:lnTo>
                  <a:pt x="1172342" y="2593118"/>
                </a:lnTo>
                <a:lnTo>
                  <a:pt x="1178248" y="2599189"/>
                </a:lnTo>
                <a:lnTo>
                  <a:pt x="1167912" y="2606474"/>
                </a:lnTo>
                <a:lnTo>
                  <a:pt x="1160530" y="2609307"/>
                </a:lnTo>
                <a:lnTo>
                  <a:pt x="1164221" y="2626710"/>
                </a:lnTo>
                <a:lnTo>
                  <a:pt x="1156839" y="2636018"/>
                </a:lnTo>
                <a:lnTo>
                  <a:pt x="1153148" y="2648969"/>
                </a:lnTo>
                <a:lnTo>
                  <a:pt x="1147241" y="2660301"/>
                </a:lnTo>
                <a:lnTo>
                  <a:pt x="1151671" y="2667181"/>
                </a:lnTo>
                <a:lnTo>
                  <a:pt x="1150195" y="2687012"/>
                </a:lnTo>
                <a:lnTo>
                  <a:pt x="1153148" y="2693488"/>
                </a:lnTo>
                <a:lnTo>
                  <a:pt x="1149456" y="2703606"/>
                </a:lnTo>
                <a:lnTo>
                  <a:pt x="1144289" y="2716961"/>
                </a:lnTo>
                <a:lnTo>
                  <a:pt x="1142074" y="2723437"/>
                </a:lnTo>
                <a:lnTo>
                  <a:pt x="1150933" y="2718175"/>
                </a:lnTo>
                <a:lnTo>
                  <a:pt x="1153886" y="2705224"/>
                </a:lnTo>
                <a:lnTo>
                  <a:pt x="1160530" y="2699963"/>
                </a:lnTo>
                <a:lnTo>
                  <a:pt x="1159054" y="2704415"/>
                </a:lnTo>
                <a:lnTo>
                  <a:pt x="1157577" y="2716556"/>
                </a:lnTo>
                <a:lnTo>
                  <a:pt x="1153886" y="2720199"/>
                </a:lnTo>
                <a:lnTo>
                  <a:pt x="1150933" y="2730721"/>
                </a:lnTo>
                <a:lnTo>
                  <a:pt x="1143550" y="2740435"/>
                </a:lnTo>
                <a:lnTo>
                  <a:pt x="1142074" y="2748529"/>
                </a:lnTo>
                <a:lnTo>
                  <a:pt x="1136168" y="2748934"/>
                </a:lnTo>
                <a:lnTo>
                  <a:pt x="1137644" y="2744482"/>
                </a:lnTo>
                <a:lnTo>
                  <a:pt x="1139121" y="2736387"/>
                </a:lnTo>
                <a:lnTo>
                  <a:pt x="1131000" y="2735578"/>
                </a:lnTo>
                <a:lnTo>
                  <a:pt x="1131000" y="2748529"/>
                </a:lnTo>
                <a:lnTo>
                  <a:pt x="1124356" y="2755409"/>
                </a:lnTo>
                <a:lnTo>
                  <a:pt x="1131000" y="2759861"/>
                </a:lnTo>
                <a:lnTo>
                  <a:pt x="1128785" y="2764313"/>
                </a:lnTo>
                <a:lnTo>
                  <a:pt x="1125833" y="2777264"/>
                </a:lnTo>
                <a:lnTo>
                  <a:pt x="1120665" y="2781715"/>
                </a:lnTo>
                <a:lnTo>
                  <a:pt x="1120665" y="2792643"/>
                </a:lnTo>
                <a:lnTo>
                  <a:pt x="1123618" y="2796690"/>
                </a:lnTo>
                <a:lnTo>
                  <a:pt x="1119926" y="2803165"/>
                </a:lnTo>
                <a:lnTo>
                  <a:pt x="1120665" y="2809641"/>
                </a:lnTo>
                <a:lnTo>
                  <a:pt x="1115497" y="2832709"/>
                </a:lnTo>
                <a:lnTo>
                  <a:pt x="1118450" y="2846874"/>
                </a:lnTo>
                <a:lnTo>
                  <a:pt x="1115497" y="2868729"/>
                </a:lnTo>
                <a:lnTo>
                  <a:pt x="1107376" y="2878442"/>
                </a:lnTo>
                <a:lnTo>
                  <a:pt x="1110329" y="2885727"/>
                </a:lnTo>
                <a:lnTo>
                  <a:pt x="1113282" y="2903130"/>
                </a:lnTo>
                <a:lnTo>
                  <a:pt x="1111806" y="2912843"/>
                </a:lnTo>
                <a:lnTo>
                  <a:pt x="1125094" y="2931865"/>
                </a:lnTo>
                <a:lnTo>
                  <a:pt x="1125094" y="2945625"/>
                </a:lnTo>
                <a:lnTo>
                  <a:pt x="1122141" y="2948053"/>
                </a:lnTo>
                <a:lnTo>
                  <a:pt x="1120665" y="2931865"/>
                </a:lnTo>
                <a:lnTo>
                  <a:pt x="1109591" y="2918509"/>
                </a:lnTo>
                <a:lnTo>
                  <a:pt x="1108115" y="2928627"/>
                </a:lnTo>
                <a:lnTo>
                  <a:pt x="1115497" y="2934698"/>
                </a:lnTo>
                <a:lnTo>
                  <a:pt x="1121403" y="2953719"/>
                </a:lnTo>
                <a:lnTo>
                  <a:pt x="1123618" y="2960195"/>
                </a:lnTo>
                <a:lnTo>
                  <a:pt x="1119926" y="2966265"/>
                </a:lnTo>
                <a:lnTo>
                  <a:pt x="1125833" y="2974360"/>
                </a:lnTo>
                <a:lnTo>
                  <a:pt x="1128047" y="2983263"/>
                </a:lnTo>
                <a:lnTo>
                  <a:pt x="1155362" y="3010379"/>
                </a:lnTo>
                <a:lnTo>
                  <a:pt x="1159792" y="3020497"/>
                </a:lnTo>
                <a:lnTo>
                  <a:pt x="1169389" y="3033043"/>
                </a:lnTo>
                <a:lnTo>
                  <a:pt x="1168651" y="3039923"/>
                </a:lnTo>
                <a:lnTo>
                  <a:pt x="1170865" y="3047613"/>
                </a:lnTo>
                <a:lnTo>
                  <a:pt x="1191536" y="3070277"/>
                </a:lnTo>
                <a:lnTo>
                  <a:pt x="1198180" y="3076752"/>
                </a:lnTo>
                <a:lnTo>
                  <a:pt x="1203348" y="3075538"/>
                </a:lnTo>
                <a:lnTo>
                  <a:pt x="1216637" y="3075943"/>
                </a:lnTo>
                <a:lnTo>
                  <a:pt x="1220328" y="3079585"/>
                </a:lnTo>
                <a:lnTo>
                  <a:pt x="1234354" y="3085251"/>
                </a:lnTo>
                <a:lnTo>
                  <a:pt x="1246166" y="3099416"/>
                </a:lnTo>
                <a:lnTo>
                  <a:pt x="1249858" y="3111153"/>
                </a:lnTo>
                <a:lnTo>
                  <a:pt x="1261669" y="3105892"/>
                </a:lnTo>
                <a:lnTo>
                  <a:pt x="1278649" y="3102654"/>
                </a:lnTo>
                <a:lnTo>
                  <a:pt x="1283078" y="3107511"/>
                </a:lnTo>
                <a:lnTo>
                  <a:pt x="1288246" y="3107511"/>
                </a:lnTo>
                <a:lnTo>
                  <a:pt x="1309655" y="3096583"/>
                </a:lnTo>
                <a:lnTo>
                  <a:pt x="1311870" y="3092536"/>
                </a:lnTo>
                <a:lnTo>
                  <a:pt x="1329588" y="3091322"/>
                </a:lnTo>
                <a:lnTo>
                  <a:pt x="1341400" y="3090917"/>
                </a:lnTo>
                <a:lnTo>
                  <a:pt x="1350258" y="3084037"/>
                </a:lnTo>
                <a:lnTo>
                  <a:pt x="1363547" y="3083632"/>
                </a:lnTo>
                <a:lnTo>
                  <a:pt x="1374621" y="3086465"/>
                </a:lnTo>
                <a:lnTo>
                  <a:pt x="1378312" y="3081204"/>
                </a:lnTo>
                <a:lnTo>
                  <a:pt x="1392339" y="3084847"/>
                </a:lnTo>
                <a:lnTo>
                  <a:pt x="1382741" y="3089703"/>
                </a:lnTo>
                <a:lnTo>
                  <a:pt x="1380527" y="3094964"/>
                </a:lnTo>
                <a:lnTo>
                  <a:pt x="1391600" y="3099821"/>
                </a:lnTo>
                <a:lnTo>
                  <a:pt x="1397506" y="3105082"/>
                </a:lnTo>
                <a:lnTo>
                  <a:pt x="1399721" y="3100226"/>
                </a:lnTo>
                <a:lnTo>
                  <a:pt x="1405627" y="3099821"/>
                </a:lnTo>
                <a:lnTo>
                  <a:pt x="1415224" y="3089298"/>
                </a:lnTo>
                <a:lnTo>
                  <a:pt x="1415224" y="3075943"/>
                </a:lnTo>
                <a:lnTo>
                  <a:pt x="1418177" y="3067849"/>
                </a:lnTo>
                <a:lnTo>
                  <a:pt x="1408580" y="3073919"/>
                </a:lnTo>
                <a:lnTo>
                  <a:pt x="1406365" y="3072300"/>
                </a:lnTo>
                <a:lnTo>
                  <a:pt x="1428513" y="3061373"/>
                </a:lnTo>
                <a:lnTo>
                  <a:pt x="1436633" y="3059754"/>
                </a:lnTo>
                <a:lnTo>
                  <a:pt x="1446230" y="3049232"/>
                </a:lnTo>
                <a:lnTo>
                  <a:pt x="1446230" y="3033043"/>
                </a:lnTo>
                <a:lnTo>
                  <a:pt x="1463948" y="3015236"/>
                </a:lnTo>
                <a:lnTo>
                  <a:pt x="1462472" y="3011998"/>
                </a:lnTo>
                <a:lnTo>
                  <a:pt x="1463948" y="2983263"/>
                </a:lnTo>
                <a:lnTo>
                  <a:pt x="1482404" y="2964242"/>
                </a:lnTo>
                <a:lnTo>
                  <a:pt x="1474283" y="2963432"/>
                </a:lnTo>
                <a:lnTo>
                  <a:pt x="1474283" y="2956957"/>
                </a:lnTo>
                <a:lnTo>
                  <a:pt x="1506766" y="2949672"/>
                </a:lnTo>
                <a:lnTo>
                  <a:pt x="1549585" y="2950481"/>
                </a:lnTo>
                <a:lnTo>
                  <a:pt x="1556229" y="2941173"/>
                </a:lnTo>
                <a:lnTo>
                  <a:pt x="1568779" y="2939554"/>
                </a:lnTo>
                <a:lnTo>
                  <a:pt x="1573208" y="2943601"/>
                </a:lnTo>
                <a:lnTo>
                  <a:pt x="1585020" y="2938340"/>
                </a:lnTo>
                <a:lnTo>
                  <a:pt x="1584282" y="2933888"/>
                </a:lnTo>
                <a:lnTo>
                  <a:pt x="1604215" y="2933079"/>
                </a:lnTo>
                <a:lnTo>
                  <a:pt x="1627100" y="2938340"/>
                </a:lnTo>
                <a:lnTo>
                  <a:pt x="1633006" y="2936316"/>
                </a:lnTo>
                <a:lnTo>
                  <a:pt x="1630791" y="2931055"/>
                </a:lnTo>
                <a:lnTo>
                  <a:pt x="1639650" y="2930246"/>
                </a:lnTo>
                <a:lnTo>
                  <a:pt x="1654415" y="2947244"/>
                </a:lnTo>
                <a:lnTo>
                  <a:pt x="1655153" y="2957362"/>
                </a:lnTo>
                <a:lnTo>
                  <a:pt x="1647033" y="2969098"/>
                </a:lnTo>
                <a:lnTo>
                  <a:pt x="1635959" y="2986096"/>
                </a:lnTo>
                <a:lnTo>
                  <a:pt x="1614550" y="3004308"/>
                </a:lnTo>
                <a:lnTo>
                  <a:pt x="1610121" y="3011189"/>
                </a:lnTo>
                <a:lnTo>
                  <a:pt x="1608644" y="3023330"/>
                </a:lnTo>
                <a:lnTo>
                  <a:pt x="1599047" y="3028996"/>
                </a:lnTo>
                <a:lnTo>
                  <a:pt x="1596094" y="3032234"/>
                </a:lnTo>
                <a:lnTo>
                  <a:pt x="1602738" y="3037090"/>
                </a:lnTo>
                <a:lnTo>
                  <a:pt x="1610859" y="3037090"/>
                </a:lnTo>
                <a:lnTo>
                  <a:pt x="1608644" y="3043970"/>
                </a:lnTo>
                <a:lnTo>
                  <a:pt x="1597570" y="3054898"/>
                </a:lnTo>
                <a:lnTo>
                  <a:pt x="1597570" y="3058540"/>
                </a:lnTo>
                <a:lnTo>
                  <a:pt x="1602000" y="3060564"/>
                </a:lnTo>
                <a:lnTo>
                  <a:pt x="1607167" y="3055707"/>
                </a:lnTo>
                <a:lnTo>
                  <a:pt x="1611597" y="3054898"/>
                </a:lnTo>
                <a:lnTo>
                  <a:pt x="1606429" y="3062587"/>
                </a:lnTo>
                <a:lnTo>
                  <a:pt x="1599047" y="3091322"/>
                </a:lnTo>
                <a:lnTo>
                  <a:pt x="1589449" y="3106296"/>
                </a:lnTo>
                <a:lnTo>
                  <a:pt x="1587235" y="3108320"/>
                </a:lnTo>
                <a:lnTo>
                  <a:pt x="1583544" y="3099821"/>
                </a:lnTo>
                <a:lnTo>
                  <a:pt x="1572470" y="3093346"/>
                </a:lnTo>
                <a:lnTo>
                  <a:pt x="1571732" y="3090917"/>
                </a:lnTo>
                <a:lnTo>
                  <a:pt x="1576900" y="3086465"/>
                </a:lnTo>
                <a:lnTo>
                  <a:pt x="1577638" y="3077157"/>
                </a:lnTo>
                <a:lnTo>
                  <a:pt x="1571732" y="3078776"/>
                </a:lnTo>
                <a:lnTo>
                  <a:pt x="1561396" y="3090513"/>
                </a:lnTo>
                <a:lnTo>
                  <a:pt x="1552537" y="3097393"/>
                </a:lnTo>
                <a:lnTo>
                  <a:pt x="1552537" y="3097797"/>
                </a:lnTo>
                <a:lnTo>
                  <a:pt x="1554752" y="3101845"/>
                </a:lnTo>
                <a:lnTo>
                  <a:pt x="1559920" y="3097393"/>
                </a:lnTo>
                <a:lnTo>
                  <a:pt x="1566564" y="3097393"/>
                </a:lnTo>
                <a:lnTo>
                  <a:pt x="1567302" y="3102249"/>
                </a:lnTo>
                <a:lnTo>
                  <a:pt x="1566564" y="3107511"/>
                </a:lnTo>
                <a:lnTo>
                  <a:pt x="1565088" y="3129770"/>
                </a:lnTo>
                <a:lnTo>
                  <a:pt x="1559182" y="3138269"/>
                </a:lnTo>
                <a:lnTo>
                  <a:pt x="1556967" y="3151625"/>
                </a:lnTo>
                <a:lnTo>
                  <a:pt x="1562873" y="3156886"/>
                </a:lnTo>
                <a:lnTo>
                  <a:pt x="1562134" y="3171860"/>
                </a:lnTo>
                <a:lnTo>
                  <a:pt x="1556967" y="3184811"/>
                </a:lnTo>
                <a:lnTo>
                  <a:pt x="1542940" y="3202619"/>
                </a:lnTo>
                <a:lnTo>
                  <a:pt x="1537773" y="3198167"/>
                </a:lnTo>
                <a:lnTo>
                  <a:pt x="1528175" y="3207070"/>
                </a:lnTo>
                <a:lnTo>
                  <a:pt x="1524484" y="3214760"/>
                </a:lnTo>
                <a:lnTo>
                  <a:pt x="1528175" y="3220021"/>
                </a:lnTo>
                <a:lnTo>
                  <a:pt x="1534820" y="3220021"/>
                </a:lnTo>
                <a:lnTo>
                  <a:pt x="1542940" y="3224878"/>
                </a:lnTo>
                <a:lnTo>
                  <a:pt x="1545155" y="3219212"/>
                </a:lnTo>
                <a:lnTo>
                  <a:pt x="1554014" y="3220426"/>
                </a:lnTo>
                <a:lnTo>
                  <a:pt x="1558443" y="3223259"/>
                </a:lnTo>
                <a:lnTo>
                  <a:pt x="1564349" y="3228116"/>
                </a:lnTo>
                <a:lnTo>
                  <a:pt x="1577638" y="3221235"/>
                </a:lnTo>
                <a:lnTo>
                  <a:pt x="1606429" y="3220831"/>
                </a:lnTo>
                <a:lnTo>
                  <a:pt x="1627838" y="3222450"/>
                </a:lnTo>
                <a:lnTo>
                  <a:pt x="1644818" y="3218402"/>
                </a:lnTo>
                <a:lnTo>
                  <a:pt x="1652939" y="3221235"/>
                </a:lnTo>
                <a:lnTo>
                  <a:pt x="1657368" y="3217593"/>
                </a:lnTo>
                <a:lnTo>
                  <a:pt x="1665489" y="3214760"/>
                </a:lnTo>
                <a:lnTo>
                  <a:pt x="1661798" y="3211927"/>
                </a:lnTo>
                <a:lnTo>
                  <a:pt x="1664012" y="3206261"/>
                </a:lnTo>
                <a:lnTo>
                  <a:pt x="1674348" y="3211118"/>
                </a:lnTo>
                <a:lnTo>
                  <a:pt x="1685421" y="3220021"/>
                </a:lnTo>
                <a:lnTo>
                  <a:pt x="1706830" y="3221235"/>
                </a:lnTo>
                <a:lnTo>
                  <a:pt x="1728978" y="3222854"/>
                </a:lnTo>
                <a:lnTo>
                  <a:pt x="1734884" y="3227306"/>
                </a:lnTo>
                <a:lnTo>
                  <a:pt x="1737098" y="3221640"/>
                </a:lnTo>
                <a:lnTo>
                  <a:pt x="1743004" y="3224068"/>
                </a:lnTo>
                <a:lnTo>
                  <a:pt x="1751125" y="3222450"/>
                </a:lnTo>
                <a:lnTo>
                  <a:pt x="1759246" y="3222854"/>
                </a:lnTo>
                <a:lnTo>
                  <a:pt x="1771796" y="3229330"/>
                </a:lnTo>
                <a:lnTo>
                  <a:pt x="1780655" y="3235805"/>
                </a:lnTo>
                <a:lnTo>
                  <a:pt x="1779178" y="3237019"/>
                </a:lnTo>
                <a:lnTo>
                  <a:pt x="1765890" y="3233782"/>
                </a:lnTo>
                <a:lnTo>
                  <a:pt x="1757769" y="3231758"/>
                </a:lnTo>
                <a:lnTo>
                  <a:pt x="1753340" y="3232972"/>
                </a:lnTo>
                <a:lnTo>
                  <a:pt x="1754078" y="3237019"/>
                </a:lnTo>
                <a:lnTo>
                  <a:pt x="1747434" y="3239043"/>
                </a:lnTo>
                <a:lnTo>
                  <a:pt x="1745957" y="3242685"/>
                </a:lnTo>
                <a:lnTo>
                  <a:pt x="1754078" y="3242685"/>
                </a:lnTo>
                <a:lnTo>
                  <a:pt x="1762937" y="3243495"/>
                </a:lnTo>
                <a:lnTo>
                  <a:pt x="1768105" y="3247137"/>
                </a:lnTo>
                <a:lnTo>
                  <a:pt x="1781393" y="3248351"/>
                </a:lnTo>
                <a:lnTo>
                  <a:pt x="1791728" y="3248756"/>
                </a:lnTo>
                <a:lnTo>
                  <a:pt x="1787299" y="3241066"/>
                </a:lnTo>
                <a:lnTo>
                  <a:pt x="1788037" y="3239448"/>
                </a:lnTo>
                <a:lnTo>
                  <a:pt x="1799111" y="3243899"/>
                </a:lnTo>
                <a:lnTo>
                  <a:pt x="1810184" y="3252398"/>
                </a:lnTo>
                <a:lnTo>
                  <a:pt x="1813138" y="3257255"/>
                </a:lnTo>
                <a:lnTo>
                  <a:pt x="1810184" y="3260088"/>
                </a:lnTo>
                <a:lnTo>
                  <a:pt x="1807232" y="3262921"/>
                </a:lnTo>
                <a:lnTo>
                  <a:pt x="1804279" y="3268182"/>
                </a:lnTo>
                <a:lnTo>
                  <a:pt x="1803540" y="3280324"/>
                </a:lnTo>
                <a:lnTo>
                  <a:pt x="1805017" y="3288013"/>
                </a:lnTo>
                <a:lnTo>
                  <a:pt x="1802064" y="3293679"/>
                </a:lnTo>
                <a:lnTo>
                  <a:pt x="1802802" y="3297726"/>
                </a:lnTo>
                <a:lnTo>
                  <a:pt x="1807970" y="3300964"/>
                </a:lnTo>
                <a:lnTo>
                  <a:pt x="1806493" y="3305821"/>
                </a:lnTo>
                <a:lnTo>
                  <a:pt x="1802802" y="3311891"/>
                </a:lnTo>
                <a:lnTo>
                  <a:pt x="1794681" y="3321200"/>
                </a:lnTo>
                <a:lnTo>
                  <a:pt x="1791728" y="3332532"/>
                </a:lnTo>
                <a:lnTo>
                  <a:pt x="1790252" y="3329699"/>
                </a:lnTo>
                <a:lnTo>
                  <a:pt x="1787299" y="3329699"/>
                </a:lnTo>
                <a:lnTo>
                  <a:pt x="1783608" y="3332937"/>
                </a:lnTo>
                <a:lnTo>
                  <a:pt x="1783608" y="3337388"/>
                </a:lnTo>
                <a:lnTo>
                  <a:pt x="1786561" y="3339007"/>
                </a:lnTo>
                <a:lnTo>
                  <a:pt x="1790252" y="3344269"/>
                </a:lnTo>
                <a:lnTo>
                  <a:pt x="1788776" y="3348720"/>
                </a:lnTo>
                <a:lnTo>
                  <a:pt x="1788776" y="3369766"/>
                </a:lnTo>
                <a:lnTo>
                  <a:pt x="1786561" y="3387573"/>
                </a:lnTo>
                <a:lnTo>
                  <a:pt x="1782131" y="3394049"/>
                </a:lnTo>
                <a:lnTo>
                  <a:pt x="1779917" y="3393644"/>
                </a:lnTo>
                <a:cubicBezTo>
                  <a:pt x="1779917" y="3393644"/>
                  <a:pt x="1779917" y="3385550"/>
                  <a:pt x="1779917" y="3383931"/>
                </a:cubicBezTo>
                <a:cubicBezTo>
                  <a:pt x="1779917" y="3382312"/>
                  <a:pt x="1779917" y="3376646"/>
                  <a:pt x="1779917" y="3376646"/>
                </a:cubicBezTo>
                <a:lnTo>
                  <a:pt x="1782131" y="3373003"/>
                </a:lnTo>
                <a:lnTo>
                  <a:pt x="1777702" y="3371789"/>
                </a:lnTo>
                <a:lnTo>
                  <a:pt x="1771796" y="3385550"/>
                </a:lnTo>
                <a:lnTo>
                  <a:pt x="1771796" y="3392025"/>
                </a:lnTo>
                <a:lnTo>
                  <a:pt x="1772534" y="3397691"/>
                </a:lnTo>
                <a:lnTo>
                  <a:pt x="1768105" y="3407809"/>
                </a:lnTo>
                <a:lnTo>
                  <a:pt x="1765890" y="3415094"/>
                </a:lnTo>
                <a:lnTo>
                  <a:pt x="1765890" y="3421569"/>
                </a:lnTo>
                <a:lnTo>
                  <a:pt x="1771058" y="3419141"/>
                </a:lnTo>
                <a:lnTo>
                  <a:pt x="1771796" y="3414689"/>
                </a:lnTo>
                <a:lnTo>
                  <a:pt x="1774749" y="3409428"/>
                </a:lnTo>
                <a:lnTo>
                  <a:pt x="1774749" y="3419141"/>
                </a:lnTo>
                <a:lnTo>
                  <a:pt x="1771796" y="3426426"/>
                </a:lnTo>
                <a:lnTo>
                  <a:pt x="1765151" y="3437353"/>
                </a:lnTo>
                <a:lnTo>
                  <a:pt x="1768105" y="3447066"/>
                </a:lnTo>
                <a:lnTo>
                  <a:pt x="1773272" y="3452732"/>
                </a:lnTo>
                <a:lnTo>
                  <a:pt x="1774749" y="3459612"/>
                </a:lnTo>
                <a:lnTo>
                  <a:pt x="1770319" y="3462445"/>
                </a:lnTo>
                <a:lnTo>
                  <a:pt x="1769581" y="3463255"/>
                </a:lnTo>
                <a:lnTo>
                  <a:pt x="1767366" y="3466897"/>
                </a:lnTo>
                <a:lnTo>
                  <a:pt x="1777702" y="3466897"/>
                </a:lnTo>
                <a:lnTo>
                  <a:pt x="1779178" y="3462445"/>
                </a:lnTo>
                <a:lnTo>
                  <a:pt x="1783608" y="3461636"/>
                </a:lnTo>
                <a:lnTo>
                  <a:pt x="1787299" y="3469730"/>
                </a:lnTo>
                <a:lnTo>
                  <a:pt x="1788776" y="3479443"/>
                </a:lnTo>
                <a:lnTo>
                  <a:pt x="1794681" y="3488347"/>
                </a:lnTo>
                <a:lnTo>
                  <a:pt x="1805017" y="3498060"/>
                </a:lnTo>
                <a:lnTo>
                  <a:pt x="1807970" y="3505345"/>
                </a:lnTo>
                <a:lnTo>
                  <a:pt x="1813138" y="3511416"/>
                </a:lnTo>
                <a:lnTo>
                  <a:pt x="1821258" y="3513844"/>
                </a:lnTo>
                <a:lnTo>
                  <a:pt x="1828640" y="3518296"/>
                </a:lnTo>
                <a:lnTo>
                  <a:pt x="1829379" y="3520724"/>
                </a:lnTo>
                <a:lnTo>
                  <a:pt x="1830855" y="3525581"/>
                </a:lnTo>
                <a:lnTo>
                  <a:pt x="1836761" y="3531247"/>
                </a:lnTo>
                <a:lnTo>
                  <a:pt x="1842667" y="3532866"/>
                </a:lnTo>
                <a:lnTo>
                  <a:pt x="1846358" y="3532461"/>
                </a:lnTo>
                <a:lnTo>
                  <a:pt x="1849312" y="3535294"/>
                </a:lnTo>
                <a:lnTo>
                  <a:pt x="1845620" y="3536508"/>
                </a:lnTo>
                <a:lnTo>
                  <a:pt x="1844144" y="3538127"/>
                </a:lnTo>
                <a:lnTo>
                  <a:pt x="1846358" y="3541769"/>
                </a:lnTo>
                <a:lnTo>
                  <a:pt x="1854479" y="3545816"/>
                </a:lnTo>
                <a:lnTo>
                  <a:pt x="1862600" y="3544602"/>
                </a:lnTo>
                <a:lnTo>
                  <a:pt x="1862600" y="3539746"/>
                </a:lnTo>
                <a:lnTo>
                  <a:pt x="1856694" y="3536508"/>
                </a:lnTo>
                <a:lnTo>
                  <a:pt x="1859647" y="3534080"/>
                </a:lnTo>
                <a:lnTo>
                  <a:pt x="1871459" y="3539341"/>
                </a:lnTo>
                <a:lnTo>
                  <a:pt x="1888438" y="3550268"/>
                </a:lnTo>
                <a:lnTo>
                  <a:pt x="1904680" y="3550673"/>
                </a:lnTo>
                <a:lnTo>
                  <a:pt x="1912800" y="3549864"/>
                </a:lnTo>
                <a:lnTo>
                  <a:pt x="1922398" y="3541769"/>
                </a:lnTo>
                <a:lnTo>
                  <a:pt x="1952665" y="3527604"/>
                </a:lnTo>
                <a:lnTo>
                  <a:pt x="1967431" y="3524367"/>
                </a:lnTo>
                <a:lnTo>
                  <a:pt x="1981457" y="3515058"/>
                </a:lnTo>
                <a:lnTo>
                  <a:pt x="1986625" y="3514249"/>
                </a:lnTo>
                <a:lnTo>
                  <a:pt x="1994007" y="3517486"/>
                </a:lnTo>
                <a:lnTo>
                  <a:pt x="1996960" y="3521534"/>
                </a:lnTo>
                <a:lnTo>
                  <a:pt x="2004342" y="3523152"/>
                </a:lnTo>
                <a:lnTo>
                  <a:pt x="2026490" y="3523152"/>
                </a:lnTo>
                <a:lnTo>
                  <a:pt x="2038302" y="3525985"/>
                </a:lnTo>
                <a:lnTo>
                  <a:pt x="2058973" y="3537317"/>
                </a:lnTo>
                <a:lnTo>
                  <a:pt x="2067832" y="3547031"/>
                </a:lnTo>
                <a:lnTo>
                  <a:pt x="2070046" y="3551887"/>
                </a:lnTo>
                <a:lnTo>
                  <a:pt x="2076690" y="3555530"/>
                </a:lnTo>
                <a:lnTo>
                  <a:pt x="2081120" y="3558767"/>
                </a:lnTo>
                <a:lnTo>
                  <a:pt x="2092193" y="3567671"/>
                </a:lnTo>
                <a:lnTo>
                  <a:pt x="2095147" y="3576170"/>
                </a:lnTo>
                <a:lnTo>
                  <a:pt x="2102529" y="3579408"/>
                </a:lnTo>
                <a:lnTo>
                  <a:pt x="2099576" y="3584669"/>
                </a:lnTo>
                <a:lnTo>
                  <a:pt x="2098100" y="3587907"/>
                </a:lnTo>
                <a:lnTo>
                  <a:pt x="2106959" y="3594787"/>
                </a:lnTo>
                <a:lnTo>
                  <a:pt x="2112865" y="3595192"/>
                </a:lnTo>
                <a:lnTo>
                  <a:pt x="2117294" y="3585074"/>
                </a:lnTo>
                <a:lnTo>
                  <a:pt x="2117294" y="3574146"/>
                </a:lnTo>
                <a:lnTo>
                  <a:pt x="2109173" y="3565243"/>
                </a:lnTo>
                <a:lnTo>
                  <a:pt x="2106220" y="3556339"/>
                </a:lnTo>
                <a:lnTo>
                  <a:pt x="2114341" y="3555934"/>
                </a:lnTo>
                <a:lnTo>
                  <a:pt x="2120247" y="3555530"/>
                </a:lnTo>
                <a:lnTo>
                  <a:pt x="2129844" y="3542174"/>
                </a:lnTo>
                <a:lnTo>
                  <a:pt x="2135012" y="3539746"/>
                </a:lnTo>
                <a:lnTo>
                  <a:pt x="2148300" y="3528009"/>
                </a:lnTo>
                <a:lnTo>
                  <a:pt x="2154944" y="3524367"/>
                </a:lnTo>
                <a:lnTo>
                  <a:pt x="2164542" y="3523557"/>
                </a:lnTo>
                <a:lnTo>
                  <a:pt x="2171924" y="3520319"/>
                </a:lnTo>
                <a:lnTo>
                  <a:pt x="2174877" y="3511820"/>
                </a:lnTo>
                <a:lnTo>
                  <a:pt x="2173401" y="3504536"/>
                </a:lnTo>
                <a:lnTo>
                  <a:pt x="2169709" y="3500893"/>
                </a:lnTo>
                <a:lnTo>
                  <a:pt x="2166018" y="3502512"/>
                </a:lnTo>
                <a:lnTo>
                  <a:pt x="2167495" y="3496037"/>
                </a:lnTo>
                <a:lnTo>
                  <a:pt x="2180783" y="3472563"/>
                </a:lnTo>
                <a:lnTo>
                  <a:pt x="2191857" y="3460826"/>
                </a:lnTo>
                <a:lnTo>
                  <a:pt x="2195548" y="3454351"/>
                </a:lnTo>
                <a:lnTo>
                  <a:pt x="2212527" y="3445043"/>
                </a:lnTo>
                <a:lnTo>
                  <a:pt x="2219172" y="3445043"/>
                </a:lnTo>
                <a:lnTo>
                  <a:pt x="2231722" y="3449899"/>
                </a:lnTo>
                <a:lnTo>
                  <a:pt x="2242057" y="3450709"/>
                </a:lnTo>
                <a:lnTo>
                  <a:pt x="2234675" y="3453137"/>
                </a:lnTo>
                <a:lnTo>
                  <a:pt x="2235413" y="3455565"/>
                </a:lnTo>
                <a:lnTo>
                  <a:pt x="2233937" y="3462850"/>
                </a:lnTo>
                <a:lnTo>
                  <a:pt x="2239104" y="3464874"/>
                </a:lnTo>
                <a:lnTo>
                  <a:pt x="2246487" y="3458398"/>
                </a:lnTo>
                <a:lnTo>
                  <a:pt x="2247225" y="3451113"/>
                </a:lnTo>
                <a:lnTo>
                  <a:pt x="2244272" y="3443828"/>
                </a:lnTo>
                <a:lnTo>
                  <a:pt x="2243534" y="3438162"/>
                </a:lnTo>
                <a:lnTo>
                  <a:pt x="2253869" y="3433306"/>
                </a:lnTo>
                <a:lnTo>
                  <a:pt x="2270111" y="3434925"/>
                </a:lnTo>
                <a:lnTo>
                  <a:pt x="2284137" y="3434115"/>
                </a:lnTo>
                <a:lnTo>
                  <a:pt x="2297426" y="3431282"/>
                </a:lnTo>
                <a:lnTo>
                  <a:pt x="2309237" y="3423593"/>
                </a:lnTo>
                <a:lnTo>
                  <a:pt x="2326217" y="3413880"/>
                </a:lnTo>
                <a:lnTo>
                  <a:pt x="2339505" y="3408214"/>
                </a:lnTo>
                <a:lnTo>
                  <a:pt x="2342458" y="3403762"/>
                </a:lnTo>
                <a:lnTo>
                  <a:pt x="2338029" y="3399310"/>
                </a:lnTo>
                <a:lnTo>
                  <a:pt x="2342458" y="3394858"/>
                </a:lnTo>
                <a:lnTo>
                  <a:pt x="2349103" y="3392025"/>
                </a:lnTo>
                <a:lnTo>
                  <a:pt x="2357962" y="3393239"/>
                </a:lnTo>
                <a:lnTo>
                  <a:pt x="2361653" y="3390406"/>
                </a:lnTo>
                <a:lnTo>
                  <a:pt x="2369035" y="3389192"/>
                </a:lnTo>
                <a:lnTo>
                  <a:pt x="2369773" y="3384740"/>
                </a:lnTo>
                <a:lnTo>
                  <a:pt x="2372726" y="3381098"/>
                </a:lnTo>
                <a:lnTo>
                  <a:pt x="2379371" y="3381098"/>
                </a:lnTo>
                <a:lnTo>
                  <a:pt x="2397827" y="3390406"/>
                </a:lnTo>
                <a:lnTo>
                  <a:pt x="2402994" y="3397286"/>
                </a:lnTo>
                <a:lnTo>
                  <a:pt x="2400780" y="3402548"/>
                </a:lnTo>
                <a:lnTo>
                  <a:pt x="2395612" y="3406595"/>
                </a:lnTo>
                <a:lnTo>
                  <a:pt x="2394135" y="3407809"/>
                </a:lnTo>
                <a:lnTo>
                  <a:pt x="2383800" y="3419141"/>
                </a:lnTo>
                <a:lnTo>
                  <a:pt x="2371988" y="3421569"/>
                </a:lnTo>
                <a:lnTo>
                  <a:pt x="2360176" y="3426426"/>
                </a:lnTo>
                <a:lnTo>
                  <a:pt x="2357962" y="3432496"/>
                </a:lnTo>
                <a:lnTo>
                  <a:pt x="2361653" y="3440186"/>
                </a:lnTo>
                <a:lnTo>
                  <a:pt x="2369773" y="3445447"/>
                </a:lnTo>
                <a:lnTo>
                  <a:pt x="2369773" y="3451113"/>
                </a:lnTo>
                <a:lnTo>
                  <a:pt x="2369035" y="3455565"/>
                </a:lnTo>
                <a:lnTo>
                  <a:pt x="2374941" y="3464874"/>
                </a:lnTo>
                <a:lnTo>
                  <a:pt x="2374941" y="3479443"/>
                </a:lnTo>
                <a:lnTo>
                  <a:pt x="2356485" y="3496846"/>
                </a:lnTo>
                <a:lnTo>
                  <a:pt x="2355747" y="3502107"/>
                </a:lnTo>
                <a:lnTo>
                  <a:pt x="2346150" y="3509392"/>
                </a:lnTo>
                <a:lnTo>
                  <a:pt x="2349103" y="3518701"/>
                </a:lnTo>
                <a:lnTo>
                  <a:pt x="2359438" y="3529223"/>
                </a:lnTo>
                <a:lnTo>
                  <a:pt x="2359438" y="3542579"/>
                </a:lnTo>
                <a:lnTo>
                  <a:pt x="2367559" y="3543793"/>
                </a:lnTo>
                <a:lnTo>
                  <a:pt x="2385277" y="3534484"/>
                </a:lnTo>
                <a:lnTo>
                  <a:pt x="2392659" y="3520724"/>
                </a:lnTo>
                <a:lnTo>
                  <a:pt x="2388230" y="3510202"/>
                </a:lnTo>
                <a:lnTo>
                  <a:pt x="2386015" y="3497655"/>
                </a:lnTo>
                <a:lnTo>
                  <a:pt x="2386015" y="3479039"/>
                </a:lnTo>
                <a:lnTo>
                  <a:pt x="2380109" y="3469325"/>
                </a:lnTo>
                <a:lnTo>
                  <a:pt x="2380109" y="3461636"/>
                </a:lnTo>
                <a:lnTo>
                  <a:pt x="2386753" y="3453946"/>
                </a:lnTo>
                <a:lnTo>
                  <a:pt x="2408900" y="3445043"/>
                </a:lnTo>
                <a:lnTo>
                  <a:pt x="2431048" y="3441400"/>
                </a:lnTo>
                <a:lnTo>
                  <a:pt x="2442121" y="3435734"/>
                </a:lnTo>
                <a:lnTo>
                  <a:pt x="2442860" y="3432092"/>
                </a:lnTo>
                <a:lnTo>
                  <a:pt x="2445074" y="3429663"/>
                </a:lnTo>
                <a:lnTo>
                  <a:pt x="2449504" y="3432496"/>
                </a:lnTo>
                <a:lnTo>
                  <a:pt x="2459839" y="3436948"/>
                </a:lnTo>
                <a:lnTo>
                  <a:pt x="2467960" y="3434520"/>
                </a:lnTo>
                <a:lnTo>
                  <a:pt x="2469436" y="3428854"/>
                </a:lnTo>
                <a:lnTo>
                  <a:pt x="2462054" y="3421164"/>
                </a:lnTo>
                <a:lnTo>
                  <a:pt x="2452457" y="3420355"/>
                </a:lnTo>
                <a:lnTo>
                  <a:pt x="2443598" y="3424807"/>
                </a:lnTo>
                <a:lnTo>
                  <a:pt x="2438430" y="3421164"/>
                </a:lnTo>
                <a:lnTo>
                  <a:pt x="2435477" y="3411047"/>
                </a:lnTo>
                <a:lnTo>
                  <a:pt x="2449504" y="3396072"/>
                </a:lnTo>
                <a:lnTo>
                  <a:pt x="2463530" y="3390811"/>
                </a:lnTo>
                <a:lnTo>
                  <a:pt x="2467960" y="3392430"/>
                </a:lnTo>
                <a:lnTo>
                  <a:pt x="2471651" y="3407809"/>
                </a:lnTo>
                <a:lnTo>
                  <a:pt x="2471651" y="3419950"/>
                </a:lnTo>
                <a:lnTo>
                  <a:pt x="2479772" y="3432092"/>
                </a:lnTo>
                <a:lnTo>
                  <a:pt x="2486416" y="3430473"/>
                </a:lnTo>
                <a:lnTo>
                  <a:pt x="2493798" y="3430473"/>
                </a:lnTo>
                <a:lnTo>
                  <a:pt x="2504872" y="3436139"/>
                </a:lnTo>
                <a:lnTo>
                  <a:pt x="2528496" y="3434520"/>
                </a:lnTo>
                <a:lnTo>
                  <a:pt x="2538093" y="3436948"/>
                </a:lnTo>
                <a:lnTo>
                  <a:pt x="2547690" y="3449494"/>
                </a:lnTo>
                <a:lnTo>
                  <a:pt x="2549167" y="3458803"/>
                </a:lnTo>
                <a:lnTo>
                  <a:pt x="2543261" y="3459208"/>
                </a:lnTo>
                <a:lnTo>
                  <a:pt x="2543261" y="3466897"/>
                </a:lnTo>
                <a:lnTo>
                  <a:pt x="2546952" y="3473777"/>
                </a:lnTo>
                <a:lnTo>
                  <a:pt x="2555811" y="3477824"/>
                </a:lnTo>
                <a:lnTo>
                  <a:pt x="2578696" y="3477824"/>
                </a:lnTo>
                <a:lnTo>
                  <a:pt x="2625944" y="3470540"/>
                </a:lnTo>
                <a:lnTo>
                  <a:pt x="2650306" y="3468921"/>
                </a:lnTo>
                <a:lnTo>
                  <a:pt x="2656212" y="3470135"/>
                </a:lnTo>
                <a:lnTo>
                  <a:pt x="2660642" y="3478229"/>
                </a:lnTo>
                <a:lnTo>
                  <a:pt x="2682789" y="3491989"/>
                </a:lnTo>
                <a:lnTo>
                  <a:pt x="2690171" y="3494013"/>
                </a:lnTo>
                <a:lnTo>
                  <a:pt x="2694601" y="3491585"/>
                </a:lnTo>
                <a:lnTo>
                  <a:pt x="2709366" y="3489966"/>
                </a:lnTo>
                <a:lnTo>
                  <a:pt x="2713795" y="3485109"/>
                </a:lnTo>
                <a:lnTo>
                  <a:pt x="2724869" y="3479443"/>
                </a:lnTo>
                <a:lnTo>
                  <a:pt x="2734466" y="3477824"/>
                </a:lnTo>
                <a:lnTo>
                  <a:pt x="2752922" y="3465683"/>
                </a:lnTo>
                <a:lnTo>
                  <a:pt x="2761781" y="3464874"/>
                </a:lnTo>
                <a:lnTo>
                  <a:pt x="2769163" y="3467707"/>
                </a:lnTo>
                <a:lnTo>
                  <a:pt x="2791311" y="3460422"/>
                </a:lnTo>
                <a:lnTo>
                  <a:pt x="2801646" y="3461231"/>
                </a:lnTo>
                <a:lnTo>
                  <a:pt x="2817887" y="3459208"/>
                </a:lnTo>
                <a:lnTo>
                  <a:pt x="2840035" y="3463255"/>
                </a:lnTo>
                <a:lnTo>
                  <a:pt x="2853323" y="3461231"/>
                </a:lnTo>
                <a:lnTo>
                  <a:pt x="2851847" y="3468516"/>
                </a:lnTo>
                <a:lnTo>
                  <a:pt x="2837820" y="3470135"/>
                </a:lnTo>
                <a:lnTo>
                  <a:pt x="2829699" y="3474991"/>
                </a:lnTo>
                <a:lnTo>
                  <a:pt x="2807552" y="3474182"/>
                </a:lnTo>
                <a:lnTo>
                  <a:pt x="2801646" y="3478229"/>
                </a:lnTo>
                <a:lnTo>
                  <a:pt x="2804599" y="3483490"/>
                </a:lnTo>
                <a:lnTo>
                  <a:pt x="2814934" y="3487942"/>
                </a:lnTo>
                <a:lnTo>
                  <a:pt x="2818626" y="3496846"/>
                </a:lnTo>
                <a:lnTo>
                  <a:pt x="2825270" y="3504940"/>
                </a:lnTo>
                <a:lnTo>
                  <a:pt x="2824532" y="3497251"/>
                </a:lnTo>
                <a:lnTo>
                  <a:pt x="2830437" y="3496846"/>
                </a:lnTo>
                <a:lnTo>
                  <a:pt x="2840035" y="3500893"/>
                </a:lnTo>
                <a:lnTo>
                  <a:pt x="2843726" y="3505345"/>
                </a:lnTo>
                <a:lnTo>
                  <a:pt x="2853323" y="3505345"/>
                </a:lnTo>
                <a:lnTo>
                  <a:pt x="2859229" y="3508987"/>
                </a:lnTo>
                <a:lnTo>
                  <a:pt x="2864397" y="3513844"/>
                </a:lnTo>
                <a:lnTo>
                  <a:pt x="2880638" y="3517891"/>
                </a:lnTo>
                <a:lnTo>
                  <a:pt x="2894665" y="3524367"/>
                </a:lnTo>
                <a:lnTo>
                  <a:pt x="2897618" y="3531651"/>
                </a:lnTo>
                <a:lnTo>
                  <a:pt x="2896879" y="3534484"/>
                </a:lnTo>
                <a:lnTo>
                  <a:pt x="2903524" y="3538936"/>
                </a:lnTo>
                <a:lnTo>
                  <a:pt x="2901309" y="3543388"/>
                </a:lnTo>
                <a:lnTo>
                  <a:pt x="2890973" y="3550673"/>
                </a:lnTo>
                <a:lnTo>
                  <a:pt x="2886544" y="3557958"/>
                </a:lnTo>
                <a:lnTo>
                  <a:pt x="2879162" y="3562410"/>
                </a:lnTo>
                <a:lnTo>
                  <a:pt x="2873256" y="3561600"/>
                </a:lnTo>
                <a:lnTo>
                  <a:pt x="2862920" y="3563219"/>
                </a:lnTo>
                <a:lnTo>
                  <a:pt x="2868826" y="3564029"/>
                </a:lnTo>
                <a:lnTo>
                  <a:pt x="2880638" y="3565243"/>
                </a:lnTo>
                <a:lnTo>
                  <a:pt x="2896879" y="3562814"/>
                </a:lnTo>
                <a:lnTo>
                  <a:pt x="2905000" y="3559577"/>
                </a:lnTo>
                <a:lnTo>
                  <a:pt x="2910168" y="3559577"/>
                </a:lnTo>
                <a:lnTo>
                  <a:pt x="2920503" y="3561600"/>
                </a:lnTo>
                <a:lnTo>
                  <a:pt x="2927147" y="3559172"/>
                </a:lnTo>
                <a:lnTo>
                  <a:pt x="2933792" y="3559172"/>
                </a:lnTo>
                <a:lnTo>
                  <a:pt x="2952986" y="3567266"/>
                </a:lnTo>
                <a:lnTo>
                  <a:pt x="2955939" y="3568480"/>
                </a:lnTo>
                <a:lnTo>
                  <a:pt x="2958154" y="3570099"/>
                </a:lnTo>
                <a:lnTo>
                  <a:pt x="2967751" y="3572123"/>
                </a:lnTo>
                <a:lnTo>
                  <a:pt x="2977348" y="3580622"/>
                </a:lnTo>
                <a:lnTo>
                  <a:pt x="2978824" y="3587907"/>
                </a:lnTo>
                <a:lnTo>
                  <a:pt x="2991375" y="3601667"/>
                </a:lnTo>
                <a:lnTo>
                  <a:pt x="3011307" y="3612594"/>
                </a:lnTo>
                <a:lnTo>
                  <a:pt x="3018690" y="3617856"/>
                </a:lnTo>
                <a:lnTo>
                  <a:pt x="3023857" y="3633235"/>
                </a:lnTo>
                <a:lnTo>
                  <a:pt x="3020166" y="3641329"/>
                </a:lnTo>
                <a:lnTo>
                  <a:pt x="3018690" y="3655899"/>
                </a:lnTo>
                <a:lnTo>
                  <a:pt x="3020166" y="3666826"/>
                </a:lnTo>
                <a:lnTo>
                  <a:pt x="3022381" y="3657922"/>
                </a:lnTo>
                <a:lnTo>
                  <a:pt x="3029025" y="3651042"/>
                </a:lnTo>
                <a:lnTo>
                  <a:pt x="3039360" y="3647805"/>
                </a:lnTo>
                <a:lnTo>
                  <a:pt x="3045266" y="3644972"/>
                </a:lnTo>
                <a:lnTo>
                  <a:pt x="3054125" y="3651447"/>
                </a:lnTo>
                <a:lnTo>
                  <a:pt x="3070367" y="3666826"/>
                </a:lnTo>
                <a:lnTo>
                  <a:pt x="3089561" y="3671683"/>
                </a:lnTo>
                <a:lnTo>
                  <a:pt x="3092514" y="3678563"/>
                </a:lnTo>
                <a:lnTo>
                  <a:pt x="3092514" y="3689895"/>
                </a:lnTo>
                <a:lnTo>
                  <a:pt x="3095467" y="3699203"/>
                </a:lnTo>
                <a:lnTo>
                  <a:pt x="3097682" y="3688681"/>
                </a:lnTo>
                <a:lnTo>
                  <a:pt x="3110232" y="3684229"/>
                </a:lnTo>
                <a:lnTo>
                  <a:pt x="3131641" y="3683824"/>
                </a:lnTo>
                <a:lnTo>
                  <a:pt x="3147882" y="3688276"/>
                </a:lnTo>
                <a:lnTo>
                  <a:pt x="3167815" y="3684634"/>
                </a:lnTo>
                <a:lnTo>
                  <a:pt x="3182580" y="3685848"/>
                </a:lnTo>
                <a:lnTo>
                  <a:pt x="3192177" y="3682205"/>
                </a:lnTo>
                <a:lnTo>
                  <a:pt x="3198083" y="3681801"/>
                </a:lnTo>
                <a:lnTo>
                  <a:pt x="3218015" y="3688681"/>
                </a:lnTo>
                <a:lnTo>
                  <a:pt x="3234995" y="3691109"/>
                </a:lnTo>
                <a:lnTo>
                  <a:pt x="3245331" y="3695561"/>
                </a:lnTo>
                <a:lnTo>
                  <a:pt x="3246069" y="3701632"/>
                </a:lnTo>
                <a:lnTo>
                  <a:pt x="3236472" y="3712559"/>
                </a:lnTo>
                <a:lnTo>
                  <a:pt x="3236472" y="3712964"/>
                </a:lnTo>
                <a:lnTo>
                  <a:pt x="3245331" y="3708107"/>
                </a:lnTo>
                <a:lnTo>
                  <a:pt x="3254928" y="3702036"/>
                </a:lnTo>
                <a:lnTo>
                  <a:pt x="3269693" y="3703655"/>
                </a:lnTo>
                <a:lnTo>
                  <a:pt x="3282243" y="3710535"/>
                </a:lnTo>
                <a:lnTo>
                  <a:pt x="3309558" y="3717011"/>
                </a:lnTo>
                <a:lnTo>
                  <a:pt x="3321370" y="3727129"/>
                </a:lnTo>
                <a:lnTo>
                  <a:pt x="3325799" y="3729152"/>
                </a:lnTo>
                <a:lnTo>
                  <a:pt x="3343517" y="3745745"/>
                </a:lnTo>
                <a:lnTo>
                  <a:pt x="3344993" y="3753030"/>
                </a:lnTo>
                <a:lnTo>
                  <a:pt x="3350899" y="3758292"/>
                </a:lnTo>
                <a:lnTo>
                  <a:pt x="3355329" y="3753840"/>
                </a:lnTo>
                <a:lnTo>
                  <a:pt x="3364188" y="3763148"/>
                </a:lnTo>
                <a:lnTo>
                  <a:pt x="3364926" y="3774480"/>
                </a:lnTo>
                <a:lnTo>
                  <a:pt x="3356067" y="3785003"/>
                </a:lnTo>
                <a:lnTo>
                  <a:pt x="3356067" y="3785407"/>
                </a:lnTo>
                <a:lnTo>
                  <a:pt x="3367879" y="3778527"/>
                </a:lnTo>
                <a:lnTo>
                  <a:pt x="3371570" y="3772861"/>
                </a:lnTo>
                <a:lnTo>
                  <a:pt x="3370832" y="3765576"/>
                </a:lnTo>
                <a:lnTo>
                  <a:pt x="3373047" y="3763958"/>
                </a:lnTo>
                <a:lnTo>
                  <a:pt x="3379691" y="3774885"/>
                </a:lnTo>
                <a:lnTo>
                  <a:pt x="3381167" y="3783789"/>
                </a:lnTo>
                <a:lnTo>
                  <a:pt x="3384859" y="3787431"/>
                </a:lnTo>
                <a:lnTo>
                  <a:pt x="3387812" y="3797144"/>
                </a:lnTo>
                <a:lnTo>
                  <a:pt x="3387073" y="3806857"/>
                </a:lnTo>
                <a:lnTo>
                  <a:pt x="3394456" y="3824260"/>
                </a:lnTo>
                <a:lnTo>
                  <a:pt x="3404791" y="3837616"/>
                </a:lnTo>
                <a:lnTo>
                  <a:pt x="3415865" y="3863113"/>
                </a:lnTo>
                <a:lnTo>
                  <a:pt x="3422509" y="3880515"/>
                </a:lnTo>
                <a:lnTo>
                  <a:pt x="3426938" y="3887396"/>
                </a:lnTo>
                <a:lnTo>
                  <a:pt x="3429891" y="3884158"/>
                </a:lnTo>
                <a:lnTo>
                  <a:pt x="3440227" y="3883753"/>
                </a:lnTo>
                <a:lnTo>
                  <a:pt x="3449824" y="3889824"/>
                </a:lnTo>
                <a:lnTo>
                  <a:pt x="3449824" y="3898728"/>
                </a:lnTo>
                <a:lnTo>
                  <a:pt x="3446133" y="3901561"/>
                </a:lnTo>
                <a:lnTo>
                  <a:pt x="3444656" y="3907631"/>
                </a:lnTo>
                <a:lnTo>
                  <a:pt x="3449824" y="3913702"/>
                </a:lnTo>
                <a:lnTo>
                  <a:pt x="3444656" y="3916940"/>
                </a:lnTo>
                <a:lnTo>
                  <a:pt x="3443180" y="3922201"/>
                </a:lnTo>
                <a:lnTo>
                  <a:pt x="3420294" y="3944056"/>
                </a:lnTo>
                <a:lnTo>
                  <a:pt x="3410697" y="3957006"/>
                </a:lnTo>
                <a:lnTo>
                  <a:pt x="3403315" y="3960244"/>
                </a:lnTo>
                <a:lnTo>
                  <a:pt x="3392979" y="3967124"/>
                </a:lnTo>
                <a:lnTo>
                  <a:pt x="3383382" y="3971981"/>
                </a:lnTo>
                <a:lnTo>
                  <a:pt x="3376738" y="3980480"/>
                </a:lnTo>
                <a:lnTo>
                  <a:pt x="3372308" y="3993835"/>
                </a:lnTo>
                <a:lnTo>
                  <a:pt x="3354591" y="4014071"/>
                </a:lnTo>
                <a:lnTo>
                  <a:pt x="3353114" y="4024998"/>
                </a:lnTo>
                <a:lnTo>
                  <a:pt x="3345732" y="4038759"/>
                </a:lnTo>
                <a:lnTo>
                  <a:pt x="3353852" y="4033902"/>
                </a:lnTo>
                <a:lnTo>
                  <a:pt x="3359020" y="4022165"/>
                </a:lnTo>
                <a:lnTo>
                  <a:pt x="3363450" y="4011238"/>
                </a:lnTo>
                <a:lnTo>
                  <a:pt x="3373785" y="4003953"/>
                </a:lnTo>
                <a:lnTo>
                  <a:pt x="3378953" y="4003953"/>
                </a:lnTo>
                <a:lnTo>
                  <a:pt x="3377476" y="4010429"/>
                </a:lnTo>
                <a:lnTo>
                  <a:pt x="3375261" y="4015690"/>
                </a:lnTo>
                <a:lnTo>
                  <a:pt x="3375261" y="4025403"/>
                </a:lnTo>
                <a:lnTo>
                  <a:pt x="3364188" y="4040378"/>
                </a:lnTo>
                <a:lnTo>
                  <a:pt x="3379691" y="4024189"/>
                </a:lnTo>
                <a:lnTo>
                  <a:pt x="3390765" y="4009215"/>
                </a:lnTo>
                <a:lnTo>
                  <a:pt x="3401838" y="4005167"/>
                </a:lnTo>
                <a:lnTo>
                  <a:pt x="3406268" y="4006786"/>
                </a:lnTo>
                <a:lnTo>
                  <a:pt x="3409221" y="4013666"/>
                </a:lnTo>
                <a:lnTo>
                  <a:pt x="3412912" y="4005977"/>
                </a:lnTo>
                <a:lnTo>
                  <a:pt x="3416603" y="4003953"/>
                </a:lnTo>
                <a:lnTo>
                  <a:pt x="3423247" y="4003144"/>
                </a:lnTo>
                <a:lnTo>
                  <a:pt x="3420294" y="3998692"/>
                </a:lnTo>
                <a:lnTo>
                  <a:pt x="3415865" y="3995454"/>
                </a:lnTo>
                <a:lnTo>
                  <a:pt x="3415127" y="3990193"/>
                </a:lnTo>
                <a:lnTo>
                  <a:pt x="3428415" y="3976837"/>
                </a:lnTo>
                <a:lnTo>
                  <a:pt x="3446871" y="3978456"/>
                </a:lnTo>
                <a:lnTo>
                  <a:pt x="3464589" y="3984932"/>
                </a:lnTo>
                <a:lnTo>
                  <a:pt x="3476401" y="3984122"/>
                </a:lnTo>
                <a:lnTo>
                  <a:pt x="3491166" y="3976433"/>
                </a:lnTo>
                <a:lnTo>
                  <a:pt x="3501501" y="3976433"/>
                </a:lnTo>
                <a:lnTo>
                  <a:pt x="3511837" y="3984122"/>
                </a:lnTo>
                <a:lnTo>
                  <a:pt x="3525863" y="3986955"/>
                </a:lnTo>
                <a:lnTo>
                  <a:pt x="3525125" y="3995050"/>
                </a:lnTo>
                <a:lnTo>
                  <a:pt x="3519957" y="4001525"/>
                </a:lnTo>
                <a:lnTo>
                  <a:pt x="3519957" y="4011643"/>
                </a:lnTo>
                <a:lnTo>
                  <a:pt x="3506669" y="4025403"/>
                </a:lnTo>
                <a:lnTo>
                  <a:pt x="3506669" y="4035926"/>
                </a:lnTo>
                <a:lnTo>
                  <a:pt x="3492642" y="4040782"/>
                </a:lnTo>
                <a:lnTo>
                  <a:pt x="3483783" y="4045234"/>
                </a:lnTo>
                <a:lnTo>
                  <a:pt x="3478616" y="4046853"/>
                </a:lnTo>
                <a:lnTo>
                  <a:pt x="3474186" y="4043615"/>
                </a:lnTo>
                <a:lnTo>
                  <a:pt x="3470495" y="4043615"/>
                </a:lnTo>
                <a:lnTo>
                  <a:pt x="3462374" y="4052924"/>
                </a:lnTo>
                <a:lnTo>
                  <a:pt x="3454254" y="4054543"/>
                </a:lnTo>
                <a:lnTo>
                  <a:pt x="3439489" y="4052114"/>
                </a:lnTo>
                <a:lnTo>
                  <a:pt x="3430630" y="4054138"/>
                </a:lnTo>
                <a:lnTo>
                  <a:pt x="3421771" y="4059804"/>
                </a:lnTo>
                <a:lnTo>
                  <a:pt x="3414388" y="4058995"/>
                </a:lnTo>
                <a:lnTo>
                  <a:pt x="3421033" y="4063851"/>
                </a:lnTo>
                <a:lnTo>
                  <a:pt x="3429891" y="4061828"/>
                </a:lnTo>
                <a:lnTo>
                  <a:pt x="3440965" y="4061018"/>
                </a:lnTo>
                <a:lnTo>
                  <a:pt x="3453515" y="4064661"/>
                </a:lnTo>
                <a:lnTo>
                  <a:pt x="3465327" y="4060613"/>
                </a:lnTo>
                <a:lnTo>
                  <a:pt x="3471233" y="4061018"/>
                </a:lnTo>
                <a:lnTo>
                  <a:pt x="3472710" y="4066684"/>
                </a:lnTo>
                <a:lnTo>
                  <a:pt x="3468280" y="4077207"/>
                </a:lnTo>
                <a:lnTo>
                  <a:pt x="3469757" y="4089753"/>
                </a:lnTo>
                <a:lnTo>
                  <a:pt x="3461636" y="4095824"/>
                </a:lnTo>
                <a:lnTo>
                  <a:pt x="3454254" y="4103918"/>
                </a:lnTo>
                <a:lnTo>
                  <a:pt x="3454254" y="4111607"/>
                </a:lnTo>
                <a:lnTo>
                  <a:pt x="3460898" y="4121725"/>
                </a:lnTo>
                <a:lnTo>
                  <a:pt x="3464589" y="4132248"/>
                </a:lnTo>
                <a:lnTo>
                  <a:pt x="3466065" y="4115250"/>
                </a:lnTo>
                <a:lnTo>
                  <a:pt x="3464589" y="4105537"/>
                </a:lnTo>
                <a:lnTo>
                  <a:pt x="3463851" y="4100275"/>
                </a:lnTo>
                <a:lnTo>
                  <a:pt x="3471971" y="4092181"/>
                </a:lnTo>
                <a:lnTo>
                  <a:pt x="3476401" y="4085706"/>
                </a:lnTo>
                <a:lnTo>
                  <a:pt x="3478616" y="4073160"/>
                </a:lnTo>
                <a:lnTo>
                  <a:pt x="3484522" y="4060209"/>
                </a:lnTo>
                <a:lnTo>
                  <a:pt x="3492642" y="4050091"/>
                </a:lnTo>
                <a:lnTo>
                  <a:pt x="3511098" y="4040782"/>
                </a:lnTo>
                <a:lnTo>
                  <a:pt x="3525125" y="4033093"/>
                </a:lnTo>
                <a:lnTo>
                  <a:pt x="3535460" y="4022975"/>
                </a:lnTo>
                <a:lnTo>
                  <a:pt x="3534722" y="4017714"/>
                </a:lnTo>
                <a:lnTo>
                  <a:pt x="3539890" y="4008810"/>
                </a:lnTo>
                <a:lnTo>
                  <a:pt x="3550225" y="4003953"/>
                </a:lnTo>
                <a:lnTo>
                  <a:pt x="3561299" y="4004358"/>
                </a:lnTo>
                <a:lnTo>
                  <a:pt x="3564252" y="4010429"/>
                </a:lnTo>
                <a:lnTo>
                  <a:pt x="3567943" y="4010024"/>
                </a:lnTo>
                <a:lnTo>
                  <a:pt x="3569420" y="4004358"/>
                </a:lnTo>
                <a:lnTo>
                  <a:pt x="3576064" y="4003953"/>
                </a:lnTo>
                <a:lnTo>
                  <a:pt x="3584923" y="4009215"/>
                </a:lnTo>
                <a:lnTo>
                  <a:pt x="3587876" y="4005572"/>
                </a:lnTo>
                <a:lnTo>
                  <a:pt x="3591567" y="4005977"/>
                </a:lnTo>
                <a:lnTo>
                  <a:pt x="3606332" y="4014071"/>
                </a:lnTo>
                <a:lnTo>
                  <a:pt x="3617405" y="4016904"/>
                </a:lnTo>
                <a:lnTo>
                  <a:pt x="3624050" y="4014881"/>
                </a:lnTo>
                <a:lnTo>
                  <a:pt x="3627741" y="4021356"/>
                </a:lnTo>
                <a:lnTo>
                  <a:pt x="3632909" y="4024189"/>
                </a:lnTo>
                <a:lnTo>
                  <a:pt x="3632909" y="4028236"/>
                </a:lnTo>
                <a:lnTo>
                  <a:pt x="3636600" y="4023784"/>
                </a:lnTo>
                <a:lnTo>
                  <a:pt x="3643244" y="4025808"/>
                </a:lnTo>
                <a:lnTo>
                  <a:pt x="3647673" y="4030664"/>
                </a:lnTo>
                <a:lnTo>
                  <a:pt x="3655056" y="4029855"/>
                </a:lnTo>
                <a:lnTo>
                  <a:pt x="3660962" y="4034307"/>
                </a:lnTo>
                <a:lnTo>
                  <a:pt x="3663177" y="4040782"/>
                </a:lnTo>
                <a:lnTo>
                  <a:pt x="3667606" y="4043615"/>
                </a:lnTo>
                <a:lnTo>
                  <a:pt x="3671297" y="4050496"/>
                </a:lnTo>
                <a:lnTo>
                  <a:pt x="3677941" y="4047663"/>
                </a:lnTo>
                <a:lnTo>
                  <a:pt x="3683847" y="4039973"/>
                </a:lnTo>
                <a:lnTo>
                  <a:pt x="3694921" y="4041592"/>
                </a:lnTo>
                <a:lnTo>
                  <a:pt x="3703042" y="4040782"/>
                </a:lnTo>
                <a:lnTo>
                  <a:pt x="3710424" y="4052519"/>
                </a:lnTo>
                <a:lnTo>
                  <a:pt x="3724451" y="4065875"/>
                </a:lnTo>
                <a:lnTo>
                  <a:pt x="3714115" y="4076802"/>
                </a:lnTo>
                <a:lnTo>
                  <a:pt x="3721498" y="4077207"/>
                </a:lnTo>
                <a:lnTo>
                  <a:pt x="3725189" y="4080444"/>
                </a:lnTo>
                <a:lnTo>
                  <a:pt x="3720760" y="4084087"/>
                </a:lnTo>
                <a:lnTo>
                  <a:pt x="3716330" y="4098657"/>
                </a:lnTo>
                <a:lnTo>
                  <a:pt x="3717807" y="4109179"/>
                </a:lnTo>
                <a:lnTo>
                  <a:pt x="3714854" y="4120916"/>
                </a:lnTo>
                <a:lnTo>
                  <a:pt x="3717807" y="4132248"/>
                </a:lnTo>
                <a:lnTo>
                  <a:pt x="3717807" y="4120106"/>
                </a:lnTo>
                <a:lnTo>
                  <a:pt x="3725927" y="4105537"/>
                </a:lnTo>
                <a:lnTo>
                  <a:pt x="3725189" y="4097038"/>
                </a:lnTo>
                <a:lnTo>
                  <a:pt x="3730357" y="4095014"/>
                </a:lnTo>
                <a:lnTo>
                  <a:pt x="3732571" y="4101894"/>
                </a:lnTo>
                <a:lnTo>
                  <a:pt x="3737739" y="4109989"/>
                </a:lnTo>
                <a:lnTo>
                  <a:pt x="3739216" y="4099061"/>
                </a:lnTo>
                <a:lnTo>
                  <a:pt x="3742907" y="4094205"/>
                </a:lnTo>
                <a:lnTo>
                  <a:pt x="3752504" y="4090158"/>
                </a:lnTo>
                <a:lnTo>
                  <a:pt x="3753981" y="4086515"/>
                </a:lnTo>
                <a:lnTo>
                  <a:pt x="3756195" y="4084896"/>
                </a:lnTo>
                <a:lnTo>
                  <a:pt x="3762101" y="4087729"/>
                </a:lnTo>
                <a:lnTo>
                  <a:pt x="3764316" y="4085301"/>
                </a:lnTo>
                <a:lnTo>
                  <a:pt x="3762101" y="4080040"/>
                </a:lnTo>
                <a:lnTo>
                  <a:pt x="3762839" y="4077611"/>
                </a:lnTo>
                <a:lnTo>
                  <a:pt x="3773175" y="4076802"/>
                </a:lnTo>
                <a:lnTo>
                  <a:pt x="3800490" y="4088539"/>
                </a:lnTo>
                <a:lnTo>
                  <a:pt x="3813040" y="4090967"/>
                </a:lnTo>
                <a:lnTo>
                  <a:pt x="3818208" y="4090158"/>
                </a:lnTo>
                <a:lnTo>
                  <a:pt x="3832234" y="4095419"/>
                </a:lnTo>
                <a:lnTo>
                  <a:pt x="3835187" y="4093395"/>
                </a:lnTo>
                <a:lnTo>
                  <a:pt x="3833711" y="4088943"/>
                </a:lnTo>
                <a:lnTo>
                  <a:pt x="3839617" y="4090562"/>
                </a:lnTo>
                <a:lnTo>
                  <a:pt x="3841093" y="4095014"/>
                </a:lnTo>
                <a:lnTo>
                  <a:pt x="3849214" y="4101085"/>
                </a:lnTo>
                <a:lnTo>
                  <a:pt x="3849214" y="4096228"/>
                </a:lnTo>
                <a:lnTo>
                  <a:pt x="3851429" y="4090562"/>
                </a:lnTo>
                <a:lnTo>
                  <a:pt x="3856596" y="4095014"/>
                </a:lnTo>
                <a:lnTo>
                  <a:pt x="3858811" y="4090967"/>
                </a:lnTo>
                <a:lnTo>
                  <a:pt x="3872838" y="4100275"/>
                </a:lnTo>
                <a:lnTo>
                  <a:pt x="3878744" y="4105537"/>
                </a:lnTo>
                <a:lnTo>
                  <a:pt x="3882435" y="4099871"/>
                </a:lnTo>
                <a:lnTo>
                  <a:pt x="3892032" y="4095824"/>
                </a:lnTo>
                <a:lnTo>
                  <a:pt x="3900891" y="4099871"/>
                </a:lnTo>
                <a:lnTo>
                  <a:pt x="3914918" y="4099871"/>
                </a:lnTo>
                <a:lnTo>
                  <a:pt x="3924515" y="4095014"/>
                </a:lnTo>
                <a:lnTo>
                  <a:pt x="3939280" y="4101085"/>
                </a:lnTo>
                <a:lnTo>
                  <a:pt x="3953306" y="4101085"/>
                </a:lnTo>
                <a:lnTo>
                  <a:pt x="3983574" y="4120916"/>
                </a:lnTo>
                <a:lnTo>
                  <a:pt x="3993910" y="4120511"/>
                </a:lnTo>
                <a:lnTo>
                  <a:pt x="4006460" y="4131034"/>
                </a:lnTo>
                <a:lnTo>
                  <a:pt x="4014581" y="4133057"/>
                </a:lnTo>
                <a:lnTo>
                  <a:pt x="4033037" y="4156126"/>
                </a:lnTo>
                <a:lnTo>
                  <a:pt x="4055184" y="4177981"/>
                </a:lnTo>
                <a:lnTo>
                  <a:pt x="4065519" y="4179195"/>
                </a:lnTo>
                <a:lnTo>
                  <a:pt x="4079546" y="4186075"/>
                </a:lnTo>
                <a:lnTo>
                  <a:pt x="4090620" y="4197407"/>
                </a:lnTo>
                <a:lnTo>
                  <a:pt x="4100955" y="4199026"/>
                </a:lnTo>
                <a:lnTo>
                  <a:pt x="4110552" y="4211167"/>
                </a:lnTo>
                <a:lnTo>
                  <a:pt x="4123841" y="4205906"/>
                </a:lnTo>
                <a:lnTo>
                  <a:pt x="4143035" y="4205096"/>
                </a:lnTo>
                <a:lnTo>
                  <a:pt x="4175518" y="4218452"/>
                </a:lnTo>
                <a:lnTo>
                  <a:pt x="4177732" y="4233022"/>
                </a:lnTo>
                <a:lnTo>
                  <a:pt x="4177732" y="4245163"/>
                </a:lnTo>
                <a:lnTo>
                  <a:pt x="4195450" y="4279969"/>
                </a:lnTo>
                <a:lnTo>
                  <a:pt x="4197665" y="4291301"/>
                </a:lnTo>
                <a:lnTo>
                  <a:pt x="4202833" y="4294943"/>
                </a:lnTo>
                <a:lnTo>
                  <a:pt x="4205048" y="4317607"/>
                </a:lnTo>
                <a:cubicBezTo>
                  <a:pt x="4205048" y="4317607"/>
                  <a:pt x="4199142" y="4322464"/>
                  <a:pt x="4199142" y="4322464"/>
                </a:cubicBezTo>
                <a:lnTo>
                  <a:pt x="4196189" y="4331772"/>
                </a:lnTo>
                <a:lnTo>
                  <a:pt x="4202833" y="4340676"/>
                </a:lnTo>
                <a:lnTo>
                  <a:pt x="4202833" y="4348365"/>
                </a:lnTo>
                <a:lnTo>
                  <a:pt x="4196927" y="4356460"/>
                </a:lnTo>
                <a:lnTo>
                  <a:pt x="4193236" y="4367387"/>
                </a:lnTo>
                <a:lnTo>
                  <a:pt x="4181424" y="4392075"/>
                </a:lnTo>
                <a:lnTo>
                  <a:pt x="4176256" y="4398955"/>
                </a:lnTo>
                <a:lnTo>
                  <a:pt x="4156323" y="4423238"/>
                </a:lnTo>
                <a:lnTo>
                  <a:pt x="4134176" y="4441854"/>
                </a:lnTo>
                <a:lnTo>
                  <a:pt x="4129008" y="4450353"/>
                </a:lnTo>
                <a:lnTo>
                  <a:pt x="4120888" y="4452782"/>
                </a:lnTo>
                <a:lnTo>
                  <a:pt x="4117196" y="4460876"/>
                </a:lnTo>
                <a:lnTo>
                  <a:pt x="4091358" y="4477469"/>
                </a:lnTo>
                <a:lnTo>
                  <a:pt x="4083976" y="4490825"/>
                </a:lnTo>
                <a:lnTo>
                  <a:pt x="4077331" y="4507014"/>
                </a:lnTo>
                <a:lnTo>
                  <a:pt x="4071425" y="4512275"/>
                </a:lnTo>
                <a:lnTo>
                  <a:pt x="4068472" y="4522797"/>
                </a:lnTo>
                <a:lnTo>
                  <a:pt x="4061090" y="4540200"/>
                </a:lnTo>
                <a:lnTo>
                  <a:pt x="4044110" y="4564078"/>
                </a:lnTo>
                <a:lnTo>
                  <a:pt x="4030822" y="4570554"/>
                </a:lnTo>
                <a:lnTo>
                  <a:pt x="4021225" y="4578648"/>
                </a:lnTo>
                <a:lnTo>
                  <a:pt x="4016057" y="4578243"/>
                </a:lnTo>
                <a:lnTo>
                  <a:pt x="4018272" y="4572577"/>
                </a:lnTo>
                <a:lnTo>
                  <a:pt x="4025654" y="4567721"/>
                </a:lnTo>
                <a:lnTo>
                  <a:pt x="4030822" y="4560841"/>
                </a:lnTo>
                <a:lnTo>
                  <a:pt x="4025654" y="4558412"/>
                </a:lnTo>
                <a:lnTo>
                  <a:pt x="4022701" y="4552746"/>
                </a:lnTo>
                <a:lnTo>
                  <a:pt x="4016057" y="4552746"/>
                </a:lnTo>
                <a:lnTo>
                  <a:pt x="4013104" y="4562459"/>
                </a:lnTo>
                <a:lnTo>
                  <a:pt x="4005722" y="4560031"/>
                </a:lnTo>
                <a:lnTo>
                  <a:pt x="3998339" y="4555984"/>
                </a:lnTo>
                <a:lnTo>
                  <a:pt x="3995386" y="4550723"/>
                </a:lnTo>
                <a:lnTo>
                  <a:pt x="3993910" y="4554770"/>
                </a:lnTo>
                <a:lnTo>
                  <a:pt x="3990219" y="4556389"/>
                </a:lnTo>
                <a:lnTo>
                  <a:pt x="4003507" y="4561650"/>
                </a:lnTo>
                <a:lnTo>
                  <a:pt x="4010151" y="4572173"/>
                </a:lnTo>
                <a:lnTo>
                  <a:pt x="4008675" y="4583100"/>
                </a:lnTo>
                <a:lnTo>
                  <a:pt x="4002030" y="4584719"/>
                </a:lnTo>
                <a:lnTo>
                  <a:pt x="4000554" y="4591599"/>
                </a:lnTo>
                <a:lnTo>
                  <a:pt x="4002030" y="4601717"/>
                </a:lnTo>
                <a:lnTo>
                  <a:pt x="3995386" y="4612239"/>
                </a:lnTo>
                <a:lnTo>
                  <a:pt x="3995386" y="4617501"/>
                </a:lnTo>
                <a:lnTo>
                  <a:pt x="4002769" y="4622762"/>
                </a:lnTo>
                <a:lnTo>
                  <a:pt x="4007198" y="4618310"/>
                </a:lnTo>
                <a:lnTo>
                  <a:pt x="4007198" y="4626809"/>
                </a:lnTo>
                <a:lnTo>
                  <a:pt x="4003507" y="4635308"/>
                </a:lnTo>
                <a:lnTo>
                  <a:pt x="4003507" y="4647045"/>
                </a:lnTo>
                <a:lnTo>
                  <a:pt x="4008675" y="4709371"/>
                </a:lnTo>
                <a:lnTo>
                  <a:pt x="4004245" y="4726369"/>
                </a:lnTo>
                <a:lnTo>
                  <a:pt x="4004983" y="4733249"/>
                </a:lnTo>
                <a:lnTo>
                  <a:pt x="4002030" y="4744986"/>
                </a:lnTo>
                <a:lnTo>
                  <a:pt x="4004245" y="4761174"/>
                </a:lnTo>
                <a:lnTo>
                  <a:pt x="3996124" y="4781410"/>
                </a:lnTo>
                <a:lnTo>
                  <a:pt x="4000554" y="4798408"/>
                </a:lnTo>
                <a:lnTo>
                  <a:pt x="3998339" y="4803669"/>
                </a:lnTo>
                <a:lnTo>
                  <a:pt x="3983574" y="4815001"/>
                </a:lnTo>
                <a:lnTo>
                  <a:pt x="3982098" y="4820667"/>
                </a:lnTo>
                <a:lnTo>
                  <a:pt x="3976930" y="4827547"/>
                </a:lnTo>
                <a:lnTo>
                  <a:pt x="3971024" y="4845355"/>
                </a:lnTo>
                <a:lnTo>
                  <a:pt x="3974715" y="4851021"/>
                </a:lnTo>
                <a:lnTo>
                  <a:pt x="3978407" y="4880160"/>
                </a:lnTo>
                <a:lnTo>
                  <a:pt x="3977668" y="4889469"/>
                </a:lnTo>
                <a:lnTo>
                  <a:pt x="3959212" y="4909704"/>
                </a:lnTo>
                <a:lnTo>
                  <a:pt x="3945186" y="4930750"/>
                </a:lnTo>
                <a:lnTo>
                  <a:pt x="3947400" y="4931964"/>
                </a:lnTo>
                <a:lnTo>
                  <a:pt x="3945924" y="4941272"/>
                </a:lnTo>
                <a:lnTo>
                  <a:pt x="3937065" y="4946533"/>
                </a:lnTo>
                <a:lnTo>
                  <a:pt x="3932636" y="4950176"/>
                </a:lnTo>
                <a:lnTo>
                  <a:pt x="3932636" y="4959080"/>
                </a:lnTo>
                <a:lnTo>
                  <a:pt x="3925253" y="4967174"/>
                </a:lnTo>
                <a:lnTo>
                  <a:pt x="3919347" y="4978911"/>
                </a:lnTo>
                <a:lnTo>
                  <a:pt x="3927468" y="4996313"/>
                </a:lnTo>
                <a:lnTo>
                  <a:pt x="3930421" y="4999956"/>
                </a:lnTo>
                <a:lnTo>
                  <a:pt x="3927468" y="5005622"/>
                </a:lnTo>
                <a:lnTo>
                  <a:pt x="3917871" y="5010883"/>
                </a:lnTo>
                <a:lnTo>
                  <a:pt x="3898676" y="5017359"/>
                </a:lnTo>
                <a:lnTo>
                  <a:pt x="3876529" y="5031524"/>
                </a:lnTo>
                <a:lnTo>
                  <a:pt x="3875053" y="5035975"/>
                </a:lnTo>
                <a:lnTo>
                  <a:pt x="3877267" y="5038404"/>
                </a:lnTo>
                <a:lnTo>
                  <a:pt x="3877267" y="5042856"/>
                </a:lnTo>
                <a:lnTo>
                  <a:pt x="3866932" y="5049331"/>
                </a:lnTo>
                <a:lnTo>
                  <a:pt x="3850690" y="5047712"/>
                </a:lnTo>
                <a:lnTo>
                  <a:pt x="3836664" y="5047712"/>
                </a:lnTo>
                <a:lnTo>
                  <a:pt x="3828543" y="5051759"/>
                </a:lnTo>
                <a:cubicBezTo>
                  <a:pt x="3828543" y="5051759"/>
                  <a:pt x="3815255" y="5050140"/>
                  <a:pt x="3814517" y="5049736"/>
                </a:cubicBezTo>
                <a:cubicBezTo>
                  <a:pt x="3813040" y="5049331"/>
                  <a:pt x="3813040" y="5042046"/>
                  <a:pt x="3813040" y="5042046"/>
                </a:cubicBezTo>
                <a:lnTo>
                  <a:pt x="3814517" y="5036785"/>
                </a:lnTo>
                <a:lnTo>
                  <a:pt x="3809349" y="5035975"/>
                </a:lnTo>
                <a:lnTo>
                  <a:pt x="3802705" y="5040832"/>
                </a:lnTo>
                <a:lnTo>
                  <a:pt x="3804919" y="5044070"/>
                </a:lnTo>
                <a:lnTo>
                  <a:pt x="3782034" y="5052569"/>
                </a:lnTo>
                <a:lnTo>
                  <a:pt x="3762839" y="5059449"/>
                </a:lnTo>
                <a:lnTo>
                  <a:pt x="3758410" y="5056211"/>
                </a:lnTo>
                <a:lnTo>
                  <a:pt x="3760625" y="5053378"/>
                </a:lnTo>
                <a:lnTo>
                  <a:pt x="3773175" y="5051355"/>
                </a:lnTo>
                <a:lnTo>
                  <a:pt x="3785725" y="5044879"/>
                </a:lnTo>
                <a:lnTo>
                  <a:pt x="3785725" y="5041237"/>
                </a:lnTo>
                <a:lnTo>
                  <a:pt x="3777604" y="5040832"/>
                </a:lnTo>
                <a:lnTo>
                  <a:pt x="3771698" y="5045284"/>
                </a:lnTo>
                <a:lnTo>
                  <a:pt x="3762839" y="5046093"/>
                </a:lnTo>
                <a:lnTo>
                  <a:pt x="3755457" y="5044070"/>
                </a:lnTo>
                <a:lnTo>
                  <a:pt x="3742907" y="5051355"/>
                </a:lnTo>
                <a:lnTo>
                  <a:pt x="3734786" y="5052973"/>
                </a:lnTo>
                <a:lnTo>
                  <a:pt x="3738477" y="5058639"/>
                </a:lnTo>
                <a:lnTo>
                  <a:pt x="3745122" y="5059854"/>
                </a:lnTo>
                <a:lnTo>
                  <a:pt x="3750289" y="5062687"/>
                </a:lnTo>
                <a:lnTo>
                  <a:pt x="3750289" y="5066329"/>
                </a:lnTo>
                <a:lnTo>
                  <a:pt x="3742169" y="5068757"/>
                </a:lnTo>
                <a:lnTo>
                  <a:pt x="3720760" y="5080899"/>
                </a:lnTo>
                <a:lnTo>
                  <a:pt x="3713377" y="5093445"/>
                </a:lnTo>
                <a:lnTo>
                  <a:pt x="3712639" y="5099920"/>
                </a:lnTo>
                <a:lnTo>
                  <a:pt x="3705256" y="5098301"/>
                </a:lnTo>
                <a:lnTo>
                  <a:pt x="3698612" y="5093445"/>
                </a:lnTo>
                <a:lnTo>
                  <a:pt x="3689015" y="5093445"/>
                </a:lnTo>
                <a:lnTo>
                  <a:pt x="3677941" y="5101134"/>
                </a:lnTo>
                <a:lnTo>
                  <a:pt x="3668344" y="5110038"/>
                </a:lnTo>
                <a:lnTo>
                  <a:pt x="3650626" y="5111657"/>
                </a:lnTo>
                <a:lnTo>
                  <a:pt x="3629956" y="5133512"/>
                </a:lnTo>
                <a:lnTo>
                  <a:pt x="3614452" y="5142820"/>
                </a:lnTo>
                <a:lnTo>
                  <a:pt x="3601164" y="5153343"/>
                </a:lnTo>
                <a:lnTo>
                  <a:pt x="3601902" y="5157794"/>
                </a:lnTo>
                <a:lnTo>
                  <a:pt x="3592305" y="5163460"/>
                </a:lnTo>
                <a:lnTo>
                  <a:pt x="3576802" y="5177221"/>
                </a:lnTo>
                <a:lnTo>
                  <a:pt x="3571634" y="5173578"/>
                </a:lnTo>
                <a:lnTo>
                  <a:pt x="3564990" y="5182077"/>
                </a:lnTo>
                <a:lnTo>
                  <a:pt x="3554655" y="5184506"/>
                </a:lnTo>
                <a:lnTo>
                  <a:pt x="3567205" y="5189767"/>
                </a:lnTo>
                <a:lnTo>
                  <a:pt x="3566467" y="5198671"/>
                </a:lnTo>
                <a:lnTo>
                  <a:pt x="3554655" y="5201099"/>
                </a:lnTo>
                <a:lnTo>
                  <a:pt x="3561299" y="5204741"/>
                </a:lnTo>
                <a:lnTo>
                  <a:pt x="3564252" y="5212026"/>
                </a:lnTo>
                <a:lnTo>
                  <a:pt x="3551702" y="5214455"/>
                </a:lnTo>
                <a:lnTo>
                  <a:pt x="3548010" y="5217692"/>
                </a:lnTo>
                <a:lnTo>
                  <a:pt x="3552440" y="5231857"/>
                </a:lnTo>
                <a:lnTo>
                  <a:pt x="3556131" y="5244808"/>
                </a:lnTo>
                <a:lnTo>
                  <a:pt x="3557608" y="5250879"/>
                </a:lnTo>
                <a:lnTo>
                  <a:pt x="3556131" y="5256545"/>
                </a:lnTo>
                <a:lnTo>
                  <a:pt x="3556131" y="5262211"/>
                </a:lnTo>
                <a:lnTo>
                  <a:pt x="3565728" y="5274757"/>
                </a:lnTo>
                <a:lnTo>
                  <a:pt x="3564990" y="5284065"/>
                </a:lnTo>
                <a:lnTo>
                  <a:pt x="3568681" y="5286898"/>
                </a:lnTo>
                <a:lnTo>
                  <a:pt x="3570896" y="5289731"/>
                </a:lnTo>
                <a:lnTo>
                  <a:pt x="3568681" y="5295802"/>
                </a:lnTo>
                <a:lnTo>
                  <a:pt x="3570896" y="5303896"/>
                </a:lnTo>
                <a:lnTo>
                  <a:pt x="3564252" y="5307539"/>
                </a:lnTo>
                <a:lnTo>
                  <a:pt x="3561299" y="5317657"/>
                </a:lnTo>
                <a:lnTo>
                  <a:pt x="3556131" y="5319276"/>
                </a:lnTo>
                <a:lnTo>
                  <a:pt x="3555393" y="5325346"/>
                </a:lnTo>
                <a:lnTo>
                  <a:pt x="3557608" y="5328179"/>
                </a:lnTo>
                <a:lnTo>
                  <a:pt x="3553916" y="5335464"/>
                </a:lnTo>
                <a:lnTo>
                  <a:pt x="3531769" y="5359747"/>
                </a:lnTo>
                <a:lnTo>
                  <a:pt x="3508884" y="5399409"/>
                </a:lnTo>
                <a:lnTo>
                  <a:pt x="3500025" y="5423287"/>
                </a:lnTo>
                <a:lnTo>
                  <a:pt x="3491166" y="5441904"/>
                </a:lnTo>
                <a:lnTo>
                  <a:pt x="3467542" y="5478733"/>
                </a:lnTo>
                <a:lnTo>
                  <a:pt x="3451301" y="5495731"/>
                </a:lnTo>
                <a:lnTo>
                  <a:pt x="3420294" y="5518395"/>
                </a:lnTo>
                <a:lnTo>
                  <a:pt x="3410697" y="5515967"/>
                </a:lnTo>
                <a:lnTo>
                  <a:pt x="3409959" y="5510706"/>
                </a:lnTo>
                <a:lnTo>
                  <a:pt x="3413650" y="5507063"/>
                </a:lnTo>
                <a:lnTo>
                  <a:pt x="3422509" y="5505849"/>
                </a:lnTo>
                <a:lnTo>
                  <a:pt x="3423247" y="5500992"/>
                </a:lnTo>
                <a:lnTo>
                  <a:pt x="3430630" y="5494922"/>
                </a:lnTo>
                <a:lnTo>
                  <a:pt x="3440965" y="5489660"/>
                </a:lnTo>
                <a:lnTo>
                  <a:pt x="3443918" y="5490875"/>
                </a:lnTo>
                <a:lnTo>
                  <a:pt x="3447609" y="5484399"/>
                </a:lnTo>
                <a:lnTo>
                  <a:pt x="3449086" y="5472662"/>
                </a:lnTo>
                <a:lnTo>
                  <a:pt x="3459421" y="5472662"/>
                </a:lnTo>
                <a:lnTo>
                  <a:pt x="3471233" y="5454450"/>
                </a:lnTo>
                <a:lnTo>
                  <a:pt x="3475663" y="5438262"/>
                </a:lnTo>
                <a:lnTo>
                  <a:pt x="3479354" y="5437452"/>
                </a:lnTo>
                <a:lnTo>
                  <a:pt x="3478616" y="5429358"/>
                </a:lnTo>
                <a:lnTo>
                  <a:pt x="3475663" y="5426525"/>
                </a:lnTo>
                <a:lnTo>
                  <a:pt x="3470495" y="5428953"/>
                </a:lnTo>
                <a:lnTo>
                  <a:pt x="3465327" y="5428953"/>
                </a:lnTo>
                <a:lnTo>
                  <a:pt x="3453515" y="5417216"/>
                </a:lnTo>
                <a:lnTo>
                  <a:pt x="3448348" y="5406289"/>
                </a:lnTo>
                <a:lnTo>
                  <a:pt x="3443180" y="5405075"/>
                </a:lnTo>
                <a:lnTo>
                  <a:pt x="3447609" y="5408717"/>
                </a:lnTo>
                <a:lnTo>
                  <a:pt x="3446871" y="5422478"/>
                </a:lnTo>
                <a:lnTo>
                  <a:pt x="3452039" y="5427739"/>
                </a:lnTo>
                <a:lnTo>
                  <a:pt x="3454254" y="5434215"/>
                </a:lnTo>
                <a:lnTo>
                  <a:pt x="3450562" y="5443523"/>
                </a:lnTo>
                <a:lnTo>
                  <a:pt x="3446133" y="5443523"/>
                </a:lnTo>
                <a:lnTo>
                  <a:pt x="3442442" y="5447570"/>
                </a:lnTo>
                <a:lnTo>
                  <a:pt x="3441703" y="5458093"/>
                </a:lnTo>
                <a:lnTo>
                  <a:pt x="3438012" y="5461330"/>
                </a:lnTo>
                <a:lnTo>
                  <a:pt x="3437274" y="5470234"/>
                </a:lnTo>
                <a:lnTo>
                  <a:pt x="3429153" y="5479543"/>
                </a:lnTo>
                <a:lnTo>
                  <a:pt x="3422509" y="5478328"/>
                </a:lnTo>
                <a:lnTo>
                  <a:pt x="3417341" y="5474686"/>
                </a:lnTo>
                <a:lnTo>
                  <a:pt x="3417341" y="5481566"/>
                </a:lnTo>
                <a:lnTo>
                  <a:pt x="3409221" y="5490065"/>
                </a:lnTo>
                <a:lnTo>
                  <a:pt x="3408482" y="5496136"/>
                </a:lnTo>
                <a:lnTo>
                  <a:pt x="3401100" y="5499374"/>
                </a:lnTo>
                <a:lnTo>
                  <a:pt x="3398147" y="5508682"/>
                </a:lnTo>
                <a:lnTo>
                  <a:pt x="3404791" y="5519609"/>
                </a:lnTo>
                <a:lnTo>
                  <a:pt x="3409221" y="5524466"/>
                </a:lnTo>
                <a:lnTo>
                  <a:pt x="3406268" y="5528918"/>
                </a:lnTo>
                <a:lnTo>
                  <a:pt x="3398885" y="5550772"/>
                </a:lnTo>
                <a:lnTo>
                  <a:pt x="3390026" y="5582745"/>
                </a:lnTo>
                <a:lnTo>
                  <a:pt x="3384120" y="5596505"/>
                </a:lnTo>
                <a:lnTo>
                  <a:pt x="3364926" y="5611075"/>
                </a:lnTo>
                <a:lnTo>
                  <a:pt x="3360497" y="5614312"/>
                </a:lnTo>
                <a:lnTo>
                  <a:pt x="3353114" y="5622811"/>
                </a:lnTo>
                <a:lnTo>
                  <a:pt x="3353114" y="5635762"/>
                </a:lnTo>
                <a:lnTo>
                  <a:pt x="3343517" y="5643857"/>
                </a:lnTo>
                <a:lnTo>
                  <a:pt x="3338349" y="5651142"/>
                </a:lnTo>
                <a:lnTo>
                  <a:pt x="3340564" y="5652760"/>
                </a:lnTo>
                <a:lnTo>
                  <a:pt x="3336873" y="5657617"/>
                </a:lnTo>
                <a:lnTo>
                  <a:pt x="3325061" y="5670163"/>
                </a:lnTo>
                <a:lnTo>
                  <a:pt x="3306605" y="5676639"/>
                </a:lnTo>
                <a:lnTo>
                  <a:pt x="3302175" y="5673401"/>
                </a:lnTo>
                <a:lnTo>
                  <a:pt x="3299961" y="5675020"/>
                </a:lnTo>
                <a:lnTo>
                  <a:pt x="3298484" y="5680281"/>
                </a:lnTo>
                <a:lnTo>
                  <a:pt x="3294055" y="5683519"/>
                </a:lnTo>
                <a:lnTo>
                  <a:pt x="3286672" y="5683114"/>
                </a:lnTo>
                <a:lnTo>
                  <a:pt x="3279290" y="5680281"/>
                </a:lnTo>
                <a:lnTo>
                  <a:pt x="3273384" y="5681495"/>
                </a:lnTo>
                <a:lnTo>
                  <a:pt x="3267478" y="5677853"/>
                </a:lnTo>
                <a:lnTo>
                  <a:pt x="3257881" y="5674615"/>
                </a:lnTo>
                <a:lnTo>
                  <a:pt x="3243854" y="5677043"/>
                </a:lnTo>
                <a:lnTo>
                  <a:pt x="3232780" y="5683114"/>
                </a:lnTo>
                <a:lnTo>
                  <a:pt x="3222445" y="5682709"/>
                </a:lnTo>
                <a:lnTo>
                  <a:pt x="3223183" y="5677853"/>
                </a:lnTo>
                <a:lnTo>
                  <a:pt x="3224660" y="5674615"/>
                </a:lnTo>
                <a:lnTo>
                  <a:pt x="3221707" y="5672187"/>
                </a:lnTo>
                <a:lnTo>
                  <a:pt x="3214324" y="5671782"/>
                </a:lnTo>
                <a:lnTo>
                  <a:pt x="3206204" y="5670568"/>
                </a:lnTo>
                <a:lnTo>
                  <a:pt x="3194392" y="5662878"/>
                </a:lnTo>
                <a:lnTo>
                  <a:pt x="3181842" y="5662069"/>
                </a:lnTo>
                <a:lnTo>
                  <a:pt x="3159694" y="5664092"/>
                </a:lnTo>
                <a:lnTo>
                  <a:pt x="3152312" y="5662474"/>
                </a:lnTo>
                <a:lnTo>
                  <a:pt x="3138285" y="5649523"/>
                </a:lnTo>
                <a:lnTo>
                  <a:pt x="3133856" y="5648713"/>
                </a:lnTo>
                <a:lnTo>
                  <a:pt x="3119091" y="5630096"/>
                </a:lnTo>
                <a:lnTo>
                  <a:pt x="3112447" y="5613503"/>
                </a:lnTo>
                <a:lnTo>
                  <a:pt x="3111708" y="5593267"/>
                </a:lnTo>
                <a:lnTo>
                  <a:pt x="3109494" y="5611884"/>
                </a:lnTo>
                <a:lnTo>
                  <a:pt x="3113185" y="5628477"/>
                </a:lnTo>
                <a:lnTo>
                  <a:pt x="3110970" y="5633739"/>
                </a:lnTo>
                <a:lnTo>
                  <a:pt x="3116876" y="5639809"/>
                </a:lnTo>
                <a:lnTo>
                  <a:pt x="3117614" y="5647499"/>
                </a:lnTo>
                <a:lnTo>
                  <a:pt x="3114661" y="5650737"/>
                </a:lnTo>
                <a:lnTo>
                  <a:pt x="3119091" y="5658831"/>
                </a:lnTo>
                <a:lnTo>
                  <a:pt x="3140500" y="5673806"/>
                </a:lnTo>
                <a:lnTo>
                  <a:pt x="3161171" y="5681090"/>
                </a:lnTo>
                <a:lnTo>
                  <a:pt x="3187009" y="5699707"/>
                </a:lnTo>
                <a:lnTo>
                  <a:pt x="3192915" y="5706183"/>
                </a:lnTo>
                <a:lnTo>
                  <a:pt x="3192177" y="5715491"/>
                </a:lnTo>
                <a:lnTo>
                  <a:pt x="3179627" y="5738155"/>
                </a:lnTo>
                <a:lnTo>
                  <a:pt x="3178889" y="5744631"/>
                </a:lnTo>
                <a:lnTo>
                  <a:pt x="3186271" y="5757986"/>
                </a:lnTo>
                <a:lnTo>
                  <a:pt x="3199559" y="5765676"/>
                </a:lnTo>
                <a:lnTo>
                  <a:pt x="3209895" y="5766080"/>
                </a:lnTo>
                <a:lnTo>
                  <a:pt x="3216539" y="5760010"/>
                </a:lnTo>
                <a:lnTo>
                  <a:pt x="3219492" y="5760414"/>
                </a:lnTo>
                <a:lnTo>
                  <a:pt x="3220968" y="5768104"/>
                </a:lnTo>
                <a:lnTo>
                  <a:pt x="3220968" y="5787530"/>
                </a:lnTo>
                <a:lnTo>
                  <a:pt x="3219492" y="5796434"/>
                </a:lnTo>
                <a:lnTo>
                  <a:pt x="3209157" y="5811004"/>
                </a:lnTo>
                <a:lnTo>
                  <a:pt x="3206204" y="5825573"/>
                </a:lnTo>
                <a:lnTo>
                  <a:pt x="3202512" y="5830025"/>
                </a:lnTo>
                <a:lnTo>
                  <a:pt x="3201036" y="5825169"/>
                </a:lnTo>
                <a:lnTo>
                  <a:pt x="3197345" y="5828002"/>
                </a:lnTo>
                <a:lnTo>
                  <a:pt x="3192177" y="5842167"/>
                </a:lnTo>
                <a:lnTo>
                  <a:pt x="3195130" y="5853094"/>
                </a:lnTo>
                <a:lnTo>
                  <a:pt x="3191439" y="5861998"/>
                </a:lnTo>
                <a:lnTo>
                  <a:pt x="3164124" y="5877377"/>
                </a:lnTo>
                <a:lnTo>
                  <a:pt x="3142715" y="5884257"/>
                </a:lnTo>
                <a:lnTo>
                  <a:pt x="3139023" y="5878996"/>
                </a:lnTo>
                <a:lnTo>
                  <a:pt x="3137547" y="5885067"/>
                </a:lnTo>
                <a:lnTo>
                  <a:pt x="3106541" y="5896803"/>
                </a:lnTo>
                <a:lnTo>
                  <a:pt x="3071843" y="5904898"/>
                </a:lnTo>
                <a:lnTo>
                  <a:pt x="3051172" y="5906112"/>
                </a:lnTo>
                <a:lnTo>
                  <a:pt x="3034931" y="5903683"/>
                </a:lnTo>
                <a:lnTo>
                  <a:pt x="3019428" y="5906112"/>
                </a:lnTo>
                <a:lnTo>
                  <a:pt x="3009831" y="5906112"/>
                </a:lnTo>
                <a:lnTo>
                  <a:pt x="2998757" y="5899636"/>
                </a:lnTo>
                <a:lnTo>
                  <a:pt x="2984730" y="5895184"/>
                </a:lnTo>
                <a:lnTo>
                  <a:pt x="2977348" y="5895184"/>
                </a:lnTo>
                <a:lnTo>
                  <a:pt x="2973657" y="5889923"/>
                </a:lnTo>
                <a:lnTo>
                  <a:pt x="2969966" y="5893161"/>
                </a:lnTo>
                <a:lnTo>
                  <a:pt x="2969966" y="5900446"/>
                </a:lnTo>
                <a:lnTo>
                  <a:pt x="2972919" y="5906112"/>
                </a:lnTo>
                <a:lnTo>
                  <a:pt x="2972919" y="5922300"/>
                </a:lnTo>
                <a:lnTo>
                  <a:pt x="2977348" y="5928371"/>
                </a:lnTo>
                <a:lnTo>
                  <a:pt x="2975872" y="5933632"/>
                </a:lnTo>
                <a:lnTo>
                  <a:pt x="2984730" y="5934037"/>
                </a:lnTo>
                <a:lnTo>
                  <a:pt x="2986207" y="5942131"/>
                </a:lnTo>
                <a:lnTo>
                  <a:pt x="2984730" y="5947797"/>
                </a:lnTo>
                <a:lnTo>
                  <a:pt x="2981039" y="5949011"/>
                </a:lnTo>
                <a:lnTo>
                  <a:pt x="2981777" y="5951844"/>
                </a:lnTo>
                <a:lnTo>
                  <a:pt x="2972919" y="5960343"/>
                </a:lnTo>
                <a:lnTo>
                  <a:pt x="2975133" y="5964391"/>
                </a:lnTo>
                <a:lnTo>
                  <a:pt x="2971442" y="5970866"/>
                </a:lnTo>
                <a:lnTo>
                  <a:pt x="2971442" y="5978960"/>
                </a:lnTo>
                <a:lnTo>
                  <a:pt x="2977348" y="5988673"/>
                </a:lnTo>
                <a:lnTo>
                  <a:pt x="2986207" y="5991102"/>
                </a:lnTo>
                <a:lnTo>
                  <a:pt x="2983254" y="5998791"/>
                </a:lnTo>
                <a:lnTo>
                  <a:pt x="2980301" y="6003648"/>
                </a:lnTo>
                <a:lnTo>
                  <a:pt x="2982516" y="6010123"/>
                </a:lnTo>
                <a:lnTo>
                  <a:pt x="2980301" y="6019027"/>
                </a:lnTo>
                <a:lnTo>
                  <a:pt x="2969227" y="6026312"/>
                </a:lnTo>
                <a:lnTo>
                  <a:pt x="2970704" y="6029550"/>
                </a:lnTo>
                <a:lnTo>
                  <a:pt x="2953724" y="6040072"/>
                </a:lnTo>
                <a:lnTo>
                  <a:pt x="2925671" y="6040477"/>
                </a:lnTo>
                <a:lnTo>
                  <a:pt x="2910906" y="6037239"/>
                </a:lnTo>
                <a:lnTo>
                  <a:pt x="2893188" y="6023479"/>
                </a:lnTo>
                <a:lnTo>
                  <a:pt x="2873994" y="6017813"/>
                </a:lnTo>
                <a:lnTo>
                  <a:pt x="2862920" y="6019027"/>
                </a:lnTo>
                <a:lnTo>
                  <a:pt x="2859967" y="6017003"/>
                </a:lnTo>
                <a:lnTo>
                  <a:pt x="2862920" y="6011742"/>
                </a:lnTo>
                <a:lnTo>
                  <a:pt x="2855538" y="6012147"/>
                </a:lnTo>
                <a:lnTo>
                  <a:pt x="2845941" y="6021455"/>
                </a:lnTo>
                <a:lnTo>
                  <a:pt x="2845202" y="6037644"/>
                </a:lnTo>
                <a:lnTo>
                  <a:pt x="2856276" y="6046548"/>
                </a:lnTo>
                <a:lnTo>
                  <a:pt x="2859967" y="6063141"/>
                </a:lnTo>
                <a:lnTo>
                  <a:pt x="2859229" y="6084995"/>
                </a:lnTo>
                <a:lnTo>
                  <a:pt x="2862920" y="6093494"/>
                </a:lnTo>
                <a:lnTo>
                  <a:pt x="2873994" y="6099160"/>
                </a:lnTo>
                <a:lnTo>
                  <a:pt x="2889497" y="6098351"/>
                </a:lnTo>
                <a:lnTo>
                  <a:pt x="2894665" y="6101184"/>
                </a:lnTo>
                <a:lnTo>
                  <a:pt x="2888759" y="6104017"/>
                </a:lnTo>
                <a:lnTo>
                  <a:pt x="2884329" y="6108064"/>
                </a:lnTo>
                <a:lnTo>
                  <a:pt x="2891712" y="6110897"/>
                </a:lnTo>
                <a:lnTo>
                  <a:pt x="2908691" y="6106445"/>
                </a:lnTo>
                <a:lnTo>
                  <a:pt x="2909430" y="6101184"/>
                </a:lnTo>
                <a:lnTo>
                  <a:pt x="2901309" y="6099160"/>
                </a:lnTo>
                <a:lnTo>
                  <a:pt x="2898356" y="6097542"/>
                </a:lnTo>
                <a:lnTo>
                  <a:pt x="2902785" y="6093494"/>
                </a:lnTo>
                <a:lnTo>
                  <a:pt x="2910906" y="6093494"/>
                </a:lnTo>
                <a:lnTo>
                  <a:pt x="2920503" y="6087424"/>
                </a:lnTo>
                <a:lnTo>
                  <a:pt x="2927886" y="6088233"/>
                </a:lnTo>
                <a:lnTo>
                  <a:pt x="2934530" y="6098756"/>
                </a:lnTo>
                <a:lnTo>
                  <a:pt x="2932315" y="6106850"/>
                </a:lnTo>
                <a:lnTo>
                  <a:pt x="2928624" y="6108469"/>
                </a:lnTo>
                <a:lnTo>
                  <a:pt x="2935268" y="6115754"/>
                </a:lnTo>
                <a:lnTo>
                  <a:pt x="2939698" y="6125467"/>
                </a:lnTo>
                <a:lnTo>
                  <a:pt x="2936745" y="6134371"/>
                </a:lnTo>
                <a:lnTo>
                  <a:pt x="2917550" y="6144489"/>
                </a:lnTo>
                <a:lnTo>
                  <a:pt x="2910168" y="6142465"/>
                </a:lnTo>
                <a:lnTo>
                  <a:pt x="2906477" y="6133561"/>
                </a:lnTo>
                <a:lnTo>
                  <a:pt x="2907953" y="6129514"/>
                </a:lnTo>
                <a:lnTo>
                  <a:pt x="2907953" y="6124253"/>
                </a:lnTo>
                <a:lnTo>
                  <a:pt x="2896141" y="6118182"/>
                </a:lnTo>
                <a:lnTo>
                  <a:pt x="2882853" y="6123039"/>
                </a:lnTo>
                <a:lnTo>
                  <a:pt x="2873256" y="6129109"/>
                </a:lnTo>
                <a:lnTo>
                  <a:pt x="2871779" y="6133966"/>
                </a:lnTo>
                <a:lnTo>
                  <a:pt x="2876209" y="6140846"/>
                </a:lnTo>
                <a:lnTo>
                  <a:pt x="2885806" y="6140846"/>
                </a:lnTo>
                <a:lnTo>
                  <a:pt x="2900571" y="6144893"/>
                </a:lnTo>
                <a:lnTo>
                  <a:pt x="2901309" y="6149750"/>
                </a:lnTo>
                <a:lnTo>
                  <a:pt x="2890235" y="6159058"/>
                </a:lnTo>
                <a:lnTo>
                  <a:pt x="2874732" y="6164320"/>
                </a:lnTo>
                <a:lnTo>
                  <a:pt x="2869564" y="6170390"/>
                </a:lnTo>
                <a:lnTo>
                  <a:pt x="2873256" y="6174033"/>
                </a:lnTo>
                <a:lnTo>
                  <a:pt x="2868826" y="6182936"/>
                </a:lnTo>
                <a:lnTo>
                  <a:pt x="2861444" y="6190221"/>
                </a:lnTo>
                <a:lnTo>
                  <a:pt x="2864397" y="6201958"/>
                </a:lnTo>
                <a:lnTo>
                  <a:pt x="2868088" y="6206815"/>
                </a:lnTo>
                <a:lnTo>
                  <a:pt x="2868088" y="6213290"/>
                </a:lnTo>
                <a:lnTo>
                  <a:pt x="2865873" y="6218956"/>
                </a:lnTo>
                <a:lnTo>
                  <a:pt x="2877685" y="6230693"/>
                </a:lnTo>
                <a:lnTo>
                  <a:pt x="2877685" y="6235145"/>
                </a:lnTo>
                <a:lnTo>
                  <a:pt x="2873256" y="6241215"/>
                </a:lnTo>
                <a:lnTo>
                  <a:pt x="2875470" y="6244048"/>
                </a:lnTo>
                <a:lnTo>
                  <a:pt x="2861444" y="6252143"/>
                </a:lnTo>
                <a:lnTo>
                  <a:pt x="2859967" y="6259427"/>
                </a:lnTo>
                <a:lnTo>
                  <a:pt x="2858491" y="6263070"/>
                </a:lnTo>
                <a:lnTo>
                  <a:pt x="2868088" y="6266712"/>
                </a:lnTo>
                <a:lnTo>
                  <a:pt x="2873256" y="6270759"/>
                </a:lnTo>
                <a:lnTo>
                  <a:pt x="2872517" y="6274807"/>
                </a:lnTo>
                <a:lnTo>
                  <a:pt x="2856276" y="6277640"/>
                </a:lnTo>
                <a:lnTo>
                  <a:pt x="2847417" y="6276021"/>
                </a:lnTo>
                <a:lnTo>
                  <a:pt x="2833390" y="6278044"/>
                </a:lnTo>
                <a:lnTo>
                  <a:pt x="2823793" y="6287353"/>
                </a:lnTo>
                <a:lnTo>
                  <a:pt x="2812720" y="6288567"/>
                </a:lnTo>
                <a:lnTo>
                  <a:pt x="2804599" y="6297471"/>
                </a:lnTo>
                <a:lnTo>
                  <a:pt x="2797955" y="6299089"/>
                </a:lnTo>
                <a:lnTo>
                  <a:pt x="2794264" y="6310017"/>
                </a:lnTo>
                <a:lnTo>
                  <a:pt x="2790572" y="6317706"/>
                </a:lnTo>
                <a:lnTo>
                  <a:pt x="2779499" y="6324991"/>
                </a:lnTo>
                <a:lnTo>
                  <a:pt x="2778760" y="6330657"/>
                </a:lnTo>
                <a:lnTo>
                  <a:pt x="2784666" y="6338347"/>
                </a:lnTo>
                <a:lnTo>
                  <a:pt x="2784666" y="6348465"/>
                </a:lnTo>
                <a:lnTo>
                  <a:pt x="2795740" y="6365058"/>
                </a:lnTo>
                <a:lnTo>
                  <a:pt x="2805337" y="6372343"/>
                </a:lnTo>
                <a:lnTo>
                  <a:pt x="2811981" y="6374366"/>
                </a:lnTo>
                <a:lnTo>
                  <a:pt x="2825270" y="6385294"/>
                </a:lnTo>
                <a:lnTo>
                  <a:pt x="2845202" y="6401887"/>
                </a:lnTo>
                <a:lnTo>
                  <a:pt x="2861444" y="6400673"/>
                </a:lnTo>
                <a:lnTo>
                  <a:pt x="2871041" y="6401078"/>
                </a:lnTo>
                <a:lnTo>
                  <a:pt x="2874732" y="6399054"/>
                </a:lnTo>
                <a:lnTo>
                  <a:pt x="2882853" y="6401482"/>
                </a:lnTo>
                <a:lnTo>
                  <a:pt x="2885806" y="6406339"/>
                </a:lnTo>
                <a:lnTo>
                  <a:pt x="2882853" y="6409981"/>
                </a:lnTo>
                <a:lnTo>
                  <a:pt x="2882853" y="6414838"/>
                </a:lnTo>
                <a:lnTo>
                  <a:pt x="2888020" y="6425765"/>
                </a:lnTo>
                <a:lnTo>
                  <a:pt x="2888020" y="6433050"/>
                </a:lnTo>
                <a:lnTo>
                  <a:pt x="2879900" y="6440740"/>
                </a:lnTo>
                <a:lnTo>
                  <a:pt x="2885806" y="6440740"/>
                </a:lnTo>
                <a:lnTo>
                  <a:pt x="2894665" y="6448429"/>
                </a:lnTo>
                <a:lnTo>
                  <a:pt x="2888020" y="6452476"/>
                </a:lnTo>
                <a:lnTo>
                  <a:pt x="2887282" y="6458142"/>
                </a:lnTo>
                <a:lnTo>
                  <a:pt x="2888759" y="6461785"/>
                </a:lnTo>
                <a:lnTo>
                  <a:pt x="2881376" y="6469879"/>
                </a:lnTo>
                <a:lnTo>
                  <a:pt x="2873256" y="6473521"/>
                </a:lnTo>
                <a:lnTo>
                  <a:pt x="2871779" y="6480806"/>
                </a:lnTo>
                <a:lnTo>
                  <a:pt x="2866611" y="6482425"/>
                </a:lnTo>
                <a:lnTo>
                  <a:pt x="2859229" y="6491329"/>
                </a:lnTo>
                <a:lnTo>
                  <a:pt x="2855538" y="6501851"/>
                </a:lnTo>
                <a:lnTo>
                  <a:pt x="2845941" y="6502661"/>
                </a:lnTo>
                <a:lnTo>
                  <a:pt x="2834129" y="6512778"/>
                </a:lnTo>
                <a:lnTo>
                  <a:pt x="2832652" y="6523301"/>
                </a:lnTo>
                <a:lnTo>
                  <a:pt x="2828961" y="6533014"/>
                </a:lnTo>
                <a:lnTo>
                  <a:pt x="2820102" y="6540704"/>
                </a:lnTo>
                <a:lnTo>
                  <a:pt x="2817887" y="6546775"/>
                </a:lnTo>
                <a:lnTo>
                  <a:pt x="2822317" y="6543537"/>
                </a:lnTo>
                <a:lnTo>
                  <a:pt x="2830437" y="6545156"/>
                </a:lnTo>
                <a:lnTo>
                  <a:pt x="2833390" y="6558916"/>
                </a:lnTo>
                <a:lnTo>
                  <a:pt x="2830437" y="6566201"/>
                </a:lnTo>
                <a:lnTo>
                  <a:pt x="2821579" y="6575914"/>
                </a:lnTo>
                <a:lnTo>
                  <a:pt x="2820102" y="6583199"/>
                </a:lnTo>
                <a:lnTo>
                  <a:pt x="2809767" y="6590888"/>
                </a:lnTo>
                <a:lnTo>
                  <a:pt x="2802384" y="6588865"/>
                </a:lnTo>
                <a:lnTo>
                  <a:pt x="2795740" y="6582389"/>
                </a:lnTo>
                <a:lnTo>
                  <a:pt x="2789096" y="6578747"/>
                </a:lnTo>
                <a:lnTo>
                  <a:pt x="2794264" y="6584413"/>
                </a:lnTo>
                <a:lnTo>
                  <a:pt x="2794264" y="6592912"/>
                </a:lnTo>
                <a:lnTo>
                  <a:pt x="2797216" y="6596150"/>
                </a:lnTo>
                <a:lnTo>
                  <a:pt x="2793525" y="6603839"/>
                </a:lnTo>
                <a:lnTo>
                  <a:pt x="2780975" y="6612743"/>
                </a:lnTo>
                <a:lnTo>
                  <a:pt x="2775069" y="6628122"/>
                </a:lnTo>
                <a:lnTo>
                  <a:pt x="2777284" y="6641882"/>
                </a:lnTo>
                <a:lnTo>
                  <a:pt x="2786881" y="6655643"/>
                </a:lnTo>
                <a:lnTo>
                  <a:pt x="2795002" y="6676688"/>
                </a:lnTo>
                <a:lnTo>
                  <a:pt x="2795002" y="6683568"/>
                </a:lnTo>
                <a:lnTo>
                  <a:pt x="2797955" y="6684782"/>
                </a:lnTo>
                <a:lnTo>
                  <a:pt x="2795740" y="6690853"/>
                </a:lnTo>
                <a:lnTo>
                  <a:pt x="2788358" y="6694900"/>
                </a:lnTo>
                <a:lnTo>
                  <a:pt x="2794264" y="6699757"/>
                </a:lnTo>
                <a:lnTo>
                  <a:pt x="2799431" y="6698138"/>
                </a:lnTo>
                <a:lnTo>
                  <a:pt x="2808290" y="6705827"/>
                </a:lnTo>
                <a:lnTo>
                  <a:pt x="2809767" y="6714731"/>
                </a:lnTo>
                <a:lnTo>
                  <a:pt x="2826746" y="6724444"/>
                </a:lnTo>
                <a:lnTo>
                  <a:pt x="2837082" y="6731324"/>
                </a:lnTo>
                <a:lnTo>
                  <a:pt x="2837820" y="6740228"/>
                </a:lnTo>
                <a:lnTo>
                  <a:pt x="2834129" y="6739823"/>
                </a:lnTo>
                <a:lnTo>
                  <a:pt x="2822317" y="6734967"/>
                </a:lnTo>
                <a:lnTo>
                  <a:pt x="2820840" y="6734157"/>
                </a:lnTo>
                <a:lnTo>
                  <a:pt x="2814196" y="6737395"/>
                </a:lnTo>
                <a:lnTo>
                  <a:pt x="2801646" y="6730515"/>
                </a:lnTo>
                <a:lnTo>
                  <a:pt x="2790572" y="6733348"/>
                </a:lnTo>
                <a:lnTo>
                  <a:pt x="2784666" y="6738204"/>
                </a:lnTo>
                <a:lnTo>
                  <a:pt x="2785405" y="6749537"/>
                </a:lnTo>
                <a:lnTo>
                  <a:pt x="2781713" y="6753179"/>
                </a:lnTo>
                <a:lnTo>
                  <a:pt x="2771378" y="6753179"/>
                </a:lnTo>
                <a:lnTo>
                  <a:pt x="2764734" y="6756012"/>
                </a:lnTo>
                <a:lnTo>
                  <a:pt x="2753660" y="6768558"/>
                </a:lnTo>
                <a:lnTo>
                  <a:pt x="2741110" y="6775438"/>
                </a:lnTo>
                <a:lnTo>
                  <a:pt x="2739634" y="6781509"/>
                </a:lnTo>
                <a:lnTo>
                  <a:pt x="2742587" y="6790817"/>
                </a:lnTo>
                <a:lnTo>
                  <a:pt x="2741110" y="6804578"/>
                </a:lnTo>
                <a:lnTo>
                  <a:pt x="2739634" y="6816719"/>
                </a:lnTo>
                <a:lnTo>
                  <a:pt x="2740372" y="6822385"/>
                </a:lnTo>
                <a:lnTo>
                  <a:pt x="2738895" y="6829265"/>
                </a:lnTo>
                <a:lnTo>
                  <a:pt x="2744063" y="6843430"/>
                </a:lnTo>
                <a:lnTo>
                  <a:pt x="2738157" y="6853548"/>
                </a:lnTo>
                <a:lnTo>
                  <a:pt x="2733728" y="6858000"/>
                </a:lnTo>
                <a:lnTo>
                  <a:pt x="2727083" y="6854762"/>
                </a:lnTo>
                <a:lnTo>
                  <a:pt x="2721178" y="6855167"/>
                </a:lnTo>
                <a:lnTo>
                  <a:pt x="2711580" y="6850310"/>
                </a:lnTo>
                <a:lnTo>
                  <a:pt x="2697554" y="6848287"/>
                </a:lnTo>
                <a:lnTo>
                  <a:pt x="2681312" y="6833717"/>
                </a:lnTo>
                <a:lnTo>
                  <a:pt x="2676145" y="6826432"/>
                </a:lnTo>
                <a:lnTo>
                  <a:pt x="2680574" y="6821980"/>
                </a:lnTo>
                <a:lnTo>
                  <a:pt x="2685742" y="6821171"/>
                </a:lnTo>
                <a:lnTo>
                  <a:pt x="2689433" y="6822385"/>
                </a:lnTo>
                <a:lnTo>
                  <a:pt x="2690910" y="6816719"/>
                </a:lnTo>
                <a:lnTo>
                  <a:pt x="2695339" y="6813481"/>
                </a:lnTo>
                <a:lnTo>
                  <a:pt x="2699030" y="6815100"/>
                </a:lnTo>
                <a:lnTo>
                  <a:pt x="2698292" y="6826432"/>
                </a:lnTo>
                <a:lnTo>
                  <a:pt x="2694601" y="6829265"/>
                </a:lnTo>
                <a:lnTo>
                  <a:pt x="2693862" y="6833312"/>
                </a:lnTo>
                <a:lnTo>
                  <a:pt x="2701983" y="6830075"/>
                </a:lnTo>
                <a:lnTo>
                  <a:pt x="2707151" y="6824813"/>
                </a:lnTo>
                <a:lnTo>
                  <a:pt x="2704198" y="6818743"/>
                </a:lnTo>
                <a:lnTo>
                  <a:pt x="2704198" y="6809030"/>
                </a:lnTo>
                <a:lnTo>
                  <a:pt x="2713057" y="6801340"/>
                </a:lnTo>
                <a:lnTo>
                  <a:pt x="2714533" y="6795674"/>
                </a:lnTo>
                <a:lnTo>
                  <a:pt x="2718963" y="6788389"/>
                </a:lnTo>
                <a:lnTo>
                  <a:pt x="2726345" y="6785556"/>
                </a:lnTo>
                <a:lnTo>
                  <a:pt x="2724869" y="6783533"/>
                </a:lnTo>
                <a:lnTo>
                  <a:pt x="2718963" y="6783533"/>
                </a:lnTo>
                <a:lnTo>
                  <a:pt x="2712319" y="6779890"/>
                </a:lnTo>
                <a:lnTo>
                  <a:pt x="2710842" y="6777867"/>
                </a:lnTo>
                <a:lnTo>
                  <a:pt x="2704936" y="6781104"/>
                </a:lnTo>
                <a:lnTo>
                  <a:pt x="2696077" y="6792841"/>
                </a:lnTo>
                <a:lnTo>
                  <a:pt x="2687957" y="6799316"/>
                </a:lnTo>
                <a:lnTo>
                  <a:pt x="2675406" y="6801745"/>
                </a:lnTo>
                <a:lnTo>
                  <a:pt x="2682789" y="6809839"/>
                </a:lnTo>
                <a:lnTo>
                  <a:pt x="2682051" y="6813481"/>
                </a:lnTo>
                <a:lnTo>
                  <a:pt x="2675406" y="6815100"/>
                </a:lnTo>
                <a:lnTo>
                  <a:pt x="2669500" y="6821171"/>
                </a:lnTo>
                <a:lnTo>
                  <a:pt x="2671715" y="6828456"/>
                </a:lnTo>
                <a:lnTo>
                  <a:pt x="2669500" y="6832503"/>
                </a:lnTo>
                <a:lnTo>
                  <a:pt x="2666547" y="6832503"/>
                </a:lnTo>
                <a:lnTo>
                  <a:pt x="2656212" y="6824004"/>
                </a:lnTo>
                <a:lnTo>
                  <a:pt x="2641447" y="6819552"/>
                </a:lnTo>
                <a:lnTo>
                  <a:pt x="2641447" y="6815910"/>
                </a:lnTo>
                <a:lnTo>
                  <a:pt x="2645138" y="6811458"/>
                </a:lnTo>
                <a:lnTo>
                  <a:pt x="2641447" y="6809030"/>
                </a:lnTo>
                <a:lnTo>
                  <a:pt x="2640709" y="6805792"/>
                </a:lnTo>
                <a:lnTo>
                  <a:pt x="2643662" y="6802149"/>
                </a:lnTo>
                <a:lnTo>
                  <a:pt x="2646615" y="6796079"/>
                </a:lnTo>
                <a:lnTo>
                  <a:pt x="2645138" y="6790817"/>
                </a:lnTo>
                <a:lnTo>
                  <a:pt x="2651044" y="6784747"/>
                </a:lnTo>
                <a:lnTo>
                  <a:pt x="2655474" y="6785556"/>
                </a:lnTo>
                <a:lnTo>
                  <a:pt x="2659165" y="6785151"/>
                </a:lnTo>
                <a:lnTo>
                  <a:pt x="2674668" y="6772201"/>
                </a:lnTo>
                <a:lnTo>
                  <a:pt x="2681312" y="6770582"/>
                </a:lnTo>
                <a:lnTo>
                  <a:pt x="2687218" y="6775438"/>
                </a:lnTo>
                <a:lnTo>
                  <a:pt x="2693124" y="6776652"/>
                </a:lnTo>
                <a:lnTo>
                  <a:pt x="2697554" y="6770582"/>
                </a:lnTo>
                <a:lnTo>
                  <a:pt x="2702721" y="6768558"/>
                </a:lnTo>
                <a:lnTo>
                  <a:pt x="2701983" y="6764916"/>
                </a:lnTo>
                <a:lnTo>
                  <a:pt x="2693124" y="6764511"/>
                </a:lnTo>
                <a:lnTo>
                  <a:pt x="2683527" y="6765320"/>
                </a:lnTo>
                <a:lnTo>
                  <a:pt x="2675406" y="6762892"/>
                </a:lnTo>
                <a:lnTo>
                  <a:pt x="2665071" y="6764916"/>
                </a:lnTo>
                <a:lnTo>
                  <a:pt x="2662856" y="6769368"/>
                </a:lnTo>
                <a:lnTo>
                  <a:pt x="2657689" y="6767344"/>
                </a:lnTo>
                <a:lnTo>
                  <a:pt x="2656212" y="6762487"/>
                </a:lnTo>
                <a:lnTo>
                  <a:pt x="2651044" y="6765320"/>
                </a:lnTo>
                <a:lnTo>
                  <a:pt x="2640709" y="6762083"/>
                </a:lnTo>
                <a:lnTo>
                  <a:pt x="2636279" y="6764106"/>
                </a:lnTo>
                <a:lnTo>
                  <a:pt x="2636279" y="6769368"/>
                </a:lnTo>
                <a:lnTo>
                  <a:pt x="2630374" y="6773010"/>
                </a:lnTo>
                <a:lnTo>
                  <a:pt x="2628159" y="6775438"/>
                </a:lnTo>
                <a:lnTo>
                  <a:pt x="2635541" y="6776652"/>
                </a:lnTo>
                <a:lnTo>
                  <a:pt x="2639232" y="6774629"/>
                </a:lnTo>
                <a:lnTo>
                  <a:pt x="2642185" y="6781509"/>
                </a:lnTo>
                <a:lnTo>
                  <a:pt x="2639232" y="6788794"/>
                </a:lnTo>
                <a:lnTo>
                  <a:pt x="2643662" y="6798102"/>
                </a:lnTo>
                <a:lnTo>
                  <a:pt x="2639232" y="6803768"/>
                </a:lnTo>
                <a:lnTo>
                  <a:pt x="2634065" y="6805387"/>
                </a:lnTo>
                <a:lnTo>
                  <a:pt x="2620776" y="6798507"/>
                </a:lnTo>
                <a:lnTo>
                  <a:pt x="2608964" y="6797293"/>
                </a:lnTo>
                <a:lnTo>
                  <a:pt x="2606750" y="6792436"/>
                </a:lnTo>
                <a:lnTo>
                  <a:pt x="2614132" y="6786770"/>
                </a:lnTo>
                <a:lnTo>
                  <a:pt x="2620776" y="6784342"/>
                </a:lnTo>
                <a:lnTo>
                  <a:pt x="2620776" y="6781509"/>
                </a:lnTo>
                <a:lnTo>
                  <a:pt x="2613394" y="6779485"/>
                </a:lnTo>
                <a:lnTo>
                  <a:pt x="2608964" y="6776652"/>
                </a:lnTo>
                <a:lnTo>
                  <a:pt x="2605273" y="6783533"/>
                </a:lnTo>
                <a:lnTo>
                  <a:pt x="2598629" y="6782723"/>
                </a:lnTo>
                <a:lnTo>
                  <a:pt x="2597153" y="6779485"/>
                </a:lnTo>
                <a:lnTo>
                  <a:pt x="2600106" y="6774629"/>
                </a:lnTo>
                <a:lnTo>
                  <a:pt x="2597891" y="6769368"/>
                </a:lnTo>
                <a:lnTo>
                  <a:pt x="2594200" y="6762487"/>
                </a:lnTo>
                <a:lnTo>
                  <a:pt x="2593461" y="6751560"/>
                </a:lnTo>
                <a:lnTo>
                  <a:pt x="2584602" y="6745489"/>
                </a:lnTo>
                <a:lnTo>
                  <a:pt x="2594200" y="6742252"/>
                </a:lnTo>
                <a:lnTo>
                  <a:pt x="2605273" y="6742252"/>
                </a:lnTo>
                <a:lnTo>
                  <a:pt x="2612656" y="6736990"/>
                </a:lnTo>
                <a:lnTo>
                  <a:pt x="2617823" y="6736990"/>
                </a:lnTo>
                <a:lnTo>
                  <a:pt x="2620038" y="6744680"/>
                </a:lnTo>
                <a:lnTo>
                  <a:pt x="2623729" y="6748322"/>
                </a:lnTo>
                <a:lnTo>
                  <a:pt x="2627421" y="6741442"/>
                </a:lnTo>
                <a:lnTo>
                  <a:pt x="2622991" y="6735776"/>
                </a:lnTo>
                <a:lnTo>
                  <a:pt x="2623729" y="6728491"/>
                </a:lnTo>
                <a:lnTo>
                  <a:pt x="2628159" y="6722825"/>
                </a:lnTo>
                <a:lnTo>
                  <a:pt x="2634803" y="6728087"/>
                </a:lnTo>
                <a:lnTo>
                  <a:pt x="2641447" y="6743061"/>
                </a:lnTo>
                <a:lnTo>
                  <a:pt x="2637756" y="6753584"/>
                </a:lnTo>
                <a:lnTo>
                  <a:pt x="2645138" y="6748727"/>
                </a:lnTo>
                <a:lnTo>
                  <a:pt x="2645877" y="6742252"/>
                </a:lnTo>
                <a:lnTo>
                  <a:pt x="2639232" y="6729705"/>
                </a:lnTo>
                <a:lnTo>
                  <a:pt x="2639970" y="6722825"/>
                </a:lnTo>
                <a:lnTo>
                  <a:pt x="2645877" y="6716350"/>
                </a:lnTo>
                <a:lnTo>
                  <a:pt x="2643662" y="6705423"/>
                </a:lnTo>
                <a:lnTo>
                  <a:pt x="2628159" y="6696924"/>
                </a:lnTo>
                <a:lnTo>
                  <a:pt x="2612656" y="6691662"/>
                </a:lnTo>
                <a:lnTo>
                  <a:pt x="2606750" y="6693686"/>
                </a:lnTo>
                <a:lnTo>
                  <a:pt x="2607488" y="6697733"/>
                </a:lnTo>
                <a:lnTo>
                  <a:pt x="2625206" y="6698542"/>
                </a:lnTo>
                <a:lnTo>
                  <a:pt x="2634803" y="6703399"/>
                </a:lnTo>
                <a:lnTo>
                  <a:pt x="2637756" y="6711089"/>
                </a:lnTo>
                <a:lnTo>
                  <a:pt x="2627421" y="6710684"/>
                </a:lnTo>
                <a:lnTo>
                  <a:pt x="2625206" y="6707446"/>
                </a:lnTo>
                <a:lnTo>
                  <a:pt x="2608964" y="6702994"/>
                </a:lnTo>
                <a:lnTo>
                  <a:pt x="2601582" y="6702994"/>
                </a:lnTo>
                <a:lnTo>
                  <a:pt x="2601582" y="6706637"/>
                </a:lnTo>
                <a:lnTo>
                  <a:pt x="2613394" y="6708256"/>
                </a:lnTo>
                <a:lnTo>
                  <a:pt x="2620038" y="6710279"/>
                </a:lnTo>
                <a:lnTo>
                  <a:pt x="2620038" y="6716350"/>
                </a:lnTo>
                <a:lnTo>
                  <a:pt x="2614132" y="6722016"/>
                </a:lnTo>
                <a:lnTo>
                  <a:pt x="2610441" y="6730920"/>
                </a:lnTo>
                <a:lnTo>
                  <a:pt x="2605273" y="6723635"/>
                </a:lnTo>
                <a:lnTo>
                  <a:pt x="2603797" y="6716350"/>
                </a:lnTo>
                <a:lnTo>
                  <a:pt x="2594938" y="6711089"/>
                </a:lnTo>
                <a:lnTo>
                  <a:pt x="2597891" y="6717969"/>
                </a:lnTo>
                <a:lnTo>
                  <a:pt x="2595676" y="6723230"/>
                </a:lnTo>
                <a:lnTo>
                  <a:pt x="2600106" y="6735371"/>
                </a:lnTo>
                <a:lnTo>
                  <a:pt x="2593461" y="6736586"/>
                </a:lnTo>
                <a:lnTo>
                  <a:pt x="2584602" y="6729301"/>
                </a:lnTo>
                <a:lnTo>
                  <a:pt x="2580173" y="6724039"/>
                </a:lnTo>
                <a:lnTo>
                  <a:pt x="2577220" y="6714326"/>
                </a:lnTo>
                <a:lnTo>
                  <a:pt x="2574267" y="6713112"/>
                </a:lnTo>
                <a:lnTo>
                  <a:pt x="2565408" y="6703399"/>
                </a:lnTo>
                <a:lnTo>
                  <a:pt x="2566885" y="6698138"/>
                </a:lnTo>
                <a:lnTo>
                  <a:pt x="2572052" y="6697328"/>
                </a:lnTo>
                <a:lnTo>
                  <a:pt x="2576482" y="6700161"/>
                </a:lnTo>
                <a:lnTo>
                  <a:pt x="2580911" y="6700566"/>
                </a:lnTo>
                <a:lnTo>
                  <a:pt x="2577958" y="6691662"/>
                </a:lnTo>
                <a:lnTo>
                  <a:pt x="2578696" y="6683163"/>
                </a:lnTo>
                <a:lnTo>
                  <a:pt x="2573529" y="6688020"/>
                </a:lnTo>
                <a:lnTo>
                  <a:pt x="2568361" y="6688425"/>
                </a:lnTo>
                <a:lnTo>
                  <a:pt x="2560979" y="6680330"/>
                </a:lnTo>
                <a:lnTo>
                  <a:pt x="2560979" y="6674664"/>
                </a:lnTo>
                <a:lnTo>
                  <a:pt x="2553596" y="6674664"/>
                </a:lnTo>
                <a:lnTo>
                  <a:pt x="2549167" y="6671427"/>
                </a:lnTo>
                <a:lnTo>
                  <a:pt x="2554334" y="6664142"/>
                </a:lnTo>
                <a:lnTo>
                  <a:pt x="2562455" y="6661713"/>
                </a:lnTo>
                <a:lnTo>
                  <a:pt x="2564670" y="6656047"/>
                </a:lnTo>
                <a:lnTo>
                  <a:pt x="2565408" y="6649167"/>
                </a:lnTo>
                <a:lnTo>
                  <a:pt x="2557287" y="6657262"/>
                </a:lnTo>
                <a:lnTo>
                  <a:pt x="2553596" y="6652810"/>
                </a:lnTo>
                <a:lnTo>
                  <a:pt x="2550643" y="6643906"/>
                </a:lnTo>
                <a:lnTo>
                  <a:pt x="2555073" y="6643906"/>
                </a:lnTo>
                <a:lnTo>
                  <a:pt x="2556549" y="6639454"/>
                </a:lnTo>
                <a:lnTo>
                  <a:pt x="2549167" y="6634193"/>
                </a:lnTo>
                <a:lnTo>
                  <a:pt x="2529972" y="6630550"/>
                </a:lnTo>
                <a:lnTo>
                  <a:pt x="2515946" y="6621242"/>
                </a:lnTo>
                <a:lnTo>
                  <a:pt x="2515207" y="6615171"/>
                </a:lnTo>
                <a:lnTo>
                  <a:pt x="2519637" y="6607482"/>
                </a:lnTo>
                <a:lnTo>
                  <a:pt x="2524805" y="6603839"/>
                </a:lnTo>
                <a:lnTo>
                  <a:pt x="2524805" y="6596150"/>
                </a:lnTo>
                <a:lnTo>
                  <a:pt x="2527019" y="6587651"/>
                </a:lnTo>
                <a:lnTo>
                  <a:pt x="2525543" y="6583199"/>
                </a:lnTo>
                <a:lnTo>
                  <a:pt x="2533664" y="6575914"/>
                </a:lnTo>
                <a:lnTo>
                  <a:pt x="2545475" y="6573486"/>
                </a:lnTo>
                <a:lnTo>
                  <a:pt x="2547690" y="6571057"/>
                </a:lnTo>
                <a:lnTo>
                  <a:pt x="2541046" y="6571462"/>
                </a:lnTo>
                <a:lnTo>
                  <a:pt x="2533664" y="6567010"/>
                </a:lnTo>
                <a:lnTo>
                  <a:pt x="2532925" y="6561749"/>
                </a:lnTo>
                <a:lnTo>
                  <a:pt x="2538831" y="6542727"/>
                </a:lnTo>
                <a:lnTo>
                  <a:pt x="2543261" y="6542323"/>
                </a:lnTo>
                <a:lnTo>
                  <a:pt x="2541046" y="6538276"/>
                </a:lnTo>
                <a:lnTo>
                  <a:pt x="2534402" y="6542727"/>
                </a:lnTo>
                <a:lnTo>
                  <a:pt x="2529234" y="6560130"/>
                </a:lnTo>
                <a:lnTo>
                  <a:pt x="2529234" y="6575105"/>
                </a:lnTo>
                <a:lnTo>
                  <a:pt x="2521113" y="6572272"/>
                </a:lnTo>
                <a:lnTo>
                  <a:pt x="2515207" y="6563368"/>
                </a:lnTo>
                <a:lnTo>
                  <a:pt x="2515946" y="6552845"/>
                </a:lnTo>
                <a:lnTo>
                  <a:pt x="2510778" y="6546775"/>
                </a:lnTo>
                <a:lnTo>
                  <a:pt x="2504872" y="6524515"/>
                </a:lnTo>
                <a:lnTo>
                  <a:pt x="2505610" y="6518445"/>
                </a:lnTo>
                <a:lnTo>
                  <a:pt x="2510778" y="6518445"/>
                </a:lnTo>
                <a:lnTo>
                  <a:pt x="2513731" y="6512778"/>
                </a:lnTo>
                <a:lnTo>
                  <a:pt x="2512254" y="6509136"/>
                </a:lnTo>
                <a:lnTo>
                  <a:pt x="2512254" y="6504280"/>
                </a:lnTo>
                <a:lnTo>
                  <a:pt x="2519637" y="6497804"/>
                </a:lnTo>
                <a:lnTo>
                  <a:pt x="2520375" y="6492543"/>
                </a:lnTo>
                <a:lnTo>
                  <a:pt x="2513731" y="6496590"/>
                </a:lnTo>
                <a:lnTo>
                  <a:pt x="2504872" y="6494567"/>
                </a:lnTo>
                <a:lnTo>
                  <a:pt x="2502657" y="6486877"/>
                </a:lnTo>
                <a:lnTo>
                  <a:pt x="2493060" y="6481211"/>
                </a:lnTo>
                <a:lnTo>
                  <a:pt x="2491584" y="6476354"/>
                </a:lnTo>
                <a:lnTo>
                  <a:pt x="2495275" y="6469879"/>
                </a:lnTo>
                <a:lnTo>
                  <a:pt x="2510040" y="6466237"/>
                </a:lnTo>
                <a:lnTo>
                  <a:pt x="2516684" y="6471093"/>
                </a:lnTo>
                <a:lnTo>
                  <a:pt x="2519637" y="6467855"/>
                </a:lnTo>
                <a:lnTo>
                  <a:pt x="2528496" y="6467451"/>
                </a:lnTo>
                <a:lnTo>
                  <a:pt x="2531449" y="6465427"/>
                </a:lnTo>
                <a:lnTo>
                  <a:pt x="2529972" y="6462189"/>
                </a:lnTo>
                <a:lnTo>
                  <a:pt x="2533664" y="6456119"/>
                </a:lnTo>
                <a:lnTo>
                  <a:pt x="2525543" y="6459761"/>
                </a:lnTo>
                <a:lnTo>
                  <a:pt x="2520375" y="6460166"/>
                </a:lnTo>
                <a:lnTo>
                  <a:pt x="2514469" y="6454905"/>
                </a:lnTo>
                <a:lnTo>
                  <a:pt x="2501919" y="6461380"/>
                </a:lnTo>
                <a:lnTo>
                  <a:pt x="2487892" y="6459356"/>
                </a:lnTo>
                <a:lnTo>
                  <a:pt x="2484939" y="6452881"/>
                </a:lnTo>
                <a:lnTo>
                  <a:pt x="2477557" y="6446810"/>
                </a:lnTo>
                <a:lnTo>
                  <a:pt x="2478295" y="6439525"/>
                </a:lnTo>
                <a:lnTo>
                  <a:pt x="2483463" y="6438716"/>
                </a:lnTo>
                <a:lnTo>
                  <a:pt x="2487154" y="6443168"/>
                </a:lnTo>
                <a:lnTo>
                  <a:pt x="2496013" y="6446810"/>
                </a:lnTo>
                <a:lnTo>
                  <a:pt x="2497490" y="6443977"/>
                </a:lnTo>
                <a:lnTo>
                  <a:pt x="2487892" y="6438716"/>
                </a:lnTo>
                <a:lnTo>
                  <a:pt x="2484201" y="6433455"/>
                </a:lnTo>
                <a:lnTo>
                  <a:pt x="2488631" y="6427384"/>
                </a:lnTo>
                <a:lnTo>
                  <a:pt x="2494537" y="6423337"/>
                </a:lnTo>
                <a:lnTo>
                  <a:pt x="2490107" y="6418076"/>
                </a:lnTo>
                <a:lnTo>
                  <a:pt x="2492322" y="6413219"/>
                </a:lnTo>
                <a:lnTo>
                  <a:pt x="2498228" y="6412410"/>
                </a:lnTo>
                <a:lnTo>
                  <a:pt x="2493060" y="6406744"/>
                </a:lnTo>
                <a:lnTo>
                  <a:pt x="2479772" y="6401078"/>
                </a:lnTo>
                <a:lnTo>
                  <a:pt x="2476081" y="6395816"/>
                </a:lnTo>
                <a:lnTo>
                  <a:pt x="2470175" y="6393388"/>
                </a:lnTo>
                <a:lnTo>
                  <a:pt x="2465745" y="6397840"/>
                </a:lnTo>
                <a:lnTo>
                  <a:pt x="2454671" y="6398245"/>
                </a:lnTo>
                <a:lnTo>
                  <a:pt x="2445074" y="6392579"/>
                </a:lnTo>
                <a:lnTo>
                  <a:pt x="2442860" y="6382056"/>
                </a:lnTo>
                <a:lnTo>
                  <a:pt x="2440645" y="6385294"/>
                </a:lnTo>
                <a:lnTo>
                  <a:pt x="2428095" y="6386103"/>
                </a:lnTo>
                <a:lnTo>
                  <a:pt x="2423665" y="6394602"/>
                </a:lnTo>
                <a:lnTo>
                  <a:pt x="2424403" y="6399459"/>
                </a:lnTo>
                <a:lnTo>
                  <a:pt x="2433262" y="6401887"/>
                </a:lnTo>
                <a:lnTo>
                  <a:pt x="2434001" y="6407148"/>
                </a:lnTo>
                <a:lnTo>
                  <a:pt x="2429571" y="6412005"/>
                </a:lnTo>
                <a:lnTo>
                  <a:pt x="2422189" y="6410791"/>
                </a:lnTo>
                <a:lnTo>
                  <a:pt x="2408162" y="6397030"/>
                </a:lnTo>
                <a:lnTo>
                  <a:pt x="2408900" y="6390150"/>
                </a:lnTo>
                <a:lnTo>
                  <a:pt x="2422189" y="6383270"/>
                </a:lnTo>
                <a:lnTo>
                  <a:pt x="2425142" y="6375985"/>
                </a:lnTo>
                <a:lnTo>
                  <a:pt x="2432524" y="6371129"/>
                </a:lnTo>
                <a:lnTo>
                  <a:pt x="2435477" y="6362630"/>
                </a:lnTo>
                <a:lnTo>
                  <a:pt x="2441383" y="6361416"/>
                </a:lnTo>
                <a:lnTo>
                  <a:pt x="2439168" y="6354131"/>
                </a:lnTo>
                <a:lnTo>
                  <a:pt x="2436215" y="6354131"/>
                </a:lnTo>
                <a:lnTo>
                  <a:pt x="2431048" y="6344418"/>
                </a:lnTo>
                <a:lnTo>
                  <a:pt x="2431048" y="6339156"/>
                </a:lnTo>
                <a:lnTo>
                  <a:pt x="2437692" y="6337537"/>
                </a:lnTo>
                <a:lnTo>
                  <a:pt x="2443598" y="6339156"/>
                </a:lnTo>
                <a:lnTo>
                  <a:pt x="2461316" y="6338347"/>
                </a:lnTo>
                <a:lnTo>
                  <a:pt x="2471651" y="6335109"/>
                </a:lnTo>
                <a:lnTo>
                  <a:pt x="2475342" y="6337537"/>
                </a:lnTo>
                <a:lnTo>
                  <a:pt x="2475342" y="6350084"/>
                </a:lnTo>
                <a:lnTo>
                  <a:pt x="2469436" y="6354131"/>
                </a:lnTo>
                <a:lnTo>
                  <a:pt x="2460577" y="6356964"/>
                </a:lnTo>
                <a:lnTo>
                  <a:pt x="2459839" y="6361011"/>
                </a:lnTo>
                <a:lnTo>
                  <a:pt x="2465007" y="6361416"/>
                </a:lnTo>
                <a:lnTo>
                  <a:pt x="2474604" y="6355750"/>
                </a:lnTo>
                <a:lnTo>
                  <a:pt x="2487892" y="6351702"/>
                </a:lnTo>
                <a:lnTo>
                  <a:pt x="2491584" y="6352917"/>
                </a:lnTo>
                <a:lnTo>
                  <a:pt x="2490107" y="6357773"/>
                </a:lnTo>
                <a:lnTo>
                  <a:pt x="2491584" y="6365463"/>
                </a:lnTo>
                <a:lnTo>
                  <a:pt x="2488631" y="6380032"/>
                </a:lnTo>
                <a:lnTo>
                  <a:pt x="2484939" y="6384080"/>
                </a:lnTo>
                <a:lnTo>
                  <a:pt x="2488631" y="6389341"/>
                </a:lnTo>
                <a:lnTo>
                  <a:pt x="2490107" y="6380437"/>
                </a:lnTo>
                <a:lnTo>
                  <a:pt x="2497490" y="6377199"/>
                </a:lnTo>
                <a:lnTo>
                  <a:pt x="2498228" y="6359797"/>
                </a:lnTo>
                <a:lnTo>
                  <a:pt x="2500443" y="6354535"/>
                </a:lnTo>
                <a:lnTo>
                  <a:pt x="2495275" y="6352512"/>
                </a:lnTo>
                <a:lnTo>
                  <a:pt x="2495275" y="6341989"/>
                </a:lnTo>
                <a:lnTo>
                  <a:pt x="2501181" y="6327824"/>
                </a:lnTo>
                <a:lnTo>
                  <a:pt x="2507825" y="6319730"/>
                </a:lnTo>
                <a:lnTo>
                  <a:pt x="2504134" y="6317706"/>
                </a:lnTo>
                <a:lnTo>
                  <a:pt x="2503396" y="6312040"/>
                </a:lnTo>
                <a:lnTo>
                  <a:pt x="2507087" y="6307588"/>
                </a:lnTo>
                <a:lnTo>
                  <a:pt x="2503396" y="6297471"/>
                </a:lnTo>
                <a:lnTo>
                  <a:pt x="2504134" y="6288567"/>
                </a:lnTo>
                <a:lnTo>
                  <a:pt x="2510040" y="6288567"/>
                </a:lnTo>
                <a:lnTo>
                  <a:pt x="2523328" y="6281282"/>
                </a:lnTo>
                <a:lnTo>
                  <a:pt x="2529972" y="6271569"/>
                </a:lnTo>
                <a:lnTo>
                  <a:pt x="2531449" y="6256999"/>
                </a:lnTo>
                <a:lnTo>
                  <a:pt x="2527758" y="6251333"/>
                </a:lnTo>
                <a:lnTo>
                  <a:pt x="2518899" y="6250119"/>
                </a:lnTo>
                <a:lnTo>
                  <a:pt x="2517422" y="6243239"/>
                </a:lnTo>
                <a:lnTo>
                  <a:pt x="2511516" y="6237573"/>
                </a:lnTo>
                <a:lnTo>
                  <a:pt x="2501919" y="6237168"/>
                </a:lnTo>
                <a:lnTo>
                  <a:pt x="2496751" y="6232312"/>
                </a:lnTo>
                <a:lnTo>
                  <a:pt x="2497490" y="6226646"/>
                </a:lnTo>
                <a:lnTo>
                  <a:pt x="2503396" y="6219765"/>
                </a:lnTo>
                <a:lnTo>
                  <a:pt x="2504872" y="6208433"/>
                </a:lnTo>
                <a:lnTo>
                  <a:pt x="2507825" y="6201149"/>
                </a:lnTo>
                <a:lnTo>
                  <a:pt x="2497490" y="6194673"/>
                </a:lnTo>
                <a:lnTo>
                  <a:pt x="2496013" y="6190221"/>
                </a:lnTo>
                <a:lnTo>
                  <a:pt x="2504134" y="6181318"/>
                </a:lnTo>
                <a:lnTo>
                  <a:pt x="2501181" y="6178889"/>
                </a:lnTo>
                <a:lnTo>
                  <a:pt x="2501919" y="6172414"/>
                </a:lnTo>
                <a:lnTo>
                  <a:pt x="2509302" y="6164724"/>
                </a:lnTo>
                <a:lnTo>
                  <a:pt x="2501181" y="6157439"/>
                </a:lnTo>
                <a:lnTo>
                  <a:pt x="2500443" y="6146107"/>
                </a:lnTo>
                <a:lnTo>
                  <a:pt x="2504134" y="6142870"/>
                </a:lnTo>
                <a:lnTo>
                  <a:pt x="2510778" y="6140846"/>
                </a:lnTo>
                <a:lnTo>
                  <a:pt x="2509302" y="6135990"/>
                </a:lnTo>
                <a:lnTo>
                  <a:pt x="2499704" y="6129919"/>
                </a:lnTo>
                <a:lnTo>
                  <a:pt x="2498966" y="6125062"/>
                </a:lnTo>
                <a:lnTo>
                  <a:pt x="2501919" y="6120610"/>
                </a:lnTo>
                <a:lnTo>
                  <a:pt x="2507825" y="6123039"/>
                </a:lnTo>
                <a:lnTo>
                  <a:pt x="2511516" y="6130324"/>
                </a:lnTo>
                <a:lnTo>
                  <a:pt x="2515946" y="6135180"/>
                </a:lnTo>
                <a:lnTo>
                  <a:pt x="2518160" y="6132752"/>
                </a:lnTo>
                <a:lnTo>
                  <a:pt x="2513731" y="6127491"/>
                </a:lnTo>
                <a:lnTo>
                  <a:pt x="2512993" y="6111707"/>
                </a:lnTo>
                <a:lnTo>
                  <a:pt x="2511516" y="6104826"/>
                </a:lnTo>
                <a:lnTo>
                  <a:pt x="2505610" y="6108064"/>
                </a:lnTo>
                <a:lnTo>
                  <a:pt x="2497490" y="6104826"/>
                </a:lnTo>
                <a:lnTo>
                  <a:pt x="2497490" y="6098756"/>
                </a:lnTo>
                <a:lnTo>
                  <a:pt x="2508563" y="6089852"/>
                </a:lnTo>
                <a:lnTo>
                  <a:pt x="2513731" y="6082972"/>
                </a:lnTo>
                <a:lnTo>
                  <a:pt x="2507087" y="6083781"/>
                </a:lnTo>
                <a:lnTo>
                  <a:pt x="2503396" y="6085805"/>
                </a:lnTo>
                <a:lnTo>
                  <a:pt x="2496013" y="6077306"/>
                </a:lnTo>
                <a:lnTo>
                  <a:pt x="2487154" y="6077306"/>
                </a:lnTo>
                <a:lnTo>
                  <a:pt x="2484939" y="6079734"/>
                </a:lnTo>
                <a:lnTo>
                  <a:pt x="2484201" y="6092685"/>
                </a:lnTo>
                <a:lnTo>
                  <a:pt x="2470175" y="6095923"/>
                </a:lnTo>
                <a:lnTo>
                  <a:pt x="2456148" y="6090257"/>
                </a:lnTo>
                <a:lnTo>
                  <a:pt x="2452457" y="6083377"/>
                </a:lnTo>
                <a:lnTo>
                  <a:pt x="2448027" y="6079329"/>
                </a:lnTo>
                <a:lnTo>
                  <a:pt x="2432524" y="6057070"/>
                </a:lnTo>
                <a:lnTo>
                  <a:pt x="2428833" y="6052214"/>
                </a:lnTo>
                <a:lnTo>
                  <a:pt x="2431048" y="6049381"/>
                </a:lnTo>
                <a:lnTo>
                  <a:pt x="2433262" y="6042905"/>
                </a:lnTo>
                <a:lnTo>
                  <a:pt x="2428095" y="6038858"/>
                </a:lnTo>
                <a:lnTo>
                  <a:pt x="2432524" y="6033597"/>
                </a:lnTo>
                <a:lnTo>
                  <a:pt x="2431048" y="6025098"/>
                </a:lnTo>
                <a:lnTo>
                  <a:pt x="2436215" y="6006481"/>
                </a:lnTo>
                <a:lnTo>
                  <a:pt x="2429571" y="6001220"/>
                </a:lnTo>
                <a:lnTo>
                  <a:pt x="2427356" y="5992721"/>
                </a:lnTo>
                <a:lnTo>
                  <a:pt x="2430309" y="5984626"/>
                </a:lnTo>
                <a:lnTo>
                  <a:pt x="2436215" y="5983817"/>
                </a:lnTo>
                <a:lnTo>
                  <a:pt x="2439168" y="5985840"/>
                </a:lnTo>
                <a:lnTo>
                  <a:pt x="2441383" y="5979770"/>
                </a:lnTo>
                <a:lnTo>
                  <a:pt x="2439168" y="5973294"/>
                </a:lnTo>
                <a:lnTo>
                  <a:pt x="2443598" y="5970461"/>
                </a:lnTo>
                <a:lnTo>
                  <a:pt x="2448027" y="5950226"/>
                </a:lnTo>
                <a:lnTo>
                  <a:pt x="2448027" y="5934846"/>
                </a:lnTo>
                <a:lnTo>
                  <a:pt x="2441383" y="5929585"/>
                </a:lnTo>
                <a:lnTo>
                  <a:pt x="2439168" y="5922705"/>
                </a:lnTo>
                <a:lnTo>
                  <a:pt x="2423665" y="5898827"/>
                </a:lnTo>
                <a:lnTo>
                  <a:pt x="2425142" y="5886281"/>
                </a:lnTo>
                <a:lnTo>
                  <a:pt x="2424403" y="5876972"/>
                </a:lnTo>
                <a:lnTo>
                  <a:pt x="2413330" y="5868473"/>
                </a:lnTo>
                <a:lnTo>
                  <a:pt x="2406686" y="5859165"/>
                </a:lnTo>
                <a:lnTo>
                  <a:pt x="2405947" y="5845404"/>
                </a:lnTo>
                <a:lnTo>
                  <a:pt x="2404471" y="5835287"/>
                </a:lnTo>
                <a:lnTo>
                  <a:pt x="2405209" y="5829621"/>
                </a:lnTo>
                <a:lnTo>
                  <a:pt x="2412592" y="5828002"/>
                </a:lnTo>
                <a:lnTo>
                  <a:pt x="2418498" y="5832454"/>
                </a:lnTo>
                <a:lnTo>
                  <a:pt x="2424403" y="5831644"/>
                </a:lnTo>
                <a:lnTo>
                  <a:pt x="2430309" y="5824359"/>
                </a:lnTo>
                <a:lnTo>
                  <a:pt x="2429571" y="5815051"/>
                </a:lnTo>
                <a:lnTo>
                  <a:pt x="2426618" y="5807361"/>
                </a:lnTo>
                <a:lnTo>
                  <a:pt x="2427356" y="5800886"/>
                </a:lnTo>
                <a:lnTo>
                  <a:pt x="2430309" y="5794815"/>
                </a:lnTo>
                <a:lnTo>
                  <a:pt x="2430309" y="5786316"/>
                </a:lnTo>
                <a:lnTo>
                  <a:pt x="2436954" y="5782269"/>
                </a:lnTo>
                <a:lnTo>
                  <a:pt x="2438430" y="5774579"/>
                </a:lnTo>
                <a:lnTo>
                  <a:pt x="2438430" y="5762033"/>
                </a:lnTo>
                <a:lnTo>
                  <a:pt x="2445074" y="5753534"/>
                </a:lnTo>
                <a:lnTo>
                  <a:pt x="2441383" y="5748273"/>
                </a:lnTo>
                <a:lnTo>
                  <a:pt x="2440645" y="5743416"/>
                </a:lnTo>
                <a:lnTo>
                  <a:pt x="2446551" y="5737750"/>
                </a:lnTo>
                <a:lnTo>
                  <a:pt x="2447289" y="5726418"/>
                </a:lnTo>
                <a:lnTo>
                  <a:pt x="2450242" y="5722371"/>
                </a:lnTo>
                <a:lnTo>
                  <a:pt x="2449504" y="5714277"/>
                </a:lnTo>
                <a:lnTo>
                  <a:pt x="2453195" y="5706587"/>
                </a:lnTo>
                <a:lnTo>
                  <a:pt x="2454671" y="5692827"/>
                </a:lnTo>
                <a:lnTo>
                  <a:pt x="2454671" y="5685138"/>
                </a:lnTo>
                <a:lnTo>
                  <a:pt x="2460577" y="5679067"/>
                </a:lnTo>
                <a:lnTo>
                  <a:pt x="2464269" y="5668140"/>
                </a:lnTo>
                <a:lnTo>
                  <a:pt x="2460577" y="5663688"/>
                </a:lnTo>
                <a:lnTo>
                  <a:pt x="2460577" y="5660045"/>
                </a:lnTo>
                <a:lnTo>
                  <a:pt x="2467222" y="5647094"/>
                </a:lnTo>
                <a:lnTo>
                  <a:pt x="2474604" y="5642642"/>
                </a:lnTo>
                <a:lnTo>
                  <a:pt x="2479772" y="5634953"/>
                </a:lnTo>
                <a:lnTo>
                  <a:pt x="2478295" y="5626859"/>
                </a:lnTo>
                <a:lnTo>
                  <a:pt x="2467222" y="5612694"/>
                </a:lnTo>
                <a:lnTo>
                  <a:pt x="2464269" y="5607837"/>
                </a:lnTo>
                <a:lnTo>
                  <a:pt x="2467222" y="5600147"/>
                </a:lnTo>
                <a:lnTo>
                  <a:pt x="2468698" y="5592863"/>
                </a:lnTo>
                <a:lnTo>
                  <a:pt x="2465745" y="5585173"/>
                </a:lnTo>
                <a:lnTo>
                  <a:pt x="2465745" y="5580316"/>
                </a:lnTo>
                <a:lnTo>
                  <a:pt x="2468698" y="5568984"/>
                </a:lnTo>
                <a:lnTo>
                  <a:pt x="2467960" y="5552796"/>
                </a:lnTo>
                <a:lnTo>
                  <a:pt x="2457624" y="5539036"/>
                </a:lnTo>
                <a:lnTo>
                  <a:pt x="2456886" y="5530537"/>
                </a:lnTo>
                <a:lnTo>
                  <a:pt x="2461316" y="5525680"/>
                </a:lnTo>
                <a:lnTo>
                  <a:pt x="2461316" y="5510706"/>
                </a:lnTo>
                <a:lnTo>
                  <a:pt x="2450242" y="5483185"/>
                </a:lnTo>
                <a:lnTo>
                  <a:pt x="2448766" y="5473472"/>
                </a:lnTo>
                <a:lnTo>
                  <a:pt x="2446551" y="5463354"/>
                </a:lnTo>
                <a:lnTo>
                  <a:pt x="2447289" y="5451213"/>
                </a:lnTo>
                <a:lnTo>
                  <a:pt x="2453933" y="5448784"/>
                </a:lnTo>
                <a:lnTo>
                  <a:pt x="2461316" y="5440690"/>
                </a:lnTo>
                <a:lnTo>
                  <a:pt x="2453933" y="5432596"/>
                </a:lnTo>
                <a:lnTo>
                  <a:pt x="2458363" y="5422478"/>
                </a:lnTo>
                <a:lnTo>
                  <a:pt x="2465745" y="5417621"/>
                </a:lnTo>
                <a:lnTo>
                  <a:pt x="2459839" y="5409527"/>
                </a:lnTo>
                <a:lnTo>
                  <a:pt x="2458363" y="5396171"/>
                </a:lnTo>
                <a:lnTo>
                  <a:pt x="2449504" y="5383220"/>
                </a:lnTo>
                <a:lnTo>
                  <a:pt x="2449504" y="5375936"/>
                </a:lnTo>
                <a:lnTo>
                  <a:pt x="2457624" y="5358938"/>
                </a:lnTo>
                <a:lnTo>
                  <a:pt x="2459101" y="5352462"/>
                </a:lnTo>
                <a:lnTo>
                  <a:pt x="2456148" y="5337892"/>
                </a:lnTo>
                <a:lnTo>
                  <a:pt x="2461316" y="5330203"/>
                </a:lnTo>
                <a:lnTo>
                  <a:pt x="2462054" y="5318466"/>
                </a:lnTo>
                <a:lnTo>
                  <a:pt x="2470175" y="5306729"/>
                </a:lnTo>
                <a:lnTo>
                  <a:pt x="2470175" y="5301468"/>
                </a:lnTo>
                <a:lnTo>
                  <a:pt x="2467960" y="5294588"/>
                </a:lnTo>
                <a:lnTo>
                  <a:pt x="2467960" y="5282042"/>
                </a:lnTo>
                <a:lnTo>
                  <a:pt x="2473128" y="5273543"/>
                </a:lnTo>
                <a:lnTo>
                  <a:pt x="2474604" y="5250474"/>
                </a:lnTo>
                <a:lnTo>
                  <a:pt x="2476081" y="5240761"/>
                </a:lnTo>
                <a:lnTo>
                  <a:pt x="2467222" y="5224977"/>
                </a:lnTo>
                <a:lnTo>
                  <a:pt x="2467222" y="5213240"/>
                </a:lnTo>
                <a:lnTo>
                  <a:pt x="2475342" y="5201099"/>
                </a:lnTo>
                <a:lnTo>
                  <a:pt x="2476819" y="5188957"/>
                </a:lnTo>
                <a:lnTo>
                  <a:pt x="2476081" y="5174792"/>
                </a:lnTo>
                <a:lnTo>
                  <a:pt x="2468698" y="5156580"/>
                </a:lnTo>
                <a:lnTo>
                  <a:pt x="2467960" y="5108419"/>
                </a:lnTo>
                <a:lnTo>
                  <a:pt x="2474604" y="5103158"/>
                </a:lnTo>
                <a:lnTo>
                  <a:pt x="2470175" y="5099920"/>
                </a:lnTo>
                <a:lnTo>
                  <a:pt x="2464269" y="5104372"/>
                </a:lnTo>
                <a:lnTo>
                  <a:pt x="2460577" y="5099516"/>
                </a:lnTo>
                <a:lnTo>
                  <a:pt x="2459839" y="5081303"/>
                </a:lnTo>
                <a:lnTo>
                  <a:pt x="2466483" y="5077256"/>
                </a:lnTo>
                <a:lnTo>
                  <a:pt x="2473866" y="5073209"/>
                </a:lnTo>
                <a:lnTo>
                  <a:pt x="2473866" y="5065115"/>
                </a:lnTo>
                <a:lnTo>
                  <a:pt x="2471651" y="5032738"/>
                </a:lnTo>
                <a:lnTo>
                  <a:pt x="2473866" y="5028286"/>
                </a:lnTo>
                <a:lnTo>
                  <a:pt x="2476819" y="5021810"/>
                </a:lnTo>
                <a:lnTo>
                  <a:pt x="2476819" y="4997932"/>
                </a:lnTo>
                <a:lnTo>
                  <a:pt x="2470175" y="4983363"/>
                </a:lnTo>
                <a:lnTo>
                  <a:pt x="2464269" y="4965960"/>
                </a:lnTo>
                <a:lnTo>
                  <a:pt x="2460577" y="4948557"/>
                </a:lnTo>
                <a:lnTo>
                  <a:pt x="2465745" y="4943296"/>
                </a:lnTo>
                <a:lnTo>
                  <a:pt x="2468698" y="4933987"/>
                </a:lnTo>
                <a:lnTo>
                  <a:pt x="2468698" y="4921036"/>
                </a:lnTo>
                <a:lnTo>
                  <a:pt x="2460577" y="4886636"/>
                </a:lnTo>
                <a:lnTo>
                  <a:pt x="2458363" y="4873685"/>
                </a:lnTo>
                <a:lnTo>
                  <a:pt x="2459839" y="4864376"/>
                </a:lnTo>
                <a:lnTo>
                  <a:pt x="2458363" y="4851426"/>
                </a:lnTo>
                <a:lnTo>
                  <a:pt x="2453933" y="4847378"/>
                </a:lnTo>
                <a:lnTo>
                  <a:pt x="2452457" y="4845760"/>
                </a:lnTo>
                <a:lnTo>
                  <a:pt x="2443598" y="4843331"/>
                </a:lnTo>
                <a:lnTo>
                  <a:pt x="2431048" y="4832404"/>
                </a:lnTo>
                <a:lnTo>
                  <a:pt x="2417021" y="4819453"/>
                </a:lnTo>
                <a:lnTo>
                  <a:pt x="2405947" y="4815001"/>
                </a:lnTo>
                <a:lnTo>
                  <a:pt x="2394874" y="4812978"/>
                </a:lnTo>
                <a:lnTo>
                  <a:pt x="2394135" y="4806502"/>
                </a:lnTo>
                <a:lnTo>
                  <a:pt x="2394874" y="4801646"/>
                </a:lnTo>
                <a:lnTo>
                  <a:pt x="2391921" y="4795980"/>
                </a:lnTo>
                <a:lnTo>
                  <a:pt x="2385277" y="4793551"/>
                </a:lnTo>
                <a:lnTo>
                  <a:pt x="2374203" y="4784243"/>
                </a:lnTo>
                <a:lnTo>
                  <a:pt x="2366820" y="4779791"/>
                </a:lnTo>
                <a:lnTo>
                  <a:pt x="2353532" y="4770483"/>
                </a:lnTo>
                <a:lnTo>
                  <a:pt x="2350579" y="4764412"/>
                </a:lnTo>
                <a:lnTo>
                  <a:pt x="2346150" y="4762388"/>
                </a:lnTo>
                <a:lnTo>
                  <a:pt x="2336552" y="4761984"/>
                </a:lnTo>
                <a:lnTo>
                  <a:pt x="2323264" y="4757127"/>
                </a:lnTo>
                <a:lnTo>
                  <a:pt x="2304070" y="4746605"/>
                </a:lnTo>
                <a:lnTo>
                  <a:pt x="2295949" y="4744176"/>
                </a:lnTo>
                <a:lnTo>
                  <a:pt x="2291520" y="4745795"/>
                </a:lnTo>
                <a:lnTo>
                  <a:pt x="2279708" y="4741748"/>
                </a:lnTo>
                <a:lnTo>
                  <a:pt x="2272325" y="4736891"/>
                </a:lnTo>
                <a:lnTo>
                  <a:pt x="2270849" y="4730416"/>
                </a:lnTo>
                <a:lnTo>
                  <a:pt x="2263466" y="4723940"/>
                </a:lnTo>
                <a:lnTo>
                  <a:pt x="2247963" y="4716251"/>
                </a:lnTo>
                <a:lnTo>
                  <a:pt x="2239104" y="4707347"/>
                </a:lnTo>
                <a:lnTo>
                  <a:pt x="2242057" y="4699253"/>
                </a:lnTo>
                <a:lnTo>
                  <a:pt x="2236890" y="4704919"/>
                </a:lnTo>
                <a:lnTo>
                  <a:pt x="2222125" y="4705324"/>
                </a:lnTo>
                <a:lnTo>
                  <a:pt x="2215480" y="4701681"/>
                </a:lnTo>
                <a:lnTo>
                  <a:pt x="2212527" y="4693992"/>
                </a:lnTo>
                <a:lnTo>
                  <a:pt x="2208098" y="4689540"/>
                </a:lnTo>
                <a:lnTo>
                  <a:pt x="2199239" y="4688730"/>
                </a:lnTo>
                <a:lnTo>
                  <a:pt x="2191857" y="4679827"/>
                </a:lnTo>
                <a:lnTo>
                  <a:pt x="2191118" y="4673756"/>
                </a:lnTo>
                <a:lnTo>
                  <a:pt x="2174877" y="4666471"/>
                </a:lnTo>
                <a:lnTo>
                  <a:pt x="2158636" y="4655948"/>
                </a:lnTo>
                <a:lnTo>
                  <a:pt x="2160850" y="4651092"/>
                </a:lnTo>
                <a:lnTo>
                  <a:pt x="2159374" y="4645426"/>
                </a:lnTo>
                <a:lnTo>
                  <a:pt x="2152730" y="4641379"/>
                </a:lnTo>
                <a:lnTo>
                  <a:pt x="2146824" y="4642188"/>
                </a:lnTo>
                <a:lnTo>
                  <a:pt x="2146824" y="4635308"/>
                </a:lnTo>
                <a:lnTo>
                  <a:pt x="2145347" y="4627618"/>
                </a:lnTo>
                <a:lnTo>
                  <a:pt x="2145347" y="4623167"/>
                </a:lnTo>
                <a:lnTo>
                  <a:pt x="2150515" y="4626000"/>
                </a:lnTo>
                <a:lnTo>
                  <a:pt x="2154944" y="4624381"/>
                </a:lnTo>
                <a:lnTo>
                  <a:pt x="2154206" y="4615882"/>
                </a:lnTo>
                <a:lnTo>
                  <a:pt x="2137965" y="4594432"/>
                </a:lnTo>
                <a:lnTo>
                  <a:pt x="2134274" y="4583505"/>
                </a:lnTo>
                <a:lnTo>
                  <a:pt x="2119509" y="4562459"/>
                </a:lnTo>
                <a:lnTo>
                  <a:pt x="2117294" y="4551532"/>
                </a:lnTo>
                <a:lnTo>
                  <a:pt x="2104006" y="4547080"/>
                </a:lnTo>
                <a:lnTo>
                  <a:pt x="2099576" y="4541414"/>
                </a:lnTo>
                <a:lnTo>
                  <a:pt x="2098100" y="4528868"/>
                </a:lnTo>
                <a:lnTo>
                  <a:pt x="2093670" y="4520369"/>
                </a:lnTo>
                <a:lnTo>
                  <a:pt x="2076690" y="4506609"/>
                </a:lnTo>
                <a:lnTo>
                  <a:pt x="2070046" y="4504585"/>
                </a:lnTo>
                <a:lnTo>
                  <a:pt x="2068570" y="4498110"/>
                </a:lnTo>
                <a:lnTo>
                  <a:pt x="2070785" y="4490420"/>
                </a:lnTo>
                <a:lnTo>
                  <a:pt x="2064879" y="4481112"/>
                </a:lnTo>
                <a:lnTo>
                  <a:pt x="2049375" y="4462900"/>
                </a:lnTo>
                <a:lnTo>
                  <a:pt x="2041255" y="4446711"/>
                </a:lnTo>
                <a:lnTo>
                  <a:pt x="2044208" y="4443069"/>
                </a:lnTo>
                <a:lnTo>
                  <a:pt x="2041993" y="4432141"/>
                </a:lnTo>
                <a:lnTo>
                  <a:pt x="2033134" y="4417572"/>
                </a:lnTo>
                <a:lnTo>
                  <a:pt x="2025752" y="4413120"/>
                </a:lnTo>
                <a:lnTo>
                  <a:pt x="2018369" y="4403002"/>
                </a:lnTo>
                <a:lnTo>
                  <a:pt x="2016893" y="4388027"/>
                </a:lnTo>
                <a:lnTo>
                  <a:pt x="2010987" y="4379124"/>
                </a:lnTo>
                <a:lnTo>
                  <a:pt x="2008034" y="4365768"/>
                </a:lnTo>
                <a:lnTo>
                  <a:pt x="1999175" y="4352413"/>
                </a:lnTo>
                <a:lnTo>
                  <a:pt x="1979242" y="4342699"/>
                </a:lnTo>
                <a:lnTo>
                  <a:pt x="1973336" y="4333391"/>
                </a:lnTo>
                <a:lnTo>
                  <a:pt x="1971860" y="4320845"/>
                </a:lnTo>
                <a:lnTo>
                  <a:pt x="1960786" y="4306275"/>
                </a:lnTo>
                <a:lnTo>
                  <a:pt x="1958572" y="4298586"/>
                </a:lnTo>
                <a:lnTo>
                  <a:pt x="1948236" y="4296157"/>
                </a:lnTo>
                <a:lnTo>
                  <a:pt x="1927565" y="4283611"/>
                </a:lnTo>
                <a:lnTo>
                  <a:pt x="1914277" y="4281992"/>
                </a:lnTo>
                <a:lnTo>
                  <a:pt x="1899512" y="4270256"/>
                </a:lnTo>
                <a:lnTo>
                  <a:pt x="1889176" y="4266613"/>
                </a:lnTo>
                <a:lnTo>
                  <a:pt x="1881056" y="4259328"/>
                </a:lnTo>
                <a:lnTo>
                  <a:pt x="1884009" y="4252448"/>
                </a:lnTo>
                <a:lnTo>
                  <a:pt x="1892130" y="4249210"/>
                </a:lnTo>
                <a:lnTo>
                  <a:pt x="1899512" y="4248806"/>
                </a:lnTo>
                <a:lnTo>
                  <a:pt x="1900250" y="4239902"/>
                </a:lnTo>
                <a:lnTo>
                  <a:pt x="1892868" y="4226951"/>
                </a:lnTo>
                <a:lnTo>
                  <a:pt x="1883271" y="4218857"/>
                </a:lnTo>
                <a:lnTo>
                  <a:pt x="1883271" y="4214000"/>
                </a:lnTo>
                <a:lnTo>
                  <a:pt x="1889176" y="4209953"/>
                </a:lnTo>
                <a:lnTo>
                  <a:pt x="1888438" y="4203478"/>
                </a:lnTo>
                <a:lnTo>
                  <a:pt x="1880318" y="4197407"/>
                </a:lnTo>
                <a:lnTo>
                  <a:pt x="1879580" y="4193360"/>
                </a:lnTo>
                <a:lnTo>
                  <a:pt x="1883271" y="4184456"/>
                </a:lnTo>
                <a:lnTo>
                  <a:pt x="1886962" y="4172719"/>
                </a:lnTo>
                <a:lnTo>
                  <a:pt x="1903942" y="4157340"/>
                </a:lnTo>
                <a:lnTo>
                  <a:pt x="1912800" y="4149651"/>
                </a:lnTo>
                <a:lnTo>
                  <a:pt x="1937901" y="4139533"/>
                </a:lnTo>
                <a:lnTo>
                  <a:pt x="1937901" y="4139128"/>
                </a:lnTo>
                <a:lnTo>
                  <a:pt x="1951189" y="4129010"/>
                </a:lnTo>
                <a:lnTo>
                  <a:pt x="1956357" y="4117273"/>
                </a:lnTo>
                <a:lnTo>
                  <a:pt x="1954880" y="4110393"/>
                </a:lnTo>
                <a:lnTo>
                  <a:pt x="1957095" y="4097442"/>
                </a:lnTo>
                <a:lnTo>
                  <a:pt x="1954142" y="4085706"/>
                </a:lnTo>
                <a:lnTo>
                  <a:pt x="1950451" y="4084896"/>
                </a:lnTo>
                <a:lnTo>
                  <a:pt x="1951189" y="4092181"/>
                </a:lnTo>
                <a:lnTo>
                  <a:pt x="1949713" y="4096633"/>
                </a:lnTo>
                <a:lnTo>
                  <a:pt x="1948974" y="4089753"/>
                </a:lnTo>
                <a:lnTo>
                  <a:pt x="1948236" y="4081659"/>
                </a:lnTo>
                <a:lnTo>
                  <a:pt x="1940854" y="4088134"/>
                </a:lnTo>
                <a:lnTo>
                  <a:pt x="1937901" y="4093800"/>
                </a:lnTo>
                <a:lnTo>
                  <a:pt x="1933471" y="4104727"/>
                </a:lnTo>
                <a:lnTo>
                  <a:pt x="1929780" y="4107560"/>
                </a:lnTo>
                <a:lnTo>
                  <a:pt x="1921659" y="4102704"/>
                </a:lnTo>
                <a:lnTo>
                  <a:pt x="1911324" y="4092991"/>
                </a:lnTo>
                <a:lnTo>
                  <a:pt x="1900250" y="4088943"/>
                </a:lnTo>
                <a:lnTo>
                  <a:pt x="1895083" y="4082063"/>
                </a:lnTo>
                <a:lnTo>
                  <a:pt x="1899512" y="4077611"/>
                </a:lnTo>
                <a:lnTo>
                  <a:pt x="1905418" y="4069112"/>
                </a:lnTo>
                <a:lnTo>
                  <a:pt x="1903203" y="4055352"/>
                </a:lnTo>
                <a:lnTo>
                  <a:pt x="1904680" y="4048067"/>
                </a:lnTo>
                <a:lnTo>
                  <a:pt x="1900989" y="4038759"/>
                </a:lnTo>
                <a:lnTo>
                  <a:pt x="1897297" y="4031474"/>
                </a:lnTo>
                <a:lnTo>
                  <a:pt x="1906156" y="4020142"/>
                </a:lnTo>
                <a:lnTo>
                  <a:pt x="1916491" y="4018928"/>
                </a:lnTo>
                <a:lnTo>
                  <a:pt x="1926089" y="4006382"/>
                </a:lnTo>
                <a:lnTo>
                  <a:pt x="1921659" y="4000716"/>
                </a:lnTo>
                <a:lnTo>
                  <a:pt x="1923136" y="3993026"/>
                </a:lnTo>
                <a:lnTo>
                  <a:pt x="1941592" y="3974409"/>
                </a:lnTo>
                <a:lnTo>
                  <a:pt x="1944545" y="3961863"/>
                </a:lnTo>
                <a:lnTo>
                  <a:pt x="1940116" y="3954983"/>
                </a:lnTo>
                <a:lnTo>
                  <a:pt x="1939377" y="3948507"/>
                </a:lnTo>
                <a:lnTo>
                  <a:pt x="1933471" y="3937985"/>
                </a:lnTo>
                <a:lnTo>
                  <a:pt x="1946021" y="3931914"/>
                </a:lnTo>
                <a:lnTo>
                  <a:pt x="1958572" y="3931509"/>
                </a:lnTo>
                <a:lnTo>
                  <a:pt x="1982195" y="3916130"/>
                </a:lnTo>
                <a:lnTo>
                  <a:pt x="1996222" y="3915321"/>
                </a:lnTo>
                <a:lnTo>
                  <a:pt x="1999175" y="3904394"/>
                </a:lnTo>
                <a:lnTo>
                  <a:pt x="2001390" y="3896299"/>
                </a:lnTo>
                <a:lnTo>
                  <a:pt x="2003604" y="3880920"/>
                </a:lnTo>
                <a:lnTo>
                  <a:pt x="2016893" y="3861494"/>
                </a:lnTo>
                <a:lnTo>
                  <a:pt x="2031658" y="3851781"/>
                </a:lnTo>
                <a:lnTo>
                  <a:pt x="2050114" y="3847734"/>
                </a:lnTo>
                <a:lnTo>
                  <a:pt x="2064140" y="3835187"/>
                </a:lnTo>
                <a:lnTo>
                  <a:pt x="2069308" y="3825879"/>
                </a:lnTo>
                <a:lnTo>
                  <a:pt x="2087764" y="3808476"/>
                </a:lnTo>
                <a:lnTo>
                  <a:pt x="2092193" y="3798358"/>
                </a:lnTo>
                <a:lnTo>
                  <a:pt x="2097361" y="3792288"/>
                </a:lnTo>
                <a:lnTo>
                  <a:pt x="2096623" y="3787836"/>
                </a:lnTo>
                <a:lnTo>
                  <a:pt x="2091456" y="3788240"/>
                </a:lnTo>
                <a:lnTo>
                  <a:pt x="2086288" y="3781765"/>
                </a:lnTo>
                <a:lnTo>
                  <a:pt x="2087764" y="3776504"/>
                </a:lnTo>
                <a:lnTo>
                  <a:pt x="2078905" y="3780146"/>
                </a:lnTo>
                <a:lnTo>
                  <a:pt x="2072999" y="3772457"/>
                </a:lnTo>
                <a:lnTo>
                  <a:pt x="2074476" y="3765981"/>
                </a:lnTo>
                <a:lnTo>
                  <a:pt x="2081120" y="3758696"/>
                </a:lnTo>
                <a:lnTo>
                  <a:pt x="2080382" y="3737246"/>
                </a:lnTo>
                <a:lnTo>
                  <a:pt x="2081858" y="3721867"/>
                </a:lnTo>
                <a:lnTo>
                  <a:pt x="2077429" y="3713368"/>
                </a:lnTo>
                <a:lnTo>
                  <a:pt x="2073738" y="3711749"/>
                </a:lnTo>
                <a:lnTo>
                  <a:pt x="2077429" y="3705274"/>
                </a:lnTo>
                <a:lnTo>
                  <a:pt x="2084073" y="3700417"/>
                </a:lnTo>
                <a:lnTo>
                  <a:pt x="2084073" y="3687871"/>
                </a:lnTo>
                <a:lnTo>
                  <a:pt x="2078167" y="3681801"/>
                </a:lnTo>
                <a:lnTo>
                  <a:pt x="2078167" y="3677753"/>
                </a:lnTo>
                <a:lnTo>
                  <a:pt x="2084073" y="3671683"/>
                </a:lnTo>
                <a:lnTo>
                  <a:pt x="2083335" y="3661565"/>
                </a:lnTo>
                <a:lnTo>
                  <a:pt x="2080382" y="3657113"/>
                </a:lnTo>
                <a:lnTo>
                  <a:pt x="2075952" y="3659541"/>
                </a:lnTo>
                <a:lnTo>
                  <a:pt x="2071523" y="3659946"/>
                </a:lnTo>
                <a:lnTo>
                  <a:pt x="2061926" y="3648614"/>
                </a:lnTo>
                <a:lnTo>
                  <a:pt x="2061188" y="3638091"/>
                </a:lnTo>
                <a:lnTo>
                  <a:pt x="2058973" y="3627569"/>
                </a:lnTo>
                <a:lnTo>
                  <a:pt x="2056758" y="3625950"/>
                </a:lnTo>
                <a:lnTo>
                  <a:pt x="2046423" y="3617451"/>
                </a:lnTo>
                <a:lnTo>
                  <a:pt x="2035349" y="3602881"/>
                </a:lnTo>
                <a:lnTo>
                  <a:pt x="2030919" y="3591145"/>
                </a:lnTo>
                <a:lnTo>
                  <a:pt x="2035349" y="3587502"/>
                </a:lnTo>
                <a:lnTo>
                  <a:pt x="2043470" y="3576170"/>
                </a:lnTo>
                <a:lnTo>
                  <a:pt x="2048637" y="3575361"/>
                </a:lnTo>
                <a:lnTo>
                  <a:pt x="2052329" y="3571313"/>
                </a:lnTo>
                <a:lnTo>
                  <a:pt x="2050114" y="3565243"/>
                </a:lnTo>
                <a:lnTo>
                  <a:pt x="2044946" y="3565243"/>
                </a:lnTo>
                <a:lnTo>
                  <a:pt x="2038302" y="3572123"/>
                </a:lnTo>
                <a:lnTo>
                  <a:pt x="2035349" y="3574551"/>
                </a:lnTo>
                <a:lnTo>
                  <a:pt x="2030181" y="3570909"/>
                </a:lnTo>
                <a:lnTo>
                  <a:pt x="2026490" y="3562410"/>
                </a:lnTo>
                <a:lnTo>
                  <a:pt x="2018369" y="3551887"/>
                </a:lnTo>
                <a:lnTo>
                  <a:pt x="2011725" y="3550673"/>
                </a:lnTo>
                <a:lnTo>
                  <a:pt x="2002128" y="3542174"/>
                </a:lnTo>
                <a:lnTo>
                  <a:pt x="1996222" y="3539341"/>
                </a:lnTo>
                <a:lnTo>
                  <a:pt x="1984410" y="3540150"/>
                </a:lnTo>
                <a:lnTo>
                  <a:pt x="1968907" y="3547435"/>
                </a:lnTo>
                <a:lnTo>
                  <a:pt x="1968169" y="3556339"/>
                </a:lnTo>
                <a:lnTo>
                  <a:pt x="1971122" y="3558363"/>
                </a:lnTo>
                <a:lnTo>
                  <a:pt x="1971860" y="3562814"/>
                </a:lnTo>
                <a:lnTo>
                  <a:pt x="1957833" y="3574551"/>
                </a:lnTo>
                <a:lnTo>
                  <a:pt x="1941592" y="3577789"/>
                </a:lnTo>
                <a:lnTo>
                  <a:pt x="1933471" y="3581836"/>
                </a:lnTo>
                <a:lnTo>
                  <a:pt x="1931995" y="3587097"/>
                </a:lnTo>
                <a:lnTo>
                  <a:pt x="1935686" y="3594382"/>
                </a:lnTo>
                <a:lnTo>
                  <a:pt x="1943806" y="3600048"/>
                </a:lnTo>
                <a:lnTo>
                  <a:pt x="1951927" y="3606119"/>
                </a:lnTo>
                <a:lnTo>
                  <a:pt x="1951189" y="3615427"/>
                </a:lnTo>
                <a:lnTo>
                  <a:pt x="1946021" y="3617046"/>
                </a:lnTo>
                <a:lnTo>
                  <a:pt x="1937163" y="3615832"/>
                </a:lnTo>
                <a:lnTo>
                  <a:pt x="1930518" y="3622308"/>
                </a:lnTo>
                <a:lnTo>
                  <a:pt x="1924612" y="3630807"/>
                </a:lnTo>
                <a:lnTo>
                  <a:pt x="1909848" y="3628783"/>
                </a:lnTo>
                <a:lnTo>
                  <a:pt x="1906894" y="3623522"/>
                </a:lnTo>
                <a:lnTo>
                  <a:pt x="1909109" y="3617046"/>
                </a:lnTo>
                <a:lnTo>
                  <a:pt x="1906156" y="3607738"/>
                </a:lnTo>
                <a:lnTo>
                  <a:pt x="1908371" y="3602881"/>
                </a:lnTo>
                <a:lnTo>
                  <a:pt x="1904680" y="3598834"/>
                </a:lnTo>
                <a:lnTo>
                  <a:pt x="1898035" y="3598025"/>
                </a:lnTo>
                <a:lnTo>
                  <a:pt x="1895083" y="3602881"/>
                </a:lnTo>
                <a:lnTo>
                  <a:pt x="1898774" y="3606119"/>
                </a:lnTo>
                <a:lnTo>
                  <a:pt x="1895821" y="3611785"/>
                </a:lnTo>
                <a:lnTo>
                  <a:pt x="1886962" y="3612190"/>
                </a:lnTo>
                <a:lnTo>
                  <a:pt x="1879580" y="3607738"/>
                </a:lnTo>
                <a:lnTo>
                  <a:pt x="1872935" y="3596001"/>
                </a:lnTo>
                <a:lnTo>
                  <a:pt x="1870721" y="3584264"/>
                </a:lnTo>
                <a:lnTo>
                  <a:pt x="1852264" y="3581836"/>
                </a:lnTo>
                <a:lnTo>
                  <a:pt x="1847097" y="3580217"/>
                </a:lnTo>
                <a:lnTo>
                  <a:pt x="1847097" y="3576979"/>
                </a:lnTo>
                <a:lnTo>
                  <a:pt x="1843406" y="3572528"/>
                </a:lnTo>
                <a:lnTo>
                  <a:pt x="1838238" y="3575765"/>
                </a:lnTo>
                <a:lnTo>
                  <a:pt x="1829379" y="3577384"/>
                </a:lnTo>
                <a:lnTo>
                  <a:pt x="1821258" y="3575765"/>
                </a:lnTo>
                <a:lnTo>
                  <a:pt x="1813876" y="3576575"/>
                </a:lnTo>
                <a:lnTo>
                  <a:pt x="1812399" y="3576979"/>
                </a:lnTo>
                <a:lnTo>
                  <a:pt x="1813138" y="3582241"/>
                </a:lnTo>
                <a:lnTo>
                  <a:pt x="1811661" y="3586693"/>
                </a:lnTo>
                <a:lnTo>
                  <a:pt x="1805017" y="3586288"/>
                </a:lnTo>
                <a:lnTo>
                  <a:pt x="1801325" y="3582646"/>
                </a:lnTo>
                <a:lnTo>
                  <a:pt x="1799111" y="3581027"/>
                </a:lnTo>
                <a:lnTo>
                  <a:pt x="1795420" y="3579408"/>
                </a:lnTo>
                <a:lnTo>
                  <a:pt x="1796158" y="3570909"/>
                </a:lnTo>
                <a:lnTo>
                  <a:pt x="1787299" y="3561196"/>
                </a:lnTo>
                <a:lnTo>
                  <a:pt x="1782131" y="3557553"/>
                </a:lnTo>
                <a:lnTo>
                  <a:pt x="1778440" y="3559981"/>
                </a:lnTo>
                <a:lnTo>
                  <a:pt x="1778440" y="3561600"/>
                </a:lnTo>
                <a:lnTo>
                  <a:pt x="1786561" y="3565647"/>
                </a:lnTo>
                <a:lnTo>
                  <a:pt x="1791728" y="3571313"/>
                </a:lnTo>
                <a:lnTo>
                  <a:pt x="1790252" y="3579003"/>
                </a:lnTo>
                <a:lnTo>
                  <a:pt x="1786561" y="3581027"/>
                </a:lnTo>
                <a:lnTo>
                  <a:pt x="1778440" y="3576170"/>
                </a:lnTo>
                <a:lnTo>
                  <a:pt x="1766628" y="3572528"/>
                </a:lnTo>
                <a:lnTo>
                  <a:pt x="1762199" y="3566052"/>
                </a:lnTo>
                <a:lnTo>
                  <a:pt x="1762199" y="3559577"/>
                </a:lnTo>
                <a:lnTo>
                  <a:pt x="1768843" y="3552292"/>
                </a:lnTo>
                <a:lnTo>
                  <a:pt x="1767366" y="3547840"/>
                </a:lnTo>
                <a:lnTo>
                  <a:pt x="1756293" y="3536103"/>
                </a:lnTo>
                <a:lnTo>
                  <a:pt x="1749648" y="3532461"/>
                </a:lnTo>
                <a:lnTo>
                  <a:pt x="1741528" y="3525176"/>
                </a:lnTo>
                <a:lnTo>
                  <a:pt x="1729716" y="3519510"/>
                </a:lnTo>
                <a:lnTo>
                  <a:pt x="1726763" y="3510202"/>
                </a:lnTo>
                <a:lnTo>
                  <a:pt x="1717166" y="3503726"/>
                </a:lnTo>
                <a:lnTo>
                  <a:pt x="1716428" y="3496037"/>
                </a:lnTo>
                <a:lnTo>
                  <a:pt x="1706830" y="3491989"/>
                </a:lnTo>
                <a:lnTo>
                  <a:pt x="1697972" y="3485514"/>
                </a:lnTo>
                <a:lnTo>
                  <a:pt x="1694280" y="3488752"/>
                </a:lnTo>
                <a:lnTo>
                  <a:pt x="1697233" y="3494013"/>
                </a:lnTo>
                <a:lnTo>
                  <a:pt x="1710522" y="3502917"/>
                </a:lnTo>
                <a:lnTo>
                  <a:pt x="1712736" y="3510606"/>
                </a:lnTo>
                <a:lnTo>
                  <a:pt x="1706830" y="3519915"/>
                </a:lnTo>
                <a:lnTo>
                  <a:pt x="1702401" y="3519915"/>
                </a:lnTo>
                <a:lnTo>
                  <a:pt x="1697972" y="3512225"/>
                </a:lnTo>
                <a:lnTo>
                  <a:pt x="1689851" y="3507773"/>
                </a:lnTo>
                <a:lnTo>
                  <a:pt x="1676562" y="3507369"/>
                </a:lnTo>
                <a:lnTo>
                  <a:pt x="1663274" y="3496846"/>
                </a:lnTo>
                <a:lnTo>
                  <a:pt x="1661059" y="3487942"/>
                </a:lnTo>
                <a:lnTo>
                  <a:pt x="1666227" y="3477420"/>
                </a:lnTo>
                <a:lnTo>
                  <a:pt x="1674348" y="3472563"/>
                </a:lnTo>
                <a:lnTo>
                  <a:pt x="1672133" y="3463255"/>
                </a:lnTo>
                <a:lnTo>
                  <a:pt x="1664751" y="3461636"/>
                </a:lnTo>
                <a:lnTo>
                  <a:pt x="1661798" y="3459612"/>
                </a:lnTo>
                <a:lnTo>
                  <a:pt x="1665489" y="3456779"/>
                </a:lnTo>
                <a:lnTo>
                  <a:pt x="1668442" y="3446661"/>
                </a:lnTo>
                <a:lnTo>
                  <a:pt x="1666965" y="3445852"/>
                </a:lnTo>
                <a:lnTo>
                  <a:pt x="1663274" y="3443424"/>
                </a:lnTo>
                <a:lnTo>
                  <a:pt x="1657368" y="3443019"/>
                </a:lnTo>
                <a:lnTo>
                  <a:pt x="1634482" y="3419546"/>
                </a:lnTo>
                <a:lnTo>
                  <a:pt x="1621932" y="3403762"/>
                </a:lnTo>
                <a:lnTo>
                  <a:pt x="1607167" y="3392025"/>
                </a:lnTo>
                <a:lnTo>
                  <a:pt x="1607167" y="3386359"/>
                </a:lnTo>
                <a:lnTo>
                  <a:pt x="1599047" y="3381098"/>
                </a:lnTo>
                <a:lnTo>
                  <a:pt x="1580591" y="3360862"/>
                </a:lnTo>
                <a:lnTo>
                  <a:pt x="1582805" y="3357624"/>
                </a:lnTo>
                <a:lnTo>
                  <a:pt x="1591664" y="3360862"/>
                </a:lnTo>
                <a:lnTo>
                  <a:pt x="1595356" y="3360053"/>
                </a:lnTo>
                <a:lnTo>
                  <a:pt x="1596094" y="3355196"/>
                </a:lnTo>
                <a:lnTo>
                  <a:pt x="1596094" y="3354791"/>
                </a:lnTo>
                <a:lnTo>
                  <a:pt x="1593879" y="3349935"/>
                </a:lnTo>
                <a:lnTo>
                  <a:pt x="1593879" y="3344269"/>
                </a:lnTo>
                <a:lnTo>
                  <a:pt x="1590188" y="3342245"/>
                </a:lnTo>
                <a:lnTo>
                  <a:pt x="1587973" y="3345078"/>
                </a:lnTo>
                <a:lnTo>
                  <a:pt x="1583544" y="3345483"/>
                </a:lnTo>
                <a:lnTo>
                  <a:pt x="1580591" y="3342245"/>
                </a:lnTo>
                <a:lnTo>
                  <a:pt x="1575423" y="3339412"/>
                </a:lnTo>
                <a:lnTo>
                  <a:pt x="1575423" y="3339817"/>
                </a:lnTo>
                <a:lnTo>
                  <a:pt x="1572470" y="3342650"/>
                </a:lnTo>
                <a:lnTo>
                  <a:pt x="1574685" y="3346697"/>
                </a:lnTo>
                <a:lnTo>
                  <a:pt x="1568041" y="3355196"/>
                </a:lnTo>
                <a:lnTo>
                  <a:pt x="1545893" y="3354791"/>
                </a:lnTo>
                <a:lnTo>
                  <a:pt x="1540726" y="3350339"/>
                </a:lnTo>
                <a:lnTo>
                  <a:pt x="1532605" y="3341031"/>
                </a:lnTo>
                <a:lnTo>
                  <a:pt x="1523746" y="3341031"/>
                </a:lnTo>
                <a:lnTo>
                  <a:pt x="1520055" y="3343054"/>
                </a:lnTo>
                <a:lnTo>
                  <a:pt x="1527437" y="3346292"/>
                </a:lnTo>
                <a:lnTo>
                  <a:pt x="1525222" y="3350339"/>
                </a:lnTo>
                <a:lnTo>
                  <a:pt x="1509719" y="3342650"/>
                </a:lnTo>
                <a:lnTo>
                  <a:pt x="1492739" y="3335365"/>
                </a:lnTo>
                <a:lnTo>
                  <a:pt x="1486834" y="3335770"/>
                </a:lnTo>
                <a:lnTo>
                  <a:pt x="1475760" y="3333746"/>
                </a:lnTo>
                <a:lnTo>
                  <a:pt x="1467639" y="3326461"/>
                </a:lnTo>
                <a:lnTo>
                  <a:pt x="1458042" y="3326461"/>
                </a:lnTo>
                <a:lnTo>
                  <a:pt x="1453613" y="3325247"/>
                </a:lnTo>
                <a:lnTo>
                  <a:pt x="1434418" y="3318772"/>
                </a:lnTo>
                <a:lnTo>
                  <a:pt x="1422606" y="3320390"/>
                </a:lnTo>
                <a:lnTo>
                  <a:pt x="1407103" y="3319986"/>
                </a:lnTo>
                <a:lnTo>
                  <a:pt x="1380527" y="3310677"/>
                </a:lnTo>
                <a:lnTo>
                  <a:pt x="1373882" y="3302988"/>
                </a:lnTo>
                <a:lnTo>
                  <a:pt x="1366500" y="3302583"/>
                </a:lnTo>
                <a:lnTo>
                  <a:pt x="1360594" y="3293275"/>
                </a:lnTo>
                <a:lnTo>
                  <a:pt x="1352473" y="3283966"/>
                </a:lnTo>
                <a:lnTo>
                  <a:pt x="1344353" y="3275467"/>
                </a:lnTo>
                <a:lnTo>
                  <a:pt x="1330326" y="3265349"/>
                </a:lnTo>
                <a:lnTo>
                  <a:pt x="1328850" y="3260088"/>
                </a:lnTo>
                <a:lnTo>
                  <a:pt x="1318514" y="3257255"/>
                </a:lnTo>
                <a:lnTo>
                  <a:pt x="1283817" y="3230544"/>
                </a:lnTo>
                <a:lnTo>
                  <a:pt x="1279387" y="3225283"/>
                </a:lnTo>
                <a:lnTo>
                  <a:pt x="1279387" y="3221235"/>
                </a:lnTo>
                <a:lnTo>
                  <a:pt x="1271266" y="3211522"/>
                </a:lnTo>
                <a:lnTo>
                  <a:pt x="1262407" y="3204642"/>
                </a:lnTo>
                <a:lnTo>
                  <a:pt x="1252810" y="3202619"/>
                </a:lnTo>
                <a:lnTo>
                  <a:pt x="1250596" y="3201000"/>
                </a:lnTo>
                <a:lnTo>
                  <a:pt x="1246905" y="3201404"/>
                </a:lnTo>
                <a:lnTo>
                  <a:pt x="1247643" y="3204237"/>
                </a:lnTo>
                <a:lnTo>
                  <a:pt x="1263884" y="3210713"/>
                </a:lnTo>
                <a:lnTo>
                  <a:pt x="1275696" y="3221235"/>
                </a:lnTo>
                <a:lnTo>
                  <a:pt x="1275696" y="3224068"/>
                </a:lnTo>
                <a:lnTo>
                  <a:pt x="1269052" y="3218402"/>
                </a:lnTo>
                <a:lnTo>
                  <a:pt x="1253548" y="3209499"/>
                </a:lnTo>
                <a:lnTo>
                  <a:pt x="1244690" y="3206261"/>
                </a:lnTo>
                <a:lnTo>
                  <a:pt x="1237307" y="3206666"/>
                </a:lnTo>
                <a:lnTo>
                  <a:pt x="1233616" y="3205047"/>
                </a:lnTo>
                <a:lnTo>
                  <a:pt x="1235831" y="3203023"/>
                </a:lnTo>
                <a:lnTo>
                  <a:pt x="1240999" y="3202619"/>
                </a:lnTo>
                <a:lnTo>
                  <a:pt x="1240999" y="3198571"/>
                </a:lnTo>
                <a:lnTo>
                  <a:pt x="1234354" y="3198571"/>
                </a:lnTo>
                <a:lnTo>
                  <a:pt x="1228448" y="3201809"/>
                </a:lnTo>
                <a:lnTo>
                  <a:pt x="1228448" y="3196953"/>
                </a:lnTo>
                <a:lnTo>
                  <a:pt x="1224757" y="3195334"/>
                </a:lnTo>
                <a:lnTo>
                  <a:pt x="1213684" y="3201000"/>
                </a:lnTo>
                <a:lnTo>
                  <a:pt x="1213684" y="3205452"/>
                </a:lnTo>
                <a:lnTo>
                  <a:pt x="1221804" y="3205452"/>
                </a:lnTo>
                <a:lnTo>
                  <a:pt x="1231401" y="3206666"/>
                </a:lnTo>
                <a:lnTo>
                  <a:pt x="1231401" y="3209499"/>
                </a:lnTo>
                <a:lnTo>
                  <a:pt x="1226233" y="3208689"/>
                </a:lnTo>
                <a:lnTo>
                  <a:pt x="1213684" y="3209903"/>
                </a:lnTo>
                <a:lnTo>
                  <a:pt x="1204086" y="3211522"/>
                </a:lnTo>
                <a:lnTo>
                  <a:pt x="1190060" y="3219617"/>
                </a:lnTo>
                <a:lnTo>
                  <a:pt x="1179724" y="3220426"/>
                </a:lnTo>
                <a:lnTo>
                  <a:pt x="1153886" y="3230139"/>
                </a:lnTo>
                <a:lnTo>
                  <a:pt x="1143550" y="3230949"/>
                </a:lnTo>
                <a:lnTo>
                  <a:pt x="1119188" y="3222450"/>
                </a:lnTo>
                <a:lnTo>
                  <a:pt x="1105900" y="3215974"/>
                </a:lnTo>
                <a:lnTo>
                  <a:pt x="1088920" y="3215974"/>
                </a:lnTo>
                <a:lnTo>
                  <a:pt x="1070464" y="3209499"/>
                </a:lnTo>
                <a:lnTo>
                  <a:pt x="1060867" y="3204237"/>
                </a:lnTo>
                <a:lnTo>
                  <a:pt x="1057176" y="3205047"/>
                </a:lnTo>
                <a:lnTo>
                  <a:pt x="1049055" y="3204642"/>
                </a:lnTo>
                <a:lnTo>
                  <a:pt x="1036505" y="3198976"/>
                </a:lnTo>
                <a:lnTo>
                  <a:pt x="1029861" y="3188858"/>
                </a:lnTo>
                <a:lnTo>
                  <a:pt x="1026908" y="3186835"/>
                </a:lnTo>
                <a:lnTo>
                  <a:pt x="1019525" y="3189668"/>
                </a:lnTo>
                <a:lnTo>
                  <a:pt x="1006237" y="3184002"/>
                </a:lnTo>
                <a:lnTo>
                  <a:pt x="992210" y="3182788"/>
                </a:lnTo>
                <a:lnTo>
                  <a:pt x="986304" y="3173479"/>
                </a:lnTo>
                <a:lnTo>
                  <a:pt x="974493" y="3168218"/>
                </a:lnTo>
                <a:lnTo>
                  <a:pt x="950131" y="3164575"/>
                </a:lnTo>
                <a:lnTo>
                  <a:pt x="927983" y="3156886"/>
                </a:lnTo>
                <a:lnTo>
                  <a:pt x="913957" y="3143126"/>
                </a:lnTo>
                <a:lnTo>
                  <a:pt x="907312" y="3142316"/>
                </a:lnTo>
                <a:lnTo>
                  <a:pt x="882950" y="3120462"/>
                </a:lnTo>
                <a:lnTo>
                  <a:pt x="878521" y="3115200"/>
                </a:lnTo>
                <a:lnTo>
                  <a:pt x="873353" y="3115200"/>
                </a:lnTo>
                <a:lnTo>
                  <a:pt x="870400" y="3118843"/>
                </a:lnTo>
                <a:lnTo>
                  <a:pt x="863018" y="3118438"/>
                </a:lnTo>
                <a:lnTo>
                  <a:pt x="843823" y="3111558"/>
                </a:lnTo>
                <a:lnTo>
                  <a:pt x="837179" y="3111153"/>
                </a:lnTo>
                <a:lnTo>
                  <a:pt x="827582" y="3107106"/>
                </a:lnTo>
                <a:lnTo>
                  <a:pt x="823153" y="3108725"/>
                </a:lnTo>
                <a:lnTo>
                  <a:pt x="813555" y="3105082"/>
                </a:lnTo>
                <a:lnTo>
                  <a:pt x="806173" y="3094964"/>
                </a:lnTo>
                <a:lnTo>
                  <a:pt x="797314" y="3082418"/>
                </a:lnTo>
                <a:lnTo>
                  <a:pt x="785502" y="3071491"/>
                </a:lnTo>
                <a:lnTo>
                  <a:pt x="772952" y="3067444"/>
                </a:lnTo>
                <a:lnTo>
                  <a:pt x="772952" y="3063397"/>
                </a:lnTo>
                <a:lnTo>
                  <a:pt x="777381" y="3057731"/>
                </a:lnTo>
                <a:lnTo>
                  <a:pt x="771476" y="3056517"/>
                </a:lnTo>
                <a:lnTo>
                  <a:pt x="760402" y="3058540"/>
                </a:lnTo>
                <a:lnTo>
                  <a:pt x="744899" y="3054898"/>
                </a:lnTo>
                <a:lnTo>
                  <a:pt x="741946" y="3049636"/>
                </a:lnTo>
                <a:lnTo>
                  <a:pt x="734563" y="3049636"/>
                </a:lnTo>
                <a:lnTo>
                  <a:pt x="730134" y="3045994"/>
                </a:lnTo>
                <a:lnTo>
                  <a:pt x="726443" y="3035067"/>
                </a:lnTo>
                <a:lnTo>
                  <a:pt x="716845" y="3023735"/>
                </a:lnTo>
                <a:lnTo>
                  <a:pt x="716845" y="3016855"/>
                </a:lnTo>
                <a:lnTo>
                  <a:pt x="710201" y="3011189"/>
                </a:lnTo>
                <a:lnTo>
                  <a:pt x="703557" y="2995000"/>
                </a:lnTo>
                <a:lnTo>
                  <a:pt x="703557" y="2990548"/>
                </a:lnTo>
                <a:lnTo>
                  <a:pt x="709463" y="2987310"/>
                </a:lnTo>
                <a:lnTo>
                  <a:pt x="721275" y="2987310"/>
                </a:lnTo>
                <a:lnTo>
                  <a:pt x="725704" y="2982859"/>
                </a:lnTo>
                <a:lnTo>
                  <a:pt x="719798" y="2978002"/>
                </a:lnTo>
                <a:lnTo>
                  <a:pt x="714630" y="2977193"/>
                </a:lnTo>
                <a:lnTo>
                  <a:pt x="716107" y="2971931"/>
                </a:lnTo>
                <a:lnTo>
                  <a:pt x="727919" y="2962623"/>
                </a:lnTo>
                <a:lnTo>
                  <a:pt x="733087" y="2954529"/>
                </a:lnTo>
                <a:lnTo>
                  <a:pt x="732348" y="2944006"/>
                </a:lnTo>
                <a:lnTo>
                  <a:pt x="722013" y="2918914"/>
                </a:lnTo>
                <a:lnTo>
                  <a:pt x="716107" y="2905963"/>
                </a:lnTo>
                <a:lnTo>
                  <a:pt x="712416" y="2899487"/>
                </a:lnTo>
                <a:lnTo>
                  <a:pt x="716107" y="2890988"/>
                </a:lnTo>
                <a:lnTo>
                  <a:pt x="714630" y="2882085"/>
                </a:lnTo>
                <a:lnTo>
                  <a:pt x="696174" y="2860635"/>
                </a:lnTo>
                <a:lnTo>
                  <a:pt x="695436" y="2851326"/>
                </a:lnTo>
                <a:lnTo>
                  <a:pt x="679933" y="2836352"/>
                </a:lnTo>
                <a:lnTo>
                  <a:pt x="668859" y="2817330"/>
                </a:lnTo>
                <a:lnTo>
                  <a:pt x="653356" y="2799118"/>
                </a:lnTo>
                <a:lnTo>
                  <a:pt x="640068" y="2788596"/>
                </a:lnTo>
                <a:lnTo>
                  <a:pt x="635638" y="2785763"/>
                </a:lnTo>
                <a:lnTo>
                  <a:pt x="634900" y="2780097"/>
                </a:lnTo>
                <a:lnTo>
                  <a:pt x="620135" y="2774431"/>
                </a:lnTo>
                <a:lnTo>
                  <a:pt x="612015" y="2769979"/>
                </a:lnTo>
                <a:lnTo>
                  <a:pt x="611277" y="2766741"/>
                </a:lnTo>
                <a:lnTo>
                  <a:pt x="617182" y="2764313"/>
                </a:lnTo>
                <a:lnTo>
                  <a:pt x="620874" y="2756218"/>
                </a:lnTo>
                <a:lnTo>
                  <a:pt x="617182" y="2750957"/>
                </a:lnTo>
                <a:lnTo>
                  <a:pt x="613491" y="2742053"/>
                </a:lnTo>
                <a:lnTo>
                  <a:pt x="611277" y="2736792"/>
                </a:lnTo>
                <a:lnTo>
                  <a:pt x="605371" y="2736792"/>
                </a:lnTo>
                <a:lnTo>
                  <a:pt x="593559" y="2734364"/>
                </a:lnTo>
                <a:lnTo>
                  <a:pt x="573626" y="2719794"/>
                </a:lnTo>
                <a:lnTo>
                  <a:pt x="567720" y="2715342"/>
                </a:lnTo>
                <a:lnTo>
                  <a:pt x="558861" y="2714533"/>
                </a:lnTo>
                <a:lnTo>
                  <a:pt x="550741" y="2709272"/>
                </a:lnTo>
                <a:lnTo>
                  <a:pt x="549264" y="2699963"/>
                </a:lnTo>
                <a:lnTo>
                  <a:pt x="554432" y="2687012"/>
                </a:lnTo>
                <a:lnTo>
                  <a:pt x="563291" y="2678513"/>
                </a:lnTo>
                <a:lnTo>
                  <a:pt x="569197" y="2676490"/>
                </a:lnTo>
                <a:lnTo>
                  <a:pt x="574364" y="2681346"/>
                </a:lnTo>
                <a:lnTo>
                  <a:pt x="578794" y="2677299"/>
                </a:lnTo>
                <a:lnTo>
                  <a:pt x="577317" y="2671228"/>
                </a:lnTo>
                <a:lnTo>
                  <a:pt x="574364" y="2668395"/>
                </a:lnTo>
                <a:lnTo>
                  <a:pt x="571411" y="2671228"/>
                </a:lnTo>
                <a:lnTo>
                  <a:pt x="564767" y="2667991"/>
                </a:lnTo>
                <a:lnTo>
                  <a:pt x="563291" y="2661111"/>
                </a:lnTo>
                <a:lnTo>
                  <a:pt x="554432" y="2650993"/>
                </a:lnTo>
                <a:lnTo>
                  <a:pt x="546311" y="2652207"/>
                </a:lnTo>
                <a:lnTo>
                  <a:pt x="538190" y="2650183"/>
                </a:lnTo>
                <a:lnTo>
                  <a:pt x="533761" y="2642494"/>
                </a:lnTo>
                <a:lnTo>
                  <a:pt x="535976" y="2633995"/>
                </a:lnTo>
                <a:lnTo>
                  <a:pt x="529331" y="2632376"/>
                </a:lnTo>
                <a:lnTo>
                  <a:pt x="523426" y="2632780"/>
                </a:lnTo>
                <a:lnTo>
                  <a:pt x="506446" y="2618615"/>
                </a:lnTo>
                <a:lnTo>
                  <a:pt x="504231" y="2606069"/>
                </a:lnTo>
                <a:lnTo>
                  <a:pt x="508661" y="2600403"/>
                </a:lnTo>
                <a:lnTo>
                  <a:pt x="508661" y="2589881"/>
                </a:lnTo>
                <a:lnTo>
                  <a:pt x="503493" y="2585834"/>
                </a:lnTo>
                <a:lnTo>
                  <a:pt x="496849" y="2588262"/>
                </a:lnTo>
                <a:lnTo>
                  <a:pt x="493157" y="2585834"/>
                </a:lnTo>
                <a:lnTo>
                  <a:pt x="486513" y="2585429"/>
                </a:lnTo>
                <a:lnTo>
                  <a:pt x="484298" y="2581382"/>
                </a:lnTo>
                <a:lnTo>
                  <a:pt x="478393" y="2576120"/>
                </a:lnTo>
                <a:lnTo>
                  <a:pt x="475440" y="2568431"/>
                </a:lnTo>
                <a:lnTo>
                  <a:pt x="469534" y="2557504"/>
                </a:lnTo>
                <a:lnTo>
                  <a:pt x="463628" y="2555885"/>
                </a:lnTo>
                <a:lnTo>
                  <a:pt x="459198" y="2551838"/>
                </a:lnTo>
                <a:lnTo>
                  <a:pt x="458460" y="2541315"/>
                </a:lnTo>
                <a:lnTo>
                  <a:pt x="455507" y="2534030"/>
                </a:lnTo>
                <a:lnTo>
                  <a:pt x="448863" y="2531197"/>
                </a:lnTo>
                <a:lnTo>
                  <a:pt x="442957" y="2516223"/>
                </a:lnTo>
                <a:lnTo>
                  <a:pt x="439266" y="2511366"/>
                </a:lnTo>
                <a:lnTo>
                  <a:pt x="435575" y="2511366"/>
                </a:lnTo>
                <a:lnTo>
                  <a:pt x="432621" y="2504891"/>
                </a:lnTo>
                <a:lnTo>
                  <a:pt x="435575" y="2500844"/>
                </a:lnTo>
                <a:lnTo>
                  <a:pt x="436313" y="2495987"/>
                </a:lnTo>
                <a:lnTo>
                  <a:pt x="423762" y="2480203"/>
                </a:lnTo>
                <a:lnTo>
                  <a:pt x="420071" y="2472109"/>
                </a:lnTo>
                <a:lnTo>
                  <a:pt x="422286" y="2466443"/>
                </a:lnTo>
                <a:lnTo>
                  <a:pt x="420810" y="2455516"/>
                </a:lnTo>
                <a:lnTo>
                  <a:pt x="416380" y="2448231"/>
                </a:lnTo>
                <a:lnTo>
                  <a:pt x="414165" y="2432042"/>
                </a:lnTo>
                <a:lnTo>
                  <a:pt x="408998" y="2421115"/>
                </a:lnTo>
                <a:lnTo>
                  <a:pt x="408259" y="2413425"/>
                </a:lnTo>
                <a:lnTo>
                  <a:pt x="414904" y="2406140"/>
                </a:lnTo>
                <a:lnTo>
                  <a:pt x="414904" y="2401284"/>
                </a:lnTo>
                <a:lnTo>
                  <a:pt x="404568" y="2396022"/>
                </a:lnTo>
                <a:lnTo>
                  <a:pt x="394971" y="2395618"/>
                </a:lnTo>
                <a:lnTo>
                  <a:pt x="392018" y="2390356"/>
                </a:lnTo>
                <a:lnTo>
                  <a:pt x="383897" y="2383072"/>
                </a:lnTo>
                <a:lnTo>
                  <a:pt x="379468" y="2386714"/>
                </a:lnTo>
                <a:lnTo>
                  <a:pt x="371347" y="2387928"/>
                </a:lnTo>
                <a:lnTo>
                  <a:pt x="365441" y="2383072"/>
                </a:lnTo>
                <a:lnTo>
                  <a:pt x="356582" y="2370121"/>
                </a:lnTo>
                <a:lnTo>
                  <a:pt x="343294" y="2364455"/>
                </a:lnTo>
                <a:lnTo>
                  <a:pt x="336650" y="2353932"/>
                </a:lnTo>
                <a:lnTo>
                  <a:pt x="340341" y="2364455"/>
                </a:lnTo>
                <a:lnTo>
                  <a:pt x="341817" y="2373358"/>
                </a:lnTo>
                <a:lnTo>
                  <a:pt x="337388" y="2389142"/>
                </a:lnTo>
                <a:lnTo>
                  <a:pt x="332958" y="2399260"/>
                </a:lnTo>
                <a:lnTo>
                  <a:pt x="335911" y="2419091"/>
                </a:lnTo>
                <a:lnTo>
                  <a:pt x="337388" y="2451064"/>
                </a:lnTo>
                <a:lnTo>
                  <a:pt x="332958" y="2458753"/>
                </a:lnTo>
                <a:lnTo>
                  <a:pt x="338126" y="2464015"/>
                </a:lnTo>
                <a:lnTo>
                  <a:pt x="344770" y="2477370"/>
                </a:lnTo>
                <a:lnTo>
                  <a:pt x="344770" y="2486274"/>
                </a:lnTo>
                <a:lnTo>
                  <a:pt x="349938" y="2486679"/>
                </a:lnTo>
                <a:lnTo>
                  <a:pt x="354368" y="2493154"/>
                </a:lnTo>
                <a:lnTo>
                  <a:pt x="368394" y="2501653"/>
                </a:lnTo>
                <a:lnTo>
                  <a:pt x="371347" y="2513794"/>
                </a:lnTo>
                <a:lnTo>
                  <a:pt x="369132" y="2519865"/>
                </a:lnTo>
                <a:lnTo>
                  <a:pt x="372085" y="2528364"/>
                </a:lnTo>
                <a:lnTo>
                  <a:pt x="380206" y="2532007"/>
                </a:lnTo>
                <a:lnTo>
                  <a:pt x="386850" y="2538077"/>
                </a:lnTo>
                <a:lnTo>
                  <a:pt x="387589" y="2548195"/>
                </a:lnTo>
                <a:lnTo>
                  <a:pt x="391280" y="2551838"/>
                </a:lnTo>
                <a:lnTo>
                  <a:pt x="397924" y="2553456"/>
                </a:lnTo>
                <a:lnTo>
                  <a:pt x="406045" y="2565193"/>
                </a:lnTo>
                <a:lnTo>
                  <a:pt x="405306" y="2574906"/>
                </a:lnTo>
                <a:lnTo>
                  <a:pt x="405306" y="2585834"/>
                </a:lnTo>
                <a:lnTo>
                  <a:pt x="414904" y="2593928"/>
                </a:lnTo>
                <a:lnTo>
                  <a:pt x="418595" y="2595142"/>
                </a:lnTo>
                <a:lnTo>
                  <a:pt x="426716" y="2607283"/>
                </a:lnTo>
                <a:lnTo>
                  <a:pt x="429669" y="2625900"/>
                </a:lnTo>
                <a:lnTo>
                  <a:pt x="434098" y="2626305"/>
                </a:lnTo>
                <a:lnTo>
                  <a:pt x="437051" y="2630757"/>
                </a:lnTo>
                <a:lnTo>
                  <a:pt x="434098" y="2637637"/>
                </a:lnTo>
                <a:lnTo>
                  <a:pt x="434836" y="2643303"/>
                </a:lnTo>
                <a:lnTo>
                  <a:pt x="443695" y="2656254"/>
                </a:lnTo>
                <a:lnTo>
                  <a:pt x="447386" y="2653016"/>
                </a:lnTo>
                <a:lnTo>
                  <a:pt x="446648" y="2647755"/>
                </a:lnTo>
                <a:lnTo>
                  <a:pt x="447386" y="2644112"/>
                </a:lnTo>
                <a:lnTo>
                  <a:pt x="451077" y="2644922"/>
                </a:lnTo>
                <a:lnTo>
                  <a:pt x="453292" y="2650993"/>
                </a:lnTo>
                <a:lnTo>
                  <a:pt x="459936" y="2660301"/>
                </a:lnTo>
                <a:lnTo>
                  <a:pt x="462890" y="2677704"/>
                </a:lnTo>
                <a:lnTo>
                  <a:pt x="460675" y="2684179"/>
                </a:lnTo>
                <a:lnTo>
                  <a:pt x="461413" y="2695916"/>
                </a:lnTo>
                <a:lnTo>
                  <a:pt x="464366" y="2699963"/>
                </a:lnTo>
                <a:lnTo>
                  <a:pt x="464366" y="2708867"/>
                </a:lnTo>
                <a:lnTo>
                  <a:pt x="470272" y="2714938"/>
                </a:lnTo>
                <a:lnTo>
                  <a:pt x="469534" y="2721413"/>
                </a:lnTo>
                <a:lnTo>
                  <a:pt x="474701" y="2726674"/>
                </a:lnTo>
                <a:lnTo>
                  <a:pt x="474701" y="2732340"/>
                </a:lnTo>
                <a:lnTo>
                  <a:pt x="472487" y="2738816"/>
                </a:lnTo>
                <a:lnTo>
                  <a:pt x="479869" y="2748124"/>
                </a:lnTo>
                <a:lnTo>
                  <a:pt x="480607" y="2757837"/>
                </a:lnTo>
                <a:lnTo>
                  <a:pt x="475440" y="2767550"/>
                </a:lnTo>
                <a:lnTo>
                  <a:pt x="476916" y="2772812"/>
                </a:lnTo>
                <a:lnTo>
                  <a:pt x="485037" y="2782525"/>
                </a:lnTo>
                <a:lnTo>
                  <a:pt x="492419" y="2788191"/>
                </a:lnTo>
                <a:lnTo>
                  <a:pt x="493896" y="2793452"/>
                </a:lnTo>
                <a:lnTo>
                  <a:pt x="498325" y="2791833"/>
                </a:lnTo>
                <a:lnTo>
                  <a:pt x="498325" y="2785763"/>
                </a:lnTo>
                <a:lnTo>
                  <a:pt x="501278" y="2783334"/>
                </a:lnTo>
                <a:lnTo>
                  <a:pt x="505708" y="2785763"/>
                </a:lnTo>
                <a:lnTo>
                  <a:pt x="510875" y="2791833"/>
                </a:lnTo>
                <a:lnTo>
                  <a:pt x="513828" y="2797904"/>
                </a:lnTo>
                <a:lnTo>
                  <a:pt x="521211" y="2801951"/>
                </a:lnTo>
                <a:lnTo>
                  <a:pt x="524164" y="2810450"/>
                </a:lnTo>
                <a:lnTo>
                  <a:pt x="529331" y="2814497"/>
                </a:lnTo>
                <a:lnTo>
                  <a:pt x="531546" y="2822996"/>
                </a:lnTo>
                <a:lnTo>
                  <a:pt x="538190" y="2826639"/>
                </a:lnTo>
                <a:lnTo>
                  <a:pt x="537452" y="2838375"/>
                </a:lnTo>
                <a:lnTo>
                  <a:pt x="528593" y="2850922"/>
                </a:lnTo>
                <a:lnTo>
                  <a:pt x="513090" y="2856992"/>
                </a:lnTo>
                <a:lnTo>
                  <a:pt x="507184" y="2855373"/>
                </a:lnTo>
                <a:lnTo>
                  <a:pt x="502755" y="2845660"/>
                </a:lnTo>
                <a:lnTo>
                  <a:pt x="502016" y="2838780"/>
                </a:lnTo>
                <a:lnTo>
                  <a:pt x="496110" y="2834328"/>
                </a:lnTo>
                <a:lnTo>
                  <a:pt x="495372" y="2822187"/>
                </a:lnTo>
                <a:lnTo>
                  <a:pt x="490943" y="2816116"/>
                </a:lnTo>
                <a:lnTo>
                  <a:pt x="479869" y="2815307"/>
                </a:lnTo>
                <a:lnTo>
                  <a:pt x="472487" y="2807212"/>
                </a:lnTo>
                <a:lnTo>
                  <a:pt x="468795" y="2800737"/>
                </a:lnTo>
                <a:lnTo>
                  <a:pt x="461413" y="2797904"/>
                </a:lnTo>
                <a:lnTo>
                  <a:pt x="440004" y="2776454"/>
                </a:lnTo>
                <a:lnTo>
                  <a:pt x="435575" y="2767550"/>
                </a:lnTo>
                <a:lnTo>
                  <a:pt x="425977" y="2765527"/>
                </a:lnTo>
                <a:lnTo>
                  <a:pt x="423762" y="2759456"/>
                </a:lnTo>
                <a:lnTo>
                  <a:pt x="419333" y="2760266"/>
                </a:lnTo>
                <a:lnTo>
                  <a:pt x="409736" y="2752981"/>
                </a:lnTo>
                <a:lnTo>
                  <a:pt x="408259" y="2745696"/>
                </a:lnTo>
                <a:lnTo>
                  <a:pt x="416380" y="2732745"/>
                </a:lnTo>
                <a:lnTo>
                  <a:pt x="419333" y="2718175"/>
                </a:lnTo>
                <a:lnTo>
                  <a:pt x="417857" y="2699154"/>
                </a:lnTo>
                <a:lnTo>
                  <a:pt x="411951" y="2681346"/>
                </a:lnTo>
                <a:lnTo>
                  <a:pt x="406783" y="2674466"/>
                </a:lnTo>
                <a:lnTo>
                  <a:pt x="401615" y="2676085"/>
                </a:lnTo>
                <a:lnTo>
                  <a:pt x="394971" y="2672847"/>
                </a:lnTo>
                <a:lnTo>
                  <a:pt x="377253" y="2657468"/>
                </a:lnTo>
                <a:lnTo>
                  <a:pt x="375039" y="2643303"/>
                </a:lnTo>
                <a:lnTo>
                  <a:pt x="377991" y="2635613"/>
                </a:lnTo>
                <a:lnTo>
                  <a:pt x="374300" y="2634399"/>
                </a:lnTo>
                <a:lnTo>
                  <a:pt x="365441" y="2643708"/>
                </a:lnTo>
                <a:lnTo>
                  <a:pt x="359535" y="2644112"/>
                </a:lnTo>
                <a:lnTo>
                  <a:pt x="352891" y="2646945"/>
                </a:lnTo>
                <a:lnTo>
                  <a:pt x="349200" y="2640065"/>
                </a:lnTo>
                <a:lnTo>
                  <a:pt x="350676" y="2636828"/>
                </a:lnTo>
                <a:lnTo>
                  <a:pt x="344032" y="2634399"/>
                </a:lnTo>
                <a:lnTo>
                  <a:pt x="337388" y="2634804"/>
                </a:lnTo>
                <a:lnTo>
                  <a:pt x="337388" y="2630352"/>
                </a:lnTo>
                <a:lnTo>
                  <a:pt x="326314" y="2625091"/>
                </a:lnTo>
                <a:lnTo>
                  <a:pt x="317455" y="2622663"/>
                </a:lnTo>
                <a:lnTo>
                  <a:pt x="312288" y="2614164"/>
                </a:lnTo>
                <a:lnTo>
                  <a:pt x="311550" y="2605260"/>
                </a:lnTo>
                <a:lnTo>
                  <a:pt x="302691" y="2601617"/>
                </a:lnTo>
                <a:lnTo>
                  <a:pt x="293093" y="2589476"/>
                </a:lnTo>
                <a:lnTo>
                  <a:pt x="295308" y="2586643"/>
                </a:lnTo>
                <a:lnTo>
                  <a:pt x="308596" y="2585834"/>
                </a:lnTo>
                <a:lnTo>
                  <a:pt x="315979" y="2588262"/>
                </a:lnTo>
                <a:lnTo>
                  <a:pt x="327791" y="2590285"/>
                </a:lnTo>
                <a:lnTo>
                  <a:pt x="335173" y="2594333"/>
                </a:lnTo>
                <a:lnTo>
                  <a:pt x="338126" y="2589881"/>
                </a:lnTo>
                <a:lnTo>
                  <a:pt x="339603" y="2584215"/>
                </a:lnTo>
                <a:lnTo>
                  <a:pt x="331482" y="2583001"/>
                </a:lnTo>
                <a:lnTo>
                  <a:pt x="330744" y="2580572"/>
                </a:lnTo>
                <a:lnTo>
                  <a:pt x="335911" y="2575716"/>
                </a:lnTo>
                <a:lnTo>
                  <a:pt x="341079" y="2577739"/>
                </a:lnTo>
                <a:lnTo>
                  <a:pt x="344032" y="2570454"/>
                </a:lnTo>
                <a:lnTo>
                  <a:pt x="340341" y="2565193"/>
                </a:lnTo>
                <a:lnTo>
                  <a:pt x="340341" y="2560337"/>
                </a:lnTo>
                <a:lnTo>
                  <a:pt x="346247" y="2553456"/>
                </a:lnTo>
                <a:lnTo>
                  <a:pt x="339603" y="2543339"/>
                </a:lnTo>
                <a:lnTo>
                  <a:pt x="335911" y="2541720"/>
                </a:lnTo>
                <a:lnTo>
                  <a:pt x="330744" y="2527959"/>
                </a:lnTo>
                <a:lnTo>
                  <a:pt x="318194" y="2516627"/>
                </a:lnTo>
                <a:lnTo>
                  <a:pt x="315979" y="2509343"/>
                </a:lnTo>
                <a:lnTo>
                  <a:pt x="309335" y="2500034"/>
                </a:lnTo>
                <a:lnTo>
                  <a:pt x="295308" y="2487083"/>
                </a:lnTo>
                <a:lnTo>
                  <a:pt x="289402" y="2487488"/>
                </a:lnTo>
                <a:lnTo>
                  <a:pt x="280543" y="2479798"/>
                </a:lnTo>
                <a:lnTo>
                  <a:pt x="276114" y="2467252"/>
                </a:lnTo>
                <a:lnTo>
                  <a:pt x="275376" y="2451873"/>
                </a:lnTo>
                <a:lnTo>
                  <a:pt x="272422" y="2446612"/>
                </a:lnTo>
                <a:lnTo>
                  <a:pt x="266517" y="2441351"/>
                </a:lnTo>
                <a:lnTo>
                  <a:pt x="267255" y="2432042"/>
                </a:lnTo>
                <a:lnTo>
                  <a:pt x="270946" y="2427995"/>
                </a:lnTo>
                <a:lnTo>
                  <a:pt x="269470" y="2419091"/>
                </a:lnTo>
                <a:lnTo>
                  <a:pt x="259134" y="2410187"/>
                </a:lnTo>
                <a:lnTo>
                  <a:pt x="256919" y="2404521"/>
                </a:lnTo>
                <a:lnTo>
                  <a:pt x="259872" y="2401688"/>
                </a:lnTo>
                <a:lnTo>
                  <a:pt x="259872" y="2396832"/>
                </a:lnTo>
                <a:lnTo>
                  <a:pt x="247322" y="2381857"/>
                </a:lnTo>
                <a:lnTo>
                  <a:pt x="243631" y="2373358"/>
                </a:lnTo>
                <a:lnTo>
                  <a:pt x="245107" y="2366074"/>
                </a:lnTo>
                <a:lnTo>
                  <a:pt x="248799" y="2363241"/>
                </a:lnTo>
                <a:lnTo>
                  <a:pt x="243631" y="2356765"/>
                </a:lnTo>
                <a:lnTo>
                  <a:pt x="237725" y="2346647"/>
                </a:lnTo>
                <a:lnTo>
                  <a:pt x="231081" y="2323174"/>
                </a:lnTo>
                <a:lnTo>
                  <a:pt x="229604" y="2312247"/>
                </a:lnTo>
                <a:lnTo>
                  <a:pt x="228866" y="2304557"/>
                </a:lnTo>
                <a:lnTo>
                  <a:pt x="231081" y="2293225"/>
                </a:lnTo>
                <a:lnTo>
                  <a:pt x="228866" y="2279465"/>
                </a:lnTo>
                <a:lnTo>
                  <a:pt x="211886" y="2255182"/>
                </a:lnTo>
                <a:lnTo>
                  <a:pt x="200813" y="2244659"/>
                </a:lnTo>
                <a:lnTo>
                  <a:pt x="194169" y="2245874"/>
                </a:lnTo>
                <a:lnTo>
                  <a:pt x="189001" y="2246278"/>
                </a:lnTo>
                <a:lnTo>
                  <a:pt x="186048" y="2244659"/>
                </a:lnTo>
                <a:lnTo>
                  <a:pt x="186048" y="2236970"/>
                </a:lnTo>
                <a:lnTo>
                  <a:pt x="184571" y="2231709"/>
                </a:lnTo>
                <a:lnTo>
                  <a:pt x="172021" y="2228471"/>
                </a:lnTo>
                <a:lnTo>
                  <a:pt x="163901" y="2228066"/>
                </a:lnTo>
                <a:lnTo>
                  <a:pt x="150612" y="2221590"/>
                </a:lnTo>
                <a:lnTo>
                  <a:pt x="150612" y="2213496"/>
                </a:lnTo>
                <a:lnTo>
                  <a:pt x="144706" y="2207425"/>
                </a:lnTo>
                <a:lnTo>
                  <a:pt x="131418" y="2207425"/>
                </a:lnTo>
                <a:lnTo>
                  <a:pt x="124035" y="2206211"/>
                </a:lnTo>
                <a:lnTo>
                  <a:pt x="115915" y="2201760"/>
                </a:lnTo>
                <a:lnTo>
                  <a:pt x="105579" y="2198927"/>
                </a:lnTo>
                <a:lnTo>
                  <a:pt x="88600" y="2198927"/>
                </a:lnTo>
                <a:lnTo>
                  <a:pt x="83432" y="2195689"/>
                </a:lnTo>
                <a:lnTo>
                  <a:pt x="81217" y="2187999"/>
                </a:lnTo>
                <a:lnTo>
                  <a:pt x="83432" y="2186785"/>
                </a:lnTo>
                <a:lnTo>
                  <a:pt x="85647" y="2179500"/>
                </a:lnTo>
                <a:lnTo>
                  <a:pt x="89338" y="2165335"/>
                </a:lnTo>
                <a:lnTo>
                  <a:pt x="86385" y="2156027"/>
                </a:lnTo>
                <a:lnTo>
                  <a:pt x="78264" y="2147528"/>
                </a:lnTo>
                <a:lnTo>
                  <a:pt x="77526" y="2145099"/>
                </a:lnTo>
                <a:lnTo>
                  <a:pt x="79003" y="2141862"/>
                </a:lnTo>
                <a:lnTo>
                  <a:pt x="75312" y="2138624"/>
                </a:lnTo>
                <a:lnTo>
                  <a:pt x="67191" y="2129315"/>
                </a:lnTo>
                <a:lnTo>
                  <a:pt x="56855" y="2108675"/>
                </a:lnTo>
                <a:lnTo>
                  <a:pt x="55379" y="2092891"/>
                </a:lnTo>
                <a:lnTo>
                  <a:pt x="47258" y="2087630"/>
                </a:lnTo>
                <a:lnTo>
                  <a:pt x="45782" y="2081964"/>
                </a:lnTo>
                <a:lnTo>
                  <a:pt x="46520" y="2073060"/>
                </a:lnTo>
                <a:lnTo>
                  <a:pt x="43567" y="2063752"/>
                </a:lnTo>
                <a:lnTo>
                  <a:pt x="44305" y="2059705"/>
                </a:lnTo>
                <a:lnTo>
                  <a:pt x="48735" y="2060109"/>
                </a:lnTo>
                <a:lnTo>
                  <a:pt x="55379" y="2053634"/>
                </a:lnTo>
                <a:lnTo>
                  <a:pt x="54641" y="2046349"/>
                </a:lnTo>
                <a:lnTo>
                  <a:pt x="49473" y="2041492"/>
                </a:lnTo>
                <a:lnTo>
                  <a:pt x="42090" y="2037041"/>
                </a:lnTo>
                <a:lnTo>
                  <a:pt x="39876" y="2028137"/>
                </a:lnTo>
                <a:lnTo>
                  <a:pt x="34708" y="2025709"/>
                </a:lnTo>
                <a:lnTo>
                  <a:pt x="33970" y="2018424"/>
                </a:lnTo>
                <a:lnTo>
                  <a:pt x="36184" y="2010329"/>
                </a:lnTo>
                <a:lnTo>
                  <a:pt x="35446" y="2005878"/>
                </a:lnTo>
                <a:lnTo>
                  <a:pt x="39876" y="2001830"/>
                </a:lnTo>
                <a:lnTo>
                  <a:pt x="39138" y="1996164"/>
                </a:lnTo>
                <a:lnTo>
                  <a:pt x="42829" y="1991308"/>
                </a:lnTo>
                <a:lnTo>
                  <a:pt x="46520" y="1994141"/>
                </a:lnTo>
                <a:lnTo>
                  <a:pt x="50949" y="2002235"/>
                </a:lnTo>
                <a:lnTo>
                  <a:pt x="59070" y="2006282"/>
                </a:lnTo>
                <a:lnTo>
                  <a:pt x="56117" y="2002235"/>
                </a:lnTo>
                <a:lnTo>
                  <a:pt x="53164" y="1995355"/>
                </a:lnTo>
                <a:lnTo>
                  <a:pt x="51688" y="1983618"/>
                </a:lnTo>
                <a:lnTo>
                  <a:pt x="47258" y="1980785"/>
                </a:lnTo>
                <a:lnTo>
                  <a:pt x="47996" y="1974715"/>
                </a:lnTo>
                <a:lnTo>
                  <a:pt x="52426" y="1974715"/>
                </a:lnTo>
                <a:lnTo>
                  <a:pt x="56117" y="1977548"/>
                </a:lnTo>
                <a:lnTo>
                  <a:pt x="64976" y="1975119"/>
                </a:lnTo>
                <a:lnTo>
                  <a:pt x="73835" y="1973096"/>
                </a:lnTo>
                <a:lnTo>
                  <a:pt x="61285" y="1971882"/>
                </a:lnTo>
                <a:lnTo>
                  <a:pt x="58332" y="1968644"/>
                </a:lnTo>
                <a:lnTo>
                  <a:pt x="50949" y="1968239"/>
                </a:lnTo>
                <a:lnTo>
                  <a:pt x="49473" y="1964597"/>
                </a:lnTo>
                <a:lnTo>
                  <a:pt x="47258" y="1966620"/>
                </a:lnTo>
                <a:lnTo>
                  <a:pt x="40614" y="1962978"/>
                </a:lnTo>
                <a:lnTo>
                  <a:pt x="40614" y="1973096"/>
                </a:lnTo>
                <a:lnTo>
                  <a:pt x="40614" y="1983214"/>
                </a:lnTo>
                <a:lnTo>
                  <a:pt x="37661" y="1981999"/>
                </a:lnTo>
                <a:lnTo>
                  <a:pt x="33970" y="1981999"/>
                </a:lnTo>
                <a:lnTo>
                  <a:pt x="31755" y="1977548"/>
                </a:lnTo>
                <a:lnTo>
                  <a:pt x="20681" y="1967430"/>
                </a:lnTo>
                <a:lnTo>
                  <a:pt x="17728" y="1960954"/>
                </a:lnTo>
                <a:lnTo>
                  <a:pt x="20681" y="1955288"/>
                </a:lnTo>
                <a:lnTo>
                  <a:pt x="19205" y="1946385"/>
                </a:lnTo>
                <a:lnTo>
                  <a:pt x="0" y="1918936"/>
                </a:lnTo>
                <a:lnTo>
                  <a:pt x="0" y="1903231"/>
                </a:lnTo>
                <a:lnTo>
                  <a:pt x="2964" y="1898628"/>
                </a:lnTo>
                <a:lnTo>
                  <a:pt x="1487" y="1889320"/>
                </a:lnTo>
                <a:lnTo>
                  <a:pt x="0" y="1886739"/>
                </a:lnTo>
                <a:lnTo>
                  <a:pt x="0" y="1873145"/>
                </a:lnTo>
                <a:lnTo>
                  <a:pt x="2964" y="1869084"/>
                </a:lnTo>
                <a:lnTo>
                  <a:pt x="4440" y="1858561"/>
                </a:lnTo>
                <a:lnTo>
                  <a:pt x="3702" y="1839945"/>
                </a:lnTo>
                <a:lnTo>
                  <a:pt x="0" y="1831625"/>
                </a:lnTo>
                <a:lnTo>
                  <a:pt x="0" y="1786731"/>
                </a:lnTo>
                <a:lnTo>
                  <a:pt x="7393" y="1782070"/>
                </a:lnTo>
                <a:lnTo>
                  <a:pt x="12561" y="1769929"/>
                </a:lnTo>
                <a:lnTo>
                  <a:pt x="9608" y="1767905"/>
                </a:lnTo>
                <a:lnTo>
                  <a:pt x="8131" y="1761835"/>
                </a:lnTo>
                <a:lnTo>
                  <a:pt x="13299" y="1756978"/>
                </a:lnTo>
                <a:lnTo>
                  <a:pt x="18467" y="1746860"/>
                </a:lnTo>
                <a:lnTo>
                  <a:pt x="20681" y="1727839"/>
                </a:lnTo>
                <a:lnTo>
                  <a:pt x="17728" y="1716507"/>
                </a:lnTo>
                <a:lnTo>
                  <a:pt x="17728" y="1709222"/>
                </a:lnTo>
                <a:lnTo>
                  <a:pt x="22158" y="1703960"/>
                </a:lnTo>
                <a:lnTo>
                  <a:pt x="15514" y="1694247"/>
                </a:lnTo>
                <a:lnTo>
                  <a:pt x="16252" y="1682106"/>
                </a:lnTo>
                <a:lnTo>
                  <a:pt x="20681" y="1664703"/>
                </a:lnTo>
                <a:lnTo>
                  <a:pt x="19205" y="1646896"/>
                </a:lnTo>
                <a:lnTo>
                  <a:pt x="22896" y="1638801"/>
                </a:lnTo>
                <a:lnTo>
                  <a:pt x="36184" y="1623827"/>
                </a:lnTo>
                <a:lnTo>
                  <a:pt x="39138" y="1614519"/>
                </a:lnTo>
                <a:lnTo>
                  <a:pt x="43567" y="1609662"/>
                </a:lnTo>
                <a:lnTo>
                  <a:pt x="49473" y="1594688"/>
                </a:lnTo>
                <a:lnTo>
                  <a:pt x="59070" y="1584570"/>
                </a:lnTo>
                <a:lnTo>
                  <a:pt x="65714" y="1572833"/>
                </a:lnTo>
                <a:lnTo>
                  <a:pt x="69405" y="1548145"/>
                </a:lnTo>
                <a:lnTo>
                  <a:pt x="81217" y="1526291"/>
                </a:lnTo>
                <a:lnTo>
                  <a:pt x="83432" y="1505650"/>
                </a:lnTo>
                <a:lnTo>
                  <a:pt x="96720" y="1477725"/>
                </a:lnTo>
                <a:lnTo>
                  <a:pt x="101888" y="1468012"/>
                </a:lnTo>
                <a:lnTo>
                  <a:pt x="110009" y="1455466"/>
                </a:lnTo>
                <a:lnTo>
                  <a:pt x="108532" y="1448586"/>
                </a:lnTo>
                <a:lnTo>
                  <a:pt x="108532" y="1441705"/>
                </a:lnTo>
                <a:lnTo>
                  <a:pt x="118868" y="1429969"/>
                </a:lnTo>
                <a:lnTo>
                  <a:pt x="118868" y="1422684"/>
                </a:lnTo>
                <a:lnTo>
                  <a:pt x="121821" y="1420256"/>
                </a:lnTo>
                <a:lnTo>
                  <a:pt x="127727" y="1424303"/>
                </a:lnTo>
                <a:lnTo>
                  <a:pt x="144706" y="1424707"/>
                </a:lnTo>
                <a:lnTo>
                  <a:pt x="151350" y="1429564"/>
                </a:lnTo>
                <a:lnTo>
                  <a:pt x="157995" y="1428350"/>
                </a:lnTo>
                <a:lnTo>
                  <a:pt x="166854" y="1433611"/>
                </a:lnTo>
                <a:lnTo>
                  <a:pt x="171283" y="1443729"/>
                </a:lnTo>
                <a:lnTo>
                  <a:pt x="169807" y="1432397"/>
                </a:lnTo>
                <a:lnTo>
                  <a:pt x="164639" y="1426326"/>
                </a:lnTo>
                <a:lnTo>
                  <a:pt x="154304" y="1424707"/>
                </a:lnTo>
                <a:lnTo>
                  <a:pt x="145445" y="1418637"/>
                </a:lnTo>
                <a:lnTo>
                  <a:pt x="132156" y="1417423"/>
                </a:lnTo>
                <a:lnTo>
                  <a:pt x="118868" y="1414185"/>
                </a:lnTo>
                <a:lnTo>
                  <a:pt x="117391" y="1409328"/>
                </a:lnTo>
                <a:lnTo>
                  <a:pt x="121083" y="1405686"/>
                </a:lnTo>
                <a:lnTo>
                  <a:pt x="124035" y="1406900"/>
                </a:lnTo>
                <a:lnTo>
                  <a:pt x="129941" y="1400829"/>
                </a:lnTo>
                <a:lnTo>
                  <a:pt x="130680" y="1391521"/>
                </a:lnTo>
                <a:lnTo>
                  <a:pt x="132894" y="1384641"/>
                </a:lnTo>
                <a:lnTo>
                  <a:pt x="125512" y="1381808"/>
                </a:lnTo>
                <a:lnTo>
                  <a:pt x="121821" y="1377761"/>
                </a:lnTo>
                <a:lnTo>
                  <a:pt x="124035" y="1370476"/>
                </a:lnTo>
                <a:lnTo>
                  <a:pt x="129203" y="1370476"/>
                </a:lnTo>
                <a:lnTo>
                  <a:pt x="132894" y="1365214"/>
                </a:lnTo>
                <a:lnTo>
                  <a:pt x="132894" y="1361977"/>
                </a:lnTo>
                <a:lnTo>
                  <a:pt x="126250" y="1360358"/>
                </a:lnTo>
                <a:lnTo>
                  <a:pt x="125512" y="1354287"/>
                </a:lnTo>
                <a:lnTo>
                  <a:pt x="127727" y="1342550"/>
                </a:lnTo>
                <a:lnTo>
                  <a:pt x="124774" y="1330814"/>
                </a:lnTo>
                <a:lnTo>
                  <a:pt x="129941" y="1307340"/>
                </a:lnTo>
                <a:lnTo>
                  <a:pt x="124774" y="1290342"/>
                </a:lnTo>
                <a:lnTo>
                  <a:pt x="124035" y="1282248"/>
                </a:lnTo>
                <a:lnTo>
                  <a:pt x="132156" y="1265250"/>
                </a:lnTo>
                <a:lnTo>
                  <a:pt x="133633" y="1255942"/>
                </a:lnTo>
                <a:lnTo>
                  <a:pt x="137324" y="1255132"/>
                </a:lnTo>
                <a:lnTo>
                  <a:pt x="160209" y="1273344"/>
                </a:lnTo>
                <a:lnTo>
                  <a:pt x="172021" y="1280629"/>
                </a:lnTo>
                <a:lnTo>
                  <a:pt x="194907" y="1282248"/>
                </a:lnTo>
                <a:lnTo>
                  <a:pt x="202289" y="1285890"/>
                </a:lnTo>
                <a:lnTo>
                  <a:pt x="207457" y="1293985"/>
                </a:lnTo>
                <a:lnTo>
                  <a:pt x="211886" y="1291961"/>
                </a:lnTo>
                <a:lnTo>
                  <a:pt x="216316" y="1292366"/>
                </a:lnTo>
                <a:lnTo>
                  <a:pt x="220007" y="1298032"/>
                </a:lnTo>
                <a:lnTo>
                  <a:pt x="217054" y="1303293"/>
                </a:lnTo>
                <a:lnTo>
                  <a:pt x="206719" y="1306936"/>
                </a:lnTo>
                <a:lnTo>
                  <a:pt x="197122" y="1315435"/>
                </a:lnTo>
                <a:lnTo>
                  <a:pt x="196383" y="1320291"/>
                </a:lnTo>
                <a:lnTo>
                  <a:pt x="204504" y="1320291"/>
                </a:lnTo>
                <a:lnTo>
                  <a:pt x="208195" y="1314625"/>
                </a:lnTo>
                <a:lnTo>
                  <a:pt x="218531" y="1306531"/>
                </a:lnTo>
                <a:lnTo>
                  <a:pt x="223699" y="1305721"/>
                </a:lnTo>
                <a:lnTo>
                  <a:pt x="224437" y="1313006"/>
                </a:lnTo>
                <a:lnTo>
                  <a:pt x="217054" y="1318672"/>
                </a:lnTo>
                <a:lnTo>
                  <a:pt x="211148" y="1329600"/>
                </a:lnTo>
                <a:lnTo>
                  <a:pt x="211148" y="1340932"/>
                </a:lnTo>
                <a:lnTo>
                  <a:pt x="207457" y="1344169"/>
                </a:lnTo>
                <a:lnTo>
                  <a:pt x="206719" y="1337289"/>
                </a:lnTo>
                <a:lnTo>
                  <a:pt x="200075" y="1342550"/>
                </a:lnTo>
                <a:lnTo>
                  <a:pt x="197860" y="1338908"/>
                </a:lnTo>
                <a:lnTo>
                  <a:pt x="190478" y="1347002"/>
                </a:lnTo>
                <a:lnTo>
                  <a:pt x="193430" y="1351454"/>
                </a:lnTo>
                <a:lnTo>
                  <a:pt x="201551" y="1355501"/>
                </a:lnTo>
                <a:lnTo>
                  <a:pt x="212625" y="1349026"/>
                </a:lnTo>
                <a:lnTo>
                  <a:pt x="215578" y="1340932"/>
                </a:lnTo>
                <a:lnTo>
                  <a:pt x="221484" y="1335266"/>
                </a:lnTo>
                <a:lnTo>
                  <a:pt x="221484" y="1325148"/>
                </a:lnTo>
                <a:lnTo>
                  <a:pt x="227390" y="1320696"/>
                </a:lnTo>
                <a:lnTo>
                  <a:pt x="230343" y="1308959"/>
                </a:lnTo>
                <a:lnTo>
                  <a:pt x="238463" y="1304103"/>
                </a:lnTo>
                <a:lnTo>
                  <a:pt x="246584" y="1294794"/>
                </a:lnTo>
                <a:lnTo>
                  <a:pt x="242155" y="1289533"/>
                </a:lnTo>
                <a:lnTo>
                  <a:pt x="241416" y="1283057"/>
                </a:lnTo>
                <a:lnTo>
                  <a:pt x="237725" y="1280629"/>
                </a:lnTo>
                <a:lnTo>
                  <a:pt x="243631" y="1273344"/>
                </a:lnTo>
                <a:lnTo>
                  <a:pt x="247322" y="1269297"/>
                </a:lnTo>
                <a:lnTo>
                  <a:pt x="239940" y="1264845"/>
                </a:lnTo>
                <a:lnTo>
                  <a:pt x="238463" y="1257156"/>
                </a:lnTo>
                <a:lnTo>
                  <a:pt x="247322" y="1251490"/>
                </a:lnTo>
                <a:lnTo>
                  <a:pt x="248060" y="1245014"/>
                </a:lnTo>
                <a:lnTo>
                  <a:pt x="236987" y="1237729"/>
                </a:lnTo>
                <a:lnTo>
                  <a:pt x="233296" y="1221541"/>
                </a:lnTo>
                <a:lnTo>
                  <a:pt x="233296" y="1221136"/>
                </a:lnTo>
                <a:lnTo>
                  <a:pt x="225913" y="1219922"/>
                </a:lnTo>
                <a:lnTo>
                  <a:pt x="222222" y="1204138"/>
                </a:lnTo>
                <a:lnTo>
                  <a:pt x="231819" y="1185926"/>
                </a:lnTo>
                <a:lnTo>
                  <a:pt x="234772" y="1174189"/>
                </a:lnTo>
                <a:lnTo>
                  <a:pt x="228866" y="1179450"/>
                </a:lnTo>
                <a:lnTo>
                  <a:pt x="217054" y="1183093"/>
                </a:lnTo>
                <a:lnTo>
                  <a:pt x="205242" y="1189568"/>
                </a:lnTo>
                <a:lnTo>
                  <a:pt x="196383" y="1177427"/>
                </a:lnTo>
                <a:lnTo>
                  <a:pt x="196383" y="1168118"/>
                </a:lnTo>
                <a:lnTo>
                  <a:pt x="201551" y="1169333"/>
                </a:lnTo>
                <a:lnTo>
                  <a:pt x="205242" y="1176617"/>
                </a:lnTo>
                <a:lnTo>
                  <a:pt x="209672" y="1177832"/>
                </a:lnTo>
                <a:lnTo>
                  <a:pt x="210410" y="1172570"/>
                </a:lnTo>
                <a:lnTo>
                  <a:pt x="205981" y="1164881"/>
                </a:lnTo>
                <a:lnTo>
                  <a:pt x="203766" y="1157191"/>
                </a:lnTo>
                <a:lnTo>
                  <a:pt x="196383" y="1157191"/>
                </a:lnTo>
                <a:lnTo>
                  <a:pt x="189739" y="1161238"/>
                </a:lnTo>
                <a:lnTo>
                  <a:pt x="179404" y="1156787"/>
                </a:lnTo>
                <a:lnTo>
                  <a:pt x="172021" y="1144645"/>
                </a:lnTo>
                <a:lnTo>
                  <a:pt x="172760" y="1140193"/>
                </a:lnTo>
                <a:lnTo>
                  <a:pt x="185310" y="1132504"/>
                </a:lnTo>
                <a:lnTo>
                  <a:pt x="190478" y="1121576"/>
                </a:lnTo>
                <a:lnTo>
                  <a:pt x="197122" y="1115506"/>
                </a:lnTo>
                <a:lnTo>
                  <a:pt x="194169" y="1112673"/>
                </a:lnTo>
                <a:lnTo>
                  <a:pt x="184571" y="1115506"/>
                </a:lnTo>
                <a:lnTo>
                  <a:pt x="174236" y="1115506"/>
                </a:lnTo>
                <a:lnTo>
                  <a:pt x="171283" y="1111863"/>
                </a:lnTo>
                <a:lnTo>
                  <a:pt x="178666" y="1104983"/>
                </a:lnTo>
                <a:lnTo>
                  <a:pt x="187525" y="1092842"/>
                </a:lnTo>
                <a:lnTo>
                  <a:pt x="187525" y="1079891"/>
                </a:lnTo>
                <a:lnTo>
                  <a:pt x="191954" y="1075034"/>
                </a:lnTo>
                <a:lnTo>
                  <a:pt x="191954" y="1069368"/>
                </a:lnTo>
                <a:lnTo>
                  <a:pt x="185310" y="1070987"/>
                </a:lnTo>
                <a:lnTo>
                  <a:pt x="181619" y="1078677"/>
                </a:lnTo>
                <a:lnTo>
                  <a:pt x="180142" y="1094865"/>
                </a:lnTo>
                <a:lnTo>
                  <a:pt x="169068" y="1108625"/>
                </a:lnTo>
                <a:lnTo>
                  <a:pt x="163163" y="1109435"/>
                </a:lnTo>
                <a:lnTo>
                  <a:pt x="157256" y="1105792"/>
                </a:lnTo>
                <a:lnTo>
                  <a:pt x="152089" y="1104174"/>
                </a:lnTo>
                <a:lnTo>
                  <a:pt x="152089" y="1099317"/>
                </a:lnTo>
                <a:lnTo>
                  <a:pt x="155042" y="1095270"/>
                </a:lnTo>
                <a:lnTo>
                  <a:pt x="155042" y="1091223"/>
                </a:lnTo>
                <a:lnTo>
                  <a:pt x="146921" y="1096079"/>
                </a:lnTo>
                <a:lnTo>
                  <a:pt x="142492" y="1101745"/>
                </a:lnTo>
                <a:lnTo>
                  <a:pt x="139539" y="1102150"/>
                </a:lnTo>
                <a:lnTo>
                  <a:pt x="137324" y="1096889"/>
                </a:lnTo>
                <a:lnTo>
                  <a:pt x="132156" y="1098103"/>
                </a:lnTo>
                <a:lnTo>
                  <a:pt x="126250" y="1102150"/>
                </a:lnTo>
                <a:lnTo>
                  <a:pt x="119606" y="1098508"/>
                </a:lnTo>
                <a:lnTo>
                  <a:pt x="119606" y="1095270"/>
                </a:lnTo>
                <a:lnTo>
                  <a:pt x="126250" y="1087985"/>
                </a:lnTo>
                <a:lnTo>
                  <a:pt x="134371" y="1087580"/>
                </a:lnTo>
                <a:lnTo>
                  <a:pt x="146183" y="1084747"/>
                </a:lnTo>
                <a:lnTo>
                  <a:pt x="159471" y="1076248"/>
                </a:lnTo>
                <a:lnTo>
                  <a:pt x="163901" y="1067345"/>
                </a:lnTo>
                <a:lnTo>
                  <a:pt x="163901" y="1058036"/>
                </a:lnTo>
                <a:lnTo>
                  <a:pt x="162424" y="1065726"/>
                </a:lnTo>
                <a:lnTo>
                  <a:pt x="153565" y="1071392"/>
                </a:lnTo>
                <a:lnTo>
                  <a:pt x="147659" y="1081105"/>
                </a:lnTo>
                <a:lnTo>
                  <a:pt x="142492" y="1084343"/>
                </a:lnTo>
                <a:lnTo>
                  <a:pt x="128465" y="1079891"/>
                </a:lnTo>
                <a:lnTo>
                  <a:pt x="125512" y="1073415"/>
                </a:lnTo>
                <a:lnTo>
                  <a:pt x="117391" y="1073011"/>
                </a:lnTo>
                <a:lnTo>
                  <a:pt x="117391" y="1069368"/>
                </a:lnTo>
                <a:lnTo>
                  <a:pt x="124035" y="1066940"/>
                </a:lnTo>
                <a:lnTo>
                  <a:pt x="120344" y="1063702"/>
                </a:lnTo>
                <a:lnTo>
                  <a:pt x="107794" y="1065726"/>
                </a:lnTo>
                <a:lnTo>
                  <a:pt x="99674" y="1061679"/>
                </a:lnTo>
                <a:lnTo>
                  <a:pt x="93029" y="1062488"/>
                </a:lnTo>
                <a:lnTo>
                  <a:pt x="91553" y="1069368"/>
                </a:lnTo>
                <a:lnTo>
                  <a:pt x="79741" y="1062083"/>
                </a:lnTo>
                <a:lnTo>
                  <a:pt x="75312" y="1053180"/>
                </a:lnTo>
                <a:lnTo>
                  <a:pt x="79003" y="1049942"/>
                </a:lnTo>
                <a:lnTo>
                  <a:pt x="84909" y="1054394"/>
                </a:lnTo>
                <a:lnTo>
                  <a:pt x="95982" y="1056822"/>
                </a:lnTo>
                <a:lnTo>
                  <a:pt x="107794" y="1054798"/>
                </a:lnTo>
                <a:lnTo>
                  <a:pt x="108532" y="1050347"/>
                </a:lnTo>
                <a:lnTo>
                  <a:pt x="103365" y="1051156"/>
                </a:lnTo>
                <a:lnTo>
                  <a:pt x="90076" y="1050751"/>
                </a:lnTo>
                <a:lnTo>
                  <a:pt x="86385" y="1048323"/>
                </a:lnTo>
                <a:lnTo>
                  <a:pt x="88600" y="1045895"/>
                </a:lnTo>
                <a:lnTo>
                  <a:pt x="96720" y="1047918"/>
                </a:lnTo>
                <a:lnTo>
                  <a:pt x="107056" y="1045895"/>
                </a:lnTo>
                <a:lnTo>
                  <a:pt x="107794" y="1041848"/>
                </a:lnTo>
                <a:lnTo>
                  <a:pt x="95244" y="1042252"/>
                </a:lnTo>
                <a:lnTo>
                  <a:pt x="89338" y="1038610"/>
                </a:lnTo>
                <a:lnTo>
                  <a:pt x="78264" y="1041038"/>
                </a:lnTo>
                <a:lnTo>
                  <a:pt x="71620" y="1041038"/>
                </a:lnTo>
                <a:lnTo>
                  <a:pt x="67191" y="1037396"/>
                </a:lnTo>
                <a:lnTo>
                  <a:pt x="68667" y="1029301"/>
                </a:lnTo>
                <a:lnTo>
                  <a:pt x="78264" y="1027278"/>
                </a:lnTo>
                <a:lnTo>
                  <a:pt x="84170" y="1031325"/>
                </a:lnTo>
                <a:lnTo>
                  <a:pt x="93768" y="1032134"/>
                </a:lnTo>
                <a:lnTo>
                  <a:pt x="99674" y="1027278"/>
                </a:lnTo>
                <a:lnTo>
                  <a:pt x="90076" y="1027278"/>
                </a:lnTo>
                <a:lnTo>
                  <a:pt x="82694" y="1023635"/>
                </a:lnTo>
                <a:lnTo>
                  <a:pt x="70882" y="1023231"/>
                </a:lnTo>
                <a:lnTo>
                  <a:pt x="71620" y="1019993"/>
                </a:lnTo>
                <a:lnTo>
                  <a:pt x="85647" y="1016350"/>
                </a:lnTo>
                <a:lnTo>
                  <a:pt x="91553" y="1018779"/>
                </a:lnTo>
                <a:lnTo>
                  <a:pt x="97459" y="1017160"/>
                </a:lnTo>
                <a:lnTo>
                  <a:pt x="95244" y="1012708"/>
                </a:lnTo>
                <a:lnTo>
                  <a:pt x="95244" y="1008256"/>
                </a:lnTo>
                <a:lnTo>
                  <a:pt x="101150" y="1003400"/>
                </a:lnTo>
                <a:lnTo>
                  <a:pt x="113700" y="1003400"/>
                </a:lnTo>
                <a:lnTo>
                  <a:pt x="122559" y="1005018"/>
                </a:lnTo>
                <a:lnTo>
                  <a:pt x="125512" y="1002185"/>
                </a:lnTo>
                <a:lnTo>
                  <a:pt x="110009" y="1000162"/>
                </a:lnTo>
                <a:lnTo>
                  <a:pt x="105579" y="995710"/>
                </a:lnTo>
                <a:lnTo>
                  <a:pt x="100412" y="994496"/>
                </a:lnTo>
                <a:lnTo>
                  <a:pt x="95244" y="1001781"/>
                </a:lnTo>
                <a:lnTo>
                  <a:pt x="86385" y="1005423"/>
                </a:lnTo>
                <a:lnTo>
                  <a:pt x="80479" y="1009875"/>
                </a:lnTo>
                <a:lnTo>
                  <a:pt x="76788" y="1007042"/>
                </a:lnTo>
                <a:lnTo>
                  <a:pt x="77526" y="1000567"/>
                </a:lnTo>
                <a:lnTo>
                  <a:pt x="76050" y="994091"/>
                </a:lnTo>
                <a:lnTo>
                  <a:pt x="79741" y="986806"/>
                </a:lnTo>
                <a:lnTo>
                  <a:pt x="92291" y="981140"/>
                </a:lnTo>
                <a:lnTo>
                  <a:pt x="97459" y="974665"/>
                </a:lnTo>
                <a:lnTo>
                  <a:pt x="120344" y="959286"/>
                </a:lnTo>
                <a:lnTo>
                  <a:pt x="127727" y="956048"/>
                </a:lnTo>
                <a:lnTo>
                  <a:pt x="131418" y="961714"/>
                </a:lnTo>
                <a:lnTo>
                  <a:pt x="132156" y="974260"/>
                </a:lnTo>
                <a:lnTo>
                  <a:pt x="137324" y="981545"/>
                </a:lnTo>
                <a:lnTo>
                  <a:pt x="141015" y="979117"/>
                </a:lnTo>
                <a:lnTo>
                  <a:pt x="137324" y="967785"/>
                </a:lnTo>
                <a:lnTo>
                  <a:pt x="137324" y="954429"/>
                </a:lnTo>
                <a:lnTo>
                  <a:pt x="146921" y="950787"/>
                </a:lnTo>
                <a:lnTo>
                  <a:pt x="157995" y="950787"/>
                </a:lnTo>
                <a:lnTo>
                  <a:pt x="149136" y="948358"/>
                </a:lnTo>
                <a:lnTo>
                  <a:pt x="137324" y="948358"/>
                </a:lnTo>
                <a:lnTo>
                  <a:pt x="130680" y="950382"/>
                </a:lnTo>
                <a:lnTo>
                  <a:pt x="126250" y="945121"/>
                </a:lnTo>
                <a:lnTo>
                  <a:pt x="128465" y="939050"/>
                </a:lnTo>
                <a:lnTo>
                  <a:pt x="138800" y="935408"/>
                </a:lnTo>
                <a:lnTo>
                  <a:pt x="148398" y="928932"/>
                </a:lnTo>
                <a:lnTo>
                  <a:pt x="156518" y="917195"/>
                </a:lnTo>
                <a:lnTo>
                  <a:pt x="153565" y="910720"/>
                </a:lnTo>
                <a:lnTo>
                  <a:pt x="150612" y="912339"/>
                </a:lnTo>
                <a:lnTo>
                  <a:pt x="147659" y="920028"/>
                </a:lnTo>
                <a:lnTo>
                  <a:pt x="139539" y="927313"/>
                </a:lnTo>
                <a:lnTo>
                  <a:pt x="129941" y="927718"/>
                </a:lnTo>
                <a:lnTo>
                  <a:pt x="120344" y="939455"/>
                </a:lnTo>
                <a:lnTo>
                  <a:pt x="106318" y="949168"/>
                </a:lnTo>
                <a:lnTo>
                  <a:pt x="92291" y="953620"/>
                </a:lnTo>
                <a:lnTo>
                  <a:pt x="85647" y="945525"/>
                </a:lnTo>
                <a:lnTo>
                  <a:pt x="87862" y="941478"/>
                </a:lnTo>
                <a:lnTo>
                  <a:pt x="95244" y="939455"/>
                </a:lnTo>
                <a:lnTo>
                  <a:pt x="87862" y="937836"/>
                </a:lnTo>
                <a:lnTo>
                  <a:pt x="73835" y="942288"/>
                </a:lnTo>
                <a:lnTo>
                  <a:pt x="68667" y="937836"/>
                </a:lnTo>
                <a:lnTo>
                  <a:pt x="70882" y="933789"/>
                </a:lnTo>
                <a:lnTo>
                  <a:pt x="83432" y="926099"/>
                </a:lnTo>
                <a:lnTo>
                  <a:pt x="91553" y="922457"/>
                </a:lnTo>
                <a:lnTo>
                  <a:pt x="99674" y="923671"/>
                </a:lnTo>
                <a:lnTo>
                  <a:pt x="103365" y="920028"/>
                </a:lnTo>
                <a:lnTo>
                  <a:pt x="103365" y="915981"/>
                </a:lnTo>
                <a:lnTo>
                  <a:pt x="97459" y="911934"/>
                </a:lnTo>
                <a:lnTo>
                  <a:pt x="99674" y="908292"/>
                </a:lnTo>
                <a:lnTo>
                  <a:pt x="104103" y="904245"/>
                </a:lnTo>
                <a:lnTo>
                  <a:pt x="100412" y="900602"/>
                </a:lnTo>
                <a:lnTo>
                  <a:pt x="92291" y="904649"/>
                </a:lnTo>
                <a:lnTo>
                  <a:pt x="87862" y="904649"/>
                </a:lnTo>
                <a:lnTo>
                  <a:pt x="84170" y="897364"/>
                </a:lnTo>
                <a:lnTo>
                  <a:pt x="82694" y="877938"/>
                </a:lnTo>
                <a:lnTo>
                  <a:pt x="78264" y="871867"/>
                </a:lnTo>
                <a:lnTo>
                  <a:pt x="77526" y="864583"/>
                </a:lnTo>
                <a:lnTo>
                  <a:pt x="81217" y="858107"/>
                </a:lnTo>
                <a:lnTo>
                  <a:pt x="93029" y="858917"/>
                </a:lnTo>
                <a:lnTo>
                  <a:pt x="102627" y="862964"/>
                </a:lnTo>
                <a:lnTo>
                  <a:pt x="115177" y="862154"/>
                </a:lnTo>
                <a:lnTo>
                  <a:pt x="125512" y="867011"/>
                </a:lnTo>
                <a:lnTo>
                  <a:pt x="121821" y="862154"/>
                </a:lnTo>
                <a:lnTo>
                  <a:pt x="114438" y="859726"/>
                </a:lnTo>
                <a:lnTo>
                  <a:pt x="104841" y="859726"/>
                </a:lnTo>
                <a:lnTo>
                  <a:pt x="98197" y="853251"/>
                </a:lnTo>
                <a:lnTo>
                  <a:pt x="90076" y="847180"/>
                </a:lnTo>
                <a:lnTo>
                  <a:pt x="89338" y="843133"/>
                </a:lnTo>
                <a:lnTo>
                  <a:pt x="95244" y="833824"/>
                </a:lnTo>
                <a:lnTo>
                  <a:pt x="101150" y="831801"/>
                </a:lnTo>
                <a:lnTo>
                  <a:pt x="105579" y="823302"/>
                </a:lnTo>
                <a:lnTo>
                  <a:pt x="104841" y="813993"/>
                </a:lnTo>
                <a:lnTo>
                  <a:pt x="101150" y="814803"/>
                </a:lnTo>
                <a:lnTo>
                  <a:pt x="92291" y="824921"/>
                </a:lnTo>
                <a:lnTo>
                  <a:pt x="83432" y="830587"/>
                </a:lnTo>
                <a:lnTo>
                  <a:pt x="67929" y="834634"/>
                </a:lnTo>
                <a:lnTo>
                  <a:pt x="60547" y="841919"/>
                </a:lnTo>
                <a:lnTo>
                  <a:pt x="59070" y="848799"/>
                </a:lnTo>
                <a:lnTo>
                  <a:pt x="53164" y="847585"/>
                </a:lnTo>
                <a:lnTo>
                  <a:pt x="45782" y="834229"/>
                </a:lnTo>
                <a:lnTo>
                  <a:pt x="42090" y="820873"/>
                </a:lnTo>
                <a:lnTo>
                  <a:pt x="43567" y="797400"/>
                </a:lnTo>
                <a:lnTo>
                  <a:pt x="47258" y="782425"/>
                </a:lnTo>
                <a:lnTo>
                  <a:pt x="45782" y="776355"/>
                </a:lnTo>
                <a:lnTo>
                  <a:pt x="37661" y="775545"/>
                </a:lnTo>
                <a:lnTo>
                  <a:pt x="36923" y="762594"/>
                </a:lnTo>
                <a:lnTo>
                  <a:pt x="44305" y="758143"/>
                </a:lnTo>
                <a:lnTo>
                  <a:pt x="48735" y="762190"/>
                </a:lnTo>
                <a:lnTo>
                  <a:pt x="54641" y="764213"/>
                </a:lnTo>
                <a:lnTo>
                  <a:pt x="52426" y="754500"/>
                </a:lnTo>
                <a:lnTo>
                  <a:pt x="62023" y="747215"/>
                </a:lnTo>
                <a:lnTo>
                  <a:pt x="67191" y="735074"/>
                </a:lnTo>
                <a:lnTo>
                  <a:pt x="74573" y="733455"/>
                </a:lnTo>
                <a:lnTo>
                  <a:pt x="85647" y="735074"/>
                </a:lnTo>
                <a:lnTo>
                  <a:pt x="90815" y="730622"/>
                </a:lnTo>
                <a:lnTo>
                  <a:pt x="84170" y="730217"/>
                </a:lnTo>
                <a:lnTo>
                  <a:pt x="83432" y="726980"/>
                </a:lnTo>
                <a:lnTo>
                  <a:pt x="96720" y="712815"/>
                </a:lnTo>
                <a:lnTo>
                  <a:pt x="102627" y="704720"/>
                </a:lnTo>
                <a:lnTo>
                  <a:pt x="115915" y="697435"/>
                </a:lnTo>
                <a:lnTo>
                  <a:pt x="117391" y="693388"/>
                </a:lnTo>
                <a:lnTo>
                  <a:pt x="110747" y="692174"/>
                </a:lnTo>
                <a:lnTo>
                  <a:pt x="108532" y="687318"/>
                </a:lnTo>
                <a:lnTo>
                  <a:pt x="96720" y="696626"/>
                </a:lnTo>
                <a:lnTo>
                  <a:pt x="94506" y="706744"/>
                </a:lnTo>
                <a:lnTo>
                  <a:pt x="78264" y="723742"/>
                </a:lnTo>
                <a:lnTo>
                  <a:pt x="75312" y="723742"/>
                </a:lnTo>
                <a:lnTo>
                  <a:pt x="76050" y="717671"/>
                </a:lnTo>
                <a:lnTo>
                  <a:pt x="86385" y="704720"/>
                </a:lnTo>
                <a:lnTo>
                  <a:pt x="88600" y="689746"/>
                </a:lnTo>
                <a:lnTo>
                  <a:pt x="101150" y="667082"/>
                </a:lnTo>
                <a:lnTo>
                  <a:pt x="106318" y="657369"/>
                </a:lnTo>
                <a:lnTo>
                  <a:pt x="103365" y="655750"/>
                </a:lnTo>
                <a:lnTo>
                  <a:pt x="98935" y="658988"/>
                </a:lnTo>
                <a:lnTo>
                  <a:pt x="87862" y="680437"/>
                </a:lnTo>
                <a:lnTo>
                  <a:pt x="84170" y="699459"/>
                </a:lnTo>
                <a:lnTo>
                  <a:pt x="73835" y="713219"/>
                </a:lnTo>
                <a:lnTo>
                  <a:pt x="61285" y="726575"/>
                </a:lnTo>
                <a:lnTo>
                  <a:pt x="52426" y="730217"/>
                </a:lnTo>
                <a:lnTo>
                  <a:pt x="45782" y="729003"/>
                </a:lnTo>
                <a:lnTo>
                  <a:pt x="44305" y="735479"/>
                </a:lnTo>
                <a:lnTo>
                  <a:pt x="38399" y="738716"/>
                </a:lnTo>
                <a:lnTo>
                  <a:pt x="33231" y="729408"/>
                </a:lnTo>
                <a:lnTo>
                  <a:pt x="35446" y="718885"/>
                </a:lnTo>
                <a:lnTo>
                  <a:pt x="40614" y="715243"/>
                </a:lnTo>
                <a:lnTo>
                  <a:pt x="45782" y="714838"/>
                </a:lnTo>
                <a:lnTo>
                  <a:pt x="52426" y="715648"/>
                </a:lnTo>
                <a:lnTo>
                  <a:pt x="60547" y="708767"/>
                </a:lnTo>
                <a:lnTo>
                  <a:pt x="59808" y="706339"/>
                </a:lnTo>
                <a:lnTo>
                  <a:pt x="50211" y="706339"/>
                </a:lnTo>
                <a:lnTo>
                  <a:pt x="45782" y="707958"/>
                </a:lnTo>
                <a:lnTo>
                  <a:pt x="37661" y="707149"/>
                </a:lnTo>
                <a:lnTo>
                  <a:pt x="37661" y="703506"/>
                </a:lnTo>
                <a:lnTo>
                  <a:pt x="44305" y="696626"/>
                </a:lnTo>
                <a:lnTo>
                  <a:pt x="53902" y="695817"/>
                </a:lnTo>
                <a:lnTo>
                  <a:pt x="60547" y="696626"/>
                </a:lnTo>
                <a:lnTo>
                  <a:pt x="58332" y="692174"/>
                </a:lnTo>
                <a:lnTo>
                  <a:pt x="56117" y="687318"/>
                </a:lnTo>
                <a:lnTo>
                  <a:pt x="59070" y="681247"/>
                </a:lnTo>
                <a:lnTo>
                  <a:pt x="65714" y="670320"/>
                </a:lnTo>
                <a:lnTo>
                  <a:pt x="64238" y="664654"/>
                </a:lnTo>
                <a:lnTo>
                  <a:pt x="64238" y="656559"/>
                </a:lnTo>
                <a:lnTo>
                  <a:pt x="73835" y="648060"/>
                </a:lnTo>
                <a:lnTo>
                  <a:pt x="73835" y="644418"/>
                </a:lnTo>
                <a:lnTo>
                  <a:pt x="62761" y="644013"/>
                </a:lnTo>
                <a:lnTo>
                  <a:pt x="61285" y="641180"/>
                </a:lnTo>
                <a:lnTo>
                  <a:pt x="68667" y="633086"/>
                </a:lnTo>
                <a:lnTo>
                  <a:pt x="56117" y="633895"/>
                </a:lnTo>
                <a:lnTo>
                  <a:pt x="48735" y="634705"/>
                </a:lnTo>
                <a:lnTo>
                  <a:pt x="46520" y="631062"/>
                </a:lnTo>
                <a:lnTo>
                  <a:pt x="35446" y="641585"/>
                </a:lnTo>
                <a:lnTo>
                  <a:pt x="27326" y="643204"/>
                </a:lnTo>
                <a:lnTo>
                  <a:pt x="26587" y="647251"/>
                </a:lnTo>
                <a:lnTo>
                  <a:pt x="20681" y="660202"/>
                </a:lnTo>
                <a:lnTo>
                  <a:pt x="10346" y="668296"/>
                </a:lnTo>
                <a:lnTo>
                  <a:pt x="5916" y="659797"/>
                </a:lnTo>
                <a:lnTo>
                  <a:pt x="5916" y="650893"/>
                </a:lnTo>
                <a:lnTo>
                  <a:pt x="17728" y="642799"/>
                </a:lnTo>
                <a:lnTo>
                  <a:pt x="32493" y="627825"/>
                </a:lnTo>
                <a:lnTo>
                  <a:pt x="38399" y="615683"/>
                </a:lnTo>
                <a:lnTo>
                  <a:pt x="45043" y="614064"/>
                </a:lnTo>
                <a:lnTo>
                  <a:pt x="56117" y="616088"/>
                </a:lnTo>
                <a:lnTo>
                  <a:pt x="66453" y="610827"/>
                </a:lnTo>
                <a:lnTo>
                  <a:pt x="60547" y="608803"/>
                </a:lnTo>
                <a:lnTo>
                  <a:pt x="50211" y="609208"/>
                </a:lnTo>
                <a:lnTo>
                  <a:pt x="42829" y="604351"/>
                </a:lnTo>
                <a:lnTo>
                  <a:pt x="33970" y="590996"/>
                </a:lnTo>
                <a:lnTo>
                  <a:pt x="32493" y="581282"/>
                </a:lnTo>
                <a:lnTo>
                  <a:pt x="38399" y="573998"/>
                </a:lnTo>
                <a:lnTo>
                  <a:pt x="44305" y="573188"/>
                </a:lnTo>
                <a:lnTo>
                  <a:pt x="50949" y="570760"/>
                </a:lnTo>
                <a:lnTo>
                  <a:pt x="45782" y="570355"/>
                </a:lnTo>
                <a:lnTo>
                  <a:pt x="37661" y="563880"/>
                </a:lnTo>
                <a:lnTo>
                  <a:pt x="34708" y="556190"/>
                </a:lnTo>
                <a:lnTo>
                  <a:pt x="27326" y="552143"/>
                </a:lnTo>
                <a:lnTo>
                  <a:pt x="25111" y="546882"/>
                </a:lnTo>
                <a:lnTo>
                  <a:pt x="28802" y="544453"/>
                </a:lnTo>
                <a:lnTo>
                  <a:pt x="36923" y="544858"/>
                </a:lnTo>
                <a:lnTo>
                  <a:pt x="36184" y="542025"/>
                </a:lnTo>
                <a:lnTo>
                  <a:pt x="31017" y="538383"/>
                </a:lnTo>
                <a:lnTo>
                  <a:pt x="25849" y="539192"/>
                </a:lnTo>
                <a:lnTo>
                  <a:pt x="19205" y="533121"/>
                </a:lnTo>
                <a:lnTo>
                  <a:pt x="16252" y="525836"/>
                </a:lnTo>
                <a:lnTo>
                  <a:pt x="10346" y="526241"/>
                </a:lnTo>
                <a:lnTo>
                  <a:pt x="5178" y="525836"/>
                </a:lnTo>
                <a:lnTo>
                  <a:pt x="2964" y="522194"/>
                </a:lnTo>
                <a:lnTo>
                  <a:pt x="8131" y="514909"/>
                </a:lnTo>
                <a:lnTo>
                  <a:pt x="14775" y="514100"/>
                </a:lnTo>
                <a:lnTo>
                  <a:pt x="17728" y="509648"/>
                </a:lnTo>
                <a:lnTo>
                  <a:pt x="15514" y="506410"/>
                </a:lnTo>
                <a:lnTo>
                  <a:pt x="14775" y="496292"/>
                </a:lnTo>
                <a:lnTo>
                  <a:pt x="19943" y="489412"/>
                </a:lnTo>
                <a:lnTo>
                  <a:pt x="16990" y="483746"/>
                </a:lnTo>
                <a:lnTo>
                  <a:pt x="19943" y="480508"/>
                </a:lnTo>
                <a:lnTo>
                  <a:pt x="23634" y="487793"/>
                </a:lnTo>
                <a:lnTo>
                  <a:pt x="31017" y="493055"/>
                </a:lnTo>
                <a:lnTo>
                  <a:pt x="34708" y="491436"/>
                </a:lnTo>
                <a:lnTo>
                  <a:pt x="34708" y="482532"/>
                </a:lnTo>
                <a:lnTo>
                  <a:pt x="28064" y="472009"/>
                </a:lnTo>
                <a:lnTo>
                  <a:pt x="27326" y="467153"/>
                </a:lnTo>
                <a:lnTo>
                  <a:pt x="34708" y="465939"/>
                </a:lnTo>
                <a:lnTo>
                  <a:pt x="39138" y="462701"/>
                </a:lnTo>
                <a:lnTo>
                  <a:pt x="32493" y="458249"/>
                </a:lnTo>
                <a:lnTo>
                  <a:pt x="32493" y="454202"/>
                </a:lnTo>
                <a:lnTo>
                  <a:pt x="37661" y="452178"/>
                </a:lnTo>
                <a:lnTo>
                  <a:pt x="50949" y="444489"/>
                </a:lnTo>
                <a:lnTo>
                  <a:pt x="51688" y="441656"/>
                </a:lnTo>
                <a:lnTo>
                  <a:pt x="39138" y="442465"/>
                </a:lnTo>
                <a:lnTo>
                  <a:pt x="31017" y="445703"/>
                </a:lnTo>
                <a:lnTo>
                  <a:pt x="25849" y="442465"/>
                </a:lnTo>
                <a:lnTo>
                  <a:pt x="19943" y="446108"/>
                </a:lnTo>
                <a:lnTo>
                  <a:pt x="13299" y="440442"/>
                </a:lnTo>
                <a:lnTo>
                  <a:pt x="12561" y="430729"/>
                </a:lnTo>
                <a:lnTo>
                  <a:pt x="7393" y="430729"/>
                </a:lnTo>
                <a:lnTo>
                  <a:pt x="5916" y="420206"/>
                </a:lnTo>
                <a:lnTo>
                  <a:pt x="0" y="414604"/>
                </a:lnTo>
                <a:lnTo>
                  <a:pt x="0" y="377494"/>
                </a:lnTo>
                <a:lnTo>
                  <a:pt x="749" y="376902"/>
                </a:lnTo>
                <a:lnTo>
                  <a:pt x="0" y="375465"/>
                </a:lnTo>
                <a:lnTo>
                  <a:pt x="0" y="357711"/>
                </a:lnTo>
                <a:lnTo>
                  <a:pt x="8131" y="343310"/>
                </a:lnTo>
                <a:lnTo>
                  <a:pt x="5178" y="330359"/>
                </a:lnTo>
                <a:lnTo>
                  <a:pt x="8869" y="314575"/>
                </a:lnTo>
                <a:lnTo>
                  <a:pt x="16252" y="302029"/>
                </a:lnTo>
                <a:lnTo>
                  <a:pt x="5178" y="308909"/>
                </a:lnTo>
                <a:lnTo>
                  <a:pt x="749" y="320241"/>
                </a:lnTo>
                <a:lnTo>
                  <a:pt x="0" y="319985"/>
                </a:lnTo>
                <a:close/>
              </a:path>
            </a:pathLst>
          </a:custGeom>
          <a:solidFill>
            <a:schemeClr val="bg1">
              <a:lumMod val="95000"/>
            </a:schemeClr>
          </a:solidFill>
          <a:ln w="12700">
            <a:miter lim="400000"/>
          </a:ln>
        </p:spPr>
        <p:txBody>
          <a:bodyPr wrap="square" lIns="19013" tIns="19013" rIns="19013" bIns="19013" anchor="ctr">
            <a:noAutofit/>
          </a:bodyPr>
          <a:lstStyle/>
          <a:p>
            <a:pPr defTabSz="227965">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495"/>
          </a:p>
        </p:txBody>
      </p:sp>
      <p:grpSp>
        <p:nvGrpSpPr>
          <p:cNvPr id="13" name="组合 12"/>
          <p:cNvGrpSpPr/>
          <p:nvPr/>
        </p:nvGrpSpPr>
        <p:grpSpPr>
          <a:xfrm>
            <a:off x="-14279" y="0"/>
            <a:ext cx="12200541" cy="2319774"/>
            <a:chOff x="-4755" y="6081484"/>
            <a:chExt cx="12200541" cy="2319774"/>
          </a:xfrm>
        </p:grpSpPr>
        <p:sp>
          <p:nvSpPr>
            <p:cNvPr id="12" name="正五边形 11"/>
            <p:cNvSpPr/>
            <p:nvPr/>
          </p:nvSpPr>
          <p:spPr>
            <a:xfrm flipV="1">
              <a:off x="-4755" y="6081484"/>
              <a:ext cx="12200541" cy="1713878"/>
            </a:xfrm>
            <a:custGeom>
              <a:avLst/>
              <a:gdLst>
                <a:gd name="connsiteX0" fmla="*/ 0 w 12200541"/>
                <a:gd name="connsiteY0" fmla="*/ 956420 h 2680053"/>
                <a:gd name="connsiteX1" fmla="*/ 6086241 w 12200541"/>
                <a:gd name="connsiteY1" fmla="*/ 29842 h 2680053"/>
                <a:gd name="connsiteX2" fmla="*/ 12191984 w 12200541"/>
                <a:gd name="connsiteY2" fmla="*/ 946895 h 2680053"/>
                <a:gd name="connsiteX3" fmla="*/ 12200541 w 12200541"/>
                <a:gd name="connsiteY3" fmla="*/ 2680053 h 2680053"/>
                <a:gd name="connsiteX4" fmla="*/ 968 w 12200541"/>
                <a:gd name="connsiteY4" fmla="*/ 2680053 h 2680053"/>
                <a:gd name="connsiteX5" fmla="*/ 0 w 12200541"/>
                <a:gd name="connsiteY5" fmla="*/ 956420 h 2680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00541" h="2680053">
                  <a:moveTo>
                    <a:pt x="0" y="956420"/>
                  </a:moveTo>
                  <a:lnTo>
                    <a:pt x="6086241" y="29842"/>
                  </a:lnTo>
                  <a:cubicBezTo>
                    <a:pt x="8116651" y="-220855"/>
                    <a:pt x="10161574" y="1197592"/>
                    <a:pt x="12191984" y="946895"/>
                  </a:cubicBezTo>
                  <a:cubicBezTo>
                    <a:pt x="12194836" y="1524614"/>
                    <a:pt x="12197689" y="2102334"/>
                    <a:pt x="12200541" y="2680053"/>
                  </a:cubicBezTo>
                  <a:lnTo>
                    <a:pt x="968" y="2680053"/>
                  </a:lnTo>
                  <a:cubicBezTo>
                    <a:pt x="645" y="2099159"/>
                    <a:pt x="323" y="1537314"/>
                    <a:pt x="0" y="956420"/>
                  </a:cubicBezTo>
                  <a:close/>
                </a:path>
              </a:pathLst>
            </a:custGeom>
            <a:solidFill>
              <a:srgbClr val="2C89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矩形 2"/>
            <p:cNvSpPr/>
            <p:nvPr/>
          </p:nvSpPr>
          <p:spPr>
            <a:xfrm>
              <a:off x="0" y="6958692"/>
              <a:ext cx="6100762" cy="1433513"/>
            </a:xfrm>
            <a:custGeom>
              <a:avLst/>
              <a:gdLst>
                <a:gd name="connsiteX0" fmla="*/ 0 w 6100762"/>
                <a:gd name="connsiteY0" fmla="*/ 0 h 1627886"/>
                <a:gd name="connsiteX1" fmla="*/ 6100762 w 6100762"/>
                <a:gd name="connsiteY1" fmla="*/ 883242 h 1627886"/>
                <a:gd name="connsiteX2" fmla="*/ 6096001 w 6100762"/>
                <a:gd name="connsiteY2" fmla="*/ 1627886 h 1627886"/>
                <a:gd name="connsiteX3" fmla="*/ 0 w 6100762"/>
                <a:gd name="connsiteY3" fmla="*/ 361950 h 1627886"/>
                <a:gd name="connsiteX4" fmla="*/ 0 w 6100762"/>
                <a:gd name="connsiteY4" fmla="*/ 0 h 1627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0762" h="1627886">
                  <a:moveTo>
                    <a:pt x="0" y="0"/>
                  </a:moveTo>
                  <a:lnTo>
                    <a:pt x="6100762" y="883242"/>
                  </a:lnTo>
                  <a:cubicBezTo>
                    <a:pt x="6099968" y="1060248"/>
                    <a:pt x="6096795" y="1450880"/>
                    <a:pt x="6096001" y="1627886"/>
                  </a:cubicBezTo>
                  <a:lnTo>
                    <a:pt x="0" y="361950"/>
                  </a:lnTo>
                  <a:lnTo>
                    <a:pt x="0" y="0"/>
                  </a:lnTo>
                  <a:close/>
                </a:path>
              </a:pathLst>
            </a:custGeom>
            <a:solidFill>
              <a:srgbClr val="0071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矩形 2"/>
            <p:cNvSpPr/>
            <p:nvPr/>
          </p:nvSpPr>
          <p:spPr>
            <a:xfrm flipH="1">
              <a:off x="6091709" y="6967745"/>
              <a:ext cx="6100762" cy="1433513"/>
            </a:xfrm>
            <a:custGeom>
              <a:avLst/>
              <a:gdLst>
                <a:gd name="connsiteX0" fmla="*/ 0 w 6100762"/>
                <a:gd name="connsiteY0" fmla="*/ 0 h 1627886"/>
                <a:gd name="connsiteX1" fmla="*/ 6100762 w 6100762"/>
                <a:gd name="connsiteY1" fmla="*/ 883242 h 1627886"/>
                <a:gd name="connsiteX2" fmla="*/ 6096001 w 6100762"/>
                <a:gd name="connsiteY2" fmla="*/ 1627886 h 1627886"/>
                <a:gd name="connsiteX3" fmla="*/ 0 w 6100762"/>
                <a:gd name="connsiteY3" fmla="*/ 361950 h 1627886"/>
                <a:gd name="connsiteX4" fmla="*/ 0 w 6100762"/>
                <a:gd name="connsiteY4" fmla="*/ 0 h 1627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0762" h="1627886">
                  <a:moveTo>
                    <a:pt x="0" y="0"/>
                  </a:moveTo>
                  <a:lnTo>
                    <a:pt x="6100762" y="883242"/>
                  </a:lnTo>
                  <a:cubicBezTo>
                    <a:pt x="6099968" y="1060248"/>
                    <a:pt x="6096795" y="1450880"/>
                    <a:pt x="6096001" y="1627886"/>
                  </a:cubicBezTo>
                  <a:lnTo>
                    <a:pt x="0" y="361950"/>
                  </a:lnTo>
                  <a:lnTo>
                    <a:pt x="0" y="0"/>
                  </a:lnTo>
                  <a:close/>
                </a:path>
              </a:pathLst>
            </a:custGeom>
            <a:solidFill>
              <a:srgbClr val="0071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8"/>
            <p:cNvSpPr/>
            <p:nvPr/>
          </p:nvSpPr>
          <p:spPr>
            <a:xfrm>
              <a:off x="5986454" y="7737337"/>
              <a:ext cx="238125" cy="633412"/>
            </a:xfrm>
            <a:prstGeom prst="rect">
              <a:avLst/>
            </a:prstGeom>
            <a:solidFill>
              <a:srgbClr val="0071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5" name="文本框 14"/>
          <p:cNvSpPr txBox="1"/>
          <p:nvPr/>
        </p:nvSpPr>
        <p:spPr>
          <a:xfrm>
            <a:off x="937895" y="3554730"/>
            <a:ext cx="10316210" cy="829945"/>
          </a:xfrm>
          <a:prstGeom prst="rect">
            <a:avLst/>
          </a:prstGeom>
          <a:noFill/>
        </p:spPr>
        <p:txBody>
          <a:bodyPr wrap="square" rtlCol="0">
            <a:spAutoFit/>
          </a:bodyPr>
          <a:lstStyle/>
          <a:p>
            <a:pPr algn="ctr"/>
            <a:r>
              <a:rPr lang="en-US" altLang="zh-CN" sz="4800"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Taxpayer Services </a:t>
            </a:r>
            <a:endParaRPr lang="zh-CN" altLang="en-US" sz="4800"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6" name="文本框 15"/>
          <p:cNvSpPr txBox="1"/>
          <p:nvPr/>
        </p:nvSpPr>
        <p:spPr>
          <a:xfrm>
            <a:off x="4699000" y="2463800"/>
            <a:ext cx="3507105" cy="1014730"/>
          </a:xfrm>
          <a:prstGeom prst="rect">
            <a:avLst/>
          </a:prstGeom>
          <a:noFill/>
        </p:spPr>
        <p:txBody>
          <a:bodyPr wrap="square" rtlCol="0">
            <a:spAutoFit/>
          </a:bodyPr>
          <a:lstStyle/>
          <a:p>
            <a:r>
              <a:rPr lang="en-US" altLang="zh-CN" sz="6000" b="1" dirty="0">
                <a:latin typeface="微软雅黑" panose="020B0503020204020204" pitchFamily="34" charset="-122"/>
                <a:ea typeface="微软雅黑" panose="020B0503020204020204" pitchFamily="34" charset="-122"/>
              </a:rPr>
              <a:t>Part 05</a:t>
            </a:r>
            <a:endParaRPr lang="zh-CN" altLang="en-US" sz="6000" b="1" dirty="0">
              <a:latin typeface="微软雅黑" panose="020B0503020204020204" pitchFamily="34" charset="-122"/>
              <a:ea typeface="微软雅黑" panose="020B0503020204020204" pitchFamily="34" charset="-122"/>
            </a:endParaRPr>
          </a:p>
        </p:txBody>
      </p:sp>
      <p:pic>
        <p:nvPicPr>
          <p:cNvPr id="2" name="图片 1" descr="微信图片_20210809154752.png"/>
          <p:cNvPicPr>
            <a:picLocks noChangeAspect="1"/>
          </p:cNvPicPr>
          <p:nvPr/>
        </p:nvPicPr>
        <p:blipFill>
          <a:blip r:embed="rId1" cstate="print"/>
          <a:stretch>
            <a:fillRect/>
          </a:stretch>
        </p:blipFill>
        <p:spPr>
          <a:xfrm>
            <a:off x="5421630" y="178435"/>
            <a:ext cx="1348740" cy="1356995"/>
          </a:xfrm>
          <a:prstGeom prst="rect">
            <a:avLst/>
          </a:prstGeom>
        </p:spPr>
      </p:pic>
    </p:spTree>
  </p:cSld>
  <p:clrMapOvr>
    <a:masterClrMapping/>
  </p:clrMapOvr>
  <p:transition>
    <p:wipe/>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Rounded Corners 15"/>
          <p:cNvSpPr/>
          <p:nvPr/>
        </p:nvSpPr>
        <p:spPr>
          <a:xfrm>
            <a:off x="5942640" y="2625438"/>
            <a:ext cx="360000" cy="67142"/>
          </a:xfrm>
          <a:prstGeom prst="roundRect">
            <a:avLst>
              <a:gd name="adj" fmla="val 50000"/>
            </a:avLst>
          </a:prstGeom>
          <a:solidFill>
            <a:srgbClr val="1160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微软雅黑" panose="020B0503020204020204" pitchFamily="34" charset="-122"/>
              <a:ea typeface="微软雅黑" panose="020B0503020204020204" pitchFamily="34" charset="-122"/>
              <a:sym typeface="Century Gothic" panose="020B0502020202020204" pitchFamily="34" charset="0"/>
            </a:endParaRPr>
          </a:p>
        </p:txBody>
      </p:sp>
      <p:sp>
        <p:nvSpPr>
          <p:cNvPr id="11" name="矩形 10"/>
          <p:cNvSpPr/>
          <p:nvPr/>
        </p:nvSpPr>
        <p:spPr>
          <a:xfrm rot="2700000">
            <a:off x="5761813" y="1329447"/>
            <a:ext cx="323809" cy="32381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dirty="0">
              <a:solidFill>
                <a:schemeClr val="tx1"/>
              </a:solidFill>
            </a:endParaRPr>
          </a:p>
        </p:txBody>
      </p:sp>
      <p:sp>
        <p:nvSpPr>
          <p:cNvPr id="12" name="矩形 11"/>
          <p:cNvSpPr/>
          <p:nvPr/>
        </p:nvSpPr>
        <p:spPr>
          <a:xfrm rot="2700000">
            <a:off x="5953798" y="1329447"/>
            <a:ext cx="323809" cy="323810"/>
          </a:xfrm>
          <a:prstGeom prst="rect">
            <a:avLst/>
          </a:prstGeom>
          <a:solidFill>
            <a:srgbClr val="1160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solidFill>
                <a:schemeClr val="tx1"/>
              </a:solidFill>
            </a:endParaRPr>
          </a:p>
        </p:txBody>
      </p:sp>
      <p:sp>
        <p:nvSpPr>
          <p:cNvPr id="13" name="标题 1"/>
          <p:cNvSpPr txBox="1"/>
          <p:nvPr/>
        </p:nvSpPr>
        <p:spPr>
          <a:xfrm>
            <a:off x="2355850" y="2036445"/>
            <a:ext cx="7364730" cy="534670"/>
          </a:xfrm>
          <a:prstGeom prst="rect">
            <a:avLst/>
          </a:prstGeom>
          <a:ln>
            <a:noFill/>
          </a:ln>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altLang="zh-CN" sz="3200" b="1" dirty="0">
                <a:solidFill>
                  <a:srgbClr val="00000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Arial" panose="020B0604020202020204"/>
                <a:sym typeface="+mn-lt"/>
              </a:rPr>
              <a:t>Macau Tax App</a:t>
            </a:r>
            <a:endParaRPr lang="en-US" altLang="zh-CN" sz="3200" b="1" dirty="0">
              <a:solidFill>
                <a:srgbClr val="00000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Arial" panose="020B0604020202020204"/>
              <a:sym typeface="+mn-lt"/>
            </a:endParaRPr>
          </a:p>
        </p:txBody>
      </p:sp>
      <p:pic>
        <p:nvPicPr>
          <p:cNvPr id="16" name="图片 15" descr="微信图片_20210809154752.png"/>
          <p:cNvPicPr>
            <a:picLocks noChangeAspect="1"/>
          </p:cNvPicPr>
          <p:nvPr/>
        </p:nvPicPr>
        <p:blipFill>
          <a:blip r:embed="rId1" cstate="print"/>
          <a:stretch>
            <a:fillRect/>
          </a:stretch>
        </p:blipFill>
        <p:spPr>
          <a:xfrm>
            <a:off x="368553" y="266278"/>
            <a:ext cx="1036243" cy="1041784"/>
          </a:xfrm>
          <a:prstGeom prst="rect">
            <a:avLst/>
          </a:prstGeom>
        </p:spPr>
      </p:pic>
      <p:pic>
        <p:nvPicPr>
          <p:cNvPr id="17" name="图片 16" descr="微信图片_20210809154759.png"/>
          <p:cNvPicPr>
            <a:picLocks noChangeAspect="1"/>
          </p:cNvPicPr>
          <p:nvPr/>
        </p:nvPicPr>
        <p:blipFill>
          <a:blip r:embed="rId2" cstate="print"/>
          <a:stretch>
            <a:fillRect/>
          </a:stretch>
        </p:blipFill>
        <p:spPr>
          <a:xfrm>
            <a:off x="1495537" y="737248"/>
            <a:ext cx="4786930" cy="146460"/>
          </a:xfrm>
          <a:prstGeom prst="rect">
            <a:avLst/>
          </a:prstGeom>
          <a:solidFill>
            <a:schemeClr val="bg1"/>
          </a:solidFill>
        </p:spPr>
      </p:pic>
      <p:grpSp>
        <p:nvGrpSpPr>
          <p:cNvPr id="30" name="组合 29"/>
          <p:cNvGrpSpPr/>
          <p:nvPr/>
        </p:nvGrpSpPr>
        <p:grpSpPr>
          <a:xfrm>
            <a:off x="5408774" y="3054232"/>
            <a:ext cx="743912" cy="543379"/>
            <a:chOff x="9539556" y="3565018"/>
            <a:chExt cx="743912" cy="543379"/>
          </a:xfrm>
        </p:grpSpPr>
        <p:sp>
          <p:nvSpPr>
            <p:cNvPr id="31" name="圆角矩形 30"/>
            <p:cNvSpPr/>
            <p:nvPr/>
          </p:nvSpPr>
          <p:spPr>
            <a:xfrm>
              <a:off x="9539556" y="3565018"/>
              <a:ext cx="743912" cy="543379"/>
            </a:xfrm>
            <a:prstGeom prst="roundRect">
              <a:avLst/>
            </a:prstGeom>
            <a:solidFill>
              <a:srgbClr val="1160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Freeform 110"/>
            <p:cNvSpPr>
              <a:spLocks noEditPoints="1"/>
            </p:cNvSpPr>
            <p:nvPr/>
          </p:nvSpPr>
          <p:spPr bwMode="auto">
            <a:xfrm>
              <a:off x="9720311" y="3669255"/>
              <a:ext cx="360888" cy="334904"/>
            </a:xfrm>
            <a:custGeom>
              <a:avLst/>
              <a:gdLst/>
              <a:ahLst/>
              <a:cxnLst>
                <a:cxn ang="0">
                  <a:pos x="8" y="10"/>
                </a:cxn>
                <a:cxn ang="0">
                  <a:pos x="0" y="10"/>
                </a:cxn>
                <a:cxn ang="0">
                  <a:pos x="0" y="5"/>
                </a:cxn>
                <a:cxn ang="0">
                  <a:pos x="8" y="5"/>
                </a:cxn>
                <a:cxn ang="0">
                  <a:pos x="8" y="10"/>
                </a:cxn>
                <a:cxn ang="0">
                  <a:pos x="33" y="30"/>
                </a:cxn>
                <a:cxn ang="0">
                  <a:pos x="0" y="30"/>
                </a:cxn>
                <a:cxn ang="0">
                  <a:pos x="0" y="25"/>
                </a:cxn>
                <a:cxn ang="0">
                  <a:pos x="33" y="25"/>
                </a:cxn>
                <a:cxn ang="0">
                  <a:pos x="33" y="30"/>
                </a:cxn>
                <a:cxn ang="0">
                  <a:pos x="13" y="49"/>
                </a:cxn>
                <a:cxn ang="0">
                  <a:pos x="0" y="49"/>
                </a:cxn>
                <a:cxn ang="0">
                  <a:pos x="0" y="44"/>
                </a:cxn>
                <a:cxn ang="0">
                  <a:pos x="13" y="44"/>
                </a:cxn>
                <a:cxn ang="0">
                  <a:pos x="13" y="49"/>
                </a:cxn>
                <a:cxn ang="0">
                  <a:pos x="24" y="3"/>
                </a:cxn>
                <a:cxn ang="0">
                  <a:pos x="24" y="13"/>
                </a:cxn>
                <a:cxn ang="0">
                  <a:pos x="22" y="15"/>
                </a:cxn>
                <a:cxn ang="0">
                  <a:pos x="12" y="15"/>
                </a:cxn>
                <a:cxn ang="0">
                  <a:pos x="9" y="13"/>
                </a:cxn>
                <a:cxn ang="0">
                  <a:pos x="9" y="3"/>
                </a:cxn>
                <a:cxn ang="0">
                  <a:pos x="12" y="0"/>
                </a:cxn>
                <a:cxn ang="0">
                  <a:pos x="22" y="0"/>
                </a:cxn>
                <a:cxn ang="0">
                  <a:pos x="24" y="3"/>
                </a:cxn>
                <a:cxn ang="0">
                  <a:pos x="29" y="42"/>
                </a:cxn>
                <a:cxn ang="0">
                  <a:pos x="29" y="51"/>
                </a:cxn>
                <a:cxn ang="0">
                  <a:pos x="26" y="54"/>
                </a:cxn>
                <a:cxn ang="0">
                  <a:pos x="17" y="54"/>
                </a:cxn>
                <a:cxn ang="0">
                  <a:pos x="14" y="51"/>
                </a:cxn>
                <a:cxn ang="0">
                  <a:pos x="14" y="42"/>
                </a:cxn>
                <a:cxn ang="0">
                  <a:pos x="17" y="39"/>
                </a:cxn>
                <a:cxn ang="0">
                  <a:pos x="26" y="39"/>
                </a:cxn>
                <a:cxn ang="0">
                  <a:pos x="29" y="42"/>
                </a:cxn>
                <a:cxn ang="0">
                  <a:pos x="58" y="10"/>
                </a:cxn>
                <a:cxn ang="0">
                  <a:pos x="25" y="10"/>
                </a:cxn>
                <a:cxn ang="0">
                  <a:pos x="25" y="5"/>
                </a:cxn>
                <a:cxn ang="0">
                  <a:pos x="58" y="5"/>
                </a:cxn>
                <a:cxn ang="0">
                  <a:pos x="58" y="10"/>
                </a:cxn>
                <a:cxn ang="0">
                  <a:pos x="58" y="49"/>
                </a:cxn>
                <a:cxn ang="0">
                  <a:pos x="30" y="49"/>
                </a:cxn>
                <a:cxn ang="0">
                  <a:pos x="30" y="44"/>
                </a:cxn>
                <a:cxn ang="0">
                  <a:pos x="58" y="44"/>
                </a:cxn>
                <a:cxn ang="0">
                  <a:pos x="58" y="49"/>
                </a:cxn>
                <a:cxn ang="0">
                  <a:pos x="48" y="22"/>
                </a:cxn>
                <a:cxn ang="0">
                  <a:pos x="48" y="32"/>
                </a:cxn>
                <a:cxn ang="0">
                  <a:pos x="46" y="34"/>
                </a:cxn>
                <a:cxn ang="0">
                  <a:pos x="36" y="34"/>
                </a:cxn>
                <a:cxn ang="0">
                  <a:pos x="34" y="32"/>
                </a:cxn>
                <a:cxn ang="0">
                  <a:pos x="34" y="22"/>
                </a:cxn>
                <a:cxn ang="0">
                  <a:pos x="36" y="20"/>
                </a:cxn>
                <a:cxn ang="0">
                  <a:pos x="46" y="20"/>
                </a:cxn>
                <a:cxn ang="0">
                  <a:pos x="48" y="22"/>
                </a:cxn>
                <a:cxn ang="0">
                  <a:pos x="58" y="30"/>
                </a:cxn>
                <a:cxn ang="0">
                  <a:pos x="50" y="30"/>
                </a:cxn>
                <a:cxn ang="0">
                  <a:pos x="50" y="25"/>
                </a:cxn>
                <a:cxn ang="0">
                  <a:pos x="58" y="25"/>
                </a:cxn>
                <a:cxn ang="0">
                  <a:pos x="58" y="30"/>
                </a:cxn>
              </a:cxnLst>
              <a:rect l="0" t="0" r="r" b="b"/>
              <a:pathLst>
                <a:path w="57" h="54">
                  <a:moveTo>
                    <a:pt x="8" y="10"/>
                  </a:moveTo>
                  <a:cubicBezTo>
                    <a:pt x="0" y="10"/>
                    <a:pt x="0" y="10"/>
                    <a:pt x="0" y="10"/>
                  </a:cubicBezTo>
                  <a:cubicBezTo>
                    <a:pt x="0" y="5"/>
                    <a:pt x="0" y="5"/>
                    <a:pt x="0" y="5"/>
                  </a:cubicBezTo>
                  <a:cubicBezTo>
                    <a:pt x="8" y="5"/>
                    <a:pt x="8" y="5"/>
                    <a:pt x="8" y="5"/>
                  </a:cubicBezTo>
                  <a:lnTo>
                    <a:pt x="8" y="10"/>
                  </a:lnTo>
                  <a:close/>
                  <a:moveTo>
                    <a:pt x="33" y="30"/>
                  </a:moveTo>
                  <a:cubicBezTo>
                    <a:pt x="0" y="30"/>
                    <a:pt x="0" y="30"/>
                    <a:pt x="0" y="30"/>
                  </a:cubicBezTo>
                  <a:cubicBezTo>
                    <a:pt x="0" y="25"/>
                    <a:pt x="0" y="25"/>
                    <a:pt x="0" y="25"/>
                  </a:cubicBezTo>
                  <a:cubicBezTo>
                    <a:pt x="33" y="25"/>
                    <a:pt x="33" y="25"/>
                    <a:pt x="33" y="25"/>
                  </a:cubicBezTo>
                  <a:lnTo>
                    <a:pt x="33" y="30"/>
                  </a:lnTo>
                  <a:close/>
                  <a:moveTo>
                    <a:pt x="13" y="49"/>
                  </a:moveTo>
                  <a:cubicBezTo>
                    <a:pt x="0" y="49"/>
                    <a:pt x="0" y="49"/>
                    <a:pt x="0" y="49"/>
                  </a:cubicBezTo>
                  <a:cubicBezTo>
                    <a:pt x="0" y="44"/>
                    <a:pt x="0" y="44"/>
                    <a:pt x="0" y="44"/>
                  </a:cubicBezTo>
                  <a:cubicBezTo>
                    <a:pt x="13" y="44"/>
                    <a:pt x="13" y="44"/>
                    <a:pt x="13" y="44"/>
                  </a:cubicBezTo>
                  <a:lnTo>
                    <a:pt x="13" y="49"/>
                  </a:lnTo>
                  <a:close/>
                  <a:moveTo>
                    <a:pt x="24" y="3"/>
                  </a:moveTo>
                  <a:cubicBezTo>
                    <a:pt x="24" y="13"/>
                    <a:pt x="24" y="13"/>
                    <a:pt x="24" y="13"/>
                  </a:cubicBezTo>
                  <a:cubicBezTo>
                    <a:pt x="24" y="14"/>
                    <a:pt x="23" y="15"/>
                    <a:pt x="22" y="15"/>
                  </a:cubicBezTo>
                  <a:cubicBezTo>
                    <a:pt x="12" y="15"/>
                    <a:pt x="12" y="15"/>
                    <a:pt x="12" y="15"/>
                  </a:cubicBezTo>
                  <a:cubicBezTo>
                    <a:pt x="11" y="15"/>
                    <a:pt x="9" y="14"/>
                    <a:pt x="9" y="13"/>
                  </a:cubicBezTo>
                  <a:cubicBezTo>
                    <a:pt x="9" y="3"/>
                    <a:pt x="9" y="3"/>
                    <a:pt x="9" y="3"/>
                  </a:cubicBezTo>
                  <a:cubicBezTo>
                    <a:pt x="9" y="2"/>
                    <a:pt x="11" y="0"/>
                    <a:pt x="12" y="0"/>
                  </a:cubicBezTo>
                  <a:cubicBezTo>
                    <a:pt x="22" y="0"/>
                    <a:pt x="22" y="0"/>
                    <a:pt x="22" y="0"/>
                  </a:cubicBezTo>
                  <a:cubicBezTo>
                    <a:pt x="23" y="0"/>
                    <a:pt x="24" y="2"/>
                    <a:pt x="24" y="3"/>
                  </a:cubicBezTo>
                  <a:close/>
                  <a:moveTo>
                    <a:pt x="29" y="42"/>
                  </a:moveTo>
                  <a:cubicBezTo>
                    <a:pt x="29" y="51"/>
                    <a:pt x="29" y="51"/>
                    <a:pt x="29" y="51"/>
                  </a:cubicBezTo>
                  <a:cubicBezTo>
                    <a:pt x="29" y="53"/>
                    <a:pt x="28" y="54"/>
                    <a:pt x="26" y="54"/>
                  </a:cubicBezTo>
                  <a:cubicBezTo>
                    <a:pt x="17" y="54"/>
                    <a:pt x="17" y="54"/>
                    <a:pt x="17" y="54"/>
                  </a:cubicBezTo>
                  <a:cubicBezTo>
                    <a:pt x="15" y="54"/>
                    <a:pt x="14" y="53"/>
                    <a:pt x="14" y="51"/>
                  </a:cubicBezTo>
                  <a:cubicBezTo>
                    <a:pt x="14" y="42"/>
                    <a:pt x="14" y="42"/>
                    <a:pt x="14" y="42"/>
                  </a:cubicBezTo>
                  <a:cubicBezTo>
                    <a:pt x="14" y="40"/>
                    <a:pt x="15" y="39"/>
                    <a:pt x="17" y="39"/>
                  </a:cubicBezTo>
                  <a:cubicBezTo>
                    <a:pt x="26" y="39"/>
                    <a:pt x="26" y="39"/>
                    <a:pt x="26" y="39"/>
                  </a:cubicBezTo>
                  <a:cubicBezTo>
                    <a:pt x="28" y="39"/>
                    <a:pt x="29" y="40"/>
                    <a:pt x="29" y="42"/>
                  </a:cubicBezTo>
                  <a:close/>
                  <a:moveTo>
                    <a:pt x="58" y="10"/>
                  </a:moveTo>
                  <a:cubicBezTo>
                    <a:pt x="25" y="10"/>
                    <a:pt x="25" y="10"/>
                    <a:pt x="25" y="10"/>
                  </a:cubicBezTo>
                  <a:cubicBezTo>
                    <a:pt x="25" y="5"/>
                    <a:pt x="25" y="5"/>
                    <a:pt x="25" y="5"/>
                  </a:cubicBezTo>
                  <a:cubicBezTo>
                    <a:pt x="58" y="5"/>
                    <a:pt x="58" y="5"/>
                    <a:pt x="58" y="5"/>
                  </a:cubicBezTo>
                  <a:lnTo>
                    <a:pt x="58" y="10"/>
                  </a:lnTo>
                  <a:close/>
                  <a:moveTo>
                    <a:pt x="58" y="49"/>
                  </a:moveTo>
                  <a:cubicBezTo>
                    <a:pt x="30" y="49"/>
                    <a:pt x="30" y="49"/>
                    <a:pt x="30" y="49"/>
                  </a:cubicBezTo>
                  <a:cubicBezTo>
                    <a:pt x="30" y="44"/>
                    <a:pt x="30" y="44"/>
                    <a:pt x="30" y="44"/>
                  </a:cubicBezTo>
                  <a:cubicBezTo>
                    <a:pt x="58" y="44"/>
                    <a:pt x="58" y="44"/>
                    <a:pt x="58" y="44"/>
                  </a:cubicBezTo>
                  <a:lnTo>
                    <a:pt x="58" y="49"/>
                  </a:lnTo>
                  <a:close/>
                  <a:moveTo>
                    <a:pt x="48" y="22"/>
                  </a:moveTo>
                  <a:cubicBezTo>
                    <a:pt x="48" y="32"/>
                    <a:pt x="48" y="32"/>
                    <a:pt x="48" y="32"/>
                  </a:cubicBezTo>
                  <a:cubicBezTo>
                    <a:pt x="48" y="33"/>
                    <a:pt x="47" y="34"/>
                    <a:pt x="46" y="34"/>
                  </a:cubicBezTo>
                  <a:cubicBezTo>
                    <a:pt x="36" y="34"/>
                    <a:pt x="36" y="34"/>
                    <a:pt x="36" y="34"/>
                  </a:cubicBezTo>
                  <a:cubicBezTo>
                    <a:pt x="35" y="34"/>
                    <a:pt x="34" y="33"/>
                    <a:pt x="34" y="32"/>
                  </a:cubicBezTo>
                  <a:cubicBezTo>
                    <a:pt x="34" y="22"/>
                    <a:pt x="34" y="22"/>
                    <a:pt x="34" y="22"/>
                  </a:cubicBezTo>
                  <a:cubicBezTo>
                    <a:pt x="34" y="21"/>
                    <a:pt x="35" y="20"/>
                    <a:pt x="36" y="20"/>
                  </a:cubicBezTo>
                  <a:cubicBezTo>
                    <a:pt x="46" y="20"/>
                    <a:pt x="46" y="20"/>
                    <a:pt x="46" y="20"/>
                  </a:cubicBezTo>
                  <a:cubicBezTo>
                    <a:pt x="47" y="20"/>
                    <a:pt x="48" y="21"/>
                    <a:pt x="48" y="22"/>
                  </a:cubicBezTo>
                  <a:close/>
                  <a:moveTo>
                    <a:pt x="58" y="30"/>
                  </a:moveTo>
                  <a:cubicBezTo>
                    <a:pt x="50" y="30"/>
                    <a:pt x="50" y="30"/>
                    <a:pt x="50" y="30"/>
                  </a:cubicBezTo>
                  <a:cubicBezTo>
                    <a:pt x="50" y="25"/>
                    <a:pt x="50" y="25"/>
                    <a:pt x="50" y="25"/>
                  </a:cubicBezTo>
                  <a:cubicBezTo>
                    <a:pt x="58" y="25"/>
                    <a:pt x="58" y="25"/>
                    <a:pt x="58" y="25"/>
                  </a:cubicBezTo>
                  <a:lnTo>
                    <a:pt x="58" y="30"/>
                  </a:lnTo>
                  <a:close/>
                </a:path>
              </a:pathLst>
            </a:custGeom>
            <a:solidFill>
              <a:schemeClr val="bg1"/>
            </a:solidFill>
            <a:ln w="9525">
              <a:noFill/>
              <a:round/>
            </a:ln>
          </p:spPr>
          <p:txBody>
            <a:bodyPr vert="horz" wrap="square" lIns="91440" tIns="45720" rIns="91440" bIns="45720" numCol="1" anchor="t" anchorCtr="0" compatLnSpc="1"/>
            <a:lstStyle/>
            <a:p>
              <a:endParaRPr lang="en-US"/>
            </a:p>
          </p:txBody>
        </p:sp>
      </p:grpSp>
      <p:sp>
        <p:nvSpPr>
          <p:cNvPr id="1025" name="Rectangle 1"/>
          <p:cNvSpPr>
            <a:spLocks noChangeArrowheads="1"/>
          </p:cNvSpPr>
          <p:nvPr/>
        </p:nvSpPr>
        <p:spPr bwMode="auto">
          <a:xfrm>
            <a:off x="6203942" y="3101979"/>
            <a:ext cx="5682214" cy="646331"/>
          </a:xfrm>
          <a:prstGeom prst="rect">
            <a:avLst/>
          </a:prstGeom>
          <a:noFill/>
          <a:ln w="9525">
            <a:noFill/>
            <a:miter lim="800000"/>
          </a:ln>
          <a:effectLst/>
        </p:spPr>
        <p:txBody>
          <a:bodyPr vert="horz" wrap="square" lIns="91440" tIns="45720" rIns="91440" bIns="45720" numCol="1" anchor="ctr" anchorCtr="0" compatLnSpc="1">
            <a:spAutoFit/>
          </a:bodyPr>
          <a:lstStyle/>
          <a:p>
            <a:pPr algn="just"/>
            <a:r>
              <a:rPr lang="en-US" altLang="zh-CN" dirty="0">
                <a:latin typeface="微软雅黑" panose="020B0503020204020204" pitchFamily="34" charset="-122"/>
                <a:ea typeface="微软雅黑" panose="020B0503020204020204" pitchFamily="34" charset="-122"/>
              </a:rPr>
              <a:t>“Macau </a:t>
            </a:r>
            <a:r>
              <a:rPr lang="en-US" altLang="zh-CN" dirty="0" err="1">
                <a:latin typeface="微软雅黑" panose="020B0503020204020204" pitchFamily="34" charset="-122"/>
                <a:ea typeface="微软雅黑" panose="020B0503020204020204" pitchFamily="34" charset="-122"/>
              </a:rPr>
              <a:t>Tax”is</a:t>
            </a:r>
            <a:r>
              <a:rPr lang="en-US" altLang="zh-CN" dirty="0">
                <a:latin typeface="微软雅黑" panose="020B0503020204020204" pitchFamily="34" charset="-122"/>
                <a:ea typeface="微软雅黑" panose="020B0503020204020204" pitchFamily="34" charset="-122"/>
              </a:rPr>
              <a:t> created by DSF and provides the following services:</a:t>
            </a:r>
            <a:endParaRPr lang="en-US" altLang="zh-CN" dirty="0">
              <a:latin typeface="微软雅黑" panose="020B0503020204020204" pitchFamily="34" charset="-122"/>
              <a:ea typeface="微软雅黑" panose="020B0503020204020204" pitchFamily="34" charset="-122"/>
            </a:endParaRPr>
          </a:p>
        </p:txBody>
      </p:sp>
      <p:pic>
        <p:nvPicPr>
          <p:cNvPr id="35" name="Picture 3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84331" y="2963480"/>
            <a:ext cx="4473187" cy="2580862"/>
          </a:xfrm>
          <a:prstGeom prst="rect">
            <a:avLst/>
          </a:prstGeom>
          <a:ln>
            <a:noFill/>
          </a:ln>
          <a:effectLst>
            <a:outerShdw blurRad="190500" algn="tl" rotWithShape="0">
              <a:srgbClr val="000000">
                <a:alpha val="70000"/>
              </a:srgbClr>
            </a:outerShdw>
          </a:effectLst>
        </p:spPr>
      </p:pic>
      <p:pic>
        <p:nvPicPr>
          <p:cNvPr id="14" name="圖片 13"/>
          <p:cNvPicPr>
            <a:picLocks noChangeAspect="1"/>
          </p:cNvPicPr>
          <p:nvPr/>
        </p:nvPicPr>
        <p:blipFill rotWithShape="1">
          <a:blip r:embed="rId4"/>
          <a:srcRect l="50289" t="7410" r="4290" b="33102"/>
          <a:stretch>
            <a:fillRect/>
          </a:stretch>
        </p:blipFill>
        <p:spPr>
          <a:xfrm>
            <a:off x="1454036" y="3188628"/>
            <a:ext cx="2084266" cy="1951118"/>
          </a:xfrm>
          <a:prstGeom prst="rect">
            <a:avLst/>
          </a:prstGeom>
        </p:spPr>
      </p:pic>
      <p:pic>
        <p:nvPicPr>
          <p:cNvPr id="15" name="圖片 14"/>
          <p:cNvPicPr>
            <a:picLocks noChangeAspect="1"/>
          </p:cNvPicPr>
          <p:nvPr/>
        </p:nvPicPr>
        <p:blipFill>
          <a:blip r:embed="rId5"/>
          <a:stretch>
            <a:fillRect/>
          </a:stretch>
        </p:blipFill>
        <p:spPr>
          <a:xfrm>
            <a:off x="3460925" y="3325922"/>
            <a:ext cx="1294163" cy="1676530"/>
          </a:xfrm>
          <a:prstGeom prst="rect">
            <a:avLst/>
          </a:prstGeom>
        </p:spPr>
      </p:pic>
      <p:sp>
        <p:nvSpPr>
          <p:cNvPr id="18" name="Rectangle 1"/>
          <p:cNvSpPr>
            <a:spLocks noChangeArrowheads="1"/>
          </p:cNvSpPr>
          <p:nvPr/>
        </p:nvSpPr>
        <p:spPr bwMode="auto">
          <a:xfrm>
            <a:off x="6203942" y="3920711"/>
            <a:ext cx="5682214" cy="2800767"/>
          </a:xfrm>
          <a:prstGeom prst="rect">
            <a:avLst/>
          </a:prstGeom>
          <a:noFill/>
          <a:ln w="9525">
            <a:noFill/>
            <a:miter lim="800000"/>
          </a:ln>
          <a:effectLst/>
        </p:spPr>
        <p:txBody>
          <a:bodyPr vert="horz" wrap="square" lIns="91440" tIns="45720" rIns="91440" bIns="45720" numCol="1" anchor="ctr" anchorCtr="0" compatLnSpc="1">
            <a:spAutoFit/>
          </a:bodyPr>
          <a:lstStyle/>
          <a:p>
            <a:pPr marL="285750" indent="-285750">
              <a:buFont typeface="Wingdings" panose="05000000000000000000" pitchFamily="2" charset="2"/>
              <a:buChar char="ü"/>
            </a:pPr>
            <a:r>
              <a:rPr lang="en-US" altLang="zh-CN" sz="1600" dirty="0">
                <a:latin typeface="微软雅黑" panose="020B0503020204020204" pitchFamily="34" charset="-122"/>
                <a:ea typeface="微软雅黑" panose="020B0503020204020204" pitchFamily="34" charset="-122"/>
              </a:rPr>
              <a:t>Change of Contact Information;</a:t>
            </a:r>
            <a:endParaRPr lang="en-US" altLang="zh-CN" sz="1600" dirty="0">
              <a:latin typeface="微软雅黑" panose="020B0503020204020204" pitchFamily="34" charset="-122"/>
              <a:ea typeface="微软雅黑" panose="020B0503020204020204" pitchFamily="34" charset="-122"/>
            </a:endParaRPr>
          </a:p>
          <a:p>
            <a:pPr marL="285750" indent="-285750">
              <a:buFont typeface="Wingdings" panose="05000000000000000000" pitchFamily="2" charset="2"/>
              <a:buChar char="ü"/>
            </a:pPr>
            <a:r>
              <a:rPr lang="en-US" altLang="zh-CN" sz="1600" dirty="0">
                <a:latin typeface="微软雅黑" panose="020B0503020204020204" pitchFamily="34" charset="-122"/>
                <a:ea typeface="微软雅黑" panose="020B0503020204020204" pitchFamily="34" charset="-122"/>
              </a:rPr>
              <a:t>Application for Certificates or Declaration;</a:t>
            </a:r>
            <a:endParaRPr lang="en-US" altLang="zh-CN" sz="1600" dirty="0">
              <a:latin typeface="微软雅黑" panose="020B0503020204020204" pitchFamily="34" charset="-122"/>
              <a:ea typeface="微软雅黑" panose="020B0503020204020204" pitchFamily="34" charset="-122"/>
            </a:endParaRPr>
          </a:p>
          <a:p>
            <a:pPr marL="285750" indent="-285750">
              <a:buFont typeface="Wingdings" panose="05000000000000000000" pitchFamily="2" charset="2"/>
              <a:buChar char="ü"/>
            </a:pPr>
            <a:r>
              <a:rPr lang="en-US" altLang="zh-CN" sz="1600" dirty="0">
                <a:latin typeface="微软雅黑" panose="020B0503020204020204" pitchFamily="34" charset="-122"/>
                <a:ea typeface="微软雅黑" panose="020B0503020204020204" pitchFamily="34" charset="-122"/>
              </a:rPr>
              <a:t>Checking Tax Return;</a:t>
            </a:r>
            <a:endParaRPr lang="en-US" altLang="zh-CN" sz="1600" dirty="0">
              <a:latin typeface="微软雅黑" panose="020B0503020204020204" pitchFamily="34" charset="-122"/>
              <a:ea typeface="微软雅黑" panose="020B0503020204020204" pitchFamily="34" charset="-122"/>
            </a:endParaRPr>
          </a:p>
          <a:p>
            <a:pPr marL="285750" indent="-285750">
              <a:buFont typeface="Wingdings" panose="05000000000000000000" pitchFamily="2" charset="2"/>
              <a:buChar char="ü"/>
            </a:pPr>
            <a:r>
              <a:rPr lang="en-US" altLang="zh-CN" sz="1600" dirty="0">
                <a:latin typeface="微软雅黑" panose="020B0503020204020204" pitchFamily="34" charset="-122"/>
                <a:ea typeface="微软雅黑" panose="020B0503020204020204" pitchFamily="34" charset="-122"/>
              </a:rPr>
              <a:t>Checking Debt Status;</a:t>
            </a:r>
            <a:endParaRPr lang="en-US" altLang="zh-CN" sz="1600" dirty="0">
              <a:latin typeface="微软雅黑" panose="020B0503020204020204" pitchFamily="34" charset="-122"/>
              <a:ea typeface="微软雅黑" panose="020B0503020204020204" pitchFamily="34" charset="-122"/>
            </a:endParaRPr>
          </a:p>
          <a:p>
            <a:pPr marL="285750" indent="-285750">
              <a:buFont typeface="Wingdings" panose="05000000000000000000" pitchFamily="2" charset="2"/>
              <a:buChar char="ü"/>
            </a:pPr>
            <a:r>
              <a:rPr lang="en-US" altLang="zh-CN" sz="1600" dirty="0">
                <a:latin typeface="微软雅黑" panose="020B0503020204020204" pitchFamily="34" charset="-122"/>
                <a:ea typeface="微软雅黑" panose="020B0503020204020204" pitchFamily="34" charset="-122"/>
              </a:rPr>
              <a:t>Checking Registered Bank Account Information;</a:t>
            </a:r>
            <a:endParaRPr lang="en-US" altLang="zh-CN" sz="1600" dirty="0">
              <a:latin typeface="微软雅黑" panose="020B0503020204020204" pitchFamily="34" charset="-122"/>
              <a:ea typeface="微软雅黑" panose="020B0503020204020204" pitchFamily="34" charset="-122"/>
            </a:endParaRPr>
          </a:p>
          <a:p>
            <a:pPr marL="285750" indent="-285750">
              <a:buFont typeface="Wingdings" panose="05000000000000000000" pitchFamily="2" charset="2"/>
              <a:buChar char="ü"/>
            </a:pPr>
            <a:r>
              <a:rPr lang="en-US" altLang="zh-CN" sz="1600" dirty="0">
                <a:latin typeface="微软雅黑" panose="020B0503020204020204" pitchFamily="34" charset="-122"/>
                <a:ea typeface="微软雅黑" panose="020B0503020204020204" pitchFamily="34" charset="-122"/>
              </a:rPr>
              <a:t>Salaries Tax Enquiry (employment and earnings records, earnings assessment notice, mailing address, refund of overpaid salaries tax, tax refund scheme);</a:t>
            </a:r>
            <a:endParaRPr lang="en-US" altLang="zh-CN" sz="1600" dirty="0">
              <a:latin typeface="微软雅黑" panose="020B0503020204020204" pitchFamily="34" charset="-122"/>
              <a:ea typeface="微软雅黑" panose="020B0503020204020204" pitchFamily="34" charset="-122"/>
            </a:endParaRPr>
          </a:p>
          <a:p>
            <a:pPr marL="285750" indent="-285750">
              <a:buFont typeface="Wingdings" panose="05000000000000000000" pitchFamily="2" charset="2"/>
              <a:buChar char="ü"/>
            </a:pPr>
            <a:r>
              <a:rPr lang="en-US" altLang="zh-CN" sz="1600" dirty="0">
                <a:latin typeface="微软雅黑" panose="020B0503020204020204" pitchFamily="34" charset="-122"/>
                <a:ea typeface="微软雅黑" panose="020B0503020204020204" pitchFamily="34" charset="-122"/>
              </a:rPr>
              <a:t>Tax Declaration (Salaries Tax Form M3/M4, Profits Tax Group B   M/1 Return).</a:t>
            </a:r>
            <a:br>
              <a:rPr lang="en-US" altLang="zh-CN" sz="1600" dirty="0">
                <a:latin typeface="微软雅黑" panose="020B0503020204020204" pitchFamily="34" charset="-122"/>
                <a:ea typeface="微软雅黑" panose="020B0503020204020204" pitchFamily="34" charset="-122"/>
              </a:rPr>
            </a:br>
            <a:endParaRPr lang="en-US" altLang="zh-CN" sz="1600" dirty="0">
              <a:latin typeface="微软雅黑" panose="020B0503020204020204" pitchFamily="34" charset="-122"/>
              <a:ea typeface="微软雅黑" panose="020B0503020204020204" pitchFamily="34" charset="-122"/>
            </a:endParaRPr>
          </a:p>
        </p:txBody>
      </p:sp>
      <p:sp>
        <p:nvSpPr>
          <p:cNvPr id="19" name="Google Shape;173;p18"/>
          <p:cNvSpPr txBox="1"/>
          <p:nvPr/>
        </p:nvSpPr>
        <p:spPr>
          <a:xfrm>
            <a:off x="781026" y="5332835"/>
            <a:ext cx="5029200" cy="873309"/>
          </a:xfrm>
          <a:prstGeom prst="rect">
            <a:avLst/>
          </a:prstGeom>
        </p:spPr>
        <p:txBody>
          <a:bodyPr spcFirstLastPara="1" wrap="square" lIns="0" tIns="0" rIns="0" bIns="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a:lstStyle>
          <a:p>
            <a:r>
              <a:rPr lang="en-US" altLang="zh-TW" sz="1200" b="1" dirty="0">
                <a:solidFill>
                  <a:schemeClr val="tx1"/>
                </a:solidFill>
                <a:latin typeface="Roboto Slab" panose="02020500000000000000" charset="0"/>
                <a:ea typeface="Roboto Slab" panose="02020500000000000000" charset="0"/>
              </a:rPr>
              <a:t> </a:t>
            </a:r>
            <a:r>
              <a:rPr lang="en-US" altLang="zh-TW" sz="1600" b="1" dirty="0">
                <a:solidFill>
                  <a:schemeClr val="tx1"/>
                </a:solidFill>
                <a:latin typeface="Roboto Slab" panose="02020500000000000000" charset="0"/>
                <a:ea typeface="Roboto Slab" panose="02020500000000000000" charset="0"/>
              </a:rPr>
              <a:t>Download Link: </a:t>
            </a:r>
            <a:r>
              <a:rPr lang="en-US" altLang="zh-TW" sz="1600" b="1" dirty="0">
                <a:solidFill>
                  <a:schemeClr val="tx1"/>
                </a:solidFill>
                <a:latin typeface="Roboto Slab" panose="02020500000000000000" charset="0"/>
                <a:ea typeface="Roboto Slab" panose="02020500000000000000" charset="0"/>
                <a:hlinkClick r:id="rId6"/>
              </a:rPr>
              <a:t>https://eserv6.dsf.gov.mo/apk/MACAU_TAX.apk</a:t>
            </a:r>
            <a:r>
              <a:rPr lang="en-US" altLang="zh-TW" sz="1600" b="1" dirty="0">
                <a:solidFill>
                  <a:schemeClr val="tx1"/>
                </a:solidFill>
                <a:latin typeface="Roboto Slab" panose="02020500000000000000" charset="0"/>
                <a:ea typeface="Roboto Slab" panose="02020500000000000000" charset="0"/>
              </a:rPr>
              <a:t> </a:t>
            </a:r>
            <a:endParaRPr lang="en-US" altLang="zh-TW" sz="1600" b="1" dirty="0">
              <a:solidFill>
                <a:schemeClr val="tx1"/>
              </a:solidFill>
              <a:latin typeface="Roboto Slab" panose="02020500000000000000" charset="0"/>
              <a:ea typeface="Roboto Slab" panose="02020500000000000000" charset="0"/>
            </a:endParaRPr>
          </a:p>
        </p:txBody>
      </p:sp>
    </p:spTree>
  </p:cSld>
  <p:clrMapOvr>
    <a:masterClrMapping/>
  </p:clrMapOvr>
  <p:transition>
    <p:wipe/>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Rounded Corners 15"/>
          <p:cNvSpPr/>
          <p:nvPr/>
        </p:nvSpPr>
        <p:spPr>
          <a:xfrm>
            <a:off x="5942640" y="2625438"/>
            <a:ext cx="360000" cy="67142"/>
          </a:xfrm>
          <a:prstGeom prst="roundRect">
            <a:avLst>
              <a:gd name="adj" fmla="val 50000"/>
            </a:avLst>
          </a:prstGeom>
          <a:solidFill>
            <a:srgbClr val="1160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微软雅黑" panose="020B0503020204020204" pitchFamily="34" charset="-122"/>
              <a:ea typeface="微软雅黑" panose="020B0503020204020204" pitchFamily="34" charset="-122"/>
              <a:sym typeface="Century Gothic" panose="020B0502020202020204" pitchFamily="34" charset="0"/>
            </a:endParaRPr>
          </a:p>
        </p:txBody>
      </p:sp>
      <p:sp>
        <p:nvSpPr>
          <p:cNvPr id="11" name="矩形 10"/>
          <p:cNvSpPr/>
          <p:nvPr/>
        </p:nvSpPr>
        <p:spPr>
          <a:xfrm rot="2700000">
            <a:off x="5761813" y="1329447"/>
            <a:ext cx="323809" cy="32381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dirty="0">
              <a:solidFill>
                <a:schemeClr val="tx1"/>
              </a:solidFill>
            </a:endParaRPr>
          </a:p>
        </p:txBody>
      </p:sp>
      <p:sp>
        <p:nvSpPr>
          <p:cNvPr id="12" name="矩形 11"/>
          <p:cNvSpPr/>
          <p:nvPr/>
        </p:nvSpPr>
        <p:spPr>
          <a:xfrm rot="2700000">
            <a:off x="5953798" y="1329447"/>
            <a:ext cx="323809" cy="323810"/>
          </a:xfrm>
          <a:prstGeom prst="rect">
            <a:avLst/>
          </a:prstGeom>
          <a:solidFill>
            <a:srgbClr val="1160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solidFill>
                <a:schemeClr val="tx1"/>
              </a:solidFill>
            </a:endParaRPr>
          </a:p>
        </p:txBody>
      </p:sp>
      <p:sp>
        <p:nvSpPr>
          <p:cNvPr id="13" name="标题 1"/>
          <p:cNvSpPr txBox="1"/>
          <p:nvPr/>
        </p:nvSpPr>
        <p:spPr>
          <a:xfrm>
            <a:off x="2355850" y="2036445"/>
            <a:ext cx="7364730" cy="534670"/>
          </a:xfrm>
          <a:prstGeom prst="rect">
            <a:avLst/>
          </a:prstGeom>
          <a:ln>
            <a:noFill/>
          </a:ln>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altLang="zh-CN" sz="3200" b="1" dirty="0">
                <a:solidFill>
                  <a:srgbClr val="00000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Arial" panose="020B0604020202020204"/>
                <a:sym typeface="+mn-lt"/>
              </a:rPr>
              <a:t>Macau Tax App</a:t>
            </a:r>
            <a:endParaRPr lang="en-US" altLang="zh-CN" sz="3200" b="1" dirty="0">
              <a:solidFill>
                <a:srgbClr val="00000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Arial" panose="020B0604020202020204"/>
              <a:sym typeface="+mn-lt"/>
            </a:endParaRPr>
          </a:p>
        </p:txBody>
      </p:sp>
      <p:pic>
        <p:nvPicPr>
          <p:cNvPr id="16" name="图片 15" descr="微信图片_20210809154752.png"/>
          <p:cNvPicPr>
            <a:picLocks noChangeAspect="1"/>
          </p:cNvPicPr>
          <p:nvPr/>
        </p:nvPicPr>
        <p:blipFill>
          <a:blip r:embed="rId1" cstate="print"/>
          <a:stretch>
            <a:fillRect/>
          </a:stretch>
        </p:blipFill>
        <p:spPr>
          <a:xfrm>
            <a:off x="368553" y="266278"/>
            <a:ext cx="1036243" cy="1041784"/>
          </a:xfrm>
          <a:prstGeom prst="rect">
            <a:avLst/>
          </a:prstGeom>
        </p:spPr>
      </p:pic>
      <p:pic>
        <p:nvPicPr>
          <p:cNvPr id="17" name="图片 16" descr="微信图片_20210809154759.png"/>
          <p:cNvPicPr>
            <a:picLocks noChangeAspect="1"/>
          </p:cNvPicPr>
          <p:nvPr/>
        </p:nvPicPr>
        <p:blipFill>
          <a:blip r:embed="rId2" cstate="print"/>
          <a:stretch>
            <a:fillRect/>
          </a:stretch>
        </p:blipFill>
        <p:spPr>
          <a:xfrm>
            <a:off x="1495537" y="737248"/>
            <a:ext cx="4786930" cy="146460"/>
          </a:xfrm>
          <a:prstGeom prst="rect">
            <a:avLst/>
          </a:prstGeom>
          <a:solidFill>
            <a:schemeClr val="bg1"/>
          </a:solidFill>
        </p:spPr>
      </p:pic>
      <p:grpSp>
        <p:nvGrpSpPr>
          <p:cNvPr id="30" name="组合 29"/>
          <p:cNvGrpSpPr/>
          <p:nvPr/>
        </p:nvGrpSpPr>
        <p:grpSpPr>
          <a:xfrm>
            <a:off x="5408774" y="3169642"/>
            <a:ext cx="743912" cy="543379"/>
            <a:chOff x="9539556" y="3565018"/>
            <a:chExt cx="743912" cy="543379"/>
          </a:xfrm>
        </p:grpSpPr>
        <p:sp>
          <p:nvSpPr>
            <p:cNvPr id="31" name="圆角矩形 30"/>
            <p:cNvSpPr/>
            <p:nvPr/>
          </p:nvSpPr>
          <p:spPr>
            <a:xfrm>
              <a:off x="9539556" y="3565018"/>
              <a:ext cx="743912" cy="543379"/>
            </a:xfrm>
            <a:prstGeom prst="roundRect">
              <a:avLst/>
            </a:prstGeom>
            <a:solidFill>
              <a:srgbClr val="1160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Freeform 110"/>
            <p:cNvSpPr>
              <a:spLocks noEditPoints="1"/>
            </p:cNvSpPr>
            <p:nvPr/>
          </p:nvSpPr>
          <p:spPr bwMode="auto">
            <a:xfrm>
              <a:off x="9720311" y="3669255"/>
              <a:ext cx="360888" cy="334904"/>
            </a:xfrm>
            <a:custGeom>
              <a:avLst/>
              <a:gdLst/>
              <a:ahLst/>
              <a:cxnLst>
                <a:cxn ang="0">
                  <a:pos x="8" y="10"/>
                </a:cxn>
                <a:cxn ang="0">
                  <a:pos x="0" y="10"/>
                </a:cxn>
                <a:cxn ang="0">
                  <a:pos x="0" y="5"/>
                </a:cxn>
                <a:cxn ang="0">
                  <a:pos x="8" y="5"/>
                </a:cxn>
                <a:cxn ang="0">
                  <a:pos x="8" y="10"/>
                </a:cxn>
                <a:cxn ang="0">
                  <a:pos x="33" y="30"/>
                </a:cxn>
                <a:cxn ang="0">
                  <a:pos x="0" y="30"/>
                </a:cxn>
                <a:cxn ang="0">
                  <a:pos x="0" y="25"/>
                </a:cxn>
                <a:cxn ang="0">
                  <a:pos x="33" y="25"/>
                </a:cxn>
                <a:cxn ang="0">
                  <a:pos x="33" y="30"/>
                </a:cxn>
                <a:cxn ang="0">
                  <a:pos x="13" y="49"/>
                </a:cxn>
                <a:cxn ang="0">
                  <a:pos x="0" y="49"/>
                </a:cxn>
                <a:cxn ang="0">
                  <a:pos x="0" y="44"/>
                </a:cxn>
                <a:cxn ang="0">
                  <a:pos x="13" y="44"/>
                </a:cxn>
                <a:cxn ang="0">
                  <a:pos x="13" y="49"/>
                </a:cxn>
                <a:cxn ang="0">
                  <a:pos x="24" y="3"/>
                </a:cxn>
                <a:cxn ang="0">
                  <a:pos x="24" y="13"/>
                </a:cxn>
                <a:cxn ang="0">
                  <a:pos x="22" y="15"/>
                </a:cxn>
                <a:cxn ang="0">
                  <a:pos x="12" y="15"/>
                </a:cxn>
                <a:cxn ang="0">
                  <a:pos x="9" y="13"/>
                </a:cxn>
                <a:cxn ang="0">
                  <a:pos x="9" y="3"/>
                </a:cxn>
                <a:cxn ang="0">
                  <a:pos x="12" y="0"/>
                </a:cxn>
                <a:cxn ang="0">
                  <a:pos x="22" y="0"/>
                </a:cxn>
                <a:cxn ang="0">
                  <a:pos x="24" y="3"/>
                </a:cxn>
                <a:cxn ang="0">
                  <a:pos x="29" y="42"/>
                </a:cxn>
                <a:cxn ang="0">
                  <a:pos x="29" y="51"/>
                </a:cxn>
                <a:cxn ang="0">
                  <a:pos x="26" y="54"/>
                </a:cxn>
                <a:cxn ang="0">
                  <a:pos x="17" y="54"/>
                </a:cxn>
                <a:cxn ang="0">
                  <a:pos x="14" y="51"/>
                </a:cxn>
                <a:cxn ang="0">
                  <a:pos x="14" y="42"/>
                </a:cxn>
                <a:cxn ang="0">
                  <a:pos x="17" y="39"/>
                </a:cxn>
                <a:cxn ang="0">
                  <a:pos x="26" y="39"/>
                </a:cxn>
                <a:cxn ang="0">
                  <a:pos x="29" y="42"/>
                </a:cxn>
                <a:cxn ang="0">
                  <a:pos x="58" y="10"/>
                </a:cxn>
                <a:cxn ang="0">
                  <a:pos x="25" y="10"/>
                </a:cxn>
                <a:cxn ang="0">
                  <a:pos x="25" y="5"/>
                </a:cxn>
                <a:cxn ang="0">
                  <a:pos x="58" y="5"/>
                </a:cxn>
                <a:cxn ang="0">
                  <a:pos x="58" y="10"/>
                </a:cxn>
                <a:cxn ang="0">
                  <a:pos x="58" y="49"/>
                </a:cxn>
                <a:cxn ang="0">
                  <a:pos x="30" y="49"/>
                </a:cxn>
                <a:cxn ang="0">
                  <a:pos x="30" y="44"/>
                </a:cxn>
                <a:cxn ang="0">
                  <a:pos x="58" y="44"/>
                </a:cxn>
                <a:cxn ang="0">
                  <a:pos x="58" y="49"/>
                </a:cxn>
                <a:cxn ang="0">
                  <a:pos x="48" y="22"/>
                </a:cxn>
                <a:cxn ang="0">
                  <a:pos x="48" y="32"/>
                </a:cxn>
                <a:cxn ang="0">
                  <a:pos x="46" y="34"/>
                </a:cxn>
                <a:cxn ang="0">
                  <a:pos x="36" y="34"/>
                </a:cxn>
                <a:cxn ang="0">
                  <a:pos x="34" y="32"/>
                </a:cxn>
                <a:cxn ang="0">
                  <a:pos x="34" y="22"/>
                </a:cxn>
                <a:cxn ang="0">
                  <a:pos x="36" y="20"/>
                </a:cxn>
                <a:cxn ang="0">
                  <a:pos x="46" y="20"/>
                </a:cxn>
                <a:cxn ang="0">
                  <a:pos x="48" y="22"/>
                </a:cxn>
                <a:cxn ang="0">
                  <a:pos x="58" y="30"/>
                </a:cxn>
                <a:cxn ang="0">
                  <a:pos x="50" y="30"/>
                </a:cxn>
                <a:cxn ang="0">
                  <a:pos x="50" y="25"/>
                </a:cxn>
                <a:cxn ang="0">
                  <a:pos x="58" y="25"/>
                </a:cxn>
                <a:cxn ang="0">
                  <a:pos x="58" y="30"/>
                </a:cxn>
              </a:cxnLst>
              <a:rect l="0" t="0" r="r" b="b"/>
              <a:pathLst>
                <a:path w="57" h="54">
                  <a:moveTo>
                    <a:pt x="8" y="10"/>
                  </a:moveTo>
                  <a:cubicBezTo>
                    <a:pt x="0" y="10"/>
                    <a:pt x="0" y="10"/>
                    <a:pt x="0" y="10"/>
                  </a:cubicBezTo>
                  <a:cubicBezTo>
                    <a:pt x="0" y="5"/>
                    <a:pt x="0" y="5"/>
                    <a:pt x="0" y="5"/>
                  </a:cubicBezTo>
                  <a:cubicBezTo>
                    <a:pt x="8" y="5"/>
                    <a:pt x="8" y="5"/>
                    <a:pt x="8" y="5"/>
                  </a:cubicBezTo>
                  <a:lnTo>
                    <a:pt x="8" y="10"/>
                  </a:lnTo>
                  <a:close/>
                  <a:moveTo>
                    <a:pt x="33" y="30"/>
                  </a:moveTo>
                  <a:cubicBezTo>
                    <a:pt x="0" y="30"/>
                    <a:pt x="0" y="30"/>
                    <a:pt x="0" y="30"/>
                  </a:cubicBezTo>
                  <a:cubicBezTo>
                    <a:pt x="0" y="25"/>
                    <a:pt x="0" y="25"/>
                    <a:pt x="0" y="25"/>
                  </a:cubicBezTo>
                  <a:cubicBezTo>
                    <a:pt x="33" y="25"/>
                    <a:pt x="33" y="25"/>
                    <a:pt x="33" y="25"/>
                  </a:cubicBezTo>
                  <a:lnTo>
                    <a:pt x="33" y="30"/>
                  </a:lnTo>
                  <a:close/>
                  <a:moveTo>
                    <a:pt x="13" y="49"/>
                  </a:moveTo>
                  <a:cubicBezTo>
                    <a:pt x="0" y="49"/>
                    <a:pt x="0" y="49"/>
                    <a:pt x="0" y="49"/>
                  </a:cubicBezTo>
                  <a:cubicBezTo>
                    <a:pt x="0" y="44"/>
                    <a:pt x="0" y="44"/>
                    <a:pt x="0" y="44"/>
                  </a:cubicBezTo>
                  <a:cubicBezTo>
                    <a:pt x="13" y="44"/>
                    <a:pt x="13" y="44"/>
                    <a:pt x="13" y="44"/>
                  </a:cubicBezTo>
                  <a:lnTo>
                    <a:pt x="13" y="49"/>
                  </a:lnTo>
                  <a:close/>
                  <a:moveTo>
                    <a:pt x="24" y="3"/>
                  </a:moveTo>
                  <a:cubicBezTo>
                    <a:pt x="24" y="13"/>
                    <a:pt x="24" y="13"/>
                    <a:pt x="24" y="13"/>
                  </a:cubicBezTo>
                  <a:cubicBezTo>
                    <a:pt x="24" y="14"/>
                    <a:pt x="23" y="15"/>
                    <a:pt x="22" y="15"/>
                  </a:cubicBezTo>
                  <a:cubicBezTo>
                    <a:pt x="12" y="15"/>
                    <a:pt x="12" y="15"/>
                    <a:pt x="12" y="15"/>
                  </a:cubicBezTo>
                  <a:cubicBezTo>
                    <a:pt x="11" y="15"/>
                    <a:pt x="9" y="14"/>
                    <a:pt x="9" y="13"/>
                  </a:cubicBezTo>
                  <a:cubicBezTo>
                    <a:pt x="9" y="3"/>
                    <a:pt x="9" y="3"/>
                    <a:pt x="9" y="3"/>
                  </a:cubicBezTo>
                  <a:cubicBezTo>
                    <a:pt x="9" y="2"/>
                    <a:pt x="11" y="0"/>
                    <a:pt x="12" y="0"/>
                  </a:cubicBezTo>
                  <a:cubicBezTo>
                    <a:pt x="22" y="0"/>
                    <a:pt x="22" y="0"/>
                    <a:pt x="22" y="0"/>
                  </a:cubicBezTo>
                  <a:cubicBezTo>
                    <a:pt x="23" y="0"/>
                    <a:pt x="24" y="2"/>
                    <a:pt x="24" y="3"/>
                  </a:cubicBezTo>
                  <a:close/>
                  <a:moveTo>
                    <a:pt x="29" y="42"/>
                  </a:moveTo>
                  <a:cubicBezTo>
                    <a:pt x="29" y="51"/>
                    <a:pt x="29" y="51"/>
                    <a:pt x="29" y="51"/>
                  </a:cubicBezTo>
                  <a:cubicBezTo>
                    <a:pt x="29" y="53"/>
                    <a:pt x="28" y="54"/>
                    <a:pt x="26" y="54"/>
                  </a:cubicBezTo>
                  <a:cubicBezTo>
                    <a:pt x="17" y="54"/>
                    <a:pt x="17" y="54"/>
                    <a:pt x="17" y="54"/>
                  </a:cubicBezTo>
                  <a:cubicBezTo>
                    <a:pt x="15" y="54"/>
                    <a:pt x="14" y="53"/>
                    <a:pt x="14" y="51"/>
                  </a:cubicBezTo>
                  <a:cubicBezTo>
                    <a:pt x="14" y="42"/>
                    <a:pt x="14" y="42"/>
                    <a:pt x="14" y="42"/>
                  </a:cubicBezTo>
                  <a:cubicBezTo>
                    <a:pt x="14" y="40"/>
                    <a:pt x="15" y="39"/>
                    <a:pt x="17" y="39"/>
                  </a:cubicBezTo>
                  <a:cubicBezTo>
                    <a:pt x="26" y="39"/>
                    <a:pt x="26" y="39"/>
                    <a:pt x="26" y="39"/>
                  </a:cubicBezTo>
                  <a:cubicBezTo>
                    <a:pt x="28" y="39"/>
                    <a:pt x="29" y="40"/>
                    <a:pt x="29" y="42"/>
                  </a:cubicBezTo>
                  <a:close/>
                  <a:moveTo>
                    <a:pt x="58" y="10"/>
                  </a:moveTo>
                  <a:cubicBezTo>
                    <a:pt x="25" y="10"/>
                    <a:pt x="25" y="10"/>
                    <a:pt x="25" y="10"/>
                  </a:cubicBezTo>
                  <a:cubicBezTo>
                    <a:pt x="25" y="5"/>
                    <a:pt x="25" y="5"/>
                    <a:pt x="25" y="5"/>
                  </a:cubicBezTo>
                  <a:cubicBezTo>
                    <a:pt x="58" y="5"/>
                    <a:pt x="58" y="5"/>
                    <a:pt x="58" y="5"/>
                  </a:cubicBezTo>
                  <a:lnTo>
                    <a:pt x="58" y="10"/>
                  </a:lnTo>
                  <a:close/>
                  <a:moveTo>
                    <a:pt x="58" y="49"/>
                  </a:moveTo>
                  <a:cubicBezTo>
                    <a:pt x="30" y="49"/>
                    <a:pt x="30" y="49"/>
                    <a:pt x="30" y="49"/>
                  </a:cubicBezTo>
                  <a:cubicBezTo>
                    <a:pt x="30" y="44"/>
                    <a:pt x="30" y="44"/>
                    <a:pt x="30" y="44"/>
                  </a:cubicBezTo>
                  <a:cubicBezTo>
                    <a:pt x="58" y="44"/>
                    <a:pt x="58" y="44"/>
                    <a:pt x="58" y="44"/>
                  </a:cubicBezTo>
                  <a:lnTo>
                    <a:pt x="58" y="49"/>
                  </a:lnTo>
                  <a:close/>
                  <a:moveTo>
                    <a:pt x="48" y="22"/>
                  </a:moveTo>
                  <a:cubicBezTo>
                    <a:pt x="48" y="32"/>
                    <a:pt x="48" y="32"/>
                    <a:pt x="48" y="32"/>
                  </a:cubicBezTo>
                  <a:cubicBezTo>
                    <a:pt x="48" y="33"/>
                    <a:pt x="47" y="34"/>
                    <a:pt x="46" y="34"/>
                  </a:cubicBezTo>
                  <a:cubicBezTo>
                    <a:pt x="36" y="34"/>
                    <a:pt x="36" y="34"/>
                    <a:pt x="36" y="34"/>
                  </a:cubicBezTo>
                  <a:cubicBezTo>
                    <a:pt x="35" y="34"/>
                    <a:pt x="34" y="33"/>
                    <a:pt x="34" y="32"/>
                  </a:cubicBezTo>
                  <a:cubicBezTo>
                    <a:pt x="34" y="22"/>
                    <a:pt x="34" y="22"/>
                    <a:pt x="34" y="22"/>
                  </a:cubicBezTo>
                  <a:cubicBezTo>
                    <a:pt x="34" y="21"/>
                    <a:pt x="35" y="20"/>
                    <a:pt x="36" y="20"/>
                  </a:cubicBezTo>
                  <a:cubicBezTo>
                    <a:pt x="46" y="20"/>
                    <a:pt x="46" y="20"/>
                    <a:pt x="46" y="20"/>
                  </a:cubicBezTo>
                  <a:cubicBezTo>
                    <a:pt x="47" y="20"/>
                    <a:pt x="48" y="21"/>
                    <a:pt x="48" y="22"/>
                  </a:cubicBezTo>
                  <a:close/>
                  <a:moveTo>
                    <a:pt x="58" y="30"/>
                  </a:moveTo>
                  <a:cubicBezTo>
                    <a:pt x="50" y="30"/>
                    <a:pt x="50" y="30"/>
                    <a:pt x="50" y="30"/>
                  </a:cubicBezTo>
                  <a:cubicBezTo>
                    <a:pt x="50" y="25"/>
                    <a:pt x="50" y="25"/>
                    <a:pt x="50" y="25"/>
                  </a:cubicBezTo>
                  <a:cubicBezTo>
                    <a:pt x="58" y="25"/>
                    <a:pt x="58" y="25"/>
                    <a:pt x="58" y="25"/>
                  </a:cubicBezTo>
                  <a:lnTo>
                    <a:pt x="58" y="30"/>
                  </a:lnTo>
                  <a:close/>
                </a:path>
              </a:pathLst>
            </a:custGeom>
            <a:solidFill>
              <a:schemeClr val="bg1"/>
            </a:solidFill>
            <a:ln w="9525">
              <a:noFill/>
              <a:round/>
            </a:ln>
          </p:spPr>
          <p:txBody>
            <a:bodyPr vert="horz" wrap="square" lIns="91440" tIns="45720" rIns="91440" bIns="45720" numCol="1" anchor="t" anchorCtr="0" compatLnSpc="1"/>
            <a:lstStyle/>
            <a:p>
              <a:endParaRPr lang="en-US"/>
            </a:p>
          </p:txBody>
        </p:sp>
      </p:grpSp>
      <p:pic>
        <p:nvPicPr>
          <p:cNvPr id="35" name="Picture 3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84331" y="2963480"/>
            <a:ext cx="4473187" cy="2580862"/>
          </a:xfrm>
          <a:prstGeom prst="rect">
            <a:avLst/>
          </a:prstGeom>
          <a:ln>
            <a:noFill/>
          </a:ln>
          <a:effectLst>
            <a:outerShdw blurRad="190500" algn="tl" rotWithShape="0">
              <a:srgbClr val="000000">
                <a:alpha val="70000"/>
              </a:srgbClr>
            </a:outerShdw>
          </a:effectLst>
        </p:spPr>
      </p:pic>
      <p:pic>
        <p:nvPicPr>
          <p:cNvPr id="14" name="圖片 13"/>
          <p:cNvPicPr>
            <a:picLocks noChangeAspect="1"/>
          </p:cNvPicPr>
          <p:nvPr/>
        </p:nvPicPr>
        <p:blipFill rotWithShape="1">
          <a:blip r:embed="rId4"/>
          <a:srcRect l="50289" t="7410" r="4290" b="33102"/>
          <a:stretch>
            <a:fillRect/>
          </a:stretch>
        </p:blipFill>
        <p:spPr>
          <a:xfrm>
            <a:off x="1454036" y="3188628"/>
            <a:ext cx="2084266" cy="1951118"/>
          </a:xfrm>
          <a:prstGeom prst="rect">
            <a:avLst/>
          </a:prstGeom>
        </p:spPr>
      </p:pic>
      <p:pic>
        <p:nvPicPr>
          <p:cNvPr id="15" name="圖片 14"/>
          <p:cNvPicPr>
            <a:picLocks noChangeAspect="1"/>
          </p:cNvPicPr>
          <p:nvPr/>
        </p:nvPicPr>
        <p:blipFill>
          <a:blip r:embed="rId5"/>
          <a:stretch>
            <a:fillRect/>
          </a:stretch>
        </p:blipFill>
        <p:spPr>
          <a:xfrm>
            <a:off x="3460925" y="3325922"/>
            <a:ext cx="1294163" cy="1676530"/>
          </a:xfrm>
          <a:prstGeom prst="rect">
            <a:avLst/>
          </a:prstGeom>
        </p:spPr>
      </p:pic>
      <p:sp>
        <p:nvSpPr>
          <p:cNvPr id="18" name="Rectangle 1"/>
          <p:cNvSpPr>
            <a:spLocks noChangeArrowheads="1"/>
          </p:cNvSpPr>
          <p:nvPr/>
        </p:nvSpPr>
        <p:spPr bwMode="auto">
          <a:xfrm>
            <a:off x="6152686" y="3331231"/>
            <a:ext cx="5936802" cy="2308324"/>
          </a:xfrm>
          <a:prstGeom prst="rect">
            <a:avLst/>
          </a:prstGeom>
          <a:noFill/>
          <a:ln w="9525">
            <a:noFill/>
            <a:miter lim="800000"/>
          </a:ln>
          <a:effectLst/>
        </p:spPr>
        <p:txBody>
          <a:bodyPr vert="horz" wrap="square" lIns="91440" tIns="45720" rIns="91440" bIns="45720" numCol="1" anchor="ctr" anchorCtr="0" compatLnSpc="1">
            <a:spAutoFit/>
          </a:bodyPr>
          <a:lstStyle/>
          <a:p>
            <a:pPr marL="285750" indent="-285750">
              <a:buFont typeface="Wingdings" panose="05000000000000000000" pitchFamily="2" charset="2"/>
              <a:buChar char="ü"/>
            </a:pPr>
            <a:r>
              <a:rPr lang="en-US" altLang="zh-CN" sz="1600" dirty="0">
                <a:latin typeface="微软雅黑" panose="020B0503020204020204" pitchFamily="34" charset="-122"/>
                <a:ea typeface="微软雅黑" panose="020B0503020204020204" pitchFamily="34" charset="-122"/>
              </a:rPr>
              <a:t>Tax Payment;</a:t>
            </a:r>
            <a:endParaRPr lang="en-US" altLang="zh-CN" sz="1600" dirty="0">
              <a:latin typeface="微软雅黑" panose="020B0503020204020204" pitchFamily="34" charset="-122"/>
              <a:ea typeface="微软雅黑" panose="020B0503020204020204" pitchFamily="34" charset="-122"/>
            </a:endParaRPr>
          </a:p>
          <a:p>
            <a:pPr marL="285750" indent="-285750">
              <a:buFont typeface="Wingdings" panose="05000000000000000000" pitchFamily="2" charset="2"/>
              <a:buChar char="ü"/>
            </a:pPr>
            <a:r>
              <a:rPr lang="en-US" altLang="zh-CN" sz="1600" dirty="0">
                <a:latin typeface="微软雅黑" panose="020B0503020204020204" pitchFamily="34" charset="-122"/>
                <a:ea typeface="微软雅黑" panose="020B0503020204020204" pitchFamily="34" charset="-122"/>
              </a:rPr>
              <a:t>Tax Relief;</a:t>
            </a:r>
            <a:endParaRPr lang="en-US" altLang="zh-CN" sz="1600" dirty="0">
              <a:latin typeface="微软雅黑" panose="020B0503020204020204" pitchFamily="34" charset="-122"/>
              <a:ea typeface="微软雅黑" panose="020B0503020204020204" pitchFamily="34" charset="-122"/>
            </a:endParaRPr>
          </a:p>
          <a:p>
            <a:pPr marL="285750" indent="-285750">
              <a:buFont typeface="Wingdings" panose="05000000000000000000" pitchFamily="2" charset="2"/>
              <a:buChar char="ü"/>
            </a:pPr>
            <a:r>
              <a:rPr lang="en-US" altLang="zh-CN" sz="1600" dirty="0">
                <a:latin typeface="微软雅黑" panose="020B0503020204020204" pitchFamily="34" charset="-122"/>
                <a:ea typeface="微软雅黑" panose="020B0503020204020204" pitchFamily="34" charset="-122"/>
              </a:rPr>
              <a:t>Information on Tax Procedures;</a:t>
            </a:r>
            <a:endParaRPr lang="en-US" altLang="zh-CN" sz="1600" dirty="0">
              <a:latin typeface="微软雅黑" panose="020B0503020204020204" pitchFamily="34" charset="-122"/>
              <a:ea typeface="微软雅黑" panose="020B0503020204020204" pitchFamily="34" charset="-122"/>
            </a:endParaRPr>
          </a:p>
          <a:p>
            <a:pPr marL="285750" indent="-285750">
              <a:buFont typeface="Wingdings" panose="05000000000000000000" pitchFamily="2" charset="2"/>
              <a:buChar char="ü"/>
            </a:pPr>
            <a:r>
              <a:rPr lang="en-US" altLang="zh-CN" sz="1600" dirty="0">
                <a:latin typeface="微软雅黑" panose="020B0503020204020204" pitchFamily="34" charset="-122"/>
                <a:ea typeface="微软雅黑" panose="020B0503020204020204" pitchFamily="34" charset="-122"/>
              </a:rPr>
              <a:t>Tax Simulation Calculation;</a:t>
            </a:r>
            <a:endParaRPr lang="en-US" altLang="zh-CN" sz="1600" dirty="0">
              <a:latin typeface="微软雅黑" panose="020B0503020204020204" pitchFamily="34" charset="-122"/>
              <a:ea typeface="微软雅黑" panose="020B0503020204020204" pitchFamily="34" charset="-122"/>
            </a:endParaRPr>
          </a:p>
          <a:p>
            <a:pPr marL="285750" indent="-285750">
              <a:buFont typeface="Wingdings" panose="05000000000000000000" pitchFamily="2" charset="2"/>
              <a:buChar char="ü"/>
            </a:pPr>
            <a:r>
              <a:rPr lang="en-US" altLang="zh-CN" sz="1600" dirty="0">
                <a:latin typeface="微软雅黑" panose="020B0503020204020204" pitchFamily="34" charset="-122"/>
                <a:ea typeface="微软雅黑" panose="020B0503020204020204" pitchFamily="34" charset="-122"/>
              </a:rPr>
              <a:t>Checking Salaries Tax;</a:t>
            </a:r>
            <a:endParaRPr lang="en-US" altLang="zh-CN" sz="1600" dirty="0">
              <a:latin typeface="微软雅黑" panose="020B0503020204020204" pitchFamily="34" charset="-122"/>
              <a:ea typeface="微软雅黑" panose="020B0503020204020204" pitchFamily="34" charset="-122"/>
            </a:endParaRPr>
          </a:p>
          <a:p>
            <a:pPr marL="285750" indent="-285750">
              <a:buFont typeface="Wingdings" panose="05000000000000000000" pitchFamily="2" charset="2"/>
              <a:buChar char="ü"/>
            </a:pPr>
            <a:r>
              <a:rPr lang="en-US" altLang="zh-CN" sz="1600" dirty="0">
                <a:latin typeface="微软雅黑" panose="020B0503020204020204" pitchFamily="34" charset="-122"/>
                <a:ea typeface="微软雅黑" panose="020B0503020204020204" pitchFamily="34" charset="-122"/>
              </a:rPr>
              <a:t>Checking Motor Vehicle Tax Taxable Value;</a:t>
            </a:r>
            <a:endParaRPr lang="en-US" altLang="zh-CN" sz="1600" dirty="0">
              <a:latin typeface="微软雅黑" panose="020B0503020204020204" pitchFamily="34" charset="-122"/>
              <a:ea typeface="微软雅黑" panose="020B0503020204020204" pitchFamily="34" charset="-122"/>
            </a:endParaRPr>
          </a:p>
          <a:p>
            <a:pPr marL="285750" indent="-285750">
              <a:buFont typeface="Wingdings" panose="05000000000000000000" pitchFamily="2" charset="2"/>
              <a:buChar char="ü"/>
            </a:pPr>
            <a:r>
              <a:rPr lang="en-US" altLang="zh-CN" sz="1600" dirty="0">
                <a:latin typeface="微软雅黑" panose="020B0503020204020204" pitchFamily="34" charset="-122"/>
                <a:ea typeface="微软雅黑" panose="020B0503020204020204" pitchFamily="34" charset="-122"/>
              </a:rPr>
              <a:t>Checking the Validity of Business Registration.</a:t>
            </a:r>
            <a:endParaRPr lang="en-US" altLang="zh-CN" sz="1600" dirty="0">
              <a:latin typeface="微软雅黑" panose="020B0503020204020204" pitchFamily="34" charset="-122"/>
              <a:ea typeface="微软雅黑" panose="020B0503020204020204" pitchFamily="34" charset="-122"/>
            </a:endParaRPr>
          </a:p>
          <a:p>
            <a:br>
              <a:rPr lang="en-US" altLang="zh-CN" sz="1600" dirty="0">
                <a:latin typeface="微软雅黑" panose="020B0503020204020204" pitchFamily="34" charset="-122"/>
                <a:ea typeface="微软雅黑" panose="020B0503020204020204" pitchFamily="34" charset="-122"/>
              </a:rPr>
            </a:br>
            <a:endParaRPr lang="en-US" altLang="zh-CN" sz="1600" dirty="0">
              <a:latin typeface="微软雅黑" panose="020B0503020204020204" pitchFamily="34" charset="-122"/>
              <a:ea typeface="微软雅黑" panose="020B0503020204020204" pitchFamily="34" charset="-122"/>
            </a:endParaRPr>
          </a:p>
        </p:txBody>
      </p:sp>
      <p:sp>
        <p:nvSpPr>
          <p:cNvPr id="19" name="Google Shape;173;p18"/>
          <p:cNvSpPr txBox="1"/>
          <p:nvPr/>
        </p:nvSpPr>
        <p:spPr>
          <a:xfrm>
            <a:off x="840021" y="5332835"/>
            <a:ext cx="5029200" cy="873309"/>
          </a:xfrm>
          <a:prstGeom prst="rect">
            <a:avLst/>
          </a:prstGeom>
        </p:spPr>
        <p:txBody>
          <a:bodyPr spcFirstLastPara="1" wrap="square" lIns="0" tIns="0" rIns="0" bIns="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a:lstStyle>
          <a:p>
            <a:r>
              <a:rPr lang="en-US" altLang="zh-TW" sz="1600" b="1" dirty="0">
                <a:solidFill>
                  <a:schemeClr val="tx1"/>
                </a:solidFill>
                <a:latin typeface="Roboto Slab" panose="02020500000000000000" charset="0"/>
                <a:ea typeface="Roboto Slab" panose="02020500000000000000" charset="0"/>
              </a:rPr>
              <a:t> Download Link: </a:t>
            </a:r>
            <a:r>
              <a:rPr lang="en-US" altLang="zh-TW" sz="1600" b="1" dirty="0">
                <a:solidFill>
                  <a:schemeClr val="tx1"/>
                </a:solidFill>
                <a:latin typeface="Roboto Slab" panose="02020500000000000000" charset="0"/>
                <a:ea typeface="Roboto Slab" panose="02020500000000000000" charset="0"/>
                <a:hlinkClick r:id="rId6"/>
              </a:rPr>
              <a:t>https://eserv6.dsf.gov.mo/apk/MACAU_TAX.apk</a:t>
            </a:r>
            <a:r>
              <a:rPr lang="en-US" altLang="zh-TW" sz="1200" b="1" dirty="0">
                <a:solidFill>
                  <a:schemeClr val="tx1"/>
                </a:solidFill>
                <a:latin typeface="Roboto Slab" panose="02020500000000000000" charset="0"/>
                <a:ea typeface="Roboto Slab" panose="02020500000000000000" charset="0"/>
              </a:rPr>
              <a:t> </a:t>
            </a:r>
            <a:endParaRPr lang="en-US" altLang="zh-TW" sz="1200" b="1" dirty="0">
              <a:solidFill>
                <a:schemeClr val="tx1"/>
              </a:solidFill>
              <a:latin typeface="Roboto Slab" panose="02020500000000000000" charset="0"/>
              <a:ea typeface="Roboto Slab" panose="02020500000000000000" charset="0"/>
            </a:endParaRPr>
          </a:p>
        </p:txBody>
      </p:sp>
    </p:spTree>
  </p:cSld>
  <p:clrMapOvr>
    <a:masterClrMapping/>
  </p:clrMapOvr>
  <p:transition>
    <p:wipe/>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Rounded Corners 15"/>
          <p:cNvSpPr/>
          <p:nvPr/>
        </p:nvSpPr>
        <p:spPr>
          <a:xfrm>
            <a:off x="5942640" y="2625438"/>
            <a:ext cx="360000" cy="67142"/>
          </a:xfrm>
          <a:prstGeom prst="roundRect">
            <a:avLst>
              <a:gd name="adj" fmla="val 50000"/>
            </a:avLst>
          </a:prstGeom>
          <a:solidFill>
            <a:srgbClr val="1160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微软雅黑" panose="020B0503020204020204" pitchFamily="34" charset="-122"/>
              <a:ea typeface="微软雅黑" panose="020B0503020204020204" pitchFamily="34" charset="-122"/>
              <a:sym typeface="Century Gothic" panose="020B0502020202020204" pitchFamily="34" charset="0"/>
            </a:endParaRPr>
          </a:p>
        </p:txBody>
      </p:sp>
      <p:sp>
        <p:nvSpPr>
          <p:cNvPr id="11" name="矩形 10"/>
          <p:cNvSpPr/>
          <p:nvPr/>
        </p:nvSpPr>
        <p:spPr>
          <a:xfrm rot="2700000">
            <a:off x="5761813" y="1329447"/>
            <a:ext cx="323809" cy="32381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dirty="0">
              <a:solidFill>
                <a:schemeClr val="tx1"/>
              </a:solidFill>
            </a:endParaRPr>
          </a:p>
        </p:txBody>
      </p:sp>
      <p:sp>
        <p:nvSpPr>
          <p:cNvPr id="12" name="矩形 11"/>
          <p:cNvSpPr/>
          <p:nvPr/>
        </p:nvSpPr>
        <p:spPr>
          <a:xfrm rot="2700000">
            <a:off x="5953798" y="1329447"/>
            <a:ext cx="323809" cy="323810"/>
          </a:xfrm>
          <a:prstGeom prst="rect">
            <a:avLst/>
          </a:prstGeom>
          <a:solidFill>
            <a:srgbClr val="1160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solidFill>
                <a:schemeClr val="tx1"/>
              </a:solidFill>
            </a:endParaRPr>
          </a:p>
        </p:txBody>
      </p:sp>
      <p:sp>
        <p:nvSpPr>
          <p:cNvPr id="13" name="标题 1"/>
          <p:cNvSpPr txBox="1"/>
          <p:nvPr/>
        </p:nvSpPr>
        <p:spPr>
          <a:xfrm>
            <a:off x="2355850" y="2036445"/>
            <a:ext cx="7364730" cy="534670"/>
          </a:xfrm>
          <a:prstGeom prst="rect">
            <a:avLst/>
          </a:prstGeom>
          <a:ln>
            <a:noFill/>
          </a:ln>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altLang="zh-CN" sz="3200" b="1" dirty="0">
                <a:solidFill>
                  <a:srgbClr val="00000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sym typeface="+mn-lt"/>
              </a:rPr>
              <a:t>DSF </a:t>
            </a:r>
            <a:r>
              <a:rPr lang="en-US" altLang="zh-CN" sz="3200" b="1" dirty="0" err="1">
                <a:solidFill>
                  <a:srgbClr val="00000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sym typeface="+mn-lt"/>
              </a:rPr>
              <a:t>Wechat</a:t>
            </a:r>
            <a:r>
              <a:rPr lang="en-US" altLang="zh-CN" sz="3200" b="1" dirty="0">
                <a:solidFill>
                  <a:srgbClr val="00000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sym typeface="+mn-lt"/>
              </a:rPr>
              <a:t> Public Account</a:t>
            </a:r>
            <a:endParaRPr lang="en-US" altLang="zh-CN" sz="3200" b="1" dirty="0">
              <a:solidFill>
                <a:srgbClr val="00000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Arial" panose="020B0604020202020204"/>
              <a:sym typeface="+mn-lt"/>
            </a:endParaRPr>
          </a:p>
        </p:txBody>
      </p:sp>
      <p:pic>
        <p:nvPicPr>
          <p:cNvPr id="16" name="图片 15" descr="微信图片_20210809154752.png"/>
          <p:cNvPicPr>
            <a:picLocks noChangeAspect="1"/>
          </p:cNvPicPr>
          <p:nvPr/>
        </p:nvPicPr>
        <p:blipFill>
          <a:blip r:embed="rId1" cstate="print"/>
          <a:stretch>
            <a:fillRect/>
          </a:stretch>
        </p:blipFill>
        <p:spPr>
          <a:xfrm>
            <a:off x="368553" y="266278"/>
            <a:ext cx="1036243" cy="1041784"/>
          </a:xfrm>
          <a:prstGeom prst="rect">
            <a:avLst/>
          </a:prstGeom>
        </p:spPr>
      </p:pic>
      <p:pic>
        <p:nvPicPr>
          <p:cNvPr id="17" name="图片 16" descr="微信图片_20210809154759.png"/>
          <p:cNvPicPr>
            <a:picLocks noChangeAspect="1"/>
          </p:cNvPicPr>
          <p:nvPr/>
        </p:nvPicPr>
        <p:blipFill>
          <a:blip r:embed="rId2" cstate="print"/>
          <a:stretch>
            <a:fillRect/>
          </a:stretch>
        </p:blipFill>
        <p:spPr>
          <a:xfrm>
            <a:off x="1495537" y="737248"/>
            <a:ext cx="4786930" cy="146460"/>
          </a:xfrm>
          <a:prstGeom prst="rect">
            <a:avLst/>
          </a:prstGeom>
          <a:solidFill>
            <a:schemeClr val="bg1"/>
          </a:solidFill>
        </p:spPr>
      </p:pic>
      <p:grpSp>
        <p:nvGrpSpPr>
          <p:cNvPr id="30" name="组合 29"/>
          <p:cNvGrpSpPr/>
          <p:nvPr/>
        </p:nvGrpSpPr>
        <p:grpSpPr>
          <a:xfrm>
            <a:off x="5434887" y="3847745"/>
            <a:ext cx="743912" cy="543379"/>
            <a:chOff x="9565669" y="4358531"/>
            <a:chExt cx="743912" cy="543379"/>
          </a:xfrm>
        </p:grpSpPr>
        <p:sp>
          <p:nvSpPr>
            <p:cNvPr id="31" name="圆角矩形 30"/>
            <p:cNvSpPr/>
            <p:nvPr/>
          </p:nvSpPr>
          <p:spPr>
            <a:xfrm>
              <a:off x="9565669" y="4358531"/>
              <a:ext cx="743912" cy="543379"/>
            </a:xfrm>
            <a:prstGeom prst="roundRect">
              <a:avLst/>
            </a:prstGeom>
            <a:solidFill>
              <a:srgbClr val="1160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Freeform 110"/>
            <p:cNvSpPr>
              <a:spLocks noEditPoints="1"/>
            </p:cNvSpPr>
            <p:nvPr/>
          </p:nvSpPr>
          <p:spPr bwMode="auto">
            <a:xfrm>
              <a:off x="9746424" y="4462768"/>
              <a:ext cx="360888" cy="334904"/>
            </a:xfrm>
            <a:custGeom>
              <a:avLst/>
              <a:gdLst/>
              <a:ahLst/>
              <a:cxnLst>
                <a:cxn ang="0">
                  <a:pos x="8" y="10"/>
                </a:cxn>
                <a:cxn ang="0">
                  <a:pos x="0" y="10"/>
                </a:cxn>
                <a:cxn ang="0">
                  <a:pos x="0" y="5"/>
                </a:cxn>
                <a:cxn ang="0">
                  <a:pos x="8" y="5"/>
                </a:cxn>
                <a:cxn ang="0">
                  <a:pos x="8" y="10"/>
                </a:cxn>
                <a:cxn ang="0">
                  <a:pos x="33" y="30"/>
                </a:cxn>
                <a:cxn ang="0">
                  <a:pos x="0" y="30"/>
                </a:cxn>
                <a:cxn ang="0">
                  <a:pos x="0" y="25"/>
                </a:cxn>
                <a:cxn ang="0">
                  <a:pos x="33" y="25"/>
                </a:cxn>
                <a:cxn ang="0">
                  <a:pos x="33" y="30"/>
                </a:cxn>
                <a:cxn ang="0">
                  <a:pos x="13" y="49"/>
                </a:cxn>
                <a:cxn ang="0">
                  <a:pos x="0" y="49"/>
                </a:cxn>
                <a:cxn ang="0">
                  <a:pos x="0" y="44"/>
                </a:cxn>
                <a:cxn ang="0">
                  <a:pos x="13" y="44"/>
                </a:cxn>
                <a:cxn ang="0">
                  <a:pos x="13" y="49"/>
                </a:cxn>
                <a:cxn ang="0">
                  <a:pos x="24" y="3"/>
                </a:cxn>
                <a:cxn ang="0">
                  <a:pos x="24" y="13"/>
                </a:cxn>
                <a:cxn ang="0">
                  <a:pos x="22" y="15"/>
                </a:cxn>
                <a:cxn ang="0">
                  <a:pos x="12" y="15"/>
                </a:cxn>
                <a:cxn ang="0">
                  <a:pos x="9" y="13"/>
                </a:cxn>
                <a:cxn ang="0">
                  <a:pos x="9" y="3"/>
                </a:cxn>
                <a:cxn ang="0">
                  <a:pos x="12" y="0"/>
                </a:cxn>
                <a:cxn ang="0">
                  <a:pos x="22" y="0"/>
                </a:cxn>
                <a:cxn ang="0">
                  <a:pos x="24" y="3"/>
                </a:cxn>
                <a:cxn ang="0">
                  <a:pos x="29" y="42"/>
                </a:cxn>
                <a:cxn ang="0">
                  <a:pos x="29" y="51"/>
                </a:cxn>
                <a:cxn ang="0">
                  <a:pos x="26" y="54"/>
                </a:cxn>
                <a:cxn ang="0">
                  <a:pos x="17" y="54"/>
                </a:cxn>
                <a:cxn ang="0">
                  <a:pos x="14" y="51"/>
                </a:cxn>
                <a:cxn ang="0">
                  <a:pos x="14" y="42"/>
                </a:cxn>
                <a:cxn ang="0">
                  <a:pos x="17" y="39"/>
                </a:cxn>
                <a:cxn ang="0">
                  <a:pos x="26" y="39"/>
                </a:cxn>
                <a:cxn ang="0">
                  <a:pos x="29" y="42"/>
                </a:cxn>
                <a:cxn ang="0">
                  <a:pos x="58" y="10"/>
                </a:cxn>
                <a:cxn ang="0">
                  <a:pos x="25" y="10"/>
                </a:cxn>
                <a:cxn ang="0">
                  <a:pos x="25" y="5"/>
                </a:cxn>
                <a:cxn ang="0">
                  <a:pos x="58" y="5"/>
                </a:cxn>
                <a:cxn ang="0">
                  <a:pos x="58" y="10"/>
                </a:cxn>
                <a:cxn ang="0">
                  <a:pos x="58" y="49"/>
                </a:cxn>
                <a:cxn ang="0">
                  <a:pos x="30" y="49"/>
                </a:cxn>
                <a:cxn ang="0">
                  <a:pos x="30" y="44"/>
                </a:cxn>
                <a:cxn ang="0">
                  <a:pos x="58" y="44"/>
                </a:cxn>
                <a:cxn ang="0">
                  <a:pos x="58" y="49"/>
                </a:cxn>
                <a:cxn ang="0">
                  <a:pos x="48" y="22"/>
                </a:cxn>
                <a:cxn ang="0">
                  <a:pos x="48" y="32"/>
                </a:cxn>
                <a:cxn ang="0">
                  <a:pos x="46" y="34"/>
                </a:cxn>
                <a:cxn ang="0">
                  <a:pos x="36" y="34"/>
                </a:cxn>
                <a:cxn ang="0">
                  <a:pos x="34" y="32"/>
                </a:cxn>
                <a:cxn ang="0">
                  <a:pos x="34" y="22"/>
                </a:cxn>
                <a:cxn ang="0">
                  <a:pos x="36" y="20"/>
                </a:cxn>
                <a:cxn ang="0">
                  <a:pos x="46" y="20"/>
                </a:cxn>
                <a:cxn ang="0">
                  <a:pos x="48" y="22"/>
                </a:cxn>
                <a:cxn ang="0">
                  <a:pos x="58" y="30"/>
                </a:cxn>
                <a:cxn ang="0">
                  <a:pos x="50" y="30"/>
                </a:cxn>
                <a:cxn ang="0">
                  <a:pos x="50" y="25"/>
                </a:cxn>
                <a:cxn ang="0">
                  <a:pos x="58" y="25"/>
                </a:cxn>
                <a:cxn ang="0">
                  <a:pos x="58" y="30"/>
                </a:cxn>
              </a:cxnLst>
              <a:rect l="0" t="0" r="r" b="b"/>
              <a:pathLst>
                <a:path w="57" h="54">
                  <a:moveTo>
                    <a:pt x="8" y="10"/>
                  </a:moveTo>
                  <a:cubicBezTo>
                    <a:pt x="0" y="10"/>
                    <a:pt x="0" y="10"/>
                    <a:pt x="0" y="10"/>
                  </a:cubicBezTo>
                  <a:cubicBezTo>
                    <a:pt x="0" y="5"/>
                    <a:pt x="0" y="5"/>
                    <a:pt x="0" y="5"/>
                  </a:cubicBezTo>
                  <a:cubicBezTo>
                    <a:pt x="8" y="5"/>
                    <a:pt x="8" y="5"/>
                    <a:pt x="8" y="5"/>
                  </a:cubicBezTo>
                  <a:lnTo>
                    <a:pt x="8" y="10"/>
                  </a:lnTo>
                  <a:close/>
                  <a:moveTo>
                    <a:pt x="33" y="30"/>
                  </a:moveTo>
                  <a:cubicBezTo>
                    <a:pt x="0" y="30"/>
                    <a:pt x="0" y="30"/>
                    <a:pt x="0" y="30"/>
                  </a:cubicBezTo>
                  <a:cubicBezTo>
                    <a:pt x="0" y="25"/>
                    <a:pt x="0" y="25"/>
                    <a:pt x="0" y="25"/>
                  </a:cubicBezTo>
                  <a:cubicBezTo>
                    <a:pt x="33" y="25"/>
                    <a:pt x="33" y="25"/>
                    <a:pt x="33" y="25"/>
                  </a:cubicBezTo>
                  <a:lnTo>
                    <a:pt x="33" y="30"/>
                  </a:lnTo>
                  <a:close/>
                  <a:moveTo>
                    <a:pt x="13" y="49"/>
                  </a:moveTo>
                  <a:cubicBezTo>
                    <a:pt x="0" y="49"/>
                    <a:pt x="0" y="49"/>
                    <a:pt x="0" y="49"/>
                  </a:cubicBezTo>
                  <a:cubicBezTo>
                    <a:pt x="0" y="44"/>
                    <a:pt x="0" y="44"/>
                    <a:pt x="0" y="44"/>
                  </a:cubicBezTo>
                  <a:cubicBezTo>
                    <a:pt x="13" y="44"/>
                    <a:pt x="13" y="44"/>
                    <a:pt x="13" y="44"/>
                  </a:cubicBezTo>
                  <a:lnTo>
                    <a:pt x="13" y="49"/>
                  </a:lnTo>
                  <a:close/>
                  <a:moveTo>
                    <a:pt x="24" y="3"/>
                  </a:moveTo>
                  <a:cubicBezTo>
                    <a:pt x="24" y="13"/>
                    <a:pt x="24" y="13"/>
                    <a:pt x="24" y="13"/>
                  </a:cubicBezTo>
                  <a:cubicBezTo>
                    <a:pt x="24" y="14"/>
                    <a:pt x="23" y="15"/>
                    <a:pt x="22" y="15"/>
                  </a:cubicBezTo>
                  <a:cubicBezTo>
                    <a:pt x="12" y="15"/>
                    <a:pt x="12" y="15"/>
                    <a:pt x="12" y="15"/>
                  </a:cubicBezTo>
                  <a:cubicBezTo>
                    <a:pt x="11" y="15"/>
                    <a:pt x="9" y="14"/>
                    <a:pt x="9" y="13"/>
                  </a:cubicBezTo>
                  <a:cubicBezTo>
                    <a:pt x="9" y="3"/>
                    <a:pt x="9" y="3"/>
                    <a:pt x="9" y="3"/>
                  </a:cubicBezTo>
                  <a:cubicBezTo>
                    <a:pt x="9" y="2"/>
                    <a:pt x="11" y="0"/>
                    <a:pt x="12" y="0"/>
                  </a:cubicBezTo>
                  <a:cubicBezTo>
                    <a:pt x="22" y="0"/>
                    <a:pt x="22" y="0"/>
                    <a:pt x="22" y="0"/>
                  </a:cubicBezTo>
                  <a:cubicBezTo>
                    <a:pt x="23" y="0"/>
                    <a:pt x="24" y="2"/>
                    <a:pt x="24" y="3"/>
                  </a:cubicBezTo>
                  <a:close/>
                  <a:moveTo>
                    <a:pt x="29" y="42"/>
                  </a:moveTo>
                  <a:cubicBezTo>
                    <a:pt x="29" y="51"/>
                    <a:pt x="29" y="51"/>
                    <a:pt x="29" y="51"/>
                  </a:cubicBezTo>
                  <a:cubicBezTo>
                    <a:pt x="29" y="53"/>
                    <a:pt x="28" y="54"/>
                    <a:pt x="26" y="54"/>
                  </a:cubicBezTo>
                  <a:cubicBezTo>
                    <a:pt x="17" y="54"/>
                    <a:pt x="17" y="54"/>
                    <a:pt x="17" y="54"/>
                  </a:cubicBezTo>
                  <a:cubicBezTo>
                    <a:pt x="15" y="54"/>
                    <a:pt x="14" y="53"/>
                    <a:pt x="14" y="51"/>
                  </a:cubicBezTo>
                  <a:cubicBezTo>
                    <a:pt x="14" y="42"/>
                    <a:pt x="14" y="42"/>
                    <a:pt x="14" y="42"/>
                  </a:cubicBezTo>
                  <a:cubicBezTo>
                    <a:pt x="14" y="40"/>
                    <a:pt x="15" y="39"/>
                    <a:pt x="17" y="39"/>
                  </a:cubicBezTo>
                  <a:cubicBezTo>
                    <a:pt x="26" y="39"/>
                    <a:pt x="26" y="39"/>
                    <a:pt x="26" y="39"/>
                  </a:cubicBezTo>
                  <a:cubicBezTo>
                    <a:pt x="28" y="39"/>
                    <a:pt x="29" y="40"/>
                    <a:pt x="29" y="42"/>
                  </a:cubicBezTo>
                  <a:close/>
                  <a:moveTo>
                    <a:pt x="58" y="10"/>
                  </a:moveTo>
                  <a:cubicBezTo>
                    <a:pt x="25" y="10"/>
                    <a:pt x="25" y="10"/>
                    <a:pt x="25" y="10"/>
                  </a:cubicBezTo>
                  <a:cubicBezTo>
                    <a:pt x="25" y="5"/>
                    <a:pt x="25" y="5"/>
                    <a:pt x="25" y="5"/>
                  </a:cubicBezTo>
                  <a:cubicBezTo>
                    <a:pt x="58" y="5"/>
                    <a:pt x="58" y="5"/>
                    <a:pt x="58" y="5"/>
                  </a:cubicBezTo>
                  <a:lnTo>
                    <a:pt x="58" y="10"/>
                  </a:lnTo>
                  <a:close/>
                  <a:moveTo>
                    <a:pt x="58" y="49"/>
                  </a:moveTo>
                  <a:cubicBezTo>
                    <a:pt x="30" y="49"/>
                    <a:pt x="30" y="49"/>
                    <a:pt x="30" y="49"/>
                  </a:cubicBezTo>
                  <a:cubicBezTo>
                    <a:pt x="30" y="44"/>
                    <a:pt x="30" y="44"/>
                    <a:pt x="30" y="44"/>
                  </a:cubicBezTo>
                  <a:cubicBezTo>
                    <a:pt x="58" y="44"/>
                    <a:pt x="58" y="44"/>
                    <a:pt x="58" y="44"/>
                  </a:cubicBezTo>
                  <a:lnTo>
                    <a:pt x="58" y="49"/>
                  </a:lnTo>
                  <a:close/>
                  <a:moveTo>
                    <a:pt x="48" y="22"/>
                  </a:moveTo>
                  <a:cubicBezTo>
                    <a:pt x="48" y="32"/>
                    <a:pt x="48" y="32"/>
                    <a:pt x="48" y="32"/>
                  </a:cubicBezTo>
                  <a:cubicBezTo>
                    <a:pt x="48" y="33"/>
                    <a:pt x="47" y="34"/>
                    <a:pt x="46" y="34"/>
                  </a:cubicBezTo>
                  <a:cubicBezTo>
                    <a:pt x="36" y="34"/>
                    <a:pt x="36" y="34"/>
                    <a:pt x="36" y="34"/>
                  </a:cubicBezTo>
                  <a:cubicBezTo>
                    <a:pt x="35" y="34"/>
                    <a:pt x="34" y="33"/>
                    <a:pt x="34" y="32"/>
                  </a:cubicBezTo>
                  <a:cubicBezTo>
                    <a:pt x="34" y="22"/>
                    <a:pt x="34" y="22"/>
                    <a:pt x="34" y="22"/>
                  </a:cubicBezTo>
                  <a:cubicBezTo>
                    <a:pt x="34" y="21"/>
                    <a:pt x="35" y="20"/>
                    <a:pt x="36" y="20"/>
                  </a:cubicBezTo>
                  <a:cubicBezTo>
                    <a:pt x="46" y="20"/>
                    <a:pt x="46" y="20"/>
                    <a:pt x="46" y="20"/>
                  </a:cubicBezTo>
                  <a:cubicBezTo>
                    <a:pt x="47" y="20"/>
                    <a:pt x="48" y="21"/>
                    <a:pt x="48" y="22"/>
                  </a:cubicBezTo>
                  <a:close/>
                  <a:moveTo>
                    <a:pt x="58" y="30"/>
                  </a:moveTo>
                  <a:cubicBezTo>
                    <a:pt x="50" y="30"/>
                    <a:pt x="50" y="30"/>
                    <a:pt x="50" y="30"/>
                  </a:cubicBezTo>
                  <a:cubicBezTo>
                    <a:pt x="50" y="25"/>
                    <a:pt x="50" y="25"/>
                    <a:pt x="50" y="25"/>
                  </a:cubicBezTo>
                  <a:cubicBezTo>
                    <a:pt x="58" y="25"/>
                    <a:pt x="58" y="25"/>
                    <a:pt x="58" y="25"/>
                  </a:cubicBezTo>
                  <a:lnTo>
                    <a:pt x="58" y="30"/>
                  </a:lnTo>
                  <a:close/>
                </a:path>
              </a:pathLst>
            </a:custGeom>
            <a:solidFill>
              <a:schemeClr val="bg1"/>
            </a:solidFill>
            <a:ln w="9525">
              <a:noFill/>
              <a:round/>
            </a:ln>
          </p:spPr>
          <p:txBody>
            <a:bodyPr vert="horz" wrap="square" lIns="91440" tIns="45720" rIns="91440" bIns="45720" numCol="1" anchor="t" anchorCtr="0" compatLnSpc="1"/>
            <a:lstStyle/>
            <a:p>
              <a:endParaRPr lang="en-US"/>
            </a:p>
          </p:txBody>
        </p:sp>
      </p:grpSp>
      <p:pic>
        <p:nvPicPr>
          <p:cNvPr id="35" name="Picture 3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84331" y="2963480"/>
            <a:ext cx="4473187" cy="2580862"/>
          </a:xfrm>
          <a:prstGeom prst="rect">
            <a:avLst/>
          </a:prstGeom>
          <a:ln>
            <a:noFill/>
          </a:ln>
          <a:effectLst>
            <a:outerShdw blurRad="190500" algn="tl" rotWithShape="0">
              <a:srgbClr val="000000">
                <a:alpha val="70000"/>
              </a:srgbClr>
            </a:outerShdw>
          </a:effectLst>
        </p:spPr>
      </p:pic>
      <p:sp>
        <p:nvSpPr>
          <p:cNvPr id="18" name="Rectangle 1"/>
          <p:cNvSpPr>
            <a:spLocks noChangeArrowheads="1"/>
          </p:cNvSpPr>
          <p:nvPr/>
        </p:nvSpPr>
        <p:spPr bwMode="auto">
          <a:xfrm>
            <a:off x="6255198" y="3823673"/>
            <a:ext cx="5682214" cy="1631216"/>
          </a:xfrm>
          <a:prstGeom prst="rect">
            <a:avLst/>
          </a:prstGeom>
          <a:noFill/>
          <a:ln w="9525">
            <a:noFill/>
            <a:miter lim="800000"/>
          </a:ln>
          <a:effectLst/>
        </p:spPr>
        <p:txBody>
          <a:bodyPr vert="horz" wrap="square" lIns="91440" tIns="45720" rIns="91440" bIns="45720" numCol="1" anchor="ctr" anchorCtr="0" compatLnSpc="1">
            <a:spAutoFit/>
          </a:bodyPr>
          <a:lstStyle/>
          <a:p>
            <a:pPr marL="285750" indent="-285750" algn="just">
              <a:buFont typeface="Wingdings" panose="05000000000000000000" pitchFamily="2" charset="2"/>
              <a:buChar char="ü"/>
            </a:pPr>
            <a:r>
              <a:rPr lang="en-US" altLang="zh-CN" sz="2000" dirty="0">
                <a:latin typeface="微软雅黑" panose="020B0503020204020204" pitchFamily="34" charset="-122"/>
                <a:ea typeface="微软雅黑" panose="020B0503020204020204" pitchFamily="34" charset="-122"/>
              </a:rPr>
              <a:t>A multi-functional platform for taxpayers or users which provides the latest information on taxation and public finance.</a:t>
            </a:r>
            <a:endParaRPr lang="en-US" altLang="zh-CN" sz="2000" dirty="0">
              <a:latin typeface="微软雅黑" panose="020B0503020204020204" pitchFamily="34" charset="-122"/>
              <a:ea typeface="微软雅黑" panose="020B0503020204020204" pitchFamily="34" charset="-122"/>
            </a:endParaRPr>
          </a:p>
          <a:p>
            <a:pPr algn="just"/>
            <a:br>
              <a:rPr lang="en-US" altLang="zh-CN" sz="2000" dirty="0">
                <a:latin typeface="微软雅黑" panose="020B0503020204020204" pitchFamily="34" charset="-122"/>
                <a:ea typeface="微软雅黑" panose="020B0503020204020204" pitchFamily="34" charset="-122"/>
              </a:rPr>
            </a:br>
            <a:endParaRPr lang="en-US" altLang="zh-CN" sz="2000" dirty="0">
              <a:latin typeface="微软雅黑" panose="020B0503020204020204" pitchFamily="34" charset="-122"/>
              <a:ea typeface="微软雅黑" panose="020B0503020204020204" pitchFamily="34" charset="-122"/>
            </a:endParaRPr>
          </a:p>
        </p:txBody>
      </p:sp>
      <p:pic>
        <p:nvPicPr>
          <p:cNvPr id="19" name="圖片 18"/>
          <p:cNvPicPr>
            <a:picLocks noChangeAspect="1"/>
          </p:cNvPicPr>
          <p:nvPr/>
        </p:nvPicPr>
        <p:blipFill rotWithShape="1">
          <a:blip r:embed="rId4"/>
          <a:srcRect l="55590" t="20363" r="4381" b="20760"/>
          <a:stretch>
            <a:fillRect/>
          </a:stretch>
        </p:blipFill>
        <p:spPr>
          <a:xfrm>
            <a:off x="1507471" y="3388663"/>
            <a:ext cx="1714281" cy="1729007"/>
          </a:xfrm>
          <a:prstGeom prst="rect">
            <a:avLst/>
          </a:prstGeom>
        </p:spPr>
      </p:pic>
      <p:pic>
        <p:nvPicPr>
          <p:cNvPr id="20" name="圖片 19"/>
          <p:cNvPicPr>
            <a:picLocks noChangeAspect="1"/>
          </p:cNvPicPr>
          <p:nvPr/>
        </p:nvPicPr>
        <p:blipFill rotWithShape="1">
          <a:blip r:embed="rId4"/>
          <a:srcRect l="4969" t="20363" r="45031" b="5814"/>
          <a:stretch>
            <a:fillRect/>
          </a:stretch>
        </p:blipFill>
        <p:spPr>
          <a:xfrm>
            <a:off x="3246374" y="3493373"/>
            <a:ext cx="1471588" cy="1489870"/>
          </a:xfrm>
          <a:prstGeom prst="rect">
            <a:avLst/>
          </a:prstGeom>
        </p:spPr>
      </p:pic>
    </p:spTree>
  </p:cSld>
  <p:clrMapOvr>
    <a:masterClrMapping/>
  </p:clrMapOvr>
  <p:transition>
    <p:wipe/>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任意多边形 3"/>
          <p:cNvSpPr/>
          <p:nvPr/>
        </p:nvSpPr>
        <p:spPr>
          <a:xfrm>
            <a:off x="69272" y="0"/>
            <a:ext cx="12192000" cy="6858000"/>
          </a:xfrm>
          <a:custGeom>
            <a:avLst/>
            <a:gdLst>
              <a:gd name="connsiteX0" fmla="*/ 12175866 w 12192000"/>
              <a:gd name="connsiteY0" fmla="*/ 4649068 h 6858000"/>
              <a:gd name="connsiteX1" fmla="*/ 12181034 w 12192000"/>
              <a:gd name="connsiteY1" fmla="*/ 4650687 h 6858000"/>
              <a:gd name="connsiteX2" fmla="*/ 12188416 w 12192000"/>
              <a:gd name="connsiteY2" fmla="*/ 4663638 h 6858000"/>
              <a:gd name="connsiteX3" fmla="*/ 12190631 w 12192000"/>
              <a:gd name="connsiteY3" fmla="*/ 4658377 h 6858000"/>
              <a:gd name="connsiteX4" fmla="*/ 12192000 w 12192000"/>
              <a:gd name="connsiteY4" fmla="*/ 4657939 h 6858000"/>
              <a:gd name="connsiteX5" fmla="*/ 12192000 w 12192000"/>
              <a:gd name="connsiteY5" fmla="*/ 5605302 h 6858000"/>
              <a:gd name="connsiteX6" fmla="*/ 12175128 w 12192000"/>
              <a:gd name="connsiteY6" fmla="*/ 5606623 h 6858000"/>
              <a:gd name="connsiteX7" fmla="*/ 12161101 w 12192000"/>
              <a:gd name="connsiteY7" fmla="*/ 5615931 h 6858000"/>
              <a:gd name="connsiteX8" fmla="*/ 12153719 w 12192000"/>
              <a:gd name="connsiteY8" fmla="*/ 5615931 h 6858000"/>
              <a:gd name="connsiteX9" fmla="*/ 12141907 w 12192000"/>
              <a:gd name="connsiteY9" fmla="*/ 5624026 h 6858000"/>
              <a:gd name="connsiteX10" fmla="*/ 12125665 w 12192000"/>
              <a:gd name="connsiteY10" fmla="*/ 5627263 h 6858000"/>
              <a:gd name="connsiteX11" fmla="*/ 12098350 w 12192000"/>
              <a:gd name="connsiteY11" fmla="*/ 5636572 h 6858000"/>
              <a:gd name="connsiteX12" fmla="*/ 12078418 w 12192000"/>
              <a:gd name="connsiteY12" fmla="*/ 5635358 h 6858000"/>
              <a:gd name="connsiteX13" fmla="*/ 12068821 w 12192000"/>
              <a:gd name="connsiteY13" fmla="*/ 5638595 h 6858000"/>
              <a:gd name="connsiteX14" fmla="*/ 12055532 w 12192000"/>
              <a:gd name="connsiteY14" fmla="*/ 5637786 h 6858000"/>
              <a:gd name="connsiteX15" fmla="*/ 12040767 w 12192000"/>
              <a:gd name="connsiteY15" fmla="*/ 5631715 h 6858000"/>
              <a:gd name="connsiteX16" fmla="*/ 12031908 w 12192000"/>
              <a:gd name="connsiteY16" fmla="*/ 5632120 h 6858000"/>
              <a:gd name="connsiteX17" fmla="*/ 12024526 w 12192000"/>
              <a:gd name="connsiteY17" fmla="*/ 5631715 h 6858000"/>
              <a:gd name="connsiteX18" fmla="*/ 12017144 w 12192000"/>
              <a:gd name="connsiteY18" fmla="*/ 5634548 h 6858000"/>
              <a:gd name="connsiteX19" fmla="*/ 12000902 w 12192000"/>
              <a:gd name="connsiteY19" fmla="*/ 5648713 h 6858000"/>
              <a:gd name="connsiteX20" fmla="*/ 11974325 w 12192000"/>
              <a:gd name="connsiteY20" fmla="*/ 5663688 h 6858000"/>
              <a:gd name="connsiteX21" fmla="*/ 11953655 w 12192000"/>
              <a:gd name="connsiteY21" fmla="*/ 5670163 h 6858000"/>
              <a:gd name="connsiteX22" fmla="*/ 11948487 w 12192000"/>
              <a:gd name="connsiteY22" fmla="*/ 5666925 h 6858000"/>
              <a:gd name="connsiteX23" fmla="*/ 11934460 w 12192000"/>
              <a:gd name="connsiteY23" fmla="*/ 5670973 h 6858000"/>
              <a:gd name="connsiteX24" fmla="*/ 11922648 w 12192000"/>
              <a:gd name="connsiteY24" fmla="*/ 5679472 h 6858000"/>
              <a:gd name="connsiteX25" fmla="*/ 11916004 w 12192000"/>
              <a:gd name="connsiteY25" fmla="*/ 5695660 h 6858000"/>
              <a:gd name="connsiteX26" fmla="*/ 11905669 w 12192000"/>
              <a:gd name="connsiteY26" fmla="*/ 5705373 h 6858000"/>
              <a:gd name="connsiteX27" fmla="*/ 11900501 w 12192000"/>
              <a:gd name="connsiteY27" fmla="*/ 5706992 h 6858000"/>
              <a:gd name="connsiteX28" fmla="*/ 11896072 w 12192000"/>
              <a:gd name="connsiteY28" fmla="*/ 5717919 h 6858000"/>
              <a:gd name="connsiteX29" fmla="*/ 11882783 w 12192000"/>
              <a:gd name="connsiteY29" fmla="*/ 5726418 h 6858000"/>
              <a:gd name="connsiteX30" fmla="*/ 11871710 w 12192000"/>
              <a:gd name="connsiteY30" fmla="*/ 5723585 h 6858000"/>
              <a:gd name="connsiteX31" fmla="*/ 11860636 w 12192000"/>
              <a:gd name="connsiteY31" fmla="*/ 5733299 h 6858000"/>
              <a:gd name="connsiteX32" fmla="*/ 11857683 w 12192000"/>
              <a:gd name="connsiteY32" fmla="*/ 5732084 h 6858000"/>
              <a:gd name="connsiteX33" fmla="*/ 11858421 w 12192000"/>
              <a:gd name="connsiteY33" fmla="*/ 5724395 h 6858000"/>
              <a:gd name="connsiteX34" fmla="*/ 11839227 w 12192000"/>
              <a:gd name="connsiteY34" fmla="*/ 5724395 h 6858000"/>
              <a:gd name="connsiteX35" fmla="*/ 11831106 w 12192000"/>
              <a:gd name="connsiteY35" fmla="*/ 5729251 h 6858000"/>
              <a:gd name="connsiteX36" fmla="*/ 11826677 w 12192000"/>
              <a:gd name="connsiteY36" fmla="*/ 5724395 h 6858000"/>
              <a:gd name="connsiteX37" fmla="*/ 11818556 w 12192000"/>
              <a:gd name="connsiteY37" fmla="*/ 5728037 h 6858000"/>
              <a:gd name="connsiteX38" fmla="*/ 11812650 w 12192000"/>
              <a:gd name="connsiteY38" fmla="*/ 5728037 h 6858000"/>
              <a:gd name="connsiteX39" fmla="*/ 11808959 w 12192000"/>
              <a:gd name="connsiteY39" fmla="*/ 5718324 h 6858000"/>
              <a:gd name="connsiteX40" fmla="*/ 11798623 w 12192000"/>
              <a:gd name="connsiteY40" fmla="*/ 5721967 h 6858000"/>
              <a:gd name="connsiteX41" fmla="*/ 11790503 w 12192000"/>
              <a:gd name="connsiteY41" fmla="*/ 5721157 h 6858000"/>
              <a:gd name="connsiteX42" fmla="*/ 11786073 w 12192000"/>
              <a:gd name="connsiteY42" fmla="*/ 5717919 h 6858000"/>
              <a:gd name="connsiteX43" fmla="*/ 11769094 w 12192000"/>
              <a:gd name="connsiteY43" fmla="*/ 5721562 h 6858000"/>
              <a:gd name="connsiteX44" fmla="*/ 11765402 w 12192000"/>
              <a:gd name="connsiteY44" fmla="*/ 5716705 h 6858000"/>
              <a:gd name="connsiteX45" fmla="*/ 11739564 w 12192000"/>
              <a:gd name="connsiteY45" fmla="*/ 5721967 h 6858000"/>
              <a:gd name="connsiteX46" fmla="*/ 11729967 w 12192000"/>
              <a:gd name="connsiteY46" fmla="*/ 5727228 h 6858000"/>
              <a:gd name="connsiteX47" fmla="*/ 11723323 w 12192000"/>
              <a:gd name="connsiteY47" fmla="*/ 5723585 h 6858000"/>
              <a:gd name="connsiteX48" fmla="*/ 11712987 w 12192000"/>
              <a:gd name="connsiteY48" fmla="*/ 5722371 h 6858000"/>
              <a:gd name="connsiteX49" fmla="*/ 11685672 w 12192000"/>
              <a:gd name="connsiteY49" fmla="*/ 5737750 h 6858000"/>
              <a:gd name="connsiteX50" fmla="*/ 11682719 w 12192000"/>
              <a:gd name="connsiteY50" fmla="*/ 5749082 h 6858000"/>
              <a:gd name="connsiteX51" fmla="*/ 11677551 w 12192000"/>
              <a:gd name="connsiteY51" fmla="*/ 5751511 h 6858000"/>
              <a:gd name="connsiteX52" fmla="*/ 11673860 w 12192000"/>
              <a:gd name="connsiteY52" fmla="*/ 5749892 h 6858000"/>
              <a:gd name="connsiteX53" fmla="*/ 11665740 w 12192000"/>
              <a:gd name="connsiteY53" fmla="*/ 5759605 h 6858000"/>
              <a:gd name="connsiteX54" fmla="*/ 11658357 w 12192000"/>
              <a:gd name="connsiteY54" fmla="*/ 5752320 h 6858000"/>
              <a:gd name="connsiteX55" fmla="*/ 11650975 w 12192000"/>
              <a:gd name="connsiteY55" fmla="*/ 5752320 h 6858000"/>
              <a:gd name="connsiteX56" fmla="*/ 11641377 w 12192000"/>
              <a:gd name="connsiteY56" fmla="*/ 5757177 h 6858000"/>
              <a:gd name="connsiteX57" fmla="*/ 11641377 w 12192000"/>
              <a:gd name="connsiteY57" fmla="*/ 5765271 h 6858000"/>
              <a:gd name="connsiteX58" fmla="*/ 11626613 w 12192000"/>
              <a:gd name="connsiteY58" fmla="*/ 5763652 h 6858000"/>
              <a:gd name="connsiteX59" fmla="*/ 11618492 w 12192000"/>
              <a:gd name="connsiteY59" fmla="*/ 5774984 h 6858000"/>
              <a:gd name="connsiteX60" fmla="*/ 11611109 w 12192000"/>
              <a:gd name="connsiteY60" fmla="*/ 5776603 h 6858000"/>
              <a:gd name="connsiteX61" fmla="*/ 11609633 w 12192000"/>
              <a:gd name="connsiteY61" fmla="*/ 5781864 h 6858000"/>
              <a:gd name="connsiteX62" fmla="*/ 11597083 w 12192000"/>
              <a:gd name="connsiteY62" fmla="*/ 5783078 h 6858000"/>
              <a:gd name="connsiteX63" fmla="*/ 11582318 w 12192000"/>
              <a:gd name="connsiteY63" fmla="*/ 5785507 h 6858000"/>
              <a:gd name="connsiteX64" fmla="*/ 11579365 w 12192000"/>
              <a:gd name="connsiteY64" fmla="*/ 5783483 h 6858000"/>
              <a:gd name="connsiteX65" fmla="*/ 11574197 w 12192000"/>
              <a:gd name="connsiteY65" fmla="*/ 5787530 h 6858000"/>
              <a:gd name="connsiteX66" fmla="*/ 11570506 w 12192000"/>
              <a:gd name="connsiteY66" fmla="*/ 5781055 h 6858000"/>
              <a:gd name="connsiteX67" fmla="*/ 11557956 w 12192000"/>
              <a:gd name="connsiteY67" fmla="*/ 5783483 h 6858000"/>
              <a:gd name="connsiteX68" fmla="*/ 11546882 w 12192000"/>
              <a:gd name="connsiteY68" fmla="*/ 5781864 h 6858000"/>
              <a:gd name="connsiteX69" fmla="*/ 11543929 w 12192000"/>
              <a:gd name="connsiteY69" fmla="*/ 5778222 h 6858000"/>
              <a:gd name="connsiteX70" fmla="*/ 11538023 w 12192000"/>
              <a:gd name="connsiteY70" fmla="*/ 5779436 h 6858000"/>
              <a:gd name="connsiteX71" fmla="*/ 11523997 w 12192000"/>
              <a:gd name="connsiteY71" fmla="*/ 5777008 h 6858000"/>
              <a:gd name="connsiteX72" fmla="*/ 11518829 w 12192000"/>
              <a:gd name="connsiteY72" fmla="*/ 5771746 h 6858000"/>
              <a:gd name="connsiteX73" fmla="*/ 11507755 w 12192000"/>
              <a:gd name="connsiteY73" fmla="*/ 5769723 h 6858000"/>
              <a:gd name="connsiteX74" fmla="*/ 11504064 w 12192000"/>
              <a:gd name="connsiteY74" fmla="*/ 5765676 h 6858000"/>
              <a:gd name="connsiteX75" fmla="*/ 11504802 w 12192000"/>
              <a:gd name="connsiteY75" fmla="*/ 5758391 h 6858000"/>
              <a:gd name="connsiteX76" fmla="*/ 11483393 w 12192000"/>
              <a:gd name="connsiteY76" fmla="*/ 5738560 h 6858000"/>
              <a:gd name="connsiteX77" fmla="*/ 11476011 w 12192000"/>
              <a:gd name="connsiteY77" fmla="*/ 5738155 h 6858000"/>
              <a:gd name="connsiteX78" fmla="*/ 11469367 w 12192000"/>
              <a:gd name="connsiteY78" fmla="*/ 5732489 h 6858000"/>
              <a:gd name="connsiteX79" fmla="*/ 11468628 w 12192000"/>
              <a:gd name="connsiteY79" fmla="*/ 5704159 h 6858000"/>
              <a:gd name="connsiteX80" fmla="*/ 11481179 w 12192000"/>
              <a:gd name="connsiteY80" fmla="*/ 5686756 h 6858000"/>
              <a:gd name="connsiteX81" fmla="*/ 11487823 w 12192000"/>
              <a:gd name="connsiteY81" fmla="*/ 5692827 h 6858000"/>
              <a:gd name="connsiteX82" fmla="*/ 11504064 w 12192000"/>
              <a:gd name="connsiteY82" fmla="*/ 5681090 h 6858000"/>
              <a:gd name="connsiteX83" fmla="*/ 11502588 w 12192000"/>
              <a:gd name="connsiteY83" fmla="*/ 5669354 h 6858000"/>
              <a:gd name="connsiteX84" fmla="*/ 11510708 w 12192000"/>
              <a:gd name="connsiteY84" fmla="*/ 5663688 h 6858000"/>
              <a:gd name="connsiteX85" fmla="*/ 11513661 w 12192000"/>
              <a:gd name="connsiteY85" fmla="*/ 5651546 h 6858000"/>
              <a:gd name="connsiteX86" fmla="*/ 11510708 w 12192000"/>
              <a:gd name="connsiteY86" fmla="*/ 5645475 h 6858000"/>
              <a:gd name="connsiteX87" fmla="*/ 11519567 w 12192000"/>
              <a:gd name="connsiteY87" fmla="*/ 5638191 h 6858000"/>
              <a:gd name="connsiteX88" fmla="*/ 11521782 w 12192000"/>
              <a:gd name="connsiteY88" fmla="*/ 5617955 h 6858000"/>
              <a:gd name="connsiteX89" fmla="*/ 11524735 w 12192000"/>
              <a:gd name="connsiteY89" fmla="*/ 5605813 h 6858000"/>
              <a:gd name="connsiteX90" fmla="*/ 11520305 w 12192000"/>
              <a:gd name="connsiteY90" fmla="*/ 5600957 h 6858000"/>
              <a:gd name="connsiteX91" fmla="*/ 11529164 w 12192000"/>
              <a:gd name="connsiteY91" fmla="*/ 5594886 h 6858000"/>
              <a:gd name="connsiteX92" fmla="*/ 11529164 w 12192000"/>
              <a:gd name="connsiteY92" fmla="*/ 5583554 h 6858000"/>
              <a:gd name="connsiteX93" fmla="*/ 11518829 w 12192000"/>
              <a:gd name="connsiteY93" fmla="*/ 5560890 h 6858000"/>
              <a:gd name="connsiteX94" fmla="*/ 11518829 w 12192000"/>
              <a:gd name="connsiteY94" fmla="*/ 5545106 h 6858000"/>
              <a:gd name="connsiteX95" fmla="*/ 11513661 w 12192000"/>
              <a:gd name="connsiteY95" fmla="*/ 5530537 h 6858000"/>
              <a:gd name="connsiteX96" fmla="*/ 11515876 w 12192000"/>
              <a:gd name="connsiteY96" fmla="*/ 5523656 h 6858000"/>
              <a:gd name="connsiteX97" fmla="*/ 11514400 w 12192000"/>
              <a:gd name="connsiteY97" fmla="*/ 5472258 h 6858000"/>
              <a:gd name="connsiteX98" fmla="*/ 11519567 w 12192000"/>
              <a:gd name="connsiteY98" fmla="*/ 5460116 h 6858000"/>
              <a:gd name="connsiteX99" fmla="*/ 11504802 w 12192000"/>
              <a:gd name="connsiteY99" fmla="*/ 5425716 h 6858000"/>
              <a:gd name="connsiteX100" fmla="*/ 11499635 w 12192000"/>
              <a:gd name="connsiteY100" fmla="*/ 5399814 h 6858000"/>
              <a:gd name="connsiteX101" fmla="*/ 11492252 w 12192000"/>
              <a:gd name="connsiteY101" fmla="*/ 5390910 h 6858000"/>
              <a:gd name="connsiteX102" fmla="*/ 11493729 w 12192000"/>
              <a:gd name="connsiteY102" fmla="*/ 5344368 h 6858000"/>
              <a:gd name="connsiteX103" fmla="*/ 11484132 w 12192000"/>
              <a:gd name="connsiteY103" fmla="*/ 5318466 h 6858000"/>
              <a:gd name="connsiteX104" fmla="*/ 11466414 w 12192000"/>
              <a:gd name="connsiteY104" fmla="*/ 5298635 h 6858000"/>
              <a:gd name="connsiteX105" fmla="*/ 11458293 w 12192000"/>
              <a:gd name="connsiteY105" fmla="*/ 5283256 h 6858000"/>
              <a:gd name="connsiteX106" fmla="*/ 11463461 w 12192000"/>
              <a:gd name="connsiteY106" fmla="*/ 5280423 h 6858000"/>
              <a:gd name="connsiteX107" fmla="*/ 11467890 w 12192000"/>
              <a:gd name="connsiteY107" fmla="*/ 5273543 h 6858000"/>
              <a:gd name="connsiteX108" fmla="*/ 11470843 w 12192000"/>
              <a:gd name="connsiteY108" fmla="*/ 5289731 h 6858000"/>
              <a:gd name="connsiteX109" fmla="*/ 11481917 w 12192000"/>
              <a:gd name="connsiteY109" fmla="*/ 5303896 h 6858000"/>
              <a:gd name="connsiteX110" fmla="*/ 11495943 w 12192000"/>
              <a:gd name="connsiteY110" fmla="*/ 5301468 h 6858000"/>
              <a:gd name="connsiteX111" fmla="*/ 11486346 w 12192000"/>
              <a:gd name="connsiteY111" fmla="*/ 5284065 h 6858000"/>
              <a:gd name="connsiteX112" fmla="*/ 11473058 w 12192000"/>
              <a:gd name="connsiteY112" fmla="*/ 5271924 h 6858000"/>
              <a:gd name="connsiteX113" fmla="*/ 11470843 w 12192000"/>
              <a:gd name="connsiteY113" fmla="*/ 5251688 h 6858000"/>
              <a:gd name="connsiteX114" fmla="*/ 11477487 w 12192000"/>
              <a:gd name="connsiteY114" fmla="*/ 5241570 h 6858000"/>
              <a:gd name="connsiteX115" fmla="*/ 11487085 w 12192000"/>
              <a:gd name="connsiteY115" fmla="*/ 5261806 h 6858000"/>
              <a:gd name="connsiteX116" fmla="*/ 11486346 w 12192000"/>
              <a:gd name="connsiteY116" fmla="*/ 5276376 h 6858000"/>
              <a:gd name="connsiteX117" fmla="*/ 11489299 w 12192000"/>
              <a:gd name="connsiteY117" fmla="*/ 5279209 h 6858000"/>
              <a:gd name="connsiteX118" fmla="*/ 11495943 w 12192000"/>
              <a:gd name="connsiteY118" fmla="*/ 5270710 h 6858000"/>
              <a:gd name="connsiteX119" fmla="*/ 11496682 w 12192000"/>
              <a:gd name="connsiteY119" fmla="*/ 5286898 h 6858000"/>
              <a:gd name="connsiteX120" fmla="*/ 11501111 w 12192000"/>
              <a:gd name="connsiteY120" fmla="*/ 5293779 h 6858000"/>
              <a:gd name="connsiteX121" fmla="*/ 11512185 w 12192000"/>
              <a:gd name="connsiteY121" fmla="*/ 5290136 h 6858000"/>
              <a:gd name="connsiteX122" fmla="*/ 11507755 w 12192000"/>
              <a:gd name="connsiteY122" fmla="*/ 5277995 h 6858000"/>
              <a:gd name="connsiteX123" fmla="*/ 11514400 w 12192000"/>
              <a:gd name="connsiteY123" fmla="*/ 5264639 h 6858000"/>
              <a:gd name="connsiteX124" fmla="*/ 11507017 w 12192000"/>
              <a:gd name="connsiteY124" fmla="*/ 5256950 h 6858000"/>
              <a:gd name="connsiteX125" fmla="*/ 11506279 w 12192000"/>
              <a:gd name="connsiteY125" fmla="*/ 5246427 h 6858000"/>
              <a:gd name="connsiteX126" fmla="*/ 11489299 w 12192000"/>
              <a:gd name="connsiteY126" fmla="*/ 5219311 h 6858000"/>
              <a:gd name="connsiteX127" fmla="*/ 11491514 w 12192000"/>
              <a:gd name="connsiteY127" fmla="*/ 5197457 h 6858000"/>
              <a:gd name="connsiteX128" fmla="*/ 11486346 w 12192000"/>
              <a:gd name="connsiteY128" fmla="*/ 5181673 h 6858000"/>
              <a:gd name="connsiteX129" fmla="*/ 11493729 w 12192000"/>
              <a:gd name="connsiteY129" fmla="*/ 5151319 h 6858000"/>
              <a:gd name="connsiteX130" fmla="*/ 11513661 w 12192000"/>
              <a:gd name="connsiteY130" fmla="*/ 5129060 h 6858000"/>
              <a:gd name="connsiteX131" fmla="*/ 11512185 w 12192000"/>
              <a:gd name="connsiteY131" fmla="*/ 5108015 h 6858000"/>
              <a:gd name="connsiteX132" fmla="*/ 11518091 w 12192000"/>
              <a:gd name="connsiteY132" fmla="*/ 5096683 h 6858000"/>
              <a:gd name="connsiteX133" fmla="*/ 11509970 w 12192000"/>
              <a:gd name="connsiteY133" fmla="*/ 5082518 h 6858000"/>
              <a:gd name="connsiteX134" fmla="*/ 11521782 w 12192000"/>
              <a:gd name="connsiteY134" fmla="*/ 5062687 h 6858000"/>
              <a:gd name="connsiteX135" fmla="*/ 11525473 w 12192000"/>
              <a:gd name="connsiteY135" fmla="*/ 5049331 h 6858000"/>
              <a:gd name="connsiteX136" fmla="*/ 11540976 w 12192000"/>
              <a:gd name="connsiteY136" fmla="*/ 5037999 h 6858000"/>
              <a:gd name="connsiteX137" fmla="*/ 11541715 w 12192000"/>
              <a:gd name="connsiteY137" fmla="*/ 5046498 h 6858000"/>
              <a:gd name="connsiteX138" fmla="*/ 11536547 w 12192000"/>
              <a:gd name="connsiteY138" fmla="*/ 5057830 h 6858000"/>
              <a:gd name="connsiteX139" fmla="*/ 11538023 w 12192000"/>
              <a:gd name="connsiteY139" fmla="*/ 5065115 h 6858000"/>
              <a:gd name="connsiteX140" fmla="*/ 11534332 w 12192000"/>
              <a:gd name="connsiteY140" fmla="*/ 5070376 h 6858000"/>
              <a:gd name="connsiteX141" fmla="*/ 11541715 w 12192000"/>
              <a:gd name="connsiteY141" fmla="*/ 5075233 h 6858000"/>
              <a:gd name="connsiteX142" fmla="*/ 11553526 w 12192000"/>
              <a:gd name="connsiteY142" fmla="*/ 5066329 h 6858000"/>
              <a:gd name="connsiteX143" fmla="*/ 11553526 w 12192000"/>
              <a:gd name="connsiteY143" fmla="*/ 5051759 h 6858000"/>
              <a:gd name="connsiteX144" fmla="*/ 11566077 w 12192000"/>
              <a:gd name="connsiteY144" fmla="*/ 5035571 h 6858000"/>
              <a:gd name="connsiteX145" fmla="*/ 11594130 w 12192000"/>
              <a:gd name="connsiteY145" fmla="*/ 5027881 h 6858000"/>
              <a:gd name="connsiteX146" fmla="*/ 11615539 w 12192000"/>
              <a:gd name="connsiteY146" fmla="*/ 5018168 h 6858000"/>
              <a:gd name="connsiteX147" fmla="*/ 11632519 w 12192000"/>
              <a:gd name="connsiteY147" fmla="*/ 5004812 h 6858000"/>
              <a:gd name="connsiteX148" fmla="*/ 11637686 w 12192000"/>
              <a:gd name="connsiteY148" fmla="*/ 5004812 h 6858000"/>
              <a:gd name="connsiteX149" fmla="*/ 11639901 w 12192000"/>
              <a:gd name="connsiteY149" fmla="*/ 5000765 h 6858000"/>
              <a:gd name="connsiteX150" fmla="*/ 11660572 w 12192000"/>
              <a:gd name="connsiteY150" fmla="*/ 4997123 h 6858000"/>
              <a:gd name="connsiteX151" fmla="*/ 11668692 w 12192000"/>
              <a:gd name="connsiteY151" fmla="*/ 4986196 h 6858000"/>
              <a:gd name="connsiteX152" fmla="*/ 11676813 w 12192000"/>
              <a:gd name="connsiteY152" fmla="*/ 4982148 h 6858000"/>
              <a:gd name="connsiteX153" fmla="*/ 11680504 w 12192000"/>
              <a:gd name="connsiteY153" fmla="*/ 4987410 h 6858000"/>
              <a:gd name="connsiteX154" fmla="*/ 11687887 w 12192000"/>
              <a:gd name="connsiteY154" fmla="*/ 4986600 h 6858000"/>
              <a:gd name="connsiteX155" fmla="*/ 11696008 w 12192000"/>
              <a:gd name="connsiteY155" fmla="*/ 4989838 h 6858000"/>
              <a:gd name="connsiteX156" fmla="*/ 11711511 w 12192000"/>
              <a:gd name="connsiteY156" fmla="*/ 4989838 h 6858000"/>
              <a:gd name="connsiteX157" fmla="*/ 11732181 w 12192000"/>
              <a:gd name="connsiteY157" fmla="*/ 4982148 h 6858000"/>
              <a:gd name="connsiteX158" fmla="*/ 11734396 w 12192000"/>
              <a:gd name="connsiteY158" fmla="*/ 4974054 h 6858000"/>
              <a:gd name="connsiteX159" fmla="*/ 11743255 w 12192000"/>
              <a:gd name="connsiteY159" fmla="*/ 4969602 h 6858000"/>
              <a:gd name="connsiteX160" fmla="*/ 11775738 w 12192000"/>
              <a:gd name="connsiteY160" fmla="*/ 4970816 h 6858000"/>
              <a:gd name="connsiteX161" fmla="*/ 11785335 w 12192000"/>
              <a:gd name="connsiteY161" fmla="*/ 4965960 h 6858000"/>
              <a:gd name="connsiteX162" fmla="*/ 11787550 w 12192000"/>
              <a:gd name="connsiteY162" fmla="*/ 4957865 h 6858000"/>
              <a:gd name="connsiteX163" fmla="*/ 11803053 w 12192000"/>
              <a:gd name="connsiteY163" fmla="*/ 4952199 h 6858000"/>
              <a:gd name="connsiteX164" fmla="*/ 11814865 w 12192000"/>
              <a:gd name="connsiteY164" fmla="*/ 4955032 h 6858000"/>
              <a:gd name="connsiteX165" fmla="*/ 11826677 w 12192000"/>
              <a:gd name="connsiteY165" fmla="*/ 4952199 h 6858000"/>
              <a:gd name="connsiteX166" fmla="*/ 11842180 w 12192000"/>
              <a:gd name="connsiteY166" fmla="*/ 4951390 h 6858000"/>
              <a:gd name="connsiteX167" fmla="*/ 11852515 w 12192000"/>
              <a:gd name="connsiteY167" fmla="*/ 4947748 h 6858000"/>
              <a:gd name="connsiteX168" fmla="*/ 11878354 w 12192000"/>
              <a:gd name="connsiteY168" fmla="*/ 4945724 h 6858000"/>
              <a:gd name="connsiteX169" fmla="*/ 11907884 w 12192000"/>
              <a:gd name="connsiteY169" fmla="*/ 4929131 h 6858000"/>
              <a:gd name="connsiteX170" fmla="*/ 11923387 w 12192000"/>
              <a:gd name="connsiteY170" fmla="*/ 4909704 h 6858000"/>
              <a:gd name="connsiteX171" fmla="*/ 11930031 w 12192000"/>
              <a:gd name="connsiteY171" fmla="*/ 4904038 h 6858000"/>
              <a:gd name="connsiteX172" fmla="*/ 11929293 w 12192000"/>
              <a:gd name="connsiteY172" fmla="*/ 4892302 h 6858000"/>
              <a:gd name="connsiteX173" fmla="*/ 11941104 w 12192000"/>
              <a:gd name="connsiteY173" fmla="*/ 4885017 h 6858000"/>
              <a:gd name="connsiteX174" fmla="*/ 11939628 w 12192000"/>
              <a:gd name="connsiteY174" fmla="*/ 4880160 h 6858000"/>
              <a:gd name="connsiteX175" fmla="*/ 11953655 w 12192000"/>
              <a:gd name="connsiteY175" fmla="*/ 4876518 h 6858000"/>
              <a:gd name="connsiteX176" fmla="*/ 11958822 w 12192000"/>
              <a:gd name="connsiteY176" fmla="*/ 4867614 h 6858000"/>
              <a:gd name="connsiteX177" fmla="*/ 11967681 w 12192000"/>
              <a:gd name="connsiteY177" fmla="*/ 4862758 h 6858000"/>
              <a:gd name="connsiteX178" fmla="*/ 11967681 w 12192000"/>
              <a:gd name="connsiteY178" fmla="*/ 4854663 h 6858000"/>
              <a:gd name="connsiteX179" fmla="*/ 11963252 w 12192000"/>
              <a:gd name="connsiteY179" fmla="*/ 4852235 h 6858000"/>
              <a:gd name="connsiteX180" fmla="*/ 11963252 w 12192000"/>
              <a:gd name="connsiteY180" fmla="*/ 4827952 h 6858000"/>
              <a:gd name="connsiteX181" fmla="*/ 11961037 w 12192000"/>
              <a:gd name="connsiteY181" fmla="*/ 4816215 h 6858000"/>
              <a:gd name="connsiteX182" fmla="*/ 11969158 w 12192000"/>
              <a:gd name="connsiteY182" fmla="*/ 4809740 h 6858000"/>
              <a:gd name="connsiteX183" fmla="*/ 11975064 w 12192000"/>
              <a:gd name="connsiteY183" fmla="*/ 4802860 h 6858000"/>
              <a:gd name="connsiteX184" fmla="*/ 11984661 w 12192000"/>
              <a:gd name="connsiteY184" fmla="*/ 4803669 h 6858000"/>
              <a:gd name="connsiteX185" fmla="*/ 11986137 w 12192000"/>
              <a:gd name="connsiteY185" fmla="*/ 4798408 h 6858000"/>
              <a:gd name="connsiteX186" fmla="*/ 11993520 w 12192000"/>
              <a:gd name="connsiteY186" fmla="*/ 4796384 h 6858000"/>
              <a:gd name="connsiteX187" fmla="*/ 11996473 w 12192000"/>
              <a:gd name="connsiteY187" fmla="*/ 4784243 h 6858000"/>
              <a:gd name="connsiteX188" fmla="*/ 12006808 w 12192000"/>
              <a:gd name="connsiteY188" fmla="*/ 4776958 h 6858000"/>
              <a:gd name="connsiteX189" fmla="*/ 12010499 w 12192000"/>
              <a:gd name="connsiteY189" fmla="*/ 4772102 h 6858000"/>
              <a:gd name="connsiteX190" fmla="*/ 12008285 w 12192000"/>
              <a:gd name="connsiteY190" fmla="*/ 4783029 h 6858000"/>
              <a:gd name="connsiteX191" fmla="*/ 12014191 w 12192000"/>
              <a:gd name="connsiteY191" fmla="*/ 4790314 h 6858000"/>
              <a:gd name="connsiteX192" fmla="*/ 12024526 w 12192000"/>
              <a:gd name="connsiteY192" fmla="*/ 4809335 h 6858000"/>
              <a:gd name="connsiteX193" fmla="*/ 12040029 w 12192000"/>
              <a:gd name="connsiteY193" fmla="*/ 4840498 h 6858000"/>
              <a:gd name="connsiteX194" fmla="*/ 12041506 w 12192000"/>
              <a:gd name="connsiteY194" fmla="*/ 4829166 h 6858000"/>
              <a:gd name="connsiteX195" fmla="*/ 12045935 w 12192000"/>
              <a:gd name="connsiteY195" fmla="*/ 4818644 h 6858000"/>
              <a:gd name="connsiteX196" fmla="*/ 12043720 w 12192000"/>
              <a:gd name="connsiteY196" fmla="*/ 4808931 h 6858000"/>
              <a:gd name="connsiteX197" fmla="*/ 12048888 w 12192000"/>
              <a:gd name="connsiteY197" fmla="*/ 4808931 h 6858000"/>
              <a:gd name="connsiteX198" fmla="*/ 12053318 w 12192000"/>
              <a:gd name="connsiteY198" fmla="*/ 4812573 h 6858000"/>
              <a:gd name="connsiteX199" fmla="*/ 12054056 w 12192000"/>
              <a:gd name="connsiteY199" fmla="*/ 4804074 h 6858000"/>
              <a:gd name="connsiteX200" fmla="*/ 12058485 w 12192000"/>
              <a:gd name="connsiteY200" fmla="*/ 4796384 h 6858000"/>
              <a:gd name="connsiteX201" fmla="*/ 12048150 w 12192000"/>
              <a:gd name="connsiteY201" fmla="*/ 4796789 h 6858000"/>
              <a:gd name="connsiteX202" fmla="*/ 12037814 w 12192000"/>
              <a:gd name="connsiteY202" fmla="*/ 4788695 h 6858000"/>
              <a:gd name="connsiteX203" fmla="*/ 12042982 w 12192000"/>
              <a:gd name="connsiteY203" fmla="*/ 4779386 h 6858000"/>
              <a:gd name="connsiteX204" fmla="*/ 12047412 w 12192000"/>
              <a:gd name="connsiteY204" fmla="*/ 4777363 h 6858000"/>
              <a:gd name="connsiteX205" fmla="*/ 12035600 w 12192000"/>
              <a:gd name="connsiteY205" fmla="*/ 4769269 h 6858000"/>
              <a:gd name="connsiteX206" fmla="*/ 12042244 w 12192000"/>
              <a:gd name="connsiteY206" fmla="*/ 4764412 h 6858000"/>
              <a:gd name="connsiteX207" fmla="*/ 12051103 w 12192000"/>
              <a:gd name="connsiteY207" fmla="*/ 4769673 h 6858000"/>
              <a:gd name="connsiteX208" fmla="*/ 12054794 w 12192000"/>
              <a:gd name="connsiteY208" fmla="*/ 4776553 h 6858000"/>
              <a:gd name="connsiteX209" fmla="*/ 12062176 w 12192000"/>
              <a:gd name="connsiteY209" fmla="*/ 4770483 h 6858000"/>
              <a:gd name="connsiteX210" fmla="*/ 12070297 w 12192000"/>
              <a:gd name="connsiteY210" fmla="*/ 4775339 h 6858000"/>
              <a:gd name="connsiteX211" fmla="*/ 12075465 w 12192000"/>
              <a:gd name="connsiteY211" fmla="*/ 4781815 h 6858000"/>
              <a:gd name="connsiteX212" fmla="*/ 12085062 w 12192000"/>
              <a:gd name="connsiteY212" fmla="*/ 4783838 h 6858000"/>
              <a:gd name="connsiteX213" fmla="*/ 12087277 w 12192000"/>
              <a:gd name="connsiteY213" fmla="*/ 4779791 h 6858000"/>
              <a:gd name="connsiteX214" fmla="*/ 12098350 w 12192000"/>
              <a:gd name="connsiteY214" fmla="*/ 4774530 h 6858000"/>
              <a:gd name="connsiteX215" fmla="*/ 12080633 w 12192000"/>
              <a:gd name="connsiteY215" fmla="*/ 4772102 h 6858000"/>
              <a:gd name="connsiteX216" fmla="*/ 12085800 w 12192000"/>
              <a:gd name="connsiteY216" fmla="*/ 4765626 h 6858000"/>
              <a:gd name="connsiteX217" fmla="*/ 12094659 w 12192000"/>
              <a:gd name="connsiteY217" fmla="*/ 4761984 h 6858000"/>
              <a:gd name="connsiteX218" fmla="*/ 12089491 w 12192000"/>
              <a:gd name="connsiteY218" fmla="*/ 4755104 h 6858000"/>
              <a:gd name="connsiteX219" fmla="*/ 12096874 w 12192000"/>
              <a:gd name="connsiteY219" fmla="*/ 4746200 h 6858000"/>
              <a:gd name="connsiteX220" fmla="*/ 12090968 w 12192000"/>
              <a:gd name="connsiteY220" fmla="*/ 4748223 h 6858000"/>
              <a:gd name="connsiteX221" fmla="*/ 12090230 w 12192000"/>
              <a:gd name="connsiteY221" fmla="*/ 4742153 h 6858000"/>
              <a:gd name="connsiteX222" fmla="*/ 12088015 w 12192000"/>
              <a:gd name="connsiteY222" fmla="*/ 4736082 h 6858000"/>
              <a:gd name="connsiteX223" fmla="*/ 12085800 w 12192000"/>
              <a:gd name="connsiteY223" fmla="*/ 4729202 h 6858000"/>
              <a:gd name="connsiteX224" fmla="*/ 12096136 w 12192000"/>
              <a:gd name="connsiteY224" fmla="*/ 4727583 h 6858000"/>
              <a:gd name="connsiteX225" fmla="*/ 12104256 w 12192000"/>
              <a:gd name="connsiteY225" fmla="*/ 4719084 h 6858000"/>
              <a:gd name="connsiteX226" fmla="*/ 12113854 w 12192000"/>
              <a:gd name="connsiteY226" fmla="*/ 4730011 h 6858000"/>
              <a:gd name="connsiteX227" fmla="*/ 12120498 w 12192000"/>
              <a:gd name="connsiteY227" fmla="*/ 4728392 h 6858000"/>
              <a:gd name="connsiteX228" fmla="*/ 12125665 w 12192000"/>
              <a:gd name="connsiteY228" fmla="*/ 4721107 h 6858000"/>
              <a:gd name="connsiteX229" fmla="*/ 12111639 w 12192000"/>
              <a:gd name="connsiteY229" fmla="*/ 4719489 h 6858000"/>
              <a:gd name="connsiteX230" fmla="*/ 12109424 w 12192000"/>
              <a:gd name="connsiteY230" fmla="*/ 4712608 h 6858000"/>
              <a:gd name="connsiteX231" fmla="*/ 12121236 w 12192000"/>
              <a:gd name="connsiteY231" fmla="*/ 4705324 h 6858000"/>
              <a:gd name="connsiteX232" fmla="*/ 12130833 w 12192000"/>
              <a:gd name="connsiteY232" fmla="*/ 4710585 h 6858000"/>
              <a:gd name="connsiteX233" fmla="*/ 12143383 w 12192000"/>
              <a:gd name="connsiteY233" fmla="*/ 4700467 h 6858000"/>
              <a:gd name="connsiteX234" fmla="*/ 12128618 w 12192000"/>
              <a:gd name="connsiteY234" fmla="*/ 4696420 h 6858000"/>
              <a:gd name="connsiteX235" fmla="*/ 12130095 w 12192000"/>
              <a:gd name="connsiteY235" fmla="*/ 4686302 h 6858000"/>
              <a:gd name="connsiteX236" fmla="*/ 12134524 w 12192000"/>
              <a:gd name="connsiteY236" fmla="*/ 4680636 h 6858000"/>
              <a:gd name="connsiteX237" fmla="*/ 12145598 w 12192000"/>
              <a:gd name="connsiteY237" fmla="*/ 4678612 h 6858000"/>
              <a:gd name="connsiteX238" fmla="*/ 12149289 w 12192000"/>
              <a:gd name="connsiteY238" fmla="*/ 4668495 h 6858000"/>
              <a:gd name="connsiteX239" fmla="*/ 12156672 w 12192000"/>
              <a:gd name="connsiteY239" fmla="*/ 4668090 h 6858000"/>
              <a:gd name="connsiteX240" fmla="*/ 12149289 w 12192000"/>
              <a:gd name="connsiteY240" fmla="*/ 4675779 h 6858000"/>
              <a:gd name="connsiteX241" fmla="*/ 12151504 w 12192000"/>
              <a:gd name="connsiteY241" fmla="*/ 4680636 h 6858000"/>
              <a:gd name="connsiteX242" fmla="*/ 12156672 w 12192000"/>
              <a:gd name="connsiteY242" fmla="*/ 4681041 h 6858000"/>
              <a:gd name="connsiteX243" fmla="*/ 12161101 w 12192000"/>
              <a:gd name="connsiteY243" fmla="*/ 4687921 h 6858000"/>
              <a:gd name="connsiteX244" fmla="*/ 12171437 w 12192000"/>
              <a:gd name="connsiteY244" fmla="*/ 4682255 h 6858000"/>
              <a:gd name="connsiteX245" fmla="*/ 12168484 w 12192000"/>
              <a:gd name="connsiteY245" fmla="*/ 4676589 h 6858000"/>
              <a:gd name="connsiteX246" fmla="*/ 12171437 w 12192000"/>
              <a:gd name="connsiteY246" fmla="*/ 4667280 h 6858000"/>
              <a:gd name="connsiteX247" fmla="*/ 12181034 w 12192000"/>
              <a:gd name="connsiteY247" fmla="*/ 4660805 h 6858000"/>
              <a:gd name="connsiteX248" fmla="*/ 12174390 w 12192000"/>
              <a:gd name="connsiteY248" fmla="*/ 4656758 h 6858000"/>
              <a:gd name="connsiteX249" fmla="*/ 8345119 w 12192000"/>
              <a:gd name="connsiteY249" fmla="*/ 4524012 h 6858000"/>
              <a:gd name="connsiteX250" fmla="*/ 8348810 w 12192000"/>
              <a:gd name="connsiteY250" fmla="*/ 4532915 h 6858000"/>
              <a:gd name="connsiteX251" fmla="*/ 8343642 w 12192000"/>
              <a:gd name="connsiteY251" fmla="*/ 4542224 h 6858000"/>
              <a:gd name="connsiteX252" fmla="*/ 8352501 w 12192000"/>
              <a:gd name="connsiteY252" fmla="*/ 4545866 h 6858000"/>
              <a:gd name="connsiteX253" fmla="*/ 8353978 w 12192000"/>
              <a:gd name="connsiteY253" fmla="*/ 4555175 h 6858000"/>
              <a:gd name="connsiteX254" fmla="*/ 8362098 w 12192000"/>
              <a:gd name="connsiteY254" fmla="*/ 4565292 h 6858000"/>
              <a:gd name="connsiteX255" fmla="*/ 8366528 w 12192000"/>
              <a:gd name="connsiteY255" fmla="*/ 4563674 h 6858000"/>
              <a:gd name="connsiteX256" fmla="*/ 8370219 w 12192000"/>
              <a:gd name="connsiteY256" fmla="*/ 4570958 h 6858000"/>
              <a:gd name="connsiteX257" fmla="*/ 8370957 w 12192000"/>
              <a:gd name="connsiteY257" fmla="*/ 4591599 h 6858000"/>
              <a:gd name="connsiteX258" fmla="*/ 8378340 w 12192000"/>
              <a:gd name="connsiteY258" fmla="*/ 4600503 h 6858000"/>
              <a:gd name="connsiteX259" fmla="*/ 8377601 w 12192000"/>
              <a:gd name="connsiteY259" fmla="*/ 4623976 h 6858000"/>
              <a:gd name="connsiteX260" fmla="*/ 8375387 w 12192000"/>
              <a:gd name="connsiteY260" fmla="*/ 4628833 h 6858000"/>
              <a:gd name="connsiteX261" fmla="*/ 8378340 w 12192000"/>
              <a:gd name="connsiteY261" fmla="*/ 4641379 h 6858000"/>
              <a:gd name="connsiteX262" fmla="*/ 8378340 w 12192000"/>
              <a:gd name="connsiteY262" fmla="*/ 4651497 h 6858000"/>
              <a:gd name="connsiteX263" fmla="*/ 8375387 w 12192000"/>
              <a:gd name="connsiteY263" fmla="*/ 4655544 h 6858000"/>
              <a:gd name="connsiteX264" fmla="*/ 8377601 w 12192000"/>
              <a:gd name="connsiteY264" fmla="*/ 4664043 h 6858000"/>
              <a:gd name="connsiteX265" fmla="*/ 8387937 w 12192000"/>
              <a:gd name="connsiteY265" fmla="*/ 4676184 h 6858000"/>
              <a:gd name="connsiteX266" fmla="*/ 8387937 w 12192000"/>
              <a:gd name="connsiteY266" fmla="*/ 4685493 h 6858000"/>
              <a:gd name="connsiteX267" fmla="*/ 8384984 w 12192000"/>
              <a:gd name="connsiteY267" fmla="*/ 4688326 h 6858000"/>
              <a:gd name="connsiteX268" fmla="*/ 8383507 w 12192000"/>
              <a:gd name="connsiteY268" fmla="*/ 4696825 h 6858000"/>
              <a:gd name="connsiteX269" fmla="*/ 8381293 w 12192000"/>
              <a:gd name="connsiteY269" fmla="*/ 4699658 h 6858000"/>
              <a:gd name="connsiteX270" fmla="*/ 8380554 w 12192000"/>
              <a:gd name="connsiteY270" fmla="*/ 4707347 h 6858000"/>
              <a:gd name="connsiteX271" fmla="*/ 8376863 w 12192000"/>
              <a:gd name="connsiteY271" fmla="*/ 4713418 h 6858000"/>
              <a:gd name="connsiteX272" fmla="*/ 8370219 w 12192000"/>
              <a:gd name="connsiteY272" fmla="*/ 4712204 h 6858000"/>
              <a:gd name="connsiteX273" fmla="*/ 8362098 w 12192000"/>
              <a:gd name="connsiteY273" fmla="*/ 4701681 h 6858000"/>
              <a:gd name="connsiteX274" fmla="*/ 8359884 w 12192000"/>
              <a:gd name="connsiteY274" fmla="*/ 4691968 h 6858000"/>
              <a:gd name="connsiteX275" fmla="*/ 8355454 w 12192000"/>
              <a:gd name="connsiteY275" fmla="*/ 4688730 h 6858000"/>
              <a:gd name="connsiteX276" fmla="*/ 8348810 w 12192000"/>
              <a:gd name="connsiteY276" fmla="*/ 4691563 h 6858000"/>
              <a:gd name="connsiteX277" fmla="*/ 8348810 w 12192000"/>
              <a:gd name="connsiteY277" fmla="*/ 4702491 h 6858000"/>
              <a:gd name="connsiteX278" fmla="*/ 8352501 w 12192000"/>
              <a:gd name="connsiteY278" fmla="*/ 4704919 h 6858000"/>
              <a:gd name="connsiteX279" fmla="*/ 8353239 w 12192000"/>
              <a:gd name="connsiteY279" fmla="*/ 4716251 h 6858000"/>
              <a:gd name="connsiteX280" fmla="*/ 8348810 w 12192000"/>
              <a:gd name="connsiteY280" fmla="*/ 4723940 h 6858000"/>
              <a:gd name="connsiteX281" fmla="*/ 8353239 w 12192000"/>
              <a:gd name="connsiteY281" fmla="*/ 4727583 h 6858000"/>
              <a:gd name="connsiteX282" fmla="*/ 8354716 w 12192000"/>
              <a:gd name="connsiteY282" fmla="*/ 4738915 h 6858000"/>
              <a:gd name="connsiteX283" fmla="*/ 8347333 w 12192000"/>
              <a:gd name="connsiteY283" fmla="*/ 4746605 h 6858000"/>
              <a:gd name="connsiteX284" fmla="*/ 8348810 w 12192000"/>
              <a:gd name="connsiteY284" fmla="*/ 4753080 h 6858000"/>
              <a:gd name="connsiteX285" fmla="*/ 8338475 w 12192000"/>
              <a:gd name="connsiteY285" fmla="*/ 4766031 h 6858000"/>
              <a:gd name="connsiteX286" fmla="*/ 8335522 w 12192000"/>
              <a:gd name="connsiteY286" fmla="*/ 4777768 h 6858000"/>
              <a:gd name="connsiteX287" fmla="*/ 8339951 w 12192000"/>
              <a:gd name="connsiteY287" fmla="*/ 4784648 h 6858000"/>
              <a:gd name="connsiteX288" fmla="*/ 8337736 w 12192000"/>
              <a:gd name="connsiteY288" fmla="*/ 4798003 h 6858000"/>
              <a:gd name="connsiteX289" fmla="*/ 8333307 w 12192000"/>
              <a:gd name="connsiteY289" fmla="*/ 4802860 h 6858000"/>
              <a:gd name="connsiteX290" fmla="*/ 8328139 w 12192000"/>
              <a:gd name="connsiteY290" fmla="*/ 4821477 h 6858000"/>
              <a:gd name="connsiteX291" fmla="*/ 8322233 w 12192000"/>
              <a:gd name="connsiteY291" fmla="*/ 4847378 h 6858000"/>
              <a:gd name="connsiteX292" fmla="*/ 8311160 w 12192000"/>
              <a:gd name="connsiteY292" fmla="*/ 4863972 h 6858000"/>
              <a:gd name="connsiteX293" fmla="*/ 8309683 w 12192000"/>
              <a:gd name="connsiteY293" fmla="*/ 4870447 h 6858000"/>
              <a:gd name="connsiteX294" fmla="*/ 8300086 w 12192000"/>
              <a:gd name="connsiteY294" fmla="*/ 4887040 h 6858000"/>
              <a:gd name="connsiteX295" fmla="*/ 8300086 w 12192000"/>
              <a:gd name="connsiteY295" fmla="*/ 4904038 h 6858000"/>
              <a:gd name="connsiteX296" fmla="*/ 8290489 w 12192000"/>
              <a:gd name="connsiteY296" fmla="*/ 4916585 h 6858000"/>
              <a:gd name="connsiteX297" fmla="*/ 8277939 w 12192000"/>
              <a:gd name="connsiteY297" fmla="*/ 4953818 h 6858000"/>
              <a:gd name="connsiteX298" fmla="*/ 8263912 w 12192000"/>
              <a:gd name="connsiteY298" fmla="*/ 4976078 h 6858000"/>
              <a:gd name="connsiteX299" fmla="*/ 8259482 w 12192000"/>
              <a:gd name="connsiteY299" fmla="*/ 4994695 h 6858000"/>
              <a:gd name="connsiteX300" fmla="*/ 8252100 w 12192000"/>
              <a:gd name="connsiteY300" fmla="*/ 5001575 h 6858000"/>
              <a:gd name="connsiteX301" fmla="*/ 8246932 w 12192000"/>
              <a:gd name="connsiteY301" fmla="*/ 5018573 h 6858000"/>
              <a:gd name="connsiteX302" fmla="*/ 8239550 w 12192000"/>
              <a:gd name="connsiteY302" fmla="*/ 5049331 h 6858000"/>
              <a:gd name="connsiteX303" fmla="*/ 8230691 w 12192000"/>
              <a:gd name="connsiteY303" fmla="*/ 5063091 h 6858000"/>
              <a:gd name="connsiteX304" fmla="*/ 8227000 w 12192000"/>
              <a:gd name="connsiteY304" fmla="*/ 5063091 h 6858000"/>
              <a:gd name="connsiteX305" fmla="*/ 8227738 w 12192000"/>
              <a:gd name="connsiteY305" fmla="*/ 5065520 h 6858000"/>
              <a:gd name="connsiteX306" fmla="*/ 8224047 w 12192000"/>
              <a:gd name="connsiteY306" fmla="*/ 5080899 h 6858000"/>
              <a:gd name="connsiteX307" fmla="*/ 8216664 w 12192000"/>
              <a:gd name="connsiteY307" fmla="*/ 5085351 h 6858000"/>
              <a:gd name="connsiteX308" fmla="*/ 8218879 w 12192000"/>
              <a:gd name="connsiteY308" fmla="*/ 5087374 h 6858000"/>
              <a:gd name="connsiteX309" fmla="*/ 8220356 w 12192000"/>
              <a:gd name="connsiteY309" fmla="*/ 5101134 h 6858000"/>
              <a:gd name="connsiteX310" fmla="*/ 8210020 w 12192000"/>
              <a:gd name="connsiteY310" fmla="*/ 5106800 h 6858000"/>
              <a:gd name="connsiteX311" fmla="*/ 8210020 w 12192000"/>
              <a:gd name="connsiteY311" fmla="*/ 5115299 h 6858000"/>
              <a:gd name="connsiteX312" fmla="*/ 8201899 w 12192000"/>
              <a:gd name="connsiteY312" fmla="*/ 5127036 h 6858000"/>
              <a:gd name="connsiteX313" fmla="*/ 8196732 w 12192000"/>
              <a:gd name="connsiteY313" fmla="*/ 5141201 h 6858000"/>
              <a:gd name="connsiteX314" fmla="*/ 8188611 w 12192000"/>
              <a:gd name="connsiteY314" fmla="*/ 5142415 h 6858000"/>
              <a:gd name="connsiteX315" fmla="*/ 8184182 w 12192000"/>
              <a:gd name="connsiteY315" fmla="*/ 5150510 h 6858000"/>
              <a:gd name="connsiteX316" fmla="*/ 8167940 w 12192000"/>
              <a:gd name="connsiteY316" fmla="*/ 5156580 h 6858000"/>
              <a:gd name="connsiteX317" fmla="*/ 8158343 w 12192000"/>
              <a:gd name="connsiteY317" fmla="*/ 5154152 h 6858000"/>
              <a:gd name="connsiteX318" fmla="*/ 8127337 w 12192000"/>
              <a:gd name="connsiteY318" fmla="*/ 5156985 h 6858000"/>
              <a:gd name="connsiteX319" fmla="*/ 8117740 w 12192000"/>
              <a:gd name="connsiteY319" fmla="*/ 5167508 h 6858000"/>
              <a:gd name="connsiteX320" fmla="*/ 8105928 w 12192000"/>
              <a:gd name="connsiteY320" fmla="*/ 5173983 h 6858000"/>
              <a:gd name="connsiteX321" fmla="*/ 8095592 w 12192000"/>
              <a:gd name="connsiteY321" fmla="*/ 5173174 h 6858000"/>
              <a:gd name="connsiteX322" fmla="*/ 8088948 w 12192000"/>
              <a:gd name="connsiteY322" fmla="*/ 5176816 h 6858000"/>
              <a:gd name="connsiteX323" fmla="*/ 8085995 w 12192000"/>
              <a:gd name="connsiteY323" fmla="*/ 5174792 h 6858000"/>
              <a:gd name="connsiteX324" fmla="*/ 8085995 w 12192000"/>
              <a:gd name="connsiteY324" fmla="*/ 5170745 h 6858000"/>
              <a:gd name="connsiteX325" fmla="*/ 8080089 w 12192000"/>
              <a:gd name="connsiteY325" fmla="*/ 5169531 h 6858000"/>
              <a:gd name="connsiteX326" fmla="*/ 8071230 w 12192000"/>
              <a:gd name="connsiteY326" fmla="*/ 5159413 h 6858000"/>
              <a:gd name="connsiteX327" fmla="*/ 8063848 w 12192000"/>
              <a:gd name="connsiteY327" fmla="*/ 5157390 h 6858000"/>
              <a:gd name="connsiteX328" fmla="*/ 8060895 w 12192000"/>
              <a:gd name="connsiteY328" fmla="*/ 5154152 h 6858000"/>
              <a:gd name="connsiteX329" fmla="*/ 8054251 w 12192000"/>
              <a:gd name="connsiteY329" fmla="*/ 5156580 h 6858000"/>
              <a:gd name="connsiteX330" fmla="*/ 8047606 w 12192000"/>
              <a:gd name="connsiteY330" fmla="*/ 5149700 h 6858000"/>
              <a:gd name="connsiteX331" fmla="*/ 8043177 w 12192000"/>
              <a:gd name="connsiteY331" fmla="*/ 5143225 h 6858000"/>
              <a:gd name="connsiteX332" fmla="*/ 8038009 w 12192000"/>
              <a:gd name="connsiteY332" fmla="*/ 5140392 h 6858000"/>
              <a:gd name="connsiteX333" fmla="*/ 8031365 w 12192000"/>
              <a:gd name="connsiteY333" fmla="*/ 5131083 h 6858000"/>
              <a:gd name="connsiteX334" fmla="*/ 8025459 w 12192000"/>
              <a:gd name="connsiteY334" fmla="*/ 5127846 h 6858000"/>
              <a:gd name="connsiteX335" fmla="*/ 8024721 w 12192000"/>
              <a:gd name="connsiteY335" fmla="*/ 5121775 h 6858000"/>
              <a:gd name="connsiteX336" fmla="*/ 8021768 w 12192000"/>
              <a:gd name="connsiteY336" fmla="*/ 5118132 h 6858000"/>
              <a:gd name="connsiteX337" fmla="*/ 8023244 w 12192000"/>
              <a:gd name="connsiteY337" fmla="*/ 5098706 h 6858000"/>
              <a:gd name="connsiteX338" fmla="*/ 8021768 w 12192000"/>
              <a:gd name="connsiteY338" fmla="*/ 5083732 h 6858000"/>
              <a:gd name="connsiteX339" fmla="*/ 8021030 w 12192000"/>
              <a:gd name="connsiteY339" fmla="*/ 5074019 h 6858000"/>
              <a:gd name="connsiteX340" fmla="*/ 8030627 w 12192000"/>
              <a:gd name="connsiteY340" fmla="*/ 5071995 h 6858000"/>
              <a:gd name="connsiteX341" fmla="*/ 8034318 w 12192000"/>
              <a:gd name="connsiteY341" fmla="*/ 5068757 h 6858000"/>
              <a:gd name="connsiteX342" fmla="*/ 8030627 w 12192000"/>
              <a:gd name="connsiteY342" fmla="*/ 5069971 h 6858000"/>
              <a:gd name="connsiteX343" fmla="*/ 8023983 w 12192000"/>
              <a:gd name="connsiteY343" fmla="*/ 5066329 h 6858000"/>
              <a:gd name="connsiteX344" fmla="*/ 8021768 w 12192000"/>
              <a:gd name="connsiteY344" fmla="*/ 5059854 h 6858000"/>
              <a:gd name="connsiteX345" fmla="*/ 8023983 w 12192000"/>
              <a:gd name="connsiteY345" fmla="*/ 5049331 h 6858000"/>
              <a:gd name="connsiteX346" fmla="*/ 8011433 w 12192000"/>
              <a:gd name="connsiteY346" fmla="*/ 5034761 h 6858000"/>
              <a:gd name="connsiteX347" fmla="*/ 8010694 w 12192000"/>
              <a:gd name="connsiteY347" fmla="*/ 5020192 h 6858000"/>
              <a:gd name="connsiteX348" fmla="*/ 8008480 w 12192000"/>
              <a:gd name="connsiteY348" fmla="*/ 5014930 h 6858000"/>
              <a:gd name="connsiteX349" fmla="*/ 8011433 w 12192000"/>
              <a:gd name="connsiteY349" fmla="*/ 5007645 h 6858000"/>
              <a:gd name="connsiteX350" fmla="*/ 8010694 w 12192000"/>
              <a:gd name="connsiteY350" fmla="*/ 4995504 h 6858000"/>
              <a:gd name="connsiteX351" fmla="*/ 8021030 w 12192000"/>
              <a:gd name="connsiteY351" fmla="*/ 4984981 h 6858000"/>
              <a:gd name="connsiteX352" fmla="*/ 8020291 w 12192000"/>
              <a:gd name="connsiteY352" fmla="*/ 4970007 h 6858000"/>
              <a:gd name="connsiteX353" fmla="*/ 8023983 w 12192000"/>
              <a:gd name="connsiteY353" fmla="*/ 4965555 h 6858000"/>
              <a:gd name="connsiteX354" fmla="*/ 8038009 w 12192000"/>
              <a:gd name="connsiteY354" fmla="*/ 4962317 h 6858000"/>
              <a:gd name="connsiteX355" fmla="*/ 8043915 w 12192000"/>
              <a:gd name="connsiteY355" fmla="*/ 4956247 h 6858000"/>
              <a:gd name="connsiteX356" fmla="*/ 8045392 w 12192000"/>
              <a:gd name="connsiteY356" fmla="*/ 4939249 h 6858000"/>
              <a:gd name="connsiteX357" fmla="*/ 8054251 w 12192000"/>
              <a:gd name="connsiteY357" fmla="*/ 4932368 h 6858000"/>
              <a:gd name="connsiteX358" fmla="*/ 8057204 w 12192000"/>
              <a:gd name="connsiteY358" fmla="*/ 4924679 h 6858000"/>
              <a:gd name="connsiteX359" fmla="*/ 8063110 w 12192000"/>
              <a:gd name="connsiteY359" fmla="*/ 4923465 h 6858000"/>
              <a:gd name="connsiteX360" fmla="*/ 8065324 w 12192000"/>
              <a:gd name="connsiteY360" fmla="*/ 4911728 h 6858000"/>
              <a:gd name="connsiteX361" fmla="*/ 8075660 w 12192000"/>
              <a:gd name="connsiteY361" fmla="*/ 4905657 h 6858000"/>
              <a:gd name="connsiteX362" fmla="*/ 8080089 w 12192000"/>
              <a:gd name="connsiteY362" fmla="*/ 4884612 h 6858000"/>
              <a:gd name="connsiteX363" fmla="*/ 8077874 w 12192000"/>
              <a:gd name="connsiteY363" fmla="*/ 4878137 h 6858000"/>
              <a:gd name="connsiteX364" fmla="*/ 8084519 w 12192000"/>
              <a:gd name="connsiteY364" fmla="*/ 4872066 h 6858000"/>
              <a:gd name="connsiteX365" fmla="*/ 8084519 w 12192000"/>
              <a:gd name="connsiteY365" fmla="*/ 4868019 h 6858000"/>
              <a:gd name="connsiteX366" fmla="*/ 8075660 w 12192000"/>
              <a:gd name="connsiteY366" fmla="*/ 4859115 h 6858000"/>
              <a:gd name="connsiteX367" fmla="*/ 8077136 w 12192000"/>
              <a:gd name="connsiteY367" fmla="*/ 4852235 h 6858000"/>
              <a:gd name="connsiteX368" fmla="*/ 8063110 w 12192000"/>
              <a:gd name="connsiteY368" fmla="*/ 4827952 h 6858000"/>
              <a:gd name="connsiteX369" fmla="*/ 8063848 w 12192000"/>
              <a:gd name="connsiteY369" fmla="*/ 4816620 h 6858000"/>
              <a:gd name="connsiteX370" fmla="*/ 8058680 w 12192000"/>
              <a:gd name="connsiteY370" fmla="*/ 4803265 h 6858000"/>
              <a:gd name="connsiteX371" fmla="*/ 8065324 w 12192000"/>
              <a:gd name="connsiteY371" fmla="*/ 4794766 h 6858000"/>
              <a:gd name="connsiteX372" fmla="*/ 8057942 w 12192000"/>
              <a:gd name="connsiteY372" fmla="*/ 4788695 h 6858000"/>
              <a:gd name="connsiteX373" fmla="*/ 8057942 w 12192000"/>
              <a:gd name="connsiteY373" fmla="*/ 4781815 h 6858000"/>
              <a:gd name="connsiteX374" fmla="*/ 8071968 w 12192000"/>
              <a:gd name="connsiteY374" fmla="*/ 4768054 h 6858000"/>
              <a:gd name="connsiteX375" fmla="*/ 8071230 w 12192000"/>
              <a:gd name="connsiteY375" fmla="*/ 4764007 h 6858000"/>
              <a:gd name="connsiteX376" fmla="*/ 8085995 w 12192000"/>
              <a:gd name="connsiteY376" fmla="*/ 4742962 h 6858000"/>
              <a:gd name="connsiteX377" fmla="*/ 8084519 w 12192000"/>
              <a:gd name="connsiteY377" fmla="*/ 4728797 h 6858000"/>
              <a:gd name="connsiteX378" fmla="*/ 8088948 w 12192000"/>
              <a:gd name="connsiteY378" fmla="*/ 4722322 h 6858000"/>
              <a:gd name="connsiteX379" fmla="*/ 8099284 w 12192000"/>
              <a:gd name="connsiteY379" fmla="*/ 4722726 h 6858000"/>
              <a:gd name="connsiteX380" fmla="*/ 8102975 w 12192000"/>
              <a:gd name="connsiteY380" fmla="*/ 4725964 h 6858000"/>
              <a:gd name="connsiteX381" fmla="*/ 8108142 w 12192000"/>
              <a:gd name="connsiteY381" fmla="*/ 4725559 h 6858000"/>
              <a:gd name="connsiteX382" fmla="*/ 8128075 w 12192000"/>
              <a:gd name="connsiteY382" fmla="*/ 4708966 h 6858000"/>
              <a:gd name="connsiteX383" fmla="*/ 8133243 w 12192000"/>
              <a:gd name="connsiteY383" fmla="*/ 4716251 h 6858000"/>
              <a:gd name="connsiteX384" fmla="*/ 8138410 w 12192000"/>
              <a:gd name="connsiteY384" fmla="*/ 4708966 h 6858000"/>
              <a:gd name="connsiteX385" fmla="*/ 8143578 w 12192000"/>
              <a:gd name="connsiteY385" fmla="*/ 4711394 h 6858000"/>
              <a:gd name="connsiteX386" fmla="*/ 8143578 w 12192000"/>
              <a:gd name="connsiteY386" fmla="*/ 4717870 h 6858000"/>
              <a:gd name="connsiteX387" fmla="*/ 8147269 w 12192000"/>
              <a:gd name="connsiteY387" fmla="*/ 4717060 h 6858000"/>
              <a:gd name="connsiteX388" fmla="*/ 8150961 w 12192000"/>
              <a:gd name="connsiteY388" fmla="*/ 4717870 h 6858000"/>
              <a:gd name="connsiteX389" fmla="*/ 8149484 w 12192000"/>
              <a:gd name="connsiteY389" fmla="*/ 4704919 h 6858000"/>
              <a:gd name="connsiteX390" fmla="*/ 8153914 w 12192000"/>
              <a:gd name="connsiteY390" fmla="*/ 4704109 h 6858000"/>
              <a:gd name="connsiteX391" fmla="*/ 8156128 w 12192000"/>
              <a:gd name="connsiteY391" fmla="*/ 4700467 h 6858000"/>
              <a:gd name="connsiteX392" fmla="*/ 8169417 w 12192000"/>
              <a:gd name="connsiteY392" fmla="*/ 4708966 h 6858000"/>
              <a:gd name="connsiteX393" fmla="*/ 8180490 w 12192000"/>
              <a:gd name="connsiteY393" fmla="*/ 4698039 h 6858000"/>
              <a:gd name="connsiteX394" fmla="*/ 8185658 w 12192000"/>
              <a:gd name="connsiteY394" fmla="*/ 4698443 h 6858000"/>
              <a:gd name="connsiteX395" fmla="*/ 8184920 w 12192000"/>
              <a:gd name="connsiteY395" fmla="*/ 4710180 h 6858000"/>
              <a:gd name="connsiteX396" fmla="*/ 8189349 w 12192000"/>
              <a:gd name="connsiteY396" fmla="*/ 4713418 h 6858000"/>
              <a:gd name="connsiteX397" fmla="*/ 8195255 w 12192000"/>
              <a:gd name="connsiteY397" fmla="*/ 4715441 h 6858000"/>
              <a:gd name="connsiteX398" fmla="*/ 8198208 w 12192000"/>
              <a:gd name="connsiteY398" fmla="*/ 4709775 h 6858000"/>
              <a:gd name="connsiteX399" fmla="*/ 8195993 w 12192000"/>
              <a:gd name="connsiteY399" fmla="*/ 4704514 h 6858000"/>
              <a:gd name="connsiteX400" fmla="*/ 8198946 w 12192000"/>
              <a:gd name="connsiteY400" fmla="*/ 4691159 h 6858000"/>
              <a:gd name="connsiteX401" fmla="*/ 8217403 w 12192000"/>
              <a:gd name="connsiteY401" fmla="*/ 4676994 h 6858000"/>
              <a:gd name="connsiteX402" fmla="*/ 8221832 w 12192000"/>
              <a:gd name="connsiteY402" fmla="*/ 4679827 h 6858000"/>
              <a:gd name="connsiteX403" fmla="*/ 8216664 w 12192000"/>
              <a:gd name="connsiteY403" fmla="*/ 4687111 h 6858000"/>
              <a:gd name="connsiteX404" fmla="*/ 8221832 w 12192000"/>
              <a:gd name="connsiteY404" fmla="*/ 4687921 h 6858000"/>
              <a:gd name="connsiteX405" fmla="*/ 8222570 w 12192000"/>
              <a:gd name="connsiteY405" fmla="*/ 4693992 h 6858000"/>
              <a:gd name="connsiteX406" fmla="*/ 8230691 w 12192000"/>
              <a:gd name="connsiteY406" fmla="*/ 4689135 h 6858000"/>
              <a:gd name="connsiteX407" fmla="*/ 8236597 w 12192000"/>
              <a:gd name="connsiteY407" fmla="*/ 4687516 h 6858000"/>
              <a:gd name="connsiteX408" fmla="*/ 8237335 w 12192000"/>
              <a:gd name="connsiteY408" fmla="*/ 4683064 h 6858000"/>
              <a:gd name="connsiteX409" fmla="*/ 8230691 w 12192000"/>
              <a:gd name="connsiteY409" fmla="*/ 4681041 h 6858000"/>
              <a:gd name="connsiteX410" fmla="*/ 8226261 w 12192000"/>
              <a:gd name="connsiteY410" fmla="*/ 4672137 h 6858000"/>
              <a:gd name="connsiteX411" fmla="*/ 8238073 w 12192000"/>
              <a:gd name="connsiteY411" fmla="*/ 4666066 h 6858000"/>
              <a:gd name="connsiteX412" fmla="*/ 8240288 w 12192000"/>
              <a:gd name="connsiteY412" fmla="*/ 4662019 h 6858000"/>
              <a:gd name="connsiteX413" fmla="*/ 8234382 w 12192000"/>
              <a:gd name="connsiteY413" fmla="*/ 4659186 h 6858000"/>
              <a:gd name="connsiteX414" fmla="*/ 8243241 w 12192000"/>
              <a:gd name="connsiteY414" fmla="*/ 4651092 h 6858000"/>
              <a:gd name="connsiteX415" fmla="*/ 8246932 w 12192000"/>
              <a:gd name="connsiteY415" fmla="*/ 4656758 h 6858000"/>
              <a:gd name="connsiteX416" fmla="*/ 8244718 w 12192000"/>
              <a:gd name="connsiteY416" fmla="*/ 4659186 h 6858000"/>
              <a:gd name="connsiteX417" fmla="*/ 8244718 w 12192000"/>
              <a:gd name="connsiteY417" fmla="*/ 4669304 h 6858000"/>
              <a:gd name="connsiteX418" fmla="*/ 8258744 w 12192000"/>
              <a:gd name="connsiteY418" fmla="*/ 4658781 h 6858000"/>
              <a:gd name="connsiteX419" fmla="*/ 8260221 w 12192000"/>
              <a:gd name="connsiteY419" fmla="*/ 4653115 h 6858000"/>
              <a:gd name="connsiteX420" fmla="*/ 8267603 w 12192000"/>
              <a:gd name="connsiteY420" fmla="*/ 4650687 h 6858000"/>
              <a:gd name="connsiteX421" fmla="*/ 8272771 w 12192000"/>
              <a:gd name="connsiteY421" fmla="*/ 4655544 h 6858000"/>
              <a:gd name="connsiteX422" fmla="*/ 8277200 w 12192000"/>
              <a:gd name="connsiteY422" fmla="*/ 4650687 h 6858000"/>
              <a:gd name="connsiteX423" fmla="*/ 8275724 w 12192000"/>
              <a:gd name="connsiteY423" fmla="*/ 4645426 h 6858000"/>
              <a:gd name="connsiteX424" fmla="*/ 8266127 w 12192000"/>
              <a:gd name="connsiteY424" fmla="*/ 4642593 h 6858000"/>
              <a:gd name="connsiteX425" fmla="*/ 8263174 w 12192000"/>
              <a:gd name="connsiteY425" fmla="*/ 4633689 h 6858000"/>
              <a:gd name="connsiteX426" fmla="*/ 8274247 w 12192000"/>
              <a:gd name="connsiteY426" fmla="*/ 4632070 h 6858000"/>
              <a:gd name="connsiteX427" fmla="*/ 8279415 w 12192000"/>
              <a:gd name="connsiteY427" fmla="*/ 4633284 h 6858000"/>
              <a:gd name="connsiteX428" fmla="*/ 8283106 w 12192000"/>
              <a:gd name="connsiteY428" fmla="*/ 4630047 h 6858000"/>
              <a:gd name="connsiteX429" fmla="*/ 8280892 w 12192000"/>
              <a:gd name="connsiteY429" fmla="*/ 4626000 h 6858000"/>
              <a:gd name="connsiteX430" fmla="*/ 8270556 w 12192000"/>
              <a:gd name="connsiteY430" fmla="*/ 4616691 h 6858000"/>
              <a:gd name="connsiteX431" fmla="*/ 8272033 w 12192000"/>
              <a:gd name="connsiteY431" fmla="*/ 4606169 h 6858000"/>
              <a:gd name="connsiteX432" fmla="*/ 8277939 w 12192000"/>
              <a:gd name="connsiteY432" fmla="*/ 4600098 h 6858000"/>
              <a:gd name="connsiteX433" fmla="*/ 8282368 w 12192000"/>
              <a:gd name="connsiteY433" fmla="*/ 4602121 h 6858000"/>
              <a:gd name="connsiteX434" fmla="*/ 8283844 w 12192000"/>
              <a:gd name="connsiteY434" fmla="*/ 4612239 h 6858000"/>
              <a:gd name="connsiteX435" fmla="*/ 8289012 w 12192000"/>
              <a:gd name="connsiteY435" fmla="*/ 4615477 h 6858000"/>
              <a:gd name="connsiteX436" fmla="*/ 8295656 w 12192000"/>
              <a:gd name="connsiteY436" fmla="*/ 4611025 h 6858000"/>
              <a:gd name="connsiteX437" fmla="*/ 8296395 w 12192000"/>
              <a:gd name="connsiteY437" fmla="*/ 4603336 h 6858000"/>
              <a:gd name="connsiteX438" fmla="*/ 8305254 w 12192000"/>
              <a:gd name="connsiteY438" fmla="*/ 4594837 h 6858000"/>
              <a:gd name="connsiteX439" fmla="*/ 8311898 w 12192000"/>
              <a:gd name="connsiteY439" fmla="*/ 4596860 h 6858000"/>
              <a:gd name="connsiteX440" fmla="*/ 8317804 w 12192000"/>
              <a:gd name="connsiteY440" fmla="*/ 4587956 h 6858000"/>
              <a:gd name="connsiteX441" fmla="*/ 8317804 w 12192000"/>
              <a:gd name="connsiteY441" fmla="*/ 4574196 h 6858000"/>
              <a:gd name="connsiteX442" fmla="*/ 8327401 w 12192000"/>
              <a:gd name="connsiteY442" fmla="*/ 4565697 h 6858000"/>
              <a:gd name="connsiteX443" fmla="*/ 8327401 w 12192000"/>
              <a:gd name="connsiteY443" fmla="*/ 4562864 h 6858000"/>
              <a:gd name="connsiteX444" fmla="*/ 8321495 w 12192000"/>
              <a:gd name="connsiteY444" fmla="*/ 4557198 h 6858000"/>
              <a:gd name="connsiteX445" fmla="*/ 8321495 w 12192000"/>
              <a:gd name="connsiteY445" fmla="*/ 4551127 h 6858000"/>
              <a:gd name="connsiteX446" fmla="*/ 8313374 w 12192000"/>
              <a:gd name="connsiteY446" fmla="*/ 4541010 h 6858000"/>
              <a:gd name="connsiteX447" fmla="*/ 8318542 w 12192000"/>
              <a:gd name="connsiteY447" fmla="*/ 4541010 h 6858000"/>
              <a:gd name="connsiteX448" fmla="*/ 8327401 w 12192000"/>
              <a:gd name="connsiteY448" fmla="*/ 4546271 h 6858000"/>
              <a:gd name="connsiteX449" fmla="*/ 8335522 w 12192000"/>
              <a:gd name="connsiteY449" fmla="*/ 4540605 h 6858000"/>
              <a:gd name="connsiteX450" fmla="*/ 8332569 w 12192000"/>
              <a:gd name="connsiteY450" fmla="*/ 4534534 h 6858000"/>
              <a:gd name="connsiteX451" fmla="*/ 12052579 w 12192000"/>
              <a:gd name="connsiteY451" fmla="*/ 4480302 h 6858000"/>
              <a:gd name="connsiteX452" fmla="*/ 12055532 w 12192000"/>
              <a:gd name="connsiteY452" fmla="*/ 4485564 h 6858000"/>
              <a:gd name="connsiteX453" fmla="*/ 12051841 w 12192000"/>
              <a:gd name="connsiteY453" fmla="*/ 4492848 h 6858000"/>
              <a:gd name="connsiteX454" fmla="*/ 12028955 w 12192000"/>
              <a:gd name="connsiteY454" fmla="*/ 4501348 h 6858000"/>
              <a:gd name="connsiteX455" fmla="*/ 12022311 w 12192000"/>
              <a:gd name="connsiteY455" fmla="*/ 4498919 h 6858000"/>
              <a:gd name="connsiteX456" fmla="*/ 12029694 w 12192000"/>
              <a:gd name="connsiteY456" fmla="*/ 4492848 h 6858000"/>
              <a:gd name="connsiteX457" fmla="*/ 12045197 w 12192000"/>
              <a:gd name="connsiteY457" fmla="*/ 4485968 h 6858000"/>
              <a:gd name="connsiteX458" fmla="*/ 12042982 w 12192000"/>
              <a:gd name="connsiteY458" fmla="*/ 4484349 h 6858000"/>
              <a:gd name="connsiteX459" fmla="*/ 11978755 w 12192000"/>
              <a:gd name="connsiteY459" fmla="*/ 4478279 h 6858000"/>
              <a:gd name="connsiteX460" fmla="*/ 11983923 w 12192000"/>
              <a:gd name="connsiteY460" fmla="*/ 4481516 h 6858000"/>
              <a:gd name="connsiteX461" fmla="*/ 11985399 w 12192000"/>
              <a:gd name="connsiteY461" fmla="*/ 4485968 h 6858000"/>
              <a:gd name="connsiteX462" fmla="*/ 11978755 w 12192000"/>
              <a:gd name="connsiteY462" fmla="*/ 4488801 h 6858000"/>
              <a:gd name="connsiteX463" fmla="*/ 11969896 w 12192000"/>
              <a:gd name="connsiteY463" fmla="*/ 4488397 h 6858000"/>
              <a:gd name="connsiteX464" fmla="*/ 11974325 w 12192000"/>
              <a:gd name="connsiteY464" fmla="*/ 4481112 h 6858000"/>
              <a:gd name="connsiteX465" fmla="*/ 11978755 w 12192000"/>
              <a:gd name="connsiteY465" fmla="*/ 4478279 h 6858000"/>
              <a:gd name="connsiteX466" fmla="*/ 12051841 w 12192000"/>
              <a:gd name="connsiteY466" fmla="*/ 4464114 h 6858000"/>
              <a:gd name="connsiteX467" fmla="*/ 12055532 w 12192000"/>
              <a:gd name="connsiteY467" fmla="*/ 4464518 h 6858000"/>
              <a:gd name="connsiteX468" fmla="*/ 12051841 w 12192000"/>
              <a:gd name="connsiteY468" fmla="*/ 4473827 h 6858000"/>
              <a:gd name="connsiteX469" fmla="*/ 12045935 w 12192000"/>
              <a:gd name="connsiteY469" fmla="*/ 4471803 h 6858000"/>
              <a:gd name="connsiteX470" fmla="*/ 11856206 w 12192000"/>
              <a:gd name="connsiteY470" fmla="*/ 4418786 h 6858000"/>
              <a:gd name="connsiteX471" fmla="*/ 11869495 w 12192000"/>
              <a:gd name="connsiteY471" fmla="*/ 4428499 h 6858000"/>
              <a:gd name="connsiteX472" fmla="*/ 11878354 w 12192000"/>
              <a:gd name="connsiteY472" fmla="*/ 4428499 h 6858000"/>
              <a:gd name="connsiteX473" fmla="*/ 11887213 w 12192000"/>
              <a:gd name="connsiteY473" fmla="*/ 4424047 h 6858000"/>
              <a:gd name="connsiteX474" fmla="*/ 11899025 w 12192000"/>
              <a:gd name="connsiteY474" fmla="*/ 4429308 h 6858000"/>
              <a:gd name="connsiteX475" fmla="*/ 11901978 w 12192000"/>
              <a:gd name="connsiteY475" fmla="*/ 4437403 h 6858000"/>
              <a:gd name="connsiteX476" fmla="*/ 11912313 w 12192000"/>
              <a:gd name="connsiteY476" fmla="*/ 4437403 h 6858000"/>
              <a:gd name="connsiteX477" fmla="*/ 11920434 w 12192000"/>
              <a:gd name="connsiteY477" fmla="*/ 4449139 h 6858000"/>
              <a:gd name="connsiteX478" fmla="*/ 11928554 w 12192000"/>
              <a:gd name="connsiteY478" fmla="*/ 4456424 h 6858000"/>
              <a:gd name="connsiteX479" fmla="*/ 11928554 w 12192000"/>
              <a:gd name="connsiteY479" fmla="*/ 4462090 h 6858000"/>
              <a:gd name="connsiteX480" fmla="*/ 11916004 w 12192000"/>
              <a:gd name="connsiteY480" fmla="*/ 4468161 h 6858000"/>
              <a:gd name="connsiteX481" fmla="*/ 11901978 w 12192000"/>
              <a:gd name="connsiteY481" fmla="*/ 4469375 h 6858000"/>
              <a:gd name="connsiteX482" fmla="*/ 11890904 w 12192000"/>
              <a:gd name="connsiteY482" fmla="*/ 4464923 h 6858000"/>
              <a:gd name="connsiteX483" fmla="*/ 11882783 w 12192000"/>
              <a:gd name="connsiteY483" fmla="*/ 4453996 h 6858000"/>
              <a:gd name="connsiteX484" fmla="*/ 11874663 w 12192000"/>
              <a:gd name="connsiteY484" fmla="*/ 4452377 h 6858000"/>
              <a:gd name="connsiteX485" fmla="*/ 11866542 w 12192000"/>
              <a:gd name="connsiteY485" fmla="*/ 4443473 h 6858000"/>
              <a:gd name="connsiteX486" fmla="*/ 11855468 w 12192000"/>
              <a:gd name="connsiteY486" fmla="*/ 4445092 h 6858000"/>
              <a:gd name="connsiteX487" fmla="*/ 11841442 w 12192000"/>
              <a:gd name="connsiteY487" fmla="*/ 4442259 h 6858000"/>
              <a:gd name="connsiteX488" fmla="*/ 11834059 w 12192000"/>
              <a:gd name="connsiteY488" fmla="*/ 4435784 h 6858000"/>
              <a:gd name="connsiteX489" fmla="*/ 11834797 w 12192000"/>
              <a:gd name="connsiteY489" fmla="*/ 4429308 h 6858000"/>
              <a:gd name="connsiteX490" fmla="*/ 12192000 w 12192000"/>
              <a:gd name="connsiteY490" fmla="*/ 4390000 h 6858000"/>
              <a:gd name="connsiteX491" fmla="*/ 12192000 w 12192000"/>
              <a:gd name="connsiteY491" fmla="*/ 4417923 h 6858000"/>
              <a:gd name="connsiteX492" fmla="*/ 12182510 w 12192000"/>
              <a:gd name="connsiteY492" fmla="*/ 4419595 h 6858000"/>
              <a:gd name="connsiteX493" fmla="*/ 12173651 w 12192000"/>
              <a:gd name="connsiteY493" fmla="*/ 4418786 h 6858000"/>
              <a:gd name="connsiteX494" fmla="*/ 12165531 w 12192000"/>
              <a:gd name="connsiteY494" fmla="*/ 4421214 h 6858000"/>
              <a:gd name="connsiteX495" fmla="*/ 12155933 w 12192000"/>
              <a:gd name="connsiteY495" fmla="*/ 4429308 h 6858000"/>
              <a:gd name="connsiteX496" fmla="*/ 12154457 w 12192000"/>
              <a:gd name="connsiteY496" fmla="*/ 4430118 h 6858000"/>
              <a:gd name="connsiteX497" fmla="*/ 12149289 w 12192000"/>
              <a:gd name="connsiteY497" fmla="*/ 4432141 h 6858000"/>
              <a:gd name="connsiteX498" fmla="*/ 12144860 w 12192000"/>
              <a:gd name="connsiteY498" fmla="*/ 4437403 h 6858000"/>
              <a:gd name="connsiteX499" fmla="*/ 12126404 w 12192000"/>
              <a:gd name="connsiteY499" fmla="*/ 4450353 h 6858000"/>
              <a:gd name="connsiteX500" fmla="*/ 12120498 w 12192000"/>
              <a:gd name="connsiteY500" fmla="*/ 4459257 h 6858000"/>
              <a:gd name="connsiteX501" fmla="*/ 12110901 w 12192000"/>
              <a:gd name="connsiteY501" fmla="*/ 4465328 h 6858000"/>
              <a:gd name="connsiteX502" fmla="*/ 12102780 w 12192000"/>
              <a:gd name="connsiteY502" fmla="*/ 4464923 h 6858000"/>
              <a:gd name="connsiteX503" fmla="*/ 12093921 w 12192000"/>
              <a:gd name="connsiteY503" fmla="*/ 4467351 h 6858000"/>
              <a:gd name="connsiteX504" fmla="*/ 12079894 w 12192000"/>
              <a:gd name="connsiteY504" fmla="*/ 4475850 h 6858000"/>
              <a:gd name="connsiteX505" fmla="*/ 12063653 w 12192000"/>
              <a:gd name="connsiteY505" fmla="*/ 4476660 h 6858000"/>
              <a:gd name="connsiteX506" fmla="*/ 12058485 w 12192000"/>
              <a:gd name="connsiteY506" fmla="*/ 4473017 h 6858000"/>
              <a:gd name="connsiteX507" fmla="*/ 12061438 w 12192000"/>
              <a:gd name="connsiteY507" fmla="*/ 4463709 h 6858000"/>
              <a:gd name="connsiteX508" fmla="*/ 12065868 w 12192000"/>
              <a:gd name="connsiteY508" fmla="*/ 4466137 h 6858000"/>
              <a:gd name="connsiteX509" fmla="*/ 12071035 w 12192000"/>
              <a:gd name="connsiteY509" fmla="*/ 4466137 h 6858000"/>
              <a:gd name="connsiteX510" fmla="*/ 12068821 w 12192000"/>
              <a:gd name="connsiteY510" fmla="*/ 4462495 h 6858000"/>
              <a:gd name="connsiteX511" fmla="*/ 12065129 w 12192000"/>
              <a:gd name="connsiteY511" fmla="*/ 4458852 h 6858000"/>
              <a:gd name="connsiteX512" fmla="*/ 12066606 w 12192000"/>
              <a:gd name="connsiteY512" fmla="*/ 4455210 h 6858000"/>
              <a:gd name="connsiteX513" fmla="*/ 12076203 w 12192000"/>
              <a:gd name="connsiteY513" fmla="*/ 4440640 h 6858000"/>
              <a:gd name="connsiteX514" fmla="*/ 12079894 w 12192000"/>
              <a:gd name="connsiteY514" fmla="*/ 4431332 h 6858000"/>
              <a:gd name="connsiteX515" fmla="*/ 12089491 w 12192000"/>
              <a:gd name="connsiteY515" fmla="*/ 4425666 h 6858000"/>
              <a:gd name="connsiteX516" fmla="*/ 12092444 w 12192000"/>
              <a:gd name="connsiteY516" fmla="*/ 4423238 h 6858000"/>
              <a:gd name="connsiteX517" fmla="*/ 12099827 w 12192000"/>
              <a:gd name="connsiteY517" fmla="*/ 4416357 h 6858000"/>
              <a:gd name="connsiteX518" fmla="*/ 12113115 w 12192000"/>
              <a:gd name="connsiteY518" fmla="*/ 4415143 h 6858000"/>
              <a:gd name="connsiteX519" fmla="*/ 12119759 w 12192000"/>
              <a:gd name="connsiteY519" fmla="*/ 4413120 h 6858000"/>
              <a:gd name="connsiteX520" fmla="*/ 12127880 w 12192000"/>
              <a:gd name="connsiteY520" fmla="*/ 4411096 h 6858000"/>
              <a:gd name="connsiteX521" fmla="*/ 12132310 w 12192000"/>
              <a:gd name="connsiteY521" fmla="*/ 4409073 h 6858000"/>
              <a:gd name="connsiteX522" fmla="*/ 12144122 w 12192000"/>
              <a:gd name="connsiteY522" fmla="*/ 4403811 h 6858000"/>
              <a:gd name="connsiteX523" fmla="*/ 12159625 w 12192000"/>
              <a:gd name="connsiteY523" fmla="*/ 4390860 h 6858000"/>
              <a:gd name="connsiteX524" fmla="*/ 12181034 w 12192000"/>
              <a:gd name="connsiteY524" fmla="*/ 4391670 h 6858000"/>
              <a:gd name="connsiteX525" fmla="*/ 11872448 w 12192000"/>
              <a:gd name="connsiteY525" fmla="*/ 4389646 h 6858000"/>
              <a:gd name="connsiteX526" fmla="*/ 11876139 w 12192000"/>
              <a:gd name="connsiteY526" fmla="*/ 4392075 h 6858000"/>
              <a:gd name="connsiteX527" fmla="*/ 11875401 w 12192000"/>
              <a:gd name="connsiteY527" fmla="*/ 4397741 h 6858000"/>
              <a:gd name="connsiteX528" fmla="*/ 11868757 w 12192000"/>
              <a:gd name="connsiteY528" fmla="*/ 4398955 h 6858000"/>
              <a:gd name="connsiteX529" fmla="*/ 11872448 w 12192000"/>
              <a:gd name="connsiteY529" fmla="*/ 4389646 h 6858000"/>
              <a:gd name="connsiteX530" fmla="*/ 11668692 w 12192000"/>
              <a:gd name="connsiteY530" fmla="*/ 4389646 h 6858000"/>
              <a:gd name="connsiteX531" fmla="*/ 11671645 w 12192000"/>
              <a:gd name="connsiteY531" fmla="*/ 4394908 h 6858000"/>
              <a:gd name="connsiteX532" fmla="*/ 11666478 w 12192000"/>
              <a:gd name="connsiteY532" fmla="*/ 4397336 h 6858000"/>
              <a:gd name="connsiteX533" fmla="*/ 11663525 w 12192000"/>
              <a:gd name="connsiteY533" fmla="*/ 4394098 h 6858000"/>
              <a:gd name="connsiteX534" fmla="*/ 12050365 w 12192000"/>
              <a:gd name="connsiteY534" fmla="*/ 4384790 h 6858000"/>
              <a:gd name="connsiteX535" fmla="*/ 12042244 w 12192000"/>
              <a:gd name="connsiteY535" fmla="*/ 4388432 h 6858000"/>
              <a:gd name="connsiteX536" fmla="*/ 12036338 w 12192000"/>
              <a:gd name="connsiteY536" fmla="*/ 4394098 h 6858000"/>
              <a:gd name="connsiteX537" fmla="*/ 12040029 w 12192000"/>
              <a:gd name="connsiteY537" fmla="*/ 4386813 h 6858000"/>
              <a:gd name="connsiteX538" fmla="*/ 11859159 w 12192000"/>
              <a:gd name="connsiteY538" fmla="*/ 4382361 h 6858000"/>
              <a:gd name="connsiteX539" fmla="*/ 11867280 w 12192000"/>
              <a:gd name="connsiteY539" fmla="*/ 4384790 h 6858000"/>
              <a:gd name="connsiteX540" fmla="*/ 11863589 w 12192000"/>
              <a:gd name="connsiteY540" fmla="*/ 4388432 h 6858000"/>
              <a:gd name="connsiteX541" fmla="*/ 11860636 w 12192000"/>
              <a:gd name="connsiteY541" fmla="*/ 4399359 h 6858000"/>
              <a:gd name="connsiteX542" fmla="*/ 11855468 w 12192000"/>
              <a:gd name="connsiteY542" fmla="*/ 4392884 h 6858000"/>
              <a:gd name="connsiteX543" fmla="*/ 11859159 w 12192000"/>
              <a:gd name="connsiteY543" fmla="*/ 4382361 h 6858000"/>
              <a:gd name="connsiteX544" fmla="*/ 12107948 w 12192000"/>
              <a:gd name="connsiteY544" fmla="*/ 4376291 h 6858000"/>
              <a:gd name="connsiteX545" fmla="*/ 12108686 w 12192000"/>
              <a:gd name="connsiteY545" fmla="*/ 4380338 h 6858000"/>
              <a:gd name="connsiteX546" fmla="*/ 12101303 w 12192000"/>
              <a:gd name="connsiteY546" fmla="*/ 4390051 h 6858000"/>
              <a:gd name="connsiteX547" fmla="*/ 12096136 w 12192000"/>
              <a:gd name="connsiteY547" fmla="*/ 4385599 h 6858000"/>
              <a:gd name="connsiteX548" fmla="*/ 12089491 w 12192000"/>
              <a:gd name="connsiteY548" fmla="*/ 4386004 h 6858000"/>
              <a:gd name="connsiteX549" fmla="*/ 12093921 w 12192000"/>
              <a:gd name="connsiteY549" fmla="*/ 4381552 h 6858000"/>
              <a:gd name="connsiteX550" fmla="*/ 12102780 w 12192000"/>
              <a:gd name="connsiteY550" fmla="*/ 4380338 h 6858000"/>
              <a:gd name="connsiteX551" fmla="*/ 12084324 w 12192000"/>
              <a:gd name="connsiteY551" fmla="*/ 4372648 h 6858000"/>
              <a:gd name="connsiteX552" fmla="*/ 12088015 w 12192000"/>
              <a:gd name="connsiteY552" fmla="*/ 4374672 h 6858000"/>
              <a:gd name="connsiteX553" fmla="*/ 12077680 w 12192000"/>
              <a:gd name="connsiteY553" fmla="*/ 4383576 h 6858000"/>
              <a:gd name="connsiteX554" fmla="*/ 12073250 w 12192000"/>
              <a:gd name="connsiteY554" fmla="*/ 4388837 h 6858000"/>
              <a:gd name="connsiteX555" fmla="*/ 12062915 w 12192000"/>
              <a:gd name="connsiteY555" fmla="*/ 4390860 h 6858000"/>
              <a:gd name="connsiteX556" fmla="*/ 12058485 w 12192000"/>
              <a:gd name="connsiteY556" fmla="*/ 4387218 h 6858000"/>
              <a:gd name="connsiteX557" fmla="*/ 12068821 w 12192000"/>
              <a:gd name="connsiteY557" fmla="*/ 4380743 h 6858000"/>
              <a:gd name="connsiteX558" fmla="*/ 12066606 w 12192000"/>
              <a:gd name="connsiteY558" fmla="*/ 4376695 h 6858000"/>
              <a:gd name="connsiteX559" fmla="*/ 12070297 w 12192000"/>
              <a:gd name="connsiteY559" fmla="*/ 4375077 h 6858000"/>
              <a:gd name="connsiteX560" fmla="*/ 12077680 w 12192000"/>
              <a:gd name="connsiteY560" fmla="*/ 4376291 h 6858000"/>
              <a:gd name="connsiteX561" fmla="*/ 11706343 w 12192000"/>
              <a:gd name="connsiteY561" fmla="*/ 4372648 h 6858000"/>
              <a:gd name="connsiteX562" fmla="*/ 11721846 w 12192000"/>
              <a:gd name="connsiteY562" fmla="*/ 4377505 h 6858000"/>
              <a:gd name="connsiteX563" fmla="*/ 11719631 w 12192000"/>
              <a:gd name="connsiteY563" fmla="*/ 4388432 h 6858000"/>
              <a:gd name="connsiteX564" fmla="*/ 11715202 w 12192000"/>
              <a:gd name="connsiteY564" fmla="*/ 4394098 h 6858000"/>
              <a:gd name="connsiteX565" fmla="*/ 11716678 w 12192000"/>
              <a:gd name="connsiteY565" fmla="*/ 4401788 h 6858000"/>
              <a:gd name="connsiteX566" fmla="*/ 11709296 w 12192000"/>
              <a:gd name="connsiteY566" fmla="*/ 4399764 h 6858000"/>
              <a:gd name="connsiteX567" fmla="*/ 11699699 w 12192000"/>
              <a:gd name="connsiteY567" fmla="*/ 4403002 h 6858000"/>
              <a:gd name="connsiteX568" fmla="*/ 11684196 w 12192000"/>
              <a:gd name="connsiteY568" fmla="*/ 4398550 h 6858000"/>
              <a:gd name="connsiteX569" fmla="*/ 11680504 w 12192000"/>
              <a:gd name="connsiteY569" fmla="*/ 4394503 h 6858000"/>
              <a:gd name="connsiteX570" fmla="*/ 11684934 w 12192000"/>
              <a:gd name="connsiteY570" fmla="*/ 4391670 h 6858000"/>
              <a:gd name="connsiteX571" fmla="*/ 11693793 w 12192000"/>
              <a:gd name="connsiteY571" fmla="*/ 4392075 h 6858000"/>
              <a:gd name="connsiteX572" fmla="*/ 11696008 w 12192000"/>
              <a:gd name="connsiteY572" fmla="*/ 4379933 h 6858000"/>
              <a:gd name="connsiteX573" fmla="*/ 12055532 w 12192000"/>
              <a:gd name="connsiteY573" fmla="*/ 4371029 h 6858000"/>
              <a:gd name="connsiteX574" fmla="*/ 12057009 w 12192000"/>
              <a:gd name="connsiteY574" fmla="*/ 4375077 h 6858000"/>
              <a:gd name="connsiteX575" fmla="*/ 12054056 w 12192000"/>
              <a:gd name="connsiteY575" fmla="*/ 4379124 h 6858000"/>
              <a:gd name="connsiteX576" fmla="*/ 12048888 w 12192000"/>
              <a:gd name="connsiteY576" fmla="*/ 4376291 h 6858000"/>
              <a:gd name="connsiteX577" fmla="*/ 12170698 w 12192000"/>
              <a:gd name="connsiteY577" fmla="*/ 4369006 h 6858000"/>
              <a:gd name="connsiteX578" fmla="*/ 12173651 w 12192000"/>
              <a:gd name="connsiteY578" fmla="*/ 4371839 h 6858000"/>
              <a:gd name="connsiteX579" fmla="*/ 12169222 w 12192000"/>
              <a:gd name="connsiteY579" fmla="*/ 4374672 h 6858000"/>
              <a:gd name="connsiteX580" fmla="*/ 12167745 w 12192000"/>
              <a:gd name="connsiteY580" fmla="*/ 4372648 h 6858000"/>
              <a:gd name="connsiteX581" fmla="*/ 12125665 w 12192000"/>
              <a:gd name="connsiteY581" fmla="*/ 4367792 h 6858000"/>
              <a:gd name="connsiteX582" fmla="*/ 12130095 w 12192000"/>
              <a:gd name="connsiteY582" fmla="*/ 4370220 h 6858000"/>
              <a:gd name="connsiteX583" fmla="*/ 12143383 w 12192000"/>
              <a:gd name="connsiteY583" fmla="*/ 4368601 h 6858000"/>
              <a:gd name="connsiteX584" fmla="*/ 12148551 w 12192000"/>
              <a:gd name="connsiteY584" fmla="*/ 4371839 h 6858000"/>
              <a:gd name="connsiteX585" fmla="*/ 12142645 w 12192000"/>
              <a:gd name="connsiteY585" fmla="*/ 4377910 h 6858000"/>
              <a:gd name="connsiteX586" fmla="*/ 12126404 w 12192000"/>
              <a:gd name="connsiteY586" fmla="*/ 4383171 h 6858000"/>
              <a:gd name="connsiteX587" fmla="*/ 12117545 w 12192000"/>
              <a:gd name="connsiteY587" fmla="*/ 4381147 h 6858000"/>
              <a:gd name="connsiteX588" fmla="*/ 12116068 w 12192000"/>
              <a:gd name="connsiteY588" fmla="*/ 4377910 h 6858000"/>
              <a:gd name="connsiteX589" fmla="*/ 12119759 w 12192000"/>
              <a:gd name="connsiteY589" fmla="*/ 4374672 h 6858000"/>
              <a:gd name="connsiteX590" fmla="*/ 12115330 w 12192000"/>
              <a:gd name="connsiteY590" fmla="*/ 4371839 h 6858000"/>
              <a:gd name="connsiteX591" fmla="*/ 11789026 w 12192000"/>
              <a:gd name="connsiteY591" fmla="*/ 4364149 h 6858000"/>
              <a:gd name="connsiteX592" fmla="*/ 11797885 w 12192000"/>
              <a:gd name="connsiteY592" fmla="*/ 4367387 h 6858000"/>
              <a:gd name="connsiteX593" fmla="*/ 11806744 w 12192000"/>
              <a:gd name="connsiteY593" fmla="*/ 4372648 h 6858000"/>
              <a:gd name="connsiteX594" fmla="*/ 11817080 w 12192000"/>
              <a:gd name="connsiteY594" fmla="*/ 4369411 h 6858000"/>
              <a:gd name="connsiteX595" fmla="*/ 11826677 w 12192000"/>
              <a:gd name="connsiteY595" fmla="*/ 4374672 h 6858000"/>
              <a:gd name="connsiteX596" fmla="*/ 11828153 w 12192000"/>
              <a:gd name="connsiteY596" fmla="*/ 4382766 h 6858000"/>
              <a:gd name="connsiteX597" fmla="*/ 11833321 w 12192000"/>
              <a:gd name="connsiteY597" fmla="*/ 4380743 h 6858000"/>
              <a:gd name="connsiteX598" fmla="*/ 11831844 w 12192000"/>
              <a:gd name="connsiteY598" fmla="*/ 4373458 h 6858000"/>
              <a:gd name="connsiteX599" fmla="*/ 11842180 w 12192000"/>
              <a:gd name="connsiteY599" fmla="*/ 4376291 h 6858000"/>
              <a:gd name="connsiteX600" fmla="*/ 11840703 w 12192000"/>
              <a:gd name="connsiteY600" fmla="*/ 4383171 h 6858000"/>
              <a:gd name="connsiteX601" fmla="*/ 11843656 w 12192000"/>
              <a:gd name="connsiteY601" fmla="*/ 4391265 h 6858000"/>
              <a:gd name="connsiteX602" fmla="*/ 11847348 w 12192000"/>
              <a:gd name="connsiteY602" fmla="*/ 4387218 h 6858000"/>
              <a:gd name="connsiteX603" fmla="*/ 11846609 w 12192000"/>
              <a:gd name="connsiteY603" fmla="*/ 4397336 h 6858000"/>
              <a:gd name="connsiteX604" fmla="*/ 11833321 w 12192000"/>
              <a:gd name="connsiteY604" fmla="*/ 4397336 h 6858000"/>
              <a:gd name="connsiteX605" fmla="*/ 11839965 w 12192000"/>
              <a:gd name="connsiteY605" fmla="*/ 4402192 h 6858000"/>
              <a:gd name="connsiteX606" fmla="*/ 11825938 w 12192000"/>
              <a:gd name="connsiteY606" fmla="*/ 4400574 h 6858000"/>
              <a:gd name="connsiteX607" fmla="*/ 11816341 w 12192000"/>
              <a:gd name="connsiteY607" fmla="*/ 4402192 h 6858000"/>
              <a:gd name="connsiteX608" fmla="*/ 11813388 w 12192000"/>
              <a:gd name="connsiteY608" fmla="*/ 4395717 h 6858000"/>
              <a:gd name="connsiteX609" fmla="*/ 11802315 w 12192000"/>
              <a:gd name="connsiteY609" fmla="*/ 4404216 h 6858000"/>
              <a:gd name="connsiteX610" fmla="*/ 11792717 w 12192000"/>
              <a:gd name="connsiteY610" fmla="*/ 4402597 h 6858000"/>
              <a:gd name="connsiteX611" fmla="*/ 11781644 w 12192000"/>
              <a:gd name="connsiteY611" fmla="*/ 4407049 h 6858000"/>
              <a:gd name="connsiteX612" fmla="*/ 11772785 w 12192000"/>
              <a:gd name="connsiteY612" fmla="*/ 4403811 h 6858000"/>
              <a:gd name="connsiteX613" fmla="*/ 11768355 w 12192000"/>
              <a:gd name="connsiteY613" fmla="*/ 4409477 h 6858000"/>
              <a:gd name="connsiteX614" fmla="*/ 11758020 w 12192000"/>
              <a:gd name="connsiteY614" fmla="*/ 4412715 h 6858000"/>
              <a:gd name="connsiteX615" fmla="*/ 11750638 w 12192000"/>
              <a:gd name="connsiteY615" fmla="*/ 4409882 h 6858000"/>
              <a:gd name="connsiteX616" fmla="*/ 11737349 w 12192000"/>
              <a:gd name="connsiteY616" fmla="*/ 4412715 h 6858000"/>
              <a:gd name="connsiteX617" fmla="*/ 11728490 w 12192000"/>
              <a:gd name="connsiteY617" fmla="*/ 4409073 h 6858000"/>
              <a:gd name="connsiteX618" fmla="*/ 11724061 w 12192000"/>
              <a:gd name="connsiteY618" fmla="*/ 4403811 h 6858000"/>
              <a:gd name="connsiteX619" fmla="*/ 11727014 w 12192000"/>
              <a:gd name="connsiteY619" fmla="*/ 4400169 h 6858000"/>
              <a:gd name="connsiteX620" fmla="*/ 11723323 w 12192000"/>
              <a:gd name="connsiteY620" fmla="*/ 4396931 h 6858000"/>
              <a:gd name="connsiteX621" fmla="*/ 11724799 w 12192000"/>
              <a:gd name="connsiteY621" fmla="*/ 4391265 h 6858000"/>
              <a:gd name="connsiteX622" fmla="*/ 11731443 w 12192000"/>
              <a:gd name="connsiteY622" fmla="*/ 4383980 h 6858000"/>
              <a:gd name="connsiteX623" fmla="*/ 11746208 w 12192000"/>
              <a:gd name="connsiteY623" fmla="*/ 4378719 h 6858000"/>
              <a:gd name="connsiteX624" fmla="*/ 11755067 w 12192000"/>
              <a:gd name="connsiteY624" fmla="*/ 4380743 h 6858000"/>
              <a:gd name="connsiteX625" fmla="*/ 11763188 w 12192000"/>
              <a:gd name="connsiteY625" fmla="*/ 4378719 h 6858000"/>
              <a:gd name="connsiteX626" fmla="*/ 11769832 w 12192000"/>
              <a:gd name="connsiteY626" fmla="*/ 4380338 h 6858000"/>
              <a:gd name="connsiteX627" fmla="*/ 11772785 w 12192000"/>
              <a:gd name="connsiteY627" fmla="*/ 4388027 h 6858000"/>
              <a:gd name="connsiteX628" fmla="*/ 11784597 w 12192000"/>
              <a:gd name="connsiteY628" fmla="*/ 4394908 h 6858000"/>
              <a:gd name="connsiteX629" fmla="*/ 11791979 w 12192000"/>
              <a:gd name="connsiteY629" fmla="*/ 4391670 h 6858000"/>
              <a:gd name="connsiteX630" fmla="*/ 11805268 w 12192000"/>
              <a:gd name="connsiteY630" fmla="*/ 4390051 h 6858000"/>
              <a:gd name="connsiteX631" fmla="*/ 11797885 w 12192000"/>
              <a:gd name="connsiteY631" fmla="*/ 4382766 h 6858000"/>
              <a:gd name="connsiteX632" fmla="*/ 11777214 w 12192000"/>
              <a:gd name="connsiteY632" fmla="*/ 4375886 h 6858000"/>
              <a:gd name="connsiteX633" fmla="*/ 11777214 w 12192000"/>
              <a:gd name="connsiteY633" fmla="*/ 4371029 h 6858000"/>
              <a:gd name="connsiteX634" fmla="*/ 11652451 w 12192000"/>
              <a:gd name="connsiteY634" fmla="*/ 4361316 h 6858000"/>
              <a:gd name="connsiteX635" fmla="*/ 11665740 w 12192000"/>
              <a:gd name="connsiteY635" fmla="*/ 4364149 h 6858000"/>
              <a:gd name="connsiteX636" fmla="*/ 11676075 w 12192000"/>
              <a:gd name="connsiteY636" fmla="*/ 4375886 h 6858000"/>
              <a:gd name="connsiteX637" fmla="*/ 11673860 w 12192000"/>
              <a:gd name="connsiteY637" fmla="*/ 4381147 h 6858000"/>
              <a:gd name="connsiteX638" fmla="*/ 11665001 w 12192000"/>
              <a:gd name="connsiteY638" fmla="*/ 4382766 h 6858000"/>
              <a:gd name="connsiteX639" fmla="*/ 11661310 w 12192000"/>
              <a:gd name="connsiteY639" fmla="*/ 4386004 h 6858000"/>
              <a:gd name="connsiteX640" fmla="*/ 11653928 w 12192000"/>
              <a:gd name="connsiteY640" fmla="*/ 4389646 h 6858000"/>
              <a:gd name="connsiteX641" fmla="*/ 11649498 w 12192000"/>
              <a:gd name="connsiteY641" fmla="*/ 4395312 h 6858000"/>
              <a:gd name="connsiteX642" fmla="*/ 11646545 w 12192000"/>
              <a:gd name="connsiteY642" fmla="*/ 4390051 h 6858000"/>
              <a:gd name="connsiteX643" fmla="*/ 11634733 w 12192000"/>
              <a:gd name="connsiteY643" fmla="*/ 4381552 h 6858000"/>
              <a:gd name="connsiteX644" fmla="*/ 11620707 w 12192000"/>
              <a:gd name="connsiteY644" fmla="*/ 4378719 h 6858000"/>
              <a:gd name="connsiteX645" fmla="*/ 11616277 w 12192000"/>
              <a:gd name="connsiteY645" fmla="*/ 4373053 h 6858000"/>
              <a:gd name="connsiteX646" fmla="*/ 11616277 w 12192000"/>
              <a:gd name="connsiteY646" fmla="*/ 4365768 h 6858000"/>
              <a:gd name="connsiteX647" fmla="*/ 11627351 w 12192000"/>
              <a:gd name="connsiteY647" fmla="*/ 4362935 h 6858000"/>
              <a:gd name="connsiteX648" fmla="*/ 11638425 w 12192000"/>
              <a:gd name="connsiteY648" fmla="*/ 4365768 h 6858000"/>
              <a:gd name="connsiteX649" fmla="*/ 12033385 w 12192000"/>
              <a:gd name="connsiteY649" fmla="*/ 4360507 h 6858000"/>
              <a:gd name="connsiteX650" fmla="*/ 12043720 w 12192000"/>
              <a:gd name="connsiteY650" fmla="*/ 4364554 h 6858000"/>
              <a:gd name="connsiteX651" fmla="*/ 12045197 w 12192000"/>
              <a:gd name="connsiteY651" fmla="*/ 4373053 h 6858000"/>
              <a:gd name="connsiteX652" fmla="*/ 12040767 w 12192000"/>
              <a:gd name="connsiteY652" fmla="*/ 4380338 h 6858000"/>
              <a:gd name="connsiteX653" fmla="*/ 12034123 w 12192000"/>
              <a:gd name="connsiteY653" fmla="*/ 4383171 h 6858000"/>
              <a:gd name="connsiteX654" fmla="*/ 12026741 w 12192000"/>
              <a:gd name="connsiteY654" fmla="*/ 4392075 h 6858000"/>
              <a:gd name="connsiteX655" fmla="*/ 12016405 w 12192000"/>
              <a:gd name="connsiteY655" fmla="*/ 4393289 h 6858000"/>
              <a:gd name="connsiteX656" fmla="*/ 12011976 w 12192000"/>
              <a:gd name="connsiteY656" fmla="*/ 4397741 h 6858000"/>
              <a:gd name="connsiteX657" fmla="*/ 12004593 w 12192000"/>
              <a:gd name="connsiteY657" fmla="*/ 4395312 h 6858000"/>
              <a:gd name="connsiteX658" fmla="*/ 11989829 w 12192000"/>
              <a:gd name="connsiteY658" fmla="*/ 4394908 h 6858000"/>
              <a:gd name="connsiteX659" fmla="*/ 11975802 w 12192000"/>
              <a:gd name="connsiteY659" fmla="*/ 4400978 h 6858000"/>
              <a:gd name="connsiteX660" fmla="*/ 11959561 w 12192000"/>
              <a:gd name="connsiteY660" fmla="*/ 4398145 h 6858000"/>
              <a:gd name="connsiteX661" fmla="*/ 11948487 w 12192000"/>
              <a:gd name="connsiteY661" fmla="*/ 4402597 h 6858000"/>
              <a:gd name="connsiteX662" fmla="*/ 11946272 w 12192000"/>
              <a:gd name="connsiteY662" fmla="*/ 4405025 h 6858000"/>
              <a:gd name="connsiteX663" fmla="*/ 11938890 w 12192000"/>
              <a:gd name="connsiteY663" fmla="*/ 4405025 h 6858000"/>
              <a:gd name="connsiteX664" fmla="*/ 11933722 w 12192000"/>
              <a:gd name="connsiteY664" fmla="*/ 4402192 h 6858000"/>
              <a:gd name="connsiteX665" fmla="*/ 11924863 w 12192000"/>
              <a:gd name="connsiteY665" fmla="*/ 4405430 h 6858000"/>
              <a:gd name="connsiteX666" fmla="*/ 11918957 w 12192000"/>
              <a:gd name="connsiteY666" fmla="*/ 4400978 h 6858000"/>
              <a:gd name="connsiteX667" fmla="*/ 11910836 w 12192000"/>
              <a:gd name="connsiteY667" fmla="*/ 4400169 h 6858000"/>
              <a:gd name="connsiteX668" fmla="*/ 11904192 w 12192000"/>
              <a:gd name="connsiteY668" fmla="*/ 4401383 h 6858000"/>
              <a:gd name="connsiteX669" fmla="*/ 11896810 w 12192000"/>
              <a:gd name="connsiteY669" fmla="*/ 4399359 h 6858000"/>
              <a:gd name="connsiteX670" fmla="*/ 11890166 w 12192000"/>
              <a:gd name="connsiteY670" fmla="*/ 4400169 h 6858000"/>
              <a:gd name="connsiteX671" fmla="*/ 11881307 w 12192000"/>
              <a:gd name="connsiteY671" fmla="*/ 4398145 h 6858000"/>
              <a:gd name="connsiteX672" fmla="*/ 11878354 w 12192000"/>
              <a:gd name="connsiteY672" fmla="*/ 4390456 h 6858000"/>
              <a:gd name="connsiteX673" fmla="*/ 11881307 w 12192000"/>
              <a:gd name="connsiteY673" fmla="*/ 4382361 h 6858000"/>
              <a:gd name="connsiteX674" fmla="*/ 11896072 w 12192000"/>
              <a:gd name="connsiteY674" fmla="*/ 4374672 h 6858000"/>
              <a:gd name="connsiteX675" fmla="*/ 11920434 w 12192000"/>
              <a:gd name="connsiteY675" fmla="*/ 4369411 h 6858000"/>
              <a:gd name="connsiteX676" fmla="*/ 11932984 w 12192000"/>
              <a:gd name="connsiteY676" fmla="*/ 4375077 h 6858000"/>
              <a:gd name="connsiteX677" fmla="*/ 11939628 w 12192000"/>
              <a:gd name="connsiteY677" fmla="*/ 4373458 h 6858000"/>
              <a:gd name="connsiteX678" fmla="*/ 11952916 w 12192000"/>
              <a:gd name="connsiteY678" fmla="*/ 4376291 h 6858000"/>
              <a:gd name="connsiteX679" fmla="*/ 11966205 w 12192000"/>
              <a:gd name="connsiteY679" fmla="*/ 4384385 h 6858000"/>
              <a:gd name="connsiteX680" fmla="*/ 11976540 w 12192000"/>
              <a:gd name="connsiteY680" fmla="*/ 4380338 h 6858000"/>
              <a:gd name="connsiteX681" fmla="*/ 11990567 w 12192000"/>
              <a:gd name="connsiteY681" fmla="*/ 4381147 h 6858000"/>
              <a:gd name="connsiteX682" fmla="*/ 11997211 w 12192000"/>
              <a:gd name="connsiteY682" fmla="*/ 4386004 h 6858000"/>
              <a:gd name="connsiteX683" fmla="*/ 12008285 w 12192000"/>
              <a:gd name="connsiteY683" fmla="*/ 4384790 h 6858000"/>
              <a:gd name="connsiteX684" fmla="*/ 12014191 w 12192000"/>
              <a:gd name="connsiteY684" fmla="*/ 4378314 h 6858000"/>
              <a:gd name="connsiteX685" fmla="*/ 12023050 w 12192000"/>
              <a:gd name="connsiteY685" fmla="*/ 4375886 h 6858000"/>
              <a:gd name="connsiteX686" fmla="*/ 12028955 w 12192000"/>
              <a:gd name="connsiteY686" fmla="*/ 4367792 h 6858000"/>
              <a:gd name="connsiteX687" fmla="*/ 12025264 w 12192000"/>
              <a:gd name="connsiteY687" fmla="*/ 4365768 h 6858000"/>
              <a:gd name="connsiteX688" fmla="*/ 12192000 w 12192000"/>
              <a:gd name="connsiteY688" fmla="*/ 4341092 h 6858000"/>
              <a:gd name="connsiteX689" fmla="*/ 12192000 w 12192000"/>
              <a:gd name="connsiteY689" fmla="*/ 4353685 h 6858000"/>
              <a:gd name="connsiteX690" fmla="*/ 12186940 w 12192000"/>
              <a:gd name="connsiteY690" fmla="*/ 4356460 h 6858000"/>
              <a:gd name="connsiteX691" fmla="*/ 12184725 w 12192000"/>
              <a:gd name="connsiteY691" fmla="*/ 4352413 h 6858000"/>
              <a:gd name="connsiteX692" fmla="*/ 12188416 w 12192000"/>
              <a:gd name="connsiteY692" fmla="*/ 4342699 h 6858000"/>
              <a:gd name="connsiteX693" fmla="*/ 11680504 w 12192000"/>
              <a:gd name="connsiteY693" fmla="*/ 4323678 h 6858000"/>
              <a:gd name="connsiteX694" fmla="*/ 11687887 w 12192000"/>
              <a:gd name="connsiteY694" fmla="*/ 4324083 h 6858000"/>
              <a:gd name="connsiteX695" fmla="*/ 11690102 w 12192000"/>
              <a:gd name="connsiteY695" fmla="*/ 4323678 h 6858000"/>
              <a:gd name="connsiteX696" fmla="*/ 11689363 w 12192000"/>
              <a:gd name="connsiteY696" fmla="*/ 4326106 h 6858000"/>
              <a:gd name="connsiteX697" fmla="*/ 11681981 w 12192000"/>
              <a:gd name="connsiteY697" fmla="*/ 4326106 h 6858000"/>
              <a:gd name="connsiteX698" fmla="*/ 11925601 w 12192000"/>
              <a:gd name="connsiteY698" fmla="*/ 4314369 h 6858000"/>
              <a:gd name="connsiteX699" fmla="*/ 11932246 w 12192000"/>
              <a:gd name="connsiteY699" fmla="*/ 4317607 h 6858000"/>
              <a:gd name="connsiteX700" fmla="*/ 11927078 w 12192000"/>
              <a:gd name="connsiteY700" fmla="*/ 4321654 h 6858000"/>
              <a:gd name="connsiteX701" fmla="*/ 11921172 w 12192000"/>
              <a:gd name="connsiteY701" fmla="*/ 4317607 h 6858000"/>
              <a:gd name="connsiteX702" fmla="*/ 11540238 w 12192000"/>
              <a:gd name="connsiteY702" fmla="*/ 4304656 h 6858000"/>
              <a:gd name="connsiteX703" fmla="*/ 11545406 w 12192000"/>
              <a:gd name="connsiteY703" fmla="*/ 4307894 h 6858000"/>
              <a:gd name="connsiteX704" fmla="*/ 11572721 w 12192000"/>
              <a:gd name="connsiteY704" fmla="*/ 4308703 h 6858000"/>
              <a:gd name="connsiteX705" fmla="*/ 11580103 w 12192000"/>
              <a:gd name="connsiteY705" fmla="*/ 4311132 h 6858000"/>
              <a:gd name="connsiteX706" fmla="*/ 11593392 w 12192000"/>
              <a:gd name="connsiteY706" fmla="*/ 4309108 h 6858000"/>
              <a:gd name="connsiteX707" fmla="*/ 11598559 w 12192000"/>
              <a:gd name="connsiteY707" fmla="*/ 4311536 h 6858000"/>
              <a:gd name="connsiteX708" fmla="*/ 11594130 w 12192000"/>
              <a:gd name="connsiteY708" fmla="*/ 4316798 h 6858000"/>
              <a:gd name="connsiteX709" fmla="*/ 11583056 w 12192000"/>
              <a:gd name="connsiteY709" fmla="*/ 4318012 h 6858000"/>
              <a:gd name="connsiteX710" fmla="*/ 11574197 w 12192000"/>
              <a:gd name="connsiteY710" fmla="*/ 4321654 h 6858000"/>
              <a:gd name="connsiteX711" fmla="*/ 11557218 w 12192000"/>
              <a:gd name="connsiteY711" fmla="*/ 4320845 h 6858000"/>
              <a:gd name="connsiteX712" fmla="*/ 11550573 w 12192000"/>
              <a:gd name="connsiteY712" fmla="*/ 4324487 h 6858000"/>
              <a:gd name="connsiteX713" fmla="*/ 11543191 w 12192000"/>
              <a:gd name="connsiteY713" fmla="*/ 4323678 h 6858000"/>
              <a:gd name="connsiteX714" fmla="*/ 11532856 w 12192000"/>
              <a:gd name="connsiteY714" fmla="*/ 4313965 h 6858000"/>
              <a:gd name="connsiteX715" fmla="*/ 11655404 w 12192000"/>
              <a:gd name="connsiteY715" fmla="*/ 4303847 h 6858000"/>
              <a:gd name="connsiteX716" fmla="*/ 11665001 w 12192000"/>
              <a:gd name="connsiteY716" fmla="*/ 4305061 h 6858000"/>
              <a:gd name="connsiteX717" fmla="*/ 11670907 w 12192000"/>
              <a:gd name="connsiteY717" fmla="*/ 4307489 h 6858000"/>
              <a:gd name="connsiteX718" fmla="*/ 11673122 w 12192000"/>
              <a:gd name="connsiteY718" fmla="*/ 4309918 h 6858000"/>
              <a:gd name="connsiteX719" fmla="*/ 11669431 w 12192000"/>
              <a:gd name="connsiteY719" fmla="*/ 4309918 h 6858000"/>
              <a:gd name="connsiteX720" fmla="*/ 11665001 w 12192000"/>
              <a:gd name="connsiteY720" fmla="*/ 4309108 h 6858000"/>
              <a:gd name="connsiteX721" fmla="*/ 11658357 w 12192000"/>
              <a:gd name="connsiteY721" fmla="*/ 4315988 h 6858000"/>
              <a:gd name="connsiteX722" fmla="*/ 11651713 w 12192000"/>
              <a:gd name="connsiteY722" fmla="*/ 4309918 h 6858000"/>
              <a:gd name="connsiteX723" fmla="*/ 11651713 w 12192000"/>
              <a:gd name="connsiteY723" fmla="*/ 4307085 h 6858000"/>
              <a:gd name="connsiteX724" fmla="*/ 11165210 w 12192000"/>
              <a:gd name="connsiteY724" fmla="*/ 4289277 h 6858000"/>
              <a:gd name="connsiteX725" fmla="*/ 11170378 w 12192000"/>
              <a:gd name="connsiteY725" fmla="*/ 4289277 h 6858000"/>
              <a:gd name="connsiteX726" fmla="*/ 11169640 w 12192000"/>
              <a:gd name="connsiteY726" fmla="*/ 4293729 h 6858000"/>
              <a:gd name="connsiteX727" fmla="*/ 11166687 w 12192000"/>
              <a:gd name="connsiteY727" fmla="*/ 4294134 h 6858000"/>
              <a:gd name="connsiteX728" fmla="*/ 11209505 w 12192000"/>
              <a:gd name="connsiteY728" fmla="*/ 4256495 h 6858000"/>
              <a:gd name="connsiteX729" fmla="*/ 11213934 w 12192000"/>
              <a:gd name="connsiteY729" fmla="*/ 4260947 h 6858000"/>
              <a:gd name="connsiteX730" fmla="*/ 11225746 w 12192000"/>
              <a:gd name="connsiteY730" fmla="*/ 4260542 h 6858000"/>
              <a:gd name="connsiteX731" fmla="*/ 11241988 w 12192000"/>
              <a:gd name="connsiteY731" fmla="*/ 4262971 h 6858000"/>
              <a:gd name="connsiteX732" fmla="*/ 11249370 w 12192000"/>
              <a:gd name="connsiteY732" fmla="*/ 4268637 h 6858000"/>
              <a:gd name="connsiteX733" fmla="*/ 11253061 w 12192000"/>
              <a:gd name="connsiteY733" fmla="*/ 4265399 h 6858000"/>
              <a:gd name="connsiteX734" fmla="*/ 11258229 w 12192000"/>
              <a:gd name="connsiteY734" fmla="*/ 4260542 h 6858000"/>
              <a:gd name="connsiteX735" fmla="*/ 11272994 w 12192000"/>
              <a:gd name="connsiteY735" fmla="*/ 4261352 h 6858000"/>
              <a:gd name="connsiteX736" fmla="*/ 11282591 w 12192000"/>
              <a:gd name="connsiteY736" fmla="*/ 4268637 h 6858000"/>
              <a:gd name="connsiteX737" fmla="*/ 11300309 w 12192000"/>
              <a:gd name="connsiteY737" fmla="*/ 4272684 h 6858000"/>
              <a:gd name="connsiteX738" fmla="*/ 11322456 w 12192000"/>
              <a:gd name="connsiteY738" fmla="*/ 4274707 h 6858000"/>
              <a:gd name="connsiteX739" fmla="*/ 11328362 w 12192000"/>
              <a:gd name="connsiteY739" fmla="*/ 4284421 h 6858000"/>
              <a:gd name="connsiteX740" fmla="*/ 11326147 w 12192000"/>
              <a:gd name="connsiteY740" fmla="*/ 4293324 h 6858000"/>
              <a:gd name="connsiteX741" fmla="*/ 11330577 w 12192000"/>
              <a:gd name="connsiteY741" fmla="*/ 4297371 h 6858000"/>
              <a:gd name="connsiteX742" fmla="*/ 11347556 w 12192000"/>
              <a:gd name="connsiteY742" fmla="*/ 4304252 h 6858000"/>
              <a:gd name="connsiteX743" fmla="*/ 11377086 w 12192000"/>
              <a:gd name="connsiteY743" fmla="*/ 4303847 h 6858000"/>
              <a:gd name="connsiteX744" fmla="*/ 11403663 w 12192000"/>
              <a:gd name="connsiteY744" fmla="*/ 4307894 h 6858000"/>
              <a:gd name="connsiteX745" fmla="*/ 11426549 w 12192000"/>
              <a:gd name="connsiteY745" fmla="*/ 4304252 h 6858000"/>
              <a:gd name="connsiteX746" fmla="*/ 11432454 w 12192000"/>
              <a:gd name="connsiteY746" fmla="*/ 4296967 h 6858000"/>
              <a:gd name="connsiteX747" fmla="*/ 11435407 w 12192000"/>
              <a:gd name="connsiteY747" fmla="*/ 4278755 h 6858000"/>
              <a:gd name="connsiteX748" fmla="*/ 11445005 w 12192000"/>
              <a:gd name="connsiteY748" fmla="*/ 4278350 h 6858000"/>
              <a:gd name="connsiteX749" fmla="*/ 11456817 w 12192000"/>
              <a:gd name="connsiteY749" fmla="*/ 4290087 h 6858000"/>
              <a:gd name="connsiteX750" fmla="*/ 11464937 w 12192000"/>
              <a:gd name="connsiteY750" fmla="*/ 4290087 h 6858000"/>
              <a:gd name="connsiteX751" fmla="*/ 11473796 w 12192000"/>
              <a:gd name="connsiteY751" fmla="*/ 4288468 h 6858000"/>
              <a:gd name="connsiteX752" fmla="*/ 11481179 w 12192000"/>
              <a:gd name="connsiteY752" fmla="*/ 4292515 h 6858000"/>
              <a:gd name="connsiteX753" fmla="*/ 11491514 w 12192000"/>
              <a:gd name="connsiteY753" fmla="*/ 4301014 h 6858000"/>
              <a:gd name="connsiteX754" fmla="*/ 11499635 w 12192000"/>
              <a:gd name="connsiteY754" fmla="*/ 4300204 h 6858000"/>
              <a:gd name="connsiteX755" fmla="*/ 11507017 w 12192000"/>
              <a:gd name="connsiteY755" fmla="*/ 4307489 h 6858000"/>
              <a:gd name="connsiteX756" fmla="*/ 11513661 w 12192000"/>
              <a:gd name="connsiteY756" fmla="*/ 4304656 h 6858000"/>
              <a:gd name="connsiteX757" fmla="*/ 11526950 w 12192000"/>
              <a:gd name="connsiteY757" fmla="*/ 4304656 h 6858000"/>
              <a:gd name="connsiteX758" fmla="*/ 11526950 w 12192000"/>
              <a:gd name="connsiteY758" fmla="*/ 4317202 h 6858000"/>
              <a:gd name="connsiteX759" fmla="*/ 11536547 w 12192000"/>
              <a:gd name="connsiteY759" fmla="*/ 4328534 h 6858000"/>
              <a:gd name="connsiteX760" fmla="*/ 11537285 w 12192000"/>
              <a:gd name="connsiteY760" fmla="*/ 4335415 h 6858000"/>
              <a:gd name="connsiteX761" fmla="*/ 11544668 w 12192000"/>
              <a:gd name="connsiteY761" fmla="*/ 4342699 h 6858000"/>
              <a:gd name="connsiteX762" fmla="*/ 11555741 w 12192000"/>
              <a:gd name="connsiteY762" fmla="*/ 4347556 h 6858000"/>
              <a:gd name="connsiteX763" fmla="*/ 11566077 w 12192000"/>
              <a:gd name="connsiteY763" fmla="*/ 4343914 h 6858000"/>
              <a:gd name="connsiteX764" fmla="*/ 11574197 w 12192000"/>
              <a:gd name="connsiteY764" fmla="*/ 4347961 h 6858000"/>
              <a:gd name="connsiteX765" fmla="*/ 11582318 w 12192000"/>
              <a:gd name="connsiteY765" fmla="*/ 4347556 h 6858000"/>
              <a:gd name="connsiteX766" fmla="*/ 11588224 w 12192000"/>
              <a:gd name="connsiteY766" fmla="*/ 4343914 h 6858000"/>
              <a:gd name="connsiteX767" fmla="*/ 11596345 w 12192000"/>
              <a:gd name="connsiteY767" fmla="*/ 4343914 h 6858000"/>
              <a:gd name="connsiteX768" fmla="*/ 11599298 w 12192000"/>
              <a:gd name="connsiteY768" fmla="*/ 4346747 h 6858000"/>
              <a:gd name="connsiteX769" fmla="*/ 11607418 w 12192000"/>
              <a:gd name="connsiteY769" fmla="*/ 4347961 h 6858000"/>
              <a:gd name="connsiteX770" fmla="*/ 11613324 w 12192000"/>
              <a:gd name="connsiteY770" fmla="*/ 4353627 h 6858000"/>
              <a:gd name="connsiteX771" fmla="*/ 11610371 w 12192000"/>
              <a:gd name="connsiteY771" fmla="*/ 4373862 h 6858000"/>
              <a:gd name="connsiteX772" fmla="*/ 11605204 w 12192000"/>
              <a:gd name="connsiteY772" fmla="*/ 4379528 h 6858000"/>
              <a:gd name="connsiteX773" fmla="*/ 11610371 w 12192000"/>
              <a:gd name="connsiteY773" fmla="*/ 4383171 h 6858000"/>
              <a:gd name="connsiteX774" fmla="*/ 11613324 w 12192000"/>
              <a:gd name="connsiteY774" fmla="*/ 4396931 h 6858000"/>
              <a:gd name="connsiteX775" fmla="*/ 11607418 w 12192000"/>
              <a:gd name="connsiteY775" fmla="*/ 4398550 h 6858000"/>
              <a:gd name="connsiteX776" fmla="*/ 11600036 w 12192000"/>
              <a:gd name="connsiteY776" fmla="*/ 4391670 h 6858000"/>
              <a:gd name="connsiteX777" fmla="*/ 11588962 w 12192000"/>
              <a:gd name="connsiteY777" fmla="*/ 4392884 h 6858000"/>
              <a:gd name="connsiteX778" fmla="*/ 11576412 w 12192000"/>
              <a:gd name="connsiteY778" fmla="*/ 4383171 h 6858000"/>
              <a:gd name="connsiteX779" fmla="*/ 11566077 w 12192000"/>
              <a:gd name="connsiteY779" fmla="*/ 4380338 h 6858000"/>
              <a:gd name="connsiteX780" fmla="*/ 11556479 w 12192000"/>
              <a:gd name="connsiteY780" fmla="*/ 4371029 h 6858000"/>
              <a:gd name="connsiteX781" fmla="*/ 11549097 w 12192000"/>
              <a:gd name="connsiteY781" fmla="*/ 4371029 h 6858000"/>
              <a:gd name="connsiteX782" fmla="*/ 11535070 w 12192000"/>
              <a:gd name="connsiteY782" fmla="*/ 4377910 h 6858000"/>
              <a:gd name="connsiteX783" fmla="*/ 11519567 w 12192000"/>
              <a:gd name="connsiteY783" fmla="*/ 4378314 h 6858000"/>
              <a:gd name="connsiteX784" fmla="*/ 11507755 w 12192000"/>
              <a:gd name="connsiteY784" fmla="*/ 4371839 h 6858000"/>
              <a:gd name="connsiteX785" fmla="*/ 11493729 w 12192000"/>
              <a:gd name="connsiteY785" fmla="*/ 4369006 h 6858000"/>
              <a:gd name="connsiteX786" fmla="*/ 11481917 w 12192000"/>
              <a:gd name="connsiteY786" fmla="*/ 4377910 h 6858000"/>
              <a:gd name="connsiteX787" fmla="*/ 11469367 w 12192000"/>
              <a:gd name="connsiteY787" fmla="*/ 4369815 h 6858000"/>
              <a:gd name="connsiteX788" fmla="*/ 11452387 w 12192000"/>
              <a:gd name="connsiteY788" fmla="*/ 4368601 h 6858000"/>
              <a:gd name="connsiteX789" fmla="*/ 11442052 w 12192000"/>
              <a:gd name="connsiteY789" fmla="*/ 4373862 h 6858000"/>
              <a:gd name="connsiteX790" fmla="*/ 11415475 w 12192000"/>
              <a:gd name="connsiteY790" fmla="*/ 4364959 h 6858000"/>
              <a:gd name="connsiteX791" fmla="*/ 11391851 w 12192000"/>
              <a:gd name="connsiteY791" fmla="*/ 4350794 h 6858000"/>
              <a:gd name="connsiteX792" fmla="*/ 11375610 w 12192000"/>
              <a:gd name="connsiteY792" fmla="*/ 4351198 h 6858000"/>
              <a:gd name="connsiteX793" fmla="*/ 11363798 w 12192000"/>
              <a:gd name="connsiteY793" fmla="*/ 4343509 h 6858000"/>
              <a:gd name="connsiteX794" fmla="*/ 11356415 w 12192000"/>
              <a:gd name="connsiteY794" fmla="*/ 4343914 h 6858000"/>
              <a:gd name="connsiteX795" fmla="*/ 11350509 w 12192000"/>
              <a:gd name="connsiteY795" fmla="*/ 4350389 h 6858000"/>
              <a:gd name="connsiteX796" fmla="*/ 11341650 w 12192000"/>
              <a:gd name="connsiteY796" fmla="*/ 4348770 h 6858000"/>
              <a:gd name="connsiteX797" fmla="*/ 11333530 w 12192000"/>
              <a:gd name="connsiteY797" fmla="*/ 4341485 h 6858000"/>
              <a:gd name="connsiteX798" fmla="*/ 11326886 w 12192000"/>
              <a:gd name="connsiteY798" fmla="*/ 4341890 h 6858000"/>
              <a:gd name="connsiteX799" fmla="*/ 11318027 w 12192000"/>
              <a:gd name="connsiteY799" fmla="*/ 4351603 h 6858000"/>
              <a:gd name="connsiteX800" fmla="*/ 11295879 w 12192000"/>
              <a:gd name="connsiteY800" fmla="*/ 4345937 h 6858000"/>
              <a:gd name="connsiteX801" fmla="*/ 11280376 w 12192000"/>
              <a:gd name="connsiteY801" fmla="*/ 4335010 h 6858000"/>
              <a:gd name="connsiteX802" fmla="*/ 11265611 w 12192000"/>
              <a:gd name="connsiteY802" fmla="*/ 4334200 h 6858000"/>
              <a:gd name="connsiteX803" fmla="*/ 11258229 w 12192000"/>
              <a:gd name="connsiteY803" fmla="*/ 4330963 h 6858000"/>
              <a:gd name="connsiteX804" fmla="*/ 11249370 w 12192000"/>
              <a:gd name="connsiteY804" fmla="*/ 4335819 h 6858000"/>
              <a:gd name="connsiteX805" fmla="*/ 11237558 w 12192000"/>
              <a:gd name="connsiteY805" fmla="*/ 4331772 h 6858000"/>
              <a:gd name="connsiteX806" fmla="*/ 11224270 w 12192000"/>
              <a:gd name="connsiteY806" fmla="*/ 4330153 h 6858000"/>
              <a:gd name="connsiteX807" fmla="*/ 11219840 w 12192000"/>
              <a:gd name="connsiteY807" fmla="*/ 4326106 h 6858000"/>
              <a:gd name="connsiteX808" fmla="*/ 11226484 w 12192000"/>
              <a:gd name="connsiteY808" fmla="*/ 4314369 h 6858000"/>
              <a:gd name="connsiteX809" fmla="*/ 11230914 w 12192000"/>
              <a:gd name="connsiteY809" fmla="*/ 4310727 h 6858000"/>
              <a:gd name="connsiteX810" fmla="*/ 11224270 w 12192000"/>
              <a:gd name="connsiteY810" fmla="*/ 4310322 h 6858000"/>
              <a:gd name="connsiteX811" fmla="*/ 11218364 w 12192000"/>
              <a:gd name="connsiteY811" fmla="*/ 4313560 h 6858000"/>
              <a:gd name="connsiteX812" fmla="*/ 11211720 w 12192000"/>
              <a:gd name="connsiteY812" fmla="*/ 4309513 h 6858000"/>
              <a:gd name="connsiteX813" fmla="*/ 11207290 w 12192000"/>
              <a:gd name="connsiteY813" fmla="*/ 4301419 h 6858000"/>
              <a:gd name="connsiteX814" fmla="*/ 11196216 w 12192000"/>
              <a:gd name="connsiteY814" fmla="*/ 4305466 h 6858000"/>
              <a:gd name="connsiteX815" fmla="*/ 11176284 w 12192000"/>
              <a:gd name="connsiteY815" fmla="*/ 4305061 h 6858000"/>
              <a:gd name="connsiteX816" fmla="*/ 11169640 w 12192000"/>
              <a:gd name="connsiteY816" fmla="*/ 4301823 h 6858000"/>
              <a:gd name="connsiteX817" fmla="*/ 11168901 w 12192000"/>
              <a:gd name="connsiteY817" fmla="*/ 4296562 h 6858000"/>
              <a:gd name="connsiteX818" fmla="*/ 11172593 w 12192000"/>
              <a:gd name="connsiteY818" fmla="*/ 4295753 h 6858000"/>
              <a:gd name="connsiteX819" fmla="*/ 11176284 w 12192000"/>
              <a:gd name="connsiteY819" fmla="*/ 4299800 h 6858000"/>
              <a:gd name="connsiteX820" fmla="*/ 11184405 w 12192000"/>
              <a:gd name="connsiteY820" fmla="*/ 4297371 h 6858000"/>
              <a:gd name="connsiteX821" fmla="*/ 11185143 w 12192000"/>
              <a:gd name="connsiteY821" fmla="*/ 4288063 h 6858000"/>
              <a:gd name="connsiteX822" fmla="*/ 11195478 w 12192000"/>
              <a:gd name="connsiteY822" fmla="*/ 4286444 h 6858000"/>
              <a:gd name="connsiteX823" fmla="*/ 11199908 w 12192000"/>
              <a:gd name="connsiteY823" fmla="*/ 4277136 h 6858000"/>
              <a:gd name="connsiteX824" fmla="*/ 11199169 w 12192000"/>
              <a:gd name="connsiteY824" fmla="*/ 4267422 h 6858000"/>
              <a:gd name="connsiteX825" fmla="*/ 11921910 w 12192000"/>
              <a:gd name="connsiteY825" fmla="*/ 4253662 h 6858000"/>
              <a:gd name="connsiteX826" fmla="*/ 11929293 w 12192000"/>
              <a:gd name="connsiteY826" fmla="*/ 4268232 h 6858000"/>
              <a:gd name="connsiteX827" fmla="*/ 11925601 w 12192000"/>
              <a:gd name="connsiteY827" fmla="*/ 4275112 h 6858000"/>
              <a:gd name="connsiteX828" fmla="*/ 11921910 w 12192000"/>
              <a:gd name="connsiteY828" fmla="*/ 4284825 h 6858000"/>
              <a:gd name="connsiteX829" fmla="*/ 11919695 w 12192000"/>
              <a:gd name="connsiteY829" fmla="*/ 4277945 h 6858000"/>
              <a:gd name="connsiteX830" fmla="*/ 11915266 w 12192000"/>
              <a:gd name="connsiteY830" fmla="*/ 4271470 h 6858000"/>
              <a:gd name="connsiteX831" fmla="*/ 11918957 w 12192000"/>
              <a:gd name="connsiteY831" fmla="*/ 4265804 h 6858000"/>
              <a:gd name="connsiteX832" fmla="*/ 11919695 w 12192000"/>
              <a:gd name="connsiteY832" fmla="*/ 4258519 h 6858000"/>
              <a:gd name="connsiteX833" fmla="*/ 11018300 w 12192000"/>
              <a:gd name="connsiteY833" fmla="*/ 4227760 h 6858000"/>
              <a:gd name="connsiteX834" fmla="*/ 11024206 w 12192000"/>
              <a:gd name="connsiteY834" fmla="*/ 4232212 h 6858000"/>
              <a:gd name="connsiteX835" fmla="*/ 11024944 w 12192000"/>
              <a:gd name="connsiteY835" fmla="*/ 4238688 h 6858000"/>
              <a:gd name="connsiteX836" fmla="*/ 11012394 w 12192000"/>
              <a:gd name="connsiteY836" fmla="*/ 4230189 h 6858000"/>
              <a:gd name="connsiteX837" fmla="*/ 11992782 w 12192000"/>
              <a:gd name="connsiteY837" fmla="*/ 4218047 h 6858000"/>
              <a:gd name="connsiteX838" fmla="*/ 11998687 w 12192000"/>
              <a:gd name="connsiteY838" fmla="*/ 4226142 h 6858000"/>
              <a:gd name="connsiteX839" fmla="*/ 12000902 w 12192000"/>
              <a:gd name="connsiteY839" fmla="*/ 4235450 h 6858000"/>
              <a:gd name="connsiteX840" fmla="*/ 11993520 w 12192000"/>
              <a:gd name="connsiteY840" fmla="*/ 4239902 h 6858000"/>
              <a:gd name="connsiteX841" fmla="*/ 11989090 w 12192000"/>
              <a:gd name="connsiteY841" fmla="*/ 4238283 h 6858000"/>
              <a:gd name="connsiteX842" fmla="*/ 11985399 w 12192000"/>
              <a:gd name="connsiteY842" fmla="*/ 4228570 h 6858000"/>
              <a:gd name="connsiteX843" fmla="*/ 11988352 w 12192000"/>
              <a:gd name="connsiteY843" fmla="*/ 4225737 h 6858000"/>
              <a:gd name="connsiteX844" fmla="*/ 11989090 w 12192000"/>
              <a:gd name="connsiteY844" fmla="*/ 4220071 h 6858000"/>
              <a:gd name="connsiteX845" fmla="*/ 11992782 w 12192000"/>
              <a:gd name="connsiteY845" fmla="*/ 4218047 h 6858000"/>
              <a:gd name="connsiteX846" fmla="*/ 12031908 w 12192000"/>
              <a:gd name="connsiteY846" fmla="*/ 4201454 h 6858000"/>
              <a:gd name="connsiteX847" fmla="*/ 12036338 w 12192000"/>
              <a:gd name="connsiteY847" fmla="*/ 4209144 h 6858000"/>
              <a:gd name="connsiteX848" fmla="*/ 12036338 w 12192000"/>
              <a:gd name="connsiteY848" fmla="*/ 4214000 h 6858000"/>
              <a:gd name="connsiteX849" fmla="*/ 12029694 w 12192000"/>
              <a:gd name="connsiteY849" fmla="*/ 4220071 h 6858000"/>
              <a:gd name="connsiteX850" fmla="*/ 12028955 w 12192000"/>
              <a:gd name="connsiteY850" fmla="*/ 4227760 h 6858000"/>
              <a:gd name="connsiteX851" fmla="*/ 12024526 w 12192000"/>
              <a:gd name="connsiteY851" fmla="*/ 4228570 h 6858000"/>
              <a:gd name="connsiteX852" fmla="*/ 12023788 w 12192000"/>
              <a:gd name="connsiteY852" fmla="*/ 4232212 h 6858000"/>
              <a:gd name="connsiteX853" fmla="*/ 12014929 w 12192000"/>
              <a:gd name="connsiteY853" fmla="*/ 4233426 h 6858000"/>
              <a:gd name="connsiteX854" fmla="*/ 12011238 w 12192000"/>
              <a:gd name="connsiteY854" fmla="*/ 4230189 h 6858000"/>
              <a:gd name="connsiteX855" fmla="*/ 12010499 w 12192000"/>
              <a:gd name="connsiteY855" fmla="*/ 4226546 h 6858000"/>
              <a:gd name="connsiteX856" fmla="*/ 12019358 w 12192000"/>
              <a:gd name="connsiteY856" fmla="*/ 4217238 h 6858000"/>
              <a:gd name="connsiteX857" fmla="*/ 12016405 w 12192000"/>
              <a:gd name="connsiteY857" fmla="*/ 4211977 h 6858000"/>
              <a:gd name="connsiteX858" fmla="*/ 12023050 w 12192000"/>
              <a:gd name="connsiteY858" fmla="*/ 4205501 h 6858000"/>
              <a:gd name="connsiteX859" fmla="*/ 12051841 w 12192000"/>
              <a:gd name="connsiteY859" fmla="*/ 4190122 h 6858000"/>
              <a:gd name="connsiteX860" fmla="*/ 12058485 w 12192000"/>
              <a:gd name="connsiteY860" fmla="*/ 4191336 h 6858000"/>
              <a:gd name="connsiteX861" fmla="*/ 12058485 w 12192000"/>
              <a:gd name="connsiteY861" fmla="*/ 4197002 h 6858000"/>
              <a:gd name="connsiteX862" fmla="*/ 12061438 w 12192000"/>
              <a:gd name="connsiteY862" fmla="*/ 4203478 h 6858000"/>
              <a:gd name="connsiteX863" fmla="*/ 12061438 w 12192000"/>
              <a:gd name="connsiteY863" fmla="*/ 4207525 h 6858000"/>
              <a:gd name="connsiteX864" fmla="*/ 12059223 w 12192000"/>
              <a:gd name="connsiteY864" fmla="*/ 4203882 h 6858000"/>
              <a:gd name="connsiteX865" fmla="*/ 12057009 w 12192000"/>
              <a:gd name="connsiteY865" fmla="*/ 4207929 h 6858000"/>
              <a:gd name="connsiteX866" fmla="*/ 12051103 w 12192000"/>
              <a:gd name="connsiteY866" fmla="*/ 4212381 h 6858000"/>
              <a:gd name="connsiteX867" fmla="*/ 12048150 w 12192000"/>
              <a:gd name="connsiteY867" fmla="*/ 4215619 h 6858000"/>
              <a:gd name="connsiteX868" fmla="*/ 12050365 w 12192000"/>
              <a:gd name="connsiteY868" fmla="*/ 4222904 h 6858000"/>
              <a:gd name="connsiteX869" fmla="*/ 12058485 w 12192000"/>
              <a:gd name="connsiteY869" fmla="*/ 4224523 h 6858000"/>
              <a:gd name="connsiteX870" fmla="*/ 12059962 w 12192000"/>
              <a:gd name="connsiteY870" fmla="*/ 4228570 h 6858000"/>
              <a:gd name="connsiteX871" fmla="*/ 12057009 w 12192000"/>
              <a:gd name="connsiteY871" fmla="*/ 4232212 h 6858000"/>
              <a:gd name="connsiteX872" fmla="*/ 12051103 w 12192000"/>
              <a:gd name="connsiteY872" fmla="*/ 4234236 h 6858000"/>
              <a:gd name="connsiteX873" fmla="*/ 12045197 w 12192000"/>
              <a:gd name="connsiteY873" fmla="*/ 4243140 h 6858000"/>
              <a:gd name="connsiteX874" fmla="*/ 12039291 w 12192000"/>
              <a:gd name="connsiteY874" fmla="*/ 4245973 h 6858000"/>
              <a:gd name="connsiteX875" fmla="*/ 12032647 w 12192000"/>
              <a:gd name="connsiteY875" fmla="*/ 4242735 h 6858000"/>
              <a:gd name="connsiteX876" fmla="*/ 12033385 w 12192000"/>
              <a:gd name="connsiteY876" fmla="*/ 4235855 h 6858000"/>
              <a:gd name="connsiteX877" fmla="*/ 12042244 w 12192000"/>
              <a:gd name="connsiteY877" fmla="*/ 4222499 h 6858000"/>
              <a:gd name="connsiteX878" fmla="*/ 12046673 w 12192000"/>
              <a:gd name="connsiteY878" fmla="*/ 4208334 h 6858000"/>
              <a:gd name="connsiteX879" fmla="*/ 12047412 w 12192000"/>
              <a:gd name="connsiteY879" fmla="*/ 4193764 h 6858000"/>
              <a:gd name="connsiteX880" fmla="*/ 11715940 w 12192000"/>
              <a:gd name="connsiteY880" fmla="*/ 4143175 h 6858000"/>
              <a:gd name="connsiteX881" fmla="*/ 11718155 w 12192000"/>
              <a:gd name="connsiteY881" fmla="*/ 4145199 h 6858000"/>
              <a:gd name="connsiteX882" fmla="*/ 11717417 w 12192000"/>
              <a:gd name="connsiteY882" fmla="*/ 4157340 h 6858000"/>
              <a:gd name="connsiteX883" fmla="*/ 11714464 w 12192000"/>
              <a:gd name="connsiteY883" fmla="*/ 4158150 h 6858000"/>
              <a:gd name="connsiteX884" fmla="*/ 11713725 w 12192000"/>
              <a:gd name="connsiteY884" fmla="*/ 4146818 h 6858000"/>
              <a:gd name="connsiteX885" fmla="*/ 11709296 w 12192000"/>
              <a:gd name="connsiteY885" fmla="*/ 4139937 h 6858000"/>
              <a:gd name="connsiteX886" fmla="*/ 11711511 w 12192000"/>
              <a:gd name="connsiteY886" fmla="*/ 4143580 h 6858000"/>
              <a:gd name="connsiteX887" fmla="*/ 11712249 w 12192000"/>
              <a:gd name="connsiteY887" fmla="*/ 4159768 h 6858000"/>
              <a:gd name="connsiteX888" fmla="*/ 11709296 w 12192000"/>
              <a:gd name="connsiteY888" fmla="*/ 4168672 h 6858000"/>
              <a:gd name="connsiteX889" fmla="*/ 11701913 w 12192000"/>
              <a:gd name="connsiteY889" fmla="*/ 4173529 h 6858000"/>
              <a:gd name="connsiteX890" fmla="*/ 11698222 w 12192000"/>
              <a:gd name="connsiteY890" fmla="*/ 4169077 h 6858000"/>
              <a:gd name="connsiteX891" fmla="*/ 11699699 w 12192000"/>
              <a:gd name="connsiteY891" fmla="*/ 4156126 h 6858000"/>
              <a:gd name="connsiteX892" fmla="*/ 11704866 w 12192000"/>
              <a:gd name="connsiteY892" fmla="*/ 4142770 h 6858000"/>
              <a:gd name="connsiteX893" fmla="*/ 11250846 w 12192000"/>
              <a:gd name="connsiteY893" fmla="*/ 4119297 h 6858000"/>
              <a:gd name="connsiteX894" fmla="*/ 11256014 w 12192000"/>
              <a:gd name="connsiteY894" fmla="*/ 4122130 h 6858000"/>
              <a:gd name="connsiteX895" fmla="*/ 11250108 w 12192000"/>
              <a:gd name="connsiteY895" fmla="*/ 4126987 h 6858000"/>
              <a:gd name="connsiteX896" fmla="*/ 10920113 w 12192000"/>
              <a:gd name="connsiteY896" fmla="*/ 4114440 h 6858000"/>
              <a:gd name="connsiteX897" fmla="*/ 10930449 w 12192000"/>
              <a:gd name="connsiteY897" fmla="*/ 4121725 h 6858000"/>
              <a:gd name="connsiteX898" fmla="*/ 10929710 w 12192000"/>
              <a:gd name="connsiteY898" fmla="*/ 4129415 h 6858000"/>
              <a:gd name="connsiteX899" fmla="*/ 10931925 w 12192000"/>
              <a:gd name="connsiteY899" fmla="*/ 4138319 h 6858000"/>
              <a:gd name="connsiteX900" fmla="*/ 10913469 w 12192000"/>
              <a:gd name="connsiteY900" fmla="*/ 4122535 h 6858000"/>
              <a:gd name="connsiteX901" fmla="*/ 10905348 w 12192000"/>
              <a:gd name="connsiteY901" fmla="*/ 4105537 h 6858000"/>
              <a:gd name="connsiteX902" fmla="*/ 10914207 w 12192000"/>
              <a:gd name="connsiteY902" fmla="*/ 4109179 h 6858000"/>
              <a:gd name="connsiteX903" fmla="*/ 10906825 w 12192000"/>
              <a:gd name="connsiteY903" fmla="*/ 4115250 h 6858000"/>
              <a:gd name="connsiteX904" fmla="*/ 11288497 w 12192000"/>
              <a:gd name="connsiteY904" fmla="*/ 4100275 h 6858000"/>
              <a:gd name="connsiteX905" fmla="*/ 11304738 w 12192000"/>
              <a:gd name="connsiteY905" fmla="*/ 4103108 h 6858000"/>
              <a:gd name="connsiteX906" fmla="*/ 11321718 w 12192000"/>
              <a:gd name="connsiteY906" fmla="*/ 4113226 h 6858000"/>
              <a:gd name="connsiteX907" fmla="*/ 11326147 w 12192000"/>
              <a:gd name="connsiteY907" fmla="*/ 4122130 h 6858000"/>
              <a:gd name="connsiteX908" fmla="*/ 11318765 w 12192000"/>
              <a:gd name="connsiteY908" fmla="*/ 4125772 h 6858000"/>
              <a:gd name="connsiteX909" fmla="*/ 11315812 w 12192000"/>
              <a:gd name="connsiteY909" fmla="*/ 4132248 h 6858000"/>
              <a:gd name="connsiteX910" fmla="*/ 11308430 w 12192000"/>
              <a:gd name="connsiteY910" fmla="*/ 4130629 h 6858000"/>
              <a:gd name="connsiteX911" fmla="*/ 11302524 w 12192000"/>
              <a:gd name="connsiteY911" fmla="*/ 4123344 h 6858000"/>
              <a:gd name="connsiteX912" fmla="*/ 11294403 w 12192000"/>
              <a:gd name="connsiteY912" fmla="*/ 4135486 h 6858000"/>
              <a:gd name="connsiteX913" fmla="*/ 11287020 w 12192000"/>
              <a:gd name="connsiteY913" fmla="*/ 4128605 h 6858000"/>
              <a:gd name="connsiteX914" fmla="*/ 11287020 w 12192000"/>
              <a:gd name="connsiteY914" fmla="*/ 4115250 h 6858000"/>
              <a:gd name="connsiteX915" fmla="*/ 11280376 w 12192000"/>
              <a:gd name="connsiteY915" fmla="*/ 4118488 h 6858000"/>
              <a:gd name="connsiteX916" fmla="*/ 11281114 w 12192000"/>
              <a:gd name="connsiteY916" fmla="*/ 4121321 h 6858000"/>
              <a:gd name="connsiteX917" fmla="*/ 11272994 w 12192000"/>
              <a:gd name="connsiteY917" fmla="*/ 4121321 h 6858000"/>
              <a:gd name="connsiteX918" fmla="*/ 11275947 w 12192000"/>
              <a:gd name="connsiteY918" fmla="*/ 4116464 h 6858000"/>
              <a:gd name="connsiteX919" fmla="*/ 11286282 w 12192000"/>
              <a:gd name="connsiteY919" fmla="*/ 4114036 h 6858000"/>
              <a:gd name="connsiteX920" fmla="*/ 11287020 w 12192000"/>
              <a:gd name="connsiteY920" fmla="*/ 4109989 h 6858000"/>
              <a:gd name="connsiteX921" fmla="*/ 11283329 w 12192000"/>
              <a:gd name="connsiteY921" fmla="*/ 4101894 h 6858000"/>
              <a:gd name="connsiteX922" fmla="*/ 10886892 w 12192000"/>
              <a:gd name="connsiteY922" fmla="*/ 4076397 h 6858000"/>
              <a:gd name="connsiteX923" fmla="*/ 10898704 w 12192000"/>
              <a:gd name="connsiteY923" fmla="*/ 4091776 h 6858000"/>
              <a:gd name="connsiteX924" fmla="*/ 10887631 w 12192000"/>
              <a:gd name="connsiteY924" fmla="*/ 4088539 h 6858000"/>
              <a:gd name="connsiteX925" fmla="*/ 10881725 w 12192000"/>
              <a:gd name="connsiteY925" fmla="*/ 4081659 h 6858000"/>
              <a:gd name="connsiteX926" fmla="*/ 10886892 w 12192000"/>
              <a:gd name="connsiteY926" fmla="*/ 4076397 h 6858000"/>
              <a:gd name="connsiteX927" fmla="*/ 12061438 w 12192000"/>
              <a:gd name="connsiteY927" fmla="*/ 4069112 h 6858000"/>
              <a:gd name="connsiteX928" fmla="*/ 12059223 w 12192000"/>
              <a:gd name="connsiteY928" fmla="*/ 4074374 h 6858000"/>
              <a:gd name="connsiteX929" fmla="*/ 12054056 w 12192000"/>
              <a:gd name="connsiteY929" fmla="*/ 4072350 h 6858000"/>
              <a:gd name="connsiteX930" fmla="*/ 12071774 w 12192000"/>
              <a:gd name="connsiteY930" fmla="*/ 4063446 h 6858000"/>
              <a:gd name="connsiteX931" fmla="*/ 12074727 w 12192000"/>
              <a:gd name="connsiteY931" fmla="*/ 4068303 h 6858000"/>
              <a:gd name="connsiteX932" fmla="*/ 12067344 w 12192000"/>
              <a:gd name="connsiteY932" fmla="*/ 4067089 h 6858000"/>
              <a:gd name="connsiteX933" fmla="*/ 12071774 w 12192000"/>
              <a:gd name="connsiteY933" fmla="*/ 4063446 h 6858000"/>
              <a:gd name="connsiteX934" fmla="*/ 12190631 w 12192000"/>
              <a:gd name="connsiteY934" fmla="*/ 4062637 h 6858000"/>
              <a:gd name="connsiteX935" fmla="*/ 12192000 w 12192000"/>
              <a:gd name="connsiteY935" fmla="*/ 4062817 h 6858000"/>
              <a:gd name="connsiteX936" fmla="*/ 12192000 w 12192000"/>
              <a:gd name="connsiteY936" fmla="*/ 4072535 h 6858000"/>
              <a:gd name="connsiteX937" fmla="*/ 12185463 w 12192000"/>
              <a:gd name="connsiteY937" fmla="*/ 4073969 h 6858000"/>
              <a:gd name="connsiteX938" fmla="*/ 12175128 w 12192000"/>
              <a:gd name="connsiteY938" fmla="*/ 4071136 h 6858000"/>
              <a:gd name="connsiteX939" fmla="*/ 12174390 w 12192000"/>
              <a:gd name="connsiteY939" fmla="*/ 4067494 h 6858000"/>
              <a:gd name="connsiteX940" fmla="*/ 12170698 w 12192000"/>
              <a:gd name="connsiteY940" fmla="*/ 4065065 h 6858000"/>
              <a:gd name="connsiteX941" fmla="*/ 12175866 w 12192000"/>
              <a:gd name="connsiteY941" fmla="*/ 4063042 h 6858000"/>
              <a:gd name="connsiteX942" fmla="*/ 12183248 w 12192000"/>
              <a:gd name="connsiteY942" fmla="*/ 4065470 h 6858000"/>
              <a:gd name="connsiteX943" fmla="*/ 12138954 w 12192000"/>
              <a:gd name="connsiteY943" fmla="*/ 4058995 h 6858000"/>
              <a:gd name="connsiteX944" fmla="*/ 12148551 w 12192000"/>
              <a:gd name="connsiteY944" fmla="*/ 4061423 h 6858000"/>
              <a:gd name="connsiteX945" fmla="*/ 12155195 w 12192000"/>
              <a:gd name="connsiteY945" fmla="*/ 4064256 h 6858000"/>
              <a:gd name="connsiteX946" fmla="*/ 12161101 w 12192000"/>
              <a:gd name="connsiteY946" fmla="*/ 4060209 h 6858000"/>
              <a:gd name="connsiteX947" fmla="*/ 12167745 w 12192000"/>
              <a:gd name="connsiteY947" fmla="*/ 4062232 h 6858000"/>
              <a:gd name="connsiteX948" fmla="*/ 12167745 w 12192000"/>
              <a:gd name="connsiteY948" fmla="*/ 4069922 h 6858000"/>
              <a:gd name="connsiteX949" fmla="*/ 12160363 w 12192000"/>
              <a:gd name="connsiteY949" fmla="*/ 4069112 h 6858000"/>
              <a:gd name="connsiteX950" fmla="*/ 12151504 w 12192000"/>
              <a:gd name="connsiteY950" fmla="*/ 4073160 h 6858000"/>
              <a:gd name="connsiteX951" fmla="*/ 12144122 w 12192000"/>
              <a:gd name="connsiteY951" fmla="*/ 4071541 h 6858000"/>
              <a:gd name="connsiteX952" fmla="*/ 12133786 w 12192000"/>
              <a:gd name="connsiteY952" fmla="*/ 4077611 h 6858000"/>
              <a:gd name="connsiteX953" fmla="*/ 12124189 w 12192000"/>
              <a:gd name="connsiteY953" fmla="*/ 4075588 h 6858000"/>
              <a:gd name="connsiteX954" fmla="*/ 12120498 w 12192000"/>
              <a:gd name="connsiteY954" fmla="*/ 4070731 h 6858000"/>
              <a:gd name="connsiteX955" fmla="*/ 12121236 w 12192000"/>
              <a:gd name="connsiteY955" fmla="*/ 4065875 h 6858000"/>
              <a:gd name="connsiteX956" fmla="*/ 12127880 w 12192000"/>
              <a:gd name="connsiteY956" fmla="*/ 4060209 h 6858000"/>
              <a:gd name="connsiteX957" fmla="*/ 12132310 w 12192000"/>
              <a:gd name="connsiteY957" fmla="*/ 4061423 h 6858000"/>
              <a:gd name="connsiteX958" fmla="*/ 11355677 w 12192000"/>
              <a:gd name="connsiteY958" fmla="*/ 4058590 h 6858000"/>
              <a:gd name="connsiteX959" fmla="*/ 11360107 w 12192000"/>
              <a:gd name="connsiteY959" fmla="*/ 4062637 h 6858000"/>
              <a:gd name="connsiteX960" fmla="*/ 11356415 w 12192000"/>
              <a:gd name="connsiteY960" fmla="*/ 4066684 h 6858000"/>
              <a:gd name="connsiteX961" fmla="*/ 11349033 w 12192000"/>
              <a:gd name="connsiteY961" fmla="*/ 4063851 h 6858000"/>
              <a:gd name="connsiteX962" fmla="*/ 11348295 w 12192000"/>
              <a:gd name="connsiteY962" fmla="*/ 4058995 h 6858000"/>
              <a:gd name="connsiteX963" fmla="*/ 12085062 w 12192000"/>
              <a:gd name="connsiteY963" fmla="*/ 4054138 h 6858000"/>
              <a:gd name="connsiteX964" fmla="*/ 12086539 w 12192000"/>
              <a:gd name="connsiteY964" fmla="*/ 4060613 h 6858000"/>
              <a:gd name="connsiteX965" fmla="*/ 12079156 w 12192000"/>
              <a:gd name="connsiteY965" fmla="*/ 4058185 h 6858000"/>
              <a:gd name="connsiteX966" fmla="*/ 11194002 w 12192000"/>
              <a:gd name="connsiteY966" fmla="*/ 4053733 h 6858000"/>
              <a:gd name="connsiteX967" fmla="*/ 11200646 w 12192000"/>
              <a:gd name="connsiteY967" fmla="*/ 4053733 h 6858000"/>
              <a:gd name="connsiteX968" fmla="*/ 11208028 w 12192000"/>
              <a:gd name="connsiteY968" fmla="*/ 4056971 h 6858000"/>
              <a:gd name="connsiteX969" fmla="*/ 11208767 w 12192000"/>
              <a:gd name="connsiteY969" fmla="*/ 4064661 h 6858000"/>
              <a:gd name="connsiteX970" fmla="*/ 11213196 w 12192000"/>
              <a:gd name="connsiteY970" fmla="*/ 4068303 h 6858000"/>
              <a:gd name="connsiteX971" fmla="*/ 11216887 w 12192000"/>
              <a:gd name="connsiteY971" fmla="*/ 4088943 h 6858000"/>
              <a:gd name="connsiteX972" fmla="*/ 11227961 w 12192000"/>
              <a:gd name="connsiteY972" fmla="*/ 4099466 h 6858000"/>
              <a:gd name="connsiteX973" fmla="*/ 11244202 w 12192000"/>
              <a:gd name="connsiteY973" fmla="*/ 4103108 h 6858000"/>
              <a:gd name="connsiteX974" fmla="*/ 11239035 w 12192000"/>
              <a:gd name="connsiteY974" fmla="*/ 4114440 h 6858000"/>
              <a:gd name="connsiteX975" fmla="*/ 11241988 w 12192000"/>
              <a:gd name="connsiteY975" fmla="*/ 4123749 h 6858000"/>
              <a:gd name="connsiteX976" fmla="*/ 11236820 w 12192000"/>
              <a:gd name="connsiteY976" fmla="*/ 4130629 h 6858000"/>
              <a:gd name="connsiteX977" fmla="*/ 11232390 w 12192000"/>
              <a:gd name="connsiteY977" fmla="*/ 4126987 h 6858000"/>
              <a:gd name="connsiteX978" fmla="*/ 11229437 w 12192000"/>
              <a:gd name="connsiteY978" fmla="*/ 4117678 h 6858000"/>
              <a:gd name="connsiteX979" fmla="*/ 11219102 w 12192000"/>
              <a:gd name="connsiteY979" fmla="*/ 4118892 h 6858000"/>
              <a:gd name="connsiteX980" fmla="*/ 11208028 w 12192000"/>
              <a:gd name="connsiteY980" fmla="*/ 4112417 h 6858000"/>
              <a:gd name="connsiteX981" fmla="*/ 11205075 w 12192000"/>
              <a:gd name="connsiteY981" fmla="*/ 4099871 h 6858000"/>
              <a:gd name="connsiteX982" fmla="*/ 11199908 w 12192000"/>
              <a:gd name="connsiteY982" fmla="*/ 4096633 h 6858000"/>
              <a:gd name="connsiteX983" fmla="*/ 11199169 w 12192000"/>
              <a:gd name="connsiteY983" fmla="*/ 4087729 h 6858000"/>
              <a:gd name="connsiteX984" fmla="*/ 11194002 w 12192000"/>
              <a:gd name="connsiteY984" fmla="*/ 4082873 h 6858000"/>
              <a:gd name="connsiteX985" fmla="*/ 11176284 w 12192000"/>
              <a:gd name="connsiteY985" fmla="*/ 4081659 h 6858000"/>
              <a:gd name="connsiteX986" fmla="*/ 11170378 w 12192000"/>
              <a:gd name="connsiteY986" fmla="*/ 4074374 h 6858000"/>
              <a:gd name="connsiteX987" fmla="*/ 11179237 w 12192000"/>
              <a:gd name="connsiteY987" fmla="*/ 4067898 h 6858000"/>
              <a:gd name="connsiteX988" fmla="*/ 11179975 w 12192000"/>
              <a:gd name="connsiteY988" fmla="*/ 4060209 h 6858000"/>
              <a:gd name="connsiteX989" fmla="*/ 11182928 w 12192000"/>
              <a:gd name="connsiteY989" fmla="*/ 4058590 h 6858000"/>
              <a:gd name="connsiteX990" fmla="*/ 11189572 w 12192000"/>
              <a:gd name="connsiteY990" fmla="*/ 4065065 h 6858000"/>
              <a:gd name="connsiteX991" fmla="*/ 11199169 w 12192000"/>
              <a:gd name="connsiteY991" fmla="*/ 4067898 h 6858000"/>
              <a:gd name="connsiteX992" fmla="*/ 11195478 w 12192000"/>
              <a:gd name="connsiteY992" fmla="*/ 4061828 h 6858000"/>
              <a:gd name="connsiteX993" fmla="*/ 12054794 w 12192000"/>
              <a:gd name="connsiteY993" fmla="*/ 4037545 h 6858000"/>
              <a:gd name="connsiteX994" fmla="*/ 12068082 w 12192000"/>
              <a:gd name="connsiteY994" fmla="*/ 4038354 h 6858000"/>
              <a:gd name="connsiteX995" fmla="*/ 12068821 w 12192000"/>
              <a:gd name="connsiteY995" fmla="*/ 4042401 h 6858000"/>
              <a:gd name="connsiteX996" fmla="*/ 12065868 w 12192000"/>
              <a:gd name="connsiteY996" fmla="*/ 4047663 h 6858000"/>
              <a:gd name="connsiteX997" fmla="*/ 12073250 w 12192000"/>
              <a:gd name="connsiteY997" fmla="*/ 4046044 h 6858000"/>
              <a:gd name="connsiteX998" fmla="*/ 12076941 w 12192000"/>
              <a:gd name="connsiteY998" fmla="*/ 4040378 h 6858000"/>
              <a:gd name="connsiteX999" fmla="*/ 12084324 w 12192000"/>
              <a:gd name="connsiteY999" fmla="*/ 4045234 h 6858000"/>
              <a:gd name="connsiteX1000" fmla="*/ 12082109 w 12192000"/>
              <a:gd name="connsiteY1000" fmla="*/ 4052519 h 6858000"/>
              <a:gd name="connsiteX1001" fmla="*/ 12073250 w 12192000"/>
              <a:gd name="connsiteY1001" fmla="*/ 4054138 h 6858000"/>
              <a:gd name="connsiteX1002" fmla="*/ 12070297 w 12192000"/>
              <a:gd name="connsiteY1002" fmla="*/ 4050900 h 6858000"/>
              <a:gd name="connsiteX1003" fmla="*/ 12065868 w 12192000"/>
              <a:gd name="connsiteY1003" fmla="*/ 4057376 h 6858000"/>
              <a:gd name="connsiteX1004" fmla="*/ 12057747 w 12192000"/>
              <a:gd name="connsiteY1004" fmla="*/ 4051710 h 6858000"/>
              <a:gd name="connsiteX1005" fmla="*/ 12051103 w 12192000"/>
              <a:gd name="connsiteY1005" fmla="*/ 4056971 h 6858000"/>
              <a:gd name="connsiteX1006" fmla="*/ 12043720 w 12192000"/>
              <a:gd name="connsiteY1006" fmla="*/ 4052114 h 6858000"/>
              <a:gd name="connsiteX1007" fmla="*/ 12042982 w 12192000"/>
              <a:gd name="connsiteY1007" fmla="*/ 4043615 h 6858000"/>
              <a:gd name="connsiteX1008" fmla="*/ 11381516 w 12192000"/>
              <a:gd name="connsiteY1008" fmla="*/ 4032688 h 6858000"/>
              <a:gd name="connsiteX1009" fmla="*/ 11394066 w 12192000"/>
              <a:gd name="connsiteY1009" fmla="*/ 4033093 h 6858000"/>
              <a:gd name="connsiteX1010" fmla="*/ 11401448 w 12192000"/>
              <a:gd name="connsiteY1010" fmla="*/ 4037949 h 6858000"/>
              <a:gd name="connsiteX1011" fmla="*/ 11391851 w 12192000"/>
              <a:gd name="connsiteY1011" fmla="*/ 4047258 h 6858000"/>
              <a:gd name="connsiteX1012" fmla="*/ 11385207 w 12192000"/>
              <a:gd name="connsiteY1012" fmla="*/ 4048877 h 6858000"/>
              <a:gd name="connsiteX1013" fmla="*/ 11381516 w 12192000"/>
              <a:gd name="connsiteY1013" fmla="*/ 4044020 h 6858000"/>
              <a:gd name="connsiteX1014" fmla="*/ 11382992 w 12192000"/>
              <a:gd name="connsiteY1014" fmla="*/ 4037949 h 6858000"/>
              <a:gd name="connsiteX1015" fmla="*/ 11381516 w 12192000"/>
              <a:gd name="connsiteY1015" fmla="*/ 4032688 h 6858000"/>
              <a:gd name="connsiteX1016" fmla="*/ 10843336 w 12192000"/>
              <a:gd name="connsiteY1016" fmla="*/ 4027022 h 6858000"/>
              <a:gd name="connsiteX1017" fmla="*/ 10854410 w 12192000"/>
              <a:gd name="connsiteY1017" fmla="*/ 4030260 h 6858000"/>
              <a:gd name="connsiteX1018" fmla="*/ 10869174 w 12192000"/>
              <a:gd name="connsiteY1018" fmla="*/ 4049686 h 6858000"/>
              <a:gd name="connsiteX1019" fmla="*/ 10869174 w 12192000"/>
              <a:gd name="connsiteY1019" fmla="*/ 4067089 h 6858000"/>
              <a:gd name="connsiteX1020" fmla="*/ 10856624 w 12192000"/>
              <a:gd name="connsiteY1020" fmla="*/ 4063446 h 6858000"/>
              <a:gd name="connsiteX1021" fmla="*/ 10843336 w 12192000"/>
              <a:gd name="connsiteY1021" fmla="*/ 4045639 h 6858000"/>
              <a:gd name="connsiteX1022" fmla="*/ 10833000 w 12192000"/>
              <a:gd name="connsiteY1022" fmla="*/ 4041997 h 6858000"/>
              <a:gd name="connsiteX1023" fmla="*/ 10833000 w 12192000"/>
              <a:gd name="connsiteY1023" fmla="*/ 4034712 h 6858000"/>
              <a:gd name="connsiteX1024" fmla="*/ 11371918 w 12192000"/>
              <a:gd name="connsiteY1024" fmla="*/ 4018118 h 6858000"/>
              <a:gd name="connsiteX1025" fmla="*/ 11384469 w 12192000"/>
              <a:gd name="connsiteY1025" fmla="*/ 4020142 h 6858000"/>
              <a:gd name="connsiteX1026" fmla="*/ 11389636 w 12192000"/>
              <a:gd name="connsiteY1026" fmla="*/ 4024998 h 6858000"/>
              <a:gd name="connsiteX1027" fmla="*/ 11394066 w 12192000"/>
              <a:gd name="connsiteY1027" fmla="*/ 4026213 h 6858000"/>
              <a:gd name="connsiteX1028" fmla="*/ 11394066 w 12192000"/>
              <a:gd name="connsiteY1028" fmla="*/ 4029450 h 6858000"/>
              <a:gd name="connsiteX1029" fmla="*/ 11382254 w 12192000"/>
              <a:gd name="connsiteY1029" fmla="*/ 4029046 h 6858000"/>
              <a:gd name="connsiteX1030" fmla="*/ 11377824 w 12192000"/>
              <a:gd name="connsiteY1030" fmla="*/ 4029450 h 6858000"/>
              <a:gd name="connsiteX1031" fmla="*/ 11370442 w 12192000"/>
              <a:gd name="connsiteY1031" fmla="*/ 4021761 h 6858000"/>
              <a:gd name="connsiteX1032" fmla="*/ 11131989 w 12192000"/>
              <a:gd name="connsiteY1032" fmla="*/ 4003953 h 6858000"/>
              <a:gd name="connsiteX1033" fmla="*/ 11140110 w 12192000"/>
              <a:gd name="connsiteY1033" fmla="*/ 4003953 h 6858000"/>
              <a:gd name="connsiteX1034" fmla="*/ 11143063 w 12192000"/>
              <a:gd name="connsiteY1034" fmla="*/ 4012452 h 6858000"/>
              <a:gd name="connsiteX1035" fmla="*/ 11134942 w 12192000"/>
              <a:gd name="connsiteY1035" fmla="*/ 4016904 h 6858000"/>
              <a:gd name="connsiteX1036" fmla="*/ 11126822 w 12192000"/>
              <a:gd name="connsiteY1036" fmla="*/ 4010024 h 6858000"/>
              <a:gd name="connsiteX1037" fmla="*/ 11988352 w 12192000"/>
              <a:gd name="connsiteY1037" fmla="*/ 4000311 h 6858000"/>
              <a:gd name="connsiteX1038" fmla="*/ 11994996 w 12192000"/>
              <a:gd name="connsiteY1038" fmla="*/ 4004358 h 6858000"/>
              <a:gd name="connsiteX1039" fmla="*/ 11988352 w 12192000"/>
              <a:gd name="connsiteY1039" fmla="*/ 4005572 h 6858000"/>
              <a:gd name="connsiteX1040" fmla="*/ 11983923 w 12192000"/>
              <a:gd name="connsiteY1040" fmla="*/ 4000716 h 6858000"/>
              <a:gd name="connsiteX1041" fmla="*/ 11988352 w 12192000"/>
              <a:gd name="connsiteY1041" fmla="*/ 4000311 h 6858000"/>
              <a:gd name="connsiteX1042" fmla="*/ 10826356 w 12192000"/>
              <a:gd name="connsiteY1042" fmla="*/ 4000311 h 6858000"/>
              <a:gd name="connsiteX1043" fmla="*/ 10833739 w 12192000"/>
              <a:gd name="connsiteY1043" fmla="*/ 4003549 h 6858000"/>
              <a:gd name="connsiteX1044" fmla="*/ 10834477 w 12192000"/>
              <a:gd name="connsiteY1044" fmla="*/ 4010429 h 6858000"/>
              <a:gd name="connsiteX1045" fmla="*/ 10827095 w 12192000"/>
              <a:gd name="connsiteY1045" fmla="*/ 4016904 h 6858000"/>
              <a:gd name="connsiteX1046" fmla="*/ 10821189 w 12192000"/>
              <a:gd name="connsiteY1046" fmla="*/ 4010429 h 6858000"/>
              <a:gd name="connsiteX1047" fmla="*/ 11366751 w 12192000"/>
              <a:gd name="connsiteY1047" fmla="*/ 3998287 h 6858000"/>
              <a:gd name="connsiteX1048" fmla="*/ 11379301 w 12192000"/>
              <a:gd name="connsiteY1048" fmla="*/ 4001525 h 6858000"/>
              <a:gd name="connsiteX1049" fmla="*/ 11380777 w 12192000"/>
              <a:gd name="connsiteY1049" fmla="*/ 4003953 h 6858000"/>
              <a:gd name="connsiteX1050" fmla="*/ 11375610 w 12192000"/>
              <a:gd name="connsiteY1050" fmla="*/ 4006786 h 6858000"/>
              <a:gd name="connsiteX1051" fmla="*/ 11366751 w 12192000"/>
              <a:gd name="connsiteY1051" fmla="*/ 4003953 h 6858000"/>
              <a:gd name="connsiteX1052" fmla="*/ 11365274 w 12192000"/>
              <a:gd name="connsiteY1052" fmla="*/ 3999501 h 6858000"/>
              <a:gd name="connsiteX1053" fmla="*/ 11999426 w 12192000"/>
              <a:gd name="connsiteY1053" fmla="*/ 3996264 h 6858000"/>
              <a:gd name="connsiteX1054" fmla="*/ 11998687 w 12192000"/>
              <a:gd name="connsiteY1054" fmla="*/ 4001120 h 6858000"/>
              <a:gd name="connsiteX1055" fmla="*/ 11990567 w 12192000"/>
              <a:gd name="connsiteY1055" fmla="*/ 3998287 h 6858000"/>
              <a:gd name="connsiteX1056" fmla="*/ 11999426 w 12192000"/>
              <a:gd name="connsiteY1056" fmla="*/ 3996264 h 6858000"/>
              <a:gd name="connsiteX1057" fmla="*/ 11139372 w 12192000"/>
              <a:gd name="connsiteY1057" fmla="*/ 3983718 h 6858000"/>
              <a:gd name="connsiteX1058" fmla="*/ 11147492 w 12192000"/>
              <a:gd name="connsiteY1058" fmla="*/ 3985741 h 6858000"/>
              <a:gd name="connsiteX1059" fmla="*/ 11162995 w 12192000"/>
              <a:gd name="connsiteY1059" fmla="*/ 3998692 h 6858000"/>
              <a:gd name="connsiteX1060" fmla="*/ 11158566 w 12192000"/>
              <a:gd name="connsiteY1060" fmla="*/ 4001525 h 6858000"/>
              <a:gd name="connsiteX1061" fmla="*/ 11147492 w 12192000"/>
              <a:gd name="connsiteY1061" fmla="*/ 3995859 h 6858000"/>
              <a:gd name="connsiteX1062" fmla="*/ 11139372 w 12192000"/>
              <a:gd name="connsiteY1062" fmla="*/ 3998692 h 6858000"/>
              <a:gd name="connsiteX1063" fmla="*/ 11134204 w 12192000"/>
              <a:gd name="connsiteY1063" fmla="*/ 3992621 h 6858000"/>
              <a:gd name="connsiteX1064" fmla="*/ 10838168 w 12192000"/>
              <a:gd name="connsiteY1064" fmla="*/ 3968743 h 6858000"/>
              <a:gd name="connsiteX1065" fmla="*/ 10849980 w 12192000"/>
              <a:gd name="connsiteY1065" fmla="*/ 3972386 h 6858000"/>
              <a:gd name="connsiteX1066" fmla="*/ 10849242 w 12192000"/>
              <a:gd name="connsiteY1066" fmla="*/ 3978456 h 6858000"/>
              <a:gd name="connsiteX1067" fmla="*/ 10844812 w 12192000"/>
              <a:gd name="connsiteY1067" fmla="*/ 3975623 h 6858000"/>
              <a:gd name="connsiteX1068" fmla="*/ 10833000 w 12192000"/>
              <a:gd name="connsiteY1068" fmla="*/ 3975623 h 6858000"/>
              <a:gd name="connsiteX1069" fmla="*/ 11040447 w 12192000"/>
              <a:gd name="connsiteY1069" fmla="*/ 3922201 h 6858000"/>
              <a:gd name="connsiteX1070" fmla="*/ 11052997 w 12192000"/>
              <a:gd name="connsiteY1070" fmla="*/ 3924629 h 6858000"/>
              <a:gd name="connsiteX1071" fmla="*/ 11064071 w 12192000"/>
              <a:gd name="connsiteY1071" fmla="*/ 3933533 h 6858000"/>
              <a:gd name="connsiteX1072" fmla="*/ 11067024 w 12192000"/>
              <a:gd name="connsiteY1072" fmla="*/ 3946889 h 6858000"/>
              <a:gd name="connsiteX1073" fmla="*/ 11063333 w 12192000"/>
              <a:gd name="connsiteY1073" fmla="*/ 3949722 h 6858000"/>
              <a:gd name="connsiteX1074" fmla="*/ 11051521 w 12192000"/>
              <a:gd name="connsiteY1074" fmla="*/ 3944460 h 6858000"/>
              <a:gd name="connsiteX1075" fmla="*/ 11034541 w 12192000"/>
              <a:gd name="connsiteY1075" fmla="*/ 3942437 h 6858000"/>
              <a:gd name="connsiteX1076" fmla="*/ 11033065 w 12192000"/>
              <a:gd name="connsiteY1076" fmla="*/ 3933938 h 6858000"/>
              <a:gd name="connsiteX1077" fmla="*/ 11117224 w 12192000"/>
              <a:gd name="connsiteY1077" fmla="*/ 3917749 h 6858000"/>
              <a:gd name="connsiteX1078" fmla="*/ 11118701 w 12192000"/>
              <a:gd name="connsiteY1078" fmla="*/ 3924225 h 6858000"/>
              <a:gd name="connsiteX1079" fmla="*/ 11114271 w 12192000"/>
              <a:gd name="connsiteY1079" fmla="*/ 3933128 h 6858000"/>
              <a:gd name="connsiteX1080" fmla="*/ 11103198 w 12192000"/>
              <a:gd name="connsiteY1080" fmla="*/ 3929891 h 6858000"/>
              <a:gd name="connsiteX1081" fmla="*/ 11146016 w 12192000"/>
              <a:gd name="connsiteY1081" fmla="*/ 3916535 h 6858000"/>
              <a:gd name="connsiteX1082" fmla="*/ 11141586 w 12192000"/>
              <a:gd name="connsiteY1082" fmla="*/ 3923820 h 6858000"/>
              <a:gd name="connsiteX1083" fmla="*/ 11146754 w 12192000"/>
              <a:gd name="connsiteY1083" fmla="*/ 3928676 h 6858000"/>
              <a:gd name="connsiteX1084" fmla="*/ 11143801 w 12192000"/>
              <a:gd name="connsiteY1084" fmla="*/ 3942841 h 6858000"/>
              <a:gd name="connsiteX1085" fmla="*/ 11137157 w 12192000"/>
              <a:gd name="connsiteY1085" fmla="*/ 3944865 h 6858000"/>
              <a:gd name="connsiteX1086" fmla="*/ 11134204 w 12192000"/>
              <a:gd name="connsiteY1086" fmla="*/ 3933533 h 6858000"/>
              <a:gd name="connsiteX1087" fmla="*/ 11123130 w 12192000"/>
              <a:gd name="connsiteY1087" fmla="*/ 3930700 h 6858000"/>
              <a:gd name="connsiteX1088" fmla="*/ 11127560 w 12192000"/>
              <a:gd name="connsiteY1088" fmla="*/ 3921392 h 6858000"/>
              <a:gd name="connsiteX1089" fmla="*/ 11135680 w 12192000"/>
              <a:gd name="connsiteY1089" fmla="*/ 3921796 h 6858000"/>
              <a:gd name="connsiteX1090" fmla="*/ 11140110 w 12192000"/>
              <a:gd name="connsiteY1090" fmla="*/ 3917749 h 6858000"/>
              <a:gd name="connsiteX1091" fmla="*/ 11146016 w 12192000"/>
              <a:gd name="connsiteY1091" fmla="*/ 3916535 h 6858000"/>
              <a:gd name="connsiteX1092" fmla="*/ 10776156 w 12192000"/>
              <a:gd name="connsiteY1092" fmla="*/ 3908441 h 6858000"/>
              <a:gd name="connsiteX1093" fmla="*/ 10782800 w 12192000"/>
              <a:gd name="connsiteY1093" fmla="*/ 3910464 h 6858000"/>
              <a:gd name="connsiteX1094" fmla="*/ 10790182 w 12192000"/>
              <a:gd name="connsiteY1094" fmla="*/ 3923415 h 6858000"/>
              <a:gd name="connsiteX1095" fmla="*/ 10801994 w 12192000"/>
              <a:gd name="connsiteY1095" fmla="*/ 3931914 h 6858000"/>
              <a:gd name="connsiteX1096" fmla="*/ 10798303 w 12192000"/>
              <a:gd name="connsiteY1096" fmla="*/ 3938390 h 6858000"/>
              <a:gd name="connsiteX1097" fmla="*/ 10796827 w 12192000"/>
              <a:gd name="connsiteY1097" fmla="*/ 3950531 h 6858000"/>
              <a:gd name="connsiteX1098" fmla="*/ 10792397 w 12192000"/>
              <a:gd name="connsiteY1098" fmla="*/ 3952150 h 6858000"/>
              <a:gd name="connsiteX1099" fmla="*/ 10782800 w 12192000"/>
              <a:gd name="connsiteY1099" fmla="*/ 3935961 h 6858000"/>
              <a:gd name="connsiteX1100" fmla="*/ 10775417 w 12192000"/>
              <a:gd name="connsiteY1100" fmla="*/ 3934342 h 6858000"/>
              <a:gd name="connsiteX1101" fmla="*/ 10773203 w 12192000"/>
              <a:gd name="connsiteY1101" fmla="*/ 3924225 h 6858000"/>
              <a:gd name="connsiteX1102" fmla="*/ 10762129 w 12192000"/>
              <a:gd name="connsiteY1102" fmla="*/ 3913702 h 6858000"/>
              <a:gd name="connsiteX1103" fmla="*/ 10771726 w 12192000"/>
              <a:gd name="connsiteY1103" fmla="*/ 3913297 h 6858000"/>
              <a:gd name="connsiteX1104" fmla="*/ 11016823 w 12192000"/>
              <a:gd name="connsiteY1104" fmla="*/ 3908036 h 6858000"/>
              <a:gd name="connsiteX1105" fmla="*/ 11030112 w 12192000"/>
              <a:gd name="connsiteY1105" fmla="*/ 3912083 h 6858000"/>
              <a:gd name="connsiteX1106" fmla="*/ 11035279 w 12192000"/>
              <a:gd name="connsiteY1106" fmla="*/ 3919368 h 6858000"/>
              <a:gd name="connsiteX1107" fmla="*/ 11029373 w 12192000"/>
              <a:gd name="connsiteY1107" fmla="*/ 3929081 h 6858000"/>
              <a:gd name="connsiteX1108" fmla="*/ 11024206 w 12192000"/>
              <a:gd name="connsiteY1108" fmla="*/ 3925034 h 6858000"/>
              <a:gd name="connsiteX1109" fmla="*/ 11011655 w 12192000"/>
              <a:gd name="connsiteY1109" fmla="*/ 3908441 h 6858000"/>
              <a:gd name="connsiteX1110" fmla="*/ 12148551 w 12192000"/>
              <a:gd name="connsiteY1110" fmla="*/ 3901965 h 6858000"/>
              <a:gd name="connsiteX1111" fmla="*/ 12162578 w 12192000"/>
              <a:gd name="connsiteY1111" fmla="*/ 3904798 h 6858000"/>
              <a:gd name="connsiteX1112" fmla="*/ 12164054 w 12192000"/>
              <a:gd name="connsiteY1112" fmla="*/ 3910464 h 6858000"/>
              <a:gd name="connsiteX1113" fmla="*/ 12168484 w 12192000"/>
              <a:gd name="connsiteY1113" fmla="*/ 3914916 h 6858000"/>
              <a:gd name="connsiteX1114" fmla="*/ 12164054 w 12192000"/>
              <a:gd name="connsiteY1114" fmla="*/ 3918154 h 6858000"/>
              <a:gd name="connsiteX1115" fmla="*/ 12159625 w 12192000"/>
              <a:gd name="connsiteY1115" fmla="*/ 3924629 h 6858000"/>
              <a:gd name="connsiteX1116" fmla="*/ 12156672 w 12192000"/>
              <a:gd name="connsiteY1116" fmla="*/ 3932724 h 6858000"/>
              <a:gd name="connsiteX1117" fmla="*/ 12149289 w 12192000"/>
              <a:gd name="connsiteY1117" fmla="*/ 3937175 h 6858000"/>
              <a:gd name="connsiteX1118" fmla="*/ 12144122 w 12192000"/>
              <a:gd name="connsiteY1118" fmla="*/ 3943246 h 6858000"/>
              <a:gd name="connsiteX1119" fmla="*/ 12137477 w 12192000"/>
              <a:gd name="connsiteY1119" fmla="*/ 3943651 h 6858000"/>
              <a:gd name="connsiteX1120" fmla="*/ 12133048 w 12192000"/>
              <a:gd name="connsiteY1120" fmla="*/ 3951340 h 6858000"/>
              <a:gd name="connsiteX1121" fmla="*/ 12117545 w 12192000"/>
              <a:gd name="connsiteY1121" fmla="*/ 3961054 h 6858000"/>
              <a:gd name="connsiteX1122" fmla="*/ 12079894 w 12192000"/>
              <a:gd name="connsiteY1122" fmla="*/ 3969148 h 6858000"/>
              <a:gd name="connsiteX1123" fmla="*/ 12069559 w 12192000"/>
              <a:gd name="connsiteY1123" fmla="*/ 3966315 h 6858000"/>
              <a:gd name="connsiteX1124" fmla="*/ 12067344 w 12192000"/>
              <a:gd name="connsiteY1124" fmla="*/ 3961458 h 6858000"/>
              <a:gd name="connsiteX1125" fmla="*/ 12059223 w 12192000"/>
              <a:gd name="connsiteY1125" fmla="*/ 3957816 h 6858000"/>
              <a:gd name="connsiteX1126" fmla="*/ 12047412 w 12192000"/>
              <a:gd name="connsiteY1126" fmla="*/ 3957411 h 6858000"/>
              <a:gd name="connsiteX1127" fmla="*/ 12045197 w 12192000"/>
              <a:gd name="connsiteY1127" fmla="*/ 3959839 h 6858000"/>
              <a:gd name="connsiteX1128" fmla="*/ 12034123 w 12192000"/>
              <a:gd name="connsiteY1128" fmla="*/ 3960649 h 6858000"/>
              <a:gd name="connsiteX1129" fmla="*/ 12013452 w 12192000"/>
              <a:gd name="connsiteY1129" fmla="*/ 3958625 h 6858000"/>
              <a:gd name="connsiteX1130" fmla="*/ 12006808 w 12192000"/>
              <a:gd name="connsiteY1130" fmla="*/ 3961054 h 6858000"/>
              <a:gd name="connsiteX1131" fmla="*/ 11996473 w 12192000"/>
              <a:gd name="connsiteY1131" fmla="*/ 3961054 h 6858000"/>
              <a:gd name="connsiteX1132" fmla="*/ 11992043 w 12192000"/>
              <a:gd name="connsiteY1132" fmla="*/ 3956197 h 6858000"/>
              <a:gd name="connsiteX1133" fmla="*/ 11980231 w 12192000"/>
              <a:gd name="connsiteY1133" fmla="*/ 3954578 h 6858000"/>
              <a:gd name="connsiteX1134" fmla="*/ 11962514 w 12192000"/>
              <a:gd name="connsiteY1134" fmla="*/ 3963077 h 6858000"/>
              <a:gd name="connsiteX1135" fmla="*/ 11946272 w 12192000"/>
              <a:gd name="connsiteY1135" fmla="*/ 3962672 h 6858000"/>
              <a:gd name="connsiteX1136" fmla="*/ 11932984 w 12192000"/>
              <a:gd name="connsiteY1136" fmla="*/ 3956602 h 6858000"/>
              <a:gd name="connsiteX1137" fmla="*/ 11921172 w 12192000"/>
              <a:gd name="connsiteY1137" fmla="*/ 3960244 h 6858000"/>
              <a:gd name="connsiteX1138" fmla="*/ 11912313 w 12192000"/>
              <a:gd name="connsiteY1138" fmla="*/ 3968743 h 6858000"/>
              <a:gd name="connsiteX1139" fmla="*/ 11904192 w 12192000"/>
              <a:gd name="connsiteY1139" fmla="*/ 3985741 h 6858000"/>
              <a:gd name="connsiteX1140" fmla="*/ 11902716 w 12192000"/>
              <a:gd name="connsiteY1140" fmla="*/ 4003549 h 6858000"/>
              <a:gd name="connsiteX1141" fmla="*/ 11910098 w 12192000"/>
              <a:gd name="connsiteY1141" fmla="*/ 4019737 h 6858000"/>
              <a:gd name="connsiteX1142" fmla="*/ 11922648 w 12192000"/>
              <a:gd name="connsiteY1142" fmla="*/ 4030260 h 6858000"/>
              <a:gd name="connsiteX1143" fmla="*/ 11935937 w 12192000"/>
              <a:gd name="connsiteY1143" fmla="*/ 4043211 h 6858000"/>
              <a:gd name="connsiteX1144" fmla="*/ 11938152 w 12192000"/>
              <a:gd name="connsiteY1144" fmla="*/ 4047663 h 6858000"/>
              <a:gd name="connsiteX1145" fmla="*/ 11948487 w 12192000"/>
              <a:gd name="connsiteY1145" fmla="*/ 4048877 h 6858000"/>
              <a:gd name="connsiteX1146" fmla="*/ 11958084 w 12192000"/>
              <a:gd name="connsiteY1146" fmla="*/ 4044425 h 6858000"/>
              <a:gd name="connsiteX1147" fmla="*/ 11965467 w 12192000"/>
              <a:gd name="connsiteY1147" fmla="*/ 4029046 h 6858000"/>
              <a:gd name="connsiteX1148" fmla="*/ 11975064 w 12192000"/>
              <a:gd name="connsiteY1148" fmla="*/ 4017714 h 6858000"/>
              <a:gd name="connsiteX1149" fmla="*/ 11983923 w 12192000"/>
              <a:gd name="connsiteY1149" fmla="*/ 4019737 h 6858000"/>
              <a:gd name="connsiteX1150" fmla="*/ 11992782 w 12192000"/>
              <a:gd name="connsiteY1150" fmla="*/ 4024998 h 6858000"/>
              <a:gd name="connsiteX1151" fmla="*/ 12000164 w 12192000"/>
              <a:gd name="connsiteY1151" fmla="*/ 4023380 h 6858000"/>
              <a:gd name="connsiteX1152" fmla="*/ 12009761 w 12192000"/>
              <a:gd name="connsiteY1152" fmla="*/ 4024189 h 6858000"/>
              <a:gd name="connsiteX1153" fmla="*/ 12017882 w 12192000"/>
              <a:gd name="connsiteY1153" fmla="*/ 4015690 h 6858000"/>
              <a:gd name="connsiteX1154" fmla="*/ 12025264 w 12192000"/>
              <a:gd name="connsiteY1154" fmla="*/ 4014071 h 6858000"/>
              <a:gd name="connsiteX1155" fmla="*/ 12040029 w 12192000"/>
              <a:gd name="connsiteY1155" fmla="*/ 4014071 h 6858000"/>
              <a:gd name="connsiteX1156" fmla="*/ 12049626 w 12192000"/>
              <a:gd name="connsiteY1156" fmla="*/ 4007596 h 6858000"/>
              <a:gd name="connsiteX1157" fmla="*/ 12071774 w 12192000"/>
              <a:gd name="connsiteY1157" fmla="*/ 4005572 h 6858000"/>
              <a:gd name="connsiteX1158" fmla="*/ 12082109 w 12192000"/>
              <a:gd name="connsiteY1158" fmla="*/ 4009215 h 6858000"/>
              <a:gd name="connsiteX1159" fmla="*/ 12082109 w 12192000"/>
              <a:gd name="connsiteY1159" fmla="*/ 4016499 h 6858000"/>
              <a:gd name="connsiteX1160" fmla="*/ 12073988 w 12192000"/>
              <a:gd name="connsiteY1160" fmla="*/ 4027831 h 6858000"/>
              <a:gd name="connsiteX1161" fmla="*/ 12067344 w 12192000"/>
              <a:gd name="connsiteY1161" fmla="*/ 4027022 h 6858000"/>
              <a:gd name="connsiteX1162" fmla="*/ 12057747 w 12192000"/>
              <a:gd name="connsiteY1162" fmla="*/ 4022570 h 6858000"/>
              <a:gd name="connsiteX1163" fmla="*/ 12047412 w 12192000"/>
              <a:gd name="connsiteY1163" fmla="*/ 4024998 h 6858000"/>
              <a:gd name="connsiteX1164" fmla="*/ 12046673 w 12192000"/>
              <a:gd name="connsiteY1164" fmla="*/ 4031069 h 6858000"/>
              <a:gd name="connsiteX1165" fmla="*/ 12037814 w 12192000"/>
              <a:gd name="connsiteY1165" fmla="*/ 4035521 h 6858000"/>
              <a:gd name="connsiteX1166" fmla="*/ 12031170 w 12192000"/>
              <a:gd name="connsiteY1166" fmla="*/ 4046044 h 6858000"/>
              <a:gd name="connsiteX1167" fmla="*/ 12016405 w 12192000"/>
              <a:gd name="connsiteY1167" fmla="*/ 4056162 h 6858000"/>
              <a:gd name="connsiteX1168" fmla="*/ 11996473 w 12192000"/>
              <a:gd name="connsiteY1168" fmla="*/ 4063042 h 6858000"/>
              <a:gd name="connsiteX1169" fmla="*/ 11994258 w 12192000"/>
              <a:gd name="connsiteY1169" fmla="*/ 4068708 h 6858000"/>
              <a:gd name="connsiteX1170" fmla="*/ 11986876 w 12192000"/>
              <a:gd name="connsiteY1170" fmla="*/ 4073969 h 6858000"/>
              <a:gd name="connsiteX1171" fmla="*/ 11978017 w 12192000"/>
              <a:gd name="connsiteY1171" fmla="*/ 4073969 h 6858000"/>
              <a:gd name="connsiteX1172" fmla="*/ 11975802 w 12192000"/>
              <a:gd name="connsiteY1172" fmla="*/ 4069112 h 6858000"/>
              <a:gd name="connsiteX1173" fmla="*/ 11971372 w 12192000"/>
              <a:gd name="connsiteY1173" fmla="*/ 4069112 h 6858000"/>
              <a:gd name="connsiteX1174" fmla="*/ 11970634 w 12192000"/>
              <a:gd name="connsiteY1174" fmla="*/ 4072755 h 6858000"/>
              <a:gd name="connsiteX1175" fmla="*/ 11975802 w 12192000"/>
              <a:gd name="connsiteY1175" fmla="*/ 4080849 h 6858000"/>
              <a:gd name="connsiteX1176" fmla="*/ 11983923 w 12192000"/>
              <a:gd name="connsiteY1176" fmla="*/ 4086110 h 6858000"/>
              <a:gd name="connsiteX1177" fmla="*/ 11997211 w 12192000"/>
              <a:gd name="connsiteY1177" fmla="*/ 4100275 h 6858000"/>
              <a:gd name="connsiteX1178" fmla="*/ 12000164 w 12192000"/>
              <a:gd name="connsiteY1178" fmla="*/ 4108774 h 6858000"/>
              <a:gd name="connsiteX1179" fmla="*/ 12005332 w 12192000"/>
              <a:gd name="connsiteY1179" fmla="*/ 4109179 h 6858000"/>
              <a:gd name="connsiteX1180" fmla="*/ 12014191 w 12192000"/>
              <a:gd name="connsiteY1180" fmla="*/ 4114440 h 6858000"/>
              <a:gd name="connsiteX1181" fmla="*/ 12015667 w 12192000"/>
              <a:gd name="connsiteY1181" fmla="*/ 4119702 h 6858000"/>
              <a:gd name="connsiteX1182" fmla="*/ 12012714 w 12192000"/>
              <a:gd name="connsiteY1182" fmla="*/ 4123749 h 6858000"/>
              <a:gd name="connsiteX1183" fmla="*/ 12019358 w 12192000"/>
              <a:gd name="connsiteY1183" fmla="*/ 4125772 h 6858000"/>
              <a:gd name="connsiteX1184" fmla="*/ 12023788 w 12192000"/>
              <a:gd name="connsiteY1184" fmla="*/ 4130224 h 6858000"/>
              <a:gd name="connsiteX1185" fmla="*/ 12021573 w 12192000"/>
              <a:gd name="connsiteY1185" fmla="*/ 4134676 h 6858000"/>
              <a:gd name="connsiteX1186" fmla="*/ 12017144 w 12192000"/>
              <a:gd name="connsiteY1186" fmla="*/ 4135486 h 6858000"/>
              <a:gd name="connsiteX1187" fmla="*/ 12020097 w 12192000"/>
              <a:gd name="connsiteY1187" fmla="*/ 4141152 h 6858000"/>
              <a:gd name="connsiteX1188" fmla="*/ 12016405 w 12192000"/>
              <a:gd name="connsiteY1188" fmla="*/ 4139937 h 6858000"/>
              <a:gd name="connsiteX1189" fmla="*/ 12014929 w 12192000"/>
              <a:gd name="connsiteY1189" fmla="*/ 4143985 h 6858000"/>
              <a:gd name="connsiteX1190" fmla="*/ 12009023 w 12192000"/>
              <a:gd name="connsiteY1190" fmla="*/ 4149246 h 6858000"/>
              <a:gd name="connsiteX1191" fmla="*/ 12011976 w 12192000"/>
              <a:gd name="connsiteY1191" fmla="*/ 4154912 h 6858000"/>
              <a:gd name="connsiteX1192" fmla="*/ 12020097 w 12192000"/>
              <a:gd name="connsiteY1192" fmla="*/ 4157340 h 6858000"/>
              <a:gd name="connsiteX1193" fmla="*/ 12020835 w 12192000"/>
              <a:gd name="connsiteY1193" fmla="*/ 4162197 h 6858000"/>
              <a:gd name="connsiteX1194" fmla="*/ 12025264 w 12192000"/>
              <a:gd name="connsiteY1194" fmla="*/ 4159768 h 6858000"/>
              <a:gd name="connsiteX1195" fmla="*/ 12028955 w 12192000"/>
              <a:gd name="connsiteY1195" fmla="*/ 4160983 h 6858000"/>
              <a:gd name="connsiteX1196" fmla="*/ 12028955 w 12192000"/>
              <a:gd name="connsiteY1196" fmla="*/ 4165434 h 6858000"/>
              <a:gd name="connsiteX1197" fmla="*/ 12033385 w 12192000"/>
              <a:gd name="connsiteY1197" fmla="*/ 4165839 h 6858000"/>
              <a:gd name="connsiteX1198" fmla="*/ 12034123 w 12192000"/>
              <a:gd name="connsiteY1198" fmla="*/ 4172719 h 6858000"/>
              <a:gd name="connsiteX1199" fmla="*/ 12043720 w 12192000"/>
              <a:gd name="connsiteY1199" fmla="*/ 4171505 h 6858000"/>
              <a:gd name="connsiteX1200" fmla="*/ 12048150 w 12192000"/>
              <a:gd name="connsiteY1200" fmla="*/ 4172719 h 6858000"/>
              <a:gd name="connsiteX1201" fmla="*/ 12051841 w 12192000"/>
              <a:gd name="connsiteY1201" fmla="*/ 4171100 h 6858000"/>
              <a:gd name="connsiteX1202" fmla="*/ 12065129 w 12192000"/>
              <a:gd name="connsiteY1202" fmla="*/ 4172315 h 6858000"/>
              <a:gd name="connsiteX1203" fmla="*/ 12066606 w 12192000"/>
              <a:gd name="connsiteY1203" fmla="*/ 4176362 h 6858000"/>
              <a:gd name="connsiteX1204" fmla="*/ 12062176 w 12192000"/>
              <a:gd name="connsiteY1204" fmla="*/ 4182837 h 6858000"/>
              <a:gd name="connsiteX1205" fmla="*/ 12054794 w 12192000"/>
              <a:gd name="connsiteY1205" fmla="*/ 4182837 h 6858000"/>
              <a:gd name="connsiteX1206" fmla="*/ 12051103 w 12192000"/>
              <a:gd name="connsiteY1206" fmla="*/ 4180814 h 6858000"/>
              <a:gd name="connsiteX1207" fmla="*/ 12045197 w 12192000"/>
              <a:gd name="connsiteY1207" fmla="*/ 4186075 h 6858000"/>
              <a:gd name="connsiteX1208" fmla="*/ 12030432 w 12192000"/>
              <a:gd name="connsiteY1208" fmla="*/ 4185265 h 6858000"/>
              <a:gd name="connsiteX1209" fmla="*/ 12018620 w 12192000"/>
              <a:gd name="connsiteY1209" fmla="*/ 4191336 h 6858000"/>
              <a:gd name="connsiteX1210" fmla="*/ 12010499 w 12192000"/>
              <a:gd name="connsiteY1210" fmla="*/ 4193360 h 6858000"/>
              <a:gd name="connsiteX1211" fmla="*/ 12001640 w 12192000"/>
              <a:gd name="connsiteY1211" fmla="*/ 4200645 h 6858000"/>
              <a:gd name="connsiteX1212" fmla="*/ 12004593 w 12192000"/>
              <a:gd name="connsiteY1212" fmla="*/ 4207120 h 6858000"/>
              <a:gd name="connsiteX1213" fmla="*/ 12005332 w 12192000"/>
              <a:gd name="connsiteY1213" fmla="*/ 4210762 h 6858000"/>
              <a:gd name="connsiteX1214" fmla="*/ 11997211 w 12192000"/>
              <a:gd name="connsiteY1214" fmla="*/ 4211977 h 6858000"/>
              <a:gd name="connsiteX1215" fmla="*/ 11986137 w 12192000"/>
              <a:gd name="connsiteY1215" fmla="*/ 4207525 h 6858000"/>
              <a:gd name="connsiteX1216" fmla="*/ 11980231 w 12192000"/>
              <a:gd name="connsiteY1216" fmla="*/ 4209144 h 6858000"/>
              <a:gd name="connsiteX1217" fmla="*/ 11973587 w 12192000"/>
              <a:gd name="connsiteY1217" fmla="*/ 4207120 h 6858000"/>
              <a:gd name="connsiteX1218" fmla="*/ 11969896 w 12192000"/>
              <a:gd name="connsiteY1218" fmla="*/ 4197812 h 6858000"/>
              <a:gd name="connsiteX1219" fmla="*/ 11972111 w 12192000"/>
              <a:gd name="connsiteY1219" fmla="*/ 4180814 h 6858000"/>
              <a:gd name="connsiteX1220" fmla="*/ 11976540 w 12192000"/>
              <a:gd name="connsiteY1220" fmla="*/ 4181623 h 6858000"/>
              <a:gd name="connsiteX1221" fmla="*/ 11974325 w 12192000"/>
              <a:gd name="connsiteY1221" fmla="*/ 4172719 h 6858000"/>
              <a:gd name="connsiteX1222" fmla="*/ 11963252 w 12192000"/>
              <a:gd name="connsiteY1222" fmla="*/ 4166649 h 6858000"/>
              <a:gd name="connsiteX1223" fmla="*/ 11956608 w 12192000"/>
              <a:gd name="connsiteY1223" fmla="*/ 4159768 h 6858000"/>
              <a:gd name="connsiteX1224" fmla="*/ 11949963 w 12192000"/>
              <a:gd name="connsiteY1224" fmla="*/ 4158554 h 6858000"/>
              <a:gd name="connsiteX1225" fmla="*/ 11944796 w 12192000"/>
              <a:gd name="connsiteY1225" fmla="*/ 4149246 h 6858000"/>
              <a:gd name="connsiteX1226" fmla="*/ 11947010 w 12192000"/>
              <a:gd name="connsiteY1226" fmla="*/ 4141152 h 6858000"/>
              <a:gd name="connsiteX1227" fmla="*/ 11954393 w 12192000"/>
              <a:gd name="connsiteY1227" fmla="*/ 4132653 h 6858000"/>
              <a:gd name="connsiteX1228" fmla="*/ 11954393 w 12192000"/>
              <a:gd name="connsiteY1228" fmla="*/ 4123344 h 6858000"/>
              <a:gd name="connsiteX1229" fmla="*/ 11949963 w 12192000"/>
              <a:gd name="connsiteY1229" fmla="*/ 4116059 h 6858000"/>
              <a:gd name="connsiteX1230" fmla="*/ 11951440 w 12192000"/>
              <a:gd name="connsiteY1230" fmla="*/ 4111203 h 6858000"/>
              <a:gd name="connsiteX1231" fmla="*/ 11941104 w 12192000"/>
              <a:gd name="connsiteY1231" fmla="*/ 4107965 h 6858000"/>
              <a:gd name="connsiteX1232" fmla="*/ 11930769 w 12192000"/>
              <a:gd name="connsiteY1232" fmla="*/ 4109989 h 6858000"/>
              <a:gd name="connsiteX1233" fmla="*/ 11927078 w 12192000"/>
              <a:gd name="connsiteY1233" fmla="*/ 4116059 h 6858000"/>
              <a:gd name="connsiteX1234" fmla="*/ 11916004 w 12192000"/>
              <a:gd name="connsiteY1234" fmla="*/ 4122535 h 6858000"/>
              <a:gd name="connsiteX1235" fmla="*/ 11916004 w 12192000"/>
              <a:gd name="connsiteY1235" fmla="*/ 4126987 h 6858000"/>
              <a:gd name="connsiteX1236" fmla="*/ 11922648 w 12192000"/>
              <a:gd name="connsiteY1236" fmla="*/ 4132248 h 6858000"/>
              <a:gd name="connsiteX1237" fmla="*/ 11925601 w 12192000"/>
              <a:gd name="connsiteY1237" fmla="*/ 4146413 h 6858000"/>
              <a:gd name="connsiteX1238" fmla="*/ 11921910 w 12192000"/>
              <a:gd name="connsiteY1238" fmla="*/ 4158150 h 6858000"/>
              <a:gd name="connsiteX1239" fmla="*/ 11912313 w 12192000"/>
              <a:gd name="connsiteY1239" fmla="*/ 4171505 h 6858000"/>
              <a:gd name="connsiteX1240" fmla="*/ 11916004 w 12192000"/>
              <a:gd name="connsiteY1240" fmla="*/ 4175552 h 6858000"/>
              <a:gd name="connsiteX1241" fmla="*/ 11918219 w 12192000"/>
              <a:gd name="connsiteY1241" fmla="*/ 4189717 h 6858000"/>
              <a:gd name="connsiteX1242" fmla="*/ 11916004 w 12192000"/>
              <a:gd name="connsiteY1242" fmla="*/ 4205096 h 6858000"/>
              <a:gd name="connsiteX1243" fmla="*/ 11910836 w 12192000"/>
              <a:gd name="connsiteY1243" fmla="*/ 4213191 h 6858000"/>
              <a:gd name="connsiteX1244" fmla="*/ 11912313 w 12192000"/>
              <a:gd name="connsiteY1244" fmla="*/ 4225332 h 6858000"/>
              <a:gd name="connsiteX1245" fmla="*/ 11918957 w 12192000"/>
              <a:gd name="connsiteY1245" fmla="*/ 4229379 h 6858000"/>
              <a:gd name="connsiteX1246" fmla="*/ 11919695 w 12192000"/>
              <a:gd name="connsiteY1246" fmla="*/ 4238688 h 6858000"/>
              <a:gd name="connsiteX1247" fmla="*/ 11918219 w 12192000"/>
              <a:gd name="connsiteY1247" fmla="*/ 4245973 h 6858000"/>
              <a:gd name="connsiteX1248" fmla="*/ 11912313 w 12192000"/>
              <a:gd name="connsiteY1248" fmla="*/ 4241925 h 6858000"/>
              <a:gd name="connsiteX1249" fmla="*/ 11903454 w 12192000"/>
              <a:gd name="connsiteY1249" fmla="*/ 4243140 h 6858000"/>
              <a:gd name="connsiteX1250" fmla="*/ 11894595 w 12192000"/>
              <a:gd name="connsiteY1250" fmla="*/ 4241116 h 6858000"/>
              <a:gd name="connsiteX1251" fmla="*/ 11889427 w 12192000"/>
              <a:gd name="connsiteY1251" fmla="*/ 4245973 h 6858000"/>
              <a:gd name="connsiteX1252" fmla="*/ 11879092 w 12192000"/>
              <a:gd name="connsiteY1252" fmla="*/ 4246377 h 6858000"/>
              <a:gd name="connsiteX1253" fmla="*/ 11872448 w 12192000"/>
              <a:gd name="connsiteY1253" fmla="*/ 4242330 h 6858000"/>
              <a:gd name="connsiteX1254" fmla="*/ 11867280 w 12192000"/>
              <a:gd name="connsiteY1254" fmla="*/ 4242330 h 6858000"/>
              <a:gd name="connsiteX1255" fmla="*/ 11865804 w 12192000"/>
              <a:gd name="connsiteY1255" fmla="*/ 4226951 h 6858000"/>
              <a:gd name="connsiteX1256" fmla="*/ 11866542 w 12192000"/>
              <a:gd name="connsiteY1256" fmla="*/ 4207120 h 6858000"/>
              <a:gd name="connsiteX1257" fmla="*/ 11873924 w 12192000"/>
              <a:gd name="connsiteY1257" fmla="*/ 4197407 h 6858000"/>
              <a:gd name="connsiteX1258" fmla="*/ 11876877 w 12192000"/>
              <a:gd name="connsiteY1258" fmla="*/ 4185265 h 6858000"/>
              <a:gd name="connsiteX1259" fmla="*/ 11880568 w 12192000"/>
              <a:gd name="connsiteY1259" fmla="*/ 4180004 h 6858000"/>
              <a:gd name="connsiteX1260" fmla="*/ 11871710 w 12192000"/>
              <a:gd name="connsiteY1260" fmla="*/ 4158959 h 6858000"/>
              <a:gd name="connsiteX1261" fmla="*/ 11868757 w 12192000"/>
              <a:gd name="connsiteY1261" fmla="*/ 4147222 h 6858000"/>
              <a:gd name="connsiteX1262" fmla="*/ 11863589 w 12192000"/>
              <a:gd name="connsiteY1262" fmla="*/ 4145199 h 6858000"/>
              <a:gd name="connsiteX1263" fmla="*/ 11858421 w 12192000"/>
              <a:gd name="connsiteY1263" fmla="*/ 4148841 h 6858000"/>
              <a:gd name="connsiteX1264" fmla="*/ 11850300 w 12192000"/>
              <a:gd name="connsiteY1264" fmla="*/ 4148841 h 6858000"/>
              <a:gd name="connsiteX1265" fmla="*/ 11847348 w 12192000"/>
              <a:gd name="connsiteY1265" fmla="*/ 4150460 h 6858000"/>
              <a:gd name="connsiteX1266" fmla="*/ 11841442 w 12192000"/>
              <a:gd name="connsiteY1266" fmla="*/ 4143580 h 6858000"/>
              <a:gd name="connsiteX1267" fmla="*/ 11836274 w 12192000"/>
              <a:gd name="connsiteY1267" fmla="*/ 4127391 h 6858000"/>
              <a:gd name="connsiteX1268" fmla="*/ 11839965 w 12192000"/>
              <a:gd name="connsiteY1268" fmla="*/ 4122130 h 6858000"/>
              <a:gd name="connsiteX1269" fmla="*/ 11838489 w 12192000"/>
              <a:gd name="connsiteY1269" fmla="*/ 4118488 h 6858000"/>
              <a:gd name="connsiteX1270" fmla="*/ 11842180 w 12192000"/>
              <a:gd name="connsiteY1270" fmla="*/ 4106751 h 6858000"/>
              <a:gd name="connsiteX1271" fmla="*/ 11853253 w 12192000"/>
              <a:gd name="connsiteY1271" fmla="*/ 4098252 h 6858000"/>
              <a:gd name="connsiteX1272" fmla="*/ 11853253 w 12192000"/>
              <a:gd name="connsiteY1272" fmla="*/ 4086920 h 6858000"/>
              <a:gd name="connsiteX1273" fmla="*/ 11859898 w 12192000"/>
              <a:gd name="connsiteY1273" fmla="*/ 4084087 h 6858000"/>
              <a:gd name="connsiteX1274" fmla="*/ 11861374 w 12192000"/>
              <a:gd name="connsiteY1274" fmla="*/ 4076397 h 6858000"/>
              <a:gd name="connsiteX1275" fmla="*/ 11863589 w 12192000"/>
              <a:gd name="connsiteY1275" fmla="*/ 4072350 h 6858000"/>
              <a:gd name="connsiteX1276" fmla="*/ 11861374 w 12192000"/>
              <a:gd name="connsiteY1276" fmla="*/ 4052924 h 6858000"/>
              <a:gd name="connsiteX1277" fmla="*/ 11864327 w 12192000"/>
              <a:gd name="connsiteY1277" fmla="*/ 4046044 h 6858000"/>
              <a:gd name="connsiteX1278" fmla="*/ 11863589 w 12192000"/>
              <a:gd name="connsiteY1278" fmla="*/ 4035521 h 6858000"/>
              <a:gd name="connsiteX1279" fmla="*/ 11865065 w 12192000"/>
              <a:gd name="connsiteY1279" fmla="*/ 4026617 h 6858000"/>
              <a:gd name="connsiteX1280" fmla="*/ 11873186 w 12192000"/>
              <a:gd name="connsiteY1280" fmla="*/ 4022570 h 6858000"/>
              <a:gd name="connsiteX1281" fmla="*/ 11879092 w 12192000"/>
              <a:gd name="connsiteY1281" fmla="*/ 4015285 h 6858000"/>
              <a:gd name="connsiteX1282" fmla="*/ 11885736 w 12192000"/>
              <a:gd name="connsiteY1282" fmla="*/ 4013666 h 6858000"/>
              <a:gd name="connsiteX1283" fmla="*/ 11888689 w 12192000"/>
              <a:gd name="connsiteY1283" fmla="*/ 4020547 h 6858000"/>
              <a:gd name="connsiteX1284" fmla="*/ 11892380 w 12192000"/>
              <a:gd name="connsiteY1284" fmla="*/ 4024998 h 6858000"/>
              <a:gd name="connsiteX1285" fmla="*/ 11890904 w 12192000"/>
              <a:gd name="connsiteY1285" fmla="*/ 4016499 h 6858000"/>
              <a:gd name="connsiteX1286" fmla="*/ 11886474 w 12192000"/>
              <a:gd name="connsiteY1286" fmla="*/ 4005572 h 6858000"/>
              <a:gd name="connsiteX1287" fmla="*/ 11888689 w 12192000"/>
              <a:gd name="connsiteY1287" fmla="*/ 4000311 h 6858000"/>
              <a:gd name="connsiteX1288" fmla="*/ 11889427 w 12192000"/>
              <a:gd name="connsiteY1288" fmla="*/ 3984932 h 6858000"/>
              <a:gd name="connsiteX1289" fmla="*/ 11887213 w 12192000"/>
              <a:gd name="connsiteY1289" fmla="*/ 3977647 h 6858000"/>
              <a:gd name="connsiteX1290" fmla="*/ 11887213 w 12192000"/>
              <a:gd name="connsiteY1290" fmla="*/ 3964291 h 6858000"/>
              <a:gd name="connsiteX1291" fmla="*/ 11899763 w 12192000"/>
              <a:gd name="connsiteY1291" fmla="*/ 3953364 h 6858000"/>
              <a:gd name="connsiteX1292" fmla="*/ 11898286 w 12192000"/>
              <a:gd name="connsiteY1292" fmla="*/ 3950126 h 6858000"/>
              <a:gd name="connsiteX1293" fmla="*/ 11902716 w 12192000"/>
              <a:gd name="connsiteY1293" fmla="*/ 3944865 h 6858000"/>
              <a:gd name="connsiteX1294" fmla="*/ 11915266 w 12192000"/>
              <a:gd name="connsiteY1294" fmla="*/ 3942437 h 6858000"/>
              <a:gd name="connsiteX1295" fmla="*/ 11927816 w 12192000"/>
              <a:gd name="connsiteY1295" fmla="*/ 3946484 h 6858000"/>
              <a:gd name="connsiteX1296" fmla="*/ 11934460 w 12192000"/>
              <a:gd name="connsiteY1296" fmla="*/ 3941223 h 6858000"/>
              <a:gd name="connsiteX1297" fmla="*/ 11938890 w 12192000"/>
              <a:gd name="connsiteY1297" fmla="*/ 3932724 h 6858000"/>
              <a:gd name="connsiteX1298" fmla="*/ 11946272 w 12192000"/>
              <a:gd name="connsiteY1298" fmla="*/ 3927867 h 6858000"/>
              <a:gd name="connsiteX1299" fmla="*/ 11946272 w 12192000"/>
              <a:gd name="connsiteY1299" fmla="*/ 3917749 h 6858000"/>
              <a:gd name="connsiteX1300" fmla="*/ 11955131 w 12192000"/>
              <a:gd name="connsiteY1300" fmla="*/ 3917749 h 6858000"/>
              <a:gd name="connsiteX1301" fmla="*/ 11969896 w 12192000"/>
              <a:gd name="connsiteY1301" fmla="*/ 3920177 h 6858000"/>
              <a:gd name="connsiteX1302" fmla="*/ 11979493 w 12192000"/>
              <a:gd name="connsiteY1302" fmla="*/ 3928676 h 6858000"/>
              <a:gd name="connsiteX1303" fmla="*/ 11986876 w 12192000"/>
              <a:gd name="connsiteY1303" fmla="*/ 3932724 h 6858000"/>
              <a:gd name="connsiteX1304" fmla="*/ 11993520 w 12192000"/>
              <a:gd name="connsiteY1304" fmla="*/ 3928676 h 6858000"/>
              <a:gd name="connsiteX1305" fmla="*/ 12006808 w 12192000"/>
              <a:gd name="connsiteY1305" fmla="*/ 3930700 h 6858000"/>
              <a:gd name="connsiteX1306" fmla="*/ 12016405 w 12192000"/>
              <a:gd name="connsiteY1306" fmla="*/ 3932724 h 6858000"/>
              <a:gd name="connsiteX1307" fmla="*/ 12024526 w 12192000"/>
              <a:gd name="connsiteY1307" fmla="*/ 3932724 h 6858000"/>
              <a:gd name="connsiteX1308" fmla="*/ 12031908 w 12192000"/>
              <a:gd name="connsiteY1308" fmla="*/ 3933128 h 6858000"/>
              <a:gd name="connsiteX1309" fmla="*/ 12042244 w 12192000"/>
              <a:gd name="connsiteY1309" fmla="*/ 3941223 h 6858000"/>
              <a:gd name="connsiteX1310" fmla="*/ 12046673 w 12192000"/>
              <a:gd name="connsiteY1310" fmla="*/ 3940413 h 6858000"/>
              <a:gd name="connsiteX1311" fmla="*/ 12050365 w 12192000"/>
              <a:gd name="connsiteY1311" fmla="*/ 3935557 h 6858000"/>
              <a:gd name="connsiteX1312" fmla="*/ 12070297 w 12192000"/>
              <a:gd name="connsiteY1312" fmla="*/ 3937175 h 6858000"/>
              <a:gd name="connsiteX1313" fmla="*/ 12093921 w 12192000"/>
              <a:gd name="connsiteY1313" fmla="*/ 3941223 h 6858000"/>
              <a:gd name="connsiteX1314" fmla="*/ 12105733 w 12192000"/>
              <a:gd name="connsiteY1314" fmla="*/ 3938794 h 6858000"/>
              <a:gd name="connsiteX1315" fmla="*/ 12110901 w 12192000"/>
              <a:gd name="connsiteY1315" fmla="*/ 3931914 h 6858000"/>
              <a:gd name="connsiteX1316" fmla="*/ 12119021 w 12192000"/>
              <a:gd name="connsiteY1316" fmla="*/ 3930700 h 6858000"/>
              <a:gd name="connsiteX1317" fmla="*/ 12129357 w 12192000"/>
              <a:gd name="connsiteY1317" fmla="*/ 3923820 h 6858000"/>
              <a:gd name="connsiteX1318" fmla="*/ 12130095 w 12192000"/>
              <a:gd name="connsiteY1318" fmla="*/ 3919368 h 6858000"/>
              <a:gd name="connsiteX1319" fmla="*/ 12137477 w 12192000"/>
              <a:gd name="connsiteY1319" fmla="*/ 3914107 h 6858000"/>
              <a:gd name="connsiteX1320" fmla="*/ 12138954 w 12192000"/>
              <a:gd name="connsiteY1320" fmla="*/ 3904798 h 6858000"/>
              <a:gd name="connsiteX1321" fmla="*/ 10992461 w 12192000"/>
              <a:gd name="connsiteY1321" fmla="*/ 3879706 h 6858000"/>
              <a:gd name="connsiteX1322" fmla="*/ 11001320 w 12192000"/>
              <a:gd name="connsiteY1322" fmla="*/ 3888610 h 6858000"/>
              <a:gd name="connsiteX1323" fmla="*/ 10991723 w 12192000"/>
              <a:gd name="connsiteY1323" fmla="*/ 3898323 h 6858000"/>
              <a:gd name="connsiteX1324" fmla="*/ 10982864 w 12192000"/>
              <a:gd name="connsiteY1324" fmla="*/ 3899537 h 6858000"/>
              <a:gd name="connsiteX1325" fmla="*/ 10977696 w 12192000"/>
              <a:gd name="connsiteY1325" fmla="*/ 3885777 h 6858000"/>
              <a:gd name="connsiteX1326" fmla="*/ 10985817 w 12192000"/>
              <a:gd name="connsiteY1326" fmla="*/ 3884158 h 6858000"/>
              <a:gd name="connsiteX1327" fmla="*/ 10992461 w 12192000"/>
              <a:gd name="connsiteY1327" fmla="*/ 3879706 h 6858000"/>
              <a:gd name="connsiteX1328" fmla="*/ 10768773 w 12192000"/>
              <a:gd name="connsiteY1328" fmla="*/ 3876468 h 6858000"/>
              <a:gd name="connsiteX1329" fmla="*/ 10773203 w 12192000"/>
              <a:gd name="connsiteY1329" fmla="*/ 3882134 h 6858000"/>
              <a:gd name="connsiteX1330" fmla="*/ 10761391 w 12192000"/>
              <a:gd name="connsiteY1330" fmla="*/ 3878492 h 6858000"/>
              <a:gd name="connsiteX1331" fmla="*/ 11479702 w 12192000"/>
              <a:gd name="connsiteY1331" fmla="*/ 3860684 h 6858000"/>
              <a:gd name="connsiteX1332" fmla="*/ 11481917 w 12192000"/>
              <a:gd name="connsiteY1332" fmla="*/ 3865136 h 6858000"/>
              <a:gd name="connsiteX1333" fmla="*/ 11473796 w 12192000"/>
              <a:gd name="connsiteY1333" fmla="*/ 3868374 h 6858000"/>
              <a:gd name="connsiteX1334" fmla="*/ 11479702 w 12192000"/>
              <a:gd name="connsiteY1334" fmla="*/ 3860684 h 6858000"/>
              <a:gd name="connsiteX1335" fmla="*/ 11484132 w 12192000"/>
              <a:gd name="connsiteY1335" fmla="*/ 3858661 h 6858000"/>
              <a:gd name="connsiteX1336" fmla="*/ 11489299 w 12192000"/>
              <a:gd name="connsiteY1336" fmla="*/ 3862708 h 6858000"/>
              <a:gd name="connsiteX1337" fmla="*/ 11484132 w 12192000"/>
              <a:gd name="connsiteY1337" fmla="*/ 3864732 h 6858000"/>
              <a:gd name="connsiteX1338" fmla="*/ 11481917 w 12192000"/>
              <a:gd name="connsiteY1338" fmla="*/ 3860684 h 6858000"/>
              <a:gd name="connsiteX1339" fmla="*/ 11484132 w 12192000"/>
              <a:gd name="connsiteY1339" fmla="*/ 3858661 h 6858000"/>
              <a:gd name="connsiteX1340" fmla="*/ 11483393 w 12192000"/>
              <a:gd name="connsiteY1340" fmla="*/ 3849352 h 6858000"/>
              <a:gd name="connsiteX1341" fmla="*/ 11483393 w 12192000"/>
              <a:gd name="connsiteY1341" fmla="*/ 3849757 h 6858000"/>
              <a:gd name="connsiteX1342" fmla="*/ 11482655 w 12192000"/>
              <a:gd name="connsiteY1342" fmla="*/ 3857042 h 6858000"/>
              <a:gd name="connsiteX1343" fmla="*/ 11481179 w 12192000"/>
              <a:gd name="connsiteY1343" fmla="*/ 3858256 h 6858000"/>
              <a:gd name="connsiteX1344" fmla="*/ 11479702 w 12192000"/>
              <a:gd name="connsiteY1344" fmla="*/ 3855423 h 6858000"/>
              <a:gd name="connsiteX1345" fmla="*/ 11495205 w 12192000"/>
              <a:gd name="connsiteY1345" fmla="*/ 3848138 h 6858000"/>
              <a:gd name="connsiteX1346" fmla="*/ 11498158 w 12192000"/>
              <a:gd name="connsiteY1346" fmla="*/ 3859066 h 6858000"/>
              <a:gd name="connsiteX1347" fmla="*/ 11492252 w 12192000"/>
              <a:gd name="connsiteY1347" fmla="*/ 3861899 h 6858000"/>
              <a:gd name="connsiteX1348" fmla="*/ 11484870 w 12192000"/>
              <a:gd name="connsiteY1348" fmla="*/ 3855018 h 6858000"/>
              <a:gd name="connsiteX1349" fmla="*/ 11484870 w 12192000"/>
              <a:gd name="connsiteY1349" fmla="*/ 3850567 h 6858000"/>
              <a:gd name="connsiteX1350" fmla="*/ 11487823 w 12192000"/>
              <a:gd name="connsiteY1350" fmla="*/ 3849757 h 6858000"/>
              <a:gd name="connsiteX1351" fmla="*/ 11488561 w 12192000"/>
              <a:gd name="connsiteY1351" fmla="*/ 3849757 h 6858000"/>
              <a:gd name="connsiteX1352" fmla="*/ 10693472 w 12192000"/>
              <a:gd name="connsiteY1352" fmla="*/ 3838425 h 6858000"/>
              <a:gd name="connsiteX1353" fmla="*/ 10700855 w 12192000"/>
              <a:gd name="connsiteY1353" fmla="*/ 3843282 h 6858000"/>
              <a:gd name="connsiteX1354" fmla="*/ 10707499 w 12192000"/>
              <a:gd name="connsiteY1354" fmla="*/ 3851781 h 6858000"/>
              <a:gd name="connsiteX1355" fmla="*/ 10696425 w 12192000"/>
              <a:gd name="connsiteY1355" fmla="*/ 3853400 h 6858000"/>
              <a:gd name="connsiteX1356" fmla="*/ 10686828 w 12192000"/>
              <a:gd name="connsiteY1356" fmla="*/ 3847734 h 6858000"/>
              <a:gd name="connsiteX1357" fmla="*/ 10689781 w 12192000"/>
              <a:gd name="connsiteY1357" fmla="*/ 3842068 h 6858000"/>
              <a:gd name="connsiteX1358" fmla="*/ 11219102 w 12192000"/>
              <a:gd name="connsiteY1358" fmla="*/ 3835187 h 6858000"/>
              <a:gd name="connsiteX1359" fmla="*/ 11224270 w 12192000"/>
              <a:gd name="connsiteY1359" fmla="*/ 3840044 h 6858000"/>
              <a:gd name="connsiteX1360" fmla="*/ 11219102 w 12192000"/>
              <a:gd name="connsiteY1360" fmla="*/ 3842877 h 6858000"/>
              <a:gd name="connsiteX1361" fmla="*/ 11219102 w 12192000"/>
              <a:gd name="connsiteY1361" fmla="*/ 3835187 h 6858000"/>
              <a:gd name="connsiteX1362" fmla="*/ 11194740 w 12192000"/>
              <a:gd name="connsiteY1362" fmla="*/ 3827498 h 6858000"/>
              <a:gd name="connsiteX1363" fmla="*/ 11202861 w 12192000"/>
              <a:gd name="connsiteY1363" fmla="*/ 3830331 h 6858000"/>
              <a:gd name="connsiteX1364" fmla="*/ 11193263 w 12192000"/>
              <a:gd name="connsiteY1364" fmla="*/ 3840044 h 6858000"/>
              <a:gd name="connsiteX1365" fmla="*/ 11188096 w 12192000"/>
              <a:gd name="connsiteY1365" fmla="*/ 3836806 h 6858000"/>
              <a:gd name="connsiteX1366" fmla="*/ 11188834 w 12192000"/>
              <a:gd name="connsiteY1366" fmla="*/ 3828712 h 6858000"/>
              <a:gd name="connsiteX1367" fmla="*/ 11219840 w 12192000"/>
              <a:gd name="connsiteY1367" fmla="*/ 3820213 h 6858000"/>
              <a:gd name="connsiteX1368" fmla="*/ 11223531 w 12192000"/>
              <a:gd name="connsiteY1368" fmla="*/ 3826688 h 6858000"/>
              <a:gd name="connsiteX1369" fmla="*/ 11216887 w 12192000"/>
              <a:gd name="connsiteY1369" fmla="*/ 3825879 h 6858000"/>
              <a:gd name="connsiteX1370" fmla="*/ 11777953 w 12192000"/>
              <a:gd name="connsiteY1370" fmla="*/ 3811309 h 6858000"/>
              <a:gd name="connsiteX1371" fmla="*/ 11783120 w 12192000"/>
              <a:gd name="connsiteY1371" fmla="*/ 3814142 h 6858000"/>
              <a:gd name="connsiteX1372" fmla="*/ 11783120 w 12192000"/>
              <a:gd name="connsiteY1372" fmla="*/ 3822237 h 6858000"/>
              <a:gd name="connsiteX1373" fmla="*/ 11779429 w 12192000"/>
              <a:gd name="connsiteY1373" fmla="*/ 3821427 h 6858000"/>
              <a:gd name="connsiteX1374" fmla="*/ 11777953 w 12192000"/>
              <a:gd name="connsiteY1374" fmla="*/ 3811309 h 6858000"/>
              <a:gd name="connsiteX1375" fmla="*/ 11218364 w 12192000"/>
              <a:gd name="connsiteY1375" fmla="*/ 3808071 h 6858000"/>
              <a:gd name="connsiteX1376" fmla="*/ 11224270 w 12192000"/>
              <a:gd name="connsiteY1376" fmla="*/ 3810905 h 6858000"/>
              <a:gd name="connsiteX1377" fmla="*/ 11219102 w 12192000"/>
              <a:gd name="connsiteY1377" fmla="*/ 3816166 h 6858000"/>
              <a:gd name="connsiteX1378" fmla="*/ 11789026 w 12192000"/>
              <a:gd name="connsiteY1378" fmla="*/ 3802001 h 6858000"/>
              <a:gd name="connsiteX1379" fmla="*/ 11786073 w 12192000"/>
              <a:gd name="connsiteY1379" fmla="*/ 3806453 h 6858000"/>
              <a:gd name="connsiteX1380" fmla="*/ 11778691 w 12192000"/>
              <a:gd name="connsiteY1380" fmla="*/ 3804429 h 6858000"/>
              <a:gd name="connsiteX1381" fmla="*/ 12175128 w 12192000"/>
              <a:gd name="connsiteY1381" fmla="*/ 3797144 h 6858000"/>
              <a:gd name="connsiteX1382" fmla="*/ 12185463 w 12192000"/>
              <a:gd name="connsiteY1382" fmla="*/ 3807667 h 6858000"/>
              <a:gd name="connsiteX1383" fmla="*/ 12188416 w 12192000"/>
              <a:gd name="connsiteY1383" fmla="*/ 3817380 h 6858000"/>
              <a:gd name="connsiteX1384" fmla="*/ 12183987 w 12192000"/>
              <a:gd name="connsiteY1384" fmla="*/ 3821832 h 6858000"/>
              <a:gd name="connsiteX1385" fmla="*/ 12175128 w 12192000"/>
              <a:gd name="connsiteY1385" fmla="*/ 3814547 h 6858000"/>
              <a:gd name="connsiteX1386" fmla="*/ 12173651 w 12192000"/>
              <a:gd name="connsiteY1386" fmla="*/ 3802810 h 6858000"/>
              <a:gd name="connsiteX1387" fmla="*/ 11783120 w 12192000"/>
              <a:gd name="connsiteY1387" fmla="*/ 3781765 h 6858000"/>
              <a:gd name="connsiteX1388" fmla="*/ 11786073 w 12192000"/>
              <a:gd name="connsiteY1388" fmla="*/ 3786217 h 6858000"/>
              <a:gd name="connsiteX1389" fmla="*/ 11780906 w 12192000"/>
              <a:gd name="connsiteY1389" fmla="*/ 3784193 h 6858000"/>
              <a:gd name="connsiteX1390" fmla="*/ 11783120 w 12192000"/>
              <a:gd name="connsiteY1390" fmla="*/ 3781765 h 6858000"/>
              <a:gd name="connsiteX1391" fmla="*/ 11783120 w 12192000"/>
              <a:gd name="connsiteY1391" fmla="*/ 3776504 h 6858000"/>
              <a:gd name="connsiteX1392" fmla="*/ 11793456 w 12192000"/>
              <a:gd name="connsiteY1392" fmla="*/ 3780146 h 6858000"/>
              <a:gd name="connsiteX1393" fmla="*/ 11794194 w 12192000"/>
              <a:gd name="connsiteY1393" fmla="*/ 3782979 h 6858000"/>
              <a:gd name="connsiteX1394" fmla="*/ 11786073 w 12192000"/>
              <a:gd name="connsiteY1394" fmla="*/ 3782979 h 6858000"/>
              <a:gd name="connsiteX1395" fmla="*/ 11783120 w 12192000"/>
              <a:gd name="connsiteY1395" fmla="*/ 3778527 h 6858000"/>
              <a:gd name="connsiteX1396" fmla="*/ 11315074 w 12192000"/>
              <a:gd name="connsiteY1396" fmla="*/ 3768005 h 6858000"/>
              <a:gd name="connsiteX1397" fmla="*/ 11326886 w 12192000"/>
              <a:gd name="connsiteY1397" fmla="*/ 3782170 h 6858000"/>
              <a:gd name="connsiteX1398" fmla="*/ 11322456 w 12192000"/>
              <a:gd name="connsiteY1398" fmla="*/ 3795121 h 6858000"/>
              <a:gd name="connsiteX1399" fmla="*/ 11315074 w 12192000"/>
              <a:gd name="connsiteY1399" fmla="*/ 3795121 h 6858000"/>
              <a:gd name="connsiteX1400" fmla="*/ 11317288 w 12192000"/>
              <a:gd name="connsiteY1400" fmla="*/ 3787836 h 6858000"/>
              <a:gd name="connsiteX1401" fmla="*/ 11312121 w 12192000"/>
              <a:gd name="connsiteY1401" fmla="*/ 3787836 h 6858000"/>
              <a:gd name="connsiteX1402" fmla="*/ 11301785 w 12192000"/>
              <a:gd name="connsiteY1402" fmla="*/ 3779337 h 6858000"/>
              <a:gd name="connsiteX1403" fmla="*/ 11306953 w 12192000"/>
              <a:gd name="connsiteY1403" fmla="*/ 3772861 h 6858000"/>
              <a:gd name="connsiteX1404" fmla="*/ 11868018 w 12192000"/>
              <a:gd name="connsiteY1404" fmla="*/ 3741294 h 6858000"/>
              <a:gd name="connsiteX1405" fmla="*/ 11870233 w 12192000"/>
              <a:gd name="connsiteY1405" fmla="*/ 3747769 h 6858000"/>
              <a:gd name="connsiteX1406" fmla="*/ 11870233 w 12192000"/>
              <a:gd name="connsiteY1406" fmla="*/ 3755054 h 6858000"/>
              <a:gd name="connsiteX1407" fmla="*/ 11865804 w 12192000"/>
              <a:gd name="connsiteY1407" fmla="*/ 3746960 h 6858000"/>
              <a:gd name="connsiteX1408" fmla="*/ 11909360 w 12192000"/>
              <a:gd name="connsiteY1408" fmla="*/ 3717415 h 6858000"/>
              <a:gd name="connsiteX1409" fmla="*/ 11910098 w 12192000"/>
              <a:gd name="connsiteY1409" fmla="*/ 3724700 h 6858000"/>
              <a:gd name="connsiteX1410" fmla="*/ 11899025 w 12192000"/>
              <a:gd name="connsiteY1410" fmla="*/ 3731985 h 6858000"/>
              <a:gd name="connsiteX1411" fmla="*/ 11887951 w 12192000"/>
              <a:gd name="connsiteY1411" fmla="*/ 3734413 h 6858000"/>
              <a:gd name="connsiteX1412" fmla="*/ 11885736 w 12192000"/>
              <a:gd name="connsiteY1412" fmla="*/ 3731580 h 6858000"/>
              <a:gd name="connsiteX1413" fmla="*/ 11901978 w 12192000"/>
              <a:gd name="connsiteY1413" fmla="*/ 3719034 h 6858000"/>
              <a:gd name="connsiteX1414" fmla="*/ 10905348 w 12192000"/>
              <a:gd name="connsiteY1414" fmla="*/ 3708107 h 6858000"/>
              <a:gd name="connsiteX1415" fmla="*/ 10909778 w 12192000"/>
              <a:gd name="connsiteY1415" fmla="*/ 3708916 h 6858000"/>
              <a:gd name="connsiteX1416" fmla="*/ 10914946 w 12192000"/>
              <a:gd name="connsiteY1416" fmla="*/ 3715392 h 6858000"/>
              <a:gd name="connsiteX1417" fmla="*/ 10916422 w 12192000"/>
              <a:gd name="connsiteY1417" fmla="*/ 3721867 h 6858000"/>
              <a:gd name="connsiteX1418" fmla="*/ 10912731 w 12192000"/>
              <a:gd name="connsiteY1418" fmla="*/ 3724296 h 6858000"/>
              <a:gd name="connsiteX1419" fmla="*/ 10906825 w 12192000"/>
              <a:gd name="connsiteY1419" fmla="*/ 3717415 h 6858000"/>
              <a:gd name="connsiteX1420" fmla="*/ 10672063 w 12192000"/>
              <a:gd name="connsiteY1420" fmla="*/ 3705679 h 6858000"/>
              <a:gd name="connsiteX1421" fmla="*/ 10692734 w 12192000"/>
              <a:gd name="connsiteY1421" fmla="*/ 3708512 h 6858000"/>
              <a:gd name="connsiteX1422" fmla="*/ 10715620 w 12192000"/>
              <a:gd name="connsiteY1422" fmla="*/ 3723081 h 6858000"/>
              <a:gd name="connsiteX1423" fmla="*/ 10723002 w 12192000"/>
              <a:gd name="connsiteY1423" fmla="*/ 3727129 h 6858000"/>
              <a:gd name="connsiteX1424" fmla="*/ 10737767 w 12192000"/>
              <a:gd name="connsiteY1424" fmla="*/ 3723891 h 6858000"/>
              <a:gd name="connsiteX1425" fmla="*/ 10750317 w 12192000"/>
              <a:gd name="connsiteY1425" fmla="*/ 3723891 h 6858000"/>
              <a:gd name="connsiteX1426" fmla="*/ 10755485 w 12192000"/>
              <a:gd name="connsiteY1426" fmla="*/ 3727129 h 6858000"/>
              <a:gd name="connsiteX1427" fmla="*/ 10762129 w 12192000"/>
              <a:gd name="connsiteY1427" fmla="*/ 3725105 h 6858000"/>
              <a:gd name="connsiteX1428" fmla="*/ 10772464 w 12192000"/>
              <a:gd name="connsiteY1428" fmla="*/ 3725105 h 6858000"/>
              <a:gd name="connsiteX1429" fmla="*/ 10784276 w 12192000"/>
              <a:gd name="connsiteY1429" fmla="*/ 3729152 h 6858000"/>
              <a:gd name="connsiteX1430" fmla="*/ 10790921 w 12192000"/>
              <a:gd name="connsiteY1430" fmla="*/ 3740889 h 6858000"/>
              <a:gd name="connsiteX1431" fmla="*/ 10795350 w 12192000"/>
              <a:gd name="connsiteY1431" fmla="*/ 3742103 h 6858000"/>
              <a:gd name="connsiteX1432" fmla="*/ 10801256 w 12192000"/>
              <a:gd name="connsiteY1432" fmla="*/ 3753435 h 6858000"/>
              <a:gd name="connsiteX1433" fmla="*/ 10811591 w 12192000"/>
              <a:gd name="connsiteY1433" fmla="*/ 3758292 h 6858000"/>
              <a:gd name="connsiteX1434" fmla="*/ 10813806 w 12192000"/>
              <a:gd name="connsiteY1434" fmla="*/ 3772861 h 6858000"/>
              <a:gd name="connsiteX1435" fmla="*/ 10816759 w 12192000"/>
              <a:gd name="connsiteY1435" fmla="*/ 3780146 h 6858000"/>
              <a:gd name="connsiteX1436" fmla="*/ 10828571 w 12192000"/>
              <a:gd name="connsiteY1436" fmla="*/ 3781765 h 6858000"/>
              <a:gd name="connsiteX1437" fmla="*/ 10841121 w 12192000"/>
              <a:gd name="connsiteY1437" fmla="*/ 3793906 h 6858000"/>
              <a:gd name="connsiteX1438" fmla="*/ 10850718 w 12192000"/>
              <a:gd name="connsiteY1438" fmla="*/ 3795121 h 6858000"/>
              <a:gd name="connsiteX1439" fmla="*/ 10879510 w 12192000"/>
              <a:gd name="connsiteY1439" fmla="*/ 3812523 h 6858000"/>
              <a:gd name="connsiteX1440" fmla="*/ 10883201 w 12192000"/>
              <a:gd name="connsiteY1440" fmla="*/ 3818594 h 6858000"/>
              <a:gd name="connsiteX1441" fmla="*/ 10893536 w 12192000"/>
              <a:gd name="connsiteY1441" fmla="*/ 3820618 h 6858000"/>
              <a:gd name="connsiteX1442" fmla="*/ 10903134 w 12192000"/>
              <a:gd name="connsiteY1442" fmla="*/ 3831140 h 6858000"/>
              <a:gd name="connsiteX1443" fmla="*/ 10903872 w 12192000"/>
              <a:gd name="connsiteY1443" fmla="*/ 3844901 h 6858000"/>
              <a:gd name="connsiteX1444" fmla="*/ 10908301 w 12192000"/>
              <a:gd name="connsiteY1444" fmla="*/ 3851376 h 6858000"/>
              <a:gd name="connsiteX1445" fmla="*/ 10915684 w 12192000"/>
              <a:gd name="connsiteY1445" fmla="*/ 3845305 h 6858000"/>
              <a:gd name="connsiteX1446" fmla="*/ 10918637 w 12192000"/>
              <a:gd name="connsiteY1446" fmla="*/ 3857447 h 6858000"/>
              <a:gd name="connsiteX1447" fmla="*/ 10923804 w 12192000"/>
              <a:gd name="connsiteY1447" fmla="*/ 3861089 h 6858000"/>
              <a:gd name="connsiteX1448" fmla="*/ 10926757 w 12192000"/>
              <a:gd name="connsiteY1448" fmla="*/ 3856637 h 6858000"/>
              <a:gd name="connsiteX1449" fmla="*/ 10938569 w 12192000"/>
              <a:gd name="connsiteY1449" fmla="*/ 3857447 h 6858000"/>
              <a:gd name="connsiteX1450" fmla="*/ 10957025 w 12192000"/>
              <a:gd name="connsiteY1450" fmla="*/ 3867160 h 6858000"/>
              <a:gd name="connsiteX1451" fmla="*/ 10971052 w 12192000"/>
              <a:gd name="connsiteY1451" fmla="*/ 3880515 h 6858000"/>
              <a:gd name="connsiteX1452" fmla="*/ 10974005 w 12192000"/>
              <a:gd name="connsiteY1452" fmla="*/ 3897513 h 6858000"/>
              <a:gd name="connsiteX1453" fmla="*/ 10982126 w 12192000"/>
              <a:gd name="connsiteY1453" fmla="*/ 3903179 h 6858000"/>
              <a:gd name="connsiteX1454" fmla="*/ 10988032 w 12192000"/>
              <a:gd name="connsiteY1454" fmla="*/ 3901156 h 6858000"/>
              <a:gd name="connsiteX1455" fmla="*/ 10994676 w 12192000"/>
              <a:gd name="connsiteY1455" fmla="*/ 3902775 h 6858000"/>
              <a:gd name="connsiteX1456" fmla="*/ 11016085 w 12192000"/>
              <a:gd name="connsiteY1456" fmla="*/ 3921392 h 6858000"/>
              <a:gd name="connsiteX1457" fmla="*/ 11017561 w 12192000"/>
              <a:gd name="connsiteY1457" fmla="*/ 3933533 h 6858000"/>
              <a:gd name="connsiteX1458" fmla="*/ 11017561 w 12192000"/>
              <a:gd name="connsiteY1458" fmla="*/ 3939604 h 6858000"/>
              <a:gd name="connsiteX1459" fmla="*/ 11030112 w 12192000"/>
              <a:gd name="connsiteY1459" fmla="*/ 3949317 h 6858000"/>
              <a:gd name="connsiteX1460" fmla="*/ 11047091 w 12192000"/>
              <a:gd name="connsiteY1460" fmla="*/ 3948507 h 6858000"/>
              <a:gd name="connsiteX1461" fmla="*/ 11058903 w 12192000"/>
              <a:gd name="connsiteY1461" fmla="*/ 3953769 h 6858000"/>
              <a:gd name="connsiteX1462" fmla="*/ 11061118 w 12192000"/>
              <a:gd name="connsiteY1462" fmla="*/ 3959435 h 6858000"/>
              <a:gd name="connsiteX1463" fmla="*/ 11055950 w 12192000"/>
              <a:gd name="connsiteY1463" fmla="*/ 3965910 h 6858000"/>
              <a:gd name="connsiteX1464" fmla="*/ 11051521 w 12192000"/>
              <a:gd name="connsiteY1464" fmla="*/ 3967124 h 6858000"/>
              <a:gd name="connsiteX1465" fmla="*/ 11047091 w 12192000"/>
              <a:gd name="connsiteY1465" fmla="*/ 3970767 h 6858000"/>
              <a:gd name="connsiteX1466" fmla="*/ 11039709 w 12192000"/>
              <a:gd name="connsiteY1466" fmla="*/ 3972386 h 6858000"/>
              <a:gd name="connsiteX1467" fmla="*/ 11052259 w 12192000"/>
              <a:gd name="connsiteY1467" fmla="*/ 3971576 h 6858000"/>
              <a:gd name="connsiteX1468" fmla="*/ 11062594 w 12192000"/>
              <a:gd name="connsiteY1468" fmla="*/ 3965910 h 6858000"/>
              <a:gd name="connsiteX1469" fmla="*/ 11073668 w 12192000"/>
              <a:gd name="connsiteY1469" fmla="*/ 3958625 h 6858000"/>
              <a:gd name="connsiteX1470" fmla="*/ 11082527 w 12192000"/>
              <a:gd name="connsiteY1470" fmla="*/ 3959435 h 6858000"/>
              <a:gd name="connsiteX1471" fmla="*/ 11098030 w 12192000"/>
              <a:gd name="connsiteY1471" fmla="*/ 3975219 h 6858000"/>
              <a:gd name="connsiteX1472" fmla="*/ 11100983 w 12192000"/>
              <a:gd name="connsiteY1472" fmla="*/ 3984527 h 6858000"/>
              <a:gd name="connsiteX1473" fmla="*/ 11086218 w 12192000"/>
              <a:gd name="connsiteY1473" fmla="*/ 3986955 h 6858000"/>
              <a:gd name="connsiteX1474" fmla="*/ 11074406 w 12192000"/>
              <a:gd name="connsiteY1474" fmla="*/ 3995050 h 6858000"/>
              <a:gd name="connsiteX1475" fmla="*/ 11066286 w 12192000"/>
              <a:gd name="connsiteY1475" fmla="*/ 4001525 h 6858000"/>
              <a:gd name="connsiteX1476" fmla="*/ 11077359 w 12192000"/>
              <a:gd name="connsiteY1476" fmla="*/ 3997883 h 6858000"/>
              <a:gd name="connsiteX1477" fmla="*/ 11083265 w 12192000"/>
              <a:gd name="connsiteY1477" fmla="*/ 3999906 h 6858000"/>
              <a:gd name="connsiteX1478" fmla="*/ 11094339 w 12192000"/>
              <a:gd name="connsiteY1478" fmla="*/ 3998692 h 6858000"/>
              <a:gd name="connsiteX1479" fmla="*/ 11101721 w 12192000"/>
              <a:gd name="connsiteY1479" fmla="*/ 4002334 h 6858000"/>
              <a:gd name="connsiteX1480" fmla="*/ 11089909 w 12192000"/>
              <a:gd name="connsiteY1480" fmla="*/ 4008000 h 6858000"/>
              <a:gd name="connsiteX1481" fmla="*/ 11080312 w 12192000"/>
              <a:gd name="connsiteY1481" fmla="*/ 4012452 h 6858000"/>
              <a:gd name="connsiteX1482" fmla="*/ 11079574 w 12192000"/>
              <a:gd name="connsiteY1482" fmla="*/ 4020142 h 6858000"/>
              <a:gd name="connsiteX1483" fmla="*/ 11096554 w 12192000"/>
              <a:gd name="connsiteY1483" fmla="*/ 4030664 h 6858000"/>
              <a:gd name="connsiteX1484" fmla="*/ 11115748 w 12192000"/>
              <a:gd name="connsiteY1484" fmla="*/ 4031069 h 6858000"/>
              <a:gd name="connsiteX1485" fmla="*/ 11120916 w 12192000"/>
              <a:gd name="connsiteY1485" fmla="*/ 4035116 h 6858000"/>
              <a:gd name="connsiteX1486" fmla="*/ 11132727 w 12192000"/>
              <a:gd name="connsiteY1486" fmla="*/ 4031069 h 6858000"/>
              <a:gd name="connsiteX1487" fmla="*/ 11134204 w 12192000"/>
              <a:gd name="connsiteY1487" fmla="*/ 4053329 h 6858000"/>
              <a:gd name="connsiteX1488" fmla="*/ 11137895 w 12192000"/>
              <a:gd name="connsiteY1488" fmla="*/ 4063446 h 6858000"/>
              <a:gd name="connsiteX1489" fmla="*/ 11133466 w 12192000"/>
              <a:gd name="connsiteY1489" fmla="*/ 4072350 h 6858000"/>
              <a:gd name="connsiteX1490" fmla="*/ 11140110 w 12192000"/>
              <a:gd name="connsiteY1490" fmla="*/ 4068708 h 6858000"/>
              <a:gd name="connsiteX1491" fmla="*/ 11147492 w 12192000"/>
              <a:gd name="connsiteY1491" fmla="*/ 4077611 h 6858000"/>
              <a:gd name="connsiteX1492" fmla="*/ 11148231 w 12192000"/>
              <a:gd name="connsiteY1492" fmla="*/ 4091372 h 6858000"/>
              <a:gd name="connsiteX1493" fmla="*/ 11158566 w 12192000"/>
              <a:gd name="connsiteY1493" fmla="*/ 4092586 h 6858000"/>
              <a:gd name="connsiteX1494" fmla="*/ 11173331 w 12192000"/>
              <a:gd name="connsiteY1494" fmla="*/ 4090967 h 6858000"/>
              <a:gd name="connsiteX1495" fmla="*/ 11182928 w 12192000"/>
              <a:gd name="connsiteY1495" fmla="*/ 4094609 h 6858000"/>
              <a:gd name="connsiteX1496" fmla="*/ 11185881 w 12192000"/>
              <a:gd name="connsiteY1496" fmla="*/ 4101894 h 6858000"/>
              <a:gd name="connsiteX1497" fmla="*/ 11191787 w 12192000"/>
              <a:gd name="connsiteY1497" fmla="*/ 4104727 h 6858000"/>
              <a:gd name="connsiteX1498" fmla="*/ 11195478 w 12192000"/>
              <a:gd name="connsiteY1498" fmla="*/ 4115250 h 6858000"/>
              <a:gd name="connsiteX1499" fmla="*/ 11204337 w 12192000"/>
              <a:gd name="connsiteY1499" fmla="*/ 4122130 h 6858000"/>
              <a:gd name="connsiteX1500" fmla="*/ 11212458 w 12192000"/>
              <a:gd name="connsiteY1500" fmla="*/ 4125368 h 6858000"/>
              <a:gd name="connsiteX1501" fmla="*/ 11213196 w 12192000"/>
              <a:gd name="connsiteY1501" fmla="*/ 4133867 h 6858000"/>
              <a:gd name="connsiteX1502" fmla="*/ 11209505 w 12192000"/>
              <a:gd name="connsiteY1502" fmla="*/ 4140747 h 6858000"/>
              <a:gd name="connsiteX1503" fmla="*/ 11200646 w 12192000"/>
              <a:gd name="connsiteY1503" fmla="*/ 4144389 h 6858000"/>
              <a:gd name="connsiteX1504" fmla="*/ 11199908 w 12192000"/>
              <a:gd name="connsiteY1504" fmla="*/ 4158959 h 6858000"/>
              <a:gd name="connsiteX1505" fmla="*/ 11204337 w 12192000"/>
              <a:gd name="connsiteY1505" fmla="*/ 4165839 h 6858000"/>
              <a:gd name="connsiteX1506" fmla="*/ 11196216 w 12192000"/>
              <a:gd name="connsiteY1506" fmla="*/ 4184051 h 6858000"/>
              <a:gd name="connsiteX1507" fmla="*/ 11201384 w 12192000"/>
              <a:gd name="connsiteY1507" fmla="*/ 4200645 h 6858000"/>
              <a:gd name="connsiteX1508" fmla="*/ 11196216 w 12192000"/>
              <a:gd name="connsiteY1508" fmla="*/ 4226142 h 6858000"/>
              <a:gd name="connsiteX1509" fmla="*/ 11197693 w 12192000"/>
              <a:gd name="connsiteY1509" fmla="*/ 4246377 h 6858000"/>
              <a:gd name="connsiteX1510" fmla="*/ 11190310 w 12192000"/>
              <a:gd name="connsiteY1510" fmla="*/ 4252853 h 6858000"/>
              <a:gd name="connsiteX1511" fmla="*/ 11185143 w 12192000"/>
              <a:gd name="connsiteY1511" fmla="*/ 4250424 h 6858000"/>
              <a:gd name="connsiteX1512" fmla="*/ 11175546 w 12192000"/>
              <a:gd name="connsiteY1512" fmla="*/ 4237474 h 6858000"/>
              <a:gd name="connsiteX1513" fmla="*/ 11167425 w 12192000"/>
              <a:gd name="connsiteY1513" fmla="*/ 4235855 h 6858000"/>
              <a:gd name="connsiteX1514" fmla="*/ 11163734 w 12192000"/>
              <a:gd name="connsiteY1514" fmla="*/ 4242330 h 6858000"/>
              <a:gd name="connsiteX1515" fmla="*/ 11162995 w 12192000"/>
              <a:gd name="connsiteY1515" fmla="*/ 4254067 h 6858000"/>
              <a:gd name="connsiteX1516" fmla="*/ 11159304 w 12192000"/>
              <a:gd name="connsiteY1516" fmla="*/ 4257305 h 6858000"/>
              <a:gd name="connsiteX1517" fmla="*/ 11140110 w 12192000"/>
              <a:gd name="connsiteY1517" fmla="*/ 4240711 h 6858000"/>
              <a:gd name="connsiteX1518" fmla="*/ 11131251 w 12192000"/>
              <a:gd name="connsiteY1518" fmla="*/ 4239092 h 6858000"/>
              <a:gd name="connsiteX1519" fmla="*/ 11131251 w 12192000"/>
              <a:gd name="connsiteY1519" fmla="*/ 4243949 h 6858000"/>
              <a:gd name="connsiteX1520" fmla="*/ 11134204 w 12192000"/>
              <a:gd name="connsiteY1520" fmla="*/ 4248401 h 6858000"/>
              <a:gd name="connsiteX1521" fmla="*/ 11134204 w 12192000"/>
              <a:gd name="connsiteY1521" fmla="*/ 4257305 h 6858000"/>
              <a:gd name="connsiteX1522" fmla="*/ 11130513 w 12192000"/>
              <a:gd name="connsiteY1522" fmla="*/ 4261352 h 6858000"/>
              <a:gd name="connsiteX1523" fmla="*/ 11123869 w 12192000"/>
              <a:gd name="connsiteY1523" fmla="*/ 4250829 h 6858000"/>
              <a:gd name="connsiteX1524" fmla="*/ 11117224 w 12192000"/>
              <a:gd name="connsiteY1524" fmla="*/ 4247996 h 6858000"/>
              <a:gd name="connsiteX1525" fmla="*/ 11114271 w 12192000"/>
              <a:gd name="connsiteY1525" fmla="*/ 4238688 h 6858000"/>
              <a:gd name="connsiteX1526" fmla="*/ 11084742 w 12192000"/>
              <a:gd name="connsiteY1526" fmla="*/ 4214810 h 6858000"/>
              <a:gd name="connsiteX1527" fmla="*/ 11070715 w 12192000"/>
              <a:gd name="connsiteY1527" fmla="*/ 4211167 h 6858000"/>
              <a:gd name="connsiteX1528" fmla="*/ 11065547 w 12192000"/>
              <a:gd name="connsiteY1528" fmla="*/ 4201049 h 6858000"/>
              <a:gd name="connsiteX1529" fmla="*/ 11043400 w 12192000"/>
              <a:gd name="connsiteY1529" fmla="*/ 4188098 h 6858000"/>
              <a:gd name="connsiteX1530" fmla="*/ 11030850 w 12192000"/>
              <a:gd name="connsiteY1530" fmla="*/ 4175148 h 6858000"/>
              <a:gd name="connsiteX1531" fmla="*/ 11019776 w 12192000"/>
              <a:gd name="connsiteY1531" fmla="*/ 4168672 h 6858000"/>
              <a:gd name="connsiteX1532" fmla="*/ 11018300 w 12192000"/>
              <a:gd name="connsiteY1532" fmla="*/ 4155317 h 6858000"/>
              <a:gd name="connsiteX1533" fmla="*/ 11005750 w 12192000"/>
              <a:gd name="connsiteY1533" fmla="*/ 4148032 h 6858000"/>
              <a:gd name="connsiteX1534" fmla="*/ 11000582 w 12192000"/>
              <a:gd name="connsiteY1534" fmla="*/ 4142770 h 6858000"/>
              <a:gd name="connsiteX1535" fmla="*/ 10986555 w 12192000"/>
              <a:gd name="connsiteY1535" fmla="*/ 4140342 h 6858000"/>
              <a:gd name="connsiteX1536" fmla="*/ 10982126 w 12192000"/>
              <a:gd name="connsiteY1536" fmla="*/ 4129010 h 6858000"/>
              <a:gd name="connsiteX1537" fmla="*/ 10963670 w 12192000"/>
              <a:gd name="connsiteY1537" fmla="*/ 4107965 h 6858000"/>
              <a:gd name="connsiteX1538" fmla="*/ 10945214 w 12192000"/>
              <a:gd name="connsiteY1538" fmla="*/ 4095419 h 6858000"/>
              <a:gd name="connsiteX1539" fmla="*/ 10940784 w 12192000"/>
              <a:gd name="connsiteY1539" fmla="*/ 4084087 h 6858000"/>
              <a:gd name="connsiteX1540" fmla="*/ 10942261 w 12192000"/>
              <a:gd name="connsiteY1540" fmla="*/ 4071136 h 6858000"/>
              <a:gd name="connsiteX1541" fmla="*/ 10923066 w 12192000"/>
              <a:gd name="connsiteY1541" fmla="*/ 4039163 h 6858000"/>
              <a:gd name="connsiteX1542" fmla="*/ 10920851 w 12192000"/>
              <a:gd name="connsiteY1542" fmla="*/ 4016904 h 6858000"/>
              <a:gd name="connsiteX1543" fmla="*/ 10909778 w 12192000"/>
              <a:gd name="connsiteY1543" fmla="*/ 4008810 h 6858000"/>
              <a:gd name="connsiteX1544" fmla="*/ 10897228 w 12192000"/>
              <a:gd name="connsiteY1544" fmla="*/ 3988979 h 6858000"/>
              <a:gd name="connsiteX1545" fmla="*/ 10897228 w 12192000"/>
              <a:gd name="connsiteY1545" fmla="*/ 3980885 h 6858000"/>
              <a:gd name="connsiteX1546" fmla="*/ 10882463 w 12192000"/>
              <a:gd name="connsiteY1546" fmla="*/ 3971576 h 6858000"/>
              <a:gd name="connsiteX1547" fmla="*/ 10869913 w 12192000"/>
              <a:gd name="connsiteY1547" fmla="*/ 3967934 h 6858000"/>
              <a:gd name="connsiteX1548" fmla="*/ 10865483 w 12192000"/>
              <a:gd name="connsiteY1548" fmla="*/ 3954983 h 6858000"/>
              <a:gd name="connsiteX1549" fmla="*/ 10855148 w 12192000"/>
              <a:gd name="connsiteY1549" fmla="*/ 3930295 h 6858000"/>
              <a:gd name="connsiteX1550" fmla="*/ 10855886 w 12192000"/>
              <a:gd name="connsiteY1550" fmla="*/ 3927462 h 6858000"/>
              <a:gd name="connsiteX1551" fmla="*/ 10850718 w 12192000"/>
              <a:gd name="connsiteY1551" fmla="*/ 3915726 h 6858000"/>
              <a:gd name="connsiteX1552" fmla="*/ 10844074 w 12192000"/>
              <a:gd name="connsiteY1552" fmla="*/ 3909250 h 6858000"/>
              <a:gd name="connsiteX1553" fmla="*/ 10848504 w 12192000"/>
              <a:gd name="connsiteY1553" fmla="*/ 3902775 h 6858000"/>
              <a:gd name="connsiteX1554" fmla="*/ 10846289 w 12192000"/>
              <a:gd name="connsiteY1554" fmla="*/ 3897918 h 6858000"/>
              <a:gd name="connsiteX1555" fmla="*/ 10840383 w 12192000"/>
              <a:gd name="connsiteY1555" fmla="*/ 3898728 h 6858000"/>
              <a:gd name="connsiteX1556" fmla="*/ 10833739 w 12192000"/>
              <a:gd name="connsiteY1556" fmla="*/ 3895085 h 6858000"/>
              <a:gd name="connsiteX1557" fmla="*/ 10820450 w 12192000"/>
              <a:gd name="connsiteY1557" fmla="*/ 3879706 h 6858000"/>
              <a:gd name="connsiteX1558" fmla="*/ 10810115 w 12192000"/>
              <a:gd name="connsiteY1558" fmla="*/ 3879706 h 6858000"/>
              <a:gd name="connsiteX1559" fmla="*/ 10804209 w 12192000"/>
              <a:gd name="connsiteY1559" fmla="*/ 3874445 h 6858000"/>
              <a:gd name="connsiteX1560" fmla="*/ 10801994 w 12192000"/>
              <a:gd name="connsiteY1560" fmla="*/ 3862708 h 6858000"/>
              <a:gd name="connsiteX1561" fmla="*/ 10797565 w 12192000"/>
              <a:gd name="connsiteY1561" fmla="*/ 3859066 h 6858000"/>
              <a:gd name="connsiteX1562" fmla="*/ 10797565 w 12192000"/>
              <a:gd name="connsiteY1562" fmla="*/ 3847329 h 6858000"/>
              <a:gd name="connsiteX1563" fmla="*/ 10792397 w 12192000"/>
              <a:gd name="connsiteY1563" fmla="*/ 3847329 h 6858000"/>
              <a:gd name="connsiteX1564" fmla="*/ 10774679 w 12192000"/>
              <a:gd name="connsiteY1564" fmla="*/ 3831545 h 6858000"/>
              <a:gd name="connsiteX1565" fmla="*/ 10756961 w 12192000"/>
              <a:gd name="connsiteY1565" fmla="*/ 3805643 h 6858000"/>
              <a:gd name="connsiteX1566" fmla="*/ 10740720 w 12192000"/>
              <a:gd name="connsiteY1566" fmla="*/ 3793097 h 6858000"/>
              <a:gd name="connsiteX1567" fmla="*/ 10734814 w 12192000"/>
              <a:gd name="connsiteY1567" fmla="*/ 3795525 h 6858000"/>
              <a:gd name="connsiteX1568" fmla="*/ 10726693 w 12192000"/>
              <a:gd name="connsiteY1568" fmla="*/ 3793097 h 6858000"/>
              <a:gd name="connsiteX1569" fmla="*/ 10713405 w 12192000"/>
              <a:gd name="connsiteY1569" fmla="*/ 3777718 h 6858000"/>
              <a:gd name="connsiteX1570" fmla="*/ 10707499 w 12192000"/>
              <a:gd name="connsiteY1570" fmla="*/ 3777718 h 6858000"/>
              <a:gd name="connsiteX1571" fmla="*/ 10686090 w 12192000"/>
              <a:gd name="connsiteY1571" fmla="*/ 3755863 h 6858000"/>
              <a:gd name="connsiteX1572" fmla="*/ 10677969 w 12192000"/>
              <a:gd name="connsiteY1572" fmla="*/ 3752626 h 6858000"/>
              <a:gd name="connsiteX1573" fmla="*/ 10665419 w 12192000"/>
              <a:gd name="connsiteY1573" fmla="*/ 3727533 h 6858000"/>
              <a:gd name="connsiteX1574" fmla="*/ 10663204 w 12192000"/>
              <a:gd name="connsiteY1574" fmla="*/ 3714178 h 6858000"/>
              <a:gd name="connsiteX1575" fmla="*/ 10664681 w 12192000"/>
              <a:gd name="connsiteY1575" fmla="*/ 3709321 h 6858000"/>
              <a:gd name="connsiteX1576" fmla="*/ 11955869 w 12192000"/>
              <a:gd name="connsiteY1576" fmla="*/ 3684229 h 6858000"/>
              <a:gd name="connsiteX1577" fmla="*/ 11967681 w 12192000"/>
              <a:gd name="connsiteY1577" fmla="*/ 3686252 h 6858000"/>
              <a:gd name="connsiteX1578" fmla="*/ 11967681 w 12192000"/>
              <a:gd name="connsiteY1578" fmla="*/ 3690300 h 6858000"/>
              <a:gd name="connsiteX1579" fmla="*/ 11960299 w 12192000"/>
              <a:gd name="connsiteY1579" fmla="*/ 3693537 h 6858000"/>
              <a:gd name="connsiteX1580" fmla="*/ 11955869 w 12192000"/>
              <a:gd name="connsiteY1580" fmla="*/ 3691109 h 6858000"/>
              <a:gd name="connsiteX1581" fmla="*/ 11952178 w 12192000"/>
              <a:gd name="connsiteY1581" fmla="*/ 3693942 h 6858000"/>
              <a:gd name="connsiteX1582" fmla="*/ 11943319 w 12192000"/>
              <a:gd name="connsiteY1582" fmla="*/ 3693537 h 6858000"/>
              <a:gd name="connsiteX1583" fmla="*/ 11940366 w 12192000"/>
              <a:gd name="connsiteY1583" fmla="*/ 3690704 h 6858000"/>
              <a:gd name="connsiteX1584" fmla="*/ 11944057 w 12192000"/>
              <a:gd name="connsiteY1584" fmla="*/ 3686657 h 6858000"/>
              <a:gd name="connsiteX1585" fmla="*/ 11955869 w 12192000"/>
              <a:gd name="connsiteY1585" fmla="*/ 3684229 h 6858000"/>
              <a:gd name="connsiteX1586" fmla="*/ 11930769 w 12192000"/>
              <a:gd name="connsiteY1586" fmla="*/ 3663184 h 6858000"/>
              <a:gd name="connsiteX1587" fmla="*/ 11932984 w 12192000"/>
              <a:gd name="connsiteY1587" fmla="*/ 3667636 h 6858000"/>
              <a:gd name="connsiteX1588" fmla="*/ 11930769 w 12192000"/>
              <a:gd name="connsiteY1588" fmla="*/ 3672087 h 6858000"/>
              <a:gd name="connsiteX1589" fmla="*/ 11924863 w 12192000"/>
              <a:gd name="connsiteY1589" fmla="*/ 3670064 h 6858000"/>
              <a:gd name="connsiteX1590" fmla="*/ 10880248 w 12192000"/>
              <a:gd name="connsiteY1590" fmla="*/ 3653875 h 6858000"/>
              <a:gd name="connsiteX1591" fmla="*/ 10883939 w 12192000"/>
              <a:gd name="connsiteY1591" fmla="*/ 3655494 h 6858000"/>
              <a:gd name="connsiteX1592" fmla="*/ 10885416 w 12192000"/>
              <a:gd name="connsiteY1592" fmla="*/ 3661160 h 6858000"/>
              <a:gd name="connsiteX1593" fmla="*/ 10881725 w 12192000"/>
              <a:gd name="connsiteY1593" fmla="*/ 3662374 h 6858000"/>
              <a:gd name="connsiteX1594" fmla="*/ 10878033 w 12192000"/>
              <a:gd name="connsiteY1594" fmla="*/ 3655089 h 6858000"/>
              <a:gd name="connsiteX1595" fmla="*/ 10880248 w 12192000"/>
              <a:gd name="connsiteY1595" fmla="*/ 3653875 h 6858000"/>
              <a:gd name="connsiteX1596" fmla="*/ 12003117 w 12192000"/>
              <a:gd name="connsiteY1596" fmla="*/ 3652256 h 6858000"/>
              <a:gd name="connsiteX1597" fmla="*/ 12009023 w 12192000"/>
              <a:gd name="connsiteY1597" fmla="*/ 3655899 h 6858000"/>
              <a:gd name="connsiteX1598" fmla="*/ 12014929 w 12192000"/>
              <a:gd name="connsiteY1598" fmla="*/ 3657922 h 6858000"/>
              <a:gd name="connsiteX1599" fmla="*/ 12013452 w 12192000"/>
              <a:gd name="connsiteY1599" fmla="*/ 3661160 h 6858000"/>
              <a:gd name="connsiteX1600" fmla="*/ 12000902 w 12192000"/>
              <a:gd name="connsiteY1600" fmla="*/ 3671683 h 6858000"/>
              <a:gd name="connsiteX1601" fmla="*/ 11995735 w 12192000"/>
              <a:gd name="connsiteY1601" fmla="*/ 3670064 h 6858000"/>
              <a:gd name="connsiteX1602" fmla="*/ 11989829 w 12192000"/>
              <a:gd name="connsiteY1602" fmla="*/ 3661565 h 6858000"/>
              <a:gd name="connsiteX1603" fmla="*/ 11989090 w 12192000"/>
              <a:gd name="connsiteY1603" fmla="*/ 3657113 h 6858000"/>
              <a:gd name="connsiteX1604" fmla="*/ 11997949 w 12192000"/>
              <a:gd name="connsiteY1604" fmla="*/ 3656708 h 6858000"/>
              <a:gd name="connsiteX1605" fmla="*/ 11750638 w 12192000"/>
              <a:gd name="connsiteY1605" fmla="*/ 3640520 h 6858000"/>
              <a:gd name="connsiteX1606" fmla="*/ 11760973 w 12192000"/>
              <a:gd name="connsiteY1606" fmla="*/ 3646186 h 6858000"/>
              <a:gd name="connsiteX1607" fmla="*/ 11760973 w 12192000"/>
              <a:gd name="connsiteY1607" fmla="*/ 3658732 h 6858000"/>
              <a:gd name="connsiteX1608" fmla="*/ 11770570 w 12192000"/>
              <a:gd name="connsiteY1608" fmla="*/ 3666826 h 6858000"/>
              <a:gd name="connsiteX1609" fmla="*/ 11775000 w 12192000"/>
              <a:gd name="connsiteY1609" fmla="*/ 3664398 h 6858000"/>
              <a:gd name="connsiteX1610" fmla="*/ 11786812 w 12192000"/>
              <a:gd name="connsiteY1610" fmla="*/ 3671683 h 6858000"/>
              <a:gd name="connsiteX1611" fmla="*/ 11786812 w 12192000"/>
              <a:gd name="connsiteY1611" fmla="*/ 3677349 h 6858000"/>
              <a:gd name="connsiteX1612" fmla="*/ 11778691 w 12192000"/>
              <a:gd name="connsiteY1612" fmla="*/ 3680586 h 6858000"/>
              <a:gd name="connsiteX1613" fmla="*/ 11777953 w 12192000"/>
              <a:gd name="connsiteY1613" fmla="*/ 3693942 h 6858000"/>
              <a:gd name="connsiteX1614" fmla="*/ 11782382 w 12192000"/>
              <a:gd name="connsiteY1614" fmla="*/ 3695561 h 6858000"/>
              <a:gd name="connsiteX1615" fmla="*/ 11786812 w 12192000"/>
              <a:gd name="connsiteY1615" fmla="*/ 3700822 h 6858000"/>
              <a:gd name="connsiteX1616" fmla="*/ 11793456 w 12192000"/>
              <a:gd name="connsiteY1616" fmla="*/ 3691918 h 6858000"/>
              <a:gd name="connsiteX1617" fmla="*/ 11797885 w 12192000"/>
              <a:gd name="connsiteY1617" fmla="*/ 3690704 h 6858000"/>
              <a:gd name="connsiteX1618" fmla="*/ 11803053 w 12192000"/>
              <a:gd name="connsiteY1618" fmla="*/ 3696775 h 6858000"/>
              <a:gd name="connsiteX1619" fmla="*/ 11791979 w 12192000"/>
              <a:gd name="connsiteY1619" fmla="*/ 3705274 h 6858000"/>
              <a:gd name="connsiteX1620" fmla="*/ 11797147 w 12192000"/>
              <a:gd name="connsiteY1620" fmla="*/ 3709321 h 6858000"/>
              <a:gd name="connsiteX1621" fmla="*/ 11804529 w 12192000"/>
              <a:gd name="connsiteY1621" fmla="*/ 3702441 h 6858000"/>
              <a:gd name="connsiteX1622" fmla="*/ 11811912 w 12192000"/>
              <a:gd name="connsiteY1622" fmla="*/ 3702441 h 6858000"/>
              <a:gd name="connsiteX1623" fmla="*/ 11823724 w 12192000"/>
              <a:gd name="connsiteY1623" fmla="*/ 3713368 h 6858000"/>
              <a:gd name="connsiteX1624" fmla="*/ 11832583 w 12192000"/>
              <a:gd name="connsiteY1624" fmla="*/ 3712559 h 6858000"/>
              <a:gd name="connsiteX1625" fmla="*/ 11840703 w 12192000"/>
              <a:gd name="connsiteY1625" fmla="*/ 3719844 h 6858000"/>
              <a:gd name="connsiteX1626" fmla="*/ 11852515 w 12192000"/>
              <a:gd name="connsiteY1626" fmla="*/ 3721867 h 6858000"/>
              <a:gd name="connsiteX1627" fmla="*/ 11860636 w 12192000"/>
              <a:gd name="connsiteY1627" fmla="*/ 3721867 h 6858000"/>
              <a:gd name="connsiteX1628" fmla="*/ 11862112 w 12192000"/>
              <a:gd name="connsiteY1628" fmla="*/ 3729152 h 6858000"/>
              <a:gd name="connsiteX1629" fmla="*/ 11851777 w 12192000"/>
              <a:gd name="connsiteY1629" fmla="*/ 3736437 h 6858000"/>
              <a:gd name="connsiteX1630" fmla="*/ 11835536 w 12192000"/>
              <a:gd name="connsiteY1630" fmla="*/ 3740079 h 6858000"/>
              <a:gd name="connsiteX1631" fmla="*/ 11815603 w 12192000"/>
              <a:gd name="connsiteY1631" fmla="*/ 3738461 h 6858000"/>
              <a:gd name="connsiteX1632" fmla="*/ 11809697 w 12192000"/>
              <a:gd name="connsiteY1632" fmla="*/ 3742508 h 6858000"/>
              <a:gd name="connsiteX1633" fmla="*/ 11809697 w 12192000"/>
              <a:gd name="connsiteY1633" fmla="*/ 3754244 h 6858000"/>
              <a:gd name="connsiteX1634" fmla="*/ 11822985 w 12192000"/>
              <a:gd name="connsiteY1634" fmla="*/ 3764767 h 6858000"/>
              <a:gd name="connsiteX1635" fmla="*/ 11822985 w 12192000"/>
              <a:gd name="connsiteY1635" fmla="*/ 3770028 h 6858000"/>
              <a:gd name="connsiteX1636" fmla="*/ 11809697 w 12192000"/>
              <a:gd name="connsiteY1636" fmla="*/ 3772052 h 6858000"/>
              <a:gd name="connsiteX1637" fmla="*/ 11799362 w 12192000"/>
              <a:gd name="connsiteY1637" fmla="*/ 3777313 h 6858000"/>
              <a:gd name="connsiteX1638" fmla="*/ 11791241 w 12192000"/>
              <a:gd name="connsiteY1638" fmla="*/ 3775290 h 6858000"/>
              <a:gd name="connsiteX1639" fmla="*/ 11779429 w 12192000"/>
              <a:gd name="connsiteY1639" fmla="*/ 3768005 h 6858000"/>
              <a:gd name="connsiteX1640" fmla="*/ 11778691 w 12192000"/>
              <a:gd name="connsiteY1640" fmla="*/ 3772052 h 6858000"/>
              <a:gd name="connsiteX1641" fmla="*/ 11777953 w 12192000"/>
              <a:gd name="connsiteY1641" fmla="*/ 3774480 h 6858000"/>
              <a:gd name="connsiteX1642" fmla="*/ 11772785 w 12192000"/>
              <a:gd name="connsiteY1642" fmla="*/ 3775694 h 6858000"/>
              <a:gd name="connsiteX1643" fmla="*/ 11773523 w 12192000"/>
              <a:gd name="connsiteY1643" fmla="*/ 3779741 h 6858000"/>
              <a:gd name="connsiteX1644" fmla="*/ 11770570 w 12192000"/>
              <a:gd name="connsiteY1644" fmla="*/ 3784598 h 6858000"/>
              <a:gd name="connsiteX1645" fmla="*/ 11780906 w 12192000"/>
              <a:gd name="connsiteY1645" fmla="*/ 3788240 h 6858000"/>
              <a:gd name="connsiteX1646" fmla="*/ 11790503 w 12192000"/>
              <a:gd name="connsiteY1646" fmla="*/ 3798763 h 6858000"/>
              <a:gd name="connsiteX1647" fmla="*/ 11779429 w 12192000"/>
              <a:gd name="connsiteY1647" fmla="*/ 3801191 h 6858000"/>
              <a:gd name="connsiteX1648" fmla="*/ 11768355 w 12192000"/>
              <a:gd name="connsiteY1648" fmla="*/ 3799572 h 6858000"/>
              <a:gd name="connsiteX1649" fmla="*/ 11763188 w 12192000"/>
              <a:gd name="connsiteY1649" fmla="*/ 3802405 h 6858000"/>
              <a:gd name="connsiteX1650" fmla="*/ 11771308 w 12192000"/>
              <a:gd name="connsiteY1650" fmla="*/ 3810905 h 6858000"/>
              <a:gd name="connsiteX1651" fmla="*/ 11775738 w 12192000"/>
              <a:gd name="connsiteY1651" fmla="*/ 3812928 h 6858000"/>
              <a:gd name="connsiteX1652" fmla="*/ 11776476 w 12192000"/>
              <a:gd name="connsiteY1652" fmla="*/ 3818189 h 6858000"/>
              <a:gd name="connsiteX1653" fmla="*/ 11772785 w 12192000"/>
              <a:gd name="connsiteY1653" fmla="*/ 3819404 h 6858000"/>
              <a:gd name="connsiteX1654" fmla="*/ 11769094 w 12192000"/>
              <a:gd name="connsiteY1654" fmla="*/ 3826284 h 6858000"/>
              <a:gd name="connsiteX1655" fmla="*/ 11777214 w 12192000"/>
              <a:gd name="connsiteY1655" fmla="*/ 3832759 h 6858000"/>
              <a:gd name="connsiteX1656" fmla="*/ 11780167 w 12192000"/>
              <a:gd name="connsiteY1656" fmla="*/ 3842472 h 6858000"/>
              <a:gd name="connsiteX1657" fmla="*/ 11797147 w 12192000"/>
              <a:gd name="connsiteY1657" fmla="*/ 3858256 h 6858000"/>
              <a:gd name="connsiteX1658" fmla="*/ 11804529 w 12192000"/>
              <a:gd name="connsiteY1658" fmla="*/ 3864732 h 6858000"/>
              <a:gd name="connsiteX1659" fmla="*/ 11799362 w 12192000"/>
              <a:gd name="connsiteY1659" fmla="*/ 3873231 h 6858000"/>
              <a:gd name="connsiteX1660" fmla="*/ 11786812 w 12192000"/>
              <a:gd name="connsiteY1660" fmla="*/ 3875659 h 6858000"/>
              <a:gd name="connsiteX1661" fmla="*/ 11784597 w 12192000"/>
              <a:gd name="connsiteY1661" fmla="*/ 3881325 h 6858000"/>
              <a:gd name="connsiteX1662" fmla="*/ 11789026 w 12192000"/>
              <a:gd name="connsiteY1662" fmla="*/ 3884967 h 6858000"/>
              <a:gd name="connsiteX1663" fmla="*/ 11791241 w 12192000"/>
              <a:gd name="connsiteY1663" fmla="*/ 3892657 h 6858000"/>
              <a:gd name="connsiteX1664" fmla="*/ 11798623 w 12192000"/>
              <a:gd name="connsiteY1664" fmla="*/ 3896704 h 6858000"/>
              <a:gd name="connsiteX1665" fmla="*/ 11820032 w 12192000"/>
              <a:gd name="connsiteY1665" fmla="*/ 3914916 h 6858000"/>
              <a:gd name="connsiteX1666" fmla="*/ 11826677 w 12192000"/>
              <a:gd name="connsiteY1666" fmla="*/ 3914916 h 6858000"/>
              <a:gd name="connsiteX1667" fmla="*/ 11835536 w 12192000"/>
              <a:gd name="connsiteY1667" fmla="*/ 3923415 h 6858000"/>
              <a:gd name="connsiteX1668" fmla="*/ 11837750 w 12192000"/>
              <a:gd name="connsiteY1668" fmla="*/ 3929081 h 6858000"/>
              <a:gd name="connsiteX1669" fmla="*/ 11845871 w 12192000"/>
              <a:gd name="connsiteY1669" fmla="*/ 3930700 h 6858000"/>
              <a:gd name="connsiteX1670" fmla="*/ 11843656 w 12192000"/>
              <a:gd name="connsiteY1670" fmla="*/ 3939199 h 6858000"/>
              <a:gd name="connsiteX1671" fmla="*/ 11837750 w 12192000"/>
              <a:gd name="connsiteY1671" fmla="*/ 3941223 h 6858000"/>
              <a:gd name="connsiteX1672" fmla="*/ 11831106 w 12192000"/>
              <a:gd name="connsiteY1672" fmla="*/ 3939199 h 6858000"/>
              <a:gd name="connsiteX1673" fmla="*/ 11823724 w 12192000"/>
              <a:gd name="connsiteY1673" fmla="*/ 3944056 h 6858000"/>
              <a:gd name="connsiteX1674" fmla="*/ 11811912 w 12192000"/>
              <a:gd name="connsiteY1674" fmla="*/ 3942841 h 6858000"/>
              <a:gd name="connsiteX1675" fmla="*/ 11795670 w 12192000"/>
              <a:gd name="connsiteY1675" fmla="*/ 3928272 h 6858000"/>
              <a:gd name="connsiteX1676" fmla="*/ 11798623 w 12192000"/>
              <a:gd name="connsiteY1676" fmla="*/ 3940413 h 6858000"/>
              <a:gd name="connsiteX1677" fmla="*/ 11796409 w 12192000"/>
              <a:gd name="connsiteY1677" fmla="*/ 3944865 h 6858000"/>
              <a:gd name="connsiteX1678" fmla="*/ 11791241 w 12192000"/>
              <a:gd name="connsiteY1678" fmla="*/ 3939199 h 6858000"/>
              <a:gd name="connsiteX1679" fmla="*/ 11780906 w 12192000"/>
              <a:gd name="connsiteY1679" fmla="*/ 3948912 h 6858000"/>
              <a:gd name="connsiteX1680" fmla="*/ 11780906 w 12192000"/>
              <a:gd name="connsiteY1680" fmla="*/ 3955792 h 6858000"/>
              <a:gd name="connsiteX1681" fmla="*/ 11776476 w 12192000"/>
              <a:gd name="connsiteY1681" fmla="*/ 3960649 h 6858000"/>
              <a:gd name="connsiteX1682" fmla="*/ 11775000 w 12192000"/>
              <a:gd name="connsiteY1682" fmla="*/ 3978052 h 6858000"/>
              <a:gd name="connsiteX1683" fmla="*/ 11770570 w 12192000"/>
              <a:gd name="connsiteY1683" fmla="*/ 3984527 h 6858000"/>
              <a:gd name="connsiteX1684" fmla="*/ 11766879 w 12192000"/>
              <a:gd name="connsiteY1684" fmla="*/ 4000311 h 6858000"/>
              <a:gd name="connsiteX1685" fmla="*/ 11753591 w 12192000"/>
              <a:gd name="connsiteY1685" fmla="*/ 4010024 h 6858000"/>
              <a:gd name="connsiteX1686" fmla="*/ 11758758 w 12192000"/>
              <a:gd name="connsiteY1686" fmla="*/ 4021761 h 6858000"/>
              <a:gd name="connsiteX1687" fmla="*/ 11752114 w 12192000"/>
              <a:gd name="connsiteY1687" fmla="*/ 4030260 h 6858000"/>
              <a:gd name="connsiteX1688" fmla="*/ 11743993 w 12192000"/>
              <a:gd name="connsiteY1688" fmla="*/ 4038354 h 6858000"/>
              <a:gd name="connsiteX1689" fmla="*/ 11739564 w 12192000"/>
              <a:gd name="connsiteY1689" fmla="*/ 4029855 h 6858000"/>
              <a:gd name="connsiteX1690" fmla="*/ 11734396 w 12192000"/>
              <a:gd name="connsiteY1690" fmla="*/ 4027427 h 6858000"/>
              <a:gd name="connsiteX1691" fmla="*/ 11737349 w 12192000"/>
              <a:gd name="connsiteY1691" fmla="*/ 4033497 h 6858000"/>
              <a:gd name="connsiteX1692" fmla="*/ 11736611 w 12192000"/>
              <a:gd name="connsiteY1692" fmla="*/ 4043211 h 6858000"/>
              <a:gd name="connsiteX1693" fmla="*/ 11727752 w 12192000"/>
              <a:gd name="connsiteY1693" fmla="*/ 4052519 h 6858000"/>
              <a:gd name="connsiteX1694" fmla="*/ 11726276 w 12192000"/>
              <a:gd name="connsiteY1694" fmla="*/ 4060613 h 6858000"/>
              <a:gd name="connsiteX1695" fmla="*/ 11718155 w 12192000"/>
              <a:gd name="connsiteY1695" fmla="*/ 4063446 h 6858000"/>
              <a:gd name="connsiteX1696" fmla="*/ 11710772 w 12192000"/>
              <a:gd name="connsiteY1696" fmla="*/ 4062637 h 6858000"/>
              <a:gd name="connsiteX1697" fmla="*/ 11712249 w 12192000"/>
              <a:gd name="connsiteY1697" fmla="*/ 4066684 h 6858000"/>
              <a:gd name="connsiteX1698" fmla="*/ 11708558 w 12192000"/>
              <a:gd name="connsiteY1698" fmla="*/ 4071945 h 6858000"/>
              <a:gd name="connsiteX1699" fmla="*/ 11720370 w 12192000"/>
              <a:gd name="connsiteY1699" fmla="*/ 4071541 h 6858000"/>
              <a:gd name="connsiteX1700" fmla="*/ 11722584 w 12192000"/>
              <a:gd name="connsiteY1700" fmla="*/ 4073160 h 6858000"/>
              <a:gd name="connsiteX1701" fmla="*/ 11721108 w 12192000"/>
              <a:gd name="connsiteY1701" fmla="*/ 4081254 h 6858000"/>
              <a:gd name="connsiteX1702" fmla="*/ 11715202 w 12192000"/>
              <a:gd name="connsiteY1702" fmla="*/ 4085301 h 6858000"/>
              <a:gd name="connsiteX1703" fmla="*/ 11718893 w 12192000"/>
              <a:gd name="connsiteY1703" fmla="*/ 4087325 h 6858000"/>
              <a:gd name="connsiteX1704" fmla="*/ 11724799 w 12192000"/>
              <a:gd name="connsiteY1704" fmla="*/ 4086515 h 6858000"/>
              <a:gd name="connsiteX1705" fmla="*/ 11725537 w 12192000"/>
              <a:gd name="connsiteY1705" fmla="*/ 4092991 h 6858000"/>
              <a:gd name="connsiteX1706" fmla="*/ 11722584 w 12192000"/>
              <a:gd name="connsiteY1706" fmla="*/ 4100275 h 6858000"/>
              <a:gd name="connsiteX1707" fmla="*/ 11714464 w 12192000"/>
              <a:gd name="connsiteY1707" fmla="*/ 4097847 h 6858000"/>
              <a:gd name="connsiteX1708" fmla="*/ 11712987 w 12192000"/>
              <a:gd name="connsiteY1708" fmla="*/ 4096228 h 6858000"/>
              <a:gd name="connsiteX1709" fmla="*/ 11712987 w 12192000"/>
              <a:gd name="connsiteY1709" fmla="*/ 4099871 h 6858000"/>
              <a:gd name="connsiteX1710" fmla="*/ 11717417 w 12192000"/>
              <a:gd name="connsiteY1710" fmla="*/ 4103918 h 6858000"/>
              <a:gd name="connsiteX1711" fmla="*/ 11720370 w 12192000"/>
              <a:gd name="connsiteY1711" fmla="*/ 4106346 h 6858000"/>
              <a:gd name="connsiteX1712" fmla="*/ 11712987 w 12192000"/>
              <a:gd name="connsiteY1712" fmla="*/ 4121321 h 6858000"/>
              <a:gd name="connsiteX1713" fmla="*/ 11707819 w 12192000"/>
              <a:gd name="connsiteY1713" fmla="*/ 4121321 h 6858000"/>
              <a:gd name="connsiteX1714" fmla="*/ 11705605 w 12192000"/>
              <a:gd name="connsiteY1714" fmla="*/ 4117678 h 6858000"/>
              <a:gd name="connsiteX1715" fmla="*/ 11702652 w 12192000"/>
              <a:gd name="connsiteY1715" fmla="*/ 4129010 h 6858000"/>
              <a:gd name="connsiteX1716" fmla="*/ 11702652 w 12192000"/>
              <a:gd name="connsiteY1716" fmla="*/ 4135486 h 6858000"/>
              <a:gd name="connsiteX1717" fmla="*/ 11692316 w 12192000"/>
              <a:gd name="connsiteY1717" fmla="*/ 4152888 h 6858000"/>
              <a:gd name="connsiteX1718" fmla="*/ 11675337 w 12192000"/>
              <a:gd name="connsiteY1718" fmla="*/ 4163411 h 6858000"/>
              <a:gd name="connsiteX1719" fmla="*/ 11660572 w 12192000"/>
              <a:gd name="connsiteY1719" fmla="*/ 4165839 h 6858000"/>
              <a:gd name="connsiteX1720" fmla="*/ 11640639 w 12192000"/>
              <a:gd name="connsiteY1720" fmla="*/ 4174743 h 6858000"/>
              <a:gd name="connsiteX1721" fmla="*/ 11631042 w 12192000"/>
              <a:gd name="connsiteY1721" fmla="*/ 4176362 h 6858000"/>
              <a:gd name="connsiteX1722" fmla="*/ 11628089 w 12192000"/>
              <a:gd name="connsiteY1722" fmla="*/ 4163411 h 6858000"/>
              <a:gd name="connsiteX1723" fmla="*/ 11629566 w 12192000"/>
              <a:gd name="connsiteY1723" fmla="*/ 4156531 h 6858000"/>
              <a:gd name="connsiteX1724" fmla="*/ 11624398 w 12192000"/>
              <a:gd name="connsiteY1724" fmla="*/ 4149651 h 6858000"/>
              <a:gd name="connsiteX1725" fmla="*/ 11622921 w 12192000"/>
              <a:gd name="connsiteY1725" fmla="*/ 4146413 h 6858000"/>
              <a:gd name="connsiteX1726" fmla="*/ 11618492 w 12192000"/>
              <a:gd name="connsiteY1726" fmla="*/ 4148436 h 6858000"/>
              <a:gd name="connsiteX1727" fmla="*/ 11612586 w 12192000"/>
              <a:gd name="connsiteY1727" fmla="*/ 4141556 h 6858000"/>
              <a:gd name="connsiteX1728" fmla="*/ 11608157 w 12192000"/>
              <a:gd name="connsiteY1728" fmla="*/ 4143985 h 6858000"/>
              <a:gd name="connsiteX1729" fmla="*/ 11600036 w 12192000"/>
              <a:gd name="connsiteY1729" fmla="*/ 4141961 h 6858000"/>
              <a:gd name="connsiteX1730" fmla="*/ 11595606 w 12192000"/>
              <a:gd name="connsiteY1730" fmla="*/ 4134676 h 6858000"/>
              <a:gd name="connsiteX1731" fmla="*/ 11592653 w 12192000"/>
              <a:gd name="connsiteY1731" fmla="*/ 4141961 h 6858000"/>
              <a:gd name="connsiteX1732" fmla="*/ 11595606 w 12192000"/>
              <a:gd name="connsiteY1732" fmla="*/ 4148032 h 6858000"/>
              <a:gd name="connsiteX1733" fmla="*/ 11586747 w 12192000"/>
              <a:gd name="connsiteY1733" fmla="*/ 4145603 h 6858000"/>
              <a:gd name="connsiteX1734" fmla="*/ 11582318 w 12192000"/>
              <a:gd name="connsiteY1734" fmla="*/ 4141152 h 6858000"/>
              <a:gd name="connsiteX1735" fmla="*/ 11582318 w 12192000"/>
              <a:gd name="connsiteY1735" fmla="*/ 4133867 h 6858000"/>
              <a:gd name="connsiteX1736" fmla="*/ 11577150 w 12192000"/>
              <a:gd name="connsiteY1736" fmla="*/ 4129415 h 6858000"/>
              <a:gd name="connsiteX1737" fmla="*/ 11571244 w 12192000"/>
              <a:gd name="connsiteY1737" fmla="*/ 4132653 h 6858000"/>
              <a:gd name="connsiteX1738" fmla="*/ 11562385 w 12192000"/>
              <a:gd name="connsiteY1738" fmla="*/ 4127796 h 6858000"/>
              <a:gd name="connsiteX1739" fmla="*/ 11557218 w 12192000"/>
              <a:gd name="connsiteY1739" fmla="*/ 4128605 h 6858000"/>
              <a:gd name="connsiteX1740" fmla="*/ 11549835 w 12192000"/>
              <a:gd name="connsiteY1740" fmla="*/ 4135890 h 6858000"/>
              <a:gd name="connsiteX1741" fmla="*/ 11537285 w 12192000"/>
              <a:gd name="connsiteY1741" fmla="*/ 4137914 h 6858000"/>
              <a:gd name="connsiteX1742" fmla="*/ 11535070 w 12192000"/>
              <a:gd name="connsiteY1742" fmla="*/ 4142366 h 6858000"/>
              <a:gd name="connsiteX1743" fmla="*/ 11527688 w 12192000"/>
              <a:gd name="connsiteY1743" fmla="*/ 4143175 h 6858000"/>
              <a:gd name="connsiteX1744" fmla="*/ 11522520 w 12192000"/>
              <a:gd name="connsiteY1744" fmla="*/ 4139128 h 6858000"/>
              <a:gd name="connsiteX1745" fmla="*/ 11517353 w 12192000"/>
              <a:gd name="connsiteY1745" fmla="*/ 4140342 h 6858000"/>
              <a:gd name="connsiteX1746" fmla="*/ 11505541 w 12192000"/>
              <a:gd name="connsiteY1746" fmla="*/ 4153698 h 6858000"/>
              <a:gd name="connsiteX1747" fmla="*/ 11498158 w 12192000"/>
              <a:gd name="connsiteY1747" fmla="*/ 4153698 h 6858000"/>
              <a:gd name="connsiteX1748" fmla="*/ 11499635 w 12192000"/>
              <a:gd name="connsiteY1748" fmla="*/ 4146008 h 6858000"/>
              <a:gd name="connsiteX1749" fmla="*/ 11498158 w 12192000"/>
              <a:gd name="connsiteY1749" fmla="*/ 4130629 h 6858000"/>
              <a:gd name="connsiteX1750" fmla="*/ 11493729 w 12192000"/>
              <a:gd name="connsiteY1750" fmla="*/ 4119297 h 6858000"/>
              <a:gd name="connsiteX1751" fmla="*/ 11495943 w 12192000"/>
              <a:gd name="connsiteY1751" fmla="*/ 4111203 h 6858000"/>
              <a:gd name="connsiteX1752" fmla="*/ 11492990 w 12192000"/>
              <a:gd name="connsiteY1752" fmla="*/ 4105132 h 6858000"/>
              <a:gd name="connsiteX1753" fmla="*/ 11493729 w 12192000"/>
              <a:gd name="connsiteY1753" fmla="*/ 4110393 h 6858000"/>
              <a:gd name="connsiteX1754" fmla="*/ 11489299 w 12192000"/>
              <a:gd name="connsiteY1754" fmla="*/ 4118892 h 6858000"/>
              <a:gd name="connsiteX1755" fmla="*/ 11482655 w 12192000"/>
              <a:gd name="connsiteY1755" fmla="*/ 4122939 h 6858000"/>
              <a:gd name="connsiteX1756" fmla="*/ 11476749 w 12192000"/>
              <a:gd name="connsiteY1756" fmla="*/ 4118892 h 6858000"/>
              <a:gd name="connsiteX1757" fmla="*/ 11467890 w 12192000"/>
              <a:gd name="connsiteY1757" fmla="*/ 4124558 h 6858000"/>
              <a:gd name="connsiteX1758" fmla="*/ 11455340 w 12192000"/>
              <a:gd name="connsiteY1758" fmla="*/ 4125368 h 6858000"/>
              <a:gd name="connsiteX1759" fmla="*/ 11447958 w 12192000"/>
              <a:gd name="connsiteY1759" fmla="*/ 4122939 h 6858000"/>
              <a:gd name="connsiteX1760" fmla="*/ 11437622 w 12192000"/>
              <a:gd name="connsiteY1760" fmla="*/ 4122535 h 6858000"/>
              <a:gd name="connsiteX1761" fmla="*/ 11434669 w 12192000"/>
              <a:gd name="connsiteY1761" fmla="*/ 4116464 h 6858000"/>
              <a:gd name="connsiteX1762" fmla="*/ 11426549 w 12192000"/>
              <a:gd name="connsiteY1762" fmla="*/ 4122535 h 6858000"/>
              <a:gd name="connsiteX1763" fmla="*/ 11421381 w 12192000"/>
              <a:gd name="connsiteY1763" fmla="*/ 4122535 h 6858000"/>
              <a:gd name="connsiteX1764" fmla="*/ 11415475 w 12192000"/>
              <a:gd name="connsiteY1764" fmla="*/ 4109584 h 6858000"/>
              <a:gd name="connsiteX1765" fmla="*/ 11415475 w 12192000"/>
              <a:gd name="connsiteY1765" fmla="*/ 4098657 h 6858000"/>
              <a:gd name="connsiteX1766" fmla="*/ 11412522 w 12192000"/>
              <a:gd name="connsiteY1766" fmla="*/ 4078016 h 6858000"/>
              <a:gd name="connsiteX1767" fmla="*/ 11403663 w 12192000"/>
              <a:gd name="connsiteY1767" fmla="*/ 4073160 h 6858000"/>
              <a:gd name="connsiteX1768" fmla="*/ 11401448 w 12192000"/>
              <a:gd name="connsiteY1768" fmla="*/ 4067494 h 6858000"/>
              <a:gd name="connsiteX1769" fmla="*/ 11407354 w 12192000"/>
              <a:gd name="connsiteY1769" fmla="*/ 4061423 h 6858000"/>
              <a:gd name="connsiteX1770" fmla="*/ 11413998 w 12192000"/>
              <a:gd name="connsiteY1770" fmla="*/ 4052114 h 6858000"/>
              <a:gd name="connsiteX1771" fmla="*/ 11412522 w 12192000"/>
              <a:gd name="connsiteY1771" fmla="*/ 4044020 h 6858000"/>
              <a:gd name="connsiteX1772" fmla="*/ 11408092 w 12192000"/>
              <a:gd name="connsiteY1772" fmla="*/ 4035926 h 6858000"/>
              <a:gd name="connsiteX1773" fmla="*/ 11393328 w 12192000"/>
              <a:gd name="connsiteY1773" fmla="*/ 4022975 h 6858000"/>
              <a:gd name="connsiteX1774" fmla="*/ 11381516 w 12192000"/>
              <a:gd name="connsiteY1774" fmla="*/ 4016095 h 6858000"/>
              <a:gd name="connsiteX1775" fmla="*/ 11369704 w 12192000"/>
              <a:gd name="connsiteY1775" fmla="*/ 4013666 h 6858000"/>
              <a:gd name="connsiteX1776" fmla="*/ 11368965 w 12192000"/>
              <a:gd name="connsiteY1776" fmla="*/ 4010024 h 6858000"/>
              <a:gd name="connsiteX1777" fmla="*/ 11378563 w 12192000"/>
              <a:gd name="connsiteY1777" fmla="*/ 4009215 h 6858000"/>
              <a:gd name="connsiteX1778" fmla="*/ 11385945 w 12192000"/>
              <a:gd name="connsiteY1778" fmla="*/ 4002739 h 6858000"/>
              <a:gd name="connsiteX1779" fmla="*/ 11403663 w 12192000"/>
              <a:gd name="connsiteY1779" fmla="*/ 3999097 h 6858000"/>
              <a:gd name="connsiteX1780" fmla="*/ 11415475 w 12192000"/>
              <a:gd name="connsiteY1780" fmla="*/ 3990598 h 6858000"/>
              <a:gd name="connsiteX1781" fmla="*/ 11424334 w 12192000"/>
              <a:gd name="connsiteY1781" fmla="*/ 3991002 h 6858000"/>
              <a:gd name="connsiteX1782" fmla="*/ 11415475 w 12192000"/>
              <a:gd name="connsiteY1782" fmla="*/ 3988574 h 6858000"/>
              <a:gd name="connsiteX1783" fmla="*/ 11402186 w 12192000"/>
              <a:gd name="connsiteY1783" fmla="*/ 3996264 h 6858000"/>
              <a:gd name="connsiteX1784" fmla="*/ 11386683 w 12192000"/>
              <a:gd name="connsiteY1784" fmla="*/ 3998287 h 6858000"/>
              <a:gd name="connsiteX1785" fmla="*/ 11380039 w 12192000"/>
              <a:gd name="connsiteY1785" fmla="*/ 3999906 h 6858000"/>
              <a:gd name="connsiteX1786" fmla="*/ 11370442 w 12192000"/>
              <a:gd name="connsiteY1786" fmla="*/ 3997073 h 6858000"/>
              <a:gd name="connsiteX1787" fmla="*/ 11363798 w 12192000"/>
              <a:gd name="connsiteY1787" fmla="*/ 3986146 h 6858000"/>
              <a:gd name="connsiteX1788" fmla="*/ 11366751 w 12192000"/>
              <a:gd name="connsiteY1788" fmla="*/ 3983313 h 6858000"/>
              <a:gd name="connsiteX1789" fmla="*/ 11372657 w 12192000"/>
              <a:gd name="connsiteY1789" fmla="*/ 3986146 h 6858000"/>
              <a:gd name="connsiteX1790" fmla="*/ 11368227 w 12192000"/>
              <a:gd name="connsiteY1790" fmla="*/ 3979266 h 6858000"/>
              <a:gd name="connsiteX1791" fmla="*/ 11353462 w 12192000"/>
              <a:gd name="connsiteY1791" fmla="*/ 3962268 h 6858000"/>
              <a:gd name="connsiteX1792" fmla="*/ 11351986 w 12192000"/>
              <a:gd name="connsiteY1792" fmla="*/ 3944460 h 6858000"/>
              <a:gd name="connsiteX1793" fmla="*/ 11359368 w 12192000"/>
              <a:gd name="connsiteY1793" fmla="*/ 3940818 h 6858000"/>
              <a:gd name="connsiteX1794" fmla="*/ 11360107 w 12192000"/>
              <a:gd name="connsiteY1794" fmla="*/ 3935557 h 6858000"/>
              <a:gd name="connsiteX1795" fmla="*/ 11357892 w 12192000"/>
              <a:gd name="connsiteY1795" fmla="*/ 3929486 h 6858000"/>
              <a:gd name="connsiteX1796" fmla="*/ 11357892 w 12192000"/>
              <a:gd name="connsiteY1796" fmla="*/ 3923010 h 6858000"/>
              <a:gd name="connsiteX1797" fmla="*/ 11366013 w 12192000"/>
              <a:gd name="connsiteY1797" fmla="*/ 3910464 h 6858000"/>
              <a:gd name="connsiteX1798" fmla="*/ 11377824 w 12192000"/>
              <a:gd name="connsiteY1798" fmla="*/ 3895895 h 6858000"/>
              <a:gd name="connsiteX1799" fmla="*/ 11382992 w 12192000"/>
              <a:gd name="connsiteY1799" fmla="*/ 3888610 h 6858000"/>
              <a:gd name="connsiteX1800" fmla="*/ 11390375 w 12192000"/>
              <a:gd name="connsiteY1800" fmla="*/ 3886586 h 6858000"/>
              <a:gd name="connsiteX1801" fmla="*/ 11394066 w 12192000"/>
              <a:gd name="connsiteY1801" fmla="*/ 3885372 h 6858000"/>
              <a:gd name="connsiteX1802" fmla="*/ 11402925 w 12192000"/>
              <a:gd name="connsiteY1802" fmla="*/ 3894276 h 6858000"/>
              <a:gd name="connsiteX1803" fmla="*/ 11408092 w 12192000"/>
              <a:gd name="connsiteY1803" fmla="*/ 3901561 h 6858000"/>
              <a:gd name="connsiteX1804" fmla="*/ 11422857 w 12192000"/>
              <a:gd name="connsiteY1804" fmla="*/ 3901156 h 6858000"/>
              <a:gd name="connsiteX1805" fmla="*/ 11442790 w 12192000"/>
              <a:gd name="connsiteY1805" fmla="*/ 3908441 h 6858000"/>
              <a:gd name="connsiteX1806" fmla="*/ 11462722 w 12192000"/>
              <a:gd name="connsiteY1806" fmla="*/ 3910464 h 6858000"/>
              <a:gd name="connsiteX1807" fmla="*/ 11462722 w 12192000"/>
              <a:gd name="connsiteY1807" fmla="*/ 3906822 h 6858000"/>
              <a:gd name="connsiteX1808" fmla="*/ 11470843 w 12192000"/>
              <a:gd name="connsiteY1808" fmla="*/ 3895895 h 6858000"/>
              <a:gd name="connsiteX1809" fmla="*/ 11471581 w 12192000"/>
              <a:gd name="connsiteY1809" fmla="*/ 3882944 h 6858000"/>
              <a:gd name="connsiteX1810" fmla="*/ 11474534 w 12192000"/>
              <a:gd name="connsiteY1810" fmla="*/ 3873231 h 6858000"/>
              <a:gd name="connsiteX1811" fmla="*/ 11479702 w 12192000"/>
              <a:gd name="connsiteY1811" fmla="*/ 3867160 h 6858000"/>
              <a:gd name="connsiteX1812" fmla="*/ 11491514 w 12192000"/>
              <a:gd name="connsiteY1812" fmla="*/ 3865946 h 6858000"/>
              <a:gd name="connsiteX1813" fmla="*/ 11498896 w 12192000"/>
              <a:gd name="connsiteY1813" fmla="*/ 3862303 h 6858000"/>
              <a:gd name="connsiteX1814" fmla="*/ 11504802 w 12192000"/>
              <a:gd name="connsiteY1814" fmla="*/ 3864732 h 6858000"/>
              <a:gd name="connsiteX1815" fmla="*/ 11500373 w 12192000"/>
              <a:gd name="connsiteY1815" fmla="*/ 3859470 h 6858000"/>
              <a:gd name="connsiteX1816" fmla="*/ 11497420 w 12192000"/>
              <a:gd name="connsiteY1816" fmla="*/ 3847734 h 6858000"/>
              <a:gd name="connsiteX1817" fmla="*/ 11501849 w 12192000"/>
              <a:gd name="connsiteY1817" fmla="*/ 3845710 h 6858000"/>
              <a:gd name="connsiteX1818" fmla="*/ 11542453 w 12192000"/>
              <a:gd name="connsiteY1818" fmla="*/ 3836806 h 6858000"/>
              <a:gd name="connsiteX1819" fmla="*/ 11555741 w 12192000"/>
              <a:gd name="connsiteY1819" fmla="*/ 3826284 h 6858000"/>
              <a:gd name="connsiteX1820" fmla="*/ 11567553 w 12192000"/>
              <a:gd name="connsiteY1820" fmla="*/ 3812119 h 6858000"/>
              <a:gd name="connsiteX1821" fmla="*/ 11571244 w 12192000"/>
              <a:gd name="connsiteY1821" fmla="*/ 3804024 h 6858000"/>
              <a:gd name="connsiteX1822" fmla="*/ 11585271 w 12192000"/>
              <a:gd name="connsiteY1822" fmla="*/ 3791883 h 6858000"/>
              <a:gd name="connsiteX1823" fmla="*/ 11589700 w 12192000"/>
              <a:gd name="connsiteY1823" fmla="*/ 3782574 h 6858000"/>
              <a:gd name="connsiteX1824" fmla="*/ 11602989 w 12192000"/>
              <a:gd name="connsiteY1824" fmla="*/ 3772052 h 6858000"/>
              <a:gd name="connsiteX1825" fmla="*/ 11602989 w 12192000"/>
              <a:gd name="connsiteY1825" fmla="*/ 3761529 h 6858000"/>
              <a:gd name="connsiteX1826" fmla="*/ 11609633 w 12192000"/>
              <a:gd name="connsiteY1826" fmla="*/ 3753435 h 6858000"/>
              <a:gd name="connsiteX1827" fmla="*/ 11611848 w 12192000"/>
              <a:gd name="connsiteY1827" fmla="*/ 3750602 h 6858000"/>
              <a:gd name="connsiteX1828" fmla="*/ 11630304 w 12192000"/>
              <a:gd name="connsiteY1828" fmla="*/ 3745745 h 6858000"/>
              <a:gd name="connsiteX1829" fmla="*/ 11642116 w 12192000"/>
              <a:gd name="connsiteY1829" fmla="*/ 3737246 h 6858000"/>
              <a:gd name="connsiteX1830" fmla="*/ 11651713 w 12192000"/>
              <a:gd name="connsiteY1830" fmla="*/ 3734009 h 6858000"/>
              <a:gd name="connsiteX1831" fmla="*/ 11652451 w 12192000"/>
              <a:gd name="connsiteY1831" fmla="*/ 3743317 h 6858000"/>
              <a:gd name="connsiteX1832" fmla="*/ 11652451 w 12192000"/>
              <a:gd name="connsiteY1832" fmla="*/ 3746960 h 6858000"/>
              <a:gd name="connsiteX1833" fmla="*/ 11652451 w 12192000"/>
              <a:gd name="connsiteY1833" fmla="*/ 3748578 h 6858000"/>
              <a:gd name="connsiteX1834" fmla="*/ 11653928 w 12192000"/>
              <a:gd name="connsiteY1834" fmla="*/ 3748174 h 6858000"/>
              <a:gd name="connsiteX1835" fmla="*/ 11658357 w 12192000"/>
              <a:gd name="connsiteY1835" fmla="*/ 3747364 h 6858000"/>
              <a:gd name="connsiteX1836" fmla="*/ 11660572 w 12192000"/>
              <a:gd name="connsiteY1836" fmla="*/ 3744127 h 6858000"/>
              <a:gd name="connsiteX1837" fmla="*/ 11662048 w 12192000"/>
              <a:gd name="connsiteY1837" fmla="*/ 3742508 h 6858000"/>
              <a:gd name="connsiteX1838" fmla="*/ 11670169 w 12192000"/>
              <a:gd name="connsiteY1838" fmla="*/ 3738865 h 6858000"/>
              <a:gd name="connsiteX1839" fmla="*/ 11674598 w 12192000"/>
              <a:gd name="connsiteY1839" fmla="*/ 3731985 h 6858000"/>
              <a:gd name="connsiteX1840" fmla="*/ 11663525 w 12192000"/>
              <a:gd name="connsiteY1840" fmla="*/ 3735223 h 6858000"/>
              <a:gd name="connsiteX1841" fmla="*/ 11658357 w 12192000"/>
              <a:gd name="connsiteY1841" fmla="*/ 3733604 h 6858000"/>
              <a:gd name="connsiteX1842" fmla="*/ 11662048 w 12192000"/>
              <a:gd name="connsiteY1842" fmla="*/ 3728343 h 6858000"/>
              <a:gd name="connsiteX1843" fmla="*/ 11656881 w 12192000"/>
              <a:gd name="connsiteY1843" fmla="*/ 3728747 h 6858000"/>
              <a:gd name="connsiteX1844" fmla="*/ 11662048 w 12192000"/>
              <a:gd name="connsiteY1844" fmla="*/ 3722677 h 6858000"/>
              <a:gd name="connsiteX1845" fmla="*/ 11676075 w 12192000"/>
              <a:gd name="connsiteY1845" fmla="*/ 3717820 h 6858000"/>
              <a:gd name="connsiteX1846" fmla="*/ 11684934 w 12192000"/>
              <a:gd name="connsiteY1846" fmla="*/ 3717820 h 6858000"/>
              <a:gd name="connsiteX1847" fmla="*/ 11702652 w 12192000"/>
              <a:gd name="connsiteY1847" fmla="*/ 3700417 h 6858000"/>
              <a:gd name="connsiteX1848" fmla="*/ 11704866 w 12192000"/>
              <a:gd name="connsiteY1848" fmla="*/ 3688276 h 6858000"/>
              <a:gd name="connsiteX1849" fmla="*/ 11715202 w 12192000"/>
              <a:gd name="connsiteY1849" fmla="*/ 3666017 h 6858000"/>
              <a:gd name="connsiteX1850" fmla="*/ 11721846 w 12192000"/>
              <a:gd name="connsiteY1850" fmla="*/ 3664398 h 6858000"/>
              <a:gd name="connsiteX1851" fmla="*/ 11729228 w 12192000"/>
              <a:gd name="connsiteY1851" fmla="*/ 3644162 h 6858000"/>
              <a:gd name="connsiteX1852" fmla="*/ 11735134 w 12192000"/>
              <a:gd name="connsiteY1852" fmla="*/ 3644567 h 6858000"/>
              <a:gd name="connsiteX1853" fmla="*/ 11737349 w 12192000"/>
              <a:gd name="connsiteY1853" fmla="*/ 3651852 h 6858000"/>
              <a:gd name="connsiteX1854" fmla="*/ 11734396 w 12192000"/>
              <a:gd name="connsiteY1854" fmla="*/ 3660351 h 6858000"/>
              <a:gd name="connsiteX1855" fmla="*/ 11738087 w 12192000"/>
              <a:gd name="connsiteY1855" fmla="*/ 3660755 h 6858000"/>
              <a:gd name="connsiteX1856" fmla="*/ 11749161 w 12192000"/>
              <a:gd name="connsiteY1856" fmla="*/ 3651447 h 6858000"/>
              <a:gd name="connsiteX1857" fmla="*/ 11746208 w 12192000"/>
              <a:gd name="connsiteY1857" fmla="*/ 3642948 h 6858000"/>
              <a:gd name="connsiteX1858" fmla="*/ 10590118 w 12192000"/>
              <a:gd name="connsiteY1858" fmla="*/ 3626355 h 6858000"/>
              <a:gd name="connsiteX1859" fmla="*/ 10595286 w 12192000"/>
              <a:gd name="connsiteY1859" fmla="*/ 3631211 h 6858000"/>
              <a:gd name="connsiteX1860" fmla="*/ 10595286 w 12192000"/>
              <a:gd name="connsiteY1860" fmla="*/ 3639710 h 6858000"/>
              <a:gd name="connsiteX1861" fmla="*/ 10598239 w 12192000"/>
              <a:gd name="connsiteY1861" fmla="*/ 3647400 h 6858000"/>
              <a:gd name="connsiteX1862" fmla="*/ 10592333 w 12192000"/>
              <a:gd name="connsiteY1862" fmla="*/ 3653875 h 6858000"/>
              <a:gd name="connsiteX1863" fmla="*/ 10588642 w 12192000"/>
              <a:gd name="connsiteY1863" fmla="*/ 3644567 h 6858000"/>
              <a:gd name="connsiteX1864" fmla="*/ 10583474 w 12192000"/>
              <a:gd name="connsiteY1864" fmla="*/ 3641734 h 6858000"/>
              <a:gd name="connsiteX1865" fmla="*/ 10582736 w 12192000"/>
              <a:gd name="connsiteY1865" fmla="*/ 3632830 h 6858000"/>
              <a:gd name="connsiteX1866" fmla="*/ 11758020 w 12192000"/>
              <a:gd name="connsiteY1866" fmla="*/ 3623926 h 6858000"/>
              <a:gd name="connsiteX1867" fmla="*/ 11762449 w 12192000"/>
              <a:gd name="connsiteY1867" fmla="*/ 3625141 h 6858000"/>
              <a:gd name="connsiteX1868" fmla="*/ 11762449 w 12192000"/>
              <a:gd name="connsiteY1868" fmla="*/ 3632021 h 6858000"/>
              <a:gd name="connsiteX1869" fmla="*/ 11751376 w 12192000"/>
              <a:gd name="connsiteY1869" fmla="*/ 3634854 h 6858000"/>
              <a:gd name="connsiteX1870" fmla="*/ 11749161 w 12192000"/>
              <a:gd name="connsiteY1870" fmla="*/ 3631616 h 6858000"/>
              <a:gd name="connsiteX1871" fmla="*/ 11745470 w 12192000"/>
              <a:gd name="connsiteY1871" fmla="*/ 3623522 h 6858000"/>
              <a:gd name="connsiteX1872" fmla="*/ 11744732 w 12192000"/>
              <a:gd name="connsiteY1872" fmla="*/ 3626759 h 6858000"/>
              <a:gd name="connsiteX1873" fmla="*/ 11738826 w 12192000"/>
              <a:gd name="connsiteY1873" fmla="*/ 3630402 h 6858000"/>
              <a:gd name="connsiteX1874" fmla="*/ 11732181 w 12192000"/>
              <a:gd name="connsiteY1874" fmla="*/ 3630402 h 6858000"/>
              <a:gd name="connsiteX1875" fmla="*/ 10583474 w 12192000"/>
              <a:gd name="connsiteY1875" fmla="*/ 3615427 h 6858000"/>
              <a:gd name="connsiteX1876" fmla="*/ 10589380 w 12192000"/>
              <a:gd name="connsiteY1876" fmla="*/ 3615427 h 6858000"/>
              <a:gd name="connsiteX1877" fmla="*/ 10581998 w 12192000"/>
              <a:gd name="connsiteY1877" fmla="*/ 3624331 h 6858000"/>
              <a:gd name="connsiteX1878" fmla="*/ 10578306 w 12192000"/>
              <a:gd name="connsiteY1878" fmla="*/ 3621093 h 6858000"/>
              <a:gd name="connsiteX1879" fmla="*/ 10847027 w 12192000"/>
              <a:gd name="connsiteY1879" fmla="*/ 3610166 h 6858000"/>
              <a:gd name="connsiteX1880" fmla="*/ 10849242 w 12192000"/>
              <a:gd name="connsiteY1880" fmla="*/ 3610571 h 6858000"/>
              <a:gd name="connsiteX1881" fmla="*/ 10849980 w 12192000"/>
              <a:gd name="connsiteY1881" fmla="*/ 3614618 h 6858000"/>
              <a:gd name="connsiteX1882" fmla="*/ 10848504 w 12192000"/>
              <a:gd name="connsiteY1882" fmla="*/ 3619475 h 6858000"/>
              <a:gd name="connsiteX1883" fmla="*/ 10847027 w 12192000"/>
              <a:gd name="connsiteY1883" fmla="*/ 3610166 h 6858000"/>
              <a:gd name="connsiteX1884" fmla="*/ 10570924 w 12192000"/>
              <a:gd name="connsiteY1884" fmla="*/ 3592359 h 6858000"/>
              <a:gd name="connsiteX1885" fmla="*/ 10576092 w 12192000"/>
              <a:gd name="connsiteY1885" fmla="*/ 3601262 h 6858000"/>
              <a:gd name="connsiteX1886" fmla="*/ 10570924 w 12192000"/>
              <a:gd name="connsiteY1886" fmla="*/ 3604095 h 6858000"/>
              <a:gd name="connsiteX1887" fmla="*/ 10564280 w 12192000"/>
              <a:gd name="connsiteY1887" fmla="*/ 3600048 h 6858000"/>
              <a:gd name="connsiteX1888" fmla="*/ 10562065 w 12192000"/>
              <a:gd name="connsiteY1888" fmla="*/ 3593978 h 6858000"/>
              <a:gd name="connsiteX1889" fmla="*/ 10570924 w 12192000"/>
              <a:gd name="connsiteY1889" fmla="*/ 3592359 h 6858000"/>
              <a:gd name="connsiteX1890" fmla="*/ 10811591 w 12192000"/>
              <a:gd name="connsiteY1890" fmla="*/ 3586693 h 6858000"/>
              <a:gd name="connsiteX1891" fmla="*/ 10817497 w 12192000"/>
              <a:gd name="connsiteY1891" fmla="*/ 3587097 h 6858000"/>
              <a:gd name="connsiteX1892" fmla="*/ 10817497 w 12192000"/>
              <a:gd name="connsiteY1892" fmla="*/ 3598025 h 6858000"/>
              <a:gd name="connsiteX1893" fmla="*/ 10810853 w 12192000"/>
              <a:gd name="connsiteY1893" fmla="*/ 3606119 h 6858000"/>
              <a:gd name="connsiteX1894" fmla="*/ 10811591 w 12192000"/>
              <a:gd name="connsiteY1894" fmla="*/ 3596406 h 6858000"/>
              <a:gd name="connsiteX1895" fmla="*/ 10809377 w 12192000"/>
              <a:gd name="connsiteY1895" fmla="*/ 3592763 h 6858000"/>
              <a:gd name="connsiteX1896" fmla="*/ 11746946 w 12192000"/>
              <a:gd name="connsiteY1896" fmla="*/ 3585074 h 6858000"/>
              <a:gd name="connsiteX1897" fmla="*/ 11749899 w 12192000"/>
              <a:gd name="connsiteY1897" fmla="*/ 3587502 h 6858000"/>
              <a:gd name="connsiteX1898" fmla="*/ 11748423 w 12192000"/>
              <a:gd name="connsiteY1898" fmla="*/ 3591549 h 6858000"/>
              <a:gd name="connsiteX1899" fmla="*/ 11748423 w 12192000"/>
              <a:gd name="connsiteY1899" fmla="*/ 3602881 h 6858000"/>
              <a:gd name="connsiteX1900" fmla="*/ 11743255 w 12192000"/>
              <a:gd name="connsiteY1900" fmla="*/ 3602881 h 6858000"/>
              <a:gd name="connsiteX1901" fmla="*/ 11737349 w 12192000"/>
              <a:gd name="connsiteY1901" fmla="*/ 3594382 h 6858000"/>
              <a:gd name="connsiteX1902" fmla="*/ 11738087 w 12192000"/>
              <a:gd name="connsiteY1902" fmla="*/ 3588312 h 6858000"/>
              <a:gd name="connsiteX1903" fmla="*/ 11746946 w 12192000"/>
              <a:gd name="connsiteY1903" fmla="*/ 3585074 h 6858000"/>
              <a:gd name="connsiteX1904" fmla="*/ 10576830 w 12192000"/>
              <a:gd name="connsiteY1904" fmla="*/ 3576170 h 6858000"/>
              <a:gd name="connsiteX1905" fmla="*/ 10579783 w 12192000"/>
              <a:gd name="connsiteY1905" fmla="*/ 3579408 h 6858000"/>
              <a:gd name="connsiteX1906" fmla="*/ 10580521 w 12192000"/>
              <a:gd name="connsiteY1906" fmla="*/ 3586288 h 6858000"/>
              <a:gd name="connsiteX1907" fmla="*/ 10576830 w 12192000"/>
              <a:gd name="connsiteY1907" fmla="*/ 3590335 h 6858000"/>
              <a:gd name="connsiteX1908" fmla="*/ 10572400 w 12192000"/>
              <a:gd name="connsiteY1908" fmla="*/ 3583860 h 6858000"/>
              <a:gd name="connsiteX1909" fmla="*/ 11760973 w 12192000"/>
              <a:gd name="connsiteY1909" fmla="*/ 3574551 h 6858000"/>
              <a:gd name="connsiteX1910" fmla="*/ 11763188 w 12192000"/>
              <a:gd name="connsiteY1910" fmla="*/ 3580217 h 6858000"/>
              <a:gd name="connsiteX1911" fmla="*/ 11757282 w 12192000"/>
              <a:gd name="connsiteY1911" fmla="*/ 3577789 h 6858000"/>
              <a:gd name="connsiteX1912" fmla="*/ 11755805 w 12192000"/>
              <a:gd name="connsiteY1912" fmla="*/ 3572932 h 6858000"/>
              <a:gd name="connsiteX1913" fmla="*/ 11755067 w 12192000"/>
              <a:gd name="connsiteY1913" fmla="*/ 3576979 h 6858000"/>
              <a:gd name="connsiteX1914" fmla="*/ 11750638 w 12192000"/>
              <a:gd name="connsiteY1914" fmla="*/ 3577384 h 6858000"/>
              <a:gd name="connsiteX1915" fmla="*/ 10550253 w 12192000"/>
              <a:gd name="connsiteY1915" fmla="*/ 3570099 h 6858000"/>
              <a:gd name="connsiteX1916" fmla="*/ 10556897 w 12192000"/>
              <a:gd name="connsiteY1916" fmla="*/ 3572123 h 6858000"/>
              <a:gd name="connsiteX1917" fmla="*/ 10561327 w 12192000"/>
              <a:gd name="connsiteY1917" fmla="*/ 3584264 h 6858000"/>
              <a:gd name="connsiteX1918" fmla="*/ 10553206 w 12192000"/>
              <a:gd name="connsiteY1918" fmla="*/ 3576979 h 6858000"/>
              <a:gd name="connsiteX1919" fmla="*/ 10550253 w 12192000"/>
              <a:gd name="connsiteY1919" fmla="*/ 3570099 h 6858000"/>
              <a:gd name="connsiteX1920" fmla="*/ 10538441 w 12192000"/>
              <a:gd name="connsiteY1920" fmla="*/ 3533675 h 6858000"/>
              <a:gd name="connsiteX1921" fmla="*/ 10535488 w 12192000"/>
              <a:gd name="connsiteY1921" fmla="*/ 3539341 h 6858000"/>
              <a:gd name="connsiteX1922" fmla="*/ 10528844 w 12192000"/>
              <a:gd name="connsiteY1922" fmla="*/ 3536508 h 6858000"/>
              <a:gd name="connsiteX1923" fmla="*/ 12078418 w 12192000"/>
              <a:gd name="connsiteY1923" fmla="*/ 3526390 h 6858000"/>
              <a:gd name="connsiteX1924" fmla="*/ 12081371 w 12192000"/>
              <a:gd name="connsiteY1924" fmla="*/ 3528818 h 6858000"/>
              <a:gd name="connsiteX1925" fmla="*/ 12080633 w 12192000"/>
              <a:gd name="connsiteY1925" fmla="*/ 3534080 h 6858000"/>
              <a:gd name="connsiteX1926" fmla="*/ 12072512 w 12192000"/>
              <a:gd name="connsiteY1926" fmla="*/ 3536913 h 6858000"/>
              <a:gd name="connsiteX1927" fmla="*/ 12066606 w 12192000"/>
              <a:gd name="connsiteY1927" fmla="*/ 3532866 h 6858000"/>
              <a:gd name="connsiteX1928" fmla="*/ 12068821 w 12192000"/>
              <a:gd name="connsiteY1928" fmla="*/ 3527604 h 6858000"/>
              <a:gd name="connsiteX1929" fmla="*/ 9902813 w 12192000"/>
              <a:gd name="connsiteY1929" fmla="*/ 3523557 h 6858000"/>
              <a:gd name="connsiteX1930" fmla="*/ 9913149 w 12192000"/>
              <a:gd name="connsiteY1930" fmla="*/ 3526390 h 6858000"/>
              <a:gd name="connsiteX1931" fmla="*/ 9912410 w 12192000"/>
              <a:gd name="connsiteY1931" fmla="*/ 3529628 h 6858000"/>
              <a:gd name="connsiteX1932" fmla="*/ 9919055 w 12192000"/>
              <a:gd name="connsiteY1932" fmla="*/ 3532056 h 6858000"/>
              <a:gd name="connsiteX1933" fmla="*/ 9922008 w 12192000"/>
              <a:gd name="connsiteY1933" fmla="*/ 3528818 h 6858000"/>
              <a:gd name="connsiteX1934" fmla="*/ 9936034 w 12192000"/>
              <a:gd name="connsiteY1934" fmla="*/ 3533675 h 6858000"/>
              <a:gd name="connsiteX1935" fmla="*/ 9936034 w 12192000"/>
              <a:gd name="connsiteY1935" fmla="*/ 3538936 h 6858000"/>
              <a:gd name="connsiteX1936" fmla="*/ 9938987 w 12192000"/>
              <a:gd name="connsiteY1936" fmla="*/ 3542174 h 6858000"/>
              <a:gd name="connsiteX1937" fmla="*/ 9941940 w 12192000"/>
              <a:gd name="connsiteY1937" fmla="*/ 3551078 h 6858000"/>
              <a:gd name="connsiteX1938" fmla="*/ 9947108 w 12192000"/>
              <a:gd name="connsiteY1938" fmla="*/ 3550673 h 6858000"/>
              <a:gd name="connsiteX1939" fmla="*/ 9953014 w 12192000"/>
              <a:gd name="connsiteY1939" fmla="*/ 3561196 h 6858000"/>
              <a:gd name="connsiteX1940" fmla="*/ 9957443 w 12192000"/>
              <a:gd name="connsiteY1940" fmla="*/ 3563219 h 6858000"/>
              <a:gd name="connsiteX1941" fmla="*/ 9958920 w 12192000"/>
              <a:gd name="connsiteY1941" fmla="*/ 3567266 h 6858000"/>
              <a:gd name="connsiteX1942" fmla="*/ 9949323 w 12192000"/>
              <a:gd name="connsiteY1942" fmla="*/ 3572123 h 6858000"/>
              <a:gd name="connsiteX1943" fmla="*/ 9956705 w 12192000"/>
              <a:gd name="connsiteY1943" fmla="*/ 3572932 h 6858000"/>
              <a:gd name="connsiteX1944" fmla="*/ 9956705 w 12192000"/>
              <a:gd name="connsiteY1944" fmla="*/ 3574551 h 6858000"/>
              <a:gd name="connsiteX1945" fmla="*/ 9965564 w 12192000"/>
              <a:gd name="connsiteY1945" fmla="*/ 3573742 h 6858000"/>
              <a:gd name="connsiteX1946" fmla="*/ 9972208 w 12192000"/>
              <a:gd name="connsiteY1946" fmla="*/ 3587907 h 6858000"/>
              <a:gd name="connsiteX1947" fmla="*/ 9980329 w 12192000"/>
              <a:gd name="connsiteY1947" fmla="*/ 3608547 h 6858000"/>
              <a:gd name="connsiteX1948" fmla="*/ 9987711 w 12192000"/>
              <a:gd name="connsiteY1948" fmla="*/ 3614213 h 6858000"/>
              <a:gd name="connsiteX1949" fmla="*/ 9985497 w 12192000"/>
              <a:gd name="connsiteY1949" fmla="*/ 3621498 h 6858000"/>
              <a:gd name="connsiteX1950" fmla="*/ 9989188 w 12192000"/>
              <a:gd name="connsiteY1950" fmla="*/ 3626759 h 6858000"/>
              <a:gd name="connsiteX1951" fmla="*/ 9989926 w 12192000"/>
              <a:gd name="connsiteY1951" fmla="*/ 3639306 h 6858000"/>
              <a:gd name="connsiteX1952" fmla="*/ 9987711 w 12192000"/>
              <a:gd name="connsiteY1952" fmla="*/ 3642139 h 6858000"/>
              <a:gd name="connsiteX1953" fmla="*/ 9988450 w 12192000"/>
              <a:gd name="connsiteY1953" fmla="*/ 3649423 h 6858000"/>
              <a:gd name="connsiteX1954" fmla="*/ 9985497 w 12192000"/>
              <a:gd name="connsiteY1954" fmla="*/ 3657922 h 6858000"/>
              <a:gd name="connsiteX1955" fmla="*/ 9978114 w 12192000"/>
              <a:gd name="connsiteY1955" fmla="*/ 3670873 h 6858000"/>
              <a:gd name="connsiteX1956" fmla="*/ 9961873 w 12192000"/>
              <a:gd name="connsiteY1956" fmla="*/ 3686252 h 6858000"/>
              <a:gd name="connsiteX1957" fmla="*/ 9946370 w 12192000"/>
              <a:gd name="connsiteY1957" fmla="*/ 3690704 h 6858000"/>
              <a:gd name="connsiteX1958" fmla="*/ 9929390 w 12192000"/>
              <a:gd name="connsiteY1958" fmla="*/ 3692728 h 6858000"/>
              <a:gd name="connsiteX1959" fmla="*/ 9919055 w 12192000"/>
              <a:gd name="connsiteY1959" fmla="*/ 3695156 h 6858000"/>
              <a:gd name="connsiteX1960" fmla="*/ 9907243 w 12192000"/>
              <a:gd name="connsiteY1960" fmla="*/ 3689490 h 6858000"/>
              <a:gd name="connsiteX1961" fmla="*/ 9900598 w 12192000"/>
              <a:gd name="connsiteY1961" fmla="*/ 3678563 h 6858000"/>
              <a:gd name="connsiteX1962" fmla="*/ 9892478 w 12192000"/>
              <a:gd name="connsiteY1962" fmla="*/ 3653875 h 6858000"/>
              <a:gd name="connsiteX1963" fmla="*/ 9885834 w 12192000"/>
              <a:gd name="connsiteY1963" fmla="*/ 3632021 h 6858000"/>
              <a:gd name="connsiteX1964" fmla="*/ 9888048 w 12192000"/>
              <a:gd name="connsiteY1964" fmla="*/ 3625545 h 6858000"/>
              <a:gd name="connsiteX1965" fmla="*/ 9883619 w 12192000"/>
              <a:gd name="connsiteY1965" fmla="*/ 3608547 h 6858000"/>
              <a:gd name="connsiteX1966" fmla="*/ 9885834 w 12192000"/>
              <a:gd name="connsiteY1966" fmla="*/ 3605714 h 6858000"/>
              <a:gd name="connsiteX1967" fmla="*/ 9885095 w 12192000"/>
              <a:gd name="connsiteY1967" fmla="*/ 3600048 h 6858000"/>
              <a:gd name="connsiteX1968" fmla="*/ 9888048 w 12192000"/>
              <a:gd name="connsiteY1968" fmla="*/ 3579408 h 6858000"/>
              <a:gd name="connsiteX1969" fmla="*/ 9891001 w 12192000"/>
              <a:gd name="connsiteY1969" fmla="*/ 3574956 h 6858000"/>
              <a:gd name="connsiteX1970" fmla="*/ 9891001 w 12192000"/>
              <a:gd name="connsiteY1970" fmla="*/ 3562410 h 6858000"/>
              <a:gd name="connsiteX1971" fmla="*/ 9886572 w 12192000"/>
              <a:gd name="connsiteY1971" fmla="*/ 3553911 h 6858000"/>
              <a:gd name="connsiteX1972" fmla="*/ 9888787 w 12192000"/>
              <a:gd name="connsiteY1972" fmla="*/ 3551482 h 6858000"/>
              <a:gd name="connsiteX1973" fmla="*/ 9885834 w 12192000"/>
              <a:gd name="connsiteY1973" fmla="*/ 3547435 h 6858000"/>
              <a:gd name="connsiteX1974" fmla="*/ 9880666 w 12192000"/>
              <a:gd name="connsiteY1974" fmla="*/ 3545007 h 6858000"/>
              <a:gd name="connsiteX1975" fmla="*/ 9880666 w 12192000"/>
              <a:gd name="connsiteY1975" fmla="*/ 3542579 h 6858000"/>
              <a:gd name="connsiteX1976" fmla="*/ 9886572 w 12192000"/>
              <a:gd name="connsiteY1976" fmla="*/ 3543388 h 6858000"/>
              <a:gd name="connsiteX1977" fmla="*/ 9892478 w 12192000"/>
              <a:gd name="connsiteY1977" fmla="*/ 3547840 h 6858000"/>
              <a:gd name="connsiteX1978" fmla="*/ 9895431 w 12192000"/>
              <a:gd name="connsiteY1978" fmla="*/ 3549054 h 6858000"/>
              <a:gd name="connsiteX1979" fmla="*/ 9900598 w 12192000"/>
              <a:gd name="connsiteY1979" fmla="*/ 3540555 h 6858000"/>
              <a:gd name="connsiteX1980" fmla="*/ 9900598 w 12192000"/>
              <a:gd name="connsiteY1980" fmla="*/ 3534484 h 6858000"/>
              <a:gd name="connsiteX1981" fmla="*/ 9899860 w 12192000"/>
              <a:gd name="connsiteY1981" fmla="*/ 3531651 h 6858000"/>
              <a:gd name="connsiteX1982" fmla="*/ 9902813 w 12192000"/>
              <a:gd name="connsiteY1982" fmla="*/ 3530842 h 6858000"/>
              <a:gd name="connsiteX1983" fmla="*/ 9904290 w 12192000"/>
              <a:gd name="connsiteY1983" fmla="*/ 3529223 h 6858000"/>
              <a:gd name="connsiteX1984" fmla="*/ 9902075 w 12192000"/>
              <a:gd name="connsiteY1984" fmla="*/ 3525985 h 6858000"/>
              <a:gd name="connsiteX1985" fmla="*/ 12126404 w 12192000"/>
              <a:gd name="connsiteY1985" fmla="*/ 3521938 h 6858000"/>
              <a:gd name="connsiteX1986" fmla="*/ 12135263 w 12192000"/>
              <a:gd name="connsiteY1986" fmla="*/ 3528414 h 6858000"/>
              <a:gd name="connsiteX1987" fmla="*/ 12133786 w 12192000"/>
              <a:gd name="connsiteY1987" fmla="*/ 3536508 h 6858000"/>
              <a:gd name="connsiteX1988" fmla="*/ 12126404 w 12192000"/>
              <a:gd name="connsiteY1988" fmla="*/ 3532461 h 6858000"/>
              <a:gd name="connsiteX1989" fmla="*/ 12124927 w 12192000"/>
              <a:gd name="connsiteY1989" fmla="*/ 3526795 h 6858000"/>
              <a:gd name="connsiteX1990" fmla="*/ 12126404 w 12192000"/>
              <a:gd name="connsiteY1990" fmla="*/ 3521938 h 6858000"/>
              <a:gd name="connsiteX1991" fmla="*/ 10897228 w 12192000"/>
              <a:gd name="connsiteY1991" fmla="*/ 3512225 h 6858000"/>
              <a:gd name="connsiteX1992" fmla="*/ 10900181 w 12192000"/>
              <a:gd name="connsiteY1992" fmla="*/ 3519105 h 6858000"/>
              <a:gd name="connsiteX1993" fmla="*/ 10897966 w 12192000"/>
              <a:gd name="connsiteY1993" fmla="*/ 3528414 h 6858000"/>
              <a:gd name="connsiteX1994" fmla="*/ 10890583 w 12192000"/>
              <a:gd name="connsiteY1994" fmla="*/ 3522748 h 6858000"/>
              <a:gd name="connsiteX1995" fmla="*/ 10889845 w 12192000"/>
              <a:gd name="connsiteY1995" fmla="*/ 3516677 h 6858000"/>
              <a:gd name="connsiteX1996" fmla="*/ 12191369 w 12192000"/>
              <a:gd name="connsiteY1996" fmla="*/ 3505345 h 6858000"/>
              <a:gd name="connsiteX1997" fmla="*/ 12192000 w 12192000"/>
              <a:gd name="connsiteY1997" fmla="*/ 3505790 h 6858000"/>
              <a:gd name="connsiteX1998" fmla="*/ 12192000 w 12192000"/>
              <a:gd name="connsiteY1998" fmla="*/ 3511852 h 6858000"/>
              <a:gd name="connsiteX1999" fmla="*/ 12190631 w 12192000"/>
              <a:gd name="connsiteY1999" fmla="*/ 3510202 h 6858000"/>
              <a:gd name="connsiteX2000" fmla="*/ 12191369 w 12192000"/>
              <a:gd name="connsiteY2000" fmla="*/ 3505345 h 6858000"/>
              <a:gd name="connsiteX2001" fmla="*/ 12164792 w 12192000"/>
              <a:gd name="connsiteY2001" fmla="*/ 3502917 h 6858000"/>
              <a:gd name="connsiteX2002" fmla="*/ 12172175 w 12192000"/>
              <a:gd name="connsiteY2002" fmla="*/ 3504536 h 6858000"/>
              <a:gd name="connsiteX2003" fmla="*/ 12175866 w 12192000"/>
              <a:gd name="connsiteY2003" fmla="*/ 3504131 h 6858000"/>
              <a:gd name="connsiteX2004" fmla="*/ 12178081 w 12192000"/>
              <a:gd name="connsiteY2004" fmla="*/ 3511416 h 6858000"/>
              <a:gd name="connsiteX2005" fmla="*/ 12191369 w 12192000"/>
              <a:gd name="connsiteY2005" fmla="*/ 3521938 h 6858000"/>
              <a:gd name="connsiteX2006" fmla="*/ 12192000 w 12192000"/>
              <a:gd name="connsiteY2006" fmla="*/ 3522523 h 6858000"/>
              <a:gd name="connsiteX2007" fmla="*/ 12192000 w 12192000"/>
              <a:gd name="connsiteY2007" fmla="*/ 3623581 h 6858000"/>
              <a:gd name="connsiteX2008" fmla="*/ 12187678 w 12192000"/>
              <a:gd name="connsiteY2008" fmla="*/ 3625950 h 6858000"/>
              <a:gd name="connsiteX2009" fmla="*/ 12175128 w 12192000"/>
              <a:gd name="connsiteY2009" fmla="*/ 3645376 h 6858000"/>
              <a:gd name="connsiteX2010" fmla="*/ 12173651 w 12192000"/>
              <a:gd name="connsiteY2010" fmla="*/ 3653066 h 6858000"/>
              <a:gd name="connsiteX2011" fmla="*/ 12181772 w 12192000"/>
              <a:gd name="connsiteY2011" fmla="*/ 3659137 h 6858000"/>
              <a:gd name="connsiteX2012" fmla="*/ 12187678 w 12192000"/>
              <a:gd name="connsiteY2012" fmla="*/ 3671278 h 6858000"/>
              <a:gd name="connsiteX2013" fmla="*/ 12192000 w 12192000"/>
              <a:gd name="connsiteY2013" fmla="*/ 3676807 h 6858000"/>
              <a:gd name="connsiteX2014" fmla="*/ 12192000 w 12192000"/>
              <a:gd name="connsiteY2014" fmla="*/ 3678295 h 6858000"/>
              <a:gd name="connsiteX2015" fmla="*/ 12191369 w 12192000"/>
              <a:gd name="connsiteY2015" fmla="*/ 3686252 h 6858000"/>
              <a:gd name="connsiteX2016" fmla="*/ 12178081 w 12192000"/>
              <a:gd name="connsiteY2016" fmla="*/ 3702441 h 6858000"/>
              <a:gd name="connsiteX2017" fmla="*/ 12170698 w 12192000"/>
              <a:gd name="connsiteY2017" fmla="*/ 3707298 h 6858000"/>
              <a:gd name="connsiteX2018" fmla="*/ 12167745 w 12192000"/>
              <a:gd name="connsiteY2018" fmla="*/ 3703655 h 6858000"/>
              <a:gd name="connsiteX2019" fmla="*/ 12164792 w 12192000"/>
              <a:gd name="connsiteY2019" fmla="*/ 3695156 h 6858000"/>
              <a:gd name="connsiteX2020" fmla="*/ 12167745 w 12192000"/>
              <a:gd name="connsiteY2020" fmla="*/ 3689895 h 6858000"/>
              <a:gd name="connsiteX2021" fmla="*/ 12164792 w 12192000"/>
              <a:gd name="connsiteY2021" fmla="*/ 3686252 h 6858000"/>
              <a:gd name="connsiteX2022" fmla="*/ 12159625 w 12192000"/>
              <a:gd name="connsiteY2022" fmla="*/ 3689490 h 6858000"/>
              <a:gd name="connsiteX2023" fmla="*/ 12158148 w 12192000"/>
              <a:gd name="connsiteY2023" fmla="*/ 3694347 h 6858000"/>
              <a:gd name="connsiteX2024" fmla="*/ 12150766 w 12192000"/>
              <a:gd name="connsiteY2024" fmla="*/ 3698799 h 6858000"/>
              <a:gd name="connsiteX2025" fmla="*/ 12140430 w 12192000"/>
              <a:gd name="connsiteY2025" fmla="*/ 3694751 h 6858000"/>
              <a:gd name="connsiteX2026" fmla="*/ 12131571 w 12192000"/>
              <a:gd name="connsiteY2026" fmla="*/ 3687467 h 6858000"/>
              <a:gd name="connsiteX2027" fmla="*/ 12120498 w 12192000"/>
              <a:gd name="connsiteY2027" fmla="*/ 3687467 h 6858000"/>
              <a:gd name="connsiteX2028" fmla="*/ 12110901 w 12192000"/>
              <a:gd name="connsiteY2028" fmla="*/ 3677753 h 6858000"/>
              <a:gd name="connsiteX2029" fmla="*/ 12109424 w 12192000"/>
              <a:gd name="connsiteY2029" fmla="*/ 3670064 h 6858000"/>
              <a:gd name="connsiteX2030" fmla="*/ 12102042 w 12192000"/>
              <a:gd name="connsiteY2030" fmla="*/ 3661160 h 6858000"/>
              <a:gd name="connsiteX2031" fmla="*/ 12104256 w 12192000"/>
              <a:gd name="connsiteY2031" fmla="*/ 3655494 h 6858000"/>
              <a:gd name="connsiteX2032" fmla="*/ 12103518 w 12192000"/>
              <a:gd name="connsiteY2032" fmla="*/ 3648209 h 6858000"/>
              <a:gd name="connsiteX2033" fmla="*/ 12099089 w 12192000"/>
              <a:gd name="connsiteY2033" fmla="*/ 3643353 h 6858000"/>
              <a:gd name="connsiteX2034" fmla="*/ 12103518 w 12192000"/>
              <a:gd name="connsiteY2034" fmla="*/ 3638091 h 6858000"/>
              <a:gd name="connsiteX2035" fmla="*/ 12102780 w 12192000"/>
              <a:gd name="connsiteY2035" fmla="*/ 3633235 h 6858000"/>
              <a:gd name="connsiteX2036" fmla="*/ 12106471 w 12192000"/>
              <a:gd name="connsiteY2036" fmla="*/ 3631211 h 6858000"/>
              <a:gd name="connsiteX2037" fmla="*/ 12115330 w 12192000"/>
              <a:gd name="connsiteY2037" fmla="*/ 3634449 h 6858000"/>
              <a:gd name="connsiteX2038" fmla="*/ 12107209 w 12192000"/>
              <a:gd name="connsiteY2038" fmla="*/ 3627164 h 6858000"/>
              <a:gd name="connsiteX2039" fmla="*/ 12105733 w 12192000"/>
              <a:gd name="connsiteY2039" fmla="*/ 3619475 h 6858000"/>
              <a:gd name="connsiteX2040" fmla="*/ 12096136 w 12192000"/>
              <a:gd name="connsiteY2040" fmla="*/ 3612190 h 6858000"/>
              <a:gd name="connsiteX2041" fmla="*/ 12087277 w 12192000"/>
              <a:gd name="connsiteY2041" fmla="*/ 3610571 h 6858000"/>
              <a:gd name="connsiteX2042" fmla="*/ 12078418 w 12192000"/>
              <a:gd name="connsiteY2042" fmla="*/ 3602881 h 6858000"/>
              <a:gd name="connsiteX2043" fmla="*/ 12073250 w 12192000"/>
              <a:gd name="connsiteY2043" fmla="*/ 3602881 h 6858000"/>
              <a:gd name="connsiteX2044" fmla="*/ 12069559 w 12192000"/>
              <a:gd name="connsiteY2044" fmla="*/ 3606928 h 6858000"/>
              <a:gd name="connsiteX2045" fmla="*/ 12071774 w 12192000"/>
              <a:gd name="connsiteY2045" fmla="*/ 3610976 h 6858000"/>
              <a:gd name="connsiteX2046" fmla="*/ 12068821 w 12192000"/>
              <a:gd name="connsiteY2046" fmla="*/ 3615023 h 6858000"/>
              <a:gd name="connsiteX2047" fmla="*/ 12073988 w 12192000"/>
              <a:gd name="connsiteY2047" fmla="*/ 3621903 h 6858000"/>
              <a:gd name="connsiteX2048" fmla="*/ 12069559 w 12192000"/>
              <a:gd name="connsiteY2048" fmla="*/ 3621498 h 6858000"/>
              <a:gd name="connsiteX2049" fmla="*/ 12061438 w 12192000"/>
              <a:gd name="connsiteY2049" fmla="*/ 3615832 h 6858000"/>
              <a:gd name="connsiteX2050" fmla="*/ 12056271 w 12192000"/>
              <a:gd name="connsiteY2050" fmla="*/ 3616642 h 6858000"/>
              <a:gd name="connsiteX2051" fmla="*/ 12059223 w 12192000"/>
              <a:gd name="connsiteY2051" fmla="*/ 3610976 h 6858000"/>
              <a:gd name="connsiteX2052" fmla="*/ 12054056 w 12192000"/>
              <a:gd name="connsiteY2052" fmla="*/ 3609357 h 6858000"/>
              <a:gd name="connsiteX2053" fmla="*/ 12050365 w 12192000"/>
              <a:gd name="connsiteY2053" fmla="*/ 3612190 h 6858000"/>
              <a:gd name="connsiteX2054" fmla="*/ 12049626 w 12192000"/>
              <a:gd name="connsiteY2054" fmla="*/ 3620689 h 6858000"/>
              <a:gd name="connsiteX2055" fmla="*/ 12044459 w 12192000"/>
              <a:gd name="connsiteY2055" fmla="*/ 3617856 h 6858000"/>
              <a:gd name="connsiteX2056" fmla="*/ 12040029 w 12192000"/>
              <a:gd name="connsiteY2056" fmla="*/ 3619879 h 6858000"/>
              <a:gd name="connsiteX2057" fmla="*/ 12037076 w 12192000"/>
              <a:gd name="connsiteY2057" fmla="*/ 3617451 h 6858000"/>
              <a:gd name="connsiteX2058" fmla="*/ 12039291 w 12192000"/>
              <a:gd name="connsiteY2058" fmla="*/ 3607738 h 6858000"/>
              <a:gd name="connsiteX2059" fmla="*/ 12032647 w 12192000"/>
              <a:gd name="connsiteY2059" fmla="*/ 3602072 h 6858000"/>
              <a:gd name="connsiteX2060" fmla="*/ 12027479 w 12192000"/>
              <a:gd name="connsiteY2060" fmla="*/ 3604500 h 6858000"/>
              <a:gd name="connsiteX2061" fmla="*/ 12021573 w 12192000"/>
              <a:gd name="connsiteY2061" fmla="*/ 3615832 h 6858000"/>
              <a:gd name="connsiteX2062" fmla="*/ 12016405 w 12192000"/>
              <a:gd name="connsiteY2062" fmla="*/ 3620284 h 6858000"/>
              <a:gd name="connsiteX2063" fmla="*/ 12009023 w 12192000"/>
              <a:gd name="connsiteY2063" fmla="*/ 3639710 h 6858000"/>
              <a:gd name="connsiteX2064" fmla="*/ 12004593 w 12192000"/>
              <a:gd name="connsiteY2064" fmla="*/ 3645781 h 6858000"/>
              <a:gd name="connsiteX2065" fmla="*/ 11994258 w 12192000"/>
              <a:gd name="connsiteY2065" fmla="*/ 3635663 h 6858000"/>
              <a:gd name="connsiteX2066" fmla="*/ 12000902 w 12192000"/>
              <a:gd name="connsiteY2066" fmla="*/ 3622712 h 6858000"/>
              <a:gd name="connsiteX2067" fmla="*/ 12003855 w 12192000"/>
              <a:gd name="connsiteY2067" fmla="*/ 3609357 h 6858000"/>
              <a:gd name="connsiteX2068" fmla="*/ 12000902 w 12192000"/>
              <a:gd name="connsiteY2068" fmla="*/ 3602477 h 6858000"/>
              <a:gd name="connsiteX2069" fmla="*/ 12009761 w 12192000"/>
              <a:gd name="connsiteY2069" fmla="*/ 3592763 h 6858000"/>
              <a:gd name="connsiteX2070" fmla="*/ 12019358 w 12192000"/>
              <a:gd name="connsiteY2070" fmla="*/ 3590335 h 6858000"/>
              <a:gd name="connsiteX2071" fmla="*/ 12026741 w 12192000"/>
              <a:gd name="connsiteY2071" fmla="*/ 3583860 h 6858000"/>
              <a:gd name="connsiteX2072" fmla="*/ 12035600 w 12192000"/>
              <a:gd name="connsiteY2072" fmla="*/ 3586288 h 6858000"/>
              <a:gd name="connsiteX2073" fmla="*/ 12049626 w 12192000"/>
              <a:gd name="connsiteY2073" fmla="*/ 3583860 h 6858000"/>
              <a:gd name="connsiteX2074" fmla="*/ 12045197 w 12192000"/>
              <a:gd name="connsiteY2074" fmla="*/ 3576170 h 6858000"/>
              <a:gd name="connsiteX2075" fmla="*/ 12050365 w 12192000"/>
              <a:gd name="connsiteY2075" fmla="*/ 3567671 h 6858000"/>
              <a:gd name="connsiteX2076" fmla="*/ 12061438 w 12192000"/>
              <a:gd name="connsiteY2076" fmla="*/ 3563219 h 6858000"/>
              <a:gd name="connsiteX2077" fmla="*/ 12067344 w 12192000"/>
              <a:gd name="connsiteY2077" fmla="*/ 3555125 h 6858000"/>
              <a:gd name="connsiteX2078" fmla="*/ 12075465 w 12192000"/>
              <a:gd name="connsiteY2078" fmla="*/ 3554720 h 6858000"/>
              <a:gd name="connsiteX2079" fmla="*/ 12088753 w 12192000"/>
              <a:gd name="connsiteY2079" fmla="*/ 3564838 h 6858000"/>
              <a:gd name="connsiteX2080" fmla="*/ 12089491 w 12192000"/>
              <a:gd name="connsiteY2080" fmla="*/ 3580217 h 6858000"/>
              <a:gd name="connsiteX2081" fmla="*/ 12079156 w 12192000"/>
              <a:gd name="connsiteY2081" fmla="*/ 3594787 h 6858000"/>
              <a:gd name="connsiteX2082" fmla="*/ 12088015 w 12192000"/>
              <a:gd name="connsiteY2082" fmla="*/ 3586693 h 6858000"/>
              <a:gd name="connsiteX2083" fmla="*/ 12097612 w 12192000"/>
              <a:gd name="connsiteY2083" fmla="*/ 3584264 h 6858000"/>
              <a:gd name="connsiteX2084" fmla="*/ 12108686 w 12192000"/>
              <a:gd name="connsiteY2084" fmla="*/ 3579003 h 6858000"/>
              <a:gd name="connsiteX2085" fmla="*/ 12113854 w 12192000"/>
              <a:gd name="connsiteY2085" fmla="*/ 3563219 h 6858000"/>
              <a:gd name="connsiteX2086" fmla="*/ 12124189 w 12192000"/>
              <a:gd name="connsiteY2086" fmla="*/ 3559172 h 6858000"/>
              <a:gd name="connsiteX2087" fmla="*/ 12129357 w 12192000"/>
              <a:gd name="connsiteY2087" fmla="*/ 3569695 h 6858000"/>
              <a:gd name="connsiteX2088" fmla="*/ 12135263 w 12192000"/>
              <a:gd name="connsiteY2088" fmla="*/ 3566862 h 6858000"/>
              <a:gd name="connsiteX2089" fmla="*/ 12136739 w 12192000"/>
              <a:gd name="connsiteY2089" fmla="*/ 3559577 h 6858000"/>
              <a:gd name="connsiteX2090" fmla="*/ 12133048 w 12192000"/>
              <a:gd name="connsiteY2090" fmla="*/ 3556744 h 6858000"/>
              <a:gd name="connsiteX2091" fmla="*/ 12137477 w 12192000"/>
              <a:gd name="connsiteY2091" fmla="*/ 3538936 h 6858000"/>
              <a:gd name="connsiteX2092" fmla="*/ 12148551 w 12192000"/>
              <a:gd name="connsiteY2092" fmla="*/ 3542983 h 6858000"/>
              <a:gd name="connsiteX2093" fmla="*/ 12154457 w 12192000"/>
              <a:gd name="connsiteY2093" fmla="*/ 3547435 h 6858000"/>
              <a:gd name="connsiteX2094" fmla="*/ 12157410 w 12192000"/>
              <a:gd name="connsiteY2094" fmla="*/ 3542983 h 6858000"/>
              <a:gd name="connsiteX2095" fmla="*/ 12157410 w 12192000"/>
              <a:gd name="connsiteY2095" fmla="*/ 3531247 h 6858000"/>
              <a:gd name="connsiteX2096" fmla="*/ 12160363 w 12192000"/>
              <a:gd name="connsiteY2096" fmla="*/ 3530437 h 6858000"/>
              <a:gd name="connsiteX2097" fmla="*/ 12168484 w 12192000"/>
              <a:gd name="connsiteY2097" fmla="*/ 3538127 h 6858000"/>
              <a:gd name="connsiteX2098" fmla="*/ 12168484 w 12192000"/>
              <a:gd name="connsiteY2098" fmla="*/ 3531247 h 6858000"/>
              <a:gd name="connsiteX2099" fmla="*/ 12164054 w 12192000"/>
              <a:gd name="connsiteY2099" fmla="*/ 3513439 h 6858000"/>
              <a:gd name="connsiteX2100" fmla="*/ 10895013 w 12192000"/>
              <a:gd name="connsiteY2100" fmla="*/ 3502512 h 6858000"/>
              <a:gd name="connsiteX2101" fmla="*/ 10892060 w 12192000"/>
              <a:gd name="connsiteY2101" fmla="*/ 3507369 h 6858000"/>
              <a:gd name="connsiteX2102" fmla="*/ 10885416 w 12192000"/>
              <a:gd name="connsiteY2102" fmla="*/ 3505750 h 6858000"/>
              <a:gd name="connsiteX2103" fmla="*/ 10895013 w 12192000"/>
              <a:gd name="connsiteY2103" fmla="*/ 3502512 h 6858000"/>
              <a:gd name="connsiteX2104" fmla="*/ 12154457 w 12192000"/>
              <a:gd name="connsiteY2104" fmla="*/ 3485109 h 6858000"/>
              <a:gd name="connsiteX2105" fmla="*/ 12159625 w 12192000"/>
              <a:gd name="connsiteY2105" fmla="*/ 3493608 h 6858000"/>
              <a:gd name="connsiteX2106" fmla="*/ 12159625 w 12192000"/>
              <a:gd name="connsiteY2106" fmla="*/ 3500488 h 6858000"/>
              <a:gd name="connsiteX2107" fmla="*/ 12152980 w 12192000"/>
              <a:gd name="connsiteY2107" fmla="*/ 3493204 h 6858000"/>
              <a:gd name="connsiteX2108" fmla="*/ 12154457 w 12192000"/>
              <a:gd name="connsiteY2108" fmla="*/ 3485109 h 6858000"/>
              <a:gd name="connsiteX2109" fmla="*/ 12108686 w 12192000"/>
              <a:gd name="connsiteY2109" fmla="*/ 3483895 h 6858000"/>
              <a:gd name="connsiteX2110" fmla="*/ 12114592 w 12192000"/>
              <a:gd name="connsiteY2110" fmla="*/ 3483895 h 6858000"/>
              <a:gd name="connsiteX2111" fmla="*/ 12120498 w 12192000"/>
              <a:gd name="connsiteY2111" fmla="*/ 3488347 h 6858000"/>
              <a:gd name="connsiteX2112" fmla="*/ 12121236 w 12192000"/>
              <a:gd name="connsiteY2112" fmla="*/ 3498465 h 6858000"/>
              <a:gd name="connsiteX2113" fmla="*/ 12117545 w 12192000"/>
              <a:gd name="connsiteY2113" fmla="*/ 3504536 h 6858000"/>
              <a:gd name="connsiteX2114" fmla="*/ 12102042 w 12192000"/>
              <a:gd name="connsiteY2114" fmla="*/ 3510606 h 6858000"/>
              <a:gd name="connsiteX2115" fmla="*/ 12090230 w 12192000"/>
              <a:gd name="connsiteY2115" fmla="*/ 3511416 h 6858000"/>
              <a:gd name="connsiteX2116" fmla="*/ 12090968 w 12192000"/>
              <a:gd name="connsiteY2116" fmla="*/ 3506964 h 6858000"/>
              <a:gd name="connsiteX2117" fmla="*/ 12085800 w 12192000"/>
              <a:gd name="connsiteY2117" fmla="*/ 3500893 h 6858000"/>
              <a:gd name="connsiteX2118" fmla="*/ 12091706 w 12192000"/>
              <a:gd name="connsiteY2118" fmla="*/ 3493608 h 6858000"/>
              <a:gd name="connsiteX2119" fmla="*/ 11094339 w 12192000"/>
              <a:gd name="connsiteY2119" fmla="*/ 3472563 h 6858000"/>
              <a:gd name="connsiteX2120" fmla="*/ 11097292 w 12192000"/>
              <a:gd name="connsiteY2120" fmla="*/ 3479039 h 6858000"/>
              <a:gd name="connsiteX2121" fmla="*/ 11100245 w 12192000"/>
              <a:gd name="connsiteY2121" fmla="*/ 3479848 h 6858000"/>
              <a:gd name="connsiteX2122" fmla="*/ 11098030 w 12192000"/>
              <a:gd name="connsiteY2122" fmla="*/ 3494013 h 6858000"/>
              <a:gd name="connsiteX2123" fmla="*/ 11092862 w 12192000"/>
              <a:gd name="connsiteY2123" fmla="*/ 3496441 h 6858000"/>
              <a:gd name="connsiteX2124" fmla="*/ 11088433 w 12192000"/>
              <a:gd name="connsiteY2124" fmla="*/ 3488752 h 6858000"/>
              <a:gd name="connsiteX2125" fmla="*/ 11090648 w 12192000"/>
              <a:gd name="connsiteY2125" fmla="*/ 3483895 h 6858000"/>
              <a:gd name="connsiteX2126" fmla="*/ 11084742 w 12192000"/>
              <a:gd name="connsiteY2126" fmla="*/ 3477824 h 6858000"/>
              <a:gd name="connsiteX2127" fmla="*/ 12177343 w 12192000"/>
              <a:gd name="connsiteY2127" fmla="*/ 3468111 h 6858000"/>
              <a:gd name="connsiteX2128" fmla="*/ 12179557 w 12192000"/>
              <a:gd name="connsiteY2128" fmla="*/ 3473373 h 6858000"/>
              <a:gd name="connsiteX2129" fmla="*/ 12175866 w 12192000"/>
              <a:gd name="connsiteY2129" fmla="*/ 3475396 h 6858000"/>
              <a:gd name="connsiteX2130" fmla="*/ 12176604 w 12192000"/>
              <a:gd name="connsiteY2130" fmla="*/ 3484300 h 6858000"/>
              <a:gd name="connsiteX2131" fmla="*/ 12183248 w 12192000"/>
              <a:gd name="connsiteY2131" fmla="*/ 3491989 h 6858000"/>
              <a:gd name="connsiteX2132" fmla="*/ 12180295 w 12192000"/>
              <a:gd name="connsiteY2132" fmla="*/ 3502107 h 6858000"/>
              <a:gd name="connsiteX2133" fmla="*/ 12176604 w 12192000"/>
              <a:gd name="connsiteY2133" fmla="*/ 3501703 h 6858000"/>
              <a:gd name="connsiteX2134" fmla="*/ 12174390 w 12192000"/>
              <a:gd name="connsiteY2134" fmla="*/ 3497251 h 6858000"/>
              <a:gd name="connsiteX2135" fmla="*/ 12175866 w 12192000"/>
              <a:gd name="connsiteY2135" fmla="*/ 3491585 h 6858000"/>
              <a:gd name="connsiteX2136" fmla="*/ 12170698 w 12192000"/>
              <a:gd name="connsiteY2136" fmla="*/ 3480253 h 6858000"/>
              <a:gd name="connsiteX2137" fmla="*/ 12172175 w 12192000"/>
              <a:gd name="connsiteY2137" fmla="*/ 3470135 h 6858000"/>
              <a:gd name="connsiteX2138" fmla="*/ 11881307 w 12192000"/>
              <a:gd name="connsiteY2138" fmla="*/ 3459208 h 6858000"/>
              <a:gd name="connsiteX2139" fmla="*/ 11883521 w 12192000"/>
              <a:gd name="connsiteY2139" fmla="*/ 3463659 h 6858000"/>
              <a:gd name="connsiteX2140" fmla="*/ 11887951 w 12192000"/>
              <a:gd name="connsiteY2140" fmla="*/ 3466492 h 6858000"/>
              <a:gd name="connsiteX2141" fmla="*/ 11887951 w 12192000"/>
              <a:gd name="connsiteY2141" fmla="*/ 3471754 h 6858000"/>
              <a:gd name="connsiteX2142" fmla="*/ 11880568 w 12192000"/>
              <a:gd name="connsiteY2142" fmla="*/ 3472158 h 6858000"/>
              <a:gd name="connsiteX2143" fmla="*/ 11873186 w 12192000"/>
              <a:gd name="connsiteY2143" fmla="*/ 3471349 h 6858000"/>
              <a:gd name="connsiteX2144" fmla="*/ 11875401 w 12192000"/>
              <a:gd name="connsiteY2144" fmla="*/ 3465683 h 6858000"/>
              <a:gd name="connsiteX2145" fmla="*/ 11879092 w 12192000"/>
              <a:gd name="connsiteY2145" fmla="*/ 3463255 h 6858000"/>
              <a:gd name="connsiteX2146" fmla="*/ 12023050 w 12192000"/>
              <a:gd name="connsiteY2146" fmla="*/ 3456779 h 6858000"/>
              <a:gd name="connsiteX2147" fmla="*/ 12026741 w 12192000"/>
              <a:gd name="connsiteY2147" fmla="*/ 3458803 h 6858000"/>
              <a:gd name="connsiteX2148" fmla="*/ 12026003 w 12192000"/>
              <a:gd name="connsiteY2148" fmla="*/ 3464874 h 6858000"/>
              <a:gd name="connsiteX2149" fmla="*/ 12017882 w 12192000"/>
              <a:gd name="connsiteY2149" fmla="*/ 3472968 h 6858000"/>
              <a:gd name="connsiteX2150" fmla="*/ 12011976 w 12192000"/>
              <a:gd name="connsiteY2150" fmla="*/ 3468516 h 6858000"/>
              <a:gd name="connsiteX2151" fmla="*/ 12014929 w 12192000"/>
              <a:gd name="connsiteY2151" fmla="*/ 3459208 h 6858000"/>
              <a:gd name="connsiteX2152" fmla="*/ 12107209 w 12192000"/>
              <a:gd name="connsiteY2152" fmla="*/ 3454756 h 6858000"/>
              <a:gd name="connsiteX2153" fmla="*/ 12107209 w 12192000"/>
              <a:gd name="connsiteY2153" fmla="*/ 3463659 h 6858000"/>
              <a:gd name="connsiteX2154" fmla="*/ 12103518 w 12192000"/>
              <a:gd name="connsiteY2154" fmla="*/ 3458803 h 6858000"/>
              <a:gd name="connsiteX2155" fmla="*/ 10520723 w 12192000"/>
              <a:gd name="connsiteY2155" fmla="*/ 3454756 h 6858000"/>
              <a:gd name="connsiteX2156" fmla="*/ 10523676 w 12192000"/>
              <a:gd name="connsiteY2156" fmla="*/ 3465683 h 6858000"/>
              <a:gd name="connsiteX2157" fmla="*/ 10519247 w 12192000"/>
              <a:gd name="connsiteY2157" fmla="*/ 3477420 h 6858000"/>
              <a:gd name="connsiteX2158" fmla="*/ 10509650 w 12192000"/>
              <a:gd name="connsiteY2158" fmla="*/ 3477824 h 6858000"/>
              <a:gd name="connsiteX2159" fmla="*/ 10509650 w 12192000"/>
              <a:gd name="connsiteY2159" fmla="*/ 3469730 h 6858000"/>
              <a:gd name="connsiteX2160" fmla="*/ 10510388 w 12192000"/>
              <a:gd name="connsiteY2160" fmla="*/ 3459612 h 6858000"/>
              <a:gd name="connsiteX2161" fmla="*/ 10520723 w 12192000"/>
              <a:gd name="connsiteY2161" fmla="*/ 3454756 h 6858000"/>
              <a:gd name="connsiteX2162" fmla="*/ 12176604 w 12192000"/>
              <a:gd name="connsiteY2162" fmla="*/ 3453946 h 6858000"/>
              <a:gd name="connsiteX2163" fmla="*/ 12182510 w 12192000"/>
              <a:gd name="connsiteY2163" fmla="*/ 3457589 h 6858000"/>
              <a:gd name="connsiteX2164" fmla="*/ 12180295 w 12192000"/>
              <a:gd name="connsiteY2164" fmla="*/ 3461636 h 6858000"/>
              <a:gd name="connsiteX2165" fmla="*/ 12176604 w 12192000"/>
              <a:gd name="connsiteY2165" fmla="*/ 3459208 h 6858000"/>
              <a:gd name="connsiteX2166" fmla="*/ 12176604 w 12192000"/>
              <a:gd name="connsiteY2166" fmla="*/ 3453946 h 6858000"/>
              <a:gd name="connsiteX2167" fmla="*/ 12048888 w 12192000"/>
              <a:gd name="connsiteY2167" fmla="*/ 3445852 h 6858000"/>
              <a:gd name="connsiteX2168" fmla="*/ 12055532 w 12192000"/>
              <a:gd name="connsiteY2168" fmla="*/ 3448685 h 6858000"/>
              <a:gd name="connsiteX2169" fmla="*/ 12059962 w 12192000"/>
              <a:gd name="connsiteY2169" fmla="*/ 3445852 h 6858000"/>
              <a:gd name="connsiteX2170" fmla="*/ 12067344 w 12192000"/>
              <a:gd name="connsiteY2170" fmla="*/ 3451113 h 6858000"/>
              <a:gd name="connsiteX2171" fmla="*/ 12067344 w 12192000"/>
              <a:gd name="connsiteY2171" fmla="*/ 3458803 h 6858000"/>
              <a:gd name="connsiteX2172" fmla="*/ 12057747 w 12192000"/>
              <a:gd name="connsiteY2172" fmla="*/ 3467707 h 6858000"/>
              <a:gd name="connsiteX2173" fmla="*/ 12051841 w 12192000"/>
              <a:gd name="connsiteY2173" fmla="*/ 3493608 h 6858000"/>
              <a:gd name="connsiteX2174" fmla="*/ 12053318 w 12192000"/>
              <a:gd name="connsiteY2174" fmla="*/ 3511416 h 6858000"/>
              <a:gd name="connsiteX2175" fmla="*/ 12059962 w 12192000"/>
              <a:gd name="connsiteY2175" fmla="*/ 3523152 h 6858000"/>
              <a:gd name="connsiteX2176" fmla="*/ 12059223 w 12192000"/>
              <a:gd name="connsiteY2176" fmla="*/ 3531651 h 6858000"/>
              <a:gd name="connsiteX2177" fmla="*/ 12050365 w 12192000"/>
              <a:gd name="connsiteY2177" fmla="*/ 3536508 h 6858000"/>
              <a:gd name="connsiteX2178" fmla="*/ 12042982 w 12192000"/>
              <a:gd name="connsiteY2178" fmla="*/ 3532866 h 6858000"/>
              <a:gd name="connsiteX2179" fmla="*/ 12042982 w 12192000"/>
              <a:gd name="connsiteY2179" fmla="*/ 3522343 h 6858000"/>
              <a:gd name="connsiteX2180" fmla="*/ 12032647 w 12192000"/>
              <a:gd name="connsiteY2180" fmla="*/ 3521534 h 6858000"/>
              <a:gd name="connsiteX2181" fmla="*/ 12020835 w 12192000"/>
              <a:gd name="connsiteY2181" fmla="*/ 3515058 h 6858000"/>
              <a:gd name="connsiteX2182" fmla="*/ 12014191 w 12192000"/>
              <a:gd name="connsiteY2182" fmla="*/ 3513844 h 6858000"/>
              <a:gd name="connsiteX2183" fmla="*/ 12011238 w 12192000"/>
              <a:gd name="connsiteY2183" fmla="*/ 3499679 h 6858000"/>
              <a:gd name="connsiteX2184" fmla="*/ 12015667 w 12192000"/>
              <a:gd name="connsiteY2184" fmla="*/ 3494013 h 6858000"/>
              <a:gd name="connsiteX2185" fmla="*/ 12031170 w 12192000"/>
              <a:gd name="connsiteY2185" fmla="*/ 3490371 h 6858000"/>
              <a:gd name="connsiteX2186" fmla="*/ 12037076 w 12192000"/>
              <a:gd name="connsiteY2186" fmla="*/ 3479848 h 6858000"/>
              <a:gd name="connsiteX2187" fmla="*/ 12034861 w 12192000"/>
              <a:gd name="connsiteY2187" fmla="*/ 3467707 h 6858000"/>
              <a:gd name="connsiteX2188" fmla="*/ 12040767 w 12192000"/>
              <a:gd name="connsiteY2188" fmla="*/ 3459208 h 6858000"/>
              <a:gd name="connsiteX2189" fmla="*/ 12040767 w 12192000"/>
              <a:gd name="connsiteY2189" fmla="*/ 3450709 h 6858000"/>
              <a:gd name="connsiteX2190" fmla="*/ 12182510 w 12192000"/>
              <a:gd name="connsiteY2190" fmla="*/ 3445043 h 6858000"/>
              <a:gd name="connsiteX2191" fmla="*/ 12185463 w 12192000"/>
              <a:gd name="connsiteY2191" fmla="*/ 3447876 h 6858000"/>
              <a:gd name="connsiteX2192" fmla="*/ 12181034 w 12192000"/>
              <a:gd name="connsiteY2192" fmla="*/ 3449090 h 6858000"/>
              <a:gd name="connsiteX2193" fmla="*/ 12178819 w 12192000"/>
              <a:gd name="connsiteY2193" fmla="*/ 3445447 h 6858000"/>
              <a:gd name="connsiteX2194" fmla="*/ 12182510 w 12192000"/>
              <a:gd name="connsiteY2194" fmla="*/ 3445043 h 6858000"/>
              <a:gd name="connsiteX2195" fmla="*/ 12093183 w 12192000"/>
              <a:gd name="connsiteY2195" fmla="*/ 3433711 h 6858000"/>
              <a:gd name="connsiteX2196" fmla="*/ 12093183 w 12192000"/>
              <a:gd name="connsiteY2196" fmla="*/ 3451113 h 6858000"/>
              <a:gd name="connsiteX2197" fmla="*/ 12089491 w 12192000"/>
              <a:gd name="connsiteY2197" fmla="*/ 3456779 h 6858000"/>
              <a:gd name="connsiteX2198" fmla="*/ 12090968 w 12192000"/>
              <a:gd name="connsiteY2198" fmla="*/ 3465278 h 6858000"/>
              <a:gd name="connsiteX2199" fmla="*/ 12088753 w 12192000"/>
              <a:gd name="connsiteY2199" fmla="*/ 3474182 h 6858000"/>
              <a:gd name="connsiteX2200" fmla="*/ 12074727 w 12192000"/>
              <a:gd name="connsiteY2200" fmla="*/ 3488347 h 6858000"/>
              <a:gd name="connsiteX2201" fmla="*/ 12071035 w 12192000"/>
              <a:gd name="connsiteY2201" fmla="*/ 3507773 h 6858000"/>
              <a:gd name="connsiteX2202" fmla="*/ 12063653 w 12192000"/>
              <a:gd name="connsiteY2202" fmla="*/ 3515868 h 6858000"/>
              <a:gd name="connsiteX2203" fmla="*/ 12061438 w 12192000"/>
              <a:gd name="connsiteY2203" fmla="*/ 3508178 h 6858000"/>
              <a:gd name="connsiteX2204" fmla="*/ 12062176 w 12192000"/>
              <a:gd name="connsiteY2204" fmla="*/ 3498870 h 6858000"/>
              <a:gd name="connsiteX2205" fmla="*/ 12069559 w 12192000"/>
              <a:gd name="connsiteY2205" fmla="*/ 3489966 h 6858000"/>
              <a:gd name="connsiteX2206" fmla="*/ 12073988 w 12192000"/>
              <a:gd name="connsiteY2206" fmla="*/ 3476610 h 6858000"/>
              <a:gd name="connsiteX2207" fmla="*/ 12074727 w 12192000"/>
              <a:gd name="connsiteY2207" fmla="*/ 3466088 h 6858000"/>
              <a:gd name="connsiteX2208" fmla="*/ 12084324 w 12192000"/>
              <a:gd name="connsiteY2208" fmla="*/ 3452327 h 6858000"/>
              <a:gd name="connsiteX2209" fmla="*/ 12087277 w 12192000"/>
              <a:gd name="connsiteY2209" fmla="*/ 3435734 h 6858000"/>
              <a:gd name="connsiteX2210" fmla="*/ 12113115 w 12192000"/>
              <a:gd name="connsiteY2210" fmla="*/ 3425616 h 6858000"/>
              <a:gd name="connsiteX2211" fmla="*/ 12121974 w 12192000"/>
              <a:gd name="connsiteY2211" fmla="*/ 3429259 h 6858000"/>
              <a:gd name="connsiteX2212" fmla="*/ 12132310 w 12192000"/>
              <a:gd name="connsiteY2212" fmla="*/ 3426426 h 6858000"/>
              <a:gd name="connsiteX2213" fmla="*/ 12133786 w 12192000"/>
              <a:gd name="connsiteY2213" fmla="*/ 3430068 h 6858000"/>
              <a:gd name="connsiteX2214" fmla="*/ 12139692 w 12192000"/>
              <a:gd name="connsiteY2214" fmla="*/ 3441400 h 6858000"/>
              <a:gd name="connsiteX2215" fmla="*/ 12141169 w 12192000"/>
              <a:gd name="connsiteY2215" fmla="*/ 3455565 h 6858000"/>
              <a:gd name="connsiteX2216" fmla="*/ 12147813 w 12192000"/>
              <a:gd name="connsiteY2216" fmla="*/ 3459612 h 6858000"/>
              <a:gd name="connsiteX2217" fmla="*/ 12156672 w 12192000"/>
              <a:gd name="connsiteY2217" fmla="*/ 3473373 h 6858000"/>
              <a:gd name="connsiteX2218" fmla="*/ 12155933 w 12192000"/>
              <a:gd name="connsiteY2218" fmla="*/ 3480657 h 6858000"/>
              <a:gd name="connsiteX2219" fmla="*/ 12147075 w 12192000"/>
              <a:gd name="connsiteY2219" fmla="*/ 3482681 h 6858000"/>
              <a:gd name="connsiteX2220" fmla="*/ 12141907 w 12192000"/>
              <a:gd name="connsiteY2220" fmla="*/ 3476206 h 6858000"/>
              <a:gd name="connsiteX2221" fmla="*/ 12140430 w 12192000"/>
              <a:gd name="connsiteY2221" fmla="*/ 3488752 h 6858000"/>
              <a:gd name="connsiteX2222" fmla="*/ 12132310 w 12192000"/>
              <a:gd name="connsiteY2222" fmla="*/ 3483490 h 6858000"/>
              <a:gd name="connsiteX2223" fmla="*/ 12130833 w 12192000"/>
              <a:gd name="connsiteY2223" fmla="*/ 3470135 h 6858000"/>
              <a:gd name="connsiteX2224" fmla="*/ 12126404 w 12192000"/>
              <a:gd name="connsiteY2224" fmla="*/ 3462041 h 6858000"/>
              <a:gd name="connsiteX2225" fmla="*/ 12127142 w 12192000"/>
              <a:gd name="connsiteY2225" fmla="*/ 3449899 h 6858000"/>
              <a:gd name="connsiteX2226" fmla="*/ 12121236 w 12192000"/>
              <a:gd name="connsiteY2226" fmla="*/ 3445043 h 6858000"/>
              <a:gd name="connsiteX2227" fmla="*/ 12116068 w 12192000"/>
              <a:gd name="connsiteY2227" fmla="*/ 3449494 h 6858000"/>
              <a:gd name="connsiteX2228" fmla="*/ 12110162 w 12192000"/>
              <a:gd name="connsiteY2228" fmla="*/ 3443828 h 6858000"/>
              <a:gd name="connsiteX2229" fmla="*/ 12110162 w 12192000"/>
              <a:gd name="connsiteY2229" fmla="*/ 3434925 h 6858000"/>
              <a:gd name="connsiteX2230" fmla="*/ 12106471 w 12192000"/>
              <a:gd name="connsiteY2230" fmla="*/ 3426021 h 6858000"/>
              <a:gd name="connsiteX2231" fmla="*/ 11856206 w 12192000"/>
              <a:gd name="connsiteY2231" fmla="*/ 3424807 h 6858000"/>
              <a:gd name="connsiteX2232" fmla="*/ 11857683 w 12192000"/>
              <a:gd name="connsiteY2232" fmla="*/ 3438162 h 6858000"/>
              <a:gd name="connsiteX2233" fmla="*/ 11856945 w 12192000"/>
              <a:gd name="connsiteY2233" fmla="*/ 3446661 h 6858000"/>
              <a:gd name="connsiteX2234" fmla="*/ 11863589 w 12192000"/>
              <a:gd name="connsiteY2234" fmla="*/ 3455160 h 6858000"/>
              <a:gd name="connsiteX2235" fmla="*/ 11869495 w 12192000"/>
              <a:gd name="connsiteY2235" fmla="*/ 3466088 h 6858000"/>
              <a:gd name="connsiteX2236" fmla="*/ 11865065 w 12192000"/>
              <a:gd name="connsiteY2236" fmla="*/ 3473777 h 6858000"/>
              <a:gd name="connsiteX2237" fmla="*/ 11856945 w 12192000"/>
              <a:gd name="connsiteY2237" fmla="*/ 3474991 h 6858000"/>
              <a:gd name="connsiteX2238" fmla="*/ 11850300 w 12192000"/>
              <a:gd name="connsiteY2238" fmla="*/ 3481872 h 6858000"/>
              <a:gd name="connsiteX2239" fmla="*/ 11846609 w 12192000"/>
              <a:gd name="connsiteY2239" fmla="*/ 3491180 h 6858000"/>
              <a:gd name="connsiteX2240" fmla="*/ 11831106 w 12192000"/>
              <a:gd name="connsiteY2240" fmla="*/ 3491989 h 6858000"/>
              <a:gd name="connsiteX2241" fmla="*/ 11825200 w 12192000"/>
              <a:gd name="connsiteY2241" fmla="*/ 3498465 h 6858000"/>
              <a:gd name="connsiteX2242" fmla="*/ 11825200 w 12192000"/>
              <a:gd name="connsiteY2242" fmla="*/ 3512225 h 6858000"/>
              <a:gd name="connsiteX2243" fmla="*/ 11818556 w 12192000"/>
              <a:gd name="connsiteY2243" fmla="*/ 3519915 h 6858000"/>
              <a:gd name="connsiteX2244" fmla="*/ 11817818 w 12192000"/>
              <a:gd name="connsiteY2244" fmla="*/ 3524367 h 6858000"/>
              <a:gd name="connsiteX2245" fmla="*/ 11810435 w 12192000"/>
              <a:gd name="connsiteY2245" fmla="*/ 3530842 h 6858000"/>
              <a:gd name="connsiteX2246" fmla="*/ 11798623 w 12192000"/>
              <a:gd name="connsiteY2246" fmla="*/ 3534484 h 6858000"/>
              <a:gd name="connsiteX2247" fmla="*/ 11787550 w 12192000"/>
              <a:gd name="connsiteY2247" fmla="*/ 3549864 h 6858000"/>
              <a:gd name="connsiteX2248" fmla="*/ 11777214 w 12192000"/>
              <a:gd name="connsiteY2248" fmla="*/ 3553911 h 6858000"/>
              <a:gd name="connsiteX2249" fmla="*/ 11770570 w 12192000"/>
              <a:gd name="connsiteY2249" fmla="*/ 3559981 h 6858000"/>
              <a:gd name="connsiteX2250" fmla="*/ 11763926 w 12192000"/>
              <a:gd name="connsiteY2250" fmla="*/ 3561196 h 6858000"/>
              <a:gd name="connsiteX2251" fmla="*/ 11754329 w 12192000"/>
              <a:gd name="connsiteY2251" fmla="*/ 3568076 h 6858000"/>
              <a:gd name="connsiteX2252" fmla="*/ 11752852 w 12192000"/>
              <a:gd name="connsiteY2252" fmla="*/ 3564838 h 6858000"/>
              <a:gd name="connsiteX2253" fmla="*/ 11755805 w 12192000"/>
              <a:gd name="connsiteY2253" fmla="*/ 3560386 h 6858000"/>
              <a:gd name="connsiteX2254" fmla="*/ 11769832 w 12192000"/>
              <a:gd name="connsiteY2254" fmla="*/ 3542983 h 6858000"/>
              <a:gd name="connsiteX2255" fmla="*/ 11775738 w 12192000"/>
              <a:gd name="connsiteY2255" fmla="*/ 3541365 h 6858000"/>
              <a:gd name="connsiteX2256" fmla="*/ 11783120 w 12192000"/>
              <a:gd name="connsiteY2256" fmla="*/ 3528818 h 6858000"/>
              <a:gd name="connsiteX2257" fmla="*/ 11790503 w 12192000"/>
              <a:gd name="connsiteY2257" fmla="*/ 3528009 h 6858000"/>
              <a:gd name="connsiteX2258" fmla="*/ 11805268 w 12192000"/>
              <a:gd name="connsiteY2258" fmla="*/ 3515058 h 6858000"/>
              <a:gd name="connsiteX2259" fmla="*/ 11814865 w 12192000"/>
              <a:gd name="connsiteY2259" fmla="*/ 3495227 h 6858000"/>
              <a:gd name="connsiteX2260" fmla="*/ 11825200 w 12192000"/>
              <a:gd name="connsiteY2260" fmla="*/ 3489966 h 6858000"/>
              <a:gd name="connsiteX2261" fmla="*/ 11825938 w 12192000"/>
              <a:gd name="connsiteY2261" fmla="*/ 3483086 h 6858000"/>
              <a:gd name="connsiteX2262" fmla="*/ 11834797 w 12192000"/>
              <a:gd name="connsiteY2262" fmla="*/ 3473373 h 6858000"/>
              <a:gd name="connsiteX2263" fmla="*/ 11841442 w 12192000"/>
              <a:gd name="connsiteY2263" fmla="*/ 3474182 h 6858000"/>
              <a:gd name="connsiteX2264" fmla="*/ 11849562 w 12192000"/>
              <a:gd name="connsiteY2264" fmla="*/ 3465278 h 6858000"/>
              <a:gd name="connsiteX2265" fmla="*/ 11850300 w 12192000"/>
              <a:gd name="connsiteY2265" fmla="*/ 3458398 h 6858000"/>
              <a:gd name="connsiteX2266" fmla="*/ 11843656 w 12192000"/>
              <a:gd name="connsiteY2266" fmla="*/ 3449494 h 6858000"/>
              <a:gd name="connsiteX2267" fmla="*/ 11851039 w 12192000"/>
              <a:gd name="connsiteY2267" fmla="*/ 3453946 h 6858000"/>
              <a:gd name="connsiteX2268" fmla="*/ 11850300 w 12192000"/>
              <a:gd name="connsiteY2268" fmla="*/ 3440591 h 6858000"/>
              <a:gd name="connsiteX2269" fmla="*/ 11851777 w 12192000"/>
              <a:gd name="connsiteY2269" fmla="*/ 3426426 h 6858000"/>
              <a:gd name="connsiteX2270" fmla="*/ 10498576 w 12192000"/>
              <a:gd name="connsiteY2270" fmla="*/ 3421974 h 6858000"/>
              <a:gd name="connsiteX2271" fmla="*/ 10502267 w 12192000"/>
              <a:gd name="connsiteY2271" fmla="*/ 3428449 h 6858000"/>
              <a:gd name="connsiteX2272" fmla="*/ 10491194 w 12192000"/>
              <a:gd name="connsiteY2272" fmla="*/ 3425616 h 6858000"/>
              <a:gd name="connsiteX2273" fmla="*/ 10498576 w 12192000"/>
              <a:gd name="connsiteY2273" fmla="*/ 3421974 h 6858000"/>
              <a:gd name="connsiteX2274" fmla="*/ 12119759 w 12192000"/>
              <a:gd name="connsiteY2274" fmla="*/ 3411856 h 6858000"/>
              <a:gd name="connsiteX2275" fmla="*/ 12117545 w 12192000"/>
              <a:gd name="connsiteY2275" fmla="*/ 3420760 h 6858000"/>
              <a:gd name="connsiteX2276" fmla="*/ 12110162 w 12192000"/>
              <a:gd name="connsiteY2276" fmla="*/ 3421569 h 6858000"/>
              <a:gd name="connsiteX2277" fmla="*/ 12102780 w 12192000"/>
              <a:gd name="connsiteY2277" fmla="*/ 3417117 h 6858000"/>
              <a:gd name="connsiteX2278" fmla="*/ 12107948 w 12192000"/>
              <a:gd name="connsiteY2278" fmla="*/ 3413475 h 6858000"/>
              <a:gd name="connsiteX2279" fmla="*/ 11869495 w 12192000"/>
              <a:gd name="connsiteY2279" fmla="*/ 3396477 h 6858000"/>
              <a:gd name="connsiteX2280" fmla="*/ 11879830 w 12192000"/>
              <a:gd name="connsiteY2280" fmla="*/ 3398905 h 6858000"/>
              <a:gd name="connsiteX2281" fmla="*/ 11882783 w 12192000"/>
              <a:gd name="connsiteY2281" fmla="*/ 3405785 h 6858000"/>
              <a:gd name="connsiteX2282" fmla="*/ 11879092 w 12192000"/>
              <a:gd name="connsiteY2282" fmla="*/ 3408214 h 6858000"/>
              <a:gd name="connsiteX2283" fmla="*/ 11875401 w 12192000"/>
              <a:gd name="connsiteY2283" fmla="*/ 3412261 h 6858000"/>
              <a:gd name="connsiteX2284" fmla="*/ 11870971 w 12192000"/>
              <a:gd name="connsiteY2284" fmla="*/ 3412261 h 6858000"/>
              <a:gd name="connsiteX2285" fmla="*/ 11868018 w 12192000"/>
              <a:gd name="connsiteY2285" fmla="*/ 3401738 h 6858000"/>
              <a:gd name="connsiteX2286" fmla="*/ 11989829 w 12192000"/>
              <a:gd name="connsiteY2286" fmla="*/ 3396072 h 6858000"/>
              <a:gd name="connsiteX2287" fmla="*/ 11998687 w 12192000"/>
              <a:gd name="connsiteY2287" fmla="*/ 3404976 h 6858000"/>
              <a:gd name="connsiteX2288" fmla="*/ 12006070 w 12192000"/>
              <a:gd name="connsiteY2288" fmla="*/ 3407809 h 6858000"/>
              <a:gd name="connsiteX2289" fmla="*/ 12004593 w 12192000"/>
              <a:gd name="connsiteY2289" fmla="*/ 3411451 h 6858000"/>
              <a:gd name="connsiteX2290" fmla="*/ 12009761 w 12192000"/>
              <a:gd name="connsiteY2290" fmla="*/ 3411856 h 6858000"/>
              <a:gd name="connsiteX2291" fmla="*/ 12020097 w 12192000"/>
              <a:gd name="connsiteY2291" fmla="*/ 3411047 h 6858000"/>
              <a:gd name="connsiteX2292" fmla="*/ 12027479 w 12192000"/>
              <a:gd name="connsiteY2292" fmla="*/ 3413070 h 6858000"/>
              <a:gd name="connsiteX2293" fmla="*/ 12033385 w 12192000"/>
              <a:gd name="connsiteY2293" fmla="*/ 3421569 h 6858000"/>
              <a:gd name="connsiteX2294" fmla="*/ 12040029 w 12192000"/>
              <a:gd name="connsiteY2294" fmla="*/ 3413880 h 6858000"/>
              <a:gd name="connsiteX2295" fmla="*/ 12045935 w 12192000"/>
              <a:gd name="connsiteY2295" fmla="*/ 3410642 h 6858000"/>
              <a:gd name="connsiteX2296" fmla="*/ 12050365 w 12192000"/>
              <a:gd name="connsiteY2296" fmla="*/ 3417117 h 6858000"/>
              <a:gd name="connsiteX2297" fmla="*/ 12048150 w 12192000"/>
              <a:gd name="connsiteY2297" fmla="*/ 3424807 h 6858000"/>
              <a:gd name="connsiteX2298" fmla="*/ 12042982 w 12192000"/>
              <a:gd name="connsiteY2298" fmla="*/ 3428854 h 6858000"/>
              <a:gd name="connsiteX2299" fmla="*/ 12038553 w 12192000"/>
              <a:gd name="connsiteY2299" fmla="*/ 3438567 h 6858000"/>
              <a:gd name="connsiteX2300" fmla="*/ 12026003 w 12192000"/>
              <a:gd name="connsiteY2300" fmla="*/ 3447876 h 6858000"/>
              <a:gd name="connsiteX2301" fmla="*/ 12022311 w 12192000"/>
              <a:gd name="connsiteY2301" fmla="*/ 3453946 h 6858000"/>
              <a:gd name="connsiteX2302" fmla="*/ 12017144 w 12192000"/>
              <a:gd name="connsiteY2302" fmla="*/ 3453946 h 6858000"/>
              <a:gd name="connsiteX2303" fmla="*/ 12015667 w 12192000"/>
              <a:gd name="connsiteY2303" fmla="*/ 3456779 h 6858000"/>
              <a:gd name="connsiteX2304" fmla="*/ 12009761 w 12192000"/>
              <a:gd name="connsiteY2304" fmla="*/ 3456375 h 6858000"/>
              <a:gd name="connsiteX2305" fmla="*/ 11998687 w 12192000"/>
              <a:gd name="connsiteY2305" fmla="*/ 3462850 h 6858000"/>
              <a:gd name="connsiteX2306" fmla="*/ 11994996 w 12192000"/>
              <a:gd name="connsiteY2306" fmla="*/ 3466897 h 6858000"/>
              <a:gd name="connsiteX2307" fmla="*/ 11990567 w 12192000"/>
              <a:gd name="connsiteY2307" fmla="*/ 3468516 h 6858000"/>
              <a:gd name="connsiteX2308" fmla="*/ 11986876 w 12192000"/>
              <a:gd name="connsiteY2308" fmla="*/ 3453137 h 6858000"/>
              <a:gd name="connsiteX2309" fmla="*/ 11990567 w 12192000"/>
              <a:gd name="connsiteY2309" fmla="*/ 3441805 h 6858000"/>
              <a:gd name="connsiteX2310" fmla="*/ 11989829 w 12192000"/>
              <a:gd name="connsiteY2310" fmla="*/ 3426426 h 6858000"/>
              <a:gd name="connsiteX2311" fmla="*/ 11992043 w 12192000"/>
              <a:gd name="connsiteY2311" fmla="*/ 3417522 h 6858000"/>
              <a:gd name="connsiteX2312" fmla="*/ 11992043 w 12192000"/>
              <a:gd name="connsiteY2312" fmla="*/ 3409023 h 6858000"/>
              <a:gd name="connsiteX2313" fmla="*/ 11987614 w 12192000"/>
              <a:gd name="connsiteY2313" fmla="*/ 3407809 h 6858000"/>
              <a:gd name="connsiteX2314" fmla="*/ 11977278 w 12192000"/>
              <a:gd name="connsiteY2314" fmla="*/ 3404166 h 6858000"/>
              <a:gd name="connsiteX2315" fmla="*/ 11979493 w 12192000"/>
              <a:gd name="connsiteY2315" fmla="*/ 3398500 h 6858000"/>
              <a:gd name="connsiteX2316" fmla="*/ 10993199 w 12192000"/>
              <a:gd name="connsiteY2316" fmla="*/ 3389192 h 6858000"/>
              <a:gd name="connsiteX2317" fmla="*/ 11005750 w 12192000"/>
              <a:gd name="connsiteY2317" fmla="*/ 3401738 h 6858000"/>
              <a:gd name="connsiteX2318" fmla="*/ 11000582 w 12192000"/>
              <a:gd name="connsiteY2318" fmla="*/ 3402548 h 6858000"/>
              <a:gd name="connsiteX2319" fmla="*/ 10993199 w 12192000"/>
              <a:gd name="connsiteY2319" fmla="*/ 3396882 h 6858000"/>
              <a:gd name="connsiteX2320" fmla="*/ 10993199 w 12192000"/>
              <a:gd name="connsiteY2320" fmla="*/ 3389192 h 6858000"/>
              <a:gd name="connsiteX2321" fmla="*/ 10529582 w 12192000"/>
              <a:gd name="connsiteY2321" fmla="*/ 3387168 h 6858000"/>
              <a:gd name="connsiteX2322" fmla="*/ 10529582 w 12192000"/>
              <a:gd name="connsiteY2322" fmla="*/ 3391620 h 6858000"/>
              <a:gd name="connsiteX2323" fmla="*/ 10523676 w 12192000"/>
              <a:gd name="connsiteY2323" fmla="*/ 3396072 h 6858000"/>
              <a:gd name="connsiteX2324" fmla="*/ 10520723 w 12192000"/>
              <a:gd name="connsiteY2324" fmla="*/ 3406190 h 6858000"/>
              <a:gd name="connsiteX2325" fmla="*/ 10524415 w 12192000"/>
              <a:gd name="connsiteY2325" fmla="*/ 3412261 h 6858000"/>
              <a:gd name="connsiteX2326" fmla="*/ 10525153 w 12192000"/>
              <a:gd name="connsiteY2326" fmla="*/ 3420760 h 6858000"/>
              <a:gd name="connsiteX2327" fmla="*/ 10518509 w 12192000"/>
              <a:gd name="connsiteY2327" fmla="*/ 3435329 h 6858000"/>
              <a:gd name="connsiteX2328" fmla="*/ 10515556 w 12192000"/>
              <a:gd name="connsiteY2328" fmla="*/ 3429259 h 6858000"/>
              <a:gd name="connsiteX2329" fmla="*/ 10518509 w 12192000"/>
              <a:gd name="connsiteY2329" fmla="*/ 3421569 h 6858000"/>
              <a:gd name="connsiteX2330" fmla="*/ 10512603 w 12192000"/>
              <a:gd name="connsiteY2330" fmla="*/ 3411047 h 6858000"/>
              <a:gd name="connsiteX2331" fmla="*/ 10516294 w 12192000"/>
              <a:gd name="connsiteY2331" fmla="*/ 3404976 h 6858000"/>
              <a:gd name="connsiteX2332" fmla="*/ 10516294 w 12192000"/>
              <a:gd name="connsiteY2332" fmla="*/ 3391620 h 6858000"/>
              <a:gd name="connsiteX2333" fmla="*/ 11870971 w 12192000"/>
              <a:gd name="connsiteY2333" fmla="*/ 3376646 h 6858000"/>
              <a:gd name="connsiteX2334" fmla="*/ 11878354 w 12192000"/>
              <a:gd name="connsiteY2334" fmla="*/ 3377860 h 6858000"/>
              <a:gd name="connsiteX2335" fmla="*/ 11884998 w 12192000"/>
              <a:gd name="connsiteY2335" fmla="*/ 3383931 h 6858000"/>
              <a:gd name="connsiteX2336" fmla="*/ 11894595 w 12192000"/>
              <a:gd name="connsiteY2336" fmla="*/ 3385954 h 6858000"/>
              <a:gd name="connsiteX2337" fmla="*/ 11896810 w 12192000"/>
              <a:gd name="connsiteY2337" fmla="*/ 3390811 h 6858000"/>
              <a:gd name="connsiteX2338" fmla="*/ 11892380 w 12192000"/>
              <a:gd name="connsiteY2338" fmla="*/ 3395667 h 6858000"/>
              <a:gd name="connsiteX2339" fmla="*/ 11886474 w 12192000"/>
              <a:gd name="connsiteY2339" fmla="*/ 3392834 h 6858000"/>
              <a:gd name="connsiteX2340" fmla="*/ 11875401 w 12192000"/>
              <a:gd name="connsiteY2340" fmla="*/ 3392430 h 6858000"/>
              <a:gd name="connsiteX2341" fmla="*/ 11870971 w 12192000"/>
              <a:gd name="connsiteY2341" fmla="*/ 3387573 h 6858000"/>
              <a:gd name="connsiteX2342" fmla="*/ 11867280 w 12192000"/>
              <a:gd name="connsiteY2342" fmla="*/ 3380693 h 6858000"/>
              <a:gd name="connsiteX2343" fmla="*/ 11870971 w 12192000"/>
              <a:gd name="connsiteY2343" fmla="*/ 3376646 h 6858000"/>
              <a:gd name="connsiteX2344" fmla="*/ 12013452 w 12192000"/>
              <a:gd name="connsiteY2344" fmla="*/ 3368147 h 6858000"/>
              <a:gd name="connsiteX2345" fmla="*/ 12020835 w 12192000"/>
              <a:gd name="connsiteY2345" fmla="*/ 3371385 h 6858000"/>
              <a:gd name="connsiteX2346" fmla="*/ 12020097 w 12192000"/>
              <a:gd name="connsiteY2346" fmla="*/ 3375836 h 6858000"/>
              <a:gd name="connsiteX2347" fmla="*/ 12010499 w 12192000"/>
              <a:gd name="connsiteY2347" fmla="*/ 3376646 h 6858000"/>
              <a:gd name="connsiteX2348" fmla="*/ 12009023 w 12192000"/>
              <a:gd name="connsiteY2348" fmla="*/ 3371385 h 6858000"/>
              <a:gd name="connsiteX2349" fmla="*/ 12047412 w 12192000"/>
              <a:gd name="connsiteY2349" fmla="*/ 3364504 h 6858000"/>
              <a:gd name="connsiteX2350" fmla="*/ 12054056 w 12192000"/>
              <a:gd name="connsiteY2350" fmla="*/ 3366528 h 6858000"/>
              <a:gd name="connsiteX2351" fmla="*/ 12053318 w 12192000"/>
              <a:gd name="connsiteY2351" fmla="*/ 3369361 h 6858000"/>
              <a:gd name="connsiteX2352" fmla="*/ 12057009 w 12192000"/>
              <a:gd name="connsiteY2352" fmla="*/ 3369361 h 6858000"/>
              <a:gd name="connsiteX2353" fmla="*/ 12065129 w 12192000"/>
              <a:gd name="connsiteY2353" fmla="*/ 3376646 h 6858000"/>
              <a:gd name="connsiteX2354" fmla="*/ 12071774 w 12192000"/>
              <a:gd name="connsiteY2354" fmla="*/ 3377860 h 6858000"/>
              <a:gd name="connsiteX2355" fmla="*/ 12087277 w 12192000"/>
              <a:gd name="connsiteY2355" fmla="*/ 3386764 h 6858000"/>
              <a:gd name="connsiteX2356" fmla="*/ 12093183 w 12192000"/>
              <a:gd name="connsiteY2356" fmla="*/ 3394049 h 6858000"/>
              <a:gd name="connsiteX2357" fmla="*/ 12093183 w 12192000"/>
              <a:gd name="connsiteY2357" fmla="*/ 3399715 h 6858000"/>
              <a:gd name="connsiteX2358" fmla="*/ 12085062 w 12192000"/>
              <a:gd name="connsiteY2358" fmla="*/ 3400524 h 6858000"/>
              <a:gd name="connsiteX2359" fmla="*/ 12073250 w 12192000"/>
              <a:gd name="connsiteY2359" fmla="*/ 3396072 h 6858000"/>
              <a:gd name="connsiteX2360" fmla="*/ 12062915 w 12192000"/>
              <a:gd name="connsiteY2360" fmla="*/ 3383121 h 6858000"/>
              <a:gd name="connsiteX2361" fmla="*/ 12055532 w 12192000"/>
              <a:gd name="connsiteY2361" fmla="*/ 3383931 h 6858000"/>
              <a:gd name="connsiteX2362" fmla="*/ 12047412 w 12192000"/>
              <a:gd name="connsiteY2362" fmla="*/ 3396072 h 6858000"/>
              <a:gd name="connsiteX2363" fmla="*/ 12045197 w 12192000"/>
              <a:gd name="connsiteY2363" fmla="*/ 3390811 h 6858000"/>
              <a:gd name="connsiteX2364" fmla="*/ 12045197 w 12192000"/>
              <a:gd name="connsiteY2364" fmla="*/ 3385550 h 6858000"/>
              <a:gd name="connsiteX2365" fmla="*/ 12049626 w 12192000"/>
              <a:gd name="connsiteY2365" fmla="*/ 3381907 h 6858000"/>
              <a:gd name="connsiteX2366" fmla="*/ 12047412 w 12192000"/>
              <a:gd name="connsiteY2366" fmla="*/ 3374622 h 6858000"/>
              <a:gd name="connsiteX2367" fmla="*/ 12063653 w 12192000"/>
              <a:gd name="connsiteY2367" fmla="*/ 3362886 h 6858000"/>
              <a:gd name="connsiteX2368" fmla="*/ 12070297 w 12192000"/>
              <a:gd name="connsiteY2368" fmla="*/ 3364909 h 6858000"/>
              <a:gd name="connsiteX2369" fmla="*/ 12078418 w 12192000"/>
              <a:gd name="connsiteY2369" fmla="*/ 3374622 h 6858000"/>
              <a:gd name="connsiteX2370" fmla="*/ 12073988 w 12192000"/>
              <a:gd name="connsiteY2370" fmla="*/ 3374622 h 6858000"/>
              <a:gd name="connsiteX2371" fmla="*/ 12066606 w 12192000"/>
              <a:gd name="connsiteY2371" fmla="*/ 3367337 h 6858000"/>
              <a:gd name="connsiteX2372" fmla="*/ 12132310 w 12192000"/>
              <a:gd name="connsiteY2372" fmla="*/ 3362076 h 6858000"/>
              <a:gd name="connsiteX2373" fmla="*/ 12136739 w 12192000"/>
              <a:gd name="connsiteY2373" fmla="*/ 3364100 h 6858000"/>
              <a:gd name="connsiteX2374" fmla="*/ 12139692 w 12192000"/>
              <a:gd name="connsiteY2374" fmla="*/ 3362886 h 6858000"/>
              <a:gd name="connsiteX2375" fmla="*/ 12145598 w 12192000"/>
              <a:gd name="connsiteY2375" fmla="*/ 3363290 h 6858000"/>
              <a:gd name="connsiteX2376" fmla="*/ 12150766 w 12192000"/>
              <a:gd name="connsiteY2376" fmla="*/ 3371789 h 6858000"/>
              <a:gd name="connsiteX2377" fmla="*/ 12159625 w 12192000"/>
              <a:gd name="connsiteY2377" fmla="*/ 3382312 h 6858000"/>
              <a:gd name="connsiteX2378" fmla="*/ 12163316 w 12192000"/>
              <a:gd name="connsiteY2378" fmla="*/ 3384740 h 6858000"/>
              <a:gd name="connsiteX2379" fmla="*/ 12162578 w 12192000"/>
              <a:gd name="connsiteY2379" fmla="*/ 3390001 h 6858000"/>
              <a:gd name="connsiteX2380" fmla="*/ 12164054 w 12192000"/>
              <a:gd name="connsiteY2380" fmla="*/ 3406190 h 6858000"/>
              <a:gd name="connsiteX2381" fmla="*/ 12163316 w 12192000"/>
              <a:gd name="connsiteY2381" fmla="*/ 3419546 h 6858000"/>
              <a:gd name="connsiteX2382" fmla="*/ 12169222 w 12192000"/>
              <a:gd name="connsiteY2382" fmla="*/ 3423997 h 6858000"/>
              <a:gd name="connsiteX2383" fmla="*/ 12172175 w 12192000"/>
              <a:gd name="connsiteY2383" fmla="*/ 3432092 h 6858000"/>
              <a:gd name="connsiteX2384" fmla="*/ 12176604 w 12192000"/>
              <a:gd name="connsiteY2384" fmla="*/ 3437758 h 6858000"/>
              <a:gd name="connsiteX2385" fmla="*/ 12171437 w 12192000"/>
              <a:gd name="connsiteY2385" fmla="*/ 3435734 h 6858000"/>
              <a:gd name="connsiteX2386" fmla="*/ 12169222 w 12192000"/>
              <a:gd name="connsiteY2386" fmla="*/ 3438162 h 6858000"/>
              <a:gd name="connsiteX2387" fmla="*/ 12166269 w 12192000"/>
              <a:gd name="connsiteY2387" fmla="*/ 3436544 h 6858000"/>
              <a:gd name="connsiteX2388" fmla="*/ 12151504 w 12192000"/>
              <a:gd name="connsiteY2388" fmla="*/ 3435734 h 6858000"/>
              <a:gd name="connsiteX2389" fmla="*/ 12148551 w 12192000"/>
              <a:gd name="connsiteY2389" fmla="*/ 3429663 h 6858000"/>
              <a:gd name="connsiteX2390" fmla="*/ 12140430 w 12192000"/>
              <a:gd name="connsiteY2390" fmla="*/ 3424807 h 6858000"/>
              <a:gd name="connsiteX2391" fmla="*/ 12136739 w 12192000"/>
              <a:gd name="connsiteY2391" fmla="*/ 3422379 h 6858000"/>
              <a:gd name="connsiteX2392" fmla="*/ 12135263 w 12192000"/>
              <a:gd name="connsiteY2392" fmla="*/ 3419950 h 6858000"/>
              <a:gd name="connsiteX2393" fmla="*/ 12130095 w 12192000"/>
              <a:gd name="connsiteY2393" fmla="*/ 3421569 h 6858000"/>
              <a:gd name="connsiteX2394" fmla="*/ 12131571 w 12192000"/>
              <a:gd name="connsiteY2394" fmla="*/ 3419546 h 6858000"/>
              <a:gd name="connsiteX2395" fmla="*/ 12136739 w 12192000"/>
              <a:gd name="connsiteY2395" fmla="*/ 3413880 h 6858000"/>
              <a:gd name="connsiteX2396" fmla="*/ 12138216 w 12192000"/>
              <a:gd name="connsiteY2396" fmla="*/ 3409832 h 6858000"/>
              <a:gd name="connsiteX2397" fmla="*/ 12133048 w 12192000"/>
              <a:gd name="connsiteY2397" fmla="*/ 3406595 h 6858000"/>
              <a:gd name="connsiteX2398" fmla="*/ 12121974 w 12192000"/>
              <a:gd name="connsiteY2398" fmla="*/ 3394453 h 6858000"/>
              <a:gd name="connsiteX2399" fmla="*/ 12108686 w 12192000"/>
              <a:gd name="connsiteY2399" fmla="*/ 3385145 h 6858000"/>
              <a:gd name="connsiteX2400" fmla="*/ 12101303 w 12192000"/>
              <a:gd name="connsiteY2400" fmla="*/ 3370575 h 6858000"/>
              <a:gd name="connsiteX2401" fmla="*/ 12101303 w 12192000"/>
              <a:gd name="connsiteY2401" fmla="*/ 3364504 h 6858000"/>
              <a:gd name="connsiteX2402" fmla="*/ 12105733 w 12192000"/>
              <a:gd name="connsiteY2402" fmla="*/ 3366123 h 6858000"/>
              <a:gd name="connsiteX2403" fmla="*/ 12113115 w 12192000"/>
              <a:gd name="connsiteY2403" fmla="*/ 3366123 h 6858000"/>
              <a:gd name="connsiteX2404" fmla="*/ 12123451 w 12192000"/>
              <a:gd name="connsiteY2404" fmla="*/ 3366528 h 6858000"/>
              <a:gd name="connsiteX2405" fmla="*/ 12127142 w 12192000"/>
              <a:gd name="connsiteY2405" fmla="*/ 3362886 h 6858000"/>
              <a:gd name="connsiteX2406" fmla="*/ 11994258 w 12192000"/>
              <a:gd name="connsiteY2406" fmla="*/ 3357624 h 6858000"/>
              <a:gd name="connsiteX2407" fmla="*/ 11992043 w 12192000"/>
              <a:gd name="connsiteY2407" fmla="*/ 3368147 h 6858000"/>
              <a:gd name="connsiteX2408" fmla="*/ 11995735 w 12192000"/>
              <a:gd name="connsiteY2408" fmla="*/ 3376241 h 6858000"/>
              <a:gd name="connsiteX2409" fmla="*/ 11991305 w 12192000"/>
              <a:gd name="connsiteY2409" fmla="*/ 3387573 h 6858000"/>
              <a:gd name="connsiteX2410" fmla="*/ 11985399 w 12192000"/>
              <a:gd name="connsiteY2410" fmla="*/ 3389597 h 6858000"/>
              <a:gd name="connsiteX2411" fmla="*/ 11980231 w 12192000"/>
              <a:gd name="connsiteY2411" fmla="*/ 3377455 h 6858000"/>
              <a:gd name="connsiteX2412" fmla="*/ 11986137 w 12192000"/>
              <a:gd name="connsiteY2412" fmla="*/ 3369766 h 6858000"/>
              <a:gd name="connsiteX2413" fmla="*/ 11990567 w 12192000"/>
              <a:gd name="connsiteY2413" fmla="*/ 3360862 h 6858000"/>
              <a:gd name="connsiteX2414" fmla="*/ 11994258 w 12192000"/>
              <a:gd name="connsiteY2414" fmla="*/ 3357624 h 6858000"/>
              <a:gd name="connsiteX2415" fmla="*/ 12034861 w 12192000"/>
              <a:gd name="connsiteY2415" fmla="*/ 3336174 h 6858000"/>
              <a:gd name="connsiteX2416" fmla="*/ 12044459 w 12192000"/>
              <a:gd name="connsiteY2416" fmla="*/ 3345483 h 6858000"/>
              <a:gd name="connsiteX2417" fmla="*/ 12045935 w 12192000"/>
              <a:gd name="connsiteY2417" fmla="*/ 3350744 h 6858000"/>
              <a:gd name="connsiteX2418" fmla="*/ 12043720 w 12192000"/>
              <a:gd name="connsiteY2418" fmla="*/ 3355196 h 6858000"/>
              <a:gd name="connsiteX2419" fmla="*/ 12030432 w 12192000"/>
              <a:gd name="connsiteY2419" fmla="*/ 3342245 h 6858000"/>
              <a:gd name="connsiteX2420" fmla="*/ 12031170 w 12192000"/>
              <a:gd name="connsiteY2420" fmla="*/ 3336984 h 6858000"/>
              <a:gd name="connsiteX2421" fmla="*/ 10534012 w 12192000"/>
              <a:gd name="connsiteY2421" fmla="*/ 3320795 h 6858000"/>
              <a:gd name="connsiteX2422" fmla="*/ 10536226 w 12192000"/>
              <a:gd name="connsiteY2422" fmla="*/ 3326056 h 6858000"/>
              <a:gd name="connsiteX2423" fmla="*/ 10532535 w 12192000"/>
              <a:gd name="connsiteY2423" fmla="*/ 3333746 h 6858000"/>
              <a:gd name="connsiteX2424" fmla="*/ 10536226 w 12192000"/>
              <a:gd name="connsiteY2424" fmla="*/ 3336984 h 6858000"/>
              <a:gd name="connsiteX2425" fmla="*/ 10535488 w 12192000"/>
              <a:gd name="connsiteY2425" fmla="*/ 3346697 h 6858000"/>
              <a:gd name="connsiteX2426" fmla="*/ 10528106 w 12192000"/>
              <a:gd name="connsiteY2426" fmla="*/ 3356815 h 6858000"/>
              <a:gd name="connsiteX2427" fmla="*/ 10534750 w 12192000"/>
              <a:gd name="connsiteY2427" fmla="*/ 3360862 h 6858000"/>
              <a:gd name="connsiteX2428" fmla="*/ 10534750 w 12192000"/>
              <a:gd name="connsiteY2428" fmla="*/ 3373813 h 6858000"/>
              <a:gd name="connsiteX2429" fmla="*/ 10523676 w 12192000"/>
              <a:gd name="connsiteY2429" fmla="*/ 3381502 h 6858000"/>
              <a:gd name="connsiteX2430" fmla="*/ 10519247 w 12192000"/>
              <a:gd name="connsiteY2430" fmla="*/ 3377860 h 6858000"/>
              <a:gd name="connsiteX2431" fmla="*/ 10524415 w 12192000"/>
              <a:gd name="connsiteY2431" fmla="*/ 3358029 h 6858000"/>
              <a:gd name="connsiteX2432" fmla="*/ 10522938 w 12192000"/>
              <a:gd name="connsiteY2432" fmla="*/ 3351554 h 6858000"/>
              <a:gd name="connsiteX2433" fmla="*/ 10525891 w 12192000"/>
              <a:gd name="connsiteY2433" fmla="*/ 3346292 h 6858000"/>
              <a:gd name="connsiteX2434" fmla="*/ 10523676 w 12192000"/>
              <a:gd name="connsiteY2434" fmla="*/ 3330913 h 6858000"/>
              <a:gd name="connsiteX2435" fmla="*/ 11902716 w 12192000"/>
              <a:gd name="connsiteY2435" fmla="*/ 3316343 h 6858000"/>
              <a:gd name="connsiteX2436" fmla="*/ 11914528 w 12192000"/>
              <a:gd name="connsiteY2436" fmla="*/ 3319986 h 6858000"/>
              <a:gd name="connsiteX2437" fmla="*/ 11926340 w 12192000"/>
              <a:gd name="connsiteY2437" fmla="*/ 3317557 h 6858000"/>
              <a:gd name="connsiteX2438" fmla="*/ 11947010 w 12192000"/>
              <a:gd name="connsiteY2438" fmla="*/ 3334555 h 6858000"/>
              <a:gd name="connsiteX2439" fmla="*/ 11957346 w 12192000"/>
              <a:gd name="connsiteY2439" fmla="*/ 3338198 h 6858000"/>
              <a:gd name="connsiteX2440" fmla="*/ 11957346 w 12192000"/>
              <a:gd name="connsiteY2440" fmla="*/ 3346292 h 6858000"/>
              <a:gd name="connsiteX2441" fmla="*/ 11953655 w 12192000"/>
              <a:gd name="connsiteY2441" fmla="*/ 3352768 h 6858000"/>
              <a:gd name="connsiteX2442" fmla="*/ 11958822 w 12192000"/>
              <a:gd name="connsiteY2442" fmla="*/ 3359648 h 6858000"/>
              <a:gd name="connsiteX2443" fmla="*/ 11958822 w 12192000"/>
              <a:gd name="connsiteY2443" fmla="*/ 3367337 h 6858000"/>
              <a:gd name="connsiteX2444" fmla="*/ 11953655 w 12192000"/>
              <a:gd name="connsiteY2444" fmla="*/ 3370575 h 6858000"/>
              <a:gd name="connsiteX2445" fmla="*/ 11953655 w 12192000"/>
              <a:gd name="connsiteY2445" fmla="*/ 3377860 h 6858000"/>
              <a:gd name="connsiteX2446" fmla="*/ 11944796 w 12192000"/>
              <a:gd name="connsiteY2446" fmla="*/ 3384740 h 6858000"/>
              <a:gd name="connsiteX2447" fmla="*/ 11936675 w 12192000"/>
              <a:gd name="connsiteY2447" fmla="*/ 3383526 h 6858000"/>
              <a:gd name="connsiteX2448" fmla="*/ 11927078 w 12192000"/>
              <a:gd name="connsiteY2448" fmla="*/ 3372599 h 6858000"/>
              <a:gd name="connsiteX2449" fmla="*/ 11927078 w 12192000"/>
              <a:gd name="connsiteY2449" fmla="*/ 3364100 h 6858000"/>
              <a:gd name="connsiteX2450" fmla="*/ 11918957 w 12192000"/>
              <a:gd name="connsiteY2450" fmla="*/ 3360053 h 6858000"/>
              <a:gd name="connsiteX2451" fmla="*/ 11918957 w 12192000"/>
              <a:gd name="connsiteY2451" fmla="*/ 3345887 h 6858000"/>
              <a:gd name="connsiteX2452" fmla="*/ 11912313 w 12192000"/>
              <a:gd name="connsiteY2452" fmla="*/ 3337793 h 6858000"/>
              <a:gd name="connsiteX2453" fmla="*/ 11905669 w 12192000"/>
              <a:gd name="connsiteY2453" fmla="*/ 3335365 h 6858000"/>
              <a:gd name="connsiteX2454" fmla="*/ 11902716 w 12192000"/>
              <a:gd name="connsiteY2454" fmla="*/ 3324438 h 6858000"/>
              <a:gd name="connsiteX2455" fmla="*/ 11896072 w 12192000"/>
              <a:gd name="connsiteY2455" fmla="*/ 3324842 h 6858000"/>
              <a:gd name="connsiteX2456" fmla="*/ 11893857 w 12192000"/>
              <a:gd name="connsiteY2456" fmla="*/ 3320390 h 6858000"/>
              <a:gd name="connsiteX2457" fmla="*/ 11974325 w 12192000"/>
              <a:gd name="connsiteY2457" fmla="*/ 3312701 h 6858000"/>
              <a:gd name="connsiteX2458" fmla="*/ 11983923 w 12192000"/>
              <a:gd name="connsiteY2458" fmla="*/ 3315939 h 6858000"/>
              <a:gd name="connsiteX2459" fmla="*/ 11989090 w 12192000"/>
              <a:gd name="connsiteY2459" fmla="*/ 3323628 h 6858000"/>
              <a:gd name="connsiteX2460" fmla="*/ 11984661 w 12192000"/>
              <a:gd name="connsiteY2460" fmla="*/ 3328080 h 6858000"/>
              <a:gd name="connsiteX2461" fmla="*/ 11982446 w 12192000"/>
              <a:gd name="connsiteY2461" fmla="*/ 3333341 h 6858000"/>
              <a:gd name="connsiteX2462" fmla="*/ 11970634 w 12192000"/>
              <a:gd name="connsiteY2462" fmla="*/ 3326056 h 6858000"/>
              <a:gd name="connsiteX2463" fmla="*/ 11969158 w 12192000"/>
              <a:gd name="connsiteY2463" fmla="*/ 3319176 h 6858000"/>
              <a:gd name="connsiteX2464" fmla="*/ 11876877 w 12192000"/>
              <a:gd name="connsiteY2464" fmla="*/ 3300559 h 6858000"/>
              <a:gd name="connsiteX2465" fmla="*/ 11883521 w 12192000"/>
              <a:gd name="connsiteY2465" fmla="*/ 3300559 h 6858000"/>
              <a:gd name="connsiteX2466" fmla="*/ 11893119 w 12192000"/>
              <a:gd name="connsiteY2466" fmla="*/ 3309463 h 6858000"/>
              <a:gd name="connsiteX2467" fmla="*/ 11890166 w 12192000"/>
              <a:gd name="connsiteY2467" fmla="*/ 3311891 h 6858000"/>
              <a:gd name="connsiteX2468" fmla="*/ 11878354 w 12192000"/>
              <a:gd name="connsiteY2468" fmla="*/ 3307035 h 6858000"/>
              <a:gd name="connsiteX2469" fmla="*/ 12091706 w 12192000"/>
              <a:gd name="connsiteY2469" fmla="*/ 3288418 h 6858000"/>
              <a:gd name="connsiteX2470" fmla="*/ 12099089 w 12192000"/>
              <a:gd name="connsiteY2470" fmla="*/ 3295298 h 6858000"/>
              <a:gd name="connsiteX2471" fmla="*/ 12103518 w 12192000"/>
              <a:gd name="connsiteY2471" fmla="*/ 3304607 h 6858000"/>
              <a:gd name="connsiteX2472" fmla="*/ 12099827 w 12192000"/>
              <a:gd name="connsiteY2472" fmla="*/ 3314320 h 6858000"/>
              <a:gd name="connsiteX2473" fmla="*/ 12086539 w 12192000"/>
              <a:gd name="connsiteY2473" fmla="*/ 3316748 h 6858000"/>
              <a:gd name="connsiteX2474" fmla="*/ 12082109 w 12192000"/>
              <a:gd name="connsiteY2474" fmla="*/ 3311891 h 6858000"/>
              <a:gd name="connsiteX2475" fmla="*/ 12085800 w 12192000"/>
              <a:gd name="connsiteY2475" fmla="*/ 3309463 h 6858000"/>
              <a:gd name="connsiteX2476" fmla="*/ 12088753 w 12192000"/>
              <a:gd name="connsiteY2476" fmla="*/ 3302178 h 6858000"/>
              <a:gd name="connsiteX2477" fmla="*/ 12086539 w 12192000"/>
              <a:gd name="connsiteY2477" fmla="*/ 3292060 h 6858000"/>
              <a:gd name="connsiteX2478" fmla="*/ 11973587 w 12192000"/>
              <a:gd name="connsiteY2478" fmla="*/ 3277086 h 6858000"/>
              <a:gd name="connsiteX2479" fmla="*/ 11980970 w 12192000"/>
              <a:gd name="connsiteY2479" fmla="*/ 3281538 h 6858000"/>
              <a:gd name="connsiteX2480" fmla="*/ 11982446 w 12192000"/>
              <a:gd name="connsiteY2480" fmla="*/ 3288418 h 6858000"/>
              <a:gd name="connsiteX2481" fmla="*/ 11975064 w 12192000"/>
              <a:gd name="connsiteY2481" fmla="*/ 3284776 h 6858000"/>
              <a:gd name="connsiteX2482" fmla="*/ 11973587 w 12192000"/>
              <a:gd name="connsiteY2482" fmla="*/ 3277086 h 6858000"/>
              <a:gd name="connsiteX2483" fmla="*/ 11977278 w 12192000"/>
              <a:gd name="connsiteY2483" fmla="*/ 3236210 h 6858000"/>
              <a:gd name="connsiteX2484" fmla="*/ 11983184 w 12192000"/>
              <a:gd name="connsiteY2484" fmla="*/ 3240257 h 6858000"/>
              <a:gd name="connsiteX2485" fmla="*/ 11978755 w 12192000"/>
              <a:gd name="connsiteY2485" fmla="*/ 3245114 h 6858000"/>
              <a:gd name="connsiteX2486" fmla="*/ 11977278 w 12192000"/>
              <a:gd name="connsiteY2486" fmla="*/ 3258874 h 6858000"/>
              <a:gd name="connsiteX2487" fmla="*/ 11970634 w 12192000"/>
              <a:gd name="connsiteY2487" fmla="*/ 3264945 h 6858000"/>
              <a:gd name="connsiteX2488" fmla="*/ 11968419 w 12192000"/>
              <a:gd name="connsiteY2488" fmla="*/ 3258469 h 6858000"/>
              <a:gd name="connsiteX2489" fmla="*/ 11969896 w 12192000"/>
              <a:gd name="connsiteY2489" fmla="*/ 3254422 h 6858000"/>
              <a:gd name="connsiteX2490" fmla="*/ 11965467 w 12192000"/>
              <a:gd name="connsiteY2490" fmla="*/ 3242281 h 6858000"/>
              <a:gd name="connsiteX2491" fmla="*/ 2537355 w 12192000"/>
              <a:gd name="connsiteY2491" fmla="*/ 3103463 h 6858000"/>
              <a:gd name="connsiteX2492" fmla="*/ 2542522 w 12192000"/>
              <a:gd name="connsiteY2492" fmla="*/ 3108725 h 6858000"/>
              <a:gd name="connsiteX2493" fmla="*/ 2550643 w 12192000"/>
              <a:gd name="connsiteY2493" fmla="*/ 3109939 h 6858000"/>
              <a:gd name="connsiteX2494" fmla="*/ 2544737 w 12192000"/>
              <a:gd name="connsiteY2494" fmla="*/ 3113986 h 6858000"/>
              <a:gd name="connsiteX2495" fmla="*/ 2538093 w 12192000"/>
              <a:gd name="connsiteY2495" fmla="*/ 3111558 h 6858000"/>
              <a:gd name="connsiteX2496" fmla="*/ 2533664 w 12192000"/>
              <a:gd name="connsiteY2496" fmla="*/ 3105082 h 6858000"/>
              <a:gd name="connsiteX2497" fmla="*/ 2614870 w 12192000"/>
              <a:gd name="connsiteY2497" fmla="*/ 3090917 h 6858000"/>
              <a:gd name="connsiteX2498" fmla="*/ 2651044 w 12192000"/>
              <a:gd name="connsiteY2498" fmla="*/ 3093750 h 6858000"/>
              <a:gd name="connsiteX2499" fmla="*/ 2671715 w 12192000"/>
              <a:gd name="connsiteY2499" fmla="*/ 3091322 h 6858000"/>
              <a:gd name="connsiteX2500" fmla="*/ 2677621 w 12192000"/>
              <a:gd name="connsiteY2500" fmla="*/ 3093750 h 6858000"/>
              <a:gd name="connsiteX2501" fmla="*/ 2680574 w 12192000"/>
              <a:gd name="connsiteY2501" fmla="*/ 3099821 h 6858000"/>
              <a:gd name="connsiteX2502" fmla="*/ 2689433 w 12192000"/>
              <a:gd name="connsiteY2502" fmla="*/ 3102249 h 6858000"/>
              <a:gd name="connsiteX2503" fmla="*/ 2676883 w 12192000"/>
              <a:gd name="connsiteY2503" fmla="*/ 3115200 h 6858000"/>
              <a:gd name="connsiteX2504" fmla="*/ 2659903 w 12192000"/>
              <a:gd name="connsiteY2504" fmla="*/ 3122080 h 6858000"/>
              <a:gd name="connsiteX2505" fmla="*/ 2653997 w 12192000"/>
              <a:gd name="connsiteY2505" fmla="*/ 3119247 h 6858000"/>
              <a:gd name="connsiteX2506" fmla="*/ 2636279 w 12192000"/>
              <a:gd name="connsiteY2506" fmla="*/ 3123295 h 6858000"/>
              <a:gd name="connsiteX2507" fmla="*/ 2630374 w 12192000"/>
              <a:gd name="connsiteY2507" fmla="*/ 3121271 h 6858000"/>
              <a:gd name="connsiteX2508" fmla="*/ 2606011 w 12192000"/>
              <a:gd name="connsiteY2508" fmla="*/ 3120057 h 6858000"/>
              <a:gd name="connsiteX2509" fmla="*/ 2602320 w 12192000"/>
              <a:gd name="connsiteY2509" fmla="*/ 3112367 h 6858000"/>
              <a:gd name="connsiteX2510" fmla="*/ 2603797 w 12192000"/>
              <a:gd name="connsiteY2510" fmla="*/ 3107915 h 6858000"/>
              <a:gd name="connsiteX2511" fmla="*/ 2602320 w 12192000"/>
              <a:gd name="connsiteY2511" fmla="*/ 3101440 h 6858000"/>
              <a:gd name="connsiteX2512" fmla="*/ 2611179 w 12192000"/>
              <a:gd name="connsiteY2512" fmla="*/ 3097797 h 6858000"/>
              <a:gd name="connsiteX2513" fmla="*/ 2095147 w 12192000"/>
              <a:gd name="connsiteY2513" fmla="*/ 3090108 h 6858000"/>
              <a:gd name="connsiteX2514" fmla="*/ 2132797 w 12192000"/>
              <a:gd name="connsiteY2514" fmla="*/ 3092131 h 6858000"/>
              <a:gd name="connsiteX2515" fmla="*/ 2142394 w 12192000"/>
              <a:gd name="connsiteY2515" fmla="*/ 3106296 h 6858000"/>
              <a:gd name="connsiteX2516" fmla="*/ 2154944 w 12192000"/>
              <a:gd name="connsiteY2516" fmla="*/ 3108725 h 6858000"/>
              <a:gd name="connsiteX2517" fmla="*/ 2163065 w 12192000"/>
              <a:gd name="connsiteY2517" fmla="*/ 3116414 h 6858000"/>
              <a:gd name="connsiteX2518" fmla="*/ 2162327 w 12192000"/>
              <a:gd name="connsiteY2518" fmla="*/ 3120866 h 6858000"/>
              <a:gd name="connsiteX2519" fmla="*/ 2145347 w 12192000"/>
              <a:gd name="connsiteY2519" fmla="*/ 3120866 h 6858000"/>
              <a:gd name="connsiteX2520" fmla="*/ 2138703 w 12192000"/>
              <a:gd name="connsiteY2520" fmla="*/ 3117628 h 6858000"/>
              <a:gd name="connsiteX2521" fmla="*/ 2135012 w 12192000"/>
              <a:gd name="connsiteY2521" fmla="*/ 3124913 h 6858000"/>
              <a:gd name="connsiteX2522" fmla="*/ 2129844 w 12192000"/>
              <a:gd name="connsiteY2522" fmla="*/ 3126532 h 6858000"/>
              <a:gd name="connsiteX2523" fmla="*/ 2126153 w 12192000"/>
              <a:gd name="connsiteY2523" fmla="*/ 3122080 h 6858000"/>
              <a:gd name="connsiteX2524" fmla="*/ 2117294 w 12192000"/>
              <a:gd name="connsiteY2524" fmla="*/ 3122080 h 6858000"/>
              <a:gd name="connsiteX2525" fmla="*/ 2117294 w 12192000"/>
              <a:gd name="connsiteY2525" fmla="*/ 3131794 h 6858000"/>
              <a:gd name="connsiteX2526" fmla="*/ 2104744 w 12192000"/>
              <a:gd name="connsiteY2526" fmla="*/ 3131389 h 6858000"/>
              <a:gd name="connsiteX2527" fmla="*/ 2097361 w 12192000"/>
              <a:gd name="connsiteY2527" fmla="*/ 3125723 h 6858000"/>
              <a:gd name="connsiteX2528" fmla="*/ 2085549 w 12192000"/>
              <a:gd name="connsiteY2528" fmla="*/ 3126128 h 6858000"/>
              <a:gd name="connsiteX2529" fmla="*/ 2078905 w 12192000"/>
              <a:gd name="connsiteY2529" fmla="*/ 3121271 h 6858000"/>
              <a:gd name="connsiteX2530" fmla="*/ 2072999 w 12192000"/>
              <a:gd name="connsiteY2530" fmla="*/ 3109129 h 6858000"/>
              <a:gd name="connsiteX2531" fmla="*/ 2067093 w 12192000"/>
              <a:gd name="connsiteY2531" fmla="*/ 3106701 h 6858000"/>
              <a:gd name="connsiteX2532" fmla="*/ 2060449 w 12192000"/>
              <a:gd name="connsiteY2532" fmla="*/ 3108725 h 6858000"/>
              <a:gd name="connsiteX2533" fmla="*/ 2051590 w 12192000"/>
              <a:gd name="connsiteY2533" fmla="*/ 3101845 h 6858000"/>
              <a:gd name="connsiteX2534" fmla="*/ 2056758 w 12192000"/>
              <a:gd name="connsiteY2534" fmla="*/ 3094155 h 6858000"/>
              <a:gd name="connsiteX2535" fmla="*/ 2065617 w 12192000"/>
              <a:gd name="connsiteY2535" fmla="*/ 3092536 h 6858000"/>
              <a:gd name="connsiteX2536" fmla="*/ 2076690 w 12192000"/>
              <a:gd name="connsiteY2536" fmla="*/ 3093750 h 6858000"/>
              <a:gd name="connsiteX2537" fmla="*/ 2318096 w 12192000"/>
              <a:gd name="connsiteY2537" fmla="*/ 3065016 h 6858000"/>
              <a:gd name="connsiteX2538" fmla="*/ 2327694 w 12192000"/>
              <a:gd name="connsiteY2538" fmla="*/ 3071896 h 6858000"/>
              <a:gd name="connsiteX2539" fmla="*/ 2329908 w 12192000"/>
              <a:gd name="connsiteY2539" fmla="*/ 3078776 h 6858000"/>
              <a:gd name="connsiteX2540" fmla="*/ 2315882 w 12192000"/>
              <a:gd name="connsiteY2540" fmla="*/ 3073919 h 6858000"/>
              <a:gd name="connsiteX2541" fmla="*/ 2309237 w 12192000"/>
              <a:gd name="connsiteY2541" fmla="*/ 3069063 h 6858000"/>
              <a:gd name="connsiteX2542" fmla="*/ 11902716 w 12192000"/>
              <a:gd name="connsiteY2542" fmla="*/ 3063397 h 6858000"/>
              <a:gd name="connsiteX2543" fmla="*/ 11921910 w 12192000"/>
              <a:gd name="connsiteY2543" fmla="*/ 3066634 h 6858000"/>
              <a:gd name="connsiteX2544" fmla="*/ 11930031 w 12192000"/>
              <a:gd name="connsiteY2544" fmla="*/ 3075133 h 6858000"/>
              <a:gd name="connsiteX2545" fmla="*/ 11937413 w 12192000"/>
              <a:gd name="connsiteY2545" fmla="*/ 3079585 h 6858000"/>
              <a:gd name="connsiteX2546" fmla="*/ 11939628 w 12192000"/>
              <a:gd name="connsiteY2546" fmla="*/ 3074729 h 6858000"/>
              <a:gd name="connsiteX2547" fmla="*/ 11953655 w 12192000"/>
              <a:gd name="connsiteY2547" fmla="*/ 3074729 h 6858000"/>
              <a:gd name="connsiteX2548" fmla="*/ 11961037 w 12192000"/>
              <a:gd name="connsiteY2548" fmla="*/ 3069467 h 6858000"/>
              <a:gd name="connsiteX2549" fmla="*/ 11961775 w 12192000"/>
              <a:gd name="connsiteY2549" fmla="*/ 3065016 h 6858000"/>
              <a:gd name="connsiteX2550" fmla="*/ 11966205 w 12192000"/>
              <a:gd name="connsiteY2550" fmla="*/ 3063397 h 6858000"/>
              <a:gd name="connsiteX2551" fmla="*/ 11972849 w 12192000"/>
              <a:gd name="connsiteY2551" fmla="*/ 3071491 h 6858000"/>
              <a:gd name="connsiteX2552" fmla="*/ 11972111 w 12192000"/>
              <a:gd name="connsiteY2552" fmla="*/ 3077966 h 6858000"/>
              <a:gd name="connsiteX2553" fmla="*/ 11966205 w 12192000"/>
              <a:gd name="connsiteY2553" fmla="*/ 3084442 h 6858000"/>
              <a:gd name="connsiteX2554" fmla="*/ 11963990 w 12192000"/>
              <a:gd name="connsiteY2554" fmla="*/ 3102249 h 6858000"/>
              <a:gd name="connsiteX2555" fmla="*/ 11972849 w 12192000"/>
              <a:gd name="connsiteY2555" fmla="*/ 3116414 h 6858000"/>
              <a:gd name="connsiteX2556" fmla="*/ 11978755 w 12192000"/>
              <a:gd name="connsiteY2556" fmla="*/ 3118438 h 6858000"/>
              <a:gd name="connsiteX2557" fmla="*/ 11981708 w 12192000"/>
              <a:gd name="connsiteY2557" fmla="*/ 3130175 h 6858000"/>
              <a:gd name="connsiteX2558" fmla="*/ 11986876 w 12192000"/>
              <a:gd name="connsiteY2558" fmla="*/ 3135841 h 6858000"/>
              <a:gd name="connsiteX2559" fmla="*/ 11982446 w 12192000"/>
              <a:gd name="connsiteY2559" fmla="*/ 3157291 h 6858000"/>
              <a:gd name="connsiteX2560" fmla="*/ 11976540 w 12192000"/>
              <a:gd name="connsiteY2560" fmla="*/ 3170646 h 6858000"/>
              <a:gd name="connsiteX2561" fmla="*/ 11978755 w 12192000"/>
              <a:gd name="connsiteY2561" fmla="*/ 3181573 h 6858000"/>
              <a:gd name="connsiteX2562" fmla="*/ 11970634 w 12192000"/>
              <a:gd name="connsiteY2562" fmla="*/ 3193715 h 6858000"/>
              <a:gd name="connsiteX2563" fmla="*/ 11969896 w 12192000"/>
              <a:gd name="connsiteY2563" fmla="*/ 3189263 h 6858000"/>
              <a:gd name="connsiteX2564" fmla="*/ 11973587 w 12192000"/>
              <a:gd name="connsiteY2564" fmla="*/ 3182383 h 6858000"/>
              <a:gd name="connsiteX2565" fmla="*/ 11966943 w 12192000"/>
              <a:gd name="connsiteY2565" fmla="*/ 3185621 h 6858000"/>
              <a:gd name="connsiteX2566" fmla="*/ 11951440 w 12192000"/>
              <a:gd name="connsiteY2566" fmla="*/ 3199381 h 6858000"/>
              <a:gd name="connsiteX2567" fmla="*/ 11948487 w 12192000"/>
              <a:gd name="connsiteY2567" fmla="*/ 3207475 h 6858000"/>
              <a:gd name="connsiteX2568" fmla="*/ 11949225 w 12192000"/>
              <a:gd name="connsiteY2568" fmla="*/ 3217998 h 6858000"/>
              <a:gd name="connsiteX2569" fmla="*/ 11944057 w 12192000"/>
              <a:gd name="connsiteY2569" fmla="*/ 3224878 h 6858000"/>
              <a:gd name="connsiteX2570" fmla="*/ 11942581 w 12192000"/>
              <a:gd name="connsiteY2570" fmla="*/ 3236210 h 6858000"/>
              <a:gd name="connsiteX2571" fmla="*/ 11947749 w 12192000"/>
              <a:gd name="connsiteY2571" fmla="*/ 3239852 h 6858000"/>
              <a:gd name="connsiteX2572" fmla="*/ 11952916 w 12192000"/>
              <a:gd name="connsiteY2572" fmla="*/ 3251994 h 6858000"/>
              <a:gd name="connsiteX2573" fmla="*/ 11959561 w 12192000"/>
              <a:gd name="connsiteY2573" fmla="*/ 3258469 h 6858000"/>
              <a:gd name="connsiteX2574" fmla="*/ 11955131 w 12192000"/>
              <a:gd name="connsiteY2574" fmla="*/ 3263730 h 6858000"/>
              <a:gd name="connsiteX2575" fmla="*/ 11955131 w 12192000"/>
              <a:gd name="connsiteY2575" fmla="*/ 3273848 h 6858000"/>
              <a:gd name="connsiteX2576" fmla="*/ 11963252 w 12192000"/>
              <a:gd name="connsiteY2576" fmla="*/ 3279514 h 6858000"/>
              <a:gd name="connsiteX2577" fmla="*/ 11967681 w 12192000"/>
              <a:gd name="connsiteY2577" fmla="*/ 3288418 h 6858000"/>
              <a:gd name="connsiteX2578" fmla="*/ 11979493 w 12192000"/>
              <a:gd name="connsiteY2578" fmla="*/ 3292060 h 6858000"/>
              <a:gd name="connsiteX2579" fmla="*/ 11986876 w 12192000"/>
              <a:gd name="connsiteY2579" fmla="*/ 3289632 h 6858000"/>
              <a:gd name="connsiteX2580" fmla="*/ 11989090 w 12192000"/>
              <a:gd name="connsiteY2580" fmla="*/ 3282347 h 6858000"/>
              <a:gd name="connsiteX2581" fmla="*/ 12002379 w 12192000"/>
              <a:gd name="connsiteY2581" fmla="*/ 3272634 h 6858000"/>
              <a:gd name="connsiteX2582" fmla="*/ 12011976 w 12192000"/>
              <a:gd name="connsiteY2582" fmla="*/ 3272229 h 6858000"/>
              <a:gd name="connsiteX2583" fmla="*/ 12026741 w 12192000"/>
              <a:gd name="connsiteY2583" fmla="*/ 3281133 h 6858000"/>
              <a:gd name="connsiteX2584" fmla="*/ 12032647 w 12192000"/>
              <a:gd name="connsiteY2584" fmla="*/ 3291656 h 6858000"/>
              <a:gd name="connsiteX2585" fmla="*/ 12031908 w 12192000"/>
              <a:gd name="connsiteY2585" fmla="*/ 3301369 h 6858000"/>
              <a:gd name="connsiteX2586" fmla="*/ 12036338 w 12192000"/>
              <a:gd name="connsiteY2586" fmla="*/ 3306225 h 6858000"/>
              <a:gd name="connsiteX2587" fmla="*/ 12042982 w 12192000"/>
              <a:gd name="connsiteY2587" fmla="*/ 3302178 h 6858000"/>
              <a:gd name="connsiteX2588" fmla="*/ 12042244 w 12192000"/>
              <a:gd name="connsiteY2588" fmla="*/ 3292870 h 6858000"/>
              <a:gd name="connsiteX2589" fmla="*/ 12046673 w 12192000"/>
              <a:gd name="connsiteY2589" fmla="*/ 3289632 h 6858000"/>
              <a:gd name="connsiteX2590" fmla="*/ 12052579 w 12192000"/>
              <a:gd name="connsiteY2590" fmla="*/ 3298536 h 6858000"/>
              <a:gd name="connsiteX2591" fmla="*/ 12064391 w 12192000"/>
              <a:gd name="connsiteY2591" fmla="*/ 3298941 h 6858000"/>
              <a:gd name="connsiteX2592" fmla="*/ 12073988 w 12192000"/>
              <a:gd name="connsiteY2592" fmla="*/ 3305011 h 6858000"/>
              <a:gd name="connsiteX2593" fmla="*/ 12076203 w 12192000"/>
              <a:gd name="connsiteY2593" fmla="*/ 3308249 h 6858000"/>
              <a:gd name="connsiteX2594" fmla="*/ 12068821 w 12192000"/>
              <a:gd name="connsiteY2594" fmla="*/ 3309058 h 6858000"/>
              <a:gd name="connsiteX2595" fmla="*/ 12063653 w 12192000"/>
              <a:gd name="connsiteY2595" fmla="*/ 3306630 h 6858000"/>
              <a:gd name="connsiteX2596" fmla="*/ 12059223 w 12192000"/>
              <a:gd name="connsiteY2596" fmla="*/ 3309463 h 6858000"/>
              <a:gd name="connsiteX2597" fmla="*/ 12060700 w 12192000"/>
              <a:gd name="connsiteY2597" fmla="*/ 3317557 h 6858000"/>
              <a:gd name="connsiteX2598" fmla="*/ 12067344 w 12192000"/>
              <a:gd name="connsiteY2598" fmla="*/ 3333341 h 6858000"/>
              <a:gd name="connsiteX2599" fmla="*/ 12067344 w 12192000"/>
              <a:gd name="connsiteY2599" fmla="*/ 3339817 h 6858000"/>
              <a:gd name="connsiteX2600" fmla="*/ 12077680 w 12192000"/>
              <a:gd name="connsiteY2600" fmla="*/ 3339817 h 6858000"/>
              <a:gd name="connsiteX2601" fmla="*/ 12084324 w 12192000"/>
              <a:gd name="connsiteY2601" fmla="*/ 3343054 h 6858000"/>
              <a:gd name="connsiteX2602" fmla="*/ 12093183 w 12192000"/>
              <a:gd name="connsiteY2602" fmla="*/ 3342650 h 6858000"/>
              <a:gd name="connsiteX2603" fmla="*/ 12096874 w 12192000"/>
              <a:gd name="connsiteY2603" fmla="*/ 3347506 h 6858000"/>
              <a:gd name="connsiteX2604" fmla="*/ 12092444 w 12192000"/>
              <a:gd name="connsiteY2604" fmla="*/ 3351554 h 6858000"/>
              <a:gd name="connsiteX2605" fmla="*/ 12093183 w 12192000"/>
              <a:gd name="connsiteY2605" fmla="*/ 3357220 h 6858000"/>
              <a:gd name="connsiteX2606" fmla="*/ 12090230 w 12192000"/>
              <a:gd name="connsiteY2606" fmla="*/ 3370575 h 6858000"/>
              <a:gd name="connsiteX2607" fmla="*/ 12081371 w 12192000"/>
              <a:gd name="connsiteY2607" fmla="*/ 3367742 h 6858000"/>
              <a:gd name="connsiteX2608" fmla="*/ 12073250 w 12192000"/>
              <a:gd name="connsiteY2608" fmla="*/ 3358838 h 6858000"/>
              <a:gd name="connsiteX2609" fmla="*/ 12081371 w 12192000"/>
              <a:gd name="connsiteY2609" fmla="*/ 3354387 h 6858000"/>
              <a:gd name="connsiteX2610" fmla="*/ 12081371 w 12192000"/>
              <a:gd name="connsiteY2610" fmla="*/ 3349530 h 6858000"/>
              <a:gd name="connsiteX2611" fmla="*/ 12073250 w 12192000"/>
              <a:gd name="connsiteY2611" fmla="*/ 3347911 h 6858000"/>
              <a:gd name="connsiteX2612" fmla="*/ 12073988 w 12192000"/>
              <a:gd name="connsiteY2612" fmla="*/ 3351149 h 6858000"/>
              <a:gd name="connsiteX2613" fmla="*/ 12065129 w 12192000"/>
              <a:gd name="connsiteY2613" fmla="*/ 3353577 h 6858000"/>
              <a:gd name="connsiteX2614" fmla="*/ 12054056 w 12192000"/>
              <a:gd name="connsiteY2614" fmla="*/ 3341840 h 6858000"/>
              <a:gd name="connsiteX2615" fmla="*/ 12046673 w 12192000"/>
              <a:gd name="connsiteY2615" fmla="*/ 3339412 h 6858000"/>
              <a:gd name="connsiteX2616" fmla="*/ 12046673 w 12192000"/>
              <a:gd name="connsiteY2616" fmla="*/ 3329294 h 6858000"/>
              <a:gd name="connsiteX2617" fmla="*/ 12042982 w 12192000"/>
              <a:gd name="connsiteY2617" fmla="*/ 3320795 h 6858000"/>
              <a:gd name="connsiteX2618" fmla="*/ 12028217 w 12192000"/>
              <a:gd name="connsiteY2618" fmla="*/ 3315939 h 6858000"/>
              <a:gd name="connsiteX2619" fmla="*/ 12021573 w 12192000"/>
              <a:gd name="connsiteY2619" fmla="*/ 3305416 h 6858000"/>
              <a:gd name="connsiteX2620" fmla="*/ 12015667 w 12192000"/>
              <a:gd name="connsiteY2620" fmla="*/ 3302178 h 6858000"/>
              <a:gd name="connsiteX2621" fmla="*/ 12009761 w 12192000"/>
              <a:gd name="connsiteY2621" fmla="*/ 3296917 h 6858000"/>
              <a:gd name="connsiteX2622" fmla="*/ 12004593 w 12192000"/>
              <a:gd name="connsiteY2622" fmla="*/ 3296108 h 6858000"/>
              <a:gd name="connsiteX2623" fmla="*/ 12003117 w 12192000"/>
              <a:gd name="connsiteY2623" fmla="*/ 3300559 h 6858000"/>
              <a:gd name="connsiteX2624" fmla="*/ 12013452 w 12192000"/>
              <a:gd name="connsiteY2624" fmla="*/ 3317557 h 6858000"/>
              <a:gd name="connsiteX2625" fmla="*/ 12016405 w 12192000"/>
              <a:gd name="connsiteY2625" fmla="*/ 3332937 h 6858000"/>
              <a:gd name="connsiteX2626" fmla="*/ 12012714 w 12192000"/>
              <a:gd name="connsiteY2626" fmla="*/ 3333341 h 6858000"/>
              <a:gd name="connsiteX2627" fmla="*/ 12003117 w 12192000"/>
              <a:gd name="connsiteY2627" fmla="*/ 3318367 h 6858000"/>
              <a:gd name="connsiteX2628" fmla="*/ 11991305 w 12192000"/>
              <a:gd name="connsiteY2628" fmla="*/ 3311082 h 6858000"/>
              <a:gd name="connsiteX2629" fmla="*/ 11987614 w 12192000"/>
              <a:gd name="connsiteY2629" fmla="*/ 3303797 h 6858000"/>
              <a:gd name="connsiteX2630" fmla="*/ 11966943 w 12192000"/>
              <a:gd name="connsiteY2630" fmla="*/ 3296512 h 6858000"/>
              <a:gd name="connsiteX2631" fmla="*/ 11955869 w 12192000"/>
              <a:gd name="connsiteY2631" fmla="*/ 3297322 h 6858000"/>
              <a:gd name="connsiteX2632" fmla="*/ 11951440 w 12192000"/>
              <a:gd name="connsiteY2632" fmla="*/ 3303392 h 6858000"/>
              <a:gd name="connsiteX2633" fmla="*/ 11953655 w 12192000"/>
              <a:gd name="connsiteY2633" fmla="*/ 3309463 h 6858000"/>
              <a:gd name="connsiteX2634" fmla="*/ 11944057 w 12192000"/>
              <a:gd name="connsiteY2634" fmla="*/ 3314724 h 6858000"/>
              <a:gd name="connsiteX2635" fmla="*/ 11932984 w 12192000"/>
              <a:gd name="connsiteY2635" fmla="*/ 3304202 h 6858000"/>
              <a:gd name="connsiteX2636" fmla="*/ 11926340 w 12192000"/>
              <a:gd name="connsiteY2636" fmla="*/ 3309868 h 6858000"/>
              <a:gd name="connsiteX2637" fmla="*/ 11918219 w 12192000"/>
              <a:gd name="connsiteY2637" fmla="*/ 3311487 h 6858000"/>
              <a:gd name="connsiteX2638" fmla="*/ 11922648 w 12192000"/>
              <a:gd name="connsiteY2638" fmla="*/ 3303797 h 6858000"/>
              <a:gd name="connsiteX2639" fmla="*/ 11918957 w 12192000"/>
              <a:gd name="connsiteY2639" fmla="*/ 3296108 h 6858000"/>
              <a:gd name="connsiteX2640" fmla="*/ 11913051 w 12192000"/>
              <a:gd name="connsiteY2640" fmla="*/ 3298131 h 6858000"/>
              <a:gd name="connsiteX2641" fmla="*/ 11910098 w 12192000"/>
              <a:gd name="connsiteY2641" fmla="*/ 3307440 h 6858000"/>
              <a:gd name="connsiteX2642" fmla="*/ 11903454 w 12192000"/>
              <a:gd name="connsiteY2642" fmla="*/ 3296917 h 6858000"/>
              <a:gd name="connsiteX2643" fmla="*/ 11904931 w 12192000"/>
              <a:gd name="connsiteY2643" fmla="*/ 3285990 h 6858000"/>
              <a:gd name="connsiteX2644" fmla="*/ 11903454 w 12192000"/>
              <a:gd name="connsiteY2644" fmla="*/ 3280728 h 6858000"/>
              <a:gd name="connsiteX2645" fmla="*/ 11909360 w 12192000"/>
              <a:gd name="connsiteY2645" fmla="*/ 3274658 h 6858000"/>
              <a:gd name="connsiteX2646" fmla="*/ 11919695 w 12192000"/>
              <a:gd name="connsiteY2646" fmla="*/ 3262112 h 6858000"/>
              <a:gd name="connsiteX2647" fmla="*/ 11911575 w 12192000"/>
              <a:gd name="connsiteY2647" fmla="*/ 3256041 h 6858000"/>
              <a:gd name="connsiteX2648" fmla="*/ 11900501 w 12192000"/>
              <a:gd name="connsiteY2648" fmla="*/ 3254827 h 6858000"/>
              <a:gd name="connsiteX2649" fmla="*/ 11900501 w 12192000"/>
              <a:gd name="connsiteY2649" fmla="*/ 3260493 h 6858000"/>
              <a:gd name="connsiteX2650" fmla="*/ 11905669 w 12192000"/>
              <a:gd name="connsiteY2650" fmla="*/ 3265754 h 6858000"/>
              <a:gd name="connsiteX2651" fmla="*/ 11899763 w 12192000"/>
              <a:gd name="connsiteY2651" fmla="*/ 3273039 h 6858000"/>
              <a:gd name="connsiteX2652" fmla="*/ 11893119 w 12192000"/>
              <a:gd name="connsiteY2652" fmla="*/ 3272634 h 6858000"/>
              <a:gd name="connsiteX2653" fmla="*/ 11883521 w 12192000"/>
              <a:gd name="connsiteY2653" fmla="*/ 3260897 h 6858000"/>
              <a:gd name="connsiteX2654" fmla="*/ 11883521 w 12192000"/>
              <a:gd name="connsiteY2654" fmla="*/ 3251589 h 6858000"/>
              <a:gd name="connsiteX2655" fmla="*/ 11879092 w 12192000"/>
              <a:gd name="connsiteY2655" fmla="*/ 3250375 h 6858000"/>
              <a:gd name="connsiteX2656" fmla="*/ 11875401 w 12192000"/>
              <a:gd name="connsiteY2656" fmla="*/ 3252803 h 6858000"/>
              <a:gd name="connsiteX2657" fmla="*/ 11871710 w 12192000"/>
              <a:gd name="connsiteY2657" fmla="*/ 3249970 h 6858000"/>
              <a:gd name="connsiteX2658" fmla="*/ 11870971 w 12192000"/>
              <a:gd name="connsiteY2658" fmla="*/ 3233377 h 6858000"/>
              <a:gd name="connsiteX2659" fmla="*/ 11863589 w 12192000"/>
              <a:gd name="connsiteY2659" fmla="*/ 3220831 h 6858000"/>
              <a:gd name="connsiteX2660" fmla="*/ 11859898 w 12192000"/>
              <a:gd name="connsiteY2660" fmla="*/ 3207475 h 6858000"/>
              <a:gd name="connsiteX2661" fmla="*/ 11863589 w 12192000"/>
              <a:gd name="connsiteY2661" fmla="*/ 3201404 h 6858000"/>
              <a:gd name="connsiteX2662" fmla="*/ 11862112 w 12192000"/>
              <a:gd name="connsiteY2662" fmla="*/ 3197762 h 6858000"/>
              <a:gd name="connsiteX2663" fmla="*/ 11856206 w 12192000"/>
              <a:gd name="connsiteY2663" fmla="*/ 3197762 h 6858000"/>
              <a:gd name="connsiteX2664" fmla="*/ 11853253 w 12192000"/>
              <a:gd name="connsiteY2664" fmla="*/ 3187644 h 6858000"/>
              <a:gd name="connsiteX2665" fmla="*/ 11854730 w 12192000"/>
              <a:gd name="connsiteY2665" fmla="*/ 3176312 h 6858000"/>
              <a:gd name="connsiteX2666" fmla="*/ 11862112 w 12192000"/>
              <a:gd name="connsiteY2666" fmla="*/ 3184002 h 6858000"/>
              <a:gd name="connsiteX2667" fmla="*/ 11870233 w 12192000"/>
              <a:gd name="connsiteY2667" fmla="*/ 3185621 h 6858000"/>
              <a:gd name="connsiteX2668" fmla="*/ 11877616 w 12192000"/>
              <a:gd name="connsiteY2668" fmla="*/ 3181573 h 6858000"/>
              <a:gd name="connsiteX2669" fmla="*/ 11877616 w 12192000"/>
              <a:gd name="connsiteY2669" fmla="*/ 3175907 h 6858000"/>
              <a:gd name="connsiteX2670" fmla="*/ 11869495 w 12192000"/>
              <a:gd name="connsiteY2670" fmla="*/ 3160528 h 6858000"/>
              <a:gd name="connsiteX2671" fmla="*/ 11874663 w 12192000"/>
              <a:gd name="connsiteY2671" fmla="*/ 3149601 h 6858000"/>
              <a:gd name="connsiteX2672" fmla="*/ 11879830 w 12192000"/>
              <a:gd name="connsiteY2672" fmla="*/ 3126937 h 6858000"/>
              <a:gd name="connsiteX2673" fmla="*/ 11879830 w 12192000"/>
              <a:gd name="connsiteY2673" fmla="*/ 3107915 h 6858000"/>
              <a:gd name="connsiteX2674" fmla="*/ 11876877 w 12192000"/>
              <a:gd name="connsiteY2674" fmla="*/ 3096583 h 6858000"/>
              <a:gd name="connsiteX2675" fmla="*/ 11887213 w 12192000"/>
              <a:gd name="connsiteY2675" fmla="*/ 3077966 h 6858000"/>
              <a:gd name="connsiteX2676" fmla="*/ 11888689 w 12192000"/>
              <a:gd name="connsiteY2676" fmla="*/ 3067849 h 6858000"/>
              <a:gd name="connsiteX2677" fmla="*/ 11915266 w 12192000"/>
              <a:gd name="connsiteY2677" fmla="*/ 3049636 h 6858000"/>
              <a:gd name="connsiteX2678" fmla="*/ 11927078 w 12192000"/>
              <a:gd name="connsiteY2678" fmla="*/ 3049636 h 6858000"/>
              <a:gd name="connsiteX2679" fmla="*/ 11919695 w 12192000"/>
              <a:gd name="connsiteY2679" fmla="*/ 3053684 h 6858000"/>
              <a:gd name="connsiteX2680" fmla="*/ 11915266 w 12192000"/>
              <a:gd name="connsiteY2680" fmla="*/ 3049636 h 6858000"/>
              <a:gd name="connsiteX2681" fmla="*/ 11951440 w 12192000"/>
              <a:gd name="connsiteY2681" fmla="*/ 3039923 h 6858000"/>
              <a:gd name="connsiteX2682" fmla="*/ 11954393 w 12192000"/>
              <a:gd name="connsiteY2682" fmla="*/ 3044780 h 6858000"/>
              <a:gd name="connsiteX2683" fmla="*/ 11950702 w 12192000"/>
              <a:gd name="connsiteY2683" fmla="*/ 3051255 h 6858000"/>
              <a:gd name="connsiteX2684" fmla="*/ 11944796 w 12192000"/>
              <a:gd name="connsiteY2684" fmla="*/ 3047208 h 6858000"/>
              <a:gd name="connsiteX2685" fmla="*/ 11908622 w 12192000"/>
              <a:gd name="connsiteY2685" fmla="*/ 3029805 h 6858000"/>
              <a:gd name="connsiteX2686" fmla="*/ 11915266 w 12192000"/>
              <a:gd name="connsiteY2686" fmla="*/ 3035876 h 6858000"/>
              <a:gd name="connsiteX2687" fmla="*/ 11905669 w 12192000"/>
              <a:gd name="connsiteY2687" fmla="*/ 3037495 h 6858000"/>
              <a:gd name="connsiteX2688" fmla="*/ 11908622 w 12192000"/>
              <a:gd name="connsiteY2688" fmla="*/ 3029805 h 6858000"/>
              <a:gd name="connsiteX2689" fmla="*/ 2408162 w 12192000"/>
              <a:gd name="connsiteY2689" fmla="*/ 3020902 h 6858000"/>
              <a:gd name="connsiteX2690" fmla="*/ 2417021 w 12192000"/>
              <a:gd name="connsiteY2690" fmla="*/ 3023330 h 6858000"/>
              <a:gd name="connsiteX2691" fmla="*/ 2422189 w 12192000"/>
              <a:gd name="connsiteY2691" fmla="*/ 3020902 h 6858000"/>
              <a:gd name="connsiteX2692" fmla="*/ 2463530 w 12192000"/>
              <a:gd name="connsiteY2692" fmla="*/ 3028996 h 6858000"/>
              <a:gd name="connsiteX2693" fmla="*/ 2470175 w 12192000"/>
              <a:gd name="connsiteY2693" fmla="*/ 3033448 h 6858000"/>
              <a:gd name="connsiteX2694" fmla="*/ 2474604 w 12192000"/>
              <a:gd name="connsiteY2694" fmla="*/ 3031829 h 6858000"/>
              <a:gd name="connsiteX2695" fmla="*/ 2483463 w 12192000"/>
              <a:gd name="connsiteY2695" fmla="*/ 3031829 h 6858000"/>
              <a:gd name="connsiteX2696" fmla="*/ 2491584 w 12192000"/>
              <a:gd name="connsiteY2696" fmla="*/ 3045994 h 6858000"/>
              <a:gd name="connsiteX2697" fmla="*/ 2507087 w 12192000"/>
              <a:gd name="connsiteY2697" fmla="*/ 3048827 h 6858000"/>
              <a:gd name="connsiteX2698" fmla="*/ 2512993 w 12192000"/>
              <a:gd name="connsiteY2698" fmla="*/ 3048018 h 6858000"/>
              <a:gd name="connsiteX2699" fmla="*/ 2519637 w 12192000"/>
              <a:gd name="connsiteY2699" fmla="*/ 3052469 h 6858000"/>
              <a:gd name="connsiteX2700" fmla="*/ 2510778 w 12192000"/>
              <a:gd name="connsiteY2700" fmla="*/ 3055707 h 6858000"/>
              <a:gd name="connsiteX2701" fmla="*/ 2489369 w 12192000"/>
              <a:gd name="connsiteY2701" fmla="*/ 3053684 h 6858000"/>
              <a:gd name="connsiteX2702" fmla="*/ 2475342 w 12192000"/>
              <a:gd name="connsiteY2702" fmla="*/ 3050041 h 6858000"/>
              <a:gd name="connsiteX2703" fmla="*/ 2468698 w 12192000"/>
              <a:gd name="connsiteY2703" fmla="*/ 3052065 h 6858000"/>
              <a:gd name="connsiteX2704" fmla="*/ 2478295 w 12192000"/>
              <a:gd name="connsiteY2704" fmla="*/ 3052065 h 6858000"/>
              <a:gd name="connsiteX2705" fmla="*/ 2492322 w 12192000"/>
              <a:gd name="connsiteY2705" fmla="*/ 3059754 h 6858000"/>
              <a:gd name="connsiteX2706" fmla="*/ 2505610 w 12192000"/>
              <a:gd name="connsiteY2706" fmla="*/ 3065825 h 6858000"/>
              <a:gd name="connsiteX2707" fmla="*/ 2513731 w 12192000"/>
              <a:gd name="connsiteY2707" fmla="*/ 3065420 h 6858000"/>
              <a:gd name="connsiteX2708" fmla="*/ 2526281 w 12192000"/>
              <a:gd name="connsiteY2708" fmla="*/ 3069063 h 6858000"/>
              <a:gd name="connsiteX2709" fmla="*/ 2533664 w 12192000"/>
              <a:gd name="connsiteY2709" fmla="*/ 3069063 h 6858000"/>
              <a:gd name="connsiteX2710" fmla="*/ 2553596 w 12192000"/>
              <a:gd name="connsiteY2710" fmla="*/ 3079585 h 6858000"/>
              <a:gd name="connsiteX2711" fmla="*/ 2558026 w 12192000"/>
              <a:gd name="connsiteY2711" fmla="*/ 3086465 h 6858000"/>
              <a:gd name="connsiteX2712" fmla="*/ 2553596 w 12192000"/>
              <a:gd name="connsiteY2712" fmla="*/ 3093750 h 6858000"/>
              <a:gd name="connsiteX2713" fmla="*/ 2546952 w 12192000"/>
              <a:gd name="connsiteY2713" fmla="*/ 3093750 h 6858000"/>
              <a:gd name="connsiteX2714" fmla="*/ 2543999 w 12192000"/>
              <a:gd name="connsiteY2714" fmla="*/ 3101035 h 6858000"/>
              <a:gd name="connsiteX2715" fmla="*/ 2529972 w 12192000"/>
              <a:gd name="connsiteY2715" fmla="*/ 3097797 h 6858000"/>
              <a:gd name="connsiteX2716" fmla="*/ 2518899 w 12192000"/>
              <a:gd name="connsiteY2716" fmla="*/ 3096988 h 6858000"/>
              <a:gd name="connsiteX2717" fmla="*/ 2511516 w 12192000"/>
              <a:gd name="connsiteY2717" fmla="*/ 3091727 h 6858000"/>
              <a:gd name="connsiteX2718" fmla="*/ 2501919 w 12192000"/>
              <a:gd name="connsiteY2718" fmla="*/ 3094964 h 6858000"/>
              <a:gd name="connsiteX2719" fmla="*/ 2486416 w 12192000"/>
              <a:gd name="connsiteY2719" fmla="*/ 3092941 h 6858000"/>
              <a:gd name="connsiteX2720" fmla="*/ 2472389 w 12192000"/>
              <a:gd name="connsiteY2720" fmla="*/ 3095369 h 6858000"/>
              <a:gd name="connsiteX2721" fmla="*/ 2459101 w 12192000"/>
              <a:gd name="connsiteY2721" fmla="*/ 3106701 h 6858000"/>
              <a:gd name="connsiteX2722" fmla="*/ 2445813 w 12192000"/>
              <a:gd name="connsiteY2722" fmla="*/ 3109939 h 6858000"/>
              <a:gd name="connsiteX2723" fmla="*/ 2439907 w 12192000"/>
              <a:gd name="connsiteY2723" fmla="*/ 3106701 h 6858000"/>
              <a:gd name="connsiteX2724" fmla="*/ 2439168 w 12192000"/>
              <a:gd name="connsiteY2724" fmla="*/ 3097797 h 6858000"/>
              <a:gd name="connsiteX2725" fmla="*/ 2431786 w 12192000"/>
              <a:gd name="connsiteY2725" fmla="*/ 3093750 h 6858000"/>
              <a:gd name="connsiteX2726" fmla="*/ 2425880 w 12192000"/>
              <a:gd name="connsiteY2726" fmla="*/ 3105082 h 6858000"/>
              <a:gd name="connsiteX2727" fmla="*/ 2419236 w 12192000"/>
              <a:gd name="connsiteY2727" fmla="*/ 3104273 h 6858000"/>
              <a:gd name="connsiteX2728" fmla="*/ 2413330 w 12192000"/>
              <a:gd name="connsiteY2728" fmla="*/ 3099416 h 6858000"/>
              <a:gd name="connsiteX2729" fmla="*/ 2408900 w 12192000"/>
              <a:gd name="connsiteY2729" fmla="*/ 3105892 h 6858000"/>
              <a:gd name="connsiteX2730" fmla="*/ 2410377 w 12192000"/>
              <a:gd name="connsiteY2730" fmla="*/ 3110344 h 6858000"/>
              <a:gd name="connsiteX2731" fmla="*/ 2398565 w 12192000"/>
              <a:gd name="connsiteY2731" fmla="*/ 3125318 h 6858000"/>
              <a:gd name="connsiteX2732" fmla="*/ 2391921 w 12192000"/>
              <a:gd name="connsiteY2732" fmla="*/ 3139078 h 6858000"/>
              <a:gd name="connsiteX2733" fmla="*/ 2386015 w 12192000"/>
              <a:gd name="connsiteY2733" fmla="*/ 3136245 h 6858000"/>
              <a:gd name="connsiteX2734" fmla="*/ 2383062 w 12192000"/>
              <a:gd name="connsiteY2734" fmla="*/ 3131389 h 6858000"/>
              <a:gd name="connsiteX2735" fmla="*/ 2374203 w 12192000"/>
              <a:gd name="connsiteY2735" fmla="*/ 3128151 h 6858000"/>
              <a:gd name="connsiteX2736" fmla="*/ 2377156 w 12192000"/>
              <a:gd name="connsiteY2736" fmla="*/ 3120462 h 6858000"/>
              <a:gd name="connsiteX2737" fmla="*/ 2371988 w 12192000"/>
              <a:gd name="connsiteY2737" fmla="*/ 3110344 h 6858000"/>
              <a:gd name="connsiteX2738" fmla="*/ 2366820 w 12192000"/>
              <a:gd name="connsiteY2738" fmla="*/ 3109939 h 6858000"/>
              <a:gd name="connsiteX2739" fmla="*/ 2359438 w 12192000"/>
              <a:gd name="connsiteY2739" fmla="*/ 3109129 h 6858000"/>
              <a:gd name="connsiteX2740" fmla="*/ 2350579 w 12192000"/>
              <a:gd name="connsiteY2740" fmla="*/ 3105487 h 6858000"/>
              <a:gd name="connsiteX2741" fmla="*/ 2346150 w 12192000"/>
              <a:gd name="connsiteY2741" fmla="*/ 3108725 h 6858000"/>
              <a:gd name="connsiteX2742" fmla="*/ 2318835 w 12192000"/>
              <a:gd name="connsiteY2742" fmla="*/ 3107915 h 6858000"/>
              <a:gd name="connsiteX2743" fmla="*/ 2309237 w 12192000"/>
              <a:gd name="connsiteY2743" fmla="*/ 3103059 h 6858000"/>
              <a:gd name="connsiteX2744" fmla="*/ 2287090 w 12192000"/>
              <a:gd name="connsiteY2744" fmla="*/ 3103059 h 6858000"/>
              <a:gd name="connsiteX2745" fmla="*/ 2281922 w 12192000"/>
              <a:gd name="connsiteY2745" fmla="*/ 3107106 h 6858000"/>
              <a:gd name="connsiteX2746" fmla="*/ 2281184 w 12192000"/>
              <a:gd name="connsiteY2746" fmla="*/ 3115200 h 6858000"/>
              <a:gd name="connsiteX2747" fmla="*/ 2275278 w 12192000"/>
              <a:gd name="connsiteY2747" fmla="*/ 3113581 h 6858000"/>
              <a:gd name="connsiteX2748" fmla="*/ 2263466 w 12192000"/>
              <a:gd name="connsiteY2748" fmla="*/ 3100630 h 6858000"/>
              <a:gd name="connsiteX2749" fmla="*/ 2251654 w 12192000"/>
              <a:gd name="connsiteY2749" fmla="*/ 3099416 h 6858000"/>
              <a:gd name="connsiteX2750" fmla="*/ 2247963 w 12192000"/>
              <a:gd name="connsiteY2750" fmla="*/ 3091727 h 6858000"/>
              <a:gd name="connsiteX2751" fmla="*/ 2251654 w 12192000"/>
              <a:gd name="connsiteY2751" fmla="*/ 3086061 h 6858000"/>
              <a:gd name="connsiteX2752" fmla="*/ 2261990 w 12192000"/>
              <a:gd name="connsiteY2752" fmla="*/ 3081204 h 6858000"/>
              <a:gd name="connsiteX2753" fmla="*/ 2270849 w 12192000"/>
              <a:gd name="connsiteY2753" fmla="*/ 3088489 h 6858000"/>
              <a:gd name="connsiteX2754" fmla="*/ 2285614 w 12192000"/>
              <a:gd name="connsiteY2754" fmla="*/ 3084847 h 6858000"/>
              <a:gd name="connsiteX2755" fmla="*/ 2290043 w 12192000"/>
              <a:gd name="connsiteY2755" fmla="*/ 3086465 h 6858000"/>
              <a:gd name="connsiteX2756" fmla="*/ 2290781 w 12192000"/>
              <a:gd name="connsiteY2756" fmla="*/ 3090917 h 6858000"/>
              <a:gd name="connsiteX2757" fmla="*/ 2303331 w 12192000"/>
              <a:gd name="connsiteY2757" fmla="*/ 3086465 h 6858000"/>
              <a:gd name="connsiteX2758" fmla="*/ 2313667 w 12192000"/>
              <a:gd name="connsiteY2758" fmla="*/ 3090513 h 6858000"/>
              <a:gd name="connsiteX2759" fmla="*/ 2325479 w 12192000"/>
              <a:gd name="connsiteY2759" fmla="*/ 3089298 h 6858000"/>
              <a:gd name="connsiteX2760" fmla="*/ 2334338 w 12192000"/>
              <a:gd name="connsiteY2760" fmla="*/ 3091727 h 6858000"/>
              <a:gd name="connsiteX2761" fmla="*/ 2338029 w 12192000"/>
              <a:gd name="connsiteY2761" fmla="*/ 3088894 h 6858000"/>
              <a:gd name="connsiteX2762" fmla="*/ 2358700 w 12192000"/>
              <a:gd name="connsiteY2762" fmla="*/ 3089703 h 6858000"/>
              <a:gd name="connsiteX2763" fmla="*/ 2360915 w 12192000"/>
              <a:gd name="connsiteY2763" fmla="*/ 3084037 h 6858000"/>
              <a:gd name="connsiteX2764" fmla="*/ 2349841 w 12192000"/>
              <a:gd name="connsiteY2764" fmla="*/ 3075133 h 6858000"/>
              <a:gd name="connsiteX2765" fmla="*/ 2340982 w 12192000"/>
              <a:gd name="connsiteY2765" fmla="*/ 3072705 h 6858000"/>
              <a:gd name="connsiteX2766" fmla="*/ 2336552 w 12192000"/>
              <a:gd name="connsiteY2766" fmla="*/ 3065016 h 6858000"/>
              <a:gd name="connsiteX2767" fmla="*/ 2339505 w 12192000"/>
              <a:gd name="connsiteY2767" fmla="*/ 3053279 h 6858000"/>
              <a:gd name="connsiteX2768" fmla="*/ 2336552 w 12192000"/>
              <a:gd name="connsiteY2768" fmla="*/ 3045994 h 6858000"/>
              <a:gd name="connsiteX2769" fmla="*/ 2338767 w 12192000"/>
              <a:gd name="connsiteY2769" fmla="*/ 3041137 h 6858000"/>
              <a:gd name="connsiteX2770" fmla="*/ 2312190 w 12192000"/>
              <a:gd name="connsiteY2770" fmla="*/ 3033043 h 6858000"/>
              <a:gd name="connsiteX2771" fmla="*/ 2302593 w 12192000"/>
              <a:gd name="connsiteY2771" fmla="*/ 3027782 h 6858000"/>
              <a:gd name="connsiteX2772" fmla="*/ 2305546 w 12192000"/>
              <a:gd name="connsiteY2772" fmla="*/ 3022925 h 6858000"/>
              <a:gd name="connsiteX2773" fmla="*/ 2324002 w 12192000"/>
              <a:gd name="connsiteY2773" fmla="*/ 3022925 h 6858000"/>
              <a:gd name="connsiteX2774" fmla="*/ 2332861 w 12192000"/>
              <a:gd name="connsiteY2774" fmla="*/ 3025354 h 6858000"/>
              <a:gd name="connsiteX2775" fmla="*/ 2338767 w 12192000"/>
              <a:gd name="connsiteY2775" fmla="*/ 3022116 h 6858000"/>
              <a:gd name="connsiteX2776" fmla="*/ 2360176 w 12192000"/>
              <a:gd name="connsiteY2776" fmla="*/ 3024544 h 6858000"/>
              <a:gd name="connsiteX2777" fmla="*/ 2368297 w 12192000"/>
              <a:gd name="connsiteY2777" fmla="*/ 3032234 h 6858000"/>
              <a:gd name="connsiteX2778" fmla="*/ 2377156 w 12192000"/>
              <a:gd name="connsiteY2778" fmla="*/ 3030615 h 6858000"/>
              <a:gd name="connsiteX2779" fmla="*/ 2386015 w 12192000"/>
              <a:gd name="connsiteY2779" fmla="*/ 3032638 h 6858000"/>
              <a:gd name="connsiteX2780" fmla="*/ 2391183 w 12192000"/>
              <a:gd name="connsiteY2780" fmla="*/ 3023735 h 6858000"/>
              <a:gd name="connsiteX2781" fmla="*/ 11929293 w 12192000"/>
              <a:gd name="connsiteY2781" fmla="*/ 3017259 h 6858000"/>
              <a:gd name="connsiteX2782" fmla="*/ 11927816 w 12192000"/>
              <a:gd name="connsiteY2782" fmla="*/ 3026972 h 6858000"/>
              <a:gd name="connsiteX2783" fmla="*/ 11921910 w 12192000"/>
              <a:gd name="connsiteY2783" fmla="*/ 3022116 h 6858000"/>
              <a:gd name="connsiteX2784" fmla="*/ 2337291 w 12192000"/>
              <a:gd name="connsiteY2784" fmla="*/ 3007546 h 6858000"/>
              <a:gd name="connsiteX2785" fmla="*/ 2354270 w 12192000"/>
              <a:gd name="connsiteY2785" fmla="*/ 3016855 h 6858000"/>
              <a:gd name="connsiteX2786" fmla="*/ 2335814 w 12192000"/>
              <a:gd name="connsiteY2786" fmla="*/ 3017259 h 6858000"/>
              <a:gd name="connsiteX2787" fmla="*/ 2327694 w 12192000"/>
              <a:gd name="connsiteY2787" fmla="*/ 3011998 h 6858000"/>
              <a:gd name="connsiteX2788" fmla="*/ 11377086 w 12192000"/>
              <a:gd name="connsiteY2788" fmla="*/ 2989334 h 6858000"/>
              <a:gd name="connsiteX2789" fmla="*/ 11387422 w 12192000"/>
              <a:gd name="connsiteY2789" fmla="*/ 2992976 h 6858000"/>
              <a:gd name="connsiteX2790" fmla="*/ 11397757 w 12192000"/>
              <a:gd name="connsiteY2790" fmla="*/ 2999047 h 6858000"/>
              <a:gd name="connsiteX2791" fmla="*/ 11402186 w 12192000"/>
              <a:gd name="connsiteY2791" fmla="*/ 3011189 h 6858000"/>
              <a:gd name="connsiteX2792" fmla="*/ 11394804 w 12192000"/>
              <a:gd name="connsiteY2792" fmla="*/ 3022521 h 6858000"/>
              <a:gd name="connsiteX2793" fmla="*/ 11392589 w 12192000"/>
              <a:gd name="connsiteY2793" fmla="*/ 3028996 h 6858000"/>
              <a:gd name="connsiteX2794" fmla="*/ 11387422 w 12192000"/>
              <a:gd name="connsiteY2794" fmla="*/ 3032638 h 6858000"/>
              <a:gd name="connsiteX2795" fmla="*/ 11382254 w 12192000"/>
              <a:gd name="connsiteY2795" fmla="*/ 3046803 h 6858000"/>
              <a:gd name="connsiteX2796" fmla="*/ 11384469 w 12192000"/>
              <a:gd name="connsiteY2796" fmla="*/ 3054898 h 6858000"/>
              <a:gd name="connsiteX2797" fmla="*/ 11377086 w 12192000"/>
              <a:gd name="connsiteY2797" fmla="*/ 3061778 h 6858000"/>
              <a:gd name="connsiteX2798" fmla="*/ 11368227 w 12192000"/>
              <a:gd name="connsiteY2798" fmla="*/ 3063397 h 6858000"/>
              <a:gd name="connsiteX2799" fmla="*/ 11367489 w 12192000"/>
              <a:gd name="connsiteY2799" fmla="*/ 3068658 h 6858000"/>
              <a:gd name="connsiteX2800" fmla="*/ 11360845 w 12192000"/>
              <a:gd name="connsiteY2800" fmla="*/ 3075943 h 6858000"/>
              <a:gd name="connsiteX2801" fmla="*/ 11352724 w 12192000"/>
              <a:gd name="connsiteY2801" fmla="*/ 3073919 h 6858000"/>
              <a:gd name="connsiteX2802" fmla="*/ 11344603 w 12192000"/>
              <a:gd name="connsiteY2802" fmla="*/ 3075538 h 6858000"/>
              <a:gd name="connsiteX2803" fmla="*/ 11342389 w 12192000"/>
              <a:gd name="connsiteY2803" fmla="*/ 3083632 h 6858000"/>
              <a:gd name="connsiteX2804" fmla="*/ 11336483 w 12192000"/>
              <a:gd name="connsiteY2804" fmla="*/ 3086465 h 6858000"/>
              <a:gd name="connsiteX2805" fmla="*/ 11327624 w 12192000"/>
              <a:gd name="connsiteY2805" fmla="*/ 3080799 h 6858000"/>
              <a:gd name="connsiteX2806" fmla="*/ 11320241 w 12192000"/>
              <a:gd name="connsiteY2806" fmla="*/ 3081204 h 6858000"/>
              <a:gd name="connsiteX2807" fmla="*/ 11313597 w 12192000"/>
              <a:gd name="connsiteY2807" fmla="*/ 3076348 h 6858000"/>
              <a:gd name="connsiteX2808" fmla="*/ 11303262 w 12192000"/>
              <a:gd name="connsiteY2808" fmla="*/ 3076348 h 6858000"/>
              <a:gd name="connsiteX2809" fmla="*/ 11293665 w 12192000"/>
              <a:gd name="connsiteY2809" fmla="*/ 3069063 h 6858000"/>
              <a:gd name="connsiteX2810" fmla="*/ 11294403 w 12192000"/>
              <a:gd name="connsiteY2810" fmla="*/ 3063801 h 6858000"/>
              <a:gd name="connsiteX2811" fmla="*/ 11289235 w 12192000"/>
              <a:gd name="connsiteY2811" fmla="*/ 3054898 h 6858000"/>
              <a:gd name="connsiteX2812" fmla="*/ 11288497 w 12192000"/>
              <a:gd name="connsiteY2812" fmla="*/ 3037495 h 6858000"/>
              <a:gd name="connsiteX2813" fmla="*/ 11284067 w 12192000"/>
              <a:gd name="connsiteY2813" fmla="*/ 3030210 h 6858000"/>
              <a:gd name="connsiteX2814" fmla="*/ 11296618 w 12192000"/>
              <a:gd name="connsiteY2814" fmla="*/ 3017664 h 6858000"/>
              <a:gd name="connsiteX2815" fmla="*/ 11312121 w 12192000"/>
              <a:gd name="connsiteY2815" fmla="*/ 3009570 h 6858000"/>
              <a:gd name="connsiteX2816" fmla="*/ 11314335 w 12192000"/>
              <a:gd name="connsiteY2816" fmla="*/ 3000666 h 6858000"/>
              <a:gd name="connsiteX2817" fmla="*/ 11323194 w 12192000"/>
              <a:gd name="connsiteY2817" fmla="*/ 2999452 h 6858000"/>
              <a:gd name="connsiteX2818" fmla="*/ 11332792 w 12192000"/>
              <a:gd name="connsiteY2818" fmla="*/ 2995000 h 6858000"/>
              <a:gd name="connsiteX2819" fmla="*/ 11342389 w 12192000"/>
              <a:gd name="connsiteY2819" fmla="*/ 2995000 h 6858000"/>
              <a:gd name="connsiteX2820" fmla="*/ 11349033 w 12192000"/>
              <a:gd name="connsiteY2820" fmla="*/ 2990548 h 6858000"/>
              <a:gd name="connsiteX2821" fmla="*/ 11354201 w 12192000"/>
              <a:gd name="connsiteY2821" fmla="*/ 2992167 h 6858000"/>
              <a:gd name="connsiteX2822" fmla="*/ 11364536 w 12192000"/>
              <a:gd name="connsiteY2822" fmla="*/ 2990143 h 6858000"/>
              <a:gd name="connsiteX2823" fmla="*/ 11369704 w 12192000"/>
              <a:gd name="connsiteY2823" fmla="*/ 2993786 h 6858000"/>
              <a:gd name="connsiteX2824" fmla="*/ 11374871 w 12192000"/>
              <a:gd name="connsiteY2824" fmla="*/ 2941982 h 6858000"/>
              <a:gd name="connsiteX2825" fmla="*/ 11383730 w 12192000"/>
              <a:gd name="connsiteY2825" fmla="*/ 2945220 h 6858000"/>
              <a:gd name="connsiteX2826" fmla="*/ 11383730 w 12192000"/>
              <a:gd name="connsiteY2826" fmla="*/ 2949267 h 6858000"/>
              <a:gd name="connsiteX2827" fmla="*/ 11374133 w 12192000"/>
              <a:gd name="connsiteY2827" fmla="*/ 2947648 h 6858000"/>
              <a:gd name="connsiteX2828" fmla="*/ 11366751 w 12192000"/>
              <a:gd name="connsiteY2828" fmla="*/ 2948053 h 6858000"/>
              <a:gd name="connsiteX2829" fmla="*/ 11363060 w 12192000"/>
              <a:gd name="connsiteY2829" fmla="*/ 2943601 h 6858000"/>
              <a:gd name="connsiteX2830" fmla="*/ 1890653 w 12192000"/>
              <a:gd name="connsiteY2830" fmla="*/ 2853755 h 6858000"/>
              <a:gd name="connsiteX2831" fmla="*/ 1914277 w 12192000"/>
              <a:gd name="connsiteY2831" fmla="*/ 2857397 h 6858000"/>
              <a:gd name="connsiteX2832" fmla="*/ 1923136 w 12192000"/>
              <a:gd name="connsiteY2832" fmla="*/ 2867110 h 6858000"/>
              <a:gd name="connsiteX2833" fmla="*/ 1938639 w 12192000"/>
              <a:gd name="connsiteY2833" fmla="*/ 2869943 h 6858000"/>
              <a:gd name="connsiteX2834" fmla="*/ 1950451 w 12192000"/>
              <a:gd name="connsiteY2834" fmla="*/ 2865896 h 6858000"/>
              <a:gd name="connsiteX2835" fmla="*/ 1987363 w 12192000"/>
              <a:gd name="connsiteY2835" fmla="*/ 2870753 h 6858000"/>
              <a:gd name="connsiteX2836" fmla="*/ 1991793 w 12192000"/>
              <a:gd name="connsiteY2836" fmla="*/ 2876014 h 6858000"/>
              <a:gd name="connsiteX2837" fmla="*/ 2001390 w 12192000"/>
              <a:gd name="connsiteY2837" fmla="*/ 2873990 h 6858000"/>
              <a:gd name="connsiteX2838" fmla="*/ 2012463 w 12192000"/>
              <a:gd name="connsiteY2838" fmla="*/ 2885727 h 6858000"/>
              <a:gd name="connsiteX2839" fmla="*/ 2016155 w 12192000"/>
              <a:gd name="connsiteY2839" fmla="*/ 2895440 h 6858000"/>
              <a:gd name="connsiteX2840" fmla="*/ 2026490 w 12192000"/>
              <a:gd name="connsiteY2840" fmla="*/ 2899892 h 6858000"/>
              <a:gd name="connsiteX2841" fmla="*/ 2053805 w 12192000"/>
              <a:gd name="connsiteY2841" fmla="*/ 2901106 h 6858000"/>
              <a:gd name="connsiteX2842" fmla="*/ 2066355 w 12192000"/>
              <a:gd name="connsiteY2842" fmla="*/ 2910415 h 6858000"/>
              <a:gd name="connsiteX2843" fmla="*/ 2078167 w 12192000"/>
              <a:gd name="connsiteY2843" fmla="*/ 2916081 h 6858000"/>
              <a:gd name="connsiteX2844" fmla="*/ 2090717 w 12192000"/>
              <a:gd name="connsiteY2844" fmla="*/ 2927008 h 6858000"/>
              <a:gd name="connsiteX2845" fmla="*/ 2109173 w 12192000"/>
              <a:gd name="connsiteY2845" fmla="*/ 2931055 h 6858000"/>
              <a:gd name="connsiteX2846" fmla="*/ 2115818 w 12192000"/>
              <a:gd name="connsiteY2846" fmla="*/ 2937126 h 6858000"/>
              <a:gd name="connsiteX2847" fmla="*/ 2118770 w 12192000"/>
              <a:gd name="connsiteY2847" fmla="*/ 2931460 h 6858000"/>
              <a:gd name="connsiteX2848" fmla="*/ 2123938 w 12192000"/>
              <a:gd name="connsiteY2848" fmla="*/ 2933888 h 6858000"/>
              <a:gd name="connsiteX2849" fmla="*/ 2121724 w 12192000"/>
              <a:gd name="connsiteY2849" fmla="*/ 2939149 h 6858000"/>
              <a:gd name="connsiteX2850" fmla="*/ 2126153 w 12192000"/>
              <a:gd name="connsiteY2850" fmla="*/ 2943601 h 6858000"/>
              <a:gd name="connsiteX2851" fmla="*/ 2133535 w 12192000"/>
              <a:gd name="connsiteY2851" fmla="*/ 2935912 h 6858000"/>
              <a:gd name="connsiteX2852" fmla="*/ 2146824 w 12192000"/>
              <a:gd name="connsiteY2852" fmla="*/ 2945220 h 6858000"/>
              <a:gd name="connsiteX2853" fmla="*/ 2154944 w 12192000"/>
              <a:gd name="connsiteY2853" fmla="*/ 2951696 h 6858000"/>
              <a:gd name="connsiteX2854" fmla="*/ 2160112 w 12192000"/>
              <a:gd name="connsiteY2854" fmla="*/ 2947648 h 6858000"/>
              <a:gd name="connsiteX2855" fmla="*/ 2177830 w 12192000"/>
              <a:gd name="connsiteY2855" fmla="*/ 2959790 h 6858000"/>
              <a:gd name="connsiteX2856" fmla="*/ 2187427 w 12192000"/>
              <a:gd name="connsiteY2856" fmla="*/ 2960599 h 6858000"/>
              <a:gd name="connsiteX2857" fmla="*/ 2195548 w 12192000"/>
              <a:gd name="connsiteY2857" fmla="*/ 2957766 h 6858000"/>
              <a:gd name="connsiteX2858" fmla="*/ 2201454 w 12192000"/>
              <a:gd name="connsiteY2858" fmla="*/ 2959385 h 6858000"/>
              <a:gd name="connsiteX2859" fmla="*/ 2197763 w 12192000"/>
              <a:gd name="connsiteY2859" fmla="*/ 2970717 h 6858000"/>
              <a:gd name="connsiteX2860" fmla="*/ 2192595 w 12192000"/>
              <a:gd name="connsiteY2860" fmla="*/ 2975574 h 6858000"/>
              <a:gd name="connsiteX2861" fmla="*/ 2199239 w 12192000"/>
              <a:gd name="connsiteY2861" fmla="*/ 2977597 h 6858000"/>
              <a:gd name="connsiteX2862" fmla="*/ 2225078 w 12192000"/>
              <a:gd name="connsiteY2862" fmla="*/ 2977597 h 6858000"/>
              <a:gd name="connsiteX2863" fmla="*/ 2247225 w 12192000"/>
              <a:gd name="connsiteY2863" fmla="*/ 2986096 h 6858000"/>
              <a:gd name="connsiteX2864" fmla="*/ 2253131 w 12192000"/>
              <a:gd name="connsiteY2864" fmla="*/ 2998642 h 6858000"/>
              <a:gd name="connsiteX2865" fmla="*/ 2261990 w 12192000"/>
              <a:gd name="connsiteY2865" fmla="*/ 2999452 h 6858000"/>
              <a:gd name="connsiteX2866" fmla="*/ 2266419 w 12192000"/>
              <a:gd name="connsiteY2866" fmla="*/ 3003904 h 6858000"/>
              <a:gd name="connsiteX2867" fmla="*/ 2261252 w 12192000"/>
              <a:gd name="connsiteY2867" fmla="*/ 3013212 h 6858000"/>
              <a:gd name="connsiteX2868" fmla="*/ 2248701 w 12192000"/>
              <a:gd name="connsiteY2868" fmla="*/ 3016045 h 6858000"/>
              <a:gd name="connsiteX2869" fmla="*/ 2231722 w 12192000"/>
              <a:gd name="connsiteY2869" fmla="*/ 3014022 h 6858000"/>
              <a:gd name="connsiteX2870" fmla="*/ 2224339 w 12192000"/>
              <a:gd name="connsiteY2870" fmla="*/ 3019688 h 6858000"/>
              <a:gd name="connsiteX2871" fmla="*/ 2218433 w 12192000"/>
              <a:gd name="connsiteY2871" fmla="*/ 3018473 h 6858000"/>
              <a:gd name="connsiteX2872" fmla="*/ 2214742 w 12192000"/>
              <a:gd name="connsiteY2872" fmla="*/ 3023735 h 6858000"/>
              <a:gd name="connsiteX2873" fmla="*/ 2189642 w 12192000"/>
              <a:gd name="connsiteY2873" fmla="*/ 3028996 h 6858000"/>
              <a:gd name="connsiteX2874" fmla="*/ 2172662 w 12192000"/>
              <a:gd name="connsiteY2874" fmla="*/ 3022116 h 6858000"/>
              <a:gd name="connsiteX2875" fmla="*/ 2158636 w 12192000"/>
              <a:gd name="connsiteY2875" fmla="*/ 3020497 h 6858000"/>
              <a:gd name="connsiteX2876" fmla="*/ 2134274 w 12192000"/>
              <a:gd name="connsiteY2876" fmla="*/ 3025758 h 6858000"/>
              <a:gd name="connsiteX2877" fmla="*/ 2126153 w 12192000"/>
              <a:gd name="connsiteY2877" fmla="*/ 3022116 h 6858000"/>
              <a:gd name="connsiteX2878" fmla="*/ 2114341 w 12192000"/>
              <a:gd name="connsiteY2878" fmla="*/ 3028187 h 6858000"/>
              <a:gd name="connsiteX2879" fmla="*/ 2096623 w 12192000"/>
              <a:gd name="connsiteY2879" fmla="*/ 3024949 h 6858000"/>
              <a:gd name="connsiteX2880" fmla="*/ 2097361 w 12192000"/>
              <a:gd name="connsiteY2880" fmla="*/ 3016855 h 6858000"/>
              <a:gd name="connsiteX2881" fmla="*/ 2113603 w 12192000"/>
              <a:gd name="connsiteY2881" fmla="*/ 3003094 h 6858000"/>
              <a:gd name="connsiteX2882" fmla="*/ 2126153 w 12192000"/>
              <a:gd name="connsiteY2882" fmla="*/ 3000261 h 6858000"/>
              <a:gd name="connsiteX2883" fmla="*/ 2127629 w 12192000"/>
              <a:gd name="connsiteY2883" fmla="*/ 2991358 h 6858000"/>
              <a:gd name="connsiteX2884" fmla="*/ 2119509 w 12192000"/>
              <a:gd name="connsiteY2884" fmla="*/ 2988525 h 6858000"/>
              <a:gd name="connsiteX2885" fmla="*/ 2117294 w 12192000"/>
              <a:gd name="connsiteY2885" fmla="*/ 2984073 h 6858000"/>
              <a:gd name="connsiteX2886" fmla="*/ 2099576 w 12192000"/>
              <a:gd name="connsiteY2886" fmla="*/ 2983668 h 6858000"/>
              <a:gd name="connsiteX2887" fmla="*/ 2088503 w 12192000"/>
              <a:gd name="connsiteY2887" fmla="*/ 2977597 h 6858000"/>
              <a:gd name="connsiteX2888" fmla="*/ 2084811 w 12192000"/>
              <a:gd name="connsiteY2888" fmla="*/ 2980835 h 6858000"/>
              <a:gd name="connsiteX2889" fmla="*/ 2076690 w 12192000"/>
              <a:gd name="connsiteY2889" fmla="*/ 2980430 h 6858000"/>
              <a:gd name="connsiteX2890" fmla="*/ 2059711 w 12192000"/>
              <a:gd name="connsiteY2890" fmla="*/ 2962623 h 6858000"/>
              <a:gd name="connsiteX2891" fmla="*/ 2051590 w 12192000"/>
              <a:gd name="connsiteY2891" fmla="*/ 2935102 h 6858000"/>
              <a:gd name="connsiteX2892" fmla="*/ 2045684 w 12192000"/>
              <a:gd name="connsiteY2892" fmla="*/ 2933079 h 6858000"/>
              <a:gd name="connsiteX2893" fmla="*/ 2032396 w 12192000"/>
              <a:gd name="connsiteY2893" fmla="*/ 2937531 h 6858000"/>
              <a:gd name="connsiteX2894" fmla="*/ 2025014 w 12192000"/>
              <a:gd name="connsiteY2894" fmla="*/ 2934293 h 6858000"/>
              <a:gd name="connsiteX2895" fmla="*/ 2015416 w 12192000"/>
              <a:gd name="connsiteY2895" fmla="*/ 2935507 h 6858000"/>
              <a:gd name="connsiteX2896" fmla="*/ 2006557 w 12192000"/>
              <a:gd name="connsiteY2896" fmla="*/ 2929032 h 6858000"/>
              <a:gd name="connsiteX2897" fmla="*/ 2001390 w 12192000"/>
              <a:gd name="connsiteY2897" fmla="*/ 2931865 h 6858000"/>
              <a:gd name="connsiteX2898" fmla="*/ 1988840 w 12192000"/>
              <a:gd name="connsiteY2898" fmla="*/ 2929841 h 6858000"/>
              <a:gd name="connsiteX2899" fmla="*/ 1972598 w 12192000"/>
              <a:gd name="connsiteY2899" fmla="*/ 2918914 h 6858000"/>
              <a:gd name="connsiteX2900" fmla="*/ 1971860 w 12192000"/>
              <a:gd name="connsiteY2900" fmla="*/ 2914057 h 6858000"/>
              <a:gd name="connsiteX2901" fmla="*/ 1965216 w 12192000"/>
              <a:gd name="connsiteY2901" fmla="*/ 2909605 h 6858000"/>
              <a:gd name="connsiteX2902" fmla="*/ 1961524 w 12192000"/>
              <a:gd name="connsiteY2902" fmla="*/ 2914462 h 6858000"/>
              <a:gd name="connsiteX2903" fmla="*/ 1954880 w 12192000"/>
              <a:gd name="connsiteY2903" fmla="*/ 2914867 h 6858000"/>
              <a:gd name="connsiteX2904" fmla="*/ 1940854 w 12192000"/>
              <a:gd name="connsiteY2904" fmla="*/ 2913248 h 6858000"/>
              <a:gd name="connsiteX2905" fmla="*/ 1932733 w 12192000"/>
              <a:gd name="connsiteY2905" fmla="*/ 2906772 h 6858000"/>
              <a:gd name="connsiteX2906" fmla="*/ 1923874 w 12192000"/>
              <a:gd name="connsiteY2906" fmla="*/ 2906772 h 6858000"/>
              <a:gd name="connsiteX2907" fmla="*/ 1917968 w 12192000"/>
              <a:gd name="connsiteY2907" fmla="*/ 2908796 h 6858000"/>
              <a:gd name="connsiteX2908" fmla="*/ 1888438 w 12192000"/>
              <a:gd name="connsiteY2908" fmla="*/ 2904344 h 6858000"/>
              <a:gd name="connsiteX2909" fmla="*/ 1881056 w 12192000"/>
              <a:gd name="connsiteY2909" fmla="*/ 2899083 h 6858000"/>
              <a:gd name="connsiteX2910" fmla="*/ 1888438 w 12192000"/>
              <a:gd name="connsiteY2910" fmla="*/ 2893821 h 6858000"/>
              <a:gd name="connsiteX2911" fmla="*/ 1899512 w 12192000"/>
              <a:gd name="connsiteY2911" fmla="*/ 2895036 h 6858000"/>
              <a:gd name="connsiteX2912" fmla="*/ 1905418 w 12192000"/>
              <a:gd name="connsiteY2912" fmla="*/ 2890584 h 6858000"/>
              <a:gd name="connsiteX2913" fmla="*/ 1899512 w 12192000"/>
              <a:gd name="connsiteY2913" fmla="*/ 2885727 h 6858000"/>
              <a:gd name="connsiteX2914" fmla="*/ 1877365 w 12192000"/>
              <a:gd name="connsiteY2914" fmla="*/ 2883299 h 6858000"/>
              <a:gd name="connsiteX2915" fmla="*/ 1867768 w 12192000"/>
              <a:gd name="connsiteY2915" fmla="*/ 2883703 h 6858000"/>
              <a:gd name="connsiteX2916" fmla="*/ 1854479 w 12192000"/>
              <a:gd name="connsiteY2916" fmla="*/ 2881680 h 6858000"/>
              <a:gd name="connsiteX2917" fmla="*/ 1848573 w 12192000"/>
              <a:gd name="connsiteY2917" fmla="*/ 2888155 h 6858000"/>
              <a:gd name="connsiteX2918" fmla="*/ 1839714 w 12192000"/>
              <a:gd name="connsiteY2918" fmla="*/ 2889774 h 6858000"/>
              <a:gd name="connsiteX2919" fmla="*/ 1824949 w 12192000"/>
              <a:gd name="connsiteY2919" fmla="*/ 2906368 h 6858000"/>
              <a:gd name="connsiteX2920" fmla="*/ 1814614 w 12192000"/>
              <a:gd name="connsiteY2920" fmla="*/ 2907986 h 6858000"/>
              <a:gd name="connsiteX2921" fmla="*/ 1808708 w 12192000"/>
              <a:gd name="connsiteY2921" fmla="*/ 2903130 h 6858000"/>
              <a:gd name="connsiteX2922" fmla="*/ 1803540 w 12192000"/>
              <a:gd name="connsiteY2922" fmla="*/ 2907177 h 6858000"/>
              <a:gd name="connsiteX2923" fmla="*/ 1790252 w 12192000"/>
              <a:gd name="connsiteY2923" fmla="*/ 2904749 h 6858000"/>
              <a:gd name="connsiteX2924" fmla="*/ 1780655 w 12192000"/>
              <a:gd name="connsiteY2924" fmla="*/ 2918914 h 6858000"/>
              <a:gd name="connsiteX2925" fmla="*/ 1771796 w 12192000"/>
              <a:gd name="connsiteY2925" fmla="*/ 2919723 h 6858000"/>
              <a:gd name="connsiteX2926" fmla="*/ 1759984 w 12192000"/>
              <a:gd name="connsiteY2926" fmla="*/ 2926603 h 6858000"/>
              <a:gd name="connsiteX2927" fmla="*/ 1759246 w 12192000"/>
              <a:gd name="connsiteY2927" fmla="*/ 2918914 h 6858000"/>
              <a:gd name="connsiteX2928" fmla="*/ 1755555 w 12192000"/>
              <a:gd name="connsiteY2928" fmla="*/ 2917295 h 6858000"/>
              <a:gd name="connsiteX2929" fmla="*/ 1745957 w 12192000"/>
              <a:gd name="connsiteY2929" fmla="*/ 2927817 h 6858000"/>
              <a:gd name="connsiteX2930" fmla="*/ 1736360 w 12192000"/>
              <a:gd name="connsiteY2930" fmla="*/ 2923366 h 6858000"/>
              <a:gd name="connsiteX2931" fmla="*/ 1736360 w 12192000"/>
              <a:gd name="connsiteY2931" fmla="*/ 2917295 h 6858000"/>
              <a:gd name="connsiteX2932" fmla="*/ 1743743 w 12192000"/>
              <a:gd name="connsiteY2932" fmla="*/ 2919318 h 6858000"/>
              <a:gd name="connsiteX2933" fmla="*/ 1761461 w 12192000"/>
              <a:gd name="connsiteY2933" fmla="*/ 2910010 h 6858000"/>
              <a:gd name="connsiteX2934" fmla="*/ 1769581 w 12192000"/>
              <a:gd name="connsiteY2934" fmla="*/ 2914057 h 6858000"/>
              <a:gd name="connsiteX2935" fmla="*/ 1772534 w 12192000"/>
              <a:gd name="connsiteY2935" fmla="*/ 2910010 h 6858000"/>
              <a:gd name="connsiteX2936" fmla="*/ 1766628 w 12192000"/>
              <a:gd name="connsiteY2936" fmla="*/ 2902725 h 6858000"/>
              <a:gd name="connsiteX2937" fmla="*/ 1768105 w 12192000"/>
              <a:gd name="connsiteY2937" fmla="*/ 2892203 h 6858000"/>
              <a:gd name="connsiteX2938" fmla="*/ 1776964 w 12192000"/>
              <a:gd name="connsiteY2938" fmla="*/ 2887751 h 6858000"/>
              <a:gd name="connsiteX2939" fmla="*/ 1784346 w 12192000"/>
              <a:gd name="connsiteY2939" fmla="*/ 2879656 h 6858000"/>
              <a:gd name="connsiteX2940" fmla="*/ 1805017 w 12192000"/>
              <a:gd name="connsiteY2940" fmla="*/ 2873990 h 6858000"/>
              <a:gd name="connsiteX2941" fmla="*/ 1812399 w 12192000"/>
              <a:gd name="connsiteY2941" fmla="*/ 2867920 h 6858000"/>
              <a:gd name="connsiteX2942" fmla="*/ 1833808 w 12192000"/>
              <a:gd name="connsiteY2942" fmla="*/ 2863063 h 6858000"/>
              <a:gd name="connsiteX2943" fmla="*/ 1861123 w 12192000"/>
              <a:gd name="connsiteY2943" fmla="*/ 2861849 h 6858000"/>
              <a:gd name="connsiteX2944" fmla="*/ 1870721 w 12192000"/>
              <a:gd name="connsiteY2944" fmla="*/ 2854159 h 6858000"/>
              <a:gd name="connsiteX2945" fmla="*/ 11682719 w 12192000"/>
              <a:gd name="connsiteY2945" fmla="*/ 2808022 h 6858000"/>
              <a:gd name="connsiteX2946" fmla="*/ 11688625 w 12192000"/>
              <a:gd name="connsiteY2946" fmla="*/ 2813688 h 6858000"/>
              <a:gd name="connsiteX2947" fmla="*/ 11684934 w 12192000"/>
              <a:gd name="connsiteY2947" fmla="*/ 2816116 h 6858000"/>
              <a:gd name="connsiteX2948" fmla="*/ 11676075 w 12192000"/>
              <a:gd name="connsiteY2948" fmla="*/ 2815711 h 6858000"/>
              <a:gd name="connsiteX2949" fmla="*/ 11674598 w 12192000"/>
              <a:gd name="connsiteY2949" fmla="*/ 2811664 h 6858000"/>
              <a:gd name="connsiteX2950" fmla="*/ 11881307 w 12192000"/>
              <a:gd name="connsiteY2950" fmla="*/ 2698344 h 6858000"/>
              <a:gd name="connsiteX2951" fmla="*/ 11892380 w 12192000"/>
              <a:gd name="connsiteY2951" fmla="*/ 2701582 h 6858000"/>
              <a:gd name="connsiteX2952" fmla="*/ 11897548 w 12192000"/>
              <a:gd name="connsiteY2952" fmla="*/ 2712105 h 6858000"/>
              <a:gd name="connsiteX2953" fmla="*/ 11900501 w 12192000"/>
              <a:gd name="connsiteY2953" fmla="*/ 2712105 h 6858000"/>
              <a:gd name="connsiteX2954" fmla="*/ 11909360 w 12192000"/>
              <a:gd name="connsiteY2954" fmla="*/ 2718175 h 6858000"/>
              <a:gd name="connsiteX2955" fmla="*/ 11910836 w 12192000"/>
              <a:gd name="connsiteY2955" fmla="*/ 2725865 h 6858000"/>
              <a:gd name="connsiteX2956" fmla="*/ 11907884 w 12192000"/>
              <a:gd name="connsiteY2956" fmla="*/ 2726674 h 6858000"/>
              <a:gd name="connsiteX2957" fmla="*/ 11904192 w 12192000"/>
              <a:gd name="connsiteY2957" fmla="*/ 2738816 h 6858000"/>
              <a:gd name="connsiteX2958" fmla="*/ 11901978 w 12192000"/>
              <a:gd name="connsiteY2958" fmla="*/ 2762694 h 6858000"/>
              <a:gd name="connsiteX2959" fmla="*/ 11896810 w 12192000"/>
              <a:gd name="connsiteY2959" fmla="*/ 2772407 h 6858000"/>
              <a:gd name="connsiteX2960" fmla="*/ 11898286 w 12192000"/>
              <a:gd name="connsiteY2960" fmla="*/ 2785763 h 6858000"/>
              <a:gd name="connsiteX2961" fmla="*/ 11897548 w 12192000"/>
              <a:gd name="connsiteY2961" fmla="*/ 2797904 h 6858000"/>
              <a:gd name="connsiteX2962" fmla="*/ 11894595 w 12192000"/>
              <a:gd name="connsiteY2962" fmla="*/ 2815307 h 6858000"/>
              <a:gd name="connsiteX2963" fmla="*/ 11899025 w 12192000"/>
              <a:gd name="connsiteY2963" fmla="*/ 2816926 h 6858000"/>
              <a:gd name="connsiteX2964" fmla="*/ 11895333 w 12192000"/>
              <a:gd name="connsiteY2964" fmla="*/ 2820568 h 6858000"/>
              <a:gd name="connsiteX2965" fmla="*/ 11895333 w 12192000"/>
              <a:gd name="connsiteY2965" fmla="*/ 2831495 h 6858000"/>
              <a:gd name="connsiteX2966" fmla="*/ 11882783 w 12192000"/>
              <a:gd name="connsiteY2966" fmla="*/ 2849303 h 6858000"/>
              <a:gd name="connsiteX2967" fmla="*/ 11874663 w 12192000"/>
              <a:gd name="connsiteY2967" fmla="*/ 2859421 h 6858000"/>
              <a:gd name="connsiteX2968" fmla="*/ 11879830 w 12192000"/>
              <a:gd name="connsiteY2968" fmla="*/ 2873181 h 6858000"/>
              <a:gd name="connsiteX2969" fmla="*/ 11876877 w 12192000"/>
              <a:gd name="connsiteY2969" fmla="*/ 2884108 h 6858000"/>
              <a:gd name="connsiteX2970" fmla="*/ 11879092 w 12192000"/>
              <a:gd name="connsiteY2970" fmla="*/ 2893417 h 6858000"/>
              <a:gd name="connsiteX2971" fmla="*/ 11871710 w 12192000"/>
              <a:gd name="connsiteY2971" fmla="*/ 2890988 h 6858000"/>
              <a:gd name="connsiteX2972" fmla="*/ 11865065 w 12192000"/>
              <a:gd name="connsiteY2972" fmla="*/ 2893417 h 6858000"/>
              <a:gd name="connsiteX2973" fmla="*/ 11864327 w 12192000"/>
              <a:gd name="connsiteY2973" fmla="*/ 2885727 h 6858000"/>
              <a:gd name="connsiteX2974" fmla="*/ 11865065 w 12192000"/>
              <a:gd name="connsiteY2974" fmla="*/ 2874800 h 6858000"/>
              <a:gd name="connsiteX2975" fmla="*/ 11857683 w 12192000"/>
              <a:gd name="connsiteY2975" fmla="*/ 2865087 h 6858000"/>
              <a:gd name="connsiteX2976" fmla="*/ 11843656 w 12192000"/>
              <a:gd name="connsiteY2976" fmla="*/ 2860635 h 6858000"/>
              <a:gd name="connsiteX2977" fmla="*/ 11842180 w 12192000"/>
              <a:gd name="connsiteY2977" fmla="*/ 2854969 h 6858000"/>
              <a:gd name="connsiteX2978" fmla="*/ 11837012 w 12192000"/>
              <a:gd name="connsiteY2978" fmla="*/ 2853350 h 6858000"/>
              <a:gd name="connsiteX2979" fmla="*/ 11831844 w 12192000"/>
              <a:gd name="connsiteY2979" fmla="*/ 2846065 h 6858000"/>
              <a:gd name="connsiteX2980" fmla="*/ 11831844 w 12192000"/>
              <a:gd name="connsiteY2980" fmla="*/ 2840399 h 6858000"/>
              <a:gd name="connsiteX2981" fmla="*/ 11834059 w 12192000"/>
              <a:gd name="connsiteY2981" fmla="*/ 2839590 h 6858000"/>
              <a:gd name="connsiteX2982" fmla="*/ 11832583 w 12192000"/>
              <a:gd name="connsiteY2982" fmla="*/ 2834328 h 6858000"/>
              <a:gd name="connsiteX2983" fmla="*/ 11827415 w 12192000"/>
              <a:gd name="connsiteY2983" fmla="*/ 2831091 h 6858000"/>
              <a:gd name="connsiteX2984" fmla="*/ 11825938 w 12192000"/>
              <a:gd name="connsiteY2984" fmla="*/ 2812878 h 6858000"/>
              <a:gd name="connsiteX2985" fmla="*/ 11825938 w 12192000"/>
              <a:gd name="connsiteY2985" fmla="*/ 2794666 h 6858000"/>
              <a:gd name="connsiteX2986" fmla="*/ 11822247 w 12192000"/>
              <a:gd name="connsiteY2986" fmla="*/ 2790619 h 6858000"/>
              <a:gd name="connsiteX2987" fmla="*/ 11825938 w 12192000"/>
              <a:gd name="connsiteY2987" fmla="*/ 2787786 h 6858000"/>
              <a:gd name="connsiteX2988" fmla="*/ 11831844 w 12192000"/>
              <a:gd name="connsiteY2988" fmla="*/ 2769574 h 6858000"/>
              <a:gd name="connsiteX2989" fmla="*/ 11842180 w 12192000"/>
              <a:gd name="connsiteY2989" fmla="*/ 2752171 h 6858000"/>
              <a:gd name="connsiteX2990" fmla="*/ 11846609 w 12192000"/>
              <a:gd name="connsiteY2990" fmla="*/ 2748529 h 6858000"/>
              <a:gd name="connsiteX2991" fmla="*/ 11848086 w 12192000"/>
              <a:gd name="connsiteY2991" fmla="*/ 2742053 h 6858000"/>
              <a:gd name="connsiteX2992" fmla="*/ 11845871 w 12192000"/>
              <a:gd name="connsiteY2992" fmla="*/ 2738006 h 6858000"/>
              <a:gd name="connsiteX2993" fmla="*/ 11856206 w 12192000"/>
              <a:gd name="connsiteY2993" fmla="*/ 2721818 h 6858000"/>
              <a:gd name="connsiteX2994" fmla="*/ 11866542 w 12192000"/>
              <a:gd name="connsiteY2994" fmla="*/ 2710890 h 6858000"/>
              <a:gd name="connsiteX2995" fmla="*/ 11875401 w 12192000"/>
              <a:gd name="connsiteY2995" fmla="*/ 2707653 h 6858000"/>
              <a:gd name="connsiteX2996" fmla="*/ 11874663 w 12192000"/>
              <a:gd name="connsiteY2996" fmla="*/ 2701582 h 6858000"/>
              <a:gd name="connsiteX2997" fmla="*/ 11785335 w 12192000"/>
              <a:gd name="connsiteY2997" fmla="*/ 2690655 h 6858000"/>
              <a:gd name="connsiteX2998" fmla="*/ 11789026 w 12192000"/>
              <a:gd name="connsiteY2998" fmla="*/ 2694297 h 6858000"/>
              <a:gd name="connsiteX2999" fmla="*/ 11788288 w 12192000"/>
              <a:gd name="connsiteY2999" fmla="*/ 2701177 h 6858000"/>
              <a:gd name="connsiteX3000" fmla="*/ 11783120 w 12192000"/>
              <a:gd name="connsiteY3000" fmla="*/ 2702796 h 6858000"/>
              <a:gd name="connsiteX3001" fmla="*/ 11780906 w 12192000"/>
              <a:gd name="connsiteY3001" fmla="*/ 2692274 h 6858000"/>
              <a:gd name="connsiteX3002" fmla="*/ 11858421 w 12192000"/>
              <a:gd name="connsiteY3002" fmla="*/ 2427995 h 6858000"/>
              <a:gd name="connsiteX3003" fmla="*/ 11862112 w 12192000"/>
              <a:gd name="connsiteY3003" fmla="*/ 2429209 h 6858000"/>
              <a:gd name="connsiteX3004" fmla="*/ 11868018 w 12192000"/>
              <a:gd name="connsiteY3004" fmla="*/ 2428804 h 6858000"/>
              <a:gd name="connsiteX3005" fmla="*/ 11877616 w 12192000"/>
              <a:gd name="connsiteY3005" fmla="*/ 2434066 h 6858000"/>
              <a:gd name="connsiteX3006" fmla="*/ 11877616 w 12192000"/>
              <a:gd name="connsiteY3006" fmla="*/ 2441351 h 6858000"/>
              <a:gd name="connsiteX3007" fmla="*/ 11870233 w 12192000"/>
              <a:gd name="connsiteY3007" fmla="*/ 2436899 h 6858000"/>
              <a:gd name="connsiteX3008" fmla="*/ 11860636 w 12192000"/>
              <a:gd name="connsiteY3008" fmla="*/ 2434066 h 6858000"/>
              <a:gd name="connsiteX3009" fmla="*/ 11803791 w 12192000"/>
              <a:gd name="connsiteY3009" fmla="*/ 2337744 h 6858000"/>
              <a:gd name="connsiteX3010" fmla="*/ 11816341 w 12192000"/>
              <a:gd name="connsiteY3010" fmla="*/ 2339767 h 6858000"/>
              <a:gd name="connsiteX3011" fmla="*/ 11820771 w 12192000"/>
              <a:gd name="connsiteY3011" fmla="*/ 2342195 h 6858000"/>
              <a:gd name="connsiteX3012" fmla="*/ 11828891 w 12192000"/>
              <a:gd name="connsiteY3012" fmla="*/ 2341791 h 6858000"/>
              <a:gd name="connsiteX3013" fmla="*/ 11829630 w 12192000"/>
              <a:gd name="connsiteY3013" fmla="*/ 2351504 h 6858000"/>
              <a:gd name="connsiteX3014" fmla="*/ 11819294 w 12192000"/>
              <a:gd name="connsiteY3014" fmla="*/ 2347052 h 6858000"/>
              <a:gd name="connsiteX3015" fmla="*/ 11808959 w 12192000"/>
              <a:gd name="connsiteY3015" fmla="*/ 2347052 h 6858000"/>
              <a:gd name="connsiteX3016" fmla="*/ 11803053 w 12192000"/>
              <a:gd name="connsiteY3016" fmla="*/ 2341386 h 6858000"/>
              <a:gd name="connsiteX3017" fmla="*/ 12159625 w 12192000"/>
              <a:gd name="connsiteY3017" fmla="*/ 2254373 h 6858000"/>
              <a:gd name="connsiteX3018" fmla="*/ 12160363 w 12192000"/>
              <a:gd name="connsiteY3018" fmla="*/ 2259634 h 6858000"/>
              <a:gd name="connsiteX3019" fmla="*/ 12166269 w 12192000"/>
              <a:gd name="connsiteY3019" fmla="*/ 2262467 h 6858000"/>
              <a:gd name="connsiteX3020" fmla="*/ 12169960 w 12192000"/>
              <a:gd name="connsiteY3020" fmla="*/ 2268942 h 6858000"/>
              <a:gd name="connsiteX3021" fmla="*/ 12164054 w 12192000"/>
              <a:gd name="connsiteY3021" fmla="*/ 2273394 h 6858000"/>
              <a:gd name="connsiteX3022" fmla="*/ 12157410 w 12192000"/>
              <a:gd name="connsiteY3022" fmla="*/ 2272585 h 6858000"/>
              <a:gd name="connsiteX3023" fmla="*/ 12153719 w 12192000"/>
              <a:gd name="connsiteY3023" fmla="*/ 2262467 h 6858000"/>
              <a:gd name="connsiteX3024" fmla="*/ 12154457 w 12192000"/>
              <a:gd name="connsiteY3024" fmla="*/ 2256801 h 6858000"/>
              <a:gd name="connsiteX3025" fmla="*/ 12164792 w 12192000"/>
              <a:gd name="connsiteY3025" fmla="*/ 2249516 h 6858000"/>
              <a:gd name="connsiteX3026" fmla="*/ 12171437 w 12192000"/>
              <a:gd name="connsiteY3026" fmla="*/ 2250730 h 6858000"/>
              <a:gd name="connsiteX3027" fmla="*/ 12165531 w 12192000"/>
              <a:gd name="connsiteY3027" fmla="*/ 2253968 h 6858000"/>
              <a:gd name="connsiteX3028" fmla="*/ 12164792 w 12192000"/>
              <a:gd name="connsiteY3028" fmla="*/ 2249516 h 6858000"/>
              <a:gd name="connsiteX3029" fmla="*/ 12176604 w 12192000"/>
              <a:gd name="connsiteY3029" fmla="*/ 2243850 h 6858000"/>
              <a:gd name="connsiteX3030" fmla="*/ 12175128 w 12192000"/>
              <a:gd name="connsiteY3030" fmla="*/ 2246683 h 6858000"/>
              <a:gd name="connsiteX3031" fmla="*/ 12170698 w 12192000"/>
              <a:gd name="connsiteY3031" fmla="*/ 2245064 h 6858000"/>
              <a:gd name="connsiteX3032" fmla="*/ 12176604 w 12192000"/>
              <a:gd name="connsiteY3032" fmla="*/ 2239398 h 6858000"/>
              <a:gd name="connsiteX3033" fmla="*/ 12180295 w 12192000"/>
              <a:gd name="connsiteY3033" fmla="*/ 2239803 h 6858000"/>
              <a:gd name="connsiteX3034" fmla="*/ 12178081 w 12192000"/>
              <a:gd name="connsiteY3034" fmla="*/ 2241826 h 6858000"/>
              <a:gd name="connsiteX3035" fmla="*/ 12176604 w 12192000"/>
              <a:gd name="connsiteY3035" fmla="*/ 2239398 h 6858000"/>
              <a:gd name="connsiteX3036" fmla="*/ 12178819 w 12192000"/>
              <a:gd name="connsiteY3036" fmla="*/ 2231709 h 6858000"/>
              <a:gd name="connsiteX3037" fmla="*/ 12181772 w 12192000"/>
              <a:gd name="connsiteY3037" fmla="*/ 2231709 h 6858000"/>
              <a:gd name="connsiteX3038" fmla="*/ 12187678 w 12192000"/>
              <a:gd name="connsiteY3038" fmla="*/ 2235351 h 6858000"/>
              <a:gd name="connsiteX3039" fmla="*/ 12184725 w 12192000"/>
              <a:gd name="connsiteY3039" fmla="*/ 2236970 h 6858000"/>
              <a:gd name="connsiteX3040" fmla="*/ 12179557 w 12192000"/>
              <a:gd name="connsiteY3040" fmla="*/ 2233327 h 6858000"/>
              <a:gd name="connsiteX3041" fmla="*/ 12048888 w 12192000"/>
              <a:gd name="connsiteY3041" fmla="*/ 2213901 h 6858000"/>
              <a:gd name="connsiteX3042" fmla="*/ 12058485 w 12192000"/>
              <a:gd name="connsiteY3042" fmla="*/ 2215520 h 6858000"/>
              <a:gd name="connsiteX3043" fmla="*/ 12059223 w 12192000"/>
              <a:gd name="connsiteY3043" fmla="*/ 2221186 h 6858000"/>
              <a:gd name="connsiteX3044" fmla="*/ 12052579 w 12192000"/>
              <a:gd name="connsiteY3044" fmla="*/ 2232113 h 6858000"/>
              <a:gd name="connsiteX3045" fmla="*/ 12035600 w 12192000"/>
              <a:gd name="connsiteY3045" fmla="*/ 2234946 h 6858000"/>
              <a:gd name="connsiteX3046" fmla="*/ 12026003 w 12192000"/>
              <a:gd name="connsiteY3046" fmla="*/ 2233327 h 6858000"/>
              <a:gd name="connsiteX3047" fmla="*/ 12022311 w 12192000"/>
              <a:gd name="connsiteY3047" fmla="*/ 2226447 h 6858000"/>
              <a:gd name="connsiteX3048" fmla="*/ 12027479 w 12192000"/>
              <a:gd name="connsiteY3048" fmla="*/ 2219567 h 6858000"/>
              <a:gd name="connsiteX3049" fmla="*/ 12161839 w 12192000"/>
              <a:gd name="connsiteY3049" fmla="*/ 2173025 h 6858000"/>
              <a:gd name="connsiteX3050" fmla="*/ 12169960 w 12192000"/>
              <a:gd name="connsiteY3050" fmla="*/ 2173429 h 6858000"/>
              <a:gd name="connsiteX3051" fmla="*/ 12167007 w 12192000"/>
              <a:gd name="connsiteY3051" fmla="*/ 2179500 h 6858000"/>
              <a:gd name="connsiteX3052" fmla="*/ 12163316 w 12192000"/>
              <a:gd name="connsiteY3052" fmla="*/ 2183143 h 6858000"/>
              <a:gd name="connsiteX3053" fmla="*/ 12158886 w 12192000"/>
              <a:gd name="connsiteY3053" fmla="*/ 2183952 h 6858000"/>
              <a:gd name="connsiteX3054" fmla="*/ 12158148 w 12192000"/>
              <a:gd name="connsiteY3054" fmla="*/ 2178691 h 6858000"/>
              <a:gd name="connsiteX3055" fmla="*/ 12016405 w 12192000"/>
              <a:gd name="connsiteY3055" fmla="*/ 2157646 h 6858000"/>
              <a:gd name="connsiteX3056" fmla="*/ 12019358 w 12192000"/>
              <a:gd name="connsiteY3056" fmla="*/ 2162502 h 6858000"/>
              <a:gd name="connsiteX3057" fmla="*/ 12020097 w 12192000"/>
              <a:gd name="connsiteY3057" fmla="*/ 2170192 h 6858000"/>
              <a:gd name="connsiteX3058" fmla="*/ 12016405 w 12192000"/>
              <a:gd name="connsiteY3058" fmla="*/ 2170192 h 6858000"/>
              <a:gd name="connsiteX3059" fmla="*/ 12012714 w 12192000"/>
              <a:gd name="connsiteY3059" fmla="*/ 2172620 h 6858000"/>
              <a:gd name="connsiteX3060" fmla="*/ 12008285 w 12192000"/>
              <a:gd name="connsiteY3060" fmla="*/ 2166144 h 6858000"/>
              <a:gd name="connsiteX3061" fmla="*/ 12010499 w 12192000"/>
              <a:gd name="connsiteY3061" fmla="*/ 2162907 h 6858000"/>
              <a:gd name="connsiteX3062" fmla="*/ 12013452 w 12192000"/>
              <a:gd name="connsiteY3062" fmla="*/ 2162907 h 6858000"/>
              <a:gd name="connsiteX3063" fmla="*/ 12168484 w 12192000"/>
              <a:gd name="connsiteY3063" fmla="*/ 2145504 h 6858000"/>
              <a:gd name="connsiteX3064" fmla="*/ 12170698 w 12192000"/>
              <a:gd name="connsiteY3064" fmla="*/ 2149551 h 6858000"/>
              <a:gd name="connsiteX3065" fmla="*/ 12172175 w 12192000"/>
              <a:gd name="connsiteY3065" fmla="*/ 2155622 h 6858000"/>
              <a:gd name="connsiteX3066" fmla="*/ 12167007 w 12192000"/>
              <a:gd name="connsiteY3066" fmla="*/ 2165335 h 6858000"/>
              <a:gd name="connsiteX3067" fmla="*/ 12163316 w 12192000"/>
              <a:gd name="connsiteY3067" fmla="*/ 2168168 h 6858000"/>
              <a:gd name="connsiteX3068" fmla="*/ 12161101 w 12192000"/>
              <a:gd name="connsiteY3068" fmla="*/ 2162098 h 6858000"/>
              <a:gd name="connsiteX3069" fmla="*/ 12161101 w 12192000"/>
              <a:gd name="connsiteY3069" fmla="*/ 2154003 h 6858000"/>
              <a:gd name="connsiteX3070" fmla="*/ 12164054 w 12192000"/>
              <a:gd name="connsiteY3070" fmla="*/ 2148337 h 6858000"/>
              <a:gd name="connsiteX3071" fmla="*/ 12088015 w 12192000"/>
              <a:gd name="connsiteY3071" fmla="*/ 2136196 h 6858000"/>
              <a:gd name="connsiteX3072" fmla="*/ 12093183 w 12192000"/>
              <a:gd name="connsiteY3072" fmla="*/ 2140647 h 6858000"/>
              <a:gd name="connsiteX3073" fmla="*/ 12085800 w 12192000"/>
              <a:gd name="connsiteY3073" fmla="*/ 2143481 h 6858000"/>
              <a:gd name="connsiteX3074" fmla="*/ 12083586 w 12192000"/>
              <a:gd name="connsiteY3074" fmla="*/ 2139434 h 6858000"/>
              <a:gd name="connsiteX3075" fmla="*/ 12125665 w 12192000"/>
              <a:gd name="connsiteY3075" fmla="*/ 2124459 h 6858000"/>
              <a:gd name="connsiteX3076" fmla="*/ 12129357 w 12192000"/>
              <a:gd name="connsiteY3076" fmla="*/ 2126482 h 6858000"/>
              <a:gd name="connsiteX3077" fmla="*/ 12130095 w 12192000"/>
              <a:gd name="connsiteY3077" fmla="*/ 2134577 h 6858000"/>
              <a:gd name="connsiteX3078" fmla="*/ 12127142 w 12192000"/>
              <a:gd name="connsiteY3078" fmla="*/ 2139434 h 6858000"/>
              <a:gd name="connsiteX3079" fmla="*/ 12121974 w 12192000"/>
              <a:gd name="connsiteY3079" fmla="*/ 2141052 h 6858000"/>
              <a:gd name="connsiteX3080" fmla="*/ 12119021 w 12192000"/>
              <a:gd name="connsiteY3080" fmla="*/ 2134982 h 6858000"/>
              <a:gd name="connsiteX3081" fmla="*/ 12119021 w 12192000"/>
              <a:gd name="connsiteY3081" fmla="*/ 2129315 h 6858000"/>
              <a:gd name="connsiteX3082" fmla="*/ 3316940 w 12192000"/>
              <a:gd name="connsiteY3082" fmla="*/ 1580118 h 6858000"/>
              <a:gd name="connsiteX3083" fmla="*/ 3316940 w 12192000"/>
              <a:gd name="connsiteY3083" fmla="*/ 1584570 h 6858000"/>
              <a:gd name="connsiteX3084" fmla="*/ 3313987 w 12192000"/>
              <a:gd name="connsiteY3084" fmla="*/ 1589022 h 6858000"/>
              <a:gd name="connsiteX3085" fmla="*/ 3311772 w 12192000"/>
              <a:gd name="connsiteY3085" fmla="*/ 1585784 h 6858000"/>
              <a:gd name="connsiteX3086" fmla="*/ 3312511 w 12192000"/>
              <a:gd name="connsiteY3086" fmla="*/ 1581332 h 6858000"/>
              <a:gd name="connsiteX3087" fmla="*/ 3113185 w 12192000"/>
              <a:gd name="connsiteY3087" fmla="*/ 1556240 h 6858000"/>
              <a:gd name="connsiteX3088" fmla="*/ 3113923 w 12192000"/>
              <a:gd name="connsiteY3088" fmla="*/ 1560287 h 6858000"/>
              <a:gd name="connsiteX3089" fmla="*/ 3109494 w 12192000"/>
              <a:gd name="connsiteY3089" fmla="*/ 1566762 h 6858000"/>
              <a:gd name="connsiteX3090" fmla="*/ 3118353 w 12192000"/>
              <a:gd name="connsiteY3090" fmla="*/ 1567572 h 6858000"/>
              <a:gd name="connsiteX3091" fmla="*/ 3118353 w 12192000"/>
              <a:gd name="connsiteY3091" fmla="*/ 1573642 h 6858000"/>
              <a:gd name="connsiteX3092" fmla="*/ 3108017 w 12192000"/>
              <a:gd name="connsiteY3092" fmla="*/ 1590640 h 6858000"/>
              <a:gd name="connsiteX3093" fmla="*/ 3101373 w 12192000"/>
              <a:gd name="connsiteY3093" fmla="*/ 1596306 h 6858000"/>
              <a:gd name="connsiteX3094" fmla="*/ 3111708 w 12192000"/>
              <a:gd name="connsiteY3094" fmla="*/ 1599544 h 6858000"/>
              <a:gd name="connsiteX3095" fmla="*/ 3115400 w 12192000"/>
              <a:gd name="connsiteY3095" fmla="*/ 1606424 h 6858000"/>
              <a:gd name="connsiteX3096" fmla="*/ 3110970 w 12192000"/>
              <a:gd name="connsiteY3096" fmla="*/ 1612090 h 6858000"/>
              <a:gd name="connsiteX3097" fmla="*/ 3113923 w 12192000"/>
              <a:gd name="connsiteY3097" fmla="*/ 1616137 h 6858000"/>
              <a:gd name="connsiteX3098" fmla="*/ 3119829 w 12192000"/>
              <a:gd name="connsiteY3098" fmla="*/ 1612495 h 6858000"/>
              <a:gd name="connsiteX3099" fmla="*/ 3119829 w 12192000"/>
              <a:gd name="connsiteY3099" fmla="*/ 1605615 h 6858000"/>
              <a:gd name="connsiteX3100" fmla="*/ 3125735 w 12192000"/>
              <a:gd name="connsiteY3100" fmla="*/ 1603996 h 6858000"/>
              <a:gd name="connsiteX3101" fmla="*/ 3135332 w 12192000"/>
              <a:gd name="connsiteY3101" fmla="*/ 1607234 h 6858000"/>
              <a:gd name="connsiteX3102" fmla="*/ 3137547 w 12192000"/>
              <a:gd name="connsiteY3102" fmla="*/ 1617352 h 6858000"/>
              <a:gd name="connsiteX3103" fmla="*/ 3139762 w 12192000"/>
              <a:gd name="connsiteY3103" fmla="*/ 1621399 h 6858000"/>
              <a:gd name="connsiteX3104" fmla="*/ 3130903 w 12192000"/>
              <a:gd name="connsiteY3104" fmla="*/ 1624232 h 6858000"/>
              <a:gd name="connsiteX3105" fmla="*/ 3125735 w 12192000"/>
              <a:gd name="connsiteY3105" fmla="*/ 1627874 h 6858000"/>
              <a:gd name="connsiteX3106" fmla="*/ 3111708 w 12192000"/>
              <a:gd name="connsiteY3106" fmla="*/ 1629898 h 6858000"/>
              <a:gd name="connsiteX3107" fmla="*/ 3096943 w 12192000"/>
              <a:gd name="connsiteY3107" fmla="*/ 1640016 h 6858000"/>
              <a:gd name="connsiteX3108" fmla="*/ 3088085 w 12192000"/>
              <a:gd name="connsiteY3108" fmla="*/ 1640016 h 6858000"/>
              <a:gd name="connsiteX3109" fmla="*/ 3084393 w 12192000"/>
              <a:gd name="connsiteY3109" fmla="*/ 1635159 h 6858000"/>
              <a:gd name="connsiteX3110" fmla="*/ 3080702 w 12192000"/>
              <a:gd name="connsiteY3110" fmla="*/ 1636778 h 6858000"/>
              <a:gd name="connsiteX3111" fmla="*/ 3078487 w 12192000"/>
              <a:gd name="connsiteY3111" fmla="*/ 1645277 h 6858000"/>
              <a:gd name="connsiteX3112" fmla="*/ 3075534 w 12192000"/>
              <a:gd name="connsiteY3112" fmla="*/ 1647300 h 6858000"/>
              <a:gd name="connsiteX3113" fmla="*/ 3071843 w 12192000"/>
              <a:gd name="connsiteY3113" fmla="*/ 1640825 h 6858000"/>
              <a:gd name="connsiteX3114" fmla="*/ 3057078 w 12192000"/>
              <a:gd name="connsiteY3114" fmla="*/ 1633945 h 6858000"/>
              <a:gd name="connsiteX3115" fmla="*/ 3055602 w 12192000"/>
              <a:gd name="connsiteY3115" fmla="*/ 1621399 h 6858000"/>
              <a:gd name="connsiteX3116" fmla="*/ 3052649 w 12192000"/>
              <a:gd name="connsiteY3116" fmla="*/ 1615733 h 6858000"/>
              <a:gd name="connsiteX3117" fmla="*/ 3056340 w 12192000"/>
              <a:gd name="connsiteY3117" fmla="*/ 1608853 h 6858000"/>
              <a:gd name="connsiteX3118" fmla="*/ 3070367 w 12192000"/>
              <a:gd name="connsiteY3118" fmla="*/ 1601568 h 6858000"/>
              <a:gd name="connsiteX3119" fmla="*/ 3080702 w 12192000"/>
              <a:gd name="connsiteY3119" fmla="*/ 1587403 h 6858000"/>
              <a:gd name="connsiteX3120" fmla="*/ 3085132 w 12192000"/>
              <a:gd name="connsiteY3120" fmla="*/ 1582951 h 6858000"/>
              <a:gd name="connsiteX3121" fmla="*/ 3089561 w 12192000"/>
              <a:gd name="connsiteY3121" fmla="*/ 1573238 h 6858000"/>
              <a:gd name="connsiteX3122" fmla="*/ 3101373 w 12192000"/>
              <a:gd name="connsiteY3122" fmla="*/ 1564739 h 6858000"/>
              <a:gd name="connsiteX3123" fmla="*/ 3105802 w 12192000"/>
              <a:gd name="connsiteY3123" fmla="*/ 1557454 h 6858000"/>
              <a:gd name="connsiteX3124" fmla="*/ 3304390 w 12192000"/>
              <a:gd name="connsiteY3124" fmla="*/ 1550169 h 6858000"/>
              <a:gd name="connsiteX3125" fmla="*/ 3304390 w 12192000"/>
              <a:gd name="connsiteY3125" fmla="*/ 1553407 h 6858000"/>
              <a:gd name="connsiteX3126" fmla="*/ 3307343 w 12192000"/>
              <a:gd name="connsiteY3126" fmla="*/ 1557049 h 6858000"/>
              <a:gd name="connsiteX3127" fmla="*/ 3306605 w 12192000"/>
              <a:gd name="connsiteY3127" fmla="*/ 1562310 h 6858000"/>
              <a:gd name="connsiteX3128" fmla="*/ 3303652 w 12192000"/>
              <a:gd name="connsiteY3128" fmla="*/ 1565143 h 6858000"/>
              <a:gd name="connsiteX3129" fmla="*/ 3303652 w 12192000"/>
              <a:gd name="connsiteY3129" fmla="*/ 1569191 h 6858000"/>
              <a:gd name="connsiteX3130" fmla="*/ 3306605 w 12192000"/>
              <a:gd name="connsiteY3130" fmla="*/ 1572024 h 6858000"/>
              <a:gd name="connsiteX3131" fmla="*/ 3308819 w 12192000"/>
              <a:gd name="connsiteY3131" fmla="*/ 1575666 h 6858000"/>
              <a:gd name="connsiteX3132" fmla="*/ 3305128 w 12192000"/>
              <a:gd name="connsiteY3132" fmla="*/ 1581737 h 6858000"/>
              <a:gd name="connsiteX3133" fmla="*/ 3302914 w 12192000"/>
              <a:gd name="connsiteY3133" fmla="*/ 1581737 h 6858000"/>
              <a:gd name="connsiteX3134" fmla="*/ 3300699 w 12192000"/>
              <a:gd name="connsiteY3134" fmla="*/ 1576476 h 6858000"/>
              <a:gd name="connsiteX3135" fmla="*/ 3302914 w 12192000"/>
              <a:gd name="connsiteY3135" fmla="*/ 1570405 h 6858000"/>
              <a:gd name="connsiteX3136" fmla="*/ 3300699 w 12192000"/>
              <a:gd name="connsiteY3136" fmla="*/ 1563525 h 6858000"/>
              <a:gd name="connsiteX3137" fmla="*/ 3298484 w 12192000"/>
              <a:gd name="connsiteY3137" fmla="*/ 1557454 h 6858000"/>
              <a:gd name="connsiteX3138" fmla="*/ 3301437 w 12192000"/>
              <a:gd name="connsiteY3138" fmla="*/ 1553407 h 6858000"/>
              <a:gd name="connsiteX3139" fmla="*/ 2951509 w 12192000"/>
              <a:gd name="connsiteY3139" fmla="*/ 1546527 h 6858000"/>
              <a:gd name="connsiteX3140" fmla="*/ 2952986 w 12192000"/>
              <a:gd name="connsiteY3140" fmla="*/ 1554621 h 6858000"/>
              <a:gd name="connsiteX3141" fmla="*/ 2947080 w 12192000"/>
              <a:gd name="connsiteY3141" fmla="*/ 1560287 h 6858000"/>
              <a:gd name="connsiteX3142" fmla="*/ 2947080 w 12192000"/>
              <a:gd name="connsiteY3142" fmla="*/ 1563929 h 6858000"/>
              <a:gd name="connsiteX3143" fmla="*/ 2950771 w 12192000"/>
              <a:gd name="connsiteY3143" fmla="*/ 1568381 h 6858000"/>
              <a:gd name="connsiteX3144" fmla="*/ 2950771 w 12192000"/>
              <a:gd name="connsiteY3144" fmla="*/ 1576071 h 6858000"/>
              <a:gd name="connsiteX3145" fmla="*/ 2958892 w 12192000"/>
              <a:gd name="connsiteY3145" fmla="*/ 1580118 h 6858000"/>
              <a:gd name="connsiteX3146" fmla="*/ 2959630 w 12192000"/>
              <a:gd name="connsiteY3146" fmla="*/ 1574452 h 6858000"/>
              <a:gd name="connsiteX3147" fmla="*/ 2967013 w 12192000"/>
              <a:gd name="connsiteY3147" fmla="*/ 1574047 h 6858000"/>
              <a:gd name="connsiteX3148" fmla="*/ 2979563 w 12192000"/>
              <a:gd name="connsiteY3148" fmla="*/ 1583356 h 6858000"/>
              <a:gd name="connsiteX3149" fmla="*/ 2985469 w 12192000"/>
              <a:gd name="connsiteY3149" fmla="*/ 1583356 h 6858000"/>
              <a:gd name="connsiteX3150" fmla="*/ 2989898 w 12192000"/>
              <a:gd name="connsiteY3150" fmla="*/ 1587403 h 6858000"/>
              <a:gd name="connsiteX3151" fmla="*/ 3004663 w 12192000"/>
              <a:gd name="connsiteY3151" fmla="*/ 1586998 h 6858000"/>
              <a:gd name="connsiteX3152" fmla="*/ 3008354 w 12192000"/>
              <a:gd name="connsiteY3152" fmla="*/ 1582951 h 6858000"/>
              <a:gd name="connsiteX3153" fmla="*/ 3016475 w 12192000"/>
              <a:gd name="connsiteY3153" fmla="*/ 1585379 h 6858000"/>
              <a:gd name="connsiteX3154" fmla="*/ 3031240 w 12192000"/>
              <a:gd name="connsiteY3154" fmla="*/ 1585784 h 6858000"/>
              <a:gd name="connsiteX3155" fmla="*/ 3026810 w 12192000"/>
              <a:gd name="connsiteY3155" fmla="*/ 1589022 h 6858000"/>
              <a:gd name="connsiteX3156" fmla="*/ 3015737 w 12192000"/>
              <a:gd name="connsiteY3156" fmla="*/ 1590640 h 6858000"/>
              <a:gd name="connsiteX3157" fmla="*/ 3012784 w 12192000"/>
              <a:gd name="connsiteY3157" fmla="*/ 1599139 h 6858000"/>
              <a:gd name="connsiteX3158" fmla="*/ 3014260 w 12192000"/>
              <a:gd name="connsiteY3158" fmla="*/ 1604805 h 6858000"/>
              <a:gd name="connsiteX3159" fmla="*/ 3010569 w 12192000"/>
              <a:gd name="connsiteY3159" fmla="*/ 1613709 h 6858000"/>
              <a:gd name="connsiteX3160" fmla="*/ 3003925 w 12192000"/>
              <a:gd name="connsiteY3160" fmla="*/ 1616137 h 6858000"/>
              <a:gd name="connsiteX3161" fmla="*/ 2992113 w 12192000"/>
              <a:gd name="connsiteY3161" fmla="*/ 1611281 h 6858000"/>
              <a:gd name="connsiteX3162" fmla="*/ 2989160 w 12192000"/>
              <a:gd name="connsiteY3162" fmla="*/ 1601568 h 6858000"/>
              <a:gd name="connsiteX3163" fmla="*/ 2967013 w 12192000"/>
              <a:gd name="connsiteY3163" fmla="*/ 1599139 h 6858000"/>
              <a:gd name="connsiteX3164" fmla="*/ 2960368 w 12192000"/>
              <a:gd name="connsiteY3164" fmla="*/ 1596306 h 6858000"/>
              <a:gd name="connsiteX3165" fmla="*/ 2959630 w 12192000"/>
              <a:gd name="connsiteY3165" fmla="*/ 1591450 h 6858000"/>
              <a:gd name="connsiteX3166" fmla="*/ 2955201 w 12192000"/>
              <a:gd name="connsiteY3166" fmla="*/ 1586593 h 6858000"/>
              <a:gd name="connsiteX3167" fmla="*/ 2951509 w 12192000"/>
              <a:gd name="connsiteY3167" fmla="*/ 1586593 h 6858000"/>
              <a:gd name="connsiteX3168" fmla="*/ 2947818 w 12192000"/>
              <a:gd name="connsiteY3168" fmla="*/ 1580927 h 6858000"/>
              <a:gd name="connsiteX3169" fmla="*/ 2941912 w 12192000"/>
              <a:gd name="connsiteY3169" fmla="*/ 1578904 h 6858000"/>
              <a:gd name="connsiteX3170" fmla="*/ 2941912 w 12192000"/>
              <a:gd name="connsiteY3170" fmla="*/ 1572024 h 6858000"/>
              <a:gd name="connsiteX3171" fmla="*/ 2937483 w 12192000"/>
              <a:gd name="connsiteY3171" fmla="*/ 1568381 h 6858000"/>
              <a:gd name="connsiteX3172" fmla="*/ 2931577 w 12192000"/>
              <a:gd name="connsiteY3172" fmla="*/ 1569191 h 6858000"/>
              <a:gd name="connsiteX3173" fmla="*/ 2929362 w 12192000"/>
              <a:gd name="connsiteY3173" fmla="*/ 1565953 h 6858000"/>
              <a:gd name="connsiteX3174" fmla="*/ 2933053 w 12192000"/>
              <a:gd name="connsiteY3174" fmla="*/ 1558668 h 6858000"/>
              <a:gd name="connsiteX3175" fmla="*/ 3063723 w 12192000"/>
              <a:gd name="connsiteY3175" fmla="*/ 1523053 h 6858000"/>
              <a:gd name="connsiteX3176" fmla="*/ 3065199 w 12192000"/>
              <a:gd name="connsiteY3176" fmla="*/ 1523053 h 6858000"/>
              <a:gd name="connsiteX3177" fmla="*/ 3064461 w 12192000"/>
              <a:gd name="connsiteY3177" fmla="*/ 1525481 h 6858000"/>
              <a:gd name="connsiteX3178" fmla="*/ 3064461 w 12192000"/>
              <a:gd name="connsiteY3178" fmla="*/ 1524267 h 6858000"/>
              <a:gd name="connsiteX3179" fmla="*/ 3057078 w 12192000"/>
              <a:gd name="connsiteY3179" fmla="*/ 1529933 h 6858000"/>
              <a:gd name="connsiteX3180" fmla="*/ 3054864 w 12192000"/>
              <a:gd name="connsiteY3180" fmla="*/ 1535195 h 6858000"/>
              <a:gd name="connsiteX3181" fmla="*/ 3051172 w 12192000"/>
              <a:gd name="connsiteY3181" fmla="*/ 1536813 h 6858000"/>
              <a:gd name="connsiteX3182" fmla="*/ 3053387 w 12192000"/>
              <a:gd name="connsiteY3182" fmla="*/ 1540456 h 6858000"/>
              <a:gd name="connsiteX3183" fmla="*/ 3057078 w 12192000"/>
              <a:gd name="connsiteY3183" fmla="*/ 1540861 h 6858000"/>
              <a:gd name="connsiteX3184" fmla="*/ 3055602 w 12192000"/>
              <a:gd name="connsiteY3184" fmla="*/ 1542884 h 6858000"/>
              <a:gd name="connsiteX3185" fmla="*/ 3052649 w 12192000"/>
              <a:gd name="connsiteY3185" fmla="*/ 1541670 h 6858000"/>
              <a:gd name="connsiteX3186" fmla="*/ 3049696 w 12192000"/>
              <a:gd name="connsiteY3186" fmla="*/ 1536813 h 6858000"/>
              <a:gd name="connsiteX3187" fmla="*/ 3054864 w 12192000"/>
              <a:gd name="connsiteY3187" fmla="*/ 1529529 h 6858000"/>
              <a:gd name="connsiteX3188" fmla="*/ 3328752 w 12192000"/>
              <a:gd name="connsiteY3188" fmla="*/ 1519815 h 6858000"/>
              <a:gd name="connsiteX3189" fmla="*/ 3331705 w 12192000"/>
              <a:gd name="connsiteY3189" fmla="*/ 1522648 h 6858000"/>
              <a:gd name="connsiteX3190" fmla="*/ 3329490 w 12192000"/>
              <a:gd name="connsiteY3190" fmla="*/ 1525077 h 6858000"/>
              <a:gd name="connsiteX3191" fmla="*/ 3326537 w 12192000"/>
              <a:gd name="connsiteY3191" fmla="*/ 1524267 h 6858000"/>
              <a:gd name="connsiteX3192" fmla="*/ 3435059 w 12192000"/>
              <a:gd name="connsiteY3192" fmla="*/ 1496747 h 6858000"/>
              <a:gd name="connsiteX3193" fmla="*/ 3444656 w 12192000"/>
              <a:gd name="connsiteY3193" fmla="*/ 1499175 h 6858000"/>
              <a:gd name="connsiteX3194" fmla="*/ 3443918 w 12192000"/>
              <a:gd name="connsiteY3194" fmla="*/ 1502413 h 6858000"/>
              <a:gd name="connsiteX3195" fmla="*/ 3435797 w 12192000"/>
              <a:gd name="connsiteY3195" fmla="*/ 1502413 h 6858000"/>
              <a:gd name="connsiteX3196" fmla="*/ 3431368 w 12192000"/>
              <a:gd name="connsiteY3196" fmla="*/ 1500389 h 6858000"/>
              <a:gd name="connsiteX3197" fmla="*/ 3431368 w 12192000"/>
              <a:gd name="connsiteY3197" fmla="*/ 1497151 h 6858000"/>
              <a:gd name="connsiteX3198" fmla="*/ 3435059 w 12192000"/>
              <a:gd name="connsiteY3198" fmla="*/ 1496747 h 6858000"/>
              <a:gd name="connsiteX3199" fmla="*/ 5838782 w 12192000"/>
              <a:gd name="connsiteY3199" fmla="*/ 1400425 h 6858000"/>
              <a:gd name="connsiteX3200" fmla="*/ 5843949 w 12192000"/>
              <a:gd name="connsiteY3200" fmla="*/ 1403663 h 6858000"/>
              <a:gd name="connsiteX3201" fmla="*/ 5848379 w 12192000"/>
              <a:gd name="connsiteY3201" fmla="*/ 1402853 h 6858000"/>
              <a:gd name="connsiteX3202" fmla="*/ 5845426 w 12192000"/>
              <a:gd name="connsiteY3202" fmla="*/ 1408114 h 6858000"/>
              <a:gd name="connsiteX3203" fmla="*/ 5845426 w 12192000"/>
              <a:gd name="connsiteY3203" fmla="*/ 1411352 h 6858000"/>
              <a:gd name="connsiteX3204" fmla="*/ 5838782 w 12192000"/>
              <a:gd name="connsiteY3204" fmla="*/ 1412566 h 6858000"/>
              <a:gd name="connsiteX3205" fmla="*/ 5832137 w 12192000"/>
              <a:gd name="connsiteY3205" fmla="*/ 1407709 h 6858000"/>
              <a:gd name="connsiteX3206" fmla="*/ 5825493 w 12192000"/>
              <a:gd name="connsiteY3206" fmla="*/ 1406495 h 6858000"/>
              <a:gd name="connsiteX3207" fmla="*/ 3416603 w 12192000"/>
              <a:gd name="connsiteY3207" fmla="*/ 1399210 h 6858000"/>
              <a:gd name="connsiteX3208" fmla="*/ 3418080 w 12192000"/>
              <a:gd name="connsiteY3208" fmla="*/ 1399615 h 6858000"/>
              <a:gd name="connsiteX3209" fmla="*/ 3419556 w 12192000"/>
              <a:gd name="connsiteY3209" fmla="*/ 1404472 h 6858000"/>
              <a:gd name="connsiteX3210" fmla="*/ 3415127 w 12192000"/>
              <a:gd name="connsiteY3210" fmla="*/ 1410947 h 6858000"/>
              <a:gd name="connsiteX3211" fmla="*/ 3407744 w 12192000"/>
              <a:gd name="connsiteY3211" fmla="*/ 1414185 h 6858000"/>
              <a:gd name="connsiteX3212" fmla="*/ 3404053 w 12192000"/>
              <a:gd name="connsiteY3212" fmla="*/ 1411352 h 6858000"/>
              <a:gd name="connsiteX3213" fmla="*/ 3404053 w 12192000"/>
              <a:gd name="connsiteY3213" fmla="*/ 1407709 h 6858000"/>
              <a:gd name="connsiteX3214" fmla="*/ 3406268 w 12192000"/>
              <a:gd name="connsiteY3214" fmla="*/ 1405686 h 6858000"/>
              <a:gd name="connsiteX3215" fmla="*/ 3411435 w 12192000"/>
              <a:gd name="connsiteY3215" fmla="*/ 1407709 h 6858000"/>
              <a:gd name="connsiteX3216" fmla="*/ 3414388 w 12192000"/>
              <a:gd name="connsiteY3216" fmla="*/ 1406495 h 6858000"/>
              <a:gd name="connsiteX3217" fmla="*/ 3417341 w 12192000"/>
              <a:gd name="connsiteY3217" fmla="*/ 1401639 h 6858000"/>
              <a:gd name="connsiteX3218" fmla="*/ 3427677 w 12192000"/>
              <a:gd name="connsiteY3218" fmla="*/ 1395568 h 6858000"/>
              <a:gd name="connsiteX3219" fmla="*/ 3431368 w 12192000"/>
              <a:gd name="connsiteY3219" fmla="*/ 1396377 h 6858000"/>
              <a:gd name="connsiteX3220" fmla="*/ 3433583 w 12192000"/>
              <a:gd name="connsiteY3220" fmla="*/ 1398806 h 6858000"/>
              <a:gd name="connsiteX3221" fmla="*/ 3435797 w 12192000"/>
              <a:gd name="connsiteY3221" fmla="*/ 1397187 h 6858000"/>
              <a:gd name="connsiteX3222" fmla="*/ 3440227 w 12192000"/>
              <a:gd name="connsiteY3222" fmla="*/ 1400020 h 6858000"/>
              <a:gd name="connsiteX3223" fmla="*/ 3440965 w 12192000"/>
              <a:gd name="connsiteY3223" fmla="*/ 1404067 h 6858000"/>
              <a:gd name="connsiteX3224" fmla="*/ 3435059 w 12192000"/>
              <a:gd name="connsiteY3224" fmla="*/ 1408114 h 6858000"/>
              <a:gd name="connsiteX3225" fmla="*/ 3429891 w 12192000"/>
              <a:gd name="connsiteY3225" fmla="*/ 1407709 h 6858000"/>
              <a:gd name="connsiteX3226" fmla="*/ 3428415 w 12192000"/>
              <a:gd name="connsiteY3226" fmla="*/ 1397996 h 6858000"/>
              <a:gd name="connsiteX3227" fmla="*/ 2974395 w 12192000"/>
              <a:gd name="connsiteY3227" fmla="*/ 1365619 h 6858000"/>
              <a:gd name="connsiteX3228" fmla="*/ 2983254 w 12192000"/>
              <a:gd name="connsiteY3228" fmla="*/ 1368857 h 6858000"/>
              <a:gd name="connsiteX3229" fmla="*/ 3006878 w 12192000"/>
              <a:gd name="connsiteY3229" fmla="*/ 1376142 h 6858000"/>
              <a:gd name="connsiteX3230" fmla="*/ 3019428 w 12192000"/>
              <a:gd name="connsiteY3230" fmla="*/ 1377356 h 6858000"/>
              <a:gd name="connsiteX3231" fmla="*/ 3031240 w 12192000"/>
              <a:gd name="connsiteY3231" fmla="*/ 1381403 h 6858000"/>
              <a:gd name="connsiteX3232" fmla="*/ 3040837 w 12192000"/>
              <a:gd name="connsiteY3232" fmla="*/ 1391116 h 6858000"/>
              <a:gd name="connsiteX3233" fmla="*/ 3045266 w 12192000"/>
              <a:gd name="connsiteY3233" fmla="*/ 1391926 h 6858000"/>
              <a:gd name="connsiteX3234" fmla="*/ 3056340 w 12192000"/>
              <a:gd name="connsiteY3234" fmla="*/ 1399210 h 6858000"/>
              <a:gd name="connsiteX3235" fmla="*/ 3064461 w 12192000"/>
              <a:gd name="connsiteY3235" fmla="*/ 1408114 h 6858000"/>
              <a:gd name="connsiteX3236" fmla="*/ 3071105 w 12192000"/>
              <a:gd name="connsiteY3236" fmla="*/ 1410138 h 6858000"/>
              <a:gd name="connsiteX3237" fmla="*/ 3076273 w 12192000"/>
              <a:gd name="connsiteY3237" fmla="*/ 1414185 h 6858000"/>
              <a:gd name="connsiteX3238" fmla="*/ 3078487 w 12192000"/>
              <a:gd name="connsiteY3238" fmla="*/ 1418232 h 6858000"/>
              <a:gd name="connsiteX3239" fmla="*/ 3084393 w 12192000"/>
              <a:gd name="connsiteY3239" fmla="*/ 1423089 h 6858000"/>
              <a:gd name="connsiteX3240" fmla="*/ 3082917 w 12192000"/>
              <a:gd name="connsiteY3240" fmla="*/ 1428350 h 6858000"/>
              <a:gd name="connsiteX3241" fmla="*/ 3071105 w 12192000"/>
              <a:gd name="connsiteY3241" fmla="*/ 1431992 h 6858000"/>
              <a:gd name="connsiteX3242" fmla="*/ 3062246 w 12192000"/>
              <a:gd name="connsiteY3242" fmla="*/ 1428350 h 6858000"/>
              <a:gd name="connsiteX3243" fmla="*/ 3055602 w 12192000"/>
              <a:gd name="connsiteY3243" fmla="*/ 1427540 h 6858000"/>
              <a:gd name="connsiteX3244" fmla="*/ 3048219 w 12192000"/>
              <a:gd name="connsiteY3244" fmla="*/ 1422279 h 6858000"/>
              <a:gd name="connsiteX3245" fmla="*/ 3037884 w 12192000"/>
              <a:gd name="connsiteY3245" fmla="*/ 1420256 h 6858000"/>
              <a:gd name="connsiteX3246" fmla="*/ 3023857 w 12192000"/>
              <a:gd name="connsiteY3246" fmla="*/ 1420256 h 6858000"/>
              <a:gd name="connsiteX3247" fmla="*/ 3005401 w 12192000"/>
              <a:gd name="connsiteY3247" fmla="*/ 1407305 h 6858000"/>
              <a:gd name="connsiteX3248" fmla="*/ 3000234 w 12192000"/>
              <a:gd name="connsiteY3248" fmla="*/ 1406495 h 6858000"/>
              <a:gd name="connsiteX3249" fmla="*/ 2997281 w 12192000"/>
              <a:gd name="connsiteY3249" fmla="*/ 1402853 h 6858000"/>
              <a:gd name="connsiteX3250" fmla="*/ 2995066 w 12192000"/>
              <a:gd name="connsiteY3250" fmla="*/ 1394354 h 6858000"/>
              <a:gd name="connsiteX3251" fmla="*/ 2978824 w 12192000"/>
              <a:gd name="connsiteY3251" fmla="*/ 1382617 h 6858000"/>
              <a:gd name="connsiteX3252" fmla="*/ 2969227 w 12192000"/>
              <a:gd name="connsiteY3252" fmla="*/ 1378570 h 6858000"/>
              <a:gd name="connsiteX3253" fmla="*/ 2964798 w 12192000"/>
              <a:gd name="connsiteY3253" fmla="*/ 1370476 h 6858000"/>
              <a:gd name="connsiteX3254" fmla="*/ 5931062 w 12192000"/>
              <a:gd name="connsiteY3254" fmla="*/ 1352668 h 6858000"/>
              <a:gd name="connsiteX3255" fmla="*/ 5935492 w 12192000"/>
              <a:gd name="connsiteY3255" fmla="*/ 1352668 h 6858000"/>
              <a:gd name="connsiteX3256" fmla="*/ 5938444 w 12192000"/>
              <a:gd name="connsiteY3256" fmla="*/ 1355906 h 6858000"/>
              <a:gd name="connsiteX3257" fmla="*/ 5933277 w 12192000"/>
              <a:gd name="connsiteY3257" fmla="*/ 1357120 h 6858000"/>
              <a:gd name="connsiteX3258" fmla="*/ 5927371 w 12192000"/>
              <a:gd name="connsiteY3258" fmla="*/ 1354287 h 6858000"/>
              <a:gd name="connsiteX3259" fmla="*/ 3383382 w 12192000"/>
              <a:gd name="connsiteY3259" fmla="*/ 1328790 h 6858000"/>
              <a:gd name="connsiteX3260" fmla="*/ 3387073 w 12192000"/>
              <a:gd name="connsiteY3260" fmla="*/ 1329600 h 6858000"/>
              <a:gd name="connsiteX3261" fmla="*/ 3387073 w 12192000"/>
              <a:gd name="connsiteY3261" fmla="*/ 1334456 h 6858000"/>
              <a:gd name="connsiteX3262" fmla="*/ 3384120 w 12192000"/>
              <a:gd name="connsiteY3262" fmla="*/ 1334456 h 6858000"/>
              <a:gd name="connsiteX3263" fmla="*/ 3381906 w 12192000"/>
              <a:gd name="connsiteY3263" fmla="*/ 1336480 h 6858000"/>
              <a:gd name="connsiteX3264" fmla="*/ 3378953 w 12192000"/>
              <a:gd name="connsiteY3264" fmla="*/ 1335266 h 6858000"/>
              <a:gd name="connsiteX3265" fmla="*/ 3378953 w 12192000"/>
              <a:gd name="connsiteY3265" fmla="*/ 1330004 h 6858000"/>
              <a:gd name="connsiteX3266" fmla="*/ 3383382 w 12192000"/>
              <a:gd name="connsiteY3266" fmla="*/ 1328790 h 6858000"/>
              <a:gd name="connsiteX3267" fmla="*/ 3377476 w 12192000"/>
              <a:gd name="connsiteY3267" fmla="*/ 1279820 h 6858000"/>
              <a:gd name="connsiteX3268" fmla="*/ 3378214 w 12192000"/>
              <a:gd name="connsiteY3268" fmla="*/ 1283057 h 6858000"/>
              <a:gd name="connsiteX3269" fmla="*/ 3378214 w 12192000"/>
              <a:gd name="connsiteY3269" fmla="*/ 1287509 h 6858000"/>
              <a:gd name="connsiteX3270" fmla="*/ 3381906 w 12192000"/>
              <a:gd name="connsiteY3270" fmla="*/ 1287914 h 6858000"/>
              <a:gd name="connsiteX3271" fmla="*/ 3381167 w 12192000"/>
              <a:gd name="connsiteY3271" fmla="*/ 1284676 h 6858000"/>
              <a:gd name="connsiteX3272" fmla="*/ 3387073 w 12192000"/>
              <a:gd name="connsiteY3272" fmla="*/ 1282248 h 6858000"/>
              <a:gd name="connsiteX3273" fmla="*/ 3393718 w 12192000"/>
              <a:gd name="connsiteY3273" fmla="*/ 1282248 h 6858000"/>
              <a:gd name="connsiteX3274" fmla="*/ 3393718 w 12192000"/>
              <a:gd name="connsiteY3274" fmla="*/ 1293580 h 6858000"/>
              <a:gd name="connsiteX3275" fmla="*/ 3390026 w 12192000"/>
              <a:gd name="connsiteY3275" fmla="*/ 1298437 h 6858000"/>
              <a:gd name="connsiteX3276" fmla="*/ 3386335 w 12192000"/>
              <a:gd name="connsiteY3276" fmla="*/ 1300460 h 6858000"/>
              <a:gd name="connsiteX3277" fmla="*/ 3378953 w 12192000"/>
              <a:gd name="connsiteY3277" fmla="*/ 1296413 h 6858000"/>
              <a:gd name="connsiteX3278" fmla="*/ 3371570 w 12192000"/>
              <a:gd name="connsiteY3278" fmla="*/ 1295199 h 6858000"/>
              <a:gd name="connsiteX3279" fmla="*/ 3366402 w 12192000"/>
              <a:gd name="connsiteY3279" fmla="*/ 1296413 h 6858000"/>
              <a:gd name="connsiteX3280" fmla="*/ 3364188 w 12192000"/>
              <a:gd name="connsiteY3280" fmla="*/ 1300460 h 6858000"/>
              <a:gd name="connsiteX3281" fmla="*/ 3367141 w 12192000"/>
              <a:gd name="connsiteY3281" fmla="*/ 1302888 h 6858000"/>
              <a:gd name="connsiteX3282" fmla="*/ 3368617 w 12192000"/>
              <a:gd name="connsiteY3282" fmla="*/ 1309364 h 6858000"/>
              <a:gd name="connsiteX3283" fmla="*/ 3373047 w 12192000"/>
              <a:gd name="connsiteY3283" fmla="*/ 1306531 h 6858000"/>
              <a:gd name="connsiteX3284" fmla="*/ 3376738 w 12192000"/>
              <a:gd name="connsiteY3284" fmla="*/ 1306531 h 6858000"/>
              <a:gd name="connsiteX3285" fmla="*/ 3379691 w 12192000"/>
              <a:gd name="connsiteY3285" fmla="*/ 1310578 h 6858000"/>
              <a:gd name="connsiteX3286" fmla="*/ 3377476 w 12192000"/>
              <a:gd name="connsiteY3286" fmla="*/ 1315435 h 6858000"/>
              <a:gd name="connsiteX3287" fmla="*/ 3367879 w 12192000"/>
              <a:gd name="connsiteY3287" fmla="*/ 1323934 h 6858000"/>
              <a:gd name="connsiteX3288" fmla="*/ 3361973 w 12192000"/>
              <a:gd name="connsiteY3288" fmla="*/ 1332433 h 6858000"/>
              <a:gd name="connsiteX3289" fmla="*/ 3359758 w 12192000"/>
              <a:gd name="connsiteY3289" fmla="*/ 1328790 h 6858000"/>
              <a:gd name="connsiteX3290" fmla="*/ 3360497 w 12192000"/>
              <a:gd name="connsiteY3290" fmla="*/ 1324743 h 6858000"/>
              <a:gd name="connsiteX3291" fmla="*/ 3361235 w 12192000"/>
              <a:gd name="connsiteY3291" fmla="*/ 1319482 h 6858000"/>
              <a:gd name="connsiteX3292" fmla="*/ 3359020 w 12192000"/>
              <a:gd name="connsiteY3292" fmla="*/ 1325148 h 6858000"/>
              <a:gd name="connsiteX3293" fmla="*/ 3355329 w 12192000"/>
              <a:gd name="connsiteY3293" fmla="*/ 1330004 h 6858000"/>
              <a:gd name="connsiteX3294" fmla="*/ 3356067 w 12192000"/>
              <a:gd name="connsiteY3294" fmla="*/ 1334051 h 6858000"/>
              <a:gd name="connsiteX3295" fmla="*/ 3354591 w 12192000"/>
              <a:gd name="connsiteY3295" fmla="*/ 1337289 h 6858000"/>
              <a:gd name="connsiteX3296" fmla="*/ 3349423 w 12192000"/>
              <a:gd name="connsiteY3296" fmla="*/ 1338503 h 6858000"/>
              <a:gd name="connsiteX3297" fmla="*/ 3345732 w 12192000"/>
              <a:gd name="connsiteY3297" fmla="*/ 1343765 h 6858000"/>
              <a:gd name="connsiteX3298" fmla="*/ 3339826 w 12192000"/>
              <a:gd name="connsiteY3298" fmla="*/ 1347407 h 6858000"/>
              <a:gd name="connsiteX3299" fmla="*/ 3336134 w 12192000"/>
              <a:gd name="connsiteY3299" fmla="*/ 1355097 h 6858000"/>
              <a:gd name="connsiteX3300" fmla="*/ 3332443 w 12192000"/>
              <a:gd name="connsiteY3300" fmla="*/ 1357930 h 6858000"/>
              <a:gd name="connsiteX3301" fmla="*/ 3328014 w 12192000"/>
              <a:gd name="connsiteY3301" fmla="*/ 1361977 h 6858000"/>
              <a:gd name="connsiteX3302" fmla="*/ 3328014 w 12192000"/>
              <a:gd name="connsiteY3302" fmla="*/ 1365619 h 6858000"/>
              <a:gd name="connsiteX3303" fmla="*/ 3321370 w 12192000"/>
              <a:gd name="connsiteY3303" fmla="*/ 1371690 h 6858000"/>
              <a:gd name="connsiteX3304" fmla="*/ 3317678 w 12192000"/>
              <a:gd name="connsiteY3304" fmla="*/ 1379379 h 6858000"/>
              <a:gd name="connsiteX3305" fmla="*/ 3316940 w 12192000"/>
              <a:gd name="connsiteY3305" fmla="*/ 1383427 h 6858000"/>
              <a:gd name="connsiteX3306" fmla="*/ 3312511 w 12192000"/>
              <a:gd name="connsiteY3306" fmla="*/ 1389902 h 6858000"/>
              <a:gd name="connsiteX3307" fmla="*/ 3311034 w 12192000"/>
              <a:gd name="connsiteY3307" fmla="*/ 1395973 h 6858000"/>
              <a:gd name="connsiteX3308" fmla="*/ 3311034 w 12192000"/>
              <a:gd name="connsiteY3308" fmla="*/ 1403258 h 6858000"/>
              <a:gd name="connsiteX3309" fmla="*/ 3316940 w 12192000"/>
              <a:gd name="connsiteY3309" fmla="*/ 1397996 h 6858000"/>
              <a:gd name="connsiteX3310" fmla="*/ 3323584 w 12192000"/>
              <a:gd name="connsiteY3310" fmla="*/ 1393949 h 6858000"/>
              <a:gd name="connsiteX3311" fmla="*/ 3325799 w 12192000"/>
              <a:gd name="connsiteY3311" fmla="*/ 1388688 h 6858000"/>
              <a:gd name="connsiteX3312" fmla="*/ 3330229 w 12192000"/>
              <a:gd name="connsiteY3312" fmla="*/ 1385855 h 6858000"/>
              <a:gd name="connsiteX3313" fmla="*/ 3336873 w 12192000"/>
              <a:gd name="connsiteY3313" fmla="*/ 1379784 h 6858000"/>
              <a:gd name="connsiteX3314" fmla="*/ 3340564 w 12192000"/>
              <a:gd name="connsiteY3314" fmla="*/ 1374118 h 6858000"/>
              <a:gd name="connsiteX3315" fmla="*/ 3346470 w 12192000"/>
              <a:gd name="connsiteY3315" fmla="*/ 1370071 h 6858000"/>
              <a:gd name="connsiteX3316" fmla="*/ 3351638 w 12192000"/>
              <a:gd name="connsiteY3316" fmla="*/ 1368857 h 6858000"/>
              <a:gd name="connsiteX3317" fmla="*/ 3352376 w 12192000"/>
              <a:gd name="connsiteY3317" fmla="*/ 1370476 h 6858000"/>
              <a:gd name="connsiteX3318" fmla="*/ 3349423 w 12192000"/>
              <a:gd name="connsiteY3318" fmla="*/ 1372904 h 6858000"/>
              <a:gd name="connsiteX3319" fmla="*/ 3345732 w 12192000"/>
              <a:gd name="connsiteY3319" fmla="*/ 1380594 h 6858000"/>
              <a:gd name="connsiteX3320" fmla="*/ 3350161 w 12192000"/>
              <a:gd name="connsiteY3320" fmla="*/ 1378165 h 6858000"/>
              <a:gd name="connsiteX3321" fmla="*/ 3353852 w 12192000"/>
              <a:gd name="connsiteY3321" fmla="*/ 1377356 h 6858000"/>
              <a:gd name="connsiteX3322" fmla="*/ 3361235 w 12192000"/>
              <a:gd name="connsiteY3322" fmla="*/ 1382617 h 6858000"/>
              <a:gd name="connsiteX3323" fmla="*/ 3366402 w 12192000"/>
              <a:gd name="connsiteY3323" fmla="*/ 1384236 h 6858000"/>
              <a:gd name="connsiteX3324" fmla="*/ 3374523 w 12192000"/>
              <a:gd name="connsiteY3324" fmla="*/ 1381808 h 6858000"/>
              <a:gd name="connsiteX3325" fmla="*/ 3377476 w 12192000"/>
              <a:gd name="connsiteY3325" fmla="*/ 1380594 h 6858000"/>
              <a:gd name="connsiteX3326" fmla="*/ 3377476 w 12192000"/>
              <a:gd name="connsiteY3326" fmla="*/ 1384236 h 6858000"/>
              <a:gd name="connsiteX3327" fmla="*/ 3373047 w 12192000"/>
              <a:gd name="connsiteY3327" fmla="*/ 1388688 h 6858000"/>
              <a:gd name="connsiteX3328" fmla="*/ 3365664 w 12192000"/>
              <a:gd name="connsiteY3328" fmla="*/ 1389902 h 6858000"/>
              <a:gd name="connsiteX3329" fmla="*/ 3361973 w 12192000"/>
              <a:gd name="connsiteY3329" fmla="*/ 1392330 h 6858000"/>
              <a:gd name="connsiteX3330" fmla="*/ 3353852 w 12192000"/>
              <a:gd name="connsiteY3330" fmla="*/ 1392735 h 6858000"/>
              <a:gd name="connsiteX3331" fmla="*/ 3345732 w 12192000"/>
              <a:gd name="connsiteY3331" fmla="*/ 1398806 h 6858000"/>
              <a:gd name="connsiteX3332" fmla="*/ 3342040 w 12192000"/>
              <a:gd name="connsiteY3332" fmla="*/ 1404472 h 6858000"/>
              <a:gd name="connsiteX3333" fmla="*/ 3349423 w 12192000"/>
              <a:gd name="connsiteY3333" fmla="*/ 1399210 h 6858000"/>
              <a:gd name="connsiteX3334" fmla="*/ 3353114 w 12192000"/>
              <a:gd name="connsiteY3334" fmla="*/ 1399210 h 6858000"/>
              <a:gd name="connsiteX3335" fmla="*/ 3356067 w 12192000"/>
              <a:gd name="connsiteY3335" fmla="*/ 1398401 h 6858000"/>
              <a:gd name="connsiteX3336" fmla="*/ 3353852 w 12192000"/>
              <a:gd name="connsiteY3336" fmla="*/ 1404472 h 6858000"/>
              <a:gd name="connsiteX3337" fmla="*/ 3348685 w 12192000"/>
              <a:gd name="connsiteY3337" fmla="*/ 1411757 h 6858000"/>
              <a:gd name="connsiteX3338" fmla="*/ 3340564 w 12192000"/>
              <a:gd name="connsiteY3338" fmla="*/ 1416613 h 6858000"/>
              <a:gd name="connsiteX3339" fmla="*/ 3341302 w 12192000"/>
              <a:gd name="connsiteY3339" fmla="*/ 1419041 h 6858000"/>
              <a:gd name="connsiteX3340" fmla="*/ 3344993 w 12192000"/>
              <a:gd name="connsiteY3340" fmla="*/ 1419851 h 6858000"/>
              <a:gd name="connsiteX3341" fmla="*/ 3352376 w 12192000"/>
              <a:gd name="connsiteY3341" fmla="*/ 1414185 h 6858000"/>
              <a:gd name="connsiteX3342" fmla="*/ 3354591 w 12192000"/>
              <a:gd name="connsiteY3342" fmla="*/ 1414994 h 6858000"/>
              <a:gd name="connsiteX3343" fmla="*/ 3357544 w 12192000"/>
              <a:gd name="connsiteY3343" fmla="*/ 1421874 h 6858000"/>
              <a:gd name="connsiteX3344" fmla="*/ 3360497 w 12192000"/>
              <a:gd name="connsiteY3344" fmla="*/ 1422684 h 6858000"/>
              <a:gd name="connsiteX3345" fmla="*/ 3368617 w 12192000"/>
              <a:gd name="connsiteY3345" fmla="*/ 1416208 h 6858000"/>
              <a:gd name="connsiteX3346" fmla="*/ 3375261 w 12192000"/>
              <a:gd name="connsiteY3346" fmla="*/ 1414994 h 6858000"/>
              <a:gd name="connsiteX3347" fmla="*/ 3376000 w 12192000"/>
              <a:gd name="connsiteY3347" fmla="*/ 1416613 h 6858000"/>
              <a:gd name="connsiteX3348" fmla="*/ 3374523 w 12192000"/>
              <a:gd name="connsiteY3348" fmla="*/ 1421470 h 6858000"/>
              <a:gd name="connsiteX3349" fmla="*/ 3371570 w 12192000"/>
              <a:gd name="connsiteY3349" fmla="*/ 1424707 h 6858000"/>
              <a:gd name="connsiteX3350" fmla="*/ 3373047 w 12192000"/>
              <a:gd name="connsiteY3350" fmla="*/ 1427945 h 6858000"/>
              <a:gd name="connsiteX3351" fmla="*/ 3378953 w 12192000"/>
              <a:gd name="connsiteY3351" fmla="*/ 1422684 h 6858000"/>
              <a:gd name="connsiteX3352" fmla="*/ 3381167 w 12192000"/>
              <a:gd name="connsiteY3352" fmla="*/ 1418232 h 6858000"/>
              <a:gd name="connsiteX3353" fmla="*/ 3386335 w 12192000"/>
              <a:gd name="connsiteY3353" fmla="*/ 1416208 h 6858000"/>
              <a:gd name="connsiteX3354" fmla="*/ 3388550 w 12192000"/>
              <a:gd name="connsiteY3354" fmla="*/ 1417018 h 6858000"/>
              <a:gd name="connsiteX3355" fmla="*/ 3383382 w 12192000"/>
              <a:gd name="connsiteY3355" fmla="*/ 1425517 h 6858000"/>
              <a:gd name="connsiteX3356" fmla="*/ 3381167 w 12192000"/>
              <a:gd name="connsiteY3356" fmla="*/ 1436849 h 6858000"/>
              <a:gd name="connsiteX3357" fmla="*/ 3376738 w 12192000"/>
              <a:gd name="connsiteY3357" fmla="*/ 1441705 h 6858000"/>
              <a:gd name="connsiteX3358" fmla="*/ 3383382 w 12192000"/>
              <a:gd name="connsiteY3358" fmla="*/ 1437254 h 6858000"/>
              <a:gd name="connsiteX3359" fmla="*/ 3384859 w 12192000"/>
              <a:gd name="connsiteY3359" fmla="*/ 1428350 h 6858000"/>
              <a:gd name="connsiteX3360" fmla="*/ 3390765 w 12192000"/>
              <a:gd name="connsiteY3360" fmla="*/ 1424303 h 6858000"/>
              <a:gd name="connsiteX3361" fmla="*/ 3393718 w 12192000"/>
              <a:gd name="connsiteY3361" fmla="*/ 1427540 h 6858000"/>
              <a:gd name="connsiteX3362" fmla="*/ 3399623 w 12192000"/>
              <a:gd name="connsiteY3362" fmla="*/ 1425517 h 6858000"/>
              <a:gd name="connsiteX3363" fmla="*/ 3401838 w 12192000"/>
              <a:gd name="connsiteY3363" fmla="*/ 1422684 h 6858000"/>
              <a:gd name="connsiteX3364" fmla="*/ 3404791 w 12192000"/>
              <a:gd name="connsiteY3364" fmla="*/ 1425517 h 6858000"/>
              <a:gd name="connsiteX3365" fmla="*/ 3409959 w 12192000"/>
              <a:gd name="connsiteY3365" fmla="*/ 1422279 h 6858000"/>
              <a:gd name="connsiteX3366" fmla="*/ 3413650 w 12192000"/>
              <a:gd name="connsiteY3366" fmla="*/ 1417423 h 6858000"/>
              <a:gd name="connsiteX3367" fmla="*/ 3420294 w 12192000"/>
              <a:gd name="connsiteY3367" fmla="*/ 1412566 h 6858000"/>
              <a:gd name="connsiteX3368" fmla="*/ 3423247 w 12192000"/>
              <a:gd name="connsiteY3368" fmla="*/ 1413375 h 6858000"/>
              <a:gd name="connsiteX3369" fmla="*/ 3420294 w 12192000"/>
              <a:gd name="connsiteY3369" fmla="*/ 1419446 h 6858000"/>
              <a:gd name="connsiteX3370" fmla="*/ 3418080 w 12192000"/>
              <a:gd name="connsiteY3370" fmla="*/ 1423898 h 6858000"/>
              <a:gd name="connsiteX3371" fmla="*/ 3420294 w 12192000"/>
              <a:gd name="connsiteY3371" fmla="*/ 1426731 h 6858000"/>
              <a:gd name="connsiteX3372" fmla="*/ 3418818 w 12192000"/>
              <a:gd name="connsiteY3372" fmla="*/ 1434421 h 6858000"/>
              <a:gd name="connsiteX3373" fmla="*/ 3415127 w 12192000"/>
              <a:gd name="connsiteY3373" fmla="*/ 1438063 h 6858000"/>
              <a:gd name="connsiteX3374" fmla="*/ 3421033 w 12192000"/>
              <a:gd name="connsiteY3374" fmla="*/ 1434825 h 6858000"/>
              <a:gd name="connsiteX3375" fmla="*/ 3422509 w 12192000"/>
              <a:gd name="connsiteY3375" fmla="*/ 1427136 h 6858000"/>
              <a:gd name="connsiteX3376" fmla="*/ 3426200 w 12192000"/>
              <a:gd name="connsiteY3376" fmla="*/ 1420660 h 6858000"/>
              <a:gd name="connsiteX3377" fmla="*/ 3426200 w 12192000"/>
              <a:gd name="connsiteY3377" fmla="*/ 1416208 h 6858000"/>
              <a:gd name="connsiteX3378" fmla="*/ 3430630 w 12192000"/>
              <a:gd name="connsiteY3378" fmla="*/ 1416613 h 6858000"/>
              <a:gd name="connsiteX3379" fmla="*/ 3438750 w 12192000"/>
              <a:gd name="connsiteY3379" fmla="*/ 1414590 h 6858000"/>
              <a:gd name="connsiteX3380" fmla="*/ 3446871 w 12192000"/>
              <a:gd name="connsiteY3380" fmla="*/ 1415399 h 6858000"/>
              <a:gd name="connsiteX3381" fmla="*/ 3454992 w 12192000"/>
              <a:gd name="connsiteY3381" fmla="*/ 1422684 h 6858000"/>
              <a:gd name="connsiteX3382" fmla="*/ 3460898 w 12192000"/>
              <a:gd name="connsiteY3382" fmla="*/ 1425922 h 6858000"/>
              <a:gd name="connsiteX3383" fmla="*/ 3460159 w 12192000"/>
              <a:gd name="connsiteY3383" fmla="*/ 1430373 h 6858000"/>
              <a:gd name="connsiteX3384" fmla="*/ 3456468 w 12192000"/>
              <a:gd name="connsiteY3384" fmla="*/ 1433611 h 6858000"/>
              <a:gd name="connsiteX3385" fmla="*/ 3455730 w 12192000"/>
              <a:gd name="connsiteY3385" fmla="*/ 1439277 h 6858000"/>
              <a:gd name="connsiteX3386" fmla="*/ 3451301 w 12192000"/>
              <a:gd name="connsiteY3386" fmla="*/ 1442110 h 6858000"/>
              <a:gd name="connsiteX3387" fmla="*/ 3446133 w 12192000"/>
              <a:gd name="connsiteY3387" fmla="*/ 1443324 h 6858000"/>
              <a:gd name="connsiteX3388" fmla="*/ 3443180 w 12192000"/>
              <a:gd name="connsiteY3388" fmla="*/ 1446562 h 6858000"/>
              <a:gd name="connsiteX3389" fmla="*/ 3436536 w 12192000"/>
              <a:gd name="connsiteY3389" fmla="*/ 1449395 h 6858000"/>
              <a:gd name="connsiteX3390" fmla="*/ 3428415 w 12192000"/>
              <a:gd name="connsiteY3390" fmla="*/ 1451014 h 6858000"/>
              <a:gd name="connsiteX3391" fmla="*/ 3426200 w 12192000"/>
              <a:gd name="connsiteY3391" fmla="*/ 1453037 h 6858000"/>
              <a:gd name="connsiteX3392" fmla="*/ 3416603 w 12192000"/>
              <a:gd name="connsiteY3392" fmla="*/ 1453442 h 6858000"/>
              <a:gd name="connsiteX3393" fmla="*/ 3426200 w 12192000"/>
              <a:gd name="connsiteY3393" fmla="*/ 1454656 h 6858000"/>
              <a:gd name="connsiteX3394" fmla="*/ 3432106 w 12192000"/>
              <a:gd name="connsiteY3394" fmla="*/ 1452633 h 6858000"/>
              <a:gd name="connsiteX3395" fmla="*/ 3435059 w 12192000"/>
              <a:gd name="connsiteY3395" fmla="*/ 1453847 h 6858000"/>
              <a:gd name="connsiteX3396" fmla="*/ 3434321 w 12192000"/>
              <a:gd name="connsiteY3396" fmla="*/ 1458703 h 6858000"/>
              <a:gd name="connsiteX3397" fmla="*/ 3432106 w 12192000"/>
              <a:gd name="connsiteY3397" fmla="*/ 1463560 h 6858000"/>
              <a:gd name="connsiteX3398" fmla="*/ 3435797 w 12192000"/>
              <a:gd name="connsiteY3398" fmla="*/ 1459513 h 6858000"/>
              <a:gd name="connsiteX3399" fmla="*/ 3439489 w 12192000"/>
              <a:gd name="connsiteY3399" fmla="*/ 1461132 h 6858000"/>
              <a:gd name="connsiteX3400" fmla="*/ 3436536 w 12192000"/>
              <a:gd name="connsiteY3400" fmla="*/ 1467607 h 6858000"/>
              <a:gd name="connsiteX3401" fmla="*/ 3432844 w 12192000"/>
              <a:gd name="connsiteY3401" fmla="*/ 1470845 h 6858000"/>
              <a:gd name="connsiteX3402" fmla="*/ 3435797 w 12192000"/>
              <a:gd name="connsiteY3402" fmla="*/ 1472868 h 6858000"/>
              <a:gd name="connsiteX3403" fmla="*/ 3433583 w 12192000"/>
              <a:gd name="connsiteY3403" fmla="*/ 1475297 h 6858000"/>
              <a:gd name="connsiteX3404" fmla="*/ 3429153 w 12192000"/>
              <a:gd name="connsiteY3404" fmla="*/ 1480153 h 6858000"/>
              <a:gd name="connsiteX3405" fmla="*/ 3423986 w 12192000"/>
              <a:gd name="connsiteY3405" fmla="*/ 1482582 h 6858000"/>
              <a:gd name="connsiteX3406" fmla="*/ 3429153 w 12192000"/>
              <a:gd name="connsiteY3406" fmla="*/ 1483391 h 6858000"/>
              <a:gd name="connsiteX3407" fmla="*/ 3432106 w 12192000"/>
              <a:gd name="connsiteY3407" fmla="*/ 1480153 h 6858000"/>
              <a:gd name="connsiteX3408" fmla="*/ 3431368 w 12192000"/>
              <a:gd name="connsiteY3408" fmla="*/ 1485819 h 6858000"/>
              <a:gd name="connsiteX3409" fmla="*/ 3429891 w 12192000"/>
              <a:gd name="connsiteY3409" fmla="*/ 1489462 h 6858000"/>
              <a:gd name="connsiteX3410" fmla="*/ 3433583 w 12192000"/>
              <a:gd name="connsiteY3410" fmla="*/ 1488248 h 6858000"/>
              <a:gd name="connsiteX3411" fmla="*/ 3434321 w 12192000"/>
              <a:gd name="connsiteY3411" fmla="*/ 1483391 h 6858000"/>
              <a:gd name="connsiteX3412" fmla="*/ 3438750 w 12192000"/>
              <a:gd name="connsiteY3412" fmla="*/ 1480963 h 6858000"/>
              <a:gd name="connsiteX3413" fmla="*/ 3444656 w 12192000"/>
              <a:gd name="connsiteY3413" fmla="*/ 1476511 h 6858000"/>
              <a:gd name="connsiteX3414" fmla="*/ 3449086 w 12192000"/>
              <a:gd name="connsiteY3414" fmla="*/ 1476511 h 6858000"/>
              <a:gd name="connsiteX3415" fmla="*/ 3452777 w 12192000"/>
              <a:gd name="connsiteY3415" fmla="*/ 1474892 h 6858000"/>
              <a:gd name="connsiteX3416" fmla="*/ 3453515 w 12192000"/>
              <a:gd name="connsiteY3416" fmla="*/ 1468821 h 6858000"/>
              <a:gd name="connsiteX3417" fmla="*/ 3454254 w 12192000"/>
              <a:gd name="connsiteY3417" fmla="*/ 1465179 h 6858000"/>
              <a:gd name="connsiteX3418" fmla="*/ 3459421 w 12192000"/>
              <a:gd name="connsiteY3418" fmla="*/ 1465988 h 6858000"/>
              <a:gd name="connsiteX3419" fmla="*/ 3460898 w 12192000"/>
              <a:gd name="connsiteY3419" fmla="*/ 1468821 h 6858000"/>
              <a:gd name="connsiteX3420" fmla="*/ 3466065 w 12192000"/>
              <a:gd name="connsiteY3420" fmla="*/ 1465988 h 6858000"/>
              <a:gd name="connsiteX3421" fmla="*/ 3471971 w 12192000"/>
              <a:gd name="connsiteY3421" fmla="*/ 1459513 h 6858000"/>
              <a:gd name="connsiteX3422" fmla="*/ 3474924 w 12192000"/>
              <a:gd name="connsiteY3422" fmla="*/ 1464369 h 6858000"/>
              <a:gd name="connsiteX3423" fmla="*/ 3474924 w 12192000"/>
              <a:gd name="connsiteY3423" fmla="*/ 1470845 h 6858000"/>
              <a:gd name="connsiteX3424" fmla="*/ 3471971 w 12192000"/>
              <a:gd name="connsiteY3424" fmla="*/ 1476511 h 6858000"/>
              <a:gd name="connsiteX3425" fmla="*/ 3462374 w 12192000"/>
              <a:gd name="connsiteY3425" fmla="*/ 1481772 h 6858000"/>
              <a:gd name="connsiteX3426" fmla="*/ 3460159 w 12192000"/>
              <a:gd name="connsiteY3426" fmla="*/ 1478939 h 6858000"/>
              <a:gd name="connsiteX3427" fmla="*/ 3452777 w 12192000"/>
              <a:gd name="connsiteY3427" fmla="*/ 1478939 h 6858000"/>
              <a:gd name="connsiteX3428" fmla="*/ 3449824 w 12192000"/>
              <a:gd name="connsiteY3428" fmla="*/ 1486629 h 6858000"/>
              <a:gd name="connsiteX3429" fmla="*/ 3442442 w 12192000"/>
              <a:gd name="connsiteY3429" fmla="*/ 1492295 h 6858000"/>
              <a:gd name="connsiteX3430" fmla="*/ 3439489 w 12192000"/>
              <a:gd name="connsiteY3430" fmla="*/ 1494318 h 6858000"/>
              <a:gd name="connsiteX3431" fmla="*/ 3431368 w 12192000"/>
              <a:gd name="connsiteY3431" fmla="*/ 1493914 h 6858000"/>
              <a:gd name="connsiteX3432" fmla="*/ 3428415 w 12192000"/>
              <a:gd name="connsiteY3432" fmla="*/ 1495533 h 6858000"/>
              <a:gd name="connsiteX3433" fmla="*/ 3428415 w 12192000"/>
              <a:gd name="connsiteY3433" fmla="*/ 1500794 h 6858000"/>
              <a:gd name="connsiteX3434" fmla="*/ 3432106 w 12192000"/>
              <a:gd name="connsiteY3434" fmla="*/ 1504032 h 6858000"/>
              <a:gd name="connsiteX3435" fmla="*/ 3440227 w 12192000"/>
              <a:gd name="connsiteY3435" fmla="*/ 1505246 h 6858000"/>
              <a:gd name="connsiteX3436" fmla="*/ 3432844 w 12192000"/>
              <a:gd name="connsiteY3436" fmla="*/ 1506055 h 6858000"/>
              <a:gd name="connsiteX3437" fmla="*/ 3427677 w 12192000"/>
              <a:gd name="connsiteY3437" fmla="*/ 1505650 h 6858000"/>
              <a:gd name="connsiteX3438" fmla="*/ 3435059 w 12192000"/>
              <a:gd name="connsiteY3438" fmla="*/ 1508079 h 6858000"/>
              <a:gd name="connsiteX3439" fmla="*/ 3438750 w 12192000"/>
              <a:gd name="connsiteY3439" fmla="*/ 1507269 h 6858000"/>
              <a:gd name="connsiteX3440" fmla="*/ 3432844 w 12192000"/>
              <a:gd name="connsiteY3440" fmla="*/ 1515768 h 6858000"/>
              <a:gd name="connsiteX3441" fmla="*/ 3429891 w 12192000"/>
              <a:gd name="connsiteY3441" fmla="*/ 1516173 h 6858000"/>
              <a:gd name="connsiteX3442" fmla="*/ 3426200 w 12192000"/>
              <a:gd name="connsiteY3442" fmla="*/ 1510912 h 6858000"/>
              <a:gd name="connsiteX3443" fmla="*/ 3426938 w 12192000"/>
              <a:gd name="connsiteY3443" fmla="*/ 1516578 h 6858000"/>
              <a:gd name="connsiteX3444" fmla="*/ 3429153 w 12192000"/>
              <a:gd name="connsiteY3444" fmla="*/ 1521839 h 6858000"/>
              <a:gd name="connsiteX3445" fmla="*/ 3429891 w 12192000"/>
              <a:gd name="connsiteY3445" fmla="*/ 1526291 h 6858000"/>
              <a:gd name="connsiteX3446" fmla="*/ 3436536 w 12192000"/>
              <a:gd name="connsiteY3446" fmla="*/ 1531957 h 6858000"/>
              <a:gd name="connsiteX3447" fmla="*/ 3441703 w 12192000"/>
              <a:gd name="connsiteY3447" fmla="*/ 1528719 h 6858000"/>
              <a:gd name="connsiteX3448" fmla="*/ 3442442 w 12192000"/>
              <a:gd name="connsiteY3448" fmla="*/ 1525481 h 6858000"/>
              <a:gd name="connsiteX3449" fmla="*/ 3452039 w 12192000"/>
              <a:gd name="connsiteY3449" fmla="*/ 1518197 h 6858000"/>
              <a:gd name="connsiteX3450" fmla="*/ 3453515 w 12192000"/>
              <a:gd name="connsiteY3450" fmla="*/ 1513340 h 6858000"/>
              <a:gd name="connsiteX3451" fmla="*/ 3459421 w 12192000"/>
              <a:gd name="connsiteY3451" fmla="*/ 1508483 h 6858000"/>
              <a:gd name="connsiteX3452" fmla="*/ 3465327 w 12192000"/>
              <a:gd name="connsiteY3452" fmla="*/ 1507269 h 6858000"/>
              <a:gd name="connsiteX3453" fmla="*/ 3471233 w 12192000"/>
              <a:gd name="connsiteY3453" fmla="*/ 1504436 h 6858000"/>
              <a:gd name="connsiteX3454" fmla="*/ 3474924 w 12192000"/>
              <a:gd name="connsiteY3454" fmla="*/ 1503627 h 6858000"/>
              <a:gd name="connsiteX3455" fmla="*/ 3479354 w 12192000"/>
              <a:gd name="connsiteY3455" fmla="*/ 1500389 h 6858000"/>
              <a:gd name="connsiteX3456" fmla="*/ 3480830 w 12192000"/>
              <a:gd name="connsiteY3456" fmla="*/ 1504841 h 6858000"/>
              <a:gd name="connsiteX3457" fmla="*/ 3477139 w 12192000"/>
              <a:gd name="connsiteY3457" fmla="*/ 1506460 h 6858000"/>
              <a:gd name="connsiteX3458" fmla="*/ 3474924 w 12192000"/>
              <a:gd name="connsiteY3458" fmla="*/ 1506460 h 6858000"/>
              <a:gd name="connsiteX3459" fmla="*/ 3467542 w 12192000"/>
              <a:gd name="connsiteY3459" fmla="*/ 1512935 h 6858000"/>
              <a:gd name="connsiteX3460" fmla="*/ 3466065 w 12192000"/>
              <a:gd name="connsiteY3460" fmla="*/ 1516173 h 6858000"/>
              <a:gd name="connsiteX3461" fmla="*/ 3457206 w 12192000"/>
              <a:gd name="connsiteY3461" fmla="*/ 1522244 h 6858000"/>
              <a:gd name="connsiteX3462" fmla="*/ 3457206 w 12192000"/>
              <a:gd name="connsiteY3462" fmla="*/ 1529124 h 6858000"/>
              <a:gd name="connsiteX3463" fmla="*/ 3455730 w 12192000"/>
              <a:gd name="connsiteY3463" fmla="*/ 1535599 h 6858000"/>
              <a:gd name="connsiteX3464" fmla="*/ 3459421 w 12192000"/>
              <a:gd name="connsiteY3464" fmla="*/ 1541265 h 6858000"/>
              <a:gd name="connsiteX3465" fmla="*/ 3463112 w 12192000"/>
              <a:gd name="connsiteY3465" fmla="*/ 1540051 h 6858000"/>
              <a:gd name="connsiteX3466" fmla="*/ 3469018 w 12192000"/>
              <a:gd name="connsiteY3466" fmla="*/ 1533980 h 6858000"/>
              <a:gd name="connsiteX3467" fmla="*/ 3476401 w 12192000"/>
              <a:gd name="connsiteY3467" fmla="*/ 1529529 h 6858000"/>
              <a:gd name="connsiteX3468" fmla="*/ 3479354 w 12192000"/>
              <a:gd name="connsiteY3468" fmla="*/ 1522648 h 6858000"/>
              <a:gd name="connsiteX3469" fmla="*/ 3479354 w 12192000"/>
              <a:gd name="connsiteY3469" fmla="*/ 1519411 h 6858000"/>
              <a:gd name="connsiteX3470" fmla="*/ 3482307 w 12192000"/>
              <a:gd name="connsiteY3470" fmla="*/ 1519411 h 6858000"/>
              <a:gd name="connsiteX3471" fmla="*/ 3483045 w 12192000"/>
              <a:gd name="connsiteY3471" fmla="*/ 1524267 h 6858000"/>
              <a:gd name="connsiteX3472" fmla="*/ 3483783 w 12192000"/>
              <a:gd name="connsiteY3472" fmla="*/ 1537623 h 6858000"/>
              <a:gd name="connsiteX3473" fmla="*/ 3478616 w 12192000"/>
              <a:gd name="connsiteY3473" fmla="*/ 1544908 h 6858000"/>
              <a:gd name="connsiteX3474" fmla="*/ 3470495 w 12192000"/>
              <a:gd name="connsiteY3474" fmla="*/ 1555430 h 6858000"/>
              <a:gd name="connsiteX3475" fmla="*/ 3468280 w 12192000"/>
              <a:gd name="connsiteY3475" fmla="*/ 1562715 h 6858000"/>
              <a:gd name="connsiteX3476" fmla="*/ 3471233 w 12192000"/>
              <a:gd name="connsiteY3476" fmla="*/ 1567572 h 6858000"/>
              <a:gd name="connsiteX3477" fmla="*/ 3469018 w 12192000"/>
              <a:gd name="connsiteY3477" fmla="*/ 1571214 h 6858000"/>
              <a:gd name="connsiteX3478" fmla="*/ 3467542 w 12192000"/>
              <a:gd name="connsiteY3478" fmla="*/ 1572024 h 6858000"/>
              <a:gd name="connsiteX3479" fmla="*/ 3467542 w 12192000"/>
              <a:gd name="connsiteY3479" fmla="*/ 1577690 h 6858000"/>
              <a:gd name="connsiteX3480" fmla="*/ 3465327 w 12192000"/>
              <a:gd name="connsiteY3480" fmla="*/ 1582141 h 6858000"/>
              <a:gd name="connsiteX3481" fmla="*/ 3462374 w 12192000"/>
              <a:gd name="connsiteY3481" fmla="*/ 1582951 h 6858000"/>
              <a:gd name="connsiteX3482" fmla="*/ 3462374 w 12192000"/>
              <a:gd name="connsiteY3482" fmla="*/ 1587403 h 6858000"/>
              <a:gd name="connsiteX3483" fmla="*/ 3455730 w 12192000"/>
              <a:gd name="connsiteY3483" fmla="*/ 1591450 h 6858000"/>
              <a:gd name="connsiteX3484" fmla="*/ 3452039 w 12192000"/>
              <a:gd name="connsiteY3484" fmla="*/ 1589831 h 6858000"/>
              <a:gd name="connsiteX3485" fmla="*/ 3447609 w 12192000"/>
              <a:gd name="connsiteY3485" fmla="*/ 1584165 h 6858000"/>
              <a:gd name="connsiteX3486" fmla="*/ 3443180 w 12192000"/>
              <a:gd name="connsiteY3486" fmla="*/ 1584165 h 6858000"/>
              <a:gd name="connsiteX3487" fmla="*/ 3438750 w 12192000"/>
              <a:gd name="connsiteY3487" fmla="*/ 1588617 h 6858000"/>
              <a:gd name="connsiteX3488" fmla="*/ 3437274 w 12192000"/>
              <a:gd name="connsiteY3488" fmla="*/ 1594688 h 6858000"/>
              <a:gd name="connsiteX3489" fmla="*/ 3432844 w 12192000"/>
              <a:gd name="connsiteY3489" fmla="*/ 1590640 h 6858000"/>
              <a:gd name="connsiteX3490" fmla="*/ 3431368 w 12192000"/>
              <a:gd name="connsiteY3490" fmla="*/ 1582546 h 6858000"/>
              <a:gd name="connsiteX3491" fmla="*/ 3429153 w 12192000"/>
              <a:gd name="connsiteY3491" fmla="*/ 1579308 h 6858000"/>
              <a:gd name="connsiteX3492" fmla="*/ 3431368 w 12192000"/>
              <a:gd name="connsiteY3492" fmla="*/ 1573238 h 6858000"/>
              <a:gd name="connsiteX3493" fmla="*/ 3431368 w 12192000"/>
              <a:gd name="connsiteY3493" fmla="*/ 1567976 h 6858000"/>
              <a:gd name="connsiteX3494" fmla="*/ 3439489 w 12192000"/>
              <a:gd name="connsiteY3494" fmla="*/ 1559882 h 6858000"/>
              <a:gd name="connsiteX3495" fmla="*/ 3445395 w 12192000"/>
              <a:gd name="connsiteY3495" fmla="*/ 1558668 h 6858000"/>
              <a:gd name="connsiteX3496" fmla="*/ 3445395 w 12192000"/>
              <a:gd name="connsiteY3496" fmla="*/ 1555430 h 6858000"/>
              <a:gd name="connsiteX3497" fmla="*/ 3437274 w 12192000"/>
              <a:gd name="connsiteY3497" fmla="*/ 1555430 h 6858000"/>
              <a:gd name="connsiteX3498" fmla="*/ 3435797 w 12192000"/>
              <a:gd name="connsiteY3498" fmla="*/ 1552597 h 6858000"/>
              <a:gd name="connsiteX3499" fmla="*/ 3432844 w 12192000"/>
              <a:gd name="connsiteY3499" fmla="*/ 1557454 h 6858000"/>
              <a:gd name="connsiteX3500" fmla="*/ 3425462 w 12192000"/>
              <a:gd name="connsiteY3500" fmla="*/ 1565143 h 6858000"/>
              <a:gd name="connsiteX3501" fmla="*/ 3421771 w 12192000"/>
              <a:gd name="connsiteY3501" fmla="*/ 1565548 h 6858000"/>
              <a:gd name="connsiteX3502" fmla="*/ 3415127 w 12192000"/>
              <a:gd name="connsiteY3502" fmla="*/ 1577285 h 6858000"/>
              <a:gd name="connsiteX3503" fmla="*/ 3408482 w 12192000"/>
              <a:gd name="connsiteY3503" fmla="*/ 1581332 h 6858000"/>
              <a:gd name="connsiteX3504" fmla="*/ 3403315 w 12192000"/>
              <a:gd name="connsiteY3504" fmla="*/ 1579713 h 6858000"/>
              <a:gd name="connsiteX3505" fmla="*/ 3403315 w 12192000"/>
              <a:gd name="connsiteY3505" fmla="*/ 1574452 h 6858000"/>
              <a:gd name="connsiteX3506" fmla="*/ 3406268 w 12192000"/>
              <a:gd name="connsiteY3506" fmla="*/ 1572024 h 6858000"/>
              <a:gd name="connsiteX3507" fmla="*/ 3406268 w 12192000"/>
              <a:gd name="connsiteY3507" fmla="*/ 1565953 h 6858000"/>
              <a:gd name="connsiteX3508" fmla="*/ 3412174 w 12192000"/>
              <a:gd name="connsiteY3508" fmla="*/ 1552597 h 6858000"/>
              <a:gd name="connsiteX3509" fmla="*/ 3419556 w 12192000"/>
              <a:gd name="connsiteY3509" fmla="*/ 1546931 h 6858000"/>
              <a:gd name="connsiteX3510" fmla="*/ 3421033 w 12192000"/>
              <a:gd name="connsiteY3510" fmla="*/ 1542479 h 6858000"/>
              <a:gd name="connsiteX3511" fmla="*/ 3418818 w 12192000"/>
              <a:gd name="connsiteY3511" fmla="*/ 1538028 h 6858000"/>
              <a:gd name="connsiteX3512" fmla="*/ 3420294 w 12192000"/>
              <a:gd name="connsiteY3512" fmla="*/ 1531552 h 6858000"/>
              <a:gd name="connsiteX3513" fmla="*/ 3421771 w 12192000"/>
              <a:gd name="connsiteY3513" fmla="*/ 1526291 h 6858000"/>
              <a:gd name="connsiteX3514" fmla="*/ 3421033 w 12192000"/>
              <a:gd name="connsiteY3514" fmla="*/ 1517387 h 6858000"/>
              <a:gd name="connsiteX3515" fmla="*/ 3417341 w 12192000"/>
              <a:gd name="connsiteY3515" fmla="*/ 1514149 h 6858000"/>
              <a:gd name="connsiteX3516" fmla="*/ 3413650 w 12192000"/>
              <a:gd name="connsiteY3516" fmla="*/ 1513340 h 6858000"/>
              <a:gd name="connsiteX3517" fmla="*/ 3410697 w 12192000"/>
              <a:gd name="connsiteY3517" fmla="*/ 1510507 h 6858000"/>
              <a:gd name="connsiteX3518" fmla="*/ 3407744 w 12192000"/>
              <a:gd name="connsiteY3518" fmla="*/ 1510102 h 6858000"/>
              <a:gd name="connsiteX3519" fmla="*/ 3405529 w 12192000"/>
              <a:gd name="connsiteY3519" fmla="*/ 1512935 h 6858000"/>
              <a:gd name="connsiteX3520" fmla="*/ 3405529 w 12192000"/>
              <a:gd name="connsiteY3520" fmla="*/ 1521434 h 6858000"/>
              <a:gd name="connsiteX3521" fmla="*/ 3401100 w 12192000"/>
              <a:gd name="connsiteY3521" fmla="*/ 1530338 h 6858000"/>
              <a:gd name="connsiteX3522" fmla="*/ 3397409 w 12192000"/>
              <a:gd name="connsiteY3522" fmla="*/ 1540861 h 6858000"/>
              <a:gd name="connsiteX3523" fmla="*/ 3392979 w 12192000"/>
              <a:gd name="connsiteY3523" fmla="*/ 1543694 h 6858000"/>
              <a:gd name="connsiteX3524" fmla="*/ 3387812 w 12192000"/>
              <a:gd name="connsiteY3524" fmla="*/ 1544098 h 6858000"/>
              <a:gd name="connsiteX3525" fmla="*/ 3392979 w 12192000"/>
              <a:gd name="connsiteY3525" fmla="*/ 1540861 h 6858000"/>
              <a:gd name="connsiteX3526" fmla="*/ 3387073 w 12192000"/>
              <a:gd name="connsiteY3526" fmla="*/ 1541670 h 6858000"/>
              <a:gd name="connsiteX3527" fmla="*/ 3382644 w 12192000"/>
              <a:gd name="connsiteY3527" fmla="*/ 1538432 h 6858000"/>
              <a:gd name="connsiteX3528" fmla="*/ 3378214 w 12192000"/>
              <a:gd name="connsiteY3528" fmla="*/ 1540861 h 6858000"/>
              <a:gd name="connsiteX3529" fmla="*/ 3370094 w 12192000"/>
              <a:gd name="connsiteY3529" fmla="*/ 1549764 h 6858000"/>
              <a:gd name="connsiteX3530" fmla="*/ 3366402 w 12192000"/>
              <a:gd name="connsiteY3530" fmla="*/ 1550978 h 6858000"/>
              <a:gd name="connsiteX3531" fmla="*/ 3364926 w 12192000"/>
              <a:gd name="connsiteY3531" fmla="*/ 1556644 h 6858000"/>
              <a:gd name="connsiteX3532" fmla="*/ 3363450 w 12192000"/>
              <a:gd name="connsiteY3532" fmla="*/ 1561906 h 6858000"/>
              <a:gd name="connsiteX3533" fmla="*/ 3361235 w 12192000"/>
              <a:gd name="connsiteY3533" fmla="*/ 1561906 h 6858000"/>
              <a:gd name="connsiteX3534" fmla="*/ 3358282 w 12192000"/>
              <a:gd name="connsiteY3534" fmla="*/ 1566762 h 6858000"/>
              <a:gd name="connsiteX3535" fmla="*/ 3353852 w 12192000"/>
              <a:gd name="connsiteY3535" fmla="*/ 1571214 h 6858000"/>
              <a:gd name="connsiteX3536" fmla="*/ 3346470 w 12192000"/>
              <a:gd name="connsiteY3536" fmla="*/ 1573642 h 6858000"/>
              <a:gd name="connsiteX3537" fmla="*/ 3343517 w 12192000"/>
              <a:gd name="connsiteY3537" fmla="*/ 1571214 h 6858000"/>
              <a:gd name="connsiteX3538" fmla="*/ 3343517 w 12192000"/>
              <a:gd name="connsiteY3538" fmla="*/ 1567167 h 6858000"/>
              <a:gd name="connsiteX3539" fmla="*/ 3339087 w 12192000"/>
              <a:gd name="connsiteY3539" fmla="*/ 1566358 h 6858000"/>
              <a:gd name="connsiteX3540" fmla="*/ 3336134 w 12192000"/>
              <a:gd name="connsiteY3540" fmla="*/ 1569191 h 6858000"/>
              <a:gd name="connsiteX3541" fmla="*/ 3333920 w 12192000"/>
              <a:gd name="connsiteY3541" fmla="*/ 1572833 h 6858000"/>
              <a:gd name="connsiteX3542" fmla="*/ 3327276 w 12192000"/>
              <a:gd name="connsiteY3542" fmla="*/ 1572833 h 6858000"/>
              <a:gd name="connsiteX3543" fmla="*/ 3325061 w 12192000"/>
              <a:gd name="connsiteY3543" fmla="*/ 1569596 h 6858000"/>
              <a:gd name="connsiteX3544" fmla="*/ 3322846 w 12192000"/>
              <a:gd name="connsiteY3544" fmla="*/ 1567167 h 6858000"/>
              <a:gd name="connsiteX3545" fmla="*/ 3324323 w 12192000"/>
              <a:gd name="connsiteY3545" fmla="*/ 1563525 h 6858000"/>
              <a:gd name="connsiteX3546" fmla="*/ 3331705 w 12192000"/>
              <a:gd name="connsiteY3546" fmla="*/ 1558263 h 6858000"/>
              <a:gd name="connsiteX3547" fmla="*/ 3339826 w 12192000"/>
              <a:gd name="connsiteY3547" fmla="*/ 1556240 h 6858000"/>
              <a:gd name="connsiteX3548" fmla="*/ 3343517 w 12192000"/>
              <a:gd name="connsiteY3548" fmla="*/ 1553811 h 6858000"/>
              <a:gd name="connsiteX3549" fmla="*/ 3345732 w 12192000"/>
              <a:gd name="connsiteY3549" fmla="*/ 1550574 h 6858000"/>
              <a:gd name="connsiteX3550" fmla="*/ 3349423 w 12192000"/>
              <a:gd name="connsiteY3550" fmla="*/ 1549360 h 6858000"/>
              <a:gd name="connsiteX3551" fmla="*/ 3355329 w 12192000"/>
              <a:gd name="connsiteY3551" fmla="*/ 1549360 h 6858000"/>
              <a:gd name="connsiteX3552" fmla="*/ 3356805 w 12192000"/>
              <a:gd name="connsiteY3552" fmla="*/ 1545717 h 6858000"/>
              <a:gd name="connsiteX3553" fmla="*/ 3359020 w 12192000"/>
              <a:gd name="connsiteY3553" fmla="*/ 1544503 h 6858000"/>
              <a:gd name="connsiteX3554" fmla="*/ 3359758 w 12192000"/>
              <a:gd name="connsiteY3554" fmla="*/ 1540861 h 6858000"/>
              <a:gd name="connsiteX3555" fmla="*/ 3364926 w 12192000"/>
              <a:gd name="connsiteY3555" fmla="*/ 1536409 h 6858000"/>
              <a:gd name="connsiteX3556" fmla="*/ 3373047 w 12192000"/>
              <a:gd name="connsiteY3556" fmla="*/ 1535195 h 6858000"/>
              <a:gd name="connsiteX3557" fmla="*/ 3381167 w 12192000"/>
              <a:gd name="connsiteY3557" fmla="*/ 1531957 h 6858000"/>
              <a:gd name="connsiteX3558" fmla="*/ 3381906 w 12192000"/>
              <a:gd name="connsiteY3558" fmla="*/ 1529124 h 6858000"/>
              <a:gd name="connsiteX3559" fmla="*/ 3387073 w 12192000"/>
              <a:gd name="connsiteY3559" fmla="*/ 1525886 h 6858000"/>
              <a:gd name="connsiteX3560" fmla="*/ 3380429 w 12192000"/>
              <a:gd name="connsiteY3560" fmla="*/ 1524672 h 6858000"/>
              <a:gd name="connsiteX3561" fmla="*/ 3376000 w 12192000"/>
              <a:gd name="connsiteY3561" fmla="*/ 1527505 h 6858000"/>
              <a:gd name="connsiteX3562" fmla="*/ 3370832 w 12192000"/>
              <a:gd name="connsiteY3562" fmla="*/ 1528719 h 6858000"/>
              <a:gd name="connsiteX3563" fmla="*/ 3366402 w 12192000"/>
              <a:gd name="connsiteY3563" fmla="*/ 1524672 h 6858000"/>
              <a:gd name="connsiteX3564" fmla="*/ 3359020 w 12192000"/>
              <a:gd name="connsiteY3564" fmla="*/ 1523458 h 6858000"/>
              <a:gd name="connsiteX3565" fmla="*/ 3354591 w 12192000"/>
              <a:gd name="connsiteY3565" fmla="*/ 1521030 h 6858000"/>
              <a:gd name="connsiteX3566" fmla="*/ 3356067 w 12192000"/>
              <a:gd name="connsiteY3566" fmla="*/ 1525886 h 6858000"/>
              <a:gd name="connsiteX3567" fmla="*/ 3353114 w 12192000"/>
              <a:gd name="connsiteY3567" fmla="*/ 1532362 h 6858000"/>
              <a:gd name="connsiteX3568" fmla="*/ 3347208 w 12192000"/>
              <a:gd name="connsiteY3568" fmla="*/ 1533576 h 6858000"/>
              <a:gd name="connsiteX3569" fmla="*/ 3343517 w 12192000"/>
              <a:gd name="connsiteY3569" fmla="*/ 1536004 h 6858000"/>
              <a:gd name="connsiteX3570" fmla="*/ 3341302 w 12192000"/>
              <a:gd name="connsiteY3570" fmla="*/ 1533171 h 6858000"/>
              <a:gd name="connsiteX3571" fmla="*/ 3335396 w 12192000"/>
              <a:gd name="connsiteY3571" fmla="*/ 1533171 h 6858000"/>
              <a:gd name="connsiteX3572" fmla="*/ 3333920 w 12192000"/>
              <a:gd name="connsiteY3572" fmla="*/ 1530338 h 6858000"/>
              <a:gd name="connsiteX3573" fmla="*/ 3328014 w 12192000"/>
              <a:gd name="connsiteY3573" fmla="*/ 1530743 h 6858000"/>
              <a:gd name="connsiteX3574" fmla="*/ 3325799 w 12192000"/>
              <a:gd name="connsiteY3574" fmla="*/ 1532362 h 6858000"/>
              <a:gd name="connsiteX3575" fmla="*/ 3322846 w 12192000"/>
              <a:gd name="connsiteY3575" fmla="*/ 1530338 h 6858000"/>
              <a:gd name="connsiteX3576" fmla="*/ 3331705 w 12192000"/>
              <a:gd name="connsiteY3576" fmla="*/ 1527100 h 6858000"/>
              <a:gd name="connsiteX3577" fmla="*/ 3342040 w 12192000"/>
              <a:gd name="connsiteY3577" fmla="*/ 1521434 h 6858000"/>
              <a:gd name="connsiteX3578" fmla="*/ 3342040 w 12192000"/>
              <a:gd name="connsiteY3578" fmla="*/ 1519411 h 6858000"/>
              <a:gd name="connsiteX3579" fmla="*/ 3339826 w 12192000"/>
              <a:gd name="connsiteY3579" fmla="*/ 1520220 h 6858000"/>
              <a:gd name="connsiteX3580" fmla="*/ 3333920 w 12192000"/>
              <a:gd name="connsiteY3580" fmla="*/ 1521434 h 6858000"/>
              <a:gd name="connsiteX3581" fmla="*/ 3333182 w 12192000"/>
              <a:gd name="connsiteY3581" fmla="*/ 1518197 h 6858000"/>
              <a:gd name="connsiteX3582" fmla="*/ 3336873 w 12192000"/>
              <a:gd name="connsiteY3582" fmla="*/ 1513340 h 6858000"/>
              <a:gd name="connsiteX3583" fmla="*/ 3336873 w 12192000"/>
              <a:gd name="connsiteY3583" fmla="*/ 1507674 h 6858000"/>
              <a:gd name="connsiteX3584" fmla="*/ 3334658 w 12192000"/>
              <a:gd name="connsiteY3584" fmla="*/ 1508079 h 6858000"/>
              <a:gd name="connsiteX3585" fmla="*/ 3328752 w 12192000"/>
              <a:gd name="connsiteY3585" fmla="*/ 1513340 h 6858000"/>
              <a:gd name="connsiteX3586" fmla="*/ 3326537 w 12192000"/>
              <a:gd name="connsiteY3586" fmla="*/ 1518197 h 6858000"/>
              <a:gd name="connsiteX3587" fmla="*/ 3325061 w 12192000"/>
              <a:gd name="connsiteY3587" fmla="*/ 1516173 h 6858000"/>
              <a:gd name="connsiteX3588" fmla="*/ 3327276 w 12192000"/>
              <a:gd name="connsiteY3588" fmla="*/ 1507269 h 6858000"/>
              <a:gd name="connsiteX3589" fmla="*/ 3330229 w 12192000"/>
              <a:gd name="connsiteY3589" fmla="*/ 1505246 h 6858000"/>
              <a:gd name="connsiteX3590" fmla="*/ 3326537 w 12192000"/>
              <a:gd name="connsiteY3590" fmla="*/ 1506055 h 6858000"/>
              <a:gd name="connsiteX3591" fmla="*/ 3323584 w 12192000"/>
              <a:gd name="connsiteY3591" fmla="*/ 1511316 h 6858000"/>
              <a:gd name="connsiteX3592" fmla="*/ 3320631 w 12192000"/>
              <a:gd name="connsiteY3592" fmla="*/ 1508483 h 6858000"/>
              <a:gd name="connsiteX3593" fmla="*/ 3319893 w 12192000"/>
              <a:gd name="connsiteY3593" fmla="*/ 1515364 h 6858000"/>
              <a:gd name="connsiteX3594" fmla="*/ 3320631 w 12192000"/>
              <a:gd name="connsiteY3594" fmla="*/ 1519006 h 6858000"/>
              <a:gd name="connsiteX3595" fmla="*/ 3319155 w 12192000"/>
              <a:gd name="connsiteY3595" fmla="*/ 1523053 h 6858000"/>
              <a:gd name="connsiteX3596" fmla="*/ 3314725 w 12192000"/>
              <a:gd name="connsiteY3596" fmla="*/ 1521030 h 6858000"/>
              <a:gd name="connsiteX3597" fmla="*/ 3309558 w 12192000"/>
              <a:gd name="connsiteY3597" fmla="*/ 1521030 h 6858000"/>
              <a:gd name="connsiteX3598" fmla="*/ 3306605 w 12192000"/>
              <a:gd name="connsiteY3598" fmla="*/ 1524267 h 6858000"/>
              <a:gd name="connsiteX3599" fmla="*/ 3302914 w 12192000"/>
              <a:gd name="connsiteY3599" fmla="*/ 1524672 h 6858000"/>
              <a:gd name="connsiteX3600" fmla="*/ 3299961 w 12192000"/>
              <a:gd name="connsiteY3600" fmla="*/ 1522244 h 6858000"/>
              <a:gd name="connsiteX3601" fmla="*/ 3291840 w 12192000"/>
              <a:gd name="connsiteY3601" fmla="*/ 1522244 h 6858000"/>
              <a:gd name="connsiteX3602" fmla="*/ 3292578 w 12192000"/>
              <a:gd name="connsiteY3602" fmla="*/ 1524672 h 6858000"/>
              <a:gd name="connsiteX3603" fmla="*/ 3288149 w 12192000"/>
              <a:gd name="connsiteY3603" fmla="*/ 1527505 h 6858000"/>
              <a:gd name="connsiteX3604" fmla="*/ 3282243 w 12192000"/>
              <a:gd name="connsiteY3604" fmla="*/ 1527505 h 6858000"/>
              <a:gd name="connsiteX3605" fmla="*/ 3280766 w 12192000"/>
              <a:gd name="connsiteY3605" fmla="*/ 1525077 h 6858000"/>
              <a:gd name="connsiteX3606" fmla="*/ 3277813 w 12192000"/>
              <a:gd name="connsiteY3606" fmla="*/ 1526291 h 6858000"/>
              <a:gd name="connsiteX3607" fmla="*/ 3268954 w 12192000"/>
              <a:gd name="connsiteY3607" fmla="*/ 1525886 h 6858000"/>
              <a:gd name="connsiteX3608" fmla="*/ 3265263 w 12192000"/>
              <a:gd name="connsiteY3608" fmla="*/ 1522244 h 6858000"/>
              <a:gd name="connsiteX3609" fmla="*/ 3263787 w 12192000"/>
              <a:gd name="connsiteY3609" fmla="*/ 1519006 h 6858000"/>
              <a:gd name="connsiteX3610" fmla="*/ 3255666 w 12192000"/>
              <a:gd name="connsiteY3610" fmla="*/ 1521030 h 6858000"/>
              <a:gd name="connsiteX3611" fmla="*/ 3242378 w 12192000"/>
              <a:gd name="connsiteY3611" fmla="*/ 1520220 h 6858000"/>
              <a:gd name="connsiteX3612" fmla="*/ 3239425 w 12192000"/>
              <a:gd name="connsiteY3612" fmla="*/ 1515768 h 6858000"/>
              <a:gd name="connsiteX3613" fmla="*/ 3232042 w 12192000"/>
              <a:gd name="connsiteY3613" fmla="*/ 1518197 h 6858000"/>
              <a:gd name="connsiteX3614" fmla="*/ 3221707 w 12192000"/>
              <a:gd name="connsiteY3614" fmla="*/ 1516578 h 6858000"/>
              <a:gd name="connsiteX3615" fmla="*/ 3226136 w 12192000"/>
              <a:gd name="connsiteY3615" fmla="*/ 1510102 h 6858000"/>
              <a:gd name="connsiteX3616" fmla="*/ 3225398 w 12192000"/>
              <a:gd name="connsiteY3616" fmla="*/ 1507269 h 6858000"/>
              <a:gd name="connsiteX3617" fmla="*/ 3223183 w 12192000"/>
              <a:gd name="connsiteY3617" fmla="*/ 1510912 h 6858000"/>
              <a:gd name="connsiteX3618" fmla="*/ 3217277 w 12192000"/>
              <a:gd name="connsiteY3618" fmla="*/ 1516173 h 6858000"/>
              <a:gd name="connsiteX3619" fmla="*/ 3208418 w 12192000"/>
              <a:gd name="connsiteY3619" fmla="*/ 1517387 h 6858000"/>
              <a:gd name="connsiteX3620" fmla="*/ 3201774 w 12192000"/>
              <a:gd name="connsiteY3620" fmla="*/ 1522244 h 6858000"/>
              <a:gd name="connsiteX3621" fmla="*/ 3190700 w 12192000"/>
              <a:gd name="connsiteY3621" fmla="*/ 1523863 h 6858000"/>
              <a:gd name="connsiteX3622" fmla="*/ 3181103 w 12192000"/>
              <a:gd name="connsiteY3622" fmla="*/ 1521030 h 6858000"/>
              <a:gd name="connsiteX3623" fmla="*/ 3175936 w 12192000"/>
              <a:gd name="connsiteY3623" fmla="*/ 1520220 h 6858000"/>
              <a:gd name="connsiteX3624" fmla="*/ 3174459 w 12192000"/>
              <a:gd name="connsiteY3624" fmla="*/ 1516578 h 6858000"/>
              <a:gd name="connsiteX3625" fmla="*/ 3175936 w 12192000"/>
              <a:gd name="connsiteY3625" fmla="*/ 1510102 h 6858000"/>
              <a:gd name="connsiteX3626" fmla="*/ 3173721 w 12192000"/>
              <a:gd name="connsiteY3626" fmla="*/ 1505246 h 6858000"/>
              <a:gd name="connsiteX3627" fmla="*/ 3175936 w 12192000"/>
              <a:gd name="connsiteY3627" fmla="*/ 1500794 h 6858000"/>
              <a:gd name="connsiteX3628" fmla="*/ 3181842 w 12192000"/>
              <a:gd name="connsiteY3628" fmla="*/ 1500389 h 6858000"/>
              <a:gd name="connsiteX3629" fmla="*/ 3191439 w 12192000"/>
              <a:gd name="connsiteY3629" fmla="*/ 1492295 h 6858000"/>
              <a:gd name="connsiteX3630" fmla="*/ 3202512 w 12192000"/>
              <a:gd name="connsiteY3630" fmla="*/ 1487034 h 6858000"/>
              <a:gd name="connsiteX3631" fmla="*/ 3208418 w 12192000"/>
              <a:gd name="connsiteY3631" fmla="*/ 1478130 h 6858000"/>
              <a:gd name="connsiteX3632" fmla="*/ 3217277 w 12192000"/>
              <a:gd name="connsiteY3632" fmla="*/ 1467607 h 6858000"/>
              <a:gd name="connsiteX3633" fmla="*/ 3223921 w 12192000"/>
              <a:gd name="connsiteY3633" fmla="*/ 1461536 h 6858000"/>
              <a:gd name="connsiteX3634" fmla="*/ 3212848 w 12192000"/>
              <a:gd name="connsiteY3634" fmla="*/ 1461941 h 6858000"/>
              <a:gd name="connsiteX3635" fmla="*/ 3199559 w 12192000"/>
              <a:gd name="connsiteY3635" fmla="*/ 1463560 h 6858000"/>
              <a:gd name="connsiteX3636" fmla="*/ 3192177 w 12192000"/>
              <a:gd name="connsiteY3636" fmla="*/ 1465584 h 6858000"/>
              <a:gd name="connsiteX3637" fmla="*/ 3188486 w 12192000"/>
              <a:gd name="connsiteY3637" fmla="*/ 1465584 h 6858000"/>
              <a:gd name="connsiteX3638" fmla="*/ 3193653 w 12192000"/>
              <a:gd name="connsiteY3638" fmla="*/ 1454252 h 6858000"/>
              <a:gd name="connsiteX3639" fmla="*/ 3204727 w 12192000"/>
              <a:gd name="connsiteY3639" fmla="*/ 1448181 h 6858000"/>
              <a:gd name="connsiteX3640" fmla="*/ 3212110 w 12192000"/>
              <a:gd name="connsiteY3640" fmla="*/ 1443324 h 6858000"/>
              <a:gd name="connsiteX3641" fmla="*/ 3214324 w 12192000"/>
              <a:gd name="connsiteY3641" fmla="*/ 1440896 h 6858000"/>
              <a:gd name="connsiteX3642" fmla="*/ 3212110 w 12192000"/>
              <a:gd name="connsiteY3642" fmla="*/ 1445348 h 6858000"/>
              <a:gd name="connsiteX3643" fmla="*/ 3206942 w 12192000"/>
              <a:gd name="connsiteY3643" fmla="*/ 1448990 h 6858000"/>
              <a:gd name="connsiteX3644" fmla="*/ 3205465 w 12192000"/>
              <a:gd name="connsiteY3644" fmla="*/ 1453037 h 6858000"/>
              <a:gd name="connsiteX3645" fmla="*/ 3209157 w 12192000"/>
              <a:gd name="connsiteY3645" fmla="*/ 1458703 h 6858000"/>
              <a:gd name="connsiteX3646" fmla="*/ 3212110 w 12192000"/>
              <a:gd name="connsiteY3646" fmla="*/ 1452228 h 6858000"/>
              <a:gd name="connsiteX3647" fmla="*/ 3212848 w 12192000"/>
              <a:gd name="connsiteY3647" fmla="*/ 1459108 h 6858000"/>
              <a:gd name="connsiteX3648" fmla="*/ 3215801 w 12192000"/>
              <a:gd name="connsiteY3648" fmla="*/ 1459108 h 6858000"/>
              <a:gd name="connsiteX3649" fmla="*/ 3220968 w 12192000"/>
              <a:gd name="connsiteY3649" fmla="*/ 1453037 h 6858000"/>
              <a:gd name="connsiteX3650" fmla="*/ 3225398 w 12192000"/>
              <a:gd name="connsiteY3650" fmla="*/ 1443729 h 6858000"/>
              <a:gd name="connsiteX3651" fmla="*/ 3231304 w 12192000"/>
              <a:gd name="connsiteY3651" fmla="*/ 1438063 h 6858000"/>
              <a:gd name="connsiteX3652" fmla="*/ 3232042 w 12192000"/>
              <a:gd name="connsiteY3652" fmla="*/ 1434016 h 6858000"/>
              <a:gd name="connsiteX3653" fmla="*/ 3234257 w 12192000"/>
              <a:gd name="connsiteY3653" fmla="*/ 1431588 h 6858000"/>
              <a:gd name="connsiteX3654" fmla="*/ 3244592 w 12192000"/>
              <a:gd name="connsiteY3654" fmla="*/ 1434421 h 6858000"/>
              <a:gd name="connsiteX3655" fmla="*/ 3250498 w 12192000"/>
              <a:gd name="connsiteY3655" fmla="*/ 1430373 h 6858000"/>
              <a:gd name="connsiteX3656" fmla="*/ 3251236 w 12192000"/>
              <a:gd name="connsiteY3656" fmla="*/ 1425517 h 6858000"/>
              <a:gd name="connsiteX3657" fmla="*/ 3254928 w 12192000"/>
              <a:gd name="connsiteY3657" fmla="*/ 1423089 h 6858000"/>
              <a:gd name="connsiteX3658" fmla="*/ 3251236 w 12192000"/>
              <a:gd name="connsiteY3658" fmla="*/ 1419851 h 6858000"/>
              <a:gd name="connsiteX3659" fmla="*/ 3246069 w 12192000"/>
              <a:gd name="connsiteY3659" fmla="*/ 1419041 h 6858000"/>
              <a:gd name="connsiteX3660" fmla="*/ 3245331 w 12192000"/>
              <a:gd name="connsiteY3660" fmla="*/ 1415399 h 6858000"/>
              <a:gd name="connsiteX3661" fmla="*/ 3249022 w 12192000"/>
              <a:gd name="connsiteY3661" fmla="*/ 1409733 h 6858000"/>
              <a:gd name="connsiteX3662" fmla="*/ 3257881 w 12192000"/>
              <a:gd name="connsiteY3662" fmla="*/ 1405686 h 6858000"/>
              <a:gd name="connsiteX3663" fmla="*/ 3260834 w 12192000"/>
              <a:gd name="connsiteY3663" fmla="*/ 1404876 h 6858000"/>
              <a:gd name="connsiteX3664" fmla="*/ 3263048 w 12192000"/>
              <a:gd name="connsiteY3664" fmla="*/ 1407305 h 6858000"/>
              <a:gd name="connsiteX3665" fmla="*/ 3266001 w 12192000"/>
              <a:gd name="connsiteY3665" fmla="*/ 1406900 h 6858000"/>
              <a:gd name="connsiteX3666" fmla="*/ 3266001 w 12192000"/>
              <a:gd name="connsiteY3666" fmla="*/ 1402043 h 6858000"/>
              <a:gd name="connsiteX3667" fmla="*/ 3262310 w 12192000"/>
              <a:gd name="connsiteY3667" fmla="*/ 1398401 h 6858000"/>
              <a:gd name="connsiteX3668" fmla="*/ 3262310 w 12192000"/>
              <a:gd name="connsiteY3668" fmla="*/ 1393949 h 6858000"/>
              <a:gd name="connsiteX3669" fmla="*/ 3272646 w 12192000"/>
              <a:gd name="connsiteY3669" fmla="*/ 1379784 h 6858000"/>
              <a:gd name="connsiteX3670" fmla="*/ 3274122 w 12192000"/>
              <a:gd name="connsiteY3670" fmla="*/ 1374928 h 6858000"/>
              <a:gd name="connsiteX3671" fmla="*/ 3280028 w 12192000"/>
              <a:gd name="connsiteY3671" fmla="*/ 1366833 h 6858000"/>
              <a:gd name="connsiteX3672" fmla="*/ 3285196 w 12192000"/>
              <a:gd name="connsiteY3672" fmla="*/ 1366024 h 6858000"/>
              <a:gd name="connsiteX3673" fmla="*/ 3290363 w 12192000"/>
              <a:gd name="connsiteY3673" fmla="*/ 1363596 h 6858000"/>
              <a:gd name="connsiteX3674" fmla="*/ 3287410 w 12192000"/>
              <a:gd name="connsiteY3674" fmla="*/ 1361977 h 6858000"/>
              <a:gd name="connsiteX3675" fmla="*/ 3285196 w 12192000"/>
              <a:gd name="connsiteY3675" fmla="*/ 1361977 h 6858000"/>
              <a:gd name="connsiteX3676" fmla="*/ 3285196 w 12192000"/>
              <a:gd name="connsiteY3676" fmla="*/ 1358739 h 6858000"/>
              <a:gd name="connsiteX3677" fmla="*/ 3290363 w 12192000"/>
              <a:gd name="connsiteY3677" fmla="*/ 1351859 h 6858000"/>
              <a:gd name="connsiteX3678" fmla="*/ 3296269 w 12192000"/>
              <a:gd name="connsiteY3678" fmla="*/ 1351454 h 6858000"/>
              <a:gd name="connsiteX3679" fmla="*/ 3299961 w 12192000"/>
              <a:gd name="connsiteY3679" fmla="*/ 1348621 h 6858000"/>
              <a:gd name="connsiteX3680" fmla="*/ 3295531 w 12192000"/>
              <a:gd name="connsiteY3680" fmla="*/ 1346598 h 6858000"/>
              <a:gd name="connsiteX3681" fmla="*/ 3296269 w 12192000"/>
              <a:gd name="connsiteY3681" fmla="*/ 1341741 h 6858000"/>
              <a:gd name="connsiteX3682" fmla="*/ 3299961 w 12192000"/>
              <a:gd name="connsiteY3682" fmla="*/ 1340932 h 6858000"/>
              <a:gd name="connsiteX3683" fmla="*/ 3302914 w 12192000"/>
              <a:gd name="connsiteY3683" fmla="*/ 1338099 h 6858000"/>
              <a:gd name="connsiteX3684" fmla="*/ 3301437 w 12192000"/>
              <a:gd name="connsiteY3684" fmla="*/ 1335670 h 6858000"/>
              <a:gd name="connsiteX3685" fmla="*/ 3306605 w 12192000"/>
              <a:gd name="connsiteY3685" fmla="*/ 1332837 h 6858000"/>
              <a:gd name="connsiteX3686" fmla="*/ 3315464 w 12192000"/>
              <a:gd name="connsiteY3686" fmla="*/ 1326767 h 6858000"/>
              <a:gd name="connsiteX3687" fmla="*/ 3319893 w 12192000"/>
              <a:gd name="connsiteY3687" fmla="*/ 1321910 h 6858000"/>
              <a:gd name="connsiteX3688" fmla="*/ 3319893 w 12192000"/>
              <a:gd name="connsiteY3688" fmla="*/ 1317458 h 6858000"/>
              <a:gd name="connsiteX3689" fmla="*/ 3316940 w 12192000"/>
              <a:gd name="connsiteY3689" fmla="*/ 1315030 h 6858000"/>
              <a:gd name="connsiteX3690" fmla="*/ 3318417 w 12192000"/>
              <a:gd name="connsiteY3690" fmla="*/ 1313411 h 6858000"/>
              <a:gd name="connsiteX3691" fmla="*/ 3322846 w 12192000"/>
              <a:gd name="connsiteY3691" fmla="*/ 1314625 h 6858000"/>
              <a:gd name="connsiteX3692" fmla="*/ 3327276 w 12192000"/>
              <a:gd name="connsiteY3692" fmla="*/ 1313411 h 6858000"/>
              <a:gd name="connsiteX3693" fmla="*/ 3328752 w 12192000"/>
              <a:gd name="connsiteY3693" fmla="*/ 1306531 h 6858000"/>
              <a:gd name="connsiteX3694" fmla="*/ 3337611 w 12192000"/>
              <a:gd name="connsiteY3694" fmla="*/ 1300460 h 6858000"/>
              <a:gd name="connsiteX3695" fmla="*/ 3344993 w 12192000"/>
              <a:gd name="connsiteY3695" fmla="*/ 1294794 h 6858000"/>
              <a:gd name="connsiteX3696" fmla="*/ 3352376 w 12192000"/>
              <a:gd name="connsiteY3696" fmla="*/ 1295199 h 6858000"/>
              <a:gd name="connsiteX3697" fmla="*/ 3359020 w 12192000"/>
              <a:gd name="connsiteY3697" fmla="*/ 1290747 h 6858000"/>
              <a:gd name="connsiteX3698" fmla="*/ 3361973 w 12192000"/>
              <a:gd name="connsiteY3698" fmla="*/ 1286700 h 6858000"/>
              <a:gd name="connsiteX3699" fmla="*/ 3367879 w 12192000"/>
              <a:gd name="connsiteY3699" fmla="*/ 1286700 h 6858000"/>
              <a:gd name="connsiteX3700" fmla="*/ 3373047 w 12192000"/>
              <a:gd name="connsiteY3700" fmla="*/ 1282248 h 6858000"/>
              <a:gd name="connsiteX3701" fmla="*/ 3418080 w 12192000"/>
              <a:gd name="connsiteY3701" fmla="*/ 1250275 h 6858000"/>
              <a:gd name="connsiteX3702" fmla="*/ 3418080 w 12192000"/>
              <a:gd name="connsiteY3702" fmla="*/ 1255942 h 6858000"/>
              <a:gd name="connsiteX3703" fmla="*/ 3415127 w 12192000"/>
              <a:gd name="connsiteY3703" fmla="*/ 1262012 h 6858000"/>
              <a:gd name="connsiteX3704" fmla="*/ 3410697 w 12192000"/>
              <a:gd name="connsiteY3704" fmla="*/ 1264845 h 6858000"/>
              <a:gd name="connsiteX3705" fmla="*/ 3408482 w 12192000"/>
              <a:gd name="connsiteY3705" fmla="*/ 1263226 h 6858000"/>
              <a:gd name="connsiteX3706" fmla="*/ 3412174 w 12192000"/>
              <a:gd name="connsiteY3706" fmla="*/ 1254727 h 6858000"/>
              <a:gd name="connsiteX3707" fmla="*/ 5698515 w 12192000"/>
              <a:gd name="connsiteY3707" fmla="*/ 1230444 h 6858000"/>
              <a:gd name="connsiteX3708" fmla="*/ 5702944 w 12192000"/>
              <a:gd name="connsiteY3708" fmla="*/ 1238134 h 6858000"/>
              <a:gd name="connsiteX3709" fmla="*/ 5711065 w 12192000"/>
              <a:gd name="connsiteY3709" fmla="*/ 1237325 h 6858000"/>
              <a:gd name="connsiteX3710" fmla="*/ 5699253 w 12192000"/>
              <a:gd name="connsiteY3710" fmla="*/ 1245824 h 6858000"/>
              <a:gd name="connsiteX3711" fmla="*/ 5685965 w 12192000"/>
              <a:gd name="connsiteY3711" fmla="*/ 1239348 h 6858000"/>
              <a:gd name="connsiteX3712" fmla="*/ 5688180 w 12192000"/>
              <a:gd name="connsiteY3712" fmla="*/ 1231659 h 6858000"/>
              <a:gd name="connsiteX3713" fmla="*/ 5696301 w 12192000"/>
              <a:gd name="connsiteY3713" fmla="*/ 1166095 h 6858000"/>
              <a:gd name="connsiteX3714" fmla="*/ 5694824 w 12192000"/>
              <a:gd name="connsiteY3714" fmla="*/ 1173784 h 6858000"/>
              <a:gd name="connsiteX3715" fmla="*/ 5696301 w 12192000"/>
              <a:gd name="connsiteY3715" fmla="*/ 1178641 h 6858000"/>
              <a:gd name="connsiteX3716" fmla="*/ 5684488 w 12192000"/>
              <a:gd name="connsiteY3716" fmla="*/ 1189568 h 6858000"/>
              <a:gd name="connsiteX3717" fmla="*/ 5676368 w 12192000"/>
              <a:gd name="connsiteY3717" fmla="*/ 1190782 h 6858000"/>
              <a:gd name="connsiteX3718" fmla="*/ 5680059 w 12192000"/>
              <a:gd name="connsiteY3718" fmla="*/ 1179046 h 6858000"/>
              <a:gd name="connsiteX3719" fmla="*/ 5696301 w 12192000"/>
              <a:gd name="connsiteY3719" fmla="*/ 1166095 h 6858000"/>
              <a:gd name="connsiteX3720" fmla="*/ 5571537 w 12192000"/>
              <a:gd name="connsiteY3720" fmla="*/ 1101745 h 6858000"/>
              <a:gd name="connsiteX3721" fmla="*/ 5578919 w 12192000"/>
              <a:gd name="connsiteY3721" fmla="*/ 1107411 h 6858000"/>
              <a:gd name="connsiteX3722" fmla="*/ 5589255 w 12192000"/>
              <a:gd name="connsiteY3722" fmla="*/ 1112673 h 6858000"/>
              <a:gd name="connsiteX3723" fmla="*/ 5580396 w 12192000"/>
              <a:gd name="connsiteY3723" fmla="*/ 1117529 h 6858000"/>
              <a:gd name="connsiteX3724" fmla="*/ 5570799 w 12192000"/>
              <a:gd name="connsiteY3724" fmla="*/ 1124814 h 6858000"/>
              <a:gd name="connsiteX3725" fmla="*/ 5575228 w 12192000"/>
              <a:gd name="connsiteY3725" fmla="*/ 1124005 h 6858000"/>
              <a:gd name="connsiteX3726" fmla="*/ 5584087 w 12192000"/>
              <a:gd name="connsiteY3726" fmla="*/ 1122386 h 6858000"/>
              <a:gd name="connsiteX3727" fmla="*/ 5587778 w 12192000"/>
              <a:gd name="connsiteY3727" fmla="*/ 1119148 h 6858000"/>
              <a:gd name="connsiteX3728" fmla="*/ 5592946 w 12192000"/>
              <a:gd name="connsiteY3728" fmla="*/ 1118339 h 6858000"/>
              <a:gd name="connsiteX3729" fmla="*/ 5602543 w 12192000"/>
              <a:gd name="connsiteY3729" fmla="*/ 1112673 h 6858000"/>
              <a:gd name="connsiteX3730" fmla="*/ 5617308 w 12192000"/>
              <a:gd name="connsiteY3730" fmla="*/ 1114291 h 6858000"/>
              <a:gd name="connsiteX3731" fmla="*/ 5624691 w 12192000"/>
              <a:gd name="connsiteY3731" fmla="*/ 1117934 h 6858000"/>
              <a:gd name="connsiteX3732" fmla="*/ 5626167 w 12192000"/>
              <a:gd name="connsiteY3732" fmla="*/ 1126433 h 6858000"/>
              <a:gd name="connsiteX3733" fmla="*/ 5640194 w 12192000"/>
              <a:gd name="connsiteY3733" fmla="*/ 1145454 h 6858000"/>
              <a:gd name="connsiteX3734" fmla="*/ 5632812 w 12192000"/>
              <a:gd name="connsiteY3734" fmla="*/ 1150311 h 6858000"/>
              <a:gd name="connsiteX3735" fmla="*/ 5646099 w 12192000"/>
              <a:gd name="connsiteY3735" fmla="*/ 1151120 h 6858000"/>
              <a:gd name="connsiteX3736" fmla="*/ 5649791 w 12192000"/>
              <a:gd name="connsiteY3736" fmla="*/ 1170951 h 6858000"/>
              <a:gd name="connsiteX3737" fmla="*/ 5643885 w 12192000"/>
              <a:gd name="connsiteY3737" fmla="*/ 1155168 h 6858000"/>
              <a:gd name="connsiteX3738" fmla="*/ 5637979 w 12192000"/>
              <a:gd name="connsiteY3738" fmla="*/ 1155977 h 6858000"/>
              <a:gd name="connsiteX3739" fmla="*/ 5640932 w 12192000"/>
              <a:gd name="connsiteY3739" fmla="*/ 1161238 h 6858000"/>
              <a:gd name="connsiteX3740" fmla="*/ 5637979 w 12192000"/>
              <a:gd name="connsiteY3740" fmla="*/ 1168523 h 6858000"/>
              <a:gd name="connsiteX3741" fmla="*/ 5645361 w 12192000"/>
              <a:gd name="connsiteY3741" fmla="*/ 1169737 h 6858000"/>
              <a:gd name="connsiteX3742" fmla="*/ 5643885 w 12192000"/>
              <a:gd name="connsiteY3742" fmla="*/ 1177427 h 6858000"/>
              <a:gd name="connsiteX3743" fmla="*/ 5632073 w 12192000"/>
              <a:gd name="connsiteY3743" fmla="*/ 1176213 h 6858000"/>
              <a:gd name="connsiteX3744" fmla="*/ 5631335 w 12192000"/>
              <a:gd name="connsiteY3744" fmla="*/ 1182283 h 6858000"/>
              <a:gd name="connsiteX3745" fmla="*/ 5623953 w 12192000"/>
              <a:gd name="connsiteY3745" fmla="*/ 1187949 h 6858000"/>
              <a:gd name="connsiteX3746" fmla="*/ 5619523 w 12192000"/>
              <a:gd name="connsiteY3746" fmla="*/ 1187140 h 6858000"/>
              <a:gd name="connsiteX3747" fmla="*/ 5620261 w 12192000"/>
              <a:gd name="connsiteY3747" fmla="*/ 1193615 h 6858000"/>
              <a:gd name="connsiteX3748" fmla="*/ 5618047 w 12192000"/>
              <a:gd name="connsiteY3748" fmla="*/ 1193615 h 6858000"/>
              <a:gd name="connsiteX3749" fmla="*/ 5612140 w 12192000"/>
              <a:gd name="connsiteY3749" fmla="*/ 1192806 h 6858000"/>
              <a:gd name="connsiteX3750" fmla="*/ 5608450 w 12192000"/>
              <a:gd name="connsiteY3750" fmla="*/ 1198067 h 6858000"/>
              <a:gd name="connsiteX3751" fmla="*/ 5615832 w 12192000"/>
              <a:gd name="connsiteY3751" fmla="*/ 1202924 h 6858000"/>
              <a:gd name="connsiteX3752" fmla="*/ 5614355 w 12192000"/>
              <a:gd name="connsiteY3752" fmla="*/ 1212233 h 6858000"/>
              <a:gd name="connsiteX3753" fmla="*/ 5620261 w 12192000"/>
              <a:gd name="connsiteY3753" fmla="*/ 1221541 h 6858000"/>
              <a:gd name="connsiteX3754" fmla="*/ 5620261 w 12192000"/>
              <a:gd name="connsiteY3754" fmla="*/ 1230444 h 6858000"/>
              <a:gd name="connsiteX3755" fmla="*/ 5613617 w 12192000"/>
              <a:gd name="connsiteY3755" fmla="*/ 1234896 h 6858000"/>
              <a:gd name="connsiteX3756" fmla="*/ 5619523 w 12192000"/>
              <a:gd name="connsiteY3756" fmla="*/ 1238539 h 6858000"/>
              <a:gd name="connsiteX3757" fmla="*/ 5623214 w 12192000"/>
              <a:gd name="connsiteY3757" fmla="*/ 1258775 h 6858000"/>
              <a:gd name="connsiteX3758" fmla="*/ 5620261 w 12192000"/>
              <a:gd name="connsiteY3758" fmla="*/ 1268083 h 6858000"/>
              <a:gd name="connsiteX3759" fmla="*/ 5612879 w 12192000"/>
              <a:gd name="connsiteY3759" fmla="*/ 1276582 h 6858000"/>
              <a:gd name="connsiteX3760" fmla="*/ 5614355 w 12192000"/>
              <a:gd name="connsiteY3760" fmla="*/ 1283867 h 6858000"/>
              <a:gd name="connsiteX3761" fmla="*/ 5606973 w 12192000"/>
              <a:gd name="connsiteY3761" fmla="*/ 1292366 h 6858000"/>
              <a:gd name="connsiteX3762" fmla="*/ 5599591 w 12192000"/>
              <a:gd name="connsiteY3762" fmla="*/ 1295199 h 6858000"/>
              <a:gd name="connsiteX3763" fmla="*/ 5609188 w 12192000"/>
              <a:gd name="connsiteY3763" fmla="*/ 1306936 h 6858000"/>
              <a:gd name="connsiteX3764" fmla="*/ 5595161 w 12192000"/>
              <a:gd name="connsiteY3764" fmla="*/ 1306936 h 6858000"/>
              <a:gd name="connsiteX3765" fmla="*/ 5589255 w 12192000"/>
              <a:gd name="connsiteY3765" fmla="*/ 1304912 h 6858000"/>
              <a:gd name="connsiteX3766" fmla="*/ 5583349 w 12192000"/>
              <a:gd name="connsiteY3766" fmla="*/ 1310173 h 6858000"/>
              <a:gd name="connsiteX3767" fmla="*/ 5578919 w 12192000"/>
              <a:gd name="connsiteY3767" fmla="*/ 1303293 h 6858000"/>
              <a:gd name="connsiteX3768" fmla="*/ 5576705 w 12192000"/>
              <a:gd name="connsiteY3768" fmla="*/ 1308959 h 6858000"/>
              <a:gd name="connsiteX3769" fmla="*/ 5548651 w 12192000"/>
              <a:gd name="connsiteY3769" fmla="*/ 1312197 h 6858000"/>
              <a:gd name="connsiteX3770" fmla="*/ 5546437 w 12192000"/>
              <a:gd name="connsiteY3770" fmla="*/ 1320696 h 6858000"/>
              <a:gd name="connsiteX3771" fmla="*/ 5539792 w 12192000"/>
              <a:gd name="connsiteY3771" fmla="*/ 1320291 h 6858000"/>
              <a:gd name="connsiteX3772" fmla="*/ 5530933 w 12192000"/>
              <a:gd name="connsiteY3772" fmla="*/ 1329195 h 6858000"/>
              <a:gd name="connsiteX3773" fmla="*/ 5520599 w 12192000"/>
              <a:gd name="connsiteY3773" fmla="*/ 1329195 h 6858000"/>
              <a:gd name="connsiteX3774" fmla="*/ 5523551 w 12192000"/>
              <a:gd name="connsiteY3774" fmla="*/ 1323934 h 6858000"/>
              <a:gd name="connsiteX3775" fmla="*/ 5513954 w 12192000"/>
              <a:gd name="connsiteY3775" fmla="*/ 1323124 h 6858000"/>
              <a:gd name="connsiteX3776" fmla="*/ 5518384 w 12192000"/>
              <a:gd name="connsiteY3776" fmla="*/ 1332028 h 6858000"/>
              <a:gd name="connsiteX3777" fmla="*/ 5505833 w 12192000"/>
              <a:gd name="connsiteY3777" fmla="*/ 1339717 h 6858000"/>
              <a:gd name="connsiteX3778" fmla="*/ 5489592 w 12192000"/>
              <a:gd name="connsiteY3778" fmla="*/ 1344169 h 6858000"/>
              <a:gd name="connsiteX3779" fmla="*/ 5473351 w 12192000"/>
              <a:gd name="connsiteY3779" fmla="*/ 1345788 h 6858000"/>
              <a:gd name="connsiteX3780" fmla="*/ 5466707 w 12192000"/>
              <a:gd name="connsiteY3780" fmla="*/ 1341741 h 6858000"/>
              <a:gd name="connsiteX3781" fmla="*/ 5454894 w 12192000"/>
              <a:gd name="connsiteY3781" fmla="*/ 1344574 h 6858000"/>
              <a:gd name="connsiteX3782" fmla="*/ 5457110 w 12192000"/>
              <a:gd name="connsiteY3782" fmla="*/ 1340122 h 6858000"/>
              <a:gd name="connsiteX3783" fmla="*/ 5449727 w 12192000"/>
              <a:gd name="connsiteY3783" fmla="*/ 1340122 h 6858000"/>
              <a:gd name="connsiteX3784" fmla="*/ 5463015 w 12192000"/>
              <a:gd name="connsiteY3784" fmla="*/ 1334456 h 6858000"/>
              <a:gd name="connsiteX3785" fmla="*/ 5463753 w 12192000"/>
              <a:gd name="connsiteY3785" fmla="*/ 1328385 h 6858000"/>
              <a:gd name="connsiteX3786" fmla="*/ 5448251 w 12192000"/>
              <a:gd name="connsiteY3786" fmla="*/ 1336884 h 6858000"/>
              <a:gd name="connsiteX3787" fmla="*/ 5435700 w 12192000"/>
              <a:gd name="connsiteY3787" fmla="*/ 1336884 h 6858000"/>
              <a:gd name="connsiteX3788" fmla="*/ 5443082 w 12192000"/>
              <a:gd name="connsiteY3788" fmla="*/ 1331218 h 6858000"/>
              <a:gd name="connsiteX3789" fmla="*/ 5460062 w 12192000"/>
              <a:gd name="connsiteY3789" fmla="*/ 1320696 h 6858000"/>
              <a:gd name="connsiteX3790" fmla="*/ 5437176 w 12192000"/>
              <a:gd name="connsiteY3790" fmla="*/ 1327576 h 6858000"/>
              <a:gd name="connsiteX3791" fmla="*/ 5434962 w 12192000"/>
              <a:gd name="connsiteY3791" fmla="*/ 1322315 h 6858000"/>
              <a:gd name="connsiteX3792" fmla="*/ 5426841 w 12192000"/>
              <a:gd name="connsiteY3792" fmla="*/ 1322315 h 6858000"/>
              <a:gd name="connsiteX3793" fmla="*/ 5431271 w 12192000"/>
              <a:gd name="connsiteY3793" fmla="*/ 1312602 h 6858000"/>
              <a:gd name="connsiteX3794" fmla="*/ 5444559 w 12192000"/>
              <a:gd name="connsiteY3794" fmla="*/ 1309769 h 6858000"/>
              <a:gd name="connsiteX3795" fmla="*/ 5454156 w 12192000"/>
              <a:gd name="connsiteY3795" fmla="*/ 1301674 h 6858000"/>
              <a:gd name="connsiteX3796" fmla="*/ 5423889 w 12192000"/>
              <a:gd name="connsiteY3796" fmla="*/ 1303293 h 6858000"/>
              <a:gd name="connsiteX3797" fmla="*/ 5422412 w 12192000"/>
              <a:gd name="connsiteY3797" fmla="*/ 1300055 h 6858000"/>
              <a:gd name="connsiteX3798" fmla="*/ 5435700 w 12192000"/>
              <a:gd name="connsiteY3798" fmla="*/ 1293580 h 6858000"/>
              <a:gd name="connsiteX3799" fmla="*/ 5437915 w 12192000"/>
              <a:gd name="connsiteY3799" fmla="*/ 1296008 h 6858000"/>
              <a:gd name="connsiteX3800" fmla="*/ 5440868 w 12192000"/>
              <a:gd name="connsiteY3800" fmla="*/ 1292771 h 6858000"/>
              <a:gd name="connsiteX3801" fmla="*/ 5447512 w 12192000"/>
              <a:gd name="connsiteY3801" fmla="*/ 1298032 h 6858000"/>
              <a:gd name="connsiteX3802" fmla="*/ 5455633 w 12192000"/>
              <a:gd name="connsiteY3802" fmla="*/ 1296413 h 6858000"/>
              <a:gd name="connsiteX3803" fmla="*/ 5450465 w 12192000"/>
              <a:gd name="connsiteY3803" fmla="*/ 1295199 h 6858000"/>
              <a:gd name="connsiteX3804" fmla="*/ 5453418 w 12192000"/>
              <a:gd name="connsiteY3804" fmla="*/ 1290747 h 6858000"/>
              <a:gd name="connsiteX3805" fmla="*/ 5449727 w 12192000"/>
              <a:gd name="connsiteY3805" fmla="*/ 1285890 h 6858000"/>
              <a:gd name="connsiteX3806" fmla="*/ 5460062 w 12192000"/>
              <a:gd name="connsiteY3806" fmla="*/ 1282653 h 6858000"/>
              <a:gd name="connsiteX3807" fmla="*/ 5463753 w 12192000"/>
              <a:gd name="connsiteY3807" fmla="*/ 1276987 h 6858000"/>
              <a:gd name="connsiteX3808" fmla="*/ 5480733 w 12192000"/>
              <a:gd name="connsiteY3808" fmla="*/ 1276582 h 6858000"/>
              <a:gd name="connsiteX3809" fmla="*/ 5502142 w 12192000"/>
              <a:gd name="connsiteY3809" fmla="*/ 1270916 h 6858000"/>
              <a:gd name="connsiteX3810" fmla="*/ 5492545 w 12192000"/>
              <a:gd name="connsiteY3810" fmla="*/ 1270107 h 6858000"/>
              <a:gd name="connsiteX3811" fmla="*/ 5491807 w 12192000"/>
              <a:gd name="connsiteY3811" fmla="*/ 1266464 h 6858000"/>
              <a:gd name="connsiteX3812" fmla="*/ 5484425 w 12192000"/>
              <a:gd name="connsiteY3812" fmla="*/ 1273749 h 6858000"/>
              <a:gd name="connsiteX3813" fmla="*/ 5472612 w 12192000"/>
              <a:gd name="connsiteY3813" fmla="*/ 1273749 h 6858000"/>
              <a:gd name="connsiteX3814" fmla="*/ 5466707 w 12192000"/>
              <a:gd name="connsiteY3814" fmla="*/ 1270511 h 6858000"/>
              <a:gd name="connsiteX3815" fmla="*/ 5457110 w 12192000"/>
              <a:gd name="connsiteY3815" fmla="*/ 1276177 h 6858000"/>
              <a:gd name="connsiteX3816" fmla="*/ 5450465 w 12192000"/>
              <a:gd name="connsiteY3816" fmla="*/ 1276177 h 6858000"/>
              <a:gd name="connsiteX3817" fmla="*/ 5467445 w 12192000"/>
              <a:gd name="connsiteY3817" fmla="*/ 1265250 h 6858000"/>
              <a:gd name="connsiteX3818" fmla="*/ 5475566 w 12192000"/>
              <a:gd name="connsiteY3818" fmla="*/ 1254727 h 6858000"/>
              <a:gd name="connsiteX3819" fmla="*/ 5471136 w 12192000"/>
              <a:gd name="connsiteY3819" fmla="*/ 1255132 h 6858000"/>
              <a:gd name="connsiteX3820" fmla="*/ 5481471 w 12192000"/>
              <a:gd name="connsiteY3820" fmla="*/ 1239348 h 6858000"/>
              <a:gd name="connsiteX3821" fmla="*/ 5487377 w 12192000"/>
              <a:gd name="connsiteY3821" fmla="*/ 1242991 h 6858000"/>
              <a:gd name="connsiteX3822" fmla="*/ 5496236 w 12192000"/>
              <a:gd name="connsiteY3822" fmla="*/ 1234896 h 6858000"/>
              <a:gd name="connsiteX3823" fmla="*/ 5469659 w 12192000"/>
              <a:gd name="connsiteY3823" fmla="*/ 1235301 h 6858000"/>
              <a:gd name="connsiteX3824" fmla="*/ 5465968 w 12192000"/>
              <a:gd name="connsiteY3824" fmla="*/ 1223969 h 6858000"/>
              <a:gd name="connsiteX3825" fmla="*/ 5454894 w 12192000"/>
              <a:gd name="connsiteY3825" fmla="*/ 1225993 h 6858000"/>
              <a:gd name="connsiteX3826" fmla="*/ 5458586 w 12192000"/>
              <a:gd name="connsiteY3826" fmla="*/ 1221945 h 6858000"/>
              <a:gd name="connsiteX3827" fmla="*/ 5452680 w 12192000"/>
              <a:gd name="connsiteY3827" fmla="*/ 1223564 h 6858000"/>
              <a:gd name="connsiteX3828" fmla="*/ 5445297 w 12192000"/>
              <a:gd name="connsiteY3828" fmla="*/ 1219517 h 6858000"/>
              <a:gd name="connsiteX3829" fmla="*/ 5450465 w 12192000"/>
              <a:gd name="connsiteY3829" fmla="*/ 1217898 h 6858000"/>
              <a:gd name="connsiteX3830" fmla="*/ 5446774 w 12192000"/>
              <a:gd name="connsiteY3830" fmla="*/ 1209804 h 6858000"/>
              <a:gd name="connsiteX3831" fmla="*/ 5460800 w 12192000"/>
              <a:gd name="connsiteY3831" fmla="*/ 1209804 h 6858000"/>
              <a:gd name="connsiteX3832" fmla="*/ 5457110 w 12192000"/>
              <a:gd name="connsiteY3832" fmla="*/ 1205352 h 6858000"/>
              <a:gd name="connsiteX3833" fmla="*/ 5459324 w 12192000"/>
              <a:gd name="connsiteY3833" fmla="*/ 1200091 h 6858000"/>
              <a:gd name="connsiteX3834" fmla="*/ 5471136 w 12192000"/>
              <a:gd name="connsiteY3834" fmla="*/ 1197663 h 6858000"/>
              <a:gd name="connsiteX3835" fmla="*/ 5468183 w 12192000"/>
              <a:gd name="connsiteY3835" fmla="*/ 1190378 h 6858000"/>
              <a:gd name="connsiteX3836" fmla="*/ 5458586 w 12192000"/>
              <a:gd name="connsiteY3836" fmla="*/ 1192806 h 6858000"/>
              <a:gd name="connsiteX3837" fmla="*/ 5444559 w 12192000"/>
              <a:gd name="connsiteY3837" fmla="*/ 1183498 h 6858000"/>
              <a:gd name="connsiteX3838" fmla="*/ 5456371 w 12192000"/>
              <a:gd name="connsiteY3838" fmla="*/ 1183093 h 6858000"/>
              <a:gd name="connsiteX3839" fmla="*/ 5457110 w 12192000"/>
              <a:gd name="connsiteY3839" fmla="*/ 1187545 h 6858000"/>
              <a:gd name="connsiteX3840" fmla="*/ 5463015 w 12192000"/>
              <a:gd name="connsiteY3840" fmla="*/ 1187545 h 6858000"/>
              <a:gd name="connsiteX3841" fmla="*/ 5460062 w 12192000"/>
              <a:gd name="connsiteY3841" fmla="*/ 1179855 h 6858000"/>
              <a:gd name="connsiteX3842" fmla="*/ 5457110 w 12192000"/>
              <a:gd name="connsiteY3842" fmla="*/ 1178236 h 6858000"/>
              <a:gd name="connsiteX3843" fmla="*/ 5455633 w 12192000"/>
              <a:gd name="connsiteY3843" fmla="*/ 1170547 h 6858000"/>
              <a:gd name="connsiteX3844" fmla="*/ 5449727 w 12192000"/>
              <a:gd name="connsiteY3844" fmla="*/ 1176213 h 6858000"/>
              <a:gd name="connsiteX3845" fmla="*/ 5451941 w 12192000"/>
              <a:gd name="connsiteY3845" fmla="*/ 1163667 h 6858000"/>
              <a:gd name="connsiteX3846" fmla="*/ 5464492 w 12192000"/>
              <a:gd name="connsiteY3846" fmla="*/ 1166904 h 6858000"/>
              <a:gd name="connsiteX3847" fmla="*/ 5464492 w 12192000"/>
              <a:gd name="connsiteY3847" fmla="*/ 1163262 h 6858000"/>
              <a:gd name="connsiteX3848" fmla="*/ 5487377 w 12192000"/>
              <a:gd name="connsiteY3848" fmla="*/ 1166095 h 6858000"/>
              <a:gd name="connsiteX3849" fmla="*/ 5490330 w 12192000"/>
              <a:gd name="connsiteY3849" fmla="*/ 1174594 h 6858000"/>
              <a:gd name="connsiteX3850" fmla="*/ 5496974 w 12192000"/>
              <a:gd name="connsiteY3850" fmla="*/ 1168118 h 6858000"/>
              <a:gd name="connsiteX3851" fmla="*/ 5503618 w 12192000"/>
              <a:gd name="connsiteY3851" fmla="*/ 1170951 h 6858000"/>
              <a:gd name="connsiteX3852" fmla="*/ 5517645 w 12192000"/>
              <a:gd name="connsiteY3852" fmla="*/ 1168928 h 6858000"/>
              <a:gd name="connsiteX3853" fmla="*/ 5513216 w 12192000"/>
              <a:gd name="connsiteY3853" fmla="*/ 1164476 h 6858000"/>
              <a:gd name="connsiteX3854" fmla="*/ 5527243 w 12192000"/>
              <a:gd name="connsiteY3854" fmla="*/ 1159619 h 6858000"/>
              <a:gd name="connsiteX3855" fmla="*/ 5538316 w 12192000"/>
              <a:gd name="connsiteY3855" fmla="*/ 1148692 h 6858000"/>
              <a:gd name="connsiteX3856" fmla="*/ 5532410 w 12192000"/>
              <a:gd name="connsiteY3856" fmla="*/ 1148287 h 6858000"/>
              <a:gd name="connsiteX3857" fmla="*/ 5524289 w 12192000"/>
              <a:gd name="connsiteY3857" fmla="*/ 1151120 h 6858000"/>
              <a:gd name="connsiteX3858" fmla="*/ 5525766 w 12192000"/>
              <a:gd name="connsiteY3858" fmla="*/ 1148287 h 6858000"/>
              <a:gd name="connsiteX3859" fmla="*/ 5514692 w 12192000"/>
              <a:gd name="connsiteY3859" fmla="*/ 1148287 h 6858000"/>
              <a:gd name="connsiteX3860" fmla="*/ 5512477 w 12192000"/>
              <a:gd name="connsiteY3860" fmla="*/ 1141407 h 6858000"/>
              <a:gd name="connsiteX3861" fmla="*/ 5522075 w 12192000"/>
              <a:gd name="connsiteY3861" fmla="*/ 1138979 h 6858000"/>
              <a:gd name="connsiteX3862" fmla="*/ 5521337 w 12192000"/>
              <a:gd name="connsiteY3862" fmla="*/ 1135337 h 6858000"/>
              <a:gd name="connsiteX3863" fmla="*/ 5527981 w 12192000"/>
              <a:gd name="connsiteY3863" fmla="*/ 1135337 h 6858000"/>
              <a:gd name="connsiteX3864" fmla="*/ 5530196 w 12192000"/>
              <a:gd name="connsiteY3864" fmla="*/ 1131694 h 6858000"/>
              <a:gd name="connsiteX3865" fmla="*/ 5523551 w 12192000"/>
              <a:gd name="connsiteY3865" fmla="*/ 1128861 h 6858000"/>
              <a:gd name="connsiteX3866" fmla="*/ 5526504 w 12192000"/>
              <a:gd name="connsiteY3866" fmla="*/ 1121576 h 6858000"/>
              <a:gd name="connsiteX3867" fmla="*/ 5530933 w 12192000"/>
              <a:gd name="connsiteY3867" fmla="*/ 1121172 h 6858000"/>
              <a:gd name="connsiteX3868" fmla="*/ 5530933 w 12192000"/>
              <a:gd name="connsiteY3868" fmla="*/ 1115506 h 6858000"/>
              <a:gd name="connsiteX3869" fmla="*/ 5544961 w 12192000"/>
              <a:gd name="connsiteY3869" fmla="*/ 1112268 h 6858000"/>
              <a:gd name="connsiteX3870" fmla="*/ 5548651 w 12192000"/>
              <a:gd name="connsiteY3870" fmla="*/ 1115910 h 6858000"/>
              <a:gd name="connsiteX3871" fmla="*/ 5556772 w 12192000"/>
              <a:gd name="connsiteY3871" fmla="*/ 1115506 h 6858000"/>
              <a:gd name="connsiteX3872" fmla="*/ 5552343 w 12192000"/>
              <a:gd name="connsiteY3872" fmla="*/ 1110649 h 6858000"/>
              <a:gd name="connsiteX3873" fmla="*/ 5558987 w 12192000"/>
              <a:gd name="connsiteY3873" fmla="*/ 1109435 h 6858000"/>
              <a:gd name="connsiteX3874" fmla="*/ 5564155 w 12192000"/>
              <a:gd name="connsiteY3874" fmla="*/ 1117124 h 6858000"/>
              <a:gd name="connsiteX3875" fmla="*/ 5560463 w 12192000"/>
              <a:gd name="connsiteY3875" fmla="*/ 1121576 h 6858000"/>
              <a:gd name="connsiteX3876" fmla="*/ 5558987 w 12192000"/>
              <a:gd name="connsiteY3876" fmla="*/ 1128052 h 6858000"/>
              <a:gd name="connsiteX3877" fmla="*/ 5566369 w 12192000"/>
              <a:gd name="connsiteY3877" fmla="*/ 1118339 h 6858000"/>
              <a:gd name="connsiteX3878" fmla="*/ 5564893 w 12192000"/>
              <a:gd name="connsiteY3878" fmla="*/ 1107816 h 6858000"/>
              <a:gd name="connsiteX3879" fmla="*/ 5575228 w 12192000"/>
              <a:gd name="connsiteY3879" fmla="*/ 1107816 h 6858000"/>
              <a:gd name="connsiteX3880" fmla="*/ 5660865 w 12192000"/>
              <a:gd name="connsiteY3880" fmla="*/ 1083129 h 6858000"/>
              <a:gd name="connsiteX3881" fmla="*/ 5667509 w 12192000"/>
              <a:gd name="connsiteY3881" fmla="*/ 1096079 h 6858000"/>
              <a:gd name="connsiteX3882" fmla="*/ 5664556 w 12192000"/>
              <a:gd name="connsiteY3882" fmla="*/ 1104983 h 6858000"/>
              <a:gd name="connsiteX3883" fmla="*/ 5654958 w 12192000"/>
              <a:gd name="connsiteY3883" fmla="*/ 1101341 h 6858000"/>
              <a:gd name="connsiteX3884" fmla="*/ 5652744 w 12192000"/>
              <a:gd name="connsiteY3884" fmla="*/ 1088390 h 6858000"/>
              <a:gd name="connsiteX3885" fmla="*/ 5660865 w 12192000"/>
              <a:gd name="connsiteY3885" fmla="*/ 1083129 h 6858000"/>
              <a:gd name="connsiteX3886" fmla="*/ 5664556 w 12192000"/>
              <a:gd name="connsiteY3886" fmla="*/ 1072201 h 6858000"/>
              <a:gd name="connsiteX3887" fmla="*/ 5668986 w 12192000"/>
              <a:gd name="connsiteY3887" fmla="*/ 1075844 h 6858000"/>
              <a:gd name="connsiteX3888" fmla="*/ 5668986 w 12192000"/>
              <a:gd name="connsiteY3888" fmla="*/ 1082724 h 6858000"/>
              <a:gd name="connsiteX3889" fmla="*/ 5663817 w 12192000"/>
              <a:gd name="connsiteY3889" fmla="*/ 1078272 h 6858000"/>
              <a:gd name="connsiteX3890" fmla="*/ 5622476 w 12192000"/>
              <a:gd name="connsiteY3890" fmla="*/ 1069368 h 6858000"/>
              <a:gd name="connsiteX3891" fmla="*/ 5626167 w 12192000"/>
              <a:gd name="connsiteY3891" fmla="*/ 1084343 h 6858000"/>
              <a:gd name="connsiteX3892" fmla="*/ 5616570 w 12192000"/>
              <a:gd name="connsiteY3892" fmla="*/ 1090009 h 6858000"/>
              <a:gd name="connsiteX3893" fmla="*/ 5617308 w 12192000"/>
              <a:gd name="connsiteY3893" fmla="*/ 1081105 h 6858000"/>
              <a:gd name="connsiteX3894" fmla="*/ 5608450 w 12192000"/>
              <a:gd name="connsiteY3894" fmla="*/ 1086366 h 6858000"/>
              <a:gd name="connsiteX3895" fmla="*/ 5608450 w 12192000"/>
              <a:gd name="connsiteY3895" fmla="*/ 1074629 h 6858000"/>
              <a:gd name="connsiteX3896" fmla="*/ 5620999 w 12192000"/>
              <a:gd name="connsiteY3896" fmla="*/ 1056013 h 6858000"/>
              <a:gd name="connsiteX3897" fmla="*/ 5622476 w 12192000"/>
              <a:gd name="connsiteY3897" fmla="*/ 1060464 h 6858000"/>
              <a:gd name="connsiteX3898" fmla="*/ 5618047 w 12192000"/>
              <a:gd name="connsiteY3898" fmla="*/ 1064916 h 6858000"/>
              <a:gd name="connsiteX3899" fmla="*/ 5642409 w 12192000"/>
              <a:gd name="connsiteY3899" fmla="*/ 1055608 h 6858000"/>
              <a:gd name="connsiteX3900" fmla="*/ 5635026 w 12192000"/>
              <a:gd name="connsiteY3900" fmla="*/ 1070987 h 6858000"/>
              <a:gd name="connsiteX3901" fmla="*/ 5629120 w 12192000"/>
              <a:gd name="connsiteY3901" fmla="*/ 1078272 h 6858000"/>
              <a:gd name="connsiteX3902" fmla="*/ 5625429 w 12192000"/>
              <a:gd name="connsiteY3902" fmla="*/ 1070178 h 6858000"/>
              <a:gd name="connsiteX3903" fmla="*/ 5590732 w 12192000"/>
              <a:gd name="connsiteY3903" fmla="*/ 1029706 h 6858000"/>
              <a:gd name="connsiteX3904" fmla="*/ 5598852 w 12192000"/>
              <a:gd name="connsiteY3904" fmla="*/ 1030111 h 6858000"/>
              <a:gd name="connsiteX3905" fmla="*/ 5589993 w 12192000"/>
              <a:gd name="connsiteY3905" fmla="*/ 1036182 h 6858000"/>
              <a:gd name="connsiteX3906" fmla="*/ 5590732 w 12192000"/>
              <a:gd name="connsiteY3906" fmla="*/ 1029706 h 6858000"/>
              <a:gd name="connsiteX3907" fmla="*/ 5624691 w 12192000"/>
              <a:gd name="connsiteY3907" fmla="*/ 1022826 h 6858000"/>
              <a:gd name="connsiteX3908" fmla="*/ 5632812 w 12192000"/>
              <a:gd name="connsiteY3908" fmla="*/ 1030920 h 6858000"/>
              <a:gd name="connsiteX3909" fmla="*/ 5639455 w 12192000"/>
              <a:gd name="connsiteY3909" fmla="*/ 1032134 h 6858000"/>
              <a:gd name="connsiteX3910" fmla="*/ 5642409 w 12192000"/>
              <a:gd name="connsiteY3910" fmla="*/ 1039419 h 6858000"/>
              <a:gd name="connsiteX3911" fmla="*/ 5634288 w 12192000"/>
              <a:gd name="connsiteY3911" fmla="*/ 1045490 h 6858000"/>
              <a:gd name="connsiteX3912" fmla="*/ 5633550 w 12192000"/>
              <a:gd name="connsiteY3912" fmla="*/ 1042657 h 6858000"/>
              <a:gd name="connsiteX3913" fmla="*/ 5615094 w 12192000"/>
              <a:gd name="connsiteY3913" fmla="*/ 1046704 h 6858000"/>
              <a:gd name="connsiteX3914" fmla="*/ 5623214 w 12192000"/>
              <a:gd name="connsiteY3914" fmla="*/ 1041038 h 6858000"/>
              <a:gd name="connsiteX3915" fmla="*/ 5621737 w 12192000"/>
              <a:gd name="connsiteY3915" fmla="*/ 1038205 h 6858000"/>
              <a:gd name="connsiteX3916" fmla="*/ 5628382 w 12192000"/>
              <a:gd name="connsiteY3916" fmla="*/ 1034563 h 6858000"/>
              <a:gd name="connsiteX3917" fmla="*/ 5615832 w 12192000"/>
              <a:gd name="connsiteY3917" fmla="*/ 1028897 h 6858000"/>
              <a:gd name="connsiteX3918" fmla="*/ 5610664 w 12192000"/>
              <a:gd name="connsiteY3918" fmla="*/ 1017565 h 6858000"/>
              <a:gd name="connsiteX3919" fmla="*/ 5609188 w 12192000"/>
              <a:gd name="connsiteY3919" fmla="*/ 1024445 h 6858000"/>
              <a:gd name="connsiteX3920" fmla="*/ 5602543 w 12192000"/>
              <a:gd name="connsiteY3920" fmla="*/ 1026873 h 6858000"/>
              <a:gd name="connsiteX3921" fmla="*/ 5610664 w 12192000"/>
              <a:gd name="connsiteY3921" fmla="*/ 1017565 h 6858000"/>
              <a:gd name="connsiteX3922" fmla="*/ 5622476 w 12192000"/>
              <a:gd name="connsiteY3922" fmla="*/ 1004614 h 6858000"/>
              <a:gd name="connsiteX3923" fmla="*/ 5626906 w 12192000"/>
              <a:gd name="connsiteY3923" fmla="*/ 1004614 h 6858000"/>
              <a:gd name="connsiteX3924" fmla="*/ 5622476 w 12192000"/>
              <a:gd name="connsiteY3924" fmla="*/ 1009066 h 6858000"/>
              <a:gd name="connsiteX3925" fmla="*/ 5618047 w 12192000"/>
              <a:gd name="connsiteY3925" fmla="*/ 996115 h 6858000"/>
              <a:gd name="connsiteX3926" fmla="*/ 5620261 w 12192000"/>
              <a:gd name="connsiteY3926" fmla="*/ 1001376 h 6858000"/>
              <a:gd name="connsiteX3927" fmla="*/ 5617308 w 12192000"/>
              <a:gd name="connsiteY3927" fmla="*/ 1004209 h 6858000"/>
              <a:gd name="connsiteX3928" fmla="*/ 5613617 w 12192000"/>
              <a:gd name="connsiteY3928" fmla="*/ 996924 h 6858000"/>
              <a:gd name="connsiteX3929" fmla="*/ 5618047 w 12192000"/>
              <a:gd name="connsiteY3929" fmla="*/ 996115 h 6858000"/>
              <a:gd name="connsiteX3930" fmla="*/ 5573014 w 12192000"/>
              <a:gd name="connsiteY3930" fmla="*/ 994901 h 6858000"/>
              <a:gd name="connsiteX3931" fmla="*/ 5575228 w 12192000"/>
              <a:gd name="connsiteY3931" fmla="*/ 1000567 h 6858000"/>
              <a:gd name="connsiteX3932" fmla="*/ 5568584 w 12192000"/>
              <a:gd name="connsiteY3932" fmla="*/ 1004209 h 6858000"/>
              <a:gd name="connsiteX3933" fmla="*/ 5569322 w 12192000"/>
              <a:gd name="connsiteY3933" fmla="*/ 999352 h 6858000"/>
              <a:gd name="connsiteX3934" fmla="*/ 5575966 w 12192000"/>
              <a:gd name="connsiteY3934" fmla="*/ 973451 h 6858000"/>
              <a:gd name="connsiteX3935" fmla="*/ 5581135 w 12192000"/>
              <a:gd name="connsiteY3935" fmla="*/ 974260 h 6858000"/>
              <a:gd name="connsiteX3936" fmla="*/ 5581873 w 12192000"/>
              <a:gd name="connsiteY3936" fmla="*/ 979926 h 6858000"/>
              <a:gd name="connsiteX3937" fmla="*/ 5579658 w 12192000"/>
              <a:gd name="connsiteY3937" fmla="*/ 983973 h 6858000"/>
              <a:gd name="connsiteX3938" fmla="*/ 5581135 w 12192000"/>
              <a:gd name="connsiteY3938" fmla="*/ 991663 h 6858000"/>
              <a:gd name="connsiteX3939" fmla="*/ 5575966 w 12192000"/>
              <a:gd name="connsiteY3939" fmla="*/ 990449 h 6858000"/>
              <a:gd name="connsiteX3940" fmla="*/ 5573752 w 12192000"/>
              <a:gd name="connsiteY3940" fmla="*/ 984378 h 6858000"/>
              <a:gd name="connsiteX3941" fmla="*/ 5576705 w 12192000"/>
              <a:gd name="connsiteY3941" fmla="*/ 978712 h 6858000"/>
              <a:gd name="connsiteX3942" fmla="*/ 5584087 w 12192000"/>
              <a:gd name="connsiteY3942" fmla="*/ 966166 h 6858000"/>
              <a:gd name="connsiteX3943" fmla="*/ 5581873 w 12192000"/>
              <a:gd name="connsiteY3943" fmla="*/ 972641 h 6858000"/>
              <a:gd name="connsiteX3944" fmla="*/ 5575966 w 12192000"/>
              <a:gd name="connsiteY3944" fmla="*/ 970213 h 6858000"/>
              <a:gd name="connsiteX3945" fmla="*/ 5575966 w 12192000"/>
              <a:gd name="connsiteY3945" fmla="*/ 967380 h 6858000"/>
              <a:gd name="connsiteX3946" fmla="*/ 5584087 w 12192000"/>
              <a:gd name="connsiteY3946" fmla="*/ 966166 h 6858000"/>
              <a:gd name="connsiteX3947" fmla="*/ 5620999 w 12192000"/>
              <a:gd name="connsiteY3947" fmla="*/ 955643 h 6858000"/>
              <a:gd name="connsiteX3948" fmla="*/ 5626167 w 12192000"/>
              <a:gd name="connsiteY3948" fmla="*/ 963333 h 6858000"/>
              <a:gd name="connsiteX3949" fmla="*/ 5624691 w 12192000"/>
              <a:gd name="connsiteY3949" fmla="*/ 978712 h 6858000"/>
              <a:gd name="connsiteX3950" fmla="*/ 5635026 w 12192000"/>
              <a:gd name="connsiteY3950" fmla="*/ 983569 h 6858000"/>
              <a:gd name="connsiteX3951" fmla="*/ 5640194 w 12192000"/>
              <a:gd name="connsiteY3951" fmla="*/ 982759 h 6858000"/>
              <a:gd name="connsiteX3952" fmla="*/ 5643885 w 12192000"/>
              <a:gd name="connsiteY3952" fmla="*/ 985187 h 6858000"/>
              <a:gd name="connsiteX3953" fmla="*/ 5637241 w 12192000"/>
              <a:gd name="connsiteY3953" fmla="*/ 988830 h 6858000"/>
              <a:gd name="connsiteX3954" fmla="*/ 5634288 w 12192000"/>
              <a:gd name="connsiteY3954" fmla="*/ 996519 h 6858000"/>
              <a:gd name="connsiteX3955" fmla="*/ 5630596 w 12192000"/>
              <a:gd name="connsiteY3955" fmla="*/ 997329 h 6858000"/>
              <a:gd name="connsiteX3956" fmla="*/ 5629858 w 12192000"/>
              <a:gd name="connsiteY3956" fmla="*/ 988425 h 6858000"/>
              <a:gd name="connsiteX3957" fmla="*/ 5618047 w 12192000"/>
              <a:gd name="connsiteY3957" fmla="*/ 989639 h 6858000"/>
              <a:gd name="connsiteX3958" fmla="*/ 5611402 w 12192000"/>
              <a:gd name="connsiteY3958" fmla="*/ 978712 h 6858000"/>
              <a:gd name="connsiteX3959" fmla="*/ 5612879 w 12192000"/>
              <a:gd name="connsiteY3959" fmla="*/ 975879 h 6858000"/>
              <a:gd name="connsiteX3960" fmla="*/ 5609188 w 12192000"/>
              <a:gd name="connsiteY3960" fmla="*/ 973451 h 6858000"/>
              <a:gd name="connsiteX3961" fmla="*/ 5609188 w 12192000"/>
              <a:gd name="connsiteY3961" fmla="*/ 976688 h 6858000"/>
              <a:gd name="connsiteX3962" fmla="*/ 5599591 w 12192000"/>
              <a:gd name="connsiteY3962" fmla="*/ 970618 h 6858000"/>
              <a:gd name="connsiteX3963" fmla="*/ 5604020 w 12192000"/>
              <a:gd name="connsiteY3963" fmla="*/ 966975 h 6858000"/>
              <a:gd name="connsiteX3964" fmla="*/ 5606973 w 12192000"/>
              <a:gd name="connsiteY3964" fmla="*/ 969404 h 6858000"/>
              <a:gd name="connsiteX3965" fmla="*/ 5606235 w 12192000"/>
              <a:gd name="connsiteY3965" fmla="*/ 961309 h 6858000"/>
              <a:gd name="connsiteX3966" fmla="*/ 5617308 w 12192000"/>
              <a:gd name="connsiteY3966" fmla="*/ 967785 h 6858000"/>
              <a:gd name="connsiteX3967" fmla="*/ 5615832 w 12192000"/>
              <a:gd name="connsiteY3967" fmla="*/ 957667 h 6858000"/>
              <a:gd name="connsiteX3968" fmla="*/ 5575228 w 12192000"/>
              <a:gd name="connsiteY3968" fmla="*/ 955643 h 6858000"/>
              <a:gd name="connsiteX3969" fmla="*/ 5587040 w 12192000"/>
              <a:gd name="connsiteY3969" fmla="*/ 956857 h 6858000"/>
              <a:gd name="connsiteX3970" fmla="*/ 5587040 w 12192000"/>
              <a:gd name="connsiteY3970" fmla="*/ 962119 h 6858000"/>
              <a:gd name="connsiteX3971" fmla="*/ 5578181 w 12192000"/>
              <a:gd name="connsiteY3971" fmla="*/ 964142 h 6858000"/>
              <a:gd name="connsiteX3972" fmla="*/ 5571537 w 12192000"/>
              <a:gd name="connsiteY3972" fmla="*/ 957667 h 6858000"/>
              <a:gd name="connsiteX3973" fmla="*/ 5598114 w 12192000"/>
              <a:gd name="connsiteY3973" fmla="*/ 940264 h 6858000"/>
              <a:gd name="connsiteX3974" fmla="*/ 5606235 w 12192000"/>
              <a:gd name="connsiteY3974" fmla="*/ 943097 h 6858000"/>
              <a:gd name="connsiteX3975" fmla="*/ 5595161 w 12192000"/>
              <a:gd name="connsiteY3975" fmla="*/ 952001 h 6858000"/>
              <a:gd name="connsiteX3976" fmla="*/ 5589255 w 12192000"/>
              <a:gd name="connsiteY3976" fmla="*/ 947549 h 6858000"/>
              <a:gd name="connsiteX3977" fmla="*/ 5592208 w 12192000"/>
              <a:gd name="connsiteY3977" fmla="*/ 945930 h 6858000"/>
              <a:gd name="connsiteX3978" fmla="*/ 5594422 w 12192000"/>
              <a:gd name="connsiteY3978" fmla="*/ 942288 h 6858000"/>
              <a:gd name="connsiteX3979" fmla="*/ 5623953 w 12192000"/>
              <a:gd name="connsiteY3979" fmla="*/ 902626 h 6858000"/>
              <a:gd name="connsiteX3980" fmla="*/ 5625429 w 12192000"/>
              <a:gd name="connsiteY3980" fmla="*/ 914767 h 6858000"/>
              <a:gd name="connsiteX3981" fmla="*/ 5617308 w 12192000"/>
              <a:gd name="connsiteY3981" fmla="*/ 921647 h 6858000"/>
              <a:gd name="connsiteX3982" fmla="*/ 5614355 w 12192000"/>
              <a:gd name="connsiteY3982" fmla="*/ 928527 h 6858000"/>
              <a:gd name="connsiteX3983" fmla="*/ 5617308 w 12192000"/>
              <a:gd name="connsiteY3983" fmla="*/ 930551 h 6858000"/>
              <a:gd name="connsiteX3984" fmla="*/ 5611402 w 12192000"/>
              <a:gd name="connsiteY3984" fmla="*/ 938645 h 6858000"/>
              <a:gd name="connsiteX3985" fmla="*/ 5602543 w 12192000"/>
              <a:gd name="connsiteY3985" fmla="*/ 936622 h 6858000"/>
              <a:gd name="connsiteX3986" fmla="*/ 5594422 w 12192000"/>
              <a:gd name="connsiteY3986" fmla="*/ 937836 h 6858000"/>
              <a:gd name="connsiteX3987" fmla="*/ 5589255 w 12192000"/>
              <a:gd name="connsiteY3987" fmla="*/ 934598 h 6858000"/>
              <a:gd name="connsiteX3988" fmla="*/ 5593684 w 12192000"/>
              <a:gd name="connsiteY3988" fmla="*/ 931360 h 6858000"/>
              <a:gd name="connsiteX3989" fmla="*/ 5588517 w 12192000"/>
              <a:gd name="connsiteY3989" fmla="*/ 926099 h 6858000"/>
              <a:gd name="connsiteX3990" fmla="*/ 5594422 w 12192000"/>
              <a:gd name="connsiteY3990" fmla="*/ 919624 h 6858000"/>
              <a:gd name="connsiteX3991" fmla="*/ 5604758 w 12192000"/>
              <a:gd name="connsiteY3991" fmla="*/ 924076 h 6858000"/>
              <a:gd name="connsiteX3992" fmla="*/ 5601805 w 12192000"/>
              <a:gd name="connsiteY3992" fmla="*/ 917195 h 6858000"/>
              <a:gd name="connsiteX3993" fmla="*/ 5736165 w 12192000"/>
              <a:gd name="connsiteY3993" fmla="*/ 894531 h 6858000"/>
              <a:gd name="connsiteX3994" fmla="*/ 5745762 w 12192000"/>
              <a:gd name="connsiteY3994" fmla="*/ 894531 h 6858000"/>
              <a:gd name="connsiteX3995" fmla="*/ 5745762 w 12192000"/>
              <a:gd name="connsiteY3995" fmla="*/ 898174 h 6858000"/>
              <a:gd name="connsiteX3996" fmla="*/ 5742072 w 12192000"/>
              <a:gd name="connsiteY3996" fmla="*/ 903840 h 6858000"/>
              <a:gd name="connsiteX3997" fmla="*/ 5745762 w 12192000"/>
              <a:gd name="connsiteY3997" fmla="*/ 907078 h 6858000"/>
              <a:gd name="connsiteX3998" fmla="*/ 5742809 w 12192000"/>
              <a:gd name="connsiteY3998" fmla="*/ 915172 h 6858000"/>
              <a:gd name="connsiteX3999" fmla="*/ 5736165 w 12192000"/>
              <a:gd name="connsiteY3999" fmla="*/ 917195 h 6858000"/>
              <a:gd name="connsiteX4000" fmla="*/ 5730260 w 12192000"/>
              <a:gd name="connsiteY4000" fmla="*/ 926099 h 6858000"/>
              <a:gd name="connsiteX4001" fmla="*/ 5711065 w 12192000"/>
              <a:gd name="connsiteY4001" fmla="*/ 939859 h 6858000"/>
              <a:gd name="connsiteX4002" fmla="*/ 5709588 w 12192000"/>
              <a:gd name="connsiteY4002" fmla="*/ 945121 h 6858000"/>
              <a:gd name="connsiteX4003" fmla="*/ 5705159 w 12192000"/>
              <a:gd name="connsiteY4003" fmla="*/ 947549 h 6858000"/>
              <a:gd name="connsiteX4004" fmla="*/ 5712542 w 12192000"/>
              <a:gd name="connsiteY4004" fmla="*/ 949977 h 6858000"/>
              <a:gd name="connsiteX4005" fmla="*/ 5717709 w 12192000"/>
              <a:gd name="connsiteY4005" fmla="*/ 947144 h 6858000"/>
              <a:gd name="connsiteX4006" fmla="*/ 5710327 w 12192000"/>
              <a:gd name="connsiteY4006" fmla="*/ 958476 h 6858000"/>
              <a:gd name="connsiteX4007" fmla="*/ 5702944 w 12192000"/>
              <a:gd name="connsiteY4007" fmla="*/ 966571 h 6858000"/>
              <a:gd name="connsiteX4008" fmla="*/ 5704421 w 12192000"/>
              <a:gd name="connsiteY4008" fmla="*/ 967785 h 6858000"/>
              <a:gd name="connsiteX4009" fmla="*/ 5709588 w 12192000"/>
              <a:gd name="connsiteY4009" fmla="*/ 963738 h 6858000"/>
              <a:gd name="connsiteX4010" fmla="*/ 5713280 w 12192000"/>
              <a:gd name="connsiteY4010" fmla="*/ 964142 h 6858000"/>
              <a:gd name="connsiteX4011" fmla="*/ 5721401 w 12192000"/>
              <a:gd name="connsiteY4011" fmla="*/ 960095 h 6858000"/>
              <a:gd name="connsiteX4012" fmla="*/ 5728783 w 12192000"/>
              <a:gd name="connsiteY4012" fmla="*/ 957667 h 6858000"/>
              <a:gd name="connsiteX4013" fmla="*/ 5729521 w 12192000"/>
              <a:gd name="connsiteY4013" fmla="*/ 955239 h 6858000"/>
              <a:gd name="connsiteX4014" fmla="*/ 5734689 w 12192000"/>
              <a:gd name="connsiteY4014" fmla="*/ 955239 h 6858000"/>
              <a:gd name="connsiteX4015" fmla="*/ 5742072 w 12192000"/>
              <a:gd name="connsiteY4015" fmla="*/ 957667 h 6858000"/>
              <a:gd name="connsiteX4016" fmla="*/ 5747978 w 12192000"/>
              <a:gd name="connsiteY4016" fmla="*/ 957667 h 6858000"/>
              <a:gd name="connsiteX4017" fmla="*/ 5751668 w 12192000"/>
              <a:gd name="connsiteY4017" fmla="*/ 955239 h 6858000"/>
              <a:gd name="connsiteX4018" fmla="*/ 5764218 w 12192000"/>
              <a:gd name="connsiteY4018" fmla="*/ 957262 h 6858000"/>
              <a:gd name="connsiteX4019" fmla="*/ 5784152 w 12192000"/>
              <a:gd name="connsiteY4019" fmla="*/ 956857 h 6858000"/>
              <a:gd name="connsiteX4020" fmla="*/ 5786366 w 12192000"/>
              <a:gd name="connsiteY4020" fmla="*/ 954834 h 6858000"/>
              <a:gd name="connsiteX4021" fmla="*/ 5798178 w 12192000"/>
              <a:gd name="connsiteY4021" fmla="*/ 964952 h 6858000"/>
              <a:gd name="connsiteX4022" fmla="*/ 5798178 w 12192000"/>
              <a:gd name="connsiteY4022" fmla="*/ 971832 h 6858000"/>
              <a:gd name="connsiteX4023" fmla="*/ 5790057 w 12192000"/>
              <a:gd name="connsiteY4023" fmla="*/ 977903 h 6858000"/>
              <a:gd name="connsiteX4024" fmla="*/ 5786366 w 12192000"/>
              <a:gd name="connsiteY4024" fmla="*/ 988830 h 6858000"/>
              <a:gd name="connsiteX4025" fmla="*/ 5787842 w 12192000"/>
              <a:gd name="connsiteY4025" fmla="*/ 991663 h 6858000"/>
              <a:gd name="connsiteX4026" fmla="*/ 5783413 w 12192000"/>
              <a:gd name="connsiteY4026" fmla="*/ 999757 h 6858000"/>
              <a:gd name="connsiteX4027" fmla="*/ 5783413 w 12192000"/>
              <a:gd name="connsiteY4027" fmla="*/ 1003804 h 6858000"/>
              <a:gd name="connsiteX4028" fmla="*/ 5779722 w 12192000"/>
              <a:gd name="connsiteY4028" fmla="*/ 1009066 h 6858000"/>
              <a:gd name="connsiteX4029" fmla="*/ 5773077 w 12192000"/>
              <a:gd name="connsiteY4029" fmla="*/ 1021207 h 6858000"/>
              <a:gd name="connsiteX4030" fmla="*/ 5768648 w 12192000"/>
              <a:gd name="connsiteY4030" fmla="*/ 1023635 h 6858000"/>
              <a:gd name="connsiteX4031" fmla="*/ 5767172 w 12192000"/>
              <a:gd name="connsiteY4031" fmla="*/ 1028492 h 6858000"/>
              <a:gd name="connsiteX4032" fmla="*/ 5760527 w 12192000"/>
              <a:gd name="connsiteY4032" fmla="*/ 1033753 h 6858000"/>
              <a:gd name="connsiteX4033" fmla="*/ 5749454 w 12192000"/>
              <a:gd name="connsiteY4033" fmla="*/ 1033349 h 6858000"/>
              <a:gd name="connsiteX4034" fmla="*/ 5739857 w 12192000"/>
              <a:gd name="connsiteY4034" fmla="*/ 1039419 h 6858000"/>
              <a:gd name="connsiteX4035" fmla="*/ 5742072 w 12192000"/>
              <a:gd name="connsiteY4035" fmla="*/ 1041848 h 6858000"/>
              <a:gd name="connsiteX4036" fmla="*/ 5754621 w 12192000"/>
              <a:gd name="connsiteY4036" fmla="*/ 1035777 h 6858000"/>
              <a:gd name="connsiteX4037" fmla="*/ 5757575 w 12192000"/>
              <a:gd name="connsiteY4037" fmla="*/ 1038205 h 6858000"/>
              <a:gd name="connsiteX4038" fmla="*/ 5758313 w 12192000"/>
              <a:gd name="connsiteY4038" fmla="*/ 1043062 h 6858000"/>
              <a:gd name="connsiteX4039" fmla="*/ 5767172 w 12192000"/>
              <a:gd name="connsiteY4039" fmla="*/ 1047109 h 6858000"/>
              <a:gd name="connsiteX4040" fmla="*/ 5759051 w 12192000"/>
              <a:gd name="connsiteY4040" fmla="*/ 1053180 h 6858000"/>
              <a:gd name="connsiteX4041" fmla="*/ 5749454 w 12192000"/>
              <a:gd name="connsiteY4041" fmla="*/ 1052775 h 6858000"/>
              <a:gd name="connsiteX4042" fmla="*/ 5746501 w 12192000"/>
              <a:gd name="connsiteY4042" fmla="*/ 1059655 h 6858000"/>
              <a:gd name="connsiteX4043" fmla="*/ 5736903 w 12192000"/>
              <a:gd name="connsiteY4043" fmla="*/ 1062488 h 6858000"/>
              <a:gd name="connsiteX4044" fmla="*/ 5725830 w 12192000"/>
              <a:gd name="connsiteY4044" fmla="*/ 1061679 h 6858000"/>
              <a:gd name="connsiteX4045" fmla="*/ 5719924 w 12192000"/>
              <a:gd name="connsiteY4045" fmla="*/ 1059250 h 6858000"/>
              <a:gd name="connsiteX4046" fmla="*/ 5722877 w 12192000"/>
              <a:gd name="connsiteY4046" fmla="*/ 1063702 h 6858000"/>
              <a:gd name="connsiteX4047" fmla="*/ 5732475 w 12192000"/>
              <a:gd name="connsiteY4047" fmla="*/ 1066535 h 6858000"/>
              <a:gd name="connsiteX4048" fmla="*/ 5737642 w 12192000"/>
              <a:gd name="connsiteY4048" fmla="*/ 1065726 h 6858000"/>
              <a:gd name="connsiteX4049" fmla="*/ 5749454 w 12192000"/>
              <a:gd name="connsiteY4049" fmla="*/ 1069368 h 6858000"/>
              <a:gd name="connsiteX4050" fmla="*/ 5757575 w 12192000"/>
              <a:gd name="connsiteY4050" fmla="*/ 1064512 h 6858000"/>
              <a:gd name="connsiteX4051" fmla="*/ 5762004 w 12192000"/>
              <a:gd name="connsiteY4051" fmla="*/ 1060869 h 6858000"/>
              <a:gd name="connsiteX4052" fmla="*/ 5772339 w 12192000"/>
              <a:gd name="connsiteY4052" fmla="*/ 1064512 h 6858000"/>
              <a:gd name="connsiteX4053" fmla="*/ 5778983 w 12192000"/>
              <a:gd name="connsiteY4053" fmla="*/ 1069773 h 6858000"/>
              <a:gd name="connsiteX4054" fmla="*/ 5787104 w 12192000"/>
              <a:gd name="connsiteY4054" fmla="*/ 1071392 h 6858000"/>
              <a:gd name="connsiteX4055" fmla="*/ 5801131 w 12192000"/>
              <a:gd name="connsiteY4055" fmla="*/ 1090413 h 6858000"/>
              <a:gd name="connsiteX4056" fmla="*/ 5805560 w 12192000"/>
              <a:gd name="connsiteY4056" fmla="*/ 1090413 h 6858000"/>
              <a:gd name="connsiteX4057" fmla="*/ 5810728 w 12192000"/>
              <a:gd name="connsiteY4057" fmla="*/ 1097293 h 6858000"/>
              <a:gd name="connsiteX4058" fmla="*/ 5814419 w 12192000"/>
              <a:gd name="connsiteY4058" fmla="*/ 1118743 h 6858000"/>
              <a:gd name="connsiteX4059" fmla="*/ 5821064 w 12192000"/>
              <a:gd name="connsiteY4059" fmla="*/ 1128052 h 6858000"/>
              <a:gd name="connsiteX4060" fmla="*/ 5826231 w 12192000"/>
              <a:gd name="connsiteY4060" fmla="*/ 1144645 h 6858000"/>
              <a:gd name="connsiteX4061" fmla="*/ 5829923 w 12192000"/>
              <a:gd name="connsiteY4061" fmla="*/ 1146669 h 6858000"/>
              <a:gd name="connsiteX4062" fmla="*/ 5830660 w 12192000"/>
              <a:gd name="connsiteY4062" fmla="*/ 1152739 h 6858000"/>
              <a:gd name="connsiteX4063" fmla="*/ 5846902 w 12192000"/>
              <a:gd name="connsiteY4063" fmla="*/ 1155977 h 6858000"/>
              <a:gd name="connsiteX4064" fmla="*/ 5858714 w 12192000"/>
              <a:gd name="connsiteY4064" fmla="*/ 1161643 h 6858000"/>
              <a:gd name="connsiteX4065" fmla="*/ 5866834 w 12192000"/>
              <a:gd name="connsiteY4065" fmla="*/ 1174999 h 6858000"/>
              <a:gd name="connsiteX4066" fmla="*/ 5869787 w 12192000"/>
              <a:gd name="connsiteY4066" fmla="*/ 1175404 h 6858000"/>
              <a:gd name="connsiteX4067" fmla="*/ 5872741 w 12192000"/>
              <a:gd name="connsiteY4067" fmla="*/ 1179855 h 6858000"/>
              <a:gd name="connsiteX4068" fmla="*/ 5879385 w 12192000"/>
              <a:gd name="connsiteY4068" fmla="*/ 1183093 h 6858000"/>
              <a:gd name="connsiteX4069" fmla="*/ 5875693 w 12192000"/>
              <a:gd name="connsiteY4069" fmla="*/ 1184307 h 6858000"/>
              <a:gd name="connsiteX4070" fmla="*/ 5871264 w 12192000"/>
              <a:gd name="connsiteY4070" fmla="*/ 1190378 h 6858000"/>
              <a:gd name="connsiteX4071" fmla="*/ 5877908 w 12192000"/>
              <a:gd name="connsiteY4071" fmla="*/ 1197663 h 6858000"/>
              <a:gd name="connsiteX4072" fmla="*/ 5891197 w 12192000"/>
              <a:gd name="connsiteY4072" fmla="*/ 1213042 h 6858000"/>
              <a:gd name="connsiteX4073" fmla="*/ 5886029 w 12192000"/>
              <a:gd name="connsiteY4073" fmla="*/ 1212233 h 6858000"/>
              <a:gd name="connsiteX4074" fmla="*/ 5880862 w 12192000"/>
              <a:gd name="connsiteY4074" fmla="*/ 1213042 h 6858000"/>
              <a:gd name="connsiteX4075" fmla="*/ 5877170 w 12192000"/>
              <a:gd name="connsiteY4075" fmla="*/ 1209399 h 6858000"/>
              <a:gd name="connsiteX4076" fmla="*/ 5872741 w 12192000"/>
              <a:gd name="connsiteY4076" fmla="*/ 1207376 h 6858000"/>
              <a:gd name="connsiteX4077" fmla="*/ 5865358 w 12192000"/>
              <a:gd name="connsiteY4077" fmla="*/ 1208590 h 6858000"/>
              <a:gd name="connsiteX4078" fmla="*/ 5860928 w 12192000"/>
              <a:gd name="connsiteY4078" fmla="*/ 1207780 h 6858000"/>
              <a:gd name="connsiteX4079" fmla="*/ 5854285 w 12192000"/>
              <a:gd name="connsiteY4079" fmla="*/ 1209399 h 6858000"/>
              <a:gd name="connsiteX4080" fmla="*/ 5857975 w 12192000"/>
              <a:gd name="connsiteY4080" fmla="*/ 1209399 h 6858000"/>
              <a:gd name="connsiteX4081" fmla="*/ 5863882 w 12192000"/>
              <a:gd name="connsiteY4081" fmla="*/ 1211423 h 6858000"/>
              <a:gd name="connsiteX4082" fmla="*/ 5867573 w 12192000"/>
              <a:gd name="connsiteY4082" fmla="*/ 1210209 h 6858000"/>
              <a:gd name="connsiteX4083" fmla="*/ 5872741 w 12192000"/>
              <a:gd name="connsiteY4083" fmla="*/ 1209399 h 6858000"/>
              <a:gd name="connsiteX4084" fmla="*/ 5876432 w 12192000"/>
              <a:gd name="connsiteY4084" fmla="*/ 1215875 h 6858000"/>
              <a:gd name="connsiteX4085" fmla="*/ 5886767 w 12192000"/>
              <a:gd name="connsiteY4085" fmla="*/ 1221136 h 6858000"/>
              <a:gd name="connsiteX4086" fmla="*/ 5891197 w 12192000"/>
              <a:gd name="connsiteY4086" fmla="*/ 1221945 h 6858000"/>
              <a:gd name="connsiteX4087" fmla="*/ 5902270 w 12192000"/>
              <a:gd name="connsiteY4087" fmla="*/ 1238943 h 6858000"/>
              <a:gd name="connsiteX4088" fmla="*/ 5902270 w 12192000"/>
              <a:gd name="connsiteY4088" fmla="*/ 1247038 h 6858000"/>
              <a:gd name="connsiteX4089" fmla="*/ 5888243 w 12192000"/>
              <a:gd name="connsiteY4089" fmla="*/ 1259989 h 6858000"/>
              <a:gd name="connsiteX4090" fmla="*/ 5897102 w 12192000"/>
              <a:gd name="connsiteY4090" fmla="*/ 1262012 h 6858000"/>
              <a:gd name="connsiteX4091" fmla="*/ 5904485 w 12192000"/>
              <a:gd name="connsiteY4091" fmla="*/ 1270107 h 6858000"/>
              <a:gd name="connsiteX4092" fmla="*/ 5908177 w 12192000"/>
              <a:gd name="connsiteY4092" fmla="*/ 1264441 h 6858000"/>
              <a:gd name="connsiteX4093" fmla="*/ 5909653 w 12192000"/>
              <a:gd name="connsiteY4093" fmla="*/ 1254323 h 6858000"/>
              <a:gd name="connsiteX4094" fmla="*/ 5923679 w 12192000"/>
              <a:gd name="connsiteY4094" fmla="*/ 1253918 h 6858000"/>
              <a:gd name="connsiteX4095" fmla="*/ 5947303 w 12192000"/>
              <a:gd name="connsiteY4095" fmla="*/ 1254727 h 6858000"/>
              <a:gd name="connsiteX4096" fmla="*/ 5963544 w 12192000"/>
              <a:gd name="connsiteY4096" fmla="*/ 1266869 h 6858000"/>
              <a:gd name="connsiteX4097" fmla="*/ 5965759 w 12192000"/>
              <a:gd name="connsiteY4097" fmla="*/ 1278201 h 6858000"/>
              <a:gd name="connsiteX4098" fmla="*/ 5970189 w 12192000"/>
              <a:gd name="connsiteY4098" fmla="*/ 1283057 h 6858000"/>
              <a:gd name="connsiteX4099" fmla="*/ 5965021 w 12192000"/>
              <a:gd name="connsiteY4099" fmla="*/ 1295604 h 6858000"/>
              <a:gd name="connsiteX4100" fmla="*/ 5963544 w 12192000"/>
              <a:gd name="connsiteY4100" fmla="*/ 1308959 h 6858000"/>
              <a:gd name="connsiteX4101" fmla="*/ 5958377 w 12192000"/>
              <a:gd name="connsiteY4101" fmla="*/ 1310983 h 6858000"/>
              <a:gd name="connsiteX4102" fmla="*/ 5952471 w 12192000"/>
              <a:gd name="connsiteY4102" fmla="*/ 1318268 h 6858000"/>
              <a:gd name="connsiteX4103" fmla="*/ 5950995 w 12192000"/>
              <a:gd name="connsiteY4103" fmla="*/ 1314625 h 6858000"/>
              <a:gd name="connsiteX4104" fmla="*/ 5945826 w 12192000"/>
              <a:gd name="connsiteY4104" fmla="*/ 1313411 h 6858000"/>
              <a:gd name="connsiteX4105" fmla="*/ 5942874 w 12192000"/>
              <a:gd name="connsiteY4105" fmla="*/ 1318268 h 6858000"/>
              <a:gd name="connsiteX4106" fmla="*/ 5950995 w 12192000"/>
              <a:gd name="connsiteY4106" fmla="*/ 1319077 h 6858000"/>
              <a:gd name="connsiteX4107" fmla="*/ 5948041 w 12192000"/>
              <a:gd name="connsiteY4107" fmla="*/ 1322315 h 6858000"/>
              <a:gd name="connsiteX4108" fmla="*/ 5951733 w 12192000"/>
              <a:gd name="connsiteY4108" fmla="*/ 1323124 h 6858000"/>
              <a:gd name="connsiteX4109" fmla="*/ 5948779 w 12192000"/>
              <a:gd name="connsiteY4109" fmla="*/ 1327171 h 6858000"/>
              <a:gd name="connsiteX4110" fmla="*/ 5942136 w 12192000"/>
              <a:gd name="connsiteY4110" fmla="*/ 1331623 h 6858000"/>
              <a:gd name="connsiteX4111" fmla="*/ 5937706 w 12192000"/>
              <a:gd name="connsiteY4111" fmla="*/ 1327981 h 6858000"/>
              <a:gd name="connsiteX4112" fmla="*/ 5933277 w 12192000"/>
              <a:gd name="connsiteY4112" fmla="*/ 1332028 h 6858000"/>
              <a:gd name="connsiteX4113" fmla="*/ 5927371 w 12192000"/>
              <a:gd name="connsiteY4113" fmla="*/ 1336480 h 6858000"/>
              <a:gd name="connsiteX4114" fmla="*/ 5935492 w 12192000"/>
              <a:gd name="connsiteY4114" fmla="*/ 1336480 h 6858000"/>
              <a:gd name="connsiteX4115" fmla="*/ 5937706 w 12192000"/>
              <a:gd name="connsiteY4115" fmla="*/ 1342550 h 6858000"/>
              <a:gd name="connsiteX4116" fmla="*/ 5929585 w 12192000"/>
              <a:gd name="connsiteY4116" fmla="*/ 1345788 h 6858000"/>
              <a:gd name="connsiteX4117" fmla="*/ 5923679 w 12192000"/>
              <a:gd name="connsiteY4117" fmla="*/ 1345383 h 6858000"/>
              <a:gd name="connsiteX4118" fmla="*/ 5914082 w 12192000"/>
              <a:gd name="connsiteY4118" fmla="*/ 1351454 h 6858000"/>
              <a:gd name="connsiteX4119" fmla="*/ 5920726 w 12192000"/>
              <a:gd name="connsiteY4119" fmla="*/ 1349026 h 6858000"/>
              <a:gd name="connsiteX4120" fmla="*/ 5928847 w 12192000"/>
              <a:gd name="connsiteY4120" fmla="*/ 1351049 h 6858000"/>
              <a:gd name="connsiteX4121" fmla="*/ 5928109 w 12192000"/>
              <a:gd name="connsiteY4121" fmla="*/ 1352668 h 6858000"/>
              <a:gd name="connsiteX4122" fmla="*/ 5925156 w 12192000"/>
              <a:gd name="connsiteY4122" fmla="*/ 1353073 h 6858000"/>
              <a:gd name="connsiteX4123" fmla="*/ 5922203 w 12192000"/>
              <a:gd name="connsiteY4123" fmla="*/ 1355501 h 6858000"/>
              <a:gd name="connsiteX4124" fmla="*/ 5925156 w 12192000"/>
              <a:gd name="connsiteY4124" fmla="*/ 1356311 h 6858000"/>
              <a:gd name="connsiteX4125" fmla="*/ 5934015 w 12192000"/>
              <a:gd name="connsiteY4125" fmla="*/ 1359144 h 6858000"/>
              <a:gd name="connsiteX4126" fmla="*/ 5939182 w 12192000"/>
              <a:gd name="connsiteY4126" fmla="*/ 1358334 h 6858000"/>
              <a:gd name="connsiteX4127" fmla="*/ 5948779 w 12192000"/>
              <a:gd name="connsiteY4127" fmla="*/ 1355097 h 6858000"/>
              <a:gd name="connsiteX4128" fmla="*/ 5961330 w 12192000"/>
              <a:gd name="connsiteY4128" fmla="*/ 1354692 h 6858000"/>
              <a:gd name="connsiteX4129" fmla="*/ 5959115 w 12192000"/>
              <a:gd name="connsiteY4129" fmla="*/ 1359953 h 6858000"/>
              <a:gd name="connsiteX4130" fmla="*/ 5961330 w 12192000"/>
              <a:gd name="connsiteY4130" fmla="*/ 1364810 h 6858000"/>
              <a:gd name="connsiteX4131" fmla="*/ 5960592 w 12192000"/>
              <a:gd name="connsiteY4131" fmla="*/ 1371690 h 6858000"/>
              <a:gd name="connsiteX4132" fmla="*/ 5953948 w 12192000"/>
              <a:gd name="connsiteY4132" fmla="*/ 1372904 h 6858000"/>
              <a:gd name="connsiteX4133" fmla="*/ 5942136 w 12192000"/>
              <a:gd name="connsiteY4133" fmla="*/ 1380189 h 6858000"/>
              <a:gd name="connsiteX4134" fmla="*/ 5943612 w 12192000"/>
              <a:gd name="connsiteY4134" fmla="*/ 1385450 h 6858000"/>
              <a:gd name="connsiteX4135" fmla="*/ 5938444 w 12192000"/>
              <a:gd name="connsiteY4135" fmla="*/ 1384236 h 6858000"/>
              <a:gd name="connsiteX4136" fmla="*/ 5933277 w 12192000"/>
              <a:gd name="connsiteY4136" fmla="*/ 1384641 h 6858000"/>
              <a:gd name="connsiteX4137" fmla="*/ 5925894 w 12192000"/>
              <a:gd name="connsiteY4137" fmla="*/ 1390711 h 6858000"/>
              <a:gd name="connsiteX4138" fmla="*/ 5917774 w 12192000"/>
              <a:gd name="connsiteY4138" fmla="*/ 1392330 h 6858000"/>
              <a:gd name="connsiteX4139" fmla="*/ 5910391 w 12192000"/>
              <a:gd name="connsiteY4139" fmla="*/ 1397996 h 6858000"/>
              <a:gd name="connsiteX4140" fmla="*/ 5905961 w 12192000"/>
              <a:gd name="connsiteY4140" fmla="*/ 1397187 h 6858000"/>
              <a:gd name="connsiteX4141" fmla="*/ 5896364 w 12192000"/>
              <a:gd name="connsiteY4141" fmla="*/ 1393949 h 6858000"/>
              <a:gd name="connsiteX4142" fmla="*/ 5886029 w 12192000"/>
              <a:gd name="connsiteY4142" fmla="*/ 1395973 h 6858000"/>
              <a:gd name="connsiteX4143" fmla="*/ 5869787 w 12192000"/>
              <a:gd name="connsiteY4143" fmla="*/ 1396377 h 6858000"/>
              <a:gd name="connsiteX4144" fmla="*/ 5862405 w 12192000"/>
              <a:gd name="connsiteY4144" fmla="*/ 1400829 h 6858000"/>
              <a:gd name="connsiteX4145" fmla="*/ 5856499 w 12192000"/>
              <a:gd name="connsiteY4145" fmla="*/ 1397187 h 6858000"/>
              <a:gd name="connsiteX4146" fmla="*/ 5855023 w 12192000"/>
              <a:gd name="connsiteY4146" fmla="*/ 1393949 h 6858000"/>
              <a:gd name="connsiteX4147" fmla="*/ 5849855 w 12192000"/>
              <a:gd name="connsiteY4147" fmla="*/ 1397592 h 6858000"/>
              <a:gd name="connsiteX4148" fmla="*/ 5846164 w 12192000"/>
              <a:gd name="connsiteY4148" fmla="*/ 1397996 h 6858000"/>
              <a:gd name="connsiteX4149" fmla="*/ 5838782 w 12192000"/>
              <a:gd name="connsiteY4149" fmla="*/ 1396377 h 6858000"/>
              <a:gd name="connsiteX4150" fmla="*/ 5828446 w 12192000"/>
              <a:gd name="connsiteY4150" fmla="*/ 1402853 h 6858000"/>
              <a:gd name="connsiteX4151" fmla="*/ 5821064 w 12192000"/>
              <a:gd name="connsiteY4151" fmla="*/ 1400829 h 6858000"/>
              <a:gd name="connsiteX4152" fmla="*/ 5809990 w 12192000"/>
              <a:gd name="connsiteY4152" fmla="*/ 1405686 h 6858000"/>
              <a:gd name="connsiteX4153" fmla="*/ 5807037 w 12192000"/>
              <a:gd name="connsiteY4153" fmla="*/ 1412971 h 6858000"/>
              <a:gd name="connsiteX4154" fmla="*/ 5801131 w 12192000"/>
              <a:gd name="connsiteY4154" fmla="*/ 1410542 h 6858000"/>
              <a:gd name="connsiteX4155" fmla="*/ 5789319 w 12192000"/>
              <a:gd name="connsiteY4155" fmla="*/ 1410138 h 6858000"/>
              <a:gd name="connsiteX4156" fmla="*/ 5785628 w 12192000"/>
              <a:gd name="connsiteY4156" fmla="*/ 1411757 h 6858000"/>
              <a:gd name="connsiteX4157" fmla="*/ 5774554 w 12192000"/>
              <a:gd name="connsiteY4157" fmla="*/ 1404876 h 6858000"/>
              <a:gd name="connsiteX4158" fmla="*/ 5764957 w 12192000"/>
              <a:gd name="connsiteY4158" fmla="*/ 1404067 h 6858000"/>
              <a:gd name="connsiteX4159" fmla="*/ 5747239 w 12192000"/>
              <a:gd name="connsiteY4159" fmla="*/ 1407709 h 6858000"/>
              <a:gd name="connsiteX4160" fmla="*/ 5745762 w 12192000"/>
              <a:gd name="connsiteY4160" fmla="*/ 1410947 h 6858000"/>
              <a:gd name="connsiteX4161" fmla="*/ 5741333 w 12192000"/>
              <a:gd name="connsiteY4161" fmla="*/ 1411757 h 6858000"/>
              <a:gd name="connsiteX4162" fmla="*/ 5735427 w 12192000"/>
              <a:gd name="connsiteY4162" fmla="*/ 1416613 h 6858000"/>
              <a:gd name="connsiteX4163" fmla="*/ 5737642 w 12192000"/>
              <a:gd name="connsiteY4163" fmla="*/ 1424303 h 6858000"/>
              <a:gd name="connsiteX4164" fmla="*/ 5735427 w 12192000"/>
              <a:gd name="connsiteY4164" fmla="*/ 1428755 h 6858000"/>
              <a:gd name="connsiteX4165" fmla="*/ 5729521 w 12192000"/>
              <a:gd name="connsiteY4165" fmla="*/ 1431588 h 6858000"/>
              <a:gd name="connsiteX4166" fmla="*/ 5730998 w 12192000"/>
              <a:gd name="connsiteY4166" fmla="*/ 1436444 h 6858000"/>
              <a:gd name="connsiteX4167" fmla="*/ 5722877 w 12192000"/>
              <a:gd name="connsiteY4167" fmla="*/ 1436849 h 6858000"/>
              <a:gd name="connsiteX4168" fmla="*/ 5716233 w 12192000"/>
              <a:gd name="connsiteY4168" fmla="*/ 1431588 h 6858000"/>
              <a:gd name="connsiteX4169" fmla="*/ 5711065 w 12192000"/>
              <a:gd name="connsiteY4169" fmla="*/ 1431992 h 6858000"/>
              <a:gd name="connsiteX4170" fmla="*/ 5707374 w 12192000"/>
              <a:gd name="connsiteY4170" fmla="*/ 1426731 h 6858000"/>
              <a:gd name="connsiteX4171" fmla="*/ 5702944 w 12192000"/>
              <a:gd name="connsiteY4171" fmla="*/ 1428755 h 6858000"/>
              <a:gd name="connsiteX4172" fmla="*/ 5697039 w 12192000"/>
              <a:gd name="connsiteY4172" fmla="*/ 1427945 h 6858000"/>
              <a:gd name="connsiteX4173" fmla="*/ 5690394 w 12192000"/>
              <a:gd name="connsiteY4173" fmla="*/ 1431183 h 6858000"/>
              <a:gd name="connsiteX4174" fmla="*/ 5680797 w 12192000"/>
              <a:gd name="connsiteY4174" fmla="*/ 1428755 h 6858000"/>
              <a:gd name="connsiteX4175" fmla="*/ 5677844 w 12192000"/>
              <a:gd name="connsiteY4175" fmla="*/ 1435635 h 6858000"/>
              <a:gd name="connsiteX4176" fmla="*/ 5674153 w 12192000"/>
              <a:gd name="connsiteY4176" fmla="*/ 1435635 h 6858000"/>
              <a:gd name="connsiteX4177" fmla="*/ 5668247 w 12192000"/>
              <a:gd name="connsiteY4177" fmla="*/ 1440896 h 6858000"/>
              <a:gd name="connsiteX4178" fmla="*/ 5665294 w 12192000"/>
              <a:gd name="connsiteY4178" fmla="*/ 1438063 h 6858000"/>
              <a:gd name="connsiteX4179" fmla="*/ 5660865 w 12192000"/>
              <a:gd name="connsiteY4179" fmla="*/ 1444134 h 6858000"/>
              <a:gd name="connsiteX4180" fmla="*/ 5663080 w 12192000"/>
              <a:gd name="connsiteY4180" fmla="*/ 1447776 h 6858000"/>
              <a:gd name="connsiteX4181" fmla="*/ 5657911 w 12192000"/>
              <a:gd name="connsiteY4181" fmla="*/ 1452228 h 6858000"/>
              <a:gd name="connsiteX4182" fmla="*/ 5653482 w 12192000"/>
              <a:gd name="connsiteY4182" fmla="*/ 1444943 h 6858000"/>
              <a:gd name="connsiteX4183" fmla="*/ 5642409 w 12192000"/>
              <a:gd name="connsiteY4183" fmla="*/ 1442110 h 6858000"/>
              <a:gd name="connsiteX4184" fmla="*/ 5642409 w 12192000"/>
              <a:gd name="connsiteY4184" fmla="*/ 1448586 h 6858000"/>
              <a:gd name="connsiteX4185" fmla="*/ 5633550 w 12192000"/>
              <a:gd name="connsiteY4185" fmla="*/ 1448181 h 6858000"/>
              <a:gd name="connsiteX4186" fmla="*/ 5633550 w 12192000"/>
              <a:gd name="connsiteY4186" fmla="*/ 1441301 h 6858000"/>
              <a:gd name="connsiteX4187" fmla="*/ 5641670 w 12192000"/>
              <a:gd name="connsiteY4187" fmla="*/ 1435635 h 6858000"/>
              <a:gd name="connsiteX4188" fmla="*/ 5646838 w 12192000"/>
              <a:gd name="connsiteY4188" fmla="*/ 1437658 h 6858000"/>
              <a:gd name="connsiteX4189" fmla="*/ 5658650 w 12192000"/>
              <a:gd name="connsiteY4189" fmla="*/ 1429564 h 6858000"/>
              <a:gd name="connsiteX4190" fmla="*/ 5660865 w 12192000"/>
              <a:gd name="connsiteY4190" fmla="*/ 1425112 h 6858000"/>
              <a:gd name="connsiteX4191" fmla="*/ 5664556 w 12192000"/>
              <a:gd name="connsiteY4191" fmla="*/ 1425112 h 6858000"/>
              <a:gd name="connsiteX4192" fmla="*/ 5667509 w 12192000"/>
              <a:gd name="connsiteY4192" fmla="*/ 1415804 h 6858000"/>
              <a:gd name="connsiteX4193" fmla="*/ 5677106 w 12192000"/>
              <a:gd name="connsiteY4193" fmla="*/ 1414185 h 6858000"/>
              <a:gd name="connsiteX4194" fmla="*/ 5679321 w 12192000"/>
              <a:gd name="connsiteY4194" fmla="*/ 1410138 h 6858000"/>
              <a:gd name="connsiteX4195" fmla="*/ 5687442 w 12192000"/>
              <a:gd name="connsiteY4195" fmla="*/ 1402853 h 6858000"/>
              <a:gd name="connsiteX4196" fmla="*/ 5688918 w 12192000"/>
              <a:gd name="connsiteY4196" fmla="*/ 1387069 h 6858000"/>
              <a:gd name="connsiteX4197" fmla="*/ 5697039 w 12192000"/>
              <a:gd name="connsiteY4197" fmla="*/ 1387069 h 6858000"/>
              <a:gd name="connsiteX4198" fmla="*/ 5702944 w 12192000"/>
              <a:gd name="connsiteY4198" fmla="*/ 1381808 h 6858000"/>
              <a:gd name="connsiteX4199" fmla="*/ 5702944 w 12192000"/>
              <a:gd name="connsiteY4199" fmla="*/ 1374928 h 6858000"/>
              <a:gd name="connsiteX4200" fmla="*/ 5717709 w 12192000"/>
              <a:gd name="connsiteY4200" fmla="*/ 1371285 h 6858000"/>
              <a:gd name="connsiteX4201" fmla="*/ 5738380 w 12192000"/>
              <a:gd name="connsiteY4201" fmla="*/ 1373309 h 6858000"/>
              <a:gd name="connsiteX4202" fmla="*/ 5745762 w 12192000"/>
              <a:gd name="connsiteY4202" fmla="*/ 1376951 h 6858000"/>
              <a:gd name="connsiteX4203" fmla="*/ 5752407 w 12192000"/>
              <a:gd name="connsiteY4203" fmla="*/ 1374928 h 6858000"/>
              <a:gd name="connsiteX4204" fmla="*/ 5760527 w 12192000"/>
              <a:gd name="connsiteY4204" fmla="*/ 1374928 h 6858000"/>
              <a:gd name="connsiteX4205" fmla="*/ 5761266 w 12192000"/>
              <a:gd name="connsiteY4205" fmla="*/ 1362786 h 6858000"/>
              <a:gd name="connsiteX4206" fmla="*/ 5773077 w 12192000"/>
              <a:gd name="connsiteY4206" fmla="*/ 1352264 h 6858000"/>
              <a:gd name="connsiteX4207" fmla="*/ 5784890 w 12192000"/>
              <a:gd name="connsiteY4207" fmla="*/ 1339717 h 6858000"/>
              <a:gd name="connsiteX4208" fmla="*/ 5776031 w 12192000"/>
              <a:gd name="connsiteY4208" fmla="*/ 1343360 h 6858000"/>
              <a:gd name="connsiteX4209" fmla="*/ 5772339 w 12192000"/>
              <a:gd name="connsiteY4209" fmla="*/ 1348621 h 6858000"/>
              <a:gd name="connsiteX4210" fmla="*/ 5762004 w 12192000"/>
              <a:gd name="connsiteY4210" fmla="*/ 1352264 h 6858000"/>
              <a:gd name="connsiteX4211" fmla="*/ 5753883 w 12192000"/>
              <a:gd name="connsiteY4211" fmla="*/ 1355097 h 6858000"/>
              <a:gd name="connsiteX4212" fmla="*/ 5750192 w 12192000"/>
              <a:gd name="connsiteY4212" fmla="*/ 1361167 h 6858000"/>
              <a:gd name="connsiteX4213" fmla="*/ 5734689 w 12192000"/>
              <a:gd name="connsiteY4213" fmla="*/ 1361167 h 6858000"/>
              <a:gd name="connsiteX4214" fmla="*/ 5728045 w 12192000"/>
              <a:gd name="connsiteY4214" fmla="*/ 1354287 h 6858000"/>
              <a:gd name="connsiteX4215" fmla="*/ 5720662 w 12192000"/>
              <a:gd name="connsiteY4215" fmla="*/ 1346598 h 6858000"/>
              <a:gd name="connsiteX4216" fmla="*/ 5714018 w 12192000"/>
              <a:gd name="connsiteY4216" fmla="*/ 1348621 h 6858000"/>
              <a:gd name="connsiteX4217" fmla="*/ 5714018 w 12192000"/>
              <a:gd name="connsiteY4217" fmla="*/ 1351049 h 6858000"/>
              <a:gd name="connsiteX4218" fmla="*/ 5699991 w 12192000"/>
              <a:gd name="connsiteY4218" fmla="*/ 1350645 h 6858000"/>
              <a:gd name="connsiteX4219" fmla="*/ 5700730 w 12192000"/>
              <a:gd name="connsiteY4219" fmla="*/ 1346193 h 6858000"/>
              <a:gd name="connsiteX4220" fmla="*/ 5708850 w 12192000"/>
              <a:gd name="connsiteY4220" fmla="*/ 1344169 h 6858000"/>
              <a:gd name="connsiteX4221" fmla="*/ 5699253 w 12192000"/>
              <a:gd name="connsiteY4221" fmla="*/ 1341741 h 6858000"/>
              <a:gd name="connsiteX4222" fmla="*/ 5697777 w 12192000"/>
              <a:gd name="connsiteY4222" fmla="*/ 1336480 h 6858000"/>
              <a:gd name="connsiteX4223" fmla="*/ 5685227 w 12192000"/>
              <a:gd name="connsiteY4223" fmla="*/ 1340122 h 6858000"/>
              <a:gd name="connsiteX4224" fmla="*/ 5677106 w 12192000"/>
              <a:gd name="connsiteY4224" fmla="*/ 1344574 h 6858000"/>
              <a:gd name="connsiteX4225" fmla="*/ 5670462 w 12192000"/>
              <a:gd name="connsiteY4225" fmla="*/ 1346598 h 6858000"/>
              <a:gd name="connsiteX4226" fmla="*/ 5665294 w 12192000"/>
              <a:gd name="connsiteY4226" fmla="*/ 1344169 h 6858000"/>
              <a:gd name="connsiteX4227" fmla="*/ 5668986 w 12192000"/>
              <a:gd name="connsiteY4227" fmla="*/ 1341336 h 6858000"/>
              <a:gd name="connsiteX4228" fmla="*/ 5656435 w 12192000"/>
              <a:gd name="connsiteY4228" fmla="*/ 1339313 h 6858000"/>
              <a:gd name="connsiteX4229" fmla="*/ 5663080 w 12192000"/>
              <a:gd name="connsiteY4229" fmla="*/ 1336480 h 6858000"/>
              <a:gd name="connsiteX4230" fmla="*/ 5663080 w 12192000"/>
              <a:gd name="connsiteY4230" fmla="*/ 1330004 h 6858000"/>
              <a:gd name="connsiteX4231" fmla="*/ 5653482 w 12192000"/>
              <a:gd name="connsiteY4231" fmla="*/ 1328790 h 6858000"/>
              <a:gd name="connsiteX4232" fmla="*/ 5665294 w 12192000"/>
              <a:gd name="connsiteY4232" fmla="*/ 1321910 h 6858000"/>
              <a:gd name="connsiteX4233" fmla="*/ 5672676 w 12192000"/>
              <a:gd name="connsiteY4233" fmla="*/ 1321910 h 6858000"/>
              <a:gd name="connsiteX4234" fmla="*/ 5683012 w 12192000"/>
              <a:gd name="connsiteY4234" fmla="*/ 1315839 h 6858000"/>
              <a:gd name="connsiteX4235" fmla="*/ 5686703 w 12192000"/>
              <a:gd name="connsiteY4235" fmla="*/ 1315839 h 6858000"/>
              <a:gd name="connsiteX4236" fmla="*/ 5694824 w 12192000"/>
              <a:gd name="connsiteY4236" fmla="*/ 1310173 h 6858000"/>
              <a:gd name="connsiteX4237" fmla="*/ 5702944 w 12192000"/>
              <a:gd name="connsiteY4237" fmla="*/ 1307745 h 6858000"/>
              <a:gd name="connsiteX4238" fmla="*/ 5713280 w 12192000"/>
              <a:gd name="connsiteY4238" fmla="*/ 1288319 h 6858000"/>
              <a:gd name="connsiteX4239" fmla="*/ 5709588 w 12192000"/>
              <a:gd name="connsiteY4239" fmla="*/ 1287509 h 6858000"/>
              <a:gd name="connsiteX4240" fmla="*/ 5705898 w 12192000"/>
              <a:gd name="connsiteY4240" fmla="*/ 1281439 h 6858000"/>
              <a:gd name="connsiteX4241" fmla="*/ 5712542 w 12192000"/>
              <a:gd name="connsiteY4241" fmla="*/ 1276987 h 6858000"/>
              <a:gd name="connsiteX4242" fmla="*/ 5706636 w 12192000"/>
              <a:gd name="connsiteY4242" fmla="*/ 1271725 h 6858000"/>
              <a:gd name="connsiteX4243" fmla="*/ 5708112 w 12192000"/>
              <a:gd name="connsiteY4243" fmla="*/ 1263226 h 6858000"/>
              <a:gd name="connsiteX4244" fmla="*/ 5691132 w 12192000"/>
              <a:gd name="connsiteY4244" fmla="*/ 1267678 h 6858000"/>
              <a:gd name="connsiteX4245" fmla="*/ 5689656 w 12192000"/>
              <a:gd name="connsiteY4245" fmla="*/ 1271725 h 6858000"/>
              <a:gd name="connsiteX4246" fmla="*/ 5685965 w 12192000"/>
              <a:gd name="connsiteY4246" fmla="*/ 1270511 h 6858000"/>
              <a:gd name="connsiteX4247" fmla="*/ 5678583 w 12192000"/>
              <a:gd name="connsiteY4247" fmla="*/ 1271725 h 6858000"/>
              <a:gd name="connsiteX4248" fmla="*/ 5683750 w 12192000"/>
              <a:gd name="connsiteY4248" fmla="*/ 1264845 h 6858000"/>
              <a:gd name="connsiteX4249" fmla="*/ 5695562 w 12192000"/>
              <a:gd name="connsiteY4249" fmla="*/ 1257965 h 6858000"/>
              <a:gd name="connsiteX4250" fmla="*/ 5704421 w 12192000"/>
              <a:gd name="connsiteY4250" fmla="*/ 1247038 h 6858000"/>
              <a:gd name="connsiteX4251" fmla="*/ 5720662 w 12192000"/>
              <a:gd name="connsiteY4251" fmla="*/ 1239348 h 6858000"/>
              <a:gd name="connsiteX4252" fmla="*/ 5727306 w 12192000"/>
              <a:gd name="connsiteY4252" fmla="*/ 1240562 h 6858000"/>
              <a:gd name="connsiteX4253" fmla="*/ 5743548 w 12192000"/>
              <a:gd name="connsiteY4253" fmla="*/ 1235706 h 6858000"/>
              <a:gd name="connsiteX4254" fmla="*/ 5749454 w 12192000"/>
              <a:gd name="connsiteY4254" fmla="*/ 1241776 h 6858000"/>
              <a:gd name="connsiteX4255" fmla="*/ 5757575 w 12192000"/>
              <a:gd name="connsiteY4255" fmla="*/ 1243395 h 6858000"/>
              <a:gd name="connsiteX4256" fmla="*/ 5752407 w 12192000"/>
              <a:gd name="connsiteY4256" fmla="*/ 1240562 h 6858000"/>
              <a:gd name="connsiteX4257" fmla="*/ 5747978 w 12192000"/>
              <a:gd name="connsiteY4257" fmla="*/ 1233277 h 6858000"/>
              <a:gd name="connsiteX4258" fmla="*/ 5753145 w 12192000"/>
              <a:gd name="connsiteY4258" fmla="*/ 1231254 h 6858000"/>
              <a:gd name="connsiteX4259" fmla="*/ 5759051 w 12192000"/>
              <a:gd name="connsiteY4259" fmla="*/ 1238539 h 6858000"/>
              <a:gd name="connsiteX4260" fmla="*/ 5765695 w 12192000"/>
              <a:gd name="connsiteY4260" fmla="*/ 1238134 h 6858000"/>
              <a:gd name="connsiteX4261" fmla="*/ 5769386 w 12192000"/>
              <a:gd name="connsiteY4261" fmla="*/ 1235706 h 6858000"/>
              <a:gd name="connsiteX4262" fmla="*/ 5763480 w 12192000"/>
              <a:gd name="connsiteY4262" fmla="*/ 1234896 h 6858000"/>
              <a:gd name="connsiteX4263" fmla="*/ 5756837 w 12192000"/>
              <a:gd name="connsiteY4263" fmla="*/ 1229230 h 6858000"/>
              <a:gd name="connsiteX4264" fmla="*/ 5750931 w 12192000"/>
              <a:gd name="connsiteY4264" fmla="*/ 1221945 h 6858000"/>
              <a:gd name="connsiteX4265" fmla="*/ 5756098 w 12192000"/>
              <a:gd name="connsiteY4265" fmla="*/ 1212637 h 6858000"/>
              <a:gd name="connsiteX4266" fmla="*/ 5753145 w 12192000"/>
              <a:gd name="connsiteY4266" fmla="*/ 1200496 h 6858000"/>
              <a:gd name="connsiteX4267" fmla="*/ 5762742 w 12192000"/>
              <a:gd name="connsiteY4267" fmla="*/ 1193211 h 6858000"/>
              <a:gd name="connsiteX4268" fmla="*/ 5759790 w 12192000"/>
              <a:gd name="connsiteY4268" fmla="*/ 1191592 h 6858000"/>
              <a:gd name="connsiteX4269" fmla="*/ 5762742 w 12192000"/>
              <a:gd name="connsiteY4269" fmla="*/ 1180665 h 6858000"/>
              <a:gd name="connsiteX4270" fmla="*/ 5753145 w 12192000"/>
              <a:gd name="connsiteY4270" fmla="*/ 1179046 h 6858000"/>
              <a:gd name="connsiteX4271" fmla="*/ 5745024 w 12192000"/>
              <a:gd name="connsiteY4271" fmla="*/ 1187949 h 6858000"/>
              <a:gd name="connsiteX4272" fmla="*/ 5745024 w 12192000"/>
              <a:gd name="connsiteY4272" fmla="*/ 1177427 h 6858000"/>
              <a:gd name="connsiteX4273" fmla="*/ 5739119 w 12192000"/>
              <a:gd name="connsiteY4273" fmla="*/ 1180665 h 6858000"/>
              <a:gd name="connsiteX4274" fmla="*/ 5727306 w 12192000"/>
              <a:gd name="connsiteY4274" fmla="*/ 1160429 h 6858000"/>
              <a:gd name="connsiteX4275" fmla="*/ 5736903 w 12192000"/>
              <a:gd name="connsiteY4275" fmla="*/ 1134527 h 6858000"/>
              <a:gd name="connsiteX4276" fmla="*/ 5753145 w 12192000"/>
              <a:gd name="connsiteY4276" fmla="*/ 1130480 h 6858000"/>
              <a:gd name="connsiteX4277" fmla="*/ 5728783 w 12192000"/>
              <a:gd name="connsiteY4277" fmla="*/ 1129671 h 6858000"/>
              <a:gd name="connsiteX4278" fmla="*/ 5725830 w 12192000"/>
              <a:gd name="connsiteY4278" fmla="*/ 1137360 h 6858000"/>
              <a:gd name="connsiteX4279" fmla="*/ 5716971 w 12192000"/>
              <a:gd name="connsiteY4279" fmla="*/ 1136955 h 6858000"/>
              <a:gd name="connsiteX4280" fmla="*/ 5716971 w 12192000"/>
              <a:gd name="connsiteY4280" fmla="*/ 1141003 h 6858000"/>
              <a:gd name="connsiteX4281" fmla="*/ 5707374 w 12192000"/>
              <a:gd name="connsiteY4281" fmla="*/ 1142621 h 6858000"/>
              <a:gd name="connsiteX4282" fmla="*/ 5693347 w 12192000"/>
              <a:gd name="connsiteY4282" fmla="*/ 1134527 h 6858000"/>
              <a:gd name="connsiteX4283" fmla="*/ 5688918 w 12192000"/>
              <a:gd name="connsiteY4283" fmla="*/ 1135337 h 6858000"/>
              <a:gd name="connsiteX4284" fmla="*/ 5695562 w 12192000"/>
              <a:gd name="connsiteY4284" fmla="*/ 1140598 h 6858000"/>
              <a:gd name="connsiteX4285" fmla="*/ 5695562 w 12192000"/>
              <a:gd name="connsiteY4285" fmla="*/ 1149906 h 6858000"/>
              <a:gd name="connsiteX4286" fmla="*/ 5677844 w 12192000"/>
              <a:gd name="connsiteY4286" fmla="*/ 1138170 h 6858000"/>
              <a:gd name="connsiteX4287" fmla="*/ 5671200 w 12192000"/>
              <a:gd name="connsiteY4287" fmla="*/ 1140193 h 6858000"/>
              <a:gd name="connsiteX4288" fmla="*/ 5674153 w 12192000"/>
              <a:gd name="connsiteY4288" fmla="*/ 1151930 h 6858000"/>
              <a:gd name="connsiteX4289" fmla="*/ 5664556 w 12192000"/>
              <a:gd name="connsiteY4289" fmla="*/ 1138979 h 6858000"/>
              <a:gd name="connsiteX4290" fmla="*/ 5663817 w 12192000"/>
              <a:gd name="connsiteY4290" fmla="*/ 1129671 h 6858000"/>
              <a:gd name="connsiteX4291" fmla="*/ 5671200 w 12192000"/>
              <a:gd name="connsiteY4291" fmla="*/ 1133718 h 6858000"/>
              <a:gd name="connsiteX4292" fmla="*/ 5668986 w 12192000"/>
              <a:gd name="connsiteY4292" fmla="*/ 1124814 h 6858000"/>
              <a:gd name="connsiteX4293" fmla="*/ 5677844 w 12192000"/>
              <a:gd name="connsiteY4293" fmla="*/ 1104983 h 6858000"/>
              <a:gd name="connsiteX4294" fmla="*/ 5685965 w 12192000"/>
              <a:gd name="connsiteY4294" fmla="*/ 1097293 h 6858000"/>
              <a:gd name="connsiteX4295" fmla="*/ 5682273 w 12192000"/>
              <a:gd name="connsiteY4295" fmla="*/ 1089604 h 6858000"/>
              <a:gd name="connsiteX4296" fmla="*/ 5677106 w 12192000"/>
              <a:gd name="connsiteY4296" fmla="*/ 1088390 h 6858000"/>
              <a:gd name="connsiteX4297" fmla="*/ 5674891 w 12192000"/>
              <a:gd name="connsiteY4297" fmla="*/ 1079486 h 6858000"/>
              <a:gd name="connsiteX4298" fmla="*/ 5677844 w 12192000"/>
              <a:gd name="connsiteY4298" fmla="*/ 1066940 h 6858000"/>
              <a:gd name="connsiteX4299" fmla="*/ 5687442 w 12192000"/>
              <a:gd name="connsiteY4299" fmla="*/ 1069368 h 6858000"/>
              <a:gd name="connsiteX4300" fmla="*/ 5676368 w 12192000"/>
              <a:gd name="connsiteY4300" fmla="*/ 1062083 h 6858000"/>
              <a:gd name="connsiteX4301" fmla="*/ 5678583 w 12192000"/>
              <a:gd name="connsiteY4301" fmla="*/ 1052370 h 6858000"/>
              <a:gd name="connsiteX4302" fmla="*/ 5674153 w 12192000"/>
              <a:gd name="connsiteY4302" fmla="*/ 1054394 h 6858000"/>
              <a:gd name="connsiteX4303" fmla="*/ 5675629 w 12192000"/>
              <a:gd name="connsiteY4303" fmla="*/ 1061679 h 6858000"/>
              <a:gd name="connsiteX4304" fmla="*/ 5670462 w 12192000"/>
              <a:gd name="connsiteY4304" fmla="*/ 1072606 h 6858000"/>
              <a:gd name="connsiteX4305" fmla="*/ 5667509 w 12192000"/>
              <a:gd name="connsiteY4305" fmla="*/ 1063702 h 6858000"/>
              <a:gd name="connsiteX4306" fmla="*/ 5660865 w 12192000"/>
              <a:gd name="connsiteY4306" fmla="*/ 1068559 h 6858000"/>
              <a:gd name="connsiteX4307" fmla="*/ 5660127 w 12192000"/>
              <a:gd name="connsiteY4307" fmla="*/ 1074225 h 6858000"/>
              <a:gd name="connsiteX4308" fmla="*/ 5656435 w 12192000"/>
              <a:gd name="connsiteY4308" fmla="*/ 1071796 h 6858000"/>
              <a:gd name="connsiteX4309" fmla="*/ 5657911 w 12192000"/>
              <a:gd name="connsiteY4309" fmla="*/ 1062083 h 6858000"/>
              <a:gd name="connsiteX4310" fmla="*/ 5667509 w 12192000"/>
              <a:gd name="connsiteY4310" fmla="*/ 1049132 h 6858000"/>
              <a:gd name="connsiteX4311" fmla="*/ 5654958 w 12192000"/>
              <a:gd name="connsiteY4311" fmla="*/ 1062893 h 6858000"/>
              <a:gd name="connsiteX4312" fmla="*/ 5651268 w 12192000"/>
              <a:gd name="connsiteY4312" fmla="*/ 1062893 h 6858000"/>
              <a:gd name="connsiteX4313" fmla="*/ 5654958 w 12192000"/>
              <a:gd name="connsiteY4313" fmla="*/ 1079081 h 6858000"/>
              <a:gd name="connsiteX4314" fmla="*/ 5649791 w 12192000"/>
              <a:gd name="connsiteY4314" fmla="*/ 1085152 h 6858000"/>
              <a:gd name="connsiteX4315" fmla="*/ 5649791 w 12192000"/>
              <a:gd name="connsiteY4315" fmla="*/ 1091223 h 6858000"/>
              <a:gd name="connsiteX4316" fmla="*/ 5645361 w 12192000"/>
              <a:gd name="connsiteY4316" fmla="*/ 1100936 h 6858000"/>
              <a:gd name="connsiteX4317" fmla="*/ 5646838 w 12192000"/>
              <a:gd name="connsiteY4317" fmla="*/ 1107816 h 6858000"/>
              <a:gd name="connsiteX4318" fmla="*/ 5636502 w 12192000"/>
              <a:gd name="connsiteY4318" fmla="*/ 1107816 h 6858000"/>
              <a:gd name="connsiteX4319" fmla="*/ 5635765 w 12192000"/>
              <a:gd name="connsiteY4319" fmla="*/ 1104578 h 6858000"/>
              <a:gd name="connsiteX4320" fmla="*/ 5640932 w 12192000"/>
              <a:gd name="connsiteY4320" fmla="*/ 1100126 h 6858000"/>
              <a:gd name="connsiteX4321" fmla="*/ 5641670 w 12192000"/>
              <a:gd name="connsiteY4321" fmla="*/ 1087176 h 6858000"/>
              <a:gd name="connsiteX4322" fmla="*/ 5648314 w 12192000"/>
              <a:gd name="connsiteY4322" fmla="*/ 1077867 h 6858000"/>
              <a:gd name="connsiteX4323" fmla="*/ 5644623 w 12192000"/>
              <a:gd name="connsiteY4323" fmla="*/ 1079486 h 6858000"/>
              <a:gd name="connsiteX4324" fmla="*/ 5641670 w 12192000"/>
              <a:gd name="connsiteY4324" fmla="*/ 1075034 h 6858000"/>
              <a:gd name="connsiteX4325" fmla="*/ 5645361 w 12192000"/>
              <a:gd name="connsiteY4325" fmla="*/ 1070178 h 6858000"/>
              <a:gd name="connsiteX4326" fmla="*/ 5644623 w 12192000"/>
              <a:gd name="connsiteY4326" fmla="*/ 1061679 h 6858000"/>
              <a:gd name="connsiteX4327" fmla="*/ 5649791 w 12192000"/>
              <a:gd name="connsiteY4327" fmla="*/ 1048728 h 6858000"/>
              <a:gd name="connsiteX4328" fmla="*/ 5646838 w 12192000"/>
              <a:gd name="connsiteY4328" fmla="*/ 1047514 h 6858000"/>
              <a:gd name="connsiteX4329" fmla="*/ 5653482 w 12192000"/>
              <a:gd name="connsiteY4329" fmla="*/ 1036182 h 6858000"/>
              <a:gd name="connsiteX4330" fmla="*/ 5652744 w 12192000"/>
              <a:gd name="connsiteY4330" fmla="*/ 1033753 h 6858000"/>
              <a:gd name="connsiteX4331" fmla="*/ 5657911 w 12192000"/>
              <a:gd name="connsiteY4331" fmla="*/ 1022826 h 6858000"/>
              <a:gd name="connsiteX4332" fmla="*/ 5663817 w 12192000"/>
              <a:gd name="connsiteY4332" fmla="*/ 1020802 h 6858000"/>
              <a:gd name="connsiteX4333" fmla="*/ 5660865 w 12192000"/>
              <a:gd name="connsiteY4333" fmla="*/ 1019183 h 6858000"/>
              <a:gd name="connsiteX4334" fmla="*/ 5663817 w 12192000"/>
              <a:gd name="connsiteY4334" fmla="*/ 1013517 h 6858000"/>
              <a:gd name="connsiteX4335" fmla="*/ 5643885 w 12192000"/>
              <a:gd name="connsiteY4335" fmla="*/ 1032134 h 6858000"/>
              <a:gd name="connsiteX4336" fmla="*/ 5639455 w 12192000"/>
              <a:gd name="connsiteY4336" fmla="*/ 1028492 h 6858000"/>
              <a:gd name="connsiteX4337" fmla="*/ 5637241 w 12192000"/>
              <a:gd name="connsiteY4337" fmla="*/ 1029301 h 6858000"/>
              <a:gd name="connsiteX4338" fmla="*/ 5629858 w 12192000"/>
              <a:gd name="connsiteY4338" fmla="*/ 1022826 h 6858000"/>
              <a:gd name="connsiteX4339" fmla="*/ 5635026 w 12192000"/>
              <a:gd name="connsiteY4339" fmla="*/ 1022421 h 6858000"/>
              <a:gd name="connsiteX4340" fmla="*/ 5636502 w 12192000"/>
              <a:gd name="connsiteY4340" fmla="*/ 1020802 h 6858000"/>
              <a:gd name="connsiteX4341" fmla="*/ 5631335 w 12192000"/>
              <a:gd name="connsiteY4341" fmla="*/ 1019183 h 6858000"/>
              <a:gd name="connsiteX4342" fmla="*/ 5623953 w 12192000"/>
              <a:gd name="connsiteY4342" fmla="*/ 1019588 h 6858000"/>
              <a:gd name="connsiteX4343" fmla="*/ 5620999 w 12192000"/>
              <a:gd name="connsiteY4343" fmla="*/ 1017565 h 6858000"/>
              <a:gd name="connsiteX4344" fmla="*/ 5624691 w 12192000"/>
              <a:gd name="connsiteY4344" fmla="*/ 1014327 h 6858000"/>
              <a:gd name="connsiteX4345" fmla="*/ 5632812 w 12192000"/>
              <a:gd name="connsiteY4345" fmla="*/ 1013922 h 6858000"/>
              <a:gd name="connsiteX4346" fmla="*/ 5637241 w 12192000"/>
              <a:gd name="connsiteY4346" fmla="*/ 1011089 h 6858000"/>
              <a:gd name="connsiteX4347" fmla="*/ 5639455 w 12192000"/>
              <a:gd name="connsiteY4347" fmla="*/ 1007447 h 6858000"/>
              <a:gd name="connsiteX4348" fmla="*/ 5635765 w 12192000"/>
              <a:gd name="connsiteY4348" fmla="*/ 1005423 h 6858000"/>
              <a:gd name="connsiteX4349" fmla="*/ 5637241 w 12192000"/>
              <a:gd name="connsiteY4349" fmla="*/ 999757 h 6858000"/>
              <a:gd name="connsiteX4350" fmla="*/ 5646099 w 12192000"/>
              <a:gd name="connsiteY4350" fmla="*/ 1002995 h 6858000"/>
              <a:gd name="connsiteX4351" fmla="*/ 5645361 w 12192000"/>
              <a:gd name="connsiteY4351" fmla="*/ 998948 h 6858000"/>
              <a:gd name="connsiteX4352" fmla="*/ 5639455 w 12192000"/>
              <a:gd name="connsiteY4352" fmla="*/ 997329 h 6858000"/>
              <a:gd name="connsiteX4353" fmla="*/ 5643147 w 12192000"/>
              <a:gd name="connsiteY4353" fmla="*/ 993282 h 6858000"/>
              <a:gd name="connsiteX4354" fmla="*/ 5647576 w 12192000"/>
              <a:gd name="connsiteY4354" fmla="*/ 992472 h 6858000"/>
              <a:gd name="connsiteX4355" fmla="*/ 5644623 w 12192000"/>
              <a:gd name="connsiteY4355" fmla="*/ 990449 h 6858000"/>
              <a:gd name="connsiteX4356" fmla="*/ 5646099 w 12192000"/>
              <a:gd name="connsiteY4356" fmla="*/ 985187 h 6858000"/>
              <a:gd name="connsiteX4357" fmla="*/ 5648314 w 12192000"/>
              <a:gd name="connsiteY4357" fmla="*/ 983973 h 6858000"/>
              <a:gd name="connsiteX4358" fmla="*/ 5654221 w 12192000"/>
              <a:gd name="connsiteY4358" fmla="*/ 985997 h 6858000"/>
              <a:gd name="connsiteX4359" fmla="*/ 5651268 w 12192000"/>
              <a:gd name="connsiteY4359" fmla="*/ 982354 h 6858000"/>
              <a:gd name="connsiteX4360" fmla="*/ 5652744 w 12192000"/>
              <a:gd name="connsiteY4360" fmla="*/ 980736 h 6858000"/>
              <a:gd name="connsiteX4361" fmla="*/ 5644623 w 12192000"/>
              <a:gd name="connsiteY4361" fmla="*/ 983164 h 6858000"/>
              <a:gd name="connsiteX4362" fmla="*/ 5642409 w 12192000"/>
              <a:gd name="connsiteY4362" fmla="*/ 981950 h 6858000"/>
              <a:gd name="connsiteX4363" fmla="*/ 5643147 w 12192000"/>
              <a:gd name="connsiteY4363" fmla="*/ 979521 h 6858000"/>
              <a:gd name="connsiteX4364" fmla="*/ 5651268 w 12192000"/>
              <a:gd name="connsiteY4364" fmla="*/ 975879 h 6858000"/>
              <a:gd name="connsiteX4365" fmla="*/ 5638717 w 12192000"/>
              <a:gd name="connsiteY4365" fmla="*/ 977903 h 6858000"/>
              <a:gd name="connsiteX4366" fmla="*/ 5639455 w 12192000"/>
              <a:gd name="connsiteY4366" fmla="*/ 974260 h 6858000"/>
              <a:gd name="connsiteX4367" fmla="*/ 5637241 w 12192000"/>
              <a:gd name="connsiteY4367" fmla="*/ 964547 h 6858000"/>
              <a:gd name="connsiteX4368" fmla="*/ 5644623 w 12192000"/>
              <a:gd name="connsiteY4368" fmla="*/ 967785 h 6858000"/>
              <a:gd name="connsiteX4369" fmla="*/ 5651268 w 12192000"/>
              <a:gd name="connsiteY4369" fmla="*/ 965356 h 6858000"/>
              <a:gd name="connsiteX4370" fmla="*/ 5645361 w 12192000"/>
              <a:gd name="connsiteY4370" fmla="*/ 965356 h 6858000"/>
              <a:gd name="connsiteX4371" fmla="*/ 5639455 w 12192000"/>
              <a:gd name="connsiteY4371" fmla="*/ 959286 h 6858000"/>
              <a:gd name="connsiteX4372" fmla="*/ 5642409 w 12192000"/>
              <a:gd name="connsiteY4372" fmla="*/ 955643 h 6858000"/>
              <a:gd name="connsiteX4373" fmla="*/ 5638717 w 12192000"/>
              <a:gd name="connsiteY4373" fmla="*/ 951596 h 6858000"/>
              <a:gd name="connsiteX4374" fmla="*/ 5642409 w 12192000"/>
              <a:gd name="connsiteY4374" fmla="*/ 944311 h 6858000"/>
              <a:gd name="connsiteX4375" fmla="*/ 5646099 w 12192000"/>
              <a:gd name="connsiteY4375" fmla="*/ 951191 h 6858000"/>
              <a:gd name="connsiteX4376" fmla="*/ 5648314 w 12192000"/>
              <a:gd name="connsiteY4376" fmla="*/ 947954 h 6858000"/>
              <a:gd name="connsiteX4377" fmla="*/ 5646099 w 12192000"/>
              <a:gd name="connsiteY4377" fmla="*/ 943907 h 6858000"/>
              <a:gd name="connsiteX4378" fmla="*/ 5646838 w 12192000"/>
              <a:gd name="connsiteY4378" fmla="*/ 940669 h 6858000"/>
              <a:gd name="connsiteX4379" fmla="*/ 5653482 w 12192000"/>
              <a:gd name="connsiteY4379" fmla="*/ 945121 h 6858000"/>
              <a:gd name="connsiteX4380" fmla="*/ 5657173 w 12192000"/>
              <a:gd name="connsiteY4380" fmla="*/ 942288 h 6858000"/>
              <a:gd name="connsiteX4381" fmla="*/ 5667509 w 12192000"/>
              <a:gd name="connsiteY4381" fmla="*/ 946740 h 6858000"/>
              <a:gd name="connsiteX4382" fmla="*/ 5663817 w 12192000"/>
              <a:gd name="connsiteY4382" fmla="*/ 941074 h 6858000"/>
              <a:gd name="connsiteX4383" fmla="*/ 5654221 w 12192000"/>
              <a:gd name="connsiteY4383" fmla="*/ 933384 h 6858000"/>
              <a:gd name="connsiteX4384" fmla="*/ 5657911 w 12192000"/>
              <a:gd name="connsiteY4384" fmla="*/ 932979 h 6858000"/>
              <a:gd name="connsiteX4385" fmla="*/ 5661603 w 12192000"/>
              <a:gd name="connsiteY4385" fmla="*/ 926909 h 6858000"/>
              <a:gd name="connsiteX4386" fmla="*/ 5657911 w 12192000"/>
              <a:gd name="connsiteY4386" fmla="*/ 920838 h 6858000"/>
              <a:gd name="connsiteX4387" fmla="*/ 5665294 w 12192000"/>
              <a:gd name="connsiteY4387" fmla="*/ 918814 h 6858000"/>
              <a:gd name="connsiteX4388" fmla="*/ 5665294 w 12192000"/>
              <a:gd name="connsiteY4388" fmla="*/ 911934 h 6858000"/>
              <a:gd name="connsiteX4389" fmla="*/ 5667509 w 12192000"/>
              <a:gd name="connsiteY4389" fmla="*/ 911529 h 6858000"/>
              <a:gd name="connsiteX4390" fmla="*/ 5666770 w 12192000"/>
              <a:gd name="connsiteY4390" fmla="*/ 905863 h 6858000"/>
              <a:gd name="connsiteX4391" fmla="*/ 5670462 w 12192000"/>
              <a:gd name="connsiteY4391" fmla="*/ 903030 h 6858000"/>
              <a:gd name="connsiteX4392" fmla="*/ 5671939 w 12192000"/>
              <a:gd name="connsiteY4392" fmla="*/ 896555 h 6858000"/>
              <a:gd name="connsiteX4393" fmla="*/ 5683012 w 12192000"/>
              <a:gd name="connsiteY4393" fmla="*/ 901412 h 6858000"/>
              <a:gd name="connsiteX4394" fmla="*/ 5680797 w 12192000"/>
              <a:gd name="connsiteY4394" fmla="*/ 907482 h 6858000"/>
              <a:gd name="connsiteX4395" fmla="*/ 5688918 w 12192000"/>
              <a:gd name="connsiteY4395" fmla="*/ 900602 h 6858000"/>
              <a:gd name="connsiteX4396" fmla="*/ 5692609 w 12192000"/>
              <a:gd name="connsiteY4396" fmla="*/ 902221 h 6858000"/>
              <a:gd name="connsiteX4397" fmla="*/ 5691871 w 12192000"/>
              <a:gd name="connsiteY4397" fmla="*/ 906268 h 6858000"/>
              <a:gd name="connsiteX4398" fmla="*/ 5696301 w 12192000"/>
              <a:gd name="connsiteY4398" fmla="*/ 902626 h 6858000"/>
              <a:gd name="connsiteX4399" fmla="*/ 5699991 w 12192000"/>
              <a:gd name="connsiteY4399" fmla="*/ 902626 h 6858000"/>
              <a:gd name="connsiteX4400" fmla="*/ 5707374 w 12192000"/>
              <a:gd name="connsiteY4400" fmla="*/ 899793 h 6858000"/>
              <a:gd name="connsiteX4401" fmla="*/ 5716233 w 12192000"/>
              <a:gd name="connsiteY4401" fmla="*/ 900602 h 6858000"/>
              <a:gd name="connsiteX4402" fmla="*/ 5725830 w 12192000"/>
              <a:gd name="connsiteY4402" fmla="*/ 896555 h 6858000"/>
              <a:gd name="connsiteX4403" fmla="*/ 5731736 w 12192000"/>
              <a:gd name="connsiteY4403" fmla="*/ 898579 h 6858000"/>
              <a:gd name="connsiteX4404" fmla="*/ 5736165 w 12192000"/>
              <a:gd name="connsiteY4404" fmla="*/ 878343 h 6858000"/>
              <a:gd name="connsiteX4405" fmla="*/ 5739119 w 12192000"/>
              <a:gd name="connsiteY4405" fmla="*/ 882795 h 6858000"/>
              <a:gd name="connsiteX4406" fmla="*/ 5736903 w 12192000"/>
              <a:gd name="connsiteY4406" fmla="*/ 887247 h 6858000"/>
              <a:gd name="connsiteX4407" fmla="*/ 5731736 w 12192000"/>
              <a:gd name="connsiteY4407" fmla="*/ 879152 h 6858000"/>
              <a:gd name="connsiteX4408" fmla="*/ 5739857 w 12192000"/>
              <a:gd name="connsiteY4408" fmla="*/ 863368 h 6858000"/>
              <a:gd name="connsiteX4409" fmla="*/ 5745762 w 12192000"/>
              <a:gd name="connsiteY4409" fmla="*/ 868630 h 6858000"/>
              <a:gd name="connsiteX4410" fmla="*/ 5742072 w 12192000"/>
              <a:gd name="connsiteY4410" fmla="*/ 872677 h 6858000"/>
              <a:gd name="connsiteX4411" fmla="*/ 5753145 w 12192000"/>
              <a:gd name="connsiteY4411" fmla="*/ 871867 h 6858000"/>
              <a:gd name="connsiteX4412" fmla="*/ 5752407 w 12192000"/>
              <a:gd name="connsiteY4412" fmla="*/ 878748 h 6858000"/>
              <a:gd name="connsiteX4413" fmla="*/ 5747239 w 12192000"/>
              <a:gd name="connsiteY4413" fmla="*/ 875510 h 6858000"/>
              <a:gd name="connsiteX4414" fmla="*/ 5738380 w 12192000"/>
              <a:gd name="connsiteY4414" fmla="*/ 876724 h 6858000"/>
              <a:gd name="connsiteX4415" fmla="*/ 5737642 w 12192000"/>
              <a:gd name="connsiteY4415" fmla="*/ 870249 h 6858000"/>
              <a:gd name="connsiteX4416" fmla="*/ 5735427 w 12192000"/>
              <a:gd name="connsiteY4416" fmla="*/ 875510 h 6858000"/>
              <a:gd name="connsiteX4417" fmla="*/ 5732475 w 12192000"/>
              <a:gd name="connsiteY4417" fmla="*/ 872272 h 6858000"/>
              <a:gd name="connsiteX4418" fmla="*/ 5732475 w 12192000"/>
              <a:gd name="connsiteY4418" fmla="*/ 864178 h 6858000"/>
              <a:gd name="connsiteX4419" fmla="*/ 5747239 w 12192000"/>
              <a:gd name="connsiteY4419" fmla="*/ 860131 h 6858000"/>
              <a:gd name="connsiteX4420" fmla="*/ 5746501 w 12192000"/>
              <a:gd name="connsiteY4420" fmla="*/ 864583 h 6858000"/>
              <a:gd name="connsiteX4421" fmla="*/ 5742809 w 12192000"/>
              <a:gd name="connsiteY4421" fmla="*/ 860535 h 6858000"/>
              <a:gd name="connsiteX4422" fmla="*/ 5053290 w 12192000"/>
              <a:gd name="connsiteY4422" fmla="*/ 522194 h 6858000"/>
              <a:gd name="connsiteX4423" fmla="*/ 5054766 w 12192000"/>
              <a:gd name="connsiteY4423" fmla="*/ 531907 h 6858000"/>
              <a:gd name="connsiteX4424" fmla="*/ 5048860 w 12192000"/>
              <a:gd name="connsiteY4424" fmla="*/ 535954 h 6858000"/>
              <a:gd name="connsiteX4425" fmla="*/ 5045907 w 12192000"/>
              <a:gd name="connsiteY4425" fmla="*/ 529884 h 6858000"/>
              <a:gd name="connsiteX4426" fmla="*/ 5048122 w 12192000"/>
              <a:gd name="connsiteY4426" fmla="*/ 523408 h 6858000"/>
              <a:gd name="connsiteX4427" fmla="*/ 5053290 w 12192000"/>
              <a:gd name="connsiteY4427" fmla="*/ 522194 h 6858000"/>
              <a:gd name="connsiteX4428" fmla="*/ 4971345 w 12192000"/>
              <a:gd name="connsiteY4428" fmla="*/ 278961 h 6858000"/>
              <a:gd name="connsiteX4429" fmla="*/ 4981681 w 12192000"/>
              <a:gd name="connsiteY4429" fmla="*/ 281794 h 6858000"/>
              <a:gd name="connsiteX4430" fmla="*/ 4991277 w 12192000"/>
              <a:gd name="connsiteY4430" fmla="*/ 279770 h 6858000"/>
              <a:gd name="connsiteX4431" fmla="*/ 4995707 w 12192000"/>
              <a:gd name="connsiteY4431" fmla="*/ 288269 h 6858000"/>
              <a:gd name="connsiteX4432" fmla="*/ 4996445 w 12192000"/>
              <a:gd name="connsiteY4432" fmla="*/ 296363 h 6858000"/>
              <a:gd name="connsiteX4433" fmla="*/ 5008257 w 12192000"/>
              <a:gd name="connsiteY4433" fmla="*/ 302434 h 6858000"/>
              <a:gd name="connsiteX4434" fmla="*/ 5012686 w 12192000"/>
              <a:gd name="connsiteY4434" fmla="*/ 309314 h 6858000"/>
              <a:gd name="connsiteX4435" fmla="*/ 5018592 w 12192000"/>
              <a:gd name="connsiteY4435" fmla="*/ 305672 h 6858000"/>
              <a:gd name="connsiteX4436" fmla="*/ 5025975 w 12192000"/>
              <a:gd name="connsiteY4436" fmla="*/ 312957 h 6858000"/>
              <a:gd name="connsiteX4437" fmla="*/ 5017854 w 12192000"/>
              <a:gd name="connsiteY4437" fmla="*/ 318623 h 6858000"/>
              <a:gd name="connsiteX4438" fmla="*/ 5026713 w 12192000"/>
              <a:gd name="connsiteY4438" fmla="*/ 322670 h 6858000"/>
              <a:gd name="connsiteX4439" fmla="*/ 5028928 w 12192000"/>
              <a:gd name="connsiteY4439" fmla="*/ 327931 h 6858000"/>
              <a:gd name="connsiteX4440" fmla="*/ 5021545 w 12192000"/>
              <a:gd name="connsiteY4440" fmla="*/ 335621 h 6858000"/>
              <a:gd name="connsiteX4441" fmla="*/ 5014163 w 12192000"/>
              <a:gd name="connsiteY4441" fmla="*/ 331169 h 6858000"/>
              <a:gd name="connsiteX4442" fmla="*/ 5020069 w 12192000"/>
              <a:gd name="connsiteY4442" fmla="*/ 342096 h 6858000"/>
              <a:gd name="connsiteX4443" fmla="*/ 5014901 w 12192000"/>
              <a:gd name="connsiteY4443" fmla="*/ 347762 h 6858000"/>
              <a:gd name="connsiteX4444" fmla="*/ 5025975 w 12192000"/>
              <a:gd name="connsiteY4444" fmla="*/ 347762 h 6858000"/>
              <a:gd name="connsiteX4445" fmla="*/ 5025975 w 12192000"/>
              <a:gd name="connsiteY4445" fmla="*/ 355047 h 6858000"/>
              <a:gd name="connsiteX4446" fmla="*/ 5019330 w 12192000"/>
              <a:gd name="connsiteY4446" fmla="*/ 363546 h 6858000"/>
              <a:gd name="connsiteX4447" fmla="*/ 5017854 w 12192000"/>
              <a:gd name="connsiteY4447" fmla="*/ 370426 h 6858000"/>
              <a:gd name="connsiteX4448" fmla="*/ 5024499 w 12192000"/>
              <a:gd name="connsiteY4448" fmla="*/ 371236 h 6858000"/>
              <a:gd name="connsiteX4449" fmla="*/ 5031881 w 12192000"/>
              <a:gd name="connsiteY4449" fmla="*/ 385401 h 6858000"/>
              <a:gd name="connsiteX4450" fmla="*/ 5031881 w 12192000"/>
              <a:gd name="connsiteY4450" fmla="*/ 370831 h 6858000"/>
              <a:gd name="connsiteX4451" fmla="*/ 5037787 w 12192000"/>
              <a:gd name="connsiteY4451" fmla="*/ 367188 h 6858000"/>
              <a:gd name="connsiteX4452" fmla="*/ 5042217 w 12192000"/>
              <a:gd name="connsiteY4452" fmla="*/ 356261 h 6858000"/>
              <a:gd name="connsiteX4453" fmla="*/ 5051814 w 12192000"/>
              <a:gd name="connsiteY4453" fmla="*/ 351405 h 6858000"/>
              <a:gd name="connsiteX4454" fmla="*/ 5052552 w 12192000"/>
              <a:gd name="connsiteY4454" fmla="*/ 362332 h 6858000"/>
              <a:gd name="connsiteX4455" fmla="*/ 5061411 w 12192000"/>
              <a:gd name="connsiteY4455" fmla="*/ 362332 h 6858000"/>
              <a:gd name="connsiteX4456" fmla="*/ 5067317 w 12192000"/>
              <a:gd name="connsiteY4456" fmla="*/ 355047 h 6858000"/>
              <a:gd name="connsiteX4457" fmla="*/ 5068055 w 12192000"/>
              <a:gd name="connsiteY4457" fmla="*/ 340477 h 6858000"/>
              <a:gd name="connsiteX4458" fmla="*/ 5062887 w 12192000"/>
              <a:gd name="connsiteY4458" fmla="*/ 334002 h 6858000"/>
              <a:gd name="connsiteX4459" fmla="*/ 5061411 w 12192000"/>
              <a:gd name="connsiteY4459" fmla="*/ 312957 h 6858000"/>
              <a:gd name="connsiteX4460" fmla="*/ 5073222 w 12192000"/>
              <a:gd name="connsiteY4460" fmla="*/ 303648 h 6858000"/>
              <a:gd name="connsiteX4461" fmla="*/ 5079866 w 12192000"/>
              <a:gd name="connsiteY4461" fmla="*/ 308505 h 6858000"/>
              <a:gd name="connsiteX4462" fmla="*/ 5081343 w 12192000"/>
              <a:gd name="connsiteY4462" fmla="*/ 327526 h 6858000"/>
              <a:gd name="connsiteX4463" fmla="*/ 5088725 w 12192000"/>
              <a:gd name="connsiteY4463" fmla="*/ 329955 h 6858000"/>
              <a:gd name="connsiteX4464" fmla="*/ 5089464 w 12192000"/>
              <a:gd name="connsiteY4464" fmla="*/ 343715 h 6858000"/>
              <a:gd name="connsiteX4465" fmla="*/ 5097584 w 12192000"/>
              <a:gd name="connsiteY4465" fmla="*/ 343715 h 6858000"/>
              <a:gd name="connsiteX4466" fmla="*/ 5105705 w 12192000"/>
              <a:gd name="connsiteY4466" fmla="*/ 331169 h 6858000"/>
              <a:gd name="connsiteX4467" fmla="*/ 5102014 w 12192000"/>
              <a:gd name="connsiteY4467" fmla="*/ 323884 h 6858000"/>
              <a:gd name="connsiteX4468" fmla="*/ 5104967 w 12192000"/>
              <a:gd name="connsiteY4468" fmla="*/ 313766 h 6858000"/>
              <a:gd name="connsiteX4469" fmla="*/ 5124161 w 12192000"/>
              <a:gd name="connsiteY4469" fmla="*/ 302434 h 6858000"/>
              <a:gd name="connsiteX4470" fmla="*/ 5134496 w 12192000"/>
              <a:gd name="connsiteY4470" fmla="*/ 307695 h 6858000"/>
              <a:gd name="connsiteX4471" fmla="*/ 5133020 w 12192000"/>
              <a:gd name="connsiteY4471" fmla="*/ 317004 h 6858000"/>
              <a:gd name="connsiteX4472" fmla="*/ 5137450 w 12192000"/>
              <a:gd name="connsiteY4472" fmla="*/ 320646 h 6858000"/>
              <a:gd name="connsiteX4473" fmla="*/ 5137450 w 12192000"/>
              <a:gd name="connsiteY4473" fmla="*/ 327931 h 6858000"/>
              <a:gd name="connsiteX4474" fmla="*/ 5147047 w 12192000"/>
              <a:gd name="connsiteY4474" fmla="*/ 341691 h 6858000"/>
              <a:gd name="connsiteX4475" fmla="*/ 5142617 w 12192000"/>
              <a:gd name="connsiteY4475" fmla="*/ 361522 h 6858000"/>
              <a:gd name="connsiteX4476" fmla="*/ 5153691 w 12192000"/>
              <a:gd name="connsiteY4476" fmla="*/ 338454 h 6858000"/>
              <a:gd name="connsiteX4477" fmla="*/ 5144832 w 12192000"/>
              <a:gd name="connsiteY4477" fmla="*/ 322265 h 6858000"/>
              <a:gd name="connsiteX4478" fmla="*/ 5147785 w 12192000"/>
              <a:gd name="connsiteY4478" fmla="*/ 306886 h 6858000"/>
              <a:gd name="connsiteX4479" fmla="*/ 5155168 w 12192000"/>
              <a:gd name="connsiteY4479" fmla="*/ 306076 h 6858000"/>
              <a:gd name="connsiteX4480" fmla="*/ 5158859 w 12192000"/>
              <a:gd name="connsiteY4480" fmla="*/ 308505 h 6858000"/>
              <a:gd name="connsiteX4481" fmla="*/ 5166241 w 12192000"/>
              <a:gd name="connsiteY4481" fmla="*/ 306886 h 6858000"/>
              <a:gd name="connsiteX4482" fmla="*/ 5175100 w 12192000"/>
              <a:gd name="connsiteY4482" fmla="*/ 321860 h 6858000"/>
              <a:gd name="connsiteX4483" fmla="*/ 5184698 w 12192000"/>
              <a:gd name="connsiteY4483" fmla="*/ 322265 h 6858000"/>
              <a:gd name="connsiteX4484" fmla="*/ 5190603 w 12192000"/>
              <a:gd name="connsiteY4484" fmla="*/ 310528 h 6858000"/>
              <a:gd name="connsiteX4485" fmla="*/ 5195771 w 12192000"/>
              <a:gd name="connsiteY4485" fmla="*/ 302839 h 6858000"/>
              <a:gd name="connsiteX4486" fmla="*/ 5201677 w 12192000"/>
              <a:gd name="connsiteY4486" fmla="*/ 306076 h 6858000"/>
              <a:gd name="connsiteX4487" fmla="*/ 5201677 w 12192000"/>
              <a:gd name="connsiteY4487" fmla="*/ 313766 h 6858000"/>
              <a:gd name="connsiteX4488" fmla="*/ 5211274 w 12192000"/>
              <a:gd name="connsiteY4488" fmla="*/ 309719 h 6858000"/>
              <a:gd name="connsiteX4489" fmla="*/ 5220872 w 12192000"/>
              <a:gd name="connsiteY4489" fmla="*/ 308909 h 6858000"/>
              <a:gd name="connsiteX4490" fmla="*/ 5224562 w 12192000"/>
              <a:gd name="connsiteY4490" fmla="*/ 302434 h 6858000"/>
              <a:gd name="connsiteX4491" fmla="*/ 5220872 w 12192000"/>
              <a:gd name="connsiteY4491" fmla="*/ 293530 h 6858000"/>
              <a:gd name="connsiteX4492" fmla="*/ 5225300 w 12192000"/>
              <a:gd name="connsiteY4492" fmla="*/ 285841 h 6858000"/>
              <a:gd name="connsiteX4493" fmla="*/ 5231206 w 12192000"/>
              <a:gd name="connsiteY4493" fmla="*/ 288674 h 6858000"/>
              <a:gd name="connsiteX4494" fmla="*/ 5238589 w 12192000"/>
              <a:gd name="connsiteY4494" fmla="*/ 283817 h 6858000"/>
              <a:gd name="connsiteX4495" fmla="*/ 5248186 w 12192000"/>
              <a:gd name="connsiteY4495" fmla="*/ 286245 h 6858000"/>
              <a:gd name="connsiteX4496" fmla="*/ 5249663 w 12192000"/>
              <a:gd name="connsiteY4496" fmla="*/ 294744 h 6858000"/>
              <a:gd name="connsiteX4497" fmla="*/ 5254831 w 12192000"/>
              <a:gd name="connsiteY4497" fmla="*/ 299196 h 6858000"/>
              <a:gd name="connsiteX4498" fmla="*/ 5251139 w 12192000"/>
              <a:gd name="connsiteY4498" fmla="*/ 304458 h 6858000"/>
              <a:gd name="connsiteX4499" fmla="*/ 5257045 w 12192000"/>
              <a:gd name="connsiteY4499" fmla="*/ 313361 h 6858000"/>
              <a:gd name="connsiteX4500" fmla="*/ 5262951 w 12192000"/>
              <a:gd name="connsiteY4500" fmla="*/ 312552 h 6858000"/>
              <a:gd name="connsiteX4501" fmla="*/ 5265904 w 12192000"/>
              <a:gd name="connsiteY4501" fmla="*/ 304862 h 6858000"/>
              <a:gd name="connsiteX4502" fmla="*/ 5281408 w 12192000"/>
              <a:gd name="connsiteY4502" fmla="*/ 291102 h 6858000"/>
              <a:gd name="connsiteX4503" fmla="*/ 5289528 w 12192000"/>
              <a:gd name="connsiteY4503" fmla="*/ 289078 h 6858000"/>
              <a:gd name="connsiteX4504" fmla="*/ 5299125 w 12192000"/>
              <a:gd name="connsiteY4504" fmla="*/ 293530 h 6858000"/>
              <a:gd name="connsiteX4505" fmla="*/ 5290266 w 12192000"/>
              <a:gd name="connsiteY4505" fmla="*/ 295554 h 6858000"/>
              <a:gd name="connsiteX4506" fmla="*/ 5285836 w 12192000"/>
              <a:gd name="connsiteY4506" fmla="*/ 299196 h 6858000"/>
              <a:gd name="connsiteX4507" fmla="*/ 5284360 w 12192000"/>
              <a:gd name="connsiteY4507" fmla="*/ 306076 h 6858000"/>
              <a:gd name="connsiteX4508" fmla="*/ 5275501 w 12192000"/>
              <a:gd name="connsiteY4508" fmla="*/ 309719 h 6858000"/>
              <a:gd name="connsiteX4509" fmla="*/ 5279193 w 12192000"/>
              <a:gd name="connsiteY4509" fmla="*/ 318218 h 6858000"/>
              <a:gd name="connsiteX4510" fmla="*/ 5287313 w 12192000"/>
              <a:gd name="connsiteY4510" fmla="*/ 321456 h 6858000"/>
              <a:gd name="connsiteX4511" fmla="*/ 5293957 w 12192000"/>
              <a:gd name="connsiteY4511" fmla="*/ 316599 h 6858000"/>
              <a:gd name="connsiteX4512" fmla="*/ 5299125 w 12192000"/>
              <a:gd name="connsiteY4512" fmla="*/ 319027 h 6858000"/>
              <a:gd name="connsiteX4513" fmla="*/ 5300601 w 12192000"/>
              <a:gd name="connsiteY4513" fmla="*/ 331169 h 6858000"/>
              <a:gd name="connsiteX4514" fmla="*/ 5293219 w 12192000"/>
              <a:gd name="connsiteY4514" fmla="*/ 333192 h 6858000"/>
              <a:gd name="connsiteX4515" fmla="*/ 5286575 w 12192000"/>
              <a:gd name="connsiteY4515" fmla="*/ 341287 h 6858000"/>
              <a:gd name="connsiteX4516" fmla="*/ 5290266 w 12192000"/>
              <a:gd name="connsiteY4516" fmla="*/ 349786 h 6858000"/>
              <a:gd name="connsiteX4517" fmla="*/ 5292481 w 12192000"/>
              <a:gd name="connsiteY4517" fmla="*/ 347357 h 6858000"/>
              <a:gd name="connsiteX4518" fmla="*/ 5304293 w 12192000"/>
              <a:gd name="connsiteY4518" fmla="*/ 348167 h 6858000"/>
              <a:gd name="connsiteX4519" fmla="*/ 5305031 w 12192000"/>
              <a:gd name="connsiteY4519" fmla="*/ 355047 h 6858000"/>
              <a:gd name="connsiteX4520" fmla="*/ 5299864 w 12192000"/>
              <a:gd name="connsiteY4520" fmla="*/ 363141 h 6858000"/>
              <a:gd name="connsiteX4521" fmla="*/ 5306508 w 12192000"/>
              <a:gd name="connsiteY4521" fmla="*/ 358689 h 6858000"/>
              <a:gd name="connsiteX4522" fmla="*/ 5326440 w 12192000"/>
              <a:gd name="connsiteY4522" fmla="*/ 360308 h 6858000"/>
              <a:gd name="connsiteX4523" fmla="*/ 5334561 w 12192000"/>
              <a:gd name="connsiteY4523" fmla="*/ 367998 h 6858000"/>
              <a:gd name="connsiteX4524" fmla="*/ 5329393 w 12192000"/>
              <a:gd name="connsiteY4524" fmla="*/ 374069 h 6858000"/>
              <a:gd name="connsiteX4525" fmla="*/ 5322010 w 12192000"/>
              <a:gd name="connsiteY4525" fmla="*/ 374473 h 6858000"/>
              <a:gd name="connsiteX4526" fmla="*/ 5313152 w 12192000"/>
              <a:gd name="connsiteY4526" fmla="*/ 378520 h 6858000"/>
              <a:gd name="connsiteX4527" fmla="*/ 5313890 w 12192000"/>
              <a:gd name="connsiteY4527" fmla="*/ 386615 h 6858000"/>
              <a:gd name="connsiteX4528" fmla="*/ 5308723 w 12192000"/>
              <a:gd name="connsiteY4528" fmla="*/ 391067 h 6858000"/>
              <a:gd name="connsiteX4529" fmla="*/ 5308723 w 12192000"/>
              <a:gd name="connsiteY4529" fmla="*/ 399970 h 6858000"/>
              <a:gd name="connsiteX4530" fmla="*/ 5317581 w 12192000"/>
              <a:gd name="connsiteY4530" fmla="*/ 408874 h 6858000"/>
              <a:gd name="connsiteX4531" fmla="*/ 5320534 w 12192000"/>
              <a:gd name="connsiteY4531" fmla="*/ 416968 h 6858000"/>
              <a:gd name="connsiteX4532" fmla="*/ 5315367 w 12192000"/>
              <a:gd name="connsiteY4532" fmla="*/ 426681 h 6858000"/>
              <a:gd name="connsiteX4533" fmla="*/ 5307246 w 12192000"/>
              <a:gd name="connsiteY4533" fmla="*/ 427491 h 6858000"/>
              <a:gd name="connsiteX4534" fmla="*/ 5305770 w 12192000"/>
              <a:gd name="connsiteY4534" fmla="*/ 420206 h 6858000"/>
              <a:gd name="connsiteX4535" fmla="*/ 5296911 w 12192000"/>
              <a:gd name="connsiteY4535" fmla="*/ 415349 h 6858000"/>
              <a:gd name="connsiteX4536" fmla="*/ 5293219 w 12192000"/>
              <a:gd name="connsiteY4536" fmla="*/ 419801 h 6858000"/>
              <a:gd name="connsiteX4537" fmla="*/ 5297649 w 12192000"/>
              <a:gd name="connsiteY4537" fmla="*/ 431133 h 6858000"/>
              <a:gd name="connsiteX4538" fmla="*/ 5291742 w 12192000"/>
              <a:gd name="connsiteY4538" fmla="*/ 432752 h 6858000"/>
              <a:gd name="connsiteX4539" fmla="*/ 5290266 w 12192000"/>
              <a:gd name="connsiteY4539" fmla="*/ 438418 h 6858000"/>
              <a:gd name="connsiteX4540" fmla="*/ 5293957 w 12192000"/>
              <a:gd name="connsiteY4540" fmla="*/ 441656 h 6858000"/>
              <a:gd name="connsiteX4541" fmla="*/ 5292481 w 12192000"/>
              <a:gd name="connsiteY4541" fmla="*/ 447322 h 6858000"/>
              <a:gd name="connsiteX4542" fmla="*/ 5285098 w 12192000"/>
              <a:gd name="connsiteY4542" fmla="*/ 454607 h 6858000"/>
              <a:gd name="connsiteX4543" fmla="*/ 5272549 w 12192000"/>
              <a:gd name="connsiteY4543" fmla="*/ 450560 h 6858000"/>
              <a:gd name="connsiteX4544" fmla="*/ 5270334 w 12192000"/>
              <a:gd name="connsiteY4544" fmla="*/ 443679 h 6858000"/>
              <a:gd name="connsiteX4545" fmla="*/ 5265904 w 12192000"/>
              <a:gd name="connsiteY4545" fmla="*/ 443275 h 6858000"/>
              <a:gd name="connsiteX4546" fmla="*/ 5264428 w 12192000"/>
              <a:gd name="connsiteY4546" fmla="*/ 449345 h 6858000"/>
              <a:gd name="connsiteX4547" fmla="*/ 5266642 w 12192000"/>
              <a:gd name="connsiteY4547" fmla="*/ 453393 h 6858000"/>
              <a:gd name="connsiteX4548" fmla="*/ 5262213 w 12192000"/>
              <a:gd name="connsiteY4548" fmla="*/ 459059 h 6858000"/>
              <a:gd name="connsiteX4549" fmla="*/ 5237113 w 12192000"/>
              <a:gd name="connsiteY4549" fmla="*/ 463510 h 6858000"/>
              <a:gd name="connsiteX4550" fmla="*/ 5229730 w 12192000"/>
              <a:gd name="connsiteY4550" fmla="*/ 473628 h 6858000"/>
              <a:gd name="connsiteX4551" fmla="*/ 5208321 w 12192000"/>
              <a:gd name="connsiteY4551" fmla="*/ 490222 h 6858000"/>
              <a:gd name="connsiteX4552" fmla="*/ 5204630 w 12192000"/>
              <a:gd name="connsiteY4552" fmla="*/ 492650 h 6858000"/>
              <a:gd name="connsiteX4553" fmla="*/ 5204630 w 12192000"/>
              <a:gd name="connsiteY4553" fmla="*/ 490222 h 6858000"/>
              <a:gd name="connsiteX4554" fmla="*/ 5195771 w 12192000"/>
              <a:gd name="connsiteY4554" fmla="*/ 489817 h 6858000"/>
              <a:gd name="connsiteX4555" fmla="*/ 5192818 w 12192000"/>
              <a:gd name="connsiteY4555" fmla="*/ 490626 h 6858000"/>
              <a:gd name="connsiteX4556" fmla="*/ 5188388 w 12192000"/>
              <a:gd name="connsiteY4556" fmla="*/ 488198 h 6858000"/>
              <a:gd name="connsiteX4557" fmla="*/ 5178791 w 12192000"/>
              <a:gd name="connsiteY4557" fmla="*/ 499125 h 6858000"/>
              <a:gd name="connsiteX4558" fmla="*/ 5171409 w 12192000"/>
              <a:gd name="connsiteY4558" fmla="*/ 500744 h 6858000"/>
              <a:gd name="connsiteX4559" fmla="*/ 5167717 w 12192000"/>
              <a:gd name="connsiteY4559" fmla="*/ 504791 h 6858000"/>
              <a:gd name="connsiteX4560" fmla="*/ 5164027 w 12192000"/>
              <a:gd name="connsiteY4560" fmla="*/ 500744 h 6858000"/>
              <a:gd name="connsiteX4561" fmla="*/ 5168456 w 12192000"/>
              <a:gd name="connsiteY4561" fmla="*/ 495078 h 6858000"/>
              <a:gd name="connsiteX4562" fmla="*/ 5155906 w 12192000"/>
              <a:gd name="connsiteY4562" fmla="*/ 496292 h 6858000"/>
              <a:gd name="connsiteX4563" fmla="*/ 5155168 w 12192000"/>
              <a:gd name="connsiteY4563" fmla="*/ 507624 h 6858000"/>
              <a:gd name="connsiteX4564" fmla="*/ 5144094 w 12192000"/>
              <a:gd name="connsiteY4564" fmla="*/ 517337 h 6858000"/>
              <a:gd name="connsiteX4565" fmla="*/ 5133020 w 12192000"/>
              <a:gd name="connsiteY4565" fmla="*/ 514504 h 6858000"/>
              <a:gd name="connsiteX4566" fmla="*/ 5130806 w 12192000"/>
              <a:gd name="connsiteY4566" fmla="*/ 508838 h 6858000"/>
              <a:gd name="connsiteX4567" fmla="*/ 5127114 w 12192000"/>
              <a:gd name="connsiteY4567" fmla="*/ 513290 h 6858000"/>
              <a:gd name="connsiteX4568" fmla="*/ 5129329 w 12192000"/>
              <a:gd name="connsiteY4568" fmla="*/ 523408 h 6858000"/>
              <a:gd name="connsiteX4569" fmla="*/ 5116040 w 12192000"/>
              <a:gd name="connsiteY4569" fmla="*/ 527051 h 6858000"/>
              <a:gd name="connsiteX4570" fmla="*/ 5107920 w 12192000"/>
              <a:gd name="connsiteY4570" fmla="*/ 524218 h 6858000"/>
              <a:gd name="connsiteX4571" fmla="*/ 5087249 w 12192000"/>
              <a:gd name="connsiteY4571" fmla="*/ 524218 h 6858000"/>
              <a:gd name="connsiteX4572" fmla="*/ 5071008 w 12192000"/>
              <a:gd name="connsiteY4572" fmla="*/ 510457 h 6858000"/>
              <a:gd name="connsiteX4573" fmla="*/ 5062149 w 12192000"/>
              <a:gd name="connsiteY4573" fmla="*/ 510053 h 6858000"/>
              <a:gd name="connsiteX4574" fmla="*/ 5054028 w 12192000"/>
              <a:gd name="connsiteY4574" fmla="*/ 516123 h 6858000"/>
              <a:gd name="connsiteX4575" fmla="*/ 5045907 w 12192000"/>
              <a:gd name="connsiteY4575" fmla="*/ 512481 h 6858000"/>
              <a:gd name="connsiteX4576" fmla="*/ 5034834 w 12192000"/>
              <a:gd name="connsiteY4576" fmla="*/ 502363 h 6858000"/>
              <a:gd name="connsiteX4577" fmla="*/ 5036310 w 12192000"/>
              <a:gd name="connsiteY4577" fmla="*/ 492650 h 6858000"/>
              <a:gd name="connsiteX4578" fmla="*/ 5025975 w 12192000"/>
              <a:gd name="connsiteY4578" fmla="*/ 495888 h 6858000"/>
              <a:gd name="connsiteX4579" fmla="*/ 5019330 w 12192000"/>
              <a:gd name="connsiteY4579" fmla="*/ 494269 h 6858000"/>
              <a:gd name="connsiteX4580" fmla="*/ 5017854 w 12192000"/>
              <a:gd name="connsiteY4580" fmla="*/ 489007 h 6858000"/>
              <a:gd name="connsiteX4581" fmla="*/ 5009733 w 12192000"/>
              <a:gd name="connsiteY4581" fmla="*/ 493459 h 6858000"/>
              <a:gd name="connsiteX4582" fmla="*/ 5000137 w 12192000"/>
              <a:gd name="connsiteY4582" fmla="*/ 488603 h 6858000"/>
              <a:gd name="connsiteX4583" fmla="*/ 4988325 w 12192000"/>
              <a:gd name="connsiteY4583" fmla="*/ 496697 h 6858000"/>
              <a:gd name="connsiteX4584" fmla="*/ 4972083 w 12192000"/>
              <a:gd name="connsiteY4584" fmla="*/ 495078 h 6858000"/>
              <a:gd name="connsiteX4585" fmla="*/ 4964700 w 12192000"/>
              <a:gd name="connsiteY4585" fmla="*/ 490626 h 6858000"/>
              <a:gd name="connsiteX4586" fmla="*/ 4961748 w 12192000"/>
              <a:gd name="connsiteY4586" fmla="*/ 494269 h 6858000"/>
              <a:gd name="connsiteX4587" fmla="*/ 4949936 w 12192000"/>
              <a:gd name="connsiteY4587" fmla="*/ 494269 h 6858000"/>
              <a:gd name="connsiteX4588" fmla="*/ 4950674 w 12192000"/>
              <a:gd name="connsiteY4588" fmla="*/ 479294 h 6858000"/>
              <a:gd name="connsiteX4589" fmla="*/ 4954366 w 12192000"/>
              <a:gd name="connsiteY4589" fmla="*/ 476866 h 6858000"/>
              <a:gd name="connsiteX4590" fmla="*/ 4949936 w 12192000"/>
              <a:gd name="connsiteY4590" fmla="*/ 474842 h 6858000"/>
              <a:gd name="connsiteX4591" fmla="*/ 4947721 w 12192000"/>
              <a:gd name="connsiteY4591" fmla="*/ 464320 h 6858000"/>
              <a:gd name="connsiteX4592" fmla="*/ 4951412 w 12192000"/>
              <a:gd name="connsiteY4592" fmla="*/ 464320 h 6858000"/>
              <a:gd name="connsiteX4593" fmla="*/ 4951412 w 12192000"/>
              <a:gd name="connsiteY4593" fmla="*/ 460273 h 6858000"/>
              <a:gd name="connsiteX4594" fmla="*/ 4960271 w 12192000"/>
              <a:gd name="connsiteY4594" fmla="*/ 465534 h 6858000"/>
              <a:gd name="connsiteX4595" fmla="*/ 4963224 w 12192000"/>
              <a:gd name="connsiteY4595" fmla="*/ 471200 h 6858000"/>
              <a:gd name="connsiteX4596" fmla="*/ 4969130 w 12192000"/>
              <a:gd name="connsiteY4596" fmla="*/ 467962 h 6858000"/>
              <a:gd name="connsiteX4597" fmla="*/ 4975036 w 12192000"/>
              <a:gd name="connsiteY4597" fmla="*/ 469176 h 6858000"/>
              <a:gd name="connsiteX4598" fmla="*/ 4979466 w 12192000"/>
              <a:gd name="connsiteY4598" fmla="*/ 463510 h 6858000"/>
              <a:gd name="connsiteX4599" fmla="*/ 4980204 w 12192000"/>
              <a:gd name="connsiteY4599" fmla="*/ 457440 h 6858000"/>
              <a:gd name="connsiteX4600" fmla="*/ 4989063 w 12192000"/>
              <a:gd name="connsiteY4600" fmla="*/ 457035 h 6858000"/>
              <a:gd name="connsiteX4601" fmla="*/ 4996445 w 12192000"/>
              <a:gd name="connsiteY4601" fmla="*/ 451369 h 6858000"/>
              <a:gd name="connsiteX4602" fmla="*/ 5006043 w 12192000"/>
              <a:gd name="connsiteY4602" fmla="*/ 448536 h 6858000"/>
              <a:gd name="connsiteX4603" fmla="*/ 5011948 w 12192000"/>
              <a:gd name="connsiteY4603" fmla="*/ 452178 h 6858000"/>
              <a:gd name="connsiteX4604" fmla="*/ 5009733 w 12192000"/>
              <a:gd name="connsiteY4604" fmla="*/ 446917 h 6858000"/>
              <a:gd name="connsiteX4605" fmla="*/ 4999398 w 12192000"/>
              <a:gd name="connsiteY4605" fmla="*/ 443679 h 6858000"/>
              <a:gd name="connsiteX4606" fmla="*/ 4985371 w 12192000"/>
              <a:gd name="connsiteY4606" fmla="*/ 453797 h 6858000"/>
              <a:gd name="connsiteX4607" fmla="*/ 4977989 w 12192000"/>
              <a:gd name="connsiteY4607" fmla="*/ 448536 h 6858000"/>
              <a:gd name="connsiteX4608" fmla="*/ 4983157 w 12192000"/>
              <a:gd name="connsiteY4608" fmla="*/ 442061 h 6858000"/>
              <a:gd name="connsiteX4609" fmla="*/ 4992015 w 12192000"/>
              <a:gd name="connsiteY4609" fmla="*/ 435990 h 6858000"/>
              <a:gd name="connsiteX4610" fmla="*/ 4994230 w 12192000"/>
              <a:gd name="connsiteY4610" fmla="*/ 430324 h 6858000"/>
              <a:gd name="connsiteX4611" fmla="*/ 4981681 w 12192000"/>
              <a:gd name="connsiteY4611" fmla="*/ 438013 h 6858000"/>
              <a:gd name="connsiteX4612" fmla="*/ 4975774 w 12192000"/>
              <a:gd name="connsiteY4612" fmla="*/ 439228 h 6858000"/>
              <a:gd name="connsiteX4613" fmla="*/ 4973559 w 12192000"/>
              <a:gd name="connsiteY4613" fmla="*/ 433157 h 6858000"/>
              <a:gd name="connsiteX4614" fmla="*/ 4964700 w 12192000"/>
              <a:gd name="connsiteY4614" fmla="*/ 427491 h 6858000"/>
              <a:gd name="connsiteX4615" fmla="*/ 4964700 w 12192000"/>
              <a:gd name="connsiteY4615" fmla="*/ 422634 h 6858000"/>
              <a:gd name="connsiteX4616" fmla="*/ 4971345 w 12192000"/>
              <a:gd name="connsiteY4616" fmla="*/ 418587 h 6858000"/>
              <a:gd name="connsiteX4617" fmla="*/ 4972083 w 12192000"/>
              <a:gd name="connsiteY4617" fmla="*/ 414540 h 6858000"/>
              <a:gd name="connsiteX4618" fmla="*/ 4961748 w 12192000"/>
              <a:gd name="connsiteY4618" fmla="*/ 413731 h 6858000"/>
              <a:gd name="connsiteX4619" fmla="*/ 4942553 w 12192000"/>
              <a:gd name="connsiteY4619" fmla="*/ 414540 h 6858000"/>
              <a:gd name="connsiteX4620" fmla="*/ 4926312 w 12192000"/>
              <a:gd name="connsiteY4620" fmla="*/ 410898 h 6858000"/>
              <a:gd name="connsiteX4621" fmla="*/ 4926312 w 12192000"/>
              <a:gd name="connsiteY4621" fmla="*/ 413731 h 6858000"/>
              <a:gd name="connsiteX4622" fmla="*/ 4913762 w 12192000"/>
              <a:gd name="connsiteY4622" fmla="*/ 412921 h 6858000"/>
              <a:gd name="connsiteX4623" fmla="*/ 4910071 w 12192000"/>
              <a:gd name="connsiteY4623" fmla="*/ 404827 h 6858000"/>
              <a:gd name="connsiteX4624" fmla="*/ 4903426 w 12192000"/>
              <a:gd name="connsiteY4624" fmla="*/ 395114 h 6858000"/>
              <a:gd name="connsiteX4625" fmla="*/ 4907856 w 12192000"/>
              <a:gd name="connsiteY4625" fmla="*/ 395518 h 6858000"/>
              <a:gd name="connsiteX4626" fmla="*/ 4914500 w 12192000"/>
              <a:gd name="connsiteY4626" fmla="*/ 393090 h 6858000"/>
              <a:gd name="connsiteX4627" fmla="*/ 4924835 w 12192000"/>
              <a:gd name="connsiteY4627" fmla="*/ 396733 h 6858000"/>
              <a:gd name="connsiteX4628" fmla="*/ 4932956 w 12192000"/>
              <a:gd name="connsiteY4628" fmla="*/ 392685 h 6858000"/>
              <a:gd name="connsiteX4629" fmla="*/ 4941815 w 12192000"/>
              <a:gd name="connsiteY4629" fmla="*/ 391876 h 6858000"/>
              <a:gd name="connsiteX4630" fmla="*/ 4946983 w 12192000"/>
              <a:gd name="connsiteY4630" fmla="*/ 395114 h 6858000"/>
              <a:gd name="connsiteX4631" fmla="*/ 4955104 w 12192000"/>
              <a:gd name="connsiteY4631" fmla="*/ 389852 h 6858000"/>
              <a:gd name="connsiteX4632" fmla="*/ 4952889 w 12192000"/>
              <a:gd name="connsiteY4632" fmla="*/ 386210 h 6858000"/>
              <a:gd name="connsiteX4633" fmla="*/ 4954366 w 12192000"/>
              <a:gd name="connsiteY4633" fmla="*/ 383782 h 6858000"/>
              <a:gd name="connsiteX4634" fmla="*/ 4959533 w 12192000"/>
              <a:gd name="connsiteY4634" fmla="*/ 385401 h 6858000"/>
              <a:gd name="connsiteX4635" fmla="*/ 4960271 w 12192000"/>
              <a:gd name="connsiteY4635" fmla="*/ 389043 h 6858000"/>
              <a:gd name="connsiteX4636" fmla="*/ 4963224 w 12192000"/>
              <a:gd name="connsiteY4636" fmla="*/ 391876 h 6858000"/>
              <a:gd name="connsiteX4637" fmla="*/ 4966915 w 12192000"/>
              <a:gd name="connsiteY4637" fmla="*/ 396328 h 6858000"/>
              <a:gd name="connsiteX4638" fmla="*/ 4975036 w 12192000"/>
              <a:gd name="connsiteY4638" fmla="*/ 389448 h 6858000"/>
              <a:gd name="connsiteX4639" fmla="*/ 4980942 w 12192000"/>
              <a:gd name="connsiteY4639" fmla="*/ 391067 h 6858000"/>
              <a:gd name="connsiteX4640" fmla="*/ 4997922 w 12192000"/>
              <a:gd name="connsiteY4640" fmla="*/ 389043 h 6858000"/>
              <a:gd name="connsiteX4641" fmla="*/ 5003089 w 12192000"/>
              <a:gd name="connsiteY4641" fmla="*/ 381758 h 6858000"/>
              <a:gd name="connsiteX4642" fmla="*/ 5003827 w 12192000"/>
              <a:gd name="connsiteY4642" fmla="*/ 374473 h 6858000"/>
              <a:gd name="connsiteX4643" fmla="*/ 4997922 w 12192000"/>
              <a:gd name="connsiteY4643" fmla="*/ 376902 h 6858000"/>
              <a:gd name="connsiteX4644" fmla="*/ 4994230 w 12192000"/>
              <a:gd name="connsiteY4644" fmla="*/ 382163 h 6858000"/>
              <a:gd name="connsiteX4645" fmla="*/ 4985371 w 12192000"/>
              <a:gd name="connsiteY4645" fmla="*/ 383782 h 6858000"/>
              <a:gd name="connsiteX4646" fmla="*/ 4969130 w 12192000"/>
              <a:gd name="connsiteY4646" fmla="*/ 379330 h 6858000"/>
              <a:gd name="connsiteX4647" fmla="*/ 4969869 w 12192000"/>
              <a:gd name="connsiteY4647" fmla="*/ 376092 h 6858000"/>
              <a:gd name="connsiteX4648" fmla="*/ 4983157 w 12192000"/>
              <a:gd name="connsiteY4648" fmla="*/ 370831 h 6858000"/>
              <a:gd name="connsiteX4649" fmla="*/ 4991277 w 12192000"/>
              <a:gd name="connsiteY4649" fmla="*/ 370021 h 6858000"/>
              <a:gd name="connsiteX4650" fmla="*/ 4997922 w 12192000"/>
              <a:gd name="connsiteY4650" fmla="*/ 365165 h 6858000"/>
              <a:gd name="connsiteX4651" fmla="*/ 5003827 w 12192000"/>
              <a:gd name="connsiteY4651" fmla="*/ 365165 h 6858000"/>
              <a:gd name="connsiteX4652" fmla="*/ 5009733 w 12192000"/>
              <a:gd name="connsiteY4652" fmla="*/ 363141 h 6858000"/>
              <a:gd name="connsiteX4653" fmla="*/ 4998660 w 12192000"/>
              <a:gd name="connsiteY4653" fmla="*/ 357475 h 6858000"/>
              <a:gd name="connsiteX4654" fmla="*/ 4992015 w 12192000"/>
              <a:gd name="connsiteY4654" fmla="*/ 362332 h 6858000"/>
              <a:gd name="connsiteX4655" fmla="*/ 4987586 w 12192000"/>
              <a:gd name="connsiteY4655" fmla="*/ 359499 h 6858000"/>
              <a:gd name="connsiteX4656" fmla="*/ 4991277 w 12192000"/>
              <a:gd name="connsiteY4656" fmla="*/ 352214 h 6858000"/>
              <a:gd name="connsiteX4657" fmla="*/ 4991277 w 12192000"/>
              <a:gd name="connsiteY4657" fmla="*/ 347762 h 6858000"/>
              <a:gd name="connsiteX4658" fmla="*/ 4981681 w 12192000"/>
              <a:gd name="connsiteY4658" fmla="*/ 355452 h 6858000"/>
              <a:gd name="connsiteX4659" fmla="*/ 4978728 w 12192000"/>
              <a:gd name="connsiteY4659" fmla="*/ 355856 h 6858000"/>
              <a:gd name="connsiteX4660" fmla="*/ 4977251 w 12192000"/>
              <a:gd name="connsiteY4660" fmla="*/ 346548 h 6858000"/>
              <a:gd name="connsiteX4661" fmla="*/ 4975036 w 12192000"/>
              <a:gd name="connsiteY4661" fmla="*/ 351405 h 6858000"/>
              <a:gd name="connsiteX4662" fmla="*/ 4967653 w 12192000"/>
              <a:gd name="connsiteY4662" fmla="*/ 357071 h 6858000"/>
              <a:gd name="connsiteX4663" fmla="*/ 4963224 w 12192000"/>
              <a:gd name="connsiteY4663" fmla="*/ 357071 h 6858000"/>
              <a:gd name="connsiteX4664" fmla="*/ 4961748 w 12192000"/>
              <a:gd name="connsiteY4664" fmla="*/ 348572 h 6858000"/>
              <a:gd name="connsiteX4665" fmla="*/ 4955104 w 12192000"/>
              <a:gd name="connsiteY4665" fmla="*/ 352214 h 6858000"/>
              <a:gd name="connsiteX4666" fmla="*/ 4949197 w 12192000"/>
              <a:gd name="connsiteY4666" fmla="*/ 352214 h 6858000"/>
              <a:gd name="connsiteX4667" fmla="*/ 4949197 w 12192000"/>
              <a:gd name="connsiteY4667" fmla="*/ 347357 h 6858000"/>
              <a:gd name="connsiteX4668" fmla="*/ 4946245 w 12192000"/>
              <a:gd name="connsiteY4668" fmla="*/ 342906 h 6858000"/>
              <a:gd name="connsiteX4669" fmla="*/ 4941815 w 12192000"/>
              <a:gd name="connsiteY4669" fmla="*/ 351000 h 6858000"/>
              <a:gd name="connsiteX4670" fmla="*/ 4930741 w 12192000"/>
              <a:gd name="connsiteY4670" fmla="*/ 353833 h 6858000"/>
              <a:gd name="connsiteX4671" fmla="*/ 4924835 w 12192000"/>
              <a:gd name="connsiteY4671" fmla="*/ 362737 h 6858000"/>
              <a:gd name="connsiteX4672" fmla="*/ 4912285 w 12192000"/>
              <a:gd name="connsiteY4672" fmla="*/ 360308 h 6858000"/>
              <a:gd name="connsiteX4673" fmla="*/ 4904164 w 12192000"/>
              <a:gd name="connsiteY4673" fmla="*/ 352214 h 6858000"/>
              <a:gd name="connsiteX4674" fmla="*/ 4893830 w 12192000"/>
              <a:gd name="connsiteY4674" fmla="*/ 348167 h 6858000"/>
              <a:gd name="connsiteX4675" fmla="*/ 4898997 w 12192000"/>
              <a:gd name="connsiteY4675" fmla="*/ 339263 h 6858000"/>
              <a:gd name="connsiteX4676" fmla="*/ 4907117 w 12192000"/>
              <a:gd name="connsiteY4676" fmla="*/ 341287 h 6858000"/>
              <a:gd name="connsiteX4677" fmla="*/ 4915976 w 12192000"/>
              <a:gd name="connsiteY4677" fmla="*/ 351809 h 6858000"/>
              <a:gd name="connsiteX4678" fmla="*/ 4919668 w 12192000"/>
              <a:gd name="connsiteY4678" fmla="*/ 350190 h 6858000"/>
              <a:gd name="connsiteX4679" fmla="*/ 4915976 w 12192000"/>
              <a:gd name="connsiteY4679" fmla="*/ 344120 h 6858000"/>
              <a:gd name="connsiteX4680" fmla="*/ 4909333 w 12192000"/>
              <a:gd name="connsiteY4680" fmla="*/ 333597 h 6858000"/>
              <a:gd name="connsiteX4681" fmla="*/ 4914500 w 12192000"/>
              <a:gd name="connsiteY4681" fmla="*/ 328740 h 6858000"/>
              <a:gd name="connsiteX4682" fmla="*/ 4918930 w 12192000"/>
              <a:gd name="connsiteY4682" fmla="*/ 329955 h 6858000"/>
              <a:gd name="connsiteX4683" fmla="*/ 4932956 w 12192000"/>
              <a:gd name="connsiteY4683" fmla="*/ 341691 h 6858000"/>
              <a:gd name="connsiteX4684" fmla="*/ 4935909 w 12192000"/>
              <a:gd name="connsiteY4684" fmla="*/ 340882 h 6858000"/>
              <a:gd name="connsiteX4685" fmla="*/ 4933694 w 12192000"/>
              <a:gd name="connsiteY4685" fmla="*/ 336025 h 6858000"/>
              <a:gd name="connsiteX4686" fmla="*/ 4935909 w 12192000"/>
              <a:gd name="connsiteY4686" fmla="*/ 333597 h 6858000"/>
              <a:gd name="connsiteX4687" fmla="*/ 4942553 w 12192000"/>
              <a:gd name="connsiteY4687" fmla="*/ 332788 h 6858000"/>
              <a:gd name="connsiteX4688" fmla="*/ 4929265 w 12192000"/>
              <a:gd name="connsiteY4688" fmla="*/ 329145 h 6858000"/>
              <a:gd name="connsiteX4689" fmla="*/ 4924097 w 12192000"/>
              <a:gd name="connsiteY4689" fmla="*/ 321860 h 6858000"/>
              <a:gd name="connsiteX4690" fmla="*/ 4932956 w 12192000"/>
              <a:gd name="connsiteY4690" fmla="*/ 318623 h 6858000"/>
              <a:gd name="connsiteX4691" fmla="*/ 4941815 w 12192000"/>
              <a:gd name="connsiteY4691" fmla="*/ 321860 h 6858000"/>
              <a:gd name="connsiteX4692" fmla="*/ 4938124 w 12192000"/>
              <a:gd name="connsiteY4692" fmla="*/ 317408 h 6858000"/>
              <a:gd name="connsiteX4693" fmla="*/ 4932956 w 12192000"/>
              <a:gd name="connsiteY4693" fmla="*/ 314171 h 6858000"/>
              <a:gd name="connsiteX4694" fmla="*/ 4927050 w 12192000"/>
              <a:gd name="connsiteY4694" fmla="*/ 307695 h 6858000"/>
              <a:gd name="connsiteX4695" fmla="*/ 4929265 w 12192000"/>
              <a:gd name="connsiteY4695" fmla="*/ 302029 h 6858000"/>
              <a:gd name="connsiteX4696" fmla="*/ 4937386 w 12192000"/>
              <a:gd name="connsiteY4696" fmla="*/ 304458 h 6858000"/>
              <a:gd name="connsiteX4697" fmla="*/ 4943292 w 12192000"/>
              <a:gd name="connsiteY4697" fmla="*/ 312552 h 6858000"/>
              <a:gd name="connsiteX4698" fmla="*/ 4945507 w 12192000"/>
              <a:gd name="connsiteY4698" fmla="*/ 307695 h 6858000"/>
              <a:gd name="connsiteX4699" fmla="*/ 4938124 w 12192000"/>
              <a:gd name="connsiteY4699" fmla="*/ 298792 h 6858000"/>
              <a:gd name="connsiteX4700" fmla="*/ 4945507 w 12192000"/>
              <a:gd name="connsiteY4700" fmla="*/ 294744 h 6858000"/>
              <a:gd name="connsiteX4701" fmla="*/ 4955104 w 12192000"/>
              <a:gd name="connsiteY4701" fmla="*/ 298792 h 6858000"/>
              <a:gd name="connsiteX4702" fmla="*/ 4963224 w 12192000"/>
              <a:gd name="connsiteY4702" fmla="*/ 308100 h 6858000"/>
              <a:gd name="connsiteX4703" fmla="*/ 4960271 w 12192000"/>
              <a:gd name="connsiteY4703" fmla="*/ 313766 h 6858000"/>
              <a:gd name="connsiteX4704" fmla="*/ 4966177 w 12192000"/>
              <a:gd name="connsiteY4704" fmla="*/ 315385 h 6858000"/>
              <a:gd name="connsiteX4705" fmla="*/ 4972822 w 12192000"/>
              <a:gd name="connsiteY4705" fmla="*/ 309719 h 6858000"/>
              <a:gd name="connsiteX4706" fmla="*/ 4983157 w 12192000"/>
              <a:gd name="connsiteY4706" fmla="*/ 316194 h 6858000"/>
              <a:gd name="connsiteX4707" fmla="*/ 4983157 w 12192000"/>
              <a:gd name="connsiteY4707" fmla="*/ 321860 h 6858000"/>
              <a:gd name="connsiteX4708" fmla="*/ 4987586 w 12192000"/>
              <a:gd name="connsiteY4708" fmla="*/ 321051 h 6858000"/>
              <a:gd name="connsiteX4709" fmla="*/ 4989801 w 12192000"/>
              <a:gd name="connsiteY4709" fmla="*/ 314575 h 6858000"/>
              <a:gd name="connsiteX4710" fmla="*/ 4980942 w 12192000"/>
              <a:gd name="connsiteY4710" fmla="*/ 304458 h 6858000"/>
              <a:gd name="connsiteX4711" fmla="*/ 4966915 w 12192000"/>
              <a:gd name="connsiteY4711" fmla="*/ 296363 h 6858000"/>
              <a:gd name="connsiteX4712" fmla="*/ 4966177 w 12192000"/>
              <a:gd name="connsiteY4712" fmla="*/ 293126 h 6858000"/>
              <a:gd name="connsiteX4713" fmla="*/ 4975036 w 12192000"/>
              <a:gd name="connsiteY4713" fmla="*/ 293126 h 6858000"/>
              <a:gd name="connsiteX4714" fmla="*/ 4983157 w 12192000"/>
              <a:gd name="connsiteY4714" fmla="*/ 295554 h 6858000"/>
              <a:gd name="connsiteX4715" fmla="*/ 4987586 w 12192000"/>
              <a:gd name="connsiteY4715" fmla="*/ 291102 h 6858000"/>
              <a:gd name="connsiteX4716" fmla="*/ 4979466 w 12192000"/>
              <a:gd name="connsiteY4716" fmla="*/ 288674 h 6858000"/>
              <a:gd name="connsiteX4717" fmla="*/ 4973559 w 12192000"/>
              <a:gd name="connsiteY4717" fmla="*/ 285436 h 6858000"/>
              <a:gd name="connsiteX4718" fmla="*/ 4966915 w 12192000"/>
              <a:gd name="connsiteY4718" fmla="*/ 285031 h 6858000"/>
              <a:gd name="connsiteX4719" fmla="*/ 4965439 w 12192000"/>
              <a:gd name="connsiteY4719" fmla="*/ 289078 h 6858000"/>
              <a:gd name="connsiteX4720" fmla="*/ 4959533 w 12192000"/>
              <a:gd name="connsiteY4720" fmla="*/ 289078 h 6858000"/>
              <a:gd name="connsiteX4721" fmla="*/ 4955841 w 12192000"/>
              <a:gd name="connsiteY4721" fmla="*/ 283817 h 6858000"/>
              <a:gd name="connsiteX4722" fmla="*/ 4956580 w 12192000"/>
              <a:gd name="connsiteY4722" fmla="*/ 279770 h 6858000"/>
              <a:gd name="connsiteX4723" fmla="*/ 7594325 w 12192000"/>
              <a:gd name="connsiteY4723" fmla="*/ 213397 h 6858000"/>
              <a:gd name="connsiteX4724" fmla="*/ 7600231 w 12192000"/>
              <a:gd name="connsiteY4724" fmla="*/ 219063 h 6858000"/>
              <a:gd name="connsiteX4725" fmla="*/ 7600969 w 12192000"/>
              <a:gd name="connsiteY4725" fmla="*/ 223919 h 6858000"/>
              <a:gd name="connsiteX4726" fmla="*/ 7595801 w 12192000"/>
              <a:gd name="connsiteY4726" fmla="*/ 224729 h 6858000"/>
              <a:gd name="connsiteX4727" fmla="*/ 7589157 w 12192000"/>
              <a:gd name="connsiteY4727" fmla="*/ 219063 h 6858000"/>
              <a:gd name="connsiteX4728" fmla="*/ 7589895 w 12192000"/>
              <a:gd name="connsiteY4728" fmla="*/ 214206 h 6858000"/>
              <a:gd name="connsiteX4729" fmla="*/ 2399303 w 12192000"/>
              <a:gd name="connsiteY4729" fmla="*/ 89959 h 6858000"/>
              <a:gd name="connsiteX4730" fmla="*/ 2403733 w 12192000"/>
              <a:gd name="connsiteY4730" fmla="*/ 91983 h 6858000"/>
              <a:gd name="connsiteX4731" fmla="*/ 2396350 w 12192000"/>
              <a:gd name="connsiteY4731" fmla="*/ 100481 h 6858000"/>
              <a:gd name="connsiteX4732" fmla="*/ 2396350 w 12192000"/>
              <a:gd name="connsiteY4732" fmla="*/ 106552 h 6858000"/>
              <a:gd name="connsiteX4733" fmla="*/ 2404471 w 12192000"/>
              <a:gd name="connsiteY4733" fmla="*/ 104529 h 6858000"/>
              <a:gd name="connsiteX4734" fmla="*/ 2407424 w 12192000"/>
              <a:gd name="connsiteY4734" fmla="*/ 113028 h 6858000"/>
              <a:gd name="connsiteX4735" fmla="*/ 2405209 w 12192000"/>
              <a:gd name="connsiteY4735" fmla="*/ 120313 h 6858000"/>
              <a:gd name="connsiteX4736" fmla="*/ 2408162 w 12192000"/>
              <a:gd name="connsiteY4736" fmla="*/ 125978 h 6858000"/>
              <a:gd name="connsiteX4737" fmla="*/ 2401518 w 12192000"/>
              <a:gd name="connsiteY4737" fmla="*/ 125978 h 6858000"/>
              <a:gd name="connsiteX4738" fmla="*/ 2396350 w 12192000"/>
              <a:gd name="connsiteY4738" fmla="*/ 125169 h 6858000"/>
              <a:gd name="connsiteX4739" fmla="*/ 2394874 w 12192000"/>
              <a:gd name="connsiteY4739" fmla="*/ 130430 h 6858000"/>
              <a:gd name="connsiteX4740" fmla="*/ 2399303 w 12192000"/>
              <a:gd name="connsiteY4740" fmla="*/ 138929 h 6858000"/>
              <a:gd name="connsiteX4741" fmla="*/ 2398565 w 12192000"/>
              <a:gd name="connsiteY4741" fmla="*/ 150261 h 6858000"/>
              <a:gd name="connsiteX4742" fmla="*/ 2402994 w 12192000"/>
              <a:gd name="connsiteY4742" fmla="*/ 153904 h 6858000"/>
              <a:gd name="connsiteX4743" fmla="*/ 2408162 w 12192000"/>
              <a:gd name="connsiteY4743" fmla="*/ 149857 h 6858000"/>
              <a:gd name="connsiteX4744" fmla="*/ 2409639 w 12192000"/>
              <a:gd name="connsiteY4744" fmla="*/ 141762 h 6858000"/>
              <a:gd name="connsiteX4745" fmla="*/ 2418498 w 12192000"/>
              <a:gd name="connsiteY4745" fmla="*/ 131645 h 6858000"/>
              <a:gd name="connsiteX4746" fmla="*/ 2422189 w 12192000"/>
              <a:gd name="connsiteY4746" fmla="*/ 132454 h 6858000"/>
              <a:gd name="connsiteX4747" fmla="*/ 2424403 w 12192000"/>
              <a:gd name="connsiteY4747" fmla="*/ 138929 h 6858000"/>
              <a:gd name="connsiteX4748" fmla="*/ 2431786 w 12192000"/>
              <a:gd name="connsiteY4748" fmla="*/ 144191 h 6858000"/>
              <a:gd name="connsiteX4749" fmla="*/ 2431048 w 12192000"/>
              <a:gd name="connsiteY4749" fmla="*/ 148642 h 6858000"/>
              <a:gd name="connsiteX4750" fmla="*/ 2427356 w 12192000"/>
              <a:gd name="connsiteY4750" fmla="*/ 153499 h 6858000"/>
              <a:gd name="connsiteX4751" fmla="*/ 2431786 w 12192000"/>
              <a:gd name="connsiteY4751" fmla="*/ 162403 h 6858000"/>
              <a:gd name="connsiteX4752" fmla="*/ 2448027 w 12192000"/>
              <a:gd name="connsiteY4752" fmla="*/ 168069 h 6858000"/>
              <a:gd name="connsiteX4753" fmla="*/ 2460577 w 12192000"/>
              <a:gd name="connsiteY4753" fmla="*/ 168069 h 6858000"/>
              <a:gd name="connsiteX4754" fmla="*/ 2463530 w 12192000"/>
              <a:gd name="connsiteY4754" fmla="*/ 174949 h 6858000"/>
              <a:gd name="connsiteX4755" fmla="*/ 2462054 w 12192000"/>
              <a:gd name="connsiteY4755" fmla="*/ 185471 h 6858000"/>
              <a:gd name="connsiteX4756" fmla="*/ 2464269 w 12192000"/>
              <a:gd name="connsiteY4756" fmla="*/ 191138 h 6858000"/>
              <a:gd name="connsiteX4757" fmla="*/ 2470913 w 12192000"/>
              <a:gd name="connsiteY4757" fmla="*/ 191138 h 6858000"/>
              <a:gd name="connsiteX4758" fmla="*/ 2474604 w 12192000"/>
              <a:gd name="connsiteY4758" fmla="*/ 201660 h 6858000"/>
              <a:gd name="connsiteX4759" fmla="*/ 2475342 w 12192000"/>
              <a:gd name="connsiteY4759" fmla="*/ 205707 h 6858000"/>
              <a:gd name="connsiteX4760" fmla="*/ 2487892 w 12192000"/>
              <a:gd name="connsiteY4760" fmla="*/ 210159 h 6858000"/>
              <a:gd name="connsiteX4761" fmla="*/ 2500443 w 12192000"/>
              <a:gd name="connsiteY4761" fmla="*/ 223515 h 6858000"/>
              <a:gd name="connsiteX4762" fmla="*/ 2500443 w 12192000"/>
              <a:gd name="connsiteY4762" fmla="*/ 229585 h 6858000"/>
              <a:gd name="connsiteX4763" fmla="*/ 2506349 w 12192000"/>
              <a:gd name="connsiteY4763" fmla="*/ 234442 h 6858000"/>
              <a:gd name="connsiteX4764" fmla="*/ 2506349 w 12192000"/>
              <a:gd name="connsiteY4764" fmla="*/ 238894 h 6858000"/>
              <a:gd name="connsiteX4765" fmla="*/ 2502657 w 12192000"/>
              <a:gd name="connsiteY4765" fmla="*/ 244560 h 6858000"/>
              <a:gd name="connsiteX4766" fmla="*/ 2504134 w 12192000"/>
              <a:gd name="connsiteY4766" fmla="*/ 254273 h 6858000"/>
              <a:gd name="connsiteX4767" fmla="*/ 2507087 w 12192000"/>
              <a:gd name="connsiteY4767" fmla="*/ 256701 h 6858000"/>
              <a:gd name="connsiteX4768" fmla="*/ 2506349 w 12192000"/>
              <a:gd name="connsiteY4768" fmla="*/ 263177 h 6858000"/>
              <a:gd name="connsiteX4769" fmla="*/ 2499704 w 12192000"/>
              <a:gd name="connsiteY4769" fmla="*/ 268033 h 6858000"/>
              <a:gd name="connsiteX4770" fmla="*/ 2493060 w 12192000"/>
              <a:gd name="connsiteY4770" fmla="*/ 268033 h 6858000"/>
              <a:gd name="connsiteX4771" fmla="*/ 2484201 w 12192000"/>
              <a:gd name="connsiteY4771" fmla="*/ 272890 h 6858000"/>
              <a:gd name="connsiteX4772" fmla="*/ 2490845 w 12192000"/>
              <a:gd name="connsiteY4772" fmla="*/ 277746 h 6858000"/>
              <a:gd name="connsiteX4773" fmla="*/ 2506349 w 12192000"/>
              <a:gd name="connsiteY4773" fmla="*/ 278151 h 6858000"/>
              <a:gd name="connsiteX4774" fmla="*/ 2512254 w 12192000"/>
              <a:gd name="connsiteY4774" fmla="*/ 271676 h 6858000"/>
              <a:gd name="connsiteX4775" fmla="*/ 2515946 w 12192000"/>
              <a:gd name="connsiteY4775" fmla="*/ 270462 h 6858000"/>
              <a:gd name="connsiteX4776" fmla="*/ 2516684 w 12192000"/>
              <a:gd name="connsiteY4776" fmla="*/ 276128 h 6858000"/>
              <a:gd name="connsiteX4777" fmla="*/ 2524805 w 12192000"/>
              <a:gd name="connsiteY4777" fmla="*/ 279770 h 6858000"/>
              <a:gd name="connsiteX4778" fmla="*/ 2529234 w 12192000"/>
              <a:gd name="connsiteY4778" fmla="*/ 282198 h 6858000"/>
              <a:gd name="connsiteX4779" fmla="*/ 2532925 w 12192000"/>
              <a:gd name="connsiteY4779" fmla="*/ 279770 h 6858000"/>
              <a:gd name="connsiteX4780" fmla="*/ 2532925 w 12192000"/>
              <a:gd name="connsiteY4780" fmla="*/ 274104 h 6858000"/>
              <a:gd name="connsiteX4781" fmla="*/ 2535878 w 12192000"/>
              <a:gd name="connsiteY4781" fmla="*/ 272485 h 6858000"/>
              <a:gd name="connsiteX4782" fmla="*/ 2539570 w 12192000"/>
              <a:gd name="connsiteY4782" fmla="*/ 279770 h 6858000"/>
              <a:gd name="connsiteX4783" fmla="*/ 2546214 w 12192000"/>
              <a:gd name="connsiteY4783" fmla="*/ 282198 h 6858000"/>
              <a:gd name="connsiteX4784" fmla="*/ 2542522 w 12192000"/>
              <a:gd name="connsiteY4784" fmla="*/ 287460 h 6858000"/>
              <a:gd name="connsiteX4785" fmla="*/ 2536617 w 12192000"/>
              <a:gd name="connsiteY4785" fmla="*/ 289078 h 6858000"/>
              <a:gd name="connsiteX4786" fmla="*/ 2541784 w 12192000"/>
              <a:gd name="connsiteY4786" fmla="*/ 294744 h 6858000"/>
              <a:gd name="connsiteX4787" fmla="*/ 2547690 w 12192000"/>
              <a:gd name="connsiteY4787" fmla="*/ 297577 h 6858000"/>
              <a:gd name="connsiteX4788" fmla="*/ 2545475 w 12192000"/>
              <a:gd name="connsiteY4788" fmla="*/ 302029 h 6858000"/>
              <a:gd name="connsiteX4789" fmla="*/ 2537355 w 12192000"/>
              <a:gd name="connsiteY4789" fmla="*/ 302434 h 6858000"/>
              <a:gd name="connsiteX4790" fmla="*/ 2529972 w 12192000"/>
              <a:gd name="connsiteY4790" fmla="*/ 309719 h 6858000"/>
              <a:gd name="connsiteX4791" fmla="*/ 2524066 w 12192000"/>
              <a:gd name="connsiteY4791" fmla="*/ 311338 h 6858000"/>
              <a:gd name="connsiteX4792" fmla="*/ 2518899 w 12192000"/>
              <a:gd name="connsiteY4792" fmla="*/ 321860 h 6858000"/>
              <a:gd name="connsiteX4793" fmla="*/ 2514469 w 12192000"/>
              <a:gd name="connsiteY4793" fmla="*/ 324289 h 6858000"/>
              <a:gd name="connsiteX4794" fmla="*/ 2502657 w 12192000"/>
              <a:gd name="connsiteY4794" fmla="*/ 317813 h 6858000"/>
              <a:gd name="connsiteX4795" fmla="*/ 2496751 w 12192000"/>
              <a:gd name="connsiteY4795" fmla="*/ 317813 h 6858000"/>
              <a:gd name="connsiteX4796" fmla="*/ 2491584 w 12192000"/>
              <a:gd name="connsiteY4796" fmla="*/ 313361 h 6858000"/>
              <a:gd name="connsiteX4797" fmla="*/ 2482725 w 12192000"/>
              <a:gd name="connsiteY4797" fmla="*/ 312552 h 6858000"/>
              <a:gd name="connsiteX4798" fmla="*/ 2479772 w 12192000"/>
              <a:gd name="connsiteY4798" fmla="*/ 306886 h 6858000"/>
              <a:gd name="connsiteX4799" fmla="*/ 2473866 w 12192000"/>
              <a:gd name="connsiteY4799" fmla="*/ 308100 h 6858000"/>
              <a:gd name="connsiteX4800" fmla="*/ 2470913 w 12192000"/>
              <a:gd name="connsiteY4800" fmla="*/ 305672 h 6858000"/>
              <a:gd name="connsiteX4801" fmla="*/ 2464269 w 12192000"/>
              <a:gd name="connsiteY4801" fmla="*/ 305267 h 6858000"/>
              <a:gd name="connsiteX4802" fmla="*/ 2459839 w 12192000"/>
              <a:gd name="connsiteY4802" fmla="*/ 307695 h 6858000"/>
              <a:gd name="connsiteX4803" fmla="*/ 2453933 w 12192000"/>
              <a:gd name="connsiteY4803" fmla="*/ 304862 h 6858000"/>
              <a:gd name="connsiteX4804" fmla="*/ 2454671 w 12192000"/>
              <a:gd name="connsiteY4804" fmla="*/ 294340 h 6858000"/>
              <a:gd name="connsiteX4805" fmla="*/ 2460577 w 12192000"/>
              <a:gd name="connsiteY4805" fmla="*/ 292721 h 6858000"/>
              <a:gd name="connsiteX4806" fmla="*/ 2466483 w 12192000"/>
              <a:gd name="connsiteY4806" fmla="*/ 284222 h 6858000"/>
              <a:gd name="connsiteX4807" fmla="*/ 2464269 w 12192000"/>
              <a:gd name="connsiteY4807" fmla="*/ 277746 h 6858000"/>
              <a:gd name="connsiteX4808" fmla="*/ 2457624 w 12192000"/>
              <a:gd name="connsiteY4808" fmla="*/ 275318 h 6858000"/>
              <a:gd name="connsiteX4809" fmla="*/ 2443598 w 12192000"/>
              <a:gd name="connsiteY4809" fmla="*/ 275318 h 6858000"/>
              <a:gd name="connsiteX4810" fmla="*/ 2436215 w 12192000"/>
              <a:gd name="connsiteY4810" fmla="*/ 270866 h 6858000"/>
              <a:gd name="connsiteX4811" fmla="*/ 2439907 w 12192000"/>
              <a:gd name="connsiteY4811" fmla="*/ 266010 h 6858000"/>
              <a:gd name="connsiteX4812" fmla="*/ 2446551 w 12192000"/>
              <a:gd name="connsiteY4812" fmla="*/ 260748 h 6858000"/>
              <a:gd name="connsiteX4813" fmla="*/ 2445074 w 12192000"/>
              <a:gd name="connsiteY4813" fmla="*/ 253464 h 6858000"/>
              <a:gd name="connsiteX4814" fmla="*/ 2440645 w 12192000"/>
              <a:gd name="connsiteY4814" fmla="*/ 251035 h 6858000"/>
              <a:gd name="connsiteX4815" fmla="*/ 2434739 w 12192000"/>
              <a:gd name="connsiteY4815" fmla="*/ 253464 h 6858000"/>
              <a:gd name="connsiteX4816" fmla="*/ 2430309 w 12192000"/>
              <a:gd name="connsiteY4816" fmla="*/ 257915 h 6858000"/>
              <a:gd name="connsiteX4817" fmla="*/ 2425880 w 12192000"/>
              <a:gd name="connsiteY4817" fmla="*/ 254273 h 6858000"/>
              <a:gd name="connsiteX4818" fmla="*/ 2419236 w 12192000"/>
              <a:gd name="connsiteY4818" fmla="*/ 254678 h 6858000"/>
              <a:gd name="connsiteX4819" fmla="*/ 2416283 w 12192000"/>
              <a:gd name="connsiteY4819" fmla="*/ 260344 h 6858000"/>
              <a:gd name="connsiteX4820" fmla="*/ 2408162 w 12192000"/>
              <a:gd name="connsiteY4820" fmla="*/ 265605 h 6858000"/>
              <a:gd name="connsiteX4821" fmla="*/ 2408900 w 12192000"/>
              <a:gd name="connsiteY4821" fmla="*/ 276937 h 6858000"/>
              <a:gd name="connsiteX4822" fmla="*/ 2405209 w 12192000"/>
              <a:gd name="connsiteY4822" fmla="*/ 288674 h 6858000"/>
              <a:gd name="connsiteX4823" fmla="*/ 2399303 w 12192000"/>
              <a:gd name="connsiteY4823" fmla="*/ 287864 h 6858000"/>
              <a:gd name="connsiteX4824" fmla="*/ 2394135 w 12192000"/>
              <a:gd name="connsiteY4824" fmla="*/ 290697 h 6858000"/>
              <a:gd name="connsiteX4825" fmla="*/ 2387491 w 12192000"/>
              <a:gd name="connsiteY4825" fmla="*/ 295554 h 6858000"/>
              <a:gd name="connsiteX4826" fmla="*/ 2382324 w 12192000"/>
              <a:gd name="connsiteY4826" fmla="*/ 291102 h 6858000"/>
              <a:gd name="connsiteX4827" fmla="*/ 2378632 w 12192000"/>
              <a:gd name="connsiteY4827" fmla="*/ 291507 h 6858000"/>
              <a:gd name="connsiteX4828" fmla="*/ 2373465 w 12192000"/>
              <a:gd name="connsiteY4828" fmla="*/ 298387 h 6858000"/>
              <a:gd name="connsiteX4829" fmla="*/ 2366820 w 12192000"/>
              <a:gd name="connsiteY4829" fmla="*/ 304053 h 6858000"/>
              <a:gd name="connsiteX4830" fmla="*/ 2364606 w 12192000"/>
              <a:gd name="connsiteY4830" fmla="*/ 313766 h 6858000"/>
              <a:gd name="connsiteX4831" fmla="*/ 2356485 w 12192000"/>
              <a:gd name="connsiteY4831" fmla="*/ 320646 h 6858000"/>
              <a:gd name="connsiteX4832" fmla="*/ 2349103 w 12192000"/>
              <a:gd name="connsiteY4832" fmla="*/ 320646 h 6858000"/>
              <a:gd name="connsiteX4833" fmla="*/ 2342458 w 12192000"/>
              <a:gd name="connsiteY4833" fmla="*/ 324289 h 6858000"/>
              <a:gd name="connsiteX4834" fmla="*/ 2340244 w 12192000"/>
              <a:gd name="connsiteY4834" fmla="*/ 327931 h 6858000"/>
              <a:gd name="connsiteX4835" fmla="*/ 2332123 w 12192000"/>
              <a:gd name="connsiteY4835" fmla="*/ 327931 h 6858000"/>
              <a:gd name="connsiteX4836" fmla="*/ 2326217 w 12192000"/>
              <a:gd name="connsiteY4836" fmla="*/ 331169 h 6858000"/>
              <a:gd name="connsiteX4837" fmla="*/ 2319573 w 12192000"/>
              <a:gd name="connsiteY4837" fmla="*/ 330764 h 6858000"/>
              <a:gd name="connsiteX4838" fmla="*/ 2315882 w 12192000"/>
              <a:gd name="connsiteY4838" fmla="*/ 328336 h 6858000"/>
              <a:gd name="connsiteX4839" fmla="*/ 2309976 w 12192000"/>
              <a:gd name="connsiteY4839" fmla="*/ 330764 h 6858000"/>
              <a:gd name="connsiteX4840" fmla="*/ 2307761 w 12192000"/>
              <a:gd name="connsiteY4840" fmla="*/ 327122 h 6858000"/>
              <a:gd name="connsiteX4841" fmla="*/ 2307761 w 12192000"/>
              <a:gd name="connsiteY4841" fmla="*/ 314980 h 6858000"/>
              <a:gd name="connsiteX4842" fmla="*/ 2313667 w 12192000"/>
              <a:gd name="connsiteY4842" fmla="*/ 307695 h 6858000"/>
              <a:gd name="connsiteX4843" fmla="*/ 2312190 w 12192000"/>
              <a:gd name="connsiteY4843" fmla="*/ 300410 h 6858000"/>
              <a:gd name="connsiteX4844" fmla="*/ 2319573 w 12192000"/>
              <a:gd name="connsiteY4844" fmla="*/ 291102 h 6858000"/>
              <a:gd name="connsiteX4845" fmla="*/ 2318096 w 12192000"/>
              <a:gd name="connsiteY4845" fmla="*/ 285841 h 6858000"/>
              <a:gd name="connsiteX4846" fmla="*/ 2312928 w 12192000"/>
              <a:gd name="connsiteY4846" fmla="*/ 282603 h 6858000"/>
              <a:gd name="connsiteX4847" fmla="*/ 2307761 w 12192000"/>
              <a:gd name="connsiteY4847" fmla="*/ 282603 h 6858000"/>
              <a:gd name="connsiteX4848" fmla="*/ 2304070 w 12192000"/>
              <a:gd name="connsiteY4848" fmla="*/ 284627 h 6858000"/>
              <a:gd name="connsiteX4849" fmla="*/ 2296687 w 12192000"/>
              <a:gd name="connsiteY4849" fmla="*/ 284627 h 6858000"/>
              <a:gd name="connsiteX4850" fmla="*/ 2290043 w 12192000"/>
              <a:gd name="connsiteY4850" fmla="*/ 280984 h 6858000"/>
              <a:gd name="connsiteX4851" fmla="*/ 2286352 w 12192000"/>
              <a:gd name="connsiteY4851" fmla="*/ 278961 h 6858000"/>
              <a:gd name="connsiteX4852" fmla="*/ 2281922 w 12192000"/>
              <a:gd name="connsiteY4852" fmla="*/ 280579 h 6858000"/>
              <a:gd name="connsiteX4853" fmla="*/ 2279708 w 12192000"/>
              <a:gd name="connsiteY4853" fmla="*/ 288269 h 6858000"/>
              <a:gd name="connsiteX4854" fmla="*/ 2275278 w 12192000"/>
              <a:gd name="connsiteY4854" fmla="*/ 288269 h 6858000"/>
              <a:gd name="connsiteX4855" fmla="*/ 2273802 w 12192000"/>
              <a:gd name="connsiteY4855" fmla="*/ 278961 h 6858000"/>
              <a:gd name="connsiteX4856" fmla="*/ 2278969 w 12192000"/>
              <a:gd name="connsiteY4856" fmla="*/ 263177 h 6858000"/>
              <a:gd name="connsiteX4857" fmla="*/ 2278969 w 12192000"/>
              <a:gd name="connsiteY4857" fmla="*/ 255082 h 6858000"/>
              <a:gd name="connsiteX4858" fmla="*/ 2295211 w 12192000"/>
              <a:gd name="connsiteY4858" fmla="*/ 249012 h 6858000"/>
              <a:gd name="connsiteX4859" fmla="*/ 2307023 w 12192000"/>
              <a:gd name="connsiteY4859" fmla="*/ 247798 h 6858000"/>
              <a:gd name="connsiteX4860" fmla="*/ 2312928 w 12192000"/>
              <a:gd name="connsiteY4860" fmla="*/ 242536 h 6858000"/>
              <a:gd name="connsiteX4861" fmla="*/ 2312928 w 12192000"/>
              <a:gd name="connsiteY4861" fmla="*/ 229181 h 6858000"/>
              <a:gd name="connsiteX4862" fmla="*/ 2315143 w 12192000"/>
              <a:gd name="connsiteY4862" fmla="*/ 224324 h 6858000"/>
              <a:gd name="connsiteX4863" fmla="*/ 2315143 w 12192000"/>
              <a:gd name="connsiteY4863" fmla="*/ 211373 h 6858000"/>
              <a:gd name="connsiteX4864" fmla="*/ 2319573 w 12192000"/>
              <a:gd name="connsiteY4864" fmla="*/ 204088 h 6858000"/>
              <a:gd name="connsiteX4865" fmla="*/ 2332123 w 12192000"/>
              <a:gd name="connsiteY4865" fmla="*/ 193566 h 6858000"/>
              <a:gd name="connsiteX4866" fmla="*/ 2332861 w 12192000"/>
              <a:gd name="connsiteY4866" fmla="*/ 186281 h 6858000"/>
              <a:gd name="connsiteX4867" fmla="*/ 2335076 w 12192000"/>
              <a:gd name="connsiteY4867" fmla="*/ 178187 h 6858000"/>
              <a:gd name="connsiteX4868" fmla="*/ 2340244 w 12192000"/>
              <a:gd name="connsiteY4868" fmla="*/ 175354 h 6858000"/>
              <a:gd name="connsiteX4869" fmla="*/ 2337291 w 12192000"/>
              <a:gd name="connsiteY4869" fmla="*/ 169283 h 6858000"/>
              <a:gd name="connsiteX4870" fmla="*/ 2346888 w 12192000"/>
              <a:gd name="connsiteY4870" fmla="*/ 154713 h 6858000"/>
              <a:gd name="connsiteX4871" fmla="*/ 2347626 w 12192000"/>
              <a:gd name="connsiteY4871" fmla="*/ 149047 h 6858000"/>
              <a:gd name="connsiteX4872" fmla="*/ 2353532 w 12192000"/>
              <a:gd name="connsiteY4872" fmla="*/ 141358 h 6858000"/>
              <a:gd name="connsiteX4873" fmla="*/ 2353532 w 12192000"/>
              <a:gd name="connsiteY4873" fmla="*/ 134882 h 6858000"/>
              <a:gd name="connsiteX4874" fmla="*/ 2363129 w 12192000"/>
              <a:gd name="connsiteY4874" fmla="*/ 122336 h 6858000"/>
              <a:gd name="connsiteX4875" fmla="*/ 2370512 w 12192000"/>
              <a:gd name="connsiteY4875" fmla="*/ 104933 h 6858000"/>
              <a:gd name="connsiteX4876" fmla="*/ 2380109 w 12192000"/>
              <a:gd name="connsiteY4876" fmla="*/ 97244 h 6858000"/>
              <a:gd name="connsiteX4877" fmla="*/ 4987586 w 12192000"/>
              <a:gd name="connsiteY4877" fmla="*/ 922 h 6858000"/>
              <a:gd name="connsiteX4878" fmla="*/ 4988325 w 12192000"/>
              <a:gd name="connsiteY4878" fmla="*/ 4969 h 6858000"/>
              <a:gd name="connsiteX4879" fmla="*/ 4983157 w 12192000"/>
              <a:gd name="connsiteY4879" fmla="*/ 8207 h 6858000"/>
              <a:gd name="connsiteX4880" fmla="*/ 4979466 w 12192000"/>
              <a:gd name="connsiteY4880" fmla="*/ 7397 h 6858000"/>
              <a:gd name="connsiteX4881" fmla="*/ 4980204 w 12192000"/>
              <a:gd name="connsiteY4881" fmla="*/ 3755 h 6858000"/>
              <a:gd name="connsiteX4882" fmla="*/ 7147063 w 12192000"/>
              <a:gd name="connsiteY4882" fmla="*/ 0 h 6858000"/>
              <a:gd name="connsiteX4883" fmla="*/ 7150425 w 12192000"/>
              <a:gd name="connsiteY4883" fmla="*/ 0 h 6858000"/>
              <a:gd name="connsiteX4884" fmla="*/ 7149164 w 12192000"/>
              <a:gd name="connsiteY4884" fmla="*/ 922 h 6858000"/>
              <a:gd name="connsiteX4885" fmla="*/ 6642274 w 12192000"/>
              <a:gd name="connsiteY4885" fmla="*/ 0 h 6858000"/>
              <a:gd name="connsiteX4886" fmla="*/ 6655879 w 12192000"/>
              <a:gd name="connsiteY4886" fmla="*/ 0 h 6858000"/>
              <a:gd name="connsiteX4887" fmla="*/ 6658970 w 12192000"/>
              <a:gd name="connsiteY4887" fmla="*/ 15491 h 6858000"/>
              <a:gd name="connsiteX4888" fmla="*/ 6652326 w 12192000"/>
              <a:gd name="connsiteY4888" fmla="*/ 28442 h 6858000"/>
              <a:gd name="connsiteX4889" fmla="*/ 6654541 w 12192000"/>
              <a:gd name="connsiteY4889" fmla="*/ 34918 h 6858000"/>
              <a:gd name="connsiteX4890" fmla="*/ 6647158 w 12192000"/>
              <a:gd name="connsiteY4890" fmla="*/ 39370 h 6858000"/>
              <a:gd name="connsiteX4891" fmla="*/ 6647158 w 12192000"/>
              <a:gd name="connsiteY4891" fmla="*/ 44631 h 6858000"/>
              <a:gd name="connsiteX4892" fmla="*/ 6658232 w 12192000"/>
              <a:gd name="connsiteY4892" fmla="*/ 36537 h 6858000"/>
              <a:gd name="connsiteX4893" fmla="*/ 6660447 w 12192000"/>
              <a:gd name="connsiteY4893" fmla="*/ 29252 h 6858000"/>
              <a:gd name="connsiteX4894" fmla="*/ 6667091 w 12192000"/>
              <a:gd name="connsiteY4894" fmla="*/ 20348 h 6858000"/>
              <a:gd name="connsiteX4895" fmla="*/ 6671520 w 12192000"/>
              <a:gd name="connsiteY4895" fmla="*/ 24395 h 6858000"/>
              <a:gd name="connsiteX4896" fmla="*/ 6679641 w 12192000"/>
              <a:gd name="connsiteY4896" fmla="*/ 25205 h 6858000"/>
              <a:gd name="connsiteX4897" fmla="*/ 6675211 w 12192000"/>
              <a:gd name="connsiteY4897" fmla="*/ 16706 h 6858000"/>
              <a:gd name="connsiteX4898" fmla="*/ 6664876 w 12192000"/>
              <a:gd name="connsiteY4898" fmla="*/ 12658 h 6858000"/>
              <a:gd name="connsiteX4899" fmla="*/ 6664138 w 12192000"/>
              <a:gd name="connsiteY4899" fmla="*/ 5374 h 6858000"/>
              <a:gd name="connsiteX4900" fmla="*/ 6671057 w 12192000"/>
              <a:gd name="connsiteY4900" fmla="*/ 0 h 6858000"/>
              <a:gd name="connsiteX4901" fmla="*/ 6709127 w 12192000"/>
              <a:gd name="connsiteY4901" fmla="*/ 0 h 6858000"/>
              <a:gd name="connsiteX4902" fmla="*/ 6712124 w 12192000"/>
              <a:gd name="connsiteY4902" fmla="*/ 4564 h 6858000"/>
              <a:gd name="connsiteX4903" fmla="*/ 6718768 w 12192000"/>
              <a:gd name="connsiteY4903" fmla="*/ 9016 h 6858000"/>
              <a:gd name="connsiteX4904" fmla="*/ 6720244 w 12192000"/>
              <a:gd name="connsiteY4904" fmla="*/ 2945 h 6858000"/>
              <a:gd name="connsiteX4905" fmla="*/ 6717782 w 12192000"/>
              <a:gd name="connsiteY4905" fmla="*/ 0 h 6858000"/>
              <a:gd name="connsiteX4906" fmla="*/ 7087889 w 12192000"/>
              <a:gd name="connsiteY4906" fmla="*/ 0 h 6858000"/>
              <a:gd name="connsiteX4907" fmla="*/ 7087889 w 12192000"/>
              <a:gd name="connsiteY4907" fmla="*/ 2136 h 6858000"/>
              <a:gd name="connsiteX4908" fmla="*/ 7092319 w 12192000"/>
              <a:gd name="connsiteY4908" fmla="*/ 7802 h 6858000"/>
              <a:gd name="connsiteX4909" fmla="*/ 7092827 w 12192000"/>
              <a:gd name="connsiteY4909" fmla="*/ 0 h 6858000"/>
              <a:gd name="connsiteX4910" fmla="*/ 7116681 w 12192000"/>
              <a:gd name="connsiteY4910" fmla="*/ 0 h 6858000"/>
              <a:gd name="connsiteX4911" fmla="*/ 7116681 w 12192000"/>
              <a:gd name="connsiteY4911" fmla="*/ 2541 h 6858000"/>
              <a:gd name="connsiteX4912" fmla="*/ 7118896 w 12192000"/>
              <a:gd name="connsiteY4912" fmla="*/ 11040 h 6858000"/>
              <a:gd name="connsiteX4913" fmla="*/ 7126278 w 12192000"/>
              <a:gd name="connsiteY4913" fmla="*/ 4969 h 6858000"/>
              <a:gd name="connsiteX4914" fmla="*/ 7129969 w 12192000"/>
              <a:gd name="connsiteY4914" fmla="*/ 7397 h 6858000"/>
              <a:gd name="connsiteX4915" fmla="*/ 7132184 w 12192000"/>
              <a:gd name="connsiteY4915" fmla="*/ 15491 h 6858000"/>
              <a:gd name="connsiteX4916" fmla="*/ 7140305 w 12192000"/>
              <a:gd name="connsiteY4916" fmla="*/ 9421 h 6858000"/>
              <a:gd name="connsiteX4917" fmla="*/ 7148425 w 12192000"/>
              <a:gd name="connsiteY4917" fmla="*/ 11849 h 6858000"/>
              <a:gd name="connsiteX4918" fmla="*/ 7149164 w 12192000"/>
              <a:gd name="connsiteY4918" fmla="*/ 18729 h 6858000"/>
              <a:gd name="connsiteX4919" fmla="*/ 7152117 w 12192000"/>
              <a:gd name="connsiteY4919" fmla="*/ 17920 h 6858000"/>
              <a:gd name="connsiteX4920" fmla="*/ 7156546 w 12192000"/>
              <a:gd name="connsiteY4920" fmla="*/ 12254 h 6858000"/>
              <a:gd name="connsiteX4921" fmla="*/ 7159499 w 12192000"/>
              <a:gd name="connsiteY4921" fmla="*/ 15087 h 6858000"/>
              <a:gd name="connsiteX4922" fmla="*/ 7158023 w 12192000"/>
              <a:gd name="connsiteY4922" fmla="*/ 18729 h 6858000"/>
              <a:gd name="connsiteX4923" fmla="*/ 7158023 w 12192000"/>
              <a:gd name="connsiteY4923" fmla="*/ 24800 h 6858000"/>
              <a:gd name="connsiteX4924" fmla="*/ 7166143 w 12192000"/>
              <a:gd name="connsiteY4924" fmla="*/ 14682 h 6858000"/>
              <a:gd name="connsiteX4925" fmla="*/ 7170573 w 12192000"/>
              <a:gd name="connsiteY4925" fmla="*/ 10635 h 6858000"/>
              <a:gd name="connsiteX4926" fmla="*/ 7175002 w 12192000"/>
              <a:gd name="connsiteY4926" fmla="*/ 12658 h 6858000"/>
              <a:gd name="connsiteX4927" fmla="*/ 7172049 w 12192000"/>
              <a:gd name="connsiteY4927" fmla="*/ 16301 h 6858000"/>
              <a:gd name="connsiteX4928" fmla="*/ 7170573 w 12192000"/>
              <a:gd name="connsiteY4928" fmla="*/ 21562 h 6858000"/>
              <a:gd name="connsiteX4929" fmla="*/ 7177955 w 12192000"/>
              <a:gd name="connsiteY4929" fmla="*/ 21562 h 6858000"/>
              <a:gd name="connsiteX4930" fmla="*/ 7181646 w 12192000"/>
              <a:gd name="connsiteY4930" fmla="*/ 25205 h 6858000"/>
              <a:gd name="connsiteX4931" fmla="*/ 7175002 w 12192000"/>
              <a:gd name="connsiteY4931" fmla="*/ 28847 h 6858000"/>
              <a:gd name="connsiteX4932" fmla="*/ 7169096 w 12192000"/>
              <a:gd name="connsiteY4932" fmla="*/ 37346 h 6858000"/>
              <a:gd name="connsiteX4933" fmla="*/ 7180170 w 12192000"/>
              <a:gd name="connsiteY4933" fmla="*/ 36537 h 6858000"/>
              <a:gd name="connsiteX4934" fmla="*/ 7186076 w 12192000"/>
              <a:gd name="connsiteY4934" fmla="*/ 25205 h 6858000"/>
              <a:gd name="connsiteX4935" fmla="*/ 7184599 w 12192000"/>
              <a:gd name="connsiteY4935" fmla="*/ 19539 h 6858000"/>
              <a:gd name="connsiteX4936" fmla="*/ 7188291 w 12192000"/>
              <a:gd name="connsiteY4936" fmla="*/ 15896 h 6858000"/>
              <a:gd name="connsiteX4937" fmla="*/ 7198626 w 12192000"/>
              <a:gd name="connsiteY4937" fmla="*/ 14682 h 6858000"/>
              <a:gd name="connsiteX4938" fmla="*/ 7205270 w 12192000"/>
              <a:gd name="connsiteY4938" fmla="*/ 19539 h 6858000"/>
              <a:gd name="connsiteX4939" fmla="*/ 7206747 w 12192000"/>
              <a:gd name="connsiteY4939" fmla="*/ 15087 h 6858000"/>
              <a:gd name="connsiteX4940" fmla="*/ 7201579 w 12192000"/>
              <a:gd name="connsiteY4940" fmla="*/ 8611 h 6858000"/>
              <a:gd name="connsiteX4941" fmla="*/ 7201579 w 12192000"/>
              <a:gd name="connsiteY4941" fmla="*/ 6183 h 6858000"/>
              <a:gd name="connsiteX4942" fmla="*/ 7211176 w 12192000"/>
              <a:gd name="connsiteY4942" fmla="*/ 9826 h 6858000"/>
              <a:gd name="connsiteX4943" fmla="*/ 7217820 w 12192000"/>
              <a:gd name="connsiteY4943" fmla="*/ 17920 h 6858000"/>
              <a:gd name="connsiteX4944" fmla="*/ 7231847 w 12192000"/>
              <a:gd name="connsiteY4944" fmla="*/ 18729 h 6858000"/>
              <a:gd name="connsiteX4945" fmla="*/ 7241444 w 12192000"/>
              <a:gd name="connsiteY4945" fmla="*/ 22372 h 6858000"/>
              <a:gd name="connsiteX4946" fmla="*/ 7248827 w 12192000"/>
              <a:gd name="connsiteY4946" fmla="*/ 18325 h 6858000"/>
              <a:gd name="connsiteX4947" fmla="*/ 7248088 w 12192000"/>
              <a:gd name="connsiteY4947" fmla="*/ 13873 h 6858000"/>
              <a:gd name="connsiteX4948" fmla="*/ 7259900 w 12192000"/>
              <a:gd name="connsiteY4948" fmla="*/ 16301 h 6858000"/>
              <a:gd name="connsiteX4949" fmla="*/ 7270236 w 12192000"/>
              <a:gd name="connsiteY4949" fmla="*/ 22372 h 6858000"/>
              <a:gd name="connsiteX4950" fmla="*/ 7272450 w 12192000"/>
              <a:gd name="connsiteY4950" fmla="*/ 18325 h 6858000"/>
              <a:gd name="connsiteX4951" fmla="*/ 7283524 w 12192000"/>
              <a:gd name="connsiteY4951" fmla="*/ 22776 h 6858000"/>
              <a:gd name="connsiteX4952" fmla="*/ 7334463 w 12192000"/>
              <a:gd name="connsiteY4952" fmla="*/ 47869 h 6858000"/>
              <a:gd name="connsiteX4953" fmla="*/ 7369160 w 12192000"/>
              <a:gd name="connsiteY4953" fmla="*/ 68914 h 6858000"/>
              <a:gd name="connsiteX4954" fmla="*/ 7375805 w 12192000"/>
              <a:gd name="connsiteY4954" fmla="*/ 76603 h 6858000"/>
              <a:gd name="connsiteX4955" fmla="*/ 7385402 w 12192000"/>
              <a:gd name="connsiteY4955" fmla="*/ 79032 h 6858000"/>
              <a:gd name="connsiteX4956" fmla="*/ 7397214 w 12192000"/>
              <a:gd name="connsiteY4956" fmla="*/ 95220 h 6858000"/>
              <a:gd name="connsiteX4957" fmla="*/ 7404596 w 12192000"/>
              <a:gd name="connsiteY4957" fmla="*/ 96839 h 6858000"/>
              <a:gd name="connsiteX4958" fmla="*/ 7403120 w 12192000"/>
              <a:gd name="connsiteY4958" fmla="*/ 91578 h 6858000"/>
              <a:gd name="connsiteX4959" fmla="*/ 7403120 w 12192000"/>
              <a:gd name="connsiteY4959" fmla="*/ 87935 h 6858000"/>
              <a:gd name="connsiteX4960" fmla="*/ 7407549 w 12192000"/>
              <a:gd name="connsiteY4960" fmla="*/ 87935 h 6858000"/>
              <a:gd name="connsiteX4961" fmla="*/ 7422314 w 12192000"/>
              <a:gd name="connsiteY4961" fmla="*/ 100077 h 6858000"/>
              <a:gd name="connsiteX4962" fmla="*/ 7429696 w 12192000"/>
              <a:gd name="connsiteY4962" fmla="*/ 100886 h 6858000"/>
              <a:gd name="connsiteX4963" fmla="*/ 7442247 w 12192000"/>
              <a:gd name="connsiteY4963" fmla="*/ 111004 h 6858000"/>
              <a:gd name="connsiteX4964" fmla="*/ 7449629 w 12192000"/>
              <a:gd name="connsiteY4964" fmla="*/ 108171 h 6858000"/>
              <a:gd name="connsiteX4965" fmla="*/ 7441508 w 12192000"/>
              <a:gd name="connsiteY4965" fmla="*/ 97649 h 6858000"/>
              <a:gd name="connsiteX4966" fmla="*/ 7439294 w 12192000"/>
              <a:gd name="connsiteY4966" fmla="*/ 93197 h 6858000"/>
              <a:gd name="connsiteX4967" fmla="*/ 7444461 w 12192000"/>
              <a:gd name="connsiteY4967" fmla="*/ 93197 h 6858000"/>
              <a:gd name="connsiteX4968" fmla="*/ 7455535 w 12192000"/>
              <a:gd name="connsiteY4968" fmla="*/ 102910 h 6858000"/>
              <a:gd name="connsiteX4969" fmla="*/ 7454058 w 12192000"/>
              <a:gd name="connsiteY4969" fmla="*/ 111409 h 6858000"/>
              <a:gd name="connsiteX4970" fmla="*/ 7474729 w 12192000"/>
              <a:gd name="connsiteY4970" fmla="*/ 124360 h 6858000"/>
              <a:gd name="connsiteX4971" fmla="*/ 7473253 w 12192000"/>
              <a:gd name="connsiteY4971" fmla="*/ 130430 h 6858000"/>
              <a:gd name="connsiteX4972" fmla="*/ 7484326 w 12192000"/>
              <a:gd name="connsiteY4972" fmla="*/ 135287 h 6858000"/>
              <a:gd name="connsiteX4973" fmla="*/ 7486541 w 12192000"/>
              <a:gd name="connsiteY4973" fmla="*/ 130835 h 6858000"/>
              <a:gd name="connsiteX4974" fmla="*/ 7495400 w 12192000"/>
              <a:gd name="connsiteY4974" fmla="*/ 132859 h 6858000"/>
              <a:gd name="connsiteX4975" fmla="*/ 7505735 w 12192000"/>
              <a:gd name="connsiteY4975" fmla="*/ 142977 h 6858000"/>
              <a:gd name="connsiteX4976" fmla="*/ 7509427 w 12192000"/>
              <a:gd name="connsiteY4976" fmla="*/ 154309 h 6858000"/>
              <a:gd name="connsiteX4977" fmla="*/ 7515333 w 12192000"/>
              <a:gd name="connsiteY4977" fmla="*/ 157546 h 6858000"/>
              <a:gd name="connsiteX4978" fmla="*/ 7523453 w 12192000"/>
              <a:gd name="connsiteY4978" fmla="*/ 169283 h 6858000"/>
              <a:gd name="connsiteX4979" fmla="*/ 7527145 w 12192000"/>
              <a:gd name="connsiteY4979" fmla="*/ 168069 h 6858000"/>
              <a:gd name="connsiteX4980" fmla="*/ 7530836 w 12192000"/>
              <a:gd name="connsiteY4980" fmla="*/ 171711 h 6858000"/>
              <a:gd name="connsiteX4981" fmla="*/ 7531574 w 12192000"/>
              <a:gd name="connsiteY4981" fmla="*/ 183043 h 6858000"/>
              <a:gd name="connsiteX4982" fmla="*/ 7531574 w 12192000"/>
              <a:gd name="connsiteY4982" fmla="*/ 193971 h 6858000"/>
              <a:gd name="connsiteX4983" fmla="*/ 7529359 w 12192000"/>
              <a:gd name="connsiteY4983" fmla="*/ 207326 h 6858000"/>
              <a:gd name="connsiteX4984" fmla="*/ 7525668 w 12192000"/>
              <a:gd name="connsiteY4984" fmla="*/ 214611 h 6858000"/>
              <a:gd name="connsiteX4985" fmla="*/ 7525668 w 12192000"/>
              <a:gd name="connsiteY4985" fmla="*/ 220682 h 6858000"/>
              <a:gd name="connsiteX4986" fmla="*/ 7515333 w 12192000"/>
              <a:gd name="connsiteY4986" fmla="*/ 233633 h 6858000"/>
              <a:gd name="connsiteX4987" fmla="*/ 7513118 w 12192000"/>
              <a:gd name="connsiteY4987" fmla="*/ 239703 h 6858000"/>
              <a:gd name="connsiteX4988" fmla="*/ 7494662 w 12192000"/>
              <a:gd name="connsiteY4988" fmla="*/ 263581 h 6858000"/>
              <a:gd name="connsiteX4989" fmla="*/ 7480635 w 12192000"/>
              <a:gd name="connsiteY4989" fmla="*/ 270057 h 6858000"/>
              <a:gd name="connsiteX4990" fmla="*/ 7464394 w 12192000"/>
              <a:gd name="connsiteY4990" fmla="*/ 272890 h 6858000"/>
              <a:gd name="connsiteX4991" fmla="*/ 7457750 w 12192000"/>
              <a:gd name="connsiteY4991" fmla="*/ 278151 h 6858000"/>
              <a:gd name="connsiteX4992" fmla="*/ 7442985 w 12192000"/>
              <a:gd name="connsiteY4992" fmla="*/ 278151 h 6858000"/>
              <a:gd name="connsiteX4993" fmla="*/ 7440032 w 12192000"/>
              <a:gd name="connsiteY4993" fmla="*/ 281794 h 6858000"/>
              <a:gd name="connsiteX4994" fmla="*/ 7417146 w 12192000"/>
              <a:gd name="connsiteY4994" fmla="*/ 284222 h 6858000"/>
              <a:gd name="connsiteX4995" fmla="*/ 7388355 w 12192000"/>
              <a:gd name="connsiteY4995" fmla="*/ 282603 h 6858000"/>
              <a:gd name="connsiteX4996" fmla="*/ 7372113 w 12192000"/>
              <a:gd name="connsiteY4996" fmla="*/ 278556 h 6858000"/>
              <a:gd name="connsiteX4997" fmla="*/ 7360301 w 12192000"/>
              <a:gd name="connsiteY4997" fmla="*/ 270866 h 6858000"/>
              <a:gd name="connsiteX4998" fmla="*/ 7352919 w 12192000"/>
              <a:gd name="connsiteY4998" fmla="*/ 275318 h 6858000"/>
              <a:gd name="connsiteX4999" fmla="*/ 7344798 w 12192000"/>
              <a:gd name="connsiteY4999" fmla="*/ 273295 h 6858000"/>
              <a:gd name="connsiteX5000" fmla="*/ 7330772 w 12192000"/>
              <a:gd name="connsiteY5000" fmla="*/ 273295 h 6858000"/>
              <a:gd name="connsiteX5001" fmla="*/ 7329295 w 12192000"/>
              <a:gd name="connsiteY5001" fmla="*/ 268843 h 6858000"/>
              <a:gd name="connsiteX5002" fmla="*/ 7320436 w 12192000"/>
              <a:gd name="connsiteY5002" fmla="*/ 266414 h 6858000"/>
              <a:gd name="connsiteX5003" fmla="*/ 7313054 w 12192000"/>
              <a:gd name="connsiteY5003" fmla="*/ 271271 h 6858000"/>
              <a:gd name="connsiteX5004" fmla="*/ 7300504 w 12192000"/>
              <a:gd name="connsiteY5004" fmla="*/ 259939 h 6858000"/>
              <a:gd name="connsiteX5005" fmla="*/ 7301242 w 12192000"/>
              <a:gd name="connsiteY5005" fmla="*/ 254273 h 6858000"/>
              <a:gd name="connsiteX5006" fmla="*/ 7291645 w 12192000"/>
              <a:gd name="connsiteY5006" fmla="*/ 255892 h 6858000"/>
              <a:gd name="connsiteX5007" fmla="*/ 7282786 w 12192000"/>
              <a:gd name="connsiteY5007" fmla="*/ 254678 h 6858000"/>
              <a:gd name="connsiteX5008" fmla="*/ 7287215 w 12192000"/>
              <a:gd name="connsiteY5008" fmla="*/ 252654 h 6858000"/>
              <a:gd name="connsiteX5009" fmla="*/ 7270974 w 12192000"/>
              <a:gd name="connsiteY5009" fmla="*/ 252249 h 6858000"/>
              <a:gd name="connsiteX5010" fmla="*/ 7266544 w 12192000"/>
              <a:gd name="connsiteY5010" fmla="*/ 256701 h 6858000"/>
              <a:gd name="connsiteX5011" fmla="*/ 7256947 w 12192000"/>
              <a:gd name="connsiteY5011" fmla="*/ 256297 h 6858000"/>
              <a:gd name="connsiteX5012" fmla="*/ 7256947 w 12192000"/>
              <a:gd name="connsiteY5012" fmla="*/ 251440 h 6858000"/>
              <a:gd name="connsiteX5013" fmla="*/ 7253256 w 12192000"/>
              <a:gd name="connsiteY5013" fmla="*/ 248607 h 6858000"/>
              <a:gd name="connsiteX5014" fmla="*/ 7259162 w 12192000"/>
              <a:gd name="connsiteY5014" fmla="*/ 244560 h 6858000"/>
              <a:gd name="connsiteX5015" fmla="*/ 7252518 w 12192000"/>
              <a:gd name="connsiteY5015" fmla="*/ 238084 h 6858000"/>
              <a:gd name="connsiteX5016" fmla="*/ 7250303 w 12192000"/>
              <a:gd name="connsiteY5016" fmla="*/ 241727 h 6858000"/>
              <a:gd name="connsiteX5017" fmla="*/ 7234800 w 12192000"/>
              <a:gd name="connsiteY5017" fmla="*/ 241727 h 6858000"/>
              <a:gd name="connsiteX5018" fmla="*/ 7224465 w 12192000"/>
              <a:gd name="connsiteY5018" fmla="*/ 235251 h 6858000"/>
              <a:gd name="connsiteX5019" fmla="*/ 7222250 w 12192000"/>
              <a:gd name="connsiteY5019" fmla="*/ 238489 h 6858000"/>
              <a:gd name="connsiteX5020" fmla="*/ 7215606 w 12192000"/>
              <a:gd name="connsiteY5020" fmla="*/ 237680 h 6858000"/>
              <a:gd name="connsiteX5021" fmla="*/ 7194197 w 12192000"/>
              <a:gd name="connsiteY5021" fmla="*/ 221491 h 6858000"/>
              <a:gd name="connsiteX5022" fmla="*/ 7191982 w 12192000"/>
              <a:gd name="connsiteY5022" fmla="*/ 212587 h 6858000"/>
              <a:gd name="connsiteX5023" fmla="*/ 7179432 w 12192000"/>
              <a:gd name="connsiteY5023" fmla="*/ 211778 h 6858000"/>
              <a:gd name="connsiteX5024" fmla="*/ 7177217 w 12192000"/>
              <a:gd name="connsiteY5024" fmla="*/ 208945 h 6858000"/>
              <a:gd name="connsiteX5025" fmla="*/ 7167620 w 12192000"/>
              <a:gd name="connsiteY5025" fmla="*/ 209350 h 6858000"/>
              <a:gd name="connsiteX5026" fmla="*/ 7165405 w 12192000"/>
              <a:gd name="connsiteY5026" fmla="*/ 212183 h 6858000"/>
              <a:gd name="connsiteX5027" fmla="*/ 7175740 w 12192000"/>
              <a:gd name="connsiteY5027" fmla="*/ 218658 h 6858000"/>
              <a:gd name="connsiteX5028" fmla="*/ 7178693 w 12192000"/>
              <a:gd name="connsiteY5028" fmla="*/ 231609 h 6858000"/>
              <a:gd name="connsiteX5029" fmla="*/ 7189767 w 12192000"/>
              <a:gd name="connsiteY5029" fmla="*/ 238894 h 6858000"/>
              <a:gd name="connsiteX5030" fmla="*/ 7192720 w 12192000"/>
              <a:gd name="connsiteY5030" fmla="*/ 245774 h 6858000"/>
              <a:gd name="connsiteX5031" fmla="*/ 7207485 w 12192000"/>
              <a:gd name="connsiteY5031" fmla="*/ 249012 h 6858000"/>
              <a:gd name="connsiteX5032" fmla="*/ 7210438 w 12192000"/>
              <a:gd name="connsiteY5032" fmla="*/ 251845 h 6858000"/>
              <a:gd name="connsiteX5033" fmla="*/ 7200841 w 12192000"/>
              <a:gd name="connsiteY5033" fmla="*/ 256297 h 6858000"/>
              <a:gd name="connsiteX5034" fmla="*/ 7195673 w 12192000"/>
              <a:gd name="connsiteY5034" fmla="*/ 261963 h 6858000"/>
              <a:gd name="connsiteX5035" fmla="*/ 7198626 w 12192000"/>
              <a:gd name="connsiteY5035" fmla="*/ 264391 h 6858000"/>
              <a:gd name="connsiteX5036" fmla="*/ 7214867 w 12192000"/>
              <a:gd name="connsiteY5036" fmla="*/ 260748 h 6858000"/>
              <a:gd name="connsiteX5037" fmla="*/ 7221512 w 12192000"/>
              <a:gd name="connsiteY5037" fmla="*/ 256297 h 6858000"/>
              <a:gd name="connsiteX5038" fmla="*/ 7228156 w 12192000"/>
              <a:gd name="connsiteY5038" fmla="*/ 261153 h 6858000"/>
              <a:gd name="connsiteX5039" fmla="*/ 7220773 w 12192000"/>
              <a:gd name="connsiteY5039" fmla="*/ 263581 h 6858000"/>
              <a:gd name="connsiteX5040" fmla="*/ 7220773 w 12192000"/>
              <a:gd name="connsiteY5040" fmla="*/ 266414 h 6858000"/>
              <a:gd name="connsiteX5041" fmla="*/ 7231847 w 12192000"/>
              <a:gd name="connsiteY5041" fmla="*/ 267629 h 6858000"/>
              <a:gd name="connsiteX5042" fmla="*/ 7228894 w 12192000"/>
              <a:gd name="connsiteY5042" fmla="*/ 274509 h 6858000"/>
              <a:gd name="connsiteX5043" fmla="*/ 7219297 w 12192000"/>
              <a:gd name="connsiteY5043" fmla="*/ 276128 h 6858000"/>
              <a:gd name="connsiteX5044" fmla="*/ 7215606 w 12192000"/>
              <a:gd name="connsiteY5044" fmla="*/ 280984 h 6858000"/>
              <a:gd name="connsiteX5045" fmla="*/ 7226679 w 12192000"/>
              <a:gd name="connsiteY5045" fmla="*/ 283008 h 6858000"/>
              <a:gd name="connsiteX5046" fmla="*/ 7231109 w 12192000"/>
              <a:gd name="connsiteY5046" fmla="*/ 280175 h 6858000"/>
              <a:gd name="connsiteX5047" fmla="*/ 7239229 w 12192000"/>
              <a:gd name="connsiteY5047" fmla="*/ 280175 h 6858000"/>
              <a:gd name="connsiteX5048" fmla="*/ 7243659 w 12192000"/>
              <a:gd name="connsiteY5048" fmla="*/ 285031 h 6858000"/>
              <a:gd name="connsiteX5049" fmla="*/ 7249565 w 12192000"/>
              <a:gd name="connsiteY5049" fmla="*/ 280984 h 6858000"/>
              <a:gd name="connsiteX5050" fmla="*/ 7272450 w 12192000"/>
              <a:gd name="connsiteY5050" fmla="*/ 289483 h 6858000"/>
              <a:gd name="connsiteX5051" fmla="*/ 7283524 w 12192000"/>
              <a:gd name="connsiteY5051" fmla="*/ 303648 h 6858000"/>
              <a:gd name="connsiteX5052" fmla="*/ 7288692 w 12192000"/>
              <a:gd name="connsiteY5052" fmla="*/ 304458 h 6858000"/>
              <a:gd name="connsiteX5053" fmla="*/ 7285001 w 12192000"/>
              <a:gd name="connsiteY5053" fmla="*/ 310124 h 6858000"/>
              <a:gd name="connsiteX5054" fmla="*/ 7284262 w 12192000"/>
              <a:gd name="connsiteY5054" fmla="*/ 316194 h 6858000"/>
              <a:gd name="connsiteX5055" fmla="*/ 7287954 w 12192000"/>
              <a:gd name="connsiteY5055" fmla="*/ 317408 h 6858000"/>
              <a:gd name="connsiteX5056" fmla="*/ 7288692 w 12192000"/>
              <a:gd name="connsiteY5056" fmla="*/ 326312 h 6858000"/>
              <a:gd name="connsiteX5057" fmla="*/ 7287215 w 12192000"/>
              <a:gd name="connsiteY5057" fmla="*/ 340882 h 6858000"/>
              <a:gd name="connsiteX5058" fmla="*/ 7279833 w 12192000"/>
              <a:gd name="connsiteY5058" fmla="*/ 343310 h 6858000"/>
              <a:gd name="connsiteX5059" fmla="*/ 7277618 w 12192000"/>
              <a:gd name="connsiteY5059" fmla="*/ 351405 h 6858000"/>
              <a:gd name="connsiteX5060" fmla="*/ 7285739 w 12192000"/>
              <a:gd name="connsiteY5060" fmla="*/ 353428 h 6858000"/>
              <a:gd name="connsiteX5061" fmla="*/ 7286477 w 12192000"/>
              <a:gd name="connsiteY5061" fmla="*/ 363951 h 6858000"/>
              <a:gd name="connsiteX5062" fmla="*/ 7299765 w 12192000"/>
              <a:gd name="connsiteY5062" fmla="*/ 376092 h 6858000"/>
              <a:gd name="connsiteX5063" fmla="*/ 7299765 w 12192000"/>
              <a:gd name="connsiteY5063" fmla="*/ 383782 h 6858000"/>
              <a:gd name="connsiteX5064" fmla="*/ 7309363 w 12192000"/>
              <a:gd name="connsiteY5064" fmla="*/ 390257 h 6858000"/>
              <a:gd name="connsiteX5065" fmla="*/ 7309363 w 12192000"/>
              <a:gd name="connsiteY5065" fmla="*/ 399161 h 6858000"/>
              <a:gd name="connsiteX5066" fmla="*/ 7311577 w 12192000"/>
              <a:gd name="connsiteY5066" fmla="*/ 409683 h 6858000"/>
              <a:gd name="connsiteX5067" fmla="*/ 7307148 w 12192000"/>
              <a:gd name="connsiteY5067" fmla="*/ 416968 h 6858000"/>
              <a:gd name="connsiteX5068" fmla="*/ 7311577 w 12192000"/>
              <a:gd name="connsiteY5068" fmla="*/ 421420 h 6858000"/>
              <a:gd name="connsiteX5069" fmla="*/ 7316007 w 12192000"/>
              <a:gd name="connsiteY5069" fmla="*/ 429110 h 6858000"/>
              <a:gd name="connsiteX5070" fmla="*/ 7336678 w 12192000"/>
              <a:gd name="connsiteY5070" fmla="*/ 435585 h 6858000"/>
              <a:gd name="connsiteX5071" fmla="*/ 7345537 w 12192000"/>
              <a:gd name="connsiteY5071" fmla="*/ 428705 h 6858000"/>
              <a:gd name="connsiteX5072" fmla="*/ 7349228 w 12192000"/>
              <a:gd name="connsiteY5072" fmla="*/ 429110 h 6858000"/>
              <a:gd name="connsiteX5073" fmla="*/ 7355872 w 12192000"/>
              <a:gd name="connsiteY5073" fmla="*/ 437609 h 6858000"/>
              <a:gd name="connsiteX5074" fmla="*/ 7364731 w 12192000"/>
              <a:gd name="connsiteY5074" fmla="*/ 442870 h 6858000"/>
              <a:gd name="connsiteX5075" fmla="*/ 7366207 w 12192000"/>
              <a:gd name="connsiteY5075" fmla="*/ 454202 h 6858000"/>
              <a:gd name="connsiteX5076" fmla="*/ 7370637 w 12192000"/>
              <a:gd name="connsiteY5076" fmla="*/ 457440 h 6858000"/>
              <a:gd name="connsiteX5077" fmla="*/ 7386140 w 12192000"/>
              <a:gd name="connsiteY5077" fmla="*/ 457440 h 6858000"/>
              <a:gd name="connsiteX5078" fmla="*/ 7392784 w 12192000"/>
              <a:gd name="connsiteY5078" fmla="*/ 462701 h 6858000"/>
              <a:gd name="connsiteX5079" fmla="*/ 7406811 w 12192000"/>
              <a:gd name="connsiteY5079" fmla="*/ 463106 h 6858000"/>
              <a:gd name="connsiteX5080" fmla="*/ 7415670 w 12192000"/>
              <a:gd name="connsiteY5080" fmla="*/ 470391 h 6858000"/>
              <a:gd name="connsiteX5081" fmla="*/ 7420837 w 12192000"/>
              <a:gd name="connsiteY5081" fmla="*/ 470795 h 6858000"/>
              <a:gd name="connsiteX5082" fmla="*/ 7431911 w 12192000"/>
              <a:gd name="connsiteY5082" fmla="*/ 460273 h 6858000"/>
              <a:gd name="connsiteX5083" fmla="*/ 7440032 w 12192000"/>
              <a:gd name="connsiteY5083" fmla="*/ 459463 h 6858000"/>
              <a:gd name="connsiteX5084" fmla="*/ 7445938 w 12192000"/>
              <a:gd name="connsiteY5084" fmla="*/ 457035 h 6858000"/>
              <a:gd name="connsiteX5085" fmla="*/ 7446676 w 12192000"/>
              <a:gd name="connsiteY5085" fmla="*/ 442465 h 6858000"/>
              <a:gd name="connsiteX5086" fmla="*/ 7439294 w 12192000"/>
              <a:gd name="connsiteY5086" fmla="*/ 436395 h 6858000"/>
              <a:gd name="connsiteX5087" fmla="*/ 7442247 w 12192000"/>
              <a:gd name="connsiteY5087" fmla="*/ 431943 h 6858000"/>
              <a:gd name="connsiteX5088" fmla="*/ 7442247 w 12192000"/>
              <a:gd name="connsiteY5088" fmla="*/ 428705 h 6858000"/>
              <a:gd name="connsiteX5089" fmla="*/ 7431173 w 12192000"/>
              <a:gd name="connsiteY5089" fmla="*/ 424658 h 6858000"/>
              <a:gd name="connsiteX5090" fmla="*/ 7429696 w 12192000"/>
              <a:gd name="connsiteY5090" fmla="*/ 417373 h 6858000"/>
              <a:gd name="connsiteX5091" fmla="*/ 7422314 w 12192000"/>
              <a:gd name="connsiteY5091" fmla="*/ 422634 h 6858000"/>
              <a:gd name="connsiteX5092" fmla="*/ 7416408 w 12192000"/>
              <a:gd name="connsiteY5092" fmla="*/ 422230 h 6858000"/>
              <a:gd name="connsiteX5093" fmla="*/ 7406811 w 12192000"/>
              <a:gd name="connsiteY5093" fmla="*/ 426277 h 6858000"/>
              <a:gd name="connsiteX5094" fmla="*/ 7394999 w 12192000"/>
              <a:gd name="connsiteY5094" fmla="*/ 420611 h 6858000"/>
              <a:gd name="connsiteX5095" fmla="*/ 7386140 w 12192000"/>
              <a:gd name="connsiteY5095" fmla="*/ 409683 h 6858000"/>
              <a:gd name="connsiteX5096" fmla="*/ 7372852 w 12192000"/>
              <a:gd name="connsiteY5096" fmla="*/ 404017 h 6858000"/>
              <a:gd name="connsiteX5097" fmla="*/ 7369899 w 12192000"/>
              <a:gd name="connsiteY5097" fmla="*/ 393900 h 6858000"/>
              <a:gd name="connsiteX5098" fmla="*/ 7363254 w 12192000"/>
              <a:gd name="connsiteY5098" fmla="*/ 381353 h 6858000"/>
              <a:gd name="connsiteX5099" fmla="*/ 7372852 w 12192000"/>
              <a:gd name="connsiteY5099" fmla="*/ 382163 h 6858000"/>
              <a:gd name="connsiteX5100" fmla="*/ 7378758 w 12192000"/>
              <a:gd name="connsiteY5100" fmla="*/ 376092 h 6858000"/>
              <a:gd name="connsiteX5101" fmla="*/ 7375805 w 12192000"/>
              <a:gd name="connsiteY5101" fmla="*/ 371236 h 6858000"/>
              <a:gd name="connsiteX5102" fmla="*/ 7378019 w 12192000"/>
              <a:gd name="connsiteY5102" fmla="*/ 365974 h 6858000"/>
              <a:gd name="connsiteX5103" fmla="*/ 7375066 w 12192000"/>
              <a:gd name="connsiteY5103" fmla="*/ 359904 h 6858000"/>
              <a:gd name="connsiteX5104" fmla="*/ 7377281 w 12192000"/>
              <a:gd name="connsiteY5104" fmla="*/ 354238 h 6858000"/>
              <a:gd name="connsiteX5105" fmla="*/ 7388355 w 12192000"/>
              <a:gd name="connsiteY5105" fmla="*/ 353833 h 6858000"/>
              <a:gd name="connsiteX5106" fmla="*/ 7399428 w 12192000"/>
              <a:gd name="connsiteY5106" fmla="*/ 360713 h 6858000"/>
              <a:gd name="connsiteX5107" fmla="*/ 7413455 w 12192000"/>
              <a:gd name="connsiteY5107" fmla="*/ 363141 h 6858000"/>
              <a:gd name="connsiteX5108" fmla="*/ 7420837 w 12192000"/>
              <a:gd name="connsiteY5108" fmla="*/ 372854 h 6858000"/>
              <a:gd name="connsiteX5109" fmla="*/ 7429696 w 12192000"/>
              <a:gd name="connsiteY5109" fmla="*/ 379735 h 6858000"/>
              <a:gd name="connsiteX5110" fmla="*/ 7446676 w 12192000"/>
              <a:gd name="connsiteY5110" fmla="*/ 380544 h 6858000"/>
              <a:gd name="connsiteX5111" fmla="*/ 7450367 w 12192000"/>
              <a:gd name="connsiteY5111" fmla="*/ 386615 h 6858000"/>
              <a:gd name="connsiteX5112" fmla="*/ 7461441 w 12192000"/>
              <a:gd name="connsiteY5112" fmla="*/ 387424 h 6858000"/>
              <a:gd name="connsiteX5113" fmla="*/ 7493185 w 12192000"/>
              <a:gd name="connsiteY5113" fmla="*/ 401589 h 6858000"/>
              <a:gd name="connsiteX5114" fmla="*/ 7505735 w 12192000"/>
              <a:gd name="connsiteY5114" fmla="*/ 413326 h 6858000"/>
              <a:gd name="connsiteX5115" fmla="*/ 7511641 w 12192000"/>
              <a:gd name="connsiteY5115" fmla="*/ 405636 h 6858000"/>
              <a:gd name="connsiteX5116" fmla="*/ 7519762 w 12192000"/>
              <a:gd name="connsiteY5116" fmla="*/ 399161 h 6858000"/>
              <a:gd name="connsiteX5117" fmla="*/ 7519762 w 12192000"/>
              <a:gd name="connsiteY5117" fmla="*/ 389448 h 6858000"/>
              <a:gd name="connsiteX5118" fmla="*/ 7527145 w 12192000"/>
              <a:gd name="connsiteY5118" fmla="*/ 389043 h 6858000"/>
              <a:gd name="connsiteX5119" fmla="*/ 7534527 w 12192000"/>
              <a:gd name="connsiteY5119" fmla="*/ 380949 h 6858000"/>
              <a:gd name="connsiteX5120" fmla="*/ 7521239 w 12192000"/>
              <a:gd name="connsiteY5120" fmla="*/ 362737 h 6858000"/>
              <a:gd name="connsiteX5121" fmla="*/ 7499830 w 12192000"/>
              <a:gd name="connsiteY5121" fmla="*/ 342096 h 6858000"/>
              <a:gd name="connsiteX5122" fmla="*/ 7494662 w 12192000"/>
              <a:gd name="connsiteY5122" fmla="*/ 328336 h 6858000"/>
              <a:gd name="connsiteX5123" fmla="*/ 7495400 w 12192000"/>
              <a:gd name="connsiteY5123" fmla="*/ 320646 h 6858000"/>
              <a:gd name="connsiteX5124" fmla="*/ 7508688 w 12192000"/>
              <a:gd name="connsiteY5124" fmla="*/ 310528 h 6858000"/>
              <a:gd name="connsiteX5125" fmla="*/ 7519762 w 12192000"/>
              <a:gd name="connsiteY5125" fmla="*/ 296768 h 6858000"/>
              <a:gd name="connsiteX5126" fmla="*/ 7522715 w 12192000"/>
              <a:gd name="connsiteY5126" fmla="*/ 285031 h 6858000"/>
              <a:gd name="connsiteX5127" fmla="*/ 7531574 w 12192000"/>
              <a:gd name="connsiteY5127" fmla="*/ 277746 h 6858000"/>
              <a:gd name="connsiteX5128" fmla="*/ 7542648 w 12192000"/>
              <a:gd name="connsiteY5128" fmla="*/ 275723 h 6858000"/>
              <a:gd name="connsiteX5129" fmla="*/ 7558889 w 12192000"/>
              <a:gd name="connsiteY5129" fmla="*/ 263581 h 6858000"/>
              <a:gd name="connsiteX5130" fmla="*/ 7570701 w 12192000"/>
              <a:gd name="connsiteY5130" fmla="*/ 241322 h 6858000"/>
              <a:gd name="connsiteX5131" fmla="*/ 7577345 w 12192000"/>
              <a:gd name="connsiteY5131" fmla="*/ 236466 h 6858000"/>
              <a:gd name="connsiteX5132" fmla="*/ 7589895 w 12192000"/>
              <a:gd name="connsiteY5132" fmla="*/ 238084 h 6858000"/>
              <a:gd name="connsiteX5133" fmla="*/ 7599492 w 12192000"/>
              <a:gd name="connsiteY5133" fmla="*/ 245369 h 6858000"/>
              <a:gd name="connsiteX5134" fmla="*/ 7613519 w 12192000"/>
              <a:gd name="connsiteY5134" fmla="*/ 243750 h 6858000"/>
              <a:gd name="connsiteX5135" fmla="*/ 7629022 w 12192000"/>
              <a:gd name="connsiteY5135" fmla="*/ 245369 h 6858000"/>
              <a:gd name="connsiteX5136" fmla="*/ 7634190 w 12192000"/>
              <a:gd name="connsiteY5136" fmla="*/ 251440 h 6858000"/>
              <a:gd name="connsiteX5137" fmla="*/ 7632713 w 12192000"/>
              <a:gd name="connsiteY5137" fmla="*/ 261153 h 6858000"/>
              <a:gd name="connsiteX5138" fmla="*/ 7645264 w 12192000"/>
              <a:gd name="connsiteY5138" fmla="*/ 251035 h 6858000"/>
              <a:gd name="connsiteX5139" fmla="*/ 7657075 w 12192000"/>
              <a:gd name="connsiteY5139" fmla="*/ 259534 h 6858000"/>
              <a:gd name="connsiteX5140" fmla="*/ 7661505 w 12192000"/>
              <a:gd name="connsiteY5140" fmla="*/ 271271 h 6858000"/>
              <a:gd name="connsiteX5141" fmla="*/ 7667411 w 12192000"/>
              <a:gd name="connsiteY5141" fmla="*/ 276128 h 6858000"/>
              <a:gd name="connsiteX5142" fmla="*/ 7665934 w 12192000"/>
              <a:gd name="connsiteY5142" fmla="*/ 259534 h 6858000"/>
              <a:gd name="connsiteX5143" fmla="*/ 7659290 w 12192000"/>
              <a:gd name="connsiteY5143" fmla="*/ 247393 h 6858000"/>
              <a:gd name="connsiteX5144" fmla="*/ 7663720 w 12192000"/>
              <a:gd name="connsiteY5144" fmla="*/ 242132 h 6858000"/>
              <a:gd name="connsiteX5145" fmla="*/ 7662981 w 12192000"/>
              <a:gd name="connsiteY5145" fmla="*/ 221086 h 6858000"/>
              <a:gd name="connsiteX5146" fmla="*/ 7666673 w 12192000"/>
              <a:gd name="connsiteY5146" fmla="*/ 214611 h 6858000"/>
              <a:gd name="connsiteX5147" fmla="*/ 7662243 w 12192000"/>
              <a:gd name="connsiteY5147" fmla="*/ 211373 h 6858000"/>
              <a:gd name="connsiteX5148" fmla="*/ 7661505 w 12192000"/>
              <a:gd name="connsiteY5148" fmla="*/ 206112 h 6858000"/>
              <a:gd name="connsiteX5149" fmla="*/ 7663720 w 12192000"/>
              <a:gd name="connsiteY5149" fmla="*/ 201660 h 6858000"/>
              <a:gd name="connsiteX5150" fmla="*/ 7661505 w 12192000"/>
              <a:gd name="connsiteY5150" fmla="*/ 195185 h 6858000"/>
              <a:gd name="connsiteX5151" fmla="*/ 7663720 w 12192000"/>
              <a:gd name="connsiteY5151" fmla="*/ 190733 h 6858000"/>
              <a:gd name="connsiteX5152" fmla="*/ 7656337 w 12192000"/>
              <a:gd name="connsiteY5152" fmla="*/ 183448 h 6858000"/>
              <a:gd name="connsiteX5153" fmla="*/ 7645264 w 12192000"/>
              <a:gd name="connsiteY5153" fmla="*/ 177377 h 6858000"/>
              <a:gd name="connsiteX5154" fmla="*/ 7630499 w 12192000"/>
              <a:gd name="connsiteY5154" fmla="*/ 178187 h 6858000"/>
              <a:gd name="connsiteX5155" fmla="*/ 7626807 w 12192000"/>
              <a:gd name="connsiteY5155" fmla="*/ 166855 h 6858000"/>
              <a:gd name="connsiteX5156" fmla="*/ 7630499 w 12192000"/>
              <a:gd name="connsiteY5156" fmla="*/ 155118 h 6858000"/>
              <a:gd name="connsiteX5157" fmla="*/ 7630499 w 12192000"/>
              <a:gd name="connsiteY5157" fmla="*/ 134073 h 6858000"/>
              <a:gd name="connsiteX5158" fmla="*/ 7634190 w 12192000"/>
              <a:gd name="connsiteY5158" fmla="*/ 131240 h 6858000"/>
              <a:gd name="connsiteX5159" fmla="*/ 7631975 w 12192000"/>
              <a:gd name="connsiteY5159" fmla="*/ 124764 h 6858000"/>
              <a:gd name="connsiteX5160" fmla="*/ 7631975 w 12192000"/>
              <a:gd name="connsiteY5160" fmla="*/ 115861 h 6858000"/>
              <a:gd name="connsiteX5161" fmla="*/ 7636405 w 12192000"/>
              <a:gd name="connsiteY5161" fmla="*/ 113028 h 6858000"/>
              <a:gd name="connsiteX5162" fmla="*/ 7631237 w 12192000"/>
              <a:gd name="connsiteY5162" fmla="*/ 106552 h 6858000"/>
              <a:gd name="connsiteX5163" fmla="*/ 7631237 w 12192000"/>
              <a:gd name="connsiteY5163" fmla="*/ 96030 h 6858000"/>
              <a:gd name="connsiteX5164" fmla="*/ 7623854 w 12192000"/>
              <a:gd name="connsiteY5164" fmla="*/ 76603 h 6858000"/>
              <a:gd name="connsiteX5165" fmla="*/ 7609090 w 12192000"/>
              <a:gd name="connsiteY5165" fmla="*/ 67295 h 6858000"/>
              <a:gd name="connsiteX5166" fmla="*/ 7584728 w 12192000"/>
              <a:gd name="connsiteY5166" fmla="*/ 49083 h 6858000"/>
              <a:gd name="connsiteX5167" fmla="*/ 7583989 w 12192000"/>
              <a:gd name="connsiteY5167" fmla="*/ 44226 h 6858000"/>
              <a:gd name="connsiteX5168" fmla="*/ 7595801 w 12192000"/>
              <a:gd name="connsiteY5168" fmla="*/ 44226 h 6858000"/>
              <a:gd name="connsiteX5169" fmla="*/ 7615734 w 12192000"/>
              <a:gd name="connsiteY5169" fmla="*/ 56772 h 6858000"/>
              <a:gd name="connsiteX5170" fmla="*/ 7628284 w 12192000"/>
              <a:gd name="connsiteY5170" fmla="*/ 56368 h 6858000"/>
              <a:gd name="connsiteX5171" fmla="*/ 7635666 w 12192000"/>
              <a:gd name="connsiteY5171" fmla="*/ 52320 h 6858000"/>
              <a:gd name="connsiteX5172" fmla="*/ 7654122 w 12192000"/>
              <a:gd name="connsiteY5172" fmla="*/ 51106 h 6858000"/>
              <a:gd name="connsiteX5173" fmla="*/ 7681438 w 12192000"/>
              <a:gd name="connsiteY5173" fmla="*/ 53535 h 6858000"/>
              <a:gd name="connsiteX5174" fmla="*/ 7693249 w 12192000"/>
              <a:gd name="connsiteY5174" fmla="*/ 60819 h 6858000"/>
              <a:gd name="connsiteX5175" fmla="*/ 7693249 w 12192000"/>
              <a:gd name="connsiteY5175" fmla="*/ 68914 h 6858000"/>
              <a:gd name="connsiteX5176" fmla="*/ 7703585 w 12192000"/>
              <a:gd name="connsiteY5176" fmla="*/ 80651 h 6858000"/>
              <a:gd name="connsiteX5177" fmla="*/ 7714658 w 12192000"/>
              <a:gd name="connsiteY5177" fmla="*/ 81865 h 6858000"/>
              <a:gd name="connsiteX5178" fmla="*/ 7716873 w 12192000"/>
              <a:gd name="connsiteY5178" fmla="*/ 89149 h 6858000"/>
              <a:gd name="connsiteX5179" fmla="*/ 7730900 w 12192000"/>
              <a:gd name="connsiteY5179" fmla="*/ 105743 h 6858000"/>
              <a:gd name="connsiteX5180" fmla="*/ 7728685 w 12192000"/>
              <a:gd name="connsiteY5180" fmla="*/ 112623 h 6858000"/>
              <a:gd name="connsiteX5181" fmla="*/ 7711706 w 12192000"/>
              <a:gd name="connsiteY5181" fmla="*/ 112218 h 6858000"/>
              <a:gd name="connsiteX5182" fmla="*/ 7706538 w 12192000"/>
              <a:gd name="connsiteY5182" fmla="*/ 118289 h 6858000"/>
              <a:gd name="connsiteX5183" fmla="*/ 7691035 w 12192000"/>
              <a:gd name="connsiteY5183" fmla="*/ 118694 h 6858000"/>
              <a:gd name="connsiteX5184" fmla="*/ 7686605 w 12192000"/>
              <a:gd name="connsiteY5184" fmla="*/ 123550 h 6858000"/>
              <a:gd name="connsiteX5185" fmla="*/ 7688082 w 12192000"/>
              <a:gd name="connsiteY5185" fmla="*/ 128812 h 6858000"/>
              <a:gd name="connsiteX5186" fmla="*/ 7683652 w 12192000"/>
              <a:gd name="connsiteY5186" fmla="*/ 135692 h 6858000"/>
              <a:gd name="connsiteX5187" fmla="*/ 7678485 w 12192000"/>
              <a:gd name="connsiteY5187" fmla="*/ 132859 h 6858000"/>
              <a:gd name="connsiteX5188" fmla="*/ 7675532 w 12192000"/>
              <a:gd name="connsiteY5188" fmla="*/ 138120 h 6858000"/>
              <a:gd name="connsiteX5189" fmla="*/ 7674793 w 12192000"/>
              <a:gd name="connsiteY5189" fmla="*/ 151475 h 6858000"/>
              <a:gd name="connsiteX5190" fmla="*/ 7682176 w 12192000"/>
              <a:gd name="connsiteY5190" fmla="*/ 155118 h 6858000"/>
              <a:gd name="connsiteX5191" fmla="*/ 7702847 w 12192000"/>
              <a:gd name="connsiteY5191" fmla="*/ 170902 h 6858000"/>
              <a:gd name="connsiteX5192" fmla="*/ 7722779 w 12192000"/>
              <a:gd name="connsiteY5192" fmla="*/ 194780 h 6858000"/>
              <a:gd name="connsiteX5193" fmla="*/ 7731638 w 12192000"/>
              <a:gd name="connsiteY5193" fmla="*/ 194780 h 6858000"/>
              <a:gd name="connsiteX5194" fmla="*/ 7744926 w 12192000"/>
              <a:gd name="connsiteY5194" fmla="*/ 186281 h 6858000"/>
              <a:gd name="connsiteX5195" fmla="*/ 7750832 w 12192000"/>
              <a:gd name="connsiteY5195" fmla="*/ 196399 h 6858000"/>
              <a:gd name="connsiteX5196" fmla="*/ 7756000 w 12192000"/>
              <a:gd name="connsiteY5196" fmla="*/ 190733 h 6858000"/>
              <a:gd name="connsiteX5197" fmla="*/ 7766336 w 12192000"/>
              <a:gd name="connsiteY5197" fmla="*/ 190733 h 6858000"/>
              <a:gd name="connsiteX5198" fmla="*/ 7769289 w 12192000"/>
              <a:gd name="connsiteY5198" fmla="*/ 185876 h 6858000"/>
              <a:gd name="connsiteX5199" fmla="*/ 7786268 w 12192000"/>
              <a:gd name="connsiteY5199" fmla="*/ 178591 h 6858000"/>
              <a:gd name="connsiteX5200" fmla="*/ 7789959 w 12192000"/>
              <a:gd name="connsiteY5200" fmla="*/ 168878 h 6858000"/>
              <a:gd name="connsiteX5201" fmla="*/ 7785530 w 12192000"/>
              <a:gd name="connsiteY5201" fmla="*/ 155118 h 6858000"/>
              <a:gd name="connsiteX5202" fmla="*/ 7792174 w 12192000"/>
              <a:gd name="connsiteY5202" fmla="*/ 144595 h 6858000"/>
              <a:gd name="connsiteX5203" fmla="*/ 7791436 w 12192000"/>
              <a:gd name="connsiteY5203" fmla="*/ 136096 h 6858000"/>
              <a:gd name="connsiteX5204" fmla="*/ 7784053 w 12192000"/>
              <a:gd name="connsiteY5204" fmla="*/ 127597 h 6858000"/>
              <a:gd name="connsiteX5205" fmla="*/ 7789221 w 12192000"/>
              <a:gd name="connsiteY5205" fmla="*/ 123955 h 6858000"/>
              <a:gd name="connsiteX5206" fmla="*/ 7815798 w 12192000"/>
              <a:gd name="connsiteY5206" fmla="*/ 120717 h 6858000"/>
              <a:gd name="connsiteX5207" fmla="*/ 7820227 w 12192000"/>
              <a:gd name="connsiteY5207" fmla="*/ 115861 h 6858000"/>
              <a:gd name="connsiteX5208" fmla="*/ 7836469 w 12192000"/>
              <a:gd name="connsiteY5208" fmla="*/ 121122 h 6858000"/>
              <a:gd name="connsiteX5209" fmla="*/ 7834254 w 12192000"/>
              <a:gd name="connsiteY5209" fmla="*/ 114242 h 6858000"/>
              <a:gd name="connsiteX5210" fmla="*/ 7820966 w 12192000"/>
              <a:gd name="connsiteY5210" fmla="*/ 105338 h 6858000"/>
              <a:gd name="connsiteX5211" fmla="*/ 7816536 w 12192000"/>
              <a:gd name="connsiteY5211" fmla="*/ 96030 h 6858000"/>
              <a:gd name="connsiteX5212" fmla="*/ 7821704 w 12192000"/>
              <a:gd name="connsiteY5212" fmla="*/ 96030 h 6858000"/>
              <a:gd name="connsiteX5213" fmla="*/ 7829086 w 12192000"/>
              <a:gd name="connsiteY5213" fmla="*/ 102910 h 6858000"/>
              <a:gd name="connsiteX5214" fmla="*/ 7837207 w 12192000"/>
              <a:gd name="connsiteY5214" fmla="*/ 98458 h 6858000"/>
              <a:gd name="connsiteX5215" fmla="*/ 7855663 w 12192000"/>
              <a:gd name="connsiteY5215" fmla="*/ 77817 h 6858000"/>
              <a:gd name="connsiteX5216" fmla="*/ 7861569 w 12192000"/>
              <a:gd name="connsiteY5216" fmla="*/ 76603 h 6858000"/>
              <a:gd name="connsiteX5217" fmla="*/ 7882240 w 12192000"/>
              <a:gd name="connsiteY5217" fmla="*/ 53535 h 6858000"/>
              <a:gd name="connsiteX5218" fmla="*/ 7882240 w 12192000"/>
              <a:gd name="connsiteY5218" fmla="*/ 48273 h 6858000"/>
              <a:gd name="connsiteX5219" fmla="*/ 7888146 w 12192000"/>
              <a:gd name="connsiteY5219" fmla="*/ 45440 h 6858000"/>
              <a:gd name="connsiteX5220" fmla="*/ 7898481 w 12192000"/>
              <a:gd name="connsiteY5220" fmla="*/ 47059 h 6858000"/>
              <a:gd name="connsiteX5221" fmla="*/ 7912508 w 12192000"/>
              <a:gd name="connsiteY5221" fmla="*/ 41393 h 6858000"/>
              <a:gd name="connsiteX5222" fmla="*/ 7914723 w 12192000"/>
              <a:gd name="connsiteY5222" fmla="*/ 35323 h 6858000"/>
              <a:gd name="connsiteX5223" fmla="*/ 7933917 w 12192000"/>
              <a:gd name="connsiteY5223" fmla="*/ 30061 h 6858000"/>
              <a:gd name="connsiteX5224" fmla="*/ 7935393 w 12192000"/>
              <a:gd name="connsiteY5224" fmla="*/ 36941 h 6858000"/>
              <a:gd name="connsiteX5225" fmla="*/ 7939085 w 12192000"/>
              <a:gd name="connsiteY5225" fmla="*/ 37346 h 6858000"/>
              <a:gd name="connsiteX5226" fmla="*/ 7940561 w 12192000"/>
              <a:gd name="connsiteY5226" fmla="*/ 44226 h 6858000"/>
              <a:gd name="connsiteX5227" fmla="*/ 7936870 w 12192000"/>
              <a:gd name="connsiteY5227" fmla="*/ 49892 h 6858000"/>
              <a:gd name="connsiteX5228" fmla="*/ 7942776 w 12192000"/>
              <a:gd name="connsiteY5228" fmla="*/ 53130 h 6858000"/>
              <a:gd name="connsiteX5229" fmla="*/ 7953849 w 12192000"/>
              <a:gd name="connsiteY5229" fmla="*/ 42607 h 6858000"/>
              <a:gd name="connsiteX5230" fmla="*/ 7955326 w 12192000"/>
              <a:gd name="connsiteY5230" fmla="*/ 36132 h 6858000"/>
              <a:gd name="connsiteX5231" fmla="*/ 7949420 w 12192000"/>
              <a:gd name="connsiteY5231" fmla="*/ 33704 h 6858000"/>
              <a:gd name="connsiteX5232" fmla="*/ 7942038 w 12192000"/>
              <a:gd name="connsiteY5232" fmla="*/ 26823 h 6858000"/>
              <a:gd name="connsiteX5233" fmla="*/ 7941299 w 12192000"/>
              <a:gd name="connsiteY5233" fmla="*/ 22372 h 6858000"/>
              <a:gd name="connsiteX5234" fmla="*/ 7959755 w 12192000"/>
              <a:gd name="connsiteY5234" fmla="*/ 5778 h 6858000"/>
              <a:gd name="connsiteX5235" fmla="*/ 7962708 w 12192000"/>
              <a:gd name="connsiteY5235" fmla="*/ 5778 h 6858000"/>
              <a:gd name="connsiteX5236" fmla="*/ 7964185 w 12192000"/>
              <a:gd name="connsiteY5236" fmla="*/ 11444 h 6858000"/>
              <a:gd name="connsiteX5237" fmla="*/ 7960494 w 12192000"/>
              <a:gd name="connsiteY5237" fmla="*/ 13468 h 6858000"/>
              <a:gd name="connsiteX5238" fmla="*/ 7957541 w 12192000"/>
              <a:gd name="connsiteY5238" fmla="*/ 17515 h 6858000"/>
              <a:gd name="connsiteX5239" fmla="*/ 7966400 w 12192000"/>
              <a:gd name="connsiteY5239" fmla="*/ 26823 h 6858000"/>
              <a:gd name="connsiteX5240" fmla="*/ 7973044 w 12192000"/>
              <a:gd name="connsiteY5240" fmla="*/ 25205 h 6858000"/>
              <a:gd name="connsiteX5241" fmla="*/ 7978212 w 12192000"/>
              <a:gd name="connsiteY5241" fmla="*/ 18729 h 6858000"/>
              <a:gd name="connsiteX5242" fmla="*/ 7974520 w 12192000"/>
              <a:gd name="connsiteY5242" fmla="*/ 13063 h 6858000"/>
              <a:gd name="connsiteX5243" fmla="*/ 7971567 w 12192000"/>
              <a:gd name="connsiteY5243" fmla="*/ 4564 h 6858000"/>
              <a:gd name="connsiteX5244" fmla="*/ 7967876 w 12192000"/>
              <a:gd name="connsiteY5244" fmla="*/ 517 h 6858000"/>
              <a:gd name="connsiteX5245" fmla="*/ 7968568 w 12192000"/>
              <a:gd name="connsiteY5245" fmla="*/ 0 h 6858000"/>
              <a:gd name="connsiteX5246" fmla="*/ 7987332 w 12192000"/>
              <a:gd name="connsiteY5246" fmla="*/ 0 h 6858000"/>
              <a:gd name="connsiteX5247" fmla="*/ 7989285 w 12192000"/>
              <a:gd name="connsiteY5247" fmla="*/ 2945 h 6858000"/>
              <a:gd name="connsiteX5248" fmla="*/ 7995929 w 12192000"/>
              <a:gd name="connsiteY5248" fmla="*/ 4159 h 6858000"/>
              <a:gd name="connsiteX5249" fmla="*/ 8001835 w 12192000"/>
              <a:gd name="connsiteY5249" fmla="*/ 1326 h 6858000"/>
              <a:gd name="connsiteX5250" fmla="*/ 8013647 w 12192000"/>
              <a:gd name="connsiteY5250" fmla="*/ 11444 h 6858000"/>
              <a:gd name="connsiteX5251" fmla="*/ 8007003 w 12192000"/>
              <a:gd name="connsiteY5251" fmla="*/ 14682 h 6858000"/>
              <a:gd name="connsiteX5252" fmla="*/ 8004788 w 12192000"/>
              <a:gd name="connsiteY5252" fmla="*/ 18325 h 6858000"/>
              <a:gd name="connsiteX5253" fmla="*/ 8011433 w 12192000"/>
              <a:gd name="connsiteY5253" fmla="*/ 28038 h 6858000"/>
              <a:gd name="connsiteX5254" fmla="*/ 8007003 w 12192000"/>
              <a:gd name="connsiteY5254" fmla="*/ 34513 h 6858000"/>
              <a:gd name="connsiteX5255" fmla="*/ 7997406 w 12192000"/>
              <a:gd name="connsiteY5255" fmla="*/ 34918 h 6858000"/>
              <a:gd name="connsiteX5256" fmla="*/ 7987070 w 12192000"/>
              <a:gd name="connsiteY5256" fmla="*/ 43822 h 6858000"/>
              <a:gd name="connsiteX5257" fmla="*/ 7989285 w 12192000"/>
              <a:gd name="connsiteY5257" fmla="*/ 51511 h 6858000"/>
              <a:gd name="connsiteX5258" fmla="*/ 7997406 w 12192000"/>
              <a:gd name="connsiteY5258" fmla="*/ 53130 h 6858000"/>
              <a:gd name="connsiteX5259" fmla="*/ 8004050 w 12192000"/>
              <a:gd name="connsiteY5259" fmla="*/ 51106 h 6858000"/>
              <a:gd name="connsiteX5260" fmla="*/ 8010694 w 12192000"/>
              <a:gd name="connsiteY5260" fmla="*/ 51511 h 6858000"/>
              <a:gd name="connsiteX5261" fmla="*/ 8017338 w 12192000"/>
              <a:gd name="connsiteY5261" fmla="*/ 47059 h 6858000"/>
              <a:gd name="connsiteX5262" fmla="*/ 8027674 w 12192000"/>
              <a:gd name="connsiteY5262" fmla="*/ 50702 h 6858000"/>
              <a:gd name="connsiteX5263" fmla="*/ 8027674 w 12192000"/>
              <a:gd name="connsiteY5263" fmla="*/ 61629 h 6858000"/>
              <a:gd name="connsiteX5264" fmla="*/ 8032842 w 12192000"/>
              <a:gd name="connsiteY5264" fmla="*/ 50702 h 6858000"/>
              <a:gd name="connsiteX5265" fmla="*/ 8043177 w 12192000"/>
              <a:gd name="connsiteY5265" fmla="*/ 39370 h 6858000"/>
              <a:gd name="connsiteX5266" fmla="*/ 8048345 w 12192000"/>
              <a:gd name="connsiteY5266" fmla="*/ 38965 h 6858000"/>
              <a:gd name="connsiteX5267" fmla="*/ 8052774 w 12192000"/>
              <a:gd name="connsiteY5267" fmla="*/ 45036 h 6858000"/>
              <a:gd name="connsiteX5268" fmla="*/ 8060157 w 12192000"/>
              <a:gd name="connsiteY5268" fmla="*/ 50702 h 6858000"/>
              <a:gd name="connsiteX5269" fmla="*/ 8063848 w 12192000"/>
              <a:gd name="connsiteY5269" fmla="*/ 46655 h 6858000"/>
              <a:gd name="connsiteX5270" fmla="*/ 8061633 w 12192000"/>
              <a:gd name="connsiteY5270" fmla="*/ 41393 h 6858000"/>
              <a:gd name="connsiteX5271" fmla="*/ 8063848 w 12192000"/>
              <a:gd name="connsiteY5271" fmla="*/ 35727 h 6858000"/>
              <a:gd name="connsiteX5272" fmla="*/ 8056465 w 12192000"/>
              <a:gd name="connsiteY5272" fmla="*/ 30871 h 6858000"/>
              <a:gd name="connsiteX5273" fmla="*/ 8056465 w 12192000"/>
              <a:gd name="connsiteY5273" fmla="*/ 26823 h 6858000"/>
              <a:gd name="connsiteX5274" fmla="*/ 8065324 w 12192000"/>
              <a:gd name="connsiteY5274" fmla="*/ 17920 h 6858000"/>
              <a:gd name="connsiteX5275" fmla="*/ 8074921 w 12192000"/>
              <a:gd name="connsiteY5275" fmla="*/ 16706 h 6858000"/>
              <a:gd name="connsiteX5276" fmla="*/ 8077874 w 12192000"/>
              <a:gd name="connsiteY5276" fmla="*/ 11849 h 6858000"/>
              <a:gd name="connsiteX5277" fmla="*/ 8091163 w 12192000"/>
              <a:gd name="connsiteY5277" fmla="*/ 4159 h 6858000"/>
              <a:gd name="connsiteX5278" fmla="*/ 8097069 w 12192000"/>
              <a:gd name="connsiteY5278" fmla="*/ 8207 h 6858000"/>
              <a:gd name="connsiteX5279" fmla="*/ 8103713 w 12192000"/>
              <a:gd name="connsiteY5279" fmla="*/ 8611 h 6858000"/>
              <a:gd name="connsiteX5280" fmla="*/ 8108142 w 12192000"/>
              <a:gd name="connsiteY5280" fmla="*/ 6183 h 6858000"/>
              <a:gd name="connsiteX5281" fmla="*/ 8115525 w 12192000"/>
              <a:gd name="connsiteY5281" fmla="*/ 9016 h 6858000"/>
              <a:gd name="connsiteX5282" fmla="*/ 8136934 w 12192000"/>
              <a:gd name="connsiteY5282" fmla="*/ 9016 h 6858000"/>
              <a:gd name="connsiteX5283" fmla="*/ 8144316 w 12192000"/>
              <a:gd name="connsiteY5283" fmla="*/ 3755 h 6858000"/>
              <a:gd name="connsiteX5284" fmla="*/ 8144316 w 12192000"/>
              <a:gd name="connsiteY5284" fmla="*/ 0 h 6858000"/>
              <a:gd name="connsiteX5285" fmla="*/ 8211777 w 12192000"/>
              <a:gd name="connsiteY5285" fmla="*/ 0 h 6858000"/>
              <a:gd name="connsiteX5286" fmla="*/ 8214450 w 12192000"/>
              <a:gd name="connsiteY5286" fmla="*/ 5374 h 6858000"/>
              <a:gd name="connsiteX5287" fmla="*/ 8212973 w 12192000"/>
              <a:gd name="connsiteY5287" fmla="*/ 12658 h 6858000"/>
              <a:gd name="connsiteX5288" fmla="*/ 8218879 w 12192000"/>
              <a:gd name="connsiteY5288" fmla="*/ 19539 h 6858000"/>
              <a:gd name="connsiteX5289" fmla="*/ 8243979 w 12192000"/>
              <a:gd name="connsiteY5289" fmla="*/ 20348 h 6858000"/>
              <a:gd name="connsiteX5290" fmla="*/ 8249147 w 12192000"/>
              <a:gd name="connsiteY5290" fmla="*/ 15087 h 6858000"/>
              <a:gd name="connsiteX5291" fmla="*/ 8249147 w 12192000"/>
              <a:gd name="connsiteY5291" fmla="*/ 9421 h 6858000"/>
              <a:gd name="connsiteX5292" fmla="*/ 8245456 w 12192000"/>
              <a:gd name="connsiteY5292" fmla="*/ 6183 h 6858000"/>
              <a:gd name="connsiteX5293" fmla="*/ 8240011 w 12192000"/>
              <a:gd name="connsiteY5293" fmla="*/ 0 h 6858000"/>
              <a:gd name="connsiteX5294" fmla="*/ 8797882 w 12192000"/>
              <a:gd name="connsiteY5294" fmla="*/ 0 h 6858000"/>
              <a:gd name="connsiteX5295" fmla="*/ 8798400 w 12192000"/>
              <a:gd name="connsiteY5295" fmla="*/ 4969 h 6858000"/>
              <a:gd name="connsiteX5296" fmla="*/ 8789542 w 12192000"/>
              <a:gd name="connsiteY5296" fmla="*/ 12254 h 6858000"/>
              <a:gd name="connsiteX5297" fmla="*/ 8790280 w 12192000"/>
              <a:gd name="connsiteY5297" fmla="*/ 17110 h 6858000"/>
              <a:gd name="connsiteX5298" fmla="*/ 8783636 w 12192000"/>
              <a:gd name="connsiteY5298" fmla="*/ 24800 h 6858000"/>
              <a:gd name="connsiteX5299" fmla="*/ 8788065 w 12192000"/>
              <a:gd name="connsiteY5299" fmla="*/ 29657 h 6858000"/>
              <a:gd name="connsiteX5300" fmla="*/ 8787327 w 12192000"/>
              <a:gd name="connsiteY5300" fmla="*/ 49487 h 6858000"/>
              <a:gd name="connsiteX5301" fmla="*/ 8776253 w 12192000"/>
              <a:gd name="connsiteY5301" fmla="*/ 54749 h 6858000"/>
              <a:gd name="connsiteX5302" fmla="*/ 8778468 w 12192000"/>
              <a:gd name="connsiteY5302" fmla="*/ 58796 h 6858000"/>
              <a:gd name="connsiteX5303" fmla="*/ 8786589 w 12192000"/>
              <a:gd name="connsiteY5303" fmla="*/ 56772 h 6858000"/>
              <a:gd name="connsiteX5304" fmla="*/ 8788065 w 12192000"/>
              <a:gd name="connsiteY5304" fmla="*/ 62034 h 6858000"/>
              <a:gd name="connsiteX5305" fmla="*/ 8776253 w 12192000"/>
              <a:gd name="connsiteY5305" fmla="*/ 68509 h 6858000"/>
              <a:gd name="connsiteX5306" fmla="*/ 8775515 w 12192000"/>
              <a:gd name="connsiteY5306" fmla="*/ 87531 h 6858000"/>
              <a:gd name="connsiteX5307" fmla="*/ 8771085 w 12192000"/>
              <a:gd name="connsiteY5307" fmla="*/ 93601 h 6858000"/>
              <a:gd name="connsiteX5308" fmla="*/ 8758535 w 12192000"/>
              <a:gd name="connsiteY5308" fmla="*/ 87935 h 6858000"/>
              <a:gd name="connsiteX5309" fmla="*/ 8758535 w 12192000"/>
              <a:gd name="connsiteY5309" fmla="*/ 94006 h 6858000"/>
              <a:gd name="connsiteX5310" fmla="*/ 8768871 w 12192000"/>
              <a:gd name="connsiteY5310" fmla="*/ 104529 h 6858000"/>
              <a:gd name="connsiteX5311" fmla="*/ 8769609 w 12192000"/>
              <a:gd name="connsiteY5311" fmla="*/ 111409 h 6858000"/>
              <a:gd name="connsiteX5312" fmla="*/ 8759274 w 12192000"/>
              <a:gd name="connsiteY5312" fmla="*/ 115861 h 6858000"/>
              <a:gd name="connsiteX5313" fmla="*/ 8751891 w 12192000"/>
              <a:gd name="connsiteY5313" fmla="*/ 125169 h 6858000"/>
              <a:gd name="connsiteX5314" fmla="*/ 8733435 w 12192000"/>
              <a:gd name="connsiteY5314" fmla="*/ 125978 h 6858000"/>
              <a:gd name="connsiteX5315" fmla="*/ 8723838 w 12192000"/>
              <a:gd name="connsiteY5315" fmla="*/ 118694 h 6858000"/>
              <a:gd name="connsiteX5316" fmla="*/ 8738603 w 12192000"/>
              <a:gd name="connsiteY5316" fmla="*/ 111004 h 6858000"/>
              <a:gd name="connsiteX5317" fmla="*/ 8739341 w 12192000"/>
              <a:gd name="connsiteY5317" fmla="*/ 104124 h 6858000"/>
              <a:gd name="connsiteX5318" fmla="*/ 8728267 w 12192000"/>
              <a:gd name="connsiteY5318" fmla="*/ 104124 h 6858000"/>
              <a:gd name="connsiteX5319" fmla="*/ 8726053 w 12192000"/>
              <a:gd name="connsiteY5319" fmla="*/ 110195 h 6858000"/>
              <a:gd name="connsiteX5320" fmla="*/ 8718670 w 12192000"/>
              <a:gd name="connsiteY5320" fmla="*/ 111004 h 6858000"/>
              <a:gd name="connsiteX5321" fmla="*/ 8696523 w 12192000"/>
              <a:gd name="connsiteY5321" fmla="*/ 98863 h 6858000"/>
              <a:gd name="connsiteX5322" fmla="*/ 8691355 w 12192000"/>
              <a:gd name="connsiteY5322" fmla="*/ 104933 h 6858000"/>
              <a:gd name="connsiteX5323" fmla="*/ 8663302 w 12192000"/>
              <a:gd name="connsiteY5323" fmla="*/ 108171 h 6858000"/>
              <a:gd name="connsiteX5324" fmla="*/ 8648537 w 12192000"/>
              <a:gd name="connsiteY5324" fmla="*/ 109385 h 6858000"/>
              <a:gd name="connsiteX5325" fmla="*/ 8641155 w 12192000"/>
              <a:gd name="connsiteY5325" fmla="*/ 121527 h 6858000"/>
              <a:gd name="connsiteX5326" fmla="*/ 8647799 w 12192000"/>
              <a:gd name="connsiteY5326" fmla="*/ 122741 h 6858000"/>
              <a:gd name="connsiteX5327" fmla="*/ 8651490 w 12192000"/>
              <a:gd name="connsiteY5327" fmla="*/ 125978 h 6858000"/>
              <a:gd name="connsiteX5328" fmla="*/ 8657396 w 12192000"/>
              <a:gd name="connsiteY5328" fmla="*/ 117480 h 6858000"/>
              <a:gd name="connsiteX5329" fmla="*/ 8672161 w 12192000"/>
              <a:gd name="connsiteY5329" fmla="*/ 114646 h 6858000"/>
              <a:gd name="connsiteX5330" fmla="*/ 8677328 w 12192000"/>
              <a:gd name="connsiteY5330" fmla="*/ 123550 h 6858000"/>
              <a:gd name="connsiteX5331" fmla="*/ 8689879 w 12192000"/>
              <a:gd name="connsiteY5331" fmla="*/ 135287 h 6858000"/>
              <a:gd name="connsiteX5332" fmla="*/ 8726791 w 12192000"/>
              <a:gd name="connsiteY5332" fmla="*/ 140548 h 6858000"/>
              <a:gd name="connsiteX5333" fmla="*/ 8743032 w 12192000"/>
              <a:gd name="connsiteY5333" fmla="*/ 145000 h 6858000"/>
              <a:gd name="connsiteX5334" fmla="*/ 8761488 w 12192000"/>
              <a:gd name="connsiteY5334" fmla="*/ 142167 h 6858000"/>
              <a:gd name="connsiteX5335" fmla="*/ 8778468 w 12192000"/>
              <a:gd name="connsiteY5335" fmla="*/ 141762 h 6858000"/>
              <a:gd name="connsiteX5336" fmla="*/ 8782159 w 12192000"/>
              <a:gd name="connsiteY5336" fmla="*/ 146619 h 6858000"/>
              <a:gd name="connsiteX5337" fmla="*/ 8801353 w 12192000"/>
              <a:gd name="connsiteY5337" fmla="*/ 150666 h 6858000"/>
              <a:gd name="connsiteX5338" fmla="*/ 8816118 w 12192000"/>
              <a:gd name="connsiteY5338" fmla="*/ 142572 h 6858000"/>
              <a:gd name="connsiteX5339" fmla="*/ 8816118 w 12192000"/>
              <a:gd name="connsiteY5339" fmla="*/ 133263 h 6858000"/>
              <a:gd name="connsiteX5340" fmla="*/ 8810212 w 12192000"/>
              <a:gd name="connsiteY5340" fmla="*/ 126788 h 6858000"/>
              <a:gd name="connsiteX5341" fmla="*/ 8810212 w 12192000"/>
              <a:gd name="connsiteY5341" fmla="*/ 115456 h 6858000"/>
              <a:gd name="connsiteX5342" fmla="*/ 8816118 w 12192000"/>
              <a:gd name="connsiteY5342" fmla="*/ 107362 h 6858000"/>
              <a:gd name="connsiteX5343" fmla="*/ 8825715 w 12192000"/>
              <a:gd name="connsiteY5343" fmla="*/ 103315 h 6858000"/>
              <a:gd name="connsiteX5344" fmla="*/ 8826454 w 12192000"/>
              <a:gd name="connsiteY5344" fmla="*/ 96434 h 6858000"/>
              <a:gd name="connsiteX5345" fmla="*/ 8840480 w 12192000"/>
              <a:gd name="connsiteY5345" fmla="*/ 83888 h 6858000"/>
              <a:gd name="connsiteX5346" fmla="*/ 8841957 w 12192000"/>
              <a:gd name="connsiteY5346" fmla="*/ 75389 h 6858000"/>
              <a:gd name="connsiteX5347" fmla="*/ 8850078 w 12192000"/>
              <a:gd name="connsiteY5347" fmla="*/ 53939 h 6858000"/>
              <a:gd name="connsiteX5348" fmla="*/ 8841957 w 12192000"/>
              <a:gd name="connsiteY5348" fmla="*/ 40179 h 6858000"/>
              <a:gd name="connsiteX5349" fmla="*/ 8844172 w 12192000"/>
              <a:gd name="connsiteY5349" fmla="*/ 24800 h 6858000"/>
              <a:gd name="connsiteX5350" fmla="*/ 8859675 w 12192000"/>
              <a:gd name="connsiteY5350" fmla="*/ 112 h 6858000"/>
              <a:gd name="connsiteX5351" fmla="*/ 8859694 w 12192000"/>
              <a:gd name="connsiteY5351" fmla="*/ 0 h 6858000"/>
              <a:gd name="connsiteX5352" fmla="*/ 12192000 w 12192000"/>
              <a:gd name="connsiteY5352" fmla="*/ 0 h 6858000"/>
              <a:gd name="connsiteX5353" fmla="*/ 12192000 w 12192000"/>
              <a:gd name="connsiteY5353" fmla="*/ 227431 h 6858000"/>
              <a:gd name="connsiteX5354" fmla="*/ 12186940 w 12192000"/>
              <a:gd name="connsiteY5354" fmla="*/ 230800 h 6858000"/>
              <a:gd name="connsiteX5355" fmla="*/ 12176604 w 12192000"/>
              <a:gd name="connsiteY5355" fmla="*/ 229990 h 6858000"/>
              <a:gd name="connsiteX5356" fmla="*/ 12161839 w 12192000"/>
              <a:gd name="connsiteY5356" fmla="*/ 238489 h 6858000"/>
              <a:gd name="connsiteX5357" fmla="*/ 12147075 w 12192000"/>
              <a:gd name="connsiteY5357" fmla="*/ 238894 h 6858000"/>
              <a:gd name="connsiteX5358" fmla="*/ 12130095 w 12192000"/>
              <a:gd name="connsiteY5358" fmla="*/ 251845 h 6858000"/>
              <a:gd name="connsiteX5359" fmla="*/ 12119759 w 12192000"/>
              <a:gd name="connsiteY5359" fmla="*/ 253464 h 6858000"/>
              <a:gd name="connsiteX5360" fmla="*/ 12112377 w 12192000"/>
              <a:gd name="connsiteY5360" fmla="*/ 246988 h 6858000"/>
              <a:gd name="connsiteX5361" fmla="*/ 12106471 w 12192000"/>
              <a:gd name="connsiteY5361" fmla="*/ 247798 h 6858000"/>
              <a:gd name="connsiteX5362" fmla="*/ 12103518 w 12192000"/>
              <a:gd name="connsiteY5362" fmla="*/ 256701 h 6858000"/>
              <a:gd name="connsiteX5363" fmla="*/ 12085800 w 12192000"/>
              <a:gd name="connsiteY5363" fmla="*/ 269247 h 6858000"/>
              <a:gd name="connsiteX5364" fmla="*/ 12082847 w 12192000"/>
              <a:gd name="connsiteY5364" fmla="*/ 278961 h 6858000"/>
              <a:gd name="connsiteX5365" fmla="*/ 12073250 w 12192000"/>
              <a:gd name="connsiteY5365" fmla="*/ 287055 h 6858000"/>
              <a:gd name="connsiteX5366" fmla="*/ 12071774 w 12192000"/>
              <a:gd name="connsiteY5366" fmla="*/ 297173 h 6858000"/>
              <a:gd name="connsiteX5367" fmla="*/ 12084324 w 12192000"/>
              <a:gd name="connsiteY5367" fmla="*/ 315790 h 6858000"/>
              <a:gd name="connsiteX5368" fmla="*/ 12081371 w 12192000"/>
              <a:gd name="connsiteY5368" fmla="*/ 333597 h 6858000"/>
              <a:gd name="connsiteX5369" fmla="*/ 12066606 w 12192000"/>
              <a:gd name="connsiteY5369" fmla="*/ 348976 h 6858000"/>
              <a:gd name="connsiteX5370" fmla="*/ 12059223 w 12192000"/>
              <a:gd name="connsiteY5370" fmla="*/ 363546 h 6858000"/>
              <a:gd name="connsiteX5371" fmla="*/ 12062176 w 12192000"/>
              <a:gd name="connsiteY5371" fmla="*/ 374878 h 6858000"/>
              <a:gd name="connsiteX5372" fmla="*/ 12061438 w 12192000"/>
              <a:gd name="connsiteY5372" fmla="*/ 393090 h 6858000"/>
              <a:gd name="connsiteX5373" fmla="*/ 12065868 w 12192000"/>
              <a:gd name="connsiteY5373" fmla="*/ 399970 h 6858000"/>
              <a:gd name="connsiteX5374" fmla="*/ 12066606 w 12192000"/>
              <a:gd name="connsiteY5374" fmla="*/ 410088 h 6858000"/>
              <a:gd name="connsiteX5375" fmla="*/ 12061438 w 12192000"/>
              <a:gd name="connsiteY5375" fmla="*/ 409683 h 6858000"/>
              <a:gd name="connsiteX5376" fmla="*/ 12055532 w 12192000"/>
              <a:gd name="connsiteY5376" fmla="*/ 413326 h 6858000"/>
              <a:gd name="connsiteX5377" fmla="*/ 12054794 w 12192000"/>
              <a:gd name="connsiteY5377" fmla="*/ 423848 h 6858000"/>
              <a:gd name="connsiteX5378" fmla="*/ 12050365 w 12192000"/>
              <a:gd name="connsiteY5378" fmla="*/ 427491 h 6858000"/>
              <a:gd name="connsiteX5379" fmla="*/ 12055532 w 12192000"/>
              <a:gd name="connsiteY5379" fmla="*/ 442870 h 6858000"/>
              <a:gd name="connsiteX5380" fmla="*/ 12045935 w 12192000"/>
              <a:gd name="connsiteY5380" fmla="*/ 449750 h 6858000"/>
              <a:gd name="connsiteX5381" fmla="*/ 12044459 w 12192000"/>
              <a:gd name="connsiteY5381" fmla="*/ 461487 h 6858000"/>
              <a:gd name="connsiteX5382" fmla="*/ 12031170 w 12192000"/>
              <a:gd name="connsiteY5382" fmla="*/ 476866 h 6858000"/>
              <a:gd name="connsiteX5383" fmla="*/ 12033385 w 12192000"/>
              <a:gd name="connsiteY5383" fmla="*/ 486984 h 6858000"/>
              <a:gd name="connsiteX5384" fmla="*/ 12025264 w 12192000"/>
              <a:gd name="connsiteY5384" fmla="*/ 490626 h 6858000"/>
              <a:gd name="connsiteX5385" fmla="*/ 12022311 w 12192000"/>
              <a:gd name="connsiteY5385" fmla="*/ 507624 h 6858000"/>
              <a:gd name="connsiteX5386" fmla="*/ 12018620 w 12192000"/>
              <a:gd name="connsiteY5386" fmla="*/ 507624 h 6858000"/>
              <a:gd name="connsiteX5387" fmla="*/ 12013452 w 12192000"/>
              <a:gd name="connsiteY5387" fmla="*/ 529884 h 6858000"/>
              <a:gd name="connsiteX5388" fmla="*/ 12014191 w 12192000"/>
              <a:gd name="connsiteY5388" fmla="*/ 546477 h 6858000"/>
              <a:gd name="connsiteX5389" fmla="*/ 12010499 w 12192000"/>
              <a:gd name="connsiteY5389" fmla="*/ 552143 h 6858000"/>
              <a:gd name="connsiteX5390" fmla="*/ 12014929 w 12192000"/>
              <a:gd name="connsiteY5390" fmla="*/ 562666 h 6858000"/>
              <a:gd name="connsiteX5391" fmla="*/ 12007546 w 12192000"/>
              <a:gd name="connsiteY5391" fmla="*/ 572783 h 6858000"/>
              <a:gd name="connsiteX5392" fmla="*/ 12006070 w 12192000"/>
              <a:gd name="connsiteY5392" fmla="*/ 583306 h 6858000"/>
              <a:gd name="connsiteX5393" fmla="*/ 11996473 w 12192000"/>
              <a:gd name="connsiteY5393" fmla="*/ 596662 h 6858000"/>
              <a:gd name="connsiteX5394" fmla="*/ 11997211 w 12192000"/>
              <a:gd name="connsiteY5394" fmla="*/ 601518 h 6858000"/>
              <a:gd name="connsiteX5395" fmla="*/ 11992043 w 12192000"/>
              <a:gd name="connsiteY5395" fmla="*/ 603137 h 6858000"/>
              <a:gd name="connsiteX5396" fmla="*/ 11992043 w 12192000"/>
              <a:gd name="connsiteY5396" fmla="*/ 615278 h 6858000"/>
              <a:gd name="connsiteX5397" fmla="*/ 11976540 w 12192000"/>
              <a:gd name="connsiteY5397" fmla="*/ 626610 h 6858000"/>
              <a:gd name="connsiteX5398" fmla="*/ 11975802 w 12192000"/>
              <a:gd name="connsiteY5398" fmla="*/ 641990 h 6858000"/>
              <a:gd name="connsiteX5399" fmla="*/ 11961775 w 12192000"/>
              <a:gd name="connsiteY5399" fmla="*/ 653726 h 6858000"/>
              <a:gd name="connsiteX5400" fmla="*/ 11961775 w 12192000"/>
              <a:gd name="connsiteY5400" fmla="*/ 660606 h 6858000"/>
              <a:gd name="connsiteX5401" fmla="*/ 11952178 w 12192000"/>
              <a:gd name="connsiteY5401" fmla="*/ 674771 h 6858000"/>
              <a:gd name="connsiteX5402" fmla="*/ 11949963 w 12192000"/>
              <a:gd name="connsiteY5402" fmla="*/ 684485 h 6858000"/>
              <a:gd name="connsiteX5403" fmla="*/ 11944796 w 12192000"/>
              <a:gd name="connsiteY5403" fmla="*/ 692579 h 6858000"/>
              <a:gd name="connsiteX5404" fmla="*/ 11949963 w 12192000"/>
              <a:gd name="connsiteY5404" fmla="*/ 701078 h 6858000"/>
              <a:gd name="connsiteX5405" fmla="*/ 11958822 w 12192000"/>
              <a:gd name="connsiteY5405" fmla="*/ 706744 h 6858000"/>
              <a:gd name="connsiteX5406" fmla="*/ 11969158 w 12192000"/>
              <a:gd name="connsiteY5406" fmla="*/ 703506 h 6858000"/>
              <a:gd name="connsiteX5407" fmla="*/ 11977278 w 12192000"/>
              <a:gd name="connsiteY5407" fmla="*/ 710386 h 6858000"/>
              <a:gd name="connsiteX5408" fmla="*/ 11986876 w 12192000"/>
              <a:gd name="connsiteY5408" fmla="*/ 711196 h 6858000"/>
              <a:gd name="connsiteX5409" fmla="*/ 11999426 w 12192000"/>
              <a:gd name="connsiteY5409" fmla="*/ 702697 h 6858000"/>
              <a:gd name="connsiteX5410" fmla="*/ 12006808 w 12192000"/>
              <a:gd name="connsiteY5410" fmla="*/ 700268 h 6858000"/>
              <a:gd name="connsiteX5411" fmla="*/ 12014929 w 12192000"/>
              <a:gd name="connsiteY5411" fmla="*/ 695007 h 6858000"/>
              <a:gd name="connsiteX5412" fmla="*/ 12019358 w 12192000"/>
              <a:gd name="connsiteY5412" fmla="*/ 696221 h 6858000"/>
              <a:gd name="connsiteX5413" fmla="*/ 12030432 w 12192000"/>
              <a:gd name="connsiteY5413" fmla="*/ 693388 h 6858000"/>
              <a:gd name="connsiteX5414" fmla="*/ 12030432 w 12192000"/>
              <a:gd name="connsiteY5414" fmla="*/ 716862 h 6858000"/>
              <a:gd name="connsiteX5415" fmla="*/ 12041506 w 12192000"/>
              <a:gd name="connsiteY5415" fmla="*/ 731027 h 6858000"/>
              <a:gd name="connsiteX5416" fmla="*/ 12045935 w 12192000"/>
              <a:gd name="connsiteY5416" fmla="*/ 745192 h 6858000"/>
              <a:gd name="connsiteX5417" fmla="*/ 12044459 w 12192000"/>
              <a:gd name="connsiteY5417" fmla="*/ 756928 h 6858000"/>
              <a:gd name="connsiteX5418" fmla="*/ 12057009 w 12192000"/>
              <a:gd name="connsiteY5418" fmla="*/ 767046 h 6858000"/>
              <a:gd name="connsiteX5419" fmla="*/ 12063653 w 12192000"/>
              <a:gd name="connsiteY5419" fmla="*/ 759357 h 6858000"/>
              <a:gd name="connsiteX5420" fmla="*/ 12066606 w 12192000"/>
              <a:gd name="connsiteY5420" fmla="*/ 760166 h 6858000"/>
              <a:gd name="connsiteX5421" fmla="*/ 12072512 w 12192000"/>
              <a:gd name="connsiteY5421" fmla="*/ 756119 h 6858000"/>
              <a:gd name="connsiteX5422" fmla="*/ 12076941 w 12192000"/>
              <a:gd name="connsiteY5422" fmla="*/ 747215 h 6858000"/>
              <a:gd name="connsiteX5423" fmla="*/ 12083586 w 12192000"/>
              <a:gd name="connsiteY5423" fmla="*/ 744787 h 6858000"/>
              <a:gd name="connsiteX5424" fmla="*/ 12087277 w 12192000"/>
              <a:gd name="connsiteY5424" fmla="*/ 750048 h 6858000"/>
              <a:gd name="connsiteX5425" fmla="*/ 12093183 w 12192000"/>
              <a:gd name="connsiteY5425" fmla="*/ 745192 h 6858000"/>
              <a:gd name="connsiteX5426" fmla="*/ 12104256 w 12192000"/>
              <a:gd name="connsiteY5426" fmla="*/ 746001 h 6858000"/>
              <a:gd name="connsiteX5427" fmla="*/ 12099827 w 12192000"/>
              <a:gd name="connsiteY5427" fmla="*/ 750048 h 6858000"/>
              <a:gd name="connsiteX5428" fmla="*/ 12095397 w 12192000"/>
              <a:gd name="connsiteY5428" fmla="*/ 756928 h 6858000"/>
              <a:gd name="connsiteX5429" fmla="*/ 12096136 w 12192000"/>
              <a:gd name="connsiteY5429" fmla="*/ 770284 h 6858000"/>
              <a:gd name="connsiteX5430" fmla="*/ 12090968 w 12192000"/>
              <a:gd name="connsiteY5430" fmla="*/ 770284 h 6858000"/>
              <a:gd name="connsiteX5431" fmla="*/ 12082847 w 12192000"/>
              <a:gd name="connsiteY5431" fmla="*/ 777164 h 6858000"/>
              <a:gd name="connsiteX5432" fmla="*/ 12085800 w 12192000"/>
              <a:gd name="connsiteY5432" fmla="*/ 781211 h 6858000"/>
              <a:gd name="connsiteX5433" fmla="*/ 12107948 w 12192000"/>
              <a:gd name="connsiteY5433" fmla="*/ 777974 h 6858000"/>
              <a:gd name="connsiteX5434" fmla="*/ 12119759 w 12192000"/>
              <a:gd name="connsiteY5434" fmla="*/ 771498 h 6858000"/>
              <a:gd name="connsiteX5435" fmla="*/ 12124189 w 12192000"/>
              <a:gd name="connsiteY5435" fmla="*/ 757738 h 6858000"/>
              <a:gd name="connsiteX5436" fmla="*/ 12121974 w 12192000"/>
              <a:gd name="connsiteY5436" fmla="*/ 748429 h 6858000"/>
              <a:gd name="connsiteX5437" fmla="*/ 12125665 w 12192000"/>
              <a:gd name="connsiteY5437" fmla="*/ 741954 h 6858000"/>
              <a:gd name="connsiteX5438" fmla="*/ 12131571 w 12192000"/>
              <a:gd name="connsiteY5438" fmla="*/ 754500 h 6858000"/>
              <a:gd name="connsiteX5439" fmla="*/ 12130095 w 12192000"/>
              <a:gd name="connsiteY5439" fmla="*/ 765832 h 6858000"/>
              <a:gd name="connsiteX5440" fmla="*/ 12130833 w 12192000"/>
              <a:gd name="connsiteY5440" fmla="*/ 777569 h 6858000"/>
              <a:gd name="connsiteX5441" fmla="*/ 12137477 w 12192000"/>
              <a:gd name="connsiteY5441" fmla="*/ 773522 h 6858000"/>
              <a:gd name="connsiteX5442" fmla="*/ 12141169 w 12192000"/>
              <a:gd name="connsiteY5442" fmla="*/ 760976 h 6858000"/>
              <a:gd name="connsiteX5443" fmla="*/ 12135263 w 12192000"/>
              <a:gd name="connsiteY5443" fmla="*/ 745596 h 6858000"/>
              <a:gd name="connsiteX5444" fmla="*/ 12139692 w 12192000"/>
              <a:gd name="connsiteY5444" fmla="*/ 737907 h 6858000"/>
              <a:gd name="connsiteX5445" fmla="*/ 12131571 w 12192000"/>
              <a:gd name="connsiteY5445" fmla="*/ 729003 h 6858000"/>
              <a:gd name="connsiteX5446" fmla="*/ 12126404 w 12192000"/>
              <a:gd name="connsiteY5446" fmla="*/ 713624 h 6858000"/>
              <a:gd name="connsiteX5447" fmla="*/ 12136001 w 12192000"/>
              <a:gd name="connsiteY5447" fmla="*/ 713219 h 6858000"/>
              <a:gd name="connsiteX5448" fmla="*/ 12145598 w 12192000"/>
              <a:gd name="connsiteY5448" fmla="*/ 718481 h 6858000"/>
              <a:gd name="connsiteX5449" fmla="*/ 12144860 w 12192000"/>
              <a:gd name="connsiteY5449" fmla="*/ 722528 h 6858000"/>
              <a:gd name="connsiteX5450" fmla="*/ 12148551 w 12192000"/>
              <a:gd name="connsiteY5450" fmla="*/ 726575 h 6858000"/>
              <a:gd name="connsiteX5451" fmla="*/ 12153719 w 12192000"/>
              <a:gd name="connsiteY5451" fmla="*/ 726575 h 6858000"/>
              <a:gd name="connsiteX5452" fmla="*/ 12158148 w 12192000"/>
              <a:gd name="connsiteY5452" fmla="*/ 720909 h 6858000"/>
              <a:gd name="connsiteX5453" fmla="*/ 12167745 w 12192000"/>
              <a:gd name="connsiteY5453" fmla="*/ 719695 h 6858000"/>
              <a:gd name="connsiteX5454" fmla="*/ 12179557 w 12192000"/>
              <a:gd name="connsiteY5454" fmla="*/ 711600 h 6858000"/>
              <a:gd name="connsiteX5455" fmla="*/ 12190631 w 12192000"/>
              <a:gd name="connsiteY5455" fmla="*/ 720099 h 6858000"/>
              <a:gd name="connsiteX5456" fmla="*/ 12192000 w 12192000"/>
              <a:gd name="connsiteY5456" fmla="*/ 720199 h 6858000"/>
              <a:gd name="connsiteX5457" fmla="*/ 12192000 w 12192000"/>
              <a:gd name="connsiteY5457" fmla="*/ 1596504 h 6858000"/>
              <a:gd name="connsiteX5458" fmla="*/ 12187678 w 12192000"/>
              <a:gd name="connsiteY5458" fmla="*/ 1600354 h 6858000"/>
              <a:gd name="connsiteX5459" fmla="*/ 12172175 w 12192000"/>
              <a:gd name="connsiteY5459" fmla="*/ 1591450 h 6858000"/>
              <a:gd name="connsiteX5460" fmla="*/ 12156672 w 12192000"/>
              <a:gd name="connsiteY5460" fmla="*/ 1587403 h 6858000"/>
              <a:gd name="connsiteX5461" fmla="*/ 12155933 w 12192000"/>
              <a:gd name="connsiteY5461" fmla="*/ 1571214 h 6858000"/>
              <a:gd name="connsiteX5462" fmla="*/ 12150027 w 12192000"/>
              <a:gd name="connsiteY5462" fmla="*/ 1566762 h 6858000"/>
              <a:gd name="connsiteX5463" fmla="*/ 12138216 w 12192000"/>
              <a:gd name="connsiteY5463" fmla="*/ 1571619 h 6858000"/>
              <a:gd name="connsiteX5464" fmla="*/ 12127142 w 12192000"/>
              <a:gd name="connsiteY5464" fmla="*/ 1565143 h 6858000"/>
              <a:gd name="connsiteX5465" fmla="*/ 12124189 w 12192000"/>
              <a:gd name="connsiteY5465" fmla="*/ 1570000 h 6858000"/>
              <a:gd name="connsiteX5466" fmla="*/ 12124927 w 12192000"/>
              <a:gd name="connsiteY5466" fmla="*/ 1578499 h 6858000"/>
              <a:gd name="connsiteX5467" fmla="*/ 12116068 w 12192000"/>
              <a:gd name="connsiteY5467" fmla="*/ 1584974 h 6858000"/>
              <a:gd name="connsiteX5468" fmla="*/ 12114592 w 12192000"/>
              <a:gd name="connsiteY5468" fmla="*/ 1601568 h 6858000"/>
              <a:gd name="connsiteX5469" fmla="*/ 12107948 w 12192000"/>
              <a:gd name="connsiteY5469" fmla="*/ 1606020 h 6858000"/>
              <a:gd name="connsiteX5470" fmla="*/ 12104256 w 12192000"/>
              <a:gd name="connsiteY5470" fmla="*/ 1620994 h 6858000"/>
              <a:gd name="connsiteX5471" fmla="*/ 12099827 w 12192000"/>
              <a:gd name="connsiteY5471" fmla="*/ 1616947 h 6858000"/>
              <a:gd name="connsiteX5472" fmla="*/ 12087277 w 12192000"/>
              <a:gd name="connsiteY5472" fmla="*/ 1618970 h 6858000"/>
              <a:gd name="connsiteX5473" fmla="*/ 12083586 w 12192000"/>
              <a:gd name="connsiteY5473" fmla="*/ 1632731 h 6858000"/>
              <a:gd name="connsiteX5474" fmla="*/ 12080633 w 12192000"/>
              <a:gd name="connsiteY5474" fmla="*/ 1632326 h 6858000"/>
              <a:gd name="connsiteX5475" fmla="*/ 12080633 w 12192000"/>
              <a:gd name="connsiteY5475" fmla="*/ 1632731 h 6858000"/>
              <a:gd name="connsiteX5476" fmla="*/ 12079156 w 12192000"/>
              <a:gd name="connsiteY5476" fmla="*/ 1632326 h 6858000"/>
              <a:gd name="connsiteX5477" fmla="*/ 12062915 w 12192000"/>
              <a:gd name="connsiteY5477" fmla="*/ 1649324 h 6858000"/>
              <a:gd name="connsiteX5478" fmla="*/ 12057009 w 12192000"/>
              <a:gd name="connsiteY5478" fmla="*/ 1648110 h 6858000"/>
              <a:gd name="connsiteX5479" fmla="*/ 12056271 w 12192000"/>
              <a:gd name="connsiteY5479" fmla="*/ 1659442 h 6858000"/>
              <a:gd name="connsiteX5480" fmla="*/ 12049626 w 12192000"/>
              <a:gd name="connsiteY5480" fmla="*/ 1682106 h 6858000"/>
              <a:gd name="connsiteX5481" fmla="*/ 12050365 w 12192000"/>
              <a:gd name="connsiteY5481" fmla="*/ 1695461 h 6858000"/>
              <a:gd name="connsiteX5482" fmla="*/ 12060700 w 12192000"/>
              <a:gd name="connsiteY5482" fmla="*/ 1702746 h 6858000"/>
              <a:gd name="connsiteX5483" fmla="*/ 12060700 w 12192000"/>
              <a:gd name="connsiteY5483" fmla="*/ 1726625 h 6858000"/>
              <a:gd name="connsiteX5484" fmla="*/ 12068821 w 12192000"/>
              <a:gd name="connsiteY5484" fmla="*/ 1732291 h 6858000"/>
              <a:gd name="connsiteX5485" fmla="*/ 12064391 w 12192000"/>
              <a:gd name="connsiteY5485" fmla="*/ 1742813 h 6858000"/>
              <a:gd name="connsiteX5486" fmla="*/ 12051841 w 12192000"/>
              <a:gd name="connsiteY5486" fmla="*/ 1752931 h 6858000"/>
              <a:gd name="connsiteX5487" fmla="*/ 12054794 w 12192000"/>
              <a:gd name="connsiteY5487" fmla="*/ 1756573 h 6858000"/>
              <a:gd name="connsiteX5488" fmla="*/ 12029694 w 12192000"/>
              <a:gd name="connsiteY5488" fmla="*/ 1780452 h 6858000"/>
              <a:gd name="connsiteX5489" fmla="*/ 12032647 w 12192000"/>
              <a:gd name="connsiteY5489" fmla="*/ 1787332 h 6858000"/>
              <a:gd name="connsiteX5490" fmla="*/ 12025264 w 12192000"/>
              <a:gd name="connsiteY5490" fmla="*/ 1793402 h 6858000"/>
              <a:gd name="connsiteX5491" fmla="*/ 12023050 w 12192000"/>
              <a:gd name="connsiteY5491" fmla="*/ 1798259 h 6858000"/>
              <a:gd name="connsiteX5492" fmla="*/ 12012714 w 12192000"/>
              <a:gd name="connsiteY5492" fmla="*/ 1797855 h 6858000"/>
              <a:gd name="connsiteX5493" fmla="*/ 12003117 w 12192000"/>
              <a:gd name="connsiteY5493" fmla="*/ 1803925 h 6858000"/>
              <a:gd name="connsiteX5494" fmla="*/ 11999426 w 12192000"/>
              <a:gd name="connsiteY5494" fmla="*/ 1814043 h 6858000"/>
              <a:gd name="connsiteX5495" fmla="*/ 11986137 w 12192000"/>
              <a:gd name="connsiteY5495" fmla="*/ 1821732 h 6858000"/>
              <a:gd name="connsiteX5496" fmla="*/ 11986137 w 12192000"/>
              <a:gd name="connsiteY5496" fmla="*/ 1833064 h 6858000"/>
              <a:gd name="connsiteX5497" fmla="*/ 11989829 w 12192000"/>
              <a:gd name="connsiteY5497" fmla="*/ 1843587 h 6858000"/>
              <a:gd name="connsiteX5498" fmla="*/ 11984661 w 12192000"/>
              <a:gd name="connsiteY5498" fmla="*/ 1848444 h 6858000"/>
              <a:gd name="connsiteX5499" fmla="*/ 11987614 w 12192000"/>
              <a:gd name="connsiteY5499" fmla="*/ 1860585 h 6858000"/>
              <a:gd name="connsiteX5500" fmla="*/ 12006070 w 12192000"/>
              <a:gd name="connsiteY5500" fmla="*/ 1863823 h 6858000"/>
              <a:gd name="connsiteX5501" fmla="*/ 12011238 w 12192000"/>
              <a:gd name="connsiteY5501" fmla="*/ 1871108 h 6858000"/>
              <a:gd name="connsiteX5502" fmla="*/ 12047412 w 12192000"/>
              <a:gd name="connsiteY5502" fmla="*/ 1890939 h 6858000"/>
              <a:gd name="connsiteX5503" fmla="*/ 12053318 w 12192000"/>
              <a:gd name="connsiteY5503" fmla="*/ 1900652 h 6858000"/>
              <a:gd name="connsiteX5504" fmla="*/ 12071774 w 12192000"/>
              <a:gd name="connsiteY5504" fmla="*/ 1931815 h 6858000"/>
              <a:gd name="connsiteX5505" fmla="*/ 12098350 w 12192000"/>
              <a:gd name="connsiteY5505" fmla="*/ 1957717 h 6858000"/>
              <a:gd name="connsiteX5506" fmla="*/ 12127880 w 12192000"/>
              <a:gd name="connsiteY5506" fmla="*/ 1991713 h 6858000"/>
              <a:gd name="connsiteX5507" fmla="*/ 12128618 w 12192000"/>
              <a:gd name="connsiteY5507" fmla="*/ 2011948 h 6858000"/>
              <a:gd name="connsiteX5508" fmla="*/ 12136001 w 12192000"/>
              <a:gd name="connsiteY5508" fmla="*/ 2019233 h 6858000"/>
              <a:gd name="connsiteX5509" fmla="*/ 12142645 w 12192000"/>
              <a:gd name="connsiteY5509" fmla="*/ 2051610 h 6858000"/>
              <a:gd name="connsiteX5510" fmla="*/ 12143383 w 12192000"/>
              <a:gd name="connsiteY5510" fmla="*/ 2062538 h 6858000"/>
              <a:gd name="connsiteX5511" fmla="*/ 12146336 w 12192000"/>
              <a:gd name="connsiteY5511" fmla="*/ 2058895 h 6858000"/>
              <a:gd name="connsiteX5512" fmla="*/ 12150027 w 12192000"/>
              <a:gd name="connsiteY5512" fmla="*/ 2058895 h 6858000"/>
              <a:gd name="connsiteX5513" fmla="*/ 12152980 w 12192000"/>
              <a:gd name="connsiteY5513" fmla="*/ 2094105 h 6858000"/>
              <a:gd name="connsiteX5514" fmla="*/ 12145598 w 12192000"/>
              <a:gd name="connsiteY5514" fmla="*/ 2098962 h 6858000"/>
              <a:gd name="connsiteX5515" fmla="*/ 12149289 w 12192000"/>
              <a:gd name="connsiteY5515" fmla="*/ 2103818 h 6858000"/>
              <a:gd name="connsiteX5516" fmla="*/ 12135263 w 12192000"/>
              <a:gd name="connsiteY5516" fmla="*/ 2120007 h 6858000"/>
              <a:gd name="connsiteX5517" fmla="*/ 12124189 w 12192000"/>
              <a:gd name="connsiteY5517" fmla="*/ 2120007 h 6858000"/>
              <a:gd name="connsiteX5518" fmla="*/ 12112377 w 12192000"/>
              <a:gd name="connsiteY5518" fmla="*/ 2126887 h 6858000"/>
              <a:gd name="connsiteX5519" fmla="*/ 12116068 w 12192000"/>
              <a:gd name="connsiteY5519" fmla="*/ 2133363 h 6858000"/>
              <a:gd name="connsiteX5520" fmla="*/ 12110901 w 12192000"/>
              <a:gd name="connsiteY5520" fmla="*/ 2136600 h 6858000"/>
              <a:gd name="connsiteX5521" fmla="*/ 12107209 w 12192000"/>
              <a:gd name="connsiteY5521" fmla="*/ 2132149 h 6858000"/>
              <a:gd name="connsiteX5522" fmla="*/ 12097612 w 12192000"/>
              <a:gd name="connsiteY5522" fmla="*/ 2135791 h 6858000"/>
              <a:gd name="connsiteX5523" fmla="*/ 12093183 w 12192000"/>
              <a:gd name="connsiteY5523" fmla="*/ 2126887 h 6858000"/>
              <a:gd name="connsiteX5524" fmla="*/ 12087277 w 12192000"/>
              <a:gd name="connsiteY5524" fmla="*/ 2126078 h 6858000"/>
              <a:gd name="connsiteX5525" fmla="*/ 12080633 w 12192000"/>
              <a:gd name="connsiteY5525" fmla="*/ 2133767 h 6858000"/>
              <a:gd name="connsiteX5526" fmla="*/ 12079156 w 12192000"/>
              <a:gd name="connsiteY5526" fmla="*/ 2128911 h 6858000"/>
              <a:gd name="connsiteX5527" fmla="*/ 12070297 w 12192000"/>
              <a:gd name="connsiteY5527" fmla="*/ 2130530 h 6858000"/>
              <a:gd name="connsiteX5528" fmla="*/ 12048150 w 12192000"/>
              <a:gd name="connsiteY5528" fmla="*/ 2148337 h 6858000"/>
              <a:gd name="connsiteX5529" fmla="*/ 12040767 w 12192000"/>
              <a:gd name="connsiteY5529" fmla="*/ 2157646 h 6858000"/>
              <a:gd name="connsiteX5530" fmla="*/ 12036338 w 12192000"/>
              <a:gd name="connsiteY5530" fmla="*/ 2151979 h 6858000"/>
              <a:gd name="connsiteX5531" fmla="*/ 12035600 w 12192000"/>
              <a:gd name="connsiteY5531" fmla="*/ 2164121 h 6858000"/>
              <a:gd name="connsiteX5532" fmla="*/ 12028217 w 12192000"/>
              <a:gd name="connsiteY5532" fmla="*/ 2168978 h 6858000"/>
              <a:gd name="connsiteX5533" fmla="*/ 12028955 w 12192000"/>
              <a:gd name="connsiteY5533" fmla="*/ 2160883 h 6858000"/>
              <a:gd name="connsiteX5534" fmla="*/ 12025264 w 12192000"/>
              <a:gd name="connsiteY5534" fmla="*/ 2158050 h 6858000"/>
              <a:gd name="connsiteX5535" fmla="*/ 12023050 w 12192000"/>
              <a:gd name="connsiteY5535" fmla="*/ 2147528 h 6858000"/>
              <a:gd name="connsiteX5536" fmla="*/ 12015667 w 12192000"/>
              <a:gd name="connsiteY5536" fmla="*/ 2147123 h 6858000"/>
              <a:gd name="connsiteX5537" fmla="*/ 12003855 w 12192000"/>
              <a:gd name="connsiteY5537" fmla="*/ 2125269 h 6858000"/>
              <a:gd name="connsiteX5538" fmla="*/ 12009761 w 12192000"/>
              <a:gd name="connsiteY5538" fmla="*/ 2124864 h 6858000"/>
              <a:gd name="connsiteX5539" fmla="*/ 12004593 w 12192000"/>
              <a:gd name="connsiteY5539" fmla="*/ 2116365 h 6858000"/>
              <a:gd name="connsiteX5540" fmla="*/ 12004593 w 12192000"/>
              <a:gd name="connsiteY5540" fmla="*/ 2107461 h 6858000"/>
              <a:gd name="connsiteX5541" fmla="*/ 12010499 w 12192000"/>
              <a:gd name="connsiteY5541" fmla="*/ 2104628 h 6858000"/>
              <a:gd name="connsiteX5542" fmla="*/ 12010499 w 12192000"/>
              <a:gd name="connsiteY5542" fmla="*/ 2096534 h 6858000"/>
              <a:gd name="connsiteX5543" fmla="*/ 12003855 w 12192000"/>
              <a:gd name="connsiteY5543" fmla="*/ 2091677 h 6858000"/>
              <a:gd name="connsiteX5544" fmla="*/ 12003855 w 12192000"/>
              <a:gd name="connsiteY5544" fmla="*/ 2086416 h 6858000"/>
              <a:gd name="connsiteX5545" fmla="*/ 12020097 w 12192000"/>
              <a:gd name="connsiteY5545" fmla="*/ 2076298 h 6858000"/>
              <a:gd name="connsiteX5546" fmla="*/ 12011238 w 12192000"/>
              <a:gd name="connsiteY5546" fmla="*/ 2060919 h 6858000"/>
              <a:gd name="connsiteX5547" fmla="*/ 12007546 w 12192000"/>
              <a:gd name="connsiteY5547" fmla="*/ 2063752 h 6858000"/>
              <a:gd name="connsiteX5548" fmla="*/ 12002379 w 12192000"/>
              <a:gd name="connsiteY5548" fmla="*/ 2060514 h 6858000"/>
              <a:gd name="connsiteX5549" fmla="*/ 12001640 w 12192000"/>
              <a:gd name="connsiteY5549" fmla="*/ 2041492 h 6858000"/>
              <a:gd name="connsiteX5550" fmla="*/ 11996473 w 12192000"/>
              <a:gd name="connsiteY5550" fmla="*/ 2030970 h 6858000"/>
              <a:gd name="connsiteX5551" fmla="*/ 11991305 w 12192000"/>
              <a:gd name="connsiteY5551" fmla="*/ 2032993 h 6858000"/>
              <a:gd name="connsiteX5552" fmla="*/ 11969158 w 12192000"/>
              <a:gd name="connsiteY5552" fmla="*/ 2023685 h 6858000"/>
              <a:gd name="connsiteX5553" fmla="*/ 11979493 w 12192000"/>
              <a:gd name="connsiteY5553" fmla="*/ 2010329 h 6858000"/>
              <a:gd name="connsiteX5554" fmla="*/ 11986876 w 12192000"/>
              <a:gd name="connsiteY5554" fmla="*/ 2011948 h 6858000"/>
              <a:gd name="connsiteX5555" fmla="*/ 11989829 w 12192000"/>
              <a:gd name="connsiteY5555" fmla="*/ 2004259 h 6858000"/>
              <a:gd name="connsiteX5556" fmla="*/ 11993520 w 12192000"/>
              <a:gd name="connsiteY5556" fmla="*/ 2008711 h 6858000"/>
              <a:gd name="connsiteX5557" fmla="*/ 12009761 w 12192000"/>
              <a:gd name="connsiteY5557" fmla="*/ 2013972 h 6858000"/>
              <a:gd name="connsiteX5558" fmla="*/ 12006070 w 12192000"/>
              <a:gd name="connsiteY5558" fmla="*/ 2005878 h 6858000"/>
              <a:gd name="connsiteX5559" fmla="*/ 11998687 w 12192000"/>
              <a:gd name="connsiteY5559" fmla="*/ 1996569 h 6858000"/>
              <a:gd name="connsiteX5560" fmla="*/ 12002379 w 12192000"/>
              <a:gd name="connsiteY5560" fmla="*/ 1991713 h 6858000"/>
              <a:gd name="connsiteX5561" fmla="*/ 11994996 w 12192000"/>
              <a:gd name="connsiteY5561" fmla="*/ 1990094 h 6858000"/>
              <a:gd name="connsiteX5562" fmla="*/ 11982446 w 12192000"/>
              <a:gd name="connsiteY5562" fmla="*/ 1973096 h 6858000"/>
              <a:gd name="connsiteX5563" fmla="*/ 11963252 w 12192000"/>
              <a:gd name="connsiteY5563" fmla="*/ 1957717 h 6858000"/>
              <a:gd name="connsiteX5564" fmla="*/ 11969896 w 12192000"/>
              <a:gd name="connsiteY5564" fmla="*/ 1954479 h 6858000"/>
              <a:gd name="connsiteX5565" fmla="*/ 11955131 w 12192000"/>
              <a:gd name="connsiteY5565" fmla="*/ 1954074 h 6858000"/>
              <a:gd name="connsiteX5566" fmla="*/ 11947010 w 12192000"/>
              <a:gd name="connsiteY5566" fmla="*/ 1959740 h 6858000"/>
              <a:gd name="connsiteX5567" fmla="*/ 11945534 w 12192000"/>
              <a:gd name="connsiteY5567" fmla="*/ 1958121 h 6858000"/>
              <a:gd name="connsiteX5568" fmla="*/ 11934460 w 12192000"/>
              <a:gd name="connsiteY5568" fmla="*/ 1947194 h 6858000"/>
              <a:gd name="connsiteX5569" fmla="*/ 11928554 w 12192000"/>
              <a:gd name="connsiteY5569" fmla="*/ 1950432 h 6858000"/>
              <a:gd name="connsiteX5570" fmla="*/ 11931507 w 12192000"/>
              <a:gd name="connsiteY5570" fmla="*/ 1955288 h 6858000"/>
              <a:gd name="connsiteX5571" fmla="*/ 11922648 w 12192000"/>
              <a:gd name="connsiteY5571" fmla="*/ 1966216 h 6858000"/>
              <a:gd name="connsiteX5572" fmla="*/ 11916004 w 12192000"/>
              <a:gd name="connsiteY5572" fmla="*/ 1962573 h 6858000"/>
              <a:gd name="connsiteX5573" fmla="*/ 11906407 w 12192000"/>
              <a:gd name="connsiteY5573" fmla="*/ 1970263 h 6858000"/>
              <a:gd name="connsiteX5574" fmla="*/ 11901978 w 12192000"/>
              <a:gd name="connsiteY5574" fmla="*/ 1963787 h 6858000"/>
              <a:gd name="connsiteX5575" fmla="*/ 11910836 w 12192000"/>
              <a:gd name="connsiteY5575" fmla="*/ 1950432 h 6858000"/>
              <a:gd name="connsiteX5576" fmla="*/ 11900501 w 12192000"/>
              <a:gd name="connsiteY5576" fmla="*/ 1947194 h 6858000"/>
              <a:gd name="connsiteX5577" fmla="*/ 11891642 w 12192000"/>
              <a:gd name="connsiteY5577" fmla="*/ 1951646 h 6858000"/>
              <a:gd name="connsiteX5578" fmla="*/ 11887213 w 12192000"/>
              <a:gd name="connsiteY5578" fmla="*/ 1950432 h 6858000"/>
              <a:gd name="connsiteX5579" fmla="*/ 11890166 w 12192000"/>
              <a:gd name="connsiteY5579" fmla="*/ 1942337 h 6858000"/>
              <a:gd name="connsiteX5580" fmla="*/ 11890904 w 12192000"/>
              <a:gd name="connsiteY5580" fmla="*/ 1922911 h 6858000"/>
              <a:gd name="connsiteX5581" fmla="*/ 11897548 w 12192000"/>
              <a:gd name="connsiteY5581" fmla="*/ 1910365 h 6858000"/>
              <a:gd name="connsiteX5582" fmla="*/ 11910098 w 12192000"/>
              <a:gd name="connsiteY5582" fmla="*/ 1909151 h 6858000"/>
              <a:gd name="connsiteX5583" fmla="*/ 11920434 w 12192000"/>
              <a:gd name="connsiteY5583" fmla="*/ 1900247 h 6858000"/>
              <a:gd name="connsiteX5584" fmla="*/ 11910836 w 12192000"/>
              <a:gd name="connsiteY5584" fmla="*/ 1904699 h 6858000"/>
              <a:gd name="connsiteX5585" fmla="*/ 11892380 w 12192000"/>
              <a:gd name="connsiteY5585" fmla="*/ 1904294 h 6858000"/>
              <a:gd name="connsiteX5586" fmla="*/ 11889427 w 12192000"/>
              <a:gd name="connsiteY5586" fmla="*/ 1900652 h 6858000"/>
              <a:gd name="connsiteX5587" fmla="*/ 11888689 w 12192000"/>
              <a:gd name="connsiteY5587" fmla="*/ 1878393 h 6858000"/>
              <a:gd name="connsiteX5588" fmla="*/ 11900501 w 12192000"/>
              <a:gd name="connsiteY5588" fmla="*/ 1860585 h 6858000"/>
              <a:gd name="connsiteX5589" fmla="*/ 11893857 w 12192000"/>
              <a:gd name="connsiteY5589" fmla="*/ 1851681 h 6858000"/>
              <a:gd name="connsiteX5590" fmla="*/ 11900501 w 12192000"/>
              <a:gd name="connsiteY5590" fmla="*/ 1847634 h 6858000"/>
              <a:gd name="connsiteX5591" fmla="*/ 11903454 w 12192000"/>
              <a:gd name="connsiteY5591" fmla="*/ 1839540 h 6858000"/>
              <a:gd name="connsiteX5592" fmla="*/ 11896810 w 12192000"/>
              <a:gd name="connsiteY5592" fmla="*/ 1840349 h 6858000"/>
              <a:gd name="connsiteX5593" fmla="*/ 11891642 w 12192000"/>
              <a:gd name="connsiteY5593" fmla="*/ 1846420 h 6858000"/>
              <a:gd name="connsiteX5594" fmla="*/ 11875401 w 12192000"/>
              <a:gd name="connsiteY5594" fmla="*/ 1848848 h 6858000"/>
              <a:gd name="connsiteX5595" fmla="*/ 11870971 w 12192000"/>
              <a:gd name="connsiteY5595" fmla="*/ 1842778 h 6858000"/>
              <a:gd name="connsiteX5596" fmla="*/ 11859898 w 12192000"/>
              <a:gd name="connsiteY5596" fmla="*/ 1837112 h 6858000"/>
              <a:gd name="connsiteX5597" fmla="*/ 11859159 w 12192000"/>
              <a:gd name="connsiteY5597" fmla="*/ 1843992 h 6858000"/>
              <a:gd name="connsiteX5598" fmla="*/ 11852515 w 12192000"/>
              <a:gd name="connsiteY5598" fmla="*/ 1848848 h 6858000"/>
              <a:gd name="connsiteX5599" fmla="*/ 11847348 w 12192000"/>
              <a:gd name="connsiteY5599" fmla="*/ 1832255 h 6858000"/>
              <a:gd name="connsiteX5600" fmla="*/ 11845133 w 12192000"/>
              <a:gd name="connsiteY5600" fmla="*/ 1833469 h 6858000"/>
              <a:gd name="connsiteX5601" fmla="*/ 11844395 w 12192000"/>
              <a:gd name="connsiteY5601" fmla="*/ 1830231 h 6858000"/>
              <a:gd name="connsiteX5602" fmla="*/ 11844395 w 12192000"/>
              <a:gd name="connsiteY5602" fmla="*/ 1829422 h 6858000"/>
              <a:gd name="connsiteX5603" fmla="*/ 11840703 w 12192000"/>
              <a:gd name="connsiteY5603" fmla="*/ 1821732 h 6858000"/>
              <a:gd name="connsiteX5604" fmla="*/ 11826677 w 12192000"/>
              <a:gd name="connsiteY5604" fmla="*/ 1837112 h 6858000"/>
              <a:gd name="connsiteX5605" fmla="*/ 11815603 w 12192000"/>
              <a:gd name="connsiteY5605" fmla="*/ 1837921 h 6858000"/>
              <a:gd name="connsiteX5606" fmla="*/ 11809697 w 12192000"/>
              <a:gd name="connsiteY5606" fmla="*/ 1839540 h 6858000"/>
              <a:gd name="connsiteX5607" fmla="*/ 11804529 w 12192000"/>
              <a:gd name="connsiteY5607" fmla="*/ 1835493 h 6858000"/>
              <a:gd name="connsiteX5608" fmla="*/ 11791241 w 12192000"/>
              <a:gd name="connsiteY5608" fmla="*/ 1843992 h 6858000"/>
              <a:gd name="connsiteX5609" fmla="*/ 11780167 w 12192000"/>
              <a:gd name="connsiteY5609" fmla="*/ 1843992 h 6858000"/>
              <a:gd name="connsiteX5610" fmla="*/ 11777953 w 12192000"/>
              <a:gd name="connsiteY5610" fmla="*/ 1853300 h 6858000"/>
              <a:gd name="connsiteX5611" fmla="*/ 11772047 w 12192000"/>
              <a:gd name="connsiteY5611" fmla="*/ 1852895 h 6858000"/>
              <a:gd name="connsiteX5612" fmla="*/ 11749899 w 12192000"/>
              <a:gd name="connsiteY5612" fmla="*/ 1867870 h 6858000"/>
              <a:gd name="connsiteX5613" fmla="*/ 11737349 w 12192000"/>
              <a:gd name="connsiteY5613" fmla="*/ 1876774 h 6858000"/>
              <a:gd name="connsiteX5614" fmla="*/ 11741779 w 12192000"/>
              <a:gd name="connsiteY5614" fmla="*/ 1885677 h 6858000"/>
              <a:gd name="connsiteX5615" fmla="*/ 11740302 w 12192000"/>
              <a:gd name="connsiteY5615" fmla="*/ 1889320 h 6858000"/>
              <a:gd name="connsiteX5616" fmla="*/ 11726276 w 12192000"/>
              <a:gd name="connsiteY5616" fmla="*/ 1894986 h 6858000"/>
              <a:gd name="connsiteX5617" fmla="*/ 11718155 w 12192000"/>
              <a:gd name="connsiteY5617" fmla="*/ 1906318 h 6858000"/>
              <a:gd name="connsiteX5618" fmla="*/ 11712249 w 12192000"/>
              <a:gd name="connsiteY5618" fmla="*/ 1905913 h 6858000"/>
              <a:gd name="connsiteX5619" fmla="*/ 11706343 w 12192000"/>
              <a:gd name="connsiteY5619" fmla="*/ 1913198 h 6858000"/>
              <a:gd name="connsiteX5620" fmla="*/ 11699699 w 12192000"/>
              <a:gd name="connsiteY5620" fmla="*/ 1914007 h 6858000"/>
              <a:gd name="connsiteX5621" fmla="*/ 11698960 w 12192000"/>
              <a:gd name="connsiteY5621" fmla="*/ 1906722 h 6858000"/>
              <a:gd name="connsiteX5622" fmla="*/ 11690840 w 12192000"/>
              <a:gd name="connsiteY5622" fmla="*/ 1901866 h 6858000"/>
              <a:gd name="connsiteX5623" fmla="*/ 11695269 w 12192000"/>
              <a:gd name="connsiteY5623" fmla="*/ 1894986 h 6858000"/>
              <a:gd name="connsiteX5624" fmla="*/ 11703390 w 12192000"/>
              <a:gd name="connsiteY5624" fmla="*/ 1894581 h 6858000"/>
              <a:gd name="connsiteX5625" fmla="*/ 11708558 w 12192000"/>
              <a:gd name="connsiteY5625" fmla="*/ 1888106 h 6858000"/>
              <a:gd name="connsiteX5626" fmla="*/ 11719631 w 12192000"/>
              <a:gd name="connsiteY5626" fmla="*/ 1889320 h 6858000"/>
              <a:gd name="connsiteX5627" fmla="*/ 11723323 w 12192000"/>
              <a:gd name="connsiteY5627" fmla="*/ 1886891 h 6858000"/>
              <a:gd name="connsiteX5628" fmla="*/ 11724799 w 12192000"/>
              <a:gd name="connsiteY5628" fmla="*/ 1881630 h 6858000"/>
              <a:gd name="connsiteX5629" fmla="*/ 11718893 w 12192000"/>
              <a:gd name="connsiteY5629" fmla="*/ 1880416 h 6858000"/>
              <a:gd name="connsiteX5630" fmla="*/ 11718155 w 12192000"/>
              <a:gd name="connsiteY5630" fmla="*/ 1875964 h 6858000"/>
              <a:gd name="connsiteX5631" fmla="*/ 11727014 w 12192000"/>
              <a:gd name="connsiteY5631" fmla="*/ 1869893 h 6858000"/>
              <a:gd name="connsiteX5632" fmla="*/ 11732181 w 12192000"/>
              <a:gd name="connsiteY5632" fmla="*/ 1861799 h 6858000"/>
              <a:gd name="connsiteX5633" fmla="*/ 11720370 w 12192000"/>
              <a:gd name="connsiteY5633" fmla="*/ 1869893 h 6858000"/>
              <a:gd name="connsiteX5634" fmla="*/ 11709296 w 12192000"/>
              <a:gd name="connsiteY5634" fmla="*/ 1873536 h 6858000"/>
              <a:gd name="connsiteX5635" fmla="*/ 11704866 w 12192000"/>
              <a:gd name="connsiteY5635" fmla="*/ 1868679 h 6858000"/>
              <a:gd name="connsiteX5636" fmla="*/ 11704866 w 12192000"/>
              <a:gd name="connsiteY5636" fmla="*/ 1863013 h 6858000"/>
              <a:gd name="connsiteX5637" fmla="*/ 11708558 w 12192000"/>
              <a:gd name="connsiteY5637" fmla="*/ 1861394 h 6858000"/>
              <a:gd name="connsiteX5638" fmla="*/ 11710034 w 12192000"/>
              <a:gd name="connsiteY5638" fmla="*/ 1855324 h 6858000"/>
              <a:gd name="connsiteX5639" fmla="*/ 11698960 w 12192000"/>
              <a:gd name="connsiteY5639" fmla="*/ 1845206 h 6858000"/>
              <a:gd name="connsiteX5640" fmla="*/ 11701175 w 12192000"/>
              <a:gd name="connsiteY5640" fmla="*/ 1833064 h 6858000"/>
              <a:gd name="connsiteX5641" fmla="*/ 11699699 w 12192000"/>
              <a:gd name="connsiteY5641" fmla="*/ 1829827 h 6858000"/>
              <a:gd name="connsiteX5642" fmla="*/ 11709296 w 12192000"/>
              <a:gd name="connsiteY5642" fmla="*/ 1829422 h 6858000"/>
              <a:gd name="connsiteX5643" fmla="*/ 11710772 w 12192000"/>
              <a:gd name="connsiteY5643" fmla="*/ 1818090 h 6858000"/>
              <a:gd name="connsiteX5644" fmla="*/ 11721108 w 12192000"/>
              <a:gd name="connsiteY5644" fmla="*/ 1805544 h 6858000"/>
              <a:gd name="connsiteX5645" fmla="*/ 11723323 w 12192000"/>
              <a:gd name="connsiteY5645" fmla="*/ 1799068 h 6858000"/>
              <a:gd name="connsiteX5646" fmla="*/ 11729228 w 12192000"/>
              <a:gd name="connsiteY5646" fmla="*/ 1796235 h 6858000"/>
              <a:gd name="connsiteX5647" fmla="*/ 11727752 w 12192000"/>
              <a:gd name="connsiteY5647" fmla="*/ 1788546 h 6858000"/>
              <a:gd name="connsiteX5648" fmla="*/ 11705605 w 12192000"/>
              <a:gd name="connsiteY5648" fmla="*/ 1776404 h 6858000"/>
              <a:gd name="connsiteX5649" fmla="*/ 11690840 w 12192000"/>
              <a:gd name="connsiteY5649" fmla="*/ 1759002 h 6858000"/>
              <a:gd name="connsiteX5650" fmla="*/ 11687149 w 12192000"/>
              <a:gd name="connsiteY5650" fmla="*/ 1768310 h 6858000"/>
              <a:gd name="connsiteX5651" fmla="*/ 11678290 w 12192000"/>
              <a:gd name="connsiteY5651" fmla="*/ 1768310 h 6858000"/>
              <a:gd name="connsiteX5652" fmla="*/ 11673860 w 12192000"/>
              <a:gd name="connsiteY5652" fmla="*/ 1765477 h 6858000"/>
              <a:gd name="connsiteX5653" fmla="*/ 11662787 w 12192000"/>
              <a:gd name="connsiteY5653" fmla="*/ 1765882 h 6858000"/>
              <a:gd name="connsiteX5654" fmla="*/ 11656142 w 12192000"/>
              <a:gd name="connsiteY5654" fmla="*/ 1776000 h 6858000"/>
              <a:gd name="connsiteX5655" fmla="*/ 11651713 w 12192000"/>
              <a:gd name="connsiteY5655" fmla="*/ 1778023 h 6858000"/>
              <a:gd name="connsiteX5656" fmla="*/ 11650236 w 12192000"/>
              <a:gd name="connsiteY5656" fmla="*/ 1788546 h 6858000"/>
              <a:gd name="connsiteX5657" fmla="*/ 11639901 w 12192000"/>
              <a:gd name="connsiteY5657" fmla="*/ 1798664 h 6858000"/>
              <a:gd name="connsiteX5658" fmla="*/ 11639163 w 12192000"/>
              <a:gd name="connsiteY5658" fmla="*/ 1816876 h 6858000"/>
              <a:gd name="connsiteX5659" fmla="*/ 11633257 w 12192000"/>
              <a:gd name="connsiteY5659" fmla="*/ 1818090 h 6858000"/>
              <a:gd name="connsiteX5660" fmla="*/ 11625874 w 12192000"/>
              <a:gd name="connsiteY5660" fmla="*/ 1830231 h 6858000"/>
              <a:gd name="connsiteX5661" fmla="*/ 11614801 w 12192000"/>
              <a:gd name="connsiteY5661" fmla="*/ 1830636 h 6858000"/>
              <a:gd name="connsiteX5662" fmla="*/ 11597083 w 12192000"/>
              <a:gd name="connsiteY5662" fmla="*/ 1839945 h 6858000"/>
              <a:gd name="connsiteX5663" fmla="*/ 11591915 w 12192000"/>
              <a:gd name="connsiteY5663" fmla="*/ 1863013 h 6858000"/>
              <a:gd name="connsiteX5664" fmla="*/ 11588224 w 12192000"/>
              <a:gd name="connsiteY5664" fmla="*/ 1868275 h 6858000"/>
              <a:gd name="connsiteX5665" fmla="*/ 11591177 w 12192000"/>
              <a:gd name="connsiteY5665" fmla="*/ 1870703 h 6858000"/>
              <a:gd name="connsiteX5666" fmla="*/ 11593392 w 12192000"/>
              <a:gd name="connsiteY5666" fmla="*/ 1882035 h 6858000"/>
              <a:gd name="connsiteX5667" fmla="*/ 11586009 w 12192000"/>
              <a:gd name="connsiteY5667" fmla="*/ 1882035 h 6858000"/>
              <a:gd name="connsiteX5668" fmla="*/ 11588962 w 12192000"/>
              <a:gd name="connsiteY5668" fmla="*/ 1886487 h 6858000"/>
              <a:gd name="connsiteX5669" fmla="*/ 11584533 w 12192000"/>
              <a:gd name="connsiteY5669" fmla="*/ 1896200 h 6858000"/>
              <a:gd name="connsiteX5670" fmla="*/ 11571244 w 12192000"/>
              <a:gd name="connsiteY5670" fmla="*/ 1896605 h 6858000"/>
              <a:gd name="connsiteX5671" fmla="*/ 11555003 w 12192000"/>
              <a:gd name="connsiteY5671" fmla="*/ 1897010 h 6858000"/>
              <a:gd name="connsiteX5672" fmla="*/ 11536547 w 12192000"/>
              <a:gd name="connsiteY5672" fmla="*/ 1890534 h 6858000"/>
              <a:gd name="connsiteX5673" fmla="*/ 11535070 w 12192000"/>
              <a:gd name="connsiteY5673" fmla="*/ 1895795 h 6858000"/>
              <a:gd name="connsiteX5674" fmla="*/ 11529164 w 12192000"/>
              <a:gd name="connsiteY5674" fmla="*/ 1899842 h 6858000"/>
              <a:gd name="connsiteX5675" fmla="*/ 11528426 w 12192000"/>
              <a:gd name="connsiteY5675" fmla="*/ 1909555 h 6858000"/>
              <a:gd name="connsiteX5676" fmla="*/ 11526950 w 12192000"/>
              <a:gd name="connsiteY5676" fmla="*/ 1914412 h 6858000"/>
              <a:gd name="connsiteX5677" fmla="*/ 11526950 w 12192000"/>
              <a:gd name="connsiteY5677" fmla="*/ 1918864 h 6858000"/>
              <a:gd name="connsiteX5678" fmla="*/ 11522520 w 12192000"/>
              <a:gd name="connsiteY5678" fmla="*/ 1922506 h 6858000"/>
              <a:gd name="connsiteX5679" fmla="*/ 11527688 w 12192000"/>
              <a:gd name="connsiteY5679" fmla="*/ 1933434 h 6858000"/>
              <a:gd name="connsiteX5680" fmla="*/ 11529164 w 12192000"/>
              <a:gd name="connsiteY5680" fmla="*/ 1943552 h 6858000"/>
              <a:gd name="connsiteX5681" fmla="*/ 11539500 w 12192000"/>
              <a:gd name="connsiteY5681" fmla="*/ 1948813 h 6858000"/>
              <a:gd name="connsiteX5682" fmla="*/ 11555741 w 12192000"/>
              <a:gd name="connsiteY5682" fmla="*/ 1959335 h 6858000"/>
              <a:gd name="connsiteX5683" fmla="*/ 11557956 w 12192000"/>
              <a:gd name="connsiteY5683" fmla="*/ 1965001 h 6858000"/>
              <a:gd name="connsiteX5684" fmla="*/ 11565338 w 12192000"/>
              <a:gd name="connsiteY5684" fmla="*/ 1976738 h 6858000"/>
              <a:gd name="connsiteX5685" fmla="*/ 11566077 w 12192000"/>
              <a:gd name="connsiteY5685" fmla="*/ 1972691 h 6858000"/>
              <a:gd name="connsiteX5686" fmla="*/ 11569030 w 12192000"/>
              <a:gd name="connsiteY5686" fmla="*/ 1977548 h 6858000"/>
              <a:gd name="connsiteX5687" fmla="*/ 11573459 w 12192000"/>
              <a:gd name="connsiteY5687" fmla="*/ 1971882 h 6858000"/>
              <a:gd name="connsiteX5688" fmla="*/ 11578627 w 12192000"/>
              <a:gd name="connsiteY5688" fmla="*/ 1971882 h 6858000"/>
              <a:gd name="connsiteX5689" fmla="*/ 11579365 w 12192000"/>
              <a:gd name="connsiteY5689" fmla="*/ 1976333 h 6858000"/>
              <a:gd name="connsiteX5690" fmla="*/ 11585271 w 12192000"/>
              <a:gd name="connsiteY5690" fmla="*/ 1973500 h 6858000"/>
              <a:gd name="connsiteX5691" fmla="*/ 11597821 w 12192000"/>
              <a:gd name="connsiteY5691" fmla="*/ 1973500 h 6858000"/>
              <a:gd name="connsiteX5692" fmla="*/ 11600774 w 12192000"/>
              <a:gd name="connsiteY5692" fmla="*/ 1981999 h 6858000"/>
              <a:gd name="connsiteX5693" fmla="*/ 11600774 w 12192000"/>
              <a:gd name="connsiteY5693" fmla="*/ 1994546 h 6858000"/>
              <a:gd name="connsiteX5694" fmla="*/ 11614062 w 12192000"/>
              <a:gd name="connsiteY5694" fmla="*/ 2018828 h 6858000"/>
              <a:gd name="connsiteX5695" fmla="*/ 11627351 w 12192000"/>
              <a:gd name="connsiteY5695" fmla="*/ 2019233 h 6858000"/>
              <a:gd name="connsiteX5696" fmla="*/ 11636948 w 12192000"/>
              <a:gd name="connsiteY5696" fmla="*/ 2013972 h 6858000"/>
              <a:gd name="connsiteX5697" fmla="*/ 11646545 w 12192000"/>
              <a:gd name="connsiteY5697" fmla="*/ 2017614 h 6858000"/>
              <a:gd name="connsiteX5698" fmla="*/ 11650975 w 12192000"/>
              <a:gd name="connsiteY5698" fmla="*/ 2013567 h 6858000"/>
              <a:gd name="connsiteX5699" fmla="*/ 11656142 w 12192000"/>
              <a:gd name="connsiteY5699" fmla="*/ 2005068 h 6858000"/>
              <a:gd name="connsiteX5700" fmla="*/ 11651713 w 12192000"/>
              <a:gd name="connsiteY5700" fmla="*/ 1999402 h 6858000"/>
              <a:gd name="connsiteX5701" fmla="*/ 11649498 w 12192000"/>
              <a:gd name="connsiteY5701" fmla="*/ 1998188 h 6858000"/>
              <a:gd name="connsiteX5702" fmla="*/ 11662787 w 12192000"/>
              <a:gd name="connsiteY5702" fmla="*/ 1993331 h 6858000"/>
              <a:gd name="connsiteX5703" fmla="*/ 11669431 w 12192000"/>
              <a:gd name="connsiteY5703" fmla="*/ 1988070 h 6858000"/>
              <a:gd name="connsiteX5704" fmla="*/ 11669431 w 12192000"/>
              <a:gd name="connsiteY5704" fmla="*/ 1979571 h 6858000"/>
              <a:gd name="connsiteX5705" fmla="*/ 11665740 w 12192000"/>
              <a:gd name="connsiteY5705" fmla="*/ 1976333 h 6858000"/>
              <a:gd name="connsiteX5706" fmla="*/ 11677551 w 12192000"/>
              <a:gd name="connsiteY5706" fmla="*/ 1975929 h 6858000"/>
              <a:gd name="connsiteX5707" fmla="*/ 11700437 w 12192000"/>
              <a:gd name="connsiteY5707" fmla="*/ 1966216 h 6858000"/>
              <a:gd name="connsiteX5708" fmla="*/ 11703390 w 12192000"/>
              <a:gd name="connsiteY5708" fmla="*/ 1970263 h 6858000"/>
              <a:gd name="connsiteX5709" fmla="*/ 11708558 w 12192000"/>
              <a:gd name="connsiteY5709" fmla="*/ 1972286 h 6858000"/>
              <a:gd name="connsiteX5710" fmla="*/ 11714464 w 12192000"/>
              <a:gd name="connsiteY5710" fmla="*/ 1980381 h 6858000"/>
              <a:gd name="connsiteX5711" fmla="*/ 11720370 w 12192000"/>
              <a:gd name="connsiteY5711" fmla="*/ 1982809 h 6858000"/>
              <a:gd name="connsiteX5712" fmla="*/ 11727014 w 12192000"/>
              <a:gd name="connsiteY5712" fmla="*/ 1988070 h 6858000"/>
              <a:gd name="connsiteX5713" fmla="*/ 11758758 w 12192000"/>
              <a:gd name="connsiteY5713" fmla="*/ 1986856 h 6858000"/>
              <a:gd name="connsiteX5714" fmla="*/ 11762449 w 12192000"/>
              <a:gd name="connsiteY5714" fmla="*/ 1982809 h 6858000"/>
              <a:gd name="connsiteX5715" fmla="*/ 11773523 w 12192000"/>
              <a:gd name="connsiteY5715" fmla="*/ 1982404 h 6858000"/>
              <a:gd name="connsiteX5716" fmla="*/ 11772785 w 12192000"/>
              <a:gd name="connsiteY5716" fmla="*/ 1986047 h 6858000"/>
              <a:gd name="connsiteX5717" fmla="*/ 11786812 w 12192000"/>
              <a:gd name="connsiteY5717" fmla="*/ 1985642 h 6858000"/>
              <a:gd name="connsiteX5718" fmla="*/ 11798623 w 12192000"/>
              <a:gd name="connsiteY5718" fmla="*/ 1983618 h 6858000"/>
              <a:gd name="connsiteX5719" fmla="*/ 11805268 w 12192000"/>
              <a:gd name="connsiteY5719" fmla="*/ 1986451 h 6858000"/>
              <a:gd name="connsiteX5720" fmla="*/ 11794194 w 12192000"/>
              <a:gd name="connsiteY5720" fmla="*/ 1989689 h 6858000"/>
              <a:gd name="connsiteX5721" fmla="*/ 11793456 w 12192000"/>
              <a:gd name="connsiteY5721" fmla="*/ 1994950 h 6858000"/>
              <a:gd name="connsiteX5722" fmla="*/ 11801576 w 12192000"/>
              <a:gd name="connsiteY5722" fmla="*/ 2005473 h 6858000"/>
              <a:gd name="connsiteX5723" fmla="*/ 11796409 w 12192000"/>
              <a:gd name="connsiteY5723" fmla="*/ 2005473 h 6858000"/>
              <a:gd name="connsiteX5724" fmla="*/ 11789764 w 12192000"/>
              <a:gd name="connsiteY5724" fmla="*/ 2008711 h 6858000"/>
              <a:gd name="connsiteX5725" fmla="*/ 11791241 w 12192000"/>
              <a:gd name="connsiteY5725" fmla="*/ 2018424 h 6858000"/>
              <a:gd name="connsiteX5726" fmla="*/ 11798623 w 12192000"/>
              <a:gd name="connsiteY5726" fmla="*/ 2020043 h 6858000"/>
              <a:gd name="connsiteX5727" fmla="*/ 11798623 w 12192000"/>
              <a:gd name="connsiteY5727" fmla="*/ 2024090 h 6858000"/>
              <a:gd name="connsiteX5728" fmla="*/ 11786812 w 12192000"/>
              <a:gd name="connsiteY5728" fmla="*/ 2033803 h 6858000"/>
              <a:gd name="connsiteX5729" fmla="*/ 11774261 w 12192000"/>
              <a:gd name="connsiteY5729" fmla="*/ 2026114 h 6858000"/>
              <a:gd name="connsiteX5730" fmla="*/ 11773523 w 12192000"/>
              <a:gd name="connsiteY5730" fmla="*/ 2021257 h 6858000"/>
              <a:gd name="connsiteX5731" fmla="*/ 11769094 w 12192000"/>
              <a:gd name="connsiteY5731" fmla="*/ 2026518 h 6858000"/>
              <a:gd name="connsiteX5732" fmla="*/ 11764664 w 12192000"/>
              <a:gd name="connsiteY5732" fmla="*/ 2020852 h 6858000"/>
              <a:gd name="connsiteX5733" fmla="*/ 11754329 w 12192000"/>
              <a:gd name="connsiteY5733" fmla="*/ 2033803 h 6858000"/>
              <a:gd name="connsiteX5734" fmla="*/ 11748423 w 12192000"/>
              <a:gd name="connsiteY5734" fmla="*/ 2033803 h 6858000"/>
              <a:gd name="connsiteX5735" fmla="*/ 11738826 w 12192000"/>
              <a:gd name="connsiteY5735" fmla="*/ 2040683 h 6858000"/>
              <a:gd name="connsiteX5736" fmla="*/ 11729967 w 12192000"/>
              <a:gd name="connsiteY5736" fmla="*/ 2040278 h 6858000"/>
              <a:gd name="connsiteX5737" fmla="*/ 11727752 w 12192000"/>
              <a:gd name="connsiteY5737" fmla="*/ 2045944 h 6858000"/>
              <a:gd name="connsiteX5738" fmla="*/ 11719631 w 12192000"/>
              <a:gd name="connsiteY5738" fmla="*/ 2040278 h 6858000"/>
              <a:gd name="connsiteX5739" fmla="*/ 11707819 w 12192000"/>
              <a:gd name="connsiteY5739" fmla="*/ 2041492 h 6858000"/>
              <a:gd name="connsiteX5740" fmla="*/ 11719631 w 12192000"/>
              <a:gd name="connsiteY5740" fmla="*/ 2047968 h 6858000"/>
              <a:gd name="connsiteX5741" fmla="*/ 11720370 w 12192000"/>
              <a:gd name="connsiteY5741" fmla="*/ 2055253 h 6858000"/>
              <a:gd name="connsiteX5742" fmla="*/ 11707819 w 12192000"/>
              <a:gd name="connsiteY5742" fmla="*/ 2057276 h 6858000"/>
              <a:gd name="connsiteX5743" fmla="*/ 11707819 w 12192000"/>
              <a:gd name="connsiteY5743" fmla="*/ 2067394 h 6858000"/>
              <a:gd name="connsiteX5744" fmla="*/ 11693055 w 12192000"/>
              <a:gd name="connsiteY5744" fmla="*/ 2066585 h 6858000"/>
              <a:gd name="connsiteX5745" fmla="*/ 11684934 w 12192000"/>
              <a:gd name="connsiteY5745" fmla="*/ 2074679 h 6858000"/>
              <a:gd name="connsiteX5746" fmla="*/ 11689363 w 12192000"/>
              <a:gd name="connsiteY5746" fmla="*/ 2079940 h 6858000"/>
              <a:gd name="connsiteX5747" fmla="*/ 11698960 w 12192000"/>
              <a:gd name="connsiteY5747" fmla="*/ 2085202 h 6858000"/>
              <a:gd name="connsiteX5748" fmla="*/ 11689363 w 12192000"/>
              <a:gd name="connsiteY5748" fmla="*/ 2094915 h 6858000"/>
              <a:gd name="connsiteX5749" fmla="*/ 11684934 w 12192000"/>
              <a:gd name="connsiteY5749" fmla="*/ 2092082 h 6858000"/>
              <a:gd name="connsiteX5750" fmla="*/ 11676075 w 12192000"/>
              <a:gd name="connsiteY5750" fmla="*/ 2105842 h 6858000"/>
              <a:gd name="connsiteX5751" fmla="*/ 11668692 w 12192000"/>
              <a:gd name="connsiteY5751" fmla="*/ 2107866 h 6858000"/>
              <a:gd name="connsiteX5752" fmla="*/ 11665001 w 12192000"/>
              <a:gd name="connsiteY5752" fmla="*/ 2105842 h 6858000"/>
              <a:gd name="connsiteX5753" fmla="*/ 11662787 w 12192000"/>
              <a:gd name="connsiteY5753" fmla="*/ 2118793 h 6858000"/>
              <a:gd name="connsiteX5754" fmla="*/ 11666478 w 12192000"/>
              <a:gd name="connsiteY5754" fmla="*/ 2129315 h 6858000"/>
              <a:gd name="connsiteX5755" fmla="*/ 11662787 w 12192000"/>
              <a:gd name="connsiteY5755" fmla="*/ 2145099 h 6858000"/>
              <a:gd name="connsiteX5756" fmla="*/ 11662787 w 12192000"/>
              <a:gd name="connsiteY5756" fmla="*/ 2168168 h 6858000"/>
              <a:gd name="connsiteX5757" fmla="*/ 11666478 w 12192000"/>
              <a:gd name="connsiteY5757" fmla="*/ 2167764 h 6858000"/>
              <a:gd name="connsiteX5758" fmla="*/ 11692316 w 12192000"/>
              <a:gd name="connsiteY5758" fmla="*/ 2178691 h 6858000"/>
              <a:gd name="connsiteX5759" fmla="*/ 11692316 w 12192000"/>
              <a:gd name="connsiteY5759" fmla="*/ 2185166 h 6858000"/>
              <a:gd name="connsiteX5760" fmla="*/ 11699699 w 12192000"/>
              <a:gd name="connsiteY5760" fmla="*/ 2181524 h 6858000"/>
              <a:gd name="connsiteX5761" fmla="*/ 11727014 w 12192000"/>
              <a:gd name="connsiteY5761" fmla="*/ 2194475 h 6858000"/>
              <a:gd name="connsiteX5762" fmla="*/ 11741779 w 12192000"/>
              <a:gd name="connsiteY5762" fmla="*/ 2223209 h 6858000"/>
              <a:gd name="connsiteX5763" fmla="*/ 11745470 w 12192000"/>
              <a:gd name="connsiteY5763" fmla="*/ 2224019 h 6858000"/>
              <a:gd name="connsiteX5764" fmla="*/ 11740302 w 12192000"/>
              <a:gd name="connsiteY5764" fmla="*/ 2234542 h 6858000"/>
              <a:gd name="connsiteX5765" fmla="*/ 11750638 w 12192000"/>
              <a:gd name="connsiteY5765" fmla="*/ 2237779 h 6858000"/>
              <a:gd name="connsiteX5766" fmla="*/ 11751376 w 12192000"/>
              <a:gd name="connsiteY5766" fmla="*/ 2251539 h 6858000"/>
              <a:gd name="connsiteX5767" fmla="*/ 11769832 w 12192000"/>
              <a:gd name="connsiteY5767" fmla="*/ 2264086 h 6858000"/>
              <a:gd name="connsiteX5768" fmla="*/ 11770570 w 12192000"/>
              <a:gd name="connsiteY5768" fmla="*/ 2277441 h 6858000"/>
              <a:gd name="connsiteX5769" fmla="*/ 11783120 w 12192000"/>
              <a:gd name="connsiteY5769" fmla="*/ 2294844 h 6858000"/>
              <a:gd name="connsiteX5770" fmla="*/ 11793456 w 12192000"/>
              <a:gd name="connsiteY5770" fmla="*/ 2298891 h 6858000"/>
              <a:gd name="connsiteX5771" fmla="*/ 11803791 w 12192000"/>
              <a:gd name="connsiteY5771" fmla="*/ 2298082 h 6858000"/>
              <a:gd name="connsiteX5772" fmla="*/ 11808959 w 12192000"/>
              <a:gd name="connsiteY5772" fmla="*/ 2301724 h 6858000"/>
              <a:gd name="connsiteX5773" fmla="*/ 11808959 w 12192000"/>
              <a:gd name="connsiteY5773" fmla="*/ 2305367 h 6858000"/>
              <a:gd name="connsiteX5774" fmla="*/ 11820771 w 12192000"/>
              <a:gd name="connsiteY5774" fmla="*/ 2318722 h 6858000"/>
              <a:gd name="connsiteX5775" fmla="*/ 11826677 w 12192000"/>
              <a:gd name="connsiteY5775" fmla="*/ 2321150 h 6858000"/>
              <a:gd name="connsiteX5776" fmla="*/ 11834059 w 12192000"/>
              <a:gd name="connsiteY5776" fmla="*/ 2334101 h 6858000"/>
              <a:gd name="connsiteX5777" fmla="*/ 11828153 w 12192000"/>
              <a:gd name="connsiteY5777" fmla="*/ 2337339 h 6858000"/>
              <a:gd name="connsiteX5778" fmla="*/ 11808221 w 12192000"/>
              <a:gd name="connsiteY5778" fmla="*/ 2330459 h 6858000"/>
              <a:gd name="connsiteX5779" fmla="*/ 11793456 w 12192000"/>
              <a:gd name="connsiteY5779" fmla="*/ 2338148 h 6858000"/>
              <a:gd name="connsiteX5780" fmla="*/ 11783859 w 12192000"/>
              <a:gd name="connsiteY5780" fmla="*/ 2328435 h 6858000"/>
              <a:gd name="connsiteX5781" fmla="*/ 11776476 w 12192000"/>
              <a:gd name="connsiteY5781" fmla="*/ 2328435 h 6858000"/>
              <a:gd name="connsiteX5782" fmla="*/ 11765402 w 12192000"/>
              <a:gd name="connsiteY5782" fmla="*/ 2321150 h 6858000"/>
              <a:gd name="connsiteX5783" fmla="*/ 11749899 w 12192000"/>
              <a:gd name="connsiteY5783" fmla="*/ 2319127 h 6858000"/>
              <a:gd name="connsiteX5784" fmla="*/ 11743255 w 12192000"/>
              <a:gd name="connsiteY5784" fmla="*/ 2327221 h 6858000"/>
              <a:gd name="connsiteX5785" fmla="*/ 11733658 w 12192000"/>
              <a:gd name="connsiteY5785" fmla="*/ 2327221 h 6858000"/>
              <a:gd name="connsiteX5786" fmla="*/ 11727014 w 12192000"/>
              <a:gd name="connsiteY5786" fmla="*/ 2322364 h 6858000"/>
              <a:gd name="connsiteX5787" fmla="*/ 11721108 w 12192000"/>
              <a:gd name="connsiteY5787" fmla="*/ 2308604 h 6858000"/>
              <a:gd name="connsiteX5788" fmla="*/ 11707819 w 12192000"/>
              <a:gd name="connsiteY5788" fmla="*/ 2313461 h 6858000"/>
              <a:gd name="connsiteX5789" fmla="*/ 11700437 w 12192000"/>
              <a:gd name="connsiteY5789" fmla="*/ 2310628 h 6858000"/>
              <a:gd name="connsiteX5790" fmla="*/ 11697484 w 12192000"/>
              <a:gd name="connsiteY5790" fmla="*/ 2313461 h 6858000"/>
              <a:gd name="connsiteX5791" fmla="*/ 11691578 w 12192000"/>
              <a:gd name="connsiteY5791" fmla="*/ 2313461 h 6858000"/>
              <a:gd name="connsiteX5792" fmla="*/ 11684934 w 12192000"/>
              <a:gd name="connsiteY5792" fmla="*/ 2311437 h 6858000"/>
              <a:gd name="connsiteX5793" fmla="*/ 11676075 w 12192000"/>
              <a:gd name="connsiteY5793" fmla="*/ 2315889 h 6858000"/>
              <a:gd name="connsiteX5794" fmla="*/ 11664263 w 12192000"/>
              <a:gd name="connsiteY5794" fmla="*/ 2336529 h 6858000"/>
              <a:gd name="connsiteX5795" fmla="*/ 11678290 w 12192000"/>
              <a:gd name="connsiteY5795" fmla="*/ 2321150 h 6858000"/>
              <a:gd name="connsiteX5796" fmla="*/ 11689363 w 12192000"/>
              <a:gd name="connsiteY5796" fmla="*/ 2317508 h 6858000"/>
              <a:gd name="connsiteX5797" fmla="*/ 11701913 w 12192000"/>
              <a:gd name="connsiteY5797" fmla="*/ 2318722 h 6858000"/>
              <a:gd name="connsiteX5798" fmla="*/ 11713725 w 12192000"/>
              <a:gd name="connsiteY5798" fmla="*/ 2314675 h 6858000"/>
              <a:gd name="connsiteX5799" fmla="*/ 11718893 w 12192000"/>
              <a:gd name="connsiteY5799" fmla="*/ 2316698 h 6858000"/>
              <a:gd name="connsiteX5800" fmla="*/ 11718893 w 12192000"/>
              <a:gd name="connsiteY5800" fmla="*/ 2321555 h 6858000"/>
              <a:gd name="connsiteX5801" fmla="*/ 11732181 w 12192000"/>
              <a:gd name="connsiteY5801" fmla="*/ 2332482 h 6858000"/>
              <a:gd name="connsiteX5802" fmla="*/ 11739564 w 12192000"/>
              <a:gd name="connsiteY5802" fmla="*/ 2334101 h 6858000"/>
              <a:gd name="connsiteX5803" fmla="*/ 11755805 w 12192000"/>
              <a:gd name="connsiteY5803" fmla="*/ 2323579 h 6858000"/>
              <a:gd name="connsiteX5804" fmla="*/ 11766141 w 12192000"/>
              <a:gd name="connsiteY5804" fmla="*/ 2323983 h 6858000"/>
              <a:gd name="connsiteX5805" fmla="*/ 11786073 w 12192000"/>
              <a:gd name="connsiteY5805" fmla="*/ 2342195 h 6858000"/>
              <a:gd name="connsiteX5806" fmla="*/ 11802315 w 12192000"/>
              <a:gd name="connsiteY5806" fmla="*/ 2350694 h 6858000"/>
              <a:gd name="connsiteX5807" fmla="*/ 11828153 w 12192000"/>
              <a:gd name="connsiteY5807" fmla="*/ 2365264 h 6858000"/>
              <a:gd name="connsiteX5808" fmla="*/ 11839965 w 12192000"/>
              <a:gd name="connsiteY5808" fmla="*/ 2383476 h 6858000"/>
              <a:gd name="connsiteX5809" fmla="*/ 11839965 w 12192000"/>
              <a:gd name="connsiteY5809" fmla="*/ 2389952 h 6858000"/>
              <a:gd name="connsiteX5810" fmla="*/ 11825938 w 12192000"/>
              <a:gd name="connsiteY5810" fmla="*/ 2391571 h 6858000"/>
              <a:gd name="connsiteX5811" fmla="*/ 11814127 w 12192000"/>
              <a:gd name="connsiteY5811" fmla="*/ 2404117 h 6858000"/>
              <a:gd name="connsiteX5812" fmla="*/ 11808221 w 12192000"/>
              <a:gd name="connsiteY5812" fmla="*/ 2403307 h 6858000"/>
              <a:gd name="connsiteX5813" fmla="*/ 11803791 w 12192000"/>
              <a:gd name="connsiteY5813" fmla="*/ 2407354 h 6858000"/>
              <a:gd name="connsiteX5814" fmla="*/ 11803053 w 12192000"/>
              <a:gd name="connsiteY5814" fmla="*/ 2415449 h 6858000"/>
              <a:gd name="connsiteX5815" fmla="*/ 11794194 w 12192000"/>
              <a:gd name="connsiteY5815" fmla="*/ 2419496 h 6858000"/>
              <a:gd name="connsiteX5816" fmla="*/ 11781644 w 12192000"/>
              <a:gd name="connsiteY5816" fmla="*/ 2413830 h 6858000"/>
              <a:gd name="connsiteX5817" fmla="*/ 11775000 w 12192000"/>
              <a:gd name="connsiteY5817" fmla="*/ 2418282 h 6858000"/>
              <a:gd name="connsiteX5818" fmla="*/ 11769094 w 12192000"/>
              <a:gd name="connsiteY5818" fmla="*/ 2417877 h 6858000"/>
              <a:gd name="connsiteX5819" fmla="*/ 11757282 w 12192000"/>
              <a:gd name="connsiteY5819" fmla="*/ 2426781 h 6858000"/>
              <a:gd name="connsiteX5820" fmla="*/ 11756544 w 12192000"/>
              <a:gd name="connsiteY5820" fmla="*/ 2437303 h 6858000"/>
              <a:gd name="connsiteX5821" fmla="*/ 11759496 w 12192000"/>
              <a:gd name="connsiteY5821" fmla="*/ 2429614 h 6858000"/>
              <a:gd name="connsiteX5822" fmla="*/ 11769832 w 12192000"/>
              <a:gd name="connsiteY5822" fmla="*/ 2421924 h 6858000"/>
              <a:gd name="connsiteX5823" fmla="*/ 11779429 w 12192000"/>
              <a:gd name="connsiteY5823" fmla="*/ 2419496 h 6858000"/>
              <a:gd name="connsiteX5824" fmla="*/ 11789764 w 12192000"/>
              <a:gd name="connsiteY5824" fmla="*/ 2433256 h 6858000"/>
              <a:gd name="connsiteX5825" fmla="*/ 11797885 w 12192000"/>
              <a:gd name="connsiteY5825" fmla="*/ 2435685 h 6858000"/>
              <a:gd name="connsiteX5826" fmla="*/ 11813388 w 12192000"/>
              <a:gd name="connsiteY5826" fmla="*/ 2423543 h 6858000"/>
              <a:gd name="connsiteX5827" fmla="*/ 11825200 w 12192000"/>
              <a:gd name="connsiteY5827" fmla="*/ 2425162 h 6858000"/>
              <a:gd name="connsiteX5828" fmla="*/ 11841442 w 12192000"/>
              <a:gd name="connsiteY5828" fmla="*/ 2444184 h 6858000"/>
              <a:gd name="connsiteX5829" fmla="*/ 11843656 w 12192000"/>
              <a:gd name="connsiteY5829" fmla="*/ 2440136 h 6858000"/>
              <a:gd name="connsiteX5830" fmla="*/ 11848086 w 12192000"/>
              <a:gd name="connsiteY5830" fmla="*/ 2444993 h 6858000"/>
              <a:gd name="connsiteX5831" fmla="*/ 11857683 w 12192000"/>
              <a:gd name="connsiteY5831" fmla="*/ 2444993 h 6858000"/>
              <a:gd name="connsiteX5832" fmla="*/ 11859159 w 12192000"/>
              <a:gd name="connsiteY5832" fmla="*/ 2447826 h 6858000"/>
              <a:gd name="connsiteX5833" fmla="*/ 11837012 w 12192000"/>
              <a:gd name="connsiteY5833" fmla="*/ 2466848 h 6858000"/>
              <a:gd name="connsiteX5834" fmla="*/ 11823724 w 12192000"/>
              <a:gd name="connsiteY5834" fmla="*/ 2469276 h 6858000"/>
              <a:gd name="connsiteX5835" fmla="*/ 11823724 w 12192000"/>
              <a:gd name="connsiteY5835" fmla="*/ 2477775 h 6858000"/>
              <a:gd name="connsiteX5836" fmla="*/ 11830368 w 12192000"/>
              <a:gd name="connsiteY5836" fmla="*/ 2478989 h 6858000"/>
              <a:gd name="connsiteX5837" fmla="*/ 11842918 w 12192000"/>
              <a:gd name="connsiteY5837" fmla="*/ 2468871 h 6858000"/>
              <a:gd name="connsiteX5838" fmla="*/ 11853253 w 12192000"/>
              <a:gd name="connsiteY5838" fmla="*/ 2470895 h 6858000"/>
              <a:gd name="connsiteX5839" fmla="*/ 11853253 w 12192000"/>
              <a:gd name="connsiteY5839" fmla="*/ 2466443 h 6858000"/>
              <a:gd name="connsiteX5840" fmla="*/ 11851777 w 12192000"/>
              <a:gd name="connsiteY5840" fmla="*/ 2464015 h 6858000"/>
              <a:gd name="connsiteX5841" fmla="*/ 11857683 w 12192000"/>
              <a:gd name="connsiteY5841" fmla="*/ 2458753 h 6858000"/>
              <a:gd name="connsiteX5842" fmla="*/ 11862851 w 12192000"/>
              <a:gd name="connsiteY5842" fmla="*/ 2461586 h 6858000"/>
              <a:gd name="connsiteX5843" fmla="*/ 11864327 w 12192000"/>
              <a:gd name="connsiteY5843" fmla="*/ 2475347 h 6858000"/>
              <a:gd name="connsiteX5844" fmla="*/ 11867280 w 12192000"/>
              <a:gd name="connsiteY5844" fmla="*/ 2481013 h 6858000"/>
              <a:gd name="connsiteX5845" fmla="*/ 11861374 w 12192000"/>
              <a:gd name="connsiteY5845" fmla="*/ 2485464 h 6858000"/>
              <a:gd name="connsiteX5846" fmla="*/ 11860636 w 12192000"/>
              <a:gd name="connsiteY5846" fmla="*/ 2482227 h 6858000"/>
              <a:gd name="connsiteX5847" fmla="*/ 11854730 w 12192000"/>
              <a:gd name="connsiteY5847" fmla="*/ 2479394 h 6858000"/>
              <a:gd name="connsiteX5848" fmla="*/ 11853253 w 12192000"/>
              <a:gd name="connsiteY5848" fmla="*/ 2483846 h 6858000"/>
              <a:gd name="connsiteX5849" fmla="*/ 11850300 w 12192000"/>
              <a:gd name="connsiteY5849" fmla="*/ 2486274 h 6858000"/>
              <a:gd name="connsiteX5850" fmla="*/ 11840703 w 12192000"/>
              <a:gd name="connsiteY5850" fmla="*/ 2483846 h 6858000"/>
              <a:gd name="connsiteX5851" fmla="*/ 11830368 w 12192000"/>
              <a:gd name="connsiteY5851" fmla="*/ 2492345 h 6858000"/>
              <a:gd name="connsiteX5852" fmla="*/ 11828891 w 12192000"/>
              <a:gd name="connsiteY5852" fmla="*/ 2496392 h 6858000"/>
              <a:gd name="connsiteX5853" fmla="*/ 11845871 w 12192000"/>
              <a:gd name="connsiteY5853" fmla="*/ 2495582 h 6858000"/>
              <a:gd name="connsiteX5854" fmla="*/ 11851039 w 12192000"/>
              <a:gd name="connsiteY5854" fmla="*/ 2500439 h 6858000"/>
              <a:gd name="connsiteX5855" fmla="*/ 11849562 w 12192000"/>
              <a:gd name="connsiteY5855" fmla="*/ 2504081 h 6858000"/>
              <a:gd name="connsiteX5856" fmla="*/ 11846609 w 12192000"/>
              <a:gd name="connsiteY5856" fmla="*/ 2503272 h 6858000"/>
              <a:gd name="connsiteX5857" fmla="*/ 11839227 w 12192000"/>
              <a:gd name="connsiteY5857" fmla="*/ 2509343 h 6858000"/>
              <a:gd name="connsiteX5858" fmla="*/ 11845871 w 12192000"/>
              <a:gd name="connsiteY5858" fmla="*/ 2512176 h 6858000"/>
              <a:gd name="connsiteX5859" fmla="*/ 11850300 w 12192000"/>
              <a:gd name="connsiteY5859" fmla="*/ 2516627 h 6858000"/>
              <a:gd name="connsiteX5860" fmla="*/ 11844395 w 12192000"/>
              <a:gd name="connsiteY5860" fmla="*/ 2521484 h 6858000"/>
              <a:gd name="connsiteX5861" fmla="*/ 11837750 w 12192000"/>
              <a:gd name="connsiteY5861" fmla="*/ 2520270 h 6858000"/>
              <a:gd name="connsiteX5862" fmla="*/ 11834059 w 12192000"/>
              <a:gd name="connsiteY5862" fmla="*/ 2523508 h 6858000"/>
              <a:gd name="connsiteX5863" fmla="*/ 11837750 w 12192000"/>
              <a:gd name="connsiteY5863" fmla="*/ 2527150 h 6858000"/>
              <a:gd name="connsiteX5864" fmla="*/ 11847348 w 12192000"/>
              <a:gd name="connsiteY5864" fmla="*/ 2527959 h 6858000"/>
              <a:gd name="connsiteX5865" fmla="*/ 11853253 w 12192000"/>
              <a:gd name="connsiteY5865" fmla="*/ 2536458 h 6858000"/>
              <a:gd name="connsiteX5866" fmla="*/ 11845871 w 12192000"/>
              <a:gd name="connsiteY5866" fmla="*/ 2540506 h 6858000"/>
              <a:gd name="connsiteX5867" fmla="*/ 11843656 w 12192000"/>
              <a:gd name="connsiteY5867" fmla="*/ 2549814 h 6858000"/>
              <a:gd name="connsiteX5868" fmla="*/ 11841442 w 12192000"/>
              <a:gd name="connsiteY5868" fmla="*/ 2546576 h 6858000"/>
              <a:gd name="connsiteX5869" fmla="*/ 11839965 w 12192000"/>
              <a:gd name="connsiteY5869" fmla="*/ 2538887 h 6858000"/>
              <a:gd name="connsiteX5870" fmla="*/ 11831844 w 12192000"/>
              <a:gd name="connsiteY5870" fmla="*/ 2540101 h 6858000"/>
              <a:gd name="connsiteX5871" fmla="*/ 11824462 w 12192000"/>
              <a:gd name="connsiteY5871" fmla="*/ 2556289 h 6858000"/>
              <a:gd name="connsiteX5872" fmla="*/ 11818556 w 12192000"/>
              <a:gd name="connsiteY5872" fmla="*/ 2560337 h 6858000"/>
              <a:gd name="connsiteX5873" fmla="*/ 11804529 w 12192000"/>
              <a:gd name="connsiteY5873" fmla="*/ 2556694 h 6858000"/>
              <a:gd name="connsiteX5874" fmla="*/ 11814127 w 12192000"/>
              <a:gd name="connsiteY5874" fmla="*/ 2561551 h 6858000"/>
              <a:gd name="connsiteX5875" fmla="*/ 11814127 w 12192000"/>
              <a:gd name="connsiteY5875" fmla="*/ 2566407 h 6858000"/>
              <a:gd name="connsiteX5876" fmla="*/ 11817818 w 12192000"/>
              <a:gd name="connsiteY5876" fmla="*/ 2572073 h 6858000"/>
              <a:gd name="connsiteX5877" fmla="*/ 11812650 w 12192000"/>
              <a:gd name="connsiteY5877" fmla="*/ 2575311 h 6858000"/>
              <a:gd name="connsiteX5878" fmla="*/ 11811912 w 12192000"/>
              <a:gd name="connsiteY5878" fmla="*/ 2581786 h 6858000"/>
              <a:gd name="connsiteX5879" fmla="*/ 11815603 w 12192000"/>
              <a:gd name="connsiteY5879" fmla="*/ 2587048 h 6858000"/>
              <a:gd name="connsiteX5880" fmla="*/ 11812650 w 12192000"/>
              <a:gd name="connsiteY5880" fmla="*/ 2590285 h 6858000"/>
              <a:gd name="connsiteX5881" fmla="*/ 11812650 w 12192000"/>
              <a:gd name="connsiteY5881" fmla="*/ 2598380 h 6858000"/>
              <a:gd name="connsiteX5882" fmla="*/ 11804529 w 12192000"/>
              <a:gd name="connsiteY5882" fmla="*/ 2602022 h 6858000"/>
              <a:gd name="connsiteX5883" fmla="*/ 11797885 w 12192000"/>
              <a:gd name="connsiteY5883" fmla="*/ 2595547 h 6858000"/>
              <a:gd name="connsiteX5884" fmla="*/ 11795670 w 12192000"/>
              <a:gd name="connsiteY5884" fmla="*/ 2603641 h 6858000"/>
              <a:gd name="connsiteX5885" fmla="*/ 11803053 w 12192000"/>
              <a:gd name="connsiteY5885" fmla="*/ 2604450 h 6858000"/>
              <a:gd name="connsiteX5886" fmla="*/ 11809697 w 12192000"/>
              <a:gd name="connsiteY5886" fmla="*/ 2611735 h 6858000"/>
              <a:gd name="connsiteX5887" fmla="*/ 11798623 w 12192000"/>
              <a:gd name="connsiteY5887" fmla="*/ 2611331 h 6858000"/>
              <a:gd name="connsiteX5888" fmla="*/ 11797885 w 12192000"/>
              <a:gd name="connsiteY5888" fmla="*/ 2616592 h 6858000"/>
              <a:gd name="connsiteX5889" fmla="*/ 11785335 w 12192000"/>
              <a:gd name="connsiteY5889" fmla="*/ 2629138 h 6858000"/>
              <a:gd name="connsiteX5890" fmla="*/ 11778691 w 12192000"/>
              <a:gd name="connsiteY5890" fmla="*/ 2629138 h 6858000"/>
              <a:gd name="connsiteX5891" fmla="*/ 11779429 w 12192000"/>
              <a:gd name="connsiteY5891" fmla="*/ 2619830 h 6858000"/>
              <a:gd name="connsiteX5892" fmla="*/ 11774261 w 12192000"/>
              <a:gd name="connsiteY5892" fmla="*/ 2620639 h 6858000"/>
              <a:gd name="connsiteX5893" fmla="*/ 11771308 w 12192000"/>
              <a:gd name="connsiteY5893" fmla="*/ 2619830 h 6858000"/>
              <a:gd name="connsiteX5894" fmla="*/ 11769832 w 12192000"/>
              <a:gd name="connsiteY5894" fmla="*/ 2627519 h 6858000"/>
              <a:gd name="connsiteX5895" fmla="*/ 11763188 w 12192000"/>
              <a:gd name="connsiteY5895" fmla="*/ 2626305 h 6858000"/>
              <a:gd name="connsiteX5896" fmla="*/ 11767617 w 12192000"/>
              <a:gd name="connsiteY5896" fmla="*/ 2631162 h 6858000"/>
              <a:gd name="connsiteX5897" fmla="*/ 11761711 w 12192000"/>
              <a:gd name="connsiteY5897" fmla="*/ 2635209 h 6858000"/>
              <a:gd name="connsiteX5898" fmla="*/ 11769832 w 12192000"/>
              <a:gd name="connsiteY5898" fmla="*/ 2636018 h 6858000"/>
              <a:gd name="connsiteX5899" fmla="*/ 11776476 w 12192000"/>
              <a:gd name="connsiteY5899" fmla="*/ 2644112 h 6858000"/>
              <a:gd name="connsiteX5900" fmla="*/ 11766141 w 12192000"/>
              <a:gd name="connsiteY5900" fmla="*/ 2644112 h 6858000"/>
              <a:gd name="connsiteX5901" fmla="*/ 11777953 w 12192000"/>
              <a:gd name="connsiteY5901" fmla="*/ 2653826 h 6858000"/>
              <a:gd name="connsiteX5902" fmla="*/ 11784597 w 12192000"/>
              <a:gd name="connsiteY5902" fmla="*/ 2648969 h 6858000"/>
              <a:gd name="connsiteX5903" fmla="*/ 11789764 w 12192000"/>
              <a:gd name="connsiteY5903" fmla="*/ 2653826 h 6858000"/>
              <a:gd name="connsiteX5904" fmla="*/ 11772785 w 12192000"/>
              <a:gd name="connsiteY5904" fmla="*/ 2660706 h 6858000"/>
              <a:gd name="connsiteX5905" fmla="*/ 11762449 w 12192000"/>
              <a:gd name="connsiteY5905" fmla="*/ 2667181 h 6858000"/>
              <a:gd name="connsiteX5906" fmla="*/ 11760973 w 12192000"/>
              <a:gd name="connsiteY5906" fmla="*/ 2674466 h 6858000"/>
              <a:gd name="connsiteX5907" fmla="*/ 11764664 w 12192000"/>
              <a:gd name="connsiteY5907" fmla="*/ 2670824 h 6858000"/>
              <a:gd name="connsiteX5908" fmla="*/ 11772785 w 12192000"/>
              <a:gd name="connsiteY5908" fmla="*/ 2670419 h 6858000"/>
              <a:gd name="connsiteX5909" fmla="*/ 11777953 w 12192000"/>
              <a:gd name="connsiteY5909" fmla="*/ 2675680 h 6858000"/>
              <a:gd name="connsiteX5910" fmla="*/ 11766879 w 12192000"/>
              <a:gd name="connsiteY5910" fmla="*/ 2684584 h 6858000"/>
              <a:gd name="connsiteX5911" fmla="*/ 11775000 w 12192000"/>
              <a:gd name="connsiteY5911" fmla="*/ 2687012 h 6858000"/>
              <a:gd name="connsiteX5912" fmla="*/ 11773523 w 12192000"/>
              <a:gd name="connsiteY5912" fmla="*/ 2693083 h 6858000"/>
              <a:gd name="connsiteX5913" fmla="*/ 11766879 w 12192000"/>
              <a:gd name="connsiteY5913" fmla="*/ 2694702 h 6858000"/>
              <a:gd name="connsiteX5914" fmla="*/ 11769094 w 12192000"/>
              <a:gd name="connsiteY5914" fmla="*/ 2699963 h 6858000"/>
              <a:gd name="connsiteX5915" fmla="*/ 11773523 w 12192000"/>
              <a:gd name="connsiteY5915" fmla="*/ 2699963 h 6858000"/>
              <a:gd name="connsiteX5916" fmla="*/ 11777214 w 12192000"/>
              <a:gd name="connsiteY5916" fmla="*/ 2706439 h 6858000"/>
              <a:gd name="connsiteX5917" fmla="*/ 11776476 w 12192000"/>
              <a:gd name="connsiteY5917" fmla="*/ 2717771 h 6858000"/>
              <a:gd name="connsiteX5918" fmla="*/ 11771308 w 12192000"/>
              <a:gd name="connsiteY5918" fmla="*/ 2710081 h 6858000"/>
              <a:gd name="connsiteX5919" fmla="*/ 11766141 w 12192000"/>
              <a:gd name="connsiteY5919" fmla="*/ 2710081 h 6858000"/>
              <a:gd name="connsiteX5920" fmla="*/ 11766141 w 12192000"/>
              <a:gd name="connsiteY5920" fmla="*/ 2703606 h 6858000"/>
              <a:gd name="connsiteX5921" fmla="*/ 11758758 w 12192000"/>
              <a:gd name="connsiteY5921" fmla="*/ 2697535 h 6858000"/>
              <a:gd name="connsiteX5922" fmla="*/ 11755067 w 12192000"/>
              <a:gd name="connsiteY5922" fmla="*/ 2703201 h 6858000"/>
              <a:gd name="connsiteX5923" fmla="*/ 11749899 w 12192000"/>
              <a:gd name="connsiteY5923" fmla="*/ 2703201 h 6858000"/>
              <a:gd name="connsiteX5924" fmla="*/ 11749161 w 12192000"/>
              <a:gd name="connsiteY5924" fmla="*/ 2710486 h 6858000"/>
              <a:gd name="connsiteX5925" fmla="*/ 11758020 w 12192000"/>
              <a:gd name="connsiteY5925" fmla="*/ 2716152 h 6858000"/>
              <a:gd name="connsiteX5926" fmla="*/ 11757282 w 12192000"/>
              <a:gd name="connsiteY5926" fmla="*/ 2723841 h 6858000"/>
              <a:gd name="connsiteX5927" fmla="*/ 11754329 w 12192000"/>
              <a:gd name="connsiteY5927" fmla="*/ 2719389 h 6858000"/>
              <a:gd name="connsiteX5928" fmla="*/ 11749161 w 12192000"/>
              <a:gd name="connsiteY5928" fmla="*/ 2719389 h 6858000"/>
              <a:gd name="connsiteX5929" fmla="*/ 11745470 w 12192000"/>
              <a:gd name="connsiteY5929" fmla="*/ 2714938 h 6858000"/>
              <a:gd name="connsiteX5930" fmla="*/ 11738087 w 12192000"/>
              <a:gd name="connsiteY5930" fmla="*/ 2716556 h 6858000"/>
              <a:gd name="connsiteX5931" fmla="*/ 11743255 w 12192000"/>
              <a:gd name="connsiteY5931" fmla="*/ 2720604 h 6858000"/>
              <a:gd name="connsiteX5932" fmla="*/ 11744732 w 12192000"/>
              <a:gd name="connsiteY5932" fmla="*/ 2728698 h 6858000"/>
              <a:gd name="connsiteX5933" fmla="*/ 11752114 w 12192000"/>
              <a:gd name="connsiteY5933" fmla="*/ 2728698 h 6858000"/>
              <a:gd name="connsiteX5934" fmla="*/ 11752852 w 12192000"/>
              <a:gd name="connsiteY5934" fmla="*/ 2731126 h 6858000"/>
              <a:gd name="connsiteX5935" fmla="*/ 11747685 w 12192000"/>
              <a:gd name="connsiteY5935" fmla="*/ 2737602 h 6858000"/>
              <a:gd name="connsiteX5936" fmla="*/ 11737349 w 12192000"/>
              <a:gd name="connsiteY5936" fmla="*/ 2730721 h 6858000"/>
              <a:gd name="connsiteX5937" fmla="*/ 11735873 w 12192000"/>
              <a:gd name="connsiteY5937" fmla="*/ 2736792 h 6858000"/>
              <a:gd name="connsiteX5938" fmla="*/ 11738826 w 12192000"/>
              <a:gd name="connsiteY5938" fmla="*/ 2741244 h 6858000"/>
              <a:gd name="connsiteX5939" fmla="*/ 11747685 w 12192000"/>
              <a:gd name="connsiteY5939" fmla="*/ 2743672 h 6858000"/>
              <a:gd name="connsiteX5940" fmla="*/ 11743255 w 12192000"/>
              <a:gd name="connsiteY5940" fmla="*/ 2753385 h 6858000"/>
              <a:gd name="connsiteX5941" fmla="*/ 11729967 w 12192000"/>
              <a:gd name="connsiteY5941" fmla="*/ 2745696 h 6858000"/>
              <a:gd name="connsiteX5942" fmla="*/ 11724799 w 12192000"/>
              <a:gd name="connsiteY5942" fmla="*/ 2750148 h 6858000"/>
              <a:gd name="connsiteX5943" fmla="*/ 11721108 w 12192000"/>
              <a:gd name="connsiteY5943" fmla="*/ 2746910 h 6858000"/>
              <a:gd name="connsiteX5944" fmla="*/ 11713725 w 12192000"/>
              <a:gd name="connsiteY5944" fmla="*/ 2756623 h 6858000"/>
              <a:gd name="connsiteX5945" fmla="*/ 11696746 w 12192000"/>
              <a:gd name="connsiteY5945" fmla="*/ 2757433 h 6858000"/>
              <a:gd name="connsiteX5946" fmla="*/ 11709296 w 12192000"/>
              <a:gd name="connsiteY5946" fmla="*/ 2765932 h 6858000"/>
              <a:gd name="connsiteX5947" fmla="*/ 11716678 w 12192000"/>
              <a:gd name="connsiteY5947" fmla="*/ 2763503 h 6858000"/>
              <a:gd name="connsiteX5948" fmla="*/ 11724799 w 12192000"/>
              <a:gd name="connsiteY5948" fmla="*/ 2765122 h 6858000"/>
              <a:gd name="connsiteX5949" fmla="*/ 11721108 w 12192000"/>
              <a:gd name="connsiteY5949" fmla="*/ 2772407 h 6858000"/>
              <a:gd name="connsiteX5950" fmla="*/ 11715940 w 12192000"/>
              <a:gd name="connsiteY5950" fmla="*/ 2773216 h 6858000"/>
              <a:gd name="connsiteX5951" fmla="*/ 11714464 w 12192000"/>
              <a:gd name="connsiteY5951" fmla="*/ 2782525 h 6858000"/>
              <a:gd name="connsiteX5952" fmla="*/ 11708558 w 12192000"/>
              <a:gd name="connsiteY5952" fmla="*/ 2776454 h 6858000"/>
              <a:gd name="connsiteX5953" fmla="*/ 11702652 w 12192000"/>
              <a:gd name="connsiteY5953" fmla="*/ 2784953 h 6858000"/>
              <a:gd name="connsiteX5954" fmla="*/ 11699699 w 12192000"/>
              <a:gd name="connsiteY5954" fmla="*/ 2786572 h 6858000"/>
              <a:gd name="connsiteX5955" fmla="*/ 11698960 w 12192000"/>
              <a:gd name="connsiteY5955" fmla="*/ 2782525 h 6858000"/>
              <a:gd name="connsiteX5956" fmla="*/ 11694531 w 12192000"/>
              <a:gd name="connsiteY5956" fmla="*/ 2782930 h 6858000"/>
              <a:gd name="connsiteX5957" fmla="*/ 11693055 w 12192000"/>
              <a:gd name="connsiteY5957" fmla="*/ 2790214 h 6858000"/>
              <a:gd name="connsiteX5958" fmla="*/ 11687887 w 12192000"/>
              <a:gd name="connsiteY5958" fmla="*/ 2790214 h 6858000"/>
              <a:gd name="connsiteX5959" fmla="*/ 11685672 w 12192000"/>
              <a:gd name="connsiteY5959" fmla="*/ 2801142 h 6858000"/>
              <a:gd name="connsiteX5960" fmla="*/ 11676075 w 12192000"/>
              <a:gd name="connsiteY5960" fmla="*/ 2801142 h 6858000"/>
              <a:gd name="connsiteX5961" fmla="*/ 11675337 w 12192000"/>
              <a:gd name="connsiteY5961" fmla="*/ 2796690 h 6858000"/>
              <a:gd name="connsiteX5962" fmla="*/ 11662787 w 12192000"/>
              <a:gd name="connsiteY5962" fmla="*/ 2798713 h 6858000"/>
              <a:gd name="connsiteX5963" fmla="*/ 11659095 w 12192000"/>
              <a:gd name="connsiteY5963" fmla="*/ 2803570 h 6858000"/>
              <a:gd name="connsiteX5964" fmla="*/ 11654666 w 12192000"/>
              <a:gd name="connsiteY5964" fmla="*/ 2802356 h 6858000"/>
              <a:gd name="connsiteX5965" fmla="*/ 11659095 w 12192000"/>
              <a:gd name="connsiteY5965" fmla="*/ 2811664 h 6858000"/>
              <a:gd name="connsiteX5966" fmla="*/ 11655404 w 12192000"/>
              <a:gd name="connsiteY5966" fmla="*/ 2821377 h 6858000"/>
              <a:gd name="connsiteX5967" fmla="*/ 11650975 w 12192000"/>
              <a:gd name="connsiteY5967" fmla="*/ 2826639 h 6858000"/>
              <a:gd name="connsiteX5968" fmla="*/ 11655404 w 12192000"/>
              <a:gd name="connsiteY5968" fmla="*/ 2832709 h 6858000"/>
              <a:gd name="connsiteX5969" fmla="*/ 11646545 w 12192000"/>
              <a:gd name="connsiteY5969" fmla="*/ 2836352 h 6858000"/>
              <a:gd name="connsiteX5970" fmla="*/ 11641377 w 12192000"/>
              <a:gd name="connsiteY5970" fmla="*/ 2834733 h 6858000"/>
              <a:gd name="connsiteX5971" fmla="*/ 11638425 w 12192000"/>
              <a:gd name="connsiteY5971" fmla="*/ 2838780 h 6858000"/>
              <a:gd name="connsiteX5972" fmla="*/ 11636948 w 12192000"/>
              <a:gd name="connsiteY5972" fmla="*/ 2833924 h 6858000"/>
              <a:gd name="connsiteX5973" fmla="*/ 11632519 w 12192000"/>
              <a:gd name="connsiteY5973" fmla="*/ 2837566 h 6858000"/>
              <a:gd name="connsiteX5974" fmla="*/ 11626613 w 12192000"/>
              <a:gd name="connsiteY5974" fmla="*/ 2843232 h 6858000"/>
              <a:gd name="connsiteX5975" fmla="*/ 11614801 w 12192000"/>
              <a:gd name="connsiteY5975" fmla="*/ 2844446 h 6858000"/>
              <a:gd name="connsiteX5976" fmla="*/ 11614062 w 12192000"/>
              <a:gd name="connsiteY5976" fmla="*/ 2848898 h 6858000"/>
              <a:gd name="connsiteX5977" fmla="*/ 11605942 w 12192000"/>
              <a:gd name="connsiteY5977" fmla="*/ 2848898 h 6858000"/>
              <a:gd name="connsiteX5978" fmla="*/ 11605204 w 12192000"/>
              <a:gd name="connsiteY5978" fmla="*/ 2846470 h 6858000"/>
              <a:gd name="connsiteX5979" fmla="*/ 11600036 w 12192000"/>
              <a:gd name="connsiteY5979" fmla="*/ 2846470 h 6858000"/>
              <a:gd name="connsiteX5980" fmla="*/ 11597821 w 12192000"/>
              <a:gd name="connsiteY5980" fmla="*/ 2854159 h 6858000"/>
              <a:gd name="connsiteX5981" fmla="*/ 11593392 w 12192000"/>
              <a:gd name="connsiteY5981" fmla="*/ 2858206 h 6858000"/>
              <a:gd name="connsiteX5982" fmla="*/ 11586009 w 12192000"/>
              <a:gd name="connsiteY5982" fmla="*/ 2850517 h 6858000"/>
              <a:gd name="connsiteX5983" fmla="*/ 11582318 w 12192000"/>
              <a:gd name="connsiteY5983" fmla="*/ 2844851 h 6858000"/>
              <a:gd name="connsiteX5984" fmla="*/ 11579365 w 12192000"/>
              <a:gd name="connsiteY5984" fmla="*/ 2849303 h 6858000"/>
              <a:gd name="connsiteX5985" fmla="*/ 11571983 w 12192000"/>
              <a:gd name="connsiteY5985" fmla="*/ 2850922 h 6858000"/>
              <a:gd name="connsiteX5986" fmla="*/ 11571244 w 12192000"/>
              <a:gd name="connsiteY5986" fmla="*/ 2857397 h 6858000"/>
              <a:gd name="connsiteX5987" fmla="*/ 11563124 w 12192000"/>
              <a:gd name="connsiteY5987" fmla="*/ 2859016 h 6858000"/>
              <a:gd name="connsiteX5988" fmla="*/ 11555003 w 12192000"/>
              <a:gd name="connsiteY5988" fmla="*/ 2854969 h 6858000"/>
              <a:gd name="connsiteX5989" fmla="*/ 11550573 w 12192000"/>
              <a:gd name="connsiteY5989" fmla="*/ 2858611 h 6858000"/>
              <a:gd name="connsiteX5990" fmla="*/ 11541715 w 12192000"/>
              <a:gd name="connsiteY5990" fmla="*/ 2861444 h 6858000"/>
              <a:gd name="connsiteX5991" fmla="*/ 11540238 w 12192000"/>
              <a:gd name="connsiteY5991" fmla="*/ 2870753 h 6858000"/>
              <a:gd name="connsiteX5992" fmla="*/ 11522520 w 12192000"/>
              <a:gd name="connsiteY5992" fmla="*/ 2878442 h 6858000"/>
              <a:gd name="connsiteX5993" fmla="*/ 11521782 w 12192000"/>
              <a:gd name="connsiteY5993" fmla="*/ 2874800 h 6858000"/>
              <a:gd name="connsiteX5994" fmla="*/ 11528426 w 12192000"/>
              <a:gd name="connsiteY5994" fmla="*/ 2871967 h 6858000"/>
              <a:gd name="connsiteX5995" fmla="*/ 11532856 w 12192000"/>
              <a:gd name="connsiteY5995" fmla="*/ 2865491 h 6858000"/>
              <a:gd name="connsiteX5996" fmla="*/ 11526211 w 12192000"/>
              <a:gd name="connsiteY5996" fmla="*/ 2866705 h 6858000"/>
              <a:gd name="connsiteX5997" fmla="*/ 11516614 w 12192000"/>
              <a:gd name="connsiteY5997" fmla="*/ 2857802 h 6858000"/>
              <a:gd name="connsiteX5998" fmla="*/ 11515138 w 12192000"/>
              <a:gd name="connsiteY5998" fmla="*/ 2851731 h 6858000"/>
              <a:gd name="connsiteX5999" fmla="*/ 11502588 w 12192000"/>
              <a:gd name="connsiteY5999" fmla="*/ 2846065 h 6858000"/>
              <a:gd name="connsiteX6000" fmla="*/ 11497420 w 12192000"/>
              <a:gd name="connsiteY6000" fmla="*/ 2842018 h 6858000"/>
              <a:gd name="connsiteX6001" fmla="*/ 11499635 w 12192000"/>
              <a:gd name="connsiteY6001" fmla="*/ 2847279 h 6858000"/>
              <a:gd name="connsiteX6002" fmla="*/ 11498896 w 12192000"/>
              <a:gd name="connsiteY6002" fmla="*/ 2853755 h 6858000"/>
              <a:gd name="connsiteX6003" fmla="*/ 11501111 w 12192000"/>
              <a:gd name="connsiteY6003" fmla="*/ 2861849 h 6858000"/>
              <a:gd name="connsiteX6004" fmla="*/ 11503326 w 12192000"/>
              <a:gd name="connsiteY6004" fmla="*/ 2873181 h 6858000"/>
              <a:gd name="connsiteX6005" fmla="*/ 11495205 w 12192000"/>
              <a:gd name="connsiteY6005" fmla="*/ 2876823 h 6858000"/>
              <a:gd name="connsiteX6006" fmla="*/ 11490776 w 12192000"/>
              <a:gd name="connsiteY6006" fmla="*/ 2883703 h 6858000"/>
              <a:gd name="connsiteX6007" fmla="*/ 11485608 w 12192000"/>
              <a:gd name="connsiteY6007" fmla="*/ 2886941 h 6858000"/>
              <a:gd name="connsiteX6008" fmla="*/ 11481917 w 12192000"/>
              <a:gd name="connsiteY6008" fmla="*/ 2883703 h 6858000"/>
              <a:gd name="connsiteX6009" fmla="*/ 11478964 w 12192000"/>
              <a:gd name="connsiteY6009" fmla="*/ 2881680 h 6858000"/>
              <a:gd name="connsiteX6010" fmla="*/ 11478226 w 12192000"/>
              <a:gd name="connsiteY6010" fmla="*/ 2885322 h 6858000"/>
              <a:gd name="connsiteX6011" fmla="*/ 11471581 w 12192000"/>
              <a:gd name="connsiteY6011" fmla="*/ 2893417 h 6858000"/>
              <a:gd name="connsiteX6012" fmla="*/ 11461984 w 12192000"/>
              <a:gd name="connsiteY6012" fmla="*/ 2901916 h 6858000"/>
              <a:gd name="connsiteX6013" fmla="*/ 11451649 w 12192000"/>
              <a:gd name="connsiteY6013" fmla="*/ 2907177 h 6858000"/>
              <a:gd name="connsiteX6014" fmla="*/ 11445743 w 12192000"/>
              <a:gd name="connsiteY6014" fmla="*/ 2908391 h 6858000"/>
              <a:gd name="connsiteX6015" fmla="*/ 11436146 w 12192000"/>
              <a:gd name="connsiteY6015" fmla="*/ 2905558 h 6858000"/>
              <a:gd name="connsiteX6016" fmla="*/ 11426549 w 12192000"/>
              <a:gd name="connsiteY6016" fmla="*/ 2907986 h 6858000"/>
              <a:gd name="connsiteX6017" fmla="*/ 11417690 w 12192000"/>
              <a:gd name="connsiteY6017" fmla="*/ 2907986 h 6858000"/>
              <a:gd name="connsiteX6018" fmla="*/ 11421381 w 12192000"/>
              <a:gd name="connsiteY6018" fmla="*/ 2914057 h 6858000"/>
              <a:gd name="connsiteX6019" fmla="*/ 11411045 w 12192000"/>
              <a:gd name="connsiteY6019" fmla="*/ 2919318 h 6858000"/>
              <a:gd name="connsiteX6020" fmla="*/ 11402186 w 12192000"/>
              <a:gd name="connsiteY6020" fmla="*/ 2922151 h 6858000"/>
              <a:gd name="connsiteX6021" fmla="*/ 11393328 w 12192000"/>
              <a:gd name="connsiteY6021" fmla="*/ 2919318 h 6858000"/>
              <a:gd name="connsiteX6022" fmla="*/ 11389636 w 12192000"/>
              <a:gd name="connsiteY6022" fmla="*/ 2926199 h 6858000"/>
              <a:gd name="connsiteX6023" fmla="*/ 11380039 w 12192000"/>
              <a:gd name="connsiteY6023" fmla="*/ 2927413 h 6858000"/>
              <a:gd name="connsiteX6024" fmla="*/ 11374871 w 12192000"/>
              <a:gd name="connsiteY6024" fmla="*/ 2932674 h 6858000"/>
              <a:gd name="connsiteX6025" fmla="*/ 11372657 w 12192000"/>
              <a:gd name="connsiteY6025" fmla="*/ 2932269 h 6858000"/>
              <a:gd name="connsiteX6026" fmla="*/ 11374871 w 12192000"/>
              <a:gd name="connsiteY6026" fmla="*/ 2929841 h 6858000"/>
              <a:gd name="connsiteX6027" fmla="*/ 11369704 w 12192000"/>
              <a:gd name="connsiteY6027" fmla="*/ 2929032 h 6858000"/>
              <a:gd name="connsiteX6028" fmla="*/ 11369704 w 12192000"/>
              <a:gd name="connsiteY6028" fmla="*/ 2927008 h 6858000"/>
              <a:gd name="connsiteX6029" fmla="*/ 11371180 w 12192000"/>
              <a:gd name="connsiteY6029" fmla="*/ 2925794 h 6858000"/>
              <a:gd name="connsiteX6030" fmla="*/ 11368227 w 12192000"/>
              <a:gd name="connsiteY6030" fmla="*/ 2925794 h 6858000"/>
              <a:gd name="connsiteX6031" fmla="*/ 11366013 w 12192000"/>
              <a:gd name="connsiteY6031" fmla="*/ 2922151 h 6858000"/>
              <a:gd name="connsiteX6032" fmla="*/ 11365274 w 12192000"/>
              <a:gd name="connsiteY6032" fmla="*/ 2919723 h 6858000"/>
              <a:gd name="connsiteX6033" fmla="*/ 11362321 w 12192000"/>
              <a:gd name="connsiteY6033" fmla="*/ 2922961 h 6858000"/>
              <a:gd name="connsiteX6034" fmla="*/ 11359368 w 12192000"/>
              <a:gd name="connsiteY6034" fmla="*/ 2923366 h 6858000"/>
              <a:gd name="connsiteX6035" fmla="*/ 11360845 w 12192000"/>
              <a:gd name="connsiteY6035" fmla="*/ 2928222 h 6858000"/>
              <a:gd name="connsiteX6036" fmla="*/ 11359368 w 12192000"/>
              <a:gd name="connsiteY6036" fmla="*/ 2934293 h 6858000"/>
              <a:gd name="connsiteX6037" fmla="*/ 11352724 w 12192000"/>
              <a:gd name="connsiteY6037" fmla="*/ 2939554 h 6858000"/>
              <a:gd name="connsiteX6038" fmla="*/ 11350509 w 12192000"/>
              <a:gd name="connsiteY6038" fmla="*/ 2943197 h 6858000"/>
              <a:gd name="connsiteX6039" fmla="*/ 11354201 w 12192000"/>
              <a:gd name="connsiteY6039" fmla="*/ 2951696 h 6858000"/>
              <a:gd name="connsiteX6040" fmla="*/ 11359368 w 12192000"/>
              <a:gd name="connsiteY6040" fmla="*/ 2951696 h 6858000"/>
              <a:gd name="connsiteX6041" fmla="*/ 11365274 w 12192000"/>
              <a:gd name="connsiteY6041" fmla="*/ 2961004 h 6858000"/>
              <a:gd name="connsiteX6042" fmla="*/ 11365274 w 12192000"/>
              <a:gd name="connsiteY6042" fmla="*/ 2963432 h 6858000"/>
              <a:gd name="connsiteX6043" fmla="*/ 11368965 w 12192000"/>
              <a:gd name="connsiteY6043" fmla="*/ 2964242 h 6858000"/>
              <a:gd name="connsiteX6044" fmla="*/ 11371180 w 12192000"/>
              <a:gd name="connsiteY6044" fmla="*/ 2968289 h 6858000"/>
              <a:gd name="connsiteX6045" fmla="*/ 11363060 w 12192000"/>
              <a:gd name="connsiteY6045" fmla="*/ 2978407 h 6858000"/>
              <a:gd name="connsiteX6046" fmla="*/ 11357154 w 12192000"/>
              <a:gd name="connsiteY6046" fmla="*/ 2978407 h 6858000"/>
              <a:gd name="connsiteX6047" fmla="*/ 11357154 w 12192000"/>
              <a:gd name="connsiteY6047" fmla="*/ 2975978 h 6858000"/>
              <a:gd name="connsiteX6048" fmla="*/ 11346080 w 12192000"/>
              <a:gd name="connsiteY6048" fmla="*/ 2973955 h 6858000"/>
              <a:gd name="connsiteX6049" fmla="*/ 11342389 w 12192000"/>
              <a:gd name="connsiteY6049" fmla="*/ 2980026 h 6858000"/>
              <a:gd name="connsiteX6050" fmla="*/ 11340174 w 12192000"/>
              <a:gd name="connsiteY6050" fmla="*/ 2982049 h 6858000"/>
              <a:gd name="connsiteX6051" fmla="*/ 11338698 w 12192000"/>
              <a:gd name="connsiteY6051" fmla="*/ 2972336 h 6858000"/>
              <a:gd name="connsiteX6052" fmla="*/ 11338698 w 12192000"/>
              <a:gd name="connsiteY6052" fmla="*/ 2967884 h 6858000"/>
              <a:gd name="connsiteX6053" fmla="*/ 11332053 w 12192000"/>
              <a:gd name="connsiteY6053" fmla="*/ 2963837 h 6858000"/>
              <a:gd name="connsiteX6054" fmla="*/ 11319503 w 12192000"/>
              <a:gd name="connsiteY6054" fmla="*/ 2948458 h 6858000"/>
              <a:gd name="connsiteX6055" fmla="*/ 11320241 w 12192000"/>
              <a:gd name="connsiteY6055" fmla="*/ 2943197 h 6858000"/>
              <a:gd name="connsiteX6056" fmla="*/ 11326886 w 12192000"/>
              <a:gd name="connsiteY6056" fmla="*/ 2935102 h 6858000"/>
              <a:gd name="connsiteX6057" fmla="*/ 11328362 w 12192000"/>
              <a:gd name="connsiteY6057" fmla="*/ 2927008 h 6858000"/>
              <a:gd name="connsiteX6058" fmla="*/ 11335745 w 12192000"/>
              <a:gd name="connsiteY6058" fmla="*/ 2926199 h 6858000"/>
              <a:gd name="connsiteX6059" fmla="*/ 11335006 w 12192000"/>
              <a:gd name="connsiteY6059" fmla="*/ 2922961 h 6858000"/>
              <a:gd name="connsiteX6060" fmla="*/ 11329839 w 12192000"/>
              <a:gd name="connsiteY6060" fmla="*/ 2920937 h 6858000"/>
              <a:gd name="connsiteX6061" fmla="*/ 11323194 w 12192000"/>
              <a:gd name="connsiteY6061" fmla="*/ 2922961 h 6858000"/>
              <a:gd name="connsiteX6062" fmla="*/ 11315812 w 12192000"/>
              <a:gd name="connsiteY6062" fmla="*/ 2916890 h 6858000"/>
              <a:gd name="connsiteX6063" fmla="*/ 11310644 w 12192000"/>
              <a:gd name="connsiteY6063" fmla="*/ 2924984 h 6858000"/>
              <a:gd name="connsiteX6064" fmla="*/ 11304000 w 12192000"/>
              <a:gd name="connsiteY6064" fmla="*/ 2924580 h 6858000"/>
              <a:gd name="connsiteX6065" fmla="*/ 11298832 w 12192000"/>
              <a:gd name="connsiteY6065" fmla="*/ 2926199 h 6858000"/>
              <a:gd name="connsiteX6066" fmla="*/ 11286282 w 12192000"/>
              <a:gd name="connsiteY6066" fmla="*/ 2916485 h 6858000"/>
              <a:gd name="connsiteX6067" fmla="*/ 11281853 w 12192000"/>
              <a:gd name="connsiteY6067" fmla="*/ 2918104 h 6858000"/>
              <a:gd name="connsiteX6068" fmla="*/ 11272256 w 12192000"/>
              <a:gd name="connsiteY6068" fmla="*/ 2909605 h 6858000"/>
              <a:gd name="connsiteX6069" fmla="*/ 11267826 w 12192000"/>
              <a:gd name="connsiteY6069" fmla="*/ 2901106 h 6858000"/>
              <a:gd name="connsiteX6070" fmla="*/ 11265611 w 12192000"/>
              <a:gd name="connsiteY6070" fmla="*/ 2910415 h 6858000"/>
              <a:gd name="connsiteX6071" fmla="*/ 11265611 w 12192000"/>
              <a:gd name="connsiteY6071" fmla="*/ 2915271 h 6858000"/>
              <a:gd name="connsiteX6072" fmla="*/ 11257491 w 12192000"/>
              <a:gd name="connsiteY6072" fmla="*/ 2918104 h 6858000"/>
              <a:gd name="connsiteX6073" fmla="*/ 11251585 w 12192000"/>
              <a:gd name="connsiteY6073" fmla="*/ 2915676 h 6858000"/>
              <a:gd name="connsiteX6074" fmla="*/ 11247894 w 12192000"/>
              <a:gd name="connsiteY6074" fmla="*/ 2917700 h 6858000"/>
              <a:gd name="connsiteX6075" fmla="*/ 11244941 w 12192000"/>
              <a:gd name="connsiteY6075" fmla="*/ 2916890 h 6858000"/>
              <a:gd name="connsiteX6076" fmla="*/ 11244941 w 12192000"/>
              <a:gd name="connsiteY6076" fmla="*/ 2917295 h 6858000"/>
              <a:gd name="connsiteX6077" fmla="*/ 11244202 w 12192000"/>
              <a:gd name="connsiteY6077" fmla="*/ 2917295 h 6858000"/>
              <a:gd name="connsiteX6078" fmla="*/ 11246417 w 12192000"/>
              <a:gd name="connsiteY6078" fmla="*/ 2920937 h 6858000"/>
              <a:gd name="connsiteX6079" fmla="*/ 11242726 w 12192000"/>
              <a:gd name="connsiteY6079" fmla="*/ 2926199 h 6858000"/>
              <a:gd name="connsiteX6080" fmla="*/ 11237558 w 12192000"/>
              <a:gd name="connsiteY6080" fmla="*/ 2928222 h 6858000"/>
              <a:gd name="connsiteX6081" fmla="*/ 11233867 w 12192000"/>
              <a:gd name="connsiteY6081" fmla="*/ 2927817 h 6858000"/>
              <a:gd name="connsiteX6082" fmla="*/ 11225008 w 12192000"/>
              <a:gd name="connsiteY6082" fmla="*/ 2933079 h 6858000"/>
              <a:gd name="connsiteX6083" fmla="*/ 11216149 w 12192000"/>
              <a:gd name="connsiteY6083" fmla="*/ 2932269 h 6858000"/>
              <a:gd name="connsiteX6084" fmla="*/ 11207290 w 12192000"/>
              <a:gd name="connsiteY6084" fmla="*/ 2933888 h 6858000"/>
              <a:gd name="connsiteX6085" fmla="*/ 11204337 w 12192000"/>
              <a:gd name="connsiteY6085" fmla="*/ 2937935 h 6858000"/>
              <a:gd name="connsiteX6086" fmla="*/ 11206552 w 12192000"/>
              <a:gd name="connsiteY6086" fmla="*/ 2944815 h 6858000"/>
              <a:gd name="connsiteX6087" fmla="*/ 11202122 w 12192000"/>
              <a:gd name="connsiteY6087" fmla="*/ 2947648 h 6858000"/>
              <a:gd name="connsiteX6088" fmla="*/ 11199908 w 12192000"/>
              <a:gd name="connsiteY6088" fmla="*/ 2950886 h 6858000"/>
              <a:gd name="connsiteX6089" fmla="*/ 11195478 w 12192000"/>
              <a:gd name="connsiteY6089" fmla="*/ 2948458 h 6858000"/>
              <a:gd name="connsiteX6090" fmla="*/ 11187358 w 12192000"/>
              <a:gd name="connsiteY6090" fmla="*/ 2950077 h 6858000"/>
              <a:gd name="connsiteX6091" fmla="*/ 11182928 w 12192000"/>
              <a:gd name="connsiteY6091" fmla="*/ 2954124 h 6858000"/>
              <a:gd name="connsiteX6092" fmla="*/ 11179975 w 12192000"/>
              <a:gd name="connsiteY6092" fmla="*/ 2955338 h 6858000"/>
              <a:gd name="connsiteX6093" fmla="*/ 11176284 w 12192000"/>
              <a:gd name="connsiteY6093" fmla="*/ 2950886 h 6858000"/>
              <a:gd name="connsiteX6094" fmla="*/ 11173331 w 12192000"/>
              <a:gd name="connsiteY6094" fmla="*/ 2950077 h 6858000"/>
              <a:gd name="connsiteX6095" fmla="*/ 11172593 w 12192000"/>
              <a:gd name="connsiteY6095" fmla="*/ 2956147 h 6858000"/>
              <a:gd name="connsiteX6096" fmla="*/ 11168163 w 12192000"/>
              <a:gd name="connsiteY6096" fmla="*/ 2961004 h 6858000"/>
              <a:gd name="connsiteX6097" fmla="*/ 11171116 w 12192000"/>
              <a:gd name="connsiteY6097" fmla="*/ 2963837 h 6858000"/>
              <a:gd name="connsiteX6098" fmla="*/ 11169640 w 12192000"/>
              <a:gd name="connsiteY6098" fmla="*/ 2970717 h 6858000"/>
              <a:gd name="connsiteX6099" fmla="*/ 11170378 w 12192000"/>
              <a:gd name="connsiteY6099" fmla="*/ 2978002 h 6858000"/>
              <a:gd name="connsiteX6100" fmla="*/ 11168901 w 12192000"/>
              <a:gd name="connsiteY6100" fmla="*/ 2980026 h 6858000"/>
              <a:gd name="connsiteX6101" fmla="*/ 11171854 w 12192000"/>
              <a:gd name="connsiteY6101" fmla="*/ 2985287 h 6858000"/>
              <a:gd name="connsiteX6102" fmla="*/ 11168901 w 12192000"/>
              <a:gd name="connsiteY6102" fmla="*/ 2989334 h 6858000"/>
              <a:gd name="connsiteX6103" fmla="*/ 11165210 w 12192000"/>
              <a:gd name="connsiteY6103" fmla="*/ 2990548 h 6858000"/>
              <a:gd name="connsiteX6104" fmla="*/ 11157828 w 12192000"/>
              <a:gd name="connsiteY6104" fmla="*/ 3001071 h 6858000"/>
              <a:gd name="connsiteX6105" fmla="*/ 11151922 w 12192000"/>
              <a:gd name="connsiteY6105" fmla="*/ 3001475 h 6858000"/>
              <a:gd name="connsiteX6106" fmla="*/ 11148969 w 12192000"/>
              <a:gd name="connsiteY6106" fmla="*/ 2998238 h 6858000"/>
              <a:gd name="connsiteX6107" fmla="*/ 11148969 w 12192000"/>
              <a:gd name="connsiteY6107" fmla="*/ 3001880 h 6858000"/>
              <a:gd name="connsiteX6108" fmla="*/ 11144539 w 12192000"/>
              <a:gd name="connsiteY6108" fmla="*/ 3005118 h 6858000"/>
              <a:gd name="connsiteX6109" fmla="*/ 11141586 w 12192000"/>
              <a:gd name="connsiteY6109" fmla="*/ 3013212 h 6858000"/>
              <a:gd name="connsiteX6110" fmla="*/ 11137157 w 12192000"/>
              <a:gd name="connsiteY6110" fmla="*/ 3016450 h 6858000"/>
              <a:gd name="connsiteX6111" fmla="*/ 11137157 w 12192000"/>
              <a:gd name="connsiteY6111" fmla="*/ 3024544 h 6858000"/>
              <a:gd name="connsiteX6112" fmla="*/ 11140848 w 12192000"/>
              <a:gd name="connsiteY6112" fmla="*/ 3025354 h 6858000"/>
              <a:gd name="connsiteX6113" fmla="*/ 11144539 w 12192000"/>
              <a:gd name="connsiteY6113" fmla="*/ 3029805 h 6858000"/>
              <a:gd name="connsiteX6114" fmla="*/ 11139372 w 12192000"/>
              <a:gd name="connsiteY6114" fmla="*/ 3045185 h 6858000"/>
              <a:gd name="connsiteX6115" fmla="*/ 11134204 w 12192000"/>
              <a:gd name="connsiteY6115" fmla="*/ 3052874 h 6858000"/>
              <a:gd name="connsiteX6116" fmla="*/ 11144539 w 12192000"/>
              <a:gd name="connsiteY6116" fmla="*/ 3060968 h 6858000"/>
              <a:gd name="connsiteX6117" fmla="*/ 11143063 w 12192000"/>
              <a:gd name="connsiteY6117" fmla="*/ 3066230 h 6858000"/>
              <a:gd name="connsiteX6118" fmla="*/ 11134942 w 12192000"/>
              <a:gd name="connsiteY6118" fmla="*/ 3068253 h 6858000"/>
              <a:gd name="connsiteX6119" fmla="*/ 11143801 w 12192000"/>
              <a:gd name="connsiteY6119" fmla="*/ 3070682 h 6858000"/>
              <a:gd name="connsiteX6120" fmla="*/ 11158566 w 12192000"/>
              <a:gd name="connsiteY6120" fmla="*/ 3078371 h 6858000"/>
              <a:gd name="connsiteX6121" fmla="*/ 11171854 w 12192000"/>
              <a:gd name="connsiteY6121" fmla="*/ 3090513 h 6858000"/>
              <a:gd name="connsiteX6122" fmla="*/ 11176284 w 12192000"/>
              <a:gd name="connsiteY6122" fmla="*/ 3090108 h 6858000"/>
              <a:gd name="connsiteX6123" fmla="*/ 11182928 w 12192000"/>
              <a:gd name="connsiteY6123" fmla="*/ 3100630 h 6858000"/>
              <a:gd name="connsiteX6124" fmla="*/ 11182928 w 12192000"/>
              <a:gd name="connsiteY6124" fmla="*/ 3105487 h 6858000"/>
              <a:gd name="connsiteX6125" fmla="*/ 11180713 w 12192000"/>
              <a:gd name="connsiteY6125" fmla="*/ 3108725 h 6858000"/>
              <a:gd name="connsiteX6126" fmla="*/ 11185143 w 12192000"/>
              <a:gd name="connsiteY6126" fmla="*/ 3119247 h 6858000"/>
              <a:gd name="connsiteX6127" fmla="*/ 11187358 w 12192000"/>
              <a:gd name="connsiteY6127" fmla="*/ 3124913 h 6858000"/>
              <a:gd name="connsiteX6128" fmla="*/ 11206552 w 12192000"/>
              <a:gd name="connsiteY6128" fmla="*/ 3139483 h 6858000"/>
              <a:gd name="connsiteX6129" fmla="*/ 11217626 w 12192000"/>
              <a:gd name="connsiteY6129" fmla="*/ 3145149 h 6858000"/>
              <a:gd name="connsiteX6130" fmla="*/ 11219102 w 12192000"/>
              <a:gd name="connsiteY6130" fmla="*/ 3148387 h 6858000"/>
              <a:gd name="connsiteX6131" fmla="*/ 11245679 w 12192000"/>
              <a:gd name="connsiteY6131" fmla="*/ 3162147 h 6858000"/>
              <a:gd name="connsiteX6132" fmla="*/ 11269303 w 12192000"/>
              <a:gd name="connsiteY6132" fmla="*/ 3178336 h 6858000"/>
              <a:gd name="connsiteX6133" fmla="*/ 11275209 w 12192000"/>
              <a:gd name="connsiteY6133" fmla="*/ 3186835 h 6858000"/>
              <a:gd name="connsiteX6134" fmla="*/ 11297356 w 12192000"/>
              <a:gd name="connsiteY6134" fmla="*/ 3202214 h 6858000"/>
              <a:gd name="connsiteX6135" fmla="*/ 11304000 w 12192000"/>
              <a:gd name="connsiteY6135" fmla="*/ 3213951 h 6858000"/>
              <a:gd name="connsiteX6136" fmla="*/ 11305477 w 12192000"/>
              <a:gd name="connsiteY6136" fmla="*/ 3221640 h 6858000"/>
              <a:gd name="connsiteX6137" fmla="*/ 11308430 w 12192000"/>
              <a:gd name="connsiteY6137" fmla="*/ 3221640 h 6858000"/>
              <a:gd name="connsiteX6138" fmla="*/ 11308430 w 12192000"/>
              <a:gd name="connsiteY6138" fmla="*/ 3227711 h 6858000"/>
              <a:gd name="connsiteX6139" fmla="*/ 11319503 w 12192000"/>
              <a:gd name="connsiteY6139" fmla="*/ 3238638 h 6858000"/>
              <a:gd name="connsiteX6140" fmla="*/ 11319503 w 12192000"/>
              <a:gd name="connsiteY6140" fmla="*/ 3243495 h 6858000"/>
              <a:gd name="connsiteX6141" fmla="*/ 11322456 w 12192000"/>
              <a:gd name="connsiteY6141" fmla="*/ 3247137 h 6858000"/>
              <a:gd name="connsiteX6142" fmla="*/ 11320241 w 12192000"/>
              <a:gd name="connsiteY6142" fmla="*/ 3250780 h 6858000"/>
              <a:gd name="connsiteX6143" fmla="*/ 11328362 w 12192000"/>
              <a:gd name="connsiteY6143" fmla="*/ 3260897 h 6858000"/>
              <a:gd name="connsiteX6144" fmla="*/ 11331315 w 12192000"/>
              <a:gd name="connsiteY6144" fmla="*/ 3277491 h 6858000"/>
              <a:gd name="connsiteX6145" fmla="*/ 11335006 w 12192000"/>
              <a:gd name="connsiteY6145" fmla="*/ 3280324 h 6858000"/>
              <a:gd name="connsiteX6146" fmla="*/ 11338698 w 12192000"/>
              <a:gd name="connsiteY6146" fmla="*/ 3294893 h 6858000"/>
              <a:gd name="connsiteX6147" fmla="*/ 11341650 w 12192000"/>
              <a:gd name="connsiteY6147" fmla="*/ 3297726 h 6858000"/>
              <a:gd name="connsiteX6148" fmla="*/ 11342389 w 12192000"/>
              <a:gd name="connsiteY6148" fmla="*/ 3306225 h 6858000"/>
              <a:gd name="connsiteX6149" fmla="*/ 11340912 w 12192000"/>
              <a:gd name="connsiteY6149" fmla="*/ 3311082 h 6858000"/>
              <a:gd name="connsiteX6150" fmla="*/ 11343865 w 12192000"/>
              <a:gd name="connsiteY6150" fmla="*/ 3319176 h 6858000"/>
              <a:gd name="connsiteX6151" fmla="*/ 11341650 w 12192000"/>
              <a:gd name="connsiteY6151" fmla="*/ 3322414 h 6858000"/>
              <a:gd name="connsiteX6152" fmla="*/ 11345342 w 12192000"/>
              <a:gd name="connsiteY6152" fmla="*/ 3334151 h 6858000"/>
              <a:gd name="connsiteX6153" fmla="*/ 11345342 w 12192000"/>
              <a:gd name="connsiteY6153" fmla="*/ 3338198 h 6858000"/>
              <a:gd name="connsiteX6154" fmla="*/ 11349771 w 12192000"/>
              <a:gd name="connsiteY6154" fmla="*/ 3340221 h 6858000"/>
              <a:gd name="connsiteX6155" fmla="*/ 11351986 w 12192000"/>
              <a:gd name="connsiteY6155" fmla="*/ 3346697 h 6858000"/>
              <a:gd name="connsiteX6156" fmla="*/ 11357892 w 12192000"/>
              <a:gd name="connsiteY6156" fmla="*/ 3357220 h 6858000"/>
              <a:gd name="connsiteX6157" fmla="*/ 11357154 w 12192000"/>
              <a:gd name="connsiteY6157" fmla="*/ 3364100 h 6858000"/>
              <a:gd name="connsiteX6158" fmla="*/ 11354939 w 12192000"/>
              <a:gd name="connsiteY6158" fmla="*/ 3364100 h 6858000"/>
              <a:gd name="connsiteX6159" fmla="*/ 11354201 w 12192000"/>
              <a:gd name="connsiteY6159" fmla="*/ 3360457 h 6858000"/>
              <a:gd name="connsiteX6160" fmla="*/ 11351248 w 12192000"/>
              <a:gd name="connsiteY6160" fmla="*/ 3357220 h 6858000"/>
              <a:gd name="connsiteX6161" fmla="*/ 11346818 w 12192000"/>
              <a:gd name="connsiteY6161" fmla="*/ 3359243 h 6858000"/>
              <a:gd name="connsiteX6162" fmla="*/ 11347556 w 12192000"/>
              <a:gd name="connsiteY6162" fmla="*/ 3366528 h 6858000"/>
              <a:gd name="connsiteX6163" fmla="*/ 11352724 w 12192000"/>
              <a:gd name="connsiteY6163" fmla="*/ 3370980 h 6858000"/>
              <a:gd name="connsiteX6164" fmla="*/ 11351248 w 12192000"/>
              <a:gd name="connsiteY6164" fmla="*/ 3375027 h 6858000"/>
              <a:gd name="connsiteX6165" fmla="*/ 11346080 w 12192000"/>
              <a:gd name="connsiteY6165" fmla="*/ 3378669 h 6858000"/>
              <a:gd name="connsiteX6166" fmla="*/ 11346080 w 12192000"/>
              <a:gd name="connsiteY6166" fmla="*/ 3383931 h 6858000"/>
              <a:gd name="connsiteX6167" fmla="*/ 11337959 w 12192000"/>
              <a:gd name="connsiteY6167" fmla="*/ 3389597 h 6858000"/>
              <a:gd name="connsiteX6168" fmla="*/ 11345342 w 12192000"/>
              <a:gd name="connsiteY6168" fmla="*/ 3399310 h 6858000"/>
              <a:gd name="connsiteX6169" fmla="*/ 11341650 w 12192000"/>
              <a:gd name="connsiteY6169" fmla="*/ 3407404 h 6858000"/>
              <a:gd name="connsiteX6170" fmla="*/ 11344603 w 12192000"/>
              <a:gd name="connsiteY6170" fmla="*/ 3411047 h 6858000"/>
              <a:gd name="connsiteX6171" fmla="*/ 11337959 w 12192000"/>
              <a:gd name="connsiteY6171" fmla="*/ 3416713 h 6858000"/>
              <a:gd name="connsiteX6172" fmla="*/ 11332792 w 12192000"/>
              <a:gd name="connsiteY6172" fmla="*/ 3418736 h 6858000"/>
              <a:gd name="connsiteX6173" fmla="*/ 11331315 w 12192000"/>
              <a:gd name="connsiteY6173" fmla="*/ 3430068 h 6858000"/>
              <a:gd name="connsiteX6174" fmla="*/ 11325409 w 12192000"/>
              <a:gd name="connsiteY6174" fmla="*/ 3432092 h 6858000"/>
              <a:gd name="connsiteX6175" fmla="*/ 11314335 w 12192000"/>
              <a:gd name="connsiteY6175" fmla="*/ 3442614 h 6858000"/>
              <a:gd name="connsiteX6176" fmla="*/ 11306953 w 12192000"/>
              <a:gd name="connsiteY6176" fmla="*/ 3446257 h 6858000"/>
              <a:gd name="connsiteX6177" fmla="*/ 11297356 w 12192000"/>
              <a:gd name="connsiteY6177" fmla="*/ 3452327 h 6858000"/>
              <a:gd name="connsiteX6178" fmla="*/ 11295879 w 12192000"/>
              <a:gd name="connsiteY6178" fmla="*/ 3460422 h 6858000"/>
              <a:gd name="connsiteX6179" fmla="*/ 11287020 w 12192000"/>
              <a:gd name="connsiteY6179" fmla="*/ 3460422 h 6858000"/>
              <a:gd name="connsiteX6180" fmla="*/ 11281114 w 12192000"/>
              <a:gd name="connsiteY6180" fmla="*/ 3466492 h 6858000"/>
              <a:gd name="connsiteX6181" fmla="*/ 11259705 w 12192000"/>
              <a:gd name="connsiteY6181" fmla="*/ 3478229 h 6858000"/>
              <a:gd name="connsiteX6182" fmla="*/ 11246417 w 12192000"/>
              <a:gd name="connsiteY6182" fmla="*/ 3479443 h 6858000"/>
              <a:gd name="connsiteX6183" fmla="*/ 11241249 w 12192000"/>
              <a:gd name="connsiteY6183" fmla="*/ 3476610 h 6858000"/>
              <a:gd name="connsiteX6184" fmla="*/ 11231652 w 12192000"/>
              <a:gd name="connsiteY6184" fmla="*/ 3479039 h 6858000"/>
              <a:gd name="connsiteX6185" fmla="*/ 11229437 w 12192000"/>
              <a:gd name="connsiteY6185" fmla="*/ 3477015 h 6858000"/>
              <a:gd name="connsiteX6186" fmla="*/ 11230914 w 12192000"/>
              <a:gd name="connsiteY6186" fmla="*/ 3471349 h 6858000"/>
              <a:gd name="connsiteX6187" fmla="*/ 11230914 w 12192000"/>
              <a:gd name="connsiteY6187" fmla="*/ 3466088 h 6858000"/>
              <a:gd name="connsiteX6188" fmla="*/ 11228699 w 12192000"/>
              <a:gd name="connsiteY6188" fmla="*/ 3471349 h 6858000"/>
              <a:gd name="connsiteX6189" fmla="*/ 11227223 w 12192000"/>
              <a:gd name="connsiteY6189" fmla="*/ 3473373 h 6858000"/>
              <a:gd name="connsiteX6190" fmla="*/ 11218364 w 12192000"/>
              <a:gd name="connsiteY6190" fmla="*/ 3471349 h 6858000"/>
              <a:gd name="connsiteX6191" fmla="*/ 11224270 w 12192000"/>
              <a:gd name="connsiteY6191" fmla="*/ 3475396 h 6858000"/>
              <a:gd name="connsiteX6192" fmla="*/ 11224270 w 12192000"/>
              <a:gd name="connsiteY6192" fmla="*/ 3479039 h 6858000"/>
              <a:gd name="connsiteX6193" fmla="*/ 11221317 w 12192000"/>
              <a:gd name="connsiteY6193" fmla="*/ 3480657 h 6858000"/>
              <a:gd name="connsiteX6194" fmla="*/ 11213196 w 12192000"/>
              <a:gd name="connsiteY6194" fmla="*/ 3479443 h 6858000"/>
              <a:gd name="connsiteX6195" fmla="*/ 11226484 w 12192000"/>
              <a:gd name="connsiteY6195" fmla="*/ 3485109 h 6858000"/>
              <a:gd name="connsiteX6196" fmla="*/ 11223531 w 12192000"/>
              <a:gd name="connsiteY6196" fmla="*/ 3489156 h 6858000"/>
              <a:gd name="connsiteX6197" fmla="*/ 11227223 w 12192000"/>
              <a:gd name="connsiteY6197" fmla="*/ 3496441 h 6858000"/>
              <a:gd name="connsiteX6198" fmla="*/ 11219840 w 12192000"/>
              <a:gd name="connsiteY6198" fmla="*/ 3500084 h 6858000"/>
              <a:gd name="connsiteX6199" fmla="*/ 11209505 w 12192000"/>
              <a:gd name="connsiteY6199" fmla="*/ 3492799 h 6858000"/>
              <a:gd name="connsiteX6200" fmla="*/ 11218364 w 12192000"/>
              <a:gd name="connsiteY6200" fmla="*/ 3501703 h 6858000"/>
              <a:gd name="connsiteX6201" fmla="*/ 11217626 w 12192000"/>
              <a:gd name="connsiteY6201" fmla="*/ 3506154 h 6858000"/>
              <a:gd name="connsiteX6202" fmla="*/ 11213196 w 12192000"/>
              <a:gd name="connsiteY6202" fmla="*/ 3511416 h 6858000"/>
              <a:gd name="connsiteX6203" fmla="*/ 11208767 w 12192000"/>
              <a:gd name="connsiteY6203" fmla="*/ 3509797 h 6858000"/>
              <a:gd name="connsiteX6204" fmla="*/ 11205075 w 12192000"/>
              <a:gd name="connsiteY6204" fmla="*/ 3504536 h 6858000"/>
              <a:gd name="connsiteX6205" fmla="*/ 11199908 w 12192000"/>
              <a:gd name="connsiteY6205" fmla="*/ 3505345 h 6858000"/>
              <a:gd name="connsiteX6206" fmla="*/ 11202122 w 12192000"/>
              <a:gd name="connsiteY6206" fmla="*/ 3512225 h 6858000"/>
              <a:gd name="connsiteX6207" fmla="*/ 11202122 w 12192000"/>
              <a:gd name="connsiteY6207" fmla="*/ 3514249 h 6858000"/>
              <a:gd name="connsiteX6208" fmla="*/ 11203599 w 12192000"/>
              <a:gd name="connsiteY6208" fmla="*/ 3517082 h 6858000"/>
              <a:gd name="connsiteX6209" fmla="*/ 11199908 w 12192000"/>
              <a:gd name="connsiteY6209" fmla="*/ 3519510 h 6858000"/>
              <a:gd name="connsiteX6210" fmla="*/ 11196955 w 12192000"/>
              <a:gd name="connsiteY6210" fmla="*/ 3523152 h 6858000"/>
              <a:gd name="connsiteX6211" fmla="*/ 11192525 w 12192000"/>
              <a:gd name="connsiteY6211" fmla="*/ 3523557 h 6858000"/>
              <a:gd name="connsiteX6212" fmla="*/ 11182928 w 12192000"/>
              <a:gd name="connsiteY6212" fmla="*/ 3531247 h 6858000"/>
              <a:gd name="connsiteX6213" fmla="*/ 11178499 w 12192000"/>
              <a:gd name="connsiteY6213" fmla="*/ 3534080 h 6858000"/>
              <a:gd name="connsiteX6214" fmla="*/ 11171854 w 12192000"/>
              <a:gd name="connsiteY6214" fmla="*/ 3533270 h 6858000"/>
              <a:gd name="connsiteX6215" fmla="*/ 11169640 w 12192000"/>
              <a:gd name="connsiteY6215" fmla="*/ 3538127 h 6858000"/>
              <a:gd name="connsiteX6216" fmla="*/ 11168163 w 12192000"/>
              <a:gd name="connsiteY6216" fmla="*/ 3547840 h 6858000"/>
              <a:gd name="connsiteX6217" fmla="*/ 11162257 w 12192000"/>
              <a:gd name="connsiteY6217" fmla="*/ 3553101 h 6858000"/>
              <a:gd name="connsiteX6218" fmla="*/ 11160042 w 12192000"/>
              <a:gd name="connsiteY6218" fmla="*/ 3552697 h 6858000"/>
              <a:gd name="connsiteX6219" fmla="*/ 11160042 w 12192000"/>
              <a:gd name="connsiteY6219" fmla="*/ 3555125 h 6858000"/>
              <a:gd name="connsiteX6220" fmla="*/ 11138633 w 12192000"/>
              <a:gd name="connsiteY6220" fmla="*/ 3564029 h 6858000"/>
              <a:gd name="connsiteX6221" fmla="*/ 11126822 w 12192000"/>
              <a:gd name="connsiteY6221" fmla="*/ 3562410 h 6858000"/>
              <a:gd name="connsiteX6222" fmla="*/ 11134204 w 12192000"/>
              <a:gd name="connsiteY6222" fmla="*/ 3558363 h 6858000"/>
              <a:gd name="connsiteX6223" fmla="*/ 11143063 w 12192000"/>
              <a:gd name="connsiteY6223" fmla="*/ 3554720 h 6858000"/>
              <a:gd name="connsiteX6224" fmla="*/ 11148231 w 12192000"/>
              <a:gd name="connsiteY6224" fmla="*/ 3549459 h 6858000"/>
              <a:gd name="connsiteX6225" fmla="*/ 11143063 w 12192000"/>
              <a:gd name="connsiteY6225" fmla="*/ 3551482 h 6858000"/>
              <a:gd name="connsiteX6226" fmla="*/ 11135680 w 12192000"/>
              <a:gd name="connsiteY6226" fmla="*/ 3547840 h 6858000"/>
              <a:gd name="connsiteX6227" fmla="*/ 11137157 w 12192000"/>
              <a:gd name="connsiteY6227" fmla="*/ 3533675 h 6858000"/>
              <a:gd name="connsiteX6228" fmla="*/ 11138633 w 12192000"/>
              <a:gd name="connsiteY6228" fmla="*/ 3532461 h 6858000"/>
              <a:gd name="connsiteX6229" fmla="*/ 11135680 w 12192000"/>
              <a:gd name="connsiteY6229" fmla="*/ 3531651 h 6858000"/>
              <a:gd name="connsiteX6230" fmla="*/ 11137157 w 12192000"/>
              <a:gd name="connsiteY6230" fmla="*/ 3525581 h 6858000"/>
              <a:gd name="connsiteX6231" fmla="*/ 11136419 w 12192000"/>
              <a:gd name="connsiteY6231" fmla="*/ 3511011 h 6858000"/>
              <a:gd name="connsiteX6232" fmla="*/ 11143801 w 12192000"/>
              <a:gd name="connsiteY6232" fmla="*/ 3500084 h 6858000"/>
              <a:gd name="connsiteX6233" fmla="*/ 11157828 w 12192000"/>
              <a:gd name="connsiteY6233" fmla="*/ 3489966 h 6858000"/>
              <a:gd name="connsiteX6234" fmla="*/ 11161519 w 12192000"/>
              <a:gd name="connsiteY6234" fmla="*/ 3485109 h 6858000"/>
              <a:gd name="connsiteX6235" fmla="*/ 11154875 w 12192000"/>
              <a:gd name="connsiteY6235" fmla="*/ 3488347 h 6858000"/>
              <a:gd name="connsiteX6236" fmla="*/ 11143801 w 12192000"/>
              <a:gd name="connsiteY6236" fmla="*/ 3486728 h 6858000"/>
              <a:gd name="connsiteX6237" fmla="*/ 11136419 w 12192000"/>
              <a:gd name="connsiteY6237" fmla="*/ 3489156 h 6858000"/>
              <a:gd name="connsiteX6238" fmla="*/ 11131989 w 12192000"/>
              <a:gd name="connsiteY6238" fmla="*/ 3486323 h 6858000"/>
              <a:gd name="connsiteX6239" fmla="*/ 11127560 w 12192000"/>
              <a:gd name="connsiteY6239" fmla="*/ 3487942 h 6858000"/>
              <a:gd name="connsiteX6240" fmla="*/ 11117963 w 12192000"/>
              <a:gd name="connsiteY6240" fmla="*/ 3485514 h 6858000"/>
              <a:gd name="connsiteX6241" fmla="*/ 11119439 w 12192000"/>
              <a:gd name="connsiteY6241" fmla="*/ 3483490 h 6858000"/>
              <a:gd name="connsiteX6242" fmla="*/ 11118701 w 12192000"/>
              <a:gd name="connsiteY6242" fmla="*/ 3475801 h 6858000"/>
              <a:gd name="connsiteX6243" fmla="*/ 11116486 w 12192000"/>
              <a:gd name="connsiteY6243" fmla="*/ 3474182 h 6858000"/>
              <a:gd name="connsiteX6244" fmla="*/ 11107627 w 12192000"/>
              <a:gd name="connsiteY6244" fmla="*/ 3468111 h 6858000"/>
              <a:gd name="connsiteX6245" fmla="*/ 11104674 w 12192000"/>
              <a:gd name="connsiteY6245" fmla="*/ 3469730 h 6858000"/>
              <a:gd name="connsiteX6246" fmla="*/ 11094339 w 12192000"/>
              <a:gd name="connsiteY6246" fmla="*/ 3466897 h 6858000"/>
              <a:gd name="connsiteX6247" fmla="*/ 11089171 w 12192000"/>
              <a:gd name="connsiteY6247" fmla="*/ 3462850 h 6858000"/>
              <a:gd name="connsiteX6248" fmla="*/ 11088433 w 12192000"/>
              <a:gd name="connsiteY6248" fmla="*/ 3465683 h 6858000"/>
              <a:gd name="connsiteX6249" fmla="*/ 11080312 w 12192000"/>
              <a:gd name="connsiteY6249" fmla="*/ 3472563 h 6858000"/>
              <a:gd name="connsiteX6250" fmla="*/ 11074406 w 12192000"/>
              <a:gd name="connsiteY6250" fmla="*/ 3472158 h 6858000"/>
              <a:gd name="connsiteX6251" fmla="*/ 11073668 w 12192000"/>
              <a:gd name="connsiteY6251" fmla="*/ 3468516 h 6858000"/>
              <a:gd name="connsiteX6252" fmla="*/ 11069977 w 12192000"/>
              <a:gd name="connsiteY6252" fmla="*/ 3464469 h 6858000"/>
              <a:gd name="connsiteX6253" fmla="*/ 11076621 w 12192000"/>
              <a:gd name="connsiteY6253" fmla="*/ 3457589 h 6858000"/>
              <a:gd name="connsiteX6254" fmla="*/ 11077359 w 12192000"/>
              <a:gd name="connsiteY6254" fmla="*/ 3451923 h 6858000"/>
              <a:gd name="connsiteX6255" fmla="*/ 11073668 w 12192000"/>
              <a:gd name="connsiteY6255" fmla="*/ 3444638 h 6858000"/>
              <a:gd name="connsiteX6256" fmla="*/ 11073668 w 12192000"/>
              <a:gd name="connsiteY6256" fmla="*/ 3439377 h 6858000"/>
              <a:gd name="connsiteX6257" fmla="*/ 11069238 w 12192000"/>
              <a:gd name="connsiteY6257" fmla="*/ 3441805 h 6858000"/>
              <a:gd name="connsiteX6258" fmla="*/ 11063333 w 12192000"/>
              <a:gd name="connsiteY6258" fmla="*/ 3446661 h 6858000"/>
              <a:gd name="connsiteX6259" fmla="*/ 11063333 w 12192000"/>
              <a:gd name="connsiteY6259" fmla="*/ 3454351 h 6858000"/>
              <a:gd name="connsiteX6260" fmla="*/ 11057427 w 12192000"/>
              <a:gd name="connsiteY6260" fmla="*/ 3455160 h 6858000"/>
              <a:gd name="connsiteX6261" fmla="*/ 11049306 w 12192000"/>
              <a:gd name="connsiteY6261" fmla="*/ 3454351 h 6858000"/>
              <a:gd name="connsiteX6262" fmla="*/ 11048568 w 12192000"/>
              <a:gd name="connsiteY6262" fmla="*/ 3447471 h 6858000"/>
              <a:gd name="connsiteX6263" fmla="*/ 11044876 w 12192000"/>
              <a:gd name="connsiteY6263" fmla="*/ 3442210 h 6858000"/>
              <a:gd name="connsiteX6264" fmla="*/ 11045615 w 12192000"/>
              <a:gd name="connsiteY6264" fmla="*/ 3434925 h 6858000"/>
              <a:gd name="connsiteX6265" fmla="*/ 11041923 w 12192000"/>
              <a:gd name="connsiteY6265" fmla="*/ 3428449 h 6858000"/>
              <a:gd name="connsiteX6266" fmla="*/ 11037494 w 12192000"/>
              <a:gd name="connsiteY6266" fmla="*/ 3429663 h 6858000"/>
              <a:gd name="connsiteX6267" fmla="*/ 11030850 w 12192000"/>
              <a:gd name="connsiteY6267" fmla="*/ 3420355 h 6858000"/>
              <a:gd name="connsiteX6268" fmla="*/ 11030850 w 12192000"/>
              <a:gd name="connsiteY6268" fmla="*/ 3411451 h 6858000"/>
              <a:gd name="connsiteX6269" fmla="*/ 11024206 w 12192000"/>
              <a:gd name="connsiteY6269" fmla="*/ 3406190 h 6858000"/>
              <a:gd name="connsiteX6270" fmla="*/ 11023467 w 12192000"/>
              <a:gd name="connsiteY6270" fmla="*/ 3397691 h 6858000"/>
              <a:gd name="connsiteX6271" fmla="*/ 11016823 w 12192000"/>
              <a:gd name="connsiteY6271" fmla="*/ 3390406 h 6858000"/>
              <a:gd name="connsiteX6272" fmla="*/ 11012394 w 12192000"/>
              <a:gd name="connsiteY6272" fmla="*/ 3389597 h 6858000"/>
              <a:gd name="connsiteX6273" fmla="*/ 11011655 w 12192000"/>
              <a:gd name="connsiteY6273" fmla="*/ 3396072 h 6858000"/>
              <a:gd name="connsiteX6274" fmla="*/ 11010179 w 12192000"/>
              <a:gd name="connsiteY6274" fmla="*/ 3396882 h 6858000"/>
              <a:gd name="connsiteX6275" fmla="*/ 11008703 w 12192000"/>
              <a:gd name="connsiteY6275" fmla="*/ 3394453 h 6858000"/>
              <a:gd name="connsiteX6276" fmla="*/ 10998367 w 12192000"/>
              <a:gd name="connsiteY6276" fmla="*/ 3386764 h 6858000"/>
              <a:gd name="connsiteX6277" fmla="*/ 10993938 w 12192000"/>
              <a:gd name="connsiteY6277" fmla="*/ 3386359 h 6858000"/>
              <a:gd name="connsiteX6278" fmla="*/ 10994676 w 12192000"/>
              <a:gd name="connsiteY6278" fmla="*/ 3382312 h 6858000"/>
              <a:gd name="connsiteX6279" fmla="*/ 10988032 w 12192000"/>
              <a:gd name="connsiteY6279" fmla="*/ 3379479 h 6858000"/>
              <a:gd name="connsiteX6280" fmla="*/ 10974743 w 12192000"/>
              <a:gd name="connsiteY6280" fmla="*/ 3367742 h 6858000"/>
              <a:gd name="connsiteX6281" fmla="*/ 10968099 w 12192000"/>
              <a:gd name="connsiteY6281" fmla="*/ 3365314 h 6858000"/>
              <a:gd name="connsiteX6282" fmla="*/ 10962193 w 12192000"/>
              <a:gd name="connsiteY6282" fmla="*/ 3369361 h 6858000"/>
              <a:gd name="connsiteX6283" fmla="*/ 10963670 w 12192000"/>
              <a:gd name="connsiteY6283" fmla="*/ 3371789 h 6858000"/>
              <a:gd name="connsiteX6284" fmla="*/ 10962193 w 12192000"/>
              <a:gd name="connsiteY6284" fmla="*/ 3373408 h 6858000"/>
              <a:gd name="connsiteX6285" fmla="*/ 10957764 w 12192000"/>
              <a:gd name="connsiteY6285" fmla="*/ 3370575 h 6858000"/>
              <a:gd name="connsiteX6286" fmla="*/ 10947428 w 12192000"/>
              <a:gd name="connsiteY6286" fmla="*/ 3368147 h 6858000"/>
              <a:gd name="connsiteX6287" fmla="*/ 10937093 w 12192000"/>
              <a:gd name="connsiteY6287" fmla="*/ 3370575 h 6858000"/>
              <a:gd name="connsiteX6288" fmla="*/ 10930449 w 12192000"/>
              <a:gd name="connsiteY6288" fmla="*/ 3368147 h 6858000"/>
              <a:gd name="connsiteX6289" fmla="*/ 10923066 w 12192000"/>
              <a:gd name="connsiteY6289" fmla="*/ 3368956 h 6858000"/>
              <a:gd name="connsiteX6290" fmla="*/ 10925281 w 12192000"/>
              <a:gd name="connsiteY6290" fmla="*/ 3361671 h 6858000"/>
              <a:gd name="connsiteX6291" fmla="*/ 10928972 w 12192000"/>
              <a:gd name="connsiteY6291" fmla="*/ 3358434 h 6858000"/>
              <a:gd name="connsiteX6292" fmla="*/ 10924543 w 12192000"/>
              <a:gd name="connsiteY6292" fmla="*/ 3351149 h 6858000"/>
              <a:gd name="connsiteX6293" fmla="*/ 10925281 w 12192000"/>
              <a:gd name="connsiteY6293" fmla="*/ 3339007 h 6858000"/>
              <a:gd name="connsiteX6294" fmla="*/ 10927496 w 12192000"/>
              <a:gd name="connsiteY6294" fmla="*/ 3336174 h 6858000"/>
              <a:gd name="connsiteX6295" fmla="*/ 10925281 w 12192000"/>
              <a:gd name="connsiteY6295" fmla="*/ 3330104 h 6858000"/>
              <a:gd name="connsiteX6296" fmla="*/ 10916422 w 12192000"/>
              <a:gd name="connsiteY6296" fmla="*/ 3328485 h 6858000"/>
              <a:gd name="connsiteX6297" fmla="*/ 10914946 w 12192000"/>
              <a:gd name="connsiteY6297" fmla="*/ 3327271 h 6858000"/>
              <a:gd name="connsiteX6298" fmla="*/ 10911993 w 12192000"/>
              <a:gd name="connsiteY6298" fmla="*/ 3328080 h 6858000"/>
              <a:gd name="connsiteX6299" fmla="*/ 10908301 w 12192000"/>
              <a:gd name="connsiteY6299" fmla="*/ 3326056 h 6858000"/>
              <a:gd name="connsiteX6300" fmla="*/ 10900181 w 12192000"/>
              <a:gd name="connsiteY6300" fmla="*/ 3329294 h 6858000"/>
              <a:gd name="connsiteX6301" fmla="*/ 10894275 w 12192000"/>
              <a:gd name="connsiteY6301" fmla="*/ 3329699 h 6858000"/>
              <a:gd name="connsiteX6302" fmla="*/ 10890583 w 12192000"/>
              <a:gd name="connsiteY6302" fmla="*/ 3326866 h 6858000"/>
              <a:gd name="connsiteX6303" fmla="*/ 10887631 w 12192000"/>
              <a:gd name="connsiteY6303" fmla="*/ 3330508 h 6858000"/>
              <a:gd name="connsiteX6304" fmla="*/ 10881725 w 12192000"/>
              <a:gd name="connsiteY6304" fmla="*/ 3330508 h 6858000"/>
              <a:gd name="connsiteX6305" fmla="*/ 10878772 w 12192000"/>
              <a:gd name="connsiteY6305" fmla="*/ 3329294 h 6858000"/>
              <a:gd name="connsiteX6306" fmla="*/ 10878772 w 12192000"/>
              <a:gd name="connsiteY6306" fmla="*/ 3331318 h 6858000"/>
              <a:gd name="connsiteX6307" fmla="*/ 10876557 w 12192000"/>
              <a:gd name="connsiteY6307" fmla="*/ 3337388 h 6858000"/>
              <a:gd name="connsiteX6308" fmla="*/ 10885416 w 12192000"/>
              <a:gd name="connsiteY6308" fmla="*/ 3341436 h 6858000"/>
              <a:gd name="connsiteX6309" fmla="*/ 10886892 w 12192000"/>
              <a:gd name="connsiteY6309" fmla="*/ 3349530 h 6858000"/>
              <a:gd name="connsiteX6310" fmla="*/ 10880986 w 12192000"/>
              <a:gd name="connsiteY6310" fmla="*/ 3357624 h 6858000"/>
              <a:gd name="connsiteX6311" fmla="*/ 10881725 w 12192000"/>
              <a:gd name="connsiteY6311" fmla="*/ 3367742 h 6858000"/>
              <a:gd name="connsiteX6312" fmla="*/ 10879510 w 12192000"/>
              <a:gd name="connsiteY6312" fmla="*/ 3373408 h 6858000"/>
              <a:gd name="connsiteX6313" fmla="*/ 10883201 w 12192000"/>
              <a:gd name="connsiteY6313" fmla="*/ 3376241 h 6858000"/>
              <a:gd name="connsiteX6314" fmla="*/ 10881725 w 12192000"/>
              <a:gd name="connsiteY6314" fmla="*/ 3388787 h 6858000"/>
              <a:gd name="connsiteX6315" fmla="*/ 10875080 w 12192000"/>
              <a:gd name="connsiteY6315" fmla="*/ 3397286 h 6858000"/>
              <a:gd name="connsiteX6316" fmla="*/ 10873604 w 12192000"/>
              <a:gd name="connsiteY6316" fmla="*/ 3406595 h 6858000"/>
              <a:gd name="connsiteX6317" fmla="*/ 10866221 w 12192000"/>
              <a:gd name="connsiteY6317" fmla="*/ 3416308 h 6858000"/>
              <a:gd name="connsiteX6318" fmla="*/ 10863268 w 12192000"/>
              <a:gd name="connsiteY6318" fmla="*/ 3451113 h 6858000"/>
              <a:gd name="connsiteX6319" fmla="*/ 10851457 w 12192000"/>
              <a:gd name="connsiteY6319" fmla="*/ 3465278 h 6858000"/>
              <a:gd name="connsiteX6320" fmla="*/ 10851457 w 12192000"/>
              <a:gd name="connsiteY6320" fmla="*/ 3474991 h 6858000"/>
              <a:gd name="connsiteX6321" fmla="*/ 10847027 w 12192000"/>
              <a:gd name="connsiteY6321" fmla="*/ 3484300 h 6858000"/>
              <a:gd name="connsiteX6322" fmla="*/ 10852195 w 12192000"/>
              <a:gd name="connsiteY6322" fmla="*/ 3485109 h 6858000"/>
              <a:gd name="connsiteX6323" fmla="*/ 10853671 w 12192000"/>
              <a:gd name="connsiteY6323" fmla="*/ 3487538 h 6858000"/>
              <a:gd name="connsiteX6324" fmla="*/ 10849242 w 12192000"/>
              <a:gd name="connsiteY6324" fmla="*/ 3492799 h 6858000"/>
              <a:gd name="connsiteX6325" fmla="*/ 10849980 w 12192000"/>
              <a:gd name="connsiteY6325" fmla="*/ 3497251 h 6858000"/>
              <a:gd name="connsiteX6326" fmla="*/ 10852195 w 12192000"/>
              <a:gd name="connsiteY6326" fmla="*/ 3506559 h 6858000"/>
              <a:gd name="connsiteX6327" fmla="*/ 10852195 w 12192000"/>
              <a:gd name="connsiteY6327" fmla="*/ 3512630 h 6858000"/>
              <a:gd name="connsiteX6328" fmla="*/ 10861792 w 12192000"/>
              <a:gd name="connsiteY6328" fmla="*/ 3525985 h 6858000"/>
              <a:gd name="connsiteX6329" fmla="*/ 10857363 w 12192000"/>
              <a:gd name="connsiteY6329" fmla="*/ 3534889 h 6858000"/>
              <a:gd name="connsiteX6330" fmla="*/ 10860315 w 12192000"/>
              <a:gd name="connsiteY6330" fmla="*/ 3538127 h 6858000"/>
              <a:gd name="connsiteX6331" fmla="*/ 10865483 w 12192000"/>
              <a:gd name="connsiteY6331" fmla="*/ 3536913 h 6858000"/>
              <a:gd name="connsiteX6332" fmla="*/ 10866960 w 12192000"/>
              <a:gd name="connsiteY6332" fmla="*/ 3532866 h 6858000"/>
              <a:gd name="connsiteX6333" fmla="*/ 10871389 w 12192000"/>
              <a:gd name="connsiteY6333" fmla="*/ 3528009 h 6858000"/>
              <a:gd name="connsiteX6334" fmla="*/ 10874342 w 12192000"/>
              <a:gd name="connsiteY6334" fmla="*/ 3529628 h 6858000"/>
              <a:gd name="connsiteX6335" fmla="*/ 10881725 w 12192000"/>
              <a:gd name="connsiteY6335" fmla="*/ 3530842 h 6858000"/>
              <a:gd name="connsiteX6336" fmla="*/ 10886154 w 12192000"/>
              <a:gd name="connsiteY6336" fmla="*/ 3534889 h 6858000"/>
              <a:gd name="connsiteX6337" fmla="*/ 10886892 w 12192000"/>
              <a:gd name="connsiteY6337" fmla="*/ 3544198 h 6858000"/>
              <a:gd name="connsiteX6338" fmla="*/ 10891322 w 12192000"/>
              <a:gd name="connsiteY6338" fmla="*/ 3549864 h 6858000"/>
              <a:gd name="connsiteX6339" fmla="*/ 10890583 w 12192000"/>
              <a:gd name="connsiteY6339" fmla="*/ 3559577 h 6858000"/>
              <a:gd name="connsiteX6340" fmla="*/ 10895751 w 12192000"/>
              <a:gd name="connsiteY6340" fmla="*/ 3561196 h 6858000"/>
              <a:gd name="connsiteX6341" fmla="*/ 10900919 w 12192000"/>
              <a:gd name="connsiteY6341" fmla="*/ 3571718 h 6858000"/>
              <a:gd name="connsiteX6342" fmla="*/ 10906087 w 12192000"/>
              <a:gd name="connsiteY6342" fmla="*/ 3571313 h 6858000"/>
              <a:gd name="connsiteX6343" fmla="*/ 10906087 w 12192000"/>
              <a:gd name="connsiteY6343" fmla="*/ 3566457 h 6858000"/>
              <a:gd name="connsiteX6344" fmla="*/ 10906825 w 12192000"/>
              <a:gd name="connsiteY6344" fmla="*/ 3562410 h 6858000"/>
              <a:gd name="connsiteX6345" fmla="*/ 10909778 w 12192000"/>
              <a:gd name="connsiteY6345" fmla="*/ 3569695 h 6858000"/>
              <a:gd name="connsiteX6346" fmla="*/ 10914946 w 12192000"/>
              <a:gd name="connsiteY6346" fmla="*/ 3577384 h 6858000"/>
              <a:gd name="connsiteX6347" fmla="*/ 10914946 w 12192000"/>
              <a:gd name="connsiteY6347" fmla="*/ 3585074 h 6858000"/>
              <a:gd name="connsiteX6348" fmla="*/ 10920113 w 12192000"/>
              <a:gd name="connsiteY6348" fmla="*/ 3587502 h 6858000"/>
              <a:gd name="connsiteX6349" fmla="*/ 10923804 w 12192000"/>
              <a:gd name="connsiteY6349" fmla="*/ 3606119 h 6858000"/>
              <a:gd name="connsiteX6350" fmla="*/ 10922328 w 12192000"/>
              <a:gd name="connsiteY6350" fmla="*/ 3608952 h 6858000"/>
              <a:gd name="connsiteX6351" fmla="*/ 10920113 w 12192000"/>
              <a:gd name="connsiteY6351" fmla="*/ 3612190 h 6858000"/>
              <a:gd name="connsiteX6352" fmla="*/ 10917899 w 12192000"/>
              <a:gd name="connsiteY6352" fmla="*/ 3608952 h 6858000"/>
              <a:gd name="connsiteX6353" fmla="*/ 10909778 w 12192000"/>
              <a:gd name="connsiteY6353" fmla="*/ 3613809 h 6858000"/>
              <a:gd name="connsiteX6354" fmla="*/ 10909040 w 12192000"/>
              <a:gd name="connsiteY6354" fmla="*/ 3620689 h 6858000"/>
              <a:gd name="connsiteX6355" fmla="*/ 10923066 w 12192000"/>
              <a:gd name="connsiteY6355" fmla="*/ 3625545 h 6858000"/>
              <a:gd name="connsiteX6356" fmla="*/ 10924543 w 12192000"/>
              <a:gd name="connsiteY6356" fmla="*/ 3618665 h 6858000"/>
              <a:gd name="connsiteX6357" fmla="*/ 10927496 w 12192000"/>
              <a:gd name="connsiteY6357" fmla="*/ 3620689 h 6858000"/>
              <a:gd name="connsiteX6358" fmla="*/ 10928972 w 12192000"/>
              <a:gd name="connsiteY6358" fmla="*/ 3628783 h 6858000"/>
              <a:gd name="connsiteX6359" fmla="*/ 10935616 w 12192000"/>
              <a:gd name="connsiteY6359" fmla="*/ 3634044 h 6858000"/>
              <a:gd name="connsiteX6360" fmla="*/ 10949643 w 12192000"/>
              <a:gd name="connsiteY6360" fmla="*/ 3646590 h 6858000"/>
              <a:gd name="connsiteX6361" fmla="*/ 10955549 w 12192000"/>
              <a:gd name="connsiteY6361" fmla="*/ 3651042 h 6858000"/>
              <a:gd name="connsiteX6362" fmla="*/ 10959978 w 12192000"/>
              <a:gd name="connsiteY6362" fmla="*/ 3648209 h 6858000"/>
              <a:gd name="connsiteX6363" fmla="*/ 10969576 w 12192000"/>
              <a:gd name="connsiteY6363" fmla="*/ 3649423 h 6858000"/>
              <a:gd name="connsiteX6364" fmla="*/ 10979173 w 12192000"/>
              <a:gd name="connsiteY6364" fmla="*/ 3652661 h 6858000"/>
              <a:gd name="connsiteX6365" fmla="*/ 10985079 w 12192000"/>
              <a:gd name="connsiteY6365" fmla="*/ 3666017 h 6858000"/>
              <a:gd name="connsiteX6366" fmla="*/ 10990985 w 12192000"/>
              <a:gd name="connsiteY6366" fmla="*/ 3672492 h 6858000"/>
              <a:gd name="connsiteX6367" fmla="*/ 10999844 w 12192000"/>
              <a:gd name="connsiteY6367" fmla="*/ 3677753 h 6858000"/>
              <a:gd name="connsiteX6368" fmla="*/ 11001320 w 12192000"/>
              <a:gd name="connsiteY6368" fmla="*/ 3682205 h 6858000"/>
              <a:gd name="connsiteX6369" fmla="*/ 11007964 w 12192000"/>
              <a:gd name="connsiteY6369" fmla="*/ 3681801 h 6858000"/>
              <a:gd name="connsiteX6370" fmla="*/ 11012394 w 12192000"/>
              <a:gd name="connsiteY6370" fmla="*/ 3677349 h 6858000"/>
              <a:gd name="connsiteX6371" fmla="*/ 11016823 w 12192000"/>
              <a:gd name="connsiteY6371" fmla="*/ 3676539 h 6858000"/>
              <a:gd name="connsiteX6372" fmla="*/ 11024206 w 12192000"/>
              <a:gd name="connsiteY6372" fmla="*/ 3689085 h 6858000"/>
              <a:gd name="connsiteX6373" fmla="*/ 11060380 w 12192000"/>
              <a:gd name="connsiteY6373" fmla="*/ 3723081 h 6858000"/>
              <a:gd name="connsiteX6374" fmla="*/ 11071453 w 12192000"/>
              <a:gd name="connsiteY6374" fmla="*/ 3738865 h 6858000"/>
              <a:gd name="connsiteX6375" fmla="*/ 11076621 w 12192000"/>
              <a:gd name="connsiteY6375" fmla="*/ 3757887 h 6858000"/>
              <a:gd name="connsiteX6376" fmla="*/ 11072191 w 12192000"/>
              <a:gd name="connsiteY6376" fmla="*/ 3762743 h 6858000"/>
              <a:gd name="connsiteX6377" fmla="*/ 11073668 w 12192000"/>
              <a:gd name="connsiteY6377" fmla="*/ 3785407 h 6858000"/>
              <a:gd name="connsiteX6378" fmla="*/ 11070715 w 12192000"/>
              <a:gd name="connsiteY6378" fmla="*/ 3789455 h 6858000"/>
              <a:gd name="connsiteX6379" fmla="*/ 11070715 w 12192000"/>
              <a:gd name="connsiteY6379" fmla="*/ 3797144 h 6858000"/>
              <a:gd name="connsiteX6380" fmla="*/ 11075144 w 12192000"/>
              <a:gd name="connsiteY6380" fmla="*/ 3803215 h 6858000"/>
              <a:gd name="connsiteX6381" fmla="*/ 11075144 w 12192000"/>
              <a:gd name="connsiteY6381" fmla="*/ 3826284 h 6858000"/>
              <a:gd name="connsiteX6382" fmla="*/ 11081050 w 12192000"/>
              <a:gd name="connsiteY6382" fmla="*/ 3838020 h 6858000"/>
              <a:gd name="connsiteX6383" fmla="*/ 11092862 w 12192000"/>
              <a:gd name="connsiteY6383" fmla="*/ 3847734 h 6858000"/>
              <a:gd name="connsiteX6384" fmla="*/ 11100245 w 12192000"/>
              <a:gd name="connsiteY6384" fmla="*/ 3847734 h 6858000"/>
              <a:gd name="connsiteX6385" fmla="*/ 11103198 w 12192000"/>
              <a:gd name="connsiteY6385" fmla="*/ 3851781 h 6858000"/>
              <a:gd name="connsiteX6386" fmla="*/ 11101721 w 12192000"/>
              <a:gd name="connsiteY6386" fmla="*/ 3855423 h 6858000"/>
              <a:gd name="connsiteX6387" fmla="*/ 11103198 w 12192000"/>
              <a:gd name="connsiteY6387" fmla="*/ 3869183 h 6858000"/>
              <a:gd name="connsiteX6388" fmla="*/ 11106889 w 12192000"/>
              <a:gd name="connsiteY6388" fmla="*/ 3871612 h 6858000"/>
              <a:gd name="connsiteX6389" fmla="*/ 11109104 w 12192000"/>
              <a:gd name="connsiteY6389" fmla="*/ 3875254 h 6858000"/>
              <a:gd name="connsiteX6390" fmla="*/ 11108365 w 12192000"/>
              <a:gd name="connsiteY6390" fmla="*/ 3878087 h 6858000"/>
              <a:gd name="connsiteX6391" fmla="*/ 11111318 w 12192000"/>
              <a:gd name="connsiteY6391" fmla="*/ 3879301 h 6858000"/>
              <a:gd name="connsiteX6392" fmla="*/ 11122392 w 12192000"/>
              <a:gd name="connsiteY6392" fmla="*/ 3898728 h 6858000"/>
              <a:gd name="connsiteX6393" fmla="*/ 11122392 w 12192000"/>
              <a:gd name="connsiteY6393" fmla="*/ 3910060 h 6858000"/>
              <a:gd name="connsiteX6394" fmla="*/ 11115010 w 12192000"/>
              <a:gd name="connsiteY6394" fmla="*/ 3908845 h 6858000"/>
              <a:gd name="connsiteX6395" fmla="*/ 11112795 w 12192000"/>
              <a:gd name="connsiteY6395" fmla="*/ 3905203 h 6858000"/>
              <a:gd name="connsiteX6396" fmla="*/ 11113533 w 12192000"/>
              <a:gd name="connsiteY6396" fmla="*/ 3899942 h 6858000"/>
              <a:gd name="connsiteX6397" fmla="*/ 11107627 w 12192000"/>
              <a:gd name="connsiteY6397" fmla="*/ 3896299 h 6858000"/>
              <a:gd name="connsiteX6398" fmla="*/ 11110580 w 12192000"/>
              <a:gd name="connsiteY6398" fmla="*/ 3899942 h 6858000"/>
              <a:gd name="connsiteX6399" fmla="*/ 11109842 w 12192000"/>
              <a:gd name="connsiteY6399" fmla="*/ 3904798 h 6858000"/>
              <a:gd name="connsiteX6400" fmla="*/ 11106889 w 12192000"/>
              <a:gd name="connsiteY6400" fmla="*/ 3906012 h 6858000"/>
              <a:gd name="connsiteX6401" fmla="*/ 11111318 w 12192000"/>
              <a:gd name="connsiteY6401" fmla="*/ 3906822 h 6858000"/>
              <a:gd name="connsiteX6402" fmla="*/ 11111318 w 12192000"/>
              <a:gd name="connsiteY6402" fmla="*/ 3908845 h 6858000"/>
              <a:gd name="connsiteX6403" fmla="*/ 11101721 w 12192000"/>
              <a:gd name="connsiteY6403" fmla="*/ 3914511 h 6858000"/>
              <a:gd name="connsiteX6404" fmla="*/ 11098030 w 12192000"/>
              <a:gd name="connsiteY6404" fmla="*/ 3909655 h 6858000"/>
              <a:gd name="connsiteX6405" fmla="*/ 11095077 w 12192000"/>
              <a:gd name="connsiteY6405" fmla="*/ 3912893 h 6858000"/>
              <a:gd name="connsiteX6406" fmla="*/ 11085480 w 12192000"/>
              <a:gd name="connsiteY6406" fmla="*/ 3908441 h 6858000"/>
              <a:gd name="connsiteX6407" fmla="*/ 11078836 w 12192000"/>
              <a:gd name="connsiteY6407" fmla="*/ 3901561 h 6858000"/>
              <a:gd name="connsiteX6408" fmla="*/ 11062594 w 12192000"/>
              <a:gd name="connsiteY6408" fmla="*/ 3898728 h 6858000"/>
              <a:gd name="connsiteX6409" fmla="*/ 11047829 w 12192000"/>
              <a:gd name="connsiteY6409" fmla="*/ 3891038 h 6858000"/>
              <a:gd name="connsiteX6410" fmla="*/ 11039709 w 12192000"/>
              <a:gd name="connsiteY6410" fmla="*/ 3883753 h 6858000"/>
              <a:gd name="connsiteX6411" fmla="*/ 11034541 w 12192000"/>
              <a:gd name="connsiteY6411" fmla="*/ 3879706 h 6858000"/>
              <a:gd name="connsiteX6412" fmla="*/ 11027159 w 12192000"/>
              <a:gd name="connsiteY6412" fmla="*/ 3881325 h 6858000"/>
              <a:gd name="connsiteX6413" fmla="*/ 11020514 w 12192000"/>
              <a:gd name="connsiteY6413" fmla="*/ 3880920 h 6858000"/>
              <a:gd name="connsiteX6414" fmla="*/ 11008703 w 12192000"/>
              <a:gd name="connsiteY6414" fmla="*/ 3869183 h 6858000"/>
              <a:gd name="connsiteX6415" fmla="*/ 11009441 w 12192000"/>
              <a:gd name="connsiteY6415" fmla="*/ 3860684 h 6858000"/>
              <a:gd name="connsiteX6416" fmla="*/ 10993938 w 12192000"/>
              <a:gd name="connsiteY6416" fmla="*/ 3849352 h 6858000"/>
              <a:gd name="connsiteX6417" fmla="*/ 10976220 w 12192000"/>
              <a:gd name="connsiteY6417" fmla="*/ 3842877 h 6858000"/>
              <a:gd name="connsiteX6418" fmla="*/ 10970314 w 12192000"/>
              <a:gd name="connsiteY6418" fmla="*/ 3838020 h 6858000"/>
              <a:gd name="connsiteX6419" fmla="*/ 10971052 w 12192000"/>
              <a:gd name="connsiteY6419" fmla="*/ 3831545 h 6858000"/>
              <a:gd name="connsiteX6420" fmla="*/ 10978435 w 12192000"/>
              <a:gd name="connsiteY6420" fmla="*/ 3825070 h 6858000"/>
              <a:gd name="connsiteX6421" fmla="*/ 10972529 w 12192000"/>
              <a:gd name="connsiteY6421" fmla="*/ 3816571 h 6858000"/>
              <a:gd name="connsiteX6422" fmla="*/ 10963670 w 12192000"/>
              <a:gd name="connsiteY6422" fmla="*/ 3811714 h 6858000"/>
              <a:gd name="connsiteX6423" fmla="*/ 10954811 w 12192000"/>
              <a:gd name="connsiteY6423" fmla="*/ 3799168 h 6858000"/>
              <a:gd name="connsiteX6424" fmla="*/ 10941522 w 12192000"/>
              <a:gd name="connsiteY6424" fmla="*/ 3791883 h 6858000"/>
              <a:gd name="connsiteX6425" fmla="*/ 10935616 w 12192000"/>
              <a:gd name="connsiteY6425" fmla="*/ 3783789 h 6858000"/>
              <a:gd name="connsiteX6426" fmla="*/ 10937831 w 12192000"/>
              <a:gd name="connsiteY6426" fmla="*/ 3779741 h 6858000"/>
              <a:gd name="connsiteX6427" fmla="*/ 10930449 w 12192000"/>
              <a:gd name="connsiteY6427" fmla="*/ 3773266 h 6858000"/>
              <a:gd name="connsiteX6428" fmla="*/ 10929710 w 12192000"/>
              <a:gd name="connsiteY6428" fmla="*/ 3763148 h 6858000"/>
              <a:gd name="connsiteX6429" fmla="*/ 10932663 w 12192000"/>
              <a:gd name="connsiteY6429" fmla="*/ 3760720 h 6858000"/>
              <a:gd name="connsiteX6430" fmla="*/ 10934140 w 12192000"/>
              <a:gd name="connsiteY6430" fmla="*/ 3745745 h 6858000"/>
              <a:gd name="connsiteX6431" fmla="*/ 10928234 w 12192000"/>
              <a:gd name="connsiteY6431" fmla="*/ 3734009 h 6858000"/>
              <a:gd name="connsiteX6432" fmla="*/ 10923066 w 12192000"/>
              <a:gd name="connsiteY6432" fmla="*/ 3721867 h 6858000"/>
              <a:gd name="connsiteX6433" fmla="*/ 10917160 w 12192000"/>
              <a:gd name="connsiteY6433" fmla="*/ 3683824 h 6858000"/>
              <a:gd name="connsiteX6434" fmla="*/ 10906825 w 12192000"/>
              <a:gd name="connsiteY6434" fmla="*/ 3668445 h 6858000"/>
              <a:gd name="connsiteX6435" fmla="*/ 10903134 w 12192000"/>
              <a:gd name="connsiteY6435" fmla="*/ 3661970 h 6858000"/>
              <a:gd name="connsiteX6436" fmla="*/ 10881725 w 12192000"/>
              <a:gd name="connsiteY6436" fmla="*/ 3647805 h 6858000"/>
              <a:gd name="connsiteX6437" fmla="*/ 10880986 w 12192000"/>
              <a:gd name="connsiteY6437" fmla="*/ 3644162 h 6858000"/>
              <a:gd name="connsiteX6438" fmla="*/ 10885416 w 12192000"/>
              <a:gd name="connsiteY6438" fmla="*/ 3639710 h 6858000"/>
              <a:gd name="connsiteX6439" fmla="*/ 10885416 w 12192000"/>
              <a:gd name="connsiteY6439" fmla="*/ 3634854 h 6858000"/>
              <a:gd name="connsiteX6440" fmla="*/ 10880248 w 12192000"/>
              <a:gd name="connsiteY6440" fmla="*/ 3634044 h 6858000"/>
              <a:gd name="connsiteX6441" fmla="*/ 10876557 w 12192000"/>
              <a:gd name="connsiteY6441" fmla="*/ 3626355 h 6858000"/>
              <a:gd name="connsiteX6442" fmla="*/ 10866960 w 12192000"/>
              <a:gd name="connsiteY6442" fmla="*/ 3625141 h 6858000"/>
              <a:gd name="connsiteX6443" fmla="*/ 10866960 w 12192000"/>
              <a:gd name="connsiteY6443" fmla="*/ 3618665 h 6858000"/>
              <a:gd name="connsiteX6444" fmla="*/ 10855886 w 12192000"/>
              <a:gd name="connsiteY6444" fmla="*/ 3604905 h 6858000"/>
              <a:gd name="connsiteX6445" fmla="*/ 10848504 w 12192000"/>
              <a:gd name="connsiteY6445" fmla="*/ 3604905 h 6858000"/>
              <a:gd name="connsiteX6446" fmla="*/ 10842598 w 12192000"/>
              <a:gd name="connsiteY6446" fmla="*/ 3588312 h 6858000"/>
              <a:gd name="connsiteX6447" fmla="*/ 10833739 w 12192000"/>
              <a:gd name="connsiteY6447" fmla="*/ 3586693 h 6858000"/>
              <a:gd name="connsiteX6448" fmla="*/ 10833739 w 12192000"/>
              <a:gd name="connsiteY6448" fmla="*/ 3579812 h 6858000"/>
              <a:gd name="connsiteX6449" fmla="*/ 10827833 w 12192000"/>
              <a:gd name="connsiteY6449" fmla="*/ 3576170 h 6858000"/>
              <a:gd name="connsiteX6450" fmla="*/ 10828571 w 12192000"/>
              <a:gd name="connsiteY6450" fmla="*/ 3571313 h 6858000"/>
              <a:gd name="connsiteX6451" fmla="*/ 10818974 w 12192000"/>
              <a:gd name="connsiteY6451" fmla="*/ 3575765 h 6858000"/>
              <a:gd name="connsiteX6452" fmla="*/ 10819712 w 12192000"/>
              <a:gd name="connsiteY6452" fmla="*/ 3584264 h 6858000"/>
              <a:gd name="connsiteX6453" fmla="*/ 10813068 w 12192000"/>
              <a:gd name="connsiteY6453" fmla="*/ 3583860 h 6858000"/>
              <a:gd name="connsiteX6454" fmla="*/ 10808638 w 12192000"/>
              <a:gd name="connsiteY6454" fmla="*/ 3577384 h 6858000"/>
              <a:gd name="connsiteX6455" fmla="*/ 10805685 w 12192000"/>
              <a:gd name="connsiteY6455" fmla="*/ 3561600 h 6858000"/>
              <a:gd name="connsiteX6456" fmla="*/ 10807900 w 12192000"/>
              <a:gd name="connsiteY6456" fmla="*/ 3557553 h 6858000"/>
              <a:gd name="connsiteX6457" fmla="*/ 10806424 w 12192000"/>
              <a:gd name="connsiteY6457" fmla="*/ 3544198 h 6858000"/>
              <a:gd name="connsiteX6458" fmla="*/ 10813068 w 12192000"/>
              <a:gd name="connsiteY6458" fmla="*/ 3541365 h 6858000"/>
              <a:gd name="connsiteX6459" fmla="*/ 10813068 w 12192000"/>
              <a:gd name="connsiteY6459" fmla="*/ 3523962 h 6858000"/>
              <a:gd name="connsiteX6460" fmla="*/ 10818236 w 12192000"/>
              <a:gd name="connsiteY6460" fmla="*/ 3524771 h 6858000"/>
              <a:gd name="connsiteX6461" fmla="*/ 10821927 w 12192000"/>
              <a:gd name="connsiteY6461" fmla="*/ 3517891 h 6858000"/>
              <a:gd name="connsiteX6462" fmla="*/ 10816021 w 12192000"/>
              <a:gd name="connsiteY6462" fmla="*/ 3517082 h 6858000"/>
              <a:gd name="connsiteX6463" fmla="*/ 10823403 w 12192000"/>
              <a:gd name="connsiteY6463" fmla="*/ 3507369 h 6858000"/>
              <a:gd name="connsiteX6464" fmla="*/ 10821189 w 12192000"/>
              <a:gd name="connsiteY6464" fmla="*/ 3503726 h 6858000"/>
              <a:gd name="connsiteX6465" fmla="*/ 10827095 w 12192000"/>
              <a:gd name="connsiteY6465" fmla="*/ 3495227 h 6858000"/>
              <a:gd name="connsiteX6466" fmla="*/ 10821927 w 12192000"/>
              <a:gd name="connsiteY6466" fmla="*/ 3494418 h 6858000"/>
              <a:gd name="connsiteX6467" fmla="*/ 10824142 w 12192000"/>
              <a:gd name="connsiteY6467" fmla="*/ 3479039 h 6858000"/>
              <a:gd name="connsiteX6468" fmla="*/ 10824142 w 12192000"/>
              <a:gd name="connsiteY6468" fmla="*/ 3477824 h 6858000"/>
              <a:gd name="connsiteX6469" fmla="*/ 10819712 w 12192000"/>
              <a:gd name="connsiteY6469" fmla="*/ 3487133 h 6858000"/>
              <a:gd name="connsiteX6470" fmla="*/ 10818236 w 12192000"/>
              <a:gd name="connsiteY6470" fmla="*/ 3500488 h 6858000"/>
              <a:gd name="connsiteX6471" fmla="*/ 10813806 w 12192000"/>
              <a:gd name="connsiteY6471" fmla="*/ 3486323 h 6858000"/>
              <a:gd name="connsiteX6472" fmla="*/ 10813068 w 12192000"/>
              <a:gd name="connsiteY6472" fmla="*/ 3472968 h 6858000"/>
              <a:gd name="connsiteX6473" fmla="*/ 10809377 w 12192000"/>
              <a:gd name="connsiteY6473" fmla="*/ 3467707 h 6858000"/>
              <a:gd name="connsiteX6474" fmla="*/ 10809377 w 12192000"/>
              <a:gd name="connsiteY6474" fmla="*/ 3463255 h 6858000"/>
              <a:gd name="connsiteX6475" fmla="*/ 10813068 w 12192000"/>
              <a:gd name="connsiteY6475" fmla="*/ 3464469 h 6858000"/>
              <a:gd name="connsiteX6476" fmla="*/ 10816759 w 12192000"/>
              <a:gd name="connsiteY6476" fmla="*/ 3461231 h 6858000"/>
              <a:gd name="connsiteX6477" fmla="*/ 10822665 w 12192000"/>
              <a:gd name="connsiteY6477" fmla="*/ 3452327 h 6858000"/>
              <a:gd name="connsiteX6478" fmla="*/ 10822665 w 12192000"/>
              <a:gd name="connsiteY6478" fmla="*/ 3444638 h 6858000"/>
              <a:gd name="connsiteX6479" fmla="*/ 10819712 w 12192000"/>
              <a:gd name="connsiteY6479" fmla="*/ 3442210 h 6858000"/>
              <a:gd name="connsiteX6480" fmla="*/ 10821189 w 12192000"/>
              <a:gd name="connsiteY6480" fmla="*/ 3430068 h 6858000"/>
              <a:gd name="connsiteX6481" fmla="*/ 10824880 w 12192000"/>
              <a:gd name="connsiteY6481" fmla="*/ 3428449 h 6858000"/>
              <a:gd name="connsiteX6482" fmla="*/ 10827095 w 12192000"/>
              <a:gd name="connsiteY6482" fmla="*/ 3423188 h 6858000"/>
              <a:gd name="connsiteX6483" fmla="*/ 10822665 w 12192000"/>
              <a:gd name="connsiteY6483" fmla="*/ 3410642 h 6858000"/>
              <a:gd name="connsiteX6484" fmla="*/ 10829309 w 12192000"/>
              <a:gd name="connsiteY6484" fmla="*/ 3405785 h 6858000"/>
              <a:gd name="connsiteX6485" fmla="*/ 10821927 w 12192000"/>
              <a:gd name="connsiteY6485" fmla="*/ 3398500 h 6858000"/>
              <a:gd name="connsiteX6486" fmla="*/ 10817497 w 12192000"/>
              <a:gd name="connsiteY6486" fmla="*/ 3391620 h 6858000"/>
              <a:gd name="connsiteX6487" fmla="*/ 10816759 w 12192000"/>
              <a:gd name="connsiteY6487" fmla="*/ 3379884 h 6858000"/>
              <a:gd name="connsiteX6488" fmla="*/ 10820450 w 12192000"/>
              <a:gd name="connsiteY6488" fmla="*/ 3375432 h 6858000"/>
              <a:gd name="connsiteX6489" fmla="*/ 10817497 w 12192000"/>
              <a:gd name="connsiteY6489" fmla="*/ 3366933 h 6858000"/>
              <a:gd name="connsiteX6490" fmla="*/ 10812330 w 12192000"/>
              <a:gd name="connsiteY6490" fmla="*/ 3363695 h 6858000"/>
              <a:gd name="connsiteX6491" fmla="*/ 10809377 w 12192000"/>
              <a:gd name="connsiteY6491" fmla="*/ 3335365 h 6858000"/>
              <a:gd name="connsiteX6492" fmla="*/ 10801994 w 12192000"/>
              <a:gd name="connsiteY6492" fmla="*/ 3330104 h 6858000"/>
              <a:gd name="connsiteX6493" fmla="*/ 10799779 w 12192000"/>
              <a:gd name="connsiteY6493" fmla="*/ 3319986 h 6858000"/>
              <a:gd name="connsiteX6494" fmla="*/ 10792397 w 12192000"/>
              <a:gd name="connsiteY6494" fmla="*/ 3309058 h 6858000"/>
              <a:gd name="connsiteX6495" fmla="*/ 10790921 w 12192000"/>
              <a:gd name="connsiteY6495" fmla="*/ 3323628 h 6858000"/>
              <a:gd name="connsiteX6496" fmla="*/ 10787968 w 12192000"/>
              <a:gd name="connsiteY6496" fmla="*/ 3325652 h 6858000"/>
              <a:gd name="connsiteX6497" fmla="*/ 10787968 w 12192000"/>
              <a:gd name="connsiteY6497" fmla="*/ 3317557 h 6858000"/>
              <a:gd name="connsiteX6498" fmla="*/ 10783538 w 12192000"/>
              <a:gd name="connsiteY6498" fmla="*/ 3309463 h 6858000"/>
              <a:gd name="connsiteX6499" fmla="*/ 10784276 w 12192000"/>
              <a:gd name="connsiteY6499" fmla="*/ 3289227 h 6858000"/>
              <a:gd name="connsiteX6500" fmla="*/ 10777632 w 12192000"/>
              <a:gd name="connsiteY6500" fmla="*/ 3281133 h 6858000"/>
              <a:gd name="connsiteX6501" fmla="*/ 10776894 w 12192000"/>
              <a:gd name="connsiteY6501" fmla="*/ 3271825 h 6858000"/>
              <a:gd name="connsiteX6502" fmla="*/ 10780585 w 12192000"/>
              <a:gd name="connsiteY6502" fmla="*/ 3268182 h 6858000"/>
              <a:gd name="connsiteX6503" fmla="*/ 10768035 w 12192000"/>
              <a:gd name="connsiteY6503" fmla="*/ 3261707 h 6858000"/>
              <a:gd name="connsiteX6504" fmla="*/ 10767297 w 12192000"/>
              <a:gd name="connsiteY6504" fmla="*/ 3245923 h 6858000"/>
              <a:gd name="connsiteX6505" fmla="*/ 10764344 w 12192000"/>
              <a:gd name="connsiteY6505" fmla="*/ 3245518 h 6858000"/>
              <a:gd name="connsiteX6506" fmla="*/ 10759914 w 12192000"/>
              <a:gd name="connsiteY6506" fmla="*/ 3211522 h 6858000"/>
              <a:gd name="connsiteX6507" fmla="*/ 10754008 w 12192000"/>
              <a:gd name="connsiteY6507" fmla="*/ 3207475 h 6858000"/>
              <a:gd name="connsiteX6508" fmla="*/ 10751794 w 12192000"/>
              <a:gd name="connsiteY6508" fmla="*/ 3198976 h 6858000"/>
              <a:gd name="connsiteX6509" fmla="*/ 10756223 w 12192000"/>
              <a:gd name="connsiteY6509" fmla="*/ 3197357 h 6858000"/>
              <a:gd name="connsiteX6510" fmla="*/ 10756223 w 12192000"/>
              <a:gd name="connsiteY6510" fmla="*/ 3192096 h 6858000"/>
              <a:gd name="connsiteX6511" fmla="*/ 10749579 w 12192000"/>
              <a:gd name="connsiteY6511" fmla="*/ 3181169 h 6858000"/>
              <a:gd name="connsiteX6512" fmla="*/ 10752532 w 12192000"/>
              <a:gd name="connsiteY6512" fmla="*/ 3177122 h 6858000"/>
              <a:gd name="connsiteX6513" fmla="*/ 10752532 w 12192000"/>
              <a:gd name="connsiteY6513" fmla="*/ 3171860 h 6858000"/>
              <a:gd name="connsiteX6514" fmla="*/ 10749579 w 12192000"/>
              <a:gd name="connsiteY6514" fmla="*/ 3177122 h 6858000"/>
              <a:gd name="connsiteX6515" fmla="*/ 10742935 w 12192000"/>
              <a:gd name="connsiteY6515" fmla="*/ 3179550 h 6858000"/>
              <a:gd name="connsiteX6516" fmla="*/ 10734076 w 12192000"/>
              <a:gd name="connsiteY6516" fmla="*/ 3179550 h 6858000"/>
              <a:gd name="connsiteX6517" fmla="*/ 10731123 w 12192000"/>
              <a:gd name="connsiteY6517" fmla="*/ 3168623 h 6858000"/>
              <a:gd name="connsiteX6518" fmla="*/ 10727432 w 12192000"/>
              <a:gd name="connsiteY6518" fmla="*/ 3163766 h 6858000"/>
              <a:gd name="connsiteX6519" fmla="*/ 10717834 w 12192000"/>
              <a:gd name="connsiteY6519" fmla="*/ 3145959 h 6858000"/>
              <a:gd name="connsiteX6520" fmla="*/ 10715620 w 12192000"/>
              <a:gd name="connsiteY6520" fmla="*/ 3141102 h 6858000"/>
              <a:gd name="connsiteX6521" fmla="*/ 10710452 w 12192000"/>
              <a:gd name="connsiteY6521" fmla="*/ 3140697 h 6858000"/>
              <a:gd name="connsiteX6522" fmla="*/ 10710452 w 12192000"/>
              <a:gd name="connsiteY6522" fmla="*/ 3135436 h 6858000"/>
              <a:gd name="connsiteX6523" fmla="*/ 10701593 w 12192000"/>
              <a:gd name="connsiteY6523" fmla="*/ 3130579 h 6858000"/>
              <a:gd name="connsiteX6524" fmla="*/ 10707499 w 12192000"/>
              <a:gd name="connsiteY6524" fmla="*/ 3136650 h 6858000"/>
              <a:gd name="connsiteX6525" fmla="*/ 10705284 w 12192000"/>
              <a:gd name="connsiteY6525" fmla="*/ 3139888 h 6858000"/>
              <a:gd name="connsiteX6526" fmla="*/ 10704546 w 12192000"/>
              <a:gd name="connsiteY6526" fmla="*/ 3145149 h 6858000"/>
              <a:gd name="connsiteX6527" fmla="*/ 10710452 w 12192000"/>
              <a:gd name="connsiteY6527" fmla="*/ 3148792 h 6858000"/>
              <a:gd name="connsiteX6528" fmla="*/ 10708976 w 12192000"/>
              <a:gd name="connsiteY6528" fmla="*/ 3158100 h 6858000"/>
              <a:gd name="connsiteX6529" fmla="*/ 10704546 w 12192000"/>
              <a:gd name="connsiteY6529" fmla="*/ 3162552 h 6858000"/>
              <a:gd name="connsiteX6530" fmla="*/ 10706761 w 12192000"/>
              <a:gd name="connsiteY6530" fmla="*/ 3168218 h 6858000"/>
              <a:gd name="connsiteX6531" fmla="*/ 10693472 w 12192000"/>
              <a:gd name="connsiteY6531" fmla="*/ 3177931 h 6858000"/>
              <a:gd name="connsiteX6532" fmla="*/ 10685352 w 12192000"/>
              <a:gd name="connsiteY6532" fmla="*/ 3176717 h 6858000"/>
              <a:gd name="connsiteX6533" fmla="*/ 10679446 w 12192000"/>
              <a:gd name="connsiteY6533" fmla="*/ 3169837 h 6858000"/>
              <a:gd name="connsiteX6534" fmla="*/ 10676493 w 12192000"/>
              <a:gd name="connsiteY6534" fmla="*/ 3169837 h 6858000"/>
              <a:gd name="connsiteX6535" fmla="*/ 10680184 w 12192000"/>
              <a:gd name="connsiteY6535" fmla="*/ 3177122 h 6858000"/>
              <a:gd name="connsiteX6536" fmla="*/ 10679446 w 12192000"/>
              <a:gd name="connsiteY6536" fmla="*/ 3180359 h 6858000"/>
              <a:gd name="connsiteX6537" fmla="*/ 10687566 w 12192000"/>
              <a:gd name="connsiteY6537" fmla="*/ 3182383 h 6858000"/>
              <a:gd name="connsiteX6538" fmla="*/ 10676493 w 12192000"/>
              <a:gd name="connsiteY6538" fmla="*/ 3188454 h 6858000"/>
              <a:gd name="connsiteX6539" fmla="*/ 10669110 w 12192000"/>
              <a:gd name="connsiteY6539" fmla="*/ 3188454 h 6858000"/>
              <a:gd name="connsiteX6540" fmla="*/ 10664681 w 12192000"/>
              <a:gd name="connsiteY6540" fmla="*/ 3185216 h 6858000"/>
              <a:gd name="connsiteX6541" fmla="*/ 10661728 w 12192000"/>
              <a:gd name="connsiteY6541" fmla="*/ 3193310 h 6858000"/>
              <a:gd name="connsiteX6542" fmla="*/ 10641795 w 12192000"/>
              <a:gd name="connsiteY6542" fmla="*/ 3205856 h 6858000"/>
              <a:gd name="connsiteX6543" fmla="*/ 10632198 w 12192000"/>
              <a:gd name="connsiteY6543" fmla="*/ 3204642 h 6858000"/>
              <a:gd name="connsiteX6544" fmla="*/ 10630722 w 12192000"/>
              <a:gd name="connsiteY6544" fmla="*/ 3206666 h 6858000"/>
              <a:gd name="connsiteX6545" fmla="*/ 10624816 w 12192000"/>
              <a:gd name="connsiteY6545" fmla="*/ 3206666 h 6858000"/>
              <a:gd name="connsiteX6546" fmla="*/ 10624816 w 12192000"/>
              <a:gd name="connsiteY6546" fmla="*/ 3204237 h 6858000"/>
              <a:gd name="connsiteX6547" fmla="*/ 10623339 w 12192000"/>
              <a:gd name="connsiteY6547" fmla="*/ 3209094 h 6858000"/>
              <a:gd name="connsiteX6548" fmla="*/ 10618910 w 12192000"/>
              <a:gd name="connsiteY6548" fmla="*/ 3209903 h 6858000"/>
              <a:gd name="connsiteX6549" fmla="*/ 10613004 w 12192000"/>
              <a:gd name="connsiteY6549" fmla="*/ 3203428 h 6858000"/>
              <a:gd name="connsiteX6550" fmla="*/ 10599715 w 12192000"/>
              <a:gd name="connsiteY6550" fmla="*/ 3209903 h 6858000"/>
              <a:gd name="connsiteX6551" fmla="*/ 10598239 w 12192000"/>
              <a:gd name="connsiteY6551" fmla="*/ 3216379 h 6858000"/>
              <a:gd name="connsiteX6552" fmla="*/ 10592333 w 12192000"/>
              <a:gd name="connsiteY6552" fmla="*/ 3216379 h 6858000"/>
              <a:gd name="connsiteX6553" fmla="*/ 10592333 w 12192000"/>
              <a:gd name="connsiteY6553" fmla="*/ 3204237 h 6858000"/>
              <a:gd name="connsiteX6554" fmla="*/ 10605621 w 12192000"/>
              <a:gd name="connsiteY6554" fmla="*/ 3192501 h 6858000"/>
              <a:gd name="connsiteX6555" fmla="*/ 10606360 w 12192000"/>
              <a:gd name="connsiteY6555" fmla="*/ 3177526 h 6858000"/>
              <a:gd name="connsiteX6556" fmla="*/ 10600454 w 12192000"/>
              <a:gd name="connsiteY6556" fmla="*/ 3191287 h 6858000"/>
              <a:gd name="connsiteX6557" fmla="*/ 10590118 w 12192000"/>
              <a:gd name="connsiteY6557" fmla="*/ 3199381 h 6858000"/>
              <a:gd name="connsiteX6558" fmla="*/ 10581998 w 12192000"/>
              <a:gd name="connsiteY6558" fmla="*/ 3210713 h 6858000"/>
              <a:gd name="connsiteX6559" fmla="*/ 10581259 w 12192000"/>
              <a:gd name="connsiteY6559" fmla="*/ 3206666 h 6858000"/>
              <a:gd name="connsiteX6560" fmla="*/ 10582736 w 12192000"/>
              <a:gd name="connsiteY6560" fmla="*/ 3203023 h 6858000"/>
              <a:gd name="connsiteX6561" fmla="*/ 10579783 w 12192000"/>
              <a:gd name="connsiteY6561" fmla="*/ 3193310 h 6858000"/>
              <a:gd name="connsiteX6562" fmla="*/ 10587904 w 12192000"/>
              <a:gd name="connsiteY6562" fmla="*/ 3147577 h 6858000"/>
              <a:gd name="connsiteX6563" fmla="*/ 10598977 w 12192000"/>
              <a:gd name="connsiteY6563" fmla="*/ 3141102 h 6858000"/>
              <a:gd name="connsiteX6564" fmla="*/ 10594548 w 12192000"/>
              <a:gd name="connsiteY6564" fmla="*/ 3137055 h 6858000"/>
              <a:gd name="connsiteX6565" fmla="*/ 10585689 w 12192000"/>
              <a:gd name="connsiteY6565" fmla="*/ 3116819 h 6858000"/>
              <a:gd name="connsiteX6566" fmla="*/ 10584212 w 12192000"/>
              <a:gd name="connsiteY6566" fmla="*/ 3098607 h 6858000"/>
              <a:gd name="connsiteX6567" fmla="*/ 10579783 w 12192000"/>
              <a:gd name="connsiteY6567" fmla="*/ 3096583 h 6858000"/>
              <a:gd name="connsiteX6568" fmla="*/ 10576830 w 12192000"/>
              <a:gd name="connsiteY6568" fmla="*/ 3091727 h 6858000"/>
              <a:gd name="connsiteX6569" fmla="*/ 10579783 w 12192000"/>
              <a:gd name="connsiteY6569" fmla="*/ 3090108 h 6858000"/>
              <a:gd name="connsiteX6570" fmla="*/ 10572400 w 12192000"/>
              <a:gd name="connsiteY6570" fmla="*/ 3084847 h 6858000"/>
              <a:gd name="connsiteX6571" fmla="*/ 10568709 w 12192000"/>
              <a:gd name="connsiteY6571" fmla="*/ 3071491 h 6858000"/>
              <a:gd name="connsiteX6572" fmla="*/ 10562803 w 12192000"/>
              <a:gd name="connsiteY6572" fmla="*/ 3064611 h 6858000"/>
              <a:gd name="connsiteX6573" fmla="*/ 10559112 w 12192000"/>
              <a:gd name="connsiteY6573" fmla="*/ 3057326 h 6858000"/>
              <a:gd name="connsiteX6574" fmla="*/ 10559112 w 12192000"/>
              <a:gd name="connsiteY6574" fmla="*/ 3049232 h 6858000"/>
              <a:gd name="connsiteX6575" fmla="*/ 10547300 w 12192000"/>
              <a:gd name="connsiteY6575" fmla="*/ 3042352 h 6858000"/>
              <a:gd name="connsiteX6576" fmla="*/ 10551730 w 12192000"/>
              <a:gd name="connsiteY6576" fmla="*/ 3050041 h 6858000"/>
              <a:gd name="connsiteX6577" fmla="*/ 10553944 w 12192000"/>
              <a:gd name="connsiteY6577" fmla="*/ 3066230 h 6858000"/>
              <a:gd name="connsiteX6578" fmla="*/ 10535488 w 12192000"/>
              <a:gd name="connsiteY6578" fmla="*/ 3060968 h 6858000"/>
              <a:gd name="connsiteX6579" fmla="*/ 10526629 w 12192000"/>
              <a:gd name="connsiteY6579" fmla="*/ 3051660 h 6858000"/>
              <a:gd name="connsiteX6580" fmla="*/ 10525891 w 12192000"/>
              <a:gd name="connsiteY6580" fmla="*/ 3046399 h 6858000"/>
              <a:gd name="connsiteX6581" fmla="*/ 10516294 w 12192000"/>
              <a:gd name="connsiteY6581" fmla="*/ 3038709 h 6858000"/>
              <a:gd name="connsiteX6582" fmla="*/ 10515556 w 12192000"/>
              <a:gd name="connsiteY6582" fmla="*/ 3033853 h 6858000"/>
              <a:gd name="connsiteX6583" fmla="*/ 10524415 w 12192000"/>
              <a:gd name="connsiteY6583" fmla="*/ 3034257 h 6858000"/>
              <a:gd name="connsiteX6584" fmla="*/ 10527368 w 12192000"/>
              <a:gd name="connsiteY6584" fmla="*/ 3041542 h 6858000"/>
              <a:gd name="connsiteX6585" fmla="*/ 10535488 w 12192000"/>
              <a:gd name="connsiteY6585" fmla="*/ 3044780 h 6858000"/>
              <a:gd name="connsiteX6586" fmla="*/ 10538441 w 12192000"/>
              <a:gd name="connsiteY6586" fmla="*/ 3041542 h 6858000"/>
              <a:gd name="connsiteX6587" fmla="*/ 10535488 w 12192000"/>
              <a:gd name="connsiteY6587" fmla="*/ 3040328 h 6858000"/>
              <a:gd name="connsiteX6588" fmla="*/ 10528106 w 12192000"/>
              <a:gd name="connsiteY6588" fmla="*/ 3034257 h 6858000"/>
              <a:gd name="connsiteX6589" fmla="*/ 10535488 w 12192000"/>
              <a:gd name="connsiteY6589" fmla="*/ 3029805 h 6858000"/>
              <a:gd name="connsiteX6590" fmla="*/ 10541394 w 12192000"/>
              <a:gd name="connsiteY6590" fmla="*/ 3035067 h 6858000"/>
              <a:gd name="connsiteX6591" fmla="*/ 10547300 w 12192000"/>
              <a:gd name="connsiteY6591" fmla="*/ 3033043 h 6858000"/>
              <a:gd name="connsiteX6592" fmla="*/ 10546562 w 12192000"/>
              <a:gd name="connsiteY6592" fmla="*/ 3025354 h 6858000"/>
              <a:gd name="connsiteX6593" fmla="*/ 10536965 w 12192000"/>
              <a:gd name="connsiteY6593" fmla="*/ 3011998 h 6858000"/>
              <a:gd name="connsiteX6594" fmla="*/ 10521462 w 12192000"/>
              <a:gd name="connsiteY6594" fmla="*/ 3009570 h 6858000"/>
              <a:gd name="connsiteX6595" fmla="*/ 10517770 w 12192000"/>
              <a:gd name="connsiteY6595" fmla="*/ 3003499 h 6858000"/>
              <a:gd name="connsiteX6596" fmla="*/ 10508911 w 12192000"/>
              <a:gd name="connsiteY6596" fmla="*/ 3002285 h 6858000"/>
              <a:gd name="connsiteX6597" fmla="*/ 10506697 w 12192000"/>
              <a:gd name="connsiteY6597" fmla="*/ 2996214 h 6858000"/>
              <a:gd name="connsiteX6598" fmla="*/ 10505220 w 12192000"/>
              <a:gd name="connsiteY6598" fmla="*/ 3002285 h 6858000"/>
              <a:gd name="connsiteX6599" fmla="*/ 10496361 w 12192000"/>
              <a:gd name="connsiteY6599" fmla="*/ 3003094 h 6858000"/>
              <a:gd name="connsiteX6600" fmla="*/ 10495623 w 12192000"/>
              <a:gd name="connsiteY6600" fmla="*/ 2999452 h 6858000"/>
              <a:gd name="connsiteX6601" fmla="*/ 10503005 w 12192000"/>
              <a:gd name="connsiteY6601" fmla="*/ 2991358 h 6858000"/>
              <a:gd name="connsiteX6602" fmla="*/ 10493408 w 12192000"/>
              <a:gd name="connsiteY6602" fmla="*/ 2992167 h 6858000"/>
              <a:gd name="connsiteX6603" fmla="*/ 10486026 w 12192000"/>
              <a:gd name="connsiteY6603" fmla="*/ 2986096 h 6858000"/>
              <a:gd name="connsiteX6604" fmla="*/ 10486026 w 12192000"/>
              <a:gd name="connsiteY6604" fmla="*/ 2990143 h 6858000"/>
              <a:gd name="connsiteX6605" fmla="*/ 10490455 w 12192000"/>
              <a:gd name="connsiteY6605" fmla="*/ 2998238 h 6858000"/>
              <a:gd name="connsiteX6606" fmla="*/ 10469046 w 12192000"/>
              <a:gd name="connsiteY6606" fmla="*/ 2980026 h 6858000"/>
              <a:gd name="connsiteX6607" fmla="*/ 10464617 w 12192000"/>
              <a:gd name="connsiteY6607" fmla="*/ 2967884 h 6858000"/>
              <a:gd name="connsiteX6608" fmla="*/ 10460187 w 12192000"/>
              <a:gd name="connsiteY6608" fmla="*/ 2958171 h 6858000"/>
              <a:gd name="connsiteX6609" fmla="*/ 10459449 w 12192000"/>
              <a:gd name="connsiteY6609" fmla="*/ 2958576 h 6858000"/>
              <a:gd name="connsiteX6610" fmla="*/ 10458711 w 12192000"/>
              <a:gd name="connsiteY6610" fmla="*/ 2959385 h 6858000"/>
              <a:gd name="connsiteX6611" fmla="*/ 10460926 w 12192000"/>
              <a:gd name="connsiteY6611" fmla="*/ 2970717 h 6858000"/>
              <a:gd name="connsiteX6612" fmla="*/ 10459449 w 12192000"/>
              <a:gd name="connsiteY6612" fmla="*/ 2971527 h 6858000"/>
              <a:gd name="connsiteX6613" fmla="*/ 10452067 w 12192000"/>
              <a:gd name="connsiteY6613" fmla="*/ 2955338 h 6858000"/>
              <a:gd name="connsiteX6614" fmla="*/ 10443208 w 12192000"/>
              <a:gd name="connsiteY6614" fmla="*/ 2943197 h 6858000"/>
              <a:gd name="connsiteX6615" fmla="*/ 10439517 w 12192000"/>
              <a:gd name="connsiteY6615" fmla="*/ 2938340 h 6858000"/>
              <a:gd name="connsiteX6616" fmla="*/ 10441731 w 12192000"/>
              <a:gd name="connsiteY6616" fmla="*/ 2933079 h 6858000"/>
              <a:gd name="connsiteX6617" fmla="*/ 10442469 w 12192000"/>
              <a:gd name="connsiteY6617" fmla="*/ 2925794 h 6858000"/>
              <a:gd name="connsiteX6618" fmla="*/ 10440993 w 12192000"/>
              <a:gd name="connsiteY6618" fmla="*/ 2929436 h 6858000"/>
              <a:gd name="connsiteX6619" fmla="*/ 10434349 w 12192000"/>
              <a:gd name="connsiteY6619" fmla="*/ 2934698 h 6858000"/>
              <a:gd name="connsiteX6620" fmla="*/ 10432872 w 12192000"/>
              <a:gd name="connsiteY6620" fmla="*/ 2931865 h 6858000"/>
              <a:gd name="connsiteX6621" fmla="*/ 10435087 w 12192000"/>
              <a:gd name="connsiteY6621" fmla="*/ 2918509 h 6858000"/>
              <a:gd name="connsiteX6622" fmla="*/ 10432134 w 12192000"/>
              <a:gd name="connsiteY6622" fmla="*/ 2916081 h 6858000"/>
              <a:gd name="connsiteX6623" fmla="*/ 10434349 w 12192000"/>
              <a:gd name="connsiteY6623" fmla="*/ 2905963 h 6858000"/>
              <a:gd name="connsiteX6624" fmla="*/ 10434349 w 12192000"/>
              <a:gd name="connsiteY6624" fmla="*/ 2899487 h 6858000"/>
              <a:gd name="connsiteX6625" fmla="*/ 10428443 w 12192000"/>
              <a:gd name="connsiteY6625" fmla="*/ 2895440 h 6858000"/>
              <a:gd name="connsiteX6626" fmla="*/ 10412940 w 12192000"/>
              <a:gd name="connsiteY6626" fmla="*/ 2863872 h 6858000"/>
              <a:gd name="connsiteX6627" fmla="*/ 10408510 w 12192000"/>
              <a:gd name="connsiteY6627" fmla="*/ 2863872 h 6858000"/>
              <a:gd name="connsiteX6628" fmla="*/ 10409249 w 12192000"/>
              <a:gd name="connsiteY6628" fmla="*/ 2866705 h 6858000"/>
              <a:gd name="connsiteX6629" fmla="*/ 10405557 w 12192000"/>
              <a:gd name="connsiteY6629" fmla="*/ 2865087 h 6858000"/>
              <a:gd name="connsiteX6630" fmla="*/ 10395960 w 12192000"/>
              <a:gd name="connsiteY6630" fmla="*/ 2870348 h 6858000"/>
              <a:gd name="connsiteX6631" fmla="*/ 10378242 w 12192000"/>
              <a:gd name="connsiteY6631" fmla="*/ 2862658 h 6858000"/>
              <a:gd name="connsiteX6632" fmla="*/ 10376766 w 12192000"/>
              <a:gd name="connsiteY6632" fmla="*/ 2859421 h 6858000"/>
              <a:gd name="connsiteX6633" fmla="*/ 10370860 w 12192000"/>
              <a:gd name="connsiteY6633" fmla="*/ 2859825 h 6858000"/>
              <a:gd name="connsiteX6634" fmla="*/ 10362001 w 12192000"/>
              <a:gd name="connsiteY6634" fmla="*/ 2852136 h 6858000"/>
              <a:gd name="connsiteX6635" fmla="*/ 10357571 w 12192000"/>
              <a:gd name="connsiteY6635" fmla="*/ 2838780 h 6858000"/>
              <a:gd name="connsiteX6636" fmla="*/ 10359786 w 12192000"/>
              <a:gd name="connsiteY6636" fmla="*/ 2854969 h 6858000"/>
              <a:gd name="connsiteX6637" fmla="*/ 10366430 w 12192000"/>
              <a:gd name="connsiteY6637" fmla="*/ 2864277 h 6858000"/>
              <a:gd name="connsiteX6638" fmla="*/ 10364954 w 12192000"/>
              <a:gd name="connsiteY6638" fmla="*/ 2869134 h 6858000"/>
              <a:gd name="connsiteX6639" fmla="*/ 10354618 w 12192000"/>
              <a:gd name="connsiteY6639" fmla="*/ 2872371 h 6858000"/>
              <a:gd name="connsiteX6640" fmla="*/ 10361263 w 12192000"/>
              <a:gd name="connsiteY6640" fmla="*/ 2874800 h 6858000"/>
              <a:gd name="connsiteX6641" fmla="*/ 10367907 w 12192000"/>
              <a:gd name="connsiteY6641" fmla="*/ 2884918 h 6858000"/>
              <a:gd name="connsiteX6642" fmla="*/ 10367169 w 12192000"/>
              <a:gd name="connsiteY6642" fmla="*/ 2897464 h 6858000"/>
              <a:gd name="connsiteX6643" fmla="*/ 10357571 w 12192000"/>
              <a:gd name="connsiteY6643" fmla="*/ 2900702 h 6858000"/>
              <a:gd name="connsiteX6644" fmla="*/ 10349451 w 12192000"/>
              <a:gd name="connsiteY6644" fmla="*/ 2914867 h 6858000"/>
              <a:gd name="connsiteX6645" fmla="*/ 10341330 w 12192000"/>
              <a:gd name="connsiteY6645" fmla="*/ 2909605 h 6858000"/>
              <a:gd name="connsiteX6646" fmla="*/ 10346498 w 12192000"/>
              <a:gd name="connsiteY6646" fmla="*/ 2901916 h 6858000"/>
              <a:gd name="connsiteX6647" fmla="*/ 10350189 w 12192000"/>
              <a:gd name="connsiteY6647" fmla="*/ 2900297 h 6858000"/>
              <a:gd name="connsiteX6648" fmla="*/ 10352404 w 12192000"/>
              <a:gd name="connsiteY6648" fmla="*/ 2895845 h 6858000"/>
              <a:gd name="connsiteX6649" fmla="*/ 10345760 w 12192000"/>
              <a:gd name="connsiteY6649" fmla="*/ 2899083 h 6858000"/>
              <a:gd name="connsiteX6650" fmla="*/ 10339115 w 12192000"/>
              <a:gd name="connsiteY6650" fmla="*/ 2908391 h 6858000"/>
              <a:gd name="connsiteX6651" fmla="*/ 10332471 w 12192000"/>
              <a:gd name="connsiteY6651" fmla="*/ 2899892 h 6858000"/>
              <a:gd name="connsiteX6652" fmla="*/ 10337639 w 12192000"/>
              <a:gd name="connsiteY6652" fmla="*/ 2884513 h 6858000"/>
              <a:gd name="connsiteX6653" fmla="*/ 10337639 w 12192000"/>
              <a:gd name="connsiteY6653" fmla="*/ 2881275 h 6858000"/>
              <a:gd name="connsiteX6654" fmla="*/ 10333948 w 12192000"/>
              <a:gd name="connsiteY6654" fmla="*/ 2877633 h 6858000"/>
              <a:gd name="connsiteX6655" fmla="*/ 10336162 w 12192000"/>
              <a:gd name="connsiteY6655" fmla="*/ 2881680 h 6858000"/>
              <a:gd name="connsiteX6656" fmla="*/ 10332471 w 12192000"/>
              <a:gd name="connsiteY6656" fmla="*/ 2887346 h 6858000"/>
              <a:gd name="connsiteX6657" fmla="*/ 10331733 w 12192000"/>
              <a:gd name="connsiteY6657" fmla="*/ 2897059 h 6858000"/>
              <a:gd name="connsiteX6658" fmla="*/ 10328780 w 12192000"/>
              <a:gd name="connsiteY6658" fmla="*/ 2897059 h 6858000"/>
              <a:gd name="connsiteX6659" fmla="*/ 10333948 w 12192000"/>
              <a:gd name="connsiteY6659" fmla="*/ 2907986 h 6858000"/>
              <a:gd name="connsiteX6660" fmla="*/ 10333209 w 12192000"/>
              <a:gd name="connsiteY6660" fmla="*/ 2916081 h 6858000"/>
              <a:gd name="connsiteX6661" fmla="*/ 10328042 w 12192000"/>
              <a:gd name="connsiteY6661" fmla="*/ 2918914 h 6858000"/>
              <a:gd name="connsiteX6662" fmla="*/ 10328042 w 12192000"/>
              <a:gd name="connsiteY6662" fmla="*/ 2917295 h 6858000"/>
              <a:gd name="connsiteX6663" fmla="*/ 10321397 w 12192000"/>
              <a:gd name="connsiteY6663" fmla="*/ 2913248 h 6858000"/>
              <a:gd name="connsiteX6664" fmla="*/ 10316968 w 12192000"/>
              <a:gd name="connsiteY6664" fmla="*/ 2914867 h 6858000"/>
              <a:gd name="connsiteX6665" fmla="*/ 10314753 w 12192000"/>
              <a:gd name="connsiteY6665" fmla="*/ 2921747 h 6858000"/>
              <a:gd name="connsiteX6666" fmla="*/ 10308847 w 12192000"/>
              <a:gd name="connsiteY6666" fmla="*/ 2921747 h 6858000"/>
              <a:gd name="connsiteX6667" fmla="*/ 10306633 w 12192000"/>
              <a:gd name="connsiteY6667" fmla="*/ 2917295 h 6858000"/>
              <a:gd name="connsiteX6668" fmla="*/ 10302941 w 12192000"/>
              <a:gd name="connsiteY6668" fmla="*/ 2908796 h 6858000"/>
              <a:gd name="connsiteX6669" fmla="*/ 10297774 w 12192000"/>
              <a:gd name="connsiteY6669" fmla="*/ 2910010 h 6858000"/>
              <a:gd name="connsiteX6670" fmla="*/ 10295559 w 12192000"/>
              <a:gd name="connsiteY6670" fmla="*/ 2910819 h 6858000"/>
              <a:gd name="connsiteX6671" fmla="*/ 10301465 w 12192000"/>
              <a:gd name="connsiteY6671" fmla="*/ 2921342 h 6858000"/>
              <a:gd name="connsiteX6672" fmla="*/ 10296297 w 12192000"/>
              <a:gd name="connsiteY6672" fmla="*/ 2929436 h 6858000"/>
              <a:gd name="connsiteX6673" fmla="*/ 10288177 w 12192000"/>
              <a:gd name="connsiteY6673" fmla="*/ 2922151 h 6858000"/>
              <a:gd name="connsiteX6674" fmla="*/ 10288177 w 12192000"/>
              <a:gd name="connsiteY6674" fmla="*/ 2927008 h 6858000"/>
              <a:gd name="connsiteX6675" fmla="*/ 10283009 w 12192000"/>
              <a:gd name="connsiteY6675" fmla="*/ 2924175 h 6858000"/>
              <a:gd name="connsiteX6676" fmla="*/ 10279318 w 12192000"/>
              <a:gd name="connsiteY6676" fmla="*/ 2913652 h 6858000"/>
              <a:gd name="connsiteX6677" fmla="*/ 10277103 w 12192000"/>
              <a:gd name="connsiteY6677" fmla="*/ 2908391 h 6858000"/>
              <a:gd name="connsiteX6678" fmla="*/ 10276365 w 12192000"/>
              <a:gd name="connsiteY6678" fmla="*/ 2912438 h 6858000"/>
              <a:gd name="connsiteX6679" fmla="*/ 10274888 w 12192000"/>
              <a:gd name="connsiteY6679" fmla="*/ 2917700 h 6858000"/>
              <a:gd name="connsiteX6680" fmla="*/ 10273412 w 12192000"/>
              <a:gd name="connsiteY6680" fmla="*/ 2915676 h 6858000"/>
              <a:gd name="connsiteX6681" fmla="*/ 10271935 w 12192000"/>
              <a:gd name="connsiteY6681" fmla="*/ 2918509 h 6858000"/>
              <a:gd name="connsiteX6682" fmla="*/ 10263814 w 12192000"/>
              <a:gd name="connsiteY6682" fmla="*/ 2918509 h 6858000"/>
              <a:gd name="connsiteX6683" fmla="*/ 10263076 w 12192000"/>
              <a:gd name="connsiteY6683" fmla="*/ 2920128 h 6858000"/>
              <a:gd name="connsiteX6684" fmla="*/ 10254956 w 12192000"/>
              <a:gd name="connsiteY6684" fmla="*/ 2917295 h 6858000"/>
              <a:gd name="connsiteX6685" fmla="*/ 10252003 w 12192000"/>
              <a:gd name="connsiteY6685" fmla="*/ 2905963 h 6858000"/>
              <a:gd name="connsiteX6686" fmla="*/ 10254217 w 12192000"/>
              <a:gd name="connsiteY6686" fmla="*/ 2899083 h 6858000"/>
              <a:gd name="connsiteX6687" fmla="*/ 10246835 w 12192000"/>
              <a:gd name="connsiteY6687" fmla="*/ 2893012 h 6858000"/>
              <a:gd name="connsiteX6688" fmla="*/ 10237976 w 12192000"/>
              <a:gd name="connsiteY6688" fmla="*/ 2893012 h 6858000"/>
              <a:gd name="connsiteX6689" fmla="*/ 10238714 w 12192000"/>
              <a:gd name="connsiteY6689" fmla="*/ 2895440 h 6858000"/>
              <a:gd name="connsiteX6690" fmla="*/ 10244620 w 12192000"/>
              <a:gd name="connsiteY6690" fmla="*/ 2897059 h 6858000"/>
              <a:gd name="connsiteX6691" fmla="*/ 10248311 w 12192000"/>
              <a:gd name="connsiteY6691" fmla="*/ 2901106 h 6858000"/>
              <a:gd name="connsiteX6692" fmla="*/ 10245358 w 12192000"/>
              <a:gd name="connsiteY6692" fmla="*/ 2903939 h 6858000"/>
              <a:gd name="connsiteX6693" fmla="*/ 10242405 w 12192000"/>
              <a:gd name="connsiteY6693" fmla="*/ 2910415 h 6858000"/>
              <a:gd name="connsiteX6694" fmla="*/ 10241667 w 12192000"/>
              <a:gd name="connsiteY6694" fmla="*/ 2916890 h 6858000"/>
              <a:gd name="connsiteX6695" fmla="*/ 10234285 w 12192000"/>
              <a:gd name="connsiteY6695" fmla="*/ 2924580 h 6858000"/>
              <a:gd name="connsiteX6696" fmla="*/ 10203278 w 12192000"/>
              <a:gd name="connsiteY6696" fmla="*/ 2935102 h 6858000"/>
              <a:gd name="connsiteX6697" fmla="*/ 10198111 w 12192000"/>
              <a:gd name="connsiteY6697" fmla="*/ 2939149 h 6858000"/>
              <a:gd name="connsiteX6698" fmla="*/ 10195896 w 12192000"/>
              <a:gd name="connsiteY6698" fmla="*/ 2946030 h 6858000"/>
              <a:gd name="connsiteX6699" fmla="*/ 10191467 w 12192000"/>
              <a:gd name="connsiteY6699" fmla="*/ 2954933 h 6858000"/>
              <a:gd name="connsiteX6700" fmla="*/ 10192943 w 12192000"/>
              <a:gd name="connsiteY6700" fmla="*/ 2960599 h 6858000"/>
              <a:gd name="connsiteX6701" fmla="*/ 10198111 w 12192000"/>
              <a:gd name="connsiteY6701" fmla="*/ 2970312 h 6858000"/>
              <a:gd name="connsiteX6702" fmla="*/ 10197373 w 12192000"/>
              <a:gd name="connsiteY6702" fmla="*/ 2973145 h 6858000"/>
              <a:gd name="connsiteX6703" fmla="*/ 10201064 w 12192000"/>
              <a:gd name="connsiteY6703" fmla="*/ 2974360 h 6858000"/>
              <a:gd name="connsiteX6704" fmla="*/ 10189252 w 12192000"/>
              <a:gd name="connsiteY6704" fmla="*/ 2983668 h 6858000"/>
              <a:gd name="connsiteX6705" fmla="*/ 10187037 w 12192000"/>
              <a:gd name="connsiteY6705" fmla="*/ 2991762 h 6858000"/>
              <a:gd name="connsiteX6706" fmla="*/ 10181869 w 12192000"/>
              <a:gd name="connsiteY6706" fmla="*/ 2992572 h 6858000"/>
              <a:gd name="connsiteX6707" fmla="*/ 10183346 w 12192000"/>
              <a:gd name="connsiteY6707" fmla="*/ 2998238 h 6858000"/>
              <a:gd name="connsiteX6708" fmla="*/ 10165628 w 12192000"/>
              <a:gd name="connsiteY6708" fmla="*/ 3009974 h 6858000"/>
              <a:gd name="connsiteX6709" fmla="*/ 10164152 w 12192000"/>
              <a:gd name="connsiteY6709" fmla="*/ 3016045 h 6858000"/>
              <a:gd name="connsiteX6710" fmla="*/ 10137575 w 12192000"/>
              <a:gd name="connsiteY6710" fmla="*/ 3028591 h 6858000"/>
              <a:gd name="connsiteX6711" fmla="*/ 10134622 w 12192000"/>
              <a:gd name="connsiteY6711" fmla="*/ 3025354 h 6858000"/>
              <a:gd name="connsiteX6712" fmla="*/ 10133884 w 12192000"/>
              <a:gd name="connsiteY6712" fmla="*/ 3020497 h 6858000"/>
              <a:gd name="connsiteX6713" fmla="*/ 10132407 w 12192000"/>
              <a:gd name="connsiteY6713" fmla="*/ 3018473 h 6858000"/>
              <a:gd name="connsiteX6714" fmla="*/ 10128716 w 12192000"/>
              <a:gd name="connsiteY6714" fmla="*/ 3018473 h 6858000"/>
              <a:gd name="connsiteX6715" fmla="*/ 10119857 w 12192000"/>
              <a:gd name="connsiteY6715" fmla="*/ 3024544 h 6858000"/>
              <a:gd name="connsiteX6716" fmla="*/ 10114689 w 12192000"/>
              <a:gd name="connsiteY6716" fmla="*/ 3025354 h 6858000"/>
              <a:gd name="connsiteX6717" fmla="*/ 10112474 w 12192000"/>
              <a:gd name="connsiteY6717" fmla="*/ 3037495 h 6858000"/>
              <a:gd name="connsiteX6718" fmla="*/ 10120595 w 12192000"/>
              <a:gd name="connsiteY6718" fmla="*/ 3034662 h 6858000"/>
              <a:gd name="connsiteX6719" fmla="*/ 10122810 w 12192000"/>
              <a:gd name="connsiteY6719" fmla="*/ 3031424 h 6858000"/>
              <a:gd name="connsiteX6720" fmla="*/ 10127978 w 12192000"/>
              <a:gd name="connsiteY6720" fmla="*/ 3033448 h 6858000"/>
              <a:gd name="connsiteX6721" fmla="*/ 10094018 w 12192000"/>
              <a:gd name="connsiteY6721" fmla="*/ 3060968 h 6858000"/>
              <a:gd name="connsiteX6722" fmla="*/ 10085159 w 12192000"/>
              <a:gd name="connsiteY6722" fmla="*/ 3083228 h 6858000"/>
              <a:gd name="connsiteX6723" fmla="*/ 10040865 w 12192000"/>
              <a:gd name="connsiteY6723" fmla="*/ 3116010 h 6858000"/>
              <a:gd name="connsiteX6724" fmla="*/ 10034221 w 12192000"/>
              <a:gd name="connsiteY6724" fmla="*/ 3127746 h 6858000"/>
              <a:gd name="connsiteX6725" fmla="*/ 10023885 w 12192000"/>
              <a:gd name="connsiteY6725" fmla="*/ 3137460 h 6858000"/>
              <a:gd name="connsiteX6726" fmla="*/ 10004691 w 12192000"/>
              <a:gd name="connsiteY6726" fmla="*/ 3143126 h 6858000"/>
              <a:gd name="connsiteX6727" fmla="*/ 9990664 w 12192000"/>
              <a:gd name="connsiteY6727" fmla="*/ 3154053 h 6858000"/>
              <a:gd name="connsiteX6728" fmla="*/ 9989188 w 12192000"/>
              <a:gd name="connsiteY6728" fmla="*/ 3163766 h 6858000"/>
              <a:gd name="connsiteX6729" fmla="*/ 9991402 w 12192000"/>
              <a:gd name="connsiteY6729" fmla="*/ 3174693 h 6858000"/>
              <a:gd name="connsiteX6730" fmla="*/ 9983282 w 12192000"/>
              <a:gd name="connsiteY6730" fmla="*/ 3185621 h 6858000"/>
              <a:gd name="connsiteX6731" fmla="*/ 9971470 w 12192000"/>
              <a:gd name="connsiteY6731" fmla="*/ 3192501 h 6858000"/>
              <a:gd name="connsiteX6732" fmla="*/ 9949323 w 12192000"/>
              <a:gd name="connsiteY6732" fmla="*/ 3189263 h 6858000"/>
              <a:gd name="connsiteX6733" fmla="*/ 9939725 w 12192000"/>
              <a:gd name="connsiteY6733" fmla="*/ 3196953 h 6858000"/>
              <a:gd name="connsiteX6734" fmla="*/ 9939725 w 12192000"/>
              <a:gd name="connsiteY6734" fmla="*/ 3206666 h 6858000"/>
              <a:gd name="connsiteX6735" fmla="*/ 9925699 w 12192000"/>
              <a:gd name="connsiteY6735" fmla="*/ 3222854 h 6858000"/>
              <a:gd name="connsiteX6736" fmla="*/ 9918316 w 12192000"/>
              <a:gd name="connsiteY6736" fmla="*/ 3222045 h 6858000"/>
              <a:gd name="connsiteX6737" fmla="*/ 9913149 w 12192000"/>
              <a:gd name="connsiteY6737" fmla="*/ 3215165 h 6858000"/>
              <a:gd name="connsiteX6738" fmla="*/ 9908719 w 12192000"/>
              <a:gd name="connsiteY6738" fmla="*/ 3215165 h 6858000"/>
              <a:gd name="connsiteX6739" fmla="*/ 9892478 w 12192000"/>
              <a:gd name="connsiteY6739" fmla="*/ 3230544 h 6858000"/>
              <a:gd name="connsiteX6740" fmla="*/ 9887310 w 12192000"/>
              <a:gd name="connsiteY6740" fmla="*/ 3238638 h 6858000"/>
              <a:gd name="connsiteX6741" fmla="*/ 9888048 w 12192000"/>
              <a:gd name="connsiteY6741" fmla="*/ 3255231 h 6858000"/>
              <a:gd name="connsiteX6742" fmla="*/ 9896169 w 12192000"/>
              <a:gd name="connsiteY6742" fmla="*/ 3277895 h 6858000"/>
              <a:gd name="connsiteX6743" fmla="*/ 9888048 w 12192000"/>
              <a:gd name="connsiteY6743" fmla="*/ 3285990 h 6858000"/>
              <a:gd name="connsiteX6744" fmla="*/ 9889525 w 12192000"/>
              <a:gd name="connsiteY6744" fmla="*/ 3298536 h 6858000"/>
              <a:gd name="connsiteX6745" fmla="*/ 9889525 w 12192000"/>
              <a:gd name="connsiteY6745" fmla="*/ 3334151 h 6858000"/>
              <a:gd name="connsiteX6746" fmla="*/ 9902075 w 12192000"/>
              <a:gd name="connsiteY6746" fmla="*/ 3337793 h 6858000"/>
              <a:gd name="connsiteX6747" fmla="*/ 9904290 w 12192000"/>
              <a:gd name="connsiteY6747" fmla="*/ 3360457 h 6858000"/>
              <a:gd name="connsiteX6748" fmla="*/ 9892478 w 12192000"/>
              <a:gd name="connsiteY6748" fmla="*/ 3390811 h 6858000"/>
              <a:gd name="connsiteX6749" fmla="*/ 9879928 w 12192000"/>
              <a:gd name="connsiteY6749" fmla="*/ 3411856 h 6858000"/>
              <a:gd name="connsiteX6750" fmla="*/ 9879928 w 12192000"/>
              <a:gd name="connsiteY6750" fmla="*/ 3429663 h 6858000"/>
              <a:gd name="connsiteX6751" fmla="*/ 9885095 w 12192000"/>
              <a:gd name="connsiteY6751" fmla="*/ 3436544 h 6858000"/>
              <a:gd name="connsiteX6752" fmla="*/ 9888787 w 12192000"/>
              <a:gd name="connsiteY6752" fmla="*/ 3474991 h 6858000"/>
              <a:gd name="connsiteX6753" fmla="*/ 9888787 w 12192000"/>
              <a:gd name="connsiteY6753" fmla="*/ 3485109 h 6858000"/>
              <a:gd name="connsiteX6754" fmla="*/ 9879189 w 12192000"/>
              <a:gd name="connsiteY6754" fmla="*/ 3488752 h 6858000"/>
              <a:gd name="connsiteX6755" fmla="*/ 9874022 w 12192000"/>
              <a:gd name="connsiteY6755" fmla="*/ 3486323 h 6858000"/>
              <a:gd name="connsiteX6756" fmla="*/ 9860733 w 12192000"/>
              <a:gd name="connsiteY6756" fmla="*/ 3488347 h 6858000"/>
              <a:gd name="connsiteX6757" fmla="*/ 9854827 w 12192000"/>
              <a:gd name="connsiteY6757" fmla="*/ 3497251 h 6858000"/>
              <a:gd name="connsiteX6758" fmla="*/ 9857780 w 12192000"/>
              <a:gd name="connsiteY6758" fmla="*/ 3501298 h 6858000"/>
              <a:gd name="connsiteX6759" fmla="*/ 9844492 w 12192000"/>
              <a:gd name="connsiteY6759" fmla="*/ 3517082 h 6858000"/>
              <a:gd name="connsiteX6760" fmla="*/ 9840063 w 12192000"/>
              <a:gd name="connsiteY6760" fmla="*/ 3521938 h 6858000"/>
              <a:gd name="connsiteX6761" fmla="*/ 9841539 w 12192000"/>
              <a:gd name="connsiteY6761" fmla="*/ 3528009 h 6858000"/>
              <a:gd name="connsiteX6762" fmla="*/ 9857780 w 12192000"/>
              <a:gd name="connsiteY6762" fmla="*/ 3535699 h 6858000"/>
              <a:gd name="connsiteX6763" fmla="*/ 9859995 w 12192000"/>
              <a:gd name="connsiteY6763" fmla="*/ 3538127 h 6858000"/>
              <a:gd name="connsiteX6764" fmla="*/ 9859995 w 12192000"/>
              <a:gd name="connsiteY6764" fmla="*/ 3541365 h 6858000"/>
              <a:gd name="connsiteX6765" fmla="*/ 9857780 w 12192000"/>
              <a:gd name="connsiteY6765" fmla="*/ 3537317 h 6858000"/>
              <a:gd name="connsiteX6766" fmla="*/ 9850398 w 12192000"/>
              <a:gd name="connsiteY6766" fmla="*/ 3534889 h 6858000"/>
              <a:gd name="connsiteX6767" fmla="*/ 9828989 w 12192000"/>
              <a:gd name="connsiteY6767" fmla="*/ 3541365 h 6858000"/>
              <a:gd name="connsiteX6768" fmla="*/ 9825298 w 12192000"/>
              <a:gd name="connsiteY6768" fmla="*/ 3541365 h 6858000"/>
              <a:gd name="connsiteX6769" fmla="*/ 9808318 w 12192000"/>
              <a:gd name="connsiteY6769" fmla="*/ 3548245 h 6858000"/>
              <a:gd name="connsiteX6770" fmla="*/ 9802412 w 12192000"/>
              <a:gd name="connsiteY6770" fmla="*/ 3556744 h 6858000"/>
              <a:gd name="connsiteX6771" fmla="*/ 9801674 w 12192000"/>
              <a:gd name="connsiteY6771" fmla="*/ 3561196 h 6858000"/>
              <a:gd name="connsiteX6772" fmla="*/ 9799459 w 12192000"/>
              <a:gd name="connsiteY6772" fmla="*/ 3563624 h 6858000"/>
              <a:gd name="connsiteX6773" fmla="*/ 9801674 w 12192000"/>
              <a:gd name="connsiteY6773" fmla="*/ 3566862 h 6858000"/>
              <a:gd name="connsiteX6774" fmla="*/ 9797244 w 12192000"/>
              <a:gd name="connsiteY6774" fmla="*/ 3579003 h 6858000"/>
              <a:gd name="connsiteX6775" fmla="*/ 9778050 w 12192000"/>
              <a:gd name="connsiteY6775" fmla="*/ 3590335 h 6858000"/>
              <a:gd name="connsiteX6776" fmla="*/ 9761809 w 12192000"/>
              <a:gd name="connsiteY6776" fmla="*/ 3588716 h 6858000"/>
              <a:gd name="connsiteX6777" fmla="*/ 9746306 w 12192000"/>
              <a:gd name="connsiteY6777" fmla="*/ 3579003 h 6858000"/>
              <a:gd name="connsiteX6778" fmla="*/ 9731541 w 12192000"/>
              <a:gd name="connsiteY6778" fmla="*/ 3563219 h 6858000"/>
              <a:gd name="connsiteX6779" fmla="*/ 9713823 w 12192000"/>
              <a:gd name="connsiteY6779" fmla="*/ 3529223 h 6858000"/>
              <a:gd name="connsiteX6780" fmla="*/ 9713085 w 12192000"/>
              <a:gd name="connsiteY6780" fmla="*/ 3509797 h 6858000"/>
              <a:gd name="connsiteX6781" fmla="*/ 9707917 w 12192000"/>
              <a:gd name="connsiteY6781" fmla="*/ 3492394 h 6858000"/>
              <a:gd name="connsiteX6782" fmla="*/ 9696105 w 12192000"/>
              <a:gd name="connsiteY6782" fmla="*/ 3473373 h 6858000"/>
              <a:gd name="connsiteX6783" fmla="*/ 9696105 w 12192000"/>
              <a:gd name="connsiteY6783" fmla="*/ 3464874 h 6858000"/>
              <a:gd name="connsiteX6784" fmla="*/ 9692414 w 12192000"/>
              <a:gd name="connsiteY6784" fmla="*/ 3464469 h 6858000"/>
              <a:gd name="connsiteX6785" fmla="*/ 9687246 w 12192000"/>
              <a:gd name="connsiteY6785" fmla="*/ 3451518 h 6858000"/>
              <a:gd name="connsiteX6786" fmla="*/ 9682817 w 12192000"/>
              <a:gd name="connsiteY6786" fmla="*/ 3435734 h 6858000"/>
              <a:gd name="connsiteX6787" fmla="*/ 9668052 w 12192000"/>
              <a:gd name="connsiteY6787" fmla="*/ 3420355 h 6858000"/>
              <a:gd name="connsiteX6788" fmla="*/ 9659193 w 12192000"/>
              <a:gd name="connsiteY6788" fmla="*/ 3407404 h 6858000"/>
              <a:gd name="connsiteX6789" fmla="*/ 9655502 w 12192000"/>
              <a:gd name="connsiteY6789" fmla="*/ 3406999 h 6858000"/>
              <a:gd name="connsiteX6790" fmla="*/ 9642213 w 12192000"/>
              <a:gd name="connsiteY6790" fmla="*/ 3394049 h 6858000"/>
              <a:gd name="connsiteX6791" fmla="*/ 9636307 w 12192000"/>
              <a:gd name="connsiteY6791" fmla="*/ 3381907 h 6858000"/>
              <a:gd name="connsiteX6792" fmla="*/ 9631878 w 12192000"/>
              <a:gd name="connsiteY6792" fmla="*/ 3378265 h 6858000"/>
              <a:gd name="connsiteX6793" fmla="*/ 9630401 w 12192000"/>
              <a:gd name="connsiteY6793" fmla="*/ 3359243 h 6858000"/>
              <a:gd name="connsiteX6794" fmla="*/ 9624495 w 12192000"/>
              <a:gd name="connsiteY6794" fmla="*/ 3351149 h 6858000"/>
              <a:gd name="connsiteX6795" fmla="*/ 9615636 w 12192000"/>
              <a:gd name="connsiteY6795" fmla="*/ 3330104 h 6858000"/>
              <a:gd name="connsiteX6796" fmla="*/ 9613422 w 12192000"/>
              <a:gd name="connsiteY6796" fmla="*/ 3315939 h 6858000"/>
              <a:gd name="connsiteX6797" fmla="*/ 9608254 w 12192000"/>
              <a:gd name="connsiteY6797" fmla="*/ 3305821 h 6858000"/>
              <a:gd name="connsiteX6798" fmla="*/ 9602348 w 12192000"/>
              <a:gd name="connsiteY6798" fmla="*/ 3298536 h 6858000"/>
              <a:gd name="connsiteX6799" fmla="*/ 9601610 w 12192000"/>
              <a:gd name="connsiteY6799" fmla="*/ 3281943 h 6858000"/>
              <a:gd name="connsiteX6800" fmla="*/ 9598657 w 12192000"/>
              <a:gd name="connsiteY6800" fmla="*/ 3281133 h 6858000"/>
              <a:gd name="connsiteX6801" fmla="*/ 9585368 w 12192000"/>
              <a:gd name="connsiteY6801" fmla="*/ 3267778 h 6858000"/>
              <a:gd name="connsiteX6802" fmla="*/ 9585368 w 12192000"/>
              <a:gd name="connsiteY6802" fmla="*/ 3262516 h 6858000"/>
              <a:gd name="connsiteX6803" fmla="*/ 9582415 w 12192000"/>
              <a:gd name="connsiteY6803" fmla="*/ 3261707 h 6858000"/>
              <a:gd name="connsiteX6804" fmla="*/ 9570603 w 12192000"/>
              <a:gd name="connsiteY6804" fmla="*/ 3242281 h 6858000"/>
              <a:gd name="connsiteX6805" fmla="*/ 9570603 w 12192000"/>
              <a:gd name="connsiteY6805" fmla="*/ 3236615 h 6858000"/>
              <a:gd name="connsiteX6806" fmla="*/ 9563959 w 12192000"/>
              <a:gd name="connsiteY6806" fmla="*/ 3232972 h 6858000"/>
              <a:gd name="connsiteX6807" fmla="*/ 9560268 w 12192000"/>
              <a:gd name="connsiteY6807" fmla="*/ 3219212 h 6858000"/>
              <a:gd name="connsiteX6808" fmla="*/ 9552147 w 12192000"/>
              <a:gd name="connsiteY6808" fmla="*/ 3214355 h 6858000"/>
              <a:gd name="connsiteX6809" fmla="*/ 9544027 w 12192000"/>
              <a:gd name="connsiteY6809" fmla="*/ 3194524 h 6858000"/>
              <a:gd name="connsiteX6810" fmla="*/ 9543288 w 12192000"/>
              <a:gd name="connsiteY6810" fmla="*/ 3169027 h 6858000"/>
              <a:gd name="connsiteX6811" fmla="*/ 9522618 w 12192000"/>
              <a:gd name="connsiteY6811" fmla="*/ 3130984 h 6858000"/>
              <a:gd name="connsiteX6812" fmla="*/ 9522618 w 12192000"/>
              <a:gd name="connsiteY6812" fmla="*/ 3118438 h 6858000"/>
              <a:gd name="connsiteX6813" fmla="*/ 9513020 w 12192000"/>
              <a:gd name="connsiteY6813" fmla="*/ 3105487 h 6858000"/>
              <a:gd name="connsiteX6814" fmla="*/ 9524094 w 12192000"/>
              <a:gd name="connsiteY6814" fmla="*/ 3104678 h 6858000"/>
              <a:gd name="connsiteX6815" fmla="*/ 9509329 w 12192000"/>
              <a:gd name="connsiteY6815" fmla="*/ 3087275 h 6858000"/>
              <a:gd name="connsiteX6816" fmla="*/ 9509329 w 12192000"/>
              <a:gd name="connsiteY6816" fmla="*/ 3077562 h 6858000"/>
              <a:gd name="connsiteX6817" fmla="*/ 9516712 w 12192000"/>
              <a:gd name="connsiteY6817" fmla="*/ 3075943 h 6858000"/>
              <a:gd name="connsiteX6818" fmla="*/ 9510806 w 12192000"/>
              <a:gd name="connsiteY6818" fmla="*/ 3069467 h 6858000"/>
              <a:gd name="connsiteX6819" fmla="*/ 9510068 w 12192000"/>
              <a:gd name="connsiteY6819" fmla="*/ 3060968 h 6858000"/>
              <a:gd name="connsiteX6820" fmla="*/ 9495303 w 12192000"/>
              <a:gd name="connsiteY6820" fmla="*/ 3036281 h 6858000"/>
              <a:gd name="connsiteX6821" fmla="*/ 9493088 w 12192000"/>
              <a:gd name="connsiteY6821" fmla="*/ 3020497 h 6858000"/>
              <a:gd name="connsiteX6822" fmla="*/ 9501947 w 12192000"/>
              <a:gd name="connsiteY6822" fmla="*/ 3016450 h 6858000"/>
              <a:gd name="connsiteX6823" fmla="*/ 9494564 w 12192000"/>
              <a:gd name="connsiteY6823" fmla="*/ 3011998 h 6858000"/>
              <a:gd name="connsiteX6824" fmla="*/ 9493826 w 12192000"/>
              <a:gd name="connsiteY6824" fmla="*/ 3004308 h 6858000"/>
              <a:gd name="connsiteX6825" fmla="*/ 9498994 w 12192000"/>
              <a:gd name="connsiteY6825" fmla="*/ 2993786 h 6858000"/>
              <a:gd name="connsiteX6826" fmla="*/ 9498256 w 12192000"/>
              <a:gd name="connsiteY6826" fmla="*/ 2980430 h 6858000"/>
              <a:gd name="connsiteX6827" fmla="*/ 9493088 w 12192000"/>
              <a:gd name="connsiteY6827" fmla="*/ 2967075 h 6858000"/>
              <a:gd name="connsiteX6828" fmla="*/ 9487920 w 12192000"/>
              <a:gd name="connsiteY6828" fmla="*/ 2963837 h 6858000"/>
              <a:gd name="connsiteX6829" fmla="*/ 9483491 w 12192000"/>
              <a:gd name="connsiteY6829" fmla="*/ 2941982 h 6858000"/>
              <a:gd name="connsiteX6830" fmla="*/ 9493826 w 12192000"/>
              <a:gd name="connsiteY6830" fmla="*/ 2935912 h 6858000"/>
              <a:gd name="connsiteX6831" fmla="*/ 9497517 w 12192000"/>
              <a:gd name="connsiteY6831" fmla="*/ 2931055 h 6858000"/>
              <a:gd name="connsiteX6832" fmla="*/ 9505638 w 12192000"/>
              <a:gd name="connsiteY6832" fmla="*/ 2931055 h 6858000"/>
              <a:gd name="connsiteX6833" fmla="*/ 9497517 w 12192000"/>
              <a:gd name="connsiteY6833" fmla="*/ 2929032 h 6858000"/>
              <a:gd name="connsiteX6834" fmla="*/ 9485705 w 12192000"/>
              <a:gd name="connsiteY6834" fmla="*/ 2930650 h 6858000"/>
              <a:gd name="connsiteX6835" fmla="*/ 9479061 w 12192000"/>
              <a:gd name="connsiteY6835" fmla="*/ 2930246 h 6858000"/>
              <a:gd name="connsiteX6836" fmla="*/ 9480538 w 12192000"/>
              <a:gd name="connsiteY6836" fmla="*/ 2921747 h 6858000"/>
              <a:gd name="connsiteX6837" fmla="*/ 9476108 w 12192000"/>
              <a:gd name="connsiteY6837" fmla="*/ 2914057 h 6858000"/>
              <a:gd name="connsiteX6838" fmla="*/ 9477585 w 12192000"/>
              <a:gd name="connsiteY6838" fmla="*/ 2905153 h 6858000"/>
              <a:gd name="connsiteX6839" fmla="*/ 9480538 w 12192000"/>
              <a:gd name="connsiteY6839" fmla="*/ 2903130 h 6858000"/>
              <a:gd name="connsiteX6840" fmla="*/ 9486444 w 12192000"/>
              <a:gd name="connsiteY6840" fmla="*/ 2904344 h 6858000"/>
              <a:gd name="connsiteX6841" fmla="*/ 9495303 w 12192000"/>
              <a:gd name="connsiteY6841" fmla="*/ 2897059 h 6858000"/>
              <a:gd name="connsiteX6842" fmla="*/ 9498994 w 12192000"/>
              <a:gd name="connsiteY6842" fmla="*/ 2890988 h 6858000"/>
              <a:gd name="connsiteX6843" fmla="*/ 9490135 w 12192000"/>
              <a:gd name="connsiteY6843" fmla="*/ 2895845 h 6858000"/>
              <a:gd name="connsiteX6844" fmla="*/ 9484229 w 12192000"/>
              <a:gd name="connsiteY6844" fmla="*/ 2893417 h 6858000"/>
              <a:gd name="connsiteX6845" fmla="*/ 9472417 w 12192000"/>
              <a:gd name="connsiteY6845" fmla="*/ 2894631 h 6858000"/>
              <a:gd name="connsiteX6846" fmla="*/ 9468726 w 12192000"/>
              <a:gd name="connsiteY6846" fmla="*/ 2887346 h 6858000"/>
              <a:gd name="connsiteX6847" fmla="*/ 9467249 w 12192000"/>
              <a:gd name="connsiteY6847" fmla="*/ 2893012 h 6858000"/>
              <a:gd name="connsiteX6848" fmla="*/ 9466511 w 12192000"/>
              <a:gd name="connsiteY6848" fmla="*/ 2902320 h 6858000"/>
              <a:gd name="connsiteX6849" fmla="*/ 9459129 w 12192000"/>
              <a:gd name="connsiteY6849" fmla="*/ 2919723 h 6858000"/>
              <a:gd name="connsiteX6850" fmla="*/ 9466511 w 12192000"/>
              <a:gd name="connsiteY6850" fmla="*/ 2928222 h 6858000"/>
              <a:gd name="connsiteX6851" fmla="*/ 9465035 w 12192000"/>
              <a:gd name="connsiteY6851" fmla="*/ 2944815 h 6858000"/>
              <a:gd name="connsiteX6852" fmla="*/ 9456914 w 12192000"/>
              <a:gd name="connsiteY6852" fmla="*/ 2952100 h 6858000"/>
              <a:gd name="connsiteX6853" fmla="*/ 9456914 w 12192000"/>
              <a:gd name="connsiteY6853" fmla="*/ 2956957 h 6858000"/>
              <a:gd name="connsiteX6854" fmla="*/ 9439934 w 12192000"/>
              <a:gd name="connsiteY6854" fmla="*/ 2965051 h 6858000"/>
              <a:gd name="connsiteX6855" fmla="*/ 9414096 w 12192000"/>
              <a:gd name="connsiteY6855" fmla="*/ 2979621 h 6858000"/>
              <a:gd name="connsiteX6856" fmla="*/ 9402284 w 12192000"/>
              <a:gd name="connsiteY6856" fmla="*/ 2983668 h 6858000"/>
              <a:gd name="connsiteX6857" fmla="*/ 9384566 w 12192000"/>
              <a:gd name="connsiteY6857" fmla="*/ 2980026 h 6858000"/>
              <a:gd name="connsiteX6858" fmla="*/ 9346177 w 12192000"/>
              <a:gd name="connsiteY6858" fmla="*/ 2951291 h 6858000"/>
              <a:gd name="connsiteX6859" fmla="*/ 9329936 w 12192000"/>
              <a:gd name="connsiteY6859" fmla="*/ 2932269 h 6858000"/>
              <a:gd name="connsiteX6860" fmla="*/ 9329936 w 12192000"/>
              <a:gd name="connsiteY6860" fmla="*/ 2929032 h 6858000"/>
              <a:gd name="connsiteX6861" fmla="*/ 9325507 w 12192000"/>
              <a:gd name="connsiteY6861" fmla="*/ 2929436 h 6858000"/>
              <a:gd name="connsiteX6862" fmla="*/ 9318862 w 12192000"/>
              <a:gd name="connsiteY6862" fmla="*/ 2926199 h 6858000"/>
              <a:gd name="connsiteX6863" fmla="*/ 9296715 w 12192000"/>
              <a:gd name="connsiteY6863" fmla="*/ 2905963 h 6858000"/>
              <a:gd name="connsiteX6864" fmla="*/ 9294500 w 12192000"/>
              <a:gd name="connsiteY6864" fmla="*/ 2899487 h 6858000"/>
              <a:gd name="connsiteX6865" fmla="*/ 9296715 w 12192000"/>
              <a:gd name="connsiteY6865" fmla="*/ 2894631 h 6858000"/>
              <a:gd name="connsiteX6866" fmla="*/ 9302621 w 12192000"/>
              <a:gd name="connsiteY6866" fmla="*/ 2894226 h 6858000"/>
              <a:gd name="connsiteX6867" fmla="*/ 9304836 w 12192000"/>
              <a:gd name="connsiteY6867" fmla="*/ 2897059 h 6858000"/>
              <a:gd name="connsiteX6868" fmla="*/ 9310742 w 12192000"/>
              <a:gd name="connsiteY6868" fmla="*/ 2895036 h 6858000"/>
              <a:gd name="connsiteX6869" fmla="*/ 9310742 w 12192000"/>
              <a:gd name="connsiteY6869" fmla="*/ 2905558 h 6858000"/>
              <a:gd name="connsiteX6870" fmla="*/ 9318862 w 12192000"/>
              <a:gd name="connsiteY6870" fmla="*/ 2906368 h 6858000"/>
              <a:gd name="connsiteX6871" fmla="*/ 9324030 w 12192000"/>
              <a:gd name="connsiteY6871" fmla="*/ 2901916 h 6858000"/>
              <a:gd name="connsiteX6872" fmla="*/ 9326983 w 12192000"/>
              <a:gd name="connsiteY6872" fmla="*/ 2901511 h 6858000"/>
              <a:gd name="connsiteX6873" fmla="*/ 9332889 w 12192000"/>
              <a:gd name="connsiteY6873" fmla="*/ 2904749 h 6858000"/>
              <a:gd name="connsiteX6874" fmla="*/ 9333627 w 12192000"/>
              <a:gd name="connsiteY6874" fmla="*/ 2901106 h 6858000"/>
              <a:gd name="connsiteX6875" fmla="*/ 9354298 w 12192000"/>
              <a:gd name="connsiteY6875" fmla="*/ 2886132 h 6858000"/>
              <a:gd name="connsiteX6876" fmla="*/ 9360204 w 12192000"/>
              <a:gd name="connsiteY6876" fmla="*/ 2886132 h 6858000"/>
              <a:gd name="connsiteX6877" fmla="*/ 9369801 w 12192000"/>
              <a:gd name="connsiteY6877" fmla="*/ 2872776 h 6858000"/>
              <a:gd name="connsiteX6878" fmla="*/ 9372754 w 12192000"/>
              <a:gd name="connsiteY6878" fmla="*/ 2873181 h 6858000"/>
              <a:gd name="connsiteX6879" fmla="*/ 9377184 w 12192000"/>
              <a:gd name="connsiteY6879" fmla="*/ 2864277 h 6858000"/>
              <a:gd name="connsiteX6880" fmla="*/ 9366848 w 12192000"/>
              <a:gd name="connsiteY6880" fmla="*/ 2863468 h 6858000"/>
              <a:gd name="connsiteX6881" fmla="*/ 9363895 w 12192000"/>
              <a:gd name="connsiteY6881" fmla="*/ 2862254 h 6858000"/>
              <a:gd name="connsiteX6882" fmla="*/ 9365372 w 12192000"/>
              <a:gd name="connsiteY6882" fmla="*/ 2865087 h 6858000"/>
              <a:gd name="connsiteX6883" fmla="*/ 9364633 w 12192000"/>
              <a:gd name="connsiteY6883" fmla="*/ 2869134 h 6858000"/>
              <a:gd name="connsiteX6884" fmla="*/ 9343963 w 12192000"/>
              <a:gd name="connsiteY6884" fmla="*/ 2877228 h 6858000"/>
              <a:gd name="connsiteX6885" fmla="*/ 9332151 w 12192000"/>
              <a:gd name="connsiteY6885" fmla="*/ 2877228 h 6858000"/>
              <a:gd name="connsiteX6886" fmla="*/ 9322554 w 12192000"/>
              <a:gd name="connsiteY6886" fmla="*/ 2880061 h 6858000"/>
              <a:gd name="connsiteX6887" fmla="*/ 9290071 w 12192000"/>
              <a:gd name="connsiteY6887" fmla="*/ 2869538 h 6858000"/>
              <a:gd name="connsiteX6888" fmla="*/ 9274568 w 12192000"/>
              <a:gd name="connsiteY6888" fmla="*/ 2854969 h 6858000"/>
              <a:gd name="connsiteX6889" fmla="*/ 9267924 w 12192000"/>
              <a:gd name="connsiteY6889" fmla="*/ 2851731 h 6858000"/>
              <a:gd name="connsiteX6890" fmla="*/ 9268662 w 12192000"/>
              <a:gd name="connsiteY6890" fmla="*/ 2842423 h 6858000"/>
              <a:gd name="connsiteX6891" fmla="*/ 9278997 w 12192000"/>
              <a:gd name="connsiteY6891" fmla="*/ 2830686 h 6858000"/>
              <a:gd name="connsiteX6892" fmla="*/ 9289333 w 12192000"/>
              <a:gd name="connsiteY6892" fmla="*/ 2825020 h 6858000"/>
              <a:gd name="connsiteX6893" fmla="*/ 9276044 w 12192000"/>
              <a:gd name="connsiteY6893" fmla="*/ 2827043 h 6858000"/>
              <a:gd name="connsiteX6894" fmla="*/ 9262018 w 12192000"/>
              <a:gd name="connsiteY6894" fmla="*/ 2835542 h 6858000"/>
              <a:gd name="connsiteX6895" fmla="*/ 9253897 w 12192000"/>
              <a:gd name="connsiteY6895" fmla="*/ 2839994 h 6858000"/>
              <a:gd name="connsiteX6896" fmla="*/ 9255373 w 12192000"/>
              <a:gd name="connsiteY6896" fmla="*/ 2834328 h 6858000"/>
              <a:gd name="connsiteX6897" fmla="*/ 9237656 w 12192000"/>
              <a:gd name="connsiteY6897" fmla="*/ 2826639 h 6858000"/>
              <a:gd name="connsiteX6898" fmla="*/ 9222891 w 12192000"/>
              <a:gd name="connsiteY6898" fmla="*/ 2827043 h 6858000"/>
              <a:gd name="connsiteX6899" fmla="*/ 9214032 w 12192000"/>
              <a:gd name="connsiteY6899" fmla="*/ 2827448 h 6858000"/>
              <a:gd name="connsiteX6900" fmla="*/ 9210341 w 12192000"/>
              <a:gd name="connsiteY6900" fmla="*/ 2817735 h 6858000"/>
              <a:gd name="connsiteX6901" fmla="*/ 9206649 w 12192000"/>
              <a:gd name="connsiteY6901" fmla="*/ 2817735 h 6858000"/>
              <a:gd name="connsiteX6902" fmla="*/ 9203696 w 12192000"/>
              <a:gd name="connsiteY6902" fmla="*/ 2816926 h 6858000"/>
              <a:gd name="connsiteX6903" fmla="*/ 9207388 w 12192000"/>
              <a:gd name="connsiteY6903" fmla="*/ 2814497 h 6858000"/>
              <a:gd name="connsiteX6904" fmla="*/ 9207388 w 12192000"/>
              <a:gd name="connsiteY6904" fmla="*/ 2808022 h 6858000"/>
              <a:gd name="connsiteX6905" fmla="*/ 9205911 w 12192000"/>
              <a:gd name="connsiteY6905" fmla="*/ 2806403 h 6858000"/>
              <a:gd name="connsiteX6906" fmla="*/ 9202958 w 12192000"/>
              <a:gd name="connsiteY6906" fmla="*/ 2790214 h 6858000"/>
              <a:gd name="connsiteX6907" fmla="*/ 9191884 w 12192000"/>
              <a:gd name="connsiteY6907" fmla="*/ 2778478 h 6858000"/>
              <a:gd name="connsiteX6908" fmla="*/ 9191884 w 12192000"/>
              <a:gd name="connsiteY6908" fmla="*/ 2769169 h 6858000"/>
              <a:gd name="connsiteX6909" fmla="*/ 9177120 w 12192000"/>
              <a:gd name="connsiteY6909" fmla="*/ 2775240 h 6858000"/>
              <a:gd name="connsiteX6910" fmla="*/ 9168999 w 12192000"/>
              <a:gd name="connsiteY6910" fmla="*/ 2774835 h 6858000"/>
              <a:gd name="connsiteX6911" fmla="*/ 9168999 w 12192000"/>
              <a:gd name="connsiteY6911" fmla="*/ 2771598 h 6858000"/>
              <a:gd name="connsiteX6912" fmla="*/ 9171952 w 12192000"/>
              <a:gd name="connsiteY6912" fmla="*/ 2770788 h 6858000"/>
              <a:gd name="connsiteX6913" fmla="*/ 9169737 w 12192000"/>
              <a:gd name="connsiteY6913" fmla="*/ 2769169 h 6858000"/>
              <a:gd name="connsiteX6914" fmla="*/ 9171952 w 12192000"/>
              <a:gd name="connsiteY6914" fmla="*/ 2761884 h 6858000"/>
              <a:gd name="connsiteX6915" fmla="*/ 9167522 w 12192000"/>
              <a:gd name="connsiteY6915" fmla="*/ 2751362 h 6858000"/>
              <a:gd name="connsiteX6916" fmla="*/ 9156449 w 12192000"/>
              <a:gd name="connsiteY6916" fmla="*/ 2743672 h 6858000"/>
              <a:gd name="connsiteX6917" fmla="*/ 9142422 w 12192000"/>
              <a:gd name="connsiteY6917" fmla="*/ 2744077 h 6858000"/>
              <a:gd name="connsiteX6918" fmla="*/ 9129872 w 12192000"/>
              <a:gd name="connsiteY6918" fmla="*/ 2748529 h 6858000"/>
              <a:gd name="connsiteX6919" fmla="*/ 9115845 w 12192000"/>
              <a:gd name="connsiteY6919" fmla="*/ 2746505 h 6858000"/>
              <a:gd name="connsiteX6920" fmla="*/ 9112154 w 12192000"/>
              <a:gd name="connsiteY6920" fmla="*/ 2743672 h 6858000"/>
              <a:gd name="connsiteX6921" fmla="*/ 9110678 w 12192000"/>
              <a:gd name="connsiteY6921" fmla="*/ 2747315 h 6858000"/>
              <a:gd name="connsiteX6922" fmla="*/ 9102557 w 12192000"/>
              <a:gd name="connsiteY6922" fmla="*/ 2747315 h 6858000"/>
              <a:gd name="connsiteX6923" fmla="*/ 9095174 w 12192000"/>
              <a:gd name="connsiteY6923" fmla="*/ 2751767 h 6858000"/>
              <a:gd name="connsiteX6924" fmla="*/ 9087054 w 12192000"/>
              <a:gd name="connsiteY6924" fmla="*/ 2749743 h 6858000"/>
              <a:gd name="connsiteX6925" fmla="*/ 9073765 w 12192000"/>
              <a:gd name="connsiteY6925" fmla="*/ 2749743 h 6858000"/>
              <a:gd name="connsiteX6926" fmla="*/ 9062692 w 12192000"/>
              <a:gd name="connsiteY6926" fmla="*/ 2759861 h 6858000"/>
              <a:gd name="connsiteX6927" fmla="*/ 9054571 w 12192000"/>
              <a:gd name="connsiteY6927" fmla="*/ 2759861 h 6858000"/>
              <a:gd name="connsiteX6928" fmla="*/ 9047927 w 12192000"/>
              <a:gd name="connsiteY6928" fmla="*/ 2755409 h 6858000"/>
              <a:gd name="connsiteX6929" fmla="*/ 9039806 w 12192000"/>
              <a:gd name="connsiteY6929" fmla="*/ 2755409 h 6858000"/>
              <a:gd name="connsiteX6930" fmla="*/ 9036853 w 12192000"/>
              <a:gd name="connsiteY6930" fmla="*/ 2750148 h 6858000"/>
              <a:gd name="connsiteX6931" fmla="*/ 9031685 w 12192000"/>
              <a:gd name="connsiteY6931" fmla="*/ 2748934 h 6858000"/>
              <a:gd name="connsiteX6932" fmla="*/ 9030209 w 12192000"/>
              <a:gd name="connsiteY6932" fmla="*/ 2752981 h 6858000"/>
              <a:gd name="connsiteX6933" fmla="*/ 9023565 w 12192000"/>
              <a:gd name="connsiteY6933" fmla="*/ 2752981 h 6858000"/>
              <a:gd name="connsiteX6934" fmla="*/ 9013968 w 12192000"/>
              <a:gd name="connsiteY6934" fmla="*/ 2746910 h 6858000"/>
              <a:gd name="connsiteX6935" fmla="*/ 9009538 w 12192000"/>
              <a:gd name="connsiteY6935" fmla="*/ 2751767 h 6858000"/>
              <a:gd name="connsiteX6936" fmla="*/ 9008800 w 12192000"/>
              <a:gd name="connsiteY6936" fmla="*/ 2756623 h 6858000"/>
              <a:gd name="connsiteX6937" fmla="*/ 9002894 w 12192000"/>
              <a:gd name="connsiteY6937" fmla="*/ 2756623 h 6858000"/>
              <a:gd name="connsiteX6938" fmla="*/ 8996988 w 12192000"/>
              <a:gd name="connsiteY6938" fmla="*/ 2755814 h 6858000"/>
              <a:gd name="connsiteX6939" fmla="*/ 8988867 w 12192000"/>
              <a:gd name="connsiteY6939" fmla="*/ 2758242 h 6858000"/>
              <a:gd name="connsiteX6940" fmla="*/ 8983700 w 12192000"/>
              <a:gd name="connsiteY6940" fmla="*/ 2756623 h 6858000"/>
              <a:gd name="connsiteX6941" fmla="*/ 8972626 w 12192000"/>
              <a:gd name="connsiteY6941" fmla="*/ 2755814 h 6858000"/>
              <a:gd name="connsiteX6942" fmla="*/ 8965982 w 12192000"/>
              <a:gd name="connsiteY6942" fmla="*/ 2761480 h 6858000"/>
              <a:gd name="connsiteX6943" fmla="*/ 8961552 w 12192000"/>
              <a:gd name="connsiteY6943" fmla="*/ 2763099 h 6858000"/>
              <a:gd name="connsiteX6944" fmla="*/ 8960814 w 12192000"/>
              <a:gd name="connsiteY6944" fmla="*/ 2758647 h 6858000"/>
              <a:gd name="connsiteX6945" fmla="*/ 8949740 w 12192000"/>
              <a:gd name="connsiteY6945" fmla="*/ 2759456 h 6858000"/>
              <a:gd name="connsiteX6946" fmla="*/ 8934976 w 12192000"/>
              <a:gd name="connsiteY6946" fmla="*/ 2767550 h 6858000"/>
              <a:gd name="connsiteX6947" fmla="*/ 8930546 w 12192000"/>
              <a:gd name="connsiteY6947" fmla="*/ 2765527 h 6858000"/>
              <a:gd name="connsiteX6948" fmla="*/ 8931284 w 12192000"/>
              <a:gd name="connsiteY6948" fmla="*/ 2759051 h 6858000"/>
              <a:gd name="connsiteX6949" fmla="*/ 8922425 w 12192000"/>
              <a:gd name="connsiteY6949" fmla="*/ 2759051 h 6858000"/>
              <a:gd name="connsiteX6950" fmla="*/ 8920211 w 12192000"/>
              <a:gd name="connsiteY6950" fmla="*/ 2763099 h 6858000"/>
              <a:gd name="connsiteX6951" fmla="*/ 8912828 w 12192000"/>
              <a:gd name="connsiteY6951" fmla="*/ 2766741 h 6858000"/>
              <a:gd name="connsiteX6952" fmla="*/ 8895849 w 12192000"/>
              <a:gd name="connsiteY6952" fmla="*/ 2761075 h 6858000"/>
              <a:gd name="connsiteX6953" fmla="*/ 8884037 w 12192000"/>
              <a:gd name="connsiteY6953" fmla="*/ 2757028 h 6858000"/>
              <a:gd name="connsiteX6954" fmla="*/ 8878869 w 12192000"/>
              <a:gd name="connsiteY6954" fmla="*/ 2748934 h 6858000"/>
              <a:gd name="connsiteX6955" fmla="*/ 8872225 w 12192000"/>
              <a:gd name="connsiteY6955" fmla="*/ 2750148 h 6858000"/>
              <a:gd name="connsiteX6956" fmla="*/ 8870010 w 12192000"/>
              <a:gd name="connsiteY6956" fmla="*/ 2758242 h 6858000"/>
              <a:gd name="connsiteX6957" fmla="*/ 8867057 w 12192000"/>
              <a:gd name="connsiteY6957" fmla="*/ 2758242 h 6858000"/>
              <a:gd name="connsiteX6958" fmla="*/ 8859675 w 12192000"/>
              <a:gd name="connsiteY6958" fmla="*/ 2752981 h 6858000"/>
              <a:gd name="connsiteX6959" fmla="*/ 8855245 w 12192000"/>
              <a:gd name="connsiteY6959" fmla="*/ 2754195 h 6858000"/>
              <a:gd name="connsiteX6960" fmla="*/ 8847125 w 12192000"/>
              <a:gd name="connsiteY6960" fmla="*/ 2751362 h 6858000"/>
              <a:gd name="connsiteX6961" fmla="*/ 8824977 w 12192000"/>
              <a:gd name="connsiteY6961" fmla="*/ 2750957 h 6858000"/>
              <a:gd name="connsiteX6962" fmla="*/ 8809474 w 12192000"/>
              <a:gd name="connsiteY6962" fmla="*/ 2744482 h 6858000"/>
              <a:gd name="connsiteX6963" fmla="*/ 8782159 w 12192000"/>
              <a:gd name="connsiteY6963" fmla="*/ 2746101 h 6858000"/>
              <a:gd name="connsiteX6964" fmla="*/ 8768871 w 12192000"/>
              <a:gd name="connsiteY6964" fmla="*/ 2734769 h 6858000"/>
              <a:gd name="connsiteX6965" fmla="*/ 8764441 w 12192000"/>
              <a:gd name="connsiteY6965" fmla="*/ 2734364 h 6858000"/>
              <a:gd name="connsiteX6966" fmla="*/ 8753368 w 12192000"/>
              <a:gd name="connsiteY6966" fmla="*/ 2743672 h 6858000"/>
              <a:gd name="connsiteX6967" fmla="*/ 8743770 w 12192000"/>
              <a:gd name="connsiteY6967" fmla="*/ 2736792 h 6858000"/>
              <a:gd name="connsiteX6968" fmla="*/ 8732697 w 12192000"/>
              <a:gd name="connsiteY6968" fmla="*/ 2737197 h 6858000"/>
              <a:gd name="connsiteX6969" fmla="*/ 8706120 w 12192000"/>
              <a:gd name="connsiteY6969" fmla="*/ 2737602 h 6858000"/>
              <a:gd name="connsiteX6970" fmla="*/ 8704643 w 12192000"/>
              <a:gd name="connsiteY6970" fmla="*/ 2732745 h 6858000"/>
              <a:gd name="connsiteX6971" fmla="*/ 8698738 w 12192000"/>
              <a:gd name="connsiteY6971" fmla="*/ 2729103 h 6858000"/>
              <a:gd name="connsiteX6972" fmla="*/ 8697999 w 12192000"/>
              <a:gd name="connsiteY6972" fmla="*/ 2716961 h 6858000"/>
              <a:gd name="connsiteX6973" fmla="*/ 8688402 w 12192000"/>
              <a:gd name="connsiteY6973" fmla="*/ 2699558 h 6858000"/>
              <a:gd name="connsiteX6974" fmla="*/ 8683234 w 12192000"/>
              <a:gd name="connsiteY6974" fmla="*/ 2682965 h 6858000"/>
              <a:gd name="connsiteX6975" fmla="*/ 8673637 w 12192000"/>
              <a:gd name="connsiteY6975" fmla="*/ 2671228 h 6858000"/>
              <a:gd name="connsiteX6976" fmla="*/ 8672899 w 12192000"/>
              <a:gd name="connsiteY6976" fmla="*/ 2666372 h 6858000"/>
              <a:gd name="connsiteX6977" fmla="*/ 8668470 w 12192000"/>
              <a:gd name="connsiteY6977" fmla="*/ 2666777 h 6858000"/>
              <a:gd name="connsiteX6978" fmla="*/ 8668470 w 12192000"/>
              <a:gd name="connsiteY6978" fmla="*/ 2663539 h 6858000"/>
              <a:gd name="connsiteX6979" fmla="*/ 8651490 w 12192000"/>
              <a:gd name="connsiteY6979" fmla="*/ 2661515 h 6858000"/>
              <a:gd name="connsiteX6980" fmla="*/ 8641155 w 12192000"/>
              <a:gd name="connsiteY6980" fmla="*/ 2664348 h 6858000"/>
              <a:gd name="connsiteX6981" fmla="*/ 8627866 w 12192000"/>
              <a:gd name="connsiteY6981" fmla="*/ 2673252 h 6858000"/>
              <a:gd name="connsiteX6982" fmla="*/ 8617531 w 12192000"/>
              <a:gd name="connsiteY6982" fmla="*/ 2673657 h 6858000"/>
              <a:gd name="connsiteX6983" fmla="*/ 8616792 w 12192000"/>
              <a:gd name="connsiteY6983" fmla="*/ 2669610 h 6858000"/>
              <a:gd name="connsiteX6984" fmla="*/ 8616054 w 12192000"/>
              <a:gd name="connsiteY6984" fmla="*/ 2674466 h 6858000"/>
              <a:gd name="connsiteX6985" fmla="*/ 8595383 w 12192000"/>
              <a:gd name="connsiteY6985" fmla="*/ 2686608 h 6858000"/>
              <a:gd name="connsiteX6986" fmla="*/ 8578404 w 12192000"/>
              <a:gd name="connsiteY6986" fmla="*/ 2699558 h 6858000"/>
              <a:gd name="connsiteX6987" fmla="*/ 8558471 w 12192000"/>
              <a:gd name="connsiteY6987" fmla="*/ 2687417 h 6858000"/>
              <a:gd name="connsiteX6988" fmla="*/ 8542230 w 12192000"/>
              <a:gd name="connsiteY6988" fmla="*/ 2683775 h 6858000"/>
              <a:gd name="connsiteX6989" fmla="*/ 8529680 w 12192000"/>
              <a:gd name="connsiteY6989" fmla="*/ 2685393 h 6858000"/>
              <a:gd name="connsiteX6990" fmla="*/ 8525250 w 12192000"/>
              <a:gd name="connsiteY6990" fmla="*/ 2687822 h 6858000"/>
              <a:gd name="connsiteX6991" fmla="*/ 8507532 w 12192000"/>
              <a:gd name="connsiteY6991" fmla="*/ 2673657 h 6858000"/>
              <a:gd name="connsiteX6992" fmla="*/ 8499412 w 12192000"/>
              <a:gd name="connsiteY6992" fmla="*/ 2672443 h 6858000"/>
              <a:gd name="connsiteX6993" fmla="*/ 8491291 w 12192000"/>
              <a:gd name="connsiteY6993" fmla="*/ 2667586 h 6858000"/>
              <a:gd name="connsiteX6994" fmla="*/ 8480217 w 12192000"/>
              <a:gd name="connsiteY6994" fmla="*/ 2665158 h 6858000"/>
              <a:gd name="connsiteX6995" fmla="*/ 8465452 w 12192000"/>
              <a:gd name="connsiteY6995" fmla="*/ 2650993 h 6858000"/>
              <a:gd name="connsiteX6996" fmla="*/ 8471358 w 12192000"/>
              <a:gd name="connsiteY6996" fmla="*/ 2646136 h 6858000"/>
              <a:gd name="connsiteX6997" fmla="*/ 8469882 w 12192000"/>
              <a:gd name="connsiteY6997" fmla="*/ 2642089 h 6858000"/>
              <a:gd name="connsiteX6998" fmla="*/ 8460285 w 12192000"/>
              <a:gd name="connsiteY6998" fmla="*/ 2641279 h 6858000"/>
              <a:gd name="connsiteX6999" fmla="*/ 8458070 w 12192000"/>
              <a:gd name="connsiteY6999" fmla="*/ 2638042 h 6858000"/>
              <a:gd name="connsiteX7000" fmla="*/ 8442567 w 12192000"/>
              <a:gd name="connsiteY7000" fmla="*/ 2637232 h 6858000"/>
              <a:gd name="connsiteX7001" fmla="*/ 8437399 w 12192000"/>
              <a:gd name="connsiteY7001" fmla="*/ 2632376 h 6858000"/>
              <a:gd name="connsiteX7002" fmla="*/ 8424111 w 12192000"/>
              <a:gd name="connsiteY7002" fmla="*/ 2628329 h 6858000"/>
              <a:gd name="connsiteX7003" fmla="*/ 8406393 w 12192000"/>
              <a:gd name="connsiteY7003" fmla="*/ 2630352 h 6858000"/>
              <a:gd name="connsiteX7004" fmla="*/ 8396058 w 12192000"/>
              <a:gd name="connsiteY7004" fmla="*/ 2624686 h 6858000"/>
              <a:gd name="connsiteX7005" fmla="*/ 8381293 w 12192000"/>
              <a:gd name="connsiteY7005" fmla="*/ 2593523 h 6858000"/>
              <a:gd name="connsiteX7006" fmla="*/ 8379078 w 12192000"/>
              <a:gd name="connsiteY7006" fmla="*/ 2586238 h 6858000"/>
              <a:gd name="connsiteX7007" fmla="*/ 8374648 w 12192000"/>
              <a:gd name="connsiteY7007" fmla="*/ 2587857 h 6858000"/>
              <a:gd name="connsiteX7008" fmla="*/ 8365790 w 12192000"/>
              <a:gd name="connsiteY7008" fmla="*/ 2580977 h 6858000"/>
              <a:gd name="connsiteX7009" fmla="*/ 8368004 w 12192000"/>
              <a:gd name="connsiteY7009" fmla="*/ 2578549 h 6858000"/>
              <a:gd name="connsiteX7010" fmla="*/ 8370957 w 12192000"/>
              <a:gd name="connsiteY7010" fmla="*/ 2580572 h 6858000"/>
              <a:gd name="connsiteX7011" fmla="*/ 8374648 w 12192000"/>
              <a:gd name="connsiteY7011" fmla="*/ 2580572 h 6858000"/>
              <a:gd name="connsiteX7012" fmla="*/ 8369481 w 12192000"/>
              <a:gd name="connsiteY7012" fmla="*/ 2572073 h 6858000"/>
              <a:gd name="connsiteX7013" fmla="*/ 8362098 w 12192000"/>
              <a:gd name="connsiteY7013" fmla="*/ 2573287 h 6858000"/>
              <a:gd name="connsiteX7014" fmla="*/ 8356931 w 12192000"/>
              <a:gd name="connsiteY7014" fmla="*/ 2570050 h 6858000"/>
              <a:gd name="connsiteX7015" fmla="*/ 8355454 w 12192000"/>
              <a:gd name="connsiteY7015" fmla="*/ 2555885 h 6858000"/>
              <a:gd name="connsiteX7016" fmla="*/ 8336998 w 12192000"/>
              <a:gd name="connsiteY7016" fmla="*/ 2535649 h 6858000"/>
              <a:gd name="connsiteX7017" fmla="*/ 8336260 w 12192000"/>
              <a:gd name="connsiteY7017" fmla="*/ 2526745 h 6858000"/>
              <a:gd name="connsiteX7018" fmla="*/ 8325924 w 12192000"/>
              <a:gd name="connsiteY7018" fmla="*/ 2514199 h 6858000"/>
              <a:gd name="connsiteX7019" fmla="*/ 8320018 w 12192000"/>
              <a:gd name="connsiteY7019" fmla="*/ 2511771 h 6858000"/>
              <a:gd name="connsiteX7020" fmla="*/ 8304515 w 12192000"/>
              <a:gd name="connsiteY7020" fmla="*/ 2523508 h 6858000"/>
              <a:gd name="connsiteX7021" fmla="*/ 8300086 w 12192000"/>
              <a:gd name="connsiteY7021" fmla="*/ 2523103 h 6858000"/>
              <a:gd name="connsiteX7022" fmla="*/ 8294918 w 12192000"/>
              <a:gd name="connsiteY7022" fmla="*/ 2514604 h 6858000"/>
              <a:gd name="connsiteX7023" fmla="*/ 8290489 w 12192000"/>
              <a:gd name="connsiteY7023" fmla="*/ 2516627 h 6858000"/>
              <a:gd name="connsiteX7024" fmla="*/ 8279415 w 12192000"/>
              <a:gd name="connsiteY7024" fmla="*/ 2511771 h 6858000"/>
              <a:gd name="connsiteX7025" fmla="*/ 8280892 w 12192000"/>
              <a:gd name="connsiteY7025" fmla="*/ 2506510 h 6858000"/>
              <a:gd name="connsiteX7026" fmla="*/ 8282368 w 12192000"/>
              <a:gd name="connsiteY7026" fmla="*/ 2501248 h 6858000"/>
              <a:gd name="connsiteX7027" fmla="*/ 8280153 w 12192000"/>
              <a:gd name="connsiteY7027" fmla="*/ 2504081 h 6858000"/>
              <a:gd name="connsiteX7028" fmla="*/ 8273509 w 12192000"/>
              <a:gd name="connsiteY7028" fmla="*/ 2504081 h 6858000"/>
              <a:gd name="connsiteX7029" fmla="*/ 8266865 w 12192000"/>
              <a:gd name="connsiteY7029" fmla="*/ 2503677 h 6858000"/>
              <a:gd name="connsiteX7030" fmla="*/ 8274986 w 12192000"/>
              <a:gd name="connsiteY7030" fmla="*/ 2509343 h 6858000"/>
              <a:gd name="connsiteX7031" fmla="*/ 8274247 w 12192000"/>
              <a:gd name="connsiteY7031" fmla="*/ 2517842 h 6858000"/>
              <a:gd name="connsiteX7032" fmla="*/ 8268341 w 12192000"/>
              <a:gd name="connsiteY7032" fmla="*/ 2522293 h 6858000"/>
              <a:gd name="connsiteX7033" fmla="*/ 8262435 w 12192000"/>
              <a:gd name="connsiteY7033" fmla="*/ 2522698 h 6858000"/>
              <a:gd name="connsiteX7034" fmla="*/ 8255053 w 12192000"/>
              <a:gd name="connsiteY7034" fmla="*/ 2513794 h 6858000"/>
              <a:gd name="connsiteX7035" fmla="*/ 8255791 w 12192000"/>
              <a:gd name="connsiteY7035" fmla="*/ 2510961 h 6858000"/>
              <a:gd name="connsiteX7036" fmla="*/ 8250624 w 12192000"/>
              <a:gd name="connsiteY7036" fmla="*/ 2512580 h 6858000"/>
              <a:gd name="connsiteX7037" fmla="*/ 8245456 w 12192000"/>
              <a:gd name="connsiteY7037" fmla="*/ 2514604 h 6858000"/>
              <a:gd name="connsiteX7038" fmla="*/ 8240288 w 12192000"/>
              <a:gd name="connsiteY7038" fmla="*/ 2525531 h 6858000"/>
              <a:gd name="connsiteX7039" fmla="*/ 8239550 w 12192000"/>
              <a:gd name="connsiteY7039" fmla="*/ 2527959 h 6858000"/>
              <a:gd name="connsiteX7040" fmla="*/ 8243979 w 12192000"/>
              <a:gd name="connsiteY7040" fmla="*/ 2548600 h 6858000"/>
              <a:gd name="connsiteX7041" fmla="*/ 8215926 w 12192000"/>
              <a:gd name="connsiteY7041" fmla="*/ 2553456 h 6858000"/>
              <a:gd name="connsiteX7042" fmla="*/ 8235120 w 12192000"/>
              <a:gd name="connsiteY7042" fmla="*/ 2565598 h 6858000"/>
              <a:gd name="connsiteX7043" fmla="*/ 8237335 w 12192000"/>
              <a:gd name="connsiteY7043" fmla="*/ 2561146 h 6858000"/>
              <a:gd name="connsiteX7044" fmla="*/ 8241026 w 12192000"/>
              <a:gd name="connsiteY7044" fmla="*/ 2568431 h 6858000"/>
              <a:gd name="connsiteX7045" fmla="*/ 8241026 w 12192000"/>
              <a:gd name="connsiteY7045" fmla="*/ 2575716 h 6858000"/>
              <a:gd name="connsiteX7046" fmla="*/ 8246932 w 12192000"/>
              <a:gd name="connsiteY7046" fmla="*/ 2581786 h 6858000"/>
              <a:gd name="connsiteX7047" fmla="*/ 8244718 w 12192000"/>
              <a:gd name="connsiteY7047" fmla="*/ 2581786 h 6858000"/>
              <a:gd name="connsiteX7048" fmla="*/ 8243241 w 12192000"/>
              <a:gd name="connsiteY7048" fmla="*/ 2583001 h 6858000"/>
              <a:gd name="connsiteX7049" fmla="*/ 8248409 w 12192000"/>
              <a:gd name="connsiteY7049" fmla="*/ 2588667 h 6858000"/>
              <a:gd name="connsiteX7050" fmla="*/ 8252100 w 12192000"/>
              <a:gd name="connsiteY7050" fmla="*/ 2593118 h 6858000"/>
              <a:gd name="connsiteX7051" fmla="*/ 8255791 w 12192000"/>
              <a:gd name="connsiteY7051" fmla="*/ 2591500 h 6858000"/>
              <a:gd name="connsiteX7052" fmla="*/ 8255791 w 12192000"/>
              <a:gd name="connsiteY7052" fmla="*/ 2599189 h 6858000"/>
              <a:gd name="connsiteX7053" fmla="*/ 8261697 w 12192000"/>
              <a:gd name="connsiteY7053" fmla="*/ 2602427 h 6858000"/>
              <a:gd name="connsiteX7054" fmla="*/ 8266865 w 12192000"/>
              <a:gd name="connsiteY7054" fmla="*/ 2613354 h 6858000"/>
              <a:gd name="connsiteX7055" fmla="*/ 8276462 w 12192000"/>
              <a:gd name="connsiteY7055" fmla="*/ 2636828 h 6858000"/>
              <a:gd name="connsiteX7056" fmla="*/ 8293442 w 12192000"/>
              <a:gd name="connsiteY7056" fmla="*/ 2640470 h 6858000"/>
              <a:gd name="connsiteX7057" fmla="*/ 8301562 w 12192000"/>
              <a:gd name="connsiteY7057" fmla="*/ 2642089 h 6858000"/>
              <a:gd name="connsiteX7058" fmla="*/ 8305992 w 12192000"/>
              <a:gd name="connsiteY7058" fmla="*/ 2647755 h 6858000"/>
              <a:gd name="connsiteX7059" fmla="*/ 8301562 w 12192000"/>
              <a:gd name="connsiteY7059" fmla="*/ 2644922 h 6858000"/>
              <a:gd name="connsiteX7060" fmla="*/ 8298609 w 12192000"/>
              <a:gd name="connsiteY7060" fmla="*/ 2645731 h 6858000"/>
              <a:gd name="connsiteX7061" fmla="*/ 8297871 w 12192000"/>
              <a:gd name="connsiteY7061" fmla="*/ 2648969 h 6858000"/>
              <a:gd name="connsiteX7062" fmla="*/ 8305254 w 12192000"/>
              <a:gd name="connsiteY7062" fmla="*/ 2656254 h 6858000"/>
              <a:gd name="connsiteX7063" fmla="*/ 8311160 w 12192000"/>
              <a:gd name="connsiteY7063" fmla="*/ 2656659 h 6858000"/>
              <a:gd name="connsiteX7064" fmla="*/ 8327401 w 12192000"/>
              <a:gd name="connsiteY7064" fmla="*/ 2678109 h 6858000"/>
              <a:gd name="connsiteX7065" fmla="*/ 8331830 w 12192000"/>
              <a:gd name="connsiteY7065" fmla="*/ 2678109 h 6858000"/>
              <a:gd name="connsiteX7066" fmla="*/ 8338475 w 12192000"/>
              <a:gd name="connsiteY7066" fmla="*/ 2687012 h 6858000"/>
              <a:gd name="connsiteX7067" fmla="*/ 8338475 w 12192000"/>
              <a:gd name="connsiteY7067" fmla="*/ 2692274 h 6858000"/>
              <a:gd name="connsiteX7068" fmla="*/ 8347333 w 12192000"/>
              <a:gd name="connsiteY7068" fmla="*/ 2714533 h 6858000"/>
              <a:gd name="connsiteX7069" fmla="*/ 8347333 w 12192000"/>
              <a:gd name="connsiteY7069" fmla="*/ 2719794 h 6858000"/>
              <a:gd name="connsiteX7070" fmla="*/ 8341428 w 12192000"/>
              <a:gd name="connsiteY7070" fmla="*/ 2718580 h 6858000"/>
              <a:gd name="connsiteX7071" fmla="*/ 8348072 w 12192000"/>
              <a:gd name="connsiteY7071" fmla="*/ 2729507 h 6858000"/>
              <a:gd name="connsiteX7072" fmla="*/ 8373172 w 12192000"/>
              <a:gd name="connsiteY7072" fmla="*/ 2758647 h 6858000"/>
              <a:gd name="connsiteX7073" fmla="*/ 8375387 w 12192000"/>
              <a:gd name="connsiteY7073" fmla="*/ 2770788 h 6858000"/>
              <a:gd name="connsiteX7074" fmla="*/ 8384246 w 12192000"/>
              <a:gd name="connsiteY7074" fmla="*/ 2781311 h 6858000"/>
              <a:gd name="connsiteX7075" fmla="*/ 8386460 w 12192000"/>
              <a:gd name="connsiteY7075" fmla="*/ 2779692 h 6858000"/>
              <a:gd name="connsiteX7076" fmla="*/ 8389413 w 12192000"/>
              <a:gd name="connsiteY7076" fmla="*/ 2778073 h 6858000"/>
              <a:gd name="connsiteX7077" fmla="*/ 8389413 w 12192000"/>
              <a:gd name="connsiteY7077" fmla="*/ 2768765 h 6858000"/>
              <a:gd name="connsiteX7078" fmla="*/ 8385722 w 12192000"/>
              <a:gd name="connsiteY7078" fmla="*/ 2765122 h 6858000"/>
              <a:gd name="connsiteX7079" fmla="*/ 8383507 w 12192000"/>
              <a:gd name="connsiteY7079" fmla="*/ 2758242 h 6858000"/>
              <a:gd name="connsiteX7080" fmla="*/ 8384984 w 12192000"/>
              <a:gd name="connsiteY7080" fmla="*/ 2744482 h 6858000"/>
              <a:gd name="connsiteX7081" fmla="*/ 8389413 w 12192000"/>
              <a:gd name="connsiteY7081" fmla="*/ 2744482 h 6858000"/>
              <a:gd name="connsiteX7082" fmla="*/ 8391628 w 12192000"/>
              <a:gd name="connsiteY7082" fmla="*/ 2746101 h 6858000"/>
              <a:gd name="connsiteX7083" fmla="*/ 8389413 w 12192000"/>
              <a:gd name="connsiteY7083" fmla="*/ 2732340 h 6858000"/>
              <a:gd name="connsiteX7084" fmla="*/ 8391628 w 12192000"/>
              <a:gd name="connsiteY7084" fmla="*/ 2732340 h 6858000"/>
              <a:gd name="connsiteX7085" fmla="*/ 8389413 w 12192000"/>
              <a:gd name="connsiteY7085" fmla="*/ 2725055 h 6858000"/>
              <a:gd name="connsiteX7086" fmla="*/ 8393105 w 12192000"/>
              <a:gd name="connsiteY7086" fmla="*/ 2722627 h 6858000"/>
              <a:gd name="connsiteX7087" fmla="*/ 8393105 w 12192000"/>
              <a:gd name="connsiteY7087" fmla="*/ 2718985 h 6858000"/>
              <a:gd name="connsiteX7088" fmla="*/ 8396796 w 12192000"/>
              <a:gd name="connsiteY7088" fmla="*/ 2718580 h 6858000"/>
              <a:gd name="connsiteX7089" fmla="*/ 8398272 w 12192000"/>
              <a:gd name="connsiteY7089" fmla="*/ 2714128 h 6858000"/>
              <a:gd name="connsiteX7090" fmla="*/ 8401963 w 12192000"/>
              <a:gd name="connsiteY7090" fmla="*/ 2714128 h 6858000"/>
              <a:gd name="connsiteX7091" fmla="*/ 8410822 w 12192000"/>
              <a:gd name="connsiteY7091" fmla="*/ 2720604 h 6858000"/>
              <a:gd name="connsiteX7092" fmla="*/ 8411561 w 12192000"/>
              <a:gd name="connsiteY7092" fmla="*/ 2725460 h 6858000"/>
              <a:gd name="connsiteX7093" fmla="*/ 8415252 w 12192000"/>
              <a:gd name="connsiteY7093" fmla="*/ 2725460 h 6858000"/>
              <a:gd name="connsiteX7094" fmla="*/ 8417467 w 12192000"/>
              <a:gd name="connsiteY7094" fmla="*/ 2728698 h 6858000"/>
              <a:gd name="connsiteX7095" fmla="*/ 8413775 w 12192000"/>
              <a:gd name="connsiteY7095" fmla="*/ 2743672 h 6858000"/>
              <a:gd name="connsiteX7096" fmla="*/ 8411561 w 12192000"/>
              <a:gd name="connsiteY7096" fmla="*/ 2743672 h 6858000"/>
              <a:gd name="connsiteX7097" fmla="*/ 8413775 w 12192000"/>
              <a:gd name="connsiteY7097" fmla="*/ 2759051 h 6858000"/>
              <a:gd name="connsiteX7098" fmla="*/ 8416728 w 12192000"/>
              <a:gd name="connsiteY7098" fmla="*/ 2759051 h 6858000"/>
              <a:gd name="connsiteX7099" fmla="*/ 8422634 w 12192000"/>
              <a:gd name="connsiteY7099" fmla="*/ 2768360 h 6858000"/>
              <a:gd name="connsiteX7100" fmla="*/ 8418943 w 12192000"/>
              <a:gd name="connsiteY7100" fmla="*/ 2790619 h 6858000"/>
              <a:gd name="connsiteX7101" fmla="*/ 8413037 w 12192000"/>
              <a:gd name="connsiteY7101" fmla="*/ 2791833 h 6858000"/>
              <a:gd name="connsiteX7102" fmla="*/ 8413037 w 12192000"/>
              <a:gd name="connsiteY7102" fmla="*/ 2792238 h 6858000"/>
              <a:gd name="connsiteX7103" fmla="*/ 8414514 w 12192000"/>
              <a:gd name="connsiteY7103" fmla="*/ 2794262 h 6858000"/>
              <a:gd name="connsiteX7104" fmla="*/ 8422634 w 12192000"/>
              <a:gd name="connsiteY7104" fmla="*/ 2793452 h 6858000"/>
              <a:gd name="connsiteX7105" fmla="*/ 8418205 w 12192000"/>
              <a:gd name="connsiteY7105" fmla="*/ 2798713 h 6858000"/>
              <a:gd name="connsiteX7106" fmla="*/ 8417467 w 12192000"/>
              <a:gd name="connsiteY7106" fmla="*/ 2803165 h 6858000"/>
              <a:gd name="connsiteX7107" fmla="*/ 8422634 w 12192000"/>
              <a:gd name="connsiteY7107" fmla="*/ 2810450 h 6858000"/>
              <a:gd name="connsiteX7108" fmla="*/ 8424849 w 12192000"/>
              <a:gd name="connsiteY7108" fmla="*/ 2809641 h 6858000"/>
              <a:gd name="connsiteX7109" fmla="*/ 8429279 w 12192000"/>
              <a:gd name="connsiteY7109" fmla="*/ 2812069 h 6858000"/>
              <a:gd name="connsiteX7110" fmla="*/ 8432970 w 12192000"/>
              <a:gd name="connsiteY7110" fmla="*/ 2807617 h 6858000"/>
              <a:gd name="connsiteX7111" fmla="*/ 8436661 w 12192000"/>
              <a:gd name="connsiteY7111" fmla="*/ 2828662 h 6858000"/>
              <a:gd name="connsiteX7112" fmla="*/ 8444043 w 12192000"/>
              <a:gd name="connsiteY7112" fmla="*/ 2825425 h 6858000"/>
              <a:gd name="connsiteX7113" fmla="*/ 8451426 w 12192000"/>
              <a:gd name="connsiteY7113" fmla="*/ 2826234 h 6858000"/>
              <a:gd name="connsiteX7114" fmla="*/ 8459547 w 12192000"/>
              <a:gd name="connsiteY7114" fmla="*/ 2828258 h 6858000"/>
              <a:gd name="connsiteX7115" fmla="*/ 8480217 w 12192000"/>
              <a:gd name="connsiteY7115" fmla="*/ 2813688 h 6858000"/>
              <a:gd name="connsiteX7116" fmla="*/ 8497197 w 12192000"/>
              <a:gd name="connsiteY7116" fmla="*/ 2817330 h 6858000"/>
              <a:gd name="connsiteX7117" fmla="*/ 8503841 w 12192000"/>
              <a:gd name="connsiteY7117" fmla="*/ 2815711 h 6858000"/>
              <a:gd name="connsiteX7118" fmla="*/ 8508271 w 12192000"/>
              <a:gd name="connsiteY7118" fmla="*/ 2817735 h 6858000"/>
              <a:gd name="connsiteX7119" fmla="*/ 8517868 w 12192000"/>
              <a:gd name="connsiteY7119" fmla="*/ 2817330 h 6858000"/>
              <a:gd name="connsiteX7120" fmla="*/ 8522297 w 12192000"/>
              <a:gd name="connsiteY7120" fmla="*/ 2822187 h 6858000"/>
              <a:gd name="connsiteX7121" fmla="*/ 8533371 w 12192000"/>
              <a:gd name="connsiteY7121" fmla="*/ 2821377 h 6858000"/>
              <a:gd name="connsiteX7122" fmla="*/ 8548136 w 12192000"/>
              <a:gd name="connsiteY7122" fmla="*/ 2818949 h 6858000"/>
              <a:gd name="connsiteX7123" fmla="*/ 8549612 w 12192000"/>
              <a:gd name="connsiteY7123" fmla="*/ 2814902 h 6858000"/>
              <a:gd name="connsiteX7124" fmla="*/ 8553303 w 12192000"/>
              <a:gd name="connsiteY7124" fmla="*/ 2814093 h 6858000"/>
              <a:gd name="connsiteX7125" fmla="*/ 8552565 w 12192000"/>
              <a:gd name="connsiteY7125" fmla="*/ 2806808 h 6858000"/>
              <a:gd name="connsiteX7126" fmla="*/ 8558471 w 12192000"/>
              <a:gd name="connsiteY7126" fmla="*/ 2806808 h 6858000"/>
              <a:gd name="connsiteX7127" fmla="*/ 8562901 w 12192000"/>
              <a:gd name="connsiteY7127" fmla="*/ 2803975 h 6858000"/>
              <a:gd name="connsiteX7128" fmla="*/ 8567330 w 12192000"/>
              <a:gd name="connsiteY7128" fmla="*/ 2809641 h 6858000"/>
              <a:gd name="connsiteX7129" fmla="*/ 8579880 w 12192000"/>
              <a:gd name="connsiteY7129" fmla="*/ 2797499 h 6858000"/>
              <a:gd name="connsiteX7130" fmla="*/ 8577666 w 12192000"/>
              <a:gd name="connsiteY7130" fmla="*/ 2791833 h 6858000"/>
              <a:gd name="connsiteX7131" fmla="*/ 8573236 w 12192000"/>
              <a:gd name="connsiteY7131" fmla="*/ 2790214 h 6858000"/>
              <a:gd name="connsiteX7132" fmla="*/ 8577666 w 12192000"/>
              <a:gd name="connsiteY7132" fmla="*/ 2783739 h 6858000"/>
              <a:gd name="connsiteX7133" fmla="*/ 8606457 w 12192000"/>
              <a:gd name="connsiteY7133" fmla="*/ 2761075 h 6858000"/>
              <a:gd name="connsiteX7134" fmla="*/ 8606457 w 12192000"/>
              <a:gd name="connsiteY7134" fmla="*/ 2748529 h 6858000"/>
              <a:gd name="connsiteX7135" fmla="*/ 8637463 w 12192000"/>
              <a:gd name="connsiteY7135" fmla="*/ 2731531 h 6858000"/>
              <a:gd name="connsiteX7136" fmla="*/ 8640416 w 12192000"/>
              <a:gd name="connsiteY7136" fmla="*/ 2727079 h 6858000"/>
              <a:gd name="connsiteX7137" fmla="*/ 8640416 w 12192000"/>
              <a:gd name="connsiteY7137" fmla="*/ 2720199 h 6858000"/>
              <a:gd name="connsiteX7138" fmla="*/ 8640416 w 12192000"/>
              <a:gd name="connsiteY7138" fmla="*/ 2716152 h 6858000"/>
              <a:gd name="connsiteX7139" fmla="*/ 8641893 w 12192000"/>
              <a:gd name="connsiteY7139" fmla="*/ 2712105 h 6858000"/>
              <a:gd name="connsiteX7140" fmla="*/ 8644846 w 12192000"/>
              <a:gd name="connsiteY7140" fmla="*/ 2714938 h 6858000"/>
              <a:gd name="connsiteX7141" fmla="*/ 8647060 w 12192000"/>
              <a:gd name="connsiteY7141" fmla="*/ 2712105 h 6858000"/>
              <a:gd name="connsiteX7142" fmla="*/ 8649275 w 12192000"/>
              <a:gd name="connsiteY7142" fmla="*/ 2699558 h 6858000"/>
              <a:gd name="connsiteX7143" fmla="*/ 8653705 w 12192000"/>
              <a:gd name="connsiteY7143" fmla="*/ 2699963 h 6858000"/>
              <a:gd name="connsiteX7144" fmla="*/ 8657396 w 12192000"/>
              <a:gd name="connsiteY7144" fmla="*/ 2698749 h 6858000"/>
              <a:gd name="connsiteX7145" fmla="*/ 8659611 w 12192000"/>
              <a:gd name="connsiteY7145" fmla="*/ 2702391 h 6858000"/>
              <a:gd name="connsiteX7146" fmla="*/ 8657396 w 12192000"/>
              <a:gd name="connsiteY7146" fmla="*/ 2701987 h 6858000"/>
              <a:gd name="connsiteX7147" fmla="*/ 8655181 w 12192000"/>
              <a:gd name="connsiteY7147" fmla="*/ 2703606 h 6858000"/>
              <a:gd name="connsiteX7148" fmla="*/ 8658134 w 12192000"/>
              <a:gd name="connsiteY7148" fmla="*/ 2706439 h 6858000"/>
              <a:gd name="connsiteX7149" fmla="*/ 8655919 w 12192000"/>
              <a:gd name="connsiteY7149" fmla="*/ 2711700 h 6858000"/>
              <a:gd name="connsiteX7150" fmla="*/ 8658134 w 12192000"/>
              <a:gd name="connsiteY7150" fmla="*/ 2712914 h 6858000"/>
              <a:gd name="connsiteX7151" fmla="*/ 8656658 w 12192000"/>
              <a:gd name="connsiteY7151" fmla="*/ 2725865 h 6858000"/>
              <a:gd name="connsiteX7152" fmla="*/ 8652966 w 12192000"/>
              <a:gd name="connsiteY7152" fmla="*/ 2733150 h 6858000"/>
              <a:gd name="connsiteX7153" fmla="*/ 8652228 w 12192000"/>
              <a:gd name="connsiteY7153" fmla="*/ 2738816 h 6858000"/>
              <a:gd name="connsiteX7154" fmla="*/ 8652228 w 12192000"/>
              <a:gd name="connsiteY7154" fmla="*/ 2740030 h 6858000"/>
              <a:gd name="connsiteX7155" fmla="*/ 8655181 w 12192000"/>
              <a:gd name="connsiteY7155" fmla="*/ 2742053 h 6858000"/>
              <a:gd name="connsiteX7156" fmla="*/ 8659611 w 12192000"/>
              <a:gd name="connsiteY7156" fmla="*/ 2740839 h 6858000"/>
              <a:gd name="connsiteX7157" fmla="*/ 8661087 w 12192000"/>
              <a:gd name="connsiteY7157" fmla="*/ 2746910 h 6858000"/>
              <a:gd name="connsiteX7158" fmla="*/ 8662564 w 12192000"/>
              <a:gd name="connsiteY7158" fmla="*/ 2758242 h 6858000"/>
              <a:gd name="connsiteX7159" fmla="*/ 8664778 w 12192000"/>
              <a:gd name="connsiteY7159" fmla="*/ 2785763 h 6858000"/>
              <a:gd name="connsiteX7160" fmla="*/ 8681758 w 12192000"/>
              <a:gd name="connsiteY7160" fmla="*/ 2804784 h 6858000"/>
              <a:gd name="connsiteX7161" fmla="*/ 8683234 w 12192000"/>
              <a:gd name="connsiteY7161" fmla="*/ 2810855 h 6858000"/>
              <a:gd name="connsiteX7162" fmla="*/ 8710549 w 12192000"/>
              <a:gd name="connsiteY7162" fmla="*/ 2832305 h 6858000"/>
              <a:gd name="connsiteX7163" fmla="*/ 8723100 w 12192000"/>
              <a:gd name="connsiteY7163" fmla="*/ 2835542 h 6858000"/>
              <a:gd name="connsiteX7164" fmla="*/ 8729744 w 12192000"/>
              <a:gd name="connsiteY7164" fmla="*/ 2832709 h 6858000"/>
              <a:gd name="connsiteX7165" fmla="*/ 8739341 w 12192000"/>
              <a:gd name="connsiteY7165" fmla="*/ 2832305 h 6858000"/>
              <a:gd name="connsiteX7166" fmla="*/ 8761488 w 12192000"/>
              <a:gd name="connsiteY7166" fmla="*/ 2836352 h 6858000"/>
              <a:gd name="connsiteX7167" fmla="*/ 8774038 w 12192000"/>
              <a:gd name="connsiteY7167" fmla="*/ 2833924 h 6858000"/>
              <a:gd name="connsiteX7168" fmla="*/ 8780683 w 12192000"/>
              <a:gd name="connsiteY7168" fmla="*/ 2834328 h 6858000"/>
              <a:gd name="connsiteX7169" fmla="*/ 8794709 w 12192000"/>
              <a:gd name="connsiteY7169" fmla="*/ 2851326 h 6858000"/>
              <a:gd name="connsiteX7170" fmla="*/ 8798400 w 12192000"/>
              <a:gd name="connsiteY7170" fmla="*/ 2863063 h 6858000"/>
              <a:gd name="connsiteX7171" fmla="*/ 8806521 w 12192000"/>
              <a:gd name="connsiteY7171" fmla="*/ 2870348 h 6858000"/>
              <a:gd name="connsiteX7172" fmla="*/ 8811689 w 12192000"/>
              <a:gd name="connsiteY7172" fmla="*/ 2878847 h 6858000"/>
              <a:gd name="connsiteX7173" fmla="*/ 8830145 w 12192000"/>
              <a:gd name="connsiteY7173" fmla="*/ 2892607 h 6858000"/>
              <a:gd name="connsiteX7174" fmla="*/ 8839004 w 12192000"/>
              <a:gd name="connsiteY7174" fmla="*/ 2894226 h 6858000"/>
              <a:gd name="connsiteX7175" fmla="*/ 8841957 w 12192000"/>
              <a:gd name="connsiteY7175" fmla="*/ 2897464 h 6858000"/>
              <a:gd name="connsiteX7176" fmla="*/ 8841219 w 12192000"/>
              <a:gd name="connsiteY7176" fmla="*/ 2906368 h 6858000"/>
              <a:gd name="connsiteX7177" fmla="*/ 8835313 w 12192000"/>
              <a:gd name="connsiteY7177" fmla="*/ 2916081 h 6858000"/>
              <a:gd name="connsiteX7178" fmla="*/ 8836789 w 12192000"/>
              <a:gd name="connsiteY7178" fmla="*/ 2922151 h 6858000"/>
              <a:gd name="connsiteX7179" fmla="*/ 8834574 w 12192000"/>
              <a:gd name="connsiteY7179" fmla="*/ 2929032 h 6858000"/>
              <a:gd name="connsiteX7180" fmla="*/ 8816118 w 12192000"/>
              <a:gd name="connsiteY7180" fmla="*/ 2956147 h 6858000"/>
              <a:gd name="connsiteX7181" fmla="*/ 8804306 w 12192000"/>
              <a:gd name="connsiteY7181" fmla="*/ 2966265 h 6858000"/>
              <a:gd name="connsiteX7182" fmla="*/ 8798400 w 12192000"/>
              <a:gd name="connsiteY7182" fmla="*/ 2976788 h 6858000"/>
              <a:gd name="connsiteX7183" fmla="*/ 8793233 w 12192000"/>
              <a:gd name="connsiteY7183" fmla="*/ 2981644 h 6858000"/>
              <a:gd name="connsiteX7184" fmla="*/ 8787327 w 12192000"/>
              <a:gd name="connsiteY7184" fmla="*/ 2999047 h 6858000"/>
              <a:gd name="connsiteX7185" fmla="*/ 8781421 w 12192000"/>
              <a:gd name="connsiteY7185" fmla="*/ 2998642 h 6858000"/>
              <a:gd name="connsiteX7186" fmla="*/ 8776253 w 12192000"/>
              <a:gd name="connsiteY7186" fmla="*/ 2995809 h 6858000"/>
              <a:gd name="connsiteX7187" fmla="*/ 8776991 w 12192000"/>
              <a:gd name="connsiteY7187" fmla="*/ 2990953 h 6858000"/>
              <a:gd name="connsiteX7188" fmla="*/ 8779944 w 12192000"/>
              <a:gd name="connsiteY7188" fmla="*/ 2986501 h 6858000"/>
              <a:gd name="connsiteX7189" fmla="*/ 8774777 w 12192000"/>
              <a:gd name="connsiteY7189" fmla="*/ 2984882 h 6858000"/>
              <a:gd name="connsiteX7190" fmla="*/ 8770347 w 12192000"/>
              <a:gd name="connsiteY7190" fmla="*/ 2988525 h 6858000"/>
              <a:gd name="connsiteX7191" fmla="*/ 8764441 w 12192000"/>
              <a:gd name="connsiteY7191" fmla="*/ 2998642 h 6858000"/>
              <a:gd name="connsiteX7192" fmla="*/ 8762226 w 12192000"/>
              <a:gd name="connsiteY7192" fmla="*/ 2999047 h 6858000"/>
              <a:gd name="connsiteX7193" fmla="*/ 8765179 w 12192000"/>
              <a:gd name="connsiteY7193" fmla="*/ 3005118 h 6858000"/>
              <a:gd name="connsiteX7194" fmla="*/ 8760012 w 12192000"/>
              <a:gd name="connsiteY7194" fmla="*/ 3006332 h 6858000"/>
              <a:gd name="connsiteX7195" fmla="*/ 8751153 w 12192000"/>
              <a:gd name="connsiteY7195" fmla="*/ 3021306 h 6858000"/>
              <a:gd name="connsiteX7196" fmla="*/ 8751153 w 12192000"/>
              <a:gd name="connsiteY7196" fmla="*/ 3029401 h 6858000"/>
              <a:gd name="connsiteX7197" fmla="*/ 8748200 w 12192000"/>
              <a:gd name="connsiteY7197" fmla="*/ 3036686 h 6858000"/>
              <a:gd name="connsiteX7198" fmla="*/ 8750415 w 12192000"/>
              <a:gd name="connsiteY7198" fmla="*/ 3037090 h 6858000"/>
              <a:gd name="connsiteX7199" fmla="*/ 8754844 w 12192000"/>
              <a:gd name="connsiteY7199" fmla="*/ 3045589 h 6858000"/>
              <a:gd name="connsiteX7200" fmla="*/ 8751891 w 12192000"/>
              <a:gd name="connsiteY7200" fmla="*/ 3045994 h 6858000"/>
              <a:gd name="connsiteX7201" fmla="*/ 8758535 w 12192000"/>
              <a:gd name="connsiteY7201" fmla="*/ 3062587 h 6858000"/>
              <a:gd name="connsiteX7202" fmla="*/ 8762226 w 12192000"/>
              <a:gd name="connsiteY7202" fmla="*/ 3065825 h 6858000"/>
              <a:gd name="connsiteX7203" fmla="*/ 8760750 w 12192000"/>
              <a:gd name="connsiteY7203" fmla="*/ 3070277 h 6858000"/>
              <a:gd name="connsiteX7204" fmla="*/ 8735650 w 12192000"/>
              <a:gd name="connsiteY7204" fmla="*/ 3072300 h 6858000"/>
              <a:gd name="connsiteX7205" fmla="*/ 8730482 w 12192000"/>
              <a:gd name="connsiteY7205" fmla="*/ 3075538 h 6858000"/>
              <a:gd name="connsiteX7206" fmla="*/ 8723838 w 12192000"/>
              <a:gd name="connsiteY7206" fmla="*/ 3072300 h 6858000"/>
              <a:gd name="connsiteX7207" fmla="*/ 8712026 w 12192000"/>
              <a:gd name="connsiteY7207" fmla="*/ 3075133 h 6858000"/>
              <a:gd name="connsiteX7208" fmla="*/ 8694308 w 12192000"/>
              <a:gd name="connsiteY7208" fmla="*/ 3095774 h 6858000"/>
              <a:gd name="connsiteX7209" fmla="*/ 8694308 w 12192000"/>
              <a:gd name="connsiteY7209" fmla="*/ 3109939 h 6858000"/>
              <a:gd name="connsiteX7210" fmla="*/ 8689879 w 12192000"/>
              <a:gd name="connsiteY7210" fmla="*/ 3113581 h 6858000"/>
              <a:gd name="connsiteX7211" fmla="*/ 8680281 w 12192000"/>
              <a:gd name="connsiteY7211" fmla="*/ 3122485 h 6858000"/>
              <a:gd name="connsiteX7212" fmla="*/ 8674375 w 12192000"/>
              <a:gd name="connsiteY7212" fmla="*/ 3120462 h 6858000"/>
              <a:gd name="connsiteX7213" fmla="*/ 8661825 w 12192000"/>
              <a:gd name="connsiteY7213" fmla="*/ 3122080 h 6858000"/>
              <a:gd name="connsiteX7214" fmla="*/ 8644846 w 12192000"/>
              <a:gd name="connsiteY7214" fmla="*/ 3121676 h 6858000"/>
              <a:gd name="connsiteX7215" fmla="*/ 8639678 w 12192000"/>
              <a:gd name="connsiteY7215" fmla="*/ 3126128 h 6858000"/>
              <a:gd name="connsiteX7216" fmla="*/ 8633034 w 12192000"/>
              <a:gd name="connsiteY7216" fmla="*/ 3132603 h 6858000"/>
              <a:gd name="connsiteX7217" fmla="*/ 8634510 w 12192000"/>
              <a:gd name="connsiteY7217" fmla="*/ 3137055 h 6858000"/>
              <a:gd name="connsiteX7218" fmla="*/ 8633772 w 12192000"/>
              <a:gd name="connsiteY7218" fmla="*/ 3142721 h 6858000"/>
              <a:gd name="connsiteX7219" fmla="*/ 8638202 w 12192000"/>
              <a:gd name="connsiteY7219" fmla="*/ 3145149 h 6858000"/>
              <a:gd name="connsiteX7220" fmla="*/ 8637463 w 12192000"/>
              <a:gd name="connsiteY7220" fmla="*/ 3150815 h 6858000"/>
              <a:gd name="connsiteX7221" fmla="*/ 8635249 w 12192000"/>
              <a:gd name="connsiteY7221" fmla="*/ 3151220 h 6858000"/>
              <a:gd name="connsiteX7222" fmla="*/ 8635987 w 12192000"/>
              <a:gd name="connsiteY7222" fmla="*/ 3152839 h 6858000"/>
              <a:gd name="connsiteX7223" fmla="*/ 8623437 w 12192000"/>
              <a:gd name="connsiteY7223" fmla="*/ 3169432 h 6858000"/>
              <a:gd name="connsiteX7224" fmla="*/ 8617531 w 12192000"/>
              <a:gd name="connsiteY7224" fmla="*/ 3169837 h 6858000"/>
              <a:gd name="connsiteX7225" fmla="*/ 8610148 w 12192000"/>
              <a:gd name="connsiteY7225" fmla="*/ 3165385 h 6858000"/>
              <a:gd name="connsiteX7226" fmla="*/ 8601289 w 12192000"/>
              <a:gd name="connsiteY7226" fmla="*/ 3167004 h 6858000"/>
              <a:gd name="connsiteX7227" fmla="*/ 8591692 w 12192000"/>
              <a:gd name="connsiteY7227" fmla="*/ 3166194 h 6858000"/>
              <a:gd name="connsiteX7228" fmla="*/ 8573974 w 12192000"/>
              <a:gd name="connsiteY7228" fmla="*/ 3175098 h 6858000"/>
              <a:gd name="connsiteX7229" fmla="*/ 8562901 w 12192000"/>
              <a:gd name="connsiteY7229" fmla="*/ 3174693 h 6858000"/>
              <a:gd name="connsiteX7230" fmla="*/ 8556256 w 12192000"/>
              <a:gd name="connsiteY7230" fmla="*/ 3184811 h 6858000"/>
              <a:gd name="connsiteX7231" fmla="*/ 8546659 w 12192000"/>
              <a:gd name="connsiteY7231" fmla="*/ 3184811 h 6858000"/>
              <a:gd name="connsiteX7232" fmla="*/ 8543706 w 12192000"/>
              <a:gd name="connsiteY7232" fmla="*/ 3182788 h 6858000"/>
              <a:gd name="connsiteX7233" fmla="*/ 8537062 w 12192000"/>
              <a:gd name="connsiteY7233" fmla="*/ 3184406 h 6858000"/>
              <a:gd name="connsiteX7234" fmla="*/ 8525988 w 12192000"/>
              <a:gd name="connsiteY7234" fmla="*/ 3186835 h 6858000"/>
              <a:gd name="connsiteX7235" fmla="*/ 8506794 w 12192000"/>
              <a:gd name="connsiteY7235" fmla="*/ 3190882 h 6858000"/>
              <a:gd name="connsiteX7236" fmla="*/ 8489815 w 12192000"/>
              <a:gd name="connsiteY7236" fmla="*/ 3209903 h 6858000"/>
              <a:gd name="connsiteX7237" fmla="*/ 8488338 w 12192000"/>
              <a:gd name="connsiteY7237" fmla="*/ 3221640 h 6858000"/>
              <a:gd name="connsiteX7238" fmla="*/ 8492767 w 12192000"/>
              <a:gd name="connsiteY7238" fmla="*/ 3225283 h 6858000"/>
              <a:gd name="connsiteX7239" fmla="*/ 8491291 w 12192000"/>
              <a:gd name="connsiteY7239" fmla="*/ 3228116 h 6858000"/>
              <a:gd name="connsiteX7240" fmla="*/ 8493506 w 12192000"/>
              <a:gd name="connsiteY7240" fmla="*/ 3233377 h 6858000"/>
              <a:gd name="connsiteX7241" fmla="*/ 8471358 w 12192000"/>
              <a:gd name="connsiteY7241" fmla="*/ 3237424 h 6858000"/>
              <a:gd name="connsiteX7242" fmla="*/ 8461761 w 12192000"/>
              <a:gd name="connsiteY7242" fmla="*/ 3245923 h 6858000"/>
              <a:gd name="connsiteX7243" fmla="*/ 8442567 w 12192000"/>
              <a:gd name="connsiteY7243" fmla="*/ 3254827 h 6858000"/>
              <a:gd name="connsiteX7244" fmla="*/ 8411561 w 12192000"/>
              <a:gd name="connsiteY7244" fmla="*/ 3260088 h 6858000"/>
              <a:gd name="connsiteX7245" fmla="*/ 8406393 w 12192000"/>
              <a:gd name="connsiteY7245" fmla="*/ 3264945 h 6858000"/>
              <a:gd name="connsiteX7246" fmla="*/ 8351763 w 12192000"/>
              <a:gd name="connsiteY7246" fmla="*/ 3279919 h 6858000"/>
              <a:gd name="connsiteX7247" fmla="*/ 8346595 w 12192000"/>
              <a:gd name="connsiteY7247" fmla="*/ 3279514 h 6858000"/>
              <a:gd name="connsiteX7248" fmla="*/ 8336998 w 12192000"/>
              <a:gd name="connsiteY7248" fmla="*/ 3283561 h 6858000"/>
              <a:gd name="connsiteX7249" fmla="*/ 8326663 w 12192000"/>
              <a:gd name="connsiteY7249" fmla="*/ 3298941 h 6858000"/>
              <a:gd name="connsiteX7250" fmla="*/ 8312636 w 12192000"/>
              <a:gd name="connsiteY7250" fmla="*/ 3310273 h 6858000"/>
              <a:gd name="connsiteX7251" fmla="*/ 8305254 w 12192000"/>
              <a:gd name="connsiteY7251" fmla="*/ 3310273 h 6858000"/>
              <a:gd name="connsiteX7252" fmla="*/ 8302301 w 12192000"/>
              <a:gd name="connsiteY7252" fmla="*/ 3307844 h 6858000"/>
              <a:gd name="connsiteX7253" fmla="*/ 8297871 w 12192000"/>
              <a:gd name="connsiteY7253" fmla="*/ 3311891 h 6858000"/>
              <a:gd name="connsiteX7254" fmla="*/ 8290489 w 12192000"/>
              <a:gd name="connsiteY7254" fmla="*/ 3313106 h 6858000"/>
              <a:gd name="connsiteX7255" fmla="*/ 8284583 w 12192000"/>
              <a:gd name="connsiteY7255" fmla="*/ 3308654 h 6858000"/>
              <a:gd name="connsiteX7256" fmla="*/ 8276462 w 12192000"/>
              <a:gd name="connsiteY7256" fmla="*/ 3308249 h 6858000"/>
              <a:gd name="connsiteX7257" fmla="*/ 8258744 w 12192000"/>
              <a:gd name="connsiteY7257" fmla="*/ 3321200 h 6858000"/>
              <a:gd name="connsiteX7258" fmla="*/ 8258006 w 12192000"/>
              <a:gd name="connsiteY7258" fmla="*/ 3326866 h 6858000"/>
              <a:gd name="connsiteX7259" fmla="*/ 8251362 w 12192000"/>
              <a:gd name="connsiteY7259" fmla="*/ 3331722 h 6858000"/>
              <a:gd name="connsiteX7260" fmla="*/ 8232167 w 12192000"/>
              <a:gd name="connsiteY7260" fmla="*/ 3333341 h 6858000"/>
              <a:gd name="connsiteX7261" fmla="*/ 8209282 w 12192000"/>
              <a:gd name="connsiteY7261" fmla="*/ 3341840 h 6858000"/>
              <a:gd name="connsiteX7262" fmla="*/ 8199685 w 12192000"/>
              <a:gd name="connsiteY7262" fmla="*/ 3339817 h 6858000"/>
              <a:gd name="connsiteX7263" fmla="*/ 8196732 w 12192000"/>
              <a:gd name="connsiteY7263" fmla="*/ 3336174 h 6858000"/>
              <a:gd name="connsiteX7264" fmla="*/ 8181967 w 12192000"/>
              <a:gd name="connsiteY7264" fmla="*/ 3336984 h 6858000"/>
              <a:gd name="connsiteX7265" fmla="*/ 8180490 w 12192000"/>
              <a:gd name="connsiteY7265" fmla="*/ 3334151 h 6858000"/>
              <a:gd name="connsiteX7266" fmla="*/ 8172370 w 12192000"/>
              <a:gd name="connsiteY7266" fmla="*/ 3333746 h 6858000"/>
              <a:gd name="connsiteX7267" fmla="*/ 8165725 w 12192000"/>
              <a:gd name="connsiteY7267" fmla="*/ 3335365 h 6858000"/>
              <a:gd name="connsiteX7268" fmla="*/ 8153175 w 12192000"/>
              <a:gd name="connsiteY7268" fmla="*/ 3342650 h 6858000"/>
              <a:gd name="connsiteX7269" fmla="*/ 8148008 w 12192000"/>
              <a:gd name="connsiteY7269" fmla="*/ 3354791 h 6858000"/>
              <a:gd name="connsiteX7270" fmla="*/ 8142840 w 12192000"/>
              <a:gd name="connsiteY7270" fmla="*/ 3355601 h 6858000"/>
              <a:gd name="connsiteX7271" fmla="*/ 8133243 w 12192000"/>
              <a:gd name="connsiteY7271" fmla="*/ 3367742 h 6858000"/>
              <a:gd name="connsiteX7272" fmla="*/ 8124384 w 12192000"/>
              <a:gd name="connsiteY7272" fmla="*/ 3371385 h 6858000"/>
              <a:gd name="connsiteX7273" fmla="*/ 8118478 w 12192000"/>
              <a:gd name="connsiteY7273" fmla="*/ 3366528 h 6858000"/>
              <a:gd name="connsiteX7274" fmla="*/ 8108881 w 12192000"/>
              <a:gd name="connsiteY7274" fmla="*/ 3366528 h 6858000"/>
              <a:gd name="connsiteX7275" fmla="*/ 8098545 w 12192000"/>
              <a:gd name="connsiteY7275" fmla="*/ 3374622 h 6858000"/>
              <a:gd name="connsiteX7276" fmla="*/ 8090425 w 12192000"/>
              <a:gd name="connsiteY7276" fmla="*/ 3376241 h 6858000"/>
              <a:gd name="connsiteX7277" fmla="*/ 8076398 w 12192000"/>
              <a:gd name="connsiteY7277" fmla="*/ 3371789 h 6858000"/>
              <a:gd name="connsiteX7278" fmla="*/ 8074183 w 12192000"/>
              <a:gd name="connsiteY7278" fmla="*/ 3375027 h 6858000"/>
              <a:gd name="connsiteX7279" fmla="*/ 8063848 w 12192000"/>
              <a:gd name="connsiteY7279" fmla="*/ 3376646 h 6858000"/>
              <a:gd name="connsiteX7280" fmla="*/ 8059418 w 12192000"/>
              <a:gd name="connsiteY7280" fmla="*/ 3368956 h 6858000"/>
              <a:gd name="connsiteX7281" fmla="*/ 8057942 w 12192000"/>
              <a:gd name="connsiteY7281" fmla="*/ 3357220 h 6858000"/>
              <a:gd name="connsiteX7282" fmla="*/ 8047606 w 12192000"/>
              <a:gd name="connsiteY7282" fmla="*/ 3347102 h 6858000"/>
              <a:gd name="connsiteX7283" fmla="*/ 8041701 w 12192000"/>
              <a:gd name="connsiteY7283" fmla="*/ 3334555 h 6858000"/>
              <a:gd name="connsiteX7284" fmla="*/ 8047606 w 12192000"/>
              <a:gd name="connsiteY7284" fmla="*/ 3331318 h 6858000"/>
              <a:gd name="connsiteX7285" fmla="*/ 8046130 w 12192000"/>
              <a:gd name="connsiteY7285" fmla="*/ 3318367 h 6858000"/>
              <a:gd name="connsiteX7286" fmla="*/ 8033580 w 12192000"/>
              <a:gd name="connsiteY7286" fmla="*/ 3307844 h 6858000"/>
              <a:gd name="connsiteX7287" fmla="*/ 8026936 w 12192000"/>
              <a:gd name="connsiteY7287" fmla="*/ 3264945 h 6858000"/>
              <a:gd name="connsiteX7288" fmla="*/ 8015124 w 12192000"/>
              <a:gd name="connsiteY7288" fmla="*/ 3250780 h 6858000"/>
              <a:gd name="connsiteX7289" fmla="*/ 8015124 w 12192000"/>
              <a:gd name="connsiteY7289" fmla="*/ 3243495 h 6858000"/>
              <a:gd name="connsiteX7290" fmla="*/ 8009218 w 12192000"/>
              <a:gd name="connsiteY7290" fmla="*/ 3243495 h 6858000"/>
              <a:gd name="connsiteX7291" fmla="*/ 8006265 w 12192000"/>
              <a:gd name="connsiteY7291" fmla="*/ 3237019 h 6858000"/>
              <a:gd name="connsiteX7292" fmla="*/ 8014385 w 12192000"/>
              <a:gd name="connsiteY7292" fmla="*/ 3239043 h 6858000"/>
              <a:gd name="connsiteX7293" fmla="*/ 8014385 w 12192000"/>
              <a:gd name="connsiteY7293" fmla="*/ 3234186 h 6858000"/>
              <a:gd name="connsiteX7294" fmla="*/ 8019553 w 12192000"/>
              <a:gd name="connsiteY7294" fmla="*/ 3234186 h 6858000"/>
              <a:gd name="connsiteX7295" fmla="*/ 8020291 w 12192000"/>
              <a:gd name="connsiteY7295" fmla="*/ 3220426 h 6858000"/>
              <a:gd name="connsiteX7296" fmla="*/ 8015862 w 12192000"/>
              <a:gd name="connsiteY7296" fmla="*/ 3196953 h 6858000"/>
              <a:gd name="connsiteX7297" fmla="*/ 8012909 w 12192000"/>
              <a:gd name="connsiteY7297" fmla="*/ 3188858 h 6858000"/>
              <a:gd name="connsiteX7298" fmla="*/ 8004050 w 12192000"/>
              <a:gd name="connsiteY7298" fmla="*/ 3164980 h 6858000"/>
              <a:gd name="connsiteX7299" fmla="*/ 7987809 w 12192000"/>
              <a:gd name="connsiteY7299" fmla="*/ 3160933 h 6858000"/>
              <a:gd name="connsiteX7300" fmla="*/ 7984856 w 12192000"/>
              <a:gd name="connsiteY7300" fmla="*/ 3141102 h 6858000"/>
              <a:gd name="connsiteX7301" fmla="*/ 7978950 w 12192000"/>
              <a:gd name="connsiteY7301" fmla="*/ 3141102 h 6858000"/>
              <a:gd name="connsiteX7302" fmla="*/ 7941299 w 12192000"/>
              <a:gd name="connsiteY7302" fmla="*/ 3105892 h 6858000"/>
              <a:gd name="connsiteX7303" fmla="*/ 7940561 w 12192000"/>
              <a:gd name="connsiteY7303" fmla="*/ 3094155 h 6858000"/>
              <a:gd name="connsiteX7304" fmla="*/ 7930226 w 12192000"/>
              <a:gd name="connsiteY7304" fmla="*/ 3088084 h 6858000"/>
              <a:gd name="connsiteX7305" fmla="*/ 7918414 w 12192000"/>
              <a:gd name="connsiteY7305" fmla="*/ 3048827 h 6858000"/>
              <a:gd name="connsiteX7306" fmla="*/ 7911770 w 12192000"/>
              <a:gd name="connsiteY7306" fmla="*/ 3046399 h 6858000"/>
              <a:gd name="connsiteX7307" fmla="*/ 7913246 w 12192000"/>
              <a:gd name="connsiteY7307" fmla="*/ 3039519 h 6858000"/>
              <a:gd name="connsiteX7308" fmla="*/ 7901434 w 12192000"/>
              <a:gd name="connsiteY7308" fmla="*/ 3037495 h 6858000"/>
              <a:gd name="connsiteX7309" fmla="*/ 7900696 w 12192000"/>
              <a:gd name="connsiteY7309" fmla="*/ 3030615 h 6858000"/>
              <a:gd name="connsiteX7310" fmla="*/ 7885931 w 12192000"/>
              <a:gd name="connsiteY7310" fmla="*/ 3019283 h 6858000"/>
              <a:gd name="connsiteX7311" fmla="*/ 7881502 w 12192000"/>
              <a:gd name="connsiteY7311" fmla="*/ 3019283 h 6858000"/>
              <a:gd name="connsiteX7312" fmla="*/ 7874119 w 12192000"/>
              <a:gd name="connsiteY7312" fmla="*/ 3009974 h 6858000"/>
              <a:gd name="connsiteX7313" fmla="*/ 7864522 w 12192000"/>
              <a:gd name="connsiteY7313" fmla="*/ 3009570 h 6858000"/>
              <a:gd name="connsiteX7314" fmla="*/ 7855663 w 12192000"/>
              <a:gd name="connsiteY7314" fmla="*/ 3005927 h 6858000"/>
              <a:gd name="connsiteX7315" fmla="*/ 7830563 w 12192000"/>
              <a:gd name="connsiteY7315" fmla="*/ 2981240 h 6858000"/>
              <a:gd name="connsiteX7316" fmla="*/ 7829086 w 12192000"/>
              <a:gd name="connsiteY7316" fmla="*/ 2974764 h 6858000"/>
              <a:gd name="connsiteX7317" fmla="*/ 7820227 w 12192000"/>
              <a:gd name="connsiteY7317" fmla="*/ 2967479 h 6858000"/>
              <a:gd name="connsiteX7318" fmla="*/ 7818013 w 12192000"/>
              <a:gd name="connsiteY7318" fmla="*/ 2950077 h 6858000"/>
              <a:gd name="connsiteX7319" fmla="*/ 7812845 w 12192000"/>
              <a:gd name="connsiteY7319" fmla="*/ 2933079 h 6858000"/>
              <a:gd name="connsiteX7320" fmla="*/ 7809154 w 12192000"/>
              <a:gd name="connsiteY7320" fmla="*/ 2926199 h 6858000"/>
              <a:gd name="connsiteX7321" fmla="*/ 7812845 w 12192000"/>
              <a:gd name="connsiteY7321" fmla="*/ 2922961 h 6858000"/>
              <a:gd name="connsiteX7322" fmla="*/ 7816536 w 12192000"/>
              <a:gd name="connsiteY7322" fmla="*/ 2907986 h 6858000"/>
              <a:gd name="connsiteX7323" fmla="*/ 7813583 w 12192000"/>
              <a:gd name="connsiteY7323" fmla="*/ 2902725 h 6858000"/>
              <a:gd name="connsiteX7324" fmla="*/ 7810630 w 12192000"/>
              <a:gd name="connsiteY7324" fmla="*/ 2886536 h 6858000"/>
              <a:gd name="connsiteX7325" fmla="*/ 7801033 w 12192000"/>
              <a:gd name="connsiteY7325" fmla="*/ 2878847 h 6858000"/>
              <a:gd name="connsiteX7326" fmla="*/ 7796604 w 12192000"/>
              <a:gd name="connsiteY7326" fmla="*/ 2863063 h 6858000"/>
              <a:gd name="connsiteX7327" fmla="*/ 7792174 w 12192000"/>
              <a:gd name="connsiteY7327" fmla="*/ 2859421 h 6858000"/>
              <a:gd name="connsiteX7328" fmla="*/ 7790698 w 12192000"/>
              <a:gd name="connsiteY7328" fmla="*/ 2847684 h 6858000"/>
              <a:gd name="connsiteX7329" fmla="*/ 7786268 w 12192000"/>
              <a:gd name="connsiteY7329" fmla="*/ 2846874 h 6858000"/>
              <a:gd name="connsiteX7330" fmla="*/ 7782577 w 12192000"/>
              <a:gd name="connsiteY7330" fmla="*/ 2837161 h 6858000"/>
              <a:gd name="connsiteX7331" fmla="*/ 7770765 w 12192000"/>
              <a:gd name="connsiteY7331" fmla="*/ 2825020 h 6858000"/>
              <a:gd name="connsiteX7332" fmla="*/ 7754524 w 12192000"/>
              <a:gd name="connsiteY7332" fmla="*/ 2818544 h 6858000"/>
              <a:gd name="connsiteX7333" fmla="*/ 7744188 w 12192000"/>
              <a:gd name="connsiteY7333" fmla="*/ 2810450 h 6858000"/>
              <a:gd name="connsiteX7334" fmla="*/ 7736806 w 12192000"/>
              <a:gd name="connsiteY7334" fmla="*/ 2817330 h 6858000"/>
              <a:gd name="connsiteX7335" fmla="*/ 7729423 w 12192000"/>
              <a:gd name="connsiteY7335" fmla="*/ 2813688 h 6858000"/>
              <a:gd name="connsiteX7336" fmla="*/ 7729423 w 12192000"/>
              <a:gd name="connsiteY7336" fmla="*/ 2805998 h 6858000"/>
              <a:gd name="connsiteX7337" fmla="*/ 7719088 w 12192000"/>
              <a:gd name="connsiteY7337" fmla="*/ 2799118 h 6858000"/>
              <a:gd name="connsiteX7338" fmla="*/ 7719088 w 12192000"/>
              <a:gd name="connsiteY7338" fmla="*/ 2792643 h 6858000"/>
              <a:gd name="connsiteX7339" fmla="*/ 7722041 w 12192000"/>
              <a:gd name="connsiteY7339" fmla="*/ 2786572 h 6858000"/>
              <a:gd name="connsiteX7340" fmla="*/ 7719088 w 12192000"/>
              <a:gd name="connsiteY7340" fmla="*/ 2772812 h 6858000"/>
              <a:gd name="connsiteX7341" fmla="*/ 7711706 w 12192000"/>
              <a:gd name="connsiteY7341" fmla="*/ 2768360 h 6858000"/>
              <a:gd name="connsiteX7342" fmla="*/ 7702847 w 12192000"/>
              <a:gd name="connsiteY7342" fmla="*/ 2746101 h 6858000"/>
              <a:gd name="connsiteX7343" fmla="*/ 7691035 w 12192000"/>
              <a:gd name="connsiteY7343" fmla="*/ 2741649 h 6858000"/>
              <a:gd name="connsiteX7344" fmla="*/ 7686605 w 12192000"/>
              <a:gd name="connsiteY7344" fmla="*/ 2735578 h 6858000"/>
              <a:gd name="connsiteX7345" fmla="*/ 7684390 w 12192000"/>
              <a:gd name="connsiteY7345" fmla="*/ 2723841 h 6858000"/>
              <a:gd name="connsiteX7346" fmla="*/ 7676270 w 12192000"/>
              <a:gd name="connsiteY7346" fmla="*/ 2722627 h 6858000"/>
              <a:gd name="connsiteX7347" fmla="*/ 7672579 w 12192000"/>
              <a:gd name="connsiteY7347" fmla="*/ 2714533 h 6858000"/>
              <a:gd name="connsiteX7348" fmla="*/ 7671840 w 12192000"/>
              <a:gd name="connsiteY7348" fmla="*/ 2707248 h 6858000"/>
              <a:gd name="connsiteX7349" fmla="*/ 7657814 w 12192000"/>
              <a:gd name="connsiteY7349" fmla="*/ 2684584 h 6858000"/>
              <a:gd name="connsiteX7350" fmla="*/ 7652646 w 12192000"/>
              <a:gd name="connsiteY7350" fmla="*/ 2684179 h 6858000"/>
              <a:gd name="connsiteX7351" fmla="*/ 7641572 w 12192000"/>
              <a:gd name="connsiteY7351" fmla="*/ 2675276 h 6858000"/>
              <a:gd name="connsiteX7352" fmla="*/ 7640096 w 12192000"/>
              <a:gd name="connsiteY7352" fmla="*/ 2665967 h 6858000"/>
              <a:gd name="connsiteX7353" fmla="*/ 7634928 w 12192000"/>
              <a:gd name="connsiteY7353" fmla="*/ 2663944 h 6858000"/>
              <a:gd name="connsiteX7354" fmla="*/ 7632713 w 12192000"/>
              <a:gd name="connsiteY7354" fmla="*/ 2654230 h 6858000"/>
              <a:gd name="connsiteX7355" fmla="*/ 7610566 w 12192000"/>
              <a:gd name="connsiteY7355" fmla="*/ 2631566 h 6858000"/>
              <a:gd name="connsiteX7356" fmla="*/ 7613519 w 12192000"/>
              <a:gd name="connsiteY7356" fmla="*/ 2629947 h 6858000"/>
              <a:gd name="connsiteX7357" fmla="*/ 7602445 w 12192000"/>
              <a:gd name="connsiteY7357" fmla="*/ 2623877 h 6858000"/>
              <a:gd name="connsiteX7358" fmla="*/ 7595801 w 12192000"/>
              <a:gd name="connsiteY7358" fmla="*/ 2627924 h 6858000"/>
              <a:gd name="connsiteX7359" fmla="*/ 7593586 w 12192000"/>
              <a:gd name="connsiteY7359" fmla="*/ 2624686 h 6858000"/>
              <a:gd name="connsiteX7360" fmla="*/ 7586942 w 12192000"/>
              <a:gd name="connsiteY7360" fmla="*/ 2627114 h 6858000"/>
              <a:gd name="connsiteX7361" fmla="*/ 7585466 w 12192000"/>
              <a:gd name="connsiteY7361" fmla="*/ 2622258 h 6858000"/>
              <a:gd name="connsiteX7362" fmla="*/ 7590634 w 12192000"/>
              <a:gd name="connsiteY7362" fmla="*/ 2608902 h 6858000"/>
              <a:gd name="connsiteX7363" fmla="*/ 7589895 w 12192000"/>
              <a:gd name="connsiteY7363" fmla="*/ 2589476 h 6858000"/>
              <a:gd name="connsiteX7364" fmla="*/ 7591372 w 12192000"/>
              <a:gd name="connsiteY7364" fmla="*/ 2572478 h 6858000"/>
              <a:gd name="connsiteX7365" fmla="*/ 7591372 w 12192000"/>
              <a:gd name="connsiteY7365" fmla="*/ 2570859 h 6858000"/>
              <a:gd name="connsiteX7366" fmla="*/ 7595801 w 12192000"/>
              <a:gd name="connsiteY7366" fmla="*/ 2559122 h 6858000"/>
              <a:gd name="connsiteX7367" fmla="*/ 7595801 w 12192000"/>
              <a:gd name="connsiteY7367" fmla="*/ 2554671 h 6858000"/>
              <a:gd name="connsiteX7368" fmla="*/ 7595063 w 12192000"/>
              <a:gd name="connsiteY7368" fmla="*/ 2555480 h 6858000"/>
              <a:gd name="connsiteX7369" fmla="*/ 7589157 w 12192000"/>
              <a:gd name="connsiteY7369" fmla="*/ 2563574 h 6858000"/>
              <a:gd name="connsiteX7370" fmla="*/ 7587681 w 12192000"/>
              <a:gd name="connsiteY7370" fmla="*/ 2566407 h 6858000"/>
              <a:gd name="connsiteX7371" fmla="*/ 7579560 w 12192000"/>
              <a:gd name="connsiteY7371" fmla="*/ 2591904 h 6858000"/>
              <a:gd name="connsiteX7372" fmla="*/ 7578822 w 12192000"/>
              <a:gd name="connsiteY7372" fmla="*/ 2601617 h 6858000"/>
              <a:gd name="connsiteX7373" fmla="*/ 7572916 w 12192000"/>
              <a:gd name="connsiteY7373" fmla="*/ 2615378 h 6858000"/>
              <a:gd name="connsiteX7374" fmla="*/ 7577345 w 12192000"/>
              <a:gd name="connsiteY7374" fmla="*/ 2619830 h 6858000"/>
              <a:gd name="connsiteX7375" fmla="*/ 7573654 w 12192000"/>
              <a:gd name="connsiteY7375" fmla="*/ 2636018 h 6858000"/>
              <a:gd name="connsiteX7376" fmla="*/ 7567010 w 12192000"/>
              <a:gd name="connsiteY7376" fmla="*/ 2642089 h 6858000"/>
              <a:gd name="connsiteX7377" fmla="*/ 7564795 w 12192000"/>
              <a:gd name="connsiteY7377" fmla="*/ 2647755 h 6858000"/>
              <a:gd name="connsiteX7378" fmla="*/ 7563318 w 12192000"/>
              <a:gd name="connsiteY7378" fmla="*/ 2644922 h 6858000"/>
              <a:gd name="connsiteX7379" fmla="*/ 7550030 w 12192000"/>
              <a:gd name="connsiteY7379" fmla="*/ 2638042 h 6858000"/>
              <a:gd name="connsiteX7380" fmla="*/ 7526406 w 12192000"/>
              <a:gd name="connsiteY7380" fmla="*/ 2614973 h 6858000"/>
              <a:gd name="connsiteX7381" fmla="*/ 7523453 w 12192000"/>
              <a:gd name="connsiteY7381" fmla="*/ 2606069 h 6858000"/>
              <a:gd name="connsiteX7382" fmla="*/ 7510165 w 12192000"/>
              <a:gd name="connsiteY7382" fmla="*/ 2600808 h 6858000"/>
              <a:gd name="connsiteX7383" fmla="*/ 7504997 w 12192000"/>
              <a:gd name="connsiteY7383" fmla="*/ 2591500 h 6858000"/>
              <a:gd name="connsiteX7384" fmla="*/ 7504997 w 12192000"/>
              <a:gd name="connsiteY7384" fmla="*/ 2582596 h 6858000"/>
              <a:gd name="connsiteX7385" fmla="*/ 7485803 w 12192000"/>
              <a:gd name="connsiteY7385" fmla="*/ 2567621 h 6858000"/>
              <a:gd name="connsiteX7386" fmla="*/ 7485065 w 12192000"/>
              <a:gd name="connsiteY7386" fmla="*/ 2561551 h 6858000"/>
              <a:gd name="connsiteX7387" fmla="*/ 7480635 w 12192000"/>
              <a:gd name="connsiteY7387" fmla="*/ 2556694 h 6858000"/>
              <a:gd name="connsiteX7388" fmla="*/ 7476944 w 12192000"/>
              <a:gd name="connsiteY7388" fmla="*/ 2544957 h 6858000"/>
              <a:gd name="connsiteX7389" fmla="*/ 7472514 w 12192000"/>
              <a:gd name="connsiteY7389" fmla="*/ 2544957 h 6858000"/>
              <a:gd name="connsiteX7390" fmla="*/ 7470300 w 12192000"/>
              <a:gd name="connsiteY7390" fmla="*/ 2542124 h 6858000"/>
              <a:gd name="connsiteX7391" fmla="*/ 7468085 w 12192000"/>
              <a:gd name="connsiteY7391" fmla="*/ 2545362 h 6858000"/>
              <a:gd name="connsiteX7392" fmla="*/ 7468823 w 12192000"/>
              <a:gd name="connsiteY7392" fmla="*/ 2551433 h 6858000"/>
              <a:gd name="connsiteX7393" fmla="*/ 7467347 w 12192000"/>
              <a:gd name="connsiteY7393" fmla="*/ 2557908 h 6858000"/>
              <a:gd name="connsiteX7394" fmla="*/ 7478420 w 12192000"/>
              <a:gd name="connsiteY7394" fmla="*/ 2570454 h 6858000"/>
              <a:gd name="connsiteX7395" fmla="*/ 7478420 w 12192000"/>
              <a:gd name="connsiteY7395" fmla="*/ 2580977 h 6858000"/>
              <a:gd name="connsiteX7396" fmla="*/ 7496877 w 12192000"/>
              <a:gd name="connsiteY7396" fmla="*/ 2600808 h 6858000"/>
              <a:gd name="connsiteX7397" fmla="*/ 7499091 w 12192000"/>
              <a:gd name="connsiteY7397" fmla="*/ 2608093 h 6858000"/>
              <a:gd name="connsiteX7398" fmla="*/ 7527883 w 12192000"/>
              <a:gd name="connsiteY7398" fmla="*/ 2630757 h 6858000"/>
              <a:gd name="connsiteX7399" fmla="*/ 7532312 w 12192000"/>
              <a:gd name="connsiteY7399" fmla="*/ 2638042 h 6858000"/>
              <a:gd name="connsiteX7400" fmla="*/ 7530098 w 12192000"/>
              <a:gd name="connsiteY7400" fmla="*/ 2645327 h 6858000"/>
              <a:gd name="connsiteX7401" fmla="*/ 7530836 w 12192000"/>
              <a:gd name="connsiteY7401" fmla="*/ 2652207 h 6858000"/>
              <a:gd name="connsiteX7402" fmla="*/ 7547815 w 12192000"/>
              <a:gd name="connsiteY7402" fmla="*/ 2669205 h 6858000"/>
              <a:gd name="connsiteX7403" fmla="*/ 7547815 w 12192000"/>
              <a:gd name="connsiteY7403" fmla="*/ 2674466 h 6858000"/>
              <a:gd name="connsiteX7404" fmla="*/ 7552983 w 12192000"/>
              <a:gd name="connsiteY7404" fmla="*/ 2680132 h 6858000"/>
              <a:gd name="connsiteX7405" fmla="*/ 7555198 w 12192000"/>
              <a:gd name="connsiteY7405" fmla="*/ 2697940 h 6858000"/>
              <a:gd name="connsiteX7406" fmla="*/ 7560366 w 12192000"/>
              <a:gd name="connsiteY7406" fmla="*/ 2705629 h 6858000"/>
              <a:gd name="connsiteX7407" fmla="*/ 7559627 w 12192000"/>
              <a:gd name="connsiteY7407" fmla="*/ 2715342 h 6858000"/>
              <a:gd name="connsiteX7408" fmla="*/ 7591372 w 12192000"/>
              <a:gd name="connsiteY7408" fmla="*/ 2757837 h 6858000"/>
              <a:gd name="connsiteX7409" fmla="*/ 7593586 w 12192000"/>
              <a:gd name="connsiteY7409" fmla="*/ 2770788 h 6858000"/>
              <a:gd name="connsiteX7410" fmla="*/ 7601707 w 12192000"/>
              <a:gd name="connsiteY7410" fmla="*/ 2775645 h 6858000"/>
              <a:gd name="connsiteX7411" fmla="*/ 7621640 w 12192000"/>
              <a:gd name="connsiteY7411" fmla="*/ 2802356 h 6858000"/>
              <a:gd name="connsiteX7412" fmla="*/ 7626069 w 12192000"/>
              <a:gd name="connsiteY7412" fmla="*/ 2814497 h 6858000"/>
              <a:gd name="connsiteX7413" fmla="*/ 7631237 w 12192000"/>
              <a:gd name="connsiteY7413" fmla="*/ 2820973 h 6858000"/>
              <a:gd name="connsiteX7414" fmla="*/ 7631975 w 12192000"/>
              <a:gd name="connsiteY7414" fmla="*/ 2817735 h 6858000"/>
              <a:gd name="connsiteX7415" fmla="*/ 7635666 w 12192000"/>
              <a:gd name="connsiteY7415" fmla="*/ 2820163 h 6858000"/>
              <a:gd name="connsiteX7416" fmla="*/ 7643049 w 12192000"/>
              <a:gd name="connsiteY7416" fmla="*/ 2831495 h 6858000"/>
              <a:gd name="connsiteX7417" fmla="*/ 7648217 w 12192000"/>
              <a:gd name="connsiteY7417" fmla="*/ 2832305 h 6858000"/>
              <a:gd name="connsiteX7418" fmla="*/ 7654122 w 12192000"/>
              <a:gd name="connsiteY7418" fmla="*/ 2837971 h 6858000"/>
              <a:gd name="connsiteX7419" fmla="*/ 7639358 w 12192000"/>
              <a:gd name="connsiteY7419" fmla="*/ 2837161 h 6858000"/>
              <a:gd name="connsiteX7420" fmla="*/ 7635666 w 12192000"/>
              <a:gd name="connsiteY7420" fmla="*/ 2834328 h 6858000"/>
              <a:gd name="connsiteX7421" fmla="*/ 7634190 w 12192000"/>
              <a:gd name="connsiteY7421" fmla="*/ 2838375 h 6858000"/>
              <a:gd name="connsiteX7422" fmla="*/ 7637881 w 12192000"/>
              <a:gd name="connsiteY7422" fmla="*/ 2844446 h 6858000"/>
              <a:gd name="connsiteX7423" fmla="*/ 7638619 w 12192000"/>
              <a:gd name="connsiteY7423" fmla="*/ 2855778 h 6858000"/>
              <a:gd name="connsiteX7424" fmla="*/ 7636405 w 12192000"/>
              <a:gd name="connsiteY7424" fmla="*/ 2862254 h 6858000"/>
              <a:gd name="connsiteX7425" fmla="*/ 7644525 w 12192000"/>
              <a:gd name="connsiteY7425" fmla="*/ 2886132 h 6858000"/>
              <a:gd name="connsiteX7426" fmla="*/ 7660028 w 12192000"/>
              <a:gd name="connsiteY7426" fmla="*/ 2895440 h 6858000"/>
              <a:gd name="connsiteX7427" fmla="*/ 7668887 w 12192000"/>
              <a:gd name="connsiteY7427" fmla="*/ 2895440 h 6858000"/>
              <a:gd name="connsiteX7428" fmla="*/ 7674793 w 12192000"/>
              <a:gd name="connsiteY7428" fmla="*/ 2893012 h 6858000"/>
              <a:gd name="connsiteX7429" fmla="*/ 7681438 w 12192000"/>
              <a:gd name="connsiteY7429" fmla="*/ 2905153 h 6858000"/>
              <a:gd name="connsiteX7430" fmla="*/ 7691773 w 12192000"/>
              <a:gd name="connsiteY7430" fmla="*/ 2907986 h 6858000"/>
              <a:gd name="connsiteX7431" fmla="*/ 7694726 w 12192000"/>
              <a:gd name="connsiteY7431" fmla="*/ 2913652 h 6858000"/>
              <a:gd name="connsiteX7432" fmla="*/ 7706538 w 12192000"/>
              <a:gd name="connsiteY7432" fmla="*/ 2924580 h 6858000"/>
              <a:gd name="connsiteX7433" fmla="*/ 7714658 w 12192000"/>
              <a:gd name="connsiteY7433" fmla="*/ 2927817 h 6858000"/>
              <a:gd name="connsiteX7434" fmla="*/ 7714658 w 12192000"/>
              <a:gd name="connsiteY7434" fmla="*/ 2928627 h 6858000"/>
              <a:gd name="connsiteX7435" fmla="*/ 7713920 w 12192000"/>
              <a:gd name="connsiteY7435" fmla="*/ 2932674 h 6858000"/>
              <a:gd name="connsiteX7436" fmla="*/ 7713182 w 12192000"/>
              <a:gd name="connsiteY7436" fmla="*/ 2936721 h 6858000"/>
              <a:gd name="connsiteX7437" fmla="*/ 7716135 w 12192000"/>
              <a:gd name="connsiteY7437" fmla="*/ 2940364 h 6858000"/>
              <a:gd name="connsiteX7438" fmla="*/ 7714658 w 12192000"/>
              <a:gd name="connsiteY7438" fmla="*/ 2942792 h 6858000"/>
              <a:gd name="connsiteX7439" fmla="*/ 7716135 w 12192000"/>
              <a:gd name="connsiteY7439" fmla="*/ 2944815 h 6858000"/>
              <a:gd name="connsiteX7440" fmla="*/ 7716135 w 12192000"/>
              <a:gd name="connsiteY7440" fmla="*/ 2946839 h 6858000"/>
              <a:gd name="connsiteX7441" fmla="*/ 7718350 w 12192000"/>
              <a:gd name="connsiteY7441" fmla="*/ 2949267 h 6858000"/>
              <a:gd name="connsiteX7442" fmla="*/ 7721303 w 12192000"/>
              <a:gd name="connsiteY7442" fmla="*/ 2961813 h 6858000"/>
              <a:gd name="connsiteX7443" fmla="*/ 7730900 w 12192000"/>
              <a:gd name="connsiteY7443" fmla="*/ 2972336 h 6858000"/>
              <a:gd name="connsiteX7444" fmla="*/ 7730900 w 12192000"/>
              <a:gd name="connsiteY7444" fmla="*/ 2976788 h 6858000"/>
              <a:gd name="connsiteX7445" fmla="*/ 7728685 w 12192000"/>
              <a:gd name="connsiteY7445" fmla="*/ 2977193 h 6858000"/>
              <a:gd name="connsiteX7446" fmla="*/ 7727209 w 12192000"/>
              <a:gd name="connsiteY7446" fmla="*/ 2973955 h 6858000"/>
              <a:gd name="connsiteX7447" fmla="*/ 7723517 w 12192000"/>
              <a:gd name="connsiteY7447" fmla="*/ 2969503 h 6858000"/>
              <a:gd name="connsiteX7448" fmla="*/ 7722041 w 12192000"/>
              <a:gd name="connsiteY7448" fmla="*/ 2971122 h 6858000"/>
              <a:gd name="connsiteX7449" fmla="*/ 7722779 w 12192000"/>
              <a:gd name="connsiteY7449" fmla="*/ 2979621 h 6858000"/>
              <a:gd name="connsiteX7450" fmla="*/ 7735329 w 12192000"/>
              <a:gd name="connsiteY7450" fmla="*/ 3012403 h 6858000"/>
              <a:gd name="connsiteX7451" fmla="*/ 7737544 w 12192000"/>
              <a:gd name="connsiteY7451" fmla="*/ 3030615 h 6858000"/>
              <a:gd name="connsiteX7452" fmla="*/ 7734591 w 12192000"/>
              <a:gd name="connsiteY7452" fmla="*/ 3047613 h 6858000"/>
              <a:gd name="connsiteX7453" fmla="*/ 7741235 w 12192000"/>
              <a:gd name="connsiteY7453" fmla="*/ 3067444 h 6858000"/>
              <a:gd name="connsiteX7454" fmla="*/ 7750832 w 12192000"/>
              <a:gd name="connsiteY7454" fmla="*/ 3083228 h 6858000"/>
              <a:gd name="connsiteX7455" fmla="*/ 7758953 w 12192000"/>
              <a:gd name="connsiteY7455" fmla="*/ 3084847 h 6858000"/>
              <a:gd name="connsiteX7456" fmla="*/ 7780362 w 12192000"/>
              <a:gd name="connsiteY7456" fmla="*/ 3098202 h 6858000"/>
              <a:gd name="connsiteX7457" fmla="*/ 7780362 w 12192000"/>
              <a:gd name="connsiteY7457" fmla="*/ 3107106 h 6858000"/>
              <a:gd name="connsiteX7458" fmla="*/ 7790698 w 12192000"/>
              <a:gd name="connsiteY7458" fmla="*/ 3107511 h 6858000"/>
              <a:gd name="connsiteX7459" fmla="*/ 7801771 w 12192000"/>
              <a:gd name="connsiteY7459" fmla="*/ 3112772 h 6858000"/>
              <a:gd name="connsiteX7460" fmla="*/ 7801771 w 12192000"/>
              <a:gd name="connsiteY7460" fmla="*/ 3118843 h 6858000"/>
              <a:gd name="connsiteX7461" fmla="*/ 7805462 w 12192000"/>
              <a:gd name="connsiteY7461" fmla="*/ 3118843 h 6858000"/>
              <a:gd name="connsiteX7462" fmla="*/ 7817274 w 12192000"/>
              <a:gd name="connsiteY7462" fmla="*/ 3130175 h 6858000"/>
              <a:gd name="connsiteX7463" fmla="*/ 7837945 w 12192000"/>
              <a:gd name="connsiteY7463" fmla="*/ 3180764 h 6858000"/>
              <a:gd name="connsiteX7464" fmla="*/ 7844589 w 12192000"/>
              <a:gd name="connsiteY7464" fmla="*/ 3213951 h 6858000"/>
              <a:gd name="connsiteX7465" fmla="*/ 7848281 w 12192000"/>
              <a:gd name="connsiteY7465" fmla="*/ 3214760 h 6858000"/>
              <a:gd name="connsiteX7466" fmla="*/ 7851234 w 12192000"/>
              <a:gd name="connsiteY7466" fmla="*/ 3226901 h 6858000"/>
              <a:gd name="connsiteX7467" fmla="*/ 7851234 w 12192000"/>
              <a:gd name="connsiteY7467" fmla="*/ 3230949 h 6858000"/>
              <a:gd name="connsiteX7468" fmla="*/ 7857878 w 12192000"/>
              <a:gd name="connsiteY7468" fmla="*/ 3233377 h 6858000"/>
              <a:gd name="connsiteX7469" fmla="*/ 7862307 w 12192000"/>
              <a:gd name="connsiteY7469" fmla="*/ 3243090 h 6858000"/>
              <a:gd name="connsiteX7470" fmla="*/ 7864522 w 12192000"/>
              <a:gd name="connsiteY7470" fmla="*/ 3257255 h 6858000"/>
              <a:gd name="connsiteX7471" fmla="*/ 7873381 w 12192000"/>
              <a:gd name="connsiteY7471" fmla="*/ 3259279 h 6858000"/>
              <a:gd name="connsiteX7472" fmla="*/ 7872643 w 12192000"/>
              <a:gd name="connsiteY7472" fmla="*/ 3246328 h 6858000"/>
              <a:gd name="connsiteX7473" fmla="*/ 7870428 w 12192000"/>
              <a:gd name="connsiteY7473" fmla="*/ 3246732 h 6858000"/>
              <a:gd name="connsiteX7474" fmla="*/ 7871166 w 12192000"/>
              <a:gd name="connsiteY7474" fmla="*/ 3237424 h 6858000"/>
              <a:gd name="connsiteX7475" fmla="*/ 7874857 w 12192000"/>
              <a:gd name="connsiteY7475" fmla="*/ 3236210 h 6858000"/>
              <a:gd name="connsiteX7476" fmla="*/ 7883716 w 12192000"/>
              <a:gd name="connsiteY7476" fmla="*/ 3247947 h 6858000"/>
              <a:gd name="connsiteX7477" fmla="*/ 7880763 w 12192000"/>
              <a:gd name="connsiteY7477" fmla="*/ 3251184 h 6858000"/>
              <a:gd name="connsiteX7478" fmla="*/ 7888884 w 12192000"/>
              <a:gd name="connsiteY7478" fmla="*/ 3262921 h 6858000"/>
              <a:gd name="connsiteX7479" fmla="*/ 7894790 w 12192000"/>
              <a:gd name="connsiteY7479" fmla="*/ 3268182 h 6858000"/>
              <a:gd name="connsiteX7480" fmla="*/ 7899219 w 12192000"/>
              <a:gd name="connsiteY7480" fmla="*/ 3265349 h 6858000"/>
              <a:gd name="connsiteX7481" fmla="*/ 7906602 w 12192000"/>
              <a:gd name="connsiteY7481" fmla="*/ 3264135 h 6858000"/>
              <a:gd name="connsiteX7482" fmla="*/ 7910293 w 12192000"/>
              <a:gd name="connsiteY7482" fmla="*/ 3266159 h 6858000"/>
              <a:gd name="connsiteX7483" fmla="*/ 7916199 w 12192000"/>
              <a:gd name="connsiteY7483" fmla="*/ 3264135 h 6858000"/>
              <a:gd name="connsiteX7484" fmla="*/ 7925796 w 12192000"/>
              <a:gd name="connsiteY7484" fmla="*/ 3273444 h 6858000"/>
              <a:gd name="connsiteX7485" fmla="*/ 7930226 w 12192000"/>
              <a:gd name="connsiteY7485" fmla="*/ 3278705 h 6858000"/>
              <a:gd name="connsiteX7486" fmla="*/ 7944252 w 12192000"/>
              <a:gd name="connsiteY7486" fmla="*/ 3281943 h 6858000"/>
              <a:gd name="connsiteX7487" fmla="*/ 7947205 w 12192000"/>
              <a:gd name="connsiteY7487" fmla="*/ 3286799 h 6858000"/>
              <a:gd name="connsiteX7488" fmla="*/ 7964185 w 12192000"/>
              <a:gd name="connsiteY7488" fmla="*/ 3303797 h 6858000"/>
              <a:gd name="connsiteX7489" fmla="*/ 7970829 w 12192000"/>
              <a:gd name="connsiteY7489" fmla="*/ 3315534 h 6858000"/>
              <a:gd name="connsiteX7490" fmla="*/ 7981165 w 12192000"/>
              <a:gd name="connsiteY7490" fmla="*/ 3319581 h 6858000"/>
              <a:gd name="connsiteX7491" fmla="*/ 7988547 w 12192000"/>
              <a:gd name="connsiteY7491" fmla="*/ 3327675 h 6858000"/>
              <a:gd name="connsiteX7492" fmla="*/ 7992976 w 12192000"/>
              <a:gd name="connsiteY7492" fmla="*/ 3327675 h 6858000"/>
              <a:gd name="connsiteX7493" fmla="*/ 7992976 w 12192000"/>
              <a:gd name="connsiteY7493" fmla="*/ 3324842 h 6858000"/>
              <a:gd name="connsiteX7494" fmla="*/ 7996668 w 12192000"/>
              <a:gd name="connsiteY7494" fmla="*/ 3329294 h 6858000"/>
              <a:gd name="connsiteX7495" fmla="*/ 8004788 w 12192000"/>
              <a:gd name="connsiteY7495" fmla="*/ 3348316 h 6858000"/>
              <a:gd name="connsiteX7496" fmla="*/ 8010694 w 12192000"/>
              <a:gd name="connsiteY7496" fmla="*/ 3349935 h 6858000"/>
              <a:gd name="connsiteX7497" fmla="*/ 8018077 w 12192000"/>
              <a:gd name="connsiteY7497" fmla="*/ 3358434 h 6858000"/>
              <a:gd name="connsiteX7498" fmla="*/ 8015862 w 12192000"/>
              <a:gd name="connsiteY7498" fmla="*/ 3361267 h 6858000"/>
              <a:gd name="connsiteX7499" fmla="*/ 8021030 w 12192000"/>
              <a:gd name="connsiteY7499" fmla="*/ 3370170 h 6858000"/>
              <a:gd name="connsiteX7500" fmla="*/ 8026197 w 12192000"/>
              <a:gd name="connsiteY7500" fmla="*/ 3370170 h 6858000"/>
              <a:gd name="connsiteX7501" fmla="*/ 8031365 w 12192000"/>
              <a:gd name="connsiteY7501" fmla="*/ 3372599 h 6858000"/>
              <a:gd name="connsiteX7502" fmla="*/ 8035056 w 12192000"/>
              <a:gd name="connsiteY7502" fmla="*/ 3369361 h 6858000"/>
              <a:gd name="connsiteX7503" fmla="*/ 8037271 w 12192000"/>
              <a:gd name="connsiteY7503" fmla="*/ 3372194 h 6858000"/>
              <a:gd name="connsiteX7504" fmla="*/ 8039486 w 12192000"/>
              <a:gd name="connsiteY7504" fmla="*/ 3373408 h 6858000"/>
              <a:gd name="connsiteX7505" fmla="*/ 8040224 w 12192000"/>
              <a:gd name="connsiteY7505" fmla="*/ 3373408 h 6858000"/>
              <a:gd name="connsiteX7506" fmla="*/ 8039486 w 12192000"/>
              <a:gd name="connsiteY7506" fmla="*/ 3376646 h 6858000"/>
              <a:gd name="connsiteX7507" fmla="*/ 8051298 w 12192000"/>
              <a:gd name="connsiteY7507" fmla="*/ 3387168 h 6858000"/>
              <a:gd name="connsiteX7508" fmla="*/ 8054251 w 12192000"/>
              <a:gd name="connsiteY7508" fmla="*/ 3387168 h 6858000"/>
              <a:gd name="connsiteX7509" fmla="*/ 8052774 w 12192000"/>
              <a:gd name="connsiteY7509" fmla="*/ 3391620 h 6858000"/>
              <a:gd name="connsiteX7510" fmla="*/ 8054251 w 12192000"/>
              <a:gd name="connsiteY7510" fmla="*/ 3405785 h 6858000"/>
              <a:gd name="connsiteX7511" fmla="*/ 8049821 w 12192000"/>
              <a:gd name="connsiteY7511" fmla="*/ 3407809 h 6858000"/>
              <a:gd name="connsiteX7512" fmla="*/ 8040224 w 12192000"/>
              <a:gd name="connsiteY7512" fmla="*/ 3417117 h 6858000"/>
              <a:gd name="connsiteX7513" fmla="*/ 8033580 w 12192000"/>
              <a:gd name="connsiteY7513" fmla="*/ 3417522 h 6858000"/>
              <a:gd name="connsiteX7514" fmla="*/ 8028412 w 12192000"/>
              <a:gd name="connsiteY7514" fmla="*/ 3424402 h 6858000"/>
              <a:gd name="connsiteX7515" fmla="*/ 8017338 w 12192000"/>
              <a:gd name="connsiteY7515" fmla="*/ 3424402 h 6858000"/>
              <a:gd name="connsiteX7516" fmla="*/ 8023244 w 12192000"/>
              <a:gd name="connsiteY7516" fmla="*/ 3430473 h 6858000"/>
              <a:gd name="connsiteX7517" fmla="*/ 8026197 w 12192000"/>
              <a:gd name="connsiteY7517" fmla="*/ 3431282 h 6858000"/>
              <a:gd name="connsiteX7518" fmla="*/ 8034318 w 12192000"/>
              <a:gd name="connsiteY7518" fmla="*/ 3428449 h 6858000"/>
              <a:gd name="connsiteX7519" fmla="*/ 8046868 w 12192000"/>
              <a:gd name="connsiteY7519" fmla="*/ 3428045 h 6858000"/>
              <a:gd name="connsiteX7520" fmla="*/ 8048345 w 12192000"/>
              <a:gd name="connsiteY7520" fmla="*/ 3431282 h 6858000"/>
              <a:gd name="connsiteX7521" fmla="*/ 8052036 w 12192000"/>
              <a:gd name="connsiteY7521" fmla="*/ 3436948 h 6858000"/>
              <a:gd name="connsiteX7522" fmla="*/ 8054989 w 12192000"/>
              <a:gd name="connsiteY7522" fmla="*/ 3437758 h 6858000"/>
              <a:gd name="connsiteX7523" fmla="*/ 8085257 w 12192000"/>
              <a:gd name="connsiteY7523" fmla="*/ 3468111 h 6858000"/>
              <a:gd name="connsiteX7524" fmla="*/ 8088948 w 12192000"/>
              <a:gd name="connsiteY7524" fmla="*/ 3475396 h 6858000"/>
              <a:gd name="connsiteX7525" fmla="*/ 8093378 w 12192000"/>
              <a:gd name="connsiteY7525" fmla="*/ 3476206 h 6858000"/>
              <a:gd name="connsiteX7526" fmla="*/ 8105928 w 12192000"/>
              <a:gd name="connsiteY7526" fmla="*/ 3486728 h 6858000"/>
              <a:gd name="connsiteX7527" fmla="*/ 8118478 w 12192000"/>
              <a:gd name="connsiteY7527" fmla="*/ 3489561 h 6858000"/>
              <a:gd name="connsiteX7528" fmla="*/ 8132504 w 12192000"/>
              <a:gd name="connsiteY7528" fmla="*/ 3487942 h 6858000"/>
              <a:gd name="connsiteX7529" fmla="*/ 8136934 w 12192000"/>
              <a:gd name="connsiteY7529" fmla="*/ 3483086 h 6858000"/>
              <a:gd name="connsiteX7530" fmla="*/ 8150222 w 12192000"/>
              <a:gd name="connsiteY7530" fmla="*/ 3475396 h 6858000"/>
              <a:gd name="connsiteX7531" fmla="*/ 8158343 w 12192000"/>
              <a:gd name="connsiteY7531" fmla="*/ 3475396 h 6858000"/>
              <a:gd name="connsiteX7532" fmla="*/ 8174584 w 12192000"/>
              <a:gd name="connsiteY7532" fmla="*/ 3463255 h 6858000"/>
              <a:gd name="connsiteX7533" fmla="*/ 8179752 w 12192000"/>
              <a:gd name="connsiteY7533" fmla="*/ 3462850 h 6858000"/>
              <a:gd name="connsiteX7534" fmla="*/ 8182705 w 12192000"/>
              <a:gd name="connsiteY7534" fmla="*/ 3465683 h 6858000"/>
              <a:gd name="connsiteX7535" fmla="*/ 8195993 w 12192000"/>
              <a:gd name="connsiteY7535" fmla="*/ 3464874 h 6858000"/>
              <a:gd name="connsiteX7536" fmla="*/ 8201161 w 12192000"/>
              <a:gd name="connsiteY7536" fmla="*/ 3463659 h 6858000"/>
              <a:gd name="connsiteX7537" fmla="*/ 8210758 w 12192000"/>
              <a:gd name="connsiteY7537" fmla="*/ 3467707 h 6858000"/>
              <a:gd name="connsiteX7538" fmla="*/ 8225523 w 12192000"/>
              <a:gd name="connsiteY7538" fmla="*/ 3466088 h 6858000"/>
              <a:gd name="connsiteX7539" fmla="*/ 8255791 w 12192000"/>
              <a:gd name="connsiteY7539" fmla="*/ 3449090 h 6858000"/>
              <a:gd name="connsiteX7540" fmla="*/ 8265388 w 12192000"/>
              <a:gd name="connsiteY7540" fmla="*/ 3447066 h 6858000"/>
              <a:gd name="connsiteX7541" fmla="*/ 8274986 w 12192000"/>
              <a:gd name="connsiteY7541" fmla="*/ 3451113 h 6858000"/>
              <a:gd name="connsiteX7542" fmla="*/ 8282368 w 12192000"/>
              <a:gd name="connsiteY7542" fmla="*/ 3449090 h 6858000"/>
              <a:gd name="connsiteX7543" fmla="*/ 8296395 w 12192000"/>
              <a:gd name="connsiteY7543" fmla="*/ 3449494 h 6858000"/>
              <a:gd name="connsiteX7544" fmla="*/ 8309683 w 12192000"/>
              <a:gd name="connsiteY7544" fmla="*/ 3443019 h 6858000"/>
              <a:gd name="connsiteX7545" fmla="*/ 8325924 w 12192000"/>
              <a:gd name="connsiteY7545" fmla="*/ 3442210 h 6858000"/>
              <a:gd name="connsiteX7546" fmla="*/ 8330354 w 12192000"/>
              <a:gd name="connsiteY7546" fmla="*/ 3444638 h 6858000"/>
              <a:gd name="connsiteX7547" fmla="*/ 8335522 w 12192000"/>
              <a:gd name="connsiteY7547" fmla="*/ 3444638 h 6858000"/>
              <a:gd name="connsiteX7548" fmla="*/ 8359884 w 12192000"/>
              <a:gd name="connsiteY7548" fmla="*/ 3440186 h 6858000"/>
              <a:gd name="connsiteX7549" fmla="*/ 8368743 w 12192000"/>
              <a:gd name="connsiteY7549" fmla="*/ 3433711 h 6858000"/>
              <a:gd name="connsiteX7550" fmla="*/ 8383507 w 12192000"/>
              <a:gd name="connsiteY7550" fmla="*/ 3431687 h 6858000"/>
              <a:gd name="connsiteX7551" fmla="*/ 8387937 w 12192000"/>
              <a:gd name="connsiteY7551" fmla="*/ 3435329 h 6858000"/>
              <a:gd name="connsiteX7552" fmla="*/ 8389413 w 12192000"/>
              <a:gd name="connsiteY7552" fmla="*/ 3431282 h 6858000"/>
              <a:gd name="connsiteX7553" fmla="*/ 8404916 w 12192000"/>
              <a:gd name="connsiteY7553" fmla="*/ 3429663 h 6858000"/>
              <a:gd name="connsiteX7554" fmla="*/ 8413775 w 12192000"/>
              <a:gd name="connsiteY7554" fmla="*/ 3421569 h 6858000"/>
              <a:gd name="connsiteX7555" fmla="*/ 8415252 w 12192000"/>
              <a:gd name="connsiteY7555" fmla="*/ 3422783 h 6858000"/>
              <a:gd name="connsiteX7556" fmla="*/ 8418943 w 12192000"/>
              <a:gd name="connsiteY7556" fmla="*/ 3416308 h 6858000"/>
              <a:gd name="connsiteX7557" fmla="*/ 8417467 w 12192000"/>
              <a:gd name="connsiteY7557" fmla="*/ 3415094 h 6858000"/>
              <a:gd name="connsiteX7558" fmla="*/ 8424111 w 12192000"/>
              <a:gd name="connsiteY7558" fmla="*/ 3409428 h 6858000"/>
              <a:gd name="connsiteX7559" fmla="*/ 8427802 w 12192000"/>
              <a:gd name="connsiteY7559" fmla="*/ 3410237 h 6858000"/>
              <a:gd name="connsiteX7560" fmla="*/ 8427802 w 12192000"/>
              <a:gd name="connsiteY7560" fmla="*/ 3407809 h 6858000"/>
              <a:gd name="connsiteX7561" fmla="*/ 8433708 w 12192000"/>
              <a:gd name="connsiteY7561" fmla="*/ 3411856 h 6858000"/>
              <a:gd name="connsiteX7562" fmla="*/ 8446258 w 12192000"/>
              <a:gd name="connsiteY7562" fmla="*/ 3415903 h 6858000"/>
              <a:gd name="connsiteX7563" fmla="*/ 8452164 w 12192000"/>
              <a:gd name="connsiteY7563" fmla="*/ 3415498 h 6858000"/>
              <a:gd name="connsiteX7564" fmla="*/ 8454379 w 12192000"/>
              <a:gd name="connsiteY7564" fmla="*/ 3416713 h 6858000"/>
              <a:gd name="connsiteX7565" fmla="*/ 8449211 w 12192000"/>
              <a:gd name="connsiteY7565" fmla="*/ 3423997 h 6858000"/>
              <a:gd name="connsiteX7566" fmla="*/ 8446258 w 12192000"/>
              <a:gd name="connsiteY7566" fmla="*/ 3431282 h 6858000"/>
              <a:gd name="connsiteX7567" fmla="*/ 8445520 w 12192000"/>
              <a:gd name="connsiteY7567" fmla="*/ 3438567 h 6858000"/>
              <a:gd name="connsiteX7568" fmla="*/ 8442567 w 12192000"/>
              <a:gd name="connsiteY7568" fmla="*/ 3443019 h 6858000"/>
              <a:gd name="connsiteX7569" fmla="*/ 8444782 w 12192000"/>
              <a:gd name="connsiteY7569" fmla="*/ 3447066 h 6858000"/>
              <a:gd name="connsiteX7570" fmla="*/ 8451426 w 12192000"/>
              <a:gd name="connsiteY7570" fmla="*/ 3447471 h 6858000"/>
              <a:gd name="connsiteX7571" fmla="*/ 8452164 w 12192000"/>
              <a:gd name="connsiteY7571" fmla="*/ 3450304 h 6858000"/>
              <a:gd name="connsiteX7572" fmla="*/ 8446258 w 12192000"/>
              <a:gd name="connsiteY7572" fmla="*/ 3454351 h 6858000"/>
              <a:gd name="connsiteX7573" fmla="*/ 8441829 w 12192000"/>
              <a:gd name="connsiteY7573" fmla="*/ 3463659 h 6858000"/>
              <a:gd name="connsiteX7574" fmla="*/ 8446258 w 12192000"/>
              <a:gd name="connsiteY7574" fmla="*/ 3469325 h 6858000"/>
              <a:gd name="connsiteX7575" fmla="*/ 8448473 w 12192000"/>
              <a:gd name="connsiteY7575" fmla="*/ 3477015 h 6858000"/>
              <a:gd name="connsiteX7576" fmla="*/ 8444782 w 12192000"/>
              <a:gd name="connsiteY7576" fmla="*/ 3484300 h 6858000"/>
              <a:gd name="connsiteX7577" fmla="*/ 8451426 w 12192000"/>
              <a:gd name="connsiteY7577" fmla="*/ 3483490 h 6858000"/>
              <a:gd name="connsiteX7578" fmla="*/ 8450688 w 12192000"/>
              <a:gd name="connsiteY7578" fmla="*/ 3481062 h 6858000"/>
              <a:gd name="connsiteX7579" fmla="*/ 8453641 w 12192000"/>
              <a:gd name="connsiteY7579" fmla="*/ 3481872 h 6858000"/>
              <a:gd name="connsiteX7580" fmla="*/ 8456594 w 12192000"/>
              <a:gd name="connsiteY7580" fmla="*/ 3487538 h 6858000"/>
              <a:gd name="connsiteX7581" fmla="*/ 8453641 w 12192000"/>
              <a:gd name="connsiteY7581" fmla="*/ 3489156 h 6858000"/>
              <a:gd name="connsiteX7582" fmla="*/ 8452164 w 12192000"/>
              <a:gd name="connsiteY7582" fmla="*/ 3487133 h 6858000"/>
              <a:gd name="connsiteX7583" fmla="*/ 8446258 w 12192000"/>
              <a:gd name="connsiteY7583" fmla="*/ 3487538 h 6858000"/>
              <a:gd name="connsiteX7584" fmla="*/ 8441829 w 12192000"/>
              <a:gd name="connsiteY7584" fmla="*/ 3488347 h 6858000"/>
              <a:gd name="connsiteX7585" fmla="*/ 8434446 w 12192000"/>
              <a:gd name="connsiteY7585" fmla="*/ 3500084 h 6858000"/>
              <a:gd name="connsiteX7586" fmla="*/ 8438137 w 12192000"/>
              <a:gd name="connsiteY7586" fmla="*/ 3505750 h 6858000"/>
              <a:gd name="connsiteX7587" fmla="*/ 8436661 w 12192000"/>
              <a:gd name="connsiteY7587" fmla="*/ 3517082 h 6858000"/>
              <a:gd name="connsiteX7588" fmla="*/ 8432970 w 12192000"/>
              <a:gd name="connsiteY7588" fmla="*/ 3521534 h 6858000"/>
              <a:gd name="connsiteX7589" fmla="*/ 8433708 w 12192000"/>
              <a:gd name="connsiteY7589" fmla="*/ 3533675 h 6858000"/>
              <a:gd name="connsiteX7590" fmla="*/ 8416728 w 12192000"/>
              <a:gd name="connsiteY7590" fmla="*/ 3555934 h 6858000"/>
              <a:gd name="connsiteX7591" fmla="*/ 8404916 w 12192000"/>
              <a:gd name="connsiteY7591" fmla="*/ 3578598 h 6858000"/>
              <a:gd name="connsiteX7592" fmla="*/ 8397534 w 12192000"/>
              <a:gd name="connsiteY7592" fmla="*/ 3586693 h 6858000"/>
              <a:gd name="connsiteX7593" fmla="*/ 8393843 w 12192000"/>
              <a:gd name="connsiteY7593" fmla="*/ 3586288 h 6858000"/>
              <a:gd name="connsiteX7594" fmla="*/ 8382769 w 12192000"/>
              <a:gd name="connsiteY7594" fmla="*/ 3597215 h 6858000"/>
              <a:gd name="connsiteX7595" fmla="*/ 8382031 w 12192000"/>
              <a:gd name="connsiteY7595" fmla="*/ 3602477 h 6858000"/>
              <a:gd name="connsiteX7596" fmla="*/ 8387199 w 12192000"/>
              <a:gd name="connsiteY7596" fmla="*/ 3608952 h 6858000"/>
              <a:gd name="connsiteX7597" fmla="*/ 8380554 w 12192000"/>
              <a:gd name="connsiteY7597" fmla="*/ 3614213 h 6858000"/>
              <a:gd name="connsiteX7598" fmla="*/ 8352501 w 12192000"/>
              <a:gd name="connsiteY7598" fmla="*/ 3663993 h 6858000"/>
              <a:gd name="connsiteX7599" fmla="*/ 8351025 w 12192000"/>
              <a:gd name="connsiteY7599" fmla="*/ 3678563 h 6858000"/>
              <a:gd name="connsiteX7600" fmla="*/ 8333307 w 12192000"/>
              <a:gd name="connsiteY7600" fmla="*/ 3701632 h 6858000"/>
              <a:gd name="connsiteX7601" fmla="*/ 8332569 w 12192000"/>
              <a:gd name="connsiteY7601" fmla="*/ 3709321 h 6858000"/>
              <a:gd name="connsiteX7602" fmla="*/ 8298609 w 12192000"/>
              <a:gd name="connsiteY7602" fmla="*/ 3751816 h 6858000"/>
              <a:gd name="connsiteX7603" fmla="*/ 8294918 w 12192000"/>
              <a:gd name="connsiteY7603" fmla="*/ 3761529 h 6858000"/>
              <a:gd name="connsiteX7604" fmla="*/ 8280153 w 12192000"/>
              <a:gd name="connsiteY7604" fmla="*/ 3775694 h 6858000"/>
              <a:gd name="connsiteX7605" fmla="*/ 8253576 w 12192000"/>
              <a:gd name="connsiteY7605" fmla="*/ 3805238 h 6858000"/>
              <a:gd name="connsiteX7606" fmla="*/ 8198208 w 12192000"/>
              <a:gd name="connsiteY7606" fmla="*/ 3850567 h 6858000"/>
              <a:gd name="connsiteX7607" fmla="*/ 8174584 w 12192000"/>
              <a:gd name="connsiteY7607" fmla="*/ 3869183 h 6858000"/>
              <a:gd name="connsiteX7608" fmla="*/ 8158343 w 12192000"/>
              <a:gd name="connsiteY7608" fmla="*/ 3872016 h 6858000"/>
              <a:gd name="connsiteX7609" fmla="*/ 8144316 w 12192000"/>
              <a:gd name="connsiteY7609" fmla="*/ 3881325 h 6858000"/>
              <a:gd name="connsiteX7610" fmla="*/ 8126599 w 12192000"/>
              <a:gd name="connsiteY7610" fmla="*/ 3893871 h 6858000"/>
              <a:gd name="connsiteX7611" fmla="*/ 8092639 w 12192000"/>
              <a:gd name="connsiteY7611" fmla="*/ 3926653 h 6858000"/>
              <a:gd name="connsiteX7612" fmla="*/ 8084519 w 12192000"/>
              <a:gd name="connsiteY7612" fmla="*/ 3928676 h 6858000"/>
              <a:gd name="connsiteX7613" fmla="*/ 8057204 w 12192000"/>
              <a:gd name="connsiteY7613" fmla="*/ 3957411 h 6858000"/>
              <a:gd name="connsiteX7614" fmla="*/ 8052036 w 12192000"/>
              <a:gd name="connsiteY7614" fmla="*/ 3959030 h 6858000"/>
              <a:gd name="connsiteX7615" fmla="*/ 8048345 w 12192000"/>
              <a:gd name="connsiteY7615" fmla="*/ 3965910 h 6858000"/>
              <a:gd name="connsiteX7616" fmla="*/ 8038009 w 12192000"/>
              <a:gd name="connsiteY7616" fmla="*/ 3968743 h 6858000"/>
              <a:gd name="connsiteX7617" fmla="*/ 8026936 w 12192000"/>
              <a:gd name="connsiteY7617" fmla="*/ 3978052 h 6858000"/>
              <a:gd name="connsiteX7618" fmla="*/ 8022506 w 12192000"/>
              <a:gd name="connsiteY7618" fmla="*/ 3987765 h 6858000"/>
              <a:gd name="connsiteX7619" fmla="*/ 7981903 w 12192000"/>
              <a:gd name="connsiteY7619" fmla="*/ 4029855 h 6858000"/>
              <a:gd name="connsiteX7620" fmla="*/ 7981165 w 12192000"/>
              <a:gd name="connsiteY7620" fmla="*/ 4031879 h 6858000"/>
              <a:gd name="connsiteX7621" fmla="*/ 7980426 w 12192000"/>
              <a:gd name="connsiteY7621" fmla="*/ 4034712 h 6858000"/>
              <a:gd name="connsiteX7622" fmla="*/ 7964185 w 12192000"/>
              <a:gd name="connsiteY7622" fmla="*/ 4053329 h 6858000"/>
              <a:gd name="connsiteX7623" fmla="*/ 7959755 w 12192000"/>
              <a:gd name="connsiteY7623" fmla="*/ 4054543 h 6858000"/>
              <a:gd name="connsiteX7624" fmla="*/ 7954588 w 12192000"/>
              <a:gd name="connsiteY7624" fmla="*/ 4060209 h 6858000"/>
              <a:gd name="connsiteX7625" fmla="*/ 7957541 w 12192000"/>
              <a:gd name="connsiteY7625" fmla="*/ 4064661 h 6858000"/>
              <a:gd name="connsiteX7626" fmla="*/ 7939823 w 12192000"/>
              <a:gd name="connsiteY7626" fmla="*/ 4070327 h 6858000"/>
              <a:gd name="connsiteX7627" fmla="*/ 7930964 w 12192000"/>
              <a:gd name="connsiteY7627" fmla="*/ 4082063 h 6858000"/>
              <a:gd name="connsiteX7628" fmla="*/ 7916199 w 12192000"/>
              <a:gd name="connsiteY7628" fmla="*/ 4082063 h 6858000"/>
              <a:gd name="connsiteX7629" fmla="*/ 7910293 w 12192000"/>
              <a:gd name="connsiteY7629" fmla="*/ 4084087 h 6858000"/>
              <a:gd name="connsiteX7630" fmla="*/ 7909555 w 12192000"/>
              <a:gd name="connsiteY7630" fmla="*/ 4087325 h 6858000"/>
              <a:gd name="connsiteX7631" fmla="*/ 7902172 w 12192000"/>
              <a:gd name="connsiteY7631" fmla="*/ 4095014 h 6858000"/>
              <a:gd name="connsiteX7632" fmla="*/ 7902172 w 12192000"/>
              <a:gd name="connsiteY7632" fmla="*/ 4100275 h 6858000"/>
              <a:gd name="connsiteX7633" fmla="*/ 7905125 w 12192000"/>
              <a:gd name="connsiteY7633" fmla="*/ 4102704 h 6858000"/>
              <a:gd name="connsiteX7634" fmla="*/ 7897005 w 12192000"/>
              <a:gd name="connsiteY7634" fmla="*/ 4114440 h 6858000"/>
              <a:gd name="connsiteX7635" fmla="*/ 7888884 w 12192000"/>
              <a:gd name="connsiteY7635" fmla="*/ 4123749 h 6858000"/>
              <a:gd name="connsiteX7636" fmla="*/ 7888884 w 12192000"/>
              <a:gd name="connsiteY7636" fmla="*/ 4133867 h 6858000"/>
              <a:gd name="connsiteX7637" fmla="*/ 7881502 w 12192000"/>
              <a:gd name="connsiteY7637" fmla="*/ 4148436 h 6858000"/>
              <a:gd name="connsiteX7638" fmla="*/ 7863045 w 12192000"/>
              <a:gd name="connsiteY7638" fmla="*/ 4172719 h 6858000"/>
              <a:gd name="connsiteX7639" fmla="*/ 7852710 w 12192000"/>
              <a:gd name="connsiteY7639" fmla="*/ 4176766 h 6858000"/>
              <a:gd name="connsiteX7640" fmla="*/ 7848281 w 12192000"/>
              <a:gd name="connsiteY7640" fmla="*/ 4176766 h 6858000"/>
              <a:gd name="connsiteX7641" fmla="*/ 7846804 w 12192000"/>
              <a:gd name="connsiteY7641" fmla="*/ 4176766 h 6858000"/>
              <a:gd name="connsiteX7642" fmla="*/ 7849019 w 12192000"/>
              <a:gd name="connsiteY7642" fmla="*/ 4179195 h 6858000"/>
              <a:gd name="connsiteX7643" fmla="*/ 7849757 w 12192000"/>
              <a:gd name="connsiteY7643" fmla="*/ 4186480 h 6858000"/>
              <a:gd name="connsiteX7644" fmla="*/ 7846804 w 12192000"/>
              <a:gd name="connsiteY7644" fmla="*/ 4190931 h 6858000"/>
              <a:gd name="connsiteX7645" fmla="*/ 7835730 w 12192000"/>
              <a:gd name="connsiteY7645" fmla="*/ 4221285 h 6858000"/>
              <a:gd name="connsiteX7646" fmla="*/ 7827610 w 12192000"/>
              <a:gd name="connsiteY7646" fmla="*/ 4240711 h 6858000"/>
              <a:gd name="connsiteX7647" fmla="*/ 7828348 w 12192000"/>
              <a:gd name="connsiteY7647" fmla="*/ 4251234 h 6858000"/>
              <a:gd name="connsiteX7648" fmla="*/ 7842375 w 12192000"/>
              <a:gd name="connsiteY7648" fmla="*/ 4262566 h 6858000"/>
              <a:gd name="connsiteX7649" fmla="*/ 7852710 w 12192000"/>
              <a:gd name="connsiteY7649" fmla="*/ 4273493 h 6858000"/>
              <a:gd name="connsiteX7650" fmla="*/ 7859354 w 12192000"/>
              <a:gd name="connsiteY7650" fmla="*/ 4272279 h 6858000"/>
              <a:gd name="connsiteX7651" fmla="*/ 7865998 w 12192000"/>
              <a:gd name="connsiteY7651" fmla="*/ 4289277 h 6858000"/>
              <a:gd name="connsiteX7652" fmla="*/ 7863045 w 12192000"/>
              <a:gd name="connsiteY7652" fmla="*/ 4294943 h 6858000"/>
              <a:gd name="connsiteX7653" fmla="*/ 7859354 w 12192000"/>
              <a:gd name="connsiteY7653" fmla="*/ 4293729 h 6858000"/>
              <a:gd name="connsiteX7654" fmla="*/ 7852710 w 12192000"/>
              <a:gd name="connsiteY7654" fmla="*/ 4297371 h 6858000"/>
              <a:gd name="connsiteX7655" fmla="*/ 7849757 w 12192000"/>
              <a:gd name="connsiteY7655" fmla="*/ 4308299 h 6858000"/>
              <a:gd name="connsiteX7656" fmla="*/ 7851234 w 12192000"/>
              <a:gd name="connsiteY7656" fmla="*/ 4325297 h 6858000"/>
              <a:gd name="connsiteX7657" fmla="*/ 7858616 w 12192000"/>
              <a:gd name="connsiteY7657" fmla="*/ 4332177 h 6858000"/>
              <a:gd name="connsiteX7658" fmla="*/ 7857140 w 12192000"/>
              <a:gd name="connsiteY7658" fmla="*/ 4342699 h 6858000"/>
              <a:gd name="connsiteX7659" fmla="*/ 7850495 w 12192000"/>
              <a:gd name="connsiteY7659" fmla="*/ 4347961 h 6858000"/>
              <a:gd name="connsiteX7660" fmla="*/ 7851972 w 12192000"/>
              <a:gd name="connsiteY7660" fmla="*/ 4358079 h 6858000"/>
              <a:gd name="connsiteX7661" fmla="*/ 7857878 w 12192000"/>
              <a:gd name="connsiteY7661" fmla="*/ 4370625 h 6858000"/>
              <a:gd name="connsiteX7662" fmla="*/ 7854925 w 12192000"/>
              <a:gd name="connsiteY7662" fmla="*/ 4371029 h 6858000"/>
              <a:gd name="connsiteX7663" fmla="*/ 7857878 w 12192000"/>
              <a:gd name="connsiteY7663" fmla="*/ 4376695 h 6858000"/>
              <a:gd name="connsiteX7664" fmla="*/ 7860093 w 12192000"/>
              <a:gd name="connsiteY7664" fmla="*/ 4385599 h 6858000"/>
              <a:gd name="connsiteX7665" fmla="*/ 7865260 w 12192000"/>
              <a:gd name="connsiteY7665" fmla="*/ 4390456 h 6858000"/>
              <a:gd name="connsiteX7666" fmla="*/ 7860831 w 12192000"/>
              <a:gd name="connsiteY7666" fmla="*/ 4397741 h 6858000"/>
              <a:gd name="connsiteX7667" fmla="*/ 7865260 w 12192000"/>
              <a:gd name="connsiteY7667" fmla="*/ 4403002 h 6858000"/>
              <a:gd name="connsiteX7668" fmla="*/ 7870428 w 12192000"/>
              <a:gd name="connsiteY7668" fmla="*/ 4416762 h 6858000"/>
              <a:gd name="connsiteX7669" fmla="*/ 7868951 w 12192000"/>
              <a:gd name="connsiteY7669" fmla="*/ 4423642 h 6858000"/>
              <a:gd name="connsiteX7670" fmla="*/ 7886669 w 12192000"/>
              <a:gd name="connsiteY7670" fmla="*/ 4439426 h 6858000"/>
              <a:gd name="connsiteX7671" fmla="*/ 7899219 w 12192000"/>
              <a:gd name="connsiteY7671" fmla="*/ 4441045 h 6858000"/>
              <a:gd name="connsiteX7672" fmla="*/ 7910293 w 12192000"/>
              <a:gd name="connsiteY7672" fmla="*/ 4449544 h 6858000"/>
              <a:gd name="connsiteX7673" fmla="*/ 7910293 w 12192000"/>
              <a:gd name="connsiteY7673" fmla="*/ 4453996 h 6858000"/>
              <a:gd name="connsiteX7674" fmla="*/ 7911770 w 12192000"/>
              <a:gd name="connsiteY7674" fmla="*/ 4454805 h 6858000"/>
              <a:gd name="connsiteX7675" fmla="*/ 7914723 w 12192000"/>
              <a:gd name="connsiteY7675" fmla="*/ 4456829 h 6858000"/>
              <a:gd name="connsiteX7676" fmla="*/ 7913246 w 12192000"/>
              <a:gd name="connsiteY7676" fmla="*/ 4467756 h 6858000"/>
              <a:gd name="connsiteX7677" fmla="*/ 7910293 w 12192000"/>
              <a:gd name="connsiteY7677" fmla="*/ 4473017 h 6858000"/>
              <a:gd name="connsiteX7678" fmla="*/ 7913246 w 12192000"/>
              <a:gd name="connsiteY7678" fmla="*/ 4475446 h 6858000"/>
              <a:gd name="connsiteX7679" fmla="*/ 7902911 w 12192000"/>
              <a:gd name="connsiteY7679" fmla="*/ 4488801 h 6858000"/>
              <a:gd name="connsiteX7680" fmla="*/ 7902172 w 12192000"/>
              <a:gd name="connsiteY7680" fmla="*/ 4493658 h 6858000"/>
              <a:gd name="connsiteX7681" fmla="*/ 7903649 w 12192000"/>
              <a:gd name="connsiteY7681" fmla="*/ 4497300 h 6858000"/>
              <a:gd name="connsiteX7682" fmla="*/ 7904387 w 12192000"/>
              <a:gd name="connsiteY7682" fmla="*/ 4499729 h 6858000"/>
              <a:gd name="connsiteX7683" fmla="*/ 7900696 w 12192000"/>
              <a:gd name="connsiteY7683" fmla="*/ 4503371 h 6858000"/>
              <a:gd name="connsiteX7684" fmla="*/ 7902911 w 12192000"/>
              <a:gd name="connsiteY7684" fmla="*/ 4519964 h 6858000"/>
              <a:gd name="connsiteX7685" fmla="*/ 7908817 w 12192000"/>
              <a:gd name="connsiteY7685" fmla="*/ 4529678 h 6858000"/>
              <a:gd name="connsiteX7686" fmla="*/ 7905864 w 12192000"/>
              <a:gd name="connsiteY7686" fmla="*/ 4532106 h 6858000"/>
              <a:gd name="connsiteX7687" fmla="*/ 7905864 w 12192000"/>
              <a:gd name="connsiteY7687" fmla="*/ 4544247 h 6858000"/>
              <a:gd name="connsiteX7688" fmla="*/ 7908817 w 12192000"/>
              <a:gd name="connsiteY7688" fmla="*/ 4546676 h 6858000"/>
              <a:gd name="connsiteX7689" fmla="*/ 7908817 w 12192000"/>
              <a:gd name="connsiteY7689" fmla="*/ 4558412 h 6858000"/>
              <a:gd name="connsiteX7690" fmla="*/ 7903649 w 12192000"/>
              <a:gd name="connsiteY7690" fmla="*/ 4563269 h 6858000"/>
              <a:gd name="connsiteX7691" fmla="*/ 7905125 w 12192000"/>
              <a:gd name="connsiteY7691" fmla="*/ 4575410 h 6858000"/>
              <a:gd name="connsiteX7692" fmla="*/ 7902172 w 12192000"/>
              <a:gd name="connsiteY7692" fmla="*/ 4598074 h 6858000"/>
              <a:gd name="connsiteX7693" fmla="*/ 7899958 w 12192000"/>
              <a:gd name="connsiteY7693" fmla="*/ 4598074 h 6858000"/>
              <a:gd name="connsiteX7694" fmla="*/ 7902911 w 12192000"/>
              <a:gd name="connsiteY7694" fmla="*/ 4602121 h 6858000"/>
              <a:gd name="connsiteX7695" fmla="*/ 7902911 w 12192000"/>
              <a:gd name="connsiteY7695" fmla="*/ 4622762 h 6858000"/>
              <a:gd name="connsiteX7696" fmla="*/ 7895528 w 12192000"/>
              <a:gd name="connsiteY7696" fmla="*/ 4623571 h 6858000"/>
              <a:gd name="connsiteX7697" fmla="*/ 7894790 w 12192000"/>
              <a:gd name="connsiteY7697" fmla="*/ 4626404 h 6858000"/>
              <a:gd name="connsiteX7698" fmla="*/ 7897743 w 12192000"/>
              <a:gd name="connsiteY7698" fmla="*/ 4629642 h 6858000"/>
              <a:gd name="connsiteX7699" fmla="*/ 7907340 w 12192000"/>
              <a:gd name="connsiteY7699" fmla="*/ 4630047 h 6858000"/>
              <a:gd name="connsiteX7700" fmla="*/ 7910293 w 12192000"/>
              <a:gd name="connsiteY7700" fmla="*/ 4631666 h 6858000"/>
              <a:gd name="connsiteX7701" fmla="*/ 7912508 w 12192000"/>
              <a:gd name="connsiteY7701" fmla="*/ 4649473 h 6858000"/>
              <a:gd name="connsiteX7702" fmla="*/ 7907340 w 12192000"/>
              <a:gd name="connsiteY7702" fmla="*/ 4656353 h 6858000"/>
              <a:gd name="connsiteX7703" fmla="*/ 7902172 w 12192000"/>
              <a:gd name="connsiteY7703" fmla="*/ 4658781 h 6858000"/>
              <a:gd name="connsiteX7704" fmla="*/ 7905125 w 12192000"/>
              <a:gd name="connsiteY7704" fmla="*/ 4662829 h 6858000"/>
              <a:gd name="connsiteX7705" fmla="*/ 7903649 w 12192000"/>
              <a:gd name="connsiteY7705" fmla="*/ 4667280 h 6858000"/>
              <a:gd name="connsiteX7706" fmla="*/ 7897005 w 12192000"/>
              <a:gd name="connsiteY7706" fmla="*/ 4667280 h 6858000"/>
              <a:gd name="connsiteX7707" fmla="*/ 7890361 w 12192000"/>
              <a:gd name="connsiteY7707" fmla="*/ 4674161 h 6858000"/>
              <a:gd name="connsiteX7708" fmla="*/ 7891837 w 12192000"/>
              <a:gd name="connsiteY7708" fmla="*/ 4676589 h 6858000"/>
              <a:gd name="connsiteX7709" fmla="*/ 7894052 w 12192000"/>
              <a:gd name="connsiteY7709" fmla="*/ 4674970 h 6858000"/>
              <a:gd name="connsiteX7710" fmla="*/ 7900696 w 12192000"/>
              <a:gd name="connsiteY7710" fmla="*/ 4675375 h 6858000"/>
              <a:gd name="connsiteX7711" fmla="*/ 7896266 w 12192000"/>
              <a:gd name="connsiteY7711" fmla="*/ 4681445 h 6858000"/>
              <a:gd name="connsiteX7712" fmla="*/ 7894790 w 12192000"/>
              <a:gd name="connsiteY7712" fmla="*/ 4690754 h 6858000"/>
              <a:gd name="connsiteX7713" fmla="*/ 7888884 w 12192000"/>
              <a:gd name="connsiteY7713" fmla="*/ 4691968 h 6858000"/>
              <a:gd name="connsiteX7714" fmla="*/ 7877810 w 12192000"/>
              <a:gd name="connsiteY7714" fmla="*/ 4704514 h 6858000"/>
              <a:gd name="connsiteX7715" fmla="*/ 7877810 w 12192000"/>
              <a:gd name="connsiteY7715" fmla="*/ 4710180 h 6858000"/>
              <a:gd name="connsiteX7716" fmla="*/ 7868213 w 12192000"/>
              <a:gd name="connsiteY7716" fmla="*/ 4722726 h 6858000"/>
              <a:gd name="connsiteX7717" fmla="*/ 7859354 w 12192000"/>
              <a:gd name="connsiteY7717" fmla="*/ 4723940 h 6858000"/>
              <a:gd name="connsiteX7718" fmla="*/ 7860093 w 12192000"/>
              <a:gd name="connsiteY7718" fmla="*/ 4732440 h 6858000"/>
              <a:gd name="connsiteX7719" fmla="*/ 7827610 w 12192000"/>
              <a:gd name="connsiteY7719" fmla="*/ 4749033 h 6858000"/>
              <a:gd name="connsiteX7720" fmla="*/ 7822442 w 12192000"/>
              <a:gd name="connsiteY7720" fmla="*/ 4749438 h 6858000"/>
              <a:gd name="connsiteX7721" fmla="*/ 7819489 w 12192000"/>
              <a:gd name="connsiteY7721" fmla="*/ 4755913 h 6858000"/>
              <a:gd name="connsiteX7722" fmla="*/ 7787745 w 12192000"/>
              <a:gd name="connsiteY7722" fmla="*/ 4771697 h 6858000"/>
              <a:gd name="connsiteX7723" fmla="*/ 7775933 w 12192000"/>
              <a:gd name="connsiteY7723" fmla="*/ 4770483 h 6858000"/>
              <a:gd name="connsiteX7724" fmla="*/ 7775194 w 12192000"/>
              <a:gd name="connsiteY7724" fmla="*/ 4772506 h 6858000"/>
              <a:gd name="connsiteX7725" fmla="*/ 7761168 w 12192000"/>
              <a:gd name="connsiteY7725" fmla="*/ 4778982 h 6858000"/>
              <a:gd name="connsiteX7726" fmla="*/ 7740497 w 12192000"/>
              <a:gd name="connsiteY7726" fmla="*/ 4791123 h 6858000"/>
              <a:gd name="connsiteX7727" fmla="*/ 7736068 w 12192000"/>
              <a:gd name="connsiteY7727" fmla="*/ 4788290 h 6858000"/>
              <a:gd name="connsiteX7728" fmla="*/ 7735329 w 12192000"/>
              <a:gd name="connsiteY7728" fmla="*/ 4793956 h 6858000"/>
              <a:gd name="connsiteX7729" fmla="*/ 7723517 w 12192000"/>
              <a:gd name="connsiteY7729" fmla="*/ 4807716 h 6858000"/>
              <a:gd name="connsiteX7730" fmla="*/ 7717611 w 12192000"/>
              <a:gd name="connsiteY7730" fmla="*/ 4810145 h 6858000"/>
              <a:gd name="connsiteX7731" fmla="*/ 7713920 w 12192000"/>
              <a:gd name="connsiteY7731" fmla="*/ 4802860 h 6858000"/>
              <a:gd name="connsiteX7732" fmla="*/ 7711706 w 12192000"/>
              <a:gd name="connsiteY7732" fmla="*/ 4814597 h 6858000"/>
              <a:gd name="connsiteX7733" fmla="*/ 7705800 w 12192000"/>
              <a:gd name="connsiteY7733" fmla="*/ 4816215 h 6858000"/>
              <a:gd name="connsiteX7734" fmla="*/ 7704323 w 12192000"/>
              <a:gd name="connsiteY7734" fmla="*/ 4823096 h 6858000"/>
              <a:gd name="connsiteX7735" fmla="*/ 7684390 w 12192000"/>
              <a:gd name="connsiteY7735" fmla="*/ 4834023 h 6858000"/>
              <a:gd name="connsiteX7736" fmla="*/ 7683652 w 12192000"/>
              <a:gd name="connsiteY7736" fmla="*/ 4838475 h 6858000"/>
              <a:gd name="connsiteX7737" fmla="*/ 7678485 w 12192000"/>
              <a:gd name="connsiteY7737" fmla="*/ 4842522 h 6858000"/>
              <a:gd name="connsiteX7738" fmla="*/ 7673317 w 12192000"/>
              <a:gd name="connsiteY7738" fmla="*/ 4844141 h 6858000"/>
              <a:gd name="connsiteX7739" fmla="*/ 7674055 w 12192000"/>
              <a:gd name="connsiteY7739" fmla="*/ 4850616 h 6858000"/>
              <a:gd name="connsiteX7740" fmla="*/ 7662243 w 12192000"/>
              <a:gd name="connsiteY7740" fmla="*/ 4851021 h 6858000"/>
              <a:gd name="connsiteX7741" fmla="*/ 7635666 w 12192000"/>
              <a:gd name="connsiteY7741" fmla="*/ 4867209 h 6858000"/>
              <a:gd name="connsiteX7742" fmla="*/ 7637143 w 12192000"/>
              <a:gd name="connsiteY7742" fmla="*/ 4877732 h 6858000"/>
              <a:gd name="connsiteX7743" fmla="*/ 7629022 w 12192000"/>
              <a:gd name="connsiteY7743" fmla="*/ 4883803 h 6858000"/>
              <a:gd name="connsiteX7744" fmla="*/ 7616472 w 12192000"/>
              <a:gd name="connsiteY7744" fmla="*/ 4883803 h 6858000"/>
              <a:gd name="connsiteX7745" fmla="*/ 7612043 w 12192000"/>
              <a:gd name="connsiteY7745" fmla="*/ 4889469 h 6858000"/>
              <a:gd name="connsiteX7746" fmla="*/ 7602445 w 12192000"/>
              <a:gd name="connsiteY7746" fmla="*/ 4884207 h 6858000"/>
              <a:gd name="connsiteX7747" fmla="*/ 7597278 w 12192000"/>
              <a:gd name="connsiteY7747" fmla="*/ 4884612 h 6858000"/>
              <a:gd name="connsiteX7748" fmla="*/ 7597278 w 12192000"/>
              <a:gd name="connsiteY7748" fmla="*/ 4888659 h 6858000"/>
              <a:gd name="connsiteX7749" fmla="*/ 7602445 w 12192000"/>
              <a:gd name="connsiteY7749" fmla="*/ 4893921 h 6858000"/>
              <a:gd name="connsiteX7750" fmla="*/ 7601707 w 12192000"/>
              <a:gd name="connsiteY7750" fmla="*/ 4901205 h 6858000"/>
              <a:gd name="connsiteX7751" fmla="*/ 7598016 w 12192000"/>
              <a:gd name="connsiteY7751" fmla="*/ 4905657 h 6858000"/>
              <a:gd name="connsiteX7752" fmla="*/ 7599492 w 12192000"/>
              <a:gd name="connsiteY7752" fmla="*/ 4912537 h 6858000"/>
              <a:gd name="connsiteX7753" fmla="*/ 7594325 w 12192000"/>
              <a:gd name="connsiteY7753" fmla="*/ 4919822 h 6858000"/>
              <a:gd name="connsiteX7754" fmla="*/ 7608351 w 12192000"/>
              <a:gd name="connsiteY7754" fmla="*/ 4937630 h 6858000"/>
              <a:gd name="connsiteX7755" fmla="*/ 7609090 w 12192000"/>
              <a:gd name="connsiteY7755" fmla="*/ 4943700 h 6858000"/>
              <a:gd name="connsiteX7756" fmla="*/ 7602445 w 12192000"/>
              <a:gd name="connsiteY7756" fmla="*/ 4948557 h 6858000"/>
              <a:gd name="connsiteX7757" fmla="*/ 7607613 w 12192000"/>
              <a:gd name="connsiteY7757" fmla="*/ 4950581 h 6858000"/>
              <a:gd name="connsiteX7758" fmla="*/ 7612781 w 12192000"/>
              <a:gd name="connsiteY7758" fmla="*/ 4958675 h 6858000"/>
              <a:gd name="connsiteX7759" fmla="*/ 7612781 w 12192000"/>
              <a:gd name="connsiteY7759" fmla="*/ 4969602 h 6858000"/>
              <a:gd name="connsiteX7760" fmla="*/ 7618687 w 12192000"/>
              <a:gd name="connsiteY7760" fmla="*/ 4979720 h 6858000"/>
              <a:gd name="connsiteX7761" fmla="*/ 7616472 w 12192000"/>
              <a:gd name="connsiteY7761" fmla="*/ 5008455 h 6858000"/>
              <a:gd name="connsiteX7762" fmla="*/ 7619425 w 12192000"/>
              <a:gd name="connsiteY7762" fmla="*/ 5018573 h 6858000"/>
              <a:gd name="connsiteX7763" fmla="*/ 7623116 w 12192000"/>
              <a:gd name="connsiteY7763" fmla="*/ 5017763 h 6858000"/>
              <a:gd name="connsiteX7764" fmla="*/ 7623116 w 12192000"/>
              <a:gd name="connsiteY7764" fmla="*/ 5010074 h 6858000"/>
              <a:gd name="connsiteX7765" fmla="*/ 7628284 w 12192000"/>
              <a:gd name="connsiteY7765" fmla="*/ 4998742 h 6858000"/>
              <a:gd name="connsiteX7766" fmla="*/ 7629022 w 12192000"/>
              <a:gd name="connsiteY7766" fmla="*/ 5008455 h 6858000"/>
              <a:gd name="connsiteX7767" fmla="*/ 7631975 w 12192000"/>
              <a:gd name="connsiteY7767" fmla="*/ 5008455 h 6858000"/>
              <a:gd name="connsiteX7768" fmla="*/ 7631237 w 12192000"/>
              <a:gd name="connsiteY7768" fmla="*/ 5020596 h 6858000"/>
              <a:gd name="connsiteX7769" fmla="*/ 7626807 w 12192000"/>
              <a:gd name="connsiteY7769" fmla="*/ 5025453 h 6858000"/>
              <a:gd name="connsiteX7770" fmla="*/ 7626069 w 12192000"/>
              <a:gd name="connsiteY7770" fmla="*/ 5037999 h 6858000"/>
              <a:gd name="connsiteX7771" fmla="*/ 7628284 w 12192000"/>
              <a:gd name="connsiteY7771" fmla="*/ 5039618 h 6858000"/>
              <a:gd name="connsiteX7772" fmla="*/ 7622378 w 12192000"/>
              <a:gd name="connsiteY7772" fmla="*/ 5054188 h 6858000"/>
              <a:gd name="connsiteX7773" fmla="*/ 7622378 w 12192000"/>
              <a:gd name="connsiteY7773" fmla="*/ 5061877 h 6858000"/>
              <a:gd name="connsiteX7774" fmla="*/ 7617949 w 12192000"/>
              <a:gd name="connsiteY7774" fmla="*/ 5067138 h 6858000"/>
              <a:gd name="connsiteX7775" fmla="*/ 7617210 w 12192000"/>
              <a:gd name="connsiteY7775" fmla="*/ 5076447 h 6858000"/>
              <a:gd name="connsiteX7776" fmla="*/ 7614257 w 12192000"/>
              <a:gd name="connsiteY7776" fmla="*/ 5076447 h 6858000"/>
              <a:gd name="connsiteX7777" fmla="*/ 7616472 w 12192000"/>
              <a:gd name="connsiteY7777" fmla="*/ 5084541 h 6858000"/>
              <a:gd name="connsiteX7778" fmla="*/ 7623854 w 12192000"/>
              <a:gd name="connsiteY7778" fmla="*/ 5080494 h 6858000"/>
              <a:gd name="connsiteX7779" fmla="*/ 7625331 w 12192000"/>
              <a:gd name="connsiteY7779" fmla="*/ 5085755 h 6858000"/>
              <a:gd name="connsiteX7780" fmla="*/ 7619425 w 12192000"/>
              <a:gd name="connsiteY7780" fmla="*/ 5094254 h 6858000"/>
              <a:gd name="connsiteX7781" fmla="*/ 7616472 w 12192000"/>
              <a:gd name="connsiteY7781" fmla="*/ 5105991 h 6858000"/>
              <a:gd name="connsiteX7782" fmla="*/ 7598016 w 12192000"/>
              <a:gd name="connsiteY7782" fmla="*/ 5123798 h 6858000"/>
              <a:gd name="connsiteX7783" fmla="*/ 7565533 w 12192000"/>
              <a:gd name="connsiteY7783" fmla="*/ 5137559 h 6858000"/>
              <a:gd name="connsiteX7784" fmla="*/ 7521977 w 12192000"/>
              <a:gd name="connsiteY7784" fmla="*/ 5145653 h 6858000"/>
              <a:gd name="connsiteX7785" fmla="*/ 7505735 w 12192000"/>
              <a:gd name="connsiteY7785" fmla="*/ 5160223 h 6858000"/>
              <a:gd name="connsiteX7786" fmla="*/ 7492447 w 12192000"/>
              <a:gd name="connsiteY7786" fmla="*/ 5163056 h 6858000"/>
              <a:gd name="connsiteX7787" fmla="*/ 7488756 w 12192000"/>
              <a:gd name="connsiteY7787" fmla="*/ 5168722 h 6858000"/>
              <a:gd name="connsiteX7788" fmla="*/ 7482850 w 12192000"/>
              <a:gd name="connsiteY7788" fmla="*/ 5173578 h 6858000"/>
              <a:gd name="connsiteX7789" fmla="*/ 7479159 w 12192000"/>
              <a:gd name="connsiteY7789" fmla="*/ 5184506 h 6858000"/>
              <a:gd name="connsiteX7790" fmla="*/ 7473991 w 12192000"/>
              <a:gd name="connsiteY7790" fmla="*/ 5184506 h 6858000"/>
              <a:gd name="connsiteX7791" fmla="*/ 7469562 w 12192000"/>
              <a:gd name="connsiteY7791" fmla="*/ 5187339 h 6858000"/>
              <a:gd name="connsiteX7792" fmla="*/ 7471038 w 12192000"/>
              <a:gd name="connsiteY7792" fmla="*/ 5189767 h 6858000"/>
              <a:gd name="connsiteX7793" fmla="*/ 7476206 w 12192000"/>
              <a:gd name="connsiteY7793" fmla="*/ 5198266 h 6858000"/>
              <a:gd name="connsiteX7794" fmla="*/ 7475467 w 12192000"/>
              <a:gd name="connsiteY7794" fmla="*/ 5206360 h 6858000"/>
              <a:gd name="connsiteX7795" fmla="*/ 7479897 w 12192000"/>
              <a:gd name="connsiteY7795" fmla="*/ 5201099 h 6858000"/>
              <a:gd name="connsiteX7796" fmla="*/ 7487279 w 12192000"/>
              <a:gd name="connsiteY7796" fmla="*/ 5203123 h 6858000"/>
              <a:gd name="connsiteX7797" fmla="*/ 7489494 w 12192000"/>
              <a:gd name="connsiteY7797" fmla="*/ 5195433 h 6858000"/>
              <a:gd name="connsiteX7798" fmla="*/ 7492447 w 12192000"/>
              <a:gd name="connsiteY7798" fmla="*/ 5195028 h 6858000"/>
              <a:gd name="connsiteX7799" fmla="*/ 7493185 w 12192000"/>
              <a:gd name="connsiteY7799" fmla="*/ 5199480 h 6858000"/>
              <a:gd name="connsiteX7800" fmla="*/ 7490971 w 12192000"/>
              <a:gd name="connsiteY7800" fmla="*/ 5212026 h 6858000"/>
              <a:gd name="connsiteX7801" fmla="*/ 7485803 w 12192000"/>
              <a:gd name="connsiteY7801" fmla="*/ 5219716 h 6858000"/>
              <a:gd name="connsiteX7802" fmla="*/ 7485803 w 12192000"/>
              <a:gd name="connsiteY7802" fmla="*/ 5227001 h 6858000"/>
              <a:gd name="connsiteX7803" fmla="*/ 7485803 w 12192000"/>
              <a:gd name="connsiteY7803" fmla="*/ 5229429 h 6858000"/>
              <a:gd name="connsiteX7804" fmla="*/ 7479897 w 12192000"/>
              <a:gd name="connsiteY7804" fmla="*/ 5236309 h 6858000"/>
              <a:gd name="connsiteX7805" fmla="*/ 7482850 w 12192000"/>
              <a:gd name="connsiteY7805" fmla="*/ 5237523 h 6858000"/>
              <a:gd name="connsiteX7806" fmla="*/ 7476944 w 12192000"/>
              <a:gd name="connsiteY7806" fmla="*/ 5254117 h 6858000"/>
              <a:gd name="connsiteX7807" fmla="*/ 7475467 w 12192000"/>
              <a:gd name="connsiteY7807" fmla="*/ 5268686 h 6858000"/>
              <a:gd name="connsiteX7808" fmla="*/ 7467347 w 12192000"/>
              <a:gd name="connsiteY7808" fmla="*/ 5282447 h 6858000"/>
              <a:gd name="connsiteX7809" fmla="*/ 7462917 w 12192000"/>
              <a:gd name="connsiteY7809" fmla="*/ 5299849 h 6858000"/>
              <a:gd name="connsiteX7810" fmla="*/ 7455535 w 12192000"/>
              <a:gd name="connsiteY7810" fmla="*/ 5307944 h 6858000"/>
              <a:gd name="connsiteX7811" fmla="*/ 7453320 w 12192000"/>
              <a:gd name="connsiteY7811" fmla="*/ 5316038 h 6858000"/>
              <a:gd name="connsiteX7812" fmla="*/ 7440032 w 12192000"/>
              <a:gd name="connsiteY7812" fmla="*/ 5331012 h 6858000"/>
              <a:gd name="connsiteX7813" fmla="*/ 7435602 w 12192000"/>
              <a:gd name="connsiteY7813" fmla="*/ 5331012 h 6858000"/>
              <a:gd name="connsiteX7814" fmla="*/ 7432649 w 12192000"/>
              <a:gd name="connsiteY7814" fmla="*/ 5335059 h 6858000"/>
              <a:gd name="connsiteX7815" fmla="*/ 7422314 w 12192000"/>
              <a:gd name="connsiteY7815" fmla="*/ 5339511 h 6858000"/>
              <a:gd name="connsiteX7816" fmla="*/ 7417884 w 12192000"/>
              <a:gd name="connsiteY7816" fmla="*/ 5344773 h 6858000"/>
              <a:gd name="connsiteX7817" fmla="*/ 7405334 w 12192000"/>
              <a:gd name="connsiteY7817" fmla="*/ 5351653 h 6858000"/>
              <a:gd name="connsiteX7818" fmla="*/ 7399428 w 12192000"/>
              <a:gd name="connsiteY7818" fmla="*/ 5362580 h 6858000"/>
              <a:gd name="connsiteX7819" fmla="*/ 7389831 w 12192000"/>
              <a:gd name="connsiteY7819" fmla="*/ 5373103 h 6858000"/>
              <a:gd name="connsiteX7820" fmla="*/ 7389831 w 12192000"/>
              <a:gd name="connsiteY7820" fmla="*/ 5377554 h 6858000"/>
              <a:gd name="connsiteX7821" fmla="*/ 7383925 w 12192000"/>
              <a:gd name="connsiteY7821" fmla="*/ 5387268 h 6858000"/>
              <a:gd name="connsiteX7822" fmla="*/ 7374328 w 12192000"/>
              <a:gd name="connsiteY7822" fmla="*/ 5387672 h 6858000"/>
              <a:gd name="connsiteX7823" fmla="*/ 7366946 w 12192000"/>
              <a:gd name="connsiteY7823" fmla="*/ 5401433 h 6858000"/>
              <a:gd name="connsiteX7824" fmla="*/ 7346275 w 12192000"/>
              <a:gd name="connsiteY7824" fmla="*/ 5433405 h 6858000"/>
              <a:gd name="connsiteX7825" fmla="*/ 7330772 w 12192000"/>
              <a:gd name="connsiteY7825" fmla="*/ 5447165 h 6858000"/>
              <a:gd name="connsiteX7826" fmla="*/ 7327819 w 12192000"/>
              <a:gd name="connsiteY7826" fmla="*/ 5460116 h 6858000"/>
              <a:gd name="connsiteX7827" fmla="*/ 7318960 w 12192000"/>
              <a:gd name="connsiteY7827" fmla="*/ 5463759 h 6858000"/>
              <a:gd name="connsiteX7828" fmla="*/ 7310101 w 12192000"/>
              <a:gd name="connsiteY7828" fmla="*/ 5473472 h 6858000"/>
              <a:gd name="connsiteX7829" fmla="*/ 7304933 w 12192000"/>
              <a:gd name="connsiteY7829" fmla="*/ 5473472 h 6858000"/>
              <a:gd name="connsiteX7830" fmla="*/ 7302718 w 12192000"/>
              <a:gd name="connsiteY7830" fmla="*/ 5477114 h 6858000"/>
              <a:gd name="connsiteX7831" fmla="*/ 7250303 w 12192000"/>
              <a:gd name="connsiteY7831" fmla="*/ 5524466 h 6858000"/>
              <a:gd name="connsiteX7832" fmla="*/ 7244397 w 12192000"/>
              <a:gd name="connsiteY7832" fmla="*/ 5525680 h 6858000"/>
              <a:gd name="connsiteX7833" fmla="*/ 7244397 w 12192000"/>
              <a:gd name="connsiteY7833" fmla="*/ 5528108 h 6858000"/>
              <a:gd name="connsiteX7834" fmla="*/ 7235538 w 12192000"/>
              <a:gd name="connsiteY7834" fmla="*/ 5536607 h 6858000"/>
              <a:gd name="connsiteX7835" fmla="*/ 7201579 w 12192000"/>
              <a:gd name="connsiteY7835" fmla="*/ 5556843 h 6858000"/>
              <a:gd name="connsiteX7836" fmla="*/ 7194197 w 12192000"/>
              <a:gd name="connsiteY7836" fmla="*/ 5564533 h 6858000"/>
              <a:gd name="connsiteX7837" fmla="*/ 7182385 w 12192000"/>
              <a:gd name="connsiteY7837" fmla="*/ 5567770 h 6858000"/>
              <a:gd name="connsiteX7838" fmla="*/ 7182385 w 12192000"/>
              <a:gd name="connsiteY7838" fmla="*/ 5570603 h 6858000"/>
              <a:gd name="connsiteX7839" fmla="*/ 7163190 w 12192000"/>
              <a:gd name="connsiteY7839" fmla="*/ 5575460 h 6858000"/>
              <a:gd name="connsiteX7840" fmla="*/ 7152117 w 12192000"/>
              <a:gd name="connsiteY7840" fmla="*/ 5581531 h 6858000"/>
              <a:gd name="connsiteX7841" fmla="*/ 7141043 w 12192000"/>
              <a:gd name="connsiteY7841" fmla="*/ 5582340 h 6858000"/>
              <a:gd name="connsiteX7842" fmla="*/ 7135875 w 12192000"/>
              <a:gd name="connsiteY7842" fmla="*/ 5578698 h 6858000"/>
              <a:gd name="connsiteX7843" fmla="*/ 7120372 w 12192000"/>
              <a:gd name="connsiteY7843" fmla="*/ 5579102 h 6858000"/>
              <a:gd name="connsiteX7844" fmla="*/ 7107822 w 12192000"/>
              <a:gd name="connsiteY7844" fmla="*/ 5582745 h 6858000"/>
              <a:gd name="connsiteX7845" fmla="*/ 7102654 w 12192000"/>
              <a:gd name="connsiteY7845" fmla="*/ 5591244 h 6858000"/>
              <a:gd name="connsiteX7846" fmla="*/ 7110037 w 12192000"/>
              <a:gd name="connsiteY7846" fmla="*/ 5596910 h 6858000"/>
              <a:gd name="connsiteX7847" fmla="*/ 7109299 w 12192000"/>
              <a:gd name="connsiteY7847" fmla="*/ 5599338 h 6858000"/>
              <a:gd name="connsiteX7848" fmla="*/ 7092319 w 12192000"/>
              <a:gd name="connsiteY7848" fmla="*/ 5599743 h 6858000"/>
              <a:gd name="connsiteX7849" fmla="*/ 7081984 w 12192000"/>
              <a:gd name="connsiteY7849" fmla="*/ 5594886 h 6858000"/>
              <a:gd name="connsiteX7850" fmla="*/ 7073863 w 12192000"/>
              <a:gd name="connsiteY7850" fmla="*/ 5594077 h 6858000"/>
              <a:gd name="connsiteX7851" fmla="*/ 7066480 w 12192000"/>
              <a:gd name="connsiteY7851" fmla="*/ 5600552 h 6858000"/>
              <a:gd name="connsiteX7852" fmla="*/ 7069433 w 12192000"/>
              <a:gd name="connsiteY7852" fmla="*/ 5606623 h 6858000"/>
              <a:gd name="connsiteX7853" fmla="*/ 7066480 w 12192000"/>
              <a:gd name="connsiteY7853" fmla="*/ 5609051 h 6858000"/>
              <a:gd name="connsiteX7854" fmla="*/ 7042857 w 12192000"/>
              <a:gd name="connsiteY7854" fmla="*/ 5604599 h 6858000"/>
              <a:gd name="connsiteX7855" fmla="*/ 7035474 w 12192000"/>
              <a:gd name="connsiteY7855" fmla="*/ 5599743 h 6858000"/>
              <a:gd name="connsiteX7856" fmla="*/ 7012589 w 12192000"/>
              <a:gd name="connsiteY7856" fmla="*/ 5594481 h 6858000"/>
              <a:gd name="connsiteX7857" fmla="*/ 6997824 w 12192000"/>
              <a:gd name="connsiteY7857" fmla="*/ 5597314 h 6858000"/>
              <a:gd name="connsiteX7858" fmla="*/ 6997824 w 12192000"/>
              <a:gd name="connsiteY7858" fmla="*/ 5600552 h 6858000"/>
              <a:gd name="connsiteX7859" fmla="*/ 6989703 w 12192000"/>
              <a:gd name="connsiteY7859" fmla="*/ 5602980 h 6858000"/>
              <a:gd name="connsiteX7860" fmla="*/ 6977891 w 12192000"/>
              <a:gd name="connsiteY7860" fmla="*/ 5597314 h 6858000"/>
              <a:gd name="connsiteX7861" fmla="*/ 6951315 w 12192000"/>
              <a:gd name="connsiteY7861" fmla="*/ 5597314 h 6858000"/>
              <a:gd name="connsiteX7862" fmla="*/ 6943194 w 12192000"/>
              <a:gd name="connsiteY7862" fmla="*/ 5600552 h 6858000"/>
              <a:gd name="connsiteX7863" fmla="*/ 6940979 w 12192000"/>
              <a:gd name="connsiteY7863" fmla="*/ 5608242 h 6858000"/>
              <a:gd name="connsiteX7864" fmla="*/ 6935811 w 12192000"/>
              <a:gd name="connsiteY7864" fmla="*/ 5605813 h 6858000"/>
              <a:gd name="connsiteX7865" fmla="*/ 6929906 w 12192000"/>
              <a:gd name="connsiteY7865" fmla="*/ 5607432 h 6858000"/>
              <a:gd name="connsiteX7866" fmla="*/ 6924000 w 12192000"/>
              <a:gd name="connsiteY7866" fmla="*/ 5611479 h 6858000"/>
              <a:gd name="connsiteX7867" fmla="*/ 6921047 w 12192000"/>
              <a:gd name="connsiteY7867" fmla="*/ 5615122 h 6858000"/>
              <a:gd name="connsiteX7868" fmla="*/ 6909235 w 12192000"/>
              <a:gd name="connsiteY7868" fmla="*/ 5615931 h 6858000"/>
              <a:gd name="connsiteX7869" fmla="*/ 6901852 w 12192000"/>
              <a:gd name="connsiteY7869" fmla="*/ 5619169 h 6858000"/>
              <a:gd name="connsiteX7870" fmla="*/ 6887087 w 12192000"/>
              <a:gd name="connsiteY7870" fmla="*/ 5614312 h 6858000"/>
              <a:gd name="connsiteX7871" fmla="*/ 6874537 w 12192000"/>
              <a:gd name="connsiteY7871" fmla="*/ 5614717 h 6858000"/>
              <a:gd name="connsiteX7872" fmla="*/ 6872323 w 12192000"/>
              <a:gd name="connsiteY7872" fmla="*/ 5618360 h 6858000"/>
              <a:gd name="connsiteX7873" fmla="*/ 6860511 w 12192000"/>
              <a:gd name="connsiteY7873" fmla="*/ 5615931 h 6858000"/>
              <a:gd name="connsiteX7874" fmla="*/ 6849437 w 12192000"/>
              <a:gd name="connsiteY7874" fmla="*/ 5626859 h 6858000"/>
              <a:gd name="connsiteX7875" fmla="*/ 6840578 w 12192000"/>
              <a:gd name="connsiteY7875" fmla="*/ 5628477 h 6858000"/>
              <a:gd name="connsiteX7876" fmla="*/ 6837625 w 12192000"/>
              <a:gd name="connsiteY7876" fmla="*/ 5634953 h 6858000"/>
              <a:gd name="connsiteX7877" fmla="*/ 6831719 w 12192000"/>
              <a:gd name="connsiteY7877" fmla="*/ 5633334 h 6858000"/>
              <a:gd name="connsiteX7878" fmla="*/ 6827290 w 12192000"/>
              <a:gd name="connsiteY7878" fmla="*/ 5635358 h 6858000"/>
              <a:gd name="connsiteX7879" fmla="*/ 6802189 w 12192000"/>
              <a:gd name="connsiteY7879" fmla="*/ 5624835 h 6858000"/>
              <a:gd name="connsiteX7880" fmla="*/ 6797760 w 12192000"/>
              <a:gd name="connsiteY7880" fmla="*/ 5627668 h 6858000"/>
              <a:gd name="connsiteX7881" fmla="*/ 6797022 w 12192000"/>
              <a:gd name="connsiteY7881" fmla="*/ 5616336 h 6858000"/>
              <a:gd name="connsiteX7882" fmla="*/ 6787424 w 12192000"/>
              <a:gd name="connsiteY7882" fmla="*/ 5611884 h 6858000"/>
              <a:gd name="connsiteX7883" fmla="*/ 6780042 w 12192000"/>
              <a:gd name="connsiteY7883" fmla="*/ 5615122 h 6858000"/>
              <a:gd name="connsiteX7884" fmla="*/ 6775613 w 12192000"/>
              <a:gd name="connsiteY7884" fmla="*/ 5613503 h 6858000"/>
              <a:gd name="connsiteX7885" fmla="*/ 6780042 w 12192000"/>
              <a:gd name="connsiteY7885" fmla="*/ 5610265 h 6858000"/>
              <a:gd name="connsiteX7886" fmla="*/ 6777089 w 12192000"/>
              <a:gd name="connsiteY7886" fmla="*/ 5600552 h 6858000"/>
              <a:gd name="connsiteX7887" fmla="*/ 6765277 w 12192000"/>
              <a:gd name="connsiteY7887" fmla="*/ 5598933 h 6858000"/>
              <a:gd name="connsiteX7888" fmla="*/ 6757156 w 12192000"/>
              <a:gd name="connsiteY7888" fmla="*/ 5605409 h 6858000"/>
              <a:gd name="connsiteX7889" fmla="*/ 6757895 w 12192000"/>
              <a:gd name="connsiteY7889" fmla="*/ 5613908 h 6858000"/>
              <a:gd name="connsiteX7890" fmla="*/ 6751251 w 12192000"/>
              <a:gd name="connsiteY7890" fmla="*/ 5609456 h 6858000"/>
              <a:gd name="connsiteX7891" fmla="*/ 6751251 w 12192000"/>
              <a:gd name="connsiteY7891" fmla="*/ 5600147 h 6858000"/>
              <a:gd name="connsiteX7892" fmla="*/ 6754203 w 12192000"/>
              <a:gd name="connsiteY7892" fmla="*/ 5592458 h 6858000"/>
              <a:gd name="connsiteX7893" fmla="*/ 6751989 w 12192000"/>
              <a:gd name="connsiteY7893" fmla="*/ 5580721 h 6858000"/>
              <a:gd name="connsiteX7894" fmla="*/ 6759371 w 12192000"/>
              <a:gd name="connsiteY7894" fmla="*/ 5570603 h 6858000"/>
              <a:gd name="connsiteX7895" fmla="*/ 6750512 w 12192000"/>
              <a:gd name="connsiteY7895" fmla="*/ 5556034 h 6858000"/>
              <a:gd name="connsiteX7896" fmla="*/ 6741653 w 12192000"/>
              <a:gd name="connsiteY7896" fmla="*/ 5548749 h 6858000"/>
              <a:gd name="connsiteX7897" fmla="*/ 6733533 w 12192000"/>
              <a:gd name="connsiteY7897" fmla="*/ 5536607 h 6858000"/>
              <a:gd name="connsiteX7898" fmla="*/ 6733533 w 12192000"/>
              <a:gd name="connsiteY7898" fmla="*/ 5524871 h 6858000"/>
              <a:gd name="connsiteX7899" fmla="*/ 6739439 w 12192000"/>
              <a:gd name="connsiteY7899" fmla="*/ 5520419 h 6858000"/>
              <a:gd name="connsiteX7900" fmla="*/ 6743868 w 12192000"/>
              <a:gd name="connsiteY7900" fmla="*/ 5525275 h 6858000"/>
              <a:gd name="connsiteX7901" fmla="*/ 6748298 w 12192000"/>
              <a:gd name="connsiteY7901" fmla="*/ 5525275 h 6858000"/>
              <a:gd name="connsiteX7902" fmla="*/ 6754203 w 12192000"/>
              <a:gd name="connsiteY7902" fmla="*/ 5519205 h 6858000"/>
              <a:gd name="connsiteX7903" fmla="*/ 6757156 w 12192000"/>
              <a:gd name="connsiteY7903" fmla="*/ 5505040 h 6858000"/>
              <a:gd name="connsiteX7904" fmla="*/ 6751989 w 12192000"/>
              <a:gd name="connsiteY7904" fmla="*/ 5489660 h 6858000"/>
              <a:gd name="connsiteX7905" fmla="*/ 6752727 w 12192000"/>
              <a:gd name="connsiteY7905" fmla="*/ 5482780 h 6858000"/>
              <a:gd name="connsiteX7906" fmla="*/ 6738700 w 12192000"/>
              <a:gd name="connsiteY7906" fmla="*/ 5460926 h 6858000"/>
              <a:gd name="connsiteX7907" fmla="*/ 6737962 w 12192000"/>
              <a:gd name="connsiteY7907" fmla="*/ 5450808 h 6858000"/>
              <a:gd name="connsiteX7908" fmla="*/ 6723935 w 12192000"/>
              <a:gd name="connsiteY7908" fmla="*/ 5433810 h 6858000"/>
              <a:gd name="connsiteX7909" fmla="*/ 6718030 w 12192000"/>
              <a:gd name="connsiteY7909" fmla="*/ 5407099 h 6858000"/>
              <a:gd name="connsiteX7910" fmla="*/ 6706956 w 12192000"/>
              <a:gd name="connsiteY7910" fmla="*/ 5381602 h 6858000"/>
              <a:gd name="connsiteX7911" fmla="*/ 6707694 w 12192000"/>
              <a:gd name="connsiteY7911" fmla="*/ 5369055 h 6858000"/>
              <a:gd name="connsiteX7912" fmla="*/ 6697359 w 12192000"/>
              <a:gd name="connsiteY7912" fmla="*/ 5340725 h 6858000"/>
              <a:gd name="connsiteX7913" fmla="*/ 6681117 w 12192000"/>
              <a:gd name="connsiteY7913" fmla="*/ 5330203 h 6858000"/>
              <a:gd name="connsiteX7914" fmla="*/ 6678164 w 12192000"/>
              <a:gd name="connsiteY7914" fmla="*/ 5315228 h 6858000"/>
              <a:gd name="connsiteX7915" fmla="*/ 6678164 w 12192000"/>
              <a:gd name="connsiteY7915" fmla="*/ 5314824 h 6858000"/>
              <a:gd name="connsiteX7916" fmla="*/ 6661185 w 12192000"/>
              <a:gd name="connsiteY7916" fmla="*/ 5303492 h 6858000"/>
              <a:gd name="connsiteX7917" fmla="*/ 6658232 w 12192000"/>
              <a:gd name="connsiteY7917" fmla="*/ 5297421 h 6858000"/>
              <a:gd name="connsiteX7918" fmla="*/ 6646420 w 12192000"/>
              <a:gd name="connsiteY7918" fmla="*/ 5286089 h 6858000"/>
              <a:gd name="connsiteX7919" fmla="*/ 6633870 w 12192000"/>
              <a:gd name="connsiteY7919" fmla="*/ 5264234 h 6858000"/>
              <a:gd name="connsiteX7920" fmla="*/ 6625011 w 12192000"/>
              <a:gd name="connsiteY7920" fmla="*/ 5252902 h 6858000"/>
              <a:gd name="connsiteX7921" fmla="*/ 6624273 w 12192000"/>
              <a:gd name="connsiteY7921" fmla="*/ 5235095 h 6858000"/>
              <a:gd name="connsiteX7922" fmla="*/ 6616152 w 12192000"/>
              <a:gd name="connsiteY7922" fmla="*/ 5227001 h 6858000"/>
              <a:gd name="connsiteX7923" fmla="*/ 6616152 w 12192000"/>
              <a:gd name="connsiteY7923" fmla="*/ 5217692 h 6858000"/>
              <a:gd name="connsiteX7924" fmla="*/ 6621320 w 12192000"/>
              <a:gd name="connsiteY7924" fmla="*/ 5214050 h 6858000"/>
              <a:gd name="connsiteX7925" fmla="*/ 6616890 w 12192000"/>
              <a:gd name="connsiteY7925" fmla="*/ 5205956 h 6858000"/>
              <a:gd name="connsiteX7926" fmla="*/ 6610246 w 12192000"/>
              <a:gd name="connsiteY7926" fmla="*/ 5202718 h 6858000"/>
              <a:gd name="connsiteX7927" fmla="*/ 6606555 w 12192000"/>
              <a:gd name="connsiteY7927" fmla="*/ 5178435 h 6858000"/>
              <a:gd name="connsiteX7928" fmla="*/ 6600649 w 12192000"/>
              <a:gd name="connsiteY7928" fmla="*/ 5171555 h 6858000"/>
              <a:gd name="connsiteX7929" fmla="*/ 6608031 w 12192000"/>
              <a:gd name="connsiteY7929" fmla="*/ 5167508 h 6858000"/>
              <a:gd name="connsiteX7930" fmla="*/ 6603602 w 12192000"/>
              <a:gd name="connsiteY7930" fmla="*/ 5154152 h 6858000"/>
              <a:gd name="connsiteX7931" fmla="*/ 6605078 w 12192000"/>
              <a:gd name="connsiteY7931" fmla="*/ 5134726 h 6858000"/>
              <a:gd name="connsiteX7932" fmla="*/ 6590313 w 12192000"/>
              <a:gd name="connsiteY7932" fmla="*/ 5098706 h 6858000"/>
              <a:gd name="connsiteX7933" fmla="*/ 6588837 w 12192000"/>
              <a:gd name="connsiteY7933" fmla="*/ 5063091 h 6858000"/>
              <a:gd name="connsiteX7934" fmla="*/ 6581454 w 12192000"/>
              <a:gd name="connsiteY7934" fmla="*/ 5039618 h 6858000"/>
              <a:gd name="connsiteX7935" fmla="*/ 6588099 w 12192000"/>
              <a:gd name="connsiteY7935" fmla="*/ 5036785 h 6858000"/>
              <a:gd name="connsiteX7936" fmla="*/ 6588099 w 12192000"/>
              <a:gd name="connsiteY7936" fmla="*/ 5017763 h 6858000"/>
              <a:gd name="connsiteX7937" fmla="*/ 6561522 w 12192000"/>
              <a:gd name="connsiteY7937" fmla="*/ 4982553 h 6858000"/>
              <a:gd name="connsiteX7938" fmla="*/ 6561522 w 12192000"/>
              <a:gd name="connsiteY7938" fmla="*/ 4970007 h 6858000"/>
              <a:gd name="connsiteX7939" fmla="*/ 6536422 w 12192000"/>
              <a:gd name="connsiteY7939" fmla="*/ 4937225 h 6858000"/>
              <a:gd name="connsiteX7940" fmla="*/ 6532730 w 12192000"/>
              <a:gd name="connsiteY7940" fmla="*/ 4916585 h 6858000"/>
              <a:gd name="connsiteX7941" fmla="*/ 6508369 w 12192000"/>
              <a:gd name="connsiteY7941" fmla="*/ 4865591 h 6858000"/>
              <a:gd name="connsiteX7942" fmla="*/ 6492127 w 12192000"/>
              <a:gd name="connsiteY7942" fmla="*/ 4840498 h 6858000"/>
              <a:gd name="connsiteX7943" fmla="*/ 6462597 w 12192000"/>
              <a:gd name="connsiteY7943" fmla="*/ 4812573 h 6858000"/>
              <a:gd name="connsiteX7944" fmla="*/ 6460382 w 12192000"/>
              <a:gd name="connsiteY7944" fmla="*/ 4773720 h 6858000"/>
              <a:gd name="connsiteX7945" fmla="*/ 6459644 w 12192000"/>
              <a:gd name="connsiteY7945" fmla="*/ 4768864 h 6858000"/>
              <a:gd name="connsiteX7946" fmla="*/ 6461859 w 12192000"/>
              <a:gd name="connsiteY7946" fmla="*/ 4754294 h 6858000"/>
              <a:gd name="connsiteX7947" fmla="*/ 6461121 w 12192000"/>
              <a:gd name="connsiteY7947" fmla="*/ 4732035 h 6858000"/>
              <a:gd name="connsiteX7948" fmla="*/ 6464074 w 12192000"/>
              <a:gd name="connsiteY7948" fmla="*/ 4717465 h 6858000"/>
              <a:gd name="connsiteX7949" fmla="*/ 6464074 w 12192000"/>
              <a:gd name="connsiteY7949" fmla="*/ 4700467 h 6858000"/>
              <a:gd name="connsiteX7950" fmla="*/ 6477362 w 12192000"/>
              <a:gd name="connsiteY7950" fmla="*/ 4685493 h 6858000"/>
              <a:gd name="connsiteX7951" fmla="*/ 6480315 w 12192000"/>
              <a:gd name="connsiteY7951" fmla="*/ 4668090 h 6858000"/>
              <a:gd name="connsiteX7952" fmla="*/ 6492127 w 12192000"/>
              <a:gd name="connsiteY7952" fmla="*/ 4653115 h 6858000"/>
              <a:gd name="connsiteX7953" fmla="*/ 6492127 w 12192000"/>
              <a:gd name="connsiteY7953" fmla="*/ 4616286 h 6858000"/>
              <a:gd name="connsiteX7954" fmla="*/ 6496556 w 12192000"/>
              <a:gd name="connsiteY7954" fmla="*/ 4613049 h 6858000"/>
              <a:gd name="connsiteX7955" fmla="*/ 6497295 w 12192000"/>
              <a:gd name="connsiteY7955" fmla="*/ 4597670 h 6858000"/>
              <a:gd name="connsiteX7956" fmla="*/ 6524610 w 12192000"/>
              <a:gd name="connsiteY7956" fmla="*/ 4575410 h 6858000"/>
              <a:gd name="connsiteX7957" fmla="*/ 6525348 w 12192000"/>
              <a:gd name="connsiteY7957" fmla="*/ 4564078 h 6858000"/>
              <a:gd name="connsiteX7958" fmla="*/ 6547495 w 12192000"/>
              <a:gd name="connsiteY7958" fmla="*/ 4548699 h 6858000"/>
              <a:gd name="connsiteX7959" fmla="*/ 6553401 w 12192000"/>
              <a:gd name="connsiteY7959" fmla="*/ 4548699 h 6858000"/>
              <a:gd name="connsiteX7960" fmla="*/ 6573334 w 12192000"/>
              <a:gd name="connsiteY7960" fmla="*/ 4514703 h 6858000"/>
              <a:gd name="connsiteX7961" fmla="*/ 6573334 w 12192000"/>
              <a:gd name="connsiteY7961" fmla="*/ 4474232 h 6858000"/>
              <a:gd name="connsiteX7962" fmla="*/ 6566690 w 12192000"/>
              <a:gd name="connsiteY7962" fmla="*/ 4467351 h 6858000"/>
              <a:gd name="connsiteX7963" fmla="*/ 6568166 w 12192000"/>
              <a:gd name="connsiteY7963" fmla="*/ 4459662 h 6858000"/>
              <a:gd name="connsiteX7964" fmla="*/ 6548972 w 12192000"/>
              <a:gd name="connsiteY7964" fmla="*/ 4431332 h 6858000"/>
              <a:gd name="connsiteX7965" fmla="*/ 6548972 w 12192000"/>
              <a:gd name="connsiteY7965" fmla="*/ 4419595 h 6858000"/>
              <a:gd name="connsiteX7966" fmla="*/ 6541589 w 12192000"/>
              <a:gd name="connsiteY7966" fmla="*/ 4408263 h 6858000"/>
              <a:gd name="connsiteX7967" fmla="*/ 6541589 w 12192000"/>
              <a:gd name="connsiteY7967" fmla="*/ 4391670 h 6858000"/>
              <a:gd name="connsiteX7968" fmla="*/ 6531992 w 12192000"/>
              <a:gd name="connsiteY7968" fmla="*/ 4387218 h 6858000"/>
              <a:gd name="connsiteX7969" fmla="*/ 6548233 w 12192000"/>
              <a:gd name="connsiteY7969" fmla="*/ 4368601 h 6858000"/>
              <a:gd name="connsiteX7970" fmla="*/ 6550448 w 12192000"/>
              <a:gd name="connsiteY7970" fmla="*/ 4350389 h 6858000"/>
              <a:gd name="connsiteX7971" fmla="*/ 6535684 w 12192000"/>
              <a:gd name="connsiteY7971" fmla="*/ 4330963 h 6858000"/>
              <a:gd name="connsiteX7972" fmla="*/ 6534207 w 12192000"/>
              <a:gd name="connsiteY7972" fmla="*/ 4295348 h 6858000"/>
              <a:gd name="connsiteX7973" fmla="*/ 6506892 w 12192000"/>
              <a:gd name="connsiteY7973" fmla="*/ 4266613 h 6858000"/>
              <a:gd name="connsiteX7974" fmla="*/ 6506892 w 12192000"/>
              <a:gd name="connsiteY7974" fmla="*/ 4260138 h 6858000"/>
              <a:gd name="connsiteX7975" fmla="*/ 6501725 w 12192000"/>
              <a:gd name="connsiteY7975" fmla="*/ 4254067 h 6858000"/>
              <a:gd name="connsiteX7976" fmla="*/ 6515751 w 12192000"/>
              <a:gd name="connsiteY7976" fmla="*/ 4246782 h 6858000"/>
              <a:gd name="connsiteX7977" fmla="*/ 6509845 w 12192000"/>
              <a:gd name="connsiteY7977" fmla="*/ 4242735 h 6858000"/>
              <a:gd name="connsiteX7978" fmla="*/ 6495818 w 12192000"/>
              <a:gd name="connsiteY7978" fmla="*/ 4242330 h 6858000"/>
              <a:gd name="connsiteX7979" fmla="*/ 6492866 w 12192000"/>
              <a:gd name="connsiteY7979" fmla="*/ 4237069 h 6858000"/>
              <a:gd name="connsiteX7980" fmla="*/ 6490651 w 12192000"/>
              <a:gd name="connsiteY7980" fmla="*/ 4231403 h 6858000"/>
              <a:gd name="connsiteX7981" fmla="*/ 6495818 w 12192000"/>
              <a:gd name="connsiteY7981" fmla="*/ 4221690 h 6858000"/>
              <a:gd name="connsiteX7982" fmla="*/ 6492866 w 12192000"/>
              <a:gd name="connsiteY7982" fmla="*/ 4208739 h 6858000"/>
              <a:gd name="connsiteX7983" fmla="*/ 6486221 w 12192000"/>
              <a:gd name="connsiteY7983" fmla="*/ 4202668 h 6858000"/>
              <a:gd name="connsiteX7984" fmla="*/ 6481054 w 12192000"/>
              <a:gd name="connsiteY7984" fmla="*/ 4197002 h 6858000"/>
              <a:gd name="connsiteX7985" fmla="*/ 6481054 w 12192000"/>
              <a:gd name="connsiteY7985" fmla="*/ 4187694 h 6858000"/>
              <a:gd name="connsiteX7986" fmla="*/ 6473671 w 12192000"/>
              <a:gd name="connsiteY7986" fmla="*/ 4179599 h 6858000"/>
              <a:gd name="connsiteX7987" fmla="*/ 6472933 w 12192000"/>
              <a:gd name="connsiteY7987" fmla="*/ 4171505 h 6858000"/>
              <a:gd name="connsiteX7988" fmla="*/ 6458168 w 12192000"/>
              <a:gd name="connsiteY7988" fmla="*/ 4162601 h 6858000"/>
              <a:gd name="connsiteX7989" fmla="*/ 6454477 w 12192000"/>
              <a:gd name="connsiteY7989" fmla="*/ 4156935 h 6858000"/>
              <a:gd name="connsiteX7990" fmla="*/ 6444879 w 12192000"/>
              <a:gd name="connsiteY7990" fmla="*/ 4148032 h 6858000"/>
              <a:gd name="connsiteX7991" fmla="*/ 6442665 w 12192000"/>
              <a:gd name="connsiteY7991" fmla="*/ 4146008 h 6858000"/>
              <a:gd name="connsiteX7992" fmla="*/ 6433806 w 12192000"/>
              <a:gd name="connsiteY7992" fmla="*/ 4142770 h 6858000"/>
              <a:gd name="connsiteX7993" fmla="*/ 6432329 w 12192000"/>
              <a:gd name="connsiteY7993" fmla="*/ 4135081 h 6858000"/>
              <a:gd name="connsiteX7994" fmla="*/ 6413874 w 12192000"/>
              <a:gd name="connsiteY7994" fmla="*/ 4127391 h 6858000"/>
              <a:gd name="connsiteX7995" fmla="*/ 6409444 w 12192000"/>
              <a:gd name="connsiteY7995" fmla="*/ 4117273 h 6858000"/>
              <a:gd name="connsiteX7996" fmla="*/ 6387297 w 12192000"/>
              <a:gd name="connsiteY7996" fmla="*/ 4100680 h 6858000"/>
              <a:gd name="connsiteX7997" fmla="*/ 6373270 w 12192000"/>
              <a:gd name="connsiteY7997" fmla="*/ 4087325 h 6858000"/>
              <a:gd name="connsiteX7998" fmla="*/ 6376961 w 12192000"/>
              <a:gd name="connsiteY7998" fmla="*/ 4084896 h 6858000"/>
              <a:gd name="connsiteX7999" fmla="*/ 6364411 w 12192000"/>
              <a:gd name="connsiteY7999" fmla="*/ 4075183 h 6858000"/>
              <a:gd name="connsiteX8000" fmla="*/ 6359244 w 12192000"/>
              <a:gd name="connsiteY8000" fmla="*/ 4064256 h 6858000"/>
              <a:gd name="connsiteX8001" fmla="*/ 6351861 w 12192000"/>
              <a:gd name="connsiteY8001" fmla="*/ 4057376 h 6858000"/>
              <a:gd name="connsiteX8002" fmla="*/ 6351861 w 12192000"/>
              <a:gd name="connsiteY8002" fmla="*/ 4043615 h 6858000"/>
              <a:gd name="connsiteX8003" fmla="*/ 6343002 w 12192000"/>
              <a:gd name="connsiteY8003" fmla="*/ 4032688 h 6858000"/>
              <a:gd name="connsiteX8004" fmla="*/ 6343002 w 12192000"/>
              <a:gd name="connsiteY8004" fmla="*/ 4025403 h 6858000"/>
              <a:gd name="connsiteX8005" fmla="*/ 6337096 w 12192000"/>
              <a:gd name="connsiteY8005" fmla="*/ 4021356 h 6858000"/>
              <a:gd name="connsiteX8006" fmla="*/ 6326760 w 12192000"/>
              <a:gd name="connsiteY8006" fmla="*/ 4001120 h 6858000"/>
              <a:gd name="connsiteX8007" fmla="*/ 6327499 w 12192000"/>
              <a:gd name="connsiteY8007" fmla="*/ 3996264 h 6858000"/>
              <a:gd name="connsiteX8008" fmla="*/ 6339311 w 12192000"/>
              <a:gd name="connsiteY8008" fmla="*/ 3999906 h 6858000"/>
              <a:gd name="connsiteX8009" fmla="*/ 6348908 w 12192000"/>
              <a:gd name="connsiteY8009" fmla="*/ 3992621 h 6858000"/>
              <a:gd name="connsiteX8010" fmla="*/ 6351123 w 12192000"/>
              <a:gd name="connsiteY8010" fmla="*/ 3967529 h 6858000"/>
              <a:gd name="connsiteX8011" fmla="*/ 6352599 w 12192000"/>
              <a:gd name="connsiteY8011" fmla="*/ 3954578 h 6858000"/>
              <a:gd name="connsiteX8012" fmla="*/ 6357767 w 12192000"/>
              <a:gd name="connsiteY8012" fmla="*/ 3959839 h 6858000"/>
              <a:gd name="connsiteX8013" fmla="*/ 6379914 w 12192000"/>
              <a:gd name="connsiteY8013" fmla="*/ 3954983 h 6858000"/>
              <a:gd name="connsiteX8014" fmla="*/ 6364411 w 12192000"/>
              <a:gd name="connsiteY8014" fmla="*/ 3951340 h 6858000"/>
              <a:gd name="connsiteX8015" fmla="*/ 6354814 w 12192000"/>
              <a:gd name="connsiteY8015" fmla="*/ 3936771 h 6858000"/>
              <a:gd name="connsiteX8016" fmla="*/ 6365149 w 12192000"/>
              <a:gd name="connsiteY8016" fmla="*/ 3935557 h 6858000"/>
              <a:gd name="connsiteX8017" fmla="*/ 6365887 w 12192000"/>
              <a:gd name="connsiteY8017" fmla="*/ 3924629 h 6858000"/>
              <a:gd name="connsiteX8018" fmla="*/ 6365887 w 12192000"/>
              <a:gd name="connsiteY8018" fmla="*/ 3921796 h 6858000"/>
              <a:gd name="connsiteX8019" fmla="*/ 6353337 w 12192000"/>
              <a:gd name="connsiteY8019" fmla="*/ 3916130 h 6858000"/>
              <a:gd name="connsiteX8020" fmla="*/ 6365887 w 12192000"/>
              <a:gd name="connsiteY8020" fmla="*/ 3894276 h 6858000"/>
              <a:gd name="connsiteX8021" fmla="*/ 6382129 w 12192000"/>
              <a:gd name="connsiteY8021" fmla="*/ 3877682 h 6858000"/>
              <a:gd name="connsiteX8022" fmla="*/ 6378438 w 12192000"/>
              <a:gd name="connsiteY8022" fmla="*/ 3869588 h 6858000"/>
              <a:gd name="connsiteX8023" fmla="*/ 6379914 w 12192000"/>
              <a:gd name="connsiteY8023" fmla="*/ 3867969 h 6858000"/>
              <a:gd name="connsiteX8024" fmla="*/ 6388035 w 12192000"/>
              <a:gd name="connsiteY8024" fmla="*/ 3860684 h 6858000"/>
              <a:gd name="connsiteX8025" fmla="*/ 6380652 w 12192000"/>
              <a:gd name="connsiteY8025" fmla="*/ 3853804 h 6858000"/>
              <a:gd name="connsiteX8026" fmla="*/ 6387297 w 12192000"/>
              <a:gd name="connsiteY8026" fmla="*/ 3837616 h 6858000"/>
              <a:gd name="connsiteX8027" fmla="*/ 6385820 w 12192000"/>
              <a:gd name="connsiteY8027" fmla="*/ 3819808 h 6858000"/>
              <a:gd name="connsiteX8028" fmla="*/ 6376223 w 12192000"/>
              <a:gd name="connsiteY8028" fmla="*/ 3808071 h 6858000"/>
              <a:gd name="connsiteX8029" fmla="*/ 6376223 w 12192000"/>
              <a:gd name="connsiteY8029" fmla="*/ 3795525 h 6858000"/>
              <a:gd name="connsiteX8030" fmla="*/ 6379914 w 12192000"/>
              <a:gd name="connsiteY8030" fmla="*/ 3789455 h 6858000"/>
              <a:gd name="connsiteX8031" fmla="*/ 6372531 w 12192000"/>
              <a:gd name="connsiteY8031" fmla="*/ 3778527 h 6858000"/>
              <a:gd name="connsiteX8032" fmla="*/ 6357767 w 12192000"/>
              <a:gd name="connsiteY8032" fmla="*/ 3784193 h 6858000"/>
              <a:gd name="connsiteX8033" fmla="*/ 6353337 w 12192000"/>
              <a:gd name="connsiteY8033" fmla="*/ 3779337 h 6858000"/>
              <a:gd name="connsiteX8034" fmla="*/ 6344478 w 12192000"/>
              <a:gd name="connsiteY8034" fmla="*/ 3778527 h 6858000"/>
              <a:gd name="connsiteX8035" fmla="*/ 6338572 w 12192000"/>
              <a:gd name="connsiteY8035" fmla="*/ 3750197 h 6858000"/>
              <a:gd name="connsiteX8036" fmla="*/ 6330452 w 12192000"/>
              <a:gd name="connsiteY8036" fmla="*/ 3753840 h 6858000"/>
              <a:gd name="connsiteX8037" fmla="*/ 6323808 w 12192000"/>
              <a:gd name="connsiteY8037" fmla="*/ 3751007 h 6858000"/>
              <a:gd name="connsiteX8038" fmla="*/ 6319378 w 12192000"/>
              <a:gd name="connsiteY8038" fmla="*/ 3753030 h 6858000"/>
              <a:gd name="connsiteX8039" fmla="*/ 6310519 w 12192000"/>
              <a:gd name="connsiteY8039" fmla="*/ 3744127 h 6858000"/>
              <a:gd name="connsiteX8040" fmla="*/ 6306090 w 12192000"/>
              <a:gd name="connsiteY8040" fmla="*/ 3757077 h 6858000"/>
              <a:gd name="connsiteX8041" fmla="*/ 6292801 w 12192000"/>
              <a:gd name="connsiteY8041" fmla="*/ 3759506 h 6858000"/>
              <a:gd name="connsiteX8042" fmla="*/ 6285419 w 12192000"/>
              <a:gd name="connsiteY8042" fmla="*/ 3756268 h 6858000"/>
              <a:gd name="connsiteX8043" fmla="*/ 6262534 w 12192000"/>
              <a:gd name="connsiteY8043" fmla="*/ 3763958 h 6858000"/>
              <a:gd name="connsiteX8044" fmla="*/ 6255151 w 12192000"/>
              <a:gd name="connsiteY8044" fmla="*/ 3761125 h 6858000"/>
              <a:gd name="connsiteX8045" fmla="*/ 6245554 w 12192000"/>
              <a:gd name="connsiteY8045" fmla="*/ 3766791 h 6858000"/>
              <a:gd name="connsiteX8046" fmla="*/ 6197568 w 12192000"/>
              <a:gd name="connsiteY8046" fmla="*/ 3769219 h 6858000"/>
              <a:gd name="connsiteX8047" fmla="*/ 6179112 w 12192000"/>
              <a:gd name="connsiteY8047" fmla="*/ 3764767 h 6858000"/>
              <a:gd name="connsiteX8048" fmla="*/ 6166561 w 12192000"/>
              <a:gd name="connsiteY8048" fmla="*/ 3753840 h 6858000"/>
              <a:gd name="connsiteX8049" fmla="*/ 6160655 w 12192000"/>
              <a:gd name="connsiteY8049" fmla="*/ 3738056 h 6858000"/>
              <a:gd name="connsiteX8050" fmla="*/ 6154012 w 12192000"/>
              <a:gd name="connsiteY8050" fmla="*/ 3734818 h 6858000"/>
              <a:gd name="connsiteX8051" fmla="*/ 6154012 w 12192000"/>
              <a:gd name="connsiteY8051" fmla="*/ 3720248 h 6858000"/>
              <a:gd name="connsiteX8052" fmla="*/ 6142199 w 12192000"/>
              <a:gd name="connsiteY8052" fmla="*/ 3697989 h 6858000"/>
              <a:gd name="connsiteX8053" fmla="*/ 6121529 w 12192000"/>
              <a:gd name="connsiteY8053" fmla="*/ 3679777 h 6858000"/>
              <a:gd name="connsiteX8054" fmla="*/ 6085355 w 12192000"/>
              <a:gd name="connsiteY8054" fmla="*/ 3661970 h 6858000"/>
              <a:gd name="connsiteX8055" fmla="*/ 6069114 w 12192000"/>
              <a:gd name="connsiteY8055" fmla="*/ 3667636 h 6858000"/>
              <a:gd name="connsiteX8056" fmla="*/ 6049919 w 12192000"/>
              <a:gd name="connsiteY8056" fmla="*/ 3663993 h 6858000"/>
              <a:gd name="connsiteX8057" fmla="*/ 6047704 w 12192000"/>
              <a:gd name="connsiteY8057" fmla="*/ 3663588 h 6858000"/>
              <a:gd name="connsiteX8058" fmla="*/ 6013745 w 12192000"/>
              <a:gd name="connsiteY8058" fmla="*/ 3674516 h 6858000"/>
              <a:gd name="connsiteX8059" fmla="*/ 5996028 w 12192000"/>
              <a:gd name="connsiteY8059" fmla="*/ 3672087 h 6858000"/>
              <a:gd name="connsiteX8060" fmla="*/ 5990859 w 12192000"/>
              <a:gd name="connsiteY8060" fmla="*/ 3671683 h 6858000"/>
              <a:gd name="connsiteX8061" fmla="*/ 5963544 w 12192000"/>
              <a:gd name="connsiteY8061" fmla="*/ 3687062 h 6858000"/>
              <a:gd name="connsiteX8062" fmla="*/ 5959854 w 12192000"/>
              <a:gd name="connsiteY8062" fmla="*/ 3687467 h 6858000"/>
              <a:gd name="connsiteX8063" fmla="*/ 5932538 w 12192000"/>
              <a:gd name="connsiteY8063" fmla="*/ 3690704 h 6858000"/>
              <a:gd name="connsiteX8064" fmla="*/ 5908915 w 12192000"/>
              <a:gd name="connsiteY8064" fmla="*/ 3701227 h 6858000"/>
              <a:gd name="connsiteX8065" fmla="*/ 5883076 w 12192000"/>
              <a:gd name="connsiteY8065" fmla="*/ 3721463 h 6858000"/>
              <a:gd name="connsiteX8066" fmla="*/ 5852808 w 12192000"/>
              <a:gd name="connsiteY8066" fmla="*/ 3723891 h 6858000"/>
              <a:gd name="connsiteX8067" fmla="*/ 5809990 w 12192000"/>
              <a:gd name="connsiteY8067" fmla="*/ 3742912 h 6858000"/>
              <a:gd name="connsiteX8068" fmla="*/ 5790057 w 12192000"/>
              <a:gd name="connsiteY8068" fmla="*/ 3734818 h 6858000"/>
              <a:gd name="connsiteX8069" fmla="*/ 5763480 w 12192000"/>
              <a:gd name="connsiteY8069" fmla="*/ 3731176 h 6858000"/>
              <a:gd name="connsiteX8070" fmla="*/ 5760527 w 12192000"/>
              <a:gd name="connsiteY8070" fmla="*/ 3727129 h 6858000"/>
              <a:gd name="connsiteX8071" fmla="*/ 5753883 w 12192000"/>
              <a:gd name="connsiteY8071" fmla="*/ 3714987 h 6858000"/>
              <a:gd name="connsiteX8072" fmla="*/ 5744286 w 12192000"/>
              <a:gd name="connsiteY8072" fmla="*/ 3717011 h 6858000"/>
              <a:gd name="connsiteX8073" fmla="*/ 5742072 w 12192000"/>
              <a:gd name="connsiteY8073" fmla="*/ 3728747 h 6858000"/>
              <a:gd name="connsiteX8074" fmla="*/ 5719186 w 12192000"/>
              <a:gd name="connsiteY8074" fmla="*/ 3718630 h 6858000"/>
              <a:gd name="connsiteX8075" fmla="*/ 5694085 w 12192000"/>
              <a:gd name="connsiteY8075" fmla="*/ 3725914 h 6858000"/>
              <a:gd name="connsiteX8076" fmla="*/ 5628382 w 12192000"/>
              <a:gd name="connsiteY8076" fmla="*/ 3726319 h 6858000"/>
              <a:gd name="connsiteX8077" fmla="*/ 5609188 w 12192000"/>
              <a:gd name="connsiteY8077" fmla="*/ 3728747 h 6858000"/>
              <a:gd name="connsiteX8078" fmla="*/ 5609188 w 12192000"/>
              <a:gd name="connsiteY8078" fmla="*/ 3733199 h 6858000"/>
              <a:gd name="connsiteX8079" fmla="*/ 5574490 w 12192000"/>
              <a:gd name="connsiteY8079" fmla="*/ 3744936 h 6858000"/>
              <a:gd name="connsiteX8080" fmla="*/ 5570799 w 12192000"/>
              <a:gd name="connsiteY8080" fmla="*/ 3749388 h 6858000"/>
              <a:gd name="connsiteX8081" fmla="*/ 5559725 w 12192000"/>
              <a:gd name="connsiteY8081" fmla="*/ 3749388 h 6858000"/>
              <a:gd name="connsiteX8082" fmla="*/ 5542745 w 12192000"/>
              <a:gd name="connsiteY8082" fmla="*/ 3763148 h 6858000"/>
              <a:gd name="connsiteX8083" fmla="*/ 5538316 w 12192000"/>
              <a:gd name="connsiteY8083" fmla="*/ 3761934 h 6858000"/>
              <a:gd name="connsiteX8084" fmla="*/ 5488854 w 12192000"/>
              <a:gd name="connsiteY8084" fmla="*/ 3745341 h 6858000"/>
              <a:gd name="connsiteX8085" fmla="*/ 5450465 w 12192000"/>
              <a:gd name="connsiteY8085" fmla="*/ 3719034 h 6858000"/>
              <a:gd name="connsiteX8086" fmla="*/ 5440130 w 12192000"/>
              <a:gd name="connsiteY8086" fmla="*/ 3718225 h 6858000"/>
              <a:gd name="connsiteX8087" fmla="*/ 5409123 w 12192000"/>
              <a:gd name="connsiteY8087" fmla="*/ 3689490 h 6858000"/>
              <a:gd name="connsiteX8088" fmla="*/ 5407647 w 12192000"/>
              <a:gd name="connsiteY8088" fmla="*/ 3688276 h 6858000"/>
              <a:gd name="connsiteX8089" fmla="*/ 5406908 w 12192000"/>
              <a:gd name="connsiteY8089" fmla="*/ 3688276 h 6858000"/>
              <a:gd name="connsiteX8090" fmla="*/ 5388453 w 12192000"/>
              <a:gd name="connsiteY8090" fmla="*/ 3676944 h 6858000"/>
              <a:gd name="connsiteX8091" fmla="*/ 5381070 w 12192000"/>
              <a:gd name="connsiteY8091" fmla="*/ 3676539 h 6858000"/>
              <a:gd name="connsiteX8092" fmla="*/ 5368520 w 12192000"/>
              <a:gd name="connsiteY8092" fmla="*/ 3659946 h 6858000"/>
              <a:gd name="connsiteX8093" fmla="*/ 5360400 w 12192000"/>
              <a:gd name="connsiteY8093" fmla="*/ 3656304 h 6858000"/>
              <a:gd name="connsiteX8094" fmla="*/ 5364090 w 12192000"/>
              <a:gd name="connsiteY8094" fmla="*/ 3649828 h 6858000"/>
              <a:gd name="connsiteX8095" fmla="*/ 5355970 w 12192000"/>
              <a:gd name="connsiteY8095" fmla="*/ 3645781 h 6858000"/>
              <a:gd name="connsiteX8096" fmla="*/ 5337514 w 12192000"/>
              <a:gd name="connsiteY8096" fmla="*/ 3645781 h 6858000"/>
              <a:gd name="connsiteX8097" fmla="*/ 5310937 w 12192000"/>
              <a:gd name="connsiteY8097" fmla="*/ 3633235 h 6858000"/>
              <a:gd name="connsiteX8098" fmla="*/ 5299864 w 12192000"/>
              <a:gd name="connsiteY8098" fmla="*/ 3630402 h 6858000"/>
              <a:gd name="connsiteX8099" fmla="*/ 5302078 w 12192000"/>
              <a:gd name="connsiteY8099" fmla="*/ 3625141 h 6858000"/>
              <a:gd name="connsiteX8100" fmla="*/ 5295434 w 12192000"/>
              <a:gd name="connsiteY8100" fmla="*/ 3617451 h 6858000"/>
              <a:gd name="connsiteX8101" fmla="*/ 5288790 w 12192000"/>
              <a:gd name="connsiteY8101" fmla="*/ 3612190 h 6858000"/>
              <a:gd name="connsiteX8102" fmla="*/ 5293219 w 12192000"/>
              <a:gd name="connsiteY8102" fmla="*/ 3604095 h 6858000"/>
              <a:gd name="connsiteX8103" fmla="*/ 5292481 w 12192000"/>
              <a:gd name="connsiteY8103" fmla="*/ 3602072 h 6858000"/>
              <a:gd name="connsiteX8104" fmla="*/ 5282884 w 12192000"/>
              <a:gd name="connsiteY8104" fmla="*/ 3605310 h 6858000"/>
              <a:gd name="connsiteX8105" fmla="*/ 5271810 w 12192000"/>
              <a:gd name="connsiteY8105" fmla="*/ 3594382 h 6858000"/>
              <a:gd name="connsiteX8106" fmla="*/ 5271810 w 12192000"/>
              <a:gd name="connsiteY8106" fmla="*/ 3583860 h 6858000"/>
              <a:gd name="connsiteX8107" fmla="*/ 5266642 w 12192000"/>
              <a:gd name="connsiteY8107" fmla="*/ 3569290 h 6858000"/>
              <a:gd name="connsiteX8108" fmla="*/ 5257045 w 12192000"/>
              <a:gd name="connsiteY8108" fmla="*/ 3568076 h 6858000"/>
              <a:gd name="connsiteX8109" fmla="*/ 5253354 w 12192000"/>
              <a:gd name="connsiteY8109" fmla="*/ 3560791 h 6858000"/>
              <a:gd name="connsiteX8110" fmla="*/ 5259998 w 12192000"/>
              <a:gd name="connsiteY8110" fmla="*/ 3549054 h 6858000"/>
              <a:gd name="connsiteX8111" fmla="*/ 5253354 w 12192000"/>
              <a:gd name="connsiteY8111" fmla="*/ 3545412 h 6858000"/>
              <a:gd name="connsiteX8112" fmla="*/ 5254093 w 12192000"/>
              <a:gd name="connsiteY8112" fmla="*/ 3538532 h 6858000"/>
              <a:gd name="connsiteX8113" fmla="*/ 5259260 w 12192000"/>
              <a:gd name="connsiteY8113" fmla="*/ 3529628 h 6858000"/>
              <a:gd name="connsiteX8114" fmla="*/ 5258521 w 12192000"/>
              <a:gd name="connsiteY8114" fmla="*/ 3529223 h 6858000"/>
              <a:gd name="connsiteX8115" fmla="*/ 5251139 w 12192000"/>
              <a:gd name="connsiteY8115" fmla="*/ 3523962 h 6858000"/>
              <a:gd name="connsiteX8116" fmla="*/ 5237851 w 12192000"/>
              <a:gd name="connsiteY8116" fmla="*/ 3517082 h 6858000"/>
              <a:gd name="connsiteX8117" fmla="*/ 5234159 w 12192000"/>
              <a:gd name="connsiteY8117" fmla="*/ 3503321 h 6858000"/>
              <a:gd name="connsiteX8118" fmla="*/ 5223086 w 12192000"/>
              <a:gd name="connsiteY8118" fmla="*/ 3502917 h 6858000"/>
              <a:gd name="connsiteX8119" fmla="*/ 5218657 w 12192000"/>
              <a:gd name="connsiteY8119" fmla="*/ 3498870 h 6858000"/>
              <a:gd name="connsiteX8120" fmla="*/ 5219395 w 12192000"/>
              <a:gd name="connsiteY8120" fmla="*/ 3491585 h 6858000"/>
              <a:gd name="connsiteX8121" fmla="*/ 5223086 w 12192000"/>
              <a:gd name="connsiteY8121" fmla="*/ 3487942 h 6858000"/>
              <a:gd name="connsiteX8122" fmla="*/ 5214965 w 12192000"/>
              <a:gd name="connsiteY8122" fmla="*/ 3484705 h 6858000"/>
              <a:gd name="connsiteX8123" fmla="*/ 5210536 w 12192000"/>
              <a:gd name="connsiteY8123" fmla="*/ 3490371 h 6858000"/>
              <a:gd name="connsiteX8124" fmla="*/ 5202415 w 12192000"/>
              <a:gd name="connsiteY8124" fmla="*/ 3487538 h 6858000"/>
              <a:gd name="connsiteX8125" fmla="*/ 5191342 w 12192000"/>
              <a:gd name="connsiteY8125" fmla="*/ 3487133 h 6858000"/>
              <a:gd name="connsiteX8126" fmla="*/ 5180268 w 12192000"/>
              <a:gd name="connsiteY8126" fmla="*/ 3472968 h 6858000"/>
              <a:gd name="connsiteX8127" fmla="*/ 5184698 w 12192000"/>
              <a:gd name="connsiteY8127" fmla="*/ 3455565 h 6858000"/>
              <a:gd name="connsiteX8128" fmla="*/ 5176576 w 12192000"/>
              <a:gd name="connsiteY8128" fmla="*/ 3447876 h 6858000"/>
              <a:gd name="connsiteX8129" fmla="*/ 5175839 w 12192000"/>
              <a:gd name="connsiteY8129" fmla="*/ 3447876 h 6858000"/>
              <a:gd name="connsiteX8130" fmla="*/ 5164027 w 12192000"/>
              <a:gd name="connsiteY8130" fmla="*/ 3451113 h 6858000"/>
              <a:gd name="connsiteX8131" fmla="*/ 5161812 w 12192000"/>
              <a:gd name="connsiteY8131" fmla="*/ 3448280 h 6858000"/>
              <a:gd name="connsiteX8132" fmla="*/ 5162550 w 12192000"/>
              <a:gd name="connsiteY8132" fmla="*/ 3440591 h 6858000"/>
              <a:gd name="connsiteX8133" fmla="*/ 5141141 w 12192000"/>
              <a:gd name="connsiteY8133" fmla="*/ 3443019 h 6858000"/>
              <a:gd name="connsiteX8134" fmla="*/ 5152953 w 12192000"/>
              <a:gd name="connsiteY8134" fmla="*/ 3431282 h 6858000"/>
              <a:gd name="connsiteX8135" fmla="*/ 5147047 w 12192000"/>
              <a:gd name="connsiteY8135" fmla="*/ 3430878 h 6858000"/>
              <a:gd name="connsiteX8136" fmla="*/ 5150000 w 12192000"/>
              <a:gd name="connsiteY8136" fmla="*/ 3426426 h 6858000"/>
              <a:gd name="connsiteX8137" fmla="*/ 5145570 w 12192000"/>
              <a:gd name="connsiteY8137" fmla="*/ 3421974 h 6858000"/>
              <a:gd name="connsiteX8138" fmla="*/ 5137450 w 12192000"/>
              <a:gd name="connsiteY8138" fmla="*/ 3420760 h 6858000"/>
              <a:gd name="connsiteX8139" fmla="*/ 5134496 w 12192000"/>
              <a:gd name="connsiteY8139" fmla="*/ 3417117 h 6858000"/>
              <a:gd name="connsiteX8140" fmla="*/ 5159597 w 12192000"/>
              <a:gd name="connsiteY8140" fmla="*/ 3416713 h 6858000"/>
              <a:gd name="connsiteX8141" fmla="*/ 5163288 w 12192000"/>
              <a:gd name="connsiteY8141" fmla="*/ 3413880 h 6858000"/>
              <a:gd name="connsiteX8142" fmla="*/ 5150000 w 12192000"/>
              <a:gd name="connsiteY8142" fmla="*/ 3406999 h 6858000"/>
              <a:gd name="connsiteX8143" fmla="*/ 5138188 w 12192000"/>
              <a:gd name="connsiteY8143" fmla="*/ 3409428 h 6858000"/>
              <a:gd name="connsiteX8144" fmla="*/ 5124899 w 12192000"/>
              <a:gd name="connsiteY8144" fmla="*/ 3413880 h 6858000"/>
              <a:gd name="connsiteX8145" fmla="*/ 5119732 w 12192000"/>
              <a:gd name="connsiteY8145" fmla="*/ 3412665 h 6858000"/>
              <a:gd name="connsiteX8146" fmla="*/ 5116779 w 12192000"/>
              <a:gd name="connsiteY8146" fmla="*/ 3407809 h 6858000"/>
              <a:gd name="connsiteX8147" fmla="*/ 5106443 w 12192000"/>
              <a:gd name="connsiteY8147" fmla="*/ 3406999 h 6858000"/>
              <a:gd name="connsiteX8148" fmla="*/ 5097584 w 12192000"/>
              <a:gd name="connsiteY8148" fmla="*/ 3398905 h 6858000"/>
              <a:gd name="connsiteX8149" fmla="*/ 5106443 w 12192000"/>
              <a:gd name="connsiteY8149" fmla="*/ 3392430 h 6858000"/>
              <a:gd name="connsiteX8150" fmla="*/ 5099799 w 12192000"/>
              <a:gd name="connsiteY8150" fmla="*/ 3391620 h 6858000"/>
              <a:gd name="connsiteX8151" fmla="*/ 5083558 w 12192000"/>
              <a:gd name="connsiteY8151" fmla="*/ 3391216 h 6858000"/>
              <a:gd name="connsiteX8152" fmla="*/ 5079129 w 12192000"/>
              <a:gd name="connsiteY8152" fmla="*/ 3383931 h 6858000"/>
              <a:gd name="connsiteX8153" fmla="*/ 5079129 w 12192000"/>
              <a:gd name="connsiteY8153" fmla="*/ 3375027 h 6858000"/>
              <a:gd name="connsiteX8154" fmla="*/ 5075437 w 12192000"/>
              <a:gd name="connsiteY8154" fmla="*/ 3371789 h 6858000"/>
              <a:gd name="connsiteX8155" fmla="*/ 5084296 w 12192000"/>
              <a:gd name="connsiteY8155" fmla="*/ 3374218 h 6858000"/>
              <a:gd name="connsiteX8156" fmla="*/ 5089464 w 12192000"/>
              <a:gd name="connsiteY8156" fmla="*/ 3375836 h 6858000"/>
              <a:gd name="connsiteX8157" fmla="*/ 5100537 w 12192000"/>
              <a:gd name="connsiteY8157" fmla="*/ 3369361 h 6858000"/>
              <a:gd name="connsiteX8158" fmla="*/ 5083558 w 12192000"/>
              <a:gd name="connsiteY8158" fmla="*/ 3364100 h 6858000"/>
              <a:gd name="connsiteX8159" fmla="*/ 5071746 w 12192000"/>
              <a:gd name="connsiteY8159" fmla="*/ 3369361 h 6858000"/>
              <a:gd name="connsiteX8160" fmla="*/ 5069532 w 12192000"/>
              <a:gd name="connsiteY8160" fmla="*/ 3366123 h 6858000"/>
              <a:gd name="connsiteX8161" fmla="*/ 5073961 w 12192000"/>
              <a:gd name="connsiteY8161" fmla="*/ 3361267 h 6858000"/>
              <a:gd name="connsiteX8162" fmla="*/ 5073961 w 12192000"/>
              <a:gd name="connsiteY8162" fmla="*/ 3347102 h 6858000"/>
              <a:gd name="connsiteX8163" fmla="*/ 5068793 w 12192000"/>
              <a:gd name="connsiteY8163" fmla="*/ 3340626 h 6858000"/>
              <a:gd name="connsiteX8164" fmla="*/ 5076914 w 12192000"/>
              <a:gd name="connsiteY8164" fmla="*/ 3332532 h 6858000"/>
              <a:gd name="connsiteX8165" fmla="*/ 5087249 w 12192000"/>
              <a:gd name="connsiteY8165" fmla="*/ 3344673 h 6858000"/>
              <a:gd name="connsiteX8166" fmla="*/ 5101276 w 12192000"/>
              <a:gd name="connsiteY8166" fmla="*/ 3344269 h 6858000"/>
              <a:gd name="connsiteX8167" fmla="*/ 5108658 w 12192000"/>
              <a:gd name="connsiteY8167" fmla="*/ 3337388 h 6858000"/>
              <a:gd name="connsiteX8168" fmla="*/ 5096847 w 12192000"/>
              <a:gd name="connsiteY8168" fmla="*/ 3340221 h 6858000"/>
              <a:gd name="connsiteX8169" fmla="*/ 5084296 w 12192000"/>
              <a:gd name="connsiteY8169" fmla="*/ 3334555 h 6858000"/>
              <a:gd name="connsiteX8170" fmla="*/ 5082081 w 12192000"/>
              <a:gd name="connsiteY8170" fmla="*/ 3327675 h 6858000"/>
              <a:gd name="connsiteX8171" fmla="*/ 5080605 w 12192000"/>
              <a:gd name="connsiteY8171" fmla="*/ 3323628 h 6858000"/>
              <a:gd name="connsiteX8172" fmla="*/ 5087249 w 12192000"/>
              <a:gd name="connsiteY8172" fmla="*/ 3319176 h 6858000"/>
              <a:gd name="connsiteX8173" fmla="*/ 5074699 w 12192000"/>
              <a:gd name="connsiteY8173" fmla="*/ 3311891 h 6858000"/>
              <a:gd name="connsiteX8174" fmla="*/ 5079129 w 12192000"/>
              <a:gd name="connsiteY8174" fmla="*/ 3311082 h 6858000"/>
              <a:gd name="connsiteX8175" fmla="*/ 5079129 w 12192000"/>
              <a:gd name="connsiteY8175" fmla="*/ 3301774 h 6858000"/>
              <a:gd name="connsiteX8176" fmla="*/ 5069532 w 12192000"/>
              <a:gd name="connsiteY8176" fmla="*/ 3300155 h 6858000"/>
              <a:gd name="connsiteX8177" fmla="*/ 5058458 w 12192000"/>
              <a:gd name="connsiteY8177" fmla="*/ 3282752 h 6858000"/>
              <a:gd name="connsiteX8178" fmla="*/ 5041478 w 12192000"/>
              <a:gd name="connsiteY8178" fmla="*/ 3270206 h 6858000"/>
              <a:gd name="connsiteX8179" fmla="*/ 5073222 w 12192000"/>
              <a:gd name="connsiteY8179" fmla="*/ 3243495 h 6858000"/>
              <a:gd name="connsiteX8180" fmla="*/ 5085773 w 12192000"/>
              <a:gd name="connsiteY8180" fmla="*/ 3222045 h 6858000"/>
              <a:gd name="connsiteX8181" fmla="*/ 5087988 w 12192000"/>
              <a:gd name="connsiteY8181" fmla="*/ 3207070 h 6858000"/>
              <a:gd name="connsiteX8182" fmla="*/ 5090940 w 12192000"/>
              <a:gd name="connsiteY8182" fmla="*/ 3188454 h 6858000"/>
              <a:gd name="connsiteX8183" fmla="*/ 5098323 w 12192000"/>
              <a:gd name="connsiteY8183" fmla="*/ 3159719 h 6858000"/>
              <a:gd name="connsiteX8184" fmla="*/ 5110873 w 12192000"/>
              <a:gd name="connsiteY8184" fmla="*/ 3144340 h 6858000"/>
              <a:gd name="connsiteX8185" fmla="*/ 5113826 w 12192000"/>
              <a:gd name="connsiteY8185" fmla="*/ 3111153 h 6858000"/>
              <a:gd name="connsiteX8186" fmla="*/ 5104229 w 12192000"/>
              <a:gd name="connsiteY8186" fmla="*/ 3063801 h 6858000"/>
              <a:gd name="connsiteX8187" fmla="*/ 5090202 w 12192000"/>
              <a:gd name="connsiteY8187" fmla="*/ 3043566 h 6858000"/>
              <a:gd name="connsiteX8188" fmla="*/ 5095370 w 12192000"/>
              <a:gd name="connsiteY8188" fmla="*/ 3039519 h 6858000"/>
              <a:gd name="connsiteX8189" fmla="*/ 5102753 w 12192000"/>
              <a:gd name="connsiteY8189" fmla="*/ 3039519 h 6858000"/>
              <a:gd name="connsiteX8190" fmla="*/ 5105705 w 12192000"/>
              <a:gd name="connsiteY8190" fmla="*/ 3024139 h 6858000"/>
              <a:gd name="connsiteX8191" fmla="*/ 5102014 w 12192000"/>
              <a:gd name="connsiteY8191" fmla="*/ 3014426 h 6858000"/>
              <a:gd name="connsiteX8192" fmla="*/ 5108658 w 12192000"/>
              <a:gd name="connsiteY8192" fmla="*/ 3008356 h 6858000"/>
              <a:gd name="connsiteX8193" fmla="*/ 5093894 w 12192000"/>
              <a:gd name="connsiteY8193" fmla="*/ 2988525 h 6858000"/>
              <a:gd name="connsiteX8194" fmla="*/ 5087988 w 12192000"/>
              <a:gd name="connsiteY8194" fmla="*/ 2992976 h 6858000"/>
              <a:gd name="connsiteX8195" fmla="*/ 5084296 w 12192000"/>
              <a:gd name="connsiteY8195" fmla="*/ 2990953 h 6858000"/>
              <a:gd name="connsiteX8196" fmla="*/ 5079866 w 12192000"/>
              <a:gd name="connsiteY8196" fmla="*/ 2980026 h 6858000"/>
              <a:gd name="connsiteX8197" fmla="*/ 5068793 w 12192000"/>
              <a:gd name="connsiteY8197" fmla="*/ 2991358 h 6858000"/>
              <a:gd name="connsiteX8198" fmla="*/ 5068055 w 12192000"/>
              <a:gd name="connsiteY8198" fmla="*/ 2973550 h 6858000"/>
              <a:gd name="connsiteX8199" fmla="*/ 5073222 w 12192000"/>
              <a:gd name="connsiteY8199" fmla="*/ 2963432 h 6858000"/>
              <a:gd name="connsiteX8200" fmla="*/ 5073222 w 12192000"/>
              <a:gd name="connsiteY8200" fmla="*/ 2961813 h 6858000"/>
              <a:gd name="connsiteX8201" fmla="*/ 5071746 w 12192000"/>
              <a:gd name="connsiteY8201" fmla="*/ 2946434 h 6858000"/>
              <a:gd name="connsiteX8202" fmla="*/ 5076914 w 12192000"/>
              <a:gd name="connsiteY8202" fmla="*/ 2936721 h 6858000"/>
              <a:gd name="connsiteX8203" fmla="*/ 5076176 w 12192000"/>
              <a:gd name="connsiteY8203" fmla="*/ 2925389 h 6858000"/>
              <a:gd name="connsiteX8204" fmla="*/ 5083558 w 12192000"/>
              <a:gd name="connsiteY8204" fmla="*/ 2918509 h 6858000"/>
              <a:gd name="connsiteX8205" fmla="*/ 5089464 w 12192000"/>
              <a:gd name="connsiteY8205" fmla="*/ 2916890 h 6858000"/>
              <a:gd name="connsiteX8206" fmla="*/ 5105705 w 12192000"/>
              <a:gd name="connsiteY8206" fmla="*/ 2890179 h 6858000"/>
              <a:gd name="connsiteX8207" fmla="*/ 5113826 w 12192000"/>
              <a:gd name="connsiteY8207" fmla="*/ 2886941 h 6858000"/>
              <a:gd name="connsiteX8208" fmla="*/ 5107920 w 12192000"/>
              <a:gd name="connsiteY8208" fmla="*/ 2882894 h 6858000"/>
              <a:gd name="connsiteX8209" fmla="*/ 5108658 w 12192000"/>
              <a:gd name="connsiteY8209" fmla="*/ 2878442 h 6858000"/>
              <a:gd name="connsiteX8210" fmla="*/ 5128591 w 12192000"/>
              <a:gd name="connsiteY8210" fmla="*/ 2854159 h 6858000"/>
              <a:gd name="connsiteX8211" fmla="*/ 5127852 w 12192000"/>
              <a:gd name="connsiteY8211" fmla="*/ 2846874 h 6858000"/>
              <a:gd name="connsiteX8212" fmla="*/ 5140403 w 12192000"/>
              <a:gd name="connsiteY8212" fmla="*/ 2822187 h 6858000"/>
              <a:gd name="connsiteX8213" fmla="*/ 5147047 w 12192000"/>
              <a:gd name="connsiteY8213" fmla="*/ 2818544 h 6858000"/>
              <a:gd name="connsiteX8214" fmla="*/ 5170670 w 12192000"/>
              <a:gd name="connsiteY8214" fmla="*/ 2798309 h 6858000"/>
              <a:gd name="connsiteX8215" fmla="*/ 5172147 w 12192000"/>
              <a:gd name="connsiteY8215" fmla="*/ 2785358 h 6858000"/>
              <a:gd name="connsiteX8216" fmla="*/ 5203154 w 12192000"/>
              <a:gd name="connsiteY8216" fmla="*/ 2744077 h 6858000"/>
              <a:gd name="connsiteX8217" fmla="*/ 5198724 w 12192000"/>
              <a:gd name="connsiteY8217" fmla="*/ 2732340 h 6858000"/>
              <a:gd name="connsiteX8218" fmla="*/ 5212750 w 12192000"/>
              <a:gd name="connsiteY8218" fmla="*/ 2725055 h 6858000"/>
              <a:gd name="connsiteX8219" fmla="*/ 5215703 w 12192000"/>
              <a:gd name="connsiteY8219" fmla="*/ 2716152 h 6858000"/>
              <a:gd name="connsiteX8220" fmla="*/ 5250401 w 12192000"/>
              <a:gd name="connsiteY8220" fmla="*/ 2699154 h 6858000"/>
              <a:gd name="connsiteX8221" fmla="*/ 5259260 w 12192000"/>
              <a:gd name="connsiteY8221" fmla="*/ 2699154 h 6858000"/>
              <a:gd name="connsiteX8222" fmla="*/ 5259260 w 12192000"/>
              <a:gd name="connsiteY8222" fmla="*/ 2680942 h 6858000"/>
              <a:gd name="connsiteX8223" fmla="*/ 5278454 w 12192000"/>
              <a:gd name="connsiteY8223" fmla="*/ 2655849 h 6858000"/>
              <a:gd name="connsiteX8224" fmla="*/ 5291005 w 12192000"/>
              <a:gd name="connsiteY8224" fmla="*/ 2640470 h 6858000"/>
              <a:gd name="connsiteX8225" fmla="*/ 5338990 w 12192000"/>
              <a:gd name="connsiteY8225" fmla="*/ 2632376 h 6858000"/>
              <a:gd name="connsiteX8226" fmla="*/ 5373688 w 12192000"/>
              <a:gd name="connsiteY8226" fmla="*/ 2603236 h 6858000"/>
              <a:gd name="connsiteX8227" fmla="*/ 5389929 w 12192000"/>
              <a:gd name="connsiteY8227" fmla="*/ 2602022 h 6858000"/>
              <a:gd name="connsiteX8228" fmla="*/ 5403956 w 12192000"/>
              <a:gd name="connsiteY8228" fmla="*/ 2587857 h 6858000"/>
              <a:gd name="connsiteX8229" fmla="*/ 5407647 w 12192000"/>
              <a:gd name="connsiteY8229" fmla="*/ 2574906 h 6858000"/>
              <a:gd name="connsiteX8230" fmla="*/ 5438653 w 12192000"/>
              <a:gd name="connsiteY8230" fmla="*/ 2542124 h 6858000"/>
              <a:gd name="connsiteX8231" fmla="*/ 5442344 w 12192000"/>
              <a:gd name="connsiteY8231" fmla="*/ 2529174 h 6858000"/>
              <a:gd name="connsiteX8232" fmla="*/ 5436438 w 12192000"/>
              <a:gd name="connsiteY8232" fmla="*/ 2522293 h 6858000"/>
              <a:gd name="connsiteX8233" fmla="*/ 5432009 w 12192000"/>
              <a:gd name="connsiteY8233" fmla="*/ 2518651 h 6858000"/>
              <a:gd name="connsiteX8234" fmla="*/ 5438653 w 12192000"/>
              <a:gd name="connsiteY8234" fmla="*/ 2501653 h 6858000"/>
              <a:gd name="connsiteX8235" fmla="*/ 5430533 w 12192000"/>
              <a:gd name="connsiteY8235" fmla="*/ 2486274 h 6858000"/>
              <a:gd name="connsiteX8236" fmla="*/ 5431271 w 12192000"/>
              <a:gd name="connsiteY8236" fmla="*/ 2476156 h 6858000"/>
              <a:gd name="connsiteX8237" fmla="*/ 5443821 w 12192000"/>
              <a:gd name="connsiteY8237" fmla="*/ 2451873 h 6858000"/>
              <a:gd name="connsiteX8238" fmla="*/ 5463753 w 12192000"/>
              <a:gd name="connsiteY8238" fmla="*/ 2435280 h 6858000"/>
              <a:gd name="connsiteX8239" fmla="*/ 5465230 w 12192000"/>
              <a:gd name="connsiteY8239" fmla="*/ 2423948 h 6858000"/>
              <a:gd name="connsiteX8240" fmla="*/ 5457110 w 12192000"/>
              <a:gd name="connsiteY8240" fmla="*/ 2408164 h 6858000"/>
              <a:gd name="connsiteX8241" fmla="*/ 5479995 w 12192000"/>
              <a:gd name="connsiteY8241" fmla="*/ 2393189 h 6858000"/>
              <a:gd name="connsiteX8242" fmla="*/ 5487377 w 12192000"/>
              <a:gd name="connsiteY8242" fmla="*/ 2383072 h 6858000"/>
              <a:gd name="connsiteX8243" fmla="*/ 5499189 w 12192000"/>
              <a:gd name="connsiteY8243" fmla="*/ 2379429 h 6858000"/>
              <a:gd name="connsiteX8244" fmla="*/ 5519122 w 12192000"/>
              <a:gd name="connsiteY8244" fmla="*/ 2367288 h 6858000"/>
              <a:gd name="connsiteX8245" fmla="*/ 5524289 w 12192000"/>
              <a:gd name="connsiteY8245" fmla="*/ 2367288 h 6858000"/>
              <a:gd name="connsiteX8246" fmla="*/ 5538316 w 12192000"/>
              <a:gd name="connsiteY8246" fmla="*/ 2353527 h 6858000"/>
              <a:gd name="connsiteX8247" fmla="*/ 5556772 w 12192000"/>
              <a:gd name="connsiteY8247" fmla="*/ 2347861 h 6858000"/>
              <a:gd name="connsiteX8248" fmla="*/ 5567107 w 12192000"/>
              <a:gd name="connsiteY8248" fmla="*/ 2340981 h 6858000"/>
              <a:gd name="connsiteX8249" fmla="*/ 5572276 w 12192000"/>
              <a:gd name="connsiteY8249" fmla="*/ 2340577 h 6858000"/>
              <a:gd name="connsiteX8250" fmla="*/ 5595161 w 12192000"/>
              <a:gd name="connsiteY8250" fmla="*/ 2321150 h 6858000"/>
              <a:gd name="connsiteX8251" fmla="*/ 5601805 w 12192000"/>
              <a:gd name="connsiteY8251" fmla="*/ 2309009 h 6858000"/>
              <a:gd name="connsiteX8252" fmla="*/ 5604020 w 12192000"/>
              <a:gd name="connsiteY8252" fmla="*/ 2290392 h 6858000"/>
              <a:gd name="connsiteX8253" fmla="*/ 5615094 w 12192000"/>
              <a:gd name="connsiteY8253" fmla="*/ 2277036 h 6858000"/>
              <a:gd name="connsiteX8254" fmla="*/ 5616570 w 12192000"/>
              <a:gd name="connsiteY8254" fmla="*/ 2252349 h 6858000"/>
              <a:gd name="connsiteX8255" fmla="*/ 5626167 w 12192000"/>
              <a:gd name="connsiteY8255" fmla="*/ 2242636 h 6858000"/>
              <a:gd name="connsiteX8256" fmla="*/ 5634288 w 12192000"/>
              <a:gd name="connsiteY8256" fmla="*/ 2243041 h 6858000"/>
              <a:gd name="connsiteX8257" fmla="*/ 5638717 w 12192000"/>
              <a:gd name="connsiteY8257" fmla="*/ 2239803 h 6858000"/>
              <a:gd name="connsiteX8258" fmla="*/ 5648314 w 12192000"/>
              <a:gd name="connsiteY8258" fmla="*/ 2236565 h 6858000"/>
              <a:gd name="connsiteX8259" fmla="*/ 5651268 w 12192000"/>
              <a:gd name="connsiteY8259" fmla="*/ 2240207 h 6858000"/>
              <a:gd name="connsiteX8260" fmla="*/ 5649052 w 12192000"/>
              <a:gd name="connsiteY8260" fmla="*/ 2242636 h 6858000"/>
              <a:gd name="connsiteX8261" fmla="*/ 5649052 w 12192000"/>
              <a:gd name="connsiteY8261" fmla="*/ 2247897 h 6858000"/>
              <a:gd name="connsiteX8262" fmla="*/ 5651268 w 12192000"/>
              <a:gd name="connsiteY8262" fmla="*/ 2255182 h 6858000"/>
              <a:gd name="connsiteX8263" fmla="*/ 5657173 w 12192000"/>
              <a:gd name="connsiteY8263" fmla="*/ 2258824 h 6858000"/>
              <a:gd name="connsiteX8264" fmla="*/ 5670462 w 12192000"/>
              <a:gd name="connsiteY8264" fmla="*/ 2272585 h 6858000"/>
              <a:gd name="connsiteX8265" fmla="*/ 5681535 w 12192000"/>
              <a:gd name="connsiteY8265" fmla="*/ 2274608 h 6858000"/>
              <a:gd name="connsiteX8266" fmla="*/ 5696301 w 12192000"/>
              <a:gd name="connsiteY8266" fmla="*/ 2272585 h 6858000"/>
              <a:gd name="connsiteX8267" fmla="*/ 5706636 w 12192000"/>
              <a:gd name="connsiteY8267" fmla="*/ 2267323 h 6858000"/>
              <a:gd name="connsiteX8268" fmla="*/ 5715495 w 12192000"/>
              <a:gd name="connsiteY8268" fmla="*/ 2268133 h 6858000"/>
              <a:gd name="connsiteX8269" fmla="*/ 5730998 w 12192000"/>
              <a:gd name="connsiteY8269" fmla="*/ 2272180 h 6858000"/>
              <a:gd name="connsiteX8270" fmla="*/ 5747239 w 12192000"/>
              <a:gd name="connsiteY8270" fmla="*/ 2268942 h 6858000"/>
              <a:gd name="connsiteX8271" fmla="*/ 5756098 w 12192000"/>
              <a:gd name="connsiteY8271" fmla="*/ 2260039 h 6858000"/>
              <a:gd name="connsiteX8272" fmla="*/ 5759790 w 12192000"/>
              <a:gd name="connsiteY8272" fmla="*/ 2261253 h 6858000"/>
              <a:gd name="connsiteX8273" fmla="*/ 5762742 w 12192000"/>
              <a:gd name="connsiteY8273" fmla="*/ 2269751 h 6858000"/>
              <a:gd name="connsiteX8274" fmla="*/ 5768648 w 12192000"/>
              <a:gd name="connsiteY8274" fmla="*/ 2275822 h 6858000"/>
              <a:gd name="connsiteX8275" fmla="*/ 5796701 w 12192000"/>
              <a:gd name="connsiteY8275" fmla="*/ 2277846 h 6858000"/>
              <a:gd name="connsiteX8276" fmla="*/ 5804084 w 12192000"/>
              <a:gd name="connsiteY8276" fmla="*/ 2277441 h 6858000"/>
              <a:gd name="connsiteX8277" fmla="*/ 5817372 w 12192000"/>
              <a:gd name="connsiteY8277" fmla="*/ 2277036 h 6858000"/>
              <a:gd name="connsiteX8278" fmla="*/ 5832875 w 12192000"/>
              <a:gd name="connsiteY8278" fmla="*/ 2272585 h 6858000"/>
              <a:gd name="connsiteX8279" fmla="*/ 5842472 w 12192000"/>
              <a:gd name="connsiteY8279" fmla="*/ 2262871 h 6858000"/>
              <a:gd name="connsiteX8280" fmla="*/ 5843949 w 12192000"/>
              <a:gd name="connsiteY8280" fmla="*/ 2257610 h 6858000"/>
              <a:gd name="connsiteX8281" fmla="*/ 5849855 w 12192000"/>
              <a:gd name="connsiteY8281" fmla="*/ 2252349 h 6858000"/>
              <a:gd name="connsiteX8282" fmla="*/ 5861667 w 12192000"/>
              <a:gd name="connsiteY8282" fmla="*/ 2246683 h 6858000"/>
              <a:gd name="connsiteX8283" fmla="*/ 5875693 w 12192000"/>
              <a:gd name="connsiteY8283" fmla="*/ 2245874 h 6858000"/>
              <a:gd name="connsiteX8284" fmla="*/ 5878646 w 12192000"/>
              <a:gd name="connsiteY8284" fmla="*/ 2242231 h 6858000"/>
              <a:gd name="connsiteX8285" fmla="*/ 5883814 w 12192000"/>
              <a:gd name="connsiteY8285" fmla="*/ 2238589 h 6858000"/>
              <a:gd name="connsiteX8286" fmla="*/ 5891197 w 12192000"/>
              <a:gd name="connsiteY8286" fmla="*/ 2238589 h 6858000"/>
              <a:gd name="connsiteX8287" fmla="*/ 5894149 w 12192000"/>
              <a:gd name="connsiteY8287" fmla="*/ 2241422 h 6858000"/>
              <a:gd name="connsiteX8288" fmla="*/ 5900056 w 12192000"/>
              <a:gd name="connsiteY8288" fmla="*/ 2241422 h 6858000"/>
              <a:gd name="connsiteX8289" fmla="*/ 5905961 w 12192000"/>
              <a:gd name="connsiteY8289" fmla="*/ 2233732 h 6858000"/>
              <a:gd name="connsiteX8290" fmla="*/ 5906700 w 12192000"/>
              <a:gd name="connsiteY8290" fmla="*/ 2226852 h 6858000"/>
              <a:gd name="connsiteX8291" fmla="*/ 5918512 w 12192000"/>
              <a:gd name="connsiteY8291" fmla="*/ 2219972 h 6858000"/>
              <a:gd name="connsiteX8292" fmla="*/ 5925156 w 12192000"/>
              <a:gd name="connsiteY8292" fmla="*/ 2219972 h 6858000"/>
              <a:gd name="connsiteX8293" fmla="*/ 5939182 w 12192000"/>
              <a:gd name="connsiteY8293" fmla="*/ 2217948 h 6858000"/>
              <a:gd name="connsiteX8294" fmla="*/ 5963544 w 12192000"/>
              <a:gd name="connsiteY8294" fmla="*/ 2200950 h 6858000"/>
              <a:gd name="connsiteX8295" fmla="*/ 5974618 w 12192000"/>
              <a:gd name="connsiteY8295" fmla="*/ 2202164 h 6858000"/>
              <a:gd name="connsiteX8296" fmla="*/ 5993812 w 12192000"/>
              <a:gd name="connsiteY8296" fmla="*/ 2201760 h 6858000"/>
              <a:gd name="connsiteX8297" fmla="*/ 6004148 w 12192000"/>
              <a:gd name="connsiteY8297" fmla="*/ 2198117 h 6858000"/>
              <a:gd name="connsiteX8298" fmla="*/ 6015960 w 12192000"/>
              <a:gd name="connsiteY8298" fmla="*/ 2204188 h 6858000"/>
              <a:gd name="connsiteX8299" fmla="*/ 6023343 w 12192000"/>
              <a:gd name="connsiteY8299" fmla="*/ 2204593 h 6858000"/>
              <a:gd name="connsiteX8300" fmla="*/ 6035892 w 12192000"/>
              <a:gd name="connsiteY8300" fmla="*/ 2192856 h 6858000"/>
              <a:gd name="connsiteX8301" fmla="*/ 6045489 w 12192000"/>
              <a:gd name="connsiteY8301" fmla="*/ 2196498 h 6858000"/>
              <a:gd name="connsiteX8302" fmla="*/ 6055825 w 12192000"/>
              <a:gd name="connsiteY8302" fmla="*/ 2196498 h 6858000"/>
              <a:gd name="connsiteX8303" fmla="*/ 6060993 w 12192000"/>
              <a:gd name="connsiteY8303" fmla="*/ 2187190 h 6858000"/>
              <a:gd name="connsiteX8304" fmla="*/ 6067637 w 12192000"/>
              <a:gd name="connsiteY8304" fmla="*/ 2185571 h 6858000"/>
              <a:gd name="connsiteX8305" fmla="*/ 6076496 w 12192000"/>
              <a:gd name="connsiteY8305" fmla="*/ 2188404 h 6858000"/>
              <a:gd name="connsiteX8306" fmla="*/ 6081663 w 12192000"/>
              <a:gd name="connsiteY8306" fmla="*/ 2187190 h 6858000"/>
              <a:gd name="connsiteX8307" fmla="*/ 6091999 w 12192000"/>
              <a:gd name="connsiteY8307" fmla="*/ 2188809 h 6858000"/>
              <a:gd name="connsiteX8308" fmla="*/ 6105287 w 12192000"/>
              <a:gd name="connsiteY8308" fmla="*/ 2186785 h 6858000"/>
              <a:gd name="connsiteX8309" fmla="*/ 6111194 w 12192000"/>
              <a:gd name="connsiteY8309" fmla="*/ 2188404 h 6858000"/>
              <a:gd name="connsiteX8310" fmla="*/ 6124481 w 12192000"/>
              <a:gd name="connsiteY8310" fmla="*/ 2189213 h 6858000"/>
              <a:gd name="connsiteX8311" fmla="*/ 6131126 w 12192000"/>
              <a:gd name="connsiteY8311" fmla="*/ 2198522 h 6858000"/>
              <a:gd name="connsiteX8312" fmla="*/ 6142199 w 12192000"/>
              <a:gd name="connsiteY8312" fmla="*/ 2198522 h 6858000"/>
              <a:gd name="connsiteX8313" fmla="*/ 6152535 w 12192000"/>
              <a:gd name="connsiteY8313" fmla="*/ 2191237 h 6858000"/>
              <a:gd name="connsiteX8314" fmla="*/ 6160655 w 12192000"/>
              <a:gd name="connsiteY8314" fmla="*/ 2191237 h 6858000"/>
              <a:gd name="connsiteX8315" fmla="*/ 6166561 w 12192000"/>
              <a:gd name="connsiteY8315" fmla="*/ 2193665 h 6858000"/>
              <a:gd name="connsiteX8316" fmla="*/ 6170991 w 12192000"/>
              <a:gd name="connsiteY8316" fmla="*/ 2186785 h 6858000"/>
              <a:gd name="connsiteX8317" fmla="*/ 6181327 w 12192000"/>
              <a:gd name="connsiteY8317" fmla="*/ 2185166 h 6858000"/>
              <a:gd name="connsiteX8318" fmla="*/ 6182065 w 12192000"/>
              <a:gd name="connsiteY8318" fmla="*/ 2178691 h 6858000"/>
              <a:gd name="connsiteX8319" fmla="*/ 6193876 w 12192000"/>
              <a:gd name="connsiteY8319" fmla="*/ 2176263 h 6858000"/>
              <a:gd name="connsiteX8320" fmla="*/ 6201259 w 12192000"/>
              <a:gd name="connsiteY8320" fmla="*/ 2181119 h 6858000"/>
              <a:gd name="connsiteX8321" fmla="*/ 6201998 w 12192000"/>
              <a:gd name="connsiteY8321" fmla="*/ 2188404 h 6858000"/>
              <a:gd name="connsiteX8322" fmla="*/ 6218977 w 12192000"/>
              <a:gd name="connsiteY8322" fmla="*/ 2190023 h 6858000"/>
              <a:gd name="connsiteX8323" fmla="*/ 6227836 w 12192000"/>
              <a:gd name="connsiteY8323" fmla="*/ 2182738 h 6858000"/>
              <a:gd name="connsiteX8324" fmla="*/ 6228574 w 12192000"/>
              <a:gd name="connsiteY8324" fmla="*/ 2177881 h 6858000"/>
              <a:gd name="connsiteX8325" fmla="*/ 6241862 w 12192000"/>
              <a:gd name="connsiteY8325" fmla="*/ 2182333 h 6858000"/>
              <a:gd name="connsiteX8326" fmla="*/ 6252936 w 12192000"/>
              <a:gd name="connsiteY8326" fmla="*/ 2190832 h 6858000"/>
              <a:gd name="connsiteX8327" fmla="*/ 6273607 w 12192000"/>
              <a:gd name="connsiteY8327" fmla="*/ 2185166 h 6858000"/>
              <a:gd name="connsiteX8328" fmla="*/ 6280990 w 12192000"/>
              <a:gd name="connsiteY8328" fmla="*/ 2186785 h 6858000"/>
              <a:gd name="connsiteX8329" fmla="*/ 6295016 w 12192000"/>
              <a:gd name="connsiteY8329" fmla="*/ 2184357 h 6858000"/>
              <a:gd name="connsiteX8330" fmla="*/ 6297969 w 12192000"/>
              <a:gd name="connsiteY8330" fmla="*/ 2187190 h 6858000"/>
              <a:gd name="connsiteX8331" fmla="*/ 6310519 w 12192000"/>
              <a:gd name="connsiteY8331" fmla="*/ 2176667 h 6858000"/>
              <a:gd name="connsiteX8332" fmla="*/ 6328975 w 12192000"/>
              <a:gd name="connsiteY8332" fmla="*/ 2168168 h 6858000"/>
              <a:gd name="connsiteX8333" fmla="*/ 6342264 w 12192000"/>
              <a:gd name="connsiteY8333" fmla="*/ 2165740 h 6858000"/>
              <a:gd name="connsiteX8334" fmla="*/ 6347431 w 12192000"/>
              <a:gd name="connsiteY8334" fmla="*/ 2172620 h 6858000"/>
              <a:gd name="connsiteX8335" fmla="*/ 6347431 w 12192000"/>
              <a:gd name="connsiteY8335" fmla="*/ 2166549 h 6858000"/>
              <a:gd name="connsiteX8336" fmla="*/ 6358505 w 12192000"/>
              <a:gd name="connsiteY8336" fmla="*/ 2164526 h 6858000"/>
              <a:gd name="connsiteX8337" fmla="*/ 6365149 w 12192000"/>
              <a:gd name="connsiteY8337" fmla="*/ 2169787 h 6858000"/>
              <a:gd name="connsiteX8338" fmla="*/ 6363672 w 12192000"/>
              <a:gd name="connsiteY8338" fmla="*/ 2177881 h 6858000"/>
              <a:gd name="connsiteX8339" fmla="*/ 6368841 w 12192000"/>
              <a:gd name="connsiteY8339" fmla="*/ 2179500 h 6858000"/>
              <a:gd name="connsiteX8340" fmla="*/ 6376223 w 12192000"/>
              <a:gd name="connsiteY8340" fmla="*/ 2194879 h 6858000"/>
              <a:gd name="connsiteX8341" fmla="*/ 6381390 w 12192000"/>
              <a:gd name="connsiteY8341" fmla="*/ 2197712 h 6858000"/>
              <a:gd name="connsiteX8342" fmla="*/ 6387297 w 12192000"/>
              <a:gd name="connsiteY8342" fmla="*/ 2192046 h 6858000"/>
              <a:gd name="connsiteX8343" fmla="*/ 6405015 w 12192000"/>
              <a:gd name="connsiteY8343" fmla="*/ 2177072 h 6858000"/>
              <a:gd name="connsiteX8344" fmla="*/ 6409444 w 12192000"/>
              <a:gd name="connsiteY8344" fmla="*/ 2180310 h 6858000"/>
              <a:gd name="connsiteX8345" fmla="*/ 6409444 w 12192000"/>
              <a:gd name="connsiteY8345" fmla="*/ 2189213 h 6858000"/>
              <a:gd name="connsiteX8346" fmla="*/ 6399846 w 12192000"/>
              <a:gd name="connsiteY8346" fmla="*/ 2202569 h 6858000"/>
              <a:gd name="connsiteX8347" fmla="*/ 6399108 w 12192000"/>
              <a:gd name="connsiteY8347" fmla="*/ 2211068 h 6858000"/>
              <a:gd name="connsiteX8348" fmla="*/ 6386559 w 12192000"/>
              <a:gd name="connsiteY8348" fmla="*/ 2218757 h 6858000"/>
              <a:gd name="connsiteX8349" fmla="*/ 6384344 w 12192000"/>
              <a:gd name="connsiteY8349" fmla="*/ 2230899 h 6858000"/>
              <a:gd name="connsiteX8350" fmla="*/ 6396893 w 12192000"/>
              <a:gd name="connsiteY8350" fmla="*/ 2245874 h 6858000"/>
              <a:gd name="connsiteX8351" fmla="*/ 6410921 w 12192000"/>
              <a:gd name="connsiteY8351" fmla="*/ 2251135 h 6858000"/>
              <a:gd name="connsiteX8352" fmla="*/ 6410921 w 12192000"/>
              <a:gd name="connsiteY8352" fmla="*/ 2266109 h 6858000"/>
              <a:gd name="connsiteX8353" fmla="*/ 6414611 w 12192000"/>
              <a:gd name="connsiteY8353" fmla="*/ 2268538 h 6858000"/>
              <a:gd name="connsiteX8354" fmla="*/ 6416826 w 12192000"/>
              <a:gd name="connsiteY8354" fmla="*/ 2275013 h 6858000"/>
              <a:gd name="connsiteX8355" fmla="*/ 6410921 w 12192000"/>
              <a:gd name="connsiteY8355" fmla="*/ 2280274 h 6858000"/>
              <a:gd name="connsiteX8356" fmla="*/ 6415350 w 12192000"/>
              <a:gd name="connsiteY8356" fmla="*/ 2285535 h 6858000"/>
              <a:gd name="connsiteX8357" fmla="*/ 6411659 w 12192000"/>
              <a:gd name="connsiteY8357" fmla="*/ 2289583 h 6858000"/>
              <a:gd name="connsiteX8358" fmla="*/ 6397632 w 12192000"/>
              <a:gd name="connsiteY8358" fmla="*/ 2302938 h 6858000"/>
              <a:gd name="connsiteX8359" fmla="*/ 6372531 w 12192000"/>
              <a:gd name="connsiteY8359" fmla="*/ 2318722 h 6858000"/>
              <a:gd name="connsiteX8360" fmla="*/ 6367364 w 12192000"/>
              <a:gd name="connsiteY8360" fmla="*/ 2332482 h 6858000"/>
              <a:gd name="connsiteX8361" fmla="*/ 6375485 w 12192000"/>
              <a:gd name="connsiteY8361" fmla="*/ 2345433 h 6858000"/>
              <a:gd name="connsiteX8362" fmla="*/ 6390988 w 12192000"/>
              <a:gd name="connsiteY8362" fmla="*/ 2355551 h 6858000"/>
              <a:gd name="connsiteX8363" fmla="*/ 6398370 w 12192000"/>
              <a:gd name="connsiteY8363" fmla="*/ 2354337 h 6858000"/>
              <a:gd name="connsiteX8364" fmla="*/ 6400585 w 12192000"/>
              <a:gd name="connsiteY8364" fmla="*/ 2361217 h 6858000"/>
              <a:gd name="connsiteX8365" fmla="*/ 6407229 w 12192000"/>
              <a:gd name="connsiteY8365" fmla="*/ 2364050 h 6858000"/>
              <a:gd name="connsiteX8366" fmla="*/ 6410921 w 12192000"/>
              <a:gd name="connsiteY8366" fmla="*/ 2361217 h 6858000"/>
              <a:gd name="connsiteX8367" fmla="*/ 6410182 w 12192000"/>
              <a:gd name="connsiteY8367" fmla="*/ 2357575 h 6858000"/>
              <a:gd name="connsiteX8368" fmla="*/ 6413874 w 12192000"/>
              <a:gd name="connsiteY8368" fmla="*/ 2355551 h 6858000"/>
              <a:gd name="connsiteX8369" fmla="*/ 6421256 w 12192000"/>
              <a:gd name="connsiteY8369" fmla="*/ 2359598 h 6858000"/>
              <a:gd name="connsiteX8370" fmla="*/ 6421256 w 12192000"/>
              <a:gd name="connsiteY8370" fmla="*/ 2366074 h 6858000"/>
              <a:gd name="connsiteX8371" fmla="*/ 6422733 w 12192000"/>
              <a:gd name="connsiteY8371" fmla="*/ 2370930 h 6858000"/>
              <a:gd name="connsiteX8372" fmla="*/ 6437497 w 12192000"/>
              <a:gd name="connsiteY8372" fmla="*/ 2379429 h 6858000"/>
              <a:gd name="connsiteX8373" fmla="*/ 6443403 w 12192000"/>
              <a:gd name="connsiteY8373" fmla="*/ 2380239 h 6858000"/>
              <a:gd name="connsiteX8374" fmla="*/ 6455215 w 12192000"/>
              <a:gd name="connsiteY8374" fmla="*/ 2382262 h 6858000"/>
              <a:gd name="connsiteX8375" fmla="*/ 6464074 w 12192000"/>
              <a:gd name="connsiteY8375" fmla="*/ 2390761 h 6858000"/>
              <a:gd name="connsiteX8376" fmla="*/ 6489174 w 12192000"/>
              <a:gd name="connsiteY8376" fmla="*/ 2395618 h 6858000"/>
              <a:gd name="connsiteX8377" fmla="*/ 6523871 w 12192000"/>
              <a:gd name="connsiteY8377" fmla="*/ 2389547 h 6858000"/>
              <a:gd name="connsiteX8378" fmla="*/ 6539375 w 12192000"/>
              <a:gd name="connsiteY8378" fmla="*/ 2395213 h 6858000"/>
              <a:gd name="connsiteX8379" fmla="*/ 6566690 w 12192000"/>
              <a:gd name="connsiteY8379" fmla="*/ 2396022 h 6858000"/>
              <a:gd name="connsiteX8380" fmla="*/ 6583669 w 12192000"/>
              <a:gd name="connsiteY8380" fmla="*/ 2406140 h 6858000"/>
              <a:gd name="connsiteX8381" fmla="*/ 6615414 w 12192000"/>
              <a:gd name="connsiteY8381" fmla="*/ 2410187 h 6858000"/>
              <a:gd name="connsiteX8382" fmla="*/ 6627964 w 12192000"/>
              <a:gd name="connsiteY8382" fmla="*/ 2425567 h 6858000"/>
              <a:gd name="connsiteX8383" fmla="*/ 6627964 w 12192000"/>
              <a:gd name="connsiteY8383" fmla="*/ 2439732 h 6858000"/>
              <a:gd name="connsiteX8384" fmla="*/ 6643467 w 12192000"/>
              <a:gd name="connsiteY8384" fmla="*/ 2467252 h 6858000"/>
              <a:gd name="connsiteX8385" fmla="*/ 6659708 w 12192000"/>
              <a:gd name="connsiteY8385" fmla="*/ 2474942 h 6858000"/>
              <a:gd name="connsiteX8386" fmla="*/ 6678903 w 12192000"/>
              <a:gd name="connsiteY8386" fmla="*/ 2474942 h 6858000"/>
              <a:gd name="connsiteX8387" fmla="*/ 6684070 w 12192000"/>
              <a:gd name="connsiteY8387" fmla="*/ 2472109 h 6858000"/>
              <a:gd name="connsiteX8388" fmla="*/ 6700312 w 12192000"/>
              <a:gd name="connsiteY8388" fmla="*/ 2473728 h 6858000"/>
              <a:gd name="connsiteX8389" fmla="*/ 6737224 w 12192000"/>
              <a:gd name="connsiteY8389" fmla="*/ 2487893 h 6858000"/>
              <a:gd name="connsiteX8390" fmla="*/ 6760848 w 12192000"/>
              <a:gd name="connsiteY8390" fmla="*/ 2499225 h 6858000"/>
              <a:gd name="connsiteX8391" fmla="*/ 6775613 w 12192000"/>
              <a:gd name="connsiteY8391" fmla="*/ 2510152 h 6858000"/>
              <a:gd name="connsiteX8392" fmla="*/ 6794807 w 12192000"/>
              <a:gd name="connsiteY8392" fmla="*/ 2524722 h 6858000"/>
              <a:gd name="connsiteX8393" fmla="*/ 6816216 w 12192000"/>
              <a:gd name="connsiteY8393" fmla="*/ 2532816 h 6858000"/>
              <a:gd name="connsiteX8394" fmla="*/ 6826551 w 12192000"/>
              <a:gd name="connsiteY8394" fmla="*/ 2529174 h 6858000"/>
              <a:gd name="connsiteX8395" fmla="*/ 6843531 w 12192000"/>
              <a:gd name="connsiteY8395" fmla="*/ 2515818 h 6858000"/>
              <a:gd name="connsiteX8396" fmla="*/ 6845007 w 12192000"/>
              <a:gd name="connsiteY8396" fmla="*/ 2511771 h 6858000"/>
              <a:gd name="connsiteX8397" fmla="*/ 6858296 w 12192000"/>
              <a:gd name="connsiteY8397" fmla="*/ 2499629 h 6858000"/>
              <a:gd name="connsiteX8398" fmla="*/ 6862725 w 12192000"/>
              <a:gd name="connsiteY8398" fmla="*/ 2489107 h 6858000"/>
              <a:gd name="connsiteX8399" fmla="*/ 6856081 w 12192000"/>
              <a:gd name="connsiteY8399" fmla="*/ 2470490 h 6858000"/>
              <a:gd name="connsiteX8400" fmla="*/ 6847222 w 12192000"/>
              <a:gd name="connsiteY8400" fmla="*/ 2457944 h 6858000"/>
              <a:gd name="connsiteX8401" fmla="*/ 6848699 w 12192000"/>
              <a:gd name="connsiteY8401" fmla="*/ 2434066 h 6858000"/>
              <a:gd name="connsiteX8402" fmla="*/ 6855343 w 12192000"/>
              <a:gd name="connsiteY8402" fmla="*/ 2429614 h 6858000"/>
              <a:gd name="connsiteX8403" fmla="*/ 6858296 w 12192000"/>
              <a:gd name="connsiteY8403" fmla="*/ 2417068 h 6858000"/>
              <a:gd name="connsiteX8404" fmla="*/ 6870108 w 12192000"/>
              <a:gd name="connsiteY8404" fmla="*/ 2406545 h 6858000"/>
              <a:gd name="connsiteX8405" fmla="*/ 6891517 w 12192000"/>
              <a:gd name="connsiteY8405" fmla="*/ 2396832 h 6858000"/>
              <a:gd name="connsiteX8406" fmla="*/ 6915879 w 12192000"/>
              <a:gd name="connsiteY8406" fmla="*/ 2394808 h 6858000"/>
              <a:gd name="connsiteX8407" fmla="*/ 6931382 w 12192000"/>
              <a:gd name="connsiteY8407" fmla="*/ 2387523 h 6858000"/>
              <a:gd name="connsiteX8408" fmla="*/ 6935073 w 12192000"/>
              <a:gd name="connsiteY8408" fmla="*/ 2387523 h 6858000"/>
              <a:gd name="connsiteX8409" fmla="*/ 6945409 w 12192000"/>
              <a:gd name="connsiteY8409" fmla="*/ 2392380 h 6858000"/>
              <a:gd name="connsiteX8410" fmla="*/ 6950576 w 12192000"/>
              <a:gd name="connsiteY8410" fmla="*/ 2388333 h 6858000"/>
              <a:gd name="connsiteX8411" fmla="*/ 6955006 w 12192000"/>
              <a:gd name="connsiteY8411" fmla="*/ 2390356 h 6858000"/>
              <a:gd name="connsiteX8412" fmla="*/ 6972723 w 12192000"/>
              <a:gd name="connsiteY8412" fmla="*/ 2394404 h 6858000"/>
              <a:gd name="connsiteX8413" fmla="*/ 6983059 w 12192000"/>
              <a:gd name="connsiteY8413" fmla="*/ 2394404 h 6858000"/>
              <a:gd name="connsiteX8414" fmla="*/ 7004468 w 12192000"/>
              <a:gd name="connsiteY8414" fmla="*/ 2405331 h 6858000"/>
              <a:gd name="connsiteX8415" fmla="*/ 7004468 w 12192000"/>
              <a:gd name="connsiteY8415" fmla="*/ 2410997 h 6858000"/>
              <a:gd name="connsiteX8416" fmla="*/ 7000777 w 12192000"/>
              <a:gd name="connsiteY8416" fmla="*/ 2412211 h 6858000"/>
              <a:gd name="connsiteX8417" fmla="*/ 7004468 w 12192000"/>
              <a:gd name="connsiteY8417" fmla="*/ 2417472 h 6858000"/>
              <a:gd name="connsiteX8418" fmla="*/ 7022186 w 12192000"/>
              <a:gd name="connsiteY8418" fmla="*/ 2421924 h 6858000"/>
              <a:gd name="connsiteX8419" fmla="*/ 7035474 w 12192000"/>
              <a:gd name="connsiteY8419" fmla="*/ 2423138 h 6858000"/>
              <a:gd name="connsiteX8420" fmla="*/ 7042118 w 12192000"/>
              <a:gd name="connsiteY8420" fmla="*/ 2428804 h 6858000"/>
              <a:gd name="connsiteX8421" fmla="*/ 7076078 w 12192000"/>
              <a:gd name="connsiteY8421" fmla="*/ 2432447 h 6858000"/>
              <a:gd name="connsiteX8422" fmla="*/ 7084936 w 12192000"/>
              <a:gd name="connsiteY8422" fmla="*/ 2431233 h 6858000"/>
              <a:gd name="connsiteX8423" fmla="*/ 7093795 w 12192000"/>
              <a:gd name="connsiteY8423" fmla="*/ 2432447 h 6858000"/>
              <a:gd name="connsiteX8424" fmla="*/ 7101178 w 12192000"/>
              <a:gd name="connsiteY8424" fmla="*/ 2439732 h 6858000"/>
              <a:gd name="connsiteX8425" fmla="*/ 7105607 w 12192000"/>
              <a:gd name="connsiteY8425" fmla="*/ 2452683 h 6858000"/>
              <a:gd name="connsiteX8426" fmla="*/ 7110775 w 12192000"/>
              <a:gd name="connsiteY8426" fmla="*/ 2451064 h 6858000"/>
              <a:gd name="connsiteX8427" fmla="*/ 7135875 w 12192000"/>
              <a:gd name="connsiteY8427" fmla="*/ 2450254 h 6858000"/>
              <a:gd name="connsiteX8428" fmla="*/ 7155070 w 12192000"/>
              <a:gd name="connsiteY8428" fmla="*/ 2455920 h 6858000"/>
              <a:gd name="connsiteX8429" fmla="*/ 7193458 w 12192000"/>
              <a:gd name="connsiteY8429" fmla="*/ 2458753 h 6858000"/>
              <a:gd name="connsiteX8430" fmla="*/ 7209700 w 12192000"/>
              <a:gd name="connsiteY8430" fmla="*/ 2461991 h 6858000"/>
              <a:gd name="connsiteX8431" fmla="*/ 7223726 w 12192000"/>
              <a:gd name="connsiteY8431" fmla="*/ 2470895 h 6858000"/>
              <a:gd name="connsiteX8432" fmla="*/ 7229632 w 12192000"/>
              <a:gd name="connsiteY8432" fmla="*/ 2467657 h 6858000"/>
              <a:gd name="connsiteX8433" fmla="*/ 7235538 w 12192000"/>
              <a:gd name="connsiteY8433" fmla="*/ 2467657 h 6858000"/>
              <a:gd name="connsiteX8434" fmla="*/ 7249565 w 12192000"/>
              <a:gd name="connsiteY8434" fmla="*/ 2475751 h 6858000"/>
              <a:gd name="connsiteX8435" fmla="*/ 7266544 w 12192000"/>
              <a:gd name="connsiteY8435" fmla="*/ 2474942 h 6858000"/>
              <a:gd name="connsiteX8436" fmla="*/ 7278356 w 12192000"/>
              <a:gd name="connsiteY8436" fmla="*/ 2475751 h 6858000"/>
              <a:gd name="connsiteX8437" fmla="*/ 7296074 w 12192000"/>
              <a:gd name="connsiteY8437" fmla="*/ 2486274 h 6858000"/>
              <a:gd name="connsiteX8438" fmla="*/ 7313054 w 12192000"/>
              <a:gd name="connsiteY8438" fmla="*/ 2486274 h 6858000"/>
              <a:gd name="connsiteX8439" fmla="*/ 7314530 w 12192000"/>
              <a:gd name="connsiteY8439" fmla="*/ 2482227 h 6858000"/>
              <a:gd name="connsiteX8440" fmla="*/ 7325604 w 12192000"/>
              <a:gd name="connsiteY8440" fmla="*/ 2472918 h 6858000"/>
              <a:gd name="connsiteX8441" fmla="*/ 7338154 w 12192000"/>
              <a:gd name="connsiteY8441" fmla="*/ 2468871 h 6858000"/>
              <a:gd name="connsiteX8442" fmla="*/ 7344798 w 12192000"/>
              <a:gd name="connsiteY8442" fmla="*/ 2465633 h 6858000"/>
              <a:gd name="connsiteX8443" fmla="*/ 7358087 w 12192000"/>
              <a:gd name="connsiteY8443" fmla="*/ 2459158 h 6858000"/>
              <a:gd name="connsiteX8444" fmla="*/ 7363993 w 12192000"/>
              <a:gd name="connsiteY8444" fmla="*/ 2455111 h 6858000"/>
              <a:gd name="connsiteX8445" fmla="*/ 7378019 w 12192000"/>
              <a:gd name="connsiteY8445" fmla="*/ 2454706 h 6858000"/>
              <a:gd name="connsiteX8446" fmla="*/ 7387616 w 12192000"/>
              <a:gd name="connsiteY8446" fmla="*/ 2453492 h 6858000"/>
              <a:gd name="connsiteX8447" fmla="*/ 7380234 w 12192000"/>
              <a:gd name="connsiteY8447" fmla="*/ 2456730 h 6858000"/>
              <a:gd name="connsiteX8448" fmla="*/ 7370637 w 12192000"/>
              <a:gd name="connsiteY8448" fmla="*/ 2457944 h 6858000"/>
              <a:gd name="connsiteX8449" fmla="*/ 7369899 w 12192000"/>
              <a:gd name="connsiteY8449" fmla="*/ 2459967 h 6858000"/>
              <a:gd name="connsiteX8450" fmla="*/ 7373590 w 12192000"/>
              <a:gd name="connsiteY8450" fmla="*/ 2463205 h 6858000"/>
              <a:gd name="connsiteX8451" fmla="*/ 7384663 w 12192000"/>
              <a:gd name="connsiteY8451" fmla="*/ 2458753 h 6858000"/>
              <a:gd name="connsiteX8452" fmla="*/ 7393522 w 12192000"/>
              <a:gd name="connsiteY8452" fmla="*/ 2459967 h 6858000"/>
              <a:gd name="connsiteX8453" fmla="*/ 7403120 w 12192000"/>
              <a:gd name="connsiteY8453" fmla="*/ 2458753 h 6858000"/>
              <a:gd name="connsiteX8454" fmla="*/ 7401643 w 12192000"/>
              <a:gd name="connsiteY8454" fmla="*/ 2455920 h 6858000"/>
              <a:gd name="connsiteX8455" fmla="*/ 7394261 w 12192000"/>
              <a:gd name="connsiteY8455" fmla="*/ 2454301 h 6858000"/>
              <a:gd name="connsiteX8456" fmla="*/ 7397214 w 12192000"/>
              <a:gd name="connsiteY8456" fmla="*/ 2451468 h 6858000"/>
              <a:gd name="connsiteX8457" fmla="*/ 7414193 w 12192000"/>
              <a:gd name="connsiteY8457" fmla="*/ 2455920 h 6858000"/>
              <a:gd name="connsiteX8458" fmla="*/ 7424529 w 12192000"/>
              <a:gd name="connsiteY8458" fmla="*/ 2458753 h 6858000"/>
              <a:gd name="connsiteX8459" fmla="*/ 7432649 w 12192000"/>
              <a:gd name="connsiteY8459" fmla="*/ 2457944 h 6858000"/>
              <a:gd name="connsiteX8460" fmla="*/ 7437079 w 12192000"/>
              <a:gd name="connsiteY8460" fmla="*/ 2461586 h 6858000"/>
              <a:gd name="connsiteX8461" fmla="*/ 7431911 w 12192000"/>
              <a:gd name="connsiteY8461" fmla="*/ 2463610 h 6858000"/>
              <a:gd name="connsiteX8462" fmla="*/ 7434126 w 12192000"/>
              <a:gd name="connsiteY8462" fmla="*/ 2471704 h 6858000"/>
              <a:gd name="connsiteX8463" fmla="*/ 7444461 w 12192000"/>
              <a:gd name="connsiteY8463" fmla="*/ 2476965 h 6858000"/>
              <a:gd name="connsiteX8464" fmla="*/ 7451105 w 12192000"/>
              <a:gd name="connsiteY8464" fmla="*/ 2486274 h 6858000"/>
              <a:gd name="connsiteX8465" fmla="*/ 7451105 w 12192000"/>
              <a:gd name="connsiteY8465" fmla="*/ 2480608 h 6858000"/>
              <a:gd name="connsiteX8466" fmla="*/ 7444461 w 12192000"/>
              <a:gd name="connsiteY8466" fmla="*/ 2470895 h 6858000"/>
              <a:gd name="connsiteX8467" fmla="*/ 7446676 w 12192000"/>
              <a:gd name="connsiteY8467" fmla="*/ 2463205 h 6858000"/>
              <a:gd name="connsiteX8468" fmla="*/ 7465132 w 12192000"/>
              <a:gd name="connsiteY8468" fmla="*/ 2474942 h 6858000"/>
              <a:gd name="connsiteX8469" fmla="*/ 7490232 w 12192000"/>
              <a:gd name="connsiteY8469" fmla="*/ 2468871 h 6858000"/>
              <a:gd name="connsiteX8470" fmla="*/ 7521977 w 12192000"/>
              <a:gd name="connsiteY8470" fmla="*/ 2473728 h 6858000"/>
              <a:gd name="connsiteX8471" fmla="*/ 7535265 w 12192000"/>
              <a:gd name="connsiteY8471" fmla="*/ 2468871 h 6858000"/>
              <a:gd name="connsiteX8472" fmla="*/ 7541909 w 12192000"/>
              <a:gd name="connsiteY8472" fmla="*/ 2460777 h 6858000"/>
              <a:gd name="connsiteX8473" fmla="*/ 7557413 w 12192000"/>
              <a:gd name="connsiteY8473" fmla="*/ 2441755 h 6858000"/>
              <a:gd name="connsiteX8474" fmla="*/ 7571439 w 12192000"/>
              <a:gd name="connsiteY8474" fmla="*/ 2415044 h 6858000"/>
              <a:gd name="connsiteX8475" fmla="*/ 7575130 w 12192000"/>
              <a:gd name="connsiteY8475" fmla="*/ 2381857 h 6858000"/>
              <a:gd name="connsiteX8476" fmla="*/ 7585466 w 12192000"/>
              <a:gd name="connsiteY8476" fmla="*/ 2370525 h 6858000"/>
              <a:gd name="connsiteX8477" fmla="*/ 7586942 w 12192000"/>
              <a:gd name="connsiteY8477" fmla="*/ 2369311 h 6858000"/>
              <a:gd name="connsiteX8478" fmla="*/ 7586942 w 12192000"/>
              <a:gd name="connsiteY8478" fmla="*/ 2356765 h 6858000"/>
              <a:gd name="connsiteX8479" fmla="*/ 7596539 w 12192000"/>
              <a:gd name="connsiteY8479" fmla="*/ 2344624 h 6858000"/>
              <a:gd name="connsiteX8480" fmla="*/ 7604660 w 12192000"/>
              <a:gd name="connsiteY8480" fmla="*/ 2332887 h 6858000"/>
              <a:gd name="connsiteX8481" fmla="*/ 7606875 w 12192000"/>
              <a:gd name="connsiteY8481" fmla="*/ 2300105 h 6858000"/>
              <a:gd name="connsiteX8482" fmla="*/ 7613519 w 12192000"/>
              <a:gd name="connsiteY8482" fmla="*/ 2298891 h 6858000"/>
              <a:gd name="connsiteX8483" fmla="*/ 7613519 w 12192000"/>
              <a:gd name="connsiteY8483" fmla="*/ 2296463 h 6858000"/>
              <a:gd name="connsiteX8484" fmla="*/ 7614996 w 12192000"/>
              <a:gd name="connsiteY8484" fmla="*/ 2278655 h 6858000"/>
              <a:gd name="connsiteX8485" fmla="*/ 7617210 w 12192000"/>
              <a:gd name="connsiteY8485" fmla="*/ 2268942 h 6858000"/>
              <a:gd name="connsiteX8486" fmla="*/ 7614257 w 12192000"/>
              <a:gd name="connsiteY8486" fmla="*/ 2256801 h 6858000"/>
              <a:gd name="connsiteX8487" fmla="*/ 7606137 w 12192000"/>
              <a:gd name="connsiteY8487" fmla="*/ 2241422 h 6858000"/>
              <a:gd name="connsiteX8488" fmla="*/ 7603922 w 12192000"/>
              <a:gd name="connsiteY8488" fmla="*/ 2227661 h 6858000"/>
              <a:gd name="connsiteX8489" fmla="*/ 7610566 w 12192000"/>
              <a:gd name="connsiteY8489" fmla="*/ 2225233 h 6858000"/>
              <a:gd name="connsiteX8490" fmla="*/ 7610566 w 12192000"/>
              <a:gd name="connsiteY8490" fmla="*/ 2224424 h 6858000"/>
              <a:gd name="connsiteX8491" fmla="*/ 7612781 w 12192000"/>
              <a:gd name="connsiteY8491" fmla="*/ 2217948 h 6858000"/>
              <a:gd name="connsiteX8492" fmla="*/ 7603922 w 12192000"/>
              <a:gd name="connsiteY8492" fmla="*/ 2208235 h 6858000"/>
              <a:gd name="connsiteX8493" fmla="*/ 7603184 w 12192000"/>
              <a:gd name="connsiteY8493" fmla="*/ 2203783 h 6858000"/>
              <a:gd name="connsiteX8494" fmla="*/ 7612781 w 12192000"/>
              <a:gd name="connsiteY8494" fmla="*/ 2196498 h 6858000"/>
              <a:gd name="connsiteX8495" fmla="*/ 7620902 w 12192000"/>
              <a:gd name="connsiteY8495" fmla="*/ 2185166 h 6858000"/>
              <a:gd name="connsiteX8496" fmla="*/ 7619425 w 12192000"/>
              <a:gd name="connsiteY8496" fmla="*/ 2178691 h 6858000"/>
              <a:gd name="connsiteX8497" fmla="*/ 7611304 w 12192000"/>
              <a:gd name="connsiteY8497" fmla="*/ 2176263 h 6858000"/>
              <a:gd name="connsiteX8498" fmla="*/ 7600231 w 12192000"/>
              <a:gd name="connsiteY8498" fmla="*/ 2183547 h 6858000"/>
              <a:gd name="connsiteX8499" fmla="*/ 7598754 w 12192000"/>
              <a:gd name="connsiteY8499" fmla="*/ 2187595 h 6858000"/>
              <a:gd name="connsiteX8500" fmla="*/ 7583989 w 12192000"/>
              <a:gd name="connsiteY8500" fmla="*/ 2190428 h 6858000"/>
              <a:gd name="connsiteX8501" fmla="*/ 7571439 w 12192000"/>
              <a:gd name="connsiteY8501" fmla="*/ 2185166 h 6858000"/>
              <a:gd name="connsiteX8502" fmla="*/ 7550768 w 12192000"/>
              <a:gd name="connsiteY8502" fmla="*/ 2178691 h 6858000"/>
              <a:gd name="connsiteX8503" fmla="*/ 7545601 w 12192000"/>
              <a:gd name="connsiteY8503" fmla="*/ 2179905 h 6858000"/>
              <a:gd name="connsiteX8504" fmla="*/ 7524192 w 12192000"/>
              <a:gd name="connsiteY8504" fmla="*/ 2202164 h 6858000"/>
              <a:gd name="connsiteX8505" fmla="*/ 7521977 w 12192000"/>
              <a:gd name="connsiteY8505" fmla="*/ 2209854 h 6858000"/>
              <a:gd name="connsiteX8506" fmla="*/ 7515333 w 12192000"/>
              <a:gd name="connsiteY8506" fmla="*/ 2214306 h 6858000"/>
              <a:gd name="connsiteX8507" fmla="*/ 7513118 w 12192000"/>
              <a:gd name="connsiteY8507" fmla="*/ 2212282 h 6858000"/>
              <a:gd name="connsiteX8508" fmla="*/ 7508688 w 12192000"/>
              <a:gd name="connsiteY8508" fmla="*/ 2212282 h 6858000"/>
              <a:gd name="connsiteX8509" fmla="*/ 7495400 w 12192000"/>
              <a:gd name="connsiteY8509" fmla="*/ 2217139 h 6858000"/>
              <a:gd name="connsiteX8510" fmla="*/ 7449629 w 12192000"/>
              <a:gd name="connsiteY8510" fmla="*/ 2222400 h 6858000"/>
              <a:gd name="connsiteX8511" fmla="*/ 7436341 w 12192000"/>
              <a:gd name="connsiteY8511" fmla="*/ 2214710 h 6858000"/>
              <a:gd name="connsiteX8512" fmla="*/ 7420837 w 12192000"/>
              <a:gd name="connsiteY8512" fmla="*/ 2194879 h 6858000"/>
              <a:gd name="connsiteX8513" fmla="*/ 7411979 w 12192000"/>
              <a:gd name="connsiteY8513" fmla="*/ 2194879 h 6858000"/>
              <a:gd name="connsiteX8514" fmla="*/ 7387616 w 12192000"/>
              <a:gd name="connsiteY8514" fmla="*/ 2183547 h 6858000"/>
              <a:gd name="connsiteX8515" fmla="*/ 7369899 w 12192000"/>
              <a:gd name="connsiteY8515" fmla="*/ 2182333 h 6858000"/>
              <a:gd name="connsiteX8516" fmla="*/ 7348490 w 12192000"/>
              <a:gd name="connsiteY8516" fmla="*/ 2183952 h 6858000"/>
              <a:gd name="connsiteX8517" fmla="*/ 7350704 w 12192000"/>
              <a:gd name="connsiteY8517" fmla="*/ 2194070 h 6858000"/>
              <a:gd name="connsiteX8518" fmla="*/ 7348490 w 12192000"/>
              <a:gd name="connsiteY8518" fmla="*/ 2199736 h 6858000"/>
              <a:gd name="connsiteX8519" fmla="*/ 7349966 w 12192000"/>
              <a:gd name="connsiteY8519" fmla="*/ 2210258 h 6858000"/>
              <a:gd name="connsiteX8520" fmla="*/ 7344060 w 12192000"/>
              <a:gd name="connsiteY8520" fmla="*/ 2213496 h 6858000"/>
              <a:gd name="connsiteX8521" fmla="*/ 7335201 w 12192000"/>
              <a:gd name="connsiteY8521" fmla="*/ 2209449 h 6858000"/>
              <a:gd name="connsiteX8522" fmla="*/ 7329295 w 12192000"/>
              <a:gd name="connsiteY8522" fmla="*/ 2213901 h 6858000"/>
              <a:gd name="connsiteX8523" fmla="*/ 7319698 w 12192000"/>
              <a:gd name="connsiteY8523" fmla="*/ 2213901 h 6858000"/>
              <a:gd name="connsiteX8524" fmla="*/ 7313792 w 12192000"/>
              <a:gd name="connsiteY8524" fmla="*/ 2217948 h 6858000"/>
              <a:gd name="connsiteX8525" fmla="*/ 7301980 w 12192000"/>
              <a:gd name="connsiteY8525" fmla="*/ 2219567 h 6858000"/>
              <a:gd name="connsiteX8526" fmla="*/ 7290907 w 12192000"/>
              <a:gd name="connsiteY8526" fmla="*/ 2215520 h 6858000"/>
              <a:gd name="connsiteX8527" fmla="*/ 7287215 w 12192000"/>
              <a:gd name="connsiteY8527" fmla="*/ 2217139 h 6858000"/>
              <a:gd name="connsiteX8528" fmla="*/ 7276142 w 12192000"/>
              <a:gd name="connsiteY8528" fmla="*/ 2209449 h 6858000"/>
              <a:gd name="connsiteX8529" fmla="*/ 7275403 w 12192000"/>
              <a:gd name="connsiteY8529" fmla="*/ 2202974 h 6858000"/>
              <a:gd name="connsiteX8530" fmla="*/ 7270974 w 12192000"/>
              <a:gd name="connsiteY8530" fmla="*/ 2196903 h 6858000"/>
              <a:gd name="connsiteX8531" fmla="*/ 7274665 w 12192000"/>
              <a:gd name="connsiteY8531" fmla="*/ 2194879 h 6858000"/>
              <a:gd name="connsiteX8532" fmla="*/ 7275403 w 12192000"/>
              <a:gd name="connsiteY8532" fmla="*/ 2190023 h 6858000"/>
              <a:gd name="connsiteX8533" fmla="*/ 7268021 w 12192000"/>
              <a:gd name="connsiteY8533" fmla="*/ 2189213 h 6858000"/>
              <a:gd name="connsiteX8534" fmla="*/ 7263591 w 12192000"/>
              <a:gd name="connsiteY8534" fmla="*/ 2194879 h 6858000"/>
              <a:gd name="connsiteX8535" fmla="*/ 7253994 w 12192000"/>
              <a:gd name="connsiteY8535" fmla="*/ 2189618 h 6858000"/>
              <a:gd name="connsiteX8536" fmla="*/ 7247350 w 12192000"/>
              <a:gd name="connsiteY8536" fmla="*/ 2189618 h 6858000"/>
              <a:gd name="connsiteX8537" fmla="*/ 7242921 w 12192000"/>
              <a:gd name="connsiteY8537" fmla="*/ 2184357 h 6858000"/>
              <a:gd name="connsiteX8538" fmla="*/ 7235538 w 12192000"/>
              <a:gd name="connsiteY8538" fmla="*/ 2184761 h 6858000"/>
              <a:gd name="connsiteX8539" fmla="*/ 7228894 w 12192000"/>
              <a:gd name="connsiteY8539" fmla="*/ 2192451 h 6858000"/>
              <a:gd name="connsiteX8540" fmla="*/ 7222988 w 12192000"/>
              <a:gd name="connsiteY8540" fmla="*/ 2198927 h 6858000"/>
              <a:gd name="connsiteX8541" fmla="*/ 7220035 w 12192000"/>
              <a:gd name="connsiteY8541" fmla="*/ 2196498 h 6858000"/>
              <a:gd name="connsiteX8542" fmla="*/ 7220035 w 12192000"/>
              <a:gd name="connsiteY8542" fmla="*/ 2189618 h 6858000"/>
              <a:gd name="connsiteX8543" fmla="*/ 7214867 w 12192000"/>
              <a:gd name="connsiteY8543" fmla="*/ 2192451 h 6858000"/>
              <a:gd name="connsiteX8544" fmla="*/ 7203794 w 12192000"/>
              <a:gd name="connsiteY8544" fmla="*/ 2192451 h 6858000"/>
              <a:gd name="connsiteX8545" fmla="*/ 7195673 w 12192000"/>
              <a:gd name="connsiteY8545" fmla="*/ 2194879 h 6858000"/>
              <a:gd name="connsiteX8546" fmla="*/ 7189767 w 12192000"/>
              <a:gd name="connsiteY8546" fmla="*/ 2193260 h 6858000"/>
              <a:gd name="connsiteX8547" fmla="*/ 7193458 w 12192000"/>
              <a:gd name="connsiteY8547" fmla="*/ 2187999 h 6858000"/>
              <a:gd name="connsiteX8548" fmla="*/ 7209700 w 12192000"/>
              <a:gd name="connsiteY8548" fmla="*/ 2188809 h 6858000"/>
              <a:gd name="connsiteX8549" fmla="*/ 7220035 w 12192000"/>
              <a:gd name="connsiteY8549" fmla="*/ 2184357 h 6858000"/>
              <a:gd name="connsiteX8550" fmla="*/ 7225203 w 12192000"/>
              <a:gd name="connsiteY8550" fmla="*/ 2179905 h 6858000"/>
              <a:gd name="connsiteX8551" fmla="*/ 7226679 w 12192000"/>
              <a:gd name="connsiteY8551" fmla="*/ 2175858 h 6858000"/>
              <a:gd name="connsiteX8552" fmla="*/ 7205270 w 12192000"/>
              <a:gd name="connsiteY8552" fmla="*/ 2175858 h 6858000"/>
              <a:gd name="connsiteX8553" fmla="*/ 7190505 w 12192000"/>
              <a:gd name="connsiteY8553" fmla="*/ 2179500 h 6858000"/>
              <a:gd name="connsiteX8554" fmla="*/ 7183861 w 12192000"/>
              <a:gd name="connsiteY8554" fmla="*/ 2177072 h 6858000"/>
              <a:gd name="connsiteX8555" fmla="*/ 7186076 w 12192000"/>
              <a:gd name="connsiteY8555" fmla="*/ 2171811 h 6858000"/>
              <a:gd name="connsiteX8556" fmla="*/ 7194197 w 12192000"/>
              <a:gd name="connsiteY8556" fmla="*/ 2173834 h 6858000"/>
              <a:gd name="connsiteX8557" fmla="*/ 7198626 w 12192000"/>
              <a:gd name="connsiteY8557" fmla="*/ 2166549 h 6858000"/>
              <a:gd name="connsiteX8558" fmla="*/ 7186076 w 12192000"/>
              <a:gd name="connsiteY8558" fmla="*/ 2155217 h 6858000"/>
              <a:gd name="connsiteX8559" fmla="*/ 7179432 w 12192000"/>
              <a:gd name="connsiteY8559" fmla="*/ 2155217 h 6858000"/>
              <a:gd name="connsiteX8560" fmla="*/ 7179432 w 12192000"/>
              <a:gd name="connsiteY8560" fmla="*/ 2149551 h 6858000"/>
              <a:gd name="connsiteX8561" fmla="*/ 7172787 w 12192000"/>
              <a:gd name="connsiteY8561" fmla="*/ 2143885 h 6858000"/>
              <a:gd name="connsiteX8562" fmla="*/ 7180908 w 12192000"/>
              <a:gd name="connsiteY8562" fmla="*/ 2136600 h 6858000"/>
              <a:gd name="connsiteX8563" fmla="*/ 7177955 w 12192000"/>
              <a:gd name="connsiteY8563" fmla="*/ 2126078 h 6858000"/>
              <a:gd name="connsiteX8564" fmla="*/ 7166143 w 12192000"/>
              <a:gd name="connsiteY8564" fmla="*/ 2119602 h 6858000"/>
              <a:gd name="connsiteX8565" fmla="*/ 7158761 w 12192000"/>
              <a:gd name="connsiteY8565" fmla="*/ 2120817 h 6858000"/>
              <a:gd name="connsiteX8566" fmla="*/ 7149164 w 12192000"/>
              <a:gd name="connsiteY8566" fmla="*/ 2113532 h 6858000"/>
              <a:gd name="connsiteX8567" fmla="*/ 7146949 w 12192000"/>
              <a:gd name="connsiteY8567" fmla="*/ 2117174 h 6858000"/>
              <a:gd name="connsiteX8568" fmla="*/ 7138828 w 12192000"/>
              <a:gd name="connsiteY8568" fmla="*/ 2112318 h 6858000"/>
              <a:gd name="connsiteX8569" fmla="*/ 7137352 w 12192000"/>
              <a:gd name="connsiteY8569" fmla="*/ 2105842 h 6858000"/>
              <a:gd name="connsiteX8570" fmla="*/ 7141781 w 12192000"/>
              <a:gd name="connsiteY8570" fmla="*/ 2101390 h 6858000"/>
              <a:gd name="connsiteX8571" fmla="*/ 7138090 w 12192000"/>
              <a:gd name="connsiteY8571" fmla="*/ 2092891 h 6858000"/>
              <a:gd name="connsiteX8572" fmla="*/ 7140305 w 12192000"/>
              <a:gd name="connsiteY8572" fmla="*/ 2085202 h 6858000"/>
              <a:gd name="connsiteX8573" fmla="*/ 7143996 w 12192000"/>
              <a:gd name="connsiteY8573" fmla="*/ 2086820 h 6858000"/>
              <a:gd name="connsiteX8574" fmla="*/ 7149164 w 12192000"/>
              <a:gd name="connsiteY8574" fmla="*/ 2098962 h 6858000"/>
              <a:gd name="connsiteX8575" fmla="*/ 7154331 w 12192000"/>
              <a:gd name="connsiteY8575" fmla="*/ 2098962 h 6858000"/>
              <a:gd name="connsiteX8576" fmla="*/ 7158761 w 12192000"/>
              <a:gd name="connsiteY8576" fmla="*/ 2090868 h 6858000"/>
              <a:gd name="connsiteX8577" fmla="*/ 7166143 w 12192000"/>
              <a:gd name="connsiteY8577" fmla="*/ 2086820 h 6858000"/>
              <a:gd name="connsiteX8578" fmla="*/ 7158761 w 12192000"/>
              <a:gd name="connsiteY8578" fmla="*/ 2086011 h 6858000"/>
              <a:gd name="connsiteX8579" fmla="*/ 7154331 w 12192000"/>
              <a:gd name="connsiteY8579" fmla="*/ 2083178 h 6858000"/>
              <a:gd name="connsiteX8580" fmla="*/ 7166882 w 12192000"/>
              <a:gd name="connsiteY8580" fmla="*/ 2076298 h 6858000"/>
              <a:gd name="connsiteX8581" fmla="*/ 7172787 w 12192000"/>
              <a:gd name="connsiteY8581" fmla="*/ 2070227 h 6858000"/>
              <a:gd name="connsiteX8582" fmla="*/ 7172049 w 12192000"/>
              <a:gd name="connsiteY8582" fmla="*/ 2065775 h 6858000"/>
              <a:gd name="connsiteX8583" fmla="*/ 7163190 w 12192000"/>
              <a:gd name="connsiteY8583" fmla="*/ 2071037 h 6858000"/>
              <a:gd name="connsiteX8584" fmla="*/ 7160237 w 12192000"/>
              <a:gd name="connsiteY8584" fmla="*/ 2069013 h 6858000"/>
              <a:gd name="connsiteX8585" fmla="*/ 7160976 w 12192000"/>
              <a:gd name="connsiteY8585" fmla="*/ 2064966 h 6858000"/>
              <a:gd name="connsiteX8586" fmla="*/ 7160976 w 12192000"/>
              <a:gd name="connsiteY8586" fmla="*/ 2059300 h 6858000"/>
              <a:gd name="connsiteX8587" fmla="*/ 7156546 w 12192000"/>
              <a:gd name="connsiteY8587" fmla="*/ 2052015 h 6858000"/>
              <a:gd name="connsiteX8588" fmla="*/ 7155070 w 12192000"/>
              <a:gd name="connsiteY8588" fmla="*/ 2045135 h 6858000"/>
              <a:gd name="connsiteX8589" fmla="*/ 7166143 w 12192000"/>
              <a:gd name="connsiteY8589" fmla="*/ 2035017 h 6858000"/>
              <a:gd name="connsiteX8590" fmla="*/ 7154331 w 12192000"/>
              <a:gd name="connsiteY8590" fmla="*/ 2034612 h 6858000"/>
              <a:gd name="connsiteX8591" fmla="*/ 7144734 w 12192000"/>
              <a:gd name="connsiteY8591" fmla="*/ 2037041 h 6858000"/>
              <a:gd name="connsiteX8592" fmla="*/ 7141043 w 12192000"/>
              <a:gd name="connsiteY8592" fmla="*/ 2035422 h 6858000"/>
              <a:gd name="connsiteX8593" fmla="*/ 7127755 w 12192000"/>
              <a:gd name="connsiteY8593" fmla="*/ 2039469 h 6858000"/>
              <a:gd name="connsiteX8594" fmla="*/ 7124063 w 12192000"/>
              <a:gd name="connsiteY8594" fmla="*/ 2034208 h 6858000"/>
              <a:gd name="connsiteX8595" fmla="*/ 7127755 w 12192000"/>
              <a:gd name="connsiteY8595" fmla="*/ 2030160 h 6858000"/>
              <a:gd name="connsiteX8596" fmla="*/ 7127755 w 12192000"/>
              <a:gd name="connsiteY8596" fmla="*/ 2020852 h 6858000"/>
              <a:gd name="connsiteX8597" fmla="*/ 7124063 w 12192000"/>
              <a:gd name="connsiteY8597" fmla="*/ 2015186 h 6858000"/>
              <a:gd name="connsiteX8598" fmla="*/ 7127755 w 12192000"/>
              <a:gd name="connsiteY8598" fmla="*/ 2007092 h 6858000"/>
              <a:gd name="connsiteX8599" fmla="*/ 7131446 w 12192000"/>
              <a:gd name="connsiteY8599" fmla="*/ 1998593 h 6858000"/>
              <a:gd name="connsiteX8600" fmla="*/ 7153593 w 12192000"/>
              <a:gd name="connsiteY8600" fmla="*/ 1982809 h 6858000"/>
              <a:gd name="connsiteX8601" fmla="*/ 7165405 w 12192000"/>
              <a:gd name="connsiteY8601" fmla="*/ 1982809 h 6858000"/>
              <a:gd name="connsiteX8602" fmla="*/ 7177955 w 12192000"/>
              <a:gd name="connsiteY8602" fmla="*/ 1991308 h 6858000"/>
              <a:gd name="connsiteX8603" fmla="*/ 7186076 w 12192000"/>
              <a:gd name="connsiteY8603" fmla="*/ 1991713 h 6858000"/>
              <a:gd name="connsiteX8604" fmla="*/ 7194935 w 12192000"/>
              <a:gd name="connsiteY8604" fmla="*/ 1982809 h 6858000"/>
              <a:gd name="connsiteX8605" fmla="*/ 7200841 w 12192000"/>
              <a:gd name="connsiteY8605" fmla="*/ 1982404 h 6858000"/>
              <a:gd name="connsiteX8606" fmla="*/ 7206747 w 12192000"/>
              <a:gd name="connsiteY8606" fmla="*/ 1990094 h 6858000"/>
              <a:gd name="connsiteX8607" fmla="*/ 7218559 w 12192000"/>
              <a:gd name="connsiteY8607" fmla="*/ 1985237 h 6858000"/>
              <a:gd name="connsiteX8608" fmla="*/ 7228156 w 12192000"/>
              <a:gd name="connsiteY8608" fmla="*/ 1990094 h 6858000"/>
              <a:gd name="connsiteX8609" fmla="*/ 7251041 w 12192000"/>
              <a:gd name="connsiteY8609" fmla="*/ 1989689 h 6858000"/>
              <a:gd name="connsiteX8610" fmla="*/ 7258424 w 12192000"/>
              <a:gd name="connsiteY8610" fmla="*/ 1987261 h 6858000"/>
              <a:gd name="connsiteX8611" fmla="*/ 7254733 w 12192000"/>
              <a:gd name="connsiteY8611" fmla="*/ 1981999 h 6858000"/>
              <a:gd name="connsiteX8612" fmla="*/ 7245135 w 12192000"/>
              <a:gd name="connsiteY8612" fmla="*/ 1984832 h 6858000"/>
              <a:gd name="connsiteX8613" fmla="*/ 7242182 w 12192000"/>
              <a:gd name="connsiteY8613" fmla="*/ 1980381 h 6858000"/>
              <a:gd name="connsiteX8614" fmla="*/ 7248827 w 12192000"/>
              <a:gd name="connsiteY8614" fmla="*/ 1972691 h 6858000"/>
              <a:gd name="connsiteX8615" fmla="*/ 7266544 w 12192000"/>
              <a:gd name="connsiteY8615" fmla="*/ 1967834 h 6858000"/>
              <a:gd name="connsiteX8616" fmla="*/ 7286477 w 12192000"/>
              <a:gd name="connsiteY8616" fmla="*/ 1967430 h 6858000"/>
              <a:gd name="connsiteX8617" fmla="*/ 7288692 w 12192000"/>
              <a:gd name="connsiteY8617" fmla="*/ 1962573 h 6858000"/>
              <a:gd name="connsiteX8618" fmla="*/ 7276880 w 12192000"/>
              <a:gd name="connsiteY8618" fmla="*/ 1960550 h 6858000"/>
              <a:gd name="connsiteX8619" fmla="*/ 7262853 w 12192000"/>
              <a:gd name="connsiteY8619" fmla="*/ 1960550 h 6858000"/>
              <a:gd name="connsiteX8620" fmla="*/ 7253994 w 12192000"/>
              <a:gd name="connsiteY8620" fmla="*/ 1946385 h 6858000"/>
              <a:gd name="connsiteX8621" fmla="*/ 7256209 w 12192000"/>
              <a:gd name="connsiteY8621" fmla="*/ 1940314 h 6858000"/>
              <a:gd name="connsiteX8622" fmla="*/ 7268759 w 12192000"/>
              <a:gd name="connsiteY8622" fmla="*/ 1937076 h 6858000"/>
              <a:gd name="connsiteX8623" fmla="*/ 7276142 w 12192000"/>
              <a:gd name="connsiteY8623" fmla="*/ 1939504 h 6858000"/>
              <a:gd name="connsiteX8624" fmla="*/ 7290907 w 12192000"/>
              <a:gd name="connsiteY8624" fmla="*/ 1936267 h 6858000"/>
              <a:gd name="connsiteX8625" fmla="*/ 7301980 w 12192000"/>
              <a:gd name="connsiteY8625" fmla="*/ 1938290 h 6858000"/>
              <a:gd name="connsiteX8626" fmla="*/ 7307886 w 12192000"/>
              <a:gd name="connsiteY8626" fmla="*/ 1933839 h 6858000"/>
              <a:gd name="connsiteX8627" fmla="*/ 7316007 w 12192000"/>
              <a:gd name="connsiteY8627" fmla="*/ 1933839 h 6858000"/>
              <a:gd name="connsiteX8628" fmla="*/ 7342584 w 12192000"/>
              <a:gd name="connsiteY8628" fmla="*/ 1943147 h 6858000"/>
              <a:gd name="connsiteX8629" fmla="*/ 7360301 w 12192000"/>
              <a:gd name="connsiteY8629" fmla="*/ 1941933 h 6858000"/>
              <a:gd name="connsiteX8630" fmla="*/ 7359563 w 12192000"/>
              <a:gd name="connsiteY8630" fmla="*/ 1937076 h 6858000"/>
              <a:gd name="connsiteX8631" fmla="*/ 7363993 w 12192000"/>
              <a:gd name="connsiteY8631" fmla="*/ 1934243 h 6858000"/>
              <a:gd name="connsiteX8632" fmla="*/ 7369160 w 12192000"/>
              <a:gd name="connsiteY8632" fmla="*/ 1923316 h 6858000"/>
              <a:gd name="connsiteX8633" fmla="*/ 7373590 w 12192000"/>
              <a:gd name="connsiteY8633" fmla="*/ 1920887 h 6858000"/>
              <a:gd name="connsiteX8634" fmla="*/ 7381711 w 12192000"/>
              <a:gd name="connsiteY8634" fmla="*/ 1912793 h 6858000"/>
              <a:gd name="connsiteX8635" fmla="*/ 7390569 w 12192000"/>
              <a:gd name="connsiteY8635" fmla="*/ 1910770 h 6858000"/>
              <a:gd name="connsiteX8636" fmla="*/ 7395737 w 12192000"/>
              <a:gd name="connsiteY8636" fmla="*/ 1904294 h 6858000"/>
              <a:gd name="connsiteX8637" fmla="*/ 7414193 w 12192000"/>
              <a:gd name="connsiteY8637" fmla="*/ 1901056 h 6858000"/>
              <a:gd name="connsiteX8638" fmla="*/ 7424529 w 12192000"/>
              <a:gd name="connsiteY8638" fmla="*/ 1899842 h 6858000"/>
              <a:gd name="connsiteX8639" fmla="*/ 7447414 w 12192000"/>
              <a:gd name="connsiteY8639" fmla="*/ 1890534 h 6858000"/>
              <a:gd name="connsiteX8640" fmla="*/ 7459964 w 12192000"/>
              <a:gd name="connsiteY8640" fmla="*/ 1888106 h 6858000"/>
              <a:gd name="connsiteX8641" fmla="*/ 7484326 w 12192000"/>
              <a:gd name="connsiteY8641" fmla="*/ 1889320 h 6858000"/>
              <a:gd name="connsiteX8642" fmla="*/ 7493924 w 12192000"/>
              <a:gd name="connsiteY8642" fmla="*/ 1886891 h 6858000"/>
              <a:gd name="connsiteX8643" fmla="*/ 7501306 w 12192000"/>
              <a:gd name="connsiteY8643" fmla="*/ 1889320 h 6858000"/>
              <a:gd name="connsiteX8644" fmla="*/ 7517547 w 12192000"/>
              <a:gd name="connsiteY8644" fmla="*/ 1889320 h 6858000"/>
              <a:gd name="connsiteX8645" fmla="*/ 7529359 w 12192000"/>
              <a:gd name="connsiteY8645" fmla="*/ 1883654 h 6858000"/>
              <a:gd name="connsiteX8646" fmla="*/ 7532312 w 12192000"/>
              <a:gd name="connsiteY8646" fmla="*/ 1884463 h 6858000"/>
              <a:gd name="connsiteX8647" fmla="*/ 7533789 w 12192000"/>
              <a:gd name="connsiteY8647" fmla="*/ 1893772 h 6858000"/>
              <a:gd name="connsiteX8648" fmla="*/ 7552245 w 12192000"/>
              <a:gd name="connsiteY8648" fmla="*/ 1909151 h 6858000"/>
              <a:gd name="connsiteX8649" fmla="*/ 7556674 w 12192000"/>
              <a:gd name="connsiteY8649" fmla="*/ 1906318 h 6858000"/>
              <a:gd name="connsiteX8650" fmla="*/ 7560366 w 12192000"/>
              <a:gd name="connsiteY8650" fmla="*/ 1907937 h 6858000"/>
              <a:gd name="connsiteX8651" fmla="*/ 7572916 w 12192000"/>
              <a:gd name="connsiteY8651" fmla="*/ 1896605 h 6858000"/>
              <a:gd name="connsiteX8652" fmla="*/ 7578083 w 12192000"/>
              <a:gd name="connsiteY8652" fmla="*/ 1895795 h 6858000"/>
              <a:gd name="connsiteX8653" fmla="*/ 7586204 w 12192000"/>
              <a:gd name="connsiteY8653" fmla="*/ 1901866 h 6858000"/>
              <a:gd name="connsiteX8654" fmla="*/ 7588419 w 12192000"/>
              <a:gd name="connsiteY8654" fmla="*/ 1913198 h 6858000"/>
              <a:gd name="connsiteX8655" fmla="*/ 7597278 w 12192000"/>
              <a:gd name="connsiteY8655" fmla="*/ 1923720 h 6858000"/>
              <a:gd name="connsiteX8656" fmla="*/ 7605398 w 12192000"/>
              <a:gd name="connsiteY8656" fmla="*/ 1925744 h 6858000"/>
              <a:gd name="connsiteX8657" fmla="*/ 7609828 w 12192000"/>
              <a:gd name="connsiteY8657" fmla="*/ 1919673 h 6858000"/>
              <a:gd name="connsiteX8658" fmla="*/ 7614996 w 12192000"/>
              <a:gd name="connsiteY8658" fmla="*/ 1919673 h 6858000"/>
              <a:gd name="connsiteX8659" fmla="*/ 7632713 w 12192000"/>
              <a:gd name="connsiteY8659" fmla="*/ 1930601 h 6858000"/>
              <a:gd name="connsiteX8660" fmla="*/ 7642311 w 12192000"/>
              <a:gd name="connsiteY8660" fmla="*/ 1931815 h 6858000"/>
              <a:gd name="connsiteX8661" fmla="*/ 7661505 w 12192000"/>
              <a:gd name="connsiteY8661" fmla="*/ 1940719 h 6858000"/>
              <a:gd name="connsiteX8662" fmla="*/ 7667411 w 12192000"/>
              <a:gd name="connsiteY8662" fmla="*/ 1936671 h 6858000"/>
              <a:gd name="connsiteX8663" fmla="*/ 7679223 w 12192000"/>
              <a:gd name="connsiteY8663" fmla="*/ 1943956 h 6858000"/>
              <a:gd name="connsiteX8664" fmla="*/ 7696202 w 12192000"/>
              <a:gd name="connsiteY8664" fmla="*/ 1947194 h 6858000"/>
              <a:gd name="connsiteX8665" fmla="*/ 7716873 w 12192000"/>
              <a:gd name="connsiteY8665" fmla="*/ 1939100 h 6858000"/>
              <a:gd name="connsiteX8666" fmla="*/ 7735329 w 12192000"/>
              <a:gd name="connsiteY8666" fmla="*/ 1938290 h 6858000"/>
              <a:gd name="connsiteX8667" fmla="*/ 7744926 w 12192000"/>
              <a:gd name="connsiteY8667" fmla="*/ 1935457 h 6858000"/>
              <a:gd name="connsiteX8668" fmla="*/ 7747879 w 12192000"/>
              <a:gd name="connsiteY8668" fmla="*/ 1937076 h 6858000"/>
              <a:gd name="connsiteX8669" fmla="*/ 7755262 w 12192000"/>
              <a:gd name="connsiteY8669" fmla="*/ 1937076 h 6858000"/>
              <a:gd name="connsiteX8670" fmla="*/ 7761168 w 12192000"/>
              <a:gd name="connsiteY8670" fmla="*/ 1940719 h 6858000"/>
              <a:gd name="connsiteX8671" fmla="*/ 7781100 w 12192000"/>
              <a:gd name="connsiteY8671" fmla="*/ 1944766 h 6858000"/>
              <a:gd name="connsiteX8672" fmla="*/ 7787745 w 12192000"/>
              <a:gd name="connsiteY8672" fmla="*/ 1940314 h 6858000"/>
              <a:gd name="connsiteX8673" fmla="*/ 7803248 w 12192000"/>
              <a:gd name="connsiteY8673" fmla="*/ 1939100 h 6858000"/>
              <a:gd name="connsiteX8674" fmla="*/ 7806201 w 12192000"/>
              <a:gd name="connsiteY8674" fmla="*/ 1932219 h 6858000"/>
              <a:gd name="connsiteX8675" fmla="*/ 7822442 w 12192000"/>
              <a:gd name="connsiteY8675" fmla="*/ 1924530 h 6858000"/>
              <a:gd name="connsiteX8676" fmla="*/ 7834992 w 12192000"/>
              <a:gd name="connsiteY8676" fmla="*/ 1917650 h 6858000"/>
              <a:gd name="connsiteX8677" fmla="*/ 7840898 w 12192000"/>
              <a:gd name="connsiteY8677" fmla="*/ 1905913 h 6858000"/>
              <a:gd name="connsiteX8678" fmla="*/ 7843113 w 12192000"/>
              <a:gd name="connsiteY8678" fmla="*/ 1902675 h 6858000"/>
              <a:gd name="connsiteX8679" fmla="*/ 7844589 w 12192000"/>
              <a:gd name="connsiteY8679" fmla="*/ 1900652 h 6858000"/>
              <a:gd name="connsiteX8680" fmla="*/ 7842375 w 12192000"/>
              <a:gd name="connsiteY8680" fmla="*/ 1892962 h 6858000"/>
              <a:gd name="connsiteX8681" fmla="*/ 7846066 w 12192000"/>
              <a:gd name="connsiteY8681" fmla="*/ 1887701 h 6858000"/>
              <a:gd name="connsiteX8682" fmla="*/ 7837207 w 12192000"/>
              <a:gd name="connsiteY8682" fmla="*/ 1873131 h 6858000"/>
              <a:gd name="connsiteX8683" fmla="*/ 7834254 w 12192000"/>
              <a:gd name="connsiteY8683" fmla="*/ 1853705 h 6858000"/>
              <a:gd name="connsiteX8684" fmla="*/ 7828348 w 12192000"/>
              <a:gd name="connsiteY8684" fmla="*/ 1846825 h 6858000"/>
              <a:gd name="connsiteX8685" fmla="*/ 7818013 w 12192000"/>
              <a:gd name="connsiteY8685" fmla="*/ 1831446 h 6858000"/>
              <a:gd name="connsiteX8686" fmla="*/ 7805462 w 12192000"/>
              <a:gd name="connsiteY8686" fmla="*/ 1830231 h 6858000"/>
              <a:gd name="connsiteX8687" fmla="*/ 7804724 w 12192000"/>
              <a:gd name="connsiteY8687" fmla="*/ 1824161 h 6858000"/>
              <a:gd name="connsiteX8688" fmla="*/ 7792174 w 12192000"/>
              <a:gd name="connsiteY8688" fmla="*/ 1814043 h 6858000"/>
              <a:gd name="connsiteX8689" fmla="*/ 7787006 w 12192000"/>
              <a:gd name="connsiteY8689" fmla="*/ 1817281 h 6858000"/>
              <a:gd name="connsiteX8690" fmla="*/ 7781839 w 12192000"/>
              <a:gd name="connsiteY8690" fmla="*/ 1814852 h 6858000"/>
              <a:gd name="connsiteX8691" fmla="*/ 7772241 w 12192000"/>
              <a:gd name="connsiteY8691" fmla="*/ 1813638 h 6858000"/>
              <a:gd name="connsiteX8692" fmla="*/ 7764121 w 12192000"/>
              <a:gd name="connsiteY8692" fmla="*/ 1802711 h 6858000"/>
              <a:gd name="connsiteX8693" fmla="*/ 7758953 w 12192000"/>
              <a:gd name="connsiteY8693" fmla="*/ 1802711 h 6858000"/>
              <a:gd name="connsiteX8694" fmla="*/ 7749356 w 12192000"/>
              <a:gd name="connsiteY8694" fmla="*/ 1799473 h 6858000"/>
              <a:gd name="connsiteX8695" fmla="*/ 7746403 w 12192000"/>
              <a:gd name="connsiteY8695" fmla="*/ 1792998 h 6858000"/>
              <a:gd name="connsiteX8696" fmla="*/ 7739021 w 12192000"/>
              <a:gd name="connsiteY8696" fmla="*/ 1792593 h 6858000"/>
              <a:gd name="connsiteX8697" fmla="*/ 7730900 w 12192000"/>
              <a:gd name="connsiteY8697" fmla="*/ 1786522 h 6858000"/>
              <a:gd name="connsiteX8698" fmla="*/ 7727947 w 12192000"/>
              <a:gd name="connsiteY8698" fmla="*/ 1780856 h 6858000"/>
              <a:gd name="connsiteX8699" fmla="*/ 7719088 w 12192000"/>
              <a:gd name="connsiteY8699" fmla="*/ 1778023 h 6858000"/>
              <a:gd name="connsiteX8700" fmla="*/ 7712444 w 12192000"/>
              <a:gd name="connsiteY8700" fmla="*/ 1767096 h 6858000"/>
              <a:gd name="connsiteX8701" fmla="*/ 7680699 w 12192000"/>
              <a:gd name="connsiteY8701" fmla="*/ 1745241 h 6858000"/>
              <a:gd name="connsiteX8702" fmla="*/ 7667411 w 12192000"/>
              <a:gd name="connsiteY8702" fmla="*/ 1742409 h 6858000"/>
              <a:gd name="connsiteX8703" fmla="*/ 7648217 w 12192000"/>
              <a:gd name="connsiteY8703" fmla="*/ 1731481 h 6858000"/>
              <a:gd name="connsiteX8704" fmla="*/ 7629760 w 12192000"/>
              <a:gd name="connsiteY8704" fmla="*/ 1733100 h 6858000"/>
              <a:gd name="connsiteX8705" fmla="*/ 7618687 w 12192000"/>
              <a:gd name="connsiteY8705" fmla="*/ 1722577 h 6858000"/>
              <a:gd name="connsiteX8706" fmla="*/ 7617949 w 12192000"/>
              <a:gd name="connsiteY8706" fmla="*/ 1715697 h 6858000"/>
              <a:gd name="connsiteX8707" fmla="*/ 7604660 w 12192000"/>
              <a:gd name="connsiteY8707" fmla="*/ 1705175 h 6858000"/>
              <a:gd name="connsiteX8708" fmla="*/ 7598754 w 12192000"/>
              <a:gd name="connsiteY8708" fmla="*/ 1705580 h 6858000"/>
              <a:gd name="connsiteX8709" fmla="*/ 7586942 w 12192000"/>
              <a:gd name="connsiteY8709" fmla="*/ 1703960 h 6858000"/>
              <a:gd name="connsiteX8710" fmla="*/ 7593586 w 12192000"/>
              <a:gd name="connsiteY8710" fmla="*/ 1698699 h 6858000"/>
              <a:gd name="connsiteX8711" fmla="*/ 7601707 w 12192000"/>
              <a:gd name="connsiteY8711" fmla="*/ 1695866 h 6858000"/>
              <a:gd name="connsiteX8712" fmla="*/ 7597278 w 12192000"/>
              <a:gd name="connsiteY8712" fmla="*/ 1688986 h 6858000"/>
              <a:gd name="connsiteX8713" fmla="*/ 7598016 w 12192000"/>
              <a:gd name="connsiteY8713" fmla="*/ 1684939 h 6858000"/>
              <a:gd name="connsiteX8714" fmla="*/ 7609090 w 12192000"/>
              <a:gd name="connsiteY8714" fmla="*/ 1687367 h 6858000"/>
              <a:gd name="connsiteX8715" fmla="*/ 7616472 w 12192000"/>
              <a:gd name="connsiteY8715" fmla="*/ 1693033 h 6858000"/>
              <a:gd name="connsiteX8716" fmla="*/ 7618687 w 12192000"/>
              <a:gd name="connsiteY8716" fmla="*/ 1691414 h 6858000"/>
              <a:gd name="connsiteX8717" fmla="*/ 7629022 w 12192000"/>
              <a:gd name="connsiteY8717" fmla="*/ 1693033 h 6858000"/>
              <a:gd name="connsiteX8718" fmla="*/ 7631237 w 12192000"/>
              <a:gd name="connsiteY8718" fmla="*/ 1679678 h 6858000"/>
              <a:gd name="connsiteX8719" fmla="*/ 7626069 w 12192000"/>
              <a:gd name="connsiteY8719" fmla="*/ 1676440 h 6858000"/>
              <a:gd name="connsiteX8720" fmla="*/ 7626069 w 12192000"/>
              <a:gd name="connsiteY8720" fmla="*/ 1667131 h 6858000"/>
              <a:gd name="connsiteX8721" fmla="*/ 7636405 w 12192000"/>
              <a:gd name="connsiteY8721" fmla="*/ 1657418 h 6858000"/>
              <a:gd name="connsiteX8722" fmla="*/ 7636405 w 12192000"/>
              <a:gd name="connsiteY8722" fmla="*/ 1653776 h 6858000"/>
              <a:gd name="connsiteX8723" fmla="*/ 7640834 w 12192000"/>
              <a:gd name="connsiteY8723" fmla="*/ 1650538 h 6858000"/>
              <a:gd name="connsiteX8724" fmla="*/ 7647478 w 12192000"/>
              <a:gd name="connsiteY8724" fmla="*/ 1651348 h 6858000"/>
              <a:gd name="connsiteX8725" fmla="*/ 7651908 w 12192000"/>
              <a:gd name="connsiteY8725" fmla="*/ 1646086 h 6858000"/>
              <a:gd name="connsiteX8726" fmla="*/ 7657814 w 12192000"/>
              <a:gd name="connsiteY8726" fmla="*/ 1644467 h 6858000"/>
              <a:gd name="connsiteX8727" fmla="*/ 7657814 w 12192000"/>
              <a:gd name="connsiteY8727" fmla="*/ 1640825 h 6858000"/>
              <a:gd name="connsiteX8728" fmla="*/ 7648217 w 12192000"/>
              <a:gd name="connsiteY8728" fmla="*/ 1637992 h 6858000"/>
              <a:gd name="connsiteX8729" fmla="*/ 7645264 w 12192000"/>
              <a:gd name="connsiteY8729" fmla="*/ 1633135 h 6858000"/>
              <a:gd name="connsiteX8730" fmla="*/ 7640096 w 12192000"/>
              <a:gd name="connsiteY8730" fmla="*/ 1637183 h 6858000"/>
              <a:gd name="connsiteX8731" fmla="*/ 7632713 w 12192000"/>
              <a:gd name="connsiteY8731" fmla="*/ 1630707 h 6858000"/>
              <a:gd name="connsiteX8732" fmla="*/ 7626069 w 12192000"/>
              <a:gd name="connsiteY8732" fmla="*/ 1616947 h 6858000"/>
              <a:gd name="connsiteX8733" fmla="*/ 7643049 w 12192000"/>
              <a:gd name="connsiteY8733" fmla="*/ 1614923 h 6858000"/>
              <a:gd name="connsiteX8734" fmla="*/ 7654861 w 12192000"/>
              <a:gd name="connsiteY8734" fmla="*/ 1616947 h 6858000"/>
              <a:gd name="connsiteX8735" fmla="*/ 7661505 w 12192000"/>
              <a:gd name="connsiteY8735" fmla="*/ 1610471 h 6858000"/>
              <a:gd name="connsiteX8736" fmla="*/ 7654861 w 12192000"/>
              <a:gd name="connsiteY8736" fmla="*/ 1610471 h 6858000"/>
              <a:gd name="connsiteX8737" fmla="*/ 7650431 w 12192000"/>
              <a:gd name="connsiteY8737" fmla="*/ 1606020 h 6858000"/>
              <a:gd name="connsiteX8738" fmla="*/ 7661505 w 12192000"/>
              <a:gd name="connsiteY8738" fmla="*/ 1599139 h 6858000"/>
              <a:gd name="connsiteX8739" fmla="*/ 7687343 w 12192000"/>
              <a:gd name="connsiteY8739" fmla="*/ 1586189 h 6858000"/>
              <a:gd name="connsiteX8740" fmla="*/ 7689558 w 12192000"/>
              <a:gd name="connsiteY8740" fmla="*/ 1579308 h 6858000"/>
              <a:gd name="connsiteX8741" fmla="*/ 7686605 w 12192000"/>
              <a:gd name="connsiteY8741" fmla="*/ 1574452 h 6858000"/>
              <a:gd name="connsiteX8742" fmla="*/ 7673317 w 12192000"/>
              <a:gd name="connsiteY8742" fmla="*/ 1576071 h 6858000"/>
              <a:gd name="connsiteX8743" fmla="*/ 7662981 w 12192000"/>
              <a:gd name="connsiteY8743" fmla="*/ 1582951 h 6858000"/>
              <a:gd name="connsiteX8744" fmla="*/ 7652646 w 12192000"/>
              <a:gd name="connsiteY8744" fmla="*/ 1581332 h 6858000"/>
              <a:gd name="connsiteX8745" fmla="*/ 7650431 w 12192000"/>
              <a:gd name="connsiteY8745" fmla="*/ 1582141 h 6858000"/>
              <a:gd name="connsiteX8746" fmla="*/ 7653384 w 12192000"/>
              <a:gd name="connsiteY8746" fmla="*/ 1560692 h 6858000"/>
              <a:gd name="connsiteX8747" fmla="*/ 7650431 w 12192000"/>
              <a:gd name="connsiteY8747" fmla="*/ 1581332 h 6858000"/>
              <a:gd name="connsiteX8748" fmla="*/ 7650431 w 12192000"/>
              <a:gd name="connsiteY8748" fmla="*/ 1582141 h 6858000"/>
              <a:gd name="connsiteX8749" fmla="*/ 7640834 w 12192000"/>
              <a:gd name="connsiteY8749" fmla="*/ 1585379 h 6858000"/>
              <a:gd name="connsiteX8750" fmla="*/ 7640096 w 12192000"/>
              <a:gd name="connsiteY8750" fmla="*/ 1580523 h 6858000"/>
              <a:gd name="connsiteX8751" fmla="*/ 7634190 w 12192000"/>
              <a:gd name="connsiteY8751" fmla="*/ 1579713 h 6858000"/>
              <a:gd name="connsiteX8752" fmla="*/ 7622378 w 12192000"/>
              <a:gd name="connsiteY8752" fmla="*/ 1584570 h 6858000"/>
              <a:gd name="connsiteX8753" fmla="*/ 7609828 w 12192000"/>
              <a:gd name="connsiteY8753" fmla="*/ 1583760 h 6858000"/>
              <a:gd name="connsiteX8754" fmla="*/ 7603184 w 12192000"/>
              <a:gd name="connsiteY8754" fmla="*/ 1588212 h 6858000"/>
              <a:gd name="connsiteX8755" fmla="*/ 7598754 w 12192000"/>
              <a:gd name="connsiteY8755" fmla="*/ 1595902 h 6858000"/>
              <a:gd name="connsiteX8756" fmla="*/ 7588419 w 12192000"/>
              <a:gd name="connsiteY8756" fmla="*/ 1596711 h 6858000"/>
              <a:gd name="connsiteX8757" fmla="*/ 7583251 w 12192000"/>
              <a:gd name="connsiteY8757" fmla="*/ 1603591 h 6858000"/>
              <a:gd name="connsiteX8758" fmla="*/ 7572177 w 12192000"/>
              <a:gd name="connsiteY8758" fmla="*/ 1614114 h 6858000"/>
              <a:gd name="connsiteX8759" fmla="*/ 7568486 w 12192000"/>
              <a:gd name="connsiteY8759" fmla="*/ 1613305 h 6858000"/>
              <a:gd name="connsiteX8760" fmla="*/ 7558151 w 12192000"/>
              <a:gd name="connsiteY8760" fmla="*/ 1614114 h 6858000"/>
              <a:gd name="connsiteX8761" fmla="*/ 7550030 w 12192000"/>
              <a:gd name="connsiteY8761" fmla="*/ 1620185 h 6858000"/>
              <a:gd name="connsiteX8762" fmla="*/ 7536742 w 12192000"/>
              <a:gd name="connsiteY8762" fmla="*/ 1617352 h 6858000"/>
              <a:gd name="connsiteX8763" fmla="*/ 7527145 w 12192000"/>
              <a:gd name="connsiteY8763" fmla="*/ 1623422 h 6858000"/>
              <a:gd name="connsiteX8764" fmla="*/ 7520500 w 12192000"/>
              <a:gd name="connsiteY8764" fmla="*/ 1622208 h 6858000"/>
              <a:gd name="connsiteX8765" fmla="*/ 7513856 w 12192000"/>
              <a:gd name="connsiteY8765" fmla="*/ 1612090 h 6858000"/>
              <a:gd name="connsiteX8766" fmla="*/ 7509427 w 12192000"/>
              <a:gd name="connsiteY8766" fmla="*/ 1612495 h 6858000"/>
              <a:gd name="connsiteX8767" fmla="*/ 7512380 w 12192000"/>
              <a:gd name="connsiteY8767" fmla="*/ 1618161 h 6858000"/>
              <a:gd name="connsiteX8768" fmla="*/ 7518286 w 12192000"/>
              <a:gd name="connsiteY8768" fmla="*/ 1624636 h 6858000"/>
              <a:gd name="connsiteX8769" fmla="*/ 7516071 w 12192000"/>
              <a:gd name="connsiteY8769" fmla="*/ 1630707 h 6858000"/>
              <a:gd name="connsiteX8770" fmla="*/ 7504997 w 12192000"/>
              <a:gd name="connsiteY8770" fmla="*/ 1644467 h 6858000"/>
              <a:gd name="connsiteX8771" fmla="*/ 7499091 w 12192000"/>
              <a:gd name="connsiteY8771" fmla="*/ 1647705 h 6858000"/>
              <a:gd name="connsiteX8772" fmla="*/ 7496877 w 12192000"/>
              <a:gd name="connsiteY8772" fmla="*/ 1643253 h 6858000"/>
              <a:gd name="connsiteX8773" fmla="*/ 7500568 w 12192000"/>
              <a:gd name="connsiteY8773" fmla="*/ 1641230 h 6858000"/>
              <a:gd name="connsiteX8774" fmla="*/ 7510903 w 12192000"/>
              <a:gd name="connsiteY8774" fmla="*/ 1630707 h 6858000"/>
              <a:gd name="connsiteX8775" fmla="*/ 7509427 w 12192000"/>
              <a:gd name="connsiteY8775" fmla="*/ 1626660 h 6858000"/>
              <a:gd name="connsiteX8776" fmla="*/ 7503521 w 12192000"/>
              <a:gd name="connsiteY8776" fmla="*/ 1623422 h 6858000"/>
              <a:gd name="connsiteX8777" fmla="*/ 7502044 w 12192000"/>
              <a:gd name="connsiteY8777" fmla="*/ 1628684 h 6858000"/>
              <a:gd name="connsiteX8778" fmla="*/ 7486541 w 12192000"/>
              <a:gd name="connsiteY8778" fmla="*/ 1643253 h 6858000"/>
              <a:gd name="connsiteX8779" fmla="*/ 7477682 w 12192000"/>
              <a:gd name="connsiteY8779" fmla="*/ 1644872 h 6858000"/>
              <a:gd name="connsiteX8780" fmla="*/ 7476206 w 12192000"/>
              <a:gd name="connsiteY8780" fmla="*/ 1650134 h 6858000"/>
              <a:gd name="connsiteX8781" fmla="*/ 7465870 w 12192000"/>
              <a:gd name="connsiteY8781" fmla="*/ 1650134 h 6858000"/>
              <a:gd name="connsiteX8782" fmla="*/ 7458488 w 12192000"/>
              <a:gd name="connsiteY8782" fmla="*/ 1645277 h 6858000"/>
              <a:gd name="connsiteX8783" fmla="*/ 7452582 w 12192000"/>
              <a:gd name="connsiteY8783" fmla="*/ 1650538 h 6858000"/>
              <a:gd name="connsiteX8784" fmla="*/ 7441508 w 12192000"/>
              <a:gd name="connsiteY8784" fmla="*/ 1648919 h 6858000"/>
              <a:gd name="connsiteX8785" fmla="*/ 7440032 w 12192000"/>
              <a:gd name="connsiteY8785" fmla="*/ 1652562 h 6858000"/>
              <a:gd name="connsiteX8786" fmla="*/ 7446676 w 12192000"/>
              <a:gd name="connsiteY8786" fmla="*/ 1656609 h 6858000"/>
              <a:gd name="connsiteX8787" fmla="*/ 7462179 w 12192000"/>
              <a:gd name="connsiteY8787" fmla="*/ 1655395 h 6858000"/>
              <a:gd name="connsiteX8788" fmla="*/ 7468085 w 12192000"/>
              <a:gd name="connsiteY8788" fmla="*/ 1662275 h 6858000"/>
              <a:gd name="connsiteX8789" fmla="*/ 7474729 w 12192000"/>
              <a:gd name="connsiteY8789" fmla="*/ 1666322 h 6858000"/>
              <a:gd name="connsiteX8790" fmla="*/ 7479897 w 12192000"/>
              <a:gd name="connsiteY8790" fmla="*/ 1663489 h 6858000"/>
              <a:gd name="connsiteX8791" fmla="*/ 7483588 w 12192000"/>
              <a:gd name="connsiteY8791" fmla="*/ 1667941 h 6858000"/>
              <a:gd name="connsiteX8792" fmla="*/ 7478420 w 12192000"/>
              <a:gd name="connsiteY8792" fmla="*/ 1673607 h 6858000"/>
              <a:gd name="connsiteX8793" fmla="*/ 7479159 w 12192000"/>
              <a:gd name="connsiteY8793" fmla="*/ 1677654 h 6858000"/>
              <a:gd name="connsiteX8794" fmla="*/ 7483588 w 12192000"/>
              <a:gd name="connsiteY8794" fmla="*/ 1675226 h 6858000"/>
              <a:gd name="connsiteX8795" fmla="*/ 7488018 w 12192000"/>
              <a:gd name="connsiteY8795" fmla="*/ 1675226 h 6858000"/>
              <a:gd name="connsiteX8796" fmla="*/ 7486541 w 12192000"/>
              <a:gd name="connsiteY8796" fmla="*/ 1682511 h 6858000"/>
              <a:gd name="connsiteX8797" fmla="*/ 7492447 w 12192000"/>
              <a:gd name="connsiteY8797" fmla="*/ 1677249 h 6858000"/>
              <a:gd name="connsiteX8798" fmla="*/ 7497615 w 12192000"/>
              <a:gd name="connsiteY8798" fmla="*/ 1680082 h 6858000"/>
              <a:gd name="connsiteX8799" fmla="*/ 7499830 w 12192000"/>
              <a:gd name="connsiteY8799" fmla="*/ 1690605 h 6858000"/>
              <a:gd name="connsiteX8800" fmla="*/ 7505735 w 12192000"/>
              <a:gd name="connsiteY8800" fmla="*/ 1696271 h 6858000"/>
              <a:gd name="connsiteX8801" fmla="*/ 7516809 w 12192000"/>
              <a:gd name="connsiteY8801" fmla="*/ 1699509 h 6858000"/>
              <a:gd name="connsiteX8802" fmla="*/ 7521977 w 12192000"/>
              <a:gd name="connsiteY8802" fmla="*/ 1697080 h 6858000"/>
              <a:gd name="connsiteX8803" fmla="*/ 7504997 w 12192000"/>
              <a:gd name="connsiteY8803" fmla="*/ 1682511 h 6858000"/>
              <a:gd name="connsiteX8804" fmla="*/ 7488018 w 12192000"/>
              <a:gd name="connsiteY8804" fmla="*/ 1662680 h 6858000"/>
              <a:gd name="connsiteX8805" fmla="*/ 7482850 w 12192000"/>
              <a:gd name="connsiteY8805" fmla="*/ 1650943 h 6858000"/>
              <a:gd name="connsiteX8806" fmla="*/ 7487279 w 12192000"/>
              <a:gd name="connsiteY8806" fmla="*/ 1648515 h 6858000"/>
              <a:gd name="connsiteX8807" fmla="*/ 7494662 w 12192000"/>
              <a:gd name="connsiteY8807" fmla="*/ 1658228 h 6858000"/>
              <a:gd name="connsiteX8808" fmla="*/ 7498353 w 12192000"/>
              <a:gd name="connsiteY8808" fmla="*/ 1670369 h 6858000"/>
              <a:gd name="connsiteX8809" fmla="*/ 7522715 w 12192000"/>
              <a:gd name="connsiteY8809" fmla="*/ 1694652 h 6858000"/>
              <a:gd name="connsiteX8810" fmla="*/ 7528621 w 12192000"/>
              <a:gd name="connsiteY8810" fmla="*/ 1697080 h 6858000"/>
              <a:gd name="connsiteX8811" fmla="*/ 7536742 w 12192000"/>
              <a:gd name="connsiteY8811" fmla="*/ 1688986 h 6858000"/>
              <a:gd name="connsiteX8812" fmla="*/ 7541909 w 12192000"/>
              <a:gd name="connsiteY8812" fmla="*/ 1688581 h 6858000"/>
              <a:gd name="connsiteX8813" fmla="*/ 7551507 w 12192000"/>
              <a:gd name="connsiteY8813" fmla="*/ 1694247 h 6858000"/>
              <a:gd name="connsiteX8814" fmla="*/ 7555198 w 12192000"/>
              <a:gd name="connsiteY8814" fmla="*/ 1684534 h 6858000"/>
              <a:gd name="connsiteX8815" fmla="*/ 7571439 w 12192000"/>
              <a:gd name="connsiteY8815" fmla="*/ 1682915 h 6858000"/>
              <a:gd name="connsiteX8816" fmla="*/ 7584728 w 12192000"/>
              <a:gd name="connsiteY8816" fmla="*/ 1683725 h 6858000"/>
              <a:gd name="connsiteX8817" fmla="*/ 7580298 w 12192000"/>
              <a:gd name="connsiteY8817" fmla="*/ 1689391 h 6858000"/>
              <a:gd name="connsiteX8818" fmla="*/ 7575869 w 12192000"/>
              <a:gd name="connsiteY8818" fmla="*/ 1693438 h 6858000"/>
              <a:gd name="connsiteX8819" fmla="*/ 7580298 w 12192000"/>
              <a:gd name="connsiteY8819" fmla="*/ 1701937 h 6858000"/>
              <a:gd name="connsiteX8820" fmla="*/ 7574392 w 12192000"/>
              <a:gd name="connsiteY8820" fmla="*/ 1708412 h 6858000"/>
              <a:gd name="connsiteX8821" fmla="*/ 7557413 w 12192000"/>
              <a:gd name="connsiteY8821" fmla="*/ 1709626 h 6858000"/>
              <a:gd name="connsiteX8822" fmla="*/ 7537480 w 12192000"/>
              <a:gd name="connsiteY8822" fmla="*/ 1706793 h 6858000"/>
              <a:gd name="connsiteX8823" fmla="*/ 7526406 w 12192000"/>
              <a:gd name="connsiteY8823" fmla="*/ 1712460 h 6858000"/>
              <a:gd name="connsiteX8824" fmla="*/ 7517547 w 12192000"/>
              <a:gd name="connsiteY8824" fmla="*/ 1723792 h 6858000"/>
              <a:gd name="connsiteX8825" fmla="*/ 7501306 w 12192000"/>
              <a:gd name="connsiteY8825" fmla="*/ 1723387 h 6858000"/>
              <a:gd name="connsiteX8826" fmla="*/ 7478420 w 12192000"/>
              <a:gd name="connsiteY8826" fmla="*/ 1739171 h 6858000"/>
              <a:gd name="connsiteX8827" fmla="*/ 7461441 w 12192000"/>
              <a:gd name="connsiteY8827" fmla="*/ 1746456 h 6858000"/>
              <a:gd name="connsiteX8828" fmla="*/ 7442985 w 12192000"/>
              <a:gd name="connsiteY8828" fmla="*/ 1746051 h 6858000"/>
              <a:gd name="connsiteX8829" fmla="*/ 7434864 w 12192000"/>
              <a:gd name="connsiteY8829" fmla="*/ 1739575 h 6858000"/>
              <a:gd name="connsiteX8830" fmla="*/ 7437079 w 12192000"/>
              <a:gd name="connsiteY8830" fmla="*/ 1736338 h 6858000"/>
              <a:gd name="connsiteX8831" fmla="*/ 7442985 w 12192000"/>
              <a:gd name="connsiteY8831" fmla="*/ 1719340 h 6858000"/>
              <a:gd name="connsiteX8832" fmla="*/ 7442247 w 12192000"/>
              <a:gd name="connsiteY8832" fmla="*/ 1712864 h 6858000"/>
              <a:gd name="connsiteX8833" fmla="*/ 7426743 w 12192000"/>
              <a:gd name="connsiteY8833" fmla="*/ 1701532 h 6858000"/>
              <a:gd name="connsiteX8834" fmla="*/ 7420837 w 12192000"/>
              <a:gd name="connsiteY8834" fmla="*/ 1701937 h 6858000"/>
              <a:gd name="connsiteX8835" fmla="*/ 7409764 w 12192000"/>
              <a:gd name="connsiteY8835" fmla="*/ 1697080 h 6858000"/>
              <a:gd name="connsiteX8836" fmla="*/ 7403120 w 12192000"/>
              <a:gd name="connsiteY8836" fmla="*/ 1702342 h 6858000"/>
              <a:gd name="connsiteX8837" fmla="*/ 7394261 w 12192000"/>
              <a:gd name="connsiteY8837" fmla="*/ 1699104 h 6858000"/>
              <a:gd name="connsiteX8838" fmla="*/ 7404596 w 12192000"/>
              <a:gd name="connsiteY8838" fmla="*/ 1684534 h 6858000"/>
              <a:gd name="connsiteX8839" fmla="*/ 7422314 w 12192000"/>
              <a:gd name="connsiteY8839" fmla="*/ 1675226 h 6858000"/>
              <a:gd name="connsiteX8840" fmla="*/ 7437079 w 12192000"/>
              <a:gd name="connsiteY8840" fmla="*/ 1672393 h 6858000"/>
              <a:gd name="connsiteX8841" fmla="*/ 7441508 w 12192000"/>
              <a:gd name="connsiteY8841" fmla="*/ 1669964 h 6858000"/>
              <a:gd name="connsiteX8842" fmla="*/ 7435602 w 12192000"/>
              <a:gd name="connsiteY8842" fmla="*/ 1663894 h 6858000"/>
              <a:gd name="connsiteX8843" fmla="*/ 7433388 w 12192000"/>
              <a:gd name="connsiteY8843" fmla="*/ 1652562 h 6858000"/>
              <a:gd name="connsiteX8844" fmla="*/ 7428958 w 12192000"/>
              <a:gd name="connsiteY8844" fmla="*/ 1650538 h 6858000"/>
              <a:gd name="connsiteX8845" fmla="*/ 7425267 w 12192000"/>
              <a:gd name="connsiteY8845" fmla="*/ 1657014 h 6858000"/>
              <a:gd name="connsiteX8846" fmla="*/ 7417146 w 12192000"/>
              <a:gd name="connsiteY8846" fmla="*/ 1652966 h 6858000"/>
              <a:gd name="connsiteX8847" fmla="*/ 7406073 w 12192000"/>
              <a:gd name="connsiteY8847" fmla="*/ 1648515 h 6858000"/>
              <a:gd name="connsiteX8848" fmla="*/ 7393522 w 12192000"/>
              <a:gd name="connsiteY8848" fmla="*/ 1650134 h 6858000"/>
              <a:gd name="connsiteX8849" fmla="*/ 7383187 w 12192000"/>
              <a:gd name="connsiteY8849" fmla="*/ 1655395 h 6858000"/>
              <a:gd name="connsiteX8850" fmla="*/ 7374328 w 12192000"/>
              <a:gd name="connsiteY8850" fmla="*/ 1650538 h 6858000"/>
              <a:gd name="connsiteX8851" fmla="*/ 7367684 w 12192000"/>
              <a:gd name="connsiteY8851" fmla="*/ 1649729 h 6858000"/>
              <a:gd name="connsiteX8852" fmla="*/ 7360301 w 12192000"/>
              <a:gd name="connsiteY8852" fmla="*/ 1644063 h 6858000"/>
              <a:gd name="connsiteX8853" fmla="*/ 7365469 w 12192000"/>
              <a:gd name="connsiteY8853" fmla="*/ 1640825 h 6858000"/>
              <a:gd name="connsiteX8854" fmla="*/ 7367684 w 12192000"/>
              <a:gd name="connsiteY8854" fmla="*/ 1637587 h 6858000"/>
              <a:gd name="connsiteX8855" fmla="*/ 7352919 w 12192000"/>
              <a:gd name="connsiteY8855" fmla="*/ 1632731 h 6858000"/>
              <a:gd name="connsiteX8856" fmla="*/ 7335201 w 12192000"/>
              <a:gd name="connsiteY8856" fmla="*/ 1632731 h 6858000"/>
              <a:gd name="connsiteX8857" fmla="*/ 7330772 w 12192000"/>
              <a:gd name="connsiteY8857" fmla="*/ 1627065 h 6858000"/>
              <a:gd name="connsiteX8858" fmla="*/ 7341845 w 12192000"/>
              <a:gd name="connsiteY8858" fmla="*/ 1627065 h 6858000"/>
              <a:gd name="connsiteX8859" fmla="*/ 7358825 w 12192000"/>
              <a:gd name="connsiteY8859" fmla="*/ 1625041 h 6858000"/>
              <a:gd name="connsiteX8860" fmla="*/ 7367684 w 12192000"/>
              <a:gd name="connsiteY8860" fmla="*/ 1627874 h 6858000"/>
              <a:gd name="connsiteX8861" fmla="*/ 7374328 w 12192000"/>
              <a:gd name="connsiteY8861" fmla="*/ 1624636 h 6858000"/>
              <a:gd name="connsiteX8862" fmla="*/ 7384663 w 12192000"/>
              <a:gd name="connsiteY8862" fmla="*/ 1618566 h 6858000"/>
              <a:gd name="connsiteX8863" fmla="*/ 7369899 w 12192000"/>
              <a:gd name="connsiteY8863" fmla="*/ 1622208 h 6858000"/>
              <a:gd name="connsiteX8864" fmla="*/ 7362516 w 12192000"/>
              <a:gd name="connsiteY8864" fmla="*/ 1619780 h 6858000"/>
              <a:gd name="connsiteX8865" fmla="*/ 7355872 w 12192000"/>
              <a:gd name="connsiteY8865" fmla="*/ 1615733 h 6858000"/>
              <a:gd name="connsiteX8866" fmla="*/ 7352919 w 12192000"/>
              <a:gd name="connsiteY8866" fmla="*/ 1610471 h 6858000"/>
              <a:gd name="connsiteX8867" fmla="*/ 7348490 w 12192000"/>
              <a:gd name="connsiteY8867" fmla="*/ 1616542 h 6858000"/>
              <a:gd name="connsiteX8868" fmla="*/ 7344798 w 12192000"/>
              <a:gd name="connsiteY8868" fmla="*/ 1621803 h 6858000"/>
              <a:gd name="connsiteX8869" fmla="*/ 7335201 w 12192000"/>
              <a:gd name="connsiteY8869" fmla="*/ 1621803 h 6858000"/>
              <a:gd name="connsiteX8870" fmla="*/ 7335939 w 12192000"/>
              <a:gd name="connsiteY8870" fmla="*/ 1619375 h 6858000"/>
              <a:gd name="connsiteX8871" fmla="*/ 7330033 w 12192000"/>
              <a:gd name="connsiteY8871" fmla="*/ 1614519 h 6858000"/>
              <a:gd name="connsiteX8872" fmla="*/ 7320436 w 12192000"/>
              <a:gd name="connsiteY8872" fmla="*/ 1625851 h 6858000"/>
              <a:gd name="connsiteX8873" fmla="*/ 7308624 w 12192000"/>
              <a:gd name="connsiteY8873" fmla="*/ 1626660 h 6858000"/>
              <a:gd name="connsiteX8874" fmla="*/ 7301242 w 12192000"/>
              <a:gd name="connsiteY8874" fmla="*/ 1631922 h 6858000"/>
              <a:gd name="connsiteX8875" fmla="*/ 7301242 w 12192000"/>
              <a:gd name="connsiteY8875" fmla="*/ 1643253 h 6858000"/>
              <a:gd name="connsiteX8876" fmla="*/ 7291645 w 12192000"/>
              <a:gd name="connsiteY8876" fmla="*/ 1655395 h 6858000"/>
              <a:gd name="connsiteX8877" fmla="*/ 7286477 w 12192000"/>
              <a:gd name="connsiteY8877" fmla="*/ 1655395 h 6858000"/>
              <a:gd name="connsiteX8878" fmla="*/ 7289430 w 12192000"/>
              <a:gd name="connsiteY8878" fmla="*/ 1661465 h 6858000"/>
              <a:gd name="connsiteX8879" fmla="*/ 7270236 w 12192000"/>
              <a:gd name="connsiteY8879" fmla="*/ 1682511 h 6858000"/>
              <a:gd name="connsiteX8880" fmla="*/ 7263591 w 12192000"/>
              <a:gd name="connsiteY8880" fmla="*/ 1682511 h 6858000"/>
              <a:gd name="connsiteX8881" fmla="*/ 7259900 w 12192000"/>
              <a:gd name="connsiteY8881" fmla="*/ 1676440 h 6858000"/>
              <a:gd name="connsiteX8882" fmla="*/ 7259162 w 12192000"/>
              <a:gd name="connsiteY8882" fmla="*/ 1682915 h 6858000"/>
              <a:gd name="connsiteX8883" fmla="*/ 7258424 w 12192000"/>
              <a:gd name="connsiteY8883" fmla="*/ 1688581 h 6858000"/>
              <a:gd name="connsiteX8884" fmla="*/ 7262853 w 12192000"/>
              <a:gd name="connsiteY8884" fmla="*/ 1694247 h 6858000"/>
              <a:gd name="connsiteX8885" fmla="*/ 7261377 w 12192000"/>
              <a:gd name="connsiteY8885" fmla="*/ 1701937 h 6858000"/>
              <a:gd name="connsiteX8886" fmla="*/ 7261377 w 12192000"/>
              <a:gd name="connsiteY8886" fmla="*/ 1702342 h 6858000"/>
              <a:gd name="connsiteX8887" fmla="*/ 7256209 w 12192000"/>
              <a:gd name="connsiteY8887" fmla="*/ 1706793 h 6858000"/>
              <a:gd name="connsiteX8888" fmla="*/ 7261377 w 12192000"/>
              <a:gd name="connsiteY8888" fmla="*/ 1710841 h 6858000"/>
              <a:gd name="connsiteX8889" fmla="*/ 7261377 w 12192000"/>
              <a:gd name="connsiteY8889" fmla="*/ 1717721 h 6858000"/>
              <a:gd name="connsiteX8890" fmla="*/ 7253994 w 12192000"/>
              <a:gd name="connsiteY8890" fmla="*/ 1729458 h 6858000"/>
              <a:gd name="connsiteX8891" fmla="*/ 7243659 w 12192000"/>
              <a:gd name="connsiteY8891" fmla="*/ 1731886 h 6858000"/>
              <a:gd name="connsiteX8892" fmla="*/ 7225941 w 12192000"/>
              <a:gd name="connsiteY8892" fmla="*/ 1732695 h 6858000"/>
              <a:gd name="connsiteX8893" fmla="*/ 7223726 w 12192000"/>
              <a:gd name="connsiteY8893" fmla="*/ 1742409 h 6858000"/>
              <a:gd name="connsiteX8894" fmla="*/ 7217082 w 12192000"/>
              <a:gd name="connsiteY8894" fmla="*/ 1748884 h 6858000"/>
              <a:gd name="connsiteX8895" fmla="*/ 7221512 w 12192000"/>
              <a:gd name="connsiteY8895" fmla="*/ 1755359 h 6858000"/>
              <a:gd name="connsiteX8896" fmla="*/ 7220773 w 12192000"/>
              <a:gd name="connsiteY8896" fmla="*/ 1768715 h 6858000"/>
              <a:gd name="connsiteX8897" fmla="*/ 7215606 w 12192000"/>
              <a:gd name="connsiteY8897" fmla="*/ 1777214 h 6858000"/>
              <a:gd name="connsiteX8898" fmla="*/ 7218559 w 12192000"/>
              <a:gd name="connsiteY8898" fmla="*/ 1788141 h 6858000"/>
              <a:gd name="connsiteX8899" fmla="*/ 7219297 w 12192000"/>
              <a:gd name="connsiteY8899" fmla="*/ 1790569 h 6858000"/>
              <a:gd name="connsiteX8900" fmla="*/ 7217820 w 12192000"/>
              <a:gd name="connsiteY8900" fmla="*/ 1807972 h 6858000"/>
              <a:gd name="connsiteX8901" fmla="*/ 7211176 w 12192000"/>
              <a:gd name="connsiteY8901" fmla="*/ 1813233 h 6858000"/>
              <a:gd name="connsiteX8902" fmla="*/ 7202317 w 12192000"/>
              <a:gd name="connsiteY8902" fmla="*/ 1812424 h 6858000"/>
              <a:gd name="connsiteX8903" fmla="*/ 7188291 w 12192000"/>
              <a:gd name="connsiteY8903" fmla="*/ 1823351 h 6858000"/>
              <a:gd name="connsiteX8904" fmla="*/ 7190505 w 12192000"/>
              <a:gd name="connsiteY8904" fmla="*/ 1843587 h 6858000"/>
              <a:gd name="connsiteX8905" fmla="*/ 7187552 w 12192000"/>
              <a:gd name="connsiteY8905" fmla="*/ 1852491 h 6858000"/>
              <a:gd name="connsiteX8906" fmla="*/ 7173526 w 12192000"/>
              <a:gd name="connsiteY8906" fmla="*/ 1862204 h 6858000"/>
              <a:gd name="connsiteX8907" fmla="*/ 7175740 w 12192000"/>
              <a:gd name="connsiteY8907" fmla="*/ 1867060 h 6858000"/>
              <a:gd name="connsiteX8908" fmla="*/ 7183861 w 12192000"/>
              <a:gd name="connsiteY8908" fmla="*/ 1868275 h 6858000"/>
              <a:gd name="connsiteX8909" fmla="*/ 7193458 w 12192000"/>
              <a:gd name="connsiteY8909" fmla="*/ 1881630 h 6858000"/>
              <a:gd name="connsiteX8910" fmla="*/ 7200841 w 12192000"/>
              <a:gd name="connsiteY8910" fmla="*/ 1892557 h 6858000"/>
              <a:gd name="connsiteX8911" fmla="*/ 7200841 w 12192000"/>
              <a:gd name="connsiteY8911" fmla="*/ 1893367 h 6858000"/>
              <a:gd name="connsiteX8912" fmla="*/ 7202317 w 12192000"/>
              <a:gd name="connsiteY8912" fmla="*/ 1909555 h 6858000"/>
              <a:gd name="connsiteX8913" fmla="*/ 7217820 w 12192000"/>
              <a:gd name="connsiteY8913" fmla="*/ 1921697 h 6858000"/>
              <a:gd name="connsiteX8914" fmla="*/ 7228894 w 12192000"/>
              <a:gd name="connsiteY8914" fmla="*/ 1923316 h 6858000"/>
              <a:gd name="connsiteX8915" fmla="*/ 7239968 w 12192000"/>
              <a:gd name="connsiteY8915" fmla="*/ 1933839 h 6858000"/>
              <a:gd name="connsiteX8916" fmla="*/ 7250303 w 12192000"/>
              <a:gd name="connsiteY8916" fmla="*/ 1939100 h 6858000"/>
              <a:gd name="connsiteX8917" fmla="*/ 7250303 w 12192000"/>
              <a:gd name="connsiteY8917" fmla="*/ 1945170 h 6858000"/>
              <a:gd name="connsiteX8918" fmla="*/ 7241444 w 12192000"/>
              <a:gd name="connsiteY8918" fmla="*/ 1953265 h 6858000"/>
              <a:gd name="connsiteX8919" fmla="*/ 7228894 w 12192000"/>
              <a:gd name="connsiteY8919" fmla="*/ 1952051 h 6858000"/>
              <a:gd name="connsiteX8920" fmla="*/ 7222250 w 12192000"/>
              <a:gd name="connsiteY8920" fmla="*/ 1948408 h 6858000"/>
              <a:gd name="connsiteX8921" fmla="*/ 7211176 w 12192000"/>
              <a:gd name="connsiteY8921" fmla="*/ 1948408 h 6858000"/>
              <a:gd name="connsiteX8922" fmla="*/ 7206008 w 12192000"/>
              <a:gd name="connsiteY8922" fmla="*/ 1952455 h 6858000"/>
              <a:gd name="connsiteX8923" fmla="*/ 7189029 w 12192000"/>
              <a:gd name="connsiteY8923" fmla="*/ 1952051 h 6858000"/>
              <a:gd name="connsiteX8924" fmla="*/ 7179432 w 12192000"/>
              <a:gd name="connsiteY8924" fmla="*/ 1956098 h 6858000"/>
              <a:gd name="connsiteX8925" fmla="*/ 7174264 w 12192000"/>
              <a:gd name="connsiteY8925" fmla="*/ 1968239 h 6858000"/>
              <a:gd name="connsiteX8926" fmla="*/ 7147687 w 12192000"/>
              <a:gd name="connsiteY8926" fmla="*/ 1980381 h 6858000"/>
              <a:gd name="connsiteX8927" fmla="*/ 7127016 w 12192000"/>
              <a:gd name="connsiteY8927" fmla="*/ 1996974 h 6858000"/>
              <a:gd name="connsiteX8928" fmla="*/ 7126278 w 12192000"/>
              <a:gd name="connsiteY8928" fmla="*/ 1990498 h 6858000"/>
              <a:gd name="connsiteX8929" fmla="*/ 7131446 w 12192000"/>
              <a:gd name="connsiteY8929" fmla="*/ 1977143 h 6858000"/>
              <a:gd name="connsiteX8930" fmla="*/ 7137352 w 12192000"/>
              <a:gd name="connsiteY8930" fmla="*/ 1976738 h 6858000"/>
              <a:gd name="connsiteX8931" fmla="*/ 7146949 w 12192000"/>
              <a:gd name="connsiteY8931" fmla="*/ 1970668 h 6858000"/>
              <a:gd name="connsiteX8932" fmla="*/ 7137352 w 12192000"/>
              <a:gd name="connsiteY8932" fmla="*/ 1971882 h 6858000"/>
              <a:gd name="connsiteX8933" fmla="*/ 7131446 w 12192000"/>
              <a:gd name="connsiteY8933" fmla="*/ 1970263 h 6858000"/>
              <a:gd name="connsiteX8934" fmla="*/ 7125540 w 12192000"/>
              <a:gd name="connsiteY8934" fmla="*/ 1971477 h 6858000"/>
              <a:gd name="connsiteX8935" fmla="*/ 7118157 w 12192000"/>
              <a:gd name="connsiteY8935" fmla="*/ 1967025 h 6858000"/>
              <a:gd name="connsiteX8936" fmla="*/ 7113728 w 12192000"/>
              <a:gd name="connsiteY8936" fmla="*/ 1958931 h 6858000"/>
              <a:gd name="connsiteX8937" fmla="*/ 7112990 w 12192000"/>
              <a:gd name="connsiteY8937" fmla="*/ 1958931 h 6858000"/>
              <a:gd name="connsiteX8938" fmla="*/ 7098225 w 12192000"/>
              <a:gd name="connsiteY8938" fmla="*/ 1955288 h 6858000"/>
              <a:gd name="connsiteX8939" fmla="*/ 7077554 w 12192000"/>
              <a:gd name="connsiteY8939" fmla="*/ 1955288 h 6858000"/>
              <a:gd name="connsiteX8940" fmla="*/ 7070910 w 12192000"/>
              <a:gd name="connsiteY8940" fmla="*/ 1948003 h 6858000"/>
              <a:gd name="connsiteX8941" fmla="*/ 7066480 w 12192000"/>
              <a:gd name="connsiteY8941" fmla="*/ 1948003 h 6858000"/>
              <a:gd name="connsiteX8942" fmla="*/ 7066480 w 12192000"/>
              <a:gd name="connsiteY8942" fmla="*/ 1952455 h 6858000"/>
              <a:gd name="connsiteX8943" fmla="*/ 7056883 w 12192000"/>
              <a:gd name="connsiteY8943" fmla="*/ 1960954 h 6858000"/>
              <a:gd name="connsiteX8944" fmla="*/ 7048763 w 12192000"/>
              <a:gd name="connsiteY8944" fmla="*/ 1960550 h 6858000"/>
              <a:gd name="connsiteX8945" fmla="*/ 7037689 w 12192000"/>
              <a:gd name="connsiteY8945" fmla="*/ 1952860 h 6858000"/>
              <a:gd name="connsiteX8946" fmla="*/ 7031045 w 12192000"/>
              <a:gd name="connsiteY8946" fmla="*/ 1955288 h 6858000"/>
              <a:gd name="connsiteX8947" fmla="*/ 7027353 w 12192000"/>
              <a:gd name="connsiteY8947" fmla="*/ 1967430 h 6858000"/>
              <a:gd name="connsiteX8948" fmla="*/ 7019233 w 12192000"/>
              <a:gd name="connsiteY8948" fmla="*/ 1971477 h 6858000"/>
              <a:gd name="connsiteX8949" fmla="*/ 7009636 w 12192000"/>
              <a:gd name="connsiteY8949" fmla="*/ 1968644 h 6858000"/>
              <a:gd name="connsiteX8950" fmla="*/ 7003730 w 12192000"/>
              <a:gd name="connsiteY8950" fmla="*/ 1974310 h 6858000"/>
              <a:gd name="connsiteX8951" fmla="*/ 7013327 w 12192000"/>
              <a:gd name="connsiteY8951" fmla="*/ 1984023 h 6858000"/>
              <a:gd name="connsiteX8952" fmla="*/ 7023662 w 12192000"/>
              <a:gd name="connsiteY8952" fmla="*/ 1985237 h 6858000"/>
              <a:gd name="connsiteX8953" fmla="*/ 7034736 w 12192000"/>
              <a:gd name="connsiteY8953" fmla="*/ 1994546 h 6858000"/>
              <a:gd name="connsiteX8954" fmla="*/ 7031783 w 12192000"/>
              <a:gd name="connsiteY8954" fmla="*/ 1997783 h 6858000"/>
              <a:gd name="connsiteX8955" fmla="*/ 7025139 w 12192000"/>
              <a:gd name="connsiteY8955" fmla="*/ 1991308 h 6858000"/>
              <a:gd name="connsiteX8956" fmla="*/ 7006683 w 12192000"/>
              <a:gd name="connsiteY8956" fmla="*/ 1990498 h 6858000"/>
              <a:gd name="connsiteX8957" fmla="*/ 7005944 w 12192000"/>
              <a:gd name="connsiteY8957" fmla="*/ 1995760 h 6858000"/>
              <a:gd name="connsiteX8958" fmla="*/ 7012589 w 12192000"/>
              <a:gd name="connsiteY8958" fmla="*/ 1998188 h 6858000"/>
              <a:gd name="connsiteX8959" fmla="*/ 7019971 w 12192000"/>
              <a:gd name="connsiteY8959" fmla="*/ 2003449 h 6858000"/>
              <a:gd name="connsiteX8960" fmla="*/ 7016280 w 12192000"/>
              <a:gd name="connsiteY8960" fmla="*/ 2009520 h 6858000"/>
              <a:gd name="connsiteX8961" fmla="*/ 7009636 w 12192000"/>
              <a:gd name="connsiteY8961" fmla="*/ 2007092 h 6858000"/>
              <a:gd name="connsiteX8962" fmla="*/ 7001515 w 12192000"/>
              <a:gd name="connsiteY8962" fmla="*/ 1996974 h 6858000"/>
              <a:gd name="connsiteX8963" fmla="*/ 6991918 w 12192000"/>
              <a:gd name="connsiteY8963" fmla="*/ 1993736 h 6858000"/>
              <a:gd name="connsiteX8964" fmla="*/ 6990441 w 12192000"/>
              <a:gd name="connsiteY8964" fmla="*/ 2000212 h 6858000"/>
              <a:gd name="connsiteX8965" fmla="*/ 6994132 w 12192000"/>
              <a:gd name="connsiteY8965" fmla="*/ 2007092 h 6858000"/>
              <a:gd name="connsiteX8966" fmla="*/ 7002253 w 12192000"/>
              <a:gd name="connsiteY8966" fmla="*/ 2011948 h 6858000"/>
              <a:gd name="connsiteX8967" fmla="*/ 6991180 w 12192000"/>
              <a:gd name="connsiteY8967" fmla="*/ 2012353 h 6858000"/>
              <a:gd name="connsiteX8968" fmla="*/ 6981582 w 12192000"/>
              <a:gd name="connsiteY8968" fmla="*/ 2005068 h 6858000"/>
              <a:gd name="connsiteX8969" fmla="*/ 6980106 w 12192000"/>
              <a:gd name="connsiteY8969" fmla="*/ 1993736 h 6858000"/>
              <a:gd name="connsiteX8970" fmla="*/ 6964603 w 12192000"/>
              <a:gd name="connsiteY8970" fmla="*/ 1987261 h 6858000"/>
              <a:gd name="connsiteX8971" fmla="*/ 6963126 w 12192000"/>
              <a:gd name="connsiteY8971" fmla="*/ 1982404 h 6858000"/>
              <a:gd name="connsiteX8972" fmla="*/ 6969032 w 12192000"/>
              <a:gd name="connsiteY8972" fmla="*/ 1982404 h 6858000"/>
              <a:gd name="connsiteX8973" fmla="*/ 6967556 w 12192000"/>
              <a:gd name="connsiteY8973" fmla="*/ 1973096 h 6858000"/>
              <a:gd name="connsiteX8974" fmla="*/ 6955744 w 12192000"/>
              <a:gd name="connsiteY8974" fmla="*/ 1975524 h 6858000"/>
              <a:gd name="connsiteX8975" fmla="*/ 6949100 w 12192000"/>
              <a:gd name="connsiteY8975" fmla="*/ 1985237 h 6858000"/>
              <a:gd name="connsiteX8976" fmla="*/ 6950576 w 12192000"/>
              <a:gd name="connsiteY8976" fmla="*/ 2003045 h 6858000"/>
              <a:gd name="connsiteX8977" fmla="*/ 6946885 w 12192000"/>
              <a:gd name="connsiteY8977" fmla="*/ 2007901 h 6858000"/>
              <a:gd name="connsiteX8978" fmla="*/ 6958697 w 12192000"/>
              <a:gd name="connsiteY8978" fmla="*/ 2017210 h 6858000"/>
              <a:gd name="connsiteX8979" fmla="*/ 6960173 w 12192000"/>
              <a:gd name="connsiteY8979" fmla="*/ 2023280 h 6858000"/>
              <a:gd name="connsiteX8980" fmla="*/ 6966079 w 12192000"/>
              <a:gd name="connsiteY8980" fmla="*/ 2027732 h 6858000"/>
              <a:gd name="connsiteX8981" fmla="*/ 6981582 w 12192000"/>
              <a:gd name="connsiteY8981" fmla="*/ 2044730 h 6858000"/>
              <a:gd name="connsiteX8982" fmla="*/ 6988227 w 12192000"/>
              <a:gd name="connsiteY8982" fmla="*/ 2052015 h 6858000"/>
              <a:gd name="connsiteX8983" fmla="*/ 6984535 w 12192000"/>
              <a:gd name="connsiteY8983" fmla="*/ 2062943 h 6858000"/>
              <a:gd name="connsiteX8984" fmla="*/ 6979368 w 12192000"/>
              <a:gd name="connsiteY8984" fmla="*/ 2064156 h 6858000"/>
              <a:gd name="connsiteX8985" fmla="*/ 6978629 w 12192000"/>
              <a:gd name="connsiteY8985" fmla="*/ 2059300 h 6858000"/>
              <a:gd name="connsiteX8986" fmla="*/ 6980844 w 12192000"/>
              <a:gd name="connsiteY8986" fmla="*/ 2054443 h 6858000"/>
              <a:gd name="connsiteX8987" fmla="*/ 6974938 w 12192000"/>
              <a:gd name="connsiteY8987" fmla="*/ 2049587 h 6858000"/>
              <a:gd name="connsiteX8988" fmla="*/ 6966817 w 12192000"/>
              <a:gd name="connsiteY8988" fmla="*/ 2046754 h 6858000"/>
              <a:gd name="connsiteX8989" fmla="*/ 6967556 w 12192000"/>
              <a:gd name="connsiteY8989" fmla="*/ 2052015 h 6858000"/>
              <a:gd name="connsiteX8990" fmla="*/ 6962388 w 12192000"/>
              <a:gd name="connsiteY8990" fmla="*/ 2058490 h 6858000"/>
              <a:gd name="connsiteX8991" fmla="*/ 6971985 w 12192000"/>
              <a:gd name="connsiteY8991" fmla="*/ 2060919 h 6858000"/>
              <a:gd name="connsiteX8992" fmla="*/ 6972723 w 12192000"/>
              <a:gd name="connsiteY8992" fmla="*/ 2065775 h 6858000"/>
              <a:gd name="connsiteX8993" fmla="*/ 6966079 w 12192000"/>
              <a:gd name="connsiteY8993" fmla="*/ 2072251 h 6858000"/>
              <a:gd name="connsiteX8994" fmla="*/ 6955744 w 12192000"/>
              <a:gd name="connsiteY8994" fmla="*/ 2073870 h 6858000"/>
              <a:gd name="connsiteX8995" fmla="*/ 6965341 w 12192000"/>
              <a:gd name="connsiteY8995" fmla="*/ 2081559 h 6858000"/>
              <a:gd name="connsiteX8996" fmla="*/ 6975676 w 12192000"/>
              <a:gd name="connsiteY8996" fmla="*/ 2082773 h 6858000"/>
              <a:gd name="connsiteX8997" fmla="*/ 6979368 w 12192000"/>
              <a:gd name="connsiteY8997" fmla="*/ 2087630 h 6858000"/>
              <a:gd name="connsiteX8998" fmla="*/ 6986012 w 12192000"/>
              <a:gd name="connsiteY8998" fmla="*/ 2087225 h 6858000"/>
              <a:gd name="connsiteX8999" fmla="*/ 6989703 w 12192000"/>
              <a:gd name="connsiteY8999" fmla="*/ 2092486 h 6858000"/>
              <a:gd name="connsiteX9000" fmla="*/ 6996347 w 12192000"/>
              <a:gd name="connsiteY9000" fmla="*/ 2094105 h 6858000"/>
              <a:gd name="connsiteX9001" fmla="*/ 7019233 w 12192000"/>
              <a:gd name="connsiteY9001" fmla="*/ 2107461 h 6858000"/>
              <a:gd name="connsiteX9002" fmla="*/ 7022924 w 12192000"/>
              <a:gd name="connsiteY9002" fmla="*/ 2113532 h 6858000"/>
              <a:gd name="connsiteX9003" fmla="*/ 7020709 w 12192000"/>
              <a:gd name="connsiteY9003" fmla="*/ 2123650 h 6858000"/>
              <a:gd name="connsiteX9004" fmla="*/ 7028830 w 12192000"/>
              <a:gd name="connsiteY9004" fmla="*/ 2134982 h 6858000"/>
              <a:gd name="connsiteX9005" fmla="*/ 7026615 w 12192000"/>
              <a:gd name="connsiteY9005" fmla="*/ 2140243 h 6858000"/>
              <a:gd name="connsiteX9006" fmla="*/ 7017018 w 12192000"/>
              <a:gd name="connsiteY9006" fmla="*/ 2139029 h 6858000"/>
              <a:gd name="connsiteX9007" fmla="*/ 7015542 w 12192000"/>
              <a:gd name="connsiteY9007" fmla="*/ 2135386 h 6858000"/>
              <a:gd name="connsiteX9008" fmla="*/ 7001515 w 12192000"/>
              <a:gd name="connsiteY9008" fmla="*/ 2126482 h 6858000"/>
              <a:gd name="connsiteX9009" fmla="*/ 6996347 w 12192000"/>
              <a:gd name="connsiteY9009" fmla="*/ 2130935 h 6858000"/>
              <a:gd name="connsiteX9010" fmla="*/ 6988227 w 12192000"/>
              <a:gd name="connsiteY9010" fmla="*/ 2130530 h 6858000"/>
              <a:gd name="connsiteX9011" fmla="*/ 6978629 w 12192000"/>
              <a:gd name="connsiteY9011" fmla="*/ 2134172 h 6858000"/>
              <a:gd name="connsiteX9012" fmla="*/ 6988227 w 12192000"/>
              <a:gd name="connsiteY9012" fmla="*/ 2141052 h 6858000"/>
              <a:gd name="connsiteX9013" fmla="*/ 6987488 w 12192000"/>
              <a:gd name="connsiteY9013" fmla="*/ 2145504 h 6858000"/>
              <a:gd name="connsiteX9014" fmla="*/ 6995609 w 12192000"/>
              <a:gd name="connsiteY9014" fmla="*/ 2150361 h 6858000"/>
              <a:gd name="connsiteX9015" fmla="*/ 7000038 w 12192000"/>
              <a:gd name="connsiteY9015" fmla="*/ 2151575 h 6858000"/>
              <a:gd name="connsiteX9016" fmla="*/ 7000777 w 12192000"/>
              <a:gd name="connsiteY9016" fmla="*/ 2155217 h 6858000"/>
              <a:gd name="connsiteX9017" fmla="*/ 7005206 w 12192000"/>
              <a:gd name="connsiteY9017" fmla="*/ 2158455 h 6858000"/>
              <a:gd name="connsiteX9018" fmla="*/ 7004468 w 12192000"/>
              <a:gd name="connsiteY9018" fmla="*/ 2162098 h 6858000"/>
              <a:gd name="connsiteX9019" fmla="*/ 6993394 w 12192000"/>
              <a:gd name="connsiteY9019" fmla="*/ 2158455 h 6858000"/>
              <a:gd name="connsiteX9020" fmla="*/ 6988227 w 12192000"/>
              <a:gd name="connsiteY9020" fmla="*/ 2164121 h 6858000"/>
              <a:gd name="connsiteX9021" fmla="*/ 6984535 w 12192000"/>
              <a:gd name="connsiteY9021" fmla="*/ 2160883 h 6858000"/>
              <a:gd name="connsiteX9022" fmla="*/ 6988227 w 12192000"/>
              <a:gd name="connsiteY9022" fmla="*/ 2156836 h 6858000"/>
              <a:gd name="connsiteX9023" fmla="*/ 6977153 w 12192000"/>
              <a:gd name="connsiteY9023" fmla="*/ 2151575 h 6858000"/>
              <a:gd name="connsiteX9024" fmla="*/ 6971247 w 12192000"/>
              <a:gd name="connsiteY9024" fmla="*/ 2152384 h 6858000"/>
              <a:gd name="connsiteX9025" fmla="*/ 6970509 w 12192000"/>
              <a:gd name="connsiteY9025" fmla="*/ 2155622 h 6858000"/>
              <a:gd name="connsiteX9026" fmla="*/ 6976415 w 12192000"/>
              <a:gd name="connsiteY9026" fmla="*/ 2164526 h 6858000"/>
              <a:gd name="connsiteX9027" fmla="*/ 6983059 w 12192000"/>
              <a:gd name="connsiteY9027" fmla="*/ 2179500 h 6858000"/>
              <a:gd name="connsiteX9028" fmla="*/ 6988965 w 12192000"/>
              <a:gd name="connsiteY9028" fmla="*/ 2188404 h 6858000"/>
              <a:gd name="connsiteX9029" fmla="*/ 6987488 w 12192000"/>
              <a:gd name="connsiteY9029" fmla="*/ 2194879 h 6858000"/>
              <a:gd name="connsiteX9030" fmla="*/ 6993394 w 12192000"/>
              <a:gd name="connsiteY9030" fmla="*/ 2204188 h 6858000"/>
              <a:gd name="connsiteX9031" fmla="*/ 6978629 w 12192000"/>
              <a:gd name="connsiteY9031" fmla="*/ 2194879 h 6858000"/>
              <a:gd name="connsiteX9032" fmla="*/ 6974938 w 12192000"/>
              <a:gd name="connsiteY9032" fmla="*/ 2186785 h 6858000"/>
              <a:gd name="connsiteX9033" fmla="*/ 6966079 w 12192000"/>
              <a:gd name="connsiteY9033" fmla="*/ 2186785 h 6858000"/>
              <a:gd name="connsiteX9034" fmla="*/ 6961650 w 12192000"/>
              <a:gd name="connsiteY9034" fmla="*/ 2197308 h 6858000"/>
              <a:gd name="connsiteX9035" fmla="*/ 6961650 w 12192000"/>
              <a:gd name="connsiteY9035" fmla="*/ 2209854 h 6858000"/>
              <a:gd name="connsiteX9036" fmla="*/ 6955744 w 12192000"/>
              <a:gd name="connsiteY9036" fmla="*/ 2203783 h 6858000"/>
              <a:gd name="connsiteX9037" fmla="*/ 6957959 w 12192000"/>
              <a:gd name="connsiteY9037" fmla="*/ 2196093 h 6858000"/>
              <a:gd name="connsiteX9038" fmla="*/ 6955006 w 12192000"/>
              <a:gd name="connsiteY9038" fmla="*/ 2189618 h 6858000"/>
              <a:gd name="connsiteX9039" fmla="*/ 6941717 w 12192000"/>
              <a:gd name="connsiteY9039" fmla="*/ 2184357 h 6858000"/>
              <a:gd name="connsiteX9040" fmla="*/ 6938026 w 12192000"/>
              <a:gd name="connsiteY9040" fmla="*/ 2174239 h 6858000"/>
              <a:gd name="connsiteX9041" fmla="*/ 6934335 w 12192000"/>
              <a:gd name="connsiteY9041" fmla="*/ 2182333 h 6858000"/>
              <a:gd name="connsiteX9042" fmla="*/ 6936550 w 12192000"/>
              <a:gd name="connsiteY9042" fmla="*/ 2186785 h 6858000"/>
              <a:gd name="connsiteX9043" fmla="*/ 6934335 w 12192000"/>
              <a:gd name="connsiteY9043" fmla="*/ 2192451 h 6858000"/>
              <a:gd name="connsiteX9044" fmla="*/ 6927691 w 12192000"/>
              <a:gd name="connsiteY9044" fmla="*/ 2186380 h 6858000"/>
              <a:gd name="connsiteX9045" fmla="*/ 6918832 w 12192000"/>
              <a:gd name="connsiteY9045" fmla="*/ 2175453 h 6858000"/>
              <a:gd name="connsiteX9046" fmla="*/ 6918094 w 12192000"/>
              <a:gd name="connsiteY9046" fmla="*/ 2166954 h 6858000"/>
              <a:gd name="connsiteX9047" fmla="*/ 6922523 w 12192000"/>
              <a:gd name="connsiteY9047" fmla="*/ 2162502 h 6858000"/>
              <a:gd name="connsiteX9048" fmla="*/ 6921047 w 12192000"/>
              <a:gd name="connsiteY9048" fmla="*/ 2155622 h 6858000"/>
              <a:gd name="connsiteX9049" fmla="*/ 6910711 w 12192000"/>
              <a:gd name="connsiteY9049" fmla="*/ 2146718 h 6858000"/>
              <a:gd name="connsiteX9050" fmla="*/ 6899638 w 12192000"/>
              <a:gd name="connsiteY9050" fmla="*/ 2141862 h 6858000"/>
              <a:gd name="connsiteX9051" fmla="*/ 6889302 w 12192000"/>
              <a:gd name="connsiteY9051" fmla="*/ 2130935 h 6858000"/>
              <a:gd name="connsiteX9052" fmla="*/ 6892255 w 12192000"/>
              <a:gd name="connsiteY9052" fmla="*/ 2122840 h 6858000"/>
              <a:gd name="connsiteX9053" fmla="*/ 6898161 w 12192000"/>
              <a:gd name="connsiteY9053" fmla="*/ 2121221 h 6858000"/>
              <a:gd name="connsiteX9054" fmla="*/ 6904805 w 12192000"/>
              <a:gd name="connsiteY9054" fmla="*/ 2113127 h 6858000"/>
              <a:gd name="connsiteX9055" fmla="*/ 6913664 w 12192000"/>
              <a:gd name="connsiteY9055" fmla="*/ 2116770 h 6858000"/>
              <a:gd name="connsiteX9056" fmla="*/ 6921785 w 12192000"/>
              <a:gd name="connsiteY9056" fmla="*/ 2112318 h 6858000"/>
              <a:gd name="connsiteX9057" fmla="*/ 6930644 w 12192000"/>
              <a:gd name="connsiteY9057" fmla="*/ 2109485 h 6858000"/>
              <a:gd name="connsiteX9058" fmla="*/ 6950576 w 12192000"/>
              <a:gd name="connsiteY9058" fmla="*/ 2121221 h 6858000"/>
              <a:gd name="connsiteX9059" fmla="*/ 6959435 w 12192000"/>
              <a:gd name="connsiteY9059" fmla="*/ 2123245 h 6858000"/>
              <a:gd name="connsiteX9060" fmla="*/ 6966079 w 12192000"/>
              <a:gd name="connsiteY9060" fmla="*/ 2128506 h 6858000"/>
              <a:gd name="connsiteX9061" fmla="*/ 6972723 w 12192000"/>
              <a:gd name="connsiteY9061" fmla="*/ 2122435 h 6858000"/>
              <a:gd name="connsiteX9062" fmla="*/ 6980106 w 12192000"/>
              <a:gd name="connsiteY9062" fmla="*/ 2118388 h 6858000"/>
              <a:gd name="connsiteX9063" fmla="*/ 6969770 w 12192000"/>
              <a:gd name="connsiteY9063" fmla="*/ 2116365 h 6858000"/>
              <a:gd name="connsiteX9064" fmla="*/ 6964603 w 12192000"/>
              <a:gd name="connsiteY9064" fmla="*/ 2112722 h 6858000"/>
              <a:gd name="connsiteX9065" fmla="*/ 6957959 w 12192000"/>
              <a:gd name="connsiteY9065" fmla="*/ 2113127 h 6858000"/>
              <a:gd name="connsiteX9066" fmla="*/ 6956482 w 12192000"/>
              <a:gd name="connsiteY9066" fmla="*/ 2106652 h 6858000"/>
              <a:gd name="connsiteX9067" fmla="*/ 6948362 w 12192000"/>
              <a:gd name="connsiteY9067" fmla="*/ 2110294 h 6858000"/>
              <a:gd name="connsiteX9068" fmla="*/ 6935811 w 12192000"/>
              <a:gd name="connsiteY9068" fmla="*/ 2103009 h 6858000"/>
              <a:gd name="connsiteX9069" fmla="*/ 6926953 w 12192000"/>
              <a:gd name="connsiteY9069" fmla="*/ 2102200 h 6858000"/>
              <a:gd name="connsiteX9070" fmla="*/ 6922523 w 12192000"/>
              <a:gd name="connsiteY9070" fmla="*/ 2109080 h 6858000"/>
              <a:gd name="connsiteX9071" fmla="*/ 6910711 w 12192000"/>
              <a:gd name="connsiteY9071" fmla="*/ 2107866 h 6858000"/>
              <a:gd name="connsiteX9072" fmla="*/ 6903329 w 12192000"/>
              <a:gd name="connsiteY9072" fmla="*/ 2098962 h 6858000"/>
              <a:gd name="connsiteX9073" fmla="*/ 6894470 w 12192000"/>
              <a:gd name="connsiteY9073" fmla="*/ 2108675 h 6858000"/>
              <a:gd name="connsiteX9074" fmla="*/ 6888564 w 12192000"/>
              <a:gd name="connsiteY9074" fmla="*/ 2105842 h 6858000"/>
              <a:gd name="connsiteX9075" fmla="*/ 6884873 w 12192000"/>
              <a:gd name="connsiteY9075" fmla="*/ 2093701 h 6858000"/>
              <a:gd name="connsiteX9076" fmla="*/ 6870846 w 12192000"/>
              <a:gd name="connsiteY9076" fmla="*/ 2075488 h 6858000"/>
              <a:gd name="connsiteX9077" fmla="*/ 6872323 w 12192000"/>
              <a:gd name="connsiteY9077" fmla="*/ 2071441 h 6858000"/>
              <a:gd name="connsiteX9078" fmla="*/ 6867155 w 12192000"/>
              <a:gd name="connsiteY9078" fmla="*/ 2070227 h 6858000"/>
              <a:gd name="connsiteX9079" fmla="*/ 6856819 w 12192000"/>
              <a:gd name="connsiteY9079" fmla="*/ 2056467 h 6858000"/>
              <a:gd name="connsiteX9080" fmla="*/ 6839102 w 12192000"/>
              <a:gd name="connsiteY9080" fmla="*/ 2043921 h 6858000"/>
              <a:gd name="connsiteX9081" fmla="*/ 6838363 w 12192000"/>
              <a:gd name="connsiteY9081" fmla="*/ 2030970 h 6858000"/>
              <a:gd name="connsiteX9082" fmla="*/ 6836887 w 12192000"/>
              <a:gd name="connsiteY9082" fmla="*/ 2030160 h 6858000"/>
              <a:gd name="connsiteX9083" fmla="*/ 6828766 w 12192000"/>
              <a:gd name="connsiteY9083" fmla="*/ 2024494 h 6858000"/>
              <a:gd name="connsiteX9084" fmla="*/ 6819169 w 12192000"/>
              <a:gd name="connsiteY9084" fmla="*/ 2003045 h 6858000"/>
              <a:gd name="connsiteX9085" fmla="*/ 6801451 w 12192000"/>
              <a:gd name="connsiteY9085" fmla="*/ 2002235 h 6858000"/>
              <a:gd name="connsiteX9086" fmla="*/ 6796283 w 12192000"/>
              <a:gd name="connsiteY9086" fmla="*/ 1996569 h 6858000"/>
              <a:gd name="connsiteX9087" fmla="*/ 6799975 w 12192000"/>
              <a:gd name="connsiteY9087" fmla="*/ 1986451 h 6858000"/>
              <a:gd name="connsiteX9088" fmla="*/ 6794807 w 12192000"/>
              <a:gd name="connsiteY9088" fmla="*/ 1977952 h 6858000"/>
              <a:gd name="connsiteX9089" fmla="*/ 6794807 w 12192000"/>
              <a:gd name="connsiteY9089" fmla="*/ 1966620 h 6858000"/>
              <a:gd name="connsiteX9090" fmla="*/ 6799236 w 12192000"/>
              <a:gd name="connsiteY9090" fmla="*/ 1956907 h 6858000"/>
              <a:gd name="connsiteX9091" fmla="*/ 6793330 w 12192000"/>
              <a:gd name="connsiteY9091" fmla="*/ 1942337 h 6858000"/>
              <a:gd name="connsiteX9092" fmla="*/ 6797760 w 12192000"/>
              <a:gd name="connsiteY9092" fmla="*/ 1922102 h 6858000"/>
              <a:gd name="connsiteX9093" fmla="*/ 6802189 w 12192000"/>
              <a:gd name="connsiteY9093" fmla="*/ 1920078 h 6858000"/>
              <a:gd name="connsiteX9094" fmla="*/ 6803666 w 12192000"/>
              <a:gd name="connsiteY9094" fmla="*/ 1913198 h 6858000"/>
              <a:gd name="connsiteX9095" fmla="*/ 6788901 w 12192000"/>
              <a:gd name="connsiteY9095" fmla="*/ 1906318 h 6858000"/>
              <a:gd name="connsiteX9096" fmla="*/ 6777827 w 12192000"/>
              <a:gd name="connsiteY9096" fmla="*/ 1901461 h 6858000"/>
              <a:gd name="connsiteX9097" fmla="*/ 6776351 w 12192000"/>
              <a:gd name="connsiteY9097" fmla="*/ 1894581 h 6858000"/>
              <a:gd name="connsiteX9098" fmla="*/ 6757895 w 12192000"/>
              <a:gd name="connsiteY9098" fmla="*/ 1872726 h 6858000"/>
              <a:gd name="connsiteX9099" fmla="*/ 6748298 w 12192000"/>
              <a:gd name="connsiteY9099" fmla="*/ 1869084 h 6858000"/>
              <a:gd name="connsiteX9100" fmla="*/ 6744606 w 12192000"/>
              <a:gd name="connsiteY9100" fmla="*/ 1864632 h 6858000"/>
              <a:gd name="connsiteX9101" fmla="*/ 6734271 w 12192000"/>
              <a:gd name="connsiteY9101" fmla="*/ 1851681 h 6858000"/>
              <a:gd name="connsiteX9102" fmla="*/ 6729103 w 12192000"/>
              <a:gd name="connsiteY9102" fmla="*/ 1854110 h 6858000"/>
              <a:gd name="connsiteX9103" fmla="*/ 6709909 w 12192000"/>
              <a:gd name="connsiteY9103" fmla="*/ 1851277 h 6858000"/>
              <a:gd name="connsiteX9104" fmla="*/ 6704003 w 12192000"/>
              <a:gd name="connsiteY9104" fmla="*/ 1850062 h 6858000"/>
              <a:gd name="connsiteX9105" fmla="*/ 6693667 w 12192000"/>
              <a:gd name="connsiteY9105" fmla="*/ 1847634 h 6858000"/>
              <a:gd name="connsiteX9106" fmla="*/ 6687023 w 12192000"/>
              <a:gd name="connsiteY9106" fmla="*/ 1840754 h 6858000"/>
              <a:gd name="connsiteX9107" fmla="*/ 6698835 w 12192000"/>
              <a:gd name="connsiteY9107" fmla="*/ 1846420 h 6858000"/>
              <a:gd name="connsiteX9108" fmla="*/ 6705479 w 12192000"/>
              <a:gd name="connsiteY9108" fmla="*/ 1845611 h 6858000"/>
              <a:gd name="connsiteX9109" fmla="*/ 6681117 w 12192000"/>
              <a:gd name="connsiteY9109" fmla="*/ 1822542 h 6858000"/>
              <a:gd name="connsiteX9110" fmla="*/ 6669305 w 12192000"/>
              <a:gd name="connsiteY9110" fmla="*/ 1817281 h 6858000"/>
              <a:gd name="connsiteX9111" fmla="*/ 6647158 w 12192000"/>
              <a:gd name="connsiteY9111" fmla="*/ 1815662 h 6858000"/>
              <a:gd name="connsiteX9112" fmla="*/ 6636084 w 12192000"/>
              <a:gd name="connsiteY9112" fmla="*/ 1817685 h 6858000"/>
              <a:gd name="connsiteX9113" fmla="*/ 6630917 w 12192000"/>
              <a:gd name="connsiteY9113" fmla="*/ 1812019 h 6858000"/>
              <a:gd name="connsiteX9114" fmla="*/ 6627226 w 12192000"/>
              <a:gd name="connsiteY9114" fmla="*/ 1803925 h 6858000"/>
              <a:gd name="connsiteX9115" fmla="*/ 6616152 w 12192000"/>
              <a:gd name="connsiteY9115" fmla="*/ 1800687 h 6858000"/>
              <a:gd name="connsiteX9116" fmla="*/ 6605078 w 12192000"/>
              <a:gd name="connsiteY9116" fmla="*/ 1790569 h 6858000"/>
              <a:gd name="connsiteX9117" fmla="*/ 6594005 w 12192000"/>
              <a:gd name="connsiteY9117" fmla="*/ 1790569 h 6858000"/>
              <a:gd name="connsiteX9118" fmla="*/ 6589575 w 12192000"/>
              <a:gd name="connsiteY9118" fmla="*/ 1782880 h 6858000"/>
              <a:gd name="connsiteX9119" fmla="*/ 6593266 w 12192000"/>
              <a:gd name="connsiteY9119" fmla="*/ 1775190 h 6858000"/>
              <a:gd name="connsiteX9120" fmla="*/ 6602125 w 12192000"/>
              <a:gd name="connsiteY9120" fmla="*/ 1773976 h 6858000"/>
              <a:gd name="connsiteX9121" fmla="*/ 6609508 w 12192000"/>
              <a:gd name="connsiteY9121" fmla="*/ 1776404 h 6858000"/>
              <a:gd name="connsiteX9122" fmla="*/ 6601387 w 12192000"/>
              <a:gd name="connsiteY9122" fmla="*/ 1767905 h 6858000"/>
              <a:gd name="connsiteX9123" fmla="*/ 6596958 w 12192000"/>
              <a:gd name="connsiteY9123" fmla="*/ 1767096 h 6858000"/>
              <a:gd name="connsiteX9124" fmla="*/ 6582193 w 12192000"/>
              <a:gd name="connsiteY9124" fmla="*/ 1754145 h 6858000"/>
              <a:gd name="connsiteX9125" fmla="*/ 6574810 w 12192000"/>
              <a:gd name="connsiteY9125" fmla="*/ 1741194 h 6858000"/>
              <a:gd name="connsiteX9126" fmla="*/ 6571857 w 12192000"/>
              <a:gd name="connsiteY9126" fmla="*/ 1727839 h 6858000"/>
              <a:gd name="connsiteX9127" fmla="*/ 6562260 w 12192000"/>
              <a:gd name="connsiteY9127" fmla="*/ 1720554 h 6858000"/>
              <a:gd name="connsiteX9128" fmla="*/ 6560045 w 12192000"/>
              <a:gd name="connsiteY9128" fmla="*/ 1711650 h 6858000"/>
              <a:gd name="connsiteX9129" fmla="*/ 6547495 w 12192000"/>
              <a:gd name="connsiteY9129" fmla="*/ 1712055 h 6858000"/>
              <a:gd name="connsiteX9130" fmla="*/ 6540113 w 12192000"/>
              <a:gd name="connsiteY9130" fmla="*/ 1719744 h 6858000"/>
              <a:gd name="connsiteX9131" fmla="*/ 6537899 w 12192000"/>
              <a:gd name="connsiteY9131" fmla="*/ 1729458 h 6858000"/>
              <a:gd name="connsiteX9132" fmla="*/ 6526087 w 12192000"/>
              <a:gd name="connsiteY9132" fmla="*/ 1747670 h 6858000"/>
              <a:gd name="connsiteX9133" fmla="*/ 6521657 w 12192000"/>
              <a:gd name="connsiteY9133" fmla="*/ 1744027 h 6858000"/>
              <a:gd name="connsiteX9134" fmla="*/ 6522395 w 12192000"/>
              <a:gd name="connsiteY9134" fmla="*/ 1740790 h 6858000"/>
              <a:gd name="connsiteX9135" fmla="*/ 6511322 w 12192000"/>
              <a:gd name="connsiteY9135" fmla="*/ 1731076 h 6858000"/>
              <a:gd name="connsiteX9136" fmla="*/ 6508369 w 12192000"/>
              <a:gd name="connsiteY9136" fmla="*/ 1712864 h 6858000"/>
              <a:gd name="connsiteX9137" fmla="*/ 6508369 w 12192000"/>
              <a:gd name="connsiteY9137" fmla="*/ 1712055 h 6858000"/>
              <a:gd name="connsiteX9138" fmla="*/ 6509107 w 12192000"/>
              <a:gd name="connsiteY9138" fmla="*/ 1703556 h 6858000"/>
              <a:gd name="connsiteX9139" fmla="*/ 6517228 w 12192000"/>
              <a:gd name="connsiteY9139" fmla="*/ 1701532 h 6858000"/>
              <a:gd name="connsiteX9140" fmla="*/ 6517228 w 12192000"/>
              <a:gd name="connsiteY9140" fmla="*/ 1695057 h 6858000"/>
              <a:gd name="connsiteX9141" fmla="*/ 6507630 w 12192000"/>
              <a:gd name="connsiteY9141" fmla="*/ 1691010 h 6858000"/>
              <a:gd name="connsiteX9142" fmla="*/ 6506892 w 12192000"/>
              <a:gd name="connsiteY9142" fmla="*/ 1690605 h 6858000"/>
              <a:gd name="connsiteX9143" fmla="*/ 6495818 w 12192000"/>
              <a:gd name="connsiteY9143" fmla="*/ 1688177 h 6858000"/>
              <a:gd name="connsiteX9144" fmla="*/ 6489174 w 12192000"/>
              <a:gd name="connsiteY9144" fmla="*/ 1691414 h 6858000"/>
              <a:gd name="connsiteX9145" fmla="*/ 6481792 w 12192000"/>
              <a:gd name="connsiteY9145" fmla="*/ 1697890 h 6858000"/>
              <a:gd name="connsiteX9146" fmla="*/ 6470718 w 12192000"/>
              <a:gd name="connsiteY9146" fmla="*/ 1697890 h 6858000"/>
              <a:gd name="connsiteX9147" fmla="*/ 6460382 w 12192000"/>
              <a:gd name="connsiteY9147" fmla="*/ 1706389 h 6858000"/>
              <a:gd name="connsiteX9148" fmla="*/ 6450047 w 12192000"/>
              <a:gd name="connsiteY9148" fmla="*/ 1707603 h 6858000"/>
              <a:gd name="connsiteX9149" fmla="*/ 6445618 w 12192000"/>
              <a:gd name="connsiteY9149" fmla="*/ 1714483 h 6858000"/>
              <a:gd name="connsiteX9150" fmla="*/ 6451524 w 12192000"/>
              <a:gd name="connsiteY9150" fmla="*/ 1724196 h 6858000"/>
              <a:gd name="connsiteX9151" fmla="*/ 6458168 w 12192000"/>
              <a:gd name="connsiteY9151" fmla="*/ 1732291 h 6858000"/>
              <a:gd name="connsiteX9152" fmla="*/ 6450047 w 12192000"/>
              <a:gd name="connsiteY9152" fmla="*/ 1742813 h 6858000"/>
              <a:gd name="connsiteX9153" fmla="*/ 6445618 w 12192000"/>
              <a:gd name="connsiteY9153" fmla="*/ 1746456 h 6858000"/>
              <a:gd name="connsiteX9154" fmla="*/ 6451524 w 12192000"/>
              <a:gd name="connsiteY9154" fmla="*/ 1757788 h 6858000"/>
              <a:gd name="connsiteX9155" fmla="*/ 6453000 w 12192000"/>
              <a:gd name="connsiteY9155" fmla="*/ 1771143 h 6858000"/>
              <a:gd name="connsiteX9156" fmla="*/ 6458168 w 12192000"/>
              <a:gd name="connsiteY9156" fmla="*/ 1778023 h 6858000"/>
              <a:gd name="connsiteX9157" fmla="*/ 6480315 w 12192000"/>
              <a:gd name="connsiteY9157" fmla="*/ 1788546 h 6858000"/>
              <a:gd name="connsiteX9158" fmla="*/ 6492127 w 12192000"/>
              <a:gd name="connsiteY9158" fmla="*/ 1794617 h 6858000"/>
              <a:gd name="connsiteX9159" fmla="*/ 6498033 w 12192000"/>
              <a:gd name="connsiteY9159" fmla="*/ 1802306 h 6858000"/>
              <a:gd name="connsiteX9160" fmla="*/ 6530516 w 12192000"/>
              <a:gd name="connsiteY9160" fmla="*/ 1832660 h 6858000"/>
              <a:gd name="connsiteX9161" fmla="*/ 6531254 w 12192000"/>
              <a:gd name="connsiteY9161" fmla="*/ 1840349 h 6858000"/>
              <a:gd name="connsiteX9162" fmla="*/ 6535684 w 12192000"/>
              <a:gd name="connsiteY9162" fmla="*/ 1842373 h 6858000"/>
              <a:gd name="connsiteX9163" fmla="*/ 6535684 w 12192000"/>
              <a:gd name="connsiteY9163" fmla="*/ 1852086 h 6858000"/>
              <a:gd name="connsiteX9164" fmla="*/ 6543066 w 12192000"/>
              <a:gd name="connsiteY9164" fmla="*/ 1860990 h 6858000"/>
              <a:gd name="connsiteX9165" fmla="*/ 6551925 w 12192000"/>
              <a:gd name="connsiteY9165" fmla="*/ 1869489 h 6858000"/>
              <a:gd name="connsiteX9166" fmla="*/ 6558569 w 12192000"/>
              <a:gd name="connsiteY9166" fmla="*/ 1879607 h 6858000"/>
              <a:gd name="connsiteX9167" fmla="*/ 6573334 w 12192000"/>
              <a:gd name="connsiteY9167" fmla="*/ 1890129 h 6858000"/>
              <a:gd name="connsiteX9168" fmla="*/ 6580716 w 12192000"/>
              <a:gd name="connsiteY9168" fmla="*/ 1897010 h 6858000"/>
              <a:gd name="connsiteX9169" fmla="*/ 6589575 w 12192000"/>
              <a:gd name="connsiteY9169" fmla="*/ 1898628 h 6858000"/>
              <a:gd name="connsiteX9170" fmla="*/ 6596219 w 12192000"/>
              <a:gd name="connsiteY9170" fmla="*/ 1902271 h 6858000"/>
              <a:gd name="connsiteX9171" fmla="*/ 6614675 w 12192000"/>
              <a:gd name="connsiteY9171" fmla="*/ 1901866 h 6858000"/>
              <a:gd name="connsiteX9172" fmla="*/ 6622796 w 12192000"/>
              <a:gd name="connsiteY9172" fmla="*/ 1904294 h 6858000"/>
              <a:gd name="connsiteX9173" fmla="*/ 6634608 w 12192000"/>
              <a:gd name="connsiteY9173" fmla="*/ 1902271 h 6858000"/>
              <a:gd name="connsiteX9174" fmla="*/ 6643467 w 12192000"/>
              <a:gd name="connsiteY9174" fmla="*/ 1906318 h 6858000"/>
              <a:gd name="connsiteX9175" fmla="*/ 6641990 w 12192000"/>
              <a:gd name="connsiteY9175" fmla="*/ 1912793 h 6858000"/>
              <a:gd name="connsiteX9176" fmla="*/ 6629440 w 12192000"/>
              <a:gd name="connsiteY9176" fmla="*/ 1920887 h 6858000"/>
              <a:gd name="connsiteX9177" fmla="*/ 6628702 w 12192000"/>
              <a:gd name="connsiteY9177" fmla="*/ 1924935 h 6858000"/>
              <a:gd name="connsiteX9178" fmla="*/ 6633870 w 12192000"/>
              <a:gd name="connsiteY9178" fmla="*/ 1932219 h 6858000"/>
              <a:gd name="connsiteX9179" fmla="*/ 6644205 w 12192000"/>
              <a:gd name="connsiteY9179" fmla="*/ 1932219 h 6858000"/>
              <a:gd name="connsiteX9180" fmla="*/ 6662661 w 12192000"/>
              <a:gd name="connsiteY9180" fmla="*/ 1936267 h 6858000"/>
              <a:gd name="connsiteX9181" fmla="*/ 6701788 w 12192000"/>
              <a:gd name="connsiteY9181" fmla="*/ 1956098 h 6858000"/>
              <a:gd name="connsiteX9182" fmla="*/ 6717291 w 12192000"/>
              <a:gd name="connsiteY9182" fmla="*/ 1966216 h 6858000"/>
              <a:gd name="connsiteX9183" fmla="*/ 6726888 w 12192000"/>
              <a:gd name="connsiteY9183" fmla="*/ 1975929 h 6858000"/>
              <a:gd name="connsiteX9184" fmla="*/ 6743130 w 12192000"/>
              <a:gd name="connsiteY9184" fmla="*/ 1979976 h 6858000"/>
              <a:gd name="connsiteX9185" fmla="*/ 6751989 w 12192000"/>
              <a:gd name="connsiteY9185" fmla="*/ 1985237 h 6858000"/>
              <a:gd name="connsiteX9186" fmla="*/ 6755680 w 12192000"/>
              <a:gd name="connsiteY9186" fmla="*/ 1991308 h 6858000"/>
              <a:gd name="connsiteX9187" fmla="*/ 6754203 w 12192000"/>
              <a:gd name="connsiteY9187" fmla="*/ 2003045 h 6858000"/>
              <a:gd name="connsiteX9188" fmla="*/ 6749774 w 12192000"/>
              <a:gd name="connsiteY9188" fmla="*/ 2008711 h 6858000"/>
              <a:gd name="connsiteX9189" fmla="*/ 6751251 w 12192000"/>
              <a:gd name="connsiteY9189" fmla="*/ 2016400 h 6858000"/>
              <a:gd name="connsiteX9190" fmla="*/ 6748298 w 12192000"/>
              <a:gd name="connsiteY9190" fmla="*/ 2018424 h 6858000"/>
              <a:gd name="connsiteX9191" fmla="*/ 6747559 w 12192000"/>
              <a:gd name="connsiteY9191" fmla="*/ 2020852 h 6858000"/>
              <a:gd name="connsiteX9192" fmla="*/ 6738700 w 12192000"/>
              <a:gd name="connsiteY9192" fmla="*/ 2017614 h 6858000"/>
              <a:gd name="connsiteX9193" fmla="*/ 6732056 w 12192000"/>
              <a:gd name="connsiteY9193" fmla="*/ 2009520 h 6858000"/>
              <a:gd name="connsiteX9194" fmla="*/ 6728365 w 12192000"/>
              <a:gd name="connsiteY9194" fmla="*/ 2001021 h 6858000"/>
              <a:gd name="connsiteX9195" fmla="*/ 6729103 w 12192000"/>
              <a:gd name="connsiteY9195" fmla="*/ 1994141 h 6858000"/>
              <a:gd name="connsiteX9196" fmla="*/ 6723935 w 12192000"/>
              <a:gd name="connsiteY9196" fmla="*/ 1991308 h 6858000"/>
              <a:gd name="connsiteX9197" fmla="*/ 6708432 w 12192000"/>
              <a:gd name="connsiteY9197" fmla="*/ 1990903 h 6858000"/>
              <a:gd name="connsiteX9198" fmla="*/ 6705479 w 12192000"/>
              <a:gd name="connsiteY9198" fmla="*/ 1986856 h 6858000"/>
              <a:gd name="connsiteX9199" fmla="*/ 6695144 w 12192000"/>
              <a:gd name="connsiteY9199" fmla="*/ 1982404 h 6858000"/>
              <a:gd name="connsiteX9200" fmla="*/ 6688500 w 12192000"/>
              <a:gd name="connsiteY9200" fmla="*/ 1983214 h 6858000"/>
              <a:gd name="connsiteX9201" fmla="*/ 6684070 w 12192000"/>
              <a:gd name="connsiteY9201" fmla="*/ 1985642 h 6858000"/>
              <a:gd name="connsiteX9202" fmla="*/ 6680379 w 12192000"/>
              <a:gd name="connsiteY9202" fmla="*/ 1996974 h 6858000"/>
              <a:gd name="connsiteX9203" fmla="*/ 6675211 w 12192000"/>
              <a:gd name="connsiteY9203" fmla="*/ 2002640 h 6858000"/>
              <a:gd name="connsiteX9204" fmla="*/ 6675211 w 12192000"/>
              <a:gd name="connsiteY9204" fmla="*/ 2008306 h 6858000"/>
              <a:gd name="connsiteX9205" fmla="*/ 6673735 w 12192000"/>
              <a:gd name="connsiteY9205" fmla="*/ 2015186 h 6858000"/>
              <a:gd name="connsiteX9206" fmla="*/ 6666352 w 12192000"/>
              <a:gd name="connsiteY9206" fmla="*/ 2019638 h 6858000"/>
              <a:gd name="connsiteX9207" fmla="*/ 6666352 w 12192000"/>
              <a:gd name="connsiteY9207" fmla="*/ 2026518 h 6858000"/>
              <a:gd name="connsiteX9208" fmla="*/ 6670044 w 12192000"/>
              <a:gd name="connsiteY9208" fmla="*/ 2031375 h 6858000"/>
              <a:gd name="connsiteX9209" fmla="*/ 6678164 w 12192000"/>
              <a:gd name="connsiteY9209" fmla="*/ 2032184 h 6858000"/>
              <a:gd name="connsiteX9210" fmla="*/ 6692191 w 12192000"/>
              <a:gd name="connsiteY9210" fmla="*/ 2044325 h 6858000"/>
              <a:gd name="connsiteX9211" fmla="*/ 6694406 w 12192000"/>
              <a:gd name="connsiteY9211" fmla="*/ 2049587 h 6858000"/>
              <a:gd name="connsiteX9212" fmla="*/ 6692929 w 12192000"/>
              <a:gd name="connsiteY9212" fmla="*/ 2061728 h 6858000"/>
              <a:gd name="connsiteX9213" fmla="*/ 6695882 w 12192000"/>
              <a:gd name="connsiteY9213" fmla="*/ 2065775 h 6858000"/>
              <a:gd name="connsiteX9214" fmla="*/ 6692191 w 12192000"/>
              <a:gd name="connsiteY9214" fmla="*/ 2072251 h 6858000"/>
              <a:gd name="connsiteX9215" fmla="*/ 6683332 w 12192000"/>
              <a:gd name="connsiteY9215" fmla="*/ 2074274 h 6858000"/>
              <a:gd name="connsiteX9216" fmla="*/ 6675211 w 12192000"/>
              <a:gd name="connsiteY9216" fmla="*/ 2082369 h 6858000"/>
              <a:gd name="connsiteX9217" fmla="*/ 6674473 w 12192000"/>
              <a:gd name="connsiteY9217" fmla="*/ 2103414 h 6858000"/>
              <a:gd name="connsiteX9218" fmla="*/ 6660447 w 12192000"/>
              <a:gd name="connsiteY9218" fmla="*/ 2113532 h 6858000"/>
              <a:gd name="connsiteX9219" fmla="*/ 6658970 w 12192000"/>
              <a:gd name="connsiteY9219" fmla="*/ 2123245 h 6858000"/>
              <a:gd name="connsiteX9220" fmla="*/ 6651588 w 12192000"/>
              <a:gd name="connsiteY9220" fmla="*/ 2132553 h 6858000"/>
              <a:gd name="connsiteX9221" fmla="*/ 6637561 w 12192000"/>
              <a:gd name="connsiteY9221" fmla="*/ 2133363 h 6858000"/>
              <a:gd name="connsiteX9222" fmla="*/ 6626487 w 12192000"/>
              <a:gd name="connsiteY9222" fmla="*/ 2123245 h 6858000"/>
              <a:gd name="connsiteX9223" fmla="*/ 6625749 w 12192000"/>
              <a:gd name="connsiteY9223" fmla="*/ 2116365 h 6858000"/>
              <a:gd name="connsiteX9224" fmla="*/ 6627964 w 12192000"/>
              <a:gd name="connsiteY9224" fmla="*/ 2113127 h 6858000"/>
              <a:gd name="connsiteX9225" fmla="*/ 6634608 w 12192000"/>
              <a:gd name="connsiteY9225" fmla="*/ 2109889 h 6858000"/>
              <a:gd name="connsiteX9226" fmla="*/ 6640514 w 12192000"/>
              <a:gd name="connsiteY9226" fmla="*/ 2103414 h 6858000"/>
              <a:gd name="connsiteX9227" fmla="*/ 6641252 w 12192000"/>
              <a:gd name="connsiteY9227" fmla="*/ 2094915 h 6858000"/>
              <a:gd name="connsiteX9228" fmla="*/ 6640514 w 12192000"/>
              <a:gd name="connsiteY9228" fmla="*/ 2086011 h 6858000"/>
              <a:gd name="connsiteX9229" fmla="*/ 6642729 w 12192000"/>
              <a:gd name="connsiteY9229" fmla="*/ 2084392 h 6858000"/>
              <a:gd name="connsiteX9230" fmla="*/ 6647158 w 12192000"/>
              <a:gd name="connsiteY9230" fmla="*/ 2083987 h 6858000"/>
              <a:gd name="connsiteX9231" fmla="*/ 6652326 w 12192000"/>
              <a:gd name="connsiteY9231" fmla="*/ 2078321 h 6858000"/>
              <a:gd name="connsiteX9232" fmla="*/ 6652326 w 12192000"/>
              <a:gd name="connsiteY9232" fmla="*/ 2069823 h 6858000"/>
              <a:gd name="connsiteX9233" fmla="*/ 6647158 w 12192000"/>
              <a:gd name="connsiteY9233" fmla="*/ 2062133 h 6858000"/>
              <a:gd name="connsiteX9234" fmla="*/ 6642729 w 12192000"/>
              <a:gd name="connsiteY9234" fmla="*/ 2045944 h 6858000"/>
              <a:gd name="connsiteX9235" fmla="*/ 6637561 w 12192000"/>
              <a:gd name="connsiteY9235" fmla="*/ 2039469 h 6858000"/>
              <a:gd name="connsiteX9236" fmla="*/ 6635346 w 12192000"/>
              <a:gd name="connsiteY9236" fmla="*/ 2025709 h 6858000"/>
              <a:gd name="connsiteX9237" fmla="*/ 6630917 w 12192000"/>
              <a:gd name="connsiteY9237" fmla="*/ 2011139 h 6858000"/>
              <a:gd name="connsiteX9238" fmla="*/ 6623534 w 12192000"/>
              <a:gd name="connsiteY9238" fmla="*/ 2007092 h 6858000"/>
              <a:gd name="connsiteX9239" fmla="*/ 6618367 w 12192000"/>
              <a:gd name="connsiteY9239" fmla="*/ 2010329 h 6858000"/>
              <a:gd name="connsiteX9240" fmla="*/ 6605078 w 12192000"/>
              <a:gd name="connsiteY9240" fmla="*/ 2007497 h 6858000"/>
              <a:gd name="connsiteX9241" fmla="*/ 6601387 w 12192000"/>
              <a:gd name="connsiteY9241" fmla="*/ 1999807 h 6858000"/>
              <a:gd name="connsiteX9242" fmla="*/ 6591052 w 12192000"/>
              <a:gd name="connsiteY9242" fmla="*/ 1998997 h 6858000"/>
              <a:gd name="connsiteX9243" fmla="*/ 6585884 w 12192000"/>
              <a:gd name="connsiteY9243" fmla="*/ 1994546 h 6858000"/>
              <a:gd name="connsiteX9244" fmla="*/ 6588099 w 12192000"/>
              <a:gd name="connsiteY9244" fmla="*/ 1990498 h 6858000"/>
              <a:gd name="connsiteX9245" fmla="*/ 6589575 w 12192000"/>
              <a:gd name="connsiteY9245" fmla="*/ 1981595 h 6858000"/>
              <a:gd name="connsiteX9246" fmla="*/ 6582931 w 12192000"/>
              <a:gd name="connsiteY9246" fmla="*/ 1973905 h 6858000"/>
              <a:gd name="connsiteX9247" fmla="*/ 6574072 w 12192000"/>
              <a:gd name="connsiteY9247" fmla="*/ 1973096 h 6858000"/>
              <a:gd name="connsiteX9248" fmla="*/ 6565213 w 12192000"/>
              <a:gd name="connsiteY9248" fmla="*/ 1973500 h 6858000"/>
              <a:gd name="connsiteX9249" fmla="*/ 6565951 w 12192000"/>
              <a:gd name="connsiteY9249" fmla="*/ 1967430 h 6858000"/>
              <a:gd name="connsiteX9250" fmla="*/ 6557831 w 12192000"/>
              <a:gd name="connsiteY9250" fmla="*/ 1964597 h 6858000"/>
              <a:gd name="connsiteX9251" fmla="*/ 6551925 w 12192000"/>
              <a:gd name="connsiteY9251" fmla="*/ 1966620 h 6858000"/>
              <a:gd name="connsiteX9252" fmla="*/ 6546019 w 12192000"/>
              <a:gd name="connsiteY9252" fmla="*/ 1962978 h 6858000"/>
              <a:gd name="connsiteX9253" fmla="*/ 6534946 w 12192000"/>
              <a:gd name="connsiteY9253" fmla="*/ 1944766 h 6858000"/>
              <a:gd name="connsiteX9254" fmla="*/ 6525348 w 12192000"/>
              <a:gd name="connsiteY9254" fmla="*/ 1943956 h 6858000"/>
              <a:gd name="connsiteX9255" fmla="*/ 6515012 w 12192000"/>
              <a:gd name="connsiteY9255" fmla="*/ 1940314 h 6858000"/>
              <a:gd name="connsiteX9256" fmla="*/ 6509107 w 12192000"/>
              <a:gd name="connsiteY9256" fmla="*/ 1945980 h 6858000"/>
              <a:gd name="connsiteX9257" fmla="*/ 6499510 w 12192000"/>
              <a:gd name="connsiteY9257" fmla="*/ 1945980 h 6858000"/>
              <a:gd name="connsiteX9258" fmla="*/ 6498033 w 12192000"/>
              <a:gd name="connsiteY9258" fmla="*/ 1938290 h 6858000"/>
              <a:gd name="connsiteX9259" fmla="*/ 6489912 w 12192000"/>
              <a:gd name="connsiteY9259" fmla="*/ 1933029 h 6858000"/>
              <a:gd name="connsiteX9260" fmla="*/ 6480315 w 12192000"/>
              <a:gd name="connsiteY9260" fmla="*/ 1931410 h 6858000"/>
              <a:gd name="connsiteX9261" fmla="*/ 6460382 w 12192000"/>
              <a:gd name="connsiteY9261" fmla="*/ 1918054 h 6858000"/>
              <a:gd name="connsiteX9262" fmla="*/ 6440450 w 12192000"/>
              <a:gd name="connsiteY9262" fmla="*/ 1894176 h 6858000"/>
              <a:gd name="connsiteX9263" fmla="*/ 6433806 w 12192000"/>
              <a:gd name="connsiteY9263" fmla="*/ 1891748 h 6858000"/>
              <a:gd name="connsiteX9264" fmla="*/ 6432329 w 12192000"/>
              <a:gd name="connsiteY9264" fmla="*/ 1884463 h 6858000"/>
              <a:gd name="connsiteX9265" fmla="*/ 6422733 w 12192000"/>
              <a:gd name="connsiteY9265" fmla="*/ 1873536 h 6858000"/>
              <a:gd name="connsiteX9266" fmla="*/ 6408705 w 12192000"/>
              <a:gd name="connsiteY9266" fmla="*/ 1873131 h 6858000"/>
              <a:gd name="connsiteX9267" fmla="*/ 6407229 w 12192000"/>
              <a:gd name="connsiteY9267" fmla="*/ 1864632 h 6858000"/>
              <a:gd name="connsiteX9268" fmla="*/ 6393203 w 12192000"/>
              <a:gd name="connsiteY9268" fmla="*/ 1852895 h 6858000"/>
              <a:gd name="connsiteX9269" fmla="*/ 6385820 w 12192000"/>
              <a:gd name="connsiteY9269" fmla="*/ 1844396 h 6858000"/>
              <a:gd name="connsiteX9270" fmla="*/ 6374008 w 12192000"/>
              <a:gd name="connsiteY9270" fmla="*/ 1839135 h 6858000"/>
              <a:gd name="connsiteX9271" fmla="*/ 6374746 w 12192000"/>
              <a:gd name="connsiteY9271" fmla="*/ 1826184 h 6858000"/>
              <a:gd name="connsiteX9272" fmla="*/ 6366626 w 12192000"/>
              <a:gd name="connsiteY9272" fmla="*/ 1821732 h 6858000"/>
              <a:gd name="connsiteX9273" fmla="*/ 6366626 w 12192000"/>
              <a:gd name="connsiteY9273" fmla="*/ 1813638 h 6858000"/>
              <a:gd name="connsiteX9274" fmla="*/ 6357767 w 12192000"/>
              <a:gd name="connsiteY9274" fmla="*/ 1800283 h 6858000"/>
              <a:gd name="connsiteX9275" fmla="*/ 6353337 w 12192000"/>
              <a:gd name="connsiteY9275" fmla="*/ 1792998 h 6858000"/>
              <a:gd name="connsiteX9276" fmla="*/ 6350385 w 12192000"/>
              <a:gd name="connsiteY9276" fmla="*/ 1788141 h 6858000"/>
              <a:gd name="connsiteX9277" fmla="*/ 6346693 w 12192000"/>
              <a:gd name="connsiteY9277" fmla="*/ 1780856 h 6858000"/>
              <a:gd name="connsiteX9278" fmla="*/ 6331929 w 12192000"/>
              <a:gd name="connsiteY9278" fmla="*/ 1776809 h 6858000"/>
              <a:gd name="connsiteX9279" fmla="*/ 6322331 w 12192000"/>
              <a:gd name="connsiteY9279" fmla="*/ 1771143 h 6858000"/>
              <a:gd name="connsiteX9280" fmla="*/ 6289110 w 12192000"/>
              <a:gd name="connsiteY9280" fmla="*/ 1763049 h 6858000"/>
              <a:gd name="connsiteX9281" fmla="*/ 6263272 w 12192000"/>
              <a:gd name="connsiteY9281" fmla="*/ 1776000 h 6858000"/>
              <a:gd name="connsiteX9282" fmla="*/ 6262534 w 12192000"/>
              <a:gd name="connsiteY9282" fmla="*/ 1783689 h 6858000"/>
              <a:gd name="connsiteX9283" fmla="*/ 6254413 w 12192000"/>
              <a:gd name="connsiteY9283" fmla="*/ 1793807 h 6858000"/>
              <a:gd name="connsiteX9284" fmla="*/ 6230050 w 12192000"/>
              <a:gd name="connsiteY9284" fmla="*/ 1797855 h 6858000"/>
              <a:gd name="connsiteX9285" fmla="*/ 6228574 w 12192000"/>
              <a:gd name="connsiteY9285" fmla="*/ 1798259 h 6858000"/>
              <a:gd name="connsiteX9286" fmla="*/ 6197568 w 12192000"/>
              <a:gd name="connsiteY9286" fmla="*/ 1819709 h 6858000"/>
              <a:gd name="connsiteX9287" fmla="*/ 6188709 w 12192000"/>
              <a:gd name="connsiteY9287" fmla="*/ 1829827 h 6858000"/>
              <a:gd name="connsiteX9288" fmla="*/ 6190924 w 12192000"/>
              <a:gd name="connsiteY9288" fmla="*/ 1834279 h 6858000"/>
              <a:gd name="connsiteX9289" fmla="*/ 6181327 w 12192000"/>
              <a:gd name="connsiteY9289" fmla="*/ 1841564 h 6858000"/>
              <a:gd name="connsiteX9290" fmla="*/ 6159179 w 12192000"/>
              <a:gd name="connsiteY9290" fmla="*/ 1840349 h 6858000"/>
              <a:gd name="connsiteX9291" fmla="*/ 6150320 w 12192000"/>
              <a:gd name="connsiteY9291" fmla="*/ 1833874 h 6858000"/>
              <a:gd name="connsiteX9292" fmla="*/ 6120791 w 12192000"/>
              <a:gd name="connsiteY9292" fmla="*/ 1816471 h 6858000"/>
              <a:gd name="connsiteX9293" fmla="*/ 6113408 w 12192000"/>
              <a:gd name="connsiteY9293" fmla="*/ 1817281 h 6858000"/>
              <a:gd name="connsiteX9294" fmla="*/ 6106025 w 12192000"/>
              <a:gd name="connsiteY9294" fmla="*/ 1822947 h 6858000"/>
              <a:gd name="connsiteX9295" fmla="*/ 6097905 w 12192000"/>
              <a:gd name="connsiteY9295" fmla="*/ 1822947 h 6858000"/>
              <a:gd name="connsiteX9296" fmla="*/ 6085355 w 12192000"/>
              <a:gd name="connsiteY9296" fmla="*/ 1816066 h 6858000"/>
              <a:gd name="connsiteX9297" fmla="*/ 6074281 w 12192000"/>
              <a:gd name="connsiteY9297" fmla="*/ 1814852 h 6858000"/>
              <a:gd name="connsiteX9298" fmla="*/ 6068375 w 12192000"/>
              <a:gd name="connsiteY9298" fmla="*/ 1810805 h 6858000"/>
              <a:gd name="connsiteX9299" fmla="*/ 6063207 w 12192000"/>
              <a:gd name="connsiteY9299" fmla="*/ 1811210 h 6858000"/>
              <a:gd name="connsiteX9300" fmla="*/ 6045489 w 12192000"/>
              <a:gd name="connsiteY9300" fmla="*/ 1828208 h 6858000"/>
              <a:gd name="connsiteX9301" fmla="*/ 6034416 w 12192000"/>
              <a:gd name="connsiteY9301" fmla="*/ 1837921 h 6858000"/>
              <a:gd name="connsiteX9302" fmla="*/ 6032940 w 12192000"/>
              <a:gd name="connsiteY9302" fmla="*/ 1845206 h 6858000"/>
              <a:gd name="connsiteX9303" fmla="*/ 6029248 w 12192000"/>
              <a:gd name="connsiteY9303" fmla="*/ 1860990 h 6858000"/>
              <a:gd name="connsiteX9304" fmla="*/ 6032940 w 12192000"/>
              <a:gd name="connsiteY9304" fmla="*/ 1874345 h 6858000"/>
              <a:gd name="connsiteX9305" fmla="*/ 6033678 w 12192000"/>
              <a:gd name="connsiteY9305" fmla="*/ 1878797 h 6858000"/>
              <a:gd name="connsiteX9306" fmla="*/ 6034416 w 12192000"/>
              <a:gd name="connsiteY9306" fmla="*/ 1883654 h 6858000"/>
              <a:gd name="connsiteX9307" fmla="*/ 6026295 w 12192000"/>
              <a:gd name="connsiteY9307" fmla="*/ 1888510 h 6858000"/>
              <a:gd name="connsiteX9308" fmla="*/ 6029248 w 12192000"/>
              <a:gd name="connsiteY9308" fmla="*/ 1903080 h 6858000"/>
              <a:gd name="connsiteX9309" fmla="*/ 6027772 w 12192000"/>
              <a:gd name="connsiteY9309" fmla="*/ 1914412 h 6858000"/>
              <a:gd name="connsiteX9310" fmla="*/ 6022604 w 12192000"/>
              <a:gd name="connsiteY9310" fmla="*/ 1922911 h 6858000"/>
              <a:gd name="connsiteX9311" fmla="*/ 6004148 w 12192000"/>
              <a:gd name="connsiteY9311" fmla="*/ 1933434 h 6858000"/>
              <a:gd name="connsiteX9312" fmla="*/ 5995289 w 12192000"/>
              <a:gd name="connsiteY9312" fmla="*/ 1943147 h 6858000"/>
              <a:gd name="connsiteX9313" fmla="*/ 5979786 w 12192000"/>
              <a:gd name="connsiteY9313" fmla="*/ 1949218 h 6858000"/>
              <a:gd name="connsiteX9314" fmla="*/ 5960592 w 12192000"/>
              <a:gd name="connsiteY9314" fmla="*/ 1948408 h 6858000"/>
              <a:gd name="connsiteX9315" fmla="*/ 5948041 w 12192000"/>
              <a:gd name="connsiteY9315" fmla="*/ 1956502 h 6858000"/>
              <a:gd name="connsiteX9316" fmla="*/ 5936968 w 12192000"/>
              <a:gd name="connsiteY9316" fmla="*/ 1962168 h 6858000"/>
              <a:gd name="connsiteX9317" fmla="*/ 5942136 w 12192000"/>
              <a:gd name="connsiteY9317" fmla="*/ 1966216 h 6858000"/>
              <a:gd name="connsiteX9318" fmla="*/ 5939921 w 12192000"/>
              <a:gd name="connsiteY9318" fmla="*/ 1977143 h 6858000"/>
              <a:gd name="connsiteX9319" fmla="*/ 5932538 w 12192000"/>
              <a:gd name="connsiteY9319" fmla="*/ 1980785 h 6858000"/>
              <a:gd name="connsiteX9320" fmla="*/ 5931800 w 12192000"/>
              <a:gd name="connsiteY9320" fmla="*/ 1979976 h 6858000"/>
              <a:gd name="connsiteX9321" fmla="*/ 5933277 w 12192000"/>
              <a:gd name="connsiteY9321" fmla="*/ 1978357 h 6858000"/>
              <a:gd name="connsiteX9322" fmla="*/ 5928109 w 12192000"/>
              <a:gd name="connsiteY9322" fmla="*/ 1976738 h 6858000"/>
              <a:gd name="connsiteX9323" fmla="*/ 5914082 w 12192000"/>
              <a:gd name="connsiteY9323" fmla="*/ 1999402 h 6858000"/>
              <a:gd name="connsiteX9324" fmla="*/ 5903747 w 12192000"/>
              <a:gd name="connsiteY9324" fmla="*/ 2003854 h 6858000"/>
              <a:gd name="connsiteX9325" fmla="*/ 5884552 w 12192000"/>
              <a:gd name="connsiteY9325" fmla="*/ 2033398 h 6858000"/>
              <a:gd name="connsiteX9326" fmla="*/ 5878646 w 12192000"/>
              <a:gd name="connsiteY9326" fmla="*/ 2039874 h 6858000"/>
              <a:gd name="connsiteX9327" fmla="*/ 5886767 w 12192000"/>
              <a:gd name="connsiteY9327" fmla="*/ 2053229 h 6858000"/>
              <a:gd name="connsiteX9328" fmla="*/ 5888982 w 12192000"/>
              <a:gd name="connsiteY9328" fmla="*/ 2062133 h 6858000"/>
              <a:gd name="connsiteX9329" fmla="*/ 5897102 w 12192000"/>
              <a:gd name="connsiteY9329" fmla="*/ 2066180 h 6858000"/>
              <a:gd name="connsiteX9330" fmla="*/ 5908915 w 12192000"/>
              <a:gd name="connsiteY9330" fmla="*/ 2081559 h 6858000"/>
              <a:gd name="connsiteX9331" fmla="*/ 5898579 w 12192000"/>
              <a:gd name="connsiteY9331" fmla="*/ 2091272 h 6858000"/>
              <a:gd name="connsiteX9332" fmla="*/ 5881600 w 12192000"/>
              <a:gd name="connsiteY9332" fmla="*/ 2095319 h 6858000"/>
              <a:gd name="connsiteX9333" fmla="*/ 5882338 w 12192000"/>
              <a:gd name="connsiteY9333" fmla="*/ 2105842 h 6858000"/>
              <a:gd name="connsiteX9334" fmla="*/ 5866097 w 12192000"/>
              <a:gd name="connsiteY9334" fmla="*/ 2126482 h 6858000"/>
              <a:gd name="connsiteX9335" fmla="*/ 5864620 w 12192000"/>
              <a:gd name="connsiteY9335" fmla="*/ 2140243 h 6858000"/>
              <a:gd name="connsiteX9336" fmla="*/ 5868311 w 12192000"/>
              <a:gd name="connsiteY9336" fmla="*/ 2143885 h 6858000"/>
              <a:gd name="connsiteX9337" fmla="*/ 5864620 w 12192000"/>
              <a:gd name="connsiteY9337" fmla="*/ 2149956 h 6858000"/>
              <a:gd name="connsiteX9338" fmla="*/ 5847641 w 12192000"/>
              <a:gd name="connsiteY9338" fmla="*/ 2150361 h 6858000"/>
              <a:gd name="connsiteX9339" fmla="*/ 5817372 w 12192000"/>
              <a:gd name="connsiteY9339" fmla="*/ 2163716 h 6858000"/>
              <a:gd name="connsiteX9340" fmla="*/ 5817372 w 12192000"/>
              <a:gd name="connsiteY9340" fmla="*/ 2173025 h 6858000"/>
              <a:gd name="connsiteX9341" fmla="*/ 5805560 w 12192000"/>
              <a:gd name="connsiteY9341" fmla="*/ 2190428 h 6858000"/>
              <a:gd name="connsiteX9342" fmla="*/ 5795225 w 12192000"/>
              <a:gd name="connsiteY9342" fmla="*/ 2185976 h 6858000"/>
              <a:gd name="connsiteX9343" fmla="*/ 5785628 w 12192000"/>
              <a:gd name="connsiteY9343" fmla="*/ 2178286 h 6858000"/>
              <a:gd name="connsiteX9344" fmla="*/ 5780460 w 12192000"/>
              <a:gd name="connsiteY9344" fmla="*/ 2186380 h 6858000"/>
              <a:gd name="connsiteX9345" fmla="*/ 5773077 w 12192000"/>
              <a:gd name="connsiteY9345" fmla="*/ 2192451 h 6858000"/>
              <a:gd name="connsiteX9346" fmla="*/ 5764957 w 12192000"/>
              <a:gd name="connsiteY9346" fmla="*/ 2186785 h 6858000"/>
              <a:gd name="connsiteX9347" fmla="*/ 5756098 w 12192000"/>
              <a:gd name="connsiteY9347" fmla="*/ 2186380 h 6858000"/>
              <a:gd name="connsiteX9348" fmla="*/ 5752407 w 12192000"/>
              <a:gd name="connsiteY9348" fmla="*/ 2190023 h 6858000"/>
              <a:gd name="connsiteX9349" fmla="*/ 5739119 w 12192000"/>
              <a:gd name="connsiteY9349" fmla="*/ 2188809 h 6858000"/>
              <a:gd name="connsiteX9350" fmla="*/ 5718447 w 12192000"/>
              <a:gd name="connsiteY9350" fmla="*/ 2183547 h 6858000"/>
              <a:gd name="connsiteX9351" fmla="*/ 5710327 w 12192000"/>
              <a:gd name="connsiteY9351" fmla="*/ 2187595 h 6858000"/>
              <a:gd name="connsiteX9352" fmla="*/ 5692609 w 12192000"/>
              <a:gd name="connsiteY9352" fmla="*/ 2189618 h 6858000"/>
              <a:gd name="connsiteX9353" fmla="*/ 5677106 w 12192000"/>
              <a:gd name="connsiteY9353" fmla="*/ 2204188 h 6858000"/>
              <a:gd name="connsiteX9354" fmla="*/ 5658650 w 12192000"/>
              <a:gd name="connsiteY9354" fmla="*/ 2206211 h 6858000"/>
              <a:gd name="connsiteX9355" fmla="*/ 5651268 w 12192000"/>
              <a:gd name="connsiteY9355" fmla="*/ 2211877 h 6858000"/>
              <a:gd name="connsiteX9356" fmla="*/ 5651268 w 12192000"/>
              <a:gd name="connsiteY9356" fmla="*/ 2219567 h 6858000"/>
              <a:gd name="connsiteX9357" fmla="*/ 5636502 w 12192000"/>
              <a:gd name="connsiteY9357" fmla="*/ 2226852 h 6858000"/>
              <a:gd name="connsiteX9358" fmla="*/ 5620261 w 12192000"/>
              <a:gd name="connsiteY9358" fmla="*/ 2224424 h 6858000"/>
              <a:gd name="connsiteX9359" fmla="*/ 5604020 w 12192000"/>
              <a:gd name="connsiteY9359" fmla="*/ 2209044 h 6858000"/>
              <a:gd name="connsiteX9360" fmla="*/ 5594422 w 12192000"/>
              <a:gd name="connsiteY9360" fmla="*/ 2187999 h 6858000"/>
              <a:gd name="connsiteX9361" fmla="*/ 5596637 w 12192000"/>
              <a:gd name="connsiteY9361" fmla="*/ 2185166 h 6858000"/>
              <a:gd name="connsiteX9362" fmla="*/ 5575966 w 12192000"/>
              <a:gd name="connsiteY9362" fmla="*/ 2166954 h 6858000"/>
              <a:gd name="connsiteX9363" fmla="*/ 5561201 w 12192000"/>
              <a:gd name="connsiteY9363" fmla="*/ 2165740 h 6858000"/>
              <a:gd name="connsiteX9364" fmla="*/ 5553081 w 12192000"/>
              <a:gd name="connsiteY9364" fmla="*/ 2163716 h 6858000"/>
              <a:gd name="connsiteX9365" fmla="*/ 5553081 w 12192000"/>
              <a:gd name="connsiteY9365" fmla="*/ 2163311 h 6858000"/>
              <a:gd name="connsiteX9366" fmla="*/ 5550866 w 12192000"/>
              <a:gd name="connsiteY9366" fmla="*/ 2167359 h 6858000"/>
              <a:gd name="connsiteX9367" fmla="*/ 5537578 w 12192000"/>
              <a:gd name="connsiteY9367" fmla="*/ 2168168 h 6858000"/>
              <a:gd name="connsiteX9368" fmla="*/ 5522813 w 12192000"/>
              <a:gd name="connsiteY9368" fmla="*/ 2175858 h 6858000"/>
              <a:gd name="connsiteX9369" fmla="*/ 5513216 w 12192000"/>
              <a:gd name="connsiteY9369" fmla="*/ 2170596 h 6858000"/>
              <a:gd name="connsiteX9370" fmla="*/ 5492545 w 12192000"/>
              <a:gd name="connsiteY9370" fmla="*/ 2162907 h 6858000"/>
              <a:gd name="connsiteX9371" fmla="*/ 5477780 w 12192000"/>
              <a:gd name="connsiteY9371" fmla="*/ 2172620 h 6858000"/>
              <a:gd name="connsiteX9372" fmla="*/ 5474089 w 12192000"/>
              <a:gd name="connsiteY9372" fmla="*/ 2169787 h 6858000"/>
              <a:gd name="connsiteX9373" fmla="*/ 5477780 w 12192000"/>
              <a:gd name="connsiteY9373" fmla="*/ 2164526 h 6858000"/>
              <a:gd name="connsiteX9374" fmla="*/ 5482948 w 12192000"/>
              <a:gd name="connsiteY9374" fmla="*/ 2147123 h 6858000"/>
              <a:gd name="connsiteX9375" fmla="*/ 5482210 w 12192000"/>
              <a:gd name="connsiteY9375" fmla="*/ 2122840 h 6858000"/>
              <a:gd name="connsiteX9376" fmla="*/ 5487377 w 12192000"/>
              <a:gd name="connsiteY9376" fmla="*/ 2111913 h 6858000"/>
              <a:gd name="connsiteX9377" fmla="*/ 5483686 w 12192000"/>
              <a:gd name="connsiteY9377" fmla="*/ 2099772 h 6858000"/>
              <a:gd name="connsiteX9378" fmla="*/ 5488854 w 12192000"/>
              <a:gd name="connsiteY9378" fmla="*/ 2093701 h 6858000"/>
              <a:gd name="connsiteX9379" fmla="*/ 5476304 w 12192000"/>
              <a:gd name="connsiteY9379" fmla="*/ 2093296 h 6858000"/>
              <a:gd name="connsiteX9380" fmla="*/ 5468921 w 12192000"/>
              <a:gd name="connsiteY9380" fmla="*/ 2099772 h 6858000"/>
              <a:gd name="connsiteX9381" fmla="*/ 5463753 w 12192000"/>
              <a:gd name="connsiteY9381" fmla="*/ 2095319 h 6858000"/>
              <a:gd name="connsiteX9382" fmla="*/ 5464492 w 12192000"/>
              <a:gd name="connsiteY9382" fmla="*/ 2085606 h 6858000"/>
              <a:gd name="connsiteX9383" fmla="*/ 5479256 w 12192000"/>
              <a:gd name="connsiteY9383" fmla="*/ 2079131 h 6858000"/>
              <a:gd name="connsiteX9384" fmla="*/ 5477042 w 12192000"/>
              <a:gd name="connsiteY9384" fmla="*/ 2074274 h 6858000"/>
              <a:gd name="connsiteX9385" fmla="*/ 5478518 w 12192000"/>
              <a:gd name="connsiteY9385" fmla="*/ 2068204 h 6858000"/>
              <a:gd name="connsiteX9386" fmla="*/ 5468183 w 12192000"/>
              <a:gd name="connsiteY9386" fmla="*/ 2074274 h 6858000"/>
              <a:gd name="connsiteX9387" fmla="*/ 5463015 w 12192000"/>
              <a:gd name="connsiteY9387" fmla="*/ 2080750 h 6858000"/>
              <a:gd name="connsiteX9388" fmla="*/ 5453418 w 12192000"/>
              <a:gd name="connsiteY9388" fmla="*/ 2080750 h 6858000"/>
              <a:gd name="connsiteX9389" fmla="*/ 5452680 w 12192000"/>
              <a:gd name="connsiteY9389" fmla="*/ 2074274 h 6858000"/>
              <a:gd name="connsiteX9390" fmla="*/ 5459324 w 12192000"/>
              <a:gd name="connsiteY9390" fmla="*/ 2047158 h 6858000"/>
              <a:gd name="connsiteX9391" fmla="*/ 5472612 w 12192000"/>
              <a:gd name="connsiteY9391" fmla="*/ 2029756 h 6858000"/>
              <a:gd name="connsiteX9392" fmla="*/ 5472612 w 12192000"/>
              <a:gd name="connsiteY9392" fmla="*/ 2021257 h 6858000"/>
              <a:gd name="connsiteX9393" fmla="*/ 5483686 w 12192000"/>
              <a:gd name="connsiteY9393" fmla="*/ 2006282 h 6858000"/>
              <a:gd name="connsiteX9394" fmla="*/ 5484425 w 12192000"/>
              <a:gd name="connsiteY9394" fmla="*/ 1991308 h 6858000"/>
              <a:gd name="connsiteX9395" fmla="*/ 5491069 w 12192000"/>
              <a:gd name="connsiteY9395" fmla="*/ 1979571 h 6858000"/>
              <a:gd name="connsiteX9396" fmla="*/ 5496236 w 12192000"/>
              <a:gd name="connsiteY9396" fmla="*/ 1973096 h 6858000"/>
              <a:gd name="connsiteX9397" fmla="*/ 5488854 w 12192000"/>
              <a:gd name="connsiteY9397" fmla="*/ 1965406 h 6858000"/>
              <a:gd name="connsiteX9398" fmla="*/ 5492545 w 12192000"/>
              <a:gd name="connsiteY9398" fmla="*/ 1952455 h 6858000"/>
              <a:gd name="connsiteX9399" fmla="*/ 5491069 w 12192000"/>
              <a:gd name="connsiteY9399" fmla="*/ 1948003 h 6858000"/>
              <a:gd name="connsiteX9400" fmla="*/ 5494022 w 12192000"/>
              <a:gd name="connsiteY9400" fmla="*/ 1918864 h 6858000"/>
              <a:gd name="connsiteX9401" fmla="*/ 5486639 w 12192000"/>
              <a:gd name="connsiteY9401" fmla="*/ 1903485 h 6858000"/>
              <a:gd name="connsiteX9402" fmla="*/ 5485901 w 12192000"/>
              <a:gd name="connsiteY9402" fmla="*/ 1893772 h 6858000"/>
              <a:gd name="connsiteX9403" fmla="*/ 5485163 w 12192000"/>
              <a:gd name="connsiteY9403" fmla="*/ 1891343 h 6858000"/>
              <a:gd name="connsiteX9404" fmla="*/ 5496974 w 12192000"/>
              <a:gd name="connsiteY9404" fmla="*/ 1882035 h 6858000"/>
              <a:gd name="connsiteX9405" fmla="*/ 5488854 w 12192000"/>
              <a:gd name="connsiteY9405" fmla="*/ 1880416 h 6858000"/>
              <a:gd name="connsiteX9406" fmla="*/ 5494759 w 12192000"/>
              <a:gd name="connsiteY9406" fmla="*/ 1874750 h 6858000"/>
              <a:gd name="connsiteX9407" fmla="*/ 5491069 w 12192000"/>
              <a:gd name="connsiteY9407" fmla="*/ 1871512 h 6858000"/>
              <a:gd name="connsiteX9408" fmla="*/ 5493284 w 12192000"/>
              <a:gd name="connsiteY9408" fmla="*/ 1861799 h 6858000"/>
              <a:gd name="connsiteX9409" fmla="*/ 5485163 w 12192000"/>
              <a:gd name="connsiteY9409" fmla="*/ 1868679 h 6858000"/>
              <a:gd name="connsiteX9410" fmla="*/ 5481471 w 12192000"/>
              <a:gd name="connsiteY9410" fmla="*/ 1867060 h 6858000"/>
              <a:gd name="connsiteX9411" fmla="*/ 5483686 w 12192000"/>
              <a:gd name="connsiteY9411" fmla="*/ 1854514 h 6858000"/>
              <a:gd name="connsiteX9412" fmla="*/ 5479995 w 12192000"/>
              <a:gd name="connsiteY9412" fmla="*/ 1852491 h 6858000"/>
              <a:gd name="connsiteX9413" fmla="*/ 5479995 w 12192000"/>
              <a:gd name="connsiteY9413" fmla="*/ 1847229 h 6858000"/>
              <a:gd name="connsiteX9414" fmla="*/ 5474089 w 12192000"/>
              <a:gd name="connsiteY9414" fmla="*/ 1849658 h 6858000"/>
              <a:gd name="connsiteX9415" fmla="*/ 5469659 w 12192000"/>
              <a:gd name="connsiteY9415" fmla="*/ 1839945 h 6858000"/>
              <a:gd name="connsiteX9416" fmla="*/ 5474827 w 12192000"/>
              <a:gd name="connsiteY9416" fmla="*/ 1829827 h 6858000"/>
              <a:gd name="connsiteX9417" fmla="*/ 5493284 w 12192000"/>
              <a:gd name="connsiteY9417" fmla="*/ 1823351 h 6858000"/>
              <a:gd name="connsiteX9418" fmla="*/ 5499927 w 12192000"/>
              <a:gd name="connsiteY9418" fmla="*/ 1826184 h 6858000"/>
              <a:gd name="connsiteX9419" fmla="*/ 5515430 w 12192000"/>
              <a:gd name="connsiteY9419" fmla="*/ 1824565 h 6858000"/>
              <a:gd name="connsiteX9420" fmla="*/ 5523551 w 12192000"/>
              <a:gd name="connsiteY9420" fmla="*/ 1819304 h 6858000"/>
              <a:gd name="connsiteX9421" fmla="*/ 5516907 w 12192000"/>
              <a:gd name="connsiteY9421" fmla="*/ 1815662 h 6858000"/>
              <a:gd name="connsiteX9422" fmla="*/ 5516169 w 12192000"/>
              <a:gd name="connsiteY9422" fmla="*/ 1809186 h 6858000"/>
              <a:gd name="connsiteX9423" fmla="*/ 5533886 w 12192000"/>
              <a:gd name="connsiteY9423" fmla="*/ 1799878 h 6858000"/>
              <a:gd name="connsiteX9424" fmla="*/ 5536840 w 12192000"/>
              <a:gd name="connsiteY9424" fmla="*/ 1803116 h 6858000"/>
              <a:gd name="connsiteX9425" fmla="*/ 5544222 w 12192000"/>
              <a:gd name="connsiteY9425" fmla="*/ 1798259 h 6858000"/>
              <a:gd name="connsiteX9426" fmla="*/ 5556772 w 12192000"/>
              <a:gd name="connsiteY9426" fmla="*/ 1800687 h 6858000"/>
              <a:gd name="connsiteX9427" fmla="*/ 5567107 w 12192000"/>
              <a:gd name="connsiteY9427" fmla="*/ 1812829 h 6858000"/>
              <a:gd name="connsiteX9428" fmla="*/ 5575966 w 12192000"/>
              <a:gd name="connsiteY9428" fmla="*/ 1805544 h 6858000"/>
              <a:gd name="connsiteX9429" fmla="*/ 5586302 w 12192000"/>
              <a:gd name="connsiteY9429" fmla="*/ 1805544 h 6858000"/>
              <a:gd name="connsiteX9430" fmla="*/ 5598114 w 12192000"/>
              <a:gd name="connsiteY9430" fmla="*/ 1810400 h 6858000"/>
              <a:gd name="connsiteX9431" fmla="*/ 5610664 w 12192000"/>
              <a:gd name="connsiteY9431" fmla="*/ 1805544 h 6858000"/>
              <a:gd name="connsiteX9432" fmla="*/ 5626906 w 12192000"/>
              <a:gd name="connsiteY9432" fmla="*/ 1801092 h 6858000"/>
              <a:gd name="connsiteX9433" fmla="*/ 5629858 w 12192000"/>
              <a:gd name="connsiteY9433" fmla="*/ 1805544 h 6858000"/>
              <a:gd name="connsiteX9434" fmla="*/ 5643147 w 12192000"/>
              <a:gd name="connsiteY9434" fmla="*/ 1812019 h 6858000"/>
              <a:gd name="connsiteX9435" fmla="*/ 5678583 w 12192000"/>
              <a:gd name="connsiteY9435" fmla="*/ 1817281 h 6858000"/>
              <a:gd name="connsiteX9436" fmla="*/ 5694824 w 12192000"/>
              <a:gd name="connsiteY9436" fmla="*/ 1820518 h 6858000"/>
              <a:gd name="connsiteX9437" fmla="*/ 5718447 w 12192000"/>
              <a:gd name="connsiteY9437" fmla="*/ 1811210 h 6858000"/>
              <a:gd name="connsiteX9438" fmla="*/ 5736903 w 12192000"/>
              <a:gd name="connsiteY9438" fmla="*/ 1812829 h 6858000"/>
              <a:gd name="connsiteX9439" fmla="*/ 5739857 w 12192000"/>
              <a:gd name="connsiteY9439" fmla="*/ 1820114 h 6858000"/>
              <a:gd name="connsiteX9440" fmla="*/ 5757575 w 12192000"/>
              <a:gd name="connsiteY9440" fmla="*/ 1822947 h 6858000"/>
              <a:gd name="connsiteX9441" fmla="*/ 5767172 w 12192000"/>
              <a:gd name="connsiteY9441" fmla="*/ 1814852 h 6858000"/>
              <a:gd name="connsiteX9442" fmla="*/ 5775293 w 12192000"/>
              <a:gd name="connsiteY9442" fmla="*/ 1814852 h 6858000"/>
              <a:gd name="connsiteX9443" fmla="*/ 5801869 w 12192000"/>
              <a:gd name="connsiteY9443" fmla="*/ 1829017 h 6858000"/>
              <a:gd name="connsiteX9444" fmla="*/ 5807037 w 12192000"/>
              <a:gd name="connsiteY9444" fmla="*/ 1822542 h 6858000"/>
              <a:gd name="connsiteX9445" fmla="*/ 5813681 w 12192000"/>
              <a:gd name="connsiteY9445" fmla="*/ 1821732 h 6858000"/>
              <a:gd name="connsiteX9446" fmla="*/ 5818111 w 12192000"/>
              <a:gd name="connsiteY9446" fmla="*/ 1819304 h 6858000"/>
              <a:gd name="connsiteX9447" fmla="*/ 5829923 w 12192000"/>
              <a:gd name="connsiteY9447" fmla="*/ 1812829 h 6858000"/>
              <a:gd name="connsiteX9448" fmla="*/ 5838782 w 12192000"/>
              <a:gd name="connsiteY9448" fmla="*/ 1785713 h 6858000"/>
              <a:gd name="connsiteX9449" fmla="*/ 5841734 w 12192000"/>
              <a:gd name="connsiteY9449" fmla="*/ 1754550 h 6858000"/>
              <a:gd name="connsiteX9450" fmla="*/ 5847641 w 12192000"/>
              <a:gd name="connsiteY9450" fmla="*/ 1750098 h 6858000"/>
              <a:gd name="connsiteX9451" fmla="*/ 5840258 w 12192000"/>
              <a:gd name="connsiteY9451" fmla="*/ 1745241 h 6858000"/>
              <a:gd name="connsiteX9452" fmla="*/ 5839519 w 12192000"/>
              <a:gd name="connsiteY9452" fmla="*/ 1728648 h 6858000"/>
              <a:gd name="connsiteX9453" fmla="*/ 5844687 w 12192000"/>
              <a:gd name="connsiteY9453" fmla="*/ 1705580 h 6858000"/>
              <a:gd name="connsiteX9454" fmla="*/ 5849117 w 12192000"/>
              <a:gd name="connsiteY9454" fmla="*/ 1702342 h 6858000"/>
              <a:gd name="connsiteX9455" fmla="*/ 5859452 w 12192000"/>
              <a:gd name="connsiteY9455" fmla="*/ 1707198 h 6858000"/>
              <a:gd name="connsiteX9456" fmla="*/ 5863144 w 12192000"/>
              <a:gd name="connsiteY9456" fmla="*/ 1718530 h 6858000"/>
              <a:gd name="connsiteX9457" fmla="*/ 5875693 w 12192000"/>
              <a:gd name="connsiteY9457" fmla="*/ 1729862 h 6858000"/>
              <a:gd name="connsiteX9458" fmla="*/ 5863882 w 12192000"/>
              <a:gd name="connsiteY9458" fmla="*/ 1703960 h 6858000"/>
              <a:gd name="connsiteX9459" fmla="*/ 5849117 w 12192000"/>
              <a:gd name="connsiteY9459" fmla="*/ 1693033 h 6858000"/>
              <a:gd name="connsiteX9460" fmla="*/ 5840996 w 12192000"/>
              <a:gd name="connsiteY9460" fmla="*/ 1691414 h 6858000"/>
              <a:gd name="connsiteX9461" fmla="*/ 5843211 w 12192000"/>
              <a:gd name="connsiteY9461" fmla="*/ 1683320 h 6858000"/>
              <a:gd name="connsiteX9462" fmla="*/ 5845426 w 12192000"/>
              <a:gd name="connsiteY9462" fmla="*/ 1682511 h 6858000"/>
              <a:gd name="connsiteX9463" fmla="*/ 5849117 w 12192000"/>
              <a:gd name="connsiteY9463" fmla="*/ 1673202 h 6858000"/>
              <a:gd name="connsiteX9464" fmla="*/ 5844687 w 12192000"/>
              <a:gd name="connsiteY9464" fmla="*/ 1666727 h 6858000"/>
              <a:gd name="connsiteX9465" fmla="*/ 5844687 w 12192000"/>
              <a:gd name="connsiteY9465" fmla="*/ 1658632 h 6858000"/>
              <a:gd name="connsiteX9466" fmla="*/ 5832875 w 12192000"/>
              <a:gd name="connsiteY9466" fmla="*/ 1652562 h 6858000"/>
              <a:gd name="connsiteX9467" fmla="*/ 5821064 w 12192000"/>
              <a:gd name="connsiteY9467" fmla="*/ 1650538 h 6858000"/>
              <a:gd name="connsiteX9468" fmla="*/ 5808513 w 12192000"/>
              <a:gd name="connsiteY9468" fmla="*/ 1636373 h 6858000"/>
              <a:gd name="connsiteX9469" fmla="*/ 5800393 w 12192000"/>
              <a:gd name="connsiteY9469" fmla="*/ 1635564 h 6858000"/>
              <a:gd name="connsiteX9470" fmla="*/ 5798178 w 12192000"/>
              <a:gd name="connsiteY9470" fmla="*/ 1629493 h 6858000"/>
              <a:gd name="connsiteX9471" fmla="*/ 5803346 w 12192000"/>
              <a:gd name="connsiteY9471" fmla="*/ 1621803 h 6858000"/>
              <a:gd name="connsiteX9472" fmla="*/ 5801131 w 12192000"/>
              <a:gd name="connsiteY9472" fmla="*/ 1612900 h 6858000"/>
              <a:gd name="connsiteX9473" fmla="*/ 5795963 w 12192000"/>
              <a:gd name="connsiteY9473" fmla="*/ 1610876 h 6858000"/>
              <a:gd name="connsiteX9474" fmla="*/ 5801869 w 12192000"/>
              <a:gd name="connsiteY9474" fmla="*/ 1603591 h 6858000"/>
              <a:gd name="connsiteX9475" fmla="*/ 5810728 w 12192000"/>
              <a:gd name="connsiteY9475" fmla="*/ 1603187 h 6858000"/>
              <a:gd name="connsiteX9476" fmla="*/ 5818111 w 12192000"/>
              <a:gd name="connsiteY9476" fmla="*/ 1607234 h 6858000"/>
              <a:gd name="connsiteX9477" fmla="*/ 5812205 w 12192000"/>
              <a:gd name="connsiteY9477" fmla="*/ 1599139 h 6858000"/>
              <a:gd name="connsiteX9478" fmla="*/ 5801869 w 12192000"/>
              <a:gd name="connsiteY9478" fmla="*/ 1598330 h 6858000"/>
              <a:gd name="connsiteX9479" fmla="*/ 5792272 w 12192000"/>
              <a:gd name="connsiteY9479" fmla="*/ 1603591 h 6858000"/>
              <a:gd name="connsiteX9480" fmla="*/ 5786366 w 12192000"/>
              <a:gd name="connsiteY9480" fmla="*/ 1603591 h 6858000"/>
              <a:gd name="connsiteX9481" fmla="*/ 5781936 w 12192000"/>
              <a:gd name="connsiteY9481" fmla="*/ 1596711 h 6858000"/>
              <a:gd name="connsiteX9482" fmla="*/ 5785628 w 12192000"/>
              <a:gd name="connsiteY9482" fmla="*/ 1587807 h 6858000"/>
              <a:gd name="connsiteX9483" fmla="*/ 5780460 w 12192000"/>
              <a:gd name="connsiteY9483" fmla="*/ 1583356 h 6858000"/>
              <a:gd name="connsiteX9484" fmla="*/ 5772339 w 12192000"/>
              <a:gd name="connsiteY9484" fmla="*/ 1587807 h 6858000"/>
              <a:gd name="connsiteX9485" fmla="*/ 5770124 w 12192000"/>
              <a:gd name="connsiteY9485" fmla="*/ 1584570 h 6858000"/>
              <a:gd name="connsiteX9486" fmla="*/ 5771601 w 12192000"/>
              <a:gd name="connsiteY9486" fmla="*/ 1579308 h 6858000"/>
              <a:gd name="connsiteX9487" fmla="*/ 5767172 w 12192000"/>
              <a:gd name="connsiteY9487" fmla="*/ 1578499 h 6858000"/>
              <a:gd name="connsiteX9488" fmla="*/ 5759051 w 12192000"/>
              <a:gd name="connsiteY9488" fmla="*/ 1584974 h 6858000"/>
              <a:gd name="connsiteX9489" fmla="*/ 5747978 w 12192000"/>
              <a:gd name="connsiteY9489" fmla="*/ 1578499 h 6858000"/>
              <a:gd name="connsiteX9490" fmla="*/ 5741333 w 12192000"/>
              <a:gd name="connsiteY9490" fmla="*/ 1578499 h 6858000"/>
              <a:gd name="connsiteX9491" fmla="*/ 5738380 w 12192000"/>
              <a:gd name="connsiteY9491" fmla="*/ 1573238 h 6858000"/>
              <a:gd name="connsiteX9492" fmla="*/ 5722139 w 12192000"/>
              <a:gd name="connsiteY9492" fmla="*/ 1567167 h 6858000"/>
              <a:gd name="connsiteX9493" fmla="*/ 5716233 w 12192000"/>
              <a:gd name="connsiteY9493" fmla="*/ 1568381 h 6858000"/>
              <a:gd name="connsiteX9494" fmla="*/ 5709588 w 12192000"/>
              <a:gd name="connsiteY9494" fmla="*/ 1566358 h 6858000"/>
              <a:gd name="connsiteX9495" fmla="*/ 5699253 w 12192000"/>
              <a:gd name="connsiteY9495" fmla="*/ 1572833 h 6858000"/>
              <a:gd name="connsiteX9496" fmla="*/ 5699991 w 12192000"/>
              <a:gd name="connsiteY9496" fmla="*/ 1567167 h 6858000"/>
              <a:gd name="connsiteX9497" fmla="*/ 5696301 w 12192000"/>
              <a:gd name="connsiteY9497" fmla="*/ 1557454 h 6858000"/>
              <a:gd name="connsiteX9498" fmla="*/ 5687442 w 12192000"/>
              <a:gd name="connsiteY9498" fmla="*/ 1557454 h 6858000"/>
              <a:gd name="connsiteX9499" fmla="*/ 5687442 w 12192000"/>
              <a:gd name="connsiteY9499" fmla="*/ 1555026 h 6858000"/>
              <a:gd name="connsiteX9500" fmla="*/ 5696301 w 12192000"/>
              <a:gd name="connsiteY9500" fmla="*/ 1551788 h 6858000"/>
              <a:gd name="connsiteX9501" fmla="*/ 5702206 w 12192000"/>
              <a:gd name="connsiteY9501" fmla="*/ 1549764 h 6858000"/>
              <a:gd name="connsiteX9502" fmla="*/ 5700730 w 12192000"/>
              <a:gd name="connsiteY9502" fmla="*/ 1544098 h 6858000"/>
              <a:gd name="connsiteX9503" fmla="*/ 5694824 w 12192000"/>
              <a:gd name="connsiteY9503" fmla="*/ 1542075 h 6858000"/>
              <a:gd name="connsiteX9504" fmla="*/ 5691871 w 12192000"/>
              <a:gd name="connsiteY9504" fmla="*/ 1548550 h 6858000"/>
              <a:gd name="connsiteX9505" fmla="*/ 5688180 w 12192000"/>
              <a:gd name="connsiteY9505" fmla="*/ 1539647 h 6858000"/>
              <a:gd name="connsiteX9506" fmla="*/ 5694085 w 12192000"/>
              <a:gd name="connsiteY9506" fmla="*/ 1539242 h 6858000"/>
              <a:gd name="connsiteX9507" fmla="*/ 5702944 w 12192000"/>
              <a:gd name="connsiteY9507" fmla="*/ 1540861 h 6858000"/>
              <a:gd name="connsiteX9508" fmla="*/ 5700730 w 12192000"/>
              <a:gd name="connsiteY9508" fmla="*/ 1537623 h 6858000"/>
              <a:gd name="connsiteX9509" fmla="*/ 5692609 w 12192000"/>
              <a:gd name="connsiteY9509" fmla="*/ 1535195 h 6858000"/>
              <a:gd name="connsiteX9510" fmla="*/ 5683750 w 12192000"/>
              <a:gd name="connsiteY9510" fmla="*/ 1538028 h 6858000"/>
              <a:gd name="connsiteX9511" fmla="*/ 5680059 w 12192000"/>
              <a:gd name="connsiteY9511" fmla="*/ 1532362 h 6858000"/>
              <a:gd name="connsiteX9512" fmla="*/ 5686703 w 12192000"/>
              <a:gd name="connsiteY9512" fmla="*/ 1524672 h 6858000"/>
              <a:gd name="connsiteX9513" fmla="*/ 5701468 w 12192000"/>
              <a:gd name="connsiteY9513" fmla="*/ 1523863 h 6858000"/>
              <a:gd name="connsiteX9514" fmla="*/ 5708112 w 12192000"/>
              <a:gd name="connsiteY9514" fmla="*/ 1517792 h 6858000"/>
              <a:gd name="connsiteX9515" fmla="*/ 5718447 w 12192000"/>
              <a:gd name="connsiteY9515" fmla="*/ 1516982 h 6858000"/>
              <a:gd name="connsiteX9516" fmla="*/ 5722877 w 12192000"/>
              <a:gd name="connsiteY9516" fmla="*/ 1519815 h 6858000"/>
              <a:gd name="connsiteX9517" fmla="*/ 5728783 w 12192000"/>
              <a:gd name="connsiteY9517" fmla="*/ 1514959 h 6858000"/>
              <a:gd name="connsiteX9518" fmla="*/ 5733950 w 12192000"/>
              <a:gd name="connsiteY9518" fmla="*/ 1517387 h 6858000"/>
              <a:gd name="connsiteX9519" fmla="*/ 5742809 w 12192000"/>
              <a:gd name="connsiteY9519" fmla="*/ 1509698 h 6858000"/>
              <a:gd name="connsiteX9520" fmla="*/ 5754621 w 12192000"/>
              <a:gd name="connsiteY9520" fmla="*/ 1507269 h 6858000"/>
              <a:gd name="connsiteX9521" fmla="*/ 5762742 w 12192000"/>
              <a:gd name="connsiteY9521" fmla="*/ 1509698 h 6858000"/>
              <a:gd name="connsiteX9522" fmla="*/ 5776769 w 12192000"/>
              <a:gd name="connsiteY9522" fmla="*/ 1526696 h 6858000"/>
              <a:gd name="connsiteX9523" fmla="*/ 5787842 w 12192000"/>
              <a:gd name="connsiteY9523" fmla="*/ 1518197 h 6858000"/>
              <a:gd name="connsiteX9524" fmla="*/ 5790795 w 12192000"/>
              <a:gd name="connsiteY9524" fmla="*/ 1521434 h 6858000"/>
              <a:gd name="connsiteX9525" fmla="*/ 5799654 w 12192000"/>
              <a:gd name="connsiteY9525" fmla="*/ 1519411 h 6858000"/>
              <a:gd name="connsiteX9526" fmla="*/ 5807037 w 12192000"/>
              <a:gd name="connsiteY9526" fmla="*/ 1521030 h 6858000"/>
              <a:gd name="connsiteX9527" fmla="*/ 5814419 w 12192000"/>
              <a:gd name="connsiteY9527" fmla="*/ 1518601 h 6858000"/>
              <a:gd name="connsiteX9528" fmla="*/ 5831399 w 12192000"/>
              <a:gd name="connsiteY9528" fmla="*/ 1520625 h 6858000"/>
              <a:gd name="connsiteX9529" fmla="*/ 5830660 w 12192000"/>
              <a:gd name="connsiteY9529" fmla="*/ 1512531 h 6858000"/>
              <a:gd name="connsiteX9530" fmla="*/ 5825493 w 12192000"/>
              <a:gd name="connsiteY9530" fmla="*/ 1506460 h 6858000"/>
              <a:gd name="connsiteX9531" fmla="*/ 5826970 w 12192000"/>
              <a:gd name="connsiteY9531" fmla="*/ 1499580 h 6858000"/>
              <a:gd name="connsiteX9532" fmla="*/ 5824754 w 12192000"/>
              <a:gd name="connsiteY9532" fmla="*/ 1492700 h 6858000"/>
              <a:gd name="connsiteX9533" fmla="*/ 5827708 w 12192000"/>
              <a:gd name="connsiteY9533" fmla="*/ 1487843 h 6858000"/>
              <a:gd name="connsiteX9534" fmla="*/ 5811467 w 12192000"/>
              <a:gd name="connsiteY9534" fmla="*/ 1473678 h 6858000"/>
              <a:gd name="connsiteX9535" fmla="*/ 5812943 w 12192000"/>
              <a:gd name="connsiteY9535" fmla="*/ 1469226 h 6858000"/>
              <a:gd name="connsiteX9536" fmla="*/ 5809990 w 12192000"/>
              <a:gd name="connsiteY9536" fmla="*/ 1458703 h 6858000"/>
              <a:gd name="connsiteX9537" fmla="*/ 5815157 w 12192000"/>
              <a:gd name="connsiteY9537" fmla="*/ 1460727 h 6858000"/>
              <a:gd name="connsiteX9538" fmla="*/ 5826970 w 12192000"/>
              <a:gd name="connsiteY9538" fmla="*/ 1461132 h 6858000"/>
              <a:gd name="connsiteX9539" fmla="*/ 5835090 w 12192000"/>
              <a:gd name="connsiteY9539" fmla="*/ 1458299 h 6858000"/>
              <a:gd name="connsiteX9540" fmla="*/ 5843211 w 12192000"/>
              <a:gd name="connsiteY9540" fmla="*/ 1461941 h 6858000"/>
              <a:gd name="connsiteX9541" fmla="*/ 5840258 w 12192000"/>
              <a:gd name="connsiteY9541" fmla="*/ 1469226 h 6858000"/>
              <a:gd name="connsiteX9542" fmla="*/ 5846164 w 12192000"/>
              <a:gd name="connsiteY9542" fmla="*/ 1473678 h 6858000"/>
              <a:gd name="connsiteX9543" fmla="*/ 5849117 w 12192000"/>
              <a:gd name="connsiteY9543" fmla="*/ 1480153 h 6858000"/>
              <a:gd name="connsiteX9544" fmla="*/ 5856499 w 12192000"/>
              <a:gd name="connsiteY9544" fmla="*/ 1476106 h 6858000"/>
              <a:gd name="connsiteX9545" fmla="*/ 5865358 w 12192000"/>
              <a:gd name="connsiteY9545" fmla="*/ 1480558 h 6858000"/>
              <a:gd name="connsiteX9546" fmla="*/ 5884552 w 12192000"/>
              <a:gd name="connsiteY9546" fmla="*/ 1482986 h 6858000"/>
              <a:gd name="connsiteX9547" fmla="*/ 5899318 w 12192000"/>
              <a:gd name="connsiteY9547" fmla="*/ 1480153 h 6858000"/>
              <a:gd name="connsiteX9548" fmla="*/ 5910391 w 12192000"/>
              <a:gd name="connsiteY9548" fmla="*/ 1472464 h 6858000"/>
              <a:gd name="connsiteX9549" fmla="*/ 5902270 w 12192000"/>
              <a:gd name="connsiteY9549" fmla="*/ 1469631 h 6858000"/>
              <a:gd name="connsiteX9550" fmla="*/ 5898579 w 12192000"/>
              <a:gd name="connsiteY9550" fmla="*/ 1463965 h 6858000"/>
              <a:gd name="connsiteX9551" fmla="*/ 5903008 w 12192000"/>
              <a:gd name="connsiteY9551" fmla="*/ 1455870 h 6858000"/>
              <a:gd name="connsiteX9552" fmla="*/ 5922203 w 12192000"/>
              <a:gd name="connsiteY9552" fmla="*/ 1446562 h 6858000"/>
              <a:gd name="connsiteX9553" fmla="*/ 5931062 w 12192000"/>
              <a:gd name="connsiteY9553" fmla="*/ 1449395 h 6858000"/>
              <a:gd name="connsiteX9554" fmla="*/ 5939182 w 12192000"/>
              <a:gd name="connsiteY9554" fmla="*/ 1448990 h 6858000"/>
              <a:gd name="connsiteX9555" fmla="*/ 5955424 w 12192000"/>
              <a:gd name="connsiteY9555" fmla="*/ 1444943 h 6858000"/>
              <a:gd name="connsiteX9556" fmla="*/ 5955424 w 12192000"/>
              <a:gd name="connsiteY9556" fmla="*/ 1439277 h 6858000"/>
              <a:gd name="connsiteX9557" fmla="*/ 5969451 w 12192000"/>
              <a:gd name="connsiteY9557" fmla="*/ 1426326 h 6858000"/>
              <a:gd name="connsiteX9558" fmla="*/ 5972403 w 12192000"/>
              <a:gd name="connsiteY9558" fmla="*/ 1409328 h 6858000"/>
              <a:gd name="connsiteX9559" fmla="*/ 5970189 w 12192000"/>
              <a:gd name="connsiteY9559" fmla="*/ 1398806 h 6858000"/>
              <a:gd name="connsiteX9560" fmla="*/ 5973880 w 12192000"/>
              <a:gd name="connsiteY9560" fmla="*/ 1389497 h 6858000"/>
              <a:gd name="connsiteX9561" fmla="*/ 5987907 w 12192000"/>
              <a:gd name="connsiteY9561" fmla="*/ 1381808 h 6858000"/>
              <a:gd name="connsiteX9562" fmla="*/ 5992336 w 12192000"/>
              <a:gd name="connsiteY9562" fmla="*/ 1385046 h 6858000"/>
              <a:gd name="connsiteX9563" fmla="*/ 6010054 w 12192000"/>
              <a:gd name="connsiteY9563" fmla="*/ 1379379 h 6858000"/>
              <a:gd name="connsiteX9564" fmla="*/ 6011530 w 12192000"/>
              <a:gd name="connsiteY9564" fmla="*/ 1376951 h 6858000"/>
              <a:gd name="connsiteX9565" fmla="*/ 6018174 w 12192000"/>
              <a:gd name="connsiteY9565" fmla="*/ 1365619 h 6858000"/>
              <a:gd name="connsiteX9566" fmla="*/ 6028510 w 12192000"/>
              <a:gd name="connsiteY9566" fmla="*/ 1358334 h 6858000"/>
              <a:gd name="connsiteX9567" fmla="*/ 6028510 w 12192000"/>
              <a:gd name="connsiteY9567" fmla="*/ 1357930 h 6858000"/>
              <a:gd name="connsiteX9568" fmla="*/ 6037369 w 12192000"/>
              <a:gd name="connsiteY9568" fmla="*/ 1357930 h 6858000"/>
              <a:gd name="connsiteX9569" fmla="*/ 6050658 w 12192000"/>
              <a:gd name="connsiteY9569" fmla="*/ 1362381 h 6858000"/>
              <a:gd name="connsiteX9570" fmla="*/ 6056563 w 12192000"/>
              <a:gd name="connsiteY9570" fmla="*/ 1361977 h 6858000"/>
              <a:gd name="connsiteX9571" fmla="*/ 6065422 w 12192000"/>
              <a:gd name="connsiteY9571" fmla="*/ 1364810 h 6858000"/>
              <a:gd name="connsiteX9572" fmla="*/ 6055825 w 12192000"/>
              <a:gd name="connsiteY9572" fmla="*/ 1359144 h 6858000"/>
              <a:gd name="connsiteX9573" fmla="*/ 6053610 w 12192000"/>
              <a:gd name="connsiteY9573" fmla="*/ 1359953 h 6858000"/>
              <a:gd name="connsiteX9574" fmla="*/ 6046228 w 12192000"/>
              <a:gd name="connsiteY9574" fmla="*/ 1353882 h 6858000"/>
              <a:gd name="connsiteX9575" fmla="*/ 6038107 w 12192000"/>
              <a:gd name="connsiteY9575" fmla="*/ 1353073 h 6858000"/>
              <a:gd name="connsiteX9576" fmla="*/ 6035154 w 12192000"/>
              <a:gd name="connsiteY9576" fmla="*/ 1349026 h 6858000"/>
              <a:gd name="connsiteX9577" fmla="*/ 6044013 w 12192000"/>
              <a:gd name="connsiteY9577" fmla="*/ 1345788 h 6858000"/>
              <a:gd name="connsiteX9578" fmla="*/ 6052134 w 12192000"/>
              <a:gd name="connsiteY9578" fmla="*/ 1349835 h 6858000"/>
              <a:gd name="connsiteX9579" fmla="*/ 6060255 w 12192000"/>
              <a:gd name="connsiteY9579" fmla="*/ 1357525 h 6858000"/>
              <a:gd name="connsiteX9580" fmla="*/ 6069851 w 12192000"/>
              <a:gd name="connsiteY9580" fmla="*/ 1357120 h 6858000"/>
              <a:gd name="connsiteX9581" fmla="*/ 6069114 w 12192000"/>
              <a:gd name="connsiteY9581" fmla="*/ 1352668 h 6858000"/>
              <a:gd name="connsiteX9582" fmla="*/ 6063945 w 12192000"/>
              <a:gd name="connsiteY9582" fmla="*/ 1352264 h 6858000"/>
              <a:gd name="connsiteX9583" fmla="*/ 6058778 w 12192000"/>
              <a:gd name="connsiteY9583" fmla="*/ 1347002 h 6858000"/>
              <a:gd name="connsiteX9584" fmla="*/ 6062469 w 12192000"/>
              <a:gd name="connsiteY9584" fmla="*/ 1344169 h 6858000"/>
              <a:gd name="connsiteX9585" fmla="*/ 6067637 w 12192000"/>
              <a:gd name="connsiteY9585" fmla="*/ 1339717 h 6858000"/>
              <a:gd name="connsiteX9586" fmla="*/ 6079449 w 12192000"/>
              <a:gd name="connsiteY9586" fmla="*/ 1339717 h 6858000"/>
              <a:gd name="connsiteX9587" fmla="*/ 6069114 w 12192000"/>
              <a:gd name="connsiteY9587" fmla="*/ 1337289 h 6858000"/>
              <a:gd name="connsiteX9588" fmla="*/ 6057302 w 12192000"/>
              <a:gd name="connsiteY9588" fmla="*/ 1327981 h 6858000"/>
              <a:gd name="connsiteX9589" fmla="*/ 6057302 w 12192000"/>
              <a:gd name="connsiteY9589" fmla="*/ 1320696 h 6858000"/>
              <a:gd name="connsiteX9590" fmla="*/ 6064684 w 12192000"/>
              <a:gd name="connsiteY9590" fmla="*/ 1315435 h 6858000"/>
              <a:gd name="connsiteX9591" fmla="*/ 6068375 w 12192000"/>
              <a:gd name="connsiteY9591" fmla="*/ 1310173 h 6858000"/>
              <a:gd name="connsiteX9592" fmla="*/ 6072066 w 12192000"/>
              <a:gd name="connsiteY9592" fmla="*/ 1302079 h 6858000"/>
              <a:gd name="connsiteX9593" fmla="*/ 6074281 w 12192000"/>
              <a:gd name="connsiteY9593" fmla="*/ 1292366 h 6858000"/>
              <a:gd name="connsiteX9594" fmla="*/ 6071328 w 12192000"/>
              <a:gd name="connsiteY9594" fmla="*/ 1281439 h 6858000"/>
              <a:gd name="connsiteX9595" fmla="*/ 6081663 w 12192000"/>
              <a:gd name="connsiteY9595" fmla="*/ 1274558 h 6858000"/>
              <a:gd name="connsiteX9596" fmla="*/ 6081663 w 12192000"/>
              <a:gd name="connsiteY9596" fmla="*/ 1263631 h 6858000"/>
              <a:gd name="connsiteX9597" fmla="*/ 6091999 w 12192000"/>
              <a:gd name="connsiteY9597" fmla="*/ 1259584 h 6858000"/>
              <a:gd name="connsiteX9598" fmla="*/ 6095690 w 12192000"/>
              <a:gd name="connsiteY9598" fmla="*/ 1262012 h 6858000"/>
              <a:gd name="connsiteX9599" fmla="*/ 6114146 w 12192000"/>
              <a:gd name="connsiteY9599" fmla="*/ 1253109 h 6858000"/>
              <a:gd name="connsiteX9600" fmla="*/ 6125220 w 12192000"/>
              <a:gd name="connsiteY9600" fmla="*/ 1241372 h 6858000"/>
              <a:gd name="connsiteX9601" fmla="*/ 6137770 w 12192000"/>
              <a:gd name="connsiteY9601" fmla="*/ 1241372 h 6858000"/>
              <a:gd name="connsiteX9602" fmla="*/ 6142938 w 12192000"/>
              <a:gd name="connsiteY9602" fmla="*/ 1238134 h 6858000"/>
              <a:gd name="connsiteX9603" fmla="*/ 6151058 w 12192000"/>
              <a:gd name="connsiteY9603" fmla="*/ 1241372 h 6858000"/>
              <a:gd name="connsiteX9604" fmla="*/ 6159917 w 12192000"/>
              <a:gd name="connsiteY9604" fmla="*/ 1234087 h 6858000"/>
              <a:gd name="connsiteX9605" fmla="*/ 6174683 w 12192000"/>
              <a:gd name="connsiteY9605" fmla="*/ 1232063 h 6858000"/>
              <a:gd name="connsiteX9606" fmla="*/ 6187970 w 12192000"/>
              <a:gd name="connsiteY9606" fmla="*/ 1238943 h 6858000"/>
              <a:gd name="connsiteX9607" fmla="*/ 6196091 w 12192000"/>
              <a:gd name="connsiteY9607" fmla="*/ 1245014 h 6858000"/>
              <a:gd name="connsiteX9608" fmla="*/ 6205688 w 12192000"/>
              <a:gd name="connsiteY9608" fmla="*/ 1247847 h 6858000"/>
              <a:gd name="connsiteX9609" fmla="*/ 6206427 w 12192000"/>
              <a:gd name="connsiteY9609" fmla="*/ 1248252 h 6858000"/>
              <a:gd name="connsiteX9610" fmla="*/ 6204212 w 12192000"/>
              <a:gd name="connsiteY9610" fmla="*/ 1239348 h 6858000"/>
              <a:gd name="connsiteX9611" fmla="*/ 6193139 w 12192000"/>
              <a:gd name="connsiteY9611" fmla="*/ 1237729 h 6858000"/>
              <a:gd name="connsiteX9612" fmla="*/ 6188709 w 12192000"/>
              <a:gd name="connsiteY9612" fmla="*/ 1229635 h 6858000"/>
              <a:gd name="connsiteX9613" fmla="*/ 6190924 w 12192000"/>
              <a:gd name="connsiteY9613" fmla="*/ 1220731 h 6858000"/>
              <a:gd name="connsiteX9614" fmla="*/ 6213071 w 12192000"/>
              <a:gd name="connsiteY9614" fmla="*/ 1215065 h 6858000"/>
              <a:gd name="connsiteX9615" fmla="*/ 6218977 w 12192000"/>
              <a:gd name="connsiteY9615" fmla="*/ 1212233 h 6858000"/>
              <a:gd name="connsiteX9616" fmla="*/ 6230050 w 12192000"/>
              <a:gd name="connsiteY9616" fmla="*/ 1219517 h 6858000"/>
              <a:gd name="connsiteX9617" fmla="*/ 6230050 w 12192000"/>
              <a:gd name="connsiteY9617" fmla="*/ 1230040 h 6858000"/>
              <a:gd name="connsiteX9618" fmla="*/ 6238171 w 12192000"/>
              <a:gd name="connsiteY9618" fmla="*/ 1238943 h 6858000"/>
              <a:gd name="connsiteX9619" fmla="*/ 6243339 w 12192000"/>
              <a:gd name="connsiteY9619" fmla="*/ 1234087 h 6858000"/>
              <a:gd name="connsiteX9620" fmla="*/ 6238909 w 12192000"/>
              <a:gd name="connsiteY9620" fmla="*/ 1226397 h 6858000"/>
              <a:gd name="connsiteX9621" fmla="*/ 6238909 w 12192000"/>
              <a:gd name="connsiteY9621" fmla="*/ 1219517 h 6858000"/>
              <a:gd name="connsiteX9622" fmla="*/ 6243339 w 12192000"/>
              <a:gd name="connsiteY9622" fmla="*/ 1217898 h 6858000"/>
              <a:gd name="connsiteX9623" fmla="*/ 6250721 w 12192000"/>
              <a:gd name="connsiteY9623" fmla="*/ 1223969 h 6858000"/>
              <a:gd name="connsiteX9624" fmla="*/ 6249983 w 12192000"/>
              <a:gd name="connsiteY9624" fmla="*/ 1234087 h 6858000"/>
              <a:gd name="connsiteX9625" fmla="*/ 6260319 w 12192000"/>
              <a:gd name="connsiteY9625" fmla="*/ 1245824 h 6858000"/>
              <a:gd name="connsiteX9626" fmla="*/ 6255889 w 12192000"/>
              <a:gd name="connsiteY9626" fmla="*/ 1236920 h 6858000"/>
              <a:gd name="connsiteX9627" fmla="*/ 6255889 w 12192000"/>
              <a:gd name="connsiteY9627" fmla="*/ 1223969 h 6858000"/>
              <a:gd name="connsiteX9628" fmla="*/ 6253675 w 12192000"/>
              <a:gd name="connsiteY9628" fmla="*/ 1216279 h 6858000"/>
              <a:gd name="connsiteX9629" fmla="*/ 6259580 w 12192000"/>
              <a:gd name="connsiteY9629" fmla="*/ 1206971 h 6858000"/>
              <a:gd name="connsiteX9630" fmla="*/ 6267701 w 12192000"/>
              <a:gd name="connsiteY9630" fmla="*/ 1205757 h 6858000"/>
              <a:gd name="connsiteX9631" fmla="*/ 6275821 w 12192000"/>
              <a:gd name="connsiteY9631" fmla="*/ 1209399 h 6858000"/>
              <a:gd name="connsiteX9632" fmla="*/ 6286157 w 12192000"/>
              <a:gd name="connsiteY9632" fmla="*/ 1205757 h 6858000"/>
              <a:gd name="connsiteX9633" fmla="*/ 6301660 w 12192000"/>
              <a:gd name="connsiteY9633" fmla="*/ 1221541 h 6858000"/>
              <a:gd name="connsiteX9634" fmla="*/ 6323808 w 12192000"/>
              <a:gd name="connsiteY9634" fmla="*/ 1225588 h 6858000"/>
              <a:gd name="connsiteX9635" fmla="*/ 6303137 w 12192000"/>
              <a:gd name="connsiteY9635" fmla="*/ 1217494 h 6858000"/>
              <a:gd name="connsiteX9636" fmla="*/ 6287634 w 12192000"/>
              <a:gd name="connsiteY9636" fmla="*/ 1202519 h 6858000"/>
              <a:gd name="connsiteX9637" fmla="*/ 6275083 w 12192000"/>
              <a:gd name="connsiteY9637" fmla="*/ 1201710 h 6858000"/>
              <a:gd name="connsiteX9638" fmla="*/ 6268439 w 12192000"/>
              <a:gd name="connsiteY9638" fmla="*/ 1198067 h 6858000"/>
              <a:gd name="connsiteX9639" fmla="*/ 6268439 w 12192000"/>
              <a:gd name="connsiteY9639" fmla="*/ 1191592 h 6858000"/>
              <a:gd name="connsiteX9640" fmla="*/ 6276560 w 12192000"/>
              <a:gd name="connsiteY9640" fmla="*/ 1185926 h 6858000"/>
              <a:gd name="connsiteX9641" fmla="*/ 6267701 w 12192000"/>
              <a:gd name="connsiteY9641" fmla="*/ 1180665 h 6858000"/>
              <a:gd name="connsiteX9642" fmla="*/ 6267701 w 12192000"/>
              <a:gd name="connsiteY9642" fmla="*/ 1170142 h 6858000"/>
              <a:gd name="connsiteX9643" fmla="*/ 6258842 w 12192000"/>
              <a:gd name="connsiteY9643" fmla="*/ 1173380 h 6858000"/>
              <a:gd name="connsiteX9644" fmla="*/ 6258104 w 12192000"/>
              <a:gd name="connsiteY9644" fmla="*/ 1165285 h 6858000"/>
              <a:gd name="connsiteX9645" fmla="*/ 6266963 w 12192000"/>
              <a:gd name="connsiteY9645" fmla="*/ 1165285 h 6858000"/>
              <a:gd name="connsiteX9646" fmla="*/ 6275821 w 12192000"/>
              <a:gd name="connsiteY9646" fmla="*/ 1162452 h 6858000"/>
              <a:gd name="connsiteX9647" fmla="*/ 6264748 w 12192000"/>
              <a:gd name="connsiteY9647" fmla="*/ 1152739 h 6858000"/>
              <a:gd name="connsiteX9648" fmla="*/ 6265486 w 12192000"/>
              <a:gd name="connsiteY9648" fmla="*/ 1146264 h 6858000"/>
              <a:gd name="connsiteX9649" fmla="*/ 6260319 w 12192000"/>
              <a:gd name="connsiteY9649" fmla="*/ 1145859 h 6858000"/>
              <a:gd name="connsiteX9650" fmla="*/ 6253675 w 12192000"/>
              <a:gd name="connsiteY9650" fmla="*/ 1141812 h 6858000"/>
              <a:gd name="connsiteX9651" fmla="*/ 6254413 w 12192000"/>
              <a:gd name="connsiteY9651" fmla="*/ 1134122 h 6858000"/>
              <a:gd name="connsiteX9652" fmla="*/ 6253675 w 12192000"/>
              <a:gd name="connsiteY9652" fmla="*/ 1132099 h 6858000"/>
              <a:gd name="connsiteX9653" fmla="*/ 6251460 w 12192000"/>
              <a:gd name="connsiteY9653" fmla="*/ 1125219 h 6858000"/>
              <a:gd name="connsiteX9654" fmla="*/ 6255889 w 12192000"/>
              <a:gd name="connsiteY9654" fmla="*/ 1122790 h 6858000"/>
              <a:gd name="connsiteX9655" fmla="*/ 6253675 w 12192000"/>
              <a:gd name="connsiteY9655" fmla="*/ 1108625 h 6858000"/>
              <a:gd name="connsiteX9656" fmla="*/ 6241862 w 12192000"/>
              <a:gd name="connsiteY9656" fmla="*/ 1099317 h 6858000"/>
              <a:gd name="connsiteX9657" fmla="*/ 6233742 w 12192000"/>
              <a:gd name="connsiteY9657" fmla="*/ 1103364 h 6858000"/>
              <a:gd name="connsiteX9658" fmla="*/ 6228574 w 12192000"/>
              <a:gd name="connsiteY9658" fmla="*/ 1099317 h 6858000"/>
              <a:gd name="connsiteX9659" fmla="*/ 6233742 w 12192000"/>
              <a:gd name="connsiteY9659" fmla="*/ 1085961 h 6858000"/>
              <a:gd name="connsiteX9660" fmla="*/ 6247768 w 12192000"/>
              <a:gd name="connsiteY9660" fmla="*/ 1080295 h 6858000"/>
              <a:gd name="connsiteX9661" fmla="*/ 6241862 w 12192000"/>
              <a:gd name="connsiteY9661" fmla="*/ 1075034 h 6858000"/>
              <a:gd name="connsiteX9662" fmla="*/ 6241862 w 12192000"/>
              <a:gd name="connsiteY9662" fmla="*/ 1064512 h 6858000"/>
              <a:gd name="connsiteX9663" fmla="*/ 6235219 w 12192000"/>
              <a:gd name="connsiteY9663" fmla="*/ 1061274 h 6858000"/>
              <a:gd name="connsiteX9664" fmla="*/ 6233003 w 12192000"/>
              <a:gd name="connsiteY9664" fmla="*/ 1049537 h 6858000"/>
              <a:gd name="connsiteX9665" fmla="*/ 6237433 w 12192000"/>
              <a:gd name="connsiteY9665" fmla="*/ 1048728 h 6858000"/>
              <a:gd name="connsiteX9666" fmla="*/ 6243339 w 12192000"/>
              <a:gd name="connsiteY9666" fmla="*/ 1053180 h 6858000"/>
              <a:gd name="connsiteX9667" fmla="*/ 6243339 w 12192000"/>
              <a:gd name="connsiteY9667" fmla="*/ 1044276 h 6858000"/>
              <a:gd name="connsiteX9668" fmla="*/ 6233003 w 12192000"/>
              <a:gd name="connsiteY9668" fmla="*/ 1036991 h 6858000"/>
              <a:gd name="connsiteX9669" fmla="*/ 6239648 w 12192000"/>
              <a:gd name="connsiteY9669" fmla="*/ 1030516 h 6858000"/>
              <a:gd name="connsiteX9670" fmla="*/ 6245554 w 12192000"/>
              <a:gd name="connsiteY9670" fmla="*/ 1033349 h 6858000"/>
              <a:gd name="connsiteX9671" fmla="*/ 6253675 w 12192000"/>
              <a:gd name="connsiteY9671" fmla="*/ 1033349 h 6858000"/>
              <a:gd name="connsiteX9672" fmla="*/ 6259580 w 12192000"/>
              <a:gd name="connsiteY9672" fmla="*/ 1039419 h 6858000"/>
              <a:gd name="connsiteX9673" fmla="*/ 6269178 w 12192000"/>
              <a:gd name="connsiteY9673" fmla="*/ 1032944 h 6858000"/>
              <a:gd name="connsiteX9674" fmla="*/ 6264748 w 12192000"/>
              <a:gd name="connsiteY9674" fmla="*/ 1026873 h 6858000"/>
              <a:gd name="connsiteX9675" fmla="*/ 6272131 w 12192000"/>
              <a:gd name="connsiteY9675" fmla="*/ 1017160 h 6858000"/>
              <a:gd name="connsiteX9676" fmla="*/ 6275083 w 12192000"/>
              <a:gd name="connsiteY9676" fmla="*/ 1017160 h 6858000"/>
              <a:gd name="connsiteX9677" fmla="*/ 6280251 w 12192000"/>
              <a:gd name="connsiteY9677" fmla="*/ 1025659 h 6858000"/>
              <a:gd name="connsiteX9678" fmla="*/ 6275083 w 12192000"/>
              <a:gd name="connsiteY9678" fmla="*/ 1030920 h 6858000"/>
              <a:gd name="connsiteX9679" fmla="*/ 6276560 w 12192000"/>
              <a:gd name="connsiteY9679" fmla="*/ 1034967 h 6858000"/>
              <a:gd name="connsiteX9680" fmla="*/ 6284680 w 12192000"/>
              <a:gd name="connsiteY9680" fmla="*/ 1033349 h 6858000"/>
              <a:gd name="connsiteX9681" fmla="*/ 6292063 w 12192000"/>
              <a:gd name="connsiteY9681" fmla="*/ 1036182 h 6858000"/>
              <a:gd name="connsiteX9682" fmla="*/ 6292801 w 12192000"/>
              <a:gd name="connsiteY9682" fmla="*/ 1033349 h 6858000"/>
              <a:gd name="connsiteX9683" fmla="*/ 6285419 w 12192000"/>
              <a:gd name="connsiteY9683" fmla="*/ 1024445 h 6858000"/>
              <a:gd name="connsiteX9684" fmla="*/ 6287634 w 12192000"/>
              <a:gd name="connsiteY9684" fmla="*/ 1020802 h 6858000"/>
              <a:gd name="connsiteX9685" fmla="*/ 6278775 w 12192000"/>
              <a:gd name="connsiteY9685" fmla="*/ 1010280 h 6858000"/>
              <a:gd name="connsiteX9686" fmla="*/ 6282466 w 12192000"/>
              <a:gd name="connsiteY9686" fmla="*/ 1007042 h 6858000"/>
              <a:gd name="connsiteX9687" fmla="*/ 6290586 w 12192000"/>
              <a:gd name="connsiteY9687" fmla="*/ 1008256 h 6858000"/>
              <a:gd name="connsiteX9688" fmla="*/ 6297969 w 12192000"/>
              <a:gd name="connsiteY9688" fmla="*/ 1005018 h 6858000"/>
              <a:gd name="connsiteX9689" fmla="*/ 6312734 w 12192000"/>
              <a:gd name="connsiteY9689" fmla="*/ 1004209 h 6858000"/>
              <a:gd name="connsiteX9690" fmla="*/ 6322331 w 12192000"/>
              <a:gd name="connsiteY9690" fmla="*/ 1009875 h 6858000"/>
              <a:gd name="connsiteX9691" fmla="*/ 6322331 w 12192000"/>
              <a:gd name="connsiteY9691" fmla="*/ 1019588 h 6858000"/>
              <a:gd name="connsiteX9692" fmla="*/ 6317901 w 12192000"/>
              <a:gd name="connsiteY9692" fmla="*/ 1024445 h 6858000"/>
              <a:gd name="connsiteX9693" fmla="*/ 6323070 w 12192000"/>
              <a:gd name="connsiteY9693" fmla="*/ 1025254 h 6858000"/>
              <a:gd name="connsiteX9694" fmla="*/ 6328237 w 12192000"/>
              <a:gd name="connsiteY9694" fmla="*/ 1032539 h 6858000"/>
              <a:gd name="connsiteX9695" fmla="*/ 6333405 w 12192000"/>
              <a:gd name="connsiteY9695" fmla="*/ 1038205 h 6858000"/>
              <a:gd name="connsiteX9696" fmla="*/ 6345216 w 12192000"/>
              <a:gd name="connsiteY9696" fmla="*/ 1038610 h 6858000"/>
              <a:gd name="connsiteX9697" fmla="*/ 6350385 w 12192000"/>
              <a:gd name="connsiteY9697" fmla="*/ 1034967 h 6858000"/>
              <a:gd name="connsiteX9698" fmla="*/ 6359244 w 12192000"/>
              <a:gd name="connsiteY9698" fmla="*/ 1043871 h 6858000"/>
              <a:gd name="connsiteX9699" fmla="*/ 6355552 w 12192000"/>
              <a:gd name="connsiteY9699" fmla="*/ 1051561 h 6858000"/>
              <a:gd name="connsiteX9700" fmla="*/ 6352599 w 12192000"/>
              <a:gd name="connsiteY9700" fmla="*/ 1056013 h 6858000"/>
              <a:gd name="connsiteX9701" fmla="*/ 6348908 w 12192000"/>
              <a:gd name="connsiteY9701" fmla="*/ 1054394 h 6858000"/>
              <a:gd name="connsiteX9702" fmla="*/ 6345216 w 12192000"/>
              <a:gd name="connsiteY9702" fmla="*/ 1056822 h 6858000"/>
              <a:gd name="connsiteX9703" fmla="*/ 6339311 w 12192000"/>
              <a:gd name="connsiteY9703" fmla="*/ 1050751 h 6858000"/>
              <a:gd name="connsiteX9704" fmla="*/ 6330452 w 12192000"/>
              <a:gd name="connsiteY9704" fmla="*/ 1051965 h 6858000"/>
              <a:gd name="connsiteX9705" fmla="*/ 6324546 w 12192000"/>
              <a:gd name="connsiteY9705" fmla="*/ 1057227 h 6858000"/>
              <a:gd name="connsiteX9706" fmla="*/ 6328975 w 12192000"/>
              <a:gd name="connsiteY9706" fmla="*/ 1065726 h 6858000"/>
              <a:gd name="connsiteX9707" fmla="*/ 6329713 w 12192000"/>
              <a:gd name="connsiteY9707" fmla="*/ 1078272 h 6858000"/>
              <a:gd name="connsiteX9708" fmla="*/ 6319378 w 12192000"/>
              <a:gd name="connsiteY9708" fmla="*/ 1081510 h 6858000"/>
              <a:gd name="connsiteX9709" fmla="*/ 6314949 w 12192000"/>
              <a:gd name="connsiteY9709" fmla="*/ 1079081 h 6858000"/>
              <a:gd name="connsiteX9710" fmla="*/ 6308304 w 12192000"/>
              <a:gd name="connsiteY9710" fmla="*/ 1086366 h 6858000"/>
              <a:gd name="connsiteX9711" fmla="*/ 6311995 w 12192000"/>
              <a:gd name="connsiteY9711" fmla="*/ 1089604 h 6858000"/>
              <a:gd name="connsiteX9712" fmla="*/ 6292801 w 12192000"/>
              <a:gd name="connsiteY9712" fmla="*/ 1098508 h 6858000"/>
              <a:gd name="connsiteX9713" fmla="*/ 6292801 w 12192000"/>
              <a:gd name="connsiteY9713" fmla="*/ 1104983 h 6858000"/>
              <a:gd name="connsiteX9714" fmla="*/ 6297231 w 12192000"/>
              <a:gd name="connsiteY9714" fmla="*/ 1107007 h 6858000"/>
              <a:gd name="connsiteX9715" fmla="*/ 6296493 w 12192000"/>
              <a:gd name="connsiteY9715" fmla="*/ 1113887 h 6858000"/>
              <a:gd name="connsiteX9716" fmla="*/ 6291325 w 12192000"/>
              <a:gd name="connsiteY9716" fmla="*/ 1118339 h 6858000"/>
              <a:gd name="connsiteX9717" fmla="*/ 6290586 w 12192000"/>
              <a:gd name="connsiteY9717" fmla="*/ 1124814 h 6858000"/>
              <a:gd name="connsiteX9718" fmla="*/ 6294278 w 12192000"/>
              <a:gd name="connsiteY9718" fmla="*/ 1124814 h 6858000"/>
              <a:gd name="connsiteX9719" fmla="*/ 6300922 w 12192000"/>
              <a:gd name="connsiteY9719" fmla="*/ 1130885 h 6858000"/>
              <a:gd name="connsiteX9720" fmla="*/ 6298708 w 12192000"/>
              <a:gd name="connsiteY9720" fmla="*/ 1136551 h 6858000"/>
              <a:gd name="connsiteX9721" fmla="*/ 6299445 w 12192000"/>
              <a:gd name="connsiteY9721" fmla="*/ 1136955 h 6858000"/>
              <a:gd name="connsiteX9722" fmla="*/ 6309042 w 12192000"/>
              <a:gd name="connsiteY9722" fmla="*/ 1146669 h 6858000"/>
              <a:gd name="connsiteX9723" fmla="*/ 6318640 w 12192000"/>
              <a:gd name="connsiteY9723" fmla="*/ 1147478 h 6858000"/>
              <a:gd name="connsiteX9724" fmla="*/ 6313472 w 12192000"/>
              <a:gd name="connsiteY9724" fmla="*/ 1158001 h 6858000"/>
              <a:gd name="connsiteX9725" fmla="*/ 6308304 w 12192000"/>
              <a:gd name="connsiteY9725" fmla="*/ 1162452 h 6858000"/>
              <a:gd name="connsiteX9726" fmla="*/ 6311257 w 12192000"/>
              <a:gd name="connsiteY9726" fmla="*/ 1167714 h 6858000"/>
              <a:gd name="connsiteX9727" fmla="*/ 6318640 w 12192000"/>
              <a:gd name="connsiteY9727" fmla="*/ 1170142 h 6858000"/>
              <a:gd name="connsiteX9728" fmla="*/ 6322331 w 12192000"/>
              <a:gd name="connsiteY9728" fmla="*/ 1177427 h 6858000"/>
              <a:gd name="connsiteX9729" fmla="*/ 6329713 w 12192000"/>
              <a:gd name="connsiteY9729" fmla="*/ 1172570 h 6858000"/>
              <a:gd name="connsiteX9730" fmla="*/ 6331929 w 12192000"/>
              <a:gd name="connsiteY9730" fmla="*/ 1167714 h 6858000"/>
              <a:gd name="connsiteX9731" fmla="*/ 6337096 w 12192000"/>
              <a:gd name="connsiteY9731" fmla="*/ 1164881 h 6858000"/>
              <a:gd name="connsiteX9732" fmla="*/ 6340787 w 12192000"/>
              <a:gd name="connsiteY9732" fmla="*/ 1169737 h 6858000"/>
              <a:gd name="connsiteX9733" fmla="*/ 6353337 w 12192000"/>
              <a:gd name="connsiteY9733" fmla="*/ 1178236 h 6858000"/>
              <a:gd name="connsiteX9734" fmla="*/ 6356290 w 12192000"/>
              <a:gd name="connsiteY9734" fmla="*/ 1174999 h 6858000"/>
              <a:gd name="connsiteX9735" fmla="*/ 6363672 w 12192000"/>
              <a:gd name="connsiteY9735" fmla="*/ 1169333 h 6858000"/>
              <a:gd name="connsiteX9736" fmla="*/ 6368102 w 12192000"/>
              <a:gd name="connsiteY9736" fmla="*/ 1171356 h 6858000"/>
              <a:gd name="connsiteX9737" fmla="*/ 6368102 w 12192000"/>
              <a:gd name="connsiteY9737" fmla="*/ 1179046 h 6858000"/>
              <a:gd name="connsiteX9738" fmla="*/ 6361458 w 12192000"/>
              <a:gd name="connsiteY9738" fmla="*/ 1186331 h 6858000"/>
              <a:gd name="connsiteX9739" fmla="*/ 6355552 w 12192000"/>
              <a:gd name="connsiteY9739" fmla="*/ 1185521 h 6858000"/>
              <a:gd name="connsiteX9740" fmla="*/ 6346693 w 12192000"/>
              <a:gd name="connsiteY9740" fmla="*/ 1190782 h 6858000"/>
              <a:gd name="connsiteX9741" fmla="*/ 6359244 w 12192000"/>
              <a:gd name="connsiteY9741" fmla="*/ 1194425 h 6858000"/>
              <a:gd name="connsiteX9742" fmla="*/ 6363672 w 12192000"/>
              <a:gd name="connsiteY9742" fmla="*/ 1192401 h 6858000"/>
              <a:gd name="connsiteX9743" fmla="*/ 6372531 w 12192000"/>
              <a:gd name="connsiteY9743" fmla="*/ 1193211 h 6858000"/>
              <a:gd name="connsiteX9744" fmla="*/ 6376223 w 12192000"/>
              <a:gd name="connsiteY9744" fmla="*/ 1198472 h 6858000"/>
              <a:gd name="connsiteX9745" fmla="*/ 6386559 w 12192000"/>
              <a:gd name="connsiteY9745" fmla="*/ 1197663 h 6858000"/>
              <a:gd name="connsiteX9746" fmla="*/ 6388035 w 12192000"/>
              <a:gd name="connsiteY9746" fmla="*/ 1190782 h 6858000"/>
              <a:gd name="connsiteX9747" fmla="*/ 6394679 w 12192000"/>
              <a:gd name="connsiteY9747" fmla="*/ 1182283 h 6858000"/>
              <a:gd name="connsiteX9748" fmla="*/ 6413135 w 12192000"/>
              <a:gd name="connsiteY9748" fmla="*/ 1179450 h 6858000"/>
              <a:gd name="connsiteX9749" fmla="*/ 6413874 w 12192000"/>
              <a:gd name="connsiteY9749" fmla="*/ 1175404 h 6858000"/>
              <a:gd name="connsiteX9750" fmla="*/ 6423470 w 12192000"/>
              <a:gd name="connsiteY9750" fmla="*/ 1170547 h 6858000"/>
              <a:gd name="connsiteX9751" fmla="*/ 6424947 w 12192000"/>
              <a:gd name="connsiteY9751" fmla="*/ 1166095 h 6858000"/>
              <a:gd name="connsiteX9752" fmla="*/ 6429377 w 12192000"/>
              <a:gd name="connsiteY9752" fmla="*/ 1164071 h 6858000"/>
              <a:gd name="connsiteX9753" fmla="*/ 6441926 w 12192000"/>
              <a:gd name="connsiteY9753" fmla="*/ 1165285 h 6858000"/>
              <a:gd name="connsiteX9754" fmla="*/ 6431591 w 12192000"/>
              <a:gd name="connsiteY9754" fmla="*/ 1168928 h 6858000"/>
              <a:gd name="connsiteX9755" fmla="*/ 6427900 w 12192000"/>
              <a:gd name="connsiteY9755" fmla="*/ 1172570 h 6858000"/>
              <a:gd name="connsiteX9756" fmla="*/ 6426423 w 12192000"/>
              <a:gd name="connsiteY9756" fmla="*/ 1171356 h 6858000"/>
              <a:gd name="connsiteX9757" fmla="*/ 6421256 w 12192000"/>
              <a:gd name="connsiteY9757" fmla="*/ 1176213 h 6858000"/>
              <a:gd name="connsiteX9758" fmla="*/ 6424947 w 12192000"/>
              <a:gd name="connsiteY9758" fmla="*/ 1179855 h 6858000"/>
              <a:gd name="connsiteX9759" fmla="*/ 6435282 w 12192000"/>
              <a:gd name="connsiteY9759" fmla="*/ 1172975 h 6858000"/>
              <a:gd name="connsiteX9760" fmla="*/ 6445618 w 12192000"/>
              <a:gd name="connsiteY9760" fmla="*/ 1172166 h 6858000"/>
              <a:gd name="connsiteX9761" fmla="*/ 6450047 w 12192000"/>
              <a:gd name="connsiteY9761" fmla="*/ 1170142 h 6858000"/>
              <a:gd name="connsiteX9762" fmla="*/ 6453738 w 12192000"/>
              <a:gd name="connsiteY9762" fmla="*/ 1174999 h 6858000"/>
              <a:gd name="connsiteX9763" fmla="*/ 6462597 w 12192000"/>
              <a:gd name="connsiteY9763" fmla="*/ 1176213 h 6858000"/>
              <a:gd name="connsiteX9764" fmla="*/ 6475148 w 12192000"/>
              <a:gd name="connsiteY9764" fmla="*/ 1187545 h 6858000"/>
              <a:gd name="connsiteX9765" fmla="*/ 6484744 w 12192000"/>
              <a:gd name="connsiteY9765" fmla="*/ 1185926 h 6858000"/>
              <a:gd name="connsiteX9766" fmla="*/ 6490651 w 12192000"/>
              <a:gd name="connsiteY9766" fmla="*/ 1194020 h 6858000"/>
              <a:gd name="connsiteX9767" fmla="*/ 6489174 w 12192000"/>
              <a:gd name="connsiteY9767" fmla="*/ 1202519 h 6858000"/>
              <a:gd name="connsiteX9768" fmla="*/ 6498033 w 12192000"/>
              <a:gd name="connsiteY9768" fmla="*/ 1209399 h 6858000"/>
              <a:gd name="connsiteX9769" fmla="*/ 6506154 w 12192000"/>
              <a:gd name="connsiteY9769" fmla="*/ 1208185 h 6858000"/>
              <a:gd name="connsiteX9770" fmla="*/ 6512060 w 12192000"/>
              <a:gd name="connsiteY9770" fmla="*/ 1213042 h 6858000"/>
              <a:gd name="connsiteX9771" fmla="*/ 6520918 w 12192000"/>
              <a:gd name="connsiteY9771" fmla="*/ 1212637 h 6858000"/>
              <a:gd name="connsiteX9772" fmla="*/ 6526087 w 12192000"/>
              <a:gd name="connsiteY9772" fmla="*/ 1212233 h 6858000"/>
              <a:gd name="connsiteX9773" fmla="*/ 6525348 w 12192000"/>
              <a:gd name="connsiteY9773" fmla="*/ 1207780 h 6858000"/>
              <a:gd name="connsiteX9774" fmla="*/ 6529040 w 12192000"/>
              <a:gd name="connsiteY9774" fmla="*/ 1206162 h 6858000"/>
              <a:gd name="connsiteX9775" fmla="*/ 6532730 w 12192000"/>
              <a:gd name="connsiteY9775" fmla="*/ 1194830 h 6858000"/>
              <a:gd name="connsiteX9776" fmla="*/ 6537899 w 12192000"/>
              <a:gd name="connsiteY9776" fmla="*/ 1183902 h 6858000"/>
              <a:gd name="connsiteX9777" fmla="*/ 6554139 w 12192000"/>
              <a:gd name="connsiteY9777" fmla="*/ 1182688 h 6858000"/>
              <a:gd name="connsiteX9778" fmla="*/ 6577025 w 12192000"/>
              <a:gd name="connsiteY9778" fmla="*/ 1170951 h 6858000"/>
              <a:gd name="connsiteX9779" fmla="*/ 6592528 w 12192000"/>
              <a:gd name="connsiteY9779" fmla="*/ 1170547 h 6858000"/>
              <a:gd name="connsiteX9780" fmla="*/ 6592528 w 12192000"/>
              <a:gd name="connsiteY9780" fmla="*/ 1163262 h 6858000"/>
              <a:gd name="connsiteX9781" fmla="*/ 6602125 w 12192000"/>
              <a:gd name="connsiteY9781" fmla="*/ 1153953 h 6858000"/>
              <a:gd name="connsiteX9782" fmla="*/ 6616152 w 12192000"/>
              <a:gd name="connsiteY9782" fmla="*/ 1153549 h 6858000"/>
              <a:gd name="connsiteX9783" fmla="*/ 6625011 w 12192000"/>
              <a:gd name="connsiteY9783" fmla="*/ 1142217 h 6858000"/>
              <a:gd name="connsiteX9784" fmla="*/ 6639776 w 12192000"/>
              <a:gd name="connsiteY9784" fmla="*/ 1136955 h 6858000"/>
              <a:gd name="connsiteX9785" fmla="*/ 6653802 w 12192000"/>
              <a:gd name="connsiteY9785" fmla="*/ 1138170 h 6858000"/>
              <a:gd name="connsiteX9786" fmla="*/ 6673735 w 12192000"/>
              <a:gd name="connsiteY9786" fmla="*/ 1128456 h 6858000"/>
              <a:gd name="connsiteX9787" fmla="*/ 6698835 w 12192000"/>
              <a:gd name="connsiteY9787" fmla="*/ 1134527 h 6858000"/>
              <a:gd name="connsiteX9788" fmla="*/ 6712862 w 12192000"/>
              <a:gd name="connsiteY9788" fmla="*/ 1140598 h 6858000"/>
              <a:gd name="connsiteX9789" fmla="*/ 6712862 w 12192000"/>
              <a:gd name="connsiteY9789" fmla="*/ 1143836 h 6858000"/>
              <a:gd name="connsiteX9790" fmla="*/ 6706956 w 12192000"/>
              <a:gd name="connsiteY9790" fmla="*/ 1140598 h 6858000"/>
              <a:gd name="connsiteX9791" fmla="*/ 6695882 w 12192000"/>
              <a:gd name="connsiteY9791" fmla="*/ 1139384 h 6858000"/>
              <a:gd name="connsiteX9792" fmla="*/ 6692191 w 12192000"/>
              <a:gd name="connsiteY9792" fmla="*/ 1147073 h 6858000"/>
              <a:gd name="connsiteX9793" fmla="*/ 6697359 w 12192000"/>
              <a:gd name="connsiteY9793" fmla="*/ 1157596 h 6858000"/>
              <a:gd name="connsiteX9794" fmla="*/ 6718768 w 12192000"/>
              <a:gd name="connsiteY9794" fmla="*/ 1163262 h 6858000"/>
              <a:gd name="connsiteX9795" fmla="*/ 6737224 w 12192000"/>
              <a:gd name="connsiteY9795" fmla="*/ 1155168 h 6858000"/>
              <a:gd name="connsiteX9796" fmla="*/ 6747559 w 12192000"/>
              <a:gd name="connsiteY9796" fmla="*/ 1145454 h 6858000"/>
              <a:gd name="connsiteX9797" fmla="*/ 6751989 w 12192000"/>
              <a:gd name="connsiteY9797" fmla="*/ 1145454 h 6858000"/>
              <a:gd name="connsiteX9798" fmla="*/ 6738700 w 12192000"/>
              <a:gd name="connsiteY9798" fmla="*/ 1157596 h 6858000"/>
              <a:gd name="connsiteX9799" fmla="*/ 6724674 w 12192000"/>
              <a:gd name="connsiteY9799" fmla="*/ 1164881 h 6858000"/>
              <a:gd name="connsiteX9800" fmla="*/ 6728365 w 12192000"/>
              <a:gd name="connsiteY9800" fmla="*/ 1168118 h 6858000"/>
              <a:gd name="connsiteX9801" fmla="*/ 6742392 w 12192000"/>
              <a:gd name="connsiteY9801" fmla="*/ 1164881 h 6858000"/>
              <a:gd name="connsiteX9802" fmla="*/ 6759371 w 12192000"/>
              <a:gd name="connsiteY9802" fmla="*/ 1151120 h 6858000"/>
              <a:gd name="connsiteX9803" fmla="*/ 6765277 w 12192000"/>
              <a:gd name="connsiteY9803" fmla="*/ 1149097 h 6858000"/>
              <a:gd name="connsiteX9804" fmla="*/ 6828766 w 12192000"/>
              <a:gd name="connsiteY9804" fmla="*/ 1152335 h 6858000"/>
              <a:gd name="connsiteX9805" fmla="*/ 6884111 w 12192000"/>
              <a:gd name="connsiteY9805" fmla="*/ 1147221 h 6858000"/>
              <a:gd name="connsiteX9806" fmla="*/ 6884134 w 12192000"/>
              <a:gd name="connsiteY9806" fmla="*/ 1147478 h 6858000"/>
              <a:gd name="connsiteX9807" fmla="*/ 6894470 w 12192000"/>
              <a:gd name="connsiteY9807" fmla="*/ 1146264 h 6858000"/>
              <a:gd name="connsiteX9808" fmla="*/ 6884111 w 12192000"/>
              <a:gd name="connsiteY9808" fmla="*/ 1147221 h 6858000"/>
              <a:gd name="connsiteX9809" fmla="*/ 6882658 w 12192000"/>
              <a:gd name="connsiteY9809" fmla="*/ 1131289 h 6858000"/>
              <a:gd name="connsiteX9810" fmla="*/ 6888564 w 12192000"/>
              <a:gd name="connsiteY9810" fmla="*/ 1124005 h 6858000"/>
              <a:gd name="connsiteX9811" fmla="*/ 6883396 w 12192000"/>
              <a:gd name="connsiteY9811" fmla="*/ 1119148 h 6858000"/>
              <a:gd name="connsiteX9812" fmla="*/ 6877490 w 12192000"/>
              <a:gd name="connsiteY9812" fmla="*/ 1117529 h 6858000"/>
              <a:gd name="connsiteX9813" fmla="*/ 6875275 w 12192000"/>
              <a:gd name="connsiteY9813" fmla="*/ 1108625 h 6858000"/>
              <a:gd name="connsiteX9814" fmla="*/ 6868631 w 12192000"/>
              <a:gd name="connsiteY9814" fmla="*/ 1105388 h 6858000"/>
              <a:gd name="connsiteX9815" fmla="*/ 6850175 w 12192000"/>
              <a:gd name="connsiteY9815" fmla="*/ 1109435 h 6858000"/>
              <a:gd name="connsiteX9816" fmla="*/ 6837625 w 12192000"/>
              <a:gd name="connsiteY9816" fmla="*/ 1103364 h 6858000"/>
              <a:gd name="connsiteX9817" fmla="*/ 6824337 w 12192000"/>
              <a:gd name="connsiteY9817" fmla="*/ 1086366 h 6858000"/>
              <a:gd name="connsiteX9818" fmla="*/ 6807357 w 12192000"/>
              <a:gd name="connsiteY9818" fmla="*/ 1089604 h 6858000"/>
              <a:gd name="connsiteX9819" fmla="*/ 6804404 w 12192000"/>
              <a:gd name="connsiteY9819" fmla="*/ 1088390 h 6858000"/>
              <a:gd name="connsiteX9820" fmla="*/ 6808834 w 12192000"/>
              <a:gd name="connsiteY9820" fmla="*/ 1081510 h 6858000"/>
              <a:gd name="connsiteX9821" fmla="*/ 6805142 w 12192000"/>
              <a:gd name="connsiteY9821" fmla="*/ 1070178 h 6858000"/>
              <a:gd name="connsiteX9822" fmla="*/ 6804404 w 12192000"/>
              <a:gd name="connsiteY9822" fmla="*/ 1056417 h 6858000"/>
              <a:gd name="connsiteX9823" fmla="*/ 6804404 w 12192000"/>
              <a:gd name="connsiteY9823" fmla="*/ 1054798 h 6858000"/>
              <a:gd name="connsiteX9824" fmla="*/ 6798498 w 12192000"/>
              <a:gd name="connsiteY9824" fmla="*/ 1049537 h 6858000"/>
              <a:gd name="connsiteX9825" fmla="*/ 6792592 w 12192000"/>
              <a:gd name="connsiteY9825" fmla="*/ 1027683 h 6858000"/>
              <a:gd name="connsiteX9826" fmla="*/ 6799975 w 12192000"/>
              <a:gd name="connsiteY9826" fmla="*/ 1021612 h 6858000"/>
              <a:gd name="connsiteX9827" fmla="*/ 6799236 w 12192000"/>
              <a:gd name="connsiteY9827" fmla="*/ 1012708 h 6858000"/>
              <a:gd name="connsiteX9828" fmla="*/ 6799975 w 12192000"/>
              <a:gd name="connsiteY9828" fmla="*/ 1003804 h 6858000"/>
              <a:gd name="connsiteX9829" fmla="*/ 6813263 w 12192000"/>
              <a:gd name="connsiteY9829" fmla="*/ 989639 h 6858000"/>
              <a:gd name="connsiteX9830" fmla="*/ 6813263 w 12192000"/>
              <a:gd name="connsiteY9830" fmla="*/ 973451 h 6858000"/>
              <a:gd name="connsiteX9831" fmla="*/ 6816954 w 12192000"/>
              <a:gd name="connsiteY9831" fmla="*/ 975070 h 6858000"/>
              <a:gd name="connsiteX9832" fmla="*/ 6816216 w 12192000"/>
              <a:gd name="connsiteY9832" fmla="*/ 965761 h 6858000"/>
              <a:gd name="connsiteX9833" fmla="*/ 6823598 w 12192000"/>
              <a:gd name="connsiteY9833" fmla="*/ 955239 h 6858000"/>
              <a:gd name="connsiteX9834" fmla="*/ 6833934 w 12192000"/>
              <a:gd name="connsiteY9834" fmla="*/ 954429 h 6858000"/>
              <a:gd name="connsiteX9835" fmla="*/ 6838363 w 12192000"/>
              <a:gd name="connsiteY9835" fmla="*/ 950382 h 6858000"/>
              <a:gd name="connsiteX9836" fmla="*/ 6852390 w 12192000"/>
              <a:gd name="connsiteY9836" fmla="*/ 947144 h 6858000"/>
              <a:gd name="connsiteX9837" fmla="*/ 6861249 w 12192000"/>
              <a:gd name="connsiteY9837" fmla="*/ 939050 h 6858000"/>
              <a:gd name="connsiteX9838" fmla="*/ 6865678 w 12192000"/>
              <a:gd name="connsiteY9838" fmla="*/ 938645 h 6858000"/>
              <a:gd name="connsiteX9839" fmla="*/ 6866417 w 12192000"/>
              <a:gd name="connsiteY9839" fmla="*/ 952406 h 6858000"/>
              <a:gd name="connsiteX9840" fmla="*/ 6889302 w 12192000"/>
              <a:gd name="connsiteY9840" fmla="*/ 975070 h 6858000"/>
              <a:gd name="connsiteX9841" fmla="*/ 6890779 w 12192000"/>
              <a:gd name="connsiteY9841" fmla="*/ 983164 h 6858000"/>
              <a:gd name="connsiteX9842" fmla="*/ 6902591 w 12192000"/>
              <a:gd name="connsiteY9842" fmla="*/ 993686 h 6858000"/>
              <a:gd name="connsiteX9843" fmla="*/ 6914402 w 12192000"/>
              <a:gd name="connsiteY9843" fmla="*/ 993686 h 6858000"/>
              <a:gd name="connsiteX9844" fmla="*/ 6929906 w 12192000"/>
              <a:gd name="connsiteY9844" fmla="*/ 977903 h 6858000"/>
              <a:gd name="connsiteX9845" fmla="*/ 6935811 w 12192000"/>
              <a:gd name="connsiteY9845" fmla="*/ 962119 h 6858000"/>
              <a:gd name="connsiteX9846" fmla="*/ 6931382 w 12192000"/>
              <a:gd name="connsiteY9846" fmla="*/ 941883 h 6858000"/>
              <a:gd name="connsiteX9847" fmla="*/ 6931382 w 12192000"/>
              <a:gd name="connsiteY9847" fmla="*/ 925290 h 6858000"/>
              <a:gd name="connsiteX9848" fmla="*/ 6936550 w 12192000"/>
              <a:gd name="connsiteY9848" fmla="*/ 901412 h 6858000"/>
              <a:gd name="connsiteX9849" fmla="*/ 6932858 w 12192000"/>
              <a:gd name="connsiteY9849" fmla="*/ 894531 h 6858000"/>
              <a:gd name="connsiteX9850" fmla="*/ 6923261 w 12192000"/>
              <a:gd name="connsiteY9850" fmla="*/ 901816 h 6858000"/>
              <a:gd name="connsiteX9851" fmla="*/ 6922523 w 12192000"/>
              <a:gd name="connsiteY9851" fmla="*/ 909506 h 6858000"/>
              <a:gd name="connsiteX9852" fmla="*/ 6917355 w 12192000"/>
              <a:gd name="connsiteY9852" fmla="*/ 910720 h 6858000"/>
              <a:gd name="connsiteX9853" fmla="*/ 6903329 w 12192000"/>
              <a:gd name="connsiteY9853" fmla="*/ 898983 h 6858000"/>
              <a:gd name="connsiteX9854" fmla="*/ 6895208 w 12192000"/>
              <a:gd name="connsiteY9854" fmla="*/ 886842 h 6858000"/>
              <a:gd name="connsiteX9855" fmla="*/ 6894470 w 12192000"/>
              <a:gd name="connsiteY9855" fmla="*/ 875105 h 6858000"/>
              <a:gd name="connsiteX9856" fmla="*/ 6901852 w 12192000"/>
              <a:gd name="connsiteY9856" fmla="*/ 874296 h 6858000"/>
              <a:gd name="connsiteX9857" fmla="*/ 6906282 w 12192000"/>
              <a:gd name="connsiteY9857" fmla="*/ 867820 h 6858000"/>
              <a:gd name="connsiteX9858" fmla="*/ 6897423 w 12192000"/>
              <a:gd name="connsiteY9858" fmla="*/ 867011 h 6858000"/>
              <a:gd name="connsiteX9859" fmla="*/ 6893732 w 12192000"/>
              <a:gd name="connsiteY9859" fmla="*/ 869439 h 6858000"/>
              <a:gd name="connsiteX9860" fmla="*/ 6887087 w 12192000"/>
              <a:gd name="connsiteY9860" fmla="*/ 868630 h 6858000"/>
              <a:gd name="connsiteX9861" fmla="*/ 6887087 w 12192000"/>
              <a:gd name="connsiteY9861" fmla="*/ 839490 h 6858000"/>
              <a:gd name="connsiteX9862" fmla="*/ 6892255 w 12192000"/>
              <a:gd name="connsiteY9862" fmla="*/ 830587 h 6858000"/>
              <a:gd name="connsiteX9863" fmla="*/ 6908496 w 12192000"/>
              <a:gd name="connsiteY9863" fmla="*/ 824516 h 6858000"/>
              <a:gd name="connsiteX9864" fmla="*/ 6915141 w 12192000"/>
              <a:gd name="connsiteY9864" fmla="*/ 825730 h 6858000"/>
              <a:gd name="connsiteX9865" fmla="*/ 6916617 w 12192000"/>
              <a:gd name="connsiteY9865" fmla="*/ 818040 h 6858000"/>
              <a:gd name="connsiteX9866" fmla="*/ 6926214 w 12192000"/>
              <a:gd name="connsiteY9866" fmla="*/ 815207 h 6858000"/>
              <a:gd name="connsiteX9867" fmla="*/ 6935073 w 12192000"/>
              <a:gd name="connsiteY9867" fmla="*/ 816422 h 6858000"/>
              <a:gd name="connsiteX9868" fmla="*/ 6938026 w 12192000"/>
              <a:gd name="connsiteY9868" fmla="*/ 807518 h 6858000"/>
              <a:gd name="connsiteX9869" fmla="*/ 6940979 w 12192000"/>
              <a:gd name="connsiteY9869" fmla="*/ 811565 h 6858000"/>
              <a:gd name="connsiteX9870" fmla="*/ 6958697 w 12192000"/>
              <a:gd name="connsiteY9870" fmla="*/ 812374 h 6858000"/>
              <a:gd name="connsiteX9871" fmla="*/ 6963126 w 12192000"/>
              <a:gd name="connsiteY9871" fmla="*/ 815207 h 6858000"/>
              <a:gd name="connsiteX9872" fmla="*/ 6972723 w 12192000"/>
              <a:gd name="connsiteY9872" fmla="*/ 809541 h 6858000"/>
              <a:gd name="connsiteX9873" fmla="*/ 6966817 w 12192000"/>
              <a:gd name="connsiteY9873" fmla="*/ 805090 h 6858000"/>
              <a:gd name="connsiteX9874" fmla="*/ 6966817 w 12192000"/>
              <a:gd name="connsiteY9874" fmla="*/ 801042 h 6858000"/>
              <a:gd name="connsiteX9875" fmla="*/ 6973462 w 12192000"/>
              <a:gd name="connsiteY9875" fmla="*/ 802257 h 6858000"/>
              <a:gd name="connsiteX9876" fmla="*/ 6974200 w 12192000"/>
              <a:gd name="connsiteY9876" fmla="*/ 795781 h 6858000"/>
              <a:gd name="connsiteX9877" fmla="*/ 6983797 w 12192000"/>
              <a:gd name="connsiteY9877" fmla="*/ 804280 h 6858000"/>
              <a:gd name="connsiteX9878" fmla="*/ 6992656 w 12192000"/>
              <a:gd name="connsiteY9878" fmla="*/ 802257 h 6858000"/>
              <a:gd name="connsiteX9879" fmla="*/ 7002253 w 12192000"/>
              <a:gd name="connsiteY9879" fmla="*/ 806708 h 6858000"/>
              <a:gd name="connsiteX9880" fmla="*/ 7020709 w 12192000"/>
              <a:gd name="connsiteY9880" fmla="*/ 806304 h 6858000"/>
              <a:gd name="connsiteX9881" fmla="*/ 7038427 w 12192000"/>
              <a:gd name="connsiteY9881" fmla="*/ 816826 h 6858000"/>
              <a:gd name="connsiteX9882" fmla="*/ 7078292 w 12192000"/>
              <a:gd name="connsiteY9882" fmla="*/ 817636 h 6858000"/>
              <a:gd name="connsiteX9883" fmla="*/ 7079769 w 12192000"/>
              <a:gd name="connsiteY9883" fmla="*/ 813589 h 6858000"/>
              <a:gd name="connsiteX9884" fmla="*/ 7079769 w 12192000"/>
              <a:gd name="connsiteY9884" fmla="*/ 813993 h 6858000"/>
              <a:gd name="connsiteX9885" fmla="*/ 7084198 w 12192000"/>
              <a:gd name="connsiteY9885" fmla="*/ 820873 h 6858000"/>
              <a:gd name="connsiteX9886" fmla="*/ 7079769 w 12192000"/>
              <a:gd name="connsiteY9886" fmla="*/ 813589 h 6858000"/>
              <a:gd name="connsiteX9887" fmla="*/ 7079769 w 12192000"/>
              <a:gd name="connsiteY9887" fmla="*/ 813184 h 6858000"/>
              <a:gd name="connsiteX9888" fmla="*/ 7082722 w 12192000"/>
              <a:gd name="connsiteY9888" fmla="*/ 803066 h 6858000"/>
              <a:gd name="connsiteX9889" fmla="*/ 7078292 w 12192000"/>
              <a:gd name="connsiteY9889" fmla="*/ 796186 h 6858000"/>
              <a:gd name="connsiteX9890" fmla="*/ 7078292 w 12192000"/>
              <a:gd name="connsiteY9890" fmla="*/ 790925 h 6858000"/>
              <a:gd name="connsiteX9891" fmla="*/ 7082722 w 12192000"/>
              <a:gd name="connsiteY9891" fmla="*/ 789306 h 6858000"/>
              <a:gd name="connsiteX9892" fmla="*/ 7087151 w 12192000"/>
              <a:gd name="connsiteY9892" fmla="*/ 796995 h 6858000"/>
              <a:gd name="connsiteX9893" fmla="*/ 7096010 w 12192000"/>
              <a:gd name="connsiteY9893" fmla="*/ 794162 h 6858000"/>
              <a:gd name="connsiteX9894" fmla="*/ 7095272 w 12192000"/>
              <a:gd name="connsiteY9894" fmla="*/ 785258 h 6858000"/>
              <a:gd name="connsiteX9895" fmla="*/ 7100440 w 12192000"/>
              <a:gd name="connsiteY9895" fmla="*/ 781211 h 6858000"/>
              <a:gd name="connsiteX9896" fmla="*/ 7110775 w 12192000"/>
              <a:gd name="connsiteY9896" fmla="*/ 786473 h 6858000"/>
              <a:gd name="connsiteX9897" fmla="*/ 7122587 w 12192000"/>
              <a:gd name="connsiteY9897" fmla="*/ 778378 h 6858000"/>
              <a:gd name="connsiteX9898" fmla="*/ 7125540 w 12192000"/>
              <a:gd name="connsiteY9898" fmla="*/ 770284 h 6858000"/>
              <a:gd name="connsiteX9899" fmla="*/ 7131446 w 12192000"/>
              <a:gd name="connsiteY9899" fmla="*/ 768260 h 6858000"/>
              <a:gd name="connsiteX9900" fmla="*/ 7146211 w 12192000"/>
              <a:gd name="connsiteY9900" fmla="*/ 772712 h 6858000"/>
              <a:gd name="connsiteX9901" fmla="*/ 7152117 w 12192000"/>
              <a:gd name="connsiteY9901" fmla="*/ 765832 h 6858000"/>
              <a:gd name="connsiteX9902" fmla="*/ 7143258 w 12192000"/>
              <a:gd name="connsiteY9902" fmla="*/ 754500 h 6858000"/>
              <a:gd name="connsiteX9903" fmla="*/ 7135137 w 12192000"/>
              <a:gd name="connsiteY9903" fmla="*/ 754500 h 6858000"/>
              <a:gd name="connsiteX9904" fmla="*/ 7130708 w 12192000"/>
              <a:gd name="connsiteY9904" fmla="*/ 756119 h 6858000"/>
              <a:gd name="connsiteX9905" fmla="*/ 7119634 w 12192000"/>
              <a:gd name="connsiteY9905" fmla="*/ 756119 h 6858000"/>
              <a:gd name="connsiteX9906" fmla="*/ 7112990 w 12192000"/>
              <a:gd name="connsiteY9906" fmla="*/ 747215 h 6858000"/>
              <a:gd name="connsiteX9907" fmla="*/ 7101178 w 12192000"/>
              <a:gd name="connsiteY9907" fmla="*/ 746811 h 6858000"/>
              <a:gd name="connsiteX9908" fmla="*/ 7090104 w 12192000"/>
              <a:gd name="connsiteY9908" fmla="*/ 734669 h 6858000"/>
              <a:gd name="connsiteX9909" fmla="*/ 7091581 w 12192000"/>
              <a:gd name="connsiteY9909" fmla="*/ 729003 h 6858000"/>
              <a:gd name="connsiteX9910" fmla="*/ 7102654 w 12192000"/>
              <a:gd name="connsiteY9910" fmla="*/ 737097 h 6858000"/>
              <a:gd name="connsiteX9911" fmla="*/ 7102654 w 12192000"/>
              <a:gd name="connsiteY9911" fmla="*/ 729408 h 6858000"/>
              <a:gd name="connsiteX9912" fmla="*/ 7098963 w 12192000"/>
              <a:gd name="connsiteY9912" fmla="*/ 723337 h 6858000"/>
              <a:gd name="connsiteX9913" fmla="*/ 7106346 w 12192000"/>
              <a:gd name="connsiteY9913" fmla="*/ 717671 h 6858000"/>
              <a:gd name="connsiteX9914" fmla="*/ 7095272 w 12192000"/>
              <a:gd name="connsiteY9914" fmla="*/ 719695 h 6858000"/>
              <a:gd name="connsiteX9915" fmla="*/ 7081245 w 12192000"/>
              <a:gd name="connsiteY9915" fmla="*/ 726575 h 6858000"/>
              <a:gd name="connsiteX9916" fmla="*/ 7079031 w 12192000"/>
              <a:gd name="connsiteY9916" fmla="*/ 729003 h 6858000"/>
              <a:gd name="connsiteX9917" fmla="*/ 7077554 w 12192000"/>
              <a:gd name="connsiteY9917" fmla="*/ 716052 h 6858000"/>
              <a:gd name="connsiteX9918" fmla="*/ 7079031 w 12192000"/>
              <a:gd name="connsiteY9918" fmla="*/ 729408 h 6858000"/>
              <a:gd name="connsiteX9919" fmla="*/ 7075339 w 12192000"/>
              <a:gd name="connsiteY9919" fmla="*/ 737097 h 6858000"/>
              <a:gd name="connsiteX9920" fmla="*/ 7065742 w 12192000"/>
              <a:gd name="connsiteY9920" fmla="*/ 734669 h 6858000"/>
              <a:gd name="connsiteX9921" fmla="*/ 7064266 w 12192000"/>
              <a:gd name="connsiteY9921" fmla="*/ 729003 h 6858000"/>
              <a:gd name="connsiteX9922" fmla="*/ 7056883 w 12192000"/>
              <a:gd name="connsiteY9922" fmla="*/ 726980 h 6858000"/>
              <a:gd name="connsiteX9923" fmla="*/ 7052454 w 12192000"/>
              <a:gd name="connsiteY9923" fmla="*/ 729408 h 6858000"/>
              <a:gd name="connsiteX9924" fmla="*/ 7056883 w 12192000"/>
              <a:gd name="connsiteY9924" fmla="*/ 733455 h 6858000"/>
              <a:gd name="connsiteX9925" fmla="*/ 7055407 w 12192000"/>
              <a:gd name="connsiteY9925" fmla="*/ 738312 h 6858000"/>
              <a:gd name="connsiteX9926" fmla="*/ 7039904 w 12192000"/>
              <a:gd name="connsiteY9926" fmla="*/ 740335 h 6858000"/>
              <a:gd name="connsiteX9927" fmla="*/ 7033259 w 12192000"/>
              <a:gd name="connsiteY9927" fmla="*/ 734264 h 6858000"/>
              <a:gd name="connsiteX9928" fmla="*/ 7019971 w 12192000"/>
              <a:gd name="connsiteY9928" fmla="*/ 736693 h 6858000"/>
              <a:gd name="connsiteX9929" fmla="*/ 7014065 w 12192000"/>
              <a:gd name="connsiteY9929" fmla="*/ 742359 h 6858000"/>
              <a:gd name="connsiteX9930" fmla="*/ 7011850 w 12192000"/>
              <a:gd name="connsiteY9930" fmla="*/ 737502 h 6858000"/>
              <a:gd name="connsiteX9931" fmla="*/ 7005944 w 12192000"/>
              <a:gd name="connsiteY9931" fmla="*/ 736288 h 6858000"/>
              <a:gd name="connsiteX9932" fmla="*/ 7005206 w 12192000"/>
              <a:gd name="connsiteY9932" fmla="*/ 742359 h 6858000"/>
              <a:gd name="connsiteX9933" fmla="*/ 6998562 w 12192000"/>
              <a:gd name="connsiteY9933" fmla="*/ 744382 h 6858000"/>
              <a:gd name="connsiteX9934" fmla="*/ 6994132 w 12192000"/>
              <a:gd name="connsiteY9934" fmla="*/ 734264 h 6858000"/>
              <a:gd name="connsiteX9935" fmla="*/ 6991918 w 12192000"/>
              <a:gd name="connsiteY9935" fmla="*/ 741145 h 6858000"/>
              <a:gd name="connsiteX9936" fmla="*/ 6986012 w 12192000"/>
              <a:gd name="connsiteY9936" fmla="*/ 739930 h 6858000"/>
              <a:gd name="connsiteX9937" fmla="*/ 6980844 w 12192000"/>
              <a:gd name="connsiteY9937" fmla="*/ 731027 h 6858000"/>
              <a:gd name="connsiteX9938" fmla="*/ 6977153 w 12192000"/>
              <a:gd name="connsiteY9938" fmla="*/ 734669 h 6858000"/>
              <a:gd name="connsiteX9939" fmla="*/ 6980844 w 12192000"/>
              <a:gd name="connsiteY9939" fmla="*/ 743978 h 6858000"/>
              <a:gd name="connsiteX9940" fmla="*/ 6976415 w 12192000"/>
              <a:gd name="connsiteY9940" fmla="*/ 743168 h 6858000"/>
              <a:gd name="connsiteX9941" fmla="*/ 6971247 w 12192000"/>
              <a:gd name="connsiteY9941" fmla="*/ 754095 h 6858000"/>
              <a:gd name="connsiteX9942" fmla="*/ 6966079 w 12192000"/>
              <a:gd name="connsiteY9942" fmla="*/ 752072 h 6858000"/>
              <a:gd name="connsiteX9943" fmla="*/ 6970509 w 12192000"/>
              <a:gd name="connsiteY9943" fmla="*/ 744382 h 6858000"/>
              <a:gd name="connsiteX9944" fmla="*/ 6968294 w 12192000"/>
              <a:gd name="connsiteY9944" fmla="*/ 740740 h 6858000"/>
              <a:gd name="connsiteX9945" fmla="*/ 6960173 w 12192000"/>
              <a:gd name="connsiteY9945" fmla="*/ 751667 h 6858000"/>
              <a:gd name="connsiteX9946" fmla="*/ 6952053 w 12192000"/>
              <a:gd name="connsiteY9946" fmla="*/ 753286 h 6858000"/>
              <a:gd name="connsiteX9947" fmla="*/ 6938764 w 12192000"/>
              <a:gd name="connsiteY9947" fmla="*/ 749644 h 6858000"/>
              <a:gd name="connsiteX9948" fmla="*/ 6938026 w 12192000"/>
              <a:gd name="connsiteY9948" fmla="*/ 754500 h 6858000"/>
              <a:gd name="connsiteX9949" fmla="*/ 6918094 w 12192000"/>
              <a:gd name="connsiteY9949" fmla="*/ 766237 h 6858000"/>
              <a:gd name="connsiteX9950" fmla="*/ 6909235 w 12192000"/>
              <a:gd name="connsiteY9950" fmla="*/ 766237 h 6858000"/>
              <a:gd name="connsiteX9951" fmla="*/ 6892993 w 12192000"/>
              <a:gd name="connsiteY9951" fmla="*/ 777164 h 6858000"/>
              <a:gd name="connsiteX9952" fmla="*/ 6885611 w 12192000"/>
              <a:gd name="connsiteY9952" fmla="*/ 777569 h 6858000"/>
              <a:gd name="connsiteX9953" fmla="*/ 6877490 w 12192000"/>
              <a:gd name="connsiteY9953" fmla="*/ 780807 h 6858000"/>
              <a:gd name="connsiteX9954" fmla="*/ 6876014 w 12192000"/>
              <a:gd name="connsiteY9954" fmla="*/ 775141 h 6858000"/>
              <a:gd name="connsiteX9955" fmla="*/ 6870108 w 12192000"/>
              <a:gd name="connsiteY9955" fmla="*/ 777974 h 6858000"/>
              <a:gd name="connsiteX9956" fmla="*/ 6864940 w 12192000"/>
              <a:gd name="connsiteY9956" fmla="*/ 791329 h 6858000"/>
              <a:gd name="connsiteX9957" fmla="*/ 6861249 w 12192000"/>
              <a:gd name="connsiteY9957" fmla="*/ 789710 h 6858000"/>
              <a:gd name="connsiteX9958" fmla="*/ 6864940 w 12192000"/>
              <a:gd name="connsiteY9958" fmla="*/ 780402 h 6858000"/>
              <a:gd name="connsiteX9959" fmla="*/ 6861987 w 12192000"/>
              <a:gd name="connsiteY9959" fmla="*/ 774736 h 6858000"/>
              <a:gd name="connsiteX9960" fmla="*/ 6849437 w 12192000"/>
              <a:gd name="connsiteY9960" fmla="*/ 758547 h 6858000"/>
              <a:gd name="connsiteX9961" fmla="*/ 6855343 w 12192000"/>
              <a:gd name="connsiteY9961" fmla="*/ 750858 h 6858000"/>
              <a:gd name="connsiteX9962" fmla="*/ 6855343 w 12192000"/>
              <a:gd name="connsiteY9962" fmla="*/ 744382 h 6858000"/>
              <a:gd name="connsiteX9963" fmla="*/ 6843531 w 12192000"/>
              <a:gd name="connsiteY9963" fmla="*/ 752072 h 6858000"/>
              <a:gd name="connsiteX9964" fmla="*/ 6838363 w 12192000"/>
              <a:gd name="connsiteY9964" fmla="*/ 752072 h 6858000"/>
              <a:gd name="connsiteX9965" fmla="*/ 6842055 w 12192000"/>
              <a:gd name="connsiteY9965" fmla="*/ 745596 h 6858000"/>
              <a:gd name="connsiteX9966" fmla="*/ 6837625 w 12192000"/>
              <a:gd name="connsiteY9966" fmla="*/ 743573 h 6858000"/>
              <a:gd name="connsiteX9967" fmla="*/ 6823598 w 12192000"/>
              <a:gd name="connsiteY9967" fmla="*/ 745192 h 6858000"/>
              <a:gd name="connsiteX9968" fmla="*/ 6816954 w 12192000"/>
              <a:gd name="connsiteY9968" fmla="*/ 739526 h 6858000"/>
              <a:gd name="connsiteX9969" fmla="*/ 6810310 w 12192000"/>
              <a:gd name="connsiteY9969" fmla="*/ 740740 h 6858000"/>
              <a:gd name="connsiteX9970" fmla="*/ 6798498 w 12192000"/>
              <a:gd name="connsiteY9970" fmla="*/ 729408 h 6858000"/>
              <a:gd name="connsiteX9971" fmla="*/ 6796283 w 12192000"/>
              <a:gd name="connsiteY9971" fmla="*/ 735074 h 6858000"/>
              <a:gd name="connsiteX9972" fmla="*/ 6791854 w 12192000"/>
              <a:gd name="connsiteY9972" fmla="*/ 731431 h 6858000"/>
              <a:gd name="connsiteX9973" fmla="*/ 6778566 w 12192000"/>
              <a:gd name="connsiteY9973" fmla="*/ 737097 h 6858000"/>
              <a:gd name="connsiteX9974" fmla="*/ 6774874 w 12192000"/>
              <a:gd name="connsiteY9974" fmla="*/ 732241 h 6858000"/>
              <a:gd name="connsiteX9975" fmla="*/ 6774874 w 12192000"/>
              <a:gd name="connsiteY9975" fmla="*/ 725361 h 6858000"/>
              <a:gd name="connsiteX9976" fmla="*/ 6780042 w 12192000"/>
              <a:gd name="connsiteY9976" fmla="*/ 715243 h 6858000"/>
              <a:gd name="connsiteX9977" fmla="*/ 6774136 w 12192000"/>
              <a:gd name="connsiteY9977" fmla="*/ 708767 h 6858000"/>
              <a:gd name="connsiteX9978" fmla="*/ 6774874 w 12192000"/>
              <a:gd name="connsiteY9978" fmla="*/ 689746 h 6858000"/>
              <a:gd name="connsiteX9979" fmla="*/ 6777827 w 12192000"/>
              <a:gd name="connsiteY9979" fmla="*/ 684485 h 6858000"/>
              <a:gd name="connsiteX9980" fmla="*/ 6776351 w 12192000"/>
              <a:gd name="connsiteY9980" fmla="*/ 669915 h 6858000"/>
              <a:gd name="connsiteX9981" fmla="*/ 6783733 w 12192000"/>
              <a:gd name="connsiteY9981" fmla="*/ 667487 h 6858000"/>
              <a:gd name="connsiteX9982" fmla="*/ 6776351 w 12192000"/>
              <a:gd name="connsiteY9982" fmla="*/ 656559 h 6858000"/>
              <a:gd name="connsiteX9983" fmla="*/ 6779304 w 12192000"/>
              <a:gd name="connsiteY9983" fmla="*/ 650893 h 6858000"/>
              <a:gd name="connsiteX9984" fmla="*/ 6774874 w 12192000"/>
              <a:gd name="connsiteY9984" fmla="*/ 647251 h 6858000"/>
              <a:gd name="connsiteX9985" fmla="*/ 6765277 w 12192000"/>
              <a:gd name="connsiteY9985" fmla="*/ 632276 h 6858000"/>
              <a:gd name="connsiteX9986" fmla="*/ 6766754 w 12192000"/>
              <a:gd name="connsiteY9986" fmla="*/ 628229 h 6858000"/>
              <a:gd name="connsiteX9987" fmla="*/ 6763801 w 12192000"/>
              <a:gd name="connsiteY9987" fmla="*/ 619730 h 6858000"/>
              <a:gd name="connsiteX9988" fmla="*/ 6766015 w 12192000"/>
              <a:gd name="connsiteY9988" fmla="*/ 614874 h 6858000"/>
              <a:gd name="connsiteX9989" fmla="*/ 6768230 w 12192000"/>
              <a:gd name="connsiteY9989" fmla="*/ 605161 h 6858000"/>
              <a:gd name="connsiteX9990" fmla="*/ 6763062 w 12192000"/>
              <a:gd name="connsiteY9990" fmla="*/ 599899 h 6858000"/>
              <a:gd name="connsiteX9991" fmla="*/ 6756418 w 12192000"/>
              <a:gd name="connsiteY9991" fmla="*/ 602328 h 6858000"/>
              <a:gd name="connsiteX9992" fmla="*/ 6754203 w 12192000"/>
              <a:gd name="connsiteY9992" fmla="*/ 596662 h 6858000"/>
              <a:gd name="connsiteX9993" fmla="*/ 6757156 w 12192000"/>
              <a:gd name="connsiteY9993" fmla="*/ 587353 h 6858000"/>
              <a:gd name="connsiteX9994" fmla="*/ 6754942 w 12192000"/>
              <a:gd name="connsiteY9994" fmla="*/ 585734 h 6858000"/>
              <a:gd name="connsiteX9995" fmla="*/ 6751251 w 12192000"/>
              <a:gd name="connsiteY9995" fmla="*/ 576426 h 6858000"/>
              <a:gd name="connsiteX9996" fmla="*/ 6755680 w 12192000"/>
              <a:gd name="connsiteY9996" fmla="*/ 568736 h 6858000"/>
              <a:gd name="connsiteX9997" fmla="*/ 6760848 w 12192000"/>
              <a:gd name="connsiteY9997" fmla="*/ 567522 h 6858000"/>
              <a:gd name="connsiteX9998" fmla="*/ 6764539 w 12192000"/>
              <a:gd name="connsiteY9998" fmla="*/ 559023 h 6858000"/>
              <a:gd name="connsiteX9999" fmla="*/ 6760848 w 12192000"/>
              <a:gd name="connsiteY9999" fmla="*/ 550524 h 6858000"/>
              <a:gd name="connsiteX10000" fmla="*/ 6766015 w 12192000"/>
              <a:gd name="connsiteY10000" fmla="*/ 546072 h 6858000"/>
              <a:gd name="connsiteX10001" fmla="*/ 6763801 w 12192000"/>
              <a:gd name="connsiteY10001" fmla="*/ 537978 h 6858000"/>
              <a:gd name="connsiteX10002" fmla="*/ 6770445 w 12192000"/>
              <a:gd name="connsiteY10002" fmla="*/ 535550 h 6858000"/>
              <a:gd name="connsiteX10003" fmla="*/ 6777089 w 12192000"/>
              <a:gd name="connsiteY10003" fmla="*/ 537573 h 6858000"/>
              <a:gd name="connsiteX10004" fmla="*/ 6777827 w 12192000"/>
              <a:gd name="connsiteY10004" fmla="*/ 540811 h 6858000"/>
              <a:gd name="connsiteX10005" fmla="*/ 6782995 w 12192000"/>
              <a:gd name="connsiteY10005" fmla="*/ 544049 h 6858000"/>
              <a:gd name="connsiteX10006" fmla="*/ 6791854 w 12192000"/>
              <a:gd name="connsiteY10006" fmla="*/ 538787 h 6858000"/>
              <a:gd name="connsiteX10007" fmla="*/ 6794069 w 12192000"/>
              <a:gd name="connsiteY10007" fmla="*/ 533526 h 6858000"/>
              <a:gd name="connsiteX10008" fmla="*/ 6800713 w 12192000"/>
              <a:gd name="connsiteY10008" fmla="*/ 527860 h 6858000"/>
              <a:gd name="connsiteX10009" fmla="*/ 6799975 w 12192000"/>
              <a:gd name="connsiteY10009" fmla="*/ 523408 h 6858000"/>
              <a:gd name="connsiteX10010" fmla="*/ 6793330 w 12192000"/>
              <a:gd name="connsiteY10010" fmla="*/ 517337 h 6858000"/>
              <a:gd name="connsiteX10011" fmla="*/ 6796283 w 12192000"/>
              <a:gd name="connsiteY10011" fmla="*/ 513695 h 6858000"/>
              <a:gd name="connsiteX10012" fmla="*/ 6802928 w 12192000"/>
              <a:gd name="connsiteY10012" fmla="*/ 516528 h 6858000"/>
              <a:gd name="connsiteX10013" fmla="*/ 6801451 w 12192000"/>
              <a:gd name="connsiteY10013" fmla="*/ 512076 h 6858000"/>
              <a:gd name="connsiteX10014" fmla="*/ 6805142 w 12192000"/>
              <a:gd name="connsiteY10014" fmla="*/ 501958 h 6858000"/>
              <a:gd name="connsiteX10015" fmla="*/ 6811787 w 12192000"/>
              <a:gd name="connsiteY10015" fmla="*/ 499935 h 6858000"/>
              <a:gd name="connsiteX10016" fmla="*/ 6815478 w 12192000"/>
              <a:gd name="connsiteY10016" fmla="*/ 503982 h 6858000"/>
              <a:gd name="connsiteX10017" fmla="*/ 6827290 w 12192000"/>
              <a:gd name="connsiteY10017" fmla="*/ 507220 h 6858000"/>
              <a:gd name="connsiteX10018" fmla="*/ 6820645 w 12192000"/>
              <a:gd name="connsiteY10018" fmla="*/ 502768 h 6858000"/>
              <a:gd name="connsiteX10019" fmla="*/ 6817692 w 12192000"/>
              <a:gd name="connsiteY10019" fmla="*/ 491436 h 6858000"/>
              <a:gd name="connsiteX10020" fmla="*/ 6824337 w 12192000"/>
              <a:gd name="connsiteY10020" fmla="*/ 483746 h 6858000"/>
              <a:gd name="connsiteX10021" fmla="*/ 6833934 w 12192000"/>
              <a:gd name="connsiteY10021" fmla="*/ 482532 h 6858000"/>
              <a:gd name="connsiteX10022" fmla="*/ 6836149 w 12192000"/>
              <a:gd name="connsiteY10022" fmla="*/ 475247 h 6858000"/>
              <a:gd name="connsiteX10023" fmla="*/ 6833196 w 12192000"/>
              <a:gd name="connsiteY10023" fmla="*/ 466343 h 6858000"/>
              <a:gd name="connsiteX10024" fmla="*/ 6837625 w 12192000"/>
              <a:gd name="connsiteY10024" fmla="*/ 465534 h 6858000"/>
              <a:gd name="connsiteX10025" fmla="*/ 6840578 w 12192000"/>
              <a:gd name="connsiteY10025" fmla="*/ 470391 h 6858000"/>
              <a:gd name="connsiteX10026" fmla="*/ 6844269 w 12192000"/>
              <a:gd name="connsiteY10026" fmla="*/ 469176 h 6858000"/>
              <a:gd name="connsiteX10027" fmla="*/ 6846484 w 12192000"/>
              <a:gd name="connsiteY10027" fmla="*/ 454202 h 6858000"/>
              <a:gd name="connsiteX10028" fmla="*/ 6861987 w 12192000"/>
              <a:gd name="connsiteY10028" fmla="*/ 439228 h 6858000"/>
              <a:gd name="connsiteX10029" fmla="*/ 6865678 w 12192000"/>
              <a:gd name="connsiteY10029" fmla="*/ 436395 h 6858000"/>
              <a:gd name="connsiteX10030" fmla="*/ 6865678 w 12192000"/>
              <a:gd name="connsiteY10030" fmla="*/ 430324 h 6858000"/>
              <a:gd name="connsiteX10031" fmla="*/ 6874537 w 12192000"/>
              <a:gd name="connsiteY10031" fmla="*/ 421420 h 6858000"/>
              <a:gd name="connsiteX10032" fmla="*/ 6874537 w 12192000"/>
              <a:gd name="connsiteY10032" fmla="*/ 414135 h 6858000"/>
              <a:gd name="connsiteX10033" fmla="*/ 6887826 w 12192000"/>
              <a:gd name="connsiteY10033" fmla="*/ 406446 h 6858000"/>
              <a:gd name="connsiteX10034" fmla="*/ 6900376 w 12192000"/>
              <a:gd name="connsiteY10034" fmla="*/ 406041 h 6858000"/>
              <a:gd name="connsiteX10035" fmla="*/ 6915141 w 12192000"/>
              <a:gd name="connsiteY10035" fmla="*/ 413731 h 6858000"/>
              <a:gd name="connsiteX10036" fmla="*/ 6915141 w 12192000"/>
              <a:gd name="connsiteY10036" fmla="*/ 408065 h 6858000"/>
              <a:gd name="connsiteX10037" fmla="*/ 6901852 w 12192000"/>
              <a:gd name="connsiteY10037" fmla="*/ 398351 h 6858000"/>
              <a:gd name="connsiteX10038" fmla="*/ 6906282 w 12192000"/>
              <a:gd name="connsiteY10038" fmla="*/ 396733 h 6858000"/>
              <a:gd name="connsiteX10039" fmla="*/ 6917355 w 12192000"/>
              <a:gd name="connsiteY10039" fmla="*/ 398756 h 6858000"/>
              <a:gd name="connsiteX10040" fmla="*/ 6901852 w 12192000"/>
              <a:gd name="connsiteY10040" fmla="*/ 386210 h 6858000"/>
              <a:gd name="connsiteX10041" fmla="*/ 6905543 w 12192000"/>
              <a:gd name="connsiteY10041" fmla="*/ 383377 h 6858000"/>
              <a:gd name="connsiteX10042" fmla="*/ 6904805 w 12192000"/>
              <a:gd name="connsiteY10042" fmla="*/ 369212 h 6858000"/>
              <a:gd name="connsiteX10043" fmla="*/ 6899638 w 12192000"/>
              <a:gd name="connsiteY10043" fmla="*/ 363141 h 6858000"/>
              <a:gd name="connsiteX10044" fmla="*/ 6907020 w 12192000"/>
              <a:gd name="connsiteY10044" fmla="*/ 359904 h 6858000"/>
              <a:gd name="connsiteX10045" fmla="*/ 6893732 w 12192000"/>
              <a:gd name="connsiteY10045" fmla="*/ 348572 h 6858000"/>
              <a:gd name="connsiteX10046" fmla="*/ 6875275 w 12192000"/>
              <a:gd name="connsiteY10046" fmla="*/ 348572 h 6858000"/>
              <a:gd name="connsiteX10047" fmla="*/ 6866417 w 12192000"/>
              <a:gd name="connsiteY10047" fmla="*/ 339668 h 6858000"/>
              <a:gd name="connsiteX10048" fmla="*/ 6856819 w 12192000"/>
              <a:gd name="connsiteY10048" fmla="*/ 339668 h 6858000"/>
              <a:gd name="connsiteX10049" fmla="*/ 6853128 w 12192000"/>
              <a:gd name="connsiteY10049" fmla="*/ 336025 h 6858000"/>
              <a:gd name="connsiteX10050" fmla="*/ 6853128 w 12192000"/>
              <a:gd name="connsiteY10050" fmla="*/ 335621 h 6858000"/>
              <a:gd name="connsiteX10051" fmla="*/ 6846484 w 12192000"/>
              <a:gd name="connsiteY10051" fmla="*/ 339668 h 6858000"/>
              <a:gd name="connsiteX10052" fmla="*/ 6836887 w 12192000"/>
              <a:gd name="connsiteY10052" fmla="*/ 339263 h 6858000"/>
              <a:gd name="connsiteX10053" fmla="*/ 6831719 w 12192000"/>
              <a:gd name="connsiteY10053" fmla="*/ 332788 h 6858000"/>
              <a:gd name="connsiteX10054" fmla="*/ 6819907 w 12192000"/>
              <a:gd name="connsiteY10054" fmla="*/ 339668 h 6858000"/>
              <a:gd name="connsiteX10055" fmla="*/ 6811787 w 12192000"/>
              <a:gd name="connsiteY10055" fmla="*/ 335621 h 6858000"/>
              <a:gd name="connsiteX10056" fmla="*/ 6808095 w 12192000"/>
              <a:gd name="connsiteY10056" fmla="*/ 343310 h 6858000"/>
              <a:gd name="connsiteX10057" fmla="*/ 6799236 w 12192000"/>
              <a:gd name="connsiteY10057" fmla="*/ 340073 h 6858000"/>
              <a:gd name="connsiteX10058" fmla="*/ 6795545 w 12192000"/>
              <a:gd name="connsiteY10058" fmla="*/ 332383 h 6858000"/>
              <a:gd name="connsiteX10059" fmla="*/ 6788163 w 12192000"/>
              <a:gd name="connsiteY10059" fmla="*/ 341691 h 6858000"/>
              <a:gd name="connsiteX10060" fmla="*/ 6781519 w 12192000"/>
              <a:gd name="connsiteY10060" fmla="*/ 331574 h 6858000"/>
              <a:gd name="connsiteX10061" fmla="*/ 6776351 w 12192000"/>
              <a:gd name="connsiteY10061" fmla="*/ 335216 h 6858000"/>
              <a:gd name="connsiteX10062" fmla="*/ 6775613 w 12192000"/>
              <a:gd name="connsiteY10062" fmla="*/ 344120 h 6858000"/>
              <a:gd name="connsiteX10063" fmla="*/ 6771921 w 12192000"/>
              <a:gd name="connsiteY10063" fmla="*/ 351405 h 6858000"/>
              <a:gd name="connsiteX10064" fmla="*/ 6764539 w 12192000"/>
              <a:gd name="connsiteY10064" fmla="*/ 353023 h 6858000"/>
              <a:gd name="connsiteX10065" fmla="*/ 6760109 w 12192000"/>
              <a:gd name="connsiteY10065" fmla="*/ 347762 h 6858000"/>
              <a:gd name="connsiteX10066" fmla="*/ 6753465 w 12192000"/>
              <a:gd name="connsiteY10066" fmla="*/ 345739 h 6858000"/>
              <a:gd name="connsiteX10067" fmla="*/ 6760109 w 12192000"/>
              <a:gd name="connsiteY10067" fmla="*/ 357071 h 6858000"/>
              <a:gd name="connsiteX10068" fmla="*/ 6766754 w 12192000"/>
              <a:gd name="connsiteY10068" fmla="*/ 361118 h 6858000"/>
              <a:gd name="connsiteX10069" fmla="*/ 6757895 w 12192000"/>
              <a:gd name="connsiteY10069" fmla="*/ 367998 h 6858000"/>
              <a:gd name="connsiteX10070" fmla="*/ 6749774 w 12192000"/>
              <a:gd name="connsiteY10070" fmla="*/ 367593 h 6858000"/>
              <a:gd name="connsiteX10071" fmla="*/ 6742392 w 12192000"/>
              <a:gd name="connsiteY10071" fmla="*/ 371236 h 6858000"/>
              <a:gd name="connsiteX10072" fmla="*/ 6751251 w 12192000"/>
              <a:gd name="connsiteY10072" fmla="*/ 375283 h 6858000"/>
              <a:gd name="connsiteX10073" fmla="*/ 6751251 w 12192000"/>
              <a:gd name="connsiteY10073" fmla="*/ 380544 h 6858000"/>
              <a:gd name="connsiteX10074" fmla="*/ 6746821 w 12192000"/>
              <a:gd name="connsiteY10074" fmla="*/ 381353 h 6858000"/>
              <a:gd name="connsiteX10075" fmla="*/ 6745345 w 12192000"/>
              <a:gd name="connsiteY10075" fmla="*/ 378520 h 6858000"/>
              <a:gd name="connsiteX10076" fmla="*/ 6738700 w 12192000"/>
              <a:gd name="connsiteY10076" fmla="*/ 375687 h 6858000"/>
              <a:gd name="connsiteX10077" fmla="*/ 6735747 w 12192000"/>
              <a:gd name="connsiteY10077" fmla="*/ 378925 h 6858000"/>
              <a:gd name="connsiteX10078" fmla="*/ 6740177 w 12192000"/>
              <a:gd name="connsiteY10078" fmla="*/ 385401 h 6858000"/>
              <a:gd name="connsiteX10079" fmla="*/ 6746083 w 12192000"/>
              <a:gd name="connsiteY10079" fmla="*/ 385805 h 6858000"/>
              <a:gd name="connsiteX10080" fmla="*/ 6751251 w 12192000"/>
              <a:gd name="connsiteY10080" fmla="*/ 391471 h 6858000"/>
              <a:gd name="connsiteX10081" fmla="*/ 6748298 w 12192000"/>
              <a:gd name="connsiteY10081" fmla="*/ 396328 h 6858000"/>
              <a:gd name="connsiteX10082" fmla="*/ 6741653 w 12192000"/>
              <a:gd name="connsiteY10082" fmla="*/ 412516 h 6858000"/>
              <a:gd name="connsiteX10083" fmla="*/ 6743868 w 12192000"/>
              <a:gd name="connsiteY10083" fmla="*/ 418992 h 6858000"/>
              <a:gd name="connsiteX10084" fmla="*/ 6732056 w 12192000"/>
              <a:gd name="connsiteY10084" fmla="*/ 421015 h 6858000"/>
              <a:gd name="connsiteX10085" fmla="*/ 6741653 w 12192000"/>
              <a:gd name="connsiteY10085" fmla="*/ 428300 h 6858000"/>
              <a:gd name="connsiteX10086" fmla="*/ 6749774 w 12192000"/>
              <a:gd name="connsiteY10086" fmla="*/ 429514 h 6858000"/>
              <a:gd name="connsiteX10087" fmla="*/ 6752727 w 12192000"/>
              <a:gd name="connsiteY10087" fmla="*/ 435585 h 6858000"/>
              <a:gd name="connsiteX10088" fmla="*/ 6746821 w 12192000"/>
              <a:gd name="connsiteY10088" fmla="*/ 437609 h 6858000"/>
              <a:gd name="connsiteX10089" fmla="*/ 6752727 w 12192000"/>
              <a:gd name="connsiteY10089" fmla="*/ 444894 h 6858000"/>
              <a:gd name="connsiteX10090" fmla="*/ 6759371 w 12192000"/>
              <a:gd name="connsiteY10090" fmla="*/ 444894 h 6858000"/>
              <a:gd name="connsiteX10091" fmla="*/ 6749774 w 12192000"/>
              <a:gd name="connsiteY10091" fmla="*/ 456226 h 6858000"/>
              <a:gd name="connsiteX10092" fmla="*/ 6743130 w 12192000"/>
              <a:gd name="connsiteY10092" fmla="*/ 456630 h 6858000"/>
              <a:gd name="connsiteX10093" fmla="*/ 6736486 w 12192000"/>
              <a:gd name="connsiteY10093" fmla="*/ 464725 h 6858000"/>
              <a:gd name="connsiteX10094" fmla="*/ 6737962 w 12192000"/>
              <a:gd name="connsiteY10094" fmla="*/ 479699 h 6858000"/>
              <a:gd name="connsiteX10095" fmla="*/ 6728365 w 12192000"/>
              <a:gd name="connsiteY10095" fmla="*/ 495078 h 6858000"/>
              <a:gd name="connsiteX10096" fmla="*/ 6721721 w 12192000"/>
              <a:gd name="connsiteY10096" fmla="*/ 494673 h 6858000"/>
              <a:gd name="connsiteX10097" fmla="*/ 6711385 w 12192000"/>
              <a:gd name="connsiteY10097" fmla="*/ 503577 h 6858000"/>
              <a:gd name="connsiteX10098" fmla="*/ 6706218 w 12192000"/>
              <a:gd name="connsiteY10098" fmla="*/ 497102 h 6858000"/>
              <a:gd name="connsiteX10099" fmla="*/ 6704741 w 12192000"/>
              <a:gd name="connsiteY10099" fmla="*/ 505196 h 6858000"/>
              <a:gd name="connsiteX10100" fmla="*/ 6708432 w 12192000"/>
              <a:gd name="connsiteY10100" fmla="*/ 513695 h 6858000"/>
              <a:gd name="connsiteX10101" fmla="*/ 6696620 w 12192000"/>
              <a:gd name="connsiteY10101" fmla="*/ 519766 h 6858000"/>
              <a:gd name="connsiteX10102" fmla="*/ 6691453 w 12192000"/>
              <a:gd name="connsiteY10102" fmla="*/ 529479 h 6858000"/>
              <a:gd name="connsiteX10103" fmla="*/ 6685547 w 12192000"/>
              <a:gd name="connsiteY10103" fmla="*/ 529074 h 6858000"/>
              <a:gd name="connsiteX10104" fmla="*/ 6684070 w 12192000"/>
              <a:gd name="connsiteY10104" fmla="*/ 522194 h 6858000"/>
              <a:gd name="connsiteX10105" fmla="*/ 6676688 w 12192000"/>
              <a:gd name="connsiteY10105" fmla="*/ 522194 h 6858000"/>
              <a:gd name="connsiteX10106" fmla="*/ 6672258 w 12192000"/>
              <a:gd name="connsiteY10106" fmla="*/ 531907 h 6858000"/>
              <a:gd name="connsiteX10107" fmla="*/ 6672258 w 12192000"/>
              <a:gd name="connsiteY10107" fmla="*/ 542025 h 6858000"/>
              <a:gd name="connsiteX10108" fmla="*/ 6665614 w 12192000"/>
              <a:gd name="connsiteY10108" fmla="*/ 547691 h 6858000"/>
              <a:gd name="connsiteX10109" fmla="*/ 6661185 w 12192000"/>
              <a:gd name="connsiteY10109" fmla="*/ 541620 h 6858000"/>
              <a:gd name="connsiteX10110" fmla="*/ 6657494 w 12192000"/>
              <a:gd name="connsiteY10110" fmla="*/ 541620 h 6858000"/>
              <a:gd name="connsiteX10111" fmla="*/ 6654541 w 12192000"/>
              <a:gd name="connsiteY10111" fmla="*/ 551333 h 6858000"/>
              <a:gd name="connsiteX10112" fmla="*/ 6650111 w 12192000"/>
              <a:gd name="connsiteY10112" fmla="*/ 552548 h 6858000"/>
              <a:gd name="connsiteX10113" fmla="*/ 6645682 w 12192000"/>
              <a:gd name="connsiteY10113" fmla="*/ 547691 h 6858000"/>
              <a:gd name="connsiteX10114" fmla="*/ 6639037 w 12192000"/>
              <a:gd name="connsiteY10114" fmla="*/ 554166 h 6858000"/>
              <a:gd name="connsiteX10115" fmla="*/ 6636084 w 12192000"/>
              <a:gd name="connsiteY10115" fmla="*/ 561856 h 6858000"/>
              <a:gd name="connsiteX10116" fmla="*/ 6642729 w 12192000"/>
              <a:gd name="connsiteY10116" fmla="*/ 563070 h 6858000"/>
              <a:gd name="connsiteX10117" fmla="*/ 6641990 w 12192000"/>
              <a:gd name="connsiteY10117" fmla="*/ 568332 h 6858000"/>
              <a:gd name="connsiteX10118" fmla="*/ 6628702 w 12192000"/>
              <a:gd name="connsiteY10118" fmla="*/ 578854 h 6858000"/>
              <a:gd name="connsiteX10119" fmla="*/ 6619843 w 12192000"/>
              <a:gd name="connsiteY10119" fmla="*/ 576831 h 6858000"/>
              <a:gd name="connsiteX10120" fmla="*/ 6617628 w 12192000"/>
              <a:gd name="connsiteY10120" fmla="*/ 581687 h 6858000"/>
              <a:gd name="connsiteX10121" fmla="*/ 6621320 w 12192000"/>
              <a:gd name="connsiteY10121" fmla="*/ 589781 h 6858000"/>
              <a:gd name="connsiteX10122" fmla="*/ 6613199 w 12192000"/>
              <a:gd name="connsiteY10122" fmla="*/ 600709 h 6858000"/>
              <a:gd name="connsiteX10123" fmla="*/ 6598434 w 12192000"/>
              <a:gd name="connsiteY10123" fmla="*/ 603137 h 6858000"/>
              <a:gd name="connsiteX10124" fmla="*/ 6591052 w 12192000"/>
              <a:gd name="connsiteY10124" fmla="*/ 600304 h 6858000"/>
              <a:gd name="connsiteX10125" fmla="*/ 6602125 w 12192000"/>
              <a:gd name="connsiteY10125" fmla="*/ 613660 h 6858000"/>
              <a:gd name="connsiteX10126" fmla="*/ 6603602 w 12192000"/>
              <a:gd name="connsiteY10126" fmla="*/ 625396 h 6858000"/>
              <a:gd name="connsiteX10127" fmla="*/ 6601387 w 12192000"/>
              <a:gd name="connsiteY10127" fmla="*/ 628634 h 6858000"/>
              <a:gd name="connsiteX10128" fmla="*/ 6602864 w 12192000"/>
              <a:gd name="connsiteY10128" fmla="*/ 639157 h 6858000"/>
              <a:gd name="connsiteX10129" fmla="*/ 6600649 w 12192000"/>
              <a:gd name="connsiteY10129" fmla="*/ 652512 h 6858000"/>
              <a:gd name="connsiteX10130" fmla="*/ 6608031 w 12192000"/>
              <a:gd name="connsiteY10130" fmla="*/ 659797 h 6858000"/>
              <a:gd name="connsiteX10131" fmla="*/ 6606555 w 12192000"/>
              <a:gd name="connsiteY10131" fmla="*/ 669105 h 6858000"/>
              <a:gd name="connsiteX10132" fmla="*/ 6600649 w 12192000"/>
              <a:gd name="connsiteY10132" fmla="*/ 663844 h 6858000"/>
              <a:gd name="connsiteX10133" fmla="*/ 6597696 w 12192000"/>
              <a:gd name="connsiteY10133" fmla="*/ 666677 h 6858000"/>
              <a:gd name="connsiteX10134" fmla="*/ 6601387 w 12192000"/>
              <a:gd name="connsiteY10134" fmla="*/ 680033 h 6858000"/>
              <a:gd name="connsiteX10135" fmla="*/ 6593266 w 12192000"/>
              <a:gd name="connsiteY10135" fmla="*/ 688936 h 6858000"/>
              <a:gd name="connsiteX10136" fmla="*/ 6601387 w 12192000"/>
              <a:gd name="connsiteY10136" fmla="*/ 691769 h 6858000"/>
              <a:gd name="connsiteX10137" fmla="*/ 6601387 w 12192000"/>
              <a:gd name="connsiteY10137" fmla="*/ 697031 h 6858000"/>
              <a:gd name="connsiteX10138" fmla="*/ 6596219 w 12192000"/>
              <a:gd name="connsiteY10138" fmla="*/ 699459 h 6858000"/>
              <a:gd name="connsiteX10139" fmla="*/ 6602125 w 12192000"/>
              <a:gd name="connsiteY10139" fmla="*/ 709577 h 6858000"/>
              <a:gd name="connsiteX10140" fmla="*/ 6594743 w 12192000"/>
              <a:gd name="connsiteY10140" fmla="*/ 717671 h 6858000"/>
              <a:gd name="connsiteX10141" fmla="*/ 6600649 w 12192000"/>
              <a:gd name="connsiteY10141" fmla="*/ 723337 h 6858000"/>
              <a:gd name="connsiteX10142" fmla="*/ 6605816 w 12192000"/>
              <a:gd name="connsiteY10142" fmla="*/ 730217 h 6858000"/>
              <a:gd name="connsiteX10143" fmla="*/ 6612461 w 12192000"/>
              <a:gd name="connsiteY10143" fmla="*/ 731431 h 6858000"/>
              <a:gd name="connsiteX10144" fmla="*/ 6612461 w 12192000"/>
              <a:gd name="connsiteY10144" fmla="*/ 740335 h 6858000"/>
              <a:gd name="connsiteX10145" fmla="*/ 6617628 w 12192000"/>
              <a:gd name="connsiteY10145" fmla="*/ 737502 h 6858000"/>
              <a:gd name="connsiteX10146" fmla="*/ 6622796 w 12192000"/>
              <a:gd name="connsiteY10146" fmla="*/ 746001 h 6858000"/>
              <a:gd name="connsiteX10147" fmla="*/ 6630917 w 12192000"/>
              <a:gd name="connsiteY10147" fmla="*/ 736288 h 6858000"/>
              <a:gd name="connsiteX10148" fmla="*/ 6638299 w 12192000"/>
              <a:gd name="connsiteY10148" fmla="*/ 741549 h 6858000"/>
              <a:gd name="connsiteX10149" fmla="*/ 6640514 w 12192000"/>
              <a:gd name="connsiteY10149" fmla="*/ 749239 h 6858000"/>
              <a:gd name="connsiteX10150" fmla="*/ 6658232 w 12192000"/>
              <a:gd name="connsiteY10150" fmla="*/ 761785 h 6858000"/>
              <a:gd name="connsiteX10151" fmla="*/ 6655279 w 12192000"/>
              <a:gd name="connsiteY10151" fmla="*/ 767046 h 6858000"/>
              <a:gd name="connsiteX10152" fmla="*/ 6670044 w 12192000"/>
              <a:gd name="connsiteY10152" fmla="*/ 775141 h 6858000"/>
              <a:gd name="connsiteX10153" fmla="*/ 6670044 w 12192000"/>
              <a:gd name="connsiteY10153" fmla="*/ 782021 h 6858000"/>
              <a:gd name="connsiteX10154" fmla="*/ 6679641 w 12192000"/>
              <a:gd name="connsiteY10154" fmla="*/ 790520 h 6858000"/>
              <a:gd name="connsiteX10155" fmla="*/ 6673735 w 12192000"/>
              <a:gd name="connsiteY10155" fmla="*/ 804685 h 6858000"/>
              <a:gd name="connsiteX10156" fmla="*/ 6661185 w 12192000"/>
              <a:gd name="connsiteY10156" fmla="*/ 817231 h 6858000"/>
              <a:gd name="connsiteX10157" fmla="*/ 6657494 w 12192000"/>
              <a:gd name="connsiteY10157" fmla="*/ 826539 h 6858000"/>
              <a:gd name="connsiteX10158" fmla="*/ 6644205 w 12192000"/>
              <a:gd name="connsiteY10158" fmla="*/ 829777 h 6858000"/>
              <a:gd name="connsiteX10159" fmla="*/ 6635346 w 12192000"/>
              <a:gd name="connsiteY10159" fmla="*/ 825325 h 6858000"/>
              <a:gd name="connsiteX10160" fmla="*/ 6636823 w 12192000"/>
              <a:gd name="connsiteY10160" fmla="*/ 819659 h 6858000"/>
              <a:gd name="connsiteX10161" fmla="*/ 6625749 w 12192000"/>
              <a:gd name="connsiteY10161" fmla="*/ 815612 h 6858000"/>
              <a:gd name="connsiteX10162" fmla="*/ 6620581 w 12192000"/>
              <a:gd name="connsiteY10162" fmla="*/ 811160 h 6858000"/>
              <a:gd name="connsiteX10163" fmla="*/ 6620581 w 12192000"/>
              <a:gd name="connsiteY10163" fmla="*/ 816826 h 6858000"/>
              <a:gd name="connsiteX10164" fmla="*/ 6613937 w 12192000"/>
              <a:gd name="connsiteY10164" fmla="*/ 817231 h 6858000"/>
              <a:gd name="connsiteX10165" fmla="*/ 6610246 w 12192000"/>
              <a:gd name="connsiteY10165" fmla="*/ 812779 h 6858000"/>
              <a:gd name="connsiteX10166" fmla="*/ 6601387 w 12192000"/>
              <a:gd name="connsiteY10166" fmla="*/ 811160 h 6858000"/>
              <a:gd name="connsiteX10167" fmla="*/ 6597696 w 12192000"/>
              <a:gd name="connsiteY10167" fmla="*/ 817231 h 6858000"/>
              <a:gd name="connsiteX10168" fmla="*/ 6590313 w 12192000"/>
              <a:gd name="connsiteY10168" fmla="*/ 819255 h 6858000"/>
              <a:gd name="connsiteX10169" fmla="*/ 6586622 w 12192000"/>
              <a:gd name="connsiteY10169" fmla="*/ 815207 h 6858000"/>
              <a:gd name="connsiteX10170" fmla="*/ 6579240 w 12192000"/>
              <a:gd name="connsiteY10170" fmla="*/ 824111 h 6858000"/>
              <a:gd name="connsiteX10171" fmla="*/ 6571119 w 12192000"/>
              <a:gd name="connsiteY10171" fmla="*/ 820064 h 6858000"/>
              <a:gd name="connsiteX10172" fmla="*/ 6563737 w 12192000"/>
              <a:gd name="connsiteY10172" fmla="*/ 822897 h 6858000"/>
              <a:gd name="connsiteX10173" fmla="*/ 6564475 w 12192000"/>
              <a:gd name="connsiteY10173" fmla="*/ 826539 h 6858000"/>
              <a:gd name="connsiteX10174" fmla="*/ 6579240 w 12192000"/>
              <a:gd name="connsiteY10174" fmla="*/ 827754 h 6858000"/>
              <a:gd name="connsiteX10175" fmla="*/ 6582931 w 12192000"/>
              <a:gd name="connsiteY10175" fmla="*/ 830587 h 6858000"/>
              <a:gd name="connsiteX10176" fmla="*/ 6584407 w 12192000"/>
              <a:gd name="connsiteY10176" fmla="*/ 826135 h 6858000"/>
              <a:gd name="connsiteX10177" fmla="*/ 6596958 w 12192000"/>
              <a:gd name="connsiteY10177" fmla="*/ 825730 h 6858000"/>
              <a:gd name="connsiteX10178" fmla="*/ 6603602 w 12192000"/>
              <a:gd name="connsiteY10178" fmla="*/ 829777 h 6858000"/>
              <a:gd name="connsiteX10179" fmla="*/ 6613937 w 12192000"/>
              <a:gd name="connsiteY10179" fmla="*/ 831396 h 6858000"/>
              <a:gd name="connsiteX10180" fmla="*/ 6620581 w 12192000"/>
              <a:gd name="connsiteY10180" fmla="*/ 839490 h 6858000"/>
              <a:gd name="connsiteX10181" fmla="*/ 6628702 w 12192000"/>
              <a:gd name="connsiteY10181" fmla="*/ 835038 h 6858000"/>
              <a:gd name="connsiteX10182" fmla="*/ 6633131 w 12192000"/>
              <a:gd name="connsiteY10182" fmla="*/ 837062 h 6858000"/>
              <a:gd name="connsiteX10183" fmla="*/ 6641990 w 12192000"/>
              <a:gd name="connsiteY10183" fmla="*/ 832610 h 6858000"/>
              <a:gd name="connsiteX10184" fmla="*/ 6653802 w 12192000"/>
              <a:gd name="connsiteY10184" fmla="*/ 835848 h 6858000"/>
              <a:gd name="connsiteX10185" fmla="*/ 6660447 w 12192000"/>
              <a:gd name="connsiteY10185" fmla="*/ 840704 h 6858000"/>
              <a:gd name="connsiteX10186" fmla="*/ 6661185 w 12192000"/>
              <a:gd name="connsiteY10186" fmla="*/ 849608 h 6858000"/>
              <a:gd name="connsiteX10187" fmla="*/ 6654541 w 12192000"/>
              <a:gd name="connsiteY10187" fmla="*/ 854465 h 6858000"/>
              <a:gd name="connsiteX10188" fmla="*/ 6647896 w 12192000"/>
              <a:gd name="connsiteY10188" fmla="*/ 854465 h 6858000"/>
              <a:gd name="connsiteX10189" fmla="*/ 6639037 w 12192000"/>
              <a:gd name="connsiteY10189" fmla="*/ 867011 h 6858000"/>
              <a:gd name="connsiteX10190" fmla="*/ 6633131 w 12192000"/>
              <a:gd name="connsiteY10190" fmla="*/ 866606 h 6858000"/>
              <a:gd name="connsiteX10191" fmla="*/ 6635346 w 12192000"/>
              <a:gd name="connsiteY10191" fmla="*/ 858107 h 6858000"/>
              <a:gd name="connsiteX10192" fmla="*/ 6631655 w 12192000"/>
              <a:gd name="connsiteY10192" fmla="*/ 854060 h 6858000"/>
              <a:gd name="connsiteX10193" fmla="*/ 6627964 w 12192000"/>
              <a:gd name="connsiteY10193" fmla="*/ 858917 h 6858000"/>
              <a:gd name="connsiteX10194" fmla="*/ 6629440 w 12192000"/>
              <a:gd name="connsiteY10194" fmla="*/ 864583 h 6858000"/>
              <a:gd name="connsiteX10195" fmla="*/ 6622796 w 12192000"/>
              <a:gd name="connsiteY10195" fmla="*/ 865392 h 6858000"/>
              <a:gd name="connsiteX10196" fmla="*/ 6616152 w 12192000"/>
              <a:gd name="connsiteY10196" fmla="*/ 872272 h 6858000"/>
              <a:gd name="connsiteX10197" fmla="*/ 6614675 w 12192000"/>
              <a:gd name="connsiteY10197" fmla="*/ 881581 h 6858000"/>
              <a:gd name="connsiteX10198" fmla="*/ 6606555 w 12192000"/>
              <a:gd name="connsiteY10198" fmla="*/ 875915 h 6858000"/>
              <a:gd name="connsiteX10199" fmla="*/ 6607293 w 12192000"/>
              <a:gd name="connsiteY10199" fmla="*/ 881581 h 6858000"/>
              <a:gd name="connsiteX10200" fmla="*/ 6601387 w 12192000"/>
              <a:gd name="connsiteY10200" fmla="*/ 886437 h 6858000"/>
              <a:gd name="connsiteX10201" fmla="*/ 6599911 w 12192000"/>
              <a:gd name="connsiteY10201" fmla="*/ 884414 h 6858000"/>
              <a:gd name="connsiteX10202" fmla="*/ 6594743 w 12192000"/>
              <a:gd name="connsiteY10202" fmla="*/ 884414 h 6858000"/>
              <a:gd name="connsiteX10203" fmla="*/ 6588837 w 12192000"/>
              <a:gd name="connsiteY10203" fmla="*/ 890889 h 6858000"/>
              <a:gd name="connsiteX10204" fmla="*/ 6596958 w 12192000"/>
              <a:gd name="connsiteY10204" fmla="*/ 891698 h 6858000"/>
              <a:gd name="connsiteX10205" fmla="*/ 6607293 w 12192000"/>
              <a:gd name="connsiteY10205" fmla="*/ 901412 h 6858000"/>
              <a:gd name="connsiteX10206" fmla="*/ 6588837 w 12192000"/>
              <a:gd name="connsiteY10206" fmla="*/ 901816 h 6858000"/>
              <a:gd name="connsiteX10207" fmla="*/ 6603602 w 12192000"/>
              <a:gd name="connsiteY10207" fmla="*/ 906673 h 6858000"/>
              <a:gd name="connsiteX10208" fmla="*/ 6604340 w 12192000"/>
              <a:gd name="connsiteY10208" fmla="*/ 912339 h 6858000"/>
              <a:gd name="connsiteX10209" fmla="*/ 6599172 w 12192000"/>
              <a:gd name="connsiteY10209" fmla="*/ 922861 h 6858000"/>
              <a:gd name="connsiteX10210" fmla="*/ 6609508 w 12192000"/>
              <a:gd name="connsiteY10210" fmla="*/ 931765 h 6858000"/>
              <a:gd name="connsiteX10211" fmla="*/ 6597696 w 12192000"/>
              <a:gd name="connsiteY10211" fmla="*/ 933789 h 6858000"/>
              <a:gd name="connsiteX10212" fmla="*/ 6586622 w 12192000"/>
              <a:gd name="connsiteY10212" fmla="*/ 930146 h 6858000"/>
              <a:gd name="connsiteX10213" fmla="*/ 6592528 w 12192000"/>
              <a:gd name="connsiteY10213" fmla="*/ 938645 h 6858000"/>
              <a:gd name="connsiteX10214" fmla="*/ 6588099 w 12192000"/>
              <a:gd name="connsiteY10214" fmla="*/ 946740 h 6858000"/>
              <a:gd name="connsiteX10215" fmla="*/ 6599172 w 12192000"/>
              <a:gd name="connsiteY10215" fmla="*/ 953215 h 6858000"/>
              <a:gd name="connsiteX10216" fmla="*/ 6590313 w 12192000"/>
              <a:gd name="connsiteY10216" fmla="*/ 960500 h 6858000"/>
              <a:gd name="connsiteX10217" fmla="*/ 6597696 w 12192000"/>
              <a:gd name="connsiteY10217" fmla="*/ 969808 h 6858000"/>
              <a:gd name="connsiteX10218" fmla="*/ 6589575 w 12192000"/>
              <a:gd name="connsiteY10218" fmla="*/ 978307 h 6858000"/>
              <a:gd name="connsiteX10219" fmla="*/ 6588837 w 12192000"/>
              <a:gd name="connsiteY10219" fmla="*/ 987616 h 6858000"/>
              <a:gd name="connsiteX10220" fmla="*/ 6596958 w 12192000"/>
              <a:gd name="connsiteY10220" fmla="*/ 994901 h 6858000"/>
              <a:gd name="connsiteX10221" fmla="*/ 6592528 w 12192000"/>
              <a:gd name="connsiteY10221" fmla="*/ 1002185 h 6858000"/>
              <a:gd name="connsiteX10222" fmla="*/ 6591052 w 12192000"/>
              <a:gd name="connsiteY10222" fmla="*/ 1024445 h 6858000"/>
              <a:gd name="connsiteX10223" fmla="*/ 6582931 w 12192000"/>
              <a:gd name="connsiteY10223" fmla="*/ 1032134 h 6858000"/>
              <a:gd name="connsiteX10224" fmla="*/ 6579978 w 12192000"/>
              <a:gd name="connsiteY10224" fmla="*/ 1050347 h 6858000"/>
              <a:gd name="connsiteX10225" fmla="*/ 6568904 w 12192000"/>
              <a:gd name="connsiteY10225" fmla="*/ 1062488 h 6858000"/>
              <a:gd name="connsiteX10226" fmla="*/ 6563737 w 12192000"/>
              <a:gd name="connsiteY10226" fmla="*/ 1056417 h 6858000"/>
              <a:gd name="connsiteX10227" fmla="*/ 6554139 w 12192000"/>
              <a:gd name="connsiteY10227" fmla="*/ 1052370 h 6858000"/>
              <a:gd name="connsiteX10228" fmla="*/ 6543066 w 12192000"/>
              <a:gd name="connsiteY10228" fmla="*/ 1058036 h 6858000"/>
              <a:gd name="connsiteX10229" fmla="*/ 6525348 w 12192000"/>
              <a:gd name="connsiteY10229" fmla="*/ 1055203 h 6858000"/>
              <a:gd name="connsiteX10230" fmla="*/ 6522395 w 12192000"/>
              <a:gd name="connsiteY10230" fmla="*/ 1048728 h 6858000"/>
              <a:gd name="connsiteX10231" fmla="*/ 6519442 w 12192000"/>
              <a:gd name="connsiteY10231" fmla="*/ 1063297 h 6858000"/>
              <a:gd name="connsiteX10232" fmla="*/ 6503939 w 12192000"/>
              <a:gd name="connsiteY10232" fmla="*/ 1064916 h 6858000"/>
              <a:gd name="connsiteX10233" fmla="*/ 6497295 w 12192000"/>
              <a:gd name="connsiteY10233" fmla="*/ 1079891 h 6858000"/>
              <a:gd name="connsiteX10234" fmla="*/ 6502463 w 12192000"/>
              <a:gd name="connsiteY10234" fmla="*/ 1084343 h 6858000"/>
              <a:gd name="connsiteX10235" fmla="*/ 6503201 w 12192000"/>
              <a:gd name="connsiteY10235" fmla="*/ 1091627 h 6858000"/>
              <a:gd name="connsiteX10236" fmla="*/ 6493603 w 12192000"/>
              <a:gd name="connsiteY10236" fmla="*/ 1100126 h 6858000"/>
              <a:gd name="connsiteX10237" fmla="*/ 6481054 w 12192000"/>
              <a:gd name="connsiteY10237" fmla="*/ 1095675 h 6858000"/>
              <a:gd name="connsiteX10238" fmla="*/ 6455953 w 12192000"/>
              <a:gd name="connsiteY10238" fmla="*/ 1102150 h 6858000"/>
              <a:gd name="connsiteX10239" fmla="*/ 6446356 w 12192000"/>
              <a:gd name="connsiteY10239" fmla="*/ 1102150 h 6858000"/>
              <a:gd name="connsiteX10240" fmla="*/ 6441188 w 12192000"/>
              <a:gd name="connsiteY10240" fmla="*/ 1097698 h 6858000"/>
              <a:gd name="connsiteX10241" fmla="*/ 6446356 w 12192000"/>
              <a:gd name="connsiteY10241" fmla="*/ 1089199 h 6858000"/>
              <a:gd name="connsiteX10242" fmla="*/ 6441926 w 12192000"/>
              <a:gd name="connsiteY10242" fmla="*/ 1067749 h 6858000"/>
              <a:gd name="connsiteX10243" fmla="*/ 6432329 w 12192000"/>
              <a:gd name="connsiteY10243" fmla="*/ 1064916 h 6858000"/>
              <a:gd name="connsiteX10244" fmla="*/ 6430115 w 12192000"/>
              <a:gd name="connsiteY10244" fmla="*/ 1056822 h 6858000"/>
              <a:gd name="connsiteX10245" fmla="*/ 6423470 w 12192000"/>
              <a:gd name="connsiteY10245" fmla="*/ 1052775 h 6858000"/>
              <a:gd name="connsiteX10246" fmla="*/ 6425685 w 12192000"/>
              <a:gd name="connsiteY10246" fmla="*/ 1047918 h 6858000"/>
              <a:gd name="connsiteX10247" fmla="*/ 6438236 w 12192000"/>
              <a:gd name="connsiteY10247" fmla="*/ 1046704 h 6858000"/>
              <a:gd name="connsiteX10248" fmla="*/ 6444879 w 12192000"/>
              <a:gd name="connsiteY10248" fmla="*/ 1034158 h 6858000"/>
              <a:gd name="connsiteX10249" fmla="*/ 6441926 w 12192000"/>
              <a:gd name="connsiteY10249" fmla="*/ 1022826 h 6858000"/>
              <a:gd name="connsiteX10250" fmla="*/ 6431591 w 12192000"/>
              <a:gd name="connsiteY10250" fmla="*/ 1028492 h 6858000"/>
              <a:gd name="connsiteX10251" fmla="*/ 6421994 w 12192000"/>
              <a:gd name="connsiteY10251" fmla="*/ 1019588 h 6858000"/>
              <a:gd name="connsiteX10252" fmla="*/ 6419780 w 12192000"/>
              <a:gd name="connsiteY10252" fmla="*/ 1011089 h 6858000"/>
              <a:gd name="connsiteX10253" fmla="*/ 6409444 w 12192000"/>
              <a:gd name="connsiteY10253" fmla="*/ 1007042 h 6858000"/>
              <a:gd name="connsiteX10254" fmla="*/ 6407967 w 12192000"/>
              <a:gd name="connsiteY10254" fmla="*/ 994496 h 6858000"/>
              <a:gd name="connsiteX10255" fmla="*/ 6399108 w 12192000"/>
              <a:gd name="connsiteY10255" fmla="*/ 977498 h 6858000"/>
              <a:gd name="connsiteX10256" fmla="*/ 6394679 w 12192000"/>
              <a:gd name="connsiteY10256" fmla="*/ 973855 h 6858000"/>
              <a:gd name="connsiteX10257" fmla="*/ 6389511 w 12192000"/>
              <a:gd name="connsiteY10257" fmla="*/ 962119 h 6858000"/>
              <a:gd name="connsiteX10258" fmla="*/ 6381390 w 12192000"/>
              <a:gd name="connsiteY10258" fmla="*/ 960095 h 6858000"/>
              <a:gd name="connsiteX10259" fmla="*/ 6376223 w 12192000"/>
              <a:gd name="connsiteY10259" fmla="*/ 952810 h 6858000"/>
              <a:gd name="connsiteX10260" fmla="*/ 6380652 w 12192000"/>
              <a:gd name="connsiteY10260" fmla="*/ 948358 h 6858000"/>
              <a:gd name="connsiteX10261" fmla="*/ 6381390 w 12192000"/>
              <a:gd name="connsiteY10261" fmla="*/ 938241 h 6858000"/>
              <a:gd name="connsiteX10262" fmla="*/ 6378438 w 12192000"/>
              <a:gd name="connsiteY10262" fmla="*/ 930956 h 6858000"/>
              <a:gd name="connsiteX10263" fmla="*/ 6380652 w 12192000"/>
              <a:gd name="connsiteY10263" fmla="*/ 923671 h 6858000"/>
              <a:gd name="connsiteX10264" fmla="*/ 6390249 w 12192000"/>
              <a:gd name="connsiteY10264" fmla="*/ 916386 h 6858000"/>
              <a:gd name="connsiteX10265" fmla="*/ 6388035 w 12192000"/>
              <a:gd name="connsiteY10265" fmla="*/ 911529 h 6858000"/>
              <a:gd name="connsiteX10266" fmla="*/ 6379176 w 12192000"/>
              <a:gd name="connsiteY10266" fmla="*/ 907078 h 6858000"/>
              <a:gd name="connsiteX10267" fmla="*/ 6381390 w 12192000"/>
              <a:gd name="connsiteY10267" fmla="*/ 902221 h 6858000"/>
              <a:gd name="connsiteX10268" fmla="*/ 6376961 w 12192000"/>
              <a:gd name="connsiteY10268" fmla="*/ 902221 h 6858000"/>
              <a:gd name="connsiteX10269" fmla="*/ 6375485 w 12192000"/>
              <a:gd name="connsiteY10269" fmla="*/ 909506 h 6858000"/>
              <a:gd name="connsiteX10270" fmla="*/ 6382129 w 12192000"/>
              <a:gd name="connsiteY10270" fmla="*/ 915981 h 6858000"/>
              <a:gd name="connsiteX10271" fmla="*/ 6371793 w 12192000"/>
              <a:gd name="connsiteY10271" fmla="*/ 920028 h 6858000"/>
              <a:gd name="connsiteX10272" fmla="*/ 6373270 w 12192000"/>
              <a:gd name="connsiteY10272" fmla="*/ 910720 h 6858000"/>
              <a:gd name="connsiteX10273" fmla="*/ 6370317 w 12192000"/>
              <a:gd name="connsiteY10273" fmla="*/ 907078 h 6858000"/>
              <a:gd name="connsiteX10274" fmla="*/ 6362934 w 12192000"/>
              <a:gd name="connsiteY10274" fmla="*/ 903435 h 6858000"/>
              <a:gd name="connsiteX10275" fmla="*/ 6362196 w 12192000"/>
              <a:gd name="connsiteY10275" fmla="*/ 888865 h 6858000"/>
              <a:gd name="connsiteX10276" fmla="*/ 6358505 w 12192000"/>
              <a:gd name="connsiteY10276" fmla="*/ 883199 h 6858000"/>
              <a:gd name="connsiteX10277" fmla="*/ 6356290 w 12192000"/>
              <a:gd name="connsiteY10277" fmla="*/ 863368 h 6858000"/>
              <a:gd name="connsiteX10278" fmla="*/ 6364411 w 12192000"/>
              <a:gd name="connsiteY10278" fmla="*/ 859321 h 6858000"/>
              <a:gd name="connsiteX10279" fmla="*/ 6365149 w 12192000"/>
              <a:gd name="connsiteY10279" fmla="*/ 858512 h 6858000"/>
              <a:gd name="connsiteX10280" fmla="*/ 6368102 w 12192000"/>
              <a:gd name="connsiteY10280" fmla="*/ 854869 h 6858000"/>
              <a:gd name="connsiteX10281" fmla="*/ 6362934 w 12192000"/>
              <a:gd name="connsiteY10281" fmla="*/ 851227 h 6858000"/>
              <a:gd name="connsiteX10282" fmla="*/ 6351123 w 12192000"/>
              <a:gd name="connsiteY10282" fmla="*/ 852036 h 6858000"/>
              <a:gd name="connsiteX10283" fmla="*/ 6340787 w 12192000"/>
              <a:gd name="connsiteY10283" fmla="*/ 842323 h 6858000"/>
              <a:gd name="connsiteX10284" fmla="*/ 6339311 w 12192000"/>
              <a:gd name="connsiteY10284" fmla="*/ 836253 h 6858000"/>
              <a:gd name="connsiteX10285" fmla="*/ 6334143 w 12192000"/>
              <a:gd name="connsiteY10285" fmla="*/ 827754 h 6858000"/>
              <a:gd name="connsiteX10286" fmla="*/ 6335619 w 12192000"/>
              <a:gd name="connsiteY10286" fmla="*/ 820469 h 6858000"/>
              <a:gd name="connsiteX10287" fmla="*/ 6334143 w 12192000"/>
              <a:gd name="connsiteY10287" fmla="*/ 809541 h 6858000"/>
              <a:gd name="connsiteX10288" fmla="*/ 6339311 w 12192000"/>
              <a:gd name="connsiteY10288" fmla="*/ 801042 h 6858000"/>
              <a:gd name="connsiteX10289" fmla="*/ 6332667 w 12192000"/>
              <a:gd name="connsiteY10289" fmla="*/ 794567 h 6858000"/>
              <a:gd name="connsiteX10290" fmla="*/ 6325284 w 12192000"/>
              <a:gd name="connsiteY10290" fmla="*/ 799828 h 6858000"/>
              <a:gd name="connsiteX10291" fmla="*/ 6324546 w 12192000"/>
              <a:gd name="connsiteY10291" fmla="*/ 808327 h 6858000"/>
              <a:gd name="connsiteX10292" fmla="*/ 6329713 w 12192000"/>
              <a:gd name="connsiteY10292" fmla="*/ 813993 h 6858000"/>
              <a:gd name="connsiteX10293" fmla="*/ 6326023 w 12192000"/>
              <a:gd name="connsiteY10293" fmla="*/ 818040 h 6858000"/>
              <a:gd name="connsiteX10294" fmla="*/ 6321593 w 12192000"/>
              <a:gd name="connsiteY10294" fmla="*/ 818445 h 6858000"/>
              <a:gd name="connsiteX10295" fmla="*/ 6320854 w 12192000"/>
              <a:gd name="connsiteY10295" fmla="*/ 822492 h 6858000"/>
              <a:gd name="connsiteX10296" fmla="*/ 6315687 w 12192000"/>
              <a:gd name="connsiteY10296" fmla="*/ 825325 h 6858000"/>
              <a:gd name="connsiteX10297" fmla="*/ 6319378 w 12192000"/>
              <a:gd name="connsiteY10297" fmla="*/ 830182 h 6858000"/>
              <a:gd name="connsiteX10298" fmla="*/ 6326023 w 12192000"/>
              <a:gd name="connsiteY10298" fmla="*/ 833015 h 6858000"/>
              <a:gd name="connsiteX10299" fmla="*/ 6328975 w 12192000"/>
              <a:gd name="connsiteY10299" fmla="*/ 841919 h 6858000"/>
              <a:gd name="connsiteX10300" fmla="*/ 6326023 w 12192000"/>
              <a:gd name="connsiteY10300" fmla="*/ 851632 h 6858000"/>
              <a:gd name="connsiteX10301" fmla="*/ 6313472 w 12192000"/>
              <a:gd name="connsiteY10301" fmla="*/ 862154 h 6858000"/>
              <a:gd name="connsiteX10302" fmla="*/ 6312734 w 12192000"/>
              <a:gd name="connsiteY10302" fmla="*/ 858917 h 6858000"/>
              <a:gd name="connsiteX10303" fmla="*/ 6304613 w 12192000"/>
              <a:gd name="connsiteY10303" fmla="*/ 852441 h 6858000"/>
              <a:gd name="connsiteX10304" fmla="*/ 6301660 w 12192000"/>
              <a:gd name="connsiteY10304" fmla="*/ 858107 h 6858000"/>
              <a:gd name="connsiteX10305" fmla="*/ 6306090 w 12192000"/>
              <a:gd name="connsiteY10305" fmla="*/ 861345 h 6858000"/>
              <a:gd name="connsiteX10306" fmla="*/ 6308304 w 12192000"/>
              <a:gd name="connsiteY10306" fmla="*/ 866201 h 6858000"/>
              <a:gd name="connsiteX10307" fmla="*/ 6298708 w 12192000"/>
              <a:gd name="connsiteY10307" fmla="*/ 870249 h 6858000"/>
              <a:gd name="connsiteX10308" fmla="*/ 6294278 w 12192000"/>
              <a:gd name="connsiteY10308" fmla="*/ 864987 h 6858000"/>
              <a:gd name="connsiteX10309" fmla="*/ 6295755 w 12192000"/>
              <a:gd name="connsiteY10309" fmla="*/ 859726 h 6858000"/>
              <a:gd name="connsiteX10310" fmla="*/ 6289849 w 12192000"/>
              <a:gd name="connsiteY10310" fmla="*/ 858917 h 6858000"/>
              <a:gd name="connsiteX10311" fmla="*/ 6286157 w 12192000"/>
              <a:gd name="connsiteY10311" fmla="*/ 855274 h 6858000"/>
              <a:gd name="connsiteX10312" fmla="*/ 6282466 w 12192000"/>
              <a:gd name="connsiteY10312" fmla="*/ 842728 h 6858000"/>
              <a:gd name="connsiteX10313" fmla="*/ 6272869 w 12192000"/>
              <a:gd name="connsiteY10313" fmla="*/ 833015 h 6858000"/>
              <a:gd name="connsiteX10314" fmla="*/ 6268439 w 12192000"/>
              <a:gd name="connsiteY10314" fmla="*/ 830182 h 6858000"/>
              <a:gd name="connsiteX10315" fmla="*/ 6267701 w 12192000"/>
              <a:gd name="connsiteY10315" fmla="*/ 837871 h 6858000"/>
              <a:gd name="connsiteX10316" fmla="*/ 6275821 w 12192000"/>
              <a:gd name="connsiteY10316" fmla="*/ 843537 h 6858000"/>
              <a:gd name="connsiteX10317" fmla="*/ 6283204 w 12192000"/>
              <a:gd name="connsiteY10317" fmla="*/ 852441 h 6858000"/>
              <a:gd name="connsiteX10318" fmla="*/ 6280251 w 12192000"/>
              <a:gd name="connsiteY10318" fmla="*/ 858512 h 6858000"/>
              <a:gd name="connsiteX10319" fmla="*/ 6288372 w 12192000"/>
              <a:gd name="connsiteY10319" fmla="*/ 867416 h 6858000"/>
              <a:gd name="connsiteX10320" fmla="*/ 6286157 w 12192000"/>
              <a:gd name="connsiteY10320" fmla="*/ 873082 h 6858000"/>
              <a:gd name="connsiteX10321" fmla="*/ 6278037 w 12192000"/>
              <a:gd name="connsiteY10321" fmla="*/ 874700 h 6858000"/>
              <a:gd name="connsiteX10322" fmla="*/ 6269916 w 12192000"/>
              <a:gd name="connsiteY10322" fmla="*/ 879152 h 6858000"/>
              <a:gd name="connsiteX10323" fmla="*/ 6271393 w 12192000"/>
              <a:gd name="connsiteY10323" fmla="*/ 885223 h 6858000"/>
              <a:gd name="connsiteX10324" fmla="*/ 6264748 w 12192000"/>
              <a:gd name="connsiteY10324" fmla="*/ 889270 h 6858000"/>
              <a:gd name="connsiteX10325" fmla="*/ 6267701 w 12192000"/>
              <a:gd name="connsiteY10325" fmla="*/ 892508 h 6858000"/>
              <a:gd name="connsiteX10326" fmla="*/ 6257365 w 12192000"/>
              <a:gd name="connsiteY10326" fmla="*/ 902221 h 6858000"/>
              <a:gd name="connsiteX10327" fmla="*/ 6244077 w 12192000"/>
              <a:gd name="connsiteY10327" fmla="*/ 894936 h 6858000"/>
              <a:gd name="connsiteX10328" fmla="*/ 6251460 w 12192000"/>
              <a:gd name="connsiteY10328" fmla="*/ 903435 h 6858000"/>
              <a:gd name="connsiteX10329" fmla="*/ 6252198 w 12192000"/>
              <a:gd name="connsiteY10329" fmla="*/ 909101 h 6858000"/>
              <a:gd name="connsiteX10330" fmla="*/ 6235219 w 12192000"/>
              <a:gd name="connsiteY10330" fmla="*/ 924885 h 6858000"/>
              <a:gd name="connsiteX10331" fmla="*/ 6229312 w 12192000"/>
              <a:gd name="connsiteY10331" fmla="*/ 924480 h 6858000"/>
              <a:gd name="connsiteX10332" fmla="*/ 6227098 w 12192000"/>
              <a:gd name="connsiteY10332" fmla="*/ 917600 h 6858000"/>
              <a:gd name="connsiteX10333" fmla="*/ 6224883 w 12192000"/>
              <a:gd name="connsiteY10333" fmla="*/ 917195 h 6858000"/>
              <a:gd name="connsiteX10334" fmla="*/ 6220453 w 12192000"/>
              <a:gd name="connsiteY10334" fmla="*/ 921647 h 6858000"/>
              <a:gd name="connsiteX10335" fmla="*/ 6216024 w 12192000"/>
              <a:gd name="connsiteY10335" fmla="*/ 922457 h 6858000"/>
              <a:gd name="connsiteX10336" fmla="*/ 6205688 w 12192000"/>
              <a:gd name="connsiteY10336" fmla="*/ 931765 h 6858000"/>
              <a:gd name="connsiteX10337" fmla="*/ 6197568 w 12192000"/>
              <a:gd name="connsiteY10337" fmla="*/ 935408 h 6858000"/>
              <a:gd name="connsiteX10338" fmla="*/ 6193139 w 12192000"/>
              <a:gd name="connsiteY10338" fmla="*/ 933384 h 6858000"/>
              <a:gd name="connsiteX10339" fmla="*/ 6188709 w 12192000"/>
              <a:gd name="connsiteY10339" fmla="*/ 938645 h 6858000"/>
              <a:gd name="connsiteX10340" fmla="*/ 6179112 w 12192000"/>
              <a:gd name="connsiteY10340" fmla="*/ 927313 h 6858000"/>
              <a:gd name="connsiteX10341" fmla="*/ 6179850 w 12192000"/>
              <a:gd name="connsiteY10341" fmla="*/ 924480 h 6858000"/>
              <a:gd name="connsiteX10342" fmla="*/ 6173944 w 12192000"/>
              <a:gd name="connsiteY10342" fmla="*/ 920028 h 6858000"/>
              <a:gd name="connsiteX10343" fmla="*/ 6168038 w 12192000"/>
              <a:gd name="connsiteY10343" fmla="*/ 920028 h 6858000"/>
              <a:gd name="connsiteX10344" fmla="*/ 6170991 w 12192000"/>
              <a:gd name="connsiteY10344" fmla="*/ 928932 h 6858000"/>
              <a:gd name="connsiteX10345" fmla="*/ 6164347 w 12192000"/>
              <a:gd name="connsiteY10345" fmla="*/ 931765 h 6858000"/>
              <a:gd name="connsiteX10346" fmla="*/ 6156965 w 12192000"/>
              <a:gd name="connsiteY10346" fmla="*/ 925694 h 6858000"/>
              <a:gd name="connsiteX10347" fmla="*/ 6161394 w 12192000"/>
              <a:gd name="connsiteY10347" fmla="*/ 923671 h 6858000"/>
              <a:gd name="connsiteX10348" fmla="*/ 6159179 w 12192000"/>
              <a:gd name="connsiteY10348" fmla="*/ 918005 h 6858000"/>
              <a:gd name="connsiteX10349" fmla="*/ 6140723 w 12192000"/>
              <a:gd name="connsiteY10349" fmla="*/ 911529 h 6858000"/>
              <a:gd name="connsiteX10350" fmla="*/ 6126696 w 12192000"/>
              <a:gd name="connsiteY10350" fmla="*/ 900602 h 6858000"/>
              <a:gd name="connsiteX10351" fmla="*/ 6117099 w 12192000"/>
              <a:gd name="connsiteY10351" fmla="*/ 898983 h 6858000"/>
              <a:gd name="connsiteX10352" fmla="*/ 6104549 w 12192000"/>
              <a:gd name="connsiteY10352" fmla="*/ 879152 h 6858000"/>
              <a:gd name="connsiteX10353" fmla="*/ 6109717 w 12192000"/>
              <a:gd name="connsiteY10353" fmla="*/ 874296 h 6858000"/>
              <a:gd name="connsiteX10354" fmla="*/ 6109717 w 12192000"/>
              <a:gd name="connsiteY10354" fmla="*/ 867011 h 6858000"/>
              <a:gd name="connsiteX10355" fmla="*/ 6117099 w 12192000"/>
              <a:gd name="connsiteY10355" fmla="*/ 867011 h 6858000"/>
              <a:gd name="connsiteX10356" fmla="*/ 6123006 w 12192000"/>
              <a:gd name="connsiteY10356" fmla="*/ 871058 h 6858000"/>
              <a:gd name="connsiteX10357" fmla="*/ 6128911 w 12192000"/>
              <a:gd name="connsiteY10357" fmla="*/ 869034 h 6858000"/>
              <a:gd name="connsiteX10358" fmla="*/ 6146629 w 12192000"/>
              <a:gd name="connsiteY10358" fmla="*/ 880771 h 6858000"/>
              <a:gd name="connsiteX10359" fmla="*/ 6147368 w 12192000"/>
              <a:gd name="connsiteY10359" fmla="*/ 877533 h 6858000"/>
              <a:gd name="connsiteX10360" fmla="*/ 6142199 w 12192000"/>
              <a:gd name="connsiteY10360" fmla="*/ 869844 h 6858000"/>
              <a:gd name="connsiteX10361" fmla="*/ 6147368 w 12192000"/>
              <a:gd name="connsiteY10361" fmla="*/ 866606 h 6858000"/>
              <a:gd name="connsiteX10362" fmla="*/ 6157702 w 12192000"/>
              <a:gd name="connsiteY10362" fmla="*/ 865797 h 6858000"/>
              <a:gd name="connsiteX10363" fmla="*/ 6152535 w 12192000"/>
              <a:gd name="connsiteY10363" fmla="*/ 859726 h 6858000"/>
              <a:gd name="connsiteX10364" fmla="*/ 6140723 w 12192000"/>
              <a:gd name="connsiteY10364" fmla="*/ 862559 h 6858000"/>
              <a:gd name="connsiteX10365" fmla="*/ 6135555 w 12192000"/>
              <a:gd name="connsiteY10365" fmla="*/ 867416 h 6858000"/>
              <a:gd name="connsiteX10366" fmla="*/ 6130388 w 12192000"/>
              <a:gd name="connsiteY10366" fmla="*/ 854465 h 6858000"/>
              <a:gd name="connsiteX10367" fmla="*/ 6137032 w 12192000"/>
              <a:gd name="connsiteY10367" fmla="*/ 850418 h 6858000"/>
              <a:gd name="connsiteX10368" fmla="*/ 6139247 w 12192000"/>
              <a:gd name="connsiteY10368" fmla="*/ 842728 h 6858000"/>
              <a:gd name="connsiteX10369" fmla="*/ 6132602 w 12192000"/>
              <a:gd name="connsiteY10369" fmla="*/ 837062 h 6858000"/>
              <a:gd name="connsiteX10370" fmla="*/ 6137770 w 12192000"/>
              <a:gd name="connsiteY10370" fmla="*/ 834229 h 6858000"/>
              <a:gd name="connsiteX10371" fmla="*/ 6127435 w 12192000"/>
              <a:gd name="connsiteY10371" fmla="*/ 826944 h 6858000"/>
              <a:gd name="connsiteX10372" fmla="*/ 6123006 w 12192000"/>
              <a:gd name="connsiteY10372" fmla="*/ 835443 h 6858000"/>
              <a:gd name="connsiteX10373" fmla="*/ 6125220 w 12192000"/>
              <a:gd name="connsiteY10373" fmla="*/ 839490 h 6858000"/>
              <a:gd name="connsiteX10374" fmla="*/ 6117837 w 12192000"/>
              <a:gd name="connsiteY10374" fmla="*/ 842323 h 6858000"/>
              <a:gd name="connsiteX10375" fmla="*/ 6114146 w 12192000"/>
              <a:gd name="connsiteY10375" fmla="*/ 839895 h 6858000"/>
              <a:gd name="connsiteX10376" fmla="*/ 6111932 w 12192000"/>
              <a:gd name="connsiteY10376" fmla="*/ 847180 h 6858000"/>
              <a:gd name="connsiteX10377" fmla="*/ 6098643 w 12192000"/>
              <a:gd name="connsiteY10377" fmla="*/ 834229 h 6858000"/>
              <a:gd name="connsiteX10378" fmla="*/ 6094952 w 12192000"/>
              <a:gd name="connsiteY10378" fmla="*/ 825730 h 6858000"/>
              <a:gd name="connsiteX10379" fmla="*/ 6103811 w 12192000"/>
              <a:gd name="connsiteY10379" fmla="*/ 815207 h 6858000"/>
              <a:gd name="connsiteX10380" fmla="*/ 6110455 w 12192000"/>
              <a:gd name="connsiteY10380" fmla="*/ 811160 h 6858000"/>
              <a:gd name="connsiteX10381" fmla="*/ 6112670 w 12192000"/>
              <a:gd name="connsiteY10381" fmla="*/ 820064 h 6858000"/>
              <a:gd name="connsiteX10382" fmla="*/ 6114146 w 12192000"/>
              <a:gd name="connsiteY10382" fmla="*/ 812779 h 6858000"/>
              <a:gd name="connsiteX10383" fmla="*/ 6119314 w 12192000"/>
              <a:gd name="connsiteY10383" fmla="*/ 810351 h 6858000"/>
              <a:gd name="connsiteX10384" fmla="*/ 6129650 w 12192000"/>
              <a:gd name="connsiteY10384" fmla="*/ 817231 h 6858000"/>
              <a:gd name="connsiteX10385" fmla="*/ 6130388 w 12192000"/>
              <a:gd name="connsiteY10385" fmla="*/ 810756 h 6858000"/>
              <a:gd name="connsiteX10386" fmla="*/ 6134079 w 12192000"/>
              <a:gd name="connsiteY10386" fmla="*/ 805494 h 6858000"/>
              <a:gd name="connsiteX10387" fmla="*/ 6143676 w 12192000"/>
              <a:gd name="connsiteY10387" fmla="*/ 805090 h 6858000"/>
              <a:gd name="connsiteX10388" fmla="*/ 6140723 w 12192000"/>
              <a:gd name="connsiteY10388" fmla="*/ 799828 h 6858000"/>
              <a:gd name="connsiteX10389" fmla="*/ 6126696 w 12192000"/>
              <a:gd name="connsiteY10389" fmla="*/ 799828 h 6858000"/>
              <a:gd name="connsiteX10390" fmla="*/ 6122267 w 12192000"/>
              <a:gd name="connsiteY10390" fmla="*/ 797805 h 6858000"/>
              <a:gd name="connsiteX10391" fmla="*/ 6125220 w 12192000"/>
              <a:gd name="connsiteY10391" fmla="*/ 791329 h 6858000"/>
              <a:gd name="connsiteX10392" fmla="*/ 6131126 w 12192000"/>
              <a:gd name="connsiteY10392" fmla="*/ 791329 h 6858000"/>
              <a:gd name="connsiteX10393" fmla="*/ 6139247 w 12192000"/>
              <a:gd name="connsiteY10393" fmla="*/ 781616 h 6858000"/>
              <a:gd name="connsiteX10394" fmla="*/ 6130388 w 12192000"/>
              <a:gd name="connsiteY10394" fmla="*/ 778378 h 6858000"/>
              <a:gd name="connsiteX10395" fmla="*/ 6135555 w 12192000"/>
              <a:gd name="connsiteY10395" fmla="*/ 776759 h 6858000"/>
              <a:gd name="connsiteX10396" fmla="*/ 6142199 w 12192000"/>
              <a:gd name="connsiteY10396" fmla="*/ 765832 h 6858000"/>
              <a:gd name="connsiteX10397" fmla="*/ 6147368 w 12192000"/>
              <a:gd name="connsiteY10397" fmla="*/ 766237 h 6858000"/>
              <a:gd name="connsiteX10398" fmla="*/ 6148844 w 12192000"/>
              <a:gd name="connsiteY10398" fmla="*/ 775950 h 6858000"/>
              <a:gd name="connsiteX10399" fmla="*/ 6156226 w 12192000"/>
              <a:gd name="connsiteY10399" fmla="*/ 781616 h 6858000"/>
              <a:gd name="connsiteX10400" fmla="*/ 6153273 w 12192000"/>
              <a:gd name="connsiteY10400" fmla="*/ 775141 h 6858000"/>
              <a:gd name="connsiteX10401" fmla="*/ 6153273 w 12192000"/>
              <a:gd name="connsiteY10401" fmla="*/ 764213 h 6858000"/>
              <a:gd name="connsiteX10402" fmla="*/ 6162132 w 12192000"/>
              <a:gd name="connsiteY10402" fmla="*/ 757738 h 6858000"/>
              <a:gd name="connsiteX10403" fmla="*/ 6167300 w 12192000"/>
              <a:gd name="connsiteY10403" fmla="*/ 754500 h 6858000"/>
              <a:gd name="connsiteX10404" fmla="*/ 6159917 w 12192000"/>
              <a:gd name="connsiteY10404" fmla="*/ 756524 h 6858000"/>
              <a:gd name="connsiteX10405" fmla="*/ 6151058 w 12192000"/>
              <a:gd name="connsiteY10405" fmla="*/ 756119 h 6858000"/>
              <a:gd name="connsiteX10406" fmla="*/ 6132602 w 12192000"/>
              <a:gd name="connsiteY10406" fmla="*/ 762999 h 6858000"/>
              <a:gd name="connsiteX10407" fmla="*/ 6131126 w 12192000"/>
              <a:gd name="connsiteY10407" fmla="*/ 771903 h 6858000"/>
              <a:gd name="connsiteX10408" fmla="*/ 6124481 w 12192000"/>
              <a:gd name="connsiteY10408" fmla="*/ 775545 h 6858000"/>
              <a:gd name="connsiteX10409" fmla="*/ 6117099 w 12192000"/>
              <a:gd name="connsiteY10409" fmla="*/ 786068 h 6858000"/>
              <a:gd name="connsiteX10410" fmla="*/ 6114146 w 12192000"/>
              <a:gd name="connsiteY10410" fmla="*/ 785663 h 6858000"/>
              <a:gd name="connsiteX10411" fmla="*/ 6117837 w 12192000"/>
              <a:gd name="connsiteY10411" fmla="*/ 777164 h 6858000"/>
              <a:gd name="connsiteX10412" fmla="*/ 6111932 w 12192000"/>
              <a:gd name="connsiteY10412" fmla="*/ 769879 h 6858000"/>
              <a:gd name="connsiteX10413" fmla="*/ 6115623 w 12192000"/>
              <a:gd name="connsiteY10413" fmla="*/ 764213 h 6858000"/>
              <a:gd name="connsiteX10414" fmla="*/ 6108978 w 12192000"/>
              <a:gd name="connsiteY10414" fmla="*/ 763404 h 6858000"/>
              <a:gd name="connsiteX10415" fmla="*/ 6106764 w 12192000"/>
              <a:gd name="connsiteY10415" fmla="*/ 760166 h 6858000"/>
              <a:gd name="connsiteX10416" fmla="*/ 6118576 w 12192000"/>
              <a:gd name="connsiteY10416" fmla="*/ 754095 h 6858000"/>
              <a:gd name="connsiteX10417" fmla="*/ 6117837 w 12192000"/>
              <a:gd name="connsiteY10417" fmla="*/ 746811 h 6858000"/>
              <a:gd name="connsiteX10418" fmla="*/ 6121529 w 12192000"/>
              <a:gd name="connsiteY10418" fmla="*/ 743168 h 6858000"/>
              <a:gd name="connsiteX10419" fmla="*/ 6111932 w 12192000"/>
              <a:gd name="connsiteY10419" fmla="*/ 739121 h 6858000"/>
              <a:gd name="connsiteX10420" fmla="*/ 6097905 w 12192000"/>
              <a:gd name="connsiteY10420" fmla="*/ 753691 h 6858000"/>
              <a:gd name="connsiteX10421" fmla="*/ 6091999 w 12192000"/>
              <a:gd name="connsiteY10421" fmla="*/ 748834 h 6858000"/>
              <a:gd name="connsiteX10422" fmla="*/ 6089046 w 12192000"/>
              <a:gd name="connsiteY10422" fmla="*/ 739121 h 6858000"/>
              <a:gd name="connsiteX10423" fmla="*/ 6096428 w 12192000"/>
              <a:gd name="connsiteY10423" fmla="*/ 742763 h 6858000"/>
              <a:gd name="connsiteX10424" fmla="*/ 6100119 w 12192000"/>
              <a:gd name="connsiteY10424" fmla="*/ 739526 h 6858000"/>
              <a:gd name="connsiteX10425" fmla="*/ 6099381 w 12192000"/>
              <a:gd name="connsiteY10425" fmla="*/ 731836 h 6858000"/>
              <a:gd name="connsiteX10426" fmla="*/ 6105287 w 12192000"/>
              <a:gd name="connsiteY10426" fmla="*/ 725765 h 6858000"/>
              <a:gd name="connsiteX10427" fmla="*/ 6100119 w 12192000"/>
              <a:gd name="connsiteY10427" fmla="*/ 725361 h 6858000"/>
              <a:gd name="connsiteX10428" fmla="*/ 6096428 w 12192000"/>
              <a:gd name="connsiteY10428" fmla="*/ 729813 h 6858000"/>
              <a:gd name="connsiteX10429" fmla="*/ 6089046 w 12192000"/>
              <a:gd name="connsiteY10429" fmla="*/ 731431 h 6858000"/>
              <a:gd name="connsiteX10430" fmla="*/ 6084617 w 12192000"/>
              <a:gd name="connsiteY10430" fmla="*/ 727789 h 6858000"/>
              <a:gd name="connsiteX10431" fmla="*/ 6086832 w 12192000"/>
              <a:gd name="connsiteY10431" fmla="*/ 723337 h 6858000"/>
              <a:gd name="connsiteX10432" fmla="*/ 6083140 w 12192000"/>
              <a:gd name="connsiteY10432" fmla="*/ 714838 h 6858000"/>
              <a:gd name="connsiteX10433" fmla="*/ 6085355 w 12192000"/>
              <a:gd name="connsiteY10433" fmla="*/ 713624 h 6858000"/>
              <a:gd name="connsiteX10434" fmla="*/ 6092738 w 12192000"/>
              <a:gd name="connsiteY10434" fmla="*/ 718076 h 6858000"/>
              <a:gd name="connsiteX10435" fmla="*/ 6098643 w 12192000"/>
              <a:gd name="connsiteY10435" fmla="*/ 718076 h 6858000"/>
              <a:gd name="connsiteX10436" fmla="*/ 6111194 w 12192000"/>
              <a:gd name="connsiteY10436" fmla="*/ 712815 h 6858000"/>
              <a:gd name="connsiteX10437" fmla="*/ 6117099 w 12192000"/>
              <a:gd name="connsiteY10437" fmla="*/ 714433 h 6858000"/>
              <a:gd name="connsiteX10438" fmla="*/ 6127435 w 12192000"/>
              <a:gd name="connsiteY10438" fmla="*/ 712815 h 6858000"/>
              <a:gd name="connsiteX10439" fmla="*/ 6136294 w 12192000"/>
              <a:gd name="connsiteY10439" fmla="*/ 714433 h 6858000"/>
              <a:gd name="connsiteX10440" fmla="*/ 6142938 w 12192000"/>
              <a:gd name="connsiteY10440" fmla="*/ 722528 h 6858000"/>
              <a:gd name="connsiteX10441" fmla="*/ 6144414 w 12192000"/>
              <a:gd name="connsiteY10441" fmla="*/ 717671 h 6858000"/>
              <a:gd name="connsiteX10442" fmla="*/ 6154750 w 12192000"/>
              <a:gd name="connsiteY10442" fmla="*/ 708767 h 6858000"/>
              <a:gd name="connsiteX10443" fmla="*/ 6164347 w 12192000"/>
              <a:gd name="connsiteY10443" fmla="*/ 709982 h 6858000"/>
              <a:gd name="connsiteX10444" fmla="*/ 6165085 w 12192000"/>
              <a:gd name="connsiteY10444" fmla="*/ 718076 h 6858000"/>
              <a:gd name="connsiteX10445" fmla="*/ 6159917 w 12192000"/>
              <a:gd name="connsiteY10445" fmla="*/ 722123 h 6858000"/>
              <a:gd name="connsiteX10446" fmla="*/ 6159917 w 12192000"/>
              <a:gd name="connsiteY10446" fmla="*/ 726575 h 6858000"/>
              <a:gd name="connsiteX10447" fmla="*/ 6171729 w 12192000"/>
              <a:gd name="connsiteY10447" fmla="*/ 726170 h 6858000"/>
              <a:gd name="connsiteX10448" fmla="*/ 6176159 w 12192000"/>
              <a:gd name="connsiteY10448" fmla="*/ 719290 h 6858000"/>
              <a:gd name="connsiteX10449" fmla="*/ 6172468 w 12192000"/>
              <a:gd name="connsiteY10449" fmla="*/ 716457 h 6858000"/>
              <a:gd name="connsiteX10450" fmla="*/ 6178373 w 12192000"/>
              <a:gd name="connsiteY10450" fmla="*/ 712005 h 6858000"/>
              <a:gd name="connsiteX10451" fmla="*/ 6191662 w 12192000"/>
              <a:gd name="connsiteY10451" fmla="*/ 708767 h 6858000"/>
              <a:gd name="connsiteX10452" fmla="*/ 6197568 w 12192000"/>
              <a:gd name="connsiteY10452" fmla="*/ 701887 h 6858000"/>
              <a:gd name="connsiteX10453" fmla="*/ 6190186 w 12192000"/>
              <a:gd name="connsiteY10453" fmla="*/ 693793 h 6858000"/>
              <a:gd name="connsiteX10454" fmla="*/ 6191662 w 12192000"/>
              <a:gd name="connsiteY10454" fmla="*/ 686103 h 6858000"/>
              <a:gd name="connsiteX10455" fmla="*/ 6185017 w 12192000"/>
              <a:gd name="connsiteY10455" fmla="*/ 695817 h 6858000"/>
              <a:gd name="connsiteX10456" fmla="*/ 6186494 w 12192000"/>
              <a:gd name="connsiteY10456" fmla="*/ 701078 h 6858000"/>
              <a:gd name="connsiteX10457" fmla="*/ 6182065 w 12192000"/>
              <a:gd name="connsiteY10457" fmla="*/ 705125 h 6858000"/>
              <a:gd name="connsiteX10458" fmla="*/ 6172468 w 12192000"/>
              <a:gd name="connsiteY10458" fmla="*/ 702697 h 6858000"/>
              <a:gd name="connsiteX10459" fmla="*/ 6177635 w 12192000"/>
              <a:gd name="connsiteY10459" fmla="*/ 699459 h 6858000"/>
              <a:gd name="connsiteX10460" fmla="*/ 6179850 w 12192000"/>
              <a:gd name="connsiteY10460" fmla="*/ 695412 h 6858000"/>
              <a:gd name="connsiteX10461" fmla="*/ 6174683 w 12192000"/>
              <a:gd name="connsiteY10461" fmla="*/ 694198 h 6858000"/>
              <a:gd name="connsiteX10462" fmla="*/ 6164347 w 12192000"/>
              <a:gd name="connsiteY10462" fmla="*/ 701483 h 6858000"/>
              <a:gd name="connsiteX10463" fmla="*/ 6156965 w 12192000"/>
              <a:gd name="connsiteY10463" fmla="*/ 701483 h 6858000"/>
              <a:gd name="connsiteX10464" fmla="*/ 6154750 w 12192000"/>
              <a:gd name="connsiteY10464" fmla="*/ 696626 h 6858000"/>
              <a:gd name="connsiteX10465" fmla="*/ 6147368 w 12192000"/>
              <a:gd name="connsiteY10465" fmla="*/ 698245 h 6858000"/>
              <a:gd name="connsiteX10466" fmla="*/ 6147368 w 12192000"/>
              <a:gd name="connsiteY10466" fmla="*/ 703911 h 6858000"/>
              <a:gd name="connsiteX10467" fmla="*/ 6140723 w 12192000"/>
              <a:gd name="connsiteY10467" fmla="*/ 708363 h 6858000"/>
              <a:gd name="connsiteX10468" fmla="*/ 6137032 w 12192000"/>
              <a:gd name="connsiteY10468" fmla="*/ 705934 h 6858000"/>
              <a:gd name="connsiteX10469" fmla="*/ 6126696 w 12192000"/>
              <a:gd name="connsiteY10469" fmla="*/ 703506 h 6858000"/>
              <a:gd name="connsiteX10470" fmla="*/ 6111932 w 12192000"/>
              <a:gd name="connsiteY10470" fmla="*/ 705530 h 6858000"/>
              <a:gd name="connsiteX10471" fmla="*/ 6106025 w 12192000"/>
              <a:gd name="connsiteY10471" fmla="*/ 709172 h 6858000"/>
              <a:gd name="connsiteX10472" fmla="*/ 6094214 w 12192000"/>
              <a:gd name="connsiteY10472" fmla="*/ 709982 h 6858000"/>
              <a:gd name="connsiteX10473" fmla="*/ 6091261 w 12192000"/>
              <a:gd name="connsiteY10473" fmla="*/ 704720 h 6858000"/>
              <a:gd name="connsiteX10474" fmla="*/ 6086832 w 12192000"/>
              <a:gd name="connsiteY10474" fmla="*/ 701887 h 6858000"/>
              <a:gd name="connsiteX10475" fmla="*/ 6085355 w 12192000"/>
              <a:gd name="connsiteY10475" fmla="*/ 697435 h 6858000"/>
              <a:gd name="connsiteX10476" fmla="*/ 6089784 w 12192000"/>
              <a:gd name="connsiteY10476" fmla="*/ 696626 h 6858000"/>
              <a:gd name="connsiteX10477" fmla="*/ 6097905 w 12192000"/>
              <a:gd name="connsiteY10477" fmla="*/ 691769 h 6858000"/>
              <a:gd name="connsiteX10478" fmla="*/ 6092738 w 12192000"/>
              <a:gd name="connsiteY10478" fmla="*/ 691769 h 6858000"/>
              <a:gd name="connsiteX10479" fmla="*/ 6085355 w 12192000"/>
              <a:gd name="connsiteY10479" fmla="*/ 689341 h 6858000"/>
              <a:gd name="connsiteX10480" fmla="*/ 6086093 w 12192000"/>
              <a:gd name="connsiteY10480" fmla="*/ 686508 h 6858000"/>
              <a:gd name="connsiteX10481" fmla="*/ 6089784 w 12192000"/>
              <a:gd name="connsiteY10481" fmla="*/ 687318 h 6858000"/>
              <a:gd name="connsiteX10482" fmla="*/ 6093476 w 12192000"/>
              <a:gd name="connsiteY10482" fmla="*/ 685699 h 6858000"/>
              <a:gd name="connsiteX10483" fmla="*/ 6107502 w 12192000"/>
              <a:gd name="connsiteY10483" fmla="*/ 685699 h 6858000"/>
              <a:gd name="connsiteX10484" fmla="*/ 6117837 w 12192000"/>
              <a:gd name="connsiteY10484" fmla="*/ 679628 h 6858000"/>
              <a:gd name="connsiteX10485" fmla="*/ 6104549 w 12192000"/>
              <a:gd name="connsiteY10485" fmla="*/ 679628 h 6858000"/>
              <a:gd name="connsiteX10486" fmla="*/ 6099381 w 12192000"/>
              <a:gd name="connsiteY10486" fmla="*/ 682461 h 6858000"/>
              <a:gd name="connsiteX10487" fmla="*/ 6091261 w 12192000"/>
              <a:gd name="connsiteY10487" fmla="*/ 681247 h 6858000"/>
              <a:gd name="connsiteX10488" fmla="*/ 6097166 w 12192000"/>
              <a:gd name="connsiteY10488" fmla="*/ 674771 h 6858000"/>
              <a:gd name="connsiteX10489" fmla="*/ 6080925 w 12192000"/>
              <a:gd name="connsiteY10489" fmla="*/ 668296 h 6858000"/>
              <a:gd name="connsiteX10490" fmla="*/ 6081663 w 12192000"/>
              <a:gd name="connsiteY10490" fmla="*/ 664654 h 6858000"/>
              <a:gd name="connsiteX10491" fmla="*/ 6091999 w 12192000"/>
              <a:gd name="connsiteY10491" fmla="*/ 663035 h 6858000"/>
              <a:gd name="connsiteX10492" fmla="*/ 6100119 w 12192000"/>
              <a:gd name="connsiteY10492" fmla="*/ 657369 h 6858000"/>
              <a:gd name="connsiteX10493" fmla="*/ 6104549 w 12192000"/>
              <a:gd name="connsiteY10493" fmla="*/ 658988 h 6858000"/>
              <a:gd name="connsiteX10494" fmla="*/ 6114146 w 12192000"/>
              <a:gd name="connsiteY10494" fmla="*/ 656559 h 6858000"/>
              <a:gd name="connsiteX10495" fmla="*/ 6129650 w 12192000"/>
              <a:gd name="connsiteY10495" fmla="*/ 663844 h 6858000"/>
              <a:gd name="connsiteX10496" fmla="*/ 6134817 w 12192000"/>
              <a:gd name="connsiteY10496" fmla="*/ 661416 h 6858000"/>
              <a:gd name="connsiteX10497" fmla="*/ 6147368 w 12192000"/>
              <a:gd name="connsiteY10497" fmla="*/ 663035 h 6858000"/>
              <a:gd name="connsiteX10498" fmla="*/ 6156965 w 12192000"/>
              <a:gd name="connsiteY10498" fmla="*/ 654536 h 6858000"/>
              <a:gd name="connsiteX10499" fmla="*/ 6149582 w 12192000"/>
              <a:gd name="connsiteY10499" fmla="*/ 654536 h 6858000"/>
              <a:gd name="connsiteX10500" fmla="*/ 6145153 w 12192000"/>
              <a:gd name="connsiteY10500" fmla="*/ 657369 h 6858000"/>
              <a:gd name="connsiteX10501" fmla="*/ 6130388 w 12192000"/>
              <a:gd name="connsiteY10501" fmla="*/ 657369 h 6858000"/>
              <a:gd name="connsiteX10502" fmla="*/ 6121529 w 12192000"/>
              <a:gd name="connsiteY10502" fmla="*/ 652107 h 6858000"/>
              <a:gd name="connsiteX10503" fmla="*/ 6106764 w 12192000"/>
              <a:gd name="connsiteY10503" fmla="*/ 649274 h 6858000"/>
              <a:gd name="connsiteX10504" fmla="*/ 6095690 w 12192000"/>
              <a:gd name="connsiteY10504" fmla="*/ 652512 h 6858000"/>
              <a:gd name="connsiteX10505" fmla="*/ 6091261 w 12192000"/>
              <a:gd name="connsiteY10505" fmla="*/ 648465 h 6858000"/>
              <a:gd name="connsiteX10506" fmla="*/ 6095690 w 12192000"/>
              <a:gd name="connsiteY10506" fmla="*/ 643204 h 6858000"/>
              <a:gd name="connsiteX10507" fmla="*/ 6086093 w 12192000"/>
              <a:gd name="connsiteY10507" fmla="*/ 635514 h 6858000"/>
              <a:gd name="connsiteX10508" fmla="*/ 6085355 w 12192000"/>
              <a:gd name="connsiteY10508" fmla="*/ 630253 h 6858000"/>
              <a:gd name="connsiteX10509" fmla="*/ 6089784 w 12192000"/>
              <a:gd name="connsiteY10509" fmla="*/ 629039 h 6858000"/>
              <a:gd name="connsiteX10510" fmla="*/ 6097905 w 12192000"/>
              <a:gd name="connsiteY10510" fmla="*/ 635919 h 6858000"/>
              <a:gd name="connsiteX10511" fmla="*/ 6100858 w 12192000"/>
              <a:gd name="connsiteY10511" fmla="*/ 644418 h 6858000"/>
              <a:gd name="connsiteX10512" fmla="*/ 6106764 w 12192000"/>
              <a:gd name="connsiteY10512" fmla="*/ 640371 h 6858000"/>
              <a:gd name="connsiteX10513" fmla="*/ 6102335 w 12192000"/>
              <a:gd name="connsiteY10513" fmla="*/ 631872 h 6858000"/>
              <a:gd name="connsiteX10514" fmla="*/ 6116361 w 12192000"/>
              <a:gd name="connsiteY10514" fmla="*/ 632276 h 6858000"/>
              <a:gd name="connsiteX10515" fmla="*/ 6119314 w 12192000"/>
              <a:gd name="connsiteY10515" fmla="*/ 640775 h 6858000"/>
              <a:gd name="connsiteX10516" fmla="*/ 6124481 w 12192000"/>
              <a:gd name="connsiteY10516" fmla="*/ 638752 h 6858000"/>
              <a:gd name="connsiteX10517" fmla="*/ 6131864 w 12192000"/>
              <a:gd name="connsiteY10517" fmla="*/ 637942 h 6858000"/>
              <a:gd name="connsiteX10518" fmla="*/ 6122267 w 12192000"/>
              <a:gd name="connsiteY10518" fmla="*/ 632276 h 6858000"/>
              <a:gd name="connsiteX10519" fmla="*/ 6131864 w 12192000"/>
              <a:gd name="connsiteY10519" fmla="*/ 622968 h 6858000"/>
              <a:gd name="connsiteX10520" fmla="*/ 6142938 w 12192000"/>
              <a:gd name="connsiteY10520" fmla="*/ 629443 h 6858000"/>
              <a:gd name="connsiteX10521" fmla="*/ 6144414 w 12192000"/>
              <a:gd name="connsiteY10521" fmla="*/ 624992 h 6858000"/>
              <a:gd name="connsiteX10522" fmla="*/ 6140723 w 12192000"/>
              <a:gd name="connsiteY10522" fmla="*/ 618921 h 6858000"/>
              <a:gd name="connsiteX10523" fmla="*/ 6149582 w 12192000"/>
              <a:gd name="connsiteY10523" fmla="*/ 617707 h 6858000"/>
              <a:gd name="connsiteX10524" fmla="*/ 6158441 w 12192000"/>
              <a:gd name="connsiteY10524" fmla="*/ 620540 h 6858000"/>
              <a:gd name="connsiteX10525" fmla="*/ 6158441 w 12192000"/>
              <a:gd name="connsiteY10525" fmla="*/ 632276 h 6858000"/>
              <a:gd name="connsiteX10526" fmla="*/ 6161394 w 12192000"/>
              <a:gd name="connsiteY10526" fmla="*/ 635514 h 6858000"/>
              <a:gd name="connsiteX10527" fmla="*/ 6168776 w 12192000"/>
              <a:gd name="connsiteY10527" fmla="*/ 632276 h 6858000"/>
              <a:gd name="connsiteX10528" fmla="*/ 6164347 w 12192000"/>
              <a:gd name="connsiteY10528" fmla="*/ 626206 h 6858000"/>
              <a:gd name="connsiteX10529" fmla="*/ 6168038 w 12192000"/>
              <a:gd name="connsiteY10529" fmla="*/ 618921 h 6858000"/>
              <a:gd name="connsiteX10530" fmla="*/ 6156226 w 12192000"/>
              <a:gd name="connsiteY10530" fmla="*/ 613255 h 6858000"/>
              <a:gd name="connsiteX10531" fmla="*/ 6145891 w 12192000"/>
              <a:gd name="connsiteY10531" fmla="*/ 607184 h 6858000"/>
              <a:gd name="connsiteX10532" fmla="*/ 6130388 w 12192000"/>
              <a:gd name="connsiteY10532" fmla="*/ 605161 h 6858000"/>
              <a:gd name="connsiteX10533" fmla="*/ 6128173 w 12192000"/>
              <a:gd name="connsiteY10533" fmla="*/ 601518 h 6858000"/>
              <a:gd name="connsiteX10534" fmla="*/ 6135555 w 12192000"/>
              <a:gd name="connsiteY10534" fmla="*/ 597471 h 6858000"/>
              <a:gd name="connsiteX10535" fmla="*/ 6139985 w 12192000"/>
              <a:gd name="connsiteY10535" fmla="*/ 599899 h 6858000"/>
              <a:gd name="connsiteX10536" fmla="*/ 6145891 w 12192000"/>
              <a:gd name="connsiteY10536" fmla="*/ 596257 h 6858000"/>
              <a:gd name="connsiteX10537" fmla="*/ 6153273 w 12192000"/>
              <a:gd name="connsiteY10537" fmla="*/ 602328 h 6858000"/>
              <a:gd name="connsiteX10538" fmla="*/ 6158441 w 12192000"/>
              <a:gd name="connsiteY10538" fmla="*/ 598280 h 6858000"/>
              <a:gd name="connsiteX10539" fmla="*/ 6162132 w 12192000"/>
              <a:gd name="connsiteY10539" fmla="*/ 598280 h 6858000"/>
              <a:gd name="connsiteX10540" fmla="*/ 6170253 w 12192000"/>
              <a:gd name="connsiteY10540" fmla="*/ 608398 h 6858000"/>
              <a:gd name="connsiteX10541" fmla="*/ 6180588 w 12192000"/>
              <a:gd name="connsiteY10541" fmla="*/ 610827 h 6858000"/>
              <a:gd name="connsiteX10542" fmla="*/ 6185756 w 12192000"/>
              <a:gd name="connsiteY10542" fmla="*/ 603137 h 6858000"/>
              <a:gd name="connsiteX10543" fmla="*/ 6200521 w 12192000"/>
              <a:gd name="connsiteY10543" fmla="*/ 597876 h 6858000"/>
              <a:gd name="connsiteX10544" fmla="*/ 6203474 w 12192000"/>
              <a:gd name="connsiteY10544" fmla="*/ 593019 h 6858000"/>
              <a:gd name="connsiteX10545" fmla="*/ 6197568 w 12192000"/>
              <a:gd name="connsiteY10545" fmla="*/ 593019 h 6858000"/>
              <a:gd name="connsiteX10546" fmla="*/ 6185017 w 12192000"/>
              <a:gd name="connsiteY10546" fmla="*/ 598280 h 6858000"/>
              <a:gd name="connsiteX10547" fmla="*/ 6181327 w 12192000"/>
              <a:gd name="connsiteY10547" fmla="*/ 596257 h 6858000"/>
              <a:gd name="connsiteX10548" fmla="*/ 6188709 w 12192000"/>
              <a:gd name="connsiteY10548" fmla="*/ 591805 h 6858000"/>
              <a:gd name="connsiteX10549" fmla="*/ 6185756 w 12192000"/>
              <a:gd name="connsiteY10549" fmla="*/ 588567 h 6858000"/>
              <a:gd name="connsiteX10550" fmla="*/ 6169514 w 12192000"/>
              <a:gd name="connsiteY10550" fmla="*/ 593424 h 6858000"/>
              <a:gd name="connsiteX10551" fmla="*/ 6162132 w 12192000"/>
              <a:gd name="connsiteY10551" fmla="*/ 586139 h 6858000"/>
              <a:gd name="connsiteX10552" fmla="*/ 6167300 w 12192000"/>
              <a:gd name="connsiteY10552" fmla="*/ 581282 h 6858000"/>
              <a:gd name="connsiteX10553" fmla="*/ 6165824 w 12192000"/>
              <a:gd name="connsiteY10553" fmla="*/ 574402 h 6858000"/>
              <a:gd name="connsiteX10554" fmla="*/ 6169514 w 12192000"/>
              <a:gd name="connsiteY10554" fmla="*/ 570355 h 6858000"/>
              <a:gd name="connsiteX10555" fmla="*/ 6174683 w 12192000"/>
              <a:gd name="connsiteY10555" fmla="*/ 573998 h 6858000"/>
              <a:gd name="connsiteX10556" fmla="*/ 6184280 w 12192000"/>
              <a:gd name="connsiteY10556" fmla="*/ 573998 h 6858000"/>
              <a:gd name="connsiteX10557" fmla="*/ 6192400 w 12192000"/>
              <a:gd name="connsiteY10557" fmla="*/ 579664 h 6858000"/>
              <a:gd name="connsiteX10558" fmla="*/ 6198306 w 12192000"/>
              <a:gd name="connsiteY10558" fmla="*/ 576021 h 6858000"/>
              <a:gd name="connsiteX10559" fmla="*/ 6211594 w 12192000"/>
              <a:gd name="connsiteY10559" fmla="*/ 589377 h 6858000"/>
              <a:gd name="connsiteX10560" fmla="*/ 6224883 w 12192000"/>
              <a:gd name="connsiteY10560" fmla="*/ 594233 h 6858000"/>
              <a:gd name="connsiteX10561" fmla="*/ 6233003 w 12192000"/>
              <a:gd name="connsiteY10561" fmla="*/ 593829 h 6858000"/>
              <a:gd name="connsiteX10562" fmla="*/ 6229312 w 12192000"/>
              <a:gd name="connsiteY10562" fmla="*/ 589781 h 6858000"/>
              <a:gd name="connsiteX10563" fmla="*/ 6221191 w 12192000"/>
              <a:gd name="connsiteY10563" fmla="*/ 588567 h 6858000"/>
              <a:gd name="connsiteX10564" fmla="*/ 6212333 w 12192000"/>
              <a:gd name="connsiteY10564" fmla="*/ 582497 h 6858000"/>
              <a:gd name="connsiteX10565" fmla="*/ 6203474 w 12192000"/>
              <a:gd name="connsiteY10565" fmla="*/ 571569 h 6858000"/>
              <a:gd name="connsiteX10566" fmla="*/ 6204950 w 12192000"/>
              <a:gd name="connsiteY10566" fmla="*/ 564689 h 6858000"/>
              <a:gd name="connsiteX10567" fmla="*/ 6207904 w 12192000"/>
              <a:gd name="connsiteY10567" fmla="*/ 564284 h 6858000"/>
              <a:gd name="connsiteX10568" fmla="*/ 6210118 w 12192000"/>
              <a:gd name="connsiteY10568" fmla="*/ 569950 h 6858000"/>
              <a:gd name="connsiteX10569" fmla="*/ 6218977 w 12192000"/>
              <a:gd name="connsiteY10569" fmla="*/ 576831 h 6858000"/>
              <a:gd name="connsiteX10570" fmla="*/ 6227098 w 12192000"/>
              <a:gd name="connsiteY10570" fmla="*/ 576831 h 6858000"/>
              <a:gd name="connsiteX10571" fmla="*/ 6229312 w 12192000"/>
              <a:gd name="connsiteY10571" fmla="*/ 583306 h 6858000"/>
              <a:gd name="connsiteX10572" fmla="*/ 6240386 w 12192000"/>
              <a:gd name="connsiteY10572" fmla="*/ 586139 h 6858000"/>
              <a:gd name="connsiteX10573" fmla="*/ 6241124 w 12192000"/>
              <a:gd name="connsiteY10573" fmla="*/ 580878 h 6858000"/>
              <a:gd name="connsiteX10574" fmla="*/ 6235219 w 12192000"/>
              <a:gd name="connsiteY10574" fmla="*/ 578854 h 6858000"/>
              <a:gd name="connsiteX10575" fmla="*/ 6238171 w 12192000"/>
              <a:gd name="connsiteY10575" fmla="*/ 572379 h 6858000"/>
              <a:gd name="connsiteX10576" fmla="*/ 6224883 w 12192000"/>
              <a:gd name="connsiteY10576" fmla="*/ 572379 h 6858000"/>
              <a:gd name="connsiteX10577" fmla="*/ 6214547 w 12192000"/>
              <a:gd name="connsiteY10577" fmla="*/ 566308 h 6858000"/>
              <a:gd name="connsiteX10578" fmla="*/ 6215285 w 12192000"/>
              <a:gd name="connsiteY10578" fmla="*/ 562261 h 6858000"/>
              <a:gd name="connsiteX10579" fmla="*/ 6221930 w 12192000"/>
              <a:gd name="connsiteY10579" fmla="*/ 562261 h 6858000"/>
              <a:gd name="connsiteX10580" fmla="*/ 6227098 w 12192000"/>
              <a:gd name="connsiteY10580" fmla="*/ 566308 h 6858000"/>
              <a:gd name="connsiteX10581" fmla="*/ 6231527 w 12192000"/>
              <a:gd name="connsiteY10581" fmla="*/ 561451 h 6858000"/>
              <a:gd name="connsiteX10582" fmla="*/ 6241124 w 12192000"/>
              <a:gd name="connsiteY10582" fmla="*/ 555381 h 6858000"/>
              <a:gd name="connsiteX10583" fmla="*/ 6238909 w 12192000"/>
              <a:gd name="connsiteY10583" fmla="*/ 552952 h 6858000"/>
              <a:gd name="connsiteX10584" fmla="*/ 6233742 w 12192000"/>
              <a:gd name="connsiteY10584" fmla="*/ 554976 h 6858000"/>
              <a:gd name="connsiteX10585" fmla="*/ 6228574 w 12192000"/>
              <a:gd name="connsiteY10585" fmla="*/ 554166 h 6858000"/>
              <a:gd name="connsiteX10586" fmla="*/ 6238171 w 12192000"/>
              <a:gd name="connsiteY10586" fmla="*/ 546072 h 6858000"/>
              <a:gd name="connsiteX10587" fmla="*/ 6244816 w 12192000"/>
              <a:gd name="connsiteY10587" fmla="*/ 544858 h 6858000"/>
              <a:gd name="connsiteX10588" fmla="*/ 6253675 w 12192000"/>
              <a:gd name="connsiteY10588" fmla="*/ 548500 h 6858000"/>
              <a:gd name="connsiteX10589" fmla="*/ 6266224 w 12192000"/>
              <a:gd name="connsiteY10589" fmla="*/ 537978 h 6858000"/>
              <a:gd name="connsiteX10590" fmla="*/ 6253675 w 12192000"/>
              <a:gd name="connsiteY10590" fmla="*/ 537978 h 6858000"/>
              <a:gd name="connsiteX10591" fmla="*/ 6253675 w 12192000"/>
              <a:gd name="connsiteY10591" fmla="*/ 533931 h 6858000"/>
              <a:gd name="connsiteX10592" fmla="*/ 6263272 w 12192000"/>
              <a:gd name="connsiteY10592" fmla="*/ 532717 h 6858000"/>
              <a:gd name="connsiteX10593" fmla="*/ 6266963 w 12192000"/>
              <a:gd name="connsiteY10593" fmla="*/ 526646 h 6858000"/>
              <a:gd name="connsiteX10594" fmla="*/ 6273607 w 12192000"/>
              <a:gd name="connsiteY10594" fmla="*/ 526646 h 6858000"/>
              <a:gd name="connsiteX10595" fmla="*/ 6280251 w 12192000"/>
              <a:gd name="connsiteY10595" fmla="*/ 535550 h 6858000"/>
              <a:gd name="connsiteX10596" fmla="*/ 6280251 w 12192000"/>
              <a:gd name="connsiteY10596" fmla="*/ 544049 h 6858000"/>
              <a:gd name="connsiteX10597" fmla="*/ 6286896 w 12192000"/>
              <a:gd name="connsiteY10597" fmla="*/ 551333 h 6858000"/>
              <a:gd name="connsiteX10598" fmla="*/ 6282466 w 12192000"/>
              <a:gd name="connsiteY10598" fmla="*/ 554166 h 6858000"/>
              <a:gd name="connsiteX10599" fmla="*/ 6276560 w 12192000"/>
              <a:gd name="connsiteY10599" fmla="*/ 559832 h 6858000"/>
              <a:gd name="connsiteX10600" fmla="*/ 6284680 w 12192000"/>
              <a:gd name="connsiteY10600" fmla="*/ 556190 h 6858000"/>
              <a:gd name="connsiteX10601" fmla="*/ 6292063 w 12192000"/>
              <a:gd name="connsiteY10601" fmla="*/ 551738 h 6858000"/>
              <a:gd name="connsiteX10602" fmla="*/ 6292801 w 12192000"/>
              <a:gd name="connsiteY10602" fmla="*/ 544453 h 6858000"/>
              <a:gd name="connsiteX10603" fmla="*/ 6298708 w 12192000"/>
              <a:gd name="connsiteY10603" fmla="*/ 539597 h 6858000"/>
              <a:gd name="connsiteX10604" fmla="*/ 6309042 w 12192000"/>
              <a:gd name="connsiteY10604" fmla="*/ 539192 h 6858000"/>
              <a:gd name="connsiteX10605" fmla="*/ 6315687 w 12192000"/>
              <a:gd name="connsiteY10605" fmla="*/ 546072 h 6858000"/>
              <a:gd name="connsiteX10606" fmla="*/ 6324546 w 12192000"/>
              <a:gd name="connsiteY10606" fmla="*/ 546882 h 6858000"/>
              <a:gd name="connsiteX10607" fmla="*/ 6324546 w 12192000"/>
              <a:gd name="connsiteY10607" fmla="*/ 538383 h 6858000"/>
              <a:gd name="connsiteX10608" fmla="*/ 6328975 w 12192000"/>
              <a:gd name="connsiteY10608" fmla="*/ 532312 h 6858000"/>
              <a:gd name="connsiteX10609" fmla="*/ 6320854 w 12192000"/>
              <a:gd name="connsiteY10609" fmla="*/ 528265 h 6858000"/>
              <a:gd name="connsiteX10610" fmla="*/ 6334143 w 12192000"/>
              <a:gd name="connsiteY10610" fmla="*/ 514504 h 6858000"/>
              <a:gd name="connsiteX10611" fmla="*/ 6341526 w 12192000"/>
              <a:gd name="connsiteY10611" fmla="*/ 514100 h 6858000"/>
              <a:gd name="connsiteX10612" fmla="*/ 6345955 w 12192000"/>
              <a:gd name="connsiteY10612" fmla="*/ 508434 h 6858000"/>
              <a:gd name="connsiteX10613" fmla="*/ 6332667 w 12192000"/>
              <a:gd name="connsiteY10613" fmla="*/ 504791 h 6858000"/>
              <a:gd name="connsiteX10614" fmla="*/ 6332667 w 12192000"/>
              <a:gd name="connsiteY10614" fmla="*/ 498721 h 6858000"/>
              <a:gd name="connsiteX10615" fmla="*/ 6346693 w 12192000"/>
              <a:gd name="connsiteY10615" fmla="*/ 490222 h 6858000"/>
              <a:gd name="connsiteX10616" fmla="*/ 6341526 w 12192000"/>
              <a:gd name="connsiteY10616" fmla="*/ 490626 h 6858000"/>
              <a:gd name="connsiteX10617" fmla="*/ 6332667 w 12192000"/>
              <a:gd name="connsiteY10617" fmla="*/ 489412 h 6858000"/>
              <a:gd name="connsiteX10618" fmla="*/ 6328237 w 12192000"/>
              <a:gd name="connsiteY10618" fmla="*/ 493055 h 6858000"/>
              <a:gd name="connsiteX10619" fmla="*/ 6325284 w 12192000"/>
              <a:gd name="connsiteY10619" fmla="*/ 493864 h 6858000"/>
              <a:gd name="connsiteX10620" fmla="*/ 6323070 w 12192000"/>
              <a:gd name="connsiteY10620" fmla="*/ 503577 h 6858000"/>
              <a:gd name="connsiteX10621" fmla="*/ 6316425 w 12192000"/>
              <a:gd name="connsiteY10621" fmla="*/ 512076 h 6858000"/>
              <a:gd name="connsiteX10622" fmla="*/ 6324546 w 12192000"/>
              <a:gd name="connsiteY10622" fmla="*/ 509648 h 6858000"/>
              <a:gd name="connsiteX10623" fmla="*/ 6324546 w 12192000"/>
              <a:gd name="connsiteY10623" fmla="*/ 516123 h 6858000"/>
              <a:gd name="connsiteX10624" fmla="*/ 6309042 w 12192000"/>
              <a:gd name="connsiteY10624" fmla="*/ 529479 h 6858000"/>
              <a:gd name="connsiteX10625" fmla="*/ 6297969 w 12192000"/>
              <a:gd name="connsiteY10625" fmla="*/ 531098 h 6858000"/>
              <a:gd name="connsiteX10626" fmla="*/ 6287634 w 12192000"/>
              <a:gd name="connsiteY10626" fmla="*/ 536764 h 6858000"/>
              <a:gd name="connsiteX10627" fmla="*/ 6281727 w 12192000"/>
              <a:gd name="connsiteY10627" fmla="*/ 529479 h 6858000"/>
              <a:gd name="connsiteX10628" fmla="*/ 6282466 w 12192000"/>
              <a:gd name="connsiteY10628" fmla="*/ 520575 h 6858000"/>
              <a:gd name="connsiteX10629" fmla="*/ 6289110 w 12192000"/>
              <a:gd name="connsiteY10629" fmla="*/ 518147 h 6858000"/>
              <a:gd name="connsiteX10630" fmla="*/ 6289849 w 12192000"/>
              <a:gd name="connsiteY10630" fmla="*/ 512886 h 6858000"/>
              <a:gd name="connsiteX10631" fmla="*/ 6284680 w 12192000"/>
              <a:gd name="connsiteY10631" fmla="*/ 512481 h 6858000"/>
              <a:gd name="connsiteX10632" fmla="*/ 6274345 w 12192000"/>
              <a:gd name="connsiteY10632" fmla="*/ 518552 h 6858000"/>
              <a:gd name="connsiteX10633" fmla="*/ 6272131 w 12192000"/>
              <a:gd name="connsiteY10633" fmla="*/ 514909 h 6858000"/>
              <a:gd name="connsiteX10634" fmla="*/ 6280251 w 12192000"/>
              <a:gd name="connsiteY10634" fmla="*/ 507220 h 6858000"/>
              <a:gd name="connsiteX10635" fmla="*/ 6286896 w 12192000"/>
              <a:gd name="connsiteY10635" fmla="*/ 502363 h 6858000"/>
              <a:gd name="connsiteX10636" fmla="*/ 6288372 w 12192000"/>
              <a:gd name="connsiteY10636" fmla="*/ 493055 h 6858000"/>
              <a:gd name="connsiteX10637" fmla="*/ 6287634 w 12192000"/>
              <a:gd name="connsiteY10637" fmla="*/ 489817 h 6858000"/>
              <a:gd name="connsiteX10638" fmla="*/ 6295755 w 12192000"/>
              <a:gd name="connsiteY10638" fmla="*/ 484960 h 6858000"/>
              <a:gd name="connsiteX10639" fmla="*/ 6295016 w 12192000"/>
              <a:gd name="connsiteY10639" fmla="*/ 475247 h 6858000"/>
              <a:gd name="connsiteX10640" fmla="*/ 6300184 w 12192000"/>
              <a:gd name="connsiteY10640" fmla="*/ 472819 h 6858000"/>
              <a:gd name="connsiteX10641" fmla="*/ 6311257 w 12192000"/>
              <a:gd name="connsiteY10641" fmla="*/ 472819 h 6858000"/>
              <a:gd name="connsiteX10642" fmla="*/ 6309042 w 12192000"/>
              <a:gd name="connsiteY10642" fmla="*/ 468367 h 6858000"/>
              <a:gd name="connsiteX10643" fmla="*/ 6309781 w 12192000"/>
              <a:gd name="connsiteY10643" fmla="*/ 463106 h 6858000"/>
              <a:gd name="connsiteX10644" fmla="*/ 6314211 w 12192000"/>
              <a:gd name="connsiteY10644" fmla="*/ 459463 h 6858000"/>
              <a:gd name="connsiteX10645" fmla="*/ 6311995 w 12192000"/>
              <a:gd name="connsiteY10645" fmla="*/ 454202 h 6858000"/>
              <a:gd name="connsiteX10646" fmla="*/ 6318640 w 12192000"/>
              <a:gd name="connsiteY10646" fmla="*/ 454202 h 6858000"/>
              <a:gd name="connsiteX10647" fmla="*/ 6321593 w 12192000"/>
              <a:gd name="connsiteY10647" fmla="*/ 450155 h 6858000"/>
              <a:gd name="connsiteX10648" fmla="*/ 6326760 w 12192000"/>
              <a:gd name="connsiteY10648" fmla="*/ 452583 h 6858000"/>
              <a:gd name="connsiteX10649" fmla="*/ 6328237 w 12192000"/>
              <a:gd name="connsiteY10649" fmla="*/ 459868 h 6858000"/>
              <a:gd name="connsiteX10650" fmla="*/ 6335619 w 12192000"/>
              <a:gd name="connsiteY10650" fmla="*/ 459463 h 6858000"/>
              <a:gd name="connsiteX10651" fmla="*/ 6339311 w 12192000"/>
              <a:gd name="connsiteY10651" fmla="*/ 451774 h 6858000"/>
              <a:gd name="connsiteX10652" fmla="*/ 6346693 w 12192000"/>
              <a:gd name="connsiteY10652" fmla="*/ 448131 h 6858000"/>
              <a:gd name="connsiteX10653" fmla="*/ 6337096 w 12192000"/>
              <a:gd name="connsiteY10653" fmla="*/ 445703 h 6858000"/>
              <a:gd name="connsiteX10654" fmla="*/ 6336357 w 12192000"/>
              <a:gd name="connsiteY10654" fmla="*/ 442061 h 6858000"/>
              <a:gd name="connsiteX10655" fmla="*/ 6342264 w 12192000"/>
              <a:gd name="connsiteY10655" fmla="*/ 434776 h 6858000"/>
              <a:gd name="connsiteX10656" fmla="*/ 6354075 w 12192000"/>
              <a:gd name="connsiteY10656" fmla="*/ 433562 h 6858000"/>
              <a:gd name="connsiteX10657" fmla="*/ 6356290 w 12192000"/>
              <a:gd name="connsiteY10657" fmla="*/ 429919 h 6858000"/>
              <a:gd name="connsiteX10658" fmla="*/ 6349646 w 12192000"/>
              <a:gd name="connsiteY10658" fmla="*/ 426681 h 6858000"/>
              <a:gd name="connsiteX10659" fmla="*/ 6356290 w 12192000"/>
              <a:gd name="connsiteY10659" fmla="*/ 421420 h 6858000"/>
              <a:gd name="connsiteX10660" fmla="*/ 6364411 w 12192000"/>
              <a:gd name="connsiteY10660" fmla="*/ 418182 h 6858000"/>
              <a:gd name="connsiteX10661" fmla="*/ 6364411 w 12192000"/>
              <a:gd name="connsiteY10661" fmla="*/ 414135 h 6858000"/>
              <a:gd name="connsiteX10662" fmla="*/ 6370317 w 12192000"/>
              <a:gd name="connsiteY10662" fmla="*/ 411707 h 6858000"/>
              <a:gd name="connsiteX10663" fmla="*/ 6377700 w 12192000"/>
              <a:gd name="connsiteY10663" fmla="*/ 411707 h 6858000"/>
              <a:gd name="connsiteX10664" fmla="*/ 6385820 w 12192000"/>
              <a:gd name="connsiteY10664" fmla="*/ 403613 h 6858000"/>
              <a:gd name="connsiteX10665" fmla="*/ 6391726 w 12192000"/>
              <a:gd name="connsiteY10665" fmla="*/ 402399 h 6858000"/>
              <a:gd name="connsiteX10666" fmla="*/ 6396156 w 12192000"/>
              <a:gd name="connsiteY10666" fmla="*/ 391876 h 6858000"/>
              <a:gd name="connsiteX10667" fmla="*/ 6391726 w 12192000"/>
              <a:gd name="connsiteY10667" fmla="*/ 391876 h 6858000"/>
              <a:gd name="connsiteX10668" fmla="*/ 6387297 w 12192000"/>
              <a:gd name="connsiteY10668" fmla="*/ 398756 h 6858000"/>
              <a:gd name="connsiteX10669" fmla="*/ 6382129 w 12192000"/>
              <a:gd name="connsiteY10669" fmla="*/ 399161 h 6858000"/>
              <a:gd name="connsiteX10670" fmla="*/ 6378438 w 12192000"/>
              <a:gd name="connsiteY10670" fmla="*/ 391471 h 6858000"/>
              <a:gd name="connsiteX10671" fmla="*/ 6378438 w 12192000"/>
              <a:gd name="connsiteY10671" fmla="*/ 383782 h 6858000"/>
              <a:gd name="connsiteX10672" fmla="*/ 6375485 w 12192000"/>
              <a:gd name="connsiteY10672" fmla="*/ 382972 h 6858000"/>
              <a:gd name="connsiteX10673" fmla="*/ 6375485 w 12192000"/>
              <a:gd name="connsiteY10673" fmla="*/ 375687 h 6858000"/>
              <a:gd name="connsiteX10674" fmla="*/ 6380652 w 12192000"/>
              <a:gd name="connsiteY10674" fmla="*/ 373259 h 6858000"/>
              <a:gd name="connsiteX10675" fmla="*/ 6390988 w 12192000"/>
              <a:gd name="connsiteY10675" fmla="*/ 379735 h 6858000"/>
              <a:gd name="connsiteX10676" fmla="*/ 6391726 w 12192000"/>
              <a:gd name="connsiteY10676" fmla="*/ 374878 h 6858000"/>
              <a:gd name="connsiteX10677" fmla="*/ 6390249 w 12192000"/>
              <a:gd name="connsiteY10677" fmla="*/ 371236 h 6858000"/>
              <a:gd name="connsiteX10678" fmla="*/ 6382129 w 12192000"/>
              <a:gd name="connsiteY10678" fmla="*/ 368807 h 6858000"/>
              <a:gd name="connsiteX10679" fmla="*/ 6382129 w 12192000"/>
              <a:gd name="connsiteY10679" fmla="*/ 361927 h 6858000"/>
              <a:gd name="connsiteX10680" fmla="*/ 6385082 w 12192000"/>
              <a:gd name="connsiteY10680" fmla="*/ 359499 h 6858000"/>
              <a:gd name="connsiteX10681" fmla="*/ 6390249 w 12192000"/>
              <a:gd name="connsiteY10681" fmla="*/ 363951 h 6858000"/>
              <a:gd name="connsiteX10682" fmla="*/ 6394679 w 12192000"/>
              <a:gd name="connsiteY10682" fmla="*/ 363951 h 6858000"/>
              <a:gd name="connsiteX10683" fmla="*/ 6393203 w 12192000"/>
              <a:gd name="connsiteY10683" fmla="*/ 357880 h 6858000"/>
              <a:gd name="connsiteX10684" fmla="*/ 6388773 w 12192000"/>
              <a:gd name="connsiteY10684" fmla="*/ 353023 h 6858000"/>
              <a:gd name="connsiteX10685" fmla="*/ 6391726 w 12192000"/>
              <a:gd name="connsiteY10685" fmla="*/ 351809 h 6858000"/>
              <a:gd name="connsiteX10686" fmla="*/ 6390988 w 12192000"/>
              <a:gd name="connsiteY10686" fmla="*/ 345739 h 6858000"/>
              <a:gd name="connsiteX10687" fmla="*/ 6396156 w 12192000"/>
              <a:gd name="connsiteY10687" fmla="*/ 340477 h 6858000"/>
              <a:gd name="connsiteX10688" fmla="*/ 6400585 w 12192000"/>
              <a:gd name="connsiteY10688" fmla="*/ 340477 h 6858000"/>
              <a:gd name="connsiteX10689" fmla="*/ 6405752 w 12192000"/>
              <a:gd name="connsiteY10689" fmla="*/ 346143 h 6858000"/>
              <a:gd name="connsiteX10690" fmla="*/ 6406491 w 12192000"/>
              <a:gd name="connsiteY10690" fmla="*/ 339263 h 6858000"/>
              <a:gd name="connsiteX10691" fmla="*/ 6401323 w 12192000"/>
              <a:gd name="connsiteY10691" fmla="*/ 334811 h 6858000"/>
              <a:gd name="connsiteX10692" fmla="*/ 6400585 w 12192000"/>
              <a:gd name="connsiteY10692" fmla="*/ 329145 h 6858000"/>
              <a:gd name="connsiteX10693" fmla="*/ 6390988 w 12192000"/>
              <a:gd name="connsiteY10693" fmla="*/ 328740 h 6858000"/>
              <a:gd name="connsiteX10694" fmla="*/ 6388035 w 12192000"/>
              <a:gd name="connsiteY10694" fmla="*/ 325907 h 6858000"/>
              <a:gd name="connsiteX10695" fmla="*/ 6397632 w 12192000"/>
              <a:gd name="connsiteY10695" fmla="*/ 317813 h 6858000"/>
              <a:gd name="connsiteX10696" fmla="*/ 6410921 w 12192000"/>
              <a:gd name="connsiteY10696" fmla="*/ 317408 h 6858000"/>
              <a:gd name="connsiteX10697" fmla="*/ 6414611 w 12192000"/>
              <a:gd name="connsiteY10697" fmla="*/ 321051 h 6858000"/>
              <a:gd name="connsiteX10698" fmla="*/ 6422733 w 12192000"/>
              <a:gd name="connsiteY10698" fmla="*/ 321051 h 6858000"/>
              <a:gd name="connsiteX10699" fmla="*/ 6422733 w 12192000"/>
              <a:gd name="connsiteY10699" fmla="*/ 317004 h 6858000"/>
              <a:gd name="connsiteX10700" fmla="*/ 6428638 w 12192000"/>
              <a:gd name="connsiteY10700" fmla="*/ 311742 h 6858000"/>
              <a:gd name="connsiteX10701" fmla="*/ 6421256 w 12192000"/>
              <a:gd name="connsiteY10701" fmla="*/ 314980 h 6858000"/>
              <a:gd name="connsiteX10702" fmla="*/ 6416088 w 12192000"/>
              <a:gd name="connsiteY10702" fmla="*/ 313361 h 6858000"/>
              <a:gd name="connsiteX10703" fmla="*/ 6414611 w 12192000"/>
              <a:gd name="connsiteY10703" fmla="*/ 307695 h 6858000"/>
              <a:gd name="connsiteX10704" fmla="*/ 6401323 w 12192000"/>
              <a:gd name="connsiteY10704" fmla="*/ 303648 h 6858000"/>
              <a:gd name="connsiteX10705" fmla="*/ 6396156 w 12192000"/>
              <a:gd name="connsiteY10705" fmla="*/ 301625 h 6858000"/>
              <a:gd name="connsiteX10706" fmla="*/ 6399108 w 12192000"/>
              <a:gd name="connsiteY10706" fmla="*/ 296768 h 6858000"/>
              <a:gd name="connsiteX10707" fmla="*/ 6399108 w 12192000"/>
              <a:gd name="connsiteY10707" fmla="*/ 291507 h 6858000"/>
              <a:gd name="connsiteX10708" fmla="*/ 6402062 w 12192000"/>
              <a:gd name="connsiteY10708" fmla="*/ 294744 h 6858000"/>
              <a:gd name="connsiteX10709" fmla="*/ 6407967 w 12192000"/>
              <a:gd name="connsiteY10709" fmla="*/ 293530 h 6858000"/>
              <a:gd name="connsiteX10710" fmla="*/ 6413874 w 12192000"/>
              <a:gd name="connsiteY10710" fmla="*/ 290293 h 6858000"/>
              <a:gd name="connsiteX10711" fmla="*/ 6407967 w 12192000"/>
              <a:gd name="connsiteY10711" fmla="*/ 290293 h 6858000"/>
              <a:gd name="connsiteX10712" fmla="*/ 6407229 w 12192000"/>
              <a:gd name="connsiteY10712" fmla="*/ 285436 h 6858000"/>
              <a:gd name="connsiteX10713" fmla="*/ 6410921 w 12192000"/>
              <a:gd name="connsiteY10713" fmla="*/ 282198 h 6858000"/>
              <a:gd name="connsiteX10714" fmla="*/ 6405015 w 12192000"/>
              <a:gd name="connsiteY10714" fmla="*/ 277342 h 6858000"/>
              <a:gd name="connsiteX10715" fmla="*/ 6407967 w 12192000"/>
              <a:gd name="connsiteY10715" fmla="*/ 274509 h 6858000"/>
              <a:gd name="connsiteX10716" fmla="*/ 6408705 w 12192000"/>
              <a:gd name="connsiteY10716" fmla="*/ 276937 h 6858000"/>
              <a:gd name="connsiteX10717" fmla="*/ 6418303 w 12192000"/>
              <a:gd name="connsiteY10717" fmla="*/ 278151 h 6858000"/>
              <a:gd name="connsiteX10718" fmla="*/ 6420518 w 12192000"/>
              <a:gd name="connsiteY10718" fmla="*/ 274913 h 6858000"/>
              <a:gd name="connsiteX10719" fmla="*/ 6414611 w 12192000"/>
              <a:gd name="connsiteY10719" fmla="*/ 269652 h 6858000"/>
              <a:gd name="connsiteX10720" fmla="*/ 6416826 w 12192000"/>
              <a:gd name="connsiteY10720" fmla="*/ 267629 h 6858000"/>
              <a:gd name="connsiteX10721" fmla="*/ 6420518 w 12192000"/>
              <a:gd name="connsiteY10721" fmla="*/ 269247 h 6858000"/>
              <a:gd name="connsiteX10722" fmla="*/ 6427161 w 12192000"/>
              <a:gd name="connsiteY10722" fmla="*/ 267224 h 6858000"/>
              <a:gd name="connsiteX10723" fmla="*/ 6421994 w 12192000"/>
              <a:gd name="connsiteY10723" fmla="*/ 260748 h 6858000"/>
              <a:gd name="connsiteX10724" fmla="*/ 6413874 w 12192000"/>
              <a:gd name="connsiteY10724" fmla="*/ 257511 h 6858000"/>
              <a:gd name="connsiteX10725" fmla="*/ 6415350 w 12192000"/>
              <a:gd name="connsiteY10725" fmla="*/ 253464 h 6858000"/>
              <a:gd name="connsiteX10726" fmla="*/ 6421994 w 12192000"/>
              <a:gd name="connsiteY10726" fmla="*/ 253059 h 6858000"/>
              <a:gd name="connsiteX10727" fmla="*/ 6434544 w 12192000"/>
              <a:gd name="connsiteY10727" fmla="*/ 246988 h 6858000"/>
              <a:gd name="connsiteX10728" fmla="*/ 6437497 w 12192000"/>
              <a:gd name="connsiteY10728" fmla="*/ 249821 h 6858000"/>
              <a:gd name="connsiteX10729" fmla="*/ 6445618 w 12192000"/>
              <a:gd name="connsiteY10729" fmla="*/ 246179 h 6858000"/>
              <a:gd name="connsiteX10730" fmla="*/ 6445618 w 12192000"/>
              <a:gd name="connsiteY10730" fmla="*/ 238894 h 6858000"/>
              <a:gd name="connsiteX10731" fmla="*/ 6459644 w 12192000"/>
              <a:gd name="connsiteY10731" fmla="*/ 236870 h 6858000"/>
              <a:gd name="connsiteX10732" fmla="*/ 6464074 w 12192000"/>
              <a:gd name="connsiteY10732" fmla="*/ 234037 h 6858000"/>
              <a:gd name="connsiteX10733" fmla="*/ 6474410 w 12192000"/>
              <a:gd name="connsiteY10733" fmla="*/ 234037 h 6858000"/>
              <a:gd name="connsiteX10734" fmla="*/ 6486959 w 12192000"/>
              <a:gd name="connsiteY10734" fmla="*/ 241727 h 6858000"/>
              <a:gd name="connsiteX10735" fmla="*/ 6486959 w 12192000"/>
              <a:gd name="connsiteY10735" fmla="*/ 236466 h 6858000"/>
              <a:gd name="connsiteX10736" fmla="*/ 6481054 w 12192000"/>
              <a:gd name="connsiteY10736" fmla="*/ 233633 h 6858000"/>
              <a:gd name="connsiteX10737" fmla="*/ 6478839 w 12192000"/>
              <a:gd name="connsiteY10737" fmla="*/ 226348 h 6858000"/>
              <a:gd name="connsiteX10738" fmla="*/ 6470718 w 12192000"/>
              <a:gd name="connsiteY10738" fmla="*/ 228776 h 6858000"/>
              <a:gd name="connsiteX10739" fmla="*/ 6464812 w 12192000"/>
              <a:gd name="connsiteY10739" fmla="*/ 223919 h 6858000"/>
              <a:gd name="connsiteX10740" fmla="*/ 6457430 w 12192000"/>
              <a:gd name="connsiteY10740" fmla="*/ 228776 h 6858000"/>
              <a:gd name="connsiteX10741" fmla="*/ 6447833 w 12192000"/>
              <a:gd name="connsiteY10741" fmla="*/ 224729 h 6858000"/>
              <a:gd name="connsiteX10742" fmla="*/ 6447833 w 12192000"/>
              <a:gd name="connsiteY10742" fmla="*/ 219063 h 6858000"/>
              <a:gd name="connsiteX10743" fmla="*/ 6456692 w 12192000"/>
              <a:gd name="connsiteY10743" fmla="*/ 213397 h 6858000"/>
              <a:gd name="connsiteX10744" fmla="*/ 6465551 w 12192000"/>
              <a:gd name="connsiteY10744" fmla="*/ 212587 h 6858000"/>
              <a:gd name="connsiteX10745" fmla="*/ 6458906 w 12192000"/>
              <a:gd name="connsiteY10745" fmla="*/ 207731 h 6858000"/>
              <a:gd name="connsiteX10746" fmla="*/ 6464812 w 12192000"/>
              <a:gd name="connsiteY10746" fmla="*/ 202065 h 6858000"/>
              <a:gd name="connsiteX10747" fmla="*/ 6469241 w 12192000"/>
              <a:gd name="connsiteY10747" fmla="*/ 201255 h 6858000"/>
              <a:gd name="connsiteX10748" fmla="*/ 6476624 w 12192000"/>
              <a:gd name="connsiteY10748" fmla="*/ 210159 h 6858000"/>
              <a:gd name="connsiteX10749" fmla="*/ 6482530 w 12192000"/>
              <a:gd name="connsiteY10749" fmla="*/ 209350 h 6858000"/>
              <a:gd name="connsiteX10750" fmla="*/ 6489912 w 12192000"/>
              <a:gd name="connsiteY10750" fmla="*/ 214611 h 6858000"/>
              <a:gd name="connsiteX10751" fmla="*/ 6490651 w 12192000"/>
              <a:gd name="connsiteY10751" fmla="*/ 207731 h 6858000"/>
              <a:gd name="connsiteX10752" fmla="*/ 6479577 w 12192000"/>
              <a:gd name="connsiteY10752" fmla="*/ 202065 h 6858000"/>
              <a:gd name="connsiteX10753" fmla="*/ 6475148 w 12192000"/>
              <a:gd name="connsiteY10753" fmla="*/ 195185 h 6858000"/>
              <a:gd name="connsiteX10754" fmla="*/ 6476624 w 12192000"/>
              <a:gd name="connsiteY10754" fmla="*/ 186281 h 6858000"/>
              <a:gd name="connsiteX10755" fmla="*/ 6489912 w 12192000"/>
              <a:gd name="connsiteY10755" fmla="*/ 184662 h 6858000"/>
              <a:gd name="connsiteX10756" fmla="*/ 6485483 w 12192000"/>
              <a:gd name="connsiteY10756" fmla="*/ 178996 h 6858000"/>
              <a:gd name="connsiteX10757" fmla="*/ 6477362 w 12192000"/>
              <a:gd name="connsiteY10757" fmla="*/ 178591 h 6858000"/>
              <a:gd name="connsiteX10758" fmla="*/ 6468503 w 12192000"/>
              <a:gd name="connsiteY10758" fmla="*/ 188304 h 6858000"/>
              <a:gd name="connsiteX10759" fmla="*/ 6461121 w 12192000"/>
              <a:gd name="connsiteY10759" fmla="*/ 189519 h 6858000"/>
              <a:gd name="connsiteX10760" fmla="*/ 6467027 w 12192000"/>
              <a:gd name="connsiteY10760" fmla="*/ 182234 h 6858000"/>
              <a:gd name="connsiteX10761" fmla="*/ 6461121 w 12192000"/>
              <a:gd name="connsiteY10761" fmla="*/ 176972 h 6858000"/>
              <a:gd name="connsiteX10762" fmla="*/ 6464812 w 12192000"/>
              <a:gd name="connsiteY10762" fmla="*/ 168474 h 6858000"/>
              <a:gd name="connsiteX10763" fmla="*/ 6472195 w 12192000"/>
              <a:gd name="connsiteY10763" fmla="*/ 168069 h 6858000"/>
              <a:gd name="connsiteX10764" fmla="*/ 6475886 w 12192000"/>
              <a:gd name="connsiteY10764" fmla="*/ 171307 h 6858000"/>
              <a:gd name="connsiteX10765" fmla="*/ 6494342 w 12192000"/>
              <a:gd name="connsiteY10765" fmla="*/ 168878 h 6858000"/>
              <a:gd name="connsiteX10766" fmla="*/ 6498771 w 12192000"/>
              <a:gd name="connsiteY10766" fmla="*/ 161998 h 6858000"/>
              <a:gd name="connsiteX10767" fmla="*/ 6490651 w 12192000"/>
              <a:gd name="connsiteY10767" fmla="*/ 157142 h 6858000"/>
              <a:gd name="connsiteX10768" fmla="*/ 6479577 w 12192000"/>
              <a:gd name="connsiteY10768" fmla="*/ 157142 h 6858000"/>
              <a:gd name="connsiteX10769" fmla="*/ 6472933 w 12192000"/>
              <a:gd name="connsiteY10769" fmla="*/ 150666 h 6858000"/>
              <a:gd name="connsiteX10770" fmla="*/ 6481054 w 12192000"/>
              <a:gd name="connsiteY10770" fmla="*/ 142572 h 6858000"/>
              <a:gd name="connsiteX10771" fmla="*/ 6486221 w 12192000"/>
              <a:gd name="connsiteY10771" fmla="*/ 143381 h 6858000"/>
              <a:gd name="connsiteX10772" fmla="*/ 6484007 w 12192000"/>
              <a:gd name="connsiteY10772" fmla="*/ 147428 h 6858000"/>
              <a:gd name="connsiteX10773" fmla="*/ 6486959 w 12192000"/>
              <a:gd name="connsiteY10773" fmla="*/ 152690 h 6858000"/>
              <a:gd name="connsiteX10774" fmla="*/ 6494342 w 12192000"/>
              <a:gd name="connsiteY10774" fmla="*/ 150666 h 6858000"/>
              <a:gd name="connsiteX10775" fmla="*/ 6500986 w 12192000"/>
              <a:gd name="connsiteY10775" fmla="*/ 144191 h 6858000"/>
              <a:gd name="connsiteX10776" fmla="*/ 6507630 w 12192000"/>
              <a:gd name="connsiteY10776" fmla="*/ 152285 h 6858000"/>
              <a:gd name="connsiteX10777" fmla="*/ 6507630 w 12192000"/>
              <a:gd name="connsiteY10777" fmla="*/ 160379 h 6858000"/>
              <a:gd name="connsiteX10778" fmla="*/ 6512060 w 12192000"/>
              <a:gd name="connsiteY10778" fmla="*/ 166855 h 6858000"/>
              <a:gd name="connsiteX10779" fmla="*/ 6513536 w 12192000"/>
              <a:gd name="connsiteY10779" fmla="*/ 161998 h 6858000"/>
              <a:gd name="connsiteX10780" fmla="*/ 6512060 w 12192000"/>
              <a:gd name="connsiteY10780" fmla="*/ 155523 h 6858000"/>
              <a:gd name="connsiteX10781" fmla="*/ 6515012 w 12192000"/>
              <a:gd name="connsiteY10781" fmla="*/ 150261 h 6858000"/>
              <a:gd name="connsiteX10782" fmla="*/ 6519442 w 12192000"/>
              <a:gd name="connsiteY10782" fmla="*/ 150261 h 6858000"/>
              <a:gd name="connsiteX10783" fmla="*/ 6516489 w 12192000"/>
              <a:gd name="connsiteY10783" fmla="*/ 142977 h 6858000"/>
              <a:gd name="connsiteX10784" fmla="*/ 6509107 w 12192000"/>
              <a:gd name="connsiteY10784" fmla="*/ 138120 h 6858000"/>
              <a:gd name="connsiteX10785" fmla="*/ 6515012 w 12192000"/>
              <a:gd name="connsiteY10785" fmla="*/ 137715 h 6858000"/>
              <a:gd name="connsiteX10786" fmla="*/ 6522395 w 12192000"/>
              <a:gd name="connsiteY10786" fmla="*/ 141358 h 6858000"/>
              <a:gd name="connsiteX10787" fmla="*/ 6525348 w 12192000"/>
              <a:gd name="connsiteY10787" fmla="*/ 136501 h 6858000"/>
              <a:gd name="connsiteX10788" fmla="*/ 6521657 w 12192000"/>
              <a:gd name="connsiteY10788" fmla="*/ 132859 h 6858000"/>
              <a:gd name="connsiteX10789" fmla="*/ 6531992 w 12192000"/>
              <a:gd name="connsiteY10789" fmla="*/ 133263 h 6858000"/>
              <a:gd name="connsiteX10790" fmla="*/ 6535684 w 12192000"/>
              <a:gd name="connsiteY10790" fmla="*/ 137310 h 6858000"/>
              <a:gd name="connsiteX10791" fmla="*/ 6543804 w 12192000"/>
              <a:gd name="connsiteY10791" fmla="*/ 134882 h 6858000"/>
              <a:gd name="connsiteX10792" fmla="*/ 6544542 w 12192000"/>
              <a:gd name="connsiteY10792" fmla="*/ 141358 h 6858000"/>
              <a:gd name="connsiteX10793" fmla="*/ 6548972 w 12192000"/>
              <a:gd name="connsiteY10793" fmla="*/ 145810 h 6858000"/>
              <a:gd name="connsiteX10794" fmla="*/ 6551186 w 12192000"/>
              <a:gd name="connsiteY10794" fmla="*/ 142977 h 6858000"/>
              <a:gd name="connsiteX10795" fmla="*/ 6552663 w 12192000"/>
              <a:gd name="connsiteY10795" fmla="*/ 130835 h 6858000"/>
              <a:gd name="connsiteX10796" fmla="*/ 6559307 w 12192000"/>
              <a:gd name="connsiteY10796" fmla="*/ 124360 h 6858000"/>
              <a:gd name="connsiteX10797" fmla="*/ 6558569 w 12192000"/>
              <a:gd name="connsiteY10797" fmla="*/ 118289 h 6858000"/>
              <a:gd name="connsiteX10798" fmla="*/ 6553401 w 12192000"/>
              <a:gd name="connsiteY10798" fmla="*/ 118694 h 6858000"/>
              <a:gd name="connsiteX10799" fmla="*/ 6544542 w 12192000"/>
              <a:gd name="connsiteY10799" fmla="*/ 122741 h 6858000"/>
              <a:gd name="connsiteX10800" fmla="*/ 6539375 w 12192000"/>
              <a:gd name="connsiteY10800" fmla="*/ 119503 h 6858000"/>
              <a:gd name="connsiteX10801" fmla="*/ 6517966 w 12192000"/>
              <a:gd name="connsiteY10801" fmla="*/ 125169 h 6858000"/>
              <a:gd name="connsiteX10802" fmla="*/ 6509845 w 12192000"/>
              <a:gd name="connsiteY10802" fmla="*/ 123145 h 6858000"/>
              <a:gd name="connsiteX10803" fmla="*/ 6514274 w 12192000"/>
              <a:gd name="connsiteY10803" fmla="*/ 114646 h 6858000"/>
              <a:gd name="connsiteX10804" fmla="*/ 6523871 w 12192000"/>
              <a:gd name="connsiteY10804" fmla="*/ 113837 h 6858000"/>
              <a:gd name="connsiteX10805" fmla="*/ 6527563 w 12192000"/>
              <a:gd name="connsiteY10805" fmla="*/ 111004 h 6858000"/>
              <a:gd name="connsiteX10806" fmla="*/ 6524610 w 12192000"/>
              <a:gd name="connsiteY10806" fmla="*/ 106552 h 6858000"/>
              <a:gd name="connsiteX10807" fmla="*/ 6531254 w 12192000"/>
              <a:gd name="connsiteY10807" fmla="*/ 98863 h 6858000"/>
              <a:gd name="connsiteX10808" fmla="*/ 6537899 w 12192000"/>
              <a:gd name="connsiteY10808" fmla="*/ 97244 h 6858000"/>
              <a:gd name="connsiteX10809" fmla="*/ 6542328 w 12192000"/>
              <a:gd name="connsiteY10809" fmla="*/ 102100 h 6858000"/>
              <a:gd name="connsiteX10810" fmla="*/ 6548233 w 12192000"/>
              <a:gd name="connsiteY10810" fmla="*/ 100886 h 6858000"/>
              <a:gd name="connsiteX10811" fmla="*/ 6545280 w 12192000"/>
              <a:gd name="connsiteY10811" fmla="*/ 98863 h 6858000"/>
              <a:gd name="connsiteX10812" fmla="*/ 6545280 w 12192000"/>
              <a:gd name="connsiteY10812" fmla="*/ 94006 h 6858000"/>
              <a:gd name="connsiteX10813" fmla="*/ 6552663 w 12192000"/>
              <a:gd name="connsiteY10813" fmla="*/ 93601 h 6858000"/>
              <a:gd name="connsiteX10814" fmla="*/ 6556354 w 12192000"/>
              <a:gd name="connsiteY10814" fmla="*/ 89554 h 6858000"/>
              <a:gd name="connsiteX10815" fmla="*/ 6551186 w 12192000"/>
              <a:gd name="connsiteY10815" fmla="*/ 85912 h 6858000"/>
              <a:gd name="connsiteX10816" fmla="*/ 6557092 w 12192000"/>
              <a:gd name="connsiteY10816" fmla="*/ 82269 h 6858000"/>
              <a:gd name="connsiteX10817" fmla="*/ 6565213 w 12192000"/>
              <a:gd name="connsiteY10817" fmla="*/ 81865 h 6858000"/>
              <a:gd name="connsiteX10818" fmla="*/ 6558569 w 12192000"/>
              <a:gd name="connsiteY10818" fmla="*/ 74580 h 6858000"/>
              <a:gd name="connsiteX10819" fmla="*/ 6552663 w 12192000"/>
              <a:gd name="connsiteY10819" fmla="*/ 75794 h 6858000"/>
              <a:gd name="connsiteX10820" fmla="*/ 6550448 w 12192000"/>
              <a:gd name="connsiteY10820" fmla="*/ 74580 h 6858000"/>
              <a:gd name="connsiteX10821" fmla="*/ 6559307 w 12192000"/>
              <a:gd name="connsiteY10821" fmla="*/ 64057 h 6858000"/>
              <a:gd name="connsiteX10822" fmla="*/ 6566690 w 12192000"/>
              <a:gd name="connsiteY10822" fmla="*/ 62034 h 6858000"/>
              <a:gd name="connsiteX10823" fmla="*/ 6574072 w 12192000"/>
              <a:gd name="connsiteY10823" fmla="*/ 66081 h 6858000"/>
              <a:gd name="connsiteX10824" fmla="*/ 6576287 w 12192000"/>
              <a:gd name="connsiteY10824" fmla="*/ 55558 h 6858000"/>
              <a:gd name="connsiteX10825" fmla="*/ 6571857 w 12192000"/>
              <a:gd name="connsiteY10825" fmla="*/ 50702 h 6858000"/>
              <a:gd name="connsiteX10826" fmla="*/ 6574072 w 12192000"/>
              <a:gd name="connsiteY10826" fmla="*/ 38965 h 6858000"/>
              <a:gd name="connsiteX10827" fmla="*/ 6579240 w 12192000"/>
              <a:gd name="connsiteY10827" fmla="*/ 34918 h 6858000"/>
              <a:gd name="connsiteX10828" fmla="*/ 6581454 w 12192000"/>
              <a:gd name="connsiteY10828" fmla="*/ 42203 h 6858000"/>
              <a:gd name="connsiteX10829" fmla="*/ 6585146 w 12192000"/>
              <a:gd name="connsiteY10829" fmla="*/ 44226 h 6858000"/>
              <a:gd name="connsiteX10830" fmla="*/ 6586622 w 12192000"/>
              <a:gd name="connsiteY10830" fmla="*/ 54749 h 6858000"/>
              <a:gd name="connsiteX10831" fmla="*/ 6596219 w 12192000"/>
              <a:gd name="connsiteY10831" fmla="*/ 61224 h 6858000"/>
              <a:gd name="connsiteX10832" fmla="*/ 6590313 w 12192000"/>
              <a:gd name="connsiteY10832" fmla="*/ 52320 h 6858000"/>
              <a:gd name="connsiteX10833" fmla="*/ 6598434 w 12192000"/>
              <a:gd name="connsiteY10833" fmla="*/ 49892 h 6858000"/>
              <a:gd name="connsiteX10834" fmla="*/ 6607293 w 12192000"/>
              <a:gd name="connsiteY10834" fmla="*/ 51106 h 6858000"/>
              <a:gd name="connsiteX10835" fmla="*/ 6604340 w 12192000"/>
              <a:gd name="connsiteY10835" fmla="*/ 47464 h 6858000"/>
              <a:gd name="connsiteX10836" fmla="*/ 6597696 w 12192000"/>
              <a:gd name="connsiteY10836" fmla="*/ 46655 h 6858000"/>
              <a:gd name="connsiteX10837" fmla="*/ 6585146 w 12192000"/>
              <a:gd name="connsiteY10837" fmla="*/ 37751 h 6858000"/>
              <a:gd name="connsiteX10838" fmla="*/ 6586622 w 12192000"/>
              <a:gd name="connsiteY10838" fmla="*/ 32085 h 6858000"/>
              <a:gd name="connsiteX10839" fmla="*/ 6599911 w 12192000"/>
              <a:gd name="connsiteY10839" fmla="*/ 28038 h 6858000"/>
              <a:gd name="connsiteX10840" fmla="*/ 6602864 w 12192000"/>
              <a:gd name="connsiteY10840" fmla="*/ 29657 h 6858000"/>
              <a:gd name="connsiteX10841" fmla="*/ 6609508 w 12192000"/>
              <a:gd name="connsiteY10841" fmla="*/ 45845 h 6858000"/>
              <a:gd name="connsiteX10842" fmla="*/ 6619105 w 12192000"/>
              <a:gd name="connsiteY10842" fmla="*/ 49892 h 6858000"/>
              <a:gd name="connsiteX10843" fmla="*/ 6623534 w 12192000"/>
              <a:gd name="connsiteY10843" fmla="*/ 62438 h 6858000"/>
              <a:gd name="connsiteX10844" fmla="*/ 6628702 w 12192000"/>
              <a:gd name="connsiteY10844" fmla="*/ 52725 h 6858000"/>
              <a:gd name="connsiteX10845" fmla="*/ 6625011 w 12192000"/>
              <a:gd name="connsiteY10845" fmla="*/ 46250 h 6858000"/>
              <a:gd name="connsiteX10846" fmla="*/ 6611722 w 12192000"/>
              <a:gd name="connsiteY10846" fmla="*/ 37346 h 6858000"/>
              <a:gd name="connsiteX10847" fmla="*/ 6612461 w 12192000"/>
              <a:gd name="connsiteY10847" fmla="*/ 29252 h 6858000"/>
              <a:gd name="connsiteX10848" fmla="*/ 6608031 w 12192000"/>
              <a:gd name="connsiteY10848" fmla="*/ 20348 h 6858000"/>
              <a:gd name="connsiteX10849" fmla="*/ 6614675 w 12192000"/>
              <a:gd name="connsiteY10849" fmla="*/ 9016 h 6858000"/>
              <a:gd name="connsiteX10850" fmla="*/ 6624273 w 12192000"/>
              <a:gd name="connsiteY10850" fmla="*/ 3350 h 6858000"/>
              <a:gd name="connsiteX10851" fmla="*/ 6629440 w 12192000"/>
              <a:gd name="connsiteY10851" fmla="*/ 4564 h 6858000"/>
              <a:gd name="connsiteX10852" fmla="*/ 6633131 w 12192000"/>
              <a:gd name="connsiteY10852" fmla="*/ 16706 h 6858000"/>
              <a:gd name="connsiteX10853" fmla="*/ 6627964 w 12192000"/>
              <a:gd name="connsiteY10853" fmla="*/ 26419 h 6858000"/>
              <a:gd name="connsiteX10854" fmla="*/ 6628702 w 12192000"/>
              <a:gd name="connsiteY10854" fmla="*/ 34918 h 6858000"/>
              <a:gd name="connsiteX10855" fmla="*/ 6636823 w 12192000"/>
              <a:gd name="connsiteY10855" fmla="*/ 26014 h 6858000"/>
              <a:gd name="connsiteX10856" fmla="*/ 6635346 w 12192000"/>
              <a:gd name="connsiteY10856" fmla="*/ 21562 h 6858000"/>
              <a:gd name="connsiteX10857" fmla="*/ 6635346 w 12192000"/>
              <a:gd name="connsiteY10857" fmla="*/ 10635 h 6858000"/>
              <a:gd name="connsiteX10858" fmla="*/ 3884236 w 12192000"/>
              <a:gd name="connsiteY10858" fmla="*/ 0 h 6858000"/>
              <a:gd name="connsiteX10859" fmla="*/ 4967903 w 12192000"/>
              <a:gd name="connsiteY10859" fmla="*/ 0 h 6858000"/>
              <a:gd name="connsiteX10860" fmla="*/ 4968392 w 12192000"/>
              <a:gd name="connsiteY10860" fmla="*/ 2945 h 6858000"/>
              <a:gd name="connsiteX10861" fmla="*/ 4971345 w 12192000"/>
              <a:gd name="connsiteY10861" fmla="*/ 4969 h 6858000"/>
              <a:gd name="connsiteX10862" fmla="*/ 4971345 w 12192000"/>
              <a:gd name="connsiteY10862" fmla="*/ 10230 h 6858000"/>
              <a:gd name="connsiteX10863" fmla="*/ 4966177 w 12192000"/>
              <a:gd name="connsiteY10863" fmla="*/ 13468 h 6858000"/>
              <a:gd name="connsiteX10864" fmla="*/ 4959533 w 12192000"/>
              <a:gd name="connsiteY10864" fmla="*/ 15491 h 6858000"/>
              <a:gd name="connsiteX10865" fmla="*/ 4956580 w 12192000"/>
              <a:gd name="connsiteY10865" fmla="*/ 12254 h 6858000"/>
              <a:gd name="connsiteX10866" fmla="*/ 4952889 w 12192000"/>
              <a:gd name="connsiteY10866" fmla="*/ 9826 h 6858000"/>
              <a:gd name="connsiteX10867" fmla="*/ 4950674 w 12192000"/>
              <a:gd name="connsiteY10867" fmla="*/ 12254 h 6858000"/>
              <a:gd name="connsiteX10868" fmla="*/ 4951412 w 12192000"/>
              <a:gd name="connsiteY10868" fmla="*/ 16301 h 6858000"/>
              <a:gd name="connsiteX10869" fmla="*/ 4951412 w 12192000"/>
              <a:gd name="connsiteY10869" fmla="*/ 22776 h 6858000"/>
              <a:gd name="connsiteX10870" fmla="*/ 4946245 w 12192000"/>
              <a:gd name="connsiteY10870" fmla="*/ 22776 h 6858000"/>
              <a:gd name="connsiteX10871" fmla="*/ 4941815 w 12192000"/>
              <a:gd name="connsiteY10871" fmla="*/ 24800 h 6858000"/>
              <a:gd name="connsiteX10872" fmla="*/ 4936648 w 12192000"/>
              <a:gd name="connsiteY10872" fmla="*/ 28847 h 6858000"/>
              <a:gd name="connsiteX10873" fmla="*/ 4930003 w 12192000"/>
              <a:gd name="connsiteY10873" fmla="*/ 26014 h 6858000"/>
              <a:gd name="connsiteX10874" fmla="*/ 4929265 w 12192000"/>
              <a:gd name="connsiteY10874" fmla="*/ 22372 h 6858000"/>
              <a:gd name="connsiteX10875" fmla="*/ 4924835 w 12192000"/>
              <a:gd name="connsiteY10875" fmla="*/ 22372 h 6858000"/>
              <a:gd name="connsiteX10876" fmla="*/ 4924835 w 12192000"/>
              <a:gd name="connsiteY10876" fmla="*/ 28847 h 6858000"/>
              <a:gd name="connsiteX10877" fmla="*/ 4927050 w 12192000"/>
              <a:gd name="connsiteY10877" fmla="*/ 34918 h 6858000"/>
              <a:gd name="connsiteX10878" fmla="*/ 4922621 w 12192000"/>
              <a:gd name="connsiteY10878" fmla="*/ 42203 h 6858000"/>
              <a:gd name="connsiteX10879" fmla="*/ 4916715 w 12192000"/>
              <a:gd name="connsiteY10879" fmla="*/ 39370 h 6858000"/>
              <a:gd name="connsiteX10880" fmla="*/ 4914500 w 12192000"/>
              <a:gd name="connsiteY10880" fmla="*/ 34918 h 6858000"/>
              <a:gd name="connsiteX10881" fmla="*/ 4908594 w 12192000"/>
              <a:gd name="connsiteY10881" fmla="*/ 37346 h 6858000"/>
              <a:gd name="connsiteX10882" fmla="*/ 4907856 w 12192000"/>
              <a:gd name="connsiteY10882" fmla="*/ 40988 h 6858000"/>
              <a:gd name="connsiteX10883" fmla="*/ 4911547 w 12192000"/>
              <a:gd name="connsiteY10883" fmla="*/ 43822 h 6858000"/>
              <a:gd name="connsiteX10884" fmla="*/ 4911547 w 12192000"/>
              <a:gd name="connsiteY10884" fmla="*/ 49892 h 6858000"/>
              <a:gd name="connsiteX10885" fmla="*/ 4901212 w 12192000"/>
              <a:gd name="connsiteY10885" fmla="*/ 55963 h 6858000"/>
              <a:gd name="connsiteX10886" fmla="*/ 4897520 w 12192000"/>
              <a:gd name="connsiteY10886" fmla="*/ 54749 h 6858000"/>
              <a:gd name="connsiteX10887" fmla="*/ 4895305 w 12192000"/>
              <a:gd name="connsiteY10887" fmla="*/ 50702 h 6858000"/>
              <a:gd name="connsiteX10888" fmla="*/ 4889400 w 12192000"/>
              <a:gd name="connsiteY10888" fmla="*/ 47464 h 6858000"/>
              <a:gd name="connsiteX10889" fmla="*/ 4884971 w 12192000"/>
              <a:gd name="connsiteY10889" fmla="*/ 47869 h 6858000"/>
              <a:gd name="connsiteX10890" fmla="*/ 4884971 w 12192000"/>
              <a:gd name="connsiteY10890" fmla="*/ 52320 h 6858000"/>
              <a:gd name="connsiteX10891" fmla="*/ 4888661 w 12192000"/>
              <a:gd name="connsiteY10891" fmla="*/ 58796 h 6858000"/>
              <a:gd name="connsiteX10892" fmla="*/ 4888661 w 12192000"/>
              <a:gd name="connsiteY10892" fmla="*/ 62843 h 6858000"/>
              <a:gd name="connsiteX10893" fmla="*/ 4883494 w 12192000"/>
              <a:gd name="connsiteY10893" fmla="*/ 65676 h 6858000"/>
              <a:gd name="connsiteX10894" fmla="*/ 4874635 w 12192000"/>
              <a:gd name="connsiteY10894" fmla="*/ 67700 h 6858000"/>
              <a:gd name="connsiteX10895" fmla="*/ 4872420 w 12192000"/>
              <a:gd name="connsiteY10895" fmla="*/ 71342 h 6858000"/>
              <a:gd name="connsiteX10896" fmla="*/ 4862085 w 12192000"/>
              <a:gd name="connsiteY10896" fmla="*/ 72152 h 6858000"/>
              <a:gd name="connsiteX10897" fmla="*/ 4856917 w 12192000"/>
              <a:gd name="connsiteY10897" fmla="*/ 77413 h 6858000"/>
              <a:gd name="connsiteX10898" fmla="*/ 4853964 w 12192000"/>
              <a:gd name="connsiteY10898" fmla="*/ 83079 h 6858000"/>
              <a:gd name="connsiteX10899" fmla="*/ 4850273 w 12192000"/>
              <a:gd name="connsiteY10899" fmla="*/ 83079 h 6858000"/>
              <a:gd name="connsiteX10900" fmla="*/ 4847320 w 12192000"/>
              <a:gd name="connsiteY10900" fmla="*/ 78222 h 6858000"/>
              <a:gd name="connsiteX10901" fmla="*/ 4841414 w 12192000"/>
              <a:gd name="connsiteY10901" fmla="*/ 77817 h 6858000"/>
              <a:gd name="connsiteX10902" fmla="*/ 4833293 w 12192000"/>
              <a:gd name="connsiteY10902" fmla="*/ 82674 h 6858000"/>
              <a:gd name="connsiteX10903" fmla="*/ 4825911 w 12192000"/>
              <a:gd name="connsiteY10903" fmla="*/ 82674 h 6858000"/>
              <a:gd name="connsiteX10904" fmla="*/ 4822220 w 12192000"/>
              <a:gd name="connsiteY10904" fmla="*/ 84698 h 6858000"/>
              <a:gd name="connsiteX10905" fmla="*/ 4819267 w 12192000"/>
              <a:gd name="connsiteY10905" fmla="*/ 90364 h 6858000"/>
              <a:gd name="connsiteX10906" fmla="*/ 4813361 w 12192000"/>
              <a:gd name="connsiteY10906" fmla="*/ 91173 h 6858000"/>
              <a:gd name="connsiteX10907" fmla="*/ 4808193 w 12192000"/>
              <a:gd name="connsiteY10907" fmla="*/ 89149 h 6858000"/>
              <a:gd name="connsiteX10908" fmla="*/ 4805978 w 12192000"/>
              <a:gd name="connsiteY10908" fmla="*/ 85912 h 6858000"/>
              <a:gd name="connsiteX10909" fmla="*/ 4803026 w 12192000"/>
              <a:gd name="connsiteY10909" fmla="*/ 85912 h 6858000"/>
              <a:gd name="connsiteX10910" fmla="*/ 4797857 w 12192000"/>
              <a:gd name="connsiteY10910" fmla="*/ 94816 h 6858000"/>
              <a:gd name="connsiteX10911" fmla="*/ 4794167 w 12192000"/>
              <a:gd name="connsiteY10911" fmla="*/ 92387 h 6858000"/>
              <a:gd name="connsiteX10912" fmla="*/ 4789737 w 12192000"/>
              <a:gd name="connsiteY10912" fmla="*/ 86721 h 6858000"/>
              <a:gd name="connsiteX10913" fmla="*/ 4786784 w 12192000"/>
              <a:gd name="connsiteY10913" fmla="*/ 86316 h 6858000"/>
              <a:gd name="connsiteX10914" fmla="*/ 4784569 w 12192000"/>
              <a:gd name="connsiteY10914" fmla="*/ 92792 h 6858000"/>
              <a:gd name="connsiteX10915" fmla="*/ 4780139 w 12192000"/>
              <a:gd name="connsiteY10915" fmla="*/ 96839 h 6858000"/>
              <a:gd name="connsiteX10916" fmla="*/ 4775710 w 12192000"/>
              <a:gd name="connsiteY10916" fmla="*/ 94411 h 6858000"/>
              <a:gd name="connsiteX10917" fmla="*/ 4774234 w 12192000"/>
              <a:gd name="connsiteY10917" fmla="*/ 90768 h 6858000"/>
              <a:gd name="connsiteX10918" fmla="*/ 4771281 w 12192000"/>
              <a:gd name="connsiteY10918" fmla="*/ 90364 h 6858000"/>
              <a:gd name="connsiteX10919" fmla="*/ 4772019 w 12192000"/>
              <a:gd name="connsiteY10919" fmla="*/ 95220 h 6858000"/>
              <a:gd name="connsiteX10920" fmla="*/ 4768328 w 12192000"/>
              <a:gd name="connsiteY10920" fmla="*/ 96839 h 6858000"/>
              <a:gd name="connsiteX10921" fmla="*/ 4760946 w 12192000"/>
              <a:gd name="connsiteY10921" fmla="*/ 96030 h 6858000"/>
              <a:gd name="connsiteX10922" fmla="*/ 4755777 w 12192000"/>
              <a:gd name="connsiteY10922" fmla="*/ 97649 h 6858000"/>
              <a:gd name="connsiteX10923" fmla="*/ 4756516 w 12192000"/>
              <a:gd name="connsiteY10923" fmla="*/ 101696 h 6858000"/>
              <a:gd name="connsiteX10924" fmla="*/ 4755039 w 12192000"/>
              <a:gd name="connsiteY10924" fmla="*/ 106148 h 6858000"/>
              <a:gd name="connsiteX10925" fmla="*/ 4748395 w 12192000"/>
              <a:gd name="connsiteY10925" fmla="*/ 105743 h 6858000"/>
              <a:gd name="connsiteX10926" fmla="*/ 4746180 w 12192000"/>
              <a:gd name="connsiteY10926" fmla="*/ 103719 h 6858000"/>
              <a:gd name="connsiteX10927" fmla="*/ 4742490 w 12192000"/>
              <a:gd name="connsiteY10927" fmla="*/ 104529 h 6858000"/>
              <a:gd name="connsiteX10928" fmla="*/ 4741751 w 12192000"/>
              <a:gd name="connsiteY10928" fmla="*/ 108981 h 6858000"/>
              <a:gd name="connsiteX10929" fmla="*/ 4738060 w 12192000"/>
              <a:gd name="connsiteY10929" fmla="*/ 108981 h 6858000"/>
              <a:gd name="connsiteX10930" fmla="*/ 4735107 w 12192000"/>
              <a:gd name="connsiteY10930" fmla="*/ 106148 h 6858000"/>
              <a:gd name="connsiteX10931" fmla="*/ 4732892 w 12192000"/>
              <a:gd name="connsiteY10931" fmla="*/ 106552 h 6858000"/>
              <a:gd name="connsiteX10932" fmla="*/ 4731416 w 12192000"/>
              <a:gd name="connsiteY10932" fmla="*/ 114242 h 6858000"/>
              <a:gd name="connsiteX10933" fmla="*/ 4726248 w 12192000"/>
              <a:gd name="connsiteY10933" fmla="*/ 115861 h 6858000"/>
              <a:gd name="connsiteX10934" fmla="*/ 4722557 w 12192000"/>
              <a:gd name="connsiteY10934" fmla="*/ 119908 h 6858000"/>
              <a:gd name="connsiteX10935" fmla="*/ 4718127 w 12192000"/>
              <a:gd name="connsiteY10935" fmla="*/ 120313 h 6858000"/>
              <a:gd name="connsiteX10936" fmla="*/ 4715913 w 12192000"/>
              <a:gd name="connsiteY10936" fmla="*/ 115861 h 6858000"/>
              <a:gd name="connsiteX10937" fmla="*/ 4705577 w 12192000"/>
              <a:gd name="connsiteY10937" fmla="*/ 105338 h 6858000"/>
              <a:gd name="connsiteX10938" fmla="*/ 4701886 w 12192000"/>
              <a:gd name="connsiteY10938" fmla="*/ 103719 h 6858000"/>
              <a:gd name="connsiteX10939" fmla="*/ 4696718 w 12192000"/>
              <a:gd name="connsiteY10939" fmla="*/ 106148 h 6858000"/>
              <a:gd name="connsiteX10940" fmla="*/ 4696718 w 12192000"/>
              <a:gd name="connsiteY10940" fmla="*/ 109385 h 6858000"/>
              <a:gd name="connsiteX10941" fmla="*/ 4692288 w 12192000"/>
              <a:gd name="connsiteY10941" fmla="*/ 109790 h 6858000"/>
              <a:gd name="connsiteX10942" fmla="*/ 4690812 w 12192000"/>
              <a:gd name="connsiteY10942" fmla="*/ 115456 h 6858000"/>
              <a:gd name="connsiteX10943" fmla="*/ 4684168 w 12192000"/>
              <a:gd name="connsiteY10943" fmla="*/ 119908 h 6858000"/>
              <a:gd name="connsiteX10944" fmla="*/ 4679001 w 12192000"/>
              <a:gd name="connsiteY10944" fmla="*/ 119908 h 6858000"/>
              <a:gd name="connsiteX10945" fmla="*/ 4676047 w 12192000"/>
              <a:gd name="connsiteY10945" fmla="*/ 117884 h 6858000"/>
              <a:gd name="connsiteX10946" fmla="*/ 4672356 w 12192000"/>
              <a:gd name="connsiteY10946" fmla="*/ 122741 h 6858000"/>
              <a:gd name="connsiteX10947" fmla="*/ 4664973 w 12192000"/>
              <a:gd name="connsiteY10947" fmla="*/ 123550 h 6858000"/>
              <a:gd name="connsiteX10948" fmla="*/ 4656853 w 12192000"/>
              <a:gd name="connsiteY10948" fmla="*/ 122336 h 6858000"/>
              <a:gd name="connsiteX10949" fmla="*/ 4652424 w 12192000"/>
              <a:gd name="connsiteY10949" fmla="*/ 116670 h 6858000"/>
              <a:gd name="connsiteX10950" fmla="*/ 4647994 w 12192000"/>
              <a:gd name="connsiteY10950" fmla="*/ 116265 h 6858000"/>
              <a:gd name="connsiteX10951" fmla="*/ 4645041 w 12192000"/>
              <a:gd name="connsiteY10951" fmla="*/ 121122 h 6858000"/>
              <a:gd name="connsiteX10952" fmla="*/ 4644303 w 12192000"/>
              <a:gd name="connsiteY10952" fmla="*/ 124764 h 6858000"/>
              <a:gd name="connsiteX10953" fmla="*/ 4639135 w 12192000"/>
              <a:gd name="connsiteY10953" fmla="*/ 123550 h 6858000"/>
              <a:gd name="connsiteX10954" fmla="*/ 4632491 w 12192000"/>
              <a:gd name="connsiteY10954" fmla="*/ 119503 h 6858000"/>
              <a:gd name="connsiteX10955" fmla="*/ 4628799 w 12192000"/>
              <a:gd name="connsiteY10955" fmla="*/ 112623 h 6858000"/>
              <a:gd name="connsiteX10956" fmla="*/ 4631014 w 12192000"/>
              <a:gd name="connsiteY10956" fmla="*/ 106148 h 6858000"/>
              <a:gd name="connsiteX10957" fmla="*/ 4627323 w 12192000"/>
              <a:gd name="connsiteY10957" fmla="*/ 102910 h 6858000"/>
              <a:gd name="connsiteX10958" fmla="*/ 4622155 w 12192000"/>
              <a:gd name="connsiteY10958" fmla="*/ 101291 h 6858000"/>
              <a:gd name="connsiteX10959" fmla="*/ 4616988 w 12192000"/>
              <a:gd name="connsiteY10959" fmla="*/ 92792 h 6858000"/>
              <a:gd name="connsiteX10960" fmla="*/ 4617726 w 12192000"/>
              <a:gd name="connsiteY10960" fmla="*/ 86316 h 6858000"/>
              <a:gd name="connsiteX10961" fmla="*/ 4613296 w 12192000"/>
              <a:gd name="connsiteY10961" fmla="*/ 80246 h 6858000"/>
              <a:gd name="connsiteX10962" fmla="*/ 4610344 w 12192000"/>
              <a:gd name="connsiteY10962" fmla="*/ 71747 h 6858000"/>
              <a:gd name="connsiteX10963" fmla="*/ 4606652 w 12192000"/>
              <a:gd name="connsiteY10963" fmla="*/ 68914 h 6858000"/>
              <a:gd name="connsiteX10964" fmla="*/ 4602961 w 12192000"/>
              <a:gd name="connsiteY10964" fmla="*/ 69723 h 6858000"/>
              <a:gd name="connsiteX10965" fmla="*/ 4601485 w 12192000"/>
              <a:gd name="connsiteY10965" fmla="*/ 76603 h 6858000"/>
              <a:gd name="connsiteX10966" fmla="*/ 4603699 w 12192000"/>
              <a:gd name="connsiteY10966" fmla="*/ 80246 h 6858000"/>
              <a:gd name="connsiteX10967" fmla="*/ 4607391 w 12192000"/>
              <a:gd name="connsiteY10967" fmla="*/ 87531 h 6858000"/>
              <a:gd name="connsiteX10968" fmla="*/ 4611820 w 12192000"/>
              <a:gd name="connsiteY10968" fmla="*/ 91578 h 6858000"/>
              <a:gd name="connsiteX10969" fmla="*/ 4614035 w 12192000"/>
              <a:gd name="connsiteY10969" fmla="*/ 97244 h 6858000"/>
              <a:gd name="connsiteX10970" fmla="*/ 4614035 w 12192000"/>
              <a:gd name="connsiteY10970" fmla="*/ 106148 h 6858000"/>
              <a:gd name="connsiteX10971" fmla="*/ 4611082 w 12192000"/>
              <a:gd name="connsiteY10971" fmla="*/ 111813 h 6858000"/>
              <a:gd name="connsiteX10972" fmla="*/ 4613296 w 12192000"/>
              <a:gd name="connsiteY10972" fmla="*/ 113837 h 6858000"/>
              <a:gd name="connsiteX10973" fmla="*/ 4618465 w 12192000"/>
              <a:gd name="connsiteY10973" fmla="*/ 114242 h 6858000"/>
              <a:gd name="connsiteX10974" fmla="*/ 4620679 w 12192000"/>
              <a:gd name="connsiteY10974" fmla="*/ 123955 h 6858000"/>
              <a:gd name="connsiteX10975" fmla="*/ 4618465 w 12192000"/>
              <a:gd name="connsiteY10975" fmla="*/ 134882 h 6858000"/>
              <a:gd name="connsiteX10976" fmla="*/ 4613296 w 12192000"/>
              <a:gd name="connsiteY10976" fmla="*/ 140548 h 6858000"/>
              <a:gd name="connsiteX10977" fmla="*/ 4607391 w 12192000"/>
              <a:gd name="connsiteY10977" fmla="*/ 142977 h 6858000"/>
              <a:gd name="connsiteX10978" fmla="*/ 4605176 w 12192000"/>
              <a:gd name="connsiteY10978" fmla="*/ 140143 h 6858000"/>
              <a:gd name="connsiteX10979" fmla="*/ 4600747 w 12192000"/>
              <a:gd name="connsiteY10979" fmla="*/ 140548 h 6858000"/>
              <a:gd name="connsiteX10980" fmla="*/ 4593364 w 12192000"/>
              <a:gd name="connsiteY10980" fmla="*/ 143786 h 6858000"/>
              <a:gd name="connsiteX10981" fmla="*/ 4586720 w 12192000"/>
              <a:gd name="connsiteY10981" fmla="*/ 152285 h 6858000"/>
              <a:gd name="connsiteX10982" fmla="*/ 4583029 w 12192000"/>
              <a:gd name="connsiteY10982" fmla="*/ 153904 h 6858000"/>
              <a:gd name="connsiteX10983" fmla="*/ 4576384 w 12192000"/>
              <a:gd name="connsiteY10983" fmla="*/ 153499 h 6858000"/>
              <a:gd name="connsiteX10984" fmla="*/ 4574170 w 12192000"/>
              <a:gd name="connsiteY10984" fmla="*/ 156332 h 6858000"/>
              <a:gd name="connsiteX10985" fmla="*/ 4574908 w 12192000"/>
              <a:gd name="connsiteY10985" fmla="*/ 158760 h 6858000"/>
              <a:gd name="connsiteX10986" fmla="*/ 4574908 w 12192000"/>
              <a:gd name="connsiteY10986" fmla="*/ 164022 h 6858000"/>
              <a:gd name="connsiteX10987" fmla="*/ 4569002 w 12192000"/>
              <a:gd name="connsiteY10987" fmla="*/ 167664 h 6858000"/>
              <a:gd name="connsiteX10988" fmla="*/ 4562358 w 12192000"/>
              <a:gd name="connsiteY10988" fmla="*/ 168069 h 6858000"/>
              <a:gd name="connsiteX10989" fmla="*/ 4560881 w 12192000"/>
              <a:gd name="connsiteY10989" fmla="*/ 173735 h 6858000"/>
              <a:gd name="connsiteX10990" fmla="*/ 4560881 w 12192000"/>
              <a:gd name="connsiteY10990" fmla="*/ 178591 h 6858000"/>
              <a:gd name="connsiteX10991" fmla="*/ 4560143 w 12192000"/>
              <a:gd name="connsiteY10991" fmla="*/ 183448 h 6858000"/>
              <a:gd name="connsiteX10992" fmla="*/ 4555714 w 12192000"/>
              <a:gd name="connsiteY10992" fmla="*/ 178591 h 6858000"/>
              <a:gd name="connsiteX10993" fmla="*/ 4550546 w 12192000"/>
              <a:gd name="connsiteY10993" fmla="*/ 177377 h 6858000"/>
              <a:gd name="connsiteX10994" fmla="*/ 4554976 w 12192000"/>
              <a:gd name="connsiteY10994" fmla="*/ 181424 h 6858000"/>
              <a:gd name="connsiteX10995" fmla="*/ 4555714 w 12192000"/>
              <a:gd name="connsiteY10995" fmla="*/ 185067 h 6858000"/>
              <a:gd name="connsiteX10996" fmla="*/ 4554237 w 12192000"/>
              <a:gd name="connsiteY10996" fmla="*/ 190733 h 6858000"/>
              <a:gd name="connsiteX10997" fmla="*/ 4550546 w 12192000"/>
              <a:gd name="connsiteY10997" fmla="*/ 190733 h 6858000"/>
              <a:gd name="connsiteX10998" fmla="*/ 4546855 w 12192000"/>
              <a:gd name="connsiteY10998" fmla="*/ 188709 h 6858000"/>
              <a:gd name="connsiteX10999" fmla="*/ 4541687 w 12192000"/>
              <a:gd name="connsiteY10999" fmla="*/ 187090 h 6858000"/>
              <a:gd name="connsiteX11000" fmla="*/ 4540948 w 12192000"/>
              <a:gd name="connsiteY11000" fmla="*/ 188709 h 6858000"/>
              <a:gd name="connsiteX11001" fmla="*/ 4542425 w 12192000"/>
              <a:gd name="connsiteY11001" fmla="*/ 192352 h 6858000"/>
              <a:gd name="connsiteX11002" fmla="*/ 4543901 w 12192000"/>
              <a:gd name="connsiteY11002" fmla="*/ 196804 h 6858000"/>
              <a:gd name="connsiteX11003" fmla="*/ 4540211 w 12192000"/>
              <a:gd name="connsiteY11003" fmla="*/ 202065 h 6858000"/>
              <a:gd name="connsiteX11004" fmla="*/ 4532090 w 12192000"/>
              <a:gd name="connsiteY11004" fmla="*/ 204088 h 6858000"/>
              <a:gd name="connsiteX11005" fmla="*/ 4521016 w 12192000"/>
              <a:gd name="connsiteY11005" fmla="*/ 215420 h 6858000"/>
              <a:gd name="connsiteX11006" fmla="*/ 4520278 w 12192000"/>
              <a:gd name="connsiteY11006" fmla="*/ 221086 h 6858000"/>
              <a:gd name="connsiteX11007" fmla="*/ 4521755 w 12192000"/>
              <a:gd name="connsiteY11007" fmla="*/ 227157 h 6858000"/>
              <a:gd name="connsiteX11008" fmla="*/ 4518801 w 12192000"/>
              <a:gd name="connsiteY11008" fmla="*/ 233633 h 6858000"/>
              <a:gd name="connsiteX11009" fmla="*/ 4512157 w 12192000"/>
              <a:gd name="connsiteY11009" fmla="*/ 241322 h 6858000"/>
              <a:gd name="connsiteX11010" fmla="*/ 4506989 w 12192000"/>
              <a:gd name="connsiteY11010" fmla="*/ 244560 h 6858000"/>
              <a:gd name="connsiteX11011" fmla="*/ 4504775 w 12192000"/>
              <a:gd name="connsiteY11011" fmla="*/ 242536 h 6858000"/>
              <a:gd name="connsiteX11012" fmla="*/ 4502560 w 12192000"/>
              <a:gd name="connsiteY11012" fmla="*/ 238894 h 6858000"/>
              <a:gd name="connsiteX11013" fmla="*/ 4504037 w 12192000"/>
              <a:gd name="connsiteY11013" fmla="*/ 235251 h 6858000"/>
              <a:gd name="connsiteX11014" fmla="*/ 4499607 w 12192000"/>
              <a:gd name="connsiteY11014" fmla="*/ 237275 h 6858000"/>
              <a:gd name="connsiteX11015" fmla="*/ 4496654 w 12192000"/>
              <a:gd name="connsiteY11015" fmla="*/ 240917 h 6858000"/>
              <a:gd name="connsiteX11016" fmla="*/ 4495178 w 12192000"/>
              <a:gd name="connsiteY11016" fmla="*/ 246988 h 6858000"/>
              <a:gd name="connsiteX11017" fmla="*/ 4495916 w 12192000"/>
              <a:gd name="connsiteY11017" fmla="*/ 249416 h 6858000"/>
              <a:gd name="connsiteX11018" fmla="*/ 4494440 w 12192000"/>
              <a:gd name="connsiteY11018" fmla="*/ 252249 h 6858000"/>
              <a:gd name="connsiteX11019" fmla="*/ 4481889 w 12192000"/>
              <a:gd name="connsiteY11019" fmla="*/ 263177 h 6858000"/>
              <a:gd name="connsiteX11020" fmla="*/ 4476722 w 12192000"/>
              <a:gd name="connsiteY11020" fmla="*/ 265200 h 6858000"/>
              <a:gd name="connsiteX11021" fmla="*/ 4474507 w 12192000"/>
              <a:gd name="connsiteY11021" fmla="*/ 263581 h 6858000"/>
              <a:gd name="connsiteX11022" fmla="*/ 4473768 w 12192000"/>
              <a:gd name="connsiteY11022" fmla="*/ 258725 h 6858000"/>
              <a:gd name="connsiteX11023" fmla="*/ 4470815 w 12192000"/>
              <a:gd name="connsiteY11023" fmla="*/ 255082 h 6858000"/>
              <a:gd name="connsiteX11024" fmla="*/ 4466386 w 12192000"/>
              <a:gd name="connsiteY11024" fmla="*/ 255892 h 6858000"/>
              <a:gd name="connsiteX11025" fmla="*/ 4466386 w 12192000"/>
              <a:gd name="connsiteY11025" fmla="*/ 261153 h 6858000"/>
              <a:gd name="connsiteX11026" fmla="*/ 4461956 w 12192000"/>
              <a:gd name="connsiteY11026" fmla="*/ 261153 h 6858000"/>
              <a:gd name="connsiteX11027" fmla="*/ 4453097 w 12192000"/>
              <a:gd name="connsiteY11027" fmla="*/ 256701 h 6858000"/>
              <a:gd name="connsiteX11028" fmla="*/ 4450145 w 12192000"/>
              <a:gd name="connsiteY11028" fmla="*/ 252654 h 6858000"/>
              <a:gd name="connsiteX11029" fmla="*/ 4446453 w 12192000"/>
              <a:gd name="connsiteY11029" fmla="*/ 251845 h 6858000"/>
              <a:gd name="connsiteX11030" fmla="*/ 4444239 w 12192000"/>
              <a:gd name="connsiteY11030" fmla="*/ 253464 h 6858000"/>
              <a:gd name="connsiteX11031" fmla="*/ 4447191 w 12192000"/>
              <a:gd name="connsiteY11031" fmla="*/ 258320 h 6858000"/>
              <a:gd name="connsiteX11032" fmla="*/ 4451621 w 12192000"/>
              <a:gd name="connsiteY11032" fmla="*/ 259939 h 6858000"/>
              <a:gd name="connsiteX11033" fmla="*/ 4456050 w 12192000"/>
              <a:gd name="connsiteY11033" fmla="*/ 267224 h 6858000"/>
              <a:gd name="connsiteX11034" fmla="*/ 4455312 w 12192000"/>
              <a:gd name="connsiteY11034" fmla="*/ 272890 h 6858000"/>
              <a:gd name="connsiteX11035" fmla="*/ 4450883 w 12192000"/>
              <a:gd name="connsiteY11035" fmla="*/ 275723 h 6858000"/>
              <a:gd name="connsiteX11036" fmla="*/ 4447191 w 12192000"/>
              <a:gd name="connsiteY11036" fmla="*/ 276128 h 6858000"/>
              <a:gd name="connsiteX11037" fmla="*/ 4434641 w 12192000"/>
              <a:gd name="connsiteY11037" fmla="*/ 283412 h 6858000"/>
              <a:gd name="connsiteX11038" fmla="*/ 4426521 w 12192000"/>
              <a:gd name="connsiteY11038" fmla="*/ 291102 h 6858000"/>
              <a:gd name="connsiteX11039" fmla="*/ 4419876 w 12192000"/>
              <a:gd name="connsiteY11039" fmla="*/ 291507 h 6858000"/>
              <a:gd name="connsiteX11040" fmla="*/ 4414709 w 12192000"/>
              <a:gd name="connsiteY11040" fmla="*/ 288269 h 6858000"/>
              <a:gd name="connsiteX11041" fmla="*/ 4415447 w 12192000"/>
              <a:gd name="connsiteY11041" fmla="*/ 283817 h 6858000"/>
              <a:gd name="connsiteX11042" fmla="*/ 4417662 w 12192000"/>
              <a:gd name="connsiteY11042" fmla="*/ 279770 h 6858000"/>
              <a:gd name="connsiteX11043" fmla="*/ 4414709 w 12192000"/>
              <a:gd name="connsiteY11043" fmla="*/ 278151 h 6858000"/>
              <a:gd name="connsiteX11044" fmla="*/ 4411756 w 12192000"/>
              <a:gd name="connsiteY11044" fmla="*/ 277746 h 6858000"/>
              <a:gd name="connsiteX11045" fmla="*/ 4408803 w 12192000"/>
              <a:gd name="connsiteY11045" fmla="*/ 283008 h 6858000"/>
              <a:gd name="connsiteX11046" fmla="*/ 4409541 w 12192000"/>
              <a:gd name="connsiteY11046" fmla="*/ 287055 h 6858000"/>
              <a:gd name="connsiteX11047" fmla="*/ 4408065 w 12192000"/>
              <a:gd name="connsiteY11047" fmla="*/ 291507 h 6858000"/>
              <a:gd name="connsiteX11048" fmla="*/ 4402159 w 12192000"/>
              <a:gd name="connsiteY11048" fmla="*/ 291507 h 6858000"/>
              <a:gd name="connsiteX11049" fmla="*/ 4394776 w 12192000"/>
              <a:gd name="connsiteY11049" fmla="*/ 294744 h 6858000"/>
              <a:gd name="connsiteX11050" fmla="*/ 4388132 w 12192000"/>
              <a:gd name="connsiteY11050" fmla="*/ 292721 h 6858000"/>
              <a:gd name="connsiteX11051" fmla="*/ 4383703 w 12192000"/>
              <a:gd name="connsiteY11051" fmla="*/ 284627 h 6858000"/>
              <a:gd name="connsiteX11052" fmla="*/ 4384441 w 12192000"/>
              <a:gd name="connsiteY11052" fmla="*/ 279770 h 6858000"/>
              <a:gd name="connsiteX11053" fmla="*/ 4386656 w 12192000"/>
              <a:gd name="connsiteY11053" fmla="*/ 273699 h 6858000"/>
              <a:gd name="connsiteX11054" fmla="*/ 4384441 w 12192000"/>
              <a:gd name="connsiteY11054" fmla="*/ 269247 h 6858000"/>
              <a:gd name="connsiteX11055" fmla="*/ 4382226 w 12192000"/>
              <a:gd name="connsiteY11055" fmla="*/ 269247 h 6858000"/>
              <a:gd name="connsiteX11056" fmla="*/ 4380012 w 12192000"/>
              <a:gd name="connsiteY11056" fmla="*/ 278151 h 6858000"/>
              <a:gd name="connsiteX11057" fmla="*/ 4377797 w 12192000"/>
              <a:gd name="connsiteY11057" fmla="*/ 285436 h 6858000"/>
              <a:gd name="connsiteX11058" fmla="*/ 4378535 w 12192000"/>
              <a:gd name="connsiteY11058" fmla="*/ 290293 h 6858000"/>
              <a:gd name="connsiteX11059" fmla="*/ 4376320 w 12192000"/>
              <a:gd name="connsiteY11059" fmla="*/ 295554 h 6858000"/>
              <a:gd name="connsiteX11060" fmla="*/ 4371891 w 12192000"/>
              <a:gd name="connsiteY11060" fmla="*/ 293935 h 6858000"/>
              <a:gd name="connsiteX11061" fmla="*/ 4360817 w 12192000"/>
              <a:gd name="connsiteY11061" fmla="*/ 281389 h 6858000"/>
              <a:gd name="connsiteX11062" fmla="*/ 4360817 w 12192000"/>
              <a:gd name="connsiteY11062" fmla="*/ 274913 h 6858000"/>
              <a:gd name="connsiteX11063" fmla="*/ 4364508 w 12192000"/>
              <a:gd name="connsiteY11063" fmla="*/ 266010 h 6858000"/>
              <a:gd name="connsiteX11064" fmla="*/ 4371153 w 12192000"/>
              <a:gd name="connsiteY11064" fmla="*/ 260748 h 6858000"/>
              <a:gd name="connsiteX11065" fmla="*/ 4377058 w 12192000"/>
              <a:gd name="connsiteY11065" fmla="*/ 256701 h 6858000"/>
              <a:gd name="connsiteX11066" fmla="*/ 4373367 w 12192000"/>
              <a:gd name="connsiteY11066" fmla="*/ 253868 h 6858000"/>
              <a:gd name="connsiteX11067" fmla="*/ 4365246 w 12192000"/>
              <a:gd name="connsiteY11067" fmla="*/ 252249 h 6858000"/>
              <a:gd name="connsiteX11068" fmla="*/ 4360079 w 12192000"/>
              <a:gd name="connsiteY11068" fmla="*/ 246179 h 6858000"/>
              <a:gd name="connsiteX11069" fmla="*/ 4360079 w 12192000"/>
              <a:gd name="connsiteY11069" fmla="*/ 243750 h 6858000"/>
              <a:gd name="connsiteX11070" fmla="*/ 4357864 w 12192000"/>
              <a:gd name="connsiteY11070" fmla="*/ 242536 h 6858000"/>
              <a:gd name="connsiteX11071" fmla="*/ 4352697 w 12192000"/>
              <a:gd name="connsiteY11071" fmla="*/ 244560 h 6858000"/>
              <a:gd name="connsiteX11072" fmla="*/ 4349743 w 12192000"/>
              <a:gd name="connsiteY11072" fmla="*/ 249416 h 6858000"/>
              <a:gd name="connsiteX11073" fmla="*/ 4350482 w 12192000"/>
              <a:gd name="connsiteY11073" fmla="*/ 253059 h 6858000"/>
              <a:gd name="connsiteX11074" fmla="*/ 4356387 w 12192000"/>
              <a:gd name="connsiteY11074" fmla="*/ 259130 h 6858000"/>
              <a:gd name="connsiteX11075" fmla="*/ 4354912 w 12192000"/>
              <a:gd name="connsiteY11075" fmla="*/ 263986 h 6858000"/>
              <a:gd name="connsiteX11076" fmla="*/ 4350482 w 12192000"/>
              <a:gd name="connsiteY11076" fmla="*/ 269652 h 6858000"/>
              <a:gd name="connsiteX11077" fmla="*/ 4349005 w 12192000"/>
              <a:gd name="connsiteY11077" fmla="*/ 276128 h 6858000"/>
              <a:gd name="connsiteX11078" fmla="*/ 4342361 w 12192000"/>
              <a:gd name="connsiteY11078" fmla="*/ 282603 h 6858000"/>
              <a:gd name="connsiteX11079" fmla="*/ 4337931 w 12192000"/>
              <a:gd name="connsiteY11079" fmla="*/ 282603 h 6858000"/>
              <a:gd name="connsiteX11080" fmla="*/ 4336455 w 12192000"/>
              <a:gd name="connsiteY11080" fmla="*/ 275318 h 6858000"/>
              <a:gd name="connsiteX11081" fmla="*/ 4332764 w 12192000"/>
              <a:gd name="connsiteY11081" fmla="*/ 273295 h 6858000"/>
              <a:gd name="connsiteX11082" fmla="*/ 4328334 w 12192000"/>
              <a:gd name="connsiteY11082" fmla="*/ 278151 h 6858000"/>
              <a:gd name="connsiteX11083" fmla="*/ 4329811 w 12192000"/>
              <a:gd name="connsiteY11083" fmla="*/ 283817 h 6858000"/>
              <a:gd name="connsiteX11084" fmla="*/ 4334979 w 12192000"/>
              <a:gd name="connsiteY11084" fmla="*/ 293126 h 6858000"/>
              <a:gd name="connsiteX11085" fmla="*/ 4339408 w 12192000"/>
              <a:gd name="connsiteY11085" fmla="*/ 298792 h 6858000"/>
              <a:gd name="connsiteX11086" fmla="*/ 4338670 w 12192000"/>
              <a:gd name="connsiteY11086" fmla="*/ 302434 h 6858000"/>
              <a:gd name="connsiteX11087" fmla="*/ 4335717 w 12192000"/>
              <a:gd name="connsiteY11087" fmla="*/ 303648 h 6858000"/>
              <a:gd name="connsiteX11088" fmla="*/ 4334241 w 12192000"/>
              <a:gd name="connsiteY11088" fmla="*/ 309314 h 6858000"/>
              <a:gd name="connsiteX11089" fmla="*/ 4327596 w 12192000"/>
              <a:gd name="connsiteY11089" fmla="*/ 313361 h 6858000"/>
              <a:gd name="connsiteX11090" fmla="*/ 4320952 w 12192000"/>
              <a:gd name="connsiteY11090" fmla="*/ 312552 h 6858000"/>
              <a:gd name="connsiteX11091" fmla="*/ 4317261 w 12192000"/>
              <a:gd name="connsiteY11091" fmla="*/ 308909 h 6858000"/>
              <a:gd name="connsiteX11092" fmla="*/ 4312831 w 12192000"/>
              <a:gd name="connsiteY11092" fmla="*/ 310528 h 6858000"/>
              <a:gd name="connsiteX11093" fmla="*/ 4309140 w 12192000"/>
              <a:gd name="connsiteY11093" fmla="*/ 315385 h 6858000"/>
              <a:gd name="connsiteX11094" fmla="*/ 4301020 w 12192000"/>
              <a:gd name="connsiteY11094" fmla="*/ 318623 h 6858000"/>
              <a:gd name="connsiteX11095" fmla="*/ 4298067 w 12192000"/>
              <a:gd name="connsiteY11095" fmla="*/ 315790 h 6858000"/>
              <a:gd name="connsiteX11096" fmla="*/ 4295113 w 12192000"/>
              <a:gd name="connsiteY11096" fmla="*/ 307695 h 6858000"/>
              <a:gd name="connsiteX11097" fmla="*/ 4292161 w 12192000"/>
              <a:gd name="connsiteY11097" fmla="*/ 303243 h 6858000"/>
              <a:gd name="connsiteX11098" fmla="*/ 4289208 w 12192000"/>
              <a:gd name="connsiteY11098" fmla="*/ 302839 h 6858000"/>
              <a:gd name="connsiteX11099" fmla="*/ 4288469 w 12192000"/>
              <a:gd name="connsiteY11099" fmla="*/ 306886 h 6858000"/>
              <a:gd name="connsiteX11100" fmla="*/ 4288469 w 12192000"/>
              <a:gd name="connsiteY11100" fmla="*/ 310933 h 6858000"/>
              <a:gd name="connsiteX11101" fmla="*/ 4284040 w 12192000"/>
              <a:gd name="connsiteY11101" fmla="*/ 316194 h 6858000"/>
              <a:gd name="connsiteX11102" fmla="*/ 4277395 w 12192000"/>
              <a:gd name="connsiteY11102" fmla="*/ 314980 h 6858000"/>
              <a:gd name="connsiteX11103" fmla="*/ 4274443 w 12192000"/>
              <a:gd name="connsiteY11103" fmla="*/ 308100 h 6858000"/>
              <a:gd name="connsiteX11104" fmla="*/ 4270751 w 12192000"/>
              <a:gd name="connsiteY11104" fmla="*/ 303243 h 6858000"/>
              <a:gd name="connsiteX11105" fmla="*/ 4267798 w 12192000"/>
              <a:gd name="connsiteY11105" fmla="*/ 304458 h 6858000"/>
              <a:gd name="connsiteX11106" fmla="*/ 4265584 w 12192000"/>
              <a:gd name="connsiteY11106" fmla="*/ 308505 h 6858000"/>
              <a:gd name="connsiteX11107" fmla="*/ 4259678 w 12192000"/>
              <a:gd name="connsiteY11107" fmla="*/ 308505 h 6858000"/>
              <a:gd name="connsiteX11108" fmla="*/ 4255987 w 12192000"/>
              <a:gd name="connsiteY11108" fmla="*/ 311338 h 6858000"/>
              <a:gd name="connsiteX11109" fmla="*/ 4257463 w 12192000"/>
              <a:gd name="connsiteY11109" fmla="*/ 314575 h 6858000"/>
              <a:gd name="connsiteX11110" fmla="*/ 4259678 w 12192000"/>
              <a:gd name="connsiteY11110" fmla="*/ 321051 h 6858000"/>
              <a:gd name="connsiteX11111" fmla="*/ 4259678 w 12192000"/>
              <a:gd name="connsiteY11111" fmla="*/ 331169 h 6858000"/>
              <a:gd name="connsiteX11112" fmla="*/ 4254510 w 12192000"/>
              <a:gd name="connsiteY11112" fmla="*/ 341691 h 6858000"/>
              <a:gd name="connsiteX11113" fmla="*/ 4245651 w 12192000"/>
              <a:gd name="connsiteY11113" fmla="*/ 351405 h 6858000"/>
              <a:gd name="connsiteX11114" fmla="*/ 4240483 w 12192000"/>
              <a:gd name="connsiteY11114" fmla="*/ 352214 h 6858000"/>
              <a:gd name="connsiteX11115" fmla="*/ 4236054 w 12192000"/>
              <a:gd name="connsiteY11115" fmla="*/ 348976 h 6858000"/>
              <a:gd name="connsiteX11116" fmla="*/ 4233101 w 12192000"/>
              <a:gd name="connsiteY11116" fmla="*/ 339668 h 6858000"/>
              <a:gd name="connsiteX11117" fmla="*/ 4227934 w 12192000"/>
              <a:gd name="connsiteY11117" fmla="*/ 336835 h 6858000"/>
              <a:gd name="connsiteX11118" fmla="*/ 4223504 w 12192000"/>
              <a:gd name="connsiteY11118" fmla="*/ 339263 h 6858000"/>
              <a:gd name="connsiteX11119" fmla="*/ 4223504 w 12192000"/>
              <a:gd name="connsiteY11119" fmla="*/ 342906 h 6858000"/>
              <a:gd name="connsiteX11120" fmla="*/ 4215383 w 12192000"/>
              <a:gd name="connsiteY11120" fmla="*/ 340073 h 6858000"/>
              <a:gd name="connsiteX11121" fmla="*/ 4213169 w 12192000"/>
              <a:gd name="connsiteY11121" fmla="*/ 335216 h 6858000"/>
              <a:gd name="connsiteX11122" fmla="*/ 4210216 w 12192000"/>
              <a:gd name="connsiteY11122" fmla="*/ 333597 h 6858000"/>
              <a:gd name="connsiteX11123" fmla="*/ 4208739 w 12192000"/>
              <a:gd name="connsiteY11123" fmla="*/ 337240 h 6858000"/>
              <a:gd name="connsiteX11124" fmla="*/ 4208739 w 12192000"/>
              <a:gd name="connsiteY11124" fmla="*/ 340882 h 6858000"/>
              <a:gd name="connsiteX11125" fmla="*/ 4211692 w 12192000"/>
              <a:gd name="connsiteY11125" fmla="*/ 348572 h 6858000"/>
              <a:gd name="connsiteX11126" fmla="*/ 4207262 w 12192000"/>
              <a:gd name="connsiteY11126" fmla="*/ 353023 h 6858000"/>
              <a:gd name="connsiteX11127" fmla="*/ 4207262 w 12192000"/>
              <a:gd name="connsiteY11127" fmla="*/ 356666 h 6858000"/>
              <a:gd name="connsiteX11128" fmla="*/ 4210216 w 12192000"/>
              <a:gd name="connsiteY11128" fmla="*/ 362737 h 6858000"/>
              <a:gd name="connsiteX11129" fmla="*/ 4215383 w 12192000"/>
              <a:gd name="connsiteY11129" fmla="*/ 367188 h 6858000"/>
              <a:gd name="connsiteX11130" fmla="*/ 4218336 w 12192000"/>
              <a:gd name="connsiteY11130" fmla="*/ 376497 h 6858000"/>
              <a:gd name="connsiteX11131" fmla="*/ 4219813 w 12192000"/>
              <a:gd name="connsiteY11131" fmla="*/ 389448 h 6858000"/>
              <a:gd name="connsiteX11132" fmla="*/ 4218336 w 12192000"/>
              <a:gd name="connsiteY11132" fmla="*/ 397137 h 6858000"/>
              <a:gd name="connsiteX11133" fmla="*/ 4211692 w 12192000"/>
              <a:gd name="connsiteY11133" fmla="*/ 393090 h 6858000"/>
              <a:gd name="connsiteX11134" fmla="*/ 4208000 w 12192000"/>
              <a:gd name="connsiteY11134" fmla="*/ 393090 h 6858000"/>
              <a:gd name="connsiteX11135" fmla="*/ 4205048 w 12192000"/>
              <a:gd name="connsiteY11135" fmla="*/ 397947 h 6858000"/>
              <a:gd name="connsiteX11136" fmla="*/ 4197665 w 12192000"/>
              <a:gd name="connsiteY11136" fmla="*/ 398351 h 6858000"/>
              <a:gd name="connsiteX11137" fmla="*/ 4188068 w 12192000"/>
              <a:gd name="connsiteY11137" fmla="*/ 395923 h 6858000"/>
              <a:gd name="connsiteX11138" fmla="*/ 4179209 w 12192000"/>
              <a:gd name="connsiteY11138" fmla="*/ 396733 h 6858000"/>
              <a:gd name="connsiteX11139" fmla="*/ 4175518 w 12192000"/>
              <a:gd name="connsiteY11139" fmla="*/ 401184 h 6858000"/>
              <a:gd name="connsiteX11140" fmla="*/ 4177732 w 12192000"/>
              <a:gd name="connsiteY11140" fmla="*/ 404017 h 6858000"/>
              <a:gd name="connsiteX11141" fmla="*/ 4188068 w 12192000"/>
              <a:gd name="connsiteY11141" fmla="*/ 410088 h 6858000"/>
              <a:gd name="connsiteX11142" fmla="*/ 4195450 w 12192000"/>
              <a:gd name="connsiteY11142" fmla="*/ 410898 h 6858000"/>
              <a:gd name="connsiteX11143" fmla="*/ 4200618 w 12192000"/>
              <a:gd name="connsiteY11143" fmla="*/ 414540 h 6858000"/>
              <a:gd name="connsiteX11144" fmla="*/ 4204310 w 12192000"/>
              <a:gd name="connsiteY11144" fmla="*/ 417778 h 6858000"/>
              <a:gd name="connsiteX11145" fmla="*/ 4208000 w 12192000"/>
              <a:gd name="connsiteY11145" fmla="*/ 416159 h 6858000"/>
              <a:gd name="connsiteX11146" fmla="*/ 4213169 w 12192000"/>
              <a:gd name="connsiteY11146" fmla="*/ 416564 h 6858000"/>
              <a:gd name="connsiteX11147" fmla="*/ 4213169 w 12192000"/>
              <a:gd name="connsiteY11147" fmla="*/ 420611 h 6858000"/>
              <a:gd name="connsiteX11148" fmla="*/ 4210954 w 12192000"/>
              <a:gd name="connsiteY11148" fmla="*/ 427086 h 6858000"/>
              <a:gd name="connsiteX11149" fmla="*/ 4206524 w 12192000"/>
              <a:gd name="connsiteY11149" fmla="*/ 428300 h 6858000"/>
              <a:gd name="connsiteX11150" fmla="*/ 4201357 w 12192000"/>
              <a:gd name="connsiteY11150" fmla="*/ 428300 h 6858000"/>
              <a:gd name="connsiteX11151" fmla="*/ 4201357 w 12192000"/>
              <a:gd name="connsiteY11151" fmla="*/ 431133 h 6858000"/>
              <a:gd name="connsiteX11152" fmla="*/ 4205786 w 12192000"/>
              <a:gd name="connsiteY11152" fmla="*/ 433157 h 6858000"/>
              <a:gd name="connsiteX11153" fmla="*/ 4208000 w 12192000"/>
              <a:gd name="connsiteY11153" fmla="*/ 437609 h 6858000"/>
              <a:gd name="connsiteX11154" fmla="*/ 4206524 w 12192000"/>
              <a:gd name="connsiteY11154" fmla="*/ 445298 h 6858000"/>
              <a:gd name="connsiteX11155" fmla="*/ 4206524 w 12192000"/>
              <a:gd name="connsiteY11155" fmla="*/ 449750 h 6858000"/>
              <a:gd name="connsiteX11156" fmla="*/ 4205048 w 12192000"/>
              <a:gd name="connsiteY11156" fmla="*/ 452988 h 6858000"/>
              <a:gd name="connsiteX11157" fmla="*/ 4201357 w 12192000"/>
              <a:gd name="connsiteY11157" fmla="*/ 454607 h 6858000"/>
              <a:gd name="connsiteX11158" fmla="*/ 4195450 w 12192000"/>
              <a:gd name="connsiteY11158" fmla="*/ 452178 h 6858000"/>
              <a:gd name="connsiteX11159" fmla="*/ 4188806 w 12192000"/>
              <a:gd name="connsiteY11159" fmla="*/ 444084 h 6858000"/>
              <a:gd name="connsiteX11160" fmla="*/ 4183638 w 12192000"/>
              <a:gd name="connsiteY11160" fmla="*/ 443679 h 6858000"/>
              <a:gd name="connsiteX11161" fmla="*/ 4179947 w 12192000"/>
              <a:gd name="connsiteY11161" fmla="*/ 442061 h 6858000"/>
              <a:gd name="connsiteX11162" fmla="*/ 4174041 w 12192000"/>
              <a:gd name="connsiteY11162" fmla="*/ 436395 h 6858000"/>
              <a:gd name="connsiteX11163" fmla="*/ 4168135 w 12192000"/>
              <a:gd name="connsiteY11163" fmla="*/ 435990 h 6858000"/>
              <a:gd name="connsiteX11164" fmla="*/ 4165921 w 12192000"/>
              <a:gd name="connsiteY11164" fmla="*/ 438823 h 6858000"/>
              <a:gd name="connsiteX11165" fmla="*/ 4164444 w 12192000"/>
              <a:gd name="connsiteY11165" fmla="*/ 443679 h 6858000"/>
              <a:gd name="connsiteX11166" fmla="*/ 4172565 w 12192000"/>
              <a:gd name="connsiteY11166" fmla="*/ 444894 h 6858000"/>
              <a:gd name="connsiteX11167" fmla="*/ 4176994 w 12192000"/>
              <a:gd name="connsiteY11167" fmla="*/ 445703 h 6858000"/>
              <a:gd name="connsiteX11168" fmla="*/ 4185853 w 12192000"/>
              <a:gd name="connsiteY11168" fmla="*/ 450560 h 6858000"/>
              <a:gd name="connsiteX11169" fmla="*/ 4193236 w 12192000"/>
              <a:gd name="connsiteY11169" fmla="*/ 454607 h 6858000"/>
              <a:gd name="connsiteX11170" fmla="*/ 4199142 w 12192000"/>
              <a:gd name="connsiteY11170" fmla="*/ 457035 h 6858000"/>
              <a:gd name="connsiteX11171" fmla="*/ 4201357 w 12192000"/>
              <a:gd name="connsiteY11171" fmla="*/ 459463 h 6858000"/>
              <a:gd name="connsiteX11172" fmla="*/ 4198403 w 12192000"/>
              <a:gd name="connsiteY11172" fmla="*/ 466343 h 6858000"/>
              <a:gd name="connsiteX11173" fmla="*/ 4191021 w 12192000"/>
              <a:gd name="connsiteY11173" fmla="*/ 469176 h 6858000"/>
              <a:gd name="connsiteX11174" fmla="*/ 4185115 w 12192000"/>
              <a:gd name="connsiteY11174" fmla="*/ 468367 h 6858000"/>
              <a:gd name="connsiteX11175" fmla="*/ 4181424 w 12192000"/>
              <a:gd name="connsiteY11175" fmla="*/ 471200 h 6858000"/>
              <a:gd name="connsiteX11176" fmla="*/ 4175518 w 12192000"/>
              <a:gd name="connsiteY11176" fmla="*/ 470391 h 6858000"/>
              <a:gd name="connsiteX11177" fmla="*/ 4165182 w 12192000"/>
              <a:gd name="connsiteY11177" fmla="*/ 462296 h 6858000"/>
              <a:gd name="connsiteX11178" fmla="*/ 4162229 w 12192000"/>
              <a:gd name="connsiteY11178" fmla="*/ 457844 h 6858000"/>
              <a:gd name="connsiteX11179" fmla="*/ 4157062 w 12192000"/>
              <a:gd name="connsiteY11179" fmla="*/ 457440 h 6858000"/>
              <a:gd name="connsiteX11180" fmla="*/ 4154109 w 12192000"/>
              <a:gd name="connsiteY11180" fmla="*/ 460273 h 6858000"/>
              <a:gd name="connsiteX11181" fmla="*/ 4150417 w 12192000"/>
              <a:gd name="connsiteY11181" fmla="*/ 463915 h 6858000"/>
              <a:gd name="connsiteX11182" fmla="*/ 4151156 w 12192000"/>
              <a:gd name="connsiteY11182" fmla="*/ 471200 h 6858000"/>
              <a:gd name="connsiteX11183" fmla="*/ 4157062 w 12192000"/>
              <a:gd name="connsiteY11183" fmla="*/ 476057 h 6858000"/>
              <a:gd name="connsiteX11184" fmla="*/ 4166659 w 12192000"/>
              <a:gd name="connsiteY11184" fmla="*/ 480913 h 6858000"/>
              <a:gd name="connsiteX11185" fmla="*/ 4168874 w 12192000"/>
              <a:gd name="connsiteY11185" fmla="*/ 484960 h 6858000"/>
              <a:gd name="connsiteX11186" fmla="*/ 4168874 w 12192000"/>
              <a:gd name="connsiteY11186" fmla="*/ 489007 h 6858000"/>
              <a:gd name="connsiteX11187" fmla="*/ 4165921 w 12192000"/>
              <a:gd name="connsiteY11187" fmla="*/ 491840 h 6858000"/>
              <a:gd name="connsiteX11188" fmla="*/ 4160015 w 12192000"/>
              <a:gd name="connsiteY11188" fmla="*/ 486174 h 6858000"/>
              <a:gd name="connsiteX11189" fmla="*/ 4154109 w 12192000"/>
              <a:gd name="connsiteY11189" fmla="*/ 484960 h 6858000"/>
              <a:gd name="connsiteX11190" fmla="*/ 4145988 w 12192000"/>
              <a:gd name="connsiteY11190" fmla="*/ 480104 h 6858000"/>
              <a:gd name="connsiteX11191" fmla="*/ 4141559 w 12192000"/>
              <a:gd name="connsiteY11191" fmla="*/ 475247 h 6858000"/>
              <a:gd name="connsiteX11192" fmla="*/ 4138606 w 12192000"/>
              <a:gd name="connsiteY11192" fmla="*/ 474842 h 6858000"/>
              <a:gd name="connsiteX11193" fmla="*/ 4140082 w 12192000"/>
              <a:gd name="connsiteY11193" fmla="*/ 482532 h 6858000"/>
              <a:gd name="connsiteX11194" fmla="*/ 4146726 w 12192000"/>
              <a:gd name="connsiteY11194" fmla="*/ 487389 h 6858000"/>
              <a:gd name="connsiteX11195" fmla="*/ 4157062 w 12192000"/>
              <a:gd name="connsiteY11195" fmla="*/ 491840 h 6858000"/>
              <a:gd name="connsiteX11196" fmla="*/ 4158538 w 12192000"/>
              <a:gd name="connsiteY11196" fmla="*/ 495483 h 6858000"/>
              <a:gd name="connsiteX11197" fmla="*/ 4158538 w 12192000"/>
              <a:gd name="connsiteY11197" fmla="*/ 499125 h 6858000"/>
              <a:gd name="connsiteX11198" fmla="*/ 4154847 w 12192000"/>
              <a:gd name="connsiteY11198" fmla="*/ 501149 h 6858000"/>
              <a:gd name="connsiteX11199" fmla="*/ 4144512 w 12192000"/>
              <a:gd name="connsiteY11199" fmla="*/ 500744 h 6858000"/>
              <a:gd name="connsiteX11200" fmla="*/ 4140082 w 12192000"/>
              <a:gd name="connsiteY11200" fmla="*/ 495483 h 6858000"/>
              <a:gd name="connsiteX11201" fmla="*/ 4138606 w 12192000"/>
              <a:gd name="connsiteY11201" fmla="*/ 489817 h 6858000"/>
              <a:gd name="connsiteX11202" fmla="*/ 4134176 w 12192000"/>
              <a:gd name="connsiteY11202" fmla="*/ 485770 h 6858000"/>
              <a:gd name="connsiteX11203" fmla="*/ 4131223 w 12192000"/>
              <a:gd name="connsiteY11203" fmla="*/ 485365 h 6858000"/>
              <a:gd name="connsiteX11204" fmla="*/ 4126794 w 12192000"/>
              <a:gd name="connsiteY11204" fmla="*/ 489817 h 6858000"/>
              <a:gd name="connsiteX11205" fmla="*/ 4127532 w 12192000"/>
              <a:gd name="connsiteY11205" fmla="*/ 493459 h 6858000"/>
              <a:gd name="connsiteX11206" fmla="*/ 4131223 w 12192000"/>
              <a:gd name="connsiteY11206" fmla="*/ 498721 h 6858000"/>
              <a:gd name="connsiteX11207" fmla="*/ 4132700 w 12192000"/>
              <a:gd name="connsiteY11207" fmla="*/ 503577 h 6858000"/>
              <a:gd name="connsiteX11208" fmla="*/ 4131961 w 12192000"/>
              <a:gd name="connsiteY11208" fmla="*/ 505601 h 6858000"/>
              <a:gd name="connsiteX11209" fmla="*/ 4134914 w 12192000"/>
              <a:gd name="connsiteY11209" fmla="*/ 507624 h 6858000"/>
              <a:gd name="connsiteX11210" fmla="*/ 4148941 w 12192000"/>
              <a:gd name="connsiteY11210" fmla="*/ 508434 h 6858000"/>
              <a:gd name="connsiteX11211" fmla="*/ 4154847 w 12192000"/>
              <a:gd name="connsiteY11211" fmla="*/ 510457 h 6858000"/>
              <a:gd name="connsiteX11212" fmla="*/ 4156323 w 12192000"/>
              <a:gd name="connsiteY11212" fmla="*/ 515719 h 6858000"/>
              <a:gd name="connsiteX11213" fmla="*/ 4154109 w 12192000"/>
              <a:gd name="connsiteY11213" fmla="*/ 517337 h 6858000"/>
              <a:gd name="connsiteX11214" fmla="*/ 4149679 w 12192000"/>
              <a:gd name="connsiteY11214" fmla="*/ 521385 h 6858000"/>
              <a:gd name="connsiteX11215" fmla="*/ 4146726 w 12192000"/>
              <a:gd name="connsiteY11215" fmla="*/ 525432 h 6858000"/>
              <a:gd name="connsiteX11216" fmla="*/ 4141559 w 12192000"/>
              <a:gd name="connsiteY11216" fmla="*/ 525836 h 6858000"/>
              <a:gd name="connsiteX11217" fmla="*/ 4136391 w 12192000"/>
              <a:gd name="connsiteY11217" fmla="*/ 523003 h 6858000"/>
              <a:gd name="connsiteX11218" fmla="*/ 4131223 w 12192000"/>
              <a:gd name="connsiteY11218" fmla="*/ 523003 h 6858000"/>
              <a:gd name="connsiteX11219" fmla="*/ 4122364 w 12192000"/>
              <a:gd name="connsiteY11219" fmla="*/ 519361 h 6858000"/>
              <a:gd name="connsiteX11220" fmla="*/ 4121626 w 12192000"/>
              <a:gd name="connsiteY11220" fmla="*/ 515314 h 6858000"/>
              <a:gd name="connsiteX11221" fmla="*/ 4122364 w 12192000"/>
              <a:gd name="connsiteY11221" fmla="*/ 512886 h 6858000"/>
              <a:gd name="connsiteX11222" fmla="*/ 4117196 w 12192000"/>
              <a:gd name="connsiteY11222" fmla="*/ 510053 h 6858000"/>
              <a:gd name="connsiteX11223" fmla="*/ 4114982 w 12192000"/>
              <a:gd name="connsiteY11223" fmla="*/ 510457 h 6858000"/>
              <a:gd name="connsiteX11224" fmla="*/ 4114244 w 12192000"/>
              <a:gd name="connsiteY11224" fmla="*/ 517337 h 6858000"/>
              <a:gd name="connsiteX11225" fmla="*/ 4112767 w 12192000"/>
              <a:gd name="connsiteY11225" fmla="*/ 522194 h 6858000"/>
              <a:gd name="connsiteX11226" fmla="*/ 4108338 w 12192000"/>
              <a:gd name="connsiteY11226" fmla="*/ 527860 h 6858000"/>
              <a:gd name="connsiteX11227" fmla="*/ 4100955 w 12192000"/>
              <a:gd name="connsiteY11227" fmla="*/ 527455 h 6858000"/>
              <a:gd name="connsiteX11228" fmla="*/ 4096526 w 12192000"/>
              <a:gd name="connsiteY11228" fmla="*/ 524218 h 6858000"/>
              <a:gd name="connsiteX11229" fmla="*/ 4091358 w 12192000"/>
              <a:gd name="connsiteY11229" fmla="*/ 521385 h 6858000"/>
              <a:gd name="connsiteX11230" fmla="*/ 4086190 w 12192000"/>
              <a:gd name="connsiteY11230" fmla="*/ 521385 h 6858000"/>
              <a:gd name="connsiteX11231" fmla="*/ 4086190 w 12192000"/>
              <a:gd name="connsiteY11231" fmla="*/ 526241 h 6858000"/>
              <a:gd name="connsiteX11232" fmla="*/ 4089881 w 12192000"/>
              <a:gd name="connsiteY11232" fmla="*/ 529479 h 6858000"/>
              <a:gd name="connsiteX11233" fmla="*/ 4104646 w 12192000"/>
              <a:gd name="connsiteY11233" fmla="*/ 535145 h 6858000"/>
              <a:gd name="connsiteX11234" fmla="*/ 4115720 w 12192000"/>
              <a:gd name="connsiteY11234" fmla="*/ 537573 h 6858000"/>
              <a:gd name="connsiteX11235" fmla="*/ 4120149 w 12192000"/>
              <a:gd name="connsiteY11235" fmla="*/ 545263 h 6858000"/>
              <a:gd name="connsiteX11236" fmla="*/ 4123102 w 12192000"/>
              <a:gd name="connsiteY11236" fmla="*/ 555785 h 6858000"/>
              <a:gd name="connsiteX11237" fmla="*/ 4120149 w 12192000"/>
              <a:gd name="connsiteY11237" fmla="*/ 556999 h 6858000"/>
              <a:gd name="connsiteX11238" fmla="*/ 4114244 w 12192000"/>
              <a:gd name="connsiteY11238" fmla="*/ 556999 h 6858000"/>
              <a:gd name="connsiteX11239" fmla="*/ 4107599 w 12192000"/>
              <a:gd name="connsiteY11239" fmla="*/ 551333 h 6858000"/>
              <a:gd name="connsiteX11240" fmla="*/ 4096526 w 12192000"/>
              <a:gd name="connsiteY11240" fmla="*/ 543239 h 6858000"/>
              <a:gd name="connsiteX11241" fmla="*/ 4091358 w 12192000"/>
              <a:gd name="connsiteY11241" fmla="*/ 540406 h 6858000"/>
              <a:gd name="connsiteX11242" fmla="*/ 4085452 w 12192000"/>
              <a:gd name="connsiteY11242" fmla="*/ 540811 h 6858000"/>
              <a:gd name="connsiteX11243" fmla="*/ 4085452 w 12192000"/>
              <a:gd name="connsiteY11243" fmla="*/ 543644 h 6858000"/>
              <a:gd name="connsiteX11244" fmla="*/ 4090620 w 12192000"/>
              <a:gd name="connsiteY11244" fmla="*/ 547286 h 6858000"/>
              <a:gd name="connsiteX11245" fmla="*/ 4098740 w 12192000"/>
              <a:gd name="connsiteY11245" fmla="*/ 549310 h 6858000"/>
              <a:gd name="connsiteX11246" fmla="*/ 4109076 w 12192000"/>
              <a:gd name="connsiteY11246" fmla="*/ 558214 h 6858000"/>
              <a:gd name="connsiteX11247" fmla="*/ 4115720 w 12192000"/>
              <a:gd name="connsiteY11247" fmla="*/ 565499 h 6858000"/>
              <a:gd name="connsiteX11248" fmla="*/ 4114244 w 12192000"/>
              <a:gd name="connsiteY11248" fmla="*/ 569950 h 6858000"/>
              <a:gd name="connsiteX11249" fmla="*/ 4112029 w 12192000"/>
              <a:gd name="connsiteY11249" fmla="*/ 578045 h 6858000"/>
              <a:gd name="connsiteX11250" fmla="*/ 4114982 w 12192000"/>
              <a:gd name="connsiteY11250" fmla="*/ 581687 h 6858000"/>
              <a:gd name="connsiteX11251" fmla="*/ 4114244 w 12192000"/>
              <a:gd name="connsiteY11251" fmla="*/ 585330 h 6858000"/>
              <a:gd name="connsiteX11252" fmla="*/ 4109076 w 12192000"/>
              <a:gd name="connsiteY11252" fmla="*/ 589377 h 6858000"/>
              <a:gd name="connsiteX11253" fmla="*/ 4109076 w 12192000"/>
              <a:gd name="connsiteY11253" fmla="*/ 593019 h 6858000"/>
              <a:gd name="connsiteX11254" fmla="*/ 4106123 w 12192000"/>
              <a:gd name="connsiteY11254" fmla="*/ 600304 h 6858000"/>
              <a:gd name="connsiteX11255" fmla="*/ 4100955 w 12192000"/>
              <a:gd name="connsiteY11255" fmla="*/ 600304 h 6858000"/>
              <a:gd name="connsiteX11256" fmla="*/ 4095787 w 12192000"/>
              <a:gd name="connsiteY11256" fmla="*/ 597066 h 6858000"/>
              <a:gd name="connsiteX11257" fmla="*/ 4087667 w 12192000"/>
              <a:gd name="connsiteY11257" fmla="*/ 596257 h 6858000"/>
              <a:gd name="connsiteX11258" fmla="*/ 4082499 w 12192000"/>
              <a:gd name="connsiteY11258" fmla="*/ 592614 h 6858000"/>
              <a:gd name="connsiteX11259" fmla="*/ 4078070 w 12192000"/>
              <a:gd name="connsiteY11259" fmla="*/ 593019 h 6858000"/>
              <a:gd name="connsiteX11260" fmla="*/ 4080284 w 12192000"/>
              <a:gd name="connsiteY11260" fmla="*/ 596662 h 6858000"/>
              <a:gd name="connsiteX11261" fmla="*/ 4087667 w 12192000"/>
              <a:gd name="connsiteY11261" fmla="*/ 600709 h 6858000"/>
              <a:gd name="connsiteX11262" fmla="*/ 4097264 w 12192000"/>
              <a:gd name="connsiteY11262" fmla="*/ 602328 h 6858000"/>
              <a:gd name="connsiteX11263" fmla="*/ 4097264 w 12192000"/>
              <a:gd name="connsiteY11263" fmla="*/ 604351 h 6858000"/>
              <a:gd name="connsiteX11264" fmla="*/ 4091358 w 12192000"/>
              <a:gd name="connsiteY11264" fmla="*/ 611231 h 6858000"/>
              <a:gd name="connsiteX11265" fmla="*/ 4086190 w 12192000"/>
              <a:gd name="connsiteY11265" fmla="*/ 610422 h 6858000"/>
              <a:gd name="connsiteX11266" fmla="*/ 4082499 w 12192000"/>
              <a:gd name="connsiteY11266" fmla="*/ 606779 h 6858000"/>
              <a:gd name="connsiteX11267" fmla="*/ 4079546 w 12192000"/>
              <a:gd name="connsiteY11267" fmla="*/ 607994 h 6858000"/>
              <a:gd name="connsiteX11268" fmla="*/ 4078070 w 12192000"/>
              <a:gd name="connsiteY11268" fmla="*/ 610827 h 6858000"/>
              <a:gd name="connsiteX11269" fmla="*/ 4084714 w 12192000"/>
              <a:gd name="connsiteY11269" fmla="*/ 614064 h 6858000"/>
              <a:gd name="connsiteX11270" fmla="*/ 4088405 w 12192000"/>
              <a:gd name="connsiteY11270" fmla="*/ 616088 h 6858000"/>
              <a:gd name="connsiteX11271" fmla="*/ 4088405 w 12192000"/>
              <a:gd name="connsiteY11271" fmla="*/ 620135 h 6858000"/>
              <a:gd name="connsiteX11272" fmla="*/ 4083976 w 12192000"/>
              <a:gd name="connsiteY11272" fmla="*/ 624992 h 6858000"/>
              <a:gd name="connsiteX11273" fmla="*/ 4077331 w 12192000"/>
              <a:gd name="connsiteY11273" fmla="*/ 627825 h 6858000"/>
              <a:gd name="connsiteX11274" fmla="*/ 4074378 w 12192000"/>
              <a:gd name="connsiteY11274" fmla="*/ 623777 h 6858000"/>
              <a:gd name="connsiteX11275" fmla="*/ 4069949 w 12192000"/>
              <a:gd name="connsiteY11275" fmla="*/ 621349 h 6858000"/>
              <a:gd name="connsiteX11276" fmla="*/ 4064781 w 12192000"/>
              <a:gd name="connsiteY11276" fmla="*/ 621349 h 6858000"/>
              <a:gd name="connsiteX11277" fmla="*/ 4066258 w 12192000"/>
              <a:gd name="connsiteY11277" fmla="*/ 625396 h 6858000"/>
              <a:gd name="connsiteX11278" fmla="*/ 4072902 w 12192000"/>
              <a:gd name="connsiteY11278" fmla="*/ 628229 h 6858000"/>
              <a:gd name="connsiteX11279" fmla="*/ 4078808 w 12192000"/>
              <a:gd name="connsiteY11279" fmla="*/ 632276 h 6858000"/>
              <a:gd name="connsiteX11280" fmla="*/ 4078070 w 12192000"/>
              <a:gd name="connsiteY11280" fmla="*/ 638752 h 6858000"/>
              <a:gd name="connsiteX11281" fmla="*/ 4072164 w 12192000"/>
              <a:gd name="connsiteY11281" fmla="*/ 642394 h 6858000"/>
              <a:gd name="connsiteX11282" fmla="*/ 4059613 w 12192000"/>
              <a:gd name="connsiteY11282" fmla="*/ 641180 h 6858000"/>
              <a:gd name="connsiteX11283" fmla="*/ 4053708 w 12192000"/>
              <a:gd name="connsiteY11283" fmla="*/ 638347 h 6858000"/>
              <a:gd name="connsiteX11284" fmla="*/ 4050016 w 12192000"/>
              <a:gd name="connsiteY11284" fmla="*/ 638347 h 6858000"/>
              <a:gd name="connsiteX11285" fmla="*/ 4050016 w 12192000"/>
              <a:gd name="connsiteY11285" fmla="*/ 640775 h 6858000"/>
              <a:gd name="connsiteX11286" fmla="*/ 4057399 w 12192000"/>
              <a:gd name="connsiteY11286" fmla="*/ 644013 h 6858000"/>
              <a:gd name="connsiteX11287" fmla="*/ 4074378 w 12192000"/>
              <a:gd name="connsiteY11287" fmla="*/ 645227 h 6858000"/>
              <a:gd name="connsiteX11288" fmla="*/ 4082499 w 12192000"/>
              <a:gd name="connsiteY11288" fmla="*/ 648465 h 6858000"/>
              <a:gd name="connsiteX11289" fmla="*/ 4083976 w 12192000"/>
              <a:gd name="connsiteY11289" fmla="*/ 652512 h 6858000"/>
              <a:gd name="connsiteX11290" fmla="*/ 4083237 w 12192000"/>
              <a:gd name="connsiteY11290" fmla="*/ 655750 h 6858000"/>
              <a:gd name="connsiteX11291" fmla="*/ 4075117 w 12192000"/>
              <a:gd name="connsiteY11291" fmla="*/ 658988 h 6858000"/>
              <a:gd name="connsiteX11292" fmla="*/ 4062566 w 12192000"/>
              <a:gd name="connsiteY11292" fmla="*/ 661011 h 6858000"/>
              <a:gd name="connsiteX11293" fmla="*/ 4052969 w 12192000"/>
              <a:gd name="connsiteY11293" fmla="*/ 658988 h 6858000"/>
              <a:gd name="connsiteX11294" fmla="*/ 4045587 w 12192000"/>
              <a:gd name="connsiteY11294" fmla="*/ 655750 h 6858000"/>
              <a:gd name="connsiteX11295" fmla="*/ 4043372 w 12192000"/>
              <a:gd name="connsiteY11295" fmla="*/ 657369 h 6858000"/>
              <a:gd name="connsiteX11296" fmla="*/ 4047063 w 12192000"/>
              <a:gd name="connsiteY11296" fmla="*/ 662225 h 6858000"/>
              <a:gd name="connsiteX11297" fmla="*/ 4056660 w 12192000"/>
              <a:gd name="connsiteY11297" fmla="*/ 664249 h 6858000"/>
              <a:gd name="connsiteX11298" fmla="*/ 4058875 w 12192000"/>
              <a:gd name="connsiteY11298" fmla="*/ 667082 h 6858000"/>
              <a:gd name="connsiteX11299" fmla="*/ 4057399 w 12192000"/>
              <a:gd name="connsiteY11299" fmla="*/ 669105 h 6858000"/>
              <a:gd name="connsiteX11300" fmla="*/ 4053708 w 12192000"/>
              <a:gd name="connsiteY11300" fmla="*/ 669105 h 6858000"/>
              <a:gd name="connsiteX11301" fmla="*/ 4052969 w 12192000"/>
              <a:gd name="connsiteY11301" fmla="*/ 670724 h 6858000"/>
              <a:gd name="connsiteX11302" fmla="*/ 4060352 w 12192000"/>
              <a:gd name="connsiteY11302" fmla="*/ 672748 h 6858000"/>
              <a:gd name="connsiteX11303" fmla="*/ 4067734 w 12192000"/>
              <a:gd name="connsiteY11303" fmla="*/ 675986 h 6858000"/>
              <a:gd name="connsiteX11304" fmla="*/ 4068472 w 12192000"/>
              <a:gd name="connsiteY11304" fmla="*/ 678819 h 6858000"/>
              <a:gd name="connsiteX11305" fmla="*/ 4062566 w 12192000"/>
              <a:gd name="connsiteY11305" fmla="*/ 682461 h 6858000"/>
              <a:gd name="connsiteX11306" fmla="*/ 4055922 w 12192000"/>
              <a:gd name="connsiteY11306" fmla="*/ 682056 h 6858000"/>
              <a:gd name="connsiteX11307" fmla="*/ 4051493 w 12192000"/>
              <a:gd name="connsiteY11307" fmla="*/ 681652 h 6858000"/>
              <a:gd name="connsiteX11308" fmla="*/ 4050755 w 12192000"/>
              <a:gd name="connsiteY11308" fmla="*/ 684889 h 6858000"/>
              <a:gd name="connsiteX11309" fmla="*/ 4056660 w 12192000"/>
              <a:gd name="connsiteY11309" fmla="*/ 686913 h 6858000"/>
              <a:gd name="connsiteX11310" fmla="*/ 4065519 w 12192000"/>
              <a:gd name="connsiteY11310" fmla="*/ 686103 h 6858000"/>
              <a:gd name="connsiteX11311" fmla="*/ 4071425 w 12192000"/>
              <a:gd name="connsiteY11311" fmla="*/ 686913 h 6858000"/>
              <a:gd name="connsiteX11312" fmla="*/ 4069949 w 12192000"/>
              <a:gd name="connsiteY11312" fmla="*/ 690555 h 6858000"/>
              <a:gd name="connsiteX11313" fmla="*/ 4064043 w 12192000"/>
              <a:gd name="connsiteY11313" fmla="*/ 694602 h 6858000"/>
              <a:gd name="connsiteX11314" fmla="*/ 4055184 w 12192000"/>
              <a:gd name="connsiteY11314" fmla="*/ 698245 h 6858000"/>
              <a:gd name="connsiteX11315" fmla="*/ 4049278 w 12192000"/>
              <a:gd name="connsiteY11315" fmla="*/ 697840 h 6858000"/>
              <a:gd name="connsiteX11316" fmla="*/ 4042634 w 12192000"/>
              <a:gd name="connsiteY11316" fmla="*/ 693793 h 6858000"/>
              <a:gd name="connsiteX11317" fmla="*/ 4035251 w 12192000"/>
              <a:gd name="connsiteY11317" fmla="*/ 687318 h 6858000"/>
              <a:gd name="connsiteX11318" fmla="*/ 4033775 w 12192000"/>
              <a:gd name="connsiteY11318" fmla="*/ 682866 h 6858000"/>
              <a:gd name="connsiteX11319" fmla="*/ 4030822 w 12192000"/>
              <a:gd name="connsiteY11319" fmla="*/ 682866 h 6858000"/>
              <a:gd name="connsiteX11320" fmla="*/ 4027131 w 12192000"/>
              <a:gd name="connsiteY11320" fmla="*/ 684889 h 6858000"/>
              <a:gd name="connsiteX11321" fmla="*/ 4019010 w 12192000"/>
              <a:gd name="connsiteY11321" fmla="*/ 683270 h 6858000"/>
              <a:gd name="connsiteX11322" fmla="*/ 4016795 w 12192000"/>
              <a:gd name="connsiteY11322" fmla="*/ 685294 h 6858000"/>
              <a:gd name="connsiteX11323" fmla="*/ 4019010 w 12192000"/>
              <a:gd name="connsiteY11323" fmla="*/ 688936 h 6858000"/>
              <a:gd name="connsiteX11324" fmla="*/ 4034513 w 12192000"/>
              <a:gd name="connsiteY11324" fmla="*/ 695007 h 6858000"/>
              <a:gd name="connsiteX11325" fmla="*/ 4043372 w 12192000"/>
              <a:gd name="connsiteY11325" fmla="*/ 700268 h 6858000"/>
              <a:gd name="connsiteX11326" fmla="*/ 4043372 w 12192000"/>
              <a:gd name="connsiteY11326" fmla="*/ 704316 h 6858000"/>
              <a:gd name="connsiteX11327" fmla="*/ 4039681 w 12192000"/>
              <a:gd name="connsiteY11327" fmla="*/ 707149 h 6858000"/>
              <a:gd name="connsiteX11328" fmla="*/ 4041157 w 12192000"/>
              <a:gd name="connsiteY11328" fmla="*/ 710791 h 6858000"/>
              <a:gd name="connsiteX11329" fmla="*/ 4044110 w 12192000"/>
              <a:gd name="connsiteY11329" fmla="*/ 709577 h 6858000"/>
              <a:gd name="connsiteX11330" fmla="*/ 4050755 w 12192000"/>
              <a:gd name="connsiteY11330" fmla="*/ 709577 h 6858000"/>
              <a:gd name="connsiteX11331" fmla="*/ 4053708 w 12192000"/>
              <a:gd name="connsiteY11331" fmla="*/ 712005 h 6858000"/>
              <a:gd name="connsiteX11332" fmla="*/ 4057399 w 12192000"/>
              <a:gd name="connsiteY11332" fmla="*/ 713624 h 6858000"/>
              <a:gd name="connsiteX11333" fmla="*/ 4057399 w 12192000"/>
              <a:gd name="connsiteY11333" fmla="*/ 716457 h 6858000"/>
              <a:gd name="connsiteX11334" fmla="*/ 4052969 w 12192000"/>
              <a:gd name="connsiteY11334" fmla="*/ 718076 h 6858000"/>
              <a:gd name="connsiteX11335" fmla="*/ 4047063 w 12192000"/>
              <a:gd name="connsiteY11335" fmla="*/ 722123 h 6858000"/>
              <a:gd name="connsiteX11336" fmla="*/ 4047063 w 12192000"/>
              <a:gd name="connsiteY11336" fmla="*/ 725361 h 6858000"/>
              <a:gd name="connsiteX11337" fmla="*/ 4044110 w 12192000"/>
              <a:gd name="connsiteY11337" fmla="*/ 724956 h 6858000"/>
              <a:gd name="connsiteX11338" fmla="*/ 4021963 w 12192000"/>
              <a:gd name="connsiteY11338" fmla="*/ 714029 h 6858000"/>
              <a:gd name="connsiteX11339" fmla="*/ 4009413 w 12192000"/>
              <a:gd name="connsiteY11339" fmla="*/ 713624 h 6858000"/>
              <a:gd name="connsiteX11340" fmla="*/ 4007936 w 12192000"/>
              <a:gd name="connsiteY11340" fmla="*/ 710386 h 6858000"/>
              <a:gd name="connsiteX11341" fmla="*/ 4009413 w 12192000"/>
              <a:gd name="connsiteY11341" fmla="*/ 703101 h 6858000"/>
              <a:gd name="connsiteX11342" fmla="*/ 4012366 w 12192000"/>
              <a:gd name="connsiteY11342" fmla="*/ 702697 h 6858000"/>
              <a:gd name="connsiteX11343" fmla="*/ 4011628 w 12192000"/>
              <a:gd name="connsiteY11343" fmla="*/ 698650 h 6858000"/>
              <a:gd name="connsiteX11344" fmla="*/ 4007198 w 12192000"/>
              <a:gd name="connsiteY11344" fmla="*/ 697840 h 6858000"/>
              <a:gd name="connsiteX11345" fmla="*/ 4002769 w 12192000"/>
              <a:gd name="connsiteY11345" fmla="*/ 703506 h 6858000"/>
              <a:gd name="connsiteX11346" fmla="*/ 3999816 w 12192000"/>
              <a:gd name="connsiteY11346" fmla="*/ 703911 h 6858000"/>
              <a:gd name="connsiteX11347" fmla="*/ 3999077 w 12192000"/>
              <a:gd name="connsiteY11347" fmla="*/ 715648 h 6858000"/>
              <a:gd name="connsiteX11348" fmla="*/ 3992433 w 12192000"/>
              <a:gd name="connsiteY11348" fmla="*/ 712815 h 6858000"/>
              <a:gd name="connsiteX11349" fmla="*/ 3988742 w 12192000"/>
              <a:gd name="connsiteY11349" fmla="*/ 712815 h 6858000"/>
              <a:gd name="connsiteX11350" fmla="*/ 3987266 w 12192000"/>
              <a:gd name="connsiteY11350" fmla="*/ 717266 h 6858000"/>
              <a:gd name="connsiteX11351" fmla="*/ 3987266 w 12192000"/>
              <a:gd name="connsiteY11351" fmla="*/ 723742 h 6858000"/>
              <a:gd name="connsiteX11352" fmla="*/ 3984313 w 12192000"/>
              <a:gd name="connsiteY11352" fmla="*/ 726980 h 6858000"/>
              <a:gd name="connsiteX11353" fmla="*/ 3978407 w 12192000"/>
              <a:gd name="connsiteY11353" fmla="*/ 724956 h 6858000"/>
              <a:gd name="connsiteX11354" fmla="*/ 3981360 w 12192000"/>
              <a:gd name="connsiteY11354" fmla="*/ 716457 h 6858000"/>
              <a:gd name="connsiteX11355" fmla="*/ 3985051 w 12192000"/>
              <a:gd name="connsiteY11355" fmla="*/ 710791 h 6858000"/>
              <a:gd name="connsiteX11356" fmla="*/ 3984313 w 12192000"/>
              <a:gd name="connsiteY11356" fmla="*/ 703911 h 6858000"/>
              <a:gd name="connsiteX11357" fmla="*/ 3993172 w 12192000"/>
              <a:gd name="connsiteY11357" fmla="*/ 692174 h 6858000"/>
              <a:gd name="connsiteX11358" fmla="*/ 3991695 w 12192000"/>
              <a:gd name="connsiteY11358" fmla="*/ 690151 h 6858000"/>
              <a:gd name="connsiteX11359" fmla="*/ 3985051 w 12192000"/>
              <a:gd name="connsiteY11359" fmla="*/ 694602 h 6858000"/>
              <a:gd name="connsiteX11360" fmla="*/ 3978407 w 12192000"/>
              <a:gd name="connsiteY11360" fmla="*/ 710386 h 6858000"/>
              <a:gd name="connsiteX11361" fmla="*/ 3970286 w 12192000"/>
              <a:gd name="connsiteY11361" fmla="*/ 716457 h 6858000"/>
              <a:gd name="connsiteX11362" fmla="*/ 3967333 w 12192000"/>
              <a:gd name="connsiteY11362" fmla="*/ 714838 h 6858000"/>
              <a:gd name="connsiteX11363" fmla="*/ 3968071 w 12192000"/>
              <a:gd name="connsiteY11363" fmla="*/ 708767 h 6858000"/>
              <a:gd name="connsiteX11364" fmla="*/ 3976930 w 12192000"/>
              <a:gd name="connsiteY11364" fmla="*/ 701887 h 6858000"/>
              <a:gd name="connsiteX11365" fmla="*/ 3978407 w 12192000"/>
              <a:gd name="connsiteY11365" fmla="*/ 692984 h 6858000"/>
              <a:gd name="connsiteX11366" fmla="*/ 3984313 w 12192000"/>
              <a:gd name="connsiteY11366" fmla="*/ 684485 h 6858000"/>
              <a:gd name="connsiteX11367" fmla="*/ 3978407 w 12192000"/>
              <a:gd name="connsiteY11367" fmla="*/ 686103 h 6858000"/>
              <a:gd name="connsiteX11368" fmla="*/ 3973977 w 12192000"/>
              <a:gd name="connsiteY11368" fmla="*/ 686103 h 6858000"/>
              <a:gd name="connsiteX11369" fmla="*/ 3970286 w 12192000"/>
              <a:gd name="connsiteY11369" fmla="*/ 693388 h 6858000"/>
              <a:gd name="connsiteX11370" fmla="*/ 3963642 w 12192000"/>
              <a:gd name="connsiteY11370" fmla="*/ 695007 h 6858000"/>
              <a:gd name="connsiteX11371" fmla="*/ 3961427 w 12192000"/>
              <a:gd name="connsiteY11371" fmla="*/ 692174 h 6858000"/>
              <a:gd name="connsiteX11372" fmla="*/ 3964380 w 12192000"/>
              <a:gd name="connsiteY11372" fmla="*/ 685294 h 6858000"/>
              <a:gd name="connsiteX11373" fmla="*/ 3971024 w 12192000"/>
              <a:gd name="connsiteY11373" fmla="*/ 679628 h 6858000"/>
              <a:gd name="connsiteX11374" fmla="*/ 3968809 w 12192000"/>
              <a:gd name="connsiteY11374" fmla="*/ 677604 h 6858000"/>
              <a:gd name="connsiteX11375" fmla="*/ 3964380 w 12192000"/>
              <a:gd name="connsiteY11375" fmla="*/ 678414 h 6858000"/>
              <a:gd name="connsiteX11376" fmla="*/ 3961427 w 12192000"/>
              <a:gd name="connsiteY11376" fmla="*/ 683270 h 6858000"/>
              <a:gd name="connsiteX11377" fmla="*/ 3955521 w 12192000"/>
              <a:gd name="connsiteY11377" fmla="*/ 686913 h 6858000"/>
              <a:gd name="connsiteX11378" fmla="*/ 3953306 w 12192000"/>
              <a:gd name="connsiteY11378" fmla="*/ 692579 h 6858000"/>
              <a:gd name="connsiteX11379" fmla="*/ 3950353 w 12192000"/>
              <a:gd name="connsiteY11379" fmla="*/ 684485 h 6858000"/>
              <a:gd name="connsiteX11380" fmla="*/ 3949615 w 12192000"/>
              <a:gd name="connsiteY11380" fmla="*/ 681652 h 6858000"/>
              <a:gd name="connsiteX11381" fmla="*/ 3945924 w 12192000"/>
              <a:gd name="connsiteY11381" fmla="*/ 681652 h 6858000"/>
              <a:gd name="connsiteX11382" fmla="*/ 3940756 w 12192000"/>
              <a:gd name="connsiteY11382" fmla="*/ 686103 h 6858000"/>
              <a:gd name="connsiteX11383" fmla="*/ 3937065 w 12192000"/>
              <a:gd name="connsiteY11383" fmla="*/ 686103 h 6858000"/>
              <a:gd name="connsiteX11384" fmla="*/ 3938541 w 12192000"/>
              <a:gd name="connsiteY11384" fmla="*/ 682056 h 6858000"/>
              <a:gd name="connsiteX11385" fmla="*/ 3952568 w 12192000"/>
              <a:gd name="connsiteY11385" fmla="*/ 673153 h 6858000"/>
              <a:gd name="connsiteX11386" fmla="*/ 3953306 w 12192000"/>
              <a:gd name="connsiteY11386" fmla="*/ 665463 h 6858000"/>
              <a:gd name="connsiteX11387" fmla="*/ 3959212 w 12192000"/>
              <a:gd name="connsiteY11387" fmla="*/ 663439 h 6858000"/>
              <a:gd name="connsiteX11388" fmla="*/ 3968809 w 12192000"/>
              <a:gd name="connsiteY11388" fmla="*/ 656155 h 6858000"/>
              <a:gd name="connsiteX11389" fmla="*/ 3968071 w 12192000"/>
              <a:gd name="connsiteY11389" fmla="*/ 654131 h 6858000"/>
              <a:gd name="connsiteX11390" fmla="*/ 3956998 w 12192000"/>
              <a:gd name="connsiteY11390" fmla="*/ 661011 h 6858000"/>
              <a:gd name="connsiteX11391" fmla="*/ 3948877 w 12192000"/>
              <a:gd name="connsiteY11391" fmla="*/ 663844 h 6858000"/>
              <a:gd name="connsiteX11392" fmla="*/ 3946662 w 12192000"/>
              <a:gd name="connsiteY11392" fmla="*/ 661821 h 6858000"/>
              <a:gd name="connsiteX11393" fmla="*/ 3949615 w 12192000"/>
              <a:gd name="connsiteY11393" fmla="*/ 659392 h 6858000"/>
              <a:gd name="connsiteX11394" fmla="*/ 3957736 w 12192000"/>
              <a:gd name="connsiteY11394" fmla="*/ 657369 h 6858000"/>
              <a:gd name="connsiteX11395" fmla="*/ 3965118 w 12192000"/>
              <a:gd name="connsiteY11395" fmla="*/ 651703 h 6858000"/>
              <a:gd name="connsiteX11396" fmla="*/ 3973239 w 12192000"/>
              <a:gd name="connsiteY11396" fmla="*/ 647251 h 6858000"/>
              <a:gd name="connsiteX11397" fmla="*/ 3979883 w 12192000"/>
              <a:gd name="connsiteY11397" fmla="*/ 645227 h 6858000"/>
              <a:gd name="connsiteX11398" fmla="*/ 3979883 w 12192000"/>
              <a:gd name="connsiteY11398" fmla="*/ 637538 h 6858000"/>
              <a:gd name="connsiteX11399" fmla="*/ 3976930 w 12192000"/>
              <a:gd name="connsiteY11399" fmla="*/ 631872 h 6858000"/>
              <a:gd name="connsiteX11400" fmla="*/ 3972501 w 12192000"/>
              <a:gd name="connsiteY11400" fmla="*/ 631872 h 6858000"/>
              <a:gd name="connsiteX11401" fmla="*/ 3963642 w 12192000"/>
              <a:gd name="connsiteY11401" fmla="*/ 643608 h 6858000"/>
              <a:gd name="connsiteX11402" fmla="*/ 3948139 w 12192000"/>
              <a:gd name="connsiteY11402" fmla="*/ 652512 h 6858000"/>
              <a:gd name="connsiteX11403" fmla="*/ 3937803 w 12192000"/>
              <a:gd name="connsiteY11403" fmla="*/ 655750 h 6858000"/>
              <a:gd name="connsiteX11404" fmla="*/ 3936327 w 12192000"/>
              <a:gd name="connsiteY11404" fmla="*/ 652512 h 6858000"/>
              <a:gd name="connsiteX11405" fmla="*/ 3940756 w 12192000"/>
              <a:gd name="connsiteY11405" fmla="*/ 649274 h 6858000"/>
              <a:gd name="connsiteX11406" fmla="*/ 3946662 w 12192000"/>
              <a:gd name="connsiteY11406" fmla="*/ 647251 h 6858000"/>
              <a:gd name="connsiteX11407" fmla="*/ 3954045 w 12192000"/>
              <a:gd name="connsiteY11407" fmla="*/ 640775 h 6858000"/>
              <a:gd name="connsiteX11408" fmla="*/ 3954783 w 12192000"/>
              <a:gd name="connsiteY11408" fmla="*/ 631872 h 6858000"/>
              <a:gd name="connsiteX11409" fmla="*/ 3951092 w 12192000"/>
              <a:gd name="connsiteY11409" fmla="*/ 624587 h 6858000"/>
              <a:gd name="connsiteX11410" fmla="*/ 3945924 w 12192000"/>
              <a:gd name="connsiteY11410" fmla="*/ 622563 h 6858000"/>
              <a:gd name="connsiteX11411" fmla="*/ 3941494 w 12192000"/>
              <a:gd name="connsiteY11411" fmla="*/ 624992 h 6858000"/>
              <a:gd name="connsiteX11412" fmla="*/ 3941494 w 12192000"/>
              <a:gd name="connsiteY11412" fmla="*/ 630253 h 6858000"/>
              <a:gd name="connsiteX11413" fmla="*/ 3945186 w 12192000"/>
              <a:gd name="connsiteY11413" fmla="*/ 633895 h 6858000"/>
              <a:gd name="connsiteX11414" fmla="*/ 3944447 w 12192000"/>
              <a:gd name="connsiteY11414" fmla="*/ 637942 h 6858000"/>
              <a:gd name="connsiteX11415" fmla="*/ 3939280 w 12192000"/>
              <a:gd name="connsiteY11415" fmla="*/ 642394 h 6858000"/>
              <a:gd name="connsiteX11416" fmla="*/ 3932636 w 12192000"/>
              <a:gd name="connsiteY11416" fmla="*/ 639561 h 6858000"/>
              <a:gd name="connsiteX11417" fmla="*/ 3925991 w 12192000"/>
              <a:gd name="connsiteY11417" fmla="*/ 641180 h 6858000"/>
              <a:gd name="connsiteX11418" fmla="*/ 3920085 w 12192000"/>
              <a:gd name="connsiteY11418" fmla="*/ 641180 h 6858000"/>
              <a:gd name="connsiteX11419" fmla="*/ 3914918 w 12192000"/>
              <a:gd name="connsiteY11419" fmla="*/ 644418 h 6858000"/>
              <a:gd name="connsiteX11420" fmla="*/ 3911226 w 12192000"/>
              <a:gd name="connsiteY11420" fmla="*/ 650893 h 6858000"/>
              <a:gd name="connsiteX11421" fmla="*/ 3906059 w 12192000"/>
              <a:gd name="connsiteY11421" fmla="*/ 652512 h 6858000"/>
              <a:gd name="connsiteX11422" fmla="*/ 3900891 w 12192000"/>
              <a:gd name="connsiteY11422" fmla="*/ 651298 h 6858000"/>
              <a:gd name="connsiteX11423" fmla="*/ 3896462 w 12192000"/>
              <a:gd name="connsiteY11423" fmla="*/ 647251 h 6858000"/>
              <a:gd name="connsiteX11424" fmla="*/ 3888341 w 12192000"/>
              <a:gd name="connsiteY11424" fmla="*/ 648465 h 6858000"/>
              <a:gd name="connsiteX11425" fmla="*/ 3883173 w 12192000"/>
              <a:gd name="connsiteY11425" fmla="*/ 653322 h 6858000"/>
              <a:gd name="connsiteX11426" fmla="*/ 3877267 w 12192000"/>
              <a:gd name="connsiteY11426" fmla="*/ 650893 h 6858000"/>
              <a:gd name="connsiteX11427" fmla="*/ 3872838 w 12192000"/>
              <a:gd name="connsiteY11427" fmla="*/ 652917 h 6858000"/>
              <a:gd name="connsiteX11428" fmla="*/ 3872838 w 12192000"/>
              <a:gd name="connsiteY11428" fmla="*/ 656964 h 6858000"/>
              <a:gd name="connsiteX11429" fmla="*/ 3875053 w 12192000"/>
              <a:gd name="connsiteY11429" fmla="*/ 660606 h 6858000"/>
              <a:gd name="connsiteX11430" fmla="*/ 3870623 w 12192000"/>
              <a:gd name="connsiteY11430" fmla="*/ 662630 h 6858000"/>
              <a:gd name="connsiteX11431" fmla="*/ 3856596 w 12192000"/>
              <a:gd name="connsiteY11431" fmla="*/ 659797 h 6858000"/>
              <a:gd name="connsiteX11432" fmla="*/ 3855120 w 12192000"/>
              <a:gd name="connsiteY11432" fmla="*/ 654940 h 6858000"/>
              <a:gd name="connsiteX11433" fmla="*/ 3859549 w 12192000"/>
              <a:gd name="connsiteY11433" fmla="*/ 649274 h 6858000"/>
              <a:gd name="connsiteX11434" fmla="*/ 3866932 w 12192000"/>
              <a:gd name="connsiteY11434" fmla="*/ 648465 h 6858000"/>
              <a:gd name="connsiteX11435" fmla="*/ 3872100 w 12192000"/>
              <a:gd name="connsiteY11435" fmla="*/ 644013 h 6858000"/>
              <a:gd name="connsiteX11436" fmla="*/ 3871361 w 12192000"/>
              <a:gd name="connsiteY11436" fmla="*/ 641180 h 6858000"/>
              <a:gd name="connsiteX11437" fmla="*/ 3863241 w 12192000"/>
              <a:gd name="connsiteY11437" fmla="*/ 637538 h 6858000"/>
              <a:gd name="connsiteX11438" fmla="*/ 3863241 w 12192000"/>
              <a:gd name="connsiteY11438" fmla="*/ 628634 h 6858000"/>
              <a:gd name="connsiteX11439" fmla="*/ 3855858 w 12192000"/>
              <a:gd name="connsiteY11439" fmla="*/ 623373 h 6858000"/>
              <a:gd name="connsiteX11440" fmla="*/ 3854382 w 12192000"/>
              <a:gd name="connsiteY11440" fmla="*/ 620540 h 6858000"/>
              <a:gd name="connsiteX11441" fmla="*/ 3849214 w 12192000"/>
              <a:gd name="connsiteY11441" fmla="*/ 622563 h 6858000"/>
              <a:gd name="connsiteX11442" fmla="*/ 3836664 w 12192000"/>
              <a:gd name="connsiteY11442" fmla="*/ 630658 h 6858000"/>
              <a:gd name="connsiteX11443" fmla="*/ 3830020 w 12192000"/>
              <a:gd name="connsiteY11443" fmla="*/ 628229 h 6858000"/>
              <a:gd name="connsiteX11444" fmla="*/ 3827805 w 12192000"/>
              <a:gd name="connsiteY11444" fmla="*/ 621754 h 6858000"/>
              <a:gd name="connsiteX11445" fmla="*/ 3835187 w 12192000"/>
              <a:gd name="connsiteY11445" fmla="*/ 615683 h 6858000"/>
              <a:gd name="connsiteX11446" fmla="*/ 3832234 w 12192000"/>
              <a:gd name="connsiteY11446" fmla="*/ 611636 h 6858000"/>
              <a:gd name="connsiteX11447" fmla="*/ 3825590 w 12192000"/>
              <a:gd name="connsiteY11447" fmla="*/ 611231 h 6858000"/>
              <a:gd name="connsiteX11448" fmla="*/ 3826328 w 12192000"/>
              <a:gd name="connsiteY11448" fmla="*/ 608398 h 6858000"/>
              <a:gd name="connsiteX11449" fmla="*/ 3836664 w 12192000"/>
              <a:gd name="connsiteY11449" fmla="*/ 603946 h 6858000"/>
              <a:gd name="connsiteX11450" fmla="*/ 3843308 w 12192000"/>
              <a:gd name="connsiteY11450" fmla="*/ 603946 h 6858000"/>
              <a:gd name="connsiteX11451" fmla="*/ 3846261 w 12192000"/>
              <a:gd name="connsiteY11451" fmla="*/ 600304 h 6858000"/>
              <a:gd name="connsiteX11452" fmla="*/ 3844785 w 12192000"/>
              <a:gd name="connsiteY11452" fmla="*/ 595852 h 6858000"/>
              <a:gd name="connsiteX11453" fmla="*/ 3838879 w 12192000"/>
              <a:gd name="connsiteY11453" fmla="*/ 595447 h 6858000"/>
              <a:gd name="connsiteX11454" fmla="*/ 3829281 w 12192000"/>
              <a:gd name="connsiteY11454" fmla="*/ 597876 h 6858000"/>
              <a:gd name="connsiteX11455" fmla="*/ 3822637 w 12192000"/>
              <a:gd name="connsiteY11455" fmla="*/ 602732 h 6858000"/>
              <a:gd name="connsiteX11456" fmla="*/ 3810825 w 12192000"/>
              <a:gd name="connsiteY11456" fmla="*/ 605565 h 6858000"/>
              <a:gd name="connsiteX11457" fmla="*/ 3804181 w 12192000"/>
              <a:gd name="connsiteY11457" fmla="*/ 601518 h 6858000"/>
              <a:gd name="connsiteX11458" fmla="*/ 3805658 w 12192000"/>
              <a:gd name="connsiteY11458" fmla="*/ 597066 h 6858000"/>
              <a:gd name="connsiteX11459" fmla="*/ 3813040 w 12192000"/>
              <a:gd name="connsiteY11459" fmla="*/ 595043 h 6858000"/>
              <a:gd name="connsiteX11460" fmla="*/ 3817469 w 12192000"/>
              <a:gd name="connsiteY11460" fmla="*/ 590996 h 6858000"/>
              <a:gd name="connsiteX11461" fmla="*/ 3817469 w 12192000"/>
              <a:gd name="connsiteY11461" fmla="*/ 583711 h 6858000"/>
              <a:gd name="connsiteX11462" fmla="*/ 3827805 w 12192000"/>
              <a:gd name="connsiteY11462" fmla="*/ 579664 h 6858000"/>
              <a:gd name="connsiteX11463" fmla="*/ 3831496 w 12192000"/>
              <a:gd name="connsiteY11463" fmla="*/ 576021 h 6858000"/>
              <a:gd name="connsiteX11464" fmla="*/ 3830020 w 12192000"/>
              <a:gd name="connsiteY11464" fmla="*/ 573593 h 6858000"/>
              <a:gd name="connsiteX11465" fmla="*/ 3820422 w 12192000"/>
              <a:gd name="connsiteY11465" fmla="*/ 571569 h 6858000"/>
              <a:gd name="connsiteX11466" fmla="*/ 3815255 w 12192000"/>
              <a:gd name="connsiteY11466" fmla="*/ 575212 h 6858000"/>
              <a:gd name="connsiteX11467" fmla="*/ 3808611 w 12192000"/>
              <a:gd name="connsiteY11467" fmla="*/ 578449 h 6858000"/>
              <a:gd name="connsiteX11468" fmla="*/ 3802705 w 12192000"/>
              <a:gd name="connsiteY11468" fmla="*/ 573998 h 6858000"/>
              <a:gd name="connsiteX11469" fmla="*/ 3807134 w 12192000"/>
              <a:gd name="connsiteY11469" fmla="*/ 569546 h 6858000"/>
              <a:gd name="connsiteX11470" fmla="*/ 3813778 w 12192000"/>
              <a:gd name="connsiteY11470" fmla="*/ 567927 h 6858000"/>
              <a:gd name="connsiteX11471" fmla="*/ 3819684 w 12192000"/>
              <a:gd name="connsiteY11471" fmla="*/ 569141 h 6858000"/>
              <a:gd name="connsiteX11472" fmla="*/ 3823375 w 12192000"/>
              <a:gd name="connsiteY11472" fmla="*/ 564284 h 6858000"/>
              <a:gd name="connsiteX11473" fmla="*/ 3829281 w 12192000"/>
              <a:gd name="connsiteY11473" fmla="*/ 560237 h 6858000"/>
              <a:gd name="connsiteX11474" fmla="*/ 3828543 w 12192000"/>
              <a:gd name="connsiteY11474" fmla="*/ 555785 h 6858000"/>
              <a:gd name="connsiteX11475" fmla="*/ 3832234 w 12192000"/>
              <a:gd name="connsiteY11475" fmla="*/ 551738 h 6858000"/>
              <a:gd name="connsiteX11476" fmla="*/ 3828543 w 12192000"/>
              <a:gd name="connsiteY11476" fmla="*/ 548905 h 6858000"/>
              <a:gd name="connsiteX11477" fmla="*/ 3816731 w 12192000"/>
              <a:gd name="connsiteY11477" fmla="*/ 552952 h 6858000"/>
              <a:gd name="connsiteX11478" fmla="*/ 3813778 w 12192000"/>
              <a:gd name="connsiteY11478" fmla="*/ 556595 h 6858000"/>
              <a:gd name="connsiteX11479" fmla="*/ 3810087 w 12192000"/>
              <a:gd name="connsiteY11479" fmla="*/ 560642 h 6858000"/>
              <a:gd name="connsiteX11480" fmla="*/ 3801228 w 12192000"/>
              <a:gd name="connsiteY11480" fmla="*/ 561451 h 6858000"/>
              <a:gd name="connsiteX11481" fmla="*/ 3804181 w 12192000"/>
              <a:gd name="connsiteY11481" fmla="*/ 557809 h 6858000"/>
              <a:gd name="connsiteX11482" fmla="*/ 3810825 w 12192000"/>
              <a:gd name="connsiteY11482" fmla="*/ 554166 h 6858000"/>
              <a:gd name="connsiteX11483" fmla="*/ 3812302 w 12192000"/>
              <a:gd name="connsiteY11483" fmla="*/ 548500 h 6858000"/>
              <a:gd name="connsiteX11484" fmla="*/ 3808611 w 12192000"/>
              <a:gd name="connsiteY11484" fmla="*/ 544858 h 6858000"/>
              <a:gd name="connsiteX11485" fmla="*/ 3813040 w 12192000"/>
              <a:gd name="connsiteY11485" fmla="*/ 541620 h 6858000"/>
              <a:gd name="connsiteX11486" fmla="*/ 3813040 w 12192000"/>
              <a:gd name="connsiteY11486" fmla="*/ 537978 h 6858000"/>
              <a:gd name="connsiteX11487" fmla="*/ 3808611 w 12192000"/>
              <a:gd name="connsiteY11487" fmla="*/ 535550 h 6858000"/>
              <a:gd name="connsiteX11488" fmla="*/ 3801966 w 12192000"/>
              <a:gd name="connsiteY11488" fmla="*/ 535550 h 6858000"/>
              <a:gd name="connsiteX11489" fmla="*/ 3801966 w 12192000"/>
              <a:gd name="connsiteY11489" fmla="*/ 533526 h 6858000"/>
              <a:gd name="connsiteX11490" fmla="*/ 3805658 w 12192000"/>
              <a:gd name="connsiteY11490" fmla="*/ 529479 h 6858000"/>
              <a:gd name="connsiteX11491" fmla="*/ 3804181 w 12192000"/>
              <a:gd name="connsiteY11491" fmla="*/ 523408 h 6858000"/>
              <a:gd name="connsiteX11492" fmla="*/ 3798275 w 12192000"/>
              <a:gd name="connsiteY11492" fmla="*/ 522194 h 6858000"/>
              <a:gd name="connsiteX11493" fmla="*/ 3794584 w 12192000"/>
              <a:gd name="connsiteY11493" fmla="*/ 525027 h 6858000"/>
              <a:gd name="connsiteX11494" fmla="*/ 3787201 w 12192000"/>
              <a:gd name="connsiteY11494" fmla="*/ 525432 h 6858000"/>
              <a:gd name="connsiteX11495" fmla="*/ 3786463 w 12192000"/>
              <a:gd name="connsiteY11495" fmla="*/ 523003 h 6858000"/>
              <a:gd name="connsiteX11496" fmla="*/ 3790893 w 12192000"/>
              <a:gd name="connsiteY11496" fmla="*/ 515719 h 6858000"/>
              <a:gd name="connsiteX11497" fmla="*/ 3796060 w 12192000"/>
              <a:gd name="connsiteY11497" fmla="*/ 510457 h 6858000"/>
              <a:gd name="connsiteX11498" fmla="*/ 3799013 w 12192000"/>
              <a:gd name="connsiteY11498" fmla="*/ 510053 h 6858000"/>
              <a:gd name="connsiteX11499" fmla="*/ 3807872 w 12192000"/>
              <a:gd name="connsiteY11499" fmla="*/ 499935 h 6858000"/>
              <a:gd name="connsiteX11500" fmla="*/ 3803443 w 12192000"/>
              <a:gd name="connsiteY11500" fmla="*/ 495483 h 6858000"/>
              <a:gd name="connsiteX11501" fmla="*/ 3804919 w 12192000"/>
              <a:gd name="connsiteY11501" fmla="*/ 490626 h 6858000"/>
              <a:gd name="connsiteX11502" fmla="*/ 3807872 w 12192000"/>
              <a:gd name="connsiteY11502" fmla="*/ 486579 h 6858000"/>
              <a:gd name="connsiteX11503" fmla="*/ 3804181 w 12192000"/>
              <a:gd name="connsiteY11503" fmla="*/ 483746 h 6858000"/>
              <a:gd name="connsiteX11504" fmla="*/ 3801228 w 12192000"/>
              <a:gd name="connsiteY11504" fmla="*/ 485365 h 6858000"/>
              <a:gd name="connsiteX11505" fmla="*/ 3799752 w 12192000"/>
              <a:gd name="connsiteY11505" fmla="*/ 489007 h 6858000"/>
              <a:gd name="connsiteX11506" fmla="*/ 3795322 w 12192000"/>
              <a:gd name="connsiteY11506" fmla="*/ 482937 h 6858000"/>
              <a:gd name="connsiteX11507" fmla="*/ 3788678 w 12192000"/>
              <a:gd name="connsiteY11507" fmla="*/ 483746 h 6858000"/>
              <a:gd name="connsiteX11508" fmla="*/ 3786463 w 12192000"/>
              <a:gd name="connsiteY11508" fmla="*/ 486579 h 6858000"/>
              <a:gd name="connsiteX11509" fmla="*/ 3782772 w 12192000"/>
              <a:gd name="connsiteY11509" fmla="*/ 486579 h 6858000"/>
              <a:gd name="connsiteX11510" fmla="*/ 3779081 w 12192000"/>
              <a:gd name="connsiteY11510" fmla="*/ 477675 h 6858000"/>
              <a:gd name="connsiteX11511" fmla="*/ 3780557 w 12192000"/>
              <a:gd name="connsiteY11511" fmla="*/ 472819 h 6858000"/>
              <a:gd name="connsiteX11512" fmla="*/ 3793846 w 12192000"/>
              <a:gd name="connsiteY11512" fmla="*/ 468367 h 6858000"/>
              <a:gd name="connsiteX11513" fmla="*/ 3794584 w 12192000"/>
              <a:gd name="connsiteY11513" fmla="*/ 465534 h 6858000"/>
              <a:gd name="connsiteX11514" fmla="*/ 3787201 w 12192000"/>
              <a:gd name="connsiteY11514" fmla="*/ 461892 h 6858000"/>
              <a:gd name="connsiteX11515" fmla="*/ 3779819 w 12192000"/>
              <a:gd name="connsiteY11515" fmla="*/ 461892 h 6858000"/>
              <a:gd name="connsiteX11516" fmla="*/ 3773175 w 12192000"/>
              <a:gd name="connsiteY11516" fmla="*/ 465939 h 6858000"/>
              <a:gd name="connsiteX11517" fmla="*/ 3768007 w 12192000"/>
              <a:gd name="connsiteY11517" fmla="*/ 465534 h 6858000"/>
              <a:gd name="connsiteX11518" fmla="*/ 3765054 w 12192000"/>
              <a:gd name="connsiteY11518" fmla="*/ 461082 h 6858000"/>
              <a:gd name="connsiteX11519" fmla="*/ 3766531 w 12192000"/>
              <a:gd name="connsiteY11519" fmla="*/ 456226 h 6858000"/>
              <a:gd name="connsiteX11520" fmla="*/ 3773913 w 12192000"/>
              <a:gd name="connsiteY11520" fmla="*/ 454202 h 6858000"/>
              <a:gd name="connsiteX11521" fmla="*/ 3781296 w 12192000"/>
              <a:gd name="connsiteY11521" fmla="*/ 456226 h 6858000"/>
              <a:gd name="connsiteX11522" fmla="*/ 3793846 w 12192000"/>
              <a:gd name="connsiteY11522" fmla="*/ 454202 h 6858000"/>
              <a:gd name="connsiteX11523" fmla="*/ 3797537 w 12192000"/>
              <a:gd name="connsiteY11523" fmla="*/ 450964 h 6858000"/>
              <a:gd name="connsiteX11524" fmla="*/ 3793107 w 12192000"/>
              <a:gd name="connsiteY11524" fmla="*/ 450155 h 6858000"/>
              <a:gd name="connsiteX11525" fmla="*/ 3788678 w 12192000"/>
              <a:gd name="connsiteY11525" fmla="*/ 448131 h 6858000"/>
              <a:gd name="connsiteX11526" fmla="*/ 3777604 w 12192000"/>
              <a:gd name="connsiteY11526" fmla="*/ 448536 h 6858000"/>
              <a:gd name="connsiteX11527" fmla="*/ 3773175 w 12192000"/>
              <a:gd name="connsiteY11527" fmla="*/ 450964 h 6858000"/>
              <a:gd name="connsiteX11528" fmla="*/ 3768007 w 12192000"/>
              <a:gd name="connsiteY11528" fmla="*/ 450155 h 6858000"/>
              <a:gd name="connsiteX11529" fmla="*/ 3762839 w 12192000"/>
              <a:gd name="connsiteY11529" fmla="*/ 445703 h 6858000"/>
              <a:gd name="connsiteX11530" fmla="*/ 3772437 w 12192000"/>
              <a:gd name="connsiteY11530" fmla="*/ 440037 h 6858000"/>
              <a:gd name="connsiteX11531" fmla="*/ 3784249 w 12192000"/>
              <a:gd name="connsiteY11531" fmla="*/ 439632 h 6858000"/>
              <a:gd name="connsiteX11532" fmla="*/ 3788678 w 12192000"/>
              <a:gd name="connsiteY11532" fmla="*/ 437204 h 6858000"/>
              <a:gd name="connsiteX11533" fmla="*/ 3784249 w 12192000"/>
              <a:gd name="connsiteY11533" fmla="*/ 435585 h 6858000"/>
              <a:gd name="connsiteX11534" fmla="*/ 3778343 w 12192000"/>
              <a:gd name="connsiteY11534" fmla="*/ 435180 h 6858000"/>
              <a:gd name="connsiteX11535" fmla="*/ 3773175 w 12192000"/>
              <a:gd name="connsiteY11535" fmla="*/ 431133 h 6858000"/>
              <a:gd name="connsiteX11536" fmla="*/ 3776128 w 12192000"/>
              <a:gd name="connsiteY11536" fmla="*/ 430324 h 6858000"/>
              <a:gd name="connsiteX11537" fmla="*/ 3782772 w 12192000"/>
              <a:gd name="connsiteY11537" fmla="*/ 431538 h 6858000"/>
              <a:gd name="connsiteX11538" fmla="*/ 3787201 w 12192000"/>
              <a:gd name="connsiteY11538" fmla="*/ 433157 h 6858000"/>
              <a:gd name="connsiteX11539" fmla="*/ 3798275 w 12192000"/>
              <a:gd name="connsiteY11539" fmla="*/ 429110 h 6858000"/>
              <a:gd name="connsiteX11540" fmla="*/ 3802705 w 12192000"/>
              <a:gd name="connsiteY11540" fmla="*/ 425467 h 6858000"/>
              <a:gd name="connsiteX11541" fmla="*/ 3800490 w 12192000"/>
              <a:gd name="connsiteY11541" fmla="*/ 423039 h 6858000"/>
              <a:gd name="connsiteX11542" fmla="*/ 3795322 w 12192000"/>
              <a:gd name="connsiteY11542" fmla="*/ 424253 h 6858000"/>
              <a:gd name="connsiteX11543" fmla="*/ 3790154 w 12192000"/>
              <a:gd name="connsiteY11543" fmla="*/ 426681 h 6858000"/>
              <a:gd name="connsiteX11544" fmla="*/ 3784249 w 12192000"/>
              <a:gd name="connsiteY11544" fmla="*/ 425872 h 6858000"/>
              <a:gd name="connsiteX11545" fmla="*/ 3779819 w 12192000"/>
              <a:gd name="connsiteY11545" fmla="*/ 423848 h 6858000"/>
              <a:gd name="connsiteX11546" fmla="*/ 3772437 w 12192000"/>
              <a:gd name="connsiteY11546" fmla="*/ 424658 h 6858000"/>
              <a:gd name="connsiteX11547" fmla="*/ 3769484 w 12192000"/>
              <a:gd name="connsiteY11547" fmla="*/ 429919 h 6858000"/>
              <a:gd name="connsiteX11548" fmla="*/ 3764316 w 12192000"/>
              <a:gd name="connsiteY11548" fmla="*/ 433157 h 6858000"/>
              <a:gd name="connsiteX11549" fmla="*/ 3756933 w 12192000"/>
              <a:gd name="connsiteY11549" fmla="*/ 428705 h 6858000"/>
              <a:gd name="connsiteX11550" fmla="*/ 3756195 w 12192000"/>
              <a:gd name="connsiteY11550" fmla="*/ 423039 h 6858000"/>
              <a:gd name="connsiteX11551" fmla="*/ 3760625 w 12192000"/>
              <a:gd name="connsiteY11551" fmla="*/ 416564 h 6858000"/>
              <a:gd name="connsiteX11552" fmla="*/ 3770960 w 12192000"/>
              <a:gd name="connsiteY11552" fmla="*/ 415754 h 6858000"/>
              <a:gd name="connsiteX11553" fmla="*/ 3778343 w 12192000"/>
              <a:gd name="connsiteY11553" fmla="*/ 410898 h 6858000"/>
              <a:gd name="connsiteX11554" fmla="*/ 3776128 w 12192000"/>
              <a:gd name="connsiteY11554" fmla="*/ 409279 h 6858000"/>
              <a:gd name="connsiteX11555" fmla="*/ 3767269 w 12192000"/>
              <a:gd name="connsiteY11555" fmla="*/ 410898 h 6858000"/>
              <a:gd name="connsiteX11556" fmla="*/ 3758410 w 12192000"/>
              <a:gd name="connsiteY11556" fmla="*/ 409683 h 6858000"/>
              <a:gd name="connsiteX11557" fmla="*/ 3756195 w 12192000"/>
              <a:gd name="connsiteY11557" fmla="*/ 403208 h 6858000"/>
              <a:gd name="connsiteX11558" fmla="*/ 3759148 w 12192000"/>
              <a:gd name="connsiteY11558" fmla="*/ 397137 h 6858000"/>
              <a:gd name="connsiteX11559" fmla="*/ 3767269 w 12192000"/>
              <a:gd name="connsiteY11559" fmla="*/ 395114 h 6858000"/>
              <a:gd name="connsiteX11560" fmla="*/ 3786463 w 12192000"/>
              <a:gd name="connsiteY11560" fmla="*/ 395923 h 6858000"/>
              <a:gd name="connsiteX11561" fmla="*/ 3797537 w 12192000"/>
              <a:gd name="connsiteY11561" fmla="*/ 393090 h 6858000"/>
              <a:gd name="connsiteX11562" fmla="*/ 3809349 w 12192000"/>
              <a:gd name="connsiteY11562" fmla="*/ 392685 h 6858000"/>
              <a:gd name="connsiteX11563" fmla="*/ 3816731 w 12192000"/>
              <a:gd name="connsiteY11563" fmla="*/ 387019 h 6858000"/>
              <a:gd name="connsiteX11564" fmla="*/ 3818208 w 12192000"/>
              <a:gd name="connsiteY11564" fmla="*/ 384996 h 6858000"/>
              <a:gd name="connsiteX11565" fmla="*/ 3810087 w 12192000"/>
              <a:gd name="connsiteY11565" fmla="*/ 384996 h 6858000"/>
              <a:gd name="connsiteX11566" fmla="*/ 3802705 w 12192000"/>
              <a:gd name="connsiteY11566" fmla="*/ 382972 h 6858000"/>
              <a:gd name="connsiteX11567" fmla="*/ 3793846 w 12192000"/>
              <a:gd name="connsiteY11567" fmla="*/ 387829 h 6858000"/>
              <a:gd name="connsiteX11568" fmla="*/ 3779819 w 12192000"/>
              <a:gd name="connsiteY11568" fmla="*/ 390257 h 6858000"/>
              <a:gd name="connsiteX11569" fmla="*/ 3773175 w 12192000"/>
              <a:gd name="connsiteY11569" fmla="*/ 392685 h 6858000"/>
              <a:gd name="connsiteX11570" fmla="*/ 3764316 w 12192000"/>
              <a:gd name="connsiteY11570" fmla="*/ 392685 h 6858000"/>
              <a:gd name="connsiteX11571" fmla="*/ 3759886 w 12192000"/>
              <a:gd name="connsiteY11571" fmla="*/ 389852 h 6858000"/>
              <a:gd name="connsiteX11572" fmla="*/ 3762101 w 12192000"/>
              <a:gd name="connsiteY11572" fmla="*/ 387829 h 6858000"/>
              <a:gd name="connsiteX11573" fmla="*/ 3777604 w 12192000"/>
              <a:gd name="connsiteY11573" fmla="*/ 388234 h 6858000"/>
              <a:gd name="connsiteX11574" fmla="*/ 3784987 w 12192000"/>
              <a:gd name="connsiteY11574" fmla="*/ 384591 h 6858000"/>
              <a:gd name="connsiteX11575" fmla="*/ 3793107 w 12192000"/>
              <a:gd name="connsiteY11575" fmla="*/ 373664 h 6858000"/>
              <a:gd name="connsiteX11576" fmla="*/ 3801228 w 12192000"/>
              <a:gd name="connsiteY11576" fmla="*/ 372450 h 6858000"/>
              <a:gd name="connsiteX11577" fmla="*/ 3804919 w 12192000"/>
              <a:gd name="connsiteY11577" fmla="*/ 374069 h 6858000"/>
              <a:gd name="connsiteX11578" fmla="*/ 3812302 w 12192000"/>
              <a:gd name="connsiteY11578" fmla="*/ 379330 h 6858000"/>
              <a:gd name="connsiteX11579" fmla="*/ 3817469 w 12192000"/>
              <a:gd name="connsiteY11579" fmla="*/ 379330 h 6858000"/>
              <a:gd name="connsiteX11580" fmla="*/ 3818946 w 12192000"/>
              <a:gd name="connsiteY11580" fmla="*/ 376092 h 6858000"/>
              <a:gd name="connsiteX11581" fmla="*/ 3814517 w 12192000"/>
              <a:gd name="connsiteY11581" fmla="*/ 374878 h 6858000"/>
              <a:gd name="connsiteX11582" fmla="*/ 3807134 w 12192000"/>
              <a:gd name="connsiteY11582" fmla="*/ 367188 h 6858000"/>
              <a:gd name="connsiteX11583" fmla="*/ 3802705 w 12192000"/>
              <a:gd name="connsiteY11583" fmla="*/ 366784 h 6858000"/>
              <a:gd name="connsiteX11584" fmla="*/ 3799013 w 12192000"/>
              <a:gd name="connsiteY11584" fmla="*/ 363141 h 6858000"/>
              <a:gd name="connsiteX11585" fmla="*/ 3800490 w 12192000"/>
              <a:gd name="connsiteY11585" fmla="*/ 359499 h 6858000"/>
              <a:gd name="connsiteX11586" fmla="*/ 3806396 w 12192000"/>
              <a:gd name="connsiteY11586" fmla="*/ 359499 h 6858000"/>
              <a:gd name="connsiteX11587" fmla="*/ 3810087 w 12192000"/>
              <a:gd name="connsiteY11587" fmla="*/ 356666 h 6858000"/>
              <a:gd name="connsiteX11588" fmla="*/ 3813778 w 12192000"/>
              <a:gd name="connsiteY11588" fmla="*/ 357475 h 6858000"/>
              <a:gd name="connsiteX11589" fmla="*/ 3817469 w 12192000"/>
              <a:gd name="connsiteY11589" fmla="*/ 363546 h 6858000"/>
              <a:gd name="connsiteX11590" fmla="*/ 3825590 w 12192000"/>
              <a:gd name="connsiteY11590" fmla="*/ 372450 h 6858000"/>
              <a:gd name="connsiteX11591" fmla="*/ 3831496 w 12192000"/>
              <a:gd name="connsiteY11591" fmla="*/ 375283 h 6858000"/>
              <a:gd name="connsiteX11592" fmla="*/ 3834449 w 12192000"/>
              <a:gd name="connsiteY11592" fmla="*/ 374069 h 6858000"/>
              <a:gd name="connsiteX11593" fmla="*/ 3830020 w 12192000"/>
              <a:gd name="connsiteY11593" fmla="*/ 367188 h 6858000"/>
              <a:gd name="connsiteX11594" fmla="*/ 3825590 w 12192000"/>
              <a:gd name="connsiteY11594" fmla="*/ 363951 h 6858000"/>
              <a:gd name="connsiteX11595" fmla="*/ 3824852 w 12192000"/>
              <a:gd name="connsiteY11595" fmla="*/ 349381 h 6858000"/>
              <a:gd name="connsiteX11596" fmla="*/ 3831496 w 12192000"/>
              <a:gd name="connsiteY11596" fmla="*/ 344120 h 6858000"/>
              <a:gd name="connsiteX11597" fmla="*/ 3831496 w 12192000"/>
              <a:gd name="connsiteY11597" fmla="*/ 341287 h 6858000"/>
              <a:gd name="connsiteX11598" fmla="*/ 3825590 w 12192000"/>
              <a:gd name="connsiteY11598" fmla="*/ 340477 h 6858000"/>
              <a:gd name="connsiteX11599" fmla="*/ 3820422 w 12192000"/>
              <a:gd name="connsiteY11599" fmla="*/ 345334 h 6858000"/>
              <a:gd name="connsiteX11600" fmla="*/ 3815993 w 12192000"/>
              <a:gd name="connsiteY11600" fmla="*/ 345739 h 6858000"/>
              <a:gd name="connsiteX11601" fmla="*/ 3810825 w 12192000"/>
              <a:gd name="connsiteY11601" fmla="*/ 340073 h 6858000"/>
              <a:gd name="connsiteX11602" fmla="*/ 3808611 w 12192000"/>
              <a:gd name="connsiteY11602" fmla="*/ 343715 h 6858000"/>
              <a:gd name="connsiteX11603" fmla="*/ 3796799 w 12192000"/>
              <a:gd name="connsiteY11603" fmla="*/ 354238 h 6858000"/>
              <a:gd name="connsiteX11604" fmla="*/ 3790154 w 12192000"/>
              <a:gd name="connsiteY11604" fmla="*/ 357071 h 6858000"/>
              <a:gd name="connsiteX11605" fmla="*/ 3787201 w 12192000"/>
              <a:gd name="connsiteY11605" fmla="*/ 355047 h 6858000"/>
              <a:gd name="connsiteX11606" fmla="*/ 3787940 w 12192000"/>
              <a:gd name="connsiteY11606" fmla="*/ 350595 h 6858000"/>
              <a:gd name="connsiteX11607" fmla="*/ 3792369 w 12192000"/>
              <a:gd name="connsiteY11607" fmla="*/ 346953 h 6858000"/>
              <a:gd name="connsiteX11608" fmla="*/ 3791631 w 12192000"/>
              <a:gd name="connsiteY11608" fmla="*/ 345739 h 6858000"/>
              <a:gd name="connsiteX11609" fmla="*/ 3785725 w 12192000"/>
              <a:gd name="connsiteY11609" fmla="*/ 348572 h 6858000"/>
              <a:gd name="connsiteX11610" fmla="*/ 3781296 w 12192000"/>
              <a:gd name="connsiteY11610" fmla="*/ 354238 h 6858000"/>
              <a:gd name="connsiteX11611" fmla="*/ 3777604 w 12192000"/>
              <a:gd name="connsiteY11611" fmla="*/ 355452 h 6858000"/>
              <a:gd name="connsiteX11612" fmla="*/ 3766531 w 12192000"/>
              <a:gd name="connsiteY11612" fmla="*/ 364760 h 6858000"/>
              <a:gd name="connsiteX11613" fmla="*/ 3761363 w 12192000"/>
              <a:gd name="connsiteY11613" fmla="*/ 366379 h 6858000"/>
              <a:gd name="connsiteX11614" fmla="*/ 3753981 w 12192000"/>
              <a:gd name="connsiteY11614" fmla="*/ 378925 h 6858000"/>
              <a:gd name="connsiteX11615" fmla="*/ 3750289 w 12192000"/>
              <a:gd name="connsiteY11615" fmla="*/ 378925 h 6858000"/>
              <a:gd name="connsiteX11616" fmla="*/ 3747336 w 12192000"/>
              <a:gd name="connsiteY11616" fmla="*/ 368403 h 6858000"/>
              <a:gd name="connsiteX11617" fmla="*/ 3748813 w 12192000"/>
              <a:gd name="connsiteY11617" fmla="*/ 360308 h 6858000"/>
              <a:gd name="connsiteX11618" fmla="*/ 3752504 w 12192000"/>
              <a:gd name="connsiteY11618" fmla="*/ 355452 h 6858000"/>
              <a:gd name="connsiteX11619" fmla="*/ 3746598 w 12192000"/>
              <a:gd name="connsiteY11619" fmla="*/ 350595 h 6858000"/>
              <a:gd name="connsiteX11620" fmla="*/ 3748075 w 12192000"/>
              <a:gd name="connsiteY11620" fmla="*/ 344120 h 6858000"/>
              <a:gd name="connsiteX11621" fmla="*/ 3748813 w 12192000"/>
              <a:gd name="connsiteY11621" fmla="*/ 338858 h 6858000"/>
              <a:gd name="connsiteX11622" fmla="*/ 3755457 w 12192000"/>
              <a:gd name="connsiteY11622" fmla="*/ 335621 h 6858000"/>
              <a:gd name="connsiteX11623" fmla="*/ 3769484 w 12192000"/>
              <a:gd name="connsiteY11623" fmla="*/ 331574 h 6858000"/>
              <a:gd name="connsiteX11624" fmla="*/ 3776128 w 12192000"/>
              <a:gd name="connsiteY11624" fmla="*/ 331978 h 6858000"/>
              <a:gd name="connsiteX11625" fmla="*/ 3784249 w 12192000"/>
              <a:gd name="connsiteY11625" fmla="*/ 325098 h 6858000"/>
              <a:gd name="connsiteX11626" fmla="*/ 3787201 w 12192000"/>
              <a:gd name="connsiteY11626" fmla="*/ 323479 h 6858000"/>
              <a:gd name="connsiteX11627" fmla="*/ 3783510 w 12192000"/>
              <a:gd name="connsiteY11627" fmla="*/ 319837 h 6858000"/>
              <a:gd name="connsiteX11628" fmla="*/ 3778343 w 12192000"/>
              <a:gd name="connsiteY11628" fmla="*/ 319837 h 6858000"/>
              <a:gd name="connsiteX11629" fmla="*/ 3773175 w 12192000"/>
              <a:gd name="connsiteY11629" fmla="*/ 323884 h 6858000"/>
              <a:gd name="connsiteX11630" fmla="*/ 3768007 w 12192000"/>
              <a:gd name="connsiteY11630" fmla="*/ 322265 h 6858000"/>
              <a:gd name="connsiteX11631" fmla="*/ 3765054 w 12192000"/>
              <a:gd name="connsiteY11631" fmla="*/ 327931 h 6858000"/>
              <a:gd name="connsiteX11632" fmla="*/ 3759148 w 12192000"/>
              <a:gd name="connsiteY11632" fmla="*/ 331978 h 6858000"/>
              <a:gd name="connsiteX11633" fmla="*/ 3752504 w 12192000"/>
              <a:gd name="connsiteY11633" fmla="*/ 331169 h 6858000"/>
              <a:gd name="connsiteX11634" fmla="*/ 3748813 w 12192000"/>
              <a:gd name="connsiteY11634" fmla="*/ 325098 h 6858000"/>
              <a:gd name="connsiteX11635" fmla="*/ 3748075 w 12192000"/>
              <a:gd name="connsiteY11635" fmla="*/ 313361 h 6858000"/>
              <a:gd name="connsiteX11636" fmla="*/ 3753981 w 12192000"/>
              <a:gd name="connsiteY11636" fmla="*/ 309314 h 6858000"/>
              <a:gd name="connsiteX11637" fmla="*/ 3755457 w 12192000"/>
              <a:gd name="connsiteY11637" fmla="*/ 303243 h 6858000"/>
              <a:gd name="connsiteX11638" fmla="*/ 3751766 w 12192000"/>
              <a:gd name="connsiteY11638" fmla="*/ 295554 h 6858000"/>
              <a:gd name="connsiteX11639" fmla="*/ 3748813 w 12192000"/>
              <a:gd name="connsiteY11639" fmla="*/ 295554 h 6858000"/>
              <a:gd name="connsiteX11640" fmla="*/ 3744383 w 12192000"/>
              <a:gd name="connsiteY11640" fmla="*/ 300410 h 6858000"/>
              <a:gd name="connsiteX11641" fmla="*/ 3739216 w 12192000"/>
              <a:gd name="connsiteY11641" fmla="*/ 299601 h 6858000"/>
              <a:gd name="connsiteX11642" fmla="*/ 3737739 w 12192000"/>
              <a:gd name="connsiteY11642" fmla="*/ 293935 h 6858000"/>
              <a:gd name="connsiteX11643" fmla="*/ 3743645 w 12192000"/>
              <a:gd name="connsiteY11643" fmla="*/ 288269 h 6858000"/>
              <a:gd name="connsiteX11644" fmla="*/ 3753242 w 12192000"/>
              <a:gd name="connsiteY11644" fmla="*/ 287864 h 6858000"/>
              <a:gd name="connsiteX11645" fmla="*/ 3759148 w 12192000"/>
              <a:gd name="connsiteY11645" fmla="*/ 283008 h 6858000"/>
              <a:gd name="connsiteX11646" fmla="*/ 3770960 w 12192000"/>
              <a:gd name="connsiteY11646" fmla="*/ 280579 h 6858000"/>
              <a:gd name="connsiteX11647" fmla="*/ 3776128 w 12192000"/>
              <a:gd name="connsiteY11647" fmla="*/ 276128 h 6858000"/>
              <a:gd name="connsiteX11648" fmla="*/ 3781296 w 12192000"/>
              <a:gd name="connsiteY11648" fmla="*/ 274104 h 6858000"/>
              <a:gd name="connsiteX11649" fmla="*/ 3783510 w 12192000"/>
              <a:gd name="connsiteY11649" fmla="*/ 266010 h 6858000"/>
              <a:gd name="connsiteX11650" fmla="*/ 3787201 w 12192000"/>
              <a:gd name="connsiteY11650" fmla="*/ 264796 h 6858000"/>
              <a:gd name="connsiteX11651" fmla="*/ 3790154 w 12192000"/>
              <a:gd name="connsiteY11651" fmla="*/ 268033 h 6858000"/>
              <a:gd name="connsiteX11652" fmla="*/ 3794584 w 12192000"/>
              <a:gd name="connsiteY11652" fmla="*/ 264391 h 6858000"/>
              <a:gd name="connsiteX11653" fmla="*/ 3810087 w 12192000"/>
              <a:gd name="connsiteY11653" fmla="*/ 263581 h 6858000"/>
              <a:gd name="connsiteX11654" fmla="*/ 3814517 w 12192000"/>
              <a:gd name="connsiteY11654" fmla="*/ 266414 h 6858000"/>
              <a:gd name="connsiteX11655" fmla="*/ 3821161 w 12192000"/>
              <a:gd name="connsiteY11655" fmla="*/ 266010 h 6858000"/>
              <a:gd name="connsiteX11656" fmla="*/ 3818946 w 12192000"/>
              <a:gd name="connsiteY11656" fmla="*/ 261153 h 6858000"/>
              <a:gd name="connsiteX11657" fmla="*/ 3810825 w 12192000"/>
              <a:gd name="connsiteY11657" fmla="*/ 259130 h 6858000"/>
              <a:gd name="connsiteX11658" fmla="*/ 3808611 w 12192000"/>
              <a:gd name="connsiteY11658" fmla="*/ 253464 h 6858000"/>
              <a:gd name="connsiteX11659" fmla="*/ 3803443 w 12192000"/>
              <a:gd name="connsiteY11659" fmla="*/ 252654 h 6858000"/>
              <a:gd name="connsiteX11660" fmla="*/ 3784249 w 12192000"/>
              <a:gd name="connsiteY11660" fmla="*/ 262367 h 6858000"/>
              <a:gd name="connsiteX11661" fmla="*/ 3778343 w 12192000"/>
              <a:gd name="connsiteY11661" fmla="*/ 261963 h 6858000"/>
              <a:gd name="connsiteX11662" fmla="*/ 3773913 w 12192000"/>
              <a:gd name="connsiteY11662" fmla="*/ 265200 h 6858000"/>
              <a:gd name="connsiteX11663" fmla="*/ 3771698 w 12192000"/>
              <a:gd name="connsiteY11663" fmla="*/ 271676 h 6858000"/>
              <a:gd name="connsiteX11664" fmla="*/ 3766531 w 12192000"/>
              <a:gd name="connsiteY11664" fmla="*/ 275318 h 6858000"/>
              <a:gd name="connsiteX11665" fmla="*/ 3758410 w 12192000"/>
              <a:gd name="connsiteY11665" fmla="*/ 276937 h 6858000"/>
              <a:gd name="connsiteX11666" fmla="*/ 3751766 w 12192000"/>
              <a:gd name="connsiteY11666" fmla="*/ 283817 h 6858000"/>
              <a:gd name="connsiteX11667" fmla="*/ 3748075 w 12192000"/>
              <a:gd name="connsiteY11667" fmla="*/ 283817 h 6858000"/>
              <a:gd name="connsiteX11668" fmla="*/ 3745860 w 12192000"/>
              <a:gd name="connsiteY11668" fmla="*/ 279770 h 6858000"/>
              <a:gd name="connsiteX11669" fmla="*/ 3747336 w 12192000"/>
              <a:gd name="connsiteY11669" fmla="*/ 275318 h 6858000"/>
              <a:gd name="connsiteX11670" fmla="*/ 3741430 w 12192000"/>
              <a:gd name="connsiteY11670" fmla="*/ 273699 h 6858000"/>
              <a:gd name="connsiteX11671" fmla="*/ 3742169 w 12192000"/>
              <a:gd name="connsiteY11671" fmla="*/ 270057 h 6858000"/>
              <a:gd name="connsiteX11672" fmla="*/ 3748813 w 12192000"/>
              <a:gd name="connsiteY11672" fmla="*/ 263581 h 6858000"/>
              <a:gd name="connsiteX11673" fmla="*/ 3740692 w 12192000"/>
              <a:gd name="connsiteY11673" fmla="*/ 259130 h 6858000"/>
              <a:gd name="connsiteX11674" fmla="*/ 3736263 w 12192000"/>
              <a:gd name="connsiteY11674" fmla="*/ 259130 h 6858000"/>
              <a:gd name="connsiteX11675" fmla="*/ 3729618 w 12192000"/>
              <a:gd name="connsiteY11675" fmla="*/ 254273 h 6858000"/>
              <a:gd name="connsiteX11676" fmla="*/ 3730357 w 12192000"/>
              <a:gd name="connsiteY11676" fmla="*/ 251440 h 6858000"/>
              <a:gd name="connsiteX11677" fmla="*/ 3742169 w 12192000"/>
              <a:gd name="connsiteY11677" fmla="*/ 247393 h 6858000"/>
              <a:gd name="connsiteX11678" fmla="*/ 3747336 w 12192000"/>
              <a:gd name="connsiteY11678" fmla="*/ 242132 h 6858000"/>
              <a:gd name="connsiteX11679" fmla="*/ 3751766 w 12192000"/>
              <a:gd name="connsiteY11679" fmla="*/ 240917 h 6858000"/>
              <a:gd name="connsiteX11680" fmla="*/ 3755457 w 12192000"/>
              <a:gd name="connsiteY11680" fmla="*/ 244560 h 6858000"/>
              <a:gd name="connsiteX11681" fmla="*/ 3763578 w 12192000"/>
              <a:gd name="connsiteY11681" fmla="*/ 245369 h 6858000"/>
              <a:gd name="connsiteX11682" fmla="*/ 3771698 w 12192000"/>
              <a:gd name="connsiteY11682" fmla="*/ 242536 h 6858000"/>
              <a:gd name="connsiteX11683" fmla="*/ 3779081 w 12192000"/>
              <a:gd name="connsiteY11683" fmla="*/ 237275 h 6858000"/>
              <a:gd name="connsiteX11684" fmla="*/ 3785725 w 12192000"/>
              <a:gd name="connsiteY11684" fmla="*/ 237680 h 6858000"/>
              <a:gd name="connsiteX11685" fmla="*/ 3787940 w 12192000"/>
              <a:gd name="connsiteY11685" fmla="*/ 232418 h 6858000"/>
              <a:gd name="connsiteX11686" fmla="*/ 3785725 w 12192000"/>
              <a:gd name="connsiteY11686" fmla="*/ 230395 h 6858000"/>
              <a:gd name="connsiteX11687" fmla="*/ 3779081 w 12192000"/>
              <a:gd name="connsiteY11687" fmla="*/ 229585 h 6858000"/>
              <a:gd name="connsiteX11688" fmla="*/ 3769484 w 12192000"/>
              <a:gd name="connsiteY11688" fmla="*/ 234847 h 6858000"/>
              <a:gd name="connsiteX11689" fmla="*/ 3762839 w 12192000"/>
              <a:gd name="connsiteY11689" fmla="*/ 238894 h 6858000"/>
              <a:gd name="connsiteX11690" fmla="*/ 3759148 w 12192000"/>
              <a:gd name="connsiteY11690" fmla="*/ 238489 h 6858000"/>
              <a:gd name="connsiteX11691" fmla="*/ 3752504 w 12192000"/>
              <a:gd name="connsiteY11691" fmla="*/ 232014 h 6858000"/>
              <a:gd name="connsiteX11692" fmla="*/ 3748813 w 12192000"/>
              <a:gd name="connsiteY11692" fmla="*/ 232014 h 6858000"/>
              <a:gd name="connsiteX11693" fmla="*/ 3745122 w 12192000"/>
              <a:gd name="connsiteY11693" fmla="*/ 236466 h 6858000"/>
              <a:gd name="connsiteX11694" fmla="*/ 3734786 w 12192000"/>
              <a:gd name="connsiteY11694" fmla="*/ 241727 h 6858000"/>
              <a:gd name="connsiteX11695" fmla="*/ 3735524 w 12192000"/>
              <a:gd name="connsiteY11695" fmla="*/ 237680 h 6858000"/>
              <a:gd name="connsiteX11696" fmla="*/ 3730357 w 12192000"/>
              <a:gd name="connsiteY11696" fmla="*/ 236466 h 6858000"/>
              <a:gd name="connsiteX11697" fmla="*/ 3725927 w 12192000"/>
              <a:gd name="connsiteY11697" fmla="*/ 238084 h 6858000"/>
              <a:gd name="connsiteX11698" fmla="*/ 3719283 w 12192000"/>
              <a:gd name="connsiteY11698" fmla="*/ 237275 h 6858000"/>
              <a:gd name="connsiteX11699" fmla="*/ 3721498 w 12192000"/>
              <a:gd name="connsiteY11699" fmla="*/ 234442 h 6858000"/>
              <a:gd name="connsiteX11700" fmla="*/ 3727404 w 12192000"/>
              <a:gd name="connsiteY11700" fmla="*/ 232418 h 6858000"/>
              <a:gd name="connsiteX11701" fmla="*/ 3741430 w 12192000"/>
              <a:gd name="connsiteY11701" fmla="*/ 228371 h 6858000"/>
              <a:gd name="connsiteX11702" fmla="*/ 3754719 w 12192000"/>
              <a:gd name="connsiteY11702" fmla="*/ 220277 h 6858000"/>
              <a:gd name="connsiteX11703" fmla="*/ 3762101 w 12192000"/>
              <a:gd name="connsiteY11703" fmla="*/ 217849 h 6858000"/>
              <a:gd name="connsiteX11704" fmla="*/ 3776128 w 12192000"/>
              <a:gd name="connsiteY11704" fmla="*/ 215420 h 6858000"/>
              <a:gd name="connsiteX11705" fmla="*/ 3783510 w 12192000"/>
              <a:gd name="connsiteY11705" fmla="*/ 207326 h 6858000"/>
              <a:gd name="connsiteX11706" fmla="*/ 3799752 w 12192000"/>
              <a:gd name="connsiteY11706" fmla="*/ 191138 h 6858000"/>
              <a:gd name="connsiteX11707" fmla="*/ 3815255 w 12192000"/>
              <a:gd name="connsiteY11707" fmla="*/ 184257 h 6858000"/>
              <a:gd name="connsiteX11708" fmla="*/ 3827805 w 12192000"/>
              <a:gd name="connsiteY11708" fmla="*/ 179806 h 6858000"/>
              <a:gd name="connsiteX11709" fmla="*/ 3834449 w 12192000"/>
              <a:gd name="connsiteY11709" fmla="*/ 179806 h 6858000"/>
              <a:gd name="connsiteX11710" fmla="*/ 3838879 w 12192000"/>
              <a:gd name="connsiteY11710" fmla="*/ 176568 h 6858000"/>
              <a:gd name="connsiteX11711" fmla="*/ 3838140 w 12192000"/>
              <a:gd name="connsiteY11711" fmla="*/ 173330 h 6858000"/>
              <a:gd name="connsiteX11712" fmla="*/ 3831496 w 12192000"/>
              <a:gd name="connsiteY11712" fmla="*/ 171307 h 6858000"/>
              <a:gd name="connsiteX11713" fmla="*/ 3819684 w 12192000"/>
              <a:gd name="connsiteY11713" fmla="*/ 174544 h 6858000"/>
              <a:gd name="connsiteX11714" fmla="*/ 3794584 w 12192000"/>
              <a:gd name="connsiteY11714" fmla="*/ 185471 h 6858000"/>
              <a:gd name="connsiteX11715" fmla="*/ 3783510 w 12192000"/>
              <a:gd name="connsiteY11715" fmla="*/ 195994 h 6858000"/>
              <a:gd name="connsiteX11716" fmla="*/ 3776128 w 12192000"/>
              <a:gd name="connsiteY11716" fmla="*/ 206517 h 6858000"/>
              <a:gd name="connsiteX11717" fmla="*/ 3766531 w 12192000"/>
              <a:gd name="connsiteY11717" fmla="*/ 210564 h 6858000"/>
              <a:gd name="connsiteX11718" fmla="*/ 3750289 w 12192000"/>
              <a:gd name="connsiteY11718" fmla="*/ 214206 h 6858000"/>
              <a:gd name="connsiteX11719" fmla="*/ 3745122 w 12192000"/>
              <a:gd name="connsiteY11719" fmla="*/ 217444 h 6858000"/>
              <a:gd name="connsiteX11720" fmla="*/ 3725189 w 12192000"/>
              <a:gd name="connsiteY11720" fmla="*/ 225134 h 6858000"/>
              <a:gd name="connsiteX11721" fmla="*/ 3718545 w 12192000"/>
              <a:gd name="connsiteY11721" fmla="*/ 225134 h 6858000"/>
              <a:gd name="connsiteX11722" fmla="*/ 3717068 w 12192000"/>
              <a:gd name="connsiteY11722" fmla="*/ 221086 h 6858000"/>
              <a:gd name="connsiteX11723" fmla="*/ 3720021 w 12192000"/>
              <a:gd name="connsiteY11723" fmla="*/ 217039 h 6858000"/>
              <a:gd name="connsiteX11724" fmla="*/ 3719283 w 12192000"/>
              <a:gd name="connsiteY11724" fmla="*/ 201255 h 6858000"/>
              <a:gd name="connsiteX11725" fmla="*/ 3724451 w 12192000"/>
              <a:gd name="connsiteY11725" fmla="*/ 195185 h 6858000"/>
              <a:gd name="connsiteX11726" fmla="*/ 3729618 w 12192000"/>
              <a:gd name="connsiteY11726" fmla="*/ 195185 h 6858000"/>
              <a:gd name="connsiteX11727" fmla="*/ 3737739 w 12192000"/>
              <a:gd name="connsiteY11727" fmla="*/ 200041 h 6858000"/>
              <a:gd name="connsiteX11728" fmla="*/ 3742907 w 12192000"/>
              <a:gd name="connsiteY11728" fmla="*/ 198422 h 6858000"/>
              <a:gd name="connsiteX11729" fmla="*/ 3753981 w 12192000"/>
              <a:gd name="connsiteY11729" fmla="*/ 198422 h 6858000"/>
              <a:gd name="connsiteX11730" fmla="*/ 3762839 w 12192000"/>
              <a:gd name="connsiteY11730" fmla="*/ 197613 h 6858000"/>
              <a:gd name="connsiteX11731" fmla="*/ 3760625 w 12192000"/>
              <a:gd name="connsiteY11731" fmla="*/ 194375 h 6858000"/>
              <a:gd name="connsiteX11732" fmla="*/ 3753981 w 12192000"/>
              <a:gd name="connsiteY11732" fmla="*/ 190733 h 6858000"/>
              <a:gd name="connsiteX11733" fmla="*/ 3745860 w 12192000"/>
              <a:gd name="connsiteY11733" fmla="*/ 190733 h 6858000"/>
              <a:gd name="connsiteX11734" fmla="*/ 3739954 w 12192000"/>
              <a:gd name="connsiteY11734" fmla="*/ 193566 h 6858000"/>
              <a:gd name="connsiteX11735" fmla="*/ 3734786 w 12192000"/>
              <a:gd name="connsiteY11735" fmla="*/ 192352 h 6858000"/>
              <a:gd name="connsiteX11736" fmla="*/ 3731833 w 12192000"/>
              <a:gd name="connsiteY11736" fmla="*/ 186281 h 6858000"/>
              <a:gd name="connsiteX11737" fmla="*/ 3732571 w 12192000"/>
              <a:gd name="connsiteY11737" fmla="*/ 181829 h 6858000"/>
              <a:gd name="connsiteX11738" fmla="*/ 3741430 w 12192000"/>
              <a:gd name="connsiteY11738" fmla="*/ 180615 h 6858000"/>
              <a:gd name="connsiteX11739" fmla="*/ 3750289 w 12192000"/>
              <a:gd name="connsiteY11739" fmla="*/ 185471 h 6858000"/>
              <a:gd name="connsiteX11740" fmla="*/ 3757672 w 12192000"/>
              <a:gd name="connsiteY11740" fmla="*/ 186281 h 6858000"/>
              <a:gd name="connsiteX11741" fmla="*/ 3767269 w 12192000"/>
              <a:gd name="connsiteY11741" fmla="*/ 182234 h 6858000"/>
              <a:gd name="connsiteX11742" fmla="*/ 3765792 w 12192000"/>
              <a:gd name="connsiteY11742" fmla="*/ 179806 h 6858000"/>
              <a:gd name="connsiteX11743" fmla="*/ 3759148 w 12192000"/>
              <a:gd name="connsiteY11743" fmla="*/ 177782 h 6858000"/>
              <a:gd name="connsiteX11744" fmla="*/ 3755457 w 12192000"/>
              <a:gd name="connsiteY11744" fmla="*/ 178591 h 6858000"/>
              <a:gd name="connsiteX11745" fmla="*/ 3752504 w 12192000"/>
              <a:gd name="connsiteY11745" fmla="*/ 176568 h 6858000"/>
              <a:gd name="connsiteX11746" fmla="*/ 3753242 w 12192000"/>
              <a:gd name="connsiteY11746" fmla="*/ 172116 h 6858000"/>
              <a:gd name="connsiteX11747" fmla="*/ 3762101 w 12192000"/>
              <a:gd name="connsiteY11747" fmla="*/ 170092 h 6858000"/>
              <a:gd name="connsiteX11748" fmla="*/ 3765054 w 12192000"/>
              <a:gd name="connsiteY11748" fmla="*/ 171711 h 6858000"/>
              <a:gd name="connsiteX11749" fmla="*/ 3768007 w 12192000"/>
              <a:gd name="connsiteY11749" fmla="*/ 169688 h 6858000"/>
              <a:gd name="connsiteX11750" fmla="*/ 3775390 w 12192000"/>
              <a:gd name="connsiteY11750" fmla="*/ 172521 h 6858000"/>
              <a:gd name="connsiteX11751" fmla="*/ 3779081 w 12192000"/>
              <a:gd name="connsiteY11751" fmla="*/ 170497 h 6858000"/>
              <a:gd name="connsiteX11752" fmla="*/ 3777604 w 12192000"/>
              <a:gd name="connsiteY11752" fmla="*/ 164426 h 6858000"/>
              <a:gd name="connsiteX11753" fmla="*/ 3777604 w 12192000"/>
              <a:gd name="connsiteY11753" fmla="*/ 158760 h 6858000"/>
              <a:gd name="connsiteX11754" fmla="*/ 3776128 w 12192000"/>
              <a:gd name="connsiteY11754" fmla="*/ 157142 h 6858000"/>
              <a:gd name="connsiteX11755" fmla="*/ 3770222 w 12192000"/>
              <a:gd name="connsiteY11755" fmla="*/ 156737 h 6858000"/>
              <a:gd name="connsiteX11756" fmla="*/ 3766531 w 12192000"/>
              <a:gd name="connsiteY11756" fmla="*/ 159975 h 6858000"/>
              <a:gd name="connsiteX11757" fmla="*/ 3759148 w 12192000"/>
              <a:gd name="connsiteY11757" fmla="*/ 160784 h 6858000"/>
              <a:gd name="connsiteX11758" fmla="*/ 3737001 w 12192000"/>
              <a:gd name="connsiteY11758" fmla="*/ 154713 h 6858000"/>
              <a:gd name="connsiteX11759" fmla="*/ 3728142 w 12192000"/>
              <a:gd name="connsiteY11759" fmla="*/ 153904 h 6858000"/>
              <a:gd name="connsiteX11760" fmla="*/ 3723713 w 12192000"/>
              <a:gd name="connsiteY11760" fmla="*/ 149857 h 6858000"/>
              <a:gd name="connsiteX11761" fmla="*/ 3723713 w 12192000"/>
              <a:gd name="connsiteY11761" fmla="*/ 147024 h 6858000"/>
              <a:gd name="connsiteX11762" fmla="*/ 3733310 w 12192000"/>
              <a:gd name="connsiteY11762" fmla="*/ 147024 h 6858000"/>
              <a:gd name="connsiteX11763" fmla="*/ 3739954 w 12192000"/>
              <a:gd name="connsiteY11763" fmla="*/ 149047 h 6858000"/>
              <a:gd name="connsiteX11764" fmla="*/ 3743645 w 12192000"/>
              <a:gd name="connsiteY11764" fmla="*/ 147024 h 6858000"/>
              <a:gd name="connsiteX11765" fmla="*/ 3740692 w 12192000"/>
              <a:gd name="connsiteY11765" fmla="*/ 144595 h 6858000"/>
              <a:gd name="connsiteX11766" fmla="*/ 3732571 w 12192000"/>
              <a:gd name="connsiteY11766" fmla="*/ 144595 h 6858000"/>
              <a:gd name="connsiteX11767" fmla="*/ 3729618 w 12192000"/>
              <a:gd name="connsiteY11767" fmla="*/ 141358 h 6858000"/>
              <a:gd name="connsiteX11768" fmla="*/ 3730357 w 12192000"/>
              <a:gd name="connsiteY11768" fmla="*/ 137310 h 6858000"/>
              <a:gd name="connsiteX11769" fmla="*/ 3743645 w 12192000"/>
              <a:gd name="connsiteY11769" fmla="*/ 136906 h 6858000"/>
              <a:gd name="connsiteX11770" fmla="*/ 3746598 w 12192000"/>
              <a:gd name="connsiteY11770" fmla="*/ 134073 h 6858000"/>
              <a:gd name="connsiteX11771" fmla="*/ 3756195 w 12192000"/>
              <a:gd name="connsiteY11771" fmla="*/ 134073 h 6858000"/>
              <a:gd name="connsiteX11772" fmla="*/ 3788678 w 12192000"/>
              <a:gd name="connsiteY11772" fmla="*/ 135692 h 6858000"/>
              <a:gd name="connsiteX11773" fmla="*/ 3795322 w 12192000"/>
              <a:gd name="connsiteY11773" fmla="*/ 133668 h 6858000"/>
              <a:gd name="connsiteX11774" fmla="*/ 3807134 w 12192000"/>
              <a:gd name="connsiteY11774" fmla="*/ 135287 h 6858000"/>
              <a:gd name="connsiteX11775" fmla="*/ 3811564 w 12192000"/>
              <a:gd name="connsiteY11775" fmla="*/ 133668 h 6858000"/>
              <a:gd name="connsiteX11776" fmla="*/ 3810825 w 12192000"/>
              <a:gd name="connsiteY11776" fmla="*/ 129621 h 6858000"/>
              <a:gd name="connsiteX11777" fmla="*/ 3799013 w 12192000"/>
              <a:gd name="connsiteY11777" fmla="*/ 125169 h 6858000"/>
              <a:gd name="connsiteX11778" fmla="*/ 3784249 w 12192000"/>
              <a:gd name="connsiteY11778" fmla="*/ 124764 h 6858000"/>
              <a:gd name="connsiteX11779" fmla="*/ 3767269 w 12192000"/>
              <a:gd name="connsiteY11779" fmla="*/ 128812 h 6858000"/>
              <a:gd name="connsiteX11780" fmla="*/ 3757672 w 12192000"/>
              <a:gd name="connsiteY11780" fmla="*/ 129216 h 6858000"/>
              <a:gd name="connsiteX11781" fmla="*/ 3756195 w 12192000"/>
              <a:gd name="connsiteY11781" fmla="*/ 127193 h 6858000"/>
              <a:gd name="connsiteX11782" fmla="*/ 3751028 w 12192000"/>
              <a:gd name="connsiteY11782" fmla="*/ 125574 h 6858000"/>
              <a:gd name="connsiteX11783" fmla="*/ 3740692 w 12192000"/>
              <a:gd name="connsiteY11783" fmla="*/ 128002 h 6858000"/>
              <a:gd name="connsiteX11784" fmla="*/ 3734048 w 12192000"/>
              <a:gd name="connsiteY11784" fmla="*/ 132454 h 6858000"/>
              <a:gd name="connsiteX11785" fmla="*/ 3731833 w 12192000"/>
              <a:gd name="connsiteY11785" fmla="*/ 130835 h 6858000"/>
              <a:gd name="connsiteX11786" fmla="*/ 3732571 w 12192000"/>
              <a:gd name="connsiteY11786" fmla="*/ 124360 h 6858000"/>
              <a:gd name="connsiteX11787" fmla="*/ 3737739 w 12192000"/>
              <a:gd name="connsiteY11787" fmla="*/ 116670 h 6858000"/>
              <a:gd name="connsiteX11788" fmla="*/ 3746598 w 12192000"/>
              <a:gd name="connsiteY11788" fmla="*/ 113028 h 6858000"/>
              <a:gd name="connsiteX11789" fmla="*/ 3753242 w 12192000"/>
              <a:gd name="connsiteY11789" fmla="*/ 108981 h 6858000"/>
              <a:gd name="connsiteX11790" fmla="*/ 3762101 w 12192000"/>
              <a:gd name="connsiteY11790" fmla="*/ 104933 h 6858000"/>
              <a:gd name="connsiteX11791" fmla="*/ 3765792 w 12192000"/>
              <a:gd name="connsiteY11791" fmla="*/ 97649 h 6858000"/>
              <a:gd name="connsiteX11792" fmla="*/ 3773913 w 12192000"/>
              <a:gd name="connsiteY11792" fmla="*/ 91983 h 6858000"/>
              <a:gd name="connsiteX11793" fmla="*/ 3779081 w 12192000"/>
              <a:gd name="connsiteY11793" fmla="*/ 91173 h 6858000"/>
              <a:gd name="connsiteX11794" fmla="*/ 3782034 w 12192000"/>
              <a:gd name="connsiteY11794" fmla="*/ 94006 h 6858000"/>
              <a:gd name="connsiteX11795" fmla="*/ 3790154 w 12192000"/>
              <a:gd name="connsiteY11795" fmla="*/ 93601 h 6858000"/>
              <a:gd name="connsiteX11796" fmla="*/ 3796060 w 12192000"/>
              <a:gd name="connsiteY11796" fmla="*/ 91578 h 6858000"/>
              <a:gd name="connsiteX11797" fmla="*/ 3801966 w 12192000"/>
              <a:gd name="connsiteY11797" fmla="*/ 91578 h 6858000"/>
              <a:gd name="connsiteX11798" fmla="*/ 3804181 w 12192000"/>
              <a:gd name="connsiteY11798" fmla="*/ 94006 h 6858000"/>
              <a:gd name="connsiteX11799" fmla="*/ 3814517 w 12192000"/>
              <a:gd name="connsiteY11799" fmla="*/ 97649 h 6858000"/>
              <a:gd name="connsiteX11800" fmla="*/ 3824114 w 12192000"/>
              <a:gd name="connsiteY11800" fmla="*/ 105338 h 6858000"/>
              <a:gd name="connsiteX11801" fmla="*/ 3832973 w 12192000"/>
              <a:gd name="connsiteY11801" fmla="*/ 104529 h 6858000"/>
              <a:gd name="connsiteX11802" fmla="*/ 3843308 w 12192000"/>
              <a:gd name="connsiteY11802" fmla="*/ 108171 h 6858000"/>
              <a:gd name="connsiteX11803" fmla="*/ 3853643 w 12192000"/>
              <a:gd name="connsiteY11803" fmla="*/ 117884 h 6858000"/>
              <a:gd name="connsiteX11804" fmla="*/ 3863241 w 12192000"/>
              <a:gd name="connsiteY11804" fmla="*/ 123145 h 6858000"/>
              <a:gd name="connsiteX11805" fmla="*/ 3877267 w 12192000"/>
              <a:gd name="connsiteY11805" fmla="*/ 127193 h 6858000"/>
              <a:gd name="connsiteX11806" fmla="*/ 3883173 w 12192000"/>
              <a:gd name="connsiteY11806" fmla="*/ 124360 h 6858000"/>
              <a:gd name="connsiteX11807" fmla="*/ 3887603 w 12192000"/>
              <a:gd name="connsiteY11807" fmla="*/ 124360 h 6858000"/>
              <a:gd name="connsiteX11808" fmla="*/ 3889079 w 12192000"/>
              <a:gd name="connsiteY11808" fmla="*/ 121931 h 6858000"/>
              <a:gd name="connsiteX11809" fmla="*/ 3887603 w 12192000"/>
              <a:gd name="connsiteY11809" fmla="*/ 117480 h 6858000"/>
              <a:gd name="connsiteX11810" fmla="*/ 3879482 w 12192000"/>
              <a:gd name="connsiteY11810" fmla="*/ 119098 h 6858000"/>
              <a:gd name="connsiteX11811" fmla="*/ 3875791 w 12192000"/>
              <a:gd name="connsiteY11811" fmla="*/ 122336 h 6858000"/>
              <a:gd name="connsiteX11812" fmla="*/ 3869147 w 12192000"/>
              <a:gd name="connsiteY11812" fmla="*/ 121122 h 6858000"/>
              <a:gd name="connsiteX11813" fmla="*/ 3858073 w 12192000"/>
              <a:gd name="connsiteY11813" fmla="*/ 114646 h 6858000"/>
              <a:gd name="connsiteX11814" fmla="*/ 3849214 w 12192000"/>
              <a:gd name="connsiteY11814" fmla="*/ 102100 h 6858000"/>
              <a:gd name="connsiteX11815" fmla="*/ 3849214 w 12192000"/>
              <a:gd name="connsiteY11815" fmla="*/ 98863 h 6858000"/>
              <a:gd name="connsiteX11816" fmla="*/ 3854382 w 12192000"/>
              <a:gd name="connsiteY11816" fmla="*/ 98458 h 6858000"/>
              <a:gd name="connsiteX11817" fmla="*/ 3869147 w 12192000"/>
              <a:gd name="connsiteY11817" fmla="*/ 98863 h 6858000"/>
              <a:gd name="connsiteX11818" fmla="*/ 3881697 w 12192000"/>
              <a:gd name="connsiteY11818" fmla="*/ 94411 h 6858000"/>
              <a:gd name="connsiteX11819" fmla="*/ 3886126 w 12192000"/>
              <a:gd name="connsiteY11819" fmla="*/ 89554 h 6858000"/>
              <a:gd name="connsiteX11820" fmla="*/ 3883911 w 12192000"/>
              <a:gd name="connsiteY11820" fmla="*/ 85507 h 6858000"/>
              <a:gd name="connsiteX11821" fmla="*/ 3872100 w 12192000"/>
              <a:gd name="connsiteY11821" fmla="*/ 83079 h 6858000"/>
              <a:gd name="connsiteX11822" fmla="*/ 3867670 w 12192000"/>
              <a:gd name="connsiteY11822" fmla="*/ 84293 h 6858000"/>
              <a:gd name="connsiteX11823" fmla="*/ 3866932 w 12192000"/>
              <a:gd name="connsiteY11823" fmla="*/ 87935 h 6858000"/>
              <a:gd name="connsiteX11824" fmla="*/ 3869885 w 12192000"/>
              <a:gd name="connsiteY11824" fmla="*/ 91173 h 6858000"/>
              <a:gd name="connsiteX11825" fmla="*/ 3867670 w 12192000"/>
              <a:gd name="connsiteY11825" fmla="*/ 92387 h 6858000"/>
              <a:gd name="connsiteX11826" fmla="*/ 3854382 w 12192000"/>
              <a:gd name="connsiteY11826" fmla="*/ 93197 h 6858000"/>
              <a:gd name="connsiteX11827" fmla="*/ 3849214 w 12192000"/>
              <a:gd name="connsiteY11827" fmla="*/ 89554 h 6858000"/>
              <a:gd name="connsiteX11828" fmla="*/ 3846999 w 12192000"/>
              <a:gd name="connsiteY11828" fmla="*/ 83888 h 6858000"/>
              <a:gd name="connsiteX11829" fmla="*/ 3852905 w 12192000"/>
              <a:gd name="connsiteY11829" fmla="*/ 81865 h 6858000"/>
              <a:gd name="connsiteX11830" fmla="*/ 3857335 w 12192000"/>
              <a:gd name="connsiteY11830" fmla="*/ 82674 h 6858000"/>
              <a:gd name="connsiteX11831" fmla="*/ 3859549 w 12192000"/>
              <a:gd name="connsiteY11831" fmla="*/ 79032 h 6858000"/>
              <a:gd name="connsiteX11832" fmla="*/ 3855120 w 12192000"/>
              <a:gd name="connsiteY11832" fmla="*/ 74175 h 6858000"/>
              <a:gd name="connsiteX11833" fmla="*/ 3849952 w 12192000"/>
              <a:gd name="connsiteY11833" fmla="*/ 74175 h 6858000"/>
              <a:gd name="connsiteX11834" fmla="*/ 3848476 w 12192000"/>
              <a:gd name="connsiteY11834" fmla="*/ 76199 h 6858000"/>
              <a:gd name="connsiteX11835" fmla="*/ 3842570 w 12192000"/>
              <a:gd name="connsiteY11835" fmla="*/ 75389 h 6858000"/>
              <a:gd name="connsiteX11836" fmla="*/ 3838140 w 12192000"/>
              <a:gd name="connsiteY11836" fmla="*/ 75389 h 6858000"/>
              <a:gd name="connsiteX11837" fmla="*/ 3838140 w 12192000"/>
              <a:gd name="connsiteY11837" fmla="*/ 79032 h 6858000"/>
              <a:gd name="connsiteX11838" fmla="*/ 3840355 w 12192000"/>
              <a:gd name="connsiteY11838" fmla="*/ 83888 h 6858000"/>
              <a:gd name="connsiteX11839" fmla="*/ 3840355 w 12192000"/>
              <a:gd name="connsiteY11839" fmla="*/ 89959 h 6858000"/>
              <a:gd name="connsiteX11840" fmla="*/ 3835187 w 12192000"/>
              <a:gd name="connsiteY11840" fmla="*/ 95625 h 6858000"/>
              <a:gd name="connsiteX11841" fmla="*/ 3827805 w 12192000"/>
              <a:gd name="connsiteY11841" fmla="*/ 99267 h 6858000"/>
              <a:gd name="connsiteX11842" fmla="*/ 3823375 w 12192000"/>
              <a:gd name="connsiteY11842" fmla="*/ 97244 h 6858000"/>
              <a:gd name="connsiteX11843" fmla="*/ 3813778 w 12192000"/>
              <a:gd name="connsiteY11843" fmla="*/ 86721 h 6858000"/>
              <a:gd name="connsiteX11844" fmla="*/ 3805658 w 12192000"/>
              <a:gd name="connsiteY11844" fmla="*/ 86721 h 6858000"/>
              <a:gd name="connsiteX11845" fmla="*/ 3800490 w 12192000"/>
              <a:gd name="connsiteY11845" fmla="*/ 83484 h 6858000"/>
              <a:gd name="connsiteX11846" fmla="*/ 3799752 w 12192000"/>
              <a:gd name="connsiteY11846" fmla="*/ 79032 h 6858000"/>
              <a:gd name="connsiteX11847" fmla="*/ 3796799 w 12192000"/>
              <a:gd name="connsiteY11847" fmla="*/ 79841 h 6858000"/>
              <a:gd name="connsiteX11848" fmla="*/ 3792369 w 12192000"/>
              <a:gd name="connsiteY11848" fmla="*/ 83888 h 6858000"/>
              <a:gd name="connsiteX11849" fmla="*/ 3780557 w 12192000"/>
              <a:gd name="connsiteY11849" fmla="*/ 85507 h 6858000"/>
              <a:gd name="connsiteX11850" fmla="*/ 3773175 w 12192000"/>
              <a:gd name="connsiteY11850" fmla="*/ 85912 h 6858000"/>
              <a:gd name="connsiteX11851" fmla="*/ 3766531 w 12192000"/>
              <a:gd name="connsiteY11851" fmla="*/ 90364 h 6858000"/>
              <a:gd name="connsiteX11852" fmla="*/ 3756933 w 12192000"/>
              <a:gd name="connsiteY11852" fmla="*/ 100481 h 6858000"/>
              <a:gd name="connsiteX11853" fmla="*/ 3750289 w 12192000"/>
              <a:gd name="connsiteY11853" fmla="*/ 102505 h 6858000"/>
              <a:gd name="connsiteX11854" fmla="*/ 3746598 w 12192000"/>
              <a:gd name="connsiteY11854" fmla="*/ 100481 h 6858000"/>
              <a:gd name="connsiteX11855" fmla="*/ 3746598 w 12192000"/>
              <a:gd name="connsiteY11855" fmla="*/ 96839 h 6858000"/>
              <a:gd name="connsiteX11856" fmla="*/ 3757672 w 12192000"/>
              <a:gd name="connsiteY11856" fmla="*/ 84698 h 6858000"/>
              <a:gd name="connsiteX11857" fmla="*/ 3762101 w 12192000"/>
              <a:gd name="connsiteY11857" fmla="*/ 83079 h 6858000"/>
              <a:gd name="connsiteX11858" fmla="*/ 3765792 w 12192000"/>
              <a:gd name="connsiteY11858" fmla="*/ 79436 h 6858000"/>
              <a:gd name="connsiteX11859" fmla="*/ 3765792 w 12192000"/>
              <a:gd name="connsiteY11859" fmla="*/ 76199 h 6858000"/>
              <a:gd name="connsiteX11860" fmla="*/ 3768745 w 12192000"/>
              <a:gd name="connsiteY11860" fmla="*/ 75389 h 6858000"/>
              <a:gd name="connsiteX11861" fmla="*/ 3773913 w 12192000"/>
              <a:gd name="connsiteY11861" fmla="*/ 70937 h 6858000"/>
              <a:gd name="connsiteX11862" fmla="*/ 3773913 w 12192000"/>
              <a:gd name="connsiteY11862" fmla="*/ 66486 h 6858000"/>
              <a:gd name="connsiteX11863" fmla="*/ 3776866 w 12192000"/>
              <a:gd name="connsiteY11863" fmla="*/ 61224 h 6858000"/>
              <a:gd name="connsiteX11864" fmla="*/ 3780557 w 12192000"/>
              <a:gd name="connsiteY11864" fmla="*/ 61629 h 6858000"/>
              <a:gd name="connsiteX11865" fmla="*/ 3788678 w 12192000"/>
              <a:gd name="connsiteY11865" fmla="*/ 66890 h 6858000"/>
              <a:gd name="connsiteX11866" fmla="*/ 3798275 w 12192000"/>
              <a:gd name="connsiteY11866" fmla="*/ 70937 h 6858000"/>
              <a:gd name="connsiteX11867" fmla="*/ 3812302 w 12192000"/>
              <a:gd name="connsiteY11867" fmla="*/ 70937 h 6858000"/>
              <a:gd name="connsiteX11868" fmla="*/ 3810825 w 12192000"/>
              <a:gd name="connsiteY11868" fmla="*/ 67700 h 6858000"/>
              <a:gd name="connsiteX11869" fmla="*/ 3804181 w 12192000"/>
              <a:gd name="connsiteY11869" fmla="*/ 66081 h 6858000"/>
              <a:gd name="connsiteX11870" fmla="*/ 3799752 w 12192000"/>
              <a:gd name="connsiteY11870" fmla="*/ 66486 h 6858000"/>
              <a:gd name="connsiteX11871" fmla="*/ 3793846 w 12192000"/>
              <a:gd name="connsiteY11871" fmla="*/ 62843 h 6858000"/>
              <a:gd name="connsiteX11872" fmla="*/ 3782034 w 12192000"/>
              <a:gd name="connsiteY11872" fmla="*/ 52320 h 6858000"/>
              <a:gd name="connsiteX11873" fmla="*/ 3779819 w 12192000"/>
              <a:gd name="connsiteY11873" fmla="*/ 45845 h 6858000"/>
              <a:gd name="connsiteX11874" fmla="*/ 3773913 w 12192000"/>
              <a:gd name="connsiteY11874" fmla="*/ 43417 h 6858000"/>
              <a:gd name="connsiteX11875" fmla="*/ 3773175 w 12192000"/>
              <a:gd name="connsiteY11875" fmla="*/ 39774 h 6858000"/>
              <a:gd name="connsiteX11876" fmla="*/ 3776866 w 12192000"/>
              <a:gd name="connsiteY11876" fmla="*/ 38155 h 6858000"/>
              <a:gd name="connsiteX11877" fmla="*/ 3787940 w 12192000"/>
              <a:gd name="connsiteY11877" fmla="*/ 41393 h 6858000"/>
              <a:gd name="connsiteX11878" fmla="*/ 3797537 w 12192000"/>
              <a:gd name="connsiteY11878" fmla="*/ 52320 h 6858000"/>
              <a:gd name="connsiteX11879" fmla="*/ 3806396 w 12192000"/>
              <a:gd name="connsiteY11879" fmla="*/ 60010 h 6858000"/>
              <a:gd name="connsiteX11880" fmla="*/ 3807872 w 12192000"/>
              <a:gd name="connsiteY11880" fmla="*/ 57582 h 6858000"/>
              <a:gd name="connsiteX11881" fmla="*/ 3804919 w 12192000"/>
              <a:gd name="connsiteY11881" fmla="*/ 51916 h 6858000"/>
              <a:gd name="connsiteX11882" fmla="*/ 3801966 w 12192000"/>
              <a:gd name="connsiteY11882" fmla="*/ 44226 h 6858000"/>
              <a:gd name="connsiteX11883" fmla="*/ 3804919 w 12192000"/>
              <a:gd name="connsiteY11883" fmla="*/ 45036 h 6858000"/>
              <a:gd name="connsiteX11884" fmla="*/ 3810087 w 12192000"/>
              <a:gd name="connsiteY11884" fmla="*/ 50702 h 6858000"/>
              <a:gd name="connsiteX11885" fmla="*/ 3813040 w 12192000"/>
              <a:gd name="connsiteY11885" fmla="*/ 56368 h 6858000"/>
              <a:gd name="connsiteX11886" fmla="*/ 3830020 w 12192000"/>
              <a:gd name="connsiteY11886" fmla="*/ 65676 h 6858000"/>
              <a:gd name="connsiteX11887" fmla="*/ 3836664 w 12192000"/>
              <a:gd name="connsiteY11887" fmla="*/ 64462 h 6858000"/>
              <a:gd name="connsiteX11888" fmla="*/ 3840355 w 12192000"/>
              <a:gd name="connsiteY11888" fmla="*/ 62438 h 6858000"/>
              <a:gd name="connsiteX11889" fmla="*/ 3849952 w 12192000"/>
              <a:gd name="connsiteY11889" fmla="*/ 62034 h 6858000"/>
              <a:gd name="connsiteX11890" fmla="*/ 3854382 w 12192000"/>
              <a:gd name="connsiteY11890" fmla="*/ 66081 h 6858000"/>
              <a:gd name="connsiteX11891" fmla="*/ 3864717 w 12192000"/>
              <a:gd name="connsiteY11891" fmla="*/ 72152 h 6858000"/>
              <a:gd name="connsiteX11892" fmla="*/ 3872838 w 12192000"/>
              <a:gd name="connsiteY11892" fmla="*/ 75389 h 6858000"/>
              <a:gd name="connsiteX11893" fmla="*/ 3874314 w 12192000"/>
              <a:gd name="connsiteY11893" fmla="*/ 77817 h 6858000"/>
              <a:gd name="connsiteX11894" fmla="*/ 3881697 w 12192000"/>
              <a:gd name="connsiteY11894" fmla="*/ 77817 h 6858000"/>
              <a:gd name="connsiteX11895" fmla="*/ 3880958 w 12192000"/>
              <a:gd name="connsiteY11895" fmla="*/ 74984 h 6858000"/>
              <a:gd name="connsiteX11896" fmla="*/ 3872838 w 12192000"/>
              <a:gd name="connsiteY11896" fmla="*/ 67700 h 6858000"/>
              <a:gd name="connsiteX11897" fmla="*/ 3852905 w 12192000"/>
              <a:gd name="connsiteY11897" fmla="*/ 53130 h 6858000"/>
              <a:gd name="connsiteX11898" fmla="*/ 3851429 w 12192000"/>
              <a:gd name="connsiteY11898" fmla="*/ 48678 h 6858000"/>
              <a:gd name="connsiteX11899" fmla="*/ 3852167 w 12192000"/>
              <a:gd name="connsiteY11899" fmla="*/ 45440 h 6858000"/>
              <a:gd name="connsiteX11900" fmla="*/ 3863241 w 12192000"/>
              <a:gd name="connsiteY11900" fmla="*/ 41798 h 6858000"/>
              <a:gd name="connsiteX11901" fmla="*/ 3864717 w 12192000"/>
              <a:gd name="connsiteY11901" fmla="*/ 36537 h 6858000"/>
              <a:gd name="connsiteX11902" fmla="*/ 3867670 w 12192000"/>
              <a:gd name="connsiteY11902" fmla="*/ 30466 h 6858000"/>
              <a:gd name="connsiteX11903" fmla="*/ 3871361 w 12192000"/>
              <a:gd name="connsiteY11903" fmla="*/ 28442 h 6858000"/>
              <a:gd name="connsiteX11904" fmla="*/ 3871361 w 12192000"/>
              <a:gd name="connsiteY11904" fmla="*/ 26419 h 6858000"/>
              <a:gd name="connsiteX11905" fmla="*/ 3864717 w 12192000"/>
              <a:gd name="connsiteY11905" fmla="*/ 25609 h 6858000"/>
              <a:gd name="connsiteX11906" fmla="*/ 3858811 w 12192000"/>
              <a:gd name="connsiteY11906" fmla="*/ 28038 h 6858000"/>
              <a:gd name="connsiteX11907" fmla="*/ 3845523 w 12192000"/>
              <a:gd name="connsiteY11907" fmla="*/ 28038 h 6858000"/>
              <a:gd name="connsiteX11908" fmla="*/ 3841832 w 12192000"/>
              <a:gd name="connsiteY11908" fmla="*/ 31275 h 6858000"/>
              <a:gd name="connsiteX11909" fmla="*/ 3844046 w 12192000"/>
              <a:gd name="connsiteY11909" fmla="*/ 34108 h 6858000"/>
              <a:gd name="connsiteX11910" fmla="*/ 3851429 w 12192000"/>
              <a:gd name="connsiteY11910" fmla="*/ 38965 h 6858000"/>
              <a:gd name="connsiteX11911" fmla="*/ 3848476 w 12192000"/>
              <a:gd name="connsiteY11911" fmla="*/ 42203 h 6858000"/>
              <a:gd name="connsiteX11912" fmla="*/ 3836664 w 12192000"/>
              <a:gd name="connsiteY11912" fmla="*/ 42203 h 6858000"/>
              <a:gd name="connsiteX11913" fmla="*/ 3832973 w 12192000"/>
              <a:gd name="connsiteY11913" fmla="*/ 43417 h 6858000"/>
              <a:gd name="connsiteX11914" fmla="*/ 3825590 w 12192000"/>
              <a:gd name="connsiteY11914" fmla="*/ 41798 h 6858000"/>
              <a:gd name="connsiteX11915" fmla="*/ 3816731 w 12192000"/>
              <a:gd name="connsiteY11915" fmla="*/ 44226 h 6858000"/>
              <a:gd name="connsiteX11916" fmla="*/ 3812302 w 12192000"/>
              <a:gd name="connsiteY11916" fmla="*/ 38155 h 6858000"/>
              <a:gd name="connsiteX11917" fmla="*/ 3804919 w 12192000"/>
              <a:gd name="connsiteY11917" fmla="*/ 35727 h 6858000"/>
              <a:gd name="connsiteX11918" fmla="*/ 3803443 w 12192000"/>
              <a:gd name="connsiteY11918" fmla="*/ 31680 h 6858000"/>
              <a:gd name="connsiteX11919" fmla="*/ 3807872 w 12192000"/>
              <a:gd name="connsiteY11919" fmla="*/ 28847 h 6858000"/>
              <a:gd name="connsiteX11920" fmla="*/ 3812302 w 12192000"/>
              <a:gd name="connsiteY11920" fmla="*/ 25205 h 6858000"/>
              <a:gd name="connsiteX11921" fmla="*/ 3807134 w 12192000"/>
              <a:gd name="connsiteY11921" fmla="*/ 25205 h 6858000"/>
              <a:gd name="connsiteX11922" fmla="*/ 3797537 w 12192000"/>
              <a:gd name="connsiteY11922" fmla="*/ 27228 h 6858000"/>
              <a:gd name="connsiteX11923" fmla="*/ 3795322 w 12192000"/>
              <a:gd name="connsiteY11923" fmla="*/ 25205 h 6858000"/>
              <a:gd name="connsiteX11924" fmla="*/ 3807134 w 12192000"/>
              <a:gd name="connsiteY11924" fmla="*/ 22372 h 6858000"/>
              <a:gd name="connsiteX11925" fmla="*/ 3820422 w 12192000"/>
              <a:gd name="connsiteY11925" fmla="*/ 17110 h 6858000"/>
              <a:gd name="connsiteX11926" fmla="*/ 3826328 w 12192000"/>
              <a:gd name="connsiteY11926" fmla="*/ 13873 h 6858000"/>
              <a:gd name="connsiteX11927" fmla="*/ 3837402 w 12192000"/>
              <a:gd name="connsiteY11927" fmla="*/ 14682 h 6858000"/>
              <a:gd name="connsiteX11928" fmla="*/ 3840355 w 12192000"/>
              <a:gd name="connsiteY11928" fmla="*/ 17110 h 6858000"/>
              <a:gd name="connsiteX11929" fmla="*/ 3848476 w 12192000"/>
              <a:gd name="connsiteY11929" fmla="*/ 15896 h 6858000"/>
              <a:gd name="connsiteX11930" fmla="*/ 3857335 w 12192000"/>
              <a:gd name="connsiteY11930" fmla="*/ 15896 h 6858000"/>
              <a:gd name="connsiteX11931" fmla="*/ 3868408 w 12192000"/>
              <a:gd name="connsiteY11931" fmla="*/ 17110 h 6858000"/>
              <a:gd name="connsiteX11932" fmla="*/ 3868408 w 12192000"/>
              <a:gd name="connsiteY11932" fmla="*/ 12254 h 6858000"/>
              <a:gd name="connsiteX11933" fmla="*/ 3872838 w 12192000"/>
              <a:gd name="connsiteY11933" fmla="*/ 9826 h 6858000"/>
              <a:gd name="connsiteX11934" fmla="*/ 3876529 w 12192000"/>
              <a:gd name="connsiteY11934" fmla="*/ 6183 h 6858000"/>
              <a:gd name="connsiteX11935" fmla="*/ 3883173 w 12192000"/>
              <a:gd name="connsiteY11935" fmla="*/ 2136 h 6858000"/>
              <a:gd name="connsiteX11936" fmla="*/ 3871047 w 12192000"/>
              <a:gd name="connsiteY11936" fmla="*/ 0 h 6858000"/>
              <a:gd name="connsiteX11937" fmla="*/ 3878422 w 12192000"/>
              <a:gd name="connsiteY11937" fmla="*/ 0 h 6858000"/>
              <a:gd name="connsiteX11938" fmla="*/ 3875791 w 12192000"/>
              <a:gd name="connsiteY11938" fmla="*/ 1731 h 6858000"/>
              <a:gd name="connsiteX11939" fmla="*/ 3872100 w 12192000"/>
              <a:gd name="connsiteY11939" fmla="*/ 1731 h 6858000"/>
              <a:gd name="connsiteX11940" fmla="*/ 2994888 w 12192000"/>
              <a:gd name="connsiteY11940" fmla="*/ 0 h 6858000"/>
              <a:gd name="connsiteX11941" fmla="*/ 3250109 w 12192000"/>
              <a:gd name="connsiteY11941" fmla="*/ 0 h 6858000"/>
              <a:gd name="connsiteX11942" fmla="*/ 3251236 w 12192000"/>
              <a:gd name="connsiteY11942" fmla="*/ 1731 h 6858000"/>
              <a:gd name="connsiteX11943" fmla="*/ 3248283 w 12192000"/>
              <a:gd name="connsiteY11943" fmla="*/ 6588 h 6858000"/>
              <a:gd name="connsiteX11944" fmla="*/ 3243854 w 12192000"/>
              <a:gd name="connsiteY11944" fmla="*/ 16706 h 6858000"/>
              <a:gd name="connsiteX11945" fmla="*/ 3244592 w 12192000"/>
              <a:gd name="connsiteY11945" fmla="*/ 22372 h 6858000"/>
              <a:gd name="connsiteX11946" fmla="*/ 3248283 w 12192000"/>
              <a:gd name="connsiteY11946" fmla="*/ 19943 h 6858000"/>
              <a:gd name="connsiteX11947" fmla="*/ 3249022 w 12192000"/>
              <a:gd name="connsiteY11947" fmla="*/ 13468 h 6858000"/>
              <a:gd name="connsiteX11948" fmla="*/ 3255666 w 12192000"/>
              <a:gd name="connsiteY11948" fmla="*/ 7397 h 6858000"/>
              <a:gd name="connsiteX11949" fmla="*/ 3262310 w 12192000"/>
              <a:gd name="connsiteY11949" fmla="*/ 6588 h 6858000"/>
              <a:gd name="connsiteX11950" fmla="*/ 3263787 w 12192000"/>
              <a:gd name="connsiteY11950" fmla="*/ 13468 h 6858000"/>
              <a:gd name="connsiteX11951" fmla="*/ 3260095 w 12192000"/>
              <a:gd name="connsiteY11951" fmla="*/ 18325 h 6858000"/>
              <a:gd name="connsiteX11952" fmla="*/ 3251236 w 12192000"/>
              <a:gd name="connsiteY11952" fmla="*/ 32894 h 6858000"/>
              <a:gd name="connsiteX11953" fmla="*/ 3246807 w 12192000"/>
              <a:gd name="connsiteY11953" fmla="*/ 41393 h 6858000"/>
              <a:gd name="connsiteX11954" fmla="*/ 3246807 w 12192000"/>
              <a:gd name="connsiteY11954" fmla="*/ 47464 h 6858000"/>
              <a:gd name="connsiteX11955" fmla="*/ 3251236 w 12192000"/>
              <a:gd name="connsiteY11955" fmla="*/ 45036 h 6858000"/>
              <a:gd name="connsiteX11956" fmla="*/ 3258619 w 12192000"/>
              <a:gd name="connsiteY11956" fmla="*/ 34108 h 6858000"/>
              <a:gd name="connsiteX11957" fmla="*/ 3258619 w 12192000"/>
              <a:gd name="connsiteY11957" fmla="*/ 28847 h 6858000"/>
              <a:gd name="connsiteX11958" fmla="*/ 3263048 w 12192000"/>
              <a:gd name="connsiteY11958" fmla="*/ 23181 h 6858000"/>
              <a:gd name="connsiteX11959" fmla="*/ 3271907 w 12192000"/>
              <a:gd name="connsiteY11959" fmla="*/ 19134 h 6858000"/>
              <a:gd name="connsiteX11960" fmla="*/ 3271169 w 12192000"/>
              <a:gd name="connsiteY11960" fmla="*/ 16706 h 6858000"/>
              <a:gd name="connsiteX11961" fmla="*/ 3274860 w 12192000"/>
              <a:gd name="connsiteY11961" fmla="*/ 10635 h 6858000"/>
              <a:gd name="connsiteX11962" fmla="*/ 3282243 w 12192000"/>
              <a:gd name="connsiteY11962" fmla="*/ 5778 h 6858000"/>
              <a:gd name="connsiteX11963" fmla="*/ 3284457 w 12192000"/>
              <a:gd name="connsiteY11963" fmla="*/ 7802 h 6858000"/>
              <a:gd name="connsiteX11964" fmla="*/ 3281504 w 12192000"/>
              <a:gd name="connsiteY11964" fmla="*/ 14277 h 6858000"/>
              <a:gd name="connsiteX11965" fmla="*/ 3272646 w 12192000"/>
              <a:gd name="connsiteY11965" fmla="*/ 25609 h 6858000"/>
              <a:gd name="connsiteX11966" fmla="*/ 3268216 w 12192000"/>
              <a:gd name="connsiteY11966" fmla="*/ 32085 h 6858000"/>
              <a:gd name="connsiteX11967" fmla="*/ 3268216 w 12192000"/>
              <a:gd name="connsiteY11967" fmla="*/ 40179 h 6858000"/>
              <a:gd name="connsiteX11968" fmla="*/ 3269693 w 12192000"/>
              <a:gd name="connsiteY11968" fmla="*/ 48678 h 6858000"/>
              <a:gd name="connsiteX11969" fmla="*/ 3273384 w 12192000"/>
              <a:gd name="connsiteY11969" fmla="*/ 45845 h 6858000"/>
              <a:gd name="connsiteX11970" fmla="*/ 3272646 w 12192000"/>
              <a:gd name="connsiteY11970" fmla="*/ 40584 h 6858000"/>
              <a:gd name="connsiteX11971" fmla="*/ 3273384 w 12192000"/>
              <a:gd name="connsiteY11971" fmla="*/ 32490 h 6858000"/>
              <a:gd name="connsiteX11972" fmla="*/ 3280028 w 12192000"/>
              <a:gd name="connsiteY11972" fmla="*/ 27228 h 6858000"/>
              <a:gd name="connsiteX11973" fmla="*/ 3285196 w 12192000"/>
              <a:gd name="connsiteY11973" fmla="*/ 20753 h 6858000"/>
              <a:gd name="connsiteX11974" fmla="*/ 3297008 w 12192000"/>
              <a:gd name="connsiteY11974" fmla="*/ 12254 h 6858000"/>
              <a:gd name="connsiteX11975" fmla="*/ 3304390 w 12192000"/>
              <a:gd name="connsiteY11975" fmla="*/ 6588 h 6858000"/>
              <a:gd name="connsiteX11976" fmla="*/ 3306605 w 12192000"/>
              <a:gd name="connsiteY11976" fmla="*/ 9826 h 6858000"/>
              <a:gd name="connsiteX11977" fmla="*/ 3305867 w 12192000"/>
              <a:gd name="connsiteY11977" fmla="*/ 19943 h 6858000"/>
              <a:gd name="connsiteX11978" fmla="*/ 3301437 w 12192000"/>
              <a:gd name="connsiteY11978" fmla="*/ 23990 h 6858000"/>
              <a:gd name="connsiteX11979" fmla="*/ 3290363 w 12192000"/>
              <a:gd name="connsiteY11979" fmla="*/ 26419 h 6858000"/>
              <a:gd name="connsiteX11980" fmla="*/ 3289625 w 12192000"/>
              <a:gd name="connsiteY11980" fmla="*/ 33704 h 6858000"/>
              <a:gd name="connsiteX11981" fmla="*/ 3285934 w 12192000"/>
              <a:gd name="connsiteY11981" fmla="*/ 40988 h 6858000"/>
              <a:gd name="connsiteX11982" fmla="*/ 3288887 w 12192000"/>
              <a:gd name="connsiteY11982" fmla="*/ 42607 h 6858000"/>
              <a:gd name="connsiteX11983" fmla="*/ 3291840 w 12192000"/>
              <a:gd name="connsiteY11983" fmla="*/ 39774 h 6858000"/>
              <a:gd name="connsiteX11984" fmla="*/ 3296269 w 12192000"/>
              <a:gd name="connsiteY11984" fmla="*/ 42607 h 6858000"/>
              <a:gd name="connsiteX11985" fmla="*/ 3301437 w 12192000"/>
              <a:gd name="connsiteY11985" fmla="*/ 38965 h 6858000"/>
              <a:gd name="connsiteX11986" fmla="*/ 3312511 w 12192000"/>
              <a:gd name="connsiteY11986" fmla="*/ 35727 h 6858000"/>
              <a:gd name="connsiteX11987" fmla="*/ 3315464 w 12192000"/>
              <a:gd name="connsiteY11987" fmla="*/ 40584 h 6858000"/>
              <a:gd name="connsiteX11988" fmla="*/ 3318417 w 12192000"/>
              <a:gd name="connsiteY11988" fmla="*/ 51511 h 6858000"/>
              <a:gd name="connsiteX11989" fmla="*/ 3318417 w 12192000"/>
              <a:gd name="connsiteY11989" fmla="*/ 56772 h 6858000"/>
              <a:gd name="connsiteX11990" fmla="*/ 3310296 w 12192000"/>
              <a:gd name="connsiteY11990" fmla="*/ 60010 h 6858000"/>
              <a:gd name="connsiteX11991" fmla="*/ 3311034 w 12192000"/>
              <a:gd name="connsiteY11991" fmla="*/ 62438 h 6858000"/>
              <a:gd name="connsiteX11992" fmla="*/ 3316202 w 12192000"/>
              <a:gd name="connsiteY11992" fmla="*/ 63652 h 6858000"/>
              <a:gd name="connsiteX11993" fmla="*/ 3320631 w 12192000"/>
              <a:gd name="connsiteY11993" fmla="*/ 70937 h 6858000"/>
              <a:gd name="connsiteX11994" fmla="*/ 3313987 w 12192000"/>
              <a:gd name="connsiteY11994" fmla="*/ 73366 h 6858000"/>
              <a:gd name="connsiteX11995" fmla="*/ 3308081 w 12192000"/>
              <a:gd name="connsiteY11995" fmla="*/ 72152 h 6858000"/>
              <a:gd name="connsiteX11996" fmla="*/ 3313987 w 12192000"/>
              <a:gd name="connsiteY11996" fmla="*/ 75794 h 6858000"/>
              <a:gd name="connsiteX11997" fmla="*/ 3322108 w 12192000"/>
              <a:gd name="connsiteY11997" fmla="*/ 79032 h 6858000"/>
              <a:gd name="connsiteX11998" fmla="*/ 3302914 w 12192000"/>
              <a:gd name="connsiteY11998" fmla="*/ 83079 h 6858000"/>
              <a:gd name="connsiteX11999" fmla="*/ 3293316 w 12192000"/>
              <a:gd name="connsiteY11999" fmla="*/ 82269 h 6858000"/>
              <a:gd name="connsiteX12000" fmla="*/ 3298484 w 12192000"/>
              <a:gd name="connsiteY12000" fmla="*/ 86721 h 6858000"/>
              <a:gd name="connsiteX12001" fmla="*/ 3307343 w 12192000"/>
              <a:gd name="connsiteY12001" fmla="*/ 85912 h 6858000"/>
              <a:gd name="connsiteX12002" fmla="*/ 3320631 w 12192000"/>
              <a:gd name="connsiteY12002" fmla="*/ 88745 h 6858000"/>
              <a:gd name="connsiteX12003" fmla="*/ 3324323 w 12192000"/>
              <a:gd name="connsiteY12003" fmla="*/ 84698 h 6858000"/>
              <a:gd name="connsiteX12004" fmla="*/ 3333182 w 12192000"/>
              <a:gd name="connsiteY12004" fmla="*/ 83079 h 6858000"/>
              <a:gd name="connsiteX12005" fmla="*/ 3335396 w 12192000"/>
              <a:gd name="connsiteY12005" fmla="*/ 83888 h 6858000"/>
              <a:gd name="connsiteX12006" fmla="*/ 3328014 w 12192000"/>
              <a:gd name="connsiteY12006" fmla="*/ 92792 h 6858000"/>
              <a:gd name="connsiteX12007" fmla="*/ 3324323 w 12192000"/>
              <a:gd name="connsiteY12007" fmla="*/ 101696 h 6858000"/>
              <a:gd name="connsiteX12008" fmla="*/ 3333182 w 12192000"/>
              <a:gd name="connsiteY12008" fmla="*/ 93601 h 6858000"/>
              <a:gd name="connsiteX12009" fmla="*/ 3340564 w 12192000"/>
              <a:gd name="connsiteY12009" fmla="*/ 91173 h 6858000"/>
              <a:gd name="connsiteX12010" fmla="*/ 3346470 w 12192000"/>
              <a:gd name="connsiteY12010" fmla="*/ 85507 h 6858000"/>
              <a:gd name="connsiteX12011" fmla="*/ 3355329 w 12192000"/>
              <a:gd name="connsiteY12011" fmla="*/ 79032 h 6858000"/>
              <a:gd name="connsiteX12012" fmla="*/ 3362711 w 12192000"/>
              <a:gd name="connsiteY12012" fmla="*/ 81055 h 6858000"/>
              <a:gd name="connsiteX12013" fmla="*/ 3361235 w 12192000"/>
              <a:gd name="connsiteY12013" fmla="*/ 85507 h 6858000"/>
              <a:gd name="connsiteX12014" fmla="*/ 3355329 w 12192000"/>
              <a:gd name="connsiteY12014" fmla="*/ 91173 h 6858000"/>
              <a:gd name="connsiteX12015" fmla="*/ 3351638 w 12192000"/>
              <a:gd name="connsiteY12015" fmla="*/ 91578 h 6858000"/>
              <a:gd name="connsiteX12016" fmla="*/ 3347208 w 12192000"/>
              <a:gd name="connsiteY12016" fmla="*/ 98863 h 6858000"/>
              <a:gd name="connsiteX12017" fmla="*/ 3342779 w 12192000"/>
              <a:gd name="connsiteY12017" fmla="*/ 107766 h 6858000"/>
              <a:gd name="connsiteX12018" fmla="*/ 3331705 w 12192000"/>
              <a:gd name="connsiteY12018" fmla="*/ 111813 h 6858000"/>
              <a:gd name="connsiteX12019" fmla="*/ 3326537 w 12192000"/>
              <a:gd name="connsiteY12019" fmla="*/ 119503 h 6858000"/>
              <a:gd name="connsiteX12020" fmla="*/ 3327276 w 12192000"/>
              <a:gd name="connsiteY12020" fmla="*/ 125169 h 6858000"/>
              <a:gd name="connsiteX12021" fmla="*/ 3333182 w 12192000"/>
              <a:gd name="connsiteY12021" fmla="*/ 125978 h 6858000"/>
              <a:gd name="connsiteX12022" fmla="*/ 3339826 w 12192000"/>
              <a:gd name="connsiteY12022" fmla="*/ 119098 h 6858000"/>
              <a:gd name="connsiteX12023" fmla="*/ 3339826 w 12192000"/>
              <a:gd name="connsiteY12023" fmla="*/ 115456 h 6858000"/>
              <a:gd name="connsiteX12024" fmla="*/ 3350161 w 12192000"/>
              <a:gd name="connsiteY12024" fmla="*/ 104529 h 6858000"/>
              <a:gd name="connsiteX12025" fmla="*/ 3358282 w 12192000"/>
              <a:gd name="connsiteY12025" fmla="*/ 101696 h 6858000"/>
              <a:gd name="connsiteX12026" fmla="*/ 3357544 w 12192000"/>
              <a:gd name="connsiteY12026" fmla="*/ 107766 h 6858000"/>
              <a:gd name="connsiteX12027" fmla="*/ 3351638 w 12192000"/>
              <a:gd name="connsiteY12027" fmla="*/ 117884 h 6858000"/>
              <a:gd name="connsiteX12028" fmla="*/ 3350161 w 12192000"/>
              <a:gd name="connsiteY12028" fmla="*/ 127597 h 6858000"/>
              <a:gd name="connsiteX12029" fmla="*/ 3347208 w 12192000"/>
              <a:gd name="connsiteY12029" fmla="*/ 133668 h 6858000"/>
              <a:gd name="connsiteX12030" fmla="*/ 3352376 w 12192000"/>
              <a:gd name="connsiteY12030" fmla="*/ 129621 h 6858000"/>
              <a:gd name="connsiteX12031" fmla="*/ 3359758 w 12192000"/>
              <a:gd name="connsiteY12031" fmla="*/ 118694 h 6858000"/>
              <a:gd name="connsiteX12032" fmla="*/ 3359758 w 12192000"/>
              <a:gd name="connsiteY12032" fmla="*/ 113028 h 6858000"/>
              <a:gd name="connsiteX12033" fmla="*/ 3363450 w 12192000"/>
              <a:gd name="connsiteY12033" fmla="*/ 111409 h 6858000"/>
              <a:gd name="connsiteX12034" fmla="*/ 3366402 w 12192000"/>
              <a:gd name="connsiteY12034" fmla="*/ 113432 h 6858000"/>
              <a:gd name="connsiteX12035" fmla="*/ 3367141 w 12192000"/>
              <a:gd name="connsiteY12035" fmla="*/ 125978 h 6858000"/>
              <a:gd name="connsiteX12036" fmla="*/ 3372308 w 12192000"/>
              <a:gd name="connsiteY12036" fmla="*/ 129621 h 6858000"/>
              <a:gd name="connsiteX12037" fmla="*/ 3376000 w 12192000"/>
              <a:gd name="connsiteY12037" fmla="*/ 129621 h 6858000"/>
              <a:gd name="connsiteX12038" fmla="*/ 3374523 w 12192000"/>
              <a:gd name="connsiteY12038" fmla="*/ 119908 h 6858000"/>
              <a:gd name="connsiteX12039" fmla="*/ 3378214 w 12192000"/>
              <a:gd name="connsiteY12039" fmla="*/ 114242 h 6858000"/>
              <a:gd name="connsiteX12040" fmla="*/ 3390026 w 12192000"/>
              <a:gd name="connsiteY12040" fmla="*/ 108171 h 6858000"/>
              <a:gd name="connsiteX12041" fmla="*/ 3392241 w 12192000"/>
              <a:gd name="connsiteY12041" fmla="*/ 111409 h 6858000"/>
              <a:gd name="connsiteX12042" fmla="*/ 3388550 w 12192000"/>
              <a:gd name="connsiteY12042" fmla="*/ 116670 h 6858000"/>
              <a:gd name="connsiteX12043" fmla="*/ 3390765 w 12192000"/>
              <a:gd name="connsiteY12043" fmla="*/ 117480 h 6858000"/>
              <a:gd name="connsiteX12044" fmla="*/ 3398885 w 12192000"/>
              <a:gd name="connsiteY12044" fmla="*/ 117075 h 6858000"/>
              <a:gd name="connsiteX12045" fmla="*/ 3404053 w 12192000"/>
              <a:gd name="connsiteY12045" fmla="*/ 122741 h 6858000"/>
              <a:gd name="connsiteX12046" fmla="*/ 3400362 w 12192000"/>
              <a:gd name="connsiteY12046" fmla="*/ 132049 h 6858000"/>
              <a:gd name="connsiteX12047" fmla="*/ 3408482 w 12192000"/>
              <a:gd name="connsiteY12047" fmla="*/ 131240 h 6858000"/>
              <a:gd name="connsiteX12048" fmla="*/ 3411435 w 12192000"/>
              <a:gd name="connsiteY12048" fmla="*/ 135287 h 6858000"/>
              <a:gd name="connsiteX12049" fmla="*/ 3412174 w 12192000"/>
              <a:gd name="connsiteY12049" fmla="*/ 141358 h 6858000"/>
              <a:gd name="connsiteX12050" fmla="*/ 3418080 w 12192000"/>
              <a:gd name="connsiteY12050" fmla="*/ 146214 h 6858000"/>
              <a:gd name="connsiteX12051" fmla="*/ 3419556 w 12192000"/>
              <a:gd name="connsiteY12051" fmla="*/ 151475 h 6858000"/>
              <a:gd name="connsiteX12052" fmla="*/ 3416603 w 12192000"/>
              <a:gd name="connsiteY12052" fmla="*/ 154309 h 6858000"/>
              <a:gd name="connsiteX12053" fmla="*/ 3412912 w 12192000"/>
              <a:gd name="connsiteY12053" fmla="*/ 157142 h 6858000"/>
              <a:gd name="connsiteX12054" fmla="*/ 3402576 w 12192000"/>
              <a:gd name="connsiteY12054" fmla="*/ 157142 h 6858000"/>
              <a:gd name="connsiteX12055" fmla="*/ 3403315 w 12192000"/>
              <a:gd name="connsiteY12055" fmla="*/ 151475 h 6858000"/>
              <a:gd name="connsiteX12056" fmla="*/ 3398885 w 12192000"/>
              <a:gd name="connsiteY12056" fmla="*/ 145405 h 6858000"/>
              <a:gd name="connsiteX12057" fmla="*/ 3393718 w 12192000"/>
              <a:gd name="connsiteY12057" fmla="*/ 142977 h 6858000"/>
              <a:gd name="connsiteX12058" fmla="*/ 3390765 w 12192000"/>
              <a:gd name="connsiteY12058" fmla="*/ 140548 h 6858000"/>
              <a:gd name="connsiteX12059" fmla="*/ 3386335 w 12192000"/>
              <a:gd name="connsiteY12059" fmla="*/ 144191 h 6858000"/>
              <a:gd name="connsiteX12060" fmla="*/ 3381167 w 12192000"/>
              <a:gd name="connsiteY12060" fmla="*/ 150666 h 6858000"/>
              <a:gd name="connsiteX12061" fmla="*/ 3387073 w 12192000"/>
              <a:gd name="connsiteY12061" fmla="*/ 147833 h 6858000"/>
              <a:gd name="connsiteX12062" fmla="*/ 3392241 w 12192000"/>
              <a:gd name="connsiteY12062" fmla="*/ 149047 h 6858000"/>
              <a:gd name="connsiteX12063" fmla="*/ 3395194 w 12192000"/>
              <a:gd name="connsiteY12063" fmla="*/ 152690 h 6858000"/>
              <a:gd name="connsiteX12064" fmla="*/ 3392241 w 12192000"/>
              <a:gd name="connsiteY12064" fmla="*/ 154713 h 6858000"/>
              <a:gd name="connsiteX12065" fmla="*/ 3396670 w 12192000"/>
              <a:gd name="connsiteY12065" fmla="*/ 156737 h 6858000"/>
              <a:gd name="connsiteX12066" fmla="*/ 3398885 w 12192000"/>
              <a:gd name="connsiteY12066" fmla="*/ 161593 h 6858000"/>
              <a:gd name="connsiteX12067" fmla="*/ 3394456 w 12192000"/>
              <a:gd name="connsiteY12067" fmla="*/ 163212 h 6858000"/>
              <a:gd name="connsiteX12068" fmla="*/ 3387812 w 12192000"/>
              <a:gd name="connsiteY12068" fmla="*/ 161593 h 6858000"/>
              <a:gd name="connsiteX12069" fmla="*/ 3381906 w 12192000"/>
              <a:gd name="connsiteY12069" fmla="*/ 164831 h 6858000"/>
              <a:gd name="connsiteX12070" fmla="*/ 3385597 w 12192000"/>
              <a:gd name="connsiteY12070" fmla="*/ 167259 h 6858000"/>
              <a:gd name="connsiteX12071" fmla="*/ 3397409 w 12192000"/>
              <a:gd name="connsiteY12071" fmla="*/ 167664 h 6858000"/>
              <a:gd name="connsiteX12072" fmla="*/ 3401838 w 12192000"/>
              <a:gd name="connsiteY12072" fmla="*/ 167664 h 6858000"/>
              <a:gd name="connsiteX12073" fmla="*/ 3402576 w 12192000"/>
              <a:gd name="connsiteY12073" fmla="*/ 170902 h 6858000"/>
              <a:gd name="connsiteX12074" fmla="*/ 3398147 w 12192000"/>
              <a:gd name="connsiteY12074" fmla="*/ 176163 h 6858000"/>
              <a:gd name="connsiteX12075" fmla="*/ 3390765 w 12192000"/>
              <a:gd name="connsiteY12075" fmla="*/ 176163 h 6858000"/>
              <a:gd name="connsiteX12076" fmla="*/ 3383382 w 12192000"/>
              <a:gd name="connsiteY12076" fmla="*/ 177782 h 6858000"/>
              <a:gd name="connsiteX12077" fmla="*/ 3373785 w 12192000"/>
              <a:gd name="connsiteY12077" fmla="*/ 176568 h 6858000"/>
              <a:gd name="connsiteX12078" fmla="*/ 3366402 w 12192000"/>
              <a:gd name="connsiteY12078" fmla="*/ 174949 h 6858000"/>
              <a:gd name="connsiteX12079" fmla="*/ 3368617 w 12192000"/>
              <a:gd name="connsiteY12079" fmla="*/ 168474 h 6858000"/>
              <a:gd name="connsiteX12080" fmla="*/ 3367879 w 12192000"/>
              <a:gd name="connsiteY12080" fmla="*/ 164426 h 6858000"/>
              <a:gd name="connsiteX12081" fmla="*/ 3361235 w 12192000"/>
              <a:gd name="connsiteY12081" fmla="*/ 160784 h 6858000"/>
              <a:gd name="connsiteX12082" fmla="*/ 3358282 w 12192000"/>
              <a:gd name="connsiteY12082" fmla="*/ 157951 h 6858000"/>
              <a:gd name="connsiteX12083" fmla="*/ 3354591 w 12192000"/>
              <a:gd name="connsiteY12083" fmla="*/ 159165 h 6858000"/>
              <a:gd name="connsiteX12084" fmla="*/ 3355329 w 12192000"/>
              <a:gd name="connsiteY12084" fmla="*/ 164022 h 6858000"/>
              <a:gd name="connsiteX12085" fmla="*/ 3359758 w 12192000"/>
              <a:gd name="connsiteY12085" fmla="*/ 166855 h 6858000"/>
              <a:gd name="connsiteX12086" fmla="*/ 3361973 w 12192000"/>
              <a:gd name="connsiteY12086" fmla="*/ 174139 h 6858000"/>
              <a:gd name="connsiteX12087" fmla="*/ 3360497 w 12192000"/>
              <a:gd name="connsiteY12087" fmla="*/ 177782 h 6858000"/>
              <a:gd name="connsiteX12088" fmla="*/ 3353852 w 12192000"/>
              <a:gd name="connsiteY12088" fmla="*/ 178187 h 6858000"/>
              <a:gd name="connsiteX12089" fmla="*/ 3346470 w 12192000"/>
              <a:gd name="connsiteY12089" fmla="*/ 174139 h 6858000"/>
              <a:gd name="connsiteX12090" fmla="*/ 3344993 w 12192000"/>
              <a:gd name="connsiteY12090" fmla="*/ 169283 h 6858000"/>
              <a:gd name="connsiteX12091" fmla="*/ 3343517 w 12192000"/>
              <a:gd name="connsiteY12091" fmla="*/ 177377 h 6858000"/>
              <a:gd name="connsiteX12092" fmla="*/ 3348685 w 12192000"/>
              <a:gd name="connsiteY12092" fmla="*/ 182234 h 6858000"/>
              <a:gd name="connsiteX12093" fmla="*/ 3358282 w 12192000"/>
              <a:gd name="connsiteY12093" fmla="*/ 182234 h 6858000"/>
              <a:gd name="connsiteX12094" fmla="*/ 3363450 w 12192000"/>
              <a:gd name="connsiteY12094" fmla="*/ 186686 h 6858000"/>
              <a:gd name="connsiteX12095" fmla="*/ 3369355 w 12192000"/>
              <a:gd name="connsiteY12095" fmla="*/ 188304 h 6858000"/>
              <a:gd name="connsiteX12096" fmla="*/ 3370094 w 12192000"/>
              <a:gd name="connsiteY12096" fmla="*/ 193566 h 6858000"/>
              <a:gd name="connsiteX12097" fmla="*/ 3367141 w 12192000"/>
              <a:gd name="connsiteY12097" fmla="*/ 199636 h 6858000"/>
              <a:gd name="connsiteX12098" fmla="*/ 3353114 w 12192000"/>
              <a:gd name="connsiteY12098" fmla="*/ 199232 h 6858000"/>
              <a:gd name="connsiteX12099" fmla="*/ 3350161 w 12192000"/>
              <a:gd name="connsiteY12099" fmla="*/ 193971 h 6858000"/>
              <a:gd name="connsiteX12100" fmla="*/ 3341302 w 12192000"/>
              <a:gd name="connsiteY12100" fmla="*/ 188709 h 6858000"/>
              <a:gd name="connsiteX12101" fmla="*/ 3337611 w 12192000"/>
              <a:gd name="connsiteY12101" fmla="*/ 184662 h 6858000"/>
              <a:gd name="connsiteX12102" fmla="*/ 3334658 w 12192000"/>
              <a:gd name="connsiteY12102" fmla="*/ 184662 h 6858000"/>
              <a:gd name="connsiteX12103" fmla="*/ 3336873 w 12192000"/>
              <a:gd name="connsiteY12103" fmla="*/ 188709 h 6858000"/>
              <a:gd name="connsiteX12104" fmla="*/ 3346470 w 12192000"/>
              <a:gd name="connsiteY12104" fmla="*/ 195185 h 6858000"/>
              <a:gd name="connsiteX12105" fmla="*/ 3350161 w 12192000"/>
              <a:gd name="connsiteY12105" fmla="*/ 202065 h 6858000"/>
              <a:gd name="connsiteX12106" fmla="*/ 3350161 w 12192000"/>
              <a:gd name="connsiteY12106" fmla="*/ 212183 h 6858000"/>
              <a:gd name="connsiteX12107" fmla="*/ 3347208 w 12192000"/>
              <a:gd name="connsiteY12107" fmla="*/ 217039 h 6858000"/>
              <a:gd name="connsiteX12108" fmla="*/ 3342779 w 12192000"/>
              <a:gd name="connsiteY12108" fmla="*/ 216635 h 6858000"/>
              <a:gd name="connsiteX12109" fmla="*/ 3339826 w 12192000"/>
              <a:gd name="connsiteY12109" fmla="*/ 210159 h 6858000"/>
              <a:gd name="connsiteX12110" fmla="*/ 3333920 w 12192000"/>
              <a:gd name="connsiteY12110" fmla="*/ 205707 h 6858000"/>
              <a:gd name="connsiteX12111" fmla="*/ 3327276 w 12192000"/>
              <a:gd name="connsiteY12111" fmla="*/ 203684 h 6858000"/>
              <a:gd name="connsiteX12112" fmla="*/ 3328752 w 12192000"/>
              <a:gd name="connsiteY12112" fmla="*/ 206112 h 6858000"/>
              <a:gd name="connsiteX12113" fmla="*/ 3332443 w 12192000"/>
              <a:gd name="connsiteY12113" fmla="*/ 208945 h 6858000"/>
              <a:gd name="connsiteX12114" fmla="*/ 3331705 w 12192000"/>
              <a:gd name="connsiteY12114" fmla="*/ 217039 h 6858000"/>
              <a:gd name="connsiteX12115" fmla="*/ 3331705 w 12192000"/>
              <a:gd name="connsiteY12115" fmla="*/ 227967 h 6858000"/>
              <a:gd name="connsiteX12116" fmla="*/ 3329490 w 12192000"/>
              <a:gd name="connsiteY12116" fmla="*/ 229585 h 6858000"/>
              <a:gd name="connsiteX12117" fmla="*/ 3324323 w 12192000"/>
              <a:gd name="connsiteY12117" fmla="*/ 229585 h 6858000"/>
              <a:gd name="connsiteX12118" fmla="*/ 3321370 w 12192000"/>
              <a:gd name="connsiteY12118" fmla="*/ 226752 h 6858000"/>
              <a:gd name="connsiteX12119" fmla="*/ 3321370 w 12192000"/>
              <a:gd name="connsiteY12119" fmla="*/ 218658 h 6858000"/>
              <a:gd name="connsiteX12120" fmla="*/ 3318417 w 12192000"/>
              <a:gd name="connsiteY12120" fmla="*/ 219872 h 6858000"/>
              <a:gd name="connsiteX12121" fmla="*/ 3316940 w 12192000"/>
              <a:gd name="connsiteY12121" fmla="*/ 225134 h 6858000"/>
              <a:gd name="connsiteX12122" fmla="*/ 3310296 w 12192000"/>
              <a:gd name="connsiteY12122" fmla="*/ 226348 h 6858000"/>
              <a:gd name="connsiteX12123" fmla="*/ 3305867 w 12192000"/>
              <a:gd name="connsiteY12123" fmla="*/ 224729 h 6858000"/>
              <a:gd name="connsiteX12124" fmla="*/ 3306605 w 12192000"/>
              <a:gd name="connsiteY12124" fmla="*/ 218658 h 6858000"/>
              <a:gd name="connsiteX12125" fmla="*/ 3304390 w 12192000"/>
              <a:gd name="connsiteY12125" fmla="*/ 212183 h 6858000"/>
              <a:gd name="connsiteX12126" fmla="*/ 3304390 w 12192000"/>
              <a:gd name="connsiteY12126" fmla="*/ 205303 h 6858000"/>
              <a:gd name="connsiteX12127" fmla="*/ 3300699 w 12192000"/>
              <a:gd name="connsiteY12127" fmla="*/ 202065 h 6858000"/>
              <a:gd name="connsiteX12128" fmla="*/ 3299222 w 12192000"/>
              <a:gd name="connsiteY12128" fmla="*/ 206921 h 6858000"/>
              <a:gd name="connsiteX12129" fmla="*/ 3299222 w 12192000"/>
              <a:gd name="connsiteY12129" fmla="*/ 219063 h 6858000"/>
              <a:gd name="connsiteX12130" fmla="*/ 3295531 w 12192000"/>
              <a:gd name="connsiteY12130" fmla="*/ 222301 h 6858000"/>
              <a:gd name="connsiteX12131" fmla="*/ 3288887 w 12192000"/>
              <a:gd name="connsiteY12131" fmla="*/ 222705 h 6858000"/>
              <a:gd name="connsiteX12132" fmla="*/ 3291102 w 12192000"/>
              <a:gd name="connsiteY12132" fmla="*/ 225134 h 6858000"/>
              <a:gd name="connsiteX12133" fmla="*/ 3296269 w 12192000"/>
              <a:gd name="connsiteY12133" fmla="*/ 225943 h 6858000"/>
              <a:gd name="connsiteX12134" fmla="*/ 3297746 w 12192000"/>
              <a:gd name="connsiteY12134" fmla="*/ 229585 h 6858000"/>
              <a:gd name="connsiteX12135" fmla="*/ 3294055 w 12192000"/>
              <a:gd name="connsiteY12135" fmla="*/ 234442 h 6858000"/>
              <a:gd name="connsiteX12136" fmla="*/ 3288149 w 12192000"/>
              <a:gd name="connsiteY12136" fmla="*/ 233228 h 6858000"/>
              <a:gd name="connsiteX12137" fmla="*/ 3285196 w 12192000"/>
              <a:gd name="connsiteY12137" fmla="*/ 231609 h 6858000"/>
              <a:gd name="connsiteX12138" fmla="*/ 3284457 w 12192000"/>
              <a:gd name="connsiteY12138" fmla="*/ 234442 h 6858000"/>
              <a:gd name="connsiteX12139" fmla="*/ 3290363 w 12192000"/>
              <a:gd name="connsiteY12139" fmla="*/ 238084 h 6858000"/>
              <a:gd name="connsiteX12140" fmla="*/ 3294055 w 12192000"/>
              <a:gd name="connsiteY12140" fmla="*/ 238084 h 6858000"/>
              <a:gd name="connsiteX12141" fmla="*/ 3295531 w 12192000"/>
              <a:gd name="connsiteY12141" fmla="*/ 241727 h 6858000"/>
              <a:gd name="connsiteX12142" fmla="*/ 3294055 w 12192000"/>
              <a:gd name="connsiteY12142" fmla="*/ 247393 h 6858000"/>
              <a:gd name="connsiteX12143" fmla="*/ 3290363 w 12192000"/>
              <a:gd name="connsiteY12143" fmla="*/ 248607 h 6858000"/>
              <a:gd name="connsiteX12144" fmla="*/ 3289625 w 12192000"/>
              <a:gd name="connsiteY12144" fmla="*/ 252654 h 6858000"/>
              <a:gd name="connsiteX12145" fmla="*/ 3292578 w 12192000"/>
              <a:gd name="connsiteY12145" fmla="*/ 259534 h 6858000"/>
              <a:gd name="connsiteX12146" fmla="*/ 3292578 w 12192000"/>
              <a:gd name="connsiteY12146" fmla="*/ 264391 h 6858000"/>
              <a:gd name="connsiteX12147" fmla="*/ 3289625 w 12192000"/>
              <a:gd name="connsiteY12147" fmla="*/ 264391 h 6858000"/>
              <a:gd name="connsiteX12148" fmla="*/ 3285196 w 12192000"/>
              <a:gd name="connsiteY12148" fmla="*/ 261558 h 6858000"/>
              <a:gd name="connsiteX12149" fmla="*/ 3283719 w 12192000"/>
              <a:gd name="connsiteY12149" fmla="*/ 262367 h 6858000"/>
              <a:gd name="connsiteX12150" fmla="*/ 3289625 w 12192000"/>
              <a:gd name="connsiteY12150" fmla="*/ 268843 h 6858000"/>
              <a:gd name="connsiteX12151" fmla="*/ 3290363 w 12192000"/>
              <a:gd name="connsiteY12151" fmla="*/ 273699 h 6858000"/>
              <a:gd name="connsiteX12152" fmla="*/ 3289625 w 12192000"/>
              <a:gd name="connsiteY12152" fmla="*/ 280579 h 6858000"/>
              <a:gd name="connsiteX12153" fmla="*/ 3280028 w 12192000"/>
              <a:gd name="connsiteY12153" fmla="*/ 283412 h 6858000"/>
              <a:gd name="connsiteX12154" fmla="*/ 3277075 w 12192000"/>
              <a:gd name="connsiteY12154" fmla="*/ 287055 h 6858000"/>
              <a:gd name="connsiteX12155" fmla="*/ 3273384 w 12192000"/>
              <a:gd name="connsiteY12155" fmla="*/ 285436 h 6858000"/>
              <a:gd name="connsiteX12156" fmla="*/ 3272646 w 12192000"/>
              <a:gd name="connsiteY12156" fmla="*/ 281794 h 6858000"/>
              <a:gd name="connsiteX12157" fmla="*/ 3270431 w 12192000"/>
              <a:gd name="connsiteY12157" fmla="*/ 279770 h 6858000"/>
              <a:gd name="connsiteX12158" fmla="*/ 3271169 w 12192000"/>
              <a:gd name="connsiteY12158" fmla="*/ 276128 h 6858000"/>
              <a:gd name="connsiteX12159" fmla="*/ 3266001 w 12192000"/>
              <a:gd name="connsiteY12159" fmla="*/ 274509 h 6858000"/>
              <a:gd name="connsiteX12160" fmla="*/ 3264525 w 12192000"/>
              <a:gd name="connsiteY12160" fmla="*/ 271271 h 6858000"/>
              <a:gd name="connsiteX12161" fmla="*/ 3268216 w 12192000"/>
              <a:gd name="connsiteY12161" fmla="*/ 266819 h 6858000"/>
              <a:gd name="connsiteX12162" fmla="*/ 3268216 w 12192000"/>
              <a:gd name="connsiteY12162" fmla="*/ 263177 h 6858000"/>
              <a:gd name="connsiteX12163" fmla="*/ 3265263 w 12192000"/>
              <a:gd name="connsiteY12163" fmla="*/ 263581 h 6858000"/>
              <a:gd name="connsiteX12164" fmla="*/ 3258619 w 12192000"/>
              <a:gd name="connsiteY12164" fmla="*/ 266010 h 6858000"/>
              <a:gd name="connsiteX12165" fmla="*/ 3256404 w 12192000"/>
              <a:gd name="connsiteY12165" fmla="*/ 270866 h 6858000"/>
              <a:gd name="connsiteX12166" fmla="*/ 3252713 w 12192000"/>
              <a:gd name="connsiteY12166" fmla="*/ 270462 h 6858000"/>
              <a:gd name="connsiteX12167" fmla="*/ 3248283 w 12192000"/>
              <a:gd name="connsiteY12167" fmla="*/ 265200 h 6858000"/>
              <a:gd name="connsiteX12168" fmla="*/ 3251975 w 12192000"/>
              <a:gd name="connsiteY12168" fmla="*/ 261153 h 6858000"/>
              <a:gd name="connsiteX12169" fmla="*/ 3248283 w 12192000"/>
              <a:gd name="connsiteY12169" fmla="*/ 257106 h 6858000"/>
              <a:gd name="connsiteX12170" fmla="*/ 3248283 w 12192000"/>
              <a:gd name="connsiteY12170" fmla="*/ 253868 h 6858000"/>
              <a:gd name="connsiteX12171" fmla="*/ 3251975 w 12192000"/>
              <a:gd name="connsiteY12171" fmla="*/ 251035 h 6858000"/>
              <a:gd name="connsiteX12172" fmla="*/ 3251975 w 12192000"/>
              <a:gd name="connsiteY12172" fmla="*/ 247798 h 6858000"/>
              <a:gd name="connsiteX12173" fmla="*/ 3253451 w 12192000"/>
              <a:gd name="connsiteY12173" fmla="*/ 243750 h 6858000"/>
              <a:gd name="connsiteX12174" fmla="*/ 3251975 w 12192000"/>
              <a:gd name="connsiteY12174" fmla="*/ 242536 h 6858000"/>
              <a:gd name="connsiteX12175" fmla="*/ 3246807 w 12192000"/>
              <a:gd name="connsiteY12175" fmla="*/ 247798 h 6858000"/>
              <a:gd name="connsiteX12176" fmla="*/ 3242378 w 12192000"/>
              <a:gd name="connsiteY12176" fmla="*/ 256297 h 6858000"/>
              <a:gd name="connsiteX12177" fmla="*/ 3237210 w 12192000"/>
              <a:gd name="connsiteY12177" fmla="*/ 261963 h 6858000"/>
              <a:gd name="connsiteX12178" fmla="*/ 3235733 w 12192000"/>
              <a:gd name="connsiteY12178" fmla="*/ 259939 h 6858000"/>
              <a:gd name="connsiteX12179" fmla="*/ 3235733 w 12192000"/>
              <a:gd name="connsiteY12179" fmla="*/ 254678 h 6858000"/>
              <a:gd name="connsiteX12180" fmla="*/ 3232042 w 12192000"/>
              <a:gd name="connsiteY12180" fmla="*/ 249012 h 6858000"/>
              <a:gd name="connsiteX12181" fmla="*/ 3229827 w 12192000"/>
              <a:gd name="connsiteY12181" fmla="*/ 243750 h 6858000"/>
              <a:gd name="connsiteX12182" fmla="*/ 3233519 w 12192000"/>
              <a:gd name="connsiteY12182" fmla="*/ 240108 h 6858000"/>
              <a:gd name="connsiteX12183" fmla="*/ 3242378 w 12192000"/>
              <a:gd name="connsiteY12183" fmla="*/ 236870 h 6858000"/>
              <a:gd name="connsiteX12184" fmla="*/ 3242378 w 12192000"/>
              <a:gd name="connsiteY12184" fmla="*/ 234847 h 6858000"/>
              <a:gd name="connsiteX12185" fmla="*/ 3246807 w 12192000"/>
              <a:gd name="connsiteY12185" fmla="*/ 233228 h 6858000"/>
              <a:gd name="connsiteX12186" fmla="*/ 3245331 w 12192000"/>
              <a:gd name="connsiteY12186" fmla="*/ 230800 h 6858000"/>
              <a:gd name="connsiteX12187" fmla="*/ 3237948 w 12192000"/>
              <a:gd name="connsiteY12187" fmla="*/ 230395 h 6858000"/>
              <a:gd name="connsiteX12188" fmla="*/ 3232042 w 12192000"/>
              <a:gd name="connsiteY12188" fmla="*/ 231609 h 6858000"/>
              <a:gd name="connsiteX12189" fmla="*/ 3225398 w 12192000"/>
              <a:gd name="connsiteY12189" fmla="*/ 230395 h 6858000"/>
              <a:gd name="connsiteX12190" fmla="*/ 3223921 w 12192000"/>
              <a:gd name="connsiteY12190" fmla="*/ 227157 h 6858000"/>
              <a:gd name="connsiteX12191" fmla="*/ 3226136 w 12192000"/>
              <a:gd name="connsiteY12191" fmla="*/ 223110 h 6858000"/>
              <a:gd name="connsiteX12192" fmla="*/ 3233519 w 12192000"/>
              <a:gd name="connsiteY12192" fmla="*/ 221491 h 6858000"/>
              <a:gd name="connsiteX12193" fmla="*/ 3240163 w 12192000"/>
              <a:gd name="connsiteY12193" fmla="*/ 213802 h 6858000"/>
              <a:gd name="connsiteX12194" fmla="*/ 3235733 w 12192000"/>
              <a:gd name="connsiteY12194" fmla="*/ 215016 h 6858000"/>
              <a:gd name="connsiteX12195" fmla="*/ 3229827 w 12192000"/>
              <a:gd name="connsiteY12195" fmla="*/ 217444 h 6858000"/>
              <a:gd name="connsiteX12196" fmla="*/ 3225398 w 12192000"/>
              <a:gd name="connsiteY12196" fmla="*/ 215420 h 6858000"/>
              <a:gd name="connsiteX12197" fmla="*/ 3224660 w 12192000"/>
              <a:gd name="connsiteY12197" fmla="*/ 211373 h 6858000"/>
              <a:gd name="connsiteX12198" fmla="*/ 3229827 w 12192000"/>
              <a:gd name="connsiteY12198" fmla="*/ 209350 h 6858000"/>
              <a:gd name="connsiteX12199" fmla="*/ 3236472 w 12192000"/>
              <a:gd name="connsiteY12199" fmla="*/ 206517 h 6858000"/>
              <a:gd name="connsiteX12200" fmla="*/ 3243116 w 12192000"/>
              <a:gd name="connsiteY12200" fmla="*/ 204898 h 6858000"/>
              <a:gd name="connsiteX12201" fmla="*/ 3237210 w 12192000"/>
              <a:gd name="connsiteY12201" fmla="*/ 202470 h 6858000"/>
              <a:gd name="connsiteX12202" fmla="*/ 3229827 w 12192000"/>
              <a:gd name="connsiteY12202" fmla="*/ 202874 h 6858000"/>
              <a:gd name="connsiteX12203" fmla="*/ 3225398 w 12192000"/>
              <a:gd name="connsiteY12203" fmla="*/ 205707 h 6858000"/>
              <a:gd name="connsiteX12204" fmla="*/ 3221707 w 12192000"/>
              <a:gd name="connsiteY12204" fmla="*/ 203684 h 6858000"/>
              <a:gd name="connsiteX12205" fmla="*/ 3222445 w 12192000"/>
              <a:gd name="connsiteY12205" fmla="*/ 199636 h 6858000"/>
              <a:gd name="connsiteX12206" fmla="*/ 3229827 w 12192000"/>
              <a:gd name="connsiteY12206" fmla="*/ 189923 h 6858000"/>
              <a:gd name="connsiteX12207" fmla="*/ 3234995 w 12192000"/>
              <a:gd name="connsiteY12207" fmla="*/ 188304 h 6858000"/>
              <a:gd name="connsiteX12208" fmla="*/ 3244592 w 12192000"/>
              <a:gd name="connsiteY12208" fmla="*/ 186686 h 6858000"/>
              <a:gd name="connsiteX12209" fmla="*/ 3252713 w 12192000"/>
              <a:gd name="connsiteY12209" fmla="*/ 180615 h 6858000"/>
              <a:gd name="connsiteX12210" fmla="*/ 3259357 w 12192000"/>
              <a:gd name="connsiteY12210" fmla="*/ 176568 h 6858000"/>
              <a:gd name="connsiteX12211" fmla="*/ 3263048 w 12192000"/>
              <a:gd name="connsiteY12211" fmla="*/ 169283 h 6858000"/>
              <a:gd name="connsiteX12212" fmla="*/ 3269693 w 12192000"/>
              <a:gd name="connsiteY12212" fmla="*/ 161998 h 6858000"/>
              <a:gd name="connsiteX12213" fmla="*/ 3274122 w 12192000"/>
              <a:gd name="connsiteY12213" fmla="*/ 159975 h 6858000"/>
              <a:gd name="connsiteX12214" fmla="*/ 3273384 w 12192000"/>
              <a:gd name="connsiteY12214" fmla="*/ 156737 h 6858000"/>
              <a:gd name="connsiteX12215" fmla="*/ 3268954 w 12192000"/>
              <a:gd name="connsiteY12215" fmla="*/ 157142 h 6858000"/>
              <a:gd name="connsiteX12216" fmla="*/ 3260095 w 12192000"/>
              <a:gd name="connsiteY12216" fmla="*/ 164022 h 6858000"/>
              <a:gd name="connsiteX12217" fmla="*/ 3254928 w 12192000"/>
              <a:gd name="connsiteY12217" fmla="*/ 166450 h 6858000"/>
              <a:gd name="connsiteX12218" fmla="*/ 3251236 w 12192000"/>
              <a:gd name="connsiteY12218" fmla="*/ 172925 h 6858000"/>
              <a:gd name="connsiteX12219" fmla="*/ 3239425 w 12192000"/>
              <a:gd name="connsiteY12219" fmla="*/ 178187 h 6858000"/>
              <a:gd name="connsiteX12220" fmla="*/ 3233519 w 12192000"/>
              <a:gd name="connsiteY12220" fmla="*/ 178187 h 6858000"/>
              <a:gd name="connsiteX12221" fmla="*/ 3220230 w 12192000"/>
              <a:gd name="connsiteY12221" fmla="*/ 186686 h 6858000"/>
              <a:gd name="connsiteX12222" fmla="*/ 3211371 w 12192000"/>
              <a:gd name="connsiteY12222" fmla="*/ 187900 h 6858000"/>
              <a:gd name="connsiteX12223" fmla="*/ 3204727 w 12192000"/>
              <a:gd name="connsiteY12223" fmla="*/ 185471 h 6858000"/>
              <a:gd name="connsiteX12224" fmla="*/ 3205465 w 12192000"/>
              <a:gd name="connsiteY12224" fmla="*/ 182234 h 6858000"/>
              <a:gd name="connsiteX12225" fmla="*/ 3218015 w 12192000"/>
              <a:gd name="connsiteY12225" fmla="*/ 169283 h 6858000"/>
              <a:gd name="connsiteX12226" fmla="*/ 3228351 w 12192000"/>
              <a:gd name="connsiteY12226" fmla="*/ 164022 h 6858000"/>
              <a:gd name="connsiteX12227" fmla="*/ 3231304 w 12192000"/>
              <a:gd name="connsiteY12227" fmla="*/ 159975 h 6858000"/>
              <a:gd name="connsiteX12228" fmla="*/ 3234995 w 12192000"/>
              <a:gd name="connsiteY12228" fmla="*/ 155927 h 6858000"/>
              <a:gd name="connsiteX12229" fmla="*/ 3234257 w 12192000"/>
              <a:gd name="connsiteY12229" fmla="*/ 149857 h 6858000"/>
              <a:gd name="connsiteX12230" fmla="*/ 3226874 w 12192000"/>
              <a:gd name="connsiteY12230" fmla="*/ 159165 h 6858000"/>
              <a:gd name="connsiteX12231" fmla="*/ 3208418 w 12192000"/>
              <a:gd name="connsiteY12231" fmla="*/ 169688 h 6858000"/>
              <a:gd name="connsiteX12232" fmla="*/ 3201774 w 12192000"/>
              <a:gd name="connsiteY12232" fmla="*/ 172925 h 6858000"/>
              <a:gd name="connsiteX12233" fmla="*/ 3197345 w 12192000"/>
              <a:gd name="connsiteY12233" fmla="*/ 171307 h 6858000"/>
              <a:gd name="connsiteX12234" fmla="*/ 3195130 w 12192000"/>
              <a:gd name="connsiteY12234" fmla="*/ 168069 h 6858000"/>
              <a:gd name="connsiteX12235" fmla="*/ 3196606 w 12192000"/>
              <a:gd name="connsiteY12235" fmla="*/ 161593 h 6858000"/>
              <a:gd name="connsiteX12236" fmla="*/ 3194392 w 12192000"/>
              <a:gd name="connsiteY12236" fmla="*/ 158760 h 6858000"/>
              <a:gd name="connsiteX12237" fmla="*/ 3188486 w 12192000"/>
              <a:gd name="connsiteY12237" fmla="*/ 159975 h 6858000"/>
              <a:gd name="connsiteX12238" fmla="*/ 3184056 w 12192000"/>
              <a:gd name="connsiteY12238" fmla="*/ 157142 h 6858000"/>
              <a:gd name="connsiteX12239" fmla="*/ 3186271 w 12192000"/>
              <a:gd name="connsiteY12239" fmla="*/ 153904 h 6858000"/>
              <a:gd name="connsiteX12240" fmla="*/ 3191439 w 12192000"/>
              <a:gd name="connsiteY12240" fmla="*/ 152690 h 6858000"/>
              <a:gd name="connsiteX12241" fmla="*/ 3191439 w 12192000"/>
              <a:gd name="connsiteY12241" fmla="*/ 148238 h 6858000"/>
              <a:gd name="connsiteX12242" fmla="*/ 3187747 w 12192000"/>
              <a:gd name="connsiteY12242" fmla="*/ 145810 h 6858000"/>
              <a:gd name="connsiteX12243" fmla="*/ 3182580 w 12192000"/>
              <a:gd name="connsiteY12243" fmla="*/ 145810 h 6858000"/>
              <a:gd name="connsiteX12244" fmla="*/ 3181842 w 12192000"/>
              <a:gd name="connsiteY12244" fmla="*/ 143381 h 6858000"/>
              <a:gd name="connsiteX12245" fmla="*/ 3183318 w 12192000"/>
              <a:gd name="connsiteY12245" fmla="*/ 134882 h 6858000"/>
              <a:gd name="connsiteX12246" fmla="*/ 3186271 w 12192000"/>
              <a:gd name="connsiteY12246" fmla="*/ 132859 h 6858000"/>
              <a:gd name="connsiteX12247" fmla="*/ 3187009 w 12192000"/>
              <a:gd name="connsiteY12247" fmla="*/ 128002 h 6858000"/>
              <a:gd name="connsiteX12248" fmla="*/ 3181103 w 12192000"/>
              <a:gd name="connsiteY12248" fmla="*/ 125169 h 6858000"/>
              <a:gd name="connsiteX12249" fmla="*/ 3177412 w 12192000"/>
              <a:gd name="connsiteY12249" fmla="*/ 120717 h 6858000"/>
              <a:gd name="connsiteX12250" fmla="*/ 3175936 w 12192000"/>
              <a:gd name="connsiteY12250" fmla="*/ 121122 h 6858000"/>
              <a:gd name="connsiteX12251" fmla="*/ 3175197 w 12192000"/>
              <a:gd name="connsiteY12251" fmla="*/ 127193 h 6858000"/>
              <a:gd name="connsiteX12252" fmla="*/ 3177412 w 12192000"/>
              <a:gd name="connsiteY12252" fmla="*/ 131645 h 6858000"/>
              <a:gd name="connsiteX12253" fmla="*/ 3169291 w 12192000"/>
              <a:gd name="connsiteY12253" fmla="*/ 134478 h 6858000"/>
              <a:gd name="connsiteX12254" fmla="*/ 3164862 w 12192000"/>
              <a:gd name="connsiteY12254" fmla="*/ 130835 h 6858000"/>
              <a:gd name="connsiteX12255" fmla="*/ 3159694 w 12192000"/>
              <a:gd name="connsiteY12255" fmla="*/ 126383 h 6858000"/>
              <a:gd name="connsiteX12256" fmla="*/ 3151574 w 12192000"/>
              <a:gd name="connsiteY12256" fmla="*/ 126383 h 6858000"/>
              <a:gd name="connsiteX12257" fmla="*/ 3161171 w 12192000"/>
              <a:gd name="connsiteY12257" fmla="*/ 131645 h 6858000"/>
              <a:gd name="connsiteX12258" fmla="*/ 3166338 w 12192000"/>
              <a:gd name="connsiteY12258" fmla="*/ 140548 h 6858000"/>
              <a:gd name="connsiteX12259" fmla="*/ 3167815 w 12192000"/>
              <a:gd name="connsiteY12259" fmla="*/ 148238 h 6858000"/>
              <a:gd name="connsiteX12260" fmla="*/ 3161171 w 12192000"/>
              <a:gd name="connsiteY12260" fmla="*/ 146619 h 6858000"/>
              <a:gd name="connsiteX12261" fmla="*/ 3159694 w 12192000"/>
              <a:gd name="connsiteY12261" fmla="*/ 149047 h 6858000"/>
              <a:gd name="connsiteX12262" fmla="*/ 3161171 w 12192000"/>
              <a:gd name="connsiteY12262" fmla="*/ 151475 h 6858000"/>
              <a:gd name="connsiteX12263" fmla="*/ 3153788 w 12192000"/>
              <a:gd name="connsiteY12263" fmla="*/ 152690 h 6858000"/>
              <a:gd name="connsiteX12264" fmla="*/ 3149359 w 12192000"/>
              <a:gd name="connsiteY12264" fmla="*/ 147428 h 6858000"/>
              <a:gd name="connsiteX12265" fmla="*/ 3147144 w 12192000"/>
              <a:gd name="connsiteY12265" fmla="*/ 138525 h 6858000"/>
              <a:gd name="connsiteX12266" fmla="*/ 3142715 w 12192000"/>
              <a:gd name="connsiteY12266" fmla="*/ 136096 h 6858000"/>
              <a:gd name="connsiteX12267" fmla="*/ 3139762 w 12192000"/>
              <a:gd name="connsiteY12267" fmla="*/ 138525 h 6858000"/>
              <a:gd name="connsiteX12268" fmla="*/ 3145668 w 12192000"/>
              <a:gd name="connsiteY12268" fmla="*/ 142977 h 6858000"/>
              <a:gd name="connsiteX12269" fmla="*/ 3146406 w 12192000"/>
              <a:gd name="connsiteY12269" fmla="*/ 149047 h 6858000"/>
              <a:gd name="connsiteX12270" fmla="*/ 3143453 w 12192000"/>
              <a:gd name="connsiteY12270" fmla="*/ 155523 h 6858000"/>
              <a:gd name="connsiteX12271" fmla="*/ 3149359 w 12192000"/>
              <a:gd name="connsiteY12271" fmla="*/ 156737 h 6858000"/>
              <a:gd name="connsiteX12272" fmla="*/ 3155265 w 12192000"/>
              <a:gd name="connsiteY12272" fmla="*/ 164022 h 6858000"/>
              <a:gd name="connsiteX12273" fmla="*/ 3158218 w 12192000"/>
              <a:gd name="connsiteY12273" fmla="*/ 171307 h 6858000"/>
              <a:gd name="connsiteX12274" fmla="*/ 3158218 w 12192000"/>
              <a:gd name="connsiteY12274" fmla="*/ 177377 h 6858000"/>
              <a:gd name="connsiteX12275" fmla="*/ 3161909 w 12192000"/>
              <a:gd name="connsiteY12275" fmla="*/ 178591 h 6858000"/>
              <a:gd name="connsiteX12276" fmla="*/ 3161171 w 12192000"/>
              <a:gd name="connsiteY12276" fmla="*/ 182234 h 6858000"/>
              <a:gd name="connsiteX12277" fmla="*/ 3155265 w 12192000"/>
              <a:gd name="connsiteY12277" fmla="*/ 184257 h 6858000"/>
              <a:gd name="connsiteX12278" fmla="*/ 3145668 w 12192000"/>
              <a:gd name="connsiteY12278" fmla="*/ 183043 h 6858000"/>
              <a:gd name="connsiteX12279" fmla="*/ 3141238 w 12192000"/>
              <a:gd name="connsiteY12279" fmla="*/ 177782 h 6858000"/>
              <a:gd name="connsiteX12280" fmla="*/ 3138285 w 12192000"/>
              <a:gd name="connsiteY12280" fmla="*/ 185876 h 6858000"/>
              <a:gd name="connsiteX12281" fmla="*/ 3135332 w 12192000"/>
              <a:gd name="connsiteY12281" fmla="*/ 185876 h 6858000"/>
              <a:gd name="connsiteX12282" fmla="*/ 3125735 w 12192000"/>
              <a:gd name="connsiteY12282" fmla="*/ 176163 h 6858000"/>
              <a:gd name="connsiteX12283" fmla="*/ 3124259 w 12192000"/>
              <a:gd name="connsiteY12283" fmla="*/ 170092 h 6858000"/>
              <a:gd name="connsiteX12284" fmla="*/ 3127950 w 12192000"/>
              <a:gd name="connsiteY12284" fmla="*/ 164831 h 6858000"/>
              <a:gd name="connsiteX12285" fmla="*/ 3125735 w 12192000"/>
              <a:gd name="connsiteY12285" fmla="*/ 159570 h 6858000"/>
              <a:gd name="connsiteX12286" fmla="*/ 3118353 w 12192000"/>
              <a:gd name="connsiteY12286" fmla="*/ 154713 h 6858000"/>
              <a:gd name="connsiteX12287" fmla="*/ 3110232 w 12192000"/>
              <a:gd name="connsiteY12287" fmla="*/ 155118 h 6858000"/>
              <a:gd name="connsiteX12288" fmla="*/ 3108755 w 12192000"/>
              <a:gd name="connsiteY12288" fmla="*/ 150261 h 6858000"/>
              <a:gd name="connsiteX12289" fmla="*/ 3105064 w 12192000"/>
              <a:gd name="connsiteY12289" fmla="*/ 144191 h 6858000"/>
              <a:gd name="connsiteX12290" fmla="*/ 3099896 w 12192000"/>
              <a:gd name="connsiteY12290" fmla="*/ 147428 h 6858000"/>
              <a:gd name="connsiteX12291" fmla="*/ 3091776 w 12192000"/>
              <a:gd name="connsiteY12291" fmla="*/ 149452 h 6858000"/>
              <a:gd name="connsiteX12292" fmla="*/ 3080702 w 12192000"/>
              <a:gd name="connsiteY12292" fmla="*/ 149047 h 6858000"/>
              <a:gd name="connsiteX12293" fmla="*/ 3084393 w 12192000"/>
              <a:gd name="connsiteY12293" fmla="*/ 153499 h 6858000"/>
              <a:gd name="connsiteX12294" fmla="*/ 3096943 w 12192000"/>
              <a:gd name="connsiteY12294" fmla="*/ 154309 h 6858000"/>
              <a:gd name="connsiteX12295" fmla="*/ 3104326 w 12192000"/>
              <a:gd name="connsiteY12295" fmla="*/ 157142 h 6858000"/>
              <a:gd name="connsiteX12296" fmla="*/ 3114661 w 12192000"/>
              <a:gd name="connsiteY12296" fmla="*/ 160379 h 6858000"/>
              <a:gd name="connsiteX12297" fmla="*/ 3114661 w 12192000"/>
              <a:gd name="connsiteY12297" fmla="*/ 169283 h 6858000"/>
              <a:gd name="connsiteX12298" fmla="*/ 3109494 w 12192000"/>
              <a:gd name="connsiteY12298" fmla="*/ 175758 h 6858000"/>
              <a:gd name="connsiteX12299" fmla="*/ 3109494 w 12192000"/>
              <a:gd name="connsiteY12299" fmla="*/ 181020 h 6858000"/>
              <a:gd name="connsiteX12300" fmla="*/ 3114661 w 12192000"/>
              <a:gd name="connsiteY12300" fmla="*/ 179806 h 6858000"/>
              <a:gd name="connsiteX12301" fmla="*/ 3118353 w 12192000"/>
              <a:gd name="connsiteY12301" fmla="*/ 183853 h 6858000"/>
              <a:gd name="connsiteX12302" fmla="*/ 3114661 w 12192000"/>
              <a:gd name="connsiteY12302" fmla="*/ 188709 h 6858000"/>
              <a:gd name="connsiteX12303" fmla="*/ 3118353 w 12192000"/>
              <a:gd name="connsiteY12303" fmla="*/ 190328 h 6858000"/>
              <a:gd name="connsiteX12304" fmla="*/ 3126473 w 12192000"/>
              <a:gd name="connsiteY12304" fmla="*/ 190328 h 6858000"/>
              <a:gd name="connsiteX12305" fmla="*/ 3127211 w 12192000"/>
              <a:gd name="connsiteY12305" fmla="*/ 194375 h 6858000"/>
              <a:gd name="connsiteX12306" fmla="*/ 3121306 w 12192000"/>
              <a:gd name="connsiteY12306" fmla="*/ 202470 h 6858000"/>
              <a:gd name="connsiteX12307" fmla="*/ 3108755 w 12192000"/>
              <a:gd name="connsiteY12307" fmla="*/ 212992 h 6858000"/>
              <a:gd name="connsiteX12308" fmla="*/ 3100635 w 12192000"/>
              <a:gd name="connsiteY12308" fmla="*/ 219063 h 6858000"/>
              <a:gd name="connsiteX12309" fmla="*/ 3118353 w 12192000"/>
              <a:gd name="connsiteY12309" fmla="*/ 215016 h 6858000"/>
              <a:gd name="connsiteX12310" fmla="*/ 3123520 w 12192000"/>
              <a:gd name="connsiteY12310" fmla="*/ 209350 h 6858000"/>
              <a:gd name="connsiteX12311" fmla="*/ 3124997 w 12192000"/>
              <a:gd name="connsiteY12311" fmla="*/ 205303 h 6858000"/>
              <a:gd name="connsiteX12312" fmla="*/ 3139023 w 12192000"/>
              <a:gd name="connsiteY12312" fmla="*/ 205707 h 6858000"/>
              <a:gd name="connsiteX12313" fmla="*/ 3143453 w 12192000"/>
              <a:gd name="connsiteY12313" fmla="*/ 209754 h 6858000"/>
              <a:gd name="connsiteX12314" fmla="*/ 3143453 w 12192000"/>
              <a:gd name="connsiteY12314" fmla="*/ 212587 h 6858000"/>
              <a:gd name="connsiteX12315" fmla="*/ 3134594 w 12192000"/>
              <a:gd name="connsiteY12315" fmla="*/ 217039 h 6858000"/>
              <a:gd name="connsiteX12316" fmla="*/ 3130164 w 12192000"/>
              <a:gd name="connsiteY12316" fmla="*/ 222705 h 6858000"/>
              <a:gd name="connsiteX12317" fmla="*/ 3133856 w 12192000"/>
              <a:gd name="connsiteY12317" fmla="*/ 225134 h 6858000"/>
              <a:gd name="connsiteX12318" fmla="*/ 3141976 w 12192000"/>
              <a:gd name="connsiteY12318" fmla="*/ 225943 h 6858000"/>
              <a:gd name="connsiteX12319" fmla="*/ 3147882 w 12192000"/>
              <a:gd name="connsiteY12319" fmla="*/ 231204 h 6858000"/>
              <a:gd name="connsiteX12320" fmla="*/ 3142715 w 12192000"/>
              <a:gd name="connsiteY12320" fmla="*/ 234037 h 6858000"/>
              <a:gd name="connsiteX12321" fmla="*/ 3133856 w 12192000"/>
              <a:gd name="connsiteY12321" fmla="*/ 234847 h 6858000"/>
              <a:gd name="connsiteX12322" fmla="*/ 3131641 w 12192000"/>
              <a:gd name="connsiteY12322" fmla="*/ 238489 h 6858000"/>
              <a:gd name="connsiteX12323" fmla="*/ 3136070 w 12192000"/>
              <a:gd name="connsiteY12323" fmla="*/ 240108 h 6858000"/>
              <a:gd name="connsiteX12324" fmla="*/ 3137547 w 12192000"/>
              <a:gd name="connsiteY12324" fmla="*/ 245369 h 6858000"/>
              <a:gd name="connsiteX12325" fmla="*/ 3136809 w 12192000"/>
              <a:gd name="connsiteY12325" fmla="*/ 246583 h 6858000"/>
              <a:gd name="connsiteX12326" fmla="*/ 3137547 w 12192000"/>
              <a:gd name="connsiteY12326" fmla="*/ 249416 h 6858000"/>
              <a:gd name="connsiteX12327" fmla="*/ 3141238 w 12192000"/>
              <a:gd name="connsiteY12327" fmla="*/ 249416 h 6858000"/>
              <a:gd name="connsiteX12328" fmla="*/ 3139762 w 12192000"/>
              <a:gd name="connsiteY12328" fmla="*/ 256701 h 6858000"/>
              <a:gd name="connsiteX12329" fmla="*/ 3143453 w 12192000"/>
              <a:gd name="connsiteY12329" fmla="*/ 257511 h 6858000"/>
              <a:gd name="connsiteX12330" fmla="*/ 3145668 w 12192000"/>
              <a:gd name="connsiteY12330" fmla="*/ 263986 h 6858000"/>
              <a:gd name="connsiteX12331" fmla="*/ 3146406 w 12192000"/>
              <a:gd name="connsiteY12331" fmla="*/ 274913 h 6858000"/>
              <a:gd name="connsiteX12332" fmla="*/ 3148621 w 12192000"/>
              <a:gd name="connsiteY12332" fmla="*/ 276532 h 6858000"/>
              <a:gd name="connsiteX12333" fmla="*/ 3151574 w 12192000"/>
              <a:gd name="connsiteY12333" fmla="*/ 271271 h 6858000"/>
              <a:gd name="connsiteX12334" fmla="*/ 3152312 w 12192000"/>
              <a:gd name="connsiteY12334" fmla="*/ 262772 h 6858000"/>
              <a:gd name="connsiteX12335" fmla="*/ 3156741 w 12192000"/>
              <a:gd name="connsiteY12335" fmla="*/ 260344 h 6858000"/>
              <a:gd name="connsiteX12336" fmla="*/ 3162647 w 12192000"/>
              <a:gd name="connsiteY12336" fmla="*/ 265200 h 6858000"/>
              <a:gd name="connsiteX12337" fmla="*/ 3163385 w 12192000"/>
              <a:gd name="connsiteY12337" fmla="*/ 274509 h 6858000"/>
              <a:gd name="connsiteX12338" fmla="*/ 3167077 w 12192000"/>
              <a:gd name="connsiteY12338" fmla="*/ 278556 h 6858000"/>
              <a:gd name="connsiteX12339" fmla="*/ 3165600 w 12192000"/>
              <a:gd name="connsiteY12339" fmla="*/ 281794 h 6858000"/>
              <a:gd name="connsiteX12340" fmla="*/ 3158218 w 12192000"/>
              <a:gd name="connsiteY12340" fmla="*/ 285841 h 6858000"/>
              <a:gd name="connsiteX12341" fmla="*/ 3159694 w 12192000"/>
              <a:gd name="connsiteY12341" fmla="*/ 289078 h 6858000"/>
              <a:gd name="connsiteX12342" fmla="*/ 3172244 w 12192000"/>
              <a:gd name="connsiteY12342" fmla="*/ 287864 h 6858000"/>
              <a:gd name="connsiteX12343" fmla="*/ 3174459 w 12192000"/>
              <a:gd name="connsiteY12343" fmla="*/ 285436 h 6858000"/>
              <a:gd name="connsiteX12344" fmla="*/ 3175197 w 12192000"/>
              <a:gd name="connsiteY12344" fmla="*/ 291507 h 6858000"/>
              <a:gd name="connsiteX12345" fmla="*/ 3179627 w 12192000"/>
              <a:gd name="connsiteY12345" fmla="*/ 285436 h 6858000"/>
              <a:gd name="connsiteX12346" fmla="*/ 3179627 w 12192000"/>
              <a:gd name="connsiteY12346" fmla="*/ 280579 h 6858000"/>
              <a:gd name="connsiteX12347" fmla="*/ 3185533 w 12192000"/>
              <a:gd name="connsiteY12347" fmla="*/ 280984 h 6858000"/>
              <a:gd name="connsiteX12348" fmla="*/ 3189224 w 12192000"/>
              <a:gd name="connsiteY12348" fmla="*/ 287864 h 6858000"/>
              <a:gd name="connsiteX12349" fmla="*/ 3187747 w 12192000"/>
              <a:gd name="connsiteY12349" fmla="*/ 295554 h 6858000"/>
              <a:gd name="connsiteX12350" fmla="*/ 3181103 w 12192000"/>
              <a:gd name="connsiteY12350" fmla="*/ 301220 h 6858000"/>
              <a:gd name="connsiteX12351" fmla="*/ 3180365 w 12192000"/>
              <a:gd name="connsiteY12351" fmla="*/ 306481 h 6858000"/>
              <a:gd name="connsiteX12352" fmla="*/ 3178150 w 12192000"/>
              <a:gd name="connsiteY12352" fmla="*/ 309314 h 6858000"/>
              <a:gd name="connsiteX12353" fmla="*/ 3182580 w 12192000"/>
              <a:gd name="connsiteY12353" fmla="*/ 313361 h 6858000"/>
              <a:gd name="connsiteX12354" fmla="*/ 3194392 w 12192000"/>
              <a:gd name="connsiteY12354" fmla="*/ 312147 h 6858000"/>
              <a:gd name="connsiteX12355" fmla="*/ 3200298 w 12192000"/>
              <a:gd name="connsiteY12355" fmla="*/ 309719 h 6858000"/>
              <a:gd name="connsiteX12356" fmla="*/ 3204727 w 12192000"/>
              <a:gd name="connsiteY12356" fmla="*/ 312957 h 6858000"/>
              <a:gd name="connsiteX12357" fmla="*/ 3196606 w 12192000"/>
              <a:gd name="connsiteY12357" fmla="*/ 318218 h 6858000"/>
              <a:gd name="connsiteX12358" fmla="*/ 3194392 w 12192000"/>
              <a:gd name="connsiteY12358" fmla="*/ 321456 h 6858000"/>
              <a:gd name="connsiteX12359" fmla="*/ 3184056 w 12192000"/>
              <a:gd name="connsiteY12359" fmla="*/ 323074 h 6858000"/>
              <a:gd name="connsiteX12360" fmla="*/ 3189962 w 12192000"/>
              <a:gd name="connsiteY12360" fmla="*/ 329145 h 6858000"/>
              <a:gd name="connsiteX12361" fmla="*/ 3195868 w 12192000"/>
              <a:gd name="connsiteY12361" fmla="*/ 338858 h 6858000"/>
              <a:gd name="connsiteX12362" fmla="*/ 3193653 w 12192000"/>
              <a:gd name="connsiteY12362" fmla="*/ 345739 h 6858000"/>
              <a:gd name="connsiteX12363" fmla="*/ 3198083 w 12192000"/>
              <a:gd name="connsiteY12363" fmla="*/ 346548 h 6858000"/>
              <a:gd name="connsiteX12364" fmla="*/ 3199559 w 12192000"/>
              <a:gd name="connsiteY12364" fmla="*/ 357880 h 6858000"/>
              <a:gd name="connsiteX12365" fmla="*/ 3210633 w 12192000"/>
              <a:gd name="connsiteY12365" fmla="*/ 373664 h 6858000"/>
              <a:gd name="connsiteX12366" fmla="*/ 3213586 w 12192000"/>
              <a:gd name="connsiteY12366" fmla="*/ 376092 h 6858000"/>
              <a:gd name="connsiteX12367" fmla="*/ 3207680 w 12192000"/>
              <a:gd name="connsiteY12367" fmla="*/ 379330 h 6858000"/>
              <a:gd name="connsiteX12368" fmla="*/ 3206204 w 12192000"/>
              <a:gd name="connsiteY12368" fmla="*/ 391876 h 6858000"/>
              <a:gd name="connsiteX12369" fmla="*/ 3201774 w 12192000"/>
              <a:gd name="connsiteY12369" fmla="*/ 401184 h 6858000"/>
              <a:gd name="connsiteX12370" fmla="*/ 3203989 w 12192000"/>
              <a:gd name="connsiteY12370" fmla="*/ 410898 h 6858000"/>
              <a:gd name="connsiteX12371" fmla="*/ 3201036 w 12192000"/>
              <a:gd name="connsiteY12371" fmla="*/ 414135 h 6858000"/>
              <a:gd name="connsiteX12372" fmla="*/ 3188486 w 12192000"/>
              <a:gd name="connsiteY12372" fmla="*/ 401184 h 6858000"/>
              <a:gd name="connsiteX12373" fmla="*/ 3185533 w 12192000"/>
              <a:gd name="connsiteY12373" fmla="*/ 390662 h 6858000"/>
              <a:gd name="connsiteX12374" fmla="*/ 3187009 w 12192000"/>
              <a:gd name="connsiteY12374" fmla="*/ 381353 h 6858000"/>
              <a:gd name="connsiteX12375" fmla="*/ 3184056 w 12192000"/>
              <a:gd name="connsiteY12375" fmla="*/ 368403 h 6858000"/>
              <a:gd name="connsiteX12376" fmla="*/ 3182580 w 12192000"/>
              <a:gd name="connsiteY12376" fmla="*/ 380139 h 6858000"/>
              <a:gd name="connsiteX12377" fmla="*/ 3181103 w 12192000"/>
              <a:gd name="connsiteY12377" fmla="*/ 393090 h 6858000"/>
              <a:gd name="connsiteX12378" fmla="*/ 3187009 w 12192000"/>
              <a:gd name="connsiteY12378" fmla="*/ 408469 h 6858000"/>
              <a:gd name="connsiteX12379" fmla="*/ 3185533 w 12192000"/>
              <a:gd name="connsiteY12379" fmla="*/ 422634 h 6858000"/>
              <a:gd name="connsiteX12380" fmla="*/ 3182580 w 12192000"/>
              <a:gd name="connsiteY12380" fmla="*/ 429919 h 6858000"/>
              <a:gd name="connsiteX12381" fmla="*/ 3187747 w 12192000"/>
              <a:gd name="connsiteY12381" fmla="*/ 438418 h 6858000"/>
              <a:gd name="connsiteX12382" fmla="*/ 3185533 w 12192000"/>
              <a:gd name="connsiteY12382" fmla="*/ 441251 h 6858000"/>
              <a:gd name="connsiteX12383" fmla="*/ 3176674 w 12192000"/>
              <a:gd name="connsiteY12383" fmla="*/ 439632 h 6858000"/>
              <a:gd name="connsiteX12384" fmla="*/ 3172244 w 12192000"/>
              <a:gd name="connsiteY12384" fmla="*/ 433157 h 6858000"/>
              <a:gd name="connsiteX12385" fmla="*/ 3164124 w 12192000"/>
              <a:gd name="connsiteY12385" fmla="*/ 433157 h 6858000"/>
              <a:gd name="connsiteX12386" fmla="*/ 3170030 w 12192000"/>
              <a:gd name="connsiteY12386" fmla="*/ 450155 h 6858000"/>
              <a:gd name="connsiteX12387" fmla="*/ 3169291 w 12192000"/>
              <a:gd name="connsiteY12387" fmla="*/ 461082 h 6858000"/>
              <a:gd name="connsiteX12388" fmla="*/ 3172244 w 12192000"/>
              <a:gd name="connsiteY12388" fmla="*/ 463510 h 6858000"/>
              <a:gd name="connsiteX12389" fmla="*/ 3172244 w 12192000"/>
              <a:gd name="connsiteY12389" fmla="*/ 469581 h 6858000"/>
              <a:gd name="connsiteX12390" fmla="*/ 3162647 w 12192000"/>
              <a:gd name="connsiteY12390" fmla="*/ 468772 h 6858000"/>
              <a:gd name="connsiteX12391" fmla="*/ 3157479 w 12192000"/>
              <a:gd name="connsiteY12391" fmla="*/ 463106 h 6858000"/>
              <a:gd name="connsiteX12392" fmla="*/ 3153788 w 12192000"/>
              <a:gd name="connsiteY12392" fmla="*/ 448536 h 6858000"/>
              <a:gd name="connsiteX12393" fmla="*/ 3157479 w 12192000"/>
              <a:gd name="connsiteY12393" fmla="*/ 444489 h 6858000"/>
              <a:gd name="connsiteX12394" fmla="*/ 3157479 w 12192000"/>
              <a:gd name="connsiteY12394" fmla="*/ 435585 h 6858000"/>
              <a:gd name="connsiteX12395" fmla="*/ 3153050 w 12192000"/>
              <a:gd name="connsiteY12395" fmla="*/ 440442 h 6858000"/>
              <a:gd name="connsiteX12396" fmla="*/ 3146406 w 12192000"/>
              <a:gd name="connsiteY12396" fmla="*/ 441251 h 6858000"/>
              <a:gd name="connsiteX12397" fmla="*/ 3141976 w 12192000"/>
              <a:gd name="connsiteY12397" fmla="*/ 435990 h 6858000"/>
              <a:gd name="connsiteX12398" fmla="*/ 3141976 w 12192000"/>
              <a:gd name="connsiteY12398" fmla="*/ 423039 h 6858000"/>
              <a:gd name="connsiteX12399" fmla="*/ 3136809 w 12192000"/>
              <a:gd name="connsiteY12399" fmla="*/ 425872 h 6858000"/>
              <a:gd name="connsiteX12400" fmla="*/ 3136070 w 12192000"/>
              <a:gd name="connsiteY12400" fmla="*/ 432347 h 6858000"/>
              <a:gd name="connsiteX12401" fmla="*/ 3133856 w 12192000"/>
              <a:gd name="connsiteY12401" fmla="*/ 429514 h 6858000"/>
              <a:gd name="connsiteX12402" fmla="*/ 3134594 w 12192000"/>
              <a:gd name="connsiteY12402" fmla="*/ 423848 h 6858000"/>
              <a:gd name="connsiteX12403" fmla="*/ 3130903 w 12192000"/>
              <a:gd name="connsiteY12403" fmla="*/ 415754 h 6858000"/>
              <a:gd name="connsiteX12404" fmla="*/ 3124997 w 12192000"/>
              <a:gd name="connsiteY12404" fmla="*/ 414135 h 6858000"/>
              <a:gd name="connsiteX12405" fmla="*/ 3124997 w 12192000"/>
              <a:gd name="connsiteY12405" fmla="*/ 417778 h 6858000"/>
              <a:gd name="connsiteX12406" fmla="*/ 3128688 w 12192000"/>
              <a:gd name="connsiteY12406" fmla="*/ 422230 h 6858000"/>
              <a:gd name="connsiteX12407" fmla="*/ 3125735 w 12192000"/>
              <a:gd name="connsiteY12407" fmla="*/ 427491 h 6858000"/>
              <a:gd name="connsiteX12408" fmla="*/ 3119829 w 12192000"/>
              <a:gd name="connsiteY12408" fmla="*/ 423444 h 6858000"/>
              <a:gd name="connsiteX12409" fmla="*/ 3114661 w 12192000"/>
              <a:gd name="connsiteY12409" fmla="*/ 422230 h 6858000"/>
              <a:gd name="connsiteX12410" fmla="*/ 3113923 w 12192000"/>
              <a:gd name="connsiteY12410" fmla="*/ 414945 h 6858000"/>
              <a:gd name="connsiteX12411" fmla="*/ 3114661 w 12192000"/>
              <a:gd name="connsiteY12411" fmla="*/ 406850 h 6858000"/>
              <a:gd name="connsiteX12412" fmla="*/ 3109494 w 12192000"/>
              <a:gd name="connsiteY12412" fmla="*/ 393090 h 6858000"/>
              <a:gd name="connsiteX12413" fmla="*/ 3109494 w 12192000"/>
              <a:gd name="connsiteY12413" fmla="*/ 387424 h 6858000"/>
              <a:gd name="connsiteX12414" fmla="*/ 3107279 w 12192000"/>
              <a:gd name="connsiteY12414" fmla="*/ 395518 h 6858000"/>
              <a:gd name="connsiteX12415" fmla="*/ 3108017 w 12192000"/>
              <a:gd name="connsiteY12415" fmla="*/ 408874 h 6858000"/>
              <a:gd name="connsiteX12416" fmla="*/ 3110232 w 12192000"/>
              <a:gd name="connsiteY12416" fmla="*/ 417373 h 6858000"/>
              <a:gd name="connsiteX12417" fmla="*/ 3105064 w 12192000"/>
              <a:gd name="connsiteY12417" fmla="*/ 423039 h 6858000"/>
              <a:gd name="connsiteX12418" fmla="*/ 3097682 w 12192000"/>
              <a:gd name="connsiteY12418" fmla="*/ 408065 h 6858000"/>
              <a:gd name="connsiteX12419" fmla="*/ 3091038 w 12192000"/>
              <a:gd name="connsiteY12419" fmla="*/ 401589 h 6858000"/>
              <a:gd name="connsiteX12420" fmla="*/ 3091038 w 12192000"/>
              <a:gd name="connsiteY12420" fmla="*/ 397542 h 6858000"/>
              <a:gd name="connsiteX12421" fmla="*/ 3084393 w 12192000"/>
              <a:gd name="connsiteY12421" fmla="*/ 395923 h 6858000"/>
              <a:gd name="connsiteX12422" fmla="*/ 3079964 w 12192000"/>
              <a:gd name="connsiteY12422" fmla="*/ 381758 h 6858000"/>
              <a:gd name="connsiteX12423" fmla="*/ 3075534 w 12192000"/>
              <a:gd name="connsiteY12423" fmla="*/ 378116 h 6858000"/>
              <a:gd name="connsiteX12424" fmla="*/ 3075534 w 12192000"/>
              <a:gd name="connsiteY12424" fmla="*/ 373664 h 6858000"/>
              <a:gd name="connsiteX12425" fmla="*/ 3071105 w 12192000"/>
              <a:gd name="connsiteY12425" fmla="*/ 366784 h 6858000"/>
              <a:gd name="connsiteX12426" fmla="*/ 3065937 w 12192000"/>
              <a:gd name="connsiteY12426" fmla="*/ 369617 h 6858000"/>
              <a:gd name="connsiteX12427" fmla="*/ 3065199 w 12192000"/>
              <a:gd name="connsiteY12427" fmla="*/ 373664 h 6858000"/>
              <a:gd name="connsiteX12428" fmla="*/ 3070367 w 12192000"/>
              <a:gd name="connsiteY12428" fmla="*/ 384186 h 6858000"/>
              <a:gd name="connsiteX12429" fmla="*/ 3070367 w 12192000"/>
              <a:gd name="connsiteY12429" fmla="*/ 391471 h 6858000"/>
              <a:gd name="connsiteX12430" fmla="*/ 3066675 w 12192000"/>
              <a:gd name="connsiteY12430" fmla="*/ 387424 h 6858000"/>
              <a:gd name="connsiteX12431" fmla="*/ 3065937 w 12192000"/>
              <a:gd name="connsiteY12431" fmla="*/ 381353 h 6858000"/>
              <a:gd name="connsiteX12432" fmla="*/ 3060770 w 12192000"/>
              <a:gd name="connsiteY12432" fmla="*/ 377306 h 6858000"/>
              <a:gd name="connsiteX12433" fmla="*/ 3049696 w 12192000"/>
              <a:gd name="connsiteY12433" fmla="*/ 372450 h 6858000"/>
              <a:gd name="connsiteX12434" fmla="*/ 3043052 w 12192000"/>
              <a:gd name="connsiteY12434" fmla="*/ 361118 h 6858000"/>
              <a:gd name="connsiteX12435" fmla="*/ 3042313 w 12192000"/>
              <a:gd name="connsiteY12435" fmla="*/ 352214 h 6858000"/>
              <a:gd name="connsiteX12436" fmla="*/ 3032716 w 12192000"/>
              <a:gd name="connsiteY12436" fmla="*/ 350190 h 6858000"/>
              <a:gd name="connsiteX12437" fmla="*/ 3029025 w 12192000"/>
              <a:gd name="connsiteY12437" fmla="*/ 356261 h 6858000"/>
              <a:gd name="connsiteX12438" fmla="*/ 3022381 w 12192000"/>
              <a:gd name="connsiteY12438" fmla="*/ 353023 h 6858000"/>
              <a:gd name="connsiteX12439" fmla="*/ 3020904 w 12192000"/>
              <a:gd name="connsiteY12439" fmla="*/ 360713 h 6858000"/>
              <a:gd name="connsiteX12440" fmla="*/ 3023857 w 12192000"/>
              <a:gd name="connsiteY12440" fmla="*/ 372045 h 6858000"/>
              <a:gd name="connsiteX12441" fmla="*/ 3037146 w 12192000"/>
              <a:gd name="connsiteY12441" fmla="*/ 382568 h 6858000"/>
              <a:gd name="connsiteX12442" fmla="*/ 3037884 w 12192000"/>
              <a:gd name="connsiteY12442" fmla="*/ 386615 h 6858000"/>
              <a:gd name="connsiteX12443" fmla="*/ 3038622 w 12192000"/>
              <a:gd name="connsiteY12443" fmla="*/ 393090 h 6858000"/>
              <a:gd name="connsiteX12444" fmla="*/ 3040099 w 12192000"/>
              <a:gd name="connsiteY12444" fmla="*/ 404017 h 6858000"/>
              <a:gd name="connsiteX12445" fmla="*/ 3043790 w 12192000"/>
              <a:gd name="connsiteY12445" fmla="*/ 403208 h 6858000"/>
              <a:gd name="connsiteX12446" fmla="*/ 3055602 w 12192000"/>
              <a:gd name="connsiteY12446" fmla="*/ 405232 h 6858000"/>
              <a:gd name="connsiteX12447" fmla="*/ 3061508 w 12192000"/>
              <a:gd name="connsiteY12447" fmla="*/ 412921 h 6858000"/>
              <a:gd name="connsiteX12448" fmla="*/ 3058555 w 12192000"/>
              <a:gd name="connsiteY12448" fmla="*/ 417778 h 6858000"/>
              <a:gd name="connsiteX12449" fmla="*/ 3062984 w 12192000"/>
              <a:gd name="connsiteY12449" fmla="*/ 417373 h 6858000"/>
              <a:gd name="connsiteX12450" fmla="*/ 3069628 w 12192000"/>
              <a:gd name="connsiteY12450" fmla="*/ 418587 h 6858000"/>
              <a:gd name="connsiteX12451" fmla="*/ 3064461 w 12192000"/>
              <a:gd name="connsiteY12451" fmla="*/ 425063 h 6858000"/>
              <a:gd name="connsiteX12452" fmla="*/ 3073320 w 12192000"/>
              <a:gd name="connsiteY12452" fmla="*/ 425467 h 6858000"/>
              <a:gd name="connsiteX12453" fmla="*/ 3076273 w 12192000"/>
              <a:gd name="connsiteY12453" fmla="*/ 431538 h 6858000"/>
              <a:gd name="connsiteX12454" fmla="*/ 3081440 w 12192000"/>
              <a:gd name="connsiteY12454" fmla="*/ 440037 h 6858000"/>
              <a:gd name="connsiteX12455" fmla="*/ 3079964 w 12192000"/>
              <a:gd name="connsiteY12455" fmla="*/ 447727 h 6858000"/>
              <a:gd name="connsiteX12456" fmla="*/ 3087346 w 12192000"/>
              <a:gd name="connsiteY12456" fmla="*/ 446917 h 6858000"/>
              <a:gd name="connsiteX12457" fmla="*/ 3092514 w 12192000"/>
              <a:gd name="connsiteY12457" fmla="*/ 448941 h 6858000"/>
              <a:gd name="connsiteX12458" fmla="*/ 3095467 w 12192000"/>
              <a:gd name="connsiteY12458" fmla="*/ 459059 h 6858000"/>
              <a:gd name="connsiteX12459" fmla="*/ 3087346 w 12192000"/>
              <a:gd name="connsiteY12459" fmla="*/ 467153 h 6858000"/>
              <a:gd name="connsiteX12460" fmla="*/ 3092514 w 12192000"/>
              <a:gd name="connsiteY12460" fmla="*/ 467153 h 6858000"/>
              <a:gd name="connsiteX12461" fmla="*/ 3094729 w 12192000"/>
              <a:gd name="connsiteY12461" fmla="*/ 472819 h 6858000"/>
              <a:gd name="connsiteX12462" fmla="*/ 3095467 w 12192000"/>
              <a:gd name="connsiteY12462" fmla="*/ 477271 h 6858000"/>
              <a:gd name="connsiteX12463" fmla="*/ 3103588 w 12192000"/>
              <a:gd name="connsiteY12463" fmla="*/ 469986 h 6858000"/>
              <a:gd name="connsiteX12464" fmla="*/ 3105802 w 12192000"/>
              <a:gd name="connsiteY12464" fmla="*/ 472009 h 6858000"/>
              <a:gd name="connsiteX12465" fmla="*/ 3104326 w 12192000"/>
              <a:gd name="connsiteY12465" fmla="*/ 481723 h 6858000"/>
              <a:gd name="connsiteX12466" fmla="*/ 3107279 w 12192000"/>
              <a:gd name="connsiteY12466" fmla="*/ 485365 h 6858000"/>
              <a:gd name="connsiteX12467" fmla="*/ 3111708 w 12192000"/>
              <a:gd name="connsiteY12467" fmla="*/ 482937 h 6858000"/>
              <a:gd name="connsiteX12468" fmla="*/ 3114661 w 12192000"/>
              <a:gd name="connsiteY12468" fmla="*/ 488198 h 6858000"/>
              <a:gd name="connsiteX12469" fmla="*/ 3111708 w 12192000"/>
              <a:gd name="connsiteY12469" fmla="*/ 493864 h 6858000"/>
              <a:gd name="connsiteX12470" fmla="*/ 3104326 w 12192000"/>
              <a:gd name="connsiteY12470" fmla="*/ 491840 h 6858000"/>
              <a:gd name="connsiteX12471" fmla="*/ 3100635 w 12192000"/>
              <a:gd name="connsiteY12471" fmla="*/ 495888 h 6858000"/>
              <a:gd name="connsiteX12472" fmla="*/ 3104326 w 12192000"/>
              <a:gd name="connsiteY12472" fmla="*/ 501958 h 6858000"/>
              <a:gd name="connsiteX12473" fmla="*/ 3110232 w 12192000"/>
              <a:gd name="connsiteY12473" fmla="*/ 508029 h 6858000"/>
              <a:gd name="connsiteX12474" fmla="*/ 3109494 w 12192000"/>
              <a:gd name="connsiteY12474" fmla="*/ 513290 h 6858000"/>
              <a:gd name="connsiteX12475" fmla="*/ 3107279 w 12192000"/>
              <a:gd name="connsiteY12475" fmla="*/ 515719 h 6858000"/>
              <a:gd name="connsiteX12476" fmla="*/ 3098420 w 12192000"/>
              <a:gd name="connsiteY12476" fmla="*/ 515719 h 6858000"/>
              <a:gd name="connsiteX12477" fmla="*/ 3090299 w 12192000"/>
              <a:gd name="connsiteY12477" fmla="*/ 510457 h 6858000"/>
              <a:gd name="connsiteX12478" fmla="*/ 3074796 w 12192000"/>
              <a:gd name="connsiteY12478" fmla="*/ 505601 h 6858000"/>
              <a:gd name="connsiteX12479" fmla="*/ 3068152 w 12192000"/>
              <a:gd name="connsiteY12479" fmla="*/ 500744 h 6858000"/>
              <a:gd name="connsiteX12480" fmla="*/ 3061508 w 12192000"/>
              <a:gd name="connsiteY12480" fmla="*/ 499935 h 6858000"/>
              <a:gd name="connsiteX12481" fmla="*/ 3047481 w 12192000"/>
              <a:gd name="connsiteY12481" fmla="*/ 489007 h 6858000"/>
              <a:gd name="connsiteX12482" fmla="*/ 3045266 w 12192000"/>
              <a:gd name="connsiteY12482" fmla="*/ 483746 h 6858000"/>
              <a:gd name="connsiteX12483" fmla="*/ 3037884 w 12192000"/>
              <a:gd name="connsiteY12483" fmla="*/ 479699 h 6858000"/>
              <a:gd name="connsiteX12484" fmla="*/ 3031978 w 12192000"/>
              <a:gd name="connsiteY12484" fmla="*/ 480508 h 6858000"/>
              <a:gd name="connsiteX12485" fmla="*/ 3026810 w 12192000"/>
              <a:gd name="connsiteY12485" fmla="*/ 478485 h 6858000"/>
              <a:gd name="connsiteX12486" fmla="*/ 3022381 w 12192000"/>
              <a:gd name="connsiteY12486" fmla="*/ 481318 h 6858000"/>
              <a:gd name="connsiteX12487" fmla="*/ 3007616 w 12192000"/>
              <a:gd name="connsiteY12487" fmla="*/ 475652 h 6858000"/>
              <a:gd name="connsiteX12488" fmla="*/ 3006140 w 12192000"/>
              <a:gd name="connsiteY12488" fmla="*/ 470795 h 6858000"/>
              <a:gd name="connsiteX12489" fmla="*/ 3000234 w 12192000"/>
              <a:gd name="connsiteY12489" fmla="*/ 465939 h 6858000"/>
              <a:gd name="connsiteX12490" fmla="*/ 2993589 w 12192000"/>
              <a:gd name="connsiteY12490" fmla="*/ 465939 h 6858000"/>
              <a:gd name="connsiteX12491" fmla="*/ 2983254 w 12192000"/>
              <a:gd name="connsiteY12491" fmla="*/ 455011 h 6858000"/>
              <a:gd name="connsiteX12492" fmla="*/ 2983992 w 12192000"/>
              <a:gd name="connsiteY12492" fmla="*/ 448941 h 6858000"/>
              <a:gd name="connsiteX12493" fmla="*/ 2978824 w 12192000"/>
              <a:gd name="connsiteY12493" fmla="*/ 449750 h 6858000"/>
              <a:gd name="connsiteX12494" fmla="*/ 2972919 w 12192000"/>
              <a:gd name="connsiteY12494" fmla="*/ 445703 h 6858000"/>
              <a:gd name="connsiteX12495" fmla="*/ 2968489 w 12192000"/>
              <a:gd name="connsiteY12495" fmla="*/ 437609 h 6858000"/>
              <a:gd name="connsiteX12496" fmla="*/ 2972919 w 12192000"/>
              <a:gd name="connsiteY12496" fmla="*/ 434371 h 6858000"/>
              <a:gd name="connsiteX12497" fmla="*/ 2978086 w 12192000"/>
              <a:gd name="connsiteY12497" fmla="*/ 431538 h 6858000"/>
              <a:gd name="connsiteX12498" fmla="*/ 2968489 w 12192000"/>
              <a:gd name="connsiteY12498" fmla="*/ 427896 h 6858000"/>
              <a:gd name="connsiteX12499" fmla="*/ 2965536 w 12192000"/>
              <a:gd name="connsiteY12499" fmla="*/ 429919 h 6858000"/>
              <a:gd name="connsiteX12500" fmla="*/ 2963321 w 12192000"/>
              <a:gd name="connsiteY12500" fmla="*/ 433157 h 6858000"/>
              <a:gd name="connsiteX12501" fmla="*/ 2958154 w 12192000"/>
              <a:gd name="connsiteY12501" fmla="*/ 430324 h 6858000"/>
              <a:gd name="connsiteX12502" fmla="*/ 2958154 w 12192000"/>
              <a:gd name="connsiteY12502" fmla="*/ 426681 h 6858000"/>
              <a:gd name="connsiteX12503" fmla="*/ 2950033 w 12192000"/>
              <a:gd name="connsiteY12503" fmla="*/ 426681 h 6858000"/>
              <a:gd name="connsiteX12504" fmla="*/ 2934530 w 12192000"/>
              <a:gd name="connsiteY12504" fmla="*/ 416968 h 6858000"/>
              <a:gd name="connsiteX12505" fmla="*/ 2928624 w 12192000"/>
              <a:gd name="connsiteY12505" fmla="*/ 416564 h 6858000"/>
              <a:gd name="connsiteX12506" fmla="*/ 2923456 w 12192000"/>
              <a:gd name="connsiteY12506" fmla="*/ 412112 h 6858000"/>
              <a:gd name="connsiteX12507" fmla="*/ 2913859 w 12192000"/>
              <a:gd name="connsiteY12507" fmla="*/ 405232 h 6858000"/>
              <a:gd name="connsiteX12508" fmla="*/ 2914597 w 12192000"/>
              <a:gd name="connsiteY12508" fmla="*/ 400375 h 6858000"/>
              <a:gd name="connsiteX12509" fmla="*/ 2908691 w 12192000"/>
              <a:gd name="connsiteY12509" fmla="*/ 399566 h 6858000"/>
              <a:gd name="connsiteX12510" fmla="*/ 2902785 w 12192000"/>
              <a:gd name="connsiteY12510" fmla="*/ 393090 h 6858000"/>
              <a:gd name="connsiteX12511" fmla="*/ 2896879 w 12192000"/>
              <a:gd name="connsiteY12511" fmla="*/ 385805 h 6858000"/>
              <a:gd name="connsiteX12512" fmla="*/ 2896141 w 12192000"/>
              <a:gd name="connsiteY12512" fmla="*/ 374878 h 6858000"/>
              <a:gd name="connsiteX12513" fmla="*/ 2886544 w 12192000"/>
              <a:gd name="connsiteY12513" fmla="*/ 370426 h 6858000"/>
              <a:gd name="connsiteX12514" fmla="*/ 2890235 w 12192000"/>
              <a:gd name="connsiteY12514" fmla="*/ 366784 h 6858000"/>
              <a:gd name="connsiteX12515" fmla="*/ 2903524 w 12192000"/>
              <a:gd name="connsiteY12515" fmla="*/ 367593 h 6858000"/>
              <a:gd name="connsiteX12516" fmla="*/ 2921241 w 12192000"/>
              <a:gd name="connsiteY12516" fmla="*/ 356261 h 6858000"/>
              <a:gd name="connsiteX12517" fmla="*/ 2924933 w 12192000"/>
              <a:gd name="connsiteY12517" fmla="*/ 351809 h 6858000"/>
              <a:gd name="connsiteX12518" fmla="*/ 2910168 w 12192000"/>
              <a:gd name="connsiteY12518" fmla="*/ 353428 h 6858000"/>
              <a:gd name="connsiteX12519" fmla="*/ 2903524 w 12192000"/>
              <a:gd name="connsiteY12519" fmla="*/ 343715 h 6858000"/>
              <a:gd name="connsiteX12520" fmla="*/ 2900571 w 12192000"/>
              <a:gd name="connsiteY12520" fmla="*/ 333597 h 6858000"/>
              <a:gd name="connsiteX12521" fmla="*/ 2902785 w 12192000"/>
              <a:gd name="connsiteY12521" fmla="*/ 329955 h 6858000"/>
              <a:gd name="connsiteX12522" fmla="*/ 2896879 w 12192000"/>
              <a:gd name="connsiteY12522" fmla="*/ 332383 h 6858000"/>
              <a:gd name="connsiteX12523" fmla="*/ 2892450 w 12192000"/>
              <a:gd name="connsiteY12523" fmla="*/ 340882 h 6858000"/>
              <a:gd name="connsiteX12524" fmla="*/ 2890973 w 12192000"/>
              <a:gd name="connsiteY12524" fmla="*/ 347357 h 6858000"/>
              <a:gd name="connsiteX12525" fmla="*/ 2882853 w 12192000"/>
              <a:gd name="connsiteY12525" fmla="*/ 339668 h 6858000"/>
              <a:gd name="connsiteX12526" fmla="*/ 2888759 w 12192000"/>
              <a:gd name="connsiteY12526" fmla="*/ 333192 h 6858000"/>
              <a:gd name="connsiteX12527" fmla="*/ 2890973 w 12192000"/>
              <a:gd name="connsiteY12527" fmla="*/ 319432 h 6858000"/>
              <a:gd name="connsiteX12528" fmla="*/ 2884329 w 12192000"/>
              <a:gd name="connsiteY12528" fmla="*/ 329145 h 6858000"/>
              <a:gd name="connsiteX12529" fmla="*/ 2879900 w 12192000"/>
              <a:gd name="connsiteY12529" fmla="*/ 325098 h 6858000"/>
              <a:gd name="connsiteX12530" fmla="*/ 2879900 w 12192000"/>
              <a:gd name="connsiteY12530" fmla="*/ 315385 h 6858000"/>
              <a:gd name="connsiteX12531" fmla="*/ 2872517 w 12192000"/>
              <a:gd name="connsiteY12531" fmla="*/ 316599 h 6858000"/>
              <a:gd name="connsiteX12532" fmla="*/ 2870303 w 12192000"/>
              <a:gd name="connsiteY12532" fmla="*/ 308100 h 6858000"/>
              <a:gd name="connsiteX12533" fmla="*/ 2871041 w 12192000"/>
              <a:gd name="connsiteY12533" fmla="*/ 300410 h 6858000"/>
              <a:gd name="connsiteX12534" fmla="*/ 2865873 w 12192000"/>
              <a:gd name="connsiteY12534" fmla="*/ 288269 h 6858000"/>
              <a:gd name="connsiteX12535" fmla="*/ 2858491 w 12192000"/>
              <a:gd name="connsiteY12535" fmla="*/ 284627 h 6858000"/>
              <a:gd name="connsiteX12536" fmla="*/ 2859229 w 12192000"/>
              <a:gd name="connsiteY12536" fmla="*/ 277342 h 6858000"/>
              <a:gd name="connsiteX12537" fmla="*/ 2869564 w 12192000"/>
              <a:gd name="connsiteY12537" fmla="*/ 268033 h 6858000"/>
              <a:gd name="connsiteX12538" fmla="*/ 2866611 w 12192000"/>
              <a:gd name="connsiteY12538" fmla="*/ 263986 h 6858000"/>
              <a:gd name="connsiteX12539" fmla="*/ 2850370 w 12192000"/>
              <a:gd name="connsiteY12539" fmla="*/ 277342 h 6858000"/>
              <a:gd name="connsiteX12540" fmla="*/ 2849632 w 12192000"/>
              <a:gd name="connsiteY12540" fmla="*/ 285031 h 6858000"/>
              <a:gd name="connsiteX12541" fmla="*/ 2846679 w 12192000"/>
              <a:gd name="connsiteY12541" fmla="*/ 278961 h 6858000"/>
              <a:gd name="connsiteX12542" fmla="*/ 2852585 w 12192000"/>
              <a:gd name="connsiteY12542" fmla="*/ 268033 h 6858000"/>
              <a:gd name="connsiteX12543" fmla="*/ 2844464 w 12192000"/>
              <a:gd name="connsiteY12543" fmla="*/ 266010 h 6858000"/>
              <a:gd name="connsiteX12544" fmla="*/ 2840035 w 12192000"/>
              <a:gd name="connsiteY12544" fmla="*/ 268438 h 6858000"/>
              <a:gd name="connsiteX12545" fmla="*/ 2837820 w 12192000"/>
              <a:gd name="connsiteY12545" fmla="*/ 266414 h 6858000"/>
              <a:gd name="connsiteX12546" fmla="*/ 2831914 w 12192000"/>
              <a:gd name="connsiteY12546" fmla="*/ 281389 h 6858000"/>
              <a:gd name="connsiteX12547" fmla="*/ 2823793 w 12192000"/>
              <a:gd name="connsiteY12547" fmla="*/ 286245 h 6858000"/>
              <a:gd name="connsiteX12548" fmla="*/ 2823055 w 12192000"/>
              <a:gd name="connsiteY12548" fmla="*/ 276532 h 6858000"/>
              <a:gd name="connsiteX12549" fmla="*/ 2829699 w 12192000"/>
              <a:gd name="connsiteY12549" fmla="*/ 268843 h 6858000"/>
              <a:gd name="connsiteX12550" fmla="*/ 2828961 w 12192000"/>
              <a:gd name="connsiteY12550" fmla="*/ 259939 h 6858000"/>
              <a:gd name="connsiteX12551" fmla="*/ 2831176 w 12192000"/>
              <a:gd name="connsiteY12551" fmla="*/ 254273 h 6858000"/>
              <a:gd name="connsiteX12552" fmla="*/ 2823055 w 12192000"/>
              <a:gd name="connsiteY12552" fmla="*/ 257106 h 6858000"/>
              <a:gd name="connsiteX12553" fmla="*/ 2814934 w 12192000"/>
              <a:gd name="connsiteY12553" fmla="*/ 263986 h 6858000"/>
              <a:gd name="connsiteX12554" fmla="*/ 2810505 w 12192000"/>
              <a:gd name="connsiteY12554" fmla="*/ 264391 h 6858000"/>
              <a:gd name="connsiteX12555" fmla="*/ 2804599 w 12192000"/>
              <a:gd name="connsiteY12555" fmla="*/ 271676 h 6858000"/>
              <a:gd name="connsiteX12556" fmla="*/ 2801646 w 12192000"/>
              <a:gd name="connsiteY12556" fmla="*/ 276937 h 6858000"/>
              <a:gd name="connsiteX12557" fmla="*/ 2789834 w 12192000"/>
              <a:gd name="connsiteY12557" fmla="*/ 274509 h 6858000"/>
              <a:gd name="connsiteX12558" fmla="*/ 2783928 w 12192000"/>
              <a:gd name="connsiteY12558" fmla="*/ 268033 h 6858000"/>
              <a:gd name="connsiteX12559" fmla="*/ 2776546 w 12192000"/>
              <a:gd name="connsiteY12559" fmla="*/ 268033 h 6858000"/>
              <a:gd name="connsiteX12560" fmla="*/ 2766948 w 12192000"/>
              <a:gd name="connsiteY12560" fmla="*/ 253059 h 6858000"/>
              <a:gd name="connsiteX12561" fmla="*/ 2763257 w 12192000"/>
              <a:gd name="connsiteY12561" fmla="*/ 252654 h 6858000"/>
              <a:gd name="connsiteX12562" fmla="*/ 2760304 w 12192000"/>
              <a:gd name="connsiteY12562" fmla="*/ 259130 h 6858000"/>
              <a:gd name="connsiteX12563" fmla="*/ 2760304 w 12192000"/>
              <a:gd name="connsiteY12563" fmla="*/ 268033 h 6858000"/>
              <a:gd name="connsiteX12564" fmla="*/ 2755137 w 12192000"/>
              <a:gd name="connsiteY12564" fmla="*/ 272485 h 6858000"/>
              <a:gd name="connsiteX12565" fmla="*/ 2747754 w 12192000"/>
              <a:gd name="connsiteY12565" fmla="*/ 270057 h 6858000"/>
              <a:gd name="connsiteX12566" fmla="*/ 2741110 w 12192000"/>
              <a:gd name="connsiteY12566" fmla="*/ 272080 h 6858000"/>
              <a:gd name="connsiteX12567" fmla="*/ 2730775 w 12192000"/>
              <a:gd name="connsiteY12567" fmla="*/ 272485 h 6858000"/>
              <a:gd name="connsiteX12568" fmla="*/ 2727083 w 12192000"/>
              <a:gd name="connsiteY12568" fmla="*/ 277342 h 6858000"/>
              <a:gd name="connsiteX12569" fmla="*/ 2717486 w 12192000"/>
              <a:gd name="connsiteY12569" fmla="*/ 276532 h 6858000"/>
              <a:gd name="connsiteX12570" fmla="*/ 2713057 w 12192000"/>
              <a:gd name="connsiteY12570" fmla="*/ 280984 h 6858000"/>
              <a:gd name="connsiteX12571" fmla="*/ 2704198 w 12192000"/>
              <a:gd name="connsiteY12571" fmla="*/ 277746 h 6858000"/>
              <a:gd name="connsiteX12572" fmla="*/ 2689433 w 12192000"/>
              <a:gd name="connsiteY12572" fmla="*/ 276937 h 6858000"/>
              <a:gd name="connsiteX12573" fmla="*/ 2691648 w 12192000"/>
              <a:gd name="connsiteY12573" fmla="*/ 271271 h 6858000"/>
              <a:gd name="connsiteX12574" fmla="*/ 2681312 w 12192000"/>
              <a:gd name="connsiteY12574" fmla="*/ 260748 h 6858000"/>
              <a:gd name="connsiteX12575" fmla="*/ 2676883 w 12192000"/>
              <a:gd name="connsiteY12575" fmla="*/ 263581 h 6858000"/>
              <a:gd name="connsiteX12576" fmla="*/ 2668024 w 12192000"/>
              <a:gd name="connsiteY12576" fmla="*/ 255892 h 6858000"/>
              <a:gd name="connsiteX12577" fmla="*/ 2661380 w 12192000"/>
              <a:gd name="connsiteY12577" fmla="*/ 238489 h 6858000"/>
              <a:gd name="connsiteX12578" fmla="*/ 2665071 w 12192000"/>
              <a:gd name="connsiteY12578" fmla="*/ 227967 h 6858000"/>
              <a:gd name="connsiteX12579" fmla="*/ 2673192 w 12192000"/>
              <a:gd name="connsiteY12579" fmla="*/ 223515 h 6858000"/>
              <a:gd name="connsiteX12580" fmla="*/ 2673192 w 12192000"/>
              <a:gd name="connsiteY12580" fmla="*/ 215016 h 6858000"/>
              <a:gd name="connsiteX12581" fmla="*/ 2679836 w 12192000"/>
              <a:gd name="connsiteY12581" fmla="*/ 208136 h 6858000"/>
              <a:gd name="connsiteX12582" fmla="*/ 2690910 w 12192000"/>
              <a:gd name="connsiteY12582" fmla="*/ 206921 h 6858000"/>
              <a:gd name="connsiteX12583" fmla="*/ 2696815 w 12192000"/>
              <a:gd name="connsiteY12583" fmla="*/ 200851 h 6858000"/>
              <a:gd name="connsiteX12584" fmla="*/ 2705674 w 12192000"/>
              <a:gd name="connsiteY12584" fmla="*/ 199232 h 6858000"/>
              <a:gd name="connsiteX12585" fmla="*/ 2710104 w 12192000"/>
              <a:gd name="connsiteY12585" fmla="*/ 200041 h 6858000"/>
              <a:gd name="connsiteX12586" fmla="*/ 2711580 w 12192000"/>
              <a:gd name="connsiteY12586" fmla="*/ 192756 h 6858000"/>
              <a:gd name="connsiteX12587" fmla="*/ 2707151 w 12192000"/>
              <a:gd name="connsiteY12587" fmla="*/ 186686 h 6858000"/>
              <a:gd name="connsiteX12588" fmla="*/ 2707151 w 12192000"/>
              <a:gd name="connsiteY12588" fmla="*/ 181424 h 6858000"/>
              <a:gd name="connsiteX12589" fmla="*/ 2709366 w 12192000"/>
              <a:gd name="connsiteY12589" fmla="*/ 179401 h 6858000"/>
              <a:gd name="connsiteX12590" fmla="*/ 2714533 w 12192000"/>
              <a:gd name="connsiteY12590" fmla="*/ 181020 h 6858000"/>
              <a:gd name="connsiteX12591" fmla="*/ 2716010 w 12192000"/>
              <a:gd name="connsiteY12591" fmla="*/ 176568 h 6858000"/>
              <a:gd name="connsiteX12592" fmla="*/ 2715272 w 12192000"/>
              <a:gd name="connsiteY12592" fmla="*/ 171307 h 6858000"/>
              <a:gd name="connsiteX12593" fmla="*/ 2718225 w 12192000"/>
              <a:gd name="connsiteY12593" fmla="*/ 167664 h 6858000"/>
              <a:gd name="connsiteX12594" fmla="*/ 2728560 w 12192000"/>
              <a:gd name="connsiteY12594" fmla="*/ 182234 h 6858000"/>
              <a:gd name="connsiteX12595" fmla="*/ 2738895 w 12192000"/>
              <a:gd name="connsiteY12595" fmla="*/ 183853 h 6858000"/>
              <a:gd name="connsiteX12596" fmla="*/ 2749231 w 12192000"/>
              <a:gd name="connsiteY12596" fmla="*/ 190733 h 6858000"/>
              <a:gd name="connsiteX12597" fmla="*/ 2756613 w 12192000"/>
              <a:gd name="connsiteY12597" fmla="*/ 198018 h 6858000"/>
              <a:gd name="connsiteX12598" fmla="*/ 2761781 w 12192000"/>
              <a:gd name="connsiteY12598" fmla="*/ 199232 h 6858000"/>
              <a:gd name="connsiteX12599" fmla="*/ 2772854 w 12192000"/>
              <a:gd name="connsiteY12599" fmla="*/ 204493 h 6858000"/>
              <a:gd name="connsiteX12600" fmla="*/ 2778760 w 12192000"/>
              <a:gd name="connsiteY12600" fmla="*/ 199232 h 6858000"/>
              <a:gd name="connsiteX12601" fmla="*/ 2786143 w 12192000"/>
              <a:gd name="connsiteY12601" fmla="*/ 199232 h 6858000"/>
              <a:gd name="connsiteX12602" fmla="*/ 2789834 w 12192000"/>
              <a:gd name="connsiteY12602" fmla="*/ 204493 h 6858000"/>
              <a:gd name="connsiteX12603" fmla="*/ 2796478 w 12192000"/>
              <a:gd name="connsiteY12603" fmla="*/ 204493 h 6858000"/>
              <a:gd name="connsiteX12604" fmla="*/ 2807552 w 12192000"/>
              <a:gd name="connsiteY12604" fmla="*/ 206517 h 6858000"/>
              <a:gd name="connsiteX12605" fmla="*/ 2814934 w 12192000"/>
              <a:gd name="connsiteY12605" fmla="*/ 199636 h 6858000"/>
              <a:gd name="connsiteX12606" fmla="*/ 2819364 w 12192000"/>
              <a:gd name="connsiteY12606" fmla="*/ 191138 h 6858000"/>
              <a:gd name="connsiteX12607" fmla="*/ 2831914 w 12192000"/>
              <a:gd name="connsiteY12607" fmla="*/ 191138 h 6858000"/>
              <a:gd name="connsiteX12608" fmla="*/ 2831914 w 12192000"/>
              <a:gd name="connsiteY12608" fmla="*/ 194780 h 6858000"/>
              <a:gd name="connsiteX12609" fmla="*/ 2828961 w 12192000"/>
              <a:gd name="connsiteY12609" fmla="*/ 198422 h 6858000"/>
              <a:gd name="connsiteX12610" fmla="*/ 2835605 w 12192000"/>
              <a:gd name="connsiteY12610" fmla="*/ 202065 h 6858000"/>
              <a:gd name="connsiteX12611" fmla="*/ 2845202 w 12192000"/>
              <a:gd name="connsiteY12611" fmla="*/ 194780 h 6858000"/>
              <a:gd name="connsiteX12612" fmla="*/ 2848894 w 12192000"/>
              <a:gd name="connsiteY12612" fmla="*/ 186281 h 6858000"/>
              <a:gd name="connsiteX12613" fmla="*/ 2858491 w 12192000"/>
              <a:gd name="connsiteY12613" fmla="*/ 181424 h 6858000"/>
              <a:gd name="connsiteX12614" fmla="*/ 2862182 w 12192000"/>
              <a:gd name="connsiteY12614" fmla="*/ 186281 h 6858000"/>
              <a:gd name="connsiteX12615" fmla="*/ 2862920 w 12192000"/>
              <a:gd name="connsiteY12615" fmla="*/ 198827 h 6858000"/>
              <a:gd name="connsiteX12616" fmla="*/ 2865873 w 12192000"/>
              <a:gd name="connsiteY12616" fmla="*/ 206517 h 6858000"/>
              <a:gd name="connsiteX12617" fmla="*/ 2867350 w 12192000"/>
              <a:gd name="connsiteY12617" fmla="*/ 197208 h 6858000"/>
              <a:gd name="connsiteX12618" fmla="*/ 2872517 w 12192000"/>
              <a:gd name="connsiteY12618" fmla="*/ 193566 h 6858000"/>
              <a:gd name="connsiteX12619" fmla="*/ 2877685 w 12192000"/>
              <a:gd name="connsiteY12619" fmla="*/ 195589 h 6858000"/>
              <a:gd name="connsiteX12620" fmla="*/ 2882115 w 12192000"/>
              <a:gd name="connsiteY12620" fmla="*/ 191542 h 6858000"/>
              <a:gd name="connsiteX12621" fmla="*/ 2879162 w 12192000"/>
              <a:gd name="connsiteY12621" fmla="*/ 168878 h 6858000"/>
              <a:gd name="connsiteX12622" fmla="*/ 2871041 w 12192000"/>
              <a:gd name="connsiteY12622" fmla="*/ 157142 h 6858000"/>
              <a:gd name="connsiteX12623" fmla="*/ 2869564 w 12192000"/>
              <a:gd name="connsiteY12623" fmla="*/ 149452 h 6858000"/>
              <a:gd name="connsiteX12624" fmla="*/ 2863658 w 12192000"/>
              <a:gd name="connsiteY12624" fmla="*/ 140953 h 6858000"/>
              <a:gd name="connsiteX12625" fmla="*/ 2866611 w 12192000"/>
              <a:gd name="connsiteY12625" fmla="*/ 130430 h 6858000"/>
              <a:gd name="connsiteX12626" fmla="*/ 2871041 w 12192000"/>
              <a:gd name="connsiteY12626" fmla="*/ 126383 h 6858000"/>
              <a:gd name="connsiteX12627" fmla="*/ 2876209 w 12192000"/>
              <a:gd name="connsiteY12627" fmla="*/ 125978 h 6858000"/>
              <a:gd name="connsiteX12628" fmla="*/ 2890973 w 12192000"/>
              <a:gd name="connsiteY12628" fmla="*/ 115456 h 6858000"/>
              <a:gd name="connsiteX12629" fmla="*/ 2907953 w 12192000"/>
              <a:gd name="connsiteY12629" fmla="*/ 106148 h 6858000"/>
              <a:gd name="connsiteX12630" fmla="*/ 2914597 w 12192000"/>
              <a:gd name="connsiteY12630" fmla="*/ 102505 h 6858000"/>
              <a:gd name="connsiteX12631" fmla="*/ 2927147 w 12192000"/>
              <a:gd name="connsiteY12631" fmla="*/ 90768 h 6858000"/>
              <a:gd name="connsiteX12632" fmla="*/ 2931577 w 12192000"/>
              <a:gd name="connsiteY12632" fmla="*/ 90768 h 6858000"/>
              <a:gd name="connsiteX12633" fmla="*/ 2937483 w 12192000"/>
              <a:gd name="connsiteY12633" fmla="*/ 95220 h 6858000"/>
              <a:gd name="connsiteX12634" fmla="*/ 2944865 w 12192000"/>
              <a:gd name="connsiteY12634" fmla="*/ 93197 h 6858000"/>
              <a:gd name="connsiteX12635" fmla="*/ 2949295 w 12192000"/>
              <a:gd name="connsiteY12635" fmla="*/ 92387 h 6858000"/>
              <a:gd name="connsiteX12636" fmla="*/ 2936745 w 12192000"/>
              <a:gd name="connsiteY12636" fmla="*/ 85912 h 6858000"/>
              <a:gd name="connsiteX12637" fmla="*/ 2936006 w 12192000"/>
              <a:gd name="connsiteY12637" fmla="*/ 78627 h 6858000"/>
              <a:gd name="connsiteX12638" fmla="*/ 2954462 w 12192000"/>
              <a:gd name="connsiteY12638" fmla="*/ 65676 h 6858000"/>
              <a:gd name="connsiteX12639" fmla="*/ 2955939 w 12192000"/>
              <a:gd name="connsiteY12639" fmla="*/ 58796 h 6858000"/>
              <a:gd name="connsiteX12640" fmla="*/ 2961845 w 12192000"/>
              <a:gd name="connsiteY12640" fmla="*/ 55963 h 6858000"/>
              <a:gd name="connsiteX12641" fmla="*/ 2975872 w 12192000"/>
              <a:gd name="connsiteY12641" fmla="*/ 58796 h 6858000"/>
              <a:gd name="connsiteX12642" fmla="*/ 2990636 w 12192000"/>
              <a:gd name="connsiteY12642" fmla="*/ 54344 h 6858000"/>
              <a:gd name="connsiteX12643" fmla="*/ 2992851 w 12192000"/>
              <a:gd name="connsiteY12643" fmla="*/ 48273 h 6858000"/>
              <a:gd name="connsiteX12644" fmla="*/ 2986945 w 12192000"/>
              <a:gd name="connsiteY12644" fmla="*/ 39774 h 6858000"/>
              <a:gd name="connsiteX12645" fmla="*/ 2992113 w 12192000"/>
              <a:gd name="connsiteY12645" fmla="*/ 32894 h 6858000"/>
              <a:gd name="connsiteX12646" fmla="*/ 2994328 w 12192000"/>
              <a:gd name="connsiteY12646" fmla="*/ 16706 h 6858000"/>
              <a:gd name="connsiteX12647" fmla="*/ 2995066 w 12192000"/>
              <a:gd name="connsiteY12647" fmla="*/ 13468 h 6858000"/>
              <a:gd name="connsiteX12648" fmla="*/ 2992851 w 12192000"/>
              <a:gd name="connsiteY12648" fmla="*/ 10635 h 6858000"/>
              <a:gd name="connsiteX12649" fmla="*/ 2992851 w 12192000"/>
              <a:gd name="connsiteY12649" fmla="*/ 3350 h 6858000"/>
              <a:gd name="connsiteX12650" fmla="*/ 2800242 w 12192000"/>
              <a:gd name="connsiteY12650" fmla="*/ 0 h 6858000"/>
              <a:gd name="connsiteX12651" fmla="*/ 2875814 w 12192000"/>
              <a:gd name="connsiteY12651" fmla="*/ 0 h 6858000"/>
              <a:gd name="connsiteX12652" fmla="*/ 2874732 w 12192000"/>
              <a:gd name="connsiteY12652" fmla="*/ 2136 h 6858000"/>
              <a:gd name="connsiteX12653" fmla="*/ 2866611 w 12192000"/>
              <a:gd name="connsiteY12653" fmla="*/ 4159 h 6858000"/>
              <a:gd name="connsiteX12654" fmla="*/ 2854061 w 12192000"/>
              <a:gd name="connsiteY12654" fmla="*/ 9826 h 6858000"/>
              <a:gd name="connsiteX12655" fmla="*/ 2851847 w 12192000"/>
              <a:gd name="connsiteY12655" fmla="*/ 13063 h 6858000"/>
              <a:gd name="connsiteX12656" fmla="*/ 2844464 w 12192000"/>
              <a:gd name="connsiteY12656" fmla="*/ 13873 h 6858000"/>
              <a:gd name="connsiteX12657" fmla="*/ 2833390 w 12192000"/>
              <a:gd name="connsiteY12657" fmla="*/ 18325 h 6858000"/>
              <a:gd name="connsiteX12658" fmla="*/ 2827484 w 12192000"/>
              <a:gd name="connsiteY12658" fmla="*/ 14682 h 6858000"/>
              <a:gd name="connsiteX12659" fmla="*/ 2814196 w 12192000"/>
              <a:gd name="connsiteY12659" fmla="*/ 17110 h 6858000"/>
              <a:gd name="connsiteX12660" fmla="*/ 2806075 w 12192000"/>
              <a:gd name="connsiteY12660" fmla="*/ 14682 h 6858000"/>
              <a:gd name="connsiteX12661" fmla="*/ 2800169 w 12192000"/>
              <a:gd name="connsiteY12661" fmla="*/ 15087 h 6858000"/>
              <a:gd name="connsiteX12662" fmla="*/ 2798693 w 12192000"/>
              <a:gd name="connsiteY12662" fmla="*/ 11849 h 6858000"/>
              <a:gd name="connsiteX12663" fmla="*/ 2801646 w 12192000"/>
              <a:gd name="connsiteY12663" fmla="*/ 1731 h 6858000"/>
              <a:gd name="connsiteX12664" fmla="*/ 2481845 w 12192000"/>
              <a:gd name="connsiteY12664" fmla="*/ 0 h 6858000"/>
              <a:gd name="connsiteX12665" fmla="*/ 2614785 w 12192000"/>
              <a:gd name="connsiteY12665" fmla="*/ 0 h 6858000"/>
              <a:gd name="connsiteX12666" fmla="*/ 2614132 w 12192000"/>
              <a:gd name="connsiteY12666" fmla="*/ 517 h 6858000"/>
              <a:gd name="connsiteX12667" fmla="*/ 2616347 w 12192000"/>
              <a:gd name="connsiteY12667" fmla="*/ 9016 h 6858000"/>
              <a:gd name="connsiteX12668" fmla="*/ 2611917 w 12192000"/>
              <a:gd name="connsiteY12668" fmla="*/ 14682 h 6858000"/>
              <a:gd name="connsiteX12669" fmla="*/ 2603058 w 12192000"/>
              <a:gd name="connsiteY12669" fmla="*/ 11444 h 6858000"/>
              <a:gd name="connsiteX12670" fmla="*/ 2587555 w 12192000"/>
              <a:gd name="connsiteY12670" fmla="*/ 11849 h 6858000"/>
              <a:gd name="connsiteX12671" fmla="*/ 2580911 w 12192000"/>
              <a:gd name="connsiteY12671" fmla="*/ 16301 h 6858000"/>
              <a:gd name="connsiteX12672" fmla="*/ 2578696 w 12192000"/>
              <a:gd name="connsiteY12672" fmla="*/ 26823 h 6858000"/>
              <a:gd name="connsiteX12673" fmla="*/ 2568361 w 12192000"/>
              <a:gd name="connsiteY12673" fmla="*/ 32085 h 6858000"/>
              <a:gd name="connsiteX12674" fmla="*/ 2563932 w 12192000"/>
              <a:gd name="connsiteY12674" fmla="*/ 38155 h 6858000"/>
              <a:gd name="connsiteX12675" fmla="*/ 2555811 w 12192000"/>
              <a:gd name="connsiteY12675" fmla="*/ 38155 h 6858000"/>
              <a:gd name="connsiteX12676" fmla="*/ 2541784 w 12192000"/>
              <a:gd name="connsiteY12676" fmla="*/ 52320 h 6858000"/>
              <a:gd name="connsiteX12677" fmla="*/ 2537355 w 12192000"/>
              <a:gd name="connsiteY12677" fmla="*/ 50702 h 6858000"/>
              <a:gd name="connsiteX12678" fmla="*/ 2528496 w 12192000"/>
              <a:gd name="connsiteY12678" fmla="*/ 50702 h 6858000"/>
              <a:gd name="connsiteX12679" fmla="*/ 2524066 w 12192000"/>
              <a:gd name="connsiteY12679" fmla="*/ 60010 h 6858000"/>
              <a:gd name="connsiteX12680" fmla="*/ 2499704 w 12192000"/>
              <a:gd name="connsiteY12680" fmla="*/ 66081 h 6858000"/>
              <a:gd name="connsiteX12681" fmla="*/ 2495275 w 12192000"/>
              <a:gd name="connsiteY12681" fmla="*/ 62034 h 6858000"/>
              <a:gd name="connsiteX12682" fmla="*/ 2498966 w 12192000"/>
              <a:gd name="connsiteY12682" fmla="*/ 56368 h 6858000"/>
              <a:gd name="connsiteX12683" fmla="*/ 2495275 w 12192000"/>
              <a:gd name="connsiteY12683" fmla="*/ 45440 h 6858000"/>
              <a:gd name="connsiteX12684" fmla="*/ 2488631 w 12192000"/>
              <a:gd name="connsiteY12684" fmla="*/ 38560 h 6858000"/>
              <a:gd name="connsiteX12685" fmla="*/ 2488631 w 12192000"/>
              <a:gd name="connsiteY12685" fmla="*/ 33704 h 6858000"/>
              <a:gd name="connsiteX12686" fmla="*/ 2494537 w 12192000"/>
              <a:gd name="connsiteY12686" fmla="*/ 31680 h 6858000"/>
              <a:gd name="connsiteX12687" fmla="*/ 2494537 w 12192000"/>
              <a:gd name="connsiteY12687" fmla="*/ 24395 h 6858000"/>
              <a:gd name="connsiteX12688" fmla="*/ 2502657 w 12192000"/>
              <a:gd name="connsiteY12688" fmla="*/ 11849 h 6858000"/>
              <a:gd name="connsiteX12689" fmla="*/ 2492322 w 12192000"/>
              <a:gd name="connsiteY12689" fmla="*/ 21158 h 6858000"/>
              <a:gd name="connsiteX12690" fmla="*/ 2488631 w 12192000"/>
              <a:gd name="connsiteY12690" fmla="*/ 21967 h 6858000"/>
              <a:gd name="connsiteX12691" fmla="*/ 2487892 w 12192000"/>
              <a:gd name="connsiteY12691" fmla="*/ 2945 h 6858000"/>
              <a:gd name="connsiteX12692" fmla="*/ 2482725 w 12192000"/>
              <a:gd name="connsiteY12692" fmla="*/ 1326 h 6858000"/>
              <a:gd name="connsiteX12693" fmla="*/ 0 w 12192000"/>
              <a:gd name="connsiteY12693" fmla="*/ 0 h 6858000"/>
              <a:gd name="connsiteX12694" fmla="*/ 2452798 w 12192000"/>
              <a:gd name="connsiteY12694" fmla="*/ 0 h 6858000"/>
              <a:gd name="connsiteX12695" fmla="*/ 2447289 w 12192000"/>
              <a:gd name="connsiteY12695" fmla="*/ 7802 h 6858000"/>
              <a:gd name="connsiteX12696" fmla="*/ 2451718 w 12192000"/>
              <a:gd name="connsiteY12696" fmla="*/ 9016 h 6858000"/>
              <a:gd name="connsiteX12697" fmla="*/ 2464269 w 12192000"/>
              <a:gd name="connsiteY12697" fmla="*/ 922 h 6858000"/>
              <a:gd name="connsiteX12698" fmla="*/ 2469436 w 12192000"/>
              <a:gd name="connsiteY12698" fmla="*/ 3350 h 6858000"/>
              <a:gd name="connsiteX12699" fmla="*/ 2468698 w 12192000"/>
              <a:gd name="connsiteY12699" fmla="*/ 11040 h 6858000"/>
              <a:gd name="connsiteX12700" fmla="*/ 2477557 w 12192000"/>
              <a:gd name="connsiteY12700" fmla="*/ 14682 h 6858000"/>
              <a:gd name="connsiteX12701" fmla="*/ 2483463 w 12192000"/>
              <a:gd name="connsiteY12701" fmla="*/ 28847 h 6858000"/>
              <a:gd name="connsiteX12702" fmla="*/ 2481248 w 12192000"/>
              <a:gd name="connsiteY12702" fmla="*/ 41798 h 6858000"/>
              <a:gd name="connsiteX12703" fmla="*/ 2485678 w 12192000"/>
              <a:gd name="connsiteY12703" fmla="*/ 44631 h 6858000"/>
              <a:gd name="connsiteX12704" fmla="*/ 2487892 w 12192000"/>
              <a:gd name="connsiteY12704" fmla="*/ 57177 h 6858000"/>
              <a:gd name="connsiteX12705" fmla="*/ 2484201 w 12192000"/>
              <a:gd name="connsiteY12705" fmla="*/ 62843 h 6858000"/>
              <a:gd name="connsiteX12706" fmla="*/ 2487154 w 12192000"/>
              <a:gd name="connsiteY12706" fmla="*/ 66081 h 6858000"/>
              <a:gd name="connsiteX12707" fmla="*/ 2486416 w 12192000"/>
              <a:gd name="connsiteY12707" fmla="*/ 73366 h 6858000"/>
              <a:gd name="connsiteX12708" fmla="*/ 2481248 w 12192000"/>
              <a:gd name="connsiteY12708" fmla="*/ 73770 h 6858000"/>
              <a:gd name="connsiteX12709" fmla="*/ 2465745 w 12192000"/>
              <a:gd name="connsiteY12709" fmla="*/ 61224 h 6858000"/>
              <a:gd name="connsiteX12710" fmla="*/ 2464269 w 12192000"/>
              <a:gd name="connsiteY12710" fmla="*/ 53535 h 6858000"/>
              <a:gd name="connsiteX12711" fmla="*/ 2457624 w 12192000"/>
              <a:gd name="connsiteY12711" fmla="*/ 51106 h 6858000"/>
              <a:gd name="connsiteX12712" fmla="*/ 2455410 w 12192000"/>
              <a:gd name="connsiteY12712" fmla="*/ 43822 h 6858000"/>
              <a:gd name="connsiteX12713" fmla="*/ 2449504 w 12192000"/>
              <a:gd name="connsiteY12713" fmla="*/ 51511 h 6858000"/>
              <a:gd name="connsiteX12714" fmla="*/ 2459101 w 12192000"/>
              <a:gd name="connsiteY12714" fmla="*/ 59605 h 6858000"/>
              <a:gd name="connsiteX12715" fmla="*/ 2456886 w 12192000"/>
              <a:gd name="connsiteY12715" fmla="*/ 67295 h 6858000"/>
              <a:gd name="connsiteX12716" fmla="*/ 2445074 w 12192000"/>
              <a:gd name="connsiteY12716" fmla="*/ 61224 h 6858000"/>
              <a:gd name="connsiteX12717" fmla="*/ 2437692 w 12192000"/>
              <a:gd name="connsiteY12717" fmla="*/ 59605 h 6858000"/>
              <a:gd name="connsiteX12718" fmla="*/ 2436215 w 12192000"/>
              <a:gd name="connsiteY12718" fmla="*/ 55154 h 6858000"/>
              <a:gd name="connsiteX12719" fmla="*/ 2428833 w 12192000"/>
              <a:gd name="connsiteY12719" fmla="*/ 57987 h 6858000"/>
              <a:gd name="connsiteX12720" fmla="*/ 2428833 w 12192000"/>
              <a:gd name="connsiteY12720" fmla="*/ 51916 h 6858000"/>
              <a:gd name="connsiteX12721" fmla="*/ 2433262 w 12192000"/>
              <a:gd name="connsiteY12721" fmla="*/ 38560 h 6858000"/>
              <a:gd name="connsiteX12722" fmla="*/ 2435477 w 12192000"/>
              <a:gd name="connsiteY12722" fmla="*/ 36132 h 6858000"/>
              <a:gd name="connsiteX12723" fmla="*/ 2430309 w 12192000"/>
              <a:gd name="connsiteY12723" fmla="*/ 34108 h 6858000"/>
              <a:gd name="connsiteX12724" fmla="*/ 2429571 w 12192000"/>
              <a:gd name="connsiteY12724" fmla="*/ 29657 h 6858000"/>
              <a:gd name="connsiteX12725" fmla="*/ 2415545 w 12192000"/>
              <a:gd name="connsiteY12725" fmla="*/ 34918 h 6858000"/>
              <a:gd name="connsiteX12726" fmla="*/ 2403733 w 12192000"/>
              <a:gd name="connsiteY12726" fmla="*/ 34918 h 6858000"/>
              <a:gd name="connsiteX12727" fmla="*/ 2395612 w 12192000"/>
              <a:gd name="connsiteY12727" fmla="*/ 29252 h 6858000"/>
              <a:gd name="connsiteX12728" fmla="*/ 2387491 w 12192000"/>
              <a:gd name="connsiteY12728" fmla="*/ 30871 h 6858000"/>
              <a:gd name="connsiteX12729" fmla="*/ 2376418 w 12192000"/>
              <a:gd name="connsiteY12729" fmla="*/ 23990 h 6858000"/>
              <a:gd name="connsiteX12730" fmla="*/ 2374941 w 12192000"/>
              <a:gd name="connsiteY12730" fmla="*/ 30871 h 6858000"/>
              <a:gd name="connsiteX12731" fmla="*/ 2377894 w 12192000"/>
              <a:gd name="connsiteY12731" fmla="*/ 36537 h 6858000"/>
              <a:gd name="connsiteX12732" fmla="*/ 2373465 w 12192000"/>
              <a:gd name="connsiteY12732" fmla="*/ 39774 h 6858000"/>
              <a:gd name="connsiteX12733" fmla="*/ 2373465 w 12192000"/>
              <a:gd name="connsiteY12733" fmla="*/ 48678 h 6858000"/>
              <a:gd name="connsiteX12734" fmla="*/ 2378632 w 12192000"/>
              <a:gd name="connsiteY12734" fmla="*/ 55154 h 6858000"/>
              <a:gd name="connsiteX12735" fmla="*/ 2390444 w 12192000"/>
              <a:gd name="connsiteY12735" fmla="*/ 57177 h 6858000"/>
              <a:gd name="connsiteX12736" fmla="*/ 2396350 w 12192000"/>
              <a:gd name="connsiteY12736" fmla="*/ 65271 h 6858000"/>
              <a:gd name="connsiteX12737" fmla="*/ 2388230 w 12192000"/>
              <a:gd name="connsiteY12737" fmla="*/ 78222 h 6858000"/>
              <a:gd name="connsiteX12738" fmla="*/ 2381585 w 12192000"/>
              <a:gd name="connsiteY12738" fmla="*/ 79841 h 6858000"/>
              <a:gd name="connsiteX12739" fmla="*/ 2358700 w 12192000"/>
              <a:gd name="connsiteY12739" fmla="*/ 95625 h 6858000"/>
              <a:gd name="connsiteX12740" fmla="*/ 2348364 w 12192000"/>
              <a:gd name="connsiteY12740" fmla="*/ 107362 h 6858000"/>
              <a:gd name="connsiteX12741" fmla="*/ 2336552 w 12192000"/>
              <a:gd name="connsiteY12741" fmla="*/ 120717 h 6858000"/>
              <a:gd name="connsiteX12742" fmla="*/ 2329908 w 12192000"/>
              <a:gd name="connsiteY12742" fmla="*/ 117884 h 6858000"/>
              <a:gd name="connsiteX12743" fmla="*/ 2322526 w 12192000"/>
              <a:gd name="connsiteY12743" fmla="*/ 122741 h 6858000"/>
              <a:gd name="connsiteX12744" fmla="*/ 2318096 w 12192000"/>
              <a:gd name="connsiteY12744" fmla="*/ 133668 h 6858000"/>
              <a:gd name="connsiteX12745" fmla="*/ 2309237 w 12192000"/>
              <a:gd name="connsiteY12745" fmla="*/ 136906 h 6858000"/>
              <a:gd name="connsiteX12746" fmla="*/ 2278231 w 12192000"/>
              <a:gd name="connsiteY12746" fmla="*/ 130835 h 6858000"/>
              <a:gd name="connsiteX12747" fmla="*/ 2271587 w 12192000"/>
              <a:gd name="connsiteY12747" fmla="*/ 121931 h 6858000"/>
              <a:gd name="connsiteX12748" fmla="*/ 2267158 w 12192000"/>
              <a:gd name="connsiteY12748" fmla="*/ 111813 h 6858000"/>
              <a:gd name="connsiteX12749" fmla="*/ 2251654 w 12192000"/>
              <a:gd name="connsiteY12749" fmla="*/ 105338 h 6858000"/>
              <a:gd name="connsiteX12750" fmla="*/ 2251654 w 12192000"/>
              <a:gd name="connsiteY12750" fmla="*/ 101291 h 6858000"/>
              <a:gd name="connsiteX12751" fmla="*/ 2256822 w 12192000"/>
              <a:gd name="connsiteY12751" fmla="*/ 100886 h 6858000"/>
              <a:gd name="connsiteX12752" fmla="*/ 2260513 w 12192000"/>
              <a:gd name="connsiteY12752" fmla="*/ 98053 h 6858000"/>
              <a:gd name="connsiteX12753" fmla="*/ 2256084 w 12192000"/>
              <a:gd name="connsiteY12753" fmla="*/ 92792 h 6858000"/>
              <a:gd name="connsiteX12754" fmla="*/ 2246487 w 12192000"/>
              <a:gd name="connsiteY12754" fmla="*/ 90768 h 6858000"/>
              <a:gd name="connsiteX12755" fmla="*/ 2236151 w 12192000"/>
              <a:gd name="connsiteY12755" fmla="*/ 72556 h 6858000"/>
              <a:gd name="connsiteX12756" fmla="*/ 2223601 w 12192000"/>
              <a:gd name="connsiteY12756" fmla="*/ 63652 h 6858000"/>
              <a:gd name="connsiteX12757" fmla="*/ 2203669 w 12192000"/>
              <a:gd name="connsiteY12757" fmla="*/ 63652 h 6858000"/>
              <a:gd name="connsiteX12758" fmla="*/ 2189642 w 12192000"/>
              <a:gd name="connsiteY12758" fmla="*/ 55558 h 6858000"/>
              <a:gd name="connsiteX12759" fmla="*/ 2166756 w 12192000"/>
              <a:gd name="connsiteY12759" fmla="*/ 54344 h 6858000"/>
              <a:gd name="connsiteX12760" fmla="*/ 2157159 w 12192000"/>
              <a:gd name="connsiteY12760" fmla="*/ 51511 h 6858000"/>
              <a:gd name="connsiteX12761" fmla="*/ 2157159 w 12192000"/>
              <a:gd name="connsiteY12761" fmla="*/ 57987 h 6858000"/>
              <a:gd name="connsiteX12762" fmla="*/ 2163065 w 12192000"/>
              <a:gd name="connsiteY12762" fmla="*/ 64057 h 6858000"/>
              <a:gd name="connsiteX12763" fmla="*/ 2166756 w 12192000"/>
              <a:gd name="connsiteY12763" fmla="*/ 60010 h 6858000"/>
              <a:gd name="connsiteX12764" fmla="*/ 2172662 w 12192000"/>
              <a:gd name="connsiteY12764" fmla="*/ 58796 h 6858000"/>
              <a:gd name="connsiteX12765" fmla="*/ 2194810 w 12192000"/>
              <a:gd name="connsiteY12765" fmla="*/ 66081 h 6858000"/>
              <a:gd name="connsiteX12766" fmla="*/ 2215480 w 12192000"/>
              <a:gd name="connsiteY12766" fmla="*/ 65676 h 6858000"/>
              <a:gd name="connsiteX12767" fmla="*/ 2222125 w 12192000"/>
              <a:gd name="connsiteY12767" fmla="*/ 69723 h 6858000"/>
              <a:gd name="connsiteX12768" fmla="*/ 2219910 w 12192000"/>
              <a:gd name="connsiteY12768" fmla="*/ 74984 h 6858000"/>
              <a:gd name="connsiteX12769" fmla="*/ 2216219 w 12192000"/>
              <a:gd name="connsiteY12769" fmla="*/ 74580 h 6858000"/>
              <a:gd name="connsiteX12770" fmla="*/ 2212527 w 12192000"/>
              <a:gd name="connsiteY12770" fmla="*/ 78222 h 6858000"/>
              <a:gd name="connsiteX12771" fmla="*/ 2215480 w 12192000"/>
              <a:gd name="connsiteY12771" fmla="*/ 81055 h 6858000"/>
              <a:gd name="connsiteX12772" fmla="*/ 2216957 w 12192000"/>
              <a:gd name="connsiteY12772" fmla="*/ 96434 h 6858000"/>
              <a:gd name="connsiteX12773" fmla="*/ 2221386 w 12192000"/>
              <a:gd name="connsiteY12773" fmla="*/ 96434 h 6858000"/>
              <a:gd name="connsiteX12774" fmla="*/ 2232460 w 12192000"/>
              <a:gd name="connsiteY12774" fmla="*/ 116265 h 6858000"/>
              <a:gd name="connsiteX12775" fmla="*/ 2238366 w 12192000"/>
              <a:gd name="connsiteY12775" fmla="*/ 129621 h 6858000"/>
              <a:gd name="connsiteX12776" fmla="*/ 2256822 w 12192000"/>
              <a:gd name="connsiteY12776" fmla="*/ 135287 h 6858000"/>
              <a:gd name="connsiteX12777" fmla="*/ 2276016 w 12192000"/>
              <a:gd name="connsiteY12777" fmla="*/ 138525 h 6858000"/>
              <a:gd name="connsiteX12778" fmla="*/ 2311452 w 12192000"/>
              <a:gd name="connsiteY12778" fmla="*/ 147833 h 6858000"/>
              <a:gd name="connsiteX12779" fmla="*/ 2312928 w 12192000"/>
              <a:gd name="connsiteY12779" fmla="*/ 157951 h 6858000"/>
              <a:gd name="connsiteX12780" fmla="*/ 2309237 w 12192000"/>
              <a:gd name="connsiteY12780" fmla="*/ 161189 h 6858000"/>
              <a:gd name="connsiteX12781" fmla="*/ 2297426 w 12192000"/>
              <a:gd name="connsiteY12781" fmla="*/ 168878 h 6858000"/>
              <a:gd name="connsiteX12782" fmla="*/ 2288567 w 12192000"/>
              <a:gd name="connsiteY12782" fmla="*/ 172925 h 6858000"/>
              <a:gd name="connsiteX12783" fmla="*/ 2274540 w 12192000"/>
              <a:gd name="connsiteY12783" fmla="*/ 190733 h 6858000"/>
              <a:gd name="connsiteX12784" fmla="*/ 2272325 w 12192000"/>
              <a:gd name="connsiteY12784" fmla="*/ 187090 h 6858000"/>
              <a:gd name="connsiteX12785" fmla="*/ 2267896 w 12192000"/>
              <a:gd name="connsiteY12785" fmla="*/ 189923 h 6858000"/>
              <a:gd name="connsiteX12786" fmla="*/ 2266419 w 12192000"/>
              <a:gd name="connsiteY12786" fmla="*/ 195589 h 6858000"/>
              <a:gd name="connsiteX12787" fmla="*/ 2234675 w 12192000"/>
              <a:gd name="connsiteY12787" fmla="*/ 225538 h 6858000"/>
              <a:gd name="connsiteX12788" fmla="*/ 2222125 w 12192000"/>
              <a:gd name="connsiteY12788" fmla="*/ 231204 h 6858000"/>
              <a:gd name="connsiteX12789" fmla="*/ 2213266 w 12192000"/>
              <a:gd name="connsiteY12789" fmla="*/ 245369 h 6858000"/>
              <a:gd name="connsiteX12790" fmla="*/ 2205145 w 12192000"/>
              <a:gd name="connsiteY12790" fmla="*/ 246988 h 6858000"/>
              <a:gd name="connsiteX12791" fmla="*/ 2199977 w 12192000"/>
              <a:gd name="connsiteY12791" fmla="*/ 243750 h 6858000"/>
              <a:gd name="connsiteX12792" fmla="*/ 2194810 w 12192000"/>
              <a:gd name="connsiteY12792" fmla="*/ 243750 h 6858000"/>
              <a:gd name="connsiteX12793" fmla="*/ 2192595 w 12192000"/>
              <a:gd name="connsiteY12793" fmla="*/ 248607 h 6858000"/>
              <a:gd name="connsiteX12794" fmla="*/ 2180045 w 12192000"/>
              <a:gd name="connsiteY12794" fmla="*/ 235251 h 6858000"/>
              <a:gd name="connsiteX12795" fmla="*/ 2172662 w 12192000"/>
              <a:gd name="connsiteY12795" fmla="*/ 232418 h 6858000"/>
              <a:gd name="connsiteX12796" fmla="*/ 2166756 w 12192000"/>
              <a:gd name="connsiteY12796" fmla="*/ 238894 h 6858000"/>
              <a:gd name="connsiteX12797" fmla="*/ 2164542 w 12192000"/>
              <a:gd name="connsiteY12797" fmla="*/ 232823 h 6858000"/>
              <a:gd name="connsiteX12798" fmla="*/ 2160112 w 12192000"/>
              <a:gd name="connsiteY12798" fmla="*/ 231204 h 6858000"/>
              <a:gd name="connsiteX12799" fmla="*/ 2167495 w 12192000"/>
              <a:gd name="connsiteY12799" fmla="*/ 221896 h 6858000"/>
              <a:gd name="connsiteX12800" fmla="*/ 2164542 w 12192000"/>
              <a:gd name="connsiteY12800" fmla="*/ 219872 h 6858000"/>
              <a:gd name="connsiteX12801" fmla="*/ 2162327 w 12192000"/>
              <a:gd name="connsiteY12801" fmla="*/ 215016 h 6858000"/>
              <a:gd name="connsiteX12802" fmla="*/ 2152730 w 12192000"/>
              <a:gd name="connsiteY12802" fmla="*/ 220277 h 6858000"/>
              <a:gd name="connsiteX12803" fmla="*/ 2144609 w 12192000"/>
              <a:gd name="connsiteY12803" fmla="*/ 238489 h 6858000"/>
              <a:gd name="connsiteX12804" fmla="*/ 2143871 w 12192000"/>
              <a:gd name="connsiteY12804" fmla="*/ 229990 h 6858000"/>
              <a:gd name="connsiteX12805" fmla="*/ 2138703 w 12192000"/>
              <a:gd name="connsiteY12805" fmla="*/ 215420 h 6858000"/>
              <a:gd name="connsiteX12806" fmla="*/ 2134274 w 12192000"/>
              <a:gd name="connsiteY12806" fmla="*/ 228371 h 6858000"/>
              <a:gd name="connsiteX12807" fmla="*/ 2139441 w 12192000"/>
              <a:gd name="connsiteY12807" fmla="*/ 234037 h 6858000"/>
              <a:gd name="connsiteX12808" fmla="*/ 2138703 w 12192000"/>
              <a:gd name="connsiteY12808" fmla="*/ 251035 h 6858000"/>
              <a:gd name="connsiteX12809" fmla="*/ 2126891 w 12192000"/>
              <a:gd name="connsiteY12809" fmla="*/ 266414 h 6858000"/>
              <a:gd name="connsiteX12810" fmla="*/ 2120247 w 12192000"/>
              <a:gd name="connsiteY12810" fmla="*/ 264796 h 6858000"/>
              <a:gd name="connsiteX12811" fmla="*/ 2118032 w 12192000"/>
              <a:gd name="connsiteY12811" fmla="*/ 259130 h 6858000"/>
              <a:gd name="connsiteX12812" fmla="*/ 2110650 w 12192000"/>
              <a:gd name="connsiteY12812" fmla="*/ 248202 h 6858000"/>
              <a:gd name="connsiteX12813" fmla="*/ 2108435 w 12192000"/>
              <a:gd name="connsiteY12813" fmla="*/ 256701 h 6858000"/>
              <a:gd name="connsiteX12814" fmla="*/ 2115079 w 12192000"/>
              <a:gd name="connsiteY12814" fmla="*/ 261558 h 6858000"/>
              <a:gd name="connsiteX12815" fmla="*/ 2104744 w 12192000"/>
              <a:gd name="connsiteY12815" fmla="*/ 266414 h 6858000"/>
              <a:gd name="connsiteX12816" fmla="*/ 2104006 w 12192000"/>
              <a:gd name="connsiteY12816" fmla="*/ 276532 h 6858000"/>
              <a:gd name="connsiteX12817" fmla="*/ 2100314 w 12192000"/>
              <a:gd name="connsiteY12817" fmla="*/ 272890 h 6858000"/>
              <a:gd name="connsiteX12818" fmla="*/ 2089979 w 12192000"/>
              <a:gd name="connsiteY12818" fmla="*/ 269652 h 6858000"/>
              <a:gd name="connsiteX12819" fmla="*/ 2088503 w 12192000"/>
              <a:gd name="connsiteY12819" fmla="*/ 263177 h 6858000"/>
              <a:gd name="connsiteX12820" fmla="*/ 2079644 w 12192000"/>
              <a:gd name="connsiteY12820" fmla="*/ 258320 h 6858000"/>
              <a:gd name="connsiteX12821" fmla="*/ 2070046 w 12192000"/>
              <a:gd name="connsiteY12821" fmla="*/ 246179 h 6858000"/>
              <a:gd name="connsiteX12822" fmla="*/ 2050852 w 12192000"/>
              <a:gd name="connsiteY12822" fmla="*/ 239703 h 6858000"/>
              <a:gd name="connsiteX12823" fmla="*/ 2031658 w 12192000"/>
              <a:gd name="connsiteY12823" fmla="*/ 229585 h 6858000"/>
              <a:gd name="connsiteX12824" fmla="*/ 2025752 w 12192000"/>
              <a:gd name="connsiteY12824" fmla="*/ 216230 h 6858000"/>
              <a:gd name="connsiteX12825" fmla="*/ 2017631 w 12192000"/>
              <a:gd name="connsiteY12825" fmla="*/ 213397 h 6858000"/>
              <a:gd name="connsiteX12826" fmla="*/ 2004342 w 12192000"/>
              <a:gd name="connsiteY12826" fmla="*/ 203684 h 6858000"/>
              <a:gd name="connsiteX12827" fmla="*/ 1999913 w 12192000"/>
              <a:gd name="connsiteY12827" fmla="*/ 196804 h 6858000"/>
              <a:gd name="connsiteX12828" fmla="*/ 1999175 w 12192000"/>
              <a:gd name="connsiteY12828" fmla="*/ 210159 h 6858000"/>
              <a:gd name="connsiteX12829" fmla="*/ 1990316 w 12192000"/>
              <a:gd name="connsiteY12829" fmla="*/ 208136 h 6858000"/>
              <a:gd name="connsiteX12830" fmla="*/ 1995484 w 12192000"/>
              <a:gd name="connsiteY12830" fmla="*/ 221491 h 6858000"/>
              <a:gd name="connsiteX12831" fmla="*/ 2004342 w 12192000"/>
              <a:gd name="connsiteY12831" fmla="*/ 228371 h 6858000"/>
              <a:gd name="connsiteX12832" fmla="*/ 2007296 w 12192000"/>
              <a:gd name="connsiteY12832" fmla="*/ 224729 h 6858000"/>
              <a:gd name="connsiteX12833" fmla="*/ 2003604 w 12192000"/>
              <a:gd name="connsiteY12833" fmla="*/ 218253 h 6858000"/>
              <a:gd name="connsiteX12834" fmla="*/ 2005081 w 12192000"/>
              <a:gd name="connsiteY12834" fmla="*/ 214206 h 6858000"/>
              <a:gd name="connsiteX12835" fmla="*/ 2009510 w 12192000"/>
              <a:gd name="connsiteY12835" fmla="*/ 214611 h 6858000"/>
              <a:gd name="connsiteX12836" fmla="*/ 2029443 w 12192000"/>
              <a:gd name="connsiteY12836" fmla="*/ 233633 h 6858000"/>
              <a:gd name="connsiteX12837" fmla="*/ 2047161 w 12192000"/>
              <a:gd name="connsiteY12837" fmla="*/ 243750 h 6858000"/>
              <a:gd name="connsiteX12838" fmla="*/ 2049375 w 12192000"/>
              <a:gd name="connsiteY12838" fmla="*/ 247798 h 6858000"/>
              <a:gd name="connsiteX12839" fmla="*/ 2037564 w 12192000"/>
              <a:gd name="connsiteY12839" fmla="*/ 255082 h 6858000"/>
              <a:gd name="connsiteX12840" fmla="*/ 2025752 w 12192000"/>
              <a:gd name="connsiteY12840" fmla="*/ 256701 h 6858000"/>
              <a:gd name="connsiteX12841" fmla="*/ 2019108 w 12192000"/>
              <a:gd name="connsiteY12841" fmla="*/ 255082 h 6858000"/>
              <a:gd name="connsiteX12842" fmla="*/ 2021322 w 12192000"/>
              <a:gd name="connsiteY12842" fmla="*/ 260748 h 6858000"/>
              <a:gd name="connsiteX12843" fmla="*/ 2021322 w 12192000"/>
              <a:gd name="connsiteY12843" fmla="*/ 263581 h 6858000"/>
              <a:gd name="connsiteX12844" fmla="*/ 2026490 w 12192000"/>
              <a:gd name="connsiteY12844" fmla="*/ 261558 h 6858000"/>
              <a:gd name="connsiteX12845" fmla="*/ 2045684 w 12192000"/>
              <a:gd name="connsiteY12845" fmla="*/ 260344 h 6858000"/>
              <a:gd name="connsiteX12846" fmla="*/ 2056020 w 12192000"/>
              <a:gd name="connsiteY12846" fmla="*/ 250631 h 6858000"/>
              <a:gd name="connsiteX12847" fmla="*/ 2060449 w 12192000"/>
              <a:gd name="connsiteY12847" fmla="*/ 249416 h 6858000"/>
              <a:gd name="connsiteX12848" fmla="*/ 2066355 w 12192000"/>
              <a:gd name="connsiteY12848" fmla="*/ 256297 h 6858000"/>
              <a:gd name="connsiteX12849" fmla="*/ 2068570 w 12192000"/>
              <a:gd name="connsiteY12849" fmla="*/ 267629 h 6858000"/>
              <a:gd name="connsiteX12850" fmla="*/ 2087764 w 12192000"/>
              <a:gd name="connsiteY12850" fmla="*/ 287864 h 6858000"/>
              <a:gd name="connsiteX12851" fmla="*/ 2085549 w 12192000"/>
              <a:gd name="connsiteY12851" fmla="*/ 308909 h 6858000"/>
              <a:gd name="connsiteX12852" fmla="*/ 2072999 w 12192000"/>
              <a:gd name="connsiteY12852" fmla="*/ 321456 h 6858000"/>
              <a:gd name="connsiteX12853" fmla="*/ 2064879 w 12192000"/>
              <a:gd name="connsiteY12853" fmla="*/ 322265 h 6858000"/>
              <a:gd name="connsiteX12854" fmla="*/ 2058973 w 12192000"/>
              <a:gd name="connsiteY12854" fmla="*/ 326312 h 6858000"/>
              <a:gd name="connsiteX12855" fmla="*/ 2047161 w 12192000"/>
              <a:gd name="connsiteY12855" fmla="*/ 325907 h 6858000"/>
              <a:gd name="connsiteX12856" fmla="*/ 2039040 w 12192000"/>
              <a:gd name="connsiteY12856" fmla="*/ 320646 h 6858000"/>
              <a:gd name="connsiteX12857" fmla="*/ 2016893 w 12192000"/>
              <a:gd name="connsiteY12857" fmla="*/ 316599 h 6858000"/>
              <a:gd name="connsiteX12858" fmla="*/ 2003604 w 12192000"/>
              <a:gd name="connsiteY12858" fmla="*/ 300815 h 6858000"/>
              <a:gd name="connsiteX12859" fmla="*/ 1999175 w 12192000"/>
              <a:gd name="connsiteY12859" fmla="*/ 285841 h 6858000"/>
              <a:gd name="connsiteX12860" fmla="*/ 1991793 w 12192000"/>
              <a:gd name="connsiteY12860" fmla="*/ 279770 h 6858000"/>
              <a:gd name="connsiteX12861" fmla="*/ 1989578 w 12192000"/>
              <a:gd name="connsiteY12861" fmla="*/ 283412 h 6858000"/>
              <a:gd name="connsiteX12862" fmla="*/ 1991054 w 12192000"/>
              <a:gd name="connsiteY12862" fmla="*/ 289483 h 6858000"/>
              <a:gd name="connsiteX12863" fmla="*/ 1990316 w 12192000"/>
              <a:gd name="connsiteY12863" fmla="*/ 298387 h 6858000"/>
              <a:gd name="connsiteX12864" fmla="*/ 1999175 w 12192000"/>
              <a:gd name="connsiteY12864" fmla="*/ 308100 h 6858000"/>
              <a:gd name="connsiteX12865" fmla="*/ 2006557 w 12192000"/>
              <a:gd name="connsiteY12865" fmla="*/ 327122 h 6858000"/>
              <a:gd name="connsiteX12866" fmla="*/ 2016155 w 12192000"/>
              <a:gd name="connsiteY12866" fmla="*/ 342906 h 6858000"/>
              <a:gd name="connsiteX12867" fmla="*/ 2010987 w 12192000"/>
              <a:gd name="connsiteY12867" fmla="*/ 347762 h 6858000"/>
              <a:gd name="connsiteX12868" fmla="*/ 2005081 w 12192000"/>
              <a:gd name="connsiteY12868" fmla="*/ 344929 h 6858000"/>
              <a:gd name="connsiteX12869" fmla="*/ 1995484 w 12192000"/>
              <a:gd name="connsiteY12869" fmla="*/ 346143 h 6858000"/>
              <a:gd name="connsiteX12870" fmla="*/ 1992531 w 12192000"/>
              <a:gd name="connsiteY12870" fmla="*/ 334407 h 6858000"/>
              <a:gd name="connsiteX12871" fmla="*/ 1990316 w 12192000"/>
              <a:gd name="connsiteY12871" fmla="*/ 340477 h 6858000"/>
              <a:gd name="connsiteX12872" fmla="*/ 1986625 w 12192000"/>
              <a:gd name="connsiteY12872" fmla="*/ 342906 h 6858000"/>
              <a:gd name="connsiteX12873" fmla="*/ 1990316 w 12192000"/>
              <a:gd name="connsiteY12873" fmla="*/ 348572 h 6858000"/>
              <a:gd name="connsiteX12874" fmla="*/ 1998437 w 12192000"/>
              <a:gd name="connsiteY12874" fmla="*/ 351809 h 6858000"/>
              <a:gd name="connsiteX12875" fmla="*/ 2001390 w 12192000"/>
              <a:gd name="connsiteY12875" fmla="*/ 357475 h 6858000"/>
              <a:gd name="connsiteX12876" fmla="*/ 1983672 w 12192000"/>
              <a:gd name="connsiteY12876" fmla="*/ 353428 h 6858000"/>
              <a:gd name="connsiteX12877" fmla="*/ 1979242 w 12192000"/>
              <a:gd name="connsiteY12877" fmla="*/ 350190 h 6858000"/>
              <a:gd name="connsiteX12878" fmla="*/ 1978504 w 12192000"/>
              <a:gd name="connsiteY12878" fmla="*/ 358285 h 6858000"/>
              <a:gd name="connsiteX12879" fmla="*/ 1984410 w 12192000"/>
              <a:gd name="connsiteY12879" fmla="*/ 362737 h 6858000"/>
              <a:gd name="connsiteX12880" fmla="*/ 1984410 w 12192000"/>
              <a:gd name="connsiteY12880" fmla="*/ 369617 h 6858000"/>
              <a:gd name="connsiteX12881" fmla="*/ 1976289 w 12192000"/>
              <a:gd name="connsiteY12881" fmla="*/ 378520 h 6858000"/>
              <a:gd name="connsiteX12882" fmla="*/ 1974813 w 12192000"/>
              <a:gd name="connsiteY12882" fmla="*/ 367998 h 6858000"/>
              <a:gd name="connsiteX12883" fmla="*/ 1968907 w 12192000"/>
              <a:gd name="connsiteY12883" fmla="*/ 367188 h 6858000"/>
              <a:gd name="connsiteX12884" fmla="*/ 1971860 w 12192000"/>
              <a:gd name="connsiteY12884" fmla="*/ 371236 h 6858000"/>
              <a:gd name="connsiteX12885" fmla="*/ 1970383 w 12192000"/>
              <a:gd name="connsiteY12885" fmla="*/ 378116 h 6858000"/>
              <a:gd name="connsiteX12886" fmla="*/ 1966692 w 12192000"/>
              <a:gd name="connsiteY12886" fmla="*/ 375687 h 6858000"/>
              <a:gd name="connsiteX12887" fmla="*/ 1954880 w 12192000"/>
              <a:gd name="connsiteY12887" fmla="*/ 375283 h 6858000"/>
              <a:gd name="connsiteX12888" fmla="*/ 1950451 w 12192000"/>
              <a:gd name="connsiteY12888" fmla="*/ 380544 h 6858000"/>
              <a:gd name="connsiteX12889" fmla="*/ 1935686 w 12192000"/>
              <a:gd name="connsiteY12889" fmla="*/ 385805 h 6858000"/>
              <a:gd name="connsiteX12890" fmla="*/ 1943068 w 12192000"/>
              <a:gd name="connsiteY12890" fmla="*/ 390662 h 6858000"/>
              <a:gd name="connsiteX12891" fmla="*/ 1945283 w 12192000"/>
              <a:gd name="connsiteY12891" fmla="*/ 397137 h 6858000"/>
              <a:gd name="connsiteX12892" fmla="*/ 1940854 w 12192000"/>
              <a:gd name="connsiteY12892" fmla="*/ 398756 h 6858000"/>
              <a:gd name="connsiteX12893" fmla="*/ 1938639 w 12192000"/>
              <a:gd name="connsiteY12893" fmla="*/ 395114 h 6858000"/>
              <a:gd name="connsiteX12894" fmla="*/ 1927565 w 12192000"/>
              <a:gd name="connsiteY12894" fmla="*/ 387424 h 6858000"/>
              <a:gd name="connsiteX12895" fmla="*/ 1920183 w 12192000"/>
              <a:gd name="connsiteY12895" fmla="*/ 385805 h 6858000"/>
              <a:gd name="connsiteX12896" fmla="*/ 1919445 w 12192000"/>
              <a:gd name="connsiteY12896" fmla="*/ 391471 h 6858000"/>
              <a:gd name="connsiteX12897" fmla="*/ 1914277 w 12192000"/>
              <a:gd name="connsiteY12897" fmla="*/ 394304 h 6858000"/>
              <a:gd name="connsiteX12898" fmla="*/ 1926089 w 12192000"/>
              <a:gd name="connsiteY12898" fmla="*/ 402399 h 6858000"/>
              <a:gd name="connsiteX12899" fmla="*/ 1922398 w 12192000"/>
              <a:gd name="connsiteY12899" fmla="*/ 407660 h 6858000"/>
              <a:gd name="connsiteX12900" fmla="*/ 1922398 w 12192000"/>
              <a:gd name="connsiteY12900" fmla="*/ 412516 h 6858000"/>
              <a:gd name="connsiteX12901" fmla="*/ 1912800 w 12192000"/>
              <a:gd name="connsiteY12901" fmla="*/ 412112 h 6858000"/>
              <a:gd name="connsiteX12902" fmla="*/ 1904680 w 12192000"/>
              <a:gd name="connsiteY12902" fmla="*/ 424253 h 6858000"/>
              <a:gd name="connsiteX12903" fmla="*/ 1892130 w 12192000"/>
              <a:gd name="connsiteY12903" fmla="*/ 429919 h 6858000"/>
              <a:gd name="connsiteX12904" fmla="*/ 1897297 w 12192000"/>
              <a:gd name="connsiteY12904" fmla="*/ 435990 h 6858000"/>
              <a:gd name="connsiteX12905" fmla="*/ 1895083 w 12192000"/>
              <a:gd name="connsiteY12905" fmla="*/ 441251 h 6858000"/>
              <a:gd name="connsiteX12906" fmla="*/ 1888438 w 12192000"/>
              <a:gd name="connsiteY12906" fmla="*/ 441251 h 6858000"/>
              <a:gd name="connsiteX12907" fmla="*/ 1882532 w 12192000"/>
              <a:gd name="connsiteY12907" fmla="*/ 448131 h 6858000"/>
              <a:gd name="connsiteX12908" fmla="*/ 1884747 w 12192000"/>
              <a:gd name="connsiteY12908" fmla="*/ 455821 h 6858000"/>
              <a:gd name="connsiteX12909" fmla="*/ 1875888 w 12192000"/>
              <a:gd name="connsiteY12909" fmla="*/ 459059 h 6858000"/>
              <a:gd name="connsiteX12910" fmla="*/ 1861123 w 12192000"/>
              <a:gd name="connsiteY12910" fmla="*/ 474438 h 6858000"/>
              <a:gd name="connsiteX12911" fmla="*/ 1850788 w 12192000"/>
              <a:gd name="connsiteY12911" fmla="*/ 476866 h 6858000"/>
              <a:gd name="connsiteX12912" fmla="*/ 1850050 w 12192000"/>
              <a:gd name="connsiteY12912" fmla="*/ 484960 h 6858000"/>
              <a:gd name="connsiteX12913" fmla="*/ 1839714 w 12192000"/>
              <a:gd name="connsiteY12913" fmla="*/ 493459 h 6858000"/>
              <a:gd name="connsiteX12914" fmla="*/ 1828640 w 12192000"/>
              <a:gd name="connsiteY12914" fmla="*/ 486984 h 6858000"/>
              <a:gd name="connsiteX12915" fmla="*/ 1827902 w 12192000"/>
              <a:gd name="connsiteY12915" fmla="*/ 492245 h 6858000"/>
              <a:gd name="connsiteX12916" fmla="*/ 1833070 w 12192000"/>
              <a:gd name="connsiteY12916" fmla="*/ 502768 h 6858000"/>
              <a:gd name="connsiteX12917" fmla="*/ 1824211 w 12192000"/>
              <a:gd name="connsiteY12917" fmla="*/ 511267 h 6858000"/>
              <a:gd name="connsiteX12918" fmla="*/ 1820520 w 12192000"/>
              <a:gd name="connsiteY12918" fmla="*/ 527860 h 6858000"/>
              <a:gd name="connsiteX12919" fmla="*/ 1814614 w 12192000"/>
              <a:gd name="connsiteY12919" fmla="*/ 536764 h 6858000"/>
              <a:gd name="connsiteX12920" fmla="*/ 1810184 w 12192000"/>
              <a:gd name="connsiteY12920" fmla="*/ 548500 h 6858000"/>
              <a:gd name="connsiteX12921" fmla="*/ 1802064 w 12192000"/>
              <a:gd name="connsiteY12921" fmla="*/ 552548 h 6858000"/>
              <a:gd name="connsiteX12922" fmla="*/ 1795420 w 12192000"/>
              <a:gd name="connsiteY12922" fmla="*/ 571165 h 6858000"/>
              <a:gd name="connsiteX12923" fmla="*/ 1799111 w 12192000"/>
              <a:gd name="connsiteY12923" fmla="*/ 575212 h 6858000"/>
              <a:gd name="connsiteX12924" fmla="*/ 1799111 w 12192000"/>
              <a:gd name="connsiteY12924" fmla="*/ 588163 h 6858000"/>
              <a:gd name="connsiteX12925" fmla="*/ 1790252 w 12192000"/>
              <a:gd name="connsiteY12925" fmla="*/ 602732 h 6858000"/>
              <a:gd name="connsiteX12926" fmla="*/ 1786561 w 12192000"/>
              <a:gd name="connsiteY12926" fmla="*/ 610422 h 6858000"/>
              <a:gd name="connsiteX12927" fmla="*/ 1777702 w 12192000"/>
              <a:gd name="connsiteY12927" fmla="*/ 613255 h 6858000"/>
              <a:gd name="connsiteX12928" fmla="*/ 1773272 w 12192000"/>
              <a:gd name="connsiteY12928" fmla="*/ 617302 h 6858000"/>
              <a:gd name="connsiteX12929" fmla="*/ 1783608 w 12192000"/>
              <a:gd name="connsiteY12929" fmla="*/ 619326 h 6858000"/>
              <a:gd name="connsiteX12930" fmla="*/ 1786561 w 12192000"/>
              <a:gd name="connsiteY12930" fmla="*/ 626610 h 6858000"/>
              <a:gd name="connsiteX12931" fmla="*/ 1783608 w 12192000"/>
              <a:gd name="connsiteY12931" fmla="*/ 634705 h 6858000"/>
              <a:gd name="connsiteX12932" fmla="*/ 1788776 w 12192000"/>
              <a:gd name="connsiteY12932" fmla="*/ 640371 h 6858000"/>
              <a:gd name="connsiteX12933" fmla="*/ 1788037 w 12192000"/>
              <a:gd name="connsiteY12933" fmla="*/ 652107 h 6858000"/>
              <a:gd name="connsiteX12934" fmla="*/ 1792466 w 12192000"/>
              <a:gd name="connsiteY12934" fmla="*/ 654131 h 6858000"/>
              <a:gd name="connsiteX12935" fmla="*/ 1782869 w 12192000"/>
              <a:gd name="connsiteY12935" fmla="*/ 675581 h 6858000"/>
              <a:gd name="connsiteX12936" fmla="*/ 1770319 w 12192000"/>
              <a:gd name="connsiteY12936" fmla="*/ 687318 h 6858000"/>
              <a:gd name="connsiteX12937" fmla="*/ 1743004 w 12192000"/>
              <a:gd name="connsiteY12937" fmla="*/ 692984 h 6858000"/>
              <a:gd name="connsiteX12938" fmla="*/ 1739313 w 12192000"/>
              <a:gd name="connsiteY12938" fmla="*/ 702292 h 6858000"/>
              <a:gd name="connsiteX12939" fmla="*/ 1752602 w 12192000"/>
              <a:gd name="connsiteY12939" fmla="*/ 692174 h 6858000"/>
              <a:gd name="connsiteX12940" fmla="*/ 1775487 w 12192000"/>
              <a:gd name="connsiteY12940" fmla="*/ 689341 h 6858000"/>
              <a:gd name="connsiteX12941" fmla="*/ 1792466 w 12192000"/>
              <a:gd name="connsiteY12941" fmla="*/ 669915 h 6858000"/>
              <a:gd name="connsiteX12942" fmla="*/ 1805017 w 12192000"/>
              <a:gd name="connsiteY12942" fmla="*/ 646846 h 6858000"/>
              <a:gd name="connsiteX12943" fmla="*/ 1833808 w 12192000"/>
              <a:gd name="connsiteY12943" fmla="*/ 646037 h 6858000"/>
              <a:gd name="connsiteX12944" fmla="*/ 1842667 w 12192000"/>
              <a:gd name="connsiteY12944" fmla="*/ 649679 h 6858000"/>
              <a:gd name="connsiteX12945" fmla="*/ 1842667 w 12192000"/>
              <a:gd name="connsiteY12945" fmla="*/ 658178 h 6858000"/>
              <a:gd name="connsiteX12946" fmla="*/ 1838238 w 12192000"/>
              <a:gd name="connsiteY12946" fmla="*/ 668296 h 6858000"/>
              <a:gd name="connsiteX12947" fmla="*/ 1838238 w 12192000"/>
              <a:gd name="connsiteY12947" fmla="*/ 679223 h 6858000"/>
              <a:gd name="connsiteX12948" fmla="*/ 1844144 w 12192000"/>
              <a:gd name="connsiteY12948" fmla="*/ 691365 h 6858000"/>
              <a:gd name="connsiteX12949" fmla="*/ 1844144 w 12192000"/>
              <a:gd name="connsiteY12949" fmla="*/ 709982 h 6858000"/>
              <a:gd name="connsiteX12950" fmla="*/ 1836761 w 12192000"/>
              <a:gd name="connsiteY12950" fmla="*/ 727789 h 6858000"/>
              <a:gd name="connsiteX12951" fmla="*/ 1842667 w 12192000"/>
              <a:gd name="connsiteY12951" fmla="*/ 735883 h 6858000"/>
              <a:gd name="connsiteX12952" fmla="*/ 1846358 w 12192000"/>
              <a:gd name="connsiteY12952" fmla="*/ 753691 h 6858000"/>
              <a:gd name="connsiteX12953" fmla="*/ 1842667 w 12192000"/>
              <a:gd name="connsiteY12953" fmla="*/ 762999 h 6858000"/>
              <a:gd name="connsiteX12954" fmla="*/ 1811661 w 12192000"/>
              <a:gd name="connsiteY12954" fmla="*/ 789710 h 6858000"/>
              <a:gd name="connsiteX12955" fmla="*/ 1797634 w 12192000"/>
              <a:gd name="connsiteY12955" fmla="*/ 794162 h 6858000"/>
              <a:gd name="connsiteX12956" fmla="*/ 1786561 w 12192000"/>
              <a:gd name="connsiteY12956" fmla="*/ 792543 h 6858000"/>
              <a:gd name="connsiteX12957" fmla="*/ 1797634 w 12192000"/>
              <a:gd name="connsiteY12957" fmla="*/ 796995 h 6858000"/>
              <a:gd name="connsiteX12958" fmla="*/ 1812399 w 12192000"/>
              <a:gd name="connsiteY12958" fmla="*/ 797400 h 6858000"/>
              <a:gd name="connsiteX12959" fmla="*/ 1847835 w 12192000"/>
              <a:gd name="connsiteY12959" fmla="*/ 786877 h 6858000"/>
              <a:gd name="connsiteX12960" fmla="*/ 1884009 w 12192000"/>
              <a:gd name="connsiteY12960" fmla="*/ 775950 h 6858000"/>
              <a:gd name="connsiteX12961" fmla="*/ 1900989 w 12192000"/>
              <a:gd name="connsiteY12961" fmla="*/ 773926 h 6858000"/>
              <a:gd name="connsiteX12962" fmla="*/ 1923874 w 12192000"/>
              <a:gd name="connsiteY12962" fmla="*/ 787687 h 6858000"/>
              <a:gd name="connsiteX12963" fmla="*/ 1938639 w 12192000"/>
              <a:gd name="connsiteY12963" fmla="*/ 799828 h 6858000"/>
              <a:gd name="connsiteX12964" fmla="*/ 1960048 w 12192000"/>
              <a:gd name="connsiteY12964" fmla="*/ 805899 h 6858000"/>
              <a:gd name="connsiteX12965" fmla="*/ 1965954 w 12192000"/>
              <a:gd name="connsiteY12965" fmla="*/ 810351 h 6858000"/>
              <a:gd name="connsiteX12966" fmla="*/ 1975551 w 12192000"/>
              <a:gd name="connsiteY12966" fmla="*/ 812779 h 6858000"/>
              <a:gd name="connsiteX12967" fmla="*/ 1991054 w 12192000"/>
              <a:gd name="connsiteY12967" fmla="*/ 827754 h 6858000"/>
              <a:gd name="connsiteX12968" fmla="*/ 1999175 w 12192000"/>
              <a:gd name="connsiteY12968" fmla="*/ 830587 h 6858000"/>
              <a:gd name="connsiteX12969" fmla="*/ 2006557 w 12192000"/>
              <a:gd name="connsiteY12969" fmla="*/ 844347 h 6858000"/>
              <a:gd name="connsiteX12970" fmla="*/ 2015416 w 12192000"/>
              <a:gd name="connsiteY12970" fmla="*/ 849203 h 6858000"/>
              <a:gd name="connsiteX12971" fmla="*/ 2015416 w 12192000"/>
              <a:gd name="connsiteY12971" fmla="*/ 857298 h 6858000"/>
              <a:gd name="connsiteX12972" fmla="*/ 2022060 w 12192000"/>
              <a:gd name="connsiteY12972" fmla="*/ 863773 h 6858000"/>
              <a:gd name="connsiteX12973" fmla="*/ 2028705 w 12192000"/>
              <a:gd name="connsiteY12973" fmla="*/ 879557 h 6858000"/>
              <a:gd name="connsiteX12974" fmla="*/ 2027967 w 12192000"/>
              <a:gd name="connsiteY12974" fmla="*/ 883604 h 6858000"/>
              <a:gd name="connsiteX12975" fmla="*/ 2035349 w 12192000"/>
              <a:gd name="connsiteY12975" fmla="*/ 881176 h 6858000"/>
              <a:gd name="connsiteX12976" fmla="*/ 2039778 w 12192000"/>
              <a:gd name="connsiteY12976" fmla="*/ 886032 h 6858000"/>
              <a:gd name="connsiteX12977" fmla="*/ 2060449 w 12192000"/>
              <a:gd name="connsiteY12977" fmla="*/ 898579 h 6858000"/>
              <a:gd name="connsiteX12978" fmla="*/ 2067093 w 12192000"/>
              <a:gd name="connsiteY12978" fmla="*/ 900197 h 6858000"/>
              <a:gd name="connsiteX12979" fmla="*/ 2081858 w 12192000"/>
              <a:gd name="connsiteY12979" fmla="*/ 909911 h 6858000"/>
              <a:gd name="connsiteX12980" fmla="*/ 2089979 w 12192000"/>
              <a:gd name="connsiteY12980" fmla="*/ 912339 h 6858000"/>
              <a:gd name="connsiteX12981" fmla="*/ 2106220 w 12192000"/>
              <a:gd name="connsiteY12981" fmla="*/ 926099 h 6858000"/>
              <a:gd name="connsiteX12982" fmla="*/ 2108435 w 12192000"/>
              <a:gd name="connsiteY12982" fmla="*/ 932575 h 6858000"/>
              <a:gd name="connsiteX12983" fmla="*/ 2120985 w 12192000"/>
              <a:gd name="connsiteY12983" fmla="*/ 943907 h 6858000"/>
              <a:gd name="connsiteX12984" fmla="*/ 2118770 w 12192000"/>
              <a:gd name="connsiteY12984" fmla="*/ 948358 h 6858000"/>
              <a:gd name="connsiteX12985" fmla="*/ 2122462 w 12192000"/>
              <a:gd name="connsiteY12985" fmla="*/ 951191 h 6858000"/>
              <a:gd name="connsiteX12986" fmla="*/ 2137965 w 12192000"/>
              <a:gd name="connsiteY12986" fmla="*/ 951596 h 6858000"/>
              <a:gd name="connsiteX12987" fmla="*/ 2143133 w 12192000"/>
              <a:gd name="connsiteY12987" fmla="*/ 953215 h 6858000"/>
              <a:gd name="connsiteX12988" fmla="*/ 2154206 w 12192000"/>
              <a:gd name="connsiteY12988" fmla="*/ 950787 h 6858000"/>
              <a:gd name="connsiteX12989" fmla="*/ 2174877 w 12192000"/>
              <a:gd name="connsiteY12989" fmla="*/ 951596 h 6858000"/>
              <a:gd name="connsiteX12990" fmla="*/ 2180045 w 12192000"/>
              <a:gd name="connsiteY12990" fmla="*/ 956048 h 6858000"/>
              <a:gd name="connsiteX12991" fmla="*/ 2183736 w 12192000"/>
              <a:gd name="connsiteY12991" fmla="*/ 956048 h 6858000"/>
              <a:gd name="connsiteX12992" fmla="*/ 2199239 w 12192000"/>
              <a:gd name="connsiteY12992" fmla="*/ 960095 h 6858000"/>
              <a:gd name="connsiteX12993" fmla="*/ 2216219 w 12192000"/>
              <a:gd name="connsiteY12993" fmla="*/ 963333 h 6858000"/>
              <a:gd name="connsiteX12994" fmla="*/ 2228769 w 12192000"/>
              <a:gd name="connsiteY12994" fmla="*/ 959690 h 6858000"/>
              <a:gd name="connsiteX12995" fmla="*/ 2235413 w 12192000"/>
              <a:gd name="connsiteY12995" fmla="*/ 959690 h 6858000"/>
              <a:gd name="connsiteX12996" fmla="*/ 2235413 w 12192000"/>
              <a:gd name="connsiteY12996" fmla="*/ 962928 h 6858000"/>
              <a:gd name="connsiteX12997" fmla="*/ 2238366 w 12192000"/>
              <a:gd name="connsiteY12997" fmla="*/ 961309 h 6858000"/>
              <a:gd name="connsiteX12998" fmla="*/ 2243534 w 12192000"/>
              <a:gd name="connsiteY12998" fmla="*/ 961309 h 6858000"/>
              <a:gd name="connsiteX12999" fmla="*/ 2245748 w 12192000"/>
              <a:gd name="connsiteY12999" fmla="*/ 974665 h 6858000"/>
              <a:gd name="connsiteX13000" fmla="*/ 2232460 w 12192000"/>
              <a:gd name="connsiteY13000" fmla="*/ 997329 h 6858000"/>
              <a:gd name="connsiteX13001" fmla="*/ 2231722 w 12192000"/>
              <a:gd name="connsiteY13001" fmla="*/ 1005423 h 6858000"/>
              <a:gd name="connsiteX13002" fmla="*/ 2225078 w 12192000"/>
              <a:gd name="connsiteY13002" fmla="*/ 1013922 h 6858000"/>
              <a:gd name="connsiteX13003" fmla="*/ 2217695 w 12192000"/>
              <a:gd name="connsiteY13003" fmla="*/ 1026064 h 6858000"/>
              <a:gd name="connsiteX13004" fmla="*/ 2219910 w 12192000"/>
              <a:gd name="connsiteY13004" fmla="*/ 1036182 h 6858000"/>
              <a:gd name="connsiteX13005" fmla="*/ 2222863 w 12192000"/>
              <a:gd name="connsiteY13005" fmla="*/ 1039015 h 6858000"/>
              <a:gd name="connsiteX13006" fmla="*/ 2223601 w 12192000"/>
              <a:gd name="connsiteY13006" fmla="*/ 1058846 h 6858000"/>
              <a:gd name="connsiteX13007" fmla="*/ 2210313 w 12192000"/>
              <a:gd name="connsiteY13007" fmla="*/ 1077462 h 6858000"/>
              <a:gd name="connsiteX13008" fmla="*/ 2210313 w 12192000"/>
              <a:gd name="connsiteY13008" fmla="*/ 1085557 h 6858000"/>
              <a:gd name="connsiteX13009" fmla="*/ 2206622 w 12192000"/>
              <a:gd name="connsiteY13009" fmla="*/ 1097293 h 6858000"/>
              <a:gd name="connsiteX13010" fmla="*/ 2197024 w 12192000"/>
              <a:gd name="connsiteY13010" fmla="*/ 1104983 h 6858000"/>
              <a:gd name="connsiteX13011" fmla="*/ 2191857 w 12192000"/>
              <a:gd name="connsiteY13011" fmla="*/ 1123195 h 6858000"/>
              <a:gd name="connsiteX13012" fmla="*/ 2195548 w 12192000"/>
              <a:gd name="connsiteY13012" fmla="*/ 1130885 h 6858000"/>
              <a:gd name="connsiteX13013" fmla="*/ 2205883 w 12192000"/>
              <a:gd name="connsiteY13013" fmla="*/ 1138170 h 6858000"/>
              <a:gd name="connsiteX13014" fmla="*/ 2205883 w 12192000"/>
              <a:gd name="connsiteY13014" fmla="*/ 1149097 h 6858000"/>
              <a:gd name="connsiteX13015" fmla="*/ 2213266 w 12192000"/>
              <a:gd name="connsiteY13015" fmla="*/ 1153144 h 6858000"/>
              <a:gd name="connsiteX13016" fmla="*/ 2219172 w 12192000"/>
              <a:gd name="connsiteY13016" fmla="*/ 1160429 h 6858000"/>
              <a:gd name="connsiteX13017" fmla="*/ 2216957 w 12192000"/>
              <a:gd name="connsiteY13017" fmla="*/ 1168118 h 6858000"/>
              <a:gd name="connsiteX13018" fmla="*/ 2218433 w 12192000"/>
              <a:gd name="connsiteY13018" fmla="*/ 1172166 h 6858000"/>
              <a:gd name="connsiteX13019" fmla="*/ 2217695 w 12192000"/>
              <a:gd name="connsiteY13019" fmla="*/ 1178641 h 6858000"/>
              <a:gd name="connsiteX13020" fmla="*/ 2227292 w 12192000"/>
              <a:gd name="connsiteY13020" fmla="*/ 1181879 h 6858000"/>
              <a:gd name="connsiteX13021" fmla="*/ 2239104 w 12192000"/>
              <a:gd name="connsiteY13021" fmla="*/ 1187545 h 6858000"/>
              <a:gd name="connsiteX13022" fmla="*/ 2241319 w 12192000"/>
              <a:gd name="connsiteY13022" fmla="*/ 1187545 h 6858000"/>
              <a:gd name="connsiteX13023" fmla="*/ 2242795 w 12192000"/>
              <a:gd name="connsiteY13023" fmla="*/ 1194020 h 6858000"/>
              <a:gd name="connsiteX13024" fmla="*/ 2248701 w 12192000"/>
              <a:gd name="connsiteY13024" fmla="*/ 1201710 h 6858000"/>
              <a:gd name="connsiteX13025" fmla="*/ 2250916 w 12192000"/>
              <a:gd name="connsiteY13025" fmla="*/ 1216279 h 6858000"/>
              <a:gd name="connsiteX13026" fmla="*/ 2253131 w 12192000"/>
              <a:gd name="connsiteY13026" fmla="*/ 1222350 h 6858000"/>
              <a:gd name="connsiteX13027" fmla="*/ 2249440 w 12192000"/>
              <a:gd name="connsiteY13027" fmla="*/ 1234896 h 6858000"/>
              <a:gd name="connsiteX13028" fmla="*/ 2230245 w 12192000"/>
              <a:gd name="connsiteY13028" fmla="*/ 1250680 h 6858000"/>
              <a:gd name="connsiteX13029" fmla="*/ 2244272 w 12192000"/>
              <a:gd name="connsiteY13029" fmla="*/ 1244205 h 6858000"/>
              <a:gd name="connsiteX13030" fmla="*/ 2256822 w 12192000"/>
              <a:gd name="connsiteY13030" fmla="*/ 1235706 h 6858000"/>
              <a:gd name="connsiteX13031" fmla="*/ 2270111 w 12192000"/>
              <a:gd name="connsiteY13031" fmla="*/ 1240158 h 6858000"/>
              <a:gd name="connsiteX13032" fmla="*/ 2278969 w 12192000"/>
              <a:gd name="connsiteY13032" fmla="*/ 1247847 h 6858000"/>
              <a:gd name="connsiteX13033" fmla="*/ 2287090 w 12192000"/>
              <a:gd name="connsiteY13033" fmla="*/ 1248252 h 6858000"/>
              <a:gd name="connsiteX13034" fmla="*/ 2290043 w 12192000"/>
              <a:gd name="connsiteY13034" fmla="*/ 1240562 h 6858000"/>
              <a:gd name="connsiteX13035" fmla="*/ 2290043 w 12192000"/>
              <a:gd name="connsiteY13035" fmla="*/ 1232873 h 6858000"/>
              <a:gd name="connsiteX13036" fmla="*/ 2307023 w 12192000"/>
              <a:gd name="connsiteY13036" fmla="*/ 1213446 h 6858000"/>
              <a:gd name="connsiteX13037" fmla="*/ 2310714 w 12192000"/>
              <a:gd name="connsiteY13037" fmla="*/ 1213042 h 6858000"/>
              <a:gd name="connsiteX13038" fmla="*/ 2308499 w 12192000"/>
              <a:gd name="connsiteY13038" fmla="*/ 1220731 h 6858000"/>
              <a:gd name="connsiteX13039" fmla="*/ 2309976 w 12192000"/>
              <a:gd name="connsiteY13039" fmla="*/ 1225993 h 6858000"/>
              <a:gd name="connsiteX13040" fmla="*/ 2315882 w 12192000"/>
              <a:gd name="connsiteY13040" fmla="*/ 1227207 h 6858000"/>
              <a:gd name="connsiteX13041" fmla="*/ 2319573 w 12192000"/>
              <a:gd name="connsiteY13041" fmla="*/ 1243395 h 6858000"/>
              <a:gd name="connsiteX13042" fmla="*/ 2317358 w 12192000"/>
              <a:gd name="connsiteY13042" fmla="*/ 1255942 h 6858000"/>
              <a:gd name="connsiteX13043" fmla="*/ 2329170 w 12192000"/>
              <a:gd name="connsiteY13043" fmla="*/ 1264036 h 6858000"/>
              <a:gd name="connsiteX13044" fmla="*/ 2346150 w 12192000"/>
              <a:gd name="connsiteY13044" fmla="*/ 1266059 h 6858000"/>
              <a:gd name="connsiteX13045" fmla="*/ 2336552 w 12192000"/>
              <a:gd name="connsiteY13045" fmla="*/ 1262012 h 6858000"/>
              <a:gd name="connsiteX13046" fmla="*/ 2326955 w 12192000"/>
              <a:gd name="connsiteY13046" fmla="*/ 1251894 h 6858000"/>
              <a:gd name="connsiteX13047" fmla="*/ 2324741 w 12192000"/>
              <a:gd name="connsiteY13047" fmla="*/ 1240967 h 6858000"/>
              <a:gd name="connsiteX13048" fmla="*/ 2326955 w 12192000"/>
              <a:gd name="connsiteY13048" fmla="*/ 1226802 h 6858000"/>
              <a:gd name="connsiteX13049" fmla="*/ 2332123 w 12192000"/>
              <a:gd name="connsiteY13049" fmla="*/ 1220327 h 6858000"/>
              <a:gd name="connsiteX13050" fmla="*/ 2326955 w 12192000"/>
              <a:gd name="connsiteY13050" fmla="*/ 1215065 h 6858000"/>
              <a:gd name="connsiteX13051" fmla="*/ 2326217 w 12192000"/>
              <a:gd name="connsiteY13051" fmla="*/ 1205757 h 6858000"/>
              <a:gd name="connsiteX13052" fmla="*/ 2330647 w 12192000"/>
              <a:gd name="connsiteY13052" fmla="*/ 1207780 h 6858000"/>
              <a:gd name="connsiteX13053" fmla="*/ 2335814 w 12192000"/>
              <a:gd name="connsiteY13053" fmla="*/ 1206162 h 6858000"/>
              <a:gd name="connsiteX13054" fmla="*/ 2340244 w 12192000"/>
              <a:gd name="connsiteY13054" fmla="*/ 1192806 h 6858000"/>
              <a:gd name="connsiteX13055" fmla="*/ 2352056 w 12192000"/>
              <a:gd name="connsiteY13055" fmla="*/ 1182283 h 6858000"/>
              <a:gd name="connsiteX13056" fmla="*/ 2349103 w 12192000"/>
              <a:gd name="connsiteY13056" fmla="*/ 1178641 h 6858000"/>
              <a:gd name="connsiteX13057" fmla="*/ 2347626 w 12192000"/>
              <a:gd name="connsiteY13057" fmla="*/ 1165285 h 6858000"/>
              <a:gd name="connsiteX13058" fmla="*/ 2341720 w 12192000"/>
              <a:gd name="connsiteY13058" fmla="*/ 1162048 h 6858000"/>
              <a:gd name="connsiteX13059" fmla="*/ 2341720 w 12192000"/>
              <a:gd name="connsiteY13059" fmla="*/ 1152739 h 6858000"/>
              <a:gd name="connsiteX13060" fmla="*/ 2351317 w 12192000"/>
              <a:gd name="connsiteY13060" fmla="*/ 1142217 h 6858000"/>
              <a:gd name="connsiteX13061" fmla="*/ 2347626 w 12192000"/>
              <a:gd name="connsiteY13061" fmla="*/ 1136955 h 6858000"/>
              <a:gd name="connsiteX13062" fmla="*/ 2347626 w 12192000"/>
              <a:gd name="connsiteY13062" fmla="*/ 1131694 h 6858000"/>
              <a:gd name="connsiteX13063" fmla="*/ 2342458 w 12192000"/>
              <a:gd name="connsiteY13063" fmla="*/ 1130075 h 6858000"/>
              <a:gd name="connsiteX13064" fmla="*/ 2340982 w 12192000"/>
              <a:gd name="connsiteY13064" fmla="*/ 1124005 h 6858000"/>
              <a:gd name="connsiteX13065" fmla="*/ 2349103 w 12192000"/>
              <a:gd name="connsiteY13065" fmla="*/ 1101745 h 6858000"/>
              <a:gd name="connsiteX13066" fmla="*/ 2346888 w 12192000"/>
              <a:gd name="connsiteY13066" fmla="*/ 1092842 h 6858000"/>
              <a:gd name="connsiteX13067" fmla="*/ 2349103 w 12192000"/>
              <a:gd name="connsiteY13067" fmla="*/ 1077462 h 6858000"/>
              <a:gd name="connsiteX13068" fmla="*/ 2354270 w 12192000"/>
              <a:gd name="connsiteY13068" fmla="*/ 1072606 h 6858000"/>
              <a:gd name="connsiteX13069" fmla="*/ 2352056 w 12192000"/>
              <a:gd name="connsiteY13069" fmla="*/ 1063702 h 6858000"/>
              <a:gd name="connsiteX13070" fmla="*/ 2357223 w 12192000"/>
              <a:gd name="connsiteY13070" fmla="*/ 1060869 h 6858000"/>
              <a:gd name="connsiteX13071" fmla="*/ 2353532 w 12192000"/>
              <a:gd name="connsiteY13071" fmla="*/ 1053180 h 6858000"/>
              <a:gd name="connsiteX13072" fmla="*/ 2359438 w 12192000"/>
              <a:gd name="connsiteY13072" fmla="*/ 1049132 h 6858000"/>
              <a:gd name="connsiteX13073" fmla="*/ 2353532 w 12192000"/>
              <a:gd name="connsiteY13073" fmla="*/ 1047918 h 6858000"/>
              <a:gd name="connsiteX13074" fmla="*/ 2350579 w 12192000"/>
              <a:gd name="connsiteY13074" fmla="*/ 1041848 h 6858000"/>
              <a:gd name="connsiteX13075" fmla="*/ 2355747 w 12192000"/>
              <a:gd name="connsiteY13075" fmla="*/ 1039419 h 6858000"/>
              <a:gd name="connsiteX13076" fmla="*/ 2351317 w 12192000"/>
              <a:gd name="connsiteY13076" fmla="*/ 1032539 h 6858000"/>
              <a:gd name="connsiteX13077" fmla="*/ 2352056 w 12192000"/>
              <a:gd name="connsiteY13077" fmla="*/ 1024040 h 6858000"/>
              <a:gd name="connsiteX13078" fmla="*/ 2347626 w 12192000"/>
              <a:gd name="connsiteY13078" fmla="*/ 1016755 h 6858000"/>
              <a:gd name="connsiteX13079" fmla="*/ 2346888 w 12192000"/>
              <a:gd name="connsiteY13079" fmla="*/ 1007447 h 6858000"/>
              <a:gd name="connsiteX13080" fmla="*/ 2343197 w 12192000"/>
              <a:gd name="connsiteY13080" fmla="*/ 1002590 h 6858000"/>
              <a:gd name="connsiteX13081" fmla="*/ 2356485 w 12192000"/>
              <a:gd name="connsiteY13081" fmla="*/ 996924 h 6858000"/>
              <a:gd name="connsiteX13082" fmla="*/ 2376418 w 12192000"/>
              <a:gd name="connsiteY13082" fmla="*/ 994091 h 6858000"/>
              <a:gd name="connsiteX13083" fmla="*/ 2386015 w 12192000"/>
              <a:gd name="connsiteY13083" fmla="*/ 987211 h 6858000"/>
              <a:gd name="connsiteX13084" fmla="*/ 2397827 w 12192000"/>
              <a:gd name="connsiteY13084" fmla="*/ 987211 h 6858000"/>
              <a:gd name="connsiteX13085" fmla="*/ 2402994 w 12192000"/>
              <a:gd name="connsiteY13085" fmla="*/ 983569 h 6858000"/>
              <a:gd name="connsiteX13086" fmla="*/ 2422189 w 12192000"/>
              <a:gd name="connsiteY13086" fmla="*/ 974260 h 6858000"/>
              <a:gd name="connsiteX13087" fmla="*/ 2453195 w 12192000"/>
              <a:gd name="connsiteY13087" fmla="*/ 963738 h 6858000"/>
              <a:gd name="connsiteX13088" fmla="*/ 2453195 w 12192000"/>
              <a:gd name="connsiteY13088" fmla="*/ 960500 h 6858000"/>
              <a:gd name="connsiteX13089" fmla="*/ 2459839 w 12192000"/>
              <a:gd name="connsiteY13089" fmla="*/ 954834 h 6858000"/>
              <a:gd name="connsiteX13090" fmla="*/ 2483463 w 12192000"/>
              <a:gd name="connsiteY13090" fmla="*/ 945525 h 6858000"/>
              <a:gd name="connsiteX13091" fmla="*/ 2484939 w 12192000"/>
              <a:gd name="connsiteY13091" fmla="*/ 937836 h 6858000"/>
              <a:gd name="connsiteX13092" fmla="*/ 2496013 w 12192000"/>
              <a:gd name="connsiteY13092" fmla="*/ 932575 h 6858000"/>
              <a:gd name="connsiteX13093" fmla="*/ 2510040 w 12192000"/>
              <a:gd name="connsiteY13093" fmla="*/ 912744 h 6858000"/>
              <a:gd name="connsiteX13094" fmla="*/ 2515946 w 12192000"/>
              <a:gd name="connsiteY13094" fmla="*/ 913553 h 6858000"/>
              <a:gd name="connsiteX13095" fmla="*/ 2520375 w 12192000"/>
              <a:gd name="connsiteY13095" fmla="*/ 918005 h 6858000"/>
              <a:gd name="connsiteX13096" fmla="*/ 2530711 w 12192000"/>
              <a:gd name="connsiteY13096" fmla="*/ 917195 h 6858000"/>
              <a:gd name="connsiteX13097" fmla="*/ 2538093 w 12192000"/>
              <a:gd name="connsiteY13097" fmla="*/ 909506 h 6858000"/>
              <a:gd name="connsiteX13098" fmla="*/ 2529234 w 12192000"/>
              <a:gd name="connsiteY13098" fmla="*/ 898983 h 6858000"/>
              <a:gd name="connsiteX13099" fmla="*/ 2528496 w 12192000"/>
              <a:gd name="connsiteY13099" fmla="*/ 887247 h 6858000"/>
              <a:gd name="connsiteX13100" fmla="*/ 2522590 w 12192000"/>
              <a:gd name="connsiteY13100" fmla="*/ 892508 h 6858000"/>
              <a:gd name="connsiteX13101" fmla="*/ 2520375 w 12192000"/>
              <a:gd name="connsiteY13101" fmla="*/ 901816 h 6858000"/>
              <a:gd name="connsiteX13102" fmla="*/ 2515946 w 12192000"/>
              <a:gd name="connsiteY13102" fmla="*/ 902626 h 6858000"/>
              <a:gd name="connsiteX13103" fmla="*/ 2519637 w 12192000"/>
              <a:gd name="connsiteY13103" fmla="*/ 890889 h 6858000"/>
              <a:gd name="connsiteX13104" fmla="*/ 2528496 w 12192000"/>
              <a:gd name="connsiteY13104" fmla="*/ 868630 h 6858000"/>
              <a:gd name="connsiteX13105" fmla="*/ 2532187 w 12192000"/>
              <a:gd name="connsiteY13105" fmla="*/ 864987 h 6858000"/>
              <a:gd name="connsiteX13106" fmla="*/ 2532187 w 12192000"/>
              <a:gd name="connsiteY13106" fmla="*/ 848799 h 6858000"/>
              <a:gd name="connsiteX13107" fmla="*/ 2533664 w 12192000"/>
              <a:gd name="connsiteY13107" fmla="*/ 837467 h 6858000"/>
              <a:gd name="connsiteX13108" fmla="*/ 2525543 w 12192000"/>
              <a:gd name="connsiteY13108" fmla="*/ 823706 h 6858000"/>
              <a:gd name="connsiteX13109" fmla="*/ 2527019 w 12192000"/>
              <a:gd name="connsiteY13109" fmla="*/ 795781 h 6858000"/>
              <a:gd name="connsiteX13110" fmla="*/ 2524066 w 12192000"/>
              <a:gd name="connsiteY13110" fmla="*/ 771498 h 6858000"/>
              <a:gd name="connsiteX13111" fmla="*/ 2508563 w 12192000"/>
              <a:gd name="connsiteY13111" fmla="*/ 750048 h 6858000"/>
              <a:gd name="connsiteX13112" fmla="*/ 2498228 w 12192000"/>
              <a:gd name="connsiteY13112" fmla="*/ 743168 h 6858000"/>
              <a:gd name="connsiteX13113" fmla="*/ 2495275 w 12192000"/>
              <a:gd name="connsiteY13113" fmla="*/ 733455 h 6858000"/>
              <a:gd name="connsiteX13114" fmla="*/ 2484939 w 12192000"/>
              <a:gd name="connsiteY13114" fmla="*/ 731027 h 6858000"/>
              <a:gd name="connsiteX13115" fmla="*/ 2481986 w 12192000"/>
              <a:gd name="connsiteY13115" fmla="*/ 723742 h 6858000"/>
              <a:gd name="connsiteX13116" fmla="*/ 2487892 w 12192000"/>
              <a:gd name="connsiteY13116" fmla="*/ 705934 h 6858000"/>
              <a:gd name="connsiteX13117" fmla="*/ 2497490 w 12192000"/>
              <a:gd name="connsiteY13117" fmla="*/ 701887 h 6858000"/>
              <a:gd name="connsiteX13118" fmla="*/ 2524066 w 12192000"/>
              <a:gd name="connsiteY13118" fmla="*/ 676795 h 6858000"/>
              <a:gd name="connsiteX13119" fmla="*/ 2532187 w 12192000"/>
              <a:gd name="connsiteY13119" fmla="*/ 675581 h 6858000"/>
              <a:gd name="connsiteX13120" fmla="*/ 2538831 w 12192000"/>
              <a:gd name="connsiteY13120" fmla="*/ 668701 h 6858000"/>
              <a:gd name="connsiteX13121" fmla="*/ 2538093 w 12192000"/>
              <a:gd name="connsiteY13121" fmla="*/ 662630 h 6858000"/>
              <a:gd name="connsiteX13122" fmla="*/ 2534402 w 12192000"/>
              <a:gd name="connsiteY13122" fmla="*/ 660606 h 6858000"/>
              <a:gd name="connsiteX13123" fmla="*/ 2534402 w 12192000"/>
              <a:gd name="connsiteY13123" fmla="*/ 656964 h 6858000"/>
              <a:gd name="connsiteX13124" fmla="*/ 2544737 w 12192000"/>
              <a:gd name="connsiteY13124" fmla="*/ 644418 h 6858000"/>
              <a:gd name="connsiteX13125" fmla="*/ 2549905 w 12192000"/>
              <a:gd name="connsiteY13125" fmla="*/ 644418 h 6858000"/>
              <a:gd name="connsiteX13126" fmla="*/ 2555811 w 12192000"/>
              <a:gd name="connsiteY13126" fmla="*/ 655345 h 6858000"/>
              <a:gd name="connsiteX13127" fmla="*/ 2562455 w 12192000"/>
              <a:gd name="connsiteY13127" fmla="*/ 658178 h 6858000"/>
              <a:gd name="connsiteX13128" fmla="*/ 2558764 w 12192000"/>
              <a:gd name="connsiteY13128" fmla="*/ 653322 h 6858000"/>
              <a:gd name="connsiteX13129" fmla="*/ 2559502 w 12192000"/>
              <a:gd name="connsiteY13129" fmla="*/ 642799 h 6858000"/>
              <a:gd name="connsiteX13130" fmla="*/ 2570576 w 12192000"/>
              <a:gd name="connsiteY13130" fmla="*/ 638347 h 6858000"/>
              <a:gd name="connsiteX13131" fmla="*/ 2580911 w 12192000"/>
              <a:gd name="connsiteY13131" fmla="*/ 620944 h 6858000"/>
              <a:gd name="connsiteX13132" fmla="*/ 2578696 w 12192000"/>
              <a:gd name="connsiteY13132" fmla="*/ 614874 h 6858000"/>
              <a:gd name="connsiteX13133" fmla="*/ 2565408 w 12192000"/>
              <a:gd name="connsiteY13133" fmla="*/ 614874 h 6858000"/>
              <a:gd name="connsiteX13134" fmla="*/ 2564670 w 12192000"/>
              <a:gd name="connsiteY13134" fmla="*/ 610827 h 6858000"/>
              <a:gd name="connsiteX13135" fmla="*/ 2573529 w 12192000"/>
              <a:gd name="connsiteY13135" fmla="*/ 600304 h 6858000"/>
              <a:gd name="connsiteX13136" fmla="*/ 2567623 w 12192000"/>
              <a:gd name="connsiteY13136" fmla="*/ 596257 h 6858000"/>
              <a:gd name="connsiteX13137" fmla="*/ 2564670 w 12192000"/>
              <a:gd name="connsiteY13137" fmla="*/ 589781 h 6858000"/>
              <a:gd name="connsiteX13138" fmla="*/ 2571314 w 12192000"/>
              <a:gd name="connsiteY13138" fmla="*/ 582497 h 6858000"/>
              <a:gd name="connsiteX13139" fmla="*/ 2580911 w 12192000"/>
              <a:gd name="connsiteY13139" fmla="*/ 579259 h 6858000"/>
              <a:gd name="connsiteX13140" fmla="*/ 2570576 w 12192000"/>
              <a:gd name="connsiteY13140" fmla="*/ 577640 h 6858000"/>
              <a:gd name="connsiteX13141" fmla="*/ 2569838 w 12192000"/>
              <a:gd name="connsiteY13141" fmla="*/ 572783 h 6858000"/>
              <a:gd name="connsiteX13142" fmla="*/ 2574267 w 12192000"/>
              <a:gd name="connsiteY13142" fmla="*/ 559832 h 6858000"/>
              <a:gd name="connsiteX13143" fmla="*/ 2581649 w 12192000"/>
              <a:gd name="connsiteY13143" fmla="*/ 555381 h 6858000"/>
              <a:gd name="connsiteX13144" fmla="*/ 2575743 w 12192000"/>
              <a:gd name="connsiteY13144" fmla="*/ 554571 h 6858000"/>
              <a:gd name="connsiteX13145" fmla="*/ 2559502 w 12192000"/>
              <a:gd name="connsiteY13145" fmla="*/ 555785 h 6858000"/>
              <a:gd name="connsiteX13146" fmla="*/ 2554334 w 12192000"/>
              <a:gd name="connsiteY13146" fmla="*/ 553762 h 6858000"/>
              <a:gd name="connsiteX13147" fmla="*/ 2555073 w 12192000"/>
              <a:gd name="connsiteY13147" fmla="*/ 546882 h 6858000"/>
              <a:gd name="connsiteX13148" fmla="*/ 2576482 w 12192000"/>
              <a:gd name="connsiteY13148" fmla="*/ 531502 h 6858000"/>
              <a:gd name="connsiteX13149" fmla="*/ 2589770 w 12192000"/>
              <a:gd name="connsiteY13149" fmla="*/ 513695 h 6858000"/>
              <a:gd name="connsiteX13150" fmla="*/ 2591985 w 12192000"/>
              <a:gd name="connsiteY13150" fmla="*/ 503172 h 6858000"/>
              <a:gd name="connsiteX13151" fmla="*/ 2598629 w 12192000"/>
              <a:gd name="connsiteY13151" fmla="*/ 504387 h 6858000"/>
              <a:gd name="connsiteX13152" fmla="*/ 2603058 w 12192000"/>
              <a:gd name="connsiteY13152" fmla="*/ 499125 h 6858000"/>
              <a:gd name="connsiteX13153" fmla="*/ 2603058 w 12192000"/>
              <a:gd name="connsiteY13153" fmla="*/ 488603 h 6858000"/>
              <a:gd name="connsiteX13154" fmla="*/ 2597153 w 12192000"/>
              <a:gd name="connsiteY13154" fmla="*/ 486579 h 6858000"/>
              <a:gd name="connsiteX13155" fmla="*/ 2596414 w 12192000"/>
              <a:gd name="connsiteY13155" fmla="*/ 482532 h 6858000"/>
              <a:gd name="connsiteX13156" fmla="*/ 2591247 w 12192000"/>
              <a:gd name="connsiteY13156" fmla="*/ 481723 h 6858000"/>
              <a:gd name="connsiteX13157" fmla="*/ 2585341 w 12192000"/>
              <a:gd name="connsiteY13157" fmla="*/ 472819 h 6858000"/>
              <a:gd name="connsiteX13158" fmla="*/ 2586079 w 12192000"/>
              <a:gd name="connsiteY13158" fmla="*/ 455011 h 6858000"/>
              <a:gd name="connsiteX13159" fmla="*/ 2592723 w 12192000"/>
              <a:gd name="connsiteY13159" fmla="*/ 441656 h 6858000"/>
              <a:gd name="connsiteX13160" fmla="*/ 2592723 w 12192000"/>
              <a:gd name="connsiteY13160" fmla="*/ 429919 h 6858000"/>
              <a:gd name="connsiteX13161" fmla="*/ 2600844 w 12192000"/>
              <a:gd name="connsiteY13161" fmla="*/ 425872 h 6858000"/>
              <a:gd name="connsiteX13162" fmla="*/ 2605273 w 12192000"/>
              <a:gd name="connsiteY13162" fmla="*/ 428705 h 6858000"/>
              <a:gd name="connsiteX13163" fmla="*/ 2610441 w 12192000"/>
              <a:gd name="connsiteY13163" fmla="*/ 428300 h 6858000"/>
              <a:gd name="connsiteX13164" fmla="*/ 2610441 w 12192000"/>
              <a:gd name="connsiteY13164" fmla="*/ 422634 h 6858000"/>
              <a:gd name="connsiteX13165" fmla="*/ 2617085 w 12192000"/>
              <a:gd name="connsiteY13165" fmla="*/ 416564 h 6858000"/>
              <a:gd name="connsiteX13166" fmla="*/ 2623729 w 12192000"/>
              <a:gd name="connsiteY13166" fmla="*/ 415754 h 6858000"/>
              <a:gd name="connsiteX13167" fmla="*/ 2629635 w 12192000"/>
              <a:gd name="connsiteY13167" fmla="*/ 413326 h 6858000"/>
              <a:gd name="connsiteX13168" fmla="*/ 2635541 w 12192000"/>
              <a:gd name="connsiteY13168" fmla="*/ 416968 h 6858000"/>
              <a:gd name="connsiteX13169" fmla="*/ 2652521 w 12192000"/>
              <a:gd name="connsiteY13169" fmla="*/ 418182 h 6858000"/>
              <a:gd name="connsiteX13170" fmla="*/ 2668762 w 12192000"/>
              <a:gd name="connsiteY13170" fmla="*/ 426681 h 6858000"/>
              <a:gd name="connsiteX13171" fmla="*/ 2690910 w 12192000"/>
              <a:gd name="connsiteY13171" fmla="*/ 437609 h 6858000"/>
              <a:gd name="connsiteX13172" fmla="*/ 2703460 w 12192000"/>
              <a:gd name="connsiteY13172" fmla="*/ 437609 h 6858000"/>
              <a:gd name="connsiteX13173" fmla="*/ 2700507 w 12192000"/>
              <a:gd name="connsiteY13173" fmla="*/ 446512 h 6858000"/>
              <a:gd name="connsiteX13174" fmla="*/ 2687957 w 12192000"/>
              <a:gd name="connsiteY13174" fmla="*/ 450964 h 6858000"/>
              <a:gd name="connsiteX13175" fmla="*/ 2704198 w 12192000"/>
              <a:gd name="connsiteY13175" fmla="*/ 450560 h 6858000"/>
              <a:gd name="connsiteX13176" fmla="*/ 2717486 w 12192000"/>
              <a:gd name="connsiteY13176" fmla="*/ 441251 h 6858000"/>
              <a:gd name="connsiteX13177" fmla="*/ 2727083 w 12192000"/>
              <a:gd name="connsiteY13177" fmla="*/ 441656 h 6858000"/>
              <a:gd name="connsiteX13178" fmla="*/ 2732251 w 12192000"/>
              <a:gd name="connsiteY13178" fmla="*/ 446917 h 6858000"/>
              <a:gd name="connsiteX13179" fmla="*/ 2739634 w 12192000"/>
              <a:gd name="connsiteY13179" fmla="*/ 446917 h 6858000"/>
              <a:gd name="connsiteX13180" fmla="*/ 2746278 w 12192000"/>
              <a:gd name="connsiteY13180" fmla="*/ 456226 h 6858000"/>
              <a:gd name="connsiteX13181" fmla="*/ 2746278 w 12192000"/>
              <a:gd name="connsiteY13181" fmla="*/ 446512 h 6858000"/>
              <a:gd name="connsiteX13182" fmla="*/ 2758090 w 12192000"/>
              <a:gd name="connsiteY13182" fmla="*/ 450964 h 6858000"/>
              <a:gd name="connsiteX13183" fmla="*/ 2763257 w 12192000"/>
              <a:gd name="connsiteY13183" fmla="*/ 445703 h 6858000"/>
              <a:gd name="connsiteX13184" fmla="*/ 2771378 w 12192000"/>
              <a:gd name="connsiteY13184" fmla="*/ 445298 h 6858000"/>
              <a:gd name="connsiteX13185" fmla="*/ 2783928 w 12192000"/>
              <a:gd name="connsiteY13185" fmla="*/ 437609 h 6858000"/>
              <a:gd name="connsiteX13186" fmla="*/ 2800908 w 12192000"/>
              <a:gd name="connsiteY13186" fmla="*/ 450560 h 6858000"/>
              <a:gd name="connsiteX13187" fmla="*/ 2800908 w 12192000"/>
              <a:gd name="connsiteY13187" fmla="*/ 459868 h 6858000"/>
              <a:gd name="connsiteX13188" fmla="*/ 2812720 w 12192000"/>
              <a:gd name="connsiteY13188" fmla="*/ 468367 h 6858000"/>
              <a:gd name="connsiteX13189" fmla="*/ 2821579 w 12192000"/>
              <a:gd name="connsiteY13189" fmla="*/ 468367 h 6858000"/>
              <a:gd name="connsiteX13190" fmla="*/ 2821579 w 12192000"/>
              <a:gd name="connsiteY13190" fmla="*/ 482937 h 6858000"/>
              <a:gd name="connsiteX13191" fmla="*/ 2815673 w 12192000"/>
              <a:gd name="connsiteY13191" fmla="*/ 490222 h 6858000"/>
              <a:gd name="connsiteX13192" fmla="*/ 2815673 w 12192000"/>
              <a:gd name="connsiteY13192" fmla="*/ 496697 h 6858000"/>
              <a:gd name="connsiteX13193" fmla="*/ 2822317 w 12192000"/>
              <a:gd name="connsiteY13193" fmla="*/ 493055 h 6858000"/>
              <a:gd name="connsiteX13194" fmla="*/ 2832652 w 12192000"/>
              <a:gd name="connsiteY13194" fmla="*/ 501958 h 6858000"/>
              <a:gd name="connsiteX13195" fmla="*/ 2837820 w 12192000"/>
              <a:gd name="connsiteY13195" fmla="*/ 512076 h 6858000"/>
              <a:gd name="connsiteX13196" fmla="*/ 2829699 w 12192000"/>
              <a:gd name="connsiteY13196" fmla="*/ 514100 h 6858000"/>
              <a:gd name="connsiteX13197" fmla="*/ 2838558 w 12192000"/>
              <a:gd name="connsiteY13197" fmla="*/ 520170 h 6858000"/>
              <a:gd name="connsiteX13198" fmla="*/ 2845941 w 12192000"/>
              <a:gd name="connsiteY13198" fmla="*/ 514100 h 6858000"/>
              <a:gd name="connsiteX13199" fmla="*/ 2854061 w 12192000"/>
              <a:gd name="connsiteY13199" fmla="*/ 525432 h 6858000"/>
              <a:gd name="connsiteX13200" fmla="*/ 2852585 w 12192000"/>
              <a:gd name="connsiteY13200" fmla="*/ 530693 h 6858000"/>
              <a:gd name="connsiteX13201" fmla="*/ 2844464 w 12192000"/>
              <a:gd name="connsiteY13201" fmla="*/ 524622 h 6858000"/>
              <a:gd name="connsiteX13202" fmla="*/ 2840035 w 12192000"/>
              <a:gd name="connsiteY13202" fmla="*/ 533121 h 6858000"/>
              <a:gd name="connsiteX13203" fmla="*/ 2831176 w 12192000"/>
              <a:gd name="connsiteY13203" fmla="*/ 533121 h 6858000"/>
              <a:gd name="connsiteX13204" fmla="*/ 2843726 w 12192000"/>
              <a:gd name="connsiteY13204" fmla="*/ 544453 h 6858000"/>
              <a:gd name="connsiteX13205" fmla="*/ 2843726 w 12192000"/>
              <a:gd name="connsiteY13205" fmla="*/ 553357 h 6858000"/>
              <a:gd name="connsiteX13206" fmla="*/ 2852585 w 12192000"/>
              <a:gd name="connsiteY13206" fmla="*/ 546072 h 6858000"/>
              <a:gd name="connsiteX13207" fmla="*/ 2852585 w 12192000"/>
              <a:gd name="connsiteY13207" fmla="*/ 553357 h 6858000"/>
              <a:gd name="connsiteX13208" fmla="*/ 2859967 w 12192000"/>
              <a:gd name="connsiteY13208" fmla="*/ 548500 h 6858000"/>
              <a:gd name="connsiteX13209" fmla="*/ 2876209 w 12192000"/>
              <a:gd name="connsiteY13209" fmla="*/ 561047 h 6858000"/>
              <a:gd name="connsiteX13210" fmla="*/ 2881376 w 12192000"/>
              <a:gd name="connsiteY13210" fmla="*/ 559023 h 6858000"/>
              <a:gd name="connsiteX13211" fmla="*/ 2885068 w 12192000"/>
              <a:gd name="connsiteY13211" fmla="*/ 563880 h 6858000"/>
              <a:gd name="connsiteX13212" fmla="*/ 2896141 w 12192000"/>
              <a:gd name="connsiteY13212" fmla="*/ 559023 h 6858000"/>
              <a:gd name="connsiteX13213" fmla="*/ 2908691 w 12192000"/>
              <a:gd name="connsiteY13213" fmla="*/ 563070 h 6858000"/>
              <a:gd name="connsiteX13214" fmla="*/ 2907215 w 12192000"/>
              <a:gd name="connsiteY13214" fmla="*/ 579664 h 6858000"/>
              <a:gd name="connsiteX13215" fmla="*/ 2911644 w 12192000"/>
              <a:gd name="connsiteY13215" fmla="*/ 586948 h 6858000"/>
              <a:gd name="connsiteX13216" fmla="*/ 2923456 w 12192000"/>
              <a:gd name="connsiteY13216" fmla="*/ 579259 h 6858000"/>
              <a:gd name="connsiteX13217" fmla="*/ 2925671 w 12192000"/>
              <a:gd name="connsiteY13217" fmla="*/ 565094 h 6858000"/>
              <a:gd name="connsiteX13218" fmla="*/ 2933053 w 12192000"/>
              <a:gd name="connsiteY13218" fmla="*/ 564689 h 6858000"/>
              <a:gd name="connsiteX13219" fmla="*/ 2933792 w 12192000"/>
              <a:gd name="connsiteY13219" fmla="*/ 580473 h 6858000"/>
              <a:gd name="connsiteX13220" fmla="*/ 2931577 w 12192000"/>
              <a:gd name="connsiteY13220" fmla="*/ 595852 h 6858000"/>
              <a:gd name="connsiteX13221" fmla="*/ 2918288 w 12192000"/>
              <a:gd name="connsiteY13221" fmla="*/ 598280 h 6858000"/>
              <a:gd name="connsiteX13222" fmla="*/ 2908691 w 12192000"/>
              <a:gd name="connsiteY13222" fmla="*/ 611636 h 6858000"/>
              <a:gd name="connsiteX13223" fmla="*/ 2910906 w 12192000"/>
              <a:gd name="connsiteY13223" fmla="*/ 634300 h 6858000"/>
              <a:gd name="connsiteX13224" fmla="*/ 2907215 w 12192000"/>
              <a:gd name="connsiteY13224" fmla="*/ 641990 h 6858000"/>
              <a:gd name="connsiteX13225" fmla="*/ 2905000 w 12192000"/>
              <a:gd name="connsiteY13225" fmla="*/ 630253 h 6858000"/>
              <a:gd name="connsiteX13226" fmla="*/ 2900571 w 12192000"/>
              <a:gd name="connsiteY13226" fmla="*/ 635514 h 6858000"/>
              <a:gd name="connsiteX13227" fmla="*/ 2897618 w 12192000"/>
              <a:gd name="connsiteY13227" fmla="*/ 649274 h 6858000"/>
              <a:gd name="connsiteX13228" fmla="*/ 2876209 w 12192000"/>
              <a:gd name="connsiteY13228" fmla="*/ 646846 h 6858000"/>
              <a:gd name="connsiteX13229" fmla="*/ 2850370 w 12192000"/>
              <a:gd name="connsiteY13229" fmla="*/ 639561 h 6858000"/>
              <a:gd name="connsiteX13230" fmla="*/ 2873256 w 12192000"/>
              <a:gd name="connsiteY13230" fmla="*/ 650893 h 6858000"/>
              <a:gd name="connsiteX13231" fmla="*/ 2891712 w 12192000"/>
              <a:gd name="connsiteY13231" fmla="*/ 654131 h 6858000"/>
              <a:gd name="connsiteX13232" fmla="*/ 2905000 w 12192000"/>
              <a:gd name="connsiteY13232" fmla="*/ 664654 h 6858000"/>
              <a:gd name="connsiteX13233" fmla="*/ 2904262 w 12192000"/>
              <a:gd name="connsiteY13233" fmla="*/ 680437 h 6858000"/>
              <a:gd name="connsiteX13234" fmla="*/ 2895403 w 12192000"/>
              <a:gd name="connsiteY13234" fmla="*/ 692174 h 6858000"/>
              <a:gd name="connsiteX13235" fmla="*/ 2893926 w 12192000"/>
              <a:gd name="connsiteY13235" fmla="*/ 697435 h 6858000"/>
              <a:gd name="connsiteX13236" fmla="*/ 2883591 w 12192000"/>
              <a:gd name="connsiteY13236" fmla="*/ 709982 h 6858000"/>
              <a:gd name="connsiteX13237" fmla="*/ 2886544 w 12192000"/>
              <a:gd name="connsiteY13237" fmla="*/ 711196 h 6858000"/>
              <a:gd name="connsiteX13238" fmla="*/ 2899094 w 12192000"/>
              <a:gd name="connsiteY13238" fmla="*/ 729003 h 6858000"/>
              <a:gd name="connsiteX13239" fmla="*/ 2907215 w 12192000"/>
              <a:gd name="connsiteY13239" fmla="*/ 731431 h 6858000"/>
              <a:gd name="connsiteX13240" fmla="*/ 2902047 w 12192000"/>
              <a:gd name="connsiteY13240" fmla="*/ 733455 h 6858000"/>
              <a:gd name="connsiteX13241" fmla="*/ 2885068 w 12192000"/>
              <a:gd name="connsiteY13241" fmla="*/ 725765 h 6858000"/>
              <a:gd name="connsiteX13242" fmla="*/ 2896141 w 12192000"/>
              <a:gd name="connsiteY13242" fmla="*/ 741549 h 6858000"/>
              <a:gd name="connsiteX13243" fmla="*/ 2905000 w 12192000"/>
              <a:gd name="connsiteY13243" fmla="*/ 747620 h 6858000"/>
              <a:gd name="connsiteX13244" fmla="*/ 2908691 w 12192000"/>
              <a:gd name="connsiteY13244" fmla="*/ 747215 h 6858000"/>
              <a:gd name="connsiteX13245" fmla="*/ 2905000 w 12192000"/>
              <a:gd name="connsiteY13245" fmla="*/ 737502 h 6858000"/>
              <a:gd name="connsiteX13246" fmla="*/ 2913859 w 12192000"/>
              <a:gd name="connsiteY13246" fmla="*/ 737502 h 6858000"/>
              <a:gd name="connsiteX13247" fmla="*/ 2924194 w 12192000"/>
              <a:gd name="connsiteY13247" fmla="*/ 745192 h 6858000"/>
              <a:gd name="connsiteX13248" fmla="*/ 2929362 w 12192000"/>
              <a:gd name="connsiteY13248" fmla="*/ 754500 h 6858000"/>
              <a:gd name="connsiteX13249" fmla="*/ 2927147 w 12192000"/>
              <a:gd name="connsiteY13249" fmla="*/ 764618 h 6858000"/>
              <a:gd name="connsiteX13250" fmla="*/ 2927886 w 12192000"/>
              <a:gd name="connsiteY13250" fmla="*/ 774736 h 6858000"/>
              <a:gd name="connsiteX13251" fmla="*/ 2917550 w 12192000"/>
              <a:gd name="connsiteY13251" fmla="*/ 790520 h 6858000"/>
              <a:gd name="connsiteX13252" fmla="*/ 2915336 w 12192000"/>
              <a:gd name="connsiteY13252" fmla="*/ 800233 h 6858000"/>
              <a:gd name="connsiteX13253" fmla="*/ 2907953 w 12192000"/>
              <a:gd name="connsiteY13253" fmla="*/ 808732 h 6858000"/>
              <a:gd name="connsiteX13254" fmla="*/ 2918288 w 12192000"/>
              <a:gd name="connsiteY13254" fmla="*/ 803875 h 6858000"/>
              <a:gd name="connsiteX13255" fmla="*/ 2931577 w 12192000"/>
              <a:gd name="connsiteY13255" fmla="*/ 779592 h 6858000"/>
              <a:gd name="connsiteX13256" fmla="*/ 2944127 w 12192000"/>
              <a:gd name="connsiteY13256" fmla="*/ 767856 h 6858000"/>
              <a:gd name="connsiteX13257" fmla="*/ 2947080 w 12192000"/>
              <a:gd name="connsiteY13257" fmla="*/ 768665 h 6858000"/>
              <a:gd name="connsiteX13258" fmla="*/ 2945604 w 12192000"/>
              <a:gd name="connsiteY13258" fmla="*/ 777569 h 6858000"/>
              <a:gd name="connsiteX13259" fmla="*/ 2947080 w 12192000"/>
              <a:gd name="connsiteY13259" fmla="*/ 796186 h 6858000"/>
              <a:gd name="connsiteX13260" fmla="*/ 2944127 w 12192000"/>
              <a:gd name="connsiteY13260" fmla="*/ 799828 h 6858000"/>
              <a:gd name="connsiteX13261" fmla="*/ 2944865 w 12192000"/>
              <a:gd name="connsiteY13261" fmla="*/ 807518 h 6858000"/>
              <a:gd name="connsiteX13262" fmla="*/ 2940436 w 12192000"/>
              <a:gd name="connsiteY13262" fmla="*/ 816422 h 6858000"/>
              <a:gd name="connsiteX13263" fmla="*/ 2951509 w 12192000"/>
              <a:gd name="connsiteY13263" fmla="*/ 805090 h 6858000"/>
              <a:gd name="connsiteX13264" fmla="*/ 2952986 w 12192000"/>
              <a:gd name="connsiteY13264" fmla="*/ 794162 h 6858000"/>
              <a:gd name="connsiteX13265" fmla="*/ 2964060 w 12192000"/>
              <a:gd name="connsiteY13265" fmla="*/ 786473 h 6858000"/>
              <a:gd name="connsiteX13266" fmla="*/ 2972919 w 12192000"/>
              <a:gd name="connsiteY13266" fmla="*/ 785258 h 6858000"/>
              <a:gd name="connsiteX13267" fmla="*/ 2981777 w 12192000"/>
              <a:gd name="connsiteY13267" fmla="*/ 777974 h 6858000"/>
              <a:gd name="connsiteX13268" fmla="*/ 2988422 w 12192000"/>
              <a:gd name="connsiteY13268" fmla="*/ 779188 h 6858000"/>
              <a:gd name="connsiteX13269" fmla="*/ 2989898 w 12192000"/>
              <a:gd name="connsiteY13269" fmla="*/ 783235 h 6858000"/>
              <a:gd name="connsiteX13270" fmla="*/ 2994328 w 12192000"/>
              <a:gd name="connsiteY13270" fmla="*/ 778783 h 6858000"/>
              <a:gd name="connsiteX13271" fmla="*/ 3003187 w 12192000"/>
              <a:gd name="connsiteY13271" fmla="*/ 776759 h 6858000"/>
              <a:gd name="connsiteX13272" fmla="*/ 3004663 w 12192000"/>
              <a:gd name="connsiteY13272" fmla="*/ 768260 h 6858000"/>
              <a:gd name="connsiteX13273" fmla="*/ 3011307 w 12192000"/>
              <a:gd name="connsiteY13273" fmla="*/ 759761 h 6858000"/>
              <a:gd name="connsiteX13274" fmla="*/ 3024596 w 12192000"/>
              <a:gd name="connsiteY13274" fmla="*/ 750858 h 6858000"/>
              <a:gd name="connsiteX13275" fmla="*/ 3031240 w 12192000"/>
              <a:gd name="connsiteY13275" fmla="*/ 756928 h 6858000"/>
              <a:gd name="connsiteX13276" fmla="*/ 3034193 w 12192000"/>
              <a:gd name="connsiteY13276" fmla="*/ 770284 h 6858000"/>
              <a:gd name="connsiteX13277" fmla="*/ 3031978 w 12192000"/>
              <a:gd name="connsiteY13277" fmla="*/ 780807 h 6858000"/>
              <a:gd name="connsiteX13278" fmla="*/ 3039360 w 12192000"/>
              <a:gd name="connsiteY13278" fmla="*/ 766642 h 6858000"/>
              <a:gd name="connsiteX13279" fmla="*/ 3038622 w 12192000"/>
              <a:gd name="connsiteY13279" fmla="*/ 752881 h 6858000"/>
              <a:gd name="connsiteX13280" fmla="*/ 3042313 w 12192000"/>
              <a:gd name="connsiteY13280" fmla="*/ 752072 h 6858000"/>
              <a:gd name="connsiteX13281" fmla="*/ 3041575 w 12192000"/>
              <a:gd name="connsiteY13281" fmla="*/ 747620 h 6858000"/>
              <a:gd name="connsiteX13282" fmla="*/ 3047481 w 12192000"/>
              <a:gd name="connsiteY13282" fmla="*/ 739121 h 6858000"/>
              <a:gd name="connsiteX13283" fmla="*/ 3055602 w 12192000"/>
              <a:gd name="connsiteY13283" fmla="*/ 737502 h 6858000"/>
              <a:gd name="connsiteX13284" fmla="*/ 3057817 w 12192000"/>
              <a:gd name="connsiteY13284" fmla="*/ 725765 h 6858000"/>
              <a:gd name="connsiteX13285" fmla="*/ 3065199 w 12192000"/>
              <a:gd name="connsiteY13285" fmla="*/ 721314 h 6858000"/>
              <a:gd name="connsiteX13286" fmla="*/ 3071843 w 12192000"/>
              <a:gd name="connsiteY13286" fmla="*/ 712410 h 6858000"/>
              <a:gd name="connsiteX13287" fmla="*/ 3074796 w 12192000"/>
              <a:gd name="connsiteY13287" fmla="*/ 706744 h 6858000"/>
              <a:gd name="connsiteX13288" fmla="*/ 3079964 w 12192000"/>
              <a:gd name="connsiteY13288" fmla="*/ 706339 h 6858000"/>
              <a:gd name="connsiteX13289" fmla="*/ 3088823 w 12192000"/>
              <a:gd name="connsiteY13289" fmla="*/ 714029 h 6858000"/>
              <a:gd name="connsiteX13290" fmla="*/ 3088823 w 12192000"/>
              <a:gd name="connsiteY13290" fmla="*/ 708363 h 6858000"/>
              <a:gd name="connsiteX13291" fmla="*/ 3084393 w 12192000"/>
              <a:gd name="connsiteY13291" fmla="*/ 701483 h 6858000"/>
              <a:gd name="connsiteX13292" fmla="*/ 3076273 w 12192000"/>
              <a:gd name="connsiteY13292" fmla="*/ 701483 h 6858000"/>
              <a:gd name="connsiteX13293" fmla="*/ 3076273 w 12192000"/>
              <a:gd name="connsiteY13293" fmla="*/ 695817 h 6858000"/>
              <a:gd name="connsiteX13294" fmla="*/ 3082179 w 12192000"/>
              <a:gd name="connsiteY13294" fmla="*/ 681652 h 6858000"/>
              <a:gd name="connsiteX13295" fmla="*/ 3087346 w 12192000"/>
              <a:gd name="connsiteY13295" fmla="*/ 679223 h 6858000"/>
              <a:gd name="connsiteX13296" fmla="*/ 3093252 w 12192000"/>
              <a:gd name="connsiteY13296" fmla="*/ 684889 h 6858000"/>
              <a:gd name="connsiteX13297" fmla="*/ 3092514 w 12192000"/>
              <a:gd name="connsiteY13297" fmla="*/ 676390 h 6858000"/>
              <a:gd name="connsiteX13298" fmla="*/ 3098420 w 12192000"/>
              <a:gd name="connsiteY13298" fmla="*/ 672343 h 6858000"/>
              <a:gd name="connsiteX13299" fmla="*/ 3099896 w 12192000"/>
              <a:gd name="connsiteY13299" fmla="*/ 665463 h 6858000"/>
              <a:gd name="connsiteX13300" fmla="*/ 3110232 w 12192000"/>
              <a:gd name="connsiteY13300" fmla="*/ 654536 h 6858000"/>
              <a:gd name="connsiteX13301" fmla="*/ 3115400 w 12192000"/>
              <a:gd name="connsiteY13301" fmla="*/ 646846 h 6858000"/>
              <a:gd name="connsiteX13302" fmla="*/ 3113185 w 12192000"/>
              <a:gd name="connsiteY13302" fmla="*/ 640775 h 6858000"/>
              <a:gd name="connsiteX13303" fmla="*/ 3121306 w 12192000"/>
              <a:gd name="connsiteY13303" fmla="*/ 630253 h 6858000"/>
              <a:gd name="connsiteX13304" fmla="*/ 3131641 w 12192000"/>
              <a:gd name="connsiteY13304" fmla="*/ 627015 h 6858000"/>
              <a:gd name="connsiteX13305" fmla="*/ 3135332 w 12192000"/>
              <a:gd name="connsiteY13305" fmla="*/ 630658 h 6858000"/>
              <a:gd name="connsiteX13306" fmla="*/ 3127950 w 12192000"/>
              <a:gd name="connsiteY13306" fmla="*/ 637133 h 6858000"/>
              <a:gd name="connsiteX13307" fmla="*/ 3136070 w 12192000"/>
              <a:gd name="connsiteY13307" fmla="*/ 633895 h 6858000"/>
              <a:gd name="connsiteX13308" fmla="*/ 3139762 w 12192000"/>
              <a:gd name="connsiteY13308" fmla="*/ 637538 h 6858000"/>
              <a:gd name="connsiteX13309" fmla="*/ 3133117 w 12192000"/>
              <a:gd name="connsiteY13309" fmla="*/ 641585 h 6858000"/>
              <a:gd name="connsiteX13310" fmla="*/ 3132379 w 12192000"/>
              <a:gd name="connsiteY13310" fmla="*/ 648060 h 6858000"/>
              <a:gd name="connsiteX13311" fmla="*/ 3139023 w 12192000"/>
              <a:gd name="connsiteY13311" fmla="*/ 652107 h 6858000"/>
              <a:gd name="connsiteX13312" fmla="*/ 3133117 w 12192000"/>
              <a:gd name="connsiteY13312" fmla="*/ 659392 h 6858000"/>
              <a:gd name="connsiteX13313" fmla="*/ 3127950 w 12192000"/>
              <a:gd name="connsiteY13313" fmla="*/ 660202 h 6858000"/>
              <a:gd name="connsiteX13314" fmla="*/ 3127211 w 12192000"/>
              <a:gd name="connsiteY13314" fmla="*/ 662225 h 6858000"/>
              <a:gd name="connsiteX13315" fmla="*/ 3133117 w 12192000"/>
              <a:gd name="connsiteY13315" fmla="*/ 663439 h 6858000"/>
              <a:gd name="connsiteX13316" fmla="*/ 3139762 w 12192000"/>
              <a:gd name="connsiteY13316" fmla="*/ 664654 h 6858000"/>
              <a:gd name="connsiteX13317" fmla="*/ 3136809 w 12192000"/>
              <a:gd name="connsiteY13317" fmla="*/ 671938 h 6858000"/>
              <a:gd name="connsiteX13318" fmla="*/ 3133856 w 12192000"/>
              <a:gd name="connsiteY13318" fmla="*/ 675581 h 6858000"/>
              <a:gd name="connsiteX13319" fmla="*/ 3141238 w 12192000"/>
              <a:gd name="connsiteY13319" fmla="*/ 675581 h 6858000"/>
              <a:gd name="connsiteX13320" fmla="*/ 3141976 w 12192000"/>
              <a:gd name="connsiteY13320" fmla="*/ 683270 h 6858000"/>
              <a:gd name="connsiteX13321" fmla="*/ 3135332 w 12192000"/>
              <a:gd name="connsiteY13321" fmla="*/ 687318 h 6858000"/>
              <a:gd name="connsiteX13322" fmla="*/ 3137547 w 12192000"/>
              <a:gd name="connsiteY13322" fmla="*/ 696221 h 6858000"/>
              <a:gd name="connsiteX13323" fmla="*/ 3146406 w 12192000"/>
              <a:gd name="connsiteY13323" fmla="*/ 704316 h 6858000"/>
              <a:gd name="connsiteX13324" fmla="*/ 3147144 w 12192000"/>
              <a:gd name="connsiteY13324" fmla="*/ 715648 h 6858000"/>
              <a:gd name="connsiteX13325" fmla="*/ 3143453 w 12192000"/>
              <a:gd name="connsiteY13325" fmla="*/ 719290 h 6858000"/>
              <a:gd name="connsiteX13326" fmla="*/ 3138285 w 12192000"/>
              <a:gd name="connsiteY13326" fmla="*/ 715243 h 6858000"/>
              <a:gd name="connsiteX13327" fmla="*/ 3131641 w 12192000"/>
              <a:gd name="connsiteY13327" fmla="*/ 717671 h 6858000"/>
              <a:gd name="connsiteX13328" fmla="*/ 3138285 w 12192000"/>
              <a:gd name="connsiteY13328" fmla="*/ 723337 h 6858000"/>
              <a:gd name="connsiteX13329" fmla="*/ 3140500 w 12192000"/>
              <a:gd name="connsiteY13329" fmla="*/ 728598 h 6858000"/>
              <a:gd name="connsiteX13330" fmla="*/ 3144929 w 12192000"/>
              <a:gd name="connsiteY13330" fmla="*/ 728598 h 6858000"/>
              <a:gd name="connsiteX13331" fmla="*/ 3150835 w 12192000"/>
              <a:gd name="connsiteY13331" fmla="*/ 722932 h 6858000"/>
              <a:gd name="connsiteX13332" fmla="*/ 3152312 w 12192000"/>
              <a:gd name="connsiteY13332" fmla="*/ 729408 h 6858000"/>
              <a:gd name="connsiteX13333" fmla="*/ 3158956 w 12192000"/>
              <a:gd name="connsiteY13333" fmla="*/ 733050 h 6858000"/>
              <a:gd name="connsiteX13334" fmla="*/ 3151574 w 12192000"/>
              <a:gd name="connsiteY13334" fmla="*/ 744382 h 6858000"/>
              <a:gd name="connsiteX13335" fmla="*/ 3142715 w 12192000"/>
              <a:gd name="connsiteY13335" fmla="*/ 746811 h 6858000"/>
              <a:gd name="connsiteX13336" fmla="*/ 3132379 w 12192000"/>
              <a:gd name="connsiteY13336" fmla="*/ 745192 h 6858000"/>
              <a:gd name="connsiteX13337" fmla="*/ 3127211 w 12192000"/>
              <a:gd name="connsiteY13337" fmla="*/ 750453 h 6858000"/>
              <a:gd name="connsiteX13338" fmla="*/ 3135332 w 12192000"/>
              <a:gd name="connsiteY13338" fmla="*/ 754905 h 6858000"/>
              <a:gd name="connsiteX13339" fmla="*/ 3158218 w 12192000"/>
              <a:gd name="connsiteY13339" fmla="*/ 748834 h 6858000"/>
              <a:gd name="connsiteX13340" fmla="*/ 3165600 w 12192000"/>
              <a:gd name="connsiteY13340" fmla="*/ 750453 h 6858000"/>
              <a:gd name="connsiteX13341" fmla="*/ 3162647 w 12192000"/>
              <a:gd name="connsiteY13341" fmla="*/ 758547 h 6858000"/>
              <a:gd name="connsiteX13342" fmla="*/ 3153788 w 12192000"/>
              <a:gd name="connsiteY13342" fmla="*/ 767856 h 6858000"/>
              <a:gd name="connsiteX13343" fmla="*/ 3161171 w 12192000"/>
              <a:gd name="connsiteY13343" fmla="*/ 770689 h 6858000"/>
              <a:gd name="connsiteX13344" fmla="*/ 3169291 w 12192000"/>
              <a:gd name="connsiteY13344" fmla="*/ 766237 h 6858000"/>
              <a:gd name="connsiteX13345" fmla="*/ 3169291 w 12192000"/>
              <a:gd name="connsiteY13345" fmla="*/ 776355 h 6858000"/>
              <a:gd name="connsiteX13346" fmla="*/ 3161171 w 12192000"/>
              <a:gd name="connsiteY13346" fmla="*/ 787282 h 6858000"/>
              <a:gd name="connsiteX13347" fmla="*/ 3145668 w 12192000"/>
              <a:gd name="connsiteY13347" fmla="*/ 787282 h 6858000"/>
              <a:gd name="connsiteX13348" fmla="*/ 3138285 w 12192000"/>
              <a:gd name="connsiteY13348" fmla="*/ 782425 h 6858000"/>
              <a:gd name="connsiteX13349" fmla="*/ 3134594 w 12192000"/>
              <a:gd name="connsiteY13349" fmla="*/ 788496 h 6858000"/>
              <a:gd name="connsiteX13350" fmla="*/ 3136809 w 12192000"/>
              <a:gd name="connsiteY13350" fmla="*/ 794972 h 6858000"/>
              <a:gd name="connsiteX13351" fmla="*/ 3133117 w 12192000"/>
              <a:gd name="connsiteY13351" fmla="*/ 802257 h 6858000"/>
              <a:gd name="connsiteX13352" fmla="*/ 3146406 w 12192000"/>
              <a:gd name="connsiteY13352" fmla="*/ 796591 h 6858000"/>
              <a:gd name="connsiteX13353" fmla="*/ 3161909 w 12192000"/>
              <a:gd name="connsiteY13353" fmla="*/ 796995 h 6858000"/>
              <a:gd name="connsiteX13354" fmla="*/ 3172983 w 12192000"/>
              <a:gd name="connsiteY13354" fmla="*/ 792543 h 6858000"/>
              <a:gd name="connsiteX13355" fmla="*/ 3175936 w 12192000"/>
              <a:gd name="connsiteY13355" fmla="*/ 795376 h 6858000"/>
              <a:gd name="connsiteX13356" fmla="*/ 3170030 w 12192000"/>
              <a:gd name="connsiteY13356" fmla="*/ 801447 h 6858000"/>
              <a:gd name="connsiteX13357" fmla="*/ 3170030 w 12192000"/>
              <a:gd name="connsiteY13357" fmla="*/ 805494 h 6858000"/>
              <a:gd name="connsiteX13358" fmla="*/ 3161171 w 12192000"/>
              <a:gd name="connsiteY13358" fmla="*/ 810351 h 6858000"/>
              <a:gd name="connsiteX13359" fmla="*/ 3152312 w 12192000"/>
              <a:gd name="connsiteY13359" fmla="*/ 810351 h 6858000"/>
              <a:gd name="connsiteX13360" fmla="*/ 3137547 w 12192000"/>
              <a:gd name="connsiteY13360" fmla="*/ 826944 h 6858000"/>
              <a:gd name="connsiteX13361" fmla="*/ 3153788 w 12192000"/>
              <a:gd name="connsiteY13361" fmla="*/ 820064 h 6858000"/>
              <a:gd name="connsiteX13362" fmla="*/ 3164124 w 12192000"/>
              <a:gd name="connsiteY13362" fmla="*/ 820064 h 6858000"/>
              <a:gd name="connsiteX13363" fmla="*/ 3171506 w 12192000"/>
              <a:gd name="connsiteY13363" fmla="*/ 817636 h 6858000"/>
              <a:gd name="connsiteX13364" fmla="*/ 3180365 w 12192000"/>
              <a:gd name="connsiteY13364" fmla="*/ 819659 h 6858000"/>
              <a:gd name="connsiteX13365" fmla="*/ 3180365 w 12192000"/>
              <a:gd name="connsiteY13365" fmla="*/ 827754 h 6858000"/>
              <a:gd name="connsiteX13366" fmla="*/ 3172244 w 12192000"/>
              <a:gd name="connsiteY13366" fmla="*/ 828563 h 6858000"/>
              <a:gd name="connsiteX13367" fmla="*/ 3161909 w 12192000"/>
              <a:gd name="connsiteY13367" fmla="*/ 835038 h 6858000"/>
              <a:gd name="connsiteX13368" fmla="*/ 3158956 w 12192000"/>
              <a:gd name="connsiteY13368" fmla="*/ 843942 h 6858000"/>
              <a:gd name="connsiteX13369" fmla="*/ 3165600 w 12192000"/>
              <a:gd name="connsiteY13369" fmla="*/ 838276 h 6858000"/>
              <a:gd name="connsiteX13370" fmla="*/ 3174459 w 12192000"/>
              <a:gd name="connsiteY13370" fmla="*/ 841109 h 6858000"/>
              <a:gd name="connsiteX13371" fmla="*/ 3180365 w 12192000"/>
              <a:gd name="connsiteY13371" fmla="*/ 835443 h 6858000"/>
              <a:gd name="connsiteX13372" fmla="*/ 3189224 w 12192000"/>
              <a:gd name="connsiteY13372" fmla="*/ 843133 h 6858000"/>
              <a:gd name="connsiteX13373" fmla="*/ 3193653 w 12192000"/>
              <a:gd name="connsiteY13373" fmla="*/ 858512 h 6858000"/>
              <a:gd name="connsiteX13374" fmla="*/ 3184056 w 12192000"/>
              <a:gd name="connsiteY13374" fmla="*/ 866201 h 6858000"/>
              <a:gd name="connsiteX13375" fmla="*/ 3177412 w 12192000"/>
              <a:gd name="connsiteY13375" fmla="*/ 863773 h 6858000"/>
              <a:gd name="connsiteX13376" fmla="*/ 3172244 w 12192000"/>
              <a:gd name="connsiteY13376" fmla="*/ 867820 h 6858000"/>
              <a:gd name="connsiteX13377" fmla="*/ 3162647 w 12192000"/>
              <a:gd name="connsiteY13377" fmla="*/ 867820 h 6858000"/>
              <a:gd name="connsiteX13378" fmla="*/ 3169291 w 12192000"/>
              <a:gd name="connsiteY13378" fmla="*/ 873891 h 6858000"/>
              <a:gd name="connsiteX13379" fmla="*/ 3176674 w 12192000"/>
              <a:gd name="connsiteY13379" fmla="*/ 872272 h 6858000"/>
              <a:gd name="connsiteX13380" fmla="*/ 3180365 w 12192000"/>
              <a:gd name="connsiteY13380" fmla="*/ 875105 h 6858000"/>
              <a:gd name="connsiteX13381" fmla="*/ 3191439 w 12192000"/>
              <a:gd name="connsiteY13381" fmla="*/ 875510 h 6858000"/>
              <a:gd name="connsiteX13382" fmla="*/ 3195868 w 12192000"/>
              <a:gd name="connsiteY13382" fmla="*/ 879557 h 6858000"/>
              <a:gd name="connsiteX13383" fmla="*/ 3192915 w 12192000"/>
              <a:gd name="connsiteY13383" fmla="*/ 886842 h 6858000"/>
              <a:gd name="connsiteX13384" fmla="*/ 3186271 w 12192000"/>
              <a:gd name="connsiteY13384" fmla="*/ 890889 h 6858000"/>
              <a:gd name="connsiteX13385" fmla="*/ 3195130 w 12192000"/>
              <a:gd name="connsiteY13385" fmla="*/ 894127 h 6858000"/>
              <a:gd name="connsiteX13386" fmla="*/ 3202512 w 12192000"/>
              <a:gd name="connsiteY13386" fmla="*/ 892508 h 6858000"/>
              <a:gd name="connsiteX13387" fmla="*/ 3211371 w 12192000"/>
              <a:gd name="connsiteY13387" fmla="*/ 900197 h 6858000"/>
              <a:gd name="connsiteX13388" fmla="*/ 3209157 w 12192000"/>
              <a:gd name="connsiteY13388" fmla="*/ 908292 h 6858000"/>
              <a:gd name="connsiteX13389" fmla="*/ 3201774 w 12192000"/>
              <a:gd name="connsiteY13389" fmla="*/ 911934 h 6858000"/>
              <a:gd name="connsiteX13390" fmla="*/ 3189962 w 12192000"/>
              <a:gd name="connsiteY13390" fmla="*/ 921243 h 6858000"/>
              <a:gd name="connsiteX13391" fmla="*/ 3181842 w 12192000"/>
              <a:gd name="connsiteY13391" fmla="*/ 918410 h 6858000"/>
              <a:gd name="connsiteX13392" fmla="*/ 3179627 w 12192000"/>
              <a:gd name="connsiteY13392" fmla="*/ 922457 h 6858000"/>
              <a:gd name="connsiteX13393" fmla="*/ 3188486 w 12192000"/>
              <a:gd name="connsiteY13393" fmla="*/ 926099 h 6858000"/>
              <a:gd name="connsiteX13394" fmla="*/ 3189224 w 12192000"/>
              <a:gd name="connsiteY13394" fmla="*/ 931765 h 6858000"/>
              <a:gd name="connsiteX13395" fmla="*/ 3178889 w 12192000"/>
              <a:gd name="connsiteY13395" fmla="*/ 932575 h 6858000"/>
              <a:gd name="connsiteX13396" fmla="*/ 3165600 w 12192000"/>
              <a:gd name="connsiteY13396" fmla="*/ 925694 h 6858000"/>
              <a:gd name="connsiteX13397" fmla="*/ 3151574 w 12192000"/>
              <a:gd name="connsiteY13397" fmla="*/ 926099 h 6858000"/>
              <a:gd name="connsiteX13398" fmla="*/ 3164862 w 12192000"/>
              <a:gd name="connsiteY13398" fmla="*/ 932575 h 6858000"/>
              <a:gd name="connsiteX13399" fmla="*/ 3164862 w 12192000"/>
              <a:gd name="connsiteY13399" fmla="*/ 941478 h 6858000"/>
              <a:gd name="connsiteX13400" fmla="*/ 3175197 w 12192000"/>
              <a:gd name="connsiteY13400" fmla="*/ 949977 h 6858000"/>
              <a:gd name="connsiteX13401" fmla="*/ 3179627 w 12192000"/>
              <a:gd name="connsiteY13401" fmla="*/ 955239 h 6858000"/>
              <a:gd name="connsiteX13402" fmla="*/ 3177412 w 12192000"/>
              <a:gd name="connsiteY13402" fmla="*/ 959690 h 6858000"/>
              <a:gd name="connsiteX13403" fmla="*/ 3167077 w 12192000"/>
              <a:gd name="connsiteY13403" fmla="*/ 960905 h 6858000"/>
              <a:gd name="connsiteX13404" fmla="*/ 3162647 w 12192000"/>
              <a:gd name="connsiteY13404" fmla="*/ 966166 h 6858000"/>
              <a:gd name="connsiteX13405" fmla="*/ 3149359 w 12192000"/>
              <a:gd name="connsiteY13405" fmla="*/ 965356 h 6858000"/>
              <a:gd name="connsiteX13406" fmla="*/ 3167077 w 12192000"/>
              <a:gd name="connsiteY13406" fmla="*/ 969808 h 6858000"/>
              <a:gd name="connsiteX13407" fmla="*/ 3172983 w 12192000"/>
              <a:gd name="connsiteY13407" fmla="*/ 968594 h 6858000"/>
              <a:gd name="connsiteX13408" fmla="*/ 3174459 w 12192000"/>
              <a:gd name="connsiteY13408" fmla="*/ 965356 h 6858000"/>
              <a:gd name="connsiteX13409" fmla="*/ 3187747 w 12192000"/>
              <a:gd name="connsiteY13409" fmla="*/ 962523 h 6858000"/>
              <a:gd name="connsiteX13410" fmla="*/ 3192915 w 12192000"/>
              <a:gd name="connsiteY13410" fmla="*/ 963738 h 6858000"/>
              <a:gd name="connsiteX13411" fmla="*/ 3192915 w 12192000"/>
              <a:gd name="connsiteY13411" fmla="*/ 969808 h 6858000"/>
              <a:gd name="connsiteX13412" fmla="*/ 3197345 w 12192000"/>
              <a:gd name="connsiteY13412" fmla="*/ 974260 h 6858000"/>
              <a:gd name="connsiteX13413" fmla="*/ 3192915 w 12192000"/>
              <a:gd name="connsiteY13413" fmla="*/ 978307 h 6858000"/>
              <a:gd name="connsiteX13414" fmla="*/ 3198821 w 12192000"/>
              <a:gd name="connsiteY13414" fmla="*/ 978712 h 6858000"/>
              <a:gd name="connsiteX13415" fmla="*/ 3200298 w 12192000"/>
              <a:gd name="connsiteY13415" fmla="*/ 981545 h 6858000"/>
              <a:gd name="connsiteX13416" fmla="*/ 3198821 w 12192000"/>
              <a:gd name="connsiteY13416" fmla="*/ 988425 h 6858000"/>
              <a:gd name="connsiteX13417" fmla="*/ 3201774 w 12192000"/>
              <a:gd name="connsiteY13417" fmla="*/ 991663 h 6858000"/>
              <a:gd name="connsiteX13418" fmla="*/ 3210633 w 12192000"/>
              <a:gd name="connsiteY13418" fmla="*/ 985997 h 6858000"/>
              <a:gd name="connsiteX13419" fmla="*/ 3214324 w 12192000"/>
              <a:gd name="connsiteY13419" fmla="*/ 987616 h 6858000"/>
              <a:gd name="connsiteX13420" fmla="*/ 3220230 w 12192000"/>
              <a:gd name="connsiteY13420" fmla="*/ 989235 h 6858000"/>
              <a:gd name="connsiteX13421" fmla="*/ 3219492 w 12192000"/>
              <a:gd name="connsiteY13421" fmla="*/ 1000971 h 6858000"/>
              <a:gd name="connsiteX13422" fmla="*/ 3216539 w 12192000"/>
              <a:gd name="connsiteY13422" fmla="*/ 1006233 h 6858000"/>
              <a:gd name="connsiteX13423" fmla="*/ 3216539 w 12192000"/>
              <a:gd name="connsiteY13423" fmla="*/ 1010684 h 6858000"/>
              <a:gd name="connsiteX13424" fmla="*/ 3220968 w 12192000"/>
              <a:gd name="connsiteY13424" fmla="*/ 1009875 h 6858000"/>
              <a:gd name="connsiteX13425" fmla="*/ 3230566 w 12192000"/>
              <a:gd name="connsiteY13425" fmla="*/ 997734 h 6858000"/>
              <a:gd name="connsiteX13426" fmla="*/ 3232780 w 12192000"/>
              <a:gd name="connsiteY13426" fmla="*/ 998948 h 6858000"/>
              <a:gd name="connsiteX13427" fmla="*/ 3231304 w 12192000"/>
              <a:gd name="connsiteY13427" fmla="*/ 1006637 h 6858000"/>
              <a:gd name="connsiteX13428" fmla="*/ 3237210 w 12192000"/>
              <a:gd name="connsiteY13428" fmla="*/ 1012708 h 6858000"/>
              <a:gd name="connsiteX13429" fmla="*/ 3225398 w 12192000"/>
              <a:gd name="connsiteY13429" fmla="*/ 1019588 h 6858000"/>
              <a:gd name="connsiteX13430" fmla="*/ 3209895 w 12192000"/>
              <a:gd name="connsiteY13430" fmla="*/ 1037800 h 6858000"/>
              <a:gd name="connsiteX13431" fmla="*/ 3201774 w 12192000"/>
              <a:gd name="connsiteY13431" fmla="*/ 1043871 h 6858000"/>
              <a:gd name="connsiteX13432" fmla="*/ 3191439 w 12192000"/>
              <a:gd name="connsiteY13432" fmla="*/ 1041443 h 6858000"/>
              <a:gd name="connsiteX13433" fmla="*/ 3201036 w 12192000"/>
              <a:gd name="connsiteY13433" fmla="*/ 1046704 h 6858000"/>
              <a:gd name="connsiteX13434" fmla="*/ 3209157 w 12192000"/>
              <a:gd name="connsiteY13434" fmla="*/ 1044276 h 6858000"/>
              <a:gd name="connsiteX13435" fmla="*/ 3227613 w 12192000"/>
              <a:gd name="connsiteY13435" fmla="*/ 1028087 h 6858000"/>
              <a:gd name="connsiteX13436" fmla="*/ 3234995 w 12192000"/>
              <a:gd name="connsiteY13436" fmla="*/ 1028087 h 6858000"/>
              <a:gd name="connsiteX13437" fmla="*/ 3234995 w 12192000"/>
              <a:gd name="connsiteY13437" fmla="*/ 1032944 h 6858000"/>
              <a:gd name="connsiteX13438" fmla="*/ 3226874 w 12192000"/>
              <a:gd name="connsiteY13438" fmla="*/ 1038610 h 6858000"/>
              <a:gd name="connsiteX13439" fmla="*/ 3222445 w 12192000"/>
              <a:gd name="connsiteY13439" fmla="*/ 1047109 h 6858000"/>
              <a:gd name="connsiteX13440" fmla="*/ 3227613 w 12192000"/>
              <a:gd name="connsiteY13440" fmla="*/ 1048728 h 6858000"/>
              <a:gd name="connsiteX13441" fmla="*/ 3237210 w 12192000"/>
              <a:gd name="connsiteY13441" fmla="*/ 1038205 h 6858000"/>
              <a:gd name="connsiteX13442" fmla="*/ 3246069 w 12192000"/>
              <a:gd name="connsiteY13442" fmla="*/ 1028897 h 6858000"/>
              <a:gd name="connsiteX13443" fmla="*/ 3257142 w 12192000"/>
              <a:gd name="connsiteY13443" fmla="*/ 1027278 h 6858000"/>
              <a:gd name="connsiteX13444" fmla="*/ 3257142 w 12192000"/>
              <a:gd name="connsiteY13444" fmla="*/ 1030920 h 6858000"/>
              <a:gd name="connsiteX13445" fmla="*/ 3249022 w 12192000"/>
              <a:gd name="connsiteY13445" fmla="*/ 1034967 h 6858000"/>
              <a:gd name="connsiteX13446" fmla="*/ 3244592 w 12192000"/>
              <a:gd name="connsiteY13446" fmla="*/ 1039015 h 6858000"/>
              <a:gd name="connsiteX13447" fmla="*/ 3248283 w 12192000"/>
              <a:gd name="connsiteY13447" fmla="*/ 1041038 h 6858000"/>
              <a:gd name="connsiteX13448" fmla="*/ 3261572 w 12192000"/>
              <a:gd name="connsiteY13448" fmla="*/ 1035777 h 6858000"/>
              <a:gd name="connsiteX13449" fmla="*/ 3266001 w 12192000"/>
              <a:gd name="connsiteY13449" fmla="*/ 1039419 h 6858000"/>
              <a:gd name="connsiteX13450" fmla="*/ 3251236 w 12192000"/>
              <a:gd name="connsiteY13450" fmla="*/ 1049132 h 6858000"/>
              <a:gd name="connsiteX13451" fmla="*/ 3245331 w 12192000"/>
              <a:gd name="connsiteY13451" fmla="*/ 1056417 h 6858000"/>
              <a:gd name="connsiteX13452" fmla="*/ 3249760 w 12192000"/>
              <a:gd name="connsiteY13452" fmla="*/ 1057227 h 6858000"/>
              <a:gd name="connsiteX13453" fmla="*/ 3257881 w 12192000"/>
              <a:gd name="connsiteY13453" fmla="*/ 1051156 h 6858000"/>
              <a:gd name="connsiteX13454" fmla="*/ 3276337 w 12192000"/>
              <a:gd name="connsiteY13454" fmla="*/ 1036182 h 6858000"/>
              <a:gd name="connsiteX13455" fmla="*/ 3280028 w 12192000"/>
              <a:gd name="connsiteY13455" fmla="*/ 1037800 h 6858000"/>
              <a:gd name="connsiteX13456" fmla="*/ 3274860 w 12192000"/>
              <a:gd name="connsiteY13456" fmla="*/ 1041848 h 6858000"/>
              <a:gd name="connsiteX13457" fmla="*/ 3274122 w 12192000"/>
              <a:gd name="connsiteY13457" fmla="*/ 1046299 h 6858000"/>
              <a:gd name="connsiteX13458" fmla="*/ 3287410 w 12192000"/>
              <a:gd name="connsiteY13458" fmla="*/ 1037800 h 6858000"/>
              <a:gd name="connsiteX13459" fmla="*/ 3285934 w 12192000"/>
              <a:gd name="connsiteY13459" fmla="*/ 1042252 h 6858000"/>
              <a:gd name="connsiteX13460" fmla="*/ 3285934 w 12192000"/>
              <a:gd name="connsiteY13460" fmla="*/ 1056822 h 6858000"/>
              <a:gd name="connsiteX13461" fmla="*/ 3280028 w 12192000"/>
              <a:gd name="connsiteY13461" fmla="*/ 1058441 h 6858000"/>
              <a:gd name="connsiteX13462" fmla="*/ 3281504 w 12192000"/>
              <a:gd name="connsiteY13462" fmla="*/ 1064107 h 6858000"/>
              <a:gd name="connsiteX13463" fmla="*/ 3292578 w 12192000"/>
              <a:gd name="connsiteY13463" fmla="*/ 1062893 h 6858000"/>
              <a:gd name="connsiteX13464" fmla="*/ 3303652 w 12192000"/>
              <a:gd name="connsiteY13464" fmla="*/ 1069368 h 6858000"/>
              <a:gd name="connsiteX13465" fmla="*/ 3311034 w 12192000"/>
              <a:gd name="connsiteY13465" fmla="*/ 1060869 h 6858000"/>
              <a:gd name="connsiteX13466" fmla="*/ 3325061 w 12192000"/>
              <a:gd name="connsiteY13466" fmla="*/ 1057631 h 6858000"/>
              <a:gd name="connsiteX13467" fmla="*/ 3331705 w 12192000"/>
              <a:gd name="connsiteY13467" fmla="*/ 1060060 h 6858000"/>
              <a:gd name="connsiteX13468" fmla="*/ 3327276 w 12192000"/>
              <a:gd name="connsiteY13468" fmla="*/ 1068559 h 6858000"/>
              <a:gd name="connsiteX13469" fmla="*/ 3321370 w 12192000"/>
              <a:gd name="connsiteY13469" fmla="*/ 1068559 h 6858000"/>
              <a:gd name="connsiteX13470" fmla="*/ 3317678 w 12192000"/>
              <a:gd name="connsiteY13470" fmla="*/ 1072201 h 6858000"/>
              <a:gd name="connsiteX13471" fmla="*/ 3341302 w 12192000"/>
              <a:gd name="connsiteY13471" fmla="*/ 1078272 h 6858000"/>
              <a:gd name="connsiteX13472" fmla="*/ 3350161 w 12192000"/>
              <a:gd name="connsiteY13472" fmla="*/ 1085961 h 6858000"/>
              <a:gd name="connsiteX13473" fmla="*/ 3334658 w 12192000"/>
              <a:gd name="connsiteY13473" fmla="*/ 1087985 h 6858000"/>
              <a:gd name="connsiteX13474" fmla="*/ 3334658 w 12192000"/>
              <a:gd name="connsiteY13474" fmla="*/ 1091223 h 6858000"/>
              <a:gd name="connsiteX13475" fmla="*/ 3315464 w 12192000"/>
              <a:gd name="connsiteY13475" fmla="*/ 1094865 h 6858000"/>
              <a:gd name="connsiteX13476" fmla="*/ 3311034 w 12192000"/>
              <a:gd name="connsiteY13476" fmla="*/ 1091223 h 6858000"/>
              <a:gd name="connsiteX13477" fmla="*/ 3295531 w 12192000"/>
              <a:gd name="connsiteY13477" fmla="*/ 1096889 h 6858000"/>
              <a:gd name="connsiteX13478" fmla="*/ 3287410 w 12192000"/>
              <a:gd name="connsiteY13478" fmla="*/ 1105388 h 6858000"/>
              <a:gd name="connsiteX13479" fmla="*/ 3268954 w 12192000"/>
              <a:gd name="connsiteY13479" fmla="*/ 1105792 h 6858000"/>
              <a:gd name="connsiteX13480" fmla="*/ 3243116 w 12192000"/>
              <a:gd name="connsiteY13480" fmla="*/ 1110244 h 6858000"/>
              <a:gd name="connsiteX13481" fmla="*/ 3241639 w 12192000"/>
              <a:gd name="connsiteY13481" fmla="*/ 1116720 h 6858000"/>
              <a:gd name="connsiteX13482" fmla="*/ 3260095 w 12192000"/>
              <a:gd name="connsiteY13482" fmla="*/ 1112673 h 6858000"/>
              <a:gd name="connsiteX13483" fmla="*/ 3279290 w 12192000"/>
              <a:gd name="connsiteY13483" fmla="*/ 1107411 h 6858000"/>
              <a:gd name="connsiteX13484" fmla="*/ 3285934 w 12192000"/>
              <a:gd name="connsiteY13484" fmla="*/ 1109030 h 6858000"/>
              <a:gd name="connsiteX13485" fmla="*/ 3287410 w 12192000"/>
              <a:gd name="connsiteY13485" fmla="*/ 1112673 h 6858000"/>
              <a:gd name="connsiteX13486" fmla="*/ 3268216 w 12192000"/>
              <a:gd name="connsiteY13486" fmla="*/ 1115506 h 6858000"/>
              <a:gd name="connsiteX13487" fmla="*/ 3249760 w 12192000"/>
              <a:gd name="connsiteY13487" fmla="*/ 1118743 h 6858000"/>
              <a:gd name="connsiteX13488" fmla="*/ 3233519 w 12192000"/>
              <a:gd name="connsiteY13488" fmla="*/ 1126838 h 6858000"/>
              <a:gd name="connsiteX13489" fmla="*/ 3226874 w 12192000"/>
              <a:gd name="connsiteY13489" fmla="*/ 1132504 h 6858000"/>
              <a:gd name="connsiteX13490" fmla="*/ 3215801 w 12192000"/>
              <a:gd name="connsiteY13490" fmla="*/ 1132908 h 6858000"/>
              <a:gd name="connsiteX13491" fmla="*/ 3214324 w 12192000"/>
              <a:gd name="connsiteY13491" fmla="*/ 1141003 h 6858000"/>
              <a:gd name="connsiteX13492" fmla="*/ 3209895 w 12192000"/>
              <a:gd name="connsiteY13492" fmla="*/ 1145454 h 6858000"/>
              <a:gd name="connsiteX13493" fmla="*/ 3192915 w 12192000"/>
              <a:gd name="connsiteY13493" fmla="*/ 1134932 h 6858000"/>
              <a:gd name="connsiteX13494" fmla="*/ 3181842 w 12192000"/>
              <a:gd name="connsiteY13494" fmla="*/ 1118339 h 6858000"/>
              <a:gd name="connsiteX13495" fmla="*/ 3183318 w 12192000"/>
              <a:gd name="connsiteY13495" fmla="*/ 1126028 h 6858000"/>
              <a:gd name="connsiteX13496" fmla="*/ 3180365 w 12192000"/>
              <a:gd name="connsiteY13496" fmla="*/ 1130480 h 6858000"/>
              <a:gd name="connsiteX13497" fmla="*/ 3187747 w 12192000"/>
              <a:gd name="connsiteY13497" fmla="*/ 1133718 h 6858000"/>
              <a:gd name="connsiteX13498" fmla="*/ 3189224 w 12192000"/>
              <a:gd name="connsiteY13498" fmla="*/ 1137360 h 6858000"/>
              <a:gd name="connsiteX13499" fmla="*/ 3209157 w 12192000"/>
              <a:gd name="connsiteY13499" fmla="*/ 1152739 h 6858000"/>
              <a:gd name="connsiteX13500" fmla="*/ 3206204 w 12192000"/>
              <a:gd name="connsiteY13500" fmla="*/ 1158405 h 6858000"/>
              <a:gd name="connsiteX13501" fmla="*/ 3200298 w 12192000"/>
              <a:gd name="connsiteY13501" fmla="*/ 1156787 h 6858000"/>
              <a:gd name="connsiteX13502" fmla="*/ 3193653 w 12192000"/>
              <a:gd name="connsiteY13502" fmla="*/ 1162048 h 6858000"/>
              <a:gd name="connsiteX13503" fmla="*/ 3198083 w 12192000"/>
              <a:gd name="connsiteY13503" fmla="*/ 1168928 h 6858000"/>
              <a:gd name="connsiteX13504" fmla="*/ 3203251 w 12192000"/>
              <a:gd name="connsiteY13504" fmla="*/ 1169737 h 6858000"/>
              <a:gd name="connsiteX13505" fmla="*/ 3206204 w 12192000"/>
              <a:gd name="connsiteY13505" fmla="*/ 1165690 h 6858000"/>
              <a:gd name="connsiteX13506" fmla="*/ 3212848 w 12192000"/>
              <a:gd name="connsiteY13506" fmla="*/ 1166095 h 6858000"/>
              <a:gd name="connsiteX13507" fmla="*/ 3220968 w 12192000"/>
              <a:gd name="connsiteY13507" fmla="*/ 1150311 h 6858000"/>
              <a:gd name="connsiteX13508" fmla="*/ 3235733 w 12192000"/>
              <a:gd name="connsiteY13508" fmla="*/ 1151120 h 6858000"/>
              <a:gd name="connsiteX13509" fmla="*/ 3246069 w 12192000"/>
              <a:gd name="connsiteY13509" fmla="*/ 1142621 h 6858000"/>
              <a:gd name="connsiteX13510" fmla="*/ 3254189 w 12192000"/>
              <a:gd name="connsiteY13510" fmla="*/ 1142217 h 6858000"/>
              <a:gd name="connsiteX13511" fmla="*/ 3257881 w 12192000"/>
              <a:gd name="connsiteY13511" fmla="*/ 1133313 h 6858000"/>
              <a:gd name="connsiteX13512" fmla="*/ 3267478 w 12192000"/>
              <a:gd name="connsiteY13512" fmla="*/ 1123600 h 6858000"/>
              <a:gd name="connsiteX13513" fmla="*/ 3279290 w 12192000"/>
              <a:gd name="connsiteY13513" fmla="*/ 1121981 h 6858000"/>
              <a:gd name="connsiteX13514" fmla="*/ 3294793 w 12192000"/>
              <a:gd name="connsiteY13514" fmla="*/ 1115910 h 6858000"/>
              <a:gd name="connsiteX13515" fmla="*/ 3308081 w 12192000"/>
              <a:gd name="connsiteY13515" fmla="*/ 1117124 h 6858000"/>
              <a:gd name="connsiteX13516" fmla="*/ 3318417 w 12192000"/>
              <a:gd name="connsiteY13516" fmla="*/ 1116720 h 6858000"/>
              <a:gd name="connsiteX13517" fmla="*/ 3313987 w 12192000"/>
              <a:gd name="connsiteY13517" fmla="*/ 1113887 h 6858000"/>
              <a:gd name="connsiteX13518" fmla="*/ 3302175 w 12192000"/>
              <a:gd name="connsiteY13518" fmla="*/ 1113887 h 6858000"/>
              <a:gd name="connsiteX13519" fmla="*/ 3299222 w 12192000"/>
              <a:gd name="connsiteY13519" fmla="*/ 1111054 h 6858000"/>
              <a:gd name="connsiteX13520" fmla="*/ 3306605 w 12192000"/>
              <a:gd name="connsiteY13520" fmla="*/ 1108625 h 6858000"/>
              <a:gd name="connsiteX13521" fmla="*/ 3327276 w 12192000"/>
              <a:gd name="connsiteY13521" fmla="*/ 1106197 h 6858000"/>
              <a:gd name="connsiteX13522" fmla="*/ 3344255 w 12192000"/>
              <a:gd name="connsiteY13522" fmla="*/ 1110244 h 6858000"/>
              <a:gd name="connsiteX13523" fmla="*/ 3350899 w 12192000"/>
              <a:gd name="connsiteY13523" fmla="*/ 1124814 h 6858000"/>
              <a:gd name="connsiteX13524" fmla="*/ 3349423 w 12192000"/>
              <a:gd name="connsiteY13524" fmla="*/ 1132908 h 6858000"/>
              <a:gd name="connsiteX13525" fmla="*/ 3338349 w 12192000"/>
              <a:gd name="connsiteY13525" fmla="*/ 1142217 h 6858000"/>
              <a:gd name="connsiteX13526" fmla="*/ 3333182 w 12192000"/>
              <a:gd name="connsiteY13526" fmla="*/ 1142621 h 6858000"/>
              <a:gd name="connsiteX13527" fmla="*/ 3325799 w 12192000"/>
              <a:gd name="connsiteY13527" fmla="*/ 1149502 h 6858000"/>
              <a:gd name="connsiteX13528" fmla="*/ 3338349 w 12192000"/>
              <a:gd name="connsiteY13528" fmla="*/ 1150311 h 6858000"/>
              <a:gd name="connsiteX13529" fmla="*/ 3342040 w 12192000"/>
              <a:gd name="connsiteY13529" fmla="*/ 1158001 h 6858000"/>
              <a:gd name="connsiteX13530" fmla="*/ 3347208 w 12192000"/>
              <a:gd name="connsiteY13530" fmla="*/ 1153549 h 6858000"/>
              <a:gd name="connsiteX13531" fmla="*/ 3350161 w 12192000"/>
              <a:gd name="connsiteY13531" fmla="*/ 1145454 h 6858000"/>
              <a:gd name="connsiteX13532" fmla="*/ 3364926 w 12192000"/>
              <a:gd name="connsiteY13532" fmla="*/ 1138575 h 6858000"/>
              <a:gd name="connsiteX13533" fmla="*/ 3375261 w 12192000"/>
              <a:gd name="connsiteY13533" fmla="*/ 1138979 h 6858000"/>
              <a:gd name="connsiteX13534" fmla="*/ 3377476 w 12192000"/>
              <a:gd name="connsiteY13534" fmla="*/ 1142621 h 6858000"/>
              <a:gd name="connsiteX13535" fmla="*/ 3373785 w 12192000"/>
              <a:gd name="connsiteY13535" fmla="*/ 1143836 h 6858000"/>
              <a:gd name="connsiteX13536" fmla="*/ 3372308 w 12192000"/>
              <a:gd name="connsiteY13536" fmla="*/ 1149502 h 6858000"/>
              <a:gd name="connsiteX13537" fmla="*/ 3386335 w 12192000"/>
              <a:gd name="connsiteY13537" fmla="*/ 1150311 h 6858000"/>
              <a:gd name="connsiteX13538" fmla="*/ 3398885 w 12192000"/>
              <a:gd name="connsiteY13538" fmla="*/ 1155572 h 6858000"/>
              <a:gd name="connsiteX13539" fmla="*/ 3400362 w 12192000"/>
              <a:gd name="connsiteY13539" fmla="*/ 1160834 h 6858000"/>
              <a:gd name="connsiteX13540" fmla="*/ 3391503 w 12192000"/>
              <a:gd name="connsiteY13540" fmla="*/ 1156787 h 6858000"/>
              <a:gd name="connsiteX13541" fmla="*/ 3387073 w 12192000"/>
              <a:gd name="connsiteY13541" fmla="*/ 1158001 h 6858000"/>
              <a:gd name="connsiteX13542" fmla="*/ 3389288 w 12192000"/>
              <a:gd name="connsiteY13542" fmla="*/ 1166095 h 6858000"/>
              <a:gd name="connsiteX13543" fmla="*/ 3403315 w 12192000"/>
              <a:gd name="connsiteY13543" fmla="*/ 1171356 h 6858000"/>
              <a:gd name="connsiteX13544" fmla="*/ 3405529 w 12192000"/>
              <a:gd name="connsiteY13544" fmla="*/ 1178236 h 6858000"/>
              <a:gd name="connsiteX13545" fmla="*/ 3398147 w 12192000"/>
              <a:gd name="connsiteY13545" fmla="*/ 1183902 h 6858000"/>
              <a:gd name="connsiteX13546" fmla="*/ 3390026 w 12192000"/>
              <a:gd name="connsiteY13546" fmla="*/ 1181879 h 6858000"/>
              <a:gd name="connsiteX13547" fmla="*/ 3381906 w 12192000"/>
              <a:gd name="connsiteY13547" fmla="*/ 1188354 h 6858000"/>
              <a:gd name="connsiteX13548" fmla="*/ 3396670 w 12192000"/>
              <a:gd name="connsiteY13548" fmla="*/ 1192806 h 6858000"/>
              <a:gd name="connsiteX13549" fmla="*/ 3392979 w 12192000"/>
              <a:gd name="connsiteY13549" fmla="*/ 1201305 h 6858000"/>
              <a:gd name="connsiteX13550" fmla="*/ 3386335 w 12192000"/>
              <a:gd name="connsiteY13550" fmla="*/ 1203329 h 6858000"/>
              <a:gd name="connsiteX13551" fmla="*/ 3383382 w 12192000"/>
              <a:gd name="connsiteY13551" fmla="*/ 1211423 h 6858000"/>
              <a:gd name="connsiteX13552" fmla="*/ 3375261 w 12192000"/>
              <a:gd name="connsiteY13552" fmla="*/ 1215065 h 6858000"/>
              <a:gd name="connsiteX13553" fmla="*/ 3363450 w 12192000"/>
              <a:gd name="connsiteY13553" fmla="*/ 1207780 h 6858000"/>
              <a:gd name="connsiteX13554" fmla="*/ 3368617 w 12192000"/>
              <a:gd name="connsiteY13554" fmla="*/ 1215065 h 6858000"/>
              <a:gd name="connsiteX13555" fmla="*/ 3382644 w 12192000"/>
              <a:gd name="connsiteY13555" fmla="*/ 1220731 h 6858000"/>
              <a:gd name="connsiteX13556" fmla="*/ 3390026 w 12192000"/>
              <a:gd name="connsiteY13556" fmla="*/ 1220327 h 6858000"/>
              <a:gd name="connsiteX13557" fmla="*/ 3397409 w 12192000"/>
              <a:gd name="connsiteY13557" fmla="*/ 1227611 h 6858000"/>
              <a:gd name="connsiteX13558" fmla="*/ 3390026 w 12192000"/>
              <a:gd name="connsiteY13558" fmla="*/ 1229635 h 6858000"/>
              <a:gd name="connsiteX13559" fmla="*/ 3381167 w 12192000"/>
              <a:gd name="connsiteY13559" fmla="*/ 1228421 h 6858000"/>
              <a:gd name="connsiteX13560" fmla="*/ 3376738 w 12192000"/>
              <a:gd name="connsiteY13560" fmla="*/ 1228826 h 6858000"/>
              <a:gd name="connsiteX13561" fmla="*/ 3383382 w 12192000"/>
              <a:gd name="connsiteY13561" fmla="*/ 1233682 h 6858000"/>
              <a:gd name="connsiteX13562" fmla="*/ 3391503 w 12192000"/>
              <a:gd name="connsiteY13562" fmla="*/ 1231659 h 6858000"/>
              <a:gd name="connsiteX13563" fmla="*/ 3397409 w 12192000"/>
              <a:gd name="connsiteY13563" fmla="*/ 1234896 h 6858000"/>
              <a:gd name="connsiteX13564" fmla="*/ 3392241 w 12192000"/>
              <a:gd name="connsiteY13564" fmla="*/ 1243395 h 6858000"/>
              <a:gd name="connsiteX13565" fmla="*/ 3390765 w 12192000"/>
              <a:gd name="connsiteY13565" fmla="*/ 1251490 h 6858000"/>
              <a:gd name="connsiteX13566" fmla="*/ 3384120 w 12192000"/>
              <a:gd name="connsiteY13566" fmla="*/ 1251894 h 6858000"/>
              <a:gd name="connsiteX13567" fmla="*/ 3380429 w 12192000"/>
              <a:gd name="connsiteY13567" fmla="*/ 1259179 h 6858000"/>
              <a:gd name="connsiteX13568" fmla="*/ 3366402 w 12192000"/>
              <a:gd name="connsiteY13568" fmla="*/ 1268488 h 6858000"/>
              <a:gd name="connsiteX13569" fmla="*/ 3355329 w 12192000"/>
              <a:gd name="connsiteY13569" fmla="*/ 1269297 h 6858000"/>
              <a:gd name="connsiteX13570" fmla="*/ 3345732 w 12192000"/>
              <a:gd name="connsiteY13570" fmla="*/ 1276987 h 6858000"/>
              <a:gd name="connsiteX13571" fmla="*/ 3341302 w 12192000"/>
              <a:gd name="connsiteY13571" fmla="*/ 1276987 h 6858000"/>
              <a:gd name="connsiteX13572" fmla="*/ 3333920 w 12192000"/>
              <a:gd name="connsiteY13572" fmla="*/ 1283867 h 6858000"/>
              <a:gd name="connsiteX13573" fmla="*/ 3328014 w 12192000"/>
              <a:gd name="connsiteY13573" fmla="*/ 1284272 h 6858000"/>
              <a:gd name="connsiteX13574" fmla="*/ 3325799 w 12192000"/>
              <a:gd name="connsiteY13574" fmla="*/ 1289533 h 6858000"/>
              <a:gd name="connsiteX13575" fmla="*/ 3317678 w 12192000"/>
              <a:gd name="connsiteY13575" fmla="*/ 1290747 h 6858000"/>
              <a:gd name="connsiteX13576" fmla="*/ 3311772 w 12192000"/>
              <a:gd name="connsiteY13576" fmla="*/ 1285890 h 6858000"/>
              <a:gd name="connsiteX13577" fmla="*/ 3305128 w 12192000"/>
              <a:gd name="connsiteY13577" fmla="*/ 1289533 h 6858000"/>
              <a:gd name="connsiteX13578" fmla="*/ 3297008 w 12192000"/>
              <a:gd name="connsiteY13578" fmla="*/ 1288723 h 6858000"/>
              <a:gd name="connsiteX13579" fmla="*/ 3294793 w 12192000"/>
              <a:gd name="connsiteY13579" fmla="*/ 1285486 h 6858000"/>
              <a:gd name="connsiteX13580" fmla="*/ 3284457 w 12192000"/>
              <a:gd name="connsiteY13580" fmla="*/ 1291961 h 6858000"/>
              <a:gd name="connsiteX13581" fmla="*/ 3273384 w 12192000"/>
              <a:gd name="connsiteY13581" fmla="*/ 1290747 h 6858000"/>
              <a:gd name="connsiteX13582" fmla="*/ 3268954 w 12192000"/>
              <a:gd name="connsiteY13582" fmla="*/ 1283867 h 6858000"/>
              <a:gd name="connsiteX13583" fmla="*/ 3265263 w 12192000"/>
              <a:gd name="connsiteY13583" fmla="*/ 1286700 h 6858000"/>
              <a:gd name="connsiteX13584" fmla="*/ 3266740 w 12192000"/>
              <a:gd name="connsiteY13584" fmla="*/ 1292366 h 6858000"/>
              <a:gd name="connsiteX13585" fmla="*/ 3257142 w 12192000"/>
              <a:gd name="connsiteY13585" fmla="*/ 1294389 h 6858000"/>
              <a:gd name="connsiteX13586" fmla="*/ 3246807 w 12192000"/>
              <a:gd name="connsiteY13586" fmla="*/ 1293580 h 6858000"/>
              <a:gd name="connsiteX13587" fmla="*/ 3243854 w 12192000"/>
              <a:gd name="connsiteY13587" fmla="*/ 1297222 h 6858000"/>
              <a:gd name="connsiteX13588" fmla="*/ 3247545 w 12192000"/>
              <a:gd name="connsiteY13588" fmla="*/ 1298841 h 6858000"/>
              <a:gd name="connsiteX13589" fmla="*/ 3246069 w 12192000"/>
              <a:gd name="connsiteY13589" fmla="*/ 1304103 h 6858000"/>
              <a:gd name="connsiteX13590" fmla="*/ 3239425 w 12192000"/>
              <a:gd name="connsiteY13590" fmla="*/ 1310578 h 6858000"/>
              <a:gd name="connsiteX13591" fmla="*/ 3232780 w 12192000"/>
              <a:gd name="connsiteY13591" fmla="*/ 1309769 h 6858000"/>
              <a:gd name="connsiteX13592" fmla="*/ 3232780 w 12192000"/>
              <a:gd name="connsiteY13592" fmla="*/ 1317458 h 6858000"/>
              <a:gd name="connsiteX13593" fmla="*/ 3226136 w 12192000"/>
              <a:gd name="connsiteY13593" fmla="*/ 1330409 h 6858000"/>
              <a:gd name="connsiteX13594" fmla="*/ 3218015 w 12192000"/>
              <a:gd name="connsiteY13594" fmla="*/ 1329195 h 6858000"/>
              <a:gd name="connsiteX13595" fmla="*/ 3215063 w 12192000"/>
              <a:gd name="connsiteY13595" fmla="*/ 1333242 h 6858000"/>
              <a:gd name="connsiteX13596" fmla="*/ 3206204 w 12192000"/>
              <a:gd name="connsiteY13596" fmla="*/ 1337289 h 6858000"/>
              <a:gd name="connsiteX13597" fmla="*/ 3200298 w 12192000"/>
              <a:gd name="connsiteY13597" fmla="*/ 1346193 h 6858000"/>
              <a:gd name="connsiteX13598" fmla="*/ 3195868 w 12192000"/>
              <a:gd name="connsiteY13598" fmla="*/ 1344979 h 6858000"/>
              <a:gd name="connsiteX13599" fmla="*/ 3190700 w 12192000"/>
              <a:gd name="connsiteY13599" fmla="*/ 1348217 h 6858000"/>
              <a:gd name="connsiteX13600" fmla="*/ 3180365 w 12192000"/>
              <a:gd name="connsiteY13600" fmla="*/ 1348217 h 6858000"/>
              <a:gd name="connsiteX13601" fmla="*/ 3178150 w 12192000"/>
              <a:gd name="connsiteY13601" fmla="*/ 1353882 h 6858000"/>
              <a:gd name="connsiteX13602" fmla="*/ 3168553 w 12192000"/>
              <a:gd name="connsiteY13602" fmla="*/ 1357525 h 6858000"/>
              <a:gd name="connsiteX13603" fmla="*/ 3162647 w 12192000"/>
              <a:gd name="connsiteY13603" fmla="*/ 1353882 h 6858000"/>
              <a:gd name="connsiteX13604" fmla="*/ 3146406 w 12192000"/>
              <a:gd name="connsiteY13604" fmla="*/ 1353478 h 6858000"/>
              <a:gd name="connsiteX13605" fmla="*/ 3142715 w 12192000"/>
              <a:gd name="connsiteY13605" fmla="*/ 1350645 h 6858000"/>
              <a:gd name="connsiteX13606" fmla="*/ 3131641 w 12192000"/>
              <a:gd name="connsiteY13606" fmla="*/ 1353882 h 6858000"/>
              <a:gd name="connsiteX13607" fmla="*/ 3126473 w 12192000"/>
              <a:gd name="connsiteY13607" fmla="*/ 1353478 h 6858000"/>
              <a:gd name="connsiteX13608" fmla="*/ 3103588 w 12192000"/>
              <a:gd name="connsiteY13608" fmla="*/ 1360763 h 6858000"/>
              <a:gd name="connsiteX13609" fmla="*/ 3093991 w 12192000"/>
              <a:gd name="connsiteY13609" fmla="*/ 1358739 h 6858000"/>
              <a:gd name="connsiteX13610" fmla="*/ 3096205 w 12192000"/>
              <a:gd name="connsiteY13610" fmla="*/ 1353478 h 6858000"/>
              <a:gd name="connsiteX13611" fmla="*/ 3089561 w 12192000"/>
              <a:gd name="connsiteY13611" fmla="*/ 1351859 h 6858000"/>
              <a:gd name="connsiteX13612" fmla="*/ 3079964 w 12192000"/>
              <a:gd name="connsiteY13612" fmla="*/ 1355097 h 6858000"/>
              <a:gd name="connsiteX13613" fmla="*/ 3072581 w 12192000"/>
              <a:gd name="connsiteY13613" fmla="*/ 1355501 h 6858000"/>
              <a:gd name="connsiteX13614" fmla="*/ 3058555 w 12192000"/>
              <a:gd name="connsiteY13614" fmla="*/ 1349835 h 6858000"/>
              <a:gd name="connsiteX13615" fmla="*/ 3053387 w 12192000"/>
              <a:gd name="connsiteY13615" fmla="*/ 1351049 h 6858000"/>
              <a:gd name="connsiteX13616" fmla="*/ 3042313 w 12192000"/>
              <a:gd name="connsiteY13616" fmla="*/ 1349835 h 6858000"/>
              <a:gd name="connsiteX13617" fmla="*/ 3034193 w 12192000"/>
              <a:gd name="connsiteY13617" fmla="*/ 1344169 h 6858000"/>
              <a:gd name="connsiteX13618" fmla="*/ 3029025 w 12192000"/>
              <a:gd name="connsiteY13618" fmla="*/ 1344169 h 6858000"/>
              <a:gd name="connsiteX13619" fmla="*/ 3022381 w 12192000"/>
              <a:gd name="connsiteY13619" fmla="*/ 1349026 h 6858000"/>
              <a:gd name="connsiteX13620" fmla="*/ 3007616 w 12192000"/>
              <a:gd name="connsiteY13620" fmla="*/ 1347812 h 6858000"/>
              <a:gd name="connsiteX13621" fmla="*/ 2995804 w 12192000"/>
              <a:gd name="connsiteY13621" fmla="*/ 1340527 h 6858000"/>
              <a:gd name="connsiteX13622" fmla="*/ 2987683 w 12192000"/>
              <a:gd name="connsiteY13622" fmla="*/ 1345383 h 6858000"/>
              <a:gd name="connsiteX13623" fmla="*/ 2978824 w 12192000"/>
              <a:gd name="connsiteY13623" fmla="*/ 1345788 h 6858000"/>
              <a:gd name="connsiteX13624" fmla="*/ 2971442 w 12192000"/>
              <a:gd name="connsiteY13624" fmla="*/ 1340122 h 6858000"/>
              <a:gd name="connsiteX13625" fmla="*/ 2960368 w 12192000"/>
              <a:gd name="connsiteY13625" fmla="*/ 1345788 h 6858000"/>
              <a:gd name="connsiteX13626" fmla="*/ 2954462 w 12192000"/>
              <a:gd name="connsiteY13626" fmla="*/ 1344169 h 6858000"/>
              <a:gd name="connsiteX13627" fmla="*/ 2947818 w 12192000"/>
              <a:gd name="connsiteY13627" fmla="*/ 1344169 h 6858000"/>
              <a:gd name="connsiteX13628" fmla="*/ 2933053 w 12192000"/>
              <a:gd name="connsiteY13628" fmla="*/ 1338908 h 6858000"/>
              <a:gd name="connsiteX13629" fmla="*/ 2912383 w 12192000"/>
              <a:gd name="connsiteY13629" fmla="*/ 1341741 h 6858000"/>
              <a:gd name="connsiteX13630" fmla="*/ 2899832 w 12192000"/>
              <a:gd name="connsiteY13630" fmla="*/ 1338503 h 6858000"/>
              <a:gd name="connsiteX13631" fmla="*/ 2890973 w 12192000"/>
              <a:gd name="connsiteY13631" fmla="*/ 1330004 h 6858000"/>
              <a:gd name="connsiteX13632" fmla="*/ 2883591 w 12192000"/>
              <a:gd name="connsiteY13632" fmla="*/ 1333647 h 6858000"/>
              <a:gd name="connsiteX13633" fmla="*/ 2878423 w 12192000"/>
              <a:gd name="connsiteY13633" fmla="*/ 1338908 h 6858000"/>
              <a:gd name="connsiteX13634" fmla="*/ 2882853 w 12192000"/>
              <a:gd name="connsiteY13634" fmla="*/ 1343360 h 6858000"/>
              <a:gd name="connsiteX13635" fmla="*/ 2878423 w 12192000"/>
              <a:gd name="connsiteY13635" fmla="*/ 1347407 h 6858000"/>
              <a:gd name="connsiteX13636" fmla="*/ 2869564 w 12192000"/>
              <a:gd name="connsiteY13636" fmla="*/ 1349026 h 6858000"/>
              <a:gd name="connsiteX13637" fmla="*/ 2851847 w 12192000"/>
              <a:gd name="connsiteY13637" fmla="*/ 1364405 h 6858000"/>
              <a:gd name="connsiteX13638" fmla="*/ 2840035 w 12192000"/>
              <a:gd name="connsiteY13638" fmla="*/ 1369262 h 6858000"/>
              <a:gd name="connsiteX13639" fmla="*/ 2839296 w 12192000"/>
              <a:gd name="connsiteY13639" fmla="*/ 1376142 h 6858000"/>
              <a:gd name="connsiteX13640" fmla="*/ 2835605 w 12192000"/>
              <a:gd name="connsiteY13640" fmla="*/ 1380998 h 6858000"/>
              <a:gd name="connsiteX13641" fmla="*/ 2834129 w 12192000"/>
              <a:gd name="connsiteY13641" fmla="*/ 1392330 h 6858000"/>
              <a:gd name="connsiteX13642" fmla="*/ 2827484 w 12192000"/>
              <a:gd name="connsiteY13642" fmla="*/ 1400020 h 6858000"/>
              <a:gd name="connsiteX13643" fmla="*/ 2812720 w 12192000"/>
              <a:gd name="connsiteY13643" fmla="*/ 1400020 h 6858000"/>
              <a:gd name="connsiteX13644" fmla="*/ 2804599 w 12192000"/>
              <a:gd name="connsiteY13644" fmla="*/ 1403663 h 6858000"/>
              <a:gd name="connsiteX13645" fmla="*/ 2787619 w 12192000"/>
              <a:gd name="connsiteY13645" fmla="*/ 1404472 h 6858000"/>
              <a:gd name="connsiteX13646" fmla="*/ 2779499 w 12192000"/>
              <a:gd name="connsiteY13646" fmla="*/ 1414994 h 6858000"/>
              <a:gd name="connsiteX13647" fmla="*/ 2773593 w 12192000"/>
              <a:gd name="connsiteY13647" fmla="*/ 1416208 h 6858000"/>
              <a:gd name="connsiteX13648" fmla="*/ 2769901 w 12192000"/>
              <a:gd name="connsiteY13648" fmla="*/ 1412566 h 6858000"/>
              <a:gd name="connsiteX13649" fmla="*/ 2761781 w 12192000"/>
              <a:gd name="connsiteY13649" fmla="*/ 1417423 h 6858000"/>
              <a:gd name="connsiteX13650" fmla="*/ 2758090 w 12192000"/>
              <a:gd name="connsiteY13650" fmla="*/ 1426326 h 6858000"/>
              <a:gd name="connsiteX13651" fmla="*/ 2747754 w 12192000"/>
              <a:gd name="connsiteY13651" fmla="*/ 1428350 h 6858000"/>
              <a:gd name="connsiteX13652" fmla="*/ 2737419 w 12192000"/>
              <a:gd name="connsiteY13652" fmla="*/ 1435635 h 6858000"/>
              <a:gd name="connsiteX13653" fmla="*/ 2735204 w 12192000"/>
              <a:gd name="connsiteY13653" fmla="*/ 1440492 h 6858000"/>
              <a:gd name="connsiteX13654" fmla="*/ 2730036 w 12192000"/>
              <a:gd name="connsiteY13654" fmla="*/ 1442110 h 6858000"/>
              <a:gd name="connsiteX13655" fmla="*/ 2718225 w 12192000"/>
              <a:gd name="connsiteY13655" fmla="*/ 1458703 h 6858000"/>
              <a:gd name="connsiteX13656" fmla="*/ 2698292 w 12192000"/>
              <a:gd name="connsiteY13656" fmla="*/ 1468012 h 6858000"/>
              <a:gd name="connsiteX13657" fmla="*/ 2693124 w 12192000"/>
              <a:gd name="connsiteY13657" fmla="*/ 1483796 h 6858000"/>
              <a:gd name="connsiteX13658" fmla="*/ 2679836 w 12192000"/>
              <a:gd name="connsiteY13658" fmla="*/ 1489867 h 6858000"/>
              <a:gd name="connsiteX13659" fmla="*/ 2668762 w 12192000"/>
              <a:gd name="connsiteY13659" fmla="*/ 1500794 h 6858000"/>
              <a:gd name="connsiteX13660" fmla="*/ 2658427 w 12192000"/>
              <a:gd name="connsiteY13660" fmla="*/ 1502817 h 6858000"/>
              <a:gd name="connsiteX13661" fmla="*/ 2654736 w 12192000"/>
              <a:gd name="connsiteY13661" fmla="*/ 1514554 h 6858000"/>
              <a:gd name="connsiteX13662" fmla="*/ 2648091 w 12192000"/>
              <a:gd name="connsiteY13662" fmla="*/ 1524267 h 6858000"/>
              <a:gd name="connsiteX13663" fmla="*/ 2625206 w 12192000"/>
              <a:gd name="connsiteY13663" fmla="*/ 1536813 h 6858000"/>
              <a:gd name="connsiteX13664" fmla="*/ 2623729 w 12192000"/>
              <a:gd name="connsiteY13664" fmla="*/ 1543694 h 6858000"/>
              <a:gd name="connsiteX13665" fmla="*/ 2597891 w 12192000"/>
              <a:gd name="connsiteY13665" fmla="*/ 1554216 h 6858000"/>
              <a:gd name="connsiteX13666" fmla="*/ 2582388 w 12192000"/>
              <a:gd name="connsiteY13666" fmla="*/ 1557454 h 6858000"/>
              <a:gd name="connsiteX13667" fmla="*/ 2594938 w 12192000"/>
              <a:gd name="connsiteY13667" fmla="*/ 1558263 h 6858000"/>
              <a:gd name="connsiteX13668" fmla="*/ 2620038 w 12192000"/>
              <a:gd name="connsiteY13668" fmla="*/ 1547741 h 6858000"/>
              <a:gd name="connsiteX13669" fmla="*/ 2642924 w 12192000"/>
              <a:gd name="connsiteY13669" fmla="*/ 1537623 h 6858000"/>
              <a:gd name="connsiteX13670" fmla="*/ 2659165 w 12192000"/>
              <a:gd name="connsiteY13670" fmla="*/ 1528314 h 6858000"/>
              <a:gd name="connsiteX13671" fmla="*/ 2672453 w 12192000"/>
              <a:gd name="connsiteY13671" fmla="*/ 1512531 h 6858000"/>
              <a:gd name="connsiteX13672" fmla="*/ 2683527 w 12192000"/>
              <a:gd name="connsiteY13672" fmla="*/ 1501603 h 6858000"/>
              <a:gd name="connsiteX13673" fmla="*/ 2692386 w 12192000"/>
              <a:gd name="connsiteY13673" fmla="*/ 1497961 h 6858000"/>
              <a:gd name="connsiteX13674" fmla="*/ 2716748 w 12192000"/>
              <a:gd name="connsiteY13674" fmla="*/ 1476916 h 6858000"/>
              <a:gd name="connsiteX13675" fmla="*/ 2750707 w 12192000"/>
              <a:gd name="connsiteY13675" fmla="*/ 1455466 h 6858000"/>
              <a:gd name="connsiteX13676" fmla="*/ 2772854 w 12192000"/>
              <a:gd name="connsiteY13676" fmla="*/ 1442110 h 6858000"/>
              <a:gd name="connsiteX13677" fmla="*/ 2786881 w 12192000"/>
              <a:gd name="connsiteY13677" fmla="*/ 1440492 h 6858000"/>
              <a:gd name="connsiteX13678" fmla="*/ 2800169 w 12192000"/>
              <a:gd name="connsiteY13678" fmla="*/ 1433611 h 6858000"/>
              <a:gd name="connsiteX13679" fmla="*/ 2825270 w 12192000"/>
              <a:gd name="connsiteY13679" fmla="*/ 1429564 h 6858000"/>
              <a:gd name="connsiteX13680" fmla="*/ 2857014 w 12192000"/>
              <a:gd name="connsiteY13680" fmla="*/ 1419446 h 6858000"/>
              <a:gd name="connsiteX13681" fmla="*/ 2867350 w 12192000"/>
              <a:gd name="connsiteY13681" fmla="*/ 1419041 h 6858000"/>
              <a:gd name="connsiteX13682" fmla="*/ 2876947 w 12192000"/>
              <a:gd name="connsiteY13682" fmla="*/ 1413780 h 6858000"/>
              <a:gd name="connsiteX13683" fmla="*/ 2910906 w 12192000"/>
              <a:gd name="connsiteY13683" fmla="*/ 1414590 h 6858000"/>
              <a:gd name="connsiteX13684" fmla="*/ 2928624 w 12192000"/>
              <a:gd name="connsiteY13684" fmla="*/ 1420660 h 6858000"/>
              <a:gd name="connsiteX13685" fmla="*/ 2948556 w 12192000"/>
              <a:gd name="connsiteY13685" fmla="*/ 1431992 h 6858000"/>
              <a:gd name="connsiteX13686" fmla="*/ 2948556 w 12192000"/>
              <a:gd name="connsiteY13686" fmla="*/ 1436039 h 6858000"/>
              <a:gd name="connsiteX13687" fmla="*/ 2933053 w 12192000"/>
              <a:gd name="connsiteY13687" fmla="*/ 1433611 h 6858000"/>
              <a:gd name="connsiteX13688" fmla="*/ 2934530 w 12192000"/>
              <a:gd name="connsiteY13688" fmla="*/ 1435230 h 6858000"/>
              <a:gd name="connsiteX13689" fmla="*/ 2933053 w 12192000"/>
              <a:gd name="connsiteY13689" fmla="*/ 1438468 h 6858000"/>
              <a:gd name="connsiteX13690" fmla="*/ 2940436 w 12192000"/>
              <a:gd name="connsiteY13690" fmla="*/ 1437658 h 6858000"/>
              <a:gd name="connsiteX13691" fmla="*/ 2951509 w 12192000"/>
              <a:gd name="connsiteY13691" fmla="*/ 1441705 h 6858000"/>
              <a:gd name="connsiteX13692" fmla="*/ 2955201 w 12192000"/>
              <a:gd name="connsiteY13692" fmla="*/ 1447371 h 6858000"/>
              <a:gd name="connsiteX13693" fmla="*/ 2949295 w 12192000"/>
              <a:gd name="connsiteY13693" fmla="*/ 1449800 h 6858000"/>
              <a:gd name="connsiteX13694" fmla="*/ 2953724 w 12192000"/>
              <a:gd name="connsiteY13694" fmla="*/ 1453037 h 6858000"/>
              <a:gd name="connsiteX13695" fmla="*/ 2946342 w 12192000"/>
              <a:gd name="connsiteY13695" fmla="*/ 1468821 h 6858000"/>
              <a:gd name="connsiteX13696" fmla="*/ 2936006 w 12192000"/>
              <a:gd name="connsiteY13696" fmla="*/ 1471250 h 6858000"/>
              <a:gd name="connsiteX13697" fmla="*/ 2925671 w 12192000"/>
              <a:gd name="connsiteY13697" fmla="*/ 1478939 h 6858000"/>
              <a:gd name="connsiteX13698" fmla="*/ 2917550 w 12192000"/>
              <a:gd name="connsiteY13698" fmla="*/ 1479344 h 6858000"/>
              <a:gd name="connsiteX13699" fmla="*/ 2904262 w 12192000"/>
              <a:gd name="connsiteY13699" fmla="*/ 1488652 h 6858000"/>
              <a:gd name="connsiteX13700" fmla="*/ 2893926 w 12192000"/>
              <a:gd name="connsiteY13700" fmla="*/ 1488248 h 6858000"/>
              <a:gd name="connsiteX13701" fmla="*/ 2885806 w 12192000"/>
              <a:gd name="connsiteY13701" fmla="*/ 1482177 h 6858000"/>
              <a:gd name="connsiteX13702" fmla="*/ 2874732 w 12192000"/>
              <a:gd name="connsiteY13702" fmla="*/ 1478534 h 6858000"/>
              <a:gd name="connsiteX13703" fmla="*/ 2867350 w 12192000"/>
              <a:gd name="connsiteY13703" fmla="*/ 1482582 h 6858000"/>
              <a:gd name="connsiteX13704" fmla="*/ 2857014 w 12192000"/>
              <a:gd name="connsiteY13704" fmla="*/ 1484605 h 6858000"/>
              <a:gd name="connsiteX13705" fmla="*/ 2845941 w 12192000"/>
              <a:gd name="connsiteY13705" fmla="*/ 1482582 h 6858000"/>
              <a:gd name="connsiteX13706" fmla="*/ 2832652 w 12192000"/>
              <a:gd name="connsiteY13706" fmla="*/ 1488248 h 6858000"/>
              <a:gd name="connsiteX13707" fmla="*/ 2846679 w 12192000"/>
              <a:gd name="connsiteY13707" fmla="*/ 1486629 h 6858000"/>
              <a:gd name="connsiteX13708" fmla="*/ 2860705 w 12192000"/>
              <a:gd name="connsiteY13708" fmla="*/ 1488248 h 6858000"/>
              <a:gd name="connsiteX13709" fmla="*/ 2879900 w 12192000"/>
              <a:gd name="connsiteY13709" fmla="*/ 1493104 h 6858000"/>
              <a:gd name="connsiteX13710" fmla="*/ 2882853 w 12192000"/>
              <a:gd name="connsiteY13710" fmla="*/ 1501603 h 6858000"/>
              <a:gd name="connsiteX13711" fmla="*/ 2885806 w 12192000"/>
              <a:gd name="connsiteY13711" fmla="*/ 1507674 h 6858000"/>
              <a:gd name="connsiteX13712" fmla="*/ 2897618 w 12192000"/>
              <a:gd name="connsiteY13712" fmla="*/ 1502817 h 6858000"/>
              <a:gd name="connsiteX13713" fmla="*/ 2907215 w 12192000"/>
              <a:gd name="connsiteY13713" fmla="*/ 1496747 h 6858000"/>
              <a:gd name="connsiteX13714" fmla="*/ 2916812 w 12192000"/>
              <a:gd name="connsiteY13714" fmla="*/ 1496747 h 6858000"/>
              <a:gd name="connsiteX13715" fmla="*/ 2919765 w 12192000"/>
              <a:gd name="connsiteY13715" fmla="*/ 1500794 h 6858000"/>
              <a:gd name="connsiteX13716" fmla="*/ 2926409 w 12192000"/>
              <a:gd name="connsiteY13716" fmla="*/ 1499984 h 6858000"/>
              <a:gd name="connsiteX13717" fmla="*/ 2928624 w 12192000"/>
              <a:gd name="connsiteY13717" fmla="*/ 1506055 h 6858000"/>
              <a:gd name="connsiteX13718" fmla="*/ 2919765 w 12192000"/>
              <a:gd name="connsiteY13718" fmla="*/ 1513340 h 6858000"/>
              <a:gd name="connsiteX13719" fmla="*/ 2907215 w 12192000"/>
              <a:gd name="connsiteY13719" fmla="*/ 1536409 h 6858000"/>
              <a:gd name="connsiteX13720" fmla="*/ 2900571 w 12192000"/>
              <a:gd name="connsiteY13720" fmla="*/ 1537623 h 6858000"/>
              <a:gd name="connsiteX13721" fmla="*/ 2894665 w 12192000"/>
              <a:gd name="connsiteY13721" fmla="*/ 1543289 h 6858000"/>
              <a:gd name="connsiteX13722" fmla="*/ 2913121 w 12192000"/>
              <a:gd name="connsiteY13722" fmla="*/ 1543694 h 6858000"/>
              <a:gd name="connsiteX13723" fmla="*/ 2913121 w 12192000"/>
              <a:gd name="connsiteY13723" fmla="*/ 1548145 h 6858000"/>
              <a:gd name="connsiteX13724" fmla="*/ 2907215 w 12192000"/>
              <a:gd name="connsiteY13724" fmla="*/ 1555430 h 6858000"/>
              <a:gd name="connsiteX13725" fmla="*/ 2913859 w 12192000"/>
              <a:gd name="connsiteY13725" fmla="*/ 1562715 h 6858000"/>
              <a:gd name="connsiteX13726" fmla="*/ 2912383 w 12192000"/>
              <a:gd name="connsiteY13726" fmla="*/ 1570809 h 6858000"/>
              <a:gd name="connsiteX13727" fmla="*/ 2913859 w 12192000"/>
              <a:gd name="connsiteY13727" fmla="*/ 1583356 h 6858000"/>
              <a:gd name="connsiteX13728" fmla="*/ 2918288 w 12192000"/>
              <a:gd name="connsiteY13728" fmla="*/ 1586593 h 6858000"/>
              <a:gd name="connsiteX13729" fmla="*/ 2923456 w 12192000"/>
              <a:gd name="connsiteY13729" fmla="*/ 1598330 h 6858000"/>
              <a:gd name="connsiteX13730" fmla="*/ 2933792 w 12192000"/>
              <a:gd name="connsiteY13730" fmla="*/ 1598330 h 6858000"/>
              <a:gd name="connsiteX13731" fmla="*/ 2938221 w 12192000"/>
              <a:gd name="connsiteY13731" fmla="*/ 1601972 h 6858000"/>
              <a:gd name="connsiteX13732" fmla="*/ 2952248 w 12192000"/>
              <a:gd name="connsiteY13732" fmla="*/ 1602782 h 6858000"/>
              <a:gd name="connsiteX13733" fmla="*/ 2950033 w 12192000"/>
              <a:gd name="connsiteY13733" fmla="*/ 1609257 h 6858000"/>
              <a:gd name="connsiteX13734" fmla="*/ 2938959 w 12192000"/>
              <a:gd name="connsiteY13734" fmla="*/ 1612495 h 6858000"/>
              <a:gd name="connsiteX13735" fmla="*/ 2952248 w 12192000"/>
              <a:gd name="connsiteY13735" fmla="*/ 1620994 h 6858000"/>
              <a:gd name="connsiteX13736" fmla="*/ 2967751 w 12192000"/>
              <a:gd name="connsiteY13736" fmla="*/ 1620994 h 6858000"/>
              <a:gd name="connsiteX13737" fmla="*/ 2977348 w 12192000"/>
              <a:gd name="connsiteY13737" fmla="*/ 1625041 h 6858000"/>
              <a:gd name="connsiteX13738" fmla="*/ 2981777 w 12192000"/>
              <a:gd name="connsiteY13738" fmla="*/ 1622613 h 6858000"/>
              <a:gd name="connsiteX13739" fmla="*/ 2995066 w 12192000"/>
              <a:gd name="connsiteY13739" fmla="*/ 1627065 h 6858000"/>
              <a:gd name="connsiteX13740" fmla="*/ 2998019 w 12192000"/>
              <a:gd name="connsiteY13740" fmla="*/ 1632326 h 6858000"/>
              <a:gd name="connsiteX13741" fmla="*/ 3014260 w 12192000"/>
              <a:gd name="connsiteY13741" fmla="*/ 1634754 h 6858000"/>
              <a:gd name="connsiteX13742" fmla="*/ 3017951 w 12192000"/>
              <a:gd name="connsiteY13742" fmla="*/ 1630302 h 6858000"/>
              <a:gd name="connsiteX13743" fmla="*/ 3031978 w 12192000"/>
              <a:gd name="connsiteY13743" fmla="*/ 1620994 h 6858000"/>
              <a:gd name="connsiteX13744" fmla="*/ 3033455 w 12192000"/>
              <a:gd name="connsiteY13744" fmla="*/ 1628684 h 6858000"/>
              <a:gd name="connsiteX13745" fmla="*/ 3031240 w 12192000"/>
              <a:gd name="connsiteY13745" fmla="*/ 1632326 h 6858000"/>
              <a:gd name="connsiteX13746" fmla="*/ 3043052 w 12192000"/>
              <a:gd name="connsiteY13746" fmla="*/ 1633945 h 6858000"/>
              <a:gd name="connsiteX13747" fmla="*/ 3060031 w 12192000"/>
              <a:gd name="connsiteY13747" fmla="*/ 1642039 h 6858000"/>
              <a:gd name="connsiteX13748" fmla="*/ 3060770 w 12192000"/>
              <a:gd name="connsiteY13748" fmla="*/ 1646896 h 6858000"/>
              <a:gd name="connsiteX13749" fmla="*/ 3053387 w 12192000"/>
              <a:gd name="connsiteY13749" fmla="*/ 1648515 h 6858000"/>
              <a:gd name="connsiteX13750" fmla="*/ 3049696 w 12192000"/>
              <a:gd name="connsiteY13750" fmla="*/ 1649324 h 6858000"/>
              <a:gd name="connsiteX13751" fmla="*/ 3058555 w 12192000"/>
              <a:gd name="connsiteY13751" fmla="*/ 1654181 h 6858000"/>
              <a:gd name="connsiteX13752" fmla="*/ 3068152 w 12192000"/>
              <a:gd name="connsiteY13752" fmla="*/ 1653776 h 6858000"/>
              <a:gd name="connsiteX13753" fmla="*/ 3073320 w 12192000"/>
              <a:gd name="connsiteY13753" fmla="*/ 1658632 h 6858000"/>
              <a:gd name="connsiteX13754" fmla="*/ 3065199 w 12192000"/>
              <a:gd name="connsiteY13754" fmla="*/ 1661870 h 6858000"/>
              <a:gd name="connsiteX13755" fmla="*/ 3059293 w 12192000"/>
              <a:gd name="connsiteY13755" fmla="*/ 1659442 h 6858000"/>
              <a:gd name="connsiteX13756" fmla="*/ 3049696 w 12192000"/>
              <a:gd name="connsiteY13756" fmla="*/ 1660656 h 6858000"/>
              <a:gd name="connsiteX13757" fmla="*/ 3035669 w 12192000"/>
              <a:gd name="connsiteY13757" fmla="*/ 1664298 h 6858000"/>
              <a:gd name="connsiteX13758" fmla="*/ 3012784 w 12192000"/>
              <a:gd name="connsiteY13758" fmla="*/ 1676035 h 6858000"/>
              <a:gd name="connsiteX13759" fmla="*/ 3003925 w 12192000"/>
              <a:gd name="connsiteY13759" fmla="*/ 1676035 h 6858000"/>
              <a:gd name="connsiteX13760" fmla="*/ 2986945 w 12192000"/>
              <a:gd name="connsiteY13760" fmla="*/ 1680487 h 6858000"/>
              <a:gd name="connsiteX13761" fmla="*/ 2971442 w 12192000"/>
              <a:gd name="connsiteY13761" fmla="*/ 1683725 h 6858000"/>
              <a:gd name="connsiteX13762" fmla="*/ 2955939 w 12192000"/>
              <a:gd name="connsiteY13762" fmla="*/ 1691819 h 6858000"/>
              <a:gd name="connsiteX13763" fmla="*/ 2947818 w 12192000"/>
              <a:gd name="connsiteY13763" fmla="*/ 1691819 h 6858000"/>
              <a:gd name="connsiteX13764" fmla="*/ 2949295 w 12192000"/>
              <a:gd name="connsiteY13764" fmla="*/ 1695866 h 6858000"/>
              <a:gd name="connsiteX13765" fmla="*/ 2936006 w 12192000"/>
              <a:gd name="connsiteY13765" fmla="*/ 1694652 h 6858000"/>
              <a:gd name="connsiteX13766" fmla="*/ 2931577 w 12192000"/>
              <a:gd name="connsiteY13766" fmla="*/ 1684939 h 6858000"/>
              <a:gd name="connsiteX13767" fmla="*/ 2926409 w 12192000"/>
              <a:gd name="connsiteY13767" fmla="*/ 1684534 h 6858000"/>
              <a:gd name="connsiteX13768" fmla="*/ 2923456 w 12192000"/>
              <a:gd name="connsiteY13768" fmla="*/ 1689795 h 6858000"/>
              <a:gd name="connsiteX13769" fmla="*/ 2917550 w 12192000"/>
              <a:gd name="connsiteY13769" fmla="*/ 1688986 h 6858000"/>
              <a:gd name="connsiteX13770" fmla="*/ 2910168 w 12192000"/>
              <a:gd name="connsiteY13770" fmla="*/ 1699509 h 6858000"/>
              <a:gd name="connsiteX13771" fmla="*/ 2913121 w 12192000"/>
              <a:gd name="connsiteY13771" fmla="*/ 1704365 h 6858000"/>
              <a:gd name="connsiteX13772" fmla="*/ 2898356 w 12192000"/>
              <a:gd name="connsiteY13772" fmla="*/ 1715697 h 6858000"/>
              <a:gd name="connsiteX13773" fmla="*/ 2885068 w 12192000"/>
              <a:gd name="connsiteY13773" fmla="*/ 1731886 h 6858000"/>
              <a:gd name="connsiteX13774" fmla="*/ 2875470 w 12192000"/>
              <a:gd name="connsiteY13774" fmla="*/ 1733505 h 6858000"/>
              <a:gd name="connsiteX13775" fmla="*/ 2864397 w 12192000"/>
              <a:gd name="connsiteY13775" fmla="*/ 1741194 h 6858000"/>
              <a:gd name="connsiteX13776" fmla="*/ 2858491 w 12192000"/>
              <a:gd name="connsiteY13776" fmla="*/ 1740790 h 6858000"/>
              <a:gd name="connsiteX13777" fmla="*/ 2854800 w 12192000"/>
              <a:gd name="connsiteY13777" fmla="*/ 1743218 h 6858000"/>
              <a:gd name="connsiteX13778" fmla="*/ 2853323 w 12192000"/>
              <a:gd name="connsiteY13778" fmla="*/ 1751312 h 6858000"/>
              <a:gd name="connsiteX13779" fmla="*/ 2848894 w 12192000"/>
              <a:gd name="connsiteY13779" fmla="*/ 1754955 h 6858000"/>
              <a:gd name="connsiteX13780" fmla="*/ 2844464 w 12192000"/>
              <a:gd name="connsiteY13780" fmla="*/ 1750503 h 6858000"/>
              <a:gd name="connsiteX13781" fmla="*/ 2838558 w 12192000"/>
              <a:gd name="connsiteY13781" fmla="*/ 1754145 h 6858000"/>
              <a:gd name="connsiteX13782" fmla="*/ 2831176 w 12192000"/>
              <a:gd name="connsiteY13782" fmla="*/ 1748884 h 6858000"/>
              <a:gd name="connsiteX13783" fmla="*/ 2829699 w 12192000"/>
              <a:gd name="connsiteY13783" fmla="*/ 1738361 h 6858000"/>
              <a:gd name="connsiteX13784" fmla="*/ 2824532 w 12192000"/>
              <a:gd name="connsiteY13784" fmla="*/ 1735528 h 6858000"/>
              <a:gd name="connsiteX13785" fmla="*/ 2820102 w 12192000"/>
              <a:gd name="connsiteY13785" fmla="*/ 1738361 h 6858000"/>
              <a:gd name="connsiteX13786" fmla="*/ 2818626 w 12192000"/>
              <a:gd name="connsiteY13786" fmla="*/ 1729053 h 6858000"/>
              <a:gd name="connsiteX13787" fmla="*/ 2814934 w 12192000"/>
              <a:gd name="connsiteY13787" fmla="*/ 1720554 h 6858000"/>
              <a:gd name="connsiteX13788" fmla="*/ 2815673 w 12192000"/>
              <a:gd name="connsiteY13788" fmla="*/ 1710031 h 6858000"/>
              <a:gd name="connsiteX13789" fmla="*/ 2823055 w 12192000"/>
              <a:gd name="connsiteY13789" fmla="*/ 1695866 h 6858000"/>
              <a:gd name="connsiteX13790" fmla="*/ 2835605 w 12192000"/>
              <a:gd name="connsiteY13790" fmla="*/ 1686558 h 6858000"/>
              <a:gd name="connsiteX13791" fmla="*/ 2837082 w 12192000"/>
              <a:gd name="connsiteY13791" fmla="*/ 1679678 h 6858000"/>
              <a:gd name="connsiteX13792" fmla="*/ 2855538 w 12192000"/>
              <a:gd name="connsiteY13792" fmla="*/ 1669964 h 6858000"/>
              <a:gd name="connsiteX13793" fmla="*/ 2876947 w 12192000"/>
              <a:gd name="connsiteY13793" fmla="*/ 1664703 h 6858000"/>
              <a:gd name="connsiteX13794" fmla="*/ 2893188 w 12192000"/>
              <a:gd name="connsiteY13794" fmla="*/ 1654181 h 6858000"/>
              <a:gd name="connsiteX13795" fmla="*/ 2909430 w 12192000"/>
              <a:gd name="connsiteY13795" fmla="*/ 1650538 h 6858000"/>
              <a:gd name="connsiteX13796" fmla="*/ 2915336 w 12192000"/>
              <a:gd name="connsiteY13796" fmla="*/ 1652966 h 6858000"/>
              <a:gd name="connsiteX13797" fmla="*/ 2917550 w 12192000"/>
              <a:gd name="connsiteY13797" fmla="*/ 1661465 h 6858000"/>
              <a:gd name="connsiteX13798" fmla="*/ 2923456 w 12192000"/>
              <a:gd name="connsiteY13798" fmla="*/ 1665513 h 6858000"/>
              <a:gd name="connsiteX13799" fmla="*/ 2922718 w 12192000"/>
              <a:gd name="connsiteY13799" fmla="*/ 1661465 h 6858000"/>
              <a:gd name="connsiteX13800" fmla="*/ 2923456 w 12192000"/>
              <a:gd name="connsiteY13800" fmla="*/ 1655799 h 6858000"/>
              <a:gd name="connsiteX13801" fmla="*/ 2933792 w 12192000"/>
              <a:gd name="connsiteY13801" fmla="*/ 1654181 h 6858000"/>
              <a:gd name="connsiteX13802" fmla="*/ 2947080 w 12192000"/>
              <a:gd name="connsiteY13802" fmla="*/ 1652562 h 6858000"/>
              <a:gd name="connsiteX13803" fmla="*/ 2958154 w 12192000"/>
              <a:gd name="connsiteY13803" fmla="*/ 1647705 h 6858000"/>
              <a:gd name="connsiteX13804" fmla="*/ 2942651 w 12192000"/>
              <a:gd name="connsiteY13804" fmla="*/ 1648515 h 6858000"/>
              <a:gd name="connsiteX13805" fmla="*/ 2921980 w 12192000"/>
              <a:gd name="connsiteY13805" fmla="*/ 1646896 h 6858000"/>
              <a:gd name="connsiteX13806" fmla="*/ 2914597 w 12192000"/>
              <a:gd name="connsiteY13806" fmla="*/ 1642849 h 6858000"/>
              <a:gd name="connsiteX13807" fmla="*/ 2905738 w 12192000"/>
              <a:gd name="connsiteY13807" fmla="*/ 1642849 h 6858000"/>
              <a:gd name="connsiteX13808" fmla="*/ 2899094 w 12192000"/>
              <a:gd name="connsiteY13808" fmla="*/ 1650134 h 6858000"/>
              <a:gd name="connsiteX13809" fmla="*/ 2887282 w 12192000"/>
              <a:gd name="connsiteY13809" fmla="*/ 1647300 h 6858000"/>
              <a:gd name="connsiteX13810" fmla="*/ 2897618 w 12192000"/>
              <a:gd name="connsiteY13810" fmla="*/ 1635564 h 6858000"/>
              <a:gd name="connsiteX13811" fmla="*/ 2907215 w 12192000"/>
              <a:gd name="connsiteY13811" fmla="*/ 1633945 h 6858000"/>
              <a:gd name="connsiteX13812" fmla="*/ 2917550 w 12192000"/>
              <a:gd name="connsiteY13812" fmla="*/ 1623827 h 6858000"/>
              <a:gd name="connsiteX13813" fmla="*/ 2918288 w 12192000"/>
              <a:gd name="connsiteY13813" fmla="*/ 1618970 h 6858000"/>
              <a:gd name="connsiteX13814" fmla="*/ 2911644 w 12192000"/>
              <a:gd name="connsiteY13814" fmla="*/ 1622208 h 6858000"/>
              <a:gd name="connsiteX13815" fmla="*/ 2910906 w 12192000"/>
              <a:gd name="connsiteY13815" fmla="*/ 1616947 h 6858000"/>
              <a:gd name="connsiteX13816" fmla="*/ 2899832 w 12192000"/>
              <a:gd name="connsiteY13816" fmla="*/ 1630707 h 6858000"/>
              <a:gd name="connsiteX13817" fmla="*/ 2891712 w 12192000"/>
              <a:gd name="connsiteY13817" fmla="*/ 1632731 h 6858000"/>
              <a:gd name="connsiteX13818" fmla="*/ 2881376 w 12192000"/>
              <a:gd name="connsiteY13818" fmla="*/ 1642849 h 6858000"/>
              <a:gd name="connsiteX13819" fmla="*/ 2868826 w 12192000"/>
              <a:gd name="connsiteY13819" fmla="*/ 1643658 h 6858000"/>
              <a:gd name="connsiteX13820" fmla="*/ 2865135 w 12192000"/>
              <a:gd name="connsiteY13820" fmla="*/ 1649324 h 6858000"/>
              <a:gd name="connsiteX13821" fmla="*/ 2842988 w 12192000"/>
              <a:gd name="connsiteY13821" fmla="*/ 1654585 h 6858000"/>
              <a:gd name="connsiteX13822" fmla="*/ 2838558 w 12192000"/>
              <a:gd name="connsiteY13822" fmla="*/ 1652157 h 6858000"/>
              <a:gd name="connsiteX13823" fmla="*/ 2840773 w 12192000"/>
              <a:gd name="connsiteY13823" fmla="*/ 1647705 h 6858000"/>
              <a:gd name="connsiteX13824" fmla="*/ 2837820 w 12192000"/>
              <a:gd name="connsiteY13824" fmla="*/ 1647300 h 6858000"/>
              <a:gd name="connsiteX13825" fmla="*/ 2843726 w 12192000"/>
              <a:gd name="connsiteY13825" fmla="*/ 1637992 h 6858000"/>
              <a:gd name="connsiteX13826" fmla="*/ 2835605 w 12192000"/>
              <a:gd name="connsiteY13826" fmla="*/ 1646896 h 6858000"/>
              <a:gd name="connsiteX13827" fmla="*/ 2830437 w 12192000"/>
              <a:gd name="connsiteY13827" fmla="*/ 1655395 h 6858000"/>
              <a:gd name="connsiteX13828" fmla="*/ 2818626 w 12192000"/>
              <a:gd name="connsiteY13828" fmla="*/ 1657823 h 6858000"/>
              <a:gd name="connsiteX13829" fmla="*/ 2810505 w 12192000"/>
              <a:gd name="connsiteY13829" fmla="*/ 1654585 h 6858000"/>
              <a:gd name="connsiteX13830" fmla="*/ 2806075 w 12192000"/>
              <a:gd name="connsiteY13830" fmla="*/ 1660656 h 6858000"/>
              <a:gd name="connsiteX13831" fmla="*/ 2800169 w 12192000"/>
              <a:gd name="connsiteY13831" fmla="*/ 1659442 h 6858000"/>
              <a:gd name="connsiteX13832" fmla="*/ 2797955 w 12192000"/>
              <a:gd name="connsiteY13832" fmla="*/ 1652562 h 6858000"/>
              <a:gd name="connsiteX13833" fmla="*/ 2786881 w 12192000"/>
              <a:gd name="connsiteY13833" fmla="*/ 1653776 h 6858000"/>
              <a:gd name="connsiteX13834" fmla="*/ 2772116 w 12192000"/>
              <a:gd name="connsiteY13834" fmla="*/ 1650943 h 6858000"/>
              <a:gd name="connsiteX13835" fmla="*/ 2790572 w 12192000"/>
              <a:gd name="connsiteY13835" fmla="*/ 1661061 h 6858000"/>
              <a:gd name="connsiteX13836" fmla="*/ 2787619 w 12192000"/>
              <a:gd name="connsiteY13836" fmla="*/ 1671179 h 6858000"/>
              <a:gd name="connsiteX13837" fmla="*/ 2794264 w 12192000"/>
              <a:gd name="connsiteY13837" fmla="*/ 1678059 h 6858000"/>
              <a:gd name="connsiteX13838" fmla="*/ 2798693 w 12192000"/>
              <a:gd name="connsiteY13838" fmla="*/ 1671988 h 6858000"/>
              <a:gd name="connsiteX13839" fmla="*/ 2808290 w 12192000"/>
              <a:gd name="connsiteY13839" fmla="*/ 1676845 h 6858000"/>
              <a:gd name="connsiteX13840" fmla="*/ 2801646 w 12192000"/>
              <a:gd name="connsiteY13840" fmla="*/ 1684534 h 6858000"/>
              <a:gd name="connsiteX13841" fmla="*/ 2792787 w 12192000"/>
              <a:gd name="connsiteY13841" fmla="*/ 1685748 h 6858000"/>
              <a:gd name="connsiteX13842" fmla="*/ 2789096 w 12192000"/>
              <a:gd name="connsiteY13842" fmla="*/ 1680487 h 6858000"/>
              <a:gd name="connsiteX13843" fmla="*/ 2777284 w 12192000"/>
              <a:gd name="connsiteY13843" fmla="*/ 1686558 h 6858000"/>
              <a:gd name="connsiteX13844" fmla="*/ 2769901 w 12192000"/>
              <a:gd name="connsiteY13844" fmla="*/ 1686153 h 6858000"/>
              <a:gd name="connsiteX13845" fmla="*/ 2760304 w 12192000"/>
              <a:gd name="connsiteY13845" fmla="*/ 1691819 h 6858000"/>
              <a:gd name="connsiteX13846" fmla="*/ 2755137 w 12192000"/>
              <a:gd name="connsiteY13846" fmla="*/ 1694247 h 6858000"/>
              <a:gd name="connsiteX13847" fmla="*/ 2747754 w 12192000"/>
              <a:gd name="connsiteY13847" fmla="*/ 1691414 h 6858000"/>
              <a:gd name="connsiteX13848" fmla="*/ 2739634 w 12192000"/>
              <a:gd name="connsiteY13848" fmla="*/ 1701532 h 6858000"/>
              <a:gd name="connsiteX13849" fmla="*/ 2732251 w 12192000"/>
              <a:gd name="connsiteY13849" fmla="*/ 1701532 h 6858000"/>
              <a:gd name="connsiteX13850" fmla="*/ 2730036 w 12192000"/>
              <a:gd name="connsiteY13850" fmla="*/ 1691414 h 6858000"/>
              <a:gd name="connsiteX13851" fmla="*/ 2718963 w 12192000"/>
              <a:gd name="connsiteY13851" fmla="*/ 1691414 h 6858000"/>
              <a:gd name="connsiteX13852" fmla="*/ 2710104 w 12192000"/>
              <a:gd name="connsiteY13852" fmla="*/ 1699913 h 6858000"/>
              <a:gd name="connsiteX13853" fmla="*/ 2700507 w 12192000"/>
              <a:gd name="connsiteY13853" fmla="*/ 1701127 h 6858000"/>
              <a:gd name="connsiteX13854" fmla="*/ 2698292 w 12192000"/>
              <a:gd name="connsiteY13854" fmla="*/ 1694247 h 6858000"/>
              <a:gd name="connsiteX13855" fmla="*/ 2701245 w 12192000"/>
              <a:gd name="connsiteY13855" fmla="*/ 1684939 h 6858000"/>
              <a:gd name="connsiteX13856" fmla="*/ 2687957 w 12192000"/>
              <a:gd name="connsiteY13856" fmla="*/ 1699913 h 6858000"/>
              <a:gd name="connsiteX13857" fmla="*/ 2679098 w 12192000"/>
              <a:gd name="connsiteY13857" fmla="*/ 1714078 h 6858000"/>
              <a:gd name="connsiteX13858" fmla="*/ 2673192 w 12192000"/>
              <a:gd name="connsiteY13858" fmla="*/ 1717721 h 6858000"/>
              <a:gd name="connsiteX13859" fmla="*/ 2670239 w 12192000"/>
              <a:gd name="connsiteY13859" fmla="*/ 1713674 h 6858000"/>
              <a:gd name="connsiteX13860" fmla="*/ 2664333 w 12192000"/>
              <a:gd name="connsiteY13860" fmla="*/ 1723792 h 6858000"/>
              <a:gd name="connsiteX13861" fmla="*/ 2658427 w 12192000"/>
              <a:gd name="connsiteY13861" fmla="*/ 1723792 h 6858000"/>
              <a:gd name="connsiteX13862" fmla="*/ 2656950 w 12192000"/>
              <a:gd name="connsiteY13862" fmla="*/ 1714078 h 6858000"/>
              <a:gd name="connsiteX13863" fmla="*/ 2651783 w 12192000"/>
              <a:gd name="connsiteY13863" fmla="*/ 1723387 h 6858000"/>
              <a:gd name="connsiteX13864" fmla="*/ 2647353 w 12192000"/>
              <a:gd name="connsiteY13864" fmla="*/ 1729053 h 6858000"/>
              <a:gd name="connsiteX13865" fmla="*/ 2640709 w 12192000"/>
              <a:gd name="connsiteY13865" fmla="*/ 1727029 h 6858000"/>
              <a:gd name="connsiteX13866" fmla="*/ 2639970 w 12192000"/>
              <a:gd name="connsiteY13866" fmla="*/ 1721363 h 6858000"/>
              <a:gd name="connsiteX13867" fmla="*/ 2634065 w 12192000"/>
              <a:gd name="connsiteY13867" fmla="*/ 1729458 h 6858000"/>
              <a:gd name="connsiteX13868" fmla="*/ 2628897 w 12192000"/>
              <a:gd name="connsiteY13868" fmla="*/ 1729458 h 6858000"/>
              <a:gd name="connsiteX13869" fmla="*/ 2622253 w 12192000"/>
              <a:gd name="connsiteY13869" fmla="*/ 1741599 h 6858000"/>
              <a:gd name="connsiteX13870" fmla="*/ 2604535 w 12192000"/>
              <a:gd name="connsiteY13870" fmla="*/ 1754955 h 6858000"/>
              <a:gd name="connsiteX13871" fmla="*/ 2597891 w 12192000"/>
              <a:gd name="connsiteY13871" fmla="*/ 1771143 h 6858000"/>
              <a:gd name="connsiteX13872" fmla="*/ 2591247 w 12192000"/>
              <a:gd name="connsiteY13872" fmla="*/ 1778023 h 6858000"/>
              <a:gd name="connsiteX13873" fmla="*/ 2589770 w 12192000"/>
              <a:gd name="connsiteY13873" fmla="*/ 1784903 h 6858000"/>
              <a:gd name="connsiteX13874" fmla="*/ 2584602 w 12192000"/>
              <a:gd name="connsiteY13874" fmla="*/ 1788546 h 6858000"/>
              <a:gd name="connsiteX13875" fmla="*/ 2583126 w 12192000"/>
              <a:gd name="connsiteY13875" fmla="*/ 1794212 h 6858000"/>
              <a:gd name="connsiteX13876" fmla="*/ 2589770 w 12192000"/>
              <a:gd name="connsiteY13876" fmla="*/ 1794212 h 6858000"/>
              <a:gd name="connsiteX13877" fmla="*/ 2590508 w 12192000"/>
              <a:gd name="connsiteY13877" fmla="*/ 1801092 h 6858000"/>
              <a:gd name="connsiteX13878" fmla="*/ 2572790 w 12192000"/>
              <a:gd name="connsiteY13878" fmla="*/ 1815662 h 6858000"/>
              <a:gd name="connsiteX13879" fmla="*/ 2572790 w 12192000"/>
              <a:gd name="connsiteY13879" fmla="*/ 1819709 h 6858000"/>
              <a:gd name="connsiteX13880" fmla="*/ 2585341 w 12192000"/>
              <a:gd name="connsiteY13880" fmla="*/ 1826589 h 6858000"/>
              <a:gd name="connsiteX13881" fmla="*/ 2591247 w 12192000"/>
              <a:gd name="connsiteY13881" fmla="*/ 1841564 h 6858000"/>
              <a:gd name="connsiteX13882" fmla="*/ 2591985 w 12192000"/>
              <a:gd name="connsiteY13882" fmla="*/ 1849253 h 6858000"/>
              <a:gd name="connsiteX13883" fmla="*/ 2606750 w 12192000"/>
              <a:gd name="connsiteY13883" fmla="*/ 1848848 h 6858000"/>
              <a:gd name="connsiteX13884" fmla="*/ 2610441 w 12192000"/>
              <a:gd name="connsiteY13884" fmla="*/ 1838326 h 6858000"/>
              <a:gd name="connsiteX13885" fmla="*/ 2609703 w 12192000"/>
              <a:gd name="connsiteY13885" fmla="*/ 1830636 h 6858000"/>
              <a:gd name="connsiteX13886" fmla="*/ 2614132 w 12192000"/>
              <a:gd name="connsiteY13886" fmla="*/ 1829017 h 6858000"/>
              <a:gd name="connsiteX13887" fmla="*/ 2618562 w 12192000"/>
              <a:gd name="connsiteY13887" fmla="*/ 1844801 h 6858000"/>
              <a:gd name="connsiteX13888" fmla="*/ 2612656 w 12192000"/>
              <a:gd name="connsiteY13888" fmla="*/ 1854514 h 6858000"/>
              <a:gd name="connsiteX13889" fmla="*/ 2589770 w 12192000"/>
              <a:gd name="connsiteY13889" fmla="*/ 1865037 h 6858000"/>
              <a:gd name="connsiteX13890" fmla="*/ 2583126 w 12192000"/>
              <a:gd name="connsiteY13890" fmla="*/ 1863013 h 6858000"/>
              <a:gd name="connsiteX13891" fmla="*/ 2583864 w 12192000"/>
              <a:gd name="connsiteY13891" fmla="*/ 1856538 h 6858000"/>
              <a:gd name="connsiteX13892" fmla="*/ 2578696 w 12192000"/>
              <a:gd name="connsiteY13892" fmla="*/ 1848039 h 6858000"/>
              <a:gd name="connsiteX13893" fmla="*/ 2569838 w 12192000"/>
              <a:gd name="connsiteY13893" fmla="*/ 1863823 h 6858000"/>
              <a:gd name="connsiteX13894" fmla="*/ 2560979 w 12192000"/>
              <a:gd name="connsiteY13894" fmla="*/ 1872726 h 6858000"/>
              <a:gd name="connsiteX13895" fmla="*/ 2554334 w 12192000"/>
              <a:gd name="connsiteY13895" fmla="*/ 1871512 h 6858000"/>
              <a:gd name="connsiteX13896" fmla="*/ 2555073 w 12192000"/>
              <a:gd name="connsiteY13896" fmla="*/ 1865442 h 6858000"/>
              <a:gd name="connsiteX13897" fmla="*/ 2555073 w 12192000"/>
              <a:gd name="connsiteY13897" fmla="*/ 1856133 h 6858000"/>
              <a:gd name="connsiteX13898" fmla="*/ 2545475 w 12192000"/>
              <a:gd name="connsiteY13898" fmla="*/ 1846420 h 6858000"/>
              <a:gd name="connsiteX13899" fmla="*/ 2545475 w 12192000"/>
              <a:gd name="connsiteY13899" fmla="*/ 1856943 h 6858000"/>
              <a:gd name="connsiteX13900" fmla="*/ 2543999 w 12192000"/>
              <a:gd name="connsiteY13900" fmla="*/ 1869084 h 6858000"/>
              <a:gd name="connsiteX13901" fmla="*/ 2547690 w 12192000"/>
              <a:gd name="connsiteY13901" fmla="*/ 1873536 h 6858000"/>
              <a:gd name="connsiteX13902" fmla="*/ 2541784 w 12192000"/>
              <a:gd name="connsiteY13902" fmla="*/ 1875559 h 6858000"/>
              <a:gd name="connsiteX13903" fmla="*/ 2521852 w 12192000"/>
              <a:gd name="connsiteY13903" fmla="*/ 1876774 h 6858000"/>
              <a:gd name="connsiteX13904" fmla="*/ 2509302 w 12192000"/>
              <a:gd name="connsiteY13904" fmla="*/ 1879607 h 6858000"/>
              <a:gd name="connsiteX13905" fmla="*/ 2499704 w 12192000"/>
              <a:gd name="connsiteY13905" fmla="*/ 1877178 h 6858000"/>
              <a:gd name="connsiteX13906" fmla="*/ 2479772 w 12192000"/>
              <a:gd name="connsiteY13906" fmla="*/ 1878393 h 6858000"/>
              <a:gd name="connsiteX13907" fmla="*/ 2476081 w 12192000"/>
              <a:gd name="connsiteY13907" fmla="*/ 1875559 h 6858000"/>
              <a:gd name="connsiteX13908" fmla="*/ 2470175 w 12192000"/>
              <a:gd name="connsiteY13908" fmla="*/ 1875964 h 6858000"/>
              <a:gd name="connsiteX13909" fmla="*/ 2454671 w 12192000"/>
              <a:gd name="connsiteY13909" fmla="*/ 1886082 h 6858000"/>
              <a:gd name="connsiteX13910" fmla="*/ 2443598 w 12192000"/>
              <a:gd name="connsiteY13910" fmla="*/ 1886487 h 6858000"/>
              <a:gd name="connsiteX13911" fmla="*/ 2428095 w 12192000"/>
              <a:gd name="connsiteY13911" fmla="*/ 1894176 h 6858000"/>
              <a:gd name="connsiteX13912" fmla="*/ 2419236 w 12192000"/>
              <a:gd name="connsiteY13912" fmla="*/ 1896605 h 6858000"/>
              <a:gd name="connsiteX13913" fmla="*/ 2411853 w 12192000"/>
              <a:gd name="connsiteY13913" fmla="*/ 1903080 h 6858000"/>
              <a:gd name="connsiteX13914" fmla="*/ 2411115 w 12192000"/>
              <a:gd name="connsiteY13914" fmla="*/ 1909151 h 6858000"/>
              <a:gd name="connsiteX13915" fmla="*/ 2397827 w 12192000"/>
              <a:gd name="connsiteY13915" fmla="*/ 1916031 h 6858000"/>
              <a:gd name="connsiteX13916" fmla="*/ 2401518 w 12192000"/>
              <a:gd name="connsiteY13916" fmla="*/ 1922102 h 6858000"/>
              <a:gd name="connsiteX13917" fmla="*/ 2408162 w 12192000"/>
              <a:gd name="connsiteY13917" fmla="*/ 1926958 h 6858000"/>
              <a:gd name="connsiteX13918" fmla="*/ 2409639 w 12192000"/>
              <a:gd name="connsiteY13918" fmla="*/ 1932624 h 6858000"/>
              <a:gd name="connsiteX13919" fmla="*/ 2403733 w 12192000"/>
              <a:gd name="connsiteY13919" fmla="*/ 1939100 h 6858000"/>
              <a:gd name="connsiteX13920" fmla="*/ 2404471 w 12192000"/>
              <a:gd name="connsiteY13920" fmla="*/ 1942337 h 6858000"/>
              <a:gd name="connsiteX13921" fmla="*/ 2400041 w 12192000"/>
              <a:gd name="connsiteY13921" fmla="*/ 1950836 h 6858000"/>
              <a:gd name="connsiteX13922" fmla="*/ 2401518 w 12192000"/>
              <a:gd name="connsiteY13922" fmla="*/ 1955288 h 6858000"/>
              <a:gd name="connsiteX13923" fmla="*/ 2397827 w 12192000"/>
              <a:gd name="connsiteY13923" fmla="*/ 1960954 h 6858000"/>
              <a:gd name="connsiteX13924" fmla="*/ 2393397 w 12192000"/>
              <a:gd name="connsiteY13924" fmla="*/ 1970668 h 6858000"/>
              <a:gd name="connsiteX13925" fmla="*/ 2389706 w 12192000"/>
              <a:gd name="connsiteY13925" fmla="*/ 1970668 h 6858000"/>
              <a:gd name="connsiteX13926" fmla="*/ 2384538 w 12192000"/>
              <a:gd name="connsiteY13926" fmla="*/ 1975929 h 6858000"/>
              <a:gd name="connsiteX13927" fmla="*/ 2380109 w 12192000"/>
              <a:gd name="connsiteY13927" fmla="*/ 1989689 h 6858000"/>
              <a:gd name="connsiteX13928" fmla="*/ 2373465 w 12192000"/>
              <a:gd name="connsiteY13928" fmla="*/ 1991713 h 6858000"/>
              <a:gd name="connsiteX13929" fmla="*/ 2369773 w 12192000"/>
              <a:gd name="connsiteY13929" fmla="*/ 1996974 h 6858000"/>
              <a:gd name="connsiteX13930" fmla="*/ 2365344 w 12192000"/>
              <a:gd name="connsiteY13930" fmla="*/ 1996569 h 6858000"/>
              <a:gd name="connsiteX13931" fmla="*/ 2364606 w 12192000"/>
              <a:gd name="connsiteY13931" fmla="*/ 2002640 h 6858000"/>
              <a:gd name="connsiteX13932" fmla="*/ 2356485 w 12192000"/>
              <a:gd name="connsiteY13932" fmla="*/ 2011544 h 6858000"/>
              <a:gd name="connsiteX13933" fmla="*/ 2355747 w 12192000"/>
              <a:gd name="connsiteY13933" fmla="*/ 2009115 h 6858000"/>
              <a:gd name="connsiteX13934" fmla="*/ 2348364 w 12192000"/>
              <a:gd name="connsiteY13934" fmla="*/ 2013972 h 6858000"/>
              <a:gd name="connsiteX13935" fmla="*/ 2353532 w 12192000"/>
              <a:gd name="connsiteY13935" fmla="*/ 2001830 h 6858000"/>
              <a:gd name="connsiteX13936" fmla="*/ 2349103 w 12192000"/>
              <a:gd name="connsiteY13936" fmla="*/ 1997783 h 6858000"/>
              <a:gd name="connsiteX13937" fmla="*/ 2342458 w 12192000"/>
              <a:gd name="connsiteY13937" fmla="*/ 1999402 h 6858000"/>
              <a:gd name="connsiteX13938" fmla="*/ 2330647 w 12192000"/>
              <a:gd name="connsiteY13938" fmla="*/ 1988880 h 6858000"/>
              <a:gd name="connsiteX13939" fmla="*/ 2326955 w 12192000"/>
              <a:gd name="connsiteY13939" fmla="*/ 1981999 h 6858000"/>
              <a:gd name="connsiteX13940" fmla="*/ 2329170 w 12192000"/>
              <a:gd name="connsiteY13940" fmla="*/ 1975119 h 6858000"/>
              <a:gd name="connsiteX13941" fmla="*/ 2345411 w 12192000"/>
              <a:gd name="connsiteY13941" fmla="*/ 1959335 h 6858000"/>
              <a:gd name="connsiteX13942" fmla="*/ 2335076 w 12192000"/>
              <a:gd name="connsiteY13942" fmla="*/ 1964192 h 6858000"/>
              <a:gd name="connsiteX13943" fmla="*/ 2325479 w 12192000"/>
              <a:gd name="connsiteY13943" fmla="*/ 1971882 h 6858000"/>
              <a:gd name="connsiteX13944" fmla="*/ 2321049 w 12192000"/>
              <a:gd name="connsiteY13944" fmla="*/ 1980381 h 6858000"/>
              <a:gd name="connsiteX13945" fmla="*/ 2322526 w 12192000"/>
              <a:gd name="connsiteY13945" fmla="*/ 1989689 h 6858000"/>
              <a:gd name="connsiteX13946" fmla="*/ 2326955 w 12192000"/>
              <a:gd name="connsiteY13946" fmla="*/ 1994141 h 6858000"/>
              <a:gd name="connsiteX13947" fmla="*/ 2328432 w 12192000"/>
              <a:gd name="connsiteY13947" fmla="*/ 2006687 h 6858000"/>
              <a:gd name="connsiteX13948" fmla="*/ 2332861 w 12192000"/>
              <a:gd name="connsiteY13948" fmla="*/ 2011544 h 6858000"/>
              <a:gd name="connsiteX13949" fmla="*/ 2339505 w 12192000"/>
              <a:gd name="connsiteY13949" fmla="*/ 2026923 h 6858000"/>
              <a:gd name="connsiteX13950" fmla="*/ 2338767 w 12192000"/>
              <a:gd name="connsiteY13950" fmla="*/ 2038255 h 6858000"/>
              <a:gd name="connsiteX13951" fmla="*/ 2330647 w 12192000"/>
              <a:gd name="connsiteY13951" fmla="*/ 2055657 h 6858000"/>
              <a:gd name="connsiteX13952" fmla="*/ 2319573 w 12192000"/>
              <a:gd name="connsiteY13952" fmla="*/ 2061728 h 6858000"/>
              <a:gd name="connsiteX13953" fmla="*/ 2311452 w 12192000"/>
              <a:gd name="connsiteY13953" fmla="*/ 2080345 h 6858000"/>
              <a:gd name="connsiteX13954" fmla="*/ 2306284 w 12192000"/>
              <a:gd name="connsiteY13954" fmla="*/ 2089249 h 6858000"/>
              <a:gd name="connsiteX13955" fmla="*/ 2306284 w 12192000"/>
              <a:gd name="connsiteY13955" fmla="*/ 2094915 h 6858000"/>
              <a:gd name="connsiteX13956" fmla="*/ 2303331 w 12192000"/>
              <a:gd name="connsiteY13956" fmla="*/ 2098557 h 6858000"/>
              <a:gd name="connsiteX13957" fmla="*/ 2302593 w 12192000"/>
              <a:gd name="connsiteY13957" fmla="*/ 2094915 h 6858000"/>
              <a:gd name="connsiteX13958" fmla="*/ 2301117 w 12192000"/>
              <a:gd name="connsiteY13958" fmla="*/ 2091272 h 6858000"/>
              <a:gd name="connsiteX13959" fmla="*/ 2291520 w 12192000"/>
              <a:gd name="connsiteY13959" fmla="*/ 2107866 h 6858000"/>
              <a:gd name="connsiteX13960" fmla="*/ 2290043 w 12192000"/>
              <a:gd name="connsiteY13960" fmla="*/ 2112318 h 6858000"/>
              <a:gd name="connsiteX13961" fmla="*/ 2287828 w 12192000"/>
              <a:gd name="connsiteY13961" fmla="*/ 2115960 h 6858000"/>
              <a:gd name="connsiteX13962" fmla="*/ 2286352 w 12192000"/>
              <a:gd name="connsiteY13962" fmla="*/ 2107056 h 6858000"/>
              <a:gd name="connsiteX13963" fmla="*/ 2289305 w 12192000"/>
              <a:gd name="connsiteY13963" fmla="*/ 2096938 h 6858000"/>
              <a:gd name="connsiteX13964" fmla="*/ 2295211 w 12192000"/>
              <a:gd name="connsiteY13964" fmla="*/ 2088035 h 6858000"/>
              <a:gd name="connsiteX13965" fmla="*/ 2293734 w 12192000"/>
              <a:gd name="connsiteY13965" fmla="*/ 2082369 h 6858000"/>
              <a:gd name="connsiteX13966" fmla="*/ 2299640 w 12192000"/>
              <a:gd name="connsiteY13966" fmla="*/ 2075084 h 6858000"/>
              <a:gd name="connsiteX13967" fmla="*/ 2298164 w 12192000"/>
              <a:gd name="connsiteY13967" fmla="*/ 2072655 h 6858000"/>
              <a:gd name="connsiteX13968" fmla="*/ 2306284 w 12192000"/>
              <a:gd name="connsiteY13968" fmla="*/ 2068608 h 6858000"/>
              <a:gd name="connsiteX13969" fmla="*/ 2294473 w 12192000"/>
              <a:gd name="connsiteY13969" fmla="*/ 2068608 h 6858000"/>
              <a:gd name="connsiteX13970" fmla="*/ 2291520 w 12192000"/>
              <a:gd name="connsiteY13970" fmla="*/ 2062133 h 6858000"/>
              <a:gd name="connsiteX13971" fmla="*/ 2294473 w 12192000"/>
              <a:gd name="connsiteY13971" fmla="*/ 2058086 h 6858000"/>
              <a:gd name="connsiteX13972" fmla="*/ 2293734 w 12192000"/>
              <a:gd name="connsiteY13972" fmla="*/ 2056062 h 6858000"/>
              <a:gd name="connsiteX13973" fmla="*/ 2289305 w 12192000"/>
              <a:gd name="connsiteY13973" fmla="*/ 2056062 h 6858000"/>
              <a:gd name="connsiteX13974" fmla="*/ 2287828 w 12192000"/>
              <a:gd name="connsiteY13974" fmla="*/ 2052420 h 6858000"/>
              <a:gd name="connsiteX13975" fmla="*/ 2284875 w 12192000"/>
              <a:gd name="connsiteY13975" fmla="*/ 2056062 h 6858000"/>
              <a:gd name="connsiteX13976" fmla="*/ 2276755 w 12192000"/>
              <a:gd name="connsiteY13976" fmla="*/ 2046754 h 6858000"/>
              <a:gd name="connsiteX13977" fmla="*/ 2276755 w 12192000"/>
              <a:gd name="connsiteY13977" fmla="*/ 2037850 h 6858000"/>
              <a:gd name="connsiteX13978" fmla="*/ 2283399 w 12192000"/>
              <a:gd name="connsiteY13978" fmla="*/ 2028542 h 6858000"/>
              <a:gd name="connsiteX13979" fmla="*/ 2286352 w 12192000"/>
              <a:gd name="connsiteY13979" fmla="*/ 2015186 h 6858000"/>
              <a:gd name="connsiteX13980" fmla="*/ 2278231 w 12192000"/>
              <a:gd name="connsiteY13980" fmla="*/ 2003045 h 6858000"/>
              <a:gd name="connsiteX13981" fmla="*/ 2283399 w 12192000"/>
              <a:gd name="connsiteY13981" fmla="*/ 1993331 h 6858000"/>
              <a:gd name="connsiteX13982" fmla="*/ 2292258 w 12192000"/>
              <a:gd name="connsiteY13982" fmla="*/ 1988880 h 6858000"/>
              <a:gd name="connsiteX13983" fmla="*/ 2289305 w 12192000"/>
              <a:gd name="connsiteY13983" fmla="*/ 1985642 h 6858000"/>
              <a:gd name="connsiteX13984" fmla="*/ 2291520 w 12192000"/>
              <a:gd name="connsiteY13984" fmla="*/ 1977143 h 6858000"/>
              <a:gd name="connsiteX13985" fmla="*/ 2289305 w 12192000"/>
              <a:gd name="connsiteY13985" fmla="*/ 1973500 h 6858000"/>
              <a:gd name="connsiteX13986" fmla="*/ 2289305 w 12192000"/>
              <a:gd name="connsiteY13986" fmla="*/ 1976333 h 6858000"/>
              <a:gd name="connsiteX13987" fmla="*/ 2287090 w 12192000"/>
              <a:gd name="connsiteY13987" fmla="*/ 1984832 h 6858000"/>
              <a:gd name="connsiteX13988" fmla="*/ 2276755 w 12192000"/>
              <a:gd name="connsiteY13988" fmla="*/ 1992117 h 6858000"/>
              <a:gd name="connsiteX13989" fmla="*/ 2270111 w 12192000"/>
              <a:gd name="connsiteY13989" fmla="*/ 1996569 h 6858000"/>
              <a:gd name="connsiteX13990" fmla="*/ 2266419 w 12192000"/>
              <a:gd name="connsiteY13990" fmla="*/ 1996164 h 6858000"/>
              <a:gd name="connsiteX13991" fmla="*/ 2270849 w 12192000"/>
              <a:gd name="connsiteY13991" fmla="*/ 2002640 h 6858000"/>
              <a:gd name="connsiteX13992" fmla="*/ 2269372 w 12192000"/>
              <a:gd name="connsiteY13992" fmla="*/ 2007901 h 6858000"/>
              <a:gd name="connsiteX13993" fmla="*/ 2267896 w 12192000"/>
              <a:gd name="connsiteY13993" fmla="*/ 2021257 h 6858000"/>
              <a:gd name="connsiteX13994" fmla="*/ 2270111 w 12192000"/>
              <a:gd name="connsiteY13994" fmla="*/ 2026518 h 6858000"/>
              <a:gd name="connsiteX13995" fmla="*/ 2268634 w 12192000"/>
              <a:gd name="connsiteY13995" fmla="*/ 2032993 h 6858000"/>
              <a:gd name="connsiteX13996" fmla="*/ 2269372 w 12192000"/>
              <a:gd name="connsiteY13996" fmla="*/ 2041897 h 6858000"/>
              <a:gd name="connsiteX13997" fmla="*/ 2267896 w 12192000"/>
              <a:gd name="connsiteY13997" fmla="*/ 2059705 h 6858000"/>
              <a:gd name="connsiteX13998" fmla="*/ 2264943 w 12192000"/>
              <a:gd name="connsiteY13998" fmla="*/ 2060109 h 6858000"/>
              <a:gd name="connsiteX13999" fmla="*/ 2253131 w 12192000"/>
              <a:gd name="connsiteY13999" fmla="*/ 2047563 h 6858000"/>
              <a:gd name="connsiteX14000" fmla="*/ 2243534 w 12192000"/>
              <a:gd name="connsiteY14000" fmla="*/ 2045944 h 6858000"/>
              <a:gd name="connsiteX14001" fmla="*/ 2237628 w 12192000"/>
              <a:gd name="connsiteY14001" fmla="*/ 2035826 h 6858000"/>
              <a:gd name="connsiteX14002" fmla="*/ 2232460 w 12192000"/>
              <a:gd name="connsiteY14002" fmla="*/ 2035422 h 6858000"/>
              <a:gd name="connsiteX14003" fmla="*/ 2230984 w 12192000"/>
              <a:gd name="connsiteY14003" fmla="*/ 2030970 h 6858000"/>
              <a:gd name="connsiteX14004" fmla="*/ 2235413 w 12192000"/>
              <a:gd name="connsiteY14004" fmla="*/ 2021257 h 6858000"/>
              <a:gd name="connsiteX14005" fmla="*/ 2228031 w 12192000"/>
              <a:gd name="connsiteY14005" fmla="*/ 2030160 h 6858000"/>
              <a:gd name="connsiteX14006" fmla="*/ 2228031 w 12192000"/>
              <a:gd name="connsiteY14006" fmla="*/ 2038255 h 6858000"/>
              <a:gd name="connsiteX14007" fmla="*/ 2235413 w 12192000"/>
              <a:gd name="connsiteY14007" fmla="*/ 2041088 h 6858000"/>
              <a:gd name="connsiteX14008" fmla="*/ 2241319 w 12192000"/>
              <a:gd name="connsiteY14008" fmla="*/ 2049587 h 6858000"/>
              <a:gd name="connsiteX14009" fmla="*/ 2252393 w 12192000"/>
              <a:gd name="connsiteY14009" fmla="*/ 2053634 h 6858000"/>
              <a:gd name="connsiteX14010" fmla="*/ 2263466 w 12192000"/>
              <a:gd name="connsiteY14010" fmla="*/ 2066180 h 6858000"/>
              <a:gd name="connsiteX14011" fmla="*/ 2270849 w 12192000"/>
              <a:gd name="connsiteY14011" fmla="*/ 2070227 h 6858000"/>
              <a:gd name="connsiteX14012" fmla="*/ 2271587 w 12192000"/>
              <a:gd name="connsiteY14012" fmla="*/ 2078321 h 6858000"/>
              <a:gd name="connsiteX14013" fmla="*/ 2269372 w 12192000"/>
              <a:gd name="connsiteY14013" fmla="*/ 2087630 h 6858000"/>
              <a:gd name="connsiteX14014" fmla="*/ 2261990 w 12192000"/>
              <a:gd name="connsiteY14014" fmla="*/ 2087225 h 6858000"/>
              <a:gd name="connsiteX14015" fmla="*/ 2258299 w 12192000"/>
              <a:gd name="connsiteY14015" fmla="*/ 2079131 h 6858000"/>
              <a:gd name="connsiteX14016" fmla="*/ 2253869 w 12192000"/>
              <a:gd name="connsiteY14016" fmla="*/ 2077107 h 6858000"/>
              <a:gd name="connsiteX14017" fmla="*/ 2258299 w 12192000"/>
              <a:gd name="connsiteY14017" fmla="*/ 2088439 h 6858000"/>
              <a:gd name="connsiteX14018" fmla="*/ 2269372 w 12192000"/>
              <a:gd name="connsiteY14018" fmla="*/ 2094915 h 6858000"/>
              <a:gd name="connsiteX14019" fmla="*/ 2271587 w 12192000"/>
              <a:gd name="connsiteY14019" fmla="*/ 2100985 h 6858000"/>
              <a:gd name="connsiteX14020" fmla="*/ 2268634 w 12192000"/>
              <a:gd name="connsiteY14020" fmla="*/ 2103818 h 6858000"/>
              <a:gd name="connsiteX14021" fmla="*/ 2267896 w 12192000"/>
              <a:gd name="connsiteY14021" fmla="*/ 2107866 h 6858000"/>
              <a:gd name="connsiteX14022" fmla="*/ 2257560 w 12192000"/>
              <a:gd name="connsiteY14022" fmla="*/ 2105842 h 6858000"/>
              <a:gd name="connsiteX14023" fmla="*/ 2270111 w 12192000"/>
              <a:gd name="connsiteY14023" fmla="*/ 2115960 h 6858000"/>
              <a:gd name="connsiteX14024" fmla="*/ 2266419 w 12192000"/>
              <a:gd name="connsiteY14024" fmla="*/ 2122031 h 6858000"/>
              <a:gd name="connsiteX14025" fmla="*/ 2259775 w 12192000"/>
              <a:gd name="connsiteY14025" fmla="*/ 2119602 h 6858000"/>
              <a:gd name="connsiteX14026" fmla="*/ 2255346 w 12192000"/>
              <a:gd name="connsiteY14026" fmla="*/ 2111508 h 6858000"/>
              <a:gd name="connsiteX14027" fmla="*/ 2242795 w 12192000"/>
              <a:gd name="connsiteY14027" fmla="*/ 2111103 h 6858000"/>
              <a:gd name="connsiteX14028" fmla="*/ 2234675 w 12192000"/>
              <a:gd name="connsiteY14028" fmla="*/ 2107461 h 6858000"/>
              <a:gd name="connsiteX14029" fmla="*/ 2241319 w 12192000"/>
              <a:gd name="connsiteY14029" fmla="*/ 2114746 h 6858000"/>
              <a:gd name="connsiteX14030" fmla="*/ 2249440 w 12192000"/>
              <a:gd name="connsiteY14030" fmla="*/ 2117579 h 6858000"/>
              <a:gd name="connsiteX14031" fmla="*/ 2255346 w 12192000"/>
              <a:gd name="connsiteY14031" fmla="*/ 2117579 h 6858000"/>
              <a:gd name="connsiteX14032" fmla="*/ 2259037 w 12192000"/>
              <a:gd name="connsiteY14032" fmla="*/ 2128911 h 6858000"/>
              <a:gd name="connsiteX14033" fmla="*/ 2267896 w 12192000"/>
              <a:gd name="connsiteY14033" fmla="*/ 2130935 h 6858000"/>
              <a:gd name="connsiteX14034" fmla="*/ 2274540 w 12192000"/>
              <a:gd name="connsiteY14034" fmla="*/ 2129315 h 6858000"/>
              <a:gd name="connsiteX14035" fmla="*/ 2279708 w 12192000"/>
              <a:gd name="connsiteY14035" fmla="*/ 2132958 h 6858000"/>
              <a:gd name="connsiteX14036" fmla="*/ 2281922 w 12192000"/>
              <a:gd name="connsiteY14036" fmla="*/ 2141457 h 6858000"/>
              <a:gd name="connsiteX14037" fmla="*/ 2278231 w 12192000"/>
              <a:gd name="connsiteY14037" fmla="*/ 2150361 h 6858000"/>
              <a:gd name="connsiteX14038" fmla="*/ 2273063 w 12192000"/>
              <a:gd name="connsiteY14038" fmla="*/ 2147932 h 6858000"/>
              <a:gd name="connsiteX14039" fmla="*/ 2272325 w 12192000"/>
              <a:gd name="connsiteY14039" fmla="*/ 2152384 h 6858000"/>
              <a:gd name="connsiteX14040" fmla="*/ 2276755 w 12192000"/>
              <a:gd name="connsiteY14040" fmla="*/ 2156431 h 6858000"/>
              <a:gd name="connsiteX14041" fmla="*/ 2278231 w 12192000"/>
              <a:gd name="connsiteY14041" fmla="*/ 2166144 h 6858000"/>
              <a:gd name="connsiteX14042" fmla="*/ 2275278 w 12192000"/>
              <a:gd name="connsiteY14042" fmla="*/ 2171001 h 6858000"/>
              <a:gd name="connsiteX14043" fmla="*/ 2268634 w 12192000"/>
              <a:gd name="connsiteY14043" fmla="*/ 2171001 h 6858000"/>
              <a:gd name="connsiteX14044" fmla="*/ 2266419 w 12192000"/>
              <a:gd name="connsiteY14044" fmla="*/ 2173429 h 6858000"/>
              <a:gd name="connsiteX14045" fmla="*/ 2253131 w 12192000"/>
              <a:gd name="connsiteY14045" fmla="*/ 2176667 h 6858000"/>
              <a:gd name="connsiteX14046" fmla="*/ 2248701 w 12192000"/>
              <a:gd name="connsiteY14046" fmla="*/ 2181119 h 6858000"/>
              <a:gd name="connsiteX14047" fmla="*/ 2242057 w 12192000"/>
              <a:gd name="connsiteY14047" fmla="*/ 2179096 h 6858000"/>
              <a:gd name="connsiteX14048" fmla="*/ 2236890 w 12192000"/>
              <a:gd name="connsiteY14048" fmla="*/ 2169382 h 6858000"/>
              <a:gd name="connsiteX14049" fmla="*/ 2233937 w 12192000"/>
              <a:gd name="connsiteY14049" fmla="*/ 2171406 h 6858000"/>
              <a:gd name="connsiteX14050" fmla="*/ 2233198 w 12192000"/>
              <a:gd name="connsiteY14050" fmla="*/ 2185166 h 6858000"/>
              <a:gd name="connsiteX14051" fmla="*/ 2231722 w 12192000"/>
              <a:gd name="connsiteY14051" fmla="*/ 2190428 h 6858000"/>
              <a:gd name="connsiteX14052" fmla="*/ 2241319 w 12192000"/>
              <a:gd name="connsiteY14052" fmla="*/ 2187999 h 6858000"/>
              <a:gd name="connsiteX14053" fmla="*/ 2261252 w 12192000"/>
              <a:gd name="connsiteY14053" fmla="*/ 2185166 h 6858000"/>
              <a:gd name="connsiteX14054" fmla="*/ 2265681 w 12192000"/>
              <a:gd name="connsiteY14054" fmla="*/ 2186785 h 6858000"/>
              <a:gd name="connsiteX14055" fmla="*/ 2267158 w 12192000"/>
              <a:gd name="connsiteY14055" fmla="*/ 2200141 h 6858000"/>
              <a:gd name="connsiteX14056" fmla="*/ 2271587 w 12192000"/>
              <a:gd name="connsiteY14056" fmla="*/ 2202164 h 6858000"/>
              <a:gd name="connsiteX14057" fmla="*/ 2272325 w 12192000"/>
              <a:gd name="connsiteY14057" fmla="*/ 2196498 h 6858000"/>
              <a:gd name="connsiteX14058" fmla="*/ 2277493 w 12192000"/>
              <a:gd name="connsiteY14058" fmla="*/ 2187190 h 6858000"/>
              <a:gd name="connsiteX14059" fmla="*/ 2280446 w 12192000"/>
              <a:gd name="connsiteY14059" fmla="*/ 2186785 h 6858000"/>
              <a:gd name="connsiteX14060" fmla="*/ 2284137 w 12192000"/>
              <a:gd name="connsiteY14060" fmla="*/ 2194475 h 6858000"/>
              <a:gd name="connsiteX14061" fmla="*/ 2281922 w 12192000"/>
              <a:gd name="connsiteY14061" fmla="*/ 2204188 h 6858000"/>
              <a:gd name="connsiteX14062" fmla="*/ 2278231 w 12192000"/>
              <a:gd name="connsiteY14062" fmla="*/ 2204593 h 6858000"/>
              <a:gd name="connsiteX14063" fmla="*/ 2267896 w 12192000"/>
              <a:gd name="connsiteY14063" fmla="*/ 2212687 h 6858000"/>
              <a:gd name="connsiteX14064" fmla="*/ 2264205 w 12192000"/>
              <a:gd name="connsiteY14064" fmla="*/ 2219567 h 6858000"/>
              <a:gd name="connsiteX14065" fmla="*/ 2259775 w 12192000"/>
              <a:gd name="connsiteY14065" fmla="*/ 2222400 h 6858000"/>
              <a:gd name="connsiteX14066" fmla="*/ 2253131 w 12192000"/>
              <a:gd name="connsiteY14066" fmla="*/ 2218757 h 6858000"/>
              <a:gd name="connsiteX14067" fmla="*/ 2246487 w 12192000"/>
              <a:gd name="connsiteY14067" fmla="*/ 2219567 h 6858000"/>
              <a:gd name="connsiteX14068" fmla="*/ 2242795 w 12192000"/>
              <a:gd name="connsiteY14068" fmla="*/ 2209449 h 6858000"/>
              <a:gd name="connsiteX14069" fmla="*/ 2241319 w 12192000"/>
              <a:gd name="connsiteY14069" fmla="*/ 2215925 h 6858000"/>
              <a:gd name="connsiteX14070" fmla="*/ 2234675 w 12192000"/>
              <a:gd name="connsiteY14070" fmla="*/ 2218757 h 6858000"/>
              <a:gd name="connsiteX14071" fmla="*/ 2228031 w 12192000"/>
              <a:gd name="connsiteY14071" fmla="*/ 2215520 h 6858000"/>
              <a:gd name="connsiteX14072" fmla="*/ 2220648 w 12192000"/>
              <a:gd name="connsiteY14072" fmla="*/ 2215115 h 6858000"/>
              <a:gd name="connsiteX14073" fmla="*/ 2226554 w 12192000"/>
              <a:gd name="connsiteY14073" fmla="*/ 2221186 h 6858000"/>
              <a:gd name="connsiteX14074" fmla="*/ 2238366 w 12192000"/>
              <a:gd name="connsiteY14074" fmla="*/ 2223209 h 6858000"/>
              <a:gd name="connsiteX14075" fmla="*/ 2241319 w 12192000"/>
              <a:gd name="connsiteY14075" fmla="*/ 2227661 h 6858000"/>
              <a:gd name="connsiteX14076" fmla="*/ 2236151 w 12192000"/>
              <a:gd name="connsiteY14076" fmla="*/ 2231709 h 6858000"/>
              <a:gd name="connsiteX14077" fmla="*/ 2238366 w 12192000"/>
              <a:gd name="connsiteY14077" fmla="*/ 2234946 h 6858000"/>
              <a:gd name="connsiteX14078" fmla="*/ 2225078 w 12192000"/>
              <a:gd name="connsiteY14078" fmla="*/ 2240612 h 6858000"/>
              <a:gd name="connsiteX14079" fmla="*/ 2216219 w 12192000"/>
              <a:gd name="connsiteY14079" fmla="*/ 2236970 h 6858000"/>
              <a:gd name="connsiteX14080" fmla="*/ 2223601 w 12192000"/>
              <a:gd name="connsiteY14080" fmla="*/ 2243850 h 6858000"/>
              <a:gd name="connsiteX14081" fmla="*/ 2236151 w 12192000"/>
              <a:gd name="connsiteY14081" fmla="*/ 2244659 h 6858000"/>
              <a:gd name="connsiteX14082" fmla="*/ 2245748 w 12192000"/>
              <a:gd name="connsiteY14082" fmla="*/ 2236970 h 6858000"/>
              <a:gd name="connsiteX14083" fmla="*/ 2247225 w 12192000"/>
              <a:gd name="connsiteY14083" fmla="*/ 2240612 h 6858000"/>
              <a:gd name="connsiteX14084" fmla="*/ 2250916 w 12192000"/>
              <a:gd name="connsiteY14084" fmla="*/ 2241826 h 6858000"/>
              <a:gd name="connsiteX14085" fmla="*/ 2242057 w 12192000"/>
              <a:gd name="connsiteY14085" fmla="*/ 2251539 h 6858000"/>
              <a:gd name="connsiteX14086" fmla="*/ 2233198 w 12192000"/>
              <a:gd name="connsiteY14086" fmla="*/ 2251944 h 6858000"/>
              <a:gd name="connsiteX14087" fmla="*/ 2232460 w 12192000"/>
              <a:gd name="connsiteY14087" fmla="*/ 2249111 h 6858000"/>
              <a:gd name="connsiteX14088" fmla="*/ 2225816 w 12192000"/>
              <a:gd name="connsiteY14088" fmla="*/ 2249921 h 6858000"/>
              <a:gd name="connsiteX14089" fmla="*/ 2222863 w 12192000"/>
              <a:gd name="connsiteY14089" fmla="*/ 2251944 h 6858000"/>
              <a:gd name="connsiteX14090" fmla="*/ 2210313 w 12192000"/>
              <a:gd name="connsiteY14090" fmla="*/ 2253158 h 6858000"/>
              <a:gd name="connsiteX14091" fmla="*/ 2187427 w 12192000"/>
              <a:gd name="connsiteY14091" fmla="*/ 2266109 h 6858000"/>
              <a:gd name="connsiteX14092" fmla="*/ 2162327 w 12192000"/>
              <a:gd name="connsiteY14092" fmla="*/ 2284726 h 6858000"/>
              <a:gd name="connsiteX14093" fmla="*/ 2154206 w 12192000"/>
              <a:gd name="connsiteY14093" fmla="*/ 2298891 h 6858000"/>
              <a:gd name="connsiteX14094" fmla="*/ 2149777 w 12192000"/>
              <a:gd name="connsiteY14094" fmla="*/ 2299700 h 6858000"/>
              <a:gd name="connsiteX14095" fmla="*/ 2144609 w 12192000"/>
              <a:gd name="connsiteY14095" fmla="*/ 2296868 h 6858000"/>
              <a:gd name="connsiteX14096" fmla="*/ 2130582 w 12192000"/>
              <a:gd name="connsiteY14096" fmla="*/ 2298486 h 6858000"/>
              <a:gd name="connsiteX14097" fmla="*/ 2120247 w 12192000"/>
              <a:gd name="connsiteY14097" fmla="*/ 2306176 h 6858000"/>
              <a:gd name="connsiteX14098" fmla="*/ 2101791 w 12192000"/>
              <a:gd name="connsiteY14098" fmla="*/ 2329245 h 6858000"/>
              <a:gd name="connsiteX14099" fmla="*/ 2101791 w 12192000"/>
              <a:gd name="connsiteY14099" fmla="*/ 2334506 h 6858000"/>
              <a:gd name="connsiteX14100" fmla="*/ 2093670 w 12192000"/>
              <a:gd name="connsiteY14100" fmla="*/ 2340981 h 6858000"/>
              <a:gd name="connsiteX14101" fmla="*/ 2089241 w 12192000"/>
              <a:gd name="connsiteY14101" fmla="*/ 2340577 h 6858000"/>
              <a:gd name="connsiteX14102" fmla="*/ 2088503 w 12192000"/>
              <a:gd name="connsiteY14102" fmla="*/ 2346243 h 6858000"/>
              <a:gd name="connsiteX14103" fmla="*/ 2079644 w 12192000"/>
              <a:gd name="connsiteY14103" fmla="*/ 2355551 h 6858000"/>
              <a:gd name="connsiteX14104" fmla="*/ 2073738 w 12192000"/>
              <a:gd name="connsiteY14104" fmla="*/ 2353123 h 6858000"/>
              <a:gd name="connsiteX14105" fmla="*/ 2068570 w 12192000"/>
              <a:gd name="connsiteY14105" fmla="*/ 2354337 h 6858000"/>
              <a:gd name="connsiteX14106" fmla="*/ 2065617 w 12192000"/>
              <a:gd name="connsiteY14106" fmla="*/ 2358789 h 6858000"/>
              <a:gd name="connsiteX14107" fmla="*/ 2055282 w 12192000"/>
              <a:gd name="connsiteY14107" fmla="*/ 2357575 h 6858000"/>
              <a:gd name="connsiteX14108" fmla="*/ 2050114 w 12192000"/>
              <a:gd name="connsiteY14108" fmla="*/ 2364455 h 6858000"/>
              <a:gd name="connsiteX14109" fmla="*/ 2035349 w 12192000"/>
              <a:gd name="connsiteY14109" fmla="*/ 2366074 h 6858000"/>
              <a:gd name="connsiteX14110" fmla="*/ 2032396 w 12192000"/>
              <a:gd name="connsiteY14110" fmla="*/ 2370930 h 6858000"/>
              <a:gd name="connsiteX14111" fmla="*/ 2022799 w 12192000"/>
              <a:gd name="connsiteY14111" fmla="*/ 2370121 h 6858000"/>
              <a:gd name="connsiteX14112" fmla="*/ 2021322 w 12192000"/>
              <a:gd name="connsiteY14112" fmla="*/ 2375787 h 6858000"/>
              <a:gd name="connsiteX14113" fmla="*/ 2009510 w 12192000"/>
              <a:gd name="connsiteY14113" fmla="*/ 2375787 h 6858000"/>
              <a:gd name="connsiteX14114" fmla="*/ 2006557 w 12192000"/>
              <a:gd name="connsiteY14114" fmla="*/ 2378215 h 6858000"/>
              <a:gd name="connsiteX14115" fmla="*/ 2010249 w 12192000"/>
              <a:gd name="connsiteY14115" fmla="*/ 2380643 h 6858000"/>
              <a:gd name="connsiteX14116" fmla="*/ 2008772 w 12192000"/>
              <a:gd name="connsiteY14116" fmla="*/ 2388333 h 6858000"/>
              <a:gd name="connsiteX14117" fmla="*/ 2002128 w 12192000"/>
              <a:gd name="connsiteY14117" fmla="*/ 2397237 h 6858000"/>
              <a:gd name="connsiteX14118" fmla="*/ 1997699 w 12192000"/>
              <a:gd name="connsiteY14118" fmla="*/ 2397641 h 6858000"/>
              <a:gd name="connsiteX14119" fmla="*/ 1993269 w 12192000"/>
              <a:gd name="connsiteY14119" fmla="*/ 2403307 h 6858000"/>
              <a:gd name="connsiteX14120" fmla="*/ 1985148 w 12192000"/>
              <a:gd name="connsiteY14120" fmla="*/ 2405331 h 6858000"/>
              <a:gd name="connsiteX14121" fmla="*/ 1976289 w 12192000"/>
              <a:gd name="connsiteY14121" fmla="*/ 2418282 h 6858000"/>
              <a:gd name="connsiteX14122" fmla="*/ 1969645 w 12192000"/>
              <a:gd name="connsiteY14122" fmla="*/ 2431637 h 6858000"/>
              <a:gd name="connsiteX14123" fmla="*/ 1969645 w 12192000"/>
              <a:gd name="connsiteY14123" fmla="*/ 2447017 h 6858000"/>
              <a:gd name="connsiteX14124" fmla="*/ 1966692 w 12192000"/>
              <a:gd name="connsiteY14124" fmla="*/ 2475751 h 6858000"/>
              <a:gd name="connsiteX14125" fmla="*/ 1968169 w 12192000"/>
              <a:gd name="connsiteY14125" fmla="*/ 2488297 h 6858000"/>
              <a:gd name="connsiteX14126" fmla="*/ 1965216 w 12192000"/>
              <a:gd name="connsiteY14126" fmla="*/ 2508533 h 6858000"/>
              <a:gd name="connsiteX14127" fmla="*/ 1971122 w 12192000"/>
              <a:gd name="connsiteY14127" fmla="*/ 2521079 h 6858000"/>
              <a:gd name="connsiteX14128" fmla="*/ 1973336 w 12192000"/>
              <a:gd name="connsiteY14128" fmla="*/ 2540910 h 6858000"/>
              <a:gd name="connsiteX14129" fmla="*/ 1977027 w 12192000"/>
              <a:gd name="connsiteY14129" fmla="*/ 2549005 h 6858000"/>
              <a:gd name="connsiteX14130" fmla="*/ 1982195 w 12192000"/>
              <a:gd name="connsiteY14130" fmla="*/ 2571264 h 6858000"/>
              <a:gd name="connsiteX14131" fmla="*/ 1988840 w 12192000"/>
              <a:gd name="connsiteY14131" fmla="*/ 2579358 h 6858000"/>
              <a:gd name="connsiteX14132" fmla="*/ 1992531 w 12192000"/>
              <a:gd name="connsiteY14132" fmla="*/ 2587452 h 6858000"/>
              <a:gd name="connsiteX14133" fmla="*/ 1988101 w 12192000"/>
              <a:gd name="connsiteY14133" fmla="*/ 2597975 h 6858000"/>
              <a:gd name="connsiteX14134" fmla="*/ 1986625 w 12192000"/>
              <a:gd name="connsiteY14134" fmla="*/ 2612140 h 6858000"/>
              <a:gd name="connsiteX14135" fmla="*/ 1990316 w 12192000"/>
              <a:gd name="connsiteY14135" fmla="*/ 2616592 h 6858000"/>
              <a:gd name="connsiteX14136" fmla="*/ 1995484 w 12192000"/>
              <a:gd name="connsiteY14136" fmla="*/ 2646136 h 6858000"/>
              <a:gd name="connsiteX14137" fmla="*/ 2005819 w 12192000"/>
              <a:gd name="connsiteY14137" fmla="*/ 2652207 h 6858000"/>
              <a:gd name="connsiteX14138" fmla="*/ 2008772 w 12192000"/>
              <a:gd name="connsiteY14138" fmla="*/ 2665562 h 6858000"/>
              <a:gd name="connsiteX14139" fmla="*/ 2002866 w 12192000"/>
              <a:gd name="connsiteY14139" fmla="*/ 2670824 h 6858000"/>
              <a:gd name="connsiteX14140" fmla="*/ 2005819 w 12192000"/>
              <a:gd name="connsiteY14140" fmla="*/ 2674061 h 6858000"/>
              <a:gd name="connsiteX14141" fmla="*/ 2003604 w 12192000"/>
              <a:gd name="connsiteY14141" fmla="*/ 2690655 h 6858000"/>
              <a:gd name="connsiteX14142" fmla="*/ 2001390 w 12192000"/>
              <a:gd name="connsiteY14142" fmla="*/ 2694702 h 6858000"/>
              <a:gd name="connsiteX14143" fmla="*/ 2002128 w 12192000"/>
              <a:gd name="connsiteY14143" fmla="*/ 2702796 h 6858000"/>
              <a:gd name="connsiteX14144" fmla="*/ 1994007 w 12192000"/>
              <a:gd name="connsiteY14144" fmla="*/ 2718985 h 6858000"/>
              <a:gd name="connsiteX14145" fmla="*/ 1989578 w 12192000"/>
              <a:gd name="connsiteY14145" fmla="*/ 2729912 h 6858000"/>
              <a:gd name="connsiteX14146" fmla="*/ 1982934 w 12192000"/>
              <a:gd name="connsiteY14146" fmla="*/ 2738411 h 6858000"/>
              <a:gd name="connsiteX14147" fmla="*/ 1981457 w 12192000"/>
              <a:gd name="connsiteY14147" fmla="*/ 2749743 h 6858000"/>
              <a:gd name="connsiteX14148" fmla="*/ 1973336 w 12192000"/>
              <a:gd name="connsiteY14148" fmla="*/ 2752576 h 6858000"/>
              <a:gd name="connsiteX14149" fmla="*/ 1964478 w 12192000"/>
              <a:gd name="connsiteY14149" fmla="*/ 2755409 h 6858000"/>
              <a:gd name="connsiteX14150" fmla="*/ 1954880 w 12192000"/>
              <a:gd name="connsiteY14150" fmla="*/ 2752981 h 6858000"/>
              <a:gd name="connsiteX14151" fmla="*/ 1950451 w 12192000"/>
              <a:gd name="connsiteY14151" fmla="*/ 2747315 h 6858000"/>
              <a:gd name="connsiteX14152" fmla="*/ 1939377 w 12192000"/>
              <a:gd name="connsiteY14152" fmla="*/ 2744886 h 6858000"/>
              <a:gd name="connsiteX14153" fmla="*/ 1945283 w 12192000"/>
              <a:gd name="connsiteY14153" fmla="*/ 2742458 h 6858000"/>
              <a:gd name="connsiteX14154" fmla="*/ 1933471 w 12192000"/>
              <a:gd name="connsiteY14154" fmla="*/ 2733554 h 6858000"/>
              <a:gd name="connsiteX14155" fmla="*/ 1934948 w 12192000"/>
              <a:gd name="connsiteY14155" fmla="*/ 2725865 h 6858000"/>
              <a:gd name="connsiteX14156" fmla="*/ 1931257 w 12192000"/>
              <a:gd name="connsiteY14156" fmla="*/ 2719389 h 6858000"/>
              <a:gd name="connsiteX14157" fmla="*/ 1922398 w 12192000"/>
              <a:gd name="connsiteY14157" fmla="*/ 2719389 h 6858000"/>
              <a:gd name="connsiteX14158" fmla="*/ 1918706 w 12192000"/>
              <a:gd name="connsiteY14158" fmla="*/ 2716152 h 6858000"/>
              <a:gd name="connsiteX14159" fmla="*/ 1919445 w 12192000"/>
              <a:gd name="connsiteY14159" fmla="*/ 2704010 h 6858000"/>
              <a:gd name="connsiteX14160" fmla="*/ 1917968 w 12192000"/>
              <a:gd name="connsiteY14160" fmla="*/ 2694702 h 6858000"/>
              <a:gd name="connsiteX14161" fmla="*/ 1905418 w 12192000"/>
              <a:gd name="connsiteY14161" fmla="*/ 2685798 h 6858000"/>
              <a:gd name="connsiteX14162" fmla="*/ 1904680 w 12192000"/>
              <a:gd name="connsiteY14162" fmla="*/ 2680537 h 6858000"/>
              <a:gd name="connsiteX14163" fmla="*/ 1909109 w 12192000"/>
              <a:gd name="connsiteY14163" fmla="*/ 2676085 h 6858000"/>
              <a:gd name="connsiteX14164" fmla="*/ 1910586 w 12192000"/>
              <a:gd name="connsiteY14164" fmla="*/ 2668395 h 6858000"/>
              <a:gd name="connsiteX14165" fmla="*/ 1917968 w 12192000"/>
              <a:gd name="connsiteY14165" fmla="*/ 2661920 h 6858000"/>
              <a:gd name="connsiteX14166" fmla="*/ 1908371 w 12192000"/>
              <a:gd name="connsiteY14166" fmla="*/ 2664348 h 6858000"/>
              <a:gd name="connsiteX14167" fmla="*/ 1904680 w 12192000"/>
              <a:gd name="connsiteY14167" fmla="*/ 2661515 h 6858000"/>
              <a:gd name="connsiteX14168" fmla="*/ 1904680 w 12192000"/>
              <a:gd name="connsiteY14168" fmla="*/ 2665562 h 6858000"/>
              <a:gd name="connsiteX14169" fmla="*/ 1901727 w 12192000"/>
              <a:gd name="connsiteY14169" fmla="*/ 2669610 h 6858000"/>
              <a:gd name="connsiteX14170" fmla="*/ 1898774 w 12192000"/>
              <a:gd name="connsiteY14170" fmla="*/ 2661111 h 6858000"/>
              <a:gd name="connsiteX14171" fmla="*/ 1895083 w 12192000"/>
              <a:gd name="connsiteY14171" fmla="*/ 2661920 h 6858000"/>
              <a:gd name="connsiteX14172" fmla="*/ 1892868 w 12192000"/>
              <a:gd name="connsiteY14172" fmla="*/ 2657468 h 6858000"/>
              <a:gd name="connsiteX14173" fmla="*/ 1886962 w 12192000"/>
              <a:gd name="connsiteY14173" fmla="*/ 2650993 h 6858000"/>
              <a:gd name="connsiteX14174" fmla="*/ 1886224 w 12192000"/>
              <a:gd name="connsiteY14174" fmla="*/ 2642089 h 6858000"/>
              <a:gd name="connsiteX14175" fmla="*/ 1883271 w 12192000"/>
              <a:gd name="connsiteY14175" fmla="*/ 2636423 h 6858000"/>
              <a:gd name="connsiteX14176" fmla="*/ 1895821 w 12192000"/>
              <a:gd name="connsiteY14176" fmla="*/ 2620234 h 6858000"/>
              <a:gd name="connsiteX14177" fmla="*/ 1895083 w 12192000"/>
              <a:gd name="connsiteY14177" fmla="*/ 2611735 h 6858000"/>
              <a:gd name="connsiteX14178" fmla="*/ 1887700 w 12192000"/>
              <a:gd name="connsiteY14178" fmla="*/ 2608902 h 6858000"/>
              <a:gd name="connsiteX14179" fmla="*/ 1884009 w 12192000"/>
              <a:gd name="connsiteY14179" fmla="*/ 2611735 h 6858000"/>
              <a:gd name="connsiteX14180" fmla="*/ 1886224 w 12192000"/>
              <a:gd name="connsiteY14180" fmla="*/ 2615782 h 6858000"/>
              <a:gd name="connsiteX14181" fmla="*/ 1880318 w 12192000"/>
              <a:gd name="connsiteY14181" fmla="*/ 2623067 h 6858000"/>
              <a:gd name="connsiteX14182" fmla="*/ 1877365 w 12192000"/>
              <a:gd name="connsiteY14182" fmla="*/ 2625496 h 6858000"/>
              <a:gd name="connsiteX14183" fmla="*/ 1871459 w 12192000"/>
              <a:gd name="connsiteY14183" fmla="*/ 2616187 h 6858000"/>
              <a:gd name="connsiteX14184" fmla="*/ 1872197 w 12192000"/>
              <a:gd name="connsiteY14184" fmla="*/ 2609307 h 6858000"/>
              <a:gd name="connsiteX14185" fmla="*/ 1881794 w 12192000"/>
              <a:gd name="connsiteY14185" fmla="*/ 2592714 h 6858000"/>
              <a:gd name="connsiteX14186" fmla="*/ 1888438 w 12192000"/>
              <a:gd name="connsiteY14186" fmla="*/ 2571264 h 6858000"/>
              <a:gd name="connsiteX14187" fmla="*/ 1889176 w 12192000"/>
              <a:gd name="connsiteY14187" fmla="*/ 2560337 h 6858000"/>
              <a:gd name="connsiteX14188" fmla="*/ 1882532 w 12192000"/>
              <a:gd name="connsiteY14188" fmla="*/ 2549005 h 6858000"/>
              <a:gd name="connsiteX14189" fmla="*/ 1875150 w 12192000"/>
              <a:gd name="connsiteY14189" fmla="*/ 2547790 h 6858000"/>
              <a:gd name="connsiteX14190" fmla="*/ 1870721 w 12192000"/>
              <a:gd name="connsiteY14190" fmla="*/ 2541315 h 6858000"/>
              <a:gd name="connsiteX14191" fmla="*/ 1871459 w 12192000"/>
              <a:gd name="connsiteY14191" fmla="*/ 2538077 h 6858000"/>
              <a:gd name="connsiteX14192" fmla="*/ 1867029 w 12192000"/>
              <a:gd name="connsiteY14192" fmla="*/ 2538077 h 6858000"/>
              <a:gd name="connsiteX14193" fmla="*/ 1859647 w 12192000"/>
              <a:gd name="connsiteY14193" fmla="*/ 2533221 h 6858000"/>
              <a:gd name="connsiteX14194" fmla="*/ 1858170 w 12192000"/>
              <a:gd name="connsiteY14194" fmla="*/ 2523508 h 6858000"/>
              <a:gd name="connsiteX14195" fmla="*/ 1855217 w 12192000"/>
              <a:gd name="connsiteY14195" fmla="*/ 2522698 h 6858000"/>
              <a:gd name="connsiteX14196" fmla="*/ 1850050 w 12192000"/>
              <a:gd name="connsiteY14196" fmla="*/ 2517842 h 6858000"/>
              <a:gd name="connsiteX14197" fmla="*/ 1844882 w 12192000"/>
              <a:gd name="connsiteY14197" fmla="*/ 2501653 h 6858000"/>
              <a:gd name="connsiteX14198" fmla="*/ 1833808 w 12192000"/>
              <a:gd name="connsiteY14198" fmla="*/ 2498011 h 6858000"/>
              <a:gd name="connsiteX14199" fmla="*/ 1827164 w 12192000"/>
              <a:gd name="connsiteY14199" fmla="*/ 2494773 h 6858000"/>
              <a:gd name="connsiteX14200" fmla="*/ 1816829 w 12192000"/>
              <a:gd name="connsiteY14200" fmla="*/ 2496392 h 6858000"/>
              <a:gd name="connsiteX14201" fmla="*/ 1810184 w 12192000"/>
              <a:gd name="connsiteY14201" fmla="*/ 2501248 h 6858000"/>
              <a:gd name="connsiteX14202" fmla="*/ 1810184 w 12192000"/>
              <a:gd name="connsiteY14202" fmla="*/ 2503272 h 6858000"/>
              <a:gd name="connsiteX14203" fmla="*/ 1808708 w 12192000"/>
              <a:gd name="connsiteY14203" fmla="*/ 2504891 h 6858000"/>
              <a:gd name="connsiteX14204" fmla="*/ 1805017 w 12192000"/>
              <a:gd name="connsiteY14204" fmla="*/ 2503272 h 6858000"/>
              <a:gd name="connsiteX14205" fmla="*/ 1791728 w 12192000"/>
              <a:gd name="connsiteY14205" fmla="*/ 2515009 h 6858000"/>
              <a:gd name="connsiteX14206" fmla="*/ 1782869 w 12192000"/>
              <a:gd name="connsiteY14206" fmla="*/ 2515818 h 6858000"/>
              <a:gd name="connsiteX14207" fmla="*/ 1768105 w 12192000"/>
              <a:gd name="connsiteY14207" fmla="*/ 2517842 h 6858000"/>
              <a:gd name="connsiteX14208" fmla="*/ 1765890 w 12192000"/>
              <a:gd name="connsiteY14208" fmla="*/ 2514604 h 6858000"/>
              <a:gd name="connsiteX14209" fmla="*/ 1767366 w 12192000"/>
              <a:gd name="connsiteY14209" fmla="*/ 2510961 h 6858000"/>
              <a:gd name="connsiteX14210" fmla="*/ 1768843 w 12192000"/>
              <a:gd name="connsiteY14210" fmla="*/ 2514199 h 6858000"/>
              <a:gd name="connsiteX14211" fmla="*/ 1771058 w 12192000"/>
              <a:gd name="connsiteY14211" fmla="*/ 2513390 h 6858000"/>
              <a:gd name="connsiteX14212" fmla="*/ 1768843 w 12192000"/>
              <a:gd name="connsiteY14212" fmla="*/ 2508938 h 6858000"/>
              <a:gd name="connsiteX14213" fmla="*/ 1763675 w 12192000"/>
              <a:gd name="connsiteY14213" fmla="*/ 2502462 h 6858000"/>
              <a:gd name="connsiteX14214" fmla="*/ 1751125 w 12192000"/>
              <a:gd name="connsiteY14214" fmla="*/ 2494773 h 6858000"/>
              <a:gd name="connsiteX14215" fmla="*/ 1753340 w 12192000"/>
              <a:gd name="connsiteY14215" fmla="*/ 2494368 h 6858000"/>
              <a:gd name="connsiteX14216" fmla="*/ 1759246 w 12192000"/>
              <a:gd name="connsiteY14216" fmla="*/ 2497201 h 6858000"/>
              <a:gd name="connsiteX14217" fmla="*/ 1761461 w 12192000"/>
              <a:gd name="connsiteY14217" fmla="*/ 2493963 h 6858000"/>
              <a:gd name="connsiteX14218" fmla="*/ 1751863 w 12192000"/>
              <a:gd name="connsiteY14218" fmla="*/ 2487893 h 6858000"/>
              <a:gd name="connsiteX14219" fmla="*/ 1750387 w 12192000"/>
              <a:gd name="connsiteY14219" fmla="*/ 2483036 h 6858000"/>
              <a:gd name="connsiteX14220" fmla="*/ 1745957 w 12192000"/>
              <a:gd name="connsiteY14220" fmla="*/ 2482631 h 6858000"/>
              <a:gd name="connsiteX14221" fmla="*/ 1744481 w 12192000"/>
              <a:gd name="connsiteY14221" fmla="*/ 2486679 h 6858000"/>
              <a:gd name="connsiteX14222" fmla="*/ 1749648 w 12192000"/>
              <a:gd name="connsiteY14222" fmla="*/ 2492749 h 6858000"/>
              <a:gd name="connsiteX14223" fmla="*/ 1741528 w 12192000"/>
              <a:gd name="connsiteY14223" fmla="*/ 2488702 h 6858000"/>
              <a:gd name="connsiteX14224" fmla="*/ 1734145 w 12192000"/>
              <a:gd name="connsiteY14224" fmla="*/ 2482631 h 6858000"/>
              <a:gd name="connsiteX14225" fmla="*/ 1721595 w 12192000"/>
              <a:gd name="connsiteY14225" fmla="*/ 2482631 h 6858000"/>
              <a:gd name="connsiteX14226" fmla="*/ 1708307 w 12192000"/>
              <a:gd name="connsiteY14226" fmla="*/ 2481013 h 6858000"/>
              <a:gd name="connsiteX14227" fmla="*/ 1710522 w 12192000"/>
              <a:gd name="connsiteY14227" fmla="*/ 2478584 h 6858000"/>
              <a:gd name="connsiteX14228" fmla="*/ 1721595 w 12192000"/>
              <a:gd name="connsiteY14228" fmla="*/ 2479394 h 6858000"/>
              <a:gd name="connsiteX14229" fmla="*/ 1727501 w 12192000"/>
              <a:gd name="connsiteY14229" fmla="*/ 2477775 h 6858000"/>
              <a:gd name="connsiteX14230" fmla="*/ 1725287 w 12192000"/>
              <a:gd name="connsiteY14230" fmla="*/ 2474942 h 6858000"/>
              <a:gd name="connsiteX14231" fmla="*/ 1714951 w 12192000"/>
              <a:gd name="connsiteY14231" fmla="*/ 2474132 h 6858000"/>
              <a:gd name="connsiteX14232" fmla="*/ 1703877 w 12192000"/>
              <a:gd name="connsiteY14232" fmla="*/ 2481417 h 6858000"/>
              <a:gd name="connsiteX14233" fmla="*/ 1699448 w 12192000"/>
              <a:gd name="connsiteY14233" fmla="*/ 2478989 h 6858000"/>
              <a:gd name="connsiteX14234" fmla="*/ 1683945 w 12192000"/>
              <a:gd name="connsiteY14234" fmla="*/ 2481013 h 6858000"/>
              <a:gd name="connsiteX14235" fmla="*/ 1678777 w 12192000"/>
              <a:gd name="connsiteY14235" fmla="*/ 2476965 h 6858000"/>
              <a:gd name="connsiteX14236" fmla="*/ 1671395 w 12192000"/>
              <a:gd name="connsiteY14236" fmla="*/ 2479798 h 6858000"/>
              <a:gd name="connsiteX14237" fmla="*/ 1657368 w 12192000"/>
              <a:gd name="connsiteY14237" fmla="*/ 2478989 h 6858000"/>
              <a:gd name="connsiteX14238" fmla="*/ 1649247 w 12192000"/>
              <a:gd name="connsiteY14238" fmla="*/ 2482227 h 6858000"/>
              <a:gd name="connsiteX14239" fmla="*/ 1639650 w 12192000"/>
              <a:gd name="connsiteY14239" fmla="*/ 2474537 h 6858000"/>
              <a:gd name="connsiteX14240" fmla="*/ 1639650 w 12192000"/>
              <a:gd name="connsiteY14240" fmla="*/ 2469276 h 6858000"/>
              <a:gd name="connsiteX14241" fmla="*/ 1641127 w 12192000"/>
              <a:gd name="connsiteY14241" fmla="*/ 2463205 h 6858000"/>
              <a:gd name="connsiteX14242" fmla="*/ 1634482 w 12192000"/>
              <a:gd name="connsiteY14242" fmla="*/ 2462396 h 6858000"/>
              <a:gd name="connsiteX14243" fmla="*/ 1630791 w 12192000"/>
              <a:gd name="connsiteY14243" fmla="*/ 2470085 h 6858000"/>
              <a:gd name="connsiteX14244" fmla="*/ 1625623 w 12192000"/>
              <a:gd name="connsiteY14244" fmla="*/ 2477370 h 6858000"/>
              <a:gd name="connsiteX14245" fmla="*/ 1618241 w 12192000"/>
              <a:gd name="connsiteY14245" fmla="*/ 2476156 h 6858000"/>
              <a:gd name="connsiteX14246" fmla="*/ 1612335 w 12192000"/>
              <a:gd name="connsiteY14246" fmla="*/ 2478180 h 6858000"/>
              <a:gd name="connsiteX14247" fmla="*/ 1601262 w 12192000"/>
              <a:gd name="connsiteY14247" fmla="*/ 2476561 h 6858000"/>
              <a:gd name="connsiteX14248" fmla="*/ 1571732 w 12192000"/>
              <a:gd name="connsiteY14248" fmla="*/ 2481417 h 6858000"/>
              <a:gd name="connsiteX14249" fmla="*/ 1563611 w 12192000"/>
              <a:gd name="connsiteY14249" fmla="*/ 2488297 h 6858000"/>
              <a:gd name="connsiteX14250" fmla="*/ 1547370 w 12192000"/>
              <a:gd name="connsiteY14250" fmla="*/ 2494368 h 6858000"/>
              <a:gd name="connsiteX14251" fmla="*/ 1538511 w 12192000"/>
              <a:gd name="connsiteY14251" fmla="*/ 2502867 h 6858000"/>
              <a:gd name="connsiteX14252" fmla="*/ 1538511 w 12192000"/>
              <a:gd name="connsiteY14252" fmla="*/ 2509343 h 6858000"/>
              <a:gd name="connsiteX14253" fmla="*/ 1544417 w 12192000"/>
              <a:gd name="connsiteY14253" fmla="*/ 2506914 h 6858000"/>
              <a:gd name="connsiteX14254" fmla="*/ 1550323 w 12192000"/>
              <a:gd name="connsiteY14254" fmla="*/ 2501653 h 6858000"/>
              <a:gd name="connsiteX14255" fmla="*/ 1553275 w 12192000"/>
              <a:gd name="connsiteY14255" fmla="*/ 2502462 h 6858000"/>
              <a:gd name="connsiteX14256" fmla="*/ 1556967 w 12192000"/>
              <a:gd name="connsiteY14256" fmla="*/ 2506914 h 6858000"/>
              <a:gd name="connsiteX14257" fmla="*/ 1565826 w 12192000"/>
              <a:gd name="connsiteY14257" fmla="*/ 2510152 h 6858000"/>
              <a:gd name="connsiteX14258" fmla="*/ 1562873 w 12192000"/>
              <a:gd name="connsiteY14258" fmla="*/ 2513390 h 6858000"/>
              <a:gd name="connsiteX14259" fmla="*/ 1546632 w 12192000"/>
              <a:gd name="connsiteY14259" fmla="*/ 2519056 h 6858000"/>
              <a:gd name="connsiteX14260" fmla="*/ 1547370 w 12192000"/>
              <a:gd name="connsiteY14260" fmla="*/ 2526745 h 6858000"/>
              <a:gd name="connsiteX14261" fmla="*/ 1550323 w 12192000"/>
              <a:gd name="connsiteY14261" fmla="*/ 2533625 h 6858000"/>
              <a:gd name="connsiteX14262" fmla="*/ 1565826 w 12192000"/>
              <a:gd name="connsiteY14262" fmla="*/ 2538482 h 6858000"/>
              <a:gd name="connsiteX14263" fmla="*/ 1577638 w 12192000"/>
              <a:gd name="connsiteY14263" fmla="*/ 2546981 h 6858000"/>
              <a:gd name="connsiteX14264" fmla="*/ 1576900 w 12192000"/>
              <a:gd name="connsiteY14264" fmla="*/ 2549814 h 6858000"/>
              <a:gd name="connsiteX14265" fmla="*/ 1569517 w 12192000"/>
              <a:gd name="connsiteY14265" fmla="*/ 2551838 h 6858000"/>
              <a:gd name="connsiteX14266" fmla="*/ 1566564 w 12192000"/>
              <a:gd name="connsiteY14266" fmla="*/ 2557504 h 6858000"/>
              <a:gd name="connsiteX14267" fmla="*/ 1565826 w 12192000"/>
              <a:gd name="connsiteY14267" fmla="*/ 2548600 h 6858000"/>
              <a:gd name="connsiteX14268" fmla="*/ 1560658 w 12192000"/>
              <a:gd name="connsiteY14268" fmla="*/ 2545362 h 6858000"/>
              <a:gd name="connsiteX14269" fmla="*/ 1554752 w 12192000"/>
              <a:gd name="connsiteY14269" fmla="*/ 2546172 h 6858000"/>
              <a:gd name="connsiteX14270" fmla="*/ 1550323 w 12192000"/>
              <a:gd name="connsiteY14270" fmla="*/ 2539696 h 6858000"/>
              <a:gd name="connsiteX14271" fmla="*/ 1542940 w 12192000"/>
              <a:gd name="connsiteY14271" fmla="*/ 2537268 h 6858000"/>
              <a:gd name="connsiteX14272" fmla="*/ 1535558 w 12192000"/>
              <a:gd name="connsiteY14272" fmla="*/ 2527150 h 6858000"/>
              <a:gd name="connsiteX14273" fmla="*/ 1526699 w 12192000"/>
              <a:gd name="connsiteY14273" fmla="*/ 2527959 h 6858000"/>
              <a:gd name="connsiteX14274" fmla="*/ 1531128 w 12192000"/>
              <a:gd name="connsiteY14274" fmla="*/ 2535649 h 6858000"/>
              <a:gd name="connsiteX14275" fmla="*/ 1530390 w 12192000"/>
              <a:gd name="connsiteY14275" fmla="*/ 2546981 h 6858000"/>
              <a:gd name="connsiteX14276" fmla="*/ 1523008 w 12192000"/>
              <a:gd name="connsiteY14276" fmla="*/ 2550623 h 6858000"/>
              <a:gd name="connsiteX14277" fmla="*/ 1519316 w 12192000"/>
              <a:gd name="connsiteY14277" fmla="*/ 2544957 h 6858000"/>
              <a:gd name="connsiteX14278" fmla="*/ 1511196 w 12192000"/>
              <a:gd name="connsiteY14278" fmla="*/ 2539291 h 6858000"/>
              <a:gd name="connsiteX14279" fmla="*/ 1503813 w 12192000"/>
              <a:gd name="connsiteY14279" fmla="*/ 2544553 h 6858000"/>
              <a:gd name="connsiteX14280" fmla="*/ 1498646 w 12192000"/>
              <a:gd name="connsiteY14280" fmla="*/ 2549814 h 6858000"/>
              <a:gd name="connsiteX14281" fmla="*/ 1486096 w 12192000"/>
              <a:gd name="connsiteY14281" fmla="*/ 2546172 h 6858000"/>
              <a:gd name="connsiteX14282" fmla="*/ 1479451 w 12192000"/>
              <a:gd name="connsiteY14282" fmla="*/ 2542529 h 6858000"/>
              <a:gd name="connsiteX14283" fmla="*/ 1471331 w 12192000"/>
              <a:gd name="connsiteY14283" fmla="*/ 2543743 h 6858000"/>
              <a:gd name="connsiteX14284" fmla="*/ 1466163 w 12192000"/>
              <a:gd name="connsiteY14284" fmla="*/ 2541720 h 6858000"/>
              <a:gd name="connsiteX14285" fmla="*/ 1469854 w 12192000"/>
              <a:gd name="connsiteY14285" fmla="*/ 2536863 h 6858000"/>
              <a:gd name="connsiteX14286" fmla="*/ 1476498 w 12192000"/>
              <a:gd name="connsiteY14286" fmla="*/ 2532007 h 6858000"/>
              <a:gd name="connsiteX14287" fmla="*/ 1472807 w 12192000"/>
              <a:gd name="connsiteY14287" fmla="*/ 2527150 h 6858000"/>
              <a:gd name="connsiteX14288" fmla="*/ 1463210 w 12192000"/>
              <a:gd name="connsiteY14288" fmla="*/ 2527959 h 6858000"/>
              <a:gd name="connsiteX14289" fmla="*/ 1460257 w 12192000"/>
              <a:gd name="connsiteY14289" fmla="*/ 2524722 h 6858000"/>
              <a:gd name="connsiteX14290" fmla="*/ 1460257 w 12192000"/>
              <a:gd name="connsiteY14290" fmla="*/ 2517842 h 6858000"/>
              <a:gd name="connsiteX14291" fmla="*/ 1456566 w 12192000"/>
              <a:gd name="connsiteY14291" fmla="*/ 2514604 h 6858000"/>
              <a:gd name="connsiteX14292" fmla="*/ 1449922 w 12192000"/>
              <a:gd name="connsiteY14292" fmla="*/ 2516627 h 6858000"/>
              <a:gd name="connsiteX14293" fmla="*/ 1444754 w 12192000"/>
              <a:gd name="connsiteY14293" fmla="*/ 2515009 h 6858000"/>
              <a:gd name="connsiteX14294" fmla="*/ 1448445 w 12192000"/>
              <a:gd name="connsiteY14294" fmla="*/ 2509747 h 6858000"/>
              <a:gd name="connsiteX14295" fmla="*/ 1442539 w 12192000"/>
              <a:gd name="connsiteY14295" fmla="*/ 2507724 h 6858000"/>
              <a:gd name="connsiteX14296" fmla="*/ 1432942 w 12192000"/>
              <a:gd name="connsiteY14296" fmla="*/ 2510961 h 6858000"/>
              <a:gd name="connsiteX14297" fmla="*/ 1432204 w 12192000"/>
              <a:gd name="connsiteY14297" fmla="*/ 2515818 h 6858000"/>
              <a:gd name="connsiteX14298" fmla="*/ 1433680 w 12192000"/>
              <a:gd name="connsiteY14298" fmla="*/ 2521484 h 6858000"/>
              <a:gd name="connsiteX14299" fmla="*/ 1424821 w 12192000"/>
              <a:gd name="connsiteY14299" fmla="*/ 2522698 h 6858000"/>
              <a:gd name="connsiteX14300" fmla="*/ 1396030 w 12192000"/>
              <a:gd name="connsiteY14300" fmla="*/ 2519865 h 6858000"/>
              <a:gd name="connsiteX14301" fmla="*/ 1392339 w 12192000"/>
              <a:gd name="connsiteY14301" fmla="*/ 2515818 h 6858000"/>
              <a:gd name="connsiteX14302" fmla="*/ 1368715 w 12192000"/>
              <a:gd name="connsiteY14302" fmla="*/ 2510152 h 6858000"/>
              <a:gd name="connsiteX14303" fmla="*/ 1356165 w 12192000"/>
              <a:gd name="connsiteY14303" fmla="*/ 2510152 h 6858000"/>
              <a:gd name="connsiteX14304" fmla="*/ 1339185 w 12192000"/>
              <a:gd name="connsiteY14304" fmla="*/ 2513794 h 6858000"/>
              <a:gd name="connsiteX14305" fmla="*/ 1332541 w 12192000"/>
              <a:gd name="connsiteY14305" fmla="*/ 2517842 h 6858000"/>
              <a:gd name="connsiteX14306" fmla="*/ 1325158 w 12192000"/>
              <a:gd name="connsiteY14306" fmla="*/ 2518651 h 6858000"/>
              <a:gd name="connsiteX14307" fmla="*/ 1317038 w 12192000"/>
              <a:gd name="connsiteY14307" fmla="*/ 2529578 h 6858000"/>
              <a:gd name="connsiteX14308" fmla="*/ 1305964 w 12192000"/>
              <a:gd name="connsiteY14308" fmla="*/ 2530792 h 6858000"/>
              <a:gd name="connsiteX14309" fmla="*/ 1307440 w 12192000"/>
              <a:gd name="connsiteY14309" fmla="*/ 2522698 h 6858000"/>
              <a:gd name="connsiteX14310" fmla="*/ 1305226 w 12192000"/>
              <a:gd name="connsiteY14310" fmla="*/ 2515818 h 6858000"/>
              <a:gd name="connsiteX14311" fmla="*/ 1311132 w 12192000"/>
              <a:gd name="connsiteY14311" fmla="*/ 2508533 h 6858000"/>
              <a:gd name="connsiteX14312" fmla="*/ 1307440 w 12192000"/>
              <a:gd name="connsiteY14312" fmla="*/ 2498820 h 6858000"/>
              <a:gd name="connsiteX14313" fmla="*/ 1306702 w 12192000"/>
              <a:gd name="connsiteY14313" fmla="*/ 2504486 h 6858000"/>
              <a:gd name="connsiteX14314" fmla="*/ 1297105 w 12192000"/>
              <a:gd name="connsiteY14314" fmla="*/ 2512176 h 6858000"/>
              <a:gd name="connsiteX14315" fmla="*/ 1291937 w 12192000"/>
              <a:gd name="connsiteY14315" fmla="*/ 2512176 h 6858000"/>
              <a:gd name="connsiteX14316" fmla="*/ 1286031 w 12192000"/>
              <a:gd name="connsiteY14316" fmla="*/ 2505295 h 6858000"/>
              <a:gd name="connsiteX14317" fmla="*/ 1291937 w 12192000"/>
              <a:gd name="connsiteY14317" fmla="*/ 2519056 h 6858000"/>
              <a:gd name="connsiteX14318" fmla="*/ 1291937 w 12192000"/>
              <a:gd name="connsiteY14318" fmla="*/ 2528364 h 6858000"/>
              <a:gd name="connsiteX14319" fmla="*/ 1294152 w 12192000"/>
              <a:gd name="connsiteY14319" fmla="*/ 2537268 h 6858000"/>
              <a:gd name="connsiteX14320" fmla="*/ 1287508 w 12192000"/>
              <a:gd name="connsiteY14320" fmla="*/ 2542529 h 6858000"/>
              <a:gd name="connsiteX14321" fmla="*/ 1280864 w 12192000"/>
              <a:gd name="connsiteY14321" fmla="*/ 2542529 h 6858000"/>
              <a:gd name="connsiteX14322" fmla="*/ 1265361 w 12192000"/>
              <a:gd name="connsiteY14322" fmla="*/ 2555885 h 6858000"/>
              <a:gd name="connsiteX14323" fmla="*/ 1243951 w 12192000"/>
              <a:gd name="connsiteY14323" fmla="*/ 2565193 h 6858000"/>
              <a:gd name="connsiteX14324" fmla="*/ 1237307 w 12192000"/>
              <a:gd name="connsiteY14324" fmla="*/ 2564788 h 6858000"/>
              <a:gd name="connsiteX14325" fmla="*/ 1228448 w 12192000"/>
              <a:gd name="connsiteY14325" fmla="*/ 2572073 h 6858000"/>
              <a:gd name="connsiteX14326" fmla="*/ 1221066 w 12192000"/>
              <a:gd name="connsiteY14326" fmla="*/ 2572883 h 6858000"/>
              <a:gd name="connsiteX14327" fmla="*/ 1229925 w 12192000"/>
              <a:gd name="connsiteY14327" fmla="*/ 2566003 h 6858000"/>
              <a:gd name="connsiteX14328" fmla="*/ 1222543 w 12192000"/>
              <a:gd name="connsiteY14328" fmla="*/ 2561146 h 6858000"/>
              <a:gd name="connsiteX14329" fmla="*/ 1218113 w 12192000"/>
              <a:gd name="connsiteY14329" fmla="*/ 2563170 h 6858000"/>
              <a:gd name="connsiteX14330" fmla="*/ 1214422 w 12192000"/>
              <a:gd name="connsiteY14330" fmla="*/ 2561146 h 6858000"/>
              <a:gd name="connsiteX14331" fmla="*/ 1204825 w 12192000"/>
              <a:gd name="connsiteY14331" fmla="*/ 2566003 h 6858000"/>
              <a:gd name="connsiteX14332" fmla="*/ 1209992 w 12192000"/>
              <a:gd name="connsiteY14332" fmla="*/ 2570454 h 6858000"/>
              <a:gd name="connsiteX14333" fmla="*/ 1199657 w 12192000"/>
              <a:gd name="connsiteY14333" fmla="*/ 2574097 h 6858000"/>
              <a:gd name="connsiteX14334" fmla="*/ 1194489 w 12192000"/>
              <a:gd name="connsiteY14334" fmla="*/ 2570454 h 6858000"/>
              <a:gd name="connsiteX14335" fmla="*/ 1195227 w 12192000"/>
              <a:gd name="connsiteY14335" fmla="*/ 2581786 h 6858000"/>
              <a:gd name="connsiteX14336" fmla="*/ 1186369 w 12192000"/>
              <a:gd name="connsiteY14336" fmla="*/ 2585834 h 6858000"/>
              <a:gd name="connsiteX14337" fmla="*/ 1181201 w 12192000"/>
              <a:gd name="connsiteY14337" fmla="*/ 2583001 h 6858000"/>
              <a:gd name="connsiteX14338" fmla="*/ 1172342 w 12192000"/>
              <a:gd name="connsiteY14338" fmla="*/ 2593118 h 6858000"/>
              <a:gd name="connsiteX14339" fmla="*/ 1178248 w 12192000"/>
              <a:gd name="connsiteY14339" fmla="*/ 2599189 h 6858000"/>
              <a:gd name="connsiteX14340" fmla="*/ 1167912 w 12192000"/>
              <a:gd name="connsiteY14340" fmla="*/ 2606474 h 6858000"/>
              <a:gd name="connsiteX14341" fmla="*/ 1160530 w 12192000"/>
              <a:gd name="connsiteY14341" fmla="*/ 2609307 h 6858000"/>
              <a:gd name="connsiteX14342" fmla="*/ 1164221 w 12192000"/>
              <a:gd name="connsiteY14342" fmla="*/ 2626710 h 6858000"/>
              <a:gd name="connsiteX14343" fmla="*/ 1156839 w 12192000"/>
              <a:gd name="connsiteY14343" fmla="*/ 2636018 h 6858000"/>
              <a:gd name="connsiteX14344" fmla="*/ 1153148 w 12192000"/>
              <a:gd name="connsiteY14344" fmla="*/ 2648969 h 6858000"/>
              <a:gd name="connsiteX14345" fmla="*/ 1147241 w 12192000"/>
              <a:gd name="connsiteY14345" fmla="*/ 2660301 h 6858000"/>
              <a:gd name="connsiteX14346" fmla="*/ 1151671 w 12192000"/>
              <a:gd name="connsiteY14346" fmla="*/ 2667181 h 6858000"/>
              <a:gd name="connsiteX14347" fmla="*/ 1150195 w 12192000"/>
              <a:gd name="connsiteY14347" fmla="*/ 2687012 h 6858000"/>
              <a:gd name="connsiteX14348" fmla="*/ 1153148 w 12192000"/>
              <a:gd name="connsiteY14348" fmla="*/ 2693488 h 6858000"/>
              <a:gd name="connsiteX14349" fmla="*/ 1149456 w 12192000"/>
              <a:gd name="connsiteY14349" fmla="*/ 2703606 h 6858000"/>
              <a:gd name="connsiteX14350" fmla="*/ 1144289 w 12192000"/>
              <a:gd name="connsiteY14350" fmla="*/ 2716961 h 6858000"/>
              <a:gd name="connsiteX14351" fmla="*/ 1142074 w 12192000"/>
              <a:gd name="connsiteY14351" fmla="*/ 2723437 h 6858000"/>
              <a:gd name="connsiteX14352" fmla="*/ 1150933 w 12192000"/>
              <a:gd name="connsiteY14352" fmla="*/ 2718175 h 6858000"/>
              <a:gd name="connsiteX14353" fmla="*/ 1153886 w 12192000"/>
              <a:gd name="connsiteY14353" fmla="*/ 2705224 h 6858000"/>
              <a:gd name="connsiteX14354" fmla="*/ 1160530 w 12192000"/>
              <a:gd name="connsiteY14354" fmla="*/ 2699963 h 6858000"/>
              <a:gd name="connsiteX14355" fmla="*/ 1159054 w 12192000"/>
              <a:gd name="connsiteY14355" fmla="*/ 2704415 h 6858000"/>
              <a:gd name="connsiteX14356" fmla="*/ 1157577 w 12192000"/>
              <a:gd name="connsiteY14356" fmla="*/ 2716556 h 6858000"/>
              <a:gd name="connsiteX14357" fmla="*/ 1153886 w 12192000"/>
              <a:gd name="connsiteY14357" fmla="*/ 2720199 h 6858000"/>
              <a:gd name="connsiteX14358" fmla="*/ 1150933 w 12192000"/>
              <a:gd name="connsiteY14358" fmla="*/ 2730721 h 6858000"/>
              <a:gd name="connsiteX14359" fmla="*/ 1143550 w 12192000"/>
              <a:gd name="connsiteY14359" fmla="*/ 2740435 h 6858000"/>
              <a:gd name="connsiteX14360" fmla="*/ 1142074 w 12192000"/>
              <a:gd name="connsiteY14360" fmla="*/ 2748529 h 6858000"/>
              <a:gd name="connsiteX14361" fmla="*/ 1136168 w 12192000"/>
              <a:gd name="connsiteY14361" fmla="*/ 2748934 h 6858000"/>
              <a:gd name="connsiteX14362" fmla="*/ 1137644 w 12192000"/>
              <a:gd name="connsiteY14362" fmla="*/ 2744482 h 6858000"/>
              <a:gd name="connsiteX14363" fmla="*/ 1139121 w 12192000"/>
              <a:gd name="connsiteY14363" fmla="*/ 2736387 h 6858000"/>
              <a:gd name="connsiteX14364" fmla="*/ 1131000 w 12192000"/>
              <a:gd name="connsiteY14364" fmla="*/ 2735578 h 6858000"/>
              <a:gd name="connsiteX14365" fmla="*/ 1131000 w 12192000"/>
              <a:gd name="connsiteY14365" fmla="*/ 2748529 h 6858000"/>
              <a:gd name="connsiteX14366" fmla="*/ 1124356 w 12192000"/>
              <a:gd name="connsiteY14366" fmla="*/ 2755409 h 6858000"/>
              <a:gd name="connsiteX14367" fmla="*/ 1131000 w 12192000"/>
              <a:gd name="connsiteY14367" fmla="*/ 2759861 h 6858000"/>
              <a:gd name="connsiteX14368" fmla="*/ 1128785 w 12192000"/>
              <a:gd name="connsiteY14368" fmla="*/ 2764313 h 6858000"/>
              <a:gd name="connsiteX14369" fmla="*/ 1125833 w 12192000"/>
              <a:gd name="connsiteY14369" fmla="*/ 2777264 h 6858000"/>
              <a:gd name="connsiteX14370" fmla="*/ 1120665 w 12192000"/>
              <a:gd name="connsiteY14370" fmla="*/ 2781715 h 6858000"/>
              <a:gd name="connsiteX14371" fmla="*/ 1120665 w 12192000"/>
              <a:gd name="connsiteY14371" fmla="*/ 2792643 h 6858000"/>
              <a:gd name="connsiteX14372" fmla="*/ 1123618 w 12192000"/>
              <a:gd name="connsiteY14372" fmla="*/ 2796690 h 6858000"/>
              <a:gd name="connsiteX14373" fmla="*/ 1119926 w 12192000"/>
              <a:gd name="connsiteY14373" fmla="*/ 2803165 h 6858000"/>
              <a:gd name="connsiteX14374" fmla="*/ 1120665 w 12192000"/>
              <a:gd name="connsiteY14374" fmla="*/ 2809641 h 6858000"/>
              <a:gd name="connsiteX14375" fmla="*/ 1115497 w 12192000"/>
              <a:gd name="connsiteY14375" fmla="*/ 2832709 h 6858000"/>
              <a:gd name="connsiteX14376" fmla="*/ 1118450 w 12192000"/>
              <a:gd name="connsiteY14376" fmla="*/ 2846874 h 6858000"/>
              <a:gd name="connsiteX14377" fmla="*/ 1115497 w 12192000"/>
              <a:gd name="connsiteY14377" fmla="*/ 2868729 h 6858000"/>
              <a:gd name="connsiteX14378" fmla="*/ 1107376 w 12192000"/>
              <a:gd name="connsiteY14378" fmla="*/ 2878442 h 6858000"/>
              <a:gd name="connsiteX14379" fmla="*/ 1110329 w 12192000"/>
              <a:gd name="connsiteY14379" fmla="*/ 2885727 h 6858000"/>
              <a:gd name="connsiteX14380" fmla="*/ 1113282 w 12192000"/>
              <a:gd name="connsiteY14380" fmla="*/ 2903130 h 6858000"/>
              <a:gd name="connsiteX14381" fmla="*/ 1111806 w 12192000"/>
              <a:gd name="connsiteY14381" fmla="*/ 2912843 h 6858000"/>
              <a:gd name="connsiteX14382" fmla="*/ 1125094 w 12192000"/>
              <a:gd name="connsiteY14382" fmla="*/ 2931865 h 6858000"/>
              <a:gd name="connsiteX14383" fmla="*/ 1125094 w 12192000"/>
              <a:gd name="connsiteY14383" fmla="*/ 2945625 h 6858000"/>
              <a:gd name="connsiteX14384" fmla="*/ 1122141 w 12192000"/>
              <a:gd name="connsiteY14384" fmla="*/ 2948053 h 6858000"/>
              <a:gd name="connsiteX14385" fmla="*/ 1120665 w 12192000"/>
              <a:gd name="connsiteY14385" fmla="*/ 2931865 h 6858000"/>
              <a:gd name="connsiteX14386" fmla="*/ 1109591 w 12192000"/>
              <a:gd name="connsiteY14386" fmla="*/ 2918509 h 6858000"/>
              <a:gd name="connsiteX14387" fmla="*/ 1108115 w 12192000"/>
              <a:gd name="connsiteY14387" fmla="*/ 2928627 h 6858000"/>
              <a:gd name="connsiteX14388" fmla="*/ 1115497 w 12192000"/>
              <a:gd name="connsiteY14388" fmla="*/ 2934698 h 6858000"/>
              <a:gd name="connsiteX14389" fmla="*/ 1121403 w 12192000"/>
              <a:gd name="connsiteY14389" fmla="*/ 2953719 h 6858000"/>
              <a:gd name="connsiteX14390" fmla="*/ 1123618 w 12192000"/>
              <a:gd name="connsiteY14390" fmla="*/ 2960195 h 6858000"/>
              <a:gd name="connsiteX14391" fmla="*/ 1119926 w 12192000"/>
              <a:gd name="connsiteY14391" fmla="*/ 2966265 h 6858000"/>
              <a:gd name="connsiteX14392" fmla="*/ 1125833 w 12192000"/>
              <a:gd name="connsiteY14392" fmla="*/ 2974360 h 6858000"/>
              <a:gd name="connsiteX14393" fmla="*/ 1128047 w 12192000"/>
              <a:gd name="connsiteY14393" fmla="*/ 2983263 h 6858000"/>
              <a:gd name="connsiteX14394" fmla="*/ 1155362 w 12192000"/>
              <a:gd name="connsiteY14394" fmla="*/ 3010379 h 6858000"/>
              <a:gd name="connsiteX14395" fmla="*/ 1159792 w 12192000"/>
              <a:gd name="connsiteY14395" fmla="*/ 3020497 h 6858000"/>
              <a:gd name="connsiteX14396" fmla="*/ 1169389 w 12192000"/>
              <a:gd name="connsiteY14396" fmla="*/ 3033043 h 6858000"/>
              <a:gd name="connsiteX14397" fmla="*/ 1168651 w 12192000"/>
              <a:gd name="connsiteY14397" fmla="*/ 3039923 h 6858000"/>
              <a:gd name="connsiteX14398" fmla="*/ 1170865 w 12192000"/>
              <a:gd name="connsiteY14398" fmla="*/ 3047613 h 6858000"/>
              <a:gd name="connsiteX14399" fmla="*/ 1191536 w 12192000"/>
              <a:gd name="connsiteY14399" fmla="*/ 3070277 h 6858000"/>
              <a:gd name="connsiteX14400" fmla="*/ 1198180 w 12192000"/>
              <a:gd name="connsiteY14400" fmla="*/ 3076752 h 6858000"/>
              <a:gd name="connsiteX14401" fmla="*/ 1203348 w 12192000"/>
              <a:gd name="connsiteY14401" fmla="*/ 3075538 h 6858000"/>
              <a:gd name="connsiteX14402" fmla="*/ 1216637 w 12192000"/>
              <a:gd name="connsiteY14402" fmla="*/ 3075943 h 6858000"/>
              <a:gd name="connsiteX14403" fmla="*/ 1220328 w 12192000"/>
              <a:gd name="connsiteY14403" fmla="*/ 3079585 h 6858000"/>
              <a:gd name="connsiteX14404" fmla="*/ 1234354 w 12192000"/>
              <a:gd name="connsiteY14404" fmla="*/ 3085251 h 6858000"/>
              <a:gd name="connsiteX14405" fmla="*/ 1246166 w 12192000"/>
              <a:gd name="connsiteY14405" fmla="*/ 3099416 h 6858000"/>
              <a:gd name="connsiteX14406" fmla="*/ 1249858 w 12192000"/>
              <a:gd name="connsiteY14406" fmla="*/ 3111153 h 6858000"/>
              <a:gd name="connsiteX14407" fmla="*/ 1261669 w 12192000"/>
              <a:gd name="connsiteY14407" fmla="*/ 3105892 h 6858000"/>
              <a:gd name="connsiteX14408" fmla="*/ 1278649 w 12192000"/>
              <a:gd name="connsiteY14408" fmla="*/ 3102654 h 6858000"/>
              <a:gd name="connsiteX14409" fmla="*/ 1283078 w 12192000"/>
              <a:gd name="connsiteY14409" fmla="*/ 3107511 h 6858000"/>
              <a:gd name="connsiteX14410" fmla="*/ 1288246 w 12192000"/>
              <a:gd name="connsiteY14410" fmla="*/ 3107511 h 6858000"/>
              <a:gd name="connsiteX14411" fmla="*/ 1309655 w 12192000"/>
              <a:gd name="connsiteY14411" fmla="*/ 3096583 h 6858000"/>
              <a:gd name="connsiteX14412" fmla="*/ 1311870 w 12192000"/>
              <a:gd name="connsiteY14412" fmla="*/ 3092536 h 6858000"/>
              <a:gd name="connsiteX14413" fmla="*/ 1329588 w 12192000"/>
              <a:gd name="connsiteY14413" fmla="*/ 3091322 h 6858000"/>
              <a:gd name="connsiteX14414" fmla="*/ 1341400 w 12192000"/>
              <a:gd name="connsiteY14414" fmla="*/ 3090917 h 6858000"/>
              <a:gd name="connsiteX14415" fmla="*/ 1350258 w 12192000"/>
              <a:gd name="connsiteY14415" fmla="*/ 3084037 h 6858000"/>
              <a:gd name="connsiteX14416" fmla="*/ 1363547 w 12192000"/>
              <a:gd name="connsiteY14416" fmla="*/ 3083632 h 6858000"/>
              <a:gd name="connsiteX14417" fmla="*/ 1374621 w 12192000"/>
              <a:gd name="connsiteY14417" fmla="*/ 3086465 h 6858000"/>
              <a:gd name="connsiteX14418" fmla="*/ 1378312 w 12192000"/>
              <a:gd name="connsiteY14418" fmla="*/ 3081204 h 6858000"/>
              <a:gd name="connsiteX14419" fmla="*/ 1392339 w 12192000"/>
              <a:gd name="connsiteY14419" fmla="*/ 3084847 h 6858000"/>
              <a:gd name="connsiteX14420" fmla="*/ 1382741 w 12192000"/>
              <a:gd name="connsiteY14420" fmla="*/ 3089703 h 6858000"/>
              <a:gd name="connsiteX14421" fmla="*/ 1380527 w 12192000"/>
              <a:gd name="connsiteY14421" fmla="*/ 3094964 h 6858000"/>
              <a:gd name="connsiteX14422" fmla="*/ 1391600 w 12192000"/>
              <a:gd name="connsiteY14422" fmla="*/ 3099821 h 6858000"/>
              <a:gd name="connsiteX14423" fmla="*/ 1397506 w 12192000"/>
              <a:gd name="connsiteY14423" fmla="*/ 3105082 h 6858000"/>
              <a:gd name="connsiteX14424" fmla="*/ 1399721 w 12192000"/>
              <a:gd name="connsiteY14424" fmla="*/ 3100226 h 6858000"/>
              <a:gd name="connsiteX14425" fmla="*/ 1405627 w 12192000"/>
              <a:gd name="connsiteY14425" fmla="*/ 3099821 h 6858000"/>
              <a:gd name="connsiteX14426" fmla="*/ 1415224 w 12192000"/>
              <a:gd name="connsiteY14426" fmla="*/ 3089298 h 6858000"/>
              <a:gd name="connsiteX14427" fmla="*/ 1415224 w 12192000"/>
              <a:gd name="connsiteY14427" fmla="*/ 3075943 h 6858000"/>
              <a:gd name="connsiteX14428" fmla="*/ 1418177 w 12192000"/>
              <a:gd name="connsiteY14428" fmla="*/ 3067849 h 6858000"/>
              <a:gd name="connsiteX14429" fmla="*/ 1408580 w 12192000"/>
              <a:gd name="connsiteY14429" fmla="*/ 3073919 h 6858000"/>
              <a:gd name="connsiteX14430" fmla="*/ 1406365 w 12192000"/>
              <a:gd name="connsiteY14430" fmla="*/ 3072300 h 6858000"/>
              <a:gd name="connsiteX14431" fmla="*/ 1428513 w 12192000"/>
              <a:gd name="connsiteY14431" fmla="*/ 3061373 h 6858000"/>
              <a:gd name="connsiteX14432" fmla="*/ 1436633 w 12192000"/>
              <a:gd name="connsiteY14432" fmla="*/ 3059754 h 6858000"/>
              <a:gd name="connsiteX14433" fmla="*/ 1446230 w 12192000"/>
              <a:gd name="connsiteY14433" fmla="*/ 3049232 h 6858000"/>
              <a:gd name="connsiteX14434" fmla="*/ 1446230 w 12192000"/>
              <a:gd name="connsiteY14434" fmla="*/ 3033043 h 6858000"/>
              <a:gd name="connsiteX14435" fmla="*/ 1463948 w 12192000"/>
              <a:gd name="connsiteY14435" fmla="*/ 3015236 h 6858000"/>
              <a:gd name="connsiteX14436" fmla="*/ 1462472 w 12192000"/>
              <a:gd name="connsiteY14436" fmla="*/ 3011998 h 6858000"/>
              <a:gd name="connsiteX14437" fmla="*/ 1463948 w 12192000"/>
              <a:gd name="connsiteY14437" fmla="*/ 2983263 h 6858000"/>
              <a:gd name="connsiteX14438" fmla="*/ 1482404 w 12192000"/>
              <a:gd name="connsiteY14438" fmla="*/ 2964242 h 6858000"/>
              <a:gd name="connsiteX14439" fmla="*/ 1474283 w 12192000"/>
              <a:gd name="connsiteY14439" fmla="*/ 2963432 h 6858000"/>
              <a:gd name="connsiteX14440" fmla="*/ 1474283 w 12192000"/>
              <a:gd name="connsiteY14440" fmla="*/ 2956957 h 6858000"/>
              <a:gd name="connsiteX14441" fmla="*/ 1506766 w 12192000"/>
              <a:gd name="connsiteY14441" fmla="*/ 2949672 h 6858000"/>
              <a:gd name="connsiteX14442" fmla="*/ 1549585 w 12192000"/>
              <a:gd name="connsiteY14442" fmla="*/ 2950481 h 6858000"/>
              <a:gd name="connsiteX14443" fmla="*/ 1556229 w 12192000"/>
              <a:gd name="connsiteY14443" fmla="*/ 2941173 h 6858000"/>
              <a:gd name="connsiteX14444" fmla="*/ 1568779 w 12192000"/>
              <a:gd name="connsiteY14444" fmla="*/ 2939554 h 6858000"/>
              <a:gd name="connsiteX14445" fmla="*/ 1573208 w 12192000"/>
              <a:gd name="connsiteY14445" fmla="*/ 2943601 h 6858000"/>
              <a:gd name="connsiteX14446" fmla="*/ 1585020 w 12192000"/>
              <a:gd name="connsiteY14446" fmla="*/ 2938340 h 6858000"/>
              <a:gd name="connsiteX14447" fmla="*/ 1584282 w 12192000"/>
              <a:gd name="connsiteY14447" fmla="*/ 2933888 h 6858000"/>
              <a:gd name="connsiteX14448" fmla="*/ 1604215 w 12192000"/>
              <a:gd name="connsiteY14448" fmla="*/ 2933079 h 6858000"/>
              <a:gd name="connsiteX14449" fmla="*/ 1627100 w 12192000"/>
              <a:gd name="connsiteY14449" fmla="*/ 2938340 h 6858000"/>
              <a:gd name="connsiteX14450" fmla="*/ 1633006 w 12192000"/>
              <a:gd name="connsiteY14450" fmla="*/ 2936316 h 6858000"/>
              <a:gd name="connsiteX14451" fmla="*/ 1630791 w 12192000"/>
              <a:gd name="connsiteY14451" fmla="*/ 2931055 h 6858000"/>
              <a:gd name="connsiteX14452" fmla="*/ 1639650 w 12192000"/>
              <a:gd name="connsiteY14452" fmla="*/ 2930246 h 6858000"/>
              <a:gd name="connsiteX14453" fmla="*/ 1654415 w 12192000"/>
              <a:gd name="connsiteY14453" fmla="*/ 2947244 h 6858000"/>
              <a:gd name="connsiteX14454" fmla="*/ 1655153 w 12192000"/>
              <a:gd name="connsiteY14454" fmla="*/ 2957362 h 6858000"/>
              <a:gd name="connsiteX14455" fmla="*/ 1647033 w 12192000"/>
              <a:gd name="connsiteY14455" fmla="*/ 2969098 h 6858000"/>
              <a:gd name="connsiteX14456" fmla="*/ 1635959 w 12192000"/>
              <a:gd name="connsiteY14456" fmla="*/ 2986096 h 6858000"/>
              <a:gd name="connsiteX14457" fmla="*/ 1614550 w 12192000"/>
              <a:gd name="connsiteY14457" fmla="*/ 3004308 h 6858000"/>
              <a:gd name="connsiteX14458" fmla="*/ 1610121 w 12192000"/>
              <a:gd name="connsiteY14458" fmla="*/ 3011189 h 6858000"/>
              <a:gd name="connsiteX14459" fmla="*/ 1608644 w 12192000"/>
              <a:gd name="connsiteY14459" fmla="*/ 3023330 h 6858000"/>
              <a:gd name="connsiteX14460" fmla="*/ 1599047 w 12192000"/>
              <a:gd name="connsiteY14460" fmla="*/ 3028996 h 6858000"/>
              <a:gd name="connsiteX14461" fmla="*/ 1596094 w 12192000"/>
              <a:gd name="connsiteY14461" fmla="*/ 3032234 h 6858000"/>
              <a:gd name="connsiteX14462" fmla="*/ 1602738 w 12192000"/>
              <a:gd name="connsiteY14462" fmla="*/ 3037090 h 6858000"/>
              <a:gd name="connsiteX14463" fmla="*/ 1610859 w 12192000"/>
              <a:gd name="connsiteY14463" fmla="*/ 3037090 h 6858000"/>
              <a:gd name="connsiteX14464" fmla="*/ 1608644 w 12192000"/>
              <a:gd name="connsiteY14464" fmla="*/ 3043970 h 6858000"/>
              <a:gd name="connsiteX14465" fmla="*/ 1597570 w 12192000"/>
              <a:gd name="connsiteY14465" fmla="*/ 3054898 h 6858000"/>
              <a:gd name="connsiteX14466" fmla="*/ 1597570 w 12192000"/>
              <a:gd name="connsiteY14466" fmla="*/ 3058540 h 6858000"/>
              <a:gd name="connsiteX14467" fmla="*/ 1602000 w 12192000"/>
              <a:gd name="connsiteY14467" fmla="*/ 3060564 h 6858000"/>
              <a:gd name="connsiteX14468" fmla="*/ 1607167 w 12192000"/>
              <a:gd name="connsiteY14468" fmla="*/ 3055707 h 6858000"/>
              <a:gd name="connsiteX14469" fmla="*/ 1611597 w 12192000"/>
              <a:gd name="connsiteY14469" fmla="*/ 3054898 h 6858000"/>
              <a:gd name="connsiteX14470" fmla="*/ 1606429 w 12192000"/>
              <a:gd name="connsiteY14470" fmla="*/ 3062587 h 6858000"/>
              <a:gd name="connsiteX14471" fmla="*/ 1599047 w 12192000"/>
              <a:gd name="connsiteY14471" fmla="*/ 3091322 h 6858000"/>
              <a:gd name="connsiteX14472" fmla="*/ 1589449 w 12192000"/>
              <a:gd name="connsiteY14472" fmla="*/ 3106296 h 6858000"/>
              <a:gd name="connsiteX14473" fmla="*/ 1587235 w 12192000"/>
              <a:gd name="connsiteY14473" fmla="*/ 3108320 h 6858000"/>
              <a:gd name="connsiteX14474" fmla="*/ 1583544 w 12192000"/>
              <a:gd name="connsiteY14474" fmla="*/ 3099821 h 6858000"/>
              <a:gd name="connsiteX14475" fmla="*/ 1572470 w 12192000"/>
              <a:gd name="connsiteY14475" fmla="*/ 3093346 h 6858000"/>
              <a:gd name="connsiteX14476" fmla="*/ 1571732 w 12192000"/>
              <a:gd name="connsiteY14476" fmla="*/ 3090917 h 6858000"/>
              <a:gd name="connsiteX14477" fmla="*/ 1576900 w 12192000"/>
              <a:gd name="connsiteY14477" fmla="*/ 3086465 h 6858000"/>
              <a:gd name="connsiteX14478" fmla="*/ 1577638 w 12192000"/>
              <a:gd name="connsiteY14478" fmla="*/ 3077157 h 6858000"/>
              <a:gd name="connsiteX14479" fmla="*/ 1571732 w 12192000"/>
              <a:gd name="connsiteY14479" fmla="*/ 3078776 h 6858000"/>
              <a:gd name="connsiteX14480" fmla="*/ 1561396 w 12192000"/>
              <a:gd name="connsiteY14480" fmla="*/ 3090513 h 6858000"/>
              <a:gd name="connsiteX14481" fmla="*/ 1552537 w 12192000"/>
              <a:gd name="connsiteY14481" fmla="*/ 3097393 h 6858000"/>
              <a:gd name="connsiteX14482" fmla="*/ 1552537 w 12192000"/>
              <a:gd name="connsiteY14482" fmla="*/ 3097797 h 6858000"/>
              <a:gd name="connsiteX14483" fmla="*/ 1554752 w 12192000"/>
              <a:gd name="connsiteY14483" fmla="*/ 3101845 h 6858000"/>
              <a:gd name="connsiteX14484" fmla="*/ 1559920 w 12192000"/>
              <a:gd name="connsiteY14484" fmla="*/ 3097393 h 6858000"/>
              <a:gd name="connsiteX14485" fmla="*/ 1566564 w 12192000"/>
              <a:gd name="connsiteY14485" fmla="*/ 3097393 h 6858000"/>
              <a:gd name="connsiteX14486" fmla="*/ 1567302 w 12192000"/>
              <a:gd name="connsiteY14486" fmla="*/ 3102249 h 6858000"/>
              <a:gd name="connsiteX14487" fmla="*/ 1566564 w 12192000"/>
              <a:gd name="connsiteY14487" fmla="*/ 3107511 h 6858000"/>
              <a:gd name="connsiteX14488" fmla="*/ 1565088 w 12192000"/>
              <a:gd name="connsiteY14488" fmla="*/ 3129770 h 6858000"/>
              <a:gd name="connsiteX14489" fmla="*/ 1559182 w 12192000"/>
              <a:gd name="connsiteY14489" fmla="*/ 3138269 h 6858000"/>
              <a:gd name="connsiteX14490" fmla="*/ 1556967 w 12192000"/>
              <a:gd name="connsiteY14490" fmla="*/ 3151625 h 6858000"/>
              <a:gd name="connsiteX14491" fmla="*/ 1562873 w 12192000"/>
              <a:gd name="connsiteY14491" fmla="*/ 3156886 h 6858000"/>
              <a:gd name="connsiteX14492" fmla="*/ 1562134 w 12192000"/>
              <a:gd name="connsiteY14492" fmla="*/ 3171860 h 6858000"/>
              <a:gd name="connsiteX14493" fmla="*/ 1556967 w 12192000"/>
              <a:gd name="connsiteY14493" fmla="*/ 3184811 h 6858000"/>
              <a:gd name="connsiteX14494" fmla="*/ 1542940 w 12192000"/>
              <a:gd name="connsiteY14494" fmla="*/ 3202619 h 6858000"/>
              <a:gd name="connsiteX14495" fmla="*/ 1537773 w 12192000"/>
              <a:gd name="connsiteY14495" fmla="*/ 3198167 h 6858000"/>
              <a:gd name="connsiteX14496" fmla="*/ 1528175 w 12192000"/>
              <a:gd name="connsiteY14496" fmla="*/ 3207070 h 6858000"/>
              <a:gd name="connsiteX14497" fmla="*/ 1524484 w 12192000"/>
              <a:gd name="connsiteY14497" fmla="*/ 3214760 h 6858000"/>
              <a:gd name="connsiteX14498" fmla="*/ 1528175 w 12192000"/>
              <a:gd name="connsiteY14498" fmla="*/ 3220021 h 6858000"/>
              <a:gd name="connsiteX14499" fmla="*/ 1534820 w 12192000"/>
              <a:gd name="connsiteY14499" fmla="*/ 3220021 h 6858000"/>
              <a:gd name="connsiteX14500" fmla="*/ 1542940 w 12192000"/>
              <a:gd name="connsiteY14500" fmla="*/ 3224878 h 6858000"/>
              <a:gd name="connsiteX14501" fmla="*/ 1545155 w 12192000"/>
              <a:gd name="connsiteY14501" fmla="*/ 3219212 h 6858000"/>
              <a:gd name="connsiteX14502" fmla="*/ 1554014 w 12192000"/>
              <a:gd name="connsiteY14502" fmla="*/ 3220426 h 6858000"/>
              <a:gd name="connsiteX14503" fmla="*/ 1558443 w 12192000"/>
              <a:gd name="connsiteY14503" fmla="*/ 3223259 h 6858000"/>
              <a:gd name="connsiteX14504" fmla="*/ 1564349 w 12192000"/>
              <a:gd name="connsiteY14504" fmla="*/ 3228116 h 6858000"/>
              <a:gd name="connsiteX14505" fmla="*/ 1577638 w 12192000"/>
              <a:gd name="connsiteY14505" fmla="*/ 3221235 h 6858000"/>
              <a:gd name="connsiteX14506" fmla="*/ 1606429 w 12192000"/>
              <a:gd name="connsiteY14506" fmla="*/ 3220831 h 6858000"/>
              <a:gd name="connsiteX14507" fmla="*/ 1627838 w 12192000"/>
              <a:gd name="connsiteY14507" fmla="*/ 3222450 h 6858000"/>
              <a:gd name="connsiteX14508" fmla="*/ 1644818 w 12192000"/>
              <a:gd name="connsiteY14508" fmla="*/ 3218402 h 6858000"/>
              <a:gd name="connsiteX14509" fmla="*/ 1652939 w 12192000"/>
              <a:gd name="connsiteY14509" fmla="*/ 3221235 h 6858000"/>
              <a:gd name="connsiteX14510" fmla="*/ 1657368 w 12192000"/>
              <a:gd name="connsiteY14510" fmla="*/ 3217593 h 6858000"/>
              <a:gd name="connsiteX14511" fmla="*/ 1665489 w 12192000"/>
              <a:gd name="connsiteY14511" fmla="*/ 3214760 h 6858000"/>
              <a:gd name="connsiteX14512" fmla="*/ 1661798 w 12192000"/>
              <a:gd name="connsiteY14512" fmla="*/ 3211927 h 6858000"/>
              <a:gd name="connsiteX14513" fmla="*/ 1664012 w 12192000"/>
              <a:gd name="connsiteY14513" fmla="*/ 3206261 h 6858000"/>
              <a:gd name="connsiteX14514" fmla="*/ 1674348 w 12192000"/>
              <a:gd name="connsiteY14514" fmla="*/ 3211118 h 6858000"/>
              <a:gd name="connsiteX14515" fmla="*/ 1685421 w 12192000"/>
              <a:gd name="connsiteY14515" fmla="*/ 3220021 h 6858000"/>
              <a:gd name="connsiteX14516" fmla="*/ 1706830 w 12192000"/>
              <a:gd name="connsiteY14516" fmla="*/ 3221235 h 6858000"/>
              <a:gd name="connsiteX14517" fmla="*/ 1728978 w 12192000"/>
              <a:gd name="connsiteY14517" fmla="*/ 3222854 h 6858000"/>
              <a:gd name="connsiteX14518" fmla="*/ 1734884 w 12192000"/>
              <a:gd name="connsiteY14518" fmla="*/ 3227306 h 6858000"/>
              <a:gd name="connsiteX14519" fmla="*/ 1737098 w 12192000"/>
              <a:gd name="connsiteY14519" fmla="*/ 3221640 h 6858000"/>
              <a:gd name="connsiteX14520" fmla="*/ 1743004 w 12192000"/>
              <a:gd name="connsiteY14520" fmla="*/ 3224068 h 6858000"/>
              <a:gd name="connsiteX14521" fmla="*/ 1751125 w 12192000"/>
              <a:gd name="connsiteY14521" fmla="*/ 3222450 h 6858000"/>
              <a:gd name="connsiteX14522" fmla="*/ 1759246 w 12192000"/>
              <a:gd name="connsiteY14522" fmla="*/ 3222854 h 6858000"/>
              <a:gd name="connsiteX14523" fmla="*/ 1771796 w 12192000"/>
              <a:gd name="connsiteY14523" fmla="*/ 3229330 h 6858000"/>
              <a:gd name="connsiteX14524" fmla="*/ 1780655 w 12192000"/>
              <a:gd name="connsiteY14524" fmla="*/ 3235805 h 6858000"/>
              <a:gd name="connsiteX14525" fmla="*/ 1779178 w 12192000"/>
              <a:gd name="connsiteY14525" fmla="*/ 3237019 h 6858000"/>
              <a:gd name="connsiteX14526" fmla="*/ 1765890 w 12192000"/>
              <a:gd name="connsiteY14526" fmla="*/ 3233782 h 6858000"/>
              <a:gd name="connsiteX14527" fmla="*/ 1757769 w 12192000"/>
              <a:gd name="connsiteY14527" fmla="*/ 3231758 h 6858000"/>
              <a:gd name="connsiteX14528" fmla="*/ 1753340 w 12192000"/>
              <a:gd name="connsiteY14528" fmla="*/ 3232972 h 6858000"/>
              <a:gd name="connsiteX14529" fmla="*/ 1754078 w 12192000"/>
              <a:gd name="connsiteY14529" fmla="*/ 3237019 h 6858000"/>
              <a:gd name="connsiteX14530" fmla="*/ 1747434 w 12192000"/>
              <a:gd name="connsiteY14530" fmla="*/ 3239043 h 6858000"/>
              <a:gd name="connsiteX14531" fmla="*/ 1745957 w 12192000"/>
              <a:gd name="connsiteY14531" fmla="*/ 3242685 h 6858000"/>
              <a:gd name="connsiteX14532" fmla="*/ 1754078 w 12192000"/>
              <a:gd name="connsiteY14532" fmla="*/ 3242685 h 6858000"/>
              <a:gd name="connsiteX14533" fmla="*/ 1762937 w 12192000"/>
              <a:gd name="connsiteY14533" fmla="*/ 3243495 h 6858000"/>
              <a:gd name="connsiteX14534" fmla="*/ 1768105 w 12192000"/>
              <a:gd name="connsiteY14534" fmla="*/ 3247137 h 6858000"/>
              <a:gd name="connsiteX14535" fmla="*/ 1781393 w 12192000"/>
              <a:gd name="connsiteY14535" fmla="*/ 3248351 h 6858000"/>
              <a:gd name="connsiteX14536" fmla="*/ 1791728 w 12192000"/>
              <a:gd name="connsiteY14536" fmla="*/ 3248756 h 6858000"/>
              <a:gd name="connsiteX14537" fmla="*/ 1787299 w 12192000"/>
              <a:gd name="connsiteY14537" fmla="*/ 3241066 h 6858000"/>
              <a:gd name="connsiteX14538" fmla="*/ 1788037 w 12192000"/>
              <a:gd name="connsiteY14538" fmla="*/ 3239448 h 6858000"/>
              <a:gd name="connsiteX14539" fmla="*/ 1799111 w 12192000"/>
              <a:gd name="connsiteY14539" fmla="*/ 3243899 h 6858000"/>
              <a:gd name="connsiteX14540" fmla="*/ 1810184 w 12192000"/>
              <a:gd name="connsiteY14540" fmla="*/ 3252398 h 6858000"/>
              <a:gd name="connsiteX14541" fmla="*/ 1813138 w 12192000"/>
              <a:gd name="connsiteY14541" fmla="*/ 3257255 h 6858000"/>
              <a:gd name="connsiteX14542" fmla="*/ 1810184 w 12192000"/>
              <a:gd name="connsiteY14542" fmla="*/ 3260088 h 6858000"/>
              <a:gd name="connsiteX14543" fmla="*/ 1807232 w 12192000"/>
              <a:gd name="connsiteY14543" fmla="*/ 3262921 h 6858000"/>
              <a:gd name="connsiteX14544" fmla="*/ 1804279 w 12192000"/>
              <a:gd name="connsiteY14544" fmla="*/ 3268182 h 6858000"/>
              <a:gd name="connsiteX14545" fmla="*/ 1803540 w 12192000"/>
              <a:gd name="connsiteY14545" fmla="*/ 3280324 h 6858000"/>
              <a:gd name="connsiteX14546" fmla="*/ 1805017 w 12192000"/>
              <a:gd name="connsiteY14546" fmla="*/ 3288013 h 6858000"/>
              <a:gd name="connsiteX14547" fmla="*/ 1802064 w 12192000"/>
              <a:gd name="connsiteY14547" fmla="*/ 3293679 h 6858000"/>
              <a:gd name="connsiteX14548" fmla="*/ 1802802 w 12192000"/>
              <a:gd name="connsiteY14548" fmla="*/ 3297726 h 6858000"/>
              <a:gd name="connsiteX14549" fmla="*/ 1807970 w 12192000"/>
              <a:gd name="connsiteY14549" fmla="*/ 3300964 h 6858000"/>
              <a:gd name="connsiteX14550" fmla="*/ 1806493 w 12192000"/>
              <a:gd name="connsiteY14550" fmla="*/ 3305821 h 6858000"/>
              <a:gd name="connsiteX14551" fmla="*/ 1802802 w 12192000"/>
              <a:gd name="connsiteY14551" fmla="*/ 3311891 h 6858000"/>
              <a:gd name="connsiteX14552" fmla="*/ 1794681 w 12192000"/>
              <a:gd name="connsiteY14552" fmla="*/ 3321200 h 6858000"/>
              <a:gd name="connsiteX14553" fmla="*/ 1791728 w 12192000"/>
              <a:gd name="connsiteY14553" fmla="*/ 3332532 h 6858000"/>
              <a:gd name="connsiteX14554" fmla="*/ 1790252 w 12192000"/>
              <a:gd name="connsiteY14554" fmla="*/ 3329699 h 6858000"/>
              <a:gd name="connsiteX14555" fmla="*/ 1787299 w 12192000"/>
              <a:gd name="connsiteY14555" fmla="*/ 3329699 h 6858000"/>
              <a:gd name="connsiteX14556" fmla="*/ 1783608 w 12192000"/>
              <a:gd name="connsiteY14556" fmla="*/ 3332937 h 6858000"/>
              <a:gd name="connsiteX14557" fmla="*/ 1783608 w 12192000"/>
              <a:gd name="connsiteY14557" fmla="*/ 3337388 h 6858000"/>
              <a:gd name="connsiteX14558" fmla="*/ 1786561 w 12192000"/>
              <a:gd name="connsiteY14558" fmla="*/ 3339007 h 6858000"/>
              <a:gd name="connsiteX14559" fmla="*/ 1790252 w 12192000"/>
              <a:gd name="connsiteY14559" fmla="*/ 3344269 h 6858000"/>
              <a:gd name="connsiteX14560" fmla="*/ 1788776 w 12192000"/>
              <a:gd name="connsiteY14560" fmla="*/ 3348720 h 6858000"/>
              <a:gd name="connsiteX14561" fmla="*/ 1788776 w 12192000"/>
              <a:gd name="connsiteY14561" fmla="*/ 3369766 h 6858000"/>
              <a:gd name="connsiteX14562" fmla="*/ 1786561 w 12192000"/>
              <a:gd name="connsiteY14562" fmla="*/ 3387573 h 6858000"/>
              <a:gd name="connsiteX14563" fmla="*/ 1782131 w 12192000"/>
              <a:gd name="connsiteY14563" fmla="*/ 3394049 h 6858000"/>
              <a:gd name="connsiteX14564" fmla="*/ 1779917 w 12192000"/>
              <a:gd name="connsiteY14564" fmla="*/ 3393644 h 6858000"/>
              <a:gd name="connsiteX14565" fmla="*/ 1779917 w 12192000"/>
              <a:gd name="connsiteY14565" fmla="*/ 3383931 h 6858000"/>
              <a:gd name="connsiteX14566" fmla="*/ 1779917 w 12192000"/>
              <a:gd name="connsiteY14566" fmla="*/ 3376646 h 6858000"/>
              <a:gd name="connsiteX14567" fmla="*/ 1782131 w 12192000"/>
              <a:gd name="connsiteY14567" fmla="*/ 3373003 h 6858000"/>
              <a:gd name="connsiteX14568" fmla="*/ 1777702 w 12192000"/>
              <a:gd name="connsiteY14568" fmla="*/ 3371789 h 6858000"/>
              <a:gd name="connsiteX14569" fmla="*/ 1771796 w 12192000"/>
              <a:gd name="connsiteY14569" fmla="*/ 3385550 h 6858000"/>
              <a:gd name="connsiteX14570" fmla="*/ 1771796 w 12192000"/>
              <a:gd name="connsiteY14570" fmla="*/ 3392025 h 6858000"/>
              <a:gd name="connsiteX14571" fmla="*/ 1772534 w 12192000"/>
              <a:gd name="connsiteY14571" fmla="*/ 3397691 h 6858000"/>
              <a:gd name="connsiteX14572" fmla="*/ 1768105 w 12192000"/>
              <a:gd name="connsiteY14572" fmla="*/ 3407809 h 6858000"/>
              <a:gd name="connsiteX14573" fmla="*/ 1765890 w 12192000"/>
              <a:gd name="connsiteY14573" fmla="*/ 3415094 h 6858000"/>
              <a:gd name="connsiteX14574" fmla="*/ 1765890 w 12192000"/>
              <a:gd name="connsiteY14574" fmla="*/ 3421569 h 6858000"/>
              <a:gd name="connsiteX14575" fmla="*/ 1771058 w 12192000"/>
              <a:gd name="connsiteY14575" fmla="*/ 3419141 h 6858000"/>
              <a:gd name="connsiteX14576" fmla="*/ 1771796 w 12192000"/>
              <a:gd name="connsiteY14576" fmla="*/ 3414689 h 6858000"/>
              <a:gd name="connsiteX14577" fmla="*/ 1774749 w 12192000"/>
              <a:gd name="connsiteY14577" fmla="*/ 3409428 h 6858000"/>
              <a:gd name="connsiteX14578" fmla="*/ 1774749 w 12192000"/>
              <a:gd name="connsiteY14578" fmla="*/ 3419141 h 6858000"/>
              <a:gd name="connsiteX14579" fmla="*/ 1771796 w 12192000"/>
              <a:gd name="connsiteY14579" fmla="*/ 3426426 h 6858000"/>
              <a:gd name="connsiteX14580" fmla="*/ 1765151 w 12192000"/>
              <a:gd name="connsiteY14580" fmla="*/ 3437353 h 6858000"/>
              <a:gd name="connsiteX14581" fmla="*/ 1768105 w 12192000"/>
              <a:gd name="connsiteY14581" fmla="*/ 3447066 h 6858000"/>
              <a:gd name="connsiteX14582" fmla="*/ 1773272 w 12192000"/>
              <a:gd name="connsiteY14582" fmla="*/ 3452732 h 6858000"/>
              <a:gd name="connsiteX14583" fmla="*/ 1774749 w 12192000"/>
              <a:gd name="connsiteY14583" fmla="*/ 3459612 h 6858000"/>
              <a:gd name="connsiteX14584" fmla="*/ 1770319 w 12192000"/>
              <a:gd name="connsiteY14584" fmla="*/ 3462445 h 6858000"/>
              <a:gd name="connsiteX14585" fmla="*/ 1769581 w 12192000"/>
              <a:gd name="connsiteY14585" fmla="*/ 3463255 h 6858000"/>
              <a:gd name="connsiteX14586" fmla="*/ 1767366 w 12192000"/>
              <a:gd name="connsiteY14586" fmla="*/ 3466897 h 6858000"/>
              <a:gd name="connsiteX14587" fmla="*/ 1777702 w 12192000"/>
              <a:gd name="connsiteY14587" fmla="*/ 3466897 h 6858000"/>
              <a:gd name="connsiteX14588" fmla="*/ 1779178 w 12192000"/>
              <a:gd name="connsiteY14588" fmla="*/ 3462445 h 6858000"/>
              <a:gd name="connsiteX14589" fmla="*/ 1783608 w 12192000"/>
              <a:gd name="connsiteY14589" fmla="*/ 3461636 h 6858000"/>
              <a:gd name="connsiteX14590" fmla="*/ 1787299 w 12192000"/>
              <a:gd name="connsiteY14590" fmla="*/ 3469730 h 6858000"/>
              <a:gd name="connsiteX14591" fmla="*/ 1788776 w 12192000"/>
              <a:gd name="connsiteY14591" fmla="*/ 3479443 h 6858000"/>
              <a:gd name="connsiteX14592" fmla="*/ 1794681 w 12192000"/>
              <a:gd name="connsiteY14592" fmla="*/ 3488347 h 6858000"/>
              <a:gd name="connsiteX14593" fmla="*/ 1805017 w 12192000"/>
              <a:gd name="connsiteY14593" fmla="*/ 3498060 h 6858000"/>
              <a:gd name="connsiteX14594" fmla="*/ 1807970 w 12192000"/>
              <a:gd name="connsiteY14594" fmla="*/ 3505345 h 6858000"/>
              <a:gd name="connsiteX14595" fmla="*/ 1813138 w 12192000"/>
              <a:gd name="connsiteY14595" fmla="*/ 3511416 h 6858000"/>
              <a:gd name="connsiteX14596" fmla="*/ 1821258 w 12192000"/>
              <a:gd name="connsiteY14596" fmla="*/ 3513844 h 6858000"/>
              <a:gd name="connsiteX14597" fmla="*/ 1828640 w 12192000"/>
              <a:gd name="connsiteY14597" fmla="*/ 3518296 h 6858000"/>
              <a:gd name="connsiteX14598" fmla="*/ 1829379 w 12192000"/>
              <a:gd name="connsiteY14598" fmla="*/ 3520724 h 6858000"/>
              <a:gd name="connsiteX14599" fmla="*/ 1830855 w 12192000"/>
              <a:gd name="connsiteY14599" fmla="*/ 3525581 h 6858000"/>
              <a:gd name="connsiteX14600" fmla="*/ 1836761 w 12192000"/>
              <a:gd name="connsiteY14600" fmla="*/ 3531247 h 6858000"/>
              <a:gd name="connsiteX14601" fmla="*/ 1842667 w 12192000"/>
              <a:gd name="connsiteY14601" fmla="*/ 3532866 h 6858000"/>
              <a:gd name="connsiteX14602" fmla="*/ 1846358 w 12192000"/>
              <a:gd name="connsiteY14602" fmla="*/ 3532461 h 6858000"/>
              <a:gd name="connsiteX14603" fmla="*/ 1849312 w 12192000"/>
              <a:gd name="connsiteY14603" fmla="*/ 3535294 h 6858000"/>
              <a:gd name="connsiteX14604" fmla="*/ 1845620 w 12192000"/>
              <a:gd name="connsiteY14604" fmla="*/ 3536508 h 6858000"/>
              <a:gd name="connsiteX14605" fmla="*/ 1844144 w 12192000"/>
              <a:gd name="connsiteY14605" fmla="*/ 3538127 h 6858000"/>
              <a:gd name="connsiteX14606" fmla="*/ 1846358 w 12192000"/>
              <a:gd name="connsiteY14606" fmla="*/ 3541769 h 6858000"/>
              <a:gd name="connsiteX14607" fmla="*/ 1854479 w 12192000"/>
              <a:gd name="connsiteY14607" fmla="*/ 3545816 h 6858000"/>
              <a:gd name="connsiteX14608" fmla="*/ 1862600 w 12192000"/>
              <a:gd name="connsiteY14608" fmla="*/ 3544602 h 6858000"/>
              <a:gd name="connsiteX14609" fmla="*/ 1862600 w 12192000"/>
              <a:gd name="connsiteY14609" fmla="*/ 3539746 h 6858000"/>
              <a:gd name="connsiteX14610" fmla="*/ 1856694 w 12192000"/>
              <a:gd name="connsiteY14610" fmla="*/ 3536508 h 6858000"/>
              <a:gd name="connsiteX14611" fmla="*/ 1859647 w 12192000"/>
              <a:gd name="connsiteY14611" fmla="*/ 3534080 h 6858000"/>
              <a:gd name="connsiteX14612" fmla="*/ 1871459 w 12192000"/>
              <a:gd name="connsiteY14612" fmla="*/ 3539341 h 6858000"/>
              <a:gd name="connsiteX14613" fmla="*/ 1888438 w 12192000"/>
              <a:gd name="connsiteY14613" fmla="*/ 3550268 h 6858000"/>
              <a:gd name="connsiteX14614" fmla="*/ 1904680 w 12192000"/>
              <a:gd name="connsiteY14614" fmla="*/ 3550673 h 6858000"/>
              <a:gd name="connsiteX14615" fmla="*/ 1912800 w 12192000"/>
              <a:gd name="connsiteY14615" fmla="*/ 3549864 h 6858000"/>
              <a:gd name="connsiteX14616" fmla="*/ 1922398 w 12192000"/>
              <a:gd name="connsiteY14616" fmla="*/ 3541769 h 6858000"/>
              <a:gd name="connsiteX14617" fmla="*/ 1952665 w 12192000"/>
              <a:gd name="connsiteY14617" fmla="*/ 3527604 h 6858000"/>
              <a:gd name="connsiteX14618" fmla="*/ 1967431 w 12192000"/>
              <a:gd name="connsiteY14618" fmla="*/ 3524367 h 6858000"/>
              <a:gd name="connsiteX14619" fmla="*/ 1981457 w 12192000"/>
              <a:gd name="connsiteY14619" fmla="*/ 3515058 h 6858000"/>
              <a:gd name="connsiteX14620" fmla="*/ 1986625 w 12192000"/>
              <a:gd name="connsiteY14620" fmla="*/ 3514249 h 6858000"/>
              <a:gd name="connsiteX14621" fmla="*/ 1994007 w 12192000"/>
              <a:gd name="connsiteY14621" fmla="*/ 3517486 h 6858000"/>
              <a:gd name="connsiteX14622" fmla="*/ 1996960 w 12192000"/>
              <a:gd name="connsiteY14622" fmla="*/ 3521534 h 6858000"/>
              <a:gd name="connsiteX14623" fmla="*/ 2004342 w 12192000"/>
              <a:gd name="connsiteY14623" fmla="*/ 3523152 h 6858000"/>
              <a:gd name="connsiteX14624" fmla="*/ 2026490 w 12192000"/>
              <a:gd name="connsiteY14624" fmla="*/ 3523152 h 6858000"/>
              <a:gd name="connsiteX14625" fmla="*/ 2038302 w 12192000"/>
              <a:gd name="connsiteY14625" fmla="*/ 3525985 h 6858000"/>
              <a:gd name="connsiteX14626" fmla="*/ 2058973 w 12192000"/>
              <a:gd name="connsiteY14626" fmla="*/ 3537317 h 6858000"/>
              <a:gd name="connsiteX14627" fmla="*/ 2067832 w 12192000"/>
              <a:gd name="connsiteY14627" fmla="*/ 3547031 h 6858000"/>
              <a:gd name="connsiteX14628" fmla="*/ 2070046 w 12192000"/>
              <a:gd name="connsiteY14628" fmla="*/ 3551887 h 6858000"/>
              <a:gd name="connsiteX14629" fmla="*/ 2076690 w 12192000"/>
              <a:gd name="connsiteY14629" fmla="*/ 3555530 h 6858000"/>
              <a:gd name="connsiteX14630" fmla="*/ 2081120 w 12192000"/>
              <a:gd name="connsiteY14630" fmla="*/ 3558767 h 6858000"/>
              <a:gd name="connsiteX14631" fmla="*/ 2092193 w 12192000"/>
              <a:gd name="connsiteY14631" fmla="*/ 3567671 h 6858000"/>
              <a:gd name="connsiteX14632" fmla="*/ 2095147 w 12192000"/>
              <a:gd name="connsiteY14632" fmla="*/ 3576170 h 6858000"/>
              <a:gd name="connsiteX14633" fmla="*/ 2102529 w 12192000"/>
              <a:gd name="connsiteY14633" fmla="*/ 3579408 h 6858000"/>
              <a:gd name="connsiteX14634" fmla="*/ 2099576 w 12192000"/>
              <a:gd name="connsiteY14634" fmla="*/ 3584669 h 6858000"/>
              <a:gd name="connsiteX14635" fmla="*/ 2098100 w 12192000"/>
              <a:gd name="connsiteY14635" fmla="*/ 3587907 h 6858000"/>
              <a:gd name="connsiteX14636" fmla="*/ 2106959 w 12192000"/>
              <a:gd name="connsiteY14636" fmla="*/ 3594787 h 6858000"/>
              <a:gd name="connsiteX14637" fmla="*/ 2112865 w 12192000"/>
              <a:gd name="connsiteY14637" fmla="*/ 3595192 h 6858000"/>
              <a:gd name="connsiteX14638" fmla="*/ 2117294 w 12192000"/>
              <a:gd name="connsiteY14638" fmla="*/ 3585074 h 6858000"/>
              <a:gd name="connsiteX14639" fmla="*/ 2117294 w 12192000"/>
              <a:gd name="connsiteY14639" fmla="*/ 3574146 h 6858000"/>
              <a:gd name="connsiteX14640" fmla="*/ 2109173 w 12192000"/>
              <a:gd name="connsiteY14640" fmla="*/ 3565243 h 6858000"/>
              <a:gd name="connsiteX14641" fmla="*/ 2106220 w 12192000"/>
              <a:gd name="connsiteY14641" fmla="*/ 3556339 h 6858000"/>
              <a:gd name="connsiteX14642" fmla="*/ 2114341 w 12192000"/>
              <a:gd name="connsiteY14642" fmla="*/ 3555934 h 6858000"/>
              <a:gd name="connsiteX14643" fmla="*/ 2120247 w 12192000"/>
              <a:gd name="connsiteY14643" fmla="*/ 3555530 h 6858000"/>
              <a:gd name="connsiteX14644" fmla="*/ 2129844 w 12192000"/>
              <a:gd name="connsiteY14644" fmla="*/ 3542174 h 6858000"/>
              <a:gd name="connsiteX14645" fmla="*/ 2135012 w 12192000"/>
              <a:gd name="connsiteY14645" fmla="*/ 3539746 h 6858000"/>
              <a:gd name="connsiteX14646" fmla="*/ 2148300 w 12192000"/>
              <a:gd name="connsiteY14646" fmla="*/ 3528009 h 6858000"/>
              <a:gd name="connsiteX14647" fmla="*/ 2154944 w 12192000"/>
              <a:gd name="connsiteY14647" fmla="*/ 3524367 h 6858000"/>
              <a:gd name="connsiteX14648" fmla="*/ 2164542 w 12192000"/>
              <a:gd name="connsiteY14648" fmla="*/ 3523557 h 6858000"/>
              <a:gd name="connsiteX14649" fmla="*/ 2171924 w 12192000"/>
              <a:gd name="connsiteY14649" fmla="*/ 3520319 h 6858000"/>
              <a:gd name="connsiteX14650" fmla="*/ 2174877 w 12192000"/>
              <a:gd name="connsiteY14650" fmla="*/ 3511820 h 6858000"/>
              <a:gd name="connsiteX14651" fmla="*/ 2173401 w 12192000"/>
              <a:gd name="connsiteY14651" fmla="*/ 3504536 h 6858000"/>
              <a:gd name="connsiteX14652" fmla="*/ 2169709 w 12192000"/>
              <a:gd name="connsiteY14652" fmla="*/ 3500893 h 6858000"/>
              <a:gd name="connsiteX14653" fmla="*/ 2166018 w 12192000"/>
              <a:gd name="connsiteY14653" fmla="*/ 3502512 h 6858000"/>
              <a:gd name="connsiteX14654" fmla="*/ 2167495 w 12192000"/>
              <a:gd name="connsiteY14654" fmla="*/ 3496037 h 6858000"/>
              <a:gd name="connsiteX14655" fmla="*/ 2180783 w 12192000"/>
              <a:gd name="connsiteY14655" fmla="*/ 3472563 h 6858000"/>
              <a:gd name="connsiteX14656" fmla="*/ 2191857 w 12192000"/>
              <a:gd name="connsiteY14656" fmla="*/ 3460826 h 6858000"/>
              <a:gd name="connsiteX14657" fmla="*/ 2195548 w 12192000"/>
              <a:gd name="connsiteY14657" fmla="*/ 3454351 h 6858000"/>
              <a:gd name="connsiteX14658" fmla="*/ 2212527 w 12192000"/>
              <a:gd name="connsiteY14658" fmla="*/ 3445043 h 6858000"/>
              <a:gd name="connsiteX14659" fmla="*/ 2219172 w 12192000"/>
              <a:gd name="connsiteY14659" fmla="*/ 3445043 h 6858000"/>
              <a:gd name="connsiteX14660" fmla="*/ 2231722 w 12192000"/>
              <a:gd name="connsiteY14660" fmla="*/ 3449899 h 6858000"/>
              <a:gd name="connsiteX14661" fmla="*/ 2242057 w 12192000"/>
              <a:gd name="connsiteY14661" fmla="*/ 3450709 h 6858000"/>
              <a:gd name="connsiteX14662" fmla="*/ 2234675 w 12192000"/>
              <a:gd name="connsiteY14662" fmla="*/ 3453137 h 6858000"/>
              <a:gd name="connsiteX14663" fmla="*/ 2235413 w 12192000"/>
              <a:gd name="connsiteY14663" fmla="*/ 3455565 h 6858000"/>
              <a:gd name="connsiteX14664" fmla="*/ 2233937 w 12192000"/>
              <a:gd name="connsiteY14664" fmla="*/ 3462850 h 6858000"/>
              <a:gd name="connsiteX14665" fmla="*/ 2239104 w 12192000"/>
              <a:gd name="connsiteY14665" fmla="*/ 3464874 h 6858000"/>
              <a:gd name="connsiteX14666" fmla="*/ 2246487 w 12192000"/>
              <a:gd name="connsiteY14666" fmla="*/ 3458398 h 6858000"/>
              <a:gd name="connsiteX14667" fmla="*/ 2247225 w 12192000"/>
              <a:gd name="connsiteY14667" fmla="*/ 3451113 h 6858000"/>
              <a:gd name="connsiteX14668" fmla="*/ 2244272 w 12192000"/>
              <a:gd name="connsiteY14668" fmla="*/ 3443828 h 6858000"/>
              <a:gd name="connsiteX14669" fmla="*/ 2243534 w 12192000"/>
              <a:gd name="connsiteY14669" fmla="*/ 3438162 h 6858000"/>
              <a:gd name="connsiteX14670" fmla="*/ 2253869 w 12192000"/>
              <a:gd name="connsiteY14670" fmla="*/ 3433306 h 6858000"/>
              <a:gd name="connsiteX14671" fmla="*/ 2270111 w 12192000"/>
              <a:gd name="connsiteY14671" fmla="*/ 3434925 h 6858000"/>
              <a:gd name="connsiteX14672" fmla="*/ 2284137 w 12192000"/>
              <a:gd name="connsiteY14672" fmla="*/ 3434115 h 6858000"/>
              <a:gd name="connsiteX14673" fmla="*/ 2297426 w 12192000"/>
              <a:gd name="connsiteY14673" fmla="*/ 3431282 h 6858000"/>
              <a:gd name="connsiteX14674" fmla="*/ 2309237 w 12192000"/>
              <a:gd name="connsiteY14674" fmla="*/ 3423593 h 6858000"/>
              <a:gd name="connsiteX14675" fmla="*/ 2326217 w 12192000"/>
              <a:gd name="connsiteY14675" fmla="*/ 3413880 h 6858000"/>
              <a:gd name="connsiteX14676" fmla="*/ 2339505 w 12192000"/>
              <a:gd name="connsiteY14676" fmla="*/ 3408214 h 6858000"/>
              <a:gd name="connsiteX14677" fmla="*/ 2342458 w 12192000"/>
              <a:gd name="connsiteY14677" fmla="*/ 3403762 h 6858000"/>
              <a:gd name="connsiteX14678" fmla="*/ 2338029 w 12192000"/>
              <a:gd name="connsiteY14678" fmla="*/ 3399310 h 6858000"/>
              <a:gd name="connsiteX14679" fmla="*/ 2342458 w 12192000"/>
              <a:gd name="connsiteY14679" fmla="*/ 3394858 h 6858000"/>
              <a:gd name="connsiteX14680" fmla="*/ 2349103 w 12192000"/>
              <a:gd name="connsiteY14680" fmla="*/ 3392025 h 6858000"/>
              <a:gd name="connsiteX14681" fmla="*/ 2357962 w 12192000"/>
              <a:gd name="connsiteY14681" fmla="*/ 3393239 h 6858000"/>
              <a:gd name="connsiteX14682" fmla="*/ 2361653 w 12192000"/>
              <a:gd name="connsiteY14682" fmla="*/ 3390406 h 6858000"/>
              <a:gd name="connsiteX14683" fmla="*/ 2369035 w 12192000"/>
              <a:gd name="connsiteY14683" fmla="*/ 3389192 h 6858000"/>
              <a:gd name="connsiteX14684" fmla="*/ 2369773 w 12192000"/>
              <a:gd name="connsiteY14684" fmla="*/ 3384740 h 6858000"/>
              <a:gd name="connsiteX14685" fmla="*/ 2372726 w 12192000"/>
              <a:gd name="connsiteY14685" fmla="*/ 3381098 h 6858000"/>
              <a:gd name="connsiteX14686" fmla="*/ 2379371 w 12192000"/>
              <a:gd name="connsiteY14686" fmla="*/ 3381098 h 6858000"/>
              <a:gd name="connsiteX14687" fmla="*/ 2397827 w 12192000"/>
              <a:gd name="connsiteY14687" fmla="*/ 3390406 h 6858000"/>
              <a:gd name="connsiteX14688" fmla="*/ 2402994 w 12192000"/>
              <a:gd name="connsiteY14688" fmla="*/ 3397286 h 6858000"/>
              <a:gd name="connsiteX14689" fmla="*/ 2400780 w 12192000"/>
              <a:gd name="connsiteY14689" fmla="*/ 3402548 h 6858000"/>
              <a:gd name="connsiteX14690" fmla="*/ 2395612 w 12192000"/>
              <a:gd name="connsiteY14690" fmla="*/ 3406595 h 6858000"/>
              <a:gd name="connsiteX14691" fmla="*/ 2394135 w 12192000"/>
              <a:gd name="connsiteY14691" fmla="*/ 3407809 h 6858000"/>
              <a:gd name="connsiteX14692" fmla="*/ 2383800 w 12192000"/>
              <a:gd name="connsiteY14692" fmla="*/ 3419141 h 6858000"/>
              <a:gd name="connsiteX14693" fmla="*/ 2371988 w 12192000"/>
              <a:gd name="connsiteY14693" fmla="*/ 3421569 h 6858000"/>
              <a:gd name="connsiteX14694" fmla="*/ 2360176 w 12192000"/>
              <a:gd name="connsiteY14694" fmla="*/ 3426426 h 6858000"/>
              <a:gd name="connsiteX14695" fmla="*/ 2357962 w 12192000"/>
              <a:gd name="connsiteY14695" fmla="*/ 3432496 h 6858000"/>
              <a:gd name="connsiteX14696" fmla="*/ 2361653 w 12192000"/>
              <a:gd name="connsiteY14696" fmla="*/ 3440186 h 6858000"/>
              <a:gd name="connsiteX14697" fmla="*/ 2369773 w 12192000"/>
              <a:gd name="connsiteY14697" fmla="*/ 3445447 h 6858000"/>
              <a:gd name="connsiteX14698" fmla="*/ 2369773 w 12192000"/>
              <a:gd name="connsiteY14698" fmla="*/ 3451113 h 6858000"/>
              <a:gd name="connsiteX14699" fmla="*/ 2369035 w 12192000"/>
              <a:gd name="connsiteY14699" fmla="*/ 3455565 h 6858000"/>
              <a:gd name="connsiteX14700" fmla="*/ 2374941 w 12192000"/>
              <a:gd name="connsiteY14700" fmla="*/ 3464874 h 6858000"/>
              <a:gd name="connsiteX14701" fmla="*/ 2374941 w 12192000"/>
              <a:gd name="connsiteY14701" fmla="*/ 3479443 h 6858000"/>
              <a:gd name="connsiteX14702" fmla="*/ 2356485 w 12192000"/>
              <a:gd name="connsiteY14702" fmla="*/ 3496846 h 6858000"/>
              <a:gd name="connsiteX14703" fmla="*/ 2355747 w 12192000"/>
              <a:gd name="connsiteY14703" fmla="*/ 3502107 h 6858000"/>
              <a:gd name="connsiteX14704" fmla="*/ 2346150 w 12192000"/>
              <a:gd name="connsiteY14704" fmla="*/ 3509392 h 6858000"/>
              <a:gd name="connsiteX14705" fmla="*/ 2349103 w 12192000"/>
              <a:gd name="connsiteY14705" fmla="*/ 3518701 h 6858000"/>
              <a:gd name="connsiteX14706" fmla="*/ 2359438 w 12192000"/>
              <a:gd name="connsiteY14706" fmla="*/ 3529223 h 6858000"/>
              <a:gd name="connsiteX14707" fmla="*/ 2359438 w 12192000"/>
              <a:gd name="connsiteY14707" fmla="*/ 3542579 h 6858000"/>
              <a:gd name="connsiteX14708" fmla="*/ 2367559 w 12192000"/>
              <a:gd name="connsiteY14708" fmla="*/ 3543793 h 6858000"/>
              <a:gd name="connsiteX14709" fmla="*/ 2385277 w 12192000"/>
              <a:gd name="connsiteY14709" fmla="*/ 3534484 h 6858000"/>
              <a:gd name="connsiteX14710" fmla="*/ 2392659 w 12192000"/>
              <a:gd name="connsiteY14710" fmla="*/ 3520724 h 6858000"/>
              <a:gd name="connsiteX14711" fmla="*/ 2388230 w 12192000"/>
              <a:gd name="connsiteY14711" fmla="*/ 3510202 h 6858000"/>
              <a:gd name="connsiteX14712" fmla="*/ 2386015 w 12192000"/>
              <a:gd name="connsiteY14712" fmla="*/ 3497655 h 6858000"/>
              <a:gd name="connsiteX14713" fmla="*/ 2386015 w 12192000"/>
              <a:gd name="connsiteY14713" fmla="*/ 3479039 h 6858000"/>
              <a:gd name="connsiteX14714" fmla="*/ 2380109 w 12192000"/>
              <a:gd name="connsiteY14714" fmla="*/ 3469325 h 6858000"/>
              <a:gd name="connsiteX14715" fmla="*/ 2380109 w 12192000"/>
              <a:gd name="connsiteY14715" fmla="*/ 3461636 h 6858000"/>
              <a:gd name="connsiteX14716" fmla="*/ 2386753 w 12192000"/>
              <a:gd name="connsiteY14716" fmla="*/ 3453946 h 6858000"/>
              <a:gd name="connsiteX14717" fmla="*/ 2408900 w 12192000"/>
              <a:gd name="connsiteY14717" fmla="*/ 3445043 h 6858000"/>
              <a:gd name="connsiteX14718" fmla="*/ 2431048 w 12192000"/>
              <a:gd name="connsiteY14718" fmla="*/ 3441400 h 6858000"/>
              <a:gd name="connsiteX14719" fmla="*/ 2442121 w 12192000"/>
              <a:gd name="connsiteY14719" fmla="*/ 3435734 h 6858000"/>
              <a:gd name="connsiteX14720" fmla="*/ 2442860 w 12192000"/>
              <a:gd name="connsiteY14720" fmla="*/ 3432092 h 6858000"/>
              <a:gd name="connsiteX14721" fmla="*/ 2445074 w 12192000"/>
              <a:gd name="connsiteY14721" fmla="*/ 3429663 h 6858000"/>
              <a:gd name="connsiteX14722" fmla="*/ 2449504 w 12192000"/>
              <a:gd name="connsiteY14722" fmla="*/ 3432496 h 6858000"/>
              <a:gd name="connsiteX14723" fmla="*/ 2459839 w 12192000"/>
              <a:gd name="connsiteY14723" fmla="*/ 3436948 h 6858000"/>
              <a:gd name="connsiteX14724" fmla="*/ 2467960 w 12192000"/>
              <a:gd name="connsiteY14724" fmla="*/ 3434520 h 6858000"/>
              <a:gd name="connsiteX14725" fmla="*/ 2469436 w 12192000"/>
              <a:gd name="connsiteY14725" fmla="*/ 3428854 h 6858000"/>
              <a:gd name="connsiteX14726" fmla="*/ 2462054 w 12192000"/>
              <a:gd name="connsiteY14726" fmla="*/ 3421164 h 6858000"/>
              <a:gd name="connsiteX14727" fmla="*/ 2452457 w 12192000"/>
              <a:gd name="connsiteY14727" fmla="*/ 3420355 h 6858000"/>
              <a:gd name="connsiteX14728" fmla="*/ 2443598 w 12192000"/>
              <a:gd name="connsiteY14728" fmla="*/ 3424807 h 6858000"/>
              <a:gd name="connsiteX14729" fmla="*/ 2438430 w 12192000"/>
              <a:gd name="connsiteY14729" fmla="*/ 3421164 h 6858000"/>
              <a:gd name="connsiteX14730" fmla="*/ 2435477 w 12192000"/>
              <a:gd name="connsiteY14730" fmla="*/ 3411047 h 6858000"/>
              <a:gd name="connsiteX14731" fmla="*/ 2449504 w 12192000"/>
              <a:gd name="connsiteY14731" fmla="*/ 3396072 h 6858000"/>
              <a:gd name="connsiteX14732" fmla="*/ 2463530 w 12192000"/>
              <a:gd name="connsiteY14732" fmla="*/ 3390811 h 6858000"/>
              <a:gd name="connsiteX14733" fmla="*/ 2467960 w 12192000"/>
              <a:gd name="connsiteY14733" fmla="*/ 3392430 h 6858000"/>
              <a:gd name="connsiteX14734" fmla="*/ 2471651 w 12192000"/>
              <a:gd name="connsiteY14734" fmla="*/ 3407809 h 6858000"/>
              <a:gd name="connsiteX14735" fmla="*/ 2471651 w 12192000"/>
              <a:gd name="connsiteY14735" fmla="*/ 3419950 h 6858000"/>
              <a:gd name="connsiteX14736" fmla="*/ 2479772 w 12192000"/>
              <a:gd name="connsiteY14736" fmla="*/ 3432092 h 6858000"/>
              <a:gd name="connsiteX14737" fmla="*/ 2486416 w 12192000"/>
              <a:gd name="connsiteY14737" fmla="*/ 3430473 h 6858000"/>
              <a:gd name="connsiteX14738" fmla="*/ 2493798 w 12192000"/>
              <a:gd name="connsiteY14738" fmla="*/ 3430473 h 6858000"/>
              <a:gd name="connsiteX14739" fmla="*/ 2504872 w 12192000"/>
              <a:gd name="connsiteY14739" fmla="*/ 3436139 h 6858000"/>
              <a:gd name="connsiteX14740" fmla="*/ 2528496 w 12192000"/>
              <a:gd name="connsiteY14740" fmla="*/ 3434520 h 6858000"/>
              <a:gd name="connsiteX14741" fmla="*/ 2538093 w 12192000"/>
              <a:gd name="connsiteY14741" fmla="*/ 3436948 h 6858000"/>
              <a:gd name="connsiteX14742" fmla="*/ 2547690 w 12192000"/>
              <a:gd name="connsiteY14742" fmla="*/ 3449494 h 6858000"/>
              <a:gd name="connsiteX14743" fmla="*/ 2549167 w 12192000"/>
              <a:gd name="connsiteY14743" fmla="*/ 3458803 h 6858000"/>
              <a:gd name="connsiteX14744" fmla="*/ 2543261 w 12192000"/>
              <a:gd name="connsiteY14744" fmla="*/ 3459208 h 6858000"/>
              <a:gd name="connsiteX14745" fmla="*/ 2543261 w 12192000"/>
              <a:gd name="connsiteY14745" fmla="*/ 3466897 h 6858000"/>
              <a:gd name="connsiteX14746" fmla="*/ 2546952 w 12192000"/>
              <a:gd name="connsiteY14746" fmla="*/ 3473777 h 6858000"/>
              <a:gd name="connsiteX14747" fmla="*/ 2555811 w 12192000"/>
              <a:gd name="connsiteY14747" fmla="*/ 3477824 h 6858000"/>
              <a:gd name="connsiteX14748" fmla="*/ 2578696 w 12192000"/>
              <a:gd name="connsiteY14748" fmla="*/ 3477824 h 6858000"/>
              <a:gd name="connsiteX14749" fmla="*/ 2625944 w 12192000"/>
              <a:gd name="connsiteY14749" fmla="*/ 3470540 h 6858000"/>
              <a:gd name="connsiteX14750" fmla="*/ 2650306 w 12192000"/>
              <a:gd name="connsiteY14750" fmla="*/ 3468921 h 6858000"/>
              <a:gd name="connsiteX14751" fmla="*/ 2656212 w 12192000"/>
              <a:gd name="connsiteY14751" fmla="*/ 3470135 h 6858000"/>
              <a:gd name="connsiteX14752" fmla="*/ 2660642 w 12192000"/>
              <a:gd name="connsiteY14752" fmla="*/ 3478229 h 6858000"/>
              <a:gd name="connsiteX14753" fmla="*/ 2682789 w 12192000"/>
              <a:gd name="connsiteY14753" fmla="*/ 3491989 h 6858000"/>
              <a:gd name="connsiteX14754" fmla="*/ 2690171 w 12192000"/>
              <a:gd name="connsiteY14754" fmla="*/ 3494013 h 6858000"/>
              <a:gd name="connsiteX14755" fmla="*/ 2694601 w 12192000"/>
              <a:gd name="connsiteY14755" fmla="*/ 3491585 h 6858000"/>
              <a:gd name="connsiteX14756" fmla="*/ 2709366 w 12192000"/>
              <a:gd name="connsiteY14756" fmla="*/ 3489966 h 6858000"/>
              <a:gd name="connsiteX14757" fmla="*/ 2713795 w 12192000"/>
              <a:gd name="connsiteY14757" fmla="*/ 3485109 h 6858000"/>
              <a:gd name="connsiteX14758" fmla="*/ 2724869 w 12192000"/>
              <a:gd name="connsiteY14758" fmla="*/ 3479443 h 6858000"/>
              <a:gd name="connsiteX14759" fmla="*/ 2734466 w 12192000"/>
              <a:gd name="connsiteY14759" fmla="*/ 3477824 h 6858000"/>
              <a:gd name="connsiteX14760" fmla="*/ 2752922 w 12192000"/>
              <a:gd name="connsiteY14760" fmla="*/ 3465683 h 6858000"/>
              <a:gd name="connsiteX14761" fmla="*/ 2761781 w 12192000"/>
              <a:gd name="connsiteY14761" fmla="*/ 3464874 h 6858000"/>
              <a:gd name="connsiteX14762" fmla="*/ 2769163 w 12192000"/>
              <a:gd name="connsiteY14762" fmla="*/ 3467707 h 6858000"/>
              <a:gd name="connsiteX14763" fmla="*/ 2791311 w 12192000"/>
              <a:gd name="connsiteY14763" fmla="*/ 3460422 h 6858000"/>
              <a:gd name="connsiteX14764" fmla="*/ 2801646 w 12192000"/>
              <a:gd name="connsiteY14764" fmla="*/ 3461231 h 6858000"/>
              <a:gd name="connsiteX14765" fmla="*/ 2817887 w 12192000"/>
              <a:gd name="connsiteY14765" fmla="*/ 3459208 h 6858000"/>
              <a:gd name="connsiteX14766" fmla="*/ 2840035 w 12192000"/>
              <a:gd name="connsiteY14766" fmla="*/ 3463255 h 6858000"/>
              <a:gd name="connsiteX14767" fmla="*/ 2853323 w 12192000"/>
              <a:gd name="connsiteY14767" fmla="*/ 3461231 h 6858000"/>
              <a:gd name="connsiteX14768" fmla="*/ 2851847 w 12192000"/>
              <a:gd name="connsiteY14768" fmla="*/ 3468516 h 6858000"/>
              <a:gd name="connsiteX14769" fmla="*/ 2837820 w 12192000"/>
              <a:gd name="connsiteY14769" fmla="*/ 3470135 h 6858000"/>
              <a:gd name="connsiteX14770" fmla="*/ 2829699 w 12192000"/>
              <a:gd name="connsiteY14770" fmla="*/ 3474991 h 6858000"/>
              <a:gd name="connsiteX14771" fmla="*/ 2807552 w 12192000"/>
              <a:gd name="connsiteY14771" fmla="*/ 3474182 h 6858000"/>
              <a:gd name="connsiteX14772" fmla="*/ 2801646 w 12192000"/>
              <a:gd name="connsiteY14772" fmla="*/ 3478229 h 6858000"/>
              <a:gd name="connsiteX14773" fmla="*/ 2804599 w 12192000"/>
              <a:gd name="connsiteY14773" fmla="*/ 3483490 h 6858000"/>
              <a:gd name="connsiteX14774" fmla="*/ 2814934 w 12192000"/>
              <a:gd name="connsiteY14774" fmla="*/ 3487942 h 6858000"/>
              <a:gd name="connsiteX14775" fmla="*/ 2818626 w 12192000"/>
              <a:gd name="connsiteY14775" fmla="*/ 3496846 h 6858000"/>
              <a:gd name="connsiteX14776" fmla="*/ 2825270 w 12192000"/>
              <a:gd name="connsiteY14776" fmla="*/ 3504940 h 6858000"/>
              <a:gd name="connsiteX14777" fmla="*/ 2824532 w 12192000"/>
              <a:gd name="connsiteY14777" fmla="*/ 3497251 h 6858000"/>
              <a:gd name="connsiteX14778" fmla="*/ 2830437 w 12192000"/>
              <a:gd name="connsiteY14778" fmla="*/ 3496846 h 6858000"/>
              <a:gd name="connsiteX14779" fmla="*/ 2840035 w 12192000"/>
              <a:gd name="connsiteY14779" fmla="*/ 3500893 h 6858000"/>
              <a:gd name="connsiteX14780" fmla="*/ 2843726 w 12192000"/>
              <a:gd name="connsiteY14780" fmla="*/ 3505345 h 6858000"/>
              <a:gd name="connsiteX14781" fmla="*/ 2853323 w 12192000"/>
              <a:gd name="connsiteY14781" fmla="*/ 3505345 h 6858000"/>
              <a:gd name="connsiteX14782" fmla="*/ 2859229 w 12192000"/>
              <a:gd name="connsiteY14782" fmla="*/ 3508987 h 6858000"/>
              <a:gd name="connsiteX14783" fmla="*/ 2864397 w 12192000"/>
              <a:gd name="connsiteY14783" fmla="*/ 3513844 h 6858000"/>
              <a:gd name="connsiteX14784" fmla="*/ 2880638 w 12192000"/>
              <a:gd name="connsiteY14784" fmla="*/ 3517891 h 6858000"/>
              <a:gd name="connsiteX14785" fmla="*/ 2894665 w 12192000"/>
              <a:gd name="connsiteY14785" fmla="*/ 3524367 h 6858000"/>
              <a:gd name="connsiteX14786" fmla="*/ 2897618 w 12192000"/>
              <a:gd name="connsiteY14786" fmla="*/ 3531651 h 6858000"/>
              <a:gd name="connsiteX14787" fmla="*/ 2896879 w 12192000"/>
              <a:gd name="connsiteY14787" fmla="*/ 3534484 h 6858000"/>
              <a:gd name="connsiteX14788" fmla="*/ 2903524 w 12192000"/>
              <a:gd name="connsiteY14788" fmla="*/ 3538936 h 6858000"/>
              <a:gd name="connsiteX14789" fmla="*/ 2901309 w 12192000"/>
              <a:gd name="connsiteY14789" fmla="*/ 3543388 h 6858000"/>
              <a:gd name="connsiteX14790" fmla="*/ 2890973 w 12192000"/>
              <a:gd name="connsiteY14790" fmla="*/ 3550673 h 6858000"/>
              <a:gd name="connsiteX14791" fmla="*/ 2886544 w 12192000"/>
              <a:gd name="connsiteY14791" fmla="*/ 3557958 h 6858000"/>
              <a:gd name="connsiteX14792" fmla="*/ 2879162 w 12192000"/>
              <a:gd name="connsiteY14792" fmla="*/ 3562410 h 6858000"/>
              <a:gd name="connsiteX14793" fmla="*/ 2873256 w 12192000"/>
              <a:gd name="connsiteY14793" fmla="*/ 3561600 h 6858000"/>
              <a:gd name="connsiteX14794" fmla="*/ 2862920 w 12192000"/>
              <a:gd name="connsiteY14794" fmla="*/ 3563219 h 6858000"/>
              <a:gd name="connsiteX14795" fmla="*/ 2868826 w 12192000"/>
              <a:gd name="connsiteY14795" fmla="*/ 3564029 h 6858000"/>
              <a:gd name="connsiteX14796" fmla="*/ 2880638 w 12192000"/>
              <a:gd name="connsiteY14796" fmla="*/ 3565243 h 6858000"/>
              <a:gd name="connsiteX14797" fmla="*/ 2896879 w 12192000"/>
              <a:gd name="connsiteY14797" fmla="*/ 3562814 h 6858000"/>
              <a:gd name="connsiteX14798" fmla="*/ 2905000 w 12192000"/>
              <a:gd name="connsiteY14798" fmla="*/ 3559577 h 6858000"/>
              <a:gd name="connsiteX14799" fmla="*/ 2910168 w 12192000"/>
              <a:gd name="connsiteY14799" fmla="*/ 3559577 h 6858000"/>
              <a:gd name="connsiteX14800" fmla="*/ 2920503 w 12192000"/>
              <a:gd name="connsiteY14800" fmla="*/ 3561600 h 6858000"/>
              <a:gd name="connsiteX14801" fmla="*/ 2927147 w 12192000"/>
              <a:gd name="connsiteY14801" fmla="*/ 3559172 h 6858000"/>
              <a:gd name="connsiteX14802" fmla="*/ 2933792 w 12192000"/>
              <a:gd name="connsiteY14802" fmla="*/ 3559172 h 6858000"/>
              <a:gd name="connsiteX14803" fmla="*/ 2952986 w 12192000"/>
              <a:gd name="connsiteY14803" fmla="*/ 3567266 h 6858000"/>
              <a:gd name="connsiteX14804" fmla="*/ 2955939 w 12192000"/>
              <a:gd name="connsiteY14804" fmla="*/ 3568480 h 6858000"/>
              <a:gd name="connsiteX14805" fmla="*/ 2958154 w 12192000"/>
              <a:gd name="connsiteY14805" fmla="*/ 3570099 h 6858000"/>
              <a:gd name="connsiteX14806" fmla="*/ 2967751 w 12192000"/>
              <a:gd name="connsiteY14806" fmla="*/ 3572123 h 6858000"/>
              <a:gd name="connsiteX14807" fmla="*/ 2977348 w 12192000"/>
              <a:gd name="connsiteY14807" fmla="*/ 3580622 h 6858000"/>
              <a:gd name="connsiteX14808" fmla="*/ 2978824 w 12192000"/>
              <a:gd name="connsiteY14808" fmla="*/ 3587907 h 6858000"/>
              <a:gd name="connsiteX14809" fmla="*/ 2991375 w 12192000"/>
              <a:gd name="connsiteY14809" fmla="*/ 3601667 h 6858000"/>
              <a:gd name="connsiteX14810" fmla="*/ 3011307 w 12192000"/>
              <a:gd name="connsiteY14810" fmla="*/ 3612594 h 6858000"/>
              <a:gd name="connsiteX14811" fmla="*/ 3018690 w 12192000"/>
              <a:gd name="connsiteY14811" fmla="*/ 3617856 h 6858000"/>
              <a:gd name="connsiteX14812" fmla="*/ 3023857 w 12192000"/>
              <a:gd name="connsiteY14812" fmla="*/ 3633235 h 6858000"/>
              <a:gd name="connsiteX14813" fmla="*/ 3020166 w 12192000"/>
              <a:gd name="connsiteY14813" fmla="*/ 3641329 h 6858000"/>
              <a:gd name="connsiteX14814" fmla="*/ 3018690 w 12192000"/>
              <a:gd name="connsiteY14814" fmla="*/ 3655899 h 6858000"/>
              <a:gd name="connsiteX14815" fmla="*/ 3020166 w 12192000"/>
              <a:gd name="connsiteY14815" fmla="*/ 3666826 h 6858000"/>
              <a:gd name="connsiteX14816" fmla="*/ 3022381 w 12192000"/>
              <a:gd name="connsiteY14816" fmla="*/ 3657922 h 6858000"/>
              <a:gd name="connsiteX14817" fmla="*/ 3029025 w 12192000"/>
              <a:gd name="connsiteY14817" fmla="*/ 3651042 h 6858000"/>
              <a:gd name="connsiteX14818" fmla="*/ 3039360 w 12192000"/>
              <a:gd name="connsiteY14818" fmla="*/ 3647805 h 6858000"/>
              <a:gd name="connsiteX14819" fmla="*/ 3045266 w 12192000"/>
              <a:gd name="connsiteY14819" fmla="*/ 3644972 h 6858000"/>
              <a:gd name="connsiteX14820" fmla="*/ 3054125 w 12192000"/>
              <a:gd name="connsiteY14820" fmla="*/ 3651447 h 6858000"/>
              <a:gd name="connsiteX14821" fmla="*/ 3070367 w 12192000"/>
              <a:gd name="connsiteY14821" fmla="*/ 3666826 h 6858000"/>
              <a:gd name="connsiteX14822" fmla="*/ 3089561 w 12192000"/>
              <a:gd name="connsiteY14822" fmla="*/ 3671683 h 6858000"/>
              <a:gd name="connsiteX14823" fmla="*/ 3092514 w 12192000"/>
              <a:gd name="connsiteY14823" fmla="*/ 3678563 h 6858000"/>
              <a:gd name="connsiteX14824" fmla="*/ 3092514 w 12192000"/>
              <a:gd name="connsiteY14824" fmla="*/ 3689895 h 6858000"/>
              <a:gd name="connsiteX14825" fmla="*/ 3095467 w 12192000"/>
              <a:gd name="connsiteY14825" fmla="*/ 3699203 h 6858000"/>
              <a:gd name="connsiteX14826" fmla="*/ 3097682 w 12192000"/>
              <a:gd name="connsiteY14826" fmla="*/ 3688681 h 6858000"/>
              <a:gd name="connsiteX14827" fmla="*/ 3110232 w 12192000"/>
              <a:gd name="connsiteY14827" fmla="*/ 3684229 h 6858000"/>
              <a:gd name="connsiteX14828" fmla="*/ 3131641 w 12192000"/>
              <a:gd name="connsiteY14828" fmla="*/ 3683824 h 6858000"/>
              <a:gd name="connsiteX14829" fmla="*/ 3147882 w 12192000"/>
              <a:gd name="connsiteY14829" fmla="*/ 3688276 h 6858000"/>
              <a:gd name="connsiteX14830" fmla="*/ 3167815 w 12192000"/>
              <a:gd name="connsiteY14830" fmla="*/ 3684634 h 6858000"/>
              <a:gd name="connsiteX14831" fmla="*/ 3182580 w 12192000"/>
              <a:gd name="connsiteY14831" fmla="*/ 3685848 h 6858000"/>
              <a:gd name="connsiteX14832" fmla="*/ 3192177 w 12192000"/>
              <a:gd name="connsiteY14832" fmla="*/ 3682205 h 6858000"/>
              <a:gd name="connsiteX14833" fmla="*/ 3198083 w 12192000"/>
              <a:gd name="connsiteY14833" fmla="*/ 3681801 h 6858000"/>
              <a:gd name="connsiteX14834" fmla="*/ 3218015 w 12192000"/>
              <a:gd name="connsiteY14834" fmla="*/ 3688681 h 6858000"/>
              <a:gd name="connsiteX14835" fmla="*/ 3234995 w 12192000"/>
              <a:gd name="connsiteY14835" fmla="*/ 3691109 h 6858000"/>
              <a:gd name="connsiteX14836" fmla="*/ 3245331 w 12192000"/>
              <a:gd name="connsiteY14836" fmla="*/ 3695561 h 6858000"/>
              <a:gd name="connsiteX14837" fmla="*/ 3246069 w 12192000"/>
              <a:gd name="connsiteY14837" fmla="*/ 3701632 h 6858000"/>
              <a:gd name="connsiteX14838" fmla="*/ 3236472 w 12192000"/>
              <a:gd name="connsiteY14838" fmla="*/ 3712559 h 6858000"/>
              <a:gd name="connsiteX14839" fmla="*/ 3236472 w 12192000"/>
              <a:gd name="connsiteY14839" fmla="*/ 3712964 h 6858000"/>
              <a:gd name="connsiteX14840" fmla="*/ 3245331 w 12192000"/>
              <a:gd name="connsiteY14840" fmla="*/ 3708107 h 6858000"/>
              <a:gd name="connsiteX14841" fmla="*/ 3254928 w 12192000"/>
              <a:gd name="connsiteY14841" fmla="*/ 3702036 h 6858000"/>
              <a:gd name="connsiteX14842" fmla="*/ 3269693 w 12192000"/>
              <a:gd name="connsiteY14842" fmla="*/ 3703655 h 6858000"/>
              <a:gd name="connsiteX14843" fmla="*/ 3282243 w 12192000"/>
              <a:gd name="connsiteY14843" fmla="*/ 3710535 h 6858000"/>
              <a:gd name="connsiteX14844" fmla="*/ 3309558 w 12192000"/>
              <a:gd name="connsiteY14844" fmla="*/ 3717011 h 6858000"/>
              <a:gd name="connsiteX14845" fmla="*/ 3321370 w 12192000"/>
              <a:gd name="connsiteY14845" fmla="*/ 3727129 h 6858000"/>
              <a:gd name="connsiteX14846" fmla="*/ 3325799 w 12192000"/>
              <a:gd name="connsiteY14846" fmla="*/ 3729152 h 6858000"/>
              <a:gd name="connsiteX14847" fmla="*/ 3343517 w 12192000"/>
              <a:gd name="connsiteY14847" fmla="*/ 3745745 h 6858000"/>
              <a:gd name="connsiteX14848" fmla="*/ 3344993 w 12192000"/>
              <a:gd name="connsiteY14848" fmla="*/ 3753030 h 6858000"/>
              <a:gd name="connsiteX14849" fmla="*/ 3350899 w 12192000"/>
              <a:gd name="connsiteY14849" fmla="*/ 3758292 h 6858000"/>
              <a:gd name="connsiteX14850" fmla="*/ 3355329 w 12192000"/>
              <a:gd name="connsiteY14850" fmla="*/ 3753840 h 6858000"/>
              <a:gd name="connsiteX14851" fmla="*/ 3364188 w 12192000"/>
              <a:gd name="connsiteY14851" fmla="*/ 3763148 h 6858000"/>
              <a:gd name="connsiteX14852" fmla="*/ 3364926 w 12192000"/>
              <a:gd name="connsiteY14852" fmla="*/ 3774480 h 6858000"/>
              <a:gd name="connsiteX14853" fmla="*/ 3356067 w 12192000"/>
              <a:gd name="connsiteY14853" fmla="*/ 3785003 h 6858000"/>
              <a:gd name="connsiteX14854" fmla="*/ 3356067 w 12192000"/>
              <a:gd name="connsiteY14854" fmla="*/ 3785407 h 6858000"/>
              <a:gd name="connsiteX14855" fmla="*/ 3367879 w 12192000"/>
              <a:gd name="connsiteY14855" fmla="*/ 3778527 h 6858000"/>
              <a:gd name="connsiteX14856" fmla="*/ 3371570 w 12192000"/>
              <a:gd name="connsiteY14856" fmla="*/ 3772861 h 6858000"/>
              <a:gd name="connsiteX14857" fmla="*/ 3370832 w 12192000"/>
              <a:gd name="connsiteY14857" fmla="*/ 3765576 h 6858000"/>
              <a:gd name="connsiteX14858" fmla="*/ 3373047 w 12192000"/>
              <a:gd name="connsiteY14858" fmla="*/ 3763958 h 6858000"/>
              <a:gd name="connsiteX14859" fmla="*/ 3379691 w 12192000"/>
              <a:gd name="connsiteY14859" fmla="*/ 3774885 h 6858000"/>
              <a:gd name="connsiteX14860" fmla="*/ 3381167 w 12192000"/>
              <a:gd name="connsiteY14860" fmla="*/ 3783789 h 6858000"/>
              <a:gd name="connsiteX14861" fmla="*/ 3384859 w 12192000"/>
              <a:gd name="connsiteY14861" fmla="*/ 3787431 h 6858000"/>
              <a:gd name="connsiteX14862" fmla="*/ 3387812 w 12192000"/>
              <a:gd name="connsiteY14862" fmla="*/ 3797144 h 6858000"/>
              <a:gd name="connsiteX14863" fmla="*/ 3387073 w 12192000"/>
              <a:gd name="connsiteY14863" fmla="*/ 3806857 h 6858000"/>
              <a:gd name="connsiteX14864" fmla="*/ 3394456 w 12192000"/>
              <a:gd name="connsiteY14864" fmla="*/ 3824260 h 6858000"/>
              <a:gd name="connsiteX14865" fmla="*/ 3404791 w 12192000"/>
              <a:gd name="connsiteY14865" fmla="*/ 3837616 h 6858000"/>
              <a:gd name="connsiteX14866" fmla="*/ 3415865 w 12192000"/>
              <a:gd name="connsiteY14866" fmla="*/ 3863113 h 6858000"/>
              <a:gd name="connsiteX14867" fmla="*/ 3422509 w 12192000"/>
              <a:gd name="connsiteY14867" fmla="*/ 3880515 h 6858000"/>
              <a:gd name="connsiteX14868" fmla="*/ 3426938 w 12192000"/>
              <a:gd name="connsiteY14868" fmla="*/ 3887396 h 6858000"/>
              <a:gd name="connsiteX14869" fmla="*/ 3429891 w 12192000"/>
              <a:gd name="connsiteY14869" fmla="*/ 3884158 h 6858000"/>
              <a:gd name="connsiteX14870" fmla="*/ 3440227 w 12192000"/>
              <a:gd name="connsiteY14870" fmla="*/ 3883753 h 6858000"/>
              <a:gd name="connsiteX14871" fmla="*/ 3449824 w 12192000"/>
              <a:gd name="connsiteY14871" fmla="*/ 3889824 h 6858000"/>
              <a:gd name="connsiteX14872" fmla="*/ 3449824 w 12192000"/>
              <a:gd name="connsiteY14872" fmla="*/ 3898728 h 6858000"/>
              <a:gd name="connsiteX14873" fmla="*/ 3446133 w 12192000"/>
              <a:gd name="connsiteY14873" fmla="*/ 3901561 h 6858000"/>
              <a:gd name="connsiteX14874" fmla="*/ 3444656 w 12192000"/>
              <a:gd name="connsiteY14874" fmla="*/ 3907631 h 6858000"/>
              <a:gd name="connsiteX14875" fmla="*/ 3449824 w 12192000"/>
              <a:gd name="connsiteY14875" fmla="*/ 3913702 h 6858000"/>
              <a:gd name="connsiteX14876" fmla="*/ 3444656 w 12192000"/>
              <a:gd name="connsiteY14876" fmla="*/ 3916940 h 6858000"/>
              <a:gd name="connsiteX14877" fmla="*/ 3443180 w 12192000"/>
              <a:gd name="connsiteY14877" fmla="*/ 3922201 h 6858000"/>
              <a:gd name="connsiteX14878" fmla="*/ 3420294 w 12192000"/>
              <a:gd name="connsiteY14878" fmla="*/ 3944056 h 6858000"/>
              <a:gd name="connsiteX14879" fmla="*/ 3410697 w 12192000"/>
              <a:gd name="connsiteY14879" fmla="*/ 3957006 h 6858000"/>
              <a:gd name="connsiteX14880" fmla="*/ 3403315 w 12192000"/>
              <a:gd name="connsiteY14880" fmla="*/ 3960244 h 6858000"/>
              <a:gd name="connsiteX14881" fmla="*/ 3392979 w 12192000"/>
              <a:gd name="connsiteY14881" fmla="*/ 3967124 h 6858000"/>
              <a:gd name="connsiteX14882" fmla="*/ 3383382 w 12192000"/>
              <a:gd name="connsiteY14882" fmla="*/ 3971981 h 6858000"/>
              <a:gd name="connsiteX14883" fmla="*/ 3376738 w 12192000"/>
              <a:gd name="connsiteY14883" fmla="*/ 3980480 h 6858000"/>
              <a:gd name="connsiteX14884" fmla="*/ 3372308 w 12192000"/>
              <a:gd name="connsiteY14884" fmla="*/ 3993835 h 6858000"/>
              <a:gd name="connsiteX14885" fmla="*/ 3354591 w 12192000"/>
              <a:gd name="connsiteY14885" fmla="*/ 4014071 h 6858000"/>
              <a:gd name="connsiteX14886" fmla="*/ 3353114 w 12192000"/>
              <a:gd name="connsiteY14886" fmla="*/ 4024998 h 6858000"/>
              <a:gd name="connsiteX14887" fmla="*/ 3345732 w 12192000"/>
              <a:gd name="connsiteY14887" fmla="*/ 4038759 h 6858000"/>
              <a:gd name="connsiteX14888" fmla="*/ 3353852 w 12192000"/>
              <a:gd name="connsiteY14888" fmla="*/ 4033902 h 6858000"/>
              <a:gd name="connsiteX14889" fmla="*/ 3359020 w 12192000"/>
              <a:gd name="connsiteY14889" fmla="*/ 4022165 h 6858000"/>
              <a:gd name="connsiteX14890" fmla="*/ 3363450 w 12192000"/>
              <a:gd name="connsiteY14890" fmla="*/ 4011238 h 6858000"/>
              <a:gd name="connsiteX14891" fmla="*/ 3373785 w 12192000"/>
              <a:gd name="connsiteY14891" fmla="*/ 4003953 h 6858000"/>
              <a:gd name="connsiteX14892" fmla="*/ 3378953 w 12192000"/>
              <a:gd name="connsiteY14892" fmla="*/ 4003953 h 6858000"/>
              <a:gd name="connsiteX14893" fmla="*/ 3377476 w 12192000"/>
              <a:gd name="connsiteY14893" fmla="*/ 4010429 h 6858000"/>
              <a:gd name="connsiteX14894" fmla="*/ 3375261 w 12192000"/>
              <a:gd name="connsiteY14894" fmla="*/ 4015690 h 6858000"/>
              <a:gd name="connsiteX14895" fmla="*/ 3375261 w 12192000"/>
              <a:gd name="connsiteY14895" fmla="*/ 4025403 h 6858000"/>
              <a:gd name="connsiteX14896" fmla="*/ 3364188 w 12192000"/>
              <a:gd name="connsiteY14896" fmla="*/ 4040378 h 6858000"/>
              <a:gd name="connsiteX14897" fmla="*/ 3379691 w 12192000"/>
              <a:gd name="connsiteY14897" fmla="*/ 4024189 h 6858000"/>
              <a:gd name="connsiteX14898" fmla="*/ 3390765 w 12192000"/>
              <a:gd name="connsiteY14898" fmla="*/ 4009215 h 6858000"/>
              <a:gd name="connsiteX14899" fmla="*/ 3401838 w 12192000"/>
              <a:gd name="connsiteY14899" fmla="*/ 4005167 h 6858000"/>
              <a:gd name="connsiteX14900" fmla="*/ 3406268 w 12192000"/>
              <a:gd name="connsiteY14900" fmla="*/ 4006786 h 6858000"/>
              <a:gd name="connsiteX14901" fmla="*/ 3409221 w 12192000"/>
              <a:gd name="connsiteY14901" fmla="*/ 4013666 h 6858000"/>
              <a:gd name="connsiteX14902" fmla="*/ 3412912 w 12192000"/>
              <a:gd name="connsiteY14902" fmla="*/ 4005977 h 6858000"/>
              <a:gd name="connsiteX14903" fmla="*/ 3416603 w 12192000"/>
              <a:gd name="connsiteY14903" fmla="*/ 4003953 h 6858000"/>
              <a:gd name="connsiteX14904" fmla="*/ 3423247 w 12192000"/>
              <a:gd name="connsiteY14904" fmla="*/ 4003144 h 6858000"/>
              <a:gd name="connsiteX14905" fmla="*/ 3420294 w 12192000"/>
              <a:gd name="connsiteY14905" fmla="*/ 3998692 h 6858000"/>
              <a:gd name="connsiteX14906" fmla="*/ 3415865 w 12192000"/>
              <a:gd name="connsiteY14906" fmla="*/ 3995454 h 6858000"/>
              <a:gd name="connsiteX14907" fmla="*/ 3415127 w 12192000"/>
              <a:gd name="connsiteY14907" fmla="*/ 3990193 h 6858000"/>
              <a:gd name="connsiteX14908" fmla="*/ 3428415 w 12192000"/>
              <a:gd name="connsiteY14908" fmla="*/ 3976837 h 6858000"/>
              <a:gd name="connsiteX14909" fmla="*/ 3446871 w 12192000"/>
              <a:gd name="connsiteY14909" fmla="*/ 3978456 h 6858000"/>
              <a:gd name="connsiteX14910" fmla="*/ 3464589 w 12192000"/>
              <a:gd name="connsiteY14910" fmla="*/ 3984932 h 6858000"/>
              <a:gd name="connsiteX14911" fmla="*/ 3476401 w 12192000"/>
              <a:gd name="connsiteY14911" fmla="*/ 3984122 h 6858000"/>
              <a:gd name="connsiteX14912" fmla="*/ 3491166 w 12192000"/>
              <a:gd name="connsiteY14912" fmla="*/ 3976433 h 6858000"/>
              <a:gd name="connsiteX14913" fmla="*/ 3501501 w 12192000"/>
              <a:gd name="connsiteY14913" fmla="*/ 3976433 h 6858000"/>
              <a:gd name="connsiteX14914" fmla="*/ 3511837 w 12192000"/>
              <a:gd name="connsiteY14914" fmla="*/ 3984122 h 6858000"/>
              <a:gd name="connsiteX14915" fmla="*/ 3525863 w 12192000"/>
              <a:gd name="connsiteY14915" fmla="*/ 3986955 h 6858000"/>
              <a:gd name="connsiteX14916" fmla="*/ 3525125 w 12192000"/>
              <a:gd name="connsiteY14916" fmla="*/ 3995050 h 6858000"/>
              <a:gd name="connsiteX14917" fmla="*/ 3519957 w 12192000"/>
              <a:gd name="connsiteY14917" fmla="*/ 4001525 h 6858000"/>
              <a:gd name="connsiteX14918" fmla="*/ 3519957 w 12192000"/>
              <a:gd name="connsiteY14918" fmla="*/ 4011643 h 6858000"/>
              <a:gd name="connsiteX14919" fmla="*/ 3506669 w 12192000"/>
              <a:gd name="connsiteY14919" fmla="*/ 4025403 h 6858000"/>
              <a:gd name="connsiteX14920" fmla="*/ 3506669 w 12192000"/>
              <a:gd name="connsiteY14920" fmla="*/ 4035926 h 6858000"/>
              <a:gd name="connsiteX14921" fmla="*/ 3492642 w 12192000"/>
              <a:gd name="connsiteY14921" fmla="*/ 4040782 h 6858000"/>
              <a:gd name="connsiteX14922" fmla="*/ 3483783 w 12192000"/>
              <a:gd name="connsiteY14922" fmla="*/ 4045234 h 6858000"/>
              <a:gd name="connsiteX14923" fmla="*/ 3478616 w 12192000"/>
              <a:gd name="connsiteY14923" fmla="*/ 4046853 h 6858000"/>
              <a:gd name="connsiteX14924" fmla="*/ 3474186 w 12192000"/>
              <a:gd name="connsiteY14924" fmla="*/ 4043615 h 6858000"/>
              <a:gd name="connsiteX14925" fmla="*/ 3470495 w 12192000"/>
              <a:gd name="connsiteY14925" fmla="*/ 4043615 h 6858000"/>
              <a:gd name="connsiteX14926" fmla="*/ 3462374 w 12192000"/>
              <a:gd name="connsiteY14926" fmla="*/ 4052924 h 6858000"/>
              <a:gd name="connsiteX14927" fmla="*/ 3454254 w 12192000"/>
              <a:gd name="connsiteY14927" fmla="*/ 4054543 h 6858000"/>
              <a:gd name="connsiteX14928" fmla="*/ 3439489 w 12192000"/>
              <a:gd name="connsiteY14928" fmla="*/ 4052114 h 6858000"/>
              <a:gd name="connsiteX14929" fmla="*/ 3430630 w 12192000"/>
              <a:gd name="connsiteY14929" fmla="*/ 4054138 h 6858000"/>
              <a:gd name="connsiteX14930" fmla="*/ 3421771 w 12192000"/>
              <a:gd name="connsiteY14930" fmla="*/ 4059804 h 6858000"/>
              <a:gd name="connsiteX14931" fmla="*/ 3414388 w 12192000"/>
              <a:gd name="connsiteY14931" fmla="*/ 4058995 h 6858000"/>
              <a:gd name="connsiteX14932" fmla="*/ 3421033 w 12192000"/>
              <a:gd name="connsiteY14932" fmla="*/ 4063851 h 6858000"/>
              <a:gd name="connsiteX14933" fmla="*/ 3429891 w 12192000"/>
              <a:gd name="connsiteY14933" fmla="*/ 4061828 h 6858000"/>
              <a:gd name="connsiteX14934" fmla="*/ 3440965 w 12192000"/>
              <a:gd name="connsiteY14934" fmla="*/ 4061018 h 6858000"/>
              <a:gd name="connsiteX14935" fmla="*/ 3453515 w 12192000"/>
              <a:gd name="connsiteY14935" fmla="*/ 4064661 h 6858000"/>
              <a:gd name="connsiteX14936" fmla="*/ 3465327 w 12192000"/>
              <a:gd name="connsiteY14936" fmla="*/ 4060613 h 6858000"/>
              <a:gd name="connsiteX14937" fmla="*/ 3471233 w 12192000"/>
              <a:gd name="connsiteY14937" fmla="*/ 4061018 h 6858000"/>
              <a:gd name="connsiteX14938" fmla="*/ 3472710 w 12192000"/>
              <a:gd name="connsiteY14938" fmla="*/ 4066684 h 6858000"/>
              <a:gd name="connsiteX14939" fmla="*/ 3468280 w 12192000"/>
              <a:gd name="connsiteY14939" fmla="*/ 4077207 h 6858000"/>
              <a:gd name="connsiteX14940" fmla="*/ 3469757 w 12192000"/>
              <a:gd name="connsiteY14940" fmla="*/ 4089753 h 6858000"/>
              <a:gd name="connsiteX14941" fmla="*/ 3461636 w 12192000"/>
              <a:gd name="connsiteY14941" fmla="*/ 4095824 h 6858000"/>
              <a:gd name="connsiteX14942" fmla="*/ 3454254 w 12192000"/>
              <a:gd name="connsiteY14942" fmla="*/ 4103918 h 6858000"/>
              <a:gd name="connsiteX14943" fmla="*/ 3454254 w 12192000"/>
              <a:gd name="connsiteY14943" fmla="*/ 4111607 h 6858000"/>
              <a:gd name="connsiteX14944" fmla="*/ 3460898 w 12192000"/>
              <a:gd name="connsiteY14944" fmla="*/ 4121725 h 6858000"/>
              <a:gd name="connsiteX14945" fmla="*/ 3464589 w 12192000"/>
              <a:gd name="connsiteY14945" fmla="*/ 4132248 h 6858000"/>
              <a:gd name="connsiteX14946" fmla="*/ 3466065 w 12192000"/>
              <a:gd name="connsiteY14946" fmla="*/ 4115250 h 6858000"/>
              <a:gd name="connsiteX14947" fmla="*/ 3464589 w 12192000"/>
              <a:gd name="connsiteY14947" fmla="*/ 4105537 h 6858000"/>
              <a:gd name="connsiteX14948" fmla="*/ 3463851 w 12192000"/>
              <a:gd name="connsiteY14948" fmla="*/ 4100275 h 6858000"/>
              <a:gd name="connsiteX14949" fmla="*/ 3471971 w 12192000"/>
              <a:gd name="connsiteY14949" fmla="*/ 4092181 h 6858000"/>
              <a:gd name="connsiteX14950" fmla="*/ 3476401 w 12192000"/>
              <a:gd name="connsiteY14950" fmla="*/ 4085706 h 6858000"/>
              <a:gd name="connsiteX14951" fmla="*/ 3478616 w 12192000"/>
              <a:gd name="connsiteY14951" fmla="*/ 4073160 h 6858000"/>
              <a:gd name="connsiteX14952" fmla="*/ 3484522 w 12192000"/>
              <a:gd name="connsiteY14952" fmla="*/ 4060209 h 6858000"/>
              <a:gd name="connsiteX14953" fmla="*/ 3492642 w 12192000"/>
              <a:gd name="connsiteY14953" fmla="*/ 4050091 h 6858000"/>
              <a:gd name="connsiteX14954" fmla="*/ 3511098 w 12192000"/>
              <a:gd name="connsiteY14954" fmla="*/ 4040782 h 6858000"/>
              <a:gd name="connsiteX14955" fmla="*/ 3525125 w 12192000"/>
              <a:gd name="connsiteY14955" fmla="*/ 4033093 h 6858000"/>
              <a:gd name="connsiteX14956" fmla="*/ 3535460 w 12192000"/>
              <a:gd name="connsiteY14956" fmla="*/ 4022975 h 6858000"/>
              <a:gd name="connsiteX14957" fmla="*/ 3534722 w 12192000"/>
              <a:gd name="connsiteY14957" fmla="*/ 4017714 h 6858000"/>
              <a:gd name="connsiteX14958" fmla="*/ 3539890 w 12192000"/>
              <a:gd name="connsiteY14958" fmla="*/ 4008810 h 6858000"/>
              <a:gd name="connsiteX14959" fmla="*/ 3550225 w 12192000"/>
              <a:gd name="connsiteY14959" fmla="*/ 4003953 h 6858000"/>
              <a:gd name="connsiteX14960" fmla="*/ 3561299 w 12192000"/>
              <a:gd name="connsiteY14960" fmla="*/ 4004358 h 6858000"/>
              <a:gd name="connsiteX14961" fmla="*/ 3564252 w 12192000"/>
              <a:gd name="connsiteY14961" fmla="*/ 4010429 h 6858000"/>
              <a:gd name="connsiteX14962" fmla="*/ 3567943 w 12192000"/>
              <a:gd name="connsiteY14962" fmla="*/ 4010024 h 6858000"/>
              <a:gd name="connsiteX14963" fmla="*/ 3569420 w 12192000"/>
              <a:gd name="connsiteY14963" fmla="*/ 4004358 h 6858000"/>
              <a:gd name="connsiteX14964" fmla="*/ 3576064 w 12192000"/>
              <a:gd name="connsiteY14964" fmla="*/ 4003953 h 6858000"/>
              <a:gd name="connsiteX14965" fmla="*/ 3584923 w 12192000"/>
              <a:gd name="connsiteY14965" fmla="*/ 4009215 h 6858000"/>
              <a:gd name="connsiteX14966" fmla="*/ 3587876 w 12192000"/>
              <a:gd name="connsiteY14966" fmla="*/ 4005572 h 6858000"/>
              <a:gd name="connsiteX14967" fmla="*/ 3591567 w 12192000"/>
              <a:gd name="connsiteY14967" fmla="*/ 4005977 h 6858000"/>
              <a:gd name="connsiteX14968" fmla="*/ 3606332 w 12192000"/>
              <a:gd name="connsiteY14968" fmla="*/ 4014071 h 6858000"/>
              <a:gd name="connsiteX14969" fmla="*/ 3617405 w 12192000"/>
              <a:gd name="connsiteY14969" fmla="*/ 4016904 h 6858000"/>
              <a:gd name="connsiteX14970" fmla="*/ 3624050 w 12192000"/>
              <a:gd name="connsiteY14970" fmla="*/ 4014881 h 6858000"/>
              <a:gd name="connsiteX14971" fmla="*/ 3627741 w 12192000"/>
              <a:gd name="connsiteY14971" fmla="*/ 4021356 h 6858000"/>
              <a:gd name="connsiteX14972" fmla="*/ 3632909 w 12192000"/>
              <a:gd name="connsiteY14972" fmla="*/ 4024189 h 6858000"/>
              <a:gd name="connsiteX14973" fmla="*/ 3632909 w 12192000"/>
              <a:gd name="connsiteY14973" fmla="*/ 4028236 h 6858000"/>
              <a:gd name="connsiteX14974" fmla="*/ 3636600 w 12192000"/>
              <a:gd name="connsiteY14974" fmla="*/ 4023784 h 6858000"/>
              <a:gd name="connsiteX14975" fmla="*/ 3643244 w 12192000"/>
              <a:gd name="connsiteY14975" fmla="*/ 4025808 h 6858000"/>
              <a:gd name="connsiteX14976" fmla="*/ 3647673 w 12192000"/>
              <a:gd name="connsiteY14976" fmla="*/ 4030664 h 6858000"/>
              <a:gd name="connsiteX14977" fmla="*/ 3655056 w 12192000"/>
              <a:gd name="connsiteY14977" fmla="*/ 4029855 h 6858000"/>
              <a:gd name="connsiteX14978" fmla="*/ 3660962 w 12192000"/>
              <a:gd name="connsiteY14978" fmla="*/ 4034307 h 6858000"/>
              <a:gd name="connsiteX14979" fmla="*/ 3663177 w 12192000"/>
              <a:gd name="connsiteY14979" fmla="*/ 4040782 h 6858000"/>
              <a:gd name="connsiteX14980" fmla="*/ 3667606 w 12192000"/>
              <a:gd name="connsiteY14980" fmla="*/ 4043615 h 6858000"/>
              <a:gd name="connsiteX14981" fmla="*/ 3671297 w 12192000"/>
              <a:gd name="connsiteY14981" fmla="*/ 4050496 h 6858000"/>
              <a:gd name="connsiteX14982" fmla="*/ 3677941 w 12192000"/>
              <a:gd name="connsiteY14982" fmla="*/ 4047663 h 6858000"/>
              <a:gd name="connsiteX14983" fmla="*/ 3683847 w 12192000"/>
              <a:gd name="connsiteY14983" fmla="*/ 4039973 h 6858000"/>
              <a:gd name="connsiteX14984" fmla="*/ 3694921 w 12192000"/>
              <a:gd name="connsiteY14984" fmla="*/ 4041592 h 6858000"/>
              <a:gd name="connsiteX14985" fmla="*/ 3703042 w 12192000"/>
              <a:gd name="connsiteY14985" fmla="*/ 4040782 h 6858000"/>
              <a:gd name="connsiteX14986" fmla="*/ 3710424 w 12192000"/>
              <a:gd name="connsiteY14986" fmla="*/ 4052519 h 6858000"/>
              <a:gd name="connsiteX14987" fmla="*/ 3724451 w 12192000"/>
              <a:gd name="connsiteY14987" fmla="*/ 4065875 h 6858000"/>
              <a:gd name="connsiteX14988" fmla="*/ 3714115 w 12192000"/>
              <a:gd name="connsiteY14988" fmla="*/ 4076802 h 6858000"/>
              <a:gd name="connsiteX14989" fmla="*/ 3721498 w 12192000"/>
              <a:gd name="connsiteY14989" fmla="*/ 4077207 h 6858000"/>
              <a:gd name="connsiteX14990" fmla="*/ 3725189 w 12192000"/>
              <a:gd name="connsiteY14990" fmla="*/ 4080444 h 6858000"/>
              <a:gd name="connsiteX14991" fmla="*/ 3720760 w 12192000"/>
              <a:gd name="connsiteY14991" fmla="*/ 4084087 h 6858000"/>
              <a:gd name="connsiteX14992" fmla="*/ 3716330 w 12192000"/>
              <a:gd name="connsiteY14992" fmla="*/ 4098657 h 6858000"/>
              <a:gd name="connsiteX14993" fmla="*/ 3717807 w 12192000"/>
              <a:gd name="connsiteY14993" fmla="*/ 4109179 h 6858000"/>
              <a:gd name="connsiteX14994" fmla="*/ 3714854 w 12192000"/>
              <a:gd name="connsiteY14994" fmla="*/ 4120916 h 6858000"/>
              <a:gd name="connsiteX14995" fmla="*/ 3717807 w 12192000"/>
              <a:gd name="connsiteY14995" fmla="*/ 4132248 h 6858000"/>
              <a:gd name="connsiteX14996" fmla="*/ 3717807 w 12192000"/>
              <a:gd name="connsiteY14996" fmla="*/ 4120106 h 6858000"/>
              <a:gd name="connsiteX14997" fmla="*/ 3725927 w 12192000"/>
              <a:gd name="connsiteY14997" fmla="*/ 4105537 h 6858000"/>
              <a:gd name="connsiteX14998" fmla="*/ 3725189 w 12192000"/>
              <a:gd name="connsiteY14998" fmla="*/ 4097038 h 6858000"/>
              <a:gd name="connsiteX14999" fmla="*/ 3730357 w 12192000"/>
              <a:gd name="connsiteY14999" fmla="*/ 4095014 h 6858000"/>
              <a:gd name="connsiteX15000" fmla="*/ 3732571 w 12192000"/>
              <a:gd name="connsiteY15000" fmla="*/ 4101894 h 6858000"/>
              <a:gd name="connsiteX15001" fmla="*/ 3737739 w 12192000"/>
              <a:gd name="connsiteY15001" fmla="*/ 4109989 h 6858000"/>
              <a:gd name="connsiteX15002" fmla="*/ 3739216 w 12192000"/>
              <a:gd name="connsiteY15002" fmla="*/ 4099061 h 6858000"/>
              <a:gd name="connsiteX15003" fmla="*/ 3742907 w 12192000"/>
              <a:gd name="connsiteY15003" fmla="*/ 4094205 h 6858000"/>
              <a:gd name="connsiteX15004" fmla="*/ 3752504 w 12192000"/>
              <a:gd name="connsiteY15004" fmla="*/ 4090158 h 6858000"/>
              <a:gd name="connsiteX15005" fmla="*/ 3753981 w 12192000"/>
              <a:gd name="connsiteY15005" fmla="*/ 4086515 h 6858000"/>
              <a:gd name="connsiteX15006" fmla="*/ 3756195 w 12192000"/>
              <a:gd name="connsiteY15006" fmla="*/ 4084896 h 6858000"/>
              <a:gd name="connsiteX15007" fmla="*/ 3762101 w 12192000"/>
              <a:gd name="connsiteY15007" fmla="*/ 4087729 h 6858000"/>
              <a:gd name="connsiteX15008" fmla="*/ 3764316 w 12192000"/>
              <a:gd name="connsiteY15008" fmla="*/ 4085301 h 6858000"/>
              <a:gd name="connsiteX15009" fmla="*/ 3762101 w 12192000"/>
              <a:gd name="connsiteY15009" fmla="*/ 4080040 h 6858000"/>
              <a:gd name="connsiteX15010" fmla="*/ 3762839 w 12192000"/>
              <a:gd name="connsiteY15010" fmla="*/ 4077611 h 6858000"/>
              <a:gd name="connsiteX15011" fmla="*/ 3773175 w 12192000"/>
              <a:gd name="connsiteY15011" fmla="*/ 4076802 h 6858000"/>
              <a:gd name="connsiteX15012" fmla="*/ 3800490 w 12192000"/>
              <a:gd name="connsiteY15012" fmla="*/ 4088539 h 6858000"/>
              <a:gd name="connsiteX15013" fmla="*/ 3813040 w 12192000"/>
              <a:gd name="connsiteY15013" fmla="*/ 4090967 h 6858000"/>
              <a:gd name="connsiteX15014" fmla="*/ 3818208 w 12192000"/>
              <a:gd name="connsiteY15014" fmla="*/ 4090158 h 6858000"/>
              <a:gd name="connsiteX15015" fmla="*/ 3832234 w 12192000"/>
              <a:gd name="connsiteY15015" fmla="*/ 4095419 h 6858000"/>
              <a:gd name="connsiteX15016" fmla="*/ 3835187 w 12192000"/>
              <a:gd name="connsiteY15016" fmla="*/ 4093395 h 6858000"/>
              <a:gd name="connsiteX15017" fmla="*/ 3833711 w 12192000"/>
              <a:gd name="connsiteY15017" fmla="*/ 4088943 h 6858000"/>
              <a:gd name="connsiteX15018" fmla="*/ 3839617 w 12192000"/>
              <a:gd name="connsiteY15018" fmla="*/ 4090562 h 6858000"/>
              <a:gd name="connsiteX15019" fmla="*/ 3841093 w 12192000"/>
              <a:gd name="connsiteY15019" fmla="*/ 4095014 h 6858000"/>
              <a:gd name="connsiteX15020" fmla="*/ 3849214 w 12192000"/>
              <a:gd name="connsiteY15020" fmla="*/ 4101085 h 6858000"/>
              <a:gd name="connsiteX15021" fmla="*/ 3849214 w 12192000"/>
              <a:gd name="connsiteY15021" fmla="*/ 4096228 h 6858000"/>
              <a:gd name="connsiteX15022" fmla="*/ 3851429 w 12192000"/>
              <a:gd name="connsiteY15022" fmla="*/ 4090562 h 6858000"/>
              <a:gd name="connsiteX15023" fmla="*/ 3856596 w 12192000"/>
              <a:gd name="connsiteY15023" fmla="*/ 4095014 h 6858000"/>
              <a:gd name="connsiteX15024" fmla="*/ 3858811 w 12192000"/>
              <a:gd name="connsiteY15024" fmla="*/ 4090967 h 6858000"/>
              <a:gd name="connsiteX15025" fmla="*/ 3872838 w 12192000"/>
              <a:gd name="connsiteY15025" fmla="*/ 4100275 h 6858000"/>
              <a:gd name="connsiteX15026" fmla="*/ 3878744 w 12192000"/>
              <a:gd name="connsiteY15026" fmla="*/ 4105537 h 6858000"/>
              <a:gd name="connsiteX15027" fmla="*/ 3882435 w 12192000"/>
              <a:gd name="connsiteY15027" fmla="*/ 4099871 h 6858000"/>
              <a:gd name="connsiteX15028" fmla="*/ 3892032 w 12192000"/>
              <a:gd name="connsiteY15028" fmla="*/ 4095824 h 6858000"/>
              <a:gd name="connsiteX15029" fmla="*/ 3900891 w 12192000"/>
              <a:gd name="connsiteY15029" fmla="*/ 4099871 h 6858000"/>
              <a:gd name="connsiteX15030" fmla="*/ 3914918 w 12192000"/>
              <a:gd name="connsiteY15030" fmla="*/ 4099871 h 6858000"/>
              <a:gd name="connsiteX15031" fmla="*/ 3924515 w 12192000"/>
              <a:gd name="connsiteY15031" fmla="*/ 4095014 h 6858000"/>
              <a:gd name="connsiteX15032" fmla="*/ 3939280 w 12192000"/>
              <a:gd name="connsiteY15032" fmla="*/ 4101085 h 6858000"/>
              <a:gd name="connsiteX15033" fmla="*/ 3953306 w 12192000"/>
              <a:gd name="connsiteY15033" fmla="*/ 4101085 h 6858000"/>
              <a:gd name="connsiteX15034" fmla="*/ 3983574 w 12192000"/>
              <a:gd name="connsiteY15034" fmla="*/ 4120916 h 6858000"/>
              <a:gd name="connsiteX15035" fmla="*/ 3993910 w 12192000"/>
              <a:gd name="connsiteY15035" fmla="*/ 4120511 h 6858000"/>
              <a:gd name="connsiteX15036" fmla="*/ 4006460 w 12192000"/>
              <a:gd name="connsiteY15036" fmla="*/ 4131034 h 6858000"/>
              <a:gd name="connsiteX15037" fmla="*/ 4014581 w 12192000"/>
              <a:gd name="connsiteY15037" fmla="*/ 4133057 h 6858000"/>
              <a:gd name="connsiteX15038" fmla="*/ 4033037 w 12192000"/>
              <a:gd name="connsiteY15038" fmla="*/ 4156126 h 6858000"/>
              <a:gd name="connsiteX15039" fmla="*/ 4055184 w 12192000"/>
              <a:gd name="connsiteY15039" fmla="*/ 4177981 h 6858000"/>
              <a:gd name="connsiteX15040" fmla="*/ 4065519 w 12192000"/>
              <a:gd name="connsiteY15040" fmla="*/ 4179195 h 6858000"/>
              <a:gd name="connsiteX15041" fmla="*/ 4079546 w 12192000"/>
              <a:gd name="connsiteY15041" fmla="*/ 4186075 h 6858000"/>
              <a:gd name="connsiteX15042" fmla="*/ 4090620 w 12192000"/>
              <a:gd name="connsiteY15042" fmla="*/ 4197407 h 6858000"/>
              <a:gd name="connsiteX15043" fmla="*/ 4100955 w 12192000"/>
              <a:gd name="connsiteY15043" fmla="*/ 4199026 h 6858000"/>
              <a:gd name="connsiteX15044" fmla="*/ 4110552 w 12192000"/>
              <a:gd name="connsiteY15044" fmla="*/ 4211167 h 6858000"/>
              <a:gd name="connsiteX15045" fmla="*/ 4123841 w 12192000"/>
              <a:gd name="connsiteY15045" fmla="*/ 4205906 h 6858000"/>
              <a:gd name="connsiteX15046" fmla="*/ 4143035 w 12192000"/>
              <a:gd name="connsiteY15046" fmla="*/ 4205096 h 6858000"/>
              <a:gd name="connsiteX15047" fmla="*/ 4175518 w 12192000"/>
              <a:gd name="connsiteY15047" fmla="*/ 4218452 h 6858000"/>
              <a:gd name="connsiteX15048" fmla="*/ 4177732 w 12192000"/>
              <a:gd name="connsiteY15048" fmla="*/ 4233022 h 6858000"/>
              <a:gd name="connsiteX15049" fmla="*/ 4177732 w 12192000"/>
              <a:gd name="connsiteY15049" fmla="*/ 4245163 h 6858000"/>
              <a:gd name="connsiteX15050" fmla="*/ 4195450 w 12192000"/>
              <a:gd name="connsiteY15050" fmla="*/ 4279969 h 6858000"/>
              <a:gd name="connsiteX15051" fmla="*/ 4197665 w 12192000"/>
              <a:gd name="connsiteY15051" fmla="*/ 4291301 h 6858000"/>
              <a:gd name="connsiteX15052" fmla="*/ 4202833 w 12192000"/>
              <a:gd name="connsiteY15052" fmla="*/ 4294943 h 6858000"/>
              <a:gd name="connsiteX15053" fmla="*/ 4205048 w 12192000"/>
              <a:gd name="connsiteY15053" fmla="*/ 4317607 h 6858000"/>
              <a:gd name="connsiteX15054" fmla="*/ 4199142 w 12192000"/>
              <a:gd name="connsiteY15054" fmla="*/ 4322464 h 6858000"/>
              <a:gd name="connsiteX15055" fmla="*/ 4196189 w 12192000"/>
              <a:gd name="connsiteY15055" fmla="*/ 4331772 h 6858000"/>
              <a:gd name="connsiteX15056" fmla="*/ 4202833 w 12192000"/>
              <a:gd name="connsiteY15056" fmla="*/ 4340676 h 6858000"/>
              <a:gd name="connsiteX15057" fmla="*/ 4202833 w 12192000"/>
              <a:gd name="connsiteY15057" fmla="*/ 4348365 h 6858000"/>
              <a:gd name="connsiteX15058" fmla="*/ 4196927 w 12192000"/>
              <a:gd name="connsiteY15058" fmla="*/ 4356460 h 6858000"/>
              <a:gd name="connsiteX15059" fmla="*/ 4193236 w 12192000"/>
              <a:gd name="connsiteY15059" fmla="*/ 4367387 h 6858000"/>
              <a:gd name="connsiteX15060" fmla="*/ 4181424 w 12192000"/>
              <a:gd name="connsiteY15060" fmla="*/ 4392075 h 6858000"/>
              <a:gd name="connsiteX15061" fmla="*/ 4176256 w 12192000"/>
              <a:gd name="connsiteY15061" fmla="*/ 4398955 h 6858000"/>
              <a:gd name="connsiteX15062" fmla="*/ 4156323 w 12192000"/>
              <a:gd name="connsiteY15062" fmla="*/ 4423238 h 6858000"/>
              <a:gd name="connsiteX15063" fmla="*/ 4134176 w 12192000"/>
              <a:gd name="connsiteY15063" fmla="*/ 4441854 h 6858000"/>
              <a:gd name="connsiteX15064" fmla="*/ 4129008 w 12192000"/>
              <a:gd name="connsiteY15064" fmla="*/ 4450353 h 6858000"/>
              <a:gd name="connsiteX15065" fmla="*/ 4120888 w 12192000"/>
              <a:gd name="connsiteY15065" fmla="*/ 4452782 h 6858000"/>
              <a:gd name="connsiteX15066" fmla="*/ 4117196 w 12192000"/>
              <a:gd name="connsiteY15066" fmla="*/ 4460876 h 6858000"/>
              <a:gd name="connsiteX15067" fmla="*/ 4091358 w 12192000"/>
              <a:gd name="connsiteY15067" fmla="*/ 4477469 h 6858000"/>
              <a:gd name="connsiteX15068" fmla="*/ 4083976 w 12192000"/>
              <a:gd name="connsiteY15068" fmla="*/ 4490825 h 6858000"/>
              <a:gd name="connsiteX15069" fmla="*/ 4077331 w 12192000"/>
              <a:gd name="connsiteY15069" fmla="*/ 4507014 h 6858000"/>
              <a:gd name="connsiteX15070" fmla="*/ 4071425 w 12192000"/>
              <a:gd name="connsiteY15070" fmla="*/ 4512275 h 6858000"/>
              <a:gd name="connsiteX15071" fmla="*/ 4068472 w 12192000"/>
              <a:gd name="connsiteY15071" fmla="*/ 4522797 h 6858000"/>
              <a:gd name="connsiteX15072" fmla="*/ 4061090 w 12192000"/>
              <a:gd name="connsiteY15072" fmla="*/ 4540200 h 6858000"/>
              <a:gd name="connsiteX15073" fmla="*/ 4044110 w 12192000"/>
              <a:gd name="connsiteY15073" fmla="*/ 4564078 h 6858000"/>
              <a:gd name="connsiteX15074" fmla="*/ 4030822 w 12192000"/>
              <a:gd name="connsiteY15074" fmla="*/ 4570554 h 6858000"/>
              <a:gd name="connsiteX15075" fmla="*/ 4021225 w 12192000"/>
              <a:gd name="connsiteY15075" fmla="*/ 4578648 h 6858000"/>
              <a:gd name="connsiteX15076" fmla="*/ 4016057 w 12192000"/>
              <a:gd name="connsiteY15076" fmla="*/ 4578243 h 6858000"/>
              <a:gd name="connsiteX15077" fmla="*/ 4018272 w 12192000"/>
              <a:gd name="connsiteY15077" fmla="*/ 4572577 h 6858000"/>
              <a:gd name="connsiteX15078" fmla="*/ 4025654 w 12192000"/>
              <a:gd name="connsiteY15078" fmla="*/ 4567721 h 6858000"/>
              <a:gd name="connsiteX15079" fmla="*/ 4030822 w 12192000"/>
              <a:gd name="connsiteY15079" fmla="*/ 4560841 h 6858000"/>
              <a:gd name="connsiteX15080" fmla="*/ 4025654 w 12192000"/>
              <a:gd name="connsiteY15080" fmla="*/ 4558412 h 6858000"/>
              <a:gd name="connsiteX15081" fmla="*/ 4022701 w 12192000"/>
              <a:gd name="connsiteY15081" fmla="*/ 4552746 h 6858000"/>
              <a:gd name="connsiteX15082" fmla="*/ 4016057 w 12192000"/>
              <a:gd name="connsiteY15082" fmla="*/ 4552746 h 6858000"/>
              <a:gd name="connsiteX15083" fmla="*/ 4013104 w 12192000"/>
              <a:gd name="connsiteY15083" fmla="*/ 4562459 h 6858000"/>
              <a:gd name="connsiteX15084" fmla="*/ 4005722 w 12192000"/>
              <a:gd name="connsiteY15084" fmla="*/ 4560031 h 6858000"/>
              <a:gd name="connsiteX15085" fmla="*/ 3998339 w 12192000"/>
              <a:gd name="connsiteY15085" fmla="*/ 4555984 h 6858000"/>
              <a:gd name="connsiteX15086" fmla="*/ 3995386 w 12192000"/>
              <a:gd name="connsiteY15086" fmla="*/ 4550723 h 6858000"/>
              <a:gd name="connsiteX15087" fmla="*/ 3993910 w 12192000"/>
              <a:gd name="connsiteY15087" fmla="*/ 4554770 h 6858000"/>
              <a:gd name="connsiteX15088" fmla="*/ 3990219 w 12192000"/>
              <a:gd name="connsiteY15088" fmla="*/ 4556389 h 6858000"/>
              <a:gd name="connsiteX15089" fmla="*/ 4003507 w 12192000"/>
              <a:gd name="connsiteY15089" fmla="*/ 4561650 h 6858000"/>
              <a:gd name="connsiteX15090" fmla="*/ 4010151 w 12192000"/>
              <a:gd name="connsiteY15090" fmla="*/ 4572173 h 6858000"/>
              <a:gd name="connsiteX15091" fmla="*/ 4008675 w 12192000"/>
              <a:gd name="connsiteY15091" fmla="*/ 4583100 h 6858000"/>
              <a:gd name="connsiteX15092" fmla="*/ 4002030 w 12192000"/>
              <a:gd name="connsiteY15092" fmla="*/ 4584719 h 6858000"/>
              <a:gd name="connsiteX15093" fmla="*/ 4000554 w 12192000"/>
              <a:gd name="connsiteY15093" fmla="*/ 4591599 h 6858000"/>
              <a:gd name="connsiteX15094" fmla="*/ 4002030 w 12192000"/>
              <a:gd name="connsiteY15094" fmla="*/ 4601717 h 6858000"/>
              <a:gd name="connsiteX15095" fmla="*/ 3995386 w 12192000"/>
              <a:gd name="connsiteY15095" fmla="*/ 4612239 h 6858000"/>
              <a:gd name="connsiteX15096" fmla="*/ 3995386 w 12192000"/>
              <a:gd name="connsiteY15096" fmla="*/ 4617501 h 6858000"/>
              <a:gd name="connsiteX15097" fmla="*/ 4002769 w 12192000"/>
              <a:gd name="connsiteY15097" fmla="*/ 4622762 h 6858000"/>
              <a:gd name="connsiteX15098" fmla="*/ 4007198 w 12192000"/>
              <a:gd name="connsiteY15098" fmla="*/ 4618310 h 6858000"/>
              <a:gd name="connsiteX15099" fmla="*/ 4007198 w 12192000"/>
              <a:gd name="connsiteY15099" fmla="*/ 4626809 h 6858000"/>
              <a:gd name="connsiteX15100" fmla="*/ 4003507 w 12192000"/>
              <a:gd name="connsiteY15100" fmla="*/ 4635308 h 6858000"/>
              <a:gd name="connsiteX15101" fmla="*/ 4003507 w 12192000"/>
              <a:gd name="connsiteY15101" fmla="*/ 4647045 h 6858000"/>
              <a:gd name="connsiteX15102" fmla="*/ 4008675 w 12192000"/>
              <a:gd name="connsiteY15102" fmla="*/ 4709371 h 6858000"/>
              <a:gd name="connsiteX15103" fmla="*/ 4004245 w 12192000"/>
              <a:gd name="connsiteY15103" fmla="*/ 4726369 h 6858000"/>
              <a:gd name="connsiteX15104" fmla="*/ 4004983 w 12192000"/>
              <a:gd name="connsiteY15104" fmla="*/ 4733249 h 6858000"/>
              <a:gd name="connsiteX15105" fmla="*/ 4002030 w 12192000"/>
              <a:gd name="connsiteY15105" fmla="*/ 4744986 h 6858000"/>
              <a:gd name="connsiteX15106" fmla="*/ 4004245 w 12192000"/>
              <a:gd name="connsiteY15106" fmla="*/ 4761174 h 6858000"/>
              <a:gd name="connsiteX15107" fmla="*/ 3996124 w 12192000"/>
              <a:gd name="connsiteY15107" fmla="*/ 4781410 h 6858000"/>
              <a:gd name="connsiteX15108" fmla="*/ 4000554 w 12192000"/>
              <a:gd name="connsiteY15108" fmla="*/ 4798408 h 6858000"/>
              <a:gd name="connsiteX15109" fmla="*/ 3998339 w 12192000"/>
              <a:gd name="connsiteY15109" fmla="*/ 4803669 h 6858000"/>
              <a:gd name="connsiteX15110" fmla="*/ 3983574 w 12192000"/>
              <a:gd name="connsiteY15110" fmla="*/ 4815001 h 6858000"/>
              <a:gd name="connsiteX15111" fmla="*/ 3982098 w 12192000"/>
              <a:gd name="connsiteY15111" fmla="*/ 4820667 h 6858000"/>
              <a:gd name="connsiteX15112" fmla="*/ 3976930 w 12192000"/>
              <a:gd name="connsiteY15112" fmla="*/ 4827547 h 6858000"/>
              <a:gd name="connsiteX15113" fmla="*/ 3971024 w 12192000"/>
              <a:gd name="connsiteY15113" fmla="*/ 4845355 h 6858000"/>
              <a:gd name="connsiteX15114" fmla="*/ 3974715 w 12192000"/>
              <a:gd name="connsiteY15114" fmla="*/ 4851021 h 6858000"/>
              <a:gd name="connsiteX15115" fmla="*/ 3978407 w 12192000"/>
              <a:gd name="connsiteY15115" fmla="*/ 4880160 h 6858000"/>
              <a:gd name="connsiteX15116" fmla="*/ 3977668 w 12192000"/>
              <a:gd name="connsiteY15116" fmla="*/ 4889469 h 6858000"/>
              <a:gd name="connsiteX15117" fmla="*/ 3959212 w 12192000"/>
              <a:gd name="connsiteY15117" fmla="*/ 4909704 h 6858000"/>
              <a:gd name="connsiteX15118" fmla="*/ 3945186 w 12192000"/>
              <a:gd name="connsiteY15118" fmla="*/ 4930750 h 6858000"/>
              <a:gd name="connsiteX15119" fmla="*/ 3947400 w 12192000"/>
              <a:gd name="connsiteY15119" fmla="*/ 4931964 h 6858000"/>
              <a:gd name="connsiteX15120" fmla="*/ 3945924 w 12192000"/>
              <a:gd name="connsiteY15120" fmla="*/ 4941272 h 6858000"/>
              <a:gd name="connsiteX15121" fmla="*/ 3937065 w 12192000"/>
              <a:gd name="connsiteY15121" fmla="*/ 4946533 h 6858000"/>
              <a:gd name="connsiteX15122" fmla="*/ 3932636 w 12192000"/>
              <a:gd name="connsiteY15122" fmla="*/ 4950176 h 6858000"/>
              <a:gd name="connsiteX15123" fmla="*/ 3932636 w 12192000"/>
              <a:gd name="connsiteY15123" fmla="*/ 4959080 h 6858000"/>
              <a:gd name="connsiteX15124" fmla="*/ 3925253 w 12192000"/>
              <a:gd name="connsiteY15124" fmla="*/ 4967174 h 6858000"/>
              <a:gd name="connsiteX15125" fmla="*/ 3919347 w 12192000"/>
              <a:gd name="connsiteY15125" fmla="*/ 4978911 h 6858000"/>
              <a:gd name="connsiteX15126" fmla="*/ 3927468 w 12192000"/>
              <a:gd name="connsiteY15126" fmla="*/ 4996313 h 6858000"/>
              <a:gd name="connsiteX15127" fmla="*/ 3930421 w 12192000"/>
              <a:gd name="connsiteY15127" fmla="*/ 4999956 h 6858000"/>
              <a:gd name="connsiteX15128" fmla="*/ 3927468 w 12192000"/>
              <a:gd name="connsiteY15128" fmla="*/ 5005622 h 6858000"/>
              <a:gd name="connsiteX15129" fmla="*/ 3917871 w 12192000"/>
              <a:gd name="connsiteY15129" fmla="*/ 5010883 h 6858000"/>
              <a:gd name="connsiteX15130" fmla="*/ 3898676 w 12192000"/>
              <a:gd name="connsiteY15130" fmla="*/ 5017359 h 6858000"/>
              <a:gd name="connsiteX15131" fmla="*/ 3876529 w 12192000"/>
              <a:gd name="connsiteY15131" fmla="*/ 5031524 h 6858000"/>
              <a:gd name="connsiteX15132" fmla="*/ 3875053 w 12192000"/>
              <a:gd name="connsiteY15132" fmla="*/ 5035975 h 6858000"/>
              <a:gd name="connsiteX15133" fmla="*/ 3877267 w 12192000"/>
              <a:gd name="connsiteY15133" fmla="*/ 5038404 h 6858000"/>
              <a:gd name="connsiteX15134" fmla="*/ 3877267 w 12192000"/>
              <a:gd name="connsiteY15134" fmla="*/ 5042856 h 6858000"/>
              <a:gd name="connsiteX15135" fmla="*/ 3866932 w 12192000"/>
              <a:gd name="connsiteY15135" fmla="*/ 5049331 h 6858000"/>
              <a:gd name="connsiteX15136" fmla="*/ 3850690 w 12192000"/>
              <a:gd name="connsiteY15136" fmla="*/ 5047712 h 6858000"/>
              <a:gd name="connsiteX15137" fmla="*/ 3836664 w 12192000"/>
              <a:gd name="connsiteY15137" fmla="*/ 5047712 h 6858000"/>
              <a:gd name="connsiteX15138" fmla="*/ 3828543 w 12192000"/>
              <a:gd name="connsiteY15138" fmla="*/ 5051759 h 6858000"/>
              <a:gd name="connsiteX15139" fmla="*/ 3814517 w 12192000"/>
              <a:gd name="connsiteY15139" fmla="*/ 5049736 h 6858000"/>
              <a:gd name="connsiteX15140" fmla="*/ 3813040 w 12192000"/>
              <a:gd name="connsiteY15140" fmla="*/ 5042046 h 6858000"/>
              <a:gd name="connsiteX15141" fmla="*/ 3814517 w 12192000"/>
              <a:gd name="connsiteY15141" fmla="*/ 5036785 h 6858000"/>
              <a:gd name="connsiteX15142" fmla="*/ 3809349 w 12192000"/>
              <a:gd name="connsiteY15142" fmla="*/ 5035975 h 6858000"/>
              <a:gd name="connsiteX15143" fmla="*/ 3802705 w 12192000"/>
              <a:gd name="connsiteY15143" fmla="*/ 5040832 h 6858000"/>
              <a:gd name="connsiteX15144" fmla="*/ 3804919 w 12192000"/>
              <a:gd name="connsiteY15144" fmla="*/ 5044070 h 6858000"/>
              <a:gd name="connsiteX15145" fmla="*/ 3782034 w 12192000"/>
              <a:gd name="connsiteY15145" fmla="*/ 5052569 h 6858000"/>
              <a:gd name="connsiteX15146" fmla="*/ 3762839 w 12192000"/>
              <a:gd name="connsiteY15146" fmla="*/ 5059449 h 6858000"/>
              <a:gd name="connsiteX15147" fmla="*/ 3758410 w 12192000"/>
              <a:gd name="connsiteY15147" fmla="*/ 5056211 h 6858000"/>
              <a:gd name="connsiteX15148" fmla="*/ 3760625 w 12192000"/>
              <a:gd name="connsiteY15148" fmla="*/ 5053378 h 6858000"/>
              <a:gd name="connsiteX15149" fmla="*/ 3773175 w 12192000"/>
              <a:gd name="connsiteY15149" fmla="*/ 5051355 h 6858000"/>
              <a:gd name="connsiteX15150" fmla="*/ 3785725 w 12192000"/>
              <a:gd name="connsiteY15150" fmla="*/ 5044879 h 6858000"/>
              <a:gd name="connsiteX15151" fmla="*/ 3785725 w 12192000"/>
              <a:gd name="connsiteY15151" fmla="*/ 5041237 h 6858000"/>
              <a:gd name="connsiteX15152" fmla="*/ 3777604 w 12192000"/>
              <a:gd name="connsiteY15152" fmla="*/ 5040832 h 6858000"/>
              <a:gd name="connsiteX15153" fmla="*/ 3771698 w 12192000"/>
              <a:gd name="connsiteY15153" fmla="*/ 5045284 h 6858000"/>
              <a:gd name="connsiteX15154" fmla="*/ 3762839 w 12192000"/>
              <a:gd name="connsiteY15154" fmla="*/ 5046093 h 6858000"/>
              <a:gd name="connsiteX15155" fmla="*/ 3755457 w 12192000"/>
              <a:gd name="connsiteY15155" fmla="*/ 5044070 h 6858000"/>
              <a:gd name="connsiteX15156" fmla="*/ 3742907 w 12192000"/>
              <a:gd name="connsiteY15156" fmla="*/ 5051355 h 6858000"/>
              <a:gd name="connsiteX15157" fmla="*/ 3734786 w 12192000"/>
              <a:gd name="connsiteY15157" fmla="*/ 5052973 h 6858000"/>
              <a:gd name="connsiteX15158" fmla="*/ 3738477 w 12192000"/>
              <a:gd name="connsiteY15158" fmla="*/ 5058639 h 6858000"/>
              <a:gd name="connsiteX15159" fmla="*/ 3745122 w 12192000"/>
              <a:gd name="connsiteY15159" fmla="*/ 5059854 h 6858000"/>
              <a:gd name="connsiteX15160" fmla="*/ 3750289 w 12192000"/>
              <a:gd name="connsiteY15160" fmla="*/ 5062687 h 6858000"/>
              <a:gd name="connsiteX15161" fmla="*/ 3750289 w 12192000"/>
              <a:gd name="connsiteY15161" fmla="*/ 5066329 h 6858000"/>
              <a:gd name="connsiteX15162" fmla="*/ 3742169 w 12192000"/>
              <a:gd name="connsiteY15162" fmla="*/ 5068757 h 6858000"/>
              <a:gd name="connsiteX15163" fmla="*/ 3720760 w 12192000"/>
              <a:gd name="connsiteY15163" fmla="*/ 5080899 h 6858000"/>
              <a:gd name="connsiteX15164" fmla="*/ 3713377 w 12192000"/>
              <a:gd name="connsiteY15164" fmla="*/ 5093445 h 6858000"/>
              <a:gd name="connsiteX15165" fmla="*/ 3712639 w 12192000"/>
              <a:gd name="connsiteY15165" fmla="*/ 5099920 h 6858000"/>
              <a:gd name="connsiteX15166" fmla="*/ 3705256 w 12192000"/>
              <a:gd name="connsiteY15166" fmla="*/ 5098301 h 6858000"/>
              <a:gd name="connsiteX15167" fmla="*/ 3698612 w 12192000"/>
              <a:gd name="connsiteY15167" fmla="*/ 5093445 h 6858000"/>
              <a:gd name="connsiteX15168" fmla="*/ 3689015 w 12192000"/>
              <a:gd name="connsiteY15168" fmla="*/ 5093445 h 6858000"/>
              <a:gd name="connsiteX15169" fmla="*/ 3677941 w 12192000"/>
              <a:gd name="connsiteY15169" fmla="*/ 5101134 h 6858000"/>
              <a:gd name="connsiteX15170" fmla="*/ 3668344 w 12192000"/>
              <a:gd name="connsiteY15170" fmla="*/ 5110038 h 6858000"/>
              <a:gd name="connsiteX15171" fmla="*/ 3650626 w 12192000"/>
              <a:gd name="connsiteY15171" fmla="*/ 5111657 h 6858000"/>
              <a:gd name="connsiteX15172" fmla="*/ 3629956 w 12192000"/>
              <a:gd name="connsiteY15172" fmla="*/ 5133512 h 6858000"/>
              <a:gd name="connsiteX15173" fmla="*/ 3614452 w 12192000"/>
              <a:gd name="connsiteY15173" fmla="*/ 5142820 h 6858000"/>
              <a:gd name="connsiteX15174" fmla="*/ 3601164 w 12192000"/>
              <a:gd name="connsiteY15174" fmla="*/ 5153343 h 6858000"/>
              <a:gd name="connsiteX15175" fmla="*/ 3601902 w 12192000"/>
              <a:gd name="connsiteY15175" fmla="*/ 5157794 h 6858000"/>
              <a:gd name="connsiteX15176" fmla="*/ 3592305 w 12192000"/>
              <a:gd name="connsiteY15176" fmla="*/ 5163460 h 6858000"/>
              <a:gd name="connsiteX15177" fmla="*/ 3576802 w 12192000"/>
              <a:gd name="connsiteY15177" fmla="*/ 5177221 h 6858000"/>
              <a:gd name="connsiteX15178" fmla="*/ 3571634 w 12192000"/>
              <a:gd name="connsiteY15178" fmla="*/ 5173578 h 6858000"/>
              <a:gd name="connsiteX15179" fmla="*/ 3564990 w 12192000"/>
              <a:gd name="connsiteY15179" fmla="*/ 5182077 h 6858000"/>
              <a:gd name="connsiteX15180" fmla="*/ 3554655 w 12192000"/>
              <a:gd name="connsiteY15180" fmla="*/ 5184506 h 6858000"/>
              <a:gd name="connsiteX15181" fmla="*/ 3567205 w 12192000"/>
              <a:gd name="connsiteY15181" fmla="*/ 5189767 h 6858000"/>
              <a:gd name="connsiteX15182" fmla="*/ 3566467 w 12192000"/>
              <a:gd name="connsiteY15182" fmla="*/ 5198671 h 6858000"/>
              <a:gd name="connsiteX15183" fmla="*/ 3554655 w 12192000"/>
              <a:gd name="connsiteY15183" fmla="*/ 5201099 h 6858000"/>
              <a:gd name="connsiteX15184" fmla="*/ 3561299 w 12192000"/>
              <a:gd name="connsiteY15184" fmla="*/ 5204741 h 6858000"/>
              <a:gd name="connsiteX15185" fmla="*/ 3564252 w 12192000"/>
              <a:gd name="connsiteY15185" fmla="*/ 5212026 h 6858000"/>
              <a:gd name="connsiteX15186" fmla="*/ 3551702 w 12192000"/>
              <a:gd name="connsiteY15186" fmla="*/ 5214455 h 6858000"/>
              <a:gd name="connsiteX15187" fmla="*/ 3548010 w 12192000"/>
              <a:gd name="connsiteY15187" fmla="*/ 5217692 h 6858000"/>
              <a:gd name="connsiteX15188" fmla="*/ 3552440 w 12192000"/>
              <a:gd name="connsiteY15188" fmla="*/ 5231857 h 6858000"/>
              <a:gd name="connsiteX15189" fmla="*/ 3556131 w 12192000"/>
              <a:gd name="connsiteY15189" fmla="*/ 5244808 h 6858000"/>
              <a:gd name="connsiteX15190" fmla="*/ 3557608 w 12192000"/>
              <a:gd name="connsiteY15190" fmla="*/ 5250879 h 6858000"/>
              <a:gd name="connsiteX15191" fmla="*/ 3556131 w 12192000"/>
              <a:gd name="connsiteY15191" fmla="*/ 5256545 h 6858000"/>
              <a:gd name="connsiteX15192" fmla="*/ 3556131 w 12192000"/>
              <a:gd name="connsiteY15192" fmla="*/ 5262211 h 6858000"/>
              <a:gd name="connsiteX15193" fmla="*/ 3565728 w 12192000"/>
              <a:gd name="connsiteY15193" fmla="*/ 5274757 h 6858000"/>
              <a:gd name="connsiteX15194" fmla="*/ 3564990 w 12192000"/>
              <a:gd name="connsiteY15194" fmla="*/ 5284065 h 6858000"/>
              <a:gd name="connsiteX15195" fmla="*/ 3568681 w 12192000"/>
              <a:gd name="connsiteY15195" fmla="*/ 5286898 h 6858000"/>
              <a:gd name="connsiteX15196" fmla="*/ 3570896 w 12192000"/>
              <a:gd name="connsiteY15196" fmla="*/ 5289731 h 6858000"/>
              <a:gd name="connsiteX15197" fmla="*/ 3568681 w 12192000"/>
              <a:gd name="connsiteY15197" fmla="*/ 5295802 h 6858000"/>
              <a:gd name="connsiteX15198" fmla="*/ 3570896 w 12192000"/>
              <a:gd name="connsiteY15198" fmla="*/ 5303896 h 6858000"/>
              <a:gd name="connsiteX15199" fmla="*/ 3564252 w 12192000"/>
              <a:gd name="connsiteY15199" fmla="*/ 5307539 h 6858000"/>
              <a:gd name="connsiteX15200" fmla="*/ 3561299 w 12192000"/>
              <a:gd name="connsiteY15200" fmla="*/ 5317657 h 6858000"/>
              <a:gd name="connsiteX15201" fmla="*/ 3556131 w 12192000"/>
              <a:gd name="connsiteY15201" fmla="*/ 5319276 h 6858000"/>
              <a:gd name="connsiteX15202" fmla="*/ 3555393 w 12192000"/>
              <a:gd name="connsiteY15202" fmla="*/ 5325346 h 6858000"/>
              <a:gd name="connsiteX15203" fmla="*/ 3557608 w 12192000"/>
              <a:gd name="connsiteY15203" fmla="*/ 5328179 h 6858000"/>
              <a:gd name="connsiteX15204" fmla="*/ 3553916 w 12192000"/>
              <a:gd name="connsiteY15204" fmla="*/ 5335464 h 6858000"/>
              <a:gd name="connsiteX15205" fmla="*/ 3531769 w 12192000"/>
              <a:gd name="connsiteY15205" fmla="*/ 5359747 h 6858000"/>
              <a:gd name="connsiteX15206" fmla="*/ 3508884 w 12192000"/>
              <a:gd name="connsiteY15206" fmla="*/ 5399409 h 6858000"/>
              <a:gd name="connsiteX15207" fmla="*/ 3500025 w 12192000"/>
              <a:gd name="connsiteY15207" fmla="*/ 5423287 h 6858000"/>
              <a:gd name="connsiteX15208" fmla="*/ 3491166 w 12192000"/>
              <a:gd name="connsiteY15208" fmla="*/ 5441904 h 6858000"/>
              <a:gd name="connsiteX15209" fmla="*/ 3467542 w 12192000"/>
              <a:gd name="connsiteY15209" fmla="*/ 5478733 h 6858000"/>
              <a:gd name="connsiteX15210" fmla="*/ 3451301 w 12192000"/>
              <a:gd name="connsiteY15210" fmla="*/ 5495731 h 6858000"/>
              <a:gd name="connsiteX15211" fmla="*/ 3420294 w 12192000"/>
              <a:gd name="connsiteY15211" fmla="*/ 5518395 h 6858000"/>
              <a:gd name="connsiteX15212" fmla="*/ 3410697 w 12192000"/>
              <a:gd name="connsiteY15212" fmla="*/ 5515967 h 6858000"/>
              <a:gd name="connsiteX15213" fmla="*/ 3409959 w 12192000"/>
              <a:gd name="connsiteY15213" fmla="*/ 5510706 h 6858000"/>
              <a:gd name="connsiteX15214" fmla="*/ 3413650 w 12192000"/>
              <a:gd name="connsiteY15214" fmla="*/ 5507063 h 6858000"/>
              <a:gd name="connsiteX15215" fmla="*/ 3422509 w 12192000"/>
              <a:gd name="connsiteY15215" fmla="*/ 5505849 h 6858000"/>
              <a:gd name="connsiteX15216" fmla="*/ 3423247 w 12192000"/>
              <a:gd name="connsiteY15216" fmla="*/ 5500992 h 6858000"/>
              <a:gd name="connsiteX15217" fmla="*/ 3430630 w 12192000"/>
              <a:gd name="connsiteY15217" fmla="*/ 5494922 h 6858000"/>
              <a:gd name="connsiteX15218" fmla="*/ 3440965 w 12192000"/>
              <a:gd name="connsiteY15218" fmla="*/ 5489660 h 6858000"/>
              <a:gd name="connsiteX15219" fmla="*/ 3443918 w 12192000"/>
              <a:gd name="connsiteY15219" fmla="*/ 5490875 h 6858000"/>
              <a:gd name="connsiteX15220" fmla="*/ 3447609 w 12192000"/>
              <a:gd name="connsiteY15220" fmla="*/ 5484399 h 6858000"/>
              <a:gd name="connsiteX15221" fmla="*/ 3449086 w 12192000"/>
              <a:gd name="connsiteY15221" fmla="*/ 5472662 h 6858000"/>
              <a:gd name="connsiteX15222" fmla="*/ 3459421 w 12192000"/>
              <a:gd name="connsiteY15222" fmla="*/ 5472662 h 6858000"/>
              <a:gd name="connsiteX15223" fmla="*/ 3471233 w 12192000"/>
              <a:gd name="connsiteY15223" fmla="*/ 5454450 h 6858000"/>
              <a:gd name="connsiteX15224" fmla="*/ 3475663 w 12192000"/>
              <a:gd name="connsiteY15224" fmla="*/ 5438262 h 6858000"/>
              <a:gd name="connsiteX15225" fmla="*/ 3479354 w 12192000"/>
              <a:gd name="connsiteY15225" fmla="*/ 5437452 h 6858000"/>
              <a:gd name="connsiteX15226" fmla="*/ 3478616 w 12192000"/>
              <a:gd name="connsiteY15226" fmla="*/ 5429358 h 6858000"/>
              <a:gd name="connsiteX15227" fmla="*/ 3475663 w 12192000"/>
              <a:gd name="connsiteY15227" fmla="*/ 5426525 h 6858000"/>
              <a:gd name="connsiteX15228" fmla="*/ 3470495 w 12192000"/>
              <a:gd name="connsiteY15228" fmla="*/ 5428953 h 6858000"/>
              <a:gd name="connsiteX15229" fmla="*/ 3465327 w 12192000"/>
              <a:gd name="connsiteY15229" fmla="*/ 5428953 h 6858000"/>
              <a:gd name="connsiteX15230" fmla="*/ 3453515 w 12192000"/>
              <a:gd name="connsiteY15230" fmla="*/ 5417216 h 6858000"/>
              <a:gd name="connsiteX15231" fmla="*/ 3448348 w 12192000"/>
              <a:gd name="connsiteY15231" fmla="*/ 5406289 h 6858000"/>
              <a:gd name="connsiteX15232" fmla="*/ 3443180 w 12192000"/>
              <a:gd name="connsiteY15232" fmla="*/ 5405075 h 6858000"/>
              <a:gd name="connsiteX15233" fmla="*/ 3447609 w 12192000"/>
              <a:gd name="connsiteY15233" fmla="*/ 5408717 h 6858000"/>
              <a:gd name="connsiteX15234" fmla="*/ 3446871 w 12192000"/>
              <a:gd name="connsiteY15234" fmla="*/ 5422478 h 6858000"/>
              <a:gd name="connsiteX15235" fmla="*/ 3452039 w 12192000"/>
              <a:gd name="connsiteY15235" fmla="*/ 5427739 h 6858000"/>
              <a:gd name="connsiteX15236" fmla="*/ 3454254 w 12192000"/>
              <a:gd name="connsiteY15236" fmla="*/ 5434215 h 6858000"/>
              <a:gd name="connsiteX15237" fmla="*/ 3450562 w 12192000"/>
              <a:gd name="connsiteY15237" fmla="*/ 5443523 h 6858000"/>
              <a:gd name="connsiteX15238" fmla="*/ 3446133 w 12192000"/>
              <a:gd name="connsiteY15238" fmla="*/ 5443523 h 6858000"/>
              <a:gd name="connsiteX15239" fmla="*/ 3442442 w 12192000"/>
              <a:gd name="connsiteY15239" fmla="*/ 5447570 h 6858000"/>
              <a:gd name="connsiteX15240" fmla="*/ 3441703 w 12192000"/>
              <a:gd name="connsiteY15240" fmla="*/ 5458093 h 6858000"/>
              <a:gd name="connsiteX15241" fmla="*/ 3438012 w 12192000"/>
              <a:gd name="connsiteY15241" fmla="*/ 5461330 h 6858000"/>
              <a:gd name="connsiteX15242" fmla="*/ 3437274 w 12192000"/>
              <a:gd name="connsiteY15242" fmla="*/ 5470234 h 6858000"/>
              <a:gd name="connsiteX15243" fmla="*/ 3429153 w 12192000"/>
              <a:gd name="connsiteY15243" fmla="*/ 5479543 h 6858000"/>
              <a:gd name="connsiteX15244" fmla="*/ 3422509 w 12192000"/>
              <a:gd name="connsiteY15244" fmla="*/ 5478328 h 6858000"/>
              <a:gd name="connsiteX15245" fmla="*/ 3417341 w 12192000"/>
              <a:gd name="connsiteY15245" fmla="*/ 5474686 h 6858000"/>
              <a:gd name="connsiteX15246" fmla="*/ 3417341 w 12192000"/>
              <a:gd name="connsiteY15246" fmla="*/ 5481566 h 6858000"/>
              <a:gd name="connsiteX15247" fmla="*/ 3409221 w 12192000"/>
              <a:gd name="connsiteY15247" fmla="*/ 5490065 h 6858000"/>
              <a:gd name="connsiteX15248" fmla="*/ 3408482 w 12192000"/>
              <a:gd name="connsiteY15248" fmla="*/ 5496136 h 6858000"/>
              <a:gd name="connsiteX15249" fmla="*/ 3401100 w 12192000"/>
              <a:gd name="connsiteY15249" fmla="*/ 5499374 h 6858000"/>
              <a:gd name="connsiteX15250" fmla="*/ 3398147 w 12192000"/>
              <a:gd name="connsiteY15250" fmla="*/ 5508682 h 6858000"/>
              <a:gd name="connsiteX15251" fmla="*/ 3404791 w 12192000"/>
              <a:gd name="connsiteY15251" fmla="*/ 5519609 h 6858000"/>
              <a:gd name="connsiteX15252" fmla="*/ 3409221 w 12192000"/>
              <a:gd name="connsiteY15252" fmla="*/ 5524466 h 6858000"/>
              <a:gd name="connsiteX15253" fmla="*/ 3406268 w 12192000"/>
              <a:gd name="connsiteY15253" fmla="*/ 5528918 h 6858000"/>
              <a:gd name="connsiteX15254" fmla="*/ 3398885 w 12192000"/>
              <a:gd name="connsiteY15254" fmla="*/ 5550772 h 6858000"/>
              <a:gd name="connsiteX15255" fmla="*/ 3390026 w 12192000"/>
              <a:gd name="connsiteY15255" fmla="*/ 5582745 h 6858000"/>
              <a:gd name="connsiteX15256" fmla="*/ 3384120 w 12192000"/>
              <a:gd name="connsiteY15256" fmla="*/ 5596505 h 6858000"/>
              <a:gd name="connsiteX15257" fmla="*/ 3364926 w 12192000"/>
              <a:gd name="connsiteY15257" fmla="*/ 5611075 h 6858000"/>
              <a:gd name="connsiteX15258" fmla="*/ 3360497 w 12192000"/>
              <a:gd name="connsiteY15258" fmla="*/ 5614312 h 6858000"/>
              <a:gd name="connsiteX15259" fmla="*/ 3353114 w 12192000"/>
              <a:gd name="connsiteY15259" fmla="*/ 5622811 h 6858000"/>
              <a:gd name="connsiteX15260" fmla="*/ 3353114 w 12192000"/>
              <a:gd name="connsiteY15260" fmla="*/ 5635762 h 6858000"/>
              <a:gd name="connsiteX15261" fmla="*/ 3343517 w 12192000"/>
              <a:gd name="connsiteY15261" fmla="*/ 5643857 h 6858000"/>
              <a:gd name="connsiteX15262" fmla="*/ 3338349 w 12192000"/>
              <a:gd name="connsiteY15262" fmla="*/ 5651142 h 6858000"/>
              <a:gd name="connsiteX15263" fmla="*/ 3340564 w 12192000"/>
              <a:gd name="connsiteY15263" fmla="*/ 5652760 h 6858000"/>
              <a:gd name="connsiteX15264" fmla="*/ 3336873 w 12192000"/>
              <a:gd name="connsiteY15264" fmla="*/ 5657617 h 6858000"/>
              <a:gd name="connsiteX15265" fmla="*/ 3325061 w 12192000"/>
              <a:gd name="connsiteY15265" fmla="*/ 5670163 h 6858000"/>
              <a:gd name="connsiteX15266" fmla="*/ 3306605 w 12192000"/>
              <a:gd name="connsiteY15266" fmla="*/ 5676639 h 6858000"/>
              <a:gd name="connsiteX15267" fmla="*/ 3302175 w 12192000"/>
              <a:gd name="connsiteY15267" fmla="*/ 5673401 h 6858000"/>
              <a:gd name="connsiteX15268" fmla="*/ 3299961 w 12192000"/>
              <a:gd name="connsiteY15268" fmla="*/ 5675020 h 6858000"/>
              <a:gd name="connsiteX15269" fmla="*/ 3298484 w 12192000"/>
              <a:gd name="connsiteY15269" fmla="*/ 5680281 h 6858000"/>
              <a:gd name="connsiteX15270" fmla="*/ 3294055 w 12192000"/>
              <a:gd name="connsiteY15270" fmla="*/ 5683519 h 6858000"/>
              <a:gd name="connsiteX15271" fmla="*/ 3286672 w 12192000"/>
              <a:gd name="connsiteY15271" fmla="*/ 5683114 h 6858000"/>
              <a:gd name="connsiteX15272" fmla="*/ 3279290 w 12192000"/>
              <a:gd name="connsiteY15272" fmla="*/ 5680281 h 6858000"/>
              <a:gd name="connsiteX15273" fmla="*/ 3273384 w 12192000"/>
              <a:gd name="connsiteY15273" fmla="*/ 5681495 h 6858000"/>
              <a:gd name="connsiteX15274" fmla="*/ 3267478 w 12192000"/>
              <a:gd name="connsiteY15274" fmla="*/ 5677853 h 6858000"/>
              <a:gd name="connsiteX15275" fmla="*/ 3257881 w 12192000"/>
              <a:gd name="connsiteY15275" fmla="*/ 5674615 h 6858000"/>
              <a:gd name="connsiteX15276" fmla="*/ 3243854 w 12192000"/>
              <a:gd name="connsiteY15276" fmla="*/ 5677043 h 6858000"/>
              <a:gd name="connsiteX15277" fmla="*/ 3232780 w 12192000"/>
              <a:gd name="connsiteY15277" fmla="*/ 5683114 h 6858000"/>
              <a:gd name="connsiteX15278" fmla="*/ 3222445 w 12192000"/>
              <a:gd name="connsiteY15278" fmla="*/ 5682709 h 6858000"/>
              <a:gd name="connsiteX15279" fmla="*/ 3223183 w 12192000"/>
              <a:gd name="connsiteY15279" fmla="*/ 5677853 h 6858000"/>
              <a:gd name="connsiteX15280" fmla="*/ 3224660 w 12192000"/>
              <a:gd name="connsiteY15280" fmla="*/ 5674615 h 6858000"/>
              <a:gd name="connsiteX15281" fmla="*/ 3221707 w 12192000"/>
              <a:gd name="connsiteY15281" fmla="*/ 5672187 h 6858000"/>
              <a:gd name="connsiteX15282" fmla="*/ 3214324 w 12192000"/>
              <a:gd name="connsiteY15282" fmla="*/ 5671782 h 6858000"/>
              <a:gd name="connsiteX15283" fmla="*/ 3206204 w 12192000"/>
              <a:gd name="connsiteY15283" fmla="*/ 5670568 h 6858000"/>
              <a:gd name="connsiteX15284" fmla="*/ 3194392 w 12192000"/>
              <a:gd name="connsiteY15284" fmla="*/ 5662878 h 6858000"/>
              <a:gd name="connsiteX15285" fmla="*/ 3181842 w 12192000"/>
              <a:gd name="connsiteY15285" fmla="*/ 5662069 h 6858000"/>
              <a:gd name="connsiteX15286" fmla="*/ 3159694 w 12192000"/>
              <a:gd name="connsiteY15286" fmla="*/ 5664092 h 6858000"/>
              <a:gd name="connsiteX15287" fmla="*/ 3152312 w 12192000"/>
              <a:gd name="connsiteY15287" fmla="*/ 5662474 h 6858000"/>
              <a:gd name="connsiteX15288" fmla="*/ 3138285 w 12192000"/>
              <a:gd name="connsiteY15288" fmla="*/ 5649523 h 6858000"/>
              <a:gd name="connsiteX15289" fmla="*/ 3133856 w 12192000"/>
              <a:gd name="connsiteY15289" fmla="*/ 5648713 h 6858000"/>
              <a:gd name="connsiteX15290" fmla="*/ 3119091 w 12192000"/>
              <a:gd name="connsiteY15290" fmla="*/ 5630096 h 6858000"/>
              <a:gd name="connsiteX15291" fmla="*/ 3112447 w 12192000"/>
              <a:gd name="connsiteY15291" fmla="*/ 5613503 h 6858000"/>
              <a:gd name="connsiteX15292" fmla="*/ 3111708 w 12192000"/>
              <a:gd name="connsiteY15292" fmla="*/ 5593267 h 6858000"/>
              <a:gd name="connsiteX15293" fmla="*/ 3109494 w 12192000"/>
              <a:gd name="connsiteY15293" fmla="*/ 5611884 h 6858000"/>
              <a:gd name="connsiteX15294" fmla="*/ 3113185 w 12192000"/>
              <a:gd name="connsiteY15294" fmla="*/ 5628477 h 6858000"/>
              <a:gd name="connsiteX15295" fmla="*/ 3110970 w 12192000"/>
              <a:gd name="connsiteY15295" fmla="*/ 5633739 h 6858000"/>
              <a:gd name="connsiteX15296" fmla="*/ 3116876 w 12192000"/>
              <a:gd name="connsiteY15296" fmla="*/ 5639809 h 6858000"/>
              <a:gd name="connsiteX15297" fmla="*/ 3117614 w 12192000"/>
              <a:gd name="connsiteY15297" fmla="*/ 5647499 h 6858000"/>
              <a:gd name="connsiteX15298" fmla="*/ 3114661 w 12192000"/>
              <a:gd name="connsiteY15298" fmla="*/ 5650737 h 6858000"/>
              <a:gd name="connsiteX15299" fmla="*/ 3119091 w 12192000"/>
              <a:gd name="connsiteY15299" fmla="*/ 5658831 h 6858000"/>
              <a:gd name="connsiteX15300" fmla="*/ 3140500 w 12192000"/>
              <a:gd name="connsiteY15300" fmla="*/ 5673806 h 6858000"/>
              <a:gd name="connsiteX15301" fmla="*/ 3161171 w 12192000"/>
              <a:gd name="connsiteY15301" fmla="*/ 5681090 h 6858000"/>
              <a:gd name="connsiteX15302" fmla="*/ 3187009 w 12192000"/>
              <a:gd name="connsiteY15302" fmla="*/ 5699707 h 6858000"/>
              <a:gd name="connsiteX15303" fmla="*/ 3192915 w 12192000"/>
              <a:gd name="connsiteY15303" fmla="*/ 5706183 h 6858000"/>
              <a:gd name="connsiteX15304" fmla="*/ 3192177 w 12192000"/>
              <a:gd name="connsiteY15304" fmla="*/ 5715491 h 6858000"/>
              <a:gd name="connsiteX15305" fmla="*/ 3179627 w 12192000"/>
              <a:gd name="connsiteY15305" fmla="*/ 5738155 h 6858000"/>
              <a:gd name="connsiteX15306" fmla="*/ 3178889 w 12192000"/>
              <a:gd name="connsiteY15306" fmla="*/ 5744631 h 6858000"/>
              <a:gd name="connsiteX15307" fmla="*/ 3186271 w 12192000"/>
              <a:gd name="connsiteY15307" fmla="*/ 5757986 h 6858000"/>
              <a:gd name="connsiteX15308" fmla="*/ 3199559 w 12192000"/>
              <a:gd name="connsiteY15308" fmla="*/ 5765676 h 6858000"/>
              <a:gd name="connsiteX15309" fmla="*/ 3209895 w 12192000"/>
              <a:gd name="connsiteY15309" fmla="*/ 5766080 h 6858000"/>
              <a:gd name="connsiteX15310" fmla="*/ 3216539 w 12192000"/>
              <a:gd name="connsiteY15310" fmla="*/ 5760010 h 6858000"/>
              <a:gd name="connsiteX15311" fmla="*/ 3219492 w 12192000"/>
              <a:gd name="connsiteY15311" fmla="*/ 5760414 h 6858000"/>
              <a:gd name="connsiteX15312" fmla="*/ 3220968 w 12192000"/>
              <a:gd name="connsiteY15312" fmla="*/ 5768104 h 6858000"/>
              <a:gd name="connsiteX15313" fmla="*/ 3220968 w 12192000"/>
              <a:gd name="connsiteY15313" fmla="*/ 5787530 h 6858000"/>
              <a:gd name="connsiteX15314" fmla="*/ 3219492 w 12192000"/>
              <a:gd name="connsiteY15314" fmla="*/ 5796434 h 6858000"/>
              <a:gd name="connsiteX15315" fmla="*/ 3209157 w 12192000"/>
              <a:gd name="connsiteY15315" fmla="*/ 5811004 h 6858000"/>
              <a:gd name="connsiteX15316" fmla="*/ 3206204 w 12192000"/>
              <a:gd name="connsiteY15316" fmla="*/ 5825573 h 6858000"/>
              <a:gd name="connsiteX15317" fmla="*/ 3202512 w 12192000"/>
              <a:gd name="connsiteY15317" fmla="*/ 5830025 h 6858000"/>
              <a:gd name="connsiteX15318" fmla="*/ 3201036 w 12192000"/>
              <a:gd name="connsiteY15318" fmla="*/ 5825169 h 6858000"/>
              <a:gd name="connsiteX15319" fmla="*/ 3197345 w 12192000"/>
              <a:gd name="connsiteY15319" fmla="*/ 5828002 h 6858000"/>
              <a:gd name="connsiteX15320" fmla="*/ 3192177 w 12192000"/>
              <a:gd name="connsiteY15320" fmla="*/ 5842167 h 6858000"/>
              <a:gd name="connsiteX15321" fmla="*/ 3195130 w 12192000"/>
              <a:gd name="connsiteY15321" fmla="*/ 5853094 h 6858000"/>
              <a:gd name="connsiteX15322" fmla="*/ 3191439 w 12192000"/>
              <a:gd name="connsiteY15322" fmla="*/ 5861998 h 6858000"/>
              <a:gd name="connsiteX15323" fmla="*/ 3164124 w 12192000"/>
              <a:gd name="connsiteY15323" fmla="*/ 5877377 h 6858000"/>
              <a:gd name="connsiteX15324" fmla="*/ 3142715 w 12192000"/>
              <a:gd name="connsiteY15324" fmla="*/ 5884257 h 6858000"/>
              <a:gd name="connsiteX15325" fmla="*/ 3139023 w 12192000"/>
              <a:gd name="connsiteY15325" fmla="*/ 5878996 h 6858000"/>
              <a:gd name="connsiteX15326" fmla="*/ 3137547 w 12192000"/>
              <a:gd name="connsiteY15326" fmla="*/ 5885067 h 6858000"/>
              <a:gd name="connsiteX15327" fmla="*/ 3106541 w 12192000"/>
              <a:gd name="connsiteY15327" fmla="*/ 5896803 h 6858000"/>
              <a:gd name="connsiteX15328" fmla="*/ 3071843 w 12192000"/>
              <a:gd name="connsiteY15328" fmla="*/ 5904898 h 6858000"/>
              <a:gd name="connsiteX15329" fmla="*/ 3051172 w 12192000"/>
              <a:gd name="connsiteY15329" fmla="*/ 5906112 h 6858000"/>
              <a:gd name="connsiteX15330" fmla="*/ 3034931 w 12192000"/>
              <a:gd name="connsiteY15330" fmla="*/ 5903683 h 6858000"/>
              <a:gd name="connsiteX15331" fmla="*/ 3019428 w 12192000"/>
              <a:gd name="connsiteY15331" fmla="*/ 5906112 h 6858000"/>
              <a:gd name="connsiteX15332" fmla="*/ 3009831 w 12192000"/>
              <a:gd name="connsiteY15332" fmla="*/ 5906112 h 6858000"/>
              <a:gd name="connsiteX15333" fmla="*/ 2998757 w 12192000"/>
              <a:gd name="connsiteY15333" fmla="*/ 5899636 h 6858000"/>
              <a:gd name="connsiteX15334" fmla="*/ 2984730 w 12192000"/>
              <a:gd name="connsiteY15334" fmla="*/ 5895184 h 6858000"/>
              <a:gd name="connsiteX15335" fmla="*/ 2977348 w 12192000"/>
              <a:gd name="connsiteY15335" fmla="*/ 5895184 h 6858000"/>
              <a:gd name="connsiteX15336" fmla="*/ 2973657 w 12192000"/>
              <a:gd name="connsiteY15336" fmla="*/ 5889923 h 6858000"/>
              <a:gd name="connsiteX15337" fmla="*/ 2969966 w 12192000"/>
              <a:gd name="connsiteY15337" fmla="*/ 5893161 h 6858000"/>
              <a:gd name="connsiteX15338" fmla="*/ 2969966 w 12192000"/>
              <a:gd name="connsiteY15338" fmla="*/ 5900446 h 6858000"/>
              <a:gd name="connsiteX15339" fmla="*/ 2972919 w 12192000"/>
              <a:gd name="connsiteY15339" fmla="*/ 5906112 h 6858000"/>
              <a:gd name="connsiteX15340" fmla="*/ 2972919 w 12192000"/>
              <a:gd name="connsiteY15340" fmla="*/ 5922300 h 6858000"/>
              <a:gd name="connsiteX15341" fmla="*/ 2977348 w 12192000"/>
              <a:gd name="connsiteY15341" fmla="*/ 5928371 h 6858000"/>
              <a:gd name="connsiteX15342" fmla="*/ 2975872 w 12192000"/>
              <a:gd name="connsiteY15342" fmla="*/ 5933632 h 6858000"/>
              <a:gd name="connsiteX15343" fmla="*/ 2984730 w 12192000"/>
              <a:gd name="connsiteY15343" fmla="*/ 5934037 h 6858000"/>
              <a:gd name="connsiteX15344" fmla="*/ 2986207 w 12192000"/>
              <a:gd name="connsiteY15344" fmla="*/ 5942131 h 6858000"/>
              <a:gd name="connsiteX15345" fmla="*/ 2984730 w 12192000"/>
              <a:gd name="connsiteY15345" fmla="*/ 5947797 h 6858000"/>
              <a:gd name="connsiteX15346" fmla="*/ 2981039 w 12192000"/>
              <a:gd name="connsiteY15346" fmla="*/ 5949011 h 6858000"/>
              <a:gd name="connsiteX15347" fmla="*/ 2981777 w 12192000"/>
              <a:gd name="connsiteY15347" fmla="*/ 5951844 h 6858000"/>
              <a:gd name="connsiteX15348" fmla="*/ 2972919 w 12192000"/>
              <a:gd name="connsiteY15348" fmla="*/ 5960343 h 6858000"/>
              <a:gd name="connsiteX15349" fmla="*/ 2975133 w 12192000"/>
              <a:gd name="connsiteY15349" fmla="*/ 5964391 h 6858000"/>
              <a:gd name="connsiteX15350" fmla="*/ 2971442 w 12192000"/>
              <a:gd name="connsiteY15350" fmla="*/ 5970866 h 6858000"/>
              <a:gd name="connsiteX15351" fmla="*/ 2971442 w 12192000"/>
              <a:gd name="connsiteY15351" fmla="*/ 5978960 h 6858000"/>
              <a:gd name="connsiteX15352" fmla="*/ 2977348 w 12192000"/>
              <a:gd name="connsiteY15352" fmla="*/ 5988673 h 6858000"/>
              <a:gd name="connsiteX15353" fmla="*/ 2986207 w 12192000"/>
              <a:gd name="connsiteY15353" fmla="*/ 5991102 h 6858000"/>
              <a:gd name="connsiteX15354" fmla="*/ 2983254 w 12192000"/>
              <a:gd name="connsiteY15354" fmla="*/ 5998791 h 6858000"/>
              <a:gd name="connsiteX15355" fmla="*/ 2980301 w 12192000"/>
              <a:gd name="connsiteY15355" fmla="*/ 6003648 h 6858000"/>
              <a:gd name="connsiteX15356" fmla="*/ 2982516 w 12192000"/>
              <a:gd name="connsiteY15356" fmla="*/ 6010123 h 6858000"/>
              <a:gd name="connsiteX15357" fmla="*/ 2980301 w 12192000"/>
              <a:gd name="connsiteY15357" fmla="*/ 6019027 h 6858000"/>
              <a:gd name="connsiteX15358" fmla="*/ 2969227 w 12192000"/>
              <a:gd name="connsiteY15358" fmla="*/ 6026312 h 6858000"/>
              <a:gd name="connsiteX15359" fmla="*/ 2970704 w 12192000"/>
              <a:gd name="connsiteY15359" fmla="*/ 6029550 h 6858000"/>
              <a:gd name="connsiteX15360" fmla="*/ 2953724 w 12192000"/>
              <a:gd name="connsiteY15360" fmla="*/ 6040072 h 6858000"/>
              <a:gd name="connsiteX15361" fmla="*/ 2925671 w 12192000"/>
              <a:gd name="connsiteY15361" fmla="*/ 6040477 h 6858000"/>
              <a:gd name="connsiteX15362" fmla="*/ 2910906 w 12192000"/>
              <a:gd name="connsiteY15362" fmla="*/ 6037239 h 6858000"/>
              <a:gd name="connsiteX15363" fmla="*/ 2893188 w 12192000"/>
              <a:gd name="connsiteY15363" fmla="*/ 6023479 h 6858000"/>
              <a:gd name="connsiteX15364" fmla="*/ 2873994 w 12192000"/>
              <a:gd name="connsiteY15364" fmla="*/ 6017813 h 6858000"/>
              <a:gd name="connsiteX15365" fmla="*/ 2862920 w 12192000"/>
              <a:gd name="connsiteY15365" fmla="*/ 6019027 h 6858000"/>
              <a:gd name="connsiteX15366" fmla="*/ 2859967 w 12192000"/>
              <a:gd name="connsiteY15366" fmla="*/ 6017003 h 6858000"/>
              <a:gd name="connsiteX15367" fmla="*/ 2862920 w 12192000"/>
              <a:gd name="connsiteY15367" fmla="*/ 6011742 h 6858000"/>
              <a:gd name="connsiteX15368" fmla="*/ 2855538 w 12192000"/>
              <a:gd name="connsiteY15368" fmla="*/ 6012147 h 6858000"/>
              <a:gd name="connsiteX15369" fmla="*/ 2845941 w 12192000"/>
              <a:gd name="connsiteY15369" fmla="*/ 6021455 h 6858000"/>
              <a:gd name="connsiteX15370" fmla="*/ 2845202 w 12192000"/>
              <a:gd name="connsiteY15370" fmla="*/ 6037644 h 6858000"/>
              <a:gd name="connsiteX15371" fmla="*/ 2856276 w 12192000"/>
              <a:gd name="connsiteY15371" fmla="*/ 6046548 h 6858000"/>
              <a:gd name="connsiteX15372" fmla="*/ 2859967 w 12192000"/>
              <a:gd name="connsiteY15372" fmla="*/ 6063141 h 6858000"/>
              <a:gd name="connsiteX15373" fmla="*/ 2859229 w 12192000"/>
              <a:gd name="connsiteY15373" fmla="*/ 6084995 h 6858000"/>
              <a:gd name="connsiteX15374" fmla="*/ 2862920 w 12192000"/>
              <a:gd name="connsiteY15374" fmla="*/ 6093494 h 6858000"/>
              <a:gd name="connsiteX15375" fmla="*/ 2873994 w 12192000"/>
              <a:gd name="connsiteY15375" fmla="*/ 6099160 h 6858000"/>
              <a:gd name="connsiteX15376" fmla="*/ 2889497 w 12192000"/>
              <a:gd name="connsiteY15376" fmla="*/ 6098351 h 6858000"/>
              <a:gd name="connsiteX15377" fmla="*/ 2894665 w 12192000"/>
              <a:gd name="connsiteY15377" fmla="*/ 6101184 h 6858000"/>
              <a:gd name="connsiteX15378" fmla="*/ 2888759 w 12192000"/>
              <a:gd name="connsiteY15378" fmla="*/ 6104017 h 6858000"/>
              <a:gd name="connsiteX15379" fmla="*/ 2884329 w 12192000"/>
              <a:gd name="connsiteY15379" fmla="*/ 6108064 h 6858000"/>
              <a:gd name="connsiteX15380" fmla="*/ 2891712 w 12192000"/>
              <a:gd name="connsiteY15380" fmla="*/ 6110897 h 6858000"/>
              <a:gd name="connsiteX15381" fmla="*/ 2908691 w 12192000"/>
              <a:gd name="connsiteY15381" fmla="*/ 6106445 h 6858000"/>
              <a:gd name="connsiteX15382" fmla="*/ 2909430 w 12192000"/>
              <a:gd name="connsiteY15382" fmla="*/ 6101184 h 6858000"/>
              <a:gd name="connsiteX15383" fmla="*/ 2901309 w 12192000"/>
              <a:gd name="connsiteY15383" fmla="*/ 6099160 h 6858000"/>
              <a:gd name="connsiteX15384" fmla="*/ 2898356 w 12192000"/>
              <a:gd name="connsiteY15384" fmla="*/ 6097542 h 6858000"/>
              <a:gd name="connsiteX15385" fmla="*/ 2902785 w 12192000"/>
              <a:gd name="connsiteY15385" fmla="*/ 6093494 h 6858000"/>
              <a:gd name="connsiteX15386" fmla="*/ 2910906 w 12192000"/>
              <a:gd name="connsiteY15386" fmla="*/ 6093494 h 6858000"/>
              <a:gd name="connsiteX15387" fmla="*/ 2920503 w 12192000"/>
              <a:gd name="connsiteY15387" fmla="*/ 6087424 h 6858000"/>
              <a:gd name="connsiteX15388" fmla="*/ 2927886 w 12192000"/>
              <a:gd name="connsiteY15388" fmla="*/ 6088233 h 6858000"/>
              <a:gd name="connsiteX15389" fmla="*/ 2934530 w 12192000"/>
              <a:gd name="connsiteY15389" fmla="*/ 6098756 h 6858000"/>
              <a:gd name="connsiteX15390" fmla="*/ 2932315 w 12192000"/>
              <a:gd name="connsiteY15390" fmla="*/ 6106850 h 6858000"/>
              <a:gd name="connsiteX15391" fmla="*/ 2928624 w 12192000"/>
              <a:gd name="connsiteY15391" fmla="*/ 6108469 h 6858000"/>
              <a:gd name="connsiteX15392" fmla="*/ 2935268 w 12192000"/>
              <a:gd name="connsiteY15392" fmla="*/ 6115754 h 6858000"/>
              <a:gd name="connsiteX15393" fmla="*/ 2939698 w 12192000"/>
              <a:gd name="connsiteY15393" fmla="*/ 6125467 h 6858000"/>
              <a:gd name="connsiteX15394" fmla="*/ 2936745 w 12192000"/>
              <a:gd name="connsiteY15394" fmla="*/ 6134371 h 6858000"/>
              <a:gd name="connsiteX15395" fmla="*/ 2917550 w 12192000"/>
              <a:gd name="connsiteY15395" fmla="*/ 6144489 h 6858000"/>
              <a:gd name="connsiteX15396" fmla="*/ 2910168 w 12192000"/>
              <a:gd name="connsiteY15396" fmla="*/ 6142465 h 6858000"/>
              <a:gd name="connsiteX15397" fmla="*/ 2906477 w 12192000"/>
              <a:gd name="connsiteY15397" fmla="*/ 6133561 h 6858000"/>
              <a:gd name="connsiteX15398" fmla="*/ 2907953 w 12192000"/>
              <a:gd name="connsiteY15398" fmla="*/ 6129514 h 6858000"/>
              <a:gd name="connsiteX15399" fmla="*/ 2907953 w 12192000"/>
              <a:gd name="connsiteY15399" fmla="*/ 6124253 h 6858000"/>
              <a:gd name="connsiteX15400" fmla="*/ 2896141 w 12192000"/>
              <a:gd name="connsiteY15400" fmla="*/ 6118182 h 6858000"/>
              <a:gd name="connsiteX15401" fmla="*/ 2882853 w 12192000"/>
              <a:gd name="connsiteY15401" fmla="*/ 6123039 h 6858000"/>
              <a:gd name="connsiteX15402" fmla="*/ 2873256 w 12192000"/>
              <a:gd name="connsiteY15402" fmla="*/ 6129109 h 6858000"/>
              <a:gd name="connsiteX15403" fmla="*/ 2871779 w 12192000"/>
              <a:gd name="connsiteY15403" fmla="*/ 6133966 h 6858000"/>
              <a:gd name="connsiteX15404" fmla="*/ 2876209 w 12192000"/>
              <a:gd name="connsiteY15404" fmla="*/ 6140846 h 6858000"/>
              <a:gd name="connsiteX15405" fmla="*/ 2885806 w 12192000"/>
              <a:gd name="connsiteY15405" fmla="*/ 6140846 h 6858000"/>
              <a:gd name="connsiteX15406" fmla="*/ 2900571 w 12192000"/>
              <a:gd name="connsiteY15406" fmla="*/ 6144893 h 6858000"/>
              <a:gd name="connsiteX15407" fmla="*/ 2901309 w 12192000"/>
              <a:gd name="connsiteY15407" fmla="*/ 6149750 h 6858000"/>
              <a:gd name="connsiteX15408" fmla="*/ 2890235 w 12192000"/>
              <a:gd name="connsiteY15408" fmla="*/ 6159058 h 6858000"/>
              <a:gd name="connsiteX15409" fmla="*/ 2874732 w 12192000"/>
              <a:gd name="connsiteY15409" fmla="*/ 6164320 h 6858000"/>
              <a:gd name="connsiteX15410" fmla="*/ 2869564 w 12192000"/>
              <a:gd name="connsiteY15410" fmla="*/ 6170390 h 6858000"/>
              <a:gd name="connsiteX15411" fmla="*/ 2873256 w 12192000"/>
              <a:gd name="connsiteY15411" fmla="*/ 6174033 h 6858000"/>
              <a:gd name="connsiteX15412" fmla="*/ 2868826 w 12192000"/>
              <a:gd name="connsiteY15412" fmla="*/ 6182936 h 6858000"/>
              <a:gd name="connsiteX15413" fmla="*/ 2861444 w 12192000"/>
              <a:gd name="connsiteY15413" fmla="*/ 6190221 h 6858000"/>
              <a:gd name="connsiteX15414" fmla="*/ 2864397 w 12192000"/>
              <a:gd name="connsiteY15414" fmla="*/ 6201958 h 6858000"/>
              <a:gd name="connsiteX15415" fmla="*/ 2868088 w 12192000"/>
              <a:gd name="connsiteY15415" fmla="*/ 6206815 h 6858000"/>
              <a:gd name="connsiteX15416" fmla="*/ 2868088 w 12192000"/>
              <a:gd name="connsiteY15416" fmla="*/ 6213290 h 6858000"/>
              <a:gd name="connsiteX15417" fmla="*/ 2865873 w 12192000"/>
              <a:gd name="connsiteY15417" fmla="*/ 6218956 h 6858000"/>
              <a:gd name="connsiteX15418" fmla="*/ 2877685 w 12192000"/>
              <a:gd name="connsiteY15418" fmla="*/ 6230693 h 6858000"/>
              <a:gd name="connsiteX15419" fmla="*/ 2877685 w 12192000"/>
              <a:gd name="connsiteY15419" fmla="*/ 6235145 h 6858000"/>
              <a:gd name="connsiteX15420" fmla="*/ 2873256 w 12192000"/>
              <a:gd name="connsiteY15420" fmla="*/ 6241215 h 6858000"/>
              <a:gd name="connsiteX15421" fmla="*/ 2875470 w 12192000"/>
              <a:gd name="connsiteY15421" fmla="*/ 6244048 h 6858000"/>
              <a:gd name="connsiteX15422" fmla="*/ 2861444 w 12192000"/>
              <a:gd name="connsiteY15422" fmla="*/ 6252143 h 6858000"/>
              <a:gd name="connsiteX15423" fmla="*/ 2859967 w 12192000"/>
              <a:gd name="connsiteY15423" fmla="*/ 6259427 h 6858000"/>
              <a:gd name="connsiteX15424" fmla="*/ 2858491 w 12192000"/>
              <a:gd name="connsiteY15424" fmla="*/ 6263070 h 6858000"/>
              <a:gd name="connsiteX15425" fmla="*/ 2868088 w 12192000"/>
              <a:gd name="connsiteY15425" fmla="*/ 6266712 h 6858000"/>
              <a:gd name="connsiteX15426" fmla="*/ 2873256 w 12192000"/>
              <a:gd name="connsiteY15426" fmla="*/ 6270759 h 6858000"/>
              <a:gd name="connsiteX15427" fmla="*/ 2872517 w 12192000"/>
              <a:gd name="connsiteY15427" fmla="*/ 6274807 h 6858000"/>
              <a:gd name="connsiteX15428" fmla="*/ 2856276 w 12192000"/>
              <a:gd name="connsiteY15428" fmla="*/ 6277640 h 6858000"/>
              <a:gd name="connsiteX15429" fmla="*/ 2847417 w 12192000"/>
              <a:gd name="connsiteY15429" fmla="*/ 6276021 h 6858000"/>
              <a:gd name="connsiteX15430" fmla="*/ 2833390 w 12192000"/>
              <a:gd name="connsiteY15430" fmla="*/ 6278044 h 6858000"/>
              <a:gd name="connsiteX15431" fmla="*/ 2823793 w 12192000"/>
              <a:gd name="connsiteY15431" fmla="*/ 6287353 h 6858000"/>
              <a:gd name="connsiteX15432" fmla="*/ 2812720 w 12192000"/>
              <a:gd name="connsiteY15432" fmla="*/ 6288567 h 6858000"/>
              <a:gd name="connsiteX15433" fmla="*/ 2804599 w 12192000"/>
              <a:gd name="connsiteY15433" fmla="*/ 6297471 h 6858000"/>
              <a:gd name="connsiteX15434" fmla="*/ 2797955 w 12192000"/>
              <a:gd name="connsiteY15434" fmla="*/ 6299089 h 6858000"/>
              <a:gd name="connsiteX15435" fmla="*/ 2794264 w 12192000"/>
              <a:gd name="connsiteY15435" fmla="*/ 6310017 h 6858000"/>
              <a:gd name="connsiteX15436" fmla="*/ 2790572 w 12192000"/>
              <a:gd name="connsiteY15436" fmla="*/ 6317706 h 6858000"/>
              <a:gd name="connsiteX15437" fmla="*/ 2779499 w 12192000"/>
              <a:gd name="connsiteY15437" fmla="*/ 6324991 h 6858000"/>
              <a:gd name="connsiteX15438" fmla="*/ 2778760 w 12192000"/>
              <a:gd name="connsiteY15438" fmla="*/ 6330657 h 6858000"/>
              <a:gd name="connsiteX15439" fmla="*/ 2784666 w 12192000"/>
              <a:gd name="connsiteY15439" fmla="*/ 6338347 h 6858000"/>
              <a:gd name="connsiteX15440" fmla="*/ 2784666 w 12192000"/>
              <a:gd name="connsiteY15440" fmla="*/ 6348465 h 6858000"/>
              <a:gd name="connsiteX15441" fmla="*/ 2795740 w 12192000"/>
              <a:gd name="connsiteY15441" fmla="*/ 6365058 h 6858000"/>
              <a:gd name="connsiteX15442" fmla="*/ 2805337 w 12192000"/>
              <a:gd name="connsiteY15442" fmla="*/ 6372343 h 6858000"/>
              <a:gd name="connsiteX15443" fmla="*/ 2811981 w 12192000"/>
              <a:gd name="connsiteY15443" fmla="*/ 6374366 h 6858000"/>
              <a:gd name="connsiteX15444" fmla="*/ 2825270 w 12192000"/>
              <a:gd name="connsiteY15444" fmla="*/ 6385294 h 6858000"/>
              <a:gd name="connsiteX15445" fmla="*/ 2845202 w 12192000"/>
              <a:gd name="connsiteY15445" fmla="*/ 6401887 h 6858000"/>
              <a:gd name="connsiteX15446" fmla="*/ 2861444 w 12192000"/>
              <a:gd name="connsiteY15446" fmla="*/ 6400673 h 6858000"/>
              <a:gd name="connsiteX15447" fmla="*/ 2871041 w 12192000"/>
              <a:gd name="connsiteY15447" fmla="*/ 6401078 h 6858000"/>
              <a:gd name="connsiteX15448" fmla="*/ 2874732 w 12192000"/>
              <a:gd name="connsiteY15448" fmla="*/ 6399054 h 6858000"/>
              <a:gd name="connsiteX15449" fmla="*/ 2882853 w 12192000"/>
              <a:gd name="connsiteY15449" fmla="*/ 6401482 h 6858000"/>
              <a:gd name="connsiteX15450" fmla="*/ 2885806 w 12192000"/>
              <a:gd name="connsiteY15450" fmla="*/ 6406339 h 6858000"/>
              <a:gd name="connsiteX15451" fmla="*/ 2882853 w 12192000"/>
              <a:gd name="connsiteY15451" fmla="*/ 6409981 h 6858000"/>
              <a:gd name="connsiteX15452" fmla="*/ 2882853 w 12192000"/>
              <a:gd name="connsiteY15452" fmla="*/ 6414838 h 6858000"/>
              <a:gd name="connsiteX15453" fmla="*/ 2888020 w 12192000"/>
              <a:gd name="connsiteY15453" fmla="*/ 6425765 h 6858000"/>
              <a:gd name="connsiteX15454" fmla="*/ 2888020 w 12192000"/>
              <a:gd name="connsiteY15454" fmla="*/ 6433050 h 6858000"/>
              <a:gd name="connsiteX15455" fmla="*/ 2879900 w 12192000"/>
              <a:gd name="connsiteY15455" fmla="*/ 6440740 h 6858000"/>
              <a:gd name="connsiteX15456" fmla="*/ 2885806 w 12192000"/>
              <a:gd name="connsiteY15456" fmla="*/ 6440740 h 6858000"/>
              <a:gd name="connsiteX15457" fmla="*/ 2894665 w 12192000"/>
              <a:gd name="connsiteY15457" fmla="*/ 6448429 h 6858000"/>
              <a:gd name="connsiteX15458" fmla="*/ 2888020 w 12192000"/>
              <a:gd name="connsiteY15458" fmla="*/ 6452476 h 6858000"/>
              <a:gd name="connsiteX15459" fmla="*/ 2887282 w 12192000"/>
              <a:gd name="connsiteY15459" fmla="*/ 6458142 h 6858000"/>
              <a:gd name="connsiteX15460" fmla="*/ 2888759 w 12192000"/>
              <a:gd name="connsiteY15460" fmla="*/ 6461785 h 6858000"/>
              <a:gd name="connsiteX15461" fmla="*/ 2881376 w 12192000"/>
              <a:gd name="connsiteY15461" fmla="*/ 6469879 h 6858000"/>
              <a:gd name="connsiteX15462" fmla="*/ 2873256 w 12192000"/>
              <a:gd name="connsiteY15462" fmla="*/ 6473521 h 6858000"/>
              <a:gd name="connsiteX15463" fmla="*/ 2871779 w 12192000"/>
              <a:gd name="connsiteY15463" fmla="*/ 6480806 h 6858000"/>
              <a:gd name="connsiteX15464" fmla="*/ 2866611 w 12192000"/>
              <a:gd name="connsiteY15464" fmla="*/ 6482425 h 6858000"/>
              <a:gd name="connsiteX15465" fmla="*/ 2859229 w 12192000"/>
              <a:gd name="connsiteY15465" fmla="*/ 6491329 h 6858000"/>
              <a:gd name="connsiteX15466" fmla="*/ 2855538 w 12192000"/>
              <a:gd name="connsiteY15466" fmla="*/ 6501851 h 6858000"/>
              <a:gd name="connsiteX15467" fmla="*/ 2845941 w 12192000"/>
              <a:gd name="connsiteY15467" fmla="*/ 6502661 h 6858000"/>
              <a:gd name="connsiteX15468" fmla="*/ 2834129 w 12192000"/>
              <a:gd name="connsiteY15468" fmla="*/ 6512778 h 6858000"/>
              <a:gd name="connsiteX15469" fmla="*/ 2832652 w 12192000"/>
              <a:gd name="connsiteY15469" fmla="*/ 6523301 h 6858000"/>
              <a:gd name="connsiteX15470" fmla="*/ 2828961 w 12192000"/>
              <a:gd name="connsiteY15470" fmla="*/ 6533014 h 6858000"/>
              <a:gd name="connsiteX15471" fmla="*/ 2820102 w 12192000"/>
              <a:gd name="connsiteY15471" fmla="*/ 6540704 h 6858000"/>
              <a:gd name="connsiteX15472" fmla="*/ 2817887 w 12192000"/>
              <a:gd name="connsiteY15472" fmla="*/ 6546775 h 6858000"/>
              <a:gd name="connsiteX15473" fmla="*/ 2822317 w 12192000"/>
              <a:gd name="connsiteY15473" fmla="*/ 6543537 h 6858000"/>
              <a:gd name="connsiteX15474" fmla="*/ 2830437 w 12192000"/>
              <a:gd name="connsiteY15474" fmla="*/ 6545156 h 6858000"/>
              <a:gd name="connsiteX15475" fmla="*/ 2833390 w 12192000"/>
              <a:gd name="connsiteY15475" fmla="*/ 6558916 h 6858000"/>
              <a:gd name="connsiteX15476" fmla="*/ 2830437 w 12192000"/>
              <a:gd name="connsiteY15476" fmla="*/ 6566201 h 6858000"/>
              <a:gd name="connsiteX15477" fmla="*/ 2821579 w 12192000"/>
              <a:gd name="connsiteY15477" fmla="*/ 6575914 h 6858000"/>
              <a:gd name="connsiteX15478" fmla="*/ 2820102 w 12192000"/>
              <a:gd name="connsiteY15478" fmla="*/ 6583199 h 6858000"/>
              <a:gd name="connsiteX15479" fmla="*/ 2809767 w 12192000"/>
              <a:gd name="connsiteY15479" fmla="*/ 6590888 h 6858000"/>
              <a:gd name="connsiteX15480" fmla="*/ 2802384 w 12192000"/>
              <a:gd name="connsiteY15480" fmla="*/ 6588865 h 6858000"/>
              <a:gd name="connsiteX15481" fmla="*/ 2795740 w 12192000"/>
              <a:gd name="connsiteY15481" fmla="*/ 6582389 h 6858000"/>
              <a:gd name="connsiteX15482" fmla="*/ 2789096 w 12192000"/>
              <a:gd name="connsiteY15482" fmla="*/ 6578747 h 6858000"/>
              <a:gd name="connsiteX15483" fmla="*/ 2794264 w 12192000"/>
              <a:gd name="connsiteY15483" fmla="*/ 6584413 h 6858000"/>
              <a:gd name="connsiteX15484" fmla="*/ 2794264 w 12192000"/>
              <a:gd name="connsiteY15484" fmla="*/ 6592912 h 6858000"/>
              <a:gd name="connsiteX15485" fmla="*/ 2797216 w 12192000"/>
              <a:gd name="connsiteY15485" fmla="*/ 6596150 h 6858000"/>
              <a:gd name="connsiteX15486" fmla="*/ 2793525 w 12192000"/>
              <a:gd name="connsiteY15486" fmla="*/ 6603839 h 6858000"/>
              <a:gd name="connsiteX15487" fmla="*/ 2780975 w 12192000"/>
              <a:gd name="connsiteY15487" fmla="*/ 6612743 h 6858000"/>
              <a:gd name="connsiteX15488" fmla="*/ 2775069 w 12192000"/>
              <a:gd name="connsiteY15488" fmla="*/ 6628122 h 6858000"/>
              <a:gd name="connsiteX15489" fmla="*/ 2777284 w 12192000"/>
              <a:gd name="connsiteY15489" fmla="*/ 6641882 h 6858000"/>
              <a:gd name="connsiteX15490" fmla="*/ 2786881 w 12192000"/>
              <a:gd name="connsiteY15490" fmla="*/ 6655643 h 6858000"/>
              <a:gd name="connsiteX15491" fmla="*/ 2795002 w 12192000"/>
              <a:gd name="connsiteY15491" fmla="*/ 6676688 h 6858000"/>
              <a:gd name="connsiteX15492" fmla="*/ 2795002 w 12192000"/>
              <a:gd name="connsiteY15492" fmla="*/ 6683568 h 6858000"/>
              <a:gd name="connsiteX15493" fmla="*/ 2797955 w 12192000"/>
              <a:gd name="connsiteY15493" fmla="*/ 6684782 h 6858000"/>
              <a:gd name="connsiteX15494" fmla="*/ 2795740 w 12192000"/>
              <a:gd name="connsiteY15494" fmla="*/ 6690853 h 6858000"/>
              <a:gd name="connsiteX15495" fmla="*/ 2788358 w 12192000"/>
              <a:gd name="connsiteY15495" fmla="*/ 6694900 h 6858000"/>
              <a:gd name="connsiteX15496" fmla="*/ 2794264 w 12192000"/>
              <a:gd name="connsiteY15496" fmla="*/ 6699757 h 6858000"/>
              <a:gd name="connsiteX15497" fmla="*/ 2799431 w 12192000"/>
              <a:gd name="connsiteY15497" fmla="*/ 6698138 h 6858000"/>
              <a:gd name="connsiteX15498" fmla="*/ 2808290 w 12192000"/>
              <a:gd name="connsiteY15498" fmla="*/ 6705827 h 6858000"/>
              <a:gd name="connsiteX15499" fmla="*/ 2809767 w 12192000"/>
              <a:gd name="connsiteY15499" fmla="*/ 6714731 h 6858000"/>
              <a:gd name="connsiteX15500" fmla="*/ 2826746 w 12192000"/>
              <a:gd name="connsiteY15500" fmla="*/ 6724444 h 6858000"/>
              <a:gd name="connsiteX15501" fmla="*/ 2837082 w 12192000"/>
              <a:gd name="connsiteY15501" fmla="*/ 6731324 h 6858000"/>
              <a:gd name="connsiteX15502" fmla="*/ 2837820 w 12192000"/>
              <a:gd name="connsiteY15502" fmla="*/ 6740228 h 6858000"/>
              <a:gd name="connsiteX15503" fmla="*/ 2834129 w 12192000"/>
              <a:gd name="connsiteY15503" fmla="*/ 6739823 h 6858000"/>
              <a:gd name="connsiteX15504" fmla="*/ 2822317 w 12192000"/>
              <a:gd name="connsiteY15504" fmla="*/ 6734967 h 6858000"/>
              <a:gd name="connsiteX15505" fmla="*/ 2820840 w 12192000"/>
              <a:gd name="connsiteY15505" fmla="*/ 6734157 h 6858000"/>
              <a:gd name="connsiteX15506" fmla="*/ 2814196 w 12192000"/>
              <a:gd name="connsiteY15506" fmla="*/ 6737395 h 6858000"/>
              <a:gd name="connsiteX15507" fmla="*/ 2801646 w 12192000"/>
              <a:gd name="connsiteY15507" fmla="*/ 6730515 h 6858000"/>
              <a:gd name="connsiteX15508" fmla="*/ 2790572 w 12192000"/>
              <a:gd name="connsiteY15508" fmla="*/ 6733348 h 6858000"/>
              <a:gd name="connsiteX15509" fmla="*/ 2784666 w 12192000"/>
              <a:gd name="connsiteY15509" fmla="*/ 6738204 h 6858000"/>
              <a:gd name="connsiteX15510" fmla="*/ 2785405 w 12192000"/>
              <a:gd name="connsiteY15510" fmla="*/ 6749537 h 6858000"/>
              <a:gd name="connsiteX15511" fmla="*/ 2781713 w 12192000"/>
              <a:gd name="connsiteY15511" fmla="*/ 6753179 h 6858000"/>
              <a:gd name="connsiteX15512" fmla="*/ 2771378 w 12192000"/>
              <a:gd name="connsiteY15512" fmla="*/ 6753179 h 6858000"/>
              <a:gd name="connsiteX15513" fmla="*/ 2764734 w 12192000"/>
              <a:gd name="connsiteY15513" fmla="*/ 6756012 h 6858000"/>
              <a:gd name="connsiteX15514" fmla="*/ 2753660 w 12192000"/>
              <a:gd name="connsiteY15514" fmla="*/ 6768558 h 6858000"/>
              <a:gd name="connsiteX15515" fmla="*/ 2741110 w 12192000"/>
              <a:gd name="connsiteY15515" fmla="*/ 6775438 h 6858000"/>
              <a:gd name="connsiteX15516" fmla="*/ 2739634 w 12192000"/>
              <a:gd name="connsiteY15516" fmla="*/ 6781509 h 6858000"/>
              <a:gd name="connsiteX15517" fmla="*/ 2742587 w 12192000"/>
              <a:gd name="connsiteY15517" fmla="*/ 6790817 h 6858000"/>
              <a:gd name="connsiteX15518" fmla="*/ 2741110 w 12192000"/>
              <a:gd name="connsiteY15518" fmla="*/ 6804578 h 6858000"/>
              <a:gd name="connsiteX15519" fmla="*/ 2739634 w 12192000"/>
              <a:gd name="connsiteY15519" fmla="*/ 6816719 h 6858000"/>
              <a:gd name="connsiteX15520" fmla="*/ 2740372 w 12192000"/>
              <a:gd name="connsiteY15520" fmla="*/ 6822385 h 6858000"/>
              <a:gd name="connsiteX15521" fmla="*/ 2738895 w 12192000"/>
              <a:gd name="connsiteY15521" fmla="*/ 6829265 h 6858000"/>
              <a:gd name="connsiteX15522" fmla="*/ 2744063 w 12192000"/>
              <a:gd name="connsiteY15522" fmla="*/ 6843430 h 6858000"/>
              <a:gd name="connsiteX15523" fmla="*/ 2738157 w 12192000"/>
              <a:gd name="connsiteY15523" fmla="*/ 6853548 h 6858000"/>
              <a:gd name="connsiteX15524" fmla="*/ 2733728 w 12192000"/>
              <a:gd name="connsiteY15524" fmla="*/ 6858000 h 6858000"/>
              <a:gd name="connsiteX15525" fmla="*/ 2727083 w 12192000"/>
              <a:gd name="connsiteY15525" fmla="*/ 6854762 h 6858000"/>
              <a:gd name="connsiteX15526" fmla="*/ 2721178 w 12192000"/>
              <a:gd name="connsiteY15526" fmla="*/ 6855167 h 6858000"/>
              <a:gd name="connsiteX15527" fmla="*/ 2711580 w 12192000"/>
              <a:gd name="connsiteY15527" fmla="*/ 6850310 h 6858000"/>
              <a:gd name="connsiteX15528" fmla="*/ 2697554 w 12192000"/>
              <a:gd name="connsiteY15528" fmla="*/ 6848287 h 6858000"/>
              <a:gd name="connsiteX15529" fmla="*/ 2681312 w 12192000"/>
              <a:gd name="connsiteY15529" fmla="*/ 6833717 h 6858000"/>
              <a:gd name="connsiteX15530" fmla="*/ 2676145 w 12192000"/>
              <a:gd name="connsiteY15530" fmla="*/ 6826432 h 6858000"/>
              <a:gd name="connsiteX15531" fmla="*/ 2680574 w 12192000"/>
              <a:gd name="connsiteY15531" fmla="*/ 6821980 h 6858000"/>
              <a:gd name="connsiteX15532" fmla="*/ 2685742 w 12192000"/>
              <a:gd name="connsiteY15532" fmla="*/ 6821171 h 6858000"/>
              <a:gd name="connsiteX15533" fmla="*/ 2689433 w 12192000"/>
              <a:gd name="connsiteY15533" fmla="*/ 6822385 h 6858000"/>
              <a:gd name="connsiteX15534" fmla="*/ 2690910 w 12192000"/>
              <a:gd name="connsiteY15534" fmla="*/ 6816719 h 6858000"/>
              <a:gd name="connsiteX15535" fmla="*/ 2695339 w 12192000"/>
              <a:gd name="connsiteY15535" fmla="*/ 6813481 h 6858000"/>
              <a:gd name="connsiteX15536" fmla="*/ 2699030 w 12192000"/>
              <a:gd name="connsiteY15536" fmla="*/ 6815100 h 6858000"/>
              <a:gd name="connsiteX15537" fmla="*/ 2698292 w 12192000"/>
              <a:gd name="connsiteY15537" fmla="*/ 6826432 h 6858000"/>
              <a:gd name="connsiteX15538" fmla="*/ 2694601 w 12192000"/>
              <a:gd name="connsiteY15538" fmla="*/ 6829265 h 6858000"/>
              <a:gd name="connsiteX15539" fmla="*/ 2693862 w 12192000"/>
              <a:gd name="connsiteY15539" fmla="*/ 6833312 h 6858000"/>
              <a:gd name="connsiteX15540" fmla="*/ 2701983 w 12192000"/>
              <a:gd name="connsiteY15540" fmla="*/ 6830075 h 6858000"/>
              <a:gd name="connsiteX15541" fmla="*/ 2707151 w 12192000"/>
              <a:gd name="connsiteY15541" fmla="*/ 6824813 h 6858000"/>
              <a:gd name="connsiteX15542" fmla="*/ 2704198 w 12192000"/>
              <a:gd name="connsiteY15542" fmla="*/ 6818743 h 6858000"/>
              <a:gd name="connsiteX15543" fmla="*/ 2704198 w 12192000"/>
              <a:gd name="connsiteY15543" fmla="*/ 6809030 h 6858000"/>
              <a:gd name="connsiteX15544" fmla="*/ 2713057 w 12192000"/>
              <a:gd name="connsiteY15544" fmla="*/ 6801340 h 6858000"/>
              <a:gd name="connsiteX15545" fmla="*/ 2714533 w 12192000"/>
              <a:gd name="connsiteY15545" fmla="*/ 6795674 h 6858000"/>
              <a:gd name="connsiteX15546" fmla="*/ 2718963 w 12192000"/>
              <a:gd name="connsiteY15546" fmla="*/ 6788389 h 6858000"/>
              <a:gd name="connsiteX15547" fmla="*/ 2726345 w 12192000"/>
              <a:gd name="connsiteY15547" fmla="*/ 6785556 h 6858000"/>
              <a:gd name="connsiteX15548" fmla="*/ 2724869 w 12192000"/>
              <a:gd name="connsiteY15548" fmla="*/ 6783533 h 6858000"/>
              <a:gd name="connsiteX15549" fmla="*/ 2718963 w 12192000"/>
              <a:gd name="connsiteY15549" fmla="*/ 6783533 h 6858000"/>
              <a:gd name="connsiteX15550" fmla="*/ 2712319 w 12192000"/>
              <a:gd name="connsiteY15550" fmla="*/ 6779890 h 6858000"/>
              <a:gd name="connsiteX15551" fmla="*/ 2710842 w 12192000"/>
              <a:gd name="connsiteY15551" fmla="*/ 6777867 h 6858000"/>
              <a:gd name="connsiteX15552" fmla="*/ 2704936 w 12192000"/>
              <a:gd name="connsiteY15552" fmla="*/ 6781104 h 6858000"/>
              <a:gd name="connsiteX15553" fmla="*/ 2696077 w 12192000"/>
              <a:gd name="connsiteY15553" fmla="*/ 6792841 h 6858000"/>
              <a:gd name="connsiteX15554" fmla="*/ 2687957 w 12192000"/>
              <a:gd name="connsiteY15554" fmla="*/ 6799316 h 6858000"/>
              <a:gd name="connsiteX15555" fmla="*/ 2675406 w 12192000"/>
              <a:gd name="connsiteY15555" fmla="*/ 6801745 h 6858000"/>
              <a:gd name="connsiteX15556" fmla="*/ 2682789 w 12192000"/>
              <a:gd name="connsiteY15556" fmla="*/ 6809839 h 6858000"/>
              <a:gd name="connsiteX15557" fmla="*/ 2682051 w 12192000"/>
              <a:gd name="connsiteY15557" fmla="*/ 6813481 h 6858000"/>
              <a:gd name="connsiteX15558" fmla="*/ 2675406 w 12192000"/>
              <a:gd name="connsiteY15558" fmla="*/ 6815100 h 6858000"/>
              <a:gd name="connsiteX15559" fmla="*/ 2669500 w 12192000"/>
              <a:gd name="connsiteY15559" fmla="*/ 6821171 h 6858000"/>
              <a:gd name="connsiteX15560" fmla="*/ 2671715 w 12192000"/>
              <a:gd name="connsiteY15560" fmla="*/ 6828456 h 6858000"/>
              <a:gd name="connsiteX15561" fmla="*/ 2669500 w 12192000"/>
              <a:gd name="connsiteY15561" fmla="*/ 6832503 h 6858000"/>
              <a:gd name="connsiteX15562" fmla="*/ 2666547 w 12192000"/>
              <a:gd name="connsiteY15562" fmla="*/ 6832503 h 6858000"/>
              <a:gd name="connsiteX15563" fmla="*/ 2656212 w 12192000"/>
              <a:gd name="connsiteY15563" fmla="*/ 6824004 h 6858000"/>
              <a:gd name="connsiteX15564" fmla="*/ 2641447 w 12192000"/>
              <a:gd name="connsiteY15564" fmla="*/ 6819552 h 6858000"/>
              <a:gd name="connsiteX15565" fmla="*/ 2641447 w 12192000"/>
              <a:gd name="connsiteY15565" fmla="*/ 6815910 h 6858000"/>
              <a:gd name="connsiteX15566" fmla="*/ 2645138 w 12192000"/>
              <a:gd name="connsiteY15566" fmla="*/ 6811458 h 6858000"/>
              <a:gd name="connsiteX15567" fmla="*/ 2641447 w 12192000"/>
              <a:gd name="connsiteY15567" fmla="*/ 6809030 h 6858000"/>
              <a:gd name="connsiteX15568" fmla="*/ 2640709 w 12192000"/>
              <a:gd name="connsiteY15568" fmla="*/ 6805792 h 6858000"/>
              <a:gd name="connsiteX15569" fmla="*/ 2643662 w 12192000"/>
              <a:gd name="connsiteY15569" fmla="*/ 6802149 h 6858000"/>
              <a:gd name="connsiteX15570" fmla="*/ 2646615 w 12192000"/>
              <a:gd name="connsiteY15570" fmla="*/ 6796079 h 6858000"/>
              <a:gd name="connsiteX15571" fmla="*/ 2645138 w 12192000"/>
              <a:gd name="connsiteY15571" fmla="*/ 6790817 h 6858000"/>
              <a:gd name="connsiteX15572" fmla="*/ 2651044 w 12192000"/>
              <a:gd name="connsiteY15572" fmla="*/ 6784747 h 6858000"/>
              <a:gd name="connsiteX15573" fmla="*/ 2655474 w 12192000"/>
              <a:gd name="connsiteY15573" fmla="*/ 6785556 h 6858000"/>
              <a:gd name="connsiteX15574" fmla="*/ 2659165 w 12192000"/>
              <a:gd name="connsiteY15574" fmla="*/ 6785151 h 6858000"/>
              <a:gd name="connsiteX15575" fmla="*/ 2674668 w 12192000"/>
              <a:gd name="connsiteY15575" fmla="*/ 6772201 h 6858000"/>
              <a:gd name="connsiteX15576" fmla="*/ 2681312 w 12192000"/>
              <a:gd name="connsiteY15576" fmla="*/ 6770582 h 6858000"/>
              <a:gd name="connsiteX15577" fmla="*/ 2687218 w 12192000"/>
              <a:gd name="connsiteY15577" fmla="*/ 6775438 h 6858000"/>
              <a:gd name="connsiteX15578" fmla="*/ 2693124 w 12192000"/>
              <a:gd name="connsiteY15578" fmla="*/ 6776652 h 6858000"/>
              <a:gd name="connsiteX15579" fmla="*/ 2697554 w 12192000"/>
              <a:gd name="connsiteY15579" fmla="*/ 6770582 h 6858000"/>
              <a:gd name="connsiteX15580" fmla="*/ 2702721 w 12192000"/>
              <a:gd name="connsiteY15580" fmla="*/ 6768558 h 6858000"/>
              <a:gd name="connsiteX15581" fmla="*/ 2701983 w 12192000"/>
              <a:gd name="connsiteY15581" fmla="*/ 6764916 h 6858000"/>
              <a:gd name="connsiteX15582" fmla="*/ 2693124 w 12192000"/>
              <a:gd name="connsiteY15582" fmla="*/ 6764511 h 6858000"/>
              <a:gd name="connsiteX15583" fmla="*/ 2683527 w 12192000"/>
              <a:gd name="connsiteY15583" fmla="*/ 6765320 h 6858000"/>
              <a:gd name="connsiteX15584" fmla="*/ 2675406 w 12192000"/>
              <a:gd name="connsiteY15584" fmla="*/ 6762892 h 6858000"/>
              <a:gd name="connsiteX15585" fmla="*/ 2665071 w 12192000"/>
              <a:gd name="connsiteY15585" fmla="*/ 6764916 h 6858000"/>
              <a:gd name="connsiteX15586" fmla="*/ 2662856 w 12192000"/>
              <a:gd name="connsiteY15586" fmla="*/ 6769368 h 6858000"/>
              <a:gd name="connsiteX15587" fmla="*/ 2657689 w 12192000"/>
              <a:gd name="connsiteY15587" fmla="*/ 6767344 h 6858000"/>
              <a:gd name="connsiteX15588" fmla="*/ 2656212 w 12192000"/>
              <a:gd name="connsiteY15588" fmla="*/ 6762487 h 6858000"/>
              <a:gd name="connsiteX15589" fmla="*/ 2651044 w 12192000"/>
              <a:gd name="connsiteY15589" fmla="*/ 6765320 h 6858000"/>
              <a:gd name="connsiteX15590" fmla="*/ 2640709 w 12192000"/>
              <a:gd name="connsiteY15590" fmla="*/ 6762083 h 6858000"/>
              <a:gd name="connsiteX15591" fmla="*/ 2636279 w 12192000"/>
              <a:gd name="connsiteY15591" fmla="*/ 6764106 h 6858000"/>
              <a:gd name="connsiteX15592" fmla="*/ 2636279 w 12192000"/>
              <a:gd name="connsiteY15592" fmla="*/ 6769368 h 6858000"/>
              <a:gd name="connsiteX15593" fmla="*/ 2630374 w 12192000"/>
              <a:gd name="connsiteY15593" fmla="*/ 6773010 h 6858000"/>
              <a:gd name="connsiteX15594" fmla="*/ 2628159 w 12192000"/>
              <a:gd name="connsiteY15594" fmla="*/ 6775438 h 6858000"/>
              <a:gd name="connsiteX15595" fmla="*/ 2635541 w 12192000"/>
              <a:gd name="connsiteY15595" fmla="*/ 6776652 h 6858000"/>
              <a:gd name="connsiteX15596" fmla="*/ 2639232 w 12192000"/>
              <a:gd name="connsiteY15596" fmla="*/ 6774629 h 6858000"/>
              <a:gd name="connsiteX15597" fmla="*/ 2642185 w 12192000"/>
              <a:gd name="connsiteY15597" fmla="*/ 6781509 h 6858000"/>
              <a:gd name="connsiteX15598" fmla="*/ 2639232 w 12192000"/>
              <a:gd name="connsiteY15598" fmla="*/ 6788794 h 6858000"/>
              <a:gd name="connsiteX15599" fmla="*/ 2643662 w 12192000"/>
              <a:gd name="connsiteY15599" fmla="*/ 6798102 h 6858000"/>
              <a:gd name="connsiteX15600" fmla="*/ 2639232 w 12192000"/>
              <a:gd name="connsiteY15600" fmla="*/ 6803768 h 6858000"/>
              <a:gd name="connsiteX15601" fmla="*/ 2634065 w 12192000"/>
              <a:gd name="connsiteY15601" fmla="*/ 6805387 h 6858000"/>
              <a:gd name="connsiteX15602" fmla="*/ 2620776 w 12192000"/>
              <a:gd name="connsiteY15602" fmla="*/ 6798507 h 6858000"/>
              <a:gd name="connsiteX15603" fmla="*/ 2608964 w 12192000"/>
              <a:gd name="connsiteY15603" fmla="*/ 6797293 h 6858000"/>
              <a:gd name="connsiteX15604" fmla="*/ 2606750 w 12192000"/>
              <a:gd name="connsiteY15604" fmla="*/ 6792436 h 6858000"/>
              <a:gd name="connsiteX15605" fmla="*/ 2614132 w 12192000"/>
              <a:gd name="connsiteY15605" fmla="*/ 6786770 h 6858000"/>
              <a:gd name="connsiteX15606" fmla="*/ 2620776 w 12192000"/>
              <a:gd name="connsiteY15606" fmla="*/ 6784342 h 6858000"/>
              <a:gd name="connsiteX15607" fmla="*/ 2620776 w 12192000"/>
              <a:gd name="connsiteY15607" fmla="*/ 6781509 h 6858000"/>
              <a:gd name="connsiteX15608" fmla="*/ 2613394 w 12192000"/>
              <a:gd name="connsiteY15608" fmla="*/ 6779485 h 6858000"/>
              <a:gd name="connsiteX15609" fmla="*/ 2608964 w 12192000"/>
              <a:gd name="connsiteY15609" fmla="*/ 6776652 h 6858000"/>
              <a:gd name="connsiteX15610" fmla="*/ 2605273 w 12192000"/>
              <a:gd name="connsiteY15610" fmla="*/ 6783533 h 6858000"/>
              <a:gd name="connsiteX15611" fmla="*/ 2598629 w 12192000"/>
              <a:gd name="connsiteY15611" fmla="*/ 6782723 h 6858000"/>
              <a:gd name="connsiteX15612" fmla="*/ 2597153 w 12192000"/>
              <a:gd name="connsiteY15612" fmla="*/ 6779485 h 6858000"/>
              <a:gd name="connsiteX15613" fmla="*/ 2600106 w 12192000"/>
              <a:gd name="connsiteY15613" fmla="*/ 6774629 h 6858000"/>
              <a:gd name="connsiteX15614" fmla="*/ 2597891 w 12192000"/>
              <a:gd name="connsiteY15614" fmla="*/ 6769368 h 6858000"/>
              <a:gd name="connsiteX15615" fmla="*/ 2594200 w 12192000"/>
              <a:gd name="connsiteY15615" fmla="*/ 6762487 h 6858000"/>
              <a:gd name="connsiteX15616" fmla="*/ 2593461 w 12192000"/>
              <a:gd name="connsiteY15616" fmla="*/ 6751560 h 6858000"/>
              <a:gd name="connsiteX15617" fmla="*/ 2584602 w 12192000"/>
              <a:gd name="connsiteY15617" fmla="*/ 6745489 h 6858000"/>
              <a:gd name="connsiteX15618" fmla="*/ 2594200 w 12192000"/>
              <a:gd name="connsiteY15618" fmla="*/ 6742252 h 6858000"/>
              <a:gd name="connsiteX15619" fmla="*/ 2605273 w 12192000"/>
              <a:gd name="connsiteY15619" fmla="*/ 6742252 h 6858000"/>
              <a:gd name="connsiteX15620" fmla="*/ 2612656 w 12192000"/>
              <a:gd name="connsiteY15620" fmla="*/ 6736990 h 6858000"/>
              <a:gd name="connsiteX15621" fmla="*/ 2617823 w 12192000"/>
              <a:gd name="connsiteY15621" fmla="*/ 6736990 h 6858000"/>
              <a:gd name="connsiteX15622" fmla="*/ 2620038 w 12192000"/>
              <a:gd name="connsiteY15622" fmla="*/ 6744680 h 6858000"/>
              <a:gd name="connsiteX15623" fmla="*/ 2623729 w 12192000"/>
              <a:gd name="connsiteY15623" fmla="*/ 6748322 h 6858000"/>
              <a:gd name="connsiteX15624" fmla="*/ 2627421 w 12192000"/>
              <a:gd name="connsiteY15624" fmla="*/ 6741442 h 6858000"/>
              <a:gd name="connsiteX15625" fmla="*/ 2622991 w 12192000"/>
              <a:gd name="connsiteY15625" fmla="*/ 6735776 h 6858000"/>
              <a:gd name="connsiteX15626" fmla="*/ 2623729 w 12192000"/>
              <a:gd name="connsiteY15626" fmla="*/ 6728491 h 6858000"/>
              <a:gd name="connsiteX15627" fmla="*/ 2628159 w 12192000"/>
              <a:gd name="connsiteY15627" fmla="*/ 6722825 h 6858000"/>
              <a:gd name="connsiteX15628" fmla="*/ 2634803 w 12192000"/>
              <a:gd name="connsiteY15628" fmla="*/ 6728087 h 6858000"/>
              <a:gd name="connsiteX15629" fmla="*/ 2641447 w 12192000"/>
              <a:gd name="connsiteY15629" fmla="*/ 6743061 h 6858000"/>
              <a:gd name="connsiteX15630" fmla="*/ 2637756 w 12192000"/>
              <a:gd name="connsiteY15630" fmla="*/ 6753584 h 6858000"/>
              <a:gd name="connsiteX15631" fmla="*/ 2645138 w 12192000"/>
              <a:gd name="connsiteY15631" fmla="*/ 6748727 h 6858000"/>
              <a:gd name="connsiteX15632" fmla="*/ 2645877 w 12192000"/>
              <a:gd name="connsiteY15632" fmla="*/ 6742252 h 6858000"/>
              <a:gd name="connsiteX15633" fmla="*/ 2639232 w 12192000"/>
              <a:gd name="connsiteY15633" fmla="*/ 6729705 h 6858000"/>
              <a:gd name="connsiteX15634" fmla="*/ 2639970 w 12192000"/>
              <a:gd name="connsiteY15634" fmla="*/ 6722825 h 6858000"/>
              <a:gd name="connsiteX15635" fmla="*/ 2645877 w 12192000"/>
              <a:gd name="connsiteY15635" fmla="*/ 6716350 h 6858000"/>
              <a:gd name="connsiteX15636" fmla="*/ 2643662 w 12192000"/>
              <a:gd name="connsiteY15636" fmla="*/ 6705423 h 6858000"/>
              <a:gd name="connsiteX15637" fmla="*/ 2628159 w 12192000"/>
              <a:gd name="connsiteY15637" fmla="*/ 6696924 h 6858000"/>
              <a:gd name="connsiteX15638" fmla="*/ 2612656 w 12192000"/>
              <a:gd name="connsiteY15638" fmla="*/ 6691662 h 6858000"/>
              <a:gd name="connsiteX15639" fmla="*/ 2606750 w 12192000"/>
              <a:gd name="connsiteY15639" fmla="*/ 6693686 h 6858000"/>
              <a:gd name="connsiteX15640" fmla="*/ 2607488 w 12192000"/>
              <a:gd name="connsiteY15640" fmla="*/ 6697733 h 6858000"/>
              <a:gd name="connsiteX15641" fmla="*/ 2625206 w 12192000"/>
              <a:gd name="connsiteY15641" fmla="*/ 6698542 h 6858000"/>
              <a:gd name="connsiteX15642" fmla="*/ 2634803 w 12192000"/>
              <a:gd name="connsiteY15642" fmla="*/ 6703399 h 6858000"/>
              <a:gd name="connsiteX15643" fmla="*/ 2637756 w 12192000"/>
              <a:gd name="connsiteY15643" fmla="*/ 6711089 h 6858000"/>
              <a:gd name="connsiteX15644" fmla="*/ 2627421 w 12192000"/>
              <a:gd name="connsiteY15644" fmla="*/ 6710684 h 6858000"/>
              <a:gd name="connsiteX15645" fmla="*/ 2625206 w 12192000"/>
              <a:gd name="connsiteY15645" fmla="*/ 6707446 h 6858000"/>
              <a:gd name="connsiteX15646" fmla="*/ 2608964 w 12192000"/>
              <a:gd name="connsiteY15646" fmla="*/ 6702994 h 6858000"/>
              <a:gd name="connsiteX15647" fmla="*/ 2601582 w 12192000"/>
              <a:gd name="connsiteY15647" fmla="*/ 6702994 h 6858000"/>
              <a:gd name="connsiteX15648" fmla="*/ 2601582 w 12192000"/>
              <a:gd name="connsiteY15648" fmla="*/ 6706637 h 6858000"/>
              <a:gd name="connsiteX15649" fmla="*/ 2613394 w 12192000"/>
              <a:gd name="connsiteY15649" fmla="*/ 6708256 h 6858000"/>
              <a:gd name="connsiteX15650" fmla="*/ 2620038 w 12192000"/>
              <a:gd name="connsiteY15650" fmla="*/ 6710279 h 6858000"/>
              <a:gd name="connsiteX15651" fmla="*/ 2620038 w 12192000"/>
              <a:gd name="connsiteY15651" fmla="*/ 6716350 h 6858000"/>
              <a:gd name="connsiteX15652" fmla="*/ 2614132 w 12192000"/>
              <a:gd name="connsiteY15652" fmla="*/ 6722016 h 6858000"/>
              <a:gd name="connsiteX15653" fmla="*/ 2610441 w 12192000"/>
              <a:gd name="connsiteY15653" fmla="*/ 6730920 h 6858000"/>
              <a:gd name="connsiteX15654" fmla="*/ 2605273 w 12192000"/>
              <a:gd name="connsiteY15654" fmla="*/ 6723635 h 6858000"/>
              <a:gd name="connsiteX15655" fmla="*/ 2603797 w 12192000"/>
              <a:gd name="connsiteY15655" fmla="*/ 6716350 h 6858000"/>
              <a:gd name="connsiteX15656" fmla="*/ 2594938 w 12192000"/>
              <a:gd name="connsiteY15656" fmla="*/ 6711089 h 6858000"/>
              <a:gd name="connsiteX15657" fmla="*/ 2597891 w 12192000"/>
              <a:gd name="connsiteY15657" fmla="*/ 6717969 h 6858000"/>
              <a:gd name="connsiteX15658" fmla="*/ 2595676 w 12192000"/>
              <a:gd name="connsiteY15658" fmla="*/ 6723230 h 6858000"/>
              <a:gd name="connsiteX15659" fmla="*/ 2600106 w 12192000"/>
              <a:gd name="connsiteY15659" fmla="*/ 6735371 h 6858000"/>
              <a:gd name="connsiteX15660" fmla="*/ 2593461 w 12192000"/>
              <a:gd name="connsiteY15660" fmla="*/ 6736586 h 6858000"/>
              <a:gd name="connsiteX15661" fmla="*/ 2584602 w 12192000"/>
              <a:gd name="connsiteY15661" fmla="*/ 6729301 h 6858000"/>
              <a:gd name="connsiteX15662" fmla="*/ 2580173 w 12192000"/>
              <a:gd name="connsiteY15662" fmla="*/ 6724039 h 6858000"/>
              <a:gd name="connsiteX15663" fmla="*/ 2577220 w 12192000"/>
              <a:gd name="connsiteY15663" fmla="*/ 6714326 h 6858000"/>
              <a:gd name="connsiteX15664" fmla="*/ 2574267 w 12192000"/>
              <a:gd name="connsiteY15664" fmla="*/ 6713112 h 6858000"/>
              <a:gd name="connsiteX15665" fmla="*/ 2565408 w 12192000"/>
              <a:gd name="connsiteY15665" fmla="*/ 6703399 h 6858000"/>
              <a:gd name="connsiteX15666" fmla="*/ 2566885 w 12192000"/>
              <a:gd name="connsiteY15666" fmla="*/ 6698138 h 6858000"/>
              <a:gd name="connsiteX15667" fmla="*/ 2572052 w 12192000"/>
              <a:gd name="connsiteY15667" fmla="*/ 6697328 h 6858000"/>
              <a:gd name="connsiteX15668" fmla="*/ 2576482 w 12192000"/>
              <a:gd name="connsiteY15668" fmla="*/ 6700161 h 6858000"/>
              <a:gd name="connsiteX15669" fmla="*/ 2580911 w 12192000"/>
              <a:gd name="connsiteY15669" fmla="*/ 6700566 h 6858000"/>
              <a:gd name="connsiteX15670" fmla="*/ 2577958 w 12192000"/>
              <a:gd name="connsiteY15670" fmla="*/ 6691662 h 6858000"/>
              <a:gd name="connsiteX15671" fmla="*/ 2578696 w 12192000"/>
              <a:gd name="connsiteY15671" fmla="*/ 6683163 h 6858000"/>
              <a:gd name="connsiteX15672" fmla="*/ 2573529 w 12192000"/>
              <a:gd name="connsiteY15672" fmla="*/ 6688020 h 6858000"/>
              <a:gd name="connsiteX15673" fmla="*/ 2568361 w 12192000"/>
              <a:gd name="connsiteY15673" fmla="*/ 6688425 h 6858000"/>
              <a:gd name="connsiteX15674" fmla="*/ 2560979 w 12192000"/>
              <a:gd name="connsiteY15674" fmla="*/ 6680330 h 6858000"/>
              <a:gd name="connsiteX15675" fmla="*/ 2560979 w 12192000"/>
              <a:gd name="connsiteY15675" fmla="*/ 6674664 h 6858000"/>
              <a:gd name="connsiteX15676" fmla="*/ 2553596 w 12192000"/>
              <a:gd name="connsiteY15676" fmla="*/ 6674664 h 6858000"/>
              <a:gd name="connsiteX15677" fmla="*/ 2549167 w 12192000"/>
              <a:gd name="connsiteY15677" fmla="*/ 6671427 h 6858000"/>
              <a:gd name="connsiteX15678" fmla="*/ 2554334 w 12192000"/>
              <a:gd name="connsiteY15678" fmla="*/ 6664142 h 6858000"/>
              <a:gd name="connsiteX15679" fmla="*/ 2562455 w 12192000"/>
              <a:gd name="connsiteY15679" fmla="*/ 6661713 h 6858000"/>
              <a:gd name="connsiteX15680" fmla="*/ 2564670 w 12192000"/>
              <a:gd name="connsiteY15680" fmla="*/ 6656047 h 6858000"/>
              <a:gd name="connsiteX15681" fmla="*/ 2565408 w 12192000"/>
              <a:gd name="connsiteY15681" fmla="*/ 6649167 h 6858000"/>
              <a:gd name="connsiteX15682" fmla="*/ 2557287 w 12192000"/>
              <a:gd name="connsiteY15682" fmla="*/ 6657262 h 6858000"/>
              <a:gd name="connsiteX15683" fmla="*/ 2553596 w 12192000"/>
              <a:gd name="connsiteY15683" fmla="*/ 6652810 h 6858000"/>
              <a:gd name="connsiteX15684" fmla="*/ 2550643 w 12192000"/>
              <a:gd name="connsiteY15684" fmla="*/ 6643906 h 6858000"/>
              <a:gd name="connsiteX15685" fmla="*/ 2555073 w 12192000"/>
              <a:gd name="connsiteY15685" fmla="*/ 6643906 h 6858000"/>
              <a:gd name="connsiteX15686" fmla="*/ 2556549 w 12192000"/>
              <a:gd name="connsiteY15686" fmla="*/ 6639454 h 6858000"/>
              <a:gd name="connsiteX15687" fmla="*/ 2549167 w 12192000"/>
              <a:gd name="connsiteY15687" fmla="*/ 6634193 h 6858000"/>
              <a:gd name="connsiteX15688" fmla="*/ 2529972 w 12192000"/>
              <a:gd name="connsiteY15688" fmla="*/ 6630550 h 6858000"/>
              <a:gd name="connsiteX15689" fmla="*/ 2515946 w 12192000"/>
              <a:gd name="connsiteY15689" fmla="*/ 6621242 h 6858000"/>
              <a:gd name="connsiteX15690" fmla="*/ 2515207 w 12192000"/>
              <a:gd name="connsiteY15690" fmla="*/ 6615171 h 6858000"/>
              <a:gd name="connsiteX15691" fmla="*/ 2519637 w 12192000"/>
              <a:gd name="connsiteY15691" fmla="*/ 6607482 h 6858000"/>
              <a:gd name="connsiteX15692" fmla="*/ 2524805 w 12192000"/>
              <a:gd name="connsiteY15692" fmla="*/ 6603839 h 6858000"/>
              <a:gd name="connsiteX15693" fmla="*/ 2524805 w 12192000"/>
              <a:gd name="connsiteY15693" fmla="*/ 6596150 h 6858000"/>
              <a:gd name="connsiteX15694" fmla="*/ 2527019 w 12192000"/>
              <a:gd name="connsiteY15694" fmla="*/ 6587651 h 6858000"/>
              <a:gd name="connsiteX15695" fmla="*/ 2525543 w 12192000"/>
              <a:gd name="connsiteY15695" fmla="*/ 6583199 h 6858000"/>
              <a:gd name="connsiteX15696" fmla="*/ 2533664 w 12192000"/>
              <a:gd name="connsiteY15696" fmla="*/ 6575914 h 6858000"/>
              <a:gd name="connsiteX15697" fmla="*/ 2545475 w 12192000"/>
              <a:gd name="connsiteY15697" fmla="*/ 6573486 h 6858000"/>
              <a:gd name="connsiteX15698" fmla="*/ 2547690 w 12192000"/>
              <a:gd name="connsiteY15698" fmla="*/ 6571057 h 6858000"/>
              <a:gd name="connsiteX15699" fmla="*/ 2541046 w 12192000"/>
              <a:gd name="connsiteY15699" fmla="*/ 6571462 h 6858000"/>
              <a:gd name="connsiteX15700" fmla="*/ 2533664 w 12192000"/>
              <a:gd name="connsiteY15700" fmla="*/ 6567010 h 6858000"/>
              <a:gd name="connsiteX15701" fmla="*/ 2532925 w 12192000"/>
              <a:gd name="connsiteY15701" fmla="*/ 6561749 h 6858000"/>
              <a:gd name="connsiteX15702" fmla="*/ 2538831 w 12192000"/>
              <a:gd name="connsiteY15702" fmla="*/ 6542727 h 6858000"/>
              <a:gd name="connsiteX15703" fmla="*/ 2543261 w 12192000"/>
              <a:gd name="connsiteY15703" fmla="*/ 6542323 h 6858000"/>
              <a:gd name="connsiteX15704" fmla="*/ 2541046 w 12192000"/>
              <a:gd name="connsiteY15704" fmla="*/ 6538276 h 6858000"/>
              <a:gd name="connsiteX15705" fmla="*/ 2534402 w 12192000"/>
              <a:gd name="connsiteY15705" fmla="*/ 6542727 h 6858000"/>
              <a:gd name="connsiteX15706" fmla="*/ 2529234 w 12192000"/>
              <a:gd name="connsiteY15706" fmla="*/ 6560130 h 6858000"/>
              <a:gd name="connsiteX15707" fmla="*/ 2529234 w 12192000"/>
              <a:gd name="connsiteY15707" fmla="*/ 6575105 h 6858000"/>
              <a:gd name="connsiteX15708" fmla="*/ 2521113 w 12192000"/>
              <a:gd name="connsiteY15708" fmla="*/ 6572272 h 6858000"/>
              <a:gd name="connsiteX15709" fmla="*/ 2515207 w 12192000"/>
              <a:gd name="connsiteY15709" fmla="*/ 6563368 h 6858000"/>
              <a:gd name="connsiteX15710" fmla="*/ 2515946 w 12192000"/>
              <a:gd name="connsiteY15710" fmla="*/ 6552845 h 6858000"/>
              <a:gd name="connsiteX15711" fmla="*/ 2510778 w 12192000"/>
              <a:gd name="connsiteY15711" fmla="*/ 6546775 h 6858000"/>
              <a:gd name="connsiteX15712" fmla="*/ 2504872 w 12192000"/>
              <a:gd name="connsiteY15712" fmla="*/ 6524515 h 6858000"/>
              <a:gd name="connsiteX15713" fmla="*/ 2505610 w 12192000"/>
              <a:gd name="connsiteY15713" fmla="*/ 6518445 h 6858000"/>
              <a:gd name="connsiteX15714" fmla="*/ 2510778 w 12192000"/>
              <a:gd name="connsiteY15714" fmla="*/ 6518445 h 6858000"/>
              <a:gd name="connsiteX15715" fmla="*/ 2513731 w 12192000"/>
              <a:gd name="connsiteY15715" fmla="*/ 6512778 h 6858000"/>
              <a:gd name="connsiteX15716" fmla="*/ 2512254 w 12192000"/>
              <a:gd name="connsiteY15716" fmla="*/ 6509136 h 6858000"/>
              <a:gd name="connsiteX15717" fmla="*/ 2512254 w 12192000"/>
              <a:gd name="connsiteY15717" fmla="*/ 6504280 h 6858000"/>
              <a:gd name="connsiteX15718" fmla="*/ 2519637 w 12192000"/>
              <a:gd name="connsiteY15718" fmla="*/ 6497804 h 6858000"/>
              <a:gd name="connsiteX15719" fmla="*/ 2520375 w 12192000"/>
              <a:gd name="connsiteY15719" fmla="*/ 6492543 h 6858000"/>
              <a:gd name="connsiteX15720" fmla="*/ 2513731 w 12192000"/>
              <a:gd name="connsiteY15720" fmla="*/ 6496590 h 6858000"/>
              <a:gd name="connsiteX15721" fmla="*/ 2504872 w 12192000"/>
              <a:gd name="connsiteY15721" fmla="*/ 6494567 h 6858000"/>
              <a:gd name="connsiteX15722" fmla="*/ 2502657 w 12192000"/>
              <a:gd name="connsiteY15722" fmla="*/ 6486877 h 6858000"/>
              <a:gd name="connsiteX15723" fmla="*/ 2493060 w 12192000"/>
              <a:gd name="connsiteY15723" fmla="*/ 6481211 h 6858000"/>
              <a:gd name="connsiteX15724" fmla="*/ 2491584 w 12192000"/>
              <a:gd name="connsiteY15724" fmla="*/ 6476354 h 6858000"/>
              <a:gd name="connsiteX15725" fmla="*/ 2495275 w 12192000"/>
              <a:gd name="connsiteY15725" fmla="*/ 6469879 h 6858000"/>
              <a:gd name="connsiteX15726" fmla="*/ 2510040 w 12192000"/>
              <a:gd name="connsiteY15726" fmla="*/ 6466237 h 6858000"/>
              <a:gd name="connsiteX15727" fmla="*/ 2516684 w 12192000"/>
              <a:gd name="connsiteY15727" fmla="*/ 6471093 h 6858000"/>
              <a:gd name="connsiteX15728" fmla="*/ 2519637 w 12192000"/>
              <a:gd name="connsiteY15728" fmla="*/ 6467855 h 6858000"/>
              <a:gd name="connsiteX15729" fmla="*/ 2528496 w 12192000"/>
              <a:gd name="connsiteY15729" fmla="*/ 6467451 h 6858000"/>
              <a:gd name="connsiteX15730" fmla="*/ 2531449 w 12192000"/>
              <a:gd name="connsiteY15730" fmla="*/ 6465427 h 6858000"/>
              <a:gd name="connsiteX15731" fmla="*/ 2529972 w 12192000"/>
              <a:gd name="connsiteY15731" fmla="*/ 6462189 h 6858000"/>
              <a:gd name="connsiteX15732" fmla="*/ 2533664 w 12192000"/>
              <a:gd name="connsiteY15732" fmla="*/ 6456119 h 6858000"/>
              <a:gd name="connsiteX15733" fmla="*/ 2525543 w 12192000"/>
              <a:gd name="connsiteY15733" fmla="*/ 6459761 h 6858000"/>
              <a:gd name="connsiteX15734" fmla="*/ 2520375 w 12192000"/>
              <a:gd name="connsiteY15734" fmla="*/ 6460166 h 6858000"/>
              <a:gd name="connsiteX15735" fmla="*/ 2514469 w 12192000"/>
              <a:gd name="connsiteY15735" fmla="*/ 6454905 h 6858000"/>
              <a:gd name="connsiteX15736" fmla="*/ 2501919 w 12192000"/>
              <a:gd name="connsiteY15736" fmla="*/ 6461380 h 6858000"/>
              <a:gd name="connsiteX15737" fmla="*/ 2487892 w 12192000"/>
              <a:gd name="connsiteY15737" fmla="*/ 6459356 h 6858000"/>
              <a:gd name="connsiteX15738" fmla="*/ 2484939 w 12192000"/>
              <a:gd name="connsiteY15738" fmla="*/ 6452881 h 6858000"/>
              <a:gd name="connsiteX15739" fmla="*/ 2477557 w 12192000"/>
              <a:gd name="connsiteY15739" fmla="*/ 6446810 h 6858000"/>
              <a:gd name="connsiteX15740" fmla="*/ 2478295 w 12192000"/>
              <a:gd name="connsiteY15740" fmla="*/ 6439525 h 6858000"/>
              <a:gd name="connsiteX15741" fmla="*/ 2483463 w 12192000"/>
              <a:gd name="connsiteY15741" fmla="*/ 6438716 h 6858000"/>
              <a:gd name="connsiteX15742" fmla="*/ 2487154 w 12192000"/>
              <a:gd name="connsiteY15742" fmla="*/ 6443168 h 6858000"/>
              <a:gd name="connsiteX15743" fmla="*/ 2496013 w 12192000"/>
              <a:gd name="connsiteY15743" fmla="*/ 6446810 h 6858000"/>
              <a:gd name="connsiteX15744" fmla="*/ 2497490 w 12192000"/>
              <a:gd name="connsiteY15744" fmla="*/ 6443977 h 6858000"/>
              <a:gd name="connsiteX15745" fmla="*/ 2487892 w 12192000"/>
              <a:gd name="connsiteY15745" fmla="*/ 6438716 h 6858000"/>
              <a:gd name="connsiteX15746" fmla="*/ 2484201 w 12192000"/>
              <a:gd name="connsiteY15746" fmla="*/ 6433455 h 6858000"/>
              <a:gd name="connsiteX15747" fmla="*/ 2488631 w 12192000"/>
              <a:gd name="connsiteY15747" fmla="*/ 6427384 h 6858000"/>
              <a:gd name="connsiteX15748" fmla="*/ 2494537 w 12192000"/>
              <a:gd name="connsiteY15748" fmla="*/ 6423337 h 6858000"/>
              <a:gd name="connsiteX15749" fmla="*/ 2490107 w 12192000"/>
              <a:gd name="connsiteY15749" fmla="*/ 6418076 h 6858000"/>
              <a:gd name="connsiteX15750" fmla="*/ 2492322 w 12192000"/>
              <a:gd name="connsiteY15750" fmla="*/ 6413219 h 6858000"/>
              <a:gd name="connsiteX15751" fmla="*/ 2498228 w 12192000"/>
              <a:gd name="connsiteY15751" fmla="*/ 6412410 h 6858000"/>
              <a:gd name="connsiteX15752" fmla="*/ 2493060 w 12192000"/>
              <a:gd name="connsiteY15752" fmla="*/ 6406744 h 6858000"/>
              <a:gd name="connsiteX15753" fmla="*/ 2479772 w 12192000"/>
              <a:gd name="connsiteY15753" fmla="*/ 6401078 h 6858000"/>
              <a:gd name="connsiteX15754" fmla="*/ 2476081 w 12192000"/>
              <a:gd name="connsiteY15754" fmla="*/ 6395816 h 6858000"/>
              <a:gd name="connsiteX15755" fmla="*/ 2470175 w 12192000"/>
              <a:gd name="connsiteY15755" fmla="*/ 6393388 h 6858000"/>
              <a:gd name="connsiteX15756" fmla="*/ 2465745 w 12192000"/>
              <a:gd name="connsiteY15756" fmla="*/ 6397840 h 6858000"/>
              <a:gd name="connsiteX15757" fmla="*/ 2454671 w 12192000"/>
              <a:gd name="connsiteY15757" fmla="*/ 6398245 h 6858000"/>
              <a:gd name="connsiteX15758" fmla="*/ 2445074 w 12192000"/>
              <a:gd name="connsiteY15758" fmla="*/ 6392579 h 6858000"/>
              <a:gd name="connsiteX15759" fmla="*/ 2442860 w 12192000"/>
              <a:gd name="connsiteY15759" fmla="*/ 6382056 h 6858000"/>
              <a:gd name="connsiteX15760" fmla="*/ 2440645 w 12192000"/>
              <a:gd name="connsiteY15760" fmla="*/ 6385294 h 6858000"/>
              <a:gd name="connsiteX15761" fmla="*/ 2428095 w 12192000"/>
              <a:gd name="connsiteY15761" fmla="*/ 6386103 h 6858000"/>
              <a:gd name="connsiteX15762" fmla="*/ 2423665 w 12192000"/>
              <a:gd name="connsiteY15762" fmla="*/ 6394602 h 6858000"/>
              <a:gd name="connsiteX15763" fmla="*/ 2424403 w 12192000"/>
              <a:gd name="connsiteY15763" fmla="*/ 6399459 h 6858000"/>
              <a:gd name="connsiteX15764" fmla="*/ 2433262 w 12192000"/>
              <a:gd name="connsiteY15764" fmla="*/ 6401887 h 6858000"/>
              <a:gd name="connsiteX15765" fmla="*/ 2434001 w 12192000"/>
              <a:gd name="connsiteY15765" fmla="*/ 6407148 h 6858000"/>
              <a:gd name="connsiteX15766" fmla="*/ 2429571 w 12192000"/>
              <a:gd name="connsiteY15766" fmla="*/ 6412005 h 6858000"/>
              <a:gd name="connsiteX15767" fmla="*/ 2422189 w 12192000"/>
              <a:gd name="connsiteY15767" fmla="*/ 6410791 h 6858000"/>
              <a:gd name="connsiteX15768" fmla="*/ 2408162 w 12192000"/>
              <a:gd name="connsiteY15768" fmla="*/ 6397030 h 6858000"/>
              <a:gd name="connsiteX15769" fmla="*/ 2408900 w 12192000"/>
              <a:gd name="connsiteY15769" fmla="*/ 6390150 h 6858000"/>
              <a:gd name="connsiteX15770" fmla="*/ 2422189 w 12192000"/>
              <a:gd name="connsiteY15770" fmla="*/ 6383270 h 6858000"/>
              <a:gd name="connsiteX15771" fmla="*/ 2425142 w 12192000"/>
              <a:gd name="connsiteY15771" fmla="*/ 6375985 h 6858000"/>
              <a:gd name="connsiteX15772" fmla="*/ 2432524 w 12192000"/>
              <a:gd name="connsiteY15772" fmla="*/ 6371129 h 6858000"/>
              <a:gd name="connsiteX15773" fmla="*/ 2435477 w 12192000"/>
              <a:gd name="connsiteY15773" fmla="*/ 6362630 h 6858000"/>
              <a:gd name="connsiteX15774" fmla="*/ 2441383 w 12192000"/>
              <a:gd name="connsiteY15774" fmla="*/ 6361416 h 6858000"/>
              <a:gd name="connsiteX15775" fmla="*/ 2439168 w 12192000"/>
              <a:gd name="connsiteY15775" fmla="*/ 6354131 h 6858000"/>
              <a:gd name="connsiteX15776" fmla="*/ 2436215 w 12192000"/>
              <a:gd name="connsiteY15776" fmla="*/ 6354131 h 6858000"/>
              <a:gd name="connsiteX15777" fmla="*/ 2431048 w 12192000"/>
              <a:gd name="connsiteY15777" fmla="*/ 6344418 h 6858000"/>
              <a:gd name="connsiteX15778" fmla="*/ 2431048 w 12192000"/>
              <a:gd name="connsiteY15778" fmla="*/ 6339156 h 6858000"/>
              <a:gd name="connsiteX15779" fmla="*/ 2437692 w 12192000"/>
              <a:gd name="connsiteY15779" fmla="*/ 6337537 h 6858000"/>
              <a:gd name="connsiteX15780" fmla="*/ 2443598 w 12192000"/>
              <a:gd name="connsiteY15780" fmla="*/ 6339156 h 6858000"/>
              <a:gd name="connsiteX15781" fmla="*/ 2461316 w 12192000"/>
              <a:gd name="connsiteY15781" fmla="*/ 6338347 h 6858000"/>
              <a:gd name="connsiteX15782" fmla="*/ 2471651 w 12192000"/>
              <a:gd name="connsiteY15782" fmla="*/ 6335109 h 6858000"/>
              <a:gd name="connsiteX15783" fmla="*/ 2475342 w 12192000"/>
              <a:gd name="connsiteY15783" fmla="*/ 6337537 h 6858000"/>
              <a:gd name="connsiteX15784" fmla="*/ 2475342 w 12192000"/>
              <a:gd name="connsiteY15784" fmla="*/ 6350084 h 6858000"/>
              <a:gd name="connsiteX15785" fmla="*/ 2469436 w 12192000"/>
              <a:gd name="connsiteY15785" fmla="*/ 6354131 h 6858000"/>
              <a:gd name="connsiteX15786" fmla="*/ 2460577 w 12192000"/>
              <a:gd name="connsiteY15786" fmla="*/ 6356964 h 6858000"/>
              <a:gd name="connsiteX15787" fmla="*/ 2459839 w 12192000"/>
              <a:gd name="connsiteY15787" fmla="*/ 6361011 h 6858000"/>
              <a:gd name="connsiteX15788" fmla="*/ 2465007 w 12192000"/>
              <a:gd name="connsiteY15788" fmla="*/ 6361416 h 6858000"/>
              <a:gd name="connsiteX15789" fmla="*/ 2474604 w 12192000"/>
              <a:gd name="connsiteY15789" fmla="*/ 6355750 h 6858000"/>
              <a:gd name="connsiteX15790" fmla="*/ 2487892 w 12192000"/>
              <a:gd name="connsiteY15790" fmla="*/ 6351702 h 6858000"/>
              <a:gd name="connsiteX15791" fmla="*/ 2491584 w 12192000"/>
              <a:gd name="connsiteY15791" fmla="*/ 6352917 h 6858000"/>
              <a:gd name="connsiteX15792" fmla="*/ 2490107 w 12192000"/>
              <a:gd name="connsiteY15792" fmla="*/ 6357773 h 6858000"/>
              <a:gd name="connsiteX15793" fmla="*/ 2491584 w 12192000"/>
              <a:gd name="connsiteY15793" fmla="*/ 6365463 h 6858000"/>
              <a:gd name="connsiteX15794" fmla="*/ 2488631 w 12192000"/>
              <a:gd name="connsiteY15794" fmla="*/ 6380032 h 6858000"/>
              <a:gd name="connsiteX15795" fmla="*/ 2484939 w 12192000"/>
              <a:gd name="connsiteY15795" fmla="*/ 6384080 h 6858000"/>
              <a:gd name="connsiteX15796" fmla="*/ 2488631 w 12192000"/>
              <a:gd name="connsiteY15796" fmla="*/ 6389341 h 6858000"/>
              <a:gd name="connsiteX15797" fmla="*/ 2490107 w 12192000"/>
              <a:gd name="connsiteY15797" fmla="*/ 6380437 h 6858000"/>
              <a:gd name="connsiteX15798" fmla="*/ 2497490 w 12192000"/>
              <a:gd name="connsiteY15798" fmla="*/ 6377199 h 6858000"/>
              <a:gd name="connsiteX15799" fmla="*/ 2498228 w 12192000"/>
              <a:gd name="connsiteY15799" fmla="*/ 6359797 h 6858000"/>
              <a:gd name="connsiteX15800" fmla="*/ 2500443 w 12192000"/>
              <a:gd name="connsiteY15800" fmla="*/ 6354535 h 6858000"/>
              <a:gd name="connsiteX15801" fmla="*/ 2495275 w 12192000"/>
              <a:gd name="connsiteY15801" fmla="*/ 6352512 h 6858000"/>
              <a:gd name="connsiteX15802" fmla="*/ 2495275 w 12192000"/>
              <a:gd name="connsiteY15802" fmla="*/ 6341989 h 6858000"/>
              <a:gd name="connsiteX15803" fmla="*/ 2501181 w 12192000"/>
              <a:gd name="connsiteY15803" fmla="*/ 6327824 h 6858000"/>
              <a:gd name="connsiteX15804" fmla="*/ 2507825 w 12192000"/>
              <a:gd name="connsiteY15804" fmla="*/ 6319730 h 6858000"/>
              <a:gd name="connsiteX15805" fmla="*/ 2504134 w 12192000"/>
              <a:gd name="connsiteY15805" fmla="*/ 6317706 h 6858000"/>
              <a:gd name="connsiteX15806" fmla="*/ 2503396 w 12192000"/>
              <a:gd name="connsiteY15806" fmla="*/ 6312040 h 6858000"/>
              <a:gd name="connsiteX15807" fmla="*/ 2507087 w 12192000"/>
              <a:gd name="connsiteY15807" fmla="*/ 6307588 h 6858000"/>
              <a:gd name="connsiteX15808" fmla="*/ 2503396 w 12192000"/>
              <a:gd name="connsiteY15808" fmla="*/ 6297471 h 6858000"/>
              <a:gd name="connsiteX15809" fmla="*/ 2504134 w 12192000"/>
              <a:gd name="connsiteY15809" fmla="*/ 6288567 h 6858000"/>
              <a:gd name="connsiteX15810" fmla="*/ 2510040 w 12192000"/>
              <a:gd name="connsiteY15810" fmla="*/ 6288567 h 6858000"/>
              <a:gd name="connsiteX15811" fmla="*/ 2523328 w 12192000"/>
              <a:gd name="connsiteY15811" fmla="*/ 6281282 h 6858000"/>
              <a:gd name="connsiteX15812" fmla="*/ 2529972 w 12192000"/>
              <a:gd name="connsiteY15812" fmla="*/ 6271569 h 6858000"/>
              <a:gd name="connsiteX15813" fmla="*/ 2531449 w 12192000"/>
              <a:gd name="connsiteY15813" fmla="*/ 6256999 h 6858000"/>
              <a:gd name="connsiteX15814" fmla="*/ 2527758 w 12192000"/>
              <a:gd name="connsiteY15814" fmla="*/ 6251333 h 6858000"/>
              <a:gd name="connsiteX15815" fmla="*/ 2518899 w 12192000"/>
              <a:gd name="connsiteY15815" fmla="*/ 6250119 h 6858000"/>
              <a:gd name="connsiteX15816" fmla="*/ 2517422 w 12192000"/>
              <a:gd name="connsiteY15816" fmla="*/ 6243239 h 6858000"/>
              <a:gd name="connsiteX15817" fmla="*/ 2511516 w 12192000"/>
              <a:gd name="connsiteY15817" fmla="*/ 6237573 h 6858000"/>
              <a:gd name="connsiteX15818" fmla="*/ 2501919 w 12192000"/>
              <a:gd name="connsiteY15818" fmla="*/ 6237168 h 6858000"/>
              <a:gd name="connsiteX15819" fmla="*/ 2496751 w 12192000"/>
              <a:gd name="connsiteY15819" fmla="*/ 6232312 h 6858000"/>
              <a:gd name="connsiteX15820" fmla="*/ 2497490 w 12192000"/>
              <a:gd name="connsiteY15820" fmla="*/ 6226646 h 6858000"/>
              <a:gd name="connsiteX15821" fmla="*/ 2503396 w 12192000"/>
              <a:gd name="connsiteY15821" fmla="*/ 6219765 h 6858000"/>
              <a:gd name="connsiteX15822" fmla="*/ 2504872 w 12192000"/>
              <a:gd name="connsiteY15822" fmla="*/ 6208433 h 6858000"/>
              <a:gd name="connsiteX15823" fmla="*/ 2507825 w 12192000"/>
              <a:gd name="connsiteY15823" fmla="*/ 6201149 h 6858000"/>
              <a:gd name="connsiteX15824" fmla="*/ 2497490 w 12192000"/>
              <a:gd name="connsiteY15824" fmla="*/ 6194673 h 6858000"/>
              <a:gd name="connsiteX15825" fmla="*/ 2496013 w 12192000"/>
              <a:gd name="connsiteY15825" fmla="*/ 6190221 h 6858000"/>
              <a:gd name="connsiteX15826" fmla="*/ 2504134 w 12192000"/>
              <a:gd name="connsiteY15826" fmla="*/ 6181318 h 6858000"/>
              <a:gd name="connsiteX15827" fmla="*/ 2501181 w 12192000"/>
              <a:gd name="connsiteY15827" fmla="*/ 6178889 h 6858000"/>
              <a:gd name="connsiteX15828" fmla="*/ 2501919 w 12192000"/>
              <a:gd name="connsiteY15828" fmla="*/ 6172414 h 6858000"/>
              <a:gd name="connsiteX15829" fmla="*/ 2509302 w 12192000"/>
              <a:gd name="connsiteY15829" fmla="*/ 6164724 h 6858000"/>
              <a:gd name="connsiteX15830" fmla="*/ 2501181 w 12192000"/>
              <a:gd name="connsiteY15830" fmla="*/ 6157439 h 6858000"/>
              <a:gd name="connsiteX15831" fmla="*/ 2500443 w 12192000"/>
              <a:gd name="connsiteY15831" fmla="*/ 6146107 h 6858000"/>
              <a:gd name="connsiteX15832" fmla="*/ 2504134 w 12192000"/>
              <a:gd name="connsiteY15832" fmla="*/ 6142870 h 6858000"/>
              <a:gd name="connsiteX15833" fmla="*/ 2510778 w 12192000"/>
              <a:gd name="connsiteY15833" fmla="*/ 6140846 h 6858000"/>
              <a:gd name="connsiteX15834" fmla="*/ 2509302 w 12192000"/>
              <a:gd name="connsiteY15834" fmla="*/ 6135990 h 6858000"/>
              <a:gd name="connsiteX15835" fmla="*/ 2499704 w 12192000"/>
              <a:gd name="connsiteY15835" fmla="*/ 6129919 h 6858000"/>
              <a:gd name="connsiteX15836" fmla="*/ 2498966 w 12192000"/>
              <a:gd name="connsiteY15836" fmla="*/ 6125062 h 6858000"/>
              <a:gd name="connsiteX15837" fmla="*/ 2501919 w 12192000"/>
              <a:gd name="connsiteY15837" fmla="*/ 6120610 h 6858000"/>
              <a:gd name="connsiteX15838" fmla="*/ 2507825 w 12192000"/>
              <a:gd name="connsiteY15838" fmla="*/ 6123039 h 6858000"/>
              <a:gd name="connsiteX15839" fmla="*/ 2511516 w 12192000"/>
              <a:gd name="connsiteY15839" fmla="*/ 6130324 h 6858000"/>
              <a:gd name="connsiteX15840" fmla="*/ 2515946 w 12192000"/>
              <a:gd name="connsiteY15840" fmla="*/ 6135180 h 6858000"/>
              <a:gd name="connsiteX15841" fmla="*/ 2518160 w 12192000"/>
              <a:gd name="connsiteY15841" fmla="*/ 6132752 h 6858000"/>
              <a:gd name="connsiteX15842" fmla="*/ 2513731 w 12192000"/>
              <a:gd name="connsiteY15842" fmla="*/ 6127491 h 6858000"/>
              <a:gd name="connsiteX15843" fmla="*/ 2512993 w 12192000"/>
              <a:gd name="connsiteY15843" fmla="*/ 6111707 h 6858000"/>
              <a:gd name="connsiteX15844" fmla="*/ 2511516 w 12192000"/>
              <a:gd name="connsiteY15844" fmla="*/ 6104826 h 6858000"/>
              <a:gd name="connsiteX15845" fmla="*/ 2505610 w 12192000"/>
              <a:gd name="connsiteY15845" fmla="*/ 6108064 h 6858000"/>
              <a:gd name="connsiteX15846" fmla="*/ 2497490 w 12192000"/>
              <a:gd name="connsiteY15846" fmla="*/ 6104826 h 6858000"/>
              <a:gd name="connsiteX15847" fmla="*/ 2497490 w 12192000"/>
              <a:gd name="connsiteY15847" fmla="*/ 6098756 h 6858000"/>
              <a:gd name="connsiteX15848" fmla="*/ 2508563 w 12192000"/>
              <a:gd name="connsiteY15848" fmla="*/ 6089852 h 6858000"/>
              <a:gd name="connsiteX15849" fmla="*/ 2513731 w 12192000"/>
              <a:gd name="connsiteY15849" fmla="*/ 6082972 h 6858000"/>
              <a:gd name="connsiteX15850" fmla="*/ 2507087 w 12192000"/>
              <a:gd name="connsiteY15850" fmla="*/ 6083781 h 6858000"/>
              <a:gd name="connsiteX15851" fmla="*/ 2503396 w 12192000"/>
              <a:gd name="connsiteY15851" fmla="*/ 6085805 h 6858000"/>
              <a:gd name="connsiteX15852" fmla="*/ 2496013 w 12192000"/>
              <a:gd name="connsiteY15852" fmla="*/ 6077306 h 6858000"/>
              <a:gd name="connsiteX15853" fmla="*/ 2487154 w 12192000"/>
              <a:gd name="connsiteY15853" fmla="*/ 6077306 h 6858000"/>
              <a:gd name="connsiteX15854" fmla="*/ 2484939 w 12192000"/>
              <a:gd name="connsiteY15854" fmla="*/ 6079734 h 6858000"/>
              <a:gd name="connsiteX15855" fmla="*/ 2484201 w 12192000"/>
              <a:gd name="connsiteY15855" fmla="*/ 6092685 h 6858000"/>
              <a:gd name="connsiteX15856" fmla="*/ 2470175 w 12192000"/>
              <a:gd name="connsiteY15856" fmla="*/ 6095923 h 6858000"/>
              <a:gd name="connsiteX15857" fmla="*/ 2456148 w 12192000"/>
              <a:gd name="connsiteY15857" fmla="*/ 6090257 h 6858000"/>
              <a:gd name="connsiteX15858" fmla="*/ 2452457 w 12192000"/>
              <a:gd name="connsiteY15858" fmla="*/ 6083377 h 6858000"/>
              <a:gd name="connsiteX15859" fmla="*/ 2448027 w 12192000"/>
              <a:gd name="connsiteY15859" fmla="*/ 6079329 h 6858000"/>
              <a:gd name="connsiteX15860" fmla="*/ 2432524 w 12192000"/>
              <a:gd name="connsiteY15860" fmla="*/ 6057070 h 6858000"/>
              <a:gd name="connsiteX15861" fmla="*/ 2428833 w 12192000"/>
              <a:gd name="connsiteY15861" fmla="*/ 6052214 h 6858000"/>
              <a:gd name="connsiteX15862" fmla="*/ 2431048 w 12192000"/>
              <a:gd name="connsiteY15862" fmla="*/ 6049381 h 6858000"/>
              <a:gd name="connsiteX15863" fmla="*/ 2433262 w 12192000"/>
              <a:gd name="connsiteY15863" fmla="*/ 6042905 h 6858000"/>
              <a:gd name="connsiteX15864" fmla="*/ 2428095 w 12192000"/>
              <a:gd name="connsiteY15864" fmla="*/ 6038858 h 6858000"/>
              <a:gd name="connsiteX15865" fmla="*/ 2432524 w 12192000"/>
              <a:gd name="connsiteY15865" fmla="*/ 6033597 h 6858000"/>
              <a:gd name="connsiteX15866" fmla="*/ 2431048 w 12192000"/>
              <a:gd name="connsiteY15866" fmla="*/ 6025098 h 6858000"/>
              <a:gd name="connsiteX15867" fmla="*/ 2436215 w 12192000"/>
              <a:gd name="connsiteY15867" fmla="*/ 6006481 h 6858000"/>
              <a:gd name="connsiteX15868" fmla="*/ 2429571 w 12192000"/>
              <a:gd name="connsiteY15868" fmla="*/ 6001220 h 6858000"/>
              <a:gd name="connsiteX15869" fmla="*/ 2427356 w 12192000"/>
              <a:gd name="connsiteY15869" fmla="*/ 5992721 h 6858000"/>
              <a:gd name="connsiteX15870" fmla="*/ 2430309 w 12192000"/>
              <a:gd name="connsiteY15870" fmla="*/ 5984626 h 6858000"/>
              <a:gd name="connsiteX15871" fmla="*/ 2436215 w 12192000"/>
              <a:gd name="connsiteY15871" fmla="*/ 5983817 h 6858000"/>
              <a:gd name="connsiteX15872" fmla="*/ 2439168 w 12192000"/>
              <a:gd name="connsiteY15872" fmla="*/ 5985840 h 6858000"/>
              <a:gd name="connsiteX15873" fmla="*/ 2441383 w 12192000"/>
              <a:gd name="connsiteY15873" fmla="*/ 5979770 h 6858000"/>
              <a:gd name="connsiteX15874" fmla="*/ 2439168 w 12192000"/>
              <a:gd name="connsiteY15874" fmla="*/ 5973294 h 6858000"/>
              <a:gd name="connsiteX15875" fmla="*/ 2443598 w 12192000"/>
              <a:gd name="connsiteY15875" fmla="*/ 5970461 h 6858000"/>
              <a:gd name="connsiteX15876" fmla="*/ 2448027 w 12192000"/>
              <a:gd name="connsiteY15876" fmla="*/ 5950226 h 6858000"/>
              <a:gd name="connsiteX15877" fmla="*/ 2448027 w 12192000"/>
              <a:gd name="connsiteY15877" fmla="*/ 5934846 h 6858000"/>
              <a:gd name="connsiteX15878" fmla="*/ 2441383 w 12192000"/>
              <a:gd name="connsiteY15878" fmla="*/ 5929585 h 6858000"/>
              <a:gd name="connsiteX15879" fmla="*/ 2439168 w 12192000"/>
              <a:gd name="connsiteY15879" fmla="*/ 5922705 h 6858000"/>
              <a:gd name="connsiteX15880" fmla="*/ 2423665 w 12192000"/>
              <a:gd name="connsiteY15880" fmla="*/ 5898827 h 6858000"/>
              <a:gd name="connsiteX15881" fmla="*/ 2425142 w 12192000"/>
              <a:gd name="connsiteY15881" fmla="*/ 5886281 h 6858000"/>
              <a:gd name="connsiteX15882" fmla="*/ 2424403 w 12192000"/>
              <a:gd name="connsiteY15882" fmla="*/ 5876972 h 6858000"/>
              <a:gd name="connsiteX15883" fmla="*/ 2413330 w 12192000"/>
              <a:gd name="connsiteY15883" fmla="*/ 5868473 h 6858000"/>
              <a:gd name="connsiteX15884" fmla="*/ 2406686 w 12192000"/>
              <a:gd name="connsiteY15884" fmla="*/ 5859165 h 6858000"/>
              <a:gd name="connsiteX15885" fmla="*/ 2405947 w 12192000"/>
              <a:gd name="connsiteY15885" fmla="*/ 5845404 h 6858000"/>
              <a:gd name="connsiteX15886" fmla="*/ 2404471 w 12192000"/>
              <a:gd name="connsiteY15886" fmla="*/ 5835287 h 6858000"/>
              <a:gd name="connsiteX15887" fmla="*/ 2405209 w 12192000"/>
              <a:gd name="connsiteY15887" fmla="*/ 5829621 h 6858000"/>
              <a:gd name="connsiteX15888" fmla="*/ 2412592 w 12192000"/>
              <a:gd name="connsiteY15888" fmla="*/ 5828002 h 6858000"/>
              <a:gd name="connsiteX15889" fmla="*/ 2418498 w 12192000"/>
              <a:gd name="connsiteY15889" fmla="*/ 5832454 h 6858000"/>
              <a:gd name="connsiteX15890" fmla="*/ 2424403 w 12192000"/>
              <a:gd name="connsiteY15890" fmla="*/ 5831644 h 6858000"/>
              <a:gd name="connsiteX15891" fmla="*/ 2430309 w 12192000"/>
              <a:gd name="connsiteY15891" fmla="*/ 5824359 h 6858000"/>
              <a:gd name="connsiteX15892" fmla="*/ 2429571 w 12192000"/>
              <a:gd name="connsiteY15892" fmla="*/ 5815051 h 6858000"/>
              <a:gd name="connsiteX15893" fmla="*/ 2426618 w 12192000"/>
              <a:gd name="connsiteY15893" fmla="*/ 5807361 h 6858000"/>
              <a:gd name="connsiteX15894" fmla="*/ 2427356 w 12192000"/>
              <a:gd name="connsiteY15894" fmla="*/ 5800886 h 6858000"/>
              <a:gd name="connsiteX15895" fmla="*/ 2430309 w 12192000"/>
              <a:gd name="connsiteY15895" fmla="*/ 5794815 h 6858000"/>
              <a:gd name="connsiteX15896" fmla="*/ 2430309 w 12192000"/>
              <a:gd name="connsiteY15896" fmla="*/ 5786316 h 6858000"/>
              <a:gd name="connsiteX15897" fmla="*/ 2436954 w 12192000"/>
              <a:gd name="connsiteY15897" fmla="*/ 5782269 h 6858000"/>
              <a:gd name="connsiteX15898" fmla="*/ 2438430 w 12192000"/>
              <a:gd name="connsiteY15898" fmla="*/ 5774579 h 6858000"/>
              <a:gd name="connsiteX15899" fmla="*/ 2438430 w 12192000"/>
              <a:gd name="connsiteY15899" fmla="*/ 5762033 h 6858000"/>
              <a:gd name="connsiteX15900" fmla="*/ 2445074 w 12192000"/>
              <a:gd name="connsiteY15900" fmla="*/ 5753534 h 6858000"/>
              <a:gd name="connsiteX15901" fmla="*/ 2441383 w 12192000"/>
              <a:gd name="connsiteY15901" fmla="*/ 5748273 h 6858000"/>
              <a:gd name="connsiteX15902" fmla="*/ 2440645 w 12192000"/>
              <a:gd name="connsiteY15902" fmla="*/ 5743416 h 6858000"/>
              <a:gd name="connsiteX15903" fmla="*/ 2446551 w 12192000"/>
              <a:gd name="connsiteY15903" fmla="*/ 5737750 h 6858000"/>
              <a:gd name="connsiteX15904" fmla="*/ 2447289 w 12192000"/>
              <a:gd name="connsiteY15904" fmla="*/ 5726418 h 6858000"/>
              <a:gd name="connsiteX15905" fmla="*/ 2450242 w 12192000"/>
              <a:gd name="connsiteY15905" fmla="*/ 5722371 h 6858000"/>
              <a:gd name="connsiteX15906" fmla="*/ 2449504 w 12192000"/>
              <a:gd name="connsiteY15906" fmla="*/ 5714277 h 6858000"/>
              <a:gd name="connsiteX15907" fmla="*/ 2453195 w 12192000"/>
              <a:gd name="connsiteY15907" fmla="*/ 5706587 h 6858000"/>
              <a:gd name="connsiteX15908" fmla="*/ 2454671 w 12192000"/>
              <a:gd name="connsiteY15908" fmla="*/ 5692827 h 6858000"/>
              <a:gd name="connsiteX15909" fmla="*/ 2454671 w 12192000"/>
              <a:gd name="connsiteY15909" fmla="*/ 5685138 h 6858000"/>
              <a:gd name="connsiteX15910" fmla="*/ 2460577 w 12192000"/>
              <a:gd name="connsiteY15910" fmla="*/ 5679067 h 6858000"/>
              <a:gd name="connsiteX15911" fmla="*/ 2464269 w 12192000"/>
              <a:gd name="connsiteY15911" fmla="*/ 5668140 h 6858000"/>
              <a:gd name="connsiteX15912" fmla="*/ 2460577 w 12192000"/>
              <a:gd name="connsiteY15912" fmla="*/ 5663688 h 6858000"/>
              <a:gd name="connsiteX15913" fmla="*/ 2460577 w 12192000"/>
              <a:gd name="connsiteY15913" fmla="*/ 5660045 h 6858000"/>
              <a:gd name="connsiteX15914" fmla="*/ 2467222 w 12192000"/>
              <a:gd name="connsiteY15914" fmla="*/ 5647094 h 6858000"/>
              <a:gd name="connsiteX15915" fmla="*/ 2474604 w 12192000"/>
              <a:gd name="connsiteY15915" fmla="*/ 5642642 h 6858000"/>
              <a:gd name="connsiteX15916" fmla="*/ 2479772 w 12192000"/>
              <a:gd name="connsiteY15916" fmla="*/ 5634953 h 6858000"/>
              <a:gd name="connsiteX15917" fmla="*/ 2478295 w 12192000"/>
              <a:gd name="connsiteY15917" fmla="*/ 5626859 h 6858000"/>
              <a:gd name="connsiteX15918" fmla="*/ 2467222 w 12192000"/>
              <a:gd name="connsiteY15918" fmla="*/ 5612694 h 6858000"/>
              <a:gd name="connsiteX15919" fmla="*/ 2464269 w 12192000"/>
              <a:gd name="connsiteY15919" fmla="*/ 5607837 h 6858000"/>
              <a:gd name="connsiteX15920" fmla="*/ 2467222 w 12192000"/>
              <a:gd name="connsiteY15920" fmla="*/ 5600147 h 6858000"/>
              <a:gd name="connsiteX15921" fmla="*/ 2468698 w 12192000"/>
              <a:gd name="connsiteY15921" fmla="*/ 5592863 h 6858000"/>
              <a:gd name="connsiteX15922" fmla="*/ 2465745 w 12192000"/>
              <a:gd name="connsiteY15922" fmla="*/ 5585173 h 6858000"/>
              <a:gd name="connsiteX15923" fmla="*/ 2465745 w 12192000"/>
              <a:gd name="connsiteY15923" fmla="*/ 5580316 h 6858000"/>
              <a:gd name="connsiteX15924" fmla="*/ 2468698 w 12192000"/>
              <a:gd name="connsiteY15924" fmla="*/ 5568984 h 6858000"/>
              <a:gd name="connsiteX15925" fmla="*/ 2467960 w 12192000"/>
              <a:gd name="connsiteY15925" fmla="*/ 5552796 h 6858000"/>
              <a:gd name="connsiteX15926" fmla="*/ 2457624 w 12192000"/>
              <a:gd name="connsiteY15926" fmla="*/ 5539036 h 6858000"/>
              <a:gd name="connsiteX15927" fmla="*/ 2456886 w 12192000"/>
              <a:gd name="connsiteY15927" fmla="*/ 5530537 h 6858000"/>
              <a:gd name="connsiteX15928" fmla="*/ 2461316 w 12192000"/>
              <a:gd name="connsiteY15928" fmla="*/ 5525680 h 6858000"/>
              <a:gd name="connsiteX15929" fmla="*/ 2461316 w 12192000"/>
              <a:gd name="connsiteY15929" fmla="*/ 5510706 h 6858000"/>
              <a:gd name="connsiteX15930" fmla="*/ 2450242 w 12192000"/>
              <a:gd name="connsiteY15930" fmla="*/ 5483185 h 6858000"/>
              <a:gd name="connsiteX15931" fmla="*/ 2448766 w 12192000"/>
              <a:gd name="connsiteY15931" fmla="*/ 5473472 h 6858000"/>
              <a:gd name="connsiteX15932" fmla="*/ 2446551 w 12192000"/>
              <a:gd name="connsiteY15932" fmla="*/ 5463354 h 6858000"/>
              <a:gd name="connsiteX15933" fmla="*/ 2447289 w 12192000"/>
              <a:gd name="connsiteY15933" fmla="*/ 5451213 h 6858000"/>
              <a:gd name="connsiteX15934" fmla="*/ 2453933 w 12192000"/>
              <a:gd name="connsiteY15934" fmla="*/ 5448784 h 6858000"/>
              <a:gd name="connsiteX15935" fmla="*/ 2461316 w 12192000"/>
              <a:gd name="connsiteY15935" fmla="*/ 5440690 h 6858000"/>
              <a:gd name="connsiteX15936" fmla="*/ 2453933 w 12192000"/>
              <a:gd name="connsiteY15936" fmla="*/ 5432596 h 6858000"/>
              <a:gd name="connsiteX15937" fmla="*/ 2458363 w 12192000"/>
              <a:gd name="connsiteY15937" fmla="*/ 5422478 h 6858000"/>
              <a:gd name="connsiteX15938" fmla="*/ 2465745 w 12192000"/>
              <a:gd name="connsiteY15938" fmla="*/ 5417621 h 6858000"/>
              <a:gd name="connsiteX15939" fmla="*/ 2459839 w 12192000"/>
              <a:gd name="connsiteY15939" fmla="*/ 5409527 h 6858000"/>
              <a:gd name="connsiteX15940" fmla="*/ 2458363 w 12192000"/>
              <a:gd name="connsiteY15940" fmla="*/ 5396171 h 6858000"/>
              <a:gd name="connsiteX15941" fmla="*/ 2449504 w 12192000"/>
              <a:gd name="connsiteY15941" fmla="*/ 5383220 h 6858000"/>
              <a:gd name="connsiteX15942" fmla="*/ 2449504 w 12192000"/>
              <a:gd name="connsiteY15942" fmla="*/ 5375936 h 6858000"/>
              <a:gd name="connsiteX15943" fmla="*/ 2457624 w 12192000"/>
              <a:gd name="connsiteY15943" fmla="*/ 5358938 h 6858000"/>
              <a:gd name="connsiteX15944" fmla="*/ 2459101 w 12192000"/>
              <a:gd name="connsiteY15944" fmla="*/ 5352462 h 6858000"/>
              <a:gd name="connsiteX15945" fmla="*/ 2456148 w 12192000"/>
              <a:gd name="connsiteY15945" fmla="*/ 5337892 h 6858000"/>
              <a:gd name="connsiteX15946" fmla="*/ 2461316 w 12192000"/>
              <a:gd name="connsiteY15946" fmla="*/ 5330203 h 6858000"/>
              <a:gd name="connsiteX15947" fmla="*/ 2462054 w 12192000"/>
              <a:gd name="connsiteY15947" fmla="*/ 5318466 h 6858000"/>
              <a:gd name="connsiteX15948" fmla="*/ 2470175 w 12192000"/>
              <a:gd name="connsiteY15948" fmla="*/ 5306729 h 6858000"/>
              <a:gd name="connsiteX15949" fmla="*/ 2470175 w 12192000"/>
              <a:gd name="connsiteY15949" fmla="*/ 5301468 h 6858000"/>
              <a:gd name="connsiteX15950" fmla="*/ 2467960 w 12192000"/>
              <a:gd name="connsiteY15950" fmla="*/ 5294588 h 6858000"/>
              <a:gd name="connsiteX15951" fmla="*/ 2467960 w 12192000"/>
              <a:gd name="connsiteY15951" fmla="*/ 5282042 h 6858000"/>
              <a:gd name="connsiteX15952" fmla="*/ 2473128 w 12192000"/>
              <a:gd name="connsiteY15952" fmla="*/ 5273543 h 6858000"/>
              <a:gd name="connsiteX15953" fmla="*/ 2474604 w 12192000"/>
              <a:gd name="connsiteY15953" fmla="*/ 5250474 h 6858000"/>
              <a:gd name="connsiteX15954" fmla="*/ 2476081 w 12192000"/>
              <a:gd name="connsiteY15954" fmla="*/ 5240761 h 6858000"/>
              <a:gd name="connsiteX15955" fmla="*/ 2467222 w 12192000"/>
              <a:gd name="connsiteY15955" fmla="*/ 5224977 h 6858000"/>
              <a:gd name="connsiteX15956" fmla="*/ 2467222 w 12192000"/>
              <a:gd name="connsiteY15956" fmla="*/ 5213240 h 6858000"/>
              <a:gd name="connsiteX15957" fmla="*/ 2475342 w 12192000"/>
              <a:gd name="connsiteY15957" fmla="*/ 5201099 h 6858000"/>
              <a:gd name="connsiteX15958" fmla="*/ 2476819 w 12192000"/>
              <a:gd name="connsiteY15958" fmla="*/ 5188957 h 6858000"/>
              <a:gd name="connsiteX15959" fmla="*/ 2476081 w 12192000"/>
              <a:gd name="connsiteY15959" fmla="*/ 5174792 h 6858000"/>
              <a:gd name="connsiteX15960" fmla="*/ 2468698 w 12192000"/>
              <a:gd name="connsiteY15960" fmla="*/ 5156580 h 6858000"/>
              <a:gd name="connsiteX15961" fmla="*/ 2467960 w 12192000"/>
              <a:gd name="connsiteY15961" fmla="*/ 5108419 h 6858000"/>
              <a:gd name="connsiteX15962" fmla="*/ 2474604 w 12192000"/>
              <a:gd name="connsiteY15962" fmla="*/ 5103158 h 6858000"/>
              <a:gd name="connsiteX15963" fmla="*/ 2470175 w 12192000"/>
              <a:gd name="connsiteY15963" fmla="*/ 5099920 h 6858000"/>
              <a:gd name="connsiteX15964" fmla="*/ 2464269 w 12192000"/>
              <a:gd name="connsiteY15964" fmla="*/ 5104372 h 6858000"/>
              <a:gd name="connsiteX15965" fmla="*/ 2460577 w 12192000"/>
              <a:gd name="connsiteY15965" fmla="*/ 5099516 h 6858000"/>
              <a:gd name="connsiteX15966" fmla="*/ 2459839 w 12192000"/>
              <a:gd name="connsiteY15966" fmla="*/ 5081303 h 6858000"/>
              <a:gd name="connsiteX15967" fmla="*/ 2466483 w 12192000"/>
              <a:gd name="connsiteY15967" fmla="*/ 5077256 h 6858000"/>
              <a:gd name="connsiteX15968" fmla="*/ 2473866 w 12192000"/>
              <a:gd name="connsiteY15968" fmla="*/ 5073209 h 6858000"/>
              <a:gd name="connsiteX15969" fmla="*/ 2473866 w 12192000"/>
              <a:gd name="connsiteY15969" fmla="*/ 5065115 h 6858000"/>
              <a:gd name="connsiteX15970" fmla="*/ 2471651 w 12192000"/>
              <a:gd name="connsiteY15970" fmla="*/ 5032738 h 6858000"/>
              <a:gd name="connsiteX15971" fmla="*/ 2473866 w 12192000"/>
              <a:gd name="connsiteY15971" fmla="*/ 5028286 h 6858000"/>
              <a:gd name="connsiteX15972" fmla="*/ 2476819 w 12192000"/>
              <a:gd name="connsiteY15972" fmla="*/ 5021810 h 6858000"/>
              <a:gd name="connsiteX15973" fmla="*/ 2476819 w 12192000"/>
              <a:gd name="connsiteY15973" fmla="*/ 4997932 h 6858000"/>
              <a:gd name="connsiteX15974" fmla="*/ 2470175 w 12192000"/>
              <a:gd name="connsiteY15974" fmla="*/ 4983363 h 6858000"/>
              <a:gd name="connsiteX15975" fmla="*/ 2464269 w 12192000"/>
              <a:gd name="connsiteY15975" fmla="*/ 4965960 h 6858000"/>
              <a:gd name="connsiteX15976" fmla="*/ 2460577 w 12192000"/>
              <a:gd name="connsiteY15976" fmla="*/ 4948557 h 6858000"/>
              <a:gd name="connsiteX15977" fmla="*/ 2465745 w 12192000"/>
              <a:gd name="connsiteY15977" fmla="*/ 4943296 h 6858000"/>
              <a:gd name="connsiteX15978" fmla="*/ 2468698 w 12192000"/>
              <a:gd name="connsiteY15978" fmla="*/ 4933987 h 6858000"/>
              <a:gd name="connsiteX15979" fmla="*/ 2468698 w 12192000"/>
              <a:gd name="connsiteY15979" fmla="*/ 4921036 h 6858000"/>
              <a:gd name="connsiteX15980" fmla="*/ 2460577 w 12192000"/>
              <a:gd name="connsiteY15980" fmla="*/ 4886636 h 6858000"/>
              <a:gd name="connsiteX15981" fmla="*/ 2458363 w 12192000"/>
              <a:gd name="connsiteY15981" fmla="*/ 4873685 h 6858000"/>
              <a:gd name="connsiteX15982" fmla="*/ 2459839 w 12192000"/>
              <a:gd name="connsiteY15982" fmla="*/ 4864376 h 6858000"/>
              <a:gd name="connsiteX15983" fmla="*/ 2458363 w 12192000"/>
              <a:gd name="connsiteY15983" fmla="*/ 4851426 h 6858000"/>
              <a:gd name="connsiteX15984" fmla="*/ 2453933 w 12192000"/>
              <a:gd name="connsiteY15984" fmla="*/ 4847378 h 6858000"/>
              <a:gd name="connsiteX15985" fmla="*/ 2452457 w 12192000"/>
              <a:gd name="connsiteY15985" fmla="*/ 4845760 h 6858000"/>
              <a:gd name="connsiteX15986" fmla="*/ 2443598 w 12192000"/>
              <a:gd name="connsiteY15986" fmla="*/ 4843331 h 6858000"/>
              <a:gd name="connsiteX15987" fmla="*/ 2431048 w 12192000"/>
              <a:gd name="connsiteY15987" fmla="*/ 4832404 h 6858000"/>
              <a:gd name="connsiteX15988" fmla="*/ 2417021 w 12192000"/>
              <a:gd name="connsiteY15988" fmla="*/ 4819453 h 6858000"/>
              <a:gd name="connsiteX15989" fmla="*/ 2405947 w 12192000"/>
              <a:gd name="connsiteY15989" fmla="*/ 4815001 h 6858000"/>
              <a:gd name="connsiteX15990" fmla="*/ 2394874 w 12192000"/>
              <a:gd name="connsiteY15990" fmla="*/ 4812978 h 6858000"/>
              <a:gd name="connsiteX15991" fmla="*/ 2394135 w 12192000"/>
              <a:gd name="connsiteY15991" fmla="*/ 4806502 h 6858000"/>
              <a:gd name="connsiteX15992" fmla="*/ 2394874 w 12192000"/>
              <a:gd name="connsiteY15992" fmla="*/ 4801646 h 6858000"/>
              <a:gd name="connsiteX15993" fmla="*/ 2391921 w 12192000"/>
              <a:gd name="connsiteY15993" fmla="*/ 4795980 h 6858000"/>
              <a:gd name="connsiteX15994" fmla="*/ 2385277 w 12192000"/>
              <a:gd name="connsiteY15994" fmla="*/ 4793551 h 6858000"/>
              <a:gd name="connsiteX15995" fmla="*/ 2374203 w 12192000"/>
              <a:gd name="connsiteY15995" fmla="*/ 4784243 h 6858000"/>
              <a:gd name="connsiteX15996" fmla="*/ 2366820 w 12192000"/>
              <a:gd name="connsiteY15996" fmla="*/ 4779791 h 6858000"/>
              <a:gd name="connsiteX15997" fmla="*/ 2353532 w 12192000"/>
              <a:gd name="connsiteY15997" fmla="*/ 4770483 h 6858000"/>
              <a:gd name="connsiteX15998" fmla="*/ 2350579 w 12192000"/>
              <a:gd name="connsiteY15998" fmla="*/ 4764412 h 6858000"/>
              <a:gd name="connsiteX15999" fmla="*/ 2346150 w 12192000"/>
              <a:gd name="connsiteY15999" fmla="*/ 4762388 h 6858000"/>
              <a:gd name="connsiteX16000" fmla="*/ 2336552 w 12192000"/>
              <a:gd name="connsiteY16000" fmla="*/ 4761984 h 6858000"/>
              <a:gd name="connsiteX16001" fmla="*/ 2323264 w 12192000"/>
              <a:gd name="connsiteY16001" fmla="*/ 4757127 h 6858000"/>
              <a:gd name="connsiteX16002" fmla="*/ 2304070 w 12192000"/>
              <a:gd name="connsiteY16002" fmla="*/ 4746605 h 6858000"/>
              <a:gd name="connsiteX16003" fmla="*/ 2295949 w 12192000"/>
              <a:gd name="connsiteY16003" fmla="*/ 4744176 h 6858000"/>
              <a:gd name="connsiteX16004" fmla="*/ 2291520 w 12192000"/>
              <a:gd name="connsiteY16004" fmla="*/ 4745795 h 6858000"/>
              <a:gd name="connsiteX16005" fmla="*/ 2279708 w 12192000"/>
              <a:gd name="connsiteY16005" fmla="*/ 4741748 h 6858000"/>
              <a:gd name="connsiteX16006" fmla="*/ 2272325 w 12192000"/>
              <a:gd name="connsiteY16006" fmla="*/ 4736891 h 6858000"/>
              <a:gd name="connsiteX16007" fmla="*/ 2270849 w 12192000"/>
              <a:gd name="connsiteY16007" fmla="*/ 4730416 h 6858000"/>
              <a:gd name="connsiteX16008" fmla="*/ 2263466 w 12192000"/>
              <a:gd name="connsiteY16008" fmla="*/ 4723940 h 6858000"/>
              <a:gd name="connsiteX16009" fmla="*/ 2247963 w 12192000"/>
              <a:gd name="connsiteY16009" fmla="*/ 4716251 h 6858000"/>
              <a:gd name="connsiteX16010" fmla="*/ 2239104 w 12192000"/>
              <a:gd name="connsiteY16010" fmla="*/ 4707347 h 6858000"/>
              <a:gd name="connsiteX16011" fmla="*/ 2242057 w 12192000"/>
              <a:gd name="connsiteY16011" fmla="*/ 4699253 h 6858000"/>
              <a:gd name="connsiteX16012" fmla="*/ 2236890 w 12192000"/>
              <a:gd name="connsiteY16012" fmla="*/ 4704919 h 6858000"/>
              <a:gd name="connsiteX16013" fmla="*/ 2222125 w 12192000"/>
              <a:gd name="connsiteY16013" fmla="*/ 4705324 h 6858000"/>
              <a:gd name="connsiteX16014" fmla="*/ 2215480 w 12192000"/>
              <a:gd name="connsiteY16014" fmla="*/ 4701681 h 6858000"/>
              <a:gd name="connsiteX16015" fmla="*/ 2212527 w 12192000"/>
              <a:gd name="connsiteY16015" fmla="*/ 4693992 h 6858000"/>
              <a:gd name="connsiteX16016" fmla="*/ 2208098 w 12192000"/>
              <a:gd name="connsiteY16016" fmla="*/ 4689540 h 6858000"/>
              <a:gd name="connsiteX16017" fmla="*/ 2199239 w 12192000"/>
              <a:gd name="connsiteY16017" fmla="*/ 4688730 h 6858000"/>
              <a:gd name="connsiteX16018" fmla="*/ 2191857 w 12192000"/>
              <a:gd name="connsiteY16018" fmla="*/ 4679827 h 6858000"/>
              <a:gd name="connsiteX16019" fmla="*/ 2191118 w 12192000"/>
              <a:gd name="connsiteY16019" fmla="*/ 4673756 h 6858000"/>
              <a:gd name="connsiteX16020" fmla="*/ 2174877 w 12192000"/>
              <a:gd name="connsiteY16020" fmla="*/ 4666471 h 6858000"/>
              <a:gd name="connsiteX16021" fmla="*/ 2158636 w 12192000"/>
              <a:gd name="connsiteY16021" fmla="*/ 4655948 h 6858000"/>
              <a:gd name="connsiteX16022" fmla="*/ 2160850 w 12192000"/>
              <a:gd name="connsiteY16022" fmla="*/ 4651092 h 6858000"/>
              <a:gd name="connsiteX16023" fmla="*/ 2159374 w 12192000"/>
              <a:gd name="connsiteY16023" fmla="*/ 4645426 h 6858000"/>
              <a:gd name="connsiteX16024" fmla="*/ 2152730 w 12192000"/>
              <a:gd name="connsiteY16024" fmla="*/ 4641379 h 6858000"/>
              <a:gd name="connsiteX16025" fmla="*/ 2146824 w 12192000"/>
              <a:gd name="connsiteY16025" fmla="*/ 4642188 h 6858000"/>
              <a:gd name="connsiteX16026" fmla="*/ 2146824 w 12192000"/>
              <a:gd name="connsiteY16026" fmla="*/ 4635308 h 6858000"/>
              <a:gd name="connsiteX16027" fmla="*/ 2145347 w 12192000"/>
              <a:gd name="connsiteY16027" fmla="*/ 4627618 h 6858000"/>
              <a:gd name="connsiteX16028" fmla="*/ 2145347 w 12192000"/>
              <a:gd name="connsiteY16028" fmla="*/ 4623167 h 6858000"/>
              <a:gd name="connsiteX16029" fmla="*/ 2150515 w 12192000"/>
              <a:gd name="connsiteY16029" fmla="*/ 4626000 h 6858000"/>
              <a:gd name="connsiteX16030" fmla="*/ 2154944 w 12192000"/>
              <a:gd name="connsiteY16030" fmla="*/ 4624381 h 6858000"/>
              <a:gd name="connsiteX16031" fmla="*/ 2154206 w 12192000"/>
              <a:gd name="connsiteY16031" fmla="*/ 4615882 h 6858000"/>
              <a:gd name="connsiteX16032" fmla="*/ 2137965 w 12192000"/>
              <a:gd name="connsiteY16032" fmla="*/ 4594432 h 6858000"/>
              <a:gd name="connsiteX16033" fmla="*/ 2134274 w 12192000"/>
              <a:gd name="connsiteY16033" fmla="*/ 4583505 h 6858000"/>
              <a:gd name="connsiteX16034" fmla="*/ 2119509 w 12192000"/>
              <a:gd name="connsiteY16034" fmla="*/ 4562459 h 6858000"/>
              <a:gd name="connsiteX16035" fmla="*/ 2117294 w 12192000"/>
              <a:gd name="connsiteY16035" fmla="*/ 4551532 h 6858000"/>
              <a:gd name="connsiteX16036" fmla="*/ 2104006 w 12192000"/>
              <a:gd name="connsiteY16036" fmla="*/ 4547080 h 6858000"/>
              <a:gd name="connsiteX16037" fmla="*/ 2099576 w 12192000"/>
              <a:gd name="connsiteY16037" fmla="*/ 4541414 h 6858000"/>
              <a:gd name="connsiteX16038" fmla="*/ 2098100 w 12192000"/>
              <a:gd name="connsiteY16038" fmla="*/ 4528868 h 6858000"/>
              <a:gd name="connsiteX16039" fmla="*/ 2093670 w 12192000"/>
              <a:gd name="connsiteY16039" fmla="*/ 4520369 h 6858000"/>
              <a:gd name="connsiteX16040" fmla="*/ 2076690 w 12192000"/>
              <a:gd name="connsiteY16040" fmla="*/ 4506609 h 6858000"/>
              <a:gd name="connsiteX16041" fmla="*/ 2070046 w 12192000"/>
              <a:gd name="connsiteY16041" fmla="*/ 4504585 h 6858000"/>
              <a:gd name="connsiteX16042" fmla="*/ 2068570 w 12192000"/>
              <a:gd name="connsiteY16042" fmla="*/ 4498110 h 6858000"/>
              <a:gd name="connsiteX16043" fmla="*/ 2070785 w 12192000"/>
              <a:gd name="connsiteY16043" fmla="*/ 4490420 h 6858000"/>
              <a:gd name="connsiteX16044" fmla="*/ 2064879 w 12192000"/>
              <a:gd name="connsiteY16044" fmla="*/ 4481112 h 6858000"/>
              <a:gd name="connsiteX16045" fmla="*/ 2049375 w 12192000"/>
              <a:gd name="connsiteY16045" fmla="*/ 4462900 h 6858000"/>
              <a:gd name="connsiteX16046" fmla="*/ 2041255 w 12192000"/>
              <a:gd name="connsiteY16046" fmla="*/ 4446711 h 6858000"/>
              <a:gd name="connsiteX16047" fmla="*/ 2044208 w 12192000"/>
              <a:gd name="connsiteY16047" fmla="*/ 4443069 h 6858000"/>
              <a:gd name="connsiteX16048" fmla="*/ 2041993 w 12192000"/>
              <a:gd name="connsiteY16048" fmla="*/ 4432141 h 6858000"/>
              <a:gd name="connsiteX16049" fmla="*/ 2033134 w 12192000"/>
              <a:gd name="connsiteY16049" fmla="*/ 4417572 h 6858000"/>
              <a:gd name="connsiteX16050" fmla="*/ 2025752 w 12192000"/>
              <a:gd name="connsiteY16050" fmla="*/ 4413120 h 6858000"/>
              <a:gd name="connsiteX16051" fmla="*/ 2018369 w 12192000"/>
              <a:gd name="connsiteY16051" fmla="*/ 4403002 h 6858000"/>
              <a:gd name="connsiteX16052" fmla="*/ 2016893 w 12192000"/>
              <a:gd name="connsiteY16052" fmla="*/ 4388027 h 6858000"/>
              <a:gd name="connsiteX16053" fmla="*/ 2010987 w 12192000"/>
              <a:gd name="connsiteY16053" fmla="*/ 4379124 h 6858000"/>
              <a:gd name="connsiteX16054" fmla="*/ 2008034 w 12192000"/>
              <a:gd name="connsiteY16054" fmla="*/ 4365768 h 6858000"/>
              <a:gd name="connsiteX16055" fmla="*/ 1999175 w 12192000"/>
              <a:gd name="connsiteY16055" fmla="*/ 4352413 h 6858000"/>
              <a:gd name="connsiteX16056" fmla="*/ 1979242 w 12192000"/>
              <a:gd name="connsiteY16056" fmla="*/ 4342699 h 6858000"/>
              <a:gd name="connsiteX16057" fmla="*/ 1973336 w 12192000"/>
              <a:gd name="connsiteY16057" fmla="*/ 4333391 h 6858000"/>
              <a:gd name="connsiteX16058" fmla="*/ 1971860 w 12192000"/>
              <a:gd name="connsiteY16058" fmla="*/ 4320845 h 6858000"/>
              <a:gd name="connsiteX16059" fmla="*/ 1960786 w 12192000"/>
              <a:gd name="connsiteY16059" fmla="*/ 4306275 h 6858000"/>
              <a:gd name="connsiteX16060" fmla="*/ 1958572 w 12192000"/>
              <a:gd name="connsiteY16060" fmla="*/ 4298586 h 6858000"/>
              <a:gd name="connsiteX16061" fmla="*/ 1948236 w 12192000"/>
              <a:gd name="connsiteY16061" fmla="*/ 4296157 h 6858000"/>
              <a:gd name="connsiteX16062" fmla="*/ 1927565 w 12192000"/>
              <a:gd name="connsiteY16062" fmla="*/ 4283611 h 6858000"/>
              <a:gd name="connsiteX16063" fmla="*/ 1914277 w 12192000"/>
              <a:gd name="connsiteY16063" fmla="*/ 4281992 h 6858000"/>
              <a:gd name="connsiteX16064" fmla="*/ 1899512 w 12192000"/>
              <a:gd name="connsiteY16064" fmla="*/ 4270256 h 6858000"/>
              <a:gd name="connsiteX16065" fmla="*/ 1889176 w 12192000"/>
              <a:gd name="connsiteY16065" fmla="*/ 4266613 h 6858000"/>
              <a:gd name="connsiteX16066" fmla="*/ 1881056 w 12192000"/>
              <a:gd name="connsiteY16066" fmla="*/ 4259328 h 6858000"/>
              <a:gd name="connsiteX16067" fmla="*/ 1884009 w 12192000"/>
              <a:gd name="connsiteY16067" fmla="*/ 4252448 h 6858000"/>
              <a:gd name="connsiteX16068" fmla="*/ 1892130 w 12192000"/>
              <a:gd name="connsiteY16068" fmla="*/ 4249210 h 6858000"/>
              <a:gd name="connsiteX16069" fmla="*/ 1899512 w 12192000"/>
              <a:gd name="connsiteY16069" fmla="*/ 4248806 h 6858000"/>
              <a:gd name="connsiteX16070" fmla="*/ 1900250 w 12192000"/>
              <a:gd name="connsiteY16070" fmla="*/ 4239902 h 6858000"/>
              <a:gd name="connsiteX16071" fmla="*/ 1892868 w 12192000"/>
              <a:gd name="connsiteY16071" fmla="*/ 4226951 h 6858000"/>
              <a:gd name="connsiteX16072" fmla="*/ 1883271 w 12192000"/>
              <a:gd name="connsiteY16072" fmla="*/ 4218857 h 6858000"/>
              <a:gd name="connsiteX16073" fmla="*/ 1883271 w 12192000"/>
              <a:gd name="connsiteY16073" fmla="*/ 4214000 h 6858000"/>
              <a:gd name="connsiteX16074" fmla="*/ 1889176 w 12192000"/>
              <a:gd name="connsiteY16074" fmla="*/ 4209953 h 6858000"/>
              <a:gd name="connsiteX16075" fmla="*/ 1888438 w 12192000"/>
              <a:gd name="connsiteY16075" fmla="*/ 4203478 h 6858000"/>
              <a:gd name="connsiteX16076" fmla="*/ 1880318 w 12192000"/>
              <a:gd name="connsiteY16076" fmla="*/ 4197407 h 6858000"/>
              <a:gd name="connsiteX16077" fmla="*/ 1879580 w 12192000"/>
              <a:gd name="connsiteY16077" fmla="*/ 4193360 h 6858000"/>
              <a:gd name="connsiteX16078" fmla="*/ 1883271 w 12192000"/>
              <a:gd name="connsiteY16078" fmla="*/ 4184456 h 6858000"/>
              <a:gd name="connsiteX16079" fmla="*/ 1886962 w 12192000"/>
              <a:gd name="connsiteY16079" fmla="*/ 4172719 h 6858000"/>
              <a:gd name="connsiteX16080" fmla="*/ 1903942 w 12192000"/>
              <a:gd name="connsiteY16080" fmla="*/ 4157340 h 6858000"/>
              <a:gd name="connsiteX16081" fmla="*/ 1912800 w 12192000"/>
              <a:gd name="connsiteY16081" fmla="*/ 4149651 h 6858000"/>
              <a:gd name="connsiteX16082" fmla="*/ 1937901 w 12192000"/>
              <a:gd name="connsiteY16082" fmla="*/ 4139533 h 6858000"/>
              <a:gd name="connsiteX16083" fmla="*/ 1937901 w 12192000"/>
              <a:gd name="connsiteY16083" fmla="*/ 4139128 h 6858000"/>
              <a:gd name="connsiteX16084" fmla="*/ 1951189 w 12192000"/>
              <a:gd name="connsiteY16084" fmla="*/ 4129010 h 6858000"/>
              <a:gd name="connsiteX16085" fmla="*/ 1956357 w 12192000"/>
              <a:gd name="connsiteY16085" fmla="*/ 4117273 h 6858000"/>
              <a:gd name="connsiteX16086" fmla="*/ 1954880 w 12192000"/>
              <a:gd name="connsiteY16086" fmla="*/ 4110393 h 6858000"/>
              <a:gd name="connsiteX16087" fmla="*/ 1957095 w 12192000"/>
              <a:gd name="connsiteY16087" fmla="*/ 4097442 h 6858000"/>
              <a:gd name="connsiteX16088" fmla="*/ 1954142 w 12192000"/>
              <a:gd name="connsiteY16088" fmla="*/ 4085706 h 6858000"/>
              <a:gd name="connsiteX16089" fmla="*/ 1950451 w 12192000"/>
              <a:gd name="connsiteY16089" fmla="*/ 4084896 h 6858000"/>
              <a:gd name="connsiteX16090" fmla="*/ 1951189 w 12192000"/>
              <a:gd name="connsiteY16090" fmla="*/ 4092181 h 6858000"/>
              <a:gd name="connsiteX16091" fmla="*/ 1949713 w 12192000"/>
              <a:gd name="connsiteY16091" fmla="*/ 4096633 h 6858000"/>
              <a:gd name="connsiteX16092" fmla="*/ 1948974 w 12192000"/>
              <a:gd name="connsiteY16092" fmla="*/ 4089753 h 6858000"/>
              <a:gd name="connsiteX16093" fmla="*/ 1948236 w 12192000"/>
              <a:gd name="connsiteY16093" fmla="*/ 4081659 h 6858000"/>
              <a:gd name="connsiteX16094" fmla="*/ 1940854 w 12192000"/>
              <a:gd name="connsiteY16094" fmla="*/ 4088134 h 6858000"/>
              <a:gd name="connsiteX16095" fmla="*/ 1937901 w 12192000"/>
              <a:gd name="connsiteY16095" fmla="*/ 4093800 h 6858000"/>
              <a:gd name="connsiteX16096" fmla="*/ 1933471 w 12192000"/>
              <a:gd name="connsiteY16096" fmla="*/ 4104727 h 6858000"/>
              <a:gd name="connsiteX16097" fmla="*/ 1929780 w 12192000"/>
              <a:gd name="connsiteY16097" fmla="*/ 4107560 h 6858000"/>
              <a:gd name="connsiteX16098" fmla="*/ 1921659 w 12192000"/>
              <a:gd name="connsiteY16098" fmla="*/ 4102704 h 6858000"/>
              <a:gd name="connsiteX16099" fmla="*/ 1911324 w 12192000"/>
              <a:gd name="connsiteY16099" fmla="*/ 4092991 h 6858000"/>
              <a:gd name="connsiteX16100" fmla="*/ 1900250 w 12192000"/>
              <a:gd name="connsiteY16100" fmla="*/ 4088943 h 6858000"/>
              <a:gd name="connsiteX16101" fmla="*/ 1895083 w 12192000"/>
              <a:gd name="connsiteY16101" fmla="*/ 4082063 h 6858000"/>
              <a:gd name="connsiteX16102" fmla="*/ 1899512 w 12192000"/>
              <a:gd name="connsiteY16102" fmla="*/ 4077611 h 6858000"/>
              <a:gd name="connsiteX16103" fmla="*/ 1905418 w 12192000"/>
              <a:gd name="connsiteY16103" fmla="*/ 4069112 h 6858000"/>
              <a:gd name="connsiteX16104" fmla="*/ 1903203 w 12192000"/>
              <a:gd name="connsiteY16104" fmla="*/ 4055352 h 6858000"/>
              <a:gd name="connsiteX16105" fmla="*/ 1904680 w 12192000"/>
              <a:gd name="connsiteY16105" fmla="*/ 4048067 h 6858000"/>
              <a:gd name="connsiteX16106" fmla="*/ 1900989 w 12192000"/>
              <a:gd name="connsiteY16106" fmla="*/ 4038759 h 6858000"/>
              <a:gd name="connsiteX16107" fmla="*/ 1897297 w 12192000"/>
              <a:gd name="connsiteY16107" fmla="*/ 4031474 h 6858000"/>
              <a:gd name="connsiteX16108" fmla="*/ 1906156 w 12192000"/>
              <a:gd name="connsiteY16108" fmla="*/ 4020142 h 6858000"/>
              <a:gd name="connsiteX16109" fmla="*/ 1916491 w 12192000"/>
              <a:gd name="connsiteY16109" fmla="*/ 4018928 h 6858000"/>
              <a:gd name="connsiteX16110" fmla="*/ 1926089 w 12192000"/>
              <a:gd name="connsiteY16110" fmla="*/ 4006382 h 6858000"/>
              <a:gd name="connsiteX16111" fmla="*/ 1921659 w 12192000"/>
              <a:gd name="connsiteY16111" fmla="*/ 4000716 h 6858000"/>
              <a:gd name="connsiteX16112" fmla="*/ 1923136 w 12192000"/>
              <a:gd name="connsiteY16112" fmla="*/ 3993026 h 6858000"/>
              <a:gd name="connsiteX16113" fmla="*/ 1941592 w 12192000"/>
              <a:gd name="connsiteY16113" fmla="*/ 3974409 h 6858000"/>
              <a:gd name="connsiteX16114" fmla="*/ 1944545 w 12192000"/>
              <a:gd name="connsiteY16114" fmla="*/ 3961863 h 6858000"/>
              <a:gd name="connsiteX16115" fmla="*/ 1940116 w 12192000"/>
              <a:gd name="connsiteY16115" fmla="*/ 3954983 h 6858000"/>
              <a:gd name="connsiteX16116" fmla="*/ 1939377 w 12192000"/>
              <a:gd name="connsiteY16116" fmla="*/ 3948507 h 6858000"/>
              <a:gd name="connsiteX16117" fmla="*/ 1933471 w 12192000"/>
              <a:gd name="connsiteY16117" fmla="*/ 3937985 h 6858000"/>
              <a:gd name="connsiteX16118" fmla="*/ 1946021 w 12192000"/>
              <a:gd name="connsiteY16118" fmla="*/ 3931914 h 6858000"/>
              <a:gd name="connsiteX16119" fmla="*/ 1958572 w 12192000"/>
              <a:gd name="connsiteY16119" fmla="*/ 3931509 h 6858000"/>
              <a:gd name="connsiteX16120" fmla="*/ 1982195 w 12192000"/>
              <a:gd name="connsiteY16120" fmla="*/ 3916130 h 6858000"/>
              <a:gd name="connsiteX16121" fmla="*/ 1996222 w 12192000"/>
              <a:gd name="connsiteY16121" fmla="*/ 3915321 h 6858000"/>
              <a:gd name="connsiteX16122" fmla="*/ 1999175 w 12192000"/>
              <a:gd name="connsiteY16122" fmla="*/ 3904394 h 6858000"/>
              <a:gd name="connsiteX16123" fmla="*/ 2001390 w 12192000"/>
              <a:gd name="connsiteY16123" fmla="*/ 3896299 h 6858000"/>
              <a:gd name="connsiteX16124" fmla="*/ 2003604 w 12192000"/>
              <a:gd name="connsiteY16124" fmla="*/ 3880920 h 6858000"/>
              <a:gd name="connsiteX16125" fmla="*/ 2016893 w 12192000"/>
              <a:gd name="connsiteY16125" fmla="*/ 3861494 h 6858000"/>
              <a:gd name="connsiteX16126" fmla="*/ 2031658 w 12192000"/>
              <a:gd name="connsiteY16126" fmla="*/ 3851781 h 6858000"/>
              <a:gd name="connsiteX16127" fmla="*/ 2050114 w 12192000"/>
              <a:gd name="connsiteY16127" fmla="*/ 3847734 h 6858000"/>
              <a:gd name="connsiteX16128" fmla="*/ 2064140 w 12192000"/>
              <a:gd name="connsiteY16128" fmla="*/ 3835187 h 6858000"/>
              <a:gd name="connsiteX16129" fmla="*/ 2069308 w 12192000"/>
              <a:gd name="connsiteY16129" fmla="*/ 3825879 h 6858000"/>
              <a:gd name="connsiteX16130" fmla="*/ 2087764 w 12192000"/>
              <a:gd name="connsiteY16130" fmla="*/ 3808476 h 6858000"/>
              <a:gd name="connsiteX16131" fmla="*/ 2092193 w 12192000"/>
              <a:gd name="connsiteY16131" fmla="*/ 3798358 h 6858000"/>
              <a:gd name="connsiteX16132" fmla="*/ 2097361 w 12192000"/>
              <a:gd name="connsiteY16132" fmla="*/ 3792288 h 6858000"/>
              <a:gd name="connsiteX16133" fmla="*/ 2096623 w 12192000"/>
              <a:gd name="connsiteY16133" fmla="*/ 3787836 h 6858000"/>
              <a:gd name="connsiteX16134" fmla="*/ 2091456 w 12192000"/>
              <a:gd name="connsiteY16134" fmla="*/ 3788240 h 6858000"/>
              <a:gd name="connsiteX16135" fmla="*/ 2086288 w 12192000"/>
              <a:gd name="connsiteY16135" fmla="*/ 3781765 h 6858000"/>
              <a:gd name="connsiteX16136" fmla="*/ 2087764 w 12192000"/>
              <a:gd name="connsiteY16136" fmla="*/ 3776504 h 6858000"/>
              <a:gd name="connsiteX16137" fmla="*/ 2078905 w 12192000"/>
              <a:gd name="connsiteY16137" fmla="*/ 3780146 h 6858000"/>
              <a:gd name="connsiteX16138" fmla="*/ 2072999 w 12192000"/>
              <a:gd name="connsiteY16138" fmla="*/ 3772457 h 6858000"/>
              <a:gd name="connsiteX16139" fmla="*/ 2074476 w 12192000"/>
              <a:gd name="connsiteY16139" fmla="*/ 3765981 h 6858000"/>
              <a:gd name="connsiteX16140" fmla="*/ 2081120 w 12192000"/>
              <a:gd name="connsiteY16140" fmla="*/ 3758696 h 6858000"/>
              <a:gd name="connsiteX16141" fmla="*/ 2080382 w 12192000"/>
              <a:gd name="connsiteY16141" fmla="*/ 3737246 h 6858000"/>
              <a:gd name="connsiteX16142" fmla="*/ 2081858 w 12192000"/>
              <a:gd name="connsiteY16142" fmla="*/ 3721867 h 6858000"/>
              <a:gd name="connsiteX16143" fmla="*/ 2077429 w 12192000"/>
              <a:gd name="connsiteY16143" fmla="*/ 3713368 h 6858000"/>
              <a:gd name="connsiteX16144" fmla="*/ 2073738 w 12192000"/>
              <a:gd name="connsiteY16144" fmla="*/ 3711749 h 6858000"/>
              <a:gd name="connsiteX16145" fmla="*/ 2077429 w 12192000"/>
              <a:gd name="connsiteY16145" fmla="*/ 3705274 h 6858000"/>
              <a:gd name="connsiteX16146" fmla="*/ 2084073 w 12192000"/>
              <a:gd name="connsiteY16146" fmla="*/ 3700417 h 6858000"/>
              <a:gd name="connsiteX16147" fmla="*/ 2084073 w 12192000"/>
              <a:gd name="connsiteY16147" fmla="*/ 3687871 h 6858000"/>
              <a:gd name="connsiteX16148" fmla="*/ 2078167 w 12192000"/>
              <a:gd name="connsiteY16148" fmla="*/ 3681801 h 6858000"/>
              <a:gd name="connsiteX16149" fmla="*/ 2078167 w 12192000"/>
              <a:gd name="connsiteY16149" fmla="*/ 3677753 h 6858000"/>
              <a:gd name="connsiteX16150" fmla="*/ 2084073 w 12192000"/>
              <a:gd name="connsiteY16150" fmla="*/ 3671683 h 6858000"/>
              <a:gd name="connsiteX16151" fmla="*/ 2083335 w 12192000"/>
              <a:gd name="connsiteY16151" fmla="*/ 3661565 h 6858000"/>
              <a:gd name="connsiteX16152" fmla="*/ 2080382 w 12192000"/>
              <a:gd name="connsiteY16152" fmla="*/ 3657113 h 6858000"/>
              <a:gd name="connsiteX16153" fmla="*/ 2075952 w 12192000"/>
              <a:gd name="connsiteY16153" fmla="*/ 3659541 h 6858000"/>
              <a:gd name="connsiteX16154" fmla="*/ 2071523 w 12192000"/>
              <a:gd name="connsiteY16154" fmla="*/ 3659946 h 6858000"/>
              <a:gd name="connsiteX16155" fmla="*/ 2061926 w 12192000"/>
              <a:gd name="connsiteY16155" fmla="*/ 3648614 h 6858000"/>
              <a:gd name="connsiteX16156" fmla="*/ 2061188 w 12192000"/>
              <a:gd name="connsiteY16156" fmla="*/ 3638091 h 6858000"/>
              <a:gd name="connsiteX16157" fmla="*/ 2058973 w 12192000"/>
              <a:gd name="connsiteY16157" fmla="*/ 3627569 h 6858000"/>
              <a:gd name="connsiteX16158" fmla="*/ 2056758 w 12192000"/>
              <a:gd name="connsiteY16158" fmla="*/ 3625950 h 6858000"/>
              <a:gd name="connsiteX16159" fmla="*/ 2046423 w 12192000"/>
              <a:gd name="connsiteY16159" fmla="*/ 3617451 h 6858000"/>
              <a:gd name="connsiteX16160" fmla="*/ 2035349 w 12192000"/>
              <a:gd name="connsiteY16160" fmla="*/ 3602881 h 6858000"/>
              <a:gd name="connsiteX16161" fmla="*/ 2030919 w 12192000"/>
              <a:gd name="connsiteY16161" fmla="*/ 3591145 h 6858000"/>
              <a:gd name="connsiteX16162" fmla="*/ 2035349 w 12192000"/>
              <a:gd name="connsiteY16162" fmla="*/ 3587502 h 6858000"/>
              <a:gd name="connsiteX16163" fmla="*/ 2043470 w 12192000"/>
              <a:gd name="connsiteY16163" fmla="*/ 3576170 h 6858000"/>
              <a:gd name="connsiteX16164" fmla="*/ 2048637 w 12192000"/>
              <a:gd name="connsiteY16164" fmla="*/ 3575361 h 6858000"/>
              <a:gd name="connsiteX16165" fmla="*/ 2052329 w 12192000"/>
              <a:gd name="connsiteY16165" fmla="*/ 3571313 h 6858000"/>
              <a:gd name="connsiteX16166" fmla="*/ 2050114 w 12192000"/>
              <a:gd name="connsiteY16166" fmla="*/ 3565243 h 6858000"/>
              <a:gd name="connsiteX16167" fmla="*/ 2044946 w 12192000"/>
              <a:gd name="connsiteY16167" fmla="*/ 3565243 h 6858000"/>
              <a:gd name="connsiteX16168" fmla="*/ 2038302 w 12192000"/>
              <a:gd name="connsiteY16168" fmla="*/ 3572123 h 6858000"/>
              <a:gd name="connsiteX16169" fmla="*/ 2035349 w 12192000"/>
              <a:gd name="connsiteY16169" fmla="*/ 3574551 h 6858000"/>
              <a:gd name="connsiteX16170" fmla="*/ 2030181 w 12192000"/>
              <a:gd name="connsiteY16170" fmla="*/ 3570909 h 6858000"/>
              <a:gd name="connsiteX16171" fmla="*/ 2026490 w 12192000"/>
              <a:gd name="connsiteY16171" fmla="*/ 3562410 h 6858000"/>
              <a:gd name="connsiteX16172" fmla="*/ 2018369 w 12192000"/>
              <a:gd name="connsiteY16172" fmla="*/ 3551887 h 6858000"/>
              <a:gd name="connsiteX16173" fmla="*/ 2011725 w 12192000"/>
              <a:gd name="connsiteY16173" fmla="*/ 3550673 h 6858000"/>
              <a:gd name="connsiteX16174" fmla="*/ 2002128 w 12192000"/>
              <a:gd name="connsiteY16174" fmla="*/ 3542174 h 6858000"/>
              <a:gd name="connsiteX16175" fmla="*/ 1996222 w 12192000"/>
              <a:gd name="connsiteY16175" fmla="*/ 3539341 h 6858000"/>
              <a:gd name="connsiteX16176" fmla="*/ 1984410 w 12192000"/>
              <a:gd name="connsiteY16176" fmla="*/ 3540150 h 6858000"/>
              <a:gd name="connsiteX16177" fmla="*/ 1968907 w 12192000"/>
              <a:gd name="connsiteY16177" fmla="*/ 3547435 h 6858000"/>
              <a:gd name="connsiteX16178" fmla="*/ 1968169 w 12192000"/>
              <a:gd name="connsiteY16178" fmla="*/ 3556339 h 6858000"/>
              <a:gd name="connsiteX16179" fmla="*/ 1971122 w 12192000"/>
              <a:gd name="connsiteY16179" fmla="*/ 3558363 h 6858000"/>
              <a:gd name="connsiteX16180" fmla="*/ 1971860 w 12192000"/>
              <a:gd name="connsiteY16180" fmla="*/ 3562814 h 6858000"/>
              <a:gd name="connsiteX16181" fmla="*/ 1957833 w 12192000"/>
              <a:gd name="connsiteY16181" fmla="*/ 3574551 h 6858000"/>
              <a:gd name="connsiteX16182" fmla="*/ 1941592 w 12192000"/>
              <a:gd name="connsiteY16182" fmla="*/ 3577789 h 6858000"/>
              <a:gd name="connsiteX16183" fmla="*/ 1933471 w 12192000"/>
              <a:gd name="connsiteY16183" fmla="*/ 3581836 h 6858000"/>
              <a:gd name="connsiteX16184" fmla="*/ 1931995 w 12192000"/>
              <a:gd name="connsiteY16184" fmla="*/ 3587097 h 6858000"/>
              <a:gd name="connsiteX16185" fmla="*/ 1935686 w 12192000"/>
              <a:gd name="connsiteY16185" fmla="*/ 3594382 h 6858000"/>
              <a:gd name="connsiteX16186" fmla="*/ 1943806 w 12192000"/>
              <a:gd name="connsiteY16186" fmla="*/ 3600048 h 6858000"/>
              <a:gd name="connsiteX16187" fmla="*/ 1951927 w 12192000"/>
              <a:gd name="connsiteY16187" fmla="*/ 3606119 h 6858000"/>
              <a:gd name="connsiteX16188" fmla="*/ 1951189 w 12192000"/>
              <a:gd name="connsiteY16188" fmla="*/ 3615427 h 6858000"/>
              <a:gd name="connsiteX16189" fmla="*/ 1946021 w 12192000"/>
              <a:gd name="connsiteY16189" fmla="*/ 3617046 h 6858000"/>
              <a:gd name="connsiteX16190" fmla="*/ 1937163 w 12192000"/>
              <a:gd name="connsiteY16190" fmla="*/ 3615832 h 6858000"/>
              <a:gd name="connsiteX16191" fmla="*/ 1930518 w 12192000"/>
              <a:gd name="connsiteY16191" fmla="*/ 3622308 h 6858000"/>
              <a:gd name="connsiteX16192" fmla="*/ 1924612 w 12192000"/>
              <a:gd name="connsiteY16192" fmla="*/ 3630807 h 6858000"/>
              <a:gd name="connsiteX16193" fmla="*/ 1909848 w 12192000"/>
              <a:gd name="connsiteY16193" fmla="*/ 3628783 h 6858000"/>
              <a:gd name="connsiteX16194" fmla="*/ 1906894 w 12192000"/>
              <a:gd name="connsiteY16194" fmla="*/ 3623522 h 6858000"/>
              <a:gd name="connsiteX16195" fmla="*/ 1909109 w 12192000"/>
              <a:gd name="connsiteY16195" fmla="*/ 3617046 h 6858000"/>
              <a:gd name="connsiteX16196" fmla="*/ 1906156 w 12192000"/>
              <a:gd name="connsiteY16196" fmla="*/ 3607738 h 6858000"/>
              <a:gd name="connsiteX16197" fmla="*/ 1908371 w 12192000"/>
              <a:gd name="connsiteY16197" fmla="*/ 3602881 h 6858000"/>
              <a:gd name="connsiteX16198" fmla="*/ 1904680 w 12192000"/>
              <a:gd name="connsiteY16198" fmla="*/ 3598834 h 6858000"/>
              <a:gd name="connsiteX16199" fmla="*/ 1898035 w 12192000"/>
              <a:gd name="connsiteY16199" fmla="*/ 3598025 h 6858000"/>
              <a:gd name="connsiteX16200" fmla="*/ 1895083 w 12192000"/>
              <a:gd name="connsiteY16200" fmla="*/ 3602881 h 6858000"/>
              <a:gd name="connsiteX16201" fmla="*/ 1898774 w 12192000"/>
              <a:gd name="connsiteY16201" fmla="*/ 3606119 h 6858000"/>
              <a:gd name="connsiteX16202" fmla="*/ 1895821 w 12192000"/>
              <a:gd name="connsiteY16202" fmla="*/ 3611785 h 6858000"/>
              <a:gd name="connsiteX16203" fmla="*/ 1886962 w 12192000"/>
              <a:gd name="connsiteY16203" fmla="*/ 3612190 h 6858000"/>
              <a:gd name="connsiteX16204" fmla="*/ 1879580 w 12192000"/>
              <a:gd name="connsiteY16204" fmla="*/ 3607738 h 6858000"/>
              <a:gd name="connsiteX16205" fmla="*/ 1872935 w 12192000"/>
              <a:gd name="connsiteY16205" fmla="*/ 3596001 h 6858000"/>
              <a:gd name="connsiteX16206" fmla="*/ 1870721 w 12192000"/>
              <a:gd name="connsiteY16206" fmla="*/ 3584264 h 6858000"/>
              <a:gd name="connsiteX16207" fmla="*/ 1852264 w 12192000"/>
              <a:gd name="connsiteY16207" fmla="*/ 3581836 h 6858000"/>
              <a:gd name="connsiteX16208" fmla="*/ 1847097 w 12192000"/>
              <a:gd name="connsiteY16208" fmla="*/ 3580217 h 6858000"/>
              <a:gd name="connsiteX16209" fmla="*/ 1847097 w 12192000"/>
              <a:gd name="connsiteY16209" fmla="*/ 3576979 h 6858000"/>
              <a:gd name="connsiteX16210" fmla="*/ 1843406 w 12192000"/>
              <a:gd name="connsiteY16210" fmla="*/ 3572528 h 6858000"/>
              <a:gd name="connsiteX16211" fmla="*/ 1838238 w 12192000"/>
              <a:gd name="connsiteY16211" fmla="*/ 3575765 h 6858000"/>
              <a:gd name="connsiteX16212" fmla="*/ 1829379 w 12192000"/>
              <a:gd name="connsiteY16212" fmla="*/ 3577384 h 6858000"/>
              <a:gd name="connsiteX16213" fmla="*/ 1821258 w 12192000"/>
              <a:gd name="connsiteY16213" fmla="*/ 3575765 h 6858000"/>
              <a:gd name="connsiteX16214" fmla="*/ 1813876 w 12192000"/>
              <a:gd name="connsiteY16214" fmla="*/ 3576575 h 6858000"/>
              <a:gd name="connsiteX16215" fmla="*/ 1812399 w 12192000"/>
              <a:gd name="connsiteY16215" fmla="*/ 3576979 h 6858000"/>
              <a:gd name="connsiteX16216" fmla="*/ 1813138 w 12192000"/>
              <a:gd name="connsiteY16216" fmla="*/ 3582241 h 6858000"/>
              <a:gd name="connsiteX16217" fmla="*/ 1811661 w 12192000"/>
              <a:gd name="connsiteY16217" fmla="*/ 3586693 h 6858000"/>
              <a:gd name="connsiteX16218" fmla="*/ 1805017 w 12192000"/>
              <a:gd name="connsiteY16218" fmla="*/ 3586288 h 6858000"/>
              <a:gd name="connsiteX16219" fmla="*/ 1801325 w 12192000"/>
              <a:gd name="connsiteY16219" fmla="*/ 3582646 h 6858000"/>
              <a:gd name="connsiteX16220" fmla="*/ 1799111 w 12192000"/>
              <a:gd name="connsiteY16220" fmla="*/ 3581027 h 6858000"/>
              <a:gd name="connsiteX16221" fmla="*/ 1795420 w 12192000"/>
              <a:gd name="connsiteY16221" fmla="*/ 3579408 h 6858000"/>
              <a:gd name="connsiteX16222" fmla="*/ 1796158 w 12192000"/>
              <a:gd name="connsiteY16222" fmla="*/ 3570909 h 6858000"/>
              <a:gd name="connsiteX16223" fmla="*/ 1787299 w 12192000"/>
              <a:gd name="connsiteY16223" fmla="*/ 3561196 h 6858000"/>
              <a:gd name="connsiteX16224" fmla="*/ 1782131 w 12192000"/>
              <a:gd name="connsiteY16224" fmla="*/ 3557553 h 6858000"/>
              <a:gd name="connsiteX16225" fmla="*/ 1778440 w 12192000"/>
              <a:gd name="connsiteY16225" fmla="*/ 3559981 h 6858000"/>
              <a:gd name="connsiteX16226" fmla="*/ 1778440 w 12192000"/>
              <a:gd name="connsiteY16226" fmla="*/ 3561600 h 6858000"/>
              <a:gd name="connsiteX16227" fmla="*/ 1786561 w 12192000"/>
              <a:gd name="connsiteY16227" fmla="*/ 3565647 h 6858000"/>
              <a:gd name="connsiteX16228" fmla="*/ 1791728 w 12192000"/>
              <a:gd name="connsiteY16228" fmla="*/ 3571313 h 6858000"/>
              <a:gd name="connsiteX16229" fmla="*/ 1790252 w 12192000"/>
              <a:gd name="connsiteY16229" fmla="*/ 3579003 h 6858000"/>
              <a:gd name="connsiteX16230" fmla="*/ 1786561 w 12192000"/>
              <a:gd name="connsiteY16230" fmla="*/ 3581027 h 6858000"/>
              <a:gd name="connsiteX16231" fmla="*/ 1778440 w 12192000"/>
              <a:gd name="connsiteY16231" fmla="*/ 3576170 h 6858000"/>
              <a:gd name="connsiteX16232" fmla="*/ 1766628 w 12192000"/>
              <a:gd name="connsiteY16232" fmla="*/ 3572528 h 6858000"/>
              <a:gd name="connsiteX16233" fmla="*/ 1762199 w 12192000"/>
              <a:gd name="connsiteY16233" fmla="*/ 3566052 h 6858000"/>
              <a:gd name="connsiteX16234" fmla="*/ 1762199 w 12192000"/>
              <a:gd name="connsiteY16234" fmla="*/ 3559577 h 6858000"/>
              <a:gd name="connsiteX16235" fmla="*/ 1768843 w 12192000"/>
              <a:gd name="connsiteY16235" fmla="*/ 3552292 h 6858000"/>
              <a:gd name="connsiteX16236" fmla="*/ 1767366 w 12192000"/>
              <a:gd name="connsiteY16236" fmla="*/ 3547840 h 6858000"/>
              <a:gd name="connsiteX16237" fmla="*/ 1756293 w 12192000"/>
              <a:gd name="connsiteY16237" fmla="*/ 3536103 h 6858000"/>
              <a:gd name="connsiteX16238" fmla="*/ 1749648 w 12192000"/>
              <a:gd name="connsiteY16238" fmla="*/ 3532461 h 6858000"/>
              <a:gd name="connsiteX16239" fmla="*/ 1741528 w 12192000"/>
              <a:gd name="connsiteY16239" fmla="*/ 3525176 h 6858000"/>
              <a:gd name="connsiteX16240" fmla="*/ 1729716 w 12192000"/>
              <a:gd name="connsiteY16240" fmla="*/ 3519510 h 6858000"/>
              <a:gd name="connsiteX16241" fmla="*/ 1726763 w 12192000"/>
              <a:gd name="connsiteY16241" fmla="*/ 3510202 h 6858000"/>
              <a:gd name="connsiteX16242" fmla="*/ 1717166 w 12192000"/>
              <a:gd name="connsiteY16242" fmla="*/ 3503726 h 6858000"/>
              <a:gd name="connsiteX16243" fmla="*/ 1716428 w 12192000"/>
              <a:gd name="connsiteY16243" fmla="*/ 3496037 h 6858000"/>
              <a:gd name="connsiteX16244" fmla="*/ 1706830 w 12192000"/>
              <a:gd name="connsiteY16244" fmla="*/ 3491989 h 6858000"/>
              <a:gd name="connsiteX16245" fmla="*/ 1697972 w 12192000"/>
              <a:gd name="connsiteY16245" fmla="*/ 3485514 h 6858000"/>
              <a:gd name="connsiteX16246" fmla="*/ 1694280 w 12192000"/>
              <a:gd name="connsiteY16246" fmla="*/ 3488752 h 6858000"/>
              <a:gd name="connsiteX16247" fmla="*/ 1697233 w 12192000"/>
              <a:gd name="connsiteY16247" fmla="*/ 3494013 h 6858000"/>
              <a:gd name="connsiteX16248" fmla="*/ 1710522 w 12192000"/>
              <a:gd name="connsiteY16248" fmla="*/ 3502917 h 6858000"/>
              <a:gd name="connsiteX16249" fmla="*/ 1712736 w 12192000"/>
              <a:gd name="connsiteY16249" fmla="*/ 3510606 h 6858000"/>
              <a:gd name="connsiteX16250" fmla="*/ 1706830 w 12192000"/>
              <a:gd name="connsiteY16250" fmla="*/ 3519915 h 6858000"/>
              <a:gd name="connsiteX16251" fmla="*/ 1702401 w 12192000"/>
              <a:gd name="connsiteY16251" fmla="*/ 3519915 h 6858000"/>
              <a:gd name="connsiteX16252" fmla="*/ 1697972 w 12192000"/>
              <a:gd name="connsiteY16252" fmla="*/ 3512225 h 6858000"/>
              <a:gd name="connsiteX16253" fmla="*/ 1689851 w 12192000"/>
              <a:gd name="connsiteY16253" fmla="*/ 3507773 h 6858000"/>
              <a:gd name="connsiteX16254" fmla="*/ 1676562 w 12192000"/>
              <a:gd name="connsiteY16254" fmla="*/ 3507369 h 6858000"/>
              <a:gd name="connsiteX16255" fmla="*/ 1663274 w 12192000"/>
              <a:gd name="connsiteY16255" fmla="*/ 3496846 h 6858000"/>
              <a:gd name="connsiteX16256" fmla="*/ 1661059 w 12192000"/>
              <a:gd name="connsiteY16256" fmla="*/ 3487942 h 6858000"/>
              <a:gd name="connsiteX16257" fmla="*/ 1666227 w 12192000"/>
              <a:gd name="connsiteY16257" fmla="*/ 3477420 h 6858000"/>
              <a:gd name="connsiteX16258" fmla="*/ 1674348 w 12192000"/>
              <a:gd name="connsiteY16258" fmla="*/ 3472563 h 6858000"/>
              <a:gd name="connsiteX16259" fmla="*/ 1672133 w 12192000"/>
              <a:gd name="connsiteY16259" fmla="*/ 3463255 h 6858000"/>
              <a:gd name="connsiteX16260" fmla="*/ 1664751 w 12192000"/>
              <a:gd name="connsiteY16260" fmla="*/ 3461636 h 6858000"/>
              <a:gd name="connsiteX16261" fmla="*/ 1661798 w 12192000"/>
              <a:gd name="connsiteY16261" fmla="*/ 3459612 h 6858000"/>
              <a:gd name="connsiteX16262" fmla="*/ 1665489 w 12192000"/>
              <a:gd name="connsiteY16262" fmla="*/ 3456779 h 6858000"/>
              <a:gd name="connsiteX16263" fmla="*/ 1668442 w 12192000"/>
              <a:gd name="connsiteY16263" fmla="*/ 3446661 h 6858000"/>
              <a:gd name="connsiteX16264" fmla="*/ 1666965 w 12192000"/>
              <a:gd name="connsiteY16264" fmla="*/ 3445852 h 6858000"/>
              <a:gd name="connsiteX16265" fmla="*/ 1663274 w 12192000"/>
              <a:gd name="connsiteY16265" fmla="*/ 3443424 h 6858000"/>
              <a:gd name="connsiteX16266" fmla="*/ 1657368 w 12192000"/>
              <a:gd name="connsiteY16266" fmla="*/ 3443019 h 6858000"/>
              <a:gd name="connsiteX16267" fmla="*/ 1634482 w 12192000"/>
              <a:gd name="connsiteY16267" fmla="*/ 3419546 h 6858000"/>
              <a:gd name="connsiteX16268" fmla="*/ 1621932 w 12192000"/>
              <a:gd name="connsiteY16268" fmla="*/ 3403762 h 6858000"/>
              <a:gd name="connsiteX16269" fmla="*/ 1607167 w 12192000"/>
              <a:gd name="connsiteY16269" fmla="*/ 3392025 h 6858000"/>
              <a:gd name="connsiteX16270" fmla="*/ 1607167 w 12192000"/>
              <a:gd name="connsiteY16270" fmla="*/ 3386359 h 6858000"/>
              <a:gd name="connsiteX16271" fmla="*/ 1599047 w 12192000"/>
              <a:gd name="connsiteY16271" fmla="*/ 3381098 h 6858000"/>
              <a:gd name="connsiteX16272" fmla="*/ 1580591 w 12192000"/>
              <a:gd name="connsiteY16272" fmla="*/ 3360862 h 6858000"/>
              <a:gd name="connsiteX16273" fmla="*/ 1582805 w 12192000"/>
              <a:gd name="connsiteY16273" fmla="*/ 3357624 h 6858000"/>
              <a:gd name="connsiteX16274" fmla="*/ 1591664 w 12192000"/>
              <a:gd name="connsiteY16274" fmla="*/ 3360862 h 6858000"/>
              <a:gd name="connsiteX16275" fmla="*/ 1595356 w 12192000"/>
              <a:gd name="connsiteY16275" fmla="*/ 3360053 h 6858000"/>
              <a:gd name="connsiteX16276" fmla="*/ 1596094 w 12192000"/>
              <a:gd name="connsiteY16276" fmla="*/ 3355196 h 6858000"/>
              <a:gd name="connsiteX16277" fmla="*/ 1596094 w 12192000"/>
              <a:gd name="connsiteY16277" fmla="*/ 3354791 h 6858000"/>
              <a:gd name="connsiteX16278" fmla="*/ 1593879 w 12192000"/>
              <a:gd name="connsiteY16278" fmla="*/ 3349935 h 6858000"/>
              <a:gd name="connsiteX16279" fmla="*/ 1593879 w 12192000"/>
              <a:gd name="connsiteY16279" fmla="*/ 3344269 h 6858000"/>
              <a:gd name="connsiteX16280" fmla="*/ 1590188 w 12192000"/>
              <a:gd name="connsiteY16280" fmla="*/ 3342245 h 6858000"/>
              <a:gd name="connsiteX16281" fmla="*/ 1587973 w 12192000"/>
              <a:gd name="connsiteY16281" fmla="*/ 3345078 h 6858000"/>
              <a:gd name="connsiteX16282" fmla="*/ 1583544 w 12192000"/>
              <a:gd name="connsiteY16282" fmla="*/ 3345483 h 6858000"/>
              <a:gd name="connsiteX16283" fmla="*/ 1580591 w 12192000"/>
              <a:gd name="connsiteY16283" fmla="*/ 3342245 h 6858000"/>
              <a:gd name="connsiteX16284" fmla="*/ 1575423 w 12192000"/>
              <a:gd name="connsiteY16284" fmla="*/ 3339412 h 6858000"/>
              <a:gd name="connsiteX16285" fmla="*/ 1575423 w 12192000"/>
              <a:gd name="connsiteY16285" fmla="*/ 3339817 h 6858000"/>
              <a:gd name="connsiteX16286" fmla="*/ 1572470 w 12192000"/>
              <a:gd name="connsiteY16286" fmla="*/ 3342650 h 6858000"/>
              <a:gd name="connsiteX16287" fmla="*/ 1574685 w 12192000"/>
              <a:gd name="connsiteY16287" fmla="*/ 3346697 h 6858000"/>
              <a:gd name="connsiteX16288" fmla="*/ 1568041 w 12192000"/>
              <a:gd name="connsiteY16288" fmla="*/ 3355196 h 6858000"/>
              <a:gd name="connsiteX16289" fmla="*/ 1545893 w 12192000"/>
              <a:gd name="connsiteY16289" fmla="*/ 3354791 h 6858000"/>
              <a:gd name="connsiteX16290" fmla="*/ 1540726 w 12192000"/>
              <a:gd name="connsiteY16290" fmla="*/ 3350339 h 6858000"/>
              <a:gd name="connsiteX16291" fmla="*/ 1532605 w 12192000"/>
              <a:gd name="connsiteY16291" fmla="*/ 3341031 h 6858000"/>
              <a:gd name="connsiteX16292" fmla="*/ 1523746 w 12192000"/>
              <a:gd name="connsiteY16292" fmla="*/ 3341031 h 6858000"/>
              <a:gd name="connsiteX16293" fmla="*/ 1520055 w 12192000"/>
              <a:gd name="connsiteY16293" fmla="*/ 3343054 h 6858000"/>
              <a:gd name="connsiteX16294" fmla="*/ 1527437 w 12192000"/>
              <a:gd name="connsiteY16294" fmla="*/ 3346292 h 6858000"/>
              <a:gd name="connsiteX16295" fmla="*/ 1525222 w 12192000"/>
              <a:gd name="connsiteY16295" fmla="*/ 3350339 h 6858000"/>
              <a:gd name="connsiteX16296" fmla="*/ 1509719 w 12192000"/>
              <a:gd name="connsiteY16296" fmla="*/ 3342650 h 6858000"/>
              <a:gd name="connsiteX16297" fmla="*/ 1492739 w 12192000"/>
              <a:gd name="connsiteY16297" fmla="*/ 3335365 h 6858000"/>
              <a:gd name="connsiteX16298" fmla="*/ 1486834 w 12192000"/>
              <a:gd name="connsiteY16298" fmla="*/ 3335770 h 6858000"/>
              <a:gd name="connsiteX16299" fmla="*/ 1475760 w 12192000"/>
              <a:gd name="connsiteY16299" fmla="*/ 3333746 h 6858000"/>
              <a:gd name="connsiteX16300" fmla="*/ 1467639 w 12192000"/>
              <a:gd name="connsiteY16300" fmla="*/ 3326461 h 6858000"/>
              <a:gd name="connsiteX16301" fmla="*/ 1458042 w 12192000"/>
              <a:gd name="connsiteY16301" fmla="*/ 3326461 h 6858000"/>
              <a:gd name="connsiteX16302" fmla="*/ 1453613 w 12192000"/>
              <a:gd name="connsiteY16302" fmla="*/ 3325247 h 6858000"/>
              <a:gd name="connsiteX16303" fmla="*/ 1434418 w 12192000"/>
              <a:gd name="connsiteY16303" fmla="*/ 3318772 h 6858000"/>
              <a:gd name="connsiteX16304" fmla="*/ 1422606 w 12192000"/>
              <a:gd name="connsiteY16304" fmla="*/ 3320390 h 6858000"/>
              <a:gd name="connsiteX16305" fmla="*/ 1407103 w 12192000"/>
              <a:gd name="connsiteY16305" fmla="*/ 3319986 h 6858000"/>
              <a:gd name="connsiteX16306" fmla="*/ 1380527 w 12192000"/>
              <a:gd name="connsiteY16306" fmla="*/ 3310677 h 6858000"/>
              <a:gd name="connsiteX16307" fmla="*/ 1373882 w 12192000"/>
              <a:gd name="connsiteY16307" fmla="*/ 3302988 h 6858000"/>
              <a:gd name="connsiteX16308" fmla="*/ 1366500 w 12192000"/>
              <a:gd name="connsiteY16308" fmla="*/ 3302583 h 6858000"/>
              <a:gd name="connsiteX16309" fmla="*/ 1360594 w 12192000"/>
              <a:gd name="connsiteY16309" fmla="*/ 3293275 h 6858000"/>
              <a:gd name="connsiteX16310" fmla="*/ 1352473 w 12192000"/>
              <a:gd name="connsiteY16310" fmla="*/ 3283966 h 6858000"/>
              <a:gd name="connsiteX16311" fmla="*/ 1344353 w 12192000"/>
              <a:gd name="connsiteY16311" fmla="*/ 3275467 h 6858000"/>
              <a:gd name="connsiteX16312" fmla="*/ 1330326 w 12192000"/>
              <a:gd name="connsiteY16312" fmla="*/ 3265349 h 6858000"/>
              <a:gd name="connsiteX16313" fmla="*/ 1328850 w 12192000"/>
              <a:gd name="connsiteY16313" fmla="*/ 3260088 h 6858000"/>
              <a:gd name="connsiteX16314" fmla="*/ 1318514 w 12192000"/>
              <a:gd name="connsiteY16314" fmla="*/ 3257255 h 6858000"/>
              <a:gd name="connsiteX16315" fmla="*/ 1283817 w 12192000"/>
              <a:gd name="connsiteY16315" fmla="*/ 3230544 h 6858000"/>
              <a:gd name="connsiteX16316" fmla="*/ 1279387 w 12192000"/>
              <a:gd name="connsiteY16316" fmla="*/ 3225283 h 6858000"/>
              <a:gd name="connsiteX16317" fmla="*/ 1279387 w 12192000"/>
              <a:gd name="connsiteY16317" fmla="*/ 3221235 h 6858000"/>
              <a:gd name="connsiteX16318" fmla="*/ 1271266 w 12192000"/>
              <a:gd name="connsiteY16318" fmla="*/ 3211522 h 6858000"/>
              <a:gd name="connsiteX16319" fmla="*/ 1262407 w 12192000"/>
              <a:gd name="connsiteY16319" fmla="*/ 3204642 h 6858000"/>
              <a:gd name="connsiteX16320" fmla="*/ 1252810 w 12192000"/>
              <a:gd name="connsiteY16320" fmla="*/ 3202619 h 6858000"/>
              <a:gd name="connsiteX16321" fmla="*/ 1250596 w 12192000"/>
              <a:gd name="connsiteY16321" fmla="*/ 3201000 h 6858000"/>
              <a:gd name="connsiteX16322" fmla="*/ 1246905 w 12192000"/>
              <a:gd name="connsiteY16322" fmla="*/ 3201404 h 6858000"/>
              <a:gd name="connsiteX16323" fmla="*/ 1247643 w 12192000"/>
              <a:gd name="connsiteY16323" fmla="*/ 3204237 h 6858000"/>
              <a:gd name="connsiteX16324" fmla="*/ 1263884 w 12192000"/>
              <a:gd name="connsiteY16324" fmla="*/ 3210713 h 6858000"/>
              <a:gd name="connsiteX16325" fmla="*/ 1275696 w 12192000"/>
              <a:gd name="connsiteY16325" fmla="*/ 3221235 h 6858000"/>
              <a:gd name="connsiteX16326" fmla="*/ 1275696 w 12192000"/>
              <a:gd name="connsiteY16326" fmla="*/ 3224068 h 6858000"/>
              <a:gd name="connsiteX16327" fmla="*/ 1269052 w 12192000"/>
              <a:gd name="connsiteY16327" fmla="*/ 3218402 h 6858000"/>
              <a:gd name="connsiteX16328" fmla="*/ 1253548 w 12192000"/>
              <a:gd name="connsiteY16328" fmla="*/ 3209499 h 6858000"/>
              <a:gd name="connsiteX16329" fmla="*/ 1244690 w 12192000"/>
              <a:gd name="connsiteY16329" fmla="*/ 3206261 h 6858000"/>
              <a:gd name="connsiteX16330" fmla="*/ 1237307 w 12192000"/>
              <a:gd name="connsiteY16330" fmla="*/ 3206666 h 6858000"/>
              <a:gd name="connsiteX16331" fmla="*/ 1233616 w 12192000"/>
              <a:gd name="connsiteY16331" fmla="*/ 3205047 h 6858000"/>
              <a:gd name="connsiteX16332" fmla="*/ 1235831 w 12192000"/>
              <a:gd name="connsiteY16332" fmla="*/ 3203023 h 6858000"/>
              <a:gd name="connsiteX16333" fmla="*/ 1240999 w 12192000"/>
              <a:gd name="connsiteY16333" fmla="*/ 3202619 h 6858000"/>
              <a:gd name="connsiteX16334" fmla="*/ 1240999 w 12192000"/>
              <a:gd name="connsiteY16334" fmla="*/ 3198571 h 6858000"/>
              <a:gd name="connsiteX16335" fmla="*/ 1234354 w 12192000"/>
              <a:gd name="connsiteY16335" fmla="*/ 3198571 h 6858000"/>
              <a:gd name="connsiteX16336" fmla="*/ 1228448 w 12192000"/>
              <a:gd name="connsiteY16336" fmla="*/ 3201809 h 6858000"/>
              <a:gd name="connsiteX16337" fmla="*/ 1228448 w 12192000"/>
              <a:gd name="connsiteY16337" fmla="*/ 3196953 h 6858000"/>
              <a:gd name="connsiteX16338" fmla="*/ 1224757 w 12192000"/>
              <a:gd name="connsiteY16338" fmla="*/ 3195334 h 6858000"/>
              <a:gd name="connsiteX16339" fmla="*/ 1213684 w 12192000"/>
              <a:gd name="connsiteY16339" fmla="*/ 3201000 h 6858000"/>
              <a:gd name="connsiteX16340" fmla="*/ 1213684 w 12192000"/>
              <a:gd name="connsiteY16340" fmla="*/ 3205452 h 6858000"/>
              <a:gd name="connsiteX16341" fmla="*/ 1221804 w 12192000"/>
              <a:gd name="connsiteY16341" fmla="*/ 3205452 h 6858000"/>
              <a:gd name="connsiteX16342" fmla="*/ 1231401 w 12192000"/>
              <a:gd name="connsiteY16342" fmla="*/ 3206666 h 6858000"/>
              <a:gd name="connsiteX16343" fmla="*/ 1231401 w 12192000"/>
              <a:gd name="connsiteY16343" fmla="*/ 3209499 h 6858000"/>
              <a:gd name="connsiteX16344" fmla="*/ 1226233 w 12192000"/>
              <a:gd name="connsiteY16344" fmla="*/ 3208689 h 6858000"/>
              <a:gd name="connsiteX16345" fmla="*/ 1213684 w 12192000"/>
              <a:gd name="connsiteY16345" fmla="*/ 3209903 h 6858000"/>
              <a:gd name="connsiteX16346" fmla="*/ 1204086 w 12192000"/>
              <a:gd name="connsiteY16346" fmla="*/ 3211522 h 6858000"/>
              <a:gd name="connsiteX16347" fmla="*/ 1190060 w 12192000"/>
              <a:gd name="connsiteY16347" fmla="*/ 3219617 h 6858000"/>
              <a:gd name="connsiteX16348" fmla="*/ 1179724 w 12192000"/>
              <a:gd name="connsiteY16348" fmla="*/ 3220426 h 6858000"/>
              <a:gd name="connsiteX16349" fmla="*/ 1153886 w 12192000"/>
              <a:gd name="connsiteY16349" fmla="*/ 3230139 h 6858000"/>
              <a:gd name="connsiteX16350" fmla="*/ 1143550 w 12192000"/>
              <a:gd name="connsiteY16350" fmla="*/ 3230949 h 6858000"/>
              <a:gd name="connsiteX16351" fmla="*/ 1119188 w 12192000"/>
              <a:gd name="connsiteY16351" fmla="*/ 3222450 h 6858000"/>
              <a:gd name="connsiteX16352" fmla="*/ 1105900 w 12192000"/>
              <a:gd name="connsiteY16352" fmla="*/ 3215974 h 6858000"/>
              <a:gd name="connsiteX16353" fmla="*/ 1088920 w 12192000"/>
              <a:gd name="connsiteY16353" fmla="*/ 3215974 h 6858000"/>
              <a:gd name="connsiteX16354" fmla="*/ 1070464 w 12192000"/>
              <a:gd name="connsiteY16354" fmla="*/ 3209499 h 6858000"/>
              <a:gd name="connsiteX16355" fmla="*/ 1060867 w 12192000"/>
              <a:gd name="connsiteY16355" fmla="*/ 3204237 h 6858000"/>
              <a:gd name="connsiteX16356" fmla="*/ 1057176 w 12192000"/>
              <a:gd name="connsiteY16356" fmla="*/ 3205047 h 6858000"/>
              <a:gd name="connsiteX16357" fmla="*/ 1049055 w 12192000"/>
              <a:gd name="connsiteY16357" fmla="*/ 3204642 h 6858000"/>
              <a:gd name="connsiteX16358" fmla="*/ 1036505 w 12192000"/>
              <a:gd name="connsiteY16358" fmla="*/ 3198976 h 6858000"/>
              <a:gd name="connsiteX16359" fmla="*/ 1029861 w 12192000"/>
              <a:gd name="connsiteY16359" fmla="*/ 3188858 h 6858000"/>
              <a:gd name="connsiteX16360" fmla="*/ 1026908 w 12192000"/>
              <a:gd name="connsiteY16360" fmla="*/ 3186835 h 6858000"/>
              <a:gd name="connsiteX16361" fmla="*/ 1019525 w 12192000"/>
              <a:gd name="connsiteY16361" fmla="*/ 3189668 h 6858000"/>
              <a:gd name="connsiteX16362" fmla="*/ 1006237 w 12192000"/>
              <a:gd name="connsiteY16362" fmla="*/ 3184002 h 6858000"/>
              <a:gd name="connsiteX16363" fmla="*/ 992210 w 12192000"/>
              <a:gd name="connsiteY16363" fmla="*/ 3182788 h 6858000"/>
              <a:gd name="connsiteX16364" fmla="*/ 986304 w 12192000"/>
              <a:gd name="connsiteY16364" fmla="*/ 3173479 h 6858000"/>
              <a:gd name="connsiteX16365" fmla="*/ 974493 w 12192000"/>
              <a:gd name="connsiteY16365" fmla="*/ 3168218 h 6858000"/>
              <a:gd name="connsiteX16366" fmla="*/ 950131 w 12192000"/>
              <a:gd name="connsiteY16366" fmla="*/ 3164575 h 6858000"/>
              <a:gd name="connsiteX16367" fmla="*/ 927983 w 12192000"/>
              <a:gd name="connsiteY16367" fmla="*/ 3156886 h 6858000"/>
              <a:gd name="connsiteX16368" fmla="*/ 913957 w 12192000"/>
              <a:gd name="connsiteY16368" fmla="*/ 3143126 h 6858000"/>
              <a:gd name="connsiteX16369" fmla="*/ 907312 w 12192000"/>
              <a:gd name="connsiteY16369" fmla="*/ 3142316 h 6858000"/>
              <a:gd name="connsiteX16370" fmla="*/ 882950 w 12192000"/>
              <a:gd name="connsiteY16370" fmla="*/ 3120462 h 6858000"/>
              <a:gd name="connsiteX16371" fmla="*/ 878521 w 12192000"/>
              <a:gd name="connsiteY16371" fmla="*/ 3115200 h 6858000"/>
              <a:gd name="connsiteX16372" fmla="*/ 873353 w 12192000"/>
              <a:gd name="connsiteY16372" fmla="*/ 3115200 h 6858000"/>
              <a:gd name="connsiteX16373" fmla="*/ 870400 w 12192000"/>
              <a:gd name="connsiteY16373" fmla="*/ 3118843 h 6858000"/>
              <a:gd name="connsiteX16374" fmla="*/ 863018 w 12192000"/>
              <a:gd name="connsiteY16374" fmla="*/ 3118438 h 6858000"/>
              <a:gd name="connsiteX16375" fmla="*/ 843823 w 12192000"/>
              <a:gd name="connsiteY16375" fmla="*/ 3111558 h 6858000"/>
              <a:gd name="connsiteX16376" fmla="*/ 837179 w 12192000"/>
              <a:gd name="connsiteY16376" fmla="*/ 3111153 h 6858000"/>
              <a:gd name="connsiteX16377" fmla="*/ 827582 w 12192000"/>
              <a:gd name="connsiteY16377" fmla="*/ 3107106 h 6858000"/>
              <a:gd name="connsiteX16378" fmla="*/ 823153 w 12192000"/>
              <a:gd name="connsiteY16378" fmla="*/ 3108725 h 6858000"/>
              <a:gd name="connsiteX16379" fmla="*/ 813555 w 12192000"/>
              <a:gd name="connsiteY16379" fmla="*/ 3105082 h 6858000"/>
              <a:gd name="connsiteX16380" fmla="*/ 806173 w 12192000"/>
              <a:gd name="connsiteY16380" fmla="*/ 3094964 h 6858000"/>
              <a:gd name="connsiteX16381" fmla="*/ 797314 w 12192000"/>
              <a:gd name="connsiteY16381" fmla="*/ 3082418 h 6858000"/>
              <a:gd name="connsiteX16382" fmla="*/ 785502 w 12192000"/>
              <a:gd name="connsiteY16382" fmla="*/ 3071491 h 6858000"/>
              <a:gd name="connsiteX16383" fmla="*/ 772952 w 12192000"/>
              <a:gd name="connsiteY16383" fmla="*/ 3067444 h 6858000"/>
              <a:gd name="connsiteX16384" fmla="*/ 772952 w 12192000"/>
              <a:gd name="connsiteY16384" fmla="*/ 3063397 h 6858000"/>
              <a:gd name="connsiteX16385" fmla="*/ 777381 w 12192000"/>
              <a:gd name="connsiteY16385" fmla="*/ 3057731 h 6858000"/>
              <a:gd name="connsiteX16386" fmla="*/ 771476 w 12192000"/>
              <a:gd name="connsiteY16386" fmla="*/ 3056517 h 6858000"/>
              <a:gd name="connsiteX16387" fmla="*/ 760402 w 12192000"/>
              <a:gd name="connsiteY16387" fmla="*/ 3058540 h 6858000"/>
              <a:gd name="connsiteX16388" fmla="*/ 744899 w 12192000"/>
              <a:gd name="connsiteY16388" fmla="*/ 3054898 h 6858000"/>
              <a:gd name="connsiteX16389" fmla="*/ 741946 w 12192000"/>
              <a:gd name="connsiteY16389" fmla="*/ 3049636 h 6858000"/>
              <a:gd name="connsiteX16390" fmla="*/ 734563 w 12192000"/>
              <a:gd name="connsiteY16390" fmla="*/ 3049636 h 6858000"/>
              <a:gd name="connsiteX16391" fmla="*/ 730134 w 12192000"/>
              <a:gd name="connsiteY16391" fmla="*/ 3045994 h 6858000"/>
              <a:gd name="connsiteX16392" fmla="*/ 726443 w 12192000"/>
              <a:gd name="connsiteY16392" fmla="*/ 3035067 h 6858000"/>
              <a:gd name="connsiteX16393" fmla="*/ 716845 w 12192000"/>
              <a:gd name="connsiteY16393" fmla="*/ 3023735 h 6858000"/>
              <a:gd name="connsiteX16394" fmla="*/ 716845 w 12192000"/>
              <a:gd name="connsiteY16394" fmla="*/ 3016855 h 6858000"/>
              <a:gd name="connsiteX16395" fmla="*/ 710201 w 12192000"/>
              <a:gd name="connsiteY16395" fmla="*/ 3011189 h 6858000"/>
              <a:gd name="connsiteX16396" fmla="*/ 703557 w 12192000"/>
              <a:gd name="connsiteY16396" fmla="*/ 2995000 h 6858000"/>
              <a:gd name="connsiteX16397" fmla="*/ 703557 w 12192000"/>
              <a:gd name="connsiteY16397" fmla="*/ 2990548 h 6858000"/>
              <a:gd name="connsiteX16398" fmla="*/ 709463 w 12192000"/>
              <a:gd name="connsiteY16398" fmla="*/ 2987310 h 6858000"/>
              <a:gd name="connsiteX16399" fmla="*/ 721275 w 12192000"/>
              <a:gd name="connsiteY16399" fmla="*/ 2987310 h 6858000"/>
              <a:gd name="connsiteX16400" fmla="*/ 725704 w 12192000"/>
              <a:gd name="connsiteY16400" fmla="*/ 2982859 h 6858000"/>
              <a:gd name="connsiteX16401" fmla="*/ 719798 w 12192000"/>
              <a:gd name="connsiteY16401" fmla="*/ 2978002 h 6858000"/>
              <a:gd name="connsiteX16402" fmla="*/ 714630 w 12192000"/>
              <a:gd name="connsiteY16402" fmla="*/ 2977193 h 6858000"/>
              <a:gd name="connsiteX16403" fmla="*/ 716107 w 12192000"/>
              <a:gd name="connsiteY16403" fmla="*/ 2971931 h 6858000"/>
              <a:gd name="connsiteX16404" fmla="*/ 727919 w 12192000"/>
              <a:gd name="connsiteY16404" fmla="*/ 2962623 h 6858000"/>
              <a:gd name="connsiteX16405" fmla="*/ 733087 w 12192000"/>
              <a:gd name="connsiteY16405" fmla="*/ 2954529 h 6858000"/>
              <a:gd name="connsiteX16406" fmla="*/ 732348 w 12192000"/>
              <a:gd name="connsiteY16406" fmla="*/ 2944006 h 6858000"/>
              <a:gd name="connsiteX16407" fmla="*/ 722013 w 12192000"/>
              <a:gd name="connsiteY16407" fmla="*/ 2918914 h 6858000"/>
              <a:gd name="connsiteX16408" fmla="*/ 716107 w 12192000"/>
              <a:gd name="connsiteY16408" fmla="*/ 2905963 h 6858000"/>
              <a:gd name="connsiteX16409" fmla="*/ 712416 w 12192000"/>
              <a:gd name="connsiteY16409" fmla="*/ 2899487 h 6858000"/>
              <a:gd name="connsiteX16410" fmla="*/ 716107 w 12192000"/>
              <a:gd name="connsiteY16410" fmla="*/ 2890988 h 6858000"/>
              <a:gd name="connsiteX16411" fmla="*/ 714630 w 12192000"/>
              <a:gd name="connsiteY16411" fmla="*/ 2882085 h 6858000"/>
              <a:gd name="connsiteX16412" fmla="*/ 696174 w 12192000"/>
              <a:gd name="connsiteY16412" fmla="*/ 2860635 h 6858000"/>
              <a:gd name="connsiteX16413" fmla="*/ 695436 w 12192000"/>
              <a:gd name="connsiteY16413" fmla="*/ 2851326 h 6858000"/>
              <a:gd name="connsiteX16414" fmla="*/ 679933 w 12192000"/>
              <a:gd name="connsiteY16414" fmla="*/ 2836352 h 6858000"/>
              <a:gd name="connsiteX16415" fmla="*/ 668859 w 12192000"/>
              <a:gd name="connsiteY16415" fmla="*/ 2817330 h 6858000"/>
              <a:gd name="connsiteX16416" fmla="*/ 653356 w 12192000"/>
              <a:gd name="connsiteY16416" fmla="*/ 2799118 h 6858000"/>
              <a:gd name="connsiteX16417" fmla="*/ 640068 w 12192000"/>
              <a:gd name="connsiteY16417" fmla="*/ 2788596 h 6858000"/>
              <a:gd name="connsiteX16418" fmla="*/ 635638 w 12192000"/>
              <a:gd name="connsiteY16418" fmla="*/ 2785763 h 6858000"/>
              <a:gd name="connsiteX16419" fmla="*/ 634900 w 12192000"/>
              <a:gd name="connsiteY16419" fmla="*/ 2780097 h 6858000"/>
              <a:gd name="connsiteX16420" fmla="*/ 620135 w 12192000"/>
              <a:gd name="connsiteY16420" fmla="*/ 2774431 h 6858000"/>
              <a:gd name="connsiteX16421" fmla="*/ 612015 w 12192000"/>
              <a:gd name="connsiteY16421" fmla="*/ 2769979 h 6858000"/>
              <a:gd name="connsiteX16422" fmla="*/ 611277 w 12192000"/>
              <a:gd name="connsiteY16422" fmla="*/ 2766741 h 6858000"/>
              <a:gd name="connsiteX16423" fmla="*/ 617182 w 12192000"/>
              <a:gd name="connsiteY16423" fmla="*/ 2764313 h 6858000"/>
              <a:gd name="connsiteX16424" fmla="*/ 620874 w 12192000"/>
              <a:gd name="connsiteY16424" fmla="*/ 2756218 h 6858000"/>
              <a:gd name="connsiteX16425" fmla="*/ 617182 w 12192000"/>
              <a:gd name="connsiteY16425" fmla="*/ 2750957 h 6858000"/>
              <a:gd name="connsiteX16426" fmla="*/ 613491 w 12192000"/>
              <a:gd name="connsiteY16426" fmla="*/ 2742053 h 6858000"/>
              <a:gd name="connsiteX16427" fmla="*/ 611277 w 12192000"/>
              <a:gd name="connsiteY16427" fmla="*/ 2736792 h 6858000"/>
              <a:gd name="connsiteX16428" fmla="*/ 605371 w 12192000"/>
              <a:gd name="connsiteY16428" fmla="*/ 2736792 h 6858000"/>
              <a:gd name="connsiteX16429" fmla="*/ 593559 w 12192000"/>
              <a:gd name="connsiteY16429" fmla="*/ 2734364 h 6858000"/>
              <a:gd name="connsiteX16430" fmla="*/ 573626 w 12192000"/>
              <a:gd name="connsiteY16430" fmla="*/ 2719794 h 6858000"/>
              <a:gd name="connsiteX16431" fmla="*/ 567720 w 12192000"/>
              <a:gd name="connsiteY16431" fmla="*/ 2715342 h 6858000"/>
              <a:gd name="connsiteX16432" fmla="*/ 558861 w 12192000"/>
              <a:gd name="connsiteY16432" fmla="*/ 2714533 h 6858000"/>
              <a:gd name="connsiteX16433" fmla="*/ 550741 w 12192000"/>
              <a:gd name="connsiteY16433" fmla="*/ 2709272 h 6858000"/>
              <a:gd name="connsiteX16434" fmla="*/ 549264 w 12192000"/>
              <a:gd name="connsiteY16434" fmla="*/ 2699963 h 6858000"/>
              <a:gd name="connsiteX16435" fmla="*/ 554432 w 12192000"/>
              <a:gd name="connsiteY16435" fmla="*/ 2687012 h 6858000"/>
              <a:gd name="connsiteX16436" fmla="*/ 563291 w 12192000"/>
              <a:gd name="connsiteY16436" fmla="*/ 2678513 h 6858000"/>
              <a:gd name="connsiteX16437" fmla="*/ 569197 w 12192000"/>
              <a:gd name="connsiteY16437" fmla="*/ 2676490 h 6858000"/>
              <a:gd name="connsiteX16438" fmla="*/ 574364 w 12192000"/>
              <a:gd name="connsiteY16438" fmla="*/ 2681346 h 6858000"/>
              <a:gd name="connsiteX16439" fmla="*/ 578794 w 12192000"/>
              <a:gd name="connsiteY16439" fmla="*/ 2677299 h 6858000"/>
              <a:gd name="connsiteX16440" fmla="*/ 577317 w 12192000"/>
              <a:gd name="connsiteY16440" fmla="*/ 2671228 h 6858000"/>
              <a:gd name="connsiteX16441" fmla="*/ 574364 w 12192000"/>
              <a:gd name="connsiteY16441" fmla="*/ 2668395 h 6858000"/>
              <a:gd name="connsiteX16442" fmla="*/ 571411 w 12192000"/>
              <a:gd name="connsiteY16442" fmla="*/ 2671228 h 6858000"/>
              <a:gd name="connsiteX16443" fmla="*/ 564767 w 12192000"/>
              <a:gd name="connsiteY16443" fmla="*/ 2667991 h 6858000"/>
              <a:gd name="connsiteX16444" fmla="*/ 563291 w 12192000"/>
              <a:gd name="connsiteY16444" fmla="*/ 2661111 h 6858000"/>
              <a:gd name="connsiteX16445" fmla="*/ 554432 w 12192000"/>
              <a:gd name="connsiteY16445" fmla="*/ 2650993 h 6858000"/>
              <a:gd name="connsiteX16446" fmla="*/ 546311 w 12192000"/>
              <a:gd name="connsiteY16446" fmla="*/ 2652207 h 6858000"/>
              <a:gd name="connsiteX16447" fmla="*/ 538190 w 12192000"/>
              <a:gd name="connsiteY16447" fmla="*/ 2650183 h 6858000"/>
              <a:gd name="connsiteX16448" fmla="*/ 533761 w 12192000"/>
              <a:gd name="connsiteY16448" fmla="*/ 2642494 h 6858000"/>
              <a:gd name="connsiteX16449" fmla="*/ 535976 w 12192000"/>
              <a:gd name="connsiteY16449" fmla="*/ 2633995 h 6858000"/>
              <a:gd name="connsiteX16450" fmla="*/ 529331 w 12192000"/>
              <a:gd name="connsiteY16450" fmla="*/ 2632376 h 6858000"/>
              <a:gd name="connsiteX16451" fmla="*/ 523426 w 12192000"/>
              <a:gd name="connsiteY16451" fmla="*/ 2632780 h 6858000"/>
              <a:gd name="connsiteX16452" fmla="*/ 506446 w 12192000"/>
              <a:gd name="connsiteY16452" fmla="*/ 2618615 h 6858000"/>
              <a:gd name="connsiteX16453" fmla="*/ 504231 w 12192000"/>
              <a:gd name="connsiteY16453" fmla="*/ 2606069 h 6858000"/>
              <a:gd name="connsiteX16454" fmla="*/ 508661 w 12192000"/>
              <a:gd name="connsiteY16454" fmla="*/ 2600403 h 6858000"/>
              <a:gd name="connsiteX16455" fmla="*/ 508661 w 12192000"/>
              <a:gd name="connsiteY16455" fmla="*/ 2589881 h 6858000"/>
              <a:gd name="connsiteX16456" fmla="*/ 503493 w 12192000"/>
              <a:gd name="connsiteY16456" fmla="*/ 2585834 h 6858000"/>
              <a:gd name="connsiteX16457" fmla="*/ 496849 w 12192000"/>
              <a:gd name="connsiteY16457" fmla="*/ 2588262 h 6858000"/>
              <a:gd name="connsiteX16458" fmla="*/ 493157 w 12192000"/>
              <a:gd name="connsiteY16458" fmla="*/ 2585834 h 6858000"/>
              <a:gd name="connsiteX16459" fmla="*/ 486513 w 12192000"/>
              <a:gd name="connsiteY16459" fmla="*/ 2585429 h 6858000"/>
              <a:gd name="connsiteX16460" fmla="*/ 484298 w 12192000"/>
              <a:gd name="connsiteY16460" fmla="*/ 2581382 h 6858000"/>
              <a:gd name="connsiteX16461" fmla="*/ 478393 w 12192000"/>
              <a:gd name="connsiteY16461" fmla="*/ 2576120 h 6858000"/>
              <a:gd name="connsiteX16462" fmla="*/ 475440 w 12192000"/>
              <a:gd name="connsiteY16462" fmla="*/ 2568431 h 6858000"/>
              <a:gd name="connsiteX16463" fmla="*/ 469534 w 12192000"/>
              <a:gd name="connsiteY16463" fmla="*/ 2557504 h 6858000"/>
              <a:gd name="connsiteX16464" fmla="*/ 463628 w 12192000"/>
              <a:gd name="connsiteY16464" fmla="*/ 2555885 h 6858000"/>
              <a:gd name="connsiteX16465" fmla="*/ 459198 w 12192000"/>
              <a:gd name="connsiteY16465" fmla="*/ 2551838 h 6858000"/>
              <a:gd name="connsiteX16466" fmla="*/ 458460 w 12192000"/>
              <a:gd name="connsiteY16466" fmla="*/ 2541315 h 6858000"/>
              <a:gd name="connsiteX16467" fmla="*/ 455507 w 12192000"/>
              <a:gd name="connsiteY16467" fmla="*/ 2534030 h 6858000"/>
              <a:gd name="connsiteX16468" fmla="*/ 448863 w 12192000"/>
              <a:gd name="connsiteY16468" fmla="*/ 2531197 h 6858000"/>
              <a:gd name="connsiteX16469" fmla="*/ 442957 w 12192000"/>
              <a:gd name="connsiteY16469" fmla="*/ 2516223 h 6858000"/>
              <a:gd name="connsiteX16470" fmla="*/ 439266 w 12192000"/>
              <a:gd name="connsiteY16470" fmla="*/ 2511366 h 6858000"/>
              <a:gd name="connsiteX16471" fmla="*/ 435575 w 12192000"/>
              <a:gd name="connsiteY16471" fmla="*/ 2511366 h 6858000"/>
              <a:gd name="connsiteX16472" fmla="*/ 432621 w 12192000"/>
              <a:gd name="connsiteY16472" fmla="*/ 2504891 h 6858000"/>
              <a:gd name="connsiteX16473" fmla="*/ 435575 w 12192000"/>
              <a:gd name="connsiteY16473" fmla="*/ 2500844 h 6858000"/>
              <a:gd name="connsiteX16474" fmla="*/ 436313 w 12192000"/>
              <a:gd name="connsiteY16474" fmla="*/ 2495987 h 6858000"/>
              <a:gd name="connsiteX16475" fmla="*/ 423762 w 12192000"/>
              <a:gd name="connsiteY16475" fmla="*/ 2480203 h 6858000"/>
              <a:gd name="connsiteX16476" fmla="*/ 420071 w 12192000"/>
              <a:gd name="connsiteY16476" fmla="*/ 2472109 h 6858000"/>
              <a:gd name="connsiteX16477" fmla="*/ 422286 w 12192000"/>
              <a:gd name="connsiteY16477" fmla="*/ 2466443 h 6858000"/>
              <a:gd name="connsiteX16478" fmla="*/ 420810 w 12192000"/>
              <a:gd name="connsiteY16478" fmla="*/ 2455516 h 6858000"/>
              <a:gd name="connsiteX16479" fmla="*/ 416380 w 12192000"/>
              <a:gd name="connsiteY16479" fmla="*/ 2448231 h 6858000"/>
              <a:gd name="connsiteX16480" fmla="*/ 414165 w 12192000"/>
              <a:gd name="connsiteY16480" fmla="*/ 2432042 h 6858000"/>
              <a:gd name="connsiteX16481" fmla="*/ 408998 w 12192000"/>
              <a:gd name="connsiteY16481" fmla="*/ 2421115 h 6858000"/>
              <a:gd name="connsiteX16482" fmla="*/ 408259 w 12192000"/>
              <a:gd name="connsiteY16482" fmla="*/ 2413425 h 6858000"/>
              <a:gd name="connsiteX16483" fmla="*/ 414904 w 12192000"/>
              <a:gd name="connsiteY16483" fmla="*/ 2406140 h 6858000"/>
              <a:gd name="connsiteX16484" fmla="*/ 414904 w 12192000"/>
              <a:gd name="connsiteY16484" fmla="*/ 2401284 h 6858000"/>
              <a:gd name="connsiteX16485" fmla="*/ 404568 w 12192000"/>
              <a:gd name="connsiteY16485" fmla="*/ 2396022 h 6858000"/>
              <a:gd name="connsiteX16486" fmla="*/ 394971 w 12192000"/>
              <a:gd name="connsiteY16486" fmla="*/ 2395618 h 6858000"/>
              <a:gd name="connsiteX16487" fmla="*/ 392018 w 12192000"/>
              <a:gd name="connsiteY16487" fmla="*/ 2390356 h 6858000"/>
              <a:gd name="connsiteX16488" fmla="*/ 383897 w 12192000"/>
              <a:gd name="connsiteY16488" fmla="*/ 2383072 h 6858000"/>
              <a:gd name="connsiteX16489" fmla="*/ 379468 w 12192000"/>
              <a:gd name="connsiteY16489" fmla="*/ 2386714 h 6858000"/>
              <a:gd name="connsiteX16490" fmla="*/ 371347 w 12192000"/>
              <a:gd name="connsiteY16490" fmla="*/ 2387928 h 6858000"/>
              <a:gd name="connsiteX16491" fmla="*/ 365441 w 12192000"/>
              <a:gd name="connsiteY16491" fmla="*/ 2383072 h 6858000"/>
              <a:gd name="connsiteX16492" fmla="*/ 356582 w 12192000"/>
              <a:gd name="connsiteY16492" fmla="*/ 2370121 h 6858000"/>
              <a:gd name="connsiteX16493" fmla="*/ 343294 w 12192000"/>
              <a:gd name="connsiteY16493" fmla="*/ 2364455 h 6858000"/>
              <a:gd name="connsiteX16494" fmla="*/ 336650 w 12192000"/>
              <a:gd name="connsiteY16494" fmla="*/ 2353932 h 6858000"/>
              <a:gd name="connsiteX16495" fmla="*/ 340341 w 12192000"/>
              <a:gd name="connsiteY16495" fmla="*/ 2364455 h 6858000"/>
              <a:gd name="connsiteX16496" fmla="*/ 341817 w 12192000"/>
              <a:gd name="connsiteY16496" fmla="*/ 2373358 h 6858000"/>
              <a:gd name="connsiteX16497" fmla="*/ 337388 w 12192000"/>
              <a:gd name="connsiteY16497" fmla="*/ 2389142 h 6858000"/>
              <a:gd name="connsiteX16498" fmla="*/ 332958 w 12192000"/>
              <a:gd name="connsiteY16498" fmla="*/ 2399260 h 6858000"/>
              <a:gd name="connsiteX16499" fmla="*/ 335911 w 12192000"/>
              <a:gd name="connsiteY16499" fmla="*/ 2419091 h 6858000"/>
              <a:gd name="connsiteX16500" fmla="*/ 337388 w 12192000"/>
              <a:gd name="connsiteY16500" fmla="*/ 2451064 h 6858000"/>
              <a:gd name="connsiteX16501" fmla="*/ 332958 w 12192000"/>
              <a:gd name="connsiteY16501" fmla="*/ 2458753 h 6858000"/>
              <a:gd name="connsiteX16502" fmla="*/ 338126 w 12192000"/>
              <a:gd name="connsiteY16502" fmla="*/ 2464015 h 6858000"/>
              <a:gd name="connsiteX16503" fmla="*/ 344770 w 12192000"/>
              <a:gd name="connsiteY16503" fmla="*/ 2477370 h 6858000"/>
              <a:gd name="connsiteX16504" fmla="*/ 344770 w 12192000"/>
              <a:gd name="connsiteY16504" fmla="*/ 2486274 h 6858000"/>
              <a:gd name="connsiteX16505" fmla="*/ 349938 w 12192000"/>
              <a:gd name="connsiteY16505" fmla="*/ 2486679 h 6858000"/>
              <a:gd name="connsiteX16506" fmla="*/ 354368 w 12192000"/>
              <a:gd name="connsiteY16506" fmla="*/ 2493154 h 6858000"/>
              <a:gd name="connsiteX16507" fmla="*/ 368394 w 12192000"/>
              <a:gd name="connsiteY16507" fmla="*/ 2501653 h 6858000"/>
              <a:gd name="connsiteX16508" fmla="*/ 371347 w 12192000"/>
              <a:gd name="connsiteY16508" fmla="*/ 2513794 h 6858000"/>
              <a:gd name="connsiteX16509" fmla="*/ 369132 w 12192000"/>
              <a:gd name="connsiteY16509" fmla="*/ 2519865 h 6858000"/>
              <a:gd name="connsiteX16510" fmla="*/ 372085 w 12192000"/>
              <a:gd name="connsiteY16510" fmla="*/ 2528364 h 6858000"/>
              <a:gd name="connsiteX16511" fmla="*/ 380206 w 12192000"/>
              <a:gd name="connsiteY16511" fmla="*/ 2532007 h 6858000"/>
              <a:gd name="connsiteX16512" fmla="*/ 386850 w 12192000"/>
              <a:gd name="connsiteY16512" fmla="*/ 2538077 h 6858000"/>
              <a:gd name="connsiteX16513" fmla="*/ 387589 w 12192000"/>
              <a:gd name="connsiteY16513" fmla="*/ 2548195 h 6858000"/>
              <a:gd name="connsiteX16514" fmla="*/ 391280 w 12192000"/>
              <a:gd name="connsiteY16514" fmla="*/ 2551838 h 6858000"/>
              <a:gd name="connsiteX16515" fmla="*/ 397924 w 12192000"/>
              <a:gd name="connsiteY16515" fmla="*/ 2553456 h 6858000"/>
              <a:gd name="connsiteX16516" fmla="*/ 406045 w 12192000"/>
              <a:gd name="connsiteY16516" fmla="*/ 2565193 h 6858000"/>
              <a:gd name="connsiteX16517" fmla="*/ 405306 w 12192000"/>
              <a:gd name="connsiteY16517" fmla="*/ 2574906 h 6858000"/>
              <a:gd name="connsiteX16518" fmla="*/ 405306 w 12192000"/>
              <a:gd name="connsiteY16518" fmla="*/ 2585834 h 6858000"/>
              <a:gd name="connsiteX16519" fmla="*/ 414904 w 12192000"/>
              <a:gd name="connsiteY16519" fmla="*/ 2593928 h 6858000"/>
              <a:gd name="connsiteX16520" fmla="*/ 418595 w 12192000"/>
              <a:gd name="connsiteY16520" fmla="*/ 2595142 h 6858000"/>
              <a:gd name="connsiteX16521" fmla="*/ 426716 w 12192000"/>
              <a:gd name="connsiteY16521" fmla="*/ 2607283 h 6858000"/>
              <a:gd name="connsiteX16522" fmla="*/ 429669 w 12192000"/>
              <a:gd name="connsiteY16522" fmla="*/ 2625900 h 6858000"/>
              <a:gd name="connsiteX16523" fmla="*/ 434098 w 12192000"/>
              <a:gd name="connsiteY16523" fmla="*/ 2626305 h 6858000"/>
              <a:gd name="connsiteX16524" fmla="*/ 437051 w 12192000"/>
              <a:gd name="connsiteY16524" fmla="*/ 2630757 h 6858000"/>
              <a:gd name="connsiteX16525" fmla="*/ 434098 w 12192000"/>
              <a:gd name="connsiteY16525" fmla="*/ 2637637 h 6858000"/>
              <a:gd name="connsiteX16526" fmla="*/ 434836 w 12192000"/>
              <a:gd name="connsiteY16526" fmla="*/ 2643303 h 6858000"/>
              <a:gd name="connsiteX16527" fmla="*/ 443695 w 12192000"/>
              <a:gd name="connsiteY16527" fmla="*/ 2656254 h 6858000"/>
              <a:gd name="connsiteX16528" fmla="*/ 447386 w 12192000"/>
              <a:gd name="connsiteY16528" fmla="*/ 2653016 h 6858000"/>
              <a:gd name="connsiteX16529" fmla="*/ 446648 w 12192000"/>
              <a:gd name="connsiteY16529" fmla="*/ 2647755 h 6858000"/>
              <a:gd name="connsiteX16530" fmla="*/ 447386 w 12192000"/>
              <a:gd name="connsiteY16530" fmla="*/ 2644112 h 6858000"/>
              <a:gd name="connsiteX16531" fmla="*/ 451077 w 12192000"/>
              <a:gd name="connsiteY16531" fmla="*/ 2644922 h 6858000"/>
              <a:gd name="connsiteX16532" fmla="*/ 453292 w 12192000"/>
              <a:gd name="connsiteY16532" fmla="*/ 2650993 h 6858000"/>
              <a:gd name="connsiteX16533" fmla="*/ 459936 w 12192000"/>
              <a:gd name="connsiteY16533" fmla="*/ 2660301 h 6858000"/>
              <a:gd name="connsiteX16534" fmla="*/ 462890 w 12192000"/>
              <a:gd name="connsiteY16534" fmla="*/ 2677704 h 6858000"/>
              <a:gd name="connsiteX16535" fmla="*/ 460675 w 12192000"/>
              <a:gd name="connsiteY16535" fmla="*/ 2684179 h 6858000"/>
              <a:gd name="connsiteX16536" fmla="*/ 461413 w 12192000"/>
              <a:gd name="connsiteY16536" fmla="*/ 2695916 h 6858000"/>
              <a:gd name="connsiteX16537" fmla="*/ 464366 w 12192000"/>
              <a:gd name="connsiteY16537" fmla="*/ 2699963 h 6858000"/>
              <a:gd name="connsiteX16538" fmla="*/ 464366 w 12192000"/>
              <a:gd name="connsiteY16538" fmla="*/ 2708867 h 6858000"/>
              <a:gd name="connsiteX16539" fmla="*/ 470272 w 12192000"/>
              <a:gd name="connsiteY16539" fmla="*/ 2714938 h 6858000"/>
              <a:gd name="connsiteX16540" fmla="*/ 469534 w 12192000"/>
              <a:gd name="connsiteY16540" fmla="*/ 2721413 h 6858000"/>
              <a:gd name="connsiteX16541" fmla="*/ 474701 w 12192000"/>
              <a:gd name="connsiteY16541" fmla="*/ 2726674 h 6858000"/>
              <a:gd name="connsiteX16542" fmla="*/ 474701 w 12192000"/>
              <a:gd name="connsiteY16542" fmla="*/ 2732340 h 6858000"/>
              <a:gd name="connsiteX16543" fmla="*/ 472487 w 12192000"/>
              <a:gd name="connsiteY16543" fmla="*/ 2738816 h 6858000"/>
              <a:gd name="connsiteX16544" fmla="*/ 479869 w 12192000"/>
              <a:gd name="connsiteY16544" fmla="*/ 2748124 h 6858000"/>
              <a:gd name="connsiteX16545" fmla="*/ 480607 w 12192000"/>
              <a:gd name="connsiteY16545" fmla="*/ 2757837 h 6858000"/>
              <a:gd name="connsiteX16546" fmla="*/ 475440 w 12192000"/>
              <a:gd name="connsiteY16546" fmla="*/ 2767550 h 6858000"/>
              <a:gd name="connsiteX16547" fmla="*/ 476916 w 12192000"/>
              <a:gd name="connsiteY16547" fmla="*/ 2772812 h 6858000"/>
              <a:gd name="connsiteX16548" fmla="*/ 485037 w 12192000"/>
              <a:gd name="connsiteY16548" fmla="*/ 2782525 h 6858000"/>
              <a:gd name="connsiteX16549" fmla="*/ 492419 w 12192000"/>
              <a:gd name="connsiteY16549" fmla="*/ 2788191 h 6858000"/>
              <a:gd name="connsiteX16550" fmla="*/ 493896 w 12192000"/>
              <a:gd name="connsiteY16550" fmla="*/ 2793452 h 6858000"/>
              <a:gd name="connsiteX16551" fmla="*/ 498325 w 12192000"/>
              <a:gd name="connsiteY16551" fmla="*/ 2791833 h 6858000"/>
              <a:gd name="connsiteX16552" fmla="*/ 498325 w 12192000"/>
              <a:gd name="connsiteY16552" fmla="*/ 2785763 h 6858000"/>
              <a:gd name="connsiteX16553" fmla="*/ 501278 w 12192000"/>
              <a:gd name="connsiteY16553" fmla="*/ 2783334 h 6858000"/>
              <a:gd name="connsiteX16554" fmla="*/ 505708 w 12192000"/>
              <a:gd name="connsiteY16554" fmla="*/ 2785763 h 6858000"/>
              <a:gd name="connsiteX16555" fmla="*/ 510875 w 12192000"/>
              <a:gd name="connsiteY16555" fmla="*/ 2791833 h 6858000"/>
              <a:gd name="connsiteX16556" fmla="*/ 513828 w 12192000"/>
              <a:gd name="connsiteY16556" fmla="*/ 2797904 h 6858000"/>
              <a:gd name="connsiteX16557" fmla="*/ 521211 w 12192000"/>
              <a:gd name="connsiteY16557" fmla="*/ 2801951 h 6858000"/>
              <a:gd name="connsiteX16558" fmla="*/ 524164 w 12192000"/>
              <a:gd name="connsiteY16558" fmla="*/ 2810450 h 6858000"/>
              <a:gd name="connsiteX16559" fmla="*/ 529331 w 12192000"/>
              <a:gd name="connsiteY16559" fmla="*/ 2814497 h 6858000"/>
              <a:gd name="connsiteX16560" fmla="*/ 531546 w 12192000"/>
              <a:gd name="connsiteY16560" fmla="*/ 2822996 h 6858000"/>
              <a:gd name="connsiteX16561" fmla="*/ 538190 w 12192000"/>
              <a:gd name="connsiteY16561" fmla="*/ 2826639 h 6858000"/>
              <a:gd name="connsiteX16562" fmla="*/ 537452 w 12192000"/>
              <a:gd name="connsiteY16562" fmla="*/ 2838375 h 6858000"/>
              <a:gd name="connsiteX16563" fmla="*/ 528593 w 12192000"/>
              <a:gd name="connsiteY16563" fmla="*/ 2850922 h 6858000"/>
              <a:gd name="connsiteX16564" fmla="*/ 513090 w 12192000"/>
              <a:gd name="connsiteY16564" fmla="*/ 2856992 h 6858000"/>
              <a:gd name="connsiteX16565" fmla="*/ 507184 w 12192000"/>
              <a:gd name="connsiteY16565" fmla="*/ 2855373 h 6858000"/>
              <a:gd name="connsiteX16566" fmla="*/ 502755 w 12192000"/>
              <a:gd name="connsiteY16566" fmla="*/ 2845660 h 6858000"/>
              <a:gd name="connsiteX16567" fmla="*/ 502016 w 12192000"/>
              <a:gd name="connsiteY16567" fmla="*/ 2838780 h 6858000"/>
              <a:gd name="connsiteX16568" fmla="*/ 496110 w 12192000"/>
              <a:gd name="connsiteY16568" fmla="*/ 2834328 h 6858000"/>
              <a:gd name="connsiteX16569" fmla="*/ 495372 w 12192000"/>
              <a:gd name="connsiteY16569" fmla="*/ 2822187 h 6858000"/>
              <a:gd name="connsiteX16570" fmla="*/ 490943 w 12192000"/>
              <a:gd name="connsiteY16570" fmla="*/ 2816116 h 6858000"/>
              <a:gd name="connsiteX16571" fmla="*/ 479869 w 12192000"/>
              <a:gd name="connsiteY16571" fmla="*/ 2815307 h 6858000"/>
              <a:gd name="connsiteX16572" fmla="*/ 472487 w 12192000"/>
              <a:gd name="connsiteY16572" fmla="*/ 2807212 h 6858000"/>
              <a:gd name="connsiteX16573" fmla="*/ 468795 w 12192000"/>
              <a:gd name="connsiteY16573" fmla="*/ 2800737 h 6858000"/>
              <a:gd name="connsiteX16574" fmla="*/ 461413 w 12192000"/>
              <a:gd name="connsiteY16574" fmla="*/ 2797904 h 6858000"/>
              <a:gd name="connsiteX16575" fmla="*/ 440004 w 12192000"/>
              <a:gd name="connsiteY16575" fmla="*/ 2776454 h 6858000"/>
              <a:gd name="connsiteX16576" fmla="*/ 435575 w 12192000"/>
              <a:gd name="connsiteY16576" fmla="*/ 2767550 h 6858000"/>
              <a:gd name="connsiteX16577" fmla="*/ 425977 w 12192000"/>
              <a:gd name="connsiteY16577" fmla="*/ 2765527 h 6858000"/>
              <a:gd name="connsiteX16578" fmla="*/ 423762 w 12192000"/>
              <a:gd name="connsiteY16578" fmla="*/ 2759456 h 6858000"/>
              <a:gd name="connsiteX16579" fmla="*/ 419333 w 12192000"/>
              <a:gd name="connsiteY16579" fmla="*/ 2760266 h 6858000"/>
              <a:gd name="connsiteX16580" fmla="*/ 409736 w 12192000"/>
              <a:gd name="connsiteY16580" fmla="*/ 2752981 h 6858000"/>
              <a:gd name="connsiteX16581" fmla="*/ 408259 w 12192000"/>
              <a:gd name="connsiteY16581" fmla="*/ 2745696 h 6858000"/>
              <a:gd name="connsiteX16582" fmla="*/ 416380 w 12192000"/>
              <a:gd name="connsiteY16582" fmla="*/ 2732745 h 6858000"/>
              <a:gd name="connsiteX16583" fmla="*/ 419333 w 12192000"/>
              <a:gd name="connsiteY16583" fmla="*/ 2718175 h 6858000"/>
              <a:gd name="connsiteX16584" fmla="*/ 417857 w 12192000"/>
              <a:gd name="connsiteY16584" fmla="*/ 2699154 h 6858000"/>
              <a:gd name="connsiteX16585" fmla="*/ 411951 w 12192000"/>
              <a:gd name="connsiteY16585" fmla="*/ 2681346 h 6858000"/>
              <a:gd name="connsiteX16586" fmla="*/ 406783 w 12192000"/>
              <a:gd name="connsiteY16586" fmla="*/ 2674466 h 6858000"/>
              <a:gd name="connsiteX16587" fmla="*/ 401615 w 12192000"/>
              <a:gd name="connsiteY16587" fmla="*/ 2676085 h 6858000"/>
              <a:gd name="connsiteX16588" fmla="*/ 394971 w 12192000"/>
              <a:gd name="connsiteY16588" fmla="*/ 2672847 h 6858000"/>
              <a:gd name="connsiteX16589" fmla="*/ 377253 w 12192000"/>
              <a:gd name="connsiteY16589" fmla="*/ 2657468 h 6858000"/>
              <a:gd name="connsiteX16590" fmla="*/ 375039 w 12192000"/>
              <a:gd name="connsiteY16590" fmla="*/ 2643303 h 6858000"/>
              <a:gd name="connsiteX16591" fmla="*/ 377991 w 12192000"/>
              <a:gd name="connsiteY16591" fmla="*/ 2635613 h 6858000"/>
              <a:gd name="connsiteX16592" fmla="*/ 374300 w 12192000"/>
              <a:gd name="connsiteY16592" fmla="*/ 2634399 h 6858000"/>
              <a:gd name="connsiteX16593" fmla="*/ 365441 w 12192000"/>
              <a:gd name="connsiteY16593" fmla="*/ 2643708 h 6858000"/>
              <a:gd name="connsiteX16594" fmla="*/ 359535 w 12192000"/>
              <a:gd name="connsiteY16594" fmla="*/ 2644112 h 6858000"/>
              <a:gd name="connsiteX16595" fmla="*/ 352891 w 12192000"/>
              <a:gd name="connsiteY16595" fmla="*/ 2646945 h 6858000"/>
              <a:gd name="connsiteX16596" fmla="*/ 349200 w 12192000"/>
              <a:gd name="connsiteY16596" fmla="*/ 2640065 h 6858000"/>
              <a:gd name="connsiteX16597" fmla="*/ 350676 w 12192000"/>
              <a:gd name="connsiteY16597" fmla="*/ 2636828 h 6858000"/>
              <a:gd name="connsiteX16598" fmla="*/ 344032 w 12192000"/>
              <a:gd name="connsiteY16598" fmla="*/ 2634399 h 6858000"/>
              <a:gd name="connsiteX16599" fmla="*/ 337388 w 12192000"/>
              <a:gd name="connsiteY16599" fmla="*/ 2634804 h 6858000"/>
              <a:gd name="connsiteX16600" fmla="*/ 337388 w 12192000"/>
              <a:gd name="connsiteY16600" fmla="*/ 2630352 h 6858000"/>
              <a:gd name="connsiteX16601" fmla="*/ 326314 w 12192000"/>
              <a:gd name="connsiteY16601" fmla="*/ 2625091 h 6858000"/>
              <a:gd name="connsiteX16602" fmla="*/ 317455 w 12192000"/>
              <a:gd name="connsiteY16602" fmla="*/ 2622663 h 6858000"/>
              <a:gd name="connsiteX16603" fmla="*/ 312288 w 12192000"/>
              <a:gd name="connsiteY16603" fmla="*/ 2614164 h 6858000"/>
              <a:gd name="connsiteX16604" fmla="*/ 311550 w 12192000"/>
              <a:gd name="connsiteY16604" fmla="*/ 2605260 h 6858000"/>
              <a:gd name="connsiteX16605" fmla="*/ 302691 w 12192000"/>
              <a:gd name="connsiteY16605" fmla="*/ 2601617 h 6858000"/>
              <a:gd name="connsiteX16606" fmla="*/ 293093 w 12192000"/>
              <a:gd name="connsiteY16606" fmla="*/ 2589476 h 6858000"/>
              <a:gd name="connsiteX16607" fmla="*/ 295308 w 12192000"/>
              <a:gd name="connsiteY16607" fmla="*/ 2586643 h 6858000"/>
              <a:gd name="connsiteX16608" fmla="*/ 308596 w 12192000"/>
              <a:gd name="connsiteY16608" fmla="*/ 2585834 h 6858000"/>
              <a:gd name="connsiteX16609" fmla="*/ 315979 w 12192000"/>
              <a:gd name="connsiteY16609" fmla="*/ 2588262 h 6858000"/>
              <a:gd name="connsiteX16610" fmla="*/ 327791 w 12192000"/>
              <a:gd name="connsiteY16610" fmla="*/ 2590285 h 6858000"/>
              <a:gd name="connsiteX16611" fmla="*/ 335173 w 12192000"/>
              <a:gd name="connsiteY16611" fmla="*/ 2594333 h 6858000"/>
              <a:gd name="connsiteX16612" fmla="*/ 338126 w 12192000"/>
              <a:gd name="connsiteY16612" fmla="*/ 2589881 h 6858000"/>
              <a:gd name="connsiteX16613" fmla="*/ 339603 w 12192000"/>
              <a:gd name="connsiteY16613" fmla="*/ 2584215 h 6858000"/>
              <a:gd name="connsiteX16614" fmla="*/ 331482 w 12192000"/>
              <a:gd name="connsiteY16614" fmla="*/ 2583001 h 6858000"/>
              <a:gd name="connsiteX16615" fmla="*/ 330744 w 12192000"/>
              <a:gd name="connsiteY16615" fmla="*/ 2580572 h 6858000"/>
              <a:gd name="connsiteX16616" fmla="*/ 335911 w 12192000"/>
              <a:gd name="connsiteY16616" fmla="*/ 2575716 h 6858000"/>
              <a:gd name="connsiteX16617" fmla="*/ 341079 w 12192000"/>
              <a:gd name="connsiteY16617" fmla="*/ 2577739 h 6858000"/>
              <a:gd name="connsiteX16618" fmla="*/ 344032 w 12192000"/>
              <a:gd name="connsiteY16618" fmla="*/ 2570454 h 6858000"/>
              <a:gd name="connsiteX16619" fmla="*/ 340341 w 12192000"/>
              <a:gd name="connsiteY16619" fmla="*/ 2565193 h 6858000"/>
              <a:gd name="connsiteX16620" fmla="*/ 340341 w 12192000"/>
              <a:gd name="connsiteY16620" fmla="*/ 2560337 h 6858000"/>
              <a:gd name="connsiteX16621" fmla="*/ 346247 w 12192000"/>
              <a:gd name="connsiteY16621" fmla="*/ 2553456 h 6858000"/>
              <a:gd name="connsiteX16622" fmla="*/ 339603 w 12192000"/>
              <a:gd name="connsiteY16622" fmla="*/ 2543339 h 6858000"/>
              <a:gd name="connsiteX16623" fmla="*/ 335911 w 12192000"/>
              <a:gd name="connsiteY16623" fmla="*/ 2541720 h 6858000"/>
              <a:gd name="connsiteX16624" fmla="*/ 330744 w 12192000"/>
              <a:gd name="connsiteY16624" fmla="*/ 2527959 h 6858000"/>
              <a:gd name="connsiteX16625" fmla="*/ 318194 w 12192000"/>
              <a:gd name="connsiteY16625" fmla="*/ 2516627 h 6858000"/>
              <a:gd name="connsiteX16626" fmla="*/ 315979 w 12192000"/>
              <a:gd name="connsiteY16626" fmla="*/ 2509343 h 6858000"/>
              <a:gd name="connsiteX16627" fmla="*/ 309335 w 12192000"/>
              <a:gd name="connsiteY16627" fmla="*/ 2500034 h 6858000"/>
              <a:gd name="connsiteX16628" fmla="*/ 295308 w 12192000"/>
              <a:gd name="connsiteY16628" fmla="*/ 2487083 h 6858000"/>
              <a:gd name="connsiteX16629" fmla="*/ 289402 w 12192000"/>
              <a:gd name="connsiteY16629" fmla="*/ 2487488 h 6858000"/>
              <a:gd name="connsiteX16630" fmla="*/ 280543 w 12192000"/>
              <a:gd name="connsiteY16630" fmla="*/ 2479798 h 6858000"/>
              <a:gd name="connsiteX16631" fmla="*/ 276114 w 12192000"/>
              <a:gd name="connsiteY16631" fmla="*/ 2467252 h 6858000"/>
              <a:gd name="connsiteX16632" fmla="*/ 275376 w 12192000"/>
              <a:gd name="connsiteY16632" fmla="*/ 2451873 h 6858000"/>
              <a:gd name="connsiteX16633" fmla="*/ 272422 w 12192000"/>
              <a:gd name="connsiteY16633" fmla="*/ 2446612 h 6858000"/>
              <a:gd name="connsiteX16634" fmla="*/ 266517 w 12192000"/>
              <a:gd name="connsiteY16634" fmla="*/ 2441351 h 6858000"/>
              <a:gd name="connsiteX16635" fmla="*/ 267255 w 12192000"/>
              <a:gd name="connsiteY16635" fmla="*/ 2432042 h 6858000"/>
              <a:gd name="connsiteX16636" fmla="*/ 270946 w 12192000"/>
              <a:gd name="connsiteY16636" fmla="*/ 2427995 h 6858000"/>
              <a:gd name="connsiteX16637" fmla="*/ 269470 w 12192000"/>
              <a:gd name="connsiteY16637" fmla="*/ 2419091 h 6858000"/>
              <a:gd name="connsiteX16638" fmla="*/ 259134 w 12192000"/>
              <a:gd name="connsiteY16638" fmla="*/ 2410187 h 6858000"/>
              <a:gd name="connsiteX16639" fmla="*/ 256919 w 12192000"/>
              <a:gd name="connsiteY16639" fmla="*/ 2404521 h 6858000"/>
              <a:gd name="connsiteX16640" fmla="*/ 259872 w 12192000"/>
              <a:gd name="connsiteY16640" fmla="*/ 2401688 h 6858000"/>
              <a:gd name="connsiteX16641" fmla="*/ 259872 w 12192000"/>
              <a:gd name="connsiteY16641" fmla="*/ 2396832 h 6858000"/>
              <a:gd name="connsiteX16642" fmla="*/ 247322 w 12192000"/>
              <a:gd name="connsiteY16642" fmla="*/ 2381857 h 6858000"/>
              <a:gd name="connsiteX16643" fmla="*/ 243631 w 12192000"/>
              <a:gd name="connsiteY16643" fmla="*/ 2373358 h 6858000"/>
              <a:gd name="connsiteX16644" fmla="*/ 245107 w 12192000"/>
              <a:gd name="connsiteY16644" fmla="*/ 2366074 h 6858000"/>
              <a:gd name="connsiteX16645" fmla="*/ 248799 w 12192000"/>
              <a:gd name="connsiteY16645" fmla="*/ 2363241 h 6858000"/>
              <a:gd name="connsiteX16646" fmla="*/ 243631 w 12192000"/>
              <a:gd name="connsiteY16646" fmla="*/ 2356765 h 6858000"/>
              <a:gd name="connsiteX16647" fmla="*/ 237725 w 12192000"/>
              <a:gd name="connsiteY16647" fmla="*/ 2346647 h 6858000"/>
              <a:gd name="connsiteX16648" fmla="*/ 231081 w 12192000"/>
              <a:gd name="connsiteY16648" fmla="*/ 2323174 h 6858000"/>
              <a:gd name="connsiteX16649" fmla="*/ 229604 w 12192000"/>
              <a:gd name="connsiteY16649" fmla="*/ 2312247 h 6858000"/>
              <a:gd name="connsiteX16650" fmla="*/ 228866 w 12192000"/>
              <a:gd name="connsiteY16650" fmla="*/ 2304557 h 6858000"/>
              <a:gd name="connsiteX16651" fmla="*/ 231081 w 12192000"/>
              <a:gd name="connsiteY16651" fmla="*/ 2293225 h 6858000"/>
              <a:gd name="connsiteX16652" fmla="*/ 228866 w 12192000"/>
              <a:gd name="connsiteY16652" fmla="*/ 2279465 h 6858000"/>
              <a:gd name="connsiteX16653" fmla="*/ 211886 w 12192000"/>
              <a:gd name="connsiteY16653" fmla="*/ 2255182 h 6858000"/>
              <a:gd name="connsiteX16654" fmla="*/ 200813 w 12192000"/>
              <a:gd name="connsiteY16654" fmla="*/ 2244659 h 6858000"/>
              <a:gd name="connsiteX16655" fmla="*/ 194169 w 12192000"/>
              <a:gd name="connsiteY16655" fmla="*/ 2245874 h 6858000"/>
              <a:gd name="connsiteX16656" fmla="*/ 189001 w 12192000"/>
              <a:gd name="connsiteY16656" fmla="*/ 2246278 h 6858000"/>
              <a:gd name="connsiteX16657" fmla="*/ 186048 w 12192000"/>
              <a:gd name="connsiteY16657" fmla="*/ 2244659 h 6858000"/>
              <a:gd name="connsiteX16658" fmla="*/ 186048 w 12192000"/>
              <a:gd name="connsiteY16658" fmla="*/ 2236970 h 6858000"/>
              <a:gd name="connsiteX16659" fmla="*/ 184571 w 12192000"/>
              <a:gd name="connsiteY16659" fmla="*/ 2231709 h 6858000"/>
              <a:gd name="connsiteX16660" fmla="*/ 172021 w 12192000"/>
              <a:gd name="connsiteY16660" fmla="*/ 2228471 h 6858000"/>
              <a:gd name="connsiteX16661" fmla="*/ 163901 w 12192000"/>
              <a:gd name="connsiteY16661" fmla="*/ 2228066 h 6858000"/>
              <a:gd name="connsiteX16662" fmla="*/ 150612 w 12192000"/>
              <a:gd name="connsiteY16662" fmla="*/ 2221590 h 6858000"/>
              <a:gd name="connsiteX16663" fmla="*/ 150612 w 12192000"/>
              <a:gd name="connsiteY16663" fmla="*/ 2213496 h 6858000"/>
              <a:gd name="connsiteX16664" fmla="*/ 144706 w 12192000"/>
              <a:gd name="connsiteY16664" fmla="*/ 2207425 h 6858000"/>
              <a:gd name="connsiteX16665" fmla="*/ 131418 w 12192000"/>
              <a:gd name="connsiteY16665" fmla="*/ 2207425 h 6858000"/>
              <a:gd name="connsiteX16666" fmla="*/ 124035 w 12192000"/>
              <a:gd name="connsiteY16666" fmla="*/ 2206211 h 6858000"/>
              <a:gd name="connsiteX16667" fmla="*/ 115915 w 12192000"/>
              <a:gd name="connsiteY16667" fmla="*/ 2201760 h 6858000"/>
              <a:gd name="connsiteX16668" fmla="*/ 105579 w 12192000"/>
              <a:gd name="connsiteY16668" fmla="*/ 2198927 h 6858000"/>
              <a:gd name="connsiteX16669" fmla="*/ 88600 w 12192000"/>
              <a:gd name="connsiteY16669" fmla="*/ 2198927 h 6858000"/>
              <a:gd name="connsiteX16670" fmla="*/ 83432 w 12192000"/>
              <a:gd name="connsiteY16670" fmla="*/ 2195689 h 6858000"/>
              <a:gd name="connsiteX16671" fmla="*/ 81217 w 12192000"/>
              <a:gd name="connsiteY16671" fmla="*/ 2187999 h 6858000"/>
              <a:gd name="connsiteX16672" fmla="*/ 83432 w 12192000"/>
              <a:gd name="connsiteY16672" fmla="*/ 2186785 h 6858000"/>
              <a:gd name="connsiteX16673" fmla="*/ 85647 w 12192000"/>
              <a:gd name="connsiteY16673" fmla="*/ 2179500 h 6858000"/>
              <a:gd name="connsiteX16674" fmla="*/ 89338 w 12192000"/>
              <a:gd name="connsiteY16674" fmla="*/ 2165335 h 6858000"/>
              <a:gd name="connsiteX16675" fmla="*/ 86385 w 12192000"/>
              <a:gd name="connsiteY16675" fmla="*/ 2156027 h 6858000"/>
              <a:gd name="connsiteX16676" fmla="*/ 78264 w 12192000"/>
              <a:gd name="connsiteY16676" fmla="*/ 2147528 h 6858000"/>
              <a:gd name="connsiteX16677" fmla="*/ 77526 w 12192000"/>
              <a:gd name="connsiteY16677" fmla="*/ 2145099 h 6858000"/>
              <a:gd name="connsiteX16678" fmla="*/ 79003 w 12192000"/>
              <a:gd name="connsiteY16678" fmla="*/ 2141862 h 6858000"/>
              <a:gd name="connsiteX16679" fmla="*/ 75312 w 12192000"/>
              <a:gd name="connsiteY16679" fmla="*/ 2138624 h 6858000"/>
              <a:gd name="connsiteX16680" fmla="*/ 67191 w 12192000"/>
              <a:gd name="connsiteY16680" fmla="*/ 2129315 h 6858000"/>
              <a:gd name="connsiteX16681" fmla="*/ 56855 w 12192000"/>
              <a:gd name="connsiteY16681" fmla="*/ 2108675 h 6858000"/>
              <a:gd name="connsiteX16682" fmla="*/ 55379 w 12192000"/>
              <a:gd name="connsiteY16682" fmla="*/ 2092891 h 6858000"/>
              <a:gd name="connsiteX16683" fmla="*/ 47258 w 12192000"/>
              <a:gd name="connsiteY16683" fmla="*/ 2087630 h 6858000"/>
              <a:gd name="connsiteX16684" fmla="*/ 45782 w 12192000"/>
              <a:gd name="connsiteY16684" fmla="*/ 2081964 h 6858000"/>
              <a:gd name="connsiteX16685" fmla="*/ 46520 w 12192000"/>
              <a:gd name="connsiteY16685" fmla="*/ 2073060 h 6858000"/>
              <a:gd name="connsiteX16686" fmla="*/ 43567 w 12192000"/>
              <a:gd name="connsiteY16686" fmla="*/ 2063752 h 6858000"/>
              <a:gd name="connsiteX16687" fmla="*/ 44305 w 12192000"/>
              <a:gd name="connsiteY16687" fmla="*/ 2059705 h 6858000"/>
              <a:gd name="connsiteX16688" fmla="*/ 48735 w 12192000"/>
              <a:gd name="connsiteY16688" fmla="*/ 2060109 h 6858000"/>
              <a:gd name="connsiteX16689" fmla="*/ 55379 w 12192000"/>
              <a:gd name="connsiteY16689" fmla="*/ 2053634 h 6858000"/>
              <a:gd name="connsiteX16690" fmla="*/ 54641 w 12192000"/>
              <a:gd name="connsiteY16690" fmla="*/ 2046349 h 6858000"/>
              <a:gd name="connsiteX16691" fmla="*/ 49473 w 12192000"/>
              <a:gd name="connsiteY16691" fmla="*/ 2041492 h 6858000"/>
              <a:gd name="connsiteX16692" fmla="*/ 42090 w 12192000"/>
              <a:gd name="connsiteY16692" fmla="*/ 2037041 h 6858000"/>
              <a:gd name="connsiteX16693" fmla="*/ 39876 w 12192000"/>
              <a:gd name="connsiteY16693" fmla="*/ 2028137 h 6858000"/>
              <a:gd name="connsiteX16694" fmla="*/ 34708 w 12192000"/>
              <a:gd name="connsiteY16694" fmla="*/ 2025709 h 6858000"/>
              <a:gd name="connsiteX16695" fmla="*/ 33970 w 12192000"/>
              <a:gd name="connsiteY16695" fmla="*/ 2018424 h 6858000"/>
              <a:gd name="connsiteX16696" fmla="*/ 36184 w 12192000"/>
              <a:gd name="connsiteY16696" fmla="*/ 2010329 h 6858000"/>
              <a:gd name="connsiteX16697" fmla="*/ 35446 w 12192000"/>
              <a:gd name="connsiteY16697" fmla="*/ 2005878 h 6858000"/>
              <a:gd name="connsiteX16698" fmla="*/ 39876 w 12192000"/>
              <a:gd name="connsiteY16698" fmla="*/ 2001830 h 6858000"/>
              <a:gd name="connsiteX16699" fmla="*/ 39138 w 12192000"/>
              <a:gd name="connsiteY16699" fmla="*/ 1996164 h 6858000"/>
              <a:gd name="connsiteX16700" fmla="*/ 42829 w 12192000"/>
              <a:gd name="connsiteY16700" fmla="*/ 1991308 h 6858000"/>
              <a:gd name="connsiteX16701" fmla="*/ 46520 w 12192000"/>
              <a:gd name="connsiteY16701" fmla="*/ 1994141 h 6858000"/>
              <a:gd name="connsiteX16702" fmla="*/ 50949 w 12192000"/>
              <a:gd name="connsiteY16702" fmla="*/ 2002235 h 6858000"/>
              <a:gd name="connsiteX16703" fmla="*/ 59070 w 12192000"/>
              <a:gd name="connsiteY16703" fmla="*/ 2006282 h 6858000"/>
              <a:gd name="connsiteX16704" fmla="*/ 56117 w 12192000"/>
              <a:gd name="connsiteY16704" fmla="*/ 2002235 h 6858000"/>
              <a:gd name="connsiteX16705" fmla="*/ 53164 w 12192000"/>
              <a:gd name="connsiteY16705" fmla="*/ 1995355 h 6858000"/>
              <a:gd name="connsiteX16706" fmla="*/ 51688 w 12192000"/>
              <a:gd name="connsiteY16706" fmla="*/ 1983618 h 6858000"/>
              <a:gd name="connsiteX16707" fmla="*/ 47258 w 12192000"/>
              <a:gd name="connsiteY16707" fmla="*/ 1980785 h 6858000"/>
              <a:gd name="connsiteX16708" fmla="*/ 47996 w 12192000"/>
              <a:gd name="connsiteY16708" fmla="*/ 1974715 h 6858000"/>
              <a:gd name="connsiteX16709" fmla="*/ 52426 w 12192000"/>
              <a:gd name="connsiteY16709" fmla="*/ 1974715 h 6858000"/>
              <a:gd name="connsiteX16710" fmla="*/ 56117 w 12192000"/>
              <a:gd name="connsiteY16710" fmla="*/ 1977548 h 6858000"/>
              <a:gd name="connsiteX16711" fmla="*/ 64976 w 12192000"/>
              <a:gd name="connsiteY16711" fmla="*/ 1975119 h 6858000"/>
              <a:gd name="connsiteX16712" fmla="*/ 73835 w 12192000"/>
              <a:gd name="connsiteY16712" fmla="*/ 1973096 h 6858000"/>
              <a:gd name="connsiteX16713" fmla="*/ 61285 w 12192000"/>
              <a:gd name="connsiteY16713" fmla="*/ 1971882 h 6858000"/>
              <a:gd name="connsiteX16714" fmla="*/ 58332 w 12192000"/>
              <a:gd name="connsiteY16714" fmla="*/ 1968644 h 6858000"/>
              <a:gd name="connsiteX16715" fmla="*/ 50949 w 12192000"/>
              <a:gd name="connsiteY16715" fmla="*/ 1968239 h 6858000"/>
              <a:gd name="connsiteX16716" fmla="*/ 49473 w 12192000"/>
              <a:gd name="connsiteY16716" fmla="*/ 1964597 h 6858000"/>
              <a:gd name="connsiteX16717" fmla="*/ 47258 w 12192000"/>
              <a:gd name="connsiteY16717" fmla="*/ 1966620 h 6858000"/>
              <a:gd name="connsiteX16718" fmla="*/ 40614 w 12192000"/>
              <a:gd name="connsiteY16718" fmla="*/ 1962978 h 6858000"/>
              <a:gd name="connsiteX16719" fmla="*/ 40614 w 12192000"/>
              <a:gd name="connsiteY16719" fmla="*/ 1973096 h 6858000"/>
              <a:gd name="connsiteX16720" fmla="*/ 40614 w 12192000"/>
              <a:gd name="connsiteY16720" fmla="*/ 1983214 h 6858000"/>
              <a:gd name="connsiteX16721" fmla="*/ 37661 w 12192000"/>
              <a:gd name="connsiteY16721" fmla="*/ 1981999 h 6858000"/>
              <a:gd name="connsiteX16722" fmla="*/ 33970 w 12192000"/>
              <a:gd name="connsiteY16722" fmla="*/ 1981999 h 6858000"/>
              <a:gd name="connsiteX16723" fmla="*/ 31755 w 12192000"/>
              <a:gd name="connsiteY16723" fmla="*/ 1977548 h 6858000"/>
              <a:gd name="connsiteX16724" fmla="*/ 20681 w 12192000"/>
              <a:gd name="connsiteY16724" fmla="*/ 1967430 h 6858000"/>
              <a:gd name="connsiteX16725" fmla="*/ 17728 w 12192000"/>
              <a:gd name="connsiteY16725" fmla="*/ 1960954 h 6858000"/>
              <a:gd name="connsiteX16726" fmla="*/ 20681 w 12192000"/>
              <a:gd name="connsiteY16726" fmla="*/ 1955288 h 6858000"/>
              <a:gd name="connsiteX16727" fmla="*/ 19205 w 12192000"/>
              <a:gd name="connsiteY16727" fmla="*/ 1946385 h 6858000"/>
              <a:gd name="connsiteX16728" fmla="*/ 0 w 12192000"/>
              <a:gd name="connsiteY16728" fmla="*/ 1918936 h 6858000"/>
              <a:gd name="connsiteX16729" fmla="*/ 0 w 12192000"/>
              <a:gd name="connsiteY16729" fmla="*/ 1903231 h 6858000"/>
              <a:gd name="connsiteX16730" fmla="*/ 2964 w 12192000"/>
              <a:gd name="connsiteY16730" fmla="*/ 1898628 h 6858000"/>
              <a:gd name="connsiteX16731" fmla="*/ 1487 w 12192000"/>
              <a:gd name="connsiteY16731" fmla="*/ 1889320 h 6858000"/>
              <a:gd name="connsiteX16732" fmla="*/ 0 w 12192000"/>
              <a:gd name="connsiteY16732" fmla="*/ 1886739 h 6858000"/>
              <a:gd name="connsiteX16733" fmla="*/ 0 w 12192000"/>
              <a:gd name="connsiteY16733" fmla="*/ 1873145 h 6858000"/>
              <a:gd name="connsiteX16734" fmla="*/ 2964 w 12192000"/>
              <a:gd name="connsiteY16734" fmla="*/ 1869084 h 6858000"/>
              <a:gd name="connsiteX16735" fmla="*/ 4440 w 12192000"/>
              <a:gd name="connsiteY16735" fmla="*/ 1858561 h 6858000"/>
              <a:gd name="connsiteX16736" fmla="*/ 3702 w 12192000"/>
              <a:gd name="connsiteY16736" fmla="*/ 1839945 h 6858000"/>
              <a:gd name="connsiteX16737" fmla="*/ 0 w 12192000"/>
              <a:gd name="connsiteY16737" fmla="*/ 1831625 h 6858000"/>
              <a:gd name="connsiteX16738" fmla="*/ 0 w 12192000"/>
              <a:gd name="connsiteY16738" fmla="*/ 1786731 h 6858000"/>
              <a:gd name="connsiteX16739" fmla="*/ 7393 w 12192000"/>
              <a:gd name="connsiteY16739" fmla="*/ 1782070 h 6858000"/>
              <a:gd name="connsiteX16740" fmla="*/ 12561 w 12192000"/>
              <a:gd name="connsiteY16740" fmla="*/ 1769929 h 6858000"/>
              <a:gd name="connsiteX16741" fmla="*/ 9608 w 12192000"/>
              <a:gd name="connsiteY16741" fmla="*/ 1767905 h 6858000"/>
              <a:gd name="connsiteX16742" fmla="*/ 8131 w 12192000"/>
              <a:gd name="connsiteY16742" fmla="*/ 1761835 h 6858000"/>
              <a:gd name="connsiteX16743" fmla="*/ 13299 w 12192000"/>
              <a:gd name="connsiteY16743" fmla="*/ 1756978 h 6858000"/>
              <a:gd name="connsiteX16744" fmla="*/ 18467 w 12192000"/>
              <a:gd name="connsiteY16744" fmla="*/ 1746860 h 6858000"/>
              <a:gd name="connsiteX16745" fmla="*/ 20681 w 12192000"/>
              <a:gd name="connsiteY16745" fmla="*/ 1727839 h 6858000"/>
              <a:gd name="connsiteX16746" fmla="*/ 17728 w 12192000"/>
              <a:gd name="connsiteY16746" fmla="*/ 1716507 h 6858000"/>
              <a:gd name="connsiteX16747" fmla="*/ 17728 w 12192000"/>
              <a:gd name="connsiteY16747" fmla="*/ 1709222 h 6858000"/>
              <a:gd name="connsiteX16748" fmla="*/ 22158 w 12192000"/>
              <a:gd name="connsiteY16748" fmla="*/ 1703960 h 6858000"/>
              <a:gd name="connsiteX16749" fmla="*/ 15514 w 12192000"/>
              <a:gd name="connsiteY16749" fmla="*/ 1694247 h 6858000"/>
              <a:gd name="connsiteX16750" fmla="*/ 16252 w 12192000"/>
              <a:gd name="connsiteY16750" fmla="*/ 1682106 h 6858000"/>
              <a:gd name="connsiteX16751" fmla="*/ 20681 w 12192000"/>
              <a:gd name="connsiteY16751" fmla="*/ 1664703 h 6858000"/>
              <a:gd name="connsiteX16752" fmla="*/ 19205 w 12192000"/>
              <a:gd name="connsiteY16752" fmla="*/ 1646896 h 6858000"/>
              <a:gd name="connsiteX16753" fmla="*/ 22896 w 12192000"/>
              <a:gd name="connsiteY16753" fmla="*/ 1638801 h 6858000"/>
              <a:gd name="connsiteX16754" fmla="*/ 36184 w 12192000"/>
              <a:gd name="connsiteY16754" fmla="*/ 1623827 h 6858000"/>
              <a:gd name="connsiteX16755" fmla="*/ 39138 w 12192000"/>
              <a:gd name="connsiteY16755" fmla="*/ 1614519 h 6858000"/>
              <a:gd name="connsiteX16756" fmla="*/ 43567 w 12192000"/>
              <a:gd name="connsiteY16756" fmla="*/ 1609662 h 6858000"/>
              <a:gd name="connsiteX16757" fmla="*/ 49473 w 12192000"/>
              <a:gd name="connsiteY16757" fmla="*/ 1594688 h 6858000"/>
              <a:gd name="connsiteX16758" fmla="*/ 59070 w 12192000"/>
              <a:gd name="connsiteY16758" fmla="*/ 1584570 h 6858000"/>
              <a:gd name="connsiteX16759" fmla="*/ 65714 w 12192000"/>
              <a:gd name="connsiteY16759" fmla="*/ 1572833 h 6858000"/>
              <a:gd name="connsiteX16760" fmla="*/ 69405 w 12192000"/>
              <a:gd name="connsiteY16760" fmla="*/ 1548145 h 6858000"/>
              <a:gd name="connsiteX16761" fmla="*/ 81217 w 12192000"/>
              <a:gd name="connsiteY16761" fmla="*/ 1526291 h 6858000"/>
              <a:gd name="connsiteX16762" fmla="*/ 83432 w 12192000"/>
              <a:gd name="connsiteY16762" fmla="*/ 1505650 h 6858000"/>
              <a:gd name="connsiteX16763" fmla="*/ 96720 w 12192000"/>
              <a:gd name="connsiteY16763" fmla="*/ 1477725 h 6858000"/>
              <a:gd name="connsiteX16764" fmla="*/ 101888 w 12192000"/>
              <a:gd name="connsiteY16764" fmla="*/ 1468012 h 6858000"/>
              <a:gd name="connsiteX16765" fmla="*/ 110009 w 12192000"/>
              <a:gd name="connsiteY16765" fmla="*/ 1455466 h 6858000"/>
              <a:gd name="connsiteX16766" fmla="*/ 108532 w 12192000"/>
              <a:gd name="connsiteY16766" fmla="*/ 1448586 h 6858000"/>
              <a:gd name="connsiteX16767" fmla="*/ 108532 w 12192000"/>
              <a:gd name="connsiteY16767" fmla="*/ 1441705 h 6858000"/>
              <a:gd name="connsiteX16768" fmla="*/ 118868 w 12192000"/>
              <a:gd name="connsiteY16768" fmla="*/ 1429969 h 6858000"/>
              <a:gd name="connsiteX16769" fmla="*/ 118868 w 12192000"/>
              <a:gd name="connsiteY16769" fmla="*/ 1422684 h 6858000"/>
              <a:gd name="connsiteX16770" fmla="*/ 121821 w 12192000"/>
              <a:gd name="connsiteY16770" fmla="*/ 1420256 h 6858000"/>
              <a:gd name="connsiteX16771" fmla="*/ 127727 w 12192000"/>
              <a:gd name="connsiteY16771" fmla="*/ 1424303 h 6858000"/>
              <a:gd name="connsiteX16772" fmla="*/ 144706 w 12192000"/>
              <a:gd name="connsiteY16772" fmla="*/ 1424707 h 6858000"/>
              <a:gd name="connsiteX16773" fmla="*/ 151350 w 12192000"/>
              <a:gd name="connsiteY16773" fmla="*/ 1429564 h 6858000"/>
              <a:gd name="connsiteX16774" fmla="*/ 157995 w 12192000"/>
              <a:gd name="connsiteY16774" fmla="*/ 1428350 h 6858000"/>
              <a:gd name="connsiteX16775" fmla="*/ 166854 w 12192000"/>
              <a:gd name="connsiteY16775" fmla="*/ 1433611 h 6858000"/>
              <a:gd name="connsiteX16776" fmla="*/ 171283 w 12192000"/>
              <a:gd name="connsiteY16776" fmla="*/ 1443729 h 6858000"/>
              <a:gd name="connsiteX16777" fmla="*/ 169807 w 12192000"/>
              <a:gd name="connsiteY16777" fmla="*/ 1432397 h 6858000"/>
              <a:gd name="connsiteX16778" fmla="*/ 164639 w 12192000"/>
              <a:gd name="connsiteY16778" fmla="*/ 1426326 h 6858000"/>
              <a:gd name="connsiteX16779" fmla="*/ 154304 w 12192000"/>
              <a:gd name="connsiteY16779" fmla="*/ 1424707 h 6858000"/>
              <a:gd name="connsiteX16780" fmla="*/ 145445 w 12192000"/>
              <a:gd name="connsiteY16780" fmla="*/ 1418637 h 6858000"/>
              <a:gd name="connsiteX16781" fmla="*/ 132156 w 12192000"/>
              <a:gd name="connsiteY16781" fmla="*/ 1417423 h 6858000"/>
              <a:gd name="connsiteX16782" fmla="*/ 118868 w 12192000"/>
              <a:gd name="connsiteY16782" fmla="*/ 1414185 h 6858000"/>
              <a:gd name="connsiteX16783" fmla="*/ 117391 w 12192000"/>
              <a:gd name="connsiteY16783" fmla="*/ 1409328 h 6858000"/>
              <a:gd name="connsiteX16784" fmla="*/ 121083 w 12192000"/>
              <a:gd name="connsiteY16784" fmla="*/ 1405686 h 6858000"/>
              <a:gd name="connsiteX16785" fmla="*/ 124035 w 12192000"/>
              <a:gd name="connsiteY16785" fmla="*/ 1406900 h 6858000"/>
              <a:gd name="connsiteX16786" fmla="*/ 129941 w 12192000"/>
              <a:gd name="connsiteY16786" fmla="*/ 1400829 h 6858000"/>
              <a:gd name="connsiteX16787" fmla="*/ 130680 w 12192000"/>
              <a:gd name="connsiteY16787" fmla="*/ 1391521 h 6858000"/>
              <a:gd name="connsiteX16788" fmla="*/ 132894 w 12192000"/>
              <a:gd name="connsiteY16788" fmla="*/ 1384641 h 6858000"/>
              <a:gd name="connsiteX16789" fmla="*/ 125512 w 12192000"/>
              <a:gd name="connsiteY16789" fmla="*/ 1381808 h 6858000"/>
              <a:gd name="connsiteX16790" fmla="*/ 121821 w 12192000"/>
              <a:gd name="connsiteY16790" fmla="*/ 1377761 h 6858000"/>
              <a:gd name="connsiteX16791" fmla="*/ 124035 w 12192000"/>
              <a:gd name="connsiteY16791" fmla="*/ 1370476 h 6858000"/>
              <a:gd name="connsiteX16792" fmla="*/ 129203 w 12192000"/>
              <a:gd name="connsiteY16792" fmla="*/ 1370476 h 6858000"/>
              <a:gd name="connsiteX16793" fmla="*/ 132894 w 12192000"/>
              <a:gd name="connsiteY16793" fmla="*/ 1365214 h 6858000"/>
              <a:gd name="connsiteX16794" fmla="*/ 132894 w 12192000"/>
              <a:gd name="connsiteY16794" fmla="*/ 1361977 h 6858000"/>
              <a:gd name="connsiteX16795" fmla="*/ 126250 w 12192000"/>
              <a:gd name="connsiteY16795" fmla="*/ 1360358 h 6858000"/>
              <a:gd name="connsiteX16796" fmla="*/ 125512 w 12192000"/>
              <a:gd name="connsiteY16796" fmla="*/ 1354287 h 6858000"/>
              <a:gd name="connsiteX16797" fmla="*/ 127727 w 12192000"/>
              <a:gd name="connsiteY16797" fmla="*/ 1342550 h 6858000"/>
              <a:gd name="connsiteX16798" fmla="*/ 124774 w 12192000"/>
              <a:gd name="connsiteY16798" fmla="*/ 1330814 h 6858000"/>
              <a:gd name="connsiteX16799" fmla="*/ 129941 w 12192000"/>
              <a:gd name="connsiteY16799" fmla="*/ 1307340 h 6858000"/>
              <a:gd name="connsiteX16800" fmla="*/ 124774 w 12192000"/>
              <a:gd name="connsiteY16800" fmla="*/ 1290342 h 6858000"/>
              <a:gd name="connsiteX16801" fmla="*/ 124035 w 12192000"/>
              <a:gd name="connsiteY16801" fmla="*/ 1282248 h 6858000"/>
              <a:gd name="connsiteX16802" fmla="*/ 132156 w 12192000"/>
              <a:gd name="connsiteY16802" fmla="*/ 1265250 h 6858000"/>
              <a:gd name="connsiteX16803" fmla="*/ 133633 w 12192000"/>
              <a:gd name="connsiteY16803" fmla="*/ 1255942 h 6858000"/>
              <a:gd name="connsiteX16804" fmla="*/ 137324 w 12192000"/>
              <a:gd name="connsiteY16804" fmla="*/ 1255132 h 6858000"/>
              <a:gd name="connsiteX16805" fmla="*/ 160209 w 12192000"/>
              <a:gd name="connsiteY16805" fmla="*/ 1273344 h 6858000"/>
              <a:gd name="connsiteX16806" fmla="*/ 172021 w 12192000"/>
              <a:gd name="connsiteY16806" fmla="*/ 1280629 h 6858000"/>
              <a:gd name="connsiteX16807" fmla="*/ 194907 w 12192000"/>
              <a:gd name="connsiteY16807" fmla="*/ 1282248 h 6858000"/>
              <a:gd name="connsiteX16808" fmla="*/ 202289 w 12192000"/>
              <a:gd name="connsiteY16808" fmla="*/ 1285890 h 6858000"/>
              <a:gd name="connsiteX16809" fmla="*/ 207457 w 12192000"/>
              <a:gd name="connsiteY16809" fmla="*/ 1293985 h 6858000"/>
              <a:gd name="connsiteX16810" fmla="*/ 211886 w 12192000"/>
              <a:gd name="connsiteY16810" fmla="*/ 1291961 h 6858000"/>
              <a:gd name="connsiteX16811" fmla="*/ 216316 w 12192000"/>
              <a:gd name="connsiteY16811" fmla="*/ 1292366 h 6858000"/>
              <a:gd name="connsiteX16812" fmla="*/ 220007 w 12192000"/>
              <a:gd name="connsiteY16812" fmla="*/ 1298032 h 6858000"/>
              <a:gd name="connsiteX16813" fmla="*/ 217054 w 12192000"/>
              <a:gd name="connsiteY16813" fmla="*/ 1303293 h 6858000"/>
              <a:gd name="connsiteX16814" fmla="*/ 206719 w 12192000"/>
              <a:gd name="connsiteY16814" fmla="*/ 1306936 h 6858000"/>
              <a:gd name="connsiteX16815" fmla="*/ 197122 w 12192000"/>
              <a:gd name="connsiteY16815" fmla="*/ 1315435 h 6858000"/>
              <a:gd name="connsiteX16816" fmla="*/ 196383 w 12192000"/>
              <a:gd name="connsiteY16816" fmla="*/ 1320291 h 6858000"/>
              <a:gd name="connsiteX16817" fmla="*/ 204504 w 12192000"/>
              <a:gd name="connsiteY16817" fmla="*/ 1320291 h 6858000"/>
              <a:gd name="connsiteX16818" fmla="*/ 208195 w 12192000"/>
              <a:gd name="connsiteY16818" fmla="*/ 1314625 h 6858000"/>
              <a:gd name="connsiteX16819" fmla="*/ 218531 w 12192000"/>
              <a:gd name="connsiteY16819" fmla="*/ 1306531 h 6858000"/>
              <a:gd name="connsiteX16820" fmla="*/ 223699 w 12192000"/>
              <a:gd name="connsiteY16820" fmla="*/ 1305721 h 6858000"/>
              <a:gd name="connsiteX16821" fmla="*/ 224437 w 12192000"/>
              <a:gd name="connsiteY16821" fmla="*/ 1313006 h 6858000"/>
              <a:gd name="connsiteX16822" fmla="*/ 217054 w 12192000"/>
              <a:gd name="connsiteY16822" fmla="*/ 1318672 h 6858000"/>
              <a:gd name="connsiteX16823" fmla="*/ 211148 w 12192000"/>
              <a:gd name="connsiteY16823" fmla="*/ 1329600 h 6858000"/>
              <a:gd name="connsiteX16824" fmla="*/ 211148 w 12192000"/>
              <a:gd name="connsiteY16824" fmla="*/ 1340932 h 6858000"/>
              <a:gd name="connsiteX16825" fmla="*/ 207457 w 12192000"/>
              <a:gd name="connsiteY16825" fmla="*/ 1344169 h 6858000"/>
              <a:gd name="connsiteX16826" fmla="*/ 206719 w 12192000"/>
              <a:gd name="connsiteY16826" fmla="*/ 1337289 h 6858000"/>
              <a:gd name="connsiteX16827" fmla="*/ 200075 w 12192000"/>
              <a:gd name="connsiteY16827" fmla="*/ 1342550 h 6858000"/>
              <a:gd name="connsiteX16828" fmla="*/ 197860 w 12192000"/>
              <a:gd name="connsiteY16828" fmla="*/ 1338908 h 6858000"/>
              <a:gd name="connsiteX16829" fmla="*/ 190478 w 12192000"/>
              <a:gd name="connsiteY16829" fmla="*/ 1347002 h 6858000"/>
              <a:gd name="connsiteX16830" fmla="*/ 193430 w 12192000"/>
              <a:gd name="connsiteY16830" fmla="*/ 1351454 h 6858000"/>
              <a:gd name="connsiteX16831" fmla="*/ 201551 w 12192000"/>
              <a:gd name="connsiteY16831" fmla="*/ 1355501 h 6858000"/>
              <a:gd name="connsiteX16832" fmla="*/ 212625 w 12192000"/>
              <a:gd name="connsiteY16832" fmla="*/ 1349026 h 6858000"/>
              <a:gd name="connsiteX16833" fmla="*/ 215578 w 12192000"/>
              <a:gd name="connsiteY16833" fmla="*/ 1340932 h 6858000"/>
              <a:gd name="connsiteX16834" fmla="*/ 221484 w 12192000"/>
              <a:gd name="connsiteY16834" fmla="*/ 1335266 h 6858000"/>
              <a:gd name="connsiteX16835" fmla="*/ 221484 w 12192000"/>
              <a:gd name="connsiteY16835" fmla="*/ 1325148 h 6858000"/>
              <a:gd name="connsiteX16836" fmla="*/ 227390 w 12192000"/>
              <a:gd name="connsiteY16836" fmla="*/ 1320696 h 6858000"/>
              <a:gd name="connsiteX16837" fmla="*/ 230343 w 12192000"/>
              <a:gd name="connsiteY16837" fmla="*/ 1308959 h 6858000"/>
              <a:gd name="connsiteX16838" fmla="*/ 238463 w 12192000"/>
              <a:gd name="connsiteY16838" fmla="*/ 1304103 h 6858000"/>
              <a:gd name="connsiteX16839" fmla="*/ 246584 w 12192000"/>
              <a:gd name="connsiteY16839" fmla="*/ 1294794 h 6858000"/>
              <a:gd name="connsiteX16840" fmla="*/ 242155 w 12192000"/>
              <a:gd name="connsiteY16840" fmla="*/ 1289533 h 6858000"/>
              <a:gd name="connsiteX16841" fmla="*/ 241416 w 12192000"/>
              <a:gd name="connsiteY16841" fmla="*/ 1283057 h 6858000"/>
              <a:gd name="connsiteX16842" fmla="*/ 237725 w 12192000"/>
              <a:gd name="connsiteY16842" fmla="*/ 1280629 h 6858000"/>
              <a:gd name="connsiteX16843" fmla="*/ 243631 w 12192000"/>
              <a:gd name="connsiteY16843" fmla="*/ 1273344 h 6858000"/>
              <a:gd name="connsiteX16844" fmla="*/ 247322 w 12192000"/>
              <a:gd name="connsiteY16844" fmla="*/ 1269297 h 6858000"/>
              <a:gd name="connsiteX16845" fmla="*/ 239940 w 12192000"/>
              <a:gd name="connsiteY16845" fmla="*/ 1264845 h 6858000"/>
              <a:gd name="connsiteX16846" fmla="*/ 238463 w 12192000"/>
              <a:gd name="connsiteY16846" fmla="*/ 1257156 h 6858000"/>
              <a:gd name="connsiteX16847" fmla="*/ 247322 w 12192000"/>
              <a:gd name="connsiteY16847" fmla="*/ 1251490 h 6858000"/>
              <a:gd name="connsiteX16848" fmla="*/ 248060 w 12192000"/>
              <a:gd name="connsiteY16848" fmla="*/ 1245014 h 6858000"/>
              <a:gd name="connsiteX16849" fmla="*/ 236987 w 12192000"/>
              <a:gd name="connsiteY16849" fmla="*/ 1237729 h 6858000"/>
              <a:gd name="connsiteX16850" fmla="*/ 233296 w 12192000"/>
              <a:gd name="connsiteY16850" fmla="*/ 1221541 h 6858000"/>
              <a:gd name="connsiteX16851" fmla="*/ 233296 w 12192000"/>
              <a:gd name="connsiteY16851" fmla="*/ 1221136 h 6858000"/>
              <a:gd name="connsiteX16852" fmla="*/ 225913 w 12192000"/>
              <a:gd name="connsiteY16852" fmla="*/ 1219922 h 6858000"/>
              <a:gd name="connsiteX16853" fmla="*/ 222222 w 12192000"/>
              <a:gd name="connsiteY16853" fmla="*/ 1204138 h 6858000"/>
              <a:gd name="connsiteX16854" fmla="*/ 231819 w 12192000"/>
              <a:gd name="connsiteY16854" fmla="*/ 1185926 h 6858000"/>
              <a:gd name="connsiteX16855" fmla="*/ 234772 w 12192000"/>
              <a:gd name="connsiteY16855" fmla="*/ 1174189 h 6858000"/>
              <a:gd name="connsiteX16856" fmla="*/ 228866 w 12192000"/>
              <a:gd name="connsiteY16856" fmla="*/ 1179450 h 6858000"/>
              <a:gd name="connsiteX16857" fmla="*/ 217054 w 12192000"/>
              <a:gd name="connsiteY16857" fmla="*/ 1183093 h 6858000"/>
              <a:gd name="connsiteX16858" fmla="*/ 205242 w 12192000"/>
              <a:gd name="connsiteY16858" fmla="*/ 1189568 h 6858000"/>
              <a:gd name="connsiteX16859" fmla="*/ 196383 w 12192000"/>
              <a:gd name="connsiteY16859" fmla="*/ 1177427 h 6858000"/>
              <a:gd name="connsiteX16860" fmla="*/ 196383 w 12192000"/>
              <a:gd name="connsiteY16860" fmla="*/ 1168118 h 6858000"/>
              <a:gd name="connsiteX16861" fmla="*/ 201551 w 12192000"/>
              <a:gd name="connsiteY16861" fmla="*/ 1169333 h 6858000"/>
              <a:gd name="connsiteX16862" fmla="*/ 205242 w 12192000"/>
              <a:gd name="connsiteY16862" fmla="*/ 1176617 h 6858000"/>
              <a:gd name="connsiteX16863" fmla="*/ 209672 w 12192000"/>
              <a:gd name="connsiteY16863" fmla="*/ 1177832 h 6858000"/>
              <a:gd name="connsiteX16864" fmla="*/ 210410 w 12192000"/>
              <a:gd name="connsiteY16864" fmla="*/ 1172570 h 6858000"/>
              <a:gd name="connsiteX16865" fmla="*/ 205981 w 12192000"/>
              <a:gd name="connsiteY16865" fmla="*/ 1164881 h 6858000"/>
              <a:gd name="connsiteX16866" fmla="*/ 203766 w 12192000"/>
              <a:gd name="connsiteY16866" fmla="*/ 1157191 h 6858000"/>
              <a:gd name="connsiteX16867" fmla="*/ 196383 w 12192000"/>
              <a:gd name="connsiteY16867" fmla="*/ 1157191 h 6858000"/>
              <a:gd name="connsiteX16868" fmla="*/ 189739 w 12192000"/>
              <a:gd name="connsiteY16868" fmla="*/ 1161238 h 6858000"/>
              <a:gd name="connsiteX16869" fmla="*/ 179404 w 12192000"/>
              <a:gd name="connsiteY16869" fmla="*/ 1156787 h 6858000"/>
              <a:gd name="connsiteX16870" fmla="*/ 172021 w 12192000"/>
              <a:gd name="connsiteY16870" fmla="*/ 1144645 h 6858000"/>
              <a:gd name="connsiteX16871" fmla="*/ 172760 w 12192000"/>
              <a:gd name="connsiteY16871" fmla="*/ 1140193 h 6858000"/>
              <a:gd name="connsiteX16872" fmla="*/ 185310 w 12192000"/>
              <a:gd name="connsiteY16872" fmla="*/ 1132504 h 6858000"/>
              <a:gd name="connsiteX16873" fmla="*/ 190478 w 12192000"/>
              <a:gd name="connsiteY16873" fmla="*/ 1121576 h 6858000"/>
              <a:gd name="connsiteX16874" fmla="*/ 197122 w 12192000"/>
              <a:gd name="connsiteY16874" fmla="*/ 1115506 h 6858000"/>
              <a:gd name="connsiteX16875" fmla="*/ 194169 w 12192000"/>
              <a:gd name="connsiteY16875" fmla="*/ 1112673 h 6858000"/>
              <a:gd name="connsiteX16876" fmla="*/ 184571 w 12192000"/>
              <a:gd name="connsiteY16876" fmla="*/ 1115506 h 6858000"/>
              <a:gd name="connsiteX16877" fmla="*/ 174236 w 12192000"/>
              <a:gd name="connsiteY16877" fmla="*/ 1115506 h 6858000"/>
              <a:gd name="connsiteX16878" fmla="*/ 171283 w 12192000"/>
              <a:gd name="connsiteY16878" fmla="*/ 1111863 h 6858000"/>
              <a:gd name="connsiteX16879" fmla="*/ 178666 w 12192000"/>
              <a:gd name="connsiteY16879" fmla="*/ 1104983 h 6858000"/>
              <a:gd name="connsiteX16880" fmla="*/ 187525 w 12192000"/>
              <a:gd name="connsiteY16880" fmla="*/ 1092842 h 6858000"/>
              <a:gd name="connsiteX16881" fmla="*/ 187525 w 12192000"/>
              <a:gd name="connsiteY16881" fmla="*/ 1079891 h 6858000"/>
              <a:gd name="connsiteX16882" fmla="*/ 191954 w 12192000"/>
              <a:gd name="connsiteY16882" fmla="*/ 1075034 h 6858000"/>
              <a:gd name="connsiteX16883" fmla="*/ 191954 w 12192000"/>
              <a:gd name="connsiteY16883" fmla="*/ 1069368 h 6858000"/>
              <a:gd name="connsiteX16884" fmla="*/ 185310 w 12192000"/>
              <a:gd name="connsiteY16884" fmla="*/ 1070987 h 6858000"/>
              <a:gd name="connsiteX16885" fmla="*/ 181619 w 12192000"/>
              <a:gd name="connsiteY16885" fmla="*/ 1078677 h 6858000"/>
              <a:gd name="connsiteX16886" fmla="*/ 180142 w 12192000"/>
              <a:gd name="connsiteY16886" fmla="*/ 1094865 h 6858000"/>
              <a:gd name="connsiteX16887" fmla="*/ 169068 w 12192000"/>
              <a:gd name="connsiteY16887" fmla="*/ 1108625 h 6858000"/>
              <a:gd name="connsiteX16888" fmla="*/ 163163 w 12192000"/>
              <a:gd name="connsiteY16888" fmla="*/ 1109435 h 6858000"/>
              <a:gd name="connsiteX16889" fmla="*/ 157256 w 12192000"/>
              <a:gd name="connsiteY16889" fmla="*/ 1105792 h 6858000"/>
              <a:gd name="connsiteX16890" fmla="*/ 152089 w 12192000"/>
              <a:gd name="connsiteY16890" fmla="*/ 1104174 h 6858000"/>
              <a:gd name="connsiteX16891" fmla="*/ 152089 w 12192000"/>
              <a:gd name="connsiteY16891" fmla="*/ 1099317 h 6858000"/>
              <a:gd name="connsiteX16892" fmla="*/ 155042 w 12192000"/>
              <a:gd name="connsiteY16892" fmla="*/ 1095270 h 6858000"/>
              <a:gd name="connsiteX16893" fmla="*/ 155042 w 12192000"/>
              <a:gd name="connsiteY16893" fmla="*/ 1091223 h 6858000"/>
              <a:gd name="connsiteX16894" fmla="*/ 146921 w 12192000"/>
              <a:gd name="connsiteY16894" fmla="*/ 1096079 h 6858000"/>
              <a:gd name="connsiteX16895" fmla="*/ 142492 w 12192000"/>
              <a:gd name="connsiteY16895" fmla="*/ 1101745 h 6858000"/>
              <a:gd name="connsiteX16896" fmla="*/ 139539 w 12192000"/>
              <a:gd name="connsiteY16896" fmla="*/ 1102150 h 6858000"/>
              <a:gd name="connsiteX16897" fmla="*/ 137324 w 12192000"/>
              <a:gd name="connsiteY16897" fmla="*/ 1096889 h 6858000"/>
              <a:gd name="connsiteX16898" fmla="*/ 132156 w 12192000"/>
              <a:gd name="connsiteY16898" fmla="*/ 1098103 h 6858000"/>
              <a:gd name="connsiteX16899" fmla="*/ 126250 w 12192000"/>
              <a:gd name="connsiteY16899" fmla="*/ 1102150 h 6858000"/>
              <a:gd name="connsiteX16900" fmla="*/ 119606 w 12192000"/>
              <a:gd name="connsiteY16900" fmla="*/ 1098508 h 6858000"/>
              <a:gd name="connsiteX16901" fmla="*/ 119606 w 12192000"/>
              <a:gd name="connsiteY16901" fmla="*/ 1095270 h 6858000"/>
              <a:gd name="connsiteX16902" fmla="*/ 126250 w 12192000"/>
              <a:gd name="connsiteY16902" fmla="*/ 1087985 h 6858000"/>
              <a:gd name="connsiteX16903" fmla="*/ 134371 w 12192000"/>
              <a:gd name="connsiteY16903" fmla="*/ 1087580 h 6858000"/>
              <a:gd name="connsiteX16904" fmla="*/ 146183 w 12192000"/>
              <a:gd name="connsiteY16904" fmla="*/ 1084747 h 6858000"/>
              <a:gd name="connsiteX16905" fmla="*/ 159471 w 12192000"/>
              <a:gd name="connsiteY16905" fmla="*/ 1076248 h 6858000"/>
              <a:gd name="connsiteX16906" fmla="*/ 163901 w 12192000"/>
              <a:gd name="connsiteY16906" fmla="*/ 1067345 h 6858000"/>
              <a:gd name="connsiteX16907" fmla="*/ 163901 w 12192000"/>
              <a:gd name="connsiteY16907" fmla="*/ 1058036 h 6858000"/>
              <a:gd name="connsiteX16908" fmla="*/ 162424 w 12192000"/>
              <a:gd name="connsiteY16908" fmla="*/ 1065726 h 6858000"/>
              <a:gd name="connsiteX16909" fmla="*/ 153565 w 12192000"/>
              <a:gd name="connsiteY16909" fmla="*/ 1071392 h 6858000"/>
              <a:gd name="connsiteX16910" fmla="*/ 147659 w 12192000"/>
              <a:gd name="connsiteY16910" fmla="*/ 1081105 h 6858000"/>
              <a:gd name="connsiteX16911" fmla="*/ 142492 w 12192000"/>
              <a:gd name="connsiteY16911" fmla="*/ 1084343 h 6858000"/>
              <a:gd name="connsiteX16912" fmla="*/ 128465 w 12192000"/>
              <a:gd name="connsiteY16912" fmla="*/ 1079891 h 6858000"/>
              <a:gd name="connsiteX16913" fmla="*/ 125512 w 12192000"/>
              <a:gd name="connsiteY16913" fmla="*/ 1073415 h 6858000"/>
              <a:gd name="connsiteX16914" fmla="*/ 117391 w 12192000"/>
              <a:gd name="connsiteY16914" fmla="*/ 1073011 h 6858000"/>
              <a:gd name="connsiteX16915" fmla="*/ 117391 w 12192000"/>
              <a:gd name="connsiteY16915" fmla="*/ 1069368 h 6858000"/>
              <a:gd name="connsiteX16916" fmla="*/ 124035 w 12192000"/>
              <a:gd name="connsiteY16916" fmla="*/ 1066940 h 6858000"/>
              <a:gd name="connsiteX16917" fmla="*/ 120344 w 12192000"/>
              <a:gd name="connsiteY16917" fmla="*/ 1063702 h 6858000"/>
              <a:gd name="connsiteX16918" fmla="*/ 107794 w 12192000"/>
              <a:gd name="connsiteY16918" fmla="*/ 1065726 h 6858000"/>
              <a:gd name="connsiteX16919" fmla="*/ 99674 w 12192000"/>
              <a:gd name="connsiteY16919" fmla="*/ 1061679 h 6858000"/>
              <a:gd name="connsiteX16920" fmla="*/ 93029 w 12192000"/>
              <a:gd name="connsiteY16920" fmla="*/ 1062488 h 6858000"/>
              <a:gd name="connsiteX16921" fmla="*/ 91553 w 12192000"/>
              <a:gd name="connsiteY16921" fmla="*/ 1069368 h 6858000"/>
              <a:gd name="connsiteX16922" fmla="*/ 79741 w 12192000"/>
              <a:gd name="connsiteY16922" fmla="*/ 1062083 h 6858000"/>
              <a:gd name="connsiteX16923" fmla="*/ 75312 w 12192000"/>
              <a:gd name="connsiteY16923" fmla="*/ 1053180 h 6858000"/>
              <a:gd name="connsiteX16924" fmla="*/ 79003 w 12192000"/>
              <a:gd name="connsiteY16924" fmla="*/ 1049942 h 6858000"/>
              <a:gd name="connsiteX16925" fmla="*/ 84909 w 12192000"/>
              <a:gd name="connsiteY16925" fmla="*/ 1054394 h 6858000"/>
              <a:gd name="connsiteX16926" fmla="*/ 95982 w 12192000"/>
              <a:gd name="connsiteY16926" fmla="*/ 1056822 h 6858000"/>
              <a:gd name="connsiteX16927" fmla="*/ 107794 w 12192000"/>
              <a:gd name="connsiteY16927" fmla="*/ 1054798 h 6858000"/>
              <a:gd name="connsiteX16928" fmla="*/ 108532 w 12192000"/>
              <a:gd name="connsiteY16928" fmla="*/ 1050347 h 6858000"/>
              <a:gd name="connsiteX16929" fmla="*/ 103365 w 12192000"/>
              <a:gd name="connsiteY16929" fmla="*/ 1051156 h 6858000"/>
              <a:gd name="connsiteX16930" fmla="*/ 90076 w 12192000"/>
              <a:gd name="connsiteY16930" fmla="*/ 1050751 h 6858000"/>
              <a:gd name="connsiteX16931" fmla="*/ 86385 w 12192000"/>
              <a:gd name="connsiteY16931" fmla="*/ 1048323 h 6858000"/>
              <a:gd name="connsiteX16932" fmla="*/ 88600 w 12192000"/>
              <a:gd name="connsiteY16932" fmla="*/ 1045895 h 6858000"/>
              <a:gd name="connsiteX16933" fmla="*/ 96720 w 12192000"/>
              <a:gd name="connsiteY16933" fmla="*/ 1047918 h 6858000"/>
              <a:gd name="connsiteX16934" fmla="*/ 107056 w 12192000"/>
              <a:gd name="connsiteY16934" fmla="*/ 1045895 h 6858000"/>
              <a:gd name="connsiteX16935" fmla="*/ 107794 w 12192000"/>
              <a:gd name="connsiteY16935" fmla="*/ 1041848 h 6858000"/>
              <a:gd name="connsiteX16936" fmla="*/ 95244 w 12192000"/>
              <a:gd name="connsiteY16936" fmla="*/ 1042252 h 6858000"/>
              <a:gd name="connsiteX16937" fmla="*/ 89338 w 12192000"/>
              <a:gd name="connsiteY16937" fmla="*/ 1038610 h 6858000"/>
              <a:gd name="connsiteX16938" fmla="*/ 78264 w 12192000"/>
              <a:gd name="connsiteY16938" fmla="*/ 1041038 h 6858000"/>
              <a:gd name="connsiteX16939" fmla="*/ 71620 w 12192000"/>
              <a:gd name="connsiteY16939" fmla="*/ 1041038 h 6858000"/>
              <a:gd name="connsiteX16940" fmla="*/ 67191 w 12192000"/>
              <a:gd name="connsiteY16940" fmla="*/ 1037396 h 6858000"/>
              <a:gd name="connsiteX16941" fmla="*/ 68667 w 12192000"/>
              <a:gd name="connsiteY16941" fmla="*/ 1029301 h 6858000"/>
              <a:gd name="connsiteX16942" fmla="*/ 78264 w 12192000"/>
              <a:gd name="connsiteY16942" fmla="*/ 1027278 h 6858000"/>
              <a:gd name="connsiteX16943" fmla="*/ 84170 w 12192000"/>
              <a:gd name="connsiteY16943" fmla="*/ 1031325 h 6858000"/>
              <a:gd name="connsiteX16944" fmla="*/ 93768 w 12192000"/>
              <a:gd name="connsiteY16944" fmla="*/ 1032134 h 6858000"/>
              <a:gd name="connsiteX16945" fmla="*/ 99674 w 12192000"/>
              <a:gd name="connsiteY16945" fmla="*/ 1027278 h 6858000"/>
              <a:gd name="connsiteX16946" fmla="*/ 90076 w 12192000"/>
              <a:gd name="connsiteY16946" fmla="*/ 1027278 h 6858000"/>
              <a:gd name="connsiteX16947" fmla="*/ 82694 w 12192000"/>
              <a:gd name="connsiteY16947" fmla="*/ 1023635 h 6858000"/>
              <a:gd name="connsiteX16948" fmla="*/ 70882 w 12192000"/>
              <a:gd name="connsiteY16948" fmla="*/ 1023231 h 6858000"/>
              <a:gd name="connsiteX16949" fmla="*/ 71620 w 12192000"/>
              <a:gd name="connsiteY16949" fmla="*/ 1019993 h 6858000"/>
              <a:gd name="connsiteX16950" fmla="*/ 85647 w 12192000"/>
              <a:gd name="connsiteY16950" fmla="*/ 1016350 h 6858000"/>
              <a:gd name="connsiteX16951" fmla="*/ 91553 w 12192000"/>
              <a:gd name="connsiteY16951" fmla="*/ 1018779 h 6858000"/>
              <a:gd name="connsiteX16952" fmla="*/ 97459 w 12192000"/>
              <a:gd name="connsiteY16952" fmla="*/ 1017160 h 6858000"/>
              <a:gd name="connsiteX16953" fmla="*/ 95244 w 12192000"/>
              <a:gd name="connsiteY16953" fmla="*/ 1012708 h 6858000"/>
              <a:gd name="connsiteX16954" fmla="*/ 95244 w 12192000"/>
              <a:gd name="connsiteY16954" fmla="*/ 1008256 h 6858000"/>
              <a:gd name="connsiteX16955" fmla="*/ 101150 w 12192000"/>
              <a:gd name="connsiteY16955" fmla="*/ 1003400 h 6858000"/>
              <a:gd name="connsiteX16956" fmla="*/ 113700 w 12192000"/>
              <a:gd name="connsiteY16956" fmla="*/ 1003400 h 6858000"/>
              <a:gd name="connsiteX16957" fmla="*/ 122559 w 12192000"/>
              <a:gd name="connsiteY16957" fmla="*/ 1005018 h 6858000"/>
              <a:gd name="connsiteX16958" fmla="*/ 125512 w 12192000"/>
              <a:gd name="connsiteY16958" fmla="*/ 1002185 h 6858000"/>
              <a:gd name="connsiteX16959" fmla="*/ 110009 w 12192000"/>
              <a:gd name="connsiteY16959" fmla="*/ 1000162 h 6858000"/>
              <a:gd name="connsiteX16960" fmla="*/ 105579 w 12192000"/>
              <a:gd name="connsiteY16960" fmla="*/ 995710 h 6858000"/>
              <a:gd name="connsiteX16961" fmla="*/ 100412 w 12192000"/>
              <a:gd name="connsiteY16961" fmla="*/ 994496 h 6858000"/>
              <a:gd name="connsiteX16962" fmla="*/ 95244 w 12192000"/>
              <a:gd name="connsiteY16962" fmla="*/ 1001781 h 6858000"/>
              <a:gd name="connsiteX16963" fmla="*/ 86385 w 12192000"/>
              <a:gd name="connsiteY16963" fmla="*/ 1005423 h 6858000"/>
              <a:gd name="connsiteX16964" fmla="*/ 80479 w 12192000"/>
              <a:gd name="connsiteY16964" fmla="*/ 1009875 h 6858000"/>
              <a:gd name="connsiteX16965" fmla="*/ 76788 w 12192000"/>
              <a:gd name="connsiteY16965" fmla="*/ 1007042 h 6858000"/>
              <a:gd name="connsiteX16966" fmla="*/ 77526 w 12192000"/>
              <a:gd name="connsiteY16966" fmla="*/ 1000567 h 6858000"/>
              <a:gd name="connsiteX16967" fmla="*/ 76050 w 12192000"/>
              <a:gd name="connsiteY16967" fmla="*/ 994091 h 6858000"/>
              <a:gd name="connsiteX16968" fmla="*/ 79741 w 12192000"/>
              <a:gd name="connsiteY16968" fmla="*/ 986806 h 6858000"/>
              <a:gd name="connsiteX16969" fmla="*/ 92291 w 12192000"/>
              <a:gd name="connsiteY16969" fmla="*/ 981140 h 6858000"/>
              <a:gd name="connsiteX16970" fmla="*/ 97459 w 12192000"/>
              <a:gd name="connsiteY16970" fmla="*/ 974665 h 6858000"/>
              <a:gd name="connsiteX16971" fmla="*/ 120344 w 12192000"/>
              <a:gd name="connsiteY16971" fmla="*/ 959286 h 6858000"/>
              <a:gd name="connsiteX16972" fmla="*/ 127727 w 12192000"/>
              <a:gd name="connsiteY16972" fmla="*/ 956048 h 6858000"/>
              <a:gd name="connsiteX16973" fmla="*/ 131418 w 12192000"/>
              <a:gd name="connsiteY16973" fmla="*/ 961714 h 6858000"/>
              <a:gd name="connsiteX16974" fmla="*/ 132156 w 12192000"/>
              <a:gd name="connsiteY16974" fmla="*/ 974260 h 6858000"/>
              <a:gd name="connsiteX16975" fmla="*/ 137324 w 12192000"/>
              <a:gd name="connsiteY16975" fmla="*/ 981545 h 6858000"/>
              <a:gd name="connsiteX16976" fmla="*/ 141015 w 12192000"/>
              <a:gd name="connsiteY16976" fmla="*/ 979117 h 6858000"/>
              <a:gd name="connsiteX16977" fmla="*/ 137324 w 12192000"/>
              <a:gd name="connsiteY16977" fmla="*/ 967785 h 6858000"/>
              <a:gd name="connsiteX16978" fmla="*/ 137324 w 12192000"/>
              <a:gd name="connsiteY16978" fmla="*/ 954429 h 6858000"/>
              <a:gd name="connsiteX16979" fmla="*/ 146921 w 12192000"/>
              <a:gd name="connsiteY16979" fmla="*/ 950787 h 6858000"/>
              <a:gd name="connsiteX16980" fmla="*/ 157995 w 12192000"/>
              <a:gd name="connsiteY16980" fmla="*/ 950787 h 6858000"/>
              <a:gd name="connsiteX16981" fmla="*/ 149136 w 12192000"/>
              <a:gd name="connsiteY16981" fmla="*/ 948358 h 6858000"/>
              <a:gd name="connsiteX16982" fmla="*/ 137324 w 12192000"/>
              <a:gd name="connsiteY16982" fmla="*/ 948358 h 6858000"/>
              <a:gd name="connsiteX16983" fmla="*/ 130680 w 12192000"/>
              <a:gd name="connsiteY16983" fmla="*/ 950382 h 6858000"/>
              <a:gd name="connsiteX16984" fmla="*/ 126250 w 12192000"/>
              <a:gd name="connsiteY16984" fmla="*/ 945121 h 6858000"/>
              <a:gd name="connsiteX16985" fmla="*/ 128465 w 12192000"/>
              <a:gd name="connsiteY16985" fmla="*/ 939050 h 6858000"/>
              <a:gd name="connsiteX16986" fmla="*/ 138800 w 12192000"/>
              <a:gd name="connsiteY16986" fmla="*/ 935408 h 6858000"/>
              <a:gd name="connsiteX16987" fmla="*/ 148398 w 12192000"/>
              <a:gd name="connsiteY16987" fmla="*/ 928932 h 6858000"/>
              <a:gd name="connsiteX16988" fmla="*/ 156518 w 12192000"/>
              <a:gd name="connsiteY16988" fmla="*/ 917195 h 6858000"/>
              <a:gd name="connsiteX16989" fmla="*/ 153565 w 12192000"/>
              <a:gd name="connsiteY16989" fmla="*/ 910720 h 6858000"/>
              <a:gd name="connsiteX16990" fmla="*/ 150612 w 12192000"/>
              <a:gd name="connsiteY16990" fmla="*/ 912339 h 6858000"/>
              <a:gd name="connsiteX16991" fmla="*/ 147659 w 12192000"/>
              <a:gd name="connsiteY16991" fmla="*/ 920028 h 6858000"/>
              <a:gd name="connsiteX16992" fmla="*/ 139539 w 12192000"/>
              <a:gd name="connsiteY16992" fmla="*/ 927313 h 6858000"/>
              <a:gd name="connsiteX16993" fmla="*/ 129941 w 12192000"/>
              <a:gd name="connsiteY16993" fmla="*/ 927718 h 6858000"/>
              <a:gd name="connsiteX16994" fmla="*/ 120344 w 12192000"/>
              <a:gd name="connsiteY16994" fmla="*/ 939455 h 6858000"/>
              <a:gd name="connsiteX16995" fmla="*/ 106318 w 12192000"/>
              <a:gd name="connsiteY16995" fmla="*/ 949168 h 6858000"/>
              <a:gd name="connsiteX16996" fmla="*/ 92291 w 12192000"/>
              <a:gd name="connsiteY16996" fmla="*/ 953620 h 6858000"/>
              <a:gd name="connsiteX16997" fmla="*/ 85647 w 12192000"/>
              <a:gd name="connsiteY16997" fmla="*/ 945525 h 6858000"/>
              <a:gd name="connsiteX16998" fmla="*/ 87862 w 12192000"/>
              <a:gd name="connsiteY16998" fmla="*/ 941478 h 6858000"/>
              <a:gd name="connsiteX16999" fmla="*/ 95244 w 12192000"/>
              <a:gd name="connsiteY16999" fmla="*/ 939455 h 6858000"/>
              <a:gd name="connsiteX17000" fmla="*/ 87862 w 12192000"/>
              <a:gd name="connsiteY17000" fmla="*/ 937836 h 6858000"/>
              <a:gd name="connsiteX17001" fmla="*/ 73835 w 12192000"/>
              <a:gd name="connsiteY17001" fmla="*/ 942288 h 6858000"/>
              <a:gd name="connsiteX17002" fmla="*/ 68667 w 12192000"/>
              <a:gd name="connsiteY17002" fmla="*/ 937836 h 6858000"/>
              <a:gd name="connsiteX17003" fmla="*/ 70882 w 12192000"/>
              <a:gd name="connsiteY17003" fmla="*/ 933789 h 6858000"/>
              <a:gd name="connsiteX17004" fmla="*/ 83432 w 12192000"/>
              <a:gd name="connsiteY17004" fmla="*/ 926099 h 6858000"/>
              <a:gd name="connsiteX17005" fmla="*/ 91553 w 12192000"/>
              <a:gd name="connsiteY17005" fmla="*/ 922457 h 6858000"/>
              <a:gd name="connsiteX17006" fmla="*/ 99674 w 12192000"/>
              <a:gd name="connsiteY17006" fmla="*/ 923671 h 6858000"/>
              <a:gd name="connsiteX17007" fmla="*/ 103365 w 12192000"/>
              <a:gd name="connsiteY17007" fmla="*/ 920028 h 6858000"/>
              <a:gd name="connsiteX17008" fmla="*/ 103365 w 12192000"/>
              <a:gd name="connsiteY17008" fmla="*/ 915981 h 6858000"/>
              <a:gd name="connsiteX17009" fmla="*/ 97459 w 12192000"/>
              <a:gd name="connsiteY17009" fmla="*/ 911934 h 6858000"/>
              <a:gd name="connsiteX17010" fmla="*/ 99674 w 12192000"/>
              <a:gd name="connsiteY17010" fmla="*/ 908292 h 6858000"/>
              <a:gd name="connsiteX17011" fmla="*/ 104103 w 12192000"/>
              <a:gd name="connsiteY17011" fmla="*/ 904245 h 6858000"/>
              <a:gd name="connsiteX17012" fmla="*/ 100412 w 12192000"/>
              <a:gd name="connsiteY17012" fmla="*/ 900602 h 6858000"/>
              <a:gd name="connsiteX17013" fmla="*/ 92291 w 12192000"/>
              <a:gd name="connsiteY17013" fmla="*/ 904649 h 6858000"/>
              <a:gd name="connsiteX17014" fmla="*/ 87862 w 12192000"/>
              <a:gd name="connsiteY17014" fmla="*/ 904649 h 6858000"/>
              <a:gd name="connsiteX17015" fmla="*/ 84170 w 12192000"/>
              <a:gd name="connsiteY17015" fmla="*/ 897364 h 6858000"/>
              <a:gd name="connsiteX17016" fmla="*/ 82694 w 12192000"/>
              <a:gd name="connsiteY17016" fmla="*/ 877938 h 6858000"/>
              <a:gd name="connsiteX17017" fmla="*/ 78264 w 12192000"/>
              <a:gd name="connsiteY17017" fmla="*/ 871867 h 6858000"/>
              <a:gd name="connsiteX17018" fmla="*/ 77526 w 12192000"/>
              <a:gd name="connsiteY17018" fmla="*/ 864583 h 6858000"/>
              <a:gd name="connsiteX17019" fmla="*/ 81217 w 12192000"/>
              <a:gd name="connsiteY17019" fmla="*/ 858107 h 6858000"/>
              <a:gd name="connsiteX17020" fmla="*/ 93029 w 12192000"/>
              <a:gd name="connsiteY17020" fmla="*/ 858917 h 6858000"/>
              <a:gd name="connsiteX17021" fmla="*/ 102627 w 12192000"/>
              <a:gd name="connsiteY17021" fmla="*/ 862964 h 6858000"/>
              <a:gd name="connsiteX17022" fmla="*/ 115177 w 12192000"/>
              <a:gd name="connsiteY17022" fmla="*/ 862154 h 6858000"/>
              <a:gd name="connsiteX17023" fmla="*/ 125512 w 12192000"/>
              <a:gd name="connsiteY17023" fmla="*/ 867011 h 6858000"/>
              <a:gd name="connsiteX17024" fmla="*/ 121821 w 12192000"/>
              <a:gd name="connsiteY17024" fmla="*/ 862154 h 6858000"/>
              <a:gd name="connsiteX17025" fmla="*/ 114438 w 12192000"/>
              <a:gd name="connsiteY17025" fmla="*/ 859726 h 6858000"/>
              <a:gd name="connsiteX17026" fmla="*/ 104841 w 12192000"/>
              <a:gd name="connsiteY17026" fmla="*/ 859726 h 6858000"/>
              <a:gd name="connsiteX17027" fmla="*/ 98197 w 12192000"/>
              <a:gd name="connsiteY17027" fmla="*/ 853251 h 6858000"/>
              <a:gd name="connsiteX17028" fmla="*/ 90076 w 12192000"/>
              <a:gd name="connsiteY17028" fmla="*/ 847180 h 6858000"/>
              <a:gd name="connsiteX17029" fmla="*/ 89338 w 12192000"/>
              <a:gd name="connsiteY17029" fmla="*/ 843133 h 6858000"/>
              <a:gd name="connsiteX17030" fmla="*/ 95244 w 12192000"/>
              <a:gd name="connsiteY17030" fmla="*/ 833824 h 6858000"/>
              <a:gd name="connsiteX17031" fmla="*/ 101150 w 12192000"/>
              <a:gd name="connsiteY17031" fmla="*/ 831801 h 6858000"/>
              <a:gd name="connsiteX17032" fmla="*/ 105579 w 12192000"/>
              <a:gd name="connsiteY17032" fmla="*/ 823302 h 6858000"/>
              <a:gd name="connsiteX17033" fmla="*/ 104841 w 12192000"/>
              <a:gd name="connsiteY17033" fmla="*/ 813993 h 6858000"/>
              <a:gd name="connsiteX17034" fmla="*/ 101150 w 12192000"/>
              <a:gd name="connsiteY17034" fmla="*/ 814803 h 6858000"/>
              <a:gd name="connsiteX17035" fmla="*/ 92291 w 12192000"/>
              <a:gd name="connsiteY17035" fmla="*/ 824921 h 6858000"/>
              <a:gd name="connsiteX17036" fmla="*/ 83432 w 12192000"/>
              <a:gd name="connsiteY17036" fmla="*/ 830587 h 6858000"/>
              <a:gd name="connsiteX17037" fmla="*/ 67929 w 12192000"/>
              <a:gd name="connsiteY17037" fmla="*/ 834634 h 6858000"/>
              <a:gd name="connsiteX17038" fmla="*/ 60547 w 12192000"/>
              <a:gd name="connsiteY17038" fmla="*/ 841919 h 6858000"/>
              <a:gd name="connsiteX17039" fmla="*/ 59070 w 12192000"/>
              <a:gd name="connsiteY17039" fmla="*/ 848799 h 6858000"/>
              <a:gd name="connsiteX17040" fmla="*/ 53164 w 12192000"/>
              <a:gd name="connsiteY17040" fmla="*/ 847585 h 6858000"/>
              <a:gd name="connsiteX17041" fmla="*/ 45782 w 12192000"/>
              <a:gd name="connsiteY17041" fmla="*/ 834229 h 6858000"/>
              <a:gd name="connsiteX17042" fmla="*/ 42090 w 12192000"/>
              <a:gd name="connsiteY17042" fmla="*/ 820873 h 6858000"/>
              <a:gd name="connsiteX17043" fmla="*/ 43567 w 12192000"/>
              <a:gd name="connsiteY17043" fmla="*/ 797400 h 6858000"/>
              <a:gd name="connsiteX17044" fmla="*/ 47258 w 12192000"/>
              <a:gd name="connsiteY17044" fmla="*/ 782425 h 6858000"/>
              <a:gd name="connsiteX17045" fmla="*/ 45782 w 12192000"/>
              <a:gd name="connsiteY17045" fmla="*/ 776355 h 6858000"/>
              <a:gd name="connsiteX17046" fmla="*/ 37661 w 12192000"/>
              <a:gd name="connsiteY17046" fmla="*/ 775545 h 6858000"/>
              <a:gd name="connsiteX17047" fmla="*/ 36923 w 12192000"/>
              <a:gd name="connsiteY17047" fmla="*/ 762594 h 6858000"/>
              <a:gd name="connsiteX17048" fmla="*/ 44305 w 12192000"/>
              <a:gd name="connsiteY17048" fmla="*/ 758143 h 6858000"/>
              <a:gd name="connsiteX17049" fmla="*/ 48735 w 12192000"/>
              <a:gd name="connsiteY17049" fmla="*/ 762190 h 6858000"/>
              <a:gd name="connsiteX17050" fmla="*/ 54641 w 12192000"/>
              <a:gd name="connsiteY17050" fmla="*/ 764213 h 6858000"/>
              <a:gd name="connsiteX17051" fmla="*/ 52426 w 12192000"/>
              <a:gd name="connsiteY17051" fmla="*/ 754500 h 6858000"/>
              <a:gd name="connsiteX17052" fmla="*/ 62023 w 12192000"/>
              <a:gd name="connsiteY17052" fmla="*/ 747215 h 6858000"/>
              <a:gd name="connsiteX17053" fmla="*/ 67191 w 12192000"/>
              <a:gd name="connsiteY17053" fmla="*/ 735074 h 6858000"/>
              <a:gd name="connsiteX17054" fmla="*/ 74573 w 12192000"/>
              <a:gd name="connsiteY17054" fmla="*/ 733455 h 6858000"/>
              <a:gd name="connsiteX17055" fmla="*/ 85647 w 12192000"/>
              <a:gd name="connsiteY17055" fmla="*/ 735074 h 6858000"/>
              <a:gd name="connsiteX17056" fmla="*/ 90815 w 12192000"/>
              <a:gd name="connsiteY17056" fmla="*/ 730622 h 6858000"/>
              <a:gd name="connsiteX17057" fmla="*/ 84170 w 12192000"/>
              <a:gd name="connsiteY17057" fmla="*/ 730217 h 6858000"/>
              <a:gd name="connsiteX17058" fmla="*/ 83432 w 12192000"/>
              <a:gd name="connsiteY17058" fmla="*/ 726980 h 6858000"/>
              <a:gd name="connsiteX17059" fmla="*/ 96720 w 12192000"/>
              <a:gd name="connsiteY17059" fmla="*/ 712815 h 6858000"/>
              <a:gd name="connsiteX17060" fmla="*/ 102627 w 12192000"/>
              <a:gd name="connsiteY17060" fmla="*/ 704720 h 6858000"/>
              <a:gd name="connsiteX17061" fmla="*/ 115915 w 12192000"/>
              <a:gd name="connsiteY17061" fmla="*/ 697435 h 6858000"/>
              <a:gd name="connsiteX17062" fmla="*/ 117391 w 12192000"/>
              <a:gd name="connsiteY17062" fmla="*/ 693388 h 6858000"/>
              <a:gd name="connsiteX17063" fmla="*/ 110747 w 12192000"/>
              <a:gd name="connsiteY17063" fmla="*/ 692174 h 6858000"/>
              <a:gd name="connsiteX17064" fmla="*/ 108532 w 12192000"/>
              <a:gd name="connsiteY17064" fmla="*/ 687318 h 6858000"/>
              <a:gd name="connsiteX17065" fmla="*/ 96720 w 12192000"/>
              <a:gd name="connsiteY17065" fmla="*/ 696626 h 6858000"/>
              <a:gd name="connsiteX17066" fmla="*/ 94506 w 12192000"/>
              <a:gd name="connsiteY17066" fmla="*/ 706744 h 6858000"/>
              <a:gd name="connsiteX17067" fmla="*/ 78264 w 12192000"/>
              <a:gd name="connsiteY17067" fmla="*/ 723742 h 6858000"/>
              <a:gd name="connsiteX17068" fmla="*/ 75312 w 12192000"/>
              <a:gd name="connsiteY17068" fmla="*/ 723742 h 6858000"/>
              <a:gd name="connsiteX17069" fmla="*/ 76050 w 12192000"/>
              <a:gd name="connsiteY17069" fmla="*/ 717671 h 6858000"/>
              <a:gd name="connsiteX17070" fmla="*/ 86385 w 12192000"/>
              <a:gd name="connsiteY17070" fmla="*/ 704720 h 6858000"/>
              <a:gd name="connsiteX17071" fmla="*/ 88600 w 12192000"/>
              <a:gd name="connsiteY17071" fmla="*/ 689746 h 6858000"/>
              <a:gd name="connsiteX17072" fmla="*/ 101150 w 12192000"/>
              <a:gd name="connsiteY17072" fmla="*/ 667082 h 6858000"/>
              <a:gd name="connsiteX17073" fmla="*/ 106318 w 12192000"/>
              <a:gd name="connsiteY17073" fmla="*/ 657369 h 6858000"/>
              <a:gd name="connsiteX17074" fmla="*/ 103365 w 12192000"/>
              <a:gd name="connsiteY17074" fmla="*/ 655750 h 6858000"/>
              <a:gd name="connsiteX17075" fmla="*/ 98935 w 12192000"/>
              <a:gd name="connsiteY17075" fmla="*/ 658988 h 6858000"/>
              <a:gd name="connsiteX17076" fmla="*/ 87862 w 12192000"/>
              <a:gd name="connsiteY17076" fmla="*/ 680437 h 6858000"/>
              <a:gd name="connsiteX17077" fmla="*/ 84170 w 12192000"/>
              <a:gd name="connsiteY17077" fmla="*/ 699459 h 6858000"/>
              <a:gd name="connsiteX17078" fmla="*/ 73835 w 12192000"/>
              <a:gd name="connsiteY17078" fmla="*/ 713219 h 6858000"/>
              <a:gd name="connsiteX17079" fmla="*/ 61285 w 12192000"/>
              <a:gd name="connsiteY17079" fmla="*/ 726575 h 6858000"/>
              <a:gd name="connsiteX17080" fmla="*/ 52426 w 12192000"/>
              <a:gd name="connsiteY17080" fmla="*/ 730217 h 6858000"/>
              <a:gd name="connsiteX17081" fmla="*/ 45782 w 12192000"/>
              <a:gd name="connsiteY17081" fmla="*/ 729003 h 6858000"/>
              <a:gd name="connsiteX17082" fmla="*/ 44305 w 12192000"/>
              <a:gd name="connsiteY17082" fmla="*/ 735479 h 6858000"/>
              <a:gd name="connsiteX17083" fmla="*/ 38399 w 12192000"/>
              <a:gd name="connsiteY17083" fmla="*/ 738716 h 6858000"/>
              <a:gd name="connsiteX17084" fmla="*/ 33231 w 12192000"/>
              <a:gd name="connsiteY17084" fmla="*/ 729408 h 6858000"/>
              <a:gd name="connsiteX17085" fmla="*/ 35446 w 12192000"/>
              <a:gd name="connsiteY17085" fmla="*/ 718885 h 6858000"/>
              <a:gd name="connsiteX17086" fmla="*/ 40614 w 12192000"/>
              <a:gd name="connsiteY17086" fmla="*/ 715243 h 6858000"/>
              <a:gd name="connsiteX17087" fmla="*/ 45782 w 12192000"/>
              <a:gd name="connsiteY17087" fmla="*/ 714838 h 6858000"/>
              <a:gd name="connsiteX17088" fmla="*/ 52426 w 12192000"/>
              <a:gd name="connsiteY17088" fmla="*/ 715648 h 6858000"/>
              <a:gd name="connsiteX17089" fmla="*/ 60547 w 12192000"/>
              <a:gd name="connsiteY17089" fmla="*/ 708767 h 6858000"/>
              <a:gd name="connsiteX17090" fmla="*/ 59808 w 12192000"/>
              <a:gd name="connsiteY17090" fmla="*/ 706339 h 6858000"/>
              <a:gd name="connsiteX17091" fmla="*/ 50211 w 12192000"/>
              <a:gd name="connsiteY17091" fmla="*/ 706339 h 6858000"/>
              <a:gd name="connsiteX17092" fmla="*/ 45782 w 12192000"/>
              <a:gd name="connsiteY17092" fmla="*/ 707958 h 6858000"/>
              <a:gd name="connsiteX17093" fmla="*/ 37661 w 12192000"/>
              <a:gd name="connsiteY17093" fmla="*/ 707149 h 6858000"/>
              <a:gd name="connsiteX17094" fmla="*/ 37661 w 12192000"/>
              <a:gd name="connsiteY17094" fmla="*/ 703506 h 6858000"/>
              <a:gd name="connsiteX17095" fmla="*/ 44305 w 12192000"/>
              <a:gd name="connsiteY17095" fmla="*/ 696626 h 6858000"/>
              <a:gd name="connsiteX17096" fmla="*/ 53902 w 12192000"/>
              <a:gd name="connsiteY17096" fmla="*/ 695817 h 6858000"/>
              <a:gd name="connsiteX17097" fmla="*/ 60547 w 12192000"/>
              <a:gd name="connsiteY17097" fmla="*/ 696626 h 6858000"/>
              <a:gd name="connsiteX17098" fmla="*/ 58332 w 12192000"/>
              <a:gd name="connsiteY17098" fmla="*/ 692174 h 6858000"/>
              <a:gd name="connsiteX17099" fmla="*/ 56117 w 12192000"/>
              <a:gd name="connsiteY17099" fmla="*/ 687318 h 6858000"/>
              <a:gd name="connsiteX17100" fmla="*/ 59070 w 12192000"/>
              <a:gd name="connsiteY17100" fmla="*/ 681247 h 6858000"/>
              <a:gd name="connsiteX17101" fmla="*/ 65714 w 12192000"/>
              <a:gd name="connsiteY17101" fmla="*/ 670320 h 6858000"/>
              <a:gd name="connsiteX17102" fmla="*/ 64238 w 12192000"/>
              <a:gd name="connsiteY17102" fmla="*/ 664654 h 6858000"/>
              <a:gd name="connsiteX17103" fmla="*/ 64238 w 12192000"/>
              <a:gd name="connsiteY17103" fmla="*/ 656559 h 6858000"/>
              <a:gd name="connsiteX17104" fmla="*/ 73835 w 12192000"/>
              <a:gd name="connsiteY17104" fmla="*/ 648060 h 6858000"/>
              <a:gd name="connsiteX17105" fmla="*/ 73835 w 12192000"/>
              <a:gd name="connsiteY17105" fmla="*/ 644418 h 6858000"/>
              <a:gd name="connsiteX17106" fmla="*/ 62761 w 12192000"/>
              <a:gd name="connsiteY17106" fmla="*/ 644013 h 6858000"/>
              <a:gd name="connsiteX17107" fmla="*/ 61285 w 12192000"/>
              <a:gd name="connsiteY17107" fmla="*/ 641180 h 6858000"/>
              <a:gd name="connsiteX17108" fmla="*/ 68667 w 12192000"/>
              <a:gd name="connsiteY17108" fmla="*/ 633086 h 6858000"/>
              <a:gd name="connsiteX17109" fmla="*/ 56117 w 12192000"/>
              <a:gd name="connsiteY17109" fmla="*/ 633895 h 6858000"/>
              <a:gd name="connsiteX17110" fmla="*/ 48735 w 12192000"/>
              <a:gd name="connsiteY17110" fmla="*/ 634705 h 6858000"/>
              <a:gd name="connsiteX17111" fmla="*/ 46520 w 12192000"/>
              <a:gd name="connsiteY17111" fmla="*/ 631062 h 6858000"/>
              <a:gd name="connsiteX17112" fmla="*/ 35446 w 12192000"/>
              <a:gd name="connsiteY17112" fmla="*/ 641585 h 6858000"/>
              <a:gd name="connsiteX17113" fmla="*/ 27326 w 12192000"/>
              <a:gd name="connsiteY17113" fmla="*/ 643204 h 6858000"/>
              <a:gd name="connsiteX17114" fmla="*/ 26587 w 12192000"/>
              <a:gd name="connsiteY17114" fmla="*/ 647251 h 6858000"/>
              <a:gd name="connsiteX17115" fmla="*/ 20681 w 12192000"/>
              <a:gd name="connsiteY17115" fmla="*/ 660202 h 6858000"/>
              <a:gd name="connsiteX17116" fmla="*/ 10346 w 12192000"/>
              <a:gd name="connsiteY17116" fmla="*/ 668296 h 6858000"/>
              <a:gd name="connsiteX17117" fmla="*/ 5916 w 12192000"/>
              <a:gd name="connsiteY17117" fmla="*/ 659797 h 6858000"/>
              <a:gd name="connsiteX17118" fmla="*/ 5916 w 12192000"/>
              <a:gd name="connsiteY17118" fmla="*/ 650893 h 6858000"/>
              <a:gd name="connsiteX17119" fmla="*/ 17728 w 12192000"/>
              <a:gd name="connsiteY17119" fmla="*/ 642799 h 6858000"/>
              <a:gd name="connsiteX17120" fmla="*/ 32493 w 12192000"/>
              <a:gd name="connsiteY17120" fmla="*/ 627825 h 6858000"/>
              <a:gd name="connsiteX17121" fmla="*/ 38399 w 12192000"/>
              <a:gd name="connsiteY17121" fmla="*/ 615683 h 6858000"/>
              <a:gd name="connsiteX17122" fmla="*/ 45043 w 12192000"/>
              <a:gd name="connsiteY17122" fmla="*/ 614064 h 6858000"/>
              <a:gd name="connsiteX17123" fmla="*/ 56117 w 12192000"/>
              <a:gd name="connsiteY17123" fmla="*/ 616088 h 6858000"/>
              <a:gd name="connsiteX17124" fmla="*/ 66453 w 12192000"/>
              <a:gd name="connsiteY17124" fmla="*/ 610827 h 6858000"/>
              <a:gd name="connsiteX17125" fmla="*/ 60547 w 12192000"/>
              <a:gd name="connsiteY17125" fmla="*/ 608803 h 6858000"/>
              <a:gd name="connsiteX17126" fmla="*/ 50211 w 12192000"/>
              <a:gd name="connsiteY17126" fmla="*/ 609208 h 6858000"/>
              <a:gd name="connsiteX17127" fmla="*/ 42829 w 12192000"/>
              <a:gd name="connsiteY17127" fmla="*/ 604351 h 6858000"/>
              <a:gd name="connsiteX17128" fmla="*/ 33970 w 12192000"/>
              <a:gd name="connsiteY17128" fmla="*/ 590996 h 6858000"/>
              <a:gd name="connsiteX17129" fmla="*/ 32493 w 12192000"/>
              <a:gd name="connsiteY17129" fmla="*/ 581282 h 6858000"/>
              <a:gd name="connsiteX17130" fmla="*/ 38399 w 12192000"/>
              <a:gd name="connsiteY17130" fmla="*/ 573998 h 6858000"/>
              <a:gd name="connsiteX17131" fmla="*/ 44305 w 12192000"/>
              <a:gd name="connsiteY17131" fmla="*/ 573188 h 6858000"/>
              <a:gd name="connsiteX17132" fmla="*/ 50949 w 12192000"/>
              <a:gd name="connsiteY17132" fmla="*/ 570760 h 6858000"/>
              <a:gd name="connsiteX17133" fmla="*/ 45782 w 12192000"/>
              <a:gd name="connsiteY17133" fmla="*/ 570355 h 6858000"/>
              <a:gd name="connsiteX17134" fmla="*/ 37661 w 12192000"/>
              <a:gd name="connsiteY17134" fmla="*/ 563880 h 6858000"/>
              <a:gd name="connsiteX17135" fmla="*/ 34708 w 12192000"/>
              <a:gd name="connsiteY17135" fmla="*/ 556190 h 6858000"/>
              <a:gd name="connsiteX17136" fmla="*/ 27326 w 12192000"/>
              <a:gd name="connsiteY17136" fmla="*/ 552143 h 6858000"/>
              <a:gd name="connsiteX17137" fmla="*/ 25111 w 12192000"/>
              <a:gd name="connsiteY17137" fmla="*/ 546882 h 6858000"/>
              <a:gd name="connsiteX17138" fmla="*/ 28802 w 12192000"/>
              <a:gd name="connsiteY17138" fmla="*/ 544453 h 6858000"/>
              <a:gd name="connsiteX17139" fmla="*/ 36923 w 12192000"/>
              <a:gd name="connsiteY17139" fmla="*/ 544858 h 6858000"/>
              <a:gd name="connsiteX17140" fmla="*/ 36184 w 12192000"/>
              <a:gd name="connsiteY17140" fmla="*/ 542025 h 6858000"/>
              <a:gd name="connsiteX17141" fmla="*/ 31017 w 12192000"/>
              <a:gd name="connsiteY17141" fmla="*/ 538383 h 6858000"/>
              <a:gd name="connsiteX17142" fmla="*/ 25849 w 12192000"/>
              <a:gd name="connsiteY17142" fmla="*/ 539192 h 6858000"/>
              <a:gd name="connsiteX17143" fmla="*/ 19205 w 12192000"/>
              <a:gd name="connsiteY17143" fmla="*/ 533121 h 6858000"/>
              <a:gd name="connsiteX17144" fmla="*/ 16252 w 12192000"/>
              <a:gd name="connsiteY17144" fmla="*/ 525836 h 6858000"/>
              <a:gd name="connsiteX17145" fmla="*/ 10346 w 12192000"/>
              <a:gd name="connsiteY17145" fmla="*/ 526241 h 6858000"/>
              <a:gd name="connsiteX17146" fmla="*/ 5178 w 12192000"/>
              <a:gd name="connsiteY17146" fmla="*/ 525836 h 6858000"/>
              <a:gd name="connsiteX17147" fmla="*/ 2964 w 12192000"/>
              <a:gd name="connsiteY17147" fmla="*/ 522194 h 6858000"/>
              <a:gd name="connsiteX17148" fmla="*/ 8131 w 12192000"/>
              <a:gd name="connsiteY17148" fmla="*/ 514909 h 6858000"/>
              <a:gd name="connsiteX17149" fmla="*/ 14775 w 12192000"/>
              <a:gd name="connsiteY17149" fmla="*/ 514100 h 6858000"/>
              <a:gd name="connsiteX17150" fmla="*/ 17728 w 12192000"/>
              <a:gd name="connsiteY17150" fmla="*/ 509648 h 6858000"/>
              <a:gd name="connsiteX17151" fmla="*/ 15514 w 12192000"/>
              <a:gd name="connsiteY17151" fmla="*/ 506410 h 6858000"/>
              <a:gd name="connsiteX17152" fmla="*/ 14775 w 12192000"/>
              <a:gd name="connsiteY17152" fmla="*/ 496292 h 6858000"/>
              <a:gd name="connsiteX17153" fmla="*/ 19943 w 12192000"/>
              <a:gd name="connsiteY17153" fmla="*/ 489412 h 6858000"/>
              <a:gd name="connsiteX17154" fmla="*/ 16990 w 12192000"/>
              <a:gd name="connsiteY17154" fmla="*/ 483746 h 6858000"/>
              <a:gd name="connsiteX17155" fmla="*/ 19943 w 12192000"/>
              <a:gd name="connsiteY17155" fmla="*/ 480508 h 6858000"/>
              <a:gd name="connsiteX17156" fmla="*/ 23634 w 12192000"/>
              <a:gd name="connsiteY17156" fmla="*/ 487793 h 6858000"/>
              <a:gd name="connsiteX17157" fmla="*/ 31017 w 12192000"/>
              <a:gd name="connsiteY17157" fmla="*/ 493055 h 6858000"/>
              <a:gd name="connsiteX17158" fmla="*/ 34708 w 12192000"/>
              <a:gd name="connsiteY17158" fmla="*/ 491436 h 6858000"/>
              <a:gd name="connsiteX17159" fmla="*/ 34708 w 12192000"/>
              <a:gd name="connsiteY17159" fmla="*/ 482532 h 6858000"/>
              <a:gd name="connsiteX17160" fmla="*/ 28064 w 12192000"/>
              <a:gd name="connsiteY17160" fmla="*/ 472009 h 6858000"/>
              <a:gd name="connsiteX17161" fmla="*/ 27326 w 12192000"/>
              <a:gd name="connsiteY17161" fmla="*/ 467153 h 6858000"/>
              <a:gd name="connsiteX17162" fmla="*/ 34708 w 12192000"/>
              <a:gd name="connsiteY17162" fmla="*/ 465939 h 6858000"/>
              <a:gd name="connsiteX17163" fmla="*/ 39138 w 12192000"/>
              <a:gd name="connsiteY17163" fmla="*/ 462701 h 6858000"/>
              <a:gd name="connsiteX17164" fmla="*/ 32493 w 12192000"/>
              <a:gd name="connsiteY17164" fmla="*/ 458249 h 6858000"/>
              <a:gd name="connsiteX17165" fmla="*/ 32493 w 12192000"/>
              <a:gd name="connsiteY17165" fmla="*/ 454202 h 6858000"/>
              <a:gd name="connsiteX17166" fmla="*/ 37661 w 12192000"/>
              <a:gd name="connsiteY17166" fmla="*/ 452178 h 6858000"/>
              <a:gd name="connsiteX17167" fmla="*/ 50949 w 12192000"/>
              <a:gd name="connsiteY17167" fmla="*/ 444489 h 6858000"/>
              <a:gd name="connsiteX17168" fmla="*/ 51688 w 12192000"/>
              <a:gd name="connsiteY17168" fmla="*/ 441656 h 6858000"/>
              <a:gd name="connsiteX17169" fmla="*/ 39138 w 12192000"/>
              <a:gd name="connsiteY17169" fmla="*/ 442465 h 6858000"/>
              <a:gd name="connsiteX17170" fmla="*/ 31017 w 12192000"/>
              <a:gd name="connsiteY17170" fmla="*/ 445703 h 6858000"/>
              <a:gd name="connsiteX17171" fmla="*/ 25849 w 12192000"/>
              <a:gd name="connsiteY17171" fmla="*/ 442465 h 6858000"/>
              <a:gd name="connsiteX17172" fmla="*/ 19943 w 12192000"/>
              <a:gd name="connsiteY17172" fmla="*/ 446108 h 6858000"/>
              <a:gd name="connsiteX17173" fmla="*/ 13299 w 12192000"/>
              <a:gd name="connsiteY17173" fmla="*/ 440442 h 6858000"/>
              <a:gd name="connsiteX17174" fmla="*/ 12561 w 12192000"/>
              <a:gd name="connsiteY17174" fmla="*/ 430729 h 6858000"/>
              <a:gd name="connsiteX17175" fmla="*/ 7393 w 12192000"/>
              <a:gd name="connsiteY17175" fmla="*/ 430729 h 6858000"/>
              <a:gd name="connsiteX17176" fmla="*/ 5916 w 12192000"/>
              <a:gd name="connsiteY17176" fmla="*/ 420206 h 6858000"/>
              <a:gd name="connsiteX17177" fmla="*/ 0 w 12192000"/>
              <a:gd name="connsiteY17177" fmla="*/ 414604 h 6858000"/>
              <a:gd name="connsiteX17178" fmla="*/ 0 w 12192000"/>
              <a:gd name="connsiteY17178" fmla="*/ 377494 h 6858000"/>
              <a:gd name="connsiteX17179" fmla="*/ 749 w 12192000"/>
              <a:gd name="connsiteY17179" fmla="*/ 376902 h 6858000"/>
              <a:gd name="connsiteX17180" fmla="*/ 0 w 12192000"/>
              <a:gd name="connsiteY17180" fmla="*/ 375465 h 6858000"/>
              <a:gd name="connsiteX17181" fmla="*/ 0 w 12192000"/>
              <a:gd name="connsiteY17181" fmla="*/ 357711 h 6858000"/>
              <a:gd name="connsiteX17182" fmla="*/ 8131 w 12192000"/>
              <a:gd name="connsiteY17182" fmla="*/ 343310 h 6858000"/>
              <a:gd name="connsiteX17183" fmla="*/ 5178 w 12192000"/>
              <a:gd name="connsiteY17183" fmla="*/ 330359 h 6858000"/>
              <a:gd name="connsiteX17184" fmla="*/ 8869 w 12192000"/>
              <a:gd name="connsiteY17184" fmla="*/ 314575 h 6858000"/>
              <a:gd name="connsiteX17185" fmla="*/ 16252 w 12192000"/>
              <a:gd name="connsiteY17185" fmla="*/ 302029 h 6858000"/>
              <a:gd name="connsiteX17186" fmla="*/ 5178 w 12192000"/>
              <a:gd name="connsiteY17186" fmla="*/ 308909 h 6858000"/>
              <a:gd name="connsiteX17187" fmla="*/ 749 w 12192000"/>
              <a:gd name="connsiteY17187" fmla="*/ 320241 h 6858000"/>
              <a:gd name="connsiteX17188" fmla="*/ 0 w 12192000"/>
              <a:gd name="connsiteY17188" fmla="*/ 31998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Lst>
            <a:rect l="l" t="t" r="r" b="b"/>
            <a:pathLst>
              <a:path w="12192000" h="6858000">
                <a:moveTo>
                  <a:pt x="12175866" y="4649068"/>
                </a:moveTo>
                <a:lnTo>
                  <a:pt x="12181034" y="4650687"/>
                </a:lnTo>
                <a:lnTo>
                  <a:pt x="12188416" y="4663638"/>
                </a:lnTo>
                <a:lnTo>
                  <a:pt x="12190631" y="4658377"/>
                </a:lnTo>
                <a:lnTo>
                  <a:pt x="12192000" y="4657939"/>
                </a:lnTo>
                <a:lnTo>
                  <a:pt x="12192000" y="5605302"/>
                </a:lnTo>
                <a:lnTo>
                  <a:pt x="12175128" y="5606623"/>
                </a:lnTo>
                <a:lnTo>
                  <a:pt x="12161101" y="5615931"/>
                </a:lnTo>
                <a:lnTo>
                  <a:pt x="12153719" y="5615931"/>
                </a:lnTo>
                <a:lnTo>
                  <a:pt x="12141907" y="5624026"/>
                </a:lnTo>
                <a:lnTo>
                  <a:pt x="12125665" y="5627263"/>
                </a:lnTo>
                <a:lnTo>
                  <a:pt x="12098350" y="5636572"/>
                </a:lnTo>
                <a:lnTo>
                  <a:pt x="12078418" y="5635358"/>
                </a:lnTo>
                <a:lnTo>
                  <a:pt x="12068821" y="5638595"/>
                </a:lnTo>
                <a:lnTo>
                  <a:pt x="12055532" y="5637786"/>
                </a:lnTo>
                <a:lnTo>
                  <a:pt x="12040767" y="5631715"/>
                </a:lnTo>
                <a:lnTo>
                  <a:pt x="12031908" y="5632120"/>
                </a:lnTo>
                <a:lnTo>
                  <a:pt x="12024526" y="5631715"/>
                </a:lnTo>
                <a:lnTo>
                  <a:pt x="12017144" y="5634548"/>
                </a:lnTo>
                <a:lnTo>
                  <a:pt x="12000902" y="5648713"/>
                </a:lnTo>
                <a:lnTo>
                  <a:pt x="11974325" y="5663688"/>
                </a:lnTo>
                <a:lnTo>
                  <a:pt x="11953655" y="5670163"/>
                </a:lnTo>
                <a:lnTo>
                  <a:pt x="11948487" y="5666925"/>
                </a:lnTo>
                <a:lnTo>
                  <a:pt x="11934460" y="5670973"/>
                </a:lnTo>
                <a:lnTo>
                  <a:pt x="11922648" y="5679472"/>
                </a:lnTo>
                <a:lnTo>
                  <a:pt x="11916004" y="5695660"/>
                </a:lnTo>
                <a:lnTo>
                  <a:pt x="11905669" y="5705373"/>
                </a:lnTo>
                <a:lnTo>
                  <a:pt x="11900501" y="5706992"/>
                </a:lnTo>
                <a:lnTo>
                  <a:pt x="11896072" y="5717919"/>
                </a:lnTo>
                <a:lnTo>
                  <a:pt x="11882783" y="5726418"/>
                </a:lnTo>
                <a:lnTo>
                  <a:pt x="11871710" y="5723585"/>
                </a:lnTo>
                <a:lnTo>
                  <a:pt x="11860636" y="5733299"/>
                </a:lnTo>
                <a:lnTo>
                  <a:pt x="11857683" y="5732084"/>
                </a:lnTo>
                <a:lnTo>
                  <a:pt x="11858421" y="5724395"/>
                </a:lnTo>
                <a:lnTo>
                  <a:pt x="11839227" y="5724395"/>
                </a:lnTo>
                <a:lnTo>
                  <a:pt x="11831106" y="5729251"/>
                </a:lnTo>
                <a:lnTo>
                  <a:pt x="11826677" y="5724395"/>
                </a:lnTo>
                <a:lnTo>
                  <a:pt x="11818556" y="5728037"/>
                </a:lnTo>
                <a:lnTo>
                  <a:pt x="11812650" y="5728037"/>
                </a:lnTo>
                <a:lnTo>
                  <a:pt x="11808959" y="5718324"/>
                </a:lnTo>
                <a:lnTo>
                  <a:pt x="11798623" y="5721967"/>
                </a:lnTo>
                <a:lnTo>
                  <a:pt x="11790503" y="5721157"/>
                </a:lnTo>
                <a:lnTo>
                  <a:pt x="11786073" y="5717919"/>
                </a:lnTo>
                <a:lnTo>
                  <a:pt x="11769094" y="5721562"/>
                </a:lnTo>
                <a:lnTo>
                  <a:pt x="11765402" y="5716705"/>
                </a:lnTo>
                <a:lnTo>
                  <a:pt x="11739564" y="5721967"/>
                </a:lnTo>
                <a:lnTo>
                  <a:pt x="11729967" y="5727228"/>
                </a:lnTo>
                <a:lnTo>
                  <a:pt x="11723323" y="5723585"/>
                </a:lnTo>
                <a:lnTo>
                  <a:pt x="11712987" y="5722371"/>
                </a:lnTo>
                <a:lnTo>
                  <a:pt x="11685672" y="5737750"/>
                </a:lnTo>
                <a:lnTo>
                  <a:pt x="11682719" y="5749082"/>
                </a:lnTo>
                <a:lnTo>
                  <a:pt x="11677551" y="5751511"/>
                </a:lnTo>
                <a:lnTo>
                  <a:pt x="11673860" y="5749892"/>
                </a:lnTo>
                <a:lnTo>
                  <a:pt x="11665740" y="5759605"/>
                </a:lnTo>
                <a:lnTo>
                  <a:pt x="11658357" y="5752320"/>
                </a:lnTo>
                <a:lnTo>
                  <a:pt x="11650975" y="5752320"/>
                </a:lnTo>
                <a:lnTo>
                  <a:pt x="11641377" y="5757177"/>
                </a:lnTo>
                <a:lnTo>
                  <a:pt x="11641377" y="5765271"/>
                </a:lnTo>
                <a:lnTo>
                  <a:pt x="11626613" y="5763652"/>
                </a:lnTo>
                <a:lnTo>
                  <a:pt x="11618492" y="5774984"/>
                </a:lnTo>
                <a:lnTo>
                  <a:pt x="11611109" y="5776603"/>
                </a:lnTo>
                <a:lnTo>
                  <a:pt x="11609633" y="5781864"/>
                </a:lnTo>
                <a:lnTo>
                  <a:pt x="11597083" y="5783078"/>
                </a:lnTo>
                <a:lnTo>
                  <a:pt x="11582318" y="5785507"/>
                </a:lnTo>
                <a:lnTo>
                  <a:pt x="11579365" y="5783483"/>
                </a:lnTo>
                <a:lnTo>
                  <a:pt x="11574197" y="5787530"/>
                </a:lnTo>
                <a:lnTo>
                  <a:pt x="11570506" y="5781055"/>
                </a:lnTo>
                <a:lnTo>
                  <a:pt x="11557956" y="5783483"/>
                </a:lnTo>
                <a:lnTo>
                  <a:pt x="11546882" y="5781864"/>
                </a:lnTo>
                <a:lnTo>
                  <a:pt x="11543929" y="5778222"/>
                </a:lnTo>
                <a:lnTo>
                  <a:pt x="11538023" y="5779436"/>
                </a:lnTo>
                <a:lnTo>
                  <a:pt x="11523997" y="5777008"/>
                </a:lnTo>
                <a:lnTo>
                  <a:pt x="11518829" y="5771746"/>
                </a:lnTo>
                <a:lnTo>
                  <a:pt x="11507755" y="5769723"/>
                </a:lnTo>
                <a:lnTo>
                  <a:pt x="11504064" y="5765676"/>
                </a:lnTo>
                <a:lnTo>
                  <a:pt x="11504802" y="5758391"/>
                </a:lnTo>
                <a:lnTo>
                  <a:pt x="11483393" y="5738560"/>
                </a:lnTo>
                <a:lnTo>
                  <a:pt x="11476011" y="5738155"/>
                </a:lnTo>
                <a:lnTo>
                  <a:pt x="11469367" y="5732489"/>
                </a:lnTo>
                <a:lnTo>
                  <a:pt x="11468628" y="5704159"/>
                </a:lnTo>
                <a:lnTo>
                  <a:pt x="11481179" y="5686756"/>
                </a:lnTo>
                <a:lnTo>
                  <a:pt x="11487823" y="5692827"/>
                </a:lnTo>
                <a:lnTo>
                  <a:pt x="11504064" y="5681090"/>
                </a:lnTo>
                <a:lnTo>
                  <a:pt x="11502588" y="5669354"/>
                </a:lnTo>
                <a:lnTo>
                  <a:pt x="11510708" y="5663688"/>
                </a:lnTo>
                <a:lnTo>
                  <a:pt x="11513661" y="5651546"/>
                </a:lnTo>
                <a:lnTo>
                  <a:pt x="11510708" y="5645475"/>
                </a:lnTo>
                <a:lnTo>
                  <a:pt x="11519567" y="5638191"/>
                </a:lnTo>
                <a:lnTo>
                  <a:pt x="11521782" y="5617955"/>
                </a:lnTo>
                <a:lnTo>
                  <a:pt x="11524735" y="5605813"/>
                </a:lnTo>
                <a:lnTo>
                  <a:pt x="11520305" y="5600957"/>
                </a:lnTo>
                <a:lnTo>
                  <a:pt x="11529164" y="5594886"/>
                </a:lnTo>
                <a:lnTo>
                  <a:pt x="11529164" y="5583554"/>
                </a:lnTo>
                <a:lnTo>
                  <a:pt x="11518829" y="5560890"/>
                </a:lnTo>
                <a:lnTo>
                  <a:pt x="11518829" y="5545106"/>
                </a:lnTo>
                <a:lnTo>
                  <a:pt x="11513661" y="5530537"/>
                </a:lnTo>
                <a:lnTo>
                  <a:pt x="11515876" y="5523656"/>
                </a:lnTo>
                <a:lnTo>
                  <a:pt x="11514400" y="5472258"/>
                </a:lnTo>
                <a:lnTo>
                  <a:pt x="11519567" y="5460116"/>
                </a:lnTo>
                <a:lnTo>
                  <a:pt x="11504802" y="5425716"/>
                </a:lnTo>
                <a:lnTo>
                  <a:pt x="11499635" y="5399814"/>
                </a:lnTo>
                <a:lnTo>
                  <a:pt x="11492252" y="5390910"/>
                </a:lnTo>
                <a:lnTo>
                  <a:pt x="11493729" y="5344368"/>
                </a:lnTo>
                <a:lnTo>
                  <a:pt x="11484132" y="5318466"/>
                </a:lnTo>
                <a:lnTo>
                  <a:pt x="11466414" y="5298635"/>
                </a:lnTo>
                <a:lnTo>
                  <a:pt x="11458293" y="5283256"/>
                </a:lnTo>
                <a:lnTo>
                  <a:pt x="11463461" y="5280423"/>
                </a:lnTo>
                <a:lnTo>
                  <a:pt x="11467890" y="5273543"/>
                </a:lnTo>
                <a:lnTo>
                  <a:pt x="11470843" y="5289731"/>
                </a:lnTo>
                <a:lnTo>
                  <a:pt x="11481917" y="5303896"/>
                </a:lnTo>
                <a:lnTo>
                  <a:pt x="11495943" y="5301468"/>
                </a:lnTo>
                <a:lnTo>
                  <a:pt x="11486346" y="5284065"/>
                </a:lnTo>
                <a:lnTo>
                  <a:pt x="11473058" y="5271924"/>
                </a:lnTo>
                <a:lnTo>
                  <a:pt x="11470843" y="5251688"/>
                </a:lnTo>
                <a:lnTo>
                  <a:pt x="11477487" y="5241570"/>
                </a:lnTo>
                <a:lnTo>
                  <a:pt x="11487085" y="5261806"/>
                </a:lnTo>
                <a:lnTo>
                  <a:pt x="11486346" y="5276376"/>
                </a:lnTo>
                <a:lnTo>
                  <a:pt x="11489299" y="5279209"/>
                </a:lnTo>
                <a:lnTo>
                  <a:pt x="11495943" y="5270710"/>
                </a:lnTo>
                <a:lnTo>
                  <a:pt x="11496682" y="5286898"/>
                </a:lnTo>
                <a:lnTo>
                  <a:pt x="11501111" y="5293779"/>
                </a:lnTo>
                <a:lnTo>
                  <a:pt x="11512185" y="5290136"/>
                </a:lnTo>
                <a:lnTo>
                  <a:pt x="11507755" y="5277995"/>
                </a:lnTo>
                <a:lnTo>
                  <a:pt x="11514400" y="5264639"/>
                </a:lnTo>
                <a:lnTo>
                  <a:pt x="11507017" y="5256950"/>
                </a:lnTo>
                <a:lnTo>
                  <a:pt x="11506279" y="5246427"/>
                </a:lnTo>
                <a:lnTo>
                  <a:pt x="11489299" y="5219311"/>
                </a:lnTo>
                <a:lnTo>
                  <a:pt x="11491514" y="5197457"/>
                </a:lnTo>
                <a:lnTo>
                  <a:pt x="11486346" y="5181673"/>
                </a:lnTo>
                <a:lnTo>
                  <a:pt x="11493729" y="5151319"/>
                </a:lnTo>
                <a:lnTo>
                  <a:pt x="11513661" y="5129060"/>
                </a:lnTo>
                <a:lnTo>
                  <a:pt x="11512185" y="5108015"/>
                </a:lnTo>
                <a:lnTo>
                  <a:pt x="11518091" y="5096683"/>
                </a:lnTo>
                <a:lnTo>
                  <a:pt x="11509970" y="5082518"/>
                </a:lnTo>
                <a:lnTo>
                  <a:pt x="11521782" y="5062687"/>
                </a:lnTo>
                <a:lnTo>
                  <a:pt x="11525473" y="5049331"/>
                </a:lnTo>
                <a:lnTo>
                  <a:pt x="11540976" y="5037999"/>
                </a:lnTo>
                <a:lnTo>
                  <a:pt x="11541715" y="5046498"/>
                </a:lnTo>
                <a:lnTo>
                  <a:pt x="11536547" y="5057830"/>
                </a:lnTo>
                <a:lnTo>
                  <a:pt x="11538023" y="5065115"/>
                </a:lnTo>
                <a:lnTo>
                  <a:pt x="11534332" y="5070376"/>
                </a:lnTo>
                <a:lnTo>
                  <a:pt x="11541715" y="5075233"/>
                </a:lnTo>
                <a:lnTo>
                  <a:pt x="11553526" y="5066329"/>
                </a:lnTo>
                <a:lnTo>
                  <a:pt x="11553526" y="5051759"/>
                </a:lnTo>
                <a:lnTo>
                  <a:pt x="11566077" y="5035571"/>
                </a:lnTo>
                <a:lnTo>
                  <a:pt x="11594130" y="5027881"/>
                </a:lnTo>
                <a:lnTo>
                  <a:pt x="11615539" y="5018168"/>
                </a:lnTo>
                <a:lnTo>
                  <a:pt x="11632519" y="5004812"/>
                </a:lnTo>
                <a:lnTo>
                  <a:pt x="11637686" y="5004812"/>
                </a:lnTo>
                <a:lnTo>
                  <a:pt x="11639901" y="5000765"/>
                </a:lnTo>
                <a:lnTo>
                  <a:pt x="11660572" y="4997123"/>
                </a:lnTo>
                <a:lnTo>
                  <a:pt x="11668692" y="4986196"/>
                </a:lnTo>
                <a:lnTo>
                  <a:pt x="11676813" y="4982148"/>
                </a:lnTo>
                <a:lnTo>
                  <a:pt x="11680504" y="4987410"/>
                </a:lnTo>
                <a:lnTo>
                  <a:pt x="11687887" y="4986600"/>
                </a:lnTo>
                <a:lnTo>
                  <a:pt x="11696008" y="4989838"/>
                </a:lnTo>
                <a:lnTo>
                  <a:pt x="11711511" y="4989838"/>
                </a:lnTo>
                <a:lnTo>
                  <a:pt x="11732181" y="4982148"/>
                </a:lnTo>
                <a:lnTo>
                  <a:pt x="11734396" y="4974054"/>
                </a:lnTo>
                <a:lnTo>
                  <a:pt x="11743255" y="4969602"/>
                </a:lnTo>
                <a:lnTo>
                  <a:pt x="11775738" y="4970816"/>
                </a:lnTo>
                <a:lnTo>
                  <a:pt x="11785335" y="4965960"/>
                </a:lnTo>
                <a:lnTo>
                  <a:pt x="11787550" y="4957865"/>
                </a:lnTo>
                <a:lnTo>
                  <a:pt x="11803053" y="4952199"/>
                </a:lnTo>
                <a:lnTo>
                  <a:pt x="11814865" y="4955032"/>
                </a:lnTo>
                <a:lnTo>
                  <a:pt x="11826677" y="4952199"/>
                </a:lnTo>
                <a:lnTo>
                  <a:pt x="11842180" y="4951390"/>
                </a:lnTo>
                <a:lnTo>
                  <a:pt x="11852515" y="4947748"/>
                </a:lnTo>
                <a:lnTo>
                  <a:pt x="11878354" y="4945724"/>
                </a:lnTo>
                <a:lnTo>
                  <a:pt x="11907884" y="4929131"/>
                </a:lnTo>
                <a:lnTo>
                  <a:pt x="11923387" y="4909704"/>
                </a:lnTo>
                <a:lnTo>
                  <a:pt x="11930031" y="4904038"/>
                </a:lnTo>
                <a:lnTo>
                  <a:pt x="11929293" y="4892302"/>
                </a:lnTo>
                <a:lnTo>
                  <a:pt x="11941104" y="4885017"/>
                </a:lnTo>
                <a:lnTo>
                  <a:pt x="11939628" y="4880160"/>
                </a:lnTo>
                <a:lnTo>
                  <a:pt x="11953655" y="4876518"/>
                </a:lnTo>
                <a:lnTo>
                  <a:pt x="11958822" y="4867614"/>
                </a:lnTo>
                <a:lnTo>
                  <a:pt x="11967681" y="4862758"/>
                </a:lnTo>
                <a:lnTo>
                  <a:pt x="11967681" y="4854663"/>
                </a:lnTo>
                <a:lnTo>
                  <a:pt x="11963252" y="4852235"/>
                </a:lnTo>
                <a:lnTo>
                  <a:pt x="11963252" y="4827952"/>
                </a:lnTo>
                <a:lnTo>
                  <a:pt x="11961037" y="4816215"/>
                </a:lnTo>
                <a:lnTo>
                  <a:pt x="11969158" y="4809740"/>
                </a:lnTo>
                <a:lnTo>
                  <a:pt x="11975064" y="4802860"/>
                </a:lnTo>
                <a:lnTo>
                  <a:pt x="11984661" y="4803669"/>
                </a:lnTo>
                <a:lnTo>
                  <a:pt x="11986137" y="4798408"/>
                </a:lnTo>
                <a:lnTo>
                  <a:pt x="11993520" y="4796384"/>
                </a:lnTo>
                <a:lnTo>
                  <a:pt x="11996473" y="4784243"/>
                </a:lnTo>
                <a:lnTo>
                  <a:pt x="12006808" y="4776958"/>
                </a:lnTo>
                <a:lnTo>
                  <a:pt x="12010499" y="4772102"/>
                </a:lnTo>
                <a:lnTo>
                  <a:pt x="12008285" y="4783029"/>
                </a:lnTo>
                <a:lnTo>
                  <a:pt x="12014191" y="4790314"/>
                </a:lnTo>
                <a:lnTo>
                  <a:pt x="12024526" y="4809335"/>
                </a:lnTo>
                <a:lnTo>
                  <a:pt x="12040029" y="4840498"/>
                </a:lnTo>
                <a:lnTo>
                  <a:pt x="12041506" y="4829166"/>
                </a:lnTo>
                <a:lnTo>
                  <a:pt x="12045935" y="4818644"/>
                </a:lnTo>
                <a:lnTo>
                  <a:pt x="12043720" y="4808931"/>
                </a:lnTo>
                <a:lnTo>
                  <a:pt x="12048888" y="4808931"/>
                </a:lnTo>
                <a:lnTo>
                  <a:pt x="12053318" y="4812573"/>
                </a:lnTo>
                <a:lnTo>
                  <a:pt x="12054056" y="4804074"/>
                </a:lnTo>
                <a:lnTo>
                  <a:pt x="12058485" y="4796384"/>
                </a:lnTo>
                <a:lnTo>
                  <a:pt x="12048150" y="4796789"/>
                </a:lnTo>
                <a:lnTo>
                  <a:pt x="12037814" y="4788695"/>
                </a:lnTo>
                <a:lnTo>
                  <a:pt x="12042982" y="4779386"/>
                </a:lnTo>
                <a:lnTo>
                  <a:pt x="12047412" y="4777363"/>
                </a:lnTo>
                <a:lnTo>
                  <a:pt x="12035600" y="4769269"/>
                </a:lnTo>
                <a:lnTo>
                  <a:pt x="12042244" y="4764412"/>
                </a:lnTo>
                <a:lnTo>
                  <a:pt x="12051103" y="4769673"/>
                </a:lnTo>
                <a:lnTo>
                  <a:pt x="12054794" y="4776553"/>
                </a:lnTo>
                <a:lnTo>
                  <a:pt x="12062176" y="4770483"/>
                </a:lnTo>
                <a:lnTo>
                  <a:pt x="12070297" y="4775339"/>
                </a:lnTo>
                <a:lnTo>
                  <a:pt x="12075465" y="4781815"/>
                </a:lnTo>
                <a:lnTo>
                  <a:pt x="12085062" y="4783838"/>
                </a:lnTo>
                <a:lnTo>
                  <a:pt x="12087277" y="4779791"/>
                </a:lnTo>
                <a:lnTo>
                  <a:pt x="12098350" y="4774530"/>
                </a:lnTo>
                <a:lnTo>
                  <a:pt x="12080633" y="4772102"/>
                </a:lnTo>
                <a:lnTo>
                  <a:pt x="12085800" y="4765626"/>
                </a:lnTo>
                <a:lnTo>
                  <a:pt x="12094659" y="4761984"/>
                </a:lnTo>
                <a:lnTo>
                  <a:pt x="12089491" y="4755104"/>
                </a:lnTo>
                <a:lnTo>
                  <a:pt x="12096874" y="4746200"/>
                </a:lnTo>
                <a:lnTo>
                  <a:pt x="12090968" y="4748223"/>
                </a:lnTo>
                <a:lnTo>
                  <a:pt x="12090230" y="4742153"/>
                </a:lnTo>
                <a:lnTo>
                  <a:pt x="12088015" y="4736082"/>
                </a:lnTo>
                <a:lnTo>
                  <a:pt x="12085800" y="4729202"/>
                </a:lnTo>
                <a:lnTo>
                  <a:pt x="12096136" y="4727583"/>
                </a:lnTo>
                <a:lnTo>
                  <a:pt x="12104256" y="4719084"/>
                </a:lnTo>
                <a:lnTo>
                  <a:pt x="12113854" y="4730011"/>
                </a:lnTo>
                <a:lnTo>
                  <a:pt x="12120498" y="4728392"/>
                </a:lnTo>
                <a:lnTo>
                  <a:pt x="12125665" y="4721107"/>
                </a:lnTo>
                <a:lnTo>
                  <a:pt x="12111639" y="4719489"/>
                </a:lnTo>
                <a:lnTo>
                  <a:pt x="12109424" y="4712608"/>
                </a:lnTo>
                <a:lnTo>
                  <a:pt x="12121236" y="4705324"/>
                </a:lnTo>
                <a:lnTo>
                  <a:pt x="12130833" y="4710585"/>
                </a:lnTo>
                <a:lnTo>
                  <a:pt x="12143383" y="4700467"/>
                </a:lnTo>
                <a:lnTo>
                  <a:pt x="12128618" y="4696420"/>
                </a:lnTo>
                <a:lnTo>
                  <a:pt x="12130095" y="4686302"/>
                </a:lnTo>
                <a:lnTo>
                  <a:pt x="12134524" y="4680636"/>
                </a:lnTo>
                <a:lnTo>
                  <a:pt x="12145598" y="4678612"/>
                </a:lnTo>
                <a:lnTo>
                  <a:pt x="12149289" y="4668495"/>
                </a:lnTo>
                <a:lnTo>
                  <a:pt x="12156672" y="4668090"/>
                </a:lnTo>
                <a:lnTo>
                  <a:pt x="12149289" y="4675779"/>
                </a:lnTo>
                <a:lnTo>
                  <a:pt x="12151504" y="4680636"/>
                </a:lnTo>
                <a:lnTo>
                  <a:pt x="12156672" y="4681041"/>
                </a:lnTo>
                <a:lnTo>
                  <a:pt x="12161101" y="4687921"/>
                </a:lnTo>
                <a:lnTo>
                  <a:pt x="12171437" y="4682255"/>
                </a:lnTo>
                <a:lnTo>
                  <a:pt x="12168484" y="4676589"/>
                </a:lnTo>
                <a:lnTo>
                  <a:pt x="12171437" y="4667280"/>
                </a:lnTo>
                <a:lnTo>
                  <a:pt x="12181034" y="4660805"/>
                </a:lnTo>
                <a:lnTo>
                  <a:pt x="12174390" y="4656758"/>
                </a:lnTo>
                <a:close/>
                <a:moveTo>
                  <a:pt x="8345119" y="4524012"/>
                </a:moveTo>
                <a:lnTo>
                  <a:pt x="8348810" y="4532915"/>
                </a:lnTo>
                <a:lnTo>
                  <a:pt x="8343642" y="4542224"/>
                </a:lnTo>
                <a:lnTo>
                  <a:pt x="8352501" y="4545866"/>
                </a:lnTo>
                <a:lnTo>
                  <a:pt x="8353978" y="4555175"/>
                </a:lnTo>
                <a:lnTo>
                  <a:pt x="8362098" y="4565292"/>
                </a:lnTo>
                <a:lnTo>
                  <a:pt x="8366528" y="4563674"/>
                </a:lnTo>
                <a:lnTo>
                  <a:pt x="8370219" y="4570958"/>
                </a:lnTo>
                <a:lnTo>
                  <a:pt x="8370957" y="4591599"/>
                </a:lnTo>
                <a:lnTo>
                  <a:pt x="8378340" y="4600503"/>
                </a:lnTo>
                <a:lnTo>
                  <a:pt x="8377601" y="4623976"/>
                </a:lnTo>
                <a:lnTo>
                  <a:pt x="8375387" y="4628833"/>
                </a:lnTo>
                <a:lnTo>
                  <a:pt x="8378340" y="4641379"/>
                </a:lnTo>
                <a:lnTo>
                  <a:pt x="8378340" y="4651497"/>
                </a:lnTo>
                <a:lnTo>
                  <a:pt x="8375387" y="4655544"/>
                </a:lnTo>
                <a:lnTo>
                  <a:pt x="8377601" y="4664043"/>
                </a:lnTo>
                <a:cubicBezTo>
                  <a:pt x="8377601" y="4664043"/>
                  <a:pt x="8387937" y="4676184"/>
                  <a:pt x="8387937" y="4676184"/>
                </a:cubicBezTo>
                <a:lnTo>
                  <a:pt x="8387937" y="4685493"/>
                </a:lnTo>
                <a:lnTo>
                  <a:pt x="8384984" y="4688326"/>
                </a:lnTo>
                <a:lnTo>
                  <a:pt x="8383507" y="4696825"/>
                </a:lnTo>
                <a:lnTo>
                  <a:pt x="8381293" y="4699658"/>
                </a:lnTo>
                <a:lnTo>
                  <a:pt x="8380554" y="4707347"/>
                </a:lnTo>
                <a:lnTo>
                  <a:pt x="8376863" y="4713418"/>
                </a:lnTo>
                <a:lnTo>
                  <a:pt x="8370219" y="4712204"/>
                </a:lnTo>
                <a:lnTo>
                  <a:pt x="8362098" y="4701681"/>
                </a:lnTo>
                <a:lnTo>
                  <a:pt x="8359884" y="4691968"/>
                </a:lnTo>
                <a:lnTo>
                  <a:pt x="8355454" y="4688730"/>
                </a:lnTo>
                <a:lnTo>
                  <a:pt x="8348810" y="4691563"/>
                </a:lnTo>
                <a:lnTo>
                  <a:pt x="8348810" y="4702491"/>
                </a:lnTo>
                <a:lnTo>
                  <a:pt x="8352501" y="4704919"/>
                </a:lnTo>
                <a:lnTo>
                  <a:pt x="8353239" y="4716251"/>
                </a:lnTo>
                <a:lnTo>
                  <a:pt x="8348810" y="4723940"/>
                </a:lnTo>
                <a:lnTo>
                  <a:pt x="8353239" y="4727583"/>
                </a:lnTo>
                <a:lnTo>
                  <a:pt x="8354716" y="4738915"/>
                </a:lnTo>
                <a:lnTo>
                  <a:pt x="8347333" y="4746605"/>
                </a:lnTo>
                <a:lnTo>
                  <a:pt x="8348810" y="4753080"/>
                </a:lnTo>
                <a:lnTo>
                  <a:pt x="8338475" y="4766031"/>
                </a:lnTo>
                <a:lnTo>
                  <a:pt x="8335522" y="4777768"/>
                </a:lnTo>
                <a:lnTo>
                  <a:pt x="8339951" y="4784648"/>
                </a:lnTo>
                <a:lnTo>
                  <a:pt x="8337736" y="4798003"/>
                </a:lnTo>
                <a:lnTo>
                  <a:pt x="8333307" y="4802860"/>
                </a:lnTo>
                <a:lnTo>
                  <a:pt x="8328139" y="4821477"/>
                </a:lnTo>
                <a:lnTo>
                  <a:pt x="8322233" y="4847378"/>
                </a:lnTo>
                <a:lnTo>
                  <a:pt x="8311160" y="4863972"/>
                </a:lnTo>
                <a:lnTo>
                  <a:pt x="8309683" y="4870447"/>
                </a:lnTo>
                <a:lnTo>
                  <a:pt x="8300086" y="4887040"/>
                </a:lnTo>
                <a:lnTo>
                  <a:pt x="8300086" y="4904038"/>
                </a:lnTo>
                <a:lnTo>
                  <a:pt x="8290489" y="4916585"/>
                </a:lnTo>
                <a:lnTo>
                  <a:pt x="8277939" y="4953818"/>
                </a:lnTo>
                <a:lnTo>
                  <a:pt x="8263912" y="4976078"/>
                </a:lnTo>
                <a:lnTo>
                  <a:pt x="8259482" y="4994695"/>
                </a:lnTo>
                <a:lnTo>
                  <a:pt x="8252100" y="5001575"/>
                </a:lnTo>
                <a:lnTo>
                  <a:pt x="8246932" y="5018573"/>
                </a:lnTo>
                <a:lnTo>
                  <a:pt x="8239550" y="5049331"/>
                </a:lnTo>
                <a:lnTo>
                  <a:pt x="8230691" y="5063091"/>
                </a:lnTo>
                <a:lnTo>
                  <a:pt x="8227000" y="5063091"/>
                </a:lnTo>
                <a:lnTo>
                  <a:pt x="8227738" y="5065520"/>
                </a:lnTo>
                <a:lnTo>
                  <a:pt x="8224047" y="5080899"/>
                </a:lnTo>
                <a:lnTo>
                  <a:pt x="8216664" y="5085351"/>
                </a:lnTo>
                <a:lnTo>
                  <a:pt x="8218879" y="5087374"/>
                </a:lnTo>
                <a:lnTo>
                  <a:pt x="8220356" y="5101134"/>
                </a:lnTo>
                <a:lnTo>
                  <a:pt x="8210020" y="5106800"/>
                </a:lnTo>
                <a:lnTo>
                  <a:pt x="8210020" y="5115299"/>
                </a:lnTo>
                <a:lnTo>
                  <a:pt x="8201899" y="5127036"/>
                </a:lnTo>
                <a:lnTo>
                  <a:pt x="8196732" y="5141201"/>
                </a:lnTo>
                <a:lnTo>
                  <a:pt x="8188611" y="5142415"/>
                </a:lnTo>
                <a:lnTo>
                  <a:pt x="8184182" y="5150510"/>
                </a:lnTo>
                <a:lnTo>
                  <a:pt x="8167940" y="5156580"/>
                </a:lnTo>
                <a:lnTo>
                  <a:pt x="8158343" y="5154152"/>
                </a:lnTo>
                <a:lnTo>
                  <a:pt x="8127337" y="5156985"/>
                </a:lnTo>
                <a:lnTo>
                  <a:pt x="8117740" y="5167508"/>
                </a:lnTo>
                <a:lnTo>
                  <a:pt x="8105928" y="5173983"/>
                </a:lnTo>
                <a:lnTo>
                  <a:pt x="8095592" y="5173174"/>
                </a:lnTo>
                <a:lnTo>
                  <a:pt x="8088948" y="5176816"/>
                </a:lnTo>
                <a:lnTo>
                  <a:pt x="8085995" y="5174792"/>
                </a:lnTo>
                <a:lnTo>
                  <a:pt x="8085995" y="5170745"/>
                </a:lnTo>
                <a:lnTo>
                  <a:pt x="8080089" y="5169531"/>
                </a:lnTo>
                <a:lnTo>
                  <a:pt x="8071230" y="5159413"/>
                </a:lnTo>
                <a:lnTo>
                  <a:pt x="8063848" y="5157390"/>
                </a:lnTo>
                <a:lnTo>
                  <a:pt x="8060895" y="5154152"/>
                </a:lnTo>
                <a:lnTo>
                  <a:pt x="8054251" y="5156580"/>
                </a:lnTo>
                <a:lnTo>
                  <a:pt x="8047606" y="5149700"/>
                </a:lnTo>
                <a:lnTo>
                  <a:pt x="8043177" y="5143225"/>
                </a:lnTo>
                <a:lnTo>
                  <a:pt x="8038009" y="5140392"/>
                </a:lnTo>
                <a:lnTo>
                  <a:pt x="8031365" y="5131083"/>
                </a:lnTo>
                <a:lnTo>
                  <a:pt x="8025459" y="5127846"/>
                </a:lnTo>
                <a:lnTo>
                  <a:pt x="8024721" y="5121775"/>
                </a:lnTo>
                <a:lnTo>
                  <a:pt x="8021768" y="5118132"/>
                </a:lnTo>
                <a:lnTo>
                  <a:pt x="8023244" y="5098706"/>
                </a:lnTo>
                <a:lnTo>
                  <a:pt x="8021768" y="5083732"/>
                </a:lnTo>
                <a:lnTo>
                  <a:pt x="8021030" y="5074019"/>
                </a:lnTo>
                <a:lnTo>
                  <a:pt x="8030627" y="5071995"/>
                </a:lnTo>
                <a:lnTo>
                  <a:pt x="8034318" y="5068757"/>
                </a:lnTo>
                <a:lnTo>
                  <a:pt x="8030627" y="5069971"/>
                </a:lnTo>
                <a:lnTo>
                  <a:pt x="8023983" y="5066329"/>
                </a:lnTo>
                <a:lnTo>
                  <a:pt x="8021768" y="5059854"/>
                </a:lnTo>
                <a:lnTo>
                  <a:pt x="8023983" y="5049331"/>
                </a:lnTo>
                <a:lnTo>
                  <a:pt x="8011433" y="5034761"/>
                </a:lnTo>
                <a:lnTo>
                  <a:pt x="8010694" y="5020192"/>
                </a:lnTo>
                <a:lnTo>
                  <a:pt x="8008480" y="5014930"/>
                </a:lnTo>
                <a:lnTo>
                  <a:pt x="8011433" y="5007645"/>
                </a:lnTo>
                <a:lnTo>
                  <a:pt x="8010694" y="4995504"/>
                </a:lnTo>
                <a:lnTo>
                  <a:pt x="8021030" y="4984981"/>
                </a:lnTo>
                <a:lnTo>
                  <a:pt x="8020291" y="4970007"/>
                </a:lnTo>
                <a:lnTo>
                  <a:pt x="8023983" y="4965555"/>
                </a:lnTo>
                <a:lnTo>
                  <a:pt x="8038009" y="4962317"/>
                </a:lnTo>
                <a:lnTo>
                  <a:pt x="8043915" y="4956247"/>
                </a:lnTo>
                <a:lnTo>
                  <a:pt x="8045392" y="4939249"/>
                </a:lnTo>
                <a:lnTo>
                  <a:pt x="8054251" y="4932368"/>
                </a:lnTo>
                <a:lnTo>
                  <a:pt x="8057204" y="4924679"/>
                </a:lnTo>
                <a:lnTo>
                  <a:pt x="8063110" y="4923465"/>
                </a:lnTo>
                <a:lnTo>
                  <a:pt x="8065324" y="4911728"/>
                </a:lnTo>
                <a:lnTo>
                  <a:pt x="8075660" y="4905657"/>
                </a:lnTo>
                <a:lnTo>
                  <a:pt x="8080089" y="4884612"/>
                </a:lnTo>
                <a:lnTo>
                  <a:pt x="8077874" y="4878137"/>
                </a:lnTo>
                <a:lnTo>
                  <a:pt x="8084519" y="4872066"/>
                </a:lnTo>
                <a:lnTo>
                  <a:pt x="8084519" y="4868019"/>
                </a:lnTo>
                <a:lnTo>
                  <a:pt x="8075660" y="4859115"/>
                </a:lnTo>
                <a:lnTo>
                  <a:pt x="8077136" y="4852235"/>
                </a:lnTo>
                <a:lnTo>
                  <a:pt x="8063110" y="4827952"/>
                </a:lnTo>
                <a:lnTo>
                  <a:pt x="8063848" y="4816620"/>
                </a:lnTo>
                <a:lnTo>
                  <a:pt x="8058680" y="4803265"/>
                </a:lnTo>
                <a:lnTo>
                  <a:pt x="8065324" y="4794766"/>
                </a:lnTo>
                <a:lnTo>
                  <a:pt x="8057942" y="4788695"/>
                </a:lnTo>
                <a:lnTo>
                  <a:pt x="8057942" y="4781815"/>
                </a:lnTo>
                <a:lnTo>
                  <a:pt x="8071968" y="4768054"/>
                </a:lnTo>
                <a:lnTo>
                  <a:pt x="8071230" y="4764007"/>
                </a:lnTo>
                <a:lnTo>
                  <a:pt x="8085995" y="4742962"/>
                </a:lnTo>
                <a:lnTo>
                  <a:pt x="8084519" y="4728797"/>
                </a:lnTo>
                <a:lnTo>
                  <a:pt x="8088948" y="4722322"/>
                </a:lnTo>
                <a:lnTo>
                  <a:pt x="8099284" y="4722726"/>
                </a:lnTo>
                <a:lnTo>
                  <a:pt x="8102975" y="4725964"/>
                </a:lnTo>
                <a:lnTo>
                  <a:pt x="8108142" y="4725559"/>
                </a:lnTo>
                <a:lnTo>
                  <a:pt x="8128075" y="4708966"/>
                </a:lnTo>
                <a:lnTo>
                  <a:pt x="8133243" y="4716251"/>
                </a:lnTo>
                <a:lnTo>
                  <a:pt x="8138410" y="4708966"/>
                </a:lnTo>
                <a:lnTo>
                  <a:pt x="8143578" y="4711394"/>
                </a:lnTo>
                <a:lnTo>
                  <a:pt x="8143578" y="4717870"/>
                </a:lnTo>
                <a:lnTo>
                  <a:pt x="8147269" y="4717060"/>
                </a:lnTo>
                <a:lnTo>
                  <a:pt x="8150961" y="4717870"/>
                </a:lnTo>
                <a:lnTo>
                  <a:pt x="8149484" y="4704919"/>
                </a:lnTo>
                <a:lnTo>
                  <a:pt x="8153914" y="4704109"/>
                </a:lnTo>
                <a:lnTo>
                  <a:pt x="8156128" y="4700467"/>
                </a:lnTo>
                <a:lnTo>
                  <a:pt x="8169417" y="4708966"/>
                </a:lnTo>
                <a:lnTo>
                  <a:pt x="8180490" y="4698039"/>
                </a:lnTo>
                <a:lnTo>
                  <a:pt x="8185658" y="4698443"/>
                </a:lnTo>
                <a:lnTo>
                  <a:pt x="8184920" y="4710180"/>
                </a:lnTo>
                <a:lnTo>
                  <a:pt x="8189349" y="4713418"/>
                </a:lnTo>
                <a:lnTo>
                  <a:pt x="8195255" y="4715441"/>
                </a:lnTo>
                <a:lnTo>
                  <a:pt x="8198208" y="4709775"/>
                </a:lnTo>
                <a:lnTo>
                  <a:pt x="8195993" y="4704514"/>
                </a:lnTo>
                <a:lnTo>
                  <a:pt x="8198946" y="4691159"/>
                </a:lnTo>
                <a:lnTo>
                  <a:pt x="8217403" y="4676994"/>
                </a:lnTo>
                <a:lnTo>
                  <a:pt x="8221832" y="4679827"/>
                </a:lnTo>
                <a:lnTo>
                  <a:pt x="8216664" y="4687111"/>
                </a:lnTo>
                <a:lnTo>
                  <a:pt x="8221832" y="4687921"/>
                </a:lnTo>
                <a:lnTo>
                  <a:pt x="8222570" y="4693992"/>
                </a:lnTo>
                <a:lnTo>
                  <a:pt x="8230691" y="4689135"/>
                </a:lnTo>
                <a:lnTo>
                  <a:pt x="8236597" y="4687516"/>
                </a:lnTo>
                <a:lnTo>
                  <a:pt x="8237335" y="4683064"/>
                </a:lnTo>
                <a:lnTo>
                  <a:pt x="8230691" y="4681041"/>
                </a:lnTo>
                <a:lnTo>
                  <a:pt x="8226261" y="4672137"/>
                </a:lnTo>
                <a:lnTo>
                  <a:pt x="8238073" y="4666066"/>
                </a:lnTo>
                <a:lnTo>
                  <a:pt x="8240288" y="4662019"/>
                </a:lnTo>
                <a:lnTo>
                  <a:pt x="8234382" y="4659186"/>
                </a:lnTo>
                <a:lnTo>
                  <a:pt x="8243241" y="4651092"/>
                </a:lnTo>
                <a:lnTo>
                  <a:pt x="8246932" y="4656758"/>
                </a:lnTo>
                <a:lnTo>
                  <a:pt x="8244718" y="4659186"/>
                </a:lnTo>
                <a:lnTo>
                  <a:pt x="8244718" y="4669304"/>
                </a:lnTo>
                <a:lnTo>
                  <a:pt x="8258744" y="4658781"/>
                </a:lnTo>
                <a:lnTo>
                  <a:pt x="8260221" y="4653115"/>
                </a:lnTo>
                <a:lnTo>
                  <a:pt x="8267603" y="4650687"/>
                </a:lnTo>
                <a:lnTo>
                  <a:pt x="8272771" y="4655544"/>
                </a:lnTo>
                <a:lnTo>
                  <a:pt x="8277200" y="4650687"/>
                </a:lnTo>
                <a:lnTo>
                  <a:pt x="8275724" y="4645426"/>
                </a:lnTo>
                <a:lnTo>
                  <a:pt x="8266127" y="4642593"/>
                </a:lnTo>
                <a:lnTo>
                  <a:pt x="8263174" y="4633689"/>
                </a:lnTo>
                <a:lnTo>
                  <a:pt x="8274247" y="4632070"/>
                </a:lnTo>
                <a:lnTo>
                  <a:pt x="8279415" y="4633284"/>
                </a:lnTo>
                <a:lnTo>
                  <a:pt x="8283106" y="4630047"/>
                </a:lnTo>
                <a:lnTo>
                  <a:pt x="8280892" y="4626000"/>
                </a:lnTo>
                <a:lnTo>
                  <a:pt x="8270556" y="4616691"/>
                </a:lnTo>
                <a:lnTo>
                  <a:pt x="8272033" y="4606169"/>
                </a:lnTo>
                <a:lnTo>
                  <a:pt x="8277939" y="4600098"/>
                </a:lnTo>
                <a:lnTo>
                  <a:pt x="8282368" y="4602121"/>
                </a:lnTo>
                <a:lnTo>
                  <a:pt x="8283844" y="4612239"/>
                </a:lnTo>
                <a:lnTo>
                  <a:pt x="8289012" y="4615477"/>
                </a:lnTo>
                <a:lnTo>
                  <a:pt x="8295656" y="4611025"/>
                </a:lnTo>
                <a:lnTo>
                  <a:pt x="8296395" y="4603336"/>
                </a:lnTo>
                <a:lnTo>
                  <a:pt x="8305254" y="4594837"/>
                </a:lnTo>
                <a:lnTo>
                  <a:pt x="8311898" y="4596860"/>
                </a:lnTo>
                <a:lnTo>
                  <a:pt x="8317804" y="4587956"/>
                </a:lnTo>
                <a:lnTo>
                  <a:pt x="8317804" y="4574196"/>
                </a:lnTo>
                <a:lnTo>
                  <a:pt x="8327401" y="4565697"/>
                </a:lnTo>
                <a:lnTo>
                  <a:pt x="8327401" y="4562864"/>
                </a:lnTo>
                <a:lnTo>
                  <a:pt x="8321495" y="4557198"/>
                </a:lnTo>
                <a:lnTo>
                  <a:pt x="8321495" y="4551127"/>
                </a:lnTo>
                <a:lnTo>
                  <a:pt x="8313374" y="4541010"/>
                </a:lnTo>
                <a:lnTo>
                  <a:pt x="8318542" y="4541010"/>
                </a:lnTo>
                <a:lnTo>
                  <a:pt x="8327401" y="4546271"/>
                </a:lnTo>
                <a:lnTo>
                  <a:pt x="8335522" y="4540605"/>
                </a:lnTo>
                <a:lnTo>
                  <a:pt x="8332569" y="4534534"/>
                </a:lnTo>
                <a:close/>
                <a:moveTo>
                  <a:pt x="12052579" y="4480302"/>
                </a:moveTo>
                <a:lnTo>
                  <a:pt x="12055532" y="4485564"/>
                </a:lnTo>
                <a:lnTo>
                  <a:pt x="12051841" y="4492848"/>
                </a:lnTo>
                <a:cubicBezTo>
                  <a:pt x="12051841" y="4492848"/>
                  <a:pt x="12028955" y="4501348"/>
                  <a:pt x="12028955" y="4501348"/>
                </a:cubicBezTo>
                <a:lnTo>
                  <a:pt x="12022311" y="4498919"/>
                </a:lnTo>
                <a:lnTo>
                  <a:pt x="12029694" y="4492848"/>
                </a:lnTo>
                <a:lnTo>
                  <a:pt x="12045197" y="4485968"/>
                </a:lnTo>
                <a:lnTo>
                  <a:pt x="12042982" y="4484349"/>
                </a:lnTo>
                <a:close/>
                <a:moveTo>
                  <a:pt x="11978755" y="4478279"/>
                </a:moveTo>
                <a:lnTo>
                  <a:pt x="11983923" y="4481516"/>
                </a:lnTo>
                <a:lnTo>
                  <a:pt x="11985399" y="4485968"/>
                </a:lnTo>
                <a:lnTo>
                  <a:pt x="11978755" y="4488801"/>
                </a:lnTo>
                <a:lnTo>
                  <a:pt x="11969896" y="4488397"/>
                </a:lnTo>
                <a:lnTo>
                  <a:pt x="11974325" y="4481112"/>
                </a:lnTo>
                <a:cubicBezTo>
                  <a:pt x="11974325" y="4481112"/>
                  <a:pt x="11978755" y="4478279"/>
                  <a:pt x="11978755" y="4478279"/>
                </a:cubicBezTo>
                <a:close/>
                <a:moveTo>
                  <a:pt x="12051841" y="4464114"/>
                </a:moveTo>
                <a:cubicBezTo>
                  <a:pt x="12051841" y="4464114"/>
                  <a:pt x="12055532" y="4464518"/>
                  <a:pt x="12055532" y="4464518"/>
                </a:cubicBezTo>
                <a:lnTo>
                  <a:pt x="12051841" y="4473827"/>
                </a:lnTo>
                <a:lnTo>
                  <a:pt x="12045935" y="4471803"/>
                </a:lnTo>
                <a:close/>
                <a:moveTo>
                  <a:pt x="11856206" y="4418786"/>
                </a:moveTo>
                <a:lnTo>
                  <a:pt x="11869495" y="4428499"/>
                </a:lnTo>
                <a:lnTo>
                  <a:pt x="11878354" y="4428499"/>
                </a:lnTo>
                <a:lnTo>
                  <a:pt x="11887213" y="4424047"/>
                </a:lnTo>
                <a:lnTo>
                  <a:pt x="11899025" y="4429308"/>
                </a:lnTo>
                <a:lnTo>
                  <a:pt x="11901978" y="4437403"/>
                </a:lnTo>
                <a:lnTo>
                  <a:pt x="11912313" y="4437403"/>
                </a:lnTo>
                <a:lnTo>
                  <a:pt x="11920434" y="4449139"/>
                </a:lnTo>
                <a:lnTo>
                  <a:pt x="11928554" y="4456424"/>
                </a:lnTo>
                <a:lnTo>
                  <a:pt x="11928554" y="4462090"/>
                </a:lnTo>
                <a:lnTo>
                  <a:pt x="11916004" y="4468161"/>
                </a:lnTo>
                <a:lnTo>
                  <a:pt x="11901978" y="4469375"/>
                </a:lnTo>
                <a:lnTo>
                  <a:pt x="11890904" y="4464923"/>
                </a:lnTo>
                <a:lnTo>
                  <a:pt x="11882783" y="4453996"/>
                </a:lnTo>
                <a:lnTo>
                  <a:pt x="11874663" y="4452377"/>
                </a:lnTo>
                <a:lnTo>
                  <a:pt x="11866542" y="4443473"/>
                </a:lnTo>
                <a:lnTo>
                  <a:pt x="11855468" y="4445092"/>
                </a:lnTo>
                <a:cubicBezTo>
                  <a:pt x="11855468" y="4445092"/>
                  <a:pt x="11841442" y="4442259"/>
                  <a:pt x="11841442" y="4442259"/>
                </a:cubicBezTo>
                <a:lnTo>
                  <a:pt x="11834059" y="4435784"/>
                </a:lnTo>
                <a:lnTo>
                  <a:pt x="11834797" y="4429308"/>
                </a:lnTo>
                <a:close/>
                <a:moveTo>
                  <a:pt x="12192000" y="4390000"/>
                </a:moveTo>
                <a:lnTo>
                  <a:pt x="12192000" y="4417923"/>
                </a:lnTo>
                <a:lnTo>
                  <a:pt x="12182510" y="4419595"/>
                </a:lnTo>
                <a:lnTo>
                  <a:pt x="12173651" y="4418786"/>
                </a:lnTo>
                <a:lnTo>
                  <a:pt x="12165531" y="4421214"/>
                </a:lnTo>
                <a:lnTo>
                  <a:pt x="12155933" y="4429308"/>
                </a:lnTo>
                <a:lnTo>
                  <a:pt x="12154457" y="4430118"/>
                </a:lnTo>
                <a:lnTo>
                  <a:pt x="12149289" y="4432141"/>
                </a:lnTo>
                <a:lnTo>
                  <a:pt x="12144860" y="4437403"/>
                </a:lnTo>
                <a:lnTo>
                  <a:pt x="12126404" y="4450353"/>
                </a:lnTo>
                <a:lnTo>
                  <a:pt x="12120498" y="4459257"/>
                </a:lnTo>
                <a:lnTo>
                  <a:pt x="12110901" y="4465328"/>
                </a:lnTo>
                <a:lnTo>
                  <a:pt x="12102780" y="4464923"/>
                </a:lnTo>
                <a:lnTo>
                  <a:pt x="12093921" y="4467351"/>
                </a:lnTo>
                <a:lnTo>
                  <a:pt x="12079894" y="4475850"/>
                </a:lnTo>
                <a:cubicBezTo>
                  <a:pt x="12079894" y="4475850"/>
                  <a:pt x="12063653" y="4476660"/>
                  <a:pt x="12063653" y="4476660"/>
                </a:cubicBezTo>
                <a:lnTo>
                  <a:pt x="12058485" y="4473017"/>
                </a:lnTo>
                <a:lnTo>
                  <a:pt x="12061438" y="4463709"/>
                </a:lnTo>
                <a:lnTo>
                  <a:pt x="12065868" y="4466137"/>
                </a:lnTo>
                <a:lnTo>
                  <a:pt x="12071035" y="4466137"/>
                </a:lnTo>
                <a:lnTo>
                  <a:pt x="12068821" y="4462495"/>
                </a:lnTo>
                <a:lnTo>
                  <a:pt x="12065129" y="4458852"/>
                </a:lnTo>
                <a:lnTo>
                  <a:pt x="12066606" y="4455210"/>
                </a:lnTo>
                <a:lnTo>
                  <a:pt x="12076203" y="4440640"/>
                </a:lnTo>
                <a:lnTo>
                  <a:pt x="12079894" y="4431332"/>
                </a:lnTo>
                <a:lnTo>
                  <a:pt x="12089491" y="4425666"/>
                </a:lnTo>
                <a:lnTo>
                  <a:pt x="12092444" y="4423238"/>
                </a:lnTo>
                <a:lnTo>
                  <a:pt x="12099827" y="4416357"/>
                </a:lnTo>
                <a:lnTo>
                  <a:pt x="12113115" y="4415143"/>
                </a:lnTo>
                <a:lnTo>
                  <a:pt x="12119759" y="4413120"/>
                </a:lnTo>
                <a:lnTo>
                  <a:pt x="12127880" y="4411096"/>
                </a:lnTo>
                <a:lnTo>
                  <a:pt x="12132310" y="4409073"/>
                </a:lnTo>
                <a:lnTo>
                  <a:pt x="12144122" y="4403811"/>
                </a:lnTo>
                <a:lnTo>
                  <a:pt x="12159625" y="4390860"/>
                </a:lnTo>
                <a:lnTo>
                  <a:pt x="12181034" y="4391670"/>
                </a:lnTo>
                <a:close/>
                <a:moveTo>
                  <a:pt x="11872448" y="4389646"/>
                </a:moveTo>
                <a:lnTo>
                  <a:pt x="11876139" y="4392075"/>
                </a:lnTo>
                <a:lnTo>
                  <a:pt x="11875401" y="4397741"/>
                </a:lnTo>
                <a:lnTo>
                  <a:pt x="11868757" y="4398955"/>
                </a:lnTo>
                <a:cubicBezTo>
                  <a:pt x="11868757" y="4398955"/>
                  <a:pt x="11872448" y="4389646"/>
                  <a:pt x="11872448" y="4389646"/>
                </a:cubicBezTo>
                <a:close/>
                <a:moveTo>
                  <a:pt x="11668692" y="4389646"/>
                </a:moveTo>
                <a:lnTo>
                  <a:pt x="11671645" y="4394908"/>
                </a:lnTo>
                <a:lnTo>
                  <a:pt x="11666478" y="4397336"/>
                </a:lnTo>
                <a:cubicBezTo>
                  <a:pt x="11666478" y="4397336"/>
                  <a:pt x="11663525" y="4394098"/>
                  <a:pt x="11663525" y="4394098"/>
                </a:cubicBezTo>
                <a:close/>
                <a:moveTo>
                  <a:pt x="12050365" y="4384790"/>
                </a:moveTo>
                <a:lnTo>
                  <a:pt x="12042244" y="4388432"/>
                </a:lnTo>
                <a:lnTo>
                  <a:pt x="12036338" y="4394098"/>
                </a:lnTo>
                <a:cubicBezTo>
                  <a:pt x="12036338" y="4394098"/>
                  <a:pt x="12040029" y="4386813"/>
                  <a:pt x="12040029" y="4386813"/>
                </a:cubicBezTo>
                <a:close/>
                <a:moveTo>
                  <a:pt x="11859159" y="4382361"/>
                </a:moveTo>
                <a:lnTo>
                  <a:pt x="11867280" y="4384790"/>
                </a:lnTo>
                <a:lnTo>
                  <a:pt x="11863589" y="4388432"/>
                </a:lnTo>
                <a:lnTo>
                  <a:pt x="11860636" y="4399359"/>
                </a:lnTo>
                <a:lnTo>
                  <a:pt x="11855468" y="4392884"/>
                </a:lnTo>
                <a:cubicBezTo>
                  <a:pt x="11855468" y="4392884"/>
                  <a:pt x="11859159" y="4382361"/>
                  <a:pt x="11859159" y="4382361"/>
                </a:cubicBezTo>
                <a:close/>
                <a:moveTo>
                  <a:pt x="12107948" y="4376291"/>
                </a:moveTo>
                <a:lnTo>
                  <a:pt x="12108686" y="4380338"/>
                </a:lnTo>
                <a:lnTo>
                  <a:pt x="12101303" y="4390051"/>
                </a:lnTo>
                <a:lnTo>
                  <a:pt x="12096136" y="4385599"/>
                </a:lnTo>
                <a:lnTo>
                  <a:pt x="12089491" y="4386004"/>
                </a:lnTo>
                <a:lnTo>
                  <a:pt x="12093921" y="4381552"/>
                </a:lnTo>
                <a:cubicBezTo>
                  <a:pt x="12093921" y="4381552"/>
                  <a:pt x="12102780" y="4380338"/>
                  <a:pt x="12102780" y="4380338"/>
                </a:cubicBezTo>
                <a:close/>
                <a:moveTo>
                  <a:pt x="12084324" y="4372648"/>
                </a:moveTo>
                <a:lnTo>
                  <a:pt x="12088015" y="4374672"/>
                </a:lnTo>
                <a:lnTo>
                  <a:pt x="12077680" y="4383576"/>
                </a:lnTo>
                <a:lnTo>
                  <a:pt x="12073250" y="4388837"/>
                </a:lnTo>
                <a:lnTo>
                  <a:pt x="12062915" y="4390860"/>
                </a:lnTo>
                <a:cubicBezTo>
                  <a:pt x="12062915" y="4390860"/>
                  <a:pt x="12058485" y="4387218"/>
                  <a:pt x="12058485" y="4387218"/>
                </a:cubicBezTo>
                <a:lnTo>
                  <a:pt x="12068821" y="4380743"/>
                </a:lnTo>
                <a:lnTo>
                  <a:pt x="12066606" y="4376695"/>
                </a:lnTo>
                <a:lnTo>
                  <a:pt x="12070297" y="4375077"/>
                </a:lnTo>
                <a:lnTo>
                  <a:pt x="12077680" y="4376291"/>
                </a:lnTo>
                <a:close/>
                <a:moveTo>
                  <a:pt x="11706343" y="4372648"/>
                </a:moveTo>
                <a:lnTo>
                  <a:pt x="11721846" y="4377505"/>
                </a:lnTo>
                <a:cubicBezTo>
                  <a:pt x="11721846" y="4377505"/>
                  <a:pt x="11719631" y="4388432"/>
                  <a:pt x="11719631" y="4388432"/>
                </a:cubicBezTo>
                <a:lnTo>
                  <a:pt x="11715202" y="4394098"/>
                </a:lnTo>
                <a:lnTo>
                  <a:pt x="11716678" y="4401788"/>
                </a:lnTo>
                <a:lnTo>
                  <a:pt x="11709296" y="4399764"/>
                </a:lnTo>
                <a:lnTo>
                  <a:pt x="11699699" y="4403002"/>
                </a:lnTo>
                <a:lnTo>
                  <a:pt x="11684196" y="4398550"/>
                </a:lnTo>
                <a:lnTo>
                  <a:pt x="11680504" y="4394503"/>
                </a:lnTo>
                <a:lnTo>
                  <a:pt x="11684934" y="4391670"/>
                </a:lnTo>
                <a:lnTo>
                  <a:pt x="11693793" y="4392075"/>
                </a:lnTo>
                <a:lnTo>
                  <a:pt x="11696008" y="4379933"/>
                </a:lnTo>
                <a:close/>
                <a:moveTo>
                  <a:pt x="12055532" y="4371029"/>
                </a:moveTo>
                <a:cubicBezTo>
                  <a:pt x="12055532" y="4371029"/>
                  <a:pt x="12057009" y="4375077"/>
                  <a:pt x="12057009" y="4375077"/>
                </a:cubicBezTo>
                <a:lnTo>
                  <a:pt x="12054056" y="4379124"/>
                </a:lnTo>
                <a:lnTo>
                  <a:pt x="12048888" y="4376291"/>
                </a:lnTo>
                <a:close/>
                <a:moveTo>
                  <a:pt x="12170698" y="4369006"/>
                </a:moveTo>
                <a:lnTo>
                  <a:pt x="12173651" y="4371839"/>
                </a:lnTo>
                <a:cubicBezTo>
                  <a:pt x="12173651" y="4371839"/>
                  <a:pt x="12169222" y="4374672"/>
                  <a:pt x="12169222" y="4374672"/>
                </a:cubicBezTo>
                <a:lnTo>
                  <a:pt x="12167745" y="4372648"/>
                </a:lnTo>
                <a:close/>
                <a:moveTo>
                  <a:pt x="12125665" y="4367792"/>
                </a:moveTo>
                <a:lnTo>
                  <a:pt x="12130095" y="4370220"/>
                </a:lnTo>
                <a:lnTo>
                  <a:pt x="12143383" y="4368601"/>
                </a:lnTo>
                <a:lnTo>
                  <a:pt x="12148551" y="4371839"/>
                </a:lnTo>
                <a:lnTo>
                  <a:pt x="12142645" y="4377910"/>
                </a:lnTo>
                <a:lnTo>
                  <a:pt x="12126404" y="4383171"/>
                </a:lnTo>
                <a:lnTo>
                  <a:pt x="12117545" y="4381147"/>
                </a:lnTo>
                <a:cubicBezTo>
                  <a:pt x="12117545" y="4381147"/>
                  <a:pt x="12116068" y="4377910"/>
                  <a:pt x="12116068" y="4377910"/>
                </a:cubicBezTo>
                <a:lnTo>
                  <a:pt x="12119759" y="4374672"/>
                </a:lnTo>
                <a:lnTo>
                  <a:pt x="12115330" y="4371839"/>
                </a:lnTo>
                <a:close/>
                <a:moveTo>
                  <a:pt x="11789026" y="4364149"/>
                </a:moveTo>
                <a:lnTo>
                  <a:pt x="11797885" y="4367387"/>
                </a:lnTo>
                <a:lnTo>
                  <a:pt x="11806744" y="4372648"/>
                </a:lnTo>
                <a:lnTo>
                  <a:pt x="11817080" y="4369411"/>
                </a:lnTo>
                <a:lnTo>
                  <a:pt x="11826677" y="4374672"/>
                </a:lnTo>
                <a:lnTo>
                  <a:pt x="11828153" y="4382766"/>
                </a:lnTo>
                <a:lnTo>
                  <a:pt x="11833321" y="4380743"/>
                </a:lnTo>
                <a:lnTo>
                  <a:pt x="11831844" y="4373458"/>
                </a:lnTo>
                <a:lnTo>
                  <a:pt x="11842180" y="4376291"/>
                </a:lnTo>
                <a:lnTo>
                  <a:pt x="11840703" y="4383171"/>
                </a:lnTo>
                <a:lnTo>
                  <a:pt x="11843656" y="4391265"/>
                </a:lnTo>
                <a:lnTo>
                  <a:pt x="11847348" y="4387218"/>
                </a:lnTo>
                <a:lnTo>
                  <a:pt x="11846609" y="4397336"/>
                </a:lnTo>
                <a:lnTo>
                  <a:pt x="11833321" y="4397336"/>
                </a:lnTo>
                <a:lnTo>
                  <a:pt x="11839965" y="4402192"/>
                </a:lnTo>
                <a:lnTo>
                  <a:pt x="11825938" y="4400574"/>
                </a:lnTo>
                <a:lnTo>
                  <a:pt x="11816341" y="4402192"/>
                </a:lnTo>
                <a:lnTo>
                  <a:pt x="11813388" y="4395717"/>
                </a:lnTo>
                <a:lnTo>
                  <a:pt x="11802315" y="4404216"/>
                </a:lnTo>
                <a:lnTo>
                  <a:pt x="11792717" y="4402597"/>
                </a:lnTo>
                <a:lnTo>
                  <a:pt x="11781644" y="4407049"/>
                </a:lnTo>
                <a:lnTo>
                  <a:pt x="11772785" y="4403811"/>
                </a:lnTo>
                <a:lnTo>
                  <a:pt x="11768355" y="4409477"/>
                </a:lnTo>
                <a:lnTo>
                  <a:pt x="11758020" y="4412715"/>
                </a:lnTo>
                <a:lnTo>
                  <a:pt x="11750638" y="4409882"/>
                </a:lnTo>
                <a:lnTo>
                  <a:pt x="11737349" y="4412715"/>
                </a:lnTo>
                <a:lnTo>
                  <a:pt x="11728490" y="4409073"/>
                </a:lnTo>
                <a:cubicBezTo>
                  <a:pt x="11728490" y="4409073"/>
                  <a:pt x="11724061" y="4403811"/>
                  <a:pt x="11724061" y="4403811"/>
                </a:cubicBezTo>
                <a:lnTo>
                  <a:pt x="11727014" y="4400169"/>
                </a:lnTo>
                <a:lnTo>
                  <a:pt x="11723323" y="4396931"/>
                </a:lnTo>
                <a:lnTo>
                  <a:pt x="11724799" y="4391265"/>
                </a:lnTo>
                <a:cubicBezTo>
                  <a:pt x="11724061" y="4391265"/>
                  <a:pt x="11731443" y="4383980"/>
                  <a:pt x="11731443" y="4383980"/>
                </a:cubicBezTo>
                <a:lnTo>
                  <a:pt x="11746208" y="4378719"/>
                </a:lnTo>
                <a:lnTo>
                  <a:pt x="11755067" y="4380743"/>
                </a:lnTo>
                <a:lnTo>
                  <a:pt x="11763188" y="4378719"/>
                </a:lnTo>
                <a:lnTo>
                  <a:pt x="11769832" y="4380338"/>
                </a:lnTo>
                <a:lnTo>
                  <a:pt x="11772785" y="4388027"/>
                </a:lnTo>
                <a:lnTo>
                  <a:pt x="11784597" y="4394908"/>
                </a:lnTo>
                <a:lnTo>
                  <a:pt x="11791979" y="4391670"/>
                </a:lnTo>
                <a:lnTo>
                  <a:pt x="11805268" y="4390051"/>
                </a:lnTo>
                <a:lnTo>
                  <a:pt x="11797885" y="4382766"/>
                </a:lnTo>
                <a:lnTo>
                  <a:pt x="11777214" y="4375886"/>
                </a:lnTo>
                <a:lnTo>
                  <a:pt x="11777214" y="4371029"/>
                </a:lnTo>
                <a:close/>
                <a:moveTo>
                  <a:pt x="11652451" y="4361316"/>
                </a:moveTo>
                <a:lnTo>
                  <a:pt x="11665740" y="4364149"/>
                </a:lnTo>
                <a:lnTo>
                  <a:pt x="11676075" y="4375886"/>
                </a:lnTo>
                <a:cubicBezTo>
                  <a:pt x="11676075" y="4375886"/>
                  <a:pt x="11673860" y="4381147"/>
                  <a:pt x="11673860" y="4381147"/>
                </a:cubicBezTo>
                <a:lnTo>
                  <a:pt x="11665001" y="4382766"/>
                </a:lnTo>
                <a:lnTo>
                  <a:pt x="11661310" y="4386004"/>
                </a:lnTo>
                <a:lnTo>
                  <a:pt x="11653928" y="4389646"/>
                </a:lnTo>
                <a:lnTo>
                  <a:pt x="11649498" y="4395312"/>
                </a:lnTo>
                <a:lnTo>
                  <a:pt x="11646545" y="4390051"/>
                </a:lnTo>
                <a:lnTo>
                  <a:pt x="11634733" y="4381552"/>
                </a:lnTo>
                <a:lnTo>
                  <a:pt x="11620707" y="4378719"/>
                </a:lnTo>
                <a:lnTo>
                  <a:pt x="11616277" y="4373053"/>
                </a:lnTo>
                <a:lnTo>
                  <a:pt x="11616277" y="4365768"/>
                </a:lnTo>
                <a:lnTo>
                  <a:pt x="11627351" y="4362935"/>
                </a:lnTo>
                <a:lnTo>
                  <a:pt x="11638425" y="4365768"/>
                </a:lnTo>
                <a:close/>
                <a:moveTo>
                  <a:pt x="12033385" y="4360507"/>
                </a:moveTo>
                <a:lnTo>
                  <a:pt x="12043720" y="4364554"/>
                </a:lnTo>
                <a:lnTo>
                  <a:pt x="12045197" y="4373053"/>
                </a:lnTo>
                <a:lnTo>
                  <a:pt x="12040767" y="4380338"/>
                </a:lnTo>
                <a:lnTo>
                  <a:pt x="12034123" y="4383171"/>
                </a:lnTo>
                <a:lnTo>
                  <a:pt x="12026741" y="4392075"/>
                </a:lnTo>
                <a:lnTo>
                  <a:pt x="12016405" y="4393289"/>
                </a:lnTo>
                <a:lnTo>
                  <a:pt x="12011976" y="4397741"/>
                </a:lnTo>
                <a:lnTo>
                  <a:pt x="12004593" y="4395312"/>
                </a:lnTo>
                <a:cubicBezTo>
                  <a:pt x="12004593" y="4395312"/>
                  <a:pt x="11989829" y="4394908"/>
                  <a:pt x="11989829" y="4394908"/>
                </a:cubicBezTo>
                <a:lnTo>
                  <a:pt x="11975802" y="4400978"/>
                </a:lnTo>
                <a:lnTo>
                  <a:pt x="11959561" y="4398145"/>
                </a:lnTo>
                <a:lnTo>
                  <a:pt x="11948487" y="4402597"/>
                </a:lnTo>
                <a:lnTo>
                  <a:pt x="11946272" y="4405025"/>
                </a:lnTo>
                <a:lnTo>
                  <a:pt x="11938890" y="4405025"/>
                </a:lnTo>
                <a:lnTo>
                  <a:pt x="11933722" y="4402192"/>
                </a:lnTo>
                <a:lnTo>
                  <a:pt x="11924863" y="4405430"/>
                </a:lnTo>
                <a:lnTo>
                  <a:pt x="11918957" y="4400978"/>
                </a:lnTo>
                <a:lnTo>
                  <a:pt x="11910836" y="4400169"/>
                </a:lnTo>
                <a:lnTo>
                  <a:pt x="11904192" y="4401383"/>
                </a:lnTo>
                <a:lnTo>
                  <a:pt x="11896810" y="4399359"/>
                </a:lnTo>
                <a:lnTo>
                  <a:pt x="11890166" y="4400169"/>
                </a:lnTo>
                <a:lnTo>
                  <a:pt x="11881307" y="4398145"/>
                </a:lnTo>
                <a:lnTo>
                  <a:pt x="11878354" y="4390456"/>
                </a:lnTo>
                <a:cubicBezTo>
                  <a:pt x="11878354" y="4389646"/>
                  <a:pt x="11881307" y="4382361"/>
                  <a:pt x="11881307" y="4382361"/>
                </a:cubicBezTo>
                <a:lnTo>
                  <a:pt x="11896072" y="4374672"/>
                </a:lnTo>
                <a:lnTo>
                  <a:pt x="11920434" y="4369411"/>
                </a:lnTo>
                <a:lnTo>
                  <a:pt x="11932984" y="4375077"/>
                </a:lnTo>
                <a:lnTo>
                  <a:pt x="11939628" y="4373458"/>
                </a:lnTo>
                <a:lnTo>
                  <a:pt x="11952916" y="4376291"/>
                </a:lnTo>
                <a:lnTo>
                  <a:pt x="11966205" y="4384385"/>
                </a:lnTo>
                <a:lnTo>
                  <a:pt x="11976540" y="4380338"/>
                </a:lnTo>
                <a:lnTo>
                  <a:pt x="11990567" y="4381147"/>
                </a:lnTo>
                <a:lnTo>
                  <a:pt x="11997211" y="4386004"/>
                </a:lnTo>
                <a:lnTo>
                  <a:pt x="12008285" y="4384790"/>
                </a:lnTo>
                <a:lnTo>
                  <a:pt x="12014191" y="4378314"/>
                </a:lnTo>
                <a:lnTo>
                  <a:pt x="12023050" y="4375886"/>
                </a:lnTo>
                <a:lnTo>
                  <a:pt x="12028955" y="4367792"/>
                </a:lnTo>
                <a:lnTo>
                  <a:pt x="12025264" y="4365768"/>
                </a:lnTo>
                <a:close/>
                <a:moveTo>
                  <a:pt x="12192000" y="4341092"/>
                </a:moveTo>
                <a:lnTo>
                  <a:pt x="12192000" y="4353685"/>
                </a:lnTo>
                <a:lnTo>
                  <a:pt x="12186940" y="4356460"/>
                </a:lnTo>
                <a:lnTo>
                  <a:pt x="12184725" y="4352413"/>
                </a:lnTo>
                <a:lnTo>
                  <a:pt x="12188416" y="4342699"/>
                </a:lnTo>
                <a:close/>
                <a:moveTo>
                  <a:pt x="11680504" y="4323678"/>
                </a:moveTo>
                <a:lnTo>
                  <a:pt x="11687887" y="4324083"/>
                </a:lnTo>
                <a:lnTo>
                  <a:pt x="11690102" y="4323678"/>
                </a:lnTo>
                <a:cubicBezTo>
                  <a:pt x="11690102" y="4323678"/>
                  <a:pt x="11689363" y="4326106"/>
                  <a:pt x="11689363" y="4326106"/>
                </a:cubicBezTo>
                <a:lnTo>
                  <a:pt x="11681981" y="4326106"/>
                </a:lnTo>
                <a:close/>
                <a:moveTo>
                  <a:pt x="11925601" y="4314369"/>
                </a:moveTo>
                <a:lnTo>
                  <a:pt x="11932246" y="4317607"/>
                </a:lnTo>
                <a:cubicBezTo>
                  <a:pt x="11932246" y="4317607"/>
                  <a:pt x="11927078" y="4321654"/>
                  <a:pt x="11927078" y="4321654"/>
                </a:cubicBezTo>
                <a:lnTo>
                  <a:pt x="11921172" y="4317607"/>
                </a:lnTo>
                <a:close/>
                <a:moveTo>
                  <a:pt x="11540238" y="4304656"/>
                </a:moveTo>
                <a:lnTo>
                  <a:pt x="11545406" y="4307894"/>
                </a:lnTo>
                <a:lnTo>
                  <a:pt x="11572721" y="4308703"/>
                </a:lnTo>
                <a:lnTo>
                  <a:pt x="11580103" y="4311132"/>
                </a:lnTo>
                <a:cubicBezTo>
                  <a:pt x="11580103" y="4311132"/>
                  <a:pt x="11593392" y="4309108"/>
                  <a:pt x="11593392" y="4309108"/>
                </a:cubicBezTo>
                <a:lnTo>
                  <a:pt x="11598559" y="4311536"/>
                </a:lnTo>
                <a:lnTo>
                  <a:pt x="11594130" y="4316798"/>
                </a:lnTo>
                <a:lnTo>
                  <a:pt x="11583056" y="4318012"/>
                </a:lnTo>
                <a:lnTo>
                  <a:pt x="11574197" y="4321654"/>
                </a:lnTo>
                <a:lnTo>
                  <a:pt x="11557218" y="4320845"/>
                </a:lnTo>
                <a:lnTo>
                  <a:pt x="11550573" y="4324487"/>
                </a:lnTo>
                <a:lnTo>
                  <a:pt x="11543191" y="4323678"/>
                </a:lnTo>
                <a:lnTo>
                  <a:pt x="11532856" y="4313965"/>
                </a:lnTo>
                <a:close/>
                <a:moveTo>
                  <a:pt x="11655404" y="4303847"/>
                </a:moveTo>
                <a:lnTo>
                  <a:pt x="11665001" y="4305061"/>
                </a:lnTo>
                <a:lnTo>
                  <a:pt x="11670907" y="4307489"/>
                </a:lnTo>
                <a:lnTo>
                  <a:pt x="11673122" y="4309918"/>
                </a:lnTo>
                <a:lnTo>
                  <a:pt x="11669431" y="4309918"/>
                </a:lnTo>
                <a:lnTo>
                  <a:pt x="11665001" y="4309108"/>
                </a:lnTo>
                <a:cubicBezTo>
                  <a:pt x="11665001" y="4309108"/>
                  <a:pt x="11658357" y="4315988"/>
                  <a:pt x="11658357" y="4315988"/>
                </a:cubicBezTo>
                <a:lnTo>
                  <a:pt x="11651713" y="4309918"/>
                </a:lnTo>
                <a:lnTo>
                  <a:pt x="11651713" y="4307085"/>
                </a:lnTo>
                <a:close/>
                <a:moveTo>
                  <a:pt x="11165210" y="4289277"/>
                </a:moveTo>
                <a:lnTo>
                  <a:pt x="11170378" y="4289277"/>
                </a:lnTo>
                <a:cubicBezTo>
                  <a:pt x="11170378" y="4289277"/>
                  <a:pt x="11169640" y="4293729"/>
                  <a:pt x="11169640" y="4293729"/>
                </a:cubicBezTo>
                <a:lnTo>
                  <a:pt x="11166687" y="4294134"/>
                </a:lnTo>
                <a:close/>
                <a:moveTo>
                  <a:pt x="11209505" y="4256495"/>
                </a:moveTo>
                <a:lnTo>
                  <a:pt x="11213934" y="4260947"/>
                </a:lnTo>
                <a:lnTo>
                  <a:pt x="11225746" y="4260542"/>
                </a:lnTo>
                <a:lnTo>
                  <a:pt x="11241988" y="4262971"/>
                </a:lnTo>
                <a:lnTo>
                  <a:pt x="11249370" y="4268637"/>
                </a:lnTo>
                <a:lnTo>
                  <a:pt x="11253061" y="4265399"/>
                </a:lnTo>
                <a:lnTo>
                  <a:pt x="11258229" y="4260542"/>
                </a:lnTo>
                <a:lnTo>
                  <a:pt x="11272994" y="4261352"/>
                </a:lnTo>
                <a:lnTo>
                  <a:pt x="11282591" y="4268637"/>
                </a:lnTo>
                <a:lnTo>
                  <a:pt x="11300309" y="4272684"/>
                </a:lnTo>
                <a:lnTo>
                  <a:pt x="11322456" y="4274707"/>
                </a:lnTo>
                <a:lnTo>
                  <a:pt x="11328362" y="4284421"/>
                </a:lnTo>
                <a:lnTo>
                  <a:pt x="11326147" y="4293324"/>
                </a:lnTo>
                <a:lnTo>
                  <a:pt x="11330577" y="4297371"/>
                </a:lnTo>
                <a:lnTo>
                  <a:pt x="11347556" y="4304252"/>
                </a:lnTo>
                <a:lnTo>
                  <a:pt x="11377086" y="4303847"/>
                </a:lnTo>
                <a:lnTo>
                  <a:pt x="11403663" y="4307894"/>
                </a:lnTo>
                <a:lnTo>
                  <a:pt x="11426549" y="4304252"/>
                </a:lnTo>
                <a:lnTo>
                  <a:pt x="11432454" y="4296967"/>
                </a:lnTo>
                <a:lnTo>
                  <a:pt x="11435407" y="4278755"/>
                </a:lnTo>
                <a:lnTo>
                  <a:pt x="11445005" y="4278350"/>
                </a:lnTo>
                <a:lnTo>
                  <a:pt x="11456817" y="4290087"/>
                </a:lnTo>
                <a:lnTo>
                  <a:pt x="11464937" y="4290087"/>
                </a:lnTo>
                <a:lnTo>
                  <a:pt x="11473796" y="4288468"/>
                </a:lnTo>
                <a:lnTo>
                  <a:pt x="11481179" y="4292515"/>
                </a:lnTo>
                <a:lnTo>
                  <a:pt x="11491514" y="4301014"/>
                </a:lnTo>
                <a:lnTo>
                  <a:pt x="11499635" y="4300204"/>
                </a:lnTo>
                <a:lnTo>
                  <a:pt x="11507017" y="4307489"/>
                </a:lnTo>
                <a:lnTo>
                  <a:pt x="11513661" y="4304656"/>
                </a:lnTo>
                <a:lnTo>
                  <a:pt x="11526950" y="4304656"/>
                </a:lnTo>
                <a:lnTo>
                  <a:pt x="11526950" y="4317202"/>
                </a:lnTo>
                <a:lnTo>
                  <a:pt x="11536547" y="4328534"/>
                </a:lnTo>
                <a:lnTo>
                  <a:pt x="11537285" y="4335415"/>
                </a:lnTo>
                <a:lnTo>
                  <a:pt x="11544668" y="4342699"/>
                </a:lnTo>
                <a:lnTo>
                  <a:pt x="11555741" y="4347556"/>
                </a:lnTo>
                <a:lnTo>
                  <a:pt x="11566077" y="4343914"/>
                </a:lnTo>
                <a:lnTo>
                  <a:pt x="11574197" y="4347961"/>
                </a:lnTo>
                <a:lnTo>
                  <a:pt x="11582318" y="4347556"/>
                </a:lnTo>
                <a:lnTo>
                  <a:pt x="11588224" y="4343914"/>
                </a:lnTo>
                <a:lnTo>
                  <a:pt x="11596345" y="4343914"/>
                </a:lnTo>
                <a:lnTo>
                  <a:pt x="11599298" y="4346747"/>
                </a:lnTo>
                <a:lnTo>
                  <a:pt x="11607418" y="4347961"/>
                </a:lnTo>
                <a:lnTo>
                  <a:pt x="11613324" y="4353627"/>
                </a:lnTo>
                <a:lnTo>
                  <a:pt x="11610371" y="4373862"/>
                </a:lnTo>
                <a:lnTo>
                  <a:pt x="11605204" y="4379528"/>
                </a:lnTo>
                <a:lnTo>
                  <a:pt x="11610371" y="4383171"/>
                </a:lnTo>
                <a:lnTo>
                  <a:pt x="11613324" y="4396931"/>
                </a:lnTo>
                <a:lnTo>
                  <a:pt x="11607418" y="4398550"/>
                </a:lnTo>
                <a:lnTo>
                  <a:pt x="11600036" y="4391670"/>
                </a:lnTo>
                <a:lnTo>
                  <a:pt x="11588962" y="4392884"/>
                </a:lnTo>
                <a:lnTo>
                  <a:pt x="11576412" y="4383171"/>
                </a:lnTo>
                <a:lnTo>
                  <a:pt x="11566077" y="4380338"/>
                </a:lnTo>
                <a:lnTo>
                  <a:pt x="11556479" y="4371029"/>
                </a:lnTo>
                <a:lnTo>
                  <a:pt x="11549097" y="4371029"/>
                </a:lnTo>
                <a:lnTo>
                  <a:pt x="11535070" y="4377910"/>
                </a:lnTo>
                <a:lnTo>
                  <a:pt x="11519567" y="4378314"/>
                </a:lnTo>
                <a:lnTo>
                  <a:pt x="11507755" y="4371839"/>
                </a:lnTo>
                <a:lnTo>
                  <a:pt x="11493729" y="4369006"/>
                </a:lnTo>
                <a:lnTo>
                  <a:pt x="11481917" y="4377910"/>
                </a:lnTo>
                <a:cubicBezTo>
                  <a:pt x="11481917" y="4377910"/>
                  <a:pt x="11469367" y="4369815"/>
                  <a:pt x="11469367" y="4369815"/>
                </a:cubicBezTo>
                <a:lnTo>
                  <a:pt x="11452387" y="4368601"/>
                </a:lnTo>
                <a:lnTo>
                  <a:pt x="11442052" y="4373862"/>
                </a:lnTo>
                <a:lnTo>
                  <a:pt x="11415475" y="4364959"/>
                </a:lnTo>
                <a:lnTo>
                  <a:pt x="11391851" y="4350794"/>
                </a:lnTo>
                <a:lnTo>
                  <a:pt x="11375610" y="4351198"/>
                </a:lnTo>
                <a:lnTo>
                  <a:pt x="11363798" y="4343509"/>
                </a:lnTo>
                <a:lnTo>
                  <a:pt x="11356415" y="4343914"/>
                </a:lnTo>
                <a:lnTo>
                  <a:pt x="11350509" y="4350389"/>
                </a:lnTo>
                <a:lnTo>
                  <a:pt x="11341650" y="4348770"/>
                </a:lnTo>
                <a:lnTo>
                  <a:pt x="11333530" y="4341485"/>
                </a:lnTo>
                <a:lnTo>
                  <a:pt x="11326886" y="4341890"/>
                </a:lnTo>
                <a:lnTo>
                  <a:pt x="11318027" y="4351603"/>
                </a:lnTo>
                <a:lnTo>
                  <a:pt x="11295879" y="4345937"/>
                </a:lnTo>
                <a:lnTo>
                  <a:pt x="11280376" y="4335010"/>
                </a:lnTo>
                <a:lnTo>
                  <a:pt x="11265611" y="4334200"/>
                </a:lnTo>
                <a:lnTo>
                  <a:pt x="11258229" y="4330963"/>
                </a:lnTo>
                <a:lnTo>
                  <a:pt x="11249370" y="4335819"/>
                </a:lnTo>
                <a:lnTo>
                  <a:pt x="11237558" y="4331772"/>
                </a:lnTo>
                <a:lnTo>
                  <a:pt x="11224270" y="4330153"/>
                </a:lnTo>
                <a:lnTo>
                  <a:pt x="11219840" y="4326106"/>
                </a:lnTo>
                <a:lnTo>
                  <a:pt x="11226484" y="4314369"/>
                </a:lnTo>
                <a:lnTo>
                  <a:pt x="11230914" y="4310727"/>
                </a:lnTo>
                <a:lnTo>
                  <a:pt x="11224270" y="4310322"/>
                </a:lnTo>
                <a:lnTo>
                  <a:pt x="11218364" y="4313560"/>
                </a:lnTo>
                <a:lnTo>
                  <a:pt x="11211720" y="4309513"/>
                </a:lnTo>
                <a:lnTo>
                  <a:pt x="11207290" y="4301419"/>
                </a:lnTo>
                <a:lnTo>
                  <a:pt x="11196216" y="4305466"/>
                </a:lnTo>
                <a:lnTo>
                  <a:pt x="11176284" y="4305061"/>
                </a:lnTo>
                <a:lnTo>
                  <a:pt x="11169640" y="4301823"/>
                </a:lnTo>
                <a:lnTo>
                  <a:pt x="11168901" y="4296562"/>
                </a:lnTo>
                <a:lnTo>
                  <a:pt x="11172593" y="4295753"/>
                </a:lnTo>
                <a:lnTo>
                  <a:pt x="11176284" y="4299800"/>
                </a:lnTo>
                <a:lnTo>
                  <a:pt x="11184405" y="4297371"/>
                </a:lnTo>
                <a:lnTo>
                  <a:pt x="11185143" y="4288063"/>
                </a:lnTo>
                <a:lnTo>
                  <a:pt x="11195478" y="4286444"/>
                </a:lnTo>
                <a:lnTo>
                  <a:pt x="11199908" y="4277136"/>
                </a:lnTo>
                <a:lnTo>
                  <a:pt x="11199169" y="4267422"/>
                </a:lnTo>
                <a:close/>
                <a:moveTo>
                  <a:pt x="11921910" y="4253662"/>
                </a:moveTo>
                <a:lnTo>
                  <a:pt x="11929293" y="4268232"/>
                </a:lnTo>
                <a:cubicBezTo>
                  <a:pt x="11929293" y="4268232"/>
                  <a:pt x="11925601" y="4275112"/>
                  <a:pt x="11925601" y="4275112"/>
                </a:cubicBezTo>
                <a:lnTo>
                  <a:pt x="11921910" y="4284825"/>
                </a:lnTo>
                <a:lnTo>
                  <a:pt x="11919695" y="4277945"/>
                </a:lnTo>
                <a:lnTo>
                  <a:pt x="11915266" y="4271470"/>
                </a:lnTo>
                <a:lnTo>
                  <a:pt x="11918957" y="4265804"/>
                </a:lnTo>
                <a:lnTo>
                  <a:pt x="11919695" y="4258519"/>
                </a:lnTo>
                <a:close/>
                <a:moveTo>
                  <a:pt x="11018300" y="4227760"/>
                </a:moveTo>
                <a:cubicBezTo>
                  <a:pt x="11018300" y="4227760"/>
                  <a:pt x="11024206" y="4232212"/>
                  <a:pt x="11024206" y="4232212"/>
                </a:cubicBezTo>
                <a:lnTo>
                  <a:pt x="11024944" y="4238688"/>
                </a:lnTo>
                <a:lnTo>
                  <a:pt x="11012394" y="4230189"/>
                </a:lnTo>
                <a:close/>
                <a:moveTo>
                  <a:pt x="11992782" y="4218047"/>
                </a:moveTo>
                <a:lnTo>
                  <a:pt x="11998687" y="4226142"/>
                </a:lnTo>
                <a:lnTo>
                  <a:pt x="12000902" y="4235450"/>
                </a:lnTo>
                <a:lnTo>
                  <a:pt x="11993520" y="4239902"/>
                </a:lnTo>
                <a:lnTo>
                  <a:pt x="11989090" y="4238283"/>
                </a:lnTo>
                <a:lnTo>
                  <a:pt x="11985399" y="4228570"/>
                </a:lnTo>
                <a:lnTo>
                  <a:pt x="11988352" y="4225737"/>
                </a:lnTo>
                <a:lnTo>
                  <a:pt x="11989090" y="4220071"/>
                </a:lnTo>
                <a:cubicBezTo>
                  <a:pt x="11989090" y="4220071"/>
                  <a:pt x="11992782" y="4218047"/>
                  <a:pt x="11992782" y="4218047"/>
                </a:cubicBezTo>
                <a:close/>
                <a:moveTo>
                  <a:pt x="12031908" y="4201454"/>
                </a:moveTo>
                <a:lnTo>
                  <a:pt x="12036338" y="4209144"/>
                </a:lnTo>
                <a:lnTo>
                  <a:pt x="12036338" y="4214000"/>
                </a:lnTo>
                <a:lnTo>
                  <a:pt x="12029694" y="4220071"/>
                </a:lnTo>
                <a:lnTo>
                  <a:pt x="12028955" y="4227760"/>
                </a:lnTo>
                <a:lnTo>
                  <a:pt x="12024526" y="4228570"/>
                </a:lnTo>
                <a:lnTo>
                  <a:pt x="12023788" y="4232212"/>
                </a:lnTo>
                <a:lnTo>
                  <a:pt x="12014929" y="4233426"/>
                </a:lnTo>
                <a:lnTo>
                  <a:pt x="12011238" y="4230189"/>
                </a:lnTo>
                <a:cubicBezTo>
                  <a:pt x="12011238" y="4230189"/>
                  <a:pt x="12011238" y="4226546"/>
                  <a:pt x="12010499" y="4226546"/>
                </a:cubicBezTo>
                <a:lnTo>
                  <a:pt x="12019358" y="4217238"/>
                </a:lnTo>
                <a:lnTo>
                  <a:pt x="12016405" y="4211977"/>
                </a:lnTo>
                <a:lnTo>
                  <a:pt x="12023050" y="4205501"/>
                </a:lnTo>
                <a:close/>
                <a:moveTo>
                  <a:pt x="12051841" y="4190122"/>
                </a:moveTo>
                <a:lnTo>
                  <a:pt x="12058485" y="4191336"/>
                </a:lnTo>
                <a:lnTo>
                  <a:pt x="12058485" y="4197002"/>
                </a:lnTo>
                <a:lnTo>
                  <a:pt x="12061438" y="4203478"/>
                </a:lnTo>
                <a:lnTo>
                  <a:pt x="12061438" y="4207525"/>
                </a:lnTo>
                <a:lnTo>
                  <a:pt x="12059223" y="4203882"/>
                </a:lnTo>
                <a:lnTo>
                  <a:pt x="12057009" y="4207929"/>
                </a:lnTo>
                <a:lnTo>
                  <a:pt x="12051103" y="4212381"/>
                </a:lnTo>
                <a:lnTo>
                  <a:pt x="12048150" y="4215619"/>
                </a:lnTo>
                <a:lnTo>
                  <a:pt x="12050365" y="4222904"/>
                </a:lnTo>
                <a:lnTo>
                  <a:pt x="12058485" y="4224523"/>
                </a:lnTo>
                <a:cubicBezTo>
                  <a:pt x="12058485" y="4224523"/>
                  <a:pt x="12059962" y="4228570"/>
                  <a:pt x="12059962" y="4228570"/>
                </a:cubicBezTo>
                <a:lnTo>
                  <a:pt x="12057009" y="4232212"/>
                </a:lnTo>
                <a:lnTo>
                  <a:pt x="12051103" y="4234236"/>
                </a:lnTo>
                <a:lnTo>
                  <a:pt x="12045197" y="4243140"/>
                </a:lnTo>
                <a:lnTo>
                  <a:pt x="12039291" y="4245973"/>
                </a:lnTo>
                <a:lnTo>
                  <a:pt x="12032647" y="4242735"/>
                </a:lnTo>
                <a:lnTo>
                  <a:pt x="12033385" y="4235855"/>
                </a:lnTo>
                <a:lnTo>
                  <a:pt x="12042244" y="4222499"/>
                </a:lnTo>
                <a:lnTo>
                  <a:pt x="12046673" y="4208334"/>
                </a:lnTo>
                <a:lnTo>
                  <a:pt x="12047412" y="4193764"/>
                </a:lnTo>
                <a:close/>
                <a:moveTo>
                  <a:pt x="11715940" y="4143175"/>
                </a:moveTo>
                <a:lnTo>
                  <a:pt x="11718155" y="4145199"/>
                </a:lnTo>
                <a:cubicBezTo>
                  <a:pt x="11718155" y="4145199"/>
                  <a:pt x="11717417" y="4157340"/>
                  <a:pt x="11717417" y="4157340"/>
                </a:cubicBezTo>
                <a:lnTo>
                  <a:pt x="11714464" y="4158150"/>
                </a:lnTo>
                <a:lnTo>
                  <a:pt x="11713725" y="4146818"/>
                </a:lnTo>
                <a:close/>
                <a:moveTo>
                  <a:pt x="11709296" y="4139937"/>
                </a:moveTo>
                <a:lnTo>
                  <a:pt x="11711511" y="4143580"/>
                </a:lnTo>
                <a:lnTo>
                  <a:pt x="11712249" y="4159768"/>
                </a:lnTo>
                <a:cubicBezTo>
                  <a:pt x="11712249" y="4159768"/>
                  <a:pt x="11709296" y="4168672"/>
                  <a:pt x="11709296" y="4168672"/>
                </a:cubicBezTo>
                <a:lnTo>
                  <a:pt x="11701913" y="4173529"/>
                </a:lnTo>
                <a:lnTo>
                  <a:pt x="11698222" y="4169077"/>
                </a:lnTo>
                <a:lnTo>
                  <a:pt x="11699699" y="4156126"/>
                </a:lnTo>
                <a:lnTo>
                  <a:pt x="11704866" y="4142770"/>
                </a:lnTo>
                <a:close/>
                <a:moveTo>
                  <a:pt x="11250846" y="4119297"/>
                </a:moveTo>
                <a:lnTo>
                  <a:pt x="11256014" y="4122130"/>
                </a:lnTo>
                <a:cubicBezTo>
                  <a:pt x="11256014" y="4122130"/>
                  <a:pt x="11250108" y="4126987"/>
                  <a:pt x="11250108" y="4126987"/>
                </a:cubicBezTo>
                <a:close/>
                <a:moveTo>
                  <a:pt x="10920113" y="4114440"/>
                </a:moveTo>
                <a:lnTo>
                  <a:pt x="10930449" y="4121725"/>
                </a:lnTo>
                <a:cubicBezTo>
                  <a:pt x="10930449" y="4121725"/>
                  <a:pt x="10929710" y="4129415"/>
                  <a:pt x="10929710" y="4129415"/>
                </a:cubicBezTo>
                <a:lnTo>
                  <a:pt x="10931925" y="4138319"/>
                </a:lnTo>
                <a:lnTo>
                  <a:pt x="10913469" y="4122535"/>
                </a:lnTo>
                <a:close/>
                <a:moveTo>
                  <a:pt x="10905348" y="4105537"/>
                </a:moveTo>
                <a:cubicBezTo>
                  <a:pt x="10905348" y="4105537"/>
                  <a:pt x="10914207" y="4109179"/>
                  <a:pt x="10914207" y="4109179"/>
                </a:cubicBezTo>
                <a:lnTo>
                  <a:pt x="10906825" y="4115250"/>
                </a:lnTo>
                <a:close/>
                <a:moveTo>
                  <a:pt x="11288497" y="4100275"/>
                </a:moveTo>
                <a:lnTo>
                  <a:pt x="11304738" y="4103108"/>
                </a:lnTo>
                <a:lnTo>
                  <a:pt x="11321718" y="4113226"/>
                </a:lnTo>
                <a:lnTo>
                  <a:pt x="11326147" y="4122130"/>
                </a:lnTo>
                <a:lnTo>
                  <a:pt x="11318765" y="4125772"/>
                </a:lnTo>
                <a:lnTo>
                  <a:pt x="11315812" y="4132248"/>
                </a:lnTo>
                <a:lnTo>
                  <a:pt x="11308430" y="4130629"/>
                </a:lnTo>
                <a:lnTo>
                  <a:pt x="11302524" y="4123344"/>
                </a:lnTo>
                <a:lnTo>
                  <a:pt x="11294403" y="4135486"/>
                </a:lnTo>
                <a:cubicBezTo>
                  <a:pt x="11294403" y="4135486"/>
                  <a:pt x="11287020" y="4128605"/>
                  <a:pt x="11287020" y="4128605"/>
                </a:cubicBezTo>
                <a:lnTo>
                  <a:pt x="11287020" y="4115250"/>
                </a:lnTo>
                <a:lnTo>
                  <a:pt x="11280376" y="4118488"/>
                </a:lnTo>
                <a:lnTo>
                  <a:pt x="11281114" y="4121321"/>
                </a:lnTo>
                <a:lnTo>
                  <a:pt x="11272994" y="4121321"/>
                </a:lnTo>
                <a:lnTo>
                  <a:pt x="11275947" y="4116464"/>
                </a:lnTo>
                <a:lnTo>
                  <a:pt x="11286282" y="4114036"/>
                </a:lnTo>
                <a:lnTo>
                  <a:pt x="11287020" y="4109989"/>
                </a:lnTo>
                <a:lnTo>
                  <a:pt x="11283329" y="4101894"/>
                </a:lnTo>
                <a:close/>
                <a:moveTo>
                  <a:pt x="10886892" y="4076397"/>
                </a:moveTo>
                <a:lnTo>
                  <a:pt x="10898704" y="4091776"/>
                </a:lnTo>
                <a:lnTo>
                  <a:pt x="10887631" y="4088539"/>
                </a:lnTo>
                <a:lnTo>
                  <a:pt x="10881725" y="4081659"/>
                </a:lnTo>
                <a:cubicBezTo>
                  <a:pt x="10881725" y="4081659"/>
                  <a:pt x="10886892" y="4076397"/>
                  <a:pt x="10886892" y="4076397"/>
                </a:cubicBezTo>
                <a:close/>
                <a:moveTo>
                  <a:pt x="12061438" y="4069112"/>
                </a:moveTo>
                <a:cubicBezTo>
                  <a:pt x="12061438" y="4069517"/>
                  <a:pt x="12059223" y="4074374"/>
                  <a:pt x="12059223" y="4074374"/>
                </a:cubicBezTo>
                <a:cubicBezTo>
                  <a:pt x="12059223" y="4074374"/>
                  <a:pt x="12054056" y="4072350"/>
                  <a:pt x="12054056" y="4072350"/>
                </a:cubicBezTo>
                <a:close/>
                <a:moveTo>
                  <a:pt x="12071774" y="4063446"/>
                </a:moveTo>
                <a:lnTo>
                  <a:pt x="12074727" y="4068303"/>
                </a:lnTo>
                <a:lnTo>
                  <a:pt x="12067344" y="4067089"/>
                </a:lnTo>
                <a:cubicBezTo>
                  <a:pt x="12067344" y="4067089"/>
                  <a:pt x="12071774" y="4063446"/>
                  <a:pt x="12071774" y="4063446"/>
                </a:cubicBezTo>
                <a:close/>
                <a:moveTo>
                  <a:pt x="12190631" y="4062637"/>
                </a:moveTo>
                <a:lnTo>
                  <a:pt x="12192000" y="4062817"/>
                </a:lnTo>
                <a:lnTo>
                  <a:pt x="12192000" y="4072535"/>
                </a:lnTo>
                <a:lnTo>
                  <a:pt x="12185463" y="4073969"/>
                </a:lnTo>
                <a:lnTo>
                  <a:pt x="12175128" y="4071136"/>
                </a:lnTo>
                <a:cubicBezTo>
                  <a:pt x="12175128" y="4071136"/>
                  <a:pt x="12174390" y="4067494"/>
                  <a:pt x="12174390" y="4067494"/>
                </a:cubicBezTo>
                <a:lnTo>
                  <a:pt x="12170698" y="4065065"/>
                </a:lnTo>
                <a:lnTo>
                  <a:pt x="12175866" y="4063042"/>
                </a:lnTo>
                <a:lnTo>
                  <a:pt x="12183248" y="4065470"/>
                </a:lnTo>
                <a:close/>
                <a:moveTo>
                  <a:pt x="12138954" y="4058995"/>
                </a:moveTo>
                <a:lnTo>
                  <a:pt x="12148551" y="4061423"/>
                </a:lnTo>
                <a:lnTo>
                  <a:pt x="12155195" y="4064256"/>
                </a:lnTo>
                <a:lnTo>
                  <a:pt x="12161101" y="4060209"/>
                </a:lnTo>
                <a:lnTo>
                  <a:pt x="12167745" y="4062232"/>
                </a:lnTo>
                <a:lnTo>
                  <a:pt x="12167745" y="4069922"/>
                </a:lnTo>
                <a:lnTo>
                  <a:pt x="12160363" y="4069112"/>
                </a:lnTo>
                <a:cubicBezTo>
                  <a:pt x="12160363" y="4069112"/>
                  <a:pt x="12151504" y="4073160"/>
                  <a:pt x="12151504" y="4073160"/>
                </a:cubicBezTo>
                <a:lnTo>
                  <a:pt x="12144122" y="4071541"/>
                </a:lnTo>
                <a:lnTo>
                  <a:pt x="12133786" y="4077611"/>
                </a:lnTo>
                <a:lnTo>
                  <a:pt x="12124189" y="4075588"/>
                </a:lnTo>
                <a:lnTo>
                  <a:pt x="12120498" y="4070731"/>
                </a:lnTo>
                <a:lnTo>
                  <a:pt x="12121236" y="4065875"/>
                </a:lnTo>
                <a:lnTo>
                  <a:pt x="12127880" y="4060209"/>
                </a:lnTo>
                <a:lnTo>
                  <a:pt x="12132310" y="4061423"/>
                </a:lnTo>
                <a:close/>
                <a:moveTo>
                  <a:pt x="11355677" y="4058590"/>
                </a:moveTo>
                <a:lnTo>
                  <a:pt x="11360107" y="4062637"/>
                </a:lnTo>
                <a:lnTo>
                  <a:pt x="11356415" y="4066684"/>
                </a:lnTo>
                <a:lnTo>
                  <a:pt x="11349033" y="4063851"/>
                </a:lnTo>
                <a:cubicBezTo>
                  <a:pt x="11349033" y="4063851"/>
                  <a:pt x="11348295" y="4058995"/>
                  <a:pt x="11348295" y="4058995"/>
                </a:cubicBezTo>
                <a:close/>
                <a:moveTo>
                  <a:pt x="12085062" y="4054138"/>
                </a:moveTo>
                <a:lnTo>
                  <a:pt x="12086539" y="4060613"/>
                </a:lnTo>
                <a:cubicBezTo>
                  <a:pt x="12086539" y="4060613"/>
                  <a:pt x="12079156" y="4058185"/>
                  <a:pt x="12079156" y="4058185"/>
                </a:cubicBezTo>
                <a:close/>
                <a:moveTo>
                  <a:pt x="11194002" y="4053733"/>
                </a:moveTo>
                <a:lnTo>
                  <a:pt x="11200646" y="4053733"/>
                </a:lnTo>
                <a:lnTo>
                  <a:pt x="11208028" y="4056971"/>
                </a:lnTo>
                <a:lnTo>
                  <a:pt x="11208767" y="4064661"/>
                </a:lnTo>
                <a:lnTo>
                  <a:pt x="11213196" y="4068303"/>
                </a:lnTo>
                <a:lnTo>
                  <a:pt x="11216887" y="4088943"/>
                </a:lnTo>
                <a:lnTo>
                  <a:pt x="11227961" y="4099466"/>
                </a:lnTo>
                <a:cubicBezTo>
                  <a:pt x="11227961" y="4099466"/>
                  <a:pt x="11244202" y="4103108"/>
                  <a:pt x="11244202" y="4103108"/>
                </a:cubicBezTo>
                <a:lnTo>
                  <a:pt x="11239035" y="4114440"/>
                </a:lnTo>
                <a:lnTo>
                  <a:pt x="11241988" y="4123749"/>
                </a:lnTo>
                <a:lnTo>
                  <a:pt x="11236820" y="4130629"/>
                </a:lnTo>
                <a:lnTo>
                  <a:pt x="11232390" y="4126987"/>
                </a:lnTo>
                <a:lnTo>
                  <a:pt x="11229437" y="4117678"/>
                </a:lnTo>
                <a:lnTo>
                  <a:pt x="11219102" y="4118892"/>
                </a:lnTo>
                <a:lnTo>
                  <a:pt x="11208028" y="4112417"/>
                </a:lnTo>
                <a:lnTo>
                  <a:pt x="11205075" y="4099871"/>
                </a:lnTo>
                <a:lnTo>
                  <a:pt x="11199908" y="4096633"/>
                </a:lnTo>
                <a:lnTo>
                  <a:pt x="11199169" y="4087729"/>
                </a:lnTo>
                <a:lnTo>
                  <a:pt x="11194002" y="4082873"/>
                </a:lnTo>
                <a:lnTo>
                  <a:pt x="11176284" y="4081659"/>
                </a:lnTo>
                <a:lnTo>
                  <a:pt x="11170378" y="4074374"/>
                </a:lnTo>
                <a:lnTo>
                  <a:pt x="11179237" y="4067898"/>
                </a:lnTo>
                <a:lnTo>
                  <a:pt x="11179975" y="4060209"/>
                </a:lnTo>
                <a:lnTo>
                  <a:pt x="11182928" y="4058590"/>
                </a:lnTo>
                <a:lnTo>
                  <a:pt x="11189572" y="4065065"/>
                </a:lnTo>
                <a:lnTo>
                  <a:pt x="11199169" y="4067898"/>
                </a:lnTo>
                <a:lnTo>
                  <a:pt x="11195478" y="4061828"/>
                </a:lnTo>
                <a:close/>
                <a:moveTo>
                  <a:pt x="12054794" y="4037545"/>
                </a:moveTo>
                <a:lnTo>
                  <a:pt x="12068082" y="4038354"/>
                </a:lnTo>
                <a:lnTo>
                  <a:pt x="12068821" y="4042401"/>
                </a:lnTo>
                <a:lnTo>
                  <a:pt x="12065868" y="4047663"/>
                </a:lnTo>
                <a:lnTo>
                  <a:pt x="12073250" y="4046044"/>
                </a:lnTo>
                <a:lnTo>
                  <a:pt x="12076941" y="4040378"/>
                </a:lnTo>
                <a:lnTo>
                  <a:pt x="12084324" y="4045234"/>
                </a:lnTo>
                <a:lnTo>
                  <a:pt x="12082109" y="4052519"/>
                </a:lnTo>
                <a:lnTo>
                  <a:pt x="12073250" y="4054138"/>
                </a:lnTo>
                <a:lnTo>
                  <a:pt x="12070297" y="4050900"/>
                </a:lnTo>
                <a:cubicBezTo>
                  <a:pt x="12070297" y="4050900"/>
                  <a:pt x="12065868" y="4057376"/>
                  <a:pt x="12065868" y="4057376"/>
                </a:cubicBezTo>
                <a:lnTo>
                  <a:pt x="12057747" y="4051710"/>
                </a:lnTo>
                <a:lnTo>
                  <a:pt x="12051103" y="4056971"/>
                </a:lnTo>
                <a:lnTo>
                  <a:pt x="12043720" y="4052114"/>
                </a:lnTo>
                <a:lnTo>
                  <a:pt x="12042982" y="4043615"/>
                </a:lnTo>
                <a:close/>
                <a:moveTo>
                  <a:pt x="11381516" y="4032688"/>
                </a:moveTo>
                <a:lnTo>
                  <a:pt x="11394066" y="4033093"/>
                </a:lnTo>
                <a:lnTo>
                  <a:pt x="11401448" y="4037949"/>
                </a:lnTo>
                <a:lnTo>
                  <a:pt x="11391851" y="4047258"/>
                </a:lnTo>
                <a:lnTo>
                  <a:pt x="11385207" y="4048877"/>
                </a:lnTo>
                <a:cubicBezTo>
                  <a:pt x="11385207" y="4048877"/>
                  <a:pt x="11381516" y="4044020"/>
                  <a:pt x="11381516" y="4044020"/>
                </a:cubicBezTo>
                <a:lnTo>
                  <a:pt x="11382992" y="4037949"/>
                </a:lnTo>
                <a:cubicBezTo>
                  <a:pt x="11382992" y="4037949"/>
                  <a:pt x="11382254" y="4032688"/>
                  <a:pt x="11381516" y="4032688"/>
                </a:cubicBezTo>
                <a:close/>
                <a:moveTo>
                  <a:pt x="10843336" y="4027022"/>
                </a:moveTo>
                <a:cubicBezTo>
                  <a:pt x="10843336" y="4027022"/>
                  <a:pt x="10854410" y="4030260"/>
                  <a:pt x="10854410" y="4030260"/>
                </a:cubicBezTo>
                <a:lnTo>
                  <a:pt x="10869174" y="4049686"/>
                </a:lnTo>
                <a:lnTo>
                  <a:pt x="10869174" y="4067089"/>
                </a:lnTo>
                <a:lnTo>
                  <a:pt x="10856624" y="4063446"/>
                </a:lnTo>
                <a:lnTo>
                  <a:pt x="10843336" y="4045639"/>
                </a:lnTo>
                <a:lnTo>
                  <a:pt x="10833000" y="4041997"/>
                </a:lnTo>
                <a:lnTo>
                  <a:pt x="10833000" y="4034712"/>
                </a:lnTo>
                <a:close/>
                <a:moveTo>
                  <a:pt x="11371918" y="4018118"/>
                </a:moveTo>
                <a:lnTo>
                  <a:pt x="11384469" y="4020142"/>
                </a:lnTo>
                <a:lnTo>
                  <a:pt x="11389636" y="4024998"/>
                </a:lnTo>
                <a:lnTo>
                  <a:pt x="11394066" y="4026213"/>
                </a:lnTo>
                <a:lnTo>
                  <a:pt x="11394066" y="4029450"/>
                </a:lnTo>
                <a:cubicBezTo>
                  <a:pt x="11394066" y="4029450"/>
                  <a:pt x="11382254" y="4029046"/>
                  <a:pt x="11382254" y="4029046"/>
                </a:cubicBezTo>
                <a:lnTo>
                  <a:pt x="11377824" y="4029450"/>
                </a:lnTo>
                <a:lnTo>
                  <a:pt x="11370442" y="4021761"/>
                </a:lnTo>
                <a:close/>
                <a:moveTo>
                  <a:pt x="11131989" y="4003953"/>
                </a:moveTo>
                <a:lnTo>
                  <a:pt x="11140110" y="4003953"/>
                </a:lnTo>
                <a:lnTo>
                  <a:pt x="11143063" y="4012452"/>
                </a:lnTo>
                <a:cubicBezTo>
                  <a:pt x="11143063" y="4012452"/>
                  <a:pt x="11134942" y="4016904"/>
                  <a:pt x="11134942" y="4016904"/>
                </a:cubicBezTo>
                <a:lnTo>
                  <a:pt x="11126822" y="4010024"/>
                </a:lnTo>
                <a:close/>
                <a:moveTo>
                  <a:pt x="11988352" y="4000311"/>
                </a:moveTo>
                <a:lnTo>
                  <a:pt x="11994996" y="4004358"/>
                </a:lnTo>
                <a:lnTo>
                  <a:pt x="11988352" y="4005572"/>
                </a:lnTo>
                <a:lnTo>
                  <a:pt x="11983923" y="4000716"/>
                </a:lnTo>
                <a:cubicBezTo>
                  <a:pt x="11983923" y="4000716"/>
                  <a:pt x="11988352" y="4000311"/>
                  <a:pt x="11988352" y="4000311"/>
                </a:cubicBezTo>
                <a:close/>
                <a:moveTo>
                  <a:pt x="10826356" y="4000311"/>
                </a:moveTo>
                <a:lnTo>
                  <a:pt x="10833739" y="4003549"/>
                </a:lnTo>
                <a:cubicBezTo>
                  <a:pt x="10833739" y="4003549"/>
                  <a:pt x="10834477" y="4010429"/>
                  <a:pt x="10834477" y="4010429"/>
                </a:cubicBezTo>
                <a:lnTo>
                  <a:pt x="10827095" y="4016904"/>
                </a:lnTo>
                <a:lnTo>
                  <a:pt x="10821189" y="4010429"/>
                </a:lnTo>
                <a:close/>
                <a:moveTo>
                  <a:pt x="11366751" y="3998287"/>
                </a:moveTo>
                <a:lnTo>
                  <a:pt x="11379301" y="4001525"/>
                </a:lnTo>
                <a:cubicBezTo>
                  <a:pt x="11379301" y="4001525"/>
                  <a:pt x="11380777" y="4003953"/>
                  <a:pt x="11380777" y="4003953"/>
                </a:cubicBezTo>
                <a:lnTo>
                  <a:pt x="11375610" y="4006786"/>
                </a:lnTo>
                <a:lnTo>
                  <a:pt x="11366751" y="4003953"/>
                </a:lnTo>
                <a:lnTo>
                  <a:pt x="11365274" y="3999501"/>
                </a:lnTo>
                <a:close/>
                <a:moveTo>
                  <a:pt x="11999426" y="3996264"/>
                </a:moveTo>
                <a:cubicBezTo>
                  <a:pt x="11999426" y="3996264"/>
                  <a:pt x="11998687" y="4001120"/>
                  <a:pt x="11998687" y="4001120"/>
                </a:cubicBezTo>
                <a:lnTo>
                  <a:pt x="11990567" y="3998287"/>
                </a:lnTo>
                <a:cubicBezTo>
                  <a:pt x="11991305" y="3998287"/>
                  <a:pt x="11999426" y="3996264"/>
                  <a:pt x="11999426" y="3996264"/>
                </a:cubicBezTo>
                <a:close/>
                <a:moveTo>
                  <a:pt x="11139372" y="3983718"/>
                </a:moveTo>
                <a:lnTo>
                  <a:pt x="11147492" y="3985741"/>
                </a:lnTo>
                <a:lnTo>
                  <a:pt x="11162995" y="3998692"/>
                </a:lnTo>
                <a:lnTo>
                  <a:pt x="11158566" y="4001525"/>
                </a:lnTo>
                <a:cubicBezTo>
                  <a:pt x="11158566" y="4001525"/>
                  <a:pt x="11147492" y="3995859"/>
                  <a:pt x="11147492" y="3995859"/>
                </a:cubicBezTo>
                <a:lnTo>
                  <a:pt x="11139372" y="3998692"/>
                </a:lnTo>
                <a:lnTo>
                  <a:pt x="11134204" y="3992621"/>
                </a:lnTo>
                <a:close/>
                <a:moveTo>
                  <a:pt x="10838168" y="3968743"/>
                </a:moveTo>
                <a:lnTo>
                  <a:pt x="10849980" y="3972386"/>
                </a:lnTo>
                <a:lnTo>
                  <a:pt x="10849242" y="3978456"/>
                </a:lnTo>
                <a:cubicBezTo>
                  <a:pt x="10849242" y="3978456"/>
                  <a:pt x="10844812" y="3975623"/>
                  <a:pt x="10844812" y="3975623"/>
                </a:cubicBezTo>
                <a:lnTo>
                  <a:pt x="10833000" y="3975623"/>
                </a:lnTo>
                <a:close/>
                <a:moveTo>
                  <a:pt x="11040447" y="3922201"/>
                </a:moveTo>
                <a:lnTo>
                  <a:pt x="11052997" y="3924629"/>
                </a:lnTo>
                <a:lnTo>
                  <a:pt x="11064071" y="3933533"/>
                </a:lnTo>
                <a:lnTo>
                  <a:pt x="11067024" y="3946889"/>
                </a:lnTo>
                <a:lnTo>
                  <a:pt x="11063333" y="3949722"/>
                </a:lnTo>
                <a:lnTo>
                  <a:pt x="11051521" y="3944460"/>
                </a:lnTo>
                <a:cubicBezTo>
                  <a:pt x="11051521" y="3944460"/>
                  <a:pt x="11034541" y="3942437"/>
                  <a:pt x="11034541" y="3942437"/>
                </a:cubicBezTo>
                <a:lnTo>
                  <a:pt x="11033065" y="3933938"/>
                </a:lnTo>
                <a:close/>
                <a:moveTo>
                  <a:pt x="11117224" y="3917749"/>
                </a:moveTo>
                <a:lnTo>
                  <a:pt x="11118701" y="3924225"/>
                </a:lnTo>
                <a:lnTo>
                  <a:pt x="11114271" y="3933128"/>
                </a:lnTo>
                <a:cubicBezTo>
                  <a:pt x="11114271" y="3933128"/>
                  <a:pt x="11103198" y="3929891"/>
                  <a:pt x="11103198" y="3929891"/>
                </a:cubicBezTo>
                <a:close/>
                <a:moveTo>
                  <a:pt x="11146016" y="3916535"/>
                </a:moveTo>
                <a:lnTo>
                  <a:pt x="11141586" y="3923820"/>
                </a:lnTo>
                <a:lnTo>
                  <a:pt x="11146754" y="3928676"/>
                </a:lnTo>
                <a:lnTo>
                  <a:pt x="11143801" y="3942841"/>
                </a:lnTo>
                <a:lnTo>
                  <a:pt x="11137157" y="3944865"/>
                </a:lnTo>
                <a:lnTo>
                  <a:pt x="11134204" y="3933533"/>
                </a:lnTo>
                <a:lnTo>
                  <a:pt x="11123130" y="3930700"/>
                </a:lnTo>
                <a:lnTo>
                  <a:pt x="11127560" y="3921392"/>
                </a:lnTo>
                <a:lnTo>
                  <a:pt x="11135680" y="3921796"/>
                </a:lnTo>
                <a:lnTo>
                  <a:pt x="11140110" y="3917749"/>
                </a:lnTo>
                <a:cubicBezTo>
                  <a:pt x="11140110" y="3917749"/>
                  <a:pt x="11146016" y="3916535"/>
                  <a:pt x="11146016" y="3916535"/>
                </a:cubicBezTo>
                <a:close/>
                <a:moveTo>
                  <a:pt x="10776156" y="3908441"/>
                </a:moveTo>
                <a:lnTo>
                  <a:pt x="10782800" y="3910464"/>
                </a:lnTo>
                <a:cubicBezTo>
                  <a:pt x="10782800" y="3910464"/>
                  <a:pt x="10790182" y="3923415"/>
                  <a:pt x="10790182" y="3923415"/>
                </a:cubicBezTo>
                <a:lnTo>
                  <a:pt x="10801994" y="3931914"/>
                </a:lnTo>
                <a:lnTo>
                  <a:pt x="10798303" y="3938390"/>
                </a:lnTo>
                <a:lnTo>
                  <a:pt x="10796827" y="3950531"/>
                </a:lnTo>
                <a:lnTo>
                  <a:pt x="10792397" y="3952150"/>
                </a:lnTo>
                <a:lnTo>
                  <a:pt x="10782800" y="3935961"/>
                </a:lnTo>
                <a:lnTo>
                  <a:pt x="10775417" y="3934342"/>
                </a:lnTo>
                <a:lnTo>
                  <a:pt x="10773203" y="3924225"/>
                </a:lnTo>
                <a:lnTo>
                  <a:pt x="10762129" y="3913702"/>
                </a:lnTo>
                <a:lnTo>
                  <a:pt x="10771726" y="3913297"/>
                </a:lnTo>
                <a:close/>
                <a:moveTo>
                  <a:pt x="11016823" y="3908036"/>
                </a:moveTo>
                <a:cubicBezTo>
                  <a:pt x="11016823" y="3908036"/>
                  <a:pt x="11030112" y="3912083"/>
                  <a:pt x="11030112" y="3912083"/>
                </a:cubicBezTo>
                <a:lnTo>
                  <a:pt x="11035279" y="3919368"/>
                </a:lnTo>
                <a:lnTo>
                  <a:pt x="11029373" y="3929081"/>
                </a:lnTo>
                <a:lnTo>
                  <a:pt x="11024206" y="3925034"/>
                </a:lnTo>
                <a:lnTo>
                  <a:pt x="11011655" y="3908441"/>
                </a:lnTo>
                <a:close/>
                <a:moveTo>
                  <a:pt x="12148551" y="3901965"/>
                </a:moveTo>
                <a:lnTo>
                  <a:pt x="12162578" y="3904798"/>
                </a:lnTo>
                <a:lnTo>
                  <a:pt x="12164054" y="3910464"/>
                </a:lnTo>
                <a:lnTo>
                  <a:pt x="12168484" y="3914916"/>
                </a:lnTo>
                <a:lnTo>
                  <a:pt x="12164054" y="3918154"/>
                </a:lnTo>
                <a:lnTo>
                  <a:pt x="12159625" y="3924629"/>
                </a:lnTo>
                <a:lnTo>
                  <a:pt x="12156672" y="3932724"/>
                </a:lnTo>
                <a:lnTo>
                  <a:pt x="12149289" y="3937175"/>
                </a:lnTo>
                <a:lnTo>
                  <a:pt x="12144122" y="3943246"/>
                </a:lnTo>
                <a:lnTo>
                  <a:pt x="12137477" y="3943651"/>
                </a:lnTo>
                <a:lnTo>
                  <a:pt x="12133048" y="3951340"/>
                </a:lnTo>
                <a:cubicBezTo>
                  <a:pt x="12133048" y="3951340"/>
                  <a:pt x="12117545" y="3961054"/>
                  <a:pt x="12117545" y="3961054"/>
                </a:cubicBezTo>
                <a:lnTo>
                  <a:pt x="12079894" y="3969148"/>
                </a:lnTo>
                <a:lnTo>
                  <a:pt x="12069559" y="3966315"/>
                </a:lnTo>
                <a:lnTo>
                  <a:pt x="12067344" y="3961458"/>
                </a:lnTo>
                <a:lnTo>
                  <a:pt x="12059223" y="3957816"/>
                </a:lnTo>
                <a:lnTo>
                  <a:pt x="12047412" y="3957411"/>
                </a:lnTo>
                <a:lnTo>
                  <a:pt x="12045197" y="3959839"/>
                </a:lnTo>
                <a:lnTo>
                  <a:pt x="12034123" y="3960649"/>
                </a:lnTo>
                <a:lnTo>
                  <a:pt x="12013452" y="3958625"/>
                </a:lnTo>
                <a:lnTo>
                  <a:pt x="12006808" y="3961054"/>
                </a:lnTo>
                <a:lnTo>
                  <a:pt x="11996473" y="3961054"/>
                </a:lnTo>
                <a:lnTo>
                  <a:pt x="11992043" y="3956197"/>
                </a:lnTo>
                <a:lnTo>
                  <a:pt x="11980231" y="3954578"/>
                </a:lnTo>
                <a:lnTo>
                  <a:pt x="11962514" y="3963077"/>
                </a:lnTo>
                <a:lnTo>
                  <a:pt x="11946272" y="3962672"/>
                </a:lnTo>
                <a:lnTo>
                  <a:pt x="11932984" y="3956602"/>
                </a:lnTo>
                <a:lnTo>
                  <a:pt x="11921172" y="3960244"/>
                </a:lnTo>
                <a:lnTo>
                  <a:pt x="11912313" y="3968743"/>
                </a:lnTo>
                <a:lnTo>
                  <a:pt x="11904192" y="3985741"/>
                </a:lnTo>
                <a:lnTo>
                  <a:pt x="11902716" y="4003549"/>
                </a:lnTo>
                <a:lnTo>
                  <a:pt x="11910098" y="4019737"/>
                </a:lnTo>
                <a:lnTo>
                  <a:pt x="11922648" y="4030260"/>
                </a:lnTo>
                <a:lnTo>
                  <a:pt x="11935937" y="4043211"/>
                </a:lnTo>
                <a:lnTo>
                  <a:pt x="11938152" y="4047663"/>
                </a:lnTo>
                <a:lnTo>
                  <a:pt x="11948487" y="4048877"/>
                </a:lnTo>
                <a:lnTo>
                  <a:pt x="11958084" y="4044425"/>
                </a:lnTo>
                <a:lnTo>
                  <a:pt x="11965467" y="4029046"/>
                </a:lnTo>
                <a:lnTo>
                  <a:pt x="11975064" y="4017714"/>
                </a:lnTo>
                <a:lnTo>
                  <a:pt x="11983923" y="4019737"/>
                </a:lnTo>
                <a:lnTo>
                  <a:pt x="11992782" y="4024998"/>
                </a:lnTo>
                <a:lnTo>
                  <a:pt x="12000164" y="4023380"/>
                </a:lnTo>
                <a:lnTo>
                  <a:pt x="12009761" y="4024189"/>
                </a:lnTo>
                <a:lnTo>
                  <a:pt x="12017882" y="4015690"/>
                </a:lnTo>
                <a:lnTo>
                  <a:pt x="12025264" y="4014071"/>
                </a:lnTo>
                <a:lnTo>
                  <a:pt x="12040029" y="4014071"/>
                </a:lnTo>
                <a:lnTo>
                  <a:pt x="12049626" y="4007596"/>
                </a:lnTo>
                <a:lnTo>
                  <a:pt x="12071774" y="4005572"/>
                </a:lnTo>
                <a:lnTo>
                  <a:pt x="12082109" y="4009215"/>
                </a:lnTo>
                <a:lnTo>
                  <a:pt x="12082109" y="4016499"/>
                </a:lnTo>
                <a:lnTo>
                  <a:pt x="12073988" y="4027831"/>
                </a:lnTo>
                <a:lnTo>
                  <a:pt x="12067344" y="4027022"/>
                </a:lnTo>
                <a:lnTo>
                  <a:pt x="12057747" y="4022570"/>
                </a:lnTo>
                <a:lnTo>
                  <a:pt x="12047412" y="4024998"/>
                </a:lnTo>
                <a:lnTo>
                  <a:pt x="12046673" y="4031069"/>
                </a:lnTo>
                <a:lnTo>
                  <a:pt x="12037814" y="4035521"/>
                </a:lnTo>
                <a:lnTo>
                  <a:pt x="12031170" y="4046044"/>
                </a:lnTo>
                <a:lnTo>
                  <a:pt x="12016405" y="4056162"/>
                </a:lnTo>
                <a:lnTo>
                  <a:pt x="11996473" y="4063042"/>
                </a:lnTo>
                <a:lnTo>
                  <a:pt x="11994258" y="4068708"/>
                </a:lnTo>
                <a:lnTo>
                  <a:pt x="11986876" y="4073969"/>
                </a:lnTo>
                <a:lnTo>
                  <a:pt x="11978017" y="4073969"/>
                </a:lnTo>
                <a:lnTo>
                  <a:pt x="11975802" y="4069112"/>
                </a:lnTo>
                <a:lnTo>
                  <a:pt x="11971372" y="4069112"/>
                </a:lnTo>
                <a:lnTo>
                  <a:pt x="11970634" y="4072755"/>
                </a:lnTo>
                <a:lnTo>
                  <a:pt x="11975802" y="4080849"/>
                </a:lnTo>
                <a:lnTo>
                  <a:pt x="11983923" y="4086110"/>
                </a:lnTo>
                <a:lnTo>
                  <a:pt x="11997211" y="4100275"/>
                </a:lnTo>
                <a:lnTo>
                  <a:pt x="12000164" y="4108774"/>
                </a:lnTo>
                <a:lnTo>
                  <a:pt x="12005332" y="4109179"/>
                </a:lnTo>
                <a:lnTo>
                  <a:pt x="12014191" y="4114440"/>
                </a:lnTo>
                <a:lnTo>
                  <a:pt x="12015667" y="4119702"/>
                </a:lnTo>
                <a:lnTo>
                  <a:pt x="12012714" y="4123749"/>
                </a:lnTo>
                <a:lnTo>
                  <a:pt x="12019358" y="4125772"/>
                </a:lnTo>
                <a:lnTo>
                  <a:pt x="12023788" y="4130224"/>
                </a:lnTo>
                <a:lnTo>
                  <a:pt x="12021573" y="4134676"/>
                </a:lnTo>
                <a:lnTo>
                  <a:pt x="12017144" y="4135486"/>
                </a:lnTo>
                <a:lnTo>
                  <a:pt x="12020097" y="4141152"/>
                </a:lnTo>
                <a:lnTo>
                  <a:pt x="12016405" y="4139937"/>
                </a:lnTo>
                <a:lnTo>
                  <a:pt x="12014929" y="4143985"/>
                </a:lnTo>
                <a:lnTo>
                  <a:pt x="12009023" y="4149246"/>
                </a:lnTo>
                <a:lnTo>
                  <a:pt x="12011976" y="4154912"/>
                </a:lnTo>
                <a:lnTo>
                  <a:pt x="12020097" y="4157340"/>
                </a:lnTo>
                <a:lnTo>
                  <a:pt x="12020835" y="4162197"/>
                </a:lnTo>
                <a:lnTo>
                  <a:pt x="12025264" y="4159768"/>
                </a:lnTo>
                <a:lnTo>
                  <a:pt x="12028955" y="4160983"/>
                </a:lnTo>
                <a:lnTo>
                  <a:pt x="12028955" y="4165434"/>
                </a:lnTo>
                <a:lnTo>
                  <a:pt x="12033385" y="4165839"/>
                </a:lnTo>
                <a:lnTo>
                  <a:pt x="12034123" y="4172719"/>
                </a:lnTo>
                <a:lnTo>
                  <a:pt x="12043720" y="4171505"/>
                </a:lnTo>
                <a:lnTo>
                  <a:pt x="12048150" y="4172719"/>
                </a:lnTo>
                <a:lnTo>
                  <a:pt x="12051841" y="4171100"/>
                </a:lnTo>
                <a:lnTo>
                  <a:pt x="12065129" y="4172315"/>
                </a:lnTo>
                <a:lnTo>
                  <a:pt x="12066606" y="4176362"/>
                </a:lnTo>
                <a:lnTo>
                  <a:pt x="12062176" y="4182837"/>
                </a:lnTo>
                <a:lnTo>
                  <a:pt x="12054794" y="4182837"/>
                </a:lnTo>
                <a:lnTo>
                  <a:pt x="12051103" y="4180814"/>
                </a:lnTo>
                <a:lnTo>
                  <a:pt x="12045197" y="4186075"/>
                </a:lnTo>
                <a:lnTo>
                  <a:pt x="12030432" y="4185265"/>
                </a:lnTo>
                <a:lnTo>
                  <a:pt x="12018620" y="4191336"/>
                </a:lnTo>
                <a:lnTo>
                  <a:pt x="12010499" y="4193360"/>
                </a:lnTo>
                <a:lnTo>
                  <a:pt x="12001640" y="4200645"/>
                </a:lnTo>
                <a:lnTo>
                  <a:pt x="12004593" y="4207120"/>
                </a:lnTo>
                <a:lnTo>
                  <a:pt x="12005332" y="4210762"/>
                </a:lnTo>
                <a:lnTo>
                  <a:pt x="11997211" y="4211977"/>
                </a:lnTo>
                <a:lnTo>
                  <a:pt x="11986137" y="4207525"/>
                </a:lnTo>
                <a:lnTo>
                  <a:pt x="11980231" y="4209144"/>
                </a:lnTo>
                <a:lnTo>
                  <a:pt x="11973587" y="4207120"/>
                </a:lnTo>
                <a:lnTo>
                  <a:pt x="11969896" y="4197812"/>
                </a:lnTo>
                <a:lnTo>
                  <a:pt x="11972111" y="4180814"/>
                </a:lnTo>
                <a:lnTo>
                  <a:pt x="11976540" y="4181623"/>
                </a:lnTo>
                <a:lnTo>
                  <a:pt x="11974325" y="4172719"/>
                </a:lnTo>
                <a:lnTo>
                  <a:pt x="11963252" y="4166649"/>
                </a:lnTo>
                <a:lnTo>
                  <a:pt x="11956608" y="4159768"/>
                </a:lnTo>
                <a:lnTo>
                  <a:pt x="11949963" y="4158554"/>
                </a:lnTo>
                <a:lnTo>
                  <a:pt x="11944796" y="4149246"/>
                </a:lnTo>
                <a:lnTo>
                  <a:pt x="11947010" y="4141152"/>
                </a:lnTo>
                <a:lnTo>
                  <a:pt x="11954393" y="4132653"/>
                </a:lnTo>
                <a:lnTo>
                  <a:pt x="11954393" y="4123344"/>
                </a:lnTo>
                <a:lnTo>
                  <a:pt x="11949963" y="4116059"/>
                </a:lnTo>
                <a:lnTo>
                  <a:pt x="11951440" y="4111203"/>
                </a:lnTo>
                <a:lnTo>
                  <a:pt x="11941104" y="4107965"/>
                </a:lnTo>
                <a:lnTo>
                  <a:pt x="11930769" y="4109989"/>
                </a:lnTo>
                <a:lnTo>
                  <a:pt x="11927078" y="4116059"/>
                </a:lnTo>
                <a:lnTo>
                  <a:pt x="11916004" y="4122535"/>
                </a:lnTo>
                <a:lnTo>
                  <a:pt x="11916004" y="4126987"/>
                </a:lnTo>
                <a:lnTo>
                  <a:pt x="11922648" y="4132248"/>
                </a:lnTo>
                <a:lnTo>
                  <a:pt x="11925601" y="4146413"/>
                </a:lnTo>
                <a:lnTo>
                  <a:pt x="11921910" y="4158150"/>
                </a:lnTo>
                <a:lnTo>
                  <a:pt x="11912313" y="4171505"/>
                </a:lnTo>
                <a:lnTo>
                  <a:pt x="11916004" y="4175552"/>
                </a:lnTo>
                <a:lnTo>
                  <a:pt x="11918219" y="4189717"/>
                </a:lnTo>
                <a:lnTo>
                  <a:pt x="11916004" y="4205096"/>
                </a:lnTo>
                <a:lnTo>
                  <a:pt x="11910836" y="4213191"/>
                </a:lnTo>
                <a:lnTo>
                  <a:pt x="11912313" y="4225332"/>
                </a:lnTo>
                <a:lnTo>
                  <a:pt x="11918957" y="4229379"/>
                </a:lnTo>
                <a:lnTo>
                  <a:pt x="11919695" y="4238688"/>
                </a:lnTo>
                <a:lnTo>
                  <a:pt x="11918219" y="4245973"/>
                </a:lnTo>
                <a:lnTo>
                  <a:pt x="11912313" y="4241925"/>
                </a:lnTo>
                <a:lnTo>
                  <a:pt x="11903454" y="4243140"/>
                </a:lnTo>
                <a:lnTo>
                  <a:pt x="11894595" y="4241116"/>
                </a:lnTo>
                <a:lnTo>
                  <a:pt x="11889427" y="4245973"/>
                </a:lnTo>
                <a:lnTo>
                  <a:pt x="11879092" y="4246377"/>
                </a:lnTo>
                <a:lnTo>
                  <a:pt x="11872448" y="4242330"/>
                </a:lnTo>
                <a:lnTo>
                  <a:pt x="11867280" y="4242330"/>
                </a:lnTo>
                <a:lnTo>
                  <a:pt x="11865804" y="4226951"/>
                </a:lnTo>
                <a:lnTo>
                  <a:pt x="11866542" y="4207120"/>
                </a:lnTo>
                <a:lnTo>
                  <a:pt x="11873924" y="4197407"/>
                </a:lnTo>
                <a:lnTo>
                  <a:pt x="11876877" y="4185265"/>
                </a:lnTo>
                <a:lnTo>
                  <a:pt x="11880568" y="4180004"/>
                </a:lnTo>
                <a:lnTo>
                  <a:pt x="11871710" y="4158959"/>
                </a:lnTo>
                <a:lnTo>
                  <a:pt x="11868757" y="4147222"/>
                </a:lnTo>
                <a:lnTo>
                  <a:pt x="11863589" y="4145199"/>
                </a:lnTo>
                <a:lnTo>
                  <a:pt x="11858421" y="4148841"/>
                </a:lnTo>
                <a:lnTo>
                  <a:pt x="11850300" y="4148841"/>
                </a:lnTo>
                <a:lnTo>
                  <a:pt x="11847348" y="4150460"/>
                </a:lnTo>
                <a:lnTo>
                  <a:pt x="11841442" y="4143580"/>
                </a:lnTo>
                <a:lnTo>
                  <a:pt x="11836274" y="4127391"/>
                </a:lnTo>
                <a:lnTo>
                  <a:pt x="11839965" y="4122130"/>
                </a:lnTo>
                <a:lnTo>
                  <a:pt x="11838489" y="4118488"/>
                </a:lnTo>
                <a:lnTo>
                  <a:pt x="11842180" y="4106751"/>
                </a:lnTo>
                <a:lnTo>
                  <a:pt x="11853253" y="4098252"/>
                </a:lnTo>
                <a:lnTo>
                  <a:pt x="11853253" y="4086920"/>
                </a:lnTo>
                <a:lnTo>
                  <a:pt x="11859898" y="4084087"/>
                </a:lnTo>
                <a:lnTo>
                  <a:pt x="11861374" y="4076397"/>
                </a:lnTo>
                <a:lnTo>
                  <a:pt x="11863589" y="4072350"/>
                </a:lnTo>
                <a:lnTo>
                  <a:pt x="11861374" y="4052924"/>
                </a:lnTo>
                <a:lnTo>
                  <a:pt x="11864327" y="4046044"/>
                </a:lnTo>
                <a:lnTo>
                  <a:pt x="11863589" y="4035521"/>
                </a:lnTo>
                <a:lnTo>
                  <a:pt x="11865065" y="4026617"/>
                </a:lnTo>
                <a:lnTo>
                  <a:pt x="11873186" y="4022570"/>
                </a:lnTo>
                <a:lnTo>
                  <a:pt x="11879092" y="4015285"/>
                </a:lnTo>
                <a:lnTo>
                  <a:pt x="11885736" y="4013666"/>
                </a:lnTo>
                <a:lnTo>
                  <a:pt x="11888689" y="4020547"/>
                </a:lnTo>
                <a:lnTo>
                  <a:pt x="11892380" y="4024998"/>
                </a:lnTo>
                <a:lnTo>
                  <a:pt x="11890904" y="4016499"/>
                </a:lnTo>
                <a:lnTo>
                  <a:pt x="11886474" y="4005572"/>
                </a:lnTo>
                <a:lnTo>
                  <a:pt x="11888689" y="4000311"/>
                </a:lnTo>
                <a:lnTo>
                  <a:pt x="11889427" y="3984932"/>
                </a:lnTo>
                <a:lnTo>
                  <a:pt x="11887213" y="3977647"/>
                </a:lnTo>
                <a:lnTo>
                  <a:pt x="11887213" y="3964291"/>
                </a:lnTo>
                <a:lnTo>
                  <a:pt x="11899763" y="3953364"/>
                </a:lnTo>
                <a:lnTo>
                  <a:pt x="11898286" y="3950126"/>
                </a:lnTo>
                <a:lnTo>
                  <a:pt x="11902716" y="3944865"/>
                </a:lnTo>
                <a:lnTo>
                  <a:pt x="11915266" y="3942437"/>
                </a:lnTo>
                <a:lnTo>
                  <a:pt x="11927816" y="3946484"/>
                </a:lnTo>
                <a:lnTo>
                  <a:pt x="11934460" y="3941223"/>
                </a:lnTo>
                <a:lnTo>
                  <a:pt x="11938890" y="3932724"/>
                </a:lnTo>
                <a:lnTo>
                  <a:pt x="11946272" y="3927867"/>
                </a:lnTo>
                <a:lnTo>
                  <a:pt x="11946272" y="3917749"/>
                </a:lnTo>
                <a:lnTo>
                  <a:pt x="11955131" y="3917749"/>
                </a:lnTo>
                <a:lnTo>
                  <a:pt x="11969896" y="3920177"/>
                </a:lnTo>
                <a:lnTo>
                  <a:pt x="11979493" y="3928676"/>
                </a:lnTo>
                <a:lnTo>
                  <a:pt x="11986876" y="3932724"/>
                </a:lnTo>
                <a:lnTo>
                  <a:pt x="11993520" y="3928676"/>
                </a:lnTo>
                <a:lnTo>
                  <a:pt x="12006808" y="3930700"/>
                </a:lnTo>
                <a:lnTo>
                  <a:pt x="12016405" y="3932724"/>
                </a:lnTo>
                <a:lnTo>
                  <a:pt x="12024526" y="3932724"/>
                </a:lnTo>
                <a:lnTo>
                  <a:pt x="12031908" y="3933128"/>
                </a:lnTo>
                <a:lnTo>
                  <a:pt x="12042244" y="3941223"/>
                </a:lnTo>
                <a:lnTo>
                  <a:pt x="12046673" y="3940413"/>
                </a:lnTo>
                <a:lnTo>
                  <a:pt x="12050365" y="3935557"/>
                </a:lnTo>
                <a:lnTo>
                  <a:pt x="12070297" y="3937175"/>
                </a:lnTo>
                <a:lnTo>
                  <a:pt x="12093921" y="3941223"/>
                </a:lnTo>
                <a:lnTo>
                  <a:pt x="12105733" y="3938794"/>
                </a:lnTo>
                <a:lnTo>
                  <a:pt x="12110901" y="3931914"/>
                </a:lnTo>
                <a:lnTo>
                  <a:pt x="12119021" y="3930700"/>
                </a:lnTo>
                <a:lnTo>
                  <a:pt x="12129357" y="3923820"/>
                </a:lnTo>
                <a:lnTo>
                  <a:pt x="12130095" y="3919368"/>
                </a:lnTo>
                <a:lnTo>
                  <a:pt x="12137477" y="3914107"/>
                </a:lnTo>
                <a:lnTo>
                  <a:pt x="12138954" y="3904798"/>
                </a:lnTo>
                <a:close/>
                <a:moveTo>
                  <a:pt x="10992461" y="3879706"/>
                </a:moveTo>
                <a:lnTo>
                  <a:pt x="11001320" y="3888610"/>
                </a:lnTo>
                <a:lnTo>
                  <a:pt x="10991723" y="3898323"/>
                </a:lnTo>
                <a:lnTo>
                  <a:pt x="10982864" y="3899537"/>
                </a:lnTo>
                <a:lnTo>
                  <a:pt x="10977696" y="3885777"/>
                </a:lnTo>
                <a:lnTo>
                  <a:pt x="10985817" y="3884158"/>
                </a:lnTo>
                <a:cubicBezTo>
                  <a:pt x="10985817" y="3884158"/>
                  <a:pt x="10992461" y="3879706"/>
                  <a:pt x="10992461" y="3879706"/>
                </a:cubicBezTo>
                <a:close/>
                <a:moveTo>
                  <a:pt x="10768773" y="3876468"/>
                </a:moveTo>
                <a:cubicBezTo>
                  <a:pt x="10768773" y="3876468"/>
                  <a:pt x="10773203" y="3882134"/>
                  <a:pt x="10773203" y="3882134"/>
                </a:cubicBezTo>
                <a:lnTo>
                  <a:pt x="10761391" y="3878492"/>
                </a:lnTo>
                <a:close/>
                <a:moveTo>
                  <a:pt x="11479702" y="3860684"/>
                </a:moveTo>
                <a:lnTo>
                  <a:pt x="11481917" y="3865136"/>
                </a:lnTo>
                <a:lnTo>
                  <a:pt x="11473796" y="3868374"/>
                </a:lnTo>
                <a:cubicBezTo>
                  <a:pt x="11473796" y="3868374"/>
                  <a:pt x="11479702" y="3860684"/>
                  <a:pt x="11479702" y="3860684"/>
                </a:cubicBezTo>
                <a:close/>
                <a:moveTo>
                  <a:pt x="11484132" y="3858661"/>
                </a:moveTo>
                <a:lnTo>
                  <a:pt x="11489299" y="3862708"/>
                </a:lnTo>
                <a:lnTo>
                  <a:pt x="11484132" y="3864732"/>
                </a:lnTo>
                <a:lnTo>
                  <a:pt x="11481917" y="3860684"/>
                </a:lnTo>
                <a:cubicBezTo>
                  <a:pt x="11481917" y="3860684"/>
                  <a:pt x="11484132" y="3858661"/>
                  <a:pt x="11484132" y="3858661"/>
                </a:cubicBezTo>
                <a:close/>
                <a:moveTo>
                  <a:pt x="11483393" y="3849352"/>
                </a:moveTo>
                <a:lnTo>
                  <a:pt x="11483393" y="3849757"/>
                </a:lnTo>
                <a:lnTo>
                  <a:pt x="11482655" y="3857042"/>
                </a:lnTo>
                <a:lnTo>
                  <a:pt x="11481179" y="3858256"/>
                </a:lnTo>
                <a:cubicBezTo>
                  <a:pt x="11481179" y="3858256"/>
                  <a:pt x="11479702" y="3855423"/>
                  <a:pt x="11479702" y="3855423"/>
                </a:cubicBezTo>
                <a:close/>
                <a:moveTo>
                  <a:pt x="11495205" y="3848138"/>
                </a:moveTo>
                <a:lnTo>
                  <a:pt x="11498158" y="3859066"/>
                </a:lnTo>
                <a:cubicBezTo>
                  <a:pt x="11498158" y="3859066"/>
                  <a:pt x="11492252" y="3861899"/>
                  <a:pt x="11492252" y="3861899"/>
                </a:cubicBezTo>
                <a:lnTo>
                  <a:pt x="11484870" y="3855018"/>
                </a:lnTo>
                <a:lnTo>
                  <a:pt x="11484870" y="3850567"/>
                </a:lnTo>
                <a:lnTo>
                  <a:pt x="11487823" y="3849757"/>
                </a:lnTo>
                <a:lnTo>
                  <a:pt x="11488561" y="3849757"/>
                </a:lnTo>
                <a:close/>
                <a:moveTo>
                  <a:pt x="10693472" y="3838425"/>
                </a:moveTo>
                <a:cubicBezTo>
                  <a:pt x="10693472" y="3838425"/>
                  <a:pt x="10700855" y="3843282"/>
                  <a:pt x="10700855" y="3843282"/>
                </a:cubicBezTo>
                <a:lnTo>
                  <a:pt x="10707499" y="3851781"/>
                </a:lnTo>
                <a:lnTo>
                  <a:pt x="10696425" y="3853400"/>
                </a:lnTo>
                <a:lnTo>
                  <a:pt x="10686828" y="3847734"/>
                </a:lnTo>
                <a:lnTo>
                  <a:pt x="10689781" y="3842068"/>
                </a:lnTo>
                <a:close/>
                <a:moveTo>
                  <a:pt x="11219102" y="3835187"/>
                </a:moveTo>
                <a:lnTo>
                  <a:pt x="11224270" y="3840044"/>
                </a:lnTo>
                <a:lnTo>
                  <a:pt x="11219102" y="3842877"/>
                </a:lnTo>
                <a:cubicBezTo>
                  <a:pt x="11219102" y="3842877"/>
                  <a:pt x="11219102" y="3835187"/>
                  <a:pt x="11219102" y="3835187"/>
                </a:cubicBezTo>
                <a:close/>
                <a:moveTo>
                  <a:pt x="11194740" y="3827498"/>
                </a:moveTo>
                <a:lnTo>
                  <a:pt x="11202861" y="3830331"/>
                </a:lnTo>
                <a:cubicBezTo>
                  <a:pt x="11202861" y="3830331"/>
                  <a:pt x="11193263" y="3840044"/>
                  <a:pt x="11193263" y="3840044"/>
                </a:cubicBezTo>
                <a:lnTo>
                  <a:pt x="11188096" y="3836806"/>
                </a:lnTo>
                <a:lnTo>
                  <a:pt x="11188834" y="3828712"/>
                </a:lnTo>
                <a:close/>
                <a:moveTo>
                  <a:pt x="11219840" y="3820213"/>
                </a:moveTo>
                <a:lnTo>
                  <a:pt x="11223531" y="3826688"/>
                </a:lnTo>
                <a:cubicBezTo>
                  <a:pt x="11223531" y="3826688"/>
                  <a:pt x="11216887" y="3825879"/>
                  <a:pt x="11216887" y="3825879"/>
                </a:cubicBezTo>
                <a:close/>
                <a:moveTo>
                  <a:pt x="11777953" y="3811309"/>
                </a:moveTo>
                <a:lnTo>
                  <a:pt x="11783120" y="3814142"/>
                </a:lnTo>
                <a:lnTo>
                  <a:pt x="11783120" y="3822237"/>
                </a:lnTo>
                <a:lnTo>
                  <a:pt x="11779429" y="3821427"/>
                </a:lnTo>
                <a:cubicBezTo>
                  <a:pt x="11779429" y="3821427"/>
                  <a:pt x="11777953" y="3811309"/>
                  <a:pt x="11777953" y="3811309"/>
                </a:cubicBezTo>
                <a:close/>
                <a:moveTo>
                  <a:pt x="11218364" y="3808071"/>
                </a:moveTo>
                <a:cubicBezTo>
                  <a:pt x="11218364" y="3808071"/>
                  <a:pt x="11224270" y="3810905"/>
                  <a:pt x="11224270" y="3810905"/>
                </a:cubicBezTo>
                <a:lnTo>
                  <a:pt x="11219102" y="3816166"/>
                </a:lnTo>
                <a:close/>
                <a:moveTo>
                  <a:pt x="11789026" y="3802001"/>
                </a:moveTo>
                <a:cubicBezTo>
                  <a:pt x="11789026" y="3802001"/>
                  <a:pt x="11786073" y="3806453"/>
                  <a:pt x="11786073" y="3806453"/>
                </a:cubicBezTo>
                <a:lnTo>
                  <a:pt x="11778691" y="3804429"/>
                </a:lnTo>
                <a:close/>
                <a:moveTo>
                  <a:pt x="12175128" y="3797144"/>
                </a:moveTo>
                <a:lnTo>
                  <a:pt x="12185463" y="3807667"/>
                </a:lnTo>
                <a:lnTo>
                  <a:pt x="12188416" y="3817380"/>
                </a:lnTo>
                <a:cubicBezTo>
                  <a:pt x="12188416" y="3817380"/>
                  <a:pt x="12183987" y="3821832"/>
                  <a:pt x="12183987" y="3821832"/>
                </a:cubicBezTo>
                <a:lnTo>
                  <a:pt x="12175128" y="3814547"/>
                </a:lnTo>
                <a:lnTo>
                  <a:pt x="12173651" y="3802810"/>
                </a:lnTo>
                <a:close/>
                <a:moveTo>
                  <a:pt x="11783120" y="3781765"/>
                </a:moveTo>
                <a:lnTo>
                  <a:pt x="11786073" y="3786217"/>
                </a:lnTo>
                <a:lnTo>
                  <a:pt x="11780906" y="3784193"/>
                </a:lnTo>
                <a:cubicBezTo>
                  <a:pt x="11780906" y="3784193"/>
                  <a:pt x="11783120" y="3781765"/>
                  <a:pt x="11783120" y="3781765"/>
                </a:cubicBezTo>
                <a:close/>
                <a:moveTo>
                  <a:pt x="11783120" y="3776504"/>
                </a:moveTo>
                <a:lnTo>
                  <a:pt x="11793456" y="3780146"/>
                </a:lnTo>
                <a:lnTo>
                  <a:pt x="11794194" y="3782979"/>
                </a:lnTo>
                <a:cubicBezTo>
                  <a:pt x="11794194" y="3782979"/>
                  <a:pt x="11786073" y="3782979"/>
                  <a:pt x="11786073" y="3782979"/>
                </a:cubicBezTo>
                <a:lnTo>
                  <a:pt x="11783120" y="3778527"/>
                </a:lnTo>
                <a:close/>
                <a:moveTo>
                  <a:pt x="11315074" y="3768005"/>
                </a:moveTo>
                <a:cubicBezTo>
                  <a:pt x="11315074" y="3768005"/>
                  <a:pt x="11326886" y="3782170"/>
                  <a:pt x="11326886" y="3782170"/>
                </a:cubicBezTo>
                <a:lnTo>
                  <a:pt x="11322456" y="3795121"/>
                </a:lnTo>
                <a:lnTo>
                  <a:pt x="11315074" y="3795121"/>
                </a:lnTo>
                <a:lnTo>
                  <a:pt x="11317288" y="3787836"/>
                </a:lnTo>
                <a:lnTo>
                  <a:pt x="11312121" y="3787836"/>
                </a:lnTo>
                <a:lnTo>
                  <a:pt x="11301785" y="3779337"/>
                </a:lnTo>
                <a:lnTo>
                  <a:pt x="11306953" y="3772861"/>
                </a:lnTo>
                <a:close/>
                <a:moveTo>
                  <a:pt x="11868018" y="3741294"/>
                </a:moveTo>
                <a:cubicBezTo>
                  <a:pt x="11868018" y="3741294"/>
                  <a:pt x="11870233" y="3747769"/>
                  <a:pt x="11870233" y="3747769"/>
                </a:cubicBezTo>
                <a:lnTo>
                  <a:pt x="11870233" y="3755054"/>
                </a:lnTo>
                <a:lnTo>
                  <a:pt x="11865804" y="3746960"/>
                </a:lnTo>
                <a:close/>
                <a:moveTo>
                  <a:pt x="11909360" y="3717415"/>
                </a:moveTo>
                <a:lnTo>
                  <a:pt x="11910098" y="3724700"/>
                </a:lnTo>
                <a:lnTo>
                  <a:pt x="11899025" y="3731985"/>
                </a:lnTo>
                <a:cubicBezTo>
                  <a:pt x="11899025" y="3731985"/>
                  <a:pt x="11887951" y="3734413"/>
                  <a:pt x="11887951" y="3734413"/>
                </a:cubicBezTo>
                <a:lnTo>
                  <a:pt x="11885736" y="3731580"/>
                </a:lnTo>
                <a:lnTo>
                  <a:pt x="11901978" y="3719034"/>
                </a:lnTo>
                <a:close/>
                <a:moveTo>
                  <a:pt x="10905348" y="3708107"/>
                </a:moveTo>
                <a:cubicBezTo>
                  <a:pt x="10905348" y="3708107"/>
                  <a:pt x="10909778" y="3708916"/>
                  <a:pt x="10909778" y="3708916"/>
                </a:cubicBezTo>
                <a:lnTo>
                  <a:pt x="10914946" y="3715392"/>
                </a:lnTo>
                <a:lnTo>
                  <a:pt x="10916422" y="3721867"/>
                </a:lnTo>
                <a:lnTo>
                  <a:pt x="10912731" y="3724296"/>
                </a:lnTo>
                <a:lnTo>
                  <a:pt x="10906825" y="3717415"/>
                </a:lnTo>
                <a:close/>
                <a:moveTo>
                  <a:pt x="10672063" y="3705679"/>
                </a:moveTo>
                <a:lnTo>
                  <a:pt x="10692734" y="3708512"/>
                </a:lnTo>
                <a:lnTo>
                  <a:pt x="10715620" y="3723081"/>
                </a:lnTo>
                <a:lnTo>
                  <a:pt x="10723002" y="3727129"/>
                </a:lnTo>
                <a:lnTo>
                  <a:pt x="10737767" y="3723891"/>
                </a:lnTo>
                <a:lnTo>
                  <a:pt x="10750317" y="3723891"/>
                </a:lnTo>
                <a:lnTo>
                  <a:pt x="10755485" y="3727129"/>
                </a:lnTo>
                <a:lnTo>
                  <a:pt x="10762129" y="3725105"/>
                </a:lnTo>
                <a:lnTo>
                  <a:pt x="10772464" y="3725105"/>
                </a:lnTo>
                <a:lnTo>
                  <a:pt x="10784276" y="3729152"/>
                </a:lnTo>
                <a:lnTo>
                  <a:pt x="10790921" y="3740889"/>
                </a:lnTo>
                <a:lnTo>
                  <a:pt x="10795350" y="3742103"/>
                </a:lnTo>
                <a:lnTo>
                  <a:pt x="10801256" y="3753435"/>
                </a:lnTo>
                <a:lnTo>
                  <a:pt x="10811591" y="3758292"/>
                </a:lnTo>
                <a:lnTo>
                  <a:pt x="10813806" y="3772861"/>
                </a:lnTo>
                <a:lnTo>
                  <a:pt x="10816759" y="3780146"/>
                </a:lnTo>
                <a:lnTo>
                  <a:pt x="10828571" y="3781765"/>
                </a:lnTo>
                <a:lnTo>
                  <a:pt x="10841121" y="3793906"/>
                </a:lnTo>
                <a:lnTo>
                  <a:pt x="10850718" y="3795121"/>
                </a:lnTo>
                <a:lnTo>
                  <a:pt x="10879510" y="3812523"/>
                </a:lnTo>
                <a:lnTo>
                  <a:pt x="10883201" y="3818594"/>
                </a:lnTo>
                <a:lnTo>
                  <a:pt x="10893536" y="3820618"/>
                </a:lnTo>
                <a:lnTo>
                  <a:pt x="10903134" y="3831140"/>
                </a:lnTo>
                <a:lnTo>
                  <a:pt x="10903872" y="3844901"/>
                </a:lnTo>
                <a:lnTo>
                  <a:pt x="10908301" y="3851376"/>
                </a:lnTo>
                <a:lnTo>
                  <a:pt x="10915684" y="3845305"/>
                </a:lnTo>
                <a:lnTo>
                  <a:pt x="10918637" y="3857447"/>
                </a:lnTo>
                <a:lnTo>
                  <a:pt x="10923804" y="3861089"/>
                </a:lnTo>
                <a:lnTo>
                  <a:pt x="10926757" y="3856637"/>
                </a:lnTo>
                <a:lnTo>
                  <a:pt x="10938569" y="3857447"/>
                </a:lnTo>
                <a:lnTo>
                  <a:pt x="10957025" y="3867160"/>
                </a:lnTo>
                <a:lnTo>
                  <a:pt x="10971052" y="3880515"/>
                </a:lnTo>
                <a:lnTo>
                  <a:pt x="10974005" y="3897513"/>
                </a:lnTo>
                <a:lnTo>
                  <a:pt x="10982126" y="3903179"/>
                </a:lnTo>
                <a:lnTo>
                  <a:pt x="10988032" y="3901156"/>
                </a:lnTo>
                <a:lnTo>
                  <a:pt x="10994676" y="3902775"/>
                </a:lnTo>
                <a:lnTo>
                  <a:pt x="11016085" y="3921392"/>
                </a:lnTo>
                <a:lnTo>
                  <a:pt x="11017561" y="3933533"/>
                </a:lnTo>
                <a:lnTo>
                  <a:pt x="11017561" y="3939604"/>
                </a:lnTo>
                <a:lnTo>
                  <a:pt x="11030112" y="3949317"/>
                </a:lnTo>
                <a:lnTo>
                  <a:pt x="11047091" y="3948507"/>
                </a:lnTo>
                <a:lnTo>
                  <a:pt x="11058903" y="3953769"/>
                </a:lnTo>
                <a:lnTo>
                  <a:pt x="11061118" y="3959435"/>
                </a:lnTo>
                <a:lnTo>
                  <a:pt x="11055950" y="3965910"/>
                </a:lnTo>
                <a:lnTo>
                  <a:pt x="11051521" y="3967124"/>
                </a:lnTo>
                <a:lnTo>
                  <a:pt x="11047091" y="3970767"/>
                </a:lnTo>
                <a:lnTo>
                  <a:pt x="11039709" y="3972386"/>
                </a:lnTo>
                <a:lnTo>
                  <a:pt x="11052259" y="3971576"/>
                </a:lnTo>
                <a:lnTo>
                  <a:pt x="11062594" y="3965910"/>
                </a:lnTo>
                <a:lnTo>
                  <a:pt x="11073668" y="3958625"/>
                </a:lnTo>
                <a:lnTo>
                  <a:pt x="11082527" y="3959435"/>
                </a:lnTo>
                <a:lnTo>
                  <a:pt x="11098030" y="3975219"/>
                </a:lnTo>
                <a:lnTo>
                  <a:pt x="11100983" y="3984527"/>
                </a:lnTo>
                <a:lnTo>
                  <a:pt x="11086218" y="3986955"/>
                </a:lnTo>
                <a:lnTo>
                  <a:pt x="11074406" y="3995050"/>
                </a:lnTo>
                <a:lnTo>
                  <a:pt x="11066286" y="4001525"/>
                </a:lnTo>
                <a:lnTo>
                  <a:pt x="11077359" y="3997883"/>
                </a:lnTo>
                <a:lnTo>
                  <a:pt x="11083265" y="3999906"/>
                </a:lnTo>
                <a:lnTo>
                  <a:pt x="11094339" y="3998692"/>
                </a:lnTo>
                <a:lnTo>
                  <a:pt x="11101721" y="4002334"/>
                </a:lnTo>
                <a:lnTo>
                  <a:pt x="11089909" y="4008000"/>
                </a:lnTo>
                <a:lnTo>
                  <a:pt x="11080312" y="4012452"/>
                </a:lnTo>
                <a:lnTo>
                  <a:pt x="11079574" y="4020142"/>
                </a:lnTo>
                <a:lnTo>
                  <a:pt x="11096554" y="4030664"/>
                </a:lnTo>
                <a:lnTo>
                  <a:pt x="11115748" y="4031069"/>
                </a:lnTo>
                <a:lnTo>
                  <a:pt x="11120916" y="4035116"/>
                </a:lnTo>
                <a:lnTo>
                  <a:pt x="11132727" y="4031069"/>
                </a:lnTo>
                <a:lnTo>
                  <a:pt x="11134204" y="4053329"/>
                </a:lnTo>
                <a:lnTo>
                  <a:pt x="11137895" y="4063446"/>
                </a:lnTo>
                <a:lnTo>
                  <a:pt x="11133466" y="4072350"/>
                </a:lnTo>
                <a:lnTo>
                  <a:pt x="11140110" y="4068708"/>
                </a:lnTo>
                <a:lnTo>
                  <a:pt x="11147492" y="4077611"/>
                </a:lnTo>
                <a:lnTo>
                  <a:pt x="11148231" y="4091372"/>
                </a:lnTo>
                <a:lnTo>
                  <a:pt x="11158566" y="4092586"/>
                </a:lnTo>
                <a:lnTo>
                  <a:pt x="11173331" y="4090967"/>
                </a:lnTo>
                <a:lnTo>
                  <a:pt x="11182928" y="4094609"/>
                </a:lnTo>
                <a:lnTo>
                  <a:pt x="11185881" y="4101894"/>
                </a:lnTo>
                <a:lnTo>
                  <a:pt x="11191787" y="4104727"/>
                </a:lnTo>
                <a:lnTo>
                  <a:pt x="11195478" y="4115250"/>
                </a:lnTo>
                <a:lnTo>
                  <a:pt x="11204337" y="4122130"/>
                </a:lnTo>
                <a:lnTo>
                  <a:pt x="11212458" y="4125368"/>
                </a:lnTo>
                <a:lnTo>
                  <a:pt x="11213196" y="4133867"/>
                </a:lnTo>
                <a:lnTo>
                  <a:pt x="11209505" y="4140747"/>
                </a:lnTo>
                <a:lnTo>
                  <a:pt x="11200646" y="4144389"/>
                </a:lnTo>
                <a:lnTo>
                  <a:pt x="11199908" y="4158959"/>
                </a:lnTo>
                <a:lnTo>
                  <a:pt x="11204337" y="4165839"/>
                </a:lnTo>
                <a:lnTo>
                  <a:pt x="11196216" y="4184051"/>
                </a:lnTo>
                <a:lnTo>
                  <a:pt x="11201384" y="4200645"/>
                </a:lnTo>
                <a:lnTo>
                  <a:pt x="11196216" y="4226142"/>
                </a:lnTo>
                <a:lnTo>
                  <a:pt x="11197693" y="4246377"/>
                </a:lnTo>
                <a:lnTo>
                  <a:pt x="11190310" y="4252853"/>
                </a:lnTo>
                <a:lnTo>
                  <a:pt x="11185143" y="4250424"/>
                </a:lnTo>
                <a:lnTo>
                  <a:pt x="11175546" y="4237474"/>
                </a:lnTo>
                <a:cubicBezTo>
                  <a:pt x="11175546" y="4237474"/>
                  <a:pt x="11167425" y="4235855"/>
                  <a:pt x="11167425" y="4235855"/>
                </a:cubicBezTo>
                <a:lnTo>
                  <a:pt x="11163734" y="4242330"/>
                </a:lnTo>
                <a:lnTo>
                  <a:pt x="11162995" y="4254067"/>
                </a:lnTo>
                <a:lnTo>
                  <a:pt x="11159304" y="4257305"/>
                </a:lnTo>
                <a:lnTo>
                  <a:pt x="11140110" y="4240711"/>
                </a:lnTo>
                <a:lnTo>
                  <a:pt x="11131251" y="4239092"/>
                </a:lnTo>
                <a:lnTo>
                  <a:pt x="11131251" y="4243949"/>
                </a:lnTo>
                <a:lnTo>
                  <a:pt x="11134204" y="4248401"/>
                </a:lnTo>
                <a:lnTo>
                  <a:pt x="11134204" y="4257305"/>
                </a:lnTo>
                <a:lnTo>
                  <a:pt x="11130513" y="4261352"/>
                </a:lnTo>
                <a:lnTo>
                  <a:pt x="11123869" y="4250829"/>
                </a:lnTo>
                <a:lnTo>
                  <a:pt x="11117224" y="4247996"/>
                </a:lnTo>
                <a:lnTo>
                  <a:pt x="11114271" y="4238688"/>
                </a:lnTo>
                <a:lnTo>
                  <a:pt x="11084742" y="4214810"/>
                </a:lnTo>
                <a:lnTo>
                  <a:pt x="11070715" y="4211167"/>
                </a:lnTo>
                <a:lnTo>
                  <a:pt x="11065547" y="4201049"/>
                </a:lnTo>
                <a:lnTo>
                  <a:pt x="11043400" y="4188098"/>
                </a:lnTo>
                <a:lnTo>
                  <a:pt x="11030850" y="4175148"/>
                </a:lnTo>
                <a:lnTo>
                  <a:pt x="11019776" y="4168672"/>
                </a:lnTo>
                <a:lnTo>
                  <a:pt x="11018300" y="4155317"/>
                </a:lnTo>
                <a:lnTo>
                  <a:pt x="11005750" y="4148032"/>
                </a:lnTo>
                <a:lnTo>
                  <a:pt x="11000582" y="4142770"/>
                </a:lnTo>
                <a:lnTo>
                  <a:pt x="10986555" y="4140342"/>
                </a:lnTo>
                <a:lnTo>
                  <a:pt x="10982126" y="4129010"/>
                </a:lnTo>
                <a:lnTo>
                  <a:pt x="10963670" y="4107965"/>
                </a:lnTo>
                <a:lnTo>
                  <a:pt x="10945214" y="4095419"/>
                </a:lnTo>
                <a:lnTo>
                  <a:pt x="10940784" y="4084087"/>
                </a:lnTo>
                <a:lnTo>
                  <a:pt x="10942261" y="4071136"/>
                </a:lnTo>
                <a:lnTo>
                  <a:pt x="10923066" y="4039163"/>
                </a:lnTo>
                <a:lnTo>
                  <a:pt x="10920851" y="4016904"/>
                </a:lnTo>
                <a:lnTo>
                  <a:pt x="10909778" y="4008810"/>
                </a:lnTo>
                <a:lnTo>
                  <a:pt x="10897228" y="3988979"/>
                </a:lnTo>
                <a:lnTo>
                  <a:pt x="10897228" y="3980885"/>
                </a:lnTo>
                <a:lnTo>
                  <a:pt x="10882463" y="3971576"/>
                </a:lnTo>
                <a:lnTo>
                  <a:pt x="10869913" y="3967934"/>
                </a:lnTo>
                <a:lnTo>
                  <a:pt x="10865483" y="3954983"/>
                </a:lnTo>
                <a:lnTo>
                  <a:pt x="10855148" y="3930295"/>
                </a:lnTo>
                <a:lnTo>
                  <a:pt x="10855886" y="3927462"/>
                </a:lnTo>
                <a:lnTo>
                  <a:pt x="10850718" y="3915726"/>
                </a:lnTo>
                <a:lnTo>
                  <a:pt x="10844074" y="3909250"/>
                </a:lnTo>
                <a:lnTo>
                  <a:pt x="10848504" y="3902775"/>
                </a:lnTo>
                <a:lnTo>
                  <a:pt x="10846289" y="3897918"/>
                </a:lnTo>
                <a:lnTo>
                  <a:pt x="10840383" y="3898728"/>
                </a:lnTo>
                <a:lnTo>
                  <a:pt x="10833739" y="3895085"/>
                </a:lnTo>
                <a:lnTo>
                  <a:pt x="10820450" y="3879706"/>
                </a:lnTo>
                <a:lnTo>
                  <a:pt x="10810115" y="3879706"/>
                </a:lnTo>
                <a:lnTo>
                  <a:pt x="10804209" y="3874445"/>
                </a:lnTo>
                <a:lnTo>
                  <a:pt x="10801994" y="3862708"/>
                </a:lnTo>
                <a:lnTo>
                  <a:pt x="10797565" y="3859066"/>
                </a:lnTo>
                <a:lnTo>
                  <a:pt x="10797565" y="3847329"/>
                </a:lnTo>
                <a:lnTo>
                  <a:pt x="10792397" y="3847329"/>
                </a:lnTo>
                <a:lnTo>
                  <a:pt x="10774679" y="3831545"/>
                </a:lnTo>
                <a:lnTo>
                  <a:pt x="10756961" y="3805643"/>
                </a:lnTo>
                <a:lnTo>
                  <a:pt x="10740720" y="3793097"/>
                </a:lnTo>
                <a:lnTo>
                  <a:pt x="10734814" y="3795525"/>
                </a:lnTo>
                <a:lnTo>
                  <a:pt x="10726693" y="3793097"/>
                </a:lnTo>
                <a:lnTo>
                  <a:pt x="10713405" y="3777718"/>
                </a:lnTo>
                <a:lnTo>
                  <a:pt x="10707499" y="3777718"/>
                </a:lnTo>
                <a:lnTo>
                  <a:pt x="10686090" y="3755863"/>
                </a:lnTo>
                <a:lnTo>
                  <a:pt x="10677969" y="3752626"/>
                </a:lnTo>
                <a:lnTo>
                  <a:pt x="10665419" y="3727533"/>
                </a:lnTo>
                <a:lnTo>
                  <a:pt x="10663204" y="3714178"/>
                </a:lnTo>
                <a:lnTo>
                  <a:pt x="10664681" y="3709321"/>
                </a:lnTo>
                <a:close/>
                <a:moveTo>
                  <a:pt x="11955869" y="3684229"/>
                </a:moveTo>
                <a:lnTo>
                  <a:pt x="11967681" y="3686252"/>
                </a:lnTo>
                <a:lnTo>
                  <a:pt x="11967681" y="3690300"/>
                </a:lnTo>
                <a:lnTo>
                  <a:pt x="11960299" y="3693537"/>
                </a:lnTo>
                <a:lnTo>
                  <a:pt x="11955869" y="3691109"/>
                </a:lnTo>
                <a:lnTo>
                  <a:pt x="11952178" y="3693942"/>
                </a:lnTo>
                <a:lnTo>
                  <a:pt x="11943319" y="3693537"/>
                </a:lnTo>
                <a:lnTo>
                  <a:pt x="11940366" y="3690704"/>
                </a:lnTo>
                <a:lnTo>
                  <a:pt x="11944057" y="3686657"/>
                </a:lnTo>
                <a:cubicBezTo>
                  <a:pt x="11944057" y="3686657"/>
                  <a:pt x="11955869" y="3684229"/>
                  <a:pt x="11955869" y="3684229"/>
                </a:cubicBezTo>
                <a:close/>
                <a:moveTo>
                  <a:pt x="11930769" y="3663184"/>
                </a:moveTo>
                <a:lnTo>
                  <a:pt x="11932984" y="3667636"/>
                </a:lnTo>
                <a:lnTo>
                  <a:pt x="11930769" y="3672087"/>
                </a:lnTo>
                <a:cubicBezTo>
                  <a:pt x="11930769" y="3672087"/>
                  <a:pt x="11924863" y="3670064"/>
                  <a:pt x="11924863" y="3670064"/>
                </a:cubicBezTo>
                <a:close/>
                <a:moveTo>
                  <a:pt x="10880248" y="3653875"/>
                </a:moveTo>
                <a:lnTo>
                  <a:pt x="10883939" y="3655494"/>
                </a:lnTo>
                <a:lnTo>
                  <a:pt x="10885416" y="3661160"/>
                </a:lnTo>
                <a:lnTo>
                  <a:pt x="10881725" y="3662374"/>
                </a:lnTo>
                <a:lnTo>
                  <a:pt x="10878033" y="3655089"/>
                </a:lnTo>
                <a:cubicBezTo>
                  <a:pt x="10878033" y="3655089"/>
                  <a:pt x="10880248" y="3653875"/>
                  <a:pt x="10880248" y="3653875"/>
                </a:cubicBezTo>
                <a:close/>
                <a:moveTo>
                  <a:pt x="12003117" y="3652256"/>
                </a:moveTo>
                <a:lnTo>
                  <a:pt x="12009023" y="3655899"/>
                </a:lnTo>
                <a:lnTo>
                  <a:pt x="12014929" y="3657922"/>
                </a:lnTo>
                <a:lnTo>
                  <a:pt x="12013452" y="3661160"/>
                </a:lnTo>
                <a:lnTo>
                  <a:pt x="12000902" y="3671683"/>
                </a:lnTo>
                <a:lnTo>
                  <a:pt x="11995735" y="3670064"/>
                </a:lnTo>
                <a:cubicBezTo>
                  <a:pt x="11995735" y="3670064"/>
                  <a:pt x="11989829" y="3661565"/>
                  <a:pt x="11989829" y="3661565"/>
                </a:cubicBezTo>
                <a:lnTo>
                  <a:pt x="11989090" y="3657113"/>
                </a:lnTo>
                <a:lnTo>
                  <a:pt x="11997949" y="3656708"/>
                </a:lnTo>
                <a:close/>
                <a:moveTo>
                  <a:pt x="11750638" y="3640520"/>
                </a:moveTo>
                <a:lnTo>
                  <a:pt x="11760973" y="3646186"/>
                </a:lnTo>
                <a:lnTo>
                  <a:pt x="11760973" y="3658732"/>
                </a:lnTo>
                <a:lnTo>
                  <a:pt x="11770570" y="3666826"/>
                </a:lnTo>
                <a:lnTo>
                  <a:pt x="11775000" y="3664398"/>
                </a:lnTo>
                <a:lnTo>
                  <a:pt x="11786812" y="3671683"/>
                </a:lnTo>
                <a:lnTo>
                  <a:pt x="11786812" y="3677349"/>
                </a:lnTo>
                <a:lnTo>
                  <a:pt x="11778691" y="3680586"/>
                </a:lnTo>
                <a:lnTo>
                  <a:pt x="11777953" y="3693942"/>
                </a:lnTo>
                <a:lnTo>
                  <a:pt x="11782382" y="3695561"/>
                </a:lnTo>
                <a:lnTo>
                  <a:pt x="11786812" y="3700822"/>
                </a:lnTo>
                <a:lnTo>
                  <a:pt x="11793456" y="3691918"/>
                </a:lnTo>
                <a:lnTo>
                  <a:pt x="11797885" y="3690704"/>
                </a:lnTo>
                <a:lnTo>
                  <a:pt x="11803053" y="3696775"/>
                </a:lnTo>
                <a:lnTo>
                  <a:pt x="11791979" y="3705274"/>
                </a:lnTo>
                <a:lnTo>
                  <a:pt x="11797147" y="3709321"/>
                </a:lnTo>
                <a:lnTo>
                  <a:pt x="11804529" y="3702441"/>
                </a:lnTo>
                <a:lnTo>
                  <a:pt x="11811912" y="3702441"/>
                </a:lnTo>
                <a:lnTo>
                  <a:pt x="11823724" y="3713368"/>
                </a:lnTo>
                <a:lnTo>
                  <a:pt x="11832583" y="3712559"/>
                </a:lnTo>
                <a:lnTo>
                  <a:pt x="11840703" y="3719844"/>
                </a:lnTo>
                <a:lnTo>
                  <a:pt x="11852515" y="3721867"/>
                </a:lnTo>
                <a:lnTo>
                  <a:pt x="11860636" y="3721867"/>
                </a:lnTo>
                <a:lnTo>
                  <a:pt x="11862112" y="3729152"/>
                </a:lnTo>
                <a:lnTo>
                  <a:pt x="11851777" y="3736437"/>
                </a:lnTo>
                <a:lnTo>
                  <a:pt x="11835536" y="3740079"/>
                </a:lnTo>
                <a:lnTo>
                  <a:pt x="11815603" y="3738461"/>
                </a:lnTo>
                <a:lnTo>
                  <a:pt x="11809697" y="3742508"/>
                </a:lnTo>
                <a:lnTo>
                  <a:pt x="11809697" y="3754244"/>
                </a:lnTo>
                <a:lnTo>
                  <a:pt x="11822985" y="3764767"/>
                </a:lnTo>
                <a:lnTo>
                  <a:pt x="11822985" y="3770028"/>
                </a:lnTo>
                <a:lnTo>
                  <a:pt x="11809697" y="3772052"/>
                </a:lnTo>
                <a:lnTo>
                  <a:pt x="11799362" y="3777313"/>
                </a:lnTo>
                <a:lnTo>
                  <a:pt x="11791241" y="3775290"/>
                </a:lnTo>
                <a:lnTo>
                  <a:pt x="11779429" y="3768005"/>
                </a:lnTo>
                <a:lnTo>
                  <a:pt x="11778691" y="3772052"/>
                </a:lnTo>
                <a:lnTo>
                  <a:pt x="11777953" y="3774480"/>
                </a:lnTo>
                <a:lnTo>
                  <a:pt x="11772785" y="3775694"/>
                </a:lnTo>
                <a:lnTo>
                  <a:pt x="11773523" y="3779741"/>
                </a:lnTo>
                <a:lnTo>
                  <a:pt x="11770570" y="3784598"/>
                </a:lnTo>
                <a:lnTo>
                  <a:pt x="11780906" y="3788240"/>
                </a:lnTo>
                <a:lnTo>
                  <a:pt x="11790503" y="3798763"/>
                </a:lnTo>
                <a:lnTo>
                  <a:pt x="11779429" y="3801191"/>
                </a:lnTo>
                <a:lnTo>
                  <a:pt x="11768355" y="3799572"/>
                </a:lnTo>
                <a:lnTo>
                  <a:pt x="11763188" y="3802405"/>
                </a:lnTo>
                <a:lnTo>
                  <a:pt x="11771308" y="3810905"/>
                </a:lnTo>
                <a:lnTo>
                  <a:pt x="11775738" y="3812928"/>
                </a:lnTo>
                <a:lnTo>
                  <a:pt x="11776476" y="3818189"/>
                </a:lnTo>
                <a:lnTo>
                  <a:pt x="11772785" y="3819404"/>
                </a:lnTo>
                <a:lnTo>
                  <a:pt x="11769094" y="3826284"/>
                </a:lnTo>
                <a:lnTo>
                  <a:pt x="11777214" y="3832759"/>
                </a:lnTo>
                <a:lnTo>
                  <a:pt x="11780167" y="3842472"/>
                </a:lnTo>
                <a:lnTo>
                  <a:pt x="11797147" y="3858256"/>
                </a:lnTo>
                <a:lnTo>
                  <a:pt x="11804529" y="3864732"/>
                </a:lnTo>
                <a:lnTo>
                  <a:pt x="11799362" y="3873231"/>
                </a:lnTo>
                <a:lnTo>
                  <a:pt x="11786812" y="3875659"/>
                </a:lnTo>
                <a:lnTo>
                  <a:pt x="11784597" y="3881325"/>
                </a:lnTo>
                <a:lnTo>
                  <a:pt x="11789026" y="3884967"/>
                </a:lnTo>
                <a:lnTo>
                  <a:pt x="11791241" y="3892657"/>
                </a:lnTo>
                <a:lnTo>
                  <a:pt x="11798623" y="3896704"/>
                </a:lnTo>
                <a:lnTo>
                  <a:pt x="11820032" y="3914916"/>
                </a:lnTo>
                <a:lnTo>
                  <a:pt x="11826677" y="3914916"/>
                </a:lnTo>
                <a:lnTo>
                  <a:pt x="11835536" y="3923415"/>
                </a:lnTo>
                <a:lnTo>
                  <a:pt x="11837750" y="3929081"/>
                </a:lnTo>
                <a:lnTo>
                  <a:pt x="11845871" y="3930700"/>
                </a:lnTo>
                <a:lnTo>
                  <a:pt x="11843656" y="3939199"/>
                </a:lnTo>
                <a:lnTo>
                  <a:pt x="11837750" y="3941223"/>
                </a:lnTo>
                <a:lnTo>
                  <a:pt x="11831106" y="3939199"/>
                </a:lnTo>
                <a:lnTo>
                  <a:pt x="11823724" y="3944056"/>
                </a:lnTo>
                <a:lnTo>
                  <a:pt x="11811912" y="3942841"/>
                </a:lnTo>
                <a:lnTo>
                  <a:pt x="11795670" y="3928272"/>
                </a:lnTo>
                <a:lnTo>
                  <a:pt x="11798623" y="3940413"/>
                </a:lnTo>
                <a:lnTo>
                  <a:pt x="11796409" y="3944865"/>
                </a:lnTo>
                <a:lnTo>
                  <a:pt x="11791241" y="3939199"/>
                </a:lnTo>
                <a:lnTo>
                  <a:pt x="11780906" y="3948912"/>
                </a:lnTo>
                <a:lnTo>
                  <a:pt x="11780906" y="3955792"/>
                </a:lnTo>
                <a:lnTo>
                  <a:pt x="11776476" y="3960649"/>
                </a:lnTo>
                <a:lnTo>
                  <a:pt x="11775000" y="3978052"/>
                </a:lnTo>
                <a:lnTo>
                  <a:pt x="11770570" y="3984527"/>
                </a:lnTo>
                <a:lnTo>
                  <a:pt x="11766879" y="4000311"/>
                </a:lnTo>
                <a:lnTo>
                  <a:pt x="11753591" y="4010024"/>
                </a:lnTo>
                <a:lnTo>
                  <a:pt x="11758758" y="4021761"/>
                </a:lnTo>
                <a:lnTo>
                  <a:pt x="11752114" y="4030260"/>
                </a:lnTo>
                <a:lnTo>
                  <a:pt x="11743993" y="4038354"/>
                </a:lnTo>
                <a:lnTo>
                  <a:pt x="11739564" y="4029855"/>
                </a:lnTo>
                <a:lnTo>
                  <a:pt x="11734396" y="4027427"/>
                </a:lnTo>
                <a:lnTo>
                  <a:pt x="11737349" y="4033497"/>
                </a:lnTo>
                <a:lnTo>
                  <a:pt x="11736611" y="4043211"/>
                </a:lnTo>
                <a:lnTo>
                  <a:pt x="11727752" y="4052519"/>
                </a:lnTo>
                <a:lnTo>
                  <a:pt x="11726276" y="4060613"/>
                </a:lnTo>
                <a:lnTo>
                  <a:pt x="11718155" y="4063446"/>
                </a:lnTo>
                <a:lnTo>
                  <a:pt x="11710772" y="4062637"/>
                </a:lnTo>
                <a:lnTo>
                  <a:pt x="11712249" y="4066684"/>
                </a:lnTo>
                <a:lnTo>
                  <a:pt x="11708558" y="4071945"/>
                </a:lnTo>
                <a:lnTo>
                  <a:pt x="11720370" y="4071541"/>
                </a:lnTo>
                <a:lnTo>
                  <a:pt x="11722584" y="4073160"/>
                </a:lnTo>
                <a:lnTo>
                  <a:pt x="11721108" y="4081254"/>
                </a:lnTo>
                <a:lnTo>
                  <a:pt x="11715202" y="4085301"/>
                </a:lnTo>
                <a:lnTo>
                  <a:pt x="11718893" y="4087325"/>
                </a:lnTo>
                <a:lnTo>
                  <a:pt x="11724799" y="4086515"/>
                </a:lnTo>
                <a:lnTo>
                  <a:pt x="11725537" y="4092991"/>
                </a:lnTo>
                <a:lnTo>
                  <a:pt x="11722584" y="4100275"/>
                </a:lnTo>
                <a:lnTo>
                  <a:pt x="11714464" y="4097847"/>
                </a:lnTo>
                <a:cubicBezTo>
                  <a:pt x="11714464" y="4097847"/>
                  <a:pt x="11712987" y="4096228"/>
                  <a:pt x="11712987" y="4096228"/>
                </a:cubicBezTo>
                <a:lnTo>
                  <a:pt x="11712987" y="4099871"/>
                </a:lnTo>
                <a:lnTo>
                  <a:pt x="11717417" y="4103918"/>
                </a:lnTo>
                <a:lnTo>
                  <a:pt x="11720370" y="4106346"/>
                </a:lnTo>
                <a:lnTo>
                  <a:pt x="11712987" y="4121321"/>
                </a:lnTo>
                <a:lnTo>
                  <a:pt x="11707819" y="4121321"/>
                </a:lnTo>
                <a:lnTo>
                  <a:pt x="11705605" y="4117678"/>
                </a:lnTo>
                <a:lnTo>
                  <a:pt x="11702652" y="4129010"/>
                </a:lnTo>
                <a:lnTo>
                  <a:pt x="11702652" y="4135486"/>
                </a:lnTo>
                <a:lnTo>
                  <a:pt x="11692316" y="4152888"/>
                </a:lnTo>
                <a:lnTo>
                  <a:pt x="11675337" y="4163411"/>
                </a:lnTo>
                <a:lnTo>
                  <a:pt x="11660572" y="4165839"/>
                </a:lnTo>
                <a:lnTo>
                  <a:pt x="11640639" y="4174743"/>
                </a:lnTo>
                <a:lnTo>
                  <a:pt x="11631042" y="4176362"/>
                </a:lnTo>
                <a:lnTo>
                  <a:pt x="11628089" y="4163411"/>
                </a:lnTo>
                <a:lnTo>
                  <a:pt x="11629566" y="4156531"/>
                </a:lnTo>
                <a:lnTo>
                  <a:pt x="11624398" y="4149651"/>
                </a:lnTo>
                <a:lnTo>
                  <a:pt x="11622921" y="4146413"/>
                </a:lnTo>
                <a:lnTo>
                  <a:pt x="11618492" y="4148436"/>
                </a:lnTo>
                <a:lnTo>
                  <a:pt x="11612586" y="4141556"/>
                </a:lnTo>
                <a:lnTo>
                  <a:pt x="11608157" y="4143985"/>
                </a:lnTo>
                <a:lnTo>
                  <a:pt x="11600036" y="4141961"/>
                </a:lnTo>
                <a:lnTo>
                  <a:pt x="11595606" y="4134676"/>
                </a:lnTo>
                <a:lnTo>
                  <a:pt x="11592653" y="4141961"/>
                </a:lnTo>
                <a:lnTo>
                  <a:pt x="11595606" y="4148032"/>
                </a:lnTo>
                <a:lnTo>
                  <a:pt x="11586747" y="4145603"/>
                </a:lnTo>
                <a:lnTo>
                  <a:pt x="11582318" y="4141152"/>
                </a:lnTo>
                <a:lnTo>
                  <a:pt x="11582318" y="4133867"/>
                </a:lnTo>
                <a:lnTo>
                  <a:pt x="11577150" y="4129415"/>
                </a:lnTo>
                <a:lnTo>
                  <a:pt x="11571244" y="4132653"/>
                </a:lnTo>
                <a:lnTo>
                  <a:pt x="11562385" y="4127796"/>
                </a:lnTo>
                <a:lnTo>
                  <a:pt x="11557218" y="4128605"/>
                </a:lnTo>
                <a:lnTo>
                  <a:pt x="11549835" y="4135890"/>
                </a:lnTo>
                <a:lnTo>
                  <a:pt x="11537285" y="4137914"/>
                </a:lnTo>
                <a:lnTo>
                  <a:pt x="11535070" y="4142366"/>
                </a:lnTo>
                <a:lnTo>
                  <a:pt x="11527688" y="4143175"/>
                </a:lnTo>
                <a:lnTo>
                  <a:pt x="11522520" y="4139128"/>
                </a:lnTo>
                <a:lnTo>
                  <a:pt x="11517353" y="4140342"/>
                </a:lnTo>
                <a:lnTo>
                  <a:pt x="11505541" y="4153698"/>
                </a:lnTo>
                <a:lnTo>
                  <a:pt x="11498158" y="4153698"/>
                </a:lnTo>
                <a:lnTo>
                  <a:pt x="11499635" y="4146008"/>
                </a:lnTo>
                <a:lnTo>
                  <a:pt x="11498158" y="4130629"/>
                </a:lnTo>
                <a:lnTo>
                  <a:pt x="11493729" y="4119297"/>
                </a:lnTo>
                <a:lnTo>
                  <a:pt x="11495943" y="4111203"/>
                </a:lnTo>
                <a:lnTo>
                  <a:pt x="11492990" y="4105132"/>
                </a:lnTo>
                <a:lnTo>
                  <a:pt x="11493729" y="4110393"/>
                </a:lnTo>
                <a:lnTo>
                  <a:pt x="11489299" y="4118892"/>
                </a:lnTo>
                <a:lnTo>
                  <a:pt x="11482655" y="4122939"/>
                </a:lnTo>
                <a:lnTo>
                  <a:pt x="11476749" y="4118892"/>
                </a:lnTo>
                <a:lnTo>
                  <a:pt x="11467890" y="4124558"/>
                </a:lnTo>
                <a:lnTo>
                  <a:pt x="11455340" y="4125368"/>
                </a:lnTo>
                <a:lnTo>
                  <a:pt x="11447958" y="4122939"/>
                </a:lnTo>
                <a:lnTo>
                  <a:pt x="11437622" y="4122535"/>
                </a:lnTo>
                <a:lnTo>
                  <a:pt x="11434669" y="4116464"/>
                </a:lnTo>
                <a:lnTo>
                  <a:pt x="11426549" y="4122535"/>
                </a:lnTo>
                <a:lnTo>
                  <a:pt x="11421381" y="4122535"/>
                </a:lnTo>
                <a:lnTo>
                  <a:pt x="11415475" y="4109584"/>
                </a:lnTo>
                <a:lnTo>
                  <a:pt x="11415475" y="4098657"/>
                </a:lnTo>
                <a:lnTo>
                  <a:pt x="11412522" y="4078016"/>
                </a:lnTo>
                <a:lnTo>
                  <a:pt x="11403663" y="4073160"/>
                </a:lnTo>
                <a:lnTo>
                  <a:pt x="11401448" y="4067494"/>
                </a:lnTo>
                <a:lnTo>
                  <a:pt x="11407354" y="4061423"/>
                </a:lnTo>
                <a:lnTo>
                  <a:pt x="11413998" y="4052114"/>
                </a:lnTo>
                <a:lnTo>
                  <a:pt x="11412522" y="4044020"/>
                </a:lnTo>
                <a:lnTo>
                  <a:pt x="11408092" y="4035926"/>
                </a:lnTo>
                <a:lnTo>
                  <a:pt x="11393328" y="4022975"/>
                </a:lnTo>
                <a:lnTo>
                  <a:pt x="11381516" y="4016095"/>
                </a:lnTo>
                <a:lnTo>
                  <a:pt x="11369704" y="4013666"/>
                </a:lnTo>
                <a:lnTo>
                  <a:pt x="11368965" y="4010024"/>
                </a:lnTo>
                <a:lnTo>
                  <a:pt x="11378563" y="4009215"/>
                </a:lnTo>
                <a:lnTo>
                  <a:pt x="11385945" y="4002739"/>
                </a:lnTo>
                <a:lnTo>
                  <a:pt x="11403663" y="3999097"/>
                </a:lnTo>
                <a:lnTo>
                  <a:pt x="11415475" y="3990598"/>
                </a:lnTo>
                <a:lnTo>
                  <a:pt x="11424334" y="3991002"/>
                </a:lnTo>
                <a:lnTo>
                  <a:pt x="11415475" y="3988574"/>
                </a:lnTo>
                <a:lnTo>
                  <a:pt x="11402186" y="3996264"/>
                </a:lnTo>
                <a:lnTo>
                  <a:pt x="11386683" y="3998287"/>
                </a:lnTo>
                <a:lnTo>
                  <a:pt x="11380039" y="3999906"/>
                </a:lnTo>
                <a:lnTo>
                  <a:pt x="11370442" y="3997073"/>
                </a:lnTo>
                <a:lnTo>
                  <a:pt x="11363798" y="3986146"/>
                </a:lnTo>
                <a:lnTo>
                  <a:pt x="11366751" y="3983313"/>
                </a:lnTo>
                <a:lnTo>
                  <a:pt x="11372657" y="3986146"/>
                </a:lnTo>
                <a:lnTo>
                  <a:pt x="11368227" y="3979266"/>
                </a:lnTo>
                <a:lnTo>
                  <a:pt x="11353462" y="3962268"/>
                </a:lnTo>
                <a:lnTo>
                  <a:pt x="11351986" y="3944460"/>
                </a:lnTo>
                <a:lnTo>
                  <a:pt x="11359368" y="3940818"/>
                </a:lnTo>
                <a:lnTo>
                  <a:pt x="11360107" y="3935557"/>
                </a:lnTo>
                <a:lnTo>
                  <a:pt x="11357892" y="3929486"/>
                </a:lnTo>
                <a:lnTo>
                  <a:pt x="11357892" y="3923010"/>
                </a:lnTo>
                <a:lnTo>
                  <a:pt x="11366013" y="3910464"/>
                </a:lnTo>
                <a:lnTo>
                  <a:pt x="11377824" y="3895895"/>
                </a:lnTo>
                <a:lnTo>
                  <a:pt x="11382992" y="3888610"/>
                </a:lnTo>
                <a:lnTo>
                  <a:pt x="11390375" y="3886586"/>
                </a:lnTo>
                <a:lnTo>
                  <a:pt x="11394066" y="3885372"/>
                </a:lnTo>
                <a:lnTo>
                  <a:pt x="11402925" y="3894276"/>
                </a:lnTo>
                <a:lnTo>
                  <a:pt x="11408092" y="3901561"/>
                </a:lnTo>
                <a:lnTo>
                  <a:pt x="11422857" y="3901156"/>
                </a:lnTo>
                <a:lnTo>
                  <a:pt x="11442790" y="3908441"/>
                </a:lnTo>
                <a:lnTo>
                  <a:pt x="11462722" y="3910464"/>
                </a:lnTo>
                <a:lnTo>
                  <a:pt x="11462722" y="3906822"/>
                </a:lnTo>
                <a:lnTo>
                  <a:pt x="11470843" y="3895895"/>
                </a:lnTo>
                <a:lnTo>
                  <a:pt x="11471581" y="3882944"/>
                </a:lnTo>
                <a:lnTo>
                  <a:pt x="11474534" y="3873231"/>
                </a:lnTo>
                <a:lnTo>
                  <a:pt x="11479702" y="3867160"/>
                </a:lnTo>
                <a:lnTo>
                  <a:pt x="11491514" y="3865946"/>
                </a:lnTo>
                <a:lnTo>
                  <a:pt x="11498896" y="3862303"/>
                </a:lnTo>
                <a:lnTo>
                  <a:pt x="11504802" y="3864732"/>
                </a:lnTo>
                <a:lnTo>
                  <a:pt x="11500373" y="3859470"/>
                </a:lnTo>
                <a:lnTo>
                  <a:pt x="11497420" y="3847734"/>
                </a:lnTo>
                <a:lnTo>
                  <a:pt x="11501849" y="3845710"/>
                </a:lnTo>
                <a:lnTo>
                  <a:pt x="11542453" y="3836806"/>
                </a:lnTo>
                <a:lnTo>
                  <a:pt x="11555741" y="3826284"/>
                </a:lnTo>
                <a:lnTo>
                  <a:pt x="11567553" y="3812119"/>
                </a:lnTo>
                <a:lnTo>
                  <a:pt x="11571244" y="3804024"/>
                </a:lnTo>
                <a:lnTo>
                  <a:pt x="11585271" y="3791883"/>
                </a:lnTo>
                <a:lnTo>
                  <a:pt x="11589700" y="3782574"/>
                </a:lnTo>
                <a:lnTo>
                  <a:pt x="11602989" y="3772052"/>
                </a:lnTo>
                <a:lnTo>
                  <a:pt x="11602989" y="3761529"/>
                </a:lnTo>
                <a:lnTo>
                  <a:pt x="11609633" y="3753435"/>
                </a:lnTo>
                <a:lnTo>
                  <a:pt x="11611848" y="3750602"/>
                </a:lnTo>
                <a:lnTo>
                  <a:pt x="11630304" y="3745745"/>
                </a:lnTo>
                <a:lnTo>
                  <a:pt x="11642116" y="3737246"/>
                </a:lnTo>
                <a:lnTo>
                  <a:pt x="11651713" y="3734009"/>
                </a:lnTo>
                <a:lnTo>
                  <a:pt x="11652451" y="3743317"/>
                </a:lnTo>
                <a:lnTo>
                  <a:pt x="11652451" y="3746960"/>
                </a:lnTo>
                <a:lnTo>
                  <a:pt x="11652451" y="3748578"/>
                </a:lnTo>
                <a:lnTo>
                  <a:pt x="11653928" y="3748174"/>
                </a:lnTo>
                <a:lnTo>
                  <a:pt x="11658357" y="3747364"/>
                </a:lnTo>
                <a:lnTo>
                  <a:pt x="11660572" y="3744127"/>
                </a:lnTo>
                <a:lnTo>
                  <a:pt x="11662048" y="3742508"/>
                </a:lnTo>
                <a:lnTo>
                  <a:pt x="11670169" y="3738865"/>
                </a:lnTo>
                <a:lnTo>
                  <a:pt x="11674598" y="3731985"/>
                </a:lnTo>
                <a:lnTo>
                  <a:pt x="11663525" y="3735223"/>
                </a:lnTo>
                <a:lnTo>
                  <a:pt x="11658357" y="3733604"/>
                </a:lnTo>
                <a:lnTo>
                  <a:pt x="11662048" y="3728343"/>
                </a:lnTo>
                <a:lnTo>
                  <a:pt x="11656881" y="3728747"/>
                </a:lnTo>
                <a:lnTo>
                  <a:pt x="11662048" y="3722677"/>
                </a:lnTo>
                <a:lnTo>
                  <a:pt x="11676075" y="3717820"/>
                </a:lnTo>
                <a:lnTo>
                  <a:pt x="11684934" y="3717820"/>
                </a:lnTo>
                <a:lnTo>
                  <a:pt x="11702652" y="3700417"/>
                </a:lnTo>
                <a:lnTo>
                  <a:pt x="11704866" y="3688276"/>
                </a:lnTo>
                <a:lnTo>
                  <a:pt x="11715202" y="3666017"/>
                </a:lnTo>
                <a:lnTo>
                  <a:pt x="11721846" y="3664398"/>
                </a:lnTo>
                <a:lnTo>
                  <a:pt x="11729228" y="3644162"/>
                </a:lnTo>
                <a:lnTo>
                  <a:pt x="11735134" y="3644567"/>
                </a:lnTo>
                <a:lnTo>
                  <a:pt x="11737349" y="3651852"/>
                </a:lnTo>
                <a:lnTo>
                  <a:pt x="11734396" y="3660351"/>
                </a:lnTo>
                <a:lnTo>
                  <a:pt x="11738087" y="3660755"/>
                </a:lnTo>
                <a:lnTo>
                  <a:pt x="11749161" y="3651447"/>
                </a:lnTo>
                <a:lnTo>
                  <a:pt x="11746208" y="3642948"/>
                </a:lnTo>
                <a:close/>
                <a:moveTo>
                  <a:pt x="10590118" y="3626355"/>
                </a:moveTo>
                <a:lnTo>
                  <a:pt x="10595286" y="3631211"/>
                </a:lnTo>
                <a:cubicBezTo>
                  <a:pt x="10595286" y="3631211"/>
                  <a:pt x="10595286" y="3639710"/>
                  <a:pt x="10595286" y="3639710"/>
                </a:cubicBezTo>
                <a:lnTo>
                  <a:pt x="10598239" y="3647400"/>
                </a:lnTo>
                <a:lnTo>
                  <a:pt x="10592333" y="3653875"/>
                </a:lnTo>
                <a:cubicBezTo>
                  <a:pt x="10592333" y="3653875"/>
                  <a:pt x="10588642" y="3645376"/>
                  <a:pt x="10588642" y="3644567"/>
                </a:cubicBezTo>
                <a:cubicBezTo>
                  <a:pt x="10587904" y="3643757"/>
                  <a:pt x="10583474" y="3641734"/>
                  <a:pt x="10583474" y="3641734"/>
                </a:cubicBezTo>
                <a:lnTo>
                  <a:pt x="10582736" y="3632830"/>
                </a:lnTo>
                <a:close/>
                <a:moveTo>
                  <a:pt x="11758020" y="3623926"/>
                </a:moveTo>
                <a:lnTo>
                  <a:pt x="11762449" y="3625141"/>
                </a:lnTo>
                <a:lnTo>
                  <a:pt x="11762449" y="3632021"/>
                </a:lnTo>
                <a:lnTo>
                  <a:pt x="11751376" y="3634854"/>
                </a:lnTo>
                <a:cubicBezTo>
                  <a:pt x="11751376" y="3634854"/>
                  <a:pt x="11749161" y="3631616"/>
                  <a:pt x="11749161" y="3631616"/>
                </a:cubicBezTo>
                <a:close/>
                <a:moveTo>
                  <a:pt x="11745470" y="3623522"/>
                </a:moveTo>
                <a:lnTo>
                  <a:pt x="11744732" y="3626759"/>
                </a:lnTo>
                <a:lnTo>
                  <a:pt x="11738826" y="3630402"/>
                </a:lnTo>
                <a:cubicBezTo>
                  <a:pt x="11738826" y="3630402"/>
                  <a:pt x="11732181" y="3630402"/>
                  <a:pt x="11732181" y="3630402"/>
                </a:cubicBezTo>
                <a:close/>
                <a:moveTo>
                  <a:pt x="10583474" y="3615427"/>
                </a:moveTo>
                <a:cubicBezTo>
                  <a:pt x="10583474" y="3615427"/>
                  <a:pt x="10589380" y="3615427"/>
                  <a:pt x="10589380" y="3615427"/>
                </a:cubicBezTo>
                <a:lnTo>
                  <a:pt x="10581998" y="3624331"/>
                </a:lnTo>
                <a:lnTo>
                  <a:pt x="10578306" y="3621093"/>
                </a:lnTo>
                <a:close/>
                <a:moveTo>
                  <a:pt x="10847027" y="3610166"/>
                </a:moveTo>
                <a:lnTo>
                  <a:pt x="10849242" y="3610571"/>
                </a:lnTo>
                <a:lnTo>
                  <a:pt x="10849980" y="3614618"/>
                </a:lnTo>
                <a:lnTo>
                  <a:pt x="10848504" y="3619475"/>
                </a:lnTo>
                <a:cubicBezTo>
                  <a:pt x="10848504" y="3619475"/>
                  <a:pt x="10847027" y="3610166"/>
                  <a:pt x="10847027" y="3610166"/>
                </a:cubicBezTo>
                <a:close/>
                <a:moveTo>
                  <a:pt x="10570924" y="3592359"/>
                </a:moveTo>
                <a:lnTo>
                  <a:pt x="10576092" y="3601262"/>
                </a:lnTo>
                <a:lnTo>
                  <a:pt x="10570924" y="3604095"/>
                </a:lnTo>
                <a:lnTo>
                  <a:pt x="10564280" y="3600048"/>
                </a:lnTo>
                <a:lnTo>
                  <a:pt x="10562065" y="3593978"/>
                </a:lnTo>
                <a:cubicBezTo>
                  <a:pt x="10562065" y="3593978"/>
                  <a:pt x="10570924" y="3592359"/>
                  <a:pt x="10570924" y="3592359"/>
                </a:cubicBezTo>
                <a:close/>
                <a:moveTo>
                  <a:pt x="10811591" y="3586693"/>
                </a:moveTo>
                <a:cubicBezTo>
                  <a:pt x="10812330" y="3586693"/>
                  <a:pt x="10817497" y="3587097"/>
                  <a:pt x="10817497" y="3587097"/>
                </a:cubicBezTo>
                <a:lnTo>
                  <a:pt x="10817497" y="3598025"/>
                </a:lnTo>
                <a:cubicBezTo>
                  <a:pt x="10817497" y="3598025"/>
                  <a:pt x="10810853" y="3606119"/>
                  <a:pt x="10810853" y="3606119"/>
                </a:cubicBezTo>
                <a:lnTo>
                  <a:pt x="10811591" y="3596406"/>
                </a:lnTo>
                <a:lnTo>
                  <a:pt x="10809377" y="3592763"/>
                </a:lnTo>
                <a:close/>
                <a:moveTo>
                  <a:pt x="11746946" y="3585074"/>
                </a:moveTo>
                <a:lnTo>
                  <a:pt x="11749899" y="3587502"/>
                </a:lnTo>
                <a:lnTo>
                  <a:pt x="11748423" y="3591549"/>
                </a:lnTo>
                <a:lnTo>
                  <a:pt x="11748423" y="3602881"/>
                </a:lnTo>
                <a:lnTo>
                  <a:pt x="11743255" y="3602881"/>
                </a:lnTo>
                <a:lnTo>
                  <a:pt x="11737349" y="3594382"/>
                </a:lnTo>
                <a:lnTo>
                  <a:pt x="11738087" y="3588312"/>
                </a:lnTo>
                <a:cubicBezTo>
                  <a:pt x="11738087" y="3588312"/>
                  <a:pt x="11746946" y="3585074"/>
                  <a:pt x="11746946" y="3585074"/>
                </a:cubicBezTo>
                <a:close/>
                <a:moveTo>
                  <a:pt x="10576830" y="3576170"/>
                </a:moveTo>
                <a:lnTo>
                  <a:pt x="10579783" y="3579408"/>
                </a:lnTo>
                <a:cubicBezTo>
                  <a:pt x="10579783" y="3579408"/>
                  <a:pt x="10580521" y="3586288"/>
                  <a:pt x="10580521" y="3586288"/>
                </a:cubicBezTo>
                <a:lnTo>
                  <a:pt x="10576830" y="3590335"/>
                </a:lnTo>
                <a:lnTo>
                  <a:pt x="10572400" y="3583860"/>
                </a:lnTo>
                <a:close/>
                <a:moveTo>
                  <a:pt x="11760973" y="3574551"/>
                </a:moveTo>
                <a:lnTo>
                  <a:pt x="11763188" y="3580217"/>
                </a:lnTo>
                <a:cubicBezTo>
                  <a:pt x="11763188" y="3580217"/>
                  <a:pt x="11757282" y="3577789"/>
                  <a:pt x="11757282" y="3577789"/>
                </a:cubicBezTo>
                <a:close/>
                <a:moveTo>
                  <a:pt x="11755805" y="3572932"/>
                </a:moveTo>
                <a:lnTo>
                  <a:pt x="11755067" y="3576979"/>
                </a:lnTo>
                <a:cubicBezTo>
                  <a:pt x="11755067" y="3576979"/>
                  <a:pt x="11750638" y="3577384"/>
                  <a:pt x="11750638" y="3577384"/>
                </a:cubicBezTo>
                <a:close/>
                <a:moveTo>
                  <a:pt x="10550253" y="3570099"/>
                </a:moveTo>
                <a:cubicBezTo>
                  <a:pt x="10550253" y="3570099"/>
                  <a:pt x="10556897" y="3572123"/>
                  <a:pt x="10556897" y="3572123"/>
                </a:cubicBezTo>
                <a:lnTo>
                  <a:pt x="10561327" y="3584264"/>
                </a:lnTo>
                <a:lnTo>
                  <a:pt x="10553206" y="3576979"/>
                </a:lnTo>
                <a:cubicBezTo>
                  <a:pt x="10553206" y="3576979"/>
                  <a:pt x="10550253" y="3570504"/>
                  <a:pt x="10550253" y="3570099"/>
                </a:cubicBezTo>
                <a:close/>
                <a:moveTo>
                  <a:pt x="10538441" y="3533675"/>
                </a:moveTo>
                <a:lnTo>
                  <a:pt x="10535488" y="3539341"/>
                </a:lnTo>
                <a:cubicBezTo>
                  <a:pt x="10535488" y="3539341"/>
                  <a:pt x="10528844" y="3536508"/>
                  <a:pt x="10528844" y="3536508"/>
                </a:cubicBezTo>
                <a:close/>
                <a:moveTo>
                  <a:pt x="12078418" y="3526390"/>
                </a:moveTo>
                <a:lnTo>
                  <a:pt x="12081371" y="3528818"/>
                </a:lnTo>
                <a:lnTo>
                  <a:pt x="12080633" y="3534080"/>
                </a:lnTo>
                <a:lnTo>
                  <a:pt x="12072512" y="3536913"/>
                </a:lnTo>
                <a:lnTo>
                  <a:pt x="12066606" y="3532866"/>
                </a:lnTo>
                <a:cubicBezTo>
                  <a:pt x="12066606" y="3532866"/>
                  <a:pt x="12068821" y="3527604"/>
                  <a:pt x="12068821" y="3527604"/>
                </a:cubicBezTo>
                <a:close/>
                <a:moveTo>
                  <a:pt x="9902813" y="3523557"/>
                </a:moveTo>
                <a:lnTo>
                  <a:pt x="9913149" y="3526390"/>
                </a:lnTo>
                <a:lnTo>
                  <a:pt x="9912410" y="3529628"/>
                </a:lnTo>
                <a:lnTo>
                  <a:pt x="9919055" y="3532056"/>
                </a:lnTo>
                <a:lnTo>
                  <a:pt x="9922008" y="3528818"/>
                </a:lnTo>
                <a:lnTo>
                  <a:pt x="9936034" y="3533675"/>
                </a:lnTo>
                <a:lnTo>
                  <a:pt x="9936034" y="3538936"/>
                </a:lnTo>
                <a:lnTo>
                  <a:pt x="9938987" y="3542174"/>
                </a:lnTo>
                <a:lnTo>
                  <a:pt x="9941940" y="3551078"/>
                </a:lnTo>
                <a:lnTo>
                  <a:pt x="9947108" y="3550673"/>
                </a:lnTo>
                <a:lnTo>
                  <a:pt x="9953014" y="3561196"/>
                </a:lnTo>
                <a:lnTo>
                  <a:pt x="9957443" y="3563219"/>
                </a:lnTo>
                <a:lnTo>
                  <a:pt x="9958920" y="3567266"/>
                </a:lnTo>
                <a:lnTo>
                  <a:pt x="9949323" y="3572123"/>
                </a:lnTo>
                <a:lnTo>
                  <a:pt x="9956705" y="3572932"/>
                </a:lnTo>
                <a:lnTo>
                  <a:pt x="9956705" y="3574551"/>
                </a:lnTo>
                <a:lnTo>
                  <a:pt x="9965564" y="3573742"/>
                </a:lnTo>
                <a:lnTo>
                  <a:pt x="9972208" y="3587907"/>
                </a:lnTo>
                <a:lnTo>
                  <a:pt x="9980329" y="3608547"/>
                </a:lnTo>
                <a:lnTo>
                  <a:pt x="9987711" y="3614213"/>
                </a:lnTo>
                <a:lnTo>
                  <a:pt x="9985497" y="3621498"/>
                </a:lnTo>
                <a:lnTo>
                  <a:pt x="9989188" y="3626759"/>
                </a:lnTo>
                <a:cubicBezTo>
                  <a:pt x="9989188" y="3626759"/>
                  <a:pt x="9989926" y="3639306"/>
                  <a:pt x="9989926" y="3639306"/>
                </a:cubicBezTo>
                <a:lnTo>
                  <a:pt x="9987711" y="3642139"/>
                </a:lnTo>
                <a:lnTo>
                  <a:pt x="9988450" y="3649423"/>
                </a:lnTo>
                <a:lnTo>
                  <a:pt x="9985497" y="3657922"/>
                </a:lnTo>
                <a:lnTo>
                  <a:pt x="9978114" y="3670873"/>
                </a:lnTo>
                <a:lnTo>
                  <a:pt x="9961873" y="3686252"/>
                </a:lnTo>
                <a:lnTo>
                  <a:pt x="9946370" y="3690704"/>
                </a:lnTo>
                <a:lnTo>
                  <a:pt x="9929390" y="3692728"/>
                </a:lnTo>
                <a:lnTo>
                  <a:pt x="9919055" y="3695156"/>
                </a:lnTo>
                <a:lnTo>
                  <a:pt x="9907243" y="3689490"/>
                </a:lnTo>
                <a:lnTo>
                  <a:pt x="9900598" y="3678563"/>
                </a:lnTo>
                <a:lnTo>
                  <a:pt x="9892478" y="3653875"/>
                </a:lnTo>
                <a:lnTo>
                  <a:pt x="9885834" y="3632021"/>
                </a:lnTo>
                <a:lnTo>
                  <a:pt x="9888048" y="3625545"/>
                </a:lnTo>
                <a:lnTo>
                  <a:pt x="9883619" y="3608547"/>
                </a:lnTo>
                <a:lnTo>
                  <a:pt x="9885834" y="3605714"/>
                </a:lnTo>
                <a:lnTo>
                  <a:pt x="9885095" y="3600048"/>
                </a:lnTo>
                <a:lnTo>
                  <a:pt x="9888048" y="3579408"/>
                </a:lnTo>
                <a:lnTo>
                  <a:pt x="9891001" y="3574956"/>
                </a:lnTo>
                <a:lnTo>
                  <a:pt x="9891001" y="3562410"/>
                </a:lnTo>
                <a:lnTo>
                  <a:pt x="9886572" y="3553911"/>
                </a:lnTo>
                <a:lnTo>
                  <a:pt x="9888787" y="3551482"/>
                </a:lnTo>
                <a:lnTo>
                  <a:pt x="9885834" y="3547435"/>
                </a:lnTo>
                <a:lnTo>
                  <a:pt x="9880666" y="3545007"/>
                </a:lnTo>
                <a:lnTo>
                  <a:pt x="9880666" y="3542579"/>
                </a:lnTo>
                <a:lnTo>
                  <a:pt x="9886572" y="3543388"/>
                </a:lnTo>
                <a:lnTo>
                  <a:pt x="9892478" y="3547840"/>
                </a:lnTo>
                <a:lnTo>
                  <a:pt x="9895431" y="3549054"/>
                </a:lnTo>
                <a:lnTo>
                  <a:pt x="9900598" y="3540555"/>
                </a:lnTo>
                <a:lnTo>
                  <a:pt x="9900598" y="3534484"/>
                </a:lnTo>
                <a:lnTo>
                  <a:pt x="9899860" y="3531651"/>
                </a:lnTo>
                <a:lnTo>
                  <a:pt x="9902813" y="3530842"/>
                </a:lnTo>
                <a:lnTo>
                  <a:pt x="9904290" y="3529223"/>
                </a:lnTo>
                <a:lnTo>
                  <a:pt x="9902075" y="3525985"/>
                </a:lnTo>
                <a:close/>
                <a:moveTo>
                  <a:pt x="12126404" y="3521938"/>
                </a:moveTo>
                <a:lnTo>
                  <a:pt x="12135263" y="3528414"/>
                </a:lnTo>
                <a:lnTo>
                  <a:pt x="12133786" y="3536508"/>
                </a:lnTo>
                <a:lnTo>
                  <a:pt x="12126404" y="3532461"/>
                </a:lnTo>
                <a:lnTo>
                  <a:pt x="12124927" y="3526795"/>
                </a:lnTo>
                <a:cubicBezTo>
                  <a:pt x="12124927" y="3526795"/>
                  <a:pt x="12126404" y="3521938"/>
                  <a:pt x="12126404" y="3521938"/>
                </a:cubicBezTo>
                <a:close/>
                <a:moveTo>
                  <a:pt x="10897228" y="3512225"/>
                </a:moveTo>
                <a:lnTo>
                  <a:pt x="10900181" y="3519105"/>
                </a:lnTo>
                <a:lnTo>
                  <a:pt x="10897966" y="3528414"/>
                </a:lnTo>
                <a:cubicBezTo>
                  <a:pt x="10897966" y="3528414"/>
                  <a:pt x="10890583" y="3522748"/>
                  <a:pt x="10890583" y="3522748"/>
                </a:cubicBezTo>
                <a:lnTo>
                  <a:pt x="10889845" y="3516677"/>
                </a:lnTo>
                <a:close/>
                <a:moveTo>
                  <a:pt x="12191369" y="3505345"/>
                </a:moveTo>
                <a:lnTo>
                  <a:pt x="12192000" y="3505790"/>
                </a:lnTo>
                <a:lnTo>
                  <a:pt x="12192000" y="3511852"/>
                </a:lnTo>
                <a:lnTo>
                  <a:pt x="12190631" y="3510202"/>
                </a:lnTo>
                <a:cubicBezTo>
                  <a:pt x="12190631" y="3510202"/>
                  <a:pt x="12191369" y="3505345"/>
                  <a:pt x="12191369" y="3505345"/>
                </a:cubicBezTo>
                <a:close/>
                <a:moveTo>
                  <a:pt x="12164792" y="3502917"/>
                </a:moveTo>
                <a:lnTo>
                  <a:pt x="12172175" y="3504536"/>
                </a:lnTo>
                <a:lnTo>
                  <a:pt x="12175866" y="3504131"/>
                </a:lnTo>
                <a:cubicBezTo>
                  <a:pt x="12175866" y="3504131"/>
                  <a:pt x="12178081" y="3511416"/>
                  <a:pt x="12178081" y="3511416"/>
                </a:cubicBezTo>
                <a:lnTo>
                  <a:pt x="12191369" y="3521938"/>
                </a:lnTo>
                <a:lnTo>
                  <a:pt x="12192000" y="3522523"/>
                </a:lnTo>
                <a:lnTo>
                  <a:pt x="12192000" y="3623581"/>
                </a:lnTo>
                <a:lnTo>
                  <a:pt x="12187678" y="3625950"/>
                </a:lnTo>
                <a:lnTo>
                  <a:pt x="12175128" y="3645376"/>
                </a:lnTo>
                <a:lnTo>
                  <a:pt x="12173651" y="3653066"/>
                </a:lnTo>
                <a:lnTo>
                  <a:pt x="12181772" y="3659137"/>
                </a:lnTo>
                <a:lnTo>
                  <a:pt x="12187678" y="3671278"/>
                </a:lnTo>
                <a:lnTo>
                  <a:pt x="12192000" y="3676807"/>
                </a:lnTo>
                <a:lnTo>
                  <a:pt x="12192000" y="3678295"/>
                </a:lnTo>
                <a:lnTo>
                  <a:pt x="12191369" y="3686252"/>
                </a:lnTo>
                <a:lnTo>
                  <a:pt x="12178081" y="3702441"/>
                </a:lnTo>
                <a:lnTo>
                  <a:pt x="12170698" y="3707298"/>
                </a:lnTo>
                <a:lnTo>
                  <a:pt x="12167745" y="3703655"/>
                </a:lnTo>
                <a:lnTo>
                  <a:pt x="12164792" y="3695156"/>
                </a:lnTo>
                <a:lnTo>
                  <a:pt x="12167745" y="3689895"/>
                </a:lnTo>
                <a:lnTo>
                  <a:pt x="12164792" y="3686252"/>
                </a:lnTo>
                <a:lnTo>
                  <a:pt x="12159625" y="3689490"/>
                </a:lnTo>
                <a:lnTo>
                  <a:pt x="12158148" y="3694347"/>
                </a:lnTo>
                <a:lnTo>
                  <a:pt x="12150766" y="3698799"/>
                </a:lnTo>
                <a:lnTo>
                  <a:pt x="12140430" y="3694751"/>
                </a:lnTo>
                <a:lnTo>
                  <a:pt x="12131571" y="3687467"/>
                </a:lnTo>
                <a:lnTo>
                  <a:pt x="12120498" y="3687467"/>
                </a:lnTo>
                <a:lnTo>
                  <a:pt x="12110901" y="3677753"/>
                </a:lnTo>
                <a:lnTo>
                  <a:pt x="12109424" y="3670064"/>
                </a:lnTo>
                <a:lnTo>
                  <a:pt x="12102042" y="3661160"/>
                </a:lnTo>
                <a:lnTo>
                  <a:pt x="12104256" y="3655494"/>
                </a:lnTo>
                <a:lnTo>
                  <a:pt x="12103518" y="3648209"/>
                </a:lnTo>
                <a:lnTo>
                  <a:pt x="12099089" y="3643353"/>
                </a:lnTo>
                <a:lnTo>
                  <a:pt x="12103518" y="3638091"/>
                </a:lnTo>
                <a:lnTo>
                  <a:pt x="12102780" y="3633235"/>
                </a:lnTo>
                <a:lnTo>
                  <a:pt x="12106471" y="3631211"/>
                </a:lnTo>
                <a:lnTo>
                  <a:pt x="12115330" y="3634449"/>
                </a:lnTo>
                <a:lnTo>
                  <a:pt x="12107209" y="3627164"/>
                </a:lnTo>
                <a:lnTo>
                  <a:pt x="12105733" y="3619475"/>
                </a:lnTo>
                <a:lnTo>
                  <a:pt x="12096136" y="3612190"/>
                </a:lnTo>
                <a:lnTo>
                  <a:pt x="12087277" y="3610571"/>
                </a:lnTo>
                <a:lnTo>
                  <a:pt x="12078418" y="3602881"/>
                </a:lnTo>
                <a:lnTo>
                  <a:pt x="12073250" y="3602881"/>
                </a:lnTo>
                <a:lnTo>
                  <a:pt x="12069559" y="3606928"/>
                </a:lnTo>
                <a:lnTo>
                  <a:pt x="12071774" y="3610976"/>
                </a:lnTo>
                <a:lnTo>
                  <a:pt x="12068821" y="3615023"/>
                </a:lnTo>
                <a:lnTo>
                  <a:pt x="12073988" y="3621903"/>
                </a:lnTo>
                <a:lnTo>
                  <a:pt x="12069559" y="3621498"/>
                </a:lnTo>
                <a:lnTo>
                  <a:pt x="12061438" y="3615832"/>
                </a:lnTo>
                <a:lnTo>
                  <a:pt x="12056271" y="3616642"/>
                </a:lnTo>
                <a:lnTo>
                  <a:pt x="12059223" y="3610976"/>
                </a:lnTo>
                <a:lnTo>
                  <a:pt x="12054056" y="3609357"/>
                </a:lnTo>
                <a:lnTo>
                  <a:pt x="12050365" y="3612190"/>
                </a:lnTo>
                <a:lnTo>
                  <a:pt x="12049626" y="3620689"/>
                </a:lnTo>
                <a:lnTo>
                  <a:pt x="12044459" y="3617856"/>
                </a:lnTo>
                <a:lnTo>
                  <a:pt x="12040029" y="3619879"/>
                </a:lnTo>
                <a:lnTo>
                  <a:pt x="12037076" y="3617451"/>
                </a:lnTo>
                <a:lnTo>
                  <a:pt x="12039291" y="3607738"/>
                </a:lnTo>
                <a:lnTo>
                  <a:pt x="12032647" y="3602072"/>
                </a:lnTo>
                <a:lnTo>
                  <a:pt x="12027479" y="3604500"/>
                </a:lnTo>
                <a:lnTo>
                  <a:pt x="12021573" y="3615832"/>
                </a:lnTo>
                <a:lnTo>
                  <a:pt x="12016405" y="3620284"/>
                </a:lnTo>
                <a:lnTo>
                  <a:pt x="12009023" y="3639710"/>
                </a:lnTo>
                <a:lnTo>
                  <a:pt x="12004593" y="3645781"/>
                </a:lnTo>
                <a:lnTo>
                  <a:pt x="11994258" y="3635663"/>
                </a:lnTo>
                <a:lnTo>
                  <a:pt x="12000902" y="3622712"/>
                </a:lnTo>
                <a:lnTo>
                  <a:pt x="12003855" y="3609357"/>
                </a:lnTo>
                <a:lnTo>
                  <a:pt x="12000902" y="3602477"/>
                </a:lnTo>
                <a:lnTo>
                  <a:pt x="12009761" y="3592763"/>
                </a:lnTo>
                <a:lnTo>
                  <a:pt x="12019358" y="3590335"/>
                </a:lnTo>
                <a:lnTo>
                  <a:pt x="12026741" y="3583860"/>
                </a:lnTo>
                <a:lnTo>
                  <a:pt x="12035600" y="3586288"/>
                </a:lnTo>
                <a:lnTo>
                  <a:pt x="12049626" y="3583860"/>
                </a:lnTo>
                <a:lnTo>
                  <a:pt x="12045197" y="3576170"/>
                </a:lnTo>
                <a:lnTo>
                  <a:pt x="12050365" y="3567671"/>
                </a:lnTo>
                <a:lnTo>
                  <a:pt x="12061438" y="3563219"/>
                </a:lnTo>
                <a:lnTo>
                  <a:pt x="12067344" y="3555125"/>
                </a:lnTo>
                <a:lnTo>
                  <a:pt x="12075465" y="3554720"/>
                </a:lnTo>
                <a:lnTo>
                  <a:pt x="12088753" y="3564838"/>
                </a:lnTo>
                <a:lnTo>
                  <a:pt x="12089491" y="3580217"/>
                </a:lnTo>
                <a:lnTo>
                  <a:pt x="12079156" y="3594787"/>
                </a:lnTo>
                <a:lnTo>
                  <a:pt x="12088015" y="3586693"/>
                </a:lnTo>
                <a:lnTo>
                  <a:pt x="12097612" y="3584264"/>
                </a:lnTo>
                <a:lnTo>
                  <a:pt x="12108686" y="3579003"/>
                </a:lnTo>
                <a:lnTo>
                  <a:pt x="12113854" y="3563219"/>
                </a:lnTo>
                <a:lnTo>
                  <a:pt x="12124189" y="3559172"/>
                </a:lnTo>
                <a:lnTo>
                  <a:pt x="12129357" y="3569695"/>
                </a:lnTo>
                <a:lnTo>
                  <a:pt x="12135263" y="3566862"/>
                </a:lnTo>
                <a:lnTo>
                  <a:pt x="12136739" y="3559577"/>
                </a:lnTo>
                <a:lnTo>
                  <a:pt x="12133048" y="3556744"/>
                </a:lnTo>
                <a:lnTo>
                  <a:pt x="12137477" y="3538936"/>
                </a:lnTo>
                <a:lnTo>
                  <a:pt x="12148551" y="3542983"/>
                </a:lnTo>
                <a:lnTo>
                  <a:pt x="12154457" y="3547435"/>
                </a:lnTo>
                <a:lnTo>
                  <a:pt x="12157410" y="3542983"/>
                </a:lnTo>
                <a:lnTo>
                  <a:pt x="12157410" y="3531247"/>
                </a:lnTo>
                <a:lnTo>
                  <a:pt x="12160363" y="3530437"/>
                </a:lnTo>
                <a:lnTo>
                  <a:pt x="12168484" y="3538127"/>
                </a:lnTo>
                <a:lnTo>
                  <a:pt x="12168484" y="3531247"/>
                </a:lnTo>
                <a:lnTo>
                  <a:pt x="12164054" y="3513439"/>
                </a:lnTo>
                <a:close/>
                <a:moveTo>
                  <a:pt x="10895013" y="3502512"/>
                </a:moveTo>
                <a:lnTo>
                  <a:pt x="10892060" y="3507369"/>
                </a:lnTo>
                <a:lnTo>
                  <a:pt x="10885416" y="3505750"/>
                </a:lnTo>
                <a:cubicBezTo>
                  <a:pt x="10885416" y="3505750"/>
                  <a:pt x="10895013" y="3502512"/>
                  <a:pt x="10895013" y="3502512"/>
                </a:cubicBezTo>
                <a:close/>
                <a:moveTo>
                  <a:pt x="12154457" y="3485109"/>
                </a:moveTo>
                <a:lnTo>
                  <a:pt x="12159625" y="3493608"/>
                </a:lnTo>
                <a:lnTo>
                  <a:pt x="12159625" y="3500488"/>
                </a:lnTo>
                <a:lnTo>
                  <a:pt x="12152980" y="3493204"/>
                </a:lnTo>
                <a:cubicBezTo>
                  <a:pt x="12152980" y="3493204"/>
                  <a:pt x="12154457" y="3485109"/>
                  <a:pt x="12154457" y="3485109"/>
                </a:cubicBezTo>
                <a:close/>
                <a:moveTo>
                  <a:pt x="12108686" y="3483895"/>
                </a:moveTo>
                <a:lnTo>
                  <a:pt x="12114592" y="3483895"/>
                </a:lnTo>
                <a:lnTo>
                  <a:pt x="12120498" y="3488347"/>
                </a:lnTo>
                <a:lnTo>
                  <a:pt x="12121236" y="3498465"/>
                </a:lnTo>
                <a:lnTo>
                  <a:pt x="12117545" y="3504536"/>
                </a:lnTo>
                <a:lnTo>
                  <a:pt x="12102042" y="3510606"/>
                </a:lnTo>
                <a:lnTo>
                  <a:pt x="12090230" y="3511416"/>
                </a:lnTo>
                <a:lnTo>
                  <a:pt x="12090968" y="3506964"/>
                </a:lnTo>
                <a:lnTo>
                  <a:pt x="12085800" y="3500893"/>
                </a:lnTo>
                <a:cubicBezTo>
                  <a:pt x="12085800" y="3500893"/>
                  <a:pt x="12091706" y="3493608"/>
                  <a:pt x="12091706" y="3493608"/>
                </a:cubicBezTo>
                <a:close/>
                <a:moveTo>
                  <a:pt x="11094339" y="3472563"/>
                </a:moveTo>
                <a:lnTo>
                  <a:pt x="11097292" y="3479039"/>
                </a:lnTo>
                <a:lnTo>
                  <a:pt x="11100245" y="3479848"/>
                </a:lnTo>
                <a:lnTo>
                  <a:pt x="11098030" y="3494013"/>
                </a:lnTo>
                <a:lnTo>
                  <a:pt x="11092862" y="3496441"/>
                </a:lnTo>
                <a:cubicBezTo>
                  <a:pt x="11092862" y="3496441"/>
                  <a:pt x="11088433" y="3488752"/>
                  <a:pt x="11088433" y="3488752"/>
                </a:cubicBezTo>
                <a:lnTo>
                  <a:pt x="11090648" y="3483895"/>
                </a:lnTo>
                <a:lnTo>
                  <a:pt x="11084742" y="3477824"/>
                </a:lnTo>
                <a:close/>
                <a:moveTo>
                  <a:pt x="12177343" y="3468111"/>
                </a:moveTo>
                <a:cubicBezTo>
                  <a:pt x="12177343" y="3468111"/>
                  <a:pt x="12179557" y="3473373"/>
                  <a:pt x="12179557" y="3473373"/>
                </a:cubicBezTo>
                <a:lnTo>
                  <a:pt x="12175866" y="3475396"/>
                </a:lnTo>
                <a:lnTo>
                  <a:pt x="12176604" y="3484300"/>
                </a:lnTo>
                <a:lnTo>
                  <a:pt x="12183248" y="3491989"/>
                </a:lnTo>
                <a:lnTo>
                  <a:pt x="12180295" y="3502107"/>
                </a:lnTo>
                <a:lnTo>
                  <a:pt x="12176604" y="3501703"/>
                </a:lnTo>
                <a:lnTo>
                  <a:pt x="12174390" y="3497251"/>
                </a:lnTo>
                <a:lnTo>
                  <a:pt x="12175866" y="3491585"/>
                </a:lnTo>
                <a:lnTo>
                  <a:pt x="12170698" y="3480253"/>
                </a:lnTo>
                <a:lnTo>
                  <a:pt x="12172175" y="3470135"/>
                </a:lnTo>
                <a:close/>
                <a:moveTo>
                  <a:pt x="11881307" y="3459208"/>
                </a:moveTo>
                <a:lnTo>
                  <a:pt x="11883521" y="3463659"/>
                </a:lnTo>
                <a:cubicBezTo>
                  <a:pt x="11883521" y="3463659"/>
                  <a:pt x="11887951" y="3466492"/>
                  <a:pt x="11887951" y="3466492"/>
                </a:cubicBezTo>
                <a:lnTo>
                  <a:pt x="11887951" y="3471754"/>
                </a:lnTo>
                <a:lnTo>
                  <a:pt x="11880568" y="3472158"/>
                </a:lnTo>
                <a:lnTo>
                  <a:pt x="11873186" y="3471349"/>
                </a:lnTo>
                <a:lnTo>
                  <a:pt x="11875401" y="3465683"/>
                </a:lnTo>
                <a:lnTo>
                  <a:pt x="11879092" y="3463255"/>
                </a:lnTo>
                <a:close/>
                <a:moveTo>
                  <a:pt x="12023050" y="3456779"/>
                </a:moveTo>
                <a:lnTo>
                  <a:pt x="12026741" y="3458803"/>
                </a:lnTo>
                <a:lnTo>
                  <a:pt x="12026003" y="3464874"/>
                </a:lnTo>
                <a:cubicBezTo>
                  <a:pt x="12026003" y="3464874"/>
                  <a:pt x="12017882" y="3472968"/>
                  <a:pt x="12017882" y="3472968"/>
                </a:cubicBezTo>
                <a:lnTo>
                  <a:pt x="12011976" y="3468516"/>
                </a:lnTo>
                <a:lnTo>
                  <a:pt x="12014929" y="3459208"/>
                </a:lnTo>
                <a:close/>
                <a:moveTo>
                  <a:pt x="12107209" y="3454756"/>
                </a:moveTo>
                <a:lnTo>
                  <a:pt x="12107209" y="3463659"/>
                </a:lnTo>
                <a:cubicBezTo>
                  <a:pt x="12107209" y="3463659"/>
                  <a:pt x="12103518" y="3458803"/>
                  <a:pt x="12103518" y="3458803"/>
                </a:cubicBezTo>
                <a:close/>
                <a:moveTo>
                  <a:pt x="10520723" y="3454756"/>
                </a:moveTo>
                <a:lnTo>
                  <a:pt x="10523676" y="3465683"/>
                </a:lnTo>
                <a:lnTo>
                  <a:pt x="10519247" y="3477420"/>
                </a:lnTo>
                <a:lnTo>
                  <a:pt x="10509650" y="3477824"/>
                </a:lnTo>
                <a:cubicBezTo>
                  <a:pt x="10509650" y="3477015"/>
                  <a:pt x="10509650" y="3469730"/>
                  <a:pt x="10509650" y="3469730"/>
                </a:cubicBezTo>
                <a:lnTo>
                  <a:pt x="10510388" y="3459612"/>
                </a:lnTo>
                <a:cubicBezTo>
                  <a:pt x="10510388" y="3459612"/>
                  <a:pt x="10520723" y="3454756"/>
                  <a:pt x="10520723" y="3454756"/>
                </a:cubicBezTo>
                <a:close/>
                <a:moveTo>
                  <a:pt x="12176604" y="3453946"/>
                </a:moveTo>
                <a:lnTo>
                  <a:pt x="12182510" y="3457589"/>
                </a:lnTo>
                <a:lnTo>
                  <a:pt x="12180295" y="3461636"/>
                </a:lnTo>
                <a:lnTo>
                  <a:pt x="12176604" y="3459208"/>
                </a:lnTo>
                <a:cubicBezTo>
                  <a:pt x="12176604" y="3459208"/>
                  <a:pt x="12176604" y="3453946"/>
                  <a:pt x="12176604" y="3453946"/>
                </a:cubicBezTo>
                <a:close/>
                <a:moveTo>
                  <a:pt x="12048888" y="3445852"/>
                </a:moveTo>
                <a:lnTo>
                  <a:pt x="12055532" y="3448685"/>
                </a:lnTo>
                <a:lnTo>
                  <a:pt x="12059962" y="3445852"/>
                </a:lnTo>
                <a:lnTo>
                  <a:pt x="12067344" y="3451113"/>
                </a:lnTo>
                <a:lnTo>
                  <a:pt x="12067344" y="3458803"/>
                </a:lnTo>
                <a:cubicBezTo>
                  <a:pt x="12067344" y="3458803"/>
                  <a:pt x="12057747" y="3467707"/>
                  <a:pt x="12057747" y="3467707"/>
                </a:cubicBezTo>
                <a:lnTo>
                  <a:pt x="12051841" y="3493608"/>
                </a:lnTo>
                <a:lnTo>
                  <a:pt x="12053318" y="3511416"/>
                </a:lnTo>
                <a:lnTo>
                  <a:pt x="12059962" y="3523152"/>
                </a:lnTo>
                <a:lnTo>
                  <a:pt x="12059223" y="3531651"/>
                </a:lnTo>
                <a:lnTo>
                  <a:pt x="12050365" y="3536508"/>
                </a:lnTo>
                <a:lnTo>
                  <a:pt x="12042982" y="3532866"/>
                </a:lnTo>
                <a:lnTo>
                  <a:pt x="12042982" y="3522343"/>
                </a:lnTo>
                <a:lnTo>
                  <a:pt x="12032647" y="3521534"/>
                </a:lnTo>
                <a:lnTo>
                  <a:pt x="12020835" y="3515058"/>
                </a:lnTo>
                <a:lnTo>
                  <a:pt x="12014191" y="3513844"/>
                </a:lnTo>
                <a:lnTo>
                  <a:pt x="12011238" y="3499679"/>
                </a:lnTo>
                <a:lnTo>
                  <a:pt x="12015667" y="3494013"/>
                </a:lnTo>
                <a:lnTo>
                  <a:pt x="12031170" y="3490371"/>
                </a:lnTo>
                <a:lnTo>
                  <a:pt x="12037076" y="3479848"/>
                </a:lnTo>
                <a:lnTo>
                  <a:pt x="12034861" y="3467707"/>
                </a:lnTo>
                <a:lnTo>
                  <a:pt x="12040767" y="3459208"/>
                </a:lnTo>
                <a:lnTo>
                  <a:pt x="12040767" y="3450709"/>
                </a:lnTo>
                <a:close/>
                <a:moveTo>
                  <a:pt x="12182510" y="3445043"/>
                </a:moveTo>
                <a:lnTo>
                  <a:pt x="12185463" y="3447876"/>
                </a:lnTo>
                <a:lnTo>
                  <a:pt x="12181034" y="3449090"/>
                </a:lnTo>
                <a:lnTo>
                  <a:pt x="12178819" y="3445447"/>
                </a:lnTo>
                <a:cubicBezTo>
                  <a:pt x="12178819" y="3445447"/>
                  <a:pt x="12182510" y="3445043"/>
                  <a:pt x="12182510" y="3445043"/>
                </a:cubicBezTo>
                <a:close/>
                <a:moveTo>
                  <a:pt x="12093183" y="3433711"/>
                </a:moveTo>
                <a:lnTo>
                  <a:pt x="12093183" y="3451113"/>
                </a:lnTo>
                <a:lnTo>
                  <a:pt x="12089491" y="3456779"/>
                </a:lnTo>
                <a:lnTo>
                  <a:pt x="12090968" y="3465278"/>
                </a:lnTo>
                <a:cubicBezTo>
                  <a:pt x="12090968" y="3465278"/>
                  <a:pt x="12088753" y="3474182"/>
                  <a:pt x="12088753" y="3474182"/>
                </a:cubicBezTo>
                <a:lnTo>
                  <a:pt x="12074727" y="3488347"/>
                </a:lnTo>
                <a:lnTo>
                  <a:pt x="12071035" y="3507773"/>
                </a:lnTo>
                <a:lnTo>
                  <a:pt x="12063653" y="3515868"/>
                </a:lnTo>
                <a:lnTo>
                  <a:pt x="12061438" y="3508178"/>
                </a:lnTo>
                <a:lnTo>
                  <a:pt x="12062176" y="3498870"/>
                </a:lnTo>
                <a:lnTo>
                  <a:pt x="12069559" y="3489966"/>
                </a:lnTo>
                <a:lnTo>
                  <a:pt x="12073988" y="3476610"/>
                </a:lnTo>
                <a:lnTo>
                  <a:pt x="12074727" y="3466088"/>
                </a:lnTo>
                <a:lnTo>
                  <a:pt x="12084324" y="3452327"/>
                </a:lnTo>
                <a:lnTo>
                  <a:pt x="12087277" y="3435734"/>
                </a:lnTo>
                <a:close/>
                <a:moveTo>
                  <a:pt x="12113115" y="3425616"/>
                </a:moveTo>
                <a:lnTo>
                  <a:pt x="12121974" y="3429259"/>
                </a:lnTo>
                <a:lnTo>
                  <a:pt x="12132310" y="3426426"/>
                </a:lnTo>
                <a:lnTo>
                  <a:pt x="12133786" y="3430068"/>
                </a:lnTo>
                <a:lnTo>
                  <a:pt x="12139692" y="3441400"/>
                </a:lnTo>
                <a:lnTo>
                  <a:pt x="12141169" y="3455565"/>
                </a:lnTo>
                <a:cubicBezTo>
                  <a:pt x="12141169" y="3455565"/>
                  <a:pt x="12147813" y="3459612"/>
                  <a:pt x="12147813" y="3459612"/>
                </a:cubicBezTo>
                <a:lnTo>
                  <a:pt x="12156672" y="3473373"/>
                </a:lnTo>
                <a:lnTo>
                  <a:pt x="12155933" y="3480657"/>
                </a:lnTo>
                <a:lnTo>
                  <a:pt x="12147075" y="3482681"/>
                </a:lnTo>
                <a:lnTo>
                  <a:pt x="12141907" y="3476206"/>
                </a:lnTo>
                <a:lnTo>
                  <a:pt x="12140430" y="3488752"/>
                </a:lnTo>
                <a:lnTo>
                  <a:pt x="12132310" y="3483490"/>
                </a:lnTo>
                <a:lnTo>
                  <a:pt x="12130833" y="3470135"/>
                </a:lnTo>
                <a:lnTo>
                  <a:pt x="12126404" y="3462041"/>
                </a:lnTo>
                <a:lnTo>
                  <a:pt x="12127142" y="3449899"/>
                </a:lnTo>
                <a:lnTo>
                  <a:pt x="12121236" y="3445043"/>
                </a:lnTo>
                <a:lnTo>
                  <a:pt x="12116068" y="3449494"/>
                </a:lnTo>
                <a:lnTo>
                  <a:pt x="12110162" y="3443828"/>
                </a:lnTo>
                <a:lnTo>
                  <a:pt x="12110162" y="3434925"/>
                </a:lnTo>
                <a:lnTo>
                  <a:pt x="12106471" y="3426021"/>
                </a:lnTo>
                <a:close/>
                <a:moveTo>
                  <a:pt x="11856206" y="3424807"/>
                </a:moveTo>
                <a:lnTo>
                  <a:pt x="11857683" y="3438162"/>
                </a:lnTo>
                <a:lnTo>
                  <a:pt x="11856945" y="3446661"/>
                </a:lnTo>
                <a:lnTo>
                  <a:pt x="11863589" y="3455160"/>
                </a:lnTo>
                <a:lnTo>
                  <a:pt x="11869495" y="3466088"/>
                </a:lnTo>
                <a:lnTo>
                  <a:pt x="11865065" y="3473777"/>
                </a:lnTo>
                <a:lnTo>
                  <a:pt x="11856945" y="3474991"/>
                </a:lnTo>
                <a:lnTo>
                  <a:pt x="11850300" y="3481872"/>
                </a:lnTo>
                <a:lnTo>
                  <a:pt x="11846609" y="3491180"/>
                </a:lnTo>
                <a:lnTo>
                  <a:pt x="11831106" y="3491989"/>
                </a:lnTo>
                <a:lnTo>
                  <a:pt x="11825200" y="3498465"/>
                </a:lnTo>
                <a:lnTo>
                  <a:pt x="11825200" y="3512225"/>
                </a:lnTo>
                <a:lnTo>
                  <a:pt x="11818556" y="3519915"/>
                </a:lnTo>
                <a:lnTo>
                  <a:pt x="11817818" y="3524367"/>
                </a:lnTo>
                <a:lnTo>
                  <a:pt x="11810435" y="3530842"/>
                </a:lnTo>
                <a:lnTo>
                  <a:pt x="11798623" y="3534484"/>
                </a:lnTo>
                <a:lnTo>
                  <a:pt x="11787550" y="3549864"/>
                </a:lnTo>
                <a:lnTo>
                  <a:pt x="11777214" y="3553911"/>
                </a:lnTo>
                <a:lnTo>
                  <a:pt x="11770570" y="3559981"/>
                </a:lnTo>
                <a:lnTo>
                  <a:pt x="11763926" y="3561196"/>
                </a:lnTo>
                <a:lnTo>
                  <a:pt x="11754329" y="3568076"/>
                </a:lnTo>
                <a:lnTo>
                  <a:pt x="11752852" y="3564838"/>
                </a:lnTo>
                <a:lnTo>
                  <a:pt x="11755805" y="3560386"/>
                </a:lnTo>
                <a:lnTo>
                  <a:pt x="11769832" y="3542983"/>
                </a:lnTo>
                <a:cubicBezTo>
                  <a:pt x="11769832" y="3542983"/>
                  <a:pt x="11775738" y="3541365"/>
                  <a:pt x="11775738" y="3541365"/>
                </a:cubicBezTo>
                <a:lnTo>
                  <a:pt x="11783120" y="3528818"/>
                </a:lnTo>
                <a:lnTo>
                  <a:pt x="11790503" y="3528009"/>
                </a:lnTo>
                <a:lnTo>
                  <a:pt x="11805268" y="3515058"/>
                </a:lnTo>
                <a:lnTo>
                  <a:pt x="11814865" y="3495227"/>
                </a:lnTo>
                <a:lnTo>
                  <a:pt x="11825200" y="3489966"/>
                </a:lnTo>
                <a:lnTo>
                  <a:pt x="11825938" y="3483086"/>
                </a:lnTo>
                <a:lnTo>
                  <a:pt x="11834797" y="3473373"/>
                </a:lnTo>
                <a:lnTo>
                  <a:pt x="11841442" y="3474182"/>
                </a:lnTo>
                <a:lnTo>
                  <a:pt x="11849562" y="3465278"/>
                </a:lnTo>
                <a:lnTo>
                  <a:pt x="11850300" y="3458398"/>
                </a:lnTo>
                <a:lnTo>
                  <a:pt x="11843656" y="3449494"/>
                </a:lnTo>
                <a:lnTo>
                  <a:pt x="11851039" y="3453946"/>
                </a:lnTo>
                <a:lnTo>
                  <a:pt x="11850300" y="3440591"/>
                </a:lnTo>
                <a:lnTo>
                  <a:pt x="11851777" y="3426426"/>
                </a:lnTo>
                <a:close/>
                <a:moveTo>
                  <a:pt x="10498576" y="3421974"/>
                </a:moveTo>
                <a:lnTo>
                  <a:pt x="10502267" y="3428449"/>
                </a:lnTo>
                <a:lnTo>
                  <a:pt x="10491194" y="3425616"/>
                </a:lnTo>
                <a:cubicBezTo>
                  <a:pt x="10491194" y="3425616"/>
                  <a:pt x="10498576" y="3421974"/>
                  <a:pt x="10498576" y="3421974"/>
                </a:cubicBezTo>
                <a:close/>
                <a:moveTo>
                  <a:pt x="12119759" y="3411856"/>
                </a:moveTo>
                <a:lnTo>
                  <a:pt x="12117545" y="3420760"/>
                </a:lnTo>
                <a:lnTo>
                  <a:pt x="12110162" y="3421569"/>
                </a:lnTo>
                <a:lnTo>
                  <a:pt x="12102780" y="3417117"/>
                </a:lnTo>
                <a:cubicBezTo>
                  <a:pt x="12102780" y="3417117"/>
                  <a:pt x="12107948" y="3413475"/>
                  <a:pt x="12107948" y="3413475"/>
                </a:cubicBezTo>
                <a:close/>
                <a:moveTo>
                  <a:pt x="11869495" y="3396477"/>
                </a:moveTo>
                <a:lnTo>
                  <a:pt x="11879830" y="3398905"/>
                </a:lnTo>
                <a:lnTo>
                  <a:pt x="11882783" y="3405785"/>
                </a:lnTo>
                <a:lnTo>
                  <a:pt x="11879092" y="3408214"/>
                </a:lnTo>
                <a:lnTo>
                  <a:pt x="11875401" y="3412261"/>
                </a:lnTo>
                <a:cubicBezTo>
                  <a:pt x="11875401" y="3412261"/>
                  <a:pt x="11870971" y="3412261"/>
                  <a:pt x="11870971" y="3412261"/>
                </a:cubicBezTo>
                <a:lnTo>
                  <a:pt x="11868018" y="3401738"/>
                </a:lnTo>
                <a:close/>
                <a:moveTo>
                  <a:pt x="11989829" y="3396072"/>
                </a:moveTo>
                <a:lnTo>
                  <a:pt x="11998687" y="3404976"/>
                </a:lnTo>
                <a:cubicBezTo>
                  <a:pt x="11998687" y="3404976"/>
                  <a:pt x="12006070" y="3407809"/>
                  <a:pt x="12006070" y="3407809"/>
                </a:cubicBezTo>
                <a:lnTo>
                  <a:pt x="12004593" y="3411451"/>
                </a:lnTo>
                <a:lnTo>
                  <a:pt x="12009761" y="3411856"/>
                </a:lnTo>
                <a:lnTo>
                  <a:pt x="12020097" y="3411047"/>
                </a:lnTo>
                <a:lnTo>
                  <a:pt x="12027479" y="3413070"/>
                </a:lnTo>
                <a:lnTo>
                  <a:pt x="12033385" y="3421569"/>
                </a:lnTo>
                <a:lnTo>
                  <a:pt x="12040029" y="3413880"/>
                </a:lnTo>
                <a:lnTo>
                  <a:pt x="12045935" y="3410642"/>
                </a:lnTo>
                <a:lnTo>
                  <a:pt x="12050365" y="3417117"/>
                </a:lnTo>
                <a:lnTo>
                  <a:pt x="12048150" y="3424807"/>
                </a:lnTo>
                <a:lnTo>
                  <a:pt x="12042982" y="3428854"/>
                </a:lnTo>
                <a:lnTo>
                  <a:pt x="12038553" y="3438567"/>
                </a:lnTo>
                <a:lnTo>
                  <a:pt x="12026003" y="3447876"/>
                </a:lnTo>
                <a:lnTo>
                  <a:pt x="12022311" y="3453946"/>
                </a:lnTo>
                <a:lnTo>
                  <a:pt x="12017144" y="3453946"/>
                </a:lnTo>
                <a:lnTo>
                  <a:pt x="12015667" y="3456779"/>
                </a:lnTo>
                <a:lnTo>
                  <a:pt x="12009761" y="3456375"/>
                </a:lnTo>
                <a:lnTo>
                  <a:pt x="11998687" y="3462850"/>
                </a:lnTo>
                <a:lnTo>
                  <a:pt x="11994996" y="3466897"/>
                </a:lnTo>
                <a:lnTo>
                  <a:pt x="11990567" y="3468516"/>
                </a:lnTo>
                <a:lnTo>
                  <a:pt x="11986876" y="3453137"/>
                </a:lnTo>
                <a:lnTo>
                  <a:pt x="11990567" y="3441805"/>
                </a:lnTo>
                <a:lnTo>
                  <a:pt x="11989829" y="3426426"/>
                </a:lnTo>
                <a:lnTo>
                  <a:pt x="11992043" y="3417522"/>
                </a:lnTo>
                <a:lnTo>
                  <a:pt x="11992043" y="3409023"/>
                </a:lnTo>
                <a:lnTo>
                  <a:pt x="11987614" y="3407809"/>
                </a:lnTo>
                <a:lnTo>
                  <a:pt x="11977278" y="3404166"/>
                </a:lnTo>
                <a:lnTo>
                  <a:pt x="11979493" y="3398500"/>
                </a:lnTo>
                <a:close/>
                <a:moveTo>
                  <a:pt x="10993199" y="3389192"/>
                </a:moveTo>
                <a:lnTo>
                  <a:pt x="11005750" y="3401738"/>
                </a:lnTo>
                <a:lnTo>
                  <a:pt x="11000582" y="3402548"/>
                </a:lnTo>
                <a:lnTo>
                  <a:pt x="10993199" y="3396882"/>
                </a:lnTo>
                <a:cubicBezTo>
                  <a:pt x="10993199" y="3396882"/>
                  <a:pt x="10993199" y="3389192"/>
                  <a:pt x="10993199" y="3389192"/>
                </a:cubicBezTo>
                <a:close/>
                <a:moveTo>
                  <a:pt x="10529582" y="3387168"/>
                </a:moveTo>
                <a:lnTo>
                  <a:pt x="10529582" y="3391620"/>
                </a:lnTo>
                <a:lnTo>
                  <a:pt x="10523676" y="3396072"/>
                </a:lnTo>
                <a:lnTo>
                  <a:pt x="10520723" y="3406190"/>
                </a:lnTo>
                <a:cubicBezTo>
                  <a:pt x="10520723" y="3406190"/>
                  <a:pt x="10524415" y="3412261"/>
                  <a:pt x="10524415" y="3412261"/>
                </a:cubicBezTo>
                <a:lnTo>
                  <a:pt x="10525153" y="3420760"/>
                </a:lnTo>
                <a:lnTo>
                  <a:pt x="10518509" y="3435329"/>
                </a:lnTo>
                <a:lnTo>
                  <a:pt x="10515556" y="3429259"/>
                </a:lnTo>
                <a:lnTo>
                  <a:pt x="10518509" y="3421569"/>
                </a:lnTo>
                <a:lnTo>
                  <a:pt x="10512603" y="3411047"/>
                </a:lnTo>
                <a:lnTo>
                  <a:pt x="10516294" y="3404976"/>
                </a:lnTo>
                <a:lnTo>
                  <a:pt x="10516294" y="3391620"/>
                </a:lnTo>
                <a:close/>
                <a:moveTo>
                  <a:pt x="11870971" y="3376646"/>
                </a:moveTo>
                <a:lnTo>
                  <a:pt x="11878354" y="3377860"/>
                </a:lnTo>
                <a:lnTo>
                  <a:pt x="11884998" y="3383931"/>
                </a:lnTo>
                <a:lnTo>
                  <a:pt x="11894595" y="3385954"/>
                </a:lnTo>
                <a:lnTo>
                  <a:pt x="11896810" y="3390811"/>
                </a:lnTo>
                <a:lnTo>
                  <a:pt x="11892380" y="3395667"/>
                </a:lnTo>
                <a:lnTo>
                  <a:pt x="11886474" y="3392834"/>
                </a:lnTo>
                <a:lnTo>
                  <a:pt x="11875401" y="3392430"/>
                </a:lnTo>
                <a:lnTo>
                  <a:pt x="11870971" y="3387573"/>
                </a:lnTo>
                <a:lnTo>
                  <a:pt x="11867280" y="3380693"/>
                </a:lnTo>
                <a:cubicBezTo>
                  <a:pt x="11867280" y="3380693"/>
                  <a:pt x="11870971" y="3376646"/>
                  <a:pt x="11870971" y="3376646"/>
                </a:cubicBezTo>
                <a:close/>
                <a:moveTo>
                  <a:pt x="12013452" y="3368147"/>
                </a:moveTo>
                <a:lnTo>
                  <a:pt x="12020835" y="3371385"/>
                </a:lnTo>
                <a:lnTo>
                  <a:pt x="12020097" y="3375836"/>
                </a:lnTo>
                <a:cubicBezTo>
                  <a:pt x="12020097" y="3375836"/>
                  <a:pt x="12010499" y="3376646"/>
                  <a:pt x="12010499" y="3376646"/>
                </a:cubicBezTo>
                <a:lnTo>
                  <a:pt x="12009023" y="3371385"/>
                </a:lnTo>
                <a:close/>
                <a:moveTo>
                  <a:pt x="12047412" y="3364504"/>
                </a:moveTo>
                <a:lnTo>
                  <a:pt x="12054056" y="3366528"/>
                </a:lnTo>
                <a:lnTo>
                  <a:pt x="12053318" y="3369361"/>
                </a:lnTo>
                <a:lnTo>
                  <a:pt x="12057009" y="3369361"/>
                </a:lnTo>
                <a:lnTo>
                  <a:pt x="12065129" y="3376646"/>
                </a:lnTo>
                <a:lnTo>
                  <a:pt x="12071774" y="3377860"/>
                </a:lnTo>
                <a:lnTo>
                  <a:pt x="12087277" y="3386764"/>
                </a:lnTo>
                <a:lnTo>
                  <a:pt x="12093183" y="3394049"/>
                </a:lnTo>
                <a:lnTo>
                  <a:pt x="12093183" y="3399715"/>
                </a:lnTo>
                <a:lnTo>
                  <a:pt x="12085062" y="3400524"/>
                </a:lnTo>
                <a:lnTo>
                  <a:pt x="12073250" y="3396072"/>
                </a:lnTo>
                <a:lnTo>
                  <a:pt x="12062915" y="3383121"/>
                </a:lnTo>
                <a:lnTo>
                  <a:pt x="12055532" y="3383931"/>
                </a:lnTo>
                <a:lnTo>
                  <a:pt x="12047412" y="3396072"/>
                </a:lnTo>
                <a:lnTo>
                  <a:pt x="12045197" y="3390811"/>
                </a:lnTo>
                <a:cubicBezTo>
                  <a:pt x="12045197" y="3390811"/>
                  <a:pt x="12045197" y="3385550"/>
                  <a:pt x="12045197" y="3385550"/>
                </a:cubicBezTo>
                <a:lnTo>
                  <a:pt x="12049626" y="3381907"/>
                </a:lnTo>
                <a:lnTo>
                  <a:pt x="12047412" y="3374622"/>
                </a:lnTo>
                <a:close/>
                <a:moveTo>
                  <a:pt x="12063653" y="3362886"/>
                </a:moveTo>
                <a:lnTo>
                  <a:pt x="12070297" y="3364909"/>
                </a:lnTo>
                <a:lnTo>
                  <a:pt x="12078418" y="3374622"/>
                </a:lnTo>
                <a:lnTo>
                  <a:pt x="12073988" y="3374622"/>
                </a:lnTo>
                <a:cubicBezTo>
                  <a:pt x="12073988" y="3374622"/>
                  <a:pt x="12066606" y="3367337"/>
                  <a:pt x="12066606" y="3367337"/>
                </a:cubicBezTo>
                <a:close/>
                <a:moveTo>
                  <a:pt x="12132310" y="3362076"/>
                </a:moveTo>
                <a:lnTo>
                  <a:pt x="12136739" y="3364100"/>
                </a:lnTo>
                <a:lnTo>
                  <a:pt x="12139692" y="3362886"/>
                </a:lnTo>
                <a:lnTo>
                  <a:pt x="12145598" y="3363290"/>
                </a:lnTo>
                <a:lnTo>
                  <a:pt x="12150766" y="3371789"/>
                </a:lnTo>
                <a:lnTo>
                  <a:pt x="12159625" y="3382312"/>
                </a:lnTo>
                <a:lnTo>
                  <a:pt x="12163316" y="3384740"/>
                </a:lnTo>
                <a:lnTo>
                  <a:pt x="12162578" y="3390001"/>
                </a:lnTo>
                <a:lnTo>
                  <a:pt x="12164054" y="3406190"/>
                </a:lnTo>
                <a:lnTo>
                  <a:pt x="12163316" y="3419546"/>
                </a:lnTo>
                <a:lnTo>
                  <a:pt x="12169222" y="3423997"/>
                </a:lnTo>
                <a:lnTo>
                  <a:pt x="12172175" y="3432092"/>
                </a:lnTo>
                <a:lnTo>
                  <a:pt x="12176604" y="3437758"/>
                </a:lnTo>
                <a:lnTo>
                  <a:pt x="12171437" y="3435734"/>
                </a:lnTo>
                <a:lnTo>
                  <a:pt x="12169222" y="3438162"/>
                </a:lnTo>
                <a:lnTo>
                  <a:pt x="12166269" y="3436544"/>
                </a:lnTo>
                <a:lnTo>
                  <a:pt x="12151504" y="3435734"/>
                </a:lnTo>
                <a:lnTo>
                  <a:pt x="12148551" y="3429663"/>
                </a:lnTo>
                <a:lnTo>
                  <a:pt x="12140430" y="3424807"/>
                </a:lnTo>
                <a:lnTo>
                  <a:pt x="12136739" y="3422379"/>
                </a:lnTo>
                <a:lnTo>
                  <a:pt x="12135263" y="3419950"/>
                </a:lnTo>
                <a:lnTo>
                  <a:pt x="12130095" y="3421569"/>
                </a:lnTo>
                <a:lnTo>
                  <a:pt x="12131571" y="3419546"/>
                </a:lnTo>
                <a:lnTo>
                  <a:pt x="12136739" y="3413880"/>
                </a:lnTo>
                <a:lnTo>
                  <a:pt x="12138216" y="3409832"/>
                </a:lnTo>
                <a:lnTo>
                  <a:pt x="12133048" y="3406595"/>
                </a:lnTo>
                <a:lnTo>
                  <a:pt x="12121974" y="3394453"/>
                </a:lnTo>
                <a:lnTo>
                  <a:pt x="12108686" y="3385145"/>
                </a:lnTo>
                <a:lnTo>
                  <a:pt x="12101303" y="3370575"/>
                </a:lnTo>
                <a:lnTo>
                  <a:pt x="12101303" y="3364504"/>
                </a:lnTo>
                <a:lnTo>
                  <a:pt x="12105733" y="3366123"/>
                </a:lnTo>
                <a:cubicBezTo>
                  <a:pt x="12105733" y="3366123"/>
                  <a:pt x="12113115" y="3366123"/>
                  <a:pt x="12113115" y="3366123"/>
                </a:cubicBezTo>
                <a:lnTo>
                  <a:pt x="12123451" y="3366528"/>
                </a:lnTo>
                <a:lnTo>
                  <a:pt x="12127142" y="3362886"/>
                </a:lnTo>
                <a:close/>
                <a:moveTo>
                  <a:pt x="11994258" y="3357624"/>
                </a:moveTo>
                <a:lnTo>
                  <a:pt x="11992043" y="3368147"/>
                </a:lnTo>
                <a:lnTo>
                  <a:pt x="11995735" y="3376241"/>
                </a:lnTo>
                <a:lnTo>
                  <a:pt x="11991305" y="3387573"/>
                </a:lnTo>
                <a:lnTo>
                  <a:pt x="11985399" y="3389597"/>
                </a:lnTo>
                <a:lnTo>
                  <a:pt x="11980231" y="3377455"/>
                </a:lnTo>
                <a:lnTo>
                  <a:pt x="11986137" y="3369766"/>
                </a:lnTo>
                <a:lnTo>
                  <a:pt x="11990567" y="3360862"/>
                </a:lnTo>
                <a:cubicBezTo>
                  <a:pt x="11990567" y="3360862"/>
                  <a:pt x="11994258" y="3357624"/>
                  <a:pt x="11994258" y="3357624"/>
                </a:cubicBezTo>
                <a:close/>
                <a:moveTo>
                  <a:pt x="12034861" y="3336174"/>
                </a:moveTo>
                <a:cubicBezTo>
                  <a:pt x="12034861" y="3336174"/>
                  <a:pt x="12044459" y="3345483"/>
                  <a:pt x="12044459" y="3345483"/>
                </a:cubicBezTo>
                <a:lnTo>
                  <a:pt x="12045935" y="3350744"/>
                </a:lnTo>
                <a:lnTo>
                  <a:pt x="12043720" y="3355196"/>
                </a:lnTo>
                <a:lnTo>
                  <a:pt x="12030432" y="3342245"/>
                </a:lnTo>
                <a:lnTo>
                  <a:pt x="12031170" y="3336984"/>
                </a:lnTo>
                <a:close/>
                <a:moveTo>
                  <a:pt x="10534012" y="3320795"/>
                </a:moveTo>
                <a:lnTo>
                  <a:pt x="10536226" y="3326056"/>
                </a:lnTo>
                <a:lnTo>
                  <a:pt x="10532535" y="3333746"/>
                </a:lnTo>
                <a:lnTo>
                  <a:pt x="10536226" y="3336984"/>
                </a:lnTo>
                <a:lnTo>
                  <a:pt x="10535488" y="3346697"/>
                </a:lnTo>
                <a:lnTo>
                  <a:pt x="10528106" y="3356815"/>
                </a:lnTo>
                <a:lnTo>
                  <a:pt x="10534750" y="3360862"/>
                </a:lnTo>
                <a:lnTo>
                  <a:pt x="10534750" y="3373813"/>
                </a:lnTo>
                <a:lnTo>
                  <a:pt x="10523676" y="3381502"/>
                </a:lnTo>
                <a:cubicBezTo>
                  <a:pt x="10523676" y="3381502"/>
                  <a:pt x="10519247" y="3377860"/>
                  <a:pt x="10519247" y="3377860"/>
                </a:cubicBezTo>
                <a:lnTo>
                  <a:pt x="10524415" y="3358029"/>
                </a:lnTo>
                <a:lnTo>
                  <a:pt x="10522938" y="3351554"/>
                </a:lnTo>
                <a:lnTo>
                  <a:pt x="10525891" y="3346292"/>
                </a:lnTo>
                <a:lnTo>
                  <a:pt x="10523676" y="3330913"/>
                </a:lnTo>
                <a:close/>
                <a:moveTo>
                  <a:pt x="11902716" y="3316343"/>
                </a:moveTo>
                <a:lnTo>
                  <a:pt x="11914528" y="3319986"/>
                </a:lnTo>
                <a:lnTo>
                  <a:pt x="11926340" y="3317557"/>
                </a:lnTo>
                <a:lnTo>
                  <a:pt x="11947010" y="3334555"/>
                </a:lnTo>
                <a:lnTo>
                  <a:pt x="11957346" y="3338198"/>
                </a:lnTo>
                <a:cubicBezTo>
                  <a:pt x="11957346" y="3338198"/>
                  <a:pt x="11957346" y="3346292"/>
                  <a:pt x="11957346" y="3346292"/>
                </a:cubicBezTo>
                <a:lnTo>
                  <a:pt x="11953655" y="3352768"/>
                </a:lnTo>
                <a:lnTo>
                  <a:pt x="11958822" y="3359648"/>
                </a:lnTo>
                <a:lnTo>
                  <a:pt x="11958822" y="3367337"/>
                </a:lnTo>
                <a:lnTo>
                  <a:pt x="11953655" y="3370575"/>
                </a:lnTo>
                <a:lnTo>
                  <a:pt x="11953655" y="3377860"/>
                </a:lnTo>
                <a:lnTo>
                  <a:pt x="11944796" y="3384740"/>
                </a:lnTo>
                <a:lnTo>
                  <a:pt x="11936675" y="3383526"/>
                </a:lnTo>
                <a:lnTo>
                  <a:pt x="11927078" y="3372599"/>
                </a:lnTo>
                <a:lnTo>
                  <a:pt x="11927078" y="3364100"/>
                </a:lnTo>
                <a:lnTo>
                  <a:pt x="11918957" y="3360053"/>
                </a:lnTo>
                <a:lnTo>
                  <a:pt x="11918957" y="3345887"/>
                </a:lnTo>
                <a:lnTo>
                  <a:pt x="11912313" y="3337793"/>
                </a:lnTo>
                <a:lnTo>
                  <a:pt x="11905669" y="3335365"/>
                </a:lnTo>
                <a:lnTo>
                  <a:pt x="11902716" y="3324438"/>
                </a:lnTo>
                <a:lnTo>
                  <a:pt x="11896072" y="3324842"/>
                </a:lnTo>
                <a:lnTo>
                  <a:pt x="11893857" y="3320390"/>
                </a:lnTo>
                <a:close/>
                <a:moveTo>
                  <a:pt x="11974325" y="3312701"/>
                </a:moveTo>
                <a:cubicBezTo>
                  <a:pt x="11974325" y="3312701"/>
                  <a:pt x="11983923" y="3315939"/>
                  <a:pt x="11983923" y="3315939"/>
                </a:cubicBezTo>
                <a:lnTo>
                  <a:pt x="11989090" y="3323628"/>
                </a:lnTo>
                <a:lnTo>
                  <a:pt x="11984661" y="3328080"/>
                </a:lnTo>
                <a:lnTo>
                  <a:pt x="11982446" y="3333341"/>
                </a:lnTo>
                <a:lnTo>
                  <a:pt x="11970634" y="3326056"/>
                </a:lnTo>
                <a:lnTo>
                  <a:pt x="11969158" y="3319176"/>
                </a:lnTo>
                <a:close/>
                <a:moveTo>
                  <a:pt x="11876877" y="3300559"/>
                </a:moveTo>
                <a:lnTo>
                  <a:pt x="11883521" y="3300559"/>
                </a:lnTo>
                <a:lnTo>
                  <a:pt x="11893119" y="3309463"/>
                </a:lnTo>
                <a:cubicBezTo>
                  <a:pt x="11893119" y="3309463"/>
                  <a:pt x="11890166" y="3311891"/>
                  <a:pt x="11890166" y="3311891"/>
                </a:cubicBezTo>
                <a:lnTo>
                  <a:pt x="11878354" y="3307035"/>
                </a:lnTo>
                <a:close/>
                <a:moveTo>
                  <a:pt x="12091706" y="3288418"/>
                </a:moveTo>
                <a:lnTo>
                  <a:pt x="12099089" y="3295298"/>
                </a:lnTo>
                <a:lnTo>
                  <a:pt x="12103518" y="3304607"/>
                </a:lnTo>
                <a:lnTo>
                  <a:pt x="12099827" y="3314320"/>
                </a:lnTo>
                <a:lnTo>
                  <a:pt x="12086539" y="3316748"/>
                </a:lnTo>
                <a:cubicBezTo>
                  <a:pt x="12086539" y="3316748"/>
                  <a:pt x="12082109" y="3311891"/>
                  <a:pt x="12082109" y="3311891"/>
                </a:cubicBezTo>
                <a:lnTo>
                  <a:pt x="12085800" y="3309463"/>
                </a:lnTo>
                <a:lnTo>
                  <a:pt x="12088753" y="3302178"/>
                </a:lnTo>
                <a:lnTo>
                  <a:pt x="12086539" y="3292060"/>
                </a:lnTo>
                <a:close/>
                <a:moveTo>
                  <a:pt x="11973587" y="3277086"/>
                </a:moveTo>
                <a:lnTo>
                  <a:pt x="11980970" y="3281538"/>
                </a:lnTo>
                <a:lnTo>
                  <a:pt x="11982446" y="3288418"/>
                </a:lnTo>
                <a:lnTo>
                  <a:pt x="11975064" y="3284776"/>
                </a:lnTo>
                <a:cubicBezTo>
                  <a:pt x="11975064" y="3284776"/>
                  <a:pt x="11973587" y="3277086"/>
                  <a:pt x="11973587" y="3277086"/>
                </a:cubicBezTo>
                <a:close/>
                <a:moveTo>
                  <a:pt x="11977278" y="3236210"/>
                </a:moveTo>
                <a:cubicBezTo>
                  <a:pt x="11977278" y="3236210"/>
                  <a:pt x="11983184" y="3240257"/>
                  <a:pt x="11983184" y="3240257"/>
                </a:cubicBezTo>
                <a:lnTo>
                  <a:pt x="11978755" y="3245114"/>
                </a:lnTo>
                <a:lnTo>
                  <a:pt x="11977278" y="3258874"/>
                </a:lnTo>
                <a:lnTo>
                  <a:pt x="11970634" y="3264945"/>
                </a:lnTo>
                <a:lnTo>
                  <a:pt x="11968419" y="3258469"/>
                </a:lnTo>
                <a:lnTo>
                  <a:pt x="11969896" y="3254422"/>
                </a:lnTo>
                <a:lnTo>
                  <a:pt x="11965467" y="3242281"/>
                </a:lnTo>
                <a:close/>
                <a:moveTo>
                  <a:pt x="2537355" y="3103463"/>
                </a:moveTo>
                <a:cubicBezTo>
                  <a:pt x="2537355" y="3103463"/>
                  <a:pt x="2542522" y="3108725"/>
                  <a:pt x="2542522" y="3108725"/>
                </a:cubicBezTo>
                <a:lnTo>
                  <a:pt x="2550643" y="3109939"/>
                </a:lnTo>
                <a:lnTo>
                  <a:pt x="2544737" y="3113986"/>
                </a:lnTo>
                <a:lnTo>
                  <a:pt x="2538093" y="3111558"/>
                </a:lnTo>
                <a:lnTo>
                  <a:pt x="2533664" y="3105082"/>
                </a:lnTo>
                <a:close/>
                <a:moveTo>
                  <a:pt x="2614870" y="3090917"/>
                </a:moveTo>
                <a:lnTo>
                  <a:pt x="2651044" y="3093750"/>
                </a:lnTo>
                <a:lnTo>
                  <a:pt x="2671715" y="3091322"/>
                </a:lnTo>
                <a:lnTo>
                  <a:pt x="2677621" y="3093750"/>
                </a:lnTo>
                <a:lnTo>
                  <a:pt x="2680574" y="3099821"/>
                </a:lnTo>
                <a:lnTo>
                  <a:pt x="2689433" y="3102249"/>
                </a:lnTo>
                <a:lnTo>
                  <a:pt x="2676883" y="3115200"/>
                </a:lnTo>
                <a:lnTo>
                  <a:pt x="2659903" y="3122080"/>
                </a:lnTo>
                <a:lnTo>
                  <a:pt x="2653997" y="3119247"/>
                </a:lnTo>
                <a:lnTo>
                  <a:pt x="2636279" y="3123295"/>
                </a:lnTo>
                <a:lnTo>
                  <a:pt x="2630374" y="3121271"/>
                </a:lnTo>
                <a:lnTo>
                  <a:pt x="2606011" y="3120057"/>
                </a:lnTo>
                <a:cubicBezTo>
                  <a:pt x="2606011" y="3120057"/>
                  <a:pt x="2602320" y="3112367"/>
                  <a:pt x="2602320" y="3112367"/>
                </a:cubicBezTo>
                <a:lnTo>
                  <a:pt x="2603797" y="3107915"/>
                </a:lnTo>
                <a:lnTo>
                  <a:pt x="2602320" y="3101440"/>
                </a:lnTo>
                <a:lnTo>
                  <a:pt x="2611179" y="3097797"/>
                </a:lnTo>
                <a:close/>
                <a:moveTo>
                  <a:pt x="2095147" y="3090108"/>
                </a:moveTo>
                <a:lnTo>
                  <a:pt x="2132797" y="3092131"/>
                </a:lnTo>
                <a:lnTo>
                  <a:pt x="2142394" y="3106296"/>
                </a:lnTo>
                <a:cubicBezTo>
                  <a:pt x="2142394" y="3106296"/>
                  <a:pt x="2154944" y="3108725"/>
                  <a:pt x="2154944" y="3108725"/>
                </a:cubicBezTo>
                <a:lnTo>
                  <a:pt x="2163065" y="3116414"/>
                </a:lnTo>
                <a:lnTo>
                  <a:pt x="2162327" y="3120866"/>
                </a:lnTo>
                <a:lnTo>
                  <a:pt x="2145347" y="3120866"/>
                </a:lnTo>
                <a:lnTo>
                  <a:pt x="2138703" y="3117628"/>
                </a:lnTo>
                <a:lnTo>
                  <a:pt x="2135012" y="3124913"/>
                </a:lnTo>
                <a:lnTo>
                  <a:pt x="2129844" y="3126532"/>
                </a:lnTo>
                <a:lnTo>
                  <a:pt x="2126153" y="3122080"/>
                </a:lnTo>
                <a:lnTo>
                  <a:pt x="2117294" y="3122080"/>
                </a:lnTo>
                <a:lnTo>
                  <a:pt x="2117294" y="3131794"/>
                </a:lnTo>
                <a:lnTo>
                  <a:pt x="2104744" y="3131389"/>
                </a:lnTo>
                <a:lnTo>
                  <a:pt x="2097361" y="3125723"/>
                </a:lnTo>
                <a:lnTo>
                  <a:pt x="2085549" y="3126128"/>
                </a:lnTo>
                <a:lnTo>
                  <a:pt x="2078905" y="3121271"/>
                </a:lnTo>
                <a:lnTo>
                  <a:pt x="2072999" y="3109129"/>
                </a:lnTo>
                <a:lnTo>
                  <a:pt x="2067093" y="3106701"/>
                </a:lnTo>
                <a:lnTo>
                  <a:pt x="2060449" y="3108725"/>
                </a:lnTo>
                <a:lnTo>
                  <a:pt x="2051590" y="3101845"/>
                </a:lnTo>
                <a:lnTo>
                  <a:pt x="2056758" y="3094155"/>
                </a:lnTo>
                <a:lnTo>
                  <a:pt x="2065617" y="3092536"/>
                </a:lnTo>
                <a:lnTo>
                  <a:pt x="2076690" y="3093750"/>
                </a:lnTo>
                <a:close/>
                <a:moveTo>
                  <a:pt x="2318096" y="3065016"/>
                </a:moveTo>
                <a:lnTo>
                  <a:pt x="2327694" y="3071896"/>
                </a:lnTo>
                <a:lnTo>
                  <a:pt x="2329908" y="3078776"/>
                </a:lnTo>
                <a:cubicBezTo>
                  <a:pt x="2329908" y="3078776"/>
                  <a:pt x="2315882" y="3073919"/>
                  <a:pt x="2315882" y="3073919"/>
                </a:cubicBezTo>
                <a:lnTo>
                  <a:pt x="2309237" y="3069063"/>
                </a:lnTo>
                <a:close/>
                <a:moveTo>
                  <a:pt x="11902716" y="3063397"/>
                </a:moveTo>
                <a:lnTo>
                  <a:pt x="11921910" y="3066634"/>
                </a:lnTo>
                <a:lnTo>
                  <a:pt x="11930031" y="3075133"/>
                </a:lnTo>
                <a:lnTo>
                  <a:pt x="11937413" y="3079585"/>
                </a:lnTo>
                <a:cubicBezTo>
                  <a:pt x="11937413" y="3079585"/>
                  <a:pt x="11939628" y="3074729"/>
                  <a:pt x="11939628" y="3074729"/>
                </a:cubicBezTo>
                <a:lnTo>
                  <a:pt x="11953655" y="3074729"/>
                </a:lnTo>
                <a:lnTo>
                  <a:pt x="11961037" y="3069467"/>
                </a:lnTo>
                <a:lnTo>
                  <a:pt x="11961775" y="3065016"/>
                </a:lnTo>
                <a:lnTo>
                  <a:pt x="11966205" y="3063397"/>
                </a:lnTo>
                <a:lnTo>
                  <a:pt x="11972849" y="3071491"/>
                </a:lnTo>
                <a:lnTo>
                  <a:pt x="11972111" y="3077966"/>
                </a:lnTo>
                <a:lnTo>
                  <a:pt x="11966205" y="3084442"/>
                </a:lnTo>
                <a:lnTo>
                  <a:pt x="11963990" y="3102249"/>
                </a:lnTo>
                <a:lnTo>
                  <a:pt x="11972849" y="3116414"/>
                </a:lnTo>
                <a:lnTo>
                  <a:pt x="11978755" y="3118438"/>
                </a:lnTo>
                <a:lnTo>
                  <a:pt x="11981708" y="3130175"/>
                </a:lnTo>
                <a:lnTo>
                  <a:pt x="11986876" y="3135841"/>
                </a:lnTo>
                <a:lnTo>
                  <a:pt x="11982446" y="3157291"/>
                </a:lnTo>
                <a:lnTo>
                  <a:pt x="11976540" y="3170646"/>
                </a:lnTo>
                <a:lnTo>
                  <a:pt x="11978755" y="3181573"/>
                </a:lnTo>
                <a:lnTo>
                  <a:pt x="11970634" y="3193715"/>
                </a:lnTo>
                <a:lnTo>
                  <a:pt x="11969896" y="3189263"/>
                </a:lnTo>
                <a:lnTo>
                  <a:pt x="11973587" y="3182383"/>
                </a:lnTo>
                <a:lnTo>
                  <a:pt x="11966943" y="3185621"/>
                </a:lnTo>
                <a:lnTo>
                  <a:pt x="11951440" y="3199381"/>
                </a:lnTo>
                <a:lnTo>
                  <a:pt x="11948487" y="3207475"/>
                </a:lnTo>
                <a:lnTo>
                  <a:pt x="11949225" y="3217998"/>
                </a:lnTo>
                <a:lnTo>
                  <a:pt x="11944057" y="3224878"/>
                </a:lnTo>
                <a:lnTo>
                  <a:pt x="11942581" y="3236210"/>
                </a:lnTo>
                <a:lnTo>
                  <a:pt x="11947749" y="3239852"/>
                </a:lnTo>
                <a:lnTo>
                  <a:pt x="11952916" y="3251994"/>
                </a:lnTo>
                <a:lnTo>
                  <a:pt x="11959561" y="3258469"/>
                </a:lnTo>
                <a:lnTo>
                  <a:pt x="11955131" y="3263730"/>
                </a:lnTo>
                <a:lnTo>
                  <a:pt x="11955131" y="3273848"/>
                </a:lnTo>
                <a:lnTo>
                  <a:pt x="11963252" y="3279514"/>
                </a:lnTo>
                <a:lnTo>
                  <a:pt x="11967681" y="3288418"/>
                </a:lnTo>
                <a:lnTo>
                  <a:pt x="11979493" y="3292060"/>
                </a:lnTo>
                <a:lnTo>
                  <a:pt x="11986876" y="3289632"/>
                </a:lnTo>
                <a:lnTo>
                  <a:pt x="11989090" y="3282347"/>
                </a:lnTo>
                <a:lnTo>
                  <a:pt x="12002379" y="3272634"/>
                </a:lnTo>
                <a:lnTo>
                  <a:pt x="12011976" y="3272229"/>
                </a:lnTo>
                <a:lnTo>
                  <a:pt x="12026741" y="3281133"/>
                </a:lnTo>
                <a:lnTo>
                  <a:pt x="12032647" y="3291656"/>
                </a:lnTo>
                <a:lnTo>
                  <a:pt x="12031908" y="3301369"/>
                </a:lnTo>
                <a:lnTo>
                  <a:pt x="12036338" y="3306225"/>
                </a:lnTo>
                <a:lnTo>
                  <a:pt x="12042982" y="3302178"/>
                </a:lnTo>
                <a:lnTo>
                  <a:pt x="12042244" y="3292870"/>
                </a:lnTo>
                <a:lnTo>
                  <a:pt x="12046673" y="3289632"/>
                </a:lnTo>
                <a:lnTo>
                  <a:pt x="12052579" y="3298536"/>
                </a:lnTo>
                <a:lnTo>
                  <a:pt x="12064391" y="3298941"/>
                </a:lnTo>
                <a:lnTo>
                  <a:pt x="12073988" y="3305011"/>
                </a:lnTo>
                <a:lnTo>
                  <a:pt x="12076203" y="3308249"/>
                </a:lnTo>
                <a:lnTo>
                  <a:pt x="12068821" y="3309058"/>
                </a:lnTo>
                <a:lnTo>
                  <a:pt x="12063653" y="3306630"/>
                </a:lnTo>
                <a:lnTo>
                  <a:pt x="12059223" y="3309463"/>
                </a:lnTo>
                <a:lnTo>
                  <a:pt x="12060700" y="3317557"/>
                </a:lnTo>
                <a:lnTo>
                  <a:pt x="12067344" y="3333341"/>
                </a:lnTo>
                <a:lnTo>
                  <a:pt x="12067344" y="3339817"/>
                </a:lnTo>
                <a:lnTo>
                  <a:pt x="12077680" y="3339817"/>
                </a:lnTo>
                <a:lnTo>
                  <a:pt x="12084324" y="3343054"/>
                </a:lnTo>
                <a:lnTo>
                  <a:pt x="12093183" y="3342650"/>
                </a:lnTo>
                <a:lnTo>
                  <a:pt x="12096874" y="3347506"/>
                </a:lnTo>
                <a:lnTo>
                  <a:pt x="12092444" y="3351554"/>
                </a:lnTo>
                <a:lnTo>
                  <a:pt x="12093183" y="3357220"/>
                </a:lnTo>
                <a:lnTo>
                  <a:pt x="12090230" y="3370575"/>
                </a:lnTo>
                <a:lnTo>
                  <a:pt x="12081371" y="3367742"/>
                </a:lnTo>
                <a:lnTo>
                  <a:pt x="12073250" y="3358838"/>
                </a:lnTo>
                <a:lnTo>
                  <a:pt x="12081371" y="3354387"/>
                </a:lnTo>
                <a:lnTo>
                  <a:pt x="12081371" y="3349530"/>
                </a:lnTo>
                <a:lnTo>
                  <a:pt x="12073250" y="3347911"/>
                </a:lnTo>
                <a:lnTo>
                  <a:pt x="12073988" y="3351149"/>
                </a:lnTo>
                <a:lnTo>
                  <a:pt x="12065129" y="3353577"/>
                </a:lnTo>
                <a:lnTo>
                  <a:pt x="12054056" y="3341840"/>
                </a:lnTo>
                <a:lnTo>
                  <a:pt x="12046673" y="3339412"/>
                </a:lnTo>
                <a:lnTo>
                  <a:pt x="12046673" y="3329294"/>
                </a:lnTo>
                <a:lnTo>
                  <a:pt x="12042982" y="3320795"/>
                </a:lnTo>
                <a:lnTo>
                  <a:pt x="12028217" y="3315939"/>
                </a:lnTo>
                <a:lnTo>
                  <a:pt x="12021573" y="3305416"/>
                </a:lnTo>
                <a:lnTo>
                  <a:pt x="12015667" y="3302178"/>
                </a:lnTo>
                <a:lnTo>
                  <a:pt x="12009761" y="3296917"/>
                </a:lnTo>
                <a:lnTo>
                  <a:pt x="12004593" y="3296108"/>
                </a:lnTo>
                <a:lnTo>
                  <a:pt x="12003117" y="3300559"/>
                </a:lnTo>
                <a:lnTo>
                  <a:pt x="12013452" y="3317557"/>
                </a:lnTo>
                <a:lnTo>
                  <a:pt x="12016405" y="3332937"/>
                </a:lnTo>
                <a:lnTo>
                  <a:pt x="12012714" y="3333341"/>
                </a:lnTo>
                <a:lnTo>
                  <a:pt x="12003117" y="3318367"/>
                </a:lnTo>
                <a:lnTo>
                  <a:pt x="11991305" y="3311082"/>
                </a:lnTo>
                <a:lnTo>
                  <a:pt x="11987614" y="3303797"/>
                </a:lnTo>
                <a:lnTo>
                  <a:pt x="11966943" y="3296512"/>
                </a:lnTo>
                <a:lnTo>
                  <a:pt x="11955869" y="3297322"/>
                </a:lnTo>
                <a:lnTo>
                  <a:pt x="11951440" y="3303392"/>
                </a:lnTo>
                <a:lnTo>
                  <a:pt x="11953655" y="3309463"/>
                </a:lnTo>
                <a:lnTo>
                  <a:pt x="11944057" y="3314724"/>
                </a:lnTo>
                <a:lnTo>
                  <a:pt x="11932984" y="3304202"/>
                </a:lnTo>
                <a:lnTo>
                  <a:pt x="11926340" y="3309868"/>
                </a:lnTo>
                <a:lnTo>
                  <a:pt x="11918219" y="3311487"/>
                </a:lnTo>
                <a:lnTo>
                  <a:pt x="11922648" y="3303797"/>
                </a:lnTo>
                <a:lnTo>
                  <a:pt x="11918957" y="3296108"/>
                </a:lnTo>
                <a:lnTo>
                  <a:pt x="11913051" y="3298131"/>
                </a:lnTo>
                <a:lnTo>
                  <a:pt x="11910098" y="3307440"/>
                </a:lnTo>
                <a:lnTo>
                  <a:pt x="11903454" y="3296917"/>
                </a:lnTo>
                <a:lnTo>
                  <a:pt x="11904931" y="3285990"/>
                </a:lnTo>
                <a:lnTo>
                  <a:pt x="11903454" y="3280728"/>
                </a:lnTo>
                <a:lnTo>
                  <a:pt x="11909360" y="3274658"/>
                </a:lnTo>
                <a:lnTo>
                  <a:pt x="11919695" y="3262112"/>
                </a:lnTo>
                <a:lnTo>
                  <a:pt x="11911575" y="3256041"/>
                </a:lnTo>
                <a:lnTo>
                  <a:pt x="11900501" y="3254827"/>
                </a:lnTo>
                <a:lnTo>
                  <a:pt x="11900501" y="3260493"/>
                </a:lnTo>
                <a:lnTo>
                  <a:pt x="11905669" y="3265754"/>
                </a:lnTo>
                <a:lnTo>
                  <a:pt x="11899763" y="3273039"/>
                </a:lnTo>
                <a:lnTo>
                  <a:pt x="11893119" y="3272634"/>
                </a:lnTo>
                <a:lnTo>
                  <a:pt x="11883521" y="3260897"/>
                </a:lnTo>
                <a:lnTo>
                  <a:pt x="11883521" y="3251589"/>
                </a:lnTo>
                <a:lnTo>
                  <a:pt x="11879092" y="3250375"/>
                </a:lnTo>
                <a:lnTo>
                  <a:pt x="11875401" y="3252803"/>
                </a:lnTo>
                <a:lnTo>
                  <a:pt x="11871710" y="3249970"/>
                </a:lnTo>
                <a:lnTo>
                  <a:pt x="11870971" y="3233377"/>
                </a:lnTo>
                <a:lnTo>
                  <a:pt x="11863589" y="3220831"/>
                </a:lnTo>
                <a:lnTo>
                  <a:pt x="11859898" y="3207475"/>
                </a:lnTo>
                <a:lnTo>
                  <a:pt x="11863589" y="3201404"/>
                </a:lnTo>
                <a:lnTo>
                  <a:pt x="11862112" y="3197762"/>
                </a:lnTo>
                <a:lnTo>
                  <a:pt x="11856206" y="3197762"/>
                </a:lnTo>
                <a:lnTo>
                  <a:pt x="11853253" y="3187644"/>
                </a:lnTo>
                <a:lnTo>
                  <a:pt x="11854730" y="3176312"/>
                </a:lnTo>
                <a:lnTo>
                  <a:pt x="11862112" y="3184002"/>
                </a:lnTo>
                <a:lnTo>
                  <a:pt x="11870233" y="3185621"/>
                </a:lnTo>
                <a:lnTo>
                  <a:pt x="11877616" y="3181573"/>
                </a:lnTo>
                <a:lnTo>
                  <a:pt x="11877616" y="3175907"/>
                </a:lnTo>
                <a:lnTo>
                  <a:pt x="11869495" y="3160528"/>
                </a:lnTo>
                <a:lnTo>
                  <a:pt x="11874663" y="3149601"/>
                </a:lnTo>
                <a:lnTo>
                  <a:pt x="11879830" y="3126937"/>
                </a:lnTo>
                <a:lnTo>
                  <a:pt x="11879830" y="3107915"/>
                </a:lnTo>
                <a:lnTo>
                  <a:pt x="11876877" y="3096583"/>
                </a:lnTo>
                <a:lnTo>
                  <a:pt x="11887213" y="3077966"/>
                </a:lnTo>
                <a:lnTo>
                  <a:pt x="11888689" y="3067849"/>
                </a:lnTo>
                <a:close/>
                <a:moveTo>
                  <a:pt x="11915266" y="3049636"/>
                </a:moveTo>
                <a:lnTo>
                  <a:pt x="11927078" y="3049636"/>
                </a:lnTo>
                <a:lnTo>
                  <a:pt x="11919695" y="3053684"/>
                </a:lnTo>
                <a:cubicBezTo>
                  <a:pt x="11919695" y="3053684"/>
                  <a:pt x="11915266" y="3049636"/>
                  <a:pt x="11915266" y="3049636"/>
                </a:cubicBezTo>
                <a:close/>
                <a:moveTo>
                  <a:pt x="11951440" y="3039923"/>
                </a:moveTo>
                <a:cubicBezTo>
                  <a:pt x="11950702" y="3039923"/>
                  <a:pt x="11954393" y="3044780"/>
                  <a:pt x="11954393" y="3044780"/>
                </a:cubicBezTo>
                <a:lnTo>
                  <a:pt x="11950702" y="3051255"/>
                </a:lnTo>
                <a:lnTo>
                  <a:pt x="11944796" y="3047208"/>
                </a:lnTo>
                <a:close/>
                <a:moveTo>
                  <a:pt x="11908622" y="3029805"/>
                </a:moveTo>
                <a:lnTo>
                  <a:pt x="11915266" y="3035876"/>
                </a:lnTo>
                <a:lnTo>
                  <a:pt x="11905669" y="3037495"/>
                </a:lnTo>
                <a:cubicBezTo>
                  <a:pt x="11905669" y="3037495"/>
                  <a:pt x="11908622" y="3029805"/>
                  <a:pt x="11908622" y="3029805"/>
                </a:cubicBezTo>
                <a:close/>
                <a:moveTo>
                  <a:pt x="2408162" y="3020902"/>
                </a:moveTo>
                <a:lnTo>
                  <a:pt x="2417021" y="3023330"/>
                </a:lnTo>
                <a:lnTo>
                  <a:pt x="2422189" y="3020902"/>
                </a:lnTo>
                <a:lnTo>
                  <a:pt x="2463530" y="3028996"/>
                </a:lnTo>
                <a:lnTo>
                  <a:pt x="2470175" y="3033448"/>
                </a:lnTo>
                <a:lnTo>
                  <a:pt x="2474604" y="3031829"/>
                </a:lnTo>
                <a:lnTo>
                  <a:pt x="2483463" y="3031829"/>
                </a:lnTo>
                <a:lnTo>
                  <a:pt x="2491584" y="3045994"/>
                </a:lnTo>
                <a:lnTo>
                  <a:pt x="2507087" y="3048827"/>
                </a:lnTo>
                <a:lnTo>
                  <a:pt x="2512993" y="3048018"/>
                </a:lnTo>
                <a:lnTo>
                  <a:pt x="2519637" y="3052469"/>
                </a:lnTo>
                <a:lnTo>
                  <a:pt x="2510778" y="3055707"/>
                </a:lnTo>
                <a:lnTo>
                  <a:pt x="2489369" y="3053684"/>
                </a:lnTo>
                <a:lnTo>
                  <a:pt x="2475342" y="3050041"/>
                </a:lnTo>
                <a:lnTo>
                  <a:pt x="2468698" y="3052065"/>
                </a:lnTo>
                <a:lnTo>
                  <a:pt x="2478295" y="3052065"/>
                </a:lnTo>
                <a:lnTo>
                  <a:pt x="2492322" y="3059754"/>
                </a:lnTo>
                <a:lnTo>
                  <a:pt x="2505610" y="3065825"/>
                </a:lnTo>
                <a:lnTo>
                  <a:pt x="2513731" y="3065420"/>
                </a:lnTo>
                <a:lnTo>
                  <a:pt x="2526281" y="3069063"/>
                </a:lnTo>
                <a:lnTo>
                  <a:pt x="2533664" y="3069063"/>
                </a:lnTo>
                <a:lnTo>
                  <a:pt x="2553596" y="3079585"/>
                </a:lnTo>
                <a:lnTo>
                  <a:pt x="2558026" y="3086465"/>
                </a:lnTo>
                <a:cubicBezTo>
                  <a:pt x="2558026" y="3086465"/>
                  <a:pt x="2553596" y="3093750"/>
                  <a:pt x="2553596" y="3093750"/>
                </a:cubicBezTo>
                <a:lnTo>
                  <a:pt x="2546952" y="3093750"/>
                </a:lnTo>
                <a:lnTo>
                  <a:pt x="2543999" y="3101035"/>
                </a:lnTo>
                <a:lnTo>
                  <a:pt x="2529972" y="3097797"/>
                </a:lnTo>
                <a:lnTo>
                  <a:pt x="2518899" y="3096988"/>
                </a:lnTo>
                <a:lnTo>
                  <a:pt x="2511516" y="3091727"/>
                </a:lnTo>
                <a:lnTo>
                  <a:pt x="2501919" y="3094964"/>
                </a:lnTo>
                <a:lnTo>
                  <a:pt x="2486416" y="3092941"/>
                </a:lnTo>
                <a:lnTo>
                  <a:pt x="2472389" y="3095369"/>
                </a:lnTo>
                <a:lnTo>
                  <a:pt x="2459101" y="3106701"/>
                </a:lnTo>
                <a:lnTo>
                  <a:pt x="2445813" y="3109939"/>
                </a:lnTo>
                <a:lnTo>
                  <a:pt x="2439907" y="3106701"/>
                </a:lnTo>
                <a:lnTo>
                  <a:pt x="2439168" y="3097797"/>
                </a:lnTo>
                <a:lnTo>
                  <a:pt x="2431786" y="3093750"/>
                </a:lnTo>
                <a:lnTo>
                  <a:pt x="2425880" y="3105082"/>
                </a:lnTo>
                <a:lnTo>
                  <a:pt x="2419236" y="3104273"/>
                </a:lnTo>
                <a:lnTo>
                  <a:pt x="2413330" y="3099416"/>
                </a:lnTo>
                <a:lnTo>
                  <a:pt x="2408900" y="3105892"/>
                </a:lnTo>
                <a:lnTo>
                  <a:pt x="2410377" y="3110344"/>
                </a:lnTo>
                <a:lnTo>
                  <a:pt x="2398565" y="3125318"/>
                </a:lnTo>
                <a:lnTo>
                  <a:pt x="2391921" y="3139078"/>
                </a:lnTo>
                <a:lnTo>
                  <a:pt x="2386015" y="3136245"/>
                </a:lnTo>
                <a:lnTo>
                  <a:pt x="2383062" y="3131389"/>
                </a:lnTo>
                <a:lnTo>
                  <a:pt x="2374203" y="3128151"/>
                </a:lnTo>
                <a:lnTo>
                  <a:pt x="2377156" y="3120462"/>
                </a:lnTo>
                <a:lnTo>
                  <a:pt x="2371988" y="3110344"/>
                </a:lnTo>
                <a:lnTo>
                  <a:pt x="2366820" y="3109939"/>
                </a:lnTo>
                <a:lnTo>
                  <a:pt x="2359438" y="3109129"/>
                </a:lnTo>
                <a:lnTo>
                  <a:pt x="2350579" y="3105487"/>
                </a:lnTo>
                <a:lnTo>
                  <a:pt x="2346150" y="3108725"/>
                </a:lnTo>
                <a:lnTo>
                  <a:pt x="2318835" y="3107915"/>
                </a:lnTo>
                <a:lnTo>
                  <a:pt x="2309237" y="3103059"/>
                </a:lnTo>
                <a:lnTo>
                  <a:pt x="2287090" y="3103059"/>
                </a:lnTo>
                <a:lnTo>
                  <a:pt x="2281922" y="3107106"/>
                </a:lnTo>
                <a:lnTo>
                  <a:pt x="2281184" y="3115200"/>
                </a:lnTo>
                <a:lnTo>
                  <a:pt x="2275278" y="3113581"/>
                </a:lnTo>
                <a:lnTo>
                  <a:pt x="2263466" y="3100630"/>
                </a:lnTo>
                <a:lnTo>
                  <a:pt x="2251654" y="3099416"/>
                </a:lnTo>
                <a:lnTo>
                  <a:pt x="2247963" y="3091727"/>
                </a:lnTo>
                <a:lnTo>
                  <a:pt x="2251654" y="3086061"/>
                </a:lnTo>
                <a:lnTo>
                  <a:pt x="2261990" y="3081204"/>
                </a:lnTo>
                <a:lnTo>
                  <a:pt x="2270849" y="3088489"/>
                </a:lnTo>
                <a:lnTo>
                  <a:pt x="2285614" y="3084847"/>
                </a:lnTo>
                <a:lnTo>
                  <a:pt x="2290043" y="3086465"/>
                </a:lnTo>
                <a:lnTo>
                  <a:pt x="2290781" y="3090917"/>
                </a:lnTo>
                <a:lnTo>
                  <a:pt x="2303331" y="3086465"/>
                </a:lnTo>
                <a:lnTo>
                  <a:pt x="2313667" y="3090513"/>
                </a:lnTo>
                <a:lnTo>
                  <a:pt x="2325479" y="3089298"/>
                </a:lnTo>
                <a:lnTo>
                  <a:pt x="2334338" y="3091727"/>
                </a:lnTo>
                <a:lnTo>
                  <a:pt x="2338029" y="3088894"/>
                </a:lnTo>
                <a:lnTo>
                  <a:pt x="2358700" y="3089703"/>
                </a:lnTo>
                <a:lnTo>
                  <a:pt x="2360915" y="3084037"/>
                </a:lnTo>
                <a:lnTo>
                  <a:pt x="2349841" y="3075133"/>
                </a:lnTo>
                <a:lnTo>
                  <a:pt x="2340982" y="3072705"/>
                </a:lnTo>
                <a:lnTo>
                  <a:pt x="2336552" y="3065016"/>
                </a:lnTo>
                <a:lnTo>
                  <a:pt x="2339505" y="3053279"/>
                </a:lnTo>
                <a:lnTo>
                  <a:pt x="2336552" y="3045994"/>
                </a:lnTo>
                <a:lnTo>
                  <a:pt x="2338767" y="3041137"/>
                </a:lnTo>
                <a:lnTo>
                  <a:pt x="2312190" y="3033043"/>
                </a:lnTo>
                <a:cubicBezTo>
                  <a:pt x="2312190" y="3033043"/>
                  <a:pt x="2302593" y="3027782"/>
                  <a:pt x="2302593" y="3027782"/>
                </a:cubicBezTo>
                <a:lnTo>
                  <a:pt x="2305546" y="3022925"/>
                </a:lnTo>
                <a:lnTo>
                  <a:pt x="2324002" y="3022925"/>
                </a:lnTo>
                <a:lnTo>
                  <a:pt x="2332861" y="3025354"/>
                </a:lnTo>
                <a:lnTo>
                  <a:pt x="2338767" y="3022116"/>
                </a:lnTo>
                <a:lnTo>
                  <a:pt x="2360176" y="3024544"/>
                </a:lnTo>
                <a:lnTo>
                  <a:pt x="2368297" y="3032234"/>
                </a:lnTo>
                <a:lnTo>
                  <a:pt x="2377156" y="3030615"/>
                </a:lnTo>
                <a:lnTo>
                  <a:pt x="2386015" y="3032638"/>
                </a:lnTo>
                <a:lnTo>
                  <a:pt x="2391183" y="3023735"/>
                </a:lnTo>
                <a:close/>
                <a:moveTo>
                  <a:pt x="11929293" y="3017259"/>
                </a:moveTo>
                <a:lnTo>
                  <a:pt x="11927816" y="3026972"/>
                </a:lnTo>
                <a:cubicBezTo>
                  <a:pt x="11927816" y="3026972"/>
                  <a:pt x="11921910" y="3022116"/>
                  <a:pt x="11921910" y="3022116"/>
                </a:cubicBezTo>
                <a:close/>
                <a:moveTo>
                  <a:pt x="2337291" y="3007546"/>
                </a:moveTo>
                <a:lnTo>
                  <a:pt x="2354270" y="3016855"/>
                </a:lnTo>
                <a:cubicBezTo>
                  <a:pt x="2354270" y="3016855"/>
                  <a:pt x="2335814" y="3017259"/>
                  <a:pt x="2335814" y="3017259"/>
                </a:cubicBezTo>
                <a:lnTo>
                  <a:pt x="2327694" y="3011998"/>
                </a:lnTo>
                <a:close/>
                <a:moveTo>
                  <a:pt x="11377086" y="2989334"/>
                </a:moveTo>
                <a:lnTo>
                  <a:pt x="11387422" y="2992976"/>
                </a:lnTo>
                <a:lnTo>
                  <a:pt x="11397757" y="2999047"/>
                </a:lnTo>
                <a:lnTo>
                  <a:pt x="11402186" y="3011189"/>
                </a:lnTo>
                <a:lnTo>
                  <a:pt x="11394804" y="3022521"/>
                </a:lnTo>
                <a:lnTo>
                  <a:pt x="11392589" y="3028996"/>
                </a:lnTo>
                <a:lnTo>
                  <a:pt x="11387422" y="3032638"/>
                </a:lnTo>
                <a:lnTo>
                  <a:pt x="11382254" y="3046803"/>
                </a:lnTo>
                <a:lnTo>
                  <a:pt x="11384469" y="3054898"/>
                </a:lnTo>
                <a:lnTo>
                  <a:pt x="11377086" y="3061778"/>
                </a:lnTo>
                <a:lnTo>
                  <a:pt x="11368227" y="3063397"/>
                </a:lnTo>
                <a:lnTo>
                  <a:pt x="11367489" y="3068658"/>
                </a:lnTo>
                <a:lnTo>
                  <a:pt x="11360845" y="3075943"/>
                </a:lnTo>
                <a:lnTo>
                  <a:pt x="11352724" y="3073919"/>
                </a:lnTo>
                <a:lnTo>
                  <a:pt x="11344603" y="3075538"/>
                </a:lnTo>
                <a:lnTo>
                  <a:pt x="11342389" y="3083632"/>
                </a:lnTo>
                <a:lnTo>
                  <a:pt x="11336483" y="3086465"/>
                </a:lnTo>
                <a:lnTo>
                  <a:pt x="11327624" y="3080799"/>
                </a:lnTo>
                <a:lnTo>
                  <a:pt x="11320241" y="3081204"/>
                </a:lnTo>
                <a:lnTo>
                  <a:pt x="11313597" y="3076348"/>
                </a:lnTo>
                <a:lnTo>
                  <a:pt x="11303262" y="3076348"/>
                </a:lnTo>
                <a:cubicBezTo>
                  <a:pt x="11303262" y="3076348"/>
                  <a:pt x="11293665" y="3069063"/>
                  <a:pt x="11293665" y="3069063"/>
                </a:cubicBezTo>
                <a:lnTo>
                  <a:pt x="11294403" y="3063801"/>
                </a:lnTo>
                <a:lnTo>
                  <a:pt x="11289235" y="3054898"/>
                </a:lnTo>
                <a:lnTo>
                  <a:pt x="11288497" y="3037495"/>
                </a:lnTo>
                <a:lnTo>
                  <a:pt x="11284067" y="3030210"/>
                </a:lnTo>
                <a:lnTo>
                  <a:pt x="11296618" y="3017664"/>
                </a:lnTo>
                <a:lnTo>
                  <a:pt x="11312121" y="3009570"/>
                </a:lnTo>
                <a:lnTo>
                  <a:pt x="11314335" y="3000666"/>
                </a:lnTo>
                <a:lnTo>
                  <a:pt x="11323194" y="2999452"/>
                </a:lnTo>
                <a:lnTo>
                  <a:pt x="11332792" y="2995000"/>
                </a:lnTo>
                <a:lnTo>
                  <a:pt x="11342389" y="2995000"/>
                </a:lnTo>
                <a:lnTo>
                  <a:pt x="11349033" y="2990548"/>
                </a:lnTo>
                <a:lnTo>
                  <a:pt x="11354201" y="2992167"/>
                </a:lnTo>
                <a:lnTo>
                  <a:pt x="11364536" y="2990143"/>
                </a:lnTo>
                <a:cubicBezTo>
                  <a:pt x="11363798" y="2990143"/>
                  <a:pt x="11369704" y="2993786"/>
                  <a:pt x="11369704" y="2993786"/>
                </a:cubicBezTo>
                <a:close/>
                <a:moveTo>
                  <a:pt x="11374871" y="2941982"/>
                </a:moveTo>
                <a:lnTo>
                  <a:pt x="11383730" y="2945220"/>
                </a:lnTo>
                <a:cubicBezTo>
                  <a:pt x="11383730" y="2945220"/>
                  <a:pt x="11383730" y="2949267"/>
                  <a:pt x="11383730" y="2949267"/>
                </a:cubicBezTo>
                <a:lnTo>
                  <a:pt x="11374133" y="2947648"/>
                </a:lnTo>
                <a:lnTo>
                  <a:pt x="11366751" y="2948053"/>
                </a:lnTo>
                <a:lnTo>
                  <a:pt x="11363060" y="2943601"/>
                </a:lnTo>
                <a:close/>
                <a:moveTo>
                  <a:pt x="1890653" y="2853755"/>
                </a:moveTo>
                <a:lnTo>
                  <a:pt x="1914277" y="2857397"/>
                </a:lnTo>
                <a:lnTo>
                  <a:pt x="1923136" y="2867110"/>
                </a:lnTo>
                <a:lnTo>
                  <a:pt x="1938639" y="2869943"/>
                </a:lnTo>
                <a:lnTo>
                  <a:pt x="1950451" y="2865896"/>
                </a:lnTo>
                <a:lnTo>
                  <a:pt x="1987363" y="2870753"/>
                </a:lnTo>
                <a:lnTo>
                  <a:pt x="1991793" y="2876014"/>
                </a:lnTo>
                <a:lnTo>
                  <a:pt x="2001390" y="2873990"/>
                </a:lnTo>
                <a:lnTo>
                  <a:pt x="2012463" y="2885727"/>
                </a:lnTo>
                <a:lnTo>
                  <a:pt x="2016155" y="2895440"/>
                </a:lnTo>
                <a:lnTo>
                  <a:pt x="2026490" y="2899892"/>
                </a:lnTo>
                <a:lnTo>
                  <a:pt x="2053805" y="2901106"/>
                </a:lnTo>
                <a:lnTo>
                  <a:pt x="2066355" y="2910415"/>
                </a:lnTo>
                <a:lnTo>
                  <a:pt x="2078167" y="2916081"/>
                </a:lnTo>
                <a:lnTo>
                  <a:pt x="2090717" y="2927008"/>
                </a:lnTo>
                <a:lnTo>
                  <a:pt x="2109173" y="2931055"/>
                </a:lnTo>
                <a:lnTo>
                  <a:pt x="2115818" y="2937126"/>
                </a:lnTo>
                <a:lnTo>
                  <a:pt x="2118770" y="2931460"/>
                </a:lnTo>
                <a:lnTo>
                  <a:pt x="2123938" y="2933888"/>
                </a:lnTo>
                <a:lnTo>
                  <a:pt x="2121724" y="2939149"/>
                </a:lnTo>
                <a:lnTo>
                  <a:pt x="2126153" y="2943601"/>
                </a:lnTo>
                <a:lnTo>
                  <a:pt x="2133535" y="2935912"/>
                </a:lnTo>
                <a:lnTo>
                  <a:pt x="2146824" y="2945220"/>
                </a:lnTo>
                <a:lnTo>
                  <a:pt x="2154944" y="2951696"/>
                </a:lnTo>
                <a:lnTo>
                  <a:pt x="2160112" y="2947648"/>
                </a:lnTo>
                <a:lnTo>
                  <a:pt x="2177830" y="2959790"/>
                </a:lnTo>
                <a:lnTo>
                  <a:pt x="2187427" y="2960599"/>
                </a:lnTo>
                <a:lnTo>
                  <a:pt x="2195548" y="2957766"/>
                </a:lnTo>
                <a:lnTo>
                  <a:pt x="2201454" y="2959385"/>
                </a:lnTo>
                <a:lnTo>
                  <a:pt x="2197763" y="2970717"/>
                </a:lnTo>
                <a:lnTo>
                  <a:pt x="2192595" y="2975574"/>
                </a:lnTo>
                <a:lnTo>
                  <a:pt x="2199239" y="2977597"/>
                </a:lnTo>
                <a:lnTo>
                  <a:pt x="2225078" y="2977597"/>
                </a:lnTo>
                <a:lnTo>
                  <a:pt x="2247225" y="2986096"/>
                </a:lnTo>
                <a:lnTo>
                  <a:pt x="2253131" y="2998642"/>
                </a:lnTo>
                <a:lnTo>
                  <a:pt x="2261990" y="2999452"/>
                </a:lnTo>
                <a:lnTo>
                  <a:pt x="2266419" y="3003904"/>
                </a:lnTo>
                <a:lnTo>
                  <a:pt x="2261252" y="3013212"/>
                </a:lnTo>
                <a:lnTo>
                  <a:pt x="2248701" y="3016045"/>
                </a:lnTo>
                <a:lnTo>
                  <a:pt x="2231722" y="3014022"/>
                </a:lnTo>
                <a:lnTo>
                  <a:pt x="2224339" y="3019688"/>
                </a:lnTo>
                <a:lnTo>
                  <a:pt x="2218433" y="3018473"/>
                </a:lnTo>
                <a:lnTo>
                  <a:pt x="2214742" y="3023735"/>
                </a:lnTo>
                <a:lnTo>
                  <a:pt x="2189642" y="3028996"/>
                </a:lnTo>
                <a:cubicBezTo>
                  <a:pt x="2189642" y="3028996"/>
                  <a:pt x="2172662" y="3022116"/>
                  <a:pt x="2172662" y="3022116"/>
                </a:cubicBezTo>
                <a:lnTo>
                  <a:pt x="2158636" y="3020497"/>
                </a:lnTo>
                <a:lnTo>
                  <a:pt x="2134274" y="3025758"/>
                </a:lnTo>
                <a:lnTo>
                  <a:pt x="2126153" y="3022116"/>
                </a:lnTo>
                <a:lnTo>
                  <a:pt x="2114341" y="3028187"/>
                </a:lnTo>
                <a:lnTo>
                  <a:pt x="2096623" y="3024949"/>
                </a:lnTo>
                <a:lnTo>
                  <a:pt x="2097361" y="3016855"/>
                </a:lnTo>
                <a:lnTo>
                  <a:pt x="2113603" y="3003094"/>
                </a:lnTo>
                <a:lnTo>
                  <a:pt x="2126153" y="3000261"/>
                </a:lnTo>
                <a:lnTo>
                  <a:pt x="2127629" y="2991358"/>
                </a:lnTo>
                <a:lnTo>
                  <a:pt x="2119509" y="2988525"/>
                </a:lnTo>
                <a:lnTo>
                  <a:pt x="2117294" y="2984073"/>
                </a:lnTo>
                <a:lnTo>
                  <a:pt x="2099576" y="2983668"/>
                </a:lnTo>
                <a:lnTo>
                  <a:pt x="2088503" y="2977597"/>
                </a:lnTo>
                <a:lnTo>
                  <a:pt x="2084811" y="2980835"/>
                </a:lnTo>
                <a:lnTo>
                  <a:pt x="2076690" y="2980430"/>
                </a:lnTo>
                <a:lnTo>
                  <a:pt x="2059711" y="2962623"/>
                </a:lnTo>
                <a:lnTo>
                  <a:pt x="2051590" y="2935102"/>
                </a:lnTo>
                <a:lnTo>
                  <a:pt x="2045684" y="2933079"/>
                </a:lnTo>
                <a:lnTo>
                  <a:pt x="2032396" y="2937531"/>
                </a:lnTo>
                <a:lnTo>
                  <a:pt x="2025014" y="2934293"/>
                </a:lnTo>
                <a:lnTo>
                  <a:pt x="2015416" y="2935507"/>
                </a:lnTo>
                <a:lnTo>
                  <a:pt x="2006557" y="2929032"/>
                </a:lnTo>
                <a:lnTo>
                  <a:pt x="2001390" y="2931865"/>
                </a:lnTo>
                <a:lnTo>
                  <a:pt x="1988840" y="2929841"/>
                </a:lnTo>
                <a:lnTo>
                  <a:pt x="1972598" y="2918914"/>
                </a:lnTo>
                <a:lnTo>
                  <a:pt x="1971860" y="2914057"/>
                </a:lnTo>
                <a:lnTo>
                  <a:pt x="1965216" y="2909605"/>
                </a:lnTo>
                <a:lnTo>
                  <a:pt x="1961524" y="2914462"/>
                </a:lnTo>
                <a:lnTo>
                  <a:pt x="1954880" y="2914867"/>
                </a:lnTo>
                <a:lnTo>
                  <a:pt x="1940854" y="2913248"/>
                </a:lnTo>
                <a:lnTo>
                  <a:pt x="1932733" y="2906772"/>
                </a:lnTo>
                <a:lnTo>
                  <a:pt x="1923874" y="2906772"/>
                </a:lnTo>
                <a:lnTo>
                  <a:pt x="1917968" y="2908796"/>
                </a:lnTo>
                <a:lnTo>
                  <a:pt x="1888438" y="2904344"/>
                </a:lnTo>
                <a:lnTo>
                  <a:pt x="1881056" y="2899083"/>
                </a:lnTo>
                <a:lnTo>
                  <a:pt x="1888438" y="2893821"/>
                </a:lnTo>
                <a:lnTo>
                  <a:pt x="1899512" y="2895036"/>
                </a:lnTo>
                <a:lnTo>
                  <a:pt x="1905418" y="2890584"/>
                </a:lnTo>
                <a:lnTo>
                  <a:pt x="1899512" y="2885727"/>
                </a:lnTo>
                <a:lnTo>
                  <a:pt x="1877365" y="2883299"/>
                </a:lnTo>
                <a:lnTo>
                  <a:pt x="1867768" y="2883703"/>
                </a:lnTo>
                <a:lnTo>
                  <a:pt x="1854479" y="2881680"/>
                </a:lnTo>
                <a:lnTo>
                  <a:pt x="1848573" y="2888155"/>
                </a:lnTo>
                <a:lnTo>
                  <a:pt x="1839714" y="2889774"/>
                </a:lnTo>
                <a:lnTo>
                  <a:pt x="1824949" y="2906368"/>
                </a:lnTo>
                <a:lnTo>
                  <a:pt x="1814614" y="2907986"/>
                </a:lnTo>
                <a:lnTo>
                  <a:pt x="1808708" y="2903130"/>
                </a:lnTo>
                <a:lnTo>
                  <a:pt x="1803540" y="2907177"/>
                </a:lnTo>
                <a:lnTo>
                  <a:pt x="1790252" y="2904749"/>
                </a:lnTo>
                <a:lnTo>
                  <a:pt x="1780655" y="2918914"/>
                </a:lnTo>
                <a:lnTo>
                  <a:pt x="1771796" y="2919723"/>
                </a:lnTo>
                <a:lnTo>
                  <a:pt x="1759984" y="2926603"/>
                </a:lnTo>
                <a:lnTo>
                  <a:pt x="1759246" y="2918914"/>
                </a:lnTo>
                <a:lnTo>
                  <a:pt x="1755555" y="2917295"/>
                </a:lnTo>
                <a:lnTo>
                  <a:pt x="1745957" y="2927817"/>
                </a:lnTo>
                <a:lnTo>
                  <a:pt x="1736360" y="2923366"/>
                </a:lnTo>
                <a:lnTo>
                  <a:pt x="1736360" y="2917295"/>
                </a:lnTo>
                <a:lnTo>
                  <a:pt x="1743743" y="2919318"/>
                </a:lnTo>
                <a:lnTo>
                  <a:pt x="1761461" y="2910010"/>
                </a:lnTo>
                <a:lnTo>
                  <a:pt x="1769581" y="2914057"/>
                </a:lnTo>
                <a:lnTo>
                  <a:pt x="1772534" y="2910010"/>
                </a:lnTo>
                <a:lnTo>
                  <a:pt x="1766628" y="2902725"/>
                </a:lnTo>
                <a:lnTo>
                  <a:pt x="1768105" y="2892203"/>
                </a:lnTo>
                <a:lnTo>
                  <a:pt x="1776964" y="2887751"/>
                </a:lnTo>
                <a:lnTo>
                  <a:pt x="1784346" y="2879656"/>
                </a:lnTo>
                <a:lnTo>
                  <a:pt x="1805017" y="2873990"/>
                </a:lnTo>
                <a:lnTo>
                  <a:pt x="1812399" y="2867920"/>
                </a:lnTo>
                <a:lnTo>
                  <a:pt x="1833808" y="2863063"/>
                </a:lnTo>
                <a:lnTo>
                  <a:pt x="1861123" y="2861849"/>
                </a:lnTo>
                <a:lnTo>
                  <a:pt x="1870721" y="2854159"/>
                </a:lnTo>
                <a:close/>
                <a:moveTo>
                  <a:pt x="11682719" y="2808022"/>
                </a:moveTo>
                <a:lnTo>
                  <a:pt x="11688625" y="2813688"/>
                </a:lnTo>
                <a:lnTo>
                  <a:pt x="11684934" y="2816116"/>
                </a:lnTo>
                <a:cubicBezTo>
                  <a:pt x="11684934" y="2816116"/>
                  <a:pt x="11676075" y="2815711"/>
                  <a:pt x="11676075" y="2815711"/>
                </a:cubicBezTo>
                <a:lnTo>
                  <a:pt x="11674598" y="2811664"/>
                </a:lnTo>
                <a:close/>
                <a:moveTo>
                  <a:pt x="11881307" y="2698344"/>
                </a:moveTo>
                <a:lnTo>
                  <a:pt x="11892380" y="2701582"/>
                </a:lnTo>
                <a:lnTo>
                  <a:pt x="11897548" y="2712105"/>
                </a:lnTo>
                <a:lnTo>
                  <a:pt x="11900501" y="2712105"/>
                </a:lnTo>
                <a:lnTo>
                  <a:pt x="11909360" y="2718175"/>
                </a:lnTo>
                <a:lnTo>
                  <a:pt x="11910836" y="2725865"/>
                </a:lnTo>
                <a:lnTo>
                  <a:pt x="11907884" y="2726674"/>
                </a:lnTo>
                <a:lnTo>
                  <a:pt x="11904192" y="2738816"/>
                </a:lnTo>
                <a:lnTo>
                  <a:pt x="11901978" y="2762694"/>
                </a:lnTo>
                <a:lnTo>
                  <a:pt x="11896810" y="2772407"/>
                </a:lnTo>
                <a:lnTo>
                  <a:pt x="11898286" y="2785763"/>
                </a:lnTo>
                <a:lnTo>
                  <a:pt x="11897548" y="2797904"/>
                </a:lnTo>
                <a:lnTo>
                  <a:pt x="11894595" y="2815307"/>
                </a:lnTo>
                <a:lnTo>
                  <a:pt x="11899025" y="2816926"/>
                </a:lnTo>
                <a:lnTo>
                  <a:pt x="11895333" y="2820568"/>
                </a:lnTo>
                <a:lnTo>
                  <a:pt x="11895333" y="2831495"/>
                </a:lnTo>
                <a:lnTo>
                  <a:pt x="11882783" y="2849303"/>
                </a:lnTo>
                <a:lnTo>
                  <a:pt x="11874663" y="2859421"/>
                </a:lnTo>
                <a:lnTo>
                  <a:pt x="11879830" y="2873181"/>
                </a:lnTo>
                <a:lnTo>
                  <a:pt x="11876877" y="2884108"/>
                </a:lnTo>
                <a:lnTo>
                  <a:pt x="11879092" y="2893417"/>
                </a:lnTo>
                <a:lnTo>
                  <a:pt x="11871710" y="2890988"/>
                </a:lnTo>
                <a:lnTo>
                  <a:pt x="11865065" y="2893417"/>
                </a:lnTo>
                <a:lnTo>
                  <a:pt x="11864327" y="2885727"/>
                </a:lnTo>
                <a:lnTo>
                  <a:pt x="11865065" y="2874800"/>
                </a:lnTo>
                <a:lnTo>
                  <a:pt x="11857683" y="2865087"/>
                </a:lnTo>
                <a:lnTo>
                  <a:pt x="11843656" y="2860635"/>
                </a:lnTo>
                <a:lnTo>
                  <a:pt x="11842180" y="2854969"/>
                </a:lnTo>
                <a:lnTo>
                  <a:pt x="11837012" y="2853350"/>
                </a:lnTo>
                <a:lnTo>
                  <a:pt x="11831844" y="2846065"/>
                </a:lnTo>
                <a:lnTo>
                  <a:pt x="11831844" y="2840399"/>
                </a:lnTo>
                <a:lnTo>
                  <a:pt x="11834059" y="2839590"/>
                </a:lnTo>
                <a:lnTo>
                  <a:pt x="11832583" y="2834328"/>
                </a:lnTo>
                <a:lnTo>
                  <a:pt x="11827415" y="2831091"/>
                </a:lnTo>
                <a:lnTo>
                  <a:pt x="11825938" y="2812878"/>
                </a:lnTo>
                <a:lnTo>
                  <a:pt x="11825938" y="2794666"/>
                </a:lnTo>
                <a:lnTo>
                  <a:pt x="11822247" y="2790619"/>
                </a:lnTo>
                <a:lnTo>
                  <a:pt x="11825938" y="2787786"/>
                </a:lnTo>
                <a:lnTo>
                  <a:pt x="11831844" y="2769574"/>
                </a:lnTo>
                <a:lnTo>
                  <a:pt x="11842180" y="2752171"/>
                </a:lnTo>
                <a:cubicBezTo>
                  <a:pt x="11842180" y="2752171"/>
                  <a:pt x="11846609" y="2748529"/>
                  <a:pt x="11846609" y="2748529"/>
                </a:cubicBezTo>
                <a:lnTo>
                  <a:pt x="11848086" y="2742053"/>
                </a:lnTo>
                <a:lnTo>
                  <a:pt x="11845871" y="2738006"/>
                </a:lnTo>
                <a:lnTo>
                  <a:pt x="11856206" y="2721818"/>
                </a:lnTo>
                <a:lnTo>
                  <a:pt x="11866542" y="2710890"/>
                </a:lnTo>
                <a:lnTo>
                  <a:pt x="11875401" y="2707653"/>
                </a:lnTo>
                <a:lnTo>
                  <a:pt x="11874663" y="2701582"/>
                </a:lnTo>
                <a:close/>
                <a:moveTo>
                  <a:pt x="11785335" y="2690655"/>
                </a:moveTo>
                <a:lnTo>
                  <a:pt x="11789026" y="2694297"/>
                </a:lnTo>
                <a:lnTo>
                  <a:pt x="11788288" y="2701177"/>
                </a:lnTo>
                <a:cubicBezTo>
                  <a:pt x="11788288" y="2701177"/>
                  <a:pt x="11783120" y="2702796"/>
                  <a:pt x="11783120" y="2702796"/>
                </a:cubicBezTo>
                <a:lnTo>
                  <a:pt x="11780906" y="2692274"/>
                </a:lnTo>
                <a:close/>
                <a:moveTo>
                  <a:pt x="11858421" y="2427995"/>
                </a:moveTo>
                <a:lnTo>
                  <a:pt x="11862112" y="2429209"/>
                </a:lnTo>
                <a:lnTo>
                  <a:pt x="11868018" y="2428804"/>
                </a:lnTo>
                <a:lnTo>
                  <a:pt x="11877616" y="2434066"/>
                </a:lnTo>
                <a:cubicBezTo>
                  <a:pt x="11877616" y="2434066"/>
                  <a:pt x="11877616" y="2441351"/>
                  <a:pt x="11877616" y="2441351"/>
                </a:cubicBezTo>
                <a:lnTo>
                  <a:pt x="11870233" y="2436899"/>
                </a:lnTo>
                <a:lnTo>
                  <a:pt x="11860636" y="2434066"/>
                </a:lnTo>
                <a:close/>
                <a:moveTo>
                  <a:pt x="11803791" y="2337744"/>
                </a:moveTo>
                <a:lnTo>
                  <a:pt x="11816341" y="2339767"/>
                </a:lnTo>
                <a:cubicBezTo>
                  <a:pt x="11816341" y="2339767"/>
                  <a:pt x="11820771" y="2342195"/>
                  <a:pt x="11820771" y="2342195"/>
                </a:cubicBezTo>
                <a:lnTo>
                  <a:pt x="11828891" y="2341791"/>
                </a:lnTo>
                <a:lnTo>
                  <a:pt x="11829630" y="2351504"/>
                </a:lnTo>
                <a:lnTo>
                  <a:pt x="11819294" y="2347052"/>
                </a:lnTo>
                <a:lnTo>
                  <a:pt x="11808959" y="2347052"/>
                </a:lnTo>
                <a:lnTo>
                  <a:pt x="11803053" y="2341386"/>
                </a:lnTo>
                <a:close/>
                <a:moveTo>
                  <a:pt x="12159625" y="2254373"/>
                </a:moveTo>
                <a:lnTo>
                  <a:pt x="12160363" y="2259634"/>
                </a:lnTo>
                <a:lnTo>
                  <a:pt x="12166269" y="2262467"/>
                </a:lnTo>
                <a:lnTo>
                  <a:pt x="12169960" y="2268942"/>
                </a:lnTo>
                <a:lnTo>
                  <a:pt x="12164054" y="2273394"/>
                </a:lnTo>
                <a:lnTo>
                  <a:pt x="12157410" y="2272585"/>
                </a:lnTo>
                <a:lnTo>
                  <a:pt x="12153719" y="2262467"/>
                </a:lnTo>
                <a:cubicBezTo>
                  <a:pt x="12153719" y="2262467"/>
                  <a:pt x="12154457" y="2256801"/>
                  <a:pt x="12154457" y="2256801"/>
                </a:cubicBezTo>
                <a:close/>
                <a:moveTo>
                  <a:pt x="12164792" y="2249516"/>
                </a:moveTo>
                <a:lnTo>
                  <a:pt x="12171437" y="2250730"/>
                </a:lnTo>
                <a:lnTo>
                  <a:pt x="12165531" y="2253968"/>
                </a:lnTo>
                <a:cubicBezTo>
                  <a:pt x="12165531" y="2253968"/>
                  <a:pt x="12164792" y="2249516"/>
                  <a:pt x="12164792" y="2249516"/>
                </a:cubicBezTo>
                <a:close/>
                <a:moveTo>
                  <a:pt x="12176604" y="2243850"/>
                </a:moveTo>
                <a:cubicBezTo>
                  <a:pt x="12176604" y="2243850"/>
                  <a:pt x="12175128" y="2246683"/>
                  <a:pt x="12175128" y="2246683"/>
                </a:cubicBezTo>
                <a:lnTo>
                  <a:pt x="12170698" y="2245064"/>
                </a:lnTo>
                <a:close/>
                <a:moveTo>
                  <a:pt x="12176604" y="2239398"/>
                </a:moveTo>
                <a:lnTo>
                  <a:pt x="12180295" y="2239803"/>
                </a:lnTo>
                <a:lnTo>
                  <a:pt x="12178081" y="2241826"/>
                </a:lnTo>
                <a:cubicBezTo>
                  <a:pt x="12178081" y="2241826"/>
                  <a:pt x="12176604" y="2239398"/>
                  <a:pt x="12176604" y="2239398"/>
                </a:cubicBezTo>
                <a:close/>
                <a:moveTo>
                  <a:pt x="12178819" y="2231709"/>
                </a:moveTo>
                <a:cubicBezTo>
                  <a:pt x="12178819" y="2231709"/>
                  <a:pt x="12181772" y="2231709"/>
                  <a:pt x="12181772" y="2231709"/>
                </a:cubicBezTo>
                <a:lnTo>
                  <a:pt x="12187678" y="2235351"/>
                </a:lnTo>
                <a:lnTo>
                  <a:pt x="12184725" y="2236970"/>
                </a:lnTo>
                <a:lnTo>
                  <a:pt x="12179557" y="2233327"/>
                </a:lnTo>
                <a:close/>
                <a:moveTo>
                  <a:pt x="12048888" y="2213901"/>
                </a:moveTo>
                <a:lnTo>
                  <a:pt x="12058485" y="2215520"/>
                </a:lnTo>
                <a:lnTo>
                  <a:pt x="12059223" y="2221186"/>
                </a:lnTo>
                <a:lnTo>
                  <a:pt x="12052579" y="2232113"/>
                </a:lnTo>
                <a:cubicBezTo>
                  <a:pt x="12052579" y="2232113"/>
                  <a:pt x="12035600" y="2234946"/>
                  <a:pt x="12035600" y="2234946"/>
                </a:cubicBezTo>
                <a:lnTo>
                  <a:pt x="12026003" y="2233327"/>
                </a:lnTo>
                <a:lnTo>
                  <a:pt x="12022311" y="2226447"/>
                </a:lnTo>
                <a:lnTo>
                  <a:pt x="12027479" y="2219567"/>
                </a:lnTo>
                <a:close/>
                <a:moveTo>
                  <a:pt x="12161839" y="2173025"/>
                </a:moveTo>
                <a:lnTo>
                  <a:pt x="12169960" y="2173429"/>
                </a:lnTo>
                <a:lnTo>
                  <a:pt x="12167007" y="2179500"/>
                </a:lnTo>
                <a:lnTo>
                  <a:pt x="12163316" y="2183143"/>
                </a:lnTo>
                <a:lnTo>
                  <a:pt x="12158886" y="2183952"/>
                </a:lnTo>
                <a:cubicBezTo>
                  <a:pt x="12158886" y="2183952"/>
                  <a:pt x="12158148" y="2178691"/>
                  <a:pt x="12158148" y="2178691"/>
                </a:cubicBezTo>
                <a:close/>
                <a:moveTo>
                  <a:pt x="12016405" y="2157646"/>
                </a:moveTo>
                <a:lnTo>
                  <a:pt x="12019358" y="2162502"/>
                </a:lnTo>
                <a:lnTo>
                  <a:pt x="12020097" y="2170192"/>
                </a:lnTo>
                <a:lnTo>
                  <a:pt x="12016405" y="2170192"/>
                </a:lnTo>
                <a:cubicBezTo>
                  <a:pt x="12016405" y="2170192"/>
                  <a:pt x="12012714" y="2172620"/>
                  <a:pt x="12012714" y="2172620"/>
                </a:cubicBezTo>
                <a:lnTo>
                  <a:pt x="12008285" y="2166144"/>
                </a:lnTo>
                <a:lnTo>
                  <a:pt x="12010499" y="2162907"/>
                </a:lnTo>
                <a:lnTo>
                  <a:pt x="12013452" y="2162907"/>
                </a:lnTo>
                <a:close/>
                <a:moveTo>
                  <a:pt x="12168484" y="2145504"/>
                </a:moveTo>
                <a:cubicBezTo>
                  <a:pt x="12168484" y="2145504"/>
                  <a:pt x="12170698" y="2149551"/>
                  <a:pt x="12170698" y="2149551"/>
                </a:cubicBezTo>
                <a:lnTo>
                  <a:pt x="12172175" y="2155622"/>
                </a:lnTo>
                <a:lnTo>
                  <a:pt x="12167007" y="2165335"/>
                </a:lnTo>
                <a:lnTo>
                  <a:pt x="12163316" y="2168168"/>
                </a:lnTo>
                <a:lnTo>
                  <a:pt x="12161101" y="2162098"/>
                </a:lnTo>
                <a:lnTo>
                  <a:pt x="12161101" y="2154003"/>
                </a:lnTo>
                <a:lnTo>
                  <a:pt x="12164054" y="2148337"/>
                </a:lnTo>
                <a:close/>
                <a:moveTo>
                  <a:pt x="12088015" y="2136196"/>
                </a:moveTo>
                <a:cubicBezTo>
                  <a:pt x="12088015" y="2136196"/>
                  <a:pt x="12093183" y="2140647"/>
                  <a:pt x="12093183" y="2140647"/>
                </a:cubicBezTo>
                <a:lnTo>
                  <a:pt x="12085800" y="2143481"/>
                </a:lnTo>
                <a:lnTo>
                  <a:pt x="12083586" y="2139434"/>
                </a:lnTo>
                <a:close/>
                <a:moveTo>
                  <a:pt x="12125665" y="2124459"/>
                </a:moveTo>
                <a:lnTo>
                  <a:pt x="12129357" y="2126482"/>
                </a:lnTo>
                <a:lnTo>
                  <a:pt x="12130095" y="2134577"/>
                </a:lnTo>
                <a:lnTo>
                  <a:pt x="12127142" y="2139434"/>
                </a:lnTo>
                <a:cubicBezTo>
                  <a:pt x="12127142" y="2139434"/>
                  <a:pt x="12121974" y="2141052"/>
                  <a:pt x="12121974" y="2141052"/>
                </a:cubicBezTo>
                <a:lnTo>
                  <a:pt x="12119021" y="2134982"/>
                </a:lnTo>
                <a:lnTo>
                  <a:pt x="12119021" y="2129315"/>
                </a:lnTo>
                <a:close/>
                <a:moveTo>
                  <a:pt x="3316940" y="1580118"/>
                </a:moveTo>
                <a:lnTo>
                  <a:pt x="3316940" y="1584570"/>
                </a:lnTo>
                <a:lnTo>
                  <a:pt x="3313987" y="1589022"/>
                </a:lnTo>
                <a:lnTo>
                  <a:pt x="3311772" y="1585784"/>
                </a:lnTo>
                <a:cubicBezTo>
                  <a:pt x="3311772" y="1585784"/>
                  <a:pt x="3312511" y="1581332"/>
                  <a:pt x="3312511" y="1581332"/>
                </a:cubicBezTo>
                <a:close/>
                <a:moveTo>
                  <a:pt x="3113185" y="1556240"/>
                </a:moveTo>
                <a:lnTo>
                  <a:pt x="3113923" y="1560287"/>
                </a:lnTo>
                <a:lnTo>
                  <a:pt x="3109494" y="1566762"/>
                </a:lnTo>
                <a:lnTo>
                  <a:pt x="3118353" y="1567572"/>
                </a:lnTo>
                <a:lnTo>
                  <a:pt x="3118353" y="1573642"/>
                </a:lnTo>
                <a:lnTo>
                  <a:pt x="3108017" y="1590640"/>
                </a:lnTo>
                <a:lnTo>
                  <a:pt x="3101373" y="1596306"/>
                </a:lnTo>
                <a:lnTo>
                  <a:pt x="3111708" y="1599544"/>
                </a:lnTo>
                <a:lnTo>
                  <a:pt x="3115400" y="1606424"/>
                </a:lnTo>
                <a:lnTo>
                  <a:pt x="3110970" y="1612090"/>
                </a:lnTo>
                <a:lnTo>
                  <a:pt x="3113923" y="1616137"/>
                </a:lnTo>
                <a:lnTo>
                  <a:pt x="3119829" y="1612495"/>
                </a:lnTo>
                <a:lnTo>
                  <a:pt x="3119829" y="1605615"/>
                </a:lnTo>
                <a:lnTo>
                  <a:pt x="3125735" y="1603996"/>
                </a:lnTo>
                <a:lnTo>
                  <a:pt x="3135332" y="1607234"/>
                </a:lnTo>
                <a:lnTo>
                  <a:pt x="3137547" y="1617352"/>
                </a:lnTo>
                <a:lnTo>
                  <a:pt x="3139762" y="1621399"/>
                </a:lnTo>
                <a:lnTo>
                  <a:pt x="3130903" y="1624232"/>
                </a:lnTo>
                <a:lnTo>
                  <a:pt x="3125735" y="1627874"/>
                </a:lnTo>
                <a:lnTo>
                  <a:pt x="3111708" y="1629898"/>
                </a:lnTo>
                <a:lnTo>
                  <a:pt x="3096943" y="1640016"/>
                </a:lnTo>
                <a:lnTo>
                  <a:pt x="3088085" y="1640016"/>
                </a:lnTo>
                <a:lnTo>
                  <a:pt x="3084393" y="1635159"/>
                </a:lnTo>
                <a:lnTo>
                  <a:pt x="3080702" y="1636778"/>
                </a:lnTo>
                <a:lnTo>
                  <a:pt x="3078487" y="1645277"/>
                </a:lnTo>
                <a:lnTo>
                  <a:pt x="3075534" y="1647300"/>
                </a:lnTo>
                <a:lnTo>
                  <a:pt x="3071843" y="1640825"/>
                </a:lnTo>
                <a:lnTo>
                  <a:pt x="3057078" y="1633945"/>
                </a:lnTo>
                <a:cubicBezTo>
                  <a:pt x="3057078" y="1633945"/>
                  <a:pt x="3055602" y="1621399"/>
                  <a:pt x="3055602" y="1621399"/>
                </a:cubicBezTo>
                <a:lnTo>
                  <a:pt x="3052649" y="1615733"/>
                </a:lnTo>
                <a:lnTo>
                  <a:pt x="3056340" y="1608853"/>
                </a:lnTo>
                <a:lnTo>
                  <a:pt x="3070367" y="1601568"/>
                </a:lnTo>
                <a:lnTo>
                  <a:pt x="3080702" y="1587403"/>
                </a:lnTo>
                <a:lnTo>
                  <a:pt x="3085132" y="1582951"/>
                </a:lnTo>
                <a:lnTo>
                  <a:pt x="3089561" y="1573238"/>
                </a:lnTo>
                <a:lnTo>
                  <a:pt x="3101373" y="1564739"/>
                </a:lnTo>
                <a:lnTo>
                  <a:pt x="3105802" y="1557454"/>
                </a:lnTo>
                <a:close/>
                <a:moveTo>
                  <a:pt x="3304390" y="1550169"/>
                </a:moveTo>
                <a:lnTo>
                  <a:pt x="3304390" y="1553407"/>
                </a:lnTo>
                <a:lnTo>
                  <a:pt x="3307343" y="1557049"/>
                </a:lnTo>
                <a:lnTo>
                  <a:pt x="3306605" y="1562310"/>
                </a:lnTo>
                <a:lnTo>
                  <a:pt x="3303652" y="1565143"/>
                </a:lnTo>
                <a:lnTo>
                  <a:pt x="3303652" y="1569191"/>
                </a:lnTo>
                <a:lnTo>
                  <a:pt x="3306605" y="1572024"/>
                </a:lnTo>
                <a:lnTo>
                  <a:pt x="3308819" y="1575666"/>
                </a:lnTo>
                <a:lnTo>
                  <a:pt x="3305128" y="1581737"/>
                </a:lnTo>
                <a:lnTo>
                  <a:pt x="3302914" y="1581737"/>
                </a:lnTo>
                <a:cubicBezTo>
                  <a:pt x="3302914" y="1581737"/>
                  <a:pt x="3300699" y="1576476"/>
                  <a:pt x="3300699" y="1576476"/>
                </a:cubicBezTo>
                <a:lnTo>
                  <a:pt x="3302914" y="1570405"/>
                </a:lnTo>
                <a:lnTo>
                  <a:pt x="3300699" y="1563525"/>
                </a:lnTo>
                <a:lnTo>
                  <a:pt x="3298484" y="1557454"/>
                </a:lnTo>
                <a:lnTo>
                  <a:pt x="3301437" y="1553407"/>
                </a:lnTo>
                <a:close/>
                <a:moveTo>
                  <a:pt x="2951509" y="1546527"/>
                </a:moveTo>
                <a:lnTo>
                  <a:pt x="2952986" y="1554621"/>
                </a:lnTo>
                <a:lnTo>
                  <a:pt x="2947080" y="1560287"/>
                </a:lnTo>
                <a:lnTo>
                  <a:pt x="2947080" y="1563929"/>
                </a:lnTo>
                <a:lnTo>
                  <a:pt x="2950771" y="1568381"/>
                </a:lnTo>
                <a:lnTo>
                  <a:pt x="2950771" y="1576071"/>
                </a:lnTo>
                <a:lnTo>
                  <a:pt x="2958892" y="1580118"/>
                </a:lnTo>
                <a:lnTo>
                  <a:pt x="2959630" y="1574452"/>
                </a:lnTo>
                <a:lnTo>
                  <a:pt x="2967013" y="1574047"/>
                </a:lnTo>
                <a:lnTo>
                  <a:pt x="2979563" y="1583356"/>
                </a:lnTo>
                <a:lnTo>
                  <a:pt x="2985469" y="1583356"/>
                </a:lnTo>
                <a:lnTo>
                  <a:pt x="2989898" y="1587403"/>
                </a:lnTo>
                <a:lnTo>
                  <a:pt x="3004663" y="1586998"/>
                </a:lnTo>
                <a:lnTo>
                  <a:pt x="3008354" y="1582951"/>
                </a:lnTo>
                <a:lnTo>
                  <a:pt x="3016475" y="1585379"/>
                </a:lnTo>
                <a:lnTo>
                  <a:pt x="3031240" y="1585784"/>
                </a:lnTo>
                <a:lnTo>
                  <a:pt x="3026810" y="1589022"/>
                </a:lnTo>
                <a:cubicBezTo>
                  <a:pt x="3026810" y="1589022"/>
                  <a:pt x="3015737" y="1590640"/>
                  <a:pt x="3015737" y="1590640"/>
                </a:cubicBezTo>
                <a:lnTo>
                  <a:pt x="3012784" y="1599139"/>
                </a:lnTo>
                <a:lnTo>
                  <a:pt x="3014260" y="1604805"/>
                </a:lnTo>
                <a:lnTo>
                  <a:pt x="3010569" y="1613709"/>
                </a:lnTo>
                <a:lnTo>
                  <a:pt x="3003925" y="1616137"/>
                </a:lnTo>
                <a:lnTo>
                  <a:pt x="2992113" y="1611281"/>
                </a:lnTo>
                <a:lnTo>
                  <a:pt x="2989160" y="1601568"/>
                </a:lnTo>
                <a:lnTo>
                  <a:pt x="2967013" y="1599139"/>
                </a:lnTo>
                <a:lnTo>
                  <a:pt x="2960368" y="1596306"/>
                </a:lnTo>
                <a:lnTo>
                  <a:pt x="2959630" y="1591450"/>
                </a:lnTo>
                <a:lnTo>
                  <a:pt x="2955201" y="1586593"/>
                </a:lnTo>
                <a:lnTo>
                  <a:pt x="2951509" y="1586593"/>
                </a:lnTo>
                <a:lnTo>
                  <a:pt x="2947818" y="1580927"/>
                </a:lnTo>
                <a:lnTo>
                  <a:pt x="2941912" y="1578904"/>
                </a:lnTo>
                <a:lnTo>
                  <a:pt x="2941912" y="1572024"/>
                </a:lnTo>
                <a:lnTo>
                  <a:pt x="2937483" y="1568381"/>
                </a:lnTo>
                <a:lnTo>
                  <a:pt x="2931577" y="1569191"/>
                </a:lnTo>
                <a:lnTo>
                  <a:pt x="2929362" y="1565953"/>
                </a:lnTo>
                <a:lnTo>
                  <a:pt x="2933053" y="1558668"/>
                </a:lnTo>
                <a:close/>
                <a:moveTo>
                  <a:pt x="3063723" y="1523053"/>
                </a:moveTo>
                <a:lnTo>
                  <a:pt x="3065199" y="1523053"/>
                </a:lnTo>
                <a:lnTo>
                  <a:pt x="3064461" y="1525481"/>
                </a:lnTo>
                <a:lnTo>
                  <a:pt x="3064461" y="1524267"/>
                </a:lnTo>
                <a:lnTo>
                  <a:pt x="3057078" y="1529933"/>
                </a:lnTo>
                <a:lnTo>
                  <a:pt x="3054864" y="1535195"/>
                </a:lnTo>
                <a:lnTo>
                  <a:pt x="3051172" y="1536813"/>
                </a:lnTo>
                <a:lnTo>
                  <a:pt x="3053387" y="1540456"/>
                </a:lnTo>
                <a:lnTo>
                  <a:pt x="3057078" y="1540861"/>
                </a:lnTo>
                <a:lnTo>
                  <a:pt x="3055602" y="1542884"/>
                </a:lnTo>
                <a:cubicBezTo>
                  <a:pt x="3055602" y="1542884"/>
                  <a:pt x="3052649" y="1541670"/>
                  <a:pt x="3052649" y="1541670"/>
                </a:cubicBezTo>
                <a:lnTo>
                  <a:pt x="3049696" y="1536813"/>
                </a:lnTo>
                <a:lnTo>
                  <a:pt x="3054864" y="1529529"/>
                </a:lnTo>
                <a:close/>
                <a:moveTo>
                  <a:pt x="3328752" y="1519815"/>
                </a:moveTo>
                <a:cubicBezTo>
                  <a:pt x="3328752" y="1519815"/>
                  <a:pt x="3331705" y="1522648"/>
                  <a:pt x="3331705" y="1522648"/>
                </a:cubicBezTo>
                <a:lnTo>
                  <a:pt x="3329490" y="1525077"/>
                </a:lnTo>
                <a:lnTo>
                  <a:pt x="3326537" y="1524267"/>
                </a:lnTo>
                <a:close/>
                <a:moveTo>
                  <a:pt x="3435059" y="1496747"/>
                </a:moveTo>
                <a:lnTo>
                  <a:pt x="3444656" y="1499175"/>
                </a:lnTo>
                <a:lnTo>
                  <a:pt x="3443918" y="1502413"/>
                </a:lnTo>
                <a:lnTo>
                  <a:pt x="3435797" y="1502413"/>
                </a:lnTo>
                <a:lnTo>
                  <a:pt x="3431368" y="1500389"/>
                </a:lnTo>
                <a:lnTo>
                  <a:pt x="3431368" y="1497151"/>
                </a:lnTo>
                <a:cubicBezTo>
                  <a:pt x="3431368" y="1497151"/>
                  <a:pt x="3435059" y="1496747"/>
                  <a:pt x="3435059" y="1496747"/>
                </a:cubicBezTo>
                <a:close/>
                <a:moveTo>
                  <a:pt x="5838782" y="1400425"/>
                </a:moveTo>
                <a:cubicBezTo>
                  <a:pt x="5838782" y="1400425"/>
                  <a:pt x="5843949" y="1403663"/>
                  <a:pt x="5843949" y="1403663"/>
                </a:cubicBezTo>
                <a:lnTo>
                  <a:pt x="5848379" y="1402853"/>
                </a:lnTo>
                <a:lnTo>
                  <a:pt x="5845426" y="1408114"/>
                </a:lnTo>
                <a:lnTo>
                  <a:pt x="5845426" y="1411352"/>
                </a:lnTo>
                <a:lnTo>
                  <a:pt x="5838782" y="1412566"/>
                </a:lnTo>
                <a:lnTo>
                  <a:pt x="5832137" y="1407709"/>
                </a:lnTo>
                <a:lnTo>
                  <a:pt x="5825493" y="1406495"/>
                </a:lnTo>
                <a:close/>
                <a:moveTo>
                  <a:pt x="3416603" y="1399210"/>
                </a:moveTo>
                <a:lnTo>
                  <a:pt x="3418080" y="1399615"/>
                </a:lnTo>
                <a:lnTo>
                  <a:pt x="3419556" y="1404472"/>
                </a:lnTo>
                <a:lnTo>
                  <a:pt x="3415127" y="1410947"/>
                </a:lnTo>
                <a:lnTo>
                  <a:pt x="3407744" y="1414185"/>
                </a:lnTo>
                <a:lnTo>
                  <a:pt x="3404053" y="1411352"/>
                </a:lnTo>
                <a:cubicBezTo>
                  <a:pt x="3404053" y="1411352"/>
                  <a:pt x="3404053" y="1407709"/>
                  <a:pt x="3404053" y="1407709"/>
                </a:cubicBezTo>
                <a:lnTo>
                  <a:pt x="3406268" y="1405686"/>
                </a:lnTo>
                <a:lnTo>
                  <a:pt x="3411435" y="1407709"/>
                </a:lnTo>
                <a:lnTo>
                  <a:pt x="3414388" y="1406495"/>
                </a:lnTo>
                <a:lnTo>
                  <a:pt x="3417341" y="1401639"/>
                </a:lnTo>
                <a:close/>
                <a:moveTo>
                  <a:pt x="3427677" y="1395568"/>
                </a:moveTo>
                <a:lnTo>
                  <a:pt x="3431368" y="1396377"/>
                </a:lnTo>
                <a:lnTo>
                  <a:pt x="3433583" y="1398806"/>
                </a:lnTo>
                <a:lnTo>
                  <a:pt x="3435797" y="1397187"/>
                </a:lnTo>
                <a:lnTo>
                  <a:pt x="3440227" y="1400020"/>
                </a:lnTo>
                <a:lnTo>
                  <a:pt x="3440965" y="1404067"/>
                </a:lnTo>
                <a:lnTo>
                  <a:pt x="3435059" y="1408114"/>
                </a:lnTo>
                <a:cubicBezTo>
                  <a:pt x="3435059" y="1408114"/>
                  <a:pt x="3429891" y="1407305"/>
                  <a:pt x="3429891" y="1407709"/>
                </a:cubicBezTo>
                <a:lnTo>
                  <a:pt x="3428415" y="1397996"/>
                </a:lnTo>
                <a:close/>
                <a:moveTo>
                  <a:pt x="2974395" y="1365619"/>
                </a:moveTo>
                <a:lnTo>
                  <a:pt x="2983254" y="1368857"/>
                </a:lnTo>
                <a:lnTo>
                  <a:pt x="3006878" y="1376142"/>
                </a:lnTo>
                <a:lnTo>
                  <a:pt x="3019428" y="1377356"/>
                </a:lnTo>
                <a:lnTo>
                  <a:pt x="3031240" y="1381403"/>
                </a:lnTo>
                <a:lnTo>
                  <a:pt x="3040837" y="1391116"/>
                </a:lnTo>
                <a:lnTo>
                  <a:pt x="3045266" y="1391926"/>
                </a:lnTo>
                <a:lnTo>
                  <a:pt x="3056340" y="1399210"/>
                </a:lnTo>
                <a:lnTo>
                  <a:pt x="3064461" y="1408114"/>
                </a:lnTo>
                <a:lnTo>
                  <a:pt x="3071105" y="1410138"/>
                </a:lnTo>
                <a:lnTo>
                  <a:pt x="3076273" y="1414185"/>
                </a:lnTo>
                <a:lnTo>
                  <a:pt x="3078487" y="1418232"/>
                </a:lnTo>
                <a:lnTo>
                  <a:pt x="3084393" y="1423089"/>
                </a:lnTo>
                <a:lnTo>
                  <a:pt x="3082917" y="1428350"/>
                </a:lnTo>
                <a:lnTo>
                  <a:pt x="3071105" y="1431992"/>
                </a:lnTo>
                <a:lnTo>
                  <a:pt x="3062246" y="1428350"/>
                </a:lnTo>
                <a:lnTo>
                  <a:pt x="3055602" y="1427540"/>
                </a:lnTo>
                <a:lnTo>
                  <a:pt x="3048219" y="1422279"/>
                </a:lnTo>
                <a:cubicBezTo>
                  <a:pt x="3048219" y="1422279"/>
                  <a:pt x="3037884" y="1420256"/>
                  <a:pt x="3037884" y="1420256"/>
                </a:cubicBezTo>
                <a:lnTo>
                  <a:pt x="3023857" y="1420256"/>
                </a:lnTo>
                <a:lnTo>
                  <a:pt x="3005401" y="1407305"/>
                </a:lnTo>
                <a:lnTo>
                  <a:pt x="3000234" y="1406495"/>
                </a:lnTo>
                <a:lnTo>
                  <a:pt x="2997281" y="1402853"/>
                </a:lnTo>
                <a:lnTo>
                  <a:pt x="2995066" y="1394354"/>
                </a:lnTo>
                <a:lnTo>
                  <a:pt x="2978824" y="1382617"/>
                </a:lnTo>
                <a:lnTo>
                  <a:pt x="2969227" y="1378570"/>
                </a:lnTo>
                <a:lnTo>
                  <a:pt x="2964798" y="1370476"/>
                </a:lnTo>
                <a:close/>
                <a:moveTo>
                  <a:pt x="5931062" y="1352668"/>
                </a:moveTo>
                <a:cubicBezTo>
                  <a:pt x="5931062" y="1352668"/>
                  <a:pt x="5935492" y="1352668"/>
                  <a:pt x="5935492" y="1352668"/>
                </a:cubicBezTo>
                <a:lnTo>
                  <a:pt x="5938444" y="1355906"/>
                </a:lnTo>
                <a:lnTo>
                  <a:pt x="5933277" y="1357120"/>
                </a:lnTo>
                <a:lnTo>
                  <a:pt x="5927371" y="1354287"/>
                </a:lnTo>
                <a:close/>
                <a:moveTo>
                  <a:pt x="3383382" y="1328790"/>
                </a:moveTo>
                <a:lnTo>
                  <a:pt x="3387073" y="1329600"/>
                </a:lnTo>
                <a:lnTo>
                  <a:pt x="3387073" y="1334456"/>
                </a:lnTo>
                <a:lnTo>
                  <a:pt x="3384120" y="1334456"/>
                </a:lnTo>
                <a:lnTo>
                  <a:pt x="3381906" y="1336480"/>
                </a:lnTo>
                <a:lnTo>
                  <a:pt x="3378953" y="1335266"/>
                </a:lnTo>
                <a:lnTo>
                  <a:pt x="3378953" y="1330004"/>
                </a:lnTo>
                <a:cubicBezTo>
                  <a:pt x="3378953" y="1330004"/>
                  <a:pt x="3383382" y="1328790"/>
                  <a:pt x="3383382" y="1328790"/>
                </a:cubicBezTo>
                <a:close/>
                <a:moveTo>
                  <a:pt x="3377476" y="1279820"/>
                </a:moveTo>
                <a:lnTo>
                  <a:pt x="3378214" y="1283057"/>
                </a:lnTo>
                <a:lnTo>
                  <a:pt x="3378214" y="1287509"/>
                </a:lnTo>
                <a:lnTo>
                  <a:pt x="3381906" y="1287914"/>
                </a:lnTo>
                <a:lnTo>
                  <a:pt x="3381167" y="1284676"/>
                </a:lnTo>
                <a:lnTo>
                  <a:pt x="3387073" y="1282248"/>
                </a:lnTo>
                <a:lnTo>
                  <a:pt x="3393718" y="1282248"/>
                </a:lnTo>
                <a:lnTo>
                  <a:pt x="3393718" y="1293580"/>
                </a:lnTo>
                <a:lnTo>
                  <a:pt x="3390026" y="1298437"/>
                </a:lnTo>
                <a:lnTo>
                  <a:pt x="3386335" y="1300460"/>
                </a:lnTo>
                <a:lnTo>
                  <a:pt x="3378953" y="1296413"/>
                </a:lnTo>
                <a:lnTo>
                  <a:pt x="3371570" y="1295199"/>
                </a:lnTo>
                <a:lnTo>
                  <a:pt x="3366402" y="1296413"/>
                </a:lnTo>
                <a:lnTo>
                  <a:pt x="3364188" y="1300460"/>
                </a:lnTo>
                <a:lnTo>
                  <a:pt x="3367141" y="1302888"/>
                </a:lnTo>
                <a:lnTo>
                  <a:pt x="3368617" y="1309364"/>
                </a:lnTo>
                <a:lnTo>
                  <a:pt x="3373047" y="1306531"/>
                </a:lnTo>
                <a:lnTo>
                  <a:pt x="3376738" y="1306531"/>
                </a:lnTo>
                <a:lnTo>
                  <a:pt x="3379691" y="1310578"/>
                </a:lnTo>
                <a:lnTo>
                  <a:pt x="3377476" y="1315435"/>
                </a:lnTo>
                <a:lnTo>
                  <a:pt x="3367879" y="1323934"/>
                </a:lnTo>
                <a:lnTo>
                  <a:pt x="3361973" y="1332433"/>
                </a:lnTo>
                <a:lnTo>
                  <a:pt x="3359758" y="1328790"/>
                </a:lnTo>
                <a:lnTo>
                  <a:pt x="3360497" y="1324743"/>
                </a:lnTo>
                <a:lnTo>
                  <a:pt x="3361235" y="1319482"/>
                </a:lnTo>
                <a:lnTo>
                  <a:pt x="3359020" y="1325148"/>
                </a:lnTo>
                <a:lnTo>
                  <a:pt x="3355329" y="1330004"/>
                </a:lnTo>
                <a:lnTo>
                  <a:pt x="3356067" y="1334051"/>
                </a:lnTo>
                <a:lnTo>
                  <a:pt x="3354591" y="1337289"/>
                </a:lnTo>
                <a:lnTo>
                  <a:pt x="3349423" y="1338503"/>
                </a:lnTo>
                <a:lnTo>
                  <a:pt x="3345732" y="1343765"/>
                </a:lnTo>
                <a:lnTo>
                  <a:pt x="3339826" y="1347407"/>
                </a:lnTo>
                <a:lnTo>
                  <a:pt x="3336134" y="1355097"/>
                </a:lnTo>
                <a:lnTo>
                  <a:pt x="3332443" y="1357930"/>
                </a:lnTo>
                <a:lnTo>
                  <a:pt x="3328014" y="1361977"/>
                </a:lnTo>
                <a:lnTo>
                  <a:pt x="3328014" y="1365619"/>
                </a:lnTo>
                <a:lnTo>
                  <a:pt x="3321370" y="1371690"/>
                </a:lnTo>
                <a:lnTo>
                  <a:pt x="3317678" y="1379379"/>
                </a:lnTo>
                <a:lnTo>
                  <a:pt x="3316940" y="1383427"/>
                </a:lnTo>
                <a:lnTo>
                  <a:pt x="3312511" y="1389902"/>
                </a:lnTo>
                <a:lnTo>
                  <a:pt x="3311034" y="1395973"/>
                </a:lnTo>
                <a:lnTo>
                  <a:pt x="3311034" y="1403258"/>
                </a:lnTo>
                <a:lnTo>
                  <a:pt x="3316940" y="1397996"/>
                </a:lnTo>
                <a:lnTo>
                  <a:pt x="3323584" y="1393949"/>
                </a:lnTo>
                <a:lnTo>
                  <a:pt x="3325799" y="1388688"/>
                </a:lnTo>
                <a:lnTo>
                  <a:pt x="3330229" y="1385855"/>
                </a:lnTo>
                <a:lnTo>
                  <a:pt x="3336873" y="1379784"/>
                </a:lnTo>
                <a:lnTo>
                  <a:pt x="3340564" y="1374118"/>
                </a:lnTo>
                <a:lnTo>
                  <a:pt x="3346470" y="1370071"/>
                </a:lnTo>
                <a:lnTo>
                  <a:pt x="3351638" y="1368857"/>
                </a:lnTo>
                <a:lnTo>
                  <a:pt x="3352376" y="1370476"/>
                </a:lnTo>
                <a:lnTo>
                  <a:pt x="3349423" y="1372904"/>
                </a:lnTo>
                <a:lnTo>
                  <a:pt x="3345732" y="1380594"/>
                </a:lnTo>
                <a:lnTo>
                  <a:pt x="3350161" y="1378165"/>
                </a:lnTo>
                <a:lnTo>
                  <a:pt x="3353852" y="1377356"/>
                </a:lnTo>
                <a:lnTo>
                  <a:pt x="3361235" y="1382617"/>
                </a:lnTo>
                <a:lnTo>
                  <a:pt x="3366402" y="1384236"/>
                </a:lnTo>
                <a:lnTo>
                  <a:pt x="3374523" y="1381808"/>
                </a:lnTo>
                <a:lnTo>
                  <a:pt x="3377476" y="1380594"/>
                </a:lnTo>
                <a:lnTo>
                  <a:pt x="3377476" y="1384236"/>
                </a:lnTo>
                <a:lnTo>
                  <a:pt x="3373047" y="1388688"/>
                </a:lnTo>
                <a:lnTo>
                  <a:pt x="3365664" y="1389902"/>
                </a:lnTo>
                <a:lnTo>
                  <a:pt x="3361973" y="1392330"/>
                </a:lnTo>
                <a:lnTo>
                  <a:pt x="3353852" y="1392735"/>
                </a:lnTo>
                <a:lnTo>
                  <a:pt x="3345732" y="1398806"/>
                </a:lnTo>
                <a:lnTo>
                  <a:pt x="3342040" y="1404472"/>
                </a:lnTo>
                <a:lnTo>
                  <a:pt x="3349423" y="1399210"/>
                </a:lnTo>
                <a:lnTo>
                  <a:pt x="3353114" y="1399210"/>
                </a:lnTo>
                <a:lnTo>
                  <a:pt x="3356067" y="1398401"/>
                </a:lnTo>
                <a:lnTo>
                  <a:pt x="3353852" y="1404472"/>
                </a:lnTo>
                <a:lnTo>
                  <a:pt x="3348685" y="1411757"/>
                </a:lnTo>
                <a:lnTo>
                  <a:pt x="3340564" y="1416613"/>
                </a:lnTo>
                <a:lnTo>
                  <a:pt x="3341302" y="1419041"/>
                </a:lnTo>
                <a:lnTo>
                  <a:pt x="3344993" y="1419851"/>
                </a:lnTo>
                <a:lnTo>
                  <a:pt x="3352376" y="1414185"/>
                </a:lnTo>
                <a:lnTo>
                  <a:pt x="3354591" y="1414994"/>
                </a:lnTo>
                <a:lnTo>
                  <a:pt x="3357544" y="1421874"/>
                </a:lnTo>
                <a:lnTo>
                  <a:pt x="3360497" y="1422684"/>
                </a:lnTo>
                <a:lnTo>
                  <a:pt x="3368617" y="1416208"/>
                </a:lnTo>
                <a:lnTo>
                  <a:pt x="3375261" y="1414994"/>
                </a:lnTo>
                <a:lnTo>
                  <a:pt x="3376000" y="1416613"/>
                </a:lnTo>
                <a:lnTo>
                  <a:pt x="3374523" y="1421470"/>
                </a:lnTo>
                <a:lnTo>
                  <a:pt x="3371570" y="1424707"/>
                </a:lnTo>
                <a:lnTo>
                  <a:pt x="3373047" y="1427945"/>
                </a:lnTo>
                <a:lnTo>
                  <a:pt x="3378953" y="1422684"/>
                </a:lnTo>
                <a:lnTo>
                  <a:pt x="3381167" y="1418232"/>
                </a:lnTo>
                <a:lnTo>
                  <a:pt x="3386335" y="1416208"/>
                </a:lnTo>
                <a:lnTo>
                  <a:pt x="3388550" y="1417018"/>
                </a:lnTo>
                <a:lnTo>
                  <a:pt x="3383382" y="1425517"/>
                </a:lnTo>
                <a:lnTo>
                  <a:pt x="3381167" y="1436849"/>
                </a:lnTo>
                <a:lnTo>
                  <a:pt x="3376738" y="1441705"/>
                </a:lnTo>
                <a:lnTo>
                  <a:pt x="3383382" y="1437254"/>
                </a:lnTo>
                <a:lnTo>
                  <a:pt x="3384859" y="1428350"/>
                </a:lnTo>
                <a:lnTo>
                  <a:pt x="3390765" y="1424303"/>
                </a:lnTo>
                <a:lnTo>
                  <a:pt x="3393718" y="1427540"/>
                </a:lnTo>
                <a:lnTo>
                  <a:pt x="3399623" y="1425517"/>
                </a:lnTo>
                <a:lnTo>
                  <a:pt x="3401838" y="1422684"/>
                </a:lnTo>
                <a:lnTo>
                  <a:pt x="3404791" y="1425517"/>
                </a:lnTo>
                <a:lnTo>
                  <a:pt x="3409959" y="1422279"/>
                </a:lnTo>
                <a:lnTo>
                  <a:pt x="3413650" y="1417423"/>
                </a:lnTo>
                <a:lnTo>
                  <a:pt x="3420294" y="1412566"/>
                </a:lnTo>
                <a:lnTo>
                  <a:pt x="3423247" y="1413375"/>
                </a:lnTo>
                <a:lnTo>
                  <a:pt x="3420294" y="1419446"/>
                </a:lnTo>
                <a:lnTo>
                  <a:pt x="3418080" y="1423898"/>
                </a:lnTo>
                <a:lnTo>
                  <a:pt x="3420294" y="1426731"/>
                </a:lnTo>
                <a:lnTo>
                  <a:pt x="3418818" y="1434421"/>
                </a:lnTo>
                <a:lnTo>
                  <a:pt x="3415127" y="1438063"/>
                </a:lnTo>
                <a:lnTo>
                  <a:pt x="3421033" y="1434825"/>
                </a:lnTo>
                <a:lnTo>
                  <a:pt x="3422509" y="1427136"/>
                </a:lnTo>
                <a:lnTo>
                  <a:pt x="3426200" y="1420660"/>
                </a:lnTo>
                <a:lnTo>
                  <a:pt x="3426200" y="1416208"/>
                </a:lnTo>
                <a:lnTo>
                  <a:pt x="3430630" y="1416613"/>
                </a:lnTo>
                <a:lnTo>
                  <a:pt x="3438750" y="1414590"/>
                </a:lnTo>
                <a:lnTo>
                  <a:pt x="3446871" y="1415399"/>
                </a:lnTo>
                <a:lnTo>
                  <a:pt x="3454992" y="1422684"/>
                </a:lnTo>
                <a:lnTo>
                  <a:pt x="3460898" y="1425922"/>
                </a:lnTo>
                <a:lnTo>
                  <a:pt x="3460159" y="1430373"/>
                </a:lnTo>
                <a:lnTo>
                  <a:pt x="3456468" y="1433611"/>
                </a:lnTo>
                <a:lnTo>
                  <a:pt x="3455730" y="1439277"/>
                </a:lnTo>
                <a:lnTo>
                  <a:pt x="3451301" y="1442110"/>
                </a:lnTo>
                <a:lnTo>
                  <a:pt x="3446133" y="1443324"/>
                </a:lnTo>
                <a:lnTo>
                  <a:pt x="3443180" y="1446562"/>
                </a:lnTo>
                <a:lnTo>
                  <a:pt x="3436536" y="1449395"/>
                </a:lnTo>
                <a:lnTo>
                  <a:pt x="3428415" y="1451014"/>
                </a:lnTo>
                <a:cubicBezTo>
                  <a:pt x="3428415" y="1451014"/>
                  <a:pt x="3426200" y="1453037"/>
                  <a:pt x="3426200" y="1453037"/>
                </a:cubicBezTo>
                <a:lnTo>
                  <a:pt x="3416603" y="1453442"/>
                </a:lnTo>
                <a:lnTo>
                  <a:pt x="3426200" y="1454656"/>
                </a:lnTo>
                <a:lnTo>
                  <a:pt x="3432106" y="1452633"/>
                </a:lnTo>
                <a:lnTo>
                  <a:pt x="3435059" y="1453847"/>
                </a:lnTo>
                <a:lnTo>
                  <a:pt x="3434321" y="1458703"/>
                </a:lnTo>
                <a:lnTo>
                  <a:pt x="3432106" y="1463560"/>
                </a:lnTo>
                <a:lnTo>
                  <a:pt x="3435797" y="1459513"/>
                </a:lnTo>
                <a:lnTo>
                  <a:pt x="3439489" y="1461132"/>
                </a:lnTo>
                <a:lnTo>
                  <a:pt x="3436536" y="1467607"/>
                </a:lnTo>
                <a:lnTo>
                  <a:pt x="3432844" y="1470845"/>
                </a:lnTo>
                <a:lnTo>
                  <a:pt x="3435797" y="1472868"/>
                </a:lnTo>
                <a:lnTo>
                  <a:pt x="3433583" y="1475297"/>
                </a:lnTo>
                <a:lnTo>
                  <a:pt x="3429153" y="1480153"/>
                </a:lnTo>
                <a:lnTo>
                  <a:pt x="3423986" y="1482582"/>
                </a:lnTo>
                <a:lnTo>
                  <a:pt x="3429153" y="1483391"/>
                </a:lnTo>
                <a:lnTo>
                  <a:pt x="3432106" y="1480153"/>
                </a:lnTo>
                <a:lnTo>
                  <a:pt x="3431368" y="1485819"/>
                </a:lnTo>
                <a:lnTo>
                  <a:pt x="3429891" y="1489462"/>
                </a:lnTo>
                <a:lnTo>
                  <a:pt x="3433583" y="1488248"/>
                </a:lnTo>
                <a:lnTo>
                  <a:pt x="3434321" y="1483391"/>
                </a:lnTo>
                <a:lnTo>
                  <a:pt x="3438750" y="1480963"/>
                </a:lnTo>
                <a:lnTo>
                  <a:pt x="3444656" y="1476511"/>
                </a:lnTo>
                <a:lnTo>
                  <a:pt x="3449086" y="1476511"/>
                </a:lnTo>
                <a:lnTo>
                  <a:pt x="3452777" y="1474892"/>
                </a:lnTo>
                <a:lnTo>
                  <a:pt x="3453515" y="1468821"/>
                </a:lnTo>
                <a:lnTo>
                  <a:pt x="3454254" y="1465179"/>
                </a:lnTo>
                <a:lnTo>
                  <a:pt x="3459421" y="1465988"/>
                </a:lnTo>
                <a:lnTo>
                  <a:pt x="3460898" y="1468821"/>
                </a:lnTo>
                <a:lnTo>
                  <a:pt x="3466065" y="1465988"/>
                </a:lnTo>
                <a:lnTo>
                  <a:pt x="3471971" y="1459513"/>
                </a:lnTo>
                <a:lnTo>
                  <a:pt x="3474924" y="1464369"/>
                </a:lnTo>
                <a:lnTo>
                  <a:pt x="3474924" y="1470845"/>
                </a:lnTo>
                <a:lnTo>
                  <a:pt x="3471971" y="1476511"/>
                </a:lnTo>
                <a:lnTo>
                  <a:pt x="3462374" y="1481772"/>
                </a:lnTo>
                <a:lnTo>
                  <a:pt x="3460159" y="1478939"/>
                </a:lnTo>
                <a:lnTo>
                  <a:pt x="3452777" y="1478939"/>
                </a:lnTo>
                <a:lnTo>
                  <a:pt x="3449824" y="1486629"/>
                </a:lnTo>
                <a:lnTo>
                  <a:pt x="3442442" y="1492295"/>
                </a:lnTo>
                <a:lnTo>
                  <a:pt x="3439489" y="1494318"/>
                </a:lnTo>
                <a:lnTo>
                  <a:pt x="3431368" y="1493914"/>
                </a:lnTo>
                <a:lnTo>
                  <a:pt x="3428415" y="1495533"/>
                </a:lnTo>
                <a:lnTo>
                  <a:pt x="3428415" y="1500794"/>
                </a:lnTo>
                <a:lnTo>
                  <a:pt x="3432106" y="1504032"/>
                </a:lnTo>
                <a:lnTo>
                  <a:pt x="3440227" y="1505246"/>
                </a:lnTo>
                <a:lnTo>
                  <a:pt x="3432844" y="1506055"/>
                </a:lnTo>
                <a:lnTo>
                  <a:pt x="3427677" y="1505650"/>
                </a:lnTo>
                <a:lnTo>
                  <a:pt x="3435059" y="1508079"/>
                </a:lnTo>
                <a:lnTo>
                  <a:pt x="3438750" y="1507269"/>
                </a:lnTo>
                <a:lnTo>
                  <a:pt x="3432844" y="1515768"/>
                </a:lnTo>
                <a:lnTo>
                  <a:pt x="3429891" y="1516173"/>
                </a:lnTo>
                <a:lnTo>
                  <a:pt x="3426200" y="1510912"/>
                </a:lnTo>
                <a:lnTo>
                  <a:pt x="3426938" y="1516578"/>
                </a:lnTo>
                <a:lnTo>
                  <a:pt x="3429153" y="1521839"/>
                </a:lnTo>
                <a:lnTo>
                  <a:pt x="3429891" y="1526291"/>
                </a:lnTo>
                <a:lnTo>
                  <a:pt x="3436536" y="1531957"/>
                </a:lnTo>
                <a:lnTo>
                  <a:pt x="3441703" y="1528719"/>
                </a:lnTo>
                <a:lnTo>
                  <a:pt x="3442442" y="1525481"/>
                </a:lnTo>
                <a:lnTo>
                  <a:pt x="3452039" y="1518197"/>
                </a:lnTo>
                <a:lnTo>
                  <a:pt x="3453515" y="1513340"/>
                </a:lnTo>
                <a:lnTo>
                  <a:pt x="3459421" y="1508483"/>
                </a:lnTo>
                <a:lnTo>
                  <a:pt x="3465327" y="1507269"/>
                </a:lnTo>
                <a:lnTo>
                  <a:pt x="3471233" y="1504436"/>
                </a:lnTo>
                <a:lnTo>
                  <a:pt x="3474924" y="1503627"/>
                </a:lnTo>
                <a:lnTo>
                  <a:pt x="3479354" y="1500389"/>
                </a:lnTo>
                <a:lnTo>
                  <a:pt x="3480830" y="1504841"/>
                </a:lnTo>
                <a:lnTo>
                  <a:pt x="3477139" y="1506460"/>
                </a:lnTo>
                <a:lnTo>
                  <a:pt x="3474924" y="1506460"/>
                </a:lnTo>
                <a:lnTo>
                  <a:pt x="3467542" y="1512935"/>
                </a:lnTo>
                <a:lnTo>
                  <a:pt x="3466065" y="1516173"/>
                </a:lnTo>
                <a:lnTo>
                  <a:pt x="3457206" y="1522244"/>
                </a:lnTo>
                <a:lnTo>
                  <a:pt x="3457206" y="1529124"/>
                </a:lnTo>
                <a:lnTo>
                  <a:pt x="3455730" y="1535599"/>
                </a:lnTo>
                <a:lnTo>
                  <a:pt x="3459421" y="1541265"/>
                </a:lnTo>
                <a:lnTo>
                  <a:pt x="3463112" y="1540051"/>
                </a:lnTo>
                <a:lnTo>
                  <a:pt x="3469018" y="1533980"/>
                </a:lnTo>
                <a:lnTo>
                  <a:pt x="3476401" y="1529529"/>
                </a:lnTo>
                <a:lnTo>
                  <a:pt x="3479354" y="1522648"/>
                </a:lnTo>
                <a:lnTo>
                  <a:pt x="3479354" y="1519411"/>
                </a:lnTo>
                <a:lnTo>
                  <a:pt x="3482307" y="1519411"/>
                </a:lnTo>
                <a:lnTo>
                  <a:pt x="3483045" y="1524267"/>
                </a:lnTo>
                <a:lnTo>
                  <a:pt x="3483783" y="1537623"/>
                </a:lnTo>
                <a:lnTo>
                  <a:pt x="3478616" y="1544908"/>
                </a:lnTo>
                <a:lnTo>
                  <a:pt x="3470495" y="1555430"/>
                </a:lnTo>
                <a:lnTo>
                  <a:pt x="3468280" y="1562715"/>
                </a:lnTo>
                <a:lnTo>
                  <a:pt x="3471233" y="1567572"/>
                </a:lnTo>
                <a:lnTo>
                  <a:pt x="3469018" y="1571214"/>
                </a:lnTo>
                <a:lnTo>
                  <a:pt x="3467542" y="1572024"/>
                </a:lnTo>
                <a:lnTo>
                  <a:pt x="3467542" y="1577690"/>
                </a:lnTo>
                <a:lnTo>
                  <a:pt x="3465327" y="1582141"/>
                </a:lnTo>
                <a:lnTo>
                  <a:pt x="3462374" y="1582951"/>
                </a:lnTo>
                <a:lnTo>
                  <a:pt x="3462374" y="1587403"/>
                </a:lnTo>
                <a:lnTo>
                  <a:pt x="3455730" y="1591450"/>
                </a:lnTo>
                <a:lnTo>
                  <a:pt x="3452039" y="1589831"/>
                </a:lnTo>
                <a:cubicBezTo>
                  <a:pt x="3452039" y="1589831"/>
                  <a:pt x="3448348" y="1584165"/>
                  <a:pt x="3447609" y="1584165"/>
                </a:cubicBezTo>
                <a:cubicBezTo>
                  <a:pt x="3446871" y="1584165"/>
                  <a:pt x="3443180" y="1584165"/>
                  <a:pt x="3443180" y="1584165"/>
                </a:cubicBezTo>
                <a:lnTo>
                  <a:pt x="3438750" y="1588617"/>
                </a:lnTo>
                <a:lnTo>
                  <a:pt x="3437274" y="1594688"/>
                </a:lnTo>
                <a:lnTo>
                  <a:pt x="3432844" y="1590640"/>
                </a:lnTo>
                <a:lnTo>
                  <a:pt x="3431368" y="1582546"/>
                </a:lnTo>
                <a:lnTo>
                  <a:pt x="3429153" y="1579308"/>
                </a:lnTo>
                <a:lnTo>
                  <a:pt x="3431368" y="1573238"/>
                </a:lnTo>
                <a:lnTo>
                  <a:pt x="3431368" y="1567976"/>
                </a:lnTo>
                <a:lnTo>
                  <a:pt x="3439489" y="1559882"/>
                </a:lnTo>
                <a:lnTo>
                  <a:pt x="3445395" y="1558668"/>
                </a:lnTo>
                <a:lnTo>
                  <a:pt x="3445395" y="1555430"/>
                </a:lnTo>
                <a:lnTo>
                  <a:pt x="3437274" y="1555430"/>
                </a:lnTo>
                <a:lnTo>
                  <a:pt x="3435797" y="1552597"/>
                </a:lnTo>
                <a:lnTo>
                  <a:pt x="3432844" y="1557454"/>
                </a:lnTo>
                <a:lnTo>
                  <a:pt x="3425462" y="1565143"/>
                </a:lnTo>
                <a:lnTo>
                  <a:pt x="3421771" y="1565548"/>
                </a:lnTo>
                <a:lnTo>
                  <a:pt x="3415127" y="1577285"/>
                </a:lnTo>
                <a:lnTo>
                  <a:pt x="3408482" y="1581332"/>
                </a:lnTo>
                <a:lnTo>
                  <a:pt x="3403315" y="1579713"/>
                </a:lnTo>
                <a:lnTo>
                  <a:pt x="3403315" y="1574452"/>
                </a:lnTo>
                <a:lnTo>
                  <a:pt x="3406268" y="1572024"/>
                </a:lnTo>
                <a:lnTo>
                  <a:pt x="3406268" y="1565953"/>
                </a:lnTo>
                <a:lnTo>
                  <a:pt x="3412174" y="1552597"/>
                </a:lnTo>
                <a:lnTo>
                  <a:pt x="3419556" y="1546931"/>
                </a:lnTo>
                <a:lnTo>
                  <a:pt x="3421033" y="1542479"/>
                </a:lnTo>
                <a:lnTo>
                  <a:pt x="3418818" y="1538028"/>
                </a:lnTo>
                <a:lnTo>
                  <a:pt x="3420294" y="1531552"/>
                </a:lnTo>
                <a:lnTo>
                  <a:pt x="3421771" y="1526291"/>
                </a:lnTo>
                <a:lnTo>
                  <a:pt x="3421033" y="1517387"/>
                </a:lnTo>
                <a:lnTo>
                  <a:pt x="3417341" y="1514149"/>
                </a:lnTo>
                <a:lnTo>
                  <a:pt x="3413650" y="1513340"/>
                </a:lnTo>
                <a:lnTo>
                  <a:pt x="3410697" y="1510507"/>
                </a:lnTo>
                <a:lnTo>
                  <a:pt x="3407744" y="1510102"/>
                </a:lnTo>
                <a:lnTo>
                  <a:pt x="3405529" y="1512935"/>
                </a:lnTo>
                <a:lnTo>
                  <a:pt x="3405529" y="1521434"/>
                </a:lnTo>
                <a:lnTo>
                  <a:pt x="3401100" y="1530338"/>
                </a:lnTo>
                <a:lnTo>
                  <a:pt x="3397409" y="1540861"/>
                </a:lnTo>
                <a:lnTo>
                  <a:pt x="3392979" y="1543694"/>
                </a:lnTo>
                <a:lnTo>
                  <a:pt x="3387812" y="1544098"/>
                </a:lnTo>
                <a:lnTo>
                  <a:pt x="3392979" y="1540861"/>
                </a:lnTo>
                <a:lnTo>
                  <a:pt x="3387073" y="1541670"/>
                </a:lnTo>
                <a:lnTo>
                  <a:pt x="3382644" y="1538432"/>
                </a:lnTo>
                <a:lnTo>
                  <a:pt x="3378214" y="1540861"/>
                </a:lnTo>
                <a:lnTo>
                  <a:pt x="3370094" y="1549764"/>
                </a:lnTo>
                <a:lnTo>
                  <a:pt x="3366402" y="1550978"/>
                </a:lnTo>
                <a:lnTo>
                  <a:pt x="3364926" y="1556644"/>
                </a:lnTo>
                <a:lnTo>
                  <a:pt x="3363450" y="1561906"/>
                </a:lnTo>
                <a:lnTo>
                  <a:pt x="3361235" y="1561906"/>
                </a:lnTo>
                <a:lnTo>
                  <a:pt x="3358282" y="1566762"/>
                </a:lnTo>
                <a:lnTo>
                  <a:pt x="3353852" y="1571214"/>
                </a:lnTo>
                <a:lnTo>
                  <a:pt x="3346470" y="1573642"/>
                </a:lnTo>
                <a:lnTo>
                  <a:pt x="3343517" y="1571214"/>
                </a:lnTo>
                <a:lnTo>
                  <a:pt x="3343517" y="1567167"/>
                </a:lnTo>
                <a:lnTo>
                  <a:pt x="3339087" y="1566358"/>
                </a:lnTo>
                <a:lnTo>
                  <a:pt x="3336134" y="1569191"/>
                </a:lnTo>
                <a:lnTo>
                  <a:pt x="3333920" y="1572833"/>
                </a:lnTo>
                <a:lnTo>
                  <a:pt x="3327276" y="1572833"/>
                </a:lnTo>
                <a:lnTo>
                  <a:pt x="3325061" y="1569596"/>
                </a:lnTo>
                <a:lnTo>
                  <a:pt x="3322846" y="1567167"/>
                </a:lnTo>
                <a:lnTo>
                  <a:pt x="3324323" y="1563525"/>
                </a:lnTo>
                <a:lnTo>
                  <a:pt x="3331705" y="1558263"/>
                </a:lnTo>
                <a:lnTo>
                  <a:pt x="3339826" y="1556240"/>
                </a:lnTo>
                <a:lnTo>
                  <a:pt x="3343517" y="1553811"/>
                </a:lnTo>
                <a:lnTo>
                  <a:pt x="3345732" y="1550574"/>
                </a:lnTo>
                <a:lnTo>
                  <a:pt x="3349423" y="1549360"/>
                </a:lnTo>
                <a:lnTo>
                  <a:pt x="3355329" y="1549360"/>
                </a:lnTo>
                <a:lnTo>
                  <a:pt x="3356805" y="1545717"/>
                </a:lnTo>
                <a:lnTo>
                  <a:pt x="3359020" y="1544503"/>
                </a:lnTo>
                <a:lnTo>
                  <a:pt x="3359758" y="1540861"/>
                </a:lnTo>
                <a:lnTo>
                  <a:pt x="3364926" y="1536409"/>
                </a:lnTo>
                <a:lnTo>
                  <a:pt x="3373047" y="1535195"/>
                </a:lnTo>
                <a:lnTo>
                  <a:pt x="3381167" y="1531957"/>
                </a:lnTo>
                <a:lnTo>
                  <a:pt x="3381906" y="1529124"/>
                </a:lnTo>
                <a:lnTo>
                  <a:pt x="3387073" y="1525886"/>
                </a:lnTo>
                <a:lnTo>
                  <a:pt x="3380429" y="1524672"/>
                </a:lnTo>
                <a:lnTo>
                  <a:pt x="3376000" y="1527505"/>
                </a:lnTo>
                <a:lnTo>
                  <a:pt x="3370832" y="1528719"/>
                </a:lnTo>
                <a:lnTo>
                  <a:pt x="3366402" y="1524672"/>
                </a:lnTo>
                <a:lnTo>
                  <a:pt x="3359020" y="1523458"/>
                </a:lnTo>
                <a:lnTo>
                  <a:pt x="3354591" y="1521030"/>
                </a:lnTo>
                <a:lnTo>
                  <a:pt x="3356067" y="1525886"/>
                </a:lnTo>
                <a:lnTo>
                  <a:pt x="3353114" y="1532362"/>
                </a:lnTo>
                <a:lnTo>
                  <a:pt x="3347208" y="1533576"/>
                </a:lnTo>
                <a:lnTo>
                  <a:pt x="3343517" y="1536004"/>
                </a:lnTo>
                <a:lnTo>
                  <a:pt x="3341302" y="1533171"/>
                </a:lnTo>
                <a:lnTo>
                  <a:pt x="3335396" y="1533171"/>
                </a:lnTo>
                <a:lnTo>
                  <a:pt x="3333920" y="1530338"/>
                </a:lnTo>
                <a:lnTo>
                  <a:pt x="3328014" y="1530743"/>
                </a:lnTo>
                <a:lnTo>
                  <a:pt x="3325799" y="1532362"/>
                </a:lnTo>
                <a:lnTo>
                  <a:pt x="3322846" y="1530338"/>
                </a:lnTo>
                <a:lnTo>
                  <a:pt x="3331705" y="1527100"/>
                </a:lnTo>
                <a:lnTo>
                  <a:pt x="3342040" y="1521434"/>
                </a:lnTo>
                <a:lnTo>
                  <a:pt x="3342040" y="1519411"/>
                </a:lnTo>
                <a:lnTo>
                  <a:pt x="3339826" y="1520220"/>
                </a:lnTo>
                <a:lnTo>
                  <a:pt x="3333920" y="1521434"/>
                </a:lnTo>
                <a:lnTo>
                  <a:pt x="3333182" y="1518197"/>
                </a:lnTo>
                <a:lnTo>
                  <a:pt x="3336873" y="1513340"/>
                </a:lnTo>
                <a:lnTo>
                  <a:pt x="3336873" y="1507674"/>
                </a:lnTo>
                <a:lnTo>
                  <a:pt x="3334658" y="1508079"/>
                </a:lnTo>
                <a:lnTo>
                  <a:pt x="3328752" y="1513340"/>
                </a:lnTo>
                <a:lnTo>
                  <a:pt x="3326537" y="1518197"/>
                </a:lnTo>
                <a:lnTo>
                  <a:pt x="3325061" y="1516173"/>
                </a:lnTo>
                <a:lnTo>
                  <a:pt x="3327276" y="1507269"/>
                </a:lnTo>
                <a:lnTo>
                  <a:pt x="3330229" y="1505246"/>
                </a:lnTo>
                <a:lnTo>
                  <a:pt x="3326537" y="1506055"/>
                </a:lnTo>
                <a:lnTo>
                  <a:pt x="3323584" y="1511316"/>
                </a:lnTo>
                <a:lnTo>
                  <a:pt x="3320631" y="1508483"/>
                </a:lnTo>
                <a:lnTo>
                  <a:pt x="3319893" y="1515364"/>
                </a:lnTo>
                <a:lnTo>
                  <a:pt x="3320631" y="1519006"/>
                </a:lnTo>
                <a:lnTo>
                  <a:pt x="3319155" y="1523053"/>
                </a:lnTo>
                <a:lnTo>
                  <a:pt x="3314725" y="1521030"/>
                </a:lnTo>
                <a:lnTo>
                  <a:pt x="3309558" y="1521030"/>
                </a:lnTo>
                <a:lnTo>
                  <a:pt x="3306605" y="1524267"/>
                </a:lnTo>
                <a:lnTo>
                  <a:pt x="3302914" y="1524672"/>
                </a:lnTo>
                <a:lnTo>
                  <a:pt x="3299961" y="1522244"/>
                </a:lnTo>
                <a:lnTo>
                  <a:pt x="3291840" y="1522244"/>
                </a:lnTo>
                <a:lnTo>
                  <a:pt x="3292578" y="1524672"/>
                </a:lnTo>
                <a:lnTo>
                  <a:pt x="3288149" y="1527505"/>
                </a:lnTo>
                <a:lnTo>
                  <a:pt x="3282243" y="1527505"/>
                </a:lnTo>
                <a:lnTo>
                  <a:pt x="3280766" y="1525077"/>
                </a:lnTo>
                <a:lnTo>
                  <a:pt x="3277813" y="1526291"/>
                </a:lnTo>
                <a:lnTo>
                  <a:pt x="3268954" y="1525886"/>
                </a:lnTo>
                <a:lnTo>
                  <a:pt x="3265263" y="1522244"/>
                </a:lnTo>
                <a:lnTo>
                  <a:pt x="3263787" y="1519006"/>
                </a:lnTo>
                <a:lnTo>
                  <a:pt x="3255666" y="1521030"/>
                </a:lnTo>
                <a:lnTo>
                  <a:pt x="3242378" y="1520220"/>
                </a:lnTo>
                <a:lnTo>
                  <a:pt x="3239425" y="1515768"/>
                </a:lnTo>
                <a:lnTo>
                  <a:pt x="3232042" y="1518197"/>
                </a:lnTo>
                <a:lnTo>
                  <a:pt x="3221707" y="1516578"/>
                </a:lnTo>
                <a:lnTo>
                  <a:pt x="3226136" y="1510102"/>
                </a:lnTo>
                <a:lnTo>
                  <a:pt x="3225398" y="1507269"/>
                </a:lnTo>
                <a:lnTo>
                  <a:pt x="3223183" y="1510912"/>
                </a:lnTo>
                <a:lnTo>
                  <a:pt x="3217277" y="1516173"/>
                </a:lnTo>
                <a:lnTo>
                  <a:pt x="3208418" y="1517387"/>
                </a:lnTo>
                <a:lnTo>
                  <a:pt x="3201774" y="1522244"/>
                </a:lnTo>
                <a:lnTo>
                  <a:pt x="3190700" y="1523863"/>
                </a:lnTo>
                <a:lnTo>
                  <a:pt x="3181103" y="1521030"/>
                </a:lnTo>
                <a:lnTo>
                  <a:pt x="3175936" y="1520220"/>
                </a:lnTo>
                <a:lnTo>
                  <a:pt x="3174459" y="1516578"/>
                </a:lnTo>
                <a:lnTo>
                  <a:pt x="3175936" y="1510102"/>
                </a:lnTo>
                <a:lnTo>
                  <a:pt x="3173721" y="1505246"/>
                </a:lnTo>
                <a:lnTo>
                  <a:pt x="3175936" y="1500794"/>
                </a:lnTo>
                <a:lnTo>
                  <a:pt x="3181842" y="1500389"/>
                </a:lnTo>
                <a:lnTo>
                  <a:pt x="3191439" y="1492295"/>
                </a:lnTo>
                <a:lnTo>
                  <a:pt x="3202512" y="1487034"/>
                </a:lnTo>
                <a:lnTo>
                  <a:pt x="3208418" y="1478130"/>
                </a:lnTo>
                <a:lnTo>
                  <a:pt x="3217277" y="1467607"/>
                </a:lnTo>
                <a:lnTo>
                  <a:pt x="3223921" y="1461536"/>
                </a:lnTo>
                <a:lnTo>
                  <a:pt x="3212848" y="1461941"/>
                </a:lnTo>
                <a:lnTo>
                  <a:pt x="3199559" y="1463560"/>
                </a:lnTo>
                <a:lnTo>
                  <a:pt x="3192177" y="1465584"/>
                </a:lnTo>
                <a:lnTo>
                  <a:pt x="3188486" y="1465584"/>
                </a:lnTo>
                <a:lnTo>
                  <a:pt x="3193653" y="1454252"/>
                </a:lnTo>
                <a:lnTo>
                  <a:pt x="3204727" y="1448181"/>
                </a:lnTo>
                <a:lnTo>
                  <a:pt x="3212110" y="1443324"/>
                </a:lnTo>
                <a:lnTo>
                  <a:pt x="3214324" y="1440896"/>
                </a:lnTo>
                <a:lnTo>
                  <a:pt x="3212110" y="1445348"/>
                </a:lnTo>
                <a:lnTo>
                  <a:pt x="3206942" y="1448990"/>
                </a:lnTo>
                <a:lnTo>
                  <a:pt x="3205465" y="1453037"/>
                </a:lnTo>
                <a:lnTo>
                  <a:pt x="3209157" y="1458703"/>
                </a:lnTo>
                <a:lnTo>
                  <a:pt x="3212110" y="1452228"/>
                </a:lnTo>
                <a:lnTo>
                  <a:pt x="3212848" y="1459108"/>
                </a:lnTo>
                <a:lnTo>
                  <a:pt x="3215801" y="1459108"/>
                </a:lnTo>
                <a:lnTo>
                  <a:pt x="3220968" y="1453037"/>
                </a:lnTo>
                <a:lnTo>
                  <a:pt x="3225398" y="1443729"/>
                </a:lnTo>
                <a:lnTo>
                  <a:pt x="3231304" y="1438063"/>
                </a:lnTo>
                <a:lnTo>
                  <a:pt x="3232042" y="1434016"/>
                </a:lnTo>
                <a:lnTo>
                  <a:pt x="3234257" y="1431588"/>
                </a:lnTo>
                <a:lnTo>
                  <a:pt x="3244592" y="1434421"/>
                </a:lnTo>
                <a:lnTo>
                  <a:pt x="3250498" y="1430373"/>
                </a:lnTo>
                <a:lnTo>
                  <a:pt x="3251236" y="1425517"/>
                </a:lnTo>
                <a:lnTo>
                  <a:pt x="3254928" y="1423089"/>
                </a:lnTo>
                <a:lnTo>
                  <a:pt x="3251236" y="1419851"/>
                </a:lnTo>
                <a:lnTo>
                  <a:pt x="3246069" y="1419041"/>
                </a:lnTo>
                <a:lnTo>
                  <a:pt x="3245331" y="1415399"/>
                </a:lnTo>
                <a:lnTo>
                  <a:pt x="3249022" y="1409733"/>
                </a:lnTo>
                <a:lnTo>
                  <a:pt x="3257881" y="1405686"/>
                </a:lnTo>
                <a:lnTo>
                  <a:pt x="3260834" y="1404876"/>
                </a:lnTo>
                <a:lnTo>
                  <a:pt x="3263048" y="1407305"/>
                </a:lnTo>
                <a:lnTo>
                  <a:pt x="3266001" y="1406900"/>
                </a:lnTo>
                <a:lnTo>
                  <a:pt x="3266001" y="1402043"/>
                </a:lnTo>
                <a:lnTo>
                  <a:pt x="3262310" y="1398401"/>
                </a:lnTo>
                <a:lnTo>
                  <a:pt x="3262310" y="1393949"/>
                </a:lnTo>
                <a:lnTo>
                  <a:pt x="3272646" y="1379784"/>
                </a:lnTo>
                <a:lnTo>
                  <a:pt x="3274122" y="1374928"/>
                </a:lnTo>
                <a:lnTo>
                  <a:pt x="3280028" y="1366833"/>
                </a:lnTo>
                <a:lnTo>
                  <a:pt x="3285196" y="1366024"/>
                </a:lnTo>
                <a:lnTo>
                  <a:pt x="3290363" y="1363596"/>
                </a:lnTo>
                <a:lnTo>
                  <a:pt x="3287410" y="1361977"/>
                </a:lnTo>
                <a:lnTo>
                  <a:pt x="3285196" y="1361977"/>
                </a:lnTo>
                <a:lnTo>
                  <a:pt x="3285196" y="1358739"/>
                </a:lnTo>
                <a:lnTo>
                  <a:pt x="3290363" y="1351859"/>
                </a:lnTo>
                <a:lnTo>
                  <a:pt x="3296269" y="1351454"/>
                </a:lnTo>
                <a:lnTo>
                  <a:pt x="3299961" y="1348621"/>
                </a:lnTo>
                <a:lnTo>
                  <a:pt x="3295531" y="1346598"/>
                </a:lnTo>
                <a:lnTo>
                  <a:pt x="3296269" y="1341741"/>
                </a:lnTo>
                <a:lnTo>
                  <a:pt x="3299961" y="1340932"/>
                </a:lnTo>
                <a:lnTo>
                  <a:pt x="3302914" y="1338099"/>
                </a:lnTo>
                <a:lnTo>
                  <a:pt x="3301437" y="1335670"/>
                </a:lnTo>
                <a:lnTo>
                  <a:pt x="3306605" y="1332837"/>
                </a:lnTo>
                <a:lnTo>
                  <a:pt x="3315464" y="1326767"/>
                </a:lnTo>
                <a:lnTo>
                  <a:pt x="3319893" y="1321910"/>
                </a:lnTo>
                <a:lnTo>
                  <a:pt x="3319893" y="1317458"/>
                </a:lnTo>
                <a:lnTo>
                  <a:pt x="3316940" y="1315030"/>
                </a:lnTo>
                <a:lnTo>
                  <a:pt x="3318417" y="1313411"/>
                </a:lnTo>
                <a:lnTo>
                  <a:pt x="3322846" y="1314625"/>
                </a:lnTo>
                <a:lnTo>
                  <a:pt x="3327276" y="1313411"/>
                </a:lnTo>
                <a:lnTo>
                  <a:pt x="3328752" y="1306531"/>
                </a:lnTo>
                <a:lnTo>
                  <a:pt x="3337611" y="1300460"/>
                </a:lnTo>
                <a:lnTo>
                  <a:pt x="3344993" y="1294794"/>
                </a:lnTo>
                <a:lnTo>
                  <a:pt x="3352376" y="1295199"/>
                </a:lnTo>
                <a:lnTo>
                  <a:pt x="3359020" y="1290747"/>
                </a:lnTo>
                <a:lnTo>
                  <a:pt x="3361973" y="1286700"/>
                </a:lnTo>
                <a:lnTo>
                  <a:pt x="3367879" y="1286700"/>
                </a:lnTo>
                <a:lnTo>
                  <a:pt x="3373047" y="1282248"/>
                </a:lnTo>
                <a:close/>
                <a:moveTo>
                  <a:pt x="3418080" y="1250275"/>
                </a:moveTo>
                <a:lnTo>
                  <a:pt x="3418080" y="1255942"/>
                </a:lnTo>
                <a:lnTo>
                  <a:pt x="3415127" y="1262012"/>
                </a:lnTo>
                <a:lnTo>
                  <a:pt x="3410697" y="1264845"/>
                </a:lnTo>
                <a:cubicBezTo>
                  <a:pt x="3410697" y="1264845"/>
                  <a:pt x="3408482" y="1263226"/>
                  <a:pt x="3408482" y="1263226"/>
                </a:cubicBezTo>
                <a:cubicBezTo>
                  <a:pt x="3408482" y="1263226"/>
                  <a:pt x="3412174" y="1254727"/>
                  <a:pt x="3412174" y="1254727"/>
                </a:cubicBezTo>
                <a:close/>
                <a:moveTo>
                  <a:pt x="5698515" y="1230444"/>
                </a:moveTo>
                <a:lnTo>
                  <a:pt x="5702944" y="1238134"/>
                </a:lnTo>
                <a:lnTo>
                  <a:pt x="5711065" y="1237325"/>
                </a:lnTo>
                <a:lnTo>
                  <a:pt x="5699253" y="1245824"/>
                </a:lnTo>
                <a:cubicBezTo>
                  <a:pt x="5699253" y="1245824"/>
                  <a:pt x="5685965" y="1239348"/>
                  <a:pt x="5685965" y="1239348"/>
                </a:cubicBezTo>
                <a:cubicBezTo>
                  <a:pt x="5685965" y="1238943"/>
                  <a:pt x="5688180" y="1231659"/>
                  <a:pt x="5688180" y="1231659"/>
                </a:cubicBezTo>
                <a:close/>
                <a:moveTo>
                  <a:pt x="5696301" y="1166095"/>
                </a:moveTo>
                <a:lnTo>
                  <a:pt x="5694824" y="1173784"/>
                </a:lnTo>
                <a:lnTo>
                  <a:pt x="5696301" y="1178641"/>
                </a:lnTo>
                <a:lnTo>
                  <a:pt x="5684488" y="1189568"/>
                </a:lnTo>
                <a:lnTo>
                  <a:pt x="5676368" y="1190782"/>
                </a:lnTo>
                <a:lnTo>
                  <a:pt x="5680059" y="1179046"/>
                </a:lnTo>
                <a:cubicBezTo>
                  <a:pt x="5680059" y="1179046"/>
                  <a:pt x="5696301" y="1166095"/>
                  <a:pt x="5696301" y="1166095"/>
                </a:cubicBezTo>
                <a:close/>
                <a:moveTo>
                  <a:pt x="5571537" y="1101745"/>
                </a:moveTo>
                <a:lnTo>
                  <a:pt x="5578919" y="1107411"/>
                </a:lnTo>
                <a:lnTo>
                  <a:pt x="5589255" y="1112673"/>
                </a:lnTo>
                <a:lnTo>
                  <a:pt x="5580396" y="1117529"/>
                </a:lnTo>
                <a:lnTo>
                  <a:pt x="5570799" y="1124814"/>
                </a:lnTo>
                <a:lnTo>
                  <a:pt x="5575228" y="1124005"/>
                </a:lnTo>
                <a:lnTo>
                  <a:pt x="5584087" y="1122386"/>
                </a:lnTo>
                <a:lnTo>
                  <a:pt x="5587778" y="1119148"/>
                </a:lnTo>
                <a:lnTo>
                  <a:pt x="5592946" y="1118339"/>
                </a:lnTo>
                <a:lnTo>
                  <a:pt x="5602543" y="1112673"/>
                </a:lnTo>
                <a:lnTo>
                  <a:pt x="5617308" y="1114291"/>
                </a:lnTo>
                <a:lnTo>
                  <a:pt x="5624691" y="1117934"/>
                </a:lnTo>
                <a:lnTo>
                  <a:pt x="5626167" y="1126433"/>
                </a:lnTo>
                <a:lnTo>
                  <a:pt x="5640194" y="1145454"/>
                </a:lnTo>
                <a:lnTo>
                  <a:pt x="5632812" y="1150311"/>
                </a:lnTo>
                <a:lnTo>
                  <a:pt x="5646099" y="1151120"/>
                </a:lnTo>
                <a:lnTo>
                  <a:pt x="5649791" y="1170951"/>
                </a:lnTo>
                <a:lnTo>
                  <a:pt x="5643885" y="1155168"/>
                </a:lnTo>
                <a:lnTo>
                  <a:pt x="5637979" y="1155977"/>
                </a:lnTo>
                <a:lnTo>
                  <a:pt x="5640932" y="1161238"/>
                </a:lnTo>
                <a:lnTo>
                  <a:pt x="5637979" y="1168523"/>
                </a:lnTo>
                <a:lnTo>
                  <a:pt x="5645361" y="1169737"/>
                </a:lnTo>
                <a:lnTo>
                  <a:pt x="5643885" y="1177427"/>
                </a:lnTo>
                <a:lnTo>
                  <a:pt x="5632073" y="1176213"/>
                </a:lnTo>
                <a:lnTo>
                  <a:pt x="5631335" y="1182283"/>
                </a:lnTo>
                <a:lnTo>
                  <a:pt x="5623953" y="1187949"/>
                </a:lnTo>
                <a:lnTo>
                  <a:pt x="5619523" y="1187140"/>
                </a:lnTo>
                <a:lnTo>
                  <a:pt x="5620261" y="1193615"/>
                </a:lnTo>
                <a:lnTo>
                  <a:pt x="5618047" y="1193615"/>
                </a:lnTo>
                <a:lnTo>
                  <a:pt x="5612140" y="1192806"/>
                </a:lnTo>
                <a:lnTo>
                  <a:pt x="5608450" y="1198067"/>
                </a:lnTo>
                <a:lnTo>
                  <a:pt x="5615832" y="1202924"/>
                </a:lnTo>
                <a:lnTo>
                  <a:pt x="5614355" y="1212233"/>
                </a:lnTo>
                <a:lnTo>
                  <a:pt x="5620261" y="1221541"/>
                </a:lnTo>
                <a:lnTo>
                  <a:pt x="5620261" y="1230444"/>
                </a:lnTo>
                <a:lnTo>
                  <a:pt x="5613617" y="1234896"/>
                </a:lnTo>
                <a:lnTo>
                  <a:pt x="5619523" y="1238539"/>
                </a:lnTo>
                <a:lnTo>
                  <a:pt x="5623214" y="1258775"/>
                </a:lnTo>
                <a:lnTo>
                  <a:pt x="5620261" y="1268083"/>
                </a:lnTo>
                <a:lnTo>
                  <a:pt x="5612879" y="1276582"/>
                </a:lnTo>
                <a:lnTo>
                  <a:pt x="5614355" y="1283867"/>
                </a:lnTo>
                <a:lnTo>
                  <a:pt x="5606973" y="1292366"/>
                </a:lnTo>
                <a:lnTo>
                  <a:pt x="5599591" y="1295199"/>
                </a:lnTo>
                <a:lnTo>
                  <a:pt x="5609188" y="1306936"/>
                </a:lnTo>
                <a:lnTo>
                  <a:pt x="5595161" y="1306936"/>
                </a:lnTo>
                <a:lnTo>
                  <a:pt x="5589255" y="1304912"/>
                </a:lnTo>
                <a:lnTo>
                  <a:pt x="5583349" y="1310173"/>
                </a:lnTo>
                <a:lnTo>
                  <a:pt x="5578919" y="1303293"/>
                </a:lnTo>
                <a:lnTo>
                  <a:pt x="5576705" y="1308959"/>
                </a:lnTo>
                <a:lnTo>
                  <a:pt x="5548651" y="1312197"/>
                </a:lnTo>
                <a:lnTo>
                  <a:pt x="5546437" y="1320696"/>
                </a:lnTo>
                <a:lnTo>
                  <a:pt x="5539792" y="1320291"/>
                </a:lnTo>
                <a:lnTo>
                  <a:pt x="5530933" y="1329195"/>
                </a:lnTo>
                <a:lnTo>
                  <a:pt x="5520599" y="1329195"/>
                </a:lnTo>
                <a:lnTo>
                  <a:pt x="5523551" y="1323934"/>
                </a:lnTo>
                <a:lnTo>
                  <a:pt x="5513954" y="1323124"/>
                </a:lnTo>
                <a:lnTo>
                  <a:pt x="5518384" y="1332028"/>
                </a:lnTo>
                <a:lnTo>
                  <a:pt x="5505833" y="1339717"/>
                </a:lnTo>
                <a:lnTo>
                  <a:pt x="5489592" y="1344169"/>
                </a:lnTo>
                <a:lnTo>
                  <a:pt x="5473351" y="1345788"/>
                </a:lnTo>
                <a:lnTo>
                  <a:pt x="5466707" y="1341741"/>
                </a:lnTo>
                <a:lnTo>
                  <a:pt x="5454894" y="1344574"/>
                </a:lnTo>
                <a:lnTo>
                  <a:pt x="5457110" y="1340122"/>
                </a:lnTo>
                <a:lnTo>
                  <a:pt x="5449727" y="1340122"/>
                </a:lnTo>
                <a:lnTo>
                  <a:pt x="5463015" y="1334456"/>
                </a:lnTo>
                <a:lnTo>
                  <a:pt x="5463753" y="1328385"/>
                </a:lnTo>
                <a:lnTo>
                  <a:pt x="5448251" y="1336884"/>
                </a:lnTo>
                <a:lnTo>
                  <a:pt x="5435700" y="1336884"/>
                </a:lnTo>
                <a:lnTo>
                  <a:pt x="5443082" y="1331218"/>
                </a:lnTo>
                <a:lnTo>
                  <a:pt x="5460062" y="1320696"/>
                </a:lnTo>
                <a:lnTo>
                  <a:pt x="5437176" y="1327576"/>
                </a:lnTo>
                <a:lnTo>
                  <a:pt x="5434962" y="1322315"/>
                </a:lnTo>
                <a:lnTo>
                  <a:pt x="5426841" y="1322315"/>
                </a:lnTo>
                <a:lnTo>
                  <a:pt x="5431271" y="1312602"/>
                </a:lnTo>
                <a:lnTo>
                  <a:pt x="5444559" y="1309769"/>
                </a:lnTo>
                <a:lnTo>
                  <a:pt x="5454156" y="1301674"/>
                </a:lnTo>
                <a:lnTo>
                  <a:pt x="5423889" y="1303293"/>
                </a:lnTo>
                <a:lnTo>
                  <a:pt x="5422412" y="1300055"/>
                </a:lnTo>
                <a:lnTo>
                  <a:pt x="5435700" y="1293580"/>
                </a:lnTo>
                <a:lnTo>
                  <a:pt x="5437915" y="1296008"/>
                </a:lnTo>
                <a:lnTo>
                  <a:pt x="5440868" y="1292771"/>
                </a:lnTo>
                <a:lnTo>
                  <a:pt x="5447512" y="1298032"/>
                </a:lnTo>
                <a:lnTo>
                  <a:pt x="5455633" y="1296413"/>
                </a:lnTo>
                <a:lnTo>
                  <a:pt x="5450465" y="1295199"/>
                </a:lnTo>
                <a:lnTo>
                  <a:pt x="5453418" y="1290747"/>
                </a:lnTo>
                <a:lnTo>
                  <a:pt x="5449727" y="1285890"/>
                </a:lnTo>
                <a:lnTo>
                  <a:pt x="5460062" y="1282653"/>
                </a:lnTo>
                <a:lnTo>
                  <a:pt x="5463753" y="1276987"/>
                </a:lnTo>
                <a:lnTo>
                  <a:pt x="5480733" y="1276582"/>
                </a:lnTo>
                <a:lnTo>
                  <a:pt x="5502142" y="1270916"/>
                </a:lnTo>
                <a:lnTo>
                  <a:pt x="5492545" y="1270107"/>
                </a:lnTo>
                <a:lnTo>
                  <a:pt x="5491807" y="1266464"/>
                </a:lnTo>
                <a:lnTo>
                  <a:pt x="5484425" y="1273749"/>
                </a:lnTo>
                <a:lnTo>
                  <a:pt x="5472612" y="1273749"/>
                </a:lnTo>
                <a:lnTo>
                  <a:pt x="5466707" y="1270511"/>
                </a:lnTo>
                <a:lnTo>
                  <a:pt x="5457110" y="1276177"/>
                </a:lnTo>
                <a:lnTo>
                  <a:pt x="5450465" y="1276177"/>
                </a:lnTo>
                <a:lnTo>
                  <a:pt x="5467445" y="1265250"/>
                </a:lnTo>
                <a:lnTo>
                  <a:pt x="5475566" y="1254727"/>
                </a:lnTo>
                <a:lnTo>
                  <a:pt x="5471136" y="1255132"/>
                </a:lnTo>
                <a:lnTo>
                  <a:pt x="5481471" y="1239348"/>
                </a:lnTo>
                <a:lnTo>
                  <a:pt x="5487377" y="1242991"/>
                </a:lnTo>
                <a:lnTo>
                  <a:pt x="5496236" y="1234896"/>
                </a:lnTo>
                <a:lnTo>
                  <a:pt x="5469659" y="1235301"/>
                </a:lnTo>
                <a:lnTo>
                  <a:pt x="5465968" y="1223969"/>
                </a:lnTo>
                <a:lnTo>
                  <a:pt x="5454894" y="1225993"/>
                </a:lnTo>
                <a:lnTo>
                  <a:pt x="5458586" y="1221945"/>
                </a:lnTo>
                <a:lnTo>
                  <a:pt x="5452680" y="1223564"/>
                </a:lnTo>
                <a:lnTo>
                  <a:pt x="5445297" y="1219517"/>
                </a:lnTo>
                <a:lnTo>
                  <a:pt x="5450465" y="1217898"/>
                </a:lnTo>
                <a:lnTo>
                  <a:pt x="5446774" y="1209804"/>
                </a:lnTo>
                <a:lnTo>
                  <a:pt x="5460800" y="1209804"/>
                </a:lnTo>
                <a:lnTo>
                  <a:pt x="5457110" y="1205352"/>
                </a:lnTo>
                <a:lnTo>
                  <a:pt x="5459324" y="1200091"/>
                </a:lnTo>
                <a:lnTo>
                  <a:pt x="5471136" y="1197663"/>
                </a:lnTo>
                <a:lnTo>
                  <a:pt x="5468183" y="1190378"/>
                </a:lnTo>
                <a:lnTo>
                  <a:pt x="5458586" y="1192806"/>
                </a:lnTo>
                <a:lnTo>
                  <a:pt x="5444559" y="1183498"/>
                </a:lnTo>
                <a:lnTo>
                  <a:pt x="5456371" y="1183093"/>
                </a:lnTo>
                <a:lnTo>
                  <a:pt x="5457110" y="1187545"/>
                </a:lnTo>
                <a:lnTo>
                  <a:pt x="5463015" y="1187545"/>
                </a:lnTo>
                <a:lnTo>
                  <a:pt x="5460062" y="1179855"/>
                </a:lnTo>
                <a:lnTo>
                  <a:pt x="5457110" y="1178236"/>
                </a:lnTo>
                <a:lnTo>
                  <a:pt x="5455633" y="1170547"/>
                </a:lnTo>
                <a:lnTo>
                  <a:pt x="5449727" y="1176213"/>
                </a:lnTo>
                <a:lnTo>
                  <a:pt x="5451941" y="1163667"/>
                </a:lnTo>
                <a:lnTo>
                  <a:pt x="5464492" y="1166904"/>
                </a:lnTo>
                <a:lnTo>
                  <a:pt x="5464492" y="1163262"/>
                </a:lnTo>
                <a:lnTo>
                  <a:pt x="5487377" y="1166095"/>
                </a:lnTo>
                <a:lnTo>
                  <a:pt x="5490330" y="1174594"/>
                </a:lnTo>
                <a:lnTo>
                  <a:pt x="5496974" y="1168118"/>
                </a:lnTo>
                <a:lnTo>
                  <a:pt x="5503618" y="1170951"/>
                </a:lnTo>
                <a:lnTo>
                  <a:pt x="5517645" y="1168928"/>
                </a:lnTo>
                <a:lnTo>
                  <a:pt x="5513216" y="1164476"/>
                </a:lnTo>
                <a:lnTo>
                  <a:pt x="5527243" y="1159619"/>
                </a:lnTo>
                <a:lnTo>
                  <a:pt x="5538316" y="1148692"/>
                </a:lnTo>
                <a:lnTo>
                  <a:pt x="5532410" y="1148287"/>
                </a:lnTo>
                <a:lnTo>
                  <a:pt x="5524289" y="1151120"/>
                </a:lnTo>
                <a:lnTo>
                  <a:pt x="5525766" y="1148287"/>
                </a:lnTo>
                <a:lnTo>
                  <a:pt x="5514692" y="1148287"/>
                </a:lnTo>
                <a:lnTo>
                  <a:pt x="5512477" y="1141407"/>
                </a:lnTo>
                <a:lnTo>
                  <a:pt x="5522075" y="1138979"/>
                </a:lnTo>
                <a:lnTo>
                  <a:pt x="5521337" y="1135337"/>
                </a:lnTo>
                <a:lnTo>
                  <a:pt x="5527981" y="1135337"/>
                </a:lnTo>
                <a:lnTo>
                  <a:pt x="5530196" y="1131694"/>
                </a:lnTo>
                <a:cubicBezTo>
                  <a:pt x="5530196" y="1131694"/>
                  <a:pt x="5523551" y="1128861"/>
                  <a:pt x="5523551" y="1128861"/>
                </a:cubicBezTo>
                <a:lnTo>
                  <a:pt x="5526504" y="1121576"/>
                </a:lnTo>
                <a:lnTo>
                  <a:pt x="5530933" y="1121172"/>
                </a:lnTo>
                <a:lnTo>
                  <a:pt x="5530933" y="1115506"/>
                </a:lnTo>
                <a:lnTo>
                  <a:pt x="5544961" y="1112268"/>
                </a:lnTo>
                <a:lnTo>
                  <a:pt x="5548651" y="1115910"/>
                </a:lnTo>
                <a:lnTo>
                  <a:pt x="5556772" y="1115506"/>
                </a:lnTo>
                <a:lnTo>
                  <a:pt x="5552343" y="1110649"/>
                </a:lnTo>
                <a:lnTo>
                  <a:pt x="5558987" y="1109435"/>
                </a:lnTo>
                <a:lnTo>
                  <a:pt x="5564155" y="1117124"/>
                </a:lnTo>
                <a:lnTo>
                  <a:pt x="5560463" y="1121576"/>
                </a:lnTo>
                <a:lnTo>
                  <a:pt x="5558987" y="1128052"/>
                </a:lnTo>
                <a:lnTo>
                  <a:pt x="5566369" y="1118339"/>
                </a:lnTo>
                <a:lnTo>
                  <a:pt x="5564893" y="1107816"/>
                </a:lnTo>
                <a:lnTo>
                  <a:pt x="5575228" y="1107816"/>
                </a:lnTo>
                <a:close/>
                <a:moveTo>
                  <a:pt x="5660865" y="1083129"/>
                </a:moveTo>
                <a:lnTo>
                  <a:pt x="5667509" y="1096079"/>
                </a:lnTo>
                <a:lnTo>
                  <a:pt x="5664556" y="1104983"/>
                </a:lnTo>
                <a:lnTo>
                  <a:pt x="5654958" y="1101341"/>
                </a:lnTo>
                <a:lnTo>
                  <a:pt x="5652744" y="1088390"/>
                </a:lnTo>
                <a:cubicBezTo>
                  <a:pt x="5652744" y="1088390"/>
                  <a:pt x="5660865" y="1083129"/>
                  <a:pt x="5660865" y="1083129"/>
                </a:cubicBezTo>
                <a:close/>
                <a:moveTo>
                  <a:pt x="5664556" y="1072201"/>
                </a:moveTo>
                <a:lnTo>
                  <a:pt x="5668986" y="1075844"/>
                </a:lnTo>
                <a:cubicBezTo>
                  <a:pt x="5668986" y="1075844"/>
                  <a:pt x="5668986" y="1082724"/>
                  <a:pt x="5668986" y="1082724"/>
                </a:cubicBezTo>
                <a:lnTo>
                  <a:pt x="5663817" y="1078272"/>
                </a:lnTo>
                <a:close/>
                <a:moveTo>
                  <a:pt x="5622476" y="1069368"/>
                </a:moveTo>
                <a:lnTo>
                  <a:pt x="5626167" y="1084343"/>
                </a:lnTo>
                <a:cubicBezTo>
                  <a:pt x="5626167" y="1084343"/>
                  <a:pt x="5616570" y="1090009"/>
                  <a:pt x="5616570" y="1090009"/>
                </a:cubicBezTo>
                <a:lnTo>
                  <a:pt x="5617308" y="1081105"/>
                </a:lnTo>
                <a:lnTo>
                  <a:pt x="5608450" y="1086366"/>
                </a:lnTo>
                <a:lnTo>
                  <a:pt x="5608450" y="1074629"/>
                </a:lnTo>
                <a:close/>
                <a:moveTo>
                  <a:pt x="5620999" y="1056013"/>
                </a:moveTo>
                <a:lnTo>
                  <a:pt x="5622476" y="1060464"/>
                </a:lnTo>
                <a:cubicBezTo>
                  <a:pt x="5622476" y="1060464"/>
                  <a:pt x="5618047" y="1064916"/>
                  <a:pt x="5618047" y="1064916"/>
                </a:cubicBezTo>
                <a:close/>
                <a:moveTo>
                  <a:pt x="5642409" y="1055608"/>
                </a:moveTo>
                <a:lnTo>
                  <a:pt x="5635026" y="1070987"/>
                </a:lnTo>
                <a:cubicBezTo>
                  <a:pt x="5635026" y="1070987"/>
                  <a:pt x="5629120" y="1078272"/>
                  <a:pt x="5629120" y="1078272"/>
                </a:cubicBezTo>
                <a:lnTo>
                  <a:pt x="5625429" y="1070178"/>
                </a:lnTo>
                <a:close/>
                <a:moveTo>
                  <a:pt x="5590732" y="1029706"/>
                </a:moveTo>
                <a:lnTo>
                  <a:pt x="5598852" y="1030111"/>
                </a:lnTo>
                <a:lnTo>
                  <a:pt x="5589993" y="1036182"/>
                </a:lnTo>
                <a:cubicBezTo>
                  <a:pt x="5589993" y="1036182"/>
                  <a:pt x="5590732" y="1029706"/>
                  <a:pt x="5590732" y="1029706"/>
                </a:cubicBezTo>
                <a:close/>
                <a:moveTo>
                  <a:pt x="5624691" y="1022826"/>
                </a:moveTo>
                <a:lnTo>
                  <a:pt x="5632812" y="1030920"/>
                </a:lnTo>
                <a:lnTo>
                  <a:pt x="5639455" y="1032134"/>
                </a:lnTo>
                <a:lnTo>
                  <a:pt x="5642409" y="1039419"/>
                </a:lnTo>
                <a:lnTo>
                  <a:pt x="5634288" y="1045490"/>
                </a:lnTo>
                <a:cubicBezTo>
                  <a:pt x="5634288" y="1045490"/>
                  <a:pt x="5633550" y="1042657"/>
                  <a:pt x="5633550" y="1042657"/>
                </a:cubicBezTo>
                <a:lnTo>
                  <a:pt x="5615094" y="1046704"/>
                </a:lnTo>
                <a:lnTo>
                  <a:pt x="5623214" y="1041038"/>
                </a:lnTo>
                <a:lnTo>
                  <a:pt x="5621737" y="1038205"/>
                </a:lnTo>
                <a:lnTo>
                  <a:pt x="5628382" y="1034563"/>
                </a:lnTo>
                <a:lnTo>
                  <a:pt x="5615832" y="1028897"/>
                </a:lnTo>
                <a:close/>
                <a:moveTo>
                  <a:pt x="5610664" y="1017565"/>
                </a:moveTo>
                <a:lnTo>
                  <a:pt x="5609188" y="1024445"/>
                </a:lnTo>
                <a:lnTo>
                  <a:pt x="5602543" y="1026873"/>
                </a:lnTo>
                <a:cubicBezTo>
                  <a:pt x="5602543" y="1026873"/>
                  <a:pt x="5610664" y="1017565"/>
                  <a:pt x="5610664" y="1017565"/>
                </a:cubicBezTo>
                <a:close/>
                <a:moveTo>
                  <a:pt x="5622476" y="1004614"/>
                </a:moveTo>
                <a:cubicBezTo>
                  <a:pt x="5622476" y="1004614"/>
                  <a:pt x="5626906" y="1004614"/>
                  <a:pt x="5626906" y="1004614"/>
                </a:cubicBezTo>
                <a:lnTo>
                  <a:pt x="5622476" y="1009066"/>
                </a:lnTo>
                <a:close/>
                <a:moveTo>
                  <a:pt x="5618047" y="996115"/>
                </a:moveTo>
                <a:lnTo>
                  <a:pt x="5620261" y="1001376"/>
                </a:lnTo>
                <a:lnTo>
                  <a:pt x="5617308" y="1004209"/>
                </a:lnTo>
                <a:lnTo>
                  <a:pt x="5613617" y="996924"/>
                </a:lnTo>
                <a:cubicBezTo>
                  <a:pt x="5613617" y="996924"/>
                  <a:pt x="5618047" y="996115"/>
                  <a:pt x="5618047" y="996115"/>
                </a:cubicBezTo>
                <a:close/>
                <a:moveTo>
                  <a:pt x="5573014" y="994901"/>
                </a:moveTo>
                <a:cubicBezTo>
                  <a:pt x="5573014" y="994901"/>
                  <a:pt x="5575228" y="1000567"/>
                  <a:pt x="5575228" y="1000567"/>
                </a:cubicBezTo>
                <a:lnTo>
                  <a:pt x="5568584" y="1004209"/>
                </a:lnTo>
                <a:lnTo>
                  <a:pt x="5569322" y="999352"/>
                </a:lnTo>
                <a:close/>
                <a:moveTo>
                  <a:pt x="5575966" y="973451"/>
                </a:moveTo>
                <a:lnTo>
                  <a:pt x="5581135" y="974260"/>
                </a:lnTo>
                <a:cubicBezTo>
                  <a:pt x="5581135" y="974260"/>
                  <a:pt x="5581873" y="979926"/>
                  <a:pt x="5581873" y="979926"/>
                </a:cubicBezTo>
                <a:lnTo>
                  <a:pt x="5579658" y="983973"/>
                </a:lnTo>
                <a:lnTo>
                  <a:pt x="5581135" y="991663"/>
                </a:lnTo>
                <a:lnTo>
                  <a:pt x="5575966" y="990449"/>
                </a:lnTo>
                <a:lnTo>
                  <a:pt x="5573752" y="984378"/>
                </a:lnTo>
                <a:lnTo>
                  <a:pt x="5576705" y="978712"/>
                </a:lnTo>
                <a:close/>
                <a:moveTo>
                  <a:pt x="5584087" y="966166"/>
                </a:moveTo>
                <a:lnTo>
                  <a:pt x="5581873" y="972641"/>
                </a:lnTo>
                <a:lnTo>
                  <a:pt x="5575966" y="970213"/>
                </a:lnTo>
                <a:lnTo>
                  <a:pt x="5575966" y="967380"/>
                </a:lnTo>
                <a:cubicBezTo>
                  <a:pt x="5575966" y="967380"/>
                  <a:pt x="5584087" y="966166"/>
                  <a:pt x="5584087" y="966166"/>
                </a:cubicBezTo>
                <a:close/>
                <a:moveTo>
                  <a:pt x="5620999" y="955643"/>
                </a:moveTo>
                <a:cubicBezTo>
                  <a:pt x="5620999" y="955643"/>
                  <a:pt x="5626167" y="963333"/>
                  <a:pt x="5626167" y="963333"/>
                </a:cubicBezTo>
                <a:lnTo>
                  <a:pt x="5624691" y="978712"/>
                </a:lnTo>
                <a:lnTo>
                  <a:pt x="5635026" y="983569"/>
                </a:lnTo>
                <a:lnTo>
                  <a:pt x="5640194" y="982759"/>
                </a:lnTo>
                <a:lnTo>
                  <a:pt x="5643885" y="985187"/>
                </a:lnTo>
                <a:lnTo>
                  <a:pt x="5637241" y="988830"/>
                </a:lnTo>
                <a:lnTo>
                  <a:pt x="5634288" y="996519"/>
                </a:lnTo>
                <a:lnTo>
                  <a:pt x="5630596" y="997329"/>
                </a:lnTo>
                <a:lnTo>
                  <a:pt x="5629858" y="988425"/>
                </a:lnTo>
                <a:lnTo>
                  <a:pt x="5618047" y="989639"/>
                </a:lnTo>
                <a:lnTo>
                  <a:pt x="5611402" y="978712"/>
                </a:lnTo>
                <a:lnTo>
                  <a:pt x="5612879" y="975879"/>
                </a:lnTo>
                <a:lnTo>
                  <a:pt x="5609188" y="973451"/>
                </a:lnTo>
                <a:lnTo>
                  <a:pt x="5609188" y="976688"/>
                </a:lnTo>
                <a:lnTo>
                  <a:pt x="5599591" y="970618"/>
                </a:lnTo>
                <a:lnTo>
                  <a:pt x="5604020" y="966975"/>
                </a:lnTo>
                <a:lnTo>
                  <a:pt x="5606973" y="969404"/>
                </a:lnTo>
                <a:lnTo>
                  <a:pt x="5606235" y="961309"/>
                </a:lnTo>
                <a:lnTo>
                  <a:pt x="5617308" y="967785"/>
                </a:lnTo>
                <a:lnTo>
                  <a:pt x="5615832" y="957667"/>
                </a:lnTo>
                <a:close/>
                <a:moveTo>
                  <a:pt x="5575228" y="955643"/>
                </a:moveTo>
                <a:lnTo>
                  <a:pt x="5587040" y="956857"/>
                </a:lnTo>
                <a:lnTo>
                  <a:pt x="5587040" y="962119"/>
                </a:lnTo>
                <a:cubicBezTo>
                  <a:pt x="5587040" y="962119"/>
                  <a:pt x="5578181" y="964142"/>
                  <a:pt x="5578181" y="964142"/>
                </a:cubicBezTo>
                <a:lnTo>
                  <a:pt x="5571537" y="957667"/>
                </a:lnTo>
                <a:close/>
                <a:moveTo>
                  <a:pt x="5598114" y="940264"/>
                </a:moveTo>
                <a:cubicBezTo>
                  <a:pt x="5598114" y="940264"/>
                  <a:pt x="5606235" y="943097"/>
                  <a:pt x="5606235" y="943097"/>
                </a:cubicBezTo>
                <a:lnTo>
                  <a:pt x="5595161" y="952001"/>
                </a:lnTo>
                <a:lnTo>
                  <a:pt x="5589255" y="947549"/>
                </a:lnTo>
                <a:lnTo>
                  <a:pt x="5592208" y="945930"/>
                </a:lnTo>
                <a:lnTo>
                  <a:pt x="5594422" y="942288"/>
                </a:lnTo>
                <a:close/>
                <a:moveTo>
                  <a:pt x="5623953" y="902626"/>
                </a:moveTo>
                <a:lnTo>
                  <a:pt x="5625429" y="914767"/>
                </a:lnTo>
                <a:lnTo>
                  <a:pt x="5617308" y="921647"/>
                </a:lnTo>
                <a:lnTo>
                  <a:pt x="5614355" y="928527"/>
                </a:lnTo>
                <a:lnTo>
                  <a:pt x="5617308" y="930551"/>
                </a:lnTo>
                <a:lnTo>
                  <a:pt x="5611402" y="938645"/>
                </a:lnTo>
                <a:lnTo>
                  <a:pt x="5602543" y="936622"/>
                </a:lnTo>
                <a:lnTo>
                  <a:pt x="5594422" y="937836"/>
                </a:lnTo>
                <a:lnTo>
                  <a:pt x="5589255" y="934598"/>
                </a:lnTo>
                <a:cubicBezTo>
                  <a:pt x="5589255" y="934598"/>
                  <a:pt x="5593684" y="931360"/>
                  <a:pt x="5593684" y="931360"/>
                </a:cubicBezTo>
                <a:lnTo>
                  <a:pt x="5588517" y="926099"/>
                </a:lnTo>
                <a:lnTo>
                  <a:pt x="5594422" y="919624"/>
                </a:lnTo>
                <a:lnTo>
                  <a:pt x="5604758" y="924076"/>
                </a:lnTo>
                <a:lnTo>
                  <a:pt x="5601805" y="917195"/>
                </a:lnTo>
                <a:close/>
                <a:moveTo>
                  <a:pt x="5736165" y="894531"/>
                </a:moveTo>
                <a:lnTo>
                  <a:pt x="5745762" y="894531"/>
                </a:lnTo>
                <a:lnTo>
                  <a:pt x="5745762" y="898174"/>
                </a:lnTo>
                <a:lnTo>
                  <a:pt x="5742072" y="903840"/>
                </a:lnTo>
                <a:lnTo>
                  <a:pt x="5745762" y="907078"/>
                </a:lnTo>
                <a:lnTo>
                  <a:pt x="5742809" y="915172"/>
                </a:lnTo>
                <a:lnTo>
                  <a:pt x="5736165" y="917195"/>
                </a:lnTo>
                <a:lnTo>
                  <a:pt x="5730260" y="926099"/>
                </a:lnTo>
                <a:lnTo>
                  <a:pt x="5711065" y="939859"/>
                </a:lnTo>
                <a:lnTo>
                  <a:pt x="5709588" y="945121"/>
                </a:lnTo>
                <a:lnTo>
                  <a:pt x="5705159" y="947549"/>
                </a:lnTo>
                <a:lnTo>
                  <a:pt x="5712542" y="949977"/>
                </a:lnTo>
                <a:lnTo>
                  <a:pt x="5717709" y="947144"/>
                </a:lnTo>
                <a:lnTo>
                  <a:pt x="5710327" y="958476"/>
                </a:lnTo>
                <a:lnTo>
                  <a:pt x="5702944" y="966571"/>
                </a:lnTo>
                <a:lnTo>
                  <a:pt x="5704421" y="967785"/>
                </a:lnTo>
                <a:lnTo>
                  <a:pt x="5709588" y="963738"/>
                </a:lnTo>
                <a:lnTo>
                  <a:pt x="5713280" y="964142"/>
                </a:lnTo>
                <a:lnTo>
                  <a:pt x="5721401" y="960095"/>
                </a:lnTo>
                <a:lnTo>
                  <a:pt x="5728783" y="957667"/>
                </a:lnTo>
                <a:lnTo>
                  <a:pt x="5729521" y="955239"/>
                </a:lnTo>
                <a:lnTo>
                  <a:pt x="5734689" y="955239"/>
                </a:lnTo>
                <a:lnTo>
                  <a:pt x="5742072" y="957667"/>
                </a:lnTo>
                <a:lnTo>
                  <a:pt x="5747978" y="957667"/>
                </a:lnTo>
                <a:lnTo>
                  <a:pt x="5751668" y="955239"/>
                </a:lnTo>
                <a:lnTo>
                  <a:pt x="5764218" y="957262"/>
                </a:lnTo>
                <a:lnTo>
                  <a:pt x="5784152" y="956857"/>
                </a:lnTo>
                <a:lnTo>
                  <a:pt x="5786366" y="954834"/>
                </a:lnTo>
                <a:lnTo>
                  <a:pt x="5798178" y="964952"/>
                </a:lnTo>
                <a:lnTo>
                  <a:pt x="5798178" y="971832"/>
                </a:lnTo>
                <a:lnTo>
                  <a:pt x="5790057" y="977903"/>
                </a:lnTo>
                <a:lnTo>
                  <a:pt x="5786366" y="988830"/>
                </a:lnTo>
                <a:lnTo>
                  <a:pt x="5787842" y="991663"/>
                </a:lnTo>
                <a:lnTo>
                  <a:pt x="5783413" y="999757"/>
                </a:lnTo>
                <a:lnTo>
                  <a:pt x="5783413" y="1003804"/>
                </a:lnTo>
                <a:lnTo>
                  <a:pt x="5779722" y="1009066"/>
                </a:lnTo>
                <a:lnTo>
                  <a:pt x="5773077" y="1021207"/>
                </a:lnTo>
                <a:lnTo>
                  <a:pt x="5768648" y="1023635"/>
                </a:lnTo>
                <a:lnTo>
                  <a:pt x="5767172" y="1028492"/>
                </a:lnTo>
                <a:lnTo>
                  <a:pt x="5760527" y="1033753"/>
                </a:lnTo>
                <a:lnTo>
                  <a:pt x="5749454" y="1033349"/>
                </a:lnTo>
                <a:lnTo>
                  <a:pt x="5739857" y="1039419"/>
                </a:lnTo>
                <a:lnTo>
                  <a:pt x="5742072" y="1041848"/>
                </a:lnTo>
                <a:lnTo>
                  <a:pt x="5754621" y="1035777"/>
                </a:lnTo>
                <a:lnTo>
                  <a:pt x="5757575" y="1038205"/>
                </a:lnTo>
                <a:lnTo>
                  <a:pt x="5758313" y="1043062"/>
                </a:lnTo>
                <a:lnTo>
                  <a:pt x="5767172" y="1047109"/>
                </a:lnTo>
                <a:lnTo>
                  <a:pt x="5759051" y="1053180"/>
                </a:lnTo>
                <a:lnTo>
                  <a:pt x="5749454" y="1052775"/>
                </a:lnTo>
                <a:lnTo>
                  <a:pt x="5746501" y="1059655"/>
                </a:lnTo>
                <a:lnTo>
                  <a:pt x="5736903" y="1062488"/>
                </a:lnTo>
                <a:lnTo>
                  <a:pt x="5725830" y="1061679"/>
                </a:lnTo>
                <a:lnTo>
                  <a:pt x="5719924" y="1059250"/>
                </a:lnTo>
                <a:lnTo>
                  <a:pt x="5722877" y="1063702"/>
                </a:lnTo>
                <a:lnTo>
                  <a:pt x="5732475" y="1066535"/>
                </a:lnTo>
                <a:lnTo>
                  <a:pt x="5737642" y="1065726"/>
                </a:lnTo>
                <a:lnTo>
                  <a:pt x="5749454" y="1069368"/>
                </a:lnTo>
                <a:lnTo>
                  <a:pt x="5757575" y="1064512"/>
                </a:lnTo>
                <a:lnTo>
                  <a:pt x="5762004" y="1060869"/>
                </a:lnTo>
                <a:lnTo>
                  <a:pt x="5772339" y="1064512"/>
                </a:lnTo>
                <a:lnTo>
                  <a:pt x="5778983" y="1069773"/>
                </a:lnTo>
                <a:lnTo>
                  <a:pt x="5787104" y="1071392"/>
                </a:lnTo>
                <a:lnTo>
                  <a:pt x="5801131" y="1090413"/>
                </a:lnTo>
                <a:lnTo>
                  <a:pt x="5805560" y="1090413"/>
                </a:lnTo>
                <a:lnTo>
                  <a:pt x="5810728" y="1097293"/>
                </a:lnTo>
                <a:lnTo>
                  <a:pt x="5814419" y="1118743"/>
                </a:lnTo>
                <a:lnTo>
                  <a:pt x="5821064" y="1128052"/>
                </a:lnTo>
                <a:lnTo>
                  <a:pt x="5826231" y="1144645"/>
                </a:lnTo>
                <a:lnTo>
                  <a:pt x="5829923" y="1146669"/>
                </a:lnTo>
                <a:lnTo>
                  <a:pt x="5830660" y="1152739"/>
                </a:lnTo>
                <a:lnTo>
                  <a:pt x="5846902" y="1155977"/>
                </a:lnTo>
                <a:lnTo>
                  <a:pt x="5858714" y="1161643"/>
                </a:lnTo>
                <a:lnTo>
                  <a:pt x="5866834" y="1174999"/>
                </a:lnTo>
                <a:lnTo>
                  <a:pt x="5869787" y="1175404"/>
                </a:lnTo>
                <a:lnTo>
                  <a:pt x="5872741" y="1179855"/>
                </a:lnTo>
                <a:lnTo>
                  <a:pt x="5879385" y="1183093"/>
                </a:lnTo>
                <a:lnTo>
                  <a:pt x="5875693" y="1184307"/>
                </a:lnTo>
                <a:lnTo>
                  <a:pt x="5871264" y="1190378"/>
                </a:lnTo>
                <a:lnTo>
                  <a:pt x="5877908" y="1197663"/>
                </a:lnTo>
                <a:lnTo>
                  <a:pt x="5891197" y="1213042"/>
                </a:lnTo>
                <a:lnTo>
                  <a:pt x="5886029" y="1212233"/>
                </a:lnTo>
                <a:lnTo>
                  <a:pt x="5880862" y="1213042"/>
                </a:lnTo>
                <a:lnTo>
                  <a:pt x="5877170" y="1209399"/>
                </a:lnTo>
                <a:lnTo>
                  <a:pt x="5872741" y="1207376"/>
                </a:lnTo>
                <a:lnTo>
                  <a:pt x="5865358" y="1208590"/>
                </a:lnTo>
                <a:lnTo>
                  <a:pt x="5860928" y="1207780"/>
                </a:lnTo>
                <a:lnTo>
                  <a:pt x="5854285" y="1209399"/>
                </a:lnTo>
                <a:lnTo>
                  <a:pt x="5857975" y="1209399"/>
                </a:lnTo>
                <a:lnTo>
                  <a:pt x="5863882" y="1211423"/>
                </a:lnTo>
                <a:lnTo>
                  <a:pt x="5867573" y="1210209"/>
                </a:lnTo>
                <a:lnTo>
                  <a:pt x="5872741" y="1209399"/>
                </a:lnTo>
                <a:lnTo>
                  <a:pt x="5876432" y="1215875"/>
                </a:lnTo>
                <a:lnTo>
                  <a:pt x="5886767" y="1221136"/>
                </a:lnTo>
                <a:lnTo>
                  <a:pt x="5891197" y="1221945"/>
                </a:lnTo>
                <a:lnTo>
                  <a:pt x="5902270" y="1238943"/>
                </a:lnTo>
                <a:lnTo>
                  <a:pt x="5902270" y="1247038"/>
                </a:lnTo>
                <a:lnTo>
                  <a:pt x="5888243" y="1259989"/>
                </a:lnTo>
                <a:lnTo>
                  <a:pt x="5897102" y="1262012"/>
                </a:lnTo>
                <a:lnTo>
                  <a:pt x="5904485" y="1270107"/>
                </a:lnTo>
                <a:lnTo>
                  <a:pt x="5908177" y="1264441"/>
                </a:lnTo>
                <a:lnTo>
                  <a:pt x="5909653" y="1254323"/>
                </a:lnTo>
                <a:lnTo>
                  <a:pt x="5923679" y="1253918"/>
                </a:lnTo>
                <a:lnTo>
                  <a:pt x="5947303" y="1254727"/>
                </a:lnTo>
                <a:lnTo>
                  <a:pt x="5963544" y="1266869"/>
                </a:lnTo>
                <a:lnTo>
                  <a:pt x="5965759" y="1278201"/>
                </a:lnTo>
                <a:lnTo>
                  <a:pt x="5970189" y="1283057"/>
                </a:lnTo>
                <a:lnTo>
                  <a:pt x="5965021" y="1295604"/>
                </a:lnTo>
                <a:lnTo>
                  <a:pt x="5963544" y="1308959"/>
                </a:lnTo>
                <a:lnTo>
                  <a:pt x="5958377" y="1310983"/>
                </a:lnTo>
                <a:lnTo>
                  <a:pt x="5952471" y="1318268"/>
                </a:lnTo>
                <a:lnTo>
                  <a:pt x="5950995" y="1314625"/>
                </a:lnTo>
                <a:lnTo>
                  <a:pt x="5945826" y="1313411"/>
                </a:lnTo>
                <a:lnTo>
                  <a:pt x="5942874" y="1318268"/>
                </a:lnTo>
                <a:lnTo>
                  <a:pt x="5950995" y="1319077"/>
                </a:lnTo>
                <a:lnTo>
                  <a:pt x="5948041" y="1322315"/>
                </a:lnTo>
                <a:lnTo>
                  <a:pt x="5951733" y="1323124"/>
                </a:lnTo>
                <a:lnTo>
                  <a:pt x="5948779" y="1327171"/>
                </a:lnTo>
                <a:lnTo>
                  <a:pt x="5942136" y="1331623"/>
                </a:lnTo>
                <a:lnTo>
                  <a:pt x="5937706" y="1327981"/>
                </a:lnTo>
                <a:lnTo>
                  <a:pt x="5933277" y="1332028"/>
                </a:lnTo>
                <a:lnTo>
                  <a:pt x="5927371" y="1336480"/>
                </a:lnTo>
                <a:lnTo>
                  <a:pt x="5935492" y="1336480"/>
                </a:lnTo>
                <a:lnTo>
                  <a:pt x="5937706" y="1342550"/>
                </a:lnTo>
                <a:lnTo>
                  <a:pt x="5929585" y="1345788"/>
                </a:lnTo>
                <a:lnTo>
                  <a:pt x="5923679" y="1345383"/>
                </a:lnTo>
                <a:lnTo>
                  <a:pt x="5914082" y="1351454"/>
                </a:lnTo>
                <a:lnTo>
                  <a:pt x="5920726" y="1349026"/>
                </a:lnTo>
                <a:lnTo>
                  <a:pt x="5928847" y="1351049"/>
                </a:lnTo>
                <a:lnTo>
                  <a:pt x="5928109" y="1352668"/>
                </a:lnTo>
                <a:lnTo>
                  <a:pt x="5925156" y="1353073"/>
                </a:lnTo>
                <a:lnTo>
                  <a:pt x="5922203" y="1355501"/>
                </a:lnTo>
                <a:lnTo>
                  <a:pt x="5925156" y="1356311"/>
                </a:lnTo>
                <a:lnTo>
                  <a:pt x="5934015" y="1359144"/>
                </a:lnTo>
                <a:lnTo>
                  <a:pt x="5939182" y="1358334"/>
                </a:lnTo>
                <a:lnTo>
                  <a:pt x="5948779" y="1355097"/>
                </a:lnTo>
                <a:lnTo>
                  <a:pt x="5961330" y="1354692"/>
                </a:lnTo>
                <a:lnTo>
                  <a:pt x="5959115" y="1359953"/>
                </a:lnTo>
                <a:lnTo>
                  <a:pt x="5961330" y="1364810"/>
                </a:lnTo>
                <a:lnTo>
                  <a:pt x="5960592" y="1371690"/>
                </a:lnTo>
                <a:lnTo>
                  <a:pt x="5953948" y="1372904"/>
                </a:lnTo>
                <a:lnTo>
                  <a:pt x="5942136" y="1380189"/>
                </a:lnTo>
                <a:lnTo>
                  <a:pt x="5943612" y="1385450"/>
                </a:lnTo>
                <a:lnTo>
                  <a:pt x="5938444" y="1384236"/>
                </a:lnTo>
                <a:lnTo>
                  <a:pt x="5933277" y="1384641"/>
                </a:lnTo>
                <a:lnTo>
                  <a:pt x="5925894" y="1390711"/>
                </a:lnTo>
                <a:lnTo>
                  <a:pt x="5917774" y="1392330"/>
                </a:lnTo>
                <a:lnTo>
                  <a:pt x="5910391" y="1397996"/>
                </a:lnTo>
                <a:lnTo>
                  <a:pt x="5905961" y="1397187"/>
                </a:lnTo>
                <a:lnTo>
                  <a:pt x="5896364" y="1393949"/>
                </a:lnTo>
                <a:lnTo>
                  <a:pt x="5886029" y="1395973"/>
                </a:lnTo>
                <a:lnTo>
                  <a:pt x="5869787" y="1396377"/>
                </a:lnTo>
                <a:lnTo>
                  <a:pt x="5862405" y="1400829"/>
                </a:lnTo>
                <a:lnTo>
                  <a:pt x="5856499" y="1397187"/>
                </a:lnTo>
                <a:lnTo>
                  <a:pt x="5855023" y="1393949"/>
                </a:lnTo>
                <a:lnTo>
                  <a:pt x="5849855" y="1397592"/>
                </a:lnTo>
                <a:lnTo>
                  <a:pt x="5846164" y="1397996"/>
                </a:lnTo>
                <a:lnTo>
                  <a:pt x="5838782" y="1396377"/>
                </a:lnTo>
                <a:lnTo>
                  <a:pt x="5828446" y="1402853"/>
                </a:lnTo>
                <a:lnTo>
                  <a:pt x="5821064" y="1400829"/>
                </a:lnTo>
                <a:lnTo>
                  <a:pt x="5809990" y="1405686"/>
                </a:lnTo>
                <a:lnTo>
                  <a:pt x="5807037" y="1412971"/>
                </a:lnTo>
                <a:lnTo>
                  <a:pt x="5801131" y="1410542"/>
                </a:lnTo>
                <a:lnTo>
                  <a:pt x="5789319" y="1410138"/>
                </a:lnTo>
                <a:lnTo>
                  <a:pt x="5785628" y="1411757"/>
                </a:lnTo>
                <a:lnTo>
                  <a:pt x="5774554" y="1404876"/>
                </a:lnTo>
                <a:lnTo>
                  <a:pt x="5764957" y="1404067"/>
                </a:lnTo>
                <a:lnTo>
                  <a:pt x="5747239" y="1407709"/>
                </a:lnTo>
                <a:lnTo>
                  <a:pt x="5745762" y="1410947"/>
                </a:lnTo>
                <a:lnTo>
                  <a:pt x="5741333" y="1411757"/>
                </a:lnTo>
                <a:lnTo>
                  <a:pt x="5735427" y="1416613"/>
                </a:lnTo>
                <a:lnTo>
                  <a:pt x="5737642" y="1424303"/>
                </a:lnTo>
                <a:lnTo>
                  <a:pt x="5735427" y="1428755"/>
                </a:lnTo>
                <a:lnTo>
                  <a:pt x="5729521" y="1431588"/>
                </a:lnTo>
                <a:lnTo>
                  <a:pt x="5730998" y="1436444"/>
                </a:lnTo>
                <a:lnTo>
                  <a:pt x="5722877" y="1436849"/>
                </a:lnTo>
                <a:lnTo>
                  <a:pt x="5716233" y="1431588"/>
                </a:lnTo>
                <a:lnTo>
                  <a:pt x="5711065" y="1431992"/>
                </a:lnTo>
                <a:lnTo>
                  <a:pt x="5707374" y="1426731"/>
                </a:lnTo>
                <a:lnTo>
                  <a:pt x="5702944" y="1428755"/>
                </a:lnTo>
                <a:lnTo>
                  <a:pt x="5697039" y="1427945"/>
                </a:lnTo>
                <a:lnTo>
                  <a:pt x="5690394" y="1431183"/>
                </a:lnTo>
                <a:lnTo>
                  <a:pt x="5680797" y="1428755"/>
                </a:lnTo>
                <a:lnTo>
                  <a:pt x="5677844" y="1435635"/>
                </a:lnTo>
                <a:lnTo>
                  <a:pt x="5674153" y="1435635"/>
                </a:lnTo>
                <a:lnTo>
                  <a:pt x="5668247" y="1440896"/>
                </a:lnTo>
                <a:lnTo>
                  <a:pt x="5665294" y="1438063"/>
                </a:lnTo>
                <a:lnTo>
                  <a:pt x="5660865" y="1444134"/>
                </a:lnTo>
                <a:lnTo>
                  <a:pt x="5663080" y="1447776"/>
                </a:lnTo>
                <a:lnTo>
                  <a:pt x="5657911" y="1452228"/>
                </a:lnTo>
                <a:lnTo>
                  <a:pt x="5653482" y="1444943"/>
                </a:lnTo>
                <a:lnTo>
                  <a:pt x="5642409" y="1442110"/>
                </a:lnTo>
                <a:lnTo>
                  <a:pt x="5642409" y="1448586"/>
                </a:lnTo>
                <a:lnTo>
                  <a:pt x="5633550" y="1448181"/>
                </a:lnTo>
                <a:lnTo>
                  <a:pt x="5633550" y="1441301"/>
                </a:lnTo>
                <a:lnTo>
                  <a:pt x="5641670" y="1435635"/>
                </a:lnTo>
                <a:lnTo>
                  <a:pt x="5646838" y="1437658"/>
                </a:lnTo>
                <a:lnTo>
                  <a:pt x="5658650" y="1429564"/>
                </a:lnTo>
                <a:lnTo>
                  <a:pt x="5660865" y="1425112"/>
                </a:lnTo>
                <a:lnTo>
                  <a:pt x="5664556" y="1425112"/>
                </a:lnTo>
                <a:lnTo>
                  <a:pt x="5667509" y="1415804"/>
                </a:lnTo>
                <a:lnTo>
                  <a:pt x="5677106" y="1414185"/>
                </a:lnTo>
                <a:lnTo>
                  <a:pt x="5679321" y="1410138"/>
                </a:lnTo>
                <a:lnTo>
                  <a:pt x="5687442" y="1402853"/>
                </a:lnTo>
                <a:lnTo>
                  <a:pt x="5688918" y="1387069"/>
                </a:lnTo>
                <a:lnTo>
                  <a:pt x="5697039" y="1387069"/>
                </a:lnTo>
                <a:lnTo>
                  <a:pt x="5702944" y="1381808"/>
                </a:lnTo>
                <a:lnTo>
                  <a:pt x="5702944" y="1374928"/>
                </a:lnTo>
                <a:lnTo>
                  <a:pt x="5717709" y="1371285"/>
                </a:lnTo>
                <a:lnTo>
                  <a:pt x="5738380" y="1373309"/>
                </a:lnTo>
                <a:lnTo>
                  <a:pt x="5745762" y="1376951"/>
                </a:lnTo>
                <a:lnTo>
                  <a:pt x="5752407" y="1374928"/>
                </a:lnTo>
                <a:lnTo>
                  <a:pt x="5760527" y="1374928"/>
                </a:lnTo>
                <a:lnTo>
                  <a:pt x="5761266" y="1362786"/>
                </a:lnTo>
                <a:lnTo>
                  <a:pt x="5773077" y="1352264"/>
                </a:lnTo>
                <a:lnTo>
                  <a:pt x="5784890" y="1339717"/>
                </a:lnTo>
                <a:lnTo>
                  <a:pt x="5776031" y="1343360"/>
                </a:lnTo>
                <a:lnTo>
                  <a:pt x="5772339" y="1348621"/>
                </a:lnTo>
                <a:lnTo>
                  <a:pt x="5762004" y="1352264"/>
                </a:lnTo>
                <a:lnTo>
                  <a:pt x="5753883" y="1355097"/>
                </a:lnTo>
                <a:lnTo>
                  <a:pt x="5750192" y="1361167"/>
                </a:lnTo>
                <a:lnTo>
                  <a:pt x="5734689" y="1361167"/>
                </a:lnTo>
                <a:lnTo>
                  <a:pt x="5728045" y="1354287"/>
                </a:lnTo>
                <a:lnTo>
                  <a:pt x="5720662" y="1346598"/>
                </a:lnTo>
                <a:lnTo>
                  <a:pt x="5714018" y="1348621"/>
                </a:lnTo>
                <a:lnTo>
                  <a:pt x="5714018" y="1351049"/>
                </a:lnTo>
                <a:lnTo>
                  <a:pt x="5699991" y="1350645"/>
                </a:lnTo>
                <a:lnTo>
                  <a:pt x="5700730" y="1346193"/>
                </a:lnTo>
                <a:lnTo>
                  <a:pt x="5708850" y="1344169"/>
                </a:lnTo>
                <a:lnTo>
                  <a:pt x="5699253" y="1341741"/>
                </a:lnTo>
                <a:lnTo>
                  <a:pt x="5697777" y="1336480"/>
                </a:lnTo>
                <a:lnTo>
                  <a:pt x="5685227" y="1340122"/>
                </a:lnTo>
                <a:lnTo>
                  <a:pt x="5677106" y="1344574"/>
                </a:lnTo>
                <a:lnTo>
                  <a:pt x="5670462" y="1346598"/>
                </a:lnTo>
                <a:lnTo>
                  <a:pt x="5665294" y="1344169"/>
                </a:lnTo>
                <a:lnTo>
                  <a:pt x="5668986" y="1341336"/>
                </a:lnTo>
                <a:lnTo>
                  <a:pt x="5656435" y="1339313"/>
                </a:lnTo>
                <a:lnTo>
                  <a:pt x="5663080" y="1336480"/>
                </a:lnTo>
                <a:lnTo>
                  <a:pt x="5663080" y="1330004"/>
                </a:lnTo>
                <a:lnTo>
                  <a:pt x="5653482" y="1328790"/>
                </a:lnTo>
                <a:lnTo>
                  <a:pt x="5665294" y="1321910"/>
                </a:lnTo>
                <a:lnTo>
                  <a:pt x="5672676" y="1321910"/>
                </a:lnTo>
                <a:lnTo>
                  <a:pt x="5683012" y="1315839"/>
                </a:lnTo>
                <a:lnTo>
                  <a:pt x="5686703" y="1315839"/>
                </a:lnTo>
                <a:lnTo>
                  <a:pt x="5694824" y="1310173"/>
                </a:lnTo>
                <a:lnTo>
                  <a:pt x="5702944" y="1307745"/>
                </a:lnTo>
                <a:lnTo>
                  <a:pt x="5713280" y="1288319"/>
                </a:lnTo>
                <a:lnTo>
                  <a:pt x="5709588" y="1287509"/>
                </a:lnTo>
                <a:lnTo>
                  <a:pt x="5705898" y="1281439"/>
                </a:lnTo>
                <a:lnTo>
                  <a:pt x="5712542" y="1276987"/>
                </a:lnTo>
                <a:lnTo>
                  <a:pt x="5706636" y="1271725"/>
                </a:lnTo>
                <a:lnTo>
                  <a:pt x="5708112" y="1263226"/>
                </a:lnTo>
                <a:lnTo>
                  <a:pt x="5691132" y="1267678"/>
                </a:lnTo>
                <a:lnTo>
                  <a:pt x="5689656" y="1271725"/>
                </a:lnTo>
                <a:lnTo>
                  <a:pt x="5685965" y="1270511"/>
                </a:lnTo>
                <a:lnTo>
                  <a:pt x="5678583" y="1271725"/>
                </a:lnTo>
                <a:lnTo>
                  <a:pt x="5683750" y="1264845"/>
                </a:lnTo>
                <a:lnTo>
                  <a:pt x="5695562" y="1257965"/>
                </a:lnTo>
                <a:lnTo>
                  <a:pt x="5704421" y="1247038"/>
                </a:lnTo>
                <a:lnTo>
                  <a:pt x="5720662" y="1239348"/>
                </a:lnTo>
                <a:lnTo>
                  <a:pt x="5727306" y="1240562"/>
                </a:lnTo>
                <a:lnTo>
                  <a:pt x="5743548" y="1235706"/>
                </a:lnTo>
                <a:lnTo>
                  <a:pt x="5749454" y="1241776"/>
                </a:lnTo>
                <a:lnTo>
                  <a:pt x="5757575" y="1243395"/>
                </a:lnTo>
                <a:lnTo>
                  <a:pt x="5752407" y="1240562"/>
                </a:lnTo>
                <a:lnTo>
                  <a:pt x="5747978" y="1233277"/>
                </a:lnTo>
                <a:lnTo>
                  <a:pt x="5753145" y="1231254"/>
                </a:lnTo>
                <a:lnTo>
                  <a:pt x="5759051" y="1238539"/>
                </a:lnTo>
                <a:lnTo>
                  <a:pt x="5765695" y="1238134"/>
                </a:lnTo>
                <a:lnTo>
                  <a:pt x="5769386" y="1235706"/>
                </a:lnTo>
                <a:lnTo>
                  <a:pt x="5763480" y="1234896"/>
                </a:lnTo>
                <a:lnTo>
                  <a:pt x="5756837" y="1229230"/>
                </a:lnTo>
                <a:lnTo>
                  <a:pt x="5750931" y="1221945"/>
                </a:lnTo>
                <a:lnTo>
                  <a:pt x="5756098" y="1212637"/>
                </a:lnTo>
                <a:lnTo>
                  <a:pt x="5753145" y="1200496"/>
                </a:lnTo>
                <a:lnTo>
                  <a:pt x="5762742" y="1193211"/>
                </a:lnTo>
                <a:lnTo>
                  <a:pt x="5759790" y="1191592"/>
                </a:lnTo>
                <a:lnTo>
                  <a:pt x="5762742" y="1180665"/>
                </a:lnTo>
                <a:lnTo>
                  <a:pt x="5753145" y="1179046"/>
                </a:lnTo>
                <a:lnTo>
                  <a:pt x="5745024" y="1187949"/>
                </a:lnTo>
                <a:lnTo>
                  <a:pt x="5745024" y="1177427"/>
                </a:lnTo>
                <a:lnTo>
                  <a:pt x="5739119" y="1180665"/>
                </a:lnTo>
                <a:lnTo>
                  <a:pt x="5727306" y="1160429"/>
                </a:lnTo>
                <a:lnTo>
                  <a:pt x="5736903" y="1134527"/>
                </a:lnTo>
                <a:lnTo>
                  <a:pt x="5753145" y="1130480"/>
                </a:lnTo>
                <a:lnTo>
                  <a:pt x="5728783" y="1129671"/>
                </a:lnTo>
                <a:lnTo>
                  <a:pt x="5725830" y="1137360"/>
                </a:lnTo>
                <a:lnTo>
                  <a:pt x="5716971" y="1136955"/>
                </a:lnTo>
                <a:lnTo>
                  <a:pt x="5716971" y="1141003"/>
                </a:lnTo>
                <a:lnTo>
                  <a:pt x="5707374" y="1142621"/>
                </a:lnTo>
                <a:lnTo>
                  <a:pt x="5693347" y="1134527"/>
                </a:lnTo>
                <a:lnTo>
                  <a:pt x="5688918" y="1135337"/>
                </a:lnTo>
                <a:lnTo>
                  <a:pt x="5695562" y="1140598"/>
                </a:lnTo>
                <a:lnTo>
                  <a:pt x="5695562" y="1149906"/>
                </a:lnTo>
                <a:lnTo>
                  <a:pt x="5677844" y="1138170"/>
                </a:lnTo>
                <a:lnTo>
                  <a:pt x="5671200" y="1140193"/>
                </a:lnTo>
                <a:lnTo>
                  <a:pt x="5674153" y="1151930"/>
                </a:lnTo>
                <a:lnTo>
                  <a:pt x="5664556" y="1138979"/>
                </a:lnTo>
                <a:lnTo>
                  <a:pt x="5663817" y="1129671"/>
                </a:lnTo>
                <a:lnTo>
                  <a:pt x="5671200" y="1133718"/>
                </a:lnTo>
                <a:lnTo>
                  <a:pt x="5668986" y="1124814"/>
                </a:lnTo>
                <a:lnTo>
                  <a:pt x="5677844" y="1104983"/>
                </a:lnTo>
                <a:lnTo>
                  <a:pt x="5685965" y="1097293"/>
                </a:lnTo>
                <a:lnTo>
                  <a:pt x="5682273" y="1089604"/>
                </a:lnTo>
                <a:lnTo>
                  <a:pt x="5677106" y="1088390"/>
                </a:lnTo>
                <a:lnTo>
                  <a:pt x="5674891" y="1079486"/>
                </a:lnTo>
                <a:lnTo>
                  <a:pt x="5677844" y="1066940"/>
                </a:lnTo>
                <a:lnTo>
                  <a:pt x="5687442" y="1069368"/>
                </a:lnTo>
                <a:lnTo>
                  <a:pt x="5676368" y="1062083"/>
                </a:lnTo>
                <a:lnTo>
                  <a:pt x="5678583" y="1052370"/>
                </a:lnTo>
                <a:lnTo>
                  <a:pt x="5674153" y="1054394"/>
                </a:lnTo>
                <a:lnTo>
                  <a:pt x="5675629" y="1061679"/>
                </a:lnTo>
                <a:lnTo>
                  <a:pt x="5670462" y="1072606"/>
                </a:lnTo>
                <a:lnTo>
                  <a:pt x="5667509" y="1063702"/>
                </a:lnTo>
                <a:lnTo>
                  <a:pt x="5660865" y="1068559"/>
                </a:lnTo>
                <a:lnTo>
                  <a:pt x="5660127" y="1074225"/>
                </a:lnTo>
                <a:lnTo>
                  <a:pt x="5656435" y="1071796"/>
                </a:lnTo>
                <a:lnTo>
                  <a:pt x="5657911" y="1062083"/>
                </a:lnTo>
                <a:lnTo>
                  <a:pt x="5667509" y="1049132"/>
                </a:lnTo>
                <a:lnTo>
                  <a:pt x="5654958" y="1062893"/>
                </a:lnTo>
                <a:lnTo>
                  <a:pt x="5651268" y="1062893"/>
                </a:lnTo>
                <a:lnTo>
                  <a:pt x="5654958" y="1079081"/>
                </a:lnTo>
                <a:lnTo>
                  <a:pt x="5649791" y="1085152"/>
                </a:lnTo>
                <a:lnTo>
                  <a:pt x="5649791" y="1091223"/>
                </a:lnTo>
                <a:lnTo>
                  <a:pt x="5645361" y="1100936"/>
                </a:lnTo>
                <a:lnTo>
                  <a:pt x="5646838" y="1107816"/>
                </a:lnTo>
                <a:lnTo>
                  <a:pt x="5636502" y="1107816"/>
                </a:lnTo>
                <a:lnTo>
                  <a:pt x="5635765" y="1104578"/>
                </a:lnTo>
                <a:lnTo>
                  <a:pt x="5640932" y="1100126"/>
                </a:lnTo>
                <a:lnTo>
                  <a:pt x="5641670" y="1087176"/>
                </a:lnTo>
                <a:lnTo>
                  <a:pt x="5648314" y="1077867"/>
                </a:lnTo>
                <a:lnTo>
                  <a:pt x="5644623" y="1079486"/>
                </a:lnTo>
                <a:lnTo>
                  <a:pt x="5641670" y="1075034"/>
                </a:lnTo>
                <a:lnTo>
                  <a:pt x="5645361" y="1070178"/>
                </a:lnTo>
                <a:lnTo>
                  <a:pt x="5644623" y="1061679"/>
                </a:lnTo>
                <a:lnTo>
                  <a:pt x="5649791" y="1048728"/>
                </a:lnTo>
                <a:lnTo>
                  <a:pt x="5646838" y="1047514"/>
                </a:lnTo>
                <a:lnTo>
                  <a:pt x="5653482" y="1036182"/>
                </a:lnTo>
                <a:lnTo>
                  <a:pt x="5652744" y="1033753"/>
                </a:lnTo>
                <a:lnTo>
                  <a:pt x="5657911" y="1022826"/>
                </a:lnTo>
                <a:lnTo>
                  <a:pt x="5663817" y="1020802"/>
                </a:lnTo>
                <a:lnTo>
                  <a:pt x="5660865" y="1019183"/>
                </a:lnTo>
                <a:lnTo>
                  <a:pt x="5663817" y="1013517"/>
                </a:lnTo>
                <a:lnTo>
                  <a:pt x="5643885" y="1032134"/>
                </a:lnTo>
                <a:lnTo>
                  <a:pt x="5639455" y="1028492"/>
                </a:lnTo>
                <a:lnTo>
                  <a:pt x="5637241" y="1029301"/>
                </a:lnTo>
                <a:lnTo>
                  <a:pt x="5629858" y="1022826"/>
                </a:lnTo>
                <a:lnTo>
                  <a:pt x="5635026" y="1022421"/>
                </a:lnTo>
                <a:lnTo>
                  <a:pt x="5636502" y="1020802"/>
                </a:lnTo>
                <a:lnTo>
                  <a:pt x="5631335" y="1019183"/>
                </a:lnTo>
                <a:lnTo>
                  <a:pt x="5623953" y="1019588"/>
                </a:lnTo>
                <a:lnTo>
                  <a:pt x="5620999" y="1017565"/>
                </a:lnTo>
                <a:lnTo>
                  <a:pt x="5624691" y="1014327"/>
                </a:lnTo>
                <a:lnTo>
                  <a:pt x="5632812" y="1013922"/>
                </a:lnTo>
                <a:lnTo>
                  <a:pt x="5637241" y="1011089"/>
                </a:lnTo>
                <a:lnTo>
                  <a:pt x="5639455" y="1007447"/>
                </a:lnTo>
                <a:lnTo>
                  <a:pt x="5635765" y="1005423"/>
                </a:lnTo>
                <a:lnTo>
                  <a:pt x="5637241" y="999757"/>
                </a:lnTo>
                <a:lnTo>
                  <a:pt x="5646099" y="1002995"/>
                </a:lnTo>
                <a:lnTo>
                  <a:pt x="5645361" y="998948"/>
                </a:lnTo>
                <a:lnTo>
                  <a:pt x="5639455" y="997329"/>
                </a:lnTo>
                <a:lnTo>
                  <a:pt x="5643147" y="993282"/>
                </a:lnTo>
                <a:lnTo>
                  <a:pt x="5647576" y="992472"/>
                </a:lnTo>
                <a:lnTo>
                  <a:pt x="5644623" y="990449"/>
                </a:lnTo>
                <a:lnTo>
                  <a:pt x="5646099" y="985187"/>
                </a:lnTo>
                <a:lnTo>
                  <a:pt x="5648314" y="983973"/>
                </a:lnTo>
                <a:lnTo>
                  <a:pt x="5654221" y="985997"/>
                </a:lnTo>
                <a:lnTo>
                  <a:pt x="5651268" y="982354"/>
                </a:lnTo>
                <a:lnTo>
                  <a:pt x="5652744" y="980736"/>
                </a:lnTo>
                <a:lnTo>
                  <a:pt x="5644623" y="983164"/>
                </a:lnTo>
                <a:lnTo>
                  <a:pt x="5642409" y="981950"/>
                </a:lnTo>
                <a:lnTo>
                  <a:pt x="5643147" y="979521"/>
                </a:lnTo>
                <a:lnTo>
                  <a:pt x="5651268" y="975879"/>
                </a:lnTo>
                <a:lnTo>
                  <a:pt x="5638717" y="977903"/>
                </a:lnTo>
                <a:lnTo>
                  <a:pt x="5639455" y="974260"/>
                </a:lnTo>
                <a:lnTo>
                  <a:pt x="5637241" y="964547"/>
                </a:lnTo>
                <a:cubicBezTo>
                  <a:pt x="5637241" y="964547"/>
                  <a:pt x="5644623" y="967785"/>
                  <a:pt x="5644623" y="967785"/>
                </a:cubicBezTo>
                <a:lnTo>
                  <a:pt x="5651268" y="965356"/>
                </a:lnTo>
                <a:lnTo>
                  <a:pt x="5645361" y="965356"/>
                </a:lnTo>
                <a:lnTo>
                  <a:pt x="5639455" y="959286"/>
                </a:lnTo>
                <a:lnTo>
                  <a:pt x="5642409" y="955643"/>
                </a:lnTo>
                <a:lnTo>
                  <a:pt x="5638717" y="951596"/>
                </a:lnTo>
                <a:lnTo>
                  <a:pt x="5642409" y="944311"/>
                </a:lnTo>
                <a:lnTo>
                  <a:pt x="5646099" y="951191"/>
                </a:lnTo>
                <a:lnTo>
                  <a:pt x="5648314" y="947954"/>
                </a:lnTo>
                <a:lnTo>
                  <a:pt x="5646099" y="943907"/>
                </a:lnTo>
                <a:lnTo>
                  <a:pt x="5646838" y="940669"/>
                </a:lnTo>
                <a:lnTo>
                  <a:pt x="5653482" y="945121"/>
                </a:lnTo>
                <a:lnTo>
                  <a:pt x="5657173" y="942288"/>
                </a:lnTo>
                <a:lnTo>
                  <a:pt x="5667509" y="946740"/>
                </a:lnTo>
                <a:lnTo>
                  <a:pt x="5663817" y="941074"/>
                </a:lnTo>
                <a:lnTo>
                  <a:pt x="5654221" y="933384"/>
                </a:lnTo>
                <a:lnTo>
                  <a:pt x="5657911" y="932979"/>
                </a:lnTo>
                <a:lnTo>
                  <a:pt x="5661603" y="926909"/>
                </a:lnTo>
                <a:lnTo>
                  <a:pt x="5657911" y="920838"/>
                </a:lnTo>
                <a:lnTo>
                  <a:pt x="5665294" y="918814"/>
                </a:lnTo>
                <a:lnTo>
                  <a:pt x="5665294" y="911934"/>
                </a:lnTo>
                <a:lnTo>
                  <a:pt x="5667509" y="911529"/>
                </a:lnTo>
                <a:lnTo>
                  <a:pt x="5666770" y="905863"/>
                </a:lnTo>
                <a:lnTo>
                  <a:pt x="5670462" y="903030"/>
                </a:lnTo>
                <a:lnTo>
                  <a:pt x="5671939" y="896555"/>
                </a:lnTo>
                <a:lnTo>
                  <a:pt x="5683012" y="901412"/>
                </a:lnTo>
                <a:lnTo>
                  <a:pt x="5680797" y="907482"/>
                </a:lnTo>
                <a:lnTo>
                  <a:pt x="5688918" y="900602"/>
                </a:lnTo>
                <a:lnTo>
                  <a:pt x="5692609" y="902221"/>
                </a:lnTo>
                <a:lnTo>
                  <a:pt x="5691871" y="906268"/>
                </a:lnTo>
                <a:lnTo>
                  <a:pt x="5696301" y="902626"/>
                </a:lnTo>
                <a:lnTo>
                  <a:pt x="5699991" y="902626"/>
                </a:lnTo>
                <a:lnTo>
                  <a:pt x="5707374" y="899793"/>
                </a:lnTo>
                <a:lnTo>
                  <a:pt x="5716233" y="900602"/>
                </a:lnTo>
                <a:lnTo>
                  <a:pt x="5725830" y="896555"/>
                </a:lnTo>
                <a:lnTo>
                  <a:pt x="5731736" y="898579"/>
                </a:lnTo>
                <a:close/>
                <a:moveTo>
                  <a:pt x="5736165" y="878343"/>
                </a:moveTo>
                <a:lnTo>
                  <a:pt x="5739119" y="882795"/>
                </a:lnTo>
                <a:cubicBezTo>
                  <a:pt x="5739119" y="882795"/>
                  <a:pt x="5736903" y="887247"/>
                  <a:pt x="5736903" y="887247"/>
                </a:cubicBezTo>
                <a:lnTo>
                  <a:pt x="5731736" y="879152"/>
                </a:lnTo>
                <a:close/>
                <a:moveTo>
                  <a:pt x="5739857" y="863368"/>
                </a:moveTo>
                <a:lnTo>
                  <a:pt x="5745762" y="868630"/>
                </a:lnTo>
                <a:lnTo>
                  <a:pt x="5742072" y="872677"/>
                </a:lnTo>
                <a:lnTo>
                  <a:pt x="5753145" y="871867"/>
                </a:lnTo>
                <a:lnTo>
                  <a:pt x="5752407" y="878748"/>
                </a:lnTo>
                <a:lnTo>
                  <a:pt x="5747239" y="875510"/>
                </a:lnTo>
                <a:lnTo>
                  <a:pt x="5738380" y="876724"/>
                </a:lnTo>
                <a:lnTo>
                  <a:pt x="5737642" y="870249"/>
                </a:lnTo>
                <a:cubicBezTo>
                  <a:pt x="5737642" y="870249"/>
                  <a:pt x="5735427" y="875510"/>
                  <a:pt x="5735427" y="875510"/>
                </a:cubicBezTo>
                <a:lnTo>
                  <a:pt x="5732475" y="872272"/>
                </a:lnTo>
                <a:lnTo>
                  <a:pt x="5732475" y="864178"/>
                </a:lnTo>
                <a:close/>
                <a:moveTo>
                  <a:pt x="5747239" y="860131"/>
                </a:moveTo>
                <a:cubicBezTo>
                  <a:pt x="5747239" y="860131"/>
                  <a:pt x="5746501" y="864583"/>
                  <a:pt x="5746501" y="864583"/>
                </a:cubicBezTo>
                <a:lnTo>
                  <a:pt x="5742809" y="860535"/>
                </a:lnTo>
                <a:close/>
                <a:moveTo>
                  <a:pt x="5053290" y="522194"/>
                </a:moveTo>
                <a:lnTo>
                  <a:pt x="5054766" y="531907"/>
                </a:lnTo>
                <a:lnTo>
                  <a:pt x="5048860" y="535954"/>
                </a:lnTo>
                <a:lnTo>
                  <a:pt x="5045907" y="529884"/>
                </a:lnTo>
                <a:lnTo>
                  <a:pt x="5048122" y="523408"/>
                </a:lnTo>
                <a:cubicBezTo>
                  <a:pt x="5048122" y="523408"/>
                  <a:pt x="5053290" y="522194"/>
                  <a:pt x="5053290" y="522194"/>
                </a:cubicBezTo>
                <a:close/>
                <a:moveTo>
                  <a:pt x="4971345" y="278961"/>
                </a:moveTo>
                <a:lnTo>
                  <a:pt x="4981681" y="281794"/>
                </a:lnTo>
                <a:lnTo>
                  <a:pt x="4991277" y="279770"/>
                </a:lnTo>
                <a:lnTo>
                  <a:pt x="4995707" y="288269"/>
                </a:lnTo>
                <a:lnTo>
                  <a:pt x="4996445" y="296363"/>
                </a:lnTo>
                <a:lnTo>
                  <a:pt x="5008257" y="302434"/>
                </a:lnTo>
                <a:lnTo>
                  <a:pt x="5012686" y="309314"/>
                </a:lnTo>
                <a:lnTo>
                  <a:pt x="5018592" y="305672"/>
                </a:lnTo>
                <a:lnTo>
                  <a:pt x="5025975" y="312957"/>
                </a:lnTo>
                <a:lnTo>
                  <a:pt x="5017854" y="318623"/>
                </a:lnTo>
                <a:lnTo>
                  <a:pt x="5026713" y="322670"/>
                </a:lnTo>
                <a:lnTo>
                  <a:pt x="5028928" y="327931"/>
                </a:lnTo>
                <a:lnTo>
                  <a:pt x="5021545" y="335621"/>
                </a:lnTo>
                <a:lnTo>
                  <a:pt x="5014163" y="331169"/>
                </a:lnTo>
                <a:lnTo>
                  <a:pt x="5020069" y="342096"/>
                </a:lnTo>
                <a:lnTo>
                  <a:pt x="5014901" y="347762"/>
                </a:lnTo>
                <a:lnTo>
                  <a:pt x="5025975" y="347762"/>
                </a:lnTo>
                <a:lnTo>
                  <a:pt x="5025975" y="355047"/>
                </a:lnTo>
                <a:lnTo>
                  <a:pt x="5019330" y="363546"/>
                </a:lnTo>
                <a:lnTo>
                  <a:pt x="5017854" y="370426"/>
                </a:lnTo>
                <a:lnTo>
                  <a:pt x="5024499" y="371236"/>
                </a:lnTo>
                <a:lnTo>
                  <a:pt x="5031881" y="385401"/>
                </a:lnTo>
                <a:lnTo>
                  <a:pt x="5031881" y="370831"/>
                </a:lnTo>
                <a:lnTo>
                  <a:pt x="5037787" y="367188"/>
                </a:lnTo>
                <a:lnTo>
                  <a:pt x="5042217" y="356261"/>
                </a:lnTo>
                <a:lnTo>
                  <a:pt x="5051814" y="351405"/>
                </a:lnTo>
                <a:lnTo>
                  <a:pt x="5052552" y="362332"/>
                </a:lnTo>
                <a:lnTo>
                  <a:pt x="5061411" y="362332"/>
                </a:lnTo>
                <a:lnTo>
                  <a:pt x="5067317" y="355047"/>
                </a:lnTo>
                <a:lnTo>
                  <a:pt x="5068055" y="340477"/>
                </a:lnTo>
                <a:lnTo>
                  <a:pt x="5062887" y="334002"/>
                </a:lnTo>
                <a:lnTo>
                  <a:pt x="5061411" y="312957"/>
                </a:lnTo>
                <a:lnTo>
                  <a:pt x="5073222" y="303648"/>
                </a:lnTo>
                <a:lnTo>
                  <a:pt x="5079866" y="308505"/>
                </a:lnTo>
                <a:lnTo>
                  <a:pt x="5081343" y="327526"/>
                </a:lnTo>
                <a:lnTo>
                  <a:pt x="5088725" y="329955"/>
                </a:lnTo>
                <a:lnTo>
                  <a:pt x="5089464" y="343715"/>
                </a:lnTo>
                <a:lnTo>
                  <a:pt x="5097584" y="343715"/>
                </a:lnTo>
                <a:lnTo>
                  <a:pt x="5105705" y="331169"/>
                </a:lnTo>
                <a:lnTo>
                  <a:pt x="5102014" y="323884"/>
                </a:lnTo>
                <a:lnTo>
                  <a:pt x="5104967" y="313766"/>
                </a:lnTo>
                <a:lnTo>
                  <a:pt x="5124161" y="302434"/>
                </a:lnTo>
                <a:lnTo>
                  <a:pt x="5134496" y="307695"/>
                </a:lnTo>
                <a:lnTo>
                  <a:pt x="5133020" y="317004"/>
                </a:lnTo>
                <a:lnTo>
                  <a:pt x="5137450" y="320646"/>
                </a:lnTo>
                <a:lnTo>
                  <a:pt x="5137450" y="327931"/>
                </a:lnTo>
                <a:lnTo>
                  <a:pt x="5147047" y="341691"/>
                </a:lnTo>
                <a:lnTo>
                  <a:pt x="5142617" y="361522"/>
                </a:lnTo>
                <a:lnTo>
                  <a:pt x="5153691" y="338454"/>
                </a:lnTo>
                <a:lnTo>
                  <a:pt x="5144832" y="322265"/>
                </a:lnTo>
                <a:lnTo>
                  <a:pt x="5147785" y="306886"/>
                </a:lnTo>
                <a:lnTo>
                  <a:pt x="5155168" y="306076"/>
                </a:lnTo>
                <a:lnTo>
                  <a:pt x="5158859" y="308505"/>
                </a:lnTo>
                <a:lnTo>
                  <a:pt x="5166241" y="306886"/>
                </a:lnTo>
                <a:lnTo>
                  <a:pt x="5175100" y="321860"/>
                </a:lnTo>
                <a:lnTo>
                  <a:pt x="5184698" y="322265"/>
                </a:lnTo>
                <a:lnTo>
                  <a:pt x="5190603" y="310528"/>
                </a:lnTo>
                <a:lnTo>
                  <a:pt x="5195771" y="302839"/>
                </a:lnTo>
                <a:lnTo>
                  <a:pt x="5201677" y="306076"/>
                </a:lnTo>
                <a:lnTo>
                  <a:pt x="5201677" y="313766"/>
                </a:lnTo>
                <a:lnTo>
                  <a:pt x="5211274" y="309719"/>
                </a:lnTo>
                <a:lnTo>
                  <a:pt x="5220872" y="308909"/>
                </a:lnTo>
                <a:lnTo>
                  <a:pt x="5224562" y="302434"/>
                </a:lnTo>
                <a:lnTo>
                  <a:pt x="5220872" y="293530"/>
                </a:lnTo>
                <a:lnTo>
                  <a:pt x="5225300" y="285841"/>
                </a:lnTo>
                <a:lnTo>
                  <a:pt x="5231206" y="288674"/>
                </a:lnTo>
                <a:lnTo>
                  <a:pt x="5238589" y="283817"/>
                </a:lnTo>
                <a:lnTo>
                  <a:pt x="5248186" y="286245"/>
                </a:lnTo>
                <a:lnTo>
                  <a:pt x="5249663" y="294744"/>
                </a:lnTo>
                <a:lnTo>
                  <a:pt x="5254831" y="299196"/>
                </a:lnTo>
                <a:lnTo>
                  <a:pt x="5251139" y="304458"/>
                </a:lnTo>
                <a:lnTo>
                  <a:pt x="5257045" y="313361"/>
                </a:lnTo>
                <a:lnTo>
                  <a:pt x="5262951" y="312552"/>
                </a:lnTo>
                <a:lnTo>
                  <a:pt x="5265904" y="304862"/>
                </a:lnTo>
                <a:lnTo>
                  <a:pt x="5281408" y="291102"/>
                </a:lnTo>
                <a:lnTo>
                  <a:pt x="5289528" y="289078"/>
                </a:lnTo>
                <a:lnTo>
                  <a:pt x="5299125" y="293530"/>
                </a:lnTo>
                <a:lnTo>
                  <a:pt x="5290266" y="295554"/>
                </a:lnTo>
                <a:lnTo>
                  <a:pt x="5285836" y="299196"/>
                </a:lnTo>
                <a:lnTo>
                  <a:pt x="5284360" y="306076"/>
                </a:lnTo>
                <a:lnTo>
                  <a:pt x="5275501" y="309719"/>
                </a:lnTo>
                <a:lnTo>
                  <a:pt x="5279193" y="318218"/>
                </a:lnTo>
                <a:lnTo>
                  <a:pt x="5287313" y="321456"/>
                </a:lnTo>
                <a:lnTo>
                  <a:pt x="5293957" y="316599"/>
                </a:lnTo>
                <a:lnTo>
                  <a:pt x="5299125" y="319027"/>
                </a:lnTo>
                <a:lnTo>
                  <a:pt x="5300601" y="331169"/>
                </a:lnTo>
                <a:lnTo>
                  <a:pt x="5293219" y="333192"/>
                </a:lnTo>
                <a:lnTo>
                  <a:pt x="5286575" y="341287"/>
                </a:lnTo>
                <a:lnTo>
                  <a:pt x="5290266" y="349786"/>
                </a:lnTo>
                <a:lnTo>
                  <a:pt x="5292481" y="347357"/>
                </a:lnTo>
                <a:lnTo>
                  <a:pt x="5304293" y="348167"/>
                </a:lnTo>
                <a:lnTo>
                  <a:pt x="5305031" y="355047"/>
                </a:lnTo>
                <a:lnTo>
                  <a:pt x="5299864" y="363141"/>
                </a:lnTo>
                <a:lnTo>
                  <a:pt x="5306508" y="358689"/>
                </a:lnTo>
                <a:lnTo>
                  <a:pt x="5326440" y="360308"/>
                </a:lnTo>
                <a:lnTo>
                  <a:pt x="5334561" y="367998"/>
                </a:lnTo>
                <a:lnTo>
                  <a:pt x="5329393" y="374069"/>
                </a:lnTo>
                <a:lnTo>
                  <a:pt x="5322010" y="374473"/>
                </a:lnTo>
                <a:lnTo>
                  <a:pt x="5313152" y="378520"/>
                </a:lnTo>
                <a:lnTo>
                  <a:pt x="5313890" y="386615"/>
                </a:lnTo>
                <a:lnTo>
                  <a:pt x="5308723" y="391067"/>
                </a:lnTo>
                <a:lnTo>
                  <a:pt x="5308723" y="399970"/>
                </a:lnTo>
                <a:lnTo>
                  <a:pt x="5317581" y="408874"/>
                </a:lnTo>
                <a:lnTo>
                  <a:pt x="5320534" y="416968"/>
                </a:lnTo>
                <a:lnTo>
                  <a:pt x="5315367" y="426681"/>
                </a:lnTo>
                <a:lnTo>
                  <a:pt x="5307246" y="427491"/>
                </a:lnTo>
                <a:lnTo>
                  <a:pt x="5305770" y="420206"/>
                </a:lnTo>
                <a:lnTo>
                  <a:pt x="5296911" y="415349"/>
                </a:lnTo>
                <a:lnTo>
                  <a:pt x="5293219" y="419801"/>
                </a:lnTo>
                <a:lnTo>
                  <a:pt x="5297649" y="431133"/>
                </a:lnTo>
                <a:lnTo>
                  <a:pt x="5291742" y="432752"/>
                </a:lnTo>
                <a:lnTo>
                  <a:pt x="5290266" y="438418"/>
                </a:lnTo>
                <a:lnTo>
                  <a:pt x="5293957" y="441656"/>
                </a:lnTo>
                <a:lnTo>
                  <a:pt x="5292481" y="447322"/>
                </a:lnTo>
                <a:lnTo>
                  <a:pt x="5285098" y="454607"/>
                </a:lnTo>
                <a:lnTo>
                  <a:pt x="5272549" y="450560"/>
                </a:lnTo>
                <a:lnTo>
                  <a:pt x="5270334" y="443679"/>
                </a:lnTo>
                <a:lnTo>
                  <a:pt x="5265904" y="443275"/>
                </a:lnTo>
                <a:lnTo>
                  <a:pt x="5264428" y="449345"/>
                </a:lnTo>
                <a:lnTo>
                  <a:pt x="5266642" y="453393"/>
                </a:lnTo>
                <a:lnTo>
                  <a:pt x="5262213" y="459059"/>
                </a:lnTo>
                <a:lnTo>
                  <a:pt x="5237113" y="463510"/>
                </a:lnTo>
                <a:lnTo>
                  <a:pt x="5229730" y="473628"/>
                </a:lnTo>
                <a:lnTo>
                  <a:pt x="5208321" y="490222"/>
                </a:lnTo>
                <a:lnTo>
                  <a:pt x="5204630" y="492650"/>
                </a:lnTo>
                <a:lnTo>
                  <a:pt x="5204630" y="490222"/>
                </a:lnTo>
                <a:lnTo>
                  <a:pt x="5195771" y="489817"/>
                </a:lnTo>
                <a:lnTo>
                  <a:pt x="5192818" y="490626"/>
                </a:lnTo>
                <a:lnTo>
                  <a:pt x="5188388" y="488198"/>
                </a:lnTo>
                <a:lnTo>
                  <a:pt x="5178791" y="499125"/>
                </a:lnTo>
                <a:lnTo>
                  <a:pt x="5171409" y="500744"/>
                </a:lnTo>
                <a:lnTo>
                  <a:pt x="5167717" y="504791"/>
                </a:lnTo>
                <a:lnTo>
                  <a:pt x="5164027" y="500744"/>
                </a:lnTo>
                <a:lnTo>
                  <a:pt x="5168456" y="495078"/>
                </a:lnTo>
                <a:lnTo>
                  <a:pt x="5155906" y="496292"/>
                </a:lnTo>
                <a:lnTo>
                  <a:pt x="5155168" y="507624"/>
                </a:lnTo>
                <a:lnTo>
                  <a:pt x="5144094" y="517337"/>
                </a:lnTo>
                <a:lnTo>
                  <a:pt x="5133020" y="514504"/>
                </a:lnTo>
                <a:lnTo>
                  <a:pt x="5130806" y="508838"/>
                </a:lnTo>
                <a:lnTo>
                  <a:pt x="5127114" y="513290"/>
                </a:lnTo>
                <a:lnTo>
                  <a:pt x="5129329" y="523408"/>
                </a:lnTo>
                <a:lnTo>
                  <a:pt x="5116040" y="527051"/>
                </a:lnTo>
                <a:lnTo>
                  <a:pt x="5107920" y="524218"/>
                </a:lnTo>
                <a:lnTo>
                  <a:pt x="5087249" y="524218"/>
                </a:lnTo>
                <a:lnTo>
                  <a:pt x="5071008" y="510457"/>
                </a:lnTo>
                <a:lnTo>
                  <a:pt x="5062149" y="510053"/>
                </a:lnTo>
                <a:lnTo>
                  <a:pt x="5054028" y="516123"/>
                </a:lnTo>
                <a:lnTo>
                  <a:pt x="5045907" y="512481"/>
                </a:lnTo>
                <a:cubicBezTo>
                  <a:pt x="5045907" y="512481"/>
                  <a:pt x="5034834" y="502363"/>
                  <a:pt x="5034834" y="502363"/>
                </a:cubicBezTo>
                <a:lnTo>
                  <a:pt x="5036310" y="492650"/>
                </a:lnTo>
                <a:lnTo>
                  <a:pt x="5025975" y="495888"/>
                </a:lnTo>
                <a:lnTo>
                  <a:pt x="5019330" y="494269"/>
                </a:lnTo>
                <a:lnTo>
                  <a:pt x="5017854" y="489007"/>
                </a:lnTo>
                <a:lnTo>
                  <a:pt x="5009733" y="493459"/>
                </a:lnTo>
                <a:lnTo>
                  <a:pt x="5000137" y="488603"/>
                </a:lnTo>
                <a:lnTo>
                  <a:pt x="4988325" y="496697"/>
                </a:lnTo>
                <a:lnTo>
                  <a:pt x="4972083" y="495078"/>
                </a:lnTo>
                <a:lnTo>
                  <a:pt x="4964700" y="490626"/>
                </a:lnTo>
                <a:lnTo>
                  <a:pt x="4961748" y="494269"/>
                </a:lnTo>
                <a:lnTo>
                  <a:pt x="4949936" y="494269"/>
                </a:lnTo>
                <a:lnTo>
                  <a:pt x="4950674" y="479294"/>
                </a:lnTo>
                <a:lnTo>
                  <a:pt x="4954366" y="476866"/>
                </a:lnTo>
                <a:lnTo>
                  <a:pt x="4949936" y="474842"/>
                </a:lnTo>
                <a:lnTo>
                  <a:pt x="4947721" y="464320"/>
                </a:lnTo>
                <a:lnTo>
                  <a:pt x="4951412" y="464320"/>
                </a:lnTo>
                <a:lnTo>
                  <a:pt x="4951412" y="460273"/>
                </a:lnTo>
                <a:lnTo>
                  <a:pt x="4960271" y="465534"/>
                </a:lnTo>
                <a:lnTo>
                  <a:pt x="4963224" y="471200"/>
                </a:lnTo>
                <a:lnTo>
                  <a:pt x="4969130" y="467962"/>
                </a:lnTo>
                <a:lnTo>
                  <a:pt x="4975036" y="469176"/>
                </a:lnTo>
                <a:lnTo>
                  <a:pt x="4979466" y="463510"/>
                </a:lnTo>
                <a:lnTo>
                  <a:pt x="4980204" y="457440"/>
                </a:lnTo>
                <a:lnTo>
                  <a:pt x="4989063" y="457035"/>
                </a:lnTo>
                <a:lnTo>
                  <a:pt x="4996445" y="451369"/>
                </a:lnTo>
                <a:lnTo>
                  <a:pt x="5006043" y="448536"/>
                </a:lnTo>
                <a:lnTo>
                  <a:pt x="5011948" y="452178"/>
                </a:lnTo>
                <a:lnTo>
                  <a:pt x="5009733" y="446917"/>
                </a:lnTo>
                <a:lnTo>
                  <a:pt x="4999398" y="443679"/>
                </a:lnTo>
                <a:lnTo>
                  <a:pt x="4985371" y="453797"/>
                </a:lnTo>
                <a:lnTo>
                  <a:pt x="4977989" y="448536"/>
                </a:lnTo>
                <a:lnTo>
                  <a:pt x="4983157" y="442061"/>
                </a:lnTo>
                <a:lnTo>
                  <a:pt x="4992015" y="435990"/>
                </a:lnTo>
                <a:lnTo>
                  <a:pt x="4994230" y="430324"/>
                </a:lnTo>
                <a:lnTo>
                  <a:pt x="4981681" y="438013"/>
                </a:lnTo>
                <a:lnTo>
                  <a:pt x="4975774" y="439228"/>
                </a:lnTo>
                <a:lnTo>
                  <a:pt x="4973559" y="433157"/>
                </a:lnTo>
                <a:lnTo>
                  <a:pt x="4964700" y="427491"/>
                </a:lnTo>
                <a:lnTo>
                  <a:pt x="4964700" y="422634"/>
                </a:lnTo>
                <a:lnTo>
                  <a:pt x="4971345" y="418587"/>
                </a:lnTo>
                <a:lnTo>
                  <a:pt x="4972083" y="414540"/>
                </a:lnTo>
                <a:lnTo>
                  <a:pt x="4961748" y="413731"/>
                </a:lnTo>
                <a:lnTo>
                  <a:pt x="4942553" y="414540"/>
                </a:lnTo>
                <a:lnTo>
                  <a:pt x="4926312" y="410898"/>
                </a:lnTo>
                <a:lnTo>
                  <a:pt x="4926312" y="413731"/>
                </a:lnTo>
                <a:lnTo>
                  <a:pt x="4913762" y="412921"/>
                </a:lnTo>
                <a:lnTo>
                  <a:pt x="4910071" y="404827"/>
                </a:lnTo>
                <a:lnTo>
                  <a:pt x="4903426" y="395114"/>
                </a:lnTo>
                <a:lnTo>
                  <a:pt x="4907856" y="395518"/>
                </a:lnTo>
                <a:lnTo>
                  <a:pt x="4914500" y="393090"/>
                </a:lnTo>
                <a:lnTo>
                  <a:pt x="4924835" y="396733"/>
                </a:lnTo>
                <a:lnTo>
                  <a:pt x="4932956" y="392685"/>
                </a:lnTo>
                <a:lnTo>
                  <a:pt x="4941815" y="391876"/>
                </a:lnTo>
                <a:lnTo>
                  <a:pt x="4946983" y="395114"/>
                </a:lnTo>
                <a:lnTo>
                  <a:pt x="4955104" y="389852"/>
                </a:lnTo>
                <a:lnTo>
                  <a:pt x="4952889" y="386210"/>
                </a:lnTo>
                <a:lnTo>
                  <a:pt x="4954366" y="383782"/>
                </a:lnTo>
                <a:lnTo>
                  <a:pt x="4959533" y="385401"/>
                </a:lnTo>
                <a:lnTo>
                  <a:pt x="4960271" y="389043"/>
                </a:lnTo>
                <a:lnTo>
                  <a:pt x="4963224" y="391876"/>
                </a:lnTo>
                <a:lnTo>
                  <a:pt x="4966915" y="396328"/>
                </a:lnTo>
                <a:lnTo>
                  <a:pt x="4975036" y="389448"/>
                </a:lnTo>
                <a:lnTo>
                  <a:pt x="4980942" y="391067"/>
                </a:lnTo>
                <a:lnTo>
                  <a:pt x="4997922" y="389043"/>
                </a:lnTo>
                <a:lnTo>
                  <a:pt x="5003089" y="381758"/>
                </a:lnTo>
                <a:lnTo>
                  <a:pt x="5003827" y="374473"/>
                </a:lnTo>
                <a:lnTo>
                  <a:pt x="4997922" y="376902"/>
                </a:lnTo>
                <a:lnTo>
                  <a:pt x="4994230" y="382163"/>
                </a:lnTo>
                <a:lnTo>
                  <a:pt x="4985371" y="383782"/>
                </a:lnTo>
                <a:lnTo>
                  <a:pt x="4969130" y="379330"/>
                </a:lnTo>
                <a:lnTo>
                  <a:pt x="4969869" y="376092"/>
                </a:lnTo>
                <a:lnTo>
                  <a:pt x="4983157" y="370831"/>
                </a:lnTo>
                <a:lnTo>
                  <a:pt x="4991277" y="370021"/>
                </a:lnTo>
                <a:lnTo>
                  <a:pt x="4997922" y="365165"/>
                </a:lnTo>
                <a:lnTo>
                  <a:pt x="5003827" y="365165"/>
                </a:lnTo>
                <a:lnTo>
                  <a:pt x="5009733" y="363141"/>
                </a:lnTo>
                <a:lnTo>
                  <a:pt x="4998660" y="357475"/>
                </a:lnTo>
                <a:lnTo>
                  <a:pt x="4992015" y="362332"/>
                </a:lnTo>
                <a:lnTo>
                  <a:pt x="4987586" y="359499"/>
                </a:lnTo>
                <a:lnTo>
                  <a:pt x="4991277" y="352214"/>
                </a:lnTo>
                <a:lnTo>
                  <a:pt x="4991277" y="347762"/>
                </a:lnTo>
                <a:lnTo>
                  <a:pt x="4981681" y="355452"/>
                </a:lnTo>
                <a:lnTo>
                  <a:pt x="4978728" y="355856"/>
                </a:lnTo>
                <a:lnTo>
                  <a:pt x="4977251" y="346548"/>
                </a:lnTo>
                <a:lnTo>
                  <a:pt x="4975036" y="351405"/>
                </a:lnTo>
                <a:lnTo>
                  <a:pt x="4967653" y="357071"/>
                </a:lnTo>
                <a:lnTo>
                  <a:pt x="4963224" y="357071"/>
                </a:lnTo>
                <a:lnTo>
                  <a:pt x="4961748" y="348572"/>
                </a:lnTo>
                <a:lnTo>
                  <a:pt x="4955104" y="352214"/>
                </a:lnTo>
                <a:lnTo>
                  <a:pt x="4949197" y="352214"/>
                </a:lnTo>
                <a:lnTo>
                  <a:pt x="4949197" y="347357"/>
                </a:lnTo>
                <a:lnTo>
                  <a:pt x="4946245" y="342906"/>
                </a:lnTo>
                <a:lnTo>
                  <a:pt x="4941815" y="351000"/>
                </a:lnTo>
                <a:lnTo>
                  <a:pt x="4930741" y="353833"/>
                </a:lnTo>
                <a:lnTo>
                  <a:pt x="4924835" y="362737"/>
                </a:lnTo>
                <a:lnTo>
                  <a:pt x="4912285" y="360308"/>
                </a:lnTo>
                <a:lnTo>
                  <a:pt x="4904164" y="352214"/>
                </a:lnTo>
                <a:lnTo>
                  <a:pt x="4893830" y="348167"/>
                </a:lnTo>
                <a:lnTo>
                  <a:pt x="4898997" y="339263"/>
                </a:lnTo>
                <a:lnTo>
                  <a:pt x="4907117" y="341287"/>
                </a:lnTo>
                <a:lnTo>
                  <a:pt x="4915976" y="351809"/>
                </a:lnTo>
                <a:lnTo>
                  <a:pt x="4919668" y="350190"/>
                </a:lnTo>
                <a:lnTo>
                  <a:pt x="4915976" y="344120"/>
                </a:lnTo>
                <a:lnTo>
                  <a:pt x="4909333" y="333597"/>
                </a:lnTo>
                <a:lnTo>
                  <a:pt x="4914500" y="328740"/>
                </a:lnTo>
                <a:lnTo>
                  <a:pt x="4918930" y="329955"/>
                </a:lnTo>
                <a:lnTo>
                  <a:pt x="4932956" y="341691"/>
                </a:lnTo>
                <a:lnTo>
                  <a:pt x="4935909" y="340882"/>
                </a:lnTo>
                <a:lnTo>
                  <a:pt x="4933694" y="336025"/>
                </a:lnTo>
                <a:lnTo>
                  <a:pt x="4935909" y="333597"/>
                </a:lnTo>
                <a:lnTo>
                  <a:pt x="4942553" y="332788"/>
                </a:lnTo>
                <a:lnTo>
                  <a:pt x="4929265" y="329145"/>
                </a:lnTo>
                <a:lnTo>
                  <a:pt x="4924097" y="321860"/>
                </a:lnTo>
                <a:lnTo>
                  <a:pt x="4932956" y="318623"/>
                </a:lnTo>
                <a:lnTo>
                  <a:pt x="4941815" y="321860"/>
                </a:lnTo>
                <a:lnTo>
                  <a:pt x="4938124" y="317408"/>
                </a:lnTo>
                <a:lnTo>
                  <a:pt x="4932956" y="314171"/>
                </a:lnTo>
                <a:lnTo>
                  <a:pt x="4927050" y="307695"/>
                </a:lnTo>
                <a:lnTo>
                  <a:pt x="4929265" y="302029"/>
                </a:lnTo>
                <a:lnTo>
                  <a:pt x="4937386" y="304458"/>
                </a:lnTo>
                <a:lnTo>
                  <a:pt x="4943292" y="312552"/>
                </a:lnTo>
                <a:lnTo>
                  <a:pt x="4945507" y="307695"/>
                </a:lnTo>
                <a:lnTo>
                  <a:pt x="4938124" y="298792"/>
                </a:lnTo>
                <a:lnTo>
                  <a:pt x="4945507" y="294744"/>
                </a:lnTo>
                <a:lnTo>
                  <a:pt x="4955104" y="298792"/>
                </a:lnTo>
                <a:lnTo>
                  <a:pt x="4963224" y="308100"/>
                </a:lnTo>
                <a:lnTo>
                  <a:pt x="4960271" y="313766"/>
                </a:lnTo>
                <a:lnTo>
                  <a:pt x="4966177" y="315385"/>
                </a:lnTo>
                <a:lnTo>
                  <a:pt x="4972822" y="309719"/>
                </a:lnTo>
                <a:lnTo>
                  <a:pt x="4983157" y="316194"/>
                </a:lnTo>
                <a:lnTo>
                  <a:pt x="4983157" y="321860"/>
                </a:lnTo>
                <a:lnTo>
                  <a:pt x="4987586" y="321051"/>
                </a:lnTo>
                <a:lnTo>
                  <a:pt x="4989801" y="314575"/>
                </a:lnTo>
                <a:lnTo>
                  <a:pt x="4980942" y="304458"/>
                </a:lnTo>
                <a:lnTo>
                  <a:pt x="4966915" y="296363"/>
                </a:lnTo>
                <a:lnTo>
                  <a:pt x="4966177" y="293126"/>
                </a:lnTo>
                <a:lnTo>
                  <a:pt x="4975036" y="293126"/>
                </a:lnTo>
                <a:lnTo>
                  <a:pt x="4983157" y="295554"/>
                </a:lnTo>
                <a:lnTo>
                  <a:pt x="4987586" y="291102"/>
                </a:lnTo>
                <a:lnTo>
                  <a:pt x="4979466" y="288674"/>
                </a:lnTo>
                <a:lnTo>
                  <a:pt x="4973559" y="285436"/>
                </a:lnTo>
                <a:lnTo>
                  <a:pt x="4966915" y="285031"/>
                </a:lnTo>
                <a:lnTo>
                  <a:pt x="4965439" y="289078"/>
                </a:lnTo>
                <a:lnTo>
                  <a:pt x="4959533" y="289078"/>
                </a:lnTo>
                <a:lnTo>
                  <a:pt x="4955841" y="283817"/>
                </a:lnTo>
                <a:lnTo>
                  <a:pt x="4956580" y="279770"/>
                </a:lnTo>
                <a:close/>
                <a:moveTo>
                  <a:pt x="7594325" y="213397"/>
                </a:moveTo>
                <a:lnTo>
                  <a:pt x="7600231" y="219063"/>
                </a:lnTo>
                <a:lnTo>
                  <a:pt x="7600969" y="223919"/>
                </a:lnTo>
                <a:cubicBezTo>
                  <a:pt x="7600969" y="223919"/>
                  <a:pt x="7595801" y="224729"/>
                  <a:pt x="7595801" y="224729"/>
                </a:cubicBezTo>
                <a:lnTo>
                  <a:pt x="7589157" y="219063"/>
                </a:lnTo>
                <a:lnTo>
                  <a:pt x="7589895" y="214206"/>
                </a:lnTo>
                <a:close/>
                <a:moveTo>
                  <a:pt x="2399303" y="89959"/>
                </a:moveTo>
                <a:lnTo>
                  <a:pt x="2403733" y="91983"/>
                </a:lnTo>
                <a:lnTo>
                  <a:pt x="2396350" y="100481"/>
                </a:lnTo>
                <a:lnTo>
                  <a:pt x="2396350" y="106552"/>
                </a:lnTo>
                <a:lnTo>
                  <a:pt x="2404471" y="104529"/>
                </a:lnTo>
                <a:lnTo>
                  <a:pt x="2407424" y="113028"/>
                </a:lnTo>
                <a:lnTo>
                  <a:pt x="2405209" y="120313"/>
                </a:lnTo>
                <a:lnTo>
                  <a:pt x="2408162" y="125978"/>
                </a:lnTo>
                <a:lnTo>
                  <a:pt x="2401518" y="125978"/>
                </a:lnTo>
                <a:lnTo>
                  <a:pt x="2396350" y="125169"/>
                </a:lnTo>
                <a:lnTo>
                  <a:pt x="2394874" y="130430"/>
                </a:lnTo>
                <a:lnTo>
                  <a:pt x="2399303" y="138929"/>
                </a:lnTo>
                <a:lnTo>
                  <a:pt x="2398565" y="150261"/>
                </a:lnTo>
                <a:lnTo>
                  <a:pt x="2402994" y="153904"/>
                </a:lnTo>
                <a:lnTo>
                  <a:pt x="2408162" y="149857"/>
                </a:lnTo>
                <a:lnTo>
                  <a:pt x="2409639" y="141762"/>
                </a:lnTo>
                <a:lnTo>
                  <a:pt x="2418498" y="131645"/>
                </a:lnTo>
                <a:lnTo>
                  <a:pt x="2422189" y="132454"/>
                </a:lnTo>
                <a:lnTo>
                  <a:pt x="2424403" y="138929"/>
                </a:lnTo>
                <a:lnTo>
                  <a:pt x="2431786" y="144191"/>
                </a:lnTo>
                <a:lnTo>
                  <a:pt x="2431048" y="148642"/>
                </a:lnTo>
                <a:lnTo>
                  <a:pt x="2427356" y="153499"/>
                </a:lnTo>
                <a:lnTo>
                  <a:pt x="2431786" y="162403"/>
                </a:lnTo>
                <a:lnTo>
                  <a:pt x="2448027" y="168069"/>
                </a:lnTo>
                <a:lnTo>
                  <a:pt x="2460577" y="168069"/>
                </a:lnTo>
                <a:lnTo>
                  <a:pt x="2463530" y="174949"/>
                </a:lnTo>
                <a:lnTo>
                  <a:pt x="2462054" y="185471"/>
                </a:lnTo>
                <a:lnTo>
                  <a:pt x="2464269" y="191138"/>
                </a:lnTo>
                <a:lnTo>
                  <a:pt x="2470913" y="191138"/>
                </a:lnTo>
                <a:lnTo>
                  <a:pt x="2474604" y="201660"/>
                </a:lnTo>
                <a:lnTo>
                  <a:pt x="2475342" y="205707"/>
                </a:lnTo>
                <a:lnTo>
                  <a:pt x="2487892" y="210159"/>
                </a:lnTo>
                <a:lnTo>
                  <a:pt x="2500443" y="223515"/>
                </a:lnTo>
                <a:lnTo>
                  <a:pt x="2500443" y="229585"/>
                </a:lnTo>
                <a:lnTo>
                  <a:pt x="2506349" y="234442"/>
                </a:lnTo>
                <a:lnTo>
                  <a:pt x="2506349" y="238894"/>
                </a:lnTo>
                <a:lnTo>
                  <a:pt x="2502657" y="244560"/>
                </a:lnTo>
                <a:lnTo>
                  <a:pt x="2504134" y="254273"/>
                </a:lnTo>
                <a:lnTo>
                  <a:pt x="2507087" y="256701"/>
                </a:lnTo>
                <a:lnTo>
                  <a:pt x="2506349" y="263177"/>
                </a:lnTo>
                <a:lnTo>
                  <a:pt x="2499704" y="268033"/>
                </a:lnTo>
                <a:lnTo>
                  <a:pt x="2493060" y="268033"/>
                </a:lnTo>
                <a:lnTo>
                  <a:pt x="2484201" y="272890"/>
                </a:lnTo>
                <a:lnTo>
                  <a:pt x="2490845" y="277746"/>
                </a:lnTo>
                <a:lnTo>
                  <a:pt x="2506349" y="278151"/>
                </a:lnTo>
                <a:lnTo>
                  <a:pt x="2512254" y="271676"/>
                </a:lnTo>
                <a:lnTo>
                  <a:pt x="2515946" y="270462"/>
                </a:lnTo>
                <a:lnTo>
                  <a:pt x="2516684" y="276128"/>
                </a:lnTo>
                <a:lnTo>
                  <a:pt x="2524805" y="279770"/>
                </a:lnTo>
                <a:lnTo>
                  <a:pt x="2529234" y="282198"/>
                </a:lnTo>
                <a:lnTo>
                  <a:pt x="2532925" y="279770"/>
                </a:lnTo>
                <a:lnTo>
                  <a:pt x="2532925" y="274104"/>
                </a:lnTo>
                <a:lnTo>
                  <a:pt x="2535878" y="272485"/>
                </a:lnTo>
                <a:lnTo>
                  <a:pt x="2539570" y="279770"/>
                </a:lnTo>
                <a:lnTo>
                  <a:pt x="2546214" y="282198"/>
                </a:lnTo>
                <a:lnTo>
                  <a:pt x="2542522" y="287460"/>
                </a:lnTo>
                <a:lnTo>
                  <a:pt x="2536617" y="289078"/>
                </a:lnTo>
                <a:lnTo>
                  <a:pt x="2541784" y="294744"/>
                </a:lnTo>
                <a:lnTo>
                  <a:pt x="2547690" y="297577"/>
                </a:lnTo>
                <a:lnTo>
                  <a:pt x="2545475" y="302029"/>
                </a:lnTo>
                <a:lnTo>
                  <a:pt x="2537355" y="302434"/>
                </a:lnTo>
                <a:lnTo>
                  <a:pt x="2529972" y="309719"/>
                </a:lnTo>
                <a:lnTo>
                  <a:pt x="2524066" y="311338"/>
                </a:lnTo>
                <a:lnTo>
                  <a:pt x="2518899" y="321860"/>
                </a:lnTo>
                <a:lnTo>
                  <a:pt x="2514469" y="324289"/>
                </a:lnTo>
                <a:lnTo>
                  <a:pt x="2502657" y="317813"/>
                </a:lnTo>
                <a:lnTo>
                  <a:pt x="2496751" y="317813"/>
                </a:lnTo>
                <a:lnTo>
                  <a:pt x="2491584" y="313361"/>
                </a:lnTo>
                <a:lnTo>
                  <a:pt x="2482725" y="312552"/>
                </a:lnTo>
                <a:lnTo>
                  <a:pt x="2479772" y="306886"/>
                </a:lnTo>
                <a:lnTo>
                  <a:pt x="2473866" y="308100"/>
                </a:lnTo>
                <a:lnTo>
                  <a:pt x="2470913" y="305672"/>
                </a:lnTo>
                <a:lnTo>
                  <a:pt x="2464269" y="305267"/>
                </a:lnTo>
                <a:lnTo>
                  <a:pt x="2459839" y="307695"/>
                </a:lnTo>
                <a:lnTo>
                  <a:pt x="2453933" y="304862"/>
                </a:lnTo>
                <a:lnTo>
                  <a:pt x="2454671" y="294340"/>
                </a:lnTo>
                <a:cubicBezTo>
                  <a:pt x="2454671" y="294340"/>
                  <a:pt x="2460577" y="292721"/>
                  <a:pt x="2460577" y="292721"/>
                </a:cubicBezTo>
                <a:lnTo>
                  <a:pt x="2466483" y="284222"/>
                </a:lnTo>
                <a:lnTo>
                  <a:pt x="2464269" y="277746"/>
                </a:lnTo>
                <a:lnTo>
                  <a:pt x="2457624" y="275318"/>
                </a:lnTo>
                <a:lnTo>
                  <a:pt x="2443598" y="275318"/>
                </a:lnTo>
                <a:lnTo>
                  <a:pt x="2436215" y="270866"/>
                </a:lnTo>
                <a:lnTo>
                  <a:pt x="2439907" y="266010"/>
                </a:lnTo>
                <a:lnTo>
                  <a:pt x="2446551" y="260748"/>
                </a:lnTo>
                <a:lnTo>
                  <a:pt x="2445074" y="253464"/>
                </a:lnTo>
                <a:lnTo>
                  <a:pt x="2440645" y="251035"/>
                </a:lnTo>
                <a:lnTo>
                  <a:pt x="2434739" y="253464"/>
                </a:lnTo>
                <a:lnTo>
                  <a:pt x="2430309" y="257915"/>
                </a:lnTo>
                <a:lnTo>
                  <a:pt x="2425880" y="254273"/>
                </a:lnTo>
                <a:lnTo>
                  <a:pt x="2419236" y="254678"/>
                </a:lnTo>
                <a:lnTo>
                  <a:pt x="2416283" y="260344"/>
                </a:lnTo>
                <a:lnTo>
                  <a:pt x="2408162" y="265605"/>
                </a:lnTo>
                <a:lnTo>
                  <a:pt x="2408900" y="276937"/>
                </a:lnTo>
                <a:lnTo>
                  <a:pt x="2405209" y="288674"/>
                </a:lnTo>
                <a:lnTo>
                  <a:pt x="2399303" y="287864"/>
                </a:lnTo>
                <a:lnTo>
                  <a:pt x="2394135" y="290697"/>
                </a:lnTo>
                <a:lnTo>
                  <a:pt x="2387491" y="295554"/>
                </a:lnTo>
                <a:lnTo>
                  <a:pt x="2382324" y="291102"/>
                </a:lnTo>
                <a:lnTo>
                  <a:pt x="2378632" y="291507"/>
                </a:lnTo>
                <a:lnTo>
                  <a:pt x="2373465" y="298387"/>
                </a:lnTo>
                <a:lnTo>
                  <a:pt x="2366820" y="304053"/>
                </a:lnTo>
                <a:lnTo>
                  <a:pt x="2364606" y="313766"/>
                </a:lnTo>
                <a:lnTo>
                  <a:pt x="2356485" y="320646"/>
                </a:lnTo>
                <a:lnTo>
                  <a:pt x="2349103" y="320646"/>
                </a:lnTo>
                <a:lnTo>
                  <a:pt x="2342458" y="324289"/>
                </a:lnTo>
                <a:lnTo>
                  <a:pt x="2340244" y="327931"/>
                </a:lnTo>
                <a:lnTo>
                  <a:pt x="2332123" y="327931"/>
                </a:lnTo>
                <a:lnTo>
                  <a:pt x="2326217" y="331169"/>
                </a:lnTo>
                <a:lnTo>
                  <a:pt x="2319573" y="330764"/>
                </a:lnTo>
                <a:lnTo>
                  <a:pt x="2315882" y="328336"/>
                </a:lnTo>
                <a:lnTo>
                  <a:pt x="2309976" y="330764"/>
                </a:lnTo>
                <a:lnTo>
                  <a:pt x="2307761" y="327122"/>
                </a:lnTo>
                <a:lnTo>
                  <a:pt x="2307761" y="314980"/>
                </a:lnTo>
                <a:lnTo>
                  <a:pt x="2313667" y="307695"/>
                </a:lnTo>
                <a:lnTo>
                  <a:pt x="2312190" y="300410"/>
                </a:lnTo>
                <a:lnTo>
                  <a:pt x="2319573" y="291102"/>
                </a:lnTo>
                <a:lnTo>
                  <a:pt x="2318096" y="285841"/>
                </a:lnTo>
                <a:lnTo>
                  <a:pt x="2312928" y="282603"/>
                </a:lnTo>
                <a:lnTo>
                  <a:pt x="2307761" y="282603"/>
                </a:lnTo>
                <a:lnTo>
                  <a:pt x="2304070" y="284627"/>
                </a:lnTo>
                <a:lnTo>
                  <a:pt x="2296687" y="284627"/>
                </a:lnTo>
                <a:lnTo>
                  <a:pt x="2290043" y="280984"/>
                </a:lnTo>
                <a:lnTo>
                  <a:pt x="2286352" y="278961"/>
                </a:lnTo>
                <a:lnTo>
                  <a:pt x="2281922" y="280579"/>
                </a:lnTo>
                <a:lnTo>
                  <a:pt x="2279708" y="288269"/>
                </a:lnTo>
                <a:cubicBezTo>
                  <a:pt x="2279708" y="288269"/>
                  <a:pt x="2275278" y="288674"/>
                  <a:pt x="2275278" y="288269"/>
                </a:cubicBezTo>
                <a:lnTo>
                  <a:pt x="2273802" y="278961"/>
                </a:lnTo>
                <a:lnTo>
                  <a:pt x="2278969" y="263177"/>
                </a:lnTo>
                <a:lnTo>
                  <a:pt x="2278969" y="255082"/>
                </a:lnTo>
                <a:lnTo>
                  <a:pt x="2295211" y="249012"/>
                </a:lnTo>
                <a:lnTo>
                  <a:pt x="2307023" y="247798"/>
                </a:lnTo>
                <a:lnTo>
                  <a:pt x="2312928" y="242536"/>
                </a:lnTo>
                <a:lnTo>
                  <a:pt x="2312928" y="229181"/>
                </a:lnTo>
                <a:lnTo>
                  <a:pt x="2315143" y="224324"/>
                </a:lnTo>
                <a:lnTo>
                  <a:pt x="2315143" y="211373"/>
                </a:lnTo>
                <a:lnTo>
                  <a:pt x="2319573" y="204088"/>
                </a:lnTo>
                <a:lnTo>
                  <a:pt x="2332123" y="193566"/>
                </a:lnTo>
                <a:lnTo>
                  <a:pt x="2332861" y="186281"/>
                </a:lnTo>
                <a:lnTo>
                  <a:pt x="2335076" y="178187"/>
                </a:lnTo>
                <a:lnTo>
                  <a:pt x="2340244" y="175354"/>
                </a:lnTo>
                <a:lnTo>
                  <a:pt x="2337291" y="169283"/>
                </a:lnTo>
                <a:lnTo>
                  <a:pt x="2346888" y="154713"/>
                </a:lnTo>
                <a:lnTo>
                  <a:pt x="2347626" y="149047"/>
                </a:lnTo>
                <a:lnTo>
                  <a:pt x="2353532" y="141358"/>
                </a:lnTo>
                <a:lnTo>
                  <a:pt x="2353532" y="134882"/>
                </a:lnTo>
                <a:lnTo>
                  <a:pt x="2363129" y="122336"/>
                </a:lnTo>
                <a:lnTo>
                  <a:pt x="2370512" y="104933"/>
                </a:lnTo>
                <a:lnTo>
                  <a:pt x="2380109" y="97244"/>
                </a:lnTo>
                <a:close/>
                <a:moveTo>
                  <a:pt x="4987586" y="922"/>
                </a:moveTo>
                <a:lnTo>
                  <a:pt x="4988325" y="4969"/>
                </a:lnTo>
                <a:lnTo>
                  <a:pt x="4983157" y="8207"/>
                </a:lnTo>
                <a:lnTo>
                  <a:pt x="4979466" y="7397"/>
                </a:lnTo>
                <a:cubicBezTo>
                  <a:pt x="4979466" y="7397"/>
                  <a:pt x="4980204" y="3755"/>
                  <a:pt x="4980204" y="3755"/>
                </a:cubicBezTo>
                <a:close/>
                <a:moveTo>
                  <a:pt x="7147063" y="0"/>
                </a:moveTo>
                <a:lnTo>
                  <a:pt x="7150425" y="0"/>
                </a:lnTo>
                <a:lnTo>
                  <a:pt x="7149164" y="922"/>
                </a:lnTo>
                <a:close/>
                <a:moveTo>
                  <a:pt x="6642274" y="0"/>
                </a:moveTo>
                <a:lnTo>
                  <a:pt x="6655879" y="0"/>
                </a:lnTo>
                <a:lnTo>
                  <a:pt x="6658970" y="15491"/>
                </a:lnTo>
                <a:lnTo>
                  <a:pt x="6652326" y="28442"/>
                </a:lnTo>
                <a:lnTo>
                  <a:pt x="6654541" y="34918"/>
                </a:lnTo>
                <a:lnTo>
                  <a:pt x="6647158" y="39370"/>
                </a:lnTo>
                <a:lnTo>
                  <a:pt x="6647158" y="44631"/>
                </a:lnTo>
                <a:lnTo>
                  <a:pt x="6658232" y="36537"/>
                </a:lnTo>
                <a:lnTo>
                  <a:pt x="6660447" y="29252"/>
                </a:lnTo>
                <a:lnTo>
                  <a:pt x="6667091" y="20348"/>
                </a:lnTo>
                <a:lnTo>
                  <a:pt x="6671520" y="24395"/>
                </a:lnTo>
                <a:lnTo>
                  <a:pt x="6679641" y="25205"/>
                </a:lnTo>
                <a:lnTo>
                  <a:pt x="6675211" y="16706"/>
                </a:lnTo>
                <a:lnTo>
                  <a:pt x="6664876" y="12658"/>
                </a:lnTo>
                <a:lnTo>
                  <a:pt x="6664138" y="5374"/>
                </a:lnTo>
                <a:lnTo>
                  <a:pt x="6671057" y="0"/>
                </a:lnTo>
                <a:lnTo>
                  <a:pt x="6709127" y="0"/>
                </a:lnTo>
                <a:lnTo>
                  <a:pt x="6712124" y="4564"/>
                </a:lnTo>
                <a:lnTo>
                  <a:pt x="6718768" y="9016"/>
                </a:lnTo>
                <a:lnTo>
                  <a:pt x="6720244" y="2945"/>
                </a:lnTo>
                <a:lnTo>
                  <a:pt x="6717782" y="0"/>
                </a:lnTo>
                <a:lnTo>
                  <a:pt x="7087889" y="0"/>
                </a:lnTo>
                <a:lnTo>
                  <a:pt x="7087889" y="2136"/>
                </a:lnTo>
                <a:lnTo>
                  <a:pt x="7092319" y="7802"/>
                </a:lnTo>
                <a:lnTo>
                  <a:pt x="7092827" y="0"/>
                </a:lnTo>
                <a:lnTo>
                  <a:pt x="7116681" y="0"/>
                </a:lnTo>
                <a:lnTo>
                  <a:pt x="7116681" y="2541"/>
                </a:lnTo>
                <a:lnTo>
                  <a:pt x="7118896" y="11040"/>
                </a:lnTo>
                <a:lnTo>
                  <a:pt x="7126278" y="4969"/>
                </a:lnTo>
                <a:lnTo>
                  <a:pt x="7129969" y="7397"/>
                </a:lnTo>
                <a:lnTo>
                  <a:pt x="7132184" y="15491"/>
                </a:lnTo>
                <a:lnTo>
                  <a:pt x="7140305" y="9421"/>
                </a:lnTo>
                <a:lnTo>
                  <a:pt x="7148425" y="11849"/>
                </a:lnTo>
                <a:lnTo>
                  <a:pt x="7149164" y="18729"/>
                </a:lnTo>
                <a:lnTo>
                  <a:pt x="7152117" y="17920"/>
                </a:lnTo>
                <a:lnTo>
                  <a:pt x="7156546" y="12254"/>
                </a:lnTo>
                <a:lnTo>
                  <a:pt x="7159499" y="15087"/>
                </a:lnTo>
                <a:lnTo>
                  <a:pt x="7158023" y="18729"/>
                </a:lnTo>
                <a:lnTo>
                  <a:pt x="7158023" y="24800"/>
                </a:lnTo>
                <a:lnTo>
                  <a:pt x="7166143" y="14682"/>
                </a:lnTo>
                <a:lnTo>
                  <a:pt x="7170573" y="10635"/>
                </a:lnTo>
                <a:lnTo>
                  <a:pt x="7175002" y="12658"/>
                </a:lnTo>
                <a:lnTo>
                  <a:pt x="7172049" y="16301"/>
                </a:lnTo>
                <a:lnTo>
                  <a:pt x="7170573" y="21562"/>
                </a:lnTo>
                <a:lnTo>
                  <a:pt x="7177955" y="21562"/>
                </a:lnTo>
                <a:lnTo>
                  <a:pt x="7181646" y="25205"/>
                </a:lnTo>
                <a:lnTo>
                  <a:pt x="7175002" y="28847"/>
                </a:lnTo>
                <a:lnTo>
                  <a:pt x="7169096" y="37346"/>
                </a:lnTo>
                <a:lnTo>
                  <a:pt x="7180170" y="36537"/>
                </a:lnTo>
                <a:lnTo>
                  <a:pt x="7186076" y="25205"/>
                </a:lnTo>
                <a:lnTo>
                  <a:pt x="7184599" y="19539"/>
                </a:lnTo>
                <a:lnTo>
                  <a:pt x="7188291" y="15896"/>
                </a:lnTo>
                <a:lnTo>
                  <a:pt x="7198626" y="14682"/>
                </a:lnTo>
                <a:lnTo>
                  <a:pt x="7205270" y="19539"/>
                </a:lnTo>
                <a:lnTo>
                  <a:pt x="7206747" y="15087"/>
                </a:lnTo>
                <a:lnTo>
                  <a:pt x="7201579" y="8611"/>
                </a:lnTo>
                <a:lnTo>
                  <a:pt x="7201579" y="6183"/>
                </a:lnTo>
                <a:lnTo>
                  <a:pt x="7211176" y="9826"/>
                </a:lnTo>
                <a:lnTo>
                  <a:pt x="7217820" y="17920"/>
                </a:lnTo>
                <a:lnTo>
                  <a:pt x="7231847" y="18729"/>
                </a:lnTo>
                <a:lnTo>
                  <a:pt x="7241444" y="22372"/>
                </a:lnTo>
                <a:lnTo>
                  <a:pt x="7248827" y="18325"/>
                </a:lnTo>
                <a:lnTo>
                  <a:pt x="7248088" y="13873"/>
                </a:lnTo>
                <a:lnTo>
                  <a:pt x="7259900" y="16301"/>
                </a:lnTo>
                <a:lnTo>
                  <a:pt x="7270236" y="22372"/>
                </a:lnTo>
                <a:lnTo>
                  <a:pt x="7272450" y="18325"/>
                </a:lnTo>
                <a:lnTo>
                  <a:pt x="7283524" y="22776"/>
                </a:lnTo>
                <a:lnTo>
                  <a:pt x="7334463" y="47869"/>
                </a:lnTo>
                <a:lnTo>
                  <a:pt x="7369160" y="68914"/>
                </a:lnTo>
                <a:lnTo>
                  <a:pt x="7375805" y="76603"/>
                </a:lnTo>
                <a:lnTo>
                  <a:pt x="7385402" y="79032"/>
                </a:lnTo>
                <a:lnTo>
                  <a:pt x="7397214" y="95220"/>
                </a:lnTo>
                <a:lnTo>
                  <a:pt x="7404596" y="96839"/>
                </a:lnTo>
                <a:lnTo>
                  <a:pt x="7403120" y="91578"/>
                </a:lnTo>
                <a:lnTo>
                  <a:pt x="7403120" y="87935"/>
                </a:lnTo>
                <a:lnTo>
                  <a:pt x="7407549" y="87935"/>
                </a:lnTo>
                <a:lnTo>
                  <a:pt x="7422314" y="100077"/>
                </a:lnTo>
                <a:lnTo>
                  <a:pt x="7429696" y="100886"/>
                </a:lnTo>
                <a:lnTo>
                  <a:pt x="7442247" y="111004"/>
                </a:lnTo>
                <a:lnTo>
                  <a:pt x="7449629" y="108171"/>
                </a:lnTo>
                <a:lnTo>
                  <a:pt x="7441508" y="97649"/>
                </a:lnTo>
                <a:lnTo>
                  <a:pt x="7439294" y="93197"/>
                </a:lnTo>
                <a:lnTo>
                  <a:pt x="7444461" y="93197"/>
                </a:lnTo>
                <a:lnTo>
                  <a:pt x="7455535" y="102910"/>
                </a:lnTo>
                <a:lnTo>
                  <a:pt x="7454058" y="111409"/>
                </a:lnTo>
                <a:lnTo>
                  <a:pt x="7474729" y="124360"/>
                </a:lnTo>
                <a:lnTo>
                  <a:pt x="7473253" y="130430"/>
                </a:lnTo>
                <a:lnTo>
                  <a:pt x="7484326" y="135287"/>
                </a:lnTo>
                <a:lnTo>
                  <a:pt x="7486541" y="130835"/>
                </a:lnTo>
                <a:lnTo>
                  <a:pt x="7495400" y="132859"/>
                </a:lnTo>
                <a:lnTo>
                  <a:pt x="7505735" y="142977"/>
                </a:lnTo>
                <a:lnTo>
                  <a:pt x="7509427" y="154309"/>
                </a:lnTo>
                <a:lnTo>
                  <a:pt x="7515333" y="157546"/>
                </a:lnTo>
                <a:lnTo>
                  <a:pt x="7523453" y="169283"/>
                </a:lnTo>
                <a:lnTo>
                  <a:pt x="7527145" y="168069"/>
                </a:lnTo>
                <a:lnTo>
                  <a:pt x="7530836" y="171711"/>
                </a:lnTo>
                <a:lnTo>
                  <a:pt x="7531574" y="183043"/>
                </a:lnTo>
                <a:lnTo>
                  <a:pt x="7531574" y="193971"/>
                </a:lnTo>
                <a:lnTo>
                  <a:pt x="7529359" y="207326"/>
                </a:lnTo>
                <a:lnTo>
                  <a:pt x="7525668" y="214611"/>
                </a:lnTo>
                <a:lnTo>
                  <a:pt x="7525668" y="220682"/>
                </a:lnTo>
                <a:lnTo>
                  <a:pt x="7515333" y="233633"/>
                </a:lnTo>
                <a:lnTo>
                  <a:pt x="7513118" y="239703"/>
                </a:lnTo>
                <a:lnTo>
                  <a:pt x="7494662" y="263581"/>
                </a:lnTo>
                <a:lnTo>
                  <a:pt x="7480635" y="270057"/>
                </a:lnTo>
                <a:lnTo>
                  <a:pt x="7464394" y="272890"/>
                </a:lnTo>
                <a:lnTo>
                  <a:pt x="7457750" y="278151"/>
                </a:lnTo>
                <a:lnTo>
                  <a:pt x="7442985" y="278151"/>
                </a:lnTo>
                <a:lnTo>
                  <a:pt x="7440032" y="281794"/>
                </a:lnTo>
                <a:lnTo>
                  <a:pt x="7417146" y="284222"/>
                </a:lnTo>
                <a:lnTo>
                  <a:pt x="7388355" y="282603"/>
                </a:lnTo>
                <a:lnTo>
                  <a:pt x="7372113" y="278556"/>
                </a:lnTo>
                <a:lnTo>
                  <a:pt x="7360301" y="270866"/>
                </a:lnTo>
                <a:lnTo>
                  <a:pt x="7352919" y="275318"/>
                </a:lnTo>
                <a:lnTo>
                  <a:pt x="7344798" y="273295"/>
                </a:lnTo>
                <a:lnTo>
                  <a:pt x="7330772" y="273295"/>
                </a:lnTo>
                <a:lnTo>
                  <a:pt x="7329295" y="268843"/>
                </a:lnTo>
                <a:lnTo>
                  <a:pt x="7320436" y="266414"/>
                </a:lnTo>
                <a:lnTo>
                  <a:pt x="7313054" y="271271"/>
                </a:lnTo>
                <a:lnTo>
                  <a:pt x="7300504" y="259939"/>
                </a:lnTo>
                <a:lnTo>
                  <a:pt x="7301242" y="254273"/>
                </a:lnTo>
                <a:lnTo>
                  <a:pt x="7291645" y="255892"/>
                </a:lnTo>
                <a:lnTo>
                  <a:pt x="7282786" y="254678"/>
                </a:lnTo>
                <a:lnTo>
                  <a:pt x="7287215" y="252654"/>
                </a:lnTo>
                <a:lnTo>
                  <a:pt x="7270974" y="252249"/>
                </a:lnTo>
                <a:lnTo>
                  <a:pt x="7266544" y="256701"/>
                </a:lnTo>
                <a:lnTo>
                  <a:pt x="7256947" y="256297"/>
                </a:lnTo>
                <a:lnTo>
                  <a:pt x="7256947" y="251440"/>
                </a:lnTo>
                <a:lnTo>
                  <a:pt x="7253256" y="248607"/>
                </a:lnTo>
                <a:lnTo>
                  <a:pt x="7259162" y="244560"/>
                </a:lnTo>
                <a:lnTo>
                  <a:pt x="7252518" y="238084"/>
                </a:lnTo>
                <a:lnTo>
                  <a:pt x="7250303" y="241727"/>
                </a:lnTo>
                <a:lnTo>
                  <a:pt x="7234800" y="241727"/>
                </a:lnTo>
                <a:lnTo>
                  <a:pt x="7224465" y="235251"/>
                </a:lnTo>
                <a:lnTo>
                  <a:pt x="7222250" y="238489"/>
                </a:lnTo>
                <a:lnTo>
                  <a:pt x="7215606" y="237680"/>
                </a:lnTo>
                <a:lnTo>
                  <a:pt x="7194197" y="221491"/>
                </a:lnTo>
                <a:lnTo>
                  <a:pt x="7191982" y="212587"/>
                </a:lnTo>
                <a:lnTo>
                  <a:pt x="7179432" y="211778"/>
                </a:lnTo>
                <a:lnTo>
                  <a:pt x="7177217" y="208945"/>
                </a:lnTo>
                <a:lnTo>
                  <a:pt x="7167620" y="209350"/>
                </a:lnTo>
                <a:lnTo>
                  <a:pt x="7165405" y="212183"/>
                </a:lnTo>
                <a:lnTo>
                  <a:pt x="7175740" y="218658"/>
                </a:lnTo>
                <a:lnTo>
                  <a:pt x="7178693" y="231609"/>
                </a:lnTo>
                <a:lnTo>
                  <a:pt x="7189767" y="238894"/>
                </a:lnTo>
                <a:lnTo>
                  <a:pt x="7192720" y="245774"/>
                </a:lnTo>
                <a:lnTo>
                  <a:pt x="7207485" y="249012"/>
                </a:lnTo>
                <a:lnTo>
                  <a:pt x="7210438" y="251845"/>
                </a:lnTo>
                <a:lnTo>
                  <a:pt x="7200841" y="256297"/>
                </a:lnTo>
                <a:lnTo>
                  <a:pt x="7195673" y="261963"/>
                </a:lnTo>
                <a:lnTo>
                  <a:pt x="7198626" y="264391"/>
                </a:lnTo>
                <a:lnTo>
                  <a:pt x="7214867" y="260748"/>
                </a:lnTo>
                <a:lnTo>
                  <a:pt x="7221512" y="256297"/>
                </a:lnTo>
                <a:lnTo>
                  <a:pt x="7228156" y="261153"/>
                </a:lnTo>
                <a:lnTo>
                  <a:pt x="7220773" y="263581"/>
                </a:lnTo>
                <a:lnTo>
                  <a:pt x="7220773" y="266414"/>
                </a:lnTo>
                <a:lnTo>
                  <a:pt x="7231847" y="267629"/>
                </a:lnTo>
                <a:lnTo>
                  <a:pt x="7228894" y="274509"/>
                </a:lnTo>
                <a:lnTo>
                  <a:pt x="7219297" y="276128"/>
                </a:lnTo>
                <a:lnTo>
                  <a:pt x="7215606" y="280984"/>
                </a:lnTo>
                <a:lnTo>
                  <a:pt x="7226679" y="283008"/>
                </a:lnTo>
                <a:lnTo>
                  <a:pt x="7231109" y="280175"/>
                </a:lnTo>
                <a:lnTo>
                  <a:pt x="7239229" y="280175"/>
                </a:lnTo>
                <a:lnTo>
                  <a:pt x="7243659" y="285031"/>
                </a:lnTo>
                <a:lnTo>
                  <a:pt x="7249565" y="280984"/>
                </a:lnTo>
                <a:lnTo>
                  <a:pt x="7272450" y="289483"/>
                </a:lnTo>
                <a:lnTo>
                  <a:pt x="7283524" y="303648"/>
                </a:lnTo>
                <a:lnTo>
                  <a:pt x="7288692" y="304458"/>
                </a:lnTo>
                <a:lnTo>
                  <a:pt x="7285001" y="310124"/>
                </a:lnTo>
                <a:lnTo>
                  <a:pt x="7284262" y="316194"/>
                </a:lnTo>
                <a:lnTo>
                  <a:pt x="7287954" y="317408"/>
                </a:lnTo>
                <a:lnTo>
                  <a:pt x="7288692" y="326312"/>
                </a:lnTo>
                <a:lnTo>
                  <a:pt x="7287215" y="340882"/>
                </a:lnTo>
                <a:lnTo>
                  <a:pt x="7279833" y="343310"/>
                </a:lnTo>
                <a:lnTo>
                  <a:pt x="7277618" y="351405"/>
                </a:lnTo>
                <a:lnTo>
                  <a:pt x="7285739" y="353428"/>
                </a:lnTo>
                <a:lnTo>
                  <a:pt x="7286477" y="363951"/>
                </a:lnTo>
                <a:lnTo>
                  <a:pt x="7299765" y="376092"/>
                </a:lnTo>
                <a:lnTo>
                  <a:pt x="7299765" y="383782"/>
                </a:lnTo>
                <a:lnTo>
                  <a:pt x="7309363" y="390257"/>
                </a:lnTo>
                <a:lnTo>
                  <a:pt x="7309363" y="399161"/>
                </a:lnTo>
                <a:lnTo>
                  <a:pt x="7311577" y="409683"/>
                </a:lnTo>
                <a:lnTo>
                  <a:pt x="7307148" y="416968"/>
                </a:lnTo>
                <a:lnTo>
                  <a:pt x="7311577" y="421420"/>
                </a:lnTo>
                <a:lnTo>
                  <a:pt x="7316007" y="429110"/>
                </a:lnTo>
                <a:lnTo>
                  <a:pt x="7336678" y="435585"/>
                </a:lnTo>
                <a:lnTo>
                  <a:pt x="7345537" y="428705"/>
                </a:lnTo>
                <a:lnTo>
                  <a:pt x="7349228" y="429110"/>
                </a:lnTo>
                <a:lnTo>
                  <a:pt x="7355872" y="437609"/>
                </a:lnTo>
                <a:lnTo>
                  <a:pt x="7364731" y="442870"/>
                </a:lnTo>
                <a:lnTo>
                  <a:pt x="7366207" y="454202"/>
                </a:lnTo>
                <a:lnTo>
                  <a:pt x="7370637" y="457440"/>
                </a:lnTo>
                <a:lnTo>
                  <a:pt x="7386140" y="457440"/>
                </a:lnTo>
                <a:lnTo>
                  <a:pt x="7392784" y="462701"/>
                </a:lnTo>
                <a:lnTo>
                  <a:pt x="7406811" y="463106"/>
                </a:lnTo>
                <a:lnTo>
                  <a:pt x="7415670" y="470391"/>
                </a:lnTo>
                <a:lnTo>
                  <a:pt x="7420837" y="470795"/>
                </a:lnTo>
                <a:lnTo>
                  <a:pt x="7431911" y="460273"/>
                </a:lnTo>
                <a:lnTo>
                  <a:pt x="7440032" y="459463"/>
                </a:lnTo>
                <a:lnTo>
                  <a:pt x="7445938" y="457035"/>
                </a:lnTo>
                <a:lnTo>
                  <a:pt x="7446676" y="442465"/>
                </a:lnTo>
                <a:lnTo>
                  <a:pt x="7439294" y="436395"/>
                </a:lnTo>
                <a:lnTo>
                  <a:pt x="7442247" y="431943"/>
                </a:lnTo>
                <a:lnTo>
                  <a:pt x="7442247" y="428705"/>
                </a:lnTo>
                <a:lnTo>
                  <a:pt x="7431173" y="424658"/>
                </a:lnTo>
                <a:lnTo>
                  <a:pt x="7429696" y="417373"/>
                </a:lnTo>
                <a:lnTo>
                  <a:pt x="7422314" y="422634"/>
                </a:lnTo>
                <a:lnTo>
                  <a:pt x="7416408" y="422230"/>
                </a:lnTo>
                <a:lnTo>
                  <a:pt x="7406811" y="426277"/>
                </a:lnTo>
                <a:lnTo>
                  <a:pt x="7394999" y="420611"/>
                </a:lnTo>
                <a:lnTo>
                  <a:pt x="7386140" y="409683"/>
                </a:lnTo>
                <a:lnTo>
                  <a:pt x="7372852" y="404017"/>
                </a:lnTo>
                <a:lnTo>
                  <a:pt x="7369899" y="393900"/>
                </a:lnTo>
                <a:lnTo>
                  <a:pt x="7363254" y="381353"/>
                </a:lnTo>
                <a:lnTo>
                  <a:pt x="7372852" y="382163"/>
                </a:lnTo>
                <a:lnTo>
                  <a:pt x="7378758" y="376092"/>
                </a:lnTo>
                <a:lnTo>
                  <a:pt x="7375805" y="371236"/>
                </a:lnTo>
                <a:lnTo>
                  <a:pt x="7378019" y="365974"/>
                </a:lnTo>
                <a:lnTo>
                  <a:pt x="7375066" y="359904"/>
                </a:lnTo>
                <a:lnTo>
                  <a:pt x="7377281" y="354238"/>
                </a:lnTo>
                <a:lnTo>
                  <a:pt x="7388355" y="353833"/>
                </a:lnTo>
                <a:lnTo>
                  <a:pt x="7399428" y="360713"/>
                </a:lnTo>
                <a:lnTo>
                  <a:pt x="7413455" y="363141"/>
                </a:lnTo>
                <a:lnTo>
                  <a:pt x="7420837" y="372854"/>
                </a:lnTo>
                <a:lnTo>
                  <a:pt x="7429696" y="379735"/>
                </a:lnTo>
                <a:lnTo>
                  <a:pt x="7446676" y="380544"/>
                </a:lnTo>
                <a:lnTo>
                  <a:pt x="7450367" y="386615"/>
                </a:lnTo>
                <a:lnTo>
                  <a:pt x="7461441" y="387424"/>
                </a:lnTo>
                <a:lnTo>
                  <a:pt x="7493185" y="401589"/>
                </a:lnTo>
                <a:lnTo>
                  <a:pt x="7505735" y="413326"/>
                </a:lnTo>
                <a:lnTo>
                  <a:pt x="7511641" y="405636"/>
                </a:lnTo>
                <a:lnTo>
                  <a:pt x="7519762" y="399161"/>
                </a:lnTo>
                <a:lnTo>
                  <a:pt x="7519762" y="389448"/>
                </a:lnTo>
                <a:lnTo>
                  <a:pt x="7527145" y="389043"/>
                </a:lnTo>
                <a:lnTo>
                  <a:pt x="7534527" y="380949"/>
                </a:lnTo>
                <a:lnTo>
                  <a:pt x="7521239" y="362737"/>
                </a:lnTo>
                <a:lnTo>
                  <a:pt x="7499830" y="342096"/>
                </a:lnTo>
                <a:lnTo>
                  <a:pt x="7494662" y="328336"/>
                </a:lnTo>
                <a:lnTo>
                  <a:pt x="7495400" y="320646"/>
                </a:lnTo>
                <a:lnTo>
                  <a:pt x="7508688" y="310528"/>
                </a:lnTo>
                <a:lnTo>
                  <a:pt x="7519762" y="296768"/>
                </a:lnTo>
                <a:lnTo>
                  <a:pt x="7522715" y="285031"/>
                </a:lnTo>
                <a:lnTo>
                  <a:pt x="7531574" y="277746"/>
                </a:lnTo>
                <a:lnTo>
                  <a:pt x="7542648" y="275723"/>
                </a:lnTo>
                <a:lnTo>
                  <a:pt x="7558889" y="263581"/>
                </a:lnTo>
                <a:lnTo>
                  <a:pt x="7570701" y="241322"/>
                </a:lnTo>
                <a:lnTo>
                  <a:pt x="7577345" y="236466"/>
                </a:lnTo>
                <a:lnTo>
                  <a:pt x="7589895" y="238084"/>
                </a:lnTo>
                <a:lnTo>
                  <a:pt x="7599492" y="245369"/>
                </a:lnTo>
                <a:lnTo>
                  <a:pt x="7613519" y="243750"/>
                </a:lnTo>
                <a:lnTo>
                  <a:pt x="7629022" y="245369"/>
                </a:lnTo>
                <a:lnTo>
                  <a:pt x="7634190" y="251440"/>
                </a:lnTo>
                <a:lnTo>
                  <a:pt x="7632713" y="261153"/>
                </a:lnTo>
                <a:lnTo>
                  <a:pt x="7645264" y="251035"/>
                </a:lnTo>
                <a:lnTo>
                  <a:pt x="7657075" y="259534"/>
                </a:lnTo>
                <a:lnTo>
                  <a:pt x="7661505" y="271271"/>
                </a:lnTo>
                <a:lnTo>
                  <a:pt x="7667411" y="276128"/>
                </a:lnTo>
                <a:lnTo>
                  <a:pt x="7665934" y="259534"/>
                </a:lnTo>
                <a:lnTo>
                  <a:pt x="7659290" y="247393"/>
                </a:lnTo>
                <a:lnTo>
                  <a:pt x="7663720" y="242132"/>
                </a:lnTo>
                <a:lnTo>
                  <a:pt x="7662981" y="221086"/>
                </a:lnTo>
                <a:lnTo>
                  <a:pt x="7666673" y="214611"/>
                </a:lnTo>
                <a:lnTo>
                  <a:pt x="7662243" y="211373"/>
                </a:lnTo>
                <a:lnTo>
                  <a:pt x="7661505" y="206112"/>
                </a:lnTo>
                <a:lnTo>
                  <a:pt x="7663720" y="201660"/>
                </a:lnTo>
                <a:lnTo>
                  <a:pt x="7661505" y="195185"/>
                </a:lnTo>
                <a:lnTo>
                  <a:pt x="7663720" y="190733"/>
                </a:lnTo>
                <a:lnTo>
                  <a:pt x="7656337" y="183448"/>
                </a:lnTo>
                <a:lnTo>
                  <a:pt x="7645264" y="177377"/>
                </a:lnTo>
                <a:lnTo>
                  <a:pt x="7630499" y="178187"/>
                </a:lnTo>
                <a:lnTo>
                  <a:pt x="7626807" y="166855"/>
                </a:lnTo>
                <a:lnTo>
                  <a:pt x="7630499" y="155118"/>
                </a:lnTo>
                <a:lnTo>
                  <a:pt x="7630499" y="134073"/>
                </a:lnTo>
                <a:lnTo>
                  <a:pt x="7634190" y="131240"/>
                </a:lnTo>
                <a:lnTo>
                  <a:pt x="7631975" y="124764"/>
                </a:lnTo>
                <a:lnTo>
                  <a:pt x="7631975" y="115861"/>
                </a:lnTo>
                <a:lnTo>
                  <a:pt x="7636405" y="113028"/>
                </a:lnTo>
                <a:lnTo>
                  <a:pt x="7631237" y="106552"/>
                </a:lnTo>
                <a:lnTo>
                  <a:pt x="7631237" y="96030"/>
                </a:lnTo>
                <a:lnTo>
                  <a:pt x="7623854" y="76603"/>
                </a:lnTo>
                <a:lnTo>
                  <a:pt x="7609090" y="67295"/>
                </a:lnTo>
                <a:lnTo>
                  <a:pt x="7584728" y="49083"/>
                </a:lnTo>
                <a:lnTo>
                  <a:pt x="7583989" y="44226"/>
                </a:lnTo>
                <a:lnTo>
                  <a:pt x="7595801" y="44226"/>
                </a:lnTo>
                <a:lnTo>
                  <a:pt x="7615734" y="56772"/>
                </a:lnTo>
                <a:lnTo>
                  <a:pt x="7628284" y="56368"/>
                </a:lnTo>
                <a:lnTo>
                  <a:pt x="7635666" y="52320"/>
                </a:lnTo>
                <a:lnTo>
                  <a:pt x="7654122" y="51106"/>
                </a:lnTo>
                <a:lnTo>
                  <a:pt x="7681438" y="53535"/>
                </a:lnTo>
                <a:lnTo>
                  <a:pt x="7693249" y="60819"/>
                </a:lnTo>
                <a:lnTo>
                  <a:pt x="7693249" y="68914"/>
                </a:lnTo>
                <a:lnTo>
                  <a:pt x="7703585" y="80651"/>
                </a:lnTo>
                <a:lnTo>
                  <a:pt x="7714658" y="81865"/>
                </a:lnTo>
                <a:lnTo>
                  <a:pt x="7716873" y="89149"/>
                </a:lnTo>
                <a:lnTo>
                  <a:pt x="7730900" y="105743"/>
                </a:lnTo>
                <a:lnTo>
                  <a:pt x="7728685" y="112623"/>
                </a:lnTo>
                <a:lnTo>
                  <a:pt x="7711706" y="112218"/>
                </a:lnTo>
                <a:lnTo>
                  <a:pt x="7706538" y="118289"/>
                </a:lnTo>
                <a:lnTo>
                  <a:pt x="7691035" y="118694"/>
                </a:lnTo>
                <a:lnTo>
                  <a:pt x="7686605" y="123550"/>
                </a:lnTo>
                <a:lnTo>
                  <a:pt x="7688082" y="128812"/>
                </a:lnTo>
                <a:lnTo>
                  <a:pt x="7683652" y="135692"/>
                </a:lnTo>
                <a:lnTo>
                  <a:pt x="7678485" y="132859"/>
                </a:lnTo>
                <a:lnTo>
                  <a:pt x="7675532" y="138120"/>
                </a:lnTo>
                <a:lnTo>
                  <a:pt x="7674793" y="151475"/>
                </a:lnTo>
                <a:lnTo>
                  <a:pt x="7682176" y="155118"/>
                </a:lnTo>
                <a:lnTo>
                  <a:pt x="7702847" y="170902"/>
                </a:lnTo>
                <a:lnTo>
                  <a:pt x="7722779" y="194780"/>
                </a:lnTo>
                <a:lnTo>
                  <a:pt x="7731638" y="194780"/>
                </a:lnTo>
                <a:lnTo>
                  <a:pt x="7744926" y="186281"/>
                </a:lnTo>
                <a:lnTo>
                  <a:pt x="7750832" y="196399"/>
                </a:lnTo>
                <a:lnTo>
                  <a:pt x="7756000" y="190733"/>
                </a:lnTo>
                <a:lnTo>
                  <a:pt x="7766336" y="190733"/>
                </a:lnTo>
                <a:lnTo>
                  <a:pt x="7769289" y="185876"/>
                </a:lnTo>
                <a:lnTo>
                  <a:pt x="7786268" y="178591"/>
                </a:lnTo>
                <a:lnTo>
                  <a:pt x="7789959" y="168878"/>
                </a:lnTo>
                <a:lnTo>
                  <a:pt x="7785530" y="155118"/>
                </a:lnTo>
                <a:lnTo>
                  <a:pt x="7792174" y="144595"/>
                </a:lnTo>
                <a:lnTo>
                  <a:pt x="7791436" y="136096"/>
                </a:lnTo>
                <a:lnTo>
                  <a:pt x="7784053" y="127597"/>
                </a:lnTo>
                <a:lnTo>
                  <a:pt x="7789221" y="123955"/>
                </a:lnTo>
                <a:lnTo>
                  <a:pt x="7815798" y="120717"/>
                </a:lnTo>
                <a:lnTo>
                  <a:pt x="7820227" y="115861"/>
                </a:lnTo>
                <a:lnTo>
                  <a:pt x="7836469" y="121122"/>
                </a:lnTo>
                <a:lnTo>
                  <a:pt x="7834254" y="114242"/>
                </a:lnTo>
                <a:lnTo>
                  <a:pt x="7820966" y="105338"/>
                </a:lnTo>
                <a:lnTo>
                  <a:pt x="7816536" y="96030"/>
                </a:lnTo>
                <a:lnTo>
                  <a:pt x="7821704" y="96030"/>
                </a:lnTo>
                <a:lnTo>
                  <a:pt x="7829086" y="102910"/>
                </a:lnTo>
                <a:lnTo>
                  <a:pt x="7837207" y="98458"/>
                </a:lnTo>
                <a:lnTo>
                  <a:pt x="7855663" y="77817"/>
                </a:lnTo>
                <a:lnTo>
                  <a:pt x="7861569" y="76603"/>
                </a:lnTo>
                <a:lnTo>
                  <a:pt x="7882240" y="53535"/>
                </a:lnTo>
                <a:lnTo>
                  <a:pt x="7882240" y="48273"/>
                </a:lnTo>
                <a:lnTo>
                  <a:pt x="7888146" y="45440"/>
                </a:lnTo>
                <a:lnTo>
                  <a:pt x="7898481" y="47059"/>
                </a:lnTo>
                <a:lnTo>
                  <a:pt x="7912508" y="41393"/>
                </a:lnTo>
                <a:lnTo>
                  <a:pt x="7914723" y="35323"/>
                </a:lnTo>
                <a:lnTo>
                  <a:pt x="7933917" y="30061"/>
                </a:lnTo>
                <a:lnTo>
                  <a:pt x="7935393" y="36941"/>
                </a:lnTo>
                <a:lnTo>
                  <a:pt x="7939085" y="37346"/>
                </a:lnTo>
                <a:lnTo>
                  <a:pt x="7940561" y="44226"/>
                </a:lnTo>
                <a:lnTo>
                  <a:pt x="7936870" y="49892"/>
                </a:lnTo>
                <a:lnTo>
                  <a:pt x="7942776" y="53130"/>
                </a:lnTo>
                <a:lnTo>
                  <a:pt x="7953849" y="42607"/>
                </a:lnTo>
                <a:lnTo>
                  <a:pt x="7955326" y="36132"/>
                </a:lnTo>
                <a:lnTo>
                  <a:pt x="7949420" y="33704"/>
                </a:lnTo>
                <a:lnTo>
                  <a:pt x="7942038" y="26823"/>
                </a:lnTo>
                <a:lnTo>
                  <a:pt x="7941299" y="22372"/>
                </a:lnTo>
                <a:lnTo>
                  <a:pt x="7959755" y="5778"/>
                </a:lnTo>
                <a:lnTo>
                  <a:pt x="7962708" y="5778"/>
                </a:lnTo>
                <a:lnTo>
                  <a:pt x="7964185" y="11444"/>
                </a:lnTo>
                <a:lnTo>
                  <a:pt x="7960494" y="13468"/>
                </a:lnTo>
                <a:lnTo>
                  <a:pt x="7957541" y="17515"/>
                </a:lnTo>
                <a:lnTo>
                  <a:pt x="7966400" y="26823"/>
                </a:lnTo>
                <a:lnTo>
                  <a:pt x="7973044" y="25205"/>
                </a:lnTo>
                <a:lnTo>
                  <a:pt x="7978212" y="18729"/>
                </a:lnTo>
                <a:lnTo>
                  <a:pt x="7974520" y="13063"/>
                </a:lnTo>
                <a:lnTo>
                  <a:pt x="7971567" y="4564"/>
                </a:lnTo>
                <a:lnTo>
                  <a:pt x="7967876" y="517"/>
                </a:lnTo>
                <a:lnTo>
                  <a:pt x="7968568" y="0"/>
                </a:lnTo>
                <a:lnTo>
                  <a:pt x="7987332" y="0"/>
                </a:lnTo>
                <a:lnTo>
                  <a:pt x="7989285" y="2945"/>
                </a:lnTo>
                <a:lnTo>
                  <a:pt x="7995929" y="4159"/>
                </a:lnTo>
                <a:lnTo>
                  <a:pt x="8001835" y="1326"/>
                </a:lnTo>
                <a:lnTo>
                  <a:pt x="8013647" y="11444"/>
                </a:lnTo>
                <a:lnTo>
                  <a:pt x="8007003" y="14682"/>
                </a:lnTo>
                <a:lnTo>
                  <a:pt x="8004788" y="18325"/>
                </a:lnTo>
                <a:lnTo>
                  <a:pt x="8011433" y="28038"/>
                </a:lnTo>
                <a:lnTo>
                  <a:pt x="8007003" y="34513"/>
                </a:lnTo>
                <a:lnTo>
                  <a:pt x="7997406" y="34918"/>
                </a:lnTo>
                <a:lnTo>
                  <a:pt x="7987070" y="43822"/>
                </a:lnTo>
                <a:lnTo>
                  <a:pt x="7989285" y="51511"/>
                </a:lnTo>
                <a:lnTo>
                  <a:pt x="7997406" y="53130"/>
                </a:lnTo>
                <a:lnTo>
                  <a:pt x="8004050" y="51106"/>
                </a:lnTo>
                <a:lnTo>
                  <a:pt x="8010694" y="51511"/>
                </a:lnTo>
                <a:lnTo>
                  <a:pt x="8017338" y="47059"/>
                </a:lnTo>
                <a:lnTo>
                  <a:pt x="8027674" y="50702"/>
                </a:lnTo>
                <a:lnTo>
                  <a:pt x="8027674" y="61629"/>
                </a:lnTo>
                <a:lnTo>
                  <a:pt x="8032842" y="50702"/>
                </a:lnTo>
                <a:lnTo>
                  <a:pt x="8043177" y="39370"/>
                </a:lnTo>
                <a:lnTo>
                  <a:pt x="8048345" y="38965"/>
                </a:lnTo>
                <a:lnTo>
                  <a:pt x="8052774" y="45036"/>
                </a:lnTo>
                <a:lnTo>
                  <a:pt x="8060157" y="50702"/>
                </a:lnTo>
                <a:lnTo>
                  <a:pt x="8063848" y="46655"/>
                </a:lnTo>
                <a:lnTo>
                  <a:pt x="8061633" y="41393"/>
                </a:lnTo>
                <a:lnTo>
                  <a:pt x="8063848" y="35727"/>
                </a:lnTo>
                <a:lnTo>
                  <a:pt x="8056465" y="30871"/>
                </a:lnTo>
                <a:lnTo>
                  <a:pt x="8056465" y="26823"/>
                </a:lnTo>
                <a:lnTo>
                  <a:pt x="8065324" y="17920"/>
                </a:lnTo>
                <a:lnTo>
                  <a:pt x="8074921" y="16706"/>
                </a:lnTo>
                <a:lnTo>
                  <a:pt x="8077874" y="11849"/>
                </a:lnTo>
                <a:lnTo>
                  <a:pt x="8091163" y="4159"/>
                </a:lnTo>
                <a:lnTo>
                  <a:pt x="8097069" y="8207"/>
                </a:lnTo>
                <a:lnTo>
                  <a:pt x="8103713" y="8611"/>
                </a:lnTo>
                <a:lnTo>
                  <a:pt x="8108142" y="6183"/>
                </a:lnTo>
                <a:lnTo>
                  <a:pt x="8115525" y="9016"/>
                </a:lnTo>
                <a:lnTo>
                  <a:pt x="8136934" y="9016"/>
                </a:lnTo>
                <a:lnTo>
                  <a:pt x="8144316" y="3755"/>
                </a:lnTo>
                <a:lnTo>
                  <a:pt x="8144316" y="0"/>
                </a:lnTo>
                <a:lnTo>
                  <a:pt x="8211777" y="0"/>
                </a:lnTo>
                <a:lnTo>
                  <a:pt x="8214450" y="5374"/>
                </a:lnTo>
                <a:lnTo>
                  <a:pt x="8212973" y="12658"/>
                </a:lnTo>
                <a:lnTo>
                  <a:pt x="8218879" y="19539"/>
                </a:lnTo>
                <a:lnTo>
                  <a:pt x="8243979" y="20348"/>
                </a:lnTo>
                <a:lnTo>
                  <a:pt x="8249147" y="15087"/>
                </a:lnTo>
                <a:lnTo>
                  <a:pt x="8249147" y="9421"/>
                </a:lnTo>
                <a:lnTo>
                  <a:pt x="8245456" y="6183"/>
                </a:lnTo>
                <a:lnTo>
                  <a:pt x="8240011" y="0"/>
                </a:lnTo>
                <a:lnTo>
                  <a:pt x="8797882" y="0"/>
                </a:lnTo>
                <a:lnTo>
                  <a:pt x="8798400" y="4969"/>
                </a:lnTo>
                <a:lnTo>
                  <a:pt x="8789542" y="12254"/>
                </a:lnTo>
                <a:lnTo>
                  <a:pt x="8790280" y="17110"/>
                </a:lnTo>
                <a:lnTo>
                  <a:pt x="8783636" y="24800"/>
                </a:lnTo>
                <a:lnTo>
                  <a:pt x="8788065" y="29657"/>
                </a:lnTo>
                <a:lnTo>
                  <a:pt x="8787327" y="49487"/>
                </a:lnTo>
                <a:lnTo>
                  <a:pt x="8776253" y="54749"/>
                </a:lnTo>
                <a:lnTo>
                  <a:pt x="8778468" y="58796"/>
                </a:lnTo>
                <a:lnTo>
                  <a:pt x="8786589" y="56772"/>
                </a:lnTo>
                <a:lnTo>
                  <a:pt x="8788065" y="62034"/>
                </a:lnTo>
                <a:lnTo>
                  <a:pt x="8776253" y="68509"/>
                </a:lnTo>
                <a:lnTo>
                  <a:pt x="8775515" y="87531"/>
                </a:lnTo>
                <a:lnTo>
                  <a:pt x="8771085" y="93601"/>
                </a:lnTo>
                <a:lnTo>
                  <a:pt x="8758535" y="87935"/>
                </a:lnTo>
                <a:lnTo>
                  <a:pt x="8758535" y="94006"/>
                </a:lnTo>
                <a:lnTo>
                  <a:pt x="8768871" y="104529"/>
                </a:lnTo>
                <a:lnTo>
                  <a:pt x="8769609" y="111409"/>
                </a:lnTo>
                <a:lnTo>
                  <a:pt x="8759274" y="115861"/>
                </a:lnTo>
                <a:lnTo>
                  <a:pt x="8751891" y="125169"/>
                </a:lnTo>
                <a:lnTo>
                  <a:pt x="8733435" y="125978"/>
                </a:lnTo>
                <a:lnTo>
                  <a:pt x="8723838" y="118694"/>
                </a:lnTo>
                <a:lnTo>
                  <a:pt x="8738603" y="111004"/>
                </a:lnTo>
                <a:lnTo>
                  <a:pt x="8739341" y="104124"/>
                </a:lnTo>
                <a:lnTo>
                  <a:pt x="8728267" y="104124"/>
                </a:lnTo>
                <a:lnTo>
                  <a:pt x="8726053" y="110195"/>
                </a:lnTo>
                <a:lnTo>
                  <a:pt x="8718670" y="111004"/>
                </a:lnTo>
                <a:lnTo>
                  <a:pt x="8696523" y="98863"/>
                </a:lnTo>
                <a:lnTo>
                  <a:pt x="8691355" y="104933"/>
                </a:lnTo>
                <a:lnTo>
                  <a:pt x="8663302" y="108171"/>
                </a:lnTo>
                <a:lnTo>
                  <a:pt x="8648537" y="109385"/>
                </a:lnTo>
                <a:lnTo>
                  <a:pt x="8641155" y="121527"/>
                </a:lnTo>
                <a:lnTo>
                  <a:pt x="8647799" y="122741"/>
                </a:lnTo>
                <a:lnTo>
                  <a:pt x="8651490" y="125978"/>
                </a:lnTo>
                <a:lnTo>
                  <a:pt x="8657396" y="117480"/>
                </a:lnTo>
                <a:lnTo>
                  <a:pt x="8672161" y="114646"/>
                </a:lnTo>
                <a:lnTo>
                  <a:pt x="8677328" y="123550"/>
                </a:lnTo>
                <a:lnTo>
                  <a:pt x="8689879" y="135287"/>
                </a:lnTo>
                <a:lnTo>
                  <a:pt x="8726791" y="140548"/>
                </a:lnTo>
                <a:lnTo>
                  <a:pt x="8743032" y="145000"/>
                </a:lnTo>
                <a:lnTo>
                  <a:pt x="8761488" y="142167"/>
                </a:lnTo>
                <a:lnTo>
                  <a:pt x="8778468" y="141762"/>
                </a:lnTo>
                <a:lnTo>
                  <a:pt x="8782159" y="146619"/>
                </a:lnTo>
                <a:lnTo>
                  <a:pt x="8801353" y="150666"/>
                </a:lnTo>
                <a:lnTo>
                  <a:pt x="8816118" y="142572"/>
                </a:lnTo>
                <a:lnTo>
                  <a:pt x="8816118" y="133263"/>
                </a:lnTo>
                <a:lnTo>
                  <a:pt x="8810212" y="126788"/>
                </a:lnTo>
                <a:lnTo>
                  <a:pt x="8810212" y="115456"/>
                </a:lnTo>
                <a:lnTo>
                  <a:pt x="8816118" y="107362"/>
                </a:lnTo>
                <a:lnTo>
                  <a:pt x="8825715" y="103315"/>
                </a:lnTo>
                <a:lnTo>
                  <a:pt x="8826454" y="96434"/>
                </a:lnTo>
                <a:lnTo>
                  <a:pt x="8840480" y="83888"/>
                </a:lnTo>
                <a:lnTo>
                  <a:pt x="8841957" y="75389"/>
                </a:lnTo>
                <a:lnTo>
                  <a:pt x="8850078" y="53939"/>
                </a:lnTo>
                <a:lnTo>
                  <a:pt x="8841957" y="40179"/>
                </a:lnTo>
                <a:lnTo>
                  <a:pt x="8844172" y="24800"/>
                </a:lnTo>
                <a:lnTo>
                  <a:pt x="8859675" y="112"/>
                </a:lnTo>
                <a:lnTo>
                  <a:pt x="8859694" y="0"/>
                </a:lnTo>
                <a:lnTo>
                  <a:pt x="12192000" y="0"/>
                </a:lnTo>
                <a:lnTo>
                  <a:pt x="12192000" y="227431"/>
                </a:lnTo>
                <a:lnTo>
                  <a:pt x="12186940" y="230800"/>
                </a:lnTo>
                <a:lnTo>
                  <a:pt x="12176604" y="229990"/>
                </a:lnTo>
                <a:lnTo>
                  <a:pt x="12161839" y="238489"/>
                </a:lnTo>
                <a:lnTo>
                  <a:pt x="12147075" y="238894"/>
                </a:lnTo>
                <a:lnTo>
                  <a:pt x="12130095" y="251845"/>
                </a:lnTo>
                <a:lnTo>
                  <a:pt x="12119759" y="253464"/>
                </a:lnTo>
                <a:lnTo>
                  <a:pt x="12112377" y="246988"/>
                </a:lnTo>
                <a:lnTo>
                  <a:pt x="12106471" y="247798"/>
                </a:lnTo>
                <a:lnTo>
                  <a:pt x="12103518" y="256701"/>
                </a:lnTo>
                <a:lnTo>
                  <a:pt x="12085800" y="269247"/>
                </a:lnTo>
                <a:lnTo>
                  <a:pt x="12082847" y="278961"/>
                </a:lnTo>
                <a:lnTo>
                  <a:pt x="12073250" y="287055"/>
                </a:lnTo>
                <a:lnTo>
                  <a:pt x="12071774" y="297173"/>
                </a:lnTo>
                <a:lnTo>
                  <a:pt x="12084324" y="315790"/>
                </a:lnTo>
                <a:lnTo>
                  <a:pt x="12081371" y="333597"/>
                </a:lnTo>
                <a:lnTo>
                  <a:pt x="12066606" y="348976"/>
                </a:lnTo>
                <a:lnTo>
                  <a:pt x="12059223" y="363546"/>
                </a:lnTo>
                <a:lnTo>
                  <a:pt x="12062176" y="374878"/>
                </a:lnTo>
                <a:lnTo>
                  <a:pt x="12061438" y="393090"/>
                </a:lnTo>
                <a:lnTo>
                  <a:pt x="12065868" y="399970"/>
                </a:lnTo>
                <a:lnTo>
                  <a:pt x="12066606" y="410088"/>
                </a:lnTo>
                <a:lnTo>
                  <a:pt x="12061438" y="409683"/>
                </a:lnTo>
                <a:lnTo>
                  <a:pt x="12055532" y="413326"/>
                </a:lnTo>
                <a:lnTo>
                  <a:pt x="12054794" y="423848"/>
                </a:lnTo>
                <a:lnTo>
                  <a:pt x="12050365" y="427491"/>
                </a:lnTo>
                <a:lnTo>
                  <a:pt x="12055532" y="442870"/>
                </a:lnTo>
                <a:lnTo>
                  <a:pt x="12045935" y="449750"/>
                </a:lnTo>
                <a:lnTo>
                  <a:pt x="12044459" y="461487"/>
                </a:lnTo>
                <a:lnTo>
                  <a:pt x="12031170" y="476866"/>
                </a:lnTo>
                <a:lnTo>
                  <a:pt x="12033385" y="486984"/>
                </a:lnTo>
                <a:lnTo>
                  <a:pt x="12025264" y="490626"/>
                </a:lnTo>
                <a:lnTo>
                  <a:pt x="12022311" y="507624"/>
                </a:lnTo>
                <a:lnTo>
                  <a:pt x="12018620" y="507624"/>
                </a:lnTo>
                <a:lnTo>
                  <a:pt x="12013452" y="529884"/>
                </a:lnTo>
                <a:lnTo>
                  <a:pt x="12014191" y="546477"/>
                </a:lnTo>
                <a:lnTo>
                  <a:pt x="12010499" y="552143"/>
                </a:lnTo>
                <a:lnTo>
                  <a:pt x="12014929" y="562666"/>
                </a:lnTo>
                <a:lnTo>
                  <a:pt x="12007546" y="572783"/>
                </a:lnTo>
                <a:lnTo>
                  <a:pt x="12006070" y="583306"/>
                </a:lnTo>
                <a:lnTo>
                  <a:pt x="11996473" y="596662"/>
                </a:lnTo>
                <a:lnTo>
                  <a:pt x="11997211" y="601518"/>
                </a:lnTo>
                <a:lnTo>
                  <a:pt x="11992043" y="603137"/>
                </a:lnTo>
                <a:lnTo>
                  <a:pt x="11992043" y="615278"/>
                </a:lnTo>
                <a:lnTo>
                  <a:pt x="11976540" y="626610"/>
                </a:lnTo>
                <a:lnTo>
                  <a:pt x="11975802" y="641990"/>
                </a:lnTo>
                <a:lnTo>
                  <a:pt x="11961775" y="653726"/>
                </a:lnTo>
                <a:lnTo>
                  <a:pt x="11961775" y="660606"/>
                </a:lnTo>
                <a:lnTo>
                  <a:pt x="11952178" y="674771"/>
                </a:lnTo>
                <a:lnTo>
                  <a:pt x="11949963" y="684485"/>
                </a:lnTo>
                <a:lnTo>
                  <a:pt x="11944796" y="692579"/>
                </a:lnTo>
                <a:lnTo>
                  <a:pt x="11949963" y="701078"/>
                </a:lnTo>
                <a:lnTo>
                  <a:pt x="11958822" y="706744"/>
                </a:lnTo>
                <a:lnTo>
                  <a:pt x="11969158" y="703506"/>
                </a:lnTo>
                <a:lnTo>
                  <a:pt x="11977278" y="710386"/>
                </a:lnTo>
                <a:lnTo>
                  <a:pt x="11986876" y="711196"/>
                </a:lnTo>
                <a:lnTo>
                  <a:pt x="11999426" y="702697"/>
                </a:lnTo>
                <a:lnTo>
                  <a:pt x="12006808" y="700268"/>
                </a:lnTo>
                <a:lnTo>
                  <a:pt x="12014929" y="695007"/>
                </a:lnTo>
                <a:lnTo>
                  <a:pt x="12019358" y="696221"/>
                </a:lnTo>
                <a:lnTo>
                  <a:pt x="12030432" y="693388"/>
                </a:lnTo>
                <a:lnTo>
                  <a:pt x="12030432" y="716862"/>
                </a:lnTo>
                <a:lnTo>
                  <a:pt x="12041506" y="731027"/>
                </a:lnTo>
                <a:lnTo>
                  <a:pt x="12045935" y="745192"/>
                </a:lnTo>
                <a:lnTo>
                  <a:pt x="12044459" y="756928"/>
                </a:lnTo>
                <a:lnTo>
                  <a:pt x="12057009" y="767046"/>
                </a:lnTo>
                <a:lnTo>
                  <a:pt x="12063653" y="759357"/>
                </a:lnTo>
                <a:lnTo>
                  <a:pt x="12066606" y="760166"/>
                </a:lnTo>
                <a:lnTo>
                  <a:pt x="12072512" y="756119"/>
                </a:lnTo>
                <a:lnTo>
                  <a:pt x="12076941" y="747215"/>
                </a:lnTo>
                <a:lnTo>
                  <a:pt x="12083586" y="744787"/>
                </a:lnTo>
                <a:lnTo>
                  <a:pt x="12087277" y="750048"/>
                </a:lnTo>
                <a:lnTo>
                  <a:pt x="12093183" y="745192"/>
                </a:lnTo>
                <a:lnTo>
                  <a:pt x="12104256" y="746001"/>
                </a:lnTo>
                <a:lnTo>
                  <a:pt x="12099827" y="750048"/>
                </a:lnTo>
                <a:lnTo>
                  <a:pt x="12095397" y="756928"/>
                </a:lnTo>
                <a:lnTo>
                  <a:pt x="12096136" y="770284"/>
                </a:lnTo>
                <a:lnTo>
                  <a:pt x="12090968" y="770284"/>
                </a:lnTo>
                <a:lnTo>
                  <a:pt x="12082847" y="777164"/>
                </a:lnTo>
                <a:lnTo>
                  <a:pt x="12085800" y="781211"/>
                </a:lnTo>
                <a:lnTo>
                  <a:pt x="12107948" y="777974"/>
                </a:lnTo>
                <a:lnTo>
                  <a:pt x="12119759" y="771498"/>
                </a:lnTo>
                <a:lnTo>
                  <a:pt x="12124189" y="757738"/>
                </a:lnTo>
                <a:lnTo>
                  <a:pt x="12121974" y="748429"/>
                </a:lnTo>
                <a:lnTo>
                  <a:pt x="12125665" y="741954"/>
                </a:lnTo>
                <a:lnTo>
                  <a:pt x="12131571" y="754500"/>
                </a:lnTo>
                <a:lnTo>
                  <a:pt x="12130095" y="765832"/>
                </a:lnTo>
                <a:lnTo>
                  <a:pt x="12130833" y="777569"/>
                </a:lnTo>
                <a:lnTo>
                  <a:pt x="12137477" y="773522"/>
                </a:lnTo>
                <a:lnTo>
                  <a:pt x="12141169" y="760976"/>
                </a:lnTo>
                <a:lnTo>
                  <a:pt x="12135263" y="745596"/>
                </a:lnTo>
                <a:lnTo>
                  <a:pt x="12139692" y="737907"/>
                </a:lnTo>
                <a:lnTo>
                  <a:pt x="12131571" y="729003"/>
                </a:lnTo>
                <a:lnTo>
                  <a:pt x="12126404" y="713624"/>
                </a:lnTo>
                <a:lnTo>
                  <a:pt x="12136001" y="713219"/>
                </a:lnTo>
                <a:lnTo>
                  <a:pt x="12145598" y="718481"/>
                </a:lnTo>
                <a:lnTo>
                  <a:pt x="12144860" y="722528"/>
                </a:lnTo>
                <a:lnTo>
                  <a:pt x="12148551" y="726575"/>
                </a:lnTo>
                <a:lnTo>
                  <a:pt x="12153719" y="726575"/>
                </a:lnTo>
                <a:lnTo>
                  <a:pt x="12158148" y="720909"/>
                </a:lnTo>
                <a:lnTo>
                  <a:pt x="12167745" y="719695"/>
                </a:lnTo>
                <a:lnTo>
                  <a:pt x="12179557" y="711600"/>
                </a:lnTo>
                <a:lnTo>
                  <a:pt x="12190631" y="720099"/>
                </a:lnTo>
                <a:lnTo>
                  <a:pt x="12192000" y="720199"/>
                </a:lnTo>
                <a:lnTo>
                  <a:pt x="12192000" y="1596504"/>
                </a:lnTo>
                <a:lnTo>
                  <a:pt x="12187678" y="1600354"/>
                </a:lnTo>
                <a:lnTo>
                  <a:pt x="12172175" y="1591450"/>
                </a:lnTo>
                <a:lnTo>
                  <a:pt x="12156672" y="1587403"/>
                </a:lnTo>
                <a:lnTo>
                  <a:pt x="12155933" y="1571214"/>
                </a:lnTo>
                <a:lnTo>
                  <a:pt x="12150027" y="1566762"/>
                </a:lnTo>
                <a:lnTo>
                  <a:pt x="12138216" y="1571619"/>
                </a:lnTo>
                <a:lnTo>
                  <a:pt x="12127142" y="1565143"/>
                </a:lnTo>
                <a:lnTo>
                  <a:pt x="12124189" y="1570000"/>
                </a:lnTo>
                <a:lnTo>
                  <a:pt x="12124927" y="1578499"/>
                </a:lnTo>
                <a:lnTo>
                  <a:pt x="12116068" y="1584974"/>
                </a:lnTo>
                <a:lnTo>
                  <a:pt x="12114592" y="1601568"/>
                </a:lnTo>
                <a:lnTo>
                  <a:pt x="12107948" y="1606020"/>
                </a:lnTo>
                <a:lnTo>
                  <a:pt x="12104256" y="1620994"/>
                </a:lnTo>
                <a:lnTo>
                  <a:pt x="12099827" y="1616947"/>
                </a:lnTo>
                <a:lnTo>
                  <a:pt x="12087277" y="1618970"/>
                </a:lnTo>
                <a:lnTo>
                  <a:pt x="12083586" y="1632731"/>
                </a:lnTo>
                <a:lnTo>
                  <a:pt x="12080633" y="1632326"/>
                </a:lnTo>
                <a:lnTo>
                  <a:pt x="12080633" y="1632731"/>
                </a:lnTo>
                <a:lnTo>
                  <a:pt x="12079156" y="1632326"/>
                </a:lnTo>
                <a:lnTo>
                  <a:pt x="12062915" y="1649324"/>
                </a:lnTo>
                <a:lnTo>
                  <a:pt x="12057009" y="1648110"/>
                </a:lnTo>
                <a:lnTo>
                  <a:pt x="12056271" y="1659442"/>
                </a:lnTo>
                <a:lnTo>
                  <a:pt x="12049626" y="1682106"/>
                </a:lnTo>
                <a:lnTo>
                  <a:pt x="12050365" y="1695461"/>
                </a:lnTo>
                <a:lnTo>
                  <a:pt x="12060700" y="1702746"/>
                </a:lnTo>
                <a:lnTo>
                  <a:pt x="12060700" y="1726625"/>
                </a:lnTo>
                <a:lnTo>
                  <a:pt x="12068821" y="1732291"/>
                </a:lnTo>
                <a:lnTo>
                  <a:pt x="12064391" y="1742813"/>
                </a:lnTo>
                <a:lnTo>
                  <a:pt x="12051841" y="1752931"/>
                </a:lnTo>
                <a:lnTo>
                  <a:pt x="12054794" y="1756573"/>
                </a:lnTo>
                <a:lnTo>
                  <a:pt x="12029694" y="1780452"/>
                </a:lnTo>
                <a:lnTo>
                  <a:pt x="12032647" y="1787332"/>
                </a:lnTo>
                <a:lnTo>
                  <a:pt x="12025264" y="1793402"/>
                </a:lnTo>
                <a:lnTo>
                  <a:pt x="12023050" y="1798259"/>
                </a:lnTo>
                <a:lnTo>
                  <a:pt x="12012714" y="1797855"/>
                </a:lnTo>
                <a:lnTo>
                  <a:pt x="12003117" y="1803925"/>
                </a:lnTo>
                <a:lnTo>
                  <a:pt x="11999426" y="1814043"/>
                </a:lnTo>
                <a:lnTo>
                  <a:pt x="11986137" y="1821732"/>
                </a:lnTo>
                <a:lnTo>
                  <a:pt x="11986137" y="1833064"/>
                </a:lnTo>
                <a:lnTo>
                  <a:pt x="11989829" y="1843587"/>
                </a:lnTo>
                <a:lnTo>
                  <a:pt x="11984661" y="1848444"/>
                </a:lnTo>
                <a:lnTo>
                  <a:pt x="11987614" y="1860585"/>
                </a:lnTo>
                <a:lnTo>
                  <a:pt x="12006070" y="1863823"/>
                </a:lnTo>
                <a:lnTo>
                  <a:pt x="12011238" y="1871108"/>
                </a:lnTo>
                <a:lnTo>
                  <a:pt x="12047412" y="1890939"/>
                </a:lnTo>
                <a:lnTo>
                  <a:pt x="12053318" y="1900652"/>
                </a:lnTo>
                <a:lnTo>
                  <a:pt x="12071774" y="1931815"/>
                </a:lnTo>
                <a:lnTo>
                  <a:pt x="12098350" y="1957717"/>
                </a:lnTo>
                <a:lnTo>
                  <a:pt x="12127880" y="1991713"/>
                </a:lnTo>
                <a:lnTo>
                  <a:pt x="12128618" y="2011948"/>
                </a:lnTo>
                <a:lnTo>
                  <a:pt x="12136001" y="2019233"/>
                </a:lnTo>
                <a:lnTo>
                  <a:pt x="12142645" y="2051610"/>
                </a:lnTo>
                <a:lnTo>
                  <a:pt x="12143383" y="2062538"/>
                </a:lnTo>
                <a:lnTo>
                  <a:pt x="12146336" y="2058895"/>
                </a:lnTo>
                <a:lnTo>
                  <a:pt x="12150027" y="2058895"/>
                </a:lnTo>
                <a:lnTo>
                  <a:pt x="12152980" y="2094105"/>
                </a:lnTo>
                <a:lnTo>
                  <a:pt x="12145598" y="2098962"/>
                </a:lnTo>
                <a:lnTo>
                  <a:pt x="12149289" y="2103818"/>
                </a:lnTo>
                <a:lnTo>
                  <a:pt x="12135263" y="2120007"/>
                </a:lnTo>
                <a:lnTo>
                  <a:pt x="12124189" y="2120007"/>
                </a:lnTo>
                <a:lnTo>
                  <a:pt x="12112377" y="2126887"/>
                </a:lnTo>
                <a:lnTo>
                  <a:pt x="12116068" y="2133363"/>
                </a:lnTo>
                <a:lnTo>
                  <a:pt x="12110901" y="2136600"/>
                </a:lnTo>
                <a:lnTo>
                  <a:pt x="12107209" y="2132149"/>
                </a:lnTo>
                <a:lnTo>
                  <a:pt x="12097612" y="2135791"/>
                </a:lnTo>
                <a:lnTo>
                  <a:pt x="12093183" y="2126887"/>
                </a:lnTo>
                <a:lnTo>
                  <a:pt x="12087277" y="2126078"/>
                </a:lnTo>
                <a:lnTo>
                  <a:pt x="12080633" y="2133767"/>
                </a:lnTo>
                <a:lnTo>
                  <a:pt x="12079156" y="2128911"/>
                </a:lnTo>
                <a:lnTo>
                  <a:pt x="12070297" y="2130530"/>
                </a:lnTo>
                <a:lnTo>
                  <a:pt x="12048150" y="2148337"/>
                </a:lnTo>
                <a:lnTo>
                  <a:pt x="12040767" y="2157646"/>
                </a:lnTo>
                <a:lnTo>
                  <a:pt x="12036338" y="2151979"/>
                </a:lnTo>
                <a:lnTo>
                  <a:pt x="12035600" y="2164121"/>
                </a:lnTo>
                <a:lnTo>
                  <a:pt x="12028217" y="2168978"/>
                </a:lnTo>
                <a:lnTo>
                  <a:pt x="12028955" y="2160883"/>
                </a:lnTo>
                <a:lnTo>
                  <a:pt x="12025264" y="2158050"/>
                </a:lnTo>
                <a:lnTo>
                  <a:pt x="12023050" y="2147528"/>
                </a:lnTo>
                <a:lnTo>
                  <a:pt x="12015667" y="2147123"/>
                </a:lnTo>
                <a:lnTo>
                  <a:pt x="12003855" y="2125269"/>
                </a:lnTo>
                <a:lnTo>
                  <a:pt x="12009761" y="2124864"/>
                </a:lnTo>
                <a:lnTo>
                  <a:pt x="12004593" y="2116365"/>
                </a:lnTo>
                <a:lnTo>
                  <a:pt x="12004593" y="2107461"/>
                </a:lnTo>
                <a:lnTo>
                  <a:pt x="12010499" y="2104628"/>
                </a:lnTo>
                <a:lnTo>
                  <a:pt x="12010499" y="2096534"/>
                </a:lnTo>
                <a:lnTo>
                  <a:pt x="12003855" y="2091677"/>
                </a:lnTo>
                <a:lnTo>
                  <a:pt x="12003855" y="2086416"/>
                </a:lnTo>
                <a:lnTo>
                  <a:pt x="12020097" y="2076298"/>
                </a:lnTo>
                <a:lnTo>
                  <a:pt x="12011238" y="2060919"/>
                </a:lnTo>
                <a:lnTo>
                  <a:pt x="12007546" y="2063752"/>
                </a:lnTo>
                <a:lnTo>
                  <a:pt x="12002379" y="2060514"/>
                </a:lnTo>
                <a:lnTo>
                  <a:pt x="12001640" y="2041492"/>
                </a:lnTo>
                <a:lnTo>
                  <a:pt x="11996473" y="2030970"/>
                </a:lnTo>
                <a:lnTo>
                  <a:pt x="11991305" y="2032993"/>
                </a:lnTo>
                <a:lnTo>
                  <a:pt x="11969158" y="2023685"/>
                </a:lnTo>
                <a:lnTo>
                  <a:pt x="11979493" y="2010329"/>
                </a:lnTo>
                <a:lnTo>
                  <a:pt x="11986876" y="2011948"/>
                </a:lnTo>
                <a:lnTo>
                  <a:pt x="11989829" y="2004259"/>
                </a:lnTo>
                <a:lnTo>
                  <a:pt x="11993520" y="2008711"/>
                </a:lnTo>
                <a:lnTo>
                  <a:pt x="12009761" y="2013972"/>
                </a:lnTo>
                <a:lnTo>
                  <a:pt x="12006070" y="2005878"/>
                </a:lnTo>
                <a:lnTo>
                  <a:pt x="11998687" y="1996569"/>
                </a:lnTo>
                <a:lnTo>
                  <a:pt x="12002379" y="1991713"/>
                </a:lnTo>
                <a:lnTo>
                  <a:pt x="11994996" y="1990094"/>
                </a:lnTo>
                <a:lnTo>
                  <a:pt x="11982446" y="1973096"/>
                </a:lnTo>
                <a:lnTo>
                  <a:pt x="11963252" y="1957717"/>
                </a:lnTo>
                <a:lnTo>
                  <a:pt x="11969896" y="1954479"/>
                </a:lnTo>
                <a:lnTo>
                  <a:pt x="11955131" y="1954074"/>
                </a:lnTo>
                <a:lnTo>
                  <a:pt x="11947010" y="1959740"/>
                </a:lnTo>
                <a:lnTo>
                  <a:pt x="11945534" y="1958121"/>
                </a:lnTo>
                <a:lnTo>
                  <a:pt x="11934460" y="1947194"/>
                </a:lnTo>
                <a:lnTo>
                  <a:pt x="11928554" y="1950432"/>
                </a:lnTo>
                <a:lnTo>
                  <a:pt x="11931507" y="1955288"/>
                </a:lnTo>
                <a:lnTo>
                  <a:pt x="11922648" y="1966216"/>
                </a:lnTo>
                <a:lnTo>
                  <a:pt x="11916004" y="1962573"/>
                </a:lnTo>
                <a:lnTo>
                  <a:pt x="11906407" y="1970263"/>
                </a:lnTo>
                <a:lnTo>
                  <a:pt x="11901978" y="1963787"/>
                </a:lnTo>
                <a:lnTo>
                  <a:pt x="11910836" y="1950432"/>
                </a:lnTo>
                <a:lnTo>
                  <a:pt x="11900501" y="1947194"/>
                </a:lnTo>
                <a:lnTo>
                  <a:pt x="11891642" y="1951646"/>
                </a:lnTo>
                <a:lnTo>
                  <a:pt x="11887213" y="1950432"/>
                </a:lnTo>
                <a:lnTo>
                  <a:pt x="11890166" y="1942337"/>
                </a:lnTo>
                <a:lnTo>
                  <a:pt x="11890904" y="1922911"/>
                </a:lnTo>
                <a:lnTo>
                  <a:pt x="11897548" y="1910365"/>
                </a:lnTo>
                <a:lnTo>
                  <a:pt x="11910098" y="1909151"/>
                </a:lnTo>
                <a:lnTo>
                  <a:pt x="11920434" y="1900247"/>
                </a:lnTo>
                <a:lnTo>
                  <a:pt x="11910836" y="1904699"/>
                </a:lnTo>
                <a:lnTo>
                  <a:pt x="11892380" y="1904294"/>
                </a:lnTo>
                <a:lnTo>
                  <a:pt x="11889427" y="1900652"/>
                </a:lnTo>
                <a:lnTo>
                  <a:pt x="11888689" y="1878393"/>
                </a:lnTo>
                <a:lnTo>
                  <a:pt x="11900501" y="1860585"/>
                </a:lnTo>
                <a:lnTo>
                  <a:pt x="11893857" y="1851681"/>
                </a:lnTo>
                <a:lnTo>
                  <a:pt x="11900501" y="1847634"/>
                </a:lnTo>
                <a:lnTo>
                  <a:pt x="11903454" y="1839540"/>
                </a:lnTo>
                <a:lnTo>
                  <a:pt x="11896810" y="1840349"/>
                </a:lnTo>
                <a:lnTo>
                  <a:pt x="11891642" y="1846420"/>
                </a:lnTo>
                <a:lnTo>
                  <a:pt x="11875401" y="1848848"/>
                </a:lnTo>
                <a:lnTo>
                  <a:pt x="11870971" y="1842778"/>
                </a:lnTo>
                <a:lnTo>
                  <a:pt x="11859898" y="1837112"/>
                </a:lnTo>
                <a:lnTo>
                  <a:pt x="11859159" y="1843992"/>
                </a:lnTo>
                <a:lnTo>
                  <a:pt x="11852515" y="1848848"/>
                </a:lnTo>
                <a:lnTo>
                  <a:pt x="11847348" y="1832255"/>
                </a:lnTo>
                <a:lnTo>
                  <a:pt x="11845133" y="1833469"/>
                </a:lnTo>
                <a:lnTo>
                  <a:pt x="11844395" y="1830231"/>
                </a:lnTo>
                <a:lnTo>
                  <a:pt x="11844395" y="1829422"/>
                </a:lnTo>
                <a:lnTo>
                  <a:pt x="11840703" y="1821732"/>
                </a:lnTo>
                <a:lnTo>
                  <a:pt x="11826677" y="1837112"/>
                </a:lnTo>
                <a:lnTo>
                  <a:pt x="11815603" y="1837921"/>
                </a:lnTo>
                <a:lnTo>
                  <a:pt x="11809697" y="1839540"/>
                </a:lnTo>
                <a:lnTo>
                  <a:pt x="11804529" y="1835493"/>
                </a:lnTo>
                <a:lnTo>
                  <a:pt x="11791241" y="1843992"/>
                </a:lnTo>
                <a:lnTo>
                  <a:pt x="11780167" y="1843992"/>
                </a:lnTo>
                <a:lnTo>
                  <a:pt x="11777953" y="1853300"/>
                </a:lnTo>
                <a:lnTo>
                  <a:pt x="11772047" y="1852895"/>
                </a:lnTo>
                <a:lnTo>
                  <a:pt x="11749899" y="1867870"/>
                </a:lnTo>
                <a:lnTo>
                  <a:pt x="11737349" y="1876774"/>
                </a:lnTo>
                <a:lnTo>
                  <a:pt x="11741779" y="1885677"/>
                </a:lnTo>
                <a:lnTo>
                  <a:pt x="11740302" y="1889320"/>
                </a:lnTo>
                <a:lnTo>
                  <a:pt x="11726276" y="1894986"/>
                </a:lnTo>
                <a:lnTo>
                  <a:pt x="11718155" y="1906318"/>
                </a:lnTo>
                <a:lnTo>
                  <a:pt x="11712249" y="1905913"/>
                </a:lnTo>
                <a:lnTo>
                  <a:pt x="11706343" y="1913198"/>
                </a:lnTo>
                <a:lnTo>
                  <a:pt x="11699699" y="1914007"/>
                </a:lnTo>
                <a:lnTo>
                  <a:pt x="11698960" y="1906722"/>
                </a:lnTo>
                <a:lnTo>
                  <a:pt x="11690840" y="1901866"/>
                </a:lnTo>
                <a:lnTo>
                  <a:pt x="11695269" y="1894986"/>
                </a:lnTo>
                <a:lnTo>
                  <a:pt x="11703390" y="1894581"/>
                </a:lnTo>
                <a:lnTo>
                  <a:pt x="11708558" y="1888106"/>
                </a:lnTo>
                <a:lnTo>
                  <a:pt x="11719631" y="1889320"/>
                </a:lnTo>
                <a:lnTo>
                  <a:pt x="11723323" y="1886891"/>
                </a:lnTo>
                <a:lnTo>
                  <a:pt x="11724799" y="1881630"/>
                </a:lnTo>
                <a:lnTo>
                  <a:pt x="11718893" y="1880416"/>
                </a:lnTo>
                <a:lnTo>
                  <a:pt x="11718155" y="1875964"/>
                </a:lnTo>
                <a:lnTo>
                  <a:pt x="11727014" y="1869893"/>
                </a:lnTo>
                <a:lnTo>
                  <a:pt x="11732181" y="1861799"/>
                </a:lnTo>
                <a:lnTo>
                  <a:pt x="11720370" y="1869893"/>
                </a:lnTo>
                <a:lnTo>
                  <a:pt x="11709296" y="1873536"/>
                </a:lnTo>
                <a:lnTo>
                  <a:pt x="11704866" y="1868679"/>
                </a:lnTo>
                <a:lnTo>
                  <a:pt x="11704866" y="1863013"/>
                </a:lnTo>
                <a:lnTo>
                  <a:pt x="11708558" y="1861394"/>
                </a:lnTo>
                <a:lnTo>
                  <a:pt x="11710034" y="1855324"/>
                </a:lnTo>
                <a:lnTo>
                  <a:pt x="11698960" y="1845206"/>
                </a:lnTo>
                <a:lnTo>
                  <a:pt x="11701175" y="1833064"/>
                </a:lnTo>
                <a:lnTo>
                  <a:pt x="11699699" y="1829827"/>
                </a:lnTo>
                <a:lnTo>
                  <a:pt x="11709296" y="1829422"/>
                </a:lnTo>
                <a:lnTo>
                  <a:pt x="11710772" y="1818090"/>
                </a:lnTo>
                <a:lnTo>
                  <a:pt x="11721108" y="1805544"/>
                </a:lnTo>
                <a:lnTo>
                  <a:pt x="11723323" y="1799068"/>
                </a:lnTo>
                <a:lnTo>
                  <a:pt x="11729228" y="1796235"/>
                </a:lnTo>
                <a:lnTo>
                  <a:pt x="11727752" y="1788546"/>
                </a:lnTo>
                <a:lnTo>
                  <a:pt x="11705605" y="1776404"/>
                </a:lnTo>
                <a:lnTo>
                  <a:pt x="11690840" y="1759002"/>
                </a:lnTo>
                <a:lnTo>
                  <a:pt x="11687149" y="1768310"/>
                </a:lnTo>
                <a:lnTo>
                  <a:pt x="11678290" y="1768310"/>
                </a:lnTo>
                <a:lnTo>
                  <a:pt x="11673860" y="1765477"/>
                </a:lnTo>
                <a:lnTo>
                  <a:pt x="11662787" y="1765882"/>
                </a:lnTo>
                <a:lnTo>
                  <a:pt x="11656142" y="1776000"/>
                </a:lnTo>
                <a:lnTo>
                  <a:pt x="11651713" y="1778023"/>
                </a:lnTo>
                <a:lnTo>
                  <a:pt x="11650236" y="1788546"/>
                </a:lnTo>
                <a:lnTo>
                  <a:pt x="11639901" y="1798664"/>
                </a:lnTo>
                <a:lnTo>
                  <a:pt x="11639163" y="1816876"/>
                </a:lnTo>
                <a:lnTo>
                  <a:pt x="11633257" y="1818090"/>
                </a:lnTo>
                <a:lnTo>
                  <a:pt x="11625874" y="1830231"/>
                </a:lnTo>
                <a:lnTo>
                  <a:pt x="11614801" y="1830636"/>
                </a:lnTo>
                <a:lnTo>
                  <a:pt x="11597083" y="1839945"/>
                </a:lnTo>
                <a:lnTo>
                  <a:pt x="11591915" y="1863013"/>
                </a:lnTo>
                <a:lnTo>
                  <a:pt x="11588224" y="1868275"/>
                </a:lnTo>
                <a:lnTo>
                  <a:pt x="11591177" y="1870703"/>
                </a:lnTo>
                <a:lnTo>
                  <a:pt x="11593392" y="1882035"/>
                </a:lnTo>
                <a:lnTo>
                  <a:pt x="11586009" y="1882035"/>
                </a:lnTo>
                <a:lnTo>
                  <a:pt x="11588962" y="1886487"/>
                </a:lnTo>
                <a:lnTo>
                  <a:pt x="11584533" y="1896200"/>
                </a:lnTo>
                <a:lnTo>
                  <a:pt x="11571244" y="1896605"/>
                </a:lnTo>
                <a:lnTo>
                  <a:pt x="11555003" y="1897010"/>
                </a:lnTo>
                <a:lnTo>
                  <a:pt x="11536547" y="1890534"/>
                </a:lnTo>
                <a:lnTo>
                  <a:pt x="11535070" y="1895795"/>
                </a:lnTo>
                <a:lnTo>
                  <a:pt x="11529164" y="1899842"/>
                </a:lnTo>
                <a:lnTo>
                  <a:pt x="11528426" y="1909555"/>
                </a:lnTo>
                <a:lnTo>
                  <a:pt x="11526950" y="1914412"/>
                </a:lnTo>
                <a:lnTo>
                  <a:pt x="11526950" y="1918864"/>
                </a:lnTo>
                <a:lnTo>
                  <a:pt x="11522520" y="1922506"/>
                </a:lnTo>
                <a:lnTo>
                  <a:pt x="11527688" y="1933434"/>
                </a:lnTo>
                <a:lnTo>
                  <a:pt x="11529164" y="1943552"/>
                </a:lnTo>
                <a:lnTo>
                  <a:pt x="11539500" y="1948813"/>
                </a:lnTo>
                <a:lnTo>
                  <a:pt x="11555741" y="1959335"/>
                </a:lnTo>
                <a:lnTo>
                  <a:pt x="11557956" y="1965001"/>
                </a:lnTo>
                <a:lnTo>
                  <a:pt x="11565338" y="1976738"/>
                </a:lnTo>
                <a:lnTo>
                  <a:pt x="11566077" y="1972691"/>
                </a:lnTo>
                <a:lnTo>
                  <a:pt x="11569030" y="1977548"/>
                </a:lnTo>
                <a:lnTo>
                  <a:pt x="11573459" y="1971882"/>
                </a:lnTo>
                <a:lnTo>
                  <a:pt x="11578627" y="1971882"/>
                </a:lnTo>
                <a:lnTo>
                  <a:pt x="11579365" y="1976333"/>
                </a:lnTo>
                <a:lnTo>
                  <a:pt x="11585271" y="1973500"/>
                </a:lnTo>
                <a:lnTo>
                  <a:pt x="11597821" y="1973500"/>
                </a:lnTo>
                <a:lnTo>
                  <a:pt x="11600774" y="1981999"/>
                </a:lnTo>
                <a:lnTo>
                  <a:pt x="11600774" y="1994546"/>
                </a:lnTo>
                <a:lnTo>
                  <a:pt x="11614062" y="2018828"/>
                </a:lnTo>
                <a:lnTo>
                  <a:pt x="11627351" y="2019233"/>
                </a:lnTo>
                <a:lnTo>
                  <a:pt x="11636948" y="2013972"/>
                </a:lnTo>
                <a:lnTo>
                  <a:pt x="11646545" y="2017614"/>
                </a:lnTo>
                <a:lnTo>
                  <a:pt x="11650975" y="2013567"/>
                </a:lnTo>
                <a:lnTo>
                  <a:pt x="11656142" y="2005068"/>
                </a:lnTo>
                <a:lnTo>
                  <a:pt x="11651713" y="1999402"/>
                </a:lnTo>
                <a:lnTo>
                  <a:pt x="11649498" y="1998188"/>
                </a:lnTo>
                <a:lnTo>
                  <a:pt x="11662787" y="1993331"/>
                </a:lnTo>
                <a:lnTo>
                  <a:pt x="11669431" y="1988070"/>
                </a:lnTo>
                <a:lnTo>
                  <a:pt x="11669431" y="1979571"/>
                </a:lnTo>
                <a:lnTo>
                  <a:pt x="11665740" y="1976333"/>
                </a:lnTo>
                <a:lnTo>
                  <a:pt x="11677551" y="1975929"/>
                </a:lnTo>
                <a:lnTo>
                  <a:pt x="11700437" y="1966216"/>
                </a:lnTo>
                <a:lnTo>
                  <a:pt x="11703390" y="1970263"/>
                </a:lnTo>
                <a:lnTo>
                  <a:pt x="11708558" y="1972286"/>
                </a:lnTo>
                <a:lnTo>
                  <a:pt x="11714464" y="1980381"/>
                </a:lnTo>
                <a:lnTo>
                  <a:pt x="11720370" y="1982809"/>
                </a:lnTo>
                <a:lnTo>
                  <a:pt x="11727014" y="1988070"/>
                </a:lnTo>
                <a:lnTo>
                  <a:pt x="11758758" y="1986856"/>
                </a:lnTo>
                <a:lnTo>
                  <a:pt x="11762449" y="1982809"/>
                </a:lnTo>
                <a:lnTo>
                  <a:pt x="11773523" y="1982404"/>
                </a:lnTo>
                <a:lnTo>
                  <a:pt x="11772785" y="1986047"/>
                </a:lnTo>
                <a:lnTo>
                  <a:pt x="11786812" y="1985642"/>
                </a:lnTo>
                <a:lnTo>
                  <a:pt x="11798623" y="1983618"/>
                </a:lnTo>
                <a:lnTo>
                  <a:pt x="11805268" y="1986451"/>
                </a:lnTo>
                <a:lnTo>
                  <a:pt x="11794194" y="1989689"/>
                </a:lnTo>
                <a:lnTo>
                  <a:pt x="11793456" y="1994950"/>
                </a:lnTo>
                <a:lnTo>
                  <a:pt x="11801576" y="2005473"/>
                </a:lnTo>
                <a:lnTo>
                  <a:pt x="11796409" y="2005473"/>
                </a:lnTo>
                <a:lnTo>
                  <a:pt x="11789764" y="2008711"/>
                </a:lnTo>
                <a:lnTo>
                  <a:pt x="11791241" y="2018424"/>
                </a:lnTo>
                <a:lnTo>
                  <a:pt x="11798623" y="2020043"/>
                </a:lnTo>
                <a:lnTo>
                  <a:pt x="11798623" y="2024090"/>
                </a:lnTo>
                <a:lnTo>
                  <a:pt x="11786812" y="2033803"/>
                </a:lnTo>
                <a:lnTo>
                  <a:pt x="11774261" y="2026114"/>
                </a:lnTo>
                <a:lnTo>
                  <a:pt x="11773523" y="2021257"/>
                </a:lnTo>
                <a:lnTo>
                  <a:pt x="11769094" y="2026518"/>
                </a:lnTo>
                <a:lnTo>
                  <a:pt x="11764664" y="2020852"/>
                </a:lnTo>
                <a:lnTo>
                  <a:pt x="11754329" y="2033803"/>
                </a:lnTo>
                <a:lnTo>
                  <a:pt x="11748423" y="2033803"/>
                </a:lnTo>
                <a:lnTo>
                  <a:pt x="11738826" y="2040683"/>
                </a:lnTo>
                <a:lnTo>
                  <a:pt x="11729967" y="2040278"/>
                </a:lnTo>
                <a:lnTo>
                  <a:pt x="11727752" y="2045944"/>
                </a:lnTo>
                <a:lnTo>
                  <a:pt x="11719631" y="2040278"/>
                </a:lnTo>
                <a:lnTo>
                  <a:pt x="11707819" y="2041492"/>
                </a:lnTo>
                <a:lnTo>
                  <a:pt x="11719631" y="2047968"/>
                </a:lnTo>
                <a:lnTo>
                  <a:pt x="11720370" y="2055253"/>
                </a:lnTo>
                <a:lnTo>
                  <a:pt x="11707819" y="2057276"/>
                </a:lnTo>
                <a:lnTo>
                  <a:pt x="11707819" y="2067394"/>
                </a:lnTo>
                <a:lnTo>
                  <a:pt x="11693055" y="2066585"/>
                </a:lnTo>
                <a:lnTo>
                  <a:pt x="11684934" y="2074679"/>
                </a:lnTo>
                <a:lnTo>
                  <a:pt x="11689363" y="2079940"/>
                </a:lnTo>
                <a:lnTo>
                  <a:pt x="11698960" y="2085202"/>
                </a:lnTo>
                <a:lnTo>
                  <a:pt x="11689363" y="2094915"/>
                </a:lnTo>
                <a:lnTo>
                  <a:pt x="11684934" y="2092082"/>
                </a:lnTo>
                <a:lnTo>
                  <a:pt x="11676075" y="2105842"/>
                </a:lnTo>
                <a:lnTo>
                  <a:pt x="11668692" y="2107866"/>
                </a:lnTo>
                <a:lnTo>
                  <a:pt x="11665001" y="2105842"/>
                </a:lnTo>
                <a:lnTo>
                  <a:pt x="11662787" y="2118793"/>
                </a:lnTo>
                <a:lnTo>
                  <a:pt x="11666478" y="2129315"/>
                </a:lnTo>
                <a:lnTo>
                  <a:pt x="11662787" y="2145099"/>
                </a:lnTo>
                <a:lnTo>
                  <a:pt x="11662787" y="2168168"/>
                </a:lnTo>
                <a:lnTo>
                  <a:pt x="11666478" y="2167764"/>
                </a:lnTo>
                <a:lnTo>
                  <a:pt x="11692316" y="2178691"/>
                </a:lnTo>
                <a:lnTo>
                  <a:pt x="11692316" y="2185166"/>
                </a:lnTo>
                <a:lnTo>
                  <a:pt x="11699699" y="2181524"/>
                </a:lnTo>
                <a:lnTo>
                  <a:pt x="11727014" y="2194475"/>
                </a:lnTo>
                <a:lnTo>
                  <a:pt x="11741779" y="2223209"/>
                </a:lnTo>
                <a:lnTo>
                  <a:pt x="11745470" y="2224019"/>
                </a:lnTo>
                <a:lnTo>
                  <a:pt x="11740302" y="2234542"/>
                </a:lnTo>
                <a:lnTo>
                  <a:pt x="11750638" y="2237779"/>
                </a:lnTo>
                <a:lnTo>
                  <a:pt x="11751376" y="2251539"/>
                </a:lnTo>
                <a:lnTo>
                  <a:pt x="11769832" y="2264086"/>
                </a:lnTo>
                <a:lnTo>
                  <a:pt x="11770570" y="2277441"/>
                </a:lnTo>
                <a:lnTo>
                  <a:pt x="11783120" y="2294844"/>
                </a:lnTo>
                <a:lnTo>
                  <a:pt x="11793456" y="2298891"/>
                </a:lnTo>
                <a:lnTo>
                  <a:pt x="11803791" y="2298082"/>
                </a:lnTo>
                <a:lnTo>
                  <a:pt x="11808959" y="2301724"/>
                </a:lnTo>
                <a:lnTo>
                  <a:pt x="11808959" y="2305367"/>
                </a:lnTo>
                <a:lnTo>
                  <a:pt x="11820771" y="2318722"/>
                </a:lnTo>
                <a:lnTo>
                  <a:pt x="11826677" y="2321150"/>
                </a:lnTo>
                <a:lnTo>
                  <a:pt x="11834059" y="2334101"/>
                </a:lnTo>
                <a:lnTo>
                  <a:pt x="11828153" y="2337339"/>
                </a:lnTo>
                <a:lnTo>
                  <a:pt x="11808221" y="2330459"/>
                </a:lnTo>
                <a:lnTo>
                  <a:pt x="11793456" y="2338148"/>
                </a:lnTo>
                <a:lnTo>
                  <a:pt x="11783859" y="2328435"/>
                </a:lnTo>
                <a:lnTo>
                  <a:pt x="11776476" y="2328435"/>
                </a:lnTo>
                <a:lnTo>
                  <a:pt x="11765402" y="2321150"/>
                </a:lnTo>
                <a:lnTo>
                  <a:pt x="11749899" y="2319127"/>
                </a:lnTo>
                <a:lnTo>
                  <a:pt x="11743255" y="2327221"/>
                </a:lnTo>
                <a:lnTo>
                  <a:pt x="11733658" y="2327221"/>
                </a:lnTo>
                <a:lnTo>
                  <a:pt x="11727014" y="2322364"/>
                </a:lnTo>
                <a:lnTo>
                  <a:pt x="11721108" y="2308604"/>
                </a:lnTo>
                <a:lnTo>
                  <a:pt x="11707819" y="2313461"/>
                </a:lnTo>
                <a:lnTo>
                  <a:pt x="11700437" y="2310628"/>
                </a:lnTo>
                <a:lnTo>
                  <a:pt x="11697484" y="2313461"/>
                </a:lnTo>
                <a:lnTo>
                  <a:pt x="11691578" y="2313461"/>
                </a:lnTo>
                <a:lnTo>
                  <a:pt x="11684934" y="2311437"/>
                </a:lnTo>
                <a:lnTo>
                  <a:pt x="11676075" y="2315889"/>
                </a:lnTo>
                <a:lnTo>
                  <a:pt x="11664263" y="2336529"/>
                </a:lnTo>
                <a:lnTo>
                  <a:pt x="11678290" y="2321150"/>
                </a:lnTo>
                <a:lnTo>
                  <a:pt x="11689363" y="2317508"/>
                </a:lnTo>
                <a:lnTo>
                  <a:pt x="11701913" y="2318722"/>
                </a:lnTo>
                <a:lnTo>
                  <a:pt x="11713725" y="2314675"/>
                </a:lnTo>
                <a:lnTo>
                  <a:pt x="11718893" y="2316698"/>
                </a:lnTo>
                <a:lnTo>
                  <a:pt x="11718893" y="2321555"/>
                </a:lnTo>
                <a:lnTo>
                  <a:pt x="11732181" y="2332482"/>
                </a:lnTo>
                <a:lnTo>
                  <a:pt x="11739564" y="2334101"/>
                </a:lnTo>
                <a:lnTo>
                  <a:pt x="11755805" y="2323579"/>
                </a:lnTo>
                <a:lnTo>
                  <a:pt x="11766141" y="2323983"/>
                </a:lnTo>
                <a:lnTo>
                  <a:pt x="11786073" y="2342195"/>
                </a:lnTo>
                <a:lnTo>
                  <a:pt x="11802315" y="2350694"/>
                </a:lnTo>
                <a:lnTo>
                  <a:pt x="11828153" y="2365264"/>
                </a:lnTo>
                <a:lnTo>
                  <a:pt x="11839965" y="2383476"/>
                </a:lnTo>
                <a:lnTo>
                  <a:pt x="11839965" y="2389952"/>
                </a:lnTo>
                <a:lnTo>
                  <a:pt x="11825938" y="2391571"/>
                </a:lnTo>
                <a:lnTo>
                  <a:pt x="11814127" y="2404117"/>
                </a:lnTo>
                <a:lnTo>
                  <a:pt x="11808221" y="2403307"/>
                </a:lnTo>
                <a:lnTo>
                  <a:pt x="11803791" y="2407354"/>
                </a:lnTo>
                <a:lnTo>
                  <a:pt x="11803053" y="2415449"/>
                </a:lnTo>
                <a:lnTo>
                  <a:pt x="11794194" y="2419496"/>
                </a:lnTo>
                <a:lnTo>
                  <a:pt x="11781644" y="2413830"/>
                </a:lnTo>
                <a:lnTo>
                  <a:pt x="11775000" y="2418282"/>
                </a:lnTo>
                <a:lnTo>
                  <a:pt x="11769094" y="2417877"/>
                </a:lnTo>
                <a:lnTo>
                  <a:pt x="11757282" y="2426781"/>
                </a:lnTo>
                <a:lnTo>
                  <a:pt x="11756544" y="2437303"/>
                </a:lnTo>
                <a:lnTo>
                  <a:pt x="11759496" y="2429614"/>
                </a:lnTo>
                <a:lnTo>
                  <a:pt x="11769832" y="2421924"/>
                </a:lnTo>
                <a:lnTo>
                  <a:pt x="11779429" y="2419496"/>
                </a:lnTo>
                <a:lnTo>
                  <a:pt x="11789764" y="2433256"/>
                </a:lnTo>
                <a:lnTo>
                  <a:pt x="11797885" y="2435685"/>
                </a:lnTo>
                <a:lnTo>
                  <a:pt x="11813388" y="2423543"/>
                </a:lnTo>
                <a:lnTo>
                  <a:pt x="11825200" y="2425162"/>
                </a:lnTo>
                <a:lnTo>
                  <a:pt x="11841442" y="2444184"/>
                </a:lnTo>
                <a:lnTo>
                  <a:pt x="11843656" y="2440136"/>
                </a:lnTo>
                <a:lnTo>
                  <a:pt x="11848086" y="2444993"/>
                </a:lnTo>
                <a:lnTo>
                  <a:pt x="11857683" y="2444993"/>
                </a:lnTo>
                <a:lnTo>
                  <a:pt x="11859159" y="2447826"/>
                </a:lnTo>
                <a:lnTo>
                  <a:pt x="11837012" y="2466848"/>
                </a:lnTo>
                <a:lnTo>
                  <a:pt x="11823724" y="2469276"/>
                </a:lnTo>
                <a:lnTo>
                  <a:pt x="11823724" y="2477775"/>
                </a:lnTo>
                <a:lnTo>
                  <a:pt x="11830368" y="2478989"/>
                </a:lnTo>
                <a:lnTo>
                  <a:pt x="11842918" y="2468871"/>
                </a:lnTo>
                <a:lnTo>
                  <a:pt x="11853253" y="2470895"/>
                </a:lnTo>
                <a:lnTo>
                  <a:pt x="11853253" y="2466443"/>
                </a:lnTo>
                <a:lnTo>
                  <a:pt x="11851777" y="2464015"/>
                </a:lnTo>
                <a:lnTo>
                  <a:pt x="11857683" y="2458753"/>
                </a:lnTo>
                <a:lnTo>
                  <a:pt x="11862851" y="2461586"/>
                </a:lnTo>
                <a:lnTo>
                  <a:pt x="11864327" y="2475347"/>
                </a:lnTo>
                <a:lnTo>
                  <a:pt x="11867280" y="2481013"/>
                </a:lnTo>
                <a:lnTo>
                  <a:pt x="11861374" y="2485464"/>
                </a:lnTo>
                <a:lnTo>
                  <a:pt x="11860636" y="2482227"/>
                </a:lnTo>
                <a:lnTo>
                  <a:pt x="11854730" y="2479394"/>
                </a:lnTo>
                <a:lnTo>
                  <a:pt x="11853253" y="2483846"/>
                </a:lnTo>
                <a:lnTo>
                  <a:pt x="11850300" y="2486274"/>
                </a:lnTo>
                <a:lnTo>
                  <a:pt x="11840703" y="2483846"/>
                </a:lnTo>
                <a:lnTo>
                  <a:pt x="11830368" y="2492345"/>
                </a:lnTo>
                <a:lnTo>
                  <a:pt x="11828891" y="2496392"/>
                </a:lnTo>
                <a:lnTo>
                  <a:pt x="11845871" y="2495582"/>
                </a:lnTo>
                <a:lnTo>
                  <a:pt x="11851039" y="2500439"/>
                </a:lnTo>
                <a:lnTo>
                  <a:pt x="11849562" y="2504081"/>
                </a:lnTo>
                <a:lnTo>
                  <a:pt x="11846609" y="2503272"/>
                </a:lnTo>
                <a:lnTo>
                  <a:pt x="11839227" y="2509343"/>
                </a:lnTo>
                <a:lnTo>
                  <a:pt x="11845871" y="2512176"/>
                </a:lnTo>
                <a:lnTo>
                  <a:pt x="11850300" y="2516627"/>
                </a:lnTo>
                <a:lnTo>
                  <a:pt x="11844395" y="2521484"/>
                </a:lnTo>
                <a:lnTo>
                  <a:pt x="11837750" y="2520270"/>
                </a:lnTo>
                <a:lnTo>
                  <a:pt x="11834059" y="2523508"/>
                </a:lnTo>
                <a:lnTo>
                  <a:pt x="11837750" y="2527150"/>
                </a:lnTo>
                <a:lnTo>
                  <a:pt x="11847348" y="2527959"/>
                </a:lnTo>
                <a:lnTo>
                  <a:pt x="11853253" y="2536458"/>
                </a:lnTo>
                <a:lnTo>
                  <a:pt x="11845871" y="2540506"/>
                </a:lnTo>
                <a:lnTo>
                  <a:pt x="11843656" y="2549814"/>
                </a:lnTo>
                <a:lnTo>
                  <a:pt x="11841442" y="2546576"/>
                </a:lnTo>
                <a:lnTo>
                  <a:pt x="11839965" y="2538887"/>
                </a:lnTo>
                <a:lnTo>
                  <a:pt x="11831844" y="2540101"/>
                </a:lnTo>
                <a:lnTo>
                  <a:pt x="11824462" y="2556289"/>
                </a:lnTo>
                <a:lnTo>
                  <a:pt x="11818556" y="2560337"/>
                </a:lnTo>
                <a:lnTo>
                  <a:pt x="11804529" y="2556694"/>
                </a:lnTo>
                <a:lnTo>
                  <a:pt x="11814127" y="2561551"/>
                </a:lnTo>
                <a:lnTo>
                  <a:pt x="11814127" y="2566407"/>
                </a:lnTo>
                <a:lnTo>
                  <a:pt x="11817818" y="2572073"/>
                </a:lnTo>
                <a:lnTo>
                  <a:pt x="11812650" y="2575311"/>
                </a:lnTo>
                <a:lnTo>
                  <a:pt x="11811912" y="2581786"/>
                </a:lnTo>
                <a:lnTo>
                  <a:pt x="11815603" y="2587048"/>
                </a:lnTo>
                <a:lnTo>
                  <a:pt x="11812650" y="2590285"/>
                </a:lnTo>
                <a:lnTo>
                  <a:pt x="11812650" y="2598380"/>
                </a:lnTo>
                <a:lnTo>
                  <a:pt x="11804529" y="2602022"/>
                </a:lnTo>
                <a:lnTo>
                  <a:pt x="11797885" y="2595547"/>
                </a:lnTo>
                <a:lnTo>
                  <a:pt x="11795670" y="2603641"/>
                </a:lnTo>
                <a:lnTo>
                  <a:pt x="11803053" y="2604450"/>
                </a:lnTo>
                <a:lnTo>
                  <a:pt x="11809697" y="2611735"/>
                </a:lnTo>
                <a:lnTo>
                  <a:pt x="11798623" y="2611331"/>
                </a:lnTo>
                <a:lnTo>
                  <a:pt x="11797885" y="2616592"/>
                </a:lnTo>
                <a:lnTo>
                  <a:pt x="11785335" y="2629138"/>
                </a:lnTo>
                <a:lnTo>
                  <a:pt x="11778691" y="2629138"/>
                </a:lnTo>
                <a:lnTo>
                  <a:pt x="11779429" y="2619830"/>
                </a:lnTo>
                <a:lnTo>
                  <a:pt x="11774261" y="2620639"/>
                </a:lnTo>
                <a:lnTo>
                  <a:pt x="11771308" y="2619830"/>
                </a:lnTo>
                <a:lnTo>
                  <a:pt x="11769832" y="2627519"/>
                </a:lnTo>
                <a:lnTo>
                  <a:pt x="11763188" y="2626305"/>
                </a:lnTo>
                <a:lnTo>
                  <a:pt x="11767617" y="2631162"/>
                </a:lnTo>
                <a:lnTo>
                  <a:pt x="11761711" y="2635209"/>
                </a:lnTo>
                <a:lnTo>
                  <a:pt x="11769832" y="2636018"/>
                </a:lnTo>
                <a:lnTo>
                  <a:pt x="11776476" y="2644112"/>
                </a:lnTo>
                <a:lnTo>
                  <a:pt x="11766141" y="2644112"/>
                </a:lnTo>
                <a:lnTo>
                  <a:pt x="11777953" y="2653826"/>
                </a:lnTo>
                <a:lnTo>
                  <a:pt x="11784597" y="2648969"/>
                </a:lnTo>
                <a:lnTo>
                  <a:pt x="11789764" y="2653826"/>
                </a:lnTo>
                <a:lnTo>
                  <a:pt x="11772785" y="2660706"/>
                </a:lnTo>
                <a:lnTo>
                  <a:pt x="11762449" y="2667181"/>
                </a:lnTo>
                <a:lnTo>
                  <a:pt x="11760973" y="2674466"/>
                </a:lnTo>
                <a:lnTo>
                  <a:pt x="11764664" y="2670824"/>
                </a:lnTo>
                <a:lnTo>
                  <a:pt x="11772785" y="2670419"/>
                </a:lnTo>
                <a:lnTo>
                  <a:pt x="11777953" y="2675680"/>
                </a:lnTo>
                <a:lnTo>
                  <a:pt x="11766879" y="2684584"/>
                </a:lnTo>
                <a:lnTo>
                  <a:pt x="11775000" y="2687012"/>
                </a:lnTo>
                <a:lnTo>
                  <a:pt x="11773523" y="2693083"/>
                </a:lnTo>
                <a:lnTo>
                  <a:pt x="11766879" y="2694702"/>
                </a:lnTo>
                <a:lnTo>
                  <a:pt x="11769094" y="2699963"/>
                </a:lnTo>
                <a:lnTo>
                  <a:pt x="11773523" y="2699963"/>
                </a:lnTo>
                <a:lnTo>
                  <a:pt x="11777214" y="2706439"/>
                </a:lnTo>
                <a:lnTo>
                  <a:pt x="11776476" y="2717771"/>
                </a:lnTo>
                <a:lnTo>
                  <a:pt x="11771308" y="2710081"/>
                </a:lnTo>
                <a:lnTo>
                  <a:pt x="11766141" y="2710081"/>
                </a:lnTo>
                <a:lnTo>
                  <a:pt x="11766141" y="2703606"/>
                </a:lnTo>
                <a:lnTo>
                  <a:pt x="11758758" y="2697535"/>
                </a:lnTo>
                <a:lnTo>
                  <a:pt x="11755067" y="2703201"/>
                </a:lnTo>
                <a:lnTo>
                  <a:pt x="11749899" y="2703201"/>
                </a:lnTo>
                <a:lnTo>
                  <a:pt x="11749161" y="2710486"/>
                </a:lnTo>
                <a:lnTo>
                  <a:pt x="11758020" y="2716152"/>
                </a:lnTo>
                <a:lnTo>
                  <a:pt x="11757282" y="2723841"/>
                </a:lnTo>
                <a:lnTo>
                  <a:pt x="11754329" y="2719389"/>
                </a:lnTo>
                <a:lnTo>
                  <a:pt x="11749161" y="2719389"/>
                </a:lnTo>
                <a:lnTo>
                  <a:pt x="11745470" y="2714938"/>
                </a:lnTo>
                <a:lnTo>
                  <a:pt x="11738087" y="2716556"/>
                </a:lnTo>
                <a:lnTo>
                  <a:pt x="11743255" y="2720604"/>
                </a:lnTo>
                <a:lnTo>
                  <a:pt x="11744732" y="2728698"/>
                </a:lnTo>
                <a:lnTo>
                  <a:pt x="11752114" y="2728698"/>
                </a:lnTo>
                <a:lnTo>
                  <a:pt x="11752852" y="2731126"/>
                </a:lnTo>
                <a:lnTo>
                  <a:pt x="11747685" y="2737602"/>
                </a:lnTo>
                <a:lnTo>
                  <a:pt x="11737349" y="2730721"/>
                </a:lnTo>
                <a:lnTo>
                  <a:pt x="11735873" y="2736792"/>
                </a:lnTo>
                <a:lnTo>
                  <a:pt x="11738826" y="2741244"/>
                </a:lnTo>
                <a:lnTo>
                  <a:pt x="11747685" y="2743672"/>
                </a:lnTo>
                <a:lnTo>
                  <a:pt x="11743255" y="2753385"/>
                </a:lnTo>
                <a:lnTo>
                  <a:pt x="11729967" y="2745696"/>
                </a:lnTo>
                <a:lnTo>
                  <a:pt x="11724799" y="2750148"/>
                </a:lnTo>
                <a:lnTo>
                  <a:pt x="11721108" y="2746910"/>
                </a:lnTo>
                <a:lnTo>
                  <a:pt x="11713725" y="2756623"/>
                </a:lnTo>
                <a:lnTo>
                  <a:pt x="11696746" y="2757433"/>
                </a:lnTo>
                <a:lnTo>
                  <a:pt x="11709296" y="2765932"/>
                </a:lnTo>
                <a:lnTo>
                  <a:pt x="11716678" y="2763503"/>
                </a:lnTo>
                <a:lnTo>
                  <a:pt x="11724799" y="2765122"/>
                </a:lnTo>
                <a:lnTo>
                  <a:pt x="11721108" y="2772407"/>
                </a:lnTo>
                <a:lnTo>
                  <a:pt x="11715940" y="2773216"/>
                </a:lnTo>
                <a:lnTo>
                  <a:pt x="11714464" y="2782525"/>
                </a:lnTo>
                <a:lnTo>
                  <a:pt x="11708558" y="2776454"/>
                </a:lnTo>
                <a:lnTo>
                  <a:pt x="11702652" y="2784953"/>
                </a:lnTo>
                <a:lnTo>
                  <a:pt x="11699699" y="2786572"/>
                </a:lnTo>
                <a:lnTo>
                  <a:pt x="11698960" y="2782525"/>
                </a:lnTo>
                <a:lnTo>
                  <a:pt x="11694531" y="2782930"/>
                </a:lnTo>
                <a:lnTo>
                  <a:pt x="11693055" y="2790214"/>
                </a:lnTo>
                <a:lnTo>
                  <a:pt x="11687887" y="2790214"/>
                </a:lnTo>
                <a:lnTo>
                  <a:pt x="11685672" y="2801142"/>
                </a:lnTo>
                <a:lnTo>
                  <a:pt x="11676075" y="2801142"/>
                </a:lnTo>
                <a:lnTo>
                  <a:pt x="11675337" y="2796690"/>
                </a:lnTo>
                <a:lnTo>
                  <a:pt x="11662787" y="2798713"/>
                </a:lnTo>
                <a:lnTo>
                  <a:pt x="11659095" y="2803570"/>
                </a:lnTo>
                <a:lnTo>
                  <a:pt x="11654666" y="2802356"/>
                </a:lnTo>
                <a:lnTo>
                  <a:pt x="11659095" y="2811664"/>
                </a:lnTo>
                <a:lnTo>
                  <a:pt x="11655404" y="2821377"/>
                </a:lnTo>
                <a:lnTo>
                  <a:pt x="11650975" y="2826639"/>
                </a:lnTo>
                <a:lnTo>
                  <a:pt x="11655404" y="2832709"/>
                </a:lnTo>
                <a:lnTo>
                  <a:pt x="11646545" y="2836352"/>
                </a:lnTo>
                <a:lnTo>
                  <a:pt x="11641377" y="2834733"/>
                </a:lnTo>
                <a:lnTo>
                  <a:pt x="11638425" y="2838780"/>
                </a:lnTo>
                <a:lnTo>
                  <a:pt x="11636948" y="2833924"/>
                </a:lnTo>
                <a:lnTo>
                  <a:pt x="11632519" y="2837566"/>
                </a:lnTo>
                <a:lnTo>
                  <a:pt x="11626613" y="2843232"/>
                </a:lnTo>
                <a:lnTo>
                  <a:pt x="11614801" y="2844446"/>
                </a:lnTo>
                <a:lnTo>
                  <a:pt x="11614062" y="2848898"/>
                </a:lnTo>
                <a:lnTo>
                  <a:pt x="11605942" y="2848898"/>
                </a:lnTo>
                <a:lnTo>
                  <a:pt x="11605204" y="2846470"/>
                </a:lnTo>
                <a:lnTo>
                  <a:pt x="11600036" y="2846470"/>
                </a:lnTo>
                <a:lnTo>
                  <a:pt x="11597821" y="2854159"/>
                </a:lnTo>
                <a:lnTo>
                  <a:pt x="11593392" y="2858206"/>
                </a:lnTo>
                <a:lnTo>
                  <a:pt x="11586009" y="2850517"/>
                </a:lnTo>
                <a:lnTo>
                  <a:pt x="11582318" y="2844851"/>
                </a:lnTo>
                <a:lnTo>
                  <a:pt x="11579365" y="2849303"/>
                </a:lnTo>
                <a:lnTo>
                  <a:pt x="11571983" y="2850922"/>
                </a:lnTo>
                <a:lnTo>
                  <a:pt x="11571244" y="2857397"/>
                </a:lnTo>
                <a:lnTo>
                  <a:pt x="11563124" y="2859016"/>
                </a:lnTo>
                <a:lnTo>
                  <a:pt x="11555003" y="2854969"/>
                </a:lnTo>
                <a:lnTo>
                  <a:pt x="11550573" y="2858611"/>
                </a:lnTo>
                <a:lnTo>
                  <a:pt x="11541715" y="2861444"/>
                </a:lnTo>
                <a:lnTo>
                  <a:pt x="11540238" y="2870753"/>
                </a:lnTo>
                <a:lnTo>
                  <a:pt x="11522520" y="2878442"/>
                </a:lnTo>
                <a:lnTo>
                  <a:pt x="11521782" y="2874800"/>
                </a:lnTo>
                <a:lnTo>
                  <a:pt x="11528426" y="2871967"/>
                </a:lnTo>
                <a:lnTo>
                  <a:pt x="11532856" y="2865491"/>
                </a:lnTo>
                <a:lnTo>
                  <a:pt x="11526211" y="2866705"/>
                </a:lnTo>
                <a:lnTo>
                  <a:pt x="11516614" y="2857802"/>
                </a:lnTo>
                <a:lnTo>
                  <a:pt x="11515138" y="2851731"/>
                </a:lnTo>
                <a:lnTo>
                  <a:pt x="11502588" y="2846065"/>
                </a:lnTo>
                <a:lnTo>
                  <a:pt x="11497420" y="2842018"/>
                </a:lnTo>
                <a:lnTo>
                  <a:pt x="11499635" y="2847279"/>
                </a:lnTo>
                <a:lnTo>
                  <a:pt x="11498896" y="2853755"/>
                </a:lnTo>
                <a:lnTo>
                  <a:pt x="11501111" y="2861849"/>
                </a:lnTo>
                <a:lnTo>
                  <a:pt x="11503326" y="2873181"/>
                </a:lnTo>
                <a:lnTo>
                  <a:pt x="11495205" y="2876823"/>
                </a:lnTo>
                <a:lnTo>
                  <a:pt x="11490776" y="2883703"/>
                </a:lnTo>
                <a:lnTo>
                  <a:pt x="11485608" y="2886941"/>
                </a:lnTo>
                <a:lnTo>
                  <a:pt x="11481917" y="2883703"/>
                </a:lnTo>
                <a:lnTo>
                  <a:pt x="11478964" y="2881680"/>
                </a:lnTo>
                <a:lnTo>
                  <a:pt x="11478226" y="2885322"/>
                </a:lnTo>
                <a:lnTo>
                  <a:pt x="11471581" y="2893417"/>
                </a:lnTo>
                <a:lnTo>
                  <a:pt x="11461984" y="2901916"/>
                </a:lnTo>
                <a:lnTo>
                  <a:pt x="11451649" y="2907177"/>
                </a:lnTo>
                <a:lnTo>
                  <a:pt x="11445743" y="2908391"/>
                </a:lnTo>
                <a:lnTo>
                  <a:pt x="11436146" y="2905558"/>
                </a:lnTo>
                <a:lnTo>
                  <a:pt x="11426549" y="2907986"/>
                </a:lnTo>
                <a:lnTo>
                  <a:pt x="11417690" y="2907986"/>
                </a:lnTo>
                <a:lnTo>
                  <a:pt x="11421381" y="2914057"/>
                </a:lnTo>
                <a:lnTo>
                  <a:pt x="11411045" y="2919318"/>
                </a:lnTo>
                <a:lnTo>
                  <a:pt x="11402186" y="2922151"/>
                </a:lnTo>
                <a:lnTo>
                  <a:pt x="11393328" y="2919318"/>
                </a:lnTo>
                <a:lnTo>
                  <a:pt x="11389636" y="2926199"/>
                </a:lnTo>
                <a:lnTo>
                  <a:pt x="11380039" y="2927413"/>
                </a:lnTo>
                <a:lnTo>
                  <a:pt x="11374871" y="2932674"/>
                </a:lnTo>
                <a:lnTo>
                  <a:pt x="11372657" y="2932269"/>
                </a:lnTo>
                <a:lnTo>
                  <a:pt x="11374871" y="2929841"/>
                </a:lnTo>
                <a:lnTo>
                  <a:pt x="11369704" y="2929032"/>
                </a:lnTo>
                <a:lnTo>
                  <a:pt x="11369704" y="2927008"/>
                </a:lnTo>
                <a:lnTo>
                  <a:pt x="11371180" y="2925794"/>
                </a:lnTo>
                <a:lnTo>
                  <a:pt x="11368227" y="2925794"/>
                </a:lnTo>
                <a:lnTo>
                  <a:pt x="11366013" y="2922151"/>
                </a:lnTo>
                <a:lnTo>
                  <a:pt x="11365274" y="2919723"/>
                </a:lnTo>
                <a:lnTo>
                  <a:pt x="11362321" y="2922961"/>
                </a:lnTo>
                <a:lnTo>
                  <a:pt x="11359368" y="2923366"/>
                </a:lnTo>
                <a:lnTo>
                  <a:pt x="11360845" y="2928222"/>
                </a:lnTo>
                <a:lnTo>
                  <a:pt x="11359368" y="2934293"/>
                </a:lnTo>
                <a:lnTo>
                  <a:pt x="11352724" y="2939554"/>
                </a:lnTo>
                <a:lnTo>
                  <a:pt x="11350509" y="2943197"/>
                </a:lnTo>
                <a:lnTo>
                  <a:pt x="11354201" y="2951696"/>
                </a:lnTo>
                <a:lnTo>
                  <a:pt x="11359368" y="2951696"/>
                </a:lnTo>
                <a:lnTo>
                  <a:pt x="11365274" y="2961004"/>
                </a:lnTo>
                <a:lnTo>
                  <a:pt x="11365274" y="2963432"/>
                </a:lnTo>
                <a:lnTo>
                  <a:pt x="11368965" y="2964242"/>
                </a:lnTo>
                <a:lnTo>
                  <a:pt x="11371180" y="2968289"/>
                </a:lnTo>
                <a:lnTo>
                  <a:pt x="11363060" y="2978407"/>
                </a:lnTo>
                <a:lnTo>
                  <a:pt x="11357154" y="2978407"/>
                </a:lnTo>
                <a:lnTo>
                  <a:pt x="11357154" y="2975978"/>
                </a:lnTo>
                <a:lnTo>
                  <a:pt x="11346080" y="2973955"/>
                </a:lnTo>
                <a:lnTo>
                  <a:pt x="11342389" y="2980026"/>
                </a:lnTo>
                <a:lnTo>
                  <a:pt x="11340174" y="2982049"/>
                </a:lnTo>
                <a:lnTo>
                  <a:pt x="11338698" y="2972336"/>
                </a:lnTo>
                <a:lnTo>
                  <a:pt x="11338698" y="2967884"/>
                </a:lnTo>
                <a:lnTo>
                  <a:pt x="11332053" y="2963837"/>
                </a:lnTo>
                <a:lnTo>
                  <a:pt x="11319503" y="2948458"/>
                </a:lnTo>
                <a:lnTo>
                  <a:pt x="11320241" y="2943197"/>
                </a:lnTo>
                <a:lnTo>
                  <a:pt x="11326886" y="2935102"/>
                </a:lnTo>
                <a:lnTo>
                  <a:pt x="11328362" y="2927008"/>
                </a:lnTo>
                <a:lnTo>
                  <a:pt x="11335745" y="2926199"/>
                </a:lnTo>
                <a:lnTo>
                  <a:pt x="11335006" y="2922961"/>
                </a:lnTo>
                <a:lnTo>
                  <a:pt x="11329839" y="2920937"/>
                </a:lnTo>
                <a:lnTo>
                  <a:pt x="11323194" y="2922961"/>
                </a:lnTo>
                <a:lnTo>
                  <a:pt x="11315812" y="2916890"/>
                </a:lnTo>
                <a:lnTo>
                  <a:pt x="11310644" y="2924984"/>
                </a:lnTo>
                <a:lnTo>
                  <a:pt x="11304000" y="2924580"/>
                </a:lnTo>
                <a:lnTo>
                  <a:pt x="11298832" y="2926199"/>
                </a:lnTo>
                <a:lnTo>
                  <a:pt x="11286282" y="2916485"/>
                </a:lnTo>
                <a:lnTo>
                  <a:pt x="11281853" y="2918104"/>
                </a:lnTo>
                <a:lnTo>
                  <a:pt x="11272256" y="2909605"/>
                </a:lnTo>
                <a:lnTo>
                  <a:pt x="11267826" y="2901106"/>
                </a:lnTo>
                <a:lnTo>
                  <a:pt x="11265611" y="2910415"/>
                </a:lnTo>
                <a:lnTo>
                  <a:pt x="11265611" y="2915271"/>
                </a:lnTo>
                <a:lnTo>
                  <a:pt x="11257491" y="2918104"/>
                </a:lnTo>
                <a:lnTo>
                  <a:pt x="11251585" y="2915676"/>
                </a:lnTo>
                <a:lnTo>
                  <a:pt x="11247894" y="2917700"/>
                </a:lnTo>
                <a:lnTo>
                  <a:pt x="11244941" y="2916890"/>
                </a:lnTo>
                <a:lnTo>
                  <a:pt x="11244941" y="2917295"/>
                </a:lnTo>
                <a:lnTo>
                  <a:pt x="11244202" y="2917295"/>
                </a:lnTo>
                <a:lnTo>
                  <a:pt x="11246417" y="2920937"/>
                </a:lnTo>
                <a:lnTo>
                  <a:pt x="11242726" y="2926199"/>
                </a:lnTo>
                <a:lnTo>
                  <a:pt x="11237558" y="2928222"/>
                </a:lnTo>
                <a:lnTo>
                  <a:pt x="11233867" y="2927817"/>
                </a:lnTo>
                <a:lnTo>
                  <a:pt x="11225008" y="2933079"/>
                </a:lnTo>
                <a:lnTo>
                  <a:pt x="11216149" y="2932269"/>
                </a:lnTo>
                <a:lnTo>
                  <a:pt x="11207290" y="2933888"/>
                </a:lnTo>
                <a:lnTo>
                  <a:pt x="11204337" y="2937935"/>
                </a:lnTo>
                <a:lnTo>
                  <a:pt x="11206552" y="2944815"/>
                </a:lnTo>
                <a:lnTo>
                  <a:pt x="11202122" y="2947648"/>
                </a:lnTo>
                <a:lnTo>
                  <a:pt x="11199908" y="2950886"/>
                </a:lnTo>
                <a:lnTo>
                  <a:pt x="11195478" y="2948458"/>
                </a:lnTo>
                <a:lnTo>
                  <a:pt x="11187358" y="2950077"/>
                </a:lnTo>
                <a:lnTo>
                  <a:pt x="11182928" y="2954124"/>
                </a:lnTo>
                <a:lnTo>
                  <a:pt x="11179975" y="2955338"/>
                </a:lnTo>
                <a:lnTo>
                  <a:pt x="11176284" y="2950886"/>
                </a:lnTo>
                <a:lnTo>
                  <a:pt x="11173331" y="2950077"/>
                </a:lnTo>
                <a:lnTo>
                  <a:pt x="11172593" y="2956147"/>
                </a:lnTo>
                <a:lnTo>
                  <a:pt x="11168163" y="2961004"/>
                </a:lnTo>
                <a:lnTo>
                  <a:pt x="11171116" y="2963837"/>
                </a:lnTo>
                <a:lnTo>
                  <a:pt x="11169640" y="2970717"/>
                </a:lnTo>
                <a:lnTo>
                  <a:pt x="11170378" y="2978002"/>
                </a:lnTo>
                <a:lnTo>
                  <a:pt x="11168901" y="2980026"/>
                </a:lnTo>
                <a:lnTo>
                  <a:pt x="11171854" y="2985287"/>
                </a:lnTo>
                <a:lnTo>
                  <a:pt x="11168901" y="2989334"/>
                </a:lnTo>
                <a:lnTo>
                  <a:pt x="11165210" y="2990548"/>
                </a:lnTo>
                <a:lnTo>
                  <a:pt x="11157828" y="3001071"/>
                </a:lnTo>
                <a:lnTo>
                  <a:pt x="11151922" y="3001475"/>
                </a:lnTo>
                <a:lnTo>
                  <a:pt x="11148969" y="2998238"/>
                </a:lnTo>
                <a:lnTo>
                  <a:pt x="11148969" y="3001880"/>
                </a:lnTo>
                <a:lnTo>
                  <a:pt x="11144539" y="3005118"/>
                </a:lnTo>
                <a:lnTo>
                  <a:pt x="11141586" y="3013212"/>
                </a:lnTo>
                <a:lnTo>
                  <a:pt x="11137157" y="3016450"/>
                </a:lnTo>
                <a:lnTo>
                  <a:pt x="11137157" y="3024544"/>
                </a:lnTo>
                <a:lnTo>
                  <a:pt x="11140848" y="3025354"/>
                </a:lnTo>
                <a:lnTo>
                  <a:pt x="11144539" y="3029805"/>
                </a:lnTo>
                <a:lnTo>
                  <a:pt x="11139372" y="3045185"/>
                </a:lnTo>
                <a:lnTo>
                  <a:pt x="11134204" y="3052874"/>
                </a:lnTo>
                <a:lnTo>
                  <a:pt x="11144539" y="3060968"/>
                </a:lnTo>
                <a:lnTo>
                  <a:pt x="11143063" y="3066230"/>
                </a:lnTo>
                <a:lnTo>
                  <a:pt x="11134942" y="3068253"/>
                </a:lnTo>
                <a:lnTo>
                  <a:pt x="11143801" y="3070682"/>
                </a:lnTo>
                <a:lnTo>
                  <a:pt x="11158566" y="3078371"/>
                </a:lnTo>
                <a:lnTo>
                  <a:pt x="11171854" y="3090513"/>
                </a:lnTo>
                <a:lnTo>
                  <a:pt x="11176284" y="3090108"/>
                </a:lnTo>
                <a:lnTo>
                  <a:pt x="11182928" y="3100630"/>
                </a:lnTo>
                <a:lnTo>
                  <a:pt x="11182928" y="3105487"/>
                </a:lnTo>
                <a:lnTo>
                  <a:pt x="11180713" y="3108725"/>
                </a:lnTo>
                <a:lnTo>
                  <a:pt x="11185143" y="3119247"/>
                </a:lnTo>
                <a:lnTo>
                  <a:pt x="11187358" y="3124913"/>
                </a:lnTo>
                <a:lnTo>
                  <a:pt x="11206552" y="3139483"/>
                </a:lnTo>
                <a:lnTo>
                  <a:pt x="11217626" y="3145149"/>
                </a:lnTo>
                <a:lnTo>
                  <a:pt x="11219102" y="3148387"/>
                </a:lnTo>
                <a:lnTo>
                  <a:pt x="11245679" y="3162147"/>
                </a:lnTo>
                <a:lnTo>
                  <a:pt x="11269303" y="3178336"/>
                </a:lnTo>
                <a:lnTo>
                  <a:pt x="11275209" y="3186835"/>
                </a:lnTo>
                <a:lnTo>
                  <a:pt x="11297356" y="3202214"/>
                </a:lnTo>
                <a:lnTo>
                  <a:pt x="11304000" y="3213951"/>
                </a:lnTo>
                <a:lnTo>
                  <a:pt x="11305477" y="3221640"/>
                </a:lnTo>
                <a:lnTo>
                  <a:pt x="11308430" y="3221640"/>
                </a:lnTo>
                <a:lnTo>
                  <a:pt x="11308430" y="3227711"/>
                </a:lnTo>
                <a:lnTo>
                  <a:pt x="11319503" y="3238638"/>
                </a:lnTo>
                <a:lnTo>
                  <a:pt x="11319503" y="3243495"/>
                </a:lnTo>
                <a:lnTo>
                  <a:pt x="11322456" y="3247137"/>
                </a:lnTo>
                <a:lnTo>
                  <a:pt x="11320241" y="3250780"/>
                </a:lnTo>
                <a:lnTo>
                  <a:pt x="11328362" y="3260897"/>
                </a:lnTo>
                <a:lnTo>
                  <a:pt x="11331315" y="3277491"/>
                </a:lnTo>
                <a:lnTo>
                  <a:pt x="11335006" y="3280324"/>
                </a:lnTo>
                <a:lnTo>
                  <a:pt x="11338698" y="3294893"/>
                </a:lnTo>
                <a:lnTo>
                  <a:pt x="11341650" y="3297726"/>
                </a:lnTo>
                <a:lnTo>
                  <a:pt x="11342389" y="3306225"/>
                </a:lnTo>
                <a:lnTo>
                  <a:pt x="11340912" y="3311082"/>
                </a:lnTo>
                <a:lnTo>
                  <a:pt x="11343865" y="3319176"/>
                </a:lnTo>
                <a:lnTo>
                  <a:pt x="11341650" y="3322414"/>
                </a:lnTo>
                <a:lnTo>
                  <a:pt x="11345342" y="3334151"/>
                </a:lnTo>
                <a:lnTo>
                  <a:pt x="11345342" y="3338198"/>
                </a:lnTo>
                <a:lnTo>
                  <a:pt x="11349771" y="3340221"/>
                </a:lnTo>
                <a:lnTo>
                  <a:pt x="11351986" y="3346697"/>
                </a:lnTo>
                <a:lnTo>
                  <a:pt x="11357892" y="3357220"/>
                </a:lnTo>
                <a:lnTo>
                  <a:pt x="11357154" y="3364100"/>
                </a:lnTo>
                <a:lnTo>
                  <a:pt x="11354939" y="3364100"/>
                </a:lnTo>
                <a:lnTo>
                  <a:pt x="11354201" y="3360457"/>
                </a:lnTo>
                <a:lnTo>
                  <a:pt x="11351248" y="3357220"/>
                </a:lnTo>
                <a:lnTo>
                  <a:pt x="11346818" y="3359243"/>
                </a:lnTo>
                <a:lnTo>
                  <a:pt x="11347556" y="3366528"/>
                </a:lnTo>
                <a:lnTo>
                  <a:pt x="11352724" y="3370980"/>
                </a:lnTo>
                <a:lnTo>
                  <a:pt x="11351248" y="3375027"/>
                </a:lnTo>
                <a:lnTo>
                  <a:pt x="11346080" y="3378669"/>
                </a:lnTo>
                <a:lnTo>
                  <a:pt x="11346080" y="3383931"/>
                </a:lnTo>
                <a:lnTo>
                  <a:pt x="11337959" y="3389597"/>
                </a:lnTo>
                <a:lnTo>
                  <a:pt x="11345342" y="3399310"/>
                </a:lnTo>
                <a:lnTo>
                  <a:pt x="11341650" y="3407404"/>
                </a:lnTo>
                <a:lnTo>
                  <a:pt x="11344603" y="3411047"/>
                </a:lnTo>
                <a:lnTo>
                  <a:pt x="11337959" y="3416713"/>
                </a:lnTo>
                <a:lnTo>
                  <a:pt x="11332792" y="3418736"/>
                </a:lnTo>
                <a:lnTo>
                  <a:pt x="11331315" y="3430068"/>
                </a:lnTo>
                <a:lnTo>
                  <a:pt x="11325409" y="3432092"/>
                </a:lnTo>
                <a:lnTo>
                  <a:pt x="11314335" y="3442614"/>
                </a:lnTo>
                <a:lnTo>
                  <a:pt x="11306953" y="3446257"/>
                </a:lnTo>
                <a:lnTo>
                  <a:pt x="11297356" y="3452327"/>
                </a:lnTo>
                <a:lnTo>
                  <a:pt x="11295879" y="3460422"/>
                </a:lnTo>
                <a:lnTo>
                  <a:pt x="11287020" y="3460422"/>
                </a:lnTo>
                <a:lnTo>
                  <a:pt x="11281114" y="3466492"/>
                </a:lnTo>
                <a:lnTo>
                  <a:pt x="11259705" y="3478229"/>
                </a:lnTo>
                <a:lnTo>
                  <a:pt x="11246417" y="3479443"/>
                </a:lnTo>
                <a:lnTo>
                  <a:pt x="11241249" y="3476610"/>
                </a:lnTo>
                <a:lnTo>
                  <a:pt x="11231652" y="3479039"/>
                </a:lnTo>
                <a:lnTo>
                  <a:pt x="11229437" y="3477015"/>
                </a:lnTo>
                <a:lnTo>
                  <a:pt x="11230914" y="3471349"/>
                </a:lnTo>
                <a:lnTo>
                  <a:pt x="11230914" y="3466088"/>
                </a:lnTo>
                <a:lnTo>
                  <a:pt x="11228699" y="3471349"/>
                </a:lnTo>
                <a:lnTo>
                  <a:pt x="11227223" y="3473373"/>
                </a:lnTo>
                <a:lnTo>
                  <a:pt x="11218364" y="3471349"/>
                </a:lnTo>
                <a:lnTo>
                  <a:pt x="11224270" y="3475396"/>
                </a:lnTo>
                <a:lnTo>
                  <a:pt x="11224270" y="3479039"/>
                </a:lnTo>
                <a:lnTo>
                  <a:pt x="11221317" y="3480657"/>
                </a:lnTo>
                <a:lnTo>
                  <a:pt x="11213196" y="3479443"/>
                </a:lnTo>
                <a:lnTo>
                  <a:pt x="11226484" y="3485109"/>
                </a:lnTo>
                <a:lnTo>
                  <a:pt x="11223531" y="3489156"/>
                </a:lnTo>
                <a:lnTo>
                  <a:pt x="11227223" y="3496441"/>
                </a:lnTo>
                <a:lnTo>
                  <a:pt x="11219840" y="3500084"/>
                </a:lnTo>
                <a:lnTo>
                  <a:pt x="11209505" y="3492799"/>
                </a:lnTo>
                <a:lnTo>
                  <a:pt x="11218364" y="3501703"/>
                </a:lnTo>
                <a:lnTo>
                  <a:pt x="11217626" y="3506154"/>
                </a:lnTo>
                <a:lnTo>
                  <a:pt x="11213196" y="3511416"/>
                </a:lnTo>
                <a:lnTo>
                  <a:pt x="11208767" y="3509797"/>
                </a:lnTo>
                <a:lnTo>
                  <a:pt x="11205075" y="3504536"/>
                </a:lnTo>
                <a:lnTo>
                  <a:pt x="11199908" y="3505345"/>
                </a:lnTo>
                <a:lnTo>
                  <a:pt x="11202122" y="3512225"/>
                </a:lnTo>
                <a:lnTo>
                  <a:pt x="11202122" y="3514249"/>
                </a:lnTo>
                <a:lnTo>
                  <a:pt x="11203599" y="3517082"/>
                </a:lnTo>
                <a:lnTo>
                  <a:pt x="11199908" y="3519510"/>
                </a:lnTo>
                <a:lnTo>
                  <a:pt x="11196955" y="3523152"/>
                </a:lnTo>
                <a:lnTo>
                  <a:pt x="11192525" y="3523557"/>
                </a:lnTo>
                <a:lnTo>
                  <a:pt x="11182928" y="3531247"/>
                </a:lnTo>
                <a:lnTo>
                  <a:pt x="11178499" y="3534080"/>
                </a:lnTo>
                <a:lnTo>
                  <a:pt x="11171854" y="3533270"/>
                </a:lnTo>
                <a:lnTo>
                  <a:pt x="11169640" y="3538127"/>
                </a:lnTo>
                <a:lnTo>
                  <a:pt x="11168163" y="3547840"/>
                </a:lnTo>
                <a:lnTo>
                  <a:pt x="11162257" y="3553101"/>
                </a:lnTo>
                <a:lnTo>
                  <a:pt x="11160042" y="3552697"/>
                </a:lnTo>
                <a:lnTo>
                  <a:pt x="11160042" y="3555125"/>
                </a:lnTo>
                <a:lnTo>
                  <a:pt x="11138633" y="3564029"/>
                </a:lnTo>
                <a:lnTo>
                  <a:pt x="11126822" y="3562410"/>
                </a:lnTo>
                <a:lnTo>
                  <a:pt x="11134204" y="3558363"/>
                </a:lnTo>
                <a:lnTo>
                  <a:pt x="11143063" y="3554720"/>
                </a:lnTo>
                <a:lnTo>
                  <a:pt x="11148231" y="3549459"/>
                </a:lnTo>
                <a:lnTo>
                  <a:pt x="11143063" y="3551482"/>
                </a:lnTo>
                <a:lnTo>
                  <a:pt x="11135680" y="3547840"/>
                </a:lnTo>
                <a:lnTo>
                  <a:pt x="11137157" y="3533675"/>
                </a:lnTo>
                <a:lnTo>
                  <a:pt x="11138633" y="3532461"/>
                </a:lnTo>
                <a:lnTo>
                  <a:pt x="11135680" y="3531651"/>
                </a:lnTo>
                <a:lnTo>
                  <a:pt x="11137157" y="3525581"/>
                </a:lnTo>
                <a:lnTo>
                  <a:pt x="11136419" y="3511011"/>
                </a:lnTo>
                <a:lnTo>
                  <a:pt x="11143801" y="3500084"/>
                </a:lnTo>
                <a:lnTo>
                  <a:pt x="11157828" y="3489966"/>
                </a:lnTo>
                <a:lnTo>
                  <a:pt x="11161519" y="3485109"/>
                </a:lnTo>
                <a:lnTo>
                  <a:pt x="11154875" y="3488347"/>
                </a:lnTo>
                <a:lnTo>
                  <a:pt x="11143801" y="3486728"/>
                </a:lnTo>
                <a:lnTo>
                  <a:pt x="11136419" y="3489156"/>
                </a:lnTo>
                <a:lnTo>
                  <a:pt x="11131989" y="3486323"/>
                </a:lnTo>
                <a:lnTo>
                  <a:pt x="11127560" y="3487942"/>
                </a:lnTo>
                <a:lnTo>
                  <a:pt x="11117963" y="3485514"/>
                </a:lnTo>
                <a:lnTo>
                  <a:pt x="11119439" y="3483490"/>
                </a:lnTo>
                <a:lnTo>
                  <a:pt x="11118701" y="3475801"/>
                </a:lnTo>
                <a:lnTo>
                  <a:pt x="11116486" y="3474182"/>
                </a:lnTo>
                <a:lnTo>
                  <a:pt x="11107627" y="3468111"/>
                </a:lnTo>
                <a:lnTo>
                  <a:pt x="11104674" y="3469730"/>
                </a:lnTo>
                <a:lnTo>
                  <a:pt x="11094339" y="3466897"/>
                </a:lnTo>
                <a:lnTo>
                  <a:pt x="11089171" y="3462850"/>
                </a:lnTo>
                <a:lnTo>
                  <a:pt x="11088433" y="3465683"/>
                </a:lnTo>
                <a:lnTo>
                  <a:pt x="11080312" y="3472563"/>
                </a:lnTo>
                <a:lnTo>
                  <a:pt x="11074406" y="3472158"/>
                </a:lnTo>
                <a:lnTo>
                  <a:pt x="11073668" y="3468516"/>
                </a:lnTo>
                <a:lnTo>
                  <a:pt x="11069977" y="3464469"/>
                </a:lnTo>
                <a:lnTo>
                  <a:pt x="11076621" y="3457589"/>
                </a:lnTo>
                <a:lnTo>
                  <a:pt x="11077359" y="3451923"/>
                </a:lnTo>
                <a:lnTo>
                  <a:pt x="11073668" y="3444638"/>
                </a:lnTo>
                <a:lnTo>
                  <a:pt x="11073668" y="3439377"/>
                </a:lnTo>
                <a:lnTo>
                  <a:pt x="11069238" y="3441805"/>
                </a:lnTo>
                <a:lnTo>
                  <a:pt x="11063333" y="3446661"/>
                </a:lnTo>
                <a:lnTo>
                  <a:pt x="11063333" y="3454351"/>
                </a:lnTo>
                <a:lnTo>
                  <a:pt x="11057427" y="3455160"/>
                </a:lnTo>
                <a:lnTo>
                  <a:pt x="11049306" y="3454351"/>
                </a:lnTo>
                <a:lnTo>
                  <a:pt x="11048568" y="3447471"/>
                </a:lnTo>
                <a:lnTo>
                  <a:pt x="11044876" y="3442210"/>
                </a:lnTo>
                <a:lnTo>
                  <a:pt x="11045615" y="3434925"/>
                </a:lnTo>
                <a:lnTo>
                  <a:pt x="11041923" y="3428449"/>
                </a:lnTo>
                <a:lnTo>
                  <a:pt x="11037494" y="3429663"/>
                </a:lnTo>
                <a:lnTo>
                  <a:pt x="11030850" y="3420355"/>
                </a:lnTo>
                <a:lnTo>
                  <a:pt x="11030850" y="3411451"/>
                </a:lnTo>
                <a:lnTo>
                  <a:pt x="11024206" y="3406190"/>
                </a:lnTo>
                <a:lnTo>
                  <a:pt x="11023467" y="3397691"/>
                </a:lnTo>
                <a:lnTo>
                  <a:pt x="11016823" y="3390406"/>
                </a:lnTo>
                <a:lnTo>
                  <a:pt x="11012394" y="3389597"/>
                </a:lnTo>
                <a:lnTo>
                  <a:pt x="11011655" y="3396072"/>
                </a:lnTo>
                <a:lnTo>
                  <a:pt x="11010179" y="3396882"/>
                </a:lnTo>
                <a:lnTo>
                  <a:pt x="11008703" y="3394453"/>
                </a:lnTo>
                <a:lnTo>
                  <a:pt x="10998367" y="3386764"/>
                </a:lnTo>
                <a:lnTo>
                  <a:pt x="10993938" y="3386359"/>
                </a:lnTo>
                <a:lnTo>
                  <a:pt x="10994676" y="3382312"/>
                </a:lnTo>
                <a:lnTo>
                  <a:pt x="10988032" y="3379479"/>
                </a:lnTo>
                <a:lnTo>
                  <a:pt x="10974743" y="3367742"/>
                </a:lnTo>
                <a:lnTo>
                  <a:pt x="10968099" y="3365314"/>
                </a:lnTo>
                <a:lnTo>
                  <a:pt x="10962193" y="3369361"/>
                </a:lnTo>
                <a:lnTo>
                  <a:pt x="10963670" y="3371789"/>
                </a:lnTo>
                <a:lnTo>
                  <a:pt x="10962193" y="3373408"/>
                </a:lnTo>
                <a:lnTo>
                  <a:pt x="10957764" y="3370575"/>
                </a:lnTo>
                <a:lnTo>
                  <a:pt x="10947428" y="3368147"/>
                </a:lnTo>
                <a:lnTo>
                  <a:pt x="10937093" y="3370575"/>
                </a:lnTo>
                <a:lnTo>
                  <a:pt x="10930449" y="3368147"/>
                </a:lnTo>
                <a:lnTo>
                  <a:pt x="10923066" y="3368956"/>
                </a:lnTo>
                <a:lnTo>
                  <a:pt x="10925281" y="3361671"/>
                </a:lnTo>
                <a:lnTo>
                  <a:pt x="10928972" y="3358434"/>
                </a:lnTo>
                <a:lnTo>
                  <a:pt x="10924543" y="3351149"/>
                </a:lnTo>
                <a:lnTo>
                  <a:pt x="10925281" y="3339007"/>
                </a:lnTo>
                <a:lnTo>
                  <a:pt x="10927496" y="3336174"/>
                </a:lnTo>
                <a:lnTo>
                  <a:pt x="10925281" y="3330104"/>
                </a:lnTo>
                <a:lnTo>
                  <a:pt x="10916422" y="3328485"/>
                </a:lnTo>
                <a:lnTo>
                  <a:pt x="10914946" y="3327271"/>
                </a:lnTo>
                <a:lnTo>
                  <a:pt x="10911993" y="3328080"/>
                </a:lnTo>
                <a:lnTo>
                  <a:pt x="10908301" y="3326056"/>
                </a:lnTo>
                <a:lnTo>
                  <a:pt x="10900181" y="3329294"/>
                </a:lnTo>
                <a:lnTo>
                  <a:pt x="10894275" y="3329699"/>
                </a:lnTo>
                <a:lnTo>
                  <a:pt x="10890583" y="3326866"/>
                </a:lnTo>
                <a:lnTo>
                  <a:pt x="10887631" y="3330508"/>
                </a:lnTo>
                <a:lnTo>
                  <a:pt x="10881725" y="3330508"/>
                </a:lnTo>
                <a:lnTo>
                  <a:pt x="10878772" y="3329294"/>
                </a:lnTo>
                <a:lnTo>
                  <a:pt x="10878772" y="3331318"/>
                </a:lnTo>
                <a:lnTo>
                  <a:pt x="10876557" y="3337388"/>
                </a:lnTo>
                <a:lnTo>
                  <a:pt x="10885416" y="3341436"/>
                </a:lnTo>
                <a:lnTo>
                  <a:pt x="10886892" y="3349530"/>
                </a:lnTo>
                <a:lnTo>
                  <a:pt x="10880986" y="3357624"/>
                </a:lnTo>
                <a:lnTo>
                  <a:pt x="10881725" y="3367742"/>
                </a:lnTo>
                <a:lnTo>
                  <a:pt x="10879510" y="3373408"/>
                </a:lnTo>
                <a:lnTo>
                  <a:pt x="10883201" y="3376241"/>
                </a:lnTo>
                <a:lnTo>
                  <a:pt x="10881725" y="3388787"/>
                </a:lnTo>
                <a:lnTo>
                  <a:pt x="10875080" y="3397286"/>
                </a:lnTo>
                <a:lnTo>
                  <a:pt x="10873604" y="3406595"/>
                </a:lnTo>
                <a:lnTo>
                  <a:pt x="10866221" y="3416308"/>
                </a:lnTo>
                <a:lnTo>
                  <a:pt x="10863268" y="3451113"/>
                </a:lnTo>
                <a:lnTo>
                  <a:pt x="10851457" y="3465278"/>
                </a:lnTo>
                <a:lnTo>
                  <a:pt x="10851457" y="3474991"/>
                </a:lnTo>
                <a:lnTo>
                  <a:pt x="10847027" y="3484300"/>
                </a:lnTo>
                <a:lnTo>
                  <a:pt x="10852195" y="3485109"/>
                </a:lnTo>
                <a:lnTo>
                  <a:pt x="10853671" y="3487538"/>
                </a:lnTo>
                <a:lnTo>
                  <a:pt x="10849242" y="3492799"/>
                </a:lnTo>
                <a:lnTo>
                  <a:pt x="10849980" y="3497251"/>
                </a:lnTo>
                <a:lnTo>
                  <a:pt x="10852195" y="3506559"/>
                </a:lnTo>
                <a:lnTo>
                  <a:pt x="10852195" y="3512630"/>
                </a:lnTo>
                <a:lnTo>
                  <a:pt x="10861792" y="3525985"/>
                </a:lnTo>
                <a:lnTo>
                  <a:pt x="10857363" y="3534889"/>
                </a:lnTo>
                <a:lnTo>
                  <a:pt x="10860315" y="3538127"/>
                </a:lnTo>
                <a:lnTo>
                  <a:pt x="10865483" y="3536913"/>
                </a:lnTo>
                <a:lnTo>
                  <a:pt x="10866960" y="3532866"/>
                </a:lnTo>
                <a:lnTo>
                  <a:pt x="10871389" y="3528009"/>
                </a:lnTo>
                <a:lnTo>
                  <a:pt x="10874342" y="3529628"/>
                </a:lnTo>
                <a:lnTo>
                  <a:pt x="10881725" y="3530842"/>
                </a:lnTo>
                <a:lnTo>
                  <a:pt x="10886154" y="3534889"/>
                </a:lnTo>
                <a:lnTo>
                  <a:pt x="10886892" y="3544198"/>
                </a:lnTo>
                <a:lnTo>
                  <a:pt x="10891322" y="3549864"/>
                </a:lnTo>
                <a:lnTo>
                  <a:pt x="10890583" y="3559577"/>
                </a:lnTo>
                <a:lnTo>
                  <a:pt x="10895751" y="3561196"/>
                </a:lnTo>
                <a:lnTo>
                  <a:pt x="10900919" y="3571718"/>
                </a:lnTo>
                <a:lnTo>
                  <a:pt x="10906087" y="3571313"/>
                </a:lnTo>
                <a:lnTo>
                  <a:pt x="10906087" y="3566457"/>
                </a:lnTo>
                <a:lnTo>
                  <a:pt x="10906825" y="3562410"/>
                </a:lnTo>
                <a:lnTo>
                  <a:pt x="10909778" y="3569695"/>
                </a:lnTo>
                <a:lnTo>
                  <a:pt x="10914946" y="3577384"/>
                </a:lnTo>
                <a:lnTo>
                  <a:pt x="10914946" y="3585074"/>
                </a:lnTo>
                <a:lnTo>
                  <a:pt x="10920113" y="3587502"/>
                </a:lnTo>
                <a:lnTo>
                  <a:pt x="10923804" y="3606119"/>
                </a:lnTo>
                <a:lnTo>
                  <a:pt x="10922328" y="3608952"/>
                </a:lnTo>
                <a:lnTo>
                  <a:pt x="10920113" y="3612190"/>
                </a:lnTo>
                <a:lnTo>
                  <a:pt x="10917899" y="3608952"/>
                </a:lnTo>
                <a:lnTo>
                  <a:pt x="10909778" y="3613809"/>
                </a:lnTo>
                <a:lnTo>
                  <a:pt x="10909040" y="3620689"/>
                </a:lnTo>
                <a:lnTo>
                  <a:pt x="10923066" y="3625545"/>
                </a:lnTo>
                <a:lnTo>
                  <a:pt x="10924543" y="3618665"/>
                </a:lnTo>
                <a:lnTo>
                  <a:pt x="10927496" y="3620689"/>
                </a:lnTo>
                <a:lnTo>
                  <a:pt x="10928972" y="3628783"/>
                </a:lnTo>
                <a:lnTo>
                  <a:pt x="10935616" y="3634044"/>
                </a:lnTo>
                <a:lnTo>
                  <a:pt x="10949643" y="3646590"/>
                </a:lnTo>
                <a:lnTo>
                  <a:pt x="10955549" y="3651042"/>
                </a:lnTo>
                <a:lnTo>
                  <a:pt x="10959978" y="3648209"/>
                </a:lnTo>
                <a:lnTo>
                  <a:pt x="10969576" y="3649423"/>
                </a:lnTo>
                <a:lnTo>
                  <a:pt x="10979173" y="3652661"/>
                </a:lnTo>
                <a:lnTo>
                  <a:pt x="10985079" y="3666017"/>
                </a:lnTo>
                <a:lnTo>
                  <a:pt x="10990985" y="3672492"/>
                </a:lnTo>
                <a:lnTo>
                  <a:pt x="10999844" y="3677753"/>
                </a:lnTo>
                <a:lnTo>
                  <a:pt x="11001320" y="3682205"/>
                </a:lnTo>
                <a:lnTo>
                  <a:pt x="11007964" y="3681801"/>
                </a:lnTo>
                <a:lnTo>
                  <a:pt x="11012394" y="3677349"/>
                </a:lnTo>
                <a:lnTo>
                  <a:pt x="11016823" y="3676539"/>
                </a:lnTo>
                <a:lnTo>
                  <a:pt x="11024206" y="3689085"/>
                </a:lnTo>
                <a:lnTo>
                  <a:pt x="11060380" y="3723081"/>
                </a:lnTo>
                <a:lnTo>
                  <a:pt x="11071453" y="3738865"/>
                </a:lnTo>
                <a:lnTo>
                  <a:pt x="11076621" y="3757887"/>
                </a:lnTo>
                <a:lnTo>
                  <a:pt x="11072191" y="3762743"/>
                </a:lnTo>
                <a:lnTo>
                  <a:pt x="11073668" y="3785407"/>
                </a:lnTo>
                <a:lnTo>
                  <a:pt x="11070715" y="3789455"/>
                </a:lnTo>
                <a:lnTo>
                  <a:pt x="11070715" y="3797144"/>
                </a:lnTo>
                <a:lnTo>
                  <a:pt x="11075144" y="3803215"/>
                </a:lnTo>
                <a:lnTo>
                  <a:pt x="11075144" y="3826284"/>
                </a:lnTo>
                <a:lnTo>
                  <a:pt x="11081050" y="3838020"/>
                </a:lnTo>
                <a:lnTo>
                  <a:pt x="11092862" y="3847734"/>
                </a:lnTo>
                <a:lnTo>
                  <a:pt x="11100245" y="3847734"/>
                </a:lnTo>
                <a:lnTo>
                  <a:pt x="11103198" y="3851781"/>
                </a:lnTo>
                <a:lnTo>
                  <a:pt x="11101721" y="3855423"/>
                </a:lnTo>
                <a:lnTo>
                  <a:pt x="11103198" y="3869183"/>
                </a:lnTo>
                <a:lnTo>
                  <a:pt x="11106889" y="3871612"/>
                </a:lnTo>
                <a:lnTo>
                  <a:pt x="11109104" y="3875254"/>
                </a:lnTo>
                <a:lnTo>
                  <a:pt x="11108365" y="3878087"/>
                </a:lnTo>
                <a:lnTo>
                  <a:pt x="11111318" y="3879301"/>
                </a:lnTo>
                <a:lnTo>
                  <a:pt x="11122392" y="3898728"/>
                </a:lnTo>
                <a:lnTo>
                  <a:pt x="11122392" y="3910060"/>
                </a:lnTo>
                <a:lnTo>
                  <a:pt x="11115010" y="3908845"/>
                </a:lnTo>
                <a:lnTo>
                  <a:pt x="11112795" y="3905203"/>
                </a:lnTo>
                <a:lnTo>
                  <a:pt x="11113533" y="3899942"/>
                </a:lnTo>
                <a:lnTo>
                  <a:pt x="11107627" y="3896299"/>
                </a:lnTo>
                <a:lnTo>
                  <a:pt x="11110580" y="3899942"/>
                </a:lnTo>
                <a:lnTo>
                  <a:pt x="11109842" y="3904798"/>
                </a:lnTo>
                <a:lnTo>
                  <a:pt x="11106889" y="3906012"/>
                </a:lnTo>
                <a:lnTo>
                  <a:pt x="11111318" y="3906822"/>
                </a:lnTo>
                <a:lnTo>
                  <a:pt x="11111318" y="3908845"/>
                </a:lnTo>
                <a:lnTo>
                  <a:pt x="11101721" y="3914511"/>
                </a:lnTo>
                <a:lnTo>
                  <a:pt x="11098030" y="3909655"/>
                </a:lnTo>
                <a:lnTo>
                  <a:pt x="11095077" y="3912893"/>
                </a:lnTo>
                <a:lnTo>
                  <a:pt x="11085480" y="3908441"/>
                </a:lnTo>
                <a:lnTo>
                  <a:pt x="11078836" y="3901561"/>
                </a:lnTo>
                <a:lnTo>
                  <a:pt x="11062594" y="3898728"/>
                </a:lnTo>
                <a:lnTo>
                  <a:pt x="11047829" y="3891038"/>
                </a:lnTo>
                <a:lnTo>
                  <a:pt x="11039709" y="3883753"/>
                </a:lnTo>
                <a:lnTo>
                  <a:pt x="11034541" y="3879706"/>
                </a:lnTo>
                <a:lnTo>
                  <a:pt x="11027159" y="3881325"/>
                </a:lnTo>
                <a:lnTo>
                  <a:pt x="11020514" y="3880920"/>
                </a:lnTo>
                <a:lnTo>
                  <a:pt x="11008703" y="3869183"/>
                </a:lnTo>
                <a:lnTo>
                  <a:pt x="11009441" y="3860684"/>
                </a:lnTo>
                <a:lnTo>
                  <a:pt x="10993938" y="3849352"/>
                </a:lnTo>
                <a:lnTo>
                  <a:pt x="10976220" y="3842877"/>
                </a:lnTo>
                <a:lnTo>
                  <a:pt x="10970314" y="3838020"/>
                </a:lnTo>
                <a:lnTo>
                  <a:pt x="10971052" y="3831545"/>
                </a:lnTo>
                <a:lnTo>
                  <a:pt x="10978435" y="3825070"/>
                </a:lnTo>
                <a:lnTo>
                  <a:pt x="10972529" y="3816571"/>
                </a:lnTo>
                <a:lnTo>
                  <a:pt x="10963670" y="3811714"/>
                </a:lnTo>
                <a:lnTo>
                  <a:pt x="10954811" y="3799168"/>
                </a:lnTo>
                <a:lnTo>
                  <a:pt x="10941522" y="3791883"/>
                </a:lnTo>
                <a:lnTo>
                  <a:pt x="10935616" y="3783789"/>
                </a:lnTo>
                <a:lnTo>
                  <a:pt x="10937831" y="3779741"/>
                </a:lnTo>
                <a:lnTo>
                  <a:pt x="10930449" y="3773266"/>
                </a:lnTo>
                <a:lnTo>
                  <a:pt x="10929710" y="3763148"/>
                </a:lnTo>
                <a:lnTo>
                  <a:pt x="10932663" y="3760720"/>
                </a:lnTo>
                <a:lnTo>
                  <a:pt x="10934140" y="3745745"/>
                </a:lnTo>
                <a:lnTo>
                  <a:pt x="10928234" y="3734009"/>
                </a:lnTo>
                <a:lnTo>
                  <a:pt x="10923066" y="3721867"/>
                </a:lnTo>
                <a:lnTo>
                  <a:pt x="10917160" y="3683824"/>
                </a:lnTo>
                <a:lnTo>
                  <a:pt x="10906825" y="3668445"/>
                </a:lnTo>
                <a:lnTo>
                  <a:pt x="10903134" y="3661970"/>
                </a:lnTo>
                <a:lnTo>
                  <a:pt x="10881725" y="3647805"/>
                </a:lnTo>
                <a:lnTo>
                  <a:pt x="10880986" y="3644162"/>
                </a:lnTo>
                <a:lnTo>
                  <a:pt x="10885416" y="3639710"/>
                </a:lnTo>
                <a:lnTo>
                  <a:pt x="10885416" y="3634854"/>
                </a:lnTo>
                <a:lnTo>
                  <a:pt x="10880248" y="3634044"/>
                </a:lnTo>
                <a:lnTo>
                  <a:pt x="10876557" y="3626355"/>
                </a:lnTo>
                <a:lnTo>
                  <a:pt x="10866960" y="3625141"/>
                </a:lnTo>
                <a:lnTo>
                  <a:pt x="10866960" y="3618665"/>
                </a:lnTo>
                <a:lnTo>
                  <a:pt x="10855886" y="3604905"/>
                </a:lnTo>
                <a:lnTo>
                  <a:pt x="10848504" y="3604905"/>
                </a:lnTo>
                <a:lnTo>
                  <a:pt x="10842598" y="3588312"/>
                </a:lnTo>
                <a:lnTo>
                  <a:pt x="10833739" y="3586693"/>
                </a:lnTo>
                <a:lnTo>
                  <a:pt x="10833739" y="3579812"/>
                </a:lnTo>
                <a:lnTo>
                  <a:pt x="10827833" y="3576170"/>
                </a:lnTo>
                <a:lnTo>
                  <a:pt x="10828571" y="3571313"/>
                </a:lnTo>
                <a:lnTo>
                  <a:pt x="10818974" y="3575765"/>
                </a:lnTo>
                <a:lnTo>
                  <a:pt x="10819712" y="3584264"/>
                </a:lnTo>
                <a:lnTo>
                  <a:pt x="10813068" y="3583860"/>
                </a:lnTo>
                <a:lnTo>
                  <a:pt x="10808638" y="3577384"/>
                </a:lnTo>
                <a:lnTo>
                  <a:pt x="10805685" y="3561600"/>
                </a:lnTo>
                <a:lnTo>
                  <a:pt x="10807900" y="3557553"/>
                </a:lnTo>
                <a:lnTo>
                  <a:pt x="10806424" y="3544198"/>
                </a:lnTo>
                <a:lnTo>
                  <a:pt x="10813068" y="3541365"/>
                </a:lnTo>
                <a:lnTo>
                  <a:pt x="10813068" y="3523962"/>
                </a:lnTo>
                <a:lnTo>
                  <a:pt x="10818236" y="3524771"/>
                </a:lnTo>
                <a:lnTo>
                  <a:pt x="10821927" y="3517891"/>
                </a:lnTo>
                <a:lnTo>
                  <a:pt x="10816021" y="3517082"/>
                </a:lnTo>
                <a:lnTo>
                  <a:pt x="10823403" y="3507369"/>
                </a:lnTo>
                <a:lnTo>
                  <a:pt x="10821189" y="3503726"/>
                </a:lnTo>
                <a:lnTo>
                  <a:pt x="10827095" y="3495227"/>
                </a:lnTo>
                <a:lnTo>
                  <a:pt x="10821927" y="3494418"/>
                </a:lnTo>
                <a:lnTo>
                  <a:pt x="10824142" y="3479039"/>
                </a:lnTo>
                <a:lnTo>
                  <a:pt x="10824142" y="3477824"/>
                </a:lnTo>
                <a:lnTo>
                  <a:pt x="10819712" y="3487133"/>
                </a:lnTo>
                <a:lnTo>
                  <a:pt x="10818236" y="3500488"/>
                </a:lnTo>
                <a:lnTo>
                  <a:pt x="10813806" y="3486323"/>
                </a:lnTo>
                <a:lnTo>
                  <a:pt x="10813068" y="3472968"/>
                </a:lnTo>
                <a:lnTo>
                  <a:pt x="10809377" y="3467707"/>
                </a:lnTo>
                <a:lnTo>
                  <a:pt x="10809377" y="3463255"/>
                </a:lnTo>
                <a:lnTo>
                  <a:pt x="10813068" y="3464469"/>
                </a:lnTo>
                <a:lnTo>
                  <a:pt x="10816759" y="3461231"/>
                </a:lnTo>
                <a:lnTo>
                  <a:pt x="10822665" y="3452327"/>
                </a:lnTo>
                <a:lnTo>
                  <a:pt x="10822665" y="3444638"/>
                </a:lnTo>
                <a:lnTo>
                  <a:pt x="10819712" y="3442210"/>
                </a:lnTo>
                <a:lnTo>
                  <a:pt x="10821189" y="3430068"/>
                </a:lnTo>
                <a:lnTo>
                  <a:pt x="10824880" y="3428449"/>
                </a:lnTo>
                <a:lnTo>
                  <a:pt x="10827095" y="3423188"/>
                </a:lnTo>
                <a:lnTo>
                  <a:pt x="10822665" y="3410642"/>
                </a:lnTo>
                <a:lnTo>
                  <a:pt x="10829309" y="3405785"/>
                </a:lnTo>
                <a:lnTo>
                  <a:pt x="10821927" y="3398500"/>
                </a:lnTo>
                <a:lnTo>
                  <a:pt x="10817497" y="3391620"/>
                </a:lnTo>
                <a:lnTo>
                  <a:pt x="10816759" y="3379884"/>
                </a:lnTo>
                <a:lnTo>
                  <a:pt x="10820450" y="3375432"/>
                </a:lnTo>
                <a:lnTo>
                  <a:pt x="10817497" y="3366933"/>
                </a:lnTo>
                <a:lnTo>
                  <a:pt x="10812330" y="3363695"/>
                </a:lnTo>
                <a:lnTo>
                  <a:pt x="10809377" y="3335365"/>
                </a:lnTo>
                <a:lnTo>
                  <a:pt x="10801994" y="3330104"/>
                </a:lnTo>
                <a:lnTo>
                  <a:pt x="10799779" y="3319986"/>
                </a:lnTo>
                <a:lnTo>
                  <a:pt x="10792397" y="3309058"/>
                </a:lnTo>
                <a:lnTo>
                  <a:pt x="10790921" y="3323628"/>
                </a:lnTo>
                <a:lnTo>
                  <a:pt x="10787968" y="3325652"/>
                </a:lnTo>
                <a:lnTo>
                  <a:pt x="10787968" y="3317557"/>
                </a:lnTo>
                <a:lnTo>
                  <a:pt x="10783538" y="3309463"/>
                </a:lnTo>
                <a:lnTo>
                  <a:pt x="10784276" y="3289227"/>
                </a:lnTo>
                <a:lnTo>
                  <a:pt x="10777632" y="3281133"/>
                </a:lnTo>
                <a:lnTo>
                  <a:pt x="10776894" y="3271825"/>
                </a:lnTo>
                <a:lnTo>
                  <a:pt x="10780585" y="3268182"/>
                </a:lnTo>
                <a:lnTo>
                  <a:pt x="10768035" y="3261707"/>
                </a:lnTo>
                <a:lnTo>
                  <a:pt x="10767297" y="3245923"/>
                </a:lnTo>
                <a:lnTo>
                  <a:pt x="10764344" y="3245518"/>
                </a:lnTo>
                <a:lnTo>
                  <a:pt x="10759914" y="3211522"/>
                </a:lnTo>
                <a:lnTo>
                  <a:pt x="10754008" y="3207475"/>
                </a:lnTo>
                <a:lnTo>
                  <a:pt x="10751794" y="3198976"/>
                </a:lnTo>
                <a:lnTo>
                  <a:pt x="10756223" y="3197357"/>
                </a:lnTo>
                <a:lnTo>
                  <a:pt x="10756223" y="3192096"/>
                </a:lnTo>
                <a:lnTo>
                  <a:pt x="10749579" y="3181169"/>
                </a:lnTo>
                <a:lnTo>
                  <a:pt x="10752532" y="3177122"/>
                </a:lnTo>
                <a:lnTo>
                  <a:pt x="10752532" y="3171860"/>
                </a:lnTo>
                <a:lnTo>
                  <a:pt x="10749579" y="3177122"/>
                </a:lnTo>
                <a:lnTo>
                  <a:pt x="10742935" y="3179550"/>
                </a:lnTo>
                <a:lnTo>
                  <a:pt x="10734076" y="3179550"/>
                </a:lnTo>
                <a:lnTo>
                  <a:pt x="10731123" y="3168623"/>
                </a:lnTo>
                <a:lnTo>
                  <a:pt x="10727432" y="3163766"/>
                </a:lnTo>
                <a:lnTo>
                  <a:pt x="10717834" y="3145959"/>
                </a:lnTo>
                <a:lnTo>
                  <a:pt x="10715620" y="3141102"/>
                </a:lnTo>
                <a:lnTo>
                  <a:pt x="10710452" y="3140697"/>
                </a:lnTo>
                <a:lnTo>
                  <a:pt x="10710452" y="3135436"/>
                </a:lnTo>
                <a:lnTo>
                  <a:pt x="10701593" y="3130579"/>
                </a:lnTo>
                <a:lnTo>
                  <a:pt x="10707499" y="3136650"/>
                </a:lnTo>
                <a:lnTo>
                  <a:pt x="10705284" y="3139888"/>
                </a:lnTo>
                <a:lnTo>
                  <a:pt x="10704546" y="3145149"/>
                </a:lnTo>
                <a:lnTo>
                  <a:pt x="10710452" y="3148792"/>
                </a:lnTo>
                <a:lnTo>
                  <a:pt x="10708976" y="3158100"/>
                </a:lnTo>
                <a:lnTo>
                  <a:pt x="10704546" y="3162552"/>
                </a:lnTo>
                <a:lnTo>
                  <a:pt x="10706761" y="3168218"/>
                </a:lnTo>
                <a:lnTo>
                  <a:pt x="10693472" y="3177931"/>
                </a:lnTo>
                <a:lnTo>
                  <a:pt x="10685352" y="3176717"/>
                </a:lnTo>
                <a:lnTo>
                  <a:pt x="10679446" y="3169837"/>
                </a:lnTo>
                <a:lnTo>
                  <a:pt x="10676493" y="3169837"/>
                </a:lnTo>
                <a:lnTo>
                  <a:pt x="10680184" y="3177122"/>
                </a:lnTo>
                <a:lnTo>
                  <a:pt x="10679446" y="3180359"/>
                </a:lnTo>
                <a:lnTo>
                  <a:pt x="10687566" y="3182383"/>
                </a:lnTo>
                <a:lnTo>
                  <a:pt x="10676493" y="3188454"/>
                </a:lnTo>
                <a:lnTo>
                  <a:pt x="10669110" y="3188454"/>
                </a:lnTo>
                <a:cubicBezTo>
                  <a:pt x="10669110" y="3188454"/>
                  <a:pt x="10664681" y="3185216"/>
                  <a:pt x="10664681" y="3185216"/>
                </a:cubicBezTo>
                <a:lnTo>
                  <a:pt x="10661728" y="3193310"/>
                </a:lnTo>
                <a:lnTo>
                  <a:pt x="10641795" y="3205856"/>
                </a:lnTo>
                <a:lnTo>
                  <a:pt x="10632198" y="3204642"/>
                </a:lnTo>
                <a:lnTo>
                  <a:pt x="10630722" y="3206666"/>
                </a:lnTo>
                <a:lnTo>
                  <a:pt x="10624816" y="3206666"/>
                </a:lnTo>
                <a:lnTo>
                  <a:pt x="10624816" y="3204237"/>
                </a:lnTo>
                <a:lnTo>
                  <a:pt x="10623339" y="3209094"/>
                </a:lnTo>
                <a:lnTo>
                  <a:pt x="10618910" y="3209903"/>
                </a:lnTo>
                <a:lnTo>
                  <a:pt x="10613004" y="3203428"/>
                </a:lnTo>
                <a:lnTo>
                  <a:pt x="10599715" y="3209903"/>
                </a:lnTo>
                <a:lnTo>
                  <a:pt x="10598239" y="3216379"/>
                </a:lnTo>
                <a:lnTo>
                  <a:pt x="10592333" y="3216379"/>
                </a:lnTo>
                <a:lnTo>
                  <a:pt x="10592333" y="3204237"/>
                </a:lnTo>
                <a:lnTo>
                  <a:pt x="10605621" y="3192501"/>
                </a:lnTo>
                <a:lnTo>
                  <a:pt x="10606360" y="3177526"/>
                </a:lnTo>
                <a:lnTo>
                  <a:pt x="10600454" y="3191287"/>
                </a:lnTo>
                <a:lnTo>
                  <a:pt x="10590118" y="3199381"/>
                </a:lnTo>
                <a:lnTo>
                  <a:pt x="10581998" y="3210713"/>
                </a:lnTo>
                <a:lnTo>
                  <a:pt x="10581259" y="3206666"/>
                </a:lnTo>
                <a:lnTo>
                  <a:pt x="10582736" y="3203023"/>
                </a:lnTo>
                <a:lnTo>
                  <a:pt x="10579783" y="3193310"/>
                </a:lnTo>
                <a:lnTo>
                  <a:pt x="10587904" y="3147577"/>
                </a:lnTo>
                <a:lnTo>
                  <a:pt x="10598977" y="3141102"/>
                </a:lnTo>
                <a:lnTo>
                  <a:pt x="10594548" y="3137055"/>
                </a:lnTo>
                <a:lnTo>
                  <a:pt x="10585689" y="3116819"/>
                </a:lnTo>
                <a:lnTo>
                  <a:pt x="10584212" y="3098607"/>
                </a:lnTo>
                <a:lnTo>
                  <a:pt x="10579783" y="3096583"/>
                </a:lnTo>
                <a:lnTo>
                  <a:pt x="10576830" y="3091727"/>
                </a:lnTo>
                <a:lnTo>
                  <a:pt x="10579783" y="3090108"/>
                </a:lnTo>
                <a:lnTo>
                  <a:pt x="10572400" y="3084847"/>
                </a:lnTo>
                <a:lnTo>
                  <a:pt x="10568709" y="3071491"/>
                </a:lnTo>
                <a:lnTo>
                  <a:pt x="10562803" y="3064611"/>
                </a:lnTo>
                <a:lnTo>
                  <a:pt x="10559112" y="3057326"/>
                </a:lnTo>
                <a:lnTo>
                  <a:pt x="10559112" y="3049232"/>
                </a:lnTo>
                <a:lnTo>
                  <a:pt x="10547300" y="3042352"/>
                </a:lnTo>
                <a:lnTo>
                  <a:pt x="10551730" y="3050041"/>
                </a:lnTo>
                <a:lnTo>
                  <a:pt x="10553944" y="3066230"/>
                </a:lnTo>
                <a:lnTo>
                  <a:pt x="10535488" y="3060968"/>
                </a:lnTo>
                <a:lnTo>
                  <a:pt x="10526629" y="3051660"/>
                </a:lnTo>
                <a:lnTo>
                  <a:pt x="10525891" y="3046399"/>
                </a:lnTo>
                <a:lnTo>
                  <a:pt x="10516294" y="3038709"/>
                </a:lnTo>
                <a:lnTo>
                  <a:pt x="10515556" y="3033853"/>
                </a:lnTo>
                <a:lnTo>
                  <a:pt x="10524415" y="3034257"/>
                </a:lnTo>
                <a:lnTo>
                  <a:pt x="10527368" y="3041542"/>
                </a:lnTo>
                <a:lnTo>
                  <a:pt x="10535488" y="3044780"/>
                </a:lnTo>
                <a:lnTo>
                  <a:pt x="10538441" y="3041542"/>
                </a:lnTo>
                <a:lnTo>
                  <a:pt x="10535488" y="3040328"/>
                </a:lnTo>
                <a:lnTo>
                  <a:pt x="10528106" y="3034257"/>
                </a:lnTo>
                <a:lnTo>
                  <a:pt x="10535488" y="3029805"/>
                </a:lnTo>
                <a:lnTo>
                  <a:pt x="10541394" y="3035067"/>
                </a:lnTo>
                <a:lnTo>
                  <a:pt x="10547300" y="3033043"/>
                </a:lnTo>
                <a:lnTo>
                  <a:pt x="10546562" y="3025354"/>
                </a:lnTo>
                <a:lnTo>
                  <a:pt x="10536965" y="3011998"/>
                </a:lnTo>
                <a:lnTo>
                  <a:pt x="10521462" y="3009570"/>
                </a:lnTo>
                <a:lnTo>
                  <a:pt x="10517770" y="3003499"/>
                </a:lnTo>
                <a:lnTo>
                  <a:pt x="10508911" y="3002285"/>
                </a:lnTo>
                <a:lnTo>
                  <a:pt x="10506697" y="2996214"/>
                </a:lnTo>
                <a:lnTo>
                  <a:pt x="10505220" y="3002285"/>
                </a:lnTo>
                <a:lnTo>
                  <a:pt x="10496361" y="3003094"/>
                </a:lnTo>
                <a:lnTo>
                  <a:pt x="10495623" y="2999452"/>
                </a:lnTo>
                <a:lnTo>
                  <a:pt x="10503005" y="2991358"/>
                </a:lnTo>
                <a:lnTo>
                  <a:pt x="10493408" y="2992167"/>
                </a:lnTo>
                <a:lnTo>
                  <a:pt x="10486026" y="2986096"/>
                </a:lnTo>
                <a:lnTo>
                  <a:pt x="10486026" y="2990143"/>
                </a:lnTo>
                <a:lnTo>
                  <a:pt x="10490455" y="2998238"/>
                </a:lnTo>
                <a:lnTo>
                  <a:pt x="10469046" y="2980026"/>
                </a:lnTo>
                <a:lnTo>
                  <a:pt x="10464617" y="2967884"/>
                </a:lnTo>
                <a:lnTo>
                  <a:pt x="10460187" y="2958171"/>
                </a:lnTo>
                <a:lnTo>
                  <a:pt x="10459449" y="2958576"/>
                </a:lnTo>
                <a:lnTo>
                  <a:pt x="10458711" y="2959385"/>
                </a:lnTo>
                <a:lnTo>
                  <a:pt x="10460926" y="2970717"/>
                </a:lnTo>
                <a:lnTo>
                  <a:pt x="10459449" y="2971527"/>
                </a:lnTo>
                <a:lnTo>
                  <a:pt x="10452067" y="2955338"/>
                </a:lnTo>
                <a:lnTo>
                  <a:pt x="10443208" y="2943197"/>
                </a:lnTo>
                <a:lnTo>
                  <a:pt x="10439517" y="2938340"/>
                </a:lnTo>
                <a:lnTo>
                  <a:pt x="10441731" y="2933079"/>
                </a:lnTo>
                <a:lnTo>
                  <a:pt x="10442469" y="2925794"/>
                </a:lnTo>
                <a:lnTo>
                  <a:pt x="10440993" y="2929436"/>
                </a:lnTo>
                <a:lnTo>
                  <a:pt x="10434349" y="2934698"/>
                </a:lnTo>
                <a:lnTo>
                  <a:pt x="10432872" y="2931865"/>
                </a:lnTo>
                <a:lnTo>
                  <a:pt x="10435087" y="2918509"/>
                </a:lnTo>
                <a:lnTo>
                  <a:pt x="10432134" y="2916081"/>
                </a:lnTo>
                <a:lnTo>
                  <a:pt x="10434349" y="2905963"/>
                </a:lnTo>
                <a:lnTo>
                  <a:pt x="10434349" y="2899487"/>
                </a:lnTo>
                <a:lnTo>
                  <a:pt x="10428443" y="2895440"/>
                </a:lnTo>
                <a:lnTo>
                  <a:pt x="10412940" y="2863872"/>
                </a:lnTo>
                <a:lnTo>
                  <a:pt x="10408510" y="2863872"/>
                </a:lnTo>
                <a:lnTo>
                  <a:pt x="10409249" y="2866705"/>
                </a:lnTo>
                <a:lnTo>
                  <a:pt x="10405557" y="2865087"/>
                </a:lnTo>
                <a:lnTo>
                  <a:pt x="10395960" y="2870348"/>
                </a:lnTo>
                <a:lnTo>
                  <a:pt x="10378242" y="2862658"/>
                </a:lnTo>
                <a:lnTo>
                  <a:pt x="10376766" y="2859421"/>
                </a:lnTo>
                <a:lnTo>
                  <a:pt x="10370860" y="2859825"/>
                </a:lnTo>
                <a:lnTo>
                  <a:pt x="10362001" y="2852136"/>
                </a:lnTo>
                <a:lnTo>
                  <a:pt x="10357571" y="2838780"/>
                </a:lnTo>
                <a:lnTo>
                  <a:pt x="10359786" y="2854969"/>
                </a:lnTo>
                <a:lnTo>
                  <a:pt x="10366430" y="2864277"/>
                </a:lnTo>
                <a:lnTo>
                  <a:pt x="10364954" y="2869134"/>
                </a:lnTo>
                <a:lnTo>
                  <a:pt x="10354618" y="2872371"/>
                </a:lnTo>
                <a:lnTo>
                  <a:pt x="10361263" y="2874800"/>
                </a:lnTo>
                <a:lnTo>
                  <a:pt x="10367907" y="2884918"/>
                </a:lnTo>
                <a:lnTo>
                  <a:pt x="10367169" y="2897464"/>
                </a:lnTo>
                <a:lnTo>
                  <a:pt x="10357571" y="2900702"/>
                </a:lnTo>
                <a:lnTo>
                  <a:pt x="10349451" y="2914867"/>
                </a:lnTo>
                <a:lnTo>
                  <a:pt x="10341330" y="2909605"/>
                </a:lnTo>
                <a:lnTo>
                  <a:pt x="10346498" y="2901916"/>
                </a:lnTo>
                <a:lnTo>
                  <a:pt x="10350189" y="2900297"/>
                </a:lnTo>
                <a:lnTo>
                  <a:pt x="10352404" y="2895845"/>
                </a:lnTo>
                <a:lnTo>
                  <a:pt x="10345760" y="2899083"/>
                </a:lnTo>
                <a:lnTo>
                  <a:pt x="10339115" y="2908391"/>
                </a:lnTo>
                <a:lnTo>
                  <a:pt x="10332471" y="2899892"/>
                </a:lnTo>
                <a:lnTo>
                  <a:pt x="10337639" y="2884513"/>
                </a:lnTo>
                <a:lnTo>
                  <a:pt x="10337639" y="2881275"/>
                </a:lnTo>
                <a:lnTo>
                  <a:pt x="10333948" y="2877633"/>
                </a:lnTo>
                <a:lnTo>
                  <a:pt x="10336162" y="2881680"/>
                </a:lnTo>
                <a:lnTo>
                  <a:pt x="10332471" y="2887346"/>
                </a:lnTo>
                <a:lnTo>
                  <a:pt x="10331733" y="2897059"/>
                </a:lnTo>
                <a:lnTo>
                  <a:pt x="10328780" y="2897059"/>
                </a:lnTo>
                <a:lnTo>
                  <a:pt x="10333948" y="2907986"/>
                </a:lnTo>
                <a:lnTo>
                  <a:pt x="10333209" y="2916081"/>
                </a:lnTo>
                <a:lnTo>
                  <a:pt x="10328042" y="2918914"/>
                </a:lnTo>
                <a:lnTo>
                  <a:pt x="10328042" y="2917295"/>
                </a:lnTo>
                <a:lnTo>
                  <a:pt x="10321397" y="2913248"/>
                </a:lnTo>
                <a:lnTo>
                  <a:pt x="10316968" y="2914867"/>
                </a:lnTo>
                <a:lnTo>
                  <a:pt x="10314753" y="2921747"/>
                </a:lnTo>
                <a:lnTo>
                  <a:pt x="10308847" y="2921747"/>
                </a:lnTo>
                <a:lnTo>
                  <a:pt x="10306633" y="2917295"/>
                </a:lnTo>
                <a:lnTo>
                  <a:pt x="10302941" y="2908796"/>
                </a:lnTo>
                <a:lnTo>
                  <a:pt x="10297774" y="2910010"/>
                </a:lnTo>
                <a:lnTo>
                  <a:pt x="10295559" y="2910819"/>
                </a:lnTo>
                <a:lnTo>
                  <a:pt x="10301465" y="2921342"/>
                </a:lnTo>
                <a:lnTo>
                  <a:pt x="10296297" y="2929436"/>
                </a:lnTo>
                <a:lnTo>
                  <a:pt x="10288177" y="2922151"/>
                </a:lnTo>
                <a:lnTo>
                  <a:pt x="10288177" y="2927008"/>
                </a:lnTo>
                <a:lnTo>
                  <a:pt x="10283009" y="2924175"/>
                </a:lnTo>
                <a:lnTo>
                  <a:pt x="10279318" y="2913652"/>
                </a:lnTo>
                <a:lnTo>
                  <a:pt x="10277103" y="2908391"/>
                </a:lnTo>
                <a:lnTo>
                  <a:pt x="10276365" y="2912438"/>
                </a:lnTo>
                <a:lnTo>
                  <a:pt x="10274888" y="2917700"/>
                </a:lnTo>
                <a:lnTo>
                  <a:pt x="10273412" y="2915676"/>
                </a:lnTo>
                <a:lnTo>
                  <a:pt x="10271935" y="2918509"/>
                </a:lnTo>
                <a:lnTo>
                  <a:pt x="10263814" y="2918509"/>
                </a:lnTo>
                <a:lnTo>
                  <a:pt x="10263076" y="2920128"/>
                </a:lnTo>
                <a:lnTo>
                  <a:pt x="10254956" y="2917295"/>
                </a:lnTo>
                <a:lnTo>
                  <a:pt x="10252003" y="2905963"/>
                </a:lnTo>
                <a:lnTo>
                  <a:pt x="10254217" y="2899083"/>
                </a:lnTo>
                <a:lnTo>
                  <a:pt x="10246835" y="2893012"/>
                </a:lnTo>
                <a:lnTo>
                  <a:pt x="10237976" y="2893012"/>
                </a:lnTo>
                <a:lnTo>
                  <a:pt x="10238714" y="2895440"/>
                </a:lnTo>
                <a:lnTo>
                  <a:pt x="10244620" y="2897059"/>
                </a:lnTo>
                <a:lnTo>
                  <a:pt x="10248311" y="2901106"/>
                </a:lnTo>
                <a:lnTo>
                  <a:pt x="10245358" y="2903939"/>
                </a:lnTo>
                <a:lnTo>
                  <a:pt x="10242405" y="2910415"/>
                </a:lnTo>
                <a:lnTo>
                  <a:pt x="10241667" y="2916890"/>
                </a:lnTo>
                <a:lnTo>
                  <a:pt x="10234285" y="2924580"/>
                </a:lnTo>
                <a:lnTo>
                  <a:pt x="10203278" y="2935102"/>
                </a:lnTo>
                <a:lnTo>
                  <a:pt x="10198111" y="2939149"/>
                </a:lnTo>
                <a:lnTo>
                  <a:pt x="10195896" y="2946030"/>
                </a:lnTo>
                <a:lnTo>
                  <a:pt x="10191467" y="2954933"/>
                </a:lnTo>
                <a:lnTo>
                  <a:pt x="10192943" y="2960599"/>
                </a:lnTo>
                <a:lnTo>
                  <a:pt x="10198111" y="2970312"/>
                </a:lnTo>
                <a:lnTo>
                  <a:pt x="10197373" y="2973145"/>
                </a:lnTo>
                <a:lnTo>
                  <a:pt x="10201064" y="2974360"/>
                </a:lnTo>
                <a:lnTo>
                  <a:pt x="10189252" y="2983668"/>
                </a:lnTo>
                <a:lnTo>
                  <a:pt x="10187037" y="2991762"/>
                </a:lnTo>
                <a:lnTo>
                  <a:pt x="10181869" y="2992572"/>
                </a:lnTo>
                <a:lnTo>
                  <a:pt x="10183346" y="2998238"/>
                </a:lnTo>
                <a:lnTo>
                  <a:pt x="10165628" y="3009974"/>
                </a:lnTo>
                <a:lnTo>
                  <a:pt x="10164152" y="3016045"/>
                </a:lnTo>
                <a:lnTo>
                  <a:pt x="10137575" y="3028591"/>
                </a:lnTo>
                <a:lnTo>
                  <a:pt x="10134622" y="3025354"/>
                </a:lnTo>
                <a:lnTo>
                  <a:pt x="10133884" y="3020497"/>
                </a:lnTo>
                <a:lnTo>
                  <a:pt x="10132407" y="3018473"/>
                </a:lnTo>
                <a:lnTo>
                  <a:pt x="10128716" y="3018473"/>
                </a:lnTo>
                <a:lnTo>
                  <a:pt x="10119857" y="3024544"/>
                </a:lnTo>
                <a:lnTo>
                  <a:pt x="10114689" y="3025354"/>
                </a:lnTo>
                <a:lnTo>
                  <a:pt x="10112474" y="3037495"/>
                </a:lnTo>
                <a:lnTo>
                  <a:pt x="10120595" y="3034662"/>
                </a:lnTo>
                <a:lnTo>
                  <a:pt x="10122810" y="3031424"/>
                </a:lnTo>
                <a:lnTo>
                  <a:pt x="10127978" y="3033448"/>
                </a:lnTo>
                <a:lnTo>
                  <a:pt x="10094018" y="3060968"/>
                </a:lnTo>
                <a:lnTo>
                  <a:pt x="10085159" y="3083228"/>
                </a:lnTo>
                <a:lnTo>
                  <a:pt x="10040865" y="3116010"/>
                </a:lnTo>
                <a:lnTo>
                  <a:pt x="10034221" y="3127746"/>
                </a:lnTo>
                <a:lnTo>
                  <a:pt x="10023885" y="3137460"/>
                </a:lnTo>
                <a:lnTo>
                  <a:pt x="10004691" y="3143126"/>
                </a:lnTo>
                <a:lnTo>
                  <a:pt x="9990664" y="3154053"/>
                </a:lnTo>
                <a:lnTo>
                  <a:pt x="9989188" y="3163766"/>
                </a:lnTo>
                <a:lnTo>
                  <a:pt x="9991402" y="3174693"/>
                </a:lnTo>
                <a:lnTo>
                  <a:pt x="9983282" y="3185621"/>
                </a:lnTo>
                <a:lnTo>
                  <a:pt x="9971470" y="3192501"/>
                </a:lnTo>
                <a:lnTo>
                  <a:pt x="9949323" y="3189263"/>
                </a:lnTo>
                <a:lnTo>
                  <a:pt x="9939725" y="3196953"/>
                </a:lnTo>
                <a:lnTo>
                  <a:pt x="9939725" y="3206666"/>
                </a:lnTo>
                <a:lnTo>
                  <a:pt x="9925699" y="3222854"/>
                </a:lnTo>
                <a:lnTo>
                  <a:pt x="9918316" y="3222045"/>
                </a:lnTo>
                <a:lnTo>
                  <a:pt x="9913149" y="3215165"/>
                </a:lnTo>
                <a:lnTo>
                  <a:pt x="9908719" y="3215165"/>
                </a:lnTo>
                <a:lnTo>
                  <a:pt x="9892478" y="3230544"/>
                </a:lnTo>
                <a:lnTo>
                  <a:pt x="9887310" y="3238638"/>
                </a:lnTo>
                <a:lnTo>
                  <a:pt x="9888048" y="3255231"/>
                </a:lnTo>
                <a:lnTo>
                  <a:pt x="9896169" y="3277895"/>
                </a:lnTo>
                <a:lnTo>
                  <a:pt x="9888048" y="3285990"/>
                </a:lnTo>
                <a:lnTo>
                  <a:pt x="9889525" y="3298536"/>
                </a:lnTo>
                <a:lnTo>
                  <a:pt x="9889525" y="3334151"/>
                </a:lnTo>
                <a:lnTo>
                  <a:pt x="9902075" y="3337793"/>
                </a:lnTo>
                <a:lnTo>
                  <a:pt x="9904290" y="3360457"/>
                </a:lnTo>
                <a:lnTo>
                  <a:pt x="9892478" y="3390811"/>
                </a:lnTo>
                <a:lnTo>
                  <a:pt x="9879928" y="3411856"/>
                </a:lnTo>
                <a:lnTo>
                  <a:pt x="9879928" y="3429663"/>
                </a:lnTo>
                <a:lnTo>
                  <a:pt x="9885095" y="3436544"/>
                </a:lnTo>
                <a:lnTo>
                  <a:pt x="9888787" y="3474991"/>
                </a:lnTo>
                <a:lnTo>
                  <a:pt x="9888787" y="3485109"/>
                </a:lnTo>
                <a:lnTo>
                  <a:pt x="9879189" y="3488752"/>
                </a:lnTo>
                <a:lnTo>
                  <a:pt x="9874022" y="3486323"/>
                </a:lnTo>
                <a:lnTo>
                  <a:pt x="9860733" y="3488347"/>
                </a:lnTo>
                <a:lnTo>
                  <a:pt x="9854827" y="3497251"/>
                </a:lnTo>
                <a:lnTo>
                  <a:pt x="9857780" y="3501298"/>
                </a:lnTo>
                <a:lnTo>
                  <a:pt x="9844492" y="3517082"/>
                </a:lnTo>
                <a:lnTo>
                  <a:pt x="9840063" y="3521938"/>
                </a:lnTo>
                <a:lnTo>
                  <a:pt x="9841539" y="3528009"/>
                </a:lnTo>
                <a:lnTo>
                  <a:pt x="9857780" y="3535699"/>
                </a:lnTo>
                <a:lnTo>
                  <a:pt x="9859995" y="3538127"/>
                </a:lnTo>
                <a:lnTo>
                  <a:pt x="9859995" y="3541365"/>
                </a:lnTo>
                <a:lnTo>
                  <a:pt x="9857780" y="3537317"/>
                </a:lnTo>
                <a:lnTo>
                  <a:pt x="9850398" y="3534889"/>
                </a:lnTo>
                <a:lnTo>
                  <a:pt x="9828989" y="3541365"/>
                </a:lnTo>
                <a:lnTo>
                  <a:pt x="9825298" y="3541365"/>
                </a:lnTo>
                <a:lnTo>
                  <a:pt x="9808318" y="3548245"/>
                </a:lnTo>
                <a:lnTo>
                  <a:pt x="9802412" y="3556744"/>
                </a:lnTo>
                <a:lnTo>
                  <a:pt x="9801674" y="3561196"/>
                </a:lnTo>
                <a:lnTo>
                  <a:pt x="9799459" y="3563624"/>
                </a:lnTo>
                <a:lnTo>
                  <a:pt x="9801674" y="3566862"/>
                </a:lnTo>
                <a:lnTo>
                  <a:pt x="9797244" y="3579003"/>
                </a:lnTo>
                <a:lnTo>
                  <a:pt x="9778050" y="3590335"/>
                </a:lnTo>
                <a:lnTo>
                  <a:pt x="9761809" y="3588716"/>
                </a:lnTo>
                <a:lnTo>
                  <a:pt x="9746306" y="3579003"/>
                </a:lnTo>
                <a:lnTo>
                  <a:pt x="9731541" y="3563219"/>
                </a:lnTo>
                <a:lnTo>
                  <a:pt x="9713823" y="3529223"/>
                </a:lnTo>
                <a:lnTo>
                  <a:pt x="9713085" y="3509797"/>
                </a:lnTo>
                <a:lnTo>
                  <a:pt x="9707917" y="3492394"/>
                </a:lnTo>
                <a:lnTo>
                  <a:pt x="9696105" y="3473373"/>
                </a:lnTo>
                <a:lnTo>
                  <a:pt x="9696105" y="3464874"/>
                </a:lnTo>
                <a:lnTo>
                  <a:pt x="9692414" y="3464469"/>
                </a:lnTo>
                <a:lnTo>
                  <a:pt x="9687246" y="3451518"/>
                </a:lnTo>
                <a:lnTo>
                  <a:pt x="9682817" y="3435734"/>
                </a:lnTo>
                <a:lnTo>
                  <a:pt x="9668052" y="3420355"/>
                </a:lnTo>
                <a:lnTo>
                  <a:pt x="9659193" y="3407404"/>
                </a:lnTo>
                <a:lnTo>
                  <a:pt x="9655502" y="3406999"/>
                </a:lnTo>
                <a:lnTo>
                  <a:pt x="9642213" y="3394049"/>
                </a:lnTo>
                <a:lnTo>
                  <a:pt x="9636307" y="3381907"/>
                </a:lnTo>
                <a:lnTo>
                  <a:pt x="9631878" y="3378265"/>
                </a:lnTo>
                <a:lnTo>
                  <a:pt x="9630401" y="3359243"/>
                </a:lnTo>
                <a:lnTo>
                  <a:pt x="9624495" y="3351149"/>
                </a:lnTo>
                <a:lnTo>
                  <a:pt x="9615636" y="3330104"/>
                </a:lnTo>
                <a:lnTo>
                  <a:pt x="9613422" y="3315939"/>
                </a:lnTo>
                <a:lnTo>
                  <a:pt x="9608254" y="3305821"/>
                </a:lnTo>
                <a:lnTo>
                  <a:pt x="9602348" y="3298536"/>
                </a:lnTo>
                <a:lnTo>
                  <a:pt x="9601610" y="3281943"/>
                </a:lnTo>
                <a:lnTo>
                  <a:pt x="9598657" y="3281133"/>
                </a:lnTo>
                <a:lnTo>
                  <a:pt x="9585368" y="3267778"/>
                </a:lnTo>
                <a:lnTo>
                  <a:pt x="9585368" y="3262516"/>
                </a:lnTo>
                <a:lnTo>
                  <a:pt x="9582415" y="3261707"/>
                </a:lnTo>
                <a:lnTo>
                  <a:pt x="9570603" y="3242281"/>
                </a:lnTo>
                <a:lnTo>
                  <a:pt x="9570603" y="3236615"/>
                </a:lnTo>
                <a:lnTo>
                  <a:pt x="9563959" y="3232972"/>
                </a:lnTo>
                <a:lnTo>
                  <a:pt x="9560268" y="3219212"/>
                </a:lnTo>
                <a:lnTo>
                  <a:pt x="9552147" y="3214355"/>
                </a:lnTo>
                <a:lnTo>
                  <a:pt x="9544027" y="3194524"/>
                </a:lnTo>
                <a:lnTo>
                  <a:pt x="9543288" y="3169027"/>
                </a:lnTo>
                <a:lnTo>
                  <a:pt x="9522618" y="3130984"/>
                </a:lnTo>
                <a:lnTo>
                  <a:pt x="9522618" y="3118438"/>
                </a:lnTo>
                <a:lnTo>
                  <a:pt x="9513020" y="3105487"/>
                </a:lnTo>
                <a:lnTo>
                  <a:pt x="9524094" y="3104678"/>
                </a:lnTo>
                <a:lnTo>
                  <a:pt x="9509329" y="3087275"/>
                </a:lnTo>
                <a:lnTo>
                  <a:pt x="9509329" y="3077562"/>
                </a:lnTo>
                <a:lnTo>
                  <a:pt x="9516712" y="3075943"/>
                </a:lnTo>
                <a:lnTo>
                  <a:pt x="9510806" y="3069467"/>
                </a:lnTo>
                <a:lnTo>
                  <a:pt x="9510068" y="3060968"/>
                </a:lnTo>
                <a:lnTo>
                  <a:pt x="9495303" y="3036281"/>
                </a:lnTo>
                <a:lnTo>
                  <a:pt x="9493088" y="3020497"/>
                </a:lnTo>
                <a:lnTo>
                  <a:pt x="9501947" y="3016450"/>
                </a:lnTo>
                <a:lnTo>
                  <a:pt x="9494564" y="3011998"/>
                </a:lnTo>
                <a:lnTo>
                  <a:pt x="9493826" y="3004308"/>
                </a:lnTo>
                <a:lnTo>
                  <a:pt x="9498994" y="2993786"/>
                </a:lnTo>
                <a:lnTo>
                  <a:pt x="9498256" y="2980430"/>
                </a:lnTo>
                <a:lnTo>
                  <a:pt x="9493088" y="2967075"/>
                </a:lnTo>
                <a:lnTo>
                  <a:pt x="9487920" y="2963837"/>
                </a:lnTo>
                <a:lnTo>
                  <a:pt x="9483491" y="2941982"/>
                </a:lnTo>
                <a:lnTo>
                  <a:pt x="9493826" y="2935912"/>
                </a:lnTo>
                <a:lnTo>
                  <a:pt x="9497517" y="2931055"/>
                </a:lnTo>
                <a:lnTo>
                  <a:pt x="9505638" y="2931055"/>
                </a:lnTo>
                <a:lnTo>
                  <a:pt x="9497517" y="2929032"/>
                </a:lnTo>
                <a:lnTo>
                  <a:pt x="9485705" y="2930650"/>
                </a:lnTo>
                <a:lnTo>
                  <a:pt x="9479061" y="2930246"/>
                </a:lnTo>
                <a:lnTo>
                  <a:pt x="9480538" y="2921747"/>
                </a:lnTo>
                <a:lnTo>
                  <a:pt x="9476108" y="2914057"/>
                </a:lnTo>
                <a:lnTo>
                  <a:pt x="9477585" y="2905153"/>
                </a:lnTo>
                <a:lnTo>
                  <a:pt x="9480538" y="2903130"/>
                </a:lnTo>
                <a:lnTo>
                  <a:pt x="9486444" y="2904344"/>
                </a:lnTo>
                <a:lnTo>
                  <a:pt x="9495303" y="2897059"/>
                </a:lnTo>
                <a:lnTo>
                  <a:pt x="9498994" y="2890988"/>
                </a:lnTo>
                <a:lnTo>
                  <a:pt x="9490135" y="2895845"/>
                </a:lnTo>
                <a:lnTo>
                  <a:pt x="9484229" y="2893417"/>
                </a:lnTo>
                <a:lnTo>
                  <a:pt x="9472417" y="2894631"/>
                </a:lnTo>
                <a:lnTo>
                  <a:pt x="9468726" y="2887346"/>
                </a:lnTo>
                <a:lnTo>
                  <a:pt x="9467249" y="2893012"/>
                </a:lnTo>
                <a:lnTo>
                  <a:pt x="9466511" y="2902320"/>
                </a:lnTo>
                <a:lnTo>
                  <a:pt x="9459129" y="2919723"/>
                </a:lnTo>
                <a:lnTo>
                  <a:pt x="9466511" y="2928222"/>
                </a:lnTo>
                <a:lnTo>
                  <a:pt x="9465035" y="2944815"/>
                </a:lnTo>
                <a:lnTo>
                  <a:pt x="9456914" y="2952100"/>
                </a:lnTo>
                <a:lnTo>
                  <a:pt x="9456914" y="2956957"/>
                </a:lnTo>
                <a:lnTo>
                  <a:pt x="9439934" y="2965051"/>
                </a:lnTo>
                <a:lnTo>
                  <a:pt x="9414096" y="2979621"/>
                </a:lnTo>
                <a:lnTo>
                  <a:pt x="9402284" y="2983668"/>
                </a:lnTo>
                <a:lnTo>
                  <a:pt x="9384566" y="2980026"/>
                </a:lnTo>
                <a:lnTo>
                  <a:pt x="9346177" y="2951291"/>
                </a:lnTo>
                <a:lnTo>
                  <a:pt x="9329936" y="2932269"/>
                </a:lnTo>
                <a:lnTo>
                  <a:pt x="9329936" y="2929032"/>
                </a:lnTo>
                <a:lnTo>
                  <a:pt x="9325507" y="2929436"/>
                </a:lnTo>
                <a:lnTo>
                  <a:pt x="9318862" y="2926199"/>
                </a:lnTo>
                <a:lnTo>
                  <a:pt x="9296715" y="2905963"/>
                </a:lnTo>
                <a:lnTo>
                  <a:pt x="9294500" y="2899487"/>
                </a:lnTo>
                <a:lnTo>
                  <a:pt x="9296715" y="2894631"/>
                </a:lnTo>
                <a:lnTo>
                  <a:pt x="9302621" y="2894226"/>
                </a:lnTo>
                <a:lnTo>
                  <a:pt x="9304836" y="2897059"/>
                </a:lnTo>
                <a:lnTo>
                  <a:pt x="9310742" y="2895036"/>
                </a:lnTo>
                <a:lnTo>
                  <a:pt x="9310742" y="2905558"/>
                </a:lnTo>
                <a:lnTo>
                  <a:pt x="9318862" y="2906368"/>
                </a:lnTo>
                <a:lnTo>
                  <a:pt x="9324030" y="2901916"/>
                </a:lnTo>
                <a:lnTo>
                  <a:pt x="9326983" y="2901511"/>
                </a:lnTo>
                <a:lnTo>
                  <a:pt x="9332889" y="2904749"/>
                </a:lnTo>
                <a:lnTo>
                  <a:pt x="9333627" y="2901106"/>
                </a:lnTo>
                <a:lnTo>
                  <a:pt x="9354298" y="2886132"/>
                </a:lnTo>
                <a:lnTo>
                  <a:pt x="9360204" y="2886132"/>
                </a:lnTo>
                <a:lnTo>
                  <a:pt x="9369801" y="2872776"/>
                </a:lnTo>
                <a:lnTo>
                  <a:pt x="9372754" y="2873181"/>
                </a:lnTo>
                <a:lnTo>
                  <a:pt x="9377184" y="2864277"/>
                </a:lnTo>
                <a:lnTo>
                  <a:pt x="9366848" y="2863468"/>
                </a:lnTo>
                <a:lnTo>
                  <a:pt x="9363895" y="2862254"/>
                </a:lnTo>
                <a:lnTo>
                  <a:pt x="9365372" y="2865087"/>
                </a:lnTo>
                <a:lnTo>
                  <a:pt x="9364633" y="2869134"/>
                </a:lnTo>
                <a:lnTo>
                  <a:pt x="9343963" y="2877228"/>
                </a:lnTo>
                <a:lnTo>
                  <a:pt x="9332151" y="2877228"/>
                </a:lnTo>
                <a:lnTo>
                  <a:pt x="9322554" y="2880061"/>
                </a:lnTo>
                <a:lnTo>
                  <a:pt x="9290071" y="2869538"/>
                </a:lnTo>
                <a:lnTo>
                  <a:pt x="9274568" y="2854969"/>
                </a:lnTo>
                <a:lnTo>
                  <a:pt x="9267924" y="2851731"/>
                </a:lnTo>
                <a:lnTo>
                  <a:pt x="9268662" y="2842423"/>
                </a:lnTo>
                <a:lnTo>
                  <a:pt x="9278997" y="2830686"/>
                </a:lnTo>
                <a:lnTo>
                  <a:pt x="9289333" y="2825020"/>
                </a:lnTo>
                <a:lnTo>
                  <a:pt x="9276044" y="2827043"/>
                </a:lnTo>
                <a:lnTo>
                  <a:pt x="9262018" y="2835542"/>
                </a:lnTo>
                <a:lnTo>
                  <a:pt x="9253897" y="2839994"/>
                </a:lnTo>
                <a:lnTo>
                  <a:pt x="9255373" y="2834328"/>
                </a:lnTo>
                <a:lnTo>
                  <a:pt x="9237656" y="2826639"/>
                </a:lnTo>
                <a:lnTo>
                  <a:pt x="9222891" y="2827043"/>
                </a:lnTo>
                <a:lnTo>
                  <a:pt x="9214032" y="2827448"/>
                </a:lnTo>
                <a:lnTo>
                  <a:pt x="9210341" y="2817735"/>
                </a:lnTo>
                <a:lnTo>
                  <a:pt x="9206649" y="2817735"/>
                </a:lnTo>
                <a:lnTo>
                  <a:pt x="9203696" y="2816926"/>
                </a:lnTo>
                <a:lnTo>
                  <a:pt x="9207388" y="2814497"/>
                </a:lnTo>
                <a:lnTo>
                  <a:pt x="9207388" y="2808022"/>
                </a:lnTo>
                <a:lnTo>
                  <a:pt x="9205911" y="2806403"/>
                </a:lnTo>
                <a:lnTo>
                  <a:pt x="9202958" y="2790214"/>
                </a:lnTo>
                <a:lnTo>
                  <a:pt x="9191884" y="2778478"/>
                </a:lnTo>
                <a:lnTo>
                  <a:pt x="9191884" y="2769169"/>
                </a:lnTo>
                <a:lnTo>
                  <a:pt x="9177120" y="2775240"/>
                </a:lnTo>
                <a:lnTo>
                  <a:pt x="9168999" y="2774835"/>
                </a:lnTo>
                <a:lnTo>
                  <a:pt x="9168999" y="2771598"/>
                </a:lnTo>
                <a:lnTo>
                  <a:pt x="9171952" y="2770788"/>
                </a:lnTo>
                <a:lnTo>
                  <a:pt x="9169737" y="2769169"/>
                </a:lnTo>
                <a:lnTo>
                  <a:pt x="9171952" y="2761884"/>
                </a:lnTo>
                <a:lnTo>
                  <a:pt x="9167522" y="2751362"/>
                </a:lnTo>
                <a:lnTo>
                  <a:pt x="9156449" y="2743672"/>
                </a:lnTo>
                <a:lnTo>
                  <a:pt x="9142422" y="2744077"/>
                </a:lnTo>
                <a:lnTo>
                  <a:pt x="9129872" y="2748529"/>
                </a:lnTo>
                <a:lnTo>
                  <a:pt x="9115845" y="2746505"/>
                </a:lnTo>
                <a:lnTo>
                  <a:pt x="9112154" y="2743672"/>
                </a:lnTo>
                <a:lnTo>
                  <a:pt x="9110678" y="2747315"/>
                </a:lnTo>
                <a:lnTo>
                  <a:pt x="9102557" y="2747315"/>
                </a:lnTo>
                <a:lnTo>
                  <a:pt x="9095174" y="2751767"/>
                </a:lnTo>
                <a:lnTo>
                  <a:pt x="9087054" y="2749743"/>
                </a:lnTo>
                <a:lnTo>
                  <a:pt x="9073765" y="2749743"/>
                </a:lnTo>
                <a:lnTo>
                  <a:pt x="9062692" y="2759861"/>
                </a:lnTo>
                <a:lnTo>
                  <a:pt x="9054571" y="2759861"/>
                </a:lnTo>
                <a:lnTo>
                  <a:pt x="9047927" y="2755409"/>
                </a:lnTo>
                <a:lnTo>
                  <a:pt x="9039806" y="2755409"/>
                </a:lnTo>
                <a:lnTo>
                  <a:pt x="9036853" y="2750148"/>
                </a:lnTo>
                <a:lnTo>
                  <a:pt x="9031685" y="2748934"/>
                </a:lnTo>
                <a:lnTo>
                  <a:pt x="9030209" y="2752981"/>
                </a:lnTo>
                <a:lnTo>
                  <a:pt x="9023565" y="2752981"/>
                </a:lnTo>
                <a:lnTo>
                  <a:pt x="9013968" y="2746910"/>
                </a:lnTo>
                <a:lnTo>
                  <a:pt x="9009538" y="2751767"/>
                </a:lnTo>
                <a:lnTo>
                  <a:pt x="9008800" y="2756623"/>
                </a:lnTo>
                <a:lnTo>
                  <a:pt x="9002894" y="2756623"/>
                </a:lnTo>
                <a:lnTo>
                  <a:pt x="8996988" y="2755814"/>
                </a:lnTo>
                <a:lnTo>
                  <a:pt x="8988867" y="2758242"/>
                </a:lnTo>
                <a:lnTo>
                  <a:pt x="8983700" y="2756623"/>
                </a:lnTo>
                <a:lnTo>
                  <a:pt x="8972626" y="2755814"/>
                </a:lnTo>
                <a:lnTo>
                  <a:pt x="8965982" y="2761480"/>
                </a:lnTo>
                <a:lnTo>
                  <a:pt x="8961552" y="2763099"/>
                </a:lnTo>
                <a:lnTo>
                  <a:pt x="8960814" y="2758647"/>
                </a:lnTo>
                <a:lnTo>
                  <a:pt x="8949740" y="2759456"/>
                </a:lnTo>
                <a:lnTo>
                  <a:pt x="8934976" y="2767550"/>
                </a:lnTo>
                <a:lnTo>
                  <a:pt x="8930546" y="2765527"/>
                </a:lnTo>
                <a:lnTo>
                  <a:pt x="8931284" y="2759051"/>
                </a:lnTo>
                <a:lnTo>
                  <a:pt x="8922425" y="2759051"/>
                </a:lnTo>
                <a:lnTo>
                  <a:pt x="8920211" y="2763099"/>
                </a:lnTo>
                <a:lnTo>
                  <a:pt x="8912828" y="2766741"/>
                </a:lnTo>
                <a:lnTo>
                  <a:pt x="8895849" y="2761075"/>
                </a:lnTo>
                <a:lnTo>
                  <a:pt x="8884037" y="2757028"/>
                </a:lnTo>
                <a:lnTo>
                  <a:pt x="8878869" y="2748934"/>
                </a:lnTo>
                <a:lnTo>
                  <a:pt x="8872225" y="2750148"/>
                </a:lnTo>
                <a:lnTo>
                  <a:pt x="8870010" y="2758242"/>
                </a:lnTo>
                <a:lnTo>
                  <a:pt x="8867057" y="2758242"/>
                </a:lnTo>
                <a:lnTo>
                  <a:pt x="8859675" y="2752981"/>
                </a:lnTo>
                <a:lnTo>
                  <a:pt x="8855245" y="2754195"/>
                </a:lnTo>
                <a:lnTo>
                  <a:pt x="8847125" y="2751362"/>
                </a:lnTo>
                <a:lnTo>
                  <a:pt x="8824977" y="2750957"/>
                </a:lnTo>
                <a:lnTo>
                  <a:pt x="8809474" y="2744482"/>
                </a:lnTo>
                <a:lnTo>
                  <a:pt x="8782159" y="2746101"/>
                </a:lnTo>
                <a:lnTo>
                  <a:pt x="8768871" y="2734769"/>
                </a:lnTo>
                <a:lnTo>
                  <a:pt x="8764441" y="2734364"/>
                </a:lnTo>
                <a:lnTo>
                  <a:pt x="8753368" y="2743672"/>
                </a:lnTo>
                <a:lnTo>
                  <a:pt x="8743770" y="2736792"/>
                </a:lnTo>
                <a:lnTo>
                  <a:pt x="8732697" y="2737197"/>
                </a:lnTo>
                <a:lnTo>
                  <a:pt x="8706120" y="2737602"/>
                </a:lnTo>
                <a:lnTo>
                  <a:pt x="8704643" y="2732745"/>
                </a:lnTo>
                <a:lnTo>
                  <a:pt x="8698738" y="2729103"/>
                </a:lnTo>
                <a:lnTo>
                  <a:pt x="8697999" y="2716961"/>
                </a:lnTo>
                <a:lnTo>
                  <a:pt x="8688402" y="2699558"/>
                </a:lnTo>
                <a:lnTo>
                  <a:pt x="8683234" y="2682965"/>
                </a:lnTo>
                <a:lnTo>
                  <a:pt x="8673637" y="2671228"/>
                </a:lnTo>
                <a:lnTo>
                  <a:pt x="8672899" y="2666372"/>
                </a:lnTo>
                <a:lnTo>
                  <a:pt x="8668470" y="2666777"/>
                </a:lnTo>
                <a:lnTo>
                  <a:pt x="8668470" y="2663539"/>
                </a:lnTo>
                <a:lnTo>
                  <a:pt x="8651490" y="2661515"/>
                </a:lnTo>
                <a:lnTo>
                  <a:pt x="8641155" y="2664348"/>
                </a:lnTo>
                <a:lnTo>
                  <a:pt x="8627866" y="2673252"/>
                </a:lnTo>
                <a:lnTo>
                  <a:pt x="8617531" y="2673657"/>
                </a:lnTo>
                <a:lnTo>
                  <a:pt x="8616792" y="2669610"/>
                </a:lnTo>
                <a:lnTo>
                  <a:pt x="8616054" y="2674466"/>
                </a:lnTo>
                <a:lnTo>
                  <a:pt x="8595383" y="2686608"/>
                </a:lnTo>
                <a:lnTo>
                  <a:pt x="8578404" y="2699558"/>
                </a:lnTo>
                <a:lnTo>
                  <a:pt x="8558471" y="2687417"/>
                </a:lnTo>
                <a:lnTo>
                  <a:pt x="8542230" y="2683775"/>
                </a:lnTo>
                <a:lnTo>
                  <a:pt x="8529680" y="2685393"/>
                </a:lnTo>
                <a:lnTo>
                  <a:pt x="8525250" y="2687822"/>
                </a:lnTo>
                <a:lnTo>
                  <a:pt x="8507532" y="2673657"/>
                </a:lnTo>
                <a:lnTo>
                  <a:pt x="8499412" y="2672443"/>
                </a:lnTo>
                <a:lnTo>
                  <a:pt x="8491291" y="2667586"/>
                </a:lnTo>
                <a:lnTo>
                  <a:pt x="8480217" y="2665158"/>
                </a:lnTo>
                <a:lnTo>
                  <a:pt x="8465452" y="2650993"/>
                </a:lnTo>
                <a:lnTo>
                  <a:pt x="8471358" y="2646136"/>
                </a:lnTo>
                <a:lnTo>
                  <a:pt x="8469882" y="2642089"/>
                </a:lnTo>
                <a:lnTo>
                  <a:pt x="8460285" y="2641279"/>
                </a:lnTo>
                <a:lnTo>
                  <a:pt x="8458070" y="2638042"/>
                </a:lnTo>
                <a:lnTo>
                  <a:pt x="8442567" y="2637232"/>
                </a:lnTo>
                <a:lnTo>
                  <a:pt x="8437399" y="2632376"/>
                </a:lnTo>
                <a:lnTo>
                  <a:pt x="8424111" y="2628329"/>
                </a:lnTo>
                <a:lnTo>
                  <a:pt x="8406393" y="2630352"/>
                </a:lnTo>
                <a:lnTo>
                  <a:pt x="8396058" y="2624686"/>
                </a:lnTo>
                <a:lnTo>
                  <a:pt x="8381293" y="2593523"/>
                </a:lnTo>
                <a:lnTo>
                  <a:pt x="8379078" y="2586238"/>
                </a:lnTo>
                <a:lnTo>
                  <a:pt x="8374648" y="2587857"/>
                </a:lnTo>
                <a:lnTo>
                  <a:pt x="8365790" y="2580977"/>
                </a:lnTo>
                <a:lnTo>
                  <a:pt x="8368004" y="2578549"/>
                </a:lnTo>
                <a:lnTo>
                  <a:pt x="8370957" y="2580572"/>
                </a:lnTo>
                <a:lnTo>
                  <a:pt x="8374648" y="2580572"/>
                </a:lnTo>
                <a:lnTo>
                  <a:pt x="8369481" y="2572073"/>
                </a:lnTo>
                <a:lnTo>
                  <a:pt x="8362098" y="2573287"/>
                </a:lnTo>
                <a:lnTo>
                  <a:pt x="8356931" y="2570050"/>
                </a:lnTo>
                <a:lnTo>
                  <a:pt x="8355454" y="2555885"/>
                </a:lnTo>
                <a:lnTo>
                  <a:pt x="8336998" y="2535649"/>
                </a:lnTo>
                <a:lnTo>
                  <a:pt x="8336260" y="2526745"/>
                </a:lnTo>
                <a:lnTo>
                  <a:pt x="8325924" y="2514199"/>
                </a:lnTo>
                <a:lnTo>
                  <a:pt x="8320018" y="2511771"/>
                </a:lnTo>
                <a:lnTo>
                  <a:pt x="8304515" y="2523508"/>
                </a:lnTo>
                <a:lnTo>
                  <a:pt x="8300086" y="2523103"/>
                </a:lnTo>
                <a:lnTo>
                  <a:pt x="8294918" y="2514604"/>
                </a:lnTo>
                <a:lnTo>
                  <a:pt x="8290489" y="2516627"/>
                </a:lnTo>
                <a:lnTo>
                  <a:pt x="8279415" y="2511771"/>
                </a:lnTo>
                <a:lnTo>
                  <a:pt x="8280892" y="2506510"/>
                </a:lnTo>
                <a:lnTo>
                  <a:pt x="8282368" y="2501248"/>
                </a:lnTo>
                <a:lnTo>
                  <a:pt x="8280153" y="2504081"/>
                </a:lnTo>
                <a:lnTo>
                  <a:pt x="8273509" y="2504081"/>
                </a:lnTo>
                <a:lnTo>
                  <a:pt x="8266865" y="2503677"/>
                </a:lnTo>
                <a:lnTo>
                  <a:pt x="8274986" y="2509343"/>
                </a:lnTo>
                <a:lnTo>
                  <a:pt x="8274247" y="2517842"/>
                </a:lnTo>
                <a:lnTo>
                  <a:pt x="8268341" y="2522293"/>
                </a:lnTo>
                <a:lnTo>
                  <a:pt x="8262435" y="2522698"/>
                </a:lnTo>
                <a:lnTo>
                  <a:pt x="8255053" y="2513794"/>
                </a:lnTo>
                <a:lnTo>
                  <a:pt x="8255791" y="2510961"/>
                </a:lnTo>
                <a:lnTo>
                  <a:pt x="8250624" y="2512580"/>
                </a:lnTo>
                <a:lnTo>
                  <a:pt x="8245456" y="2514604"/>
                </a:lnTo>
                <a:lnTo>
                  <a:pt x="8240288" y="2525531"/>
                </a:lnTo>
                <a:lnTo>
                  <a:pt x="8239550" y="2527959"/>
                </a:lnTo>
                <a:lnTo>
                  <a:pt x="8243979" y="2548600"/>
                </a:lnTo>
                <a:lnTo>
                  <a:pt x="8215926" y="2553456"/>
                </a:lnTo>
                <a:lnTo>
                  <a:pt x="8235120" y="2565598"/>
                </a:lnTo>
                <a:lnTo>
                  <a:pt x="8237335" y="2561146"/>
                </a:lnTo>
                <a:lnTo>
                  <a:pt x="8241026" y="2568431"/>
                </a:lnTo>
                <a:lnTo>
                  <a:pt x="8241026" y="2575716"/>
                </a:lnTo>
                <a:lnTo>
                  <a:pt x="8246932" y="2581786"/>
                </a:lnTo>
                <a:lnTo>
                  <a:pt x="8244718" y="2581786"/>
                </a:lnTo>
                <a:lnTo>
                  <a:pt x="8243241" y="2583001"/>
                </a:lnTo>
                <a:lnTo>
                  <a:pt x="8248409" y="2588667"/>
                </a:lnTo>
                <a:lnTo>
                  <a:pt x="8252100" y="2593118"/>
                </a:lnTo>
                <a:lnTo>
                  <a:pt x="8255791" y="2591500"/>
                </a:lnTo>
                <a:lnTo>
                  <a:pt x="8255791" y="2599189"/>
                </a:lnTo>
                <a:lnTo>
                  <a:pt x="8261697" y="2602427"/>
                </a:lnTo>
                <a:lnTo>
                  <a:pt x="8266865" y="2613354"/>
                </a:lnTo>
                <a:lnTo>
                  <a:pt x="8276462" y="2636828"/>
                </a:lnTo>
                <a:lnTo>
                  <a:pt x="8293442" y="2640470"/>
                </a:lnTo>
                <a:lnTo>
                  <a:pt x="8301562" y="2642089"/>
                </a:lnTo>
                <a:lnTo>
                  <a:pt x="8305992" y="2647755"/>
                </a:lnTo>
                <a:lnTo>
                  <a:pt x="8301562" y="2644922"/>
                </a:lnTo>
                <a:lnTo>
                  <a:pt x="8298609" y="2645731"/>
                </a:lnTo>
                <a:lnTo>
                  <a:pt x="8297871" y="2648969"/>
                </a:lnTo>
                <a:lnTo>
                  <a:pt x="8305254" y="2656254"/>
                </a:lnTo>
                <a:lnTo>
                  <a:pt x="8311160" y="2656659"/>
                </a:lnTo>
                <a:lnTo>
                  <a:pt x="8327401" y="2678109"/>
                </a:lnTo>
                <a:lnTo>
                  <a:pt x="8331830" y="2678109"/>
                </a:lnTo>
                <a:lnTo>
                  <a:pt x="8338475" y="2687012"/>
                </a:lnTo>
                <a:lnTo>
                  <a:pt x="8338475" y="2692274"/>
                </a:lnTo>
                <a:lnTo>
                  <a:pt x="8347333" y="2714533"/>
                </a:lnTo>
                <a:lnTo>
                  <a:pt x="8347333" y="2719794"/>
                </a:lnTo>
                <a:lnTo>
                  <a:pt x="8341428" y="2718580"/>
                </a:lnTo>
                <a:lnTo>
                  <a:pt x="8348072" y="2729507"/>
                </a:lnTo>
                <a:lnTo>
                  <a:pt x="8373172" y="2758647"/>
                </a:lnTo>
                <a:lnTo>
                  <a:pt x="8375387" y="2770788"/>
                </a:lnTo>
                <a:lnTo>
                  <a:pt x="8384246" y="2781311"/>
                </a:lnTo>
                <a:lnTo>
                  <a:pt x="8386460" y="2779692"/>
                </a:lnTo>
                <a:lnTo>
                  <a:pt x="8389413" y="2778073"/>
                </a:lnTo>
                <a:lnTo>
                  <a:pt x="8389413" y="2768765"/>
                </a:lnTo>
                <a:lnTo>
                  <a:pt x="8385722" y="2765122"/>
                </a:lnTo>
                <a:lnTo>
                  <a:pt x="8383507" y="2758242"/>
                </a:lnTo>
                <a:lnTo>
                  <a:pt x="8384984" y="2744482"/>
                </a:lnTo>
                <a:lnTo>
                  <a:pt x="8389413" y="2744482"/>
                </a:lnTo>
                <a:lnTo>
                  <a:pt x="8391628" y="2746101"/>
                </a:lnTo>
                <a:lnTo>
                  <a:pt x="8389413" y="2732340"/>
                </a:lnTo>
                <a:lnTo>
                  <a:pt x="8391628" y="2732340"/>
                </a:lnTo>
                <a:lnTo>
                  <a:pt x="8389413" y="2725055"/>
                </a:lnTo>
                <a:lnTo>
                  <a:pt x="8393105" y="2722627"/>
                </a:lnTo>
                <a:lnTo>
                  <a:pt x="8393105" y="2718985"/>
                </a:lnTo>
                <a:lnTo>
                  <a:pt x="8396796" y="2718580"/>
                </a:lnTo>
                <a:lnTo>
                  <a:pt x="8398272" y="2714128"/>
                </a:lnTo>
                <a:lnTo>
                  <a:pt x="8401963" y="2714128"/>
                </a:lnTo>
                <a:lnTo>
                  <a:pt x="8410822" y="2720604"/>
                </a:lnTo>
                <a:lnTo>
                  <a:pt x="8411561" y="2725460"/>
                </a:lnTo>
                <a:lnTo>
                  <a:pt x="8415252" y="2725460"/>
                </a:lnTo>
                <a:lnTo>
                  <a:pt x="8417467" y="2728698"/>
                </a:lnTo>
                <a:lnTo>
                  <a:pt x="8413775" y="2743672"/>
                </a:lnTo>
                <a:lnTo>
                  <a:pt x="8411561" y="2743672"/>
                </a:lnTo>
                <a:lnTo>
                  <a:pt x="8413775" y="2759051"/>
                </a:lnTo>
                <a:lnTo>
                  <a:pt x="8416728" y="2759051"/>
                </a:lnTo>
                <a:lnTo>
                  <a:pt x="8422634" y="2768360"/>
                </a:lnTo>
                <a:lnTo>
                  <a:pt x="8418943" y="2790619"/>
                </a:lnTo>
                <a:lnTo>
                  <a:pt x="8413037" y="2791833"/>
                </a:lnTo>
                <a:lnTo>
                  <a:pt x="8413037" y="2792238"/>
                </a:lnTo>
                <a:lnTo>
                  <a:pt x="8414514" y="2794262"/>
                </a:lnTo>
                <a:lnTo>
                  <a:pt x="8422634" y="2793452"/>
                </a:lnTo>
                <a:lnTo>
                  <a:pt x="8418205" y="2798713"/>
                </a:lnTo>
                <a:lnTo>
                  <a:pt x="8417467" y="2803165"/>
                </a:lnTo>
                <a:lnTo>
                  <a:pt x="8422634" y="2810450"/>
                </a:lnTo>
                <a:lnTo>
                  <a:pt x="8424849" y="2809641"/>
                </a:lnTo>
                <a:lnTo>
                  <a:pt x="8429279" y="2812069"/>
                </a:lnTo>
                <a:lnTo>
                  <a:pt x="8432970" y="2807617"/>
                </a:lnTo>
                <a:lnTo>
                  <a:pt x="8436661" y="2828662"/>
                </a:lnTo>
                <a:lnTo>
                  <a:pt x="8444043" y="2825425"/>
                </a:lnTo>
                <a:lnTo>
                  <a:pt x="8451426" y="2826234"/>
                </a:lnTo>
                <a:lnTo>
                  <a:pt x="8459547" y="2828258"/>
                </a:lnTo>
                <a:lnTo>
                  <a:pt x="8480217" y="2813688"/>
                </a:lnTo>
                <a:lnTo>
                  <a:pt x="8497197" y="2817330"/>
                </a:lnTo>
                <a:lnTo>
                  <a:pt x="8503841" y="2815711"/>
                </a:lnTo>
                <a:lnTo>
                  <a:pt x="8508271" y="2817735"/>
                </a:lnTo>
                <a:lnTo>
                  <a:pt x="8517868" y="2817330"/>
                </a:lnTo>
                <a:lnTo>
                  <a:pt x="8522297" y="2822187"/>
                </a:lnTo>
                <a:lnTo>
                  <a:pt x="8533371" y="2821377"/>
                </a:lnTo>
                <a:lnTo>
                  <a:pt x="8548136" y="2818949"/>
                </a:lnTo>
                <a:lnTo>
                  <a:pt x="8549612" y="2814902"/>
                </a:lnTo>
                <a:lnTo>
                  <a:pt x="8553303" y="2814093"/>
                </a:lnTo>
                <a:lnTo>
                  <a:pt x="8552565" y="2806808"/>
                </a:lnTo>
                <a:lnTo>
                  <a:pt x="8558471" y="2806808"/>
                </a:lnTo>
                <a:lnTo>
                  <a:pt x="8562901" y="2803975"/>
                </a:lnTo>
                <a:lnTo>
                  <a:pt x="8567330" y="2809641"/>
                </a:lnTo>
                <a:lnTo>
                  <a:pt x="8579880" y="2797499"/>
                </a:lnTo>
                <a:lnTo>
                  <a:pt x="8577666" y="2791833"/>
                </a:lnTo>
                <a:lnTo>
                  <a:pt x="8573236" y="2790214"/>
                </a:lnTo>
                <a:lnTo>
                  <a:pt x="8577666" y="2783739"/>
                </a:lnTo>
                <a:lnTo>
                  <a:pt x="8606457" y="2761075"/>
                </a:lnTo>
                <a:lnTo>
                  <a:pt x="8606457" y="2748529"/>
                </a:lnTo>
                <a:lnTo>
                  <a:pt x="8637463" y="2731531"/>
                </a:lnTo>
                <a:lnTo>
                  <a:pt x="8640416" y="2727079"/>
                </a:lnTo>
                <a:lnTo>
                  <a:pt x="8640416" y="2720199"/>
                </a:lnTo>
                <a:lnTo>
                  <a:pt x="8640416" y="2716152"/>
                </a:lnTo>
                <a:lnTo>
                  <a:pt x="8641893" y="2712105"/>
                </a:lnTo>
                <a:lnTo>
                  <a:pt x="8644846" y="2714938"/>
                </a:lnTo>
                <a:lnTo>
                  <a:pt x="8647060" y="2712105"/>
                </a:lnTo>
                <a:lnTo>
                  <a:pt x="8649275" y="2699558"/>
                </a:lnTo>
                <a:lnTo>
                  <a:pt x="8653705" y="2699963"/>
                </a:lnTo>
                <a:lnTo>
                  <a:pt x="8657396" y="2698749"/>
                </a:lnTo>
                <a:lnTo>
                  <a:pt x="8659611" y="2702391"/>
                </a:lnTo>
                <a:lnTo>
                  <a:pt x="8657396" y="2701987"/>
                </a:lnTo>
                <a:lnTo>
                  <a:pt x="8655181" y="2703606"/>
                </a:lnTo>
                <a:lnTo>
                  <a:pt x="8658134" y="2706439"/>
                </a:lnTo>
                <a:lnTo>
                  <a:pt x="8655919" y="2711700"/>
                </a:lnTo>
                <a:lnTo>
                  <a:pt x="8658134" y="2712914"/>
                </a:lnTo>
                <a:lnTo>
                  <a:pt x="8656658" y="2725865"/>
                </a:lnTo>
                <a:lnTo>
                  <a:pt x="8652966" y="2733150"/>
                </a:lnTo>
                <a:lnTo>
                  <a:pt x="8652228" y="2738816"/>
                </a:lnTo>
                <a:lnTo>
                  <a:pt x="8652228" y="2740030"/>
                </a:lnTo>
                <a:lnTo>
                  <a:pt x="8655181" y="2742053"/>
                </a:lnTo>
                <a:lnTo>
                  <a:pt x="8659611" y="2740839"/>
                </a:lnTo>
                <a:lnTo>
                  <a:pt x="8661087" y="2746910"/>
                </a:lnTo>
                <a:lnTo>
                  <a:pt x="8662564" y="2758242"/>
                </a:lnTo>
                <a:lnTo>
                  <a:pt x="8664778" y="2785763"/>
                </a:lnTo>
                <a:lnTo>
                  <a:pt x="8681758" y="2804784"/>
                </a:lnTo>
                <a:lnTo>
                  <a:pt x="8683234" y="2810855"/>
                </a:lnTo>
                <a:lnTo>
                  <a:pt x="8710549" y="2832305"/>
                </a:lnTo>
                <a:lnTo>
                  <a:pt x="8723100" y="2835542"/>
                </a:lnTo>
                <a:lnTo>
                  <a:pt x="8729744" y="2832709"/>
                </a:lnTo>
                <a:lnTo>
                  <a:pt x="8739341" y="2832305"/>
                </a:lnTo>
                <a:lnTo>
                  <a:pt x="8761488" y="2836352"/>
                </a:lnTo>
                <a:lnTo>
                  <a:pt x="8774038" y="2833924"/>
                </a:lnTo>
                <a:lnTo>
                  <a:pt x="8780683" y="2834328"/>
                </a:lnTo>
                <a:lnTo>
                  <a:pt x="8794709" y="2851326"/>
                </a:lnTo>
                <a:lnTo>
                  <a:pt x="8798400" y="2863063"/>
                </a:lnTo>
                <a:lnTo>
                  <a:pt x="8806521" y="2870348"/>
                </a:lnTo>
                <a:lnTo>
                  <a:pt x="8811689" y="2878847"/>
                </a:lnTo>
                <a:lnTo>
                  <a:pt x="8830145" y="2892607"/>
                </a:lnTo>
                <a:lnTo>
                  <a:pt x="8839004" y="2894226"/>
                </a:lnTo>
                <a:lnTo>
                  <a:pt x="8841957" y="2897464"/>
                </a:lnTo>
                <a:lnTo>
                  <a:pt x="8841219" y="2906368"/>
                </a:lnTo>
                <a:lnTo>
                  <a:pt x="8835313" y="2916081"/>
                </a:lnTo>
                <a:lnTo>
                  <a:pt x="8836789" y="2922151"/>
                </a:lnTo>
                <a:lnTo>
                  <a:pt x="8834574" y="2929032"/>
                </a:lnTo>
                <a:lnTo>
                  <a:pt x="8816118" y="2956147"/>
                </a:lnTo>
                <a:lnTo>
                  <a:pt x="8804306" y="2966265"/>
                </a:lnTo>
                <a:lnTo>
                  <a:pt x="8798400" y="2976788"/>
                </a:lnTo>
                <a:lnTo>
                  <a:pt x="8793233" y="2981644"/>
                </a:lnTo>
                <a:lnTo>
                  <a:pt x="8787327" y="2999047"/>
                </a:lnTo>
                <a:lnTo>
                  <a:pt x="8781421" y="2998642"/>
                </a:lnTo>
                <a:lnTo>
                  <a:pt x="8776253" y="2995809"/>
                </a:lnTo>
                <a:lnTo>
                  <a:pt x="8776991" y="2990953"/>
                </a:lnTo>
                <a:lnTo>
                  <a:pt x="8779944" y="2986501"/>
                </a:lnTo>
                <a:lnTo>
                  <a:pt x="8774777" y="2984882"/>
                </a:lnTo>
                <a:lnTo>
                  <a:pt x="8770347" y="2988525"/>
                </a:lnTo>
                <a:lnTo>
                  <a:pt x="8764441" y="2998642"/>
                </a:lnTo>
                <a:lnTo>
                  <a:pt x="8762226" y="2999047"/>
                </a:lnTo>
                <a:lnTo>
                  <a:pt x="8765179" y="3005118"/>
                </a:lnTo>
                <a:lnTo>
                  <a:pt x="8760012" y="3006332"/>
                </a:lnTo>
                <a:lnTo>
                  <a:pt x="8751153" y="3021306"/>
                </a:lnTo>
                <a:lnTo>
                  <a:pt x="8751153" y="3029401"/>
                </a:lnTo>
                <a:lnTo>
                  <a:pt x="8748200" y="3036686"/>
                </a:lnTo>
                <a:lnTo>
                  <a:pt x="8750415" y="3037090"/>
                </a:lnTo>
                <a:lnTo>
                  <a:pt x="8754844" y="3045589"/>
                </a:lnTo>
                <a:lnTo>
                  <a:pt x="8751891" y="3045994"/>
                </a:lnTo>
                <a:lnTo>
                  <a:pt x="8758535" y="3062587"/>
                </a:lnTo>
                <a:lnTo>
                  <a:pt x="8762226" y="3065825"/>
                </a:lnTo>
                <a:lnTo>
                  <a:pt x="8760750" y="3070277"/>
                </a:lnTo>
                <a:lnTo>
                  <a:pt x="8735650" y="3072300"/>
                </a:lnTo>
                <a:lnTo>
                  <a:pt x="8730482" y="3075538"/>
                </a:lnTo>
                <a:lnTo>
                  <a:pt x="8723838" y="3072300"/>
                </a:lnTo>
                <a:lnTo>
                  <a:pt x="8712026" y="3075133"/>
                </a:lnTo>
                <a:lnTo>
                  <a:pt x="8694308" y="3095774"/>
                </a:lnTo>
                <a:lnTo>
                  <a:pt x="8694308" y="3109939"/>
                </a:lnTo>
                <a:lnTo>
                  <a:pt x="8689879" y="3113581"/>
                </a:lnTo>
                <a:lnTo>
                  <a:pt x="8680281" y="3122485"/>
                </a:lnTo>
                <a:lnTo>
                  <a:pt x="8674375" y="3120462"/>
                </a:lnTo>
                <a:lnTo>
                  <a:pt x="8661825" y="3122080"/>
                </a:lnTo>
                <a:lnTo>
                  <a:pt x="8644846" y="3121676"/>
                </a:lnTo>
                <a:lnTo>
                  <a:pt x="8639678" y="3126128"/>
                </a:lnTo>
                <a:lnTo>
                  <a:pt x="8633034" y="3132603"/>
                </a:lnTo>
                <a:lnTo>
                  <a:pt x="8634510" y="3137055"/>
                </a:lnTo>
                <a:lnTo>
                  <a:pt x="8633772" y="3142721"/>
                </a:lnTo>
                <a:lnTo>
                  <a:pt x="8638202" y="3145149"/>
                </a:lnTo>
                <a:lnTo>
                  <a:pt x="8637463" y="3150815"/>
                </a:lnTo>
                <a:lnTo>
                  <a:pt x="8635249" y="3151220"/>
                </a:lnTo>
                <a:lnTo>
                  <a:pt x="8635987" y="3152839"/>
                </a:lnTo>
                <a:lnTo>
                  <a:pt x="8623437" y="3169432"/>
                </a:lnTo>
                <a:lnTo>
                  <a:pt x="8617531" y="3169837"/>
                </a:lnTo>
                <a:lnTo>
                  <a:pt x="8610148" y="3165385"/>
                </a:lnTo>
                <a:lnTo>
                  <a:pt x="8601289" y="3167004"/>
                </a:lnTo>
                <a:lnTo>
                  <a:pt x="8591692" y="3166194"/>
                </a:lnTo>
                <a:lnTo>
                  <a:pt x="8573974" y="3175098"/>
                </a:lnTo>
                <a:lnTo>
                  <a:pt x="8562901" y="3174693"/>
                </a:lnTo>
                <a:lnTo>
                  <a:pt x="8556256" y="3184811"/>
                </a:lnTo>
                <a:lnTo>
                  <a:pt x="8546659" y="3184811"/>
                </a:lnTo>
                <a:lnTo>
                  <a:pt x="8543706" y="3182788"/>
                </a:lnTo>
                <a:lnTo>
                  <a:pt x="8537062" y="3184406"/>
                </a:lnTo>
                <a:lnTo>
                  <a:pt x="8525988" y="3186835"/>
                </a:lnTo>
                <a:lnTo>
                  <a:pt x="8506794" y="3190882"/>
                </a:lnTo>
                <a:lnTo>
                  <a:pt x="8489815" y="3209903"/>
                </a:lnTo>
                <a:lnTo>
                  <a:pt x="8488338" y="3221640"/>
                </a:lnTo>
                <a:lnTo>
                  <a:pt x="8492767" y="3225283"/>
                </a:lnTo>
                <a:lnTo>
                  <a:pt x="8491291" y="3228116"/>
                </a:lnTo>
                <a:lnTo>
                  <a:pt x="8493506" y="3233377"/>
                </a:lnTo>
                <a:lnTo>
                  <a:pt x="8471358" y="3237424"/>
                </a:lnTo>
                <a:lnTo>
                  <a:pt x="8461761" y="3245923"/>
                </a:lnTo>
                <a:lnTo>
                  <a:pt x="8442567" y="3254827"/>
                </a:lnTo>
                <a:lnTo>
                  <a:pt x="8411561" y="3260088"/>
                </a:lnTo>
                <a:lnTo>
                  <a:pt x="8406393" y="3264945"/>
                </a:lnTo>
                <a:lnTo>
                  <a:pt x="8351763" y="3279919"/>
                </a:lnTo>
                <a:lnTo>
                  <a:pt x="8346595" y="3279514"/>
                </a:lnTo>
                <a:lnTo>
                  <a:pt x="8336998" y="3283561"/>
                </a:lnTo>
                <a:lnTo>
                  <a:pt x="8326663" y="3298941"/>
                </a:lnTo>
                <a:lnTo>
                  <a:pt x="8312636" y="3310273"/>
                </a:lnTo>
                <a:lnTo>
                  <a:pt x="8305254" y="3310273"/>
                </a:lnTo>
                <a:lnTo>
                  <a:pt x="8302301" y="3307844"/>
                </a:lnTo>
                <a:lnTo>
                  <a:pt x="8297871" y="3311891"/>
                </a:lnTo>
                <a:lnTo>
                  <a:pt x="8290489" y="3313106"/>
                </a:lnTo>
                <a:lnTo>
                  <a:pt x="8284583" y="3308654"/>
                </a:lnTo>
                <a:lnTo>
                  <a:pt x="8276462" y="3308249"/>
                </a:lnTo>
                <a:lnTo>
                  <a:pt x="8258744" y="3321200"/>
                </a:lnTo>
                <a:lnTo>
                  <a:pt x="8258006" y="3326866"/>
                </a:lnTo>
                <a:lnTo>
                  <a:pt x="8251362" y="3331722"/>
                </a:lnTo>
                <a:lnTo>
                  <a:pt x="8232167" y="3333341"/>
                </a:lnTo>
                <a:lnTo>
                  <a:pt x="8209282" y="3341840"/>
                </a:lnTo>
                <a:lnTo>
                  <a:pt x="8199685" y="3339817"/>
                </a:lnTo>
                <a:lnTo>
                  <a:pt x="8196732" y="3336174"/>
                </a:lnTo>
                <a:lnTo>
                  <a:pt x="8181967" y="3336984"/>
                </a:lnTo>
                <a:lnTo>
                  <a:pt x="8180490" y="3334151"/>
                </a:lnTo>
                <a:lnTo>
                  <a:pt x="8172370" y="3333746"/>
                </a:lnTo>
                <a:lnTo>
                  <a:pt x="8165725" y="3335365"/>
                </a:lnTo>
                <a:lnTo>
                  <a:pt x="8153175" y="3342650"/>
                </a:lnTo>
                <a:lnTo>
                  <a:pt x="8148008" y="3354791"/>
                </a:lnTo>
                <a:lnTo>
                  <a:pt x="8142840" y="3355601"/>
                </a:lnTo>
                <a:lnTo>
                  <a:pt x="8133243" y="3367742"/>
                </a:lnTo>
                <a:lnTo>
                  <a:pt x="8124384" y="3371385"/>
                </a:lnTo>
                <a:lnTo>
                  <a:pt x="8118478" y="3366528"/>
                </a:lnTo>
                <a:lnTo>
                  <a:pt x="8108881" y="3366528"/>
                </a:lnTo>
                <a:lnTo>
                  <a:pt x="8098545" y="3374622"/>
                </a:lnTo>
                <a:lnTo>
                  <a:pt x="8090425" y="3376241"/>
                </a:lnTo>
                <a:lnTo>
                  <a:pt x="8076398" y="3371789"/>
                </a:lnTo>
                <a:lnTo>
                  <a:pt x="8074183" y="3375027"/>
                </a:lnTo>
                <a:lnTo>
                  <a:pt x="8063848" y="3376646"/>
                </a:lnTo>
                <a:lnTo>
                  <a:pt x="8059418" y="3368956"/>
                </a:lnTo>
                <a:lnTo>
                  <a:pt x="8057942" y="3357220"/>
                </a:lnTo>
                <a:lnTo>
                  <a:pt x="8047606" y="3347102"/>
                </a:lnTo>
                <a:lnTo>
                  <a:pt x="8041701" y="3334555"/>
                </a:lnTo>
                <a:lnTo>
                  <a:pt x="8047606" y="3331318"/>
                </a:lnTo>
                <a:lnTo>
                  <a:pt x="8046130" y="3318367"/>
                </a:lnTo>
                <a:lnTo>
                  <a:pt x="8033580" y="3307844"/>
                </a:lnTo>
                <a:lnTo>
                  <a:pt x="8026936" y="3264945"/>
                </a:lnTo>
                <a:lnTo>
                  <a:pt x="8015124" y="3250780"/>
                </a:lnTo>
                <a:lnTo>
                  <a:pt x="8015124" y="3243495"/>
                </a:lnTo>
                <a:lnTo>
                  <a:pt x="8009218" y="3243495"/>
                </a:lnTo>
                <a:lnTo>
                  <a:pt x="8006265" y="3237019"/>
                </a:lnTo>
                <a:lnTo>
                  <a:pt x="8014385" y="3239043"/>
                </a:lnTo>
                <a:lnTo>
                  <a:pt x="8014385" y="3234186"/>
                </a:lnTo>
                <a:lnTo>
                  <a:pt x="8019553" y="3234186"/>
                </a:lnTo>
                <a:lnTo>
                  <a:pt x="8020291" y="3220426"/>
                </a:lnTo>
                <a:lnTo>
                  <a:pt x="8015862" y="3196953"/>
                </a:lnTo>
                <a:lnTo>
                  <a:pt x="8012909" y="3188858"/>
                </a:lnTo>
                <a:lnTo>
                  <a:pt x="8004050" y="3164980"/>
                </a:lnTo>
                <a:lnTo>
                  <a:pt x="7987809" y="3160933"/>
                </a:lnTo>
                <a:lnTo>
                  <a:pt x="7984856" y="3141102"/>
                </a:lnTo>
                <a:lnTo>
                  <a:pt x="7978950" y="3141102"/>
                </a:lnTo>
                <a:lnTo>
                  <a:pt x="7941299" y="3105892"/>
                </a:lnTo>
                <a:lnTo>
                  <a:pt x="7940561" y="3094155"/>
                </a:lnTo>
                <a:lnTo>
                  <a:pt x="7930226" y="3088084"/>
                </a:lnTo>
                <a:lnTo>
                  <a:pt x="7918414" y="3048827"/>
                </a:lnTo>
                <a:lnTo>
                  <a:pt x="7911770" y="3046399"/>
                </a:lnTo>
                <a:lnTo>
                  <a:pt x="7913246" y="3039519"/>
                </a:lnTo>
                <a:lnTo>
                  <a:pt x="7901434" y="3037495"/>
                </a:lnTo>
                <a:lnTo>
                  <a:pt x="7900696" y="3030615"/>
                </a:lnTo>
                <a:lnTo>
                  <a:pt x="7885931" y="3019283"/>
                </a:lnTo>
                <a:lnTo>
                  <a:pt x="7881502" y="3019283"/>
                </a:lnTo>
                <a:lnTo>
                  <a:pt x="7874119" y="3009974"/>
                </a:lnTo>
                <a:lnTo>
                  <a:pt x="7864522" y="3009570"/>
                </a:lnTo>
                <a:lnTo>
                  <a:pt x="7855663" y="3005927"/>
                </a:lnTo>
                <a:lnTo>
                  <a:pt x="7830563" y="2981240"/>
                </a:lnTo>
                <a:lnTo>
                  <a:pt x="7829086" y="2974764"/>
                </a:lnTo>
                <a:lnTo>
                  <a:pt x="7820227" y="2967479"/>
                </a:lnTo>
                <a:lnTo>
                  <a:pt x="7818013" y="2950077"/>
                </a:lnTo>
                <a:lnTo>
                  <a:pt x="7812845" y="2933079"/>
                </a:lnTo>
                <a:lnTo>
                  <a:pt x="7809154" y="2926199"/>
                </a:lnTo>
                <a:lnTo>
                  <a:pt x="7812845" y="2922961"/>
                </a:lnTo>
                <a:lnTo>
                  <a:pt x="7816536" y="2907986"/>
                </a:lnTo>
                <a:lnTo>
                  <a:pt x="7813583" y="2902725"/>
                </a:lnTo>
                <a:lnTo>
                  <a:pt x="7810630" y="2886536"/>
                </a:lnTo>
                <a:lnTo>
                  <a:pt x="7801033" y="2878847"/>
                </a:lnTo>
                <a:lnTo>
                  <a:pt x="7796604" y="2863063"/>
                </a:lnTo>
                <a:lnTo>
                  <a:pt x="7792174" y="2859421"/>
                </a:lnTo>
                <a:lnTo>
                  <a:pt x="7790698" y="2847684"/>
                </a:lnTo>
                <a:lnTo>
                  <a:pt x="7786268" y="2846874"/>
                </a:lnTo>
                <a:lnTo>
                  <a:pt x="7782577" y="2837161"/>
                </a:lnTo>
                <a:lnTo>
                  <a:pt x="7770765" y="2825020"/>
                </a:lnTo>
                <a:lnTo>
                  <a:pt x="7754524" y="2818544"/>
                </a:lnTo>
                <a:lnTo>
                  <a:pt x="7744188" y="2810450"/>
                </a:lnTo>
                <a:lnTo>
                  <a:pt x="7736806" y="2817330"/>
                </a:lnTo>
                <a:lnTo>
                  <a:pt x="7729423" y="2813688"/>
                </a:lnTo>
                <a:lnTo>
                  <a:pt x="7729423" y="2805998"/>
                </a:lnTo>
                <a:lnTo>
                  <a:pt x="7719088" y="2799118"/>
                </a:lnTo>
                <a:lnTo>
                  <a:pt x="7719088" y="2792643"/>
                </a:lnTo>
                <a:lnTo>
                  <a:pt x="7722041" y="2786572"/>
                </a:lnTo>
                <a:lnTo>
                  <a:pt x="7719088" y="2772812"/>
                </a:lnTo>
                <a:lnTo>
                  <a:pt x="7711706" y="2768360"/>
                </a:lnTo>
                <a:lnTo>
                  <a:pt x="7702847" y="2746101"/>
                </a:lnTo>
                <a:lnTo>
                  <a:pt x="7691035" y="2741649"/>
                </a:lnTo>
                <a:lnTo>
                  <a:pt x="7686605" y="2735578"/>
                </a:lnTo>
                <a:lnTo>
                  <a:pt x="7684390" y="2723841"/>
                </a:lnTo>
                <a:lnTo>
                  <a:pt x="7676270" y="2722627"/>
                </a:lnTo>
                <a:lnTo>
                  <a:pt x="7672579" y="2714533"/>
                </a:lnTo>
                <a:lnTo>
                  <a:pt x="7671840" y="2707248"/>
                </a:lnTo>
                <a:lnTo>
                  <a:pt x="7657814" y="2684584"/>
                </a:lnTo>
                <a:lnTo>
                  <a:pt x="7652646" y="2684179"/>
                </a:lnTo>
                <a:lnTo>
                  <a:pt x="7641572" y="2675276"/>
                </a:lnTo>
                <a:lnTo>
                  <a:pt x="7640096" y="2665967"/>
                </a:lnTo>
                <a:lnTo>
                  <a:pt x="7634928" y="2663944"/>
                </a:lnTo>
                <a:lnTo>
                  <a:pt x="7632713" y="2654230"/>
                </a:lnTo>
                <a:lnTo>
                  <a:pt x="7610566" y="2631566"/>
                </a:lnTo>
                <a:lnTo>
                  <a:pt x="7613519" y="2629947"/>
                </a:lnTo>
                <a:lnTo>
                  <a:pt x="7602445" y="2623877"/>
                </a:lnTo>
                <a:lnTo>
                  <a:pt x="7595801" y="2627924"/>
                </a:lnTo>
                <a:lnTo>
                  <a:pt x="7593586" y="2624686"/>
                </a:lnTo>
                <a:lnTo>
                  <a:pt x="7586942" y="2627114"/>
                </a:lnTo>
                <a:lnTo>
                  <a:pt x="7585466" y="2622258"/>
                </a:lnTo>
                <a:lnTo>
                  <a:pt x="7590634" y="2608902"/>
                </a:lnTo>
                <a:lnTo>
                  <a:pt x="7589895" y="2589476"/>
                </a:lnTo>
                <a:lnTo>
                  <a:pt x="7591372" y="2572478"/>
                </a:lnTo>
                <a:lnTo>
                  <a:pt x="7591372" y="2570859"/>
                </a:lnTo>
                <a:lnTo>
                  <a:pt x="7595801" y="2559122"/>
                </a:lnTo>
                <a:lnTo>
                  <a:pt x="7595801" y="2554671"/>
                </a:lnTo>
                <a:lnTo>
                  <a:pt x="7595063" y="2555480"/>
                </a:lnTo>
                <a:lnTo>
                  <a:pt x="7589157" y="2563574"/>
                </a:lnTo>
                <a:lnTo>
                  <a:pt x="7587681" y="2566407"/>
                </a:lnTo>
                <a:lnTo>
                  <a:pt x="7579560" y="2591904"/>
                </a:lnTo>
                <a:lnTo>
                  <a:pt x="7578822" y="2601617"/>
                </a:lnTo>
                <a:lnTo>
                  <a:pt x="7572916" y="2615378"/>
                </a:lnTo>
                <a:lnTo>
                  <a:pt x="7577345" y="2619830"/>
                </a:lnTo>
                <a:lnTo>
                  <a:pt x="7573654" y="2636018"/>
                </a:lnTo>
                <a:lnTo>
                  <a:pt x="7567010" y="2642089"/>
                </a:lnTo>
                <a:lnTo>
                  <a:pt x="7564795" y="2647755"/>
                </a:lnTo>
                <a:lnTo>
                  <a:pt x="7563318" y="2644922"/>
                </a:lnTo>
                <a:lnTo>
                  <a:pt x="7550030" y="2638042"/>
                </a:lnTo>
                <a:lnTo>
                  <a:pt x="7526406" y="2614973"/>
                </a:lnTo>
                <a:lnTo>
                  <a:pt x="7523453" y="2606069"/>
                </a:lnTo>
                <a:lnTo>
                  <a:pt x="7510165" y="2600808"/>
                </a:lnTo>
                <a:lnTo>
                  <a:pt x="7504997" y="2591500"/>
                </a:lnTo>
                <a:lnTo>
                  <a:pt x="7504997" y="2582596"/>
                </a:lnTo>
                <a:lnTo>
                  <a:pt x="7485803" y="2567621"/>
                </a:lnTo>
                <a:lnTo>
                  <a:pt x="7485065" y="2561551"/>
                </a:lnTo>
                <a:lnTo>
                  <a:pt x="7480635" y="2556694"/>
                </a:lnTo>
                <a:lnTo>
                  <a:pt x="7476944" y="2544957"/>
                </a:lnTo>
                <a:lnTo>
                  <a:pt x="7472514" y="2544957"/>
                </a:lnTo>
                <a:lnTo>
                  <a:pt x="7470300" y="2542124"/>
                </a:lnTo>
                <a:lnTo>
                  <a:pt x="7468085" y="2545362"/>
                </a:lnTo>
                <a:lnTo>
                  <a:pt x="7468823" y="2551433"/>
                </a:lnTo>
                <a:lnTo>
                  <a:pt x="7467347" y="2557908"/>
                </a:lnTo>
                <a:lnTo>
                  <a:pt x="7478420" y="2570454"/>
                </a:lnTo>
                <a:lnTo>
                  <a:pt x="7478420" y="2580977"/>
                </a:lnTo>
                <a:lnTo>
                  <a:pt x="7496877" y="2600808"/>
                </a:lnTo>
                <a:lnTo>
                  <a:pt x="7499091" y="2608093"/>
                </a:lnTo>
                <a:lnTo>
                  <a:pt x="7527883" y="2630757"/>
                </a:lnTo>
                <a:lnTo>
                  <a:pt x="7532312" y="2638042"/>
                </a:lnTo>
                <a:lnTo>
                  <a:pt x="7530098" y="2645327"/>
                </a:lnTo>
                <a:lnTo>
                  <a:pt x="7530836" y="2652207"/>
                </a:lnTo>
                <a:lnTo>
                  <a:pt x="7547815" y="2669205"/>
                </a:lnTo>
                <a:lnTo>
                  <a:pt x="7547815" y="2674466"/>
                </a:lnTo>
                <a:lnTo>
                  <a:pt x="7552983" y="2680132"/>
                </a:lnTo>
                <a:lnTo>
                  <a:pt x="7555198" y="2697940"/>
                </a:lnTo>
                <a:lnTo>
                  <a:pt x="7560366" y="2705629"/>
                </a:lnTo>
                <a:lnTo>
                  <a:pt x="7559627" y="2715342"/>
                </a:lnTo>
                <a:lnTo>
                  <a:pt x="7591372" y="2757837"/>
                </a:lnTo>
                <a:lnTo>
                  <a:pt x="7593586" y="2770788"/>
                </a:lnTo>
                <a:lnTo>
                  <a:pt x="7601707" y="2775645"/>
                </a:lnTo>
                <a:lnTo>
                  <a:pt x="7621640" y="2802356"/>
                </a:lnTo>
                <a:lnTo>
                  <a:pt x="7626069" y="2814497"/>
                </a:lnTo>
                <a:lnTo>
                  <a:pt x="7631237" y="2820973"/>
                </a:lnTo>
                <a:lnTo>
                  <a:pt x="7631975" y="2817735"/>
                </a:lnTo>
                <a:lnTo>
                  <a:pt x="7635666" y="2820163"/>
                </a:lnTo>
                <a:lnTo>
                  <a:pt x="7643049" y="2831495"/>
                </a:lnTo>
                <a:lnTo>
                  <a:pt x="7648217" y="2832305"/>
                </a:lnTo>
                <a:lnTo>
                  <a:pt x="7654122" y="2837971"/>
                </a:lnTo>
                <a:lnTo>
                  <a:pt x="7639358" y="2837161"/>
                </a:lnTo>
                <a:lnTo>
                  <a:pt x="7635666" y="2834328"/>
                </a:lnTo>
                <a:lnTo>
                  <a:pt x="7634190" y="2838375"/>
                </a:lnTo>
                <a:lnTo>
                  <a:pt x="7637881" y="2844446"/>
                </a:lnTo>
                <a:lnTo>
                  <a:pt x="7638619" y="2855778"/>
                </a:lnTo>
                <a:lnTo>
                  <a:pt x="7636405" y="2862254"/>
                </a:lnTo>
                <a:lnTo>
                  <a:pt x="7644525" y="2886132"/>
                </a:lnTo>
                <a:lnTo>
                  <a:pt x="7660028" y="2895440"/>
                </a:lnTo>
                <a:lnTo>
                  <a:pt x="7668887" y="2895440"/>
                </a:lnTo>
                <a:lnTo>
                  <a:pt x="7674793" y="2893012"/>
                </a:lnTo>
                <a:lnTo>
                  <a:pt x="7681438" y="2905153"/>
                </a:lnTo>
                <a:lnTo>
                  <a:pt x="7691773" y="2907986"/>
                </a:lnTo>
                <a:lnTo>
                  <a:pt x="7694726" y="2913652"/>
                </a:lnTo>
                <a:lnTo>
                  <a:pt x="7706538" y="2924580"/>
                </a:lnTo>
                <a:lnTo>
                  <a:pt x="7714658" y="2927817"/>
                </a:lnTo>
                <a:lnTo>
                  <a:pt x="7714658" y="2928627"/>
                </a:lnTo>
                <a:lnTo>
                  <a:pt x="7713920" y="2932674"/>
                </a:lnTo>
                <a:lnTo>
                  <a:pt x="7713182" y="2936721"/>
                </a:lnTo>
                <a:lnTo>
                  <a:pt x="7716135" y="2940364"/>
                </a:lnTo>
                <a:lnTo>
                  <a:pt x="7714658" y="2942792"/>
                </a:lnTo>
                <a:lnTo>
                  <a:pt x="7716135" y="2944815"/>
                </a:lnTo>
                <a:lnTo>
                  <a:pt x="7716135" y="2946839"/>
                </a:lnTo>
                <a:lnTo>
                  <a:pt x="7718350" y="2949267"/>
                </a:lnTo>
                <a:lnTo>
                  <a:pt x="7721303" y="2961813"/>
                </a:lnTo>
                <a:lnTo>
                  <a:pt x="7730900" y="2972336"/>
                </a:lnTo>
                <a:lnTo>
                  <a:pt x="7730900" y="2976788"/>
                </a:lnTo>
                <a:lnTo>
                  <a:pt x="7728685" y="2977193"/>
                </a:lnTo>
                <a:lnTo>
                  <a:pt x="7727209" y="2973955"/>
                </a:lnTo>
                <a:lnTo>
                  <a:pt x="7723517" y="2969503"/>
                </a:lnTo>
                <a:lnTo>
                  <a:pt x="7722041" y="2971122"/>
                </a:lnTo>
                <a:lnTo>
                  <a:pt x="7722779" y="2979621"/>
                </a:lnTo>
                <a:lnTo>
                  <a:pt x="7735329" y="3012403"/>
                </a:lnTo>
                <a:lnTo>
                  <a:pt x="7737544" y="3030615"/>
                </a:lnTo>
                <a:lnTo>
                  <a:pt x="7734591" y="3047613"/>
                </a:lnTo>
                <a:lnTo>
                  <a:pt x="7741235" y="3067444"/>
                </a:lnTo>
                <a:lnTo>
                  <a:pt x="7750832" y="3083228"/>
                </a:lnTo>
                <a:lnTo>
                  <a:pt x="7758953" y="3084847"/>
                </a:lnTo>
                <a:lnTo>
                  <a:pt x="7780362" y="3098202"/>
                </a:lnTo>
                <a:lnTo>
                  <a:pt x="7780362" y="3107106"/>
                </a:lnTo>
                <a:lnTo>
                  <a:pt x="7790698" y="3107511"/>
                </a:lnTo>
                <a:lnTo>
                  <a:pt x="7801771" y="3112772"/>
                </a:lnTo>
                <a:lnTo>
                  <a:pt x="7801771" y="3118843"/>
                </a:lnTo>
                <a:lnTo>
                  <a:pt x="7805462" y="3118843"/>
                </a:lnTo>
                <a:lnTo>
                  <a:pt x="7817274" y="3130175"/>
                </a:lnTo>
                <a:lnTo>
                  <a:pt x="7837945" y="3180764"/>
                </a:lnTo>
                <a:lnTo>
                  <a:pt x="7844589" y="3213951"/>
                </a:lnTo>
                <a:lnTo>
                  <a:pt x="7848281" y="3214760"/>
                </a:lnTo>
                <a:lnTo>
                  <a:pt x="7851234" y="3226901"/>
                </a:lnTo>
                <a:lnTo>
                  <a:pt x="7851234" y="3230949"/>
                </a:lnTo>
                <a:lnTo>
                  <a:pt x="7857878" y="3233377"/>
                </a:lnTo>
                <a:lnTo>
                  <a:pt x="7862307" y="3243090"/>
                </a:lnTo>
                <a:lnTo>
                  <a:pt x="7864522" y="3257255"/>
                </a:lnTo>
                <a:lnTo>
                  <a:pt x="7873381" y="3259279"/>
                </a:lnTo>
                <a:lnTo>
                  <a:pt x="7872643" y="3246328"/>
                </a:lnTo>
                <a:lnTo>
                  <a:pt x="7870428" y="3246732"/>
                </a:lnTo>
                <a:lnTo>
                  <a:pt x="7871166" y="3237424"/>
                </a:lnTo>
                <a:lnTo>
                  <a:pt x="7874857" y="3236210"/>
                </a:lnTo>
                <a:lnTo>
                  <a:pt x="7883716" y="3247947"/>
                </a:lnTo>
                <a:lnTo>
                  <a:pt x="7880763" y="3251184"/>
                </a:lnTo>
                <a:lnTo>
                  <a:pt x="7888884" y="3262921"/>
                </a:lnTo>
                <a:lnTo>
                  <a:pt x="7894790" y="3268182"/>
                </a:lnTo>
                <a:lnTo>
                  <a:pt x="7899219" y="3265349"/>
                </a:lnTo>
                <a:lnTo>
                  <a:pt x="7906602" y="3264135"/>
                </a:lnTo>
                <a:lnTo>
                  <a:pt x="7910293" y="3266159"/>
                </a:lnTo>
                <a:lnTo>
                  <a:pt x="7916199" y="3264135"/>
                </a:lnTo>
                <a:lnTo>
                  <a:pt x="7925796" y="3273444"/>
                </a:lnTo>
                <a:lnTo>
                  <a:pt x="7930226" y="3278705"/>
                </a:lnTo>
                <a:lnTo>
                  <a:pt x="7944252" y="3281943"/>
                </a:lnTo>
                <a:lnTo>
                  <a:pt x="7947205" y="3286799"/>
                </a:lnTo>
                <a:lnTo>
                  <a:pt x="7964185" y="3303797"/>
                </a:lnTo>
                <a:lnTo>
                  <a:pt x="7970829" y="3315534"/>
                </a:lnTo>
                <a:lnTo>
                  <a:pt x="7981165" y="3319581"/>
                </a:lnTo>
                <a:lnTo>
                  <a:pt x="7988547" y="3327675"/>
                </a:lnTo>
                <a:lnTo>
                  <a:pt x="7992976" y="3327675"/>
                </a:lnTo>
                <a:lnTo>
                  <a:pt x="7992976" y="3324842"/>
                </a:lnTo>
                <a:lnTo>
                  <a:pt x="7996668" y="3329294"/>
                </a:lnTo>
                <a:lnTo>
                  <a:pt x="8004788" y="3348316"/>
                </a:lnTo>
                <a:lnTo>
                  <a:pt x="8010694" y="3349935"/>
                </a:lnTo>
                <a:lnTo>
                  <a:pt x="8018077" y="3358434"/>
                </a:lnTo>
                <a:lnTo>
                  <a:pt x="8015862" y="3361267"/>
                </a:lnTo>
                <a:lnTo>
                  <a:pt x="8021030" y="3370170"/>
                </a:lnTo>
                <a:lnTo>
                  <a:pt x="8026197" y="3370170"/>
                </a:lnTo>
                <a:lnTo>
                  <a:pt x="8031365" y="3372599"/>
                </a:lnTo>
                <a:lnTo>
                  <a:pt x="8035056" y="3369361"/>
                </a:lnTo>
                <a:lnTo>
                  <a:pt x="8037271" y="3372194"/>
                </a:lnTo>
                <a:lnTo>
                  <a:pt x="8039486" y="3373408"/>
                </a:lnTo>
                <a:lnTo>
                  <a:pt x="8040224" y="3373408"/>
                </a:lnTo>
                <a:lnTo>
                  <a:pt x="8039486" y="3376646"/>
                </a:lnTo>
                <a:lnTo>
                  <a:pt x="8051298" y="3387168"/>
                </a:lnTo>
                <a:lnTo>
                  <a:pt x="8054251" y="3387168"/>
                </a:lnTo>
                <a:lnTo>
                  <a:pt x="8052774" y="3391620"/>
                </a:lnTo>
                <a:lnTo>
                  <a:pt x="8054251" y="3405785"/>
                </a:lnTo>
                <a:lnTo>
                  <a:pt x="8049821" y="3407809"/>
                </a:lnTo>
                <a:lnTo>
                  <a:pt x="8040224" y="3417117"/>
                </a:lnTo>
                <a:lnTo>
                  <a:pt x="8033580" y="3417522"/>
                </a:lnTo>
                <a:lnTo>
                  <a:pt x="8028412" y="3424402"/>
                </a:lnTo>
                <a:lnTo>
                  <a:pt x="8017338" y="3424402"/>
                </a:lnTo>
                <a:lnTo>
                  <a:pt x="8023244" y="3430473"/>
                </a:lnTo>
                <a:lnTo>
                  <a:pt x="8026197" y="3431282"/>
                </a:lnTo>
                <a:lnTo>
                  <a:pt x="8034318" y="3428449"/>
                </a:lnTo>
                <a:lnTo>
                  <a:pt x="8046868" y="3428045"/>
                </a:lnTo>
                <a:lnTo>
                  <a:pt x="8048345" y="3431282"/>
                </a:lnTo>
                <a:lnTo>
                  <a:pt x="8052036" y="3436948"/>
                </a:lnTo>
                <a:lnTo>
                  <a:pt x="8054989" y="3437758"/>
                </a:lnTo>
                <a:lnTo>
                  <a:pt x="8085257" y="3468111"/>
                </a:lnTo>
                <a:lnTo>
                  <a:pt x="8088948" y="3475396"/>
                </a:lnTo>
                <a:lnTo>
                  <a:pt x="8093378" y="3476206"/>
                </a:lnTo>
                <a:lnTo>
                  <a:pt x="8105928" y="3486728"/>
                </a:lnTo>
                <a:lnTo>
                  <a:pt x="8118478" y="3489561"/>
                </a:lnTo>
                <a:lnTo>
                  <a:pt x="8132504" y="3487942"/>
                </a:lnTo>
                <a:lnTo>
                  <a:pt x="8136934" y="3483086"/>
                </a:lnTo>
                <a:lnTo>
                  <a:pt x="8150222" y="3475396"/>
                </a:lnTo>
                <a:lnTo>
                  <a:pt x="8158343" y="3475396"/>
                </a:lnTo>
                <a:lnTo>
                  <a:pt x="8174584" y="3463255"/>
                </a:lnTo>
                <a:lnTo>
                  <a:pt x="8179752" y="3462850"/>
                </a:lnTo>
                <a:lnTo>
                  <a:pt x="8182705" y="3465683"/>
                </a:lnTo>
                <a:lnTo>
                  <a:pt x="8195993" y="3464874"/>
                </a:lnTo>
                <a:lnTo>
                  <a:pt x="8201161" y="3463659"/>
                </a:lnTo>
                <a:lnTo>
                  <a:pt x="8210758" y="3467707"/>
                </a:lnTo>
                <a:lnTo>
                  <a:pt x="8225523" y="3466088"/>
                </a:lnTo>
                <a:lnTo>
                  <a:pt x="8255791" y="3449090"/>
                </a:lnTo>
                <a:lnTo>
                  <a:pt x="8265388" y="3447066"/>
                </a:lnTo>
                <a:lnTo>
                  <a:pt x="8274986" y="3451113"/>
                </a:lnTo>
                <a:lnTo>
                  <a:pt x="8282368" y="3449090"/>
                </a:lnTo>
                <a:lnTo>
                  <a:pt x="8296395" y="3449494"/>
                </a:lnTo>
                <a:lnTo>
                  <a:pt x="8309683" y="3443019"/>
                </a:lnTo>
                <a:lnTo>
                  <a:pt x="8325924" y="3442210"/>
                </a:lnTo>
                <a:lnTo>
                  <a:pt x="8330354" y="3444638"/>
                </a:lnTo>
                <a:lnTo>
                  <a:pt x="8335522" y="3444638"/>
                </a:lnTo>
                <a:lnTo>
                  <a:pt x="8359884" y="3440186"/>
                </a:lnTo>
                <a:lnTo>
                  <a:pt x="8368743" y="3433711"/>
                </a:lnTo>
                <a:lnTo>
                  <a:pt x="8383507" y="3431687"/>
                </a:lnTo>
                <a:lnTo>
                  <a:pt x="8387937" y="3435329"/>
                </a:lnTo>
                <a:lnTo>
                  <a:pt x="8389413" y="3431282"/>
                </a:lnTo>
                <a:lnTo>
                  <a:pt x="8404916" y="3429663"/>
                </a:lnTo>
                <a:lnTo>
                  <a:pt x="8413775" y="3421569"/>
                </a:lnTo>
                <a:lnTo>
                  <a:pt x="8415252" y="3422783"/>
                </a:lnTo>
                <a:lnTo>
                  <a:pt x="8418943" y="3416308"/>
                </a:lnTo>
                <a:lnTo>
                  <a:pt x="8417467" y="3415094"/>
                </a:lnTo>
                <a:lnTo>
                  <a:pt x="8424111" y="3409428"/>
                </a:lnTo>
                <a:lnTo>
                  <a:pt x="8427802" y="3410237"/>
                </a:lnTo>
                <a:lnTo>
                  <a:pt x="8427802" y="3407809"/>
                </a:lnTo>
                <a:lnTo>
                  <a:pt x="8433708" y="3411856"/>
                </a:lnTo>
                <a:lnTo>
                  <a:pt x="8446258" y="3415903"/>
                </a:lnTo>
                <a:lnTo>
                  <a:pt x="8452164" y="3415498"/>
                </a:lnTo>
                <a:lnTo>
                  <a:pt x="8454379" y="3416713"/>
                </a:lnTo>
                <a:lnTo>
                  <a:pt x="8449211" y="3423997"/>
                </a:lnTo>
                <a:lnTo>
                  <a:pt x="8446258" y="3431282"/>
                </a:lnTo>
                <a:lnTo>
                  <a:pt x="8445520" y="3438567"/>
                </a:lnTo>
                <a:lnTo>
                  <a:pt x="8442567" y="3443019"/>
                </a:lnTo>
                <a:lnTo>
                  <a:pt x="8444782" y="3447066"/>
                </a:lnTo>
                <a:lnTo>
                  <a:pt x="8451426" y="3447471"/>
                </a:lnTo>
                <a:lnTo>
                  <a:pt x="8452164" y="3450304"/>
                </a:lnTo>
                <a:lnTo>
                  <a:pt x="8446258" y="3454351"/>
                </a:lnTo>
                <a:lnTo>
                  <a:pt x="8441829" y="3463659"/>
                </a:lnTo>
                <a:lnTo>
                  <a:pt x="8446258" y="3469325"/>
                </a:lnTo>
                <a:lnTo>
                  <a:pt x="8448473" y="3477015"/>
                </a:lnTo>
                <a:lnTo>
                  <a:pt x="8444782" y="3484300"/>
                </a:lnTo>
                <a:lnTo>
                  <a:pt x="8451426" y="3483490"/>
                </a:lnTo>
                <a:lnTo>
                  <a:pt x="8450688" y="3481062"/>
                </a:lnTo>
                <a:lnTo>
                  <a:pt x="8453641" y="3481872"/>
                </a:lnTo>
                <a:lnTo>
                  <a:pt x="8456594" y="3487538"/>
                </a:lnTo>
                <a:lnTo>
                  <a:pt x="8453641" y="3489156"/>
                </a:lnTo>
                <a:lnTo>
                  <a:pt x="8452164" y="3487133"/>
                </a:lnTo>
                <a:lnTo>
                  <a:pt x="8446258" y="3487538"/>
                </a:lnTo>
                <a:lnTo>
                  <a:pt x="8441829" y="3488347"/>
                </a:lnTo>
                <a:lnTo>
                  <a:pt x="8434446" y="3500084"/>
                </a:lnTo>
                <a:lnTo>
                  <a:pt x="8438137" y="3505750"/>
                </a:lnTo>
                <a:lnTo>
                  <a:pt x="8436661" y="3517082"/>
                </a:lnTo>
                <a:lnTo>
                  <a:pt x="8432970" y="3521534"/>
                </a:lnTo>
                <a:lnTo>
                  <a:pt x="8433708" y="3533675"/>
                </a:lnTo>
                <a:lnTo>
                  <a:pt x="8416728" y="3555934"/>
                </a:lnTo>
                <a:lnTo>
                  <a:pt x="8404916" y="3578598"/>
                </a:lnTo>
                <a:lnTo>
                  <a:pt x="8397534" y="3586693"/>
                </a:lnTo>
                <a:lnTo>
                  <a:pt x="8393843" y="3586288"/>
                </a:lnTo>
                <a:lnTo>
                  <a:pt x="8382769" y="3597215"/>
                </a:lnTo>
                <a:lnTo>
                  <a:pt x="8382031" y="3602477"/>
                </a:lnTo>
                <a:lnTo>
                  <a:pt x="8387199" y="3608952"/>
                </a:lnTo>
                <a:lnTo>
                  <a:pt x="8380554" y="3614213"/>
                </a:lnTo>
                <a:lnTo>
                  <a:pt x="8352501" y="3663993"/>
                </a:lnTo>
                <a:lnTo>
                  <a:pt x="8351025" y="3678563"/>
                </a:lnTo>
                <a:lnTo>
                  <a:pt x="8333307" y="3701632"/>
                </a:lnTo>
                <a:lnTo>
                  <a:pt x="8332569" y="3709321"/>
                </a:lnTo>
                <a:lnTo>
                  <a:pt x="8298609" y="3751816"/>
                </a:lnTo>
                <a:lnTo>
                  <a:pt x="8294918" y="3761529"/>
                </a:lnTo>
                <a:lnTo>
                  <a:pt x="8280153" y="3775694"/>
                </a:lnTo>
                <a:lnTo>
                  <a:pt x="8253576" y="3805238"/>
                </a:lnTo>
                <a:lnTo>
                  <a:pt x="8198208" y="3850567"/>
                </a:lnTo>
                <a:lnTo>
                  <a:pt x="8174584" y="3869183"/>
                </a:lnTo>
                <a:lnTo>
                  <a:pt x="8158343" y="3872016"/>
                </a:lnTo>
                <a:lnTo>
                  <a:pt x="8144316" y="3881325"/>
                </a:lnTo>
                <a:lnTo>
                  <a:pt x="8126599" y="3893871"/>
                </a:lnTo>
                <a:lnTo>
                  <a:pt x="8092639" y="3926653"/>
                </a:lnTo>
                <a:lnTo>
                  <a:pt x="8084519" y="3928676"/>
                </a:lnTo>
                <a:lnTo>
                  <a:pt x="8057204" y="3957411"/>
                </a:lnTo>
                <a:lnTo>
                  <a:pt x="8052036" y="3959030"/>
                </a:lnTo>
                <a:lnTo>
                  <a:pt x="8048345" y="3965910"/>
                </a:lnTo>
                <a:lnTo>
                  <a:pt x="8038009" y="3968743"/>
                </a:lnTo>
                <a:lnTo>
                  <a:pt x="8026936" y="3978052"/>
                </a:lnTo>
                <a:lnTo>
                  <a:pt x="8022506" y="3987765"/>
                </a:lnTo>
                <a:lnTo>
                  <a:pt x="7981903" y="4029855"/>
                </a:lnTo>
                <a:lnTo>
                  <a:pt x="7981165" y="4031879"/>
                </a:lnTo>
                <a:lnTo>
                  <a:pt x="7980426" y="4034712"/>
                </a:lnTo>
                <a:lnTo>
                  <a:pt x="7964185" y="4053329"/>
                </a:lnTo>
                <a:lnTo>
                  <a:pt x="7959755" y="4054543"/>
                </a:lnTo>
                <a:lnTo>
                  <a:pt x="7954588" y="4060209"/>
                </a:lnTo>
                <a:lnTo>
                  <a:pt x="7957541" y="4064661"/>
                </a:lnTo>
                <a:lnTo>
                  <a:pt x="7939823" y="4070327"/>
                </a:lnTo>
                <a:lnTo>
                  <a:pt x="7930964" y="4082063"/>
                </a:lnTo>
                <a:lnTo>
                  <a:pt x="7916199" y="4082063"/>
                </a:lnTo>
                <a:lnTo>
                  <a:pt x="7910293" y="4084087"/>
                </a:lnTo>
                <a:lnTo>
                  <a:pt x="7909555" y="4087325"/>
                </a:lnTo>
                <a:lnTo>
                  <a:pt x="7902172" y="4095014"/>
                </a:lnTo>
                <a:lnTo>
                  <a:pt x="7902172" y="4100275"/>
                </a:lnTo>
                <a:lnTo>
                  <a:pt x="7905125" y="4102704"/>
                </a:lnTo>
                <a:lnTo>
                  <a:pt x="7897005" y="4114440"/>
                </a:lnTo>
                <a:lnTo>
                  <a:pt x="7888884" y="4123749"/>
                </a:lnTo>
                <a:lnTo>
                  <a:pt x="7888884" y="4133867"/>
                </a:lnTo>
                <a:lnTo>
                  <a:pt x="7881502" y="4148436"/>
                </a:lnTo>
                <a:lnTo>
                  <a:pt x="7863045" y="4172719"/>
                </a:lnTo>
                <a:lnTo>
                  <a:pt x="7852710" y="4176766"/>
                </a:lnTo>
                <a:lnTo>
                  <a:pt x="7848281" y="4176766"/>
                </a:lnTo>
                <a:lnTo>
                  <a:pt x="7846804" y="4176766"/>
                </a:lnTo>
                <a:lnTo>
                  <a:pt x="7849019" y="4179195"/>
                </a:lnTo>
                <a:lnTo>
                  <a:pt x="7849757" y="4186480"/>
                </a:lnTo>
                <a:lnTo>
                  <a:pt x="7846804" y="4190931"/>
                </a:lnTo>
                <a:lnTo>
                  <a:pt x="7835730" y="4221285"/>
                </a:lnTo>
                <a:lnTo>
                  <a:pt x="7827610" y="4240711"/>
                </a:lnTo>
                <a:lnTo>
                  <a:pt x="7828348" y="4251234"/>
                </a:lnTo>
                <a:lnTo>
                  <a:pt x="7842375" y="4262566"/>
                </a:lnTo>
                <a:lnTo>
                  <a:pt x="7852710" y="4273493"/>
                </a:lnTo>
                <a:lnTo>
                  <a:pt x="7859354" y="4272279"/>
                </a:lnTo>
                <a:lnTo>
                  <a:pt x="7865998" y="4289277"/>
                </a:lnTo>
                <a:lnTo>
                  <a:pt x="7863045" y="4294943"/>
                </a:lnTo>
                <a:lnTo>
                  <a:pt x="7859354" y="4293729"/>
                </a:lnTo>
                <a:lnTo>
                  <a:pt x="7852710" y="4297371"/>
                </a:lnTo>
                <a:lnTo>
                  <a:pt x="7849757" y="4308299"/>
                </a:lnTo>
                <a:lnTo>
                  <a:pt x="7851234" y="4325297"/>
                </a:lnTo>
                <a:lnTo>
                  <a:pt x="7858616" y="4332177"/>
                </a:lnTo>
                <a:lnTo>
                  <a:pt x="7857140" y="4342699"/>
                </a:lnTo>
                <a:lnTo>
                  <a:pt x="7850495" y="4347961"/>
                </a:lnTo>
                <a:lnTo>
                  <a:pt x="7851972" y="4358079"/>
                </a:lnTo>
                <a:lnTo>
                  <a:pt x="7857878" y="4370625"/>
                </a:lnTo>
                <a:lnTo>
                  <a:pt x="7854925" y="4371029"/>
                </a:lnTo>
                <a:lnTo>
                  <a:pt x="7857878" y="4376695"/>
                </a:lnTo>
                <a:lnTo>
                  <a:pt x="7860093" y="4385599"/>
                </a:lnTo>
                <a:lnTo>
                  <a:pt x="7865260" y="4390456"/>
                </a:lnTo>
                <a:lnTo>
                  <a:pt x="7860831" y="4397741"/>
                </a:lnTo>
                <a:lnTo>
                  <a:pt x="7865260" y="4403002"/>
                </a:lnTo>
                <a:lnTo>
                  <a:pt x="7870428" y="4416762"/>
                </a:lnTo>
                <a:lnTo>
                  <a:pt x="7868951" y="4423642"/>
                </a:lnTo>
                <a:lnTo>
                  <a:pt x="7886669" y="4439426"/>
                </a:lnTo>
                <a:lnTo>
                  <a:pt x="7899219" y="4441045"/>
                </a:lnTo>
                <a:lnTo>
                  <a:pt x="7910293" y="4449544"/>
                </a:lnTo>
                <a:lnTo>
                  <a:pt x="7910293" y="4453996"/>
                </a:lnTo>
                <a:lnTo>
                  <a:pt x="7911770" y="4454805"/>
                </a:lnTo>
                <a:lnTo>
                  <a:pt x="7914723" y="4456829"/>
                </a:lnTo>
                <a:lnTo>
                  <a:pt x="7913246" y="4467756"/>
                </a:lnTo>
                <a:lnTo>
                  <a:pt x="7910293" y="4473017"/>
                </a:lnTo>
                <a:lnTo>
                  <a:pt x="7913246" y="4475446"/>
                </a:lnTo>
                <a:lnTo>
                  <a:pt x="7902911" y="4488801"/>
                </a:lnTo>
                <a:lnTo>
                  <a:pt x="7902172" y="4493658"/>
                </a:lnTo>
                <a:lnTo>
                  <a:pt x="7903649" y="4497300"/>
                </a:lnTo>
                <a:lnTo>
                  <a:pt x="7904387" y="4499729"/>
                </a:lnTo>
                <a:lnTo>
                  <a:pt x="7900696" y="4503371"/>
                </a:lnTo>
                <a:lnTo>
                  <a:pt x="7902911" y="4519964"/>
                </a:lnTo>
                <a:lnTo>
                  <a:pt x="7908817" y="4529678"/>
                </a:lnTo>
                <a:lnTo>
                  <a:pt x="7905864" y="4532106"/>
                </a:lnTo>
                <a:lnTo>
                  <a:pt x="7905864" y="4544247"/>
                </a:lnTo>
                <a:lnTo>
                  <a:pt x="7908817" y="4546676"/>
                </a:lnTo>
                <a:lnTo>
                  <a:pt x="7908817" y="4558412"/>
                </a:lnTo>
                <a:lnTo>
                  <a:pt x="7903649" y="4563269"/>
                </a:lnTo>
                <a:lnTo>
                  <a:pt x="7905125" y="4575410"/>
                </a:lnTo>
                <a:lnTo>
                  <a:pt x="7902172" y="4598074"/>
                </a:lnTo>
                <a:lnTo>
                  <a:pt x="7899958" y="4598074"/>
                </a:lnTo>
                <a:lnTo>
                  <a:pt x="7902911" y="4602121"/>
                </a:lnTo>
                <a:lnTo>
                  <a:pt x="7902911" y="4622762"/>
                </a:lnTo>
                <a:lnTo>
                  <a:pt x="7895528" y="4623571"/>
                </a:lnTo>
                <a:lnTo>
                  <a:pt x="7894790" y="4626404"/>
                </a:lnTo>
                <a:lnTo>
                  <a:pt x="7897743" y="4629642"/>
                </a:lnTo>
                <a:lnTo>
                  <a:pt x="7907340" y="4630047"/>
                </a:lnTo>
                <a:lnTo>
                  <a:pt x="7910293" y="4631666"/>
                </a:lnTo>
                <a:lnTo>
                  <a:pt x="7912508" y="4649473"/>
                </a:lnTo>
                <a:lnTo>
                  <a:pt x="7907340" y="4656353"/>
                </a:lnTo>
                <a:lnTo>
                  <a:pt x="7902172" y="4658781"/>
                </a:lnTo>
                <a:lnTo>
                  <a:pt x="7905125" y="4662829"/>
                </a:lnTo>
                <a:lnTo>
                  <a:pt x="7903649" y="4667280"/>
                </a:lnTo>
                <a:lnTo>
                  <a:pt x="7897005" y="4667280"/>
                </a:lnTo>
                <a:lnTo>
                  <a:pt x="7890361" y="4674161"/>
                </a:lnTo>
                <a:lnTo>
                  <a:pt x="7891837" y="4676589"/>
                </a:lnTo>
                <a:lnTo>
                  <a:pt x="7894052" y="4674970"/>
                </a:lnTo>
                <a:lnTo>
                  <a:pt x="7900696" y="4675375"/>
                </a:lnTo>
                <a:lnTo>
                  <a:pt x="7896266" y="4681445"/>
                </a:lnTo>
                <a:lnTo>
                  <a:pt x="7894790" y="4690754"/>
                </a:lnTo>
                <a:lnTo>
                  <a:pt x="7888884" y="4691968"/>
                </a:lnTo>
                <a:lnTo>
                  <a:pt x="7877810" y="4704514"/>
                </a:lnTo>
                <a:lnTo>
                  <a:pt x="7877810" y="4710180"/>
                </a:lnTo>
                <a:lnTo>
                  <a:pt x="7868213" y="4722726"/>
                </a:lnTo>
                <a:lnTo>
                  <a:pt x="7859354" y="4723940"/>
                </a:lnTo>
                <a:lnTo>
                  <a:pt x="7860093" y="4732440"/>
                </a:lnTo>
                <a:lnTo>
                  <a:pt x="7827610" y="4749033"/>
                </a:lnTo>
                <a:lnTo>
                  <a:pt x="7822442" y="4749438"/>
                </a:lnTo>
                <a:lnTo>
                  <a:pt x="7819489" y="4755913"/>
                </a:lnTo>
                <a:lnTo>
                  <a:pt x="7787745" y="4771697"/>
                </a:lnTo>
                <a:lnTo>
                  <a:pt x="7775933" y="4770483"/>
                </a:lnTo>
                <a:lnTo>
                  <a:pt x="7775194" y="4772506"/>
                </a:lnTo>
                <a:lnTo>
                  <a:pt x="7761168" y="4778982"/>
                </a:lnTo>
                <a:lnTo>
                  <a:pt x="7740497" y="4791123"/>
                </a:lnTo>
                <a:lnTo>
                  <a:pt x="7736068" y="4788290"/>
                </a:lnTo>
                <a:lnTo>
                  <a:pt x="7735329" y="4793956"/>
                </a:lnTo>
                <a:lnTo>
                  <a:pt x="7723517" y="4807716"/>
                </a:lnTo>
                <a:lnTo>
                  <a:pt x="7717611" y="4810145"/>
                </a:lnTo>
                <a:lnTo>
                  <a:pt x="7713920" y="4802860"/>
                </a:lnTo>
                <a:lnTo>
                  <a:pt x="7711706" y="4814597"/>
                </a:lnTo>
                <a:lnTo>
                  <a:pt x="7705800" y="4816215"/>
                </a:lnTo>
                <a:lnTo>
                  <a:pt x="7704323" y="4823096"/>
                </a:lnTo>
                <a:lnTo>
                  <a:pt x="7684390" y="4834023"/>
                </a:lnTo>
                <a:lnTo>
                  <a:pt x="7683652" y="4838475"/>
                </a:lnTo>
                <a:lnTo>
                  <a:pt x="7678485" y="4842522"/>
                </a:lnTo>
                <a:lnTo>
                  <a:pt x="7673317" y="4844141"/>
                </a:lnTo>
                <a:lnTo>
                  <a:pt x="7674055" y="4850616"/>
                </a:lnTo>
                <a:lnTo>
                  <a:pt x="7662243" y="4851021"/>
                </a:lnTo>
                <a:lnTo>
                  <a:pt x="7635666" y="4867209"/>
                </a:lnTo>
                <a:lnTo>
                  <a:pt x="7637143" y="4877732"/>
                </a:lnTo>
                <a:lnTo>
                  <a:pt x="7629022" y="4883803"/>
                </a:lnTo>
                <a:lnTo>
                  <a:pt x="7616472" y="4883803"/>
                </a:lnTo>
                <a:lnTo>
                  <a:pt x="7612043" y="4889469"/>
                </a:lnTo>
                <a:lnTo>
                  <a:pt x="7602445" y="4884207"/>
                </a:lnTo>
                <a:lnTo>
                  <a:pt x="7597278" y="4884612"/>
                </a:lnTo>
                <a:lnTo>
                  <a:pt x="7597278" y="4888659"/>
                </a:lnTo>
                <a:lnTo>
                  <a:pt x="7602445" y="4893921"/>
                </a:lnTo>
                <a:lnTo>
                  <a:pt x="7601707" y="4901205"/>
                </a:lnTo>
                <a:lnTo>
                  <a:pt x="7598016" y="4905657"/>
                </a:lnTo>
                <a:lnTo>
                  <a:pt x="7599492" y="4912537"/>
                </a:lnTo>
                <a:lnTo>
                  <a:pt x="7594325" y="4919822"/>
                </a:lnTo>
                <a:lnTo>
                  <a:pt x="7608351" y="4937630"/>
                </a:lnTo>
                <a:lnTo>
                  <a:pt x="7609090" y="4943700"/>
                </a:lnTo>
                <a:lnTo>
                  <a:pt x="7602445" y="4948557"/>
                </a:lnTo>
                <a:lnTo>
                  <a:pt x="7607613" y="4950581"/>
                </a:lnTo>
                <a:lnTo>
                  <a:pt x="7612781" y="4958675"/>
                </a:lnTo>
                <a:lnTo>
                  <a:pt x="7612781" y="4969602"/>
                </a:lnTo>
                <a:lnTo>
                  <a:pt x="7618687" y="4979720"/>
                </a:lnTo>
                <a:lnTo>
                  <a:pt x="7616472" y="5008455"/>
                </a:lnTo>
                <a:lnTo>
                  <a:pt x="7619425" y="5018573"/>
                </a:lnTo>
                <a:lnTo>
                  <a:pt x="7623116" y="5017763"/>
                </a:lnTo>
                <a:lnTo>
                  <a:pt x="7623116" y="5010074"/>
                </a:lnTo>
                <a:lnTo>
                  <a:pt x="7628284" y="4998742"/>
                </a:lnTo>
                <a:lnTo>
                  <a:pt x="7629022" y="5008455"/>
                </a:lnTo>
                <a:lnTo>
                  <a:pt x="7631975" y="5008455"/>
                </a:lnTo>
                <a:lnTo>
                  <a:pt x="7631237" y="5020596"/>
                </a:lnTo>
                <a:lnTo>
                  <a:pt x="7626807" y="5025453"/>
                </a:lnTo>
                <a:lnTo>
                  <a:pt x="7626069" y="5037999"/>
                </a:lnTo>
                <a:lnTo>
                  <a:pt x="7628284" y="5039618"/>
                </a:lnTo>
                <a:lnTo>
                  <a:pt x="7622378" y="5054188"/>
                </a:lnTo>
                <a:lnTo>
                  <a:pt x="7622378" y="5061877"/>
                </a:lnTo>
                <a:lnTo>
                  <a:pt x="7617949" y="5067138"/>
                </a:lnTo>
                <a:lnTo>
                  <a:pt x="7617210" y="5076447"/>
                </a:lnTo>
                <a:lnTo>
                  <a:pt x="7614257" y="5076447"/>
                </a:lnTo>
                <a:lnTo>
                  <a:pt x="7616472" y="5084541"/>
                </a:lnTo>
                <a:lnTo>
                  <a:pt x="7623854" y="5080494"/>
                </a:lnTo>
                <a:lnTo>
                  <a:pt x="7625331" y="5085755"/>
                </a:lnTo>
                <a:lnTo>
                  <a:pt x="7619425" y="5094254"/>
                </a:lnTo>
                <a:lnTo>
                  <a:pt x="7616472" y="5105991"/>
                </a:lnTo>
                <a:lnTo>
                  <a:pt x="7598016" y="5123798"/>
                </a:lnTo>
                <a:lnTo>
                  <a:pt x="7565533" y="5137559"/>
                </a:lnTo>
                <a:lnTo>
                  <a:pt x="7521977" y="5145653"/>
                </a:lnTo>
                <a:lnTo>
                  <a:pt x="7505735" y="5160223"/>
                </a:lnTo>
                <a:lnTo>
                  <a:pt x="7492447" y="5163056"/>
                </a:lnTo>
                <a:lnTo>
                  <a:pt x="7488756" y="5168722"/>
                </a:lnTo>
                <a:lnTo>
                  <a:pt x="7482850" y="5173578"/>
                </a:lnTo>
                <a:lnTo>
                  <a:pt x="7479159" y="5184506"/>
                </a:lnTo>
                <a:lnTo>
                  <a:pt x="7473991" y="5184506"/>
                </a:lnTo>
                <a:lnTo>
                  <a:pt x="7469562" y="5187339"/>
                </a:lnTo>
                <a:lnTo>
                  <a:pt x="7471038" y="5189767"/>
                </a:lnTo>
                <a:lnTo>
                  <a:pt x="7476206" y="5198266"/>
                </a:lnTo>
                <a:lnTo>
                  <a:pt x="7475467" y="5206360"/>
                </a:lnTo>
                <a:lnTo>
                  <a:pt x="7479897" y="5201099"/>
                </a:lnTo>
                <a:lnTo>
                  <a:pt x="7487279" y="5203123"/>
                </a:lnTo>
                <a:lnTo>
                  <a:pt x="7489494" y="5195433"/>
                </a:lnTo>
                <a:lnTo>
                  <a:pt x="7492447" y="5195028"/>
                </a:lnTo>
                <a:lnTo>
                  <a:pt x="7493185" y="5199480"/>
                </a:lnTo>
                <a:lnTo>
                  <a:pt x="7490971" y="5212026"/>
                </a:lnTo>
                <a:lnTo>
                  <a:pt x="7485803" y="5219716"/>
                </a:lnTo>
                <a:lnTo>
                  <a:pt x="7485803" y="5227001"/>
                </a:lnTo>
                <a:lnTo>
                  <a:pt x="7485803" y="5229429"/>
                </a:lnTo>
                <a:lnTo>
                  <a:pt x="7479897" y="5236309"/>
                </a:lnTo>
                <a:lnTo>
                  <a:pt x="7482850" y="5237523"/>
                </a:lnTo>
                <a:lnTo>
                  <a:pt x="7476944" y="5254117"/>
                </a:lnTo>
                <a:lnTo>
                  <a:pt x="7475467" y="5268686"/>
                </a:lnTo>
                <a:lnTo>
                  <a:pt x="7467347" y="5282447"/>
                </a:lnTo>
                <a:lnTo>
                  <a:pt x="7462917" y="5299849"/>
                </a:lnTo>
                <a:lnTo>
                  <a:pt x="7455535" y="5307944"/>
                </a:lnTo>
                <a:lnTo>
                  <a:pt x="7453320" y="5316038"/>
                </a:lnTo>
                <a:lnTo>
                  <a:pt x="7440032" y="5331012"/>
                </a:lnTo>
                <a:lnTo>
                  <a:pt x="7435602" y="5331012"/>
                </a:lnTo>
                <a:lnTo>
                  <a:pt x="7432649" y="5335059"/>
                </a:lnTo>
                <a:lnTo>
                  <a:pt x="7422314" y="5339511"/>
                </a:lnTo>
                <a:lnTo>
                  <a:pt x="7417884" y="5344773"/>
                </a:lnTo>
                <a:lnTo>
                  <a:pt x="7405334" y="5351653"/>
                </a:lnTo>
                <a:lnTo>
                  <a:pt x="7399428" y="5362580"/>
                </a:lnTo>
                <a:lnTo>
                  <a:pt x="7389831" y="5373103"/>
                </a:lnTo>
                <a:lnTo>
                  <a:pt x="7389831" y="5377554"/>
                </a:lnTo>
                <a:lnTo>
                  <a:pt x="7383925" y="5387268"/>
                </a:lnTo>
                <a:lnTo>
                  <a:pt x="7374328" y="5387672"/>
                </a:lnTo>
                <a:lnTo>
                  <a:pt x="7366946" y="5401433"/>
                </a:lnTo>
                <a:lnTo>
                  <a:pt x="7346275" y="5433405"/>
                </a:lnTo>
                <a:lnTo>
                  <a:pt x="7330772" y="5447165"/>
                </a:lnTo>
                <a:lnTo>
                  <a:pt x="7327819" y="5460116"/>
                </a:lnTo>
                <a:lnTo>
                  <a:pt x="7318960" y="5463759"/>
                </a:lnTo>
                <a:lnTo>
                  <a:pt x="7310101" y="5473472"/>
                </a:lnTo>
                <a:lnTo>
                  <a:pt x="7304933" y="5473472"/>
                </a:lnTo>
                <a:lnTo>
                  <a:pt x="7302718" y="5477114"/>
                </a:lnTo>
                <a:lnTo>
                  <a:pt x="7250303" y="5524466"/>
                </a:lnTo>
                <a:lnTo>
                  <a:pt x="7244397" y="5525680"/>
                </a:lnTo>
                <a:lnTo>
                  <a:pt x="7244397" y="5528108"/>
                </a:lnTo>
                <a:lnTo>
                  <a:pt x="7235538" y="5536607"/>
                </a:lnTo>
                <a:lnTo>
                  <a:pt x="7201579" y="5556843"/>
                </a:lnTo>
                <a:lnTo>
                  <a:pt x="7194197" y="5564533"/>
                </a:lnTo>
                <a:lnTo>
                  <a:pt x="7182385" y="5567770"/>
                </a:lnTo>
                <a:lnTo>
                  <a:pt x="7182385" y="5570603"/>
                </a:lnTo>
                <a:lnTo>
                  <a:pt x="7163190" y="5575460"/>
                </a:lnTo>
                <a:lnTo>
                  <a:pt x="7152117" y="5581531"/>
                </a:lnTo>
                <a:lnTo>
                  <a:pt x="7141043" y="5582340"/>
                </a:lnTo>
                <a:lnTo>
                  <a:pt x="7135875" y="5578698"/>
                </a:lnTo>
                <a:lnTo>
                  <a:pt x="7120372" y="5579102"/>
                </a:lnTo>
                <a:lnTo>
                  <a:pt x="7107822" y="5582745"/>
                </a:lnTo>
                <a:lnTo>
                  <a:pt x="7102654" y="5591244"/>
                </a:lnTo>
                <a:lnTo>
                  <a:pt x="7110037" y="5596910"/>
                </a:lnTo>
                <a:lnTo>
                  <a:pt x="7109299" y="5599338"/>
                </a:lnTo>
                <a:lnTo>
                  <a:pt x="7092319" y="5599743"/>
                </a:lnTo>
                <a:lnTo>
                  <a:pt x="7081984" y="5594886"/>
                </a:lnTo>
                <a:lnTo>
                  <a:pt x="7073863" y="5594077"/>
                </a:lnTo>
                <a:lnTo>
                  <a:pt x="7066480" y="5600552"/>
                </a:lnTo>
                <a:lnTo>
                  <a:pt x="7069433" y="5606623"/>
                </a:lnTo>
                <a:lnTo>
                  <a:pt x="7066480" y="5609051"/>
                </a:lnTo>
                <a:lnTo>
                  <a:pt x="7042857" y="5604599"/>
                </a:lnTo>
                <a:lnTo>
                  <a:pt x="7035474" y="5599743"/>
                </a:lnTo>
                <a:lnTo>
                  <a:pt x="7012589" y="5594481"/>
                </a:lnTo>
                <a:lnTo>
                  <a:pt x="6997824" y="5597314"/>
                </a:lnTo>
                <a:lnTo>
                  <a:pt x="6997824" y="5600552"/>
                </a:lnTo>
                <a:lnTo>
                  <a:pt x="6989703" y="5602980"/>
                </a:lnTo>
                <a:lnTo>
                  <a:pt x="6977891" y="5597314"/>
                </a:lnTo>
                <a:lnTo>
                  <a:pt x="6951315" y="5597314"/>
                </a:lnTo>
                <a:lnTo>
                  <a:pt x="6943194" y="5600552"/>
                </a:lnTo>
                <a:lnTo>
                  <a:pt x="6940979" y="5608242"/>
                </a:lnTo>
                <a:lnTo>
                  <a:pt x="6935811" y="5605813"/>
                </a:lnTo>
                <a:lnTo>
                  <a:pt x="6929906" y="5607432"/>
                </a:lnTo>
                <a:lnTo>
                  <a:pt x="6924000" y="5611479"/>
                </a:lnTo>
                <a:lnTo>
                  <a:pt x="6921047" y="5615122"/>
                </a:lnTo>
                <a:lnTo>
                  <a:pt x="6909235" y="5615931"/>
                </a:lnTo>
                <a:lnTo>
                  <a:pt x="6901852" y="5619169"/>
                </a:lnTo>
                <a:lnTo>
                  <a:pt x="6887087" y="5614312"/>
                </a:lnTo>
                <a:lnTo>
                  <a:pt x="6874537" y="5614717"/>
                </a:lnTo>
                <a:lnTo>
                  <a:pt x="6872323" y="5618360"/>
                </a:lnTo>
                <a:lnTo>
                  <a:pt x="6860511" y="5615931"/>
                </a:lnTo>
                <a:lnTo>
                  <a:pt x="6849437" y="5626859"/>
                </a:lnTo>
                <a:lnTo>
                  <a:pt x="6840578" y="5628477"/>
                </a:lnTo>
                <a:lnTo>
                  <a:pt x="6837625" y="5634953"/>
                </a:lnTo>
                <a:lnTo>
                  <a:pt x="6831719" y="5633334"/>
                </a:lnTo>
                <a:lnTo>
                  <a:pt x="6827290" y="5635358"/>
                </a:lnTo>
                <a:lnTo>
                  <a:pt x="6802189" y="5624835"/>
                </a:lnTo>
                <a:lnTo>
                  <a:pt x="6797760" y="5627668"/>
                </a:lnTo>
                <a:lnTo>
                  <a:pt x="6797022" y="5616336"/>
                </a:lnTo>
                <a:lnTo>
                  <a:pt x="6787424" y="5611884"/>
                </a:lnTo>
                <a:lnTo>
                  <a:pt x="6780042" y="5615122"/>
                </a:lnTo>
                <a:lnTo>
                  <a:pt x="6775613" y="5613503"/>
                </a:lnTo>
                <a:lnTo>
                  <a:pt x="6780042" y="5610265"/>
                </a:lnTo>
                <a:lnTo>
                  <a:pt x="6777089" y="5600552"/>
                </a:lnTo>
                <a:lnTo>
                  <a:pt x="6765277" y="5598933"/>
                </a:lnTo>
                <a:lnTo>
                  <a:pt x="6757156" y="5605409"/>
                </a:lnTo>
                <a:lnTo>
                  <a:pt x="6757895" y="5613908"/>
                </a:lnTo>
                <a:lnTo>
                  <a:pt x="6751251" y="5609456"/>
                </a:lnTo>
                <a:lnTo>
                  <a:pt x="6751251" y="5600147"/>
                </a:lnTo>
                <a:lnTo>
                  <a:pt x="6754203" y="5592458"/>
                </a:lnTo>
                <a:lnTo>
                  <a:pt x="6751989" y="5580721"/>
                </a:lnTo>
                <a:lnTo>
                  <a:pt x="6759371" y="5570603"/>
                </a:lnTo>
                <a:lnTo>
                  <a:pt x="6750512" y="5556034"/>
                </a:lnTo>
                <a:lnTo>
                  <a:pt x="6741653" y="5548749"/>
                </a:lnTo>
                <a:lnTo>
                  <a:pt x="6733533" y="5536607"/>
                </a:lnTo>
                <a:lnTo>
                  <a:pt x="6733533" y="5524871"/>
                </a:lnTo>
                <a:lnTo>
                  <a:pt x="6739439" y="5520419"/>
                </a:lnTo>
                <a:lnTo>
                  <a:pt x="6743868" y="5525275"/>
                </a:lnTo>
                <a:lnTo>
                  <a:pt x="6748298" y="5525275"/>
                </a:lnTo>
                <a:lnTo>
                  <a:pt x="6754203" y="5519205"/>
                </a:lnTo>
                <a:lnTo>
                  <a:pt x="6757156" y="5505040"/>
                </a:lnTo>
                <a:lnTo>
                  <a:pt x="6751989" y="5489660"/>
                </a:lnTo>
                <a:lnTo>
                  <a:pt x="6752727" y="5482780"/>
                </a:lnTo>
                <a:lnTo>
                  <a:pt x="6738700" y="5460926"/>
                </a:lnTo>
                <a:lnTo>
                  <a:pt x="6737962" y="5450808"/>
                </a:lnTo>
                <a:lnTo>
                  <a:pt x="6723935" y="5433810"/>
                </a:lnTo>
                <a:lnTo>
                  <a:pt x="6718030" y="5407099"/>
                </a:lnTo>
                <a:lnTo>
                  <a:pt x="6706956" y="5381602"/>
                </a:lnTo>
                <a:lnTo>
                  <a:pt x="6707694" y="5369055"/>
                </a:lnTo>
                <a:lnTo>
                  <a:pt x="6697359" y="5340725"/>
                </a:lnTo>
                <a:lnTo>
                  <a:pt x="6681117" y="5330203"/>
                </a:lnTo>
                <a:lnTo>
                  <a:pt x="6678164" y="5315228"/>
                </a:lnTo>
                <a:lnTo>
                  <a:pt x="6678164" y="5314824"/>
                </a:lnTo>
                <a:lnTo>
                  <a:pt x="6661185" y="5303492"/>
                </a:lnTo>
                <a:lnTo>
                  <a:pt x="6658232" y="5297421"/>
                </a:lnTo>
                <a:lnTo>
                  <a:pt x="6646420" y="5286089"/>
                </a:lnTo>
                <a:lnTo>
                  <a:pt x="6633870" y="5264234"/>
                </a:lnTo>
                <a:lnTo>
                  <a:pt x="6625011" y="5252902"/>
                </a:lnTo>
                <a:lnTo>
                  <a:pt x="6624273" y="5235095"/>
                </a:lnTo>
                <a:lnTo>
                  <a:pt x="6616152" y="5227001"/>
                </a:lnTo>
                <a:lnTo>
                  <a:pt x="6616152" y="5217692"/>
                </a:lnTo>
                <a:lnTo>
                  <a:pt x="6621320" y="5214050"/>
                </a:lnTo>
                <a:lnTo>
                  <a:pt x="6616890" y="5205956"/>
                </a:lnTo>
                <a:lnTo>
                  <a:pt x="6610246" y="5202718"/>
                </a:lnTo>
                <a:lnTo>
                  <a:pt x="6606555" y="5178435"/>
                </a:lnTo>
                <a:lnTo>
                  <a:pt x="6600649" y="5171555"/>
                </a:lnTo>
                <a:lnTo>
                  <a:pt x="6608031" y="5167508"/>
                </a:lnTo>
                <a:lnTo>
                  <a:pt x="6603602" y="5154152"/>
                </a:lnTo>
                <a:lnTo>
                  <a:pt x="6605078" y="5134726"/>
                </a:lnTo>
                <a:lnTo>
                  <a:pt x="6590313" y="5098706"/>
                </a:lnTo>
                <a:lnTo>
                  <a:pt x="6588837" y="5063091"/>
                </a:lnTo>
                <a:lnTo>
                  <a:pt x="6581454" y="5039618"/>
                </a:lnTo>
                <a:lnTo>
                  <a:pt x="6588099" y="5036785"/>
                </a:lnTo>
                <a:lnTo>
                  <a:pt x="6588099" y="5017763"/>
                </a:lnTo>
                <a:lnTo>
                  <a:pt x="6561522" y="4982553"/>
                </a:lnTo>
                <a:lnTo>
                  <a:pt x="6561522" y="4970007"/>
                </a:lnTo>
                <a:lnTo>
                  <a:pt x="6536422" y="4937225"/>
                </a:lnTo>
                <a:lnTo>
                  <a:pt x="6532730" y="4916585"/>
                </a:lnTo>
                <a:lnTo>
                  <a:pt x="6508369" y="4865591"/>
                </a:lnTo>
                <a:lnTo>
                  <a:pt x="6492127" y="4840498"/>
                </a:lnTo>
                <a:lnTo>
                  <a:pt x="6462597" y="4812573"/>
                </a:lnTo>
                <a:lnTo>
                  <a:pt x="6460382" y="4773720"/>
                </a:lnTo>
                <a:lnTo>
                  <a:pt x="6459644" y="4768864"/>
                </a:lnTo>
                <a:lnTo>
                  <a:pt x="6461859" y="4754294"/>
                </a:lnTo>
                <a:lnTo>
                  <a:pt x="6461121" y="4732035"/>
                </a:lnTo>
                <a:lnTo>
                  <a:pt x="6464074" y="4717465"/>
                </a:lnTo>
                <a:lnTo>
                  <a:pt x="6464074" y="4700467"/>
                </a:lnTo>
                <a:lnTo>
                  <a:pt x="6477362" y="4685493"/>
                </a:lnTo>
                <a:lnTo>
                  <a:pt x="6480315" y="4668090"/>
                </a:lnTo>
                <a:lnTo>
                  <a:pt x="6492127" y="4653115"/>
                </a:lnTo>
                <a:lnTo>
                  <a:pt x="6492127" y="4616286"/>
                </a:lnTo>
                <a:lnTo>
                  <a:pt x="6496556" y="4613049"/>
                </a:lnTo>
                <a:lnTo>
                  <a:pt x="6497295" y="4597670"/>
                </a:lnTo>
                <a:lnTo>
                  <a:pt x="6524610" y="4575410"/>
                </a:lnTo>
                <a:lnTo>
                  <a:pt x="6525348" y="4564078"/>
                </a:lnTo>
                <a:lnTo>
                  <a:pt x="6547495" y="4548699"/>
                </a:lnTo>
                <a:lnTo>
                  <a:pt x="6553401" y="4548699"/>
                </a:lnTo>
                <a:lnTo>
                  <a:pt x="6573334" y="4514703"/>
                </a:lnTo>
                <a:lnTo>
                  <a:pt x="6573334" y="4474232"/>
                </a:lnTo>
                <a:lnTo>
                  <a:pt x="6566690" y="4467351"/>
                </a:lnTo>
                <a:lnTo>
                  <a:pt x="6568166" y="4459662"/>
                </a:lnTo>
                <a:lnTo>
                  <a:pt x="6548972" y="4431332"/>
                </a:lnTo>
                <a:lnTo>
                  <a:pt x="6548972" y="4419595"/>
                </a:lnTo>
                <a:lnTo>
                  <a:pt x="6541589" y="4408263"/>
                </a:lnTo>
                <a:lnTo>
                  <a:pt x="6541589" y="4391670"/>
                </a:lnTo>
                <a:lnTo>
                  <a:pt x="6531992" y="4387218"/>
                </a:lnTo>
                <a:lnTo>
                  <a:pt x="6548233" y="4368601"/>
                </a:lnTo>
                <a:lnTo>
                  <a:pt x="6550448" y="4350389"/>
                </a:lnTo>
                <a:lnTo>
                  <a:pt x="6535684" y="4330963"/>
                </a:lnTo>
                <a:lnTo>
                  <a:pt x="6534207" y="4295348"/>
                </a:lnTo>
                <a:lnTo>
                  <a:pt x="6506892" y="4266613"/>
                </a:lnTo>
                <a:lnTo>
                  <a:pt x="6506892" y="4260138"/>
                </a:lnTo>
                <a:lnTo>
                  <a:pt x="6501725" y="4254067"/>
                </a:lnTo>
                <a:lnTo>
                  <a:pt x="6515751" y="4246782"/>
                </a:lnTo>
                <a:lnTo>
                  <a:pt x="6509845" y="4242735"/>
                </a:lnTo>
                <a:lnTo>
                  <a:pt x="6495818" y="4242330"/>
                </a:lnTo>
                <a:lnTo>
                  <a:pt x="6492866" y="4237069"/>
                </a:lnTo>
                <a:lnTo>
                  <a:pt x="6490651" y="4231403"/>
                </a:lnTo>
                <a:lnTo>
                  <a:pt x="6495818" y="4221690"/>
                </a:lnTo>
                <a:lnTo>
                  <a:pt x="6492866" y="4208739"/>
                </a:lnTo>
                <a:lnTo>
                  <a:pt x="6486221" y="4202668"/>
                </a:lnTo>
                <a:lnTo>
                  <a:pt x="6481054" y="4197002"/>
                </a:lnTo>
                <a:lnTo>
                  <a:pt x="6481054" y="4187694"/>
                </a:lnTo>
                <a:lnTo>
                  <a:pt x="6473671" y="4179599"/>
                </a:lnTo>
                <a:lnTo>
                  <a:pt x="6472933" y="4171505"/>
                </a:lnTo>
                <a:lnTo>
                  <a:pt x="6458168" y="4162601"/>
                </a:lnTo>
                <a:lnTo>
                  <a:pt x="6454477" y="4156935"/>
                </a:lnTo>
                <a:lnTo>
                  <a:pt x="6444879" y="4148032"/>
                </a:lnTo>
                <a:lnTo>
                  <a:pt x="6442665" y="4146008"/>
                </a:lnTo>
                <a:lnTo>
                  <a:pt x="6433806" y="4142770"/>
                </a:lnTo>
                <a:lnTo>
                  <a:pt x="6432329" y="4135081"/>
                </a:lnTo>
                <a:lnTo>
                  <a:pt x="6413874" y="4127391"/>
                </a:lnTo>
                <a:lnTo>
                  <a:pt x="6409444" y="4117273"/>
                </a:lnTo>
                <a:lnTo>
                  <a:pt x="6387297" y="4100680"/>
                </a:lnTo>
                <a:lnTo>
                  <a:pt x="6373270" y="4087325"/>
                </a:lnTo>
                <a:lnTo>
                  <a:pt x="6376961" y="4084896"/>
                </a:lnTo>
                <a:lnTo>
                  <a:pt x="6364411" y="4075183"/>
                </a:lnTo>
                <a:lnTo>
                  <a:pt x="6359244" y="4064256"/>
                </a:lnTo>
                <a:lnTo>
                  <a:pt x="6351861" y="4057376"/>
                </a:lnTo>
                <a:lnTo>
                  <a:pt x="6351861" y="4043615"/>
                </a:lnTo>
                <a:lnTo>
                  <a:pt x="6343002" y="4032688"/>
                </a:lnTo>
                <a:lnTo>
                  <a:pt x="6343002" y="4025403"/>
                </a:lnTo>
                <a:lnTo>
                  <a:pt x="6337096" y="4021356"/>
                </a:lnTo>
                <a:lnTo>
                  <a:pt x="6326760" y="4001120"/>
                </a:lnTo>
                <a:lnTo>
                  <a:pt x="6327499" y="3996264"/>
                </a:lnTo>
                <a:lnTo>
                  <a:pt x="6339311" y="3999906"/>
                </a:lnTo>
                <a:lnTo>
                  <a:pt x="6348908" y="3992621"/>
                </a:lnTo>
                <a:lnTo>
                  <a:pt x="6351123" y="3967529"/>
                </a:lnTo>
                <a:lnTo>
                  <a:pt x="6352599" y="3954578"/>
                </a:lnTo>
                <a:lnTo>
                  <a:pt x="6357767" y="3959839"/>
                </a:lnTo>
                <a:lnTo>
                  <a:pt x="6379914" y="3954983"/>
                </a:lnTo>
                <a:lnTo>
                  <a:pt x="6364411" y="3951340"/>
                </a:lnTo>
                <a:lnTo>
                  <a:pt x="6354814" y="3936771"/>
                </a:lnTo>
                <a:lnTo>
                  <a:pt x="6365149" y="3935557"/>
                </a:lnTo>
                <a:lnTo>
                  <a:pt x="6365887" y="3924629"/>
                </a:lnTo>
                <a:lnTo>
                  <a:pt x="6365887" y="3921796"/>
                </a:lnTo>
                <a:lnTo>
                  <a:pt x="6353337" y="3916130"/>
                </a:lnTo>
                <a:lnTo>
                  <a:pt x="6365887" y="3894276"/>
                </a:lnTo>
                <a:lnTo>
                  <a:pt x="6382129" y="3877682"/>
                </a:lnTo>
                <a:lnTo>
                  <a:pt x="6378438" y="3869588"/>
                </a:lnTo>
                <a:lnTo>
                  <a:pt x="6379914" y="3867969"/>
                </a:lnTo>
                <a:lnTo>
                  <a:pt x="6388035" y="3860684"/>
                </a:lnTo>
                <a:lnTo>
                  <a:pt x="6380652" y="3853804"/>
                </a:lnTo>
                <a:lnTo>
                  <a:pt x="6387297" y="3837616"/>
                </a:lnTo>
                <a:lnTo>
                  <a:pt x="6385820" y="3819808"/>
                </a:lnTo>
                <a:lnTo>
                  <a:pt x="6376223" y="3808071"/>
                </a:lnTo>
                <a:lnTo>
                  <a:pt x="6376223" y="3795525"/>
                </a:lnTo>
                <a:lnTo>
                  <a:pt x="6379914" y="3789455"/>
                </a:lnTo>
                <a:lnTo>
                  <a:pt x="6372531" y="3778527"/>
                </a:lnTo>
                <a:lnTo>
                  <a:pt x="6357767" y="3784193"/>
                </a:lnTo>
                <a:lnTo>
                  <a:pt x="6353337" y="3779337"/>
                </a:lnTo>
                <a:lnTo>
                  <a:pt x="6344478" y="3778527"/>
                </a:lnTo>
                <a:lnTo>
                  <a:pt x="6338572" y="3750197"/>
                </a:lnTo>
                <a:lnTo>
                  <a:pt x="6330452" y="3753840"/>
                </a:lnTo>
                <a:lnTo>
                  <a:pt x="6323808" y="3751007"/>
                </a:lnTo>
                <a:lnTo>
                  <a:pt x="6319378" y="3753030"/>
                </a:lnTo>
                <a:lnTo>
                  <a:pt x="6310519" y="3744127"/>
                </a:lnTo>
                <a:lnTo>
                  <a:pt x="6306090" y="3757077"/>
                </a:lnTo>
                <a:lnTo>
                  <a:pt x="6292801" y="3759506"/>
                </a:lnTo>
                <a:lnTo>
                  <a:pt x="6285419" y="3756268"/>
                </a:lnTo>
                <a:lnTo>
                  <a:pt x="6262534" y="3763958"/>
                </a:lnTo>
                <a:lnTo>
                  <a:pt x="6255151" y="3761125"/>
                </a:lnTo>
                <a:lnTo>
                  <a:pt x="6245554" y="3766791"/>
                </a:lnTo>
                <a:lnTo>
                  <a:pt x="6197568" y="3769219"/>
                </a:lnTo>
                <a:lnTo>
                  <a:pt x="6179112" y="3764767"/>
                </a:lnTo>
                <a:lnTo>
                  <a:pt x="6166561" y="3753840"/>
                </a:lnTo>
                <a:lnTo>
                  <a:pt x="6160655" y="3738056"/>
                </a:lnTo>
                <a:lnTo>
                  <a:pt x="6154012" y="3734818"/>
                </a:lnTo>
                <a:lnTo>
                  <a:pt x="6154012" y="3720248"/>
                </a:lnTo>
                <a:lnTo>
                  <a:pt x="6142199" y="3697989"/>
                </a:lnTo>
                <a:lnTo>
                  <a:pt x="6121529" y="3679777"/>
                </a:lnTo>
                <a:lnTo>
                  <a:pt x="6085355" y="3661970"/>
                </a:lnTo>
                <a:lnTo>
                  <a:pt x="6069114" y="3667636"/>
                </a:lnTo>
                <a:lnTo>
                  <a:pt x="6049919" y="3663993"/>
                </a:lnTo>
                <a:lnTo>
                  <a:pt x="6047704" y="3663588"/>
                </a:lnTo>
                <a:lnTo>
                  <a:pt x="6013745" y="3674516"/>
                </a:lnTo>
                <a:lnTo>
                  <a:pt x="5996028" y="3672087"/>
                </a:lnTo>
                <a:lnTo>
                  <a:pt x="5990859" y="3671683"/>
                </a:lnTo>
                <a:lnTo>
                  <a:pt x="5963544" y="3687062"/>
                </a:lnTo>
                <a:lnTo>
                  <a:pt x="5959854" y="3687467"/>
                </a:lnTo>
                <a:lnTo>
                  <a:pt x="5932538" y="3690704"/>
                </a:lnTo>
                <a:lnTo>
                  <a:pt x="5908915" y="3701227"/>
                </a:lnTo>
                <a:lnTo>
                  <a:pt x="5883076" y="3721463"/>
                </a:lnTo>
                <a:lnTo>
                  <a:pt x="5852808" y="3723891"/>
                </a:lnTo>
                <a:lnTo>
                  <a:pt x="5809990" y="3742912"/>
                </a:lnTo>
                <a:lnTo>
                  <a:pt x="5790057" y="3734818"/>
                </a:lnTo>
                <a:lnTo>
                  <a:pt x="5763480" y="3731176"/>
                </a:lnTo>
                <a:lnTo>
                  <a:pt x="5760527" y="3727129"/>
                </a:lnTo>
                <a:lnTo>
                  <a:pt x="5753883" y="3714987"/>
                </a:lnTo>
                <a:lnTo>
                  <a:pt x="5744286" y="3717011"/>
                </a:lnTo>
                <a:lnTo>
                  <a:pt x="5742072" y="3728747"/>
                </a:lnTo>
                <a:lnTo>
                  <a:pt x="5719186" y="3718630"/>
                </a:lnTo>
                <a:lnTo>
                  <a:pt x="5694085" y="3725914"/>
                </a:lnTo>
                <a:lnTo>
                  <a:pt x="5628382" y="3726319"/>
                </a:lnTo>
                <a:lnTo>
                  <a:pt x="5609188" y="3728747"/>
                </a:lnTo>
                <a:lnTo>
                  <a:pt x="5609188" y="3733199"/>
                </a:lnTo>
                <a:lnTo>
                  <a:pt x="5574490" y="3744936"/>
                </a:lnTo>
                <a:lnTo>
                  <a:pt x="5570799" y="3749388"/>
                </a:lnTo>
                <a:lnTo>
                  <a:pt x="5559725" y="3749388"/>
                </a:lnTo>
                <a:lnTo>
                  <a:pt x="5542745" y="3763148"/>
                </a:lnTo>
                <a:lnTo>
                  <a:pt x="5538316" y="3761934"/>
                </a:lnTo>
                <a:lnTo>
                  <a:pt x="5488854" y="3745341"/>
                </a:lnTo>
                <a:lnTo>
                  <a:pt x="5450465" y="3719034"/>
                </a:lnTo>
                <a:lnTo>
                  <a:pt x="5440130" y="3718225"/>
                </a:lnTo>
                <a:lnTo>
                  <a:pt x="5409123" y="3689490"/>
                </a:lnTo>
                <a:lnTo>
                  <a:pt x="5407647" y="3688276"/>
                </a:lnTo>
                <a:lnTo>
                  <a:pt x="5406908" y="3688276"/>
                </a:lnTo>
                <a:lnTo>
                  <a:pt x="5388453" y="3676944"/>
                </a:lnTo>
                <a:lnTo>
                  <a:pt x="5381070" y="3676539"/>
                </a:lnTo>
                <a:lnTo>
                  <a:pt x="5368520" y="3659946"/>
                </a:lnTo>
                <a:lnTo>
                  <a:pt x="5360400" y="3656304"/>
                </a:lnTo>
                <a:lnTo>
                  <a:pt x="5364090" y="3649828"/>
                </a:lnTo>
                <a:lnTo>
                  <a:pt x="5355970" y="3645781"/>
                </a:lnTo>
                <a:lnTo>
                  <a:pt x="5337514" y="3645781"/>
                </a:lnTo>
                <a:lnTo>
                  <a:pt x="5310937" y="3633235"/>
                </a:lnTo>
                <a:lnTo>
                  <a:pt x="5299864" y="3630402"/>
                </a:lnTo>
                <a:lnTo>
                  <a:pt x="5302078" y="3625141"/>
                </a:lnTo>
                <a:lnTo>
                  <a:pt x="5295434" y="3617451"/>
                </a:lnTo>
                <a:lnTo>
                  <a:pt x="5288790" y="3612190"/>
                </a:lnTo>
                <a:lnTo>
                  <a:pt x="5293219" y="3604095"/>
                </a:lnTo>
                <a:lnTo>
                  <a:pt x="5292481" y="3602072"/>
                </a:lnTo>
                <a:lnTo>
                  <a:pt x="5282884" y="3605310"/>
                </a:lnTo>
                <a:lnTo>
                  <a:pt x="5271810" y="3594382"/>
                </a:lnTo>
                <a:lnTo>
                  <a:pt x="5271810" y="3583860"/>
                </a:lnTo>
                <a:lnTo>
                  <a:pt x="5266642" y="3569290"/>
                </a:lnTo>
                <a:lnTo>
                  <a:pt x="5257045" y="3568076"/>
                </a:lnTo>
                <a:lnTo>
                  <a:pt x="5253354" y="3560791"/>
                </a:lnTo>
                <a:lnTo>
                  <a:pt x="5259998" y="3549054"/>
                </a:lnTo>
                <a:lnTo>
                  <a:pt x="5253354" y="3545412"/>
                </a:lnTo>
                <a:lnTo>
                  <a:pt x="5254093" y="3538532"/>
                </a:lnTo>
                <a:lnTo>
                  <a:pt x="5259260" y="3529628"/>
                </a:lnTo>
                <a:lnTo>
                  <a:pt x="5258521" y="3529223"/>
                </a:lnTo>
                <a:lnTo>
                  <a:pt x="5251139" y="3523962"/>
                </a:lnTo>
                <a:lnTo>
                  <a:pt x="5237851" y="3517082"/>
                </a:lnTo>
                <a:lnTo>
                  <a:pt x="5234159" y="3503321"/>
                </a:lnTo>
                <a:lnTo>
                  <a:pt x="5223086" y="3502917"/>
                </a:lnTo>
                <a:lnTo>
                  <a:pt x="5218657" y="3498870"/>
                </a:lnTo>
                <a:lnTo>
                  <a:pt x="5219395" y="3491585"/>
                </a:lnTo>
                <a:lnTo>
                  <a:pt x="5223086" y="3487942"/>
                </a:lnTo>
                <a:lnTo>
                  <a:pt x="5214965" y="3484705"/>
                </a:lnTo>
                <a:lnTo>
                  <a:pt x="5210536" y="3490371"/>
                </a:lnTo>
                <a:lnTo>
                  <a:pt x="5202415" y="3487538"/>
                </a:lnTo>
                <a:lnTo>
                  <a:pt x="5191342" y="3487133"/>
                </a:lnTo>
                <a:lnTo>
                  <a:pt x="5180268" y="3472968"/>
                </a:lnTo>
                <a:lnTo>
                  <a:pt x="5184698" y="3455565"/>
                </a:lnTo>
                <a:lnTo>
                  <a:pt x="5176576" y="3447876"/>
                </a:lnTo>
                <a:lnTo>
                  <a:pt x="5175839" y="3447876"/>
                </a:lnTo>
                <a:lnTo>
                  <a:pt x="5164027" y="3451113"/>
                </a:lnTo>
                <a:lnTo>
                  <a:pt x="5161812" y="3448280"/>
                </a:lnTo>
                <a:lnTo>
                  <a:pt x="5162550" y="3440591"/>
                </a:lnTo>
                <a:lnTo>
                  <a:pt x="5141141" y="3443019"/>
                </a:lnTo>
                <a:lnTo>
                  <a:pt x="5152953" y="3431282"/>
                </a:lnTo>
                <a:lnTo>
                  <a:pt x="5147047" y="3430878"/>
                </a:lnTo>
                <a:lnTo>
                  <a:pt x="5150000" y="3426426"/>
                </a:lnTo>
                <a:lnTo>
                  <a:pt x="5145570" y="3421974"/>
                </a:lnTo>
                <a:lnTo>
                  <a:pt x="5137450" y="3420760"/>
                </a:lnTo>
                <a:lnTo>
                  <a:pt x="5134496" y="3417117"/>
                </a:lnTo>
                <a:lnTo>
                  <a:pt x="5159597" y="3416713"/>
                </a:lnTo>
                <a:lnTo>
                  <a:pt x="5163288" y="3413880"/>
                </a:lnTo>
                <a:lnTo>
                  <a:pt x="5150000" y="3406999"/>
                </a:lnTo>
                <a:lnTo>
                  <a:pt x="5138188" y="3409428"/>
                </a:lnTo>
                <a:lnTo>
                  <a:pt x="5124899" y="3413880"/>
                </a:lnTo>
                <a:lnTo>
                  <a:pt x="5119732" y="3412665"/>
                </a:lnTo>
                <a:lnTo>
                  <a:pt x="5116779" y="3407809"/>
                </a:lnTo>
                <a:lnTo>
                  <a:pt x="5106443" y="3406999"/>
                </a:lnTo>
                <a:lnTo>
                  <a:pt x="5097584" y="3398905"/>
                </a:lnTo>
                <a:lnTo>
                  <a:pt x="5106443" y="3392430"/>
                </a:lnTo>
                <a:lnTo>
                  <a:pt x="5099799" y="3391620"/>
                </a:lnTo>
                <a:lnTo>
                  <a:pt x="5083558" y="3391216"/>
                </a:lnTo>
                <a:lnTo>
                  <a:pt x="5079129" y="3383931"/>
                </a:lnTo>
                <a:lnTo>
                  <a:pt x="5079129" y="3375027"/>
                </a:lnTo>
                <a:lnTo>
                  <a:pt x="5075437" y="3371789"/>
                </a:lnTo>
                <a:lnTo>
                  <a:pt x="5084296" y="3374218"/>
                </a:lnTo>
                <a:lnTo>
                  <a:pt x="5089464" y="3375836"/>
                </a:lnTo>
                <a:lnTo>
                  <a:pt x="5100537" y="3369361"/>
                </a:lnTo>
                <a:lnTo>
                  <a:pt x="5083558" y="3364100"/>
                </a:lnTo>
                <a:lnTo>
                  <a:pt x="5071746" y="3369361"/>
                </a:lnTo>
                <a:lnTo>
                  <a:pt x="5069532" y="3366123"/>
                </a:lnTo>
                <a:lnTo>
                  <a:pt x="5073961" y="3361267"/>
                </a:lnTo>
                <a:lnTo>
                  <a:pt x="5073961" y="3347102"/>
                </a:lnTo>
                <a:lnTo>
                  <a:pt x="5068793" y="3340626"/>
                </a:lnTo>
                <a:lnTo>
                  <a:pt x="5076914" y="3332532"/>
                </a:lnTo>
                <a:lnTo>
                  <a:pt x="5087249" y="3344673"/>
                </a:lnTo>
                <a:lnTo>
                  <a:pt x="5101276" y="3344269"/>
                </a:lnTo>
                <a:lnTo>
                  <a:pt x="5108658" y="3337388"/>
                </a:lnTo>
                <a:lnTo>
                  <a:pt x="5096847" y="3340221"/>
                </a:lnTo>
                <a:lnTo>
                  <a:pt x="5084296" y="3334555"/>
                </a:lnTo>
                <a:lnTo>
                  <a:pt x="5082081" y="3327675"/>
                </a:lnTo>
                <a:lnTo>
                  <a:pt x="5080605" y="3323628"/>
                </a:lnTo>
                <a:lnTo>
                  <a:pt x="5087249" y="3319176"/>
                </a:lnTo>
                <a:lnTo>
                  <a:pt x="5074699" y="3311891"/>
                </a:lnTo>
                <a:lnTo>
                  <a:pt x="5079129" y="3311082"/>
                </a:lnTo>
                <a:lnTo>
                  <a:pt x="5079129" y="3301774"/>
                </a:lnTo>
                <a:lnTo>
                  <a:pt x="5069532" y="3300155"/>
                </a:lnTo>
                <a:lnTo>
                  <a:pt x="5058458" y="3282752"/>
                </a:lnTo>
                <a:lnTo>
                  <a:pt x="5041478" y="3270206"/>
                </a:lnTo>
                <a:lnTo>
                  <a:pt x="5073222" y="3243495"/>
                </a:lnTo>
                <a:lnTo>
                  <a:pt x="5085773" y="3222045"/>
                </a:lnTo>
                <a:lnTo>
                  <a:pt x="5087988" y="3207070"/>
                </a:lnTo>
                <a:lnTo>
                  <a:pt x="5090940" y="3188454"/>
                </a:lnTo>
                <a:lnTo>
                  <a:pt x="5098323" y="3159719"/>
                </a:lnTo>
                <a:lnTo>
                  <a:pt x="5110873" y="3144340"/>
                </a:lnTo>
                <a:lnTo>
                  <a:pt x="5113826" y="3111153"/>
                </a:lnTo>
                <a:lnTo>
                  <a:pt x="5104229" y="3063801"/>
                </a:lnTo>
                <a:lnTo>
                  <a:pt x="5090202" y="3043566"/>
                </a:lnTo>
                <a:lnTo>
                  <a:pt x="5095370" y="3039519"/>
                </a:lnTo>
                <a:lnTo>
                  <a:pt x="5102753" y="3039519"/>
                </a:lnTo>
                <a:lnTo>
                  <a:pt x="5105705" y="3024139"/>
                </a:lnTo>
                <a:lnTo>
                  <a:pt x="5102014" y="3014426"/>
                </a:lnTo>
                <a:lnTo>
                  <a:pt x="5108658" y="3008356"/>
                </a:lnTo>
                <a:lnTo>
                  <a:pt x="5093894" y="2988525"/>
                </a:lnTo>
                <a:lnTo>
                  <a:pt x="5087988" y="2992976"/>
                </a:lnTo>
                <a:lnTo>
                  <a:pt x="5084296" y="2990953"/>
                </a:lnTo>
                <a:lnTo>
                  <a:pt x="5079866" y="2980026"/>
                </a:lnTo>
                <a:lnTo>
                  <a:pt x="5068793" y="2991358"/>
                </a:lnTo>
                <a:lnTo>
                  <a:pt x="5068055" y="2973550"/>
                </a:lnTo>
                <a:lnTo>
                  <a:pt x="5073222" y="2963432"/>
                </a:lnTo>
                <a:lnTo>
                  <a:pt x="5073222" y="2961813"/>
                </a:lnTo>
                <a:lnTo>
                  <a:pt x="5071746" y="2946434"/>
                </a:lnTo>
                <a:lnTo>
                  <a:pt x="5076914" y="2936721"/>
                </a:lnTo>
                <a:lnTo>
                  <a:pt x="5076176" y="2925389"/>
                </a:lnTo>
                <a:lnTo>
                  <a:pt x="5083558" y="2918509"/>
                </a:lnTo>
                <a:lnTo>
                  <a:pt x="5089464" y="2916890"/>
                </a:lnTo>
                <a:lnTo>
                  <a:pt x="5105705" y="2890179"/>
                </a:lnTo>
                <a:lnTo>
                  <a:pt x="5113826" y="2886941"/>
                </a:lnTo>
                <a:lnTo>
                  <a:pt x="5107920" y="2882894"/>
                </a:lnTo>
                <a:lnTo>
                  <a:pt x="5108658" y="2878442"/>
                </a:lnTo>
                <a:lnTo>
                  <a:pt x="5128591" y="2854159"/>
                </a:lnTo>
                <a:lnTo>
                  <a:pt x="5127852" y="2846874"/>
                </a:lnTo>
                <a:lnTo>
                  <a:pt x="5140403" y="2822187"/>
                </a:lnTo>
                <a:lnTo>
                  <a:pt x="5147047" y="2818544"/>
                </a:lnTo>
                <a:lnTo>
                  <a:pt x="5170670" y="2798309"/>
                </a:lnTo>
                <a:lnTo>
                  <a:pt x="5172147" y="2785358"/>
                </a:lnTo>
                <a:lnTo>
                  <a:pt x="5203154" y="2744077"/>
                </a:lnTo>
                <a:lnTo>
                  <a:pt x="5198724" y="2732340"/>
                </a:lnTo>
                <a:lnTo>
                  <a:pt x="5212750" y="2725055"/>
                </a:lnTo>
                <a:lnTo>
                  <a:pt x="5215703" y="2716152"/>
                </a:lnTo>
                <a:lnTo>
                  <a:pt x="5250401" y="2699154"/>
                </a:lnTo>
                <a:lnTo>
                  <a:pt x="5259260" y="2699154"/>
                </a:lnTo>
                <a:lnTo>
                  <a:pt x="5259260" y="2680942"/>
                </a:lnTo>
                <a:lnTo>
                  <a:pt x="5278454" y="2655849"/>
                </a:lnTo>
                <a:lnTo>
                  <a:pt x="5291005" y="2640470"/>
                </a:lnTo>
                <a:lnTo>
                  <a:pt x="5338990" y="2632376"/>
                </a:lnTo>
                <a:lnTo>
                  <a:pt x="5373688" y="2603236"/>
                </a:lnTo>
                <a:lnTo>
                  <a:pt x="5389929" y="2602022"/>
                </a:lnTo>
                <a:lnTo>
                  <a:pt x="5403956" y="2587857"/>
                </a:lnTo>
                <a:lnTo>
                  <a:pt x="5407647" y="2574906"/>
                </a:lnTo>
                <a:lnTo>
                  <a:pt x="5438653" y="2542124"/>
                </a:lnTo>
                <a:lnTo>
                  <a:pt x="5442344" y="2529174"/>
                </a:lnTo>
                <a:lnTo>
                  <a:pt x="5436438" y="2522293"/>
                </a:lnTo>
                <a:lnTo>
                  <a:pt x="5432009" y="2518651"/>
                </a:lnTo>
                <a:lnTo>
                  <a:pt x="5438653" y="2501653"/>
                </a:lnTo>
                <a:lnTo>
                  <a:pt x="5430533" y="2486274"/>
                </a:lnTo>
                <a:lnTo>
                  <a:pt x="5431271" y="2476156"/>
                </a:lnTo>
                <a:lnTo>
                  <a:pt x="5443821" y="2451873"/>
                </a:lnTo>
                <a:lnTo>
                  <a:pt x="5463753" y="2435280"/>
                </a:lnTo>
                <a:lnTo>
                  <a:pt x="5465230" y="2423948"/>
                </a:lnTo>
                <a:lnTo>
                  <a:pt x="5457110" y="2408164"/>
                </a:lnTo>
                <a:lnTo>
                  <a:pt x="5479995" y="2393189"/>
                </a:lnTo>
                <a:lnTo>
                  <a:pt x="5487377" y="2383072"/>
                </a:lnTo>
                <a:lnTo>
                  <a:pt x="5499189" y="2379429"/>
                </a:lnTo>
                <a:lnTo>
                  <a:pt x="5519122" y="2367288"/>
                </a:lnTo>
                <a:lnTo>
                  <a:pt x="5524289" y="2367288"/>
                </a:lnTo>
                <a:lnTo>
                  <a:pt x="5538316" y="2353527"/>
                </a:lnTo>
                <a:lnTo>
                  <a:pt x="5556772" y="2347861"/>
                </a:lnTo>
                <a:lnTo>
                  <a:pt x="5567107" y="2340981"/>
                </a:lnTo>
                <a:lnTo>
                  <a:pt x="5572276" y="2340577"/>
                </a:lnTo>
                <a:lnTo>
                  <a:pt x="5595161" y="2321150"/>
                </a:lnTo>
                <a:lnTo>
                  <a:pt x="5601805" y="2309009"/>
                </a:lnTo>
                <a:lnTo>
                  <a:pt x="5604020" y="2290392"/>
                </a:lnTo>
                <a:lnTo>
                  <a:pt x="5615094" y="2277036"/>
                </a:lnTo>
                <a:lnTo>
                  <a:pt x="5616570" y="2252349"/>
                </a:lnTo>
                <a:lnTo>
                  <a:pt x="5626167" y="2242636"/>
                </a:lnTo>
                <a:lnTo>
                  <a:pt x="5634288" y="2243041"/>
                </a:lnTo>
                <a:lnTo>
                  <a:pt x="5638717" y="2239803"/>
                </a:lnTo>
                <a:lnTo>
                  <a:pt x="5648314" y="2236565"/>
                </a:lnTo>
                <a:lnTo>
                  <a:pt x="5651268" y="2240207"/>
                </a:lnTo>
                <a:lnTo>
                  <a:pt x="5649052" y="2242636"/>
                </a:lnTo>
                <a:lnTo>
                  <a:pt x="5649052" y="2247897"/>
                </a:lnTo>
                <a:lnTo>
                  <a:pt x="5651268" y="2255182"/>
                </a:lnTo>
                <a:lnTo>
                  <a:pt x="5657173" y="2258824"/>
                </a:lnTo>
                <a:lnTo>
                  <a:pt x="5670462" y="2272585"/>
                </a:lnTo>
                <a:lnTo>
                  <a:pt x="5681535" y="2274608"/>
                </a:lnTo>
                <a:lnTo>
                  <a:pt x="5696301" y="2272585"/>
                </a:lnTo>
                <a:lnTo>
                  <a:pt x="5706636" y="2267323"/>
                </a:lnTo>
                <a:lnTo>
                  <a:pt x="5715495" y="2268133"/>
                </a:lnTo>
                <a:lnTo>
                  <a:pt x="5730998" y="2272180"/>
                </a:lnTo>
                <a:lnTo>
                  <a:pt x="5747239" y="2268942"/>
                </a:lnTo>
                <a:lnTo>
                  <a:pt x="5756098" y="2260039"/>
                </a:lnTo>
                <a:lnTo>
                  <a:pt x="5759790" y="2261253"/>
                </a:lnTo>
                <a:lnTo>
                  <a:pt x="5762742" y="2269751"/>
                </a:lnTo>
                <a:lnTo>
                  <a:pt x="5768648" y="2275822"/>
                </a:lnTo>
                <a:lnTo>
                  <a:pt x="5796701" y="2277846"/>
                </a:lnTo>
                <a:lnTo>
                  <a:pt x="5804084" y="2277441"/>
                </a:lnTo>
                <a:lnTo>
                  <a:pt x="5817372" y="2277036"/>
                </a:lnTo>
                <a:lnTo>
                  <a:pt x="5832875" y="2272585"/>
                </a:lnTo>
                <a:lnTo>
                  <a:pt x="5842472" y="2262871"/>
                </a:lnTo>
                <a:lnTo>
                  <a:pt x="5843949" y="2257610"/>
                </a:lnTo>
                <a:lnTo>
                  <a:pt x="5849855" y="2252349"/>
                </a:lnTo>
                <a:lnTo>
                  <a:pt x="5861667" y="2246683"/>
                </a:lnTo>
                <a:lnTo>
                  <a:pt x="5875693" y="2245874"/>
                </a:lnTo>
                <a:lnTo>
                  <a:pt x="5878646" y="2242231"/>
                </a:lnTo>
                <a:lnTo>
                  <a:pt x="5883814" y="2238589"/>
                </a:lnTo>
                <a:lnTo>
                  <a:pt x="5891197" y="2238589"/>
                </a:lnTo>
                <a:lnTo>
                  <a:pt x="5894149" y="2241422"/>
                </a:lnTo>
                <a:lnTo>
                  <a:pt x="5900056" y="2241422"/>
                </a:lnTo>
                <a:lnTo>
                  <a:pt x="5905961" y="2233732"/>
                </a:lnTo>
                <a:lnTo>
                  <a:pt x="5906700" y="2226852"/>
                </a:lnTo>
                <a:lnTo>
                  <a:pt x="5918512" y="2219972"/>
                </a:lnTo>
                <a:lnTo>
                  <a:pt x="5925156" y="2219972"/>
                </a:lnTo>
                <a:lnTo>
                  <a:pt x="5939182" y="2217948"/>
                </a:lnTo>
                <a:lnTo>
                  <a:pt x="5963544" y="2200950"/>
                </a:lnTo>
                <a:lnTo>
                  <a:pt x="5974618" y="2202164"/>
                </a:lnTo>
                <a:lnTo>
                  <a:pt x="5993812" y="2201760"/>
                </a:lnTo>
                <a:lnTo>
                  <a:pt x="6004148" y="2198117"/>
                </a:lnTo>
                <a:lnTo>
                  <a:pt x="6015960" y="2204188"/>
                </a:lnTo>
                <a:lnTo>
                  <a:pt x="6023343" y="2204593"/>
                </a:lnTo>
                <a:lnTo>
                  <a:pt x="6035892" y="2192856"/>
                </a:lnTo>
                <a:lnTo>
                  <a:pt x="6045489" y="2196498"/>
                </a:lnTo>
                <a:lnTo>
                  <a:pt x="6055825" y="2196498"/>
                </a:lnTo>
                <a:lnTo>
                  <a:pt x="6060993" y="2187190"/>
                </a:lnTo>
                <a:lnTo>
                  <a:pt x="6067637" y="2185571"/>
                </a:lnTo>
                <a:lnTo>
                  <a:pt x="6076496" y="2188404"/>
                </a:lnTo>
                <a:lnTo>
                  <a:pt x="6081663" y="2187190"/>
                </a:lnTo>
                <a:lnTo>
                  <a:pt x="6091999" y="2188809"/>
                </a:lnTo>
                <a:lnTo>
                  <a:pt x="6105287" y="2186785"/>
                </a:lnTo>
                <a:lnTo>
                  <a:pt x="6111194" y="2188404"/>
                </a:lnTo>
                <a:lnTo>
                  <a:pt x="6124481" y="2189213"/>
                </a:lnTo>
                <a:lnTo>
                  <a:pt x="6131126" y="2198522"/>
                </a:lnTo>
                <a:lnTo>
                  <a:pt x="6142199" y="2198522"/>
                </a:lnTo>
                <a:lnTo>
                  <a:pt x="6152535" y="2191237"/>
                </a:lnTo>
                <a:lnTo>
                  <a:pt x="6160655" y="2191237"/>
                </a:lnTo>
                <a:lnTo>
                  <a:pt x="6166561" y="2193665"/>
                </a:lnTo>
                <a:lnTo>
                  <a:pt x="6170991" y="2186785"/>
                </a:lnTo>
                <a:lnTo>
                  <a:pt x="6181327" y="2185166"/>
                </a:lnTo>
                <a:lnTo>
                  <a:pt x="6182065" y="2178691"/>
                </a:lnTo>
                <a:lnTo>
                  <a:pt x="6193876" y="2176263"/>
                </a:lnTo>
                <a:lnTo>
                  <a:pt x="6201259" y="2181119"/>
                </a:lnTo>
                <a:lnTo>
                  <a:pt x="6201998" y="2188404"/>
                </a:lnTo>
                <a:lnTo>
                  <a:pt x="6218977" y="2190023"/>
                </a:lnTo>
                <a:lnTo>
                  <a:pt x="6227836" y="2182738"/>
                </a:lnTo>
                <a:lnTo>
                  <a:pt x="6228574" y="2177881"/>
                </a:lnTo>
                <a:lnTo>
                  <a:pt x="6241862" y="2182333"/>
                </a:lnTo>
                <a:lnTo>
                  <a:pt x="6252936" y="2190832"/>
                </a:lnTo>
                <a:lnTo>
                  <a:pt x="6273607" y="2185166"/>
                </a:lnTo>
                <a:lnTo>
                  <a:pt x="6280990" y="2186785"/>
                </a:lnTo>
                <a:lnTo>
                  <a:pt x="6295016" y="2184357"/>
                </a:lnTo>
                <a:lnTo>
                  <a:pt x="6297969" y="2187190"/>
                </a:lnTo>
                <a:lnTo>
                  <a:pt x="6310519" y="2176667"/>
                </a:lnTo>
                <a:lnTo>
                  <a:pt x="6328975" y="2168168"/>
                </a:lnTo>
                <a:lnTo>
                  <a:pt x="6342264" y="2165740"/>
                </a:lnTo>
                <a:lnTo>
                  <a:pt x="6347431" y="2172620"/>
                </a:lnTo>
                <a:lnTo>
                  <a:pt x="6347431" y="2166549"/>
                </a:lnTo>
                <a:lnTo>
                  <a:pt x="6358505" y="2164526"/>
                </a:lnTo>
                <a:lnTo>
                  <a:pt x="6365149" y="2169787"/>
                </a:lnTo>
                <a:lnTo>
                  <a:pt x="6363672" y="2177881"/>
                </a:lnTo>
                <a:lnTo>
                  <a:pt x="6368841" y="2179500"/>
                </a:lnTo>
                <a:lnTo>
                  <a:pt x="6376223" y="2194879"/>
                </a:lnTo>
                <a:lnTo>
                  <a:pt x="6381390" y="2197712"/>
                </a:lnTo>
                <a:lnTo>
                  <a:pt x="6387297" y="2192046"/>
                </a:lnTo>
                <a:lnTo>
                  <a:pt x="6405015" y="2177072"/>
                </a:lnTo>
                <a:lnTo>
                  <a:pt x="6409444" y="2180310"/>
                </a:lnTo>
                <a:lnTo>
                  <a:pt x="6409444" y="2189213"/>
                </a:lnTo>
                <a:lnTo>
                  <a:pt x="6399846" y="2202569"/>
                </a:lnTo>
                <a:lnTo>
                  <a:pt x="6399108" y="2211068"/>
                </a:lnTo>
                <a:lnTo>
                  <a:pt x="6386559" y="2218757"/>
                </a:lnTo>
                <a:lnTo>
                  <a:pt x="6384344" y="2230899"/>
                </a:lnTo>
                <a:lnTo>
                  <a:pt x="6396893" y="2245874"/>
                </a:lnTo>
                <a:lnTo>
                  <a:pt x="6410921" y="2251135"/>
                </a:lnTo>
                <a:lnTo>
                  <a:pt x="6410921" y="2266109"/>
                </a:lnTo>
                <a:lnTo>
                  <a:pt x="6414611" y="2268538"/>
                </a:lnTo>
                <a:lnTo>
                  <a:pt x="6416826" y="2275013"/>
                </a:lnTo>
                <a:lnTo>
                  <a:pt x="6410921" y="2280274"/>
                </a:lnTo>
                <a:lnTo>
                  <a:pt x="6415350" y="2285535"/>
                </a:lnTo>
                <a:lnTo>
                  <a:pt x="6411659" y="2289583"/>
                </a:lnTo>
                <a:lnTo>
                  <a:pt x="6397632" y="2302938"/>
                </a:lnTo>
                <a:lnTo>
                  <a:pt x="6372531" y="2318722"/>
                </a:lnTo>
                <a:lnTo>
                  <a:pt x="6367364" y="2332482"/>
                </a:lnTo>
                <a:lnTo>
                  <a:pt x="6375485" y="2345433"/>
                </a:lnTo>
                <a:lnTo>
                  <a:pt x="6390988" y="2355551"/>
                </a:lnTo>
                <a:lnTo>
                  <a:pt x="6398370" y="2354337"/>
                </a:lnTo>
                <a:lnTo>
                  <a:pt x="6400585" y="2361217"/>
                </a:lnTo>
                <a:lnTo>
                  <a:pt x="6407229" y="2364050"/>
                </a:lnTo>
                <a:lnTo>
                  <a:pt x="6410921" y="2361217"/>
                </a:lnTo>
                <a:lnTo>
                  <a:pt x="6410182" y="2357575"/>
                </a:lnTo>
                <a:lnTo>
                  <a:pt x="6413874" y="2355551"/>
                </a:lnTo>
                <a:lnTo>
                  <a:pt x="6421256" y="2359598"/>
                </a:lnTo>
                <a:lnTo>
                  <a:pt x="6421256" y="2366074"/>
                </a:lnTo>
                <a:lnTo>
                  <a:pt x="6422733" y="2370930"/>
                </a:lnTo>
                <a:lnTo>
                  <a:pt x="6437497" y="2379429"/>
                </a:lnTo>
                <a:lnTo>
                  <a:pt x="6443403" y="2380239"/>
                </a:lnTo>
                <a:lnTo>
                  <a:pt x="6455215" y="2382262"/>
                </a:lnTo>
                <a:lnTo>
                  <a:pt x="6464074" y="2390761"/>
                </a:lnTo>
                <a:lnTo>
                  <a:pt x="6489174" y="2395618"/>
                </a:lnTo>
                <a:lnTo>
                  <a:pt x="6523871" y="2389547"/>
                </a:lnTo>
                <a:lnTo>
                  <a:pt x="6539375" y="2395213"/>
                </a:lnTo>
                <a:lnTo>
                  <a:pt x="6566690" y="2396022"/>
                </a:lnTo>
                <a:lnTo>
                  <a:pt x="6583669" y="2406140"/>
                </a:lnTo>
                <a:lnTo>
                  <a:pt x="6615414" y="2410187"/>
                </a:lnTo>
                <a:lnTo>
                  <a:pt x="6627964" y="2425567"/>
                </a:lnTo>
                <a:lnTo>
                  <a:pt x="6627964" y="2439732"/>
                </a:lnTo>
                <a:lnTo>
                  <a:pt x="6643467" y="2467252"/>
                </a:lnTo>
                <a:lnTo>
                  <a:pt x="6659708" y="2474942"/>
                </a:lnTo>
                <a:lnTo>
                  <a:pt x="6678903" y="2474942"/>
                </a:lnTo>
                <a:lnTo>
                  <a:pt x="6684070" y="2472109"/>
                </a:lnTo>
                <a:lnTo>
                  <a:pt x="6700312" y="2473728"/>
                </a:lnTo>
                <a:lnTo>
                  <a:pt x="6737224" y="2487893"/>
                </a:lnTo>
                <a:lnTo>
                  <a:pt x="6760848" y="2499225"/>
                </a:lnTo>
                <a:lnTo>
                  <a:pt x="6775613" y="2510152"/>
                </a:lnTo>
                <a:lnTo>
                  <a:pt x="6794807" y="2524722"/>
                </a:lnTo>
                <a:lnTo>
                  <a:pt x="6816216" y="2532816"/>
                </a:lnTo>
                <a:lnTo>
                  <a:pt x="6826551" y="2529174"/>
                </a:lnTo>
                <a:lnTo>
                  <a:pt x="6843531" y="2515818"/>
                </a:lnTo>
                <a:lnTo>
                  <a:pt x="6845007" y="2511771"/>
                </a:lnTo>
                <a:lnTo>
                  <a:pt x="6858296" y="2499629"/>
                </a:lnTo>
                <a:lnTo>
                  <a:pt x="6862725" y="2489107"/>
                </a:lnTo>
                <a:lnTo>
                  <a:pt x="6856081" y="2470490"/>
                </a:lnTo>
                <a:lnTo>
                  <a:pt x="6847222" y="2457944"/>
                </a:lnTo>
                <a:lnTo>
                  <a:pt x="6848699" y="2434066"/>
                </a:lnTo>
                <a:lnTo>
                  <a:pt x="6855343" y="2429614"/>
                </a:lnTo>
                <a:lnTo>
                  <a:pt x="6858296" y="2417068"/>
                </a:lnTo>
                <a:lnTo>
                  <a:pt x="6870108" y="2406545"/>
                </a:lnTo>
                <a:lnTo>
                  <a:pt x="6891517" y="2396832"/>
                </a:lnTo>
                <a:lnTo>
                  <a:pt x="6915879" y="2394808"/>
                </a:lnTo>
                <a:lnTo>
                  <a:pt x="6931382" y="2387523"/>
                </a:lnTo>
                <a:lnTo>
                  <a:pt x="6935073" y="2387523"/>
                </a:lnTo>
                <a:lnTo>
                  <a:pt x="6945409" y="2392380"/>
                </a:lnTo>
                <a:lnTo>
                  <a:pt x="6950576" y="2388333"/>
                </a:lnTo>
                <a:lnTo>
                  <a:pt x="6955006" y="2390356"/>
                </a:lnTo>
                <a:lnTo>
                  <a:pt x="6972723" y="2394404"/>
                </a:lnTo>
                <a:lnTo>
                  <a:pt x="6983059" y="2394404"/>
                </a:lnTo>
                <a:lnTo>
                  <a:pt x="7004468" y="2405331"/>
                </a:lnTo>
                <a:lnTo>
                  <a:pt x="7004468" y="2410997"/>
                </a:lnTo>
                <a:lnTo>
                  <a:pt x="7000777" y="2412211"/>
                </a:lnTo>
                <a:lnTo>
                  <a:pt x="7004468" y="2417472"/>
                </a:lnTo>
                <a:lnTo>
                  <a:pt x="7022186" y="2421924"/>
                </a:lnTo>
                <a:lnTo>
                  <a:pt x="7035474" y="2423138"/>
                </a:lnTo>
                <a:lnTo>
                  <a:pt x="7042118" y="2428804"/>
                </a:lnTo>
                <a:lnTo>
                  <a:pt x="7076078" y="2432447"/>
                </a:lnTo>
                <a:lnTo>
                  <a:pt x="7084936" y="2431233"/>
                </a:lnTo>
                <a:lnTo>
                  <a:pt x="7093795" y="2432447"/>
                </a:lnTo>
                <a:lnTo>
                  <a:pt x="7101178" y="2439732"/>
                </a:lnTo>
                <a:lnTo>
                  <a:pt x="7105607" y="2452683"/>
                </a:lnTo>
                <a:lnTo>
                  <a:pt x="7110775" y="2451064"/>
                </a:lnTo>
                <a:lnTo>
                  <a:pt x="7135875" y="2450254"/>
                </a:lnTo>
                <a:lnTo>
                  <a:pt x="7155070" y="2455920"/>
                </a:lnTo>
                <a:lnTo>
                  <a:pt x="7193458" y="2458753"/>
                </a:lnTo>
                <a:lnTo>
                  <a:pt x="7209700" y="2461991"/>
                </a:lnTo>
                <a:lnTo>
                  <a:pt x="7223726" y="2470895"/>
                </a:lnTo>
                <a:lnTo>
                  <a:pt x="7229632" y="2467657"/>
                </a:lnTo>
                <a:lnTo>
                  <a:pt x="7235538" y="2467657"/>
                </a:lnTo>
                <a:lnTo>
                  <a:pt x="7249565" y="2475751"/>
                </a:lnTo>
                <a:lnTo>
                  <a:pt x="7266544" y="2474942"/>
                </a:lnTo>
                <a:lnTo>
                  <a:pt x="7278356" y="2475751"/>
                </a:lnTo>
                <a:lnTo>
                  <a:pt x="7296074" y="2486274"/>
                </a:lnTo>
                <a:lnTo>
                  <a:pt x="7313054" y="2486274"/>
                </a:lnTo>
                <a:lnTo>
                  <a:pt x="7314530" y="2482227"/>
                </a:lnTo>
                <a:lnTo>
                  <a:pt x="7325604" y="2472918"/>
                </a:lnTo>
                <a:lnTo>
                  <a:pt x="7338154" y="2468871"/>
                </a:lnTo>
                <a:lnTo>
                  <a:pt x="7344798" y="2465633"/>
                </a:lnTo>
                <a:lnTo>
                  <a:pt x="7358087" y="2459158"/>
                </a:lnTo>
                <a:lnTo>
                  <a:pt x="7363993" y="2455111"/>
                </a:lnTo>
                <a:lnTo>
                  <a:pt x="7378019" y="2454706"/>
                </a:lnTo>
                <a:lnTo>
                  <a:pt x="7387616" y="2453492"/>
                </a:lnTo>
                <a:lnTo>
                  <a:pt x="7380234" y="2456730"/>
                </a:lnTo>
                <a:lnTo>
                  <a:pt x="7370637" y="2457944"/>
                </a:lnTo>
                <a:lnTo>
                  <a:pt x="7369899" y="2459967"/>
                </a:lnTo>
                <a:lnTo>
                  <a:pt x="7373590" y="2463205"/>
                </a:lnTo>
                <a:lnTo>
                  <a:pt x="7384663" y="2458753"/>
                </a:lnTo>
                <a:lnTo>
                  <a:pt x="7393522" y="2459967"/>
                </a:lnTo>
                <a:lnTo>
                  <a:pt x="7403120" y="2458753"/>
                </a:lnTo>
                <a:lnTo>
                  <a:pt x="7401643" y="2455920"/>
                </a:lnTo>
                <a:lnTo>
                  <a:pt x="7394261" y="2454301"/>
                </a:lnTo>
                <a:lnTo>
                  <a:pt x="7397214" y="2451468"/>
                </a:lnTo>
                <a:lnTo>
                  <a:pt x="7414193" y="2455920"/>
                </a:lnTo>
                <a:lnTo>
                  <a:pt x="7424529" y="2458753"/>
                </a:lnTo>
                <a:lnTo>
                  <a:pt x="7432649" y="2457944"/>
                </a:lnTo>
                <a:lnTo>
                  <a:pt x="7437079" y="2461586"/>
                </a:lnTo>
                <a:lnTo>
                  <a:pt x="7431911" y="2463610"/>
                </a:lnTo>
                <a:lnTo>
                  <a:pt x="7434126" y="2471704"/>
                </a:lnTo>
                <a:lnTo>
                  <a:pt x="7444461" y="2476965"/>
                </a:lnTo>
                <a:lnTo>
                  <a:pt x="7451105" y="2486274"/>
                </a:lnTo>
                <a:lnTo>
                  <a:pt x="7451105" y="2480608"/>
                </a:lnTo>
                <a:lnTo>
                  <a:pt x="7444461" y="2470895"/>
                </a:lnTo>
                <a:lnTo>
                  <a:pt x="7446676" y="2463205"/>
                </a:lnTo>
                <a:lnTo>
                  <a:pt x="7465132" y="2474942"/>
                </a:lnTo>
                <a:lnTo>
                  <a:pt x="7490232" y="2468871"/>
                </a:lnTo>
                <a:lnTo>
                  <a:pt x="7521977" y="2473728"/>
                </a:lnTo>
                <a:lnTo>
                  <a:pt x="7535265" y="2468871"/>
                </a:lnTo>
                <a:lnTo>
                  <a:pt x="7541909" y="2460777"/>
                </a:lnTo>
                <a:lnTo>
                  <a:pt x="7557413" y="2441755"/>
                </a:lnTo>
                <a:lnTo>
                  <a:pt x="7571439" y="2415044"/>
                </a:lnTo>
                <a:lnTo>
                  <a:pt x="7575130" y="2381857"/>
                </a:lnTo>
                <a:lnTo>
                  <a:pt x="7585466" y="2370525"/>
                </a:lnTo>
                <a:lnTo>
                  <a:pt x="7586942" y="2369311"/>
                </a:lnTo>
                <a:lnTo>
                  <a:pt x="7586942" y="2356765"/>
                </a:lnTo>
                <a:lnTo>
                  <a:pt x="7596539" y="2344624"/>
                </a:lnTo>
                <a:lnTo>
                  <a:pt x="7604660" y="2332887"/>
                </a:lnTo>
                <a:lnTo>
                  <a:pt x="7606875" y="2300105"/>
                </a:lnTo>
                <a:lnTo>
                  <a:pt x="7613519" y="2298891"/>
                </a:lnTo>
                <a:lnTo>
                  <a:pt x="7613519" y="2296463"/>
                </a:lnTo>
                <a:lnTo>
                  <a:pt x="7614996" y="2278655"/>
                </a:lnTo>
                <a:lnTo>
                  <a:pt x="7617210" y="2268942"/>
                </a:lnTo>
                <a:lnTo>
                  <a:pt x="7614257" y="2256801"/>
                </a:lnTo>
                <a:lnTo>
                  <a:pt x="7606137" y="2241422"/>
                </a:lnTo>
                <a:lnTo>
                  <a:pt x="7603922" y="2227661"/>
                </a:lnTo>
                <a:lnTo>
                  <a:pt x="7610566" y="2225233"/>
                </a:lnTo>
                <a:lnTo>
                  <a:pt x="7610566" y="2224424"/>
                </a:lnTo>
                <a:lnTo>
                  <a:pt x="7612781" y="2217948"/>
                </a:lnTo>
                <a:lnTo>
                  <a:pt x="7603922" y="2208235"/>
                </a:lnTo>
                <a:lnTo>
                  <a:pt x="7603184" y="2203783"/>
                </a:lnTo>
                <a:lnTo>
                  <a:pt x="7612781" y="2196498"/>
                </a:lnTo>
                <a:lnTo>
                  <a:pt x="7620902" y="2185166"/>
                </a:lnTo>
                <a:lnTo>
                  <a:pt x="7619425" y="2178691"/>
                </a:lnTo>
                <a:lnTo>
                  <a:pt x="7611304" y="2176263"/>
                </a:lnTo>
                <a:lnTo>
                  <a:pt x="7600231" y="2183547"/>
                </a:lnTo>
                <a:lnTo>
                  <a:pt x="7598754" y="2187595"/>
                </a:lnTo>
                <a:lnTo>
                  <a:pt x="7583989" y="2190428"/>
                </a:lnTo>
                <a:lnTo>
                  <a:pt x="7571439" y="2185166"/>
                </a:lnTo>
                <a:lnTo>
                  <a:pt x="7550768" y="2178691"/>
                </a:lnTo>
                <a:lnTo>
                  <a:pt x="7545601" y="2179905"/>
                </a:lnTo>
                <a:lnTo>
                  <a:pt x="7524192" y="2202164"/>
                </a:lnTo>
                <a:lnTo>
                  <a:pt x="7521977" y="2209854"/>
                </a:lnTo>
                <a:lnTo>
                  <a:pt x="7515333" y="2214306"/>
                </a:lnTo>
                <a:lnTo>
                  <a:pt x="7513118" y="2212282"/>
                </a:lnTo>
                <a:lnTo>
                  <a:pt x="7508688" y="2212282"/>
                </a:lnTo>
                <a:lnTo>
                  <a:pt x="7495400" y="2217139"/>
                </a:lnTo>
                <a:lnTo>
                  <a:pt x="7449629" y="2222400"/>
                </a:lnTo>
                <a:lnTo>
                  <a:pt x="7436341" y="2214710"/>
                </a:lnTo>
                <a:lnTo>
                  <a:pt x="7420837" y="2194879"/>
                </a:lnTo>
                <a:lnTo>
                  <a:pt x="7411979" y="2194879"/>
                </a:lnTo>
                <a:lnTo>
                  <a:pt x="7387616" y="2183547"/>
                </a:lnTo>
                <a:lnTo>
                  <a:pt x="7369899" y="2182333"/>
                </a:lnTo>
                <a:lnTo>
                  <a:pt x="7348490" y="2183952"/>
                </a:lnTo>
                <a:lnTo>
                  <a:pt x="7350704" y="2194070"/>
                </a:lnTo>
                <a:lnTo>
                  <a:pt x="7348490" y="2199736"/>
                </a:lnTo>
                <a:lnTo>
                  <a:pt x="7349966" y="2210258"/>
                </a:lnTo>
                <a:lnTo>
                  <a:pt x="7344060" y="2213496"/>
                </a:lnTo>
                <a:lnTo>
                  <a:pt x="7335201" y="2209449"/>
                </a:lnTo>
                <a:lnTo>
                  <a:pt x="7329295" y="2213901"/>
                </a:lnTo>
                <a:lnTo>
                  <a:pt x="7319698" y="2213901"/>
                </a:lnTo>
                <a:lnTo>
                  <a:pt x="7313792" y="2217948"/>
                </a:lnTo>
                <a:lnTo>
                  <a:pt x="7301980" y="2219567"/>
                </a:lnTo>
                <a:lnTo>
                  <a:pt x="7290907" y="2215520"/>
                </a:lnTo>
                <a:lnTo>
                  <a:pt x="7287215" y="2217139"/>
                </a:lnTo>
                <a:lnTo>
                  <a:pt x="7276142" y="2209449"/>
                </a:lnTo>
                <a:lnTo>
                  <a:pt x="7275403" y="2202974"/>
                </a:lnTo>
                <a:lnTo>
                  <a:pt x="7270974" y="2196903"/>
                </a:lnTo>
                <a:lnTo>
                  <a:pt x="7274665" y="2194879"/>
                </a:lnTo>
                <a:lnTo>
                  <a:pt x="7275403" y="2190023"/>
                </a:lnTo>
                <a:lnTo>
                  <a:pt x="7268021" y="2189213"/>
                </a:lnTo>
                <a:lnTo>
                  <a:pt x="7263591" y="2194879"/>
                </a:lnTo>
                <a:lnTo>
                  <a:pt x="7253994" y="2189618"/>
                </a:lnTo>
                <a:lnTo>
                  <a:pt x="7247350" y="2189618"/>
                </a:lnTo>
                <a:lnTo>
                  <a:pt x="7242921" y="2184357"/>
                </a:lnTo>
                <a:lnTo>
                  <a:pt x="7235538" y="2184761"/>
                </a:lnTo>
                <a:lnTo>
                  <a:pt x="7228894" y="2192451"/>
                </a:lnTo>
                <a:lnTo>
                  <a:pt x="7222988" y="2198927"/>
                </a:lnTo>
                <a:lnTo>
                  <a:pt x="7220035" y="2196498"/>
                </a:lnTo>
                <a:lnTo>
                  <a:pt x="7220035" y="2189618"/>
                </a:lnTo>
                <a:lnTo>
                  <a:pt x="7214867" y="2192451"/>
                </a:lnTo>
                <a:lnTo>
                  <a:pt x="7203794" y="2192451"/>
                </a:lnTo>
                <a:lnTo>
                  <a:pt x="7195673" y="2194879"/>
                </a:lnTo>
                <a:lnTo>
                  <a:pt x="7189767" y="2193260"/>
                </a:lnTo>
                <a:lnTo>
                  <a:pt x="7193458" y="2187999"/>
                </a:lnTo>
                <a:lnTo>
                  <a:pt x="7209700" y="2188809"/>
                </a:lnTo>
                <a:lnTo>
                  <a:pt x="7220035" y="2184357"/>
                </a:lnTo>
                <a:lnTo>
                  <a:pt x="7225203" y="2179905"/>
                </a:lnTo>
                <a:lnTo>
                  <a:pt x="7226679" y="2175858"/>
                </a:lnTo>
                <a:lnTo>
                  <a:pt x="7205270" y="2175858"/>
                </a:lnTo>
                <a:lnTo>
                  <a:pt x="7190505" y="2179500"/>
                </a:lnTo>
                <a:lnTo>
                  <a:pt x="7183861" y="2177072"/>
                </a:lnTo>
                <a:lnTo>
                  <a:pt x="7186076" y="2171811"/>
                </a:lnTo>
                <a:lnTo>
                  <a:pt x="7194197" y="2173834"/>
                </a:lnTo>
                <a:lnTo>
                  <a:pt x="7198626" y="2166549"/>
                </a:lnTo>
                <a:lnTo>
                  <a:pt x="7186076" y="2155217"/>
                </a:lnTo>
                <a:lnTo>
                  <a:pt x="7179432" y="2155217"/>
                </a:lnTo>
                <a:lnTo>
                  <a:pt x="7179432" y="2149551"/>
                </a:lnTo>
                <a:lnTo>
                  <a:pt x="7172787" y="2143885"/>
                </a:lnTo>
                <a:lnTo>
                  <a:pt x="7180908" y="2136600"/>
                </a:lnTo>
                <a:lnTo>
                  <a:pt x="7177955" y="2126078"/>
                </a:lnTo>
                <a:lnTo>
                  <a:pt x="7166143" y="2119602"/>
                </a:lnTo>
                <a:lnTo>
                  <a:pt x="7158761" y="2120817"/>
                </a:lnTo>
                <a:lnTo>
                  <a:pt x="7149164" y="2113532"/>
                </a:lnTo>
                <a:lnTo>
                  <a:pt x="7146949" y="2117174"/>
                </a:lnTo>
                <a:lnTo>
                  <a:pt x="7138828" y="2112318"/>
                </a:lnTo>
                <a:lnTo>
                  <a:pt x="7137352" y="2105842"/>
                </a:lnTo>
                <a:lnTo>
                  <a:pt x="7141781" y="2101390"/>
                </a:lnTo>
                <a:lnTo>
                  <a:pt x="7138090" y="2092891"/>
                </a:lnTo>
                <a:lnTo>
                  <a:pt x="7140305" y="2085202"/>
                </a:lnTo>
                <a:lnTo>
                  <a:pt x="7143996" y="2086820"/>
                </a:lnTo>
                <a:lnTo>
                  <a:pt x="7149164" y="2098962"/>
                </a:lnTo>
                <a:lnTo>
                  <a:pt x="7154331" y="2098962"/>
                </a:lnTo>
                <a:lnTo>
                  <a:pt x="7158761" y="2090868"/>
                </a:lnTo>
                <a:lnTo>
                  <a:pt x="7166143" y="2086820"/>
                </a:lnTo>
                <a:lnTo>
                  <a:pt x="7158761" y="2086011"/>
                </a:lnTo>
                <a:lnTo>
                  <a:pt x="7154331" y="2083178"/>
                </a:lnTo>
                <a:lnTo>
                  <a:pt x="7166882" y="2076298"/>
                </a:lnTo>
                <a:lnTo>
                  <a:pt x="7172787" y="2070227"/>
                </a:lnTo>
                <a:lnTo>
                  <a:pt x="7172049" y="2065775"/>
                </a:lnTo>
                <a:lnTo>
                  <a:pt x="7163190" y="2071037"/>
                </a:lnTo>
                <a:lnTo>
                  <a:pt x="7160237" y="2069013"/>
                </a:lnTo>
                <a:lnTo>
                  <a:pt x="7160976" y="2064966"/>
                </a:lnTo>
                <a:lnTo>
                  <a:pt x="7160976" y="2059300"/>
                </a:lnTo>
                <a:lnTo>
                  <a:pt x="7156546" y="2052015"/>
                </a:lnTo>
                <a:lnTo>
                  <a:pt x="7155070" y="2045135"/>
                </a:lnTo>
                <a:lnTo>
                  <a:pt x="7166143" y="2035017"/>
                </a:lnTo>
                <a:lnTo>
                  <a:pt x="7154331" y="2034612"/>
                </a:lnTo>
                <a:lnTo>
                  <a:pt x="7144734" y="2037041"/>
                </a:lnTo>
                <a:lnTo>
                  <a:pt x="7141043" y="2035422"/>
                </a:lnTo>
                <a:lnTo>
                  <a:pt x="7127755" y="2039469"/>
                </a:lnTo>
                <a:lnTo>
                  <a:pt x="7124063" y="2034208"/>
                </a:lnTo>
                <a:lnTo>
                  <a:pt x="7127755" y="2030160"/>
                </a:lnTo>
                <a:lnTo>
                  <a:pt x="7127755" y="2020852"/>
                </a:lnTo>
                <a:lnTo>
                  <a:pt x="7124063" y="2015186"/>
                </a:lnTo>
                <a:lnTo>
                  <a:pt x="7127755" y="2007092"/>
                </a:lnTo>
                <a:lnTo>
                  <a:pt x="7131446" y="1998593"/>
                </a:lnTo>
                <a:lnTo>
                  <a:pt x="7153593" y="1982809"/>
                </a:lnTo>
                <a:lnTo>
                  <a:pt x="7165405" y="1982809"/>
                </a:lnTo>
                <a:lnTo>
                  <a:pt x="7177955" y="1991308"/>
                </a:lnTo>
                <a:lnTo>
                  <a:pt x="7186076" y="1991713"/>
                </a:lnTo>
                <a:lnTo>
                  <a:pt x="7194935" y="1982809"/>
                </a:lnTo>
                <a:lnTo>
                  <a:pt x="7200841" y="1982404"/>
                </a:lnTo>
                <a:lnTo>
                  <a:pt x="7206747" y="1990094"/>
                </a:lnTo>
                <a:lnTo>
                  <a:pt x="7218559" y="1985237"/>
                </a:lnTo>
                <a:lnTo>
                  <a:pt x="7228156" y="1990094"/>
                </a:lnTo>
                <a:lnTo>
                  <a:pt x="7251041" y="1989689"/>
                </a:lnTo>
                <a:lnTo>
                  <a:pt x="7258424" y="1987261"/>
                </a:lnTo>
                <a:lnTo>
                  <a:pt x="7254733" y="1981999"/>
                </a:lnTo>
                <a:lnTo>
                  <a:pt x="7245135" y="1984832"/>
                </a:lnTo>
                <a:lnTo>
                  <a:pt x="7242182" y="1980381"/>
                </a:lnTo>
                <a:lnTo>
                  <a:pt x="7248827" y="1972691"/>
                </a:lnTo>
                <a:lnTo>
                  <a:pt x="7266544" y="1967834"/>
                </a:lnTo>
                <a:lnTo>
                  <a:pt x="7286477" y="1967430"/>
                </a:lnTo>
                <a:lnTo>
                  <a:pt x="7288692" y="1962573"/>
                </a:lnTo>
                <a:lnTo>
                  <a:pt x="7276880" y="1960550"/>
                </a:lnTo>
                <a:lnTo>
                  <a:pt x="7262853" y="1960550"/>
                </a:lnTo>
                <a:lnTo>
                  <a:pt x="7253994" y="1946385"/>
                </a:lnTo>
                <a:lnTo>
                  <a:pt x="7256209" y="1940314"/>
                </a:lnTo>
                <a:lnTo>
                  <a:pt x="7268759" y="1937076"/>
                </a:lnTo>
                <a:lnTo>
                  <a:pt x="7276142" y="1939504"/>
                </a:lnTo>
                <a:lnTo>
                  <a:pt x="7290907" y="1936267"/>
                </a:lnTo>
                <a:lnTo>
                  <a:pt x="7301980" y="1938290"/>
                </a:lnTo>
                <a:lnTo>
                  <a:pt x="7307886" y="1933839"/>
                </a:lnTo>
                <a:lnTo>
                  <a:pt x="7316007" y="1933839"/>
                </a:lnTo>
                <a:lnTo>
                  <a:pt x="7342584" y="1943147"/>
                </a:lnTo>
                <a:lnTo>
                  <a:pt x="7360301" y="1941933"/>
                </a:lnTo>
                <a:lnTo>
                  <a:pt x="7359563" y="1937076"/>
                </a:lnTo>
                <a:lnTo>
                  <a:pt x="7363993" y="1934243"/>
                </a:lnTo>
                <a:lnTo>
                  <a:pt x="7369160" y="1923316"/>
                </a:lnTo>
                <a:lnTo>
                  <a:pt x="7373590" y="1920887"/>
                </a:lnTo>
                <a:lnTo>
                  <a:pt x="7381711" y="1912793"/>
                </a:lnTo>
                <a:lnTo>
                  <a:pt x="7390569" y="1910770"/>
                </a:lnTo>
                <a:lnTo>
                  <a:pt x="7395737" y="1904294"/>
                </a:lnTo>
                <a:lnTo>
                  <a:pt x="7414193" y="1901056"/>
                </a:lnTo>
                <a:lnTo>
                  <a:pt x="7424529" y="1899842"/>
                </a:lnTo>
                <a:lnTo>
                  <a:pt x="7447414" y="1890534"/>
                </a:lnTo>
                <a:lnTo>
                  <a:pt x="7459964" y="1888106"/>
                </a:lnTo>
                <a:lnTo>
                  <a:pt x="7484326" y="1889320"/>
                </a:lnTo>
                <a:lnTo>
                  <a:pt x="7493924" y="1886891"/>
                </a:lnTo>
                <a:lnTo>
                  <a:pt x="7501306" y="1889320"/>
                </a:lnTo>
                <a:lnTo>
                  <a:pt x="7517547" y="1889320"/>
                </a:lnTo>
                <a:lnTo>
                  <a:pt x="7529359" y="1883654"/>
                </a:lnTo>
                <a:lnTo>
                  <a:pt x="7532312" y="1884463"/>
                </a:lnTo>
                <a:lnTo>
                  <a:pt x="7533789" y="1893772"/>
                </a:lnTo>
                <a:lnTo>
                  <a:pt x="7552245" y="1909151"/>
                </a:lnTo>
                <a:lnTo>
                  <a:pt x="7556674" y="1906318"/>
                </a:lnTo>
                <a:lnTo>
                  <a:pt x="7560366" y="1907937"/>
                </a:lnTo>
                <a:lnTo>
                  <a:pt x="7572916" y="1896605"/>
                </a:lnTo>
                <a:lnTo>
                  <a:pt x="7578083" y="1895795"/>
                </a:lnTo>
                <a:lnTo>
                  <a:pt x="7586204" y="1901866"/>
                </a:lnTo>
                <a:lnTo>
                  <a:pt x="7588419" y="1913198"/>
                </a:lnTo>
                <a:lnTo>
                  <a:pt x="7597278" y="1923720"/>
                </a:lnTo>
                <a:lnTo>
                  <a:pt x="7605398" y="1925744"/>
                </a:lnTo>
                <a:lnTo>
                  <a:pt x="7609828" y="1919673"/>
                </a:lnTo>
                <a:lnTo>
                  <a:pt x="7614996" y="1919673"/>
                </a:lnTo>
                <a:lnTo>
                  <a:pt x="7632713" y="1930601"/>
                </a:lnTo>
                <a:lnTo>
                  <a:pt x="7642311" y="1931815"/>
                </a:lnTo>
                <a:lnTo>
                  <a:pt x="7661505" y="1940719"/>
                </a:lnTo>
                <a:lnTo>
                  <a:pt x="7667411" y="1936671"/>
                </a:lnTo>
                <a:lnTo>
                  <a:pt x="7679223" y="1943956"/>
                </a:lnTo>
                <a:lnTo>
                  <a:pt x="7696202" y="1947194"/>
                </a:lnTo>
                <a:lnTo>
                  <a:pt x="7716873" y="1939100"/>
                </a:lnTo>
                <a:lnTo>
                  <a:pt x="7735329" y="1938290"/>
                </a:lnTo>
                <a:lnTo>
                  <a:pt x="7744926" y="1935457"/>
                </a:lnTo>
                <a:lnTo>
                  <a:pt x="7747879" y="1937076"/>
                </a:lnTo>
                <a:lnTo>
                  <a:pt x="7755262" y="1937076"/>
                </a:lnTo>
                <a:lnTo>
                  <a:pt x="7761168" y="1940719"/>
                </a:lnTo>
                <a:lnTo>
                  <a:pt x="7781100" y="1944766"/>
                </a:lnTo>
                <a:lnTo>
                  <a:pt x="7787745" y="1940314"/>
                </a:lnTo>
                <a:lnTo>
                  <a:pt x="7803248" y="1939100"/>
                </a:lnTo>
                <a:lnTo>
                  <a:pt x="7806201" y="1932219"/>
                </a:lnTo>
                <a:lnTo>
                  <a:pt x="7822442" y="1924530"/>
                </a:lnTo>
                <a:lnTo>
                  <a:pt x="7834992" y="1917650"/>
                </a:lnTo>
                <a:lnTo>
                  <a:pt x="7840898" y="1905913"/>
                </a:lnTo>
                <a:lnTo>
                  <a:pt x="7843113" y="1902675"/>
                </a:lnTo>
                <a:lnTo>
                  <a:pt x="7844589" y="1900652"/>
                </a:lnTo>
                <a:lnTo>
                  <a:pt x="7842375" y="1892962"/>
                </a:lnTo>
                <a:lnTo>
                  <a:pt x="7846066" y="1887701"/>
                </a:lnTo>
                <a:lnTo>
                  <a:pt x="7837207" y="1873131"/>
                </a:lnTo>
                <a:lnTo>
                  <a:pt x="7834254" y="1853705"/>
                </a:lnTo>
                <a:lnTo>
                  <a:pt x="7828348" y="1846825"/>
                </a:lnTo>
                <a:lnTo>
                  <a:pt x="7818013" y="1831446"/>
                </a:lnTo>
                <a:lnTo>
                  <a:pt x="7805462" y="1830231"/>
                </a:lnTo>
                <a:lnTo>
                  <a:pt x="7804724" y="1824161"/>
                </a:lnTo>
                <a:lnTo>
                  <a:pt x="7792174" y="1814043"/>
                </a:lnTo>
                <a:lnTo>
                  <a:pt x="7787006" y="1817281"/>
                </a:lnTo>
                <a:lnTo>
                  <a:pt x="7781839" y="1814852"/>
                </a:lnTo>
                <a:lnTo>
                  <a:pt x="7772241" y="1813638"/>
                </a:lnTo>
                <a:lnTo>
                  <a:pt x="7764121" y="1802711"/>
                </a:lnTo>
                <a:lnTo>
                  <a:pt x="7758953" y="1802711"/>
                </a:lnTo>
                <a:lnTo>
                  <a:pt x="7749356" y="1799473"/>
                </a:lnTo>
                <a:lnTo>
                  <a:pt x="7746403" y="1792998"/>
                </a:lnTo>
                <a:lnTo>
                  <a:pt x="7739021" y="1792593"/>
                </a:lnTo>
                <a:lnTo>
                  <a:pt x="7730900" y="1786522"/>
                </a:lnTo>
                <a:lnTo>
                  <a:pt x="7727947" y="1780856"/>
                </a:lnTo>
                <a:lnTo>
                  <a:pt x="7719088" y="1778023"/>
                </a:lnTo>
                <a:lnTo>
                  <a:pt x="7712444" y="1767096"/>
                </a:lnTo>
                <a:lnTo>
                  <a:pt x="7680699" y="1745241"/>
                </a:lnTo>
                <a:lnTo>
                  <a:pt x="7667411" y="1742409"/>
                </a:lnTo>
                <a:lnTo>
                  <a:pt x="7648217" y="1731481"/>
                </a:lnTo>
                <a:lnTo>
                  <a:pt x="7629760" y="1733100"/>
                </a:lnTo>
                <a:lnTo>
                  <a:pt x="7618687" y="1722577"/>
                </a:lnTo>
                <a:lnTo>
                  <a:pt x="7617949" y="1715697"/>
                </a:lnTo>
                <a:lnTo>
                  <a:pt x="7604660" y="1705175"/>
                </a:lnTo>
                <a:lnTo>
                  <a:pt x="7598754" y="1705580"/>
                </a:lnTo>
                <a:lnTo>
                  <a:pt x="7586942" y="1703960"/>
                </a:lnTo>
                <a:lnTo>
                  <a:pt x="7593586" y="1698699"/>
                </a:lnTo>
                <a:lnTo>
                  <a:pt x="7601707" y="1695866"/>
                </a:lnTo>
                <a:lnTo>
                  <a:pt x="7597278" y="1688986"/>
                </a:lnTo>
                <a:lnTo>
                  <a:pt x="7598016" y="1684939"/>
                </a:lnTo>
                <a:lnTo>
                  <a:pt x="7609090" y="1687367"/>
                </a:lnTo>
                <a:lnTo>
                  <a:pt x="7616472" y="1693033"/>
                </a:lnTo>
                <a:lnTo>
                  <a:pt x="7618687" y="1691414"/>
                </a:lnTo>
                <a:lnTo>
                  <a:pt x="7629022" y="1693033"/>
                </a:lnTo>
                <a:lnTo>
                  <a:pt x="7631237" y="1679678"/>
                </a:lnTo>
                <a:lnTo>
                  <a:pt x="7626069" y="1676440"/>
                </a:lnTo>
                <a:lnTo>
                  <a:pt x="7626069" y="1667131"/>
                </a:lnTo>
                <a:lnTo>
                  <a:pt x="7636405" y="1657418"/>
                </a:lnTo>
                <a:lnTo>
                  <a:pt x="7636405" y="1653776"/>
                </a:lnTo>
                <a:lnTo>
                  <a:pt x="7640834" y="1650538"/>
                </a:lnTo>
                <a:lnTo>
                  <a:pt x="7647478" y="1651348"/>
                </a:lnTo>
                <a:lnTo>
                  <a:pt x="7651908" y="1646086"/>
                </a:lnTo>
                <a:lnTo>
                  <a:pt x="7657814" y="1644467"/>
                </a:lnTo>
                <a:lnTo>
                  <a:pt x="7657814" y="1640825"/>
                </a:lnTo>
                <a:lnTo>
                  <a:pt x="7648217" y="1637992"/>
                </a:lnTo>
                <a:lnTo>
                  <a:pt x="7645264" y="1633135"/>
                </a:lnTo>
                <a:lnTo>
                  <a:pt x="7640096" y="1637183"/>
                </a:lnTo>
                <a:lnTo>
                  <a:pt x="7632713" y="1630707"/>
                </a:lnTo>
                <a:lnTo>
                  <a:pt x="7626069" y="1616947"/>
                </a:lnTo>
                <a:lnTo>
                  <a:pt x="7643049" y="1614923"/>
                </a:lnTo>
                <a:lnTo>
                  <a:pt x="7654861" y="1616947"/>
                </a:lnTo>
                <a:lnTo>
                  <a:pt x="7661505" y="1610471"/>
                </a:lnTo>
                <a:lnTo>
                  <a:pt x="7654861" y="1610471"/>
                </a:lnTo>
                <a:lnTo>
                  <a:pt x="7650431" y="1606020"/>
                </a:lnTo>
                <a:lnTo>
                  <a:pt x="7661505" y="1599139"/>
                </a:lnTo>
                <a:lnTo>
                  <a:pt x="7687343" y="1586189"/>
                </a:lnTo>
                <a:lnTo>
                  <a:pt x="7689558" y="1579308"/>
                </a:lnTo>
                <a:lnTo>
                  <a:pt x="7686605" y="1574452"/>
                </a:lnTo>
                <a:lnTo>
                  <a:pt x="7673317" y="1576071"/>
                </a:lnTo>
                <a:lnTo>
                  <a:pt x="7662981" y="1582951"/>
                </a:lnTo>
                <a:lnTo>
                  <a:pt x="7652646" y="1581332"/>
                </a:lnTo>
                <a:lnTo>
                  <a:pt x="7650431" y="1582141"/>
                </a:lnTo>
                <a:lnTo>
                  <a:pt x="7653384" y="1560692"/>
                </a:lnTo>
                <a:lnTo>
                  <a:pt x="7650431" y="1581332"/>
                </a:lnTo>
                <a:lnTo>
                  <a:pt x="7650431" y="1582141"/>
                </a:lnTo>
                <a:lnTo>
                  <a:pt x="7640834" y="1585379"/>
                </a:lnTo>
                <a:lnTo>
                  <a:pt x="7640096" y="1580523"/>
                </a:lnTo>
                <a:lnTo>
                  <a:pt x="7634190" y="1579713"/>
                </a:lnTo>
                <a:lnTo>
                  <a:pt x="7622378" y="1584570"/>
                </a:lnTo>
                <a:lnTo>
                  <a:pt x="7609828" y="1583760"/>
                </a:lnTo>
                <a:lnTo>
                  <a:pt x="7603184" y="1588212"/>
                </a:lnTo>
                <a:lnTo>
                  <a:pt x="7598754" y="1595902"/>
                </a:lnTo>
                <a:lnTo>
                  <a:pt x="7588419" y="1596711"/>
                </a:lnTo>
                <a:lnTo>
                  <a:pt x="7583251" y="1603591"/>
                </a:lnTo>
                <a:lnTo>
                  <a:pt x="7572177" y="1614114"/>
                </a:lnTo>
                <a:lnTo>
                  <a:pt x="7568486" y="1613305"/>
                </a:lnTo>
                <a:lnTo>
                  <a:pt x="7558151" y="1614114"/>
                </a:lnTo>
                <a:lnTo>
                  <a:pt x="7550030" y="1620185"/>
                </a:lnTo>
                <a:lnTo>
                  <a:pt x="7536742" y="1617352"/>
                </a:lnTo>
                <a:lnTo>
                  <a:pt x="7527145" y="1623422"/>
                </a:lnTo>
                <a:lnTo>
                  <a:pt x="7520500" y="1622208"/>
                </a:lnTo>
                <a:lnTo>
                  <a:pt x="7513856" y="1612090"/>
                </a:lnTo>
                <a:lnTo>
                  <a:pt x="7509427" y="1612495"/>
                </a:lnTo>
                <a:lnTo>
                  <a:pt x="7512380" y="1618161"/>
                </a:lnTo>
                <a:lnTo>
                  <a:pt x="7518286" y="1624636"/>
                </a:lnTo>
                <a:lnTo>
                  <a:pt x="7516071" y="1630707"/>
                </a:lnTo>
                <a:lnTo>
                  <a:pt x="7504997" y="1644467"/>
                </a:lnTo>
                <a:lnTo>
                  <a:pt x="7499091" y="1647705"/>
                </a:lnTo>
                <a:lnTo>
                  <a:pt x="7496877" y="1643253"/>
                </a:lnTo>
                <a:lnTo>
                  <a:pt x="7500568" y="1641230"/>
                </a:lnTo>
                <a:lnTo>
                  <a:pt x="7510903" y="1630707"/>
                </a:lnTo>
                <a:lnTo>
                  <a:pt x="7509427" y="1626660"/>
                </a:lnTo>
                <a:lnTo>
                  <a:pt x="7503521" y="1623422"/>
                </a:lnTo>
                <a:lnTo>
                  <a:pt x="7502044" y="1628684"/>
                </a:lnTo>
                <a:lnTo>
                  <a:pt x="7486541" y="1643253"/>
                </a:lnTo>
                <a:lnTo>
                  <a:pt x="7477682" y="1644872"/>
                </a:lnTo>
                <a:lnTo>
                  <a:pt x="7476206" y="1650134"/>
                </a:lnTo>
                <a:lnTo>
                  <a:pt x="7465870" y="1650134"/>
                </a:lnTo>
                <a:lnTo>
                  <a:pt x="7458488" y="1645277"/>
                </a:lnTo>
                <a:lnTo>
                  <a:pt x="7452582" y="1650538"/>
                </a:lnTo>
                <a:lnTo>
                  <a:pt x="7441508" y="1648919"/>
                </a:lnTo>
                <a:lnTo>
                  <a:pt x="7440032" y="1652562"/>
                </a:lnTo>
                <a:lnTo>
                  <a:pt x="7446676" y="1656609"/>
                </a:lnTo>
                <a:lnTo>
                  <a:pt x="7462179" y="1655395"/>
                </a:lnTo>
                <a:lnTo>
                  <a:pt x="7468085" y="1662275"/>
                </a:lnTo>
                <a:lnTo>
                  <a:pt x="7474729" y="1666322"/>
                </a:lnTo>
                <a:lnTo>
                  <a:pt x="7479897" y="1663489"/>
                </a:lnTo>
                <a:lnTo>
                  <a:pt x="7483588" y="1667941"/>
                </a:lnTo>
                <a:lnTo>
                  <a:pt x="7478420" y="1673607"/>
                </a:lnTo>
                <a:lnTo>
                  <a:pt x="7479159" y="1677654"/>
                </a:lnTo>
                <a:lnTo>
                  <a:pt x="7483588" y="1675226"/>
                </a:lnTo>
                <a:lnTo>
                  <a:pt x="7488018" y="1675226"/>
                </a:lnTo>
                <a:lnTo>
                  <a:pt x="7486541" y="1682511"/>
                </a:lnTo>
                <a:lnTo>
                  <a:pt x="7492447" y="1677249"/>
                </a:lnTo>
                <a:lnTo>
                  <a:pt x="7497615" y="1680082"/>
                </a:lnTo>
                <a:lnTo>
                  <a:pt x="7499830" y="1690605"/>
                </a:lnTo>
                <a:lnTo>
                  <a:pt x="7505735" y="1696271"/>
                </a:lnTo>
                <a:lnTo>
                  <a:pt x="7516809" y="1699509"/>
                </a:lnTo>
                <a:lnTo>
                  <a:pt x="7521977" y="1697080"/>
                </a:lnTo>
                <a:lnTo>
                  <a:pt x="7504997" y="1682511"/>
                </a:lnTo>
                <a:lnTo>
                  <a:pt x="7488018" y="1662680"/>
                </a:lnTo>
                <a:lnTo>
                  <a:pt x="7482850" y="1650943"/>
                </a:lnTo>
                <a:lnTo>
                  <a:pt x="7487279" y="1648515"/>
                </a:lnTo>
                <a:lnTo>
                  <a:pt x="7494662" y="1658228"/>
                </a:lnTo>
                <a:lnTo>
                  <a:pt x="7498353" y="1670369"/>
                </a:lnTo>
                <a:lnTo>
                  <a:pt x="7522715" y="1694652"/>
                </a:lnTo>
                <a:lnTo>
                  <a:pt x="7528621" y="1697080"/>
                </a:lnTo>
                <a:lnTo>
                  <a:pt x="7536742" y="1688986"/>
                </a:lnTo>
                <a:lnTo>
                  <a:pt x="7541909" y="1688581"/>
                </a:lnTo>
                <a:lnTo>
                  <a:pt x="7551507" y="1694247"/>
                </a:lnTo>
                <a:lnTo>
                  <a:pt x="7555198" y="1684534"/>
                </a:lnTo>
                <a:lnTo>
                  <a:pt x="7571439" y="1682915"/>
                </a:lnTo>
                <a:lnTo>
                  <a:pt x="7584728" y="1683725"/>
                </a:lnTo>
                <a:lnTo>
                  <a:pt x="7580298" y="1689391"/>
                </a:lnTo>
                <a:lnTo>
                  <a:pt x="7575869" y="1693438"/>
                </a:lnTo>
                <a:lnTo>
                  <a:pt x="7580298" y="1701937"/>
                </a:lnTo>
                <a:lnTo>
                  <a:pt x="7574392" y="1708412"/>
                </a:lnTo>
                <a:lnTo>
                  <a:pt x="7557413" y="1709626"/>
                </a:lnTo>
                <a:lnTo>
                  <a:pt x="7537480" y="1706793"/>
                </a:lnTo>
                <a:lnTo>
                  <a:pt x="7526406" y="1712460"/>
                </a:lnTo>
                <a:lnTo>
                  <a:pt x="7517547" y="1723792"/>
                </a:lnTo>
                <a:lnTo>
                  <a:pt x="7501306" y="1723387"/>
                </a:lnTo>
                <a:lnTo>
                  <a:pt x="7478420" y="1739171"/>
                </a:lnTo>
                <a:lnTo>
                  <a:pt x="7461441" y="1746456"/>
                </a:lnTo>
                <a:lnTo>
                  <a:pt x="7442985" y="1746051"/>
                </a:lnTo>
                <a:lnTo>
                  <a:pt x="7434864" y="1739575"/>
                </a:lnTo>
                <a:lnTo>
                  <a:pt x="7437079" y="1736338"/>
                </a:lnTo>
                <a:lnTo>
                  <a:pt x="7442985" y="1719340"/>
                </a:lnTo>
                <a:lnTo>
                  <a:pt x="7442247" y="1712864"/>
                </a:lnTo>
                <a:lnTo>
                  <a:pt x="7426743" y="1701532"/>
                </a:lnTo>
                <a:lnTo>
                  <a:pt x="7420837" y="1701937"/>
                </a:lnTo>
                <a:lnTo>
                  <a:pt x="7409764" y="1697080"/>
                </a:lnTo>
                <a:lnTo>
                  <a:pt x="7403120" y="1702342"/>
                </a:lnTo>
                <a:lnTo>
                  <a:pt x="7394261" y="1699104"/>
                </a:lnTo>
                <a:lnTo>
                  <a:pt x="7404596" y="1684534"/>
                </a:lnTo>
                <a:lnTo>
                  <a:pt x="7422314" y="1675226"/>
                </a:lnTo>
                <a:lnTo>
                  <a:pt x="7437079" y="1672393"/>
                </a:lnTo>
                <a:lnTo>
                  <a:pt x="7441508" y="1669964"/>
                </a:lnTo>
                <a:lnTo>
                  <a:pt x="7435602" y="1663894"/>
                </a:lnTo>
                <a:lnTo>
                  <a:pt x="7433388" y="1652562"/>
                </a:lnTo>
                <a:lnTo>
                  <a:pt x="7428958" y="1650538"/>
                </a:lnTo>
                <a:lnTo>
                  <a:pt x="7425267" y="1657014"/>
                </a:lnTo>
                <a:lnTo>
                  <a:pt x="7417146" y="1652966"/>
                </a:lnTo>
                <a:lnTo>
                  <a:pt x="7406073" y="1648515"/>
                </a:lnTo>
                <a:lnTo>
                  <a:pt x="7393522" y="1650134"/>
                </a:lnTo>
                <a:lnTo>
                  <a:pt x="7383187" y="1655395"/>
                </a:lnTo>
                <a:lnTo>
                  <a:pt x="7374328" y="1650538"/>
                </a:lnTo>
                <a:lnTo>
                  <a:pt x="7367684" y="1649729"/>
                </a:lnTo>
                <a:lnTo>
                  <a:pt x="7360301" y="1644063"/>
                </a:lnTo>
                <a:lnTo>
                  <a:pt x="7365469" y="1640825"/>
                </a:lnTo>
                <a:lnTo>
                  <a:pt x="7367684" y="1637587"/>
                </a:lnTo>
                <a:lnTo>
                  <a:pt x="7352919" y="1632731"/>
                </a:lnTo>
                <a:lnTo>
                  <a:pt x="7335201" y="1632731"/>
                </a:lnTo>
                <a:lnTo>
                  <a:pt x="7330772" y="1627065"/>
                </a:lnTo>
                <a:lnTo>
                  <a:pt x="7341845" y="1627065"/>
                </a:lnTo>
                <a:lnTo>
                  <a:pt x="7358825" y="1625041"/>
                </a:lnTo>
                <a:lnTo>
                  <a:pt x="7367684" y="1627874"/>
                </a:lnTo>
                <a:lnTo>
                  <a:pt x="7374328" y="1624636"/>
                </a:lnTo>
                <a:lnTo>
                  <a:pt x="7384663" y="1618566"/>
                </a:lnTo>
                <a:lnTo>
                  <a:pt x="7369899" y="1622208"/>
                </a:lnTo>
                <a:lnTo>
                  <a:pt x="7362516" y="1619780"/>
                </a:lnTo>
                <a:lnTo>
                  <a:pt x="7355872" y="1615733"/>
                </a:lnTo>
                <a:lnTo>
                  <a:pt x="7352919" y="1610471"/>
                </a:lnTo>
                <a:lnTo>
                  <a:pt x="7348490" y="1616542"/>
                </a:lnTo>
                <a:lnTo>
                  <a:pt x="7344798" y="1621803"/>
                </a:lnTo>
                <a:lnTo>
                  <a:pt x="7335201" y="1621803"/>
                </a:lnTo>
                <a:lnTo>
                  <a:pt x="7335939" y="1619375"/>
                </a:lnTo>
                <a:lnTo>
                  <a:pt x="7330033" y="1614519"/>
                </a:lnTo>
                <a:lnTo>
                  <a:pt x="7320436" y="1625851"/>
                </a:lnTo>
                <a:lnTo>
                  <a:pt x="7308624" y="1626660"/>
                </a:lnTo>
                <a:lnTo>
                  <a:pt x="7301242" y="1631922"/>
                </a:lnTo>
                <a:lnTo>
                  <a:pt x="7301242" y="1643253"/>
                </a:lnTo>
                <a:lnTo>
                  <a:pt x="7291645" y="1655395"/>
                </a:lnTo>
                <a:lnTo>
                  <a:pt x="7286477" y="1655395"/>
                </a:lnTo>
                <a:lnTo>
                  <a:pt x="7289430" y="1661465"/>
                </a:lnTo>
                <a:lnTo>
                  <a:pt x="7270236" y="1682511"/>
                </a:lnTo>
                <a:lnTo>
                  <a:pt x="7263591" y="1682511"/>
                </a:lnTo>
                <a:lnTo>
                  <a:pt x="7259900" y="1676440"/>
                </a:lnTo>
                <a:lnTo>
                  <a:pt x="7259162" y="1682915"/>
                </a:lnTo>
                <a:lnTo>
                  <a:pt x="7258424" y="1688581"/>
                </a:lnTo>
                <a:lnTo>
                  <a:pt x="7262853" y="1694247"/>
                </a:lnTo>
                <a:lnTo>
                  <a:pt x="7261377" y="1701937"/>
                </a:lnTo>
                <a:lnTo>
                  <a:pt x="7261377" y="1702342"/>
                </a:lnTo>
                <a:lnTo>
                  <a:pt x="7256209" y="1706793"/>
                </a:lnTo>
                <a:lnTo>
                  <a:pt x="7261377" y="1710841"/>
                </a:lnTo>
                <a:lnTo>
                  <a:pt x="7261377" y="1717721"/>
                </a:lnTo>
                <a:lnTo>
                  <a:pt x="7253994" y="1729458"/>
                </a:lnTo>
                <a:lnTo>
                  <a:pt x="7243659" y="1731886"/>
                </a:lnTo>
                <a:lnTo>
                  <a:pt x="7225941" y="1732695"/>
                </a:lnTo>
                <a:lnTo>
                  <a:pt x="7223726" y="1742409"/>
                </a:lnTo>
                <a:lnTo>
                  <a:pt x="7217082" y="1748884"/>
                </a:lnTo>
                <a:lnTo>
                  <a:pt x="7221512" y="1755359"/>
                </a:lnTo>
                <a:lnTo>
                  <a:pt x="7220773" y="1768715"/>
                </a:lnTo>
                <a:lnTo>
                  <a:pt x="7215606" y="1777214"/>
                </a:lnTo>
                <a:lnTo>
                  <a:pt x="7218559" y="1788141"/>
                </a:lnTo>
                <a:lnTo>
                  <a:pt x="7219297" y="1790569"/>
                </a:lnTo>
                <a:lnTo>
                  <a:pt x="7217820" y="1807972"/>
                </a:lnTo>
                <a:lnTo>
                  <a:pt x="7211176" y="1813233"/>
                </a:lnTo>
                <a:lnTo>
                  <a:pt x="7202317" y="1812424"/>
                </a:lnTo>
                <a:lnTo>
                  <a:pt x="7188291" y="1823351"/>
                </a:lnTo>
                <a:lnTo>
                  <a:pt x="7190505" y="1843587"/>
                </a:lnTo>
                <a:lnTo>
                  <a:pt x="7187552" y="1852491"/>
                </a:lnTo>
                <a:lnTo>
                  <a:pt x="7173526" y="1862204"/>
                </a:lnTo>
                <a:lnTo>
                  <a:pt x="7175740" y="1867060"/>
                </a:lnTo>
                <a:lnTo>
                  <a:pt x="7183861" y="1868275"/>
                </a:lnTo>
                <a:lnTo>
                  <a:pt x="7193458" y="1881630"/>
                </a:lnTo>
                <a:lnTo>
                  <a:pt x="7200841" y="1892557"/>
                </a:lnTo>
                <a:lnTo>
                  <a:pt x="7200841" y="1893367"/>
                </a:lnTo>
                <a:lnTo>
                  <a:pt x="7202317" y="1909555"/>
                </a:lnTo>
                <a:lnTo>
                  <a:pt x="7217820" y="1921697"/>
                </a:lnTo>
                <a:lnTo>
                  <a:pt x="7228894" y="1923316"/>
                </a:lnTo>
                <a:lnTo>
                  <a:pt x="7239968" y="1933839"/>
                </a:lnTo>
                <a:lnTo>
                  <a:pt x="7250303" y="1939100"/>
                </a:lnTo>
                <a:lnTo>
                  <a:pt x="7250303" y="1945170"/>
                </a:lnTo>
                <a:lnTo>
                  <a:pt x="7241444" y="1953265"/>
                </a:lnTo>
                <a:lnTo>
                  <a:pt x="7228894" y="1952051"/>
                </a:lnTo>
                <a:lnTo>
                  <a:pt x="7222250" y="1948408"/>
                </a:lnTo>
                <a:lnTo>
                  <a:pt x="7211176" y="1948408"/>
                </a:lnTo>
                <a:lnTo>
                  <a:pt x="7206008" y="1952455"/>
                </a:lnTo>
                <a:lnTo>
                  <a:pt x="7189029" y="1952051"/>
                </a:lnTo>
                <a:lnTo>
                  <a:pt x="7179432" y="1956098"/>
                </a:lnTo>
                <a:lnTo>
                  <a:pt x="7174264" y="1968239"/>
                </a:lnTo>
                <a:lnTo>
                  <a:pt x="7147687" y="1980381"/>
                </a:lnTo>
                <a:lnTo>
                  <a:pt x="7127016" y="1996974"/>
                </a:lnTo>
                <a:lnTo>
                  <a:pt x="7126278" y="1990498"/>
                </a:lnTo>
                <a:lnTo>
                  <a:pt x="7131446" y="1977143"/>
                </a:lnTo>
                <a:lnTo>
                  <a:pt x="7137352" y="1976738"/>
                </a:lnTo>
                <a:lnTo>
                  <a:pt x="7146949" y="1970668"/>
                </a:lnTo>
                <a:lnTo>
                  <a:pt x="7137352" y="1971882"/>
                </a:lnTo>
                <a:lnTo>
                  <a:pt x="7131446" y="1970263"/>
                </a:lnTo>
                <a:lnTo>
                  <a:pt x="7125540" y="1971477"/>
                </a:lnTo>
                <a:lnTo>
                  <a:pt x="7118157" y="1967025"/>
                </a:lnTo>
                <a:lnTo>
                  <a:pt x="7113728" y="1958931"/>
                </a:lnTo>
                <a:lnTo>
                  <a:pt x="7112990" y="1958931"/>
                </a:lnTo>
                <a:lnTo>
                  <a:pt x="7098225" y="1955288"/>
                </a:lnTo>
                <a:lnTo>
                  <a:pt x="7077554" y="1955288"/>
                </a:lnTo>
                <a:lnTo>
                  <a:pt x="7070910" y="1948003"/>
                </a:lnTo>
                <a:lnTo>
                  <a:pt x="7066480" y="1948003"/>
                </a:lnTo>
                <a:lnTo>
                  <a:pt x="7066480" y="1952455"/>
                </a:lnTo>
                <a:lnTo>
                  <a:pt x="7056883" y="1960954"/>
                </a:lnTo>
                <a:lnTo>
                  <a:pt x="7048763" y="1960550"/>
                </a:lnTo>
                <a:lnTo>
                  <a:pt x="7037689" y="1952860"/>
                </a:lnTo>
                <a:lnTo>
                  <a:pt x="7031045" y="1955288"/>
                </a:lnTo>
                <a:lnTo>
                  <a:pt x="7027353" y="1967430"/>
                </a:lnTo>
                <a:lnTo>
                  <a:pt x="7019233" y="1971477"/>
                </a:lnTo>
                <a:lnTo>
                  <a:pt x="7009636" y="1968644"/>
                </a:lnTo>
                <a:lnTo>
                  <a:pt x="7003730" y="1974310"/>
                </a:lnTo>
                <a:lnTo>
                  <a:pt x="7013327" y="1984023"/>
                </a:lnTo>
                <a:lnTo>
                  <a:pt x="7023662" y="1985237"/>
                </a:lnTo>
                <a:lnTo>
                  <a:pt x="7034736" y="1994546"/>
                </a:lnTo>
                <a:lnTo>
                  <a:pt x="7031783" y="1997783"/>
                </a:lnTo>
                <a:lnTo>
                  <a:pt x="7025139" y="1991308"/>
                </a:lnTo>
                <a:lnTo>
                  <a:pt x="7006683" y="1990498"/>
                </a:lnTo>
                <a:lnTo>
                  <a:pt x="7005944" y="1995760"/>
                </a:lnTo>
                <a:lnTo>
                  <a:pt x="7012589" y="1998188"/>
                </a:lnTo>
                <a:lnTo>
                  <a:pt x="7019971" y="2003449"/>
                </a:lnTo>
                <a:lnTo>
                  <a:pt x="7016280" y="2009520"/>
                </a:lnTo>
                <a:lnTo>
                  <a:pt x="7009636" y="2007092"/>
                </a:lnTo>
                <a:lnTo>
                  <a:pt x="7001515" y="1996974"/>
                </a:lnTo>
                <a:lnTo>
                  <a:pt x="6991918" y="1993736"/>
                </a:lnTo>
                <a:lnTo>
                  <a:pt x="6990441" y="2000212"/>
                </a:lnTo>
                <a:lnTo>
                  <a:pt x="6994132" y="2007092"/>
                </a:lnTo>
                <a:lnTo>
                  <a:pt x="7002253" y="2011948"/>
                </a:lnTo>
                <a:lnTo>
                  <a:pt x="6991180" y="2012353"/>
                </a:lnTo>
                <a:lnTo>
                  <a:pt x="6981582" y="2005068"/>
                </a:lnTo>
                <a:lnTo>
                  <a:pt x="6980106" y="1993736"/>
                </a:lnTo>
                <a:lnTo>
                  <a:pt x="6964603" y="1987261"/>
                </a:lnTo>
                <a:lnTo>
                  <a:pt x="6963126" y="1982404"/>
                </a:lnTo>
                <a:lnTo>
                  <a:pt x="6969032" y="1982404"/>
                </a:lnTo>
                <a:lnTo>
                  <a:pt x="6967556" y="1973096"/>
                </a:lnTo>
                <a:lnTo>
                  <a:pt x="6955744" y="1975524"/>
                </a:lnTo>
                <a:lnTo>
                  <a:pt x="6949100" y="1985237"/>
                </a:lnTo>
                <a:lnTo>
                  <a:pt x="6950576" y="2003045"/>
                </a:lnTo>
                <a:lnTo>
                  <a:pt x="6946885" y="2007901"/>
                </a:lnTo>
                <a:lnTo>
                  <a:pt x="6958697" y="2017210"/>
                </a:lnTo>
                <a:lnTo>
                  <a:pt x="6960173" y="2023280"/>
                </a:lnTo>
                <a:lnTo>
                  <a:pt x="6966079" y="2027732"/>
                </a:lnTo>
                <a:lnTo>
                  <a:pt x="6981582" y="2044730"/>
                </a:lnTo>
                <a:lnTo>
                  <a:pt x="6988227" y="2052015"/>
                </a:lnTo>
                <a:lnTo>
                  <a:pt x="6984535" y="2062943"/>
                </a:lnTo>
                <a:lnTo>
                  <a:pt x="6979368" y="2064156"/>
                </a:lnTo>
                <a:lnTo>
                  <a:pt x="6978629" y="2059300"/>
                </a:lnTo>
                <a:lnTo>
                  <a:pt x="6980844" y="2054443"/>
                </a:lnTo>
                <a:lnTo>
                  <a:pt x="6974938" y="2049587"/>
                </a:lnTo>
                <a:lnTo>
                  <a:pt x="6966817" y="2046754"/>
                </a:lnTo>
                <a:lnTo>
                  <a:pt x="6967556" y="2052015"/>
                </a:lnTo>
                <a:lnTo>
                  <a:pt x="6962388" y="2058490"/>
                </a:lnTo>
                <a:lnTo>
                  <a:pt x="6971985" y="2060919"/>
                </a:lnTo>
                <a:lnTo>
                  <a:pt x="6972723" y="2065775"/>
                </a:lnTo>
                <a:lnTo>
                  <a:pt x="6966079" y="2072251"/>
                </a:lnTo>
                <a:lnTo>
                  <a:pt x="6955744" y="2073870"/>
                </a:lnTo>
                <a:lnTo>
                  <a:pt x="6965341" y="2081559"/>
                </a:lnTo>
                <a:lnTo>
                  <a:pt x="6975676" y="2082773"/>
                </a:lnTo>
                <a:lnTo>
                  <a:pt x="6979368" y="2087630"/>
                </a:lnTo>
                <a:lnTo>
                  <a:pt x="6986012" y="2087225"/>
                </a:lnTo>
                <a:lnTo>
                  <a:pt x="6989703" y="2092486"/>
                </a:lnTo>
                <a:lnTo>
                  <a:pt x="6996347" y="2094105"/>
                </a:lnTo>
                <a:lnTo>
                  <a:pt x="7019233" y="2107461"/>
                </a:lnTo>
                <a:lnTo>
                  <a:pt x="7022924" y="2113532"/>
                </a:lnTo>
                <a:lnTo>
                  <a:pt x="7020709" y="2123650"/>
                </a:lnTo>
                <a:lnTo>
                  <a:pt x="7028830" y="2134982"/>
                </a:lnTo>
                <a:lnTo>
                  <a:pt x="7026615" y="2140243"/>
                </a:lnTo>
                <a:lnTo>
                  <a:pt x="7017018" y="2139029"/>
                </a:lnTo>
                <a:lnTo>
                  <a:pt x="7015542" y="2135386"/>
                </a:lnTo>
                <a:lnTo>
                  <a:pt x="7001515" y="2126482"/>
                </a:lnTo>
                <a:lnTo>
                  <a:pt x="6996347" y="2130935"/>
                </a:lnTo>
                <a:lnTo>
                  <a:pt x="6988227" y="2130530"/>
                </a:lnTo>
                <a:lnTo>
                  <a:pt x="6978629" y="2134172"/>
                </a:lnTo>
                <a:lnTo>
                  <a:pt x="6988227" y="2141052"/>
                </a:lnTo>
                <a:lnTo>
                  <a:pt x="6987488" y="2145504"/>
                </a:lnTo>
                <a:lnTo>
                  <a:pt x="6995609" y="2150361"/>
                </a:lnTo>
                <a:lnTo>
                  <a:pt x="7000038" y="2151575"/>
                </a:lnTo>
                <a:lnTo>
                  <a:pt x="7000777" y="2155217"/>
                </a:lnTo>
                <a:lnTo>
                  <a:pt x="7005206" y="2158455"/>
                </a:lnTo>
                <a:lnTo>
                  <a:pt x="7004468" y="2162098"/>
                </a:lnTo>
                <a:lnTo>
                  <a:pt x="6993394" y="2158455"/>
                </a:lnTo>
                <a:lnTo>
                  <a:pt x="6988227" y="2164121"/>
                </a:lnTo>
                <a:lnTo>
                  <a:pt x="6984535" y="2160883"/>
                </a:lnTo>
                <a:lnTo>
                  <a:pt x="6988227" y="2156836"/>
                </a:lnTo>
                <a:lnTo>
                  <a:pt x="6977153" y="2151575"/>
                </a:lnTo>
                <a:lnTo>
                  <a:pt x="6971247" y="2152384"/>
                </a:lnTo>
                <a:lnTo>
                  <a:pt x="6970509" y="2155622"/>
                </a:lnTo>
                <a:lnTo>
                  <a:pt x="6976415" y="2164526"/>
                </a:lnTo>
                <a:lnTo>
                  <a:pt x="6983059" y="2179500"/>
                </a:lnTo>
                <a:lnTo>
                  <a:pt x="6988965" y="2188404"/>
                </a:lnTo>
                <a:lnTo>
                  <a:pt x="6987488" y="2194879"/>
                </a:lnTo>
                <a:lnTo>
                  <a:pt x="6993394" y="2204188"/>
                </a:lnTo>
                <a:lnTo>
                  <a:pt x="6978629" y="2194879"/>
                </a:lnTo>
                <a:lnTo>
                  <a:pt x="6974938" y="2186785"/>
                </a:lnTo>
                <a:lnTo>
                  <a:pt x="6966079" y="2186785"/>
                </a:lnTo>
                <a:lnTo>
                  <a:pt x="6961650" y="2197308"/>
                </a:lnTo>
                <a:lnTo>
                  <a:pt x="6961650" y="2209854"/>
                </a:lnTo>
                <a:lnTo>
                  <a:pt x="6955744" y="2203783"/>
                </a:lnTo>
                <a:lnTo>
                  <a:pt x="6957959" y="2196093"/>
                </a:lnTo>
                <a:lnTo>
                  <a:pt x="6955006" y="2189618"/>
                </a:lnTo>
                <a:lnTo>
                  <a:pt x="6941717" y="2184357"/>
                </a:lnTo>
                <a:lnTo>
                  <a:pt x="6938026" y="2174239"/>
                </a:lnTo>
                <a:lnTo>
                  <a:pt x="6934335" y="2182333"/>
                </a:lnTo>
                <a:lnTo>
                  <a:pt x="6936550" y="2186785"/>
                </a:lnTo>
                <a:lnTo>
                  <a:pt x="6934335" y="2192451"/>
                </a:lnTo>
                <a:lnTo>
                  <a:pt x="6927691" y="2186380"/>
                </a:lnTo>
                <a:lnTo>
                  <a:pt x="6918832" y="2175453"/>
                </a:lnTo>
                <a:lnTo>
                  <a:pt x="6918094" y="2166954"/>
                </a:lnTo>
                <a:lnTo>
                  <a:pt x="6922523" y="2162502"/>
                </a:lnTo>
                <a:lnTo>
                  <a:pt x="6921047" y="2155622"/>
                </a:lnTo>
                <a:lnTo>
                  <a:pt x="6910711" y="2146718"/>
                </a:lnTo>
                <a:lnTo>
                  <a:pt x="6899638" y="2141862"/>
                </a:lnTo>
                <a:lnTo>
                  <a:pt x="6889302" y="2130935"/>
                </a:lnTo>
                <a:lnTo>
                  <a:pt x="6892255" y="2122840"/>
                </a:lnTo>
                <a:lnTo>
                  <a:pt x="6898161" y="2121221"/>
                </a:lnTo>
                <a:lnTo>
                  <a:pt x="6904805" y="2113127"/>
                </a:lnTo>
                <a:lnTo>
                  <a:pt x="6913664" y="2116770"/>
                </a:lnTo>
                <a:lnTo>
                  <a:pt x="6921785" y="2112318"/>
                </a:lnTo>
                <a:lnTo>
                  <a:pt x="6930644" y="2109485"/>
                </a:lnTo>
                <a:lnTo>
                  <a:pt x="6950576" y="2121221"/>
                </a:lnTo>
                <a:lnTo>
                  <a:pt x="6959435" y="2123245"/>
                </a:lnTo>
                <a:lnTo>
                  <a:pt x="6966079" y="2128506"/>
                </a:lnTo>
                <a:lnTo>
                  <a:pt x="6972723" y="2122435"/>
                </a:lnTo>
                <a:lnTo>
                  <a:pt x="6980106" y="2118388"/>
                </a:lnTo>
                <a:lnTo>
                  <a:pt x="6969770" y="2116365"/>
                </a:lnTo>
                <a:lnTo>
                  <a:pt x="6964603" y="2112722"/>
                </a:lnTo>
                <a:lnTo>
                  <a:pt x="6957959" y="2113127"/>
                </a:lnTo>
                <a:lnTo>
                  <a:pt x="6956482" y="2106652"/>
                </a:lnTo>
                <a:lnTo>
                  <a:pt x="6948362" y="2110294"/>
                </a:lnTo>
                <a:lnTo>
                  <a:pt x="6935811" y="2103009"/>
                </a:lnTo>
                <a:lnTo>
                  <a:pt x="6926953" y="2102200"/>
                </a:lnTo>
                <a:lnTo>
                  <a:pt x="6922523" y="2109080"/>
                </a:lnTo>
                <a:lnTo>
                  <a:pt x="6910711" y="2107866"/>
                </a:lnTo>
                <a:lnTo>
                  <a:pt x="6903329" y="2098962"/>
                </a:lnTo>
                <a:lnTo>
                  <a:pt x="6894470" y="2108675"/>
                </a:lnTo>
                <a:lnTo>
                  <a:pt x="6888564" y="2105842"/>
                </a:lnTo>
                <a:lnTo>
                  <a:pt x="6884873" y="2093701"/>
                </a:lnTo>
                <a:lnTo>
                  <a:pt x="6870846" y="2075488"/>
                </a:lnTo>
                <a:lnTo>
                  <a:pt x="6872323" y="2071441"/>
                </a:lnTo>
                <a:lnTo>
                  <a:pt x="6867155" y="2070227"/>
                </a:lnTo>
                <a:lnTo>
                  <a:pt x="6856819" y="2056467"/>
                </a:lnTo>
                <a:lnTo>
                  <a:pt x="6839102" y="2043921"/>
                </a:lnTo>
                <a:lnTo>
                  <a:pt x="6838363" y="2030970"/>
                </a:lnTo>
                <a:lnTo>
                  <a:pt x="6836887" y="2030160"/>
                </a:lnTo>
                <a:lnTo>
                  <a:pt x="6828766" y="2024494"/>
                </a:lnTo>
                <a:lnTo>
                  <a:pt x="6819169" y="2003045"/>
                </a:lnTo>
                <a:lnTo>
                  <a:pt x="6801451" y="2002235"/>
                </a:lnTo>
                <a:lnTo>
                  <a:pt x="6796283" y="1996569"/>
                </a:lnTo>
                <a:lnTo>
                  <a:pt x="6799975" y="1986451"/>
                </a:lnTo>
                <a:lnTo>
                  <a:pt x="6794807" y="1977952"/>
                </a:lnTo>
                <a:lnTo>
                  <a:pt x="6794807" y="1966620"/>
                </a:lnTo>
                <a:lnTo>
                  <a:pt x="6799236" y="1956907"/>
                </a:lnTo>
                <a:lnTo>
                  <a:pt x="6793330" y="1942337"/>
                </a:lnTo>
                <a:lnTo>
                  <a:pt x="6797760" y="1922102"/>
                </a:lnTo>
                <a:lnTo>
                  <a:pt x="6802189" y="1920078"/>
                </a:lnTo>
                <a:lnTo>
                  <a:pt x="6803666" y="1913198"/>
                </a:lnTo>
                <a:lnTo>
                  <a:pt x="6788901" y="1906318"/>
                </a:lnTo>
                <a:lnTo>
                  <a:pt x="6777827" y="1901461"/>
                </a:lnTo>
                <a:lnTo>
                  <a:pt x="6776351" y="1894581"/>
                </a:lnTo>
                <a:lnTo>
                  <a:pt x="6757895" y="1872726"/>
                </a:lnTo>
                <a:lnTo>
                  <a:pt x="6748298" y="1869084"/>
                </a:lnTo>
                <a:lnTo>
                  <a:pt x="6744606" y="1864632"/>
                </a:lnTo>
                <a:lnTo>
                  <a:pt x="6734271" y="1851681"/>
                </a:lnTo>
                <a:lnTo>
                  <a:pt x="6729103" y="1854110"/>
                </a:lnTo>
                <a:lnTo>
                  <a:pt x="6709909" y="1851277"/>
                </a:lnTo>
                <a:lnTo>
                  <a:pt x="6704003" y="1850062"/>
                </a:lnTo>
                <a:lnTo>
                  <a:pt x="6693667" y="1847634"/>
                </a:lnTo>
                <a:lnTo>
                  <a:pt x="6687023" y="1840754"/>
                </a:lnTo>
                <a:lnTo>
                  <a:pt x="6698835" y="1846420"/>
                </a:lnTo>
                <a:lnTo>
                  <a:pt x="6705479" y="1845611"/>
                </a:lnTo>
                <a:lnTo>
                  <a:pt x="6681117" y="1822542"/>
                </a:lnTo>
                <a:lnTo>
                  <a:pt x="6669305" y="1817281"/>
                </a:lnTo>
                <a:lnTo>
                  <a:pt x="6647158" y="1815662"/>
                </a:lnTo>
                <a:lnTo>
                  <a:pt x="6636084" y="1817685"/>
                </a:lnTo>
                <a:lnTo>
                  <a:pt x="6630917" y="1812019"/>
                </a:lnTo>
                <a:lnTo>
                  <a:pt x="6627226" y="1803925"/>
                </a:lnTo>
                <a:lnTo>
                  <a:pt x="6616152" y="1800687"/>
                </a:lnTo>
                <a:lnTo>
                  <a:pt x="6605078" y="1790569"/>
                </a:lnTo>
                <a:lnTo>
                  <a:pt x="6594005" y="1790569"/>
                </a:lnTo>
                <a:lnTo>
                  <a:pt x="6589575" y="1782880"/>
                </a:lnTo>
                <a:lnTo>
                  <a:pt x="6593266" y="1775190"/>
                </a:lnTo>
                <a:lnTo>
                  <a:pt x="6602125" y="1773976"/>
                </a:lnTo>
                <a:lnTo>
                  <a:pt x="6609508" y="1776404"/>
                </a:lnTo>
                <a:lnTo>
                  <a:pt x="6601387" y="1767905"/>
                </a:lnTo>
                <a:lnTo>
                  <a:pt x="6596958" y="1767096"/>
                </a:lnTo>
                <a:lnTo>
                  <a:pt x="6582193" y="1754145"/>
                </a:lnTo>
                <a:lnTo>
                  <a:pt x="6574810" y="1741194"/>
                </a:lnTo>
                <a:lnTo>
                  <a:pt x="6571857" y="1727839"/>
                </a:lnTo>
                <a:lnTo>
                  <a:pt x="6562260" y="1720554"/>
                </a:lnTo>
                <a:lnTo>
                  <a:pt x="6560045" y="1711650"/>
                </a:lnTo>
                <a:lnTo>
                  <a:pt x="6547495" y="1712055"/>
                </a:lnTo>
                <a:lnTo>
                  <a:pt x="6540113" y="1719744"/>
                </a:lnTo>
                <a:lnTo>
                  <a:pt x="6537899" y="1729458"/>
                </a:lnTo>
                <a:lnTo>
                  <a:pt x="6526087" y="1747670"/>
                </a:lnTo>
                <a:lnTo>
                  <a:pt x="6521657" y="1744027"/>
                </a:lnTo>
                <a:lnTo>
                  <a:pt x="6522395" y="1740790"/>
                </a:lnTo>
                <a:lnTo>
                  <a:pt x="6511322" y="1731076"/>
                </a:lnTo>
                <a:lnTo>
                  <a:pt x="6508369" y="1712864"/>
                </a:lnTo>
                <a:lnTo>
                  <a:pt x="6508369" y="1712055"/>
                </a:lnTo>
                <a:lnTo>
                  <a:pt x="6509107" y="1703556"/>
                </a:lnTo>
                <a:lnTo>
                  <a:pt x="6517228" y="1701532"/>
                </a:lnTo>
                <a:lnTo>
                  <a:pt x="6517228" y="1695057"/>
                </a:lnTo>
                <a:lnTo>
                  <a:pt x="6507630" y="1691010"/>
                </a:lnTo>
                <a:lnTo>
                  <a:pt x="6506892" y="1690605"/>
                </a:lnTo>
                <a:lnTo>
                  <a:pt x="6495818" y="1688177"/>
                </a:lnTo>
                <a:lnTo>
                  <a:pt x="6489174" y="1691414"/>
                </a:lnTo>
                <a:lnTo>
                  <a:pt x="6481792" y="1697890"/>
                </a:lnTo>
                <a:lnTo>
                  <a:pt x="6470718" y="1697890"/>
                </a:lnTo>
                <a:lnTo>
                  <a:pt x="6460382" y="1706389"/>
                </a:lnTo>
                <a:lnTo>
                  <a:pt x="6450047" y="1707603"/>
                </a:lnTo>
                <a:lnTo>
                  <a:pt x="6445618" y="1714483"/>
                </a:lnTo>
                <a:lnTo>
                  <a:pt x="6451524" y="1724196"/>
                </a:lnTo>
                <a:lnTo>
                  <a:pt x="6458168" y="1732291"/>
                </a:lnTo>
                <a:lnTo>
                  <a:pt x="6450047" y="1742813"/>
                </a:lnTo>
                <a:lnTo>
                  <a:pt x="6445618" y="1746456"/>
                </a:lnTo>
                <a:lnTo>
                  <a:pt x="6451524" y="1757788"/>
                </a:lnTo>
                <a:lnTo>
                  <a:pt x="6453000" y="1771143"/>
                </a:lnTo>
                <a:lnTo>
                  <a:pt x="6458168" y="1778023"/>
                </a:lnTo>
                <a:lnTo>
                  <a:pt x="6480315" y="1788546"/>
                </a:lnTo>
                <a:lnTo>
                  <a:pt x="6492127" y="1794617"/>
                </a:lnTo>
                <a:lnTo>
                  <a:pt x="6498033" y="1802306"/>
                </a:lnTo>
                <a:lnTo>
                  <a:pt x="6530516" y="1832660"/>
                </a:lnTo>
                <a:lnTo>
                  <a:pt x="6531254" y="1840349"/>
                </a:lnTo>
                <a:lnTo>
                  <a:pt x="6535684" y="1842373"/>
                </a:lnTo>
                <a:lnTo>
                  <a:pt x="6535684" y="1852086"/>
                </a:lnTo>
                <a:lnTo>
                  <a:pt x="6543066" y="1860990"/>
                </a:lnTo>
                <a:lnTo>
                  <a:pt x="6551925" y="1869489"/>
                </a:lnTo>
                <a:lnTo>
                  <a:pt x="6558569" y="1879607"/>
                </a:lnTo>
                <a:lnTo>
                  <a:pt x="6573334" y="1890129"/>
                </a:lnTo>
                <a:lnTo>
                  <a:pt x="6580716" y="1897010"/>
                </a:lnTo>
                <a:lnTo>
                  <a:pt x="6589575" y="1898628"/>
                </a:lnTo>
                <a:lnTo>
                  <a:pt x="6596219" y="1902271"/>
                </a:lnTo>
                <a:lnTo>
                  <a:pt x="6614675" y="1901866"/>
                </a:lnTo>
                <a:lnTo>
                  <a:pt x="6622796" y="1904294"/>
                </a:lnTo>
                <a:lnTo>
                  <a:pt x="6634608" y="1902271"/>
                </a:lnTo>
                <a:lnTo>
                  <a:pt x="6643467" y="1906318"/>
                </a:lnTo>
                <a:lnTo>
                  <a:pt x="6641990" y="1912793"/>
                </a:lnTo>
                <a:lnTo>
                  <a:pt x="6629440" y="1920887"/>
                </a:lnTo>
                <a:lnTo>
                  <a:pt x="6628702" y="1924935"/>
                </a:lnTo>
                <a:lnTo>
                  <a:pt x="6633870" y="1932219"/>
                </a:lnTo>
                <a:lnTo>
                  <a:pt x="6644205" y="1932219"/>
                </a:lnTo>
                <a:lnTo>
                  <a:pt x="6662661" y="1936267"/>
                </a:lnTo>
                <a:lnTo>
                  <a:pt x="6701788" y="1956098"/>
                </a:lnTo>
                <a:lnTo>
                  <a:pt x="6717291" y="1966216"/>
                </a:lnTo>
                <a:lnTo>
                  <a:pt x="6726888" y="1975929"/>
                </a:lnTo>
                <a:lnTo>
                  <a:pt x="6743130" y="1979976"/>
                </a:lnTo>
                <a:lnTo>
                  <a:pt x="6751989" y="1985237"/>
                </a:lnTo>
                <a:lnTo>
                  <a:pt x="6755680" y="1991308"/>
                </a:lnTo>
                <a:lnTo>
                  <a:pt x="6754203" y="2003045"/>
                </a:lnTo>
                <a:lnTo>
                  <a:pt x="6749774" y="2008711"/>
                </a:lnTo>
                <a:lnTo>
                  <a:pt x="6751251" y="2016400"/>
                </a:lnTo>
                <a:lnTo>
                  <a:pt x="6748298" y="2018424"/>
                </a:lnTo>
                <a:lnTo>
                  <a:pt x="6747559" y="2020852"/>
                </a:lnTo>
                <a:lnTo>
                  <a:pt x="6738700" y="2017614"/>
                </a:lnTo>
                <a:lnTo>
                  <a:pt x="6732056" y="2009520"/>
                </a:lnTo>
                <a:lnTo>
                  <a:pt x="6728365" y="2001021"/>
                </a:lnTo>
                <a:lnTo>
                  <a:pt x="6729103" y="1994141"/>
                </a:lnTo>
                <a:lnTo>
                  <a:pt x="6723935" y="1991308"/>
                </a:lnTo>
                <a:lnTo>
                  <a:pt x="6708432" y="1990903"/>
                </a:lnTo>
                <a:lnTo>
                  <a:pt x="6705479" y="1986856"/>
                </a:lnTo>
                <a:lnTo>
                  <a:pt x="6695144" y="1982404"/>
                </a:lnTo>
                <a:lnTo>
                  <a:pt x="6688500" y="1983214"/>
                </a:lnTo>
                <a:lnTo>
                  <a:pt x="6684070" y="1985642"/>
                </a:lnTo>
                <a:lnTo>
                  <a:pt x="6680379" y="1996974"/>
                </a:lnTo>
                <a:lnTo>
                  <a:pt x="6675211" y="2002640"/>
                </a:lnTo>
                <a:lnTo>
                  <a:pt x="6675211" y="2008306"/>
                </a:lnTo>
                <a:lnTo>
                  <a:pt x="6673735" y="2015186"/>
                </a:lnTo>
                <a:lnTo>
                  <a:pt x="6666352" y="2019638"/>
                </a:lnTo>
                <a:lnTo>
                  <a:pt x="6666352" y="2026518"/>
                </a:lnTo>
                <a:lnTo>
                  <a:pt x="6670044" y="2031375"/>
                </a:lnTo>
                <a:lnTo>
                  <a:pt x="6678164" y="2032184"/>
                </a:lnTo>
                <a:lnTo>
                  <a:pt x="6692191" y="2044325"/>
                </a:lnTo>
                <a:lnTo>
                  <a:pt x="6694406" y="2049587"/>
                </a:lnTo>
                <a:lnTo>
                  <a:pt x="6692929" y="2061728"/>
                </a:lnTo>
                <a:lnTo>
                  <a:pt x="6695882" y="2065775"/>
                </a:lnTo>
                <a:lnTo>
                  <a:pt x="6692191" y="2072251"/>
                </a:lnTo>
                <a:lnTo>
                  <a:pt x="6683332" y="2074274"/>
                </a:lnTo>
                <a:lnTo>
                  <a:pt x="6675211" y="2082369"/>
                </a:lnTo>
                <a:lnTo>
                  <a:pt x="6674473" y="2103414"/>
                </a:lnTo>
                <a:lnTo>
                  <a:pt x="6660447" y="2113532"/>
                </a:lnTo>
                <a:lnTo>
                  <a:pt x="6658970" y="2123245"/>
                </a:lnTo>
                <a:lnTo>
                  <a:pt x="6651588" y="2132553"/>
                </a:lnTo>
                <a:lnTo>
                  <a:pt x="6637561" y="2133363"/>
                </a:lnTo>
                <a:lnTo>
                  <a:pt x="6626487" y="2123245"/>
                </a:lnTo>
                <a:lnTo>
                  <a:pt x="6625749" y="2116365"/>
                </a:lnTo>
                <a:lnTo>
                  <a:pt x="6627964" y="2113127"/>
                </a:lnTo>
                <a:lnTo>
                  <a:pt x="6634608" y="2109889"/>
                </a:lnTo>
                <a:lnTo>
                  <a:pt x="6640514" y="2103414"/>
                </a:lnTo>
                <a:lnTo>
                  <a:pt x="6641252" y="2094915"/>
                </a:lnTo>
                <a:lnTo>
                  <a:pt x="6640514" y="2086011"/>
                </a:lnTo>
                <a:lnTo>
                  <a:pt x="6642729" y="2084392"/>
                </a:lnTo>
                <a:lnTo>
                  <a:pt x="6647158" y="2083987"/>
                </a:lnTo>
                <a:lnTo>
                  <a:pt x="6652326" y="2078321"/>
                </a:lnTo>
                <a:lnTo>
                  <a:pt x="6652326" y="2069823"/>
                </a:lnTo>
                <a:lnTo>
                  <a:pt x="6647158" y="2062133"/>
                </a:lnTo>
                <a:lnTo>
                  <a:pt x="6642729" y="2045944"/>
                </a:lnTo>
                <a:lnTo>
                  <a:pt x="6637561" y="2039469"/>
                </a:lnTo>
                <a:lnTo>
                  <a:pt x="6635346" y="2025709"/>
                </a:lnTo>
                <a:lnTo>
                  <a:pt x="6630917" y="2011139"/>
                </a:lnTo>
                <a:lnTo>
                  <a:pt x="6623534" y="2007092"/>
                </a:lnTo>
                <a:lnTo>
                  <a:pt x="6618367" y="2010329"/>
                </a:lnTo>
                <a:lnTo>
                  <a:pt x="6605078" y="2007497"/>
                </a:lnTo>
                <a:lnTo>
                  <a:pt x="6601387" y="1999807"/>
                </a:lnTo>
                <a:lnTo>
                  <a:pt x="6591052" y="1998997"/>
                </a:lnTo>
                <a:lnTo>
                  <a:pt x="6585884" y="1994546"/>
                </a:lnTo>
                <a:lnTo>
                  <a:pt x="6588099" y="1990498"/>
                </a:lnTo>
                <a:lnTo>
                  <a:pt x="6589575" y="1981595"/>
                </a:lnTo>
                <a:lnTo>
                  <a:pt x="6582931" y="1973905"/>
                </a:lnTo>
                <a:lnTo>
                  <a:pt x="6574072" y="1973096"/>
                </a:lnTo>
                <a:lnTo>
                  <a:pt x="6565213" y="1973500"/>
                </a:lnTo>
                <a:lnTo>
                  <a:pt x="6565951" y="1967430"/>
                </a:lnTo>
                <a:lnTo>
                  <a:pt x="6557831" y="1964597"/>
                </a:lnTo>
                <a:lnTo>
                  <a:pt x="6551925" y="1966620"/>
                </a:lnTo>
                <a:lnTo>
                  <a:pt x="6546019" y="1962978"/>
                </a:lnTo>
                <a:lnTo>
                  <a:pt x="6534946" y="1944766"/>
                </a:lnTo>
                <a:lnTo>
                  <a:pt x="6525348" y="1943956"/>
                </a:lnTo>
                <a:lnTo>
                  <a:pt x="6515012" y="1940314"/>
                </a:lnTo>
                <a:lnTo>
                  <a:pt x="6509107" y="1945980"/>
                </a:lnTo>
                <a:lnTo>
                  <a:pt x="6499510" y="1945980"/>
                </a:lnTo>
                <a:lnTo>
                  <a:pt x="6498033" y="1938290"/>
                </a:lnTo>
                <a:lnTo>
                  <a:pt x="6489912" y="1933029"/>
                </a:lnTo>
                <a:lnTo>
                  <a:pt x="6480315" y="1931410"/>
                </a:lnTo>
                <a:lnTo>
                  <a:pt x="6460382" y="1918054"/>
                </a:lnTo>
                <a:lnTo>
                  <a:pt x="6440450" y="1894176"/>
                </a:lnTo>
                <a:lnTo>
                  <a:pt x="6433806" y="1891748"/>
                </a:lnTo>
                <a:lnTo>
                  <a:pt x="6432329" y="1884463"/>
                </a:lnTo>
                <a:lnTo>
                  <a:pt x="6422733" y="1873536"/>
                </a:lnTo>
                <a:lnTo>
                  <a:pt x="6408705" y="1873131"/>
                </a:lnTo>
                <a:lnTo>
                  <a:pt x="6407229" y="1864632"/>
                </a:lnTo>
                <a:lnTo>
                  <a:pt x="6393203" y="1852895"/>
                </a:lnTo>
                <a:lnTo>
                  <a:pt x="6385820" y="1844396"/>
                </a:lnTo>
                <a:lnTo>
                  <a:pt x="6374008" y="1839135"/>
                </a:lnTo>
                <a:lnTo>
                  <a:pt x="6374746" y="1826184"/>
                </a:lnTo>
                <a:lnTo>
                  <a:pt x="6366626" y="1821732"/>
                </a:lnTo>
                <a:lnTo>
                  <a:pt x="6366626" y="1813638"/>
                </a:lnTo>
                <a:lnTo>
                  <a:pt x="6357767" y="1800283"/>
                </a:lnTo>
                <a:lnTo>
                  <a:pt x="6353337" y="1792998"/>
                </a:lnTo>
                <a:lnTo>
                  <a:pt x="6350385" y="1788141"/>
                </a:lnTo>
                <a:lnTo>
                  <a:pt x="6346693" y="1780856"/>
                </a:lnTo>
                <a:lnTo>
                  <a:pt x="6331929" y="1776809"/>
                </a:lnTo>
                <a:lnTo>
                  <a:pt x="6322331" y="1771143"/>
                </a:lnTo>
                <a:lnTo>
                  <a:pt x="6289110" y="1763049"/>
                </a:lnTo>
                <a:lnTo>
                  <a:pt x="6263272" y="1776000"/>
                </a:lnTo>
                <a:lnTo>
                  <a:pt x="6262534" y="1783689"/>
                </a:lnTo>
                <a:lnTo>
                  <a:pt x="6254413" y="1793807"/>
                </a:lnTo>
                <a:lnTo>
                  <a:pt x="6230050" y="1797855"/>
                </a:lnTo>
                <a:lnTo>
                  <a:pt x="6228574" y="1798259"/>
                </a:lnTo>
                <a:lnTo>
                  <a:pt x="6197568" y="1819709"/>
                </a:lnTo>
                <a:lnTo>
                  <a:pt x="6188709" y="1829827"/>
                </a:lnTo>
                <a:lnTo>
                  <a:pt x="6190924" y="1834279"/>
                </a:lnTo>
                <a:lnTo>
                  <a:pt x="6181327" y="1841564"/>
                </a:lnTo>
                <a:lnTo>
                  <a:pt x="6159179" y="1840349"/>
                </a:lnTo>
                <a:lnTo>
                  <a:pt x="6150320" y="1833874"/>
                </a:lnTo>
                <a:lnTo>
                  <a:pt x="6120791" y="1816471"/>
                </a:lnTo>
                <a:lnTo>
                  <a:pt x="6113408" y="1817281"/>
                </a:lnTo>
                <a:lnTo>
                  <a:pt x="6106025" y="1822947"/>
                </a:lnTo>
                <a:lnTo>
                  <a:pt x="6097905" y="1822947"/>
                </a:lnTo>
                <a:lnTo>
                  <a:pt x="6085355" y="1816066"/>
                </a:lnTo>
                <a:lnTo>
                  <a:pt x="6074281" y="1814852"/>
                </a:lnTo>
                <a:lnTo>
                  <a:pt x="6068375" y="1810805"/>
                </a:lnTo>
                <a:lnTo>
                  <a:pt x="6063207" y="1811210"/>
                </a:lnTo>
                <a:lnTo>
                  <a:pt x="6045489" y="1828208"/>
                </a:lnTo>
                <a:lnTo>
                  <a:pt x="6034416" y="1837921"/>
                </a:lnTo>
                <a:lnTo>
                  <a:pt x="6032940" y="1845206"/>
                </a:lnTo>
                <a:lnTo>
                  <a:pt x="6029248" y="1860990"/>
                </a:lnTo>
                <a:lnTo>
                  <a:pt x="6032940" y="1874345"/>
                </a:lnTo>
                <a:lnTo>
                  <a:pt x="6033678" y="1878797"/>
                </a:lnTo>
                <a:lnTo>
                  <a:pt x="6034416" y="1883654"/>
                </a:lnTo>
                <a:lnTo>
                  <a:pt x="6026295" y="1888510"/>
                </a:lnTo>
                <a:lnTo>
                  <a:pt x="6029248" y="1903080"/>
                </a:lnTo>
                <a:lnTo>
                  <a:pt x="6027772" y="1914412"/>
                </a:lnTo>
                <a:lnTo>
                  <a:pt x="6022604" y="1922911"/>
                </a:lnTo>
                <a:lnTo>
                  <a:pt x="6004148" y="1933434"/>
                </a:lnTo>
                <a:cubicBezTo>
                  <a:pt x="6004148" y="1933434"/>
                  <a:pt x="5996028" y="1943147"/>
                  <a:pt x="5995289" y="1943147"/>
                </a:cubicBezTo>
                <a:cubicBezTo>
                  <a:pt x="5994551" y="1943552"/>
                  <a:pt x="5979786" y="1949218"/>
                  <a:pt x="5979786" y="1949218"/>
                </a:cubicBezTo>
                <a:lnTo>
                  <a:pt x="5960592" y="1948408"/>
                </a:lnTo>
                <a:lnTo>
                  <a:pt x="5948041" y="1956502"/>
                </a:lnTo>
                <a:lnTo>
                  <a:pt x="5936968" y="1962168"/>
                </a:lnTo>
                <a:lnTo>
                  <a:pt x="5942136" y="1966216"/>
                </a:lnTo>
                <a:lnTo>
                  <a:pt x="5939921" y="1977143"/>
                </a:lnTo>
                <a:lnTo>
                  <a:pt x="5932538" y="1980785"/>
                </a:lnTo>
                <a:lnTo>
                  <a:pt x="5931800" y="1979976"/>
                </a:lnTo>
                <a:lnTo>
                  <a:pt x="5933277" y="1978357"/>
                </a:lnTo>
                <a:lnTo>
                  <a:pt x="5928109" y="1976738"/>
                </a:lnTo>
                <a:lnTo>
                  <a:pt x="5914082" y="1999402"/>
                </a:lnTo>
                <a:lnTo>
                  <a:pt x="5903747" y="2003854"/>
                </a:lnTo>
                <a:lnTo>
                  <a:pt x="5884552" y="2033398"/>
                </a:lnTo>
                <a:lnTo>
                  <a:pt x="5878646" y="2039874"/>
                </a:lnTo>
                <a:lnTo>
                  <a:pt x="5886767" y="2053229"/>
                </a:lnTo>
                <a:lnTo>
                  <a:pt x="5888982" y="2062133"/>
                </a:lnTo>
                <a:lnTo>
                  <a:pt x="5897102" y="2066180"/>
                </a:lnTo>
                <a:lnTo>
                  <a:pt x="5908915" y="2081559"/>
                </a:lnTo>
                <a:lnTo>
                  <a:pt x="5898579" y="2091272"/>
                </a:lnTo>
                <a:lnTo>
                  <a:pt x="5881600" y="2095319"/>
                </a:lnTo>
                <a:lnTo>
                  <a:pt x="5882338" y="2105842"/>
                </a:lnTo>
                <a:lnTo>
                  <a:pt x="5866097" y="2126482"/>
                </a:lnTo>
                <a:lnTo>
                  <a:pt x="5864620" y="2140243"/>
                </a:lnTo>
                <a:lnTo>
                  <a:pt x="5868311" y="2143885"/>
                </a:lnTo>
                <a:lnTo>
                  <a:pt x="5864620" y="2149956"/>
                </a:lnTo>
                <a:lnTo>
                  <a:pt x="5847641" y="2150361"/>
                </a:lnTo>
                <a:lnTo>
                  <a:pt x="5817372" y="2163716"/>
                </a:lnTo>
                <a:lnTo>
                  <a:pt x="5817372" y="2173025"/>
                </a:lnTo>
                <a:lnTo>
                  <a:pt x="5805560" y="2190428"/>
                </a:lnTo>
                <a:lnTo>
                  <a:pt x="5795225" y="2185976"/>
                </a:lnTo>
                <a:lnTo>
                  <a:pt x="5785628" y="2178286"/>
                </a:lnTo>
                <a:lnTo>
                  <a:pt x="5780460" y="2186380"/>
                </a:lnTo>
                <a:lnTo>
                  <a:pt x="5773077" y="2192451"/>
                </a:lnTo>
                <a:lnTo>
                  <a:pt x="5764957" y="2186785"/>
                </a:lnTo>
                <a:lnTo>
                  <a:pt x="5756098" y="2186380"/>
                </a:lnTo>
                <a:lnTo>
                  <a:pt x="5752407" y="2190023"/>
                </a:lnTo>
                <a:lnTo>
                  <a:pt x="5739119" y="2188809"/>
                </a:lnTo>
                <a:lnTo>
                  <a:pt x="5718447" y="2183547"/>
                </a:lnTo>
                <a:lnTo>
                  <a:pt x="5710327" y="2187595"/>
                </a:lnTo>
                <a:lnTo>
                  <a:pt x="5692609" y="2189618"/>
                </a:lnTo>
                <a:lnTo>
                  <a:pt x="5677106" y="2204188"/>
                </a:lnTo>
                <a:lnTo>
                  <a:pt x="5658650" y="2206211"/>
                </a:lnTo>
                <a:lnTo>
                  <a:pt x="5651268" y="2211877"/>
                </a:lnTo>
                <a:lnTo>
                  <a:pt x="5651268" y="2219567"/>
                </a:lnTo>
                <a:lnTo>
                  <a:pt x="5636502" y="2226852"/>
                </a:lnTo>
                <a:lnTo>
                  <a:pt x="5620261" y="2224424"/>
                </a:lnTo>
                <a:lnTo>
                  <a:pt x="5604020" y="2209044"/>
                </a:lnTo>
                <a:lnTo>
                  <a:pt x="5594422" y="2187999"/>
                </a:lnTo>
                <a:lnTo>
                  <a:pt x="5596637" y="2185166"/>
                </a:lnTo>
                <a:lnTo>
                  <a:pt x="5575966" y="2166954"/>
                </a:lnTo>
                <a:lnTo>
                  <a:pt x="5561201" y="2165740"/>
                </a:lnTo>
                <a:lnTo>
                  <a:pt x="5553081" y="2163716"/>
                </a:lnTo>
                <a:lnTo>
                  <a:pt x="5553081" y="2163311"/>
                </a:lnTo>
                <a:lnTo>
                  <a:pt x="5550866" y="2167359"/>
                </a:lnTo>
                <a:lnTo>
                  <a:pt x="5537578" y="2168168"/>
                </a:lnTo>
                <a:lnTo>
                  <a:pt x="5522813" y="2175858"/>
                </a:lnTo>
                <a:lnTo>
                  <a:pt x="5513216" y="2170596"/>
                </a:lnTo>
                <a:lnTo>
                  <a:pt x="5492545" y="2162907"/>
                </a:lnTo>
                <a:lnTo>
                  <a:pt x="5477780" y="2172620"/>
                </a:lnTo>
                <a:lnTo>
                  <a:pt x="5474089" y="2169787"/>
                </a:lnTo>
                <a:lnTo>
                  <a:pt x="5477780" y="2164526"/>
                </a:lnTo>
                <a:lnTo>
                  <a:pt x="5482948" y="2147123"/>
                </a:lnTo>
                <a:lnTo>
                  <a:pt x="5482210" y="2122840"/>
                </a:lnTo>
                <a:lnTo>
                  <a:pt x="5487377" y="2111913"/>
                </a:lnTo>
                <a:lnTo>
                  <a:pt x="5483686" y="2099772"/>
                </a:lnTo>
                <a:lnTo>
                  <a:pt x="5488854" y="2093701"/>
                </a:lnTo>
                <a:lnTo>
                  <a:pt x="5476304" y="2093296"/>
                </a:lnTo>
                <a:lnTo>
                  <a:pt x="5468921" y="2099772"/>
                </a:lnTo>
                <a:lnTo>
                  <a:pt x="5463753" y="2095319"/>
                </a:lnTo>
                <a:lnTo>
                  <a:pt x="5464492" y="2085606"/>
                </a:lnTo>
                <a:lnTo>
                  <a:pt x="5479256" y="2079131"/>
                </a:lnTo>
                <a:lnTo>
                  <a:pt x="5477042" y="2074274"/>
                </a:lnTo>
                <a:lnTo>
                  <a:pt x="5478518" y="2068204"/>
                </a:lnTo>
                <a:lnTo>
                  <a:pt x="5468183" y="2074274"/>
                </a:lnTo>
                <a:lnTo>
                  <a:pt x="5463015" y="2080750"/>
                </a:lnTo>
                <a:lnTo>
                  <a:pt x="5453418" y="2080750"/>
                </a:lnTo>
                <a:lnTo>
                  <a:pt x="5452680" y="2074274"/>
                </a:lnTo>
                <a:lnTo>
                  <a:pt x="5459324" y="2047158"/>
                </a:lnTo>
                <a:lnTo>
                  <a:pt x="5472612" y="2029756"/>
                </a:lnTo>
                <a:lnTo>
                  <a:pt x="5472612" y="2021257"/>
                </a:lnTo>
                <a:lnTo>
                  <a:pt x="5483686" y="2006282"/>
                </a:lnTo>
                <a:lnTo>
                  <a:pt x="5484425" y="1991308"/>
                </a:lnTo>
                <a:lnTo>
                  <a:pt x="5491069" y="1979571"/>
                </a:lnTo>
                <a:lnTo>
                  <a:pt x="5496236" y="1973096"/>
                </a:lnTo>
                <a:lnTo>
                  <a:pt x="5488854" y="1965406"/>
                </a:lnTo>
                <a:lnTo>
                  <a:pt x="5492545" y="1952455"/>
                </a:lnTo>
                <a:lnTo>
                  <a:pt x="5491069" y="1948003"/>
                </a:lnTo>
                <a:lnTo>
                  <a:pt x="5494022" y="1918864"/>
                </a:lnTo>
                <a:lnTo>
                  <a:pt x="5486639" y="1903485"/>
                </a:lnTo>
                <a:lnTo>
                  <a:pt x="5485901" y="1893772"/>
                </a:lnTo>
                <a:lnTo>
                  <a:pt x="5485163" y="1891343"/>
                </a:lnTo>
                <a:lnTo>
                  <a:pt x="5496974" y="1882035"/>
                </a:lnTo>
                <a:lnTo>
                  <a:pt x="5488854" y="1880416"/>
                </a:lnTo>
                <a:lnTo>
                  <a:pt x="5494759" y="1874750"/>
                </a:lnTo>
                <a:lnTo>
                  <a:pt x="5491069" y="1871512"/>
                </a:lnTo>
                <a:lnTo>
                  <a:pt x="5493284" y="1861799"/>
                </a:lnTo>
                <a:lnTo>
                  <a:pt x="5485163" y="1868679"/>
                </a:lnTo>
                <a:lnTo>
                  <a:pt x="5481471" y="1867060"/>
                </a:lnTo>
                <a:lnTo>
                  <a:pt x="5483686" y="1854514"/>
                </a:lnTo>
                <a:lnTo>
                  <a:pt x="5479995" y="1852491"/>
                </a:lnTo>
                <a:lnTo>
                  <a:pt x="5479995" y="1847229"/>
                </a:lnTo>
                <a:lnTo>
                  <a:pt x="5474089" y="1849658"/>
                </a:lnTo>
                <a:lnTo>
                  <a:pt x="5469659" y="1839945"/>
                </a:lnTo>
                <a:lnTo>
                  <a:pt x="5474827" y="1829827"/>
                </a:lnTo>
                <a:lnTo>
                  <a:pt x="5493284" y="1823351"/>
                </a:lnTo>
                <a:lnTo>
                  <a:pt x="5499927" y="1826184"/>
                </a:lnTo>
                <a:lnTo>
                  <a:pt x="5515430" y="1824565"/>
                </a:lnTo>
                <a:lnTo>
                  <a:pt x="5523551" y="1819304"/>
                </a:lnTo>
                <a:lnTo>
                  <a:pt x="5516907" y="1815662"/>
                </a:lnTo>
                <a:lnTo>
                  <a:pt x="5516169" y="1809186"/>
                </a:lnTo>
                <a:lnTo>
                  <a:pt x="5533886" y="1799878"/>
                </a:lnTo>
                <a:lnTo>
                  <a:pt x="5536840" y="1803116"/>
                </a:lnTo>
                <a:lnTo>
                  <a:pt x="5544222" y="1798259"/>
                </a:lnTo>
                <a:lnTo>
                  <a:pt x="5556772" y="1800687"/>
                </a:lnTo>
                <a:lnTo>
                  <a:pt x="5567107" y="1812829"/>
                </a:lnTo>
                <a:lnTo>
                  <a:pt x="5575966" y="1805544"/>
                </a:lnTo>
                <a:lnTo>
                  <a:pt x="5586302" y="1805544"/>
                </a:lnTo>
                <a:lnTo>
                  <a:pt x="5598114" y="1810400"/>
                </a:lnTo>
                <a:lnTo>
                  <a:pt x="5610664" y="1805544"/>
                </a:lnTo>
                <a:lnTo>
                  <a:pt x="5626906" y="1801092"/>
                </a:lnTo>
                <a:lnTo>
                  <a:pt x="5629858" y="1805544"/>
                </a:lnTo>
                <a:lnTo>
                  <a:pt x="5643147" y="1812019"/>
                </a:lnTo>
                <a:lnTo>
                  <a:pt x="5678583" y="1817281"/>
                </a:lnTo>
                <a:lnTo>
                  <a:pt x="5694824" y="1820518"/>
                </a:lnTo>
                <a:lnTo>
                  <a:pt x="5718447" y="1811210"/>
                </a:lnTo>
                <a:lnTo>
                  <a:pt x="5736903" y="1812829"/>
                </a:lnTo>
                <a:lnTo>
                  <a:pt x="5739857" y="1820114"/>
                </a:lnTo>
                <a:lnTo>
                  <a:pt x="5757575" y="1822947"/>
                </a:lnTo>
                <a:lnTo>
                  <a:pt x="5767172" y="1814852"/>
                </a:lnTo>
                <a:lnTo>
                  <a:pt x="5775293" y="1814852"/>
                </a:lnTo>
                <a:lnTo>
                  <a:pt x="5801869" y="1829017"/>
                </a:lnTo>
                <a:lnTo>
                  <a:pt x="5807037" y="1822542"/>
                </a:lnTo>
                <a:lnTo>
                  <a:pt x="5813681" y="1821732"/>
                </a:lnTo>
                <a:lnTo>
                  <a:pt x="5818111" y="1819304"/>
                </a:lnTo>
                <a:lnTo>
                  <a:pt x="5829923" y="1812829"/>
                </a:lnTo>
                <a:lnTo>
                  <a:pt x="5838782" y="1785713"/>
                </a:lnTo>
                <a:lnTo>
                  <a:pt x="5841734" y="1754550"/>
                </a:lnTo>
                <a:lnTo>
                  <a:pt x="5847641" y="1750098"/>
                </a:lnTo>
                <a:lnTo>
                  <a:pt x="5840258" y="1745241"/>
                </a:lnTo>
                <a:lnTo>
                  <a:pt x="5839519" y="1728648"/>
                </a:lnTo>
                <a:lnTo>
                  <a:pt x="5844687" y="1705580"/>
                </a:lnTo>
                <a:lnTo>
                  <a:pt x="5849117" y="1702342"/>
                </a:lnTo>
                <a:lnTo>
                  <a:pt x="5859452" y="1707198"/>
                </a:lnTo>
                <a:lnTo>
                  <a:pt x="5863144" y="1718530"/>
                </a:lnTo>
                <a:lnTo>
                  <a:pt x="5875693" y="1729862"/>
                </a:lnTo>
                <a:lnTo>
                  <a:pt x="5863882" y="1703960"/>
                </a:lnTo>
                <a:lnTo>
                  <a:pt x="5849117" y="1693033"/>
                </a:lnTo>
                <a:lnTo>
                  <a:pt x="5840996" y="1691414"/>
                </a:lnTo>
                <a:lnTo>
                  <a:pt x="5843211" y="1683320"/>
                </a:lnTo>
                <a:lnTo>
                  <a:pt x="5845426" y="1682511"/>
                </a:lnTo>
                <a:lnTo>
                  <a:pt x="5849117" y="1673202"/>
                </a:lnTo>
                <a:lnTo>
                  <a:pt x="5844687" y="1666727"/>
                </a:lnTo>
                <a:lnTo>
                  <a:pt x="5844687" y="1658632"/>
                </a:lnTo>
                <a:lnTo>
                  <a:pt x="5832875" y="1652562"/>
                </a:lnTo>
                <a:lnTo>
                  <a:pt x="5821064" y="1650538"/>
                </a:lnTo>
                <a:lnTo>
                  <a:pt x="5808513" y="1636373"/>
                </a:lnTo>
                <a:lnTo>
                  <a:pt x="5800393" y="1635564"/>
                </a:lnTo>
                <a:lnTo>
                  <a:pt x="5798178" y="1629493"/>
                </a:lnTo>
                <a:lnTo>
                  <a:pt x="5803346" y="1621803"/>
                </a:lnTo>
                <a:lnTo>
                  <a:pt x="5801131" y="1612900"/>
                </a:lnTo>
                <a:lnTo>
                  <a:pt x="5795963" y="1610876"/>
                </a:lnTo>
                <a:lnTo>
                  <a:pt x="5801869" y="1603591"/>
                </a:lnTo>
                <a:lnTo>
                  <a:pt x="5810728" y="1603187"/>
                </a:lnTo>
                <a:lnTo>
                  <a:pt x="5818111" y="1607234"/>
                </a:lnTo>
                <a:lnTo>
                  <a:pt x="5812205" y="1599139"/>
                </a:lnTo>
                <a:lnTo>
                  <a:pt x="5801869" y="1598330"/>
                </a:lnTo>
                <a:lnTo>
                  <a:pt x="5792272" y="1603591"/>
                </a:lnTo>
                <a:lnTo>
                  <a:pt x="5786366" y="1603591"/>
                </a:lnTo>
                <a:lnTo>
                  <a:pt x="5781936" y="1596711"/>
                </a:lnTo>
                <a:lnTo>
                  <a:pt x="5785628" y="1587807"/>
                </a:lnTo>
                <a:lnTo>
                  <a:pt x="5780460" y="1583356"/>
                </a:lnTo>
                <a:lnTo>
                  <a:pt x="5772339" y="1587807"/>
                </a:lnTo>
                <a:lnTo>
                  <a:pt x="5770124" y="1584570"/>
                </a:lnTo>
                <a:lnTo>
                  <a:pt x="5771601" y="1579308"/>
                </a:lnTo>
                <a:lnTo>
                  <a:pt x="5767172" y="1578499"/>
                </a:lnTo>
                <a:lnTo>
                  <a:pt x="5759051" y="1584974"/>
                </a:lnTo>
                <a:lnTo>
                  <a:pt x="5747978" y="1578499"/>
                </a:lnTo>
                <a:lnTo>
                  <a:pt x="5741333" y="1578499"/>
                </a:lnTo>
                <a:lnTo>
                  <a:pt x="5738380" y="1573238"/>
                </a:lnTo>
                <a:lnTo>
                  <a:pt x="5722139" y="1567167"/>
                </a:lnTo>
                <a:lnTo>
                  <a:pt x="5716233" y="1568381"/>
                </a:lnTo>
                <a:lnTo>
                  <a:pt x="5709588" y="1566358"/>
                </a:lnTo>
                <a:lnTo>
                  <a:pt x="5699253" y="1572833"/>
                </a:lnTo>
                <a:lnTo>
                  <a:pt x="5699991" y="1567167"/>
                </a:lnTo>
                <a:lnTo>
                  <a:pt x="5696301" y="1557454"/>
                </a:lnTo>
                <a:lnTo>
                  <a:pt x="5687442" y="1557454"/>
                </a:lnTo>
                <a:lnTo>
                  <a:pt x="5687442" y="1555026"/>
                </a:lnTo>
                <a:lnTo>
                  <a:pt x="5696301" y="1551788"/>
                </a:lnTo>
                <a:lnTo>
                  <a:pt x="5702206" y="1549764"/>
                </a:lnTo>
                <a:lnTo>
                  <a:pt x="5700730" y="1544098"/>
                </a:lnTo>
                <a:lnTo>
                  <a:pt x="5694824" y="1542075"/>
                </a:lnTo>
                <a:lnTo>
                  <a:pt x="5691871" y="1548550"/>
                </a:lnTo>
                <a:lnTo>
                  <a:pt x="5688180" y="1539647"/>
                </a:lnTo>
                <a:lnTo>
                  <a:pt x="5694085" y="1539242"/>
                </a:lnTo>
                <a:lnTo>
                  <a:pt x="5702944" y="1540861"/>
                </a:lnTo>
                <a:lnTo>
                  <a:pt x="5700730" y="1537623"/>
                </a:lnTo>
                <a:lnTo>
                  <a:pt x="5692609" y="1535195"/>
                </a:lnTo>
                <a:lnTo>
                  <a:pt x="5683750" y="1538028"/>
                </a:lnTo>
                <a:lnTo>
                  <a:pt x="5680059" y="1532362"/>
                </a:lnTo>
                <a:lnTo>
                  <a:pt x="5686703" y="1524672"/>
                </a:lnTo>
                <a:lnTo>
                  <a:pt x="5701468" y="1523863"/>
                </a:lnTo>
                <a:lnTo>
                  <a:pt x="5708112" y="1517792"/>
                </a:lnTo>
                <a:lnTo>
                  <a:pt x="5718447" y="1516982"/>
                </a:lnTo>
                <a:lnTo>
                  <a:pt x="5722877" y="1519815"/>
                </a:lnTo>
                <a:lnTo>
                  <a:pt x="5728783" y="1514959"/>
                </a:lnTo>
                <a:lnTo>
                  <a:pt x="5733950" y="1517387"/>
                </a:lnTo>
                <a:lnTo>
                  <a:pt x="5742809" y="1509698"/>
                </a:lnTo>
                <a:lnTo>
                  <a:pt x="5754621" y="1507269"/>
                </a:lnTo>
                <a:lnTo>
                  <a:pt x="5762742" y="1509698"/>
                </a:lnTo>
                <a:lnTo>
                  <a:pt x="5776769" y="1526696"/>
                </a:lnTo>
                <a:lnTo>
                  <a:pt x="5787842" y="1518197"/>
                </a:lnTo>
                <a:lnTo>
                  <a:pt x="5790795" y="1521434"/>
                </a:lnTo>
                <a:lnTo>
                  <a:pt x="5799654" y="1519411"/>
                </a:lnTo>
                <a:lnTo>
                  <a:pt x="5807037" y="1521030"/>
                </a:lnTo>
                <a:lnTo>
                  <a:pt x="5814419" y="1518601"/>
                </a:lnTo>
                <a:lnTo>
                  <a:pt x="5831399" y="1520625"/>
                </a:lnTo>
                <a:lnTo>
                  <a:pt x="5830660" y="1512531"/>
                </a:lnTo>
                <a:lnTo>
                  <a:pt x="5825493" y="1506460"/>
                </a:lnTo>
                <a:lnTo>
                  <a:pt x="5826970" y="1499580"/>
                </a:lnTo>
                <a:lnTo>
                  <a:pt x="5824754" y="1492700"/>
                </a:lnTo>
                <a:lnTo>
                  <a:pt x="5827708" y="1487843"/>
                </a:lnTo>
                <a:lnTo>
                  <a:pt x="5811467" y="1473678"/>
                </a:lnTo>
                <a:lnTo>
                  <a:pt x="5812943" y="1469226"/>
                </a:lnTo>
                <a:lnTo>
                  <a:pt x="5809990" y="1458703"/>
                </a:lnTo>
                <a:lnTo>
                  <a:pt x="5815157" y="1460727"/>
                </a:lnTo>
                <a:lnTo>
                  <a:pt x="5826970" y="1461132"/>
                </a:lnTo>
                <a:lnTo>
                  <a:pt x="5835090" y="1458299"/>
                </a:lnTo>
                <a:lnTo>
                  <a:pt x="5843211" y="1461941"/>
                </a:lnTo>
                <a:lnTo>
                  <a:pt x="5840258" y="1469226"/>
                </a:lnTo>
                <a:lnTo>
                  <a:pt x="5846164" y="1473678"/>
                </a:lnTo>
                <a:lnTo>
                  <a:pt x="5849117" y="1480153"/>
                </a:lnTo>
                <a:lnTo>
                  <a:pt x="5856499" y="1476106"/>
                </a:lnTo>
                <a:lnTo>
                  <a:pt x="5865358" y="1480558"/>
                </a:lnTo>
                <a:lnTo>
                  <a:pt x="5884552" y="1482986"/>
                </a:lnTo>
                <a:lnTo>
                  <a:pt x="5899318" y="1480153"/>
                </a:lnTo>
                <a:lnTo>
                  <a:pt x="5910391" y="1472464"/>
                </a:lnTo>
                <a:lnTo>
                  <a:pt x="5902270" y="1469631"/>
                </a:lnTo>
                <a:lnTo>
                  <a:pt x="5898579" y="1463965"/>
                </a:lnTo>
                <a:lnTo>
                  <a:pt x="5903008" y="1455870"/>
                </a:lnTo>
                <a:lnTo>
                  <a:pt x="5922203" y="1446562"/>
                </a:lnTo>
                <a:lnTo>
                  <a:pt x="5931062" y="1449395"/>
                </a:lnTo>
                <a:lnTo>
                  <a:pt x="5939182" y="1448990"/>
                </a:lnTo>
                <a:lnTo>
                  <a:pt x="5955424" y="1444943"/>
                </a:lnTo>
                <a:lnTo>
                  <a:pt x="5955424" y="1439277"/>
                </a:lnTo>
                <a:lnTo>
                  <a:pt x="5969451" y="1426326"/>
                </a:lnTo>
                <a:lnTo>
                  <a:pt x="5972403" y="1409328"/>
                </a:lnTo>
                <a:lnTo>
                  <a:pt x="5970189" y="1398806"/>
                </a:lnTo>
                <a:lnTo>
                  <a:pt x="5973880" y="1389497"/>
                </a:lnTo>
                <a:lnTo>
                  <a:pt x="5987907" y="1381808"/>
                </a:lnTo>
                <a:lnTo>
                  <a:pt x="5992336" y="1385046"/>
                </a:lnTo>
                <a:lnTo>
                  <a:pt x="6010054" y="1379379"/>
                </a:lnTo>
                <a:lnTo>
                  <a:pt x="6011530" y="1376951"/>
                </a:lnTo>
                <a:lnTo>
                  <a:pt x="6018174" y="1365619"/>
                </a:lnTo>
                <a:lnTo>
                  <a:pt x="6028510" y="1358334"/>
                </a:lnTo>
                <a:lnTo>
                  <a:pt x="6028510" y="1357930"/>
                </a:lnTo>
                <a:lnTo>
                  <a:pt x="6037369" y="1357930"/>
                </a:lnTo>
                <a:lnTo>
                  <a:pt x="6050658" y="1362381"/>
                </a:lnTo>
                <a:lnTo>
                  <a:pt x="6056563" y="1361977"/>
                </a:lnTo>
                <a:lnTo>
                  <a:pt x="6065422" y="1364810"/>
                </a:lnTo>
                <a:lnTo>
                  <a:pt x="6055825" y="1359144"/>
                </a:lnTo>
                <a:lnTo>
                  <a:pt x="6053610" y="1359953"/>
                </a:lnTo>
                <a:lnTo>
                  <a:pt x="6046228" y="1353882"/>
                </a:lnTo>
                <a:lnTo>
                  <a:pt x="6038107" y="1353073"/>
                </a:lnTo>
                <a:lnTo>
                  <a:pt x="6035154" y="1349026"/>
                </a:lnTo>
                <a:lnTo>
                  <a:pt x="6044013" y="1345788"/>
                </a:lnTo>
                <a:lnTo>
                  <a:pt x="6052134" y="1349835"/>
                </a:lnTo>
                <a:lnTo>
                  <a:pt x="6060255" y="1357525"/>
                </a:lnTo>
                <a:lnTo>
                  <a:pt x="6069851" y="1357120"/>
                </a:lnTo>
                <a:lnTo>
                  <a:pt x="6069114" y="1352668"/>
                </a:lnTo>
                <a:lnTo>
                  <a:pt x="6063945" y="1352264"/>
                </a:lnTo>
                <a:lnTo>
                  <a:pt x="6058778" y="1347002"/>
                </a:lnTo>
                <a:lnTo>
                  <a:pt x="6062469" y="1344169"/>
                </a:lnTo>
                <a:lnTo>
                  <a:pt x="6067637" y="1339717"/>
                </a:lnTo>
                <a:lnTo>
                  <a:pt x="6079449" y="1339717"/>
                </a:lnTo>
                <a:lnTo>
                  <a:pt x="6069114" y="1337289"/>
                </a:lnTo>
                <a:lnTo>
                  <a:pt x="6057302" y="1327981"/>
                </a:lnTo>
                <a:lnTo>
                  <a:pt x="6057302" y="1320696"/>
                </a:lnTo>
                <a:lnTo>
                  <a:pt x="6064684" y="1315435"/>
                </a:lnTo>
                <a:lnTo>
                  <a:pt x="6068375" y="1310173"/>
                </a:lnTo>
                <a:lnTo>
                  <a:pt x="6072066" y="1302079"/>
                </a:lnTo>
                <a:lnTo>
                  <a:pt x="6074281" y="1292366"/>
                </a:lnTo>
                <a:lnTo>
                  <a:pt x="6071328" y="1281439"/>
                </a:lnTo>
                <a:lnTo>
                  <a:pt x="6081663" y="1274558"/>
                </a:lnTo>
                <a:lnTo>
                  <a:pt x="6081663" y="1263631"/>
                </a:lnTo>
                <a:lnTo>
                  <a:pt x="6091999" y="1259584"/>
                </a:lnTo>
                <a:lnTo>
                  <a:pt x="6095690" y="1262012"/>
                </a:lnTo>
                <a:lnTo>
                  <a:pt x="6114146" y="1253109"/>
                </a:lnTo>
                <a:lnTo>
                  <a:pt x="6125220" y="1241372"/>
                </a:lnTo>
                <a:lnTo>
                  <a:pt x="6137770" y="1241372"/>
                </a:lnTo>
                <a:lnTo>
                  <a:pt x="6142938" y="1238134"/>
                </a:lnTo>
                <a:lnTo>
                  <a:pt x="6151058" y="1241372"/>
                </a:lnTo>
                <a:lnTo>
                  <a:pt x="6159917" y="1234087"/>
                </a:lnTo>
                <a:lnTo>
                  <a:pt x="6174683" y="1232063"/>
                </a:lnTo>
                <a:lnTo>
                  <a:pt x="6187970" y="1238943"/>
                </a:lnTo>
                <a:lnTo>
                  <a:pt x="6196091" y="1245014"/>
                </a:lnTo>
                <a:lnTo>
                  <a:pt x="6205688" y="1247847"/>
                </a:lnTo>
                <a:lnTo>
                  <a:pt x="6206427" y="1248252"/>
                </a:lnTo>
                <a:lnTo>
                  <a:pt x="6204212" y="1239348"/>
                </a:lnTo>
                <a:lnTo>
                  <a:pt x="6193139" y="1237729"/>
                </a:lnTo>
                <a:lnTo>
                  <a:pt x="6188709" y="1229635"/>
                </a:lnTo>
                <a:lnTo>
                  <a:pt x="6190924" y="1220731"/>
                </a:lnTo>
                <a:lnTo>
                  <a:pt x="6213071" y="1215065"/>
                </a:lnTo>
                <a:lnTo>
                  <a:pt x="6218977" y="1212233"/>
                </a:lnTo>
                <a:lnTo>
                  <a:pt x="6230050" y="1219517"/>
                </a:lnTo>
                <a:lnTo>
                  <a:pt x="6230050" y="1230040"/>
                </a:lnTo>
                <a:lnTo>
                  <a:pt x="6238171" y="1238943"/>
                </a:lnTo>
                <a:lnTo>
                  <a:pt x="6243339" y="1234087"/>
                </a:lnTo>
                <a:lnTo>
                  <a:pt x="6238909" y="1226397"/>
                </a:lnTo>
                <a:lnTo>
                  <a:pt x="6238909" y="1219517"/>
                </a:lnTo>
                <a:lnTo>
                  <a:pt x="6243339" y="1217898"/>
                </a:lnTo>
                <a:lnTo>
                  <a:pt x="6250721" y="1223969"/>
                </a:lnTo>
                <a:lnTo>
                  <a:pt x="6249983" y="1234087"/>
                </a:lnTo>
                <a:lnTo>
                  <a:pt x="6260319" y="1245824"/>
                </a:lnTo>
                <a:lnTo>
                  <a:pt x="6255889" y="1236920"/>
                </a:lnTo>
                <a:lnTo>
                  <a:pt x="6255889" y="1223969"/>
                </a:lnTo>
                <a:lnTo>
                  <a:pt x="6253675" y="1216279"/>
                </a:lnTo>
                <a:lnTo>
                  <a:pt x="6259580" y="1206971"/>
                </a:lnTo>
                <a:lnTo>
                  <a:pt x="6267701" y="1205757"/>
                </a:lnTo>
                <a:lnTo>
                  <a:pt x="6275821" y="1209399"/>
                </a:lnTo>
                <a:lnTo>
                  <a:pt x="6286157" y="1205757"/>
                </a:lnTo>
                <a:lnTo>
                  <a:pt x="6301660" y="1221541"/>
                </a:lnTo>
                <a:lnTo>
                  <a:pt x="6323808" y="1225588"/>
                </a:lnTo>
                <a:lnTo>
                  <a:pt x="6303137" y="1217494"/>
                </a:lnTo>
                <a:lnTo>
                  <a:pt x="6287634" y="1202519"/>
                </a:lnTo>
                <a:lnTo>
                  <a:pt x="6275083" y="1201710"/>
                </a:lnTo>
                <a:lnTo>
                  <a:pt x="6268439" y="1198067"/>
                </a:lnTo>
                <a:lnTo>
                  <a:pt x="6268439" y="1191592"/>
                </a:lnTo>
                <a:lnTo>
                  <a:pt x="6276560" y="1185926"/>
                </a:lnTo>
                <a:lnTo>
                  <a:pt x="6267701" y="1180665"/>
                </a:lnTo>
                <a:lnTo>
                  <a:pt x="6267701" y="1170142"/>
                </a:lnTo>
                <a:lnTo>
                  <a:pt x="6258842" y="1173380"/>
                </a:lnTo>
                <a:lnTo>
                  <a:pt x="6258104" y="1165285"/>
                </a:lnTo>
                <a:lnTo>
                  <a:pt x="6266963" y="1165285"/>
                </a:lnTo>
                <a:lnTo>
                  <a:pt x="6275821" y="1162452"/>
                </a:lnTo>
                <a:lnTo>
                  <a:pt x="6264748" y="1152739"/>
                </a:lnTo>
                <a:lnTo>
                  <a:pt x="6265486" y="1146264"/>
                </a:lnTo>
                <a:lnTo>
                  <a:pt x="6260319" y="1145859"/>
                </a:lnTo>
                <a:lnTo>
                  <a:pt x="6253675" y="1141812"/>
                </a:lnTo>
                <a:lnTo>
                  <a:pt x="6254413" y="1134122"/>
                </a:lnTo>
                <a:lnTo>
                  <a:pt x="6253675" y="1132099"/>
                </a:lnTo>
                <a:lnTo>
                  <a:pt x="6251460" y="1125219"/>
                </a:lnTo>
                <a:lnTo>
                  <a:pt x="6255889" y="1122790"/>
                </a:lnTo>
                <a:lnTo>
                  <a:pt x="6253675" y="1108625"/>
                </a:lnTo>
                <a:lnTo>
                  <a:pt x="6241862" y="1099317"/>
                </a:lnTo>
                <a:lnTo>
                  <a:pt x="6233742" y="1103364"/>
                </a:lnTo>
                <a:lnTo>
                  <a:pt x="6228574" y="1099317"/>
                </a:lnTo>
                <a:lnTo>
                  <a:pt x="6233742" y="1085961"/>
                </a:lnTo>
                <a:lnTo>
                  <a:pt x="6247768" y="1080295"/>
                </a:lnTo>
                <a:lnTo>
                  <a:pt x="6241862" y="1075034"/>
                </a:lnTo>
                <a:lnTo>
                  <a:pt x="6241862" y="1064512"/>
                </a:lnTo>
                <a:lnTo>
                  <a:pt x="6235219" y="1061274"/>
                </a:lnTo>
                <a:lnTo>
                  <a:pt x="6233003" y="1049537"/>
                </a:lnTo>
                <a:lnTo>
                  <a:pt x="6237433" y="1048728"/>
                </a:lnTo>
                <a:lnTo>
                  <a:pt x="6243339" y="1053180"/>
                </a:lnTo>
                <a:lnTo>
                  <a:pt x="6243339" y="1044276"/>
                </a:lnTo>
                <a:lnTo>
                  <a:pt x="6233003" y="1036991"/>
                </a:lnTo>
                <a:lnTo>
                  <a:pt x="6239648" y="1030516"/>
                </a:lnTo>
                <a:lnTo>
                  <a:pt x="6245554" y="1033349"/>
                </a:lnTo>
                <a:lnTo>
                  <a:pt x="6253675" y="1033349"/>
                </a:lnTo>
                <a:lnTo>
                  <a:pt x="6259580" y="1039419"/>
                </a:lnTo>
                <a:lnTo>
                  <a:pt x="6269178" y="1032944"/>
                </a:lnTo>
                <a:lnTo>
                  <a:pt x="6264748" y="1026873"/>
                </a:lnTo>
                <a:lnTo>
                  <a:pt x="6272131" y="1017160"/>
                </a:lnTo>
                <a:lnTo>
                  <a:pt x="6275083" y="1017160"/>
                </a:lnTo>
                <a:lnTo>
                  <a:pt x="6280251" y="1025659"/>
                </a:lnTo>
                <a:lnTo>
                  <a:pt x="6275083" y="1030920"/>
                </a:lnTo>
                <a:lnTo>
                  <a:pt x="6276560" y="1034967"/>
                </a:lnTo>
                <a:lnTo>
                  <a:pt x="6284680" y="1033349"/>
                </a:lnTo>
                <a:lnTo>
                  <a:pt x="6292063" y="1036182"/>
                </a:lnTo>
                <a:lnTo>
                  <a:pt x="6292801" y="1033349"/>
                </a:lnTo>
                <a:lnTo>
                  <a:pt x="6285419" y="1024445"/>
                </a:lnTo>
                <a:lnTo>
                  <a:pt x="6287634" y="1020802"/>
                </a:lnTo>
                <a:lnTo>
                  <a:pt x="6278775" y="1010280"/>
                </a:lnTo>
                <a:lnTo>
                  <a:pt x="6282466" y="1007042"/>
                </a:lnTo>
                <a:lnTo>
                  <a:pt x="6290586" y="1008256"/>
                </a:lnTo>
                <a:lnTo>
                  <a:pt x="6297969" y="1005018"/>
                </a:lnTo>
                <a:lnTo>
                  <a:pt x="6312734" y="1004209"/>
                </a:lnTo>
                <a:lnTo>
                  <a:pt x="6322331" y="1009875"/>
                </a:lnTo>
                <a:lnTo>
                  <a:pt x="6322331" y="1019588"/>
                </a:lnTo>
                <a:lnTo>
                  <a:pt x="6317901" y="1024445"/>
                </a:lnTo>
                <a:lnTo>
                  <a:pt x="6323070" y="1025254"/>
                </a:lnTo>
                <a:lnTo>
                  <a:pt x="6328237" y="1032539"/>
                </a:lnTo>
                <a:lnTo>
                  <a:pt x="6333405" y="1038205"/>
                </a:lnTo>
                <a:lnTo>
                  <a:pt x="6345216" y="1038610"/>
                </a:lnTo>
                <a:lnTo>
                  <a:pt x="6350385" y="1034967"/>
                </a:lnTo>
                <a:lnTo>
                  <a:pt x="6359244" y="1043871"/>
                </a:lnTo>
                <a:lnTo>
                  <a:pt x="6355552" y="1051561"/>
                </a:lnTo>
                <a:lnTo>
                  <a:pt x="6352599" y="1056013"/>
                </a:lnTo>
                <a:lnTo>
                  <a:pt x="6348908" y="1054394"/>
                </a:lnTo>
                <a:lnTo>
                  <a:pt x="6345216" y="1056822"/>
                </a:lnTo>
                <a:lnTo>
                  <a:pt x="6339311" y="1050751"/>
                </a:lnTo>
                <a:lnTo>
                  <a:pt x="6330452" y="1051965"/>
                </a:lnTo>
                <a:lnTo>
                  <a:pt x="6324546" y="1057227"/>
                </a:lnTo>
                <a:lnTo>
                  <a:pt x="6328975" y="1065726"/>
                </a:lnTo>
                <a:lnTo>
                  <a:pt x="6329713" y="1078272"/>
                </a:lnTo>
                <a:lnTo>
                  <a:pt x="6319378" y="1081510"/>
                </a:lnTo>
                <a:lnTo>
                  <a:pt x="6314949" y="1079081"/>
                </a:lnTo>
                <a:lnTo>
                  <a:pt x="6308304" y="1086366"/>
                </a:lnTo>
                <a:lnTo>
                  <a:pt x="6311995" y="1089604"/>
                </a:lnTo>
                <a:lnTo>
                  <a:pt x="6292801" y="1098508"/>
                </a:lnTo>
                <a:lnTo>
                  <a:pt x="6292801" y="1104983"/>
                </a:lnTo>
                <a:lnTo>
                  <a:pt x="6297231" y="1107007"/>
                </a:lnTo>
                <a:lnTo>
                  <a:pt x="6296493" y="1113887"/>
                </a:lnTo>
                <a:lnTo>
                  <a:pt x="6291325" y="1118339"/>
                </a:lnTo>
                <a:lnTo>
                  <a:pt x="6290586" y="1124814"/>
                </a:lnTo>
                <a:lnTo>
                  <a:pt x="6294278" y="1124814"/>
                </a:lnTo>
                <a:lnTo>
                  <a:pt x="6300922" y="1130885"/>
                </a:lnTo>
                <a:lnTo>
                  <a:pt x="6298708" y="1136551"/>
                </a:lnTo>
                <a:lnTo>
                  <a:pt x="6299445" y="1136955"/>
                </a:lnTo>
                <a:lnTo>
                  <a:pt x="6309042" y="1146669"/>
                </a:lnTo>
                <a:lnTo>
                  <a:pt x="6318640" y="1147478"/>
                </a:lnTo>
                <a:lnTo>
                  <a:pt x="6313472" y="1158001"/>
                </a:lnTo>
                <a:lnTo>
                  <a:pt x="6308304" y="1162452"/>
                </a:lnTo>
                <a:lnTo>
                  <a:pt x="6311257" y="1167714"/>
                </a:lnTo>
                <a:lnTo>
                  <a:pt x="6318640" y="1170142"/>
                </a:lnTo>
                <a:lnTo>
                  <a:pt x="6322331" y="1177427"/>
                </a:lnTo>
                <a:lnTo>
                  <a:pt x="6329713" y="1172570"/>
                </a:lnTo>
                <a:lnTo>
                  <a:pt x="6331929" y="1167714"/>
                </a:lnTo>
                <a:lnTo>
                  <a:pt x="6337096" y="1164881"/>
                </a:lnTo>
                <a:lnTo>
                  <a:pt x="6340787" y="1169737"/>
                </a:lnTo>
                <a:lnTo>
                  <a:pt x="6353337" y="1178236"/>
                </a:lnTo>
                <a:lnTo>
                  <a:pt x="6356290" y="1174999"/>
                </a:lnTo>
                <a:lnTo>
                  <a:pt x="6363672" y="1169333"/>
                </a:lnTo>
                <a:lnTo>
                  <a:pt x="6368102" y="1171356"/>
                </a:lnTo>
                <a:lnTo>
                  <a:pt x="6368102" y="1179046"/>
                </a:lnTo>
                <a:lnTo>
                  <a:pt x="6361458" y="1186331"/>
                </a:lnTo>
                <a:lnTo>
                  <a:pt x="6355552" y="1185521"/>
                </a:lnTo>
                <a:lnTo>
                  <a:pt x="6346693" y="1190782"/>
                </a:lnTo>
                <a:lnTo>
                  <a:pt x="6359244" y="1194425"/>
                </a:lnTo>
                <a:lnTo>
                  <a:pt x="6363672" y="1192401"/>
                </a:lnTo>
                <a:lnTo>
                  <a:pt x="6372531" y="1193211"/>
                </a:lnTo>
                <a:lnTo>
                  <a:pt x="6376223" y="1198472"/>
                </a:lnTo>
                <a:lnTo>
                  <a:pt x="6386559" y="1197663"/>
                </a:lnTo>
                <a:lnTo>
                  <a:pt x="6388035" y="1190782"/>
                </a:lnTo>
                <a:lnTo>
                  <a:pt x="6394679" y="1182283"/>
                </a:lnTo>
                <a:lnTo>
                  <a:pt x="6413135" y="1179450"/>
                </a:lnTo>
                <a:lnTo>
                  <a:pt x="6413874" y="1175404"/>
                </a:lnTo>
                <a:lnTo>
                  <a:pt x="6423470" y="1170547"/>
                </a:lnTo>
                <a:lnTo>
                  <a:pt x="6424947" y="1166095"/>
                </a:lnTo>
                <a:lnTo>
                  <a:pt x="6429377" y="1164071"/>
                </a:lnTo>
                <a:lnTo>
                  <a:pt x="6441926" y="1165285"/>
                </a:lnTo>
                <a:lnTo>
                  <a:pt x="6431591" y="1168928"/>
                </a:lnTo>
                <a:lnTo>
                  <a:pt x="6427900" y="1172570"/>
                </a:lnTo>
                <a:lnTo>
                  <a:pt x="6426423" y="1171356"/>
                </a:lnTo>
                <a:lnTo>
                  <a:pt x="6421256" y="1176213"/>
                </a:lnTo>
                <a:lnTo>
                  <a:pt x="6424947" y="1179855"/>
                </a:lnTo>
                <a:lnTo>
                  <a:pt x="6435282" y="1172975"/>
                </a:lnTo>
                <a:lnTo>
                  <a:pt x="6445618" y="1172166"/>
                </a:lnTo>
                <a:lnTo>
                  <a:pt x="6450047" y="1170142"/>
                </a:lnTo>
                <a:lnTo>
                  <a:pt x="6453738" y="1174999"/>
                </a:lnTo>
                <a:lnTo>
                  <a:pt x="6462597" y="1176213"/>
                </a:lnTo>
                <a:lnTo>
                  <a:pt x="6475148" y="1187545"/>
                </a:lnTo>
                <a:lnTo>
                  <a:pt x="6484744" y="1185926"/>
                </a:lnTo>
                <a:lnTo>
                  <a:pt x="6490651" y="1194020"/>
                </a:lnTo>
                <a:lnTo>
                  <a:pt x="6489174" y="1202519"/>
                </a:lnTo>
                <a:lnTo>
                  <a:pt x="6498033" y="1209399"/>
                </a:lnTo>
                <a:lnTo>
                  <a:pt x="6506154" y="1208185"/>
                </a:lnTo>
                <a:lnTo>
                  <a:pt x="6512060" y="1213042"/>
                </a:lnTo>
                <a:lnTo>
                  <a:pt x="6520918" y="1212637"/>
                </a:lnTo>
                <a:lnTo>
                  <a:pt x="6526087" y="1212233"/>
                </a:lnTo>
                <a:lnTo>
                  <a:pt x="6525348" y="1207780"/>
                </a:lnTo>
                <a:lnTo>
                  <a:pt x="6529040" y="1206162"/>
                </a:lnTo>
                <a:lnTo>
                  <a:pt x="6532730" y="1194830"/>
                </a:lnTo>
                <a:lnTo>
                  <a:pt x="6537899" y="1183902"/>
                </a:lnTo>
                <a:lnTo>
                  <a:pt x="6554139" y="1182688"/>
                </a:lnTo>
                <a:lnTo>
                  <a:pt x="6577025" y="1170951"/>
                </a:lnTo>
                <a:lnTo>
                  <a:pt x="6592528" y="1170547"/>
                </a:lnTo>
                <a:lnTo>
                  <a:pt x="6592528" y="1163262"/>
                </a:lnTo>
                <a:lnTo>
                  <a:pt x="6602125" y="1153953"/>
                </a:lnTo>
                <a:lnTo>
                  <a:pt x="6616152" y="1153549"/>
                </a:lnTo>
                <a:lnTo>
                  <a:pt x="6625011" y="1142217"/>
                </a:lnTo>
                <a:lnTo>
                  <a:pt x="6639776" y="1136955"/>
                </a:lnTo>
                <a:lnTo>
                  <a:pt x="6653802" y="1138170"/>
                </a:lnTo>
                <a:lnTo>
                  <a:pt x="6673735" y="1128456"/>
                </a:lnTo>
                <a:lnTo>
                  <a:pt x="6698835" y="1134527"/>
                </a:lnTo>
                <a:lnTo>
                  <a:pt x="6712862" y="1140598"/>
                </a:lnTo>
                <a:lnTo>
                  <a:pt x="6712862" y="1143836"/>
                </a:lnTo>
                <a:lnTo>
                  <a:pt x="6706956" y="1140598"/>
                </a:lnTo>
                <a:lnTo>
                  <a:pt x="6695882" y="1139384"/>
                </a:lnTo>
                <a:lnTo>
                  <a:pt x="6692191" y="1147073"/>
                </a:lnTo>
                <a:lnTo>
                  <a:pt x="6697359" y="1157596"/>
                </a:lnTo>
                <a:lnTo>
                  <a:pt x="6718768" y="1163262"/>
                </a:lnTo>
                <a:lnTo>
                  <a:pt x="6737224" y="1155168"/>
                </a:lnTo>
                <a:lnTo>
                  <a:pt x="6747559" y="1145454"/>
                </a:lnTo>
                <a:lnTo>
                  <a:pt x="6751989" y="1145454"/>
                </a:lnTo>
                <a:lnTo>
                  <a:pt x="6738700" y="1157596"/>
                </a:lnTo>
                <a:lnTo>
                  <a:pt x="6724674" y="1164881"/>
                </a:lnTo>
                <a:lnTo>
                  <a:pt x="6728365" y="1168118"/>
                </a:lnTo>
                <a:lnTo>
                  <a:pt x="6742392" y="1164881"/>
                </a:lnTo>
                <a:lnTo>
                  <a:pt x="6759371" y="1151120"/>
                </a:lnTo>
                <a:lnTo>
                  <a:pt x="6765277" y="1149097"/>
                </a:lnTo>
                <a:lnTo>
                  <a:pt x="6828766" y="1152335"/>
                </a:lnTo>
                <a:lnTo>
                  <a:pt x="6884111" y="1147221"/>
                </a:lnTo>
                <a:lnTo>
                  <a:pt x="6884134" y="1147478"/>
                </a:lnTo>
                <a:lnTo>
                  <a:pt x="6894470" y="1146264"/>
                </a:lnTo>
                <a:lnTo>
                  <a:pt x="6884111" y="1147221"/>
                </a:lnTo>
                <a:lnTo>
                  <a:pt x="6882658" y="1131289"/>
                </a:lnTo>
                <a:lnTo>
                  <a:pt x="6888564" y="1124005"/>
                </a:lnTo>
                <a:lnTo>
                  <a:pt x="6883396" y="1119148"/>
                </a:lnTo>
                <a:lnTo>
                  <a:pt x="6877490" y="1117529"/>
                </a:lnTo>
                <a:lnTo>
                  <a:pt x="6875275" y="1108625"/>
                </a:lnTo>
                <a:lnTo>
                  <a:pt x="6868631" y="1105388"/>
                </a:lnTo>
                <a:lnTo>
                  <a:pt x="6850175" y="1109435"/>
                </a:lnTo>
                <a:lnTo>
                  <a:pt x="6837625" y="1103364"/>
                </a:lnTo>
                <a:lnTo>
                  <a:pt x="6824337" y="1086366"/>
                </a:lnTo>
                <a:lnTo>
                  <a:pt x="6807357" y="1089604"/>
                </a:lnTo>
                <a:lnTo>
                  <a:pt x="6804404" y="1088390"/>
                </a:lnTo>
                <a:lnTo>
                  <a:pt x="6808834" y="1081510"/>
                </a:lnTo>
                <a:lnTo>
                  <a:pt x="6805142" y="1070178"/>
                </a:lnTo>
                <a:lnTo>
                  <a:pt x="6804404" y="1056417"/>
                </a:lnTo>
                <a:lnTo>
                  <a:pt x="6804404" y="1054798"/>
                </a:lnTo>
                <a:lnTo>
                  <a:pt x="6798498" y="1049537"/>
                </a:lnTo>
                <a:lnTo>
                  <a:pt x="6792592" y="1027683"/>
                </a:lnTo>
                <a:lnTo>
                  <a:pt x="6799975" y="1021612"/>
                </a:lnTo>
                <a:lnTo>
                  <a:pt x="6799236" y="1012708"/>
                </a:lnTo>
                <a:lnTo>
                  <a:pt x="6799975" y="1003804"/>
                </a:lnTo>
                <a:lnTo>
                  <a:pt x="6813263" y="989639"/>
                </a:lnTo>
                <a:lnTo>
                  <a:pt x="6813263" y="973451"/>
                </a:lnTo>
                <a:lnTo>
                  <a:pt x="6816954" y="975070"/>
                </a:lnTo>
                <a:lnTo>
                  <a:pt x="6816216" y="965761"/>
                </a:lnTo>
                <a:lnTo>
                  <a:pt x="6823598" y="955239"/>
                </a:lnTo>
                <a:lnTo>
                  <a:pt x="6833934" y="954429"/>
                </a:lnTo>
                <a:lnTo>
                  <a:pt x="6838363" y="950382"/>
                </a:lnTo>
                <a:lnTo>
                  <a:pt x="6852390" y="947144"/>
                </a:lnTo>
                <a:lnTo>
                  <a:pt x="6861249" y="939050"/>
                </a:lnTo>
                <a:lnTo>
                  <a:pt x="6865678" y="938645"/>
                </a:lnTo>
                <a:lnTo>
                  <a:pt x="6866417" y="952406"/>
                </a:lnTo>
                <a:lnTo>
                  <a:pt x="6889302" y="975070"/>
                </a:lnTo>
                <a:lnTo>
                  <a:pt x="6890779" y="983164"/>
                </a:lnTo>
                <a:lnTo>
                  <a:pt x="6902591" y="993686"/>
                </a:lnTo>
                <a:lnTo>
                  <a:pt x="6914402" y="993686"/>
                </a:lnTo>
                <a:lnTo>
                  <a:pt x="6929906" y="977903"/>
                </a:lnTo>
                <a:lnTo>
                  <a:pt x="6935811" y="962119"/>
                </a:lnTo>
                <a:lnTo>
                  <a:pt x="6931382" y="941883"/>
                </a:lnTo>
                <a:lnTo>
                  <a:pt x="6931382" y="925290"/>
                </a:lnTo>
                <a:lnTo>
                  <a:pt x="6936550" y="901412"/>
                </a:lnTo>
                <a:lnTo>
                  <a:pt x="6932858" y="894531"/>
                </a:lnTo>
                <a:lnTo>
                  <a:pt x="6923261" y="901816"/>
                </a:lnTo>
                <a:lnTo>
                  <a:pt x="6922523" y="909506"/>
                </a:lnTo>
                <a:lnTo>
                  <a:pt x="6917355" y="910720"/>
                </a:lnTo>
                <a:lnTo>
                  <a:pt x="6903329" y="898983"/>
                </a:lnTo>
                <a:lnTo>
                  <a:pt x="6895208" y="886842"/>
                </a:lnTo>
                <a:lnTo>
                  <a:pt x="6894470" y="875105"/>
                </a:lnTo>
                <a:lnTo>
                  <a:pt x="6901852" y="874296"/>
                </a:lnTo>
                <a:lnTo>
                  <a:pt x="6906282" y="867820"/>
                </a:lnTo>
                <a:lnTo>
                  <a:pt x="6897423" y="867011"/>
                </a:lnTo>
                <a:lnTo>
                  <a:pt x="6893732" y="869439"/>
                </a:lnTo>
                <a:lnTo>
                  <a:pt x="6887087" y="868630"/>
                </a:lnTo>
                <a:lnTo>
                  <a:pt x="6887087" y="839490"/>
                </a:lnTo>
                <a:lnTo>
                  <a:pt x="6892255" y="830587"/>
                </a:lnTo>
                <a:lnTo>
                  <a:pt x="6908496" y="824516"/>
                </a:lnTo>
                <a:lnTo>
                  <a:pt x="6915141" y="825730"/>
                </a:lnTo>
                <a:lnTo>
                  <a:pt x="6916617" y="818040"/>
                </a:lnTo>
                <a:lnTo>
                  <a:pt x="6926214" y="815207"/>
                </a:lnTo>
                <a:lnTo>
                  <a:pt x="6935073" y="816422"/>
                </a:lnTo>
                <a:lnTo>
                  <a:pt x="6938026" y="807518"/>
                </a:lnTo>
                <a:lnTo>
                  <a:pt x="6940979" y="811565"/>
                </a:lnTo>
                <a:lnTo>
                  <a:pt x="6958697" y="812374"/>
                </a:lnTo>
                <a:lnTo>
                  <a:pt x="6963126" y="815207"/>
                </a:lnTo>
                <a:lnTo>
                  <a:pt x="6972723" y="809541"/>
                </a:lnTo>
                <a:lnTo>
                  <a:pt x="6966817" y="805090"/>
                </a:lnTo>
                <a:lnTo>
                  <a:pt x="6966817" y="801042"/>
                </a:lnTo>
                <a:lnTo>
                  <a:pt x="6973462" y="802257"/>
                </a:lnTo>
                <a:lnTo>
                  <a:pt x="6974200" y="795781"/>
                </a:lnTo>
                <a:lnTo>
                  <a:pt x="6983797" y="804280"/>
                </a:lnTo>
                <a:lnTo>
                  <a:pt x="6992656" y="802257"/>
                </a:lnTo>
                <a:lnTo>
                  <a:pt x="7002253" y="806708"/>
                </a:lnTo>
                <a:lnTo>
                  <a:pt x="7020709" y="806304"/>
                </a:lnTo>
                <a:lnTo>
                  <a:pt x="7038427" y="816826"/>
                </a:lnTo>
                <a:lnTo>
                  <a:pt x="7078292" y="817636"/>
                </a:lnTo>
                <a:lnTo>
                  <a:pt x="7079769" y="813589"/>
                </a:lnTo>
                <a:lnTo>
                  <a:pt x="7079769" y="813993"/>
                </a:lnTo>
                <a:lnTo>
                  <a:pt x="7084198" y="820873"/>
                </a:lnTo>
                <a:lnTo>
                  <a:pt x="7079769" y="813589"/>
                </a:lnTo>
                <a:lnTo>
                  <a:pt x="7079769" y="813184"/>
                </a:lnTo>
                <a:lnTo>
                  <a:pt x="7082722" y="803066"/>
                </a:lnTo>
                <a:lnTo>
                  <a:pt x="7078292" y="796186"/>
                </a:lnTo>
                <a:lnTo>
                  <a:pt x="7078292" y="790925"/>
                </a:lnTo>
                <a:lnTo>
                  <a:pt x="7082722" y="789306"/>
                </a:lnTo>
                <a:lnTo>
                  <a:pt x="7087151" y="796995"/>
                </a:lnTo>
                <a:lnTo>
                  <a:pt x="7096010" y="794162"/>
                </a:lnTo>
                <a:lnTo>
                  <a:pt x="7095272" y="785258"/>
                </a:lnTo>
                <a:lnTo>
                  <a:pt x="7100440" y="781211"/>
                </a:lnTo>
                <a:lnTo>
                  <a:pt x="7110775" y="786473"/>
                </a:lnTo>
                <a:lnTo>
                  <a:pt x="7122587" y="778378"/>
                </a:lnTo>
                <a:lnTo>
                  <a:pt x="7125540" y="770284"/>
                </a:lnTo>
                <a:lnTo>
                  <a:pt x="7131446" y="768260"/>
                </a:lnTo>
                <a:lnTo>
                  <a:pt x="7146211" y="772712"/>
                </a:lnTo>
                <a:lnTo>
                  <a:pt x="7152117" y="765832"/>
                </a:lnTo>
                <a:lnTo>
                  <a:pt x="7143258" y="754500"/>
                </a:lnTo>
                <a:lnTo>
                  <a:pt x="7135137" y="754500"/>
                </a:lnTo>
                <a:lnTo>
                  <a:pt x="7130708" y="756119"/>
                </a:lnTo>
                <a:lnTo>
                  <a:pt x="7119634" y="756119"/>
                </a:lnTo>
                <a:lnTo>
                  <a:pt x="7112990" y="747215"/>
                </a:lnTo>
                <a:lnTo>
                  <a:pt x="7101178" y="746811"/>
                </a:lnTo>
                <a:lnTo>
                  <a:pt x="7090104" y="734669"/>
                </a:lnTo>
                <a:lnTo>
                  <a:pt x="7091581" y="729003"/>
                </a:lnTo>
                <a:lnTo>
                  <a:pt x="7102654" y="737097"/>
                </a:lnTo>
                <a:lnTo>
                  <a:pt x="7102654" y="729408"/>
                </a:lnTo>
                <a:lnTo>
                  <a:pt x="7098963" y="723337"/>
                </a:lnTo>
                <a:lnTo>
                  <a:pt x="7106346" y="717671"/>
                </a:lnTo>
                <a:lnTo>
                  <a:pt x="7095272" y="719695"/>
                </a:lnTo>
                <a:cubicBezTo>
                  <a:pt x="7095272" y="719695"/>
                  <a:pt x="7083460" y="725765"/>
                  <a:pt x="7081245" y="726575"/>
                </a:cubicBezTo>
                <a:cubicBezTo>
                  <a:pt x="7080507" y="726575"/>
                  <a:pt x="7079769" y="727789"/>
                  <a:pt x="7079031" y="729003"/>
                </a:cubicBezTo>
                <a:lnTo>
                  <a:pt x="7077554" y="716052"/>
                </a:lnTo>
                <a:lnTo>
                  <a:pt x="7079031" y="729408"/>
                </a:lnTo>
                <a:cubicBezTo>
                  <a:pt x="7077554" y="732646"/>
                  <a:pt x="7075339" y="737097"/>
                  <a:pt x="7075339" y="737097"/>
                </a:cubicBezTo>
                <a:lnTo>
                  <a:pt x="7065742" y="734669"/>
                </a:lnTo>
                <a:lnTo>
                  <a:pt x="7064266" y="729003"/>
                </a:lnTo>
                <a:lnTo>
                  <a:pt x="7056883" y="726980"/>
                </a:lnTo>
                <a:lnTo>
                  <a:pt x="7052454" y="729408"/>
                </a:lnTo>
                <a:lnTo>
                  <a:pt x="7056883" y="733455"/>
                </a:lnTo>
                <a:lnTo>
                  <a:pt x="7055407" y="738312"/>
                </a:lnTo>
                <a:lnTo>
                  <a:pt x="7039904" y="740335"/>
                </a:lnTo>
                <a:lnTo>
                  <a:pt x="7033259" y="734264"/>
                </a:lnTo>
                <a:lnTo>
                  <a:pt x="7019971" y="736693"/>
                </a:lnTo>
                <a:lnTo>
                  <a:pt x="7014065" y="742359"/>
                </a:lnTo>
                <a:lnTo>
                  <a:pt x="7011850" y="737502"/>
                </a:lnTo>
                <a:lnTo>
                  <a:pt x="7005944" y="736288"/>
                </a:lnTo>
                <a:lnTo>
                  <a:pt x="7005206" y="742359"/>
                </a:lnTo>
                <a:lnTo>
                  <a:pt x="6998562" y="744382"/>
                </a:lnTo>
                <a:lnTo>
                  <a:pt x="6994132" y="734264"/>
                </a:lnTo>
                <a:lnTo>
                  <a:pt x="6991918" y="741145"/>
                </a:lnTo>
                <a:lnTo>
                  <a:pt x="6986012" y="739930"/>
                </a:lnTo>
                <a:lnTo>
                  <a:pt x="6980844" y="731027"/>
                </a:lnTo>
                <a:lnTo>
                  <a:pt x="6977153" y="734669"/>
                </a:lnTo>
                <a:lnTo>
                  <a:pt x="6980844" y="743978"/>
                </a:lnTo>
                <a:lnTo>
                  <a:pt x="6976415" y="743168"/>
                </a:lnTo>
                <a:lnTo>
                  <a:pt x="6971247" y="754095"/>
                </a:lnTo>
                <a:lnTo>
                  <a:pt x="6966079" y="752072"/>
                </a:lnTo>
                <a:lnTo>
                  <a:pt x="6970509" y="744382"/>
                </a:lnTo>
                <a:lnTo>
                  <a:pt x="6968294" y="740740"/>
                </a:lnTo>
                <a:lnTo>
                  <a:pt x="6960173" y="751667"/>
                </a:lnTo>
                <a:lnTo>
                  <a:pt x="6952053" y="753286"/>
                </a:lnTo>
                <a:lnTo>
                  <a:pt x="6938764" y="749644"/>
                </a:lnTo>
                <a:lnTo>
                  <a:pt x="6938026" y="754500"/>
                </a:lnTo>
                <a:lnTo>
                  <a:pt x="6918094" y="766237"/>
                </a:lnTo>
                <a:lnTo>
                  <a:pt x="6909235" y="766237"/>
                </a:lnTo>
                <a:lnTo>
                  <a:pt x="6892993" y="777164"/>
                </a:lnTo>
                <a:lnTo>
                  <a:pt x="6885611" y="777569"/>
                </a:lnTo>
                <a:lnTo>
                  <a:pt x="6877490" y="780807"/>
                </a:lnTo>
                <a:lnTo>
                  <a:pt x="6876014" y="775141"/>
                </a:lnTo>
                <a:lnTo>
                  <a:pt x="6870108" y="777974"/>
                </a:lnTo>
                <a:lnTo>
                  <a:pt x="6864940" y="791329"/>
                </a:lnTo>
                <a:lnTo>
                  <a:pt x="6861249" y="789710"/>
                </a:lnTo>
                <a:lnTo>
                  <a:pt x="6864940" y="780402"/>
                </a:lnTo>
                <a:lnTo>
                  <a:pt x="6861987" y="774736"/>
                </a:lnTo>
                <a:lnTo>
                  <a:pt x="6849437" y="758547"/>
                </a:lnTo>
                <a:lnTo>
                  <a:pt x="6855343" y="750858"/>
                </a:lnTo>
                <a:lnTo>
                  <a:pt x="6855343" y="744382"/>
                </a:lnTo>
                <a:lnTo>
                  <a:pt x="6843531" y="752072"/>
                </a:lnTo>
                <a:lnTo>
                  <a:pt x="6838363" y="752072"/>
                </a:lnTo>
                <a:lnTo>
                  <a:pt x="6842055" y="745596"/>
                </a:lnTo>
                <a:lnTo>
                  <a:pt x="6837625" y="743573"/>
                </a:lnTo>
                <a:lnTo>
                  <a:pt x="6823598" y="745192"/>
                </a:lnTo>
                <a:lnTo>
                  <a:pt x="6816954" y="739526"/>
                </a:lnTo>
                <a:lnTo>
                  <a:pt x="6810310" y="740740"/>
                </a:lnTo>
                <a:lnTo>
                  <a:pt x="6798498" y="729408"/>
                </a:lnTo>
                <a:lnTo>
                  <a:pt x="6796283" y="735074"/>
                </a:lnTo>
                <a:lnTo>
                  <a:pt x="6791854" y="731431"/>
                </a:lnTo>
                <a:lnTo>
                  <a:pt x="6778566" y="737097"/>
                </a:lnTo>
                <a:lnTo>
                  <a:pt x="6774874" y="732241"/>
                </a:lnTo>
                <a:lnTo>
                  <a:pt x="6774874" y="725361"/>
                </a:lnTo>
                <a:lnTo>
                  <a:pt x="6780042" y="715243"/>
                </a:lnTo>
                <a:lnTo>
                  <a:pt x="6774136" y="708767"/>
                </a:lnTo>
                <a:lnTo>
                  <a:pt x="6774874" y="689746"/>
                </a:lnTo>
                <a:lnTo>
                  <a:pt x="6777827" y="684485"/>
                </a:lnTo>
                <a:lnTo>
                  <a:pt x="6776351" y="669915"/>
                </a:lnTo>
                <a:lnTo>
                  <a:pt x="6783733" y="667487"/>
                </a:lnTo>
                <a:lnTo>
                  <a:pt x="6776351" y="656559"/>
                </a:lnTo>
                <a:lnTo>
                  <a:pt x="6779304" y="650893"/>
                </a:lnTo>
                <a:lnTo>
                  <a:pt x="6774874" y="647251"/>
                </a:lnTo>
                <a:lnTo>
                  <a:pt x="6765277" y="632276"/>
                </a:lnTo>
                <a:lnTo>
                  <a:pt x="6766754" y="628229"/>
                </a:lnTo>
                <a:lnTo>
                  <a:pt x="6763801" y="619730"/>
                </a:lnTo>
                <a:lnTo>
                  <a:pt x="6766015" y="614874"/>
                </a:lnTo>
                <a:lnTo>
                  <a:pt x="6768230" y="605161"/>
                </a:lnTo>
                <a:lnTo>
                  <a:pt x="6763062" y="599899"/>
                </a:lnTo>
                <a:lnTo>
                  <a:pt x="6756418" y="602328"/>
                </a:lnTo>
                <a:lnTo>
                  <a:pt x="6754203" y="596662"/>
                </a:lnTo>
                <a:lnTo>
                  <a:pt x="6757156" y="587353"/>
                </a:lnTo>
                <a:lnTo>
                  <a:pt x="6754942" y="585734"/>
                </a:lnTo>
                <a:lnTo>
                  <a:pt x="6751251" y="576426"/>
                </a:lnTo>
                <a:lnTo>
                  <a:pt x="6755680" y="568736"/>
                </a:lnTo>
                <a:lnTo>
                  <a:pt x="6760848" y="567522"/>
                </a:lnTo>
                <a:lnTo>
                  <a:pt x="6764539" y="559023"/>
                </a:lnTo>
                <a:lnTo>
                  <a:pt x="6760848" y="550524"/>
                </a:lnTo>
                <a:lnTo>
                  <a:pt x="6766015" y="546072"/>
                </a:lnTo>
                <a:lnTo>
                  <a:pt x="6763801" y="537978"/>
                </a:lnTo>
                <a:lnTo>
                  <a:pt x="6770445" y="535550"/>
                </a:lnTo>
                <a:lnTo>
                  <a:pt x="6777089" y="537573"/>
                </a:lnTo>
                <a:lnTo>
                  <a:pt x="6777827" y="540811"/>
                </a:lnTo>
                <a:lnTo>
                  <a:pt x="6782995" y="544049"/>
                </a:lnTo>
                <a:lnTo>
                  <a:pt x="6791854" y="538787"/>
                </a:lnTo>
                <a:lnTo>
                  <a:pt x="6794069" y="533526"/>
                </a:lnTo>
                <a:lnTo>
                  <a:pt x="6800713" y="527860"/>
                </a:lnTo>
                <a:lnTo>
                  <a:pt x="6799975" y="523408"/>
                </a:lnTo>
                <a:lnTo>
                  <a:pt x="6793330" y="517337"/>
                </a:lnTo>
                <a:lnTo>
                  <a:pt x="6796283" y="513695"/>
                </a:lnTo>
                <a:lnTo>
                  <a:pt x="6802928" y="516528"/>
                </a:lnTo>
                <a:lnTo>
                  <a:pt x="6801451" y="512076"/>
                </a:lnTo>
                <a:lnTo>
                  <a:pt x="6805142" y="501958"/>
                </a:lnTo>
                <a:lnTo>
                  <a:pt x="6811787" y="499935"/>
                </a:lnTo>
                <a:lnTo>
                  <a:pt x="6815478" y="503982"/>
                </a:lnTo>
                <a:lnTo>
                  <a:pt x="6827290" y="507220"/>
                </a:lnTo>
                <a:lnTo>
                  <a:pt x="6820645" y="502768"/>
                </a:lnTo>
                <a:lnTo>
                  <a:pt x="6817692" y="491436"/>
                </a:lnTo>
                <a:lnTo>
                  <a:pt x="6824337" y="483746"/>
                </a:lnTo>
                <a:lnTo>
                  <a:pt x="6833934" y="482532"/>
                </a:lnTo>
                <a:lnTo>
                  <a:pt x="6836149" y="475247"/>
                </a:lnTo>
                <a:lnTo>
                  <a:pt x="6833196" y="466343"/>
                </a:lnTo>
                <a:lnTo>
                  <a:pt x="6837625" y="465534"/>
                </a:lnTo>
                <a:lnTo>
                  <a:pt x="6840578" y="470391"/>
                </a:lnTo>
                <a:lnTo>
                  <a:pt x="6844269" y="469176"/>
                </a:lnTo>
                <a:lnTo>
                  <a:pt x="6846484" y="454202"/>
                </a:lnTo>
                <a:lnTo>
                  <a:pt x="6861987" y="439228"/>
                </a:lnTo>
                <a:lnTo>
                  <a:pt x="6865678" y="436395"/>
                </a:lnTo>
                <a:lnTo>
                  <a:pt x="6865678" y="430324"/>
                </a:lnTo>
                <a:lnTo>
                  <a:pt x="6874537" y="421420"/>
                </a:lnTo>
                <a:lnTo>
                  <a:pt x="6874537" y="414135"/>
                </a:lnTo>
                <a:lnTo>
                  <a:pt x="6887826" y="406446"/>
                </a:lnTo>
                <a:lnTo>
                  <a:pt x="6900376" y="406041"/>
                </a:lnTo>
                <a:lnTo>
                  <a:pt x="6915141" y="413731"/>
                </a:lnTo>
                <a:lnTo>
                  <a:pt x="6915141" y="408065"/>
                </a:lnTo>
                <a:lnTo>
                  <a:pt x="6901852" y="398351"/>
                </a:lnTo>
                <a:lnTo>
                  <a:pt x="6906282" y="396733"/>
                </a:lnTo>
                <a:lnTo>
                  <a:pt x="6917355" y="398756"/>
                </a:lnTo>
                <a:lnTo>
                  <a:pt x="6901852" y="386210"/>
                </a:lnTo>
                <a:lnTo>
                  <a:pt x="6905543" y="383377"/>
                </a:lnTo>
                <a:lnTo>
                  <a:pt x="6904805" y="369212"/>
                </a:lnTo>
                <a:lnTo>
                  <a:pt x="6899638" y="363141"/>
                </a:lnTo>
                <a:lnTo>
                  <a:pt x="6907020" y="359904"/>
                </a:lnTo>
                <a:lnTo>
                  <a:pt x="6893732" y="348572"/>
                </a:lnTo>
                <a:lnTo>
                  <a:pt x="6875275" y="348572"/>
                </a:lnTo>
                <a:lnTo>
                  <a:pt x="6866417" y="339668"/>
                </a:lnTo>
                <a:lnTo>
                  <a:pt x="6856819" y="339668"/>
                </a:lnTo>
                <a:lnTo>
                  <a:pt x="6853128" y="336025"/>
                </a:lnTo>
                <a:lnTo>
                  <a:pt x="6853128" y="335621"/>
                </a:lnTo>
                <a:lnTo>
                  <a:pt x="6846484" y="339668"/>
                </a:lnTo>
                <a:lnTo>
                  <a:pt x="6836887" y="339263"/>
                </a:lnTo>
                <a:lnTo>
                  <a:pt x="6831719" y="332788"/>
                </a:lnTo>
                <a:lnTo>
                  <a:pt x="6819907" y="339668"/>
                </a:lnTo>
                <a:lnTo>
                  <a:pt x="6811787" y="335621"/>
                </a:lnTo>
                <a:lnTo>
                  <a:pt x="6808095" y="343310"/>
                </a:lnTo>
                <a:lnTo>
                  <a:pt x="6799236" y="340073"/>
                </a:lnTo>
                <a:lnTo>
                  <a:pt x="6795545" y="332383"/>
                </a:lnTo>
                <a:lnTo>
                  <a:pt x="6788163" y="341691"/>
                </a:lnTo>
                <a:lnTo>
                  <a:pt x="6781519" y="331574"/>
                </a:lnTo>
                <a:lnTo>
                  <a:pt x="6776351" y="335216"/>
                </a:lnTo>
                <a:lnTo>
                  <a:pt x="6775613" y="344120"/>
                </a:lnTo>
                <a:lnTo>
                  <a:pt x="6771921" y="351405"/>
                </a:lnTo>
                <a:lnTo>
                  <a:pt x="6764539" y="353023"/>
                </a:lnTo>
                <a:lnTo>
                  <a:pt x="6760109" y="347762"/>
                </a:lnTo>
                <a:lnTo>
                  <a:pt x="6753465" y="345739"/>
                </a:lnTo>
                <a:lnTo>
                  <a:pt x="6760109" y="357071"/>
                </a:lnTo>
                <a:lnTo>
                  <a:pt x="6766754" y="361118"/>
                </a:lnTo>
                <a:lnTo>
                  <a:pt x="6757895" y="367998"/>
                </a:lnTo>
                <a:lnTo>
                  <a:pt x="6749774" y="367593"/>
                </a:lnTo>
                <a:lnTo>
                  <a:pt x="6742392" y="371236"/>
                </a:lnTo>
                <a:lnTo>
                  <a:pt x="6751251" y="375283"/>
                </a:lnTo>
                <a:lnTo>
                  <a:pt x="6751251" y="380544"/>
                </a:lnTo>
                <a:lnTo>
                  <a:pt x="6746821" y="381353"/>
                </a:lnTo>
                <a:lnTo>
                  <a:pt x="6745345" y="378520"/>
                </a:lnTo>
                <a:lnTo>
                  <a:pt x="6738700" y="375687"/>
                </a:lnTo>
                <a:lnTo>
                  <a:pt x="6735747" y="378925"/>
                </a:lnTo>
                <a:lnTo>
                  <a:pt x="6740177" y="385401"/>
                </a:lnTo>
                <a:lnTo>
                  <a:pt x="6746083" y="385805"/>
                </a:lnTo>
                <a:lnTo>
                  <a:pt x="6751251" y="391471"/>
                </a:lnTo>
                <a:lnTo>
                  <a:pt x="6748298" y="396328"/>
                </a:lnTo>
                <a:lnTo>
                  <a:pt x="6741653" y="412516"/>
                </a:lnTo>
                <a:lnTo>
                  <a:pt x="6743868" y="418992"/>
                </a:lnTo>
                <a:lnTo>
                  <a:pt x="6732056" y="421015"/>
                </a:lnTo>
                <a:lnTo>
                  <a:pt x="6741653" y="428300"/>
                </a:lnTo>
                <a:lnTo>
                  <a:pt x="6749774" y="429514"/>
                </a:lnTo>
                <a:lnTo>
                  <a:pt x="6752727" y="435585"/>
                </a:lnTo>
                <a:lnTo>
                  <a:pt x="6746821" y="437609"/>
                </a:lnTo>
                <a:lnTo>
                  <a:pt x="6752727" y="444894"/>
                </a:lnTo>
                <a:lnTo>
                  <a:pt x="6759371" y="444894"/>
                </a:lnTo>
                <a:lnTo>
                  <a:pt x="6749774" y="456226"/>
                </a:lnTo>
                <a:lnTo>
                  <a:pt x="6743130" y="456630"/>
                </a:lnTo>
                <a:lnTo>
                  <a:pt x="6736486" y="464725"/>
                </a:lnTo>
                <a:lnTo>
                  <a:pt x="6737962" y="479699"/>
                </a:lnTo>
                <a:lnTo>
                  <a:pt x="6728365" y="495078"/>
                </a:lnTo>
                <a:lnTo>
                  <a:pt x="6721721" y="494673"/>
                </a:lnTo>
                <a:lnTo>
                  <a:pt x="6711385" y="503577"/>
                </a:lnTo>
                <a:lnTo>
                  <a:pt x="6706218" y="497102"/>
                </a:lnTo>
                <a:lnTo>
                  <a:pt x="6704741" y="505196"/>
                </a:lnTo>
                <a:lnTo>
                  <a:pt x="6708432" y="513695"/>
                </a:lnTo>
                <a:lnTo>
                  <a:pt x="6696620" y="519766"/>
                </a:lnTo>
                <a:lnTo>
                  <a:pt x="6691453" y="529479"/>
                </a:lnTo>
                <a:lnTo>
                  <a:pt x="6685547" y="529074"/>
                </a:lnTo>
                <a:lnTo>
                  <a:pt x="6684070" y="522194"/>
                </a:lnTo>
                <a:lnTo>
                  <a:pt x="6676688" y="522194"/>
                </a:lnTo>
                <a:lnTo>
                  <a:pt x="6672258" y="531907"/>
                </a:lnTo>
                <a:lnTo>
                  <a:pt x="6672258" y="542025"/>
                </a:lnTo>
                <a:lnTo>
                  <a:pt x="6665614" y="547691"/>
                </a:lnTo>
                <a:lnTo>
                  <a:pt x="6661185" y="541620"/>
                </a:lnTo>
                <a:lnTo>
                  <a:pt x="6657494" y="541620"/>
                </a:lnTo>
                <a:lnTo>
                  <a:pt x="6654541" y="551333"/>
                </a:lnTo>
                <a:lnTo>
                  <a:pt x="6650111" y="552548"/>
                </a:lnTo>
                <a:lnTo>
                  <a:pt x="6645682" y="547691"/>
                </a:lnTo>
                <a:lnTo>
                  <a:pt x="6639037" y="554166"/>
                </a:lnTo>
                <a:lnTo>
                  <a:pt x="6636084" y="561856"/>
                </a:lnTo>
                <a:lnTo>
                  <a:pt x="6642729" y="563070"/>
                </a:lnTo>
                <a:lnTo>
                  <a:pt x="6641990" y="568332"/>
                </a:lnTo>
                <a:lnTo>
                  <a:pt x="6628702" y="578854"/>
                </a:lnTo>
                <a:lnTo>
                  <a:pt x="6619843" y="576831"/>
                </a:lnTo>
                <a:lnTo>
                  <a:pt x="6617628" y="581687"/>
                </a:lnTo>
                <a:lnTo>
                  <a:pt x="6621320" y="589781"/>
                </a:lnTo>
                <a:lnTo>
                  <a:pt x="6613199" y="600709"/>
                </a:lnTo>
                <a:lnTo>
                  <a:pt x="6598434" y="603137"/>
                </a:lnTo>
                <a:lnTo>
                  <a:pt x="6591052" y="600304"/>
                </a:lnTo>
                <a:lnTo>
                  <a:pt x="6602125" y="613660"/>
                </a:lnTo>
                <a:lnTo>
                  <a:pt x="6603602" y="625396"/>
                </a:lnTo>
                <a:lnTo>
                  <a:pt x="6601387" y="628634"/>
                </a:lnTo>
                <a:lnTo>
                  <a:pt x="6602864" y="639157"/>
                </a:lnTo>
                <a:lnTo>
                  <a:pt x="6600649" y="652512"/>
                </a:lnTo>
                <a:lnTo>
                  <a:pt x="6608031" y="659797"/>
                </a:lnTo>
                <a:lnTo>
                  <a:pt x="6606555" y="669105"/>
                </a:lnTo>
                <a:lnTo>
                  <a:pt x="6600649" y="663844"/>
                </a:lnTo>
                <a:lnTo>
                  <a:pt x="6597696" y="666677"/>
                </a:lnTo>
                <a:lnTo>
                  <a:pt x="6601387" y="680033"/>
                </a:lnTo>
                <a:lnTo>
                  <a:pt x="6593266" y="688936"/>
                </a:lnTo>
                <a:lnTo>
                  <a:pt x="6601387" y="691769"/>
                </a:lnTo>
                <a:lnTo>
                  <a:pt x="6601387" y="697031"/>
                </a:lnTo>
                <a:lnTo>
                  <a:pt x="6596219" y="699459"/>
                </a:lnTo>
                <a:lnTo>
                  <a:pt x="6602125" y="709577"/>
                </a:lnTo>
                <a:lnTo>
                  <a:pt x="6594743" y="717671"/>
                </a:lnTo>
                <a:lnTo>
                  <a:pt x="6600649" y="723337"/>
                </a:lnTo>
                <a:lnTo>
                  <a:pt x="6605816" y="730217"/>
                </a:lnTo>
                <a:lnTo>
                  <a:pt x="6612461" y="731431"/>
                </a:lnTo>
                <a:lnTo>
                  <a:pt x="6612461" y="740335"/>
                </a:lnTo>
                <a:lnTo>
                  <a:pt x="6617628" y="737502"/>
                </a:lnTo>
                <a:lnTo>
                  <a:pt x="6622796" y="746001"/>
                </a:lnTo>
                <a:lnTo>
                  <a:pt x="6630917" y="736288"/>
                </a:lnTo>
                <a:lnTo>
                  <a:pt x="6638299" y="741549"/>
                </a:lnTo>
                <a:lnTo>
                  <a:pt x="6640514" y="749239"/>
                </a:lnTo>
                <a:lnTo>
                  <a:pt x="6658232" y="761785"/>
                </a:lnTo>
                <a:lnTo>
                  <a:pt x="6655279" y="767046"/>
                </a:lnTo>
                <a:lnTo>
                  <a:pt x="6670044" y="775141"/>
                </a:lnTo>
                <a:lnTo>
                  <a:pt x="6670044" y="782021"/>
                </a:lnTo>
                <a:lnTo>
                  <a:pt x="6679641" y="790520"/>
                </a:lnTo>
                <a:lnTo>
                  <a:pt x="6673735" y="804685"/>
                </a:lnTo>
                <a:lnTo>
                  <a:pt x="6661185" y="817231"/>
                </a:lnTo>
                <a:lnTo>
                  <a:pt x="6657494" y="826539"/>
                </a:lnTo>
                <a:lnTo>
                  <a:pt x="6644205" y="829777"/>
                </a:lnTo>
                <a:lnTo>
                  <a:pt x="6635346" y="825325"/>
                </a:lnTo>
                <a:lnTo>
                  <a:pt x="6636823" y="819659"/>
                </a:lnTo>
                <a:lnTo>
                  <a:pt x="6625749" y="815612"/>
                </a:lnTo>
                <a:lnTo>
                  <a:pt x="6620581" y="811160"/>
                </a:lnTo>
                <a:lnTo>
                  <a:pt x="6620581" y="816826"/>
                </a:lnTo>
                <a:lnTo>
                  <a:pt x="6613937" y="817231"/>
                </a:lnTo>
                <a:lnTo>
                  <a:pt x="6610246" y="812779"/>
                </a:lnTo>
                <a:lnTo>
                  <a:pt x="6601387" y="811160"/>
                </a:lnTo>
                <a:lnTo>
                  <a:pt x="6597696" y="817231"/>
                </a:lnTo>
                <a:lnTo>
                  <a:pt x="6590313" y="819255"/>
                </a:lnTo>
                <a:lnTo>
                  <a:pt x="6586622" y="815207"/>
                </a:lnTo>
                <a:lnTo>
                  <a:pt x="6579240" y="824111"/>
                </a:lnTo>
                <a:lnTo>
                  <a:pt x="6571119" y="820064"/>
                </a:lnTo>
                <a:lnTo>
                  <a:pt x="6563737" y="822897"/>
                </a:lnTo>
                <a:lnTo>
                  <a:pt x="6564475" y="826539"/>
                </a:lnTo>
                <a:lnTo>
                  <a:pt x="6579240" y="827754"/>
                </a:lnTo>
                <a:lnTo>
                  <a:pt x="6582931" y="830587"/>
                </a:lnTo>
                <a:lnTo>
                  <a:pt x="6584407" y="826135"/>
                </a:lnTo>
                <a:lnTo>
                  <a:pt x="6596958" y="825730"/>
                </a:lnTo>
                <a:lnTo>
                  <a:pt x="6603602" y="829777"/>
                </a:lnTo>
                <a:lnTo>
                  <a:pt x="6613937" y="831396"/>
                </a:lnTo>
                <a:lnTo>
                  <a:pt x="6620581" y="839490"/>
                </a:lnTo>
                <a:lnTo>
                  <a:pt x="6628702" y="835038"/>
                </a:lnTo>
                <a:lnTo>
                  <a:pt x="6633131" y="837062"/>
                </a:lnTo>
                <a:lnTo>
                  <a:pt x="6641990" y="832610"/>
                </a:lnTo>
                <a:lnTo>
                  <a:pt x="6653802" y="835848"/>
                </a:lnTo>
                <a:lnTo>
                  <a:pt x="6660447" y="840704"/>
                </a:lnTo>
                <a:lnTo>
                  <a:pt x="6661185" y="849608"/>
                </a:lnTo>
                <a:lnTo>
                  <a:pt x="6654541" y="854465"/>
                </a:lnTo>
                <a:lnTo>
                  <a:pt x="6647896" y="854465"/>
                </a:lnTo>
                <a:lnTo>
                  <a:pt x="6639037" y="867011"/>
                </a:lnTo>
                <a:lnTo>
                  <a:pt x="6633131" y="866606"/>
                </a:lnTo>
                <a:lnTo>
                  <a:pt x="6635346" y="858107"/>
                </a:lnTo>
                <a:lnTo>
                  <a:pt x="6631655" y="854060"/>
                </a:lnTo>
                <a:lnTo>
                  <a:pt x="6627964" y="858917"/>
                </a:lnTo>
                <a:lnTo>
                  <a:pt x="6629440" y="864583"/>
                </a:lnTo>
                <a:lnTo>
                  <a:pt x="6622796" y="865392"/>
                </a:lnTo>
                <a:lnTo>
                  <a:pt x="6616152" y="872272"/>
                </a:lnTo>
                <a:lnTo>
                  <a:pt x="6614675" y="881581"/>
                </a:lnTo>
                <a:lnTo>
                  <a:pt x="6606555" y="875915"/>
                </a:lnTo>
                <a:lnTo>
                  <a:pt x="6607293" y="881581"/>
                </a:lnTo>
                <a:lnTo>
                  <a:pt x="6601387" y="886437"/>
                </a:lnTo>
                <a:lnTo>
                  <a:pt x="6599911" y="884414"/>
                </a:lnTo>
                <a:lnTo>
                  <a:pt x="6594743" y="884414"/>
                </a:lnTo>
                <a:lnTo>
                  <a:pt x="6588837" y="890889"/>
                </a:lnTo>
                <a:lnTo>
                  <a:pt x="6596958" y="891698"/>
                </a:lnTo>
                <a:lnTo>
                  <a:pt x="6607293" y="901412"/>
                </a:lnTo>
                <a:lnTo>
                  <a:pt x="6588837" y="901816"/>
                </a:lnTo>
                <a:lnTo>
                  <a:pt x="6603602" y="906673"/>
                </a:lnTo>
                <a:lnTo>
                  <a:pt x="6604340" y="912339"/>
                </a:lnTo>
                <a:lnTo>
                  <a:pt x="6599172" y="922861"/>
                </a:lnTo>
                <a:lnTo>
                  <a:pt x="6609508" y="931765"/>
                </a:lnTo>
                <a:lnTo>
                  <a:pt x="6597696" y="933789"/>
                </a:lnTo>
                <a:lnTo>
                  <a:pt x="6586622" y="930146"/>
                </a:lnTo>
                <a:lnTo>
                  <a:pt x="6592528" y="938645"/>
                </a:lnTo>
                <a:lnTo>
                  <a:pt x="6588099" y="946740"/>
                </a:lnTo>
                <a:lnTo>
                  <a:pt x="6599172" y="953215"/>
                </a:lnTo>
                <a:lnTo>
                  <a:pt x="6590313" y="960500"/>
                </a:lnTo>
                <a:lnTo>
                  <a:pt x="6597696" y="969808"/>
                </a:lnTo>
                <a:lnTo>
                  <a:pt x="6589575" y="978307"/>
                </a:lnTo>
                <a:lnTo>
                  <a:pt x="6588837" y="987616"/>
                </a:lnTo>
                <a:lnTo>
                  <a:pt x="6596958" y="994901"/>
                </a:lnTo>
                <a:lnTo>
                  <a:pt x="6592528" y="1002185"/>
                </a:lnTo>
                <a:lnTo>
                  <a:pt x="6591052" y="1024445"/>
                </a:lnTo>
                <a:lnTo>
                  <a:pt x="6582931" y="1032134"/>
                </a:lnTo>
                <a:lnTo>
                  <a:pt x="6579978" y="1050347"/>
                </a:lnTo>
                <a:lnTo>
                  <a:pt x="6568904" y="1062488"/>
                </a:lnTo>
                <a:lnTo>
                  <a:pt x="6563737" y="1056417"/>
                </a:lnTo>
                <a:lnTo>
                  <a:pt x="6554139" y="1052370"/>
                </a:lnTo>
                <a:lnTo>
                  <a:pt x="6543066" y="1058036"/>
                </a:lnTo>
                <a:lnTo>
                  <a:pt x="6525348" y="1055203"/>
                </a:lnTo>
                <a:lnTo>
                  <a:pt x="6522395" y="1048728"/>
                </a:lnTo>
                <a:lnTo>
                  <a:pt x="6519442" y="1063297"/>
                </a:lnTo>
                <a:lnTo>
                  <a:pt x="6503939" y="1064916"/>
                </a:lnTo>
                <a:lnTo>
                  <a:pt x="6497295" y="1079891"/>
                </a:lnTo>
                <a:lnTo>
                  <a:pt x="6502463" y="1084343"/>
                </a:lnTo>
                <a:lnTo>
                  <a:pt x="6503201" y="1091627"/>
                </a:lnTo>
                <a:lnTo>
                  <a:pt x="6493603" y="1100126"/>
                </a:lnTo>
                <a:lnTo>
                  <a:pt x="6481054" y="1095675"/>
                </a:lnTo>
                <a:lnTo>
                  <a:pt x="6455953" y="1102150"/>
                </a:lnTo>
                <a:lnTo>
                  <a:pt x="6446356" y="1102150"/>
                </a:lnTo>
                <a:lnTo>
                  <a:pt x="6441188" y="1097698"/>
                </a:lnTo>
                <a:lnTo>
                  <a:pt x="6446356" y="1089199"/>
                </a:lnTo>
                <a:lnTo>
                  <a:pt x="6441926" y="1067749"/>
                </a:lnTo>
                <a:lnTo>
                  <a:pt x="6432329" y="1064916"/>
                </a:lnTo>
                <a:lnTo>
                  <a:pt x="6430115" y="1056822"/>
                </a:lnTo>
                <a:lnTo>
                  <a:pt x="6423470" y="1052775"/>
                </a:lnTo>
                <a:lnTo>
                  <a:pt x="6425685" y="1047918"/>
                </a:lnTo>
                <a:lnTo>
                  <a:pt x="6438236" y="1046704"/>
                </a:lnTo>
                <a:lnTo>
                  <a:pt x="6444879" y="1034158"/>
                </a:lnTo>
                <a:lnTo>
                  <a:pt x="6441926" y="1022826"/>
                </a:lnTo>
                <a:lnTo>
                  <a:pt x="6431591" y="1028492"/>
                </a:lnTo>
                <a:lnTo>
                  <a:pt x="6421994" y="1019588"/>
                </a:lnTo>
                <a:lnTo>
                  <a:pt x="6419780" y="1011089"/>
                </a:lnTo>
                <a:lnTo>
                  <a:pt x="6409444" y="1007042"/>
                </a:lnTo>
                <a:lnTo>
                  <a:pt x="6407967" y="994496"/>
                </a:lnTo>
                <a:lnTo>
                  <a:pt x="6399108" y="977498"/>
                </a:lnTo>
                <a:lnTo>
                  <a:pt x="6394679" y="973855"/>
                </a:lnTo>
                <a:lnTo>
                  <a:pt x="6389511" y="962119"/>
                </a:lnTo>
                <a:lnTo>
                  <a:pt x="6381390" y="960095"/>
                </a:lnTo>
                <a:lnTo>
                  <a:pt x="6376223" y="952810"/>
                </a:lnTo>
                <a:lnTo>
                  <a:pt x="6380652" y="948358"/>
                </a:lnTo>
                <a:lnTo>
                  <a:pt x="6381390" y="938241"/>
                </a:lnTo>
                <a:lnTo>
                  <a:pt x="6378438" y="930956"/>
                </a:lnTo>
                <a:lnTo>
                  <a:pt x="6380652" y="923671"/>
                </a:lnTo>
                <a:lnTo>
                  <a:pt x="6390249" y="916386"/>
                </a:lnTo>
                <a:lnTo>
                  <a:pt x="6388035" y="911529"/>
                </a:lnTo>
                <a:lnTo>
                  <a:pt x="6379176" y="907078"/>
                </a:lnTo>
                <a:lnTo>
                  <a:pt x="6381390" y="902221"/>
                </a:lnTo>
                <a:lnTo>
                  <a:pt x="6376961" y="902221"/>
                </a:lnTo>
                <a:lnTo>
                  <a:pt x="6375485" y="909506"/>
                </a:lnTo>
                <a:lnTo>
                  <a:pt x="6382129" y="915981"/>
                </a:lnTo>
                <a:lnTo>
                  <a:pt x="6371793" y="920028"/>
                </a:lnTo>
                <a:lnTo>
                  <a:pt x="6373270" y="910720"/>
                </a:lnTo>
                <a:lnTo>
                  <a:pt x="6370317" y="907078"/>
                </a:lnTo>
                <a:lnTo>
                  <a:pt x="6362934" y="903435"/>
                </a:lnTo>
                <a:lnTo>
                  <a:pt x="6362196" y="888865"/>
                </a:lnTo>
                <a:lnTo>
                  <a:pt x="6358505" y="883199"/>
                </a:lnTo>
                <a:lnTo>
                  <a:pt x="6356290" y="863368"/>
                </a:lnTo>
                <a:lnTo>
                  <a:pt x="6364411" y="859321"/>
                </a:lnTo>
                <a:lnTo>
                  <a:pt x="6365149" y="858512"/>
                </a:lnTo>
                <a:lnTo>
                  <a:pt x="6368102" y="854869"/>
                </a:lnTo>
                <a:lnTo>
                  <a:pt x="6362934" y="851227"/>
                </a:lnTo>
                <a:lnTo>
                  <a:pt x="6351123" y="852036"/>
                </a:lnTo>
                <a:lnTo>
                  <a:pt x="6340787" y="842323"/>
                </a:lnTo>
                <a:lnTo>
                  <a:pt x="6339311" y="836253"/>
                </a:lnTo>
                <a:lnTo>
                  <a:pt x="6334143" y="827754"/>
                </a:lnTo>
                <a:lnTo>
                  <a:pt x="6335619" y="820469"/>
                </a:lnTo>
                <a:lnTo>
                  <a:pt x="6334143" y="809541"/>
                </a:lnTo>
                <a:lnTo>
                  <a:pt x="6339311" y="801042"/>
                </a:lnTo>
                <a:lnTo>
                  <a:pt x="6332667" y="794567"/>
                </a:lnTo>
                <a:lnTo>
                  <a:pt x="6325284" y="799828"/>
                </a:lnTo>
                <a:lnTo>
                  <a:pt x="6324546" y="808327"/>
                </a:lnTo>
                <a:lnTo>
                  <a:pt x="6329713" y="813993"/>
                </a:lnTo>
                <a:lnTo>
                  <a:pt x="6326023" y="818040"/>
                </a:lnTo>
                <a:lnTo>
                  <a:pt x="6321593" y="818445"/>
                </a:lnTo>
                <a:lnTo>
                  <a:pt x="6320854" y="822492"/>
                </a:lnTo>
                <a:lnTo>
                  <a:pt x="6315687" y="825325"/>
                </a:lnTo>
                <a:lnTo>
                  <a:pt x="6319378" y="830182"/>
                </a:lnTo>
                <a:lnTo>
                  <a:pt x="6326023" y="833015"/>
                </a:lnTo>
                <a:lnTo>
                  <a:pt x="6328975" y="841919"/>
                </a:lnTo>
                <a:lnTo>
                  <a:pt x="6326023" y="851632"/>
                </a:lnTo>
                <a:lnTo>
                  <a:pt x="6313472" y="862154"/>
                </a:lnTo>
                <a:lnTo>
                  <a:pt x="6312734" y="858917"/>
                </a:lnTo>
                <a:lnTo>
                  <a:pt x="6304613" y="852441"/>
                </a:lnTo>
                <a:lnTo>
                  <a:pt x="6301660" y="858107"/>
                </a:lnTo>
                <a:lnTo>
                  <a:pt x="6306090" y="861345"/>
                </a:lnTo>
                <a:lnTo>
                  <a:pt x="6308304" y="866201"/>
                </a:lnTo>
                <a:lnTo>
                  <a:pt x="6298708" y="870249"/>
                </a:lnTo>
                <a:lnTo>
                  <a:pt x="6294278" y="864987"/>
                </a:lnTo>
                <a:lnTo>
                  <a:pt x="6295755" y="859726"/>
                </a:lnTo>
                <a:lnTo>
                  <a:pt x="6289849" y="858917"/>
                </a:lnTo>
                <a:lnTo>
                  <a:pt x="6286157" y="855274"/>
                </a:lnTo>
                <a:lnTo>
                  <a:pt x="6282466" y="842728"/>
                </a:lnTo>
                <a:lnTo>
                  <a:pt x="6272869" y="833015"/>
                </a:lnTo>
                <a:lnTo>
                  <a:pt x="6268439" y="830182"/>
                </a:lnTo>
                <a:lnTo>
                  <a:pt x="6267701" y="837871"/>
                </a:lnTo>
                <a:lnTo>
                  <a:pt x="6275821" y="843537"/>
                </a:lnTo>
                <a:lnTo>
                  <a:pt x="6283204" y="852441"/>
                </a:lnTo>
                <a:lnTo>
                  <a:pt x="6280251" y="858512"/>
                </a:lnTo>
                <a:lnTo>
                  <a:pt x="6288372" y="867416"/>
                </a:lnTo>
                <a:lnTo>
                  <a:pt x="6286157" y="873082"/>
                </a:lnTo>
                <a:lnTo>
                  <a:pt x="6278037" y="874700"/>
                </a:lnTo>
                <a:lnTo>
                  <a:pt x="6269916" y="879152"/>
                </a:lnTo>
                <a:lnTo>
                  <a:pt x="6271393" y="885223"/>
                </a:lnTo>
                <a:lnTo>
                  <a:pt x="6264748" y="889270"/>
                </a:lnTo>
                <a:lnTo>
                  <a:pt x="6267701" y="892508"/>
                </a:lnTo>
                <a:lnTo>
                  <a:pt x="6257365" y="902221"/>
                </a:lnTo>
                <a:lnTo>
                  <a:pt x="6244077" y="894936"/>
                </a:lnTo>
                <a:lnTo>
                  <a:pt x="6251460" y="903435"/>
                </a:lnTo>
                <a:lnTo>
                  <a:pt x="6252198" y="909101"/>
                </a:lnTo>
                <a:lnTo>
                  <a:pt x="6235219" y="924885"/>
                </a:lnTo>
                <a:lnTo>
                  <a:pt x="6229312" y="924480"/>
                </a:lnTo>
                <a:lnTo>
                  <a:pt x="6227098" y="917600"/>
                </a:lnTo>
                <a:lnTo>
                  <a:pt x="6224883" y="917195"/>
                </a:lnTo>
                <a:lnTo>
                  <a:pt x="6220453" y="921647"/>
                </a:lnTo>
                <a:lnTo>
                  <a:pt x="6216024" y="922457"/>
                </a:lnTo>
                <a:lnTo>
                  <a:pt x="6205688" y="931765"/>
                </a:lnTo>
                <a:lnTo>
                  <a:pt x="6197568" y="935408"/>
                </a:lnTo>
                <a:lnTo>
                  <a:pt x="6193139" y="933384"/>
                </a:lnTo>
                <a:lnTo>
                  <a:pt x="6188709" y="938645"/>
                </a:lnTo>
                <a:lnTo>
                  <a:pt x="6179112" y="927313"/>
                </a:lnTo>
                <a:lnTo>
                  <a:pt x="6179850" y="924480"/>
                </a:lnTo>
                <a:lnTo>
                  <a:pt x="6173944" y="920028"/>
                </a:lnTo>
                <a:lnTo>
                  <a:pt x="6168038" y="920028"/>
                </a:lnTo>
                <a:lnTo>
                  <a:pt x="6170991" y="928932"/>
                </a:lnTo>
                <a:lnTo>
                  <a:pt x="6164347" y="931765"/>
                </a:lnTo>
                <a:lnTo>
                  <a:pt x="6156965" y="925694"/>
                </a:lnTo>
                <a:lnTo>
                  <a:pt x="6161394" y="923671"/>
                </a:lnTo>
                <a:lnTo>
                  <a:pt x="6159179" y="918005"/>
                </a:lnTo>
                <a:lnTo>
                  <a:pt x="6140723" y="911529"/>
                </a:lnTo>
                <a:lnTo>
                  <a:pt x="6126696" y="900602"/>
                </a:lnTo>
                <a:lnTo>
                  <a:pt x="6117099" y="898983"/>
                </a:lnTo>
                <a:lnTo>
                  <a:pt x="6104549" y="879152"/>
                </a:lnTo>
                <a:lnTo>
                  <a:pt x="6109717" y="874296"/>
                </a:lnTo>
                <a:lnTo>
                  <a:pt x="6109717" y="867011"/>
                </a:lnTo>
                <a:lnTo>
                  <a:pt x="6117099" y="867011"/>
                </a:lnTo>
                <a:lnTo>
                  <a:pt x="6123006" y="871058"/>
                </a:lnTo>
                <a:lnTo>
                  <a:pt x="6128911" y="869034"/>
                </a:lnTo>
                <a:lnTo>
                  <a:pt x="6146629" y="880771"/>
                </a:lnTo>
                <a:lnTo>
                  <a:pt x="6147368" y="877533"/>
                </a:lnTo>
                <a:lnTo>
                  <a:pt x="6142199" y="869844"/>
                </a:lnTo>
                <a:lnTo>
                  <a:pt x="6147368" y="866606"/>
                </a:lnTo>
                <a:lnTo>
                  <a:pt x="6157702" y="865797"/>
                </a:lnTo>
                <a:lnTo>
                  <a:pt x="6152535" y="859726"/>
                </a:lnTo>
                <a:lnTo>
                  <a:pt x="6140723" y="862559"/>
                </a:lnTo>
                <a:lnTo>
                  <a:pt x="6135555" y="867416"/>
                </a:lnTo>
                <a:lnTo>
                  <a:pt x="6130388" y="854465"/>
                </a:lnTo>
                <a:lnTo>
                  <a:pt x="6137032" y="850418"/>
                </a:lnTo>
                <a:lnTo>
                  <a:pt x="6139247" y="842728"/>
                </a:lnTo>
                <a:lnTo>
                  <a:pt x="6132602" y="837062"/>
                </a:lnTo>
                <a:lnTo>
                  <a:pt x="6137770" y="834229"/>
                </a:lnTo>
                <a:lnTo>
                  <a:pt x="6127435" y="826944"/>
                </a:lnTo>
                <a:lnTo>
                  <a:pt x="6123006" y="835443"/>
                </a:lnTo>
                <a:lnTo>
                  <a:pt x="6125220" y="839490"/>
                </a:lnTo>
                <a:lnTo>
                  <a:pt x="6117837" y="842323"/>
                </a:lnTo>
                <a:lnTo>
                  <a:pt x="6114146" y="839895"/>
                </a:lnTo>
                <a:lnTo>
                  <a:pt x="6111932" y="847180"/>
                </a:lnTo>
                <a:lnTo>
                  <a:pt x="6098643" y="834229"/>
                </a:lnTo>
                <a:lnTo>
                  <a:pt x="6094952" y="825730"/>
                </a:lnTo>
                <a:lnTo>
                  <a:pt x="6103811" y="815207"/>
                </a:lnTo>
                <a:lnTo>
                  <a:pt x="6110455" y="811160"/>
                </a:lnTo>
                <a:lnTo>
                  <a:pt x="6112670" y="820064"/>
                </a:lnTo>
                <a:lnTo>
                  <a:pt x="6114146" y="812779"/>
                </a:lnTo>
                <a:lnTo>
                  <a:pt x="6119314" y="810351"/>
                </a:lnTo>
                <a:lnTo>
                  <a:pt x="6129650" y="817231"/>
                </a:lnTo>
                <a:lnTo>
                  <a:pt x="6130388" y="810756"/>
                </a:lnTo>
                <a:lnTo>
                  <a:pt x="6134079" y="805494"/>
                </a:lnTo>
                <a:lnTo>
                  <a:pt x="6143676" y="805090"/>
                </a:lnTo>
                <a:lnTo>
                  <a:pt x="6140723" y="799828"/>
                </a:lnTo>
                <a:lnTo>
                  <a:pt x="6126696" y="799828"/>
                </a:lnTo>
                <a:lnTo>
                  <a:pt x="6122267" y="797805"/>
                </a:lnTo>
                <a:lnTo>
                  <a:pt x="6125220" y="791329"/>
                </a:lnTo>
                <a:lnTo>
                  <a:pt x="6131126" y="791329"/>
                </a:lnTo>
                <a:lnTo>
                  <a:pt x="6139247" y="781616"/>
                </a:lnTo>
                <a:lnTo>
                  <a:pt x="6130388" y="778378"/>
                </a:lnTo>
                <a:lnTo>
                  <a:pt x="6135555" y="776759"/>
                </a:lnTo>
                <a:lnTo>
                  <a:pt x="6142199" y="765832"/>
                </a:lnTo>
                <a:lnTo>
                  <a:pt x="6147368" y="766237"/>
                </a:lnTo>
                <a:lnTo>
                  <a:pt x="6148844" y="775950"/>
                </a:lnTo>
                <a:lnTo>
                  <a:pt x="6156226" y="781616"/>
                </a:lnTo>
                <a:lnTo>
                  <a:pt x="6153273" y="775141"/>
                </a:lnTo>
                <a:lnTo>
                  <a:pt x="6153273" y="764213"/>
                </a:lnTo>
                <a:lnTo>
                  <a:pt x="6162132" y="757738"/>
                </a:lnTo>
                <a:lnTo>
                  <a:pt x="6167300" y="754500"/>
                </a:lnTo>
                <a:lnTo>
                  <a:pt x="6159917" y="756524"/>
                </a:lnTo>
                <a:lnTo>
                  <a:pt x="6151058" y="756119"/>
                </a:lnTo>
                <a:lnTo>
                  <a:pt x="6132602" y="762999"/>
                </a:lnTo>
                <a:lnTo>
                  <a:pt x="6131126" y="771903"/>
                </a:lnTo>
                <a:lnTo>
                  <a:pt x="6124481" y="775545"/>
                </a:lnTo>
                <a:lnTo>
                  <a:pt x="6117099" y="786068"/>
                </a:lnTo>
                <a:lnTo>
                  <a:pt x="6114146" y="785663"/>
                </a:lnTo>
                <a:lnTo>
                  <a:pt x="6117837" y="777164"/>
                </a:lnTo>
                <a:lnTo>
                  <a:pt x="6111932" y="769879"/>
                </a:lnTo>
                <a:lnTo>
                  <a:pt x="6115623" y="764213"/>
                </a:lnTo>
                <a:lnTo>
                  <a:pt x="6108978" y="763404"/>
                </a:lnTo>
                <a:lnTo>
                  <a:pt x="6106764" y="760166"/>
                </a:lnTo>
                <a:lnTo>
                  <a:pt x="6118576" y="754095"/>
                </a:lnTo>
                <a:lnTo>
                  <a:pt x="6117837" y="746811"/>
                </a:lnTo>
                <a:lnTo>
                  <a:pt x="6121529" y="743168"/>
                </a:lnTo>
                <a:lnTo>
                  <a:pt x="6111932" y="739121"/>
                </a:lnTo>
                <a:lnTo>
                  <a:pt x="6097905" y="753691"/>
                </a:lnTo>
                <a:lnTo>
                  <a:pt x="6091999" y="748834"/>
                </a:lnTo>
                <a:lnTo>
                  <a:pt x="6089046" y="739121"/>
                </a:lnTo>
                <a:lnTo>
                  <a:pt x="6096428" y="742763"/>
                </a:lnTo>
                <a:lnTo>
                  <a:pt x="6100119" y="739526"/>
                </a:lnTo>
                <a:lnTo>
                  <a:pt x="6099381" y="731836"/>
                </a:lnTo>
                <a:lnTo>
                  <a:pt x="6105287" y="725765"/>
                </a:lnTo>
                <a:lnTo>
                  <a:pt x="6100119" y="725361"/>
                </a:lnTo>
                <a:lnTo>
                  <a:pt x="6096428" y="729813"/>
                </a:lnTo>
                <a:lnTo>
                  <a:pt x="6089046" y="731431"/>
                </a:lnTo>
                <a:lnTo>
                  <a:pt x="6084617" y="727789"/>
                </a:lnTo>
                <a:lnTo>
                  <a:pt x="6086832" y="723337"/>
                </a:lnTo>
                <a:lnTo>
                  <a:pt x="6083140" y="714838"/>
                </a:lnTo>
                <a:lnTo>
                  <a:pt x="6085355" y="713624"/>
                </a:lnTo>
                <a:lnTo>
                  <a:pt x="6092738" y="718076"/>
                </a:lnTo>
                <a:lnTo>
                  <a:pt x="6098643" y="718076"/>
                </a:lnTo>
                <a:lnTo>
                  <a:pt x="6111194" y="712815"/>
                </a:lnTo>
                <a:lnTo>
                  <a:pt x="6117099" y="714433"/>
                </a:lnTo>
                <a:lnTo>
                  <a:pt x="6127435" y="712815"/>
                </a:lnTo>
                <a:lnTo>
                  <a:pt x="6136294" y="714433"/>
                </a:lnTo>
                <a:lnTo>
                  <a:pt x="6142938" y="722528"/>
                </a:lnTo>
                <a:lnTo>
                  <a:pt x="6144414" y="717671"/>
                </a:lnTo>
                <a:lnTo>
                  <a:pt x="6154750" y="708767"/>
                </a:lnTo>
                <a:lnTo>
                  <a:pt x="6164347" y="709982"/>
                </a:lnTo>
                <a:lnTo>
                  <a:pt x="6165085" y="718076"/>
                </a:lnTo>
                <a:lnTo>
                  <a:pt x="6159917" y="722123"/>
                </a:lnTo>
                <a:lnTo>
                  <a:pt x="6159917" y="726575"/>
                </a:lnTo>
                <a:lnTo>
                  <a:pt x="6171729" y="726170"/>
                </a:lnTo>
                <a:lnTo>
                  <a:pt x="6176159" y="719290"/>
                </a:lnTo>
                <a:lnTo>
                  <a:pt x="6172468" y="716457"/>
                </a:lnTo>
                <a:lnTo>
                  <a:pt x="6178373" y="712005"/>
                </a:lnTo>
                <a:lnTo>
                  <a:pt x="6191662" y="708767"/>
                </a:lnTo>
                <a:lnTo>
                  <a:pt x="6197568" y="701887"/>
                </a:lnTo>
                <a:lnTo>
                  <a:pt x="6190186" y="693793"/>
                </a:lnTo>
                <a:lnTo>
                  <a:pt x="6191662" y="686103"/>
                </a:lnTo>
                <a:lnTo>
                  <a:pt x="6185017" y="695817"/>
                </a:lnTo>
                <a:lnTo>
                  <a:pt x="6186494" y="701078"/>
                </a:lnTo>
                <a:lnTo>
                  <a:pt x="6182065" y="705125"/>
                </a:lnTo>
                <a:lnTo>
                  <a:pt x="6172468" y="702697"/>
                </a:lnTo>
                <a:lnTo>
                  <a:pt x="6177635" y="699459"/>
                </a:lnTo>
                <a:lnTo>
                  <a:pt x="6179850" y="695412"/>
                </a:lnTo>
                <a:lnTo>
                  <a:pt x="6174683" y="694198"/>
                </a:lnTo>
                <a:lnTo>
                  <a:pt x="6164347" y="701483"/>
                </a:lnTo>
                <a:lnTo>
                  <a:pt x="6156965" y="701483"/>
                </a:lnTo>
                <a:lnTo>
                  <a:pt x="6154750" y="696626"/>
                </a:lnTo>
                <a:lnTo>
                  <a:pt x="6147368" y="698245"/>
                </a:lnTo>
                <a:lnTo>
                  <a:pt x="6147368" y="703911"/>
                </a:lnTo>
                <a:lnTo>
                  <a:pt x="6140723" y="708363"/>
                </a:lnTo>
                <a:lnTo>
                  <a:pt x="6137032" y="705934"/>
                </a:lnTo>
                <a:lnTo>
                  <a:pt x="6126696" y="703506"/>
                </a:lnTo>
                <a:lnTo>
                  <a:pt x="6111932" y="705530"/>
                </a:lnTo>
                <a:lnTo>
                  <a:pt x="6106025" y="709172"/>
                </a:lnTo>
                <a:lnTo>
                  <a:pt x="6094214" y="709982"/>
                </a:lnTo>
                <a:lnTo>
                  <a:pt x="6091261" y="704720"/>
                </a:lnTo>
                <a:lnTo>
                  <a:pt x="6086832" y="701887"/>
                </a:lnTo>
                <a:lnTo>
                  <a:pt x="6085355" y="697435"/>
                </a:lnTo>
                <a:lnTo>
                  <a:pt x="6089784" y="696626"/>
                </a:lnTo>
                <a:lnTo>
                  <a:pt x="6097905" y="691769"/>
                </a:lnTo>
                <a:lnTo>
                  <a:pt x="6092738" y="691769"/>
                </a:lnTo>
                <a:lnTo>
                  <a:pt x="6085355" y="689341"/>
                </a:lnTo>
                <a:lnTo>
                  <a:pt x="6086093" y="686508"/>
                </a:lnTo>
                <a:lnTo>
                  <a:pt x="6089784" y="687318"/>
                </a:lnTo>
                <a:lnTo>
                  <a:pt x="6093476" y="685699"/>
                </a:lnTo>
                <a:lnTo>
                  <a:pt x="6107502" y="685699"/>
                </a:lnTo>
                <a:lnTo>
                  <a:pt x="6117837" y="679628"/>
                </a:lnTo>
                <a:lnTo>
                  <a:pt x="6104549" y="679628"/>
                </a:lnTo>
                <a:lnTo>
                  <a:pt x="6099381" y="682461"/>
                </a:lnTo>
                <a:lnTo>
                  <a:pt x="6091261" y="681247"/>
                </a:lnTo>
                <a:lnTo>
                  <a:pt x="6097166" y="674771"/>
                </a:lnTo>
                <a:lnTo>
                  <a:pt x="6080925" y="668296"/>
                </a:lnTo>
                <a:lnTo>
                  <a:pt x="6081663" y="664654"/>
                </a:lnTo>
                <a:lnTo>
                  <a:pt x="6091999" y="663035"/>
                </a:lnTo>
                <a:lnTo>
                  <a:pt x="6100119" y="657369"/>
                </a:lnTo>
                <a:lnTo>
                  <a:pt x="6104549" y="658988"/>
                </a:lnTo>
                <a:lnTo>
                  <a:pt x="6114146" y="656559"/>
                </a:lnTo>
                <a:lnTo>
                  <a:pt x="6129650" y="663844"/>
                </a:lnTo>
                <a:lnTo>
                  <a:pt x="6134817" y="661416"/>
                </a:lnTo>
                <a:lnTo>
                  <a:pt x="6147368" y="663035"/>
                </a:lnTo>
                <a:lnTo>
                  <a:pt x="6156965" y="654536"/>
                </a:lnTo>
                <a:lnTo>
                  <a:pt x="6149582" y="654536"/>
                </a:lnTo>
                <a:lnTo>
                  <a:pt x="6145153" y="657369"/>
                </a:lnTo>
                <a:lnTo>
                  <a:pt x="6130388" y="657369"/>
                </a:lnTo>
                <a:lnTo>
                  <a:pt x="6121529" y="652107"/>
                </a:lnTo>
                <a:lnTo>
                  <a:pt x="6106764" y="649274"/>
                </a:lnTo>
                <a:lnTo>
                  <a:pt x="6095690" y="652512"/>
                </a:lnTo>
                <a:lnTo>
                  <a:pt x="6091261" y="648465"/>
                </a:lnTo>
                <a:lnTo>
                  <a:pt x="6095690" y="643204"/>
                </a:lnTo>
                <a:lnTo>
                  <a:pt x="6086093" y="635514"/>
                </a:lnTo>
                <a:lnTo>
                  <a:pt x="6085355" y="630253"/>
                </a:lnTo>
                <a:lnTo>
                  <a:pt x="6089784" y="629039"/>
                </a:lnTo>
                <a:lnTo>
                  <a:pt x="6097905" y="635919"/>
                </a:lnTo>
                <a:lnTo>
                  <a:pt x="6100858" y="644418"/>
                </a:lnTo>
                <a:lnTo>
                  <a:pt x="6106764" y="640371"/>
                </a:lnTo>
                <a:lnTo>
                  <a:pt x="6102335" y="631872"/>
                </a:lnTo>
                <a:lnTo>
                  <a:pt x="6116361" y="632276"/>
                </a:lnTo>
                <a:lnTo>
                  <a:pt x="6119314" y="640775"/>
                </a:lnTo>
                <a:lnTo>
                  <a:pt x="6124481" y="638752"/>
                </a:lnTo>
                <a:lnTo>
                  <a:pt x="6131864" y="637942"/>
                </a:lnTo>
                <a:lnTo>
                  <a:pt x="6122267" y="632276"/>
                </a:lnTo>
                <a:lnTo>
                  <a:pt x="6131864" y="622968"/>
                </a:lnTo>
                <a:lnTo>
                  <a:pt x="6142938" y="629443"/>
                </a:lnTo>
                <a:lnTo>
                  <a:pt x="6144414" y="624992"/>
                </a:lnTo>
                <a:lnTo>
                  <a:pt x="6140723" y="618921"/>
                </a:lnTo>
                <a:lnTo>
                  <a:pt x="6149582" y="617707"/>
                </a:lnTo>
                <a:lnTo>
                  <a:pt x="6158441" y="620540"/>
                </a:lnTo>
                <a:lnTo>
                  <a:pt x="6158441" y="632276"/>
                </a:lnTo>
                <a:lnTo>
                  <a:pt x="6161394" y="635514"/>
                </a:lnTo>
                <a:lnTo>
                  <a:pt x="6168776" y="632276"/>
                </a:lnTo>
                <a:lnTo>
                  <a:pt x="6164347" y="626206"/>
                </a:lnTo>
                <a:lnTo>
                  <a:pt x="6168038" y="618921"/>
                </a:lnTo>
                <a:lnTo>
                  <a:pt x="6156226" y="613255"/>
                </a:lnTo>
                <a:lnTo>
                  <a:pt x="6145891" y="607184"/>
                </a:lnTo>
                <a:lnTo>
                  <a:pt x="6130388" y="605161"/>
                </a:lnTo>
                <a:lnTo>
                  <a:pt x="6128173" y="601518"/>
                </a:lnTo>
                <a:lnTo>
                  <a:pt x="6135555" y="597471"/>
                </a:lnTo>
                <a:lnTo>
                  <a:pt x="6139985" y="599899"/>
                </a:lnTo>
                <a:lnTo>
                  <a:pt x="6145891" y="596257"/>
                </a:lnTo>
                <a:lnTo>
                  <a:pt x="6153273" y="602328"/>
                </a:lnTo>
                <a:lnTo>
                  <a:pt x="6158441" y="598280"/>
                </a:lnTo>
                <a:lnTo>
                  <a:pt x="6162132" y="598280"/>
                </a:lnTo>
                <a:lnTo>
                  <a:pt x="6170253" y="608398"/>
                </a:lnTo>
                <a:lnTo>
                  <a:pt x="6180588" y="610827"/>
                </a:lnTo>
                <a:lnTo>
                  <a:pt x="6185756" y="603137"/>
                </a:lnTo>
                <a:lnTo>
                  <a:pt x="6200521" y="597876"/>
                </a:lnTo>
                <a:lnTo>
                  <a:pt x="6203474" y="593019"/>
                </a:lnTo>
                <a:lnTo>
                  <a:pt x="6197568" y="593019"/>
                </a:lnTo>
                <a:lnTo>
                  <a:pt x="6185017" y="598280"/>
                </a:lnTo>
                <a:lnTo>
                  <a:pt x="6181327" y="596257"/>
                </a:lnTo>
                <a:lnTo>
                  <a:pt x="6188709" y="591805"/>
                </a:lnTo>
                <a:lnTo>
                  <a:pt x="6185756" y="588567"/>
                </a:lnTo>
                <a:lnTo>
                  <a:pt x="6169514" y="593424"/>
                </a:lnTo>
                <a:lnTo>
                  <a:pt x="6162132" y="586139"/>
                </a:lnTo>
                <a:lnTo>
                  <a:pt x="6167300" y="581282"/>
                </a:lnTo>
                <a:lnTo>
                  <a:pt x="6165824" y="574402"/>
                </a:lnTo>
                <a:lnTo>
                  <a:pt x="6169514" y="570355"/>
                </a:lnTo>
                <a:lnTo>
                  <a:pt x="6174683" y="573998"/>
                </a:lnTo>
                <a:lnTo>
                  <a:pt x="6184280" y="573998"/>
                </a:lnTo>
                <a:lnTo>
                  <a:pt x="6192400" y="579664"/>
                </a:lnTo>
                <a:lnTo>
                  <a:pt x="6198306" y="576021"/>
                </a:lnTo>
                <a:lnTo>
                  <a:pt x="6211594" y="589377"/>
                </a:lnTo>
                <a:lnTo>
                  <a:pt x="6224883" y="594233"/>
                </a:lnTo>
                <a:lnTo>
                  <a:pt x="6233003" y="593829"/>
                </a:lnTo>
                <a:lnTo>
                  <a:pt x="6229312" y="589781"/>
                </a:lnTo>
                <a:lnTo>
                  <a:pt x="6221191" y="588567"/>
                </a:lnTo>
                <a:lnTo>
                  <a:pt x="6212333" y="582497"/>
                </a:lnTo>
                <a:lnTo>
                  <a:pt x="6203474" y="571569"/>
                </a:lnTo>
                <a:lnTo>
                  <a:pt x="6204950" y="564689"/>
                </a:lnTo>
                <a:lnTo>
                  <a:pt x="6207904" y="564284"/>
                </a:lnTo>
                <a:lnTo>
                  <a:pt x="6210118" y="569950"/>
                </a:lnTo>
                <a:lnTo>
                  <a:pt x="6218977" y="576831"/>
                </a:lnTo>
                <a:lnTo>
                  <a:pt x="6227098" y="576831"/>
                </a:lnTo>
                <a:lnTo>
                  <a:pt x="6229312" y="583306"/>
                </a:lnTo>
                <a:lnTo>
                  <a:pt x="6240386" y="586139"/>
                </a:lnTo>
                <a:lnTo>
                  <a:pt x="6241124" y="580878"/>
                </a:lnTo>
                <a:lnTo>
                  <a:pt x="6235219" y="578854"/>
                </a:lnTo>
                <a:lnTo>
                  <a:pt x="6238171" y="572379"/>
                </a:lnTo>
                <a:lnTo>
                  <a:pt x="6224883" y="572379"/>
                </a:lnTo>
                <a:lnTo>
                  <a:pt x="6214547" y="566308"/>
                </a:lnTo>
                <a:lnTo>
                  <a:pt x="6215285" y="562261"/>
                </a:lnTo>
                <a:lnTo>
                  <a:pt x="6221930" y="562261"/>
                </a:lnTo>
                <a:lnTo>
                  <a:pt x="6227098" y="566308"/>
                </a:lnTo>
                <a:lnTo>
                  <a:pt x="6231527" y="561451"/>
                </a:lnTo>
                <a:lnTo>
                  <a:pt x="6241124" y="555381"/>
                </a:lnTo>
                <a:lnTo>
                  <a:pt x="6238909" y="552952"/>
                </a:lnTo>
                <a:lnTo>
                  <a:pt x="6233742" y="554976"/>
                </a:lnTo>
                <a:lnTo>
                  <a:pt x="6228574" y="554166"/>
                </a:lnTo>
                <a:lnTo>
                  <a:pt x="6238171" y="546072"/>
                </a:lnTo>
                <a:lnTo>
                  <a:pt x="6244816" y="544858"/>
                </a:lnTo>
                <a:lnTo>
                  <a:pt x="6253675" y="548500"/>
                </a:lnTo>
                <a:lnTo>
                  <a:pt x="6266224" y="537978"/>
                </a:lnTo>
                <a:lnTo>
                  <a:pt x="6253675" y="537978"/>
                </a:lnTo>
                <a:lnTo>
                  <a:pt x="6253675" y="533931"/>
                </a:lnTo>
                <a:lnTo>
                  <a:pt x="6263272" y="532717"/>
                </a:lnTo>
                <a:lnTo>
                  <a:pt x="6266963" y="526646"/>
                </a:lnTo>
                <a:lnTo>
                  <a:pt x="6273607" y="526646"/>
                </a:lnTo>
                <a:lnTo>
                  <a:pt x="6280251" y="535550"/>
                </a:lnTo>
                <a:lnTo>
                  <a:pt x="6280251" y="544049"/>
                </a:lnTo>
                <a:lnTo>
                  <a:pt x="6286896" y="551333"/>
                </a:lnTo>
                <a:lnTo>
                  <a:pt x="6282466" y="554166"/>
                </a:lnTo>
                <a:lnTo>
                  <a:pt x="6276560" y="559832"/>
                </a:lnTo>
                <a:lnTo>
                  <a:pt x="6284680" y="556190"/>
                </a:lnTo>
                <a:lnTo>
                  <a:pt x="6292063" y="551738"/>
                </a:lnTo>
                <a:lnTo>
                  <a:pt x="6292801" y="544453"/>
                </a:lnTo>
                <a:lnTo>
                  <a:pt x="6298708" y="539597"/>
                </a:lnTo>
                <a:lnTo>
                  <a:pt x="6309042" y="539192"/>
                </a:lnTo>
                <a:lnTo>
                  <a:pt x="6315687" y="546072"/>
                </a:lnTo>
                <a:lnTo>
                  <a:pt x="6324546" y="546882"/>
                </a:lnTo>
                <a:lnTo>
                  <a:pt x="6324546" y="538383"/>
                </a:lnTo>
                <a:lnTo>
                  <a:pt x="6328975" y="532312"/>
                </a:lnTo>
                <a:lnTo>
                  <a:pt x="6320854" y="528265"/>
                </a:lnTo>
                <a:lnTo>
                  <a:pt x="6334143" y="514504"/>
                </a:lnTo>
                <a:lnTo>
                  <a:pt x="6341526" y="514100"/>
                </a:lnTo>
                <a:lnTo>
                  <a:pt x="6345955" y="508434"/>
                </a:lnTo>
                <a:lnTo>
                  <a:pt x="6332667" y="504791"/>
                </a:lnTo>
                <a:lnTo>
                  <a:pt x="6332667" y="498721"/>
                </a:lnTo>
                <a:lnTo>
                  <a:pt x="6346693" y="490222"/>
                </a:lnTo>
                <a:lnTo>
                  <a:pt x="6341526" y="490626"/>
                </a:lnTo>
                <a:lnTo>
                  <a:pt x="6332667" y="489412"/>
                </a:lnTo>
                <a:lnTo>
                  <a:pt x="6328237" y="493055"/>
                </a:lnTo>
                <a:lnTo>
                  <a:pt x="6325284" y="493864"/>
                </a:lnTo>
                <a:lnTo>
                  <a:pt x="6323070" y="503577"/>
                </a:lnTo>
                <a:lnTo>
                  <a:pt x="6316425" y="512076"/>
                </a:lnTo>
                <a:lnTo>
                  <a:pt x="6324546" y="509648"/>
                </a:lnTo>
                <a:lnTo>
                  <a:pt x="6324546" y="516123"/>
                </a:lnTo>
                <a:lnTo>
                  <a:pt x="6309042" y="529479"/>
                </a:lnTo>
                <a:lnTo>
                  <a:pt x="6297969" y="531098"/>
                </a:lnTo>
                <a:lnTo>
                  <a:pt x="6287634" y="536764"/>
                </a:lnTo>
                <a:lnTo>
                  <a:pt x="6281727" y="529479"/>
                </a:lnTo>
                <a:lnTo>
                  <a:pt x="6282466" y="520575"/>
                </a:lnTo>
                <a:lnTo>
                  <a:pt x="6289110" y="518147"/>
                </a:lnTo>
                <a:lnTo>
                  <a:pt x="6289849" y="512886"/>
                </a:lnTo>
                <a:lnTo>
                  <a:pt x="6284680" y="512481"/>
                </a:lnTo>
                <a:lnTo>
                  <a:pt x="6274345" y="518552"/>
                </a:lnTo>
                <a:lnTo>
                  <a:pt x="6272131" y="514909"/>
                </a:lnTo>
                <a:lnTo>
                  <a:pt x="6280251" y="507220"/>
                </a:lnTo>
                <a:lnTo>
                  <a:pt x="6286896" y="502363"/>
                </a:lnTo>
                <a:lnTo>
                  <a:pt x="6288372" y="493055"/>
                </a:lnTo>
                <a:lnTo>
                  <a:pt x="6287634" y="489817"/>
                </a:lnTo>
                <a:lnTo>
                  <a:pt x="6295755" y="484960"/>
                </a:lnTo>
                <a:lnTo>
                  <a:pt x="6295016" y="475247"/>
                </a:lnTo>
                <a:lnTo>
                  <a:pt x="6300184" y="472819"/>
                </a:lnTo>
                <a:lnTo>
                  <a:pt x="6311257" y="472819"/>
                </a:lnTo>
                <a:lnTo>
                  <a:pt x="6309042" y="468367"/>
                </a:lnTo>
                <a:lnTo>
                  <a:pt x="6309781" y="463106"/>
                </a:lnTo>
                <a:lnTo>
                  <a:pt x="6314211" y="459463"/>
                </a:lnTo>
                <a:lnTo>
                  <a:pt x="6311995" y="454202"/>
                </a:lnTo>
                <a:lnTo>
                  <a:pt x="6318640" y="454202"/>
                </a:lnTo>
                <a:lnTo>
                  <a:pt x="6321593" y="450155"/>
                </a:lnTo>
                <a:lnTo>
                  <a:pt x="6326760" y="452583"/>
                </a:lnTo>
                <a:lnTo>
                  <a:pt x="6328237" y="459868"/>
                </a:lnTo>
                <a:lnTo>
                  <a:pt x="6335619" y="459463"/>
                </a:lnTo>
                <a:lnTo>
                  <a:pt x="6339311" y="451774"/>
                </a:lnTo>
                <a:lnTo>
                  <a:pt x="6346693" y="448131"/>
                </a:lnTo>
                <a:lnTo>
                  <a:pt x="6337096" y="445703"/>
                </a:lnTo>
                <a:lnTo>
                  <a:pt x="6336357" y="442061"/>
                </a:lnTo>
                <a:lnTo>
                  <a:pt x="6342264" y="434776"/>
                </a:lnTo>
                <a:lnTo>
                  <a:pt x="6354075" y="433562"/>
                </a:lnTo>
                <a:lnTo>
                  <a:pt x="6356290" y="429919"/>
                </a:lnTo>
                <a:lnTo>
                  <a:pt x="6349646" y="426681"/>
                </a:lnTo>
                <a:lnTo>
                  <a:pt x="6356290" y="421420"/>
                </a:lnTo>
                <a:lnTo>
                  <a:pt x="6364411" y="418182"/>
                </a:lnTo>
                <a:lnTo>
                  <a:pt x="6364411" y="414135"/>
                </a:lnTo>
                <a:lnTo>
                  <a:pt x="6370317" y="411707"/>
                </a:lnTo>
                <a:lnTo>
                  <a:pt x="6377700" y="411707"/>
                </a:lnTo>
                <a:lnTo>
                  <a:pt x="6385820" y="403613"/>
                </a:lnTo>
                <a:lnTo>
                  <a:pt x="6391726" y="402399"/>
                </a:lnTo>
                <a:lnTo>
                  <a:pt x="6396156" y="391876"/>
                </a:lnTo>
                <a:lnTo>
                  <a:pt x="6391726" y="391876"/>
                </a:lnTo>
                <a:lnTo>
                  <a:pt x="6387297" y="398756"/>
                </a:lnTo>
                <a:lnTo>
                  <a:pt x="6382129" y="399161"/>
                </a:lnTo>
                <a:lnTo>
                  <a:pt x="6378438" y="391471"/>
                </a:lnTo>
                <a:lnTo>
                  <a:pt x="6378438" y="383782"/>
                </a:lnTo>
                <a:lnTo>
                  <a:pt x="6375485" y="382972"/>
                </a:lnTo>
                <a:lnTo>
                  <a:pt x="6375485" y="375687"/>
                </a:lnTo>
                <a:lnTo>
                  <a:pt x="6380652" y="373259"/>
                </a:lnTo>
                <a:lnTo>
                  <a:pt x="6390988" y="379735"/>
                </a:lnTo>
                <a:lnTo>
                  <a:pt x="6391726" y="374878"/>
                </a:lnTo>
                <a:lnTo>
                  <a:pt x="6390249" y="371236"/>
                </a:lnTo>
                <a:lnTo>
                  <a:pt x="6382129" y="368807"/>
                </a:lnTo>
                <a:lnTo>
                  <a:pt x="6382129" y="361927"/>
                </a:lnTo>
                <a:lnTo>
                  <a:pt x="6385082" y="359499"/>
                </a:lnTo>
                <a:lnTo>
                  <a:pt x="6390249" y="363951"/>
                </a:lnTo>
                <a:lnTo>
                  <a:pt x="6394679" y="363951"/>
                </a:lnTo>
                <a:lnTo>
                  <a:pt x="6393203" y="357880"/>
                </a:lnTo>
                <a:lnTo>
                  <a:pt x="6388773" y="353023"/>
                </a:lnTo>
                <a:lnTo>
                  <a:pt x="6391726" y="351809"/>
                </a:lnTo>
                <a:lnTo>
                  <a:pt x="6390988" y="345739"/>
                </a:lnTo>
                <a:lnTo>
                  <a:pt x="6396156" y="340477"/>
                </a:lnTo>
                <a:lnTo>
                  <a:pt x="6400585" y="340477"/>
                </a:lnTo>
                <a:lnTo>
                  <a:pt x="6405752" y="346143"/>
                </a:lnTo>
                <a:lnTo>
                  <a:pt x="6406491" y="339263"/>
                </a:lnTo>
                <a:lnTo>
                  <a:pt x="6401323" y="334811"/>
                </a:lnTo>
                <a:lnTo>
                  <a:pt x="6400585" y="329145"/>
                </a:lnTo>
                <a:lnTo>
                  <a:pt x="6390988" y="328740"/>
                </a:lnTo>
                <a:lnTo>
                  <a:pt x="6388035" y="325907"/>
                </a:lnTo>
                <a:lnTo>
                  <a:pt x="6397632" y="317813"/>
                </a:lnTo>
                <a:lnTo>
                  <a:pt x="6410921" y="317408"/>
                </a:lnTo>
                <a:lnTo>
                  <a:pt x="6414611" y="321051"/>
                </a:lnTo>
                <a:lnTo>
                  <a:pt x="6422733" y="321051"/>
                </a:lnTo>
                <a:lnTo>
                  <a:pt x="6422733" y="317004"/>
                </a:lnTo>
                <a:lnTo>
                  <a:pt x="6428638" y="311742"/>
                </a:lnTo>
                <a:lnTo>
                  <a:pt x="6421256" y="314980"/>
                </a:lnTo>
                <a:lnTo>
                  <a:pt x="6416088" y="313361"/>
                </a:lnTo>
                <a:lnTo>
                  <a:pt x="6414611" y="307695"/>
                </a:lnTo>
                <a:lnTo>
                  <a:pt x="6401323" y="303648"/>
                </a:lnTo>
                <a:lnTo>
                  <a:pt x="6396156" y="301625"/>
                </a:lnTo>
                <a:lnTo>
                  <a:pt x="6399108" y="296768"/>
                </a:lnTo>
                <a:lnTo>
                  <a:pt x="6399108" y="291507"/>
                </a:lnTo>
                <a:lnTo>
                  <a:pt x="6402062" y="294744"/>
                </a:lnTo>
                <a:lnTo>
                  <a:pt x="6407967" y="293530"/>
                </a:lnTo>
                <a:lnTo>
                  <a:pt x="6413874" y="290293"/>
                </a:lnTo>
                <a:lnTo>
                  <a:pt x="6407967" y="290293"/>
                </a:lnTo>
                <a:lnTo>
                  <a:pt x="6407229" y="285436"/>
                </a:lnTo>
                <a:lnTo>
                  <a:pt x="6410921" y="282198"/>
                </a:lnTo>
                <a:lnTo>
                  <a:pt x="6405015" y="277342"/>
                </a:lnTo>
                <a:lnTo>
                  <a:pt x="6407967" y="274509"/>
                </a:lnTo>
                <a:lnTo>
                  <a:pt x="6408705" y="276937"/>
                </a:lnTo>
                <a:lnTo>
                  <a:pt x="6418303" y="278151"/>
                </a:lnTo>
                <a:lnTo>
                  <a:pt x="6420518" y="274913"/>
                </a:lnTo>
                <a:lnTo>
                  <a:pt x="6414611" y="269652"/>
                </a:lnTo>
                <a:lnTo>
                  <a:pt x="6416826" y="267629"/>
                </a:lnTo>
                <a:lnTo>
                  <a:pt x="6420518" y="269247"/>
                </a:lnTo>
                <a:lnTo>
                  <a:pt x="6427161" y="267224"/>
                </a:lnTo>
                <a:lnTo>
                  <a:pt x="6421994" y="260748"/>
                </a:lnTo>
                <a:lnTo>
                  <a:pt x="6413874" y="257511"/>
                </a:lnTo>
                <a:lnTo>
                  <a:pt x="6415350" y="253464"/>
                </a:lnTo>
                <a:lnTo>
                  <a:pt x="6421994" y="253059"/>
                </a:lnTo>
                <a:lnTo>
                  <a:pt x="6434544" y="246988"/>
                </a:lnTo>
                <a:lnTo>
                  <a:pt x="6437497" y="249821"/>
                </a:lnTo>
                <a:lnTo>
                  <a:pt x="6445618" y="246179"/>
                </a:lnTo>
                <a:lnTo>
                  <a:pt x="6445618" y="238894"/>
                </a:lnTo>
                <a:lnTo>
                  <a:pt x="6459644" y="236870"/>
                </a:lnTo>
                <a:lnTo>
                  <a:pt x="6464074" y="234037"/>
                </a:lnTo>
                <a:lnTo>
                  <a:pt x="6474410" y="234037"/>
                </a:lnTo>
                <a:lnTo>
                  <a:pt x="6486959" y="241727"/>
                </a:lnTo>
                <a:lnTo>
                  <a:pt x="6486959" y="236466"/>
                </a:lnTo>
                <a:lnTo>
                  <a:pt x="6481054" y="233633"/>
                </a:lnTo>
                <a:lnTo>
                  <a:pt x="6478839" y="226348"/>
                </a:lnTo>
                <a:lnTo>
                  <a:pt x="6470718" y="228776"/>
                </a:lnTo>
                <a:lnTo>
                  <a:pt x="6464812" y="223919"/>
                </a:lnTo>
                <a:lnTo>
                  <a:pt x="6457430" y="228776"/>
                </a:lnTo>
                <a:lnTo>
                  <a:pt x="6447833" y="224729"/>
                </a:lnTo>
                <a:lnTo>
                  <a:pt x="6447833" y="219063"/>
                </a:lnTo>
                <a:lnTo>
                  <a:pt x="6456692" y="213397"/>
                </a:lnTo>
                <a:lnTo>
                  <a:pt x="6465551" y="212587"/>
                </a:lnTo>
                <a:lnTo>
                  <a:pt x="6458906" y="207731"/>
                </a:lnTo>
                <a:lnTo>
                  <a:pt x="6464812" y="202065"/>
                </a:lnTo>
                <a:lnTo>
                  <a:pt x="6469241" y="201255"/>
                </a:lnTo>
                <a:lnTo>
                  <a:pt x="6476624" y="210159"/>
                </a:lnTo>
                <a:lnTo>
                  <a:pt x="6482530" y="209350"/>
                </a:lnTo>
                <a:lnTo>
                  <a:pt x="6489912" y="214611"/>
                </a:lnTo>
                <a:lnTo>
                  <a:pt x="6490651" y="207731"/>
                </a:lnTo>
                <a:lnTo>
                  <a:pt x="6479577" y="202065"/>
                </a:lnTo>
                <a:lnTo>
                  <a:pt x="6475148" y="195185"/>
                </a:lnTo>
                <a:lnTo>
                  <a:pt x="6476624" y="186281"/>
                </a:lnTo>
                <a:lnTo>
                  <a:pt x="6489912" y="184662"/>
                </a:lnTo>
                <a:lnTo>
                  <a:pt x="6485483" y="178996"/>
                </a:lnTo>
                <a:lnTo>
                  <a:pt x="6477362" y="178591"/>
                </a:lnTo>
                <a:lnTo>
                  <a:pt x="6468503" y="188304"/>
                </a:lnTo>
                <a:lnTo>
                  <a:pt x="6461121" y="189519"/>
                </a:lnTo>
                <a:lnTo>
                  <a:pt x="6467027" y="182234"/>
                </a:lnTo>
                <a:lnTo>
                  <a:pt x="6461121" y="176972"/>
                </a:lnTo>
                <a:lnTo>
                  <a:pt x="6464812" y="168474"/>
                </a:lnTo>
                <a:lnTo>
                  <a:pt x="6472195" y="168069"/>
                </a:lnTo>
                <a:lnTo>
                  <a:pt x="6475886" y="171307"/>
                </a:lnTo>
                <a:lnTo>
                  <a:pt x="6494342" y="168878"/>
                </a:lnTo>
                <a:lnTo>
                  <a:pt x="6498771" y="161998"/>
                </a:lnTo>
                <a:lnTo>
                  <a:pt x="6490651" y="157142"/>
                </a:lnTo>
                <a:lnTo>
                  <a:pt x="6479577" y="157142"/>
                </a:lnTo>
                <a:lnTo>
                  <a:pt x="6472933" y="150666"/>
                </a:lnTo>
                <a:lnTo>
                  <a:pt x="6481054" y="142572"/>
                </a:lnTo>
                <a:lnTo>
                  <a:pt x="6486221" y="143381"/>
                </a:lnTo>
                <a:lnTo>
                  <a:pt x="6484007" y="147428"/>
                </a:lnTo>
                <a:lnTo>
                  <a:pt x="6486959" y="152690"/>
                </a:lnTo>
                <a:lnTo>
                  <a:pt x="6494342" y="150666"/>
                </a:lnTo>
                <a:lnTo>
                  <a:pt x="6500986" y="144191"/>
                </a:lnTo>
                <a:lnTo>
                  <a:pt x="6507630" y="152285"/>
                </a:lnTo>
                <a:lnTo>
                  <a:pt x="6507630" y="160379"/>
                </a:lnTo>
                <a:lnTo>
                  <a:pt x="6512060" y="166855"/>
                </a:lnTo>
                <a:lnTo>
                  <a:pt x="6513536" y="161998"/>
                </a:lnTo>
                <a:lnTo>
                  <a:pt x="6512060" y="155523"/>
                </a:lnTo>
                <a:lnTo>
                  <a:pt x="6515012" y="150261"/>
                </a:lnTo>
                <a:lnTo>
                  <a:pt x="6519442" y="150261"/>
                </a:lnTo>
                <a:lnTo>
                  <a:pt x="6516489" y="142977"/>
                </a:lnTo>
                <a:lnTo>
                  <a:pt x="6509107" y="138120"/>
                </a:lnTo>
                <a:lnTo>
                  <a:pt x="6515012" y="137715"/>
                </a:lnTo>
                <a:lnTo>
                  <a:pt x="6522395" y="141358"/>
                </a:lnTo>
                <a:lnTo>
                  <a:pt x="6525348" y="136501"/>
                </a:lnTo>
                <a:lnTo>
                  <a:pt x="6521657" y="132859"/>
                </a:lnTo>
                <a:lnTo>
                  <a:pt x="6531992" y="133263"/>
                </a:lnTo>
                <a:lnTo>
                  <a:pt x="6535684" y="137310"/>
                </a:lnTo>
                <a:lnTo>
                  <a:pt x="6543804" y="134882"/>
                </a:lnTo>
                <a:lnTo>
                  <a:pt x="6544542" y="141358"/>
                </a:lnTo>
                <a:lnTo>
                  <a:pt x="6548972" y="145810"/>
                </a:lnTo>
                <a:lnTo>
                  <a:pt x="6551186" y="142977"/>
                </a:lnTo>
                <a:lnTo>
                  <a:pt x="6552663" y="130835"/>
                </a:lnTo>
                <a:lnTo>
                  <a:pt x="6559307" y="124360"/>
                </a:lnTo>
                <a:lnTo>
                  <a:pt x="6558569" y="118289"/>
                </a:lnTo>
                <a:lnTo>
                  <a:pt x="6553401" y="118694"/>
                </a:lnTo>
                <a:lnTo>
                  <a:pt x="6544542" y="122741"/>
                </a:lnTo>
                <a:lnTo>
                  <a:pt x="6539375" y="119503"/>
                </a:lnTo>
                <a:lnTo>
                  <a:pt x="6517966" y="125169"/>
                </a:lnTo>
                <a:lnTo>
                  <a:pt x="6509845" y="123145"/>
                </a:lnTo>
                <a:lnTo>
                  <a:pt x="6514274" y="114646"/>
                </a:lnTo>
                <a:lnTo>
                  <a:pt x="6523871" y="113837"/>
                </a:lnTo>
                <a:lnTo>
                  <a:pt x="6527563" y="111004"/>
                </a:lnTo>
                <a:lnTo>
                  <a:pt x="6524610" y="106552"/>
                </a:lnTo>
                <a:lnTo>
                  <a:pt x="6531254" y="98863"/>
                </a:lnTo>
                <a:lnTo>
                  <a:pt x="6537899" y="97244"/>
                </a:lnTo>
                <a:lnTo>
                  <a:pt x="6542328" y="102100"/>
                </a:lnTo>
                <a:lnTo>
                  <a:pt x="6548233" y="100886"/>
                </a:lnTo>
                <a:lnTo>
                  <a:pt x="6545280" y="98863"/>
                </a:lnTo>
                <a:lnTo>
                  <a:pt x="6545280" y="94006"/>
                </a:lnTo>
                <a:lnTo>
                  <a:pt x="6552663" y="93601"/>
                </a:lnTo>
                <a:lnTo>
                  <a:pt x="6556354" y="89554"/>
                </a:lnTo>
                <a:lnTo>
                  <a:pt x="6551186" y="85912"/>
                </a:lnTo>
                <a:lnTo>
                  <a:pt x="6557092" y="82269"/>
                </a:lnTo>
                <a:lnTo>
                  <a:pt x="6565213" y="81865"/>
                </a:lnTo>
                <a:lnTo>
                  <a:pt x="6558569" y="74580"/>
                </a:lnTo>
                <a:lnTo>
                  <a:pt x="6552663" y="75794"/>
                </a:lnTo>
                <a:lnTo>
                  <a:pt x="6550448" y="74580"/>
                </a:lnTo>
                <a:lnTo>
                  <a:pt x="6559307" y="64057"/>
                </a:lnTo>
                <a:lnTo>
                  <a:pt x="6566690" y="62034"/>
                </a:lnTo>
                <a:lnTo>
                  <a:pt x="6574072" y="66081"/>
                </a:lnTo>
                <a:lnTo>
                  <a:pt x="6576287" y="55558"/>
                </a:lnTo>
                <a:lnTo>
                  <a:pt x="6571857" y="50702"/>
                </a:lnTo>
                <a:lnTo>
                  <a:pt x="6574072" y="38965"/>
                </a:lnTo>
                <a:lnTo>
                  <a:pt x="6579240" y="34918"/>
                </a:lnTo>
                <a:lnTo>
                  <a:pt x="6581454" y="42203"/>
                </a:lnTo>
                <a:lnTo>
                  <a:pt x="6585146" y="44226"/>
                </a:lnTo>
                <a:lnTo>
                  <a:pt x="6586622" y="54749"/>
                </a:lnTo>
                <a:lnTo>
                  <a:pt x="6596219" y="61224"/>
                </a:lnTo>
                <a:lnTo>
                  <a:pt x="6590313" y="52320"/>
                </a:lnTo>
                <a:lnTo>
                  <a:pt x="6598434" y="49892"/>
                </a:lnTo>
                <a:lnTo>
                  <a:pt x="6607293" y="51106"/>
                </a:lnTo>
                <a:lnTo>
                  <a:pt x="6604340" y="47464"/>
                </a:lnTo>
                <a:lnTo>
                  <a:pt x="6597696" y="46655"/>
                </a:lnTo>
                <a:lnTo>
                  <a:pt x="6585146" y="37751"/>
                </a:lnTo>
                <a:lnTo>
                  <a:pt x="6586622" y="32085"/>
                </a:lnTo>
                <a:lnTo>
                  <a:pt x="6599911" y="28038"/>
                </a:lnTo>
                <a:lnTo>
                  <a:pt x="6602864" y="29657"/>
                </a:lnTo>
                <a:lnTo>
                  <a:pt x="6609508" y="45845"/>
                </a:lnTo>
                <a:lnTo>
                  <a:pt x="6619105" y="49892"/>
                </a:lnTo>
                <a:lnTo>
                  <a:pt x="6623534" y="62438"/>
                </a:lnTo>
                <a:lnTo>
                  <a:pt x="6628702" y="52725"/>
                </a:lnTo>
                <a:lnTo>
                  <a:pt x="6625011" y="46250"/>
                </a:lnTo>
                <a:lnTo>
                  <a:pt x="6611722" y="37346"/>
                </a:lnTo>
                <a:lnTo>
                  <a:pt x="6612461" y="29252"/>
                </a:lnTo>
                <a:lnTo>
                  <a:pt x="6608031" y="20348"/>
                </a:lnTo>
                <a:lnTo>
                  <a:pt x="6614675" y="9016"/>
                </a:lnTo>
                <a:lnTo>
                  <a:pt x="6624273" y="3350"/>
                </a:lnTo>
                <a:lnTo>
                  <a:pt x="6629440" y="4564"/>
                </a:lnTo>
                <a:lnTo>
                  <a:pt x="6633131" y="16706"/>
                </a:lnTo>
                <a:lnTo>
                  <a:pt x="6627964" y="26419"/>
                </a:lnTo>
                <a:lnTo>
                  <a:pt x="6628702" y="34918"/>
                </a:lnTo>
                <a:lnTo>
                  <a:pt x="6636823" y="26014"/>
                </a:lnTo>
                <a:lnTo>
                  <a:pt x="6635346" y="21562"/>
                </a:lnTo>
                <a:lnTo>
                  <a:pt x="6635346" y="10635"/>
                </a:lnTo>
                <a:close/>
                <a:moveTo>
                  <a:pt x="3884236" y="0"/>
                </a:moveTo>
                <a:lnTo>
                  <a:pt x="4967903" y="0"/>
                </a:lnTo>
                <a:lnTo>
                  <a:pt x="4968392" y="2945"/>
                </a:lnTo>
                <a:lnTo>
                  <a:pt x="4971345" y="4969"/>
                </a:lnTo>
                <a:lnTo>
                  <a:pt x="4971345" y="10230"/>
                </a:lnTo>
                <a:lnTo>
                  <a:pt x="4966177" y="13468"/>
                </a:lnTo>
                <a:lnTo>
                  <a:pt x="4959533" y="15491"/>
                </a:lnTo>
                <a:lnTo>
                  <a:pt x="4956580" y="12254"/>
                </a:lnTo>
                <a:lnTo>
                  <a:pt x="4952889" y="9826"/>
                </a:lnTo>
                <a:lnTo>
                  <a:pt x="4950674" y="12254"/>
                </a:lnTo>
                <a:lnTo>
                  <a:pt x="4951412" y="16301"/>
                </a:lnTo>
                <a:lnTo>
                  <a:pt x="4951412" y="22776"/>
                </a:lnTo>
                <a:lnTo>
                  <a:pt x="4946245" y="22776"/>
                </a:lnTo>
                <a:lnTo>
                  <a:pt x="4941815" y="24800"/>
                </a:lnTo>
                <a:lnTo>
                  <a:pt x="4936648" y="28847"/>
                </a:lnTo>
                <a:lnTo>
                  <a:pt x="4930003" y="26014"/>
                </a:lnTo>
                <a:lnTo>
                  <a:pt x="4929265" y="22372"/>
                </a:lnTo>
                <a:lnTo>
                  <a:pt x="4924835" y="22372"/>
                </a:lnTo>
                <a:lnTo>
                  <a:pt x="4924835" y="28847"/>
                </a:lnTo>
                <a:lnTo>
                  <a:pt x="4927050" y="34918"/>
                </a:lnTo>
                <a:lnTo>
                  <a:pt x="4922621" y="42203"/>
                </a:lnTo>
                <a:lnTo>
                  <a:pt x="4916715" y="39370"/>
                </a:lnTo>
                <a:lnTo>
                  <a:pt x="4914500" y="34918"/>
                </a:lnTo>
                <a:lnTo>
                  <a:pt x="4908594" y="37346"/>
                </a:lnTo>
                <a:lnTo>
                  <a:pt x="4907856" y="40988"/>
                </a:lnTo>
                <a:lnTo>
                  <a:pt x="4911547" y="43822"/>
                </a:lnTo>
                <a:lnTo>
                  <a:pt x="4911547" y="49892"/>
                </a:lnTo>
                <a:lnTo>
                  <a:pt x="4901212" y="55963"/>
                </a:lnTo>
                <a:lnTo>
                  <a:pt x="4897520" y="54749"/>
                </a:lnTo>
                <a:lnTo>
                  <a:pt x="4895305" y="50702"/>
                </a:lnTo>
                <a:lnTo>
                  <a:pt x="4889400" y="47464"/>
                </a:lnTo>
                <a:cubicBezTo>
                  <a:pt x="4889400" y="47464"/>
                  <a:pt x="4884971" y="47869"/>
                  <a:pt x="4884971" y="47869"/>
                </a:cubicBezTo>
                <a:lnTo>
                  <a:pt x="4884971" y="52320"/>
                </a:lnTo>
                <a:lnTo>
                  <a:pt x="4888661" y="58796"/>
                </a:lnTo>
                <a:lnTo>
                  <a:pt x="4888661" y="62843"/>
                </a:lnTo>
                <a:lnTo>
                  <a:pt x="4883494" y="65676"/>
                </a:lnTo>
                <a:lnTo>
                  <a:pt x="4874635" y="67700"/>
                </a:lnTo>
                <a:lnTo>
                  <a:pt x="4872420" y="71342"/>
                </a:lnTo>
                <a:lnTo>
                  <a:pt x="4862085" y="72152"/>
                </a:lnTo>
                <a:lnTo>
                  <a:pt x="4856917" y="77413"/>
                </a:lnTo>
                <a:lnTo>
                  <a:pt x="4853964" y="83079"/>
                </a:lnTo>
                <a:lnTo>
                  <a:pt x="4850273" y="83079"/>
                </a:lnTo>
                <a:lnTo>
                  <a:pt x="4847320" y="78222"/>
                </a:lnTo>
                <a:lnTo>
                  <a:pt x="4841414" y="77817"/>
                </a:lnTo>
                <a:lnTo>
                  <a:pt x="4833293" y="82674"/>
                </a:lnTo>
                <a:lnTo>
                  <a:pt x="4825911" y="82674"/>
                </a:lnTo>
                <a:lnTo>
                  <a:pt x="4822220" y="84698"/>
                </a:lnTo>
                <a:lnTo>
                  <a:pt x="4819267" y="90364"/>
                </a:lnTo>
                <a:lnTo>
                  <a:pt x="4813361" y="91173"/>
                </a:lnTo>
                <a:lnTo>
                  <a:pt x="4808193" y="89149"/>
                </a:lnTo>
                <a:lnTo>
                  <a:pt x="4805978" y="85912"/>
                </a:lnTo>
                <a:lnTo>
                  <a:pt x="4803026" y="85912"/>
                </a:lnTo>
                <a:lnTo>
                  <a:pt x="4797857" y="94816"/>
                </a:lnTo>
                <a:lnTo>
                  <a:pt x="4794167" y="92387"/>
                </a:lnTo>
                <a:lnTo>
                  <a:pt x="4789737" y="86721"/>
                </a:lnTo>
                <a:lnTo>
                  <a:pt x="4786784" y="86316"/>
                </a:lnTo>
                <a:lnTo>
                  <a:pt x="4784569" y="92792"/>
                </a:lnTo>
                <a:lnTo>
                  <a:pt x="4780139" y="96839"/>
                </a:lnTo>
                <a:lnTo>
                  <a:pt x="4775710" y="94411"/>
                </a:lnTo>
                <a:lnTo>
                  <a:pt x="4774234" y="90768"/>
                </a:lnTo>
                <a:lnTo>
                  <a:pt x="4771281" y="90364"/>
                </a:lnTo>
                <a:lnTo>
                  <a:pt x="4772019" y="95220"/>
                </a:lnTo>
                <a:lnTo>
                  <a:pt x="4768328" y="96839"/>
                </a:lnTo>
                <a:lnTo>
                  <a:pt x="4760946" y="96030"/>
                </a:lnTo>
                <a:lnTo>
                  <a:pt x="4755777" y="97649"/>
                </a:lnTo>
                <a:lnTo>
                  <a:pt x="4756516" y="101696"/>
                </a:lnTo>
                <a:lnTo>
                  <a:pt x="4755039" y="106148"/>
                </a:lnTo>
                <a:lnTo>
                  <a:pt x="4748395" y="105743"/>
                </a:lnTo>
                <a:lnTo>
                  <a:pt x="4746180" y="103719"/>
                </a:lnTo>
                <a:lnTo>
                  <a:pt x="4742490" y="104529"/>
                </a:lnTo>
                <a:lnTo>
                  <a:pt x="4741751" y="108981"/>
                </a:lnTo>
                <a:lnTo>
                  <a:pt x="4738060" y="108981"/>
                </a:lnTo>
                <a:lnTo>
                  <a:pt x="4735107" y="106148"/>
                </a:lnTo>
                <a:lnTo>
                  <a:pt x="4732892" y="106552"/>
                </a:lnTo>
                <a:lnTo>
                  <a:pt x="4731416" y="114242"/>
                </a:lnTo>
                <a:lnTo>
                  <a:pt x="4726248" y="115861"/>
                </a:lnTo>
                <a:lnTo>
                  <a:pt x="4722557" y="119908"/>
                </a:lnTo>
                <a:lnTo>
                  <a:pt x="4718127" y="120313"/>
                </a:lnTo>
                <a:lnTo>
                  <a:pt x="4715913" y="115861"/>
                </a:lnTo>
                <a:lnTo>
                  <a:pt x="4705577" y="105338"/>
                </a:lnTo>
                <a:lnTo>
                  <a:pt x="4701886" y="103719"/>
                </a:lnTo>
                <a:lnTo>
                  <a:pt x="4696718" y="106148"/>
                </a:lnTo>
                <a:lnTo>
                  <a:pt x="4696718" y="109385"/>
                </a:lnTo>
                <a:lnTo>
                  <a:pt x="4692288" y="109790"/>
                </a:lnTo>
                <a:lnTo>
                  <a:pt x="4690812" y="115456"/>
                </a:lnTo>
                <a:lnTo>
                  <a:pt x="4684168" y="119908"/>
                </a:lnTo>
                <a:lnTo>
                  <a:pt x="4679001" y="119908"/>
                </a:lnTo>
                <a:lnTo>
                  <a:pt x="4676047" y="117884"/>
                </a:lnTo>
                <a:lnTo>
                  <a:pt x="4672356" y="122741"/>
                </a:lnTo>
                <a:lnTo>
                  <a:pt x="4664973" y="123550"/>
                </a:lnTo>
                <a:lnTo>
                  <a:pt x="4656853" y="122336"/>
                </a:lnTo>
                <a:lnTo>
                  <a:pt x="4652424" y="116670"/>
                </a:lnTo>
                <a:lnTo>
                  <a:pt x="4647994" y="116265"/>
                </a:lnTo>
                <a:lnTo>
                  <a:pt x="4645041" y="121122"/>
                </a:lnTo>
                <a:lnTo>
                  <a:pt x="4644303" y="124764"/>
                </a:lnTo>
                <a:lnTo>
                  <a:pt x="4639135" y="123550"/>
                </a:lnTo>
                <a:lnTo>
                  <a:pt x="4632491" y="119503"/>
                </a:lnTo>
                <a:lnTo>
                  <a:pt x="4628799" y="112623"/>
                </a:lnTo>
                <a:lnTo>
                  <a:pt x="4631014" y="106148"/>
                </a:lnTo>
                <a:lnTo>
                  <a:pt x="4627323" y="102910"/>
                </a:lnTo>
                <a:lnTo>
                  <a:pt x="4622155" y="101291"/>
                </a:lnTo>
                <a:lnTo>
                  <a:pt x="4616988" y="92792"/>
                </a:lnTo>
                <a:lnTo>
                  <a:pt x="4617726" y="86316"/>
                </a:lnTo>
                <a:lnTo>
                  <a:pt x="4613296" y="80246"/>
                </a:lnTo>
                <a:lnTo>
                  <a:pt x="4610344" y="71747"/>
                </a:lnTo>
                <a:lnTo>
                  <a:pt x="4606652" y="68914"/>
                </a:lnTo>
                <a:lnTo>
                  <a:pt x="4602961" y="69723"/>
                </a:lnTo>
                <a:lnTo>
                  <a:pt x="4601485" y="76603"/>
                </a:lnTo>
                <a:lnTo>
                  <a:pt x="4603699" y="80246"/>
                </a:lnTo>
                <a:lnTo>
                  <a:pt x="4607391" y="87531"/>
                </a:lnTo>
                <a:lnTo>
                  <a:pt x="4611820" y="91578"/>
                </a:lnTo>
                <a:lnTo>
                  <a:pt x="4614035" y="97244"/>
                </a:lnTo>
                <a:lnTo>
                  <a:pt x="4614035" y="106148"/>
                </a:lnTo>
                <a:lnTo>
                  <a:pt x="4611082" y="111813"/>
                </a:lnTo>
                <a:lnTo>
                  <a:pt x="4613296" y="113837"/>
                </a:lnTo>
                <a:lnTo>
                  <a:pt x="4618465" y="114242"/>
                </a:lnTo>
                <a:lnTo>
                  <a:pt x="4620679" y="123955"/>
                </a:lnTo>
                <a:lnTo>
                  <a:pt x="4618465" y="134882"/>
                </a:lnTo>
                <a:lnTo>
                  <a:pt x="4613296" y="140548"/>
                </a:lnTo>
                <a:lnTo>
                  <a:pt x="4607391" y="142977"/>
                </a:lnTo>
                <a:lnTo>
                  <a:pt x="4605176" y="140143"/>
                </a:lnTo>
                <a:lnTo>
                  <a:pt x="4600747" y="140548"/>
                </a:lnTo>
                <a:lnTo>
                  <a:pt x="4593364" y="143786"/>
                </a:lnTo>
                <a:lnTo>
                  <a:pt x="4586720" y="152285"/>
                </a:lnTo>
                <a:lnTo>
                  <a:pt x="4583029" y="153904"/>
                </a:lnTo>
                <a:lnTo>
                  <a:pt x="4576384" y="153499"/>
                </a:lnTo>
                <a:lnTo>
                  <a:pt x="4574170" y="156332"/>
                </a:lnTo>
                <a:lnTo>
                  <a:pt x="4574908" y="158760"/>
                </a:lnTo>
                <a:lnTo>
                  <a:pt x="4574908" y="164022"/>
                </a:lnTo>
                <a:lnTo>
                  <a:pt x="4569002" y="167664"/>
                </a:lnTo>
                <a:lnTo>
                  <a:pt x="4562358" y="168069"/>
                </a:lnTo>
                <a:lnTo>
                  <a:pt x="4560881" y="173735"/>
                </a:lnTo>
                <a:lnTo>
                  <a:pt x="4560881" y="178591"/>
                </a:lnTo>
                <a:lnTo>
                  <a:pt x="4560143" y="183448"/>
                </a:lnTo>
                <a:lnTo>
                  <a:pt x="4555714" y="178591"/>
                </a:lnTo>
                <a:lnTo>
                  <a:pt x="4550546" y="177377"/>
                </a:lnTo>
                <a:lnTo>
                  <a:pt x="4554976" y="181424"/>
                </a:lnTo>
                <a:lnTo>
                  <a:pt x="4555714" y="185067"/>
                </a:lnTo>
                <a:lnTo>
                  <a:pt x="4554237" y="190733"/>
                </a:lnTo>
                <a:lnTo>
                  <a:pt x="4550546" y="190733"/>
                </a:lnTo>
                <a:lnTo>
                  <a:pt x="4546855" y="188709"/>
                </a:lnTo>
                <a:lnTo>
                  <a:pt x="4541687" y="187090"/>
                </a:lnTo>
                <a:lnTo>
                  <a:pt x="4540948" y="188709"/>
                </a:lnTo>
                <a:lnTo>
                  <a:pt x="4542425" y="192352"/>
                </a:lnTo>
                <a:lnTo>
                  <a:pt x="4543901" y="196804"/>
                </a:lnTo>
                <a:lnTo>
                  <a:pt x="4540211" y="202065"/>
                </a:lnTo>
                <a:lnTo>
                  <a:pt x="4532090" y="204088"/>
                </a:lnTo>
                <a:lnTo>
                  <a:pt x="4521016" y="215420"/>
                </a:lnTo>
                <a:lnTo>
                  <a:pt x="4520278" y="221086"/>
                </a:lnTo>
                <a:lnTo>
                  <a:pt x="4521755" y="227157"/>
                </a:lnTo>
                <a:lnTo>
                  <a:pt x="4518801" y="233633"/>
                </a:lnTo>
                <a:lnTo>
                  <a:pt x="4512157" y="241322"/>
                </a:lnTo>
                <a:lnTo>
                  <a:pt x="4506989" y="244560"/>
                </a:lnTo>
                <a:lnTo>
                  <a:pt x="4504775" y="242536"/>
                </a:lnTo>
                <a:lnTo>
                  <a:pt x="4502560" y="238894"/>
                </a:lnTo>
                <a:lnTo>
                  <a:pt x="4504037" y="235251"/>
                </a:lnTo>
                <a:lnTo>
                  <a:pt x="4499607" y="237275"/>
                </a:lnTo>
                <a:lnTo>
                  <a:pt x="4496654" y="240917"/>
                </a:lnTo>
                <a:lnTo>
                  <a:pt x="4495178" y="246988"/>
                </a:lnTo>
                <a:lnTo>
                  <a:pt x="4495916" y="249416"/>
                </a:lnTo>
                <a:lnTo>
                  <a:pt x="4494440" y="252249"/>
                </a:lnTo>
                <a:lnTo>
                  <a:pt x="4481889" y="263177"/>
                </a:lnTo>
                <a:lnTo>
                  <a:pt x="4476722" y="265200"/>
                </a:lnTo>
                <a:lnTo>
                  <a:pt x="4474507" y="263581"/>
                </a:lnTo>
                <a:lnTo>
                  <a:pt x="4473768" y="258725"/>
                </a:lnTo>
                <a:lnTo>
                  <a:pt x="4470815" y="255082"/>
                </a:lnTo>
                <a:lnTo>
                  <a:pt x="4466386" y="255892"/>
                </a:lnTo>
                <a:lnTo>
                  <a:pt x="4466386" y="261153"/>
                </a:lnTo>
                <a:lnTo>
                  <a:pt x="4461956" y="261153"/>
                </a:lnTo>
                <a:lnTo>
                  <a:pt x="4453097" y="256701"/>
                </a:lnTo>
                <a:lnTo>
                  <a:pt x="4450145" y="252654"/>
                </a:lnTo>
                <a:lnTo>
                  <a:pt x="4446453" y="251845"/>
                </a:lnTo>
                <a:lnTo>
                  <a:pt x="4444239" y="253464"/>
                </a:lnTo>
                <a:lnTo>
                  <a:pt x="4447191" y="258320"/>
                </a:lnTo>
                <a:lnTo>
                  <a:pt x="4451621" y="259939"/>
                </a:lnTo>
                <a:lnTo>
                  <a:pt x="4456050" y="267224"/>
                </a:lnTo>
                <a:lnTo>
                  <a:pt x="4455312" y="272890"/>
                </a:lnTo>
                <a:lnTo>
                  <a:pt x="4450883" y="275723"/>
                </a:lnTo>
                <a:lnTo>
                  <a:pt x="4447191" y="276128"/>
                </a:lnTo>
                <a:lnTo>
                  <a:pt x="4434641" y="283412"/>
                </a:lnTo>
                <a:lnTo>
                  <a:pt x="4426521" y="291102"/>
                </a:lnTo>
                <a:lnTo>
                  <a:pt x="4419876" y="291507"/>
                </a:lnTo>
                <a:lnTo>
                  <a:pt x="4414709" y="288269"/>
                </a:lnTo>
                <a:lnTo>
                  <a:pt x="4415447" y="283817"/>
                </a:lnTo>
                <a:lnTo>
                  <a:pt x="4417662" y="279770"/>
                </a:lnTo>
                <a:lnTo>
                  <a:pt x="4414709" y="278151"/>
                </a:lnTo>
                <a:lnTo>
                  <a:pt x="4411756" y="277746"/>
                </a:lnTo>
                <a:lnTo>
                  <a:pt x="4408803" y="283008"/>
                </a:lnTo>
                <a:lnTo>
                  <a:pt x="4409541" y="287055"/>
                </a:lnTo>
                <a:lnTo>
                  <a:pt x="4408065" y="291507"/>
                </a:lnTo>
                <a:lnTo>
                  <a:pt x="4402159" y="291507"/>
                </a:lnTo>
                <a:lnTo>
                  <a:pt x="4394776" y="294744"/>
                </a:lnTo>
                <a:lnTo>
                  <a:pt x="4388132" y="292721"/>
                </a:lnTo>
                <a:lnTo>
                  <a:pt x="4383703" y="284627"/>
                </a:lnTo>
                <a:lnTo>
                  <a:pt x="4384441" y="279770"/>
                </a:lnTo>
                <a:lnTo>
                  <a:pt x="4386656" y="273699"/>
                </a:lnTo>
                <a:lnTo>
                  <a:pt x="4384441" y="269247"/>
                </a:lnTo>
                <a:lnTo>
                  <a:pt x="4382226" y="269247"/>
                </a:lnTo>
                <a:lnTo>
                  <a:pt x="4380012" y="278151"/>
                </a:lnTo>
                <a:lnTo>
                  <a:pt x="4377797" y="285436"/>
                </a:lnTo>
                <a:lnTo>
                  <a:pt x="4378535" y="290293"/>
                </a:lnTo>
                <a:lnTo>
                  <a:pt x="4376320" y="295554"/>
                </a:lnTo>
                <a:lnTo>
                  <a:pt x="4371891" y="293935"/>
                </a:lnTo>
                <a:lnTo>
                  <a:pt x="4360817" y="281389"/>
                </a:lnTo>
                <a:lnTo>
                  <a:pt x="4360817" y="274913"/>
                </a:lnTo>
                <a:lnTo>
                  <a:pt x="4364508" y="266010"/>
                </a:lnTo>
                <a:lnTo>
                  <a:pt x="4371153" y="260748"/>
                </a:lnTo>
                <a:lnTo>
                  <a:pt x="4377058" y="256701"/>
                </a:lnTo>
                <a:lnTo>
                  <a:pt x="4373367" y="253868"/>
                </a:lnTo>
                <a:lnTo>
                  <a:pt x="4365246" y="252249"/>
                </a:lnTo>
                <a:lnTo>
                  <a:pt x="4360079" y="246179"/>
                </a:lnTo>
                <a:lnTo>
                  <a:pt x="4360079" y="243750"/>
                </a:lnTo>
                <a:lnTo>
                  <a:pt x="4357864" y="242536"/>
                </a:lnTo>
                <a:lnTo>
                  <a:pt x="4352697" y="244560"/>
                </a:lnTo>
                <a:lnTo>
                  <a:pt x="4349743" y="249416"/>
                </a:lnTo>
                <a:lnTo>
                  <a:pt x="4350482" y="253059"/>
                </a:lnTo>
                <a:lnTo>
                  <a:pt x="4356387" y="259130"/>
                </a:lnTo>
                <a:lnTo>
                  <a:pt x="4354912" y="263986"/>
                </a:lnTo>
                <a:lnTo>
                  <a:pt x="4350482" y="269652"/>
                </a:lnTo>
                <a:lnTo>
                  <a:pt x="4349005" y="276128"/>
                </a:lnTo>
                <a:lnTo>
                  <a:pt x="4342361" y="282603"/>
                </a:lnTo>
                <a:lnTo>
                  <a:pt x="4337931" y="282603"/>
                </a:lnTo>
                <a:lnTo>
                  <a:pt x="4336455" y="275318"/>
                </a:lnTo>
                <a:lnTo>
                  <a:pt x="4332764" y="273295"/>
                </a:lnTo>
                <a:lnTo>
                  <a:pt x="4328334" y="278151"/>
                </a:lnTo>
                <a:lnTo>
                  <a:pt x="4329811" y="283817"/>
                </a:lnTo>
                <a:lnTo>
                  <a:pt x="4334979" y="293126"/>
                </a:lnTo>
                <a:lnTo>
                  <a:pt x="4339408" y="298792"/>
                </a:lnTo>
                <a:lnTo>
                  <a:pt x="4338670" y="302434"/>
                </a:lnTo>
                <a:lnTo>
                  <a:pt x="4335717" y="303648"/>
                </a:lnTo>
                <a:lnTo>
                  <a:pt x="4334241" y="309314"/>
                </a:lnTo>
                <a:lnTo>
                  <a:pt x="4327596" y="313361"/>
                </a:lnTo>
                <a:lnTo>
                  <a:pt x="4320952" y="312552"/>
                </a:lnTo>
                <a:lnTo>
                  <a:pt x="4317261" y="308909"/>
                </a:lnTo>
                <a:lnTo>
                  <a:pt x="4312831" y="310528"/>
                </a:lnTo>
                <a:lnTo>
                  <a:pt x="4309140" y="315385"/>
                </a:lnTo>
                <a:lnTo>
                  <a:pt x="4301020" y="318623"/>
                </a:lnTo>
                <a:lnTo>
                  <a:pt x="4298067" y="315790"/>
                </a:lnTo>
                <a:lnTo>
                  <a:pt x="4295113" y="307695"/>
                </a:lnTo>
                <a:lnTo>
                  <a:pt x="4292161" y="303243"/>
                </a:lnTo>
                <a:lnTo>
                  <a:pt x="4289208" y="302839"/>
                </a:lnTo>
                <a:lnTo>
                  <a:pt x="4288469" y="306886"/>
                </a:lnTo>
                <a:lnTo>
                  <a:pt x="4288469" y="310933"/>
                </a:lnTo>
                <a:lnTo>
                  <a:pt x="4284040" y="316194"/>
                </a:lnTo>
                <a:lnTo>
                  <a:pt x="4277395" y="314980"/>
                </a:lnTo>
                <a:lnTo>
                  <a:pt x="4274443" y="308100"/>
                </a:lnTo>
                <a:lnTo>
                  <a:pt x="4270751" y="303243"/>
                </a:lnTo>
                <a:lnTo>
                  <a:pt x="4267798" y="304458"/>
                </a:lnTo>
                <a:lnTo>
                  <a:pt x="4265584" y="308505"/>
                </a:lnTo>
                <a:lnTo>
                  <a:pt x="4259678" y="308505"/>
                </a:lnTo>
                <a:lnTo>
                  <a:pt x="4255987" y="311338"/>
                </a:lnTo>
                <a:lnTo>
                  <a:pt x="4257463" y="314575"/>
                </a:lnTo>
                <a:lnTo>
                  <a:pt x="4259678" y="321051"/>
                </a:lnTo>
                <a:lnTo>
                  <a:pt x="4259678" y="331169"/>
                </a:lnTo>
                <a:lnTo>
                  <a:pt x="4254510" y="341691"/>
                </a:lnTo>
                <a:lnTo>
                  <a:pt x="4245651" y="351405"/>
                </a:lnTo>
                <a:lnTo>
                  <a:pt x="4240483" y="352214"/>
                </a:lnTo>
                <a:lnTo>
                  <a:pt x="4236054" y="348976"/>
                </a:lnTo>
                <a:lnTo>
                  <a:pt x="4233101" y="339668"/>
                </a:lnTo>
                <a:lnTo>
                  <a:pt x="4227934" y="336835"/>
                </a:lnTo>
                <a:lnTo>
                  <a:pt x="4223504" y="339263"/>
                </a:lnTo>
                <a:lnTo>
                  <a:pt x="4223504" y="342906"/>
                </a:lnTo>
                <a:lnTo>
                  <a:pt x="4215383" y="340073"/>
                </a:lnTo>
                <a:lnTo>
                  <a:pt x="4213169" y="335216"/>
                </a:lnTo>
                <a:lnTo>
                  <a:pt x="4210216" y="333597"/>
                </a:lnTo>
                <a:lnTo>
                  <a:pt x="4208739" y="337240"/>
                </a:lnTo>
                <a:lnTo>
                  <a:pt x="4208739" y="340882"/>
                </a:lnTo>
                <a:lnTo>
                  <a:pt x="4211692" y="348572"/>
                </a:lnTo>
                <a:lnTo>
                  <a:pt x="4207262" y="353023"/>
                </a:lnTo>
                <a:lnTo>
                  <a:pt x="4207262" y="356666"/>
                </a:lnTo>
                <a:lnTo>
                  <a:pt x="4210216" y="362737"/>
                </a:lnTo>
                <a:lnTo>
                  <a:pt x="4215383" y="367188"/>
                </a:lnTo>
                <a:lnTo>
                  <a:pt x="4218336" y="376497"/>
                </a:lnTo>
                <a:lnTo>
                  <a:pt x="4219813" y="389448"/>
                </a:lnTo>
                <a:lnTo>
                  <a:pt x="4218336" y="397137"/>
                </a:lnTo>
                <a:lnTo>
                  <a:pt x="4211692" y="393090"/>
                </a:lnTo>
                <a:lnTo>
                  <a:pt x="4208000" y="393090"/>
                </a:lnTo>
                <a:lnTo>
                  <a:pt x="4205048" y="397947"/>
                </a:lnTo>
                <a:lnTo>
                  <a:pt x="4197665" y="398351"/>
                </a:lnTo>
                <a:lnTo>
                  <a:pt x="4188068" y="395923"/>
                </a:lnTo>
                <a:lnTo>
                  <a:pt x="4179209" y="396733"/>
                </a:lnTo>
                <a:lnTo>
                  <a:pt x="4175518" y="401184"/>
                </a:lnTo>
                <a:lnTo>
                  <a:pt x="4177732" y="404017"/>
                </a:lnTo>
                <a:lnTo>
                  <a:pt x="4188068" y="410088"/>
                </a:lnTo>
                <a:lnTo>
                  <a:pt x="4195450" y="410898"/>
                </a:lnTo>
                <a:lnTo>
                  <a:pt x="4200618" y="414540"/>
                </a:lnTo>
                <a:lnTo>
                  <a:pt x="4204310" y="417778"/>
                </a:lnTo>
                <a:lnTo>
                  <a:pt x="4208000" y="416159"/>
                </a:lnTo>
                <a:lnTo>
                  <a:pt x="4213169" y="416564"/>
                </a:lnTo>
                <a:lnTo>
                  <a:pt x="4213169" y="420611"/>
                </a:lnTo>
                <a:lnTo>
                  <a:pt x="4210954" y="427086"/>
                </a:lnTo>
                <a:lnTo>
                  <a:pt x="4206524" y="428300"/>
                </a:lnTo>
                <a:lnTo>
                  <a:pt x="4201357" y="428300"/>
                </a:lnTo>
                <a:lnTo>
                  <a:pt x="4201357" y="431133"/>
                </a:lnTo>
                <a:lnTo>
                  <a:pt x="4205786" y="433157"/>
                </a:lnTo>
                <a:lnTo>
                  <a:pt x="4208000" y="437609"/>
                </a:lnTo>
                <a:lnTo>
                  <a:pt x="4206524" y="445298"/>
                </a:lnTo>
                <a:lnTo>
                  <a:pt x="4206524" y="449750"/>
                </a:lnTo>
                <a:lnTo>
                  <a:pt x="4205048" y="452988"/>
                </a:lnTo>
                <a:lnTo>
                  <a:pt x="4201357" y="454607"/>
                </a:lnTo>
                <a:lnTo>
                  <a:pt x="4195450" y="452178"/>
                </a:lnTo>
                <a:lnTo>
                  <a:pt x="4188806" y="444084"/>
                </a:lnTo>
                <a:lnTo>
                  <a:pt x="4183638" y="443679"/>
                </a:lnTo>
                <a:lnTo>
                  <a:pt x="4179947" y="442061"/>
                </a:lnTo>
                <a:lnTo>
                  <a:pt x="4174041" y="436395"/>
                </a:lnTo>
                <a:lnTo>
                  <a:pt x="4168135" y="435990"/>
                </a:lnTo>
                <a:lnTo>
                  <a:pt x="4165921" y="438823"/>
                </a:lnTo>
                <a:lnTo>
                  <a:pt x="4164444" y="443679"/>
                </a:lnTo>
                <a:lnTo>
                  <a:pt x="4172565" y="444894"/>
                </a:lnTo>
                <a:lnTo>
                  <a:pt x="4176994" y="445703"/>
                </a:lnTo>
                <a:lnTo>
                  <a:pt x="4185853" y="450560"/>
                </a:lnTo>
                <a:lnTo>
                  <a:pt x="4193236" y="454607"/>
                </a:lnTo>
                <a:lnTo>
                  <a:pt x="4199142" y="457035"/>
                </a:lnTo>
                <a:lnTo>
                  <a:pt x="4201357" y="459463"/>
                </a:lnTo>
                <a:lnTo>
                  <a:pt x="4198403" y="466343"/>
                </a:lnTo>
                <a:lnTo>
                  <a:pt x="4191021" y="469176"/>
                </a:lnTo>
                <a:lnTo>
                  <a:pt x="4185115" y="468367"/>
                </a:lnTo>
                <a:lnTo>
                  <a:pt x="4181424" y="471200"/>
                </a:lnTo>
                <a:lnTo>
                  <a:pt x="4175518" y="470391"/>
                </a:lnTo>
                <a:lnTo>
                  <a:pt x="4165182" y="462296"/>
                </a:lnTo>
                <a:lnTo>
                  <a:pt x="4162229" y="457844"/>
                </a:lnTo>
                <a:lnTo>
                  <a:pt x="4157062" y="457440"/>
                </a:lnTo>
                <a:lnTo>
                  <a:pt x="4154109" y="460273"/>
                </a:lnTo>
                <a:lnTo>
                  <a:pt x="4150417" y="463915"/>
                </a:lnTo>
                <a:lnTo>
                  <a:pt x="4151156" y="471200"/>
                </a:lnTo>
                <a:lnTo>
                  <a:pt x="4157062" y="476057"/>
                </a:lnTo>
                <a:lnTo>
                  <a:pt x="4166659" y="480913"/>
                </a:lnTo>
                <a:lnTo>
                  <a:pt x="4168874" y="484960"/>
                </a:lnTo>
                <a:lnTo>
                  <a:pt x="4168874" y="489007"/>
                </a:lnTo>
                <a:lnTo>
                  <a:pt x="4165921" y="491840"/>
                </a:lnTo>
                <a:lnTo>
                  <a:pt x="4160015" y="486174"/>
                </a:lnTo>
                <a:lnTo>
                  <a:pt x="4154109" y="484960"/>
                </a:lnTo>
                <a:lnTo>
                  <a:pt x="4145988" y="480104"/>
                </a:lnTo>
                <a:lnTo>
                  <a:pt x="4141559" y="475247"/>
                </a:lnTo>
                <a:lnTo>
                  <a:pt x="4138606" y="474842"/>
                </a:lnTo>
                <a:lnTo>
                  <a:pt x="4140082" y="482532"/>
                </a:lnTo>
                <a:lnTo>
                  <a:pt x="4146726" y="487389"/>
                </a:lnTo>
                <a:lnTo>
                  <a:pt x="4157062" y="491840"/>
                </a:lnTo>
                <a:lnTo>
                  <a:pt x="4158538" y="495483"/>
                </a:lnTo>
                <a:lnTo>
                  <a:pt x="4158538" y="499125"/>
                </a:lnTo>
                <a:lnTo>
                  <a:pt x="4154847" y="501149"/>
                </a:lnTo>
                <a:lnTo>
                  <a:pt x="4144512" y="500744"/>
                </a:lnTo>
                <a:lnTo>
                  <a:pt x="4140082" y="495483"/>
                </a:lnTo>
                <a:lnTo>
                  <a:pt x="4138606" y="489817"/>
                </a:lnTo>
                <a:lnTo>
                  <a:pt x="4134176" y="485770"/>
                </a:lnTo>
                <a:lnTo>
                  <a:pt x="4131223" y="485365"/>
                </a:lnTo>
                <a:lnTo>
                  <a:pt x="4126794" y="489817"/>
                </a:lnTo>
                <a:lnTo>
                  <a:pt x="4127532" y="493459"/>
                </a:lnTo>
                <a:lnTo>
                  <a:pt x="4131223" y="498721"/>
                </a:lnTo>
                <a:lnTo>
                  <a:pt x="4132700" y="503577"/>
                </a:lnTo>
                <a:lnTo>
                  <a:pt x="4131961" y="505601"/>
                </a:lnTo>
                <a:lnTo>
                  <a:pt x="4134914" y="507624"/>
                </a:lnTo>
                <a:lnTo>
                  <a:pt x="4148941" y="508434"/>
                </a:lnTo>
                <a:lnTo>
                  <a:pt x="4154847" y="510457"/>
                </a:lnTo>
                <a:lnTo>
                  <a:pt x="4156323" y="515719"/>
                </a:lnTo>
                <a:lnTo>
                  <a:pt x="4154109" y="517337"/>
                </a:lnTo>
                <a:lnTo>
                  <a:pt x="4149679" y="521385"/>
                </a:lnTo>
                <a:lnTo>
                  <a:pt x="4146726" y="525432"/>
                </a:lnTo>
                <a:lnTo>
                  <a:pt x="4141559" y="525836"/>
                </a:lnTo>
                <a:lnTo>
                  <a:pt x="4136391" y="523003"/>
                </a:lnTo>
                <a:lnTo>
                  <a:pt x="4131223" y="523003"/>
                </a:lnTo>
                <a:lnTo>
                  <a:pt x="4122364" y="519361"/>
                </a:lnTo>
                <a:lnTo>
                  <a:pt x="4121626" y="515314"/>
                </a:lnTo>
                <a:lnTo>
                  <a:pt x="4122364" y="512886"/>
                </a:lnTo>
                <a:lnTo>
                  <a:pt x="4117196" y="510053"/>
                </a:lnTo>
                <a:lnTo>
                  <a:pt x="4114982" y="510457"/>
                </a:lnTo>
                <a:lnTo>
                  <a:pt x="4114244" y="517337"/>
                </a:lnTo>
                <a:lnTo>
                  <a:pt x="4112767" y="522194"/>
                </a:lnTo>
                <a:lnTo>
                  <a:pt x="4108338" y="527860"/>
                </a:lnTo>
                <a:lnTo>
                  <a:pt x="4100955" y="527455"/>
                </a:lnTo>
                <a:lnTo>
                  <a:pt x="4096526" y="524218"/>
                </a:lnTo>
                <a:lnTo>
                  <a:pt x="4091358" y="521385"/>
                </a:lnTo>
                <a:lnTo>
                  <a:pt x="4086190" y="521385"/>
                </a:lnTo>
                <a:lnTo>
                  <a:pt x="4086190" y="526241"/>
                </a:lnTo>
                <a:lnTo>
                  <a:pt x="4089881" y="529479"/>
                </a:lnTo>
                <a:lnTo>
                  <a:pt x="4104646" y="535145"/>
                </a:lnTo>
                <a:lnTo>
                  <a:pt x="4115720" y="537573"/>
                </a:lnTo>
                <a:lnTo>
                  <a:pt x="4120149" y="545263"/>
                </a:lnTo>
                <a:lnTo>
                  <a:pt x="4123102" y="555785"/>
                </a:lnTo>
                <a:lnTo>
                  <a:pt x="4120149" y="556999"/>
                </a:lnTo>
                <a:lnTo>
                  <a:pt x="4114244" y="556999"/>
                </a:lnTo>
                <a:lnTo>
                  <a:pt x="4107599" y="551333"/>
                </a:lnTo>
                <a:lnTo>
                  <a:pt x="4096526" y="543239"/>
                </a:lnTo>
                <a:lnTo>
                  <a:pt x="4091358" y="540406"/>
                </a:lnTo>
                <a:lnTo>
                  <a:pt x="4085452" y="540811"/>
                </a:lnTo>
                <a:lnTo>
                  <a:pt x="4085452" y="543644"/>
                </a:lnTo>
                <a:lnTo>
                  <a:pt x="4090620" y="547286"/>
                </a:lnTo>
                <a:lnTo>
                  <a:pt x="4098740" y="549310"/>
                </a:lnTo>
                <a:lnTo>
                  <a:pt x="4109076" y="558214"/>
                </a:lnTo>
                <a:lnTo>
                  <a:pt x="4115720" y="565499"/>
                </a:lnTo>
                <a:lnTo>
                  <a:pt x="4114244" y="569950"/>
                </a:lnTo>
                <a:lnTo>
                  <a:pt x="4112029" y="578045"/>
                </a:lnTo>
                <a:lnTo>
                  <a:pt x="4114982" y="581687"/>
                </a:lnTo>
                <a:lnTo>
                  <a:pt x="4114244" y="585330"/>
                </a:lnTo>
                <a:lnTo>
                  <a:pt x="4109076" y="589377"/>
                </a:lnTo>
                <a:lnTo>
                  <a:pt x="4109076" y="593019"/>
                </a:lnTo>
                <a:lnTo>
                  <a:pt x="4106123" y="600304"/>
                </a:lnTo>
                <a:lnTo>
                  <a:pt x="4100955" y="600304"/>
                </a:lnTo>
                <a:lnTo>
                  <a:pt x="4095787" y="597066"/>
                </a:lnTo>
                <a:lnTo>
                  <a:pt x="4087667" y="596257"/>
                </a:lnTo>
                <a:lnTo>
                  <a:pt x="4082499" y="592614"/>
                </a:lnTo>
                <a:lnTo>
                  <a:pt x="4078070" y="593019"/>
                </a:lnTo>
                <a:lnTo>
                  <a:pt x="4080284" y="596662"/>
                </a:lnTo>
                <a:lnTo>
                  <a:pt x="4087667" y="600709"/>
                </a:lnTo>
                <a:lnTo>
                  <a:pt x="4097264" y="602328"/>
                </a:lnTo>
                <a:lnTo>
                  <a:pt x="4097264" y="604351"/>
                </a:lnTo>
                <a:lnTo>
                  <a:pt x="4091358" y="611231"/>
                </a:lnTo>
                <a:lnTo>
                  <a:pt x="4086190" y="610422"/>
                </a:lnTo>
                <a:lnTo>
                  <a:pt x="4082499" y="606779"/>
                </a:lnTo>
                <a:lnTo>
                  <a:pt x="4079546" y="607994"/>
                </a:lnTo>
                <a:lnTo>
                  <a:pt x="4078070" y="610827"/>
                </a:lnTo>
                <a:lnTo>
                  <a:pt x="4084714" y="614064"/>
                </a:lnTo>
                <a:lnTo>
                  <a:pt x="4088405" y="616088"/>
                </a:lnTo>
                <a:lnTo>
                  <a:pt x="4088405" y="620135"/>
                </a:lnTo>
                <a:lnTo>
                  <a:pt x="4083976" y="624992"/>
                </a:lnTo>
                <a:lnTo>
                  <a:pt x="4077331" y="627825"/>
                </a:lnTo>
                <a:lnTo>
                  <a:pt x="4074378" y="623777"/>
                </a:lnTo>
                <a:lnTo>
                  <a:pt x="4069949" y="621349"/>
                </a:lnTo>
                <a:lnTo>
                  <a:pt x="4064781" y="621349"/>
                </a:lnTo>
                <a:lnTo>
                  <a:pt x="4066258" y="625396"/>
                </a:lnTo>
                <a:lnTo>
                  <a:pt x="4072902" y="628229"/>
                </a:lnTo>
                <a:lnTo>
                  <a:pt x="4078808" y="632276"/>
                </a:lnTo>
                <a:lnTo>
                  <a:pt x="4078070" y="638752"/>
                </a:lnTo>
                <a:lnTo>
                  <a:pt x="4072164" y="642394"/>
                </a:lnTo>
                <a:lnTo>
                  <a:pt x="4059613" y="641180"/>
                </a:lnTo>
                <a:lnTo>
                  <a:pt x="4053708" y="638347"/>
                </a:lnTo>
                <a:lnTo>
                  <a:pt x="4050016" y="638347"/>
                </a:lnTo>
                <a:lnTo>
                  <a:pt x="4050016" y="640775"/>
                </a:lnTo>
                <a:lnTo>
                  <a:pt x="4057399" y="644013"/>
                </a:lnTo>
                <a:lnTo>
                  <a:pt x="4074378" y="645227"/>
                </a:lnTo>
                <a:lnTo>
                  <a:pt x="4082499" y="648465"/>
                </a:lnTo>
                <a:lnTo>
                  <a:pt x="4083976" y="652512"/>
                </a:lnTo>
                <a:lnTo>
                  <a:pt x="4083237" y="655750"/>
                </a:lnTo>
                <a:lnTo>
                  <a:pt x="4075117" y="658988"/>
                </a:lnTo>
                <a:lnTo>
                  <a:pt x="4062566" y="661011"/>
                </a:lnTo>
                <a:lnTo>
                  <a:pt x="4052969" y="658988"/>
                </a:lnTo>
                <a:lnTo>
                  <a:pt x="4045587" y="655750"/>
                </a:lnTo>
                <a:lnTo>
                  <a:pt x="4043372" y="657369"/>
                </a:lnTo>
                <a:lnTo>
                  <a:pt x="4047063" y="662225"/>
                </a:lnTo>
                <a:lnTo>
                  <a:pt x="4056660" y="664249"/>
                </a:lnTo>
                <a:lnTo>
                  <a:pt x="4058875" y="667082"/>
                </a:lnTo>
                <a:lnTo>
                  <a:pt x="4057399" y="669105"/>
                </a:lnTo>
                <a:lnTo>
                  <a:pt x="4053708" y="669105"/>
                </a:lnTo>
                <a:lnTo>
                  <a:pt x="4052969" y="670724"/>
                </a:lnTo>
                <a:lnTo>
                  <a:pt x="4060352" y="672748"/>
                </a:lnTo>
                <a:lnTo>
                  <a:pt x="4067734" y="675986"/>
                </a:lnTo>
                <a:lnTo>
                  <a:pt x="4068472" y="678819"/>
                </a:lnTo>
                <a:lnTo>
                  <a:pt x="4062566" y="682461"/>
                </a:lnTo>
                <a:lnTo>
                  <a:pt x="4055922" y="682056"/>
                </a:lnTo>
                <a:lnTo>
                  <a:pt x="4051493" y="681652"/>
                </a:lnTo>
                <a:lnTo>
                  <a:pt x="4050755" y="684889"/>
                </a:lnTo>
                <a:lnTo>
                  <a:pt x="4056660" y="686913"/>
                </a:lnTo>
                <a:lnTo>
                  <a:pt x="4065519" y="686103"/>
                </a:lnTo>
                <a:lnTo>
                  <a:pt x="4071425" y="686913"/>
                </a:lnTo>
                <a:lnTo>
                  <a:pt x="4069949" y="690555"/>
                </a:lnTo>
                <a:lnTo>
                  <a:pt x="4064043" y="694602"/>
                </a:lnTo>
                <a:lnTo>
                  <a:pt x="4055184" y="698245"/>
                </a:lnTo>
                <a:lnTo>
                  <a:pt x="4049278" y="697840"/>
                </a:lnTo>
                <a:lnTo>
                  <a:pt x="4042634" y="693793"/>
                </a:lnTo>
                <a:lnTo>
                  <a:pt x="4035251" y="687318"/>
                </a:lnTo>
                <a:lnTo>
                  <a:pt x="4033775" y="682866"/>
                </a:lnTo>
                <a:lnTo>
                  <a:pt x="4030822" y="682866"/>
                </a:lnTo>
                <a:lnTo>
                  <a:pt x="4027131" y="684889"/>
                </a:lnTo>
                <a:lnTo>
                  <a:pt x="4019010" y="683270"/>
                </a:lnTo>
                <a:lnTo>
                  <a:pt x="4016795" y="685294"/>
                </a:lnTo>
                <a:lnTo>
                  <a:pt x="4019010" y="688936"/>
                </a:lnTo>
                <a:lnTo>
                  <a:pt x="4034513" y="695007"/>
                </a:lnTo>
                <a:lnTo>
                  <a:pt x="4043372" y="700268"/>
                </a:lnTo>
                <a:lnTo>
                  <a:pt x="4043372" y="704316"/>
                </a:lnTo>
                <a:lnTo>
                  <a:pt x="4039681" y="707149"/>
                </a:lnTo>
                <a:lnTo>
                  <a:pt x="4041157" y="710791"/>
                </a:lnTo>
                <a:lnTo>
                  <a:pt x="4044110" y="709577"/>
                </a:lnTo>
                <a:lnTo>
                  <a:pt x="4050755" y="709577"/>
                </a:lnTo>
                <a:lnTo>
                  <a:pt x="4053708" y="712005"/>
                </a:lnTo>
                <a:lnTo>
                  <a:pt x="4057399" y="713624"/>
                </a:lnTo>
                <a:lnTo>
                  <a:pt x="4057399" y="716457"/>
                </a:lnTo>
                <a:lnTo>
                  <a:pt x="4052969" y="718076"/>
                </a:lnTo>
                <a:lnTo>
                  <a:pt x="4047063" y="722123"/>
                </a:lnTo>
                <a:lnTo>
                  <a:pt x="4047063" y="725361"/>
                </a:lnTo>
                <a:lnTo>
                  <a:pt x="4044110" y="724956"/>
                </a:lnTo>
                <a:lnTo>
                  <a:pt x="4021963" y="714029"/>
                </a:lnTo>
                <a:lnTo>
                  <a:pt x="4009413" y="713624"/>
                </a:lnTo>
                <a:lnTo>
                  <a:pt x="4007936" y="710386"/>
                </a:lnTo>
                <a:lnTo>
                  <a:pt x="4009413" y="703101"/>
                </a:lnTo>
                <a:lnTo>
                  <a:pt x="4012366" y="702697"/>
                </a:lnTo>
                <a:lnTo>
                  <a:pt x="4011628" y="698650"/>
                </a:lnTo>
                <a:lnTo>
                  <a:pt x="4007198" y="697840"/>
                </a:lnTo>
                <a:lnTo>
                  <a:pt x="4002769" y="703506"/>
                </a:lnTo>
                <a:lnTo>
                  <a:pt x="3999816" y="703911"/>
                </a:lnTo>
                <a:lnTo>
                  <a:pt x="3999077" y="715648"/>
                </a:lnTo>
                <a:lnTo>
                  <a:pt x="3992433" y="712815"/>
                </a:lnTo>
                <a:lnTo>
                  <a:pt x="3988742" y="712815"/>
                </a:lnTo>
                <a:lnTo>
                  <a:pt x="3987266" y="717266"/>
                </a:lnTo>
                <a:lnTo>
                  <a:pt x="3987266" y="723742"/>
                </a:lnTo>
                <a:lnTo>
                  <a:pt x="3984313" y="726980"/>
                </a:lnTo>
                <a:lnTo>
                  <a:pt x="3978407" y="724956"/>
                </a:lnTo>
                <a:lnTo>
                  <a:pt x="3981360" y="716457"/>
                </a:lnTo>
                <a:lnTo>
                  <a:pt x="3985051" y="710791"/>
                </a:lnTo>
                <a:lnTo>
                  <a:pt x="3984313" y="703911"/>
                </a:lnTo>
                <a:lnTo>
                  <a:pt x="3993172" y="692174"/>
                </a:lnTo>
                <a:lnTo>
                  <a:pt x="3991695" y="690151"/>
                </a:lnTo>
                <a:lnTo>
                  <a:pt x="3985051" y="694602"/>
                </a:lnTo>
                <a:lnTo>
                  <a:pt x="3978407" y="710386"/>
                </a:lnTo>
                <a:lnTo>
                  <a:pt x="3970286" y="716457"/>
                </a:lnTo>
                <a:lnTo>
                  <a:pt x="3967333" y="714838"/>
                </a:lnTo>
                <a:lnTo>
                  <a:pt x="3968071" y="708767"/>
                </a:lnTo>
                <a:lnTo>
                  <a:pt x="3976930" y="701887"/>
                </a:lnTo>
                <a:lnTo>
                  <a:pt x="3978407" y="692984"/>
                </a:lnTo>
                <a:lnTo>
                  <a:pt x="3984313" y="684485"/>
                </a:lnTo>
                <a:lnTo>
                  <a:pt x="3978407" y="686103"/>
                </a:lnTo>
                <a:lnTo>
                  <a:pt x="3973977" y="686103"/>
                </a:lnTo>
                <a:lnTo>
                  <a:pt x="3970286" y="693388"/>
                </a:lnTo>
                <a:lnTo>
                  <a:pt x="3963642" y="695007"/>
                </a:lnTo>
                <a:lnTo>
                  <a:pt x="3961427" y="692174"/>
                </a:lnTo>
                <a:lnTo>
                  <a:pt x="3964380" y="685294"/>
                </a:lnTo>
                <a:lnTo>
                  <a:pt x="3971024" y="679628"/>
                </a:lnTo>
                <a:lnTo>
                  <a:pt x="3968809" y="677604"/>
                </a:lnTo>
                <a:lnTo>
                  <a:pt x="3964380" y="678414"/>
                </a:lnTo>
                <a:lnTo>
                  <a:pt x="3961427" y="683270"/>
                </a:lnTo>
                <a:lnTo>
                  <a:pt x="3955521" y="686913"/>
                </a:lnTo>
                <a:lnTo>
                  <a:pt x="3953306" y="692579"/>
                </a:lnTo>
                <a:lnTo>
                  <a:pt x="3950353" y="684485"/>
                </a:lnTo>
                <a:lnTo>
                  <a:pt x="3949615" y="681652"/>
                </a:lnTo>
                <a:lnTo>
                  <a:pt x="3945924" y="681652"/>
                </a:lnTo>
                <a:lnTo>
                  <a:pt x="3940756" y="686103"/>
                </a:lnTo>
                <a:lnTo>
                  <a:pt x="3937065" y="686103"/>
                </a:lnTo>
                <a:lnTo>
                  <a:pt x="3938541" y="682056"/>
                </a:lnTo>
                <a:lnTo>
                  <a:pt x="3952568" y="673153"/>
                </a:lnTo>
                <a:lnTo>
                  <a:pt x="3953306" y="665463"/>
                </a:lnTo>
                <a:lnTo>
                  <a:pt x="3959212" y="663439"/>
                </a:lnTo>
                <a:lnTo>
                  <a:pt x="3968809" y="656155"/>
                </a:lnTo>
                <a:lnTo>
                  <a:pt x="3968071" y="654131"/>
                </a:lnTo>
                <a:lnTo>
                  <a:pt x="3956998" y="661011"/>
                </a:lnTo>
                <a:lnTo>
                  <a:pt x="3948877" y="663844"/>
                </a:lnTo>
                <a:lnTo>
                  <a:pt x="3946662" y="661821"/>
                </a:lnTo>
                <a:lnTo>
                  <a:pt x="3949615" y="659392"/>
                </a:lnTo>
                <a:lnTo>
                  <a:pt x="3957736" y="657369"/>
                </a:lnTo>
                <a:lnTo>
                  <a:pt x="3965118" y="651703"/>
                </a:lnTo>
                <a:lnTo>
                  <a:pt x="3973239" y="647251"/>
                </a:lnTo>
                <a:lnTo>
                  <a:pt x="3979883" y="645227"/>
                </a:lnTo>
                <a:lnTo>
                  <a:pt x="3979883" y="637538"/>
                </a:lnTo>
                <a:lnTo>
                  <a:pt x="3976930" y="631872"/>
                </a:lnTo>
                <a:lnTo>
                  <a:pt x="3972501" y="631872"/>
                </a:lnTo>
                <a:lnTo>
                  <a:pt x="3963642" y="643608"/>
                </a:lnTo>
                <a:lnTo>
                  <a:pt x="3948139" y="652512"/>
                </a:lnTo>
                <a:lnTo>
                  <a:pt x="3937803" y="655750"/>
                </a:lnTo>
                <a:lnTo>
                  <a:pt x="3936327" y="652512"/>
                </a:lnTo>
                <a:lnTo>
                  <a:pt x="3940756" y="649274"/>
                </a:lnTo>
                <a:lnTo>
                  <a:pt x="3946662" y="647251"/>
                </a:lnTo>
                <a:lnTo>
                  <a:pt x="3954045" y="640775"/>
                </a:lnTo>
                <a:lnTo>
                  <a:pt x="3954783" y="631872"/>
                </a:lnTo>
                <a:lnTo>
                  <a:pt x="3951092" y="624587"/>
                </a:lnTo>
                <a:lnTo>
                  <a:pt x="3945924" y="622563"/>
                </a:lnTo>
                <a:lnTo>
                  <a:pt x="3941494" y="624992"/>
                </a:lnTo>
                <a:lnTo>
                  <a:pt x="3941494" y="630253"/>
                </a:lnTo>
                <a:lnTo>
                  <a:pt x="3945186" y="633895"/>
                </a:lnTo>
                <a:lnTo>
                  <a:pt x="3944447" y="637942"/>
                </a:lnTo>
                <a:lnTo>
                  <a:pt x="3939280" y="642394"/>
                </a:lnTo>
                <a:lnTo>
                  <a:pt x="3932636" y="639561"/>
                </a:lnTo>
                <a:lnTo>
                  <a:pt x="3925991" y="641180"/>
                </a:lnTo>
                <a:lnTo>
                  <a:pt x="3920085" y="641180"/>
                </a:lnTo>
                <a:lnTo>
                  <a:pt x="3914918" y="644418"/>
                </a:lnTo>
                <a:lnTo>
                  <a:pt x="3911226" y="650893"/>
                </a:lnTo>
                <a:lnTo>
                  <a:pt x="3906059" y="652512"/>
                </a:lnTo>
                <a:lnTo>
                  <a:pt x="3900891" y="651298"/>
                </a:lnTo>
                <a:lnTo>
                  <a:pt x="3896462" y="647251"/>
                </a:lnTo>
                <a:lnTo>
                  <a:pt x="3888341" y="648465"/>
                </a:lnTo>
                <a:lnTo>
                  <a:pt x="3883173" y="653322"/>
                </a:lnTo>
                <a:lnTo>
                  <a:pt x="3877267" y="650893"/>
                </a:lnTo>
                <a:lnTo>
                  <a:pt x="3872838" y="652917"/>
                </a:lnTo>
                <a:lnTo>
                  <a:pt x="3872838" y="656964"/>
                </a:lnTo>
                <a:lnTo>
                  <a:pt x="3875053" y="660606"/>
                </a:lnTo>
                <a:lnTo>
                  <a:pt x="3870623" y="662630"/>
                </a:lnTo>
                <a:lnTo>
                  <a:pt x="3856596" y="659797"/>
                </a:lnTo>
                <a:lnTo>
                  <a:pt x="3855120" y="654940"/>
                </a:lnTo>
                <a:lnTo>
                  <a:pt x="3859549" y="649274"/>
                </a:lnTo>
                <a:lnTo>
                  <a:pt x="3866932" y="648465"/>
                </a:lnTo>
                <a:lnTo>
                  <a:pt x="3872100" y="644013"/>
                </a:lnTo>
                <a:lnTo>
                  <a:pt x="3871361" y="641180"/>
                </a:lnTo>
                <a:lnTo>
                  <a:pt x="3863241" y="637538"/>
                </a:lnTo>
                <a:lnTo>
                  <a:pt x="3863241" y="628634"/>
                </a:lnTo>
                <a:lnTo>
                  <a:pt x="3855858" y="623373"/>
                </a:lnTo>
                <a:lnTo>
                  <a:pt x="3854382" y="620540"/>
                </a:lnTo>
                <a:lnTo>
                  <a:pt x="3849214" y="622563"/>
                </a:lnTo>
                <a:lnTo>
                  <a:pt x="3836664" y="630658"/>
                </a:lnTo>
                <a:lnTo>
                  <a:pt x="3830020" y="628229"/>
                </a:lnTo>
                <a:lnTo>
                  <a:pt x="3827805" y="621754"/>
                </a:lnTo>
                <a:lnTo>
                  <a:pt x="3835187" y="615683"/>
                </a:lnTo>
                <a:lnTo>
                  <a:pt x="3832234" y="611636"/>
                </a:lnTo>
                <a:lnTo>
                  <a:pt x="3825590" y="611231"/>
                </a:lnTo>
                <a:lnTo>
                  <a:pt x="3826328" y="608398"/>
                </a:lnTo>
                <a:lnTo>
                  <a:pt x="3836664" y="603946"/>
                </a:lnTo>
                <a:lnTo>
                  <a:pt x="3843308" y="603946"/>
                </a:lnTo>
                <a:lnTo>
                  <a:pt x="3846261" y="600304"/>
                </a:lnTo>
                <a:lnTo>
                  <a:pt x="3844785" y="595852"/>
                </a:lnTo>
                <a:lnTo>
                  <a:pt x="3838879" y="595447"/>
                </a:lnTo>
                <a:lnTo>
                  <a:pt x="3829281" y="597876"/>
                </a:lnTo>
                <a:lnTo>
                  <a:pt x="3822637" y="602732"/>
                </a:lnTo>
                <a:lnTo>
                  <a:pt x="3810825" y="605565"/>
                </a:lnTo>
                <a:lnTo>
                  <a:pt x="3804181" y="601518"/>
                </a:lnTo>
                <a:lnTo>
                  <a:pt x="3805658" y="597066"/>
                </a:lnTo>
                <a:lnTo>
                  <a:pt x="3813040" y="595043"/>
                </a:lnTo>
                <a:lnTo>
                  <a:pt x="3817469" y="590996"/>
                </a:lnTo>
                <a:lnTo>
                  <a:pt x="3817469" y="583711"/>
                </a:lnTo>
                <a:lnTo>
                  <a:pt x="3827805" y="579664"/>
                </a:lnTo>
                <a:lnTo>
                  <a:pt x="3831496" y="576021"/>
                </a:lnTo>
                <a:lnTo>
                  <a:pt x="3830020" y="573593"/>
                </a:lnTo>
                <a:lnTo>
                  <a:pt x="3820422" y="571569"/>
                </a:lnTo>
                <a:lnTo>
                  <a:pt x="3815255" y="575212"/>
                </a:lnTo>
                <a:lnTo>
                  <a:pt x="3808611" y="578449"/>
                </a:lnTo>
                <a:lnTo>
                  <a:pt x="3802705" y="573998"/>
                </a:lnTo>
                <a:lnTo>
                  <a:pt x="3807134" y="569546"/>
                </a:lnTo>
                <a:lnTo>
                  <a:pt x="3813778" y="567927"/>
                </a:lnTo>
                <a:lnTo>
                  <a:pt x="3819684" y="569141"/>
                </a:lnTo>
                <a:lnTo>
                  <a:pt x="3823375" y="564284"/>
                </a:lnTo>
                <a:lnTo>
                  <a:pt x="3829281" y="560237"/>
                </a:lnTo>
                <a:lnTo>
                  <a:pt x="3828543" y="555785"/>
                </a:lnTo>
                <a:lnTo>
                  <a:pt x="3832234" y="551738"/>
                </a:lnTo>
                <a:lnTo>
                  <a:pt x="3828543" y="548905"/>
                </a:lnTo>
                <a:lnTo>
                  <a:pt x="3816731" y="552952"/>
                </a:lnTo>
                <a:lnTo>
                  <a:pt x="3813778" y="556595"/>
                </a:lnTo>
                <a:lnTo>
                  <a:pt x="3810087" y="560642"/>
                </a:lnTo>
                <a:lnTo>
                  <a:pt x="3801228" y="561451"/>
                </a:lnTo>
                <a:lnTo>
                  <a:pt x="3804181" y="557809"/>
                </a:lnTo>
                <a:lnTo>
                  <a:pt x="3810825" y="554166"/>
                </a:lnTo>
                <a:lnTo>
                  <a:pt x="3812302" y="548500"/>
                </a:lnTo>
                <a:lnTo>
                  <a:pt x="3808611" y="544858"/>
                </a:lnTo>
                <a:lnTo>
                  <a:pt x="3813040" y="541620"/>
                </a:lnTo>
                <a:lnTo>
                  <a:pt x="3813040" y="537978"/>
                </a:lnTo>
                <a:lnTo>
                  <a:pt x="3808611" y="535550"/>
                </a:lnTo>
                <a:lnTo>
                  <a:pt x="3801966" y="535550"/>
                </a:lnTo>
                <a:lnTo>
                  <a:pt x="3801966" y="533526"/>
                </a:lnTo>
                <a:lnTo>
                  <a:pt x="3805658" y="529479"/>
                </a:lnTo>
                <a:lnTo>
                  <a:pt x="3804181" y="523408"/>
                </a:lnTo>
                <a:lnTo>
                  <a:pt x="3798275" y="522194"/>
                </a:lnTo>
                <a:lnTo>
                  <a:pt x="3794584" y="525027"/>
                </a:lnTo>
                <a:lnTo>
                  <a:pt x="3787201" y="525432"/>
                </a:lnTo>
                <a:lnTo>
                  <a:pt x="3786463" y="523003"/>
                </a:lnTo>
                <a:lnTo>
                  <a:pt x="3790893" y="515719"/>
                </a:lnTo>
                <a:lnTo>
                  <a:pt x="3796060" y="510457"/>
                </a:lnTo>
                <a:lnTo>
                  <a:pt x="3799013" y="510053"/>
                </a:lnTo>
                <a:lnTo>
                  <a:pt x="3807872" y="499935"/>
                </a:lnTo>
                <a:lnTo>
                  <a:pt x="3803443" y="495483"/>
                </a:lnTo>
                <a:lnTo>
                  <a:pt x="3804919" y="490626"/>
                </a:lnTo>
                <a:lnTo>
                  <a:pt x="3807872" y="486579"/>
                </a:lnTo>
                <a:lnTo>
                  <a:pt x="3804181" y="483746"/>
                </a:lnTo>
                <a:lnTo>
                  <a:pt x="3801228" y="485365"/>
                </a:lnTo>
                <a:lnTo>
                  <a:pt x="3799752" y="489007"/>
                </a:lnTo>
                <a:lnTo>
                  <a:pt x="3795322" y="482937"/>
                </a:lnTo>
                <a:lnTo>
                  <a:pt x="3788678" y="483746"/>
                </a:lnTo>
                <a:lnTo>
                  <a:pt x="3786463" y="486579"/>
                </a:lnTo>
                <a:lnTo>
                  <a:pt x="3782772" y="486579"/>
                </a:lnTo>
                <a:lnTo>
                  <a:pt x="3779081" y="477675"/>
                </a:lnTo>
                <a:lnTo>
                  <a:pt x="3780557" y="472819"/>
                </a:lnTo>
                <a:lnTo>
                  <a:pt x="3793846" y="468367"/>
                </a:lnTo>
                <a:lnTo>
                  <a:pt x="3794584" y="465534"/>
                </a:lnTo>
                <a:lnTo>
                  <a:pt x="3787201" y="461892"/>
                </a:lnTo>
                <a:lnTo>
                  <a:pt x="3779819" y="461892"/>
                </a:lnTo>
                <a:lnTo>
                  <a:pt x="3773175" y="465939"/>
                </a:lnTo>
                <a:lnTo>
                  <a:pt x="3768007" y="465534"/>
                </a:lnTo>
                <a:lnTo>
                  <a:pt x="3765054" y="461082"/>
                </a:lnTo>
                <a:lnTo>
                  <a:pt x="3766531" y="456226"/>
                </a:lnTo>
                <a:lnTo>
                  <a:pt x="3773913" y="454202"/>
                </a:lnTo>
                <a:lnTo>
                  <a:pt x="3781296" y="456226"/>
                </a:lnTo>
                <a:lnTo>
                  <a:pt x="3793846" y="454202"/>
                </a:lnTo>
                <a:lnTo>
                  <a:pt x="3797537" y="450964"/>
                </a:lnTo>
                <a:lnTo>
                  <a:pt x="3793107" y="450155"/>
                </a:lnTo>
                <a:lnTo>
                  <a:pt x="3788678" y="448131"/>
                </a:lnTo>
                <a:lnTo>
                  <a:pt x="3777604" y="448536"/>
                </a:lnTo>
                <a:lnTo>
                  <a:pt x="3773175" y="450964"/>
                </a:lnTo>
                <a:lnTo>
                  <a:pt x="3768007" y="450155"/>
                </a:lnTo>
                <a:lnTo>
                  <a:pt x="3762839" y="445703"/>
                </a:lnTo>
                <a:lnTo>
                  <a:pt x="3772437" y="440037"/>
                </a:lnTo>
                <a:lnTo>
                  <a:pt x="3784249" y="439632"/>
                </a:lnTo>
                <a:lnTo>
                  <a:pt x="3788678" y="437204"/>
                </a:lnTo>
                <a:lnTo>
                  <a:pt x="3784249" y="435585"/>
                </a:lnTo>
                <a:lnTo>
                  <a:pt x="3778343" y="435180"/>
                </a:lnTo>
                <a:lnTo>
                  <a:pt x="3773175" y="431133"/>
                </a:lnTo>
                <a:lnTo>
                  <a:pt x="3776128" y="430324"/>
                </a:lnTo>
                <a:lnTo>
                  <a:pt x="3782772" y="431538"/>
                </a:lnTo>
                <a:lnTo>
                  <a:pt x="3787201" y="433157"/>
                </a:lnTo>
                <a:lnTo>
                  <a:pt x="3798275" y="429110"/>
                </a:lnTo>
                <a:lnTo>
                  <a:pt x="3802705" y="425467"/>
                </a:lnTo>
                <a:lnTo>
                  <a:pt x="3800490" y="423039"/>
                </a:lnTo>
                <a:lnTo>
                  <a:pt x="3795322" y="424253"/>
                </a:lnTo>
                <a:lnTo>
                  <a:pt x="3790154" y="426681"/>
                </a:lnTo>
                <a:lnTo>
                  <a:pt x="3784249" y="425872"/>
                </a:lnTo>
                <a:lnTo>
                  <a:pt x="3779819" y="423848"/>
                </a:lnTo>
                <a:lnTo>
                  <a:pt x="3772437" y="424658"/>
                </a:lnTo>
                <a:lnTo>
                  <a:pt x="3769484" y="429919"/>
                </a:lnTo>
                <a:lnTo>
                  <a:pt x="3764316" y="433157"/>
                </a:lnTo>
                <a:lnTo>
                  <a:pt x="3756933" y="428705"/>
                </a:lnTo>
                <a:lnTo>
                  <a:pt x="3756195" y="423039"/>
                </a:lnTo>
                <a:lnTo>
                  <a:pt x="3760625" y="416564"/>
                </a:lnTo>
                <a:lnTo>
                  <a:pt x="3770960" y="415754"/>
                </a:lnTo>
                <a:lnTo>
                  <a:pt x="3778343" y="410898"/>
                </a:lnTo>
                <a:lnTo>
                  <a:pt x="3776128" y="409279"/>
                </a:lnTo>
                <a:lnTo>
                  <a:pt x="3767269" y="410898"/>
                </a:lnTo>
                <a:lnTo>
                  <a:pt x="3758410" y="409683"/>
                </a:lnTo>
                <a:lnTo>
                  <a:pt x="3756195" y="403208"/>
                </a:lnTo>
                <a:lnTo>
                  <a:pt x="3759148" y="397137"/>
                </a:lnTo>
                <a:lnTo>
                  <a:pt x="3767269" y="395114"/>
                </a:lnTo>
                <a:lnTo>
                  <a:pt x="3786463" y="395923"/>
                </a:lnTo>
                <a:lnTo>
                  <a:pt x="3797537" y="393090"/>
                </a:lnTo>
                <a:lnTo>
                  <a:pt x="3809349" y="392685"/>
                </a:lnTo>
                <a:lnTo>
                  <a:pt x="3816731" y="387019"/>
                </a:lnTo>
                <a:lnTo>
                  <a:pt x="3818208" y="384996"/>
                </a:lnTo>
                <a:lnTo>
                  <a:pt x="3810087" y="384996"/>
                </a:lnTo>
                <a:lnTo>
                  <a:pt x="3802705" y="382972"/>
                </a:lnTo>
                <a:lnTo>
                  <a:pt x="3793846" y="387829"/>
                </a:lnTo>
                <a:lnTo>
                  <a:pt x="3779819" y="390257"/>
                </a:lnTo>
                <a:lnTo>
                  <a:pt x="3773175" y="392685"/>
                </a:lnTo>
                <a:lnTo>
                  <a:pt x="3764316" y="392685"/>
                </a:lnTo>
                <a:lnTo>
                  <a:pt x="3759886" y="389852"/>
                </a:lnTo>
                <a:lnTo>
                  <a:pt x="3762101" y="387829"/>
                </a:lnTo>
                <a:lnTo>
                  <a:pt x="3777604" y="388234"/>
                </a:lnTo>
                <a:lnTo>
                  <a:pt x="3784987" y="384591"/>
                </a:lnTo>
                <a:lnTo>
                  <a:pt x="3793107" y="373664"/>
                </a:lnTo>
                <a:lnTo>
                  <a:pt x="3801228" y="372450"/>
                </a:lnTo>
                <a:lnTo>
                  <a:pt x="3804919" y="374069"/>
                </a:lnTo>
                <a:lnTo>
                  <a:pt x="3812302" y="379330"/>
                </a:lnTo>
                <a:lnTo>
                  <a:pt x="3817469" y="379330"/>
                </a:lnTo>
                <a:lnTo>
                  <a:pt x="3818946" y="376092"/>
                </a:lnTo>
                <a:lnTo>
                  <a:pt x="3814517" y="374878"/>
                </a:lnTo>
                <a:lnTo>
                  <a:pt x="3807134" y="367188"/>
                </a:lnTo>
                <a:lnTo>
                  <a:pt x="3802705" y="366784"/>
                </a:lnTo>
                <a:lnTo>
                  <a:pt x="3799013" y="363141"/>
                </a:lnTo>
                <a:lnTo>
                  <a:pt x="3800490" y="359499"/>
                </a:lnTo>
                <a:lnTo>
                  <a:pt x="3806396" y="359499"/>
                </a:lnTo>
                <a:lnTo>
                  <a:pt x="3810087" y="356666"/>
                </a:lnTo>
                <a:lnTo>
                  <a:pt x="3813778" y="357475"/>
                </a:lnTo>
                <a:lnTo>
                  <a:pt x="3817469" y="363546"/>
                </a:lnTo>
                <a:lnTo>
                  <a:pt x="3825590" y="372450"/>
                </a:lnTo>
                <a:lnTo>
                  <a:pt x="3831496" y="375283"/>
                </a:lnTo>
                <a:lnTo>
                  <a:pt x="3834449" y="374069"/>
                </a:lnTo>
                <a:lnTo>
                  <a:pt x="3830020" y="367188"/>
                </a:lnTo>
                <a:lnTo>
                  <a:pt x="3825590" y="363951"/>
                </a:lnTo>
                <a:lnTo>
                  <a:pt x="3824852" y="349381"/>
                </a:lnTo>
                <a:lnTo>
                  <a:pt x="3831496" y="344120"/>
                </a:lnTo>
                <a:lnTo>
                  <a:pt x="3831496" y="341287"/>
                </a:lnTo>
                <a:lnTo>
                  <a:pt x="3825590" y="340477"/>
                </a:lnTo>
                <a:lnTo>
                  <a:pt x="3820422" y="345334"/>
                </a:lnTo>
                <a:lnTo>
                  <a:pt x="3815993" y="345739"/>
                </a:lnTo>
                <a:lnTo>
                  <a:pt x="3810825" y="340073"/>
                </a:lnTo>
                <a:lnTo>
                  <a:pt x="3808611" y="343715"/>
                </a:lnTo>
                <a:lnTo>
                  <a:pt x="3796799" y="354238"/>
                </a:lnTo>
                <a:lnTo>
                  <a:pt x="3790154" y="357071"/>
                </a:lnTo>
                <a:lnTo>
                  <a:pt x="3787201" y="355047"/>
                </a:lnTo>
                <a:lnTo>
                  <a:pt x="3787940" y="350595"/>
                </a:lnTo>
                <a:lnTo>
                  <a:pt x="3792369" y="346953"/>
                </a:lnTo>
                <a:lnTo>
                  <a:pt x="3791631" y="345739"/>
                </a:lnTo>
                <a:lnTo>
                  <a:pt x="3785725" y="348572"/>
                </a:lnTo>
                <a:lnTo>
                  <a:pt x="3781296" y="354238"/>
                </a:lnTo>
                <a:lnTo>
                  <a:pt x="3777604" y="355452"/>
                </a:lnTo>
                <a:lnTo>
                  <a:pt x="3766531" y="364760"/>
                </a:lnTo>
                <a:lnTo>
                  <a:pt x="3761363" y="366379"/>
                </a:lnTo>
                <a:lnTo>
                  <a:pt x="3753981" y="378925"/>
                </a:lnTo>
                <a:lnTo>
                  <a:pt x="3750289" y="378925"/>
                </a:lnTo>
                <a:lnTo>
                  <a:pt x="3747336" y="368403"/>
                </a:lnTo>
                <a:lnTo>
                  <a:pt x="3748813" y="360308"/>
                </a:lnTo>
                <a:lnTo>
                  <a:pt x="3752504" y="355452"/>
                </a:lnTo>
                <a:lnTo>
                  <a:pt x="3746598" y="350595"/>
                </a:lnTo>
                <a:lnTo>
                  <a:pt x="3748075" y="344120"/>
                </a:lnTo>
                <a:lnTo>
                  <a:pt x="3748813" y="338858"/>
                </a:lnTo>
                <a:lnTo>
                  <a:pt x="3755457" y="335621"/>
                </a:lnTo>
                <a:lnTo>
                  <a:pt x="3769484" y="331574"/>
                </a:lnTo>
                <a:lnTo>
                  <a:pt x="3776128" y="331978"/>
                </a:lnTo>
                <a:lnTo>
                  <a:pt x="3784249" y="325098"/>
                </a:lnTo>
                <a:lnTo>
                  <a:pt x="3787201" y="323479"/>
                </a:lnTo>
                <a:lnTo>
                  <a:pt x="3783510" y="319837"/>
                </a:lnTo>
                <a:lnTo>
                  <a:pt x="3778343" y="319837"/>
                </a:lnTo>
                <a:lnTo>
                  <a:pt x="3773175" y="323884"/>
                </a:lnTo>
                <a:lnTo>
                  <a:pt x="3768007" y="322265"/>
                </a:lnTo>
                <a:lnTo>
                  <a:pt x="3765054" y="327931"/>
                </a:lnTo>
                <a:lnTo>
                  <a:pt x="3759148" y="331978"/>
                </a:lnTo>
                <a:lnTo>
                  <a:pt x="3752504" y="331169"/>
                </a:lnTo>
                <a:lnTo>
                  <a:pt x="3748813" y="325098"/>
                </a:lnTo>
                <a:lnTo>
                  <a:pt x="3748075" y="313361"/>
                </a:lnTo>
                <a:lnTo>
                  <a:pt x="3753981" y="309314"/>
                </a:lnTo>
                <a:lnTo>
                  <a:pt x="3755457" y="303243"/>
                </a:lnTo>
                <a:lnTo>
                  <a:pt x="3751766" y="295554"/>
                </a:lnTo>
                <a:lnTo>
                  <a:pt x="3748813" y="295554"/>
                </a:lnTo>
                <a:lnTo>
                  <a:pt x="3744383" y="300410"/>
                </a:lnTo>
                <a:lnTo>
                  <a:pt x="3739216" y="299601"/>
                </a:lnTo>
                <a:lnTo>
                  <a:pt x="3737739" y="293935"/>
                </a:lnTo>
                <a:lnTo>
                  <a:pt x="3743645" y="288269"/>
                </a:lnTo>
                <a:lnTo>
                  <a:pt x="3753242" y="287864"/>
                </a:lnTo>
                <a:lnTo>
                  <a:pt x="3759148" y="283008"/>
                </a:lnTo>
                <a:lnTo>
                  <a:pt x="3770960" y="280579"/>
                </a:lnTo>
                <a:lnTo>
                  <a:pt x="3776128" y="276128"/>
                </a:lnTo>
                <a:lnTo>
                  <a:pt x="3781296" y="274104"/>
                </a:lnTo>
                <a:lnTo>
                  <a:pt x="3783510" y="266010"/>
                </a:lnTo>
                <a:lnTo>
                  <a:pt x="3787201" y="264796"/>
                </a:lnTo>
                <a:lnTo>
                  <a:pt x="3790154" y="268033"/>
                </a:lnTo>
                <a:lnTo>
                  <a:pt x="3794584" y="264391"/>
                </a:lnTo>
                <a:lnTo>
                  <a:pt x="3810087" y="263581"/>
                </a:lnTo>
                <a:lnTo>
                  <a:pt x="3814517" y="266414"/>
                </a:lnTo>
                <a:lnTo>
                  <a:pt x="3821161" y="266010"/>
                </a:lnTo>
                <a:lnTo>
                  <a:pt x="3818946" y="261153"/>
                </a:lnTo>
                <a:lnTo>
                  <a:pt x="3810825" y="259130"/>
                </a:lnTo>
                <a:lnTo>
                  <a:pt x="3808611" y="253464"/>
                </a:lnTo>
                <a:lnTo>
                  <a:pt x="3803443" y="252654"/>
                </a:lnTo>
                <a:lnTo>
                  <a:pt x="3784249" y="262367"/>
                </a:lnTo>
                <a:lnTo>
                  <a:pt x="3778343" y="261963"/>
                </a:lnTo>
                <a:lnTo>
                  <a:pt x="3773913" y="265200"/>
                </a:lnTo>
                <a:lnTo>
                  <a:pt x="3771698" y="271676"/>
                </a:lnTo>
                <a:lnTo>
                  <a:pt x="3766531" y="275318"/>
                </a:lnTo>
                <a:lnTo>
                  <a:pt x="3758410" y="276937"/>
                </a:lnTo>
                <a:lnTo>
                  <a:pt x="3751766" y="283817"/>
                </a:lnTo>
                <a:lnTo>
                  <a:pt x="3748075" y="283817"/>
                </a:lnTo>
                <a:lnTo>
                  <a:pt x="3745860" y="279770"/>
                </a:lnTo>
                <a:lnTo>
                  <a:pt x="3747336" y="275318"/>
                </a:lnTo>
                <a:lnTo>
                  <a:pt x="3741430" y="273699"/>
                </a:lnTo>
                <a:lnTo>
                  <a:pt x="3742169" y="270057"/>
                </a:lnTo>
                <a:lnTo>
                  <a:pt x="3748813" y="263581"/>
                </a:lnTo>
                <a:lnTo>
                  <a:pt x="3740692" y="259130"/>
                </a:lnTo>
                <a:lnTo>
                  <a:pt x="3736263" y="259130"/>
                </a:lnTo>
                <a:lnTo>
                  <a:pt x="3729618" y="254273"/>
                </a:lnTo>
                <a:lnTo>
                  <a:pt x="3730357" y="251440"/>
                </a:lnTo>
                <a:lnTo>
                  <a:pt x="3742169" y="247393"/>
                </a:lnTo>
                <a:lnTo>
                  <a:pt x="3747336" y="242132"/>
                </a:lnTo>
                <a:lnTo>
                  <a:pt x="3751766" y="240917"/>
                </a:lnTo>
                <a:lnTo>
                  <a:pt x="3755457" y="244560"/>
                </a:lnTo>
                <a:lnTo>
                  <a:pt x="3763578" y="245369"/>
                </a:lnTo>
                <a:lnTo>
                  <a:pt x="3771698" y="242536"/>
                </a:lnTo>
                <a:lnTo>
                  <a:pt x="3779081" y="237275"/>
                </a:lnTo>
                <a:lnTo>
                  <a:pt x="3785725" y="237680"/>
                </a:lnTo>
                <a:lnTo>
                  <a:pt x="3787940" y="232418"/>
                </a:lnTo>
                <a:lnTo>
                  <a:pt x="3785725" y="230395"/>
                </a:lnTo>
                <a:lnTo>
                  <a:pt x="3779081" y="229585"/>
                </a:lnTo>
                <a:lnTo>
                  <a:pt x="3769484" y="234847"/>
                </a:lnTo>
                <a:lnTo>
                  <a:pt x="3762839" y="238894"/>
                </a:lnTo>
                <a:lnTo>
                  <a:pt x="3759148" y="238489"/>
                </a:lnTo>
                <a:lnTo>
                  <a:pt x="3752504" y="232014"/>
                </a:lnTo>
                <a:lnTo>
                  <a:pt x="3748813" y="232014"/>
                </a:lnTo>
                <a:lnTo>
                  <a:pt x="3745122" y="236466"/>
                </a:lnTo>
                <a:lnTo>
                  <a:pt x="3734786" y="241727"/>
                </a:lnTo>
                <a:lnTo>
                  <a:pt x="3735524" y="237680"/>
                </a:lnTo>
                <a:lnTo>
                  <a:pt x="3730357" y="236466"/>
                </a:lnTo>
                <a:lnTo>
                  <a:pt x="3725927" y="238084"/>
                </a:lnTo>
                <a:lnTo>
                  <a:pt x="3719283" y="237275"/>
                </a:lnTo>
                <a:lnTo>
                  <a:pt x="3721498" y="234442"/>
                </a:lnTo>
                <a:lnTo>
                  <a:pt x="3727404" y="232418"/>
                </a:lnTo>
                <a:lnTo>
                  <a:pt x="3741430" y="228371"/>
                </a:lnTo>
                <a:lnTo>
                  <a:pt x="3754719" y="220277"/>
                </a:lnTo>
                <a:lnTo>
                  <a:pt x="3762101" y="217849"/>
                </a:lnTo>
                <a:lnTo>
                  <a:pt x="3776128" y="215420"/>
                </a:lnTo>
                <a:lnTo>
                  <a:pt x="3783510" y="207326"/>
                </a:lnTo>
                <a:lnTo>
                  <a:pt x="3799752" y="191138"/>
                </a:lnTo>
                <a:lnTo>
                  <a:pt x="3815255" y="184257"/>
                </a:lnTo>
                <a:lnTo>
                  <a:pt x="3827805" y="179806"/>
                </a:lnTo>
                <a:lnTo>
                  <a:pt x="3834449" y="179806"/>
                </a:lnTo>
                <a:lnTo>
                  <a:pt x="3838879" y="176568"/>
                </a:lnTo>
                <a:lnTo>
                  <a:pt x="3838140" y="173330"/>
                </a:lnTo>
                <a:lnTo>
                  <a:pt x="3831496" y="171307"/>
                </a:lnTo>
                <a:lnTo>
                  <a:pt x="3819684" y="174544"/>
                </a:lnTo>
                <a:lnTo>
                  <a:pt x="3794584" y="185471"/>
                </a:lnTo>
                <a:lnTo>
                  <a:pt x="3783510" y="195994"/>
                </a:lnTo>
                <a:lnTo>
                  <a:pt x="3776128" y="206517"/>
                </a:lnTo>
                <a:lnTo>
                  <a:pt x="3766531" y="210564"/>
                </a:lnTo>
                <a:lnTo>
                  <a:pt x="3750289" y="214206"/>
                </a:lnTo>
                <a:lnTo>
                  <a:pt x="3745122" y="217444"/>
                </a:lnTo>
                <a:lnTo>
                  <a:pt x="3725189" y="225134"/>
                </a:lnTo>
                <a:lnTo>
                  <a:pt x="3718545" y="225134"/>
                </a:lnTo>
                <a:lnTo>
                  <a:pt x="3717068" y="221086"/>
                </a:lnTo>
                <a:lnTo>
                  <a:pt x="3720021" y="217039"/>
                </a:lnTo>
                <a:lnTo>
                  <a:pt x="3719283" y="201255"/>
                </a:lnTo>
                <a:lnTo>
                  <a:pt x="3724451" y="195185"/>
                </a:lnTo>
                <a:lnTo>
                  <a:pt x="3729618" y="195185"/>
                </a:lnTo>
                <a:lnTo>
                  <a:pt x="3737739" y="200041"/>
                </a:lnTo>
                <a:lnTo>
                  <a:pt x="3742907" y="198422"/>
                </a:lnTo>
                <a:lnTo>
                  <a:pt x="3753981" y="198422"/>
                </a:lnTo>
                <a:lnTo>
                  <a:pt x="3762839" y="197613"/>
                </a:lnTo>
                <a:lnTo>
                  <a:pt x="3760625" y="194375"/>
                </a:lnTo>
                <a:lnTo>
                  <a:pt x="3753981" y="190733"/>
                </a:lnTo>
                <a:lnTo>
                  <a:pt x="3745860" y="190733"/>
                </a:lnTo>
                <a:lnTo>
                  <a:pt x="3739954" y="193566"/>
                </a:lnTo>
                <a:lnTo>
                  <a:pt x="3734786" y="192352"/>
                </a:lnTo>
                <a:lnTo>
                  <a:pt x="3731833" y="186281"/>
                </a:lnTo>
                <a:lnTo>
                  <a:pt x="3732571" y="181829"/>
                </a:lnTo>
                <a:lnTo>
                  <a:pt x="3741430" y="180615"/>
                </a:lnTo>
                <a:lnTo>
                  <a:pt x="3750289" y="185471"/>
                </a:lnTo>
                <a:lnTo>
                  <a:pt x="3757672" y="186281"/>
                </a:lnTo>
                <a:lnTo>
                  <a:pt x="3767269" y="182234"/>
                </a:lnTo>
                <a:lnTo>
                  <a:pt x="3765792" y="179806"/>
                </a:lnTo>
                <a:lnTo>
                  <a:pt x="3759148" y="177782"/>
                </a:lnTo>
                <a:lnTo>
                  <a:pt x="3755457" y="178591"/>
                </a:lnTo>
                <a:lnTo>
                  <a:pt x="3752504" y="176568"/>
                </a:lnTo>
                <a:lnTo>
                  <a:pt x="3753242" y="172116"/>
                </a:lnTo>
                <a:lnTo>
                  <a:pt x="3762101" y="170092"/>
                </a:lnTo>
                <a:lnTo>
                  <a:pt x="3765054" y="171711"/>
                </a:lnTo>
                <a:lnTo>
                  <a:pt x="3768007" y="169688"/>
                </a:lnTo>
                <a:lnTo>
                  <a:pt x="3775390" y="172521"/>
                </a:lnTo>
                <a:lnTo>
                  <a:pt x="3779081" y="170497"/>
                </a:lnTo>
                <a:lnTo>
                  <a:pt x="3777604" y="164426"/>
                </a:lnTo>
                <a:lnTo>
                  <a:pt x="3777604" y="158760"/>
                </a:lnTo>
                <a:lnTo>
                  <a:pt x="3776128" y="157142"/>
                </a:lnTo>
                <a:lnTo>
                  <a:pt x="3770222" y="156737"/>
                </a:lnTo>
                <a:lnTo>
                  <a:pt x="3766531" y="159975"/>
                </a:lnTo>
                <a:lnTo>
                  <a:pt x="3759148" y="160784"/>
                </a:lnTo>
                <a:lnTo>
                  <a:pt x="3737001" y="154713"/>
                </a:lnTo>
                <a:lnTo>
                  <a:pt x="3728142" y="153904"/>
                </a:lnTo>
                <a:lnTo>
                  <a:pt x="3723713" y="149857"/>
                </a:lnTo>
                <a:lnTo>
                  <a:pt x="3723713" y="147024"/>
                </a:lnTo>
                <a:lnTo>
                  <a:pt x="3733310" y="147024"/>
                </a:lnTo>
                <a:lnTo>
                  <a:pt x="3739954" y="149047"/>
                </a:lnTo>
                <a:lnTo>
                  <a:pt x="3743645" y="147024"/>
                </a:lnTo>
                <a:lnTo>
                  <a:pt x="3740692" y="144595"/>
                </a:lnTo>
                <a:lnTo>
                  <a:pt x="3732571" y="144595"/>
                </a:lnTo>
                <a:lnTo>
                  <a:pt x="3729618" y="141358"/>
                </a:lnTo>
                <a:lnTo>
                  <a:pt x="3730357" y="137310"/>
                </a:lnTo>
                <a:lnTo>
                  <a:pt x="3743645" y="136906"/>
                </a:lnTo>
                <a:lnTo>
                  <a:pt x="3746598" y="134073"/>
                </a:lnTo>
                <a:lnTo>
                  <a:pt x="3756195" y="134073"/>
                </a:lnTo>
                <a:lnTo>
                  <a:pt x="3788678" y="135692"/>
                </a:lnTo>
                <a:lnTo>
                  <a:pt x="3795322" y="133668"/>
                </a:lnTo>
                <a:lnTo>
                  <a:pt x="3807134" y="135287"/>
                </a:lnTo>
                <a:lnTo>
                  <a:pt x="3811564" y="133668"/>
                </a:lnTo>
                <a:lnTo>
                  <a:pt x="3810825" y="129621"/>
                </a:lnTo>
                <a:lnTo>
                  <a:pt x="3799013" y="125169"/>
                </a:lnTo>
                <a:lnTo>
                  <a:pt x="3784249" y="124764"/>
                </a:lnTo>
                <a:lnTo>
                  <a:pt x="3767269" y="128812"/>
                </a:lnTo>
                <a:lnTo>
                  <a:pt x="3757672" y="129216"/>
                </a:lnTo>
                <a:lnTo>
                  <a:pt x="3756195" y="127193"/>
                </a:lnTo>
                <a:lnTo>
                  <a:pt x="3751028" y="125574"/>
                </a:lnTo>
                <a:lnTo>
                  <a:pt x="3740692" y="128002"/>
                </a:lnTo>
                <a:lnTo>
                  <a:pt x="3734048" y="132454"/>
                </a:lnTo>
                <a:lnTo>
                  <a:pt x="3731833" y="130835"/>
                </a:lnTo>
                <a:lnTo>
                  <a:pt x="3732571" y="124360"/>
                </a:lnTo>
                <a:lnTo>
                  <a:pt x="3737739" y="116670"/>
                </a:lnTo>
                <a:lnTo>
                  <a:pt x="3746598" y="113028"/>
                </a:lnTo>
                <a:lnTo>
                  <a:pt x="3753242" y="108981"/>
                </a:lnTo>
                <a:lnTo>
                  <a:pt x="3762101" y="104933"/>
                </a:lnTo>
                <a:lnTo>
                  <a:pt x="3765792" y="97649"/>
                </a:lnTo>
                <a:lnTo>
                  <a:pt x="3773913" y="91983"/>
                </a:lnTo>
                <a:lnTo>
                  <a:pt x="3779081" y="91173"/>
                </a:lnTo>
                <a:lnTo>
                  <a:pt x="3782034" y="94006"/>
                </a:lnTo>
                <a:lnTo>
                  <a:pt x="3790154" y="93601"/>
                </a:lnTo>
                <a:lnTo>
                  <a:pt x="3796060" y="91578"/>
                </a:lnTo>
                <a:lnTo>
                  <a:pt x="3801966" y="91578"/>
                </a:lnTo>
                <a:lnTo>
                  <a:pt x="3804181" y="94006"/>
                </a:lnTo>
                <a:lnTo>
                  <a:pt x="3814517" y="97649"/>
                </a:lnTo>
                <a:lnTo>
                  <a:pt x="3824114" y="105338"/>
                </a:lnTo>
                <a:lnTo>
                  <a:pt x="3832973" y="104529"/>
                </a:lnTo>
                <a:lnTo>
                  <a:pt x="3843308" y="108171"/>
                </a:lnTo>
                <a:lnTo>
                  <a:pt x="3853643" y="117884"/>
                </a:lnTo>
                <a:lnTo>
                  <a:pt x="3863241" y="123145"/>
                </a:lnTo>
                <a:lnTo>
                  <a:pt x="3877267" y="127193"/>
                </a:lnTo>
                <a:lnTo>
                  <a:pt x="3883173" y="124360"/>
                </a:lnTo>
                <a:lnTo>
                  <a:pt x="3887603" y="124360"/>
                </a:lnTo>
                <a:lnTo>
                  <a:pt x="3889079" y="121931"/>
                </a:lnTo>
                <a:lnTo>
                  <a:pt x="3887603" y="117480"/>
                </a:lnTo>
                <a:lnTo>
                  <a:pt x="3879482" y="119098"/>
                </a:lnTo>
                <a:lnTo>
                  <a:pt x="3875791" y="122336"/>
                </a:lnTo>
                <a:lnTo>
                  <a:pt x="3869147" y="121122"/>
                </a:lnTo>
                <a:lnTo>
                  <a:pt x="3858073" y="114646"/>
                </a:lnTo>
                <a:lnTo>
                  <a:pt x="3849214" y="102100"/>
                </a:lnTo>
                <a:lnTo>
                  <a:pt x="3849214" y="98863"/>
                </a:lnTo>
                <a:lnTo>
                  <a:pt x="3854382" y="98458"/>
                </a:lnTo>
                <a:lnTo>
                  <a:pt x="3869147" y="98863"/>
                </a:lnTo>
                <a:lnTo>
                  <a:pt x="3881697" y="94411"/>
                </a:lnTo>
                <a:lnTo>
                  <a:pt x="3886126" y="89554"/>
                </a:lnTo>
                <a:lnTo>
                  <a:pt x="3883911" y="85507"/>
                </a:lnTo>
                <a:lnTo>
                  <a:pt x="3872100" y="83079"/>
                </a:lnTo>
                <a:lnTo>
                  <a:pt x="3867670" y="84293"/>
                </a:lnTo>
                <a:lnTo>
                  <a:pt x="3866932" y="87935"/>
                </a:lnTo>
                <a:lnTo>
                  <a:pt x="3869885" y="91173"/>
                </a:lnTo>
                <a:lnTo>
                  <a:pt x="3867670" y="92387"/>
                </a:lnTo>
                <a:lnTo>
                  <a:pt x="3854382" y="93197"/>
                </a:lnTo>
                <a:lnTo>
                  <a:pt x="3849214" y="89554"/>
                </a:lnTo>
                <a:lnTo>
                  <a:pt x="3846999" y="83888"/>
                </a:lnTo>
                <a:lnTo>
                  <a:pt x="3852905" y="81865"/>
                </a:lnTo>
                <a:lnTo>
                  <a:pt x="3857335" y="82674"/>
                </a:lnTo>
                <a:lnTo>
                  <a:pt x="3859549" y="79032"/>
                </a:lnTo>
                <a:lnTo>
                  <a:pt x="3855120" y="74175"/>
                </a:lnTo>
                <a:lnTo>
                  <a:pt x="3849952" y="74175"/>
                </a:lnTo>
                <a:lnTo>
                  <a:pt x="3848476" y="76199"/>
                </a:lnTo>
                <a:lnTo>
                  <a:pt x="3842570" y="75389"/>
                </a:lnTo>
                <a:lnTo>
                  <a:pt x="3838140" y="75389"/>
                </a:lnTo>
                <a:lnTo>
                  <a:pt x="3838140" y="79032"/>
                </a:lnTo>
                <a:lnTo>
                  <a:pt x="3840355" y="83888"/>
                </a:lnTo>
                <a:lnTo>
                  <a:pt x="3840355" y="89959"/>
                </a:lnTo>
                <a:lnTo>
                  <a:pt x="3835187" y="95625"/>
                </a:lnTo>
                <a:lnTo>
                  <a:pt x="3827805" y="99267"/>
                </a:lnTo>
                <a:lnTo>
                  <a:pt x="3823375" y="97244"/>
                </a:lnTo>
                <a:lnTo>
                  <a:pt x="3813778" y="86721"/>
                </a:lnTo>
                <a:lnTo>
                  <a:pt x="3805658" y="86721"/>
                </a:lnTo>
                <a:lnTo>
                  <a:pt x="3800490" y="83484"/>
                </a:lnTo>
                <a:lnTo>
                  <a:pt x="3799752" y="79032"/>
                </a:lnTo>
                <a:lnTo>
                  <a:pt x="3796799" y="79841"/>
                </a:lnTo>
                <a:lnTo>
                  <a:pt x="3792369" y="83888"/>
                </a:lnTo>
                <a:lnTo>
                  <a:pt x="3780557" y="85507"/>
                </a:lnTo>
                <a:lnTo>
                  <a:pt x="3773175" y="85912"/>
                </a:lnTo>
                <a:lnTo>
                  <a:pt x="3766531" y="90364"/>
                </a:lnTo>
                <a:lnTo>
                  <a:pt x="3756933" y="100481"/>
                </a:lnTo>
                <a:lnTo>
                  <a:pt x="3750289" y="102505"/>
                </a:lnTo>
                <a:lnTo>
                  <a:pt x="3746598" y="100481"/>
                </a:lnTo>
                <a:lnTo>
                  <a:pt x="3746598" y="96839"/>
                </a:lnTo>
                <a:lnTo>
                  <a:pt x="3757672" y="84698"/>
                </a:lnTo>
                <a:lnTo>
                  <a:pt x="3762101" y="83079"/>
                </a:lnTo>
                <a:lnTo>
                  <a:pt x="3765792" y="79436"/>
                </a:lnTo>
                <a:lnTo>
                  <a:pt x="3765792" y="76199"/>
                </a:lnTo>
                <a:lnTo>
                  <a:pt x="3768745" y="75389"/>
                </a:lnTo>
                <a:lnTo>
                  <a:pt x="3773913" y="70937"/>
                </a:lnTo>
                <a:lnTo>
                  <a:pt x="3773913" y="66486"/>
                </a:lnTo>
                <a:lnTo>
                  <a:pt x="3776866" y="61224"/>
                </a:lnTo>
                <a:lnTo>
                  <a:pt x="3780557" y="61629"/>
                </a:lnTo>
                <a:lnTo>
                  <a:pt x="3788678" y="66890"/>
                </a:lnTo>
                <a:lnTo>
                  <a:pt x="3798275" y="70937"/>
                </a:lnTo>
                <a:lnTo>
                  <a:pt x="3812302" y="70937"/>
                </a:lnTo>
                <a:lnTo>
                  <a:pt x="3810825" y="67700"/>
                </a:lnTo>
                <a:lnTo>
                  <a:pt x="3804181" y="66081"/>
                </a:lnTo>
                <a:lnTo>
                  <a:pt x="3799752" y="66486"/>
                </a:lnTo>
                <a:lnTo>
                  <a:pt x="3793846" y="62843"/>
                </a:lnTo>
                <a:lnTo>
                  <a:pt x="3782034" y="52320"/>
                </a:lnTo>
                <a:lnTo>
                  <a:pt x="3779819" y="45845"/>
                </a:lnTo>
                <a:lnTo>
                  <a:pt x="3773913" y="43417"/>
                </a:lnTo>
                <a:lnTo>
                  <a:pt x="3773175" y="39774"/>
                </a:lnTo>
                <a:lnTo>
                  <a:pt x="3776866" y="38155"/>
                </a:lnTo>
                <a:lnTo>
                  <a:pt x="3787940" y="41393"/>
                </a:lnTo>
                <a:lnTo>
                  <a:pt x="3797537" y="52320"/>
                </a:lnTo>
                <a:lnTo>
                  <a:pt x="3806396" y="60010"/>
                </a:lnTo>
                <a:lnTo>
                  <a:pt x="3807872" y="57582"/>
                </a:lnTo>
                <a:lnTo>
                  <a:pt x="3804919" y="51916"/>
                </a:lnTo>
                <a:lnTo>
                  <a:pt x="3801966" y="44226"/>
                </a:lnTo>
                <a:lnTo>
                  <a:pt x="3804919" y="45036"/>
                </a:lnTo>
                <a:lnTo>
                  <a:pt x="3810087" y="50702"/>
                </a:lnTo>
                <a:lnTo>
                  <a:pt x="3813040" y="56368"/>
                </a:lnTo>
                <a:lnTo>
                  <a:pt x="3830020" y="65676"/>
                </a:lnTo>
                <a:lnTo>
                  <a:pt x="3836664" y="64462"/>
                </a:lnTo>
                <a:lnTo>
                  <a:pt x="3840355" y="62438"/>
                </a:lnTo>
                <a:lnTo>
                  <a:pt x="3849952" y="62034"/>
                </a:lnTo>
                <a:lnTo>
                  <a:pt x="3854382" y="66081"/>
                </a:lnTo>
                <a:lnTo>
                  <a:pt x="3864717" y="72152"/>
                </a:lnTo>
                <a:lnTo>
                  <a:pt x="3872838" y="75389"/>
                </a:lnTo>
                <a:lnTo>
                  <a:pt x="3874314" y="77817"/>
                </a:lnTo>
                <a:lnTo>
                  <a:pt x="3881697" y="77817"/>
                </a:lnTo>
                <a:lnTo>
                  <a:pt x="3880958" y="74984"/>
                </a:lnTo>
                <a:lnTo>
                  <a:pt x="3872838" y="67700"/>
                </a:lnTo>
                <a:lnTo>
                  <a:pt x="3852905" y="53130"/>
                </a:lnTo>
                <a:lnTo>
                  <a:pt x="3851429" y="48678"/>
                </a:lnTo>
                <a:lnTo>
                  <a:pt x="3852167" y="45440"/>
                </a:lnTo>
                <a:lnTo>
                  <a:pt x="3863241" y="41798"/>
                </a:lnTo>
                <a:lnTo>
                  <a:pt x="3864717" y="36537"/>
                </a:lnTo>
                <a:lnTo>
                  <a:pt x="3867670" y="30466"/>
                </a:lnTo>
                <a:lnTo>
                  <a:pt x="3871361" y="28442"/>
                </a:lnTo>
                <a:lnTo>
                  <a:pt x="3871361" y="26419"/>
                </a:lnTo>
                <a:lnTo>
                  <a:pt x="3864717" y="25609"/>
                </a:lnTo>
                <a:lnTo>
                  <a:pt x="3858811" y="28038"/>
                </a:lnTo>
                <a:lnTo>
                  <a:pt x="3845523" y="28038"/>
                </a:lnTo>
                <a:lnTo>
                  <a:pt x="3841832" y="31275"/>
                </a:lnTo>
                <a:lnTo>
                  <a:pt x="3844046" y="34108"/>
                </a:lnTo>
                <a:lnTo>
                  <a:pt x="3851429" y="38965"/>
                </a:lnTo>
                <a:lnTo>
                  <a:pt x="3848476" y="42203"/>
                </a:lnTo>
                <a:lnTo>
                  <a:pt x="3836664" y="42203"/>
                </a:lnTo>
                <a:lnTo>
                  <a:pt x="3832973" y="43417"/>
                </a:lnTo>
                <a:lnTo>
                  <a:pt x="3825590" y="41798"/>
                </a:lnTo>
                <a:lnTo>
                  <a:pt x="3816731" y="44226"/>
                </a:lnTo>
                <a:lnTo>
                  <a:pt x="3812302" y="38155"/>
                </a:lnTo>
                <a:lnTo>
                  <a:pt x="3804919" y="35727"/>
                </a:lnTo>
                <a:lnTo>
                  <a:pt x="3803443" y="31680"/>
                </a:lnTo>
                <a:lnTo>
                  <a:pt x="3807872" y="28847"/>
                </a:lnTo>
                <a:lnTo>
                  <a:pt x="3812302" y="25205"/>
                </a:lnTo>
                <a:lnTo>
                  <a:pt x="3807134" y="25205"/>
                </a:lnTo>
                <a:lnTo>
                  <a:pt x="3797537" y="27228"/>
                </a:lnTo>
                <a:lnTo>
                  <a:pt x="3795322" y="25205"/>
                </a:lnTo>
                <a:lnTo>
                  <a:pt x="3807134" y="22372"/>
                </a:lnTo>
                <a:lnTo>
                  <a:pt x="3820422" y="17110"/>
                </a:lnTo>
                <a:lnTo>
                  <a:pt x="3826328" y="13873"/>
                </a:lnTo>
                <a:lnTo>
                  <a:pt x="3837402" y="14682"/>
                </a:lnTo>
                <a:lnTo>
                  <a:pt x="3840355" y="17110"/>
                </a:lnTo>
                <a:lnTo>
                  <a:pt x="3848476" y="15896"/>
                </a:lnTo>
                <a:lnTo>
                  <a:pt x="3857335" y="15896"/>
                </a:lnTo>
                <a:lnTo>
                  <a:pt x="3868408" y="17110"/>
                </a:lnTo>
                <a:lnTo>
                  <a:pt x="3868408" y="12254"/>
                </a:lnTo>
                <a:lnTo>
                  <a:pt x="3872838" y="9826"/>
                </a:lnTo>
                <a:lnTo>
                  <a:pt x="3876529" y="6183"/>
                </a:lnTo>
                <a:lnTo>
                  <a:pt x="3883173" y="2136"/>
                </a:lnTo>
                <a:close/>
                <a:moveTo>
                  <a:pt x="3871047" y="0"/>
                </a:moveTo>
                <a:lnTo>
                  <a:pt x="3878422" y="0"/>
                </a:lnTo>
                <a:lnTo>
                  <a:pt x="3875791" y="1731"/>
                </a:lnTo>
                <a:lnTo>
                  <a:pt x="3872100" y="1731"/>
                </a:lnTo>
                <a:close/>
                <a:moveTo>
                  <a:pt x="2994888" y="0"/>
                </a:moveTo>
                <a:lnTo>
                  <a:pt x="3250109" y="0"/>
                </a:lnTo>
                <a:lnTo>
                  <a:pt x="3251236" y="1731"/>
                </a:lnTo>
                <a:lnTo>
                  <a:pt x="3248283" y="6588"/>
                </a:lnTo>
                <a:lnTo>
                  <a:pt x="3243854" y="16706"/>
                </a:lnTo>
                <a:lnTo>
                  <a:pt x="3244592" y="22372"/>
                </a:lnTo>
                <a:lnTo>
                  <a:pt x="3248283" y="19943"/>
                </a:lnTo>
                <a:lnTo>
                  <a:pt x="3249022" y="13468"/>
                </a:lnTo>
                <a:lnTo>
                  <a:pt x="3255666" y="7397"/>
                </a:lnTo>
                <a:lnTo>
                  <a:pt x="3262310" y="6588"/>
                </a:lnTo>
                <a:lnTo>
                  <a:pt x="3263787" y="13468"/>
                </a:lnTo>
                <a:lnTo>
                  <a:pt x="3260095" y="18325"/>
                </a:lnTo>
                <a:lnTo>
                  <a:pt x="3251236" y="32894"/>
                </a:lnTo>
                <a:lnTo>
                  <a:pt x="3246807" y="41393"/>
                </a:lnTo>
                <a:lnTo>
                  <a:pt x="3246807" y="47464"/>
                </a:lnTo>
                <a:lnTo>
                  <a:pt x="3251236" y="45036"/>
                </a:lnTo>
                <a:lnTo>
                  <a:pt x="3258619" y="34108"/>
                </a:lnTo>
                <a:lnTo>
                  <a:pt x="3258619" y="28847"/>
                </a:lnTo>
                <a:lnTo>
                  <a:pt x="3263048" y="23181"/>
                </a:lnTo>
                <a:lnTo>
                  <a:pt x="3271907" y="19134"/>
                </a:lnTo>
                <a:lnTo>
                  <a:pt x="3271169" y="16706"/>
                </a:lnTo>
                <a:lnTo>
                  <a:pt x="3274860" y="10635"/>
                </a:lnTo>
                <a:lnTo>
                  <a:pt x="3282243" y="5778"/>
                </a:lnTo>
                <a:lnTo>
                  <a:pt x="3284457" y="7802"/>
                </a:lnTo>
                <a:lnTo>
                  <a:pt x="3281504" y="14277"/>
                </a:lnTo>
                <a:lnTo>
                  <a:pt x="3272646" y="25609"/>
                </a:lnTo>
                <a:lnTo>
                  <a:pt x="3268216" y="32085"/>
                </a:lnTo>
                <a:lnTo>
                  <a:pt x="3268216" y="40179"/>
                </a:lnTo>
                <a:lnTo>
                  <a:pt x="3269693" y="48678"/>
                </a:lnTo>
                <a:lnTo>
                  <a:pt x="3273384" y="45845"/>
                </a:lnTo>
                <a:lnTo>
                  <a:pt x="3272646" y="40584"/>
                </a:lnTo>
                <a:lnTo>
                  <a:pt x="3273384" y="32490"/>
                </a:lnTo>
                <a:lnTo>
                  <a:pt x="3280028" y="27228"/>
                </a:lnTo>
                <a:lnTo>
                  <a:pt x="3285196" y="20753"/>
                </a:lnTo>
                <a:lnTo>
                  <a:pt x="3297008" y="12254"/>
                </a:lnTo>
                <a:lnTo>
                  <a:pt x="3304390" y="6588"/>
                </a:lnTo>
                <a:lnTo>
                  <a:pt x="3306605" y="9826"/>
                </a:lnTo>
                <a:lnTo>
                  <a:pt x="3305867" y="19943"/>
                </a:lnTo>
                <a:lnTo>
                  <a:pt x="3301437" y="23990"/>
                </a:lnTo>
                <a:lnTo>
                  <a:pt x="3290363" y="26419"/>
                </a:lnTo>
                <a:lnTo>
                  <a:pt x="3289625" y="33704"/>
                </a:lnTo>
                <a:lnTo>
                  <a:pt x="3285934" y="40988"/>
                </a:lnTo>
                <a:lnTo>
                  <a:pt x="3288887" y="42607"/>
                </a:lnTo>
                <a:lnTo>
                  <a:pt x="3291840" y="39774"/>
                </a:lnTo>
                <a:lnTo>
                  <a:pt x="3296269" y="42607"/>
                </a:lnTo>
                <a:lnTo>
                  <a:pt x="3301437" y="38965"/>
                </a:lnTo>
                <a:lnTo>
                  <a:pt x="3312511" y="35727"/>
                </a:lnTo>
                <a:lnTo>
                  <a:pt x="3315464" y="40584"/>
                </a:lnTo>
                <a:lnTo>
                  <a:pt x="3318417" y="51511"/>
                </a:lnTo>
                <a:lnTo>
                  <a:pt x="3318417" y="56772"/>
                </a:lnTo>
                <a:lnTo>
                  <a:pt x="3310296" y="60010"/>
                </a:lnTo>
                <a:lnTo>
                  <a:pt x="3311034" y="62438"/>
                </a:lnTo>
                <a:lnTo>
                  <a:pt x="3316202" y="63652"/>
                </a:lnTo>
                <a:lnTo>
                  <a:pt x="3320631" y="70937"/>
                </a:lnTo>
                <a:lnTo>
                  <a:pt x="3313987" y="73366"/>
                </a:lnTo>
                <a:lnTo>
                  <a:pt x="3308081" y="72152"/>
                </a:lnTo>
                <a:lnTo>
                  <a:pt x="3313987" y="75794"/>
                </a:lnTo>
                <a:lnTo>
                  <a:pt x="3322108" y="79032"/>
                </a:lnTo>
                <a:lnTo>
                  <a:pt x="3302914" y="83079"/>
                </a:lnTo>
                <a:lnTo>
                  <a:pt x="3293316" y="82269"/>
                </a:lnTo>
                <a:lnTo>
                  <a:pt x="3298484" y="86721"/>
                </a:lnTo>
                <a:lnTo>
                  <a:pt x="3307343" y="85912"/>
                </a:lnTo>
                <a:lnTo>
                  <a:pt x="3320631" y="88745"/>
                </a:lnTo>
                <a:lnTo>
                  <a:pt x="3324323" y="84698"/>
                </a:lnTo>
                <a:lnTo>
                  <a:pt x="3333182" y="83079"/>
                </a:lnTo>
                <a:lnTo>
                  <a:pt x="3335396" y="83888"/>
                </a:lnTo>
                <a:lnTo>
                  <a:pt x="3328014" y="92792"/>
                </a:lnTo>
                <a:lnTo>
                  <a:pt x="3324323" y="101696"/>
                </a:lnTo>
                <a:lnTo>
                  <a:pt x="3333182" y="93601"/>
                </a:lnTo>
                <a:lnTo>
                  <a:pt x="3340564" y="91173"/>
                </a:lnTo>
                <a:lnTo>
                  <a:pt x="3346470" y="85507"/>
                </a:lnTo>
                <a:lnTo>
                  <a:pt x="3355329" y="79032"/>
                </a:lnTo>
                <a:lnTo>
                  <a:pt x="3362711" y="81055"/>
                </a:lnTo>
                <a:lnTo>
                  <a:pt x="3361235" y="85507"/>
                </a:lnTo>
                <a:lnTo>
                  <a:pt x="3355329" y="91173"/>
                </a:lnTo>
                <a:lnTo>
                  <a:pt x="3351638" y="91578"/>
                </a:lnTo>
                <a:lnTo>
                  <a:pt x="3347208" y="98863"/>
                </a:lnTo>
                <a:lnTo>
                  <a:pt x="3342779" y="107766"/>
                </a:lnTo>
                <a:lnTo>
                  <a:pt x="3331705" y="111813"/>
                </a:lnTo>
                <a:lnTo>
                  <a:pt x="3326537" y="119503"/>
                </a:lnTo>
                <a:lnTo>
                  <a:pt x="3327276" y="125169"/>
                </a:lnTo>
                <a:lnTo>
                  <a:pt x="3333182" y="125978"/>
                </a:lnTo>
                <a:lnTo>
                  <a:pt x="3339826" y="119098"/>
                </a:lnTo>
                <a:lnTo>
                  <a:pt x="3339826" y="115456"/>
                </a:lnTo>
                <a:lnTo>
                  <a:pt x="3350161" y="104529"/>
                </a:lnTo>
                <a:lnTo>
                  <a:pt x="3358282" y="101696"/>
                </a:lnTo>
                <a:lnTo>
                  <a:pt x="3357544" y="107766"/>
                </a:lnTo>
                <a:lnTo>
                  <a:pt x="3351638" y="117884"/>
                </a:lnTo>
                <a:lnTo>
                  <a:pt x="3350161" y="127597"/>
                </a:lnTo>
                <a:lnTo>
                  <a:pt x="3347208" y="133668"/>
                </a:lnTo>
                <a:lnTo>
                  <a:pt x="3352376" y="129621"/>
                </a:lnTo>
                <a:lnTo>
                  <a:pt x="3359758" y="118694"/>
                </a:lnTo>
                <a:lnTo>
                  <a:pt x="3359758" y="113028"/>
                </a:lnTo>
                <a:lnTo>
                  <a:pt x="3363450" y="111409"/>
                </a:lnTo>
                <a:lnTo>
                  <a:pt x="3366402" y="113432"/>
                </a:lnTo>
                <a:lnTo>
                  <a:pt x="3367141" y="125978"/>
                </a:lnTo>
                <a:lnTo>
                  <a:pt x="3372308" y="129621"/>
                </a:lnTo>
                <a:lnTo>
                  <a:pt x="3376000" y="129621"/>
                </a:lnTo>
                <a:lnTo>
                  <a:pt x="3374523" y="119908"/>
                </a:lnTo>
                <a:lnTo>
                  <a:pt x="3378214" y="114242"/>
                </a:lnTo>
                <a:lnTo>
                  <a:pt x="3390026" y="108171"/>
                </a:lnTo>
                <a:lnTo>
                  <a:pt x="3392241" y="111409"/>
                </a:lnTo>
                <a:lnTo>
                  <a:pt x="3388550" y="116670"/>
                </a:lnTo>
                <a:lnTo>
                  <a:pt x="3390765" y="117480"/>
                </a:lnTo>
                <a:lnTo>
                  <a:pt x="3398885" y="117075"/>
                </a:lnTo>
                <a:lnTo>
                  <a:pt x="3404053" y="122741"/>
                </a:lnTo>
                <a:lnTo>
                  <a:pt x="3400362" y="132049"/>
                </a:lnTo>
                <a:lnTo>
                  <a:pt x="3408482" y="131240"/>
                </a:lnTo>
                <a:lnTo>
                  <a:pt x="3411435" y="135287"/>
                </a:lnTo>
                <a:lnTo>
                  <a:pt x="3412174" y="141358"/>
                </a:lnTo>
                <a:lnTo>
                  <a:pt x="3418080" y="146214"/>
                </a:lnTo>
                <a:lnTo>
                  <a:pt x="3419556" y="151475"/>
                </a:lnTo>
                <a:lnTo>
                  <a:pt x="3416603" y="154309"/>
                </a:lnTo>
                <a:lnTo>
                  <a:pt x="3412912" y="157142"/>
                </a:lnTo>
                <a:cubicBezTo>
                  <a:pt x="3412912" y="157142"/>
                  <a:pt x="3402576" y="157142"/>
                  <a:pt x="3402576" y="157142"/>
                </a:cubicBezTo>
                <a:lnTo>
                  <a:pt x="3403315" y="151475"/>
                </a:lnTo>
                <a:lnTo>
                  <a:pt x="3398885" y="145405"/>
                </a:lnTo>
                <a:lnTo>
                  <a:pt x="3393718" y="142977"/>
                </a:lnTo>
                <a:lnTo>
                  <a:pt x="3390765" y="140548"/>
                </a:lnTo>
                <a:lnTo>
                  <a:pt x="3386335" y="144191"/>
                </a:lnTo>
                <a:lnTo>
                  <a:pt x="3381167" y="150666"/>
                </a:lnTo>
                <a:lnTo>
                  <a:pt x="3387073" y="147833"/>
                </a:lnTo>
                <a:lnTo>
                  <a:pt x="3392241" y="149047"/>
                </a:lnTo>
                <a:lnTo>
                  <a:pt x="3395194" y="152690"/>
                </a:lnTo>
                <a:lnTo>
                  <a:pt x="3392241" y="154713"/>
                </a:lnTo>
                <a:lnTo>
                  <a:pt x="3396670" y="156737"/>
                </a:lnTo>
                <a:lnTo>
                  <a:pt x="3398885" y="161593"/>
                </a:lnTo>
                <a:lnTo>
                  <a:pt x="3394456" y="163212"/>
                </a:lnTo>
                <a:lnTo>
                  <a:pt x="3387812" y="161593"/>
                </a:lnTo>
                <a:lnTo>
                  <a:pt x="3381906" y="164831"/>
                </a:lnTo>
                <a:lnTo>
                  <a:pt x="3385597" y="167259"/>
                </a:lnTo>
                <a:lnTo>
                  <a:pt x="3397409" y="167664"/>
                </a:lnTo>
                <a:lnTo>
                  <a:pt x="3401838" y="167664"/>
                </a:lnTo>
                <a:lnTo>
                  <a:pt x="3402576" y="170902"/>
                </a:lnTo>
                <a:lnTo>
                  <a:pt x="3398147" y="176163"/>
                </a:lnTo>
                <a:lnTo>
                  <a:pt x="3390765" y="176163"/>
                </a:lnTo>
                <a:lnTo>
                  <a:pt x="3383382" y="177782"/>
                </a:lnTo>
                <a:lnTo>
                  <a:pt x="3373785" y="176568"/>
                </a:lnTo>
                <a:lnTo>
                  <a:pt x="3366402" y="174949"/>
                </a:lnTo>
                <a:lnTo>
                  <a:pt x="3368617" y="168474"/>
                </a:lnTo>
                <a:lnTo>
                  <a:pt x="3367879" y="164426"/>
                </a:lnTo>
                <a:lnTo>
                  <a:pt x="3361235" y="160784"/>
                </a:lnTo>
                <a:lnTo>
                  <a:pt x="3358282" y="157951"/>
                </a:lnTo>
                <a:lnTo>
                  <a:pt x="3354591" y="159165"/>
                </a:lnTo>
                <a:lnTo>
                  <a:pt x="3355329" y="164022"/>
                </a:lnTo>
                <a:lnTo>
                  <a:pt x="3359758" y="166855"/>
                </a:lnTo>
                <a:lnTo>
                  <a:pt x="3361973" y="174139"/>
                </a:lnTo>
                <a:lnTo>
                  <a:pt x="3360497" y="177782"/>
                </a:lnTo>
                <a:lnTo>
                  <a:pt x="3353852" y="178187"/>
                </a:lnTo>
                <a:lnTo>
                  <a:pt x="3346470" y="174139"/>
                </a:lnTo>
                <a:lnTo>
                  <a:pt x="3344993" y="169283"/>
                </a:lnTo>
                <a:lnTo>
                  <a:pt x="3343517" y="177377"/>
                </a:lnTo>
                <a:lnTo>
                  <a:pt x="3348685" y="182234"/>
                </a:lnTo>
                <a:lnTo>
                  <a:pt x="3358282" y="182234"/>
                </a:lnTo>
                <a:lnTo>
                  <a:pt x="3363450" y="186686"/>
                </a:lnTo>
                <a:lnTo>
                  <a:pt x="3369355" y="188304"/>
                </a:lnTo>
                <a:lnTo>
                  <a:pt x="3370094" y="193566"/>
                </a:lnTo>
                <a:lnTo>
                  <a:pt x="3367141" y="199636"/>
                </a:lnTo>
                <a:lnTo>
                  <a:pt x="3353114" y="199232"/>
                </a:lnTo>
                <a:lnTo>
                  <a:pt x="3350161" y="193971"/>
                </a:lnTo>
                <a:lnTo>
                  <a:pt x="3341302" y="188709"/>
                </a:lnTo>
                <a:lnTo>
                  <a:pt x="3337611" y="184662"/>
                </a:lnTo>
                <a:lnTo>
                  <a:pt x="3334658" y="184662"/>
                </a:lnTo>
                <a:lnTo>
                  <a:pt x="3336873" y="188709"/>
                </a:lnTo>
                <a:lnTo>
                  <a:pt x="3346470" y="195185"/>
                </a:lnTo>
                <a:lnTo>
                  <a:pt x="3350161" y="202065"/>
                </a:lnTo>
                <a:lnTo>
                  <a:pt x="3350161" y="212183"/>
                </a:lnTo>
                <a:lnTo>
                  <a:pt x="3347208" y="217039"/>
                </a:lnTo>
                <a:lnTo>
                  <a:pt x="3342779" y="216635"/>
                </a:lnTo>
                <a:lnTo>
                  <a:pt x="3339826" y="210159"/>
                </a:lnTo>
                <a:lnTo>
                  <a:pt x="3333920" y="205707"/>
                </a:lnTo>
                <a:lnTo>
                  <a:pt x="3327276" y="203684"/>
                </a:lnTo>
                <a:lnTo>
                  <a:pt x="3328752" y="206112"/>
                </a:lnTo>
                <a:lnTo>
                  <a:pt x="3332443" y="208945"/>
                </a:lnTo>
                <a:lnTo>
                  <a:pt x="3331705" y="217039"/>
                </a:lnTo>
                <a:lnTo>
                  <a:pt x="3331705" y="227967"/>
                </a:lnTo>
                <a:lnTo>
                  <a:pt x="3329490" y="229585"/>
                </a:lnTo>
                <a:lnTo>
                  <a:pt x="3324323" y="229585"/>
                </a:lnTo>
                <a:lnTo>
                  <a:pt x="3321370" y="226752"/>
                </a:lnTo>
                <a:lnTo>
                  <a:pt x="3321370" y="218658"/>
                </a:lnTo>
                <a:lnTo>
                  <a:pt x="3318417" y="219872"/>
                </a:lnTo>
                <a:lnTo>
                  <a:pt x="3316940" y="225134"/>
                </a:lnTo>
                <a:lnTo>
                  <a:pt x="3310296" y="226348"/>
                </a:lnTo>
                <a:lnTo>
                  <a:pt x="3305867" y="224729"/>
                </a:lnTo>
                <a:lnTo>
                  <a:pt x="3306605" y="218658"/>
                </a:lnTo>
                <a:lnTo>
                  <a:pt x="3304390" y="212183"/>
                </a:lnTo>
                <a:lnTo>
                  <a:pt x="3304390" y="205303"/>
                </a:lnTo>
                <a:lnTo>
                  <a:pt x="3300699" y="202065"/>
                </a:lnTo>
                <a:lnTo>
                  <a:pt x="3299222" y="206921"/>
                </a:lnTo>
                <a:lnTo>
                  <a:pt x="3299222" y="219063"/>
                </a:lnTo>
                <a:lnTo>
                  <a:pt x="3295531" y="222301"/>
                </a:lnTo>
                <a:lnTo>
                  <a:pt x="3288887" y="222705"/>
                </a:lnTo>
                <a:lnTo>
                  <a:pt x="3291102" y="225134"/>
                </a:lnTo>
                <a:lnTo>
                  <a:pt x="3296269" y="225943"/>
                </a:lnTo>
                <a:lnTo>
                  <a:pt x="3297746" y="229585"/>
                </a:lnTo>
                <a:lnTo>
                  <a:pt x="3294055" y="234442"/>
                </a:lnTo>
                <a:lnTo>
                  <a:pt x="3288149" y="233228"/>
                </a:lnTo>
                <a:lnTo>
                  <a:pt x="3285196" y="231609"/>
                </a:lnTo>
                <a:lnTo>
                  <a:pt x="3284457" y="234442"/>
                </a:lnTo>
                <a:lnTo>
                  <a:pt x="3290363" y="238084"/>
                </a:lnTo>
                <a:lnTo>
                  <a:pt x="3294055" y="238084"/>
                </a:lnTo>
                <a:lnTo>
                  <a:pt x="3295531" y="241727"/>
                </a:lnTo>
                <a:lnTo>
                  <a:pt x="3294055" y="247393"/>
                </a:lnTo>
                <a:lnTo>
                  <a:pt x="3290363" y="248607"/>
                </a:lnTo>
                <a:lnTo>
                  <a:pt x="3289625" y="252654"/>
                </a:lnTo>
                <a:lnTo>
                  <a:pt x="3292578" y="259534"/>
                </a:lnTo>
                <a:lnTo>
                  <a:pt x="3292578" y="264391"/>
                </a:lnTo>
                <a:lnTo>
                  <a:pt x="3289625" y="264391"/>
                </a:lnTo>
                <a:lnTo>
                  <a:pt x="3285196" y="261558"/>
                </a:lnTo>
                <a:lnTo>
                  <a:pt x="3283719" y="262367"/>
                </a:lnTo>
                <a:lnTo>
                  <a:pt x="3289625" y="268843"/>
                </a:lnTo>
                <a:lnTo>
                  <a:pt x="3290363" y="273699"/>
                </a:lnTo>
                <a:lnTo>
                  <a:pt x="3289625" y="280579"/>
                </a:lnTo>
                <a:lnTo>
                  <a:pt x="3280028" y="283412"/>
                </a:lnTo>
                <a:lnTo>
                  <a:pt x="3277075" y="287055"/>
                </a:lnTo>
                <a:lnTo>
                  <a:pt x="3273384" y="285436"/>
                </a:lnTo>
                <a:lnTo>
                  <a:pt x="3272646" y="281794"/>
                </a:lnTo>
                <a:lnTo>
                  <a:pt x="3270431" y="279770"/>
                </a:lnTo>
                <a:lnTo>
                  <a:pt x="3271169" y="276128"/>
                </a:lnTo>
                <a:lnTo>
                  <a:pt x="3266001" y="274509"/>
                </a:lnTo>
                <a:lnTo>
                  <a:pt x="3264525" y="271271"/>
                </a:lnTo>
                <a:lnTo>
                  <a:pt x="3268216" y="266819"/>
                </a:lnTo>
                <a:lnTo>
                  <a:pt x="3268216" y="263177"/>
                </a:lnTo>
                <a:lnTo>
                  <a:pt x="3265263" y="263581"/>
                </a:lnTo>
                <a:lnTo>
                  <a:pt x="3258619" y="266010"/>
                </a:lnTo>
                <a:lnTo>
                  <a:pt x="3256404" y="270866"/>
                </a:lnTo>
                <a:lnTo>
                  <a:pt x="3252713" y="270462"/>
                </a:lnTo>
                <a:lnTo>
                  <a:pt x="3248283" y="265200"/>
                </a:lnTo>
                <a:lnTo>
                  <a:pt x="3251975" y="261153"/>
                </a:lnTo>
                <a:lnTo>
                  <a:pt x="3248283" y="257106"/>
                </a:lnTo>
                <a:lnTo>
                  <a:pt x="3248283" y="253868"/>
                </a:lnTo>
                <a:lnTo>
                  <a:pt x="3251975" y="251035"/>
                </a:lnTo>
                <a:lnTo>
                  <a:pt x="3251975" y="247798"/>
                </a:lnTo>
                <a:lnTo>
                  <a:pt x="3253451" y="243750"/>
                </a:lnTo>
                <a:lnTo>
                  <a:pt x="3251975" y="242536"/>
                </a:lnTo>
                <a:lnTo>
                  <a:pt x="3246807" y="247798"/>
                </a:lnTo>
                <a:lnTo>
                  <a:pt x="3242378" y="256297"/>
                </a:lnTo>
                <a:lnTo>
                  <a:pt x="3237210" y="261963"/>
                </a:lnTo>
                <a:lnTo>
                  <a:pt x="3235733" y="259939"/>
                </a:lnTo>
                <a:lnTo>
                  <a:pt x="3235733" y="254678"/>
                </a:lnTo>
                <a:lnTo>
                  <a:pt x="3232042" y="249012"/>
                </a:lnTo>
                <a:lnTo>
                  <a:pt x="3229827" y="243750"/>
                </a:lnTo>
                <a:lnTo>
                  <a:pt x="3233519" y="240108"/>
                </a:lnTo>
                <a:lnTo>
                  <a:pt x="3242378" y="236870"/>
                </a:lnTo>
                <a:lnTo>
                  <a:pt x="3242378" y="234847"/>
                </a:lnTo>
                <a:lnTo>
                  <a:pt x="3246807" y="233228"/>
                </a:lnTo>
                <a:lnTo>
                  <a:pt x="3245331" y="230800"/>
                </a:lnTo>
                <a:lnTo>
                  <a:pt x="3237948" y="230395"/>
                </a:lnTo>
                <a:lnTo>
                  <a:pt x="3232042" y="231609"/>
                </a:lnTo>
                <a:lnTo>
                  <a:pt x="3225398" y="230395"/>
                </a:lnTo>
                <a:lnTo>
                  <a:pt x="3223921" y="227157"/>
                </a:lnTo>
                <a:lnTo>
                  <a:pt x="3226136" y="223110"/>
                </a:lnTo>
                <a:lnTo>
                  <a:pt x="3233519" y="221491"/>
                </a:lnTo>
                <a:lnTo>
                  <a:pt x="3240163" y="213802"/>
                </a:lnTo>
                <a:lnTo>
                  <a:pt x="3235733" y="215016"/>
                </a:lnTo>
                <a:lnTo>
                  <a:pt x="3229827" y="217444"/>
                </a:lnTo>
                <a:lnTo>
                  <a:pt x="3225398" y="215420"/>
                </a:lnTo>
                <a:lnTo>
                  <a:pt x="3224660" y="211373"/>
                </a:lnTo>
                <a:lnTo>
                  <a:pt x="3229827" y="209350"/>
                </a:lnTo>
                <a:lnTo>
                  <a:pt x="3236472" y="206517"/>
                </a:lnTo>
                <a:lnTo>
                  <a:pt x="3243116" y="204898"/>
                </a:lnTo>
                <a:lnTo>
                  <a:pt x="3237210" y="202470"/>
                </a:lnTo>
                <a:lnTo>
                  <a:pt x="3229827" y="202874"/>
                </a:lnTo>
                <a:lnTo>
                  <a:pt x="3225398" y="205707"/>
                </a:lnTo>
                <a:lnTo>
                  <a:pt x="3221707" y="203684"/>
                </a:lnTo>
                <a:lnTo>
                  <a:pt x="3222445" y="199636"/>
                </a:lnTo>
                <a:lnTo>
                  <a:pt x="3229827" y="189923"/>
                </a:lnTo>
                <a:lnTo>
                  <a:pt x="3234995" y="188304"/>
                </a:lnTo>
                <a:lnTo>
                  <a:pt x="3244592" y="186686"/>
                </a:lnTo>
                <a:lnTo>
                  <a:pt x="3252713" y="180615"/>
                </a:lnTo>
                <a:lnTo>
                  <a:pt x="3259357" y="176568"/>
                </a:lnTo>
                <a:lnTo>
                  <a:pt x="3263048" y="169283"/>
                </a:lnTo>
                <a:lnTo>
                  <a:pt x="3269693" y="161998"/>
                </a:lnTo>
                <a:lnTo>
                  <a:pt x="3274122" y="159975"/>
                </a:lnTo>
                <a:lnTo>
                  <a:pt x="3273384" y="156737"/>
                </a:lnTo>
                <a:lnTo>
                  <a:pt x="3268954" y="157142"/>
                </a:lnTo>
                <a:lnTo>
                  <a:pt x="3260095" y="164022"/>
                </a:lnTo>
                <a:lnTo>
                  <a:pt x="3254928" y="166450"/>
                </a:lnTo>
                <a:lnTo>
                  <a:pt x="3251236" y="172925"/>
                </a:lnTo>
                <a:lnTo>
                  <a:pt x="3239425" y="178187"/>
                </a:lnTo>
                <a:lnTo>
                  <a:pt x="3233519" y="178187"/>
                </a:lnTo>
                <a:lnTo>
                  <a:pt x="3220230" y="186686"/>
                </a:lnTo>
                <a:lnTo>
                  <a:pt x="3211371" y="187900"/>
                </a:lnTo>
                <a:lnTo>
                  <a:pt x="3204727" y="185471"/>
                </a:lnTo>
                <a:lnTo>
                  <a:pt x="3205465" y="182234"/>
                </a:lnTo>
                <a:lnTo>
                  <a:pt x="3218015" y="169283"/>
                </a:lnTo>
                <a:lnTo>
                  <a:pt x="3228351" y="164022"/>
                </a:lnTo>
                <a:lnTo>
                  <a:pt x="3231304" y="159975"/>
                </a:lnTo>
                <a:lnTo>
                  <a:pt x="3234995" y="155927"/>
                </a:lnTo>
                <a:lnTo>
                  <a:pt x="3234257" y="149857"/>
                </a:lnTo>
                <a:lnTo>
                  <a:pt x="3226874" y="159165"/>
                </a:lnTo>
                <a:lnTo>
                  <a:pt x="3208418" y="169688"/>
                </a:lnTo>
                <a:lnTo>
                  <a:pt x="3201774" y="172925"/>
                </a:lnTo>
                <a:lnTo>
                  <a:pt x="3197345" y="171307"/>
                </a:lnTo>
                <a:lnTo>
                  <a:pt x="3195130" y="168069"/>
                </a:lnTo>
                <a:lnTo>
                  <a:pt x="3196606" y="161593"/>
                </a:lnTo>
                <a:lnTo>
                  <a:pt x="3194392" y="158760"/>
                </a:lnTo>
                <a:lnTo>
                  <a:pt x="3188486" y="159975"/>
                </a:lnTo>
                <a:lnTo>
                  <a:pt x="3184056" y="157142"/>
                </a:lnTo>
                <a:lnTo>
                  <a:pt x="3186271" y="153904"/>
                </a:lnTo>
                <a:lnTo>
                  <a:pt x="3191439" y="152690"/>
                </a:lnTo>
                <a:lnTo>
                  <a:pt x="3191439" y="148238"/>
                </a:lnTo>
                <a:lnTo>
                  <a:pt x="3187747" y="145810"/>
                </a:lnTo>
                <a:lnTo>
                  <a:pt x="3182580" y="145810"/>
                </a:lnTo>
                <a:lnTo>
                  <a:pt x="3181842" y="143381"/>
                </a:lnTo>
                <a:lnTo>
                  <a:pt x="3183318" y="134882"/>
                </a:lnTo>
                <a:lnTo>
                  <a:pt x="3186271" y="132859"/>
                </a:lnTo>
                <a:lnTo>
                  <a:pt x="3187009" y="128002"/>
                </a:lnTo>
                <a:lnTo>
                  <a:pt x="3181103" y="125169"/>
                </a:lnTo>
                <a:lnTo>
                  <a:pt x="3177412" y="120717"/>
                </a:lnTo>
                <a:lnTo>
                  <a:pt x="3175936" y="121122"/>
                </a:lnTo>
                <a:lnTo>
                  <a:pt x="3175197" y="127193"/>
                </a:lnTo>
                <a:lnTo>
                  <a:pt x="3177412" y="131645"/>
                </a:lnTo>
                <a:lnTo>
                  <a:pt x="3169291" y="134478"/>
                </a:lnTo>
                <a:lnTo>
                  <a:pt x="3164862" y="130835"/>
                </a:lnTo>
                <a:lnTo>
                  <a:pt x="3159694" y="126383"/>
                </a:lnTo>
                <a:lnTo>
                  <a:pt x="3151574" y="126383"/>
                </a:lnTo>
                <a:lnTo>
                  <a:pt x="3161171" y="131645"/>
                </a:lnTo>
                <a:lnTo>
                  <a:pt x="3166338" y="140548"/>
                </a:lnTo>
                <a:lnTo>
                  <a:pt x="3167815" y="148238"/>
                </a:lnTo>
                <a:lnTo>
                  <a:pt x="3161171" y="146619"/>
                </a:lnTo>
                <a:lnTo>
                  <a:pt x="3159694" y="149047"/>
                </a:lnTo>
                <a:lnTo>
                  <a:pt x="3161171" y="151475"/>
                </a:lnTo>
                <a:lnTo>
                  <a:pt x="3153788" y="152690"/>
                </a:lnTo>
                <a:lnTo>
                  <a:pt x="3149359" y="147428"/>
                </a:lnTo>
                <a:lnTo>
                  <a:pt x="3147144" y="138525"/>
                </a:lnTo>
                <a:lnTo>
                  <a:pt x="3142715" y="136096"/>
                </a:lnTo>
                <a:lnTo>
                  <a:pt x="3139762" y="138525"/>
                </a:lnTo>
                <a:lnTo>
                  <a:pt x="3145668" y="142977"/>
                </a:lnTo>
                <a:lnTo>
                  <a:pt x="3146406" y="149047"/>
                </a:lnTo>
                <a:lnTo>
                  <a:pt x="3143453" y="155523"/>
                </a:lnTo>
                <a:lnTo>
                  <a:pt x="3149359" y="156737"/>
                </a:lnTo>
                <a:lnTo>
                  <a:pt x="3155265" y="164022"/>
                </a:lnTo>
                <a:lnTo>
                  <a:pt x="3158218" y="171307"/>
                </a:lnTo>
                <a:lnTo>
                  <a:pt x="3158218" y="177377"/>
                </a:lnTo>
                <a:lnTo>
                  <a:pt x="3161909" y="178591"/>
                </a:lnTo>
                <a:lnTo>
                  <a:pt x="3161171" y="182234"/>
                </a:lnTo>
                <a:lnTo>
                  <a:pt x="3155265" y="184257"/>
                </a:lnTo>
                <a:lnTo>
                  <a:pt x="3145668" y="183043"/>
                </a:lnTo>
                <a:lnTo>
                  <a:pt x="3141238" y="177782"/>
                </a:lnTo>
                <a:lnTo>
                  <a:pt x="3138285" y="185876"/>
                </a:lnTo>
                <a:lnTo>
                  <a:pt x="3135332" y="185876"/>
                </a:lnTo>
                <a:lnTo>
                  <a:pt x="3125735" y="176163"/>
                </a:lnTo>
                <a:lnTo>
                  <a:pt x="3124259" y="170092"/>
                </a:lnTo>
                <a:lnTo>
                  <a:pt x="3127950" y="164831"/>
                </a:lnTo>
                <a:lnTo>
                  <a:pt x="3125735" y="159570"/>
                </a:lnTo>
                <a:lnTo>
                  <a:pt x="3118353" y="154713"/>
                </a:lnTo>
                <a:lnTo>
                  <a:pt x="3110232" y="155118"/>
                </a:lnTo>
                <a:lnTo>
                  <a:pt x="3108755" y="150261"/>
                </a:lnTo>
                <a:lnTo>
                  <a:pt x="3105064" y="144191"/>
                </a:lnTo>
                <a:lnTo>
                  <a:pt x="3099896" y="147428"/>
                </a:lnTo>
                <a:lnTo>
                  <a:pt x="3091776" y="149452"/>
                </a:lnTo>
                <a:lnTo>
                  <a:pt x="3080702" y="149047"/>
                </a:lnTo>
                <a:lnTo>
                  <a:pt x="3084393" y="153499"/>
                </a:lnTo>
                <a:lnTo>
                  <a:pt x="3096943" y="154309"/>
                </a:lnTo>
                <a:lnTo>
                  <a:pt x="3104326" y="157142"/>
                </a:lnTo>
                <a:lnTo>
                  <a:pt x="3114661" y="160379"/>
                </a:lnTo>
                <a:lnTo>
                  <a:pt x="3114661" y="169283"/>
                </a:lnTo>
                <a:lnTo>
                  <a:pt x="3109494" y="175758"/>
                </a:lnTo>
                <a:lnTo>
                  <a:pt x="3109494" y="181020"/>
                </a:lnTo>
                <a:lnTo>
                  <a:pt x="3114661" y="179806"/>
                </a:lnTo>
                <a:lnTo>
                  <a:pt x="3118353" y="183853"/>
                </a:lnTo>
                <a:lnTo>
                  <a:pt x="3114661" y="188709"/>
                </a:lnTo>
                <a:lnTo>
                  <a:pt x="3118353" y="190328"/>
                </a:lnTo>
                <a:lnTo>
                  <a:pt x="3126473" y="190328"/>
                </a:lnTo>
                <a:lnTo>
                  <a:pt x="3127211" y="194375"/>
                </a:lnTo>
                <a:lnTo>
                  <a:pt x="3121306" y="202470"/>
                </a:lnTo>
                <a:lnTo>
                  <a:pt x="3108755" y="212992"/>
                </a:lnTo>
                <a:lnTo>
                  <a:pt x="3100635" y="219063"/>
                </a:lnTo>
                <a:lnTo>
                  <a:pt x="3118353" y="215016"/>
                </a:lnTo>
                <a:lnTo>
                  <a:pt x="3123520" y="209350"/>
                </a:lnTo>
                <a:lnTo>
                  <a:pt x="3124997" y="205303"/>
                </a:lnTo>
                <a:lnTo>
                  <a:pt x="3139023" y="205707"/>
                </a:lnTo>
                <a:lnTo>
                  <a:pt x="3143453" y="209754"/>
                </a:lnTo>
                <a:lnTo>
                  <a:pt x="3143453" y="212587"/>
                </a:lnTo>
                <a:lnTo>
                  <a:pt x="3134594" y="217039"/>
                </a:lnTo>
                <a:lnTo>
                  <a:pt x="3130164" y="222705"/>
                </a:lnTo>
                <a:lnTo>
                  <a:pt x="3133856" y="225134"/>
                </a:lnTo>
                <a:lnTo>
                  <a:pt x="3141976" y="225943"/>
                </a:lnTo>
                <a:lnTo>
                  <a:pt x="3147882" y="231204"/>
                </a:lnTo>
                <a:lnTo>
                  <a:pt x="3142715" y="234037"/>
                </a:lnTo>
                <a:lnTo>
                  <a:pt x="3133856" y="234847"/>
                </a:lnTo>
                <a:lnTo>
                  <a:pt x="3131641" y="238489"/>
                </a:lnTo>
                <a:lnTo>
                  <a:pt x="3136070" y="240108"/>
                </a:lnTo>
                <a:lnTo>
                  <a:pt x="3137547" y="245369"/>
                </a:lnTo>
                <a:lnTo>
                  <a:pt x="3136809" y="246583"/>
                </a:lnTo>
                <a:lnTo>
                  <a:pt x="3137547" y="249416"/>
                </a:lnTo>
                <a:lnTo>
                  <a:pt x="3141238" y="249416"/>
                </a:lnTo>
                <a:lnTo>
                  <a:pt x="3139762" y="256701"/>
                </a:lnTo>
                <a:lnTo>
                  <a:pt x="3143453" y="257511"/>
                </a:lnTo>
                <a:lnTo>
                  <a:pt x="3145668" y="263986"/>
                </a:lnTo>
                <a:lnTo>
                  <a:pt x="3146406" y="274913"/>
                </a:lnTo>
                <a:lnTo>
                  <a:pt x="3148621" y="276532"/>
                </a:lnTo>
                <a:lnTo>
                  <a:pt x="3151574" y="271271"/>
                </a:lnTo>
                <a:lnTo>
                  <a:pt x="3152312" y="262772"/>
                </a:lnTo>
                <a:lnTo>
                  <a:pt x="3156741" y="260344"/>
                </a:lnTo>
                <a:lnTo>
                  <a:pt x="3162647" y="265200"/>
                </a:lnTo>
                <a:lnTo>
                  <a:pt x="3163385" y="274509"/>
                </a:lnTo>
                <a:lnTo>
                  <a:pt x="3167077" y="278556"/>
                </a:lnTo>
                <a:lnTo>
                  <a:pt x="3165600" y="281794"/>
                </a:lnTo>
                <a:lnTo>
                  <a:pt x="3158218" y="285841"/>
                </a:lnTo>
                <a:lnTo>
                  <a:pt x="3159694" y="289078"/>
                </a:lnTo>
                <a:lnTo>
                  <a:pt x="3172244" y="287864"/>
                </a:lnTo>
                <a:lnTo>
                  <a:pt x="3174459" y="285436"/>
                </a:lnTo>
                <a:lnTo>
                  <a:pt x="3175197" y="291507"/>
                </a:lnTo>
                <a:lnTo>
                  <a:pt x="3179627" y="285436"/>
                </a:lnTo>
                <a:lnTo>
                  <a:pt x="3179627" y="280579"/>
                </a:lnTo>
                <a:lnTo>
                  <a:pt x="3185533" y="280984"/>
                </a:lnTo>
                <a:lnTo>
                  <a:pt x="3189224" y="287864"/>
                </a:lnTo>
                <a:lnTo>
                  <a:pt x="3187747" y="295554"/>
                </a:lnTo>
                <a:lnTo>
                  <a:pt x="3181103" y="301220"/>
                </a:lnTo>
                <a:lnTo>
                  <a:pt x="3180365" y="306481"/>
                </a:lnTo>
                <a:lnTo>
                  <a:pt x="3178150" y="309314"/>
                </a:lnTo>
                <a:lnTo>
                  <a:pt x="3182580" y="313361"/>
                </a:lnTo>
                <a:lnTo>
                  <a:pt x="3194392" y="312147"/>
                </a:lnTo>
                <a:lnTo>
                  <a:pt x="3200298" y="309719"/>
                </a:lnTo>
                <a:lnTo>
                  <a:pt x="3204727" y="312957"/>
                </a:lnTo>
                <a:lnTo>
                  <a:pt x="3196606" y="318218"/>
                </a:lnTo>
                <a:lnTo>
                  <a:pt x="3194392" y="321456"/>
                </a:lnTo>
                <a:lnTo>
                  <a:pt x="3184056" y="323074"/>
                </a:lnTo>
                <a:lnTo>
                  <a:pt x="3189962" y="329145"/>
                </a:lnTo>
                <a:lnTo>
                  <a:pt x="3195868" y="338858"/>
                </a:lnTo>
                <a:lnTo>
                  <a:pt x="3193653" y="345739"/>
                </a:lnTo>
                <a:lnTo>
                  <a:pt x="3198083" y="346548"/>
                </a:lnTo>
                <a:lnTo>
                  <a:pt x="3199559" y="357880"/>
                </a:lnTo>
                <a:lnTo>
                  <a:pt x="3210633" y="373664"/>
                </a:lnTo>
                <a:lnTo>
                  <a:pt x="3213586" y="376092"/>
                </a:lnTo>
                <a:lnTo>
                  <a:pt x="3207680" y="379330"/>
                </a:lnTo>
                <a:lnTo>
                  <a:pt x="3206204" y="391876"/>
                </a:lnTo>
                <a:lnTo>
                  <a:pt x="3201774" y="401184"/>
                </a:lnTo>
                <a:lnTo>
                  <a:pt x="3203989" y="410898"/>
                </a:lnTo>
                <a:lnTo>
                  <a:pt x="3201036" y="414135"/>
                </a:lnTo>
                <a:lnTo>
                  <a:pt x="3188486" y="401184"/>
                </a:lnTo>
                <a:lnTo>
                  <a:pt x="3185533" y="390662"/>
                </a:lnTo>
                <a:lnTo>
                  <a:pt x="3187009" y="381353"/>
                </a:lnTo>
                <a:lnTo>
                  <a:pt x="3184056" y="368403"/>
                </a:lnTo>
                <a:lnTo>
                  <a:pt x="3182580" y="380139"/>
                </a:lnTo>
                <a:lnTo>
                  <a:pt x="3181103" y="393090"/>
                </a:lnTo>
                <a:lnTo>
                  <a:pt x="3187009" y="408469"/>
                </a:lnTo>
                <a:lnTo>
                  <a:pt x="3185533" y="422634"/>
                </a:lnTo>
                <a:lnTo>
                  <a:pt x="3182580" y="429919"/>
                </a:lnTo>
                <a:lnTo>
                  <a:pt x="3187747" y="438418"/>
                </a:lnTo>
                <a:lnTo>
                  <a:pt x="3185533" y="441251"/>
                </a:lnTo>
                <a:lnTo>
                  <a:pt x="3176674" y="439632"/>
                </a:lnTo>
                <a:lnTo>
                  <a:pt x="3172244" y="433157"/>
                </a:lnTo>
                <a:lnTo>
                  <a:pt x="3164124" y="433157"/>
                </a:lnTo>
                <a:lnTo>
                  <a:pt x="3170030" y="450155"/>
                </a:lnTo>
                <a:lnTo>
                  <a:pt x="3169291" y="461082"/>
                </a:lnTo>
                <a:lnTo>
                  <a:pt x="3172244" y="463510"/>
                </a:lnTo>
                <a:lnTo>
                  <a:pt x="3172244" y="469581"/>
                </a:lnTo>
                <a:lnTo>
                  <a:pt x="3162647" y="468772"/>
                </a:lnTo>
                <a:lnTo>
                  <a:pt x="3157479" y="463106"/>
                </a:lnTo>
                <a:lnTo>
                  <a:pt x="3153788" y="448536"/>
                </a:lnTo>
                <a:lnTo>
                  <a:pt x="3157479" y="444489"/>
                </a:lnTo>
                <a:lnTo>
                  <a:pt x="3157479" y="435585"/>
                </a:lnTo>
                <a:lnTo>
                  <a:pt x="3153050" y="440442"/>
                </a:lnTo>
                <a:lnTo>
                  <a:pt x="3146406" y="441251"/>
                </a:lnTo>
                <a:lnTo>
                  <a:pt x="3141976" y="435990"/>
                </a:lnTo>
                <a:lnTo>
                  <a:pt x="3141976" y="423039"/>
                </a:lnTo>
                <a:lnTo>
                  <a:pt x="3136809" y="425872"/>
                </a:lnTo>
                <a:lnTo>
                  <a:pt x="3136070" y="432347"/>
                </a:lnTo>
                <a:lnTo>
                  <a:pt x="3133856" y="429514"/>
                </a:lnTo>
                <a:lnTo>
                  <a:pt x="3134594" y="423848"/>
                </a:lnTo>
                <a:lnTo>
                  <a:pt x="3130903" y="415754"/>
                </a:lnTo>
                <a:lnTo>
                  <a:pt x="3124997" y="414135"/>
                </a:lnTo>
                <a:lnTo>
                  <a:pt x="3124997" y="417778"/>
                </a:lnTo>
                <a:lnTo>
                  <a:pt x="3128688" y="422230"/>
                </a:lnTo>
                <a:lnTo>
                  <a:pt x="3125735" y="427491"/>
                </a:lnTo>
                <a:lnTo>
                  <a:pt x="3119829" y="423444"/>
                </a:lnTo>
                <a:lnTo>
                  <a:pt x="3114661" y="422230"/>
                </a:lnTo>
                <a:lnTo>
                  <a:pt x="3113923" y="414945"/>
                </a:lnTo>
                <a:lnTo>
                  <a:pt x="3114661" y="406850"/>
                </a:lnTo>
                <a:lnTo>
                  <a:pt x="3109494" y="393090"/>
                </a:lnTo>
                <a:lnTo>
                  <a:pt x="3109494" y="387424"/>
                </a:lnTo>
                <a:lnTo>
                  <a:pt x="3107279" y="395518"/>
                </a:lnTo>
                <a:lnTo>
                  <a:pt x="3108017" y="408874"/>
                </a:lnTo>
                <a:lnTo>
                  <a:pt x="3110232" y="417373"/>
                </a:lnTo>
                <a:lnTo>
                  <a:pt x="3105064" y="423039"/>
                </a:lnTo>
                <a:lnTo>
                  <a:pt x="3097682" y="408065"/>
                </a:lnTo>
                <a:lnTo>
                  <a:pt x="3091038" y="401589"/>
                </a:lnTo>
                <a:lnTo>
                  <a:pt x="3091038" y="397542"/>
                </a:lnTo>
                <a:lnTo>
                  <a:pt x="3084393" y="395923"/>
                </a:lnTo>
                <a:lnTo>
                  <a:pt x="3079964" y="381758"/>
                </a:lnTo>
                <a:lnTo>
                  <a:pt x="3075534" y="378116"/>
                </a:lnTo>
                <a:lnTo>
                  <a:pt x="3075534" y="373664"/>
                </a:lnTo>
                <a:lnTo>
                  <a:pt x="3071105" y="366784"/>
                </a:lnTo>
                <a:lnTo>
                  <a:pt x="3065937" y="369617"/>
                </a:lnTo>
                <a:lnTo>
                  <a:pt x="3065199" y="373664"/>
                </a:lnTo>
                <a:lnTo>
                  <a:pt x="3070367" y="384186"/>
                </a:lnTo>
                <a:lnTo>
                  <a:pt x="3070367" y="391471"/>
                </a:lnTo>
                <a:lnTo>
                  <a:pt x="3066675" y="387424"/>
                </a:lnTo>
                <a:lnTo>
                  <a:pt x="3065937" y="381353"/>
                </a:lnTo>
                <a:lnTo>
                  <a:pt x="3060770" y="377306"/>
                </a:lnTo>
                <a:lnTo>
                  <a:pt x="3049696" y="372450"/>
                </a:lnTo>
                <a:lnTo>
                  <a:pt x="3043052" y="361118"/>
                </a:lnTo>
                <a:lnTo>
                  <a:pt x="3042313" y="352214"/>
                </a:lnTo>
                <a:lnTo>
                  <a:pt x="3032716" y="350190"/>
                </a:lnTo>
                <a:lnTo>
                  <a:pt x="3029025" y="356261"/>
                </a:lnTo>
                <a:lnTo>
                  <a:pt x="3022381" y="353023"/>
                </a:lnTo>
                <a:lnTo>
                  <a:pt x="3020904" y="360713"/>
                </a:lnTo>
                <a:lnTo>
                  <a:pt x="3023857" y="372045"/>
                </a:lnTo>
                <a:lnTo>
                  <a:pt x="3037146" y="382568"/>
                </a:lnTo>
                <a:lnTo>
                  <a:pt x="3037884" y="386615"/>
                </a:lnTo>
                <a:lnTo>
                  <a:pt x="3038622" y="393090"/>
                </a:lnTo>
                <a:lnTo>
                  <a:pt x="3040099" y="404017"/>
                </a:lnTo>
                <a:lnTo>
                  <a:pt x="3043790" y="403208"/>
                </a:lnTo>
                <a:lnTo>
                  <a:pt x="3055602" y="405232"/>
                </a:lnTo>
                <a:lnTo>
                  <a:pt x="3061508" y="412921"/>
                </a:lnTo>
                <a:lnTo>
                  <a:pt x="3058555" y="417778"/>
                </a:lnTo>
                <a:lnTo>
                  <a:pt x="3062984" y="417373"/>
                </a:lnTo>
                <a:lnTo>
                  <a:pt x="3069628" y="418587"/>
                </a:lnTo>
                <a:lnTo>
                  <a:pt x="3064461" y="425063"/>
                </a:lnTo>
                <a:lnTo>
                  <a:pt x="3073320" y="425467"/>
                </a:lnTo>
                <a:lnTo>
                  <a:pt x="3076273" y="431538"/>
                </a:lnTo>
                <a:lnTo>
                  <a:pt x="3081440" y="440037"/>
                </a:lnTo>
                <a:lnTo>
                  <a:pt x="3079964" y="447727"/>
                </a:lnTo>
                <a:lnTo>
                  <a:pt x="3087346" y="446917"/>
                </a:lnTo>
                <a:lnTo>
                  <a:pt x="3092514" y="448941"/>
                </a:lnTo>
                <a:lnTo>
                  <a:pt x="3095467" y="459059"/>
                </a:lnTo>
                <a:lnTo>
                  <a:pt x="3087346" y="467153"/>
                </a:lnTo>
                <a:lnTo>
                  <a:pt x="3092514" y="467153"/>
                </a:lnTo>
                <a:lnTo>
                  <a:pt x="3094729" y="472819"/>
                </a:lnTo>
                <a:lnTo>
                  <a:pt x="3095467" y="477271"/>
                </a:lnTo>
                <a:lnTo>
                  <a:pt x="3103588" y="469986"/>
                </a:lnTo>
                <a:lnTo>
                  <a:pt x="3105802" y="472009"/>
                </a:lnTo>
                <a:lnTo>
                  <a:pt x="3104326" y="481723"/>
                </a:lnTo>
                <a:lnTo>
                  <a:pt x="3107279" y="485365"/>
                </a:lnTo>
                <a:lnTo>
                  <a:pt x="3111708" y="482937"/>
                </a:lnTo>
                <a:lnTo>
                  <a:pt x="3114661" y="488198"/>
                </a:lnTo>
                <a:lnTo>
                  <a:pt x="3111708" y="493864"/>
                </a:lnTo>
                <a:lnTo>
                  <a:pt x="3104326" y="491840"/>
                </a:lnTo>
                <a:lnTo>
                  <a:pt x="3100635" y="495888"/>
                </a:lnTo>
                <a:lnTo>
                  <a:pt x="3104326" y="501958"/>
                </a:lnTo>
                <a:lnTo>
                  <a:pt x="3110232" y="508029"/>
                </a:lnTo>
                <a:lnTo>
                  <a:pt x="3109494" y="513290"/>
                </a:lnTo>
                <a:lnTo>
                  <a:pt x="3107279" y="515719"/>
                </a:lnTo>
                <a:lnTo>
                  <a:pt x="3098420" y="515719"/>
                </a:lnTo>
                <a:lnTo>
                  <a:pt x="3090299" y="510457"/>
                </a:lnTo>
                <a:lnTo>
                  <a:pt x="3074796" y="505601"/>
                </a:lnTo>
                <a:lnTo>
                  <a:pt x="3068152" y="500744"/>
                </a:lnTo>
                <a:lnTo>
                  <a:pt x="3061508" y="499935"/>
                </a:lnTo>
                <a:lnTo>
                  <a:pt x="3047481" y="489007"/>
                </a:lnTo>
                <a:lnTo>
                  <a:pt x="3045266" y="483746"/>
                </a:lnTo>
                <a:lnTo>
                  <a:pt x="3037884" y="479699"/>
                </a:lnTo>
                <a:lnTo>
                  <a:pt x="3031978" y="480508"/>
                </a:lnTo>
                <a:lnTo>
                  <a:pt x="3026810" y="478485"/>
                </a:lnTo>
                <a:lnTo>
                  <a:pt x="3022381" y="481318"/>
                </a:lnTo>
                <a:lnTo>
                  <a:pt x="3007616" y="475652"/>
                </a:lnTo>
                <a:lnTo>
                  <a:pt x="3006140" y="470795"/>
                </a:lnTo>
                <a:lnTo>
                  <a:pt x="3000234" y="465939"/>
                </a:lnTo>
                <a:lnTo>
                  <a:pt x="2993589" y="465939"/>
                </a:lnTo>
                <a:lnTo>
                  <a:pt x="2983254" y="455011"/>
                </a:lnTo>
                <a:lnTo>
                  <a:pt x="2983992" y="448941"/>
                </a:lnTo>
                <a:lnTo>
                  <a:pt x="2978824" y="449750"/>
                </a:lnTo>
                <a:lnTo>
                  <a:pt x="2972919" y="445703"/>
                </a:lnTo>
                <a:lnTo>
                  <a:pt x="2968489" y="437609"/>
                </a:lnTo>
                <a:lnTo>
                  <a:pt x="2972919" y="434371"/>
                </a:lnTo>
                <a:lnTo>
                  <a:pt x="2978086" y="431538"/>
                </a:lnTo>
                <a:lnTo>
                  <a:pt x="2968489" y="427896"/>
                </a:lnTo>
                <a:lnTo>
                  <a:pt x="2965536" y="429919"/>
                </a:lnTo>
                <a:lnTo>
                  <a:pt x="2963321" y="433157"/>
                </a:lnTo>
                <a:lnTo>
                  <a:pt x="2958154" y="430324"/>
                </a:lnTo>
                <a:lnTo>
                  <a:pt x="2958154" y="426681"/>
                </a:lnTo>
                <a:lnTo>
                  <a:pt x="2950033" y="426681"/>
                </a:lnTo>
                <a:lnTo>
                  <a:pt x="2934530" y="416968"/>
                </a:lnTo>
                <a:lnTo>
                  <a:pt x="2928624" y="416564"/>
                </a:lnTo>
                <a:lnTo>
                  <a:pt x="2923456" y="412112"/>
                </a:lnTo>
                <a:lnTo>
                  <a:pt x="2913859" y="405232"/>
                </a:lnTo>
                <a:lnTo>
                  <a:pt x="2914597" y="400375"/>
                </a:lnTo>
                <a:lnTo>
                  <a:pt x="2908691" y="399566"/>
                </a:lnTo>
                <a:lnTo>
                  <a:pt x="2902785" y="393090"/>
                </a:lnTo>
                <a:lnTo>
                  <a:pt x="2896879" y="385805"/>
                </a:lnTo>
                <a:lnTo>
                  <a:pt x="2896141" y="374878"/>
                </a:lnTo>
                <a:lnTo>
                  <a:pt x="2886544" y="370426"/>
                </a:lnTo>
                <a:lnTo>
                  <a:pt x="2890235" y="366784"/>
                </a:lnTo>
                <a:lnTo>
                  <a:pt x="2903524" y="367593"/>
                </a:lnTo>
                <a:lnTo>
                  <a:pt x="2921241" y="356261"/>
                </a:lnTo>
                <a:lnTo>
                  <a:pt x="2924933" y="351809"/>
                </a:lnTo>
                <a:lnTo>
                  <a:pt x="2910168" y="353428"/>
                </a:lnTo>
                <a:lnTo>
                  <a:pt x="2903524" y="343715"/>
                </a:lnTo>
                <a:lnTo>
                  <a:pt x="2900571" y="333597"/>
                </a:lnTo>
                <a:lnTo>
                  <a:pt x="2902785" y="329955"/>
                </a:lnTo>
                <a:lnTo>
                  <a:pt x="2896879" y="332383"/>
                </a:lnTo>
                <a:lnTo>
                  <a:pt x="2892450" y="340882"/>
                </a:lnTo>
                <a:lnTo>
                  <a:pt x="2890973" y="347357"/>
                </a:lnTo>
                <a:lnTo>
                  <a:pt x="2882853" y="339668"/>
                </a:lnTo>
                <a:lnTo>
                  <a:pt x="2888759" y="333192"/>
                </a:lnTo>
                <a:lnTo>
                  <a:pt x="2890973" y="319432"/>
                </a:lnTo>
                <a:lnTo>
                  <a:pt x="2884329" y="329145"/>
                </a:lnTo>
                <a:lnTo>
                  <a:pt x="2879900" y="325098"/>
                </a:lnTo>
                <a:lnTo>
                  <a:pt x="2879900" y="315385"/>
                </a:lnTo>
                <a:lnTo>
                  <a:pt x="2872517" y="316599"/>
                </a:lnTo>
                <a:lnTo>
                  <a:pt x="2870303" y="308100"/>
                </a:lnTo>
                <a:lnTo>
                  <a:pt x="2871041" y="300410"/>
                </a:lnTo>
                <a:lnTo>
                  <a:pt x="2865873" y="288269"/>
                </a:lnTo>
                <a:lnTo>
                  <a:pt x="2858491" y="284627"/>
                </a:lnTo>
                <a:lnTo>
                  <a:pt x="2859229" y="277342"/>
                </a:lnTo>
                <a:lnTo>
                  <a:pt x="2869564" y="268033"/>
                </a:lnTo>
                <a:lnTo>
                  <a:pt x="2866611" y="263986"/>
                </a:lnTo>
                <a:lnTo>
                  <a:pt x="2850370" y="277342"/>
                </a:lnTo>
                <a:lnTo>
                  <a:pt x="2849632" y="285031"/>
                </a:lnTo>
                <a:lnTo>
                  <a:pt x="2846679" y="278961"/>
                </a:lnTo>
                <a:lnTo>
                  <a:pt x="2852585" y="268033"/>
                </a:lnTo>
                <a:lnTo>
                  <a:pt x="2844464" y="266010"/>
                </a:lnTo>
                <a:lnTo>
                  <a:pt x="2840035" y="268438"/>
                </a:lnTo>
                <a:lnTo>
                  <a:pt x="2837820" y="266414"/>
                </a:lnTo>
                <a:lnTo>
                  <a:pt x="2831914" y="281389"/>
                </a:lnTo>
                <a:lnTo>
                  <a:pt x="2823793" y="286245"/>
                </a:lnTo>
                <a:lnTo>
                  <a:pt x="2823055" y="276532"/>
                </a:lnTo>
                <a:lnTo>
                  <a:pt x="2829699" y="268843"/>
                </a:lnTo>
                <a:lnTo>
                  <a:pt x="2828961" y="259939"/>
                </a:lnTo>
                <a:lnTo>
                  <a:pt x="2831176" y="254273"/>
                </a:lnTo>
                <a:lnTo>
                  <a:pt x="2823055" y="257106"/>
                </a:lnTo>
                <a:lnTo>
                  <a:pt x="2814934" y="263986"/>
                </a:lnTo>
                <a:lnTo>
                  <a:pt x="2810505" y="264391"/>
                </a:lnTo>
                <a:lnTo>
                  <a:pt x="2804599" y="271676"/>
                </a:lnTo>
                <a:lnTo>
                  <a:pt x="2801646" y="276937"/>
                </a:lnTo>
                <a:lnTo>
                  <a:pt x="2789834" y="274509"/>
                </a:lnTo>
                <a:lnTo>
                  <a:pt x="2783928" y="268033"/>
                </a:lnTo>
                <a:lnTo>
                  <a:pt x="2776546" y="268033"/>
                </a:lnTo>
                <a:lnTo>
                  <a:pt x="2766948" y="253059"/>
                </a:lnTo>
                <a:lnTo>
                  <a:pt x="2763257" y="252654"/>
                </a:lnTo>
                <a:lnTo>
                  <a:pt x="2760304" y="259130"/>
                </a:lnTo>
                <a:lnTo>
                  <a:pt x="2760304" y="268033"/>
                </a:lnTo>
                <a:lnTo>
                  <a:pt x="2755137" y="272485"/>
                </a:lnTo>
                <a:lnTo>
                  <a:pt x="2747754" y="270057"/>
                </a:lnTo>
                <a:lnTo>
                  <a:pt x="2741110" y="272080"/>
                </a:lnTo>
                <a:lnTo>
                  <a:pt x="2730775" y="272485"/>
                </a:lnTo>
                <a:lnTo>
                  <a:pt x="2727083" y="277342"/>
                </a:lnTo>
                <a:lnTo>
                  <a:pt x="2717486" y="276532"/>
                </a:lnTo>
                <a:lnTo>
                  <a:pt x="2713057" y="280984"/>
                </a:lnTo>
                <a:lnTo>
                  <a:pt x="2704198" y="277746"/>
                </a:lnTo>
                <a:lnTo>
                  <a:pt x="2689433" y="276937"/>
                </a:lnTo>
                <a:lnTo>
                  <a:pt x="2691648" y="271271"/>
                </a:lnTo>
                <a:lnTo>
                  <a:pt x="2681312" y="260748"/>
                </a:lnTo>
                <a:lnTo>
                  <a:pt x="2676883" y="263581"/>
                </a:lnTo>
                <a:lnTo>
                  <a:pt x="2668024" y="255892"/>
                </a:lnTo>
                <a:lnTo>
                  <a:pt x="2661380" y="238489"/>
                </a:lnTo>
                <a:lnTo>
                  <a:pt x="2665071" y="227967"/>
                </a:lnTo>
                <a:lnTo>
                  <a:pt x="2673192" y="223515"/>
                </a:lnTo>
                <a:lnTo>
                  <a:pt x="2673192" y="215016"/>
                </a:lnTo>
                <a:lnTo>
                  <a:pt x="2679836" y="208136"/>
                </a:lnTo>
                <a:lnTo>
                  <a:pt x="2690910" y="206921"/>
                </a:lnTo>
                <a:lnTo>
                  <a:pt x="2696815" y="200851"/>
                </a:lnTo>
                <a:lnTo>
                  <a:pt x="2705674" y="199232"/>
                </a:lnTo>
                <a:lnTo>
                  <a:pt x="2710104" y="200041"/>
                </a:lnTo>
                <a:lnTo>
                  <a:pt x="2711580" y="192756"/>
                </a:lnTo>
                <a:lnTo>
                  <a:pt x="2707151" y="186686"/>
                </a:lnTo>
                <a:lnTo>
                  <a:pt x="2707151" y="181424"/>
                </a:lnTo>
                <a:lnTo>
                  <a:pt x="2709366" y="179401"/>
                </a:lnTo>
                <a:lnTo>
                  <a:pt x="2714533" y="181020"/>
                </a:lnTo>
                <a:lnTo>
                  <a:pt x="2716010" y="176568"/>
                </a:lnTo>
                <a:lnTo>
                  <a:pt x="2715272" y="171307"/>
                </a:lnTo>
                <a:lnTo>
                  <a:pt x="2718225" y="167664"/>
                </a:lnTo>
                <a:lnTo>
                  <a:pt x="2728560" y="182234"/>
                </a:lnTo>
                <a:lnTo>
                  <a:pt x="2738895" y="183853"/>
                </a:lnTo>
                <a:lnTo>
                  <a:pt x="2749231" y="190733"/>
                </a:lnTo>
                <a:lnTo>
                  <a:pt x="2756613" y="198018"/>
                </a:lnTo>
                <a:lnTo>
                  <a:pt x="2761781" y="199232"/>
                </a:lnTo>
                <a:lnTo>
                  <a:pt x="2772854" y="204493"/>
                </a:lnTo>
                <a:lnTo>
                  <a:pt x="2778760" y="199232"/>
                </a:lnTo>
                <a:lnTo>
                  <a:pt x="2786143" y="199232"/>
                </a:lnTo>
                <a:lnTo>
                  <a:pt x="2789834" y="204493"/>
                </a:lnTo>
                <a:lnTo>
                  <a:pt x="2796478" y="204493"/>
                </a:lnTo>
                <a:lnTo>
                  <a:pt x="2807552" y="206517"/>
                </a:lnTo>
                <a:lnTo>
                  <a:pt x="2814934" y="199636"/>
                </a:lnTo>
                <a:lnTo>
                  <a:pt x="2819364" y="191138"/>
                </a:lnTo>
                <a:lnTo>
                  <a:pt x="2831914" y="191138"/>
                </a:lnTo>
                <a:lnTo>
                  <a:pt x="2831914" y="194780"/>
                </a:lnTo>
                <a:lnTo>
                  <a:pt x="2828961" y="198422"/>
                </a:lnTo>
                <a:lnTo>
                  <a:pt x="2835605" y="202065"/>
                </a:lnTo>
                <a:lnTo>
                  <a:pt x="2845202" y="194780"/>
                </a:lnTo>
                <a:lnTo>
                  <a:pt x="2848894" y="186281"/>
                </a:lnTo>
                <a:lnTo>
                  <a:pt x="2858491" y="181424"/>
                </a:lnTo>
                <a:lnTo>
                  <a:pt x="2862182" y="186281"/>
                </a:lnTo>
                <a:lnTo>
                  <a:pt x="2862920" y="198827"/>
                </a:lnTo>
                <a:lnTo>
                  <a:pt x="2865873" y="206517"/>
                </a:lnTo>
                <a:lnTo>
                  <a:pt x="2867350" y="197208"/>
                </a:lnTo>
                <a:lnTo>
                  <a:pt x="2872517" y="193566"/>
                </a:lnTo>
                <a:lnTo>
                  <a:pt x="2877685" y="195589"/>
                </a:lnTo>
                <a:lnTo>
                  <a:pt x="2882115" y="191542"/>
                </a:lnTo>
                <a:lnTo>
                  <a:pt x="2879162" y="168878"/>
                </a:lnTo>
                <a:lnTo>
                  <a:pt x="2871041" y="157142"/>
                </a:lnTo>
                <a:lnTo>
                  <a:pt x="2869564" y="149452"/>
                </a:lnTo>
                <a:lnTo>
                  <a:pt x="2863658" y="140953"/>
                </a:lnTo>
                <a:lnTo>
                  <a:pt x="2866611" y="130430"/>
                </a:lnTo>
                <a:lnTo>
                  <a:pt x="2871041" y="126383"/>
                </a:lnTo>
                <a:lnTo>
                  <a:pt x="2876209" y="125978"/>
                </a:lnTo>
                <a:lnTo>
                  <a:pt x="2890973" y="115456"/>
                </a:lnTo>
                <a:lnTo>
                  <a:pt x="2907953" y="106148"/>
                </a:lnTo>
                <a:lnTo>
                  <a:pt x="2914597" y="102505"/>
                </a:lnTo>
                <a:lnTo>
                  <a:pt x="2927147" y="90768"/>
                </a:lnTo>
                <a:lnTo>
                  <a:pt x="2931577" y="90768"/>
                </a:lnTo>
                <a:lnTo>
                  <a:pt x="2937483" y="95220"/>
                </a:lnTo>
                <a:lnTo>
                  <a:pt x="2944865" y="93197"/>
                </a:lnTo>
                <a:lnTo>
                  <a:pt x="2949295" y="92387"/>
                </a:lnTo>
                <a:lnTo>
                  <a:pt x="2936745" y="85912"/>
                </a:lnTo>
                <a:lnTo>
                  <a:pt x="2936006" y="78627"/>
                </a:lnTo>
                <a:lnTo>
                  <a:pt x="2954462" y="65676"/>
                </a:lnTo>
                <a:lnTo>
                  <a:pt x="2955939" y="58796"/>
                </a:lnTo>
                <a:lnTo>
                  <a:pt x="2961845" y="55963"/>
                </a:lnTo>
                <a:lnTo>
                  <a:pt x="2975872" y="58796"/>
                </a:lnTo>
                <a:lnTo>
                  <a:pt x="2990636" y="54344"/>
                </a:lnTo>
                <a:lnTo>
                  <a:pt x="2992851" y="48273"/>
                </a:lnTo>
                <a:lnTo>
                  <a:pt x="2986945" y="39774"/>
                </a:lnTo>
                <a:lnTo>
                  <a:pt x="2992113" y="32894"/>
                </a:lnTo>
                <a:lnTo>
                  <a:pt x="2994328" y="16706"/>
                </a:lnTo>
                <a:lnTo>
                  <a:pt x="2995066" y="13468"/>
                </a:lnTo>
                <a:lnTo>
                  <a:pt x="2992851" y="10635"/>
                </a:lnTo>
                <a:lnTo>
                  <a:pt x="2992851" y="3350"/>
                </a:lnTo>
                <a:close/>
                <a:moveTo>
                  <a:pt x="2800242" y="0"/>
                </a:moveTo>
                <a:lnTo>
                  <a:pt x="2875814" y="0"/>
                </a:lnTo>
                <a:lnTo>
                  <a:pt x="2874732" y="2136"/>
                </a:lnTo>
                <a:lnTo>
                  <a:pt x="2866611" y="4159"/>
                </a:lnTo>
                <a:lnTo>
                  <a:pt x="2854061" y="9826"/>
                </a:lnTo>
                <a:lnTo>
                  <a:pt x="2851847" y="13063"/>
                </a:lnTo>
                <a:lnTo>
                  <a:pt x="2844464" y="13873"/>
                </a:lnTo>
                <a:lnTo>
                  <a:pt x="2833390" y="18325"/>
                </a:lnTo>
                <a:lnTo>
                  <a:pt x="2827484" y="14682"/>
                </a:lnTo>
                <a:lnTo>
                  <a:pt x="2814196" y="17110"/>
                </a:lnTo>
                <a:lnTo>
                  <a:pt x="2806075" y="14682"/>
                </a:lnTo>
                <a:lnTo>
                  <a:pt x="2800169" y="15087"/>
                </a:lnTo>
                <a:cubicBezTo>
                  <a:pt x="2800169" y="15087"/>
                  <a:pt x="2798693" y="11849"/>
                  <a:pt x="2798693" y="11849"/>
                </a:cubicBezTo>
                <a:lnTo>
                  <a:pt x="2801646" y="1731"/>
                </a:lnTo>
                <a:close/>
                <a:moveTo>
                  <a:pt x="2481845" y="0"/>
                </a:moveTo>
                <a:lnTo>
                  <a:pt x="2614785" y="0"/>
                </a:lnTo>
                <a:lnTo>
                  <a:pt x="2614132" y="517"/>
                </a:lnTo>
                <a:lnTo>
                  <a:pt x="2616347" y="9016"/>
                </a:lnTo>
                <a:lnTo>
                  <a:pt x="2611917" y="14682"/>
                </a:lnTo>
                <a:lnTo>
                  <a:pt x="2603058" y="11444"/>
                </a:lnTo>
                <a:lnTo>
                  <a:pt x="2587555" y="11849"/>
                </a:lnTo>
                <a:lnTo>
                  <a:pt x="2580911" y="16301"/>
                </a:lnTo>
                <a:lnTo>
                  <a:pt x="2578696" y="26823"/>
                </a:lnTo>
                <a:lnTo>
                  <a:pt x="2568361" y="32085"/>
                </a:lnTo>
                <a:lnTo>
                  <a:pt x="2563932" y="38155"/>
                </a:lnTo>
                <a:lnTo>
                  <a:pt x="2555811" y="38155"/>
                </a:lnTo>
                <a:lnTo>
                  <a:pt x="2541784" y="52320"/>
                </a:lnTo>
                <a:lnTo>
                  <a:pt x="2537355" y="50702"/>
                </a:lnTo>
                <a:lnTo>
                  <a:pt x="2528496" y="50702"/>
                </a:lnTo>
                <a:lnTo>
                  <a:pt x="2524066" y="60010"/>
                </a:lnTo>
                <a:lnTo>
                  <a:pt x="2499704" y="66081"/>
                </a:lnTo>
                <a:lnTo>
                  <a:pt x="2495275" y="62034"/>
                </a:lnTo>
                <a:lnTo>
                  <a:pt x="2498966" y="56368"/>
                </a:lnTo>
                <a:lnTo>
                  <a:pt x="2495275" y="45440"/>
                </a:lnTo>
                <a:lnTo>
                  <a:pt x="2488631" y="38560"/>
                </a:lnTo>
                <a:lnTo>
                  <a:pt x="2488631" y="33704"/>
                </a:lnTo>
                <a:lnTo>
                  <a:pt x="2494537" y="31680"/>
                </a:lnTo>
                <a:lnTo>
                  <a:pt x="2494537" y="24395"/>
                </a:lnTo>
                <a:lnTo>
                  <a:pt x="2502657" y="11849"/>
                </a:lnTo>
                <a:lnTo>
                  <a:pt x="2492322" y="21158"/>
                </a:lnTo>
                <a:lnTo>
                  <a:pt x="2488631" y="21967"/>
                </a:lnTo>
                <a:lnTo>
                  <a:pt x="2487892" y="2945"/>
                </a:lnTo>
                <a:lnTo>
                  <a:pt x="2482725" y="1326"/>
                </a:lnTo>
                <a:close/>
                <a:moveTo>
                  <a:pt x="0" y="0"/>
                </a:moveTo>
                <a:lnTo>
                  <a:pt x="2452798" y="0"/>
                </a:lnTo>
                <a:lnTo>
                  <a:pt x="2447289" y="7802"/>
                </a:lnTo>
                <a:lnTo>
                  <a:pt x="2451718" y="9016"/>
                </a:lnTo>
                <a:lnTo>
                  <a:pt x="2464269" y="922"/>
                </a:lnTo>
                <a:lnTo>
                  <a:pt x="2469436" y="3350"/>
                </a:lnTo>
                <a:lnTo>
                  <a:pt x="2468698" y="11040"/>
                </a:lnTo>
                <a:lnTo>
                  <a:pt x="2477557" y="14682"/>
                </a:lnTo>
                <a:lnTo>
                  <a:pt x="2483463" y="28847"/>
                </a:lnTo>
                <a:lnTo>
                  <a:pt x="2481248" y="41798"/>
                </a:lnTo>
                <a:lnTo>
                  <a:pt x="2485678" y="44631"/>
                </a:lnTo>
                <a:lnTo>
                  <a:pt x="2487892" y="57177"/>
                </a:lnTo>
                <a:lnTo>
                  <a:pt x="2484201" y="62843"/>
                </a:lnTo>
                <a:lnTo>
                  <a:pt x="2487154" y="66081"/>
                </a:lnTo>
                <a:lnTo>
                  <a:pt x="2486416" y="73366"/>
                </a:lnTo>
                <a:lnTo>
                  <a:pt x="2481248" y="73770"/>
                </a:lnTo>
                <a:lnTo>
                  <a:pt x="2465745" y="61224"/>
                </a:lnTo>
                <a:lnTo>
                  <a:pt x="2464269" y="53535"/>
                </a:lnTo>
                <a:lnTo>
                  <a:pt x="2457624" y="51106"/>
                </a:lnTo>
                <a:lnTo>
                  <a:pt x="2455410" y="43822"/>
                </a:lnTo>
                <a:lnTo>
                  <a:pt x="2449504" y="51511"/>
                </a:lnTo>
                <a:lnTo>
                  <a:pt x="2459101" y="59605"/>
                </a:lnTo>
                <a:lnTo>
                  <a:pt x="2456886" y="67295"/>
                </a:lnTo>
                <a:lnTo>
                  <a:pt x="2445074" y="61224"/>
                </a:lnTo>
                <a:lnTo>
                  <a:pt x="2437692" y="59605"/>
                </a:lnTo>
                <a:lnTo>
                  <a:pt x="2436215" y="55154"/>
                </a:lnTo>
                <a:lnTo>
                  <a:pt x="2428833" y="57987"/>
                </a:lnTo>
                <a:lnTo>
                  <a:pt x="2428833" y="51916"/>
                </a:lnTo>
                <a:lnTo>
                  <a:pt x="2433262" y="38560"/>
                </a:lnTo>
                <a:lnTo>
                  <a:pt x="2435477" y="36132"/>
                </a:lnTo>
                <a:lnTo>
                  <a:pt x="2430309" y="34108"/>
                </a:lnTo>
                <a:lnTo>
                  <a:pt x="2429571" y="29657"/>
                </a:lnTo>
                <a:lnTo>
                  <a:pt x="2415545" y="34918"/>
                </a:lnTo>
                <a:lnTo>
                  <a:pt x="2403733" y="34918"/>
                </a:lnTo>
                <a:lnTo>
                  <a:pt x="2395612" y="29252"/>
                </a:lnTo>
                <a:lnTo>
                  <a:pt x="2387491" y="30871"/>
                </a:lnTo>
                <a:lnTo>
                  <a:pt x="2376418" y="23990"/>
                </a:lnTo>
                <a:lnTo>
                  <a:pt x="2374941" y="30871"/>
                </a:lnTo>
                <a:lnTo>
                  <a:pt x="2377894" y="36537"/>
                </a:lnTo>
                <a:lnTo>
                  <a:pt x="2373465" y="39774"/>
                </a:lnTo>
                <a:lnTo>
                  <a:pt x="2373465" y="48678"/>
                </a:lnTo>
                <a:lnTo>
                  <a:pt x="2378632" y="55154"/>
                </a:lnTo>
                <a:lnTo>
                  <a:pt x="2390444" y="57177"/>
                </a:lnTo>
                <a:lnTo>
                  <a:pt x="2396350" y="65271"/>
                </a:lnTo>
                <a:lnTo>
                  <a:pt x="2388230" y="78222"/>
                </a:lnTo>
                <a:lnTo>
                  <a:pt x="2381585" y="79841"/>
                </a:lnTo>
                <a:lnTo>
                  <a:pt x="2358700" y="95625"/>
                </a:lnTo>
                <a:lnTo>
                  <a:pt x="2348364" y="107362"/>
                </a:lnTo>
                <a:lnTo>
                  <a:pt x="2336552" y="120717"/>
                </a:lnTo>
                <a:lnTo>
                  <a:pt x="2329908" y="117884"/>
                </a:lnTo>
                <a:lnTo>
                  <a:pt x="2322526" y="122741"/>
                </a:lnTo>
                <a:lnTo>
                  <a:pt x="2318096" y="133668"/>
                </a:lnTo>
                <a:lnTo>
                  <a:pt x="2309237" y="136906"/>
                </a:lnTo>
                <a:lnTo>
                  <a:pt x="2278231" y="130835"/>
                </a:lnTo>
                <a:lnTo>
                  <a:pt x="2271587" y="121931"/>
                </a:lnTo>
                <a:lnTo>
                  <a:pt x="2267158" y="111813"/>
                </a:lnTo>
                <a:lnTo>
                  <a:pt x="2251654" y="105338"/>
                </a:lnTo>
                <a:lnTo>
                  <a:pt x="2251654" y="101291"/>
                </a:lnTo>
                <a:lnTo>
                  <a:pt x="2256822" y="100886"/>
                </a:lnTo>
                <a:lnTo>
                  <a:pt x="2260513" y="98053"/>
                </a:lnTo>
                <a:lnTo>
                  <a:pt x="2256084" y="92792"/>
                </a:lnTo>
                <a:lnTo>
                  <a:pt x="2246487" y="90768"/>
                </a:lnTo>
                <a:lnTo>
                  <a:pt x="2236151" y="72556"/>
                </a:lnTo>
                <a:lnTo>
                  <a:pt x="2223601" y="63652"/>
                </a:lnTo>
                <a:lnTo>
                  <a:pt x="2203669" y="63652"/>
                </a:lnTo>
                <a:lnTo>
                  <a:pt x="2189642" y="55558"/>
                </a:lnTo>
                <a:lnTo>
                  <a:pt x="2166756" y="54344"/>
                </a:lnTo>
                <a:lnTo>
                  <a:pt x="2157159" y="51511"/>
                </a:lnTo>
                <a:lnTo>
                  <a:pt x="2157159" y="57987"/>
                </a:lnTo>
                <a:lnTo>
                  <a:pt x="2163065" y="64057"/>
                </a:lnTo>
                <a:lnTo>
                  <a:pt x="2166756" y="60010"/>
                </a:lnTo>
                <a:lnTo>
                  <a:pt x="2172662" y="58796"/>
                </a:lnTo>
                <a:lnTo>
                  <a:pt x="2194810" y="66081"/>
                </a:lnTo>
                <a:lnTo>
                  <a:pt x="2215480" y="65676"/>
                </a:lnTo>
                <a:lnTo>
                  <a:pt x="2222125" y="69723"/>
                </a:lnTo>
                <a:lnTo>
                  <a:pt x="2219910" y="74984"/>
                </a:lnTo>
                <a:lnTo>
                  <a:pt x="2216219" y="74580"/>
                </a:lnTo>
                <a:lnTo>
                  <a:pt x="2212527" y="78222"/>
                </a:lnTo>
                <a:lnTo>
                  <a:pt x="2215480" y="81055"/>
                </a:lnTo>
                <a:lnTo>
                  <a:pt x="2216957" y="96434"/>
                </a:lnTo>
                <a:lnTo>
                  <a:pt x="2221386" y="96434"/>
                </a:lnTo>
                <a:lnTo>
                  <a:pt x="2232460" y="116265"/>
                </a:lnTo>
                <a:lnTo>
                  <a:pt x="2238366" y="129621"/>
                </a:lnTo>
                <a:lnTo>
                  <a:pt x="2256822" y="135287"/>
                </a:lnTo>
                <a:lnTo>
                  <a:pt x="2276016" y="138525"/>
                </a:lnTo>
                <a:lnTo>
                  <a:pt x="2311452" y="147833"/>
                </a:lnTo>
                <a:lnTo>
                  <a:pt x="2312928" y="157951"/>
                </a:lnTo>
                <a:lnTo>
                  <a:pt x="2309237" y="161189"/>
                </a:lnTo>
                <a:lnTo>
                  <a:pt x="2297426" y="168878"/>
                </a:lnTo>
                <a:lnTo>
                  <a:pt x="2288567" y="172925"/>
                </a:lnTo>
                <a:lnTo>
                  <a:pt x="2274540" y="190733"/>
                </a:lnTo>
                <a:lnTo>
                  <a:pt x="2272325" y="187090"/>
                </a:lnTo>
                <a:lnTo>
                  <a:pt x="2267896" y="189923"/>
                </a:lnTo>
                <a:lnTo>
                  <a:pt x="2266419" y="195589"/>
                </a:lnTo>
                <a:lnTo>
                  <a:pt x="2234675" y="225538"/>
                </a:lnTo>
                <a:lnTo>
                  <a:pt x="2222125" y="231204"/>
                </a:lnTo>
                <a:lnTo>
                  <a:pt x="2213266" y="245369"/>
                </a:lnTo>
                <a:lnTo>
                  <a:pt x="2205145" y="246988"/>
                </a:lnTo>
                <a:lnTo>
                  <a:pt x="2199977" y="243750"/>
                </a:lnTo>
                <a:lnTo>
                  <a:pt x="2194810" y="243750"/>
                </a:lnTo>
                <a:lnTo>
                  <a:pt x="2192595" y="248607"/>
                </a:lnTo>
                <a:lnTo>
                  <a:pt x="2180045" y="235251"/>
                </a:lnTo>
                <a:lnTo>
                  <a:pt x="2172662" y="232418"/>
                </a:lnTo>
                <a:lnTo>
                  <a:pt x="2166756" y="238894"/>
                </a:lnTo>
                <a:lnTo>
                  <a:pt x="2164542" y="232823"/>
                </a:lnTo>
                <a:lnTo>
                  <a:pt x="2160112" y="231204"/>
                </a:lnTo>
                <a:lnTo>
                  <a:pt x="2167495" y="221896"/>
                </a:lnTo>
                <a:lnTo>
                  <a:pt x="2164542" y="219872"/>
                </a:lnTo>
                <a:lnTo>
                  <a:pt x="2162327" y="215016"/>
                </a:lnTo>
                <a:lnTo>
                  <a:pt x="2152730" y="220277"/>
                </a:lnTo>
                <a:lnTo>
                  <a:pt x="2144609" y="238489"/>
                </a:lnTo>
                <a:lnTo>
                  <a:pt x="2143871" y="229990"/>
                </a:lnTo>
                <a:lnTo>
                  <a:pt x="2138703" y="215420"/>
                </a:lnTo>
                <a:lnTo>
                  <a:pt x="2134274" y="228371"/>
                </a:lnTo>
                <a:lnTo>
                  <a:pt x="2139441" y="234037"/>
                </a:lnTo>
                <a:lnTo>
                  <a:pt x="2138703" y="251035"/>
                </a:lnTo>
                <a:lnTo>
                  <a:pt x="2126891" y="266414"/>
                </a:lnTo>
                <a:lnTo>
                  <a:pt x="2120247" y="264796"/>
                </a:lnTo>
                <a:lnTo>
                  <a:pt x="2118032" y="259130"/>
                </a:lnTo>
                <a:lnTo>
                  <a:pt x="2110650" y="248202"/>
                </a:lnTo>
                <a:lnTo>
                  <a:pt x="2108435" y="256701"/>
                </a:lnTo>
                <a:lnTo>
                  <a:pt x="2115079" y="261558"/>
                </a:lnTo>
                <a:lnTo>
                  <a:pt x="2104744" y="266414"/>
                </a:lnTo>
                <a:lnTo>
                  <a:pt x="2104006" y="276532"/>
                </a:lnTo>
                <a:lnTo>
                  <a:pt x="2100314" y="272890"/>
                </a:lnTo>
                <a:lnTo>
                  <a:pt x="2089979" y="269652"/>
                </a:lnTo>
                <a:lnTo>
                  <a:pt x="2088503" y="263177"/>
                </a:lnTo>
                <a:lnTo>
                  <a:pt x="2079644" y="258320"/>
                </a:lnTo>
                <a:lnTo>
                  <a:pt x="2070046" y="246179"/>
                </a:lnTo>
                <a:lnTo>
                  <a:pt x="2050852" y="239703"/>
                </a:lnTo>
                <a:lnTo>
                  <a:pt x="2031658" y="229585"/>
                </a:lnTo>
                <a:lnTo>
                  <a:pt x="2025752" y="216230"/>
                </a:lnTo>
                <a:lnTo>
                  <a:pt x="2017631" y="213397"/>
                </a:lnTo>
                <a:lnTo>
                  <a:pt x="2004342" y="203684"/>
                </a:lnTo>
                <a:lnTo>
                  <a:pt x="1999913" y="196804"/>
                </a:lnTo>
                <a:lnTo>
                  <a:pt x="1999175" y="210159"/>
                </a:lnTo>
                <a:lnTo>
                  <a:pt x="1990316" y="208136"/>
                </a:lnTo>
                <a:lnTo>
                  <a:pt x="1995484" y="221491"/>
                </a:lnTo>
                <a:lnTo>
                  <a:pt x="2004342" y="228371"/>
                </a:lnTo>
                <a:lnTo>
                  <a:pt x="2007296" y="224729"/>
                </a:lnTo>
                <a:lnTo>
                  <a:pt x="2003604" y="218253"/>
                </a:lnTo>
                <a:lnTo>
                  <a:pt x="2005081" y="214206"/>
                </a:lnTo>
                <a:lnTo>
                  <a:pt x="2009510" y="214611"/>
                </a:lnTo>
                <a:lnTo>
                  <a:pt x="2029443" y="233633"/>
                </a:lnTo>
                <a:lnTo>
                  <a:pt x="2047161" y="243750"/>
                </a:lnTo>
                <a:lnTo>
                  <a:pt x="2049375" y="247798"/>
                </a:lnTo>
                <a:lnTo>
                  <a:pt x="2037564" y="255082"/>
                </a:lnTo>
                <a:lnTo>
                  <a:pt x="2025752" y="256701"/>
                </a:lnTo>
                <a:lnTo>
                  <a:pt x="2019108" y="255082"/>
                </a:lnTo>
                <a:lnTo>
                  <a:pt x="2021322" y="260748"/>
                </a:lnTo>
                <a:lnTo>
                  <a:pt x="2021322" y="263581"/>
                </a:lnTo>
                <a:lnTo>
                  <a:pt x="2026490" y="261558"/>
                </a:lnTo>
                <a:lnTo>
                  <a:pt x="2045684" y="260344"/>
                </a:lnTo>
                <a:lnTo>
                  <a:pt x="2056020" y="250631"/>
                </a:lnTo>
                <a:lnTo>
                  <a:pt x="2060449" y="249416"/>
                </a:lnTo>
                <a:lnTo>
                  <a:pt x="2066355" y="256297"/>
                </a:lnTo>
                <a:lnTo>
                  <a:pt x="2068570" y="267629"/>
                </a:lnTo>
                <a:lnTo>
                  <a:pt x="2087764" y="287864"/>
                </a:lnTo>
                <a:lnTo>
                  <a:pt x="2085549" y="308909"/>
                </a:lnTo>
                <a:lnTo>
                  <a:pt x="2072999" y="321456"/>
                </a:lnTo>
                <a:lnTo>
                  <a:pt x="2064879" y="322265"/>
                </a:lnTo>
                <a:lnTo>
                  <a:pt x="2058973" y="326312"/>
                </a:lnTo>
                <a:lnTo>
                  <a:pt x="2047161" y="325907"/>
                </a:lnTo>
                <a:lnTo>
                  <a:pt x="2039040" y="320646"/>
                </a:lnTo>
                <a:lnTo>
                  <a:pt x="2016893" y="316599"/>
                </a:lnTo>
                <a:lnTo>
                  <a:pt x="2003604" y="300815"/>
                </a:lnTo>
                <a:lnTo>
                  <a:pt x="1999175" y="285841"/>
                </a:lnTo>
                <a:lnTo>
                  <a:pt x="1991793" y="279770"/>
                </a:lnTo>
                <a:lnTo>
                  <a:pt x="1989578" y="283412"/>
                </a:lnTo>
                <a:lnTo>
                  <a:pt x="1991054" y="289483"/>
                </a:lnTo>
                <a:lnTo>
                  <a:pt x="1990316" y="298387"/>
                </a:lnTo>
                <a:lnTo>
                  <a:pt x="1999175" y="308100"/>
                </a:lnTo>
                <a:lnTo>
                  <a:pt x="2006557" y="327122"/>
                </a:lnTo>
                <a:lnTo>
                  <a:pt x="2016155" y="342906"/>
                </a:lnTo>
                <a:lnTo>
                  <a:pt x="2010987" y="347762"/>
                </a:lnTo>
                <a:lnTo>
                  <a:pt x="2005081" y="344929"/>
                </a:lnTo>
                <a:lnTo>
                  <a:pt x="1995484" y="346143"/>
                </a:lnTo>
                <a:lnTo>
                  <a:pt x="1992531" y="334407"/>
                </a:lnTo>
                <a:lnTo>
                  <a:pt x="1990316" y="340477"/>
                </a:lnTo>
                <a:lnTo>
                  <a:pt x="1986625" y="342906"/>
                </a:lnTo>
                <a:lnTo>
                  <a:pt x="1990316" y="348572"/>
                </a:lnTo>
                <a:lnTo>
                  <a:pt x="1998437" y="351809"/>
                </a:lnTo>
                <a:lnTo>
                  <a:pt x="2001390" y="357475"/>
                </a:lnTo>
                <a:lnTo>
                  <a:pt x="1983672" y="353428"/>
                </a:lnTo>
                <a:lnTo>
                  <a:pt x="1979242" y="350190"/>
                </a:lnTo>
                <a:lnTo>
                  <a:pt x="1978504" y="358285"/>
                </a:lnTo>
                <a:lnTo>
                  <a:pt x="1984410" y="362737"/>
                </a:lnTo>
                <a:lnTo>
                  <a:pt x="1984410" y="369617"/>
                </a:lnTo>
                <a:lnTo>
                  <a:pt x="1976289" y="378520"/>
                </a:lnTo>
                <a:lnTo>
                  <a:pt x="1974813" y="367998"/>
                </a:lnTo>
                <a:lnTo>
                  <a:pt x="1968907" y="367188"/>
                </a:lnTo>
                <a:lnTo>
                  <a:pt x="1971860" y="371236"/>
                </a:lnTo>
                <a:lnTo>
                  <a:pt x="1970383" y="378116"/>
                </a:lnTo>
                <a:lnTo>
                  <a:pt x="1966692" y="375687"/>
                </a:lnTo>
                <a:lnTo>
                  <a:pt x="1954880" y="375283"/>
                </a:lnTo>
                <a:lnTo>
                  <a:pt x="1950451" y="380544"/>
                </a:lnTo>
                <a:lnTo>
                  <a:pt x="1935686" y="385805"/>
                </a:lnTo>
                <a:lnTo>
                  <a:pt x="1943068" y="390662"/>
                </a:lnTo>
                <a:lnTo>
                  <a:pt x="1945283" y="397137"/>
                </a:lnTo>
                <a:lnTo>
                  <a:pt x="1940854" y="398756"/>
                </a:lnTo>
                <a:lnTo>
                  <a:pt x="1938639" y="395114"/>
                </a:lnTo>
                <a:lnTo>
                  <a:pt x="1927565" y="387424"/>
                </a:lnTo>
                <a:lnTo>
                  <a:pt x="1920183" y="385805"/>
                </a:lnTo>
                <a:lnTo>
                  <a:pt x="1919445" y="391471"/>
                </a:lnTo>
                <a:lnTo>
                  <a:pt x="1914277" y="394304"/>
                </a:lnTo>
                <a:lnTo>
                  <a:pt x="1926089" y="402399"/>
                </a:lnTo>
                <a:lnTo>
                  <a:pt x="1922398" y="407660"/>
                </a:lnTo>
                <a:lnTo>
                  <a:pt x="1922398" y="412516"/>
                </a:lnTo>
                <a:lnTo>
                  <a:pt x="1912800" y="412112"/>
                </a:lnTo>
                <a:lnTo>
                  <a:pt x="1904680" y="424253"/>
                </a:lnTo>
                <a:lnTo>
                  <a:pt x="1892130" y="429919"/>
                </a:lnTo>
                <a:lnTo>
                  <a:pt x="1897297" y="435990"/>
                </a:lnTo>
                <a:lnTo>
                  <a:pt x="1895083" y="441251"/>
                </a:lnTo>
                <a:lnTo>
                  <a:pt x="1888438" y="441251"/>
                </a:lnTo>
                <a:lnTo>
                  <a:pt x="1882532" y="448131"/>
                </a:lnTo>
                <a:lnTo>
                  <a:pt x="1884747" y="455821"/>
                </a:lnTo>
                <a:lnTo>
                  <a:pt x="1875888" y="459059"/>
                </a:lnTo>
                <a:lnTo>
                  <a:pt x="1861123" y="474438"/>
                </a:lnTo>
                <a:lnTo>
                  <a:pt x="1850788" y="476866"/>
                </a:lnTo>
                <a:lnTo>
                  <a:pt x="1850050" y="484960"/>
                </a:lnTo>
                <a:lnTo>
                  <a:pt x="1839714" y="493459"/>
                </a:lnTo>
                <a:lnTo>
                  <a:pt x="1828640" y="486984"/>
                </a:lnTo>
                <a:lnTo>
                  <a:pt x="1827902" y="492245"/>
                </a:lnTo>
                <a:lnTo>
                  <a:pt x="1833070" y="502768"/>
                </a:lnTo>
                <a:lnTo>
                  <a:pt x="1824211" y="511267"/>
                </a:lnTo>
                <a:lnTo>
                  <a:pt x="1820520" y="527860"/>
                </a:lnTo>
                <a:lnTo>
                  <a:pt x="1814614" y="536764"/>
                </a:lnTo>
                <a:lnTo>
                  <a:pt x="1810184" y="548500"/>
                </a:lnTo>
                <a:lnTo>
                  <a:pt x="1802064" y="552548"/>
                </a:lnTo>
                <a:lnTo>
                  <a:pt x="1795420" y="571165"/>
                </a:lnTo>
                <a:lnTo>
                  <a:pt x="1799111" y="575212"/>
                </a:lnTo>
                <a:lnTo>
                  <a:pt x="1799111" y="588163"/>
                </a:lnTo>
                <a:lnTo>
                  <a:pt x="1790252" y="602732"/>
                </a:lnTo>
                <a:lnTo>
                  <a:pt x="1786561" y="610422"/>
                </a:lnTo>
                <a:lnTo>
                  <a:pt x="1777702" y="613255"/>
                </a:lnTo>
                <a:lnTo>
                  <a:pt x="1773272" y="617302"/>
                </a:lnTo>
                <a:lnTo>
                  <a:pt x="1783608" y="619326"/>
                </a:lnTo>
                <a:lnTo>
                  <a:pt x="1786561" y="626610"/>
                </a:lnTo>
                <a:lnTo>
                  <a:pt x="1783608" y="634705"/>
                </a:lnTo>
                <a:lnTo>
                  <a:pt x="1788776" y="640371"/>
                </a:lnTo>
                <a:lnTo>
                  <a:pt x="1788037" y="652107"/>
                </a:lnTo>
                <a:lnTo>
                  <a:pt x="1792466" y="654131"/>
                </a:lnTo>
                <a:lnTo>
                  <a:pt x="1782869" y="675581"/>
                </a:lnTo>
                <a:lnTo>
                  <a:pt x="1770319" y="687318"/>
                </a:lnTo>
                <a:lnTo>
                  <a:pt x="1743004" y="692984"/>
                </a:lnTo>
                <a:lnTo>
                  <a:pt x="1739313" y="702292"/>
                </a:lnTo>
                <a:lnTo>
                  <a:pt x="1752602" y="692174"/>
                </a:lnTo>
                <a:lnTo>
                  <a:pt x="1775487" y="689341"/>
                </a:lnTo>
                <a:lnTo>
                  <a:pt x="1792466" y="669915"/>
                </a:lnTo>
                <a:lnTo>
                  <a:pt x="1805017" y="646846"/>
                </a:lnTo>
                <a:lnTo>
                  <a:pt x="1833808" y="646037"/>
                </a:lnTo>
                <a:lnTo>
                  <a:pt x="1842667" y="649679"/>
                </a:lnTo>
                <a:lnTo>
                  <a:pt x="1842667" y="658178"/>
                </a:lnTo>
                <a:lnTo>
                  <a:pt x="1838238" y="668296"/>
                </a:lnTo>
                <a:lnTo>
                  <a:pt x="1838238" y="679223"/>
                </a:lnTo>
                <a:lnTo>
                  <a:pt x="1844144" y="691365"/>
                </a:lnTo>
                <a:lnTo>
                  <a:pt x="1844144" y="709982"/>
                </a:lnTo>
                <a:lnTo>
                  <a:pt x="1836761" y="727789"/>
                </a:lnTo>
                <a:lnTo>
                  <a:pt x="1842667" y="735883"/>
                </a:lnTo>
                <a:lnTo>
                  <a:pt x="1846358" y="753691"/>
                </a:lnTo>
                <a:lnTo>
                  <a:pt x="1842667" y="762999"/>
                </a:lnTo>
                <a:lnTo>
                  <a:pt x="1811661" y="789710"/>
                </a:lnTo>
                <a:lnTo>
                  <a:pt x="1797634" y="794162"/>
                </a:lnTo>
                <a:lnTo>
                  <a:pt x="1786561" y="792543"/>
                </a:lnTo>
                <a:lnTo>
                  <a:pt x="1797634" y="796995"/>
                </a:lnTo>
                <a:lnTo>
                  <a:pt x="1812399" y="797400"/>
                </a:lnTo>
                <a:lnTo>
                  <a:pt x="1847835" y="786877"/>
                </a:lnTo>
                <a:lnTo>
                  <a:pt x="1884009" y="775950"/>
                </a:lnTo>
                <a:lnTo>
                  <a:pt x="1900989" y="773926"/>
                </a:lnTo>
                <a:lnTo>
                  <a:pt x="1923874" y="787687"/>
                </a:lnTo>
                <a:lnTo>
                  <a:pt x="1938639" y="799828"/>
                </a:lnTo>
                <a:lnTo>
                  <a:pt x="1960048" y="805899"/>
                </a:lnTo>
                <a:lnTo>
                  <a:pt x="1965954" y="810351"/>
                </a:lnTo>
                <a:lnTo>
                  <a:pt x="1975551" y="812779"/>
                </a:lnTo>
                <a:lnTo>
                  <a:pt x="1991054" y="827754"/>
                </a:lnTo>
                <a:lnTo>
                  <a:pt x="1999175" y="830587"/>
                </a:lnTo>
                <a:lnTo>
                  <a:pt x="2006557" y="844347"/>
                </a:lnTo>
                <a:lnTo>
                  <a:pt x="2015416" y="849203"/>
                </a:lnTo>
                <a:lnTo>
                  <a:pt x="2015416" y="857298"/>
                </a:lnTo>
                <a:lnTo>
                  <a:pt x="2022060" y="863773"/>
                </a:lnTo>
                <a:lnTo>
                  <a:pt x="2028705" y="879557"/>
                </a:lnTo>
                <a:lnTo>
                  <a:pt x="2027967" y="883604"/>
                </a:lnTo>
                <a:lnTo>
                  <a:pt x="2035349" y="881176"/>
                </a:lnTo>
                <a:lnTo>
                  <a:pt x="2039778" y="886032"/>
                </a:lnTo>
                <a:lnTo>
                  <a:pt x="2060449" y="898579"/>
                </a:lnTo>
                <a:lnTo>
                  <a:pt x="2067093" y="900197"/>
                </a:lnTo>
                <a:lnTo>
                  <a:pt x="2081858" y="909911"/>
                </a:lnTo>
                <a:lnTo>
                  <a:pt x="2089979" y="912339"/>
                </a:lnTo>
                <a:lnTo>
                  <a:pt x="2106220" y="926099"/>
                </a:lnTo>
                <a:lnTo>
                  <a:pt x="2108435" y="932575"/>
                </a:lnTo>
                <a:lnTo>
                  <a:pt x="2120985" y="943907"/>
                </a:lnTo>
                <a:lnTo>
                  <a:pt x="2118770" y="948358"/>
                </a:lnTo>
                <a:lnTo>
                  <a:pt x="2122462" y="951191"/>
                </a:lnTo>
                <a:lnTo>
                  <a:pt x="2137965" y="951596"/>
                </a:lnTo>
                <a:lnTo>
                  <a:pt x="2143133" y="953215"/>
                </a:lnTo>
                <a:lnTo>
                  <a:pt x="2154206" y="950787"/>
                </a:lnTo>
                <a:lnTo>
                  <a:pt x="2174877" y="951596"/>
                </a:lnTo>
                <a:lnTo>
                  <a:pt x="2180045" y="956048"/>
                </a:lnTo>
                <a:lnTo>
                  <a:pt x="2183736" y="956048"/>
                </a:lnTo>
                <a:lnTo>
                  <a:pt x="2199239" y="960095"/>
                </a:lnTo>
                <a:lnTo>
                  <a:pt x="2216219" y="963333"/>
                </a:lnTo>
                <a:lnTo>
                  <a:pt x="2228769" y="959690"/>
                </a:lnTo>
                <a:lnTo>
                  <a:pt x="2235413" y="959690"/>
                </a:lnTo>
                <a:lnTo>
                  <a:pt x="2235413" y="962928"/>
                </a:lnTo>
                <a:lnTo>
                  <a:pt x="2238366" y="961309"/>
                </a:lnTo>
                <a:lnTo>
                  <a:pt x="2243534" y="961309"/>
                </a:lnTo>
                <a:lnTo>
                  <a:pt x="2245748" y="974665"/>
                </a:lnTo>
                <a:lnTo>
                  <a:pt x="2232460" y="997329"/>
                </a:lnTo>
                <a:lnTo>
                  <a:pt x="2231722" y="1005423"/>
                </a:lnTo>
                <a:lnTo>
                  <a:pt x="2225078" y="1013922"/>
                </a:lnTo>
                <a:lnTo>
                  <a:pt x="2217695" y="1026064"/>
                </a:lnTo>
                <a:lnTo>
                  <a:pt x="2219910" y="1036182"/>
                </a:lnTo>
                <a:lnTo>
                  <a:pt x="2222863" y="1039015"/>
                </a:lnTo>
                <a:lnTo>
                  <a:pt x="2223601" y="1058846"/>
                </a:lnTo>
                <a:lnTo>
                  <a:pt x="2210313" y="1077462"/>
                </a:lnTo>
                <a:lnTo>
                  <a:pt x="2210313" y="1085557"/>
                </a:lnTo>
                <a:lnTo>
                  <a:pt x="2206622" y="1097293"/>
                </a:lnTo>
                <a:lnTo>
                  <a:pt x="2197024" y="1104983"/>
                </a:lnTo>
                <a:lnTo>
                  <a:pt x="2191857" y="1123195"/>
                </a:lnTo>
                <a:lnTo>
                  <a:pt x="2195548" y="1130885"/>
                </a:lnTo>
                <a:lnTo>
                  <a:pt x="2205883" y="1138170"/>
                </a:lnTo>
                <a:lnTo>
                  <a:pt x="2205883" y="1149097"/>
                </a:lnTo>
                <a:lnTo>
                  <a:pt x="2213266" y="1153144"/>
                </a:lnTo>
                <a:lnTo>
                  <a:pt x="2219172" y="1160429"/>
                </a:lnTo>
                <a:lnTo>
                  <a:pt x="2216957" y="1168118"/>
                </a:lnTo>
                <a:lnTo>
                  <a:pt x="2218433" y="1172166"/>
                </a:lnTo>
                <a:lnTo>
                  <a:pt x="2217695" y="1178641"/>
                </a:lnTo>
                <a:lnTo>
                  <a:pt x="2227292" y="1181879"/>
                </a:lnTo>
                <a:lnTo>
                  <a:pt x="2239104" y="1187545"/>
                </a:lnTo>
                <a:lnTo>
                  <a:pt x="2241319" y="1187545"/>
                </a:lnTo>
                <a:lnTo>
                  <a:pt x="2242795" y="1194020"/>
                </a:lnTo>
                <a:lnTo>
                  <a:pt x="2248701" y="1201710"/>
                </a:lnTo>
                <a:lnTo>
                  <a:pt x="2250916" y="1216279"/>
                </a:lnTo>
                <a:lnTo>
                  <a:pt x="2253131" y="1222350"/>
                </a:lnTo>
                <a:lnTo>
                  <a:pt x="2249440" y="1234896"/>
                </a:lnTo>
                <a:lnTo>
                  <a:pt x="2230245" y="1250680"/>
                </a:lnTo>
                <a:lnTo>
                  <a:pt x="2244272" y="1244205"/>
                </a:lnTo>
                <a:lnTo>
                  <a:pt x="2256822" y="1235706"/>
                </a:lnTo>
                <a:lnTo>
                  <a:pt x="2270111" y="1240158"/>
                </a:lnTo>
                <a:lnTo>
                  <a:pt x="2278969" y="1247847"/>
                </a:lnTo>
                <a:lnTo>
                  <a:pt x="2287090" y="1248252"/>
                </a:lnTo>
                <a:lnTo>
                  <a:pt x="2290043" y="1240562"/>
                </a:lnTo>
                <a:lnTo>
                  <a:pt x="2290043" y="1232873"/>
                </a:lnTo>
                <a:lnTo>
                  <a:pt x="2307023" y="1213446"/>
                </a:lnTo>
                <a:lnTo>
                  <a:pt x="2310714" y="1213042"/>
                </a:lnTo>
                <a:lnTo>
                  <a:pt x="2308499" y="1220731"/>
                </a:lnTo>
                <a:lnTo>
                  <a:pt x="2309976" y="1225993"/>
                </a:lnTo>
                <a:lnTo>
                  <a:pt x="2315882" y="1227207"/>
                </a:lnTo>
                <a:lnTo>
                  <a:pt x="2319573" y="1243395"/>
                </a:lnTo>
                <a:lnTo>
                  <a:pt x="2317358" y="1255942"/>
                </a:lnTo>
                <a:lnTo>
                  <a:pt x="2329170" y="1264036"/>
                </a:lnTo>
                <a:lnTo>
                  <a:pt x="2346150" y="1266059"/>
                </a:lnTo>
                <a:lnTo>
                  <a:pt x="2336552" y="1262012"/>
                </a:lnTo>
                <a:lnTo>
                  <a:pt x="2326955" y="1251894"/>
                </a:lnTo>
                <a:lnTo>
                  <a:pt x="2324741" y="1240967"/>
                </a:lnTo>
                <a:lnTo>
                  <a:pt x="2326955" y="1226802"/>
                </a:lnTo>
                <a:lnTo>
                  <a:pt x="2332123" y="1220327"/>
                </a:lnTo>
                <a:lnTo>
                  <a:pt x="2326955" y="1215065"/>
                </a:lnTo>
                <a:lnTo>
                  <a:pt x="2326217" y="1205757"/>
                </a:lnTo>
                <a:lnTo>
                  <a:pt x="2330647" y="1207780"/>
                </a:lnTo>
                <a:lnTo>
                  <a:pt x="2335814" y="1206162"/>
                </a:lnTo>
                <a:lnTo>
                  <a:pt x="2340244" y="1192806"/>
                </a:lnTo>
                <a:lnTo>
                  <a:pt x="2352056" y="1182283"/>
                </a:lnTo>
                <a:lnTo>
                  <a:pt x="2349103" y="1178641"/>
                </a:lnTo>
                <a:lnTo>
                  <a:pt x="2347626" y="1165285"/>
                </a:lnTo>
                <a:lnTo>
                  <a:pt x="2341720" y="1162048"/>
                </a:lnTo>
                <a:lnTo>
                  <a:pt x="2341720" y="1152739"/>
                </a:lnTo>
                <a:lnTo>
                  <a:pt x="2351317" y="1142217"/>
                </a:lnTo>
                <a:lnTo>
                  <a:pt x="2347626" y="1136955"/>
                </a:lnTo>
                <a:lnTo>
                  <a:pt x="2347626" y="1131694"/>
                </a:lnTo>
                <a:lnTo>
                  <a:pt x="2342458" y="1130075"/>
                </a:lnTo>
                <a:lnTo>
                  <a:pt x="2340982" y="1124005"/>
                </a:lnTo>
                <a:lnTo>
                  <a:pt x="2349103" y="1101745"/>
                </a:lnTo>
                <a:lnTo>
                  <a:pt x="2346888" y="1092842"/>
                </a:lnTo>
                <a:lnTo>
                  <a:pt x="2349103" y="1077462"/>
                </a:lnTo>
                <a:lnTo>
                  <a:pt x="2354270" y="1072606"/>
                </a:lnTo>
                <a:lnTo>
                  <a:pt x="2352056" y="1063702"/>
                </a:lnTo>
                <a:lnTo>
                  <a:pt x="2357223" y="1060869"/>
                </a:lnTo>
                <a:lnTo>
                  <a:pt x="2353532" y="1053180"/>
                </a:lnTo>
                <a:lnTo>
                  <a:pt x="2359438" y="1049132"/>
                </a:lnTo>
                <a:lnTo>
                  <a:pt x="2353532" y="1047918"/>
                </a:lnTo>
                <a:lnTo>
                  <a:pt x="2350579" y="1041848"/>
                </a:lnTo>
                <a:lnTo>
                  <a:pt x="2355747" y="1039419"/>
                </a:lnTo>
                <a:lnTo>
                  <a:pt x="2351317" y="1032539"/>
                </a:lnTo>
                <a:lnTo>
                  <a:pt x="2352056" y="1024040"/>
                </a:lnTo>
                <a:lnTo>
                  <a:pt x="2347626" y="1016755"/>
                </a:lnTo>
                <a:lnTo>
                  <a:pt x="2346888" y="1007447"/>
                </a:lnTo>
                <a:lnTo>
                  <a:pt x="2343197" y="1002590"/>
                </a:lnTo>
                <a:lnTo>
                  <a:pt x="2356485" y="996924"/>
                </a:lnTo>
                <a:lnTo>
                  <a:pt x="2376418" y="994091"/>
                </a:lnTo>
                <a:lnTo>
                  <a:pt x="2386015" y="987211"/>
                </a:lnTo>
                <a:lnTo>
                  <a:pt x="2397827" y="987211"/>
                </a:lnTo>
                <a:lnTo>
                  <a:pt x="2402994" y="983569"/>
                </a:lnTo>
                <a:lnTo>
                  <a:pt x="2422189" y="974260"/>
                </a:lnTo>
                <a:lnTo>
                  <a:pt x="2453195" y="963738"/>
                </a:lnTo>
                <a:lnTo>
                  <a:pt x="2453195" y="960500"/>
                </a:lnTo>
                <a:lnTo>
                  <a:pt x="2459839" y="954834"/>
                </a:lnTo>
                <a:lnTo>
                  <a:pt x="2483463" y="945525"/>
                </a:lnTo>
                <a:lnTo>
                  <a:pt x="2484939" y="937836"/>
                </a:lnTo>
                <a:lnTo>
                  <a:pt x="2496013" y="932575"/>
                </a:lnTo>
                <a:lnTo>
                  <a:pt x="2510040" y="912744"/>
                </a:lnTo>
                <a:lnTo>
                  <a:pt x="2515946" y="913553"/>
                </a:lnTo>
                <a:lnTo>
                  <a:pt x="2520375" y="918005"/>
                </a:lnTo>
                <a:lnTo>
                  <a:pt x="2530711" y="917195"/>
                </a:lnTo>
                <a:lnTo>
                  <a:pt x="2538093" y="909506"/>
                </a:lnTo>
                <a:lnTo>
                  <a:pt x="2529234" y="898983"/>
                </a:lnTo>
                <a:lnTo>
                  <a:pt x="2528496" y="887247"/>
                </a:lnTo>
                <a:lnTo>
                  <a:pt x="2522590" y="892508"/>
                </a:lnTo>
                <a:lnTo>
                  <a:pt x="2520375" y="901816"/>
                </a:lnTo>
                <a:lnTo>
                  <a:pt x="2515946" y="902626"/>
                </a:lnTo>
                <a:lnTo>
                  <a:pt x="2519637" y="890889"/>
                </a:lnTo>
                <a:lnTo>
                  <a:pt x="2528496" y="868630"/>
                </a:lnTo>
                <a:lnTo>
                  <a:pt x="2532187" y="864987"/>
                </a:lnTo>
                <a:lnTo>
                  <a:pt x="2532187" y="848799"/>
                </a:lnTo>
                <a:lnTo>
                  <a:pt x="2533664" y="837467"/>
                </a:lnTo>
                <a:lnTo>
                  <a:pt x="2525543" y="823706"/>
                </a:lnTo>
                <a:lnTo>
                  <a:pt x="2527019" y="795781"/>
                </a:lnTo>
                <a:lnTo>
                  <a:pt x="2524066" y="771498"/>
                </a:lnTo>
                <a:lnTo>
                  <a:pt x="2508563" y="750048"/>
                </a:lnTo>
                <a:lnTo>
                  <a:pt x="2498228" y="743168"/>
                </a:lnTo>
                <a:lnTo>
                  <a:pt x="2495275" y="733455"/>
                </a:lnTo>
                <a:lnTo>
                  <a:pt x="2484939" y="731027"/>
                </a:lnTo>
                <a:lnTo>
                  <a:pt x="2481986" y="723742"/>
                </a:lnTo>
                <a:lnTo>
                  <a:pt x="2487892" y="705934"/>
                </a:lnTo>
                <a:lnTo>
                  <a:pt x="2497490" y="701887"/>
                </a:lnTo>
                <a:lnTo>
                  <a:pt x="2524066" y="676795"/>
                </a:lnTo>
                <a:lnTo>
                  <a:pt x="2532187" y="675581"/>
                </a:lnTo>
                <a:lnTo>
                  <a:pt x="2538831" y="668701"/>
                </a:lnTo>
                <a:lnTo>
                  <a:pt x="2538093" y="662630"/>
                </a:lnTo>
                <a:lnTo>
                  <a:pt x="2534402" y="660606"/>
                </a:lnTo>
                <a:lnTo>
                  <a:pt x="2534402" y="656964"/>
                </a:lnTo>
                <a:lnTo>
                  <a:pt x="2544737" y="644418"/>
                </a:lnTo>
                <a:lnTo>
                  <a:pt x="2549905" y="644418"/>
                </a:lnTo>
                <a:lnTo>
                  <a:pt x="2555811" y="655345"/>
                </a:lnTo>
                <a:lnTo>
                  <a:pt x="2562455" y="658178"/>
                </a:lnTo>
                <a:lnTo>
                  <a:pt x="2558764" y="653322"/>
                </a:lnTo>
                <a:lnTo>
                  <a:pt x="2559502" y="642799"/>
                </a:lnTo>
                <a:lnTo>
                  <a:pt x="2570576" y="638347"/>
                </a:lnTo>
                <a:lnTo>
                  <a:pt x="2580911" y="620944"/>
                </a:lnTo>
                <a:lnTo>
                  <a:pt x="2578696" y="614874"/>
                </a:lnTo>
                <a:lnTo>
                  <a:pt x="2565408" y="614874"/>
                </a:lnTo>
                <a:lnTo>
                  <a:pt x="2564670" y="610827"/>
                </a:lnTo>
                <a:lnTo>
                  <a:pt x="2573529" y="600304"/>
                </a:lnTo>
                <a:lnTo>
                  <a:pt x="2567623" y="596257"/>
                </a:lnTo>
                <a:lnTo>
                  <a:pt x="2564670" y="589781"/>
                </a:lnTo>
                <a:lnTo>
                  <a:pt x="2571314" y="582497"/>
                </a:lnTo>
                <a:lnTo>
                  <a:pt x="2580911" y="579259"/>
                </a:lnTo>
                <a:lnTo>
                  <a:pt x="2570576" y="577640"/>
                </a:lnTo>
                <a:lnTo>
                  <a:pt x="2569838" y="572783"/>
                </a:lnTo>
                <a:lnTo>
                  <a:pt x="2574267" y="559832"/>
                </a:lnTo>
                <a:lnTo>
                  <a:pt x="2581649" y="555381"/>
                </a:lnTo>
                <a:lnTo>
                  <a:pt x="2575743" y="554571"/>
                </a:lnTo>
                <a:lnTo>
                  <a:pt x="2559502" y="555785"/>
                </a:lnTo>
                <a:lnTo>
                  <a:pt x="2554334" y="553762"/>
                </a:lnTo>
                <a:lnTo>
                  <a:pt x="2555073" y="546882"/>
                </a:lnTo>
                <a:lnTo>
                  <a:pt x="2576482" y="531502"/>
                </a:lnTo>
                <a:lnTo>
                  <a:pt x="2589770" y="513695"/>
                </a:lnTo>
                <a:lnTo>
                  <a:pt x="2591985" y="503172"/>
                </a:lnTo>
                <a:lnTo>
                  <a:pt x="2598629" y="504387"/>
                </a:lnTo>
                <a:lnTo>
                  <a:pt x="2603058" y="499125"/>
                </a:lnTo>
                <a:lnTo>
                  <a:pt x="2603058" y="488603"/>
                </a:lnTo>
                <a:lnTo>
                  <a:pt x="2597153" y="486579"/>
                </a:lnTo>
                <a:lnTo>
                  <a:pt x="2596414" y="482532"/>
                </a:lnTo>
                <a:lnTo>
                  <a:pt x="2591247" y="481723"/>
                </a:lnTo>
                <a:lnTo>
                  <a:pt x="2585341" y="472819"/>
                </a:lnTo>
                <a:lnTo>
                  <a:pt x="2586079" y="455011"/>
                </a:lnTo>
                <a:lnTo>
                  <a:pt x="2592723" y="441656"/>
                </a:lnTo>
                <a:lnTo>
                  <a:pt x="2592723" y="429919"/>
                </a:lnTo>
                <a:lnTo>
                  <a:pt x="2600844" y="425872"/>
                </a:lnTo>
                <a:lnTo>
                  <a:pt x="2605273" y="428705"/>
                </a:lnTo>
                <a:lnTo>
                  <a:pt x="2610441" y="428300"/>
                </a:lnTo>
                <a:lnTo>
                  <a:pt x="2610441" y="422634"/>
                </a:lnTo>
                <a:lnTo>
                  <a:pt x="2617085" y="416564"/>
                </a:lnTo>
                <a:lnTo>
                  <a:pt x="2623729" y="415754"/>
                </a:lnTo>
                <a:lnTo>
                  <a:pt x="2629635" y="413326"/>
                </a:lnTo>
                <a:lnTo>
                  <a:pt x="2635541" y="416968"/>
                </a:lnTo>
                <a:lnTo>
                  <a:pt x="2652521" y="418182"/>
                </a:lnTo>
                <a:lnTo>
                  <a:pt x="2668762" y="426681"/>
                </a:lnTo>
                <a:lnTo>
                  <a:pt x="2690910" y="437609"/>
                </a:lnTo>
                <a:lnTo>
                  <a:pt x="2703460" y="437609"/>
                </a:lnTo>
                <a:lnTo>
                  <a:pt x="2700507" y="446512"/>
                </a:lnTo>
                <a:lnTo>
                  <a:pt x="2687957" y="450964"/>
                </a:lnTo>
                <a:lnTo>
                  <a:pt x="2704198" y="450560"/>
                </a:lnTo>
                <a:lnTo>
                  <a:pt x="2717486" y="441251"/>
                </a:lnTo>
                <a:lnTo>
                  <a:pt x="2727083" y="441656"/>
                </a:lnTo>
                <a:lnTo>
                  <a:pt x="2732251" y="446917"/>
                </a:lnTo>
                <a:lnTo>
                  <a:pt x="2739634" y="446917"/>
                </a:lnTo>
                <a:lnTo>
                  <a:pt x="2746278" y="456226"/>
                </a:lnTo>
                <a:lnTo>
                  <a:pt x="2746278" y="446512"/>
                </a:lnTo>
                <a:lnTo>
                  <a:pt x="2758090" y="450964"/>
                </a:lnTo>
                <a:lnTo>
                  <a:pt x="2763257" y="445703"/>
                </a:lnTo>
                <a:lnTo>
                  <a:pt x="2771378" y="445298"/>
                </a:lnTo>
                <a:lnTo>
                  <a:pt x="2783928" y="437609"/>
                </a:lnTo>
                <a:lnTo>
                  <a:pt x="2800908" y="450560"/>
                </a:lnTo>
                <a:lnTo>
                  <a:pt x="2800908" y="459868"/>
                </a:lnTo>
                <a:lnTo>
                  <a:pt x="2812720" y="468367"/>
                </a:lnTo>
                <a:lnTo>
                  <a:pt x="2821579" y="468367"/>
                </a:lnTo>
                <a:lnTo>
                  <a:pt x="2821579" y="482937"/>
                </a:lnTo>
                <a:lnTo>
                  <a:pt x="2815673" y="490222"/>
                </a:lnTo>
                <a:lnTo>
                  <a:pt x="2815673" y="496697"/>
                </a:lnTo>
                <a:lnTo>
                  <a:pt x="2822317" y="493055"/>
                </a:lnTo>
                <a:lnTo>
                  <a:pt x="2832652" y="501958"/>
                </a:lnTo>
                <a:lnTo>
                  <a:pt x="2837820" y="512076"/>
                </a:lnTo>
                <a:lnTo>
                  <a:pt x="2829699" y="514100"/>
                </a:lnTo>
                <a:lnTo>
                  <a:pt x="2838558" y="520170"/>
                </a:lnTo>
                <a:lnTo>
                  <a:pt x="2845941" y="514100"/>
                </a:lnTo>
                <a:lnTo>
                  <a:pt x="2854061" y="525432"/>
                </a:lnTo>
                <a:lnTo>
                  <a:pt x="2852585" y="530693"/>
                </a:lnTo>
                <a:lnTo>
                  <a:pt x="2844464" y="524622"/>
                </a:lnTo>
                <a:lnTo>
                  <a:pt x="2840035" y="533121"/>
                </a:lnTo>
                <a:lnTo>
                  <a:pt x="2831176" y="533121"/>
                </a:lnTo>
                <a:lnTo>
                  <a:pt x="2843726" y="544453"/>
                </a:lnTo>
                <a:lnTo>
                  <a:pt x="2843726" y="553357"/>
                </a:lnTo>
                <a:lnTo>
                  <a:pt x="2852585" y="546072"/>
                </a:lnTo>
                <a:lnTo>
                  <a:pt x="2852585" y="553357"/>
                </a:lnTo>
                <a:lnTo>
                  <a:pt x="2859967" y="548500"/>
                </a:lnTo>
                <a:lnTo>
                  <a:pt x="2876209" y="561047"/>
                </a:lnTo>
                <a:lnTo>
                  <a:pt x="2881376" y="559023"/>
                </a:lnTo>
                <a:lnTo>
                  <a:pt x="2885068" y="563880"/>
                </a:lnTo>
                <a:lnTo>
                  <a:pt x="2896141" y="559023"/>
                </a:lnTo>
                <a:lnTo>
                  <a:pt x="2908691" y="563070"/>
                </a:lnTo>
                <a:lnTo>
                  <a:pt x="2907215" y="579664"/>
                </a:lnTo>
                <a:lnTo>
                  <a:pt x="2911644" y="586948"/>
                </a:lnTo>
                <a:lnTo>
                  <a:pt x="2923456" y="579259"/>
                </a:lnTo>
                <a:lnTo>
                  <a:pt x="2925671" y="565094"/>
                </a:lnTo>
                <a:lnTo>
                  <a:pt x="2933053" y="564689"/>
                </a:lnTo>
                <a:lnTo>
                  <a:pt x="2933792" y="580473"/>
                </a:lnTo>
                <a:lnTo>
                  <a:pt x="2931577" y="595852"/>
                </a:lnTo>
                <a:lnTo>
                  <a:pt x="2918288" y="598280"/>
                </a:lnTo>
                <a:lnTo>
                  <a:pt x="2908691" y="611636"/>
                </a:lnTo>
                <a:lnTo>
                  <a:pt x="2910906" y="634300"/>
                </a:lnTo>
                <a:lnTo>
                  <a:pt x="2907215" y="641990"/>
                </a:lnTo>
                <a:lnTo>
                  <a:pt x="2905000" y="630253"/>
                </a:lnTo>
                <a:lnTo>
                  <a:pt x="2900571" y="635514"/>
                </a:lnTo>
                <a:lnTo>
                  <a:pt x="2897618" y="649274"/>
                </a:lnTo>
                <a:lnTo>
                  <a:pt x="2876209" y="646846"/>
                </a:lnTo>
                <a:lnTo>
                  <a:pt x="2850370" y="639561"/>
                </a:lnTo>
                <a:lnTo>
                  <a:pt x="2873256" y="650893"/>
                </a:lnTo>
                <a:lnTo>
                  <a:pt x="2891712" y="654131"/>
                </a:lnTo>
                <a:lnTo>
                  <a:pt x="2905000" y="664654"/>
                </a:lnTo>
                <a:lnTo>
                  <a:pt x="2904262" y="680437"/>
                </a:lnTo>
                <a:lnTo>
                  <a:pt x="2895403" y="692174"/>
                </a:lnTo>
                <a:lnTo>
                  <a:pt x="2893926" y="697435"/>
                </a:lnTo>
                <a:lnTo>
                  <a:pt x="2883591" y="709982"/>
                </a:lnTo>
                <a:lnTo>
                  <a:pt x="2886544" y="711196"/>
                </a:lnTo>
                <a:lnTo>
                  <a:pt x="2899094" y="729003"/>
                </a:lnTo>
                <a:lnTo>
                  <a:pt x="2907215" y="731431"/>
                </a:lnTo>
                <a:lnTo>
                  <a:pt x="2902047" y="733455"/>
                </a:lnTo>
                <a:lnTo>
                  <a:pt x="2885068" y="725765"/>
                </a:lnTo>
                <a:lnTo>
                  <a:pt x="2896141" y="741549"/>
                </a:lnTo>
                <a:lnTo>
                  <a:pt x="2905000" y="747620"/>
                </a:lnTo>
                <a:lnTo>
                  <a:pt x="2908691" y="747215"/>
                </a:lnTo>
                <a:lnTo>
                  <a:pt x="2905000" y="737502"/>
                </a:lnTo>
                <a:lnTo>
                  <a:pt x="2913859" y="737502"/>
                </a:lnTo>
                <a:lnTo>
                  <a:pt x="2924194" y="745192"/>
                </a:lnTo>
                <a:lnTo>
                  <a:pt x="2929362" y="754500"/>
                </a:lnTo>
                <a:lnTo>
                  <a:pt x="2927147" y="764618"/>
                </a:lnTo>
                <a:lnTo>
                  <a:pt x="2927886" y="774736"/>
                </a:lnTo>
                <a:lnTo>
                  <a:pt x="2917550" y="790520"/>
                </a:lnTo>
                <a:lnTo>
                  <a:pt x="2915336" y="800233"/>
                </a:lnTo>
                <a:lnTo>
                  <a:pt x="2907953" y="808732"/>
                </a:lnTo>
                <a:lnTo>
                  <a:pt x="2918288" y="803875"/>
                </a:lnTo>
                <a:lnTo>
                  <a:pt x="2931577" y="779592"/>
                </a:lnTo>
                <a:lnTo>
                  <a:pt x="2944127" y="767856"/>
                </a:lnTo>
                <a:lnTo>
                  <a:pt x="2947080" y="768665"/>
                </a:lnTo>
                <a:lnTo>
                  <a:pt x="2945604" y="777569"/>
                </a:lnTo>
                <a:lnTo>
                  <a:pt x="2947080" y="796186"/>
                </a:lnTo>
                <a:lnTo>
                  <a:pt x="2944127" y="799828"/>
                </a:lnTo>
                <a:lnTo>
                  <a:pt x="2944865" y="807518"/>
                </a:lnTo>
                <a:lnTo>
                  <a:pt x="2940436" y="816422"/>
                </a:lnTo>
                <a:lnTo>
                  <a:pt x="2951509" y="805090"/>
                </a:lnTo>
                <a:lnTo>
                  <a:pt x="2952986" y="794162"/>
                </a:lnTo>
                <a:lnTo>
                  <a:pt x="2964060" y="786473"/>
                </a:lnTo>
                <a:lnTo>
                  <a:pt x="2972919" y="785258"/>
                </a:lnTo>
                <a:lnTo>
                  <a:pt x="2981777" y="777974"/>
                </a:lnTo>
                <a:lnTo>
                  <a:pt x="2988422" y="779188"/>
                </a:lnTo>
                <a:lnTo>
                  <a:pt x="2989898" y="783235"/>
                </a:lnTo>
                <a:lnTo>
                  <a:pt x="2994328" y="778783"/>
                </a:lnTo>
                <a:lnTo>
                  <a:pt x="3003187" y="776759"/>
                </a:lnTo>
                <a:lnTo>
                  <a:pt x="3004663" y="768260"/>
                </a:lnTo>
                <a:lnTo>
                  <a:pt x="3011307" y="759761"/>
                </a:lnTo>
                <a:lnTo>
                  <a:pt x="3024596" y="750858"/>
                </a:lnTo>
                <a:lnTo>
                  <a:pt x="3031240" y="756928"/>
                </a:lnTo>
                <a:lnTo>
                  <a:pt x="3034193" y="770284"/>
                </a:lnTo>
                <a:lnTo>
                  <a:pt x="3031978" y="780807"/>
                </a:lnTo>
                <a:lnTo>
                  <a:pt x="3039360" y="766642"/>
                </a:lnTo>
                <a:lnTo>
                  <a:pt x="3038622" y="752881"/>
                </a:lnTo>
                <a:lnTo>
                  <a:pt x="3042313" y="752072"/>
                </a:lnTo>
                <a:lnTo>
                  <a:pt x="3041575" y="747620"/>
                </a:lnTo>
                <a:lnTo>
                  <a:pt x="3047481" y="739121"/>
                </a:lnTo>
                <a:lnTo>
                  <a:pt x="3055602" y="737502"/>
                </a:lnTo>
                <a:lnTo>
                  <a:pt x="3057817" y="725765"/>
                </a:lnTo>
                <a:lnTo>
                  <a:pt x="3065199" y="721314"/>
                </a:lnTo>
                <a:lnTo>
                  <a:pt x="3071843" y="712410"/>
                </a:lnTo>
                <a:lnTo>
                  <a:pt x="3074796" y="706744"/>
                </a:lnTo>
                <a:lnTo>
                  <a:pt x="3079964" y="706339"/>
                </a:lnTo>
                <a:lnTo>
                  <a:pt x="3088823" y="714029"/>
                </a:lnTo>
                <a:lnTo>
                  <a:pt x="3088823" y="708363"/>
                </a:lnTo>
                <a:lnTo>
                  <a:pt x="3084393" y="701483"/>
                </a:lnTo>
                <a:lnTo>
                  <a:pt x="3076273" y="701483"/>
                </a:lnTo>
                <a:lnTo>
                  <a:pt x="3076273" y="695817"/>
                </a:lnTo>
                <a:lnTo>
                  <a:pt x="3082179" y="681652"/>
                </a:lnTo>
                <a:lnTo>
                  <a:pt x="3087346" y="679223"/>
                </a:lnTo>
                <a:lnTo>
                  <a:pt x="3093252" y="684889"/>
                </a:lnTo>
                <a:lnTo>
                  <a:pt x="3092514" y="676390"/>
                </a:lnTo>
                <a:lnTo>
                  <a:pt x="3098420" y="672343"/>
                </a:lnTo>
                <a:lnTo>
                  <a:pt x="3099896" y="665463"/>
                </a:lnTo>
                <a:lnTo>
                  <a:pt x="3110232" y="654536"/>
                </a:lnTo>
                <a:lnTo>
                  <a:pt x="3115400" y="646846"/>
                </a:lnTo>
                <a:lnTo>
                  <a:pt x="3113185" y="640775"/>
                </a:lnTo>
                <a:lnTo>
                  <a:pt x="3121306" y="630253"/>
                </a:lnTo>
                <a:lnTo>
                  <a:pt x="3131641" y="627015"/>
                </a:lnTo>
                <a:lnTo>
                  <a:pt x="3135332" y="630658"/>
                </a:lnTo>
                <a:lnTo>
                  <a:pt x="3127950" y="637133"/>
                </a:lnTo>
                <a:lnTo>
                  <a:pt x="3136070" y="633895"/>
                </a:lnTo>
                <a:lnTo>
                  <a:pt x="3139762" y="637538"/>
                </a:lnTo>
                <a:lnTo>
                  <a:pt x="3133117" y="641585"/>
                </a:lnTo>
                <a:lnTo>
                  <a:pt x="3132379" y="648060"/>
                </a:lnTo>
                <a:lnTo>
                  <a:pt x="3139023" y="652107"/>
                </a:lnTo>
                <a:lnTo>
                  <a:pt x="3133117" y="659392"/>
                </a:lnTo>
                <a:lnTo>
                  <a:pt x="3127950" y="660202"/>
                </a:lnTo>
                <a:lnTo>
                  <a:pt x="3127211" y="662225"/>
                </a:lnTo>
                <a:lnTo>
                  <a:pt x="3133117" y="663439"/>
                </a:lnTo>
                <a:lnTo>
                  <a:pt x="3139762" y="664654"/>
                </a:lnTo>
                <a:lnTo>
                  <a:pt x="3136809" y="671938"/>
                </a:lnTo>
                <a:lnTo>
                  <a:pt x="3133856" y="675581"/>
                </a:lnTo>
                <a:lnTo>
                  <a:pt x="3141238" y="675581"/>
                </a:lnTo>
                <a:lnTo>
                  <a:pt x="3141976" y="683270"/>
                </a:lnTo>
                <a:lnTo>
                  <a:pt x="3135332" y="687318"/>
                </a:lnTo>
                <a:lnTo>
                  <a:pt x="3137547" y="696221"/>
                </a:lnTo>
                <a:lnTo>
                  <a:pt x="3146406" y="704316"/>
                </a:lnTo>
                <a:lnTo>
                  <a:pt x="3147144" y="715648"/>
                </a:lnTo>
                <a:lnTo>
                  <a:pt x="3143453" y="719290"/>
                </a:lnTo>
                <a:lnTo>
                  <a:pt x="3138285" y="715243"/>
                </a:lnTo>
                <a:lnTo>
                  <a:pt x="3131641" y="717671"/>
                </a:lnTo>
                <a:lnTo>
                  <a:pt x="3138285" y="723337"/>
                </a:lnTo>
                <a:lnTo>
                  <a:pt x="3140500" y="728598"/>
                </a:lnTo>
                <a:lnTo>
                  <a:pt x="3144929" y="728598"/>
                </a:lnTo>
                <a:lnTo>
                  <a:pt x="3150835" y="722932"/>
                </a:lnTo>
                <a:lnTo>
                  <a:pt x="3152312" y="729408"/>
                </a:lnTo>
                <a:lnTo>
                  <a:pt x="3158956" y="733050"/>
                </a:lnTo>
                <a:lnTo>
                  <a:pt x="3151574" y="744382"/>
                </a:lnTo>
                <a:lnTo>
                  <a:pt x="3142715" y="746811"/>
                </a:lnTo>
                <a:lnTo>
                  <a:pt x="3132379" y="745192"/>
                </a:lnTo>
                <a:lnTo>
                  <a:pt x="3127211" y="750453"/>
                </a:lnTo>
                <a:lnTo>
                  <a:pt x="3135332" y="754905"/>
                </a:lnTo>
                <a:lnTo>
                  <a:pt x="3158218" y="748834"/>
                </a:lnTo>
                <a:lnTo>
                  <a:pt x="3165600" y="750453"/>
                </a:lnTo>
                <a:lnTo>
                  <a:pt x="3162647" y="758547"/>
                </a:lnTo>
                <a:lnTo>
                  <a:pt x="3153788" y="767856"/>
                </a:lnTo>
                <a:lnTo>
                  <a:pt x="3161171" y="770689"/>
                </a:lnTo>
                <a:lnTo>
                  <a:pt x="3169291" y="766237"/>
                </a:lnTo>
                <a:lnTo>
                  <a:pt x="3169291" y="776355"/>
                </a:lnTo>
                <a:lnTo>
                  <a:pt x="3161171" y="787282"/>
                </a:lnTo>
                <a:lnTo>
                  <a:pt x="3145668" y="787282"/>
                </a:lnTo>
                <a:lnTo>
                  <a:pt x="3138285" y="782425"/>
                </a:lnTo>
                <a:lnTo>
                  <a:pt x="3134594" y="788496"/>
                </a:lnTo>
                <a:lnTo>
                  <a:pt x="3136809" y="794972"/>
                </a:lnTo>
                <a:lnTo>
                  <a:pt x="3133117" y="802257"/>
                </a:lnTo>
                <a:lnTo>
                  <a:pt x="3146406" y="796591"/>
                </a:lnTo>
                <a:lnTo>
                  <a:pt x="3161909" y="796995"/>
                </a:lnTo>
                <a:lnTo>
                  <a:pt x="3172983" y="792543"/>
                </a:lnTo>
                <a:lnTo>
                  <a:pt x="3175936" y="795376"/>
                </a:lnTo>
                <a:lnTo>
                  <a:pt x="3170030" y="801447"/>
                </a:lnTo>
                <a:lnTo>
                  <a:pt x="3170030" y="805494"/>
                </a:lnTo>
                <a:lnTo>
                  <a:pt x="3161171" y="810351"/>
                </a:lnTo>
                <a:lnTo>
                  <a:pt x="3152312" y="810351"/>
                </a:lnTo>
                <a:lnTo>
                  <a:pt x="3137547" y="826944"/>
                </a:lnTo>
                <a:lnTo>
                  <a:pt x="3153788" y="820064"/>
                </a:lnTo>
                <a:lnTo>
                  <a:pt x="3164124" y="820064"/>
                </a:lnTo>
                <a:lnTo>
                  <a:pt x="3171506" y="817636"/>
                </a:lnTo>
                <a:lnTo>
                  <a:pt x="3180365" y="819659"/>
                </a:lnTo>
                <a:lnTo>
                  <a:pt x="3180365" y="827754"/>
                </a:lnTo>
                <a:lnTo>
                  <a:pt x="3172244" y="828563"/>
                </a:lnTo>
                <a:lnTo>
                  <a:pt x="3161909" y="835038"/>
                </a:lnTo>
                <a:lnTo>
                  <a:pt x="3158956" y="843942"/>
                </a:lnTo>
                <a:lnTo>
                  <a:pt x="3165600" y="838276"/>
                </a:lnTo>
                <a:lnTo>
                  <a:pt x="3174459" y="841109"/>
                </a:lnTo>
                <a:lnTo>
                  <a:pt x="3180365" y="835443"/>
                </a:lnTo>
                <a:lnTo>
                  <a:pt x="3189224" y="843133"/>
                </a:lnTo>
                <a:lnTo>
                  <a:pt x="3193653" y="858512"/>
                </a:lnTo>
                <a:lnTo>
                  <a:pt x="3184056" y="866201"/>
                </a:lnTo>
                <a:lnTo>
                  <a:pt x="3177412" y="863773"/>
                </a:lnTo>
                <a:lnTo>
                  <a:pt x="3172244" y="867820"/>
                </a:lnTo>
                <a:lnTo>
                  <a:pt x="3162647" y="867820"/>
                </a:lnTo>
                <a:lnTo>
                  <a:pt x="3169291" y="873891"/>
                </a:lnTo>
                <a:lnTo>
                  <a:pt x="3176674" y="872272"/>
                </a:lnTo>
                <a:lnTo>
                  <a:pt x="3180365" y="875105"/>
                </a:lnTo>
                <a:lnTo>
                  <a:pt x="3191439" y="875510"/>
                </a:lnTo>
                <a:lnTo>
                  <a:pt x="3195868" y="879557"/>
                </a:lnTo>
                <a:lnTo>
                  <a:pt x="3192915" y="886842"/>
                </a:lnTo>
                <a:lnTo>
                  <a:pt x="3186271" y="890889"/>
                </a:lnTo>
                <a:lnTo>
                  <a:pt x="3195130" y="894127"/>
                </a:lnTo>
                <a:lnTo>
                  <a:pt x="3202512" y="892508"/>
                </a:lnTo>
                <a:lnTo>
                  <a:pt x="3211371" y="900197"/>
                </a:lnTo>
                <a:lnTo>
                  <a:pt x="3209157" y="908292"/>
                </a:lnTo>
                <a:lnTo>
                  <a:pt x="3201774" y="911934"/>
                </a:lnTo>
                <a:lnTo>
                  <a:pt x="3189962" y="921243"/>
                </a:lnTo>
                <a:lnTo>
                  <a:pt x="3181842" y="918410"/>
                </a:lnTo>
                <a:lnTo>
                  <a:pt x="3179627" y="922457"/>
                </a:lnTo>
                <a:lnTo>
                  <a:pt x="3188486" y="926099"/>
                </a:lnTo>
                <a:lnTo>
                  <a:pt x="3189224" y="931765"/>
                </a:lnTo>
                <a:lnTo>
                  <a:pt x="3178889" y="932575"/>
                </a:lnTo>
                <a:lnTo>
                  <a:pt x="3165600" y="925694"/>
                </a:lnTo>
                <a:lnTo>
                  <a:pt x="3151574" y="926099"/>
                </a:lnTo>
                <a:lnTo>
                  <a:pt x="3164862" y="932575"/>
                </a:lnTo>
                <a:lnTo>
                  <a:pt x="3164862" y="941478"/>
                </a:lnTo>
                <a:lnTo>
                  <a:pt x="3175197" y="949977"/>
                </a:lnTo>
                <a:lnTo>
                  <a:pt x="3179627" y="955239"/>
                </a:lnTo>
                <a:lnTo>
                  <a:pt x="3177412" y="959690"/>
                </a:lnTo>
                <a:lnTo>
                  <a:pt x="3167077" y="960905"/>
                </a:lnTo>
                <a:lnTo>
                  <a:pt x="3162647" y="966166"/>
                </a:lnTo>
                <a:lnTo>
                  <a:pt x="3149359" y="965356"/>
                </a:lnTo>
                <a:lnTo>
                  <a:pt x="3167077" y="969808"/>
                </a:lnTo>
                <a:lnTo>
                  <a:pt x="3172983" y="968594"/>
                </a:lnTo>
                <a:lnTo>
                  <a:pt x="3174459" y="965356"/>
                </a:lnTo>
                <a:lnTo>
                  <a:pt x="3187747" y="962523"/>
                </a:lnTo>
                <a:lnTo>
                  <a:pt x="3192915" y="963738"/>
                </a:lnTo>
                <a:lnTo>
                  <a:pt x="3192915" y="969808"/>
                </a:lnTo>
                <a:lnTo>
                  <a:pt x="3197345" y="974260"/>
                </a:lnTo>
                <a:lnTo>
                  <a:pt x="3192915" y="978307"/>
                </a:lnTo>
                <a:lnTo>
                  <a:pt x="3198821" y="978712"/>
                </a:lnTo>
                <a:lnTo>
                  <a:pt x="3200298" y="981545"/>
                </a:lnTo>
                <a:lnTo>
                  <a:pt x="3198821" y="988425"/>
                </a:lnTo>
                <a:lnTo>
                  <a:pt x="3201774" y="991663"/>
                </a:lnTo>
                <a:lnTo>
                  <a:pt x="3210633" y="985997"/>
                </a:lnTo>
                <a:lnTo>
                  <a:pt x="3214324" y="987616"/>
                </a:lnTo>
                <a:lnTo>
                  <a:pt x="3220230" y="989235"/>
                </a:lnTo>
                <a:lnTo>
                  <a:pt x="3219492" y="1000971"/>
                </a:lnTo>
                <a:lnTo>
                  <a:pt x="3216539" y="1006233"/>
                </a:lnTo>
                <a:lnTo>
                  <a:pt x="3216539" y="1010684"/>
                </a:lnTo>
                <a:lnTo>
                  <a:pt x="3220968" y="1009875"/>
                </a:lnTo>
                <a:lnTo>
                  <a:pt x="3230566" y="997734"/>
                </a:lnTo>
                <a:lnTo>
                  <a:pt x="3232780" y="998948"/>
                </a:lnTo>
                <a:lnTo>
                  <a:pt x="3231304" y="1006637"/>
                </a:lnTo>
                <a:lnTo>
                  <a:pt x="3237210" y="1012708"/>
                </a:lnTo>
                <a:lnTo>
                  <a:pt x="3225398" y="1019588"/>
                </a:lnTo>
                <a:lnTo>
                  <a:pt x="3209895" y="1037800"/>
                </a:lnTo>
                <a:lnTo>
                  <a:pt x="3201774" y="1043871"/>
                </a:lnTo>
                <a:lnTo>
                  <a:pt x="3191439" y="1041443"/>
                </a:lnTo>
                <a:lnTo>
                  <a:pt x="3201036" y="1046704"/>
                </a:lnTo>
                <a:lnTo>
                  <a:pt x="3209157" y="1044276"/>
                </a:lnTo>
                <a:lnTo>
                  <a:pt x="3227613" y="1028087"/>
                </a:lnTo>
                <a:lnTo>
                  <a:pt x="3234995" y="1028087"/>
                </a:lnTo>
                <a:lnTo>
                  <a:pt x="3234995" y="1032944"/>
                </a:lnTo>
                <a:lnTo>
                  <a:pt x="3226874" y="1038610"/>
                </a:lnTo>
                <a:lnTo>
                  <a:pt x="3222445" y="1047109"/>
                </a:lnTo>
                <a:lnTo>
                  <a:pt x="3227613" y="1048728"/>
                </a:lnTo>
                <a:lnTo>
                  <a:pt x="3237210" y="1038205"/>
                </a:lnTo>
                <a:lnTo>
                  <a:pt x="3246069" y="1028897"/>
                </a:lnTo>
                <a:lnTo>
                  <a:pt x="3257142" y="1027278"/>
                </a:lnTo>
                <a:lnTo>
                  <a:pt x="3257142" y="1030920"/>
                </a:lnTo>
                <a:lnTo>
                  <a:pt x="3249022" y="1034967"/>
                </a:lnTo>
                <a:lnTo>
                  <a:pt x="3244592" y="1039015"/>
                </a:lnTo>
                <a:lnTo>
                  <a:pt x="3248283" y="1041038"/>
                </a:lnTo>
                <a:lnTo>
                  <a:pt x="3261572" y="1035777"/>
                </a:lnTo>
                <a:lnTo>
                  <a:pt x="3266001" y="1039419"/>
                </a:lnTo>
                <a:lnTo>
                  <a:pt x="3251236" y="1049132"/>
                </a:lnTo>
                <a:lnTo>
                  <a:pt x="3245331" y="1056417"/>
                </a:lnTo>
                <a:lnTo>
                  <a:pt x="3249760" y="1057227"/>
                </a:lnTo>
                <a:lnTo>
                  <a:pt x="3257881" y="1051156"/>
                </a:lnTo>
                <a:lnTo>
                  <a:pt x="3276337" y="1036182"/>
                </a:lnTo>
                <a:lnTo>
                  <a:pt x="3280028" y="1037800"/>
                </a:lnTo>
                <a:lnTo>
                  <a:pt x="3274860" y="1041848"/>
                </a:lnTo>
                <a:lnTo>
                  <a:pt x="3274122" y="1046299"/>
                </a:lnTo>
                <a:lnTo>
                  <a:pt x="3287410" y="1037800"/>
                </a:lnTo>
                <a:lnTo>
                  <a:pt x="3285934" y="1042252"/>
                </a:lnTo>
                <a:lnTo>
                  <a:pt x="3285934" y="1056822"/>
                </a:lnTo>
                <a:lnTo>
                  <a:pt x="3280028" y="1058441"/>
                </a:lnTo>
                <a:lnTo>
                  <a:pt x="3281504" y="1064107"/>
                </a:lnTo>
                <a:lnTo>
                  <a:pt x="3292578" y="1062893"/>
                </a:lnTo>
                <a:lnTo>
                  <a:pt x="3303652" y="1069368"/>
                </a:lnTo>
                <a:lnTo>
                  <a:pt x="3311034" y="1060869"/>
                </a:lnTo>
                <a:lnTo>
                  <a:pt x="3325061" y="1057631"/>
                </a:lnTo>
                <a:lnTo>
                  <a:pt x="3331705" y="1060060"/>
                </a:lnTo>
                <a:lnTo>
                  <a:pt x="3327276" y="1068559"/>
                </a:lnTo>
                <a:lnTo>
                  <a:pt x="3321370" y="1068559"/>
                </a:lnTo>
                <a:lnTo>
                  <a:pt x="3317678" y="1072201"/>
                </a:lnTo>
                <a:lnTo>
                  <a:pt x="3341302" y="1078272"/>
                </a:lnTo>
                <a:lnTo>
                  <a:pt x="3350161" y="1085961"/>
                </a:lnTo>
                <a:lnTo>
                  <a:pt x="3334658" y="1087985"/>
                </a:lnTo>
                <a:lnTo>
                  <a:pt x="3334658" y="1091223"/>
                </a:lnTo>
                <a:lnTo>
                  <a:pt x="3315464" y="1094865"/>
                </a:lnTo>
                <a:lnTo>
                  <a:pt x="3311034" y="1091223"/>
                </a:lnTo>
                <a:lnTo>
                  <a:pt x="3295531" y="1096889"/>
                </a:lnTo>
                <a:lnTo>
                  <a:pt x="3287410" y="1105388"/>
                </a:lnTo>
                <a:lnTo>
                  <a:pt x="3268954" y="1105792"/>
                </a:lnTo>
                <a:lnTo>
                  <a:pt x="3243116" y="1110244"/>
                </a:lnTo>
                <a:lnTo>
                  <a:pt x="3241639" y="1116720"/>
                </a:lnTo>
                <a:lnTo>
                  <a:pt x="3260095" y="1112673"/>
                </a:lnTo>
                <a:lnTo>
                  <a:pt x="3279290" y="1107411"/>
                </a:lnTo>
                <a:lnTo>
                  <a:pt x="3285934" y="1109030"/>
                </a:lnTo>
                <a:lnTo>
                  <a:pt x="3287410" y="1112673"/>
                </a:lnTo>
                <a:lnTo>
                  <a:pt x="3268216" y="1115506"/>
                </a:lnTo>
                <a:lnTo>
                  <a:pt x="3249760" y="1118743"/>
                </a:lnTo>
                <a:lnTo>
                  <a:pt x="3233519" y="1126838"/>
                </a:lnTo>
                <a:lnTo>
                  <a:pt x="3226874" y="1132504"/>
                </a:lnTo>
                <a:lnTo>
                  <a:pt x="3215801" y="1132908"/>
                </a:lnTo>
                <a:lnTo>
                  <a:pt x="3214324" y="1141003"/>
                </a:lnTo>
                <a:lnTo>
                  <a:pt x="3209895" y="1145454"/>
                </a:lnTo>
                <a:lnTo>
                  <a:pt x="3192915" y="1134932"/>
                </a:lnTo>
                <a:lnTo>
                  <a:pt x="3181842" y="1118339"/>
                </a:lnTo>
                <a:lnTo>
                  <a:pt x="3183318" y="1126028"/>
                </a:lnTo>
                <a:lnTo>
                  <a:pt x="3180365" y="1130480"/>
                </a:lnTo>
                <a:lnTo>
                  <a:pt x="3187747" y="1133718"/>
                </a:lnTo>
                <a:lnTo>
                  <a:pt x="3189224" y="1137360"/>
                </a:lnTo>
                <a:lnTo>
                  <a:pt x="3209157" y="1152739"/>
                </a:lnTo>
                <a:lnTo>
                  <a:pt x="3206204" y="1158405"/>
                </a:lnTo>
                <a:lnTo>
                  <a:pt x="3200298" y="1156787"/>
                </a:lnTo>
                <a:lnTo>
                  <a:pt x="3193653" y="1162048"/>
                </a:lnTo>
                <a:lnTo>
                  <a:pt x="3198083" y="1168928"/>
                </a:lnTo>
                <a:lnTo>
                  <a:pt x="3203251" y="1169737"/>
                </a:lnTo>
                <a:lnTo>
                  <a:pt x="3206204" y="1165690"/>
                </a:lnTo>
                <a:lnTo>
                  <a:pt x="3212848" y="1166095"/>
                </a:lnTo>
                <a:lnTo>
                  <a:pt x="3220968" y="1150311"/>
                </a:lnTo>
                <a:lnTo>
                  <a:pt x="3235733" y="1151120"/>
                </a:lnTo>
                <a:lnTo>
                  <a:pt x="3246069" y="1142621"/>
                </a:lnTo>
                <a:lnTo>
                  <a:pt x="3254189" y="1142217"/>
                </a:lnTo>
                <a:lnTo>
                  <a:pt x="3257881" y="1133313"/>
                </a:lnTo>
                <a:lnTo>
                  <a:pt x="3267478" y="1123600"/>
                </a:lnTo>
                <a:lnTo>
                  <a:pt x="3279290" y="1121981"/>
                </a:lnTo>
                <a:lnTo>
                  <a:pt x="3294793" y="1115910"/>
                </a:lnTo>
                <a:lnTo>
                  <a:pt x="3308081" y="1117124"/>
                </a:lnTo>
                <a:lnTo>
                  <a:pt x="3318417" y="1116720"/>
                </a:lnTo>
                <a:lnTo>
                  <a:pt x="3313987" y="1113887"/>
                </a:lnTo>
                <a:lnTo>
                  <a:pt x="3302175" y="1113887"/>
                </a:lnTo>
                <a:lnTo>
                  <a:pt x="3299222" y="1111054"/>
                </a:lnTo>
                <a:lnTo>
                  <a:pt x="3306605" y="1108625"/>
                </a:lnTo>
                <a:lnTo>
                  <a:pt x="3327276" y="1106197"/>
                </a:lnTo>
                <a:lnTo>
                  <a:pt x="3344255" y="1110244"/>
                </a:lnTo>
                <a:lnTo>
                  <a:pt x="3350899" y="1124814"/>
                </a:lnTo>
                <a:lnTo>
                  <a:pt x="3349423" y="1132908"/>
                </a:lnTo>
                <a:lnTo>
                  <a:pt x="3338349" y="1142217"/>
                </a:lnTo>
                <a:lnTo>
                  <a:pt x="3333182" y="1142621"/>
                </a:lnTo>
                <a:lnTo>
                  <a:pt x="3325799" y="1149502"/>
                </a:lnTo>
                <a:lnTo>
                  <a:pt x="3338349" y="1150311"/>
                </a:lnTo>
                <a:lnTo>
                  <a:pt x="3342040" y="1158001"/>
                </a:lnTo>
                <a:lnTo>
                  <a:pt x="3347208" y="1153549"/>
                </a:lnTo>
                <a:lnTo>
                  <a:pt x="3350161" y="1145454"/>
                </a:lnTo>
                <a:lnTo>
                  <a:pt x="3364926" y="1138575"/>
                </a:lnTo>
                <a:lnTo>
                  <a:pt x="3375261" y="1138979"/>
                </a:lnTo>
                <a:lnTo>
                  <a:pt x="3377476" y="1142621"/>
                </a:lnTo>
                <a:lnTo>
                  <a:pt x="3373785" y="1143836"/>
                </a:lnTo>
                <a:lnTo>
                  <a:pt x="3372308" y="1149502"/>
                </a:lnTo>
                <a:lnTo>
                  <a:pt x="3386335" y="1150311"/>
                </a:lnTo>
                <a:lnTo>
                  <a:pt x="3398885" y="1155572"/>
                </a:lnTo>
                <a:lnTo>
                  <a:pt x="3400362" y="1160834"/>
                </a:lnTo>
                <a:lnTo>
                  <a:pt x="3391503" y="1156787"/>
                </a:lnTo>
                <a:lnTo>
                  <a:pt x="3387073" y="1158001"/>
                </a:lnTo>
                <a:lnTo>
                  <a:pt x="3389288" y="1166095"/>
                </a:lnTo>
                <a:lnTo>
                  <a:pt x="3403315" y="1171356"/>
                </a:lnTo>
                <a:lnTo>
                  <a:pt x="3405529" y="1178236"/>
                </a:lnTo>
                <a:lnTo>
                  <a:pt x="3398147" y="1183902"/>
                </a:lnTo>
                <a:lnTo>
                  <a:pt x="3390026" y="1181879"/>
                </a:lnTo>
                <a:lnTo>
                  <a:pt x="3381906" y="1188354"/>
                </a:lnTo>
                <a:lnTo>
                  <a:pt x="3396670" y="1192806"/>
                </a:lnTo>
                <a:lnTo>
                  <a:pt x="3392979" y="1201305"/>
                </a:lnTo>
                <a:lnTo>
                  <a:pt x="3386335" y="1203329"/>
                </a:lnTo>
                <a:lnTo>
                  <a:pt x="3383382" y="1211423"/>
                </a:lnTo>
                <a:lnTo>
                  <a:pt x="3375261" y="1215065"/>
                </a:lnTo>
                <a:lnTo>
                  <a:pt x="3363450" y="1207780"/>
                </a:lnTo>
                <a:lnTo>
                  <a:pt x="3368617" y="1215065"/>
                </a:lnTo>
                <a:lnTo>
                  <a:pt x="3382644" y="1220731"/>
                </a:lnTo>
                <a:lnTo>
                  <a:pt x="3390026" y="1220327"/>
                </a:lnTo>
                <a:lnTo>
                  <a:pt x="3397409" y="1227611"/>
                </a:lnTo>
                <a:lnTo>
                  <a:pt x="3390026" y="1229635"/>
                </a:lnTo>
                <a:lnTo>
                  <a:pt x="3381167" y="1228421"/>
                </a:lnTo>
                <a:lnTo>
                  <a:pt x="3376738" y="1228826"/>
                </a:lnTo>
                <a:lnTo>
                  <a:pt x="3383382" y="1233682"/>
                </a:lnTo>
                <a:lnTo>
                  <a:pt x="3391503" y="1231659"/>
                </a:lnTo>
                <a:lnTo>
                  <a:pt x="3397409" y="1234896"/>
                </a:lnTo>
                <a:lnTo>
                  <a:pt x="3392241" y="1243395"/>
                </a:lnTo>
                <a:lnTo>
                  <a:pt x="3390765" y="1251490"/>
                </a:lnTo>
                <a:lnTo>
                  <a:pt x="3384120" y="1251894"/>
                </a:lnTo>
                <a:lnTo>
                  <a:pt x="3380429" y="1259179"/>
                </a:lnTo>
                <a:lnTo>
                  <a:pt x="3366402" y="1268488"/>
                </a:lnTo>
                <a:lnTo>
                  <a:pt x="3355329" y="1269297"/>
                </a:lnTo>
                <a:lnTo>
                  <a:pt x="3345732" y="1276987"/>
                </a:lnTo>
                <a:lnTo>
                  <a:pt x="3341302" y="1276987"/>
                </a:lnTo>
                <a:lnTo>
                  <a:pt x="3333920" y="1283867"/>
                </a:lnTo>
                <a:lnTo>
                  <a:pt x="3328014" y="1284272"/>
                </a:lnTo>
                <a:lnTo>
                  <a:pt x="3325799" y="1289533"/>
                </a:lnTo>
                <a:lnTo>
                  <a:pt x="3317678" y="1290747"/>
                </a:lnTo>
                <a:lnTo>
                  <a:pt x="3311772" y="1285890"/>
                </a:lnTo>
                <a:lnTo>
                  <a:pt x="3305128" y="1289533"/>
                </a:lnTo>
                <a:lnTo>
                  <a:pt x="3297008" y="1288723"/>
                </a:lnTo>
                <a:lnTo>
                  <a:pt x="3294793" y="1285486"/>
                </a:lnTo>
                <a:lnTo>
                  <a:pt x="3284457" y="1291961"/>
                </a:lnTo>
                <a:lnTo>
                  <a:pt x="3273384" y="1290747"/>
                </a:lnTo>
                <a:lnTo>
                  <a:pt x="3268954" y="1283867"/>
                </a:lnTo>
                <a:lnTo>
                  <a:pt x="3265263" y="1286700"/>
                </a:lnTo>
                <a:lnTo>
                  <a:pt x="3266740" y="1292366"/>
                </a:lnTo>
                <a:lnTo>
                  <a:pt x="3257142" y="1294389"/>
                </a:lnTo>
                <a:lnTo>
                  <a:pt x="3246807" y="1293580"/>
                </a:lnTo>
                <a:lnTo>
                  <a:pt x="3243854" y="1297222"/>
                </a:lnTo>
                <a:lnTo>
                  <a:pt x="3247545" y="1298841"/>
                </a:lnTo>
                <a:lnTo>
                  <a:pt x="3246069" y="1304103"/>
                </a:lnTo>
                <a:lnTo>
                  <a:pt x="3239425" y="1310578"/>
                </a:lnTo>
                <a:lnTo>
                  <a:pt x="3232780" y="1309769"/>
                </a:lnTo>
                <a:lnTo>
                  <a:pt x="3232780" y="1317458"/>
                </a:lnTo>
                <a:lnTo>
                  <a:pt x="3226136" y="1330409"/>
                </a:lnTo>
                <a:lnTo>
                  <a:pt x="3218015" y="1329195"/>
                </a:lnTo>
                <a:lnTo>
                  <a:pt x="3215063" y="1333242"/>
                </a:lnTo>
                <a:lnTo>
                  <a:pt x="3206204" y="1337289"/>
                </a:lnTo>
                <a:lnTo>
                  <a:pt x="3200298" y="1346193"/>
                </a:lnTo>
                <a:lnTo>
                  <a:pt x="3195868" y="1344979"/>
                </a:lnTo>
                <a:lnTo>
                  <a:pt x="3190700" y="1348217"/>
                </a:lnTo>
                <a:lnTo>
                  <a:pt x="3180365" y="1348217"/>
                </a:lnTo>
                <a:lnTo>
                  <a:pt x="3178150" y="1353882"/>
                </a:lnTo>
                <a:lnTo>
                  <a:pt x="3168553" y="1357525"/>
                </a:lnTo>
                <a:lnTo>
                  <a:pt x="3162647" y="1353882"/>
                </a:lnTo>
                <a:lnTo>
                  <a:pt x="3146406" y="1353478"/>
                </a:lnTo>
                <a:lnTo>
                  <a:pt x="3142715" y="1350645"/>
                </a:lnTo>
                <a:lnTo>
                  <a:pt x="3131641" y="1353882"/>
                </a:lnTo>
                <a:lnTo>
                  <a:pt x="3126473" y="1353478"/>
                </a:lnTo>
                <a:lnTo>
                  <a:pt x="3103588" y="1360763"/>
                </a:lnTo>
                <a:lnTo>
                  <a:pt x="3093991" y="1358739"/>
                </a:lnTo>
                <a:lnTo>
                  <a:pt x="3096205" y="1353478"/>
                </a:lnTo>
                <a:lnTo>
                  <a:pt x="3089561" y="1351859"/>
                </a:lnTo>
                <a:lnTo>
                  <a:pt x="3079964" y="1355097"/>
                </a:lnTo>
                <a:lnTo>
                  <a:pt x="3072581" y="1355501"/>
                </a:lnTo>
                <a:lnTo>
                  <a:pt x="3058555" y="1349835"/>
                </a:lnTo>
                <a:lnTo>
                  <a:pt x="3053387" y="1351049"/>
                </a:lnTo>
                <a:lnTo>
                  <a:pt x="3042313" y="1349835"/>
                </a:lnTo>
                <a:lnTo>
                  <a:pt x="3034193" y="1344169"/>
                </a:lnTo>
                <a:lnTo>
                  <a:pt x="3029025" y="1344169"/>
                </a:lnTo>
                <a:lnTo>
                  <a:pt x="3022381" y="1349026"/>
                </a:lnTo>
                <a:lnTo>
                  <a:pt x="3007616" y="1347812"/>
                </a:lnTo>
                <a:lnTo>
                  <a:pt x="2995804" y="1340527"/>
                </a:lnTo>
                <a:lnTo>
                  <a:pt x="2987683" y="1345383"/>
                </a:lnTo>
                <a:lnTo>
                  <a:pt x="2978824" y="1345788"/>
                </a:lnTo>
                <a:lnTo>
                  <a:pt x="2971442" y="1340122"/>
                </a:lnTo>
                <a:lnTo>
                  <a:pt x="2960368" y="1345788"/>
                </a:lnTo>
                <a:lnTo>
                  <a:pt x="2954462" y="1344169"/>
                </a:lnTo>
                <a:lnTo>
                  <a:pt x="2947818" y="1344169"/>
                </a:lnTo>
                <a:lnTo>
                  <a:pt x="2933053" y="1338908"/>
                </a:lnTo>
                <a:lnTo>
                  <a:pt x="2912383" y="1341741"/>
                </a:lnTo>
                <a:lnTo>
                  <a:pt x="2899832" y="1338503"/>
                </a:lnTo>
                <a:lnTo>
                  <a:pt x="2890973" y="1330004"/>
                </a:lnTo>
                <a:lnTo>
                  <a:pt x="2883591" y="1333647"/>
                </a:lnTo>
                <a:lnTo>
                  <a:pt x="2878423" y="1338908"/>
                </a:lnTo>
                <a:lnTo>
                  <a:pt x="2882853" y="1343360"/>
                </a:lnTo>
                <a:lnTo>
                  <a:pt x="2878423" y="1347407"/>
                </a:lnTo>
                <a:lnTo>
                  <a:pt x="2869564" y="1349026"/>
                </a:lnTo>
                <a:lnTo>
                  <a:pt x="2851847" y="1364405"/>
                </a:lnTo>
                <a:lnTo>
                  <a:pt x="2840035" y="1369262"/>
                </a:lnTo>
                <a:lnTo>
                  <a:pt x="2839296" y="1376142"/>
                </a:lnTo>
                <a:lnTo>
                  <a:pt x="2835605" y="1380998"/>
                </a:lnTo>
                <a:lnTo>
                  <a:pt x="2834129" y="1392330"/>
                </a:lnTo>
                <a:lnTo>
                  <a:pt x="2827484" y="1400020"/>
                </a:lnTo>
                <a:lnTo>
                  <a:pt x="2812720" y="1400020"/>
                </a:lnTo>
                <a:lnTo>
                  <a:pt x="2804599" y="1403663"/>
                </a:lnTo>
                <a:lnTo>
                  <a:pt x="2787619" y="1404472"/>
                </a:lnTo>
                <a:lnTo>
                  <a:pt x="2779499" y="1414994"/>
                </a:lnTo>
                <a:lnTo>
                  <a:pt x="2773593" y="1416208"/>
                </a:lnTo>
                <a:lnTo>
                  <a:pt x="2769901" y="1412566"/>
                </a:lnTo>
                <a:lnTo>
                  <a:pt x="2761781" y="1417423"/>
                </a:lnTo>
                <a:lnTo>
                  <a:pt x="2758090" y="1426326"/>
                </a:lnTo>
                <a:lnTo>
                  <a:pt x="2747754" y="1428350"/>
                </a:lnTo>
                <a:lnTo>
                  <a:pt x="2737419" y="1435635"/>
                </a:lnTo>
                <a:lnTo>
                  <a:pt x="2735204" y="1440492"/>
                </a:lnTo>
                <a:lnTo>
                  <a:pt x="2730036" y="1442110"/>
                </a:lnTo>
                <a:lnTo>
                  <a:pt x="2718225" y="1458703"/>
                </a:lnTo>
                <a:lnTo>
                  <a:pt x="2698292" y="1468012"/>
                </a:lnTo>
                <a:lnTo>
                  <a:pt x="2693124" y="1483796"/>
                </a:lnTo>
                <a:lnTo>
                  <a:pt x="2679836" y="1489867"/>
                </a:lnTo>
                <a:lnTo>
                  <a:pt x="2668762" y="1500794"/>
                </a:lnTo>
                <a:lnTo>
                  <a:pt x="2658427" y="1502817"/>
                </a:lnTo>
                <a:lnTo>
                  <a:pt x="2654736" y="1514554"/>
                </a:lnTo>
                <a:lnTo>
                  <a:pt x="2648091" y="1524267"/>
                </a:lnTo>
                <a:lnTo>
                  <a:pt x="2625206" y="1536813"/>
                </a:lnTo>
                <a:lnTo>
                  <a:pt x="2623729" y="1543694"/>
                </a:lnTo>
                <a:lnTo>
                  <a:pt x="2597891" y="1554216"/>
                </a:lnTo>
                <a:lnTo>
                  <a:pt x="2582388" y="1557454"/>
                </a:lnTo>
                <a:lnTo>
                  <a:pt x="2594938" y="1558263"/>
                </a:lnTo>
                <a:lnTo>
                  <a:pt x="2620038" y="1547741"/>
                </a:lnTo>
                <a:lnTo>
                  <a:pt x="2642924" y="1537623"/>
                </a:lnTo>
                <a:lnTo>
                  <a:pt x="2659165" y="1528314"/>
                </a:lnTo>
                <a:lnTo>
                  <a:pt x="2672453" y="1512531"/>
                </a:lnTo>
                <a:lnTo>
                  <a:pt x="2683527" y="1501603"/>
                </a:lnTo>
                <a:lnTo>
                  <a:pt x="2692386" y="1497961"/>
                </a:lnTo>
                <a:lnTo>
                  <a:pt x="2716748" y="1476916"/>
                </a:lnTo>
                <a:lnTo>
                  <a:pt x="2750707" y="1455466"/>
                </a:lnTo>
                <a:lnTo>
                  <a:pt x="2772854" y="1442110"/>
                </a:lnTo>
                <a:lnTo>
                  <a:pt x="2786881" y="1440492"/>
                </a:lnTo>
                <a:lnTo>
                  <a:pt x="2800169" y="1433611"/>
                </a:lnTo>
                <a:lnTo>
                  <a:pt x="2825270" y="1429564"/>
                </a:lnTo>
                <a:lnTo>
                  <a:pt x="2857014" y="1419446"/>
                </a:lnTo>
                <a:lnTo>
                  <a:pt x="2867350" y="1419041"/>
                </a:lnTo>
                <a:lnTo>
                  <a:pt x="2876947" y="1413780"/>
                </a:lnTo>
                <a:lnTo>
                  <a:pt x="2910906" y="1414590"/>
                </a:lnTo>
                <a:lnTo>
                  <a:pt x="2928624" y="1420660"/>
                </a:lnTo>
                <a:lnTo>
                  <a:pt x="2948556" y="1431992"/>
                </a:lnTo>
                <a:lnTo>
                  <a:pt x="2948556" y="1436039"/>
                </a:lnTo>
                <a:lnTo>
                  <a:pt x="2933053" y="1433611"/>
                </a:lnTo>
                <a:lnTo>
                  <a:pt x="2934530" y="1435230"/>
                </a:lnTo>
                <a:lnTo>
                  <a:pt x="2933053" y="1438468"/>
                </a:lnTo>
                <a:lnTo>
                  <a:pt x="2940436" y="1437658"/>
                </a:lnTo>
                <a:lnTo>
                  <a:pt x="2951509" y="1441705"/>
                </a:lnTo>
                <a:lnTo>
                  <a:pt x="2955201" y="1447371"/>
                </a:lnTo>
                <a:lnTo>
                  <a:pt x="2949295" y="1449800"/>
                </a:lnTo>
                <a:lnTo>
                  <a:pt x="2953724" y="1453037"/>
                </a:lnTo>
                <a:lnTo>
                  <a:pt x="2946342" y="1468821"/>
                </a:lnTo>
                <a:lnTo>
                  <a:pt x="2936006" y="1471250"/>
                </a:lnTo>
                <a:lnTo>
                  <a:pt x="2925671" y="1478939"/>
                </a:lnTo>
                <a:lnTo>
                  <a:pt x="2917550" y="1479344"/>
                </a:lnTo>
                <a:lnTo>
                  <a:pt x="2904262" y="1488652"/>
                </a:lnTo>
                <a:lnTo>
                  <a:pt x="2893926" y="1488248"/>
                </a:lnTo>
                <a:lnTo>
                  <a:pt x="2885806" y="1482177"/>
                </a:lnTo>
                <a:lnTo>
                  <a:pt x="2874732" y="1478534"/>
                </a:lnTo>
                <a:lnTo>
                  <a:pt x="2867350" y="1482582"/>
                </a:lnTo>
                <a:lnTo>
                  <a:pt x="2857014" y="1484605"/>
                </a:lnTo>
                <a:lnTo>
                  <a:pt x="2845941" y="1482582"/>
                </a:lnTo>
                <a:lnTo>
                  <a:pt x="2832652" y="1488248"/>
                </a:lnTo>
                <a:lnTo>
                  <a:pt x="2846679" y="1486629"/>
                </a:lnTo>
                <a:lnTo>
                  <a:pt x="2860705" y="1488248"/>
                </a:lnTo>
                <a:lnTo>
                  <a:pt x="2879900" y="1493104"/>
                </a:lnTo>
                <a:lnTo>
                  <a:pt x="2882853" y="1501603"/>
                </a:lnTo>
                <a:lnTo>
                  <a:pt x="2885806" y="1507674"/>
                </a:lnTo>
                <a:lnTo>
                  <a:pt x="2897618" y="1502817"/>
                </a:lnTo>
                <a:lnTo>
                  <a:pt x="2907215" y="1496747"/>
                </a:lnTo>
                <a:lnTo>
                  <a:pt x="2916812" y="1496747"/>
                </a:lnTo>
                <a:lnTo>
                  <a:pt x="2919765" y="1500794"/>
                </a:lnTo>
                <a:lnTo>
                  <a:pt x="2926409" y="1499984"/>
                </a:lnTo>
                <a:lnTo>
                  <a:pt x="2928624" y="1506055"/>
                </a:lnTo>
                <a:lnTo>
                  <a:pt x="2919765" y="1513340"/>
                </a:lnTo>
                <a:lnTo>
                  <a:pt x="2907215" y="1536409"/>
                </a:lnTo>
                <a:lnTo>
                  <a:pt x="2900571" y="1537623"/>
                </a:lnTo>
                <a:lnTo>
                  <a:pt x="2894665" y="1543289"/>
                </a:lnTo>
                <a:lnTo>
                  <a:pt x="2913121" y="1543694"/>
                </a:lnTo>
                <a:lnTo>
                  <a:pt x="2913121" y="1548145"/>
                </a:lnTo>
                <a:lnTo>
                  <a:pt x="2907215" y="1555430"/>
                </a:lnTo>
                <a:lnTo>
                  <a:pt x="2913859" y="1562715"/>
                </a:lnTo>
                <a:lnTo>
                  <a:pt x="2912383" y="1570809"/>
                </a:lnTo>
                <a:lnTo>
                  <a:pt x="2913859" y="1583356"/>
                </a:lnTo>
                <a:lnTo>
                  <a:pt x="2918288" y="1586593"/>
                </a:lnTo>
                <a:lnTo>
                  <a:pt x="2923456" y="1598330"/>
                </a:lnTo>
                <a:lnTo>
                  <a:pt x="2933792" y="1598330"/>
                </a:lnTo>
                <a:lnTo>
                  <a:pt x="2938221" y="1601972"/>
                </a:lnTo>
                <a:lnTo>
                  <a:pt x="2952248" y="1602782"/>
                </a:lnTo>
                <a:lnTo>
                  <a:pt x="2950033" y="1609257"/>
                </a:lnTo>
                <a:lnTo>
                  <a:pt x="2938959" y="1612495"/>
                </a:lnTo>
                <a:lnTo>
                  <a:pt x="2952248" y="1620994"/>
                </a:lnTo>
                <a:lnTo>
                  <a:pt x="2967751" y="1620994"/>
                </a:lnTo>
                <a:lnTo>
                  <a:pt x="2977348" y="1625041"/>
                </a:lnTo>
                <a:lnTo>
                  <a:pt x="2981777" y="1622613"/>
                </a:lnTo>
                <a:lnTo>
                  <a:pt x="2995066" y="1627065"/>
                </a:lnTo>
                <a:lnTo>
                  <a:pt x="2998019" y="1632326"/>
                </a:lnTo>
                <a:lnTo>
                  <a:pt x="3014260" y="1634754"/>
                </a:lnTo>
                <a:lnTo>
                  <a:pt x="3017951" y="1630302"/>
                </a:lnTo>
                <a:lnTo>
                  <a:pt x="3031978" y="1620994"/>
                </a:lnTo>
                <a:lnTo>
                  <a:pt x="3033455" y="1628684"/>
                </a:lnTo>
                <a:lnTo>
                  <a:pt x="3031240" y="1632326"/>
                </a:lnTo>
                <a:lnTo>
                  <a:pt x="3043052" y="1633945"/>
                </a:lnTo>
                <a:lnTo>
                  <a:pt x="3060031" y="1642039"/>
                </a:lnTo>
                <a:lnTo>
                  <a:pt x="3060770" y="1646896"/>
                </a:lnTo>
                <a:lnTo>
                  <a:pt x="3053387" y="1648515"/>
                </a:lnTo>
                <a:lnTo>
                  <a:pt x="3049696" y="1649324"/>
                </a:lnTo>
                <a:lnTo>
                  <a:pt x="3058555" y="1654181"/>
                </a:lnTo>
                <a:lnTo>
                  <a:pt x="3068152" y="1653776"/>
                </a:lnTo>
                <a:lnTo>
                  <a:pt x="3073320" y="1658632"/>
                </a:lnTo>
                <a:lnTo>
                  <a:pt x="3065199" y="1661870"/>
                </a:lnTo>
                <a:lnTo>
                  <a:pt x="3059293" y="1659442"/>
                </a:lnTo>
                <a:lnTo>
                  <a:pt x="3049696" y="1660656"/>
                </a:lnTo>
                <a:lnTo>
                  <a:pt x="3035669" y="1664298"/>
                </a:lnTo>
                <a:lnTo>
                  <a:pt x="3012784" y="1676035"/>
                </a:lnTo>
                <a:lnTo>
                  <a:pt x="3003925" y="1676035"/>
                </a:lnTo>
                <a:lnTo>
                  <a:pt x="2986945" y="1680487"/>
                </a:lnTo>
                <a:lnTo>
                  <a:pt x="2971442" y="1683725"/>
                </a:lnTo>
                <a:lnTo>
                  <a:pt x="2955939" y="1691819"/>
                </a:lnTo>
                <a:lnTo>
                  <a:pt x="2947818" y="1691819"/>
                </a:lnTo>
                <a:lnTo>
                  <a:pt x="2949295" y="1695866"/>
                </a:lnTo>
                <a:lnTo>
                  <a:pt x="2936006" y="1694652"/>
                </a:lnTo>
                <a:lnTo>
                  <a:pt x="2931577" y="1684939"/>
                </a:lnTo>
                <a:lnTo>
                  <a:pt x="2926409" y="1684534"/>
                </a:lnTo>
                <a:lnTo>
                  <a:pt x="2923456" y="1689795"/>
                </a:lnTo>
                <a:lnTo>
                  <a:pt x="2917550" y="1688986"/>
                </a:lnTo>
                <a:lnTo>
                  <a:pt x="2910168" y="1699509"/>
                </a:lnTo>
                <a:lnTo>
                  <a:pt x="2913121" y="1704365"/>
                </a:lnTo>
                <a:lnTo>
                  <a:pt x="2898356" y="1715697"/>
                </a:lnTo>
                <a:lnTo>
                  <a:pt x="2885068" y="1731886"/>
                </a:lnTo>
                <a:lnTo>
                  <a:pt x="2875470" y="1733505"/>
                </a:lnTo>
                <a:lnTo>
                  <a:pt x="2864397" y="1741194"/>
                </a:lnTo>
                <a:lnTo>
                  <a:pt x="2858491" y="1740790"/>
                </a:lnTo>
                <a:lnTo>
                  <a:pt x="2854800" y="1743218"/>
                </a:lnTo>
                <a:lnTo>
                  <a:pt x="2853323" y="1751312"/>
                </a:lnTo>
                <a:lnTo>
                  <a:pt x="2848894" y="1754955"/>
                </a:lnTo>
                <a:lnTo>
                  <a:pt x="2844464" y="1750503"/>
                </a:lnTo>
                <a:lnTo>
                  <a:pt x="2838558" y="1754145"/>
                </a:lnTo>
                <a:lnTo>
                  <a:pt x="2831176" y="1748884"/>
                </a:lnTo>
                <a:lnTo>
                  <a:pt x="2829699" y="1738361"/>
                </a:lnTo>
                <a:lnTo>
                  <a:pt x="2824532" y="1735528"/>
                </a:lnTo>
                <a:lnTo>
                  <a:pt x="2820102" y="1738361"/>
                </a:lnTo>
                <a:lnTo>
                  <a:pt x="2818626" y="1729053"/>
                </a:lnTo>
                <a:lnTo>
                  <a:pt x="2814934" y="1720554"/>
                </a:lnTo>
                <a:lnTo>
                  <a:pt x="2815673" y="1710031"/>
                </a:lnTo>
                <a:lnTo>
                  <a:pt x="2823055" y="1695866"/>
                </a:lnTo>
                <a:lnTo>
                  <a:pt x="2835605" y="1686558"/>
                </a:lnTo>
                <a:lnTo>
                  <a:pt x="2837082" y="1679678"/>
                </a:lnTo>
                <a:lnTo>
                  <a:pt x="2855538" y="1669964"/>
                </a:lnTo>
                <a:lnTo>
                  <a:pt x="2876947" y="1664703"/>
                </a:lnTo>
                <a:lnTo>
                  <a:pt x="2893188" y="1654181"/>
                </a:lnTo>
                <a:lnTo>
                  <a:pt x="2909430" y="1650538"/>
                </a:lnTo>
                <a:lnTo>
                  <a:pt x="2915336" y="1652966"/>
                </a:lnTo>
                <a:lnTo>
                  <a:pt x="2917550" y="1661465"/>
                </a:lnTo>
                <a:lnTo>
                  <a:pt x="2923456" y="1665513"/>
                </a:lnTo>
                <a:lnTo>
                  <a:pt x="2922718" y="1661465"/>
                </a:lnTo>
                <a:lnTo>
                  <a:pt x="2923456" y="1655799"/>
                </a:lnTo>
                <a:lnTo>
                  <a:pt x="2933792" y="1654181"/>
                </a:lnTo>
                <a:lnTo>
                  <a:pt x="2947080" y="1652562"/>
                </a:lnTo>
                <a:lnTo>
                  <a:pt x="2958154" y="1647705"/>
                </a:lnTo>
                <a:lnTo>
                  <a:pt x="2942651" y="1648515"/>
                </a:lnTo>
                <a:lnTo>
                  <a:pt x="2921980" y="1646896"/>
                </a:lnTo>
                <a:lnTo>
                  <a:pt x="2914597" y="1642849"/>
                </a:lnTo>
                <a:lnTo>
                  <a:pt x="2905738" y="1642849"/>
                </a:lnTo>
                <a:lnTo>
                  <a:pt x="2899094" y="1650134"/>
                </a:lnTo>
                <a:lnTo>
                  <a:pt x="2887282" y="1647300"/>
                </a:lnTo>
                <a:lnTo>
                  <a:pt x="2897618" y="1635564"/>
                </a:lnTo>
                <a:lnTo>
                  <a:pt x="2907215" y="1633945"/>
                </a:lnTo>
                <a:lnTo>
                  <a:pt x="2917550" y="1623827"/>
                </a:lnTo>
                <a:lnTo>
                  <a:pt x="2918288" y="1618970"/>
                </a:lnTo>
                <a:lnTo>
                  <a:pt x="2911644" y="1622208"/>
                </a:lnTo>
                <a:lnTo>
                  <a:pt x="2910906" y="1616947"/>
                </a:lnTo>
                <a:lnTo>
                  <a:pt x="2899832" y="1630707"/>
                </a:lnTo>
                <a:lnTo>
                  <a:pt x="2891712" y="1632731"/>
                </a:lnTo>
                <a:lnTo>
                  <a:pt x="2881376" y="1642849"/>
                </a:lnTo>
                <a:lnTo>
                  <a:pt x="2868826" y="1643658"/>
                </a:lnTo>
                <a:lnTo>
                  <a:pt x="2865135" y="1649324"/>
                </a:lnTo>
                <a:lnTo>
                  <a:pt x="2842988" y="1654585"/>
                </a:lnTo>
                <a:lnTo>
                  <a:pt x="2838558" y="1652157"/>
                </a:lnTo>
                <a:lnTo>
                  <a:pt x="2840773" y="1647705"/>
                </a:lnTo>
                <a:lnTo>
                  <a:pt x="2837820" y="1647300"/>
                </a:lnTo>
                <a:lnTo>
                  <a:pt x="2843726" y="1637992"/>
                </a:lnTo>
                <a:lnTo>
                  <a:pt x="2835605" y="1646896"/>
                </a:lnTo>
                <a:lnTo>
                  <a:pt x="2830437" y="1655395"/>
                </a:lnTo>
                <a:lnTo>
                  <a:pt x="2818626" y="1657823"/>
                </a:lnTo>
                <a:lnTo>
                  <a:pt x="2810505" y="1654585"/>
                </a:lnTo>
                <a:lnTo>
                  <a:pt x="2806075" y="1660656"/>
                </a:lnTo>
                <a:lnTo>
                  <a:pt x="2800169" y="1659442"/>
                </a:lnTo>
                <a:lnTo>
                  <a:pt x="2797955" y="1652562"/>
                </a:lnTo>
                <a:lnTo>
                  <a:pt x="2786881" y="1653776"/>
                </a:lnTo>
                <a:lnTo>
                  <a:pt x="2772116" y="1650943"/>
                </a:lnTo>
                <a:lnTo>
                  <a:pt x="2790572" y="1661061"/>
                </a:lnTo>
                <a:lnTo>
                  <a:pt x="2787619" y="1671179"/>
                </a:lnTo>
                <a:lnTo>
                  <a:pt x="2794264" y="1678059"/>
                </a:lnTo>
                <a:lnTo>
                  <a:pt x="2798693" y="1671988"/>
                </a:lnTo>
                <a:lnTo>
                  <a:pt x="2808290" y="1676845"/>
                </a:lnTo>
                <a:lnTo>
                  <a:pt x="2801646" y="1684534"/>
                </a:lnTo>
                <a:lnTo>
                  <a:pt x="2792787" y="1685748"/>
                </a:lnTo>
                <a:lnTo>
                  <a:pt x="2789096" y="1680487"/>
                </a:lnTo>
                <a:lnTo>
                  <a:pt x="2777284" y="1686558"/>
                </a:lnTo>
                <a:lnTo>
                  <a:pt x="2769901" y="1686153"/>
                </a:lnTo>
                <a:lnTo>
                  <a:pt x="2760304" y="1691819"/>
                </a:lnTo>
                <a:lnTo>
                  <a:pt x="2755137" y="1694247"/>
                </a:lnTo>
                <a:lnTo>
                  <a:pt x="2747754" y="1691414"/>
                </a:lnTo>
                <a:lnTo>
                  <a:pt x="2739634" y="1701532"/>
                </a:lnTo>
                <a:lnTo>
                  <a:pt x="2732251" y="1701532"/>
                </a:lnTo>
                <a:lnTo>
                  <a:pt x="2730036" y="1691414"/>
                </a:lnTo>
                <a:lnTo>
                  <a:pt x="2718963" y="1691414"/>
                </a:lnTo>
                <a:lnTo>
                  <a:pt x="2710104" y="1699913"/>
                </a:lnTo>
                <a:lnTo>
                  <a:pt x="2700507" y="1701127"/>
                </a:lnTo>
                <a:lnTo>
                  <a:pt x="2698292" y="1694247"/>
                </a:lnTo>
                <a:lnTo>
                  <a:pt x="2701245" y="1684939"/>
                </a:lnTo>
                <a:lnTo>
                  <a:pt x="2687957" y="1699913"/>
                </a:lnTo>
                <a:lnTo>
                  <a:pt x="2679098" y="1714078"/>
                </a:lnTo>
                <a:lnTo>
                  <a:pt x="2673192" y="1717721"/>
                </a:lnTo>
                <a:lnTo>
                  <a:pt x="2670239" y="1713674"/>
                </a:lnTo>
                <a:lnTo>
                  <a:pt x="2664333" y="1723792"/>
                </a:lnTo>
                <a:lnTo>
                  <a:pt x="2658427" y="1723792"/>
                </a:lnTo>
                <a:lnTo>
                  <a:pt x="2656950" y="1714078"/>
                </a:lnTo>
                <a:lnTo>
                  <a:pt x="2651783" y="1723387"/>
                </a:lnTo>
                <a:lnTo>
                  <a:pt x="2647353" y="1729053"/>
                </a:lnTo>
                <a:lnTo>
                  <a:pt x="2640709" y="1727029"/>
                </a:lnTo>
                <a:lnTo>
                  <a:pt x="2639970" y="1721363"/>
                </a:lnTo>
                <a:lnTo>
                  <a:pt x="2634065" y="1729458"/>
                </a:lnTo>
                <a:lnTo>
                  <a:pt x="2628897" y="1729458"/>
                </a:lnTo>
                <a:lnTo>
                  <a:pt x="2622253" y="1741599"/>
                </a:lnTo>
                <a:lnTo>
                  <a:pt x="2604535" y="1754955"/>
                </a:lnTo>
                <a:lnTo>
                  <a:pt x="2597891" y="1771143"/>
                </a:lnTo>
                <a:lnTo>
                  <a:pt x="2591247" y="1778023"/>
                </a:lnTo>
                <a:lnTo>
                  <a:pt x="2589770" y="1784903"/>
                </a:lnTo>
                <a:lnTo>
                  <a:pt x="2584602" y="1788546"/>
                </a:lnTo>
                <a:lnTo>
                  <a:pt x="2583126" y="1794212"/>
                </a:lnTo>
                <a:lnTo>
                  <a:pt x="2589770" y="1794212"/>
                </a:lnTo>
                <a:lnTo>
                  <a:pt x="2590508" y="1801092"/>
                </a:lnTo>
                <a:lnTo>
                  <a:pt x="2572790" y="1815662"/>
                </a:lnTo>
                <a:lnTo>
                  <a:pt x="2572790" y="1819709"/>
                </a:lnTo>
                <a:lnTo>
                  <a:pt x="2585341" y="1826589"/>
                </a:lnTo>
                <a:lnTo>
                  <a:pt x="2591247" y="1841564"/>
                </a:lnTo>
                <a:lnTo>
                  <a:pt x="2591985" y="1849253"/>
                </a:lnTo>
                <a:lnTo>
                  <a:pt x="2606750" y="1848848"/>
                </a:lnTo>
                <a:lnTo>
                  <a:pt x="2610441" y="1838326"/>
                </a:lnTo>
                <a:lnTo>
                  <a:pt x="2609703" y="1830636"/>
                </a:lnTo>
                <a:lnTo>
                  <a:pt x="2614132" y="1829017"/>
                </a:lnTo>
                <a:lnTo>
                  <a:pt x="2618562" y="1844801"/>
                </a:lnTo>
                <a:lnTo>
                  <a:pt x="2612656" y="1854514"/>
                </a:lnTo>
                <a:lnTo>
                  <a:pt x="2589770" y="1865037"/>
                </a:lnTo>
                <a:lnTo>
                  <a:pt x="2583126" y="1863013"/>
                </a:lnTo>
                <a:lnTo>
                  <a:pt x="2583864" y="1856538"/>
                </a:lnTo>
                <a:lnTo>
                  <a:pt x="2578696" y="1848039"/>
                </a:lnTo>
                <a:lnTo>
                  <a:pt x="2569838" y="1863823"/>
                </a:lnTo>
                <a:lnTo>
                  <a:pt x="2560979" y="1872726"/>
                </a:lnTo>
                <a:lnTo>
                  <a:pt x="2554334" y="1871512"/>
                </a:lnTo>
                <a:lnTo>
                  <a:pt x="2555073" y="1865442"/>
                </a:lnTo>
                <a:lnTo>
                  <a:pt x="2555073" y="1856133"/>
                </a:lnTo>
                <a:lnTo>
                  <a:pt x="2545475" y="1846420"/>
                </a:lnTo>
                <a:lnTo>
                  <a:pt x="2545475" y="1856943"/>
                </a:lnTo>
                <a:lnTo>
                  <a:pt x="2543999" y="1869084"/>
                </a:lnTo>
                <a:lnTo>
                  <a:pt x="2547690" y="1873536"/>
                </a:lnTo>
                <a:lnTo>
                  <a:pt x="2541784" y="1875559"/>
                </a:lnTo>
                <a:lnTo>
                  <a:pt x="2521852" y="1876774"/>
                </a:lnTo>
                <a:lnTo>
                  <a:pt x="2509302" y="1879607"/>
                </a:lnTo>
                <a:lnTo>
                  <a:pt x="2499704" y="1877178"/>
                </a:lnTo>
                <a:lnTo>
                  <a:pt x="2479772" y="1878393"/>
                </a:lnTo>
                <a:lnTo>
                  <a:pt x="2476081" y="1875559"/>
                </a:lnTo>
                <a:lnTo>
                  <a:pt x="2470175" y="1875964"/>
                </a:lnTo>
                <a:lnTo>
                  <a:pt x="2454671" y="1886082"/>
                </a:lnTo>
                <a:lnTo>
                  <a:pt x="2443598" y="1886487"/>
                </a:lnTo>
                <a:lnTo>
                  <a:pt x="2428095" y="1894176"/>
                </a:lnTo>
                <a:lnTo>
                  <a:pt x="2419236" y="1896605"/>
                </a:lnTo>
                <a:lnTo>
                  <a:pt x="2411853" y="1903080"/>
                </a:lnTo>
                <a:lnTo>
                  <a:pt x="2411115" y="1909151"/>
                </a:lnTo>
                <a:lnTo>
                  <a:pt x="2397827" y="1916031"/>
                </a:lnTo>
                <a:lnTo>
                  <a:pt x="2401518" y="1922102"/>
                </a:lnTo>
                <a:lnTo>
                  <a:pt x="2408162" y="1926958"/>
                </a:lnTo>
                <a:lnTo>
                  <a:pt x="2409639" y="1932624"/>
                </a:lnTo>
                <a:lnTo>
                  <a:pt x="2403733" y="1939100"/>
                </a:lnTo>
                <a:lnTo>
                  <a:pt x="2404471" y="1942337"/>
                </a:lnTo>
                <a:lnTo>
                  <a:pt x="2400041" y="1950836"/>
                </a:lnTo>
                <a:lnTo>
                  <a:pt x="2401518" y="1955288"/>
                </a:lnTo>
                <a:lnTo>
                  <a:pt x="2397827" y="1960954"/>
                </a:lnTo>
                <a:lnTo>
                  <a:pt x="2393397" y="1970668"/>
                </a:lnTo>
                <a:lnTo>
                  <a:pt x="2389706" y="1970668"/>
                </a:lnTo>
                <a:lnTo>
                  <a:pt x="2384538" y="1975929"/>
                </a:lnTo>
                <a:lnTo>
                  <a:pt x="2380109" y="1989689"/>
                </a:lnTo>
                <a:lnTo>
                  <a:pt x="2373465" y="1991713"/>
                </a:lnTo>
                <a:lnTo>
                  <a:pt x="2369773" y="1996974"/>
                </a:lnTo>
                <a:lnTo>
                  <a:pt x="2365344" y="1996569"/>
                </a:lnTo>
                <a:lnTo>
                  <a:pt x="2364606" y="2002640"/>
                </a:lnTo>
                <a:lnTo>
                  <a:pt x="2356485" y="2011544"/>
                </a:lnTo>
                <a:lnTo>
                  <a:pt x="2355747" y="2009115"/>
                </a:lnTo>
                <a:lnTo>
                  <a:pt x="2348364" y="2013972"/>
                </a:lnTo>
                <a:lnTo>
                  <a:pt x="2353532" y="2001830"/>
                </a:lnTo>
                <a:lnTo>
                  <a:pt x="2349103" y="1997783"/>
                </a:lnTo>
                <a:lnTo>
                  <a:pt x="2342458" y="1999402"/>
                </a:lnTo>
                <a:lnTo>
                  <a:pt x="2330647" y="1988880"/>
                </a:lnTo>
                <a:lnTo>
                  <a:pt x="2326955" y="1981999"/>
                </a:lnTo>
                <a:lnTo>
                  <a:pt x="2329170" y="1975119"/>
                </a:lnTo>
                <a:lnTo>
                  <a:pt x="2345411" y="1959335"/>
                </a:lnTo>
                <a:lnTo>
                  <a:pt x="2335076" y="1964192"/>
                </a:lnTo>
                <a:lnTo>
                  <a:pt x="2325479" y="1971882"/>
                </a:lnTo>
                <a:lnTo>
                  <a:pt x="2321049" y="1980381"/>
                </a:lnTo>
                <a:lnTo>
                  <a:pt x="2322526" y="1989689"/>
                </a:lnTo>
                <a:lnTo>
                  <a:pt x="2326955" y="1994141"/>
                </a:lnTo>
                <a:lnTo>
                  <a:pt x="2328432" y="2006687"/>
                </a:lnTo>
                <a:lnTo>
                  <a:pt x="2332861" y="2011544"/>
                </a:lnTo>
                <a:lnTo>
                  <a:pt x="2339505" y="2026923"/>
                </a:lnTo>
                <a:lnTo>
                  <a:pt x="2338767" y="2038255"/>
                </a:lnTo>
                <a:lnTo>
                  <a:pt x="2330647" y="2055657"/>
                </a:lnTo>
                <a:lnTo>
                  <a:pt x="2319573" y="2061728"/>
                </a:lnTo>
                <a:lnTo>
                  <a:pt x="2311452" y="2080345"/>
                </a:lnTo>
                <a:lnTo>
                  <a:pt x="2306284" y="2089249"/>
                </a:lnTo>
                <a:lnTo>
                  <a:pt x="2306284" y="2094915"/>
                </a:lnTo>
                <a:lnTo>
                  <a:pt x="2303331" y="2098557"/>
                </a:lnTo>
                <a:lnTo>
                  <a:pt x="2302593" y="2094915"/>
                </a:lnTo>
                <a:lnTo>
                  <a:pt x="2301117" y="2091272"/>
                </a:lnTo>
                <a:lnTo>
                  <a:pt x="2291520" y="2107866"/>
                </a:lnTo>
                <a:lnTo>
                  <a:pt x="2290043" y="2112318"/>
                </a:lnTo>
                <a:lnTo>
                  <a:pt x="2287828" y="2115960"/>
                </a:lnTo>
                <a:lnTo>
                  <a:pt x="2286352" y="2107056"/>
                </a:lnTo>
                <a:lnTo>
                  <a:pt x="2289305" y="2096938"/>
                </a:lnTo>
                <a:lnTo>
                  <a:pt x="2295211" y="2088035"/>
                </a:lnTo>
                <a:lnTo>
                  <a:pt x="2293734" y="2082369"/>
                </a:lnTo>
                <a:lnTo>
                  <a:pt x="2299640" y="2075084"/>
                </a:lnTo>
                <a:lnTo>
                  <a:pt x="2298164" y="2072655"/>
                </a:lnTo>
                <a:lnTo>
                  <a:pt x="2306284" y="2068608"/>
                </a:lnTo>
                <a:lnTo>
                  <a:pt x="2294473" y="2068608"/>
                </a:lnTo>
                <a:lnTo>
                  <a:pt x="2291520" y="2062133"/>
                </a:lnTo>
                <a:lnTo>
                  <a:pt x="2294473" y="2058086"/>
                </a:lnTo>
                <a:lnTo>
                  <a:pt x="2293734" y="2056062"/>
                </a:lnTo>
                <a:lnTo>
                  <a:pt x="2289305" y="2056062"/>
                </a:lnTo>
                <a:lnTo>
                  <a:pt x="2287828" y="2052420"/>
                </a:lnTo>
                <a:lnTo>
                  <a:pt x="2284875" y="2056062"/>
                </a:lnTo>
                <a:lnTo>
                  <a:pt x="2276755" y="2046754"/>
                </a:lnTo>
                <a:lnTo>
                  <a:pt x="2276755" y="2037850"/>
                </a:lnTo>
                <a:lnTo>
                  <a:pt x="2283399" y="2028542"/>
                </a:lnTo>
                <a:lnTo>
                  <a:pt x="2286352" y="2015186"/>
                </a:lnTo>
                <a:lnTo>
                  <a:pt x="2278231" y="2003045"/>
                </a:lnTo>
                <a:lnTo>
                  <a:pt x="2283399" y="1993331"/>
                </a:lnTo>
                <a:lnTo>
                  <a:pt x="2292258" y="1988880"/>
                </a:lnTo>
                <a:lnTo>
                  <a:pt x="2289305" y="1985642"/>
                </a:lnTo>
                <a:lnTo>
                  <a:pt x="2291520" y="1977143"/>
                </a:lnTo>
                <a:lnTo>
                  <a:pt x="2289305" y="1973500"/>
                </a:lnTo>
                <a:lnTo>
                  <a:pt x="2289305" y="1976333"/>
                </a:lnTo>
                <a:lnTo>
                  <a:pt x="2287090" y="1984832"/>
                </a:lnTo>
                <a:lnTo>
                  <a:pt x="2276755" y="1992117"/>
                </a:lnTo>
                <a:lnTo>
                  <a:pt x="2270111" y="1996569"/>
                </a:lnTo>
                <a:lnTo>
                  <a:pt x="2266419" y="1996164"/>
                </a:lnTo>
                <a:lnTo>
                  <a:pt x="2270849" y="2002640"/>
                </a:lnTo>
                <a:lnTo>
                  <a:pt x="2269372" y="2007901"/>
                </a:lnTo>
                <a:lnTo>
                  <a:pt x="2267896" y="2021257"/>
                </a:lnTo>
                <a:lnTo>
                  <a:pt x="2270111" y="2026518"/>
                </a:lnTo>
                <a:lnTo>
                  <a:pt x="2268634" y="2032993"/>
                </a:lnTo>
                <a:lnTo>
                  <a:pt x="2269372" y="2041897"/>
                </a:lnTo>
                <a:lnTo>
                  <a:pt x="2267896" y="2059705"/>
                </a:lnTo>
                <a:lnTo>
                  <a:pt x="2264943" y="2060109"/>
                </a:lnTo>
                <a:lnTo>
                  <a:pt x="2253131" y="2047563"/>
                </a:lnTo>
                <a:lnTo>
                  <a:pt x="2243534" y="2045944"/>
                </a:lnTo>
                <a:lnTo>
                  <a:pt x="2237628" y="2035826"/>
                </a:lnTo>
                <a:lnTo>
                  <a:pt x="2232460" y="2035422"/>
                </a:lnTo>
                <a:lnTo>
                  <a:pt x="2230984" y="2030970"/>
                </a:lnTo>
                <a:lnTo>
                  <a:pt x="2235413" y="2021257"/>
                </a:lnTo>
                <a:lnTo>
                  <a:pt x="2228031" y="2030160"/>
                </a:lnTo>
                <a:lnTo>
                  <a:pt x="2228031" y="2038255"/>
                </a:lnTo>
                <a:lnTo>
                  <a:pt x="2235413" y="2041088"/>
                </a:lnTo>
                <a:lnTo>
                  <a:pt x="2241319" y="2049587"/>
                </a:lnTo>
                <a:lnTo>
                  <a:pt x="2252393" y="2053634"/>
                </a:lnTo>
                <a:lnTo>
                  <a:pt x="2263466" y="2066180"/>
                </a:lnTo>
                <a:lnTo>
                  <a:pt x="2270849" y="2070227"/>
                </a:lnTo>
                <a:lnTo>
                  <a:pt x="2271587" y="2078321"/>
                </a:lnTo>
                <a:lnTo>
                  <a:pt x="2269372" y="2087630"/>
                </a:lnTo>
                <a:lnTo>
                  <a:pt x="2261990" y="2087225"/>
                </a:lnTo>
                <a:lnTo>
                  <a:pt x="2258299" y="2079131"/>
                </a:lnTo>
                <a:lnTo>
                  <a:pt x="2253869" y="2077107"/>
                </a:lnTo>
                <a:lnTo>
                  <a:pt x="2258299" y="2088439"/>
                </a:lnTo>
                <a:lnTo>
                  <a:pt x="2269372" y="2094915"/>
                </a:lnTo>
                <a:lnTo>
                  <a:pt x="2271587" y="2100985"/>
                </a:lnTo>
                <a:lnTo>
                  <a:pt x="2268634" y="2103818"/>
                </a:lnTo>
                <a:lnTo>
                  <a:pt x="2267896" y="2107866"/>
                </a:lnTo>
                <a:lnTo>
                  <a:pt x="2257560" y="2105842"/>
                </a:lnTo>
                <a:lnTo>
                  <a:pt x="2270111" y="2115960"/>
                </a:lnTo>
                <a:lnTo>
                  <a:pt x="2266419" y="2122031"/>
                </a:lnTo>
                <a:lnTo>
                  <a:pt x="2259775" y="2119602"/>
                </a:lnTo>
                <a:lnTo>
                  <a:pt x="2255346" y="2111508"/>
                </a:lnTo>
                <a:lnTo>
                  <a:pt x="2242795" y="2111103"/>
                </a:lnTo>
                <a:lnTo>
                  <a:pt x="2234675" y="2107461"/>
                </a:lnTo>
                <a:lnTo>
                  <a:pt x="2241319" y="2114746"/>
                </a:lnTo>
                <a:lnTo>
                  <a:pt x="2249440" y="2117579"/>
                </a:lnTo>
                <a:lnTo>
                  <a:pt x="2255346" y="2117579"/>
                </a:lnTo>
                <a:lnTo>
                  <a:pt x="2259037" y="2128911"/>
                </a:lnTo>
                <a:lnTo>
                  <a:pt x="2267896" y="2130935"/>
                </a:lnTo>
                <a:lnTo>
                  <a:pt x="2274540" y="2129315"/>
                </a:lnTo>
                <a:lnTo>
                  <a:pt x="2279708" y="2132958"/>
                </a:lnTo>
                <a:lnTo>
                  <a:pt x="2281922" y="2141457"/>
                </a:lnTo>
                <a:lnTo>
                  <a:pt x="2278231" y="2150361"/>
                </a:lnTo>
                <a:lnTo>
                  <a:pt x="2273063" y="2147932"/>
                </a:lnTo>
                <a:lnTo>
                  <a:pt x="2272325" y="2152384"/>
                </a:lnTo>
                <a:lnTo>
                  <a:pt x="2276755" y="2156431"/>
                </a:lnTo>
                <a:lnTo>
                  <a:pt x="2278231" y="2166144"/>
                </a:lnTo>
                <a:lnTo>
                  <a:pt x="2275278" y="2171001"/>
                </a:lnTo>
                <a:lnTo>
                  <a:pt x="2268634" y="2171001"/>
                </a:lnTo>
                <a:lnTo>
                  <a:pt x="2266419" y="2173429"/>
                </a:lnTo>
                <a:lnTo>
                  <a:pt x="2253131" y="2176667"/>
                </a:lnTo>
                <a:lnTo>
                  <a:pt x="2248701" y="2181119"/>
                </a:lnTo>
                <a:lnTo>
                  <a:pt x="2242057" y="2179096"/>
                </a:lnTo>
                <a:lnTo>
                  <a:pt x="2236890" y="2169382"/>
                </a:lnTo>
                <a:lnTo>
                  <a:pt x="2233937" y="2171406"/>
                </a:lnTo>
                <a:lnTo>
                  <a:pt x="2233198" y="2185166"/>
                </a:lnTo>
                <a:lnTo>
                  <a:pt x="2231722" y="2190428"/>
                </a:lnTo>
                <a:lnTo>
                  <a:pt x="2241319" y="2187999"/>
                </a:lnTo>
                <a:lnTo>
                  <a:pt x="2261252" y="2185166"/>
                </a:lnTo>
                <a:lnTo>
                  <a:pt x="2265681" y="2186785"/>
                </a:lnTo>
                <a:lnTo>
                  <a:pt x="2267158" y="2200141"/>
                </a:lnTo>
                <a:lnTo>
                  <a:pt x="2271587" y="2202164"/>
                </a:lnTo>
                <a:lnTo>
                  <a:pt x="2272325" y="2196498"/>
                </a:lnTo>
                <a:lnTo>
                  <a:pt x="2277493" y="2187190"/>
                </a:lnTo>
                <a:lnTo>
                  <a:pt x="2280446" y="2186785"/>
                </a:lnTo>
                <a:lnTo>
                  <a:pt x="2284137" y="2194475"/>
                </a:lnTo>
                <a:lnTo>
                  <a:pt x="2281922" y="2204188"/>
                </a:lnTo>
                <a:lnTo>
                  <a:pt x="2278231" y="2204593"/>
                </a:lnTo>
                <a:lnTo>
                  <a:pt x="2267896" y="2212687"/>
                </a:lnTo>
                <a:lnTo>
                  <a:pt x="2264205" y="2219567"/>
                </a:lnTo>
                <a:lnTo>
                  <a:pt x="2259775" y="2222400"/>
                </a:lnTo>
                <a:lnTo>
                  <a:pt x="2253131" y="2218757"/>
                </a:lnTo>
                <a:lnTo>
                  <a:pt x="2246487" y="2219567"/>
                </a:lnTo>
                <a:lnTo>
                  <a:pt x="2242795" y="2209449"/>
                </a:lnTo>
                <a:lnTo>
                  <a:pt x="2241319" y="2215925"/>
                </a:lnTo>
                <a:lnTo>
                  <a:pt x="2234675" y="2218757"/>
                </a:lnTo>
                <a:lnTo>
                  <a:pt x="2228031" y="2215520"/>
                </a:lnTo>
                <a:lnTo>
                  <a:pt x="2220648" y="2215115"/>
                </a:lnTo>
                <a:lnTo>
                  <a:pt x="2226554" y="2221186"/>
                </a:lnTo>
                <a:lnTo>
                  <a:pt x="2238366" y="2223209"/>
                </a:lnTo>
                <a:lnTo>
                  <a:pt x="2241319" y="2227661"/>
                </a:lnTo>
                <a:lnTo>
                  <a:pt x="2236151" y="2231709"/>
                </a:lnTo>
                <a:lnTo>
                  <a:pt x="2238366" y="2234946"/>
                </a:lnTo>
                <a:lnTo>
                  <a:pt x="2225078" y="2240612"/>
                </a:lnTo>
                <a:lnTo>
                  <a:pt x="2216219" y="2236970"/>
                </a:lnTo>
                <a:lnTo>
                  <a:pt x="2223601" y="2243850"/>
                </a:lnTo>
                <a:lnTo>
                  <a:pt x="2236151" y="2244659"/>
                </a:lnTo>
                <a:lnTo>
                  <a:pt x="2245748" y="2236970"/>
                </a:lnTo>
                <a:lnTo>
                  <a:pt x="2247225" y="2240612"/>
                </a:lnTo>
                <a:lnTo>
                  <a:pt x="2250916" y="2241826"/>
                </a:lnTo>
                <a:lnTo>
                  <a:pt x="2242057" y="2251539"/>
                </a:lnTo>
                <a:lnTo>
                  <a:pt x="2233198" y="2251944"/>
                </a:lnTo>
                <a:lnTo>
                  <a:pt x="2232460" y="2249111"/>
                </a:lnTo>
                <a:lnTo>
                  <a:pt x="2225816" y="2249921"/>
                </a:lnTo>
                <a:lnTo>
                  <a:pt x="2222863" y="2251944"/>
                </a:lnTo>
                <a:lnTo>
                  <a:pt x="2210313" y="2253158"/>
                </a:lnTo>
                <a:lnTo>
                  <a:pt x="2187427" y="2266109"/>
                </a:lnTo>
                <a:lnTo>
                  <a:pt x="2162327" y="2284726"/>
                </a:lnTo>
                <a:lnTo>
                  <a:pt x="2154206" y="2298891"/>
                </a:lnTo>
                <a:lnTo>
                  <a:pt x="2149777" y="2299700"/>
                </a:lnTo>
                <a:lnTo>
                  <a:pt x="2144609" y="2296868"/>
                </a:lnTo>
                <a:lnTo>
                  <a:pt x="2130582" y="2298486"/>
                </a:lnTo>
                <a:lnTo>
                  <a:pt x="2120247" y="2306176"/>
                </a:lnTo>
                <a:lnTo>
                  <a:pt x="2101791" y="2329245"/>
                </a:lnTo>
                <a:lnTo>
                  <a:pt x="2101791" y="2334506"/>
                </a:lnTo>
                <a:lnTo>
                  <a:pt x="2093670" y="2340981"/>
                </a:lnTo>
                <a:lnTo>
                  <a:pt x="2089241" y="2340577"/>
                </a:lnTo>
                <a:lnTo>
                  <a:pt x="2088503" y="2346243"/>
                </a:lnTo>
                <a:lnTo>
                  <a:pt x="2079644" y="2355551"/>
                </a:lnTo>
                <a:lnTo>
                  <a:pt x="2073738" y="2353123"/>
                </a:lnTo>
                <a:lnTo>
                  <a:pt x="2068570" y="2354337"/>
                </a:lnTo>
                <a:lnTo>
                  <a:pt x="2065617" y="2358789"/>
                </a:lnTo>
                <a:lnTo>
                  <a:pt x="2055282" y="2357575"/>
                </a:lnTo>
                <a:lnTo>
                  <a:pt x="2050114" y="2364455"/>
                </a:lnTo>
                <a:lnTo>
                  <a:pt x="2035349" y="2366074"/>
                </a:lnTo>
                <a:lnTo>
                  <a:pt x="2032396" y="2370930"/>
                </a:lnTo>
                <a:lnTo>
                  <a:pt x="2022799" y="2370121"/>
                </a:lnTo>
                <a:lnTo>
                  <a:pt x="2021322" y="2375787"/>
                </a:lnTo>
                <a:lnTo>
                  <a:pt x="2009510" y="2375787"/>
                </a:lnTo>
                <a:lnTo>
                  <a:pt x="2006557" y="2378215"/>
                </a:lnTo>
                <a:lnTo>
                  <a:pt x="2010249" y="2380643"/>
                </a:lnTo>
                <a:lnTo>
                  <a:pt x="2008772" y="2388333"/>
                </a:lnTo>
                <a:lnTo>
                  <a:pt x="2002128" y="2397237"/>
                </a:lnTo>
                <a:lnTo>
                  <a:pt x="1997699" y="2397641"/>
                </a:lnTo>
                <a:lnTo>
                  <a:pt x="1993269" y="2403307"/>
                </a:lnTo>
                <a:lnTo>
                  <a:pt x="1985148" y="2405331"/>
                </a:lnTo>
                <a:lnTo>
                  <a:pt x="1976289" y="2418282"/>
                </a:lnTo>
                <a:lnTo>
                  <a:pt x="1969645" y="2431637"/>
                </a:lnTo>
                <a:lnTo>
                  <a:pt x="1969645" y="2447017"/>
                </a:lnTo>
                <a:lnTo>
                  <a:pt x="1966692" y="2475751"/>
                </a:lnTo>
                <a:lnTo>
                  <a:pt x="1968169" y="2488297"/>
                </a:lnTo>
                <a:lnTo>
                  <a:pt x="1965216" y="2508533"/>
                </a:lnTo>
                <a:lnTo>
                  <a:pt x="1971122" y="2521079"/>
                </a:lnTo>
                <a:lnTo>
                  <a:pt x="1973336" y="2540910"/>
                </a:lnTo>
                <a:lnTo>
                  <a:pt x="1977027" y="2549005"/>
                </a:lnTo>
                <a:lnTo>
                  <a:pt x="1982195" y="2571264"/>
                </a:lnTo>
                <a:lnTo>
                  <a:pt x="1988840" y="2579358"/>
                </a:lnTo>
                <a:lnTo>
                  <a:pt x="1992531" y="2587452"/>
                </a:lnTo>
                <a:lnTo>
                  <a:pt x="1988101" y="2597975"/>
                </a:lnTo>
                <a:lnTo>
                  <a:pt x="1986625" y="2612140"/>
                </a:lnTo>
                <a:lnTo>
                  <a:pt x="1990316" y="2616592"/>
                </a:lnTo>
                <a:lnTo>
                  <a:pt x="1995484" y="2646136"/>
                </a:lnTo>
                <a:lnTo>
                  <a:pt x="2005819" y="2652207"/>
                </a:lnTo>
                <a:lnTo>
                  <a:pt x="2008772" y="2665562"/>
                </a:lnTo>
                <a:lnTo>
                  <a:pt x="2002866" y="2670824"/>
                </a:lnTo>
                <a:lnTo>
                  <a:pt x="2005819" y="2674061"/>
                </a:lnTo>
                <a:lnTo>
                  <a:pt x="2003604" y="2690655"/>
                </a:lnTo>
                <a:lnTo>
                  <a:pt x="2001390" y="2694702"/>
                </a:lnTo>
                <a:lnTo>
                  <a:pt x="2002128" y="2702796"/>
                </a:lnTo>
                <a:lnTo>
                  <a:pt x="1994007" y="2718985"/>
                </a:lnTo>
                <a:lnTo>
                  <a:pt x="1989578" y="2729912"/>
                </a:lnTo>
                <a:lnTo>
                  <a:pt x="1982934" y="2738411"/>
                </a:lnTo>
                <a:lnTo>
                  <a:pt x="1981457" y="2749743"/>
                </a:lnTo>
                <a:lnTo>
                  <a:pt x="1973336" y="2752576"/>
                </a:lnTo>
                <a:lnTo>
                  <a:pt x="1964478" y="2755409"/>
                </a:lnTo>
                <a:lnTo>
                  <a:pt x="1954880" y="2752981"/>
                </a:lnTo>
                <a:lnTo>
                  <a:pt x="1950451" y="2747315"/>
                </a:lnTo>
                <a:lnTo>
                  <a:pt x="1939377" y="2744886"/>
                </a:lnTo>
                <a:lnTo>
                  <a:pt x="1945283" y="2742458"/>
                </a:lnTo>
                <a:lnTo>
                  <a:pt x="1933471" y="2733554"/>
                </a:lnTo>
                <a:lnTo>
                  <a:pt x="1934948" y="2725865"/>
                </a:lnTo>
                <a:lnTo>
                  <a:pt x="1931257" y="2719389"/>
                </a:lnTo>
                <a:lnTo>
                  <a:pt x="1922398" y="2719389"/>
                </a:lnTo>
                <a:lnTo>
                  <a:pt x="1918706" y="2716152"/>
                </a:lnTo>
                <a:lnTo>
                  <a:pt x="1919445" y="2704010"/>
                </a:lnTo>
                <a:lnTo>
                  <a:pt x="1917968" y="2694702"/>
                </a:lnTo>
                <a:lnTo>
                  <a:pt x="1905418" y="2685798"/>
                </a:lnTo>
                <a:lnTo>
                  <a:pt x="1904680" y="2680537"/>
                </a:lnTo>
                <a:lnTo>
                  <a:pt x="1909109" y="2676085"/>
                </a:lnTo>
                <a:lnTo>
                  <a:pt x="1910586" y="2668395"/>
                </a:lnTo>
                <a:lnTo>
                  <a:pt x="1917968" y="2661920"/>
                </a:lnTo>
                <a:lnTo>
                  <a:pt x="1908371" y="2664348"/>
                </a:lnTo>
                <a:lnTo>
                  <a:pt x="1904680" y="2661515"/>
                </a:lnTo>
                <a:lnTo>
                  <a:pt x="1904680" y="2665562"/>
                </a:lnTo>
                <a:lnTo>
                  <a:pt x="1901727" y="2669610"/>
                </a:lnTo>
                <a:lnTo>
                  <a:pt x="1898774" y="2661111"/>
                </a:lnTo>
                <a:lnTo>
                  <a:pt x="1895083" y="2661920"/>
                </a:lnTo>
                <a:lnTo>
                  <a:pt x="1892868" y="2657468"/>
                </a:lnTo>
                <a:lnTo>
                  <a:pt x="1886962" y="2650993"/>
                </a:lnTo>
                <a:lnTo>
                  <a:pt x="1886224" y="2642089"/>
                </a:lnTo>
                <a:lnTo>
                  <a:pt x="1883271" y="2636423"/>
                </a:lnTo>
                <a:lnTo>
                  <a:pt x="1895821" y="2620234"/>
                </a:lnTo>
                <a:lnTo>
                  <a:pt x="1895083" y="2611735"/>
                </a:lnTo>
                <a:lnTo>
                  <a:pt x="1887700" y="2608902"/>
                </a:lnTo>
                <a:lnTo>
                  <a:pt x="1884009" y="2611735"/>
                </a:lnTo>
                <a:lnTo>
                  <a:pt x="1886224" y="2615782"/>
                </a:lnTo>
                <a:lnTo>
                  <a:pt x="1880318" y="2623067"/>
                </a:lnTo>
                <a:lnTo>
                  <a:pt x="1877365" y="2625496"/>
                </a:lnTo>
                <a:lnTo>
                  <a:pt x="1871459" y="2616187"/>
                </a:lnTo>
                <a:lnTo>
                  <a:pt x="1872197" y="2609307"/>
                </a:lnTo>
                <a:lnTo>
                  <a:pt x="1881794" y="2592714"/>
                </a:lnTo>
                <a:lnTo>
                  <a:pt x="1888438" y="2571264"/>
                </a:lnTo>
                <a:lnTo>
                  <a:pt x="1889176" y="2560337"/>
                </a:lnTo>
                <a:lnTo>
                  <a:pt x="1882532" y="2549005"/>
                </a:lnTo>
                <a:lnTo>
                  <a:pt x="1875150" y="2547790"/>
                </a:lnTo>
                <a:lnTo>
                  <a:pt x="1870721" y="2541315"/>
                </a:lnTo>
                <a:lnTo>
                  <a:pt x="1871459" y="2538077"/>
                </a:lnTo>
                <a:lnTo>
                  <a:pt x="1867029" y="2538077"/>
                </a:lnTo>
                <a:lnTo>
                  <a:pt x="1859647" y="2533221"/>
                </a:lnTo>
                <a:lnTo>
                  <a:pt x="1858170" y="2523508"/>
                </a:lnTo>
                <a:lnTo>
                  <a:pt x="1855217" y="2522698"/>
                </a:lnTo>
                <a:lnTo>
                  <a:pt x="1850050" y="2517842"/>
                </a:lnTo>
                <a:lnTo>
                  <a:pt x="1844882" y="2501653"/>
                </a:lnTo>
                <a:lnTo>
                  <a:pt x="1833808" y="2498011"/>
                </a:lnTo>
                <a:lnTo>
                  <a:pt x="1827164" y="2494773"/>
                </a:lnTo>
                <a:lnTo>
                  <a:pt x="1816829" y="2496392"/>
                </a:lnTo>
                <a:lnTo>
                  <a:pt x="1810184" y="2501248"/>
                </a:lnTo>
                <a:lnTo>
                  <a:pt x="1810184" y="2503272"/>
                </a:lnTo>
                <a:lnTo>
                  <a:pt x="1808708" y="2504891"/>
                </a:lnTo>
                <a:lnTo>
                  <a:pt x="1805017" y="2503272"/>
                </a:lnTo>
                <a:lnTo>
                  <a:pt x="1791728" y="2515009"/>
                </a:lnTo>
                <a:lnTo>
                  <a:pt x="1782869" y="2515818"/>
                </a:lnTo>
                <a:lnTo>
                  <a:pt x="1768105" y="2517842"/>
                </a:lnTo>
                <a:lnTo>
                  <a:pt x="1765890" y="2514604"/>
                </a:lnTo>
                <a:lnTo>
                  <a:pt x="1767366" y="2510961"/>
                </a:lnTo>
                <a:lnTo>
                  <a:pt x="1768843" y="2514199"/>
                </a:lnTo>
                <a:lnTo>
                  <a:pt x="1771058" y="2513390"/>
                </a:lnTo>
                <a:lnTo>
                  <a:pt x="1768843" y="2508938"/>
                </a:lnTo>
                <a:lnTo>
                  <a:pt x="1763675" y="2502462"/>
                </a:lnTo>
                <a:lnTo>
                  <a:pt x="1751125" y="2494773"/>
                </a:lnTo>
                <a:lnTo>
                  <a:pt x="1753340" y="2494368"/>
                </a:lnTo>
                <a:lnTo>
                  <a:pt x="1759246" y="2497201"/>
                </a:lnTo>
                <a:lnTo>
                  <a:pt x="1761461" y="2493963"/>
                </a:lnTo>
                <a:lnTo>
                  <a:pt x="1751863" y="2487893"/>
                </a:lnTo>
                <a:lnTo>
                  <a:pt x="1750387" y="2483036"/>
                </a:lnTo>
                <a:lnTo>
                  <a:pt x="1745957" y="2482631"/>
                </a:lnTo>
                <a:lnTo>
                  <a:pt x="1744481" y="2486679"/>
                </a:lnTo>
                <a:lnTo>
                  <a:pt x="1749648" y="2492749"/>
                </a:lnTo>
                <a:lnTo>
                  <a:pt x="1741528" y="2488702"/>
                </a:lnTo>
                <a:lnTo>
                  <a:pt x="1734145" y="2482631"/>
                </a:lnTo>
                <a:lnTo>
                  <a:pt x="1721595" y="2482631"/>
                </a:lnTo>
                <a:lnTo>
                  <a:pt x="1708307" y="2481013"/>
                </a:lnTo>
                <a:lnTo>
                  <a:pt x="1710522" y="2478584"/>
                </a:lnTo>
                <a:lnTo>
                  <a:pt x="1721595" y="2479394"/>
                </a:lnTo>
                <a:lnTo>
                  <a:pt x="1727501" y="2477775"/>
                </a:lnTo>
                <a:lnTo>
                  <a:pt x="1725287" y="2474942"/>
                </a:lnTo>
                <a:lnTo>
                  <a:pt x="1714951" y="2474132"/>
                </a:lnTo>
                <a:lnTo>
                  <a:pt x="1703877" y="2481417"/>
                </a:lnTo>
                <a:lnTo>
                  <a:pt x="1699448" y="2478989"/>
                </a:lnTo>
                <a:lnTo>
                  <a:pt x="1683945" y="2481013"/>
                </a:lnTo>
                <a:lnTo>
                  <a:pt x="1678777" y="2476965"/>
                </a:lnTo>
                <a:lnTo>
                  <a:pt x="1671395" y="2479798"/>
                </a:lnTo>
                <a:lnTo>
                  <a:pt x="1657368" y="2478989"/>
                </a:lnTo>
                <a:lnTo>
                  <a:pt x="1649247" y="2482227"/>
                </a:lnTo>
                <a:lnTo>
                  <a:pt x="1639650" y="2474537"/>
                </a:lnTo>
                <a:lnTo>
                  <a:pt x="1639650" y="2469276"/>
                </a:lnTo>
                <a:lnTo>
                  <a:pt x="1641127" y="2463205"/>
                </a:lnTo>
                <a:lnTo>
                  <a:pt x="1634482" y="2462396"/>
                </a:lnTo>
                <a:lnTo>
                  <a:pt x="1630791" y="2470085"/>
                </a:lnTo>
                <a:lnTo>
                  <a:pt x="1625623" y="2477370"/>
                </a:lnTo>
                <a:lnTo>
                  <a:pt x="1618241" y="2476156"/>
                </a:lnTo>
                <a:lnTo>
                  <a:pt x="1612335" y="2478180"/>
                </a:lnTo>
                <a:lnTo>
                  <a:pt x="1601262" y="2476561"/>
                </a:lnTo>
                <a:lnTo>
                  <a:pt x="1571732" y="2481417"/>
                </a:lnTo>
                <a:lnTo>
                  <a:pt x="1563611" y="2488297"/>
                </a:lnTo>
                <a:lnTo>
                  <a:pt x="1547370" y="2494368"/>
                </a:lnTo>
                <a:lnTo>
                  <a:pt x="1538511" y="2502867"/>
                </a:lnTo>
                <a:lnTo>
                  <a:pt x="1538511" y="2509343"/>
                </a:lnTo>
                <a:lnTo>
                  <a:pt x="1544417" y="2506914"/>
                </a:lnTo>
                <a:lnTo>
                  <a:pt x="1550323" y="2501653"/>
                </a:lnTo>
                <a:lnTo>
                  <a:pt x="1553275" y="2502462"/>
                </a:lnTo>
                <a:lnTo>
                  <a:pt x="1556967" y="2506914"/>
                </a:lnTo>
                <a:lnTo>
                  <a:pt x="1565826" y="2510152"/>
                </a:lnTo>
                <a:lnTo>
                  <a:pt x="1562873" y="2513390"/>
                </a:lnTo>
                <a:lnTo>
                  <a:pt x="1546632" y="2519056"/>
                </a:lnTo>
                <a:lnTo>
                  <a:pt x="1547370" y="2526745"/>
                </a:lnTo>
                <a:lnTo>
                  <a:pt x="1550323" y="2533625"/>
                </a:lnTo>
                <a:lnTo>
                  <a:pt x="1565826" y="2538482"/>
                </a:lnTo>
                <a:lnTo>
                  <a:pt x="1577638" y="2546981"/>
                </a:lnTo>
                <a:lnTo>
                  <a:pt x="1576900" y="2549814"/>
                </a:lnTo>
                <a:lnTo>
                  <a:pt x="1569517" y="2551838"/>
                </a:lnTo>
                <a:lnTo>
                  <a:pt x="1566564" y="2557504"/>
                </a:lnTo>
                <a:lnTo>
                  <a:pt x="1565826" y="2548600"/>
                </a:lnTo>
                <a:lnTo>
                  <a:pt x="1560658" y="2545362"/>
                </a:lnTo>
                <a:lnTo>
                  <a:pt x="1554752" y="2546172"/>
                </a:lnTo>
                <a:lnTo>
                  <a:pt x="1550323" y="2539696"/>
                </a:lnTo>
                <a:lnTo>
                  <a:pt x="1542940" y="2537268"/>
                </a:lnTo>
                <a:lnTo>
                  <a:pt x="1535558" y="2527150"/>
                </a:lnTo>
                <a:lnTo>
                  <a:pt x="1526699" y="2527959"/>
                </a:lnTo>
                <a:lnTo>
                  <a:pt x="1531128" y="2535649"/>
                </a:lnTo>
                <a:lnTo>
                  <a:pt x="1530390" y="2546981"/>
                </a:lnTo>
                <a:lnTo>
                  <a:pt x="1523008" y="2550623"/>
                </a:lnTo>
                <a:lnTo>
                  <a:pt x="1519316" y="2544957"/>
                </a:lnTo>
                <a:lnTo>
                  <a:pt x="1511196" y="2539291"/>
                </a:lnTo>
                <a:lnTo>
                  <a:pt x="1503813" y="2544553"/>
                </a:lnTo>
                <a:lnTo>
                  <a:pt x="1498646" y="2549814"/>
                </a:lnTo>
                <a:lnTo>
                  <a:pt x="1486096" y="2546172"/>
                </a:lnTo>
                <a:lnTo>
                  <a:pt x="1479451" y="2542529"/>
                </a:lnTo>
                <a:lnTo>
                  <a:pt x="1471331" y="2543743"/>
                </a:lnTo>
                <a:lnTo>
                  <a:pt x="1466163" y="2541720"/>
                </a:lnTo>
                <a:lnTo>
                  <a:pt x="1469854" y="2536863"/>
                </a:lnTo>
                <a:lnTo>
                  <a:pt x="1476498" y="2532007"/>
                </a:lnTo>
                <a:lnTo>
                  <a:pt x="1472807" y="2527150"/>
                </a:lnTo>
                <a:lnTo>
                  <a:pt x="1463210" y="2527959"/>
                </a:lnTo>
                <a:lnTo>
                  <a:pt x="1460257" y="2524722"/>
                </a:lnTo>
                <a:lnTo>
                  <a:pt x="1460257" y="2517842"/>
                </a:lnTo>
                <a:lnTo>
                  <a:pt x="1456566" y="2514604"/>
                </a:lnTo>
                <a:lnTo>
                  <a:pt x="1449922" y="2516627"/>
                </a:lnTo>
                <a:lnTo>
                  <a:pt x="1444754" y="2515009"/>
                </a:lnTo>
                <a:lnTo>
                  <a:pt x="1448445" y="2509747"/>
                </a:lnTo>
                <a:lnTo>
                  <a:pt x="1442539" y="2507724"/>
                </a:lnTo>
                <a:lnTo>
                  <a:pt x="1432942" y="2510961"/>
                </a:lnTo>
                <a:lnTo>
                  <a:pt x="1432204" y="2515818"/>
                </a:lnTo>
                <a:lnTo>
                  <a:pt x="1433680" y="2521484"/>
                </a:lnTo>
                <a:lnTo>
                  <a:pt x="1424821" y="2522698"/>
                </a:lnTo>
                <a:lnTo>
                  <a:pt x="1396030" y="2519865"/>
                </a:lnTo>
                <a:lnTo>
                  <a:pt x="1392339" y="2515818"/>
                </a:lnTo>
                <a:lnTo>
                  <a:pt x="1368715" y="2510152"/>
                </a:lnTo>
                <a:lnTo>
                  <a:pt x="1356165" y="2510152"/>
                </a:lnTo>
                <a:lnTo>
                  <a:pt x="1339185" y="2513794"/>
                </a:lnTo>
                <a:lnTo>
                  <a:pt x="1332541" y="2517842"/>
                </a:lnTo>
                <a:lnTo>
                  <a:pt x="1325158" y="2518651"/>
                </a:lnTo>
                <a:lnTo>
                  <a:pt x="1317038" y="2529578"/>
                </a:lnTo>
                <a:lnTo>
                  <a:pt x="1305964" y="2530792"/>
                </a:lnTo>
                <a:lnTo>
                  <a:pt x="1307440" y="2522698"/>
                </a:lnTo>
                <a:lnTo>
                  <a:pt x="1305226" y="2515818"/>
                </a:lnTo>
                <a:lnTo>
                  <a:pt x="1311132" y="2508533"/>
                </a:lnTo>
                <a:lnTo>
                  <a:pt x="1307440" y="2498820"/>
                </a:lnTo>
                <a:lnTo>
                  <a:pt x="1306702" y="2504486"/>
                </a:lnTo>
                <a:lnTo>
                  <a:pt x="1297105" y="2512176"/>
                </a:lnTo>
                <a:lnTo>
                  <a:pt x="1291937" y="2512176"/>
                </a:lnTo>
                <a:lnTo>
                  <a:pt x="1286031" y="2505295"/>
                </a:lnTo>
                <a:lnTo>
                  <a:pt x="1291937" y="2519056"/>
                </a:lnTo>
                <a:lnTo>
                  <a:pt x="1291937" y="2528364"/>
                </a:lnTo>
                <a:lnTo>
                  <a:pt x="1294152" y="2537268"/>
                </a:lnTo>
                <a:lnTo>
                  <a:pt x="1287508" y="2542529"/>
                </a:lnTo>
                <a:lnTo>
                  <a:pt x="1280864" y="2542529"/>
                </a:lnTo>
                <a:lnTo>
                  <a:pt x="1265361" y="2555885"/>
                </a:lnTo>
                <a:lnTo>
                  <a:pt x="1243951" y="2565193"/>
                </a:lnTo>
                <a:lnTo>
                  <a:pt x="1237307" y="2564788"/>
                </a:lnTo>
                <a:lnTo>
                  <a:pt x="1228448" y="2572073"/>
                </a:lnTo>
                <a:lnTo>
                  <a:pt x="1221066" y="2572883"/>
                </a:lnTo>
                <a:lnTo>
                  <a:pt x="1229925" y="2566003"/>
                </a:lnTo>
                <a:lnTo>
                  <a:pt x="1222543" y="2561146"/>
                </a:lnTo>
                <a:lnTo>
                  <a:pt x="1218113" y="2563170"/>
                </a:lnTo>
                <a:lnTo>
                  <a:pt x="1214422" y="2561146"/>
                </a:lnTo>
                <a:lnTo>
                  <a:pt x="1204825" y="2566003"/>
                </a:lnTo>
                <a:lnTo>
                  <a:pt x="1209992" y="2570454"/>
                </a:lnTo>
                <a:lnTo>
                  <a:pt x="1199657" y="2574097"/>
                </a:lnTo>
                <a:lnTo>
                  <a:pt x="1194489" y="2570454"/>
                </a:lnTo>
                <a:lnTo>
                  <a:pt x="1195227" y="2581786"/>
                </a:lnTo>
                <a:lnTo>
                  <a:pt x="1186369" y="2585834"/>
                </a:lnTo>
                <a:lnTo>
                  <a:pt x="1181201" y="2583001"/>
                </a:lnTo>
                <a:lnTo>
                  <a:pt x="1172342" y="2593118"/>
                </a:lnTo>
                <a:lnTo>
                  <a:pt x="1178248" y="2599189"/>
                </a:lnTo>
                <a:lnTo>
                  <a:pt x="1167912" y="2606474"/>
                </a:lnTo>
                <a:lnTo>
                  <a:pt x="1160530" y="2609307"/>
                </a:lnTo>
                <a:lnTo>
                  <a:pt x="1164221" y="2626710"/>
                </a:lnTo>
                <a:lnTo>
                  <a:pt x="1156839" y="2636018"/>
                </a:lnTo>
                <a:lnTo>
                  <a:pt x="1153148" y="2648969"/>
                </a:lnTo>
                <a:lnTo>
                  <a:pt x="1147241" y="2660301"/>
                </a:lnTo>
                <a:lnTo>
                  <a:pt x="1151671" y="2667181"/>
                </a:lnTo>
                <a:lnTo>
                  <a:pt x="1150195" y="2687012"/>
                </a:lnTo>
                <a:lnTo>
                  <a:pt x="1153148" y="2693488"/>
                </a:lnTo>
                <a:lnTo>
                  <a:pt x="1149456" y="2703606"/>
                </a:lnTo>
                <a:lnTo>
                  <a:pt x="1144289" y="2716961"/>
                </a:lnTo>
                <a:lnTo>
                  <a:pt x="1142074" y="2723437"/>
                </a:lnTo>
                <a:lnTo>
                  <a:pt x="1150933" y="2718175"/>
                </a:lnTo>
                <a:lnTo>
                  <a:pt x="1153886" y="2705224"/>
                </a:lnTo>
                <a:lnTo>
                  <a:pt x="1160530" y="2699963"/>
                </a:lnTo>
                <a:lnTo>
                  <a:pt x="1159054" y="2704415"/>
                </a:lnTo>
                <a:lnTo>
                  <a:pt x="1157577" y="2716556"/>
                </a:lnTo>
                <a:lnTo>
                  <a:pt x="1153886" y="2720199"/>
                </a:lnTo>
                <a:lnTo>
                  <a:pt x="1150933" y="2730721"/>
                </a:lnTo>
                <a:lnTo>
                  <a:pt x="1143550" y="2740435"/>
                </a:lnTo>
                <a:lnTo>
                  <a:pt x="1142074" y="2748529"/>
                </a:lnTo>
                <a:lnTo>
                  <a:pt x="1136168" y="2748934"/>
                </a:lnTo>
                <a:lnTo>
                  <a:pt x="1137644" y="2744482"/>
                </a:lnTo>
                <a:lnTo>
                  <a:pt x="1139121" y="2736387"/>
                </a:lnTo>
                <a:lnTo>
                  <a:pt x="1131000" y="2735578"/>
                </a:lnTo>
                <a:lnTo>
                  <a:pt x="1131000" y="2748529"/>
                </a:lnTo>
                <a:lnTo>
                  <a:pt x="1124356" y="2755409"/>
                </a:lnTo>
                <a:lnTo>
                  <a:pt x="1131000" y="2759861"/>
                </a:lnTo>
                <a:lnTo>
                  <a:pt x="1128785" y="2764313"/>
                </a:lnTo>
                <a:lnTo>
                  <a:pt x="1125833" y="2777264"/>
                </a:lnTo>
                <a:lnTo>
                  <a:pt x="1120665" y="2781715"/>
                </a:lnTo>
                <a:lnTo>
                  <a:pt x="1120665" y="2792643"/>
                </a:lnTo>
                <a:lnTo>
                  <a:pt x="1123618" y="2796690"/>
                </a:lnTo>
                <a:lnTo>
                  <a:pt x="1119926" y="2803165"/>
                </a:lnTo>
                <a:lnTo>
                  <a:pt x="1120665" y="2809641"/>
                </a:lnTo>
                <a:lnTo>
                  <a:pt x="1115497" y="2832709"/>
                </a:lnTo>
                <a:lnTo>
                  <a:pt x="1118450" y="2846874"/>
                </a:lnTo>
                <a:lnTo>
                  <a:pt x="1115497" y="2868729"/>
                </a:lnTo>
                <a:lnTo>
                  <a:pt x="1107376" y="2878442"/>
                </a:lnTo>
                <a:lnTo>
                  <a:pt x="1110329" y="2885727"/>
                </a:lnTo>
                <a:lnTo>
                  <a:pt x="1113282" y="2903130"/>
                </a:lnTo>
                <a:lnTo>
                  <a:pt x="1111806" y="2912843"/>
                </a:lnTo>
                <a:lnTo>
                  <a:pt x="1125094" y="2931865"/>
                </a:lnTo>
                <a:lnTo>
                  <a:pt x="1125094" y="2945625"/>
                </a:lnTo>
                <a:lnTo>
                  <a:pt x="1122141" y="2948053"/>
                </a:lnTo>
                <a:lnTo>
                  <a:pt x="1120665" y="2931865"/>
                </a:lnTo>
                <a:lnTo>
                  <a:pt x="1109591" y="2918509"/>
                </a:lnTo>
                <a:lnTo>
                  <a:pt x="1108115" y="2928627"/>
                </a:lnTo>
                <a:lnTo>
                  <a:pt x="1115497" y="2934698"/>
                </a:lnTo>
                <a:lnTo>
                  <a:pt x="1121403" y="2953719"/>
                </a:lnTo>
                <a:lnTo>
                  <a:pt x="1123618" y="2960195"/>
                </a:lnTo>
                <a:lnTo>
                  <a:pt x="1119926" y="2966265"/>
                </a:lnTo>
                <a:lnTo>
                  <a:pt x="1125833" y="2974360"/>
                </a:lnTo>
                <a:lnTo>
                  <a:pt x="1128047" y="2983263"/>
                </a:lnTo>
                <a:lnTo>
                  <a:pt x="1155362" y="3010379"/>
                </a:lnTo>
                <a:lnTo>
                  <a:pt x="1159792" y="3020497"/>
                </a:lnTo>
                <a:lnTo>
                  <a:pt x="1169389" y="3033043"/>
                </a:lnTo>
                <a:lnTo>
                  <a:pt x="1168651" y="3039923"/>
                </a:lnTo>
                <a:lnTo>
                  <a:pt x="1170865" y="3047613"/>
                </a:lnTo>
                <a:lnTo>
                  <a:pt x="1191536" y="3070277"/>
                </a:lnTo>
                <a:lnTo>
                  <a:pt x="1198180" y="3076752"/>
                </a:lnTo>
                <a:lnTo>
                  <a:pt x="1203348" y="3075538"/>
                </a:lnTo>
                <a:lnTo>
                  <a:pt x="1216637" y="3075943"/>
                </a:lnTo>
                <a:lnTo>
                  <a:pt x="1220328" y="3079585"/>
                </a:lnTo>
                <a:lnTo>
                  <a:pt x="1234354" y="3085251"/>
                </a:lnTo>
                <a:lnTo>
                  <a:pt x="1246166" y="3099416"/>
                </a:lnTo>
                <a:lnTo>
                  <a:pt x="1249858" y="3111153"/>
                </a:lnTo>
                <a:lnTo>
                  <a:pt x="1261669" y="3105892"/>
                </a:lnTo>
                <a:lnTo>
                  <a:pt x="1278649" y="3102654"/>
                </a:lnTo>
                <a:lnTo>
                  <a:pt x="1283078" y="3107511"/>
                </a:lnTo>
                <a:lnTo>
                  <a:pt x="1288246" y="3107511"/>
                </a:lnTo>
                <a:lnTo>
                  <a:pt x="1309655" y="3096583"/>
                </a:lnTo>
                <a:lnTo>
                  <a:pt x="1311870" y="3092536"/>
                </a:lnTo>
                <a:lnTo>
                  <a:pt x="1329588" y="3091322"/>
                </a:lnTo>
                <a:lnTo>
                  <a:pt x="1341400" y="3090917"/>
                </a:lnTo>
                <a:lnTo>
                  <a:pt x="1350258" y="3084037"/>
                </a:lnTo>
                <a:lnTo>
                  <a:pt x="1363547" y="3083632"/>
                </a:lnTo>
                <a:lnTo>
                  <a:pt x="1374621" y="3086465"/>
                </a:lnTo>
                <a:lnTo>
                  <a:pt x="1378312" y="3081204"/>
                </a:lnTo>
                <a:lnTo>
                  <a:pt x="1392339" y="3084847"/>
                </a:lnTo>
                <a:lnTo>
                  <a:pt x="1382741" y="3089703"/>
                </a:lnTo>
                <a:lnTo>
                  <a:pt x="1380527" y="3094964"/>
                </a:lnTo>
                <a:lnTo>
                  <a:pt x="1391600" y="3099821"/>
                </a:lnTo>
                <a:lnTo>
                  <a:pt x="1397506" y="3105082"/>
                </a:lnTo>
                <a:lnTo>
                  <a:pt x="1399721" y="3100226"/>
                </a:lnTo>
                <a:lnTo>
                  <a:pt x="1405627" y="3099821"/>
                </a:lnTo>
                <a:lnTo>
                  <a:pt x="1415224" y="3089298"/>
                </a:lnTo>
                <a:lnTo>
                  <a:pt x="1415224" y="3075943"/>
                </a:lnTo>
                <a:lnTo>
                  <a:pt x="1418177" y="3067849"/>
                </a:lnTo>
                <a:lnTo>
                  <a:pt x="1408580" y="3073919"/>
                </a:lnTo>
                <a:lnTo>
                  <a:pt x="1406365" y="3072300"/>
                </a:lnTo>
                <a:lnTo>
                  <a:pt x="1428513" y="3061373"/>
                </a:lnTo>
                <a:lnTo>
                  <a:pt x="1436633" y="3059754"/>
                </a:lnTo>
                <a:lnTo>
                  <a:pt x="1446230" y="3049232"/>
                </a:lnTo>
                <a:lnTo>
                  <a:pt x="1446230" y="3033043"/>
                </a:lnTo>
                <a:lnTo>
                  <a:pt x="1463948" y="3015236"/>
                </a:lnTo>
                <a:lnTo>
                  <a:pt x="1462472" y="3011998"/>
                </a:lnTo>
                <a:lnTo>
                  <a:pt x="1463948" y="2983263"/>
                </a:lnTo>
                <a:lnTo>
                  <a:pt x="1482404" y="2964242"/>
                </a:lnTo>
                <a:lnTo>
                  <a:pt x="1474283" y="2963432"/>
                </a:lnTo>
                <a:lnTo>
                  <a:pt x="1474283" y="2956957"/>
                </a:lnTo>
                <a:lnTo>
                  <a:pt x="1506766" y="2949672"/>
                </a:lnTo>
                <a:lnTo>
                  <a:pt x="1549585" y="2950481"/>
                </a:lnTo>
                <a:lnTo>
                  <a:pt x="1556229" y="2941173"/>
                </a:lnTo>
                <a:lnTo>
                  <a:pt x="1568779" y="2939554"/>
                </a:lnTo>
                <a:lnTo>
                  <a:pt x="1573208" y="2943601"/>
                </a:lnTo>
                <a:lnTo>
                  <a:pt x="1585020" y="2938340"/>
                </a:lnTo>
                <a:lnTo>
                  <a:pt x="1584282" y="2933888"/>
                </a:lnTo>
                <a:lnTo>
                  <a:pt x="1604215" y="2933079"/>
                </a:lnTo>
                <a:lnTo>
                  <a:pt x="1627100" y="2938340"/>
                </a:lnTo>
                <a:lnTo>
                  <a:pt x="1633006" y="2936316"/>
                </a:lnTo>
                <a:lnTo>
                  <a:pt x="1630791" y="2931055"/>
                </a:lnTo>
                <a:lnTo>
                  <a:pt x="1639650" y="2930246"/>
                </a:lnTo>
                <a:lnTo>
                  <a:pt x="1654415" y="2947244"/>
                </a:lnTo>
                <a:lnTo>
                  <a:pt x="1655153" y="2957362"/>
                </a:lnTo>
                <a:lnTo>
                  <a:pt x="1647033" y="2969098"/>
                </a:lnTo>
                <a:lnTo>
                  <a:pt x="1635959" y="2986096"/>
                </a:lnTo>
                <a:lnTo>
                  <a:pt x="1614550" y="3004308"/>
                </a:lnTo>
                <a:lnTo>
                  <a:pt x="1610121" y="3011189"/>
                </a:lnTo>
                <a:lnTo>
                  <a:pt x="1608644" y="3023330"/>
                </a:lnTo>
                <a:lnTo>
                  <a:pt x="1599047" y="3028996"/>
                </a:lnTo>
                <a:lnTo>
                  <a:pt x="1596094" y="3032234"/>
                </a:lnTo>
                <a:lnTo>
                  <a:pt x="1602738" y="3037090"/>
                </a:lnTo>
                <a:lnTo>
                  <a:pt x="1610859" y="3037090"/>
                </a:lnTo>
                <a:lnTo>
                  <a:pt x="1608644" y="3043970"/>
                </a:lnTo>
                <a:lnTo>
                  <a:pt x="1597570" y="3054898"/>
                </a:lnTo>
                <a:lnTo>
                  <a:pt x="1597570" y="3058540"/>
                </a:lnTo>
                <a:lnTo>
                  <a:pt x="1602000" y="3060564"/>
                </a:lnTo>
                <a:lnTo>
                  <a:pt x="1607167" y="3055707"/>
                </a:lnTo>
                <a:lnTo>
                  <a:pt x="1611597" y="3054898"/>
                </a:lnTo>
                <a:lnTo>
                  <a:pt x="1606429" y="3062587"/>
                </a:lnTo>
                <a:lnTo>
                  <a:pt x="1599047" y="3091322"/>
                </a:lnTo>
                <a:lnTo>
                  <a:pt x="1589449" y="3106296"/>
                </a:lnTo>
                <a:lnTo>
                  <a:pt x="1587235" y="3108320"/>
                </a:lnTo>
                <a:lnTo>
                  <a:pt x="1583544" y="3099821"/>
                </a:lnTo>
                <a:lnTo>
                  <a:pt x="1572470" y="3093346"/>
                </a:lnTo>
                <a:lnTo>
                  <a:pt x="1571732" y="3090917"/>
                </a:lnTo>
                <a:lnTo>
                  <a:pt x="1576900" y="3086465"/>
                </a:lnTo>
                <a:lnTo>
                  <a:pt x="1577638" y="3077157"/>
                </a:lnTo>
                <a:lnTo>
                  <a:pt x="1571732" y="3078776"/>
                </a:lnTo>
                <a:lnTo>
                  <a:pt x="1561396" y="3090513"/>
                </a:lnTo>
                <a:lnTo>
                  <a:pt x="1552537" y="3097393"/>
                </a:lnTo>
                <a:lnTo>
                  <a:pt x="1552537" y="3097797"/>
                </a:lnTo>
                <a:lnTo>
                  <a:pt x="1554752" y="3101845"/>
                </a:lnTo>
                <a:lnTo>
                  <a:pt x="1559920" y="3097393"/>
                </a:lnTo>
                <a:lnTo>
                  <a:pt x="1566564" y="3097393"/>
                </a:lnTo>
                <a:lnTo>
                  <a:pt x="1567302" y="3102249"/>
                </a:lnTo>
                <a:lnTo>
                  <a:pt x="1566564" y="3107511"/>
                </a:lnTo>
                <a:lnTo>
                  <a:pt x="1565088" y="3129770"/>
                </a:lnTo>
                <a:lnTo>
                  <a:pt x="1559182" y="3138269"/>
                </a:lnTo>
                <a:lnTo>
                  <a:pt x="1556967" y="3151625"/>
                </a:lnTo>
                <a:lnTo>
                  <a:pt x="1562873" y="3156886"/>
                </a:lnTo>
                <a:lnTo>
                  <a:pt x="1562134" y="3171860"/>
                </a:lnTo>
                <a:lnTo>
                  <a:pt x="1556967" y="3184811"/>
                </a:lnTo>
                <a:lnTo>
                  <a:pt x="1542940" y="3202619"/>
                </a:lnTo>
                <a:lnTo>
                  <a:pt x="1537773" y="3198167"/>
                </a:lnTo>
                <a:lnTo>
                  <a:pt x="1528175" y="3207070"/>
                </a:lnTo>
                <a:lnTo>
                  <a:pt x="1524484" y="3214760"/>
                </a:lnTo>
                <a:lnTo>
                  <a:pt x="1528175" y="3220021"/>
                </a:lnTo>
                <a:lnTo>
                  <a:pt x="1534820" y="3220021"/>
                </a:lnTo>
                <a:lnTo>
                  <a:pt x="1542940" y="3224878"/>
                </a:lnTo>
                <a:lnTo>
                  <a:pt x="1545155" y="3219212"/>
                </a:lnTo>
                <a:lnTo>
                  <a:pt x="1554014" y="3220426"/>
                </a:lnTo>
                <a:lnTo>
                  <a:pt x="1558443" y="3223259"/>
                </a:lnTo>
                <a:lnTo>
                  <a:pt x="1564349" y="3228116"/>
                </a:lnTo>
                <a:lnTo>
                  <a:pt x="1577638" y="3221235"/>
                </a:lnTo>
                <a:lnTo>
                  <a:pt x="1606429" y="3220831"/>
                </a:lnTo>
                <a:lnTo>
                  <a:pt x="1627838" y="3222450"/>
                </a:lnTo>
                <a:lnTo>
                  <a:pt x="1644818" y="3218402"/>
                </a:lnTo>
                <a:lnTo>
                  <a:pt x="1652939" y="3221235"/>
                </a:lnTo>
                <a:lnTo>
                  <a:pt x="1657368" y="3217593"/>
                </a:lnTo>
                <a:lnTo>
                  <a:pt x="1665489" y="3214760"/>
                </a:lnTo>
                <a:lnTo>
                  <a:pt x="1661798" y="3211927"/>
                </a:lnTo>
                <a:lnTo>
                  <a:pt x="1664012" y="3206261"/>
                </a:lnTo>
                <a:lnTo>
                  <a:pt x="1674348" y="3211118"/>
                </a:lnTo>
                <a:lnTo>
                  <a:pt x="1685421" y="3220021"/>
                </a:lnTo>
                <a:lnTo>
                  <a:pt x="1706830" y="3221235"/>
                </a:lnTo>
                <a:lnTo>
                  <a:pt x="1728978" y="3222854"/>
                </a:lnTo>
                <a:lnTo>
                  <a:pt x="1734884" y="3227306"/>
                </a:lnTo>
                <a:lnTo>
                  <a:pt x="1737098" y="3221640"/>
                </a:lnTo>
                <a:lnTo>
                  <a:pt x="1743004" y="3224068"/>
                </a:lnTo>
                <a:lnTo>
                  <a:pt x="1751125" y="3222450"/>
                </a:lnTo>
                <a:lnTo>
                  <a:pt x="1759246" y="3222854"/>
                </a:lnTo>
                <a:lnTo>
                  <a:pt x="1771796" y="3229330"/>
                </a:lnTo>
                <a:lnTo>
                  <a:pt x="1780655" y="3235805"/>
                </a:lnTo>
                <a:lnTo>
                  <a:pt x="1779178" y="3237019"/>
                </a:lnTo>
                <a:lnTo>
                  <a:pt x="1765890" y="3233782"/>
                </a:lnTo>
                <a:lnTo>
                  <a:pt x="1757769" y="3231758"/>
                </a:lnTo>
                <a:lnTo>
                  <a:pt x="1753340" y="3232972"/>
                </a:lnTo>
                <a:lnTo>
                  <a:pt x="1754078" y="3237019"/>
                </a:lnTo>
                <a:lnTo>
                  <a:pt x="1747434" y="3239043"/>
                </a:lnTo>
                <a:lnTo>
                  <a:pt x="1745957" y="3242685"/>
                </a:lnTo>
                <a:lnTo>
                  <a:pt x="1754078" y="3242685"/>
                </a:lnTo>
                <a:lnTo>
                  <a:pt x="1762937" y="3243495"/>
                </a:lnTo>
                <a:lnTo>
                  <a:pt x="1768105" y="3247137"/>
                </a:lnTo>
                <a:lnTo>
                  <a:pt x="1781393" y="3248351"/>
                </a:lnTo>
                <a:lnTo>
                  <a:pt x="1791728" y="3248756"/>
                </a:lnTo>
                <a:lnTo>
                  <a:pt x="1787299" y="3241066"/>
                </a:lnTo>
                <a:lnTo>
                  <a:pt x="1788037" y="3239448"/>
                </a:lnTo>
                <a:lnTo>
                  <a:pt x="1799111" y="3243899"/>
                </a:lnTo>
                <a:lnTo>
                  <a:pt x="1810184" y="3252398"/>
                </a:lnTo>
                <a:lnTo>
                  <a:pt x="1813138" y="3257255"/>
                </a:lnTo>
                <a:lnTo>
                  <a:pt x="1810184" y="3260088"/>
                </a:lnTo>
                <a:lnTo>
                  <a:pt x="1807232" y="3262921"/>
                </a:lnTo>
                <a:lnTo>
                  <a:pt x="1804279" y="3268182"/>
                </a:lnTo>
                <a:lnTo>
                  <a:pt x="1803540" y="3280324"/>
                </a:lnTo>
                <a:lnTo>
                  <a:pt x="1805017" y="3288013"/>
                </a:lnTo>
                <a:lnTo>
                  <a:pt x="1802064" y="3293679"/>
                </a:lnTo>
                <a:lnTo>
                  <a:pt x="1802802" y="3297726"/>
                </a:lnTo>
                <a:lnTo>
                  <a:pt x="1807970" y="3300964"/>
                </a:lnTo>
                <a:lnTo>
                  <a:pt x="1806493" y="3305821"/>
                </a:lnTo>
                <a:lnTo>
                  <a:pt x="1802802" y="3311891"/>
                </a:lnTo>
                <a:lnTo>
                  <a:pt x="1794681" y="3321200"/>
                </a:lnTo>
                <a:lnTo>
                  <a:pt x="1791728" y="3332532"/>
                </a:lnTo>
                <a:lnTo>
                  <a:pt x="1790252" y="3329699"/>
                </a:lnTo>
                <a:lnTo>
                  <a:pt x="1787299" y="3329699"/>
                </a:lnTo>
                <a:lnTo>
                  <a:pt x="1783608" y="3332937"/>
                </a:lnTo>
                <a:lnTo>
                  <a:pt x="1783608" y="3337388"/>
                </a:lnTo>
                <a:lnTo>
                  <a:pt x="1786561" y="3339007"/>
                </a:lnTo>
                <a:lnTo>
                  <a:pt x="1790252" y="3344269"/>
                </a:lnTo>
                <a:lnTo>
                  <a:pt x="1788776" y="3348720"/>
                </a:lnTo>
                <a:lnTo>
                  <a:pt x="1788776" y="3369766"/>
                </a:lnTo>
                <a:lnTo>
                  <a:pt x="1786561" y="3387573"/>
                </a:lnTo>
                <a:lnTo>
                  <a:pt x="1782131" y="3394049"/>
                </a:lnTo>
                <a:lnTo>
                  <a:pt x="1779917" y="3393644"/>
                </a:lnTo>
                <a:cubicBezTo>
                  <a:pt x="1779917" y="3393644"/>
                  <a:pt x="1779917" y="3385550"/>
                  <a:pt x="1779917" y="3383931"/>
                </a:cubicBezTo>
                <a:cubicBezTo>
                  <a:pt x="1779917" y="3382312"/>
                  <a:pt x="1779917" y="3376646"/>
                  <a:pt x="1779917" y="3376646"/>
                </a:cubicBezTo>
                <a:lnTo>
                  <a:pt x="1782131" y="3373003"/>
                </a:lnTo>
                <a:lnTo>
                  <a:pt x="1777702" y="3371789"/>
                </a:lnTo>
                <a:lnTo>
                  <a:pt x="1771796" y="3385550"/>
                </a:lnTo>
                <a:lnTo>
                  <a:pt x="1771796" y="3392025"/>
                </a:lnTo>
                <a:lnTo>
                  <a:pt x="1772534" y="3397691"/>
                </a:lnTo>
                <a:lnTo>
                  <a:pt x="1768105" y="3407809"/>
                </a:lnTo>
                <a:lnTo>
                  <a:pt x="1765890" y="3415094"/>
                </a:lnTo>
                <a:lnTo>
                  <a:pt x="1765890" y="3421569"/>
                </a:lnTo>
                <a:lnTo>
                  <a:pt x="1771058" y="3419141"/>
                </a:lnTo>
                <a:lnTo>
                  <a:pt x="1771796" y="3414689"/>
                </a:lnTo>
                <a:lnTo>
                  <a:pt x="1774749" y="3409428"/>
                </a:lnTo>
                <a:lnTo>
                  <a:pt x="1774749" y="3419141"/>
                </a:lnTo>
                <a:lnTo>
                  <a:pt x="1771796" y="3426426"/>
                </a:lnTo>
                <a:lnTo>
                  <a:pt x="1765151" y="3437353"/>
                </a:lnTo>
                <a:lnTo>
                  <a:pt x="1768105" y="3447066"/>
                </a:lnTo>
                <a:lnTo>
                  <a:pt x="1773272" y="3452732"/>
                </a:lnTo>
                <a:lnTo>
                  <a:pt x="1774749" y="3459612"/>
                </a:lnTo>
                <a:lnTo>
                  <a:pt x="1770319" y="3462445"/>
                </a:lnTo>
                <a:lnTo>
                  <a:pt x="1769581" y="3463255"/>
                </a:lnTo>
                <a:lnTo>
                  <a:pt x="1767366" y="3466897"/>
                </a:lnTo>
                <a:lnTo>
                  <a:pt x="1777702" y="3466897"/>
                </a:lnTo>
                <a:lnTo>
                  <a:pt x="1779178" y="3462445"/>
                </a:lnTo>
                <a:lnTo>
                  <a:pt x="1783608" y="3461636"/>
                </a:lnTo>
                <a:lnTo>
                  <a:pt x="1787299" y="3469730"/>
                </a:lnTo>
                <a:lnTo>
                  <a:pt x="1788776" y="3479443"/>
                </a:lnTo>
                <a:lnTo>
                  <a:pt x="1794681" y="3488347"/>
                </a:lnTo>
                <a:lnTo>
                  <a:pt x="1805017" y="3498060"/>
                </a:lnTo>
                <a:lnTo>
                  <a:pt x="1807970" y="3505345"/>
                </a:lnTo>
                <a:lnTo>
                  <a:pt x="1813138" y="3511416"/>
                </a:lnTo>
                <a:lnTo>
                  <a:pt x="1821258" y="3513844"/>
                </a:lnTo>
                <a:lnTo>
                  <a:pt x="1828640" y="3518296"/>
                </a:lnTo>
                <a:lnTo>
                  <a:pt x="1829379" y="3520724"/>
                </a:lnTo>
                <a:lnTo>
                  <a:pt x="1830855" y="3525581"/>
                </a:lnTo>
                <a:lnTo>
                  <a:pt x="1836761" y="3531247"/>
                </a:lnTo>
                <a:lnTo>
                  <a:pt x="1842667" y="3532866"/>
                </a:lnTo>
                <a:lnTo>
                  <a:pt x="1846358" y="3532461"/>
                </a:lnTo>
                <a:lnTo>
                  <a:pt x="1849312" y="3535294"/>
                </a:lnTo>
                <a:lnTo>
                  <a:pt x="1845620" y="3536508"/>
                </a:lnTo>
                <a:lnTo>
                  <a:pt x="1844144" y="3538127"/>
                </a:lnTo>
                <a:lnTo>
                  <a:pt x="1846358" y="3541769"/>
                </a:lnTo>
                <a:lnTo>
                  <a:pt x="1854479" y="3545816"/>
                </a:lnTo>
                <a:lnTo>
                  <a:pt x="1862600" y="3544602"/>
                </a:lnTo>
                <a:lnTo>
                  <a:pt x="1862600" y="3539746"/>
                </a:lnTo>
                <a:lnTo>
                  <a:pt x="1856694" y="3536508"/>
                </a:lnTo>
                <a:lnTo>
                  <a:pt x="1859647" y="3534080"/>
                </a:lnTo>
                <a:lnTo>
                  <a:pt x="1871459" y="3539341"/>
                </a:lnTo>
                <a:lnTo>
                  <a:pt x="1888438" y="3550268"/>
                </a:lnTo>
                <a:lnTo>
                  <a:pt x="1904680" y="3550673"/>
                </a:lnTo>
                <a:lnTo>
                  <a:pt x="1912800" y="3549864"/>
                </a:lnTo>
                <a:lnTo>
                  <a:pt x="1922398" y="3541769"/>
                </a:lnTo>
                <a:lnTo>
                  <a:pt x="1952665" y="3527604"/>
                </a:lnTo>
                <a:lnTo>
                  <a:pt x="1967431" y="3524367"/>
                </a:lnTo>
                <a:lnTo>
                  <a:pt x="1981457" y="3515058"/>
                </a:lnTo>
                <a:lnTo>
                  <a:pt x="1986625" y="3514249"/>
                </a:lnTo>
                <a:lnTo>
                  <a:pt x="1994007" y="3517486"/>
                </a:lnTo>
                <a:lnTo>
                  <a:pt x="1996960" y="3521534"/>
                </a:lnTo>
                <a:lnTo>
                  <a:pt x="2004342" y="3523152"/>
                </a:lnTo>
                <a:lnTo>
                  <a:pt x="2026490" y="3523152"/>
                </a:lnTo>
                <a:lnTo>
                  <a:pt x="2038302" y="3525985"/>
                </a:lnTo>
                <a:lnTo>
                  <a:pt x="2058973" y="3537317"/>
                </a:lnTo>
                <a:lnTo>
                  <a:pt x="2067832" y="3547031"/>
                </a:lnTo>
                <a:lnTo>
                  <a:pt x="2070046" y="3551887"/>
                </a:lnTo>
                <a:lnTo>
                  <a:pt x="2076690" y="3555530"/>
                </a:lnTo>
                <a:lnTo>
                  <a:pt x="2081120" y="3558767"/>
                </a:lnTo>
                <a:lnTo>
                  <a:pt x="2092193" y="3567671"/>
                </a:lnTo>
                <a:lnTo>
                  <a:pt x="2095147" y="3576170"/>
                </a:lnTo>
                <a:lnTo>
                  <a:pt x="2102529" y="3579408"/>
                </a:lnTo>
                <a:lnTo>
                  <a:pt x="2099576" y="3584669"/>
                </a:lnTo>
                <a:lnTo>
                  <a:pt x="2098100" y="3587907"/>
                </a:lnTo>
                <a:lnTo>
                  <a:pt x="2106959" y="3594787"/>
                </a:lnTo>
                <a:lnTo>
                  <a:pt x="2112865" y="3595192"/>
                </a:lnTo>
                <a:lnTo>
                  <a:pt x="2117294" y="3585074"/>
                </a:lnTo>
                <a:lnTo>
                  <a:pt x="2117294" y="3574146"/>
                </a:lnTo>
                <a:lnTo>
                  <a:pt x="2109173" y="3565243"/>
                </a:lnTo>
                <a:lnTo>
                  <a:pt x="2106220" y="3556339"/>
                </a:lnTo>
                <a:lnTo>
                  <a:pt x="2114341" y="3555934"/>
                </a:lnTo>
                <a:lnTo>
                  <a:pt x="2120247" y="3555530"/>
                </a:lnTo>
                <a:lnTo>
                  <a:pt x="2129844" y="3542174"/>
                </a:lnTo>
                <a:lnTo>
                  <a:pt x="2135012" y="3539746"/>
                </a:lnTo>
                <a:lnTo>
                  <a:pt x="2148300" y="3528009"/>
                </a:lnTo>
                <a:lnTo>
                  <a:pt x="2154944" y="3524367"/>
                </a:lnTo>
                <a:lnTo>
                  <a:pt x="2164542" y="3523557"/>
                </a:lnTo>
                <a:lnTo>
                  <a:pt x="2171924" y="3520319"/>
                </a:lnTo>
                <a:lnTo>
                  <a:pt x="2174877" y="3511820"/>
                </a:lnTo>
                <a:lnTo>
                  <a:pt x="2173401" y="3504536"/>
                </a:lnTo>
                <a:lnTo>
                  <a:pt x="2169709" y="3500893"/>
                </a:lnTo>
                <a:lnTo>
                  <a:pt x="2166018" y="3502512"/>
                </a:lnTo>
                <a:lnTo>
                  <a:pt x="2167495" y="3496037"/>
                </a:lnTo>
                <a:lnTo>
                  <a:pt x="2180783" y="3472563"/>
                </a:lnTo>
                <a:lnTo>
                  <a:pt x="2191857" y="3460826"/>
                </a:lnTo>
                <a:lnTo>
                  <a:pt x="2195548" y="3454351"/>
                </a:lnTo>
                <a:lnTo>
                  <a:pt x="2212527" y="3445043"/>
                </a:lnTo>
                <a:lnTo>
                  <a:pt x="2219172" y="3445043"/>
                </a:lnTo>
                <a:lnTo>
                  <a:pt x="2231722" y="3449899"/>
                </a:lnTo>
                <a:lnTo>
                  <a:pt x="2242057" y="3450709"/>
                </a:lnTo>
                <a:lnTo>
                  <a:pt x="2234675" y="3453137"/>
                </a:lnTo>
                <a:lnTo>
                  <a:pt x="2235413" y="3455565"/>
                </a:lnTo>
                <a:lnTo>
                  <a:pt x="2233937" y="3462850"/>
                </a:lnTo>
                <a:lnTo>
                  <a:pt x="2239104" y="3464874"/>
                </a:lnTo>
                <a:lnTo>
                  <a:pt x="2246487" y="3458398"/>
                </a:lnTo>
                <a:lnTo>
                  <a:pt x="2247225" y="3451113"/>
                </a:lnTo>
                <a:lnTo>
                  <a:pt x="2244272" y="3443828"/>
                </a:lnTo>
                <a:lnTo>
                  <a:pt x="2243534" y="3438162"/>
                </a:lnTo>
                <a:lnTo>
                  <a:pt x="2253869" y="3433306"/>
                </a:lnTo>
                <a:lnTo>
                  <a:pt x="2270111" y="3434925"/>
                </a:lnTo>
                <a:lnTo>
                  <a:pt x="2284137" y="3434115"/>
                </a:lnTo>
                <a:lnTo>
                  <a:pt x="2297426" y="3431282"/>
                </a:lnTo>
                <a:lnTo>
                  <a:pt x="2309237" y="3423593"/>
                </a:lnTo>
                <a:lnTo>
                  <a:pt x="2326217" y="3413880"/>
                </a:lnTo>
                <a:lnTo>
                  <a:pt x="2339505" y="3408214"/>
                </a:lnTo>
                <a:lnTo>
                  <a:pt x="2342458" y="3403762"/>
                </a:lnTo>
                <a:lnTo>
                  <a:pt x="2338029" y="3399310"/>
                </a:lnTo>
                <a:lnTo>
                  <a:pt x="2342458" y="3394858"/>
                </a:lnTo>
                <a:lnTo>
                  <a:pt x="2349103" y="3392025"/>
                </a:lnTo>
                <a:lnTo>
                  <a:pt x="2357962" y="3393239"/>
                </a:lnTo>
                <a:lnTo>
                  <a:pt x="2361653" y="3390406"/>
                </a:lnTo>
                <a:lnTo>
                  <a:pt x="2369035" y="3389192"/>
                </a:lnTo>
                <a:lnTo>
                  <a:pt x="2369773" y="3384740"/>
                </a:lnTo>
                <a:lnTo>
                  <a:pt x="2372726" y="3381098"/>
                </a:lnTo>
                <a:lnTo>
                  <a:pt x="2379371" y="3381098"/>
                </a:lnTo>
                <a:lnTo>
                  <a:pt x="2397827" y="3390406"/>
                </a:lnTo>
                <a:lnTo>
                  <a:pt x="2402994" y="3397286"/>
                </a:lnTo>
                <a:lnTo>
                  <a:pt x="2400780" y="3402548"/>
                </a:lnTo>
                <a:lnTo>
                  <a:pt x="2395612" y="3406595"/>
                </a:lnTo>
                <a:lnTo>
                  <a:pt x="2394135" y="3407809"/>
                </a:lnTo>
                <a:lnTo>
                  <a:pt x="2383800" y="3419141"/>
                </a:lnTo>
                <a:lnTo>
                  <a:pt x="2371988" y="3421569"/>
                </a:lnTo>
                <a:lnTo>
                  <a:pt x="2360176" y="3426426"/>
                </a:lnTo>
                <a:lnTo>
                  <a:pt x="2357962" y="3432496"/>
                </a:lnTo>
                <a:lnTo>
                  <a:pt x="2361653" y="3440186"/>
                </a:lnTo>
                <a:lnTo>
                  <a:pt x="2369773" y="3445447"/>
                </a:lnTo>
                <a:lnTo>
                  <a:pt x="2369773" y="3451113"/>
                </a:lnTo>
                <a:lnTo>
                  <a:pt x="2369035" y="3455565"/>
                </a:lnTo>
                <a:lnTo>
                  <a:pt x="2374941" y="3464874"/>
                </a:lnTo>
                <a:lnTo>
                  <a:pt x="2374941" y="3479443"/>
                </a:lnTo>
                <a:lnTo>
                  <a:pt x="2356485" y="3496846"/>
                </a:lnTo>
                <a:lnTo>
                  <a:pt x="2355747" y="3502107"/>
                </a:lnTo>
                <a:lnTo>
                  <a:pt x="2346150" y="3509392"/>
                </a:lnTo>
                <a:lnTo>
                  <a:pt x="2349103" y="3518701"/>
                </a:lnTo>
                <a:lnTo>
                  <a:pt x="2359438" y="3529223"/>
                </a:lnTo>
                <a:lnTo>
                  <a:pt x="2359438" y="3542579"/>
                </a:lnTo>
                <a:lnTo>
                  <a:pt x="2367559" y="3543793"/>
                </a:lnTo>
                <a:lnTo>
                  <a:pt x="2385277" y="3534484"/>
                </a:lnTo>
                <a:lnTo>
                  <a:pt x="2392659" y="3520724"/>
                </a:lnTo>
                <a:lnTo>
                  <a:pt x="2388230" y="3510202"/>
                </a:lnTo>
                <a:lnTo>
                  <a:pt x="2386015" y="3497655"/>
                </a:lnTo>
                <a:lnTo>
                  <a:pt x="2386015" y="3479039"/>
                </a:lnTo>
                <a:lnTo>
                  <a:pt x="2380109" y="3469325"/>
                </a:lnTo>
                <a:lnTo>
                  <a:pt x="2380109" y="3461636"/>
                </a:lnTo>
                <a:lnTo>
                  <a:pt x="2386753" y="3453946"/>
                </a:lnTo>
                <a:lnTo>
                  <a:pt x="2408900" y="3445043"/>
                </a:lnTo>
                <a:lnTo>
                  <a:pt x="2431048" y="3441400"/>
                </a:lnTo>
                <a:lnTo>
                  <a:pt x="2442121" y="3435734"/>
                </a:lnTo>
                <a:lnTo>
                  <a:pt x="2442860" y="3432092"/>
                </a:lnTo>
                <a:lnTo>
                  <a:pt x="2445074" y="3429663"/>
                </a:lnTo>
                <a:lnTo>
                  <a:pt x="2449504" y="3432496"/>
                </a:lnTo>
                <a:lnTo>
                  <a:pt x="2459839" y="3436948"/>
                </a:lnTo>
                <a:lnTo>
                  <a:pt x="2467960" y="3434520"/>
                </a:lnTo>
                <a:lnTo>
                  <a:pt x="2469436" y="3428854"/>
                </a:lnTo>
                <a:lnTo>
                  <a:pt x="2462054" y="3421164"/>
                </a:lnTo>
                <a:lnTo>
                  <a:pt x="2452457" y="3420355"/>
                </a:lnTo>
                <a:lnTo>
                  <a:pt x="2443598" y="3424807"/>
                </a:lnTo>
                <a:lnTo>
                  <a:pt x="2438430" y="3421164"/>
                </a:lnTo>
                <a:lnTo>
                  <a:pt x="2435477" y="3411047"/>
                </a:lnTo>
                <a:lnTo>
                  <a:pt x="2449504" y="3396072"/>
                </a:lnTo>
                <a:lnTo>
                  <a:pt x="2463530" y="3390811"/>
                </a:lnTo>
                <a:lnTo>
                  <a:pt x="2467960" y="3392430"/>
                </a:lnTo>
                <a:lnTo>
                  <a:pt x="2471651" y="3407809"/>
                </a:lnTo>
                <a:lnTo>
                  <a:pt x="2471651" y="3419950"/>
                </a:lnTo>
                <a:lnTo>
                  <a:pt x="2479772" y="3432092"/>
                </a:lnTo>
                <a:lnTo>
                  <a:pt x="2486416" y="3430473"/>
                </a:lnTo>
                <a:lnTo>
                  <a:pt x="2493798" y="3430473"/>
                </a:lnTo>
                <a:lnTo>
                  <a:pt x="2504872" y="3436139"/>
                </a:lnTo>
                <a:lnTo>
                  <a:pt x="2528496" y="3434520"/>
                </a:lnTo>
                <a:lnTo>
                  <a:pt x="2538093" y="3436948"/>
                </a:lnTo>
                <a:lnTo>
                  <a:pt x="2547690" y="3449494"/>
                </a:lnTo>
                <a:lnTo>
                  <a:pt x="2549167" y="3458803"/>
                </a:lnTo>
                <a:lnTo>
                  <a:pt x="2543261" y="3459208"/>
                </a:lnTo>
                <a:lnTo>
                  <a:pt x="2543261" y="3466897"/>
                </a:lnTo>
                <a:lnTo>
                  <a:pt x="2546952" y="3473777"/>
                </a:lnTo>
                <a:lnTo>
                  <a:pt x="2555811" y="3477824"/>
                </a:lnTo>
                <a:lnTo>
                  <a:pt x="2578696" y="3477824"/>
                </a:lnTo>
                <a:lnTo>
                  <a:pt x="2625944" y="3470540"/>
                </a:lnTo>
                <a:lnTo>
                  <a:pt x="2650306" y="3468921"/>
                </a:lnTo>
                <a:lnTo>
                  <a:pt x="2656212" y="3470135"/>
                </a:lnTo>
                <a:lnTo>
                  <a:pt x="2660642" y="3478229"/>
                </a:lnTo>
                <a:lnTo>
                  <a:pt x="2682789" y="3491989"/>
                </a:lnTo>
                <a:lnTo>
                  <a:pt x="2690171" y="3494013"/>
                </a:lnTo>
                <a:lnTo>
                  <a:pt x="2694601" y="3491585"/>
                </a:lnTo>
                <a:lnTo>
                  <a:pt x="2709366" y="3489966"/>
                </a:lnTo>
                <a:lnTo>
                  <a:pt x="2713795" y="3485109"/>
                </a:lnTo>
                <a:lnTo>
                  <a:pt x="2724869" y="3479443"/>
                </a:lnTo>
                <a:lnTo>
                  <a:pt x="2734466" y="3477824"/>
                </a:lnTo>
                <a:lnTo>
                  <a:pt x="2752922" y="3465683"/>
                </a:lnTo>
                <a:lnTo>
                  <a:pt x="2761781" y="3464874"/>
                </a:lnTo>
                <a:lnTo>
                  <a:pt x="2769163" y="3467707"/>
                </a:lnTo>
                <a:lnTo>
                  <a:pt x="2791311" y="3460422"/>
                </a:lnTo>
                <a:lnTo>
                  <a:pt x="2801646" y="3461231"/>
                </a:lnTo>
                <a:lnTo>
                  <a:pt x="2817887" y="3459208"/>
                </a:lnTo>
                <a:lnTo>
                  <a:pt x="2840035" y="3463255"/>
                </a:lnTo>
                <a:lnTo>
                  <a:pt x="2853323" y="3461231"/>
                </a:lnTo>
                <a:lnTo>
                  <a:pt x="2851847" y="3468516"/>
                </a:lnTo>
                <a:lnTo>
                  <a:pt x="2837820" y="3470135"/>
                </a:lnTo>
                <a:lnTo>
                  <a:pt x="2829699" y="3474991"/>
                </a:lnTo>
                <a:lnTo>
                  <a:pt x="2807552" y="3474182"/>
                </a:lnTo>
                <a:lnTo>
                  <a:pt x="2801646" y="3478229"/>
                </a:lnTo>
                <a:lnTo>
                  <a:pt x="2804599" y="3483490"/>
                </a:lnTo>
                <a:lnTo>
                  <a:pt x="2814934" y="3487942"/>
                </a:lnTo>
                <a:lnTo>
                  <a:pt x="2818626" y="3496846"/>
                </a:lnTo>
                <a:lnTo>
                  <a:pt x="2825270" y="3504940"/>
                </a:lnTo>
                <a:lnTo>
                  <a:pt x="2824532" y="3497251"/>
                </a:lnTo>
                <a:lnTo>
                  <a:pt x="2830437" y="3496846"/>
                </a:lnTo>
                <a:lnTo>
                  <a:pt x="2840035" y="3500893"/>
                </a:lnTo>
                <a:lnTo>
                  <a:pt x="2843726" y="3505345"/>
                </a:lnTo>
                <a:lnTo>
                  <a:pt x="2853323" y="3505345"/>
                </a:lnTo>
                <a:lnTo>
                  <a:pt x="2859229" y="3508987"/>
                </a:lnTo>
                <a:lnTo>
                  <a:pt x="2864397" y="3513844"/>
                </a:lnTo>
                <a:lnTo>
                  <a:pt x="2880638" y="3517891"/>
                </a:lnTo>
                <a:lnTo>
                  <a:pt x="2894665" y="3524367"/>
                </a:lnTo>
                <a:lnTo>
                  <a:pt x="2897618" y="3531651"/>
                </a:lnTo>
                <a:lnTo>
                  <a:pt x="2896879" y="3534484"/>
                </a:lnTo>
                <a:lnTo>
                  <a:pt x="2903524" y="3538936"/>
                </a:lnTo>
                <a:lnTo>
                  <a:pt x="2901309" y="3543388"/>
                </a:lnTo>
                <a:lnTo>
                  <a:pt x="2890973" y="3550673"/>
                </a:lnTo>
                <a:lnTo>
                  <a:pt x="2886544" y="3557958"/>
                </a:lnTo>
                <a:lnTo>
                  <a:pt x="2879162" y="3562410"/>
                </a:lnTo>
                <a:lnTo>
                  <a:pt x="2873256" y="3561600"/>
                </a:lnTo>
                <a:lnTo>
                  <a:pt x="2862920" y="3563219"/>
                </a:lnTo>
                <a:lnTo>
                  <a:pt x="2868826" y="3564029"/>
                </a:lnTo>
                <a:lnTo>
                  <a:pt x="2880638" y="3565243"/>
                </a:lnTo>
                <a:lnTo>
                  <a:pt x="2896879" y="3562814"/>
                </a:lnTo>
                <a:lnTo>
                  <a:pt x="2905000" y="3559577"/>
                </a:lnTo>
                <a:lnTo>
                  <a:pt x="2910168" y="3559577"/>
                </a:lnTo>
                <a:lnTo>
                  <a:pt x="2920503" y="3561600"/>
                </a:lnTo>
                <a:lnTo>
                  <a:pt x="2927147" y="3559172"/>
                </a:lnTo>
                <a:lnTo>
                  <a:pt x="2933792" y="3559172"/>
                </a:lnTo>
                <a:lnTo>
                  <a:pt x="2952986" y="3567266"/>
                </a:lnTo>
                <a:lnTo>
                  <a:pt x="2955939" y="3568480"/>
                </a:lnTo>
                <a:lnTo>
                  <a:pt x="2958154" y="3570099"/>
                </a:lnTo>
                <a:lnTo>
                  <a:pt x="2967751" y="3572123"/>
                </a:lnTo>
                <a:lnTo>
                  <a:pt x="2977348" y="3580622"/>
                </a:lnTo>
                <a:lnTo>
                  <a:pt x="2978824" y="3587907"/>
                </a:lnTo>
                <a:lnTo>
                  <a:pt x="2991375" y="3601667"/>
                </a:lnTo>
                <a:lnTo>
                  <a:pt x="3011307" y="3612594"/>
                </a:lnTo>
                <a:lnTo>
                  <a:pt x="3018690" y="3617856"/>
                </a:lnTo>
                <a:lnTo>
                  <a:pt x="3023857" y="3633235"/>
                </a:lnTo>
                <a:lnTo>
                  <a:pt x="3020166" y="3641329"/>
                </a:lnTo>
                <a:lnTo>
                  <a:pt x="3018690" y="3655899"/>
                </a:lnTo>
                <a:lnTo>
                  <a:pt x="3020166" y="3666826"/>
                </a:lnTo>
                <a:lnTo>
                  <a:pt x="3022381" y="3657922"/>
                </a:lnTo>
                <a:lnTo>
                  <a:pt x="3029025" y="3651042"/>
                </a:lnTo>
                <a:lnTo>
                  <a:pt x="3039360" y="3647805"/>
                </a:lnTo>
                <a:lnTo>
                  <a:pt x="3045266" y="3644972"/>
                </a:lnTo>
                <a:lnTo>
                  <a:pt x="3054125" y="3651447"/>
                </a:lnTo>
                <a:lnTo>
                  <a:pt x="3070367" y="3666826"/>
                </a:lnTo>
                <a:lnTo>
                  <a:pt x="3089561" y="3671683"/>
                </a:lnTo>
                <a:lnTo>
                  <a:pt x="3092514" y="3678563"/>
                </a:lnTo>
                <a:lnTo>
                  <a:pt x="3092514" y="3689895"/>
                </a:lnTo>
                <a:lnTo>
                  <a:pt x="3095467" y="3699203"/>
                </a:lnTo>
                <a:lnTo>
                  <a:pt x="3097682" y="3688681"/>
                </a:lnTo>
                <a:lnTo>
                  <a:pt x="3110232" y="3684229"/>
                </a:lnTo>
                <a:lnTo>
                  <a:pt x="3131641" y="3683824"/>
                </a:lnTo>
                <a:lnTo>
                  <a:pt x="3147882" y="3688276"/>
                </a:lnTo>
                <a:lnTo>
                  <a:pt x="3167815" y="3684634"/>
                </a:lnTo>
                <a:lnTo>
                  <a:pt x="3182580" y="3685848"/>
                </a:lnTo>
                <a:lnTo>
                  <a:pt x="3192177" y="3682205"/>
                </a:lnTo>
                <a:lnTo>
                  <a:pt x="3198083" y="3681801"/>
                </a:lnTo>
                <a:lnTo>
                  <a:pt x="3218015" y="3688681"/>
                </a:lnTo>
                <a:lnTo>
                  <a:pt x="3234995" y="3691109"/>
                </a:lnTo>
                <a:lnTo>
                  <a:pt x="3245331" y="3695561"/>
                </a:lnTo>
                <a:lnTo>
                  <a:pt x="3246069" y="3701632"/>
                </a:lnTo>
                <a:lnTo>
                  <a:pt x="3236472" y="3712559"/>
                </a:lnTo>
                <a:lnTo>
                  <a:pt x="3236472" y="3712964"/>
                </a:lnTo>
                <a:lnTo>
                  <a:pt x="3245331" y="3708107"/>
                </a:lnTo>
                <a:lnTo>
                  <a:pt x="3254928" y="3702036"/>
                </a:lnTo>
                <a:lnTo>
                  <a:pt x="3269693" y="3703655"/>
                </a:lnTo>
                <a:lnTo>
                  <a:pt x="3282243" y="3710535"/>
                </a:lnTo>
                <a:lnTo>
                  <a:pt x="3309558" y="3717011"/>
                </a:lnTo>
                <a:lnTo>
                  <a:pt x="3321370" y="3727129"/>
                </a:lnTo>
                <a:lnTo>
                  <a:pt x="3325799" y="3729152"/>
                </a:lnTo>
                <a:lnTo>
                  <a:pt x="3343517" y="3745745"/>
                </a:lnTo>
                <a:lnTo>
                  <a:pt x="3344993" y="3753030"/>
                </a:lnTo>
                <a:lnTo>
                  <a:pt x="3350899" y="3758292"/>
                </a:lnTo>
                <a:lnTo>
                  <a:pt x="3355329" y="3753840"/>
                </a:lnTo>
                <a:lnTo>
                  <a:pt x="3364188" y="3763148"/>
                </a:lnTo>
                <a:lnTo>
                  <a:pt x="3364926" y="3774480"/>
                </a:lnTo>
                <a:lnTo>
                  <a:pt x="3356067" y="3785003"/>
                </a:lnTo>
                <a:lnTo>
                  <a:pt x="3356067" y="3785407"/>
                </a:lnTo>
                <a:lnTo>
                  <a:pt x="3367879" y="3778527"/>
                </a:lnTo>
                <a:lnTo>
                  <a:pt x="3371570" y="3772861"/>
                </a:lnTo>
                <a:lnTo>
                  <a:pt x="3370832" y="3765576"/>
                </a:lnTo>
                <a:lnTo>
                  <a:pt x="3373047" y="3763958"/>
                </a:lnTo>
                <a:lnTo>
                  <a:pt x="3379691" y="3774885"/>
                </a:lnTo>
                <a:lnTo>
                  <a:pt x="3381167" y="3783789"/>
                </a:lnTo>
                <a:lnTo>
                  <a:pt x="3384859" y="3787431"/>
                </a:lnTo>
                <a:lnTo>
                  <a:pt x="3387812" y="3797144"/>
                </a:lnTo>
                <a:lnTo>
                  <a:pt x="3387073" y="3806857"/>
                </a:lnTo>
                <a:lnTo>
                  <a:pt x="3394456" y="3824260"/>
                </a:lnTo>
                <a:lnTo>
                  <a:pt x="3404791" y="3837616"/>
                </a:lnTo>
                <a:lnTo>
                  <a:pt x="3415865" y="3863113"/>
                </a:lnTo>
                <a:lnTo>
                  <a:pt x="3422509" y="3880515"/>
                </a:lnTo>
                <a:lnTo>
                  <a:pt x="3426938" y="3887396"/>
                </a:lnTo>
                <a:lnTo>
                  <a:pt x="3429891" y="3884158"/>
                </a:lnTo>
                <a:lnTo>
                  <a:pt x="3440227" y="3883753"/>
                </a:lnTo>
                <a:lnTo>
                  <a:pt x="3449824" y="3889824"/>
                </a:lnTo>
                <a:lnTo>
                  <a:pt x="3449824" y="3898728"/>
                </a:lnTo>
                <a:lnTo>
                  <a:pt x="3446133" y="3901561"/>
                </a:lnTo>
                <a:lnTo>
                  <a:pt x="3444656" y="3907631"/>
                </a:lnTo>
                <a:lnTo>
                  <a:pt x="3449824" y="3913702"/>
                </a:lnTo>
                <a:lnTo>
                  <a:pt x="3444656" y="3916940"/>
                </a:lnTo>
                <a:lnTo>
                  <a:pt x="3443180" y="3922201"/>
                </a:lnTo>
                <a:lnTo>
                  <a:pt x="3420294" y="3944056"/>
                </a:lnTo>
                <a:lnTo>
                  <a:pt x="3410697" y="3957006"/>
                </a:lnTo>
                <a:lnTo>
                  <a:pt x="3403315" y="3960244"/>
                </a:lnTo>
                <a:lnTo>
                  <a:pt x="3392979" y="3967124"/>
                </a:lnTo>
                <a:lnTo>
                  <a:pt x="3383382" y="3971981"/>
                </a:lnTo>
                <a:lnTo>
                  <a:pt x="3376738" y="3980480"/>
                </a:lnTo>
                <a:lnTo>
                  <a:pt x="3372308" y="3993835"/>
                </a:lnTo>
                <a:lnTo>
                  <a:pt x="3354591" y="4014071"/>
                </a:lnTo>
                <a:lnTo>
                  <a:pt x="3353114" y="4024998"/>
                </a:lnTo>
                <a:lnTo>
                  <a:pt x="3345732" y="4038759"/>
                </a:lnTo>
                <a:lnTo>
                  <a:pt x="3353852" y="4033902"/>
                </a:lnTo>
                <a:lnTo>
                  <a:pt x="3359020" y="4022165"/>
                </a:lnTo>
                <a:lnTo>
                  <a:pt x="3363450" y="4011238"/>
                </a:lnTo>
                <a:lnTo>
                  <a:pt x="3373785" y="4003953"/>
                </a:lnTo>
                <a:lnTo>
                  <a:pt x="3378953" y="4003953"/>
                </a:lnTo>
                <a:lnTo>
                  <a:pt x="3377476" y="4010429"/>
                </a:lnTo>
                <a:lnTo>
                  <a:pt x="3375261" y="4015690"/>
                </a:lnTo>
                <a:lnTo>
                  <a:pt x="3375261" y="4025403"/>
                </a:lnTo>
                <a:lnTo>
                  <a:pt x="3364188" y="4040378"/>
                </a:lnTo>
                <a:lnTo>
                  <a:pt x="3379691" y="4024189"/>
                </a:lnTo>
                <a:lnTo>
                  <a:pt x="3390765" y="4009215"/>
                </a:lnTo>
                <a:lnTo>
                  <a:pt x="3401838" y="4005167"/>
                </a:lnTo>
                <a:lnTo>
                  <a:pt x="3406268" y="4006786"/>
                </a:lnTo>
                <a:lnTo>
                  <a:pt x="3409221" y="4013666"/>
                </a:lnTo>
                <a:lnTo>
                  <a:pt x="3412912" y="4005977"/>
                </a:lnTo>
                <a:lnTo>
                  <a:pt x="3416603" y="4003953"/>
                </a:lnTo>
                <a:lnTo>
                  <a:pt x="3423247" y="4003144"/>
                </a:lnTo>
                <a:lnTo>
                  <a:pt x="3420294" y="3998692"/>
                </a:lnTo>
                <a:lnTo>
                  <a:pt x="3415865" y="3995454"/>
                </a:lnTo>
                <a:lnTo>
                  <a:pt x="3415127" y="3990193"/>
                </a:lnTo>
                <a:lnTo>
                  <a:pt x="3428415" y="3976837"/>
                </a:lnTo>
                <a:lnTo>
                  <a:pt x="3446871" y="3978456"/>
                </a:lnTo>
                <a:lnTo>
                  <a:pt x="3464589" y="3984932"/>
                </a:lnTo>
                <a:lnTo>
                  <a:pt x="3476401" y="3984122"/>
                </a:lnTo>
                <a:lnTo>
                  <a:pt x="3491166" y="3976433"/>
                </a:lnTo>
                <a:lnTo>
                  <a:pt x="3501501" y="3976433"/>
                </a:lnTo>
                <a:lnTo>
                  <a:pt x="3511837" y="3984122"/>
                </a:lnTo>
                <a:lnTo>
                  <a:pt x="3525863" y="3986955"/>
                </a:lnTo>
                <a:lnTo>
                  <a:pt x="3525125" y="3995050"/>
                </a:lnTo>
                <a:lnTo>
                  <a:pt x="3519957" y="4001525"/>
                </a:lnTo>
                <a:lnTo>
                  <a:pt x="3519957" y="4011643"/>
                </a:lnTo>
                <a:lnTo>
                  <a:pt x="3506669" y="4025403"/>
                </a:lnTo>
                <a:lnTo>
                  <a:pt x="3506669" y="4035926"/>
                </a:lnTo>
                <a:lnTo>
                  <a:pt x="3492642" y="4040782"/>
                </a:lnTo>
                <a:lnTo>
                  <a:pt x="3483783" y="4045234"/>
                </a:lnTo>
                <a:lnTo>
                  <a:pt x="3478616" y="4046853"/>
                </a:lnTo>
                <a:lnTo>
                  <a:pt x="3474186" y="4043615"/>
                </a:lnTo>
                <a:lnTo>
                  <a:pt x="3470495" y="4043615"/>
                </a:lnTo>
                <a:lnTo>
                  <a:pt x="3462374" y="4052924"/>
                </a:lnTo>
                <a:lnTo>
                  <a:pt x="3454254" y="4054543"/>
                </a:lnTo>
                <a:lnTo>
                  <a:pt x="3439489" y="4052114"/>
                </a:lnTo>
                <a:lnTo>
                  <a:pt x="3430630" y="4054138"/>
                </a:lnTo>
                <a:lnTo>
                  <a:pt x="3421771" y="4059804"/>
                </a:lnTo>
                <a:lnTo>
                  <a:pt x="3414388" y="4058995"/>
                </a:lnTo>
                <a:lnTo>
                  <a:pt x="3421033" y="4063851"/>
                </a:lnTo>
                <a:lnTo>
                  <a:pt x="3429891" y="4061828"/>
                </a:lnTo>
                <a:lnTo>
                  <a:pt x="3440965" y="4061018"/>
                </a:lnTo>
                <a:lnTo>
                  <a:pt x="3453515" y="4064661"/>
                </a:lnTo>
                <a:lnTo>
                  <a:pt x="3465327" y="4060613"/>
                </a:lnTo>
                <a:lnTo>
                  <a:pt x="3471233" y="4061018"/>
                </a:lnTo>
                <a:lnTo>
                  <a:pt x="3472710" y="4066684"/>
                </a:lnTo>
                <a:lnTo>
                  <a:pt x="3468280" y="4077207"/>
                </a:lnTo>
                <a:lnTo>
                  <a:pt x="3469757" y="4089753"/>
                </a:lnTo>
                <a:lnTo>
                  <a:pt x="3461636" y="4095824"/>
                </a:lnTo>
                <a:lnTo>
                  <a:pt x="3454254" y="4103918"/>
                </a:lnTo>
                <a:lnTo>
                  <a:pt x="3454254" y="4111607"/>
                </a:lnTo>
                <a:lnTo>
                  <a:pt x="3460898" y="4121725"/>
                </a:lnTo>
                <a:lnTo>
                  <a:pt x="3464589" y="4132248"/>
                </a:lnTo>
                <a:lnTo>
                  <a:pt x="3466065" y="4115250"/>
                </a:lnTo>
                <a:lnTo>
                  <a:pt x="3464589" y="4105537"/>
                </a:lnTo>
                <a:lnTo>
                  <a:pt x="3463851" y="4100275"/>
                </a:lnTo>
                <a:lnTo>
                  <a:pt x="3471971" y="4092181"/>
                </a:lnTo>
                <a:lnTo>
                  <a:pt x="3476401" y="4085706"/>
                </a:lnTo>
                <a:lnTo>
                  <a:pt x="3478616" y="4073160"/>
                </a:lnTo>
                <a:lnTo>
                  <a:pt x="3484522" y="4060209"/>
                </a:lnTo>
                <a:lnTo>
                  <a:pt x="3492642" y="4050091"/>
                </a:lnTo>
                <a:lnTo>
                  <a:pt x="3511098" y="4040782"/>
                </a:lnTo>
                <a:lnTo>
                  <a:pt x="3525125" y="4033093"/>
                </a:lnTo>
                <a:lnTo>
                  <a:pt x="3535460" y="4022975"/>
                </a:lnTo>
                <a:lnTo>
                  <a:pt x="3534722" y="4017714"/>
                </a:lnTo>
                <a:lnTo>
                  <a:pt x="3539890" y="4008810"/>
                </a:lnTo>
                <a:lnTo>
                  <a:pt x="3550225" y="4003953"/>
                </a:lnTo>
                <a:lnTo>
                  <a:pt x="3561299" y="4004358"/>
                </a:lnTo>
                <a:lnTo>
                  <a:pt x="3564252" y="4010429"/>
                </a:lnTo>
                <a:lnTo>
                  <a:pt x="3567943" y="4010024"/>
                </a:lnTo>
                <a:lnTo>
                  <a:pt x="3569420" y="4004358"/>
                </a:lnTo>
                <a:lnTo>
                  <a:pt x="3576064" y="4003953"/>
                </a:lnTo>
                <a:lnTo>
                  <a:pt x="3584923" y="4009215"/>
                </a:lnTo>
                <a:lnTo>
                  <a:pt x="3587876" y="4005572"/>
                </a:lnTo>
                <a:lnTo>
                  <a:pt x="3591567" y="4005977"/>
                </a:lnTo>
                <a:lnTo>
                  <a:pt x="3606332" y="4014071"/>
                </a:lnTo>
                <a:lnTo>
                  <a:pt x="3617405" y="4016904"/>
                </a:lnTo>
                <a:lnTo>
                  <a:pt x="3624050" y="4014881"/>
                </a:lnTo>
                <a:lnTo>
                  <a:pt x="3627741" y="4021356"/>
                </a:lnTo>
                <a:lnTo>
                  <a:pt x="3632909" y="4024189"/>
                </a:lnTo>
                <a:lnTo>
                  <a:pt x="3632909" y="4028236"/>
                </a:lnTo>
                <a:lnTo>
                  <a:pt x="3636600" y="4023784"/>
                </a:lnTo>
                <a:lnTo>
                  <a:pt x="3643244" y="4025808"/>
                </a:lnTo>
                <a:lnTo>
                  <a:pt x="3647673" y="4030664"/>
                </a:lnTo>
                <a:lnTo>
                  <a:pt x="3655056" y="4029855"/>
                </a:lnTo>
                <a:lnTo>
                  <a:pt x="3660962" y="4034307"/>
                </a:lnTo>
                <a:lnTo>
                  <a:pt x="3663177" y="4040782"/>
                </a:lnTo>
                <a:lnTo>
                  <a:pt x="3667606" y="4043615"/>
                </a:lnTo>
                <a:lnTo>
                  <a:pt x="3671297" y="4050496"/>
                </a:lnTo>
                <a:lnTo>
                  <a:pt x="3677941" y="4047663"/>
                </a:lnTo>
                <a:lnTo>
                  <a:pt x="3683847" y="4039973"/>
                </a:lnTo>
                <a:lnTo>
                  <a:pt x="3694921" y="4041592"/>
                </a:lnTo>
                <a:lnTo>
                  <a:pt x="3703042" y="4040782"/>
                </a:lnTo>
                <a:lnTo>
                  <a:pt x="3710424" y="4052519"/>
                </a:lnTo>
                <a:lnTo>
                  <a:pt x="3724451" y="4065875"/>
                </a:lnTo>
                <a:lnTo>
                  <a:pt x="3714115" y="4076802"/>
                </a:lnTo>
                <a:lnTo>
                  <a:pt x="3721498" y="4077207"/>
                </a:lnTo>
                <a:lnTo>
                  <a:pt x="3725189" y="4080444"/>
                </a:lnTo>
                <a:lnTo>
                  <a:pt x="3720760" y="4084087"/>
                </a:lnTo>
                <a:lnTo>
                  <a:pt x="3716330" y="4098657"/>
                </a:lnTo>
                <a:lnTo>
                  <a:pt x="3717807" y="4109179"/>
                </a:lnTo>
                <a:lnTo>
                  <a:pt x="3714854" y="4120916"/>
                </a:lnTo>
                <a:lnTo>
                  <a:pt x="3717807" y="4132248"/>
                </a:lnTo>
                <a:lnTo>
                  <a:pt x="3717807" y="4120106"/>
                </a:lnTo>
                <a:lnTo>
                  <a:pt x="3725927" y="4105537"/>
                </a:lnTo>
                <a:lnTo>
                  <a:pt x="3725189" y="4097038"/>
                </a:lnTo>
                <a:lnTo>
                  <a:pt x="3730357" y="4095014"/>
                </a:lnTo>
                <a:lnTo>
                  <a:pt x="3732571" y="4101894"/>
                </a:lnTo>
                <a:lnTo>
                  <a:pt x="3737739" y="4109989"/>
                </a:lnTo>
                <a:lnTo>
                  <a:pt x="3739216" y="4099061"/>
                </a:lnTo>
                <a:lnTo>
                  <a:pt x="3742907" y="4094205"/>
                </a:lnTo>
                <a:lnTo>
                  <a:pt x="3752504" y="4090158"/>
                </a:lnTo>
                <a:lnTo>
                  <a:pt x="3753981" y="4086515"/>
                </a:lnTo>
                <a:lnTo>
                  <a:pt x="3756195" y="4084896"/>
                </a:lnTo>
                <a:lnTo>
                  <a:pt x="3762101" y="4087729"/>
                </a:lnTo>
                <a:lnTo>
                  <a:pt x="3764316" y="4085301"/>
                </a:lnTo>
                <a:lnTo>
                  <a:pt x="3762101" y="4080040"/>
                </a:lnTo>
                <a:lnTo>
                  <a:pt x="3762839" y="4077611"/>
                </a:lnTo>
                <a:lnTo>
                  <a:pt x="3773175" y="4076802"/>
                </a:lnTo>
                <a:lnTo>
                  <a:pt x="3800490" y="4088539"/>
                </a:lnTo>
                <a:lnTo>
                  <a:pt x="3813040" y="4090967"/>
                </a:lnTo>
                <a:lnTo>
                  <a:pt x="3818208" y="4090158"/>
                </a:lnTo>
                <a:lnTo>
                  <a:pt x="3832234" y="4095419"/>
                </a:lnTo>
                <a:lnTo>
                  <a:pt x="3835187" y="4093395"/>
                </a:lnTo>
                <a:lnTo>
                  <a:pt x="3833711" y="4088943"/>
                </a:lnTo>
                <a:lnTo>
                  <a:pt x="3839617" y="4090562"/>
                </a:lnTo>
                <a:lnTo>
                  <a:pt x="3841093" y="4095014"/>
                </a:lnTo>
                <a:lnTo>
                  <a:pt x="3849214" y="4101085"/>
                </a:lnTo>
                <a:lnTo>
                  <a:pt x="3849214" y="4096228"/>
                </a:lnTo>
                <a:lnTo>
                  <a:pt x="3851429" y="4090562"/>
                </a:lnTo>
                <a:lnTo>
                  <a:pt x="3856596" y="4095014"/>
                </a:lnTo>
                <a:lnTo>
                  <a:pt x="3858811" y="4090967"/>
                </a:lnTo>
                <a:lnTo>
                  <a:pt x="3872838" y="4100275"/>
                </a:lnTo>
                <a:lnTo>
                  <a:pt x="3878744" y="4105537"/>
                </a:lnTo>
                <a:lnTo>
                  <a:pt x="3882435" y="4099871"/>
                </a:lnTo>
                <a:lnTo>
                  <a:pt x="3892032" y="4095824"/>
                </a:lnTo>
                <a:lnTo>
                  <a:pt x="3900891" y="4099871"/>
                </a:lnTo>
                <a:lnTo>
                  <a:pt x="3914918" y="4099871"/>
                </a:lnTo>
                <a:lnTo>
                  <a:pt x="3924515" y="4095014"/>
                </a:lnTo>
                <a:lnTo>
                  <a:pt x="3939280" y="4101085"/>
                </a:lnTo>
                <a:lnTo>
                  <a:pt x="3953306" y="4101085"/>
                </a:lnTo>
                <a:lnTo>
                  <a:pt x="3983574" y="4120916"/>
                </a:lnTo>
                <a:lnTo>
                  <a:pt x="3993910" y="4120511"/>
                </a:lnTo>
                <a:lnTo>
                  <a:pt x="4006460" y="4131034"/>
                </a:lnTo>
                <a:lnTo>
                  <a:pt x="4014581" y="4133057"/>
                </a:lnTo>
                <a:lnTo>
                  <a:pt x="4033037" y="4156126"/>
                </a:lnTo>
                <a:lnTo>
                  <a:pt x="4055184" y="4177981"/>
                </a:lnTo>
                <a:lnTo>
                  <a:pt x="4065519" y="4179195"/>
                </a:lnTo>
                <a:lnTo>
                  <a:pt x="4079546" y="4186075"/>
                </a:lnTo>
                <a:lnTo>
                  <a:pt x="4090620" y="4197407"/>
                </a:lnTo>
                <a:lnTo>
                  <a:pt x="4100955" y="4199026"/>
                </a:lnTo>
                <a:lnTo>
                  <a:pt x="4110552" y="4211167"/>
                </a:lnTo>
                <a:lnTo>
                  <a:pt x="4123841" y="4205906"/>
                </a:lnTo>
                <a:lnTo>
                  <a:pt x="4143035" y="4205096"/>
                </a:lnTo>
                <a:lnTo>
                  <a:pt x="4175518" y="4218452"/>
                </a:lnTo>
                <a:lnTo>
                  <a:pt x="4177732" y="4233022"/>
                </a:lnTo>
                <a:lnTo>
                  <a:pt x="4177732" y="4245163"/>
                </a:lnTo>
                <a:lnTo>
                  <a:pt x="4195450" y="4279969"/>
                </a:lnTo>
                <a:lnTo>
                  <a:pt x="4197665" y="4291301"/>
                </a:lnTo>
                <a:lnTo>
                  <a:pt x="4202833" y="4294943"/>
                </a:lnTo>
                <a:lnTo>
                  <a:pt x="4205048" y="4317607"/>
                </a:lnTo>
                <a:cubicBezTo>
                  <a:pt x="4205048" y="4317607"/>
                  <a:pt x="4199142" y="4322464"/>
                  <a:pt x="4199142" y="4322464"/>
                </a:cubicBezTo>
                <a:lnTo>
                  <a:pt x="4196189" y="4331772"/>
                </a:lnTo>
                <a:lnTo>
                  <a:pt x="4202833" y="4340676"/>
                </a:lnTo>
                <a:lnTo>
                  <a:pt x="4202833" y="4348365"/>
                </a:lnTo>
                <a:lnTo>
                  <a:pt x="4196927" y="4356460"/>
                </a:lnTo>
                <a:lnTo>
                  <a:pt x="4193236" y="4367387"/>
                </a:lnTo>
                <a:lnTo>
                  <a:pt x="4181424" y="4392075"/>
                </a:lnTo>
                <a:lnTo>
                  <a:pt x="4176256" y="4398955"/>
                </a:lnTo>
                <a:lnTo>
                  <a:pt x="4156323" y="4423238"/>
                </a:lnTo>
                <a:lnTo>
                  <a:pt x="4134176" y="4441854"/>
                </a:lnTo>
                <a:lnTo>
                  <a:pt x="4129008" y="4450353"/>
                </a:lnTo>
                <a:lnTo>
                  <a:pt x="4120888" y="4452782"/>
                </a:lnTo>
                <a:lnTo>
                  <a:pt x="4117196" y="4460876"/>
                </a:lnTo>
                <a:lnTo>
                  <a:pt x="4091358" y="4477469"/>
                </a:lnTo>
                <a:lnTo>
                  <a:pt x="4083976" y="4490825"/>
                </a:lnTo>
                <a:lnTo>
                  <a:pt x="4077331" y="4507014"/>
                </a:lnTo>
                <a:lnTo>
                  <a:pt x="4071425" y="4512275"/>
                </a:lnTo>
                <a:lnTo>
                  <a:pt x="4068472" y="4522797"/>
                </a:lnTo>
                <a:lnTo>
                  <a:pt x="4061090" y="4540200"/>
                </a:lnTo>
                <a:lnTo>
                  <a:pt x="4044110" y="4564078"/>
                </a:lnTo>
                <a:lnTo>
                  <a:pt x="4030822" y="4570554"/>
                </a:lnTo>
                <a:lnTo>
                  <a:pt x="4021225" y="4578648"/>
                </a:lnTo>
                <a:lnTo>
                  <a:pt x="4016057" y="4578243"/>
                </a:lnTo>
                <a:lnTo>
                  <a:pt x="4018272" y="4572577"/>
                </a:lnTo>
                <a:lnTo>
                  <a:pt x="4025654" y="4567721"/>
                </a:lnTo>
                <a:lnTo>
                  <a:pt x="4030822" y="4560841"/>
                </a:lnTo>
                <a:lnTo>
                  <a:pt x="4025654" y="4558412"/>
                </a:lnTo>
                <a:lnTo>
                  <a:pt x="4022701" y="4552746"/>
                </a:lnTo>
                <a:lnTo>
                  <a:pt x="4016057" y="4552746"/>
                </a:lnTo>
                <a:lnTo>
                  <a:pt x="4013104" y="4562459"/>
                </a:lnTo>
                <a:lnTo>
                  <a:pt x="4005722" y="4560031"/>
                </a:lnTo>
                <a:lnTo>
                  <a:pt x="3998339" y="4555984"/>
                </a:lnTo>
                <a:lnTo>
                  <a:pt x="3995386" y="4550723"/>
                </a:lnTo>
                <a:lnTo>
                  <a:pt x="3993910" y="4554770"/>
                </a:lnTo>
                <a:lnTo>
                  <a:pt x="3990219" y="4556389"/>
                </a:lnTo>
                <a:lnTo>
                  <a:pt x="4003507" y="4561650"/>
                </a:lnTo>
                <a:lnTo>
                  <a:pt x="4010151" y="4572173"/>
                </a:lnTo>
                <a:lnTo>
                  <a:pt x="4008675" y="4583100"/>
                </a:lnTo>
                <a:lnTo>
                  <a:pt x="4002030" y="4584719"/>
                </a:lnTo>
                <a:lnTo>
                  <a:pt x="4000554" y="4591599"/>
                </a:lnTo>
                <a:lnTo>
                  <a:pt x="4002030" y="4601717"/>
                </a:lnTo>
                <a:lnTo>
                  <a:pt x="3995386" y="4612239"/>
                </a:lnTo>
                <a:lnTo>
                  <a:pt x="3995386" y="4617501"/>
                </a:lnTo>
                <a:lnTo>
                  <a:pt x="4002769" y="4622762"/>
                </a:lnTo>
                <a:lnTo>
                  <a:pt x="4007198" y="4618310"/>
                </a:lnTo>
                <a:lnTo>
                  <a:pt x="4007198" y="4626809"/>
                </a:lnTo>
                <a:lnTo>
                  <a:pt x="4003507" y="4635308"/>
                </a:lnTo>
                <a:lnTo>
                  <a:pt x="4003507" y="4647045"/>
                </a:lnTo>
                <a:lnTo>
                  <a:pt x="4008675" y="4709371"/>
                </a:lnTo>
                <a:lnTo>
                  <a:pt x="4004245" y="4726369"/>
                </a:lnTo>
                <a:lnTo>
                  <a:pt x="4004983" y="4733249"/>
                </a:lnTo>
                <a:lnTo>
                  <a:pt x="4002030" y="4744986"/>
                </a:lnTo>
                <a:lnTo>
                  <a:pt x="4004245" y="4761174"/>
                </a:lnTo>
                <a:lnTo>
                  <a:pt x="3996124" y="4781410"/>
                </a:lnTo>
                <a:lnTo>
                  <a:pt x="4000554" y="4798408"/>
                </a:lnTo>
                <a:lnTo>
                  <a:pt x="3998339" y="4803669"/>
                </a:lnTo>
                <a:lnTo>
                  <a:pt x="3983574" y="4815001"/>
                </a:lnTo>
                <a:lnTo>
                  <a:pt x="3982098" y="4820667"/>
                </a:lnTo>
                <a:lnTo>
                  <a:pt x="3976930" y="4827547"/>
                </a:lnTo>
                <a:lnTo>
                  <a:pt x="3971024" y="4845355"/>
                </a:lnTo>
                <a:lnTo>
                  <a:pt x="3974715" y="4851021"/>
                </a:lnTo>
                <a:lnTo>
                  <a:pt x="3978407" y="4880160"/>
                </a:lnTo>
                <a:lnTo>
                  <a:pt x="3977668" y="4889469"/>
                </a:lnTo>
                <a:lnTo>
                  <a:pt x="3959212" y="4909704"/>
                </a:lnTo>
                <a:lnTo>
                  <a:pt x="3945186" y="4930750"/>
                </a:lnTo>
                <a:lnTo>
                  <a:pt x="3947400" y="4931964"/>
                </a:lnTo>
                <a:lnTo>
                  <a:pt x="3945924" y="4941272"/>
                </a:lnTo>
                <a:lnTo>
                  <a:pt x="3937065" y="4946533"/>
                </a:lnTo>
                <a:lnTo>
                  <a:pt x="3932636" y="4950176"/>
                </a:lnTo>
                <a:lnTo>
                  <a:pt x="3932636" y="4959080"/>
                </a:lnTo>
                <a:lnTo>
                  <a:pt x="3925253" y="4967174"/>
                </a:lnTo>
                <a:lnTo>
                  <a:pt x="3919347" y="4978911"/>
                </a:lnTo>
                <a:lnTo>
                  <a:pt x="3927468" y="4996313"/>
                </a:lnTo>
                <a:lnTo>
                  <a:pt x="3930421" y="4999956"/>
                </a:lnTo>
                <a:lnTo>
                  <a:pt x="3927468" y="5005622"/>
                </a:lnTo>
                <a:lnTo>
                  <a:pt x="3917871" y="5010883"/>
                </a:lnTo>
                <a:lnTo>
                  <a:pt x="3898676" y="5017359"/>
                </a:lnTo>
                <a:lnTo>
                  <a:pt x="3876529" y="5031524"/>
                </a:lnTo>
                <a:lnTo>
                  <a:pt x="3875053" y="5035975"/>
                </a:lnTo>
                <a:lnTo>
                  <a:pt x="3877267" y="5038404"/>
                </a:lnTo>
                <a:lnTo>
                  <a:pt x="3877267" y="5042856"/>
                </a:lnTo>
                <a:lnTo>
                  <a:pt x="3866932" y="5049331"/>
                </a:lnTo>
                <a:lnTo>
                  <a:pt x="3850690" y="5047712"/>
                </a:lnTo>
                <a:lnTo>
                  <a:pt x="3836664" y="5047712"/>
                </a:lnTo>
                <a:lnTo>
                  <a:pt x="3828543" y="5051759"/>
                </a:lnTo>
                <a:cubicBezTo>
                  <a:pt x="3828543" y="5051759"/>
                  <a:pt x="3815255" y="5050140"/>
                  <a:pt x="3814517" y="5049736"/>
                </a:cubicBezTo>
                <a:cubicBezTo>
                  <a:pt x="3813040" y="5049331"/>
                  <a:pt x="3813040" y="5042046"/>
                  <a:pt x="3813040" y="5042046"/>
                </a:cubicBezTo>
                <a:lnTo>
                  <a:pt x="3814517" y="5036785"/>
                </a:lnTo>
                <a:lnTo>
                  <a:pt x="3809349" y="5035975"/>
                </a:lnTo>
                <a:lnTo>
                  <a:pt x="3802705" y="5040832"/>
                </a:lnTo>
                <a:lnTo>
                  <a:pt x="3804919" y="5044070"/>
                </a:lnTo>
                <a:lnTo>
                  <a:pt x="3782034" y="5052569"/>
                </a:lnTo>
                <a:lnTo>
                  <a:pt x="3762839" y="5059449"/>
                </a:lnTo>
                <a:lnTo>
                  <a:pt x="3758410" y="5056211"/>
                </a:lnTo>
                <a:lnTo>
                  <a:pt x="3760625" y="5053378"/>
                </a:lnTo>
                <a:lnTo>
                  <a:pt x="3773175" y="5051355"/>
                </a:lnTo>
                <a:lnTo>
                  <a:pt x="3785725" y="5044879"/>
                </a:lnTo>
                <a:lnTo>
                  <a:pt x="3785725" y="5041237"/>
                </a:lnTo>
                <a:lnTo>
                  <a:pt x="3777604" y="5040832"/>
                </a:lnTo>
                <a:lnTo>
                  <a:pt x="3771698" y="5045284"/>
                </a:lnTo>
                <a:lnTo>
                  <a:pt x="3762839" y="5046093"/>
                </a:lnTo>
                <a:lnTo>
                  <a:pt x="3755457" y="5044070"/>
                </a:lnTo>
                <a:lnTo>
                  <a:pt x="3742907" y="5051355"/>
                </a:lnTo>
                <a:lnTo>
                  <a:pt x="3734786" y="5052973"/>
                </a:lnTo>
                <a:lnTo>
                  <a:pt x="3738477" y="5058639"/>
                </a:lnTo>
                <a:lnTo>
                  <a:pt x="3745122" y="5059854"/>
                </a:lnTo>
                <a:lnTo>
                  <a:pt x="3750289" y="5062687"/>
                </a:lnTo>
                <a:lnTo>
                  <a:pt x="3750289" y="5066329"/>
                </a:lnTo>
                <a:lnTo>
                  <a:pt x="3742169" y="5068757"/>
                </a:lnTo>
                <a:lnTo>
                  <a:pt x="3720760" y="5080899"/>
                </a:lnTo>
                <a:lnTo>
                  <a:pt x="3713377" y="5093445"/>
                </a:lnTo>
                <a:lnTo>
                  <a:pt x="3712639" y="5099920"/>
                </a:lnTo>
                <a:lnTo>
                  <a:pt x="3705256" y="5098301"/>
                </a:lnTo>
                <a:lnTo>
                  <a:pt x="3698612" y="5093445"/>
                </a:lnTo>
                <a:lnTo>
                  <a:pt x="3689015" y="5093445"/>
                </a:lnTo>
                <a:lnTo>
                  <a:pt x="3677941" y="5101134"/>
                </a:lnTo>
                <a:lnTo>
                  <a:pt x="3668344" y="5110038"/>
                </a:lnTo>
                <a:lnTo>
                  <a:pt x="3650626" y="5111657"/>
                </a:lnTo>
                <a:lnTo>
                  <a:pt x="3629956" y="5133512"/>
                </a:lnTo>
                <a:lnTo>
                  <a:pt x="3614452" y="5142820"/>
                </a:lnTo>
                <a:lnTo>
                  <a:pt x="3601164" y="5153343"/>
                </a:lnTo>
                <a:lnTo>
                  <a:pt x="3601902" y="5157794"/>
                </a:lnTo>
                <a:lnTo>
                  <a:pt x="3592305" y="5163460"/>
                </a:lnTo>
                <a:lnTo>
                  <a:pt x="3576802" y="5177221"/>
                </a:lnTo>
                <a:lnTo>
                  <a:pt x="3571634" y="5173578"/>
                </a:lnTo>
                <a:lnTo>
                  <a:pt x="3564990" y="5182077"/>
                </a:lnTo>
                <a:lnTo>
                  <a:pt x="3554655" y="5184506"/>
                </a:lnTo>
                <a:lnTo>
                  <a:pt x="3567205" y="5189767"/>
                </a:lnTo>
                <a:lnTo>
                  <a:pt x="3566467" y="5198671"/>
                </a:lnTo>
                <a:lnTo>
                  <a:pt x="3554655" y="5201099"/>
                </a:lnTo>
                <a:lnTo>
                  <a:pt x="3561299" y="5204741"/>
                </a:lnTo>
                <a:lnTo>
                  <a:pt x="3564252" y="5212026"/>
                </a:lnTo>
                <a:lnTo>
                  <a:pt x="3551702" y="5214455"/>
                </a:lnTo>
                <a:lnTo>
                  <a:pt x="3548010" y="5217692"/>
                </a:lnTo>
                <a:lnTo>
                  <a:pt x="3552440" y="5231857"/>
                </a:lnTo>
                <a:lnTo>
                  <a:pt x="3556131" y="5244808"/>
                </a:lnTo>
                <a:lnTo>
                  <a:pt x="3557608" y="5250879"/>
                </a:lnTo>
                <a:lnTo>
                  <a:pt x="3556131" y="5256545"/>
                </a:lnTo>
                <a:lnTo>
                  <a:pt x="3556131" y="5262211"/>
                </a:lnTo>
                <a:lnTo>
                  <a:pt x="3565728" y="5274757"/>
                </a:lnTo>
                <a:lnTo>
                  <a:pt x="3564990" y="5284065"/>
                </a:lnTo>
                <a:lnTo>
                  <a:pt x="3568681" y="5286898"/>
                </a:lnTo>
                <a:lnTo>
                  <a:pt x="3570896" y="5289731"/>
                </a:lnTo>
                <a:lnTo>
                  <a:pt x="3568681" y="5295802"/>
                </a:lnTo>
                <a:lnTo>
                  <a:pt x="3570896" y="5303896"/>
                </a:lnTo>
                <a:lnTo>
                  <a:pt x="3564252" y="5307539"/>
                </a:lnTo>
                <a:lnTo>
                  <a:pt x="3561299" y="5317657"/>
                </a:lnTo>
                <a:lnTo>
                  <a:pt x="3556131" y="5319276"/>
                </a:lnTo>
                <a:lnTo>
                  <a:pt x="3555393" y="5325346"/>
                </a:lnTo>
                <a:lnTo>
                  <a:pt x="3557608" y="5328179"/>
                </a:lnTo>
                <a:lnTo>
                  <a:pt x="3553916" y="5335464"/>
                </a:lnTo>
                <a:lnTo>
                  <a:pt x="3531769" y="5359747"/>
                </a:lnTo>
                <a:lnTo>
                  <a:pt x="3508884" y="5399409"/>
                </a:lnTo>
                <a:lnTo>
                  <a:pt x="3500025" y="5423287"/>
                </a:lnTo>
                <a:lnTo>
                  <a:pt x="3491166" y="5441904"/>
                </a:lnTo>
                <a:lnTo>
                  <a:pt x="3467542" y="5478733"/>
                </a:lnTo>
                <a:lnTo>
                  <a:pt x="3451301" y="5495731"/>
                </a:lnTo>
                <a:lnTo>
                  <a:pt x="3420294" y="5518395"/>
                </a:lnTo>
                <a:lnTo>
                  <a:pt x="3410697" y="5515967"/>
                </a:lnTo>
                <a:lnTo>
                  <a:pt x="3409959" y="5510706"/>
                </a:lnTo>
                <a:lnTo>
                  <a:pt x="3413650" y="5507063"/>
                </a:lnTo>
                <a:lnTo>
                  <a:pt x="3422509" y="5505849"/>
                </a:lnTo>
                <a:lnTo>
                  <a:pt x="3423247" y="5500992"/>
                </a:lnTo>
                <a:lnTo>
                  <a:pt x="3430630" y="5494922"/>
                </a:lnTo>
                <a:lnTo>
                  <a:pt x="3440965" y="5489660"/>
                </a:lnTo>
                <a:lnTo>
                  <a:pt x="3443918" y="5490875"/>
                </a:lnTo>
                <a:lnTo>
                  <a:pt x="3447609" y="5484399"/>
                </a:lnTo>
                <a:lnTo>
                  <a:pt x="3449086" y="5472662"/>
                </a:lnTo>
                <a:lnTo>
                  <a:pt x="3459421" y="5472662"/>
                </a:lnTo>
                <a:lnTo>
                  <a:pt x="3471233" y="5454450"/>
                </a:lnTo>
                <a:lnTo>
                  <a:pt x="3475663" y="5438262"/>
                </a:lnTo>
                <a:lnTo>
                  <a:pt x="3479354" y="5437452"/>
                </a:lnTo>
                <a:lnTo>
                  <a:pt x="3478616" y="5429358"/>
                </a:lnTo>
                <a:lnTo>
                  <a:pt x="3475663" y="5426525"/>
                </a:lnTo>
                <a:lnTo>
                  <a:pt x="3470495" y="5428953"/>
                </a:lnTo>
                <a:lnTo>
                  <a:pt x="3465327" y="5428953"/>
                </a:lnTo>
                <a:lnTo>
                  <a:pt x="3453515" y="5417216"/>
                </a:lnTo>
                <a:lnTo>
                  <a:pt x="3448348" y="5406289"/>
                </a:lnTo>
                <a:lnTo>
                  <a:pt x="3443180" y="5405075"/>
                </a:lnTo>
                <a:lnTo>
                  <a:pt x="3447609" y="5408717"/>
                </a:lnTo>
                <a:lnTo>
                  <a:pt x="3446871" y="5422478"/>
                </a:lnTo>
                <a:lnTo>
                  <a:pt x="3452039" y="5427739"/>
                </a:lnTo>
                <a:lnTo>
                  <a:pt x="3454254" y="5434215"/>
                </a:lnTo>
                <a:lnTo>
                  <a:pt x="3450562" y="5443523"/>
                </a:lnTo>
                <a:lnTo>
                  <a:pt x="3446133" y="5443523"/>
                </a:lnTo>
                <a:lnTo>
                  <a:pt x="3442442" y="5447570"/>
                </a:lnTo>
                <a:lnTo>
                  <a:pt x="3441703" y="5458093"/>
                </a:lnTo>
                <a:lnTo>
                  <a:pt x="3438012" y="5461330"/>
                </a:lnTo>
                <a:lnTo>
                  <a:pt x="3437274" y="5470234"/>
                </a:lnTo>
                <a:lnTo>
                  <a:pt x="3429153" y="5479543"/>
                </a:lnTo>
                <a:lnTo>
                  <a:pt x="3422509" y="5478328"/>
                </a:lnTo>
                <a:lnTo>
                  <a:pt x="3417341" y="5474686"/>
                </a:lnTo>
                <a:lnTo>
                  <a:pt x="3417341" y="5481566"/>
                </a:lnTo>
                <a:lnTo>
                  <a:pt x="3409221" y="5490065"/>
                </a:lnTo>
                <a:lnTo>
                  <a:pt x="3408482" y="5496136"/>
                </a:lnTo>
                <a:lnTo>
                  <a:pt x="3401100" y="5499374"/>
                </a:lnTo>
                <a:lnTo>
                  <a:pt x="3398147" y="5508682"/>
                </a:lnTo>
                <a:lnTo>
                  <a:pt x="3404791" y="5519609"/>
                </a:lnTo>
                <a:lnTo>
                  <a:pt x="3409221" y="5524466"/>
                </a:lnTo>
                <a:lnTo>
                  <a:pt x="3406268" y="5528918"/>
                </a:lnTo>
                <a:lnTo>
                  <a:pt x="3398885" y="5550772"/>
                </a:lnTo>
                <a:lnTo>
                  <a:pt x="3390026" y="5582745"/>
                </a:lnTo>
                <a:lnTo>
                  <a:pt x="3384120" y="5596505"/>
                </a:lnTo>
                <a:lnTo>
                  <a:pt x="3364926" y="5611075"/>
                </a:lnTo>
                <a:lnTo>
                  <a:pt x="3360497" y="5614312"/>
                </a:lnTo>
                <a:lnTo>
                  <a:pt x="3353114" y="5622811"/>
                </a:lnTo>
                <a:lnTo>
                  <a:pt x="3353114" y="5635762"/>
                </a:lnTo>
                <a:lnTo>
                  <a:pt x="3343517" y="5643857"/>
                </a:lnTo>
                <a:lnTo>
                  <a:pt x="3338349" y="5651142"/>
                </a:lnTo>
                <a:lnTo>
                  <a:pt x="3340564" y="5652760"/>
                </a:lnTo>
                <a:lnTo>
                  <a:pt x="3336873" y="5657617"/>
                </a:lnTo>
                <a:lnTo>
                  <a:pt x="3325061" y="5670163"/>
                </a:lnTo>
                <a:lnTo>
                  <a:pt x="3306605" y="5676639"/>
                </a:lnTo>
                <a:lnTo>
                  <a:pt x="3302175" y="5673401"/>
                </a:lnTo>
                <a:lnTo>
                  <a:pt x="3299961" y="5675020"/>
                </a:lnTo>
                <a:lnTo>
                  <a:pt x="3298484" y="5680281"/>
                </a:lnTo>
                <a:lnTo>
                  <a:pt x="3294055" y="5683519"/>
                </a:lnTo>
                <a:lnTo>
                  <a:pt x="3286672" y="5683114"/>
                </a:lnTo>
                <a:lnTo>
                  <a:pt x="3279290" y="5680281"/>
                </a:lnTo>
                <a:lnTo>
                  <a:pt x="3273384" y="5681495"/>
                </a:lnTo>
                <a:lnTo>
                  <a:pt x="3267478" y="5677853"/>
                </a:lnTo>
                <a:lnTo>
                  <a:pt x="3257881" y="5674615"/>
                </a:lnTo>
                <a:lnTo>
                  <a:pt x="3243854" y="5677043"/>
                </a:lnTo>
                <a:lnTo>
                  <a:pt x="3232780" y="5683114"/>
                </a:lnTo>
                <a:lnTo>
                  <a:pt x="3222445" y="5682709"/>
                </a:lnTo>
                <a:lnTo>
                  <a:pt x="3223183" y="5677853"/>
                </a:lnTo>
                <a:lnTo>
                  <a:pt x="3224660" y="5674615"/>
                </a:lnTo>
                <a:lnTo>
                  <a:pt x="3221707" y="5672187"/>
                </a:lnTo>
                <a:lnTo>
                  <a:pt x="3214324" y="5671782"/>
                </a:lnTo>
                <a:lnTo>
                  <a:pt x="3206204" y="5670568"/>
                </a:lnTo>
                <a:lnTo>
                  <a:pt x="3194392" y="5662878"/>
                </a:lnTo>
                <a:lnTo>
                  <a:pt x="3181842" y="5662069"/>
                </a:lnTo>
                <a:lnTo>
                  <a:pt x="3159694" y="5664092"/>
                </a:lnTo>
                <a:lnTo>
                  <a:pt x="3152312" y="5662474"/>
                </a:lnTo>
                <a:lnTo>
                  <a:pt x="3138285" y="5649523"/>
                </a:lnTo>
                <a:lnTo>
                  <a:pt x="3133856" y="5648713"/>
                </a:lnTo>
                <a:lnTo>
                  <a:pt x="3119091" y="5630096"/>
                </a:lnTo>
                <a:lnTo>
                  <a:pt x="3112447" y="5613503"/>
                </a:lnTo>
                <a:lnTo>
                  <a:pt x="3111708" y="5593267"/>
                </a:lnTo>
                <a:lnTo>
                  <a:pt x="3109494" y="5611884"/>
                </a:lnTo>
                <a:lnTo>
                  <a:pt x="3113185" y="5628477"/>
                </a:lnTo>
                <a:lnTo>
                  <a:pt x="3110970" y="5633739"/>
                </a:lnTo>
                <a:lnTo>
                  <a:pt x="3116876" y="5639809"/>
                </a:lnTo>
                <a:lnTo>
                  <a:pt x="3117614" y="5647499"/>
                </a:lnTo>
                <a:lnTo>
                  <a:pt x="3114661" y="5650737"/>
                </a:lnTo>
                <a:lnTo>
                  <a:pt x="3119091" y="5658831"/>
                </a:lnTo>
                <a:lnTo>
                  <a:pt x="3140500" y="5673806"/>
                </a:lnTo>
                <a:lnTo>
                  <a:pt x="3161171" y="5681090"/>
                </a:lnTo>
                <a:lnTo>
                  <a:pt x="3187009" y="5699707"/>
                </a:lnTo>
                <a:lnTo>
                  <a:pt x="3192915" y="5706183"/>
                </a:lnTo>
                <a:lnTo>
                  <a:pt x="3192177" y="5715491"/>
                </a:lnTo>
                <a:lnTo>
                  <a:pt x="3179627" y="5738155"/>
                </a:lnTo>
                <a:lnTo>
                  <a:pt x="3178889" y="5744631"/>
                </a:lnTo>
                <a:lnTo>
                  <a:pt x="3186271" y="5757986"/>
                </a:lnTo>
                <a:lnTo>
                  <a:pt x="3199559" y="5765676"/>
                </a:lnTo>
                <a:lnTo>
                  <a:pt x="3209895" y="5766080"/>
                </a:lnTo>
                <a:lnTo>
                  <a:pt x="3216539" y="5760010"/>
                </a:lnTo>
                <a:lnTo>
                  <a:pt x="3219492" y="5760414"/>
                </a:lnTo>
                <a:lnTo>
                  <a:pt x="3220968" y="5768104"/>
                </a:lnTo>
                <a:lnTo>
                  <a:pt x="3220968" y="5787530"/>
                </a:lnTo>
                <a:lnTo>
                  <a:pt x="3219492" y="5796434"/>
                </a:lnTo>
                <a:lnTo>
                  <a:pt x="3209157" y="5811004"/>
                </a:lnTo>
                <a:lnTo>
                  <a:pt x="3206204" y="5825573"/>
                </a:lnTo>
                <a:lnTo>
                  <a:pt x="3202512" y="5830025"/>
                </a:lnTo>
                <a:lnTo>
                  <a:pt x="3201036" y="5825169"/>
                </a:lnTo>
                <a:lnTo>
                  <a:pt x="3197345" y="5828002"/>
                </a:lnTo>
                <a:lnTo>
                  <a:pt x="3192177" y="5842167"/>
                </a:lnTo>
                <a:lnTo>
                  <a:pt x="3195130" y="5853094"/>
                </a:lnTo>
                <a:lnTo>
                  <a:pt x="3191439" y="5861998"/>
                </a:lnTo>
                <a:lnTo>
                  <a:pt x="3164124" y="5877377"/>
                </a:lnTo>
                <a:lnTo>
                  <a:pt x="3142715" y="5884257"/>
                </a:lnTo>
                <a:lnTo>
                  <a:pt x="3139023" y="5878996"/>
                </a:lnTo>
                <a:lnTo>
                  <a:pt x="3137547" y="5885067"/>
                </a:lnTo>
                <a:lnTo>
                  <a:pt x="3106541" y="5896803"/>
                </a:lnTo>
                <a:lnTo>
                  <a:pt x="3071843" y="5904898"/>
                </a:lnTo>
                <a:lnTo>
                  <a:pt x="3051172" y="5906112"/>
                </a:lnTo>
                <a:lnTo>
                  <a:pt x="3034931" y="5903683"/>
                </a:lnTo>
                <a:lnTo>
                  <a:pt x="3019428" y="5906112"/>
                </a:lnTo>
                <a:lnTo>
                  <a:pt x="3009831" y="5906112"/>
                </a:lnTo>
                <a:lnTo>
                  <a:pt x="2998757" y="5899636"/>
                </a:lnTo>
                <a:lnTo>
                  <a:pt x="2984730" y="5895184"/>
                </a:lnTo>
                <a:lnTo>
                  <a:pt x="2977348" y="5895184"/>
                </a:lnTo>
                <a:lnTo>
                  <a:pt x="2973657" y="5889923"/>
                </a:lnTo>
                <a:lnTo>
                  <a:pt x="2969966" y="5893161"/>
                </a:lnTo>
                <a:lnTo>
                  <a:pt x="2969966" y="5900446"/>
                </a:lnTo>
                <a:lnTo>
                  <a:pt x="2972919" y="5906112"/>
                </a:lnTo>
                <a:lnTo>
                  <a:pt x="2972919" y="5922300"/>
                </a:lnTo>
                <a:lnTo>
                  <a:pt x="2977348" y="5928371"/>
                </a:lnTo>
                <a:lnTo>
                  <a:pt x="2975872" y="5933632"/>
                </a:lnTo>
                <a:lnTo>
                  <a:pt x="2984730" y="5934037"/>
                </a:lnTo>
                <a:lnTo>
                  <a:pt x="2986207" y="5942131"/>
                </a:lnTo>
                <a:lnTo>
                  <a:pt x="2984730" y="5947797"/>
                </a:lnTo>
                <a:lnTo>
                  <a:pt x="2981039" y="5949011"/>
                </a:lnTo>
                <a:lnTo>
                  <a:pt x="2981777" y="5951844"/>
                </a:lnTo>
                <a:lnTo>
                  <a:pt x="2972919" y="5960343"/>
                </a:lnTo>
                <a:lnTo>
                  <a:pt x="2975133" y="5964391"/>
                </a:lnTo>
                <a:lnTo>
                  <a:pt x="2971442" y="5970866"/>
                </a:lnTo>
                <a:lnTo>
                  <a:pt x="2971442" y="5978960"/>
                </a:lnTo>
                <a:lnTo>
                  <a:pt x="2977348" y="5988673"/>
                </a:lnTo>
                <a:lnTo>
                  <a:pt x="2986207" y="5991102"/>
                </a:lnTo>
                <a:lnTo>
                  <a:pt x="2983254" y="5998791"/>
                </a:lnTo>
                <a:lnTo>
                  <a:pt x="2980301" y="6003648"/>
                </a:lnTo>
                <a:lnTo>
                  <a:pt x="2982516" y="6010123"/>
                </a:lnTo>
                <a:lnTo>
                  <a:pt x="2980301" y="6019027"/>
                </a:lnTo>
                <a:lnTo>
                  <a:pt x="2969227" y="6026312"/>
                </a:lnTo>
                <a:lnTo>
                  <a:pt x="2970704" y="6029550"/>
                </a:lnTo>
                <a:lnTo>
                  <a:pt x="2953724" y="6040072"/>
                </a:lnTo>
                <a:lnTo>
                  <a:pt x="2925671" y="6040477"/>
                </a:lnTo>
                <a:lnTo>
                  <a:pt x="2910906" y="6037239"/>
                </a:lnTo>
                <a:lnTo>
                  <a:pt x="2893188" y="6023479"/>
                </a:lnTo>
                <a:lnTo>
                  <a:pt x="2873994" y="6017813"/>
                </a:lnTo>
                <a:lnTo>
                  <a:pt x="2862920" y="6019027"/>
                </a:lnTo>
                <a:lnTo>
                  <a:pt x="2859967" y="6017003"/>
                </a:lnTo>
                <a:lnTo>
                  <a:pt x="2862920" y="6011742"/>
                </a:lnTo>
                <a:lnTo>
                  <a:pt x="2855538" y="6012147"/>
                </a:lnTo>
                <a:lnTo>
                  <a:pt x="2845941" y="6021455"/>
                </a:lnTo>
                <a:lnTo>
                  <a:pt x="2845202" y="6037644"/>
                </a:lnTo>
                <a:lnTo>
                  <a:pt x="2856276" y="6046548"/>
                </a:lnTo>
                <a:lnTo>
                  <a:pt x="2859967" y="6063141"/>
                </a:lnTo>
                <a:lnTo>
                  <a:pt x="2859229" y="6084995"/>
                </a:lnTo>
                <a:lnTo>
                  <a:pt x="2862920" y="6093494"/>
                </a:lnTo>
                <a:lnTo>
                  <a:pt x="2873994" y="6099160"/>
                </a:lnTo>
                <a:lnTo>
                  <a:pt x="2889497" y="6098351"/>
                </a:lnTo>
                <a:lnTo>
                  <a:pt x="2894665" y="6101184"/>
                </a:lnTo>
                <a:lnTo>
                  <a:pt x="2888759" y="6104017"/>
                </a:lnTo>
                <a:lnTo>
                  <a:pt x="2884329" y="6108064"/>
                </a:lnTo>
                <a:lnTo>
                  <a:pt x="2891712" y="6110897"/>
                </a:lnTo>
                <a:lnTo>
                  <a:pt x="2908691" y="6106445"/>
                </a:lnTo>
                <a:lnTo>
                  <a:pt x="2909430" y="6101184"/>
                </a:lnTo>
                <a:lnTo>
                  <a:pt x="2901309" y="6099160"/>
                </a:lnTo>
                <a:lnTo>
                  <a:pt x="2898356" y="6097542"/>
                </a:lnTo>
                <a:lnTo>
                  <a:pt x="2902785" y="6093494"/>
                </a:lnTo>
                <a:lnTo>
                  <a:pt x="2910906" y="6093494"/>
                </a:lnTo>
                <a:lnTo>
                  <a:pt x="2920503" y="6087424"/>
                </a:lnTo>
                <a:lnTo>
                  <a:pt x="2927886" y="6088233"/>
                </a:lnTo>
                <a:lnTo>
                  <a:pt x="2934530" y="6098756"/>
                </a:lnTo>
                <a:lnTo>
                  <a:pt x="2932315" y="6106850"/>
                </a:lnTo>
                <a:lnTo>
                  <a:pt x="2928624" y="6108469"/>
                </a:lnTo>
                <a:lnTo>
                  <a:pt x="2935268" y="6115754"/>
                </a:lnTo>
                <a:lnTo>
                  <a:pt x="2939698" y="6125467"/>
                </a:lnTo>
                <a:lnTo>
                  <a:pt x="2936745" y="6134371"/>
                </a:lnTo>
                <a:lnTo>
                  <a:pt x="2917550" y="6144489"/>
                </a:lnTo>
                <a:lnTo>
                  <a:pt x="2910168" y="6142465"/>
                </a:lnTo>
                <a:lnTo>
                  <a:pt x="2906477" y="6133561"/>
                </a:lnTo>
                <a:lnTo>
                  <a:pt x="2907953" y="6129514"/>
                </a:lnTo>
                <a:lnTo>
                  <a:pt x="2907953" y="6124253"/>
                </a:lnTo>
                <a:lnTo>
                  <a:pt x="2896141" y="6118182"/>
                </a:lnTo>
                <a:lnTo>
                  <a:pt x="2882853" y="6123039"/>
                </a:lnTo>
                <a:lnTo>
                  <a:pt x="2873256" y="6129109"/>
                </a:lnTo>
                <a:lnTo>
                  <a:pt x="2871779" y="6133966"/>
                </a:lnTo>
                <a:lnTo>
                  <a:pt x="2876209" y="6140846"/>
                </a:lnTo>
                <a:lnTo>
                  <a:pt x="2885806" y="6140846"/>
                </a:lnTo>
                <a:lnTo>
                  <a:pt x="2900571" y="6144893"/>
                </a:lnTo>
                <a:lnTo>
                  <a:pt x="2901309" y="6149750"/>
                </a:lnTo>
                <a:lnTo>
                  <a:pt x="2890235" y="6159058"/>
                </a:lnTo>
                <a:lnTo>
                  <a:pt x="2874732" y="6164320"/>
                </a:lnTo>
                <a:lnTo>
                  <a:pt x="2869564" y="6170390"/>
                </a:lnTo>
                <a:lnTo>
                  <a:pt x="2873256" y="6174033"/>
                </a:lnTo>
                <a:lnTo>
                  <a:pt x="2868826" y="6182936"/>
                </a:lnTo>
                <a:lnTo>
                  <a:pt x="2861444" y="6190221"/>
                </a:lnTo>
                <a:lnTo>
                  <a:pt x="2864397" y="6201958"/>
                </a:lnTo>
                <a:lnTo>
                  <a:pt x="2868088" y="6206815"/>
                </a:lnTo>
                <a:lnTo>
                  <a:pt x="2868088" y="6213290"/>
                </a:lnTo>
                <a:lnTo>
                  <a:pt x="2865873" y="6218956"/>
                </a:lnTo>
                <a:lnTo>
                  <a:pt x="2877685" y="6230693"/>
                </a:lnTo>
                <a:lnTo>
                  <a:pt x="2877685" y="6235145"/>
                </a:lnTo>
                <a:lnTo>
                  <a:pt x="2873256" y="6241215"/>
                </a:lnTo>
                <a:lnTo>
                  <a:pt x="2875470" y="6244048"/>
                </a:lnTo>
                <a:lnTo>
                  <a:pt x="2861444" y="6252143"/>
                </a:lnTo>
                <a:lnTo>
                  <a:pt x="2859967" y="6259427"/>
                </a:lnTo>
                <a:lnTo>
                  <a:pt x="2858491" y="6263070"/>
                </a:lnTo>
                <a:lnTo>
                  <a:pt x="2868088" y="6266712"/>
                </a:lnTo>
                <a:lnTo>
                  <a:pt x="2873256" y="6270759"/>
                </a:lnTo>
                <a:lnTo>
                  <a:pt x="2872517" y="6274807"/>
                </a:lnTo>
                <a:lnTo>
                  <a:pt x="2856276" y="6277640"/>
                </a:lnTo>
                <a:lnTo>
                  <a:pt x="2847417" y="6276021"/>
                </a:lnTo>
                <a:lnTo>
                  <a:pt x="2833390" y="6278044"/>
                </a:lnTo>
                <a:lnTo>
                  <a:pt x="2823793" y="6287353"/>
                </a:lnTo>
                <a:lnTo>
                  <a:pt x="2812720" y="6288567"/>
                </a:lnTo>
                <a:lnTo>
                  <a:pt x="2804599" y="6297471"/>
                </a:lnTo>
                <a:lnTo>
                  <a:pt x="2797955" y="6299089"/>
                </a:lnTo>
                <a:lnTo>
                  <a:pt x="2794264" y="6310017"/>
                </a:lnTo>
                <a:lnTo>
                  <a:pt x="2790572" y="6317706"/>
                </a:lnTo>
                <a:lnTo>
                  <a:pt x="2779499" y="6324991"/>
                </a:lnTo>
                <a:lnTo>
                  <a:pt x="2778760" y="6330657"/>
                </a:lnTo>
                <a:lnTo>
                  <a:pt x="2784666" y="6338347"/>
                </a:lnTo>
                <a:lnTo>
                  <a:pt x="2784666" y="6348465"/>
                </a:lnTo>
                <a:lnTo>
                  <a:pt x="2795740" y="6365058"/>
                </a:lnTo>
                <a:lnTo>
                  <a:pt x="2805337" y="6372343"/>
                </a:lnTo>
                <a:lnTo>
                  <a:pt x="2811981" y="6374366"/>
                </a:lnTo>
                <a:lnTo>
                  <a:pt x="2825270" y="6385294"/>
                </a:lnTo>
                <a:lnTo>
                  <a:pt x="2845202" y="6401887"/>
                </a:lnTo>
                <a:lnTo>
                  <a:pt x="2861444" y="6400673"/>
                </a:lnTo>
                <a:lnTo>
                  <a:pt x="2871041" y="6401078"/>
                </a:lnTo>
                <a:lnTo>
                  <a:pt x="2874732" y="6399054"/>
                </a:lnTo>
                <a:lnTo>
                  <a:pt x="2882853" y="6401482"/>
                </a:lnTo>
                <a:lnTo>
                  <a:pt x="2885806" y="6406339"/>
                </a:lnTo>
                <a:lnTo>
                  <a:pt x="2882853" y="6409981"/>
                </a:lnTo>
                <a:lnTo>
                  <a:pt x="2882853" y="6414838"/>
                </a:lnTo>
                <a:lnTo>
                  <a:pt x="2888020" y="6425765"/>
                </a:lnTo>
                <a:lnTo>
                  <a:pt x="2888020" y="6433050"/>
                </a:lnTo>
                <a:lnTo>
                  <a:pt x="2879900" y="6440740"/>
                </a:lnTo>
                <a:lnTo>
                  <a:pt x="2885806" y="6440740"/>
                </a:lnTo>
                <a:lnTo>
                  <a:pt x="2894665" y="6448429"/>
                </a:lnTo>
                <a:lnTo>
                  <a:pt x="2888020" y="6452476"/>
                </a:lnTo>
                <a:lnTo>
                  <a:pt x="2887282" y="6458142"/>
                </a:lnTo>
                <a:lnTo>
                  <a:pt x="2888759" y="6461785"/>
                </a:lnTo>
                <a:lnTo>
                  <a:pt x="2881376" y="6469879"/>
                </a:lnTo>
                <a:lnTo>
                  <a:pt x="2873256" y="6473521"/>
                </a:lnTo>
                <a:lnTo>
                  <a:pt x="2871779" y="6480806"/>
                </a:lnTo>
                <a:lnTo>
                  <a:pt x="2866611" y="6482425"/>
                </a:lnTo>
                <a:lnTo>
                  <a:pt x="2859229" y="6491329"/>
                </a:lnTo>
                <a:lnTo>
                  <a:pt x="2855538" y="6501851"/>
                </a:lnTo>
                <a:lnTo>
                  <a:pt x="2845941" y="6502661"/>
                </a:lnTo>
                <a:lnTo>
                  <a:pt x="2834129" y="6512778"/>
                </a:lnTo>
                <a:lnTo>
                  <a:pt x="2832652" y="6523301"/>
                </a:lnTo>
                <a:lnTo>
                  <a:pt x="2828961" y="6533014"/>
                </a:lnTo>
                <a:lnTo>
                  <a:pt x="2820102" y="6540704"/>
                </a:lnTo>
                <a:lnTo>
                  <a:pt x="2817887" y="6546775"/>
                </a:lnTo>
                <a:lnTo>
                  <a:pt x="2822317" y="6543537"/>
                </a:lnTo>
                <a:lnTo>
                  <a:pt x="2830437" y="6545156"/>
                </a:lnTo>
                <a:lnTo>
                  <a:pt x="2833390" y="6558916"/>
                </a:lnTo>
                <a:lnTo>
                  <a:pt x="2830437" y="6566201"/>
                </a:lnTo>
                <a:lnTo>
                  <a:pt x="2821579" y="6575914"/>
                </a:lnTo>
                <a:lnTo>
                  <a:pt x="2820102" y="6583199"/>
                </a:lnTo>
                <a:lnTo>
                  <a:pt x="2809767" y="6590888"/>
                </a:lnTo>
                <a:lnTo>
                  <a:pt x="2802384" y="6588865"/>
                </a:lnTo>
                <a:lnTo>
                  <a:pt x="2795740" y="6582389"/>
                </a:lnTo>
                <a:lnTo>
                  <a:pt x="2789096" y="6578747"/>
                </a:lnTo>
                <a:lnTo>
                  <a:pt x="2794264" y="6584413"/>
                </a:lnTo>
                <a:lnTo>
                  <a:pt x="2794264" y="6592912"/>
                </a:lnTo>
                <a:lnTo>
                  <a:pt x="2797216" y="6596150"/>
                </a:lnTo>
                <a:lnTo>
                  <a:pt x="2793525" y="6603839"/>
                </a:lnTo>
                <a:lnTo>
                  <a:pt x="2780975" y="6612743"/>
                </a:lnTo>
                <a:lnTo>
                  <a:pt x="2775069" y="6628122"/>
                </a:lnTo>
                <a:lnTo>
                  <a:pt x="2777284" y="6641882"/>
                </a:lnTo>
                <a:lnTo>
                  <a:pt x="2786881" y="6655643"/>
                </a:lnTo>
                <a:lnTo>
                  <a:pt x="2795002" y="6676688"/>
                </a:lnTo>
                <a:lnTo>
                  <a:pt x="2795002" y="6683568"/>
                </a:lnTo>
                <a:lnTo>
                  <a:pt x="2797955" y="6684782"/>
                </a:lnTo>
                <a:lnTo>
                  <a:pt x="2795740" y="6690853"/>
                </a:lnTo>
                <a:lnTo>
                  <a:pt x="2788358" y="6694900"/>
                </a:lnTo>
                <a:lnTo>
                  <a:pt x="2794264" y="6699757"/>
                </a:lnTo>
                <a:lnTo>
                  <a:pt x="2799431" y="6698138"/>
                </a:lnTo>
                <a:lnTo>
                  <a:pt x="2808290" y="6705827"/>
                </a:lnTo>
                <a:lnTo>
                  <a:pt x="2809767" y="6714731"/>
                </a:lnTo>
                <a:lnTo>
                  <a:pt x="2826746" y="6724444"/>
                </a:lnTo>
                <a:lnTo>
                  <a:pt x="2837082" y="6731324"/>
                </a:lnTo>
                <a:lnTo>
                  <a:pt x="2837820" y="6740228"/>
                </a:lnTo>
                <a:lnTo>
                  <a:pt x="2834129" y="6739823"/>
                </a:lnTo>
                <a:lnTo>
                  <a:pt x="2822317" y="6734967"/>
                </a:lnTo>
                <a:lnTo>
                  <a:pt x="2820840" y="6734157"/>
                </a:lnTo>
                <a:lnTo>
                  <a:pt x="2814196" y="6737395"/>
                </a:lnTo>
                <a:lnTo>
                  <a:pt x="2801646" y="6730515"/>
                </a:lnTo>
                <a:lnTo>
                  <a:pt x="2790572" y="6733348"/>
                </a:lnTo>
                <a:lnTo>
                  <a:pt x="2784666" y="6738204"/>
                </a:lnTo>
                <a:lnTo>
                  <a:pt x="2785405" y="6749537"/>
                </a:lnTo>
                <a:lnTo>
                  <a:pt x="2781713" y="6753179"/>
                </a:lnTo>
                <a:lnTo>
                  <a:pt x="2771378" y="6753179"/>
                </a:lnTo>
                <a:lnTo>
                  <a:pt x="2764734" y="6756012"/>
                </a:lnTo>
                <a:lnTo>
                  <a:pt x="2753660" y="6768558"/>
                </a:lnTo>
                <a:lnTo>
                  <a:pt x="2741110" y="6775438"/>
                </a:lnTo>
                <a:lnTo>
                  <a:pt x="2739634" y="6781509"/>
                </a:lnTo>
                <a:lnTo>
                  <a:pt x="2742587" y="6790817"/>
                </a:lnTo>
                <a:lnTo>
                  <a:pt x="2741110" y="6804578"/>
                </a:lnTo>
                <a:lnTo>
                  <a:pt x="2739634" y="6816719"/>
                </a:lnTo>
                <a:lnTo>
                  <a:pt x="2740372" y="6822385"/>
                </a:lnTo>
                <a:lnTo>
                  <a:pt x="2738895" y="6829265"/>
                </a:lnTo>
                <a:lnTo>
                  <a:pt x="2744063" y="6843430"/>
                </a:lnTo>
                <a:lnTo>
                  <a:pt x="2738157" y="6853548"/>
                </a:lnTo>
                <a:lnTo>
                  <a:pt x="2733728" y="6858000"/>
                </a:lnTo>
                <a:lnTo>
                  <a:pt x="2727083" y="6854762"/>
                </a:lnTo>
                <a:lnTo>
                  <a:pt x="2721178" y="6855167"/>
                </a:lnTo>
                <a:lnTo>
                  <a:pt x="2711580" y="6850310"/>
                </a:lnTo>
                <a:lnTo>
                  <a:pt x="2697554" y="6848287"/>
                </a:lnTo>
                <a:lnTo>
                  <a:pt x="2681312" y="6833717"/>
                </a:lnTo>
                <a:lnTo>
                  <a:pt x="2676145" y="6826432"/>
                </a:lnTo>
                <a:lnTo>
                  <a:pt x="2680574" y="6821980"/>
                </a:lnTo>
                <a:lnTo>
                  <a:pt x="2685742" y="6821171"/>
                </a:lnTo>
                <a:lnTo>
                  <a:pt x="2689433" y="6822385"/>
                </a:lnTo>
                <a:lnTo>
                  <a:pt x="2690910" y="6816719"/>
                </a:lnTo>
                <a:lnTo>
                  <a:pt x="2695339" y="6813481"/>
                </a:lnTo>
                <a:lnTo>
                  <a:pt x="2699030" y="6815100"/>
                </a:lnTo>
                <a:lnTo>
                  <a:pt x="2698292" y="6826432"/>
                </a:lnTo>
                <a:lnTo>
                  <a:pt x="2694601" y="6829265"/>
                </a:lnTo>
                <a:lnTo>
                  <a:pt x="2693862" y="6833312"/>
                </a:lnTo>
                <a:lnTo>
                  <a:pt x="2701983" y="6830075"/>
                </a:lnTo>
                <a:lnTo>
                  <a:pt x="2707151" y="6824813"/>
                </a:lnTo>
                <a:lnTo>
                  <a:pt x="2704198" y="6818743"/>
                </a:lnTo>
                <a:lnTo>
                  <a:pt x="2704198" y="6809030"/>
                </a:lnTo>
                <a:lnTo>
                  <a:pt x="2713057" y="6801340"/>
                </a:lnTo>
                <a:lnTo>
                  <a:pt x="2714533" y="6795674"/>
                </a:lnTo>
                <a:lnTo>
                  <a:pt x="2718963" y="6788389"/>
                </a:lnTo>
                <a:lnTo>
                  <a:pt x="2726345" y="6785556"/>
                </a:lnTo>
                <a:lnTo>
                  <a:pt x="2724869" y="6783533"/>
                </a:lnTo>
                <a:lnTo>
                  <a:pt x="2718963" y="6783533"/>
                </a:lnTo>
                <a:lnTo>
                  <a:pt x="2712319" y="6779890"/>
                </a:lnTo>
                <a:lnTo>
                  <a:pt x="2710842" y="6777867"/>
                </a:lnTo>
                <a:lnTo>
                  <a:pt x="2704936" y="6781104"/>
                </a:lnTo>
                <a:lnTo>
                  <a:pt x="2696077" y="6792841"/>
                </a:lnTo>
                <a:lnTo>
                  <a:pt x="2687957" y="6799316"/>
                </a:lnTo>
                <a:lnTo>
                  <a:pt x="2675406" y="6801745"/>
                </a:lnTo>
                <a:lnTo>
                  <a:pt x="2682789" y="6809839"/>
                </a:lnTo>
                <a:lnTo>
                  <a:pt x="2682051" y="6813481"/>
                </a:lnTo>
                <a:lnTo>
                  <a:pt x="2675406" y="6815100"/>
                </a:lnTo>
                <a:lnTo>
                  <a:pt x="2669500" y="6821171"/>
                </a:lnTo>
                <a:lnTo>
                  <a:pt x="2671715" y="6828456"/>
                </a:lnTo>
                <a:lnTo>
                  <a:pt x="2669500" y="6832503"/>
                </a:lnTo>
                <a:lnTo>
                  <a:pt x="2666547" y="6832503"/>
                </a:lnTo>
                <a:lnTo>
                  <a:pt x="2656212" y="6824004"/>
                </a:lnTo>
                <a:lnTo>
                  <a:pt x="2641447" y="6819552"/>
                </a:lnTo>
                <a:lnTo>
                  <a:pt x="2641447" y="6815910"/>
                </a:lnTo>
                <a:lnTo>
                  <a:pt x="2645138" y="6811458"/>
                </a:lnTo>
                <a:lnTo>
                  <a:pt x="2641447" y="6809030"/>
                </a:lnTo>
                <a:lnTo>
                  <a:pt x="2640709" y="6805792"/>
                </a:lnTo>
                <a:lnTo>
                  <a:pt x="2643662" y="6802149"/>
                </a:lnTo>
                <a:lnTo>
                  <a:pt x="2646615" y="6796079"/>
                </a:lnTo>
                <a:lnTo>
                  <a:pt x="2645138" y="6790817"/>
                </a:lnTo>
                <a:lnTo>
                  <a:pt x="2651044" y="6784747"/>
                </a:lnTo>
                <a:lnTo>
                  <a:pt x="2655474" y="6785556"/>
                </a:lnTo>
                <a:lnTo>
                  <a:pt x="2659165" y="6785151"/>
                </a:lnTo>
                <a:lnTo>
                  <a:pt x="2674668" y="6772201"/>
                </a:lnTo>
                <a:lnTo>
                  <a:pt x="2681312" y="6770582"/>
                </a:lnTo>
                <a:lnTo>
                  <a:pt x="2687218" y="6775438"/>
                </a:lnTo>
                <a:lnTo>
                  <a:pt x="2693124" y="6776652"/>
                </a:lnTo>
                <a:lnTo>
                  <a:pt x="2697554" y="6770582"/>
                </a:lnTo>
                <a:lnTo>
                  <a:pt x="2702721" y="6768558"/>
                </a:lnTo>
                <a:lnTo>
                  <a:pt x="2701983" y="6764916"/>
                </a:lnTo>
                <a:lnTo>
                  <a:pt x="2693124" y="6764511"/>
                </a:lnTo>
                <a:lnTo>
                  <a:pt x="2683527" y="6765320"/>
                </a:lnTo>
                <a:lnTo>
                  <a:pt x="2675406" y="6762892"/>
                </a:lnTo>
                <a:lnTo>
                  <a:pt x="2665071" y="6764916"/>
                </a:lnTo>
                <a:lnTo>
                  <a:pt x="2662856" y="6769368"/>
                </a:lnTo>
                <a:lnTo>
                  <a:pt x="2657689" y="6767344"/>
                </a:lnTo>
                <a:lnTo>
                  <a:pt x="2656212" y="6762487"/>
                </a:lnTo>
                <a:lnTo>
                  <a:pt x="2651044" y="6765320"/>
                </a:lnTo>
                <a:lnTo>
                  <a:pt x="2640709" y="6762083"/>
                </a:lnTo>
                <a:lnTo>
                  <a:pt x="2636279" y="6764106"/>
                </a:lnTo>
                <a:lnTo>
                  <a:pt x="2636279" y="6769368"/>
                </a:lnTo>
                <a:lnTo>
                  <a:pt x="2630374" y="6773010"/>
                </a:lnTo>
                <a:lnTo>
                  <a:pt x="2628159" y="6775438"/>
                </a:lnTo>
                <a:lnTo>
                  <a:pt x="2635541" y="6776652"/>
                </a:lnTo>
                <a:lnTo>
                  <a:pt x="2639232" y="6774629"/>
                </a:lnTo>
                <a:lnTo>
                  <a:pt x="2642185" y="6781509"/>
                </a:lnTo>
                <a:lnTo>
                  <a:pt x="2639232" y="6788794"/>
                </a:lnTo>
                <a:lnTo>
                  <a:pt x="2643662" y="6798102"/>
                </a:lnTo>
                <a:lnTo>
                  <a:pt x="2639232" y="6803768"/>
                </a:lnTo>
                <a:lnTo>
                  <a:pt x="2634065" y="6805387"/>
                </a:lnTo>
                <a:lnTo>
                  <a:pt x="2620776" y="6798507"/>
                </a:lnTo>
                <a:lnTo>
                  <a:pt x="2608964" y="6797293"/>
                </a:lnTo>
                <a:lnTo>
                  <a:pt x="2606750" y="6792436"/>
                </a:lnTo>
                <a:lnTo>
                  <a:pt x="2614132" y="6786770"/>
                </a:lnTo>
                <a:lnTo>
                  <a:pt x="2620776" y="6784342"/>
                </a:lnTo>
                <a:lnTo>
                  <a:pt x="2620776" y="6781509"/>
                </a:lnTo>
                <a:lnTo>
                  <a:pt x="2613394" y="6779485"/>
                </a:lnTo>
                <a:lnTo>
                  <a:pt x="2608964" y="6776652"/>
                </a:lnTo>
                <a:lnTo>
                  <a:pt x="2605273" y="6783533"/>
                </a:lnTo>
                <a:lnTo>
                  <a:pt x="2598629" y="6782723"/>
                </a:lnTo>
                <a:lnTo>
                  <a:pt x="2597153" y="6779485"/>
                </a:lnTo>
                <a:lnTo>
                  <a:pt x="2600106" y="6774629"/>
                </a:lnTo>
                <a:lnTo>
                  <a:pt x="2597891" y="6769368"/>
                </a:lnTo>
                <a:lnTo>
                  <a:pt x="2594200" y="6762487"/>
                </a:lnTo>
                <a:lnTo>
                  <a:pt x="2593461" y="6751560"/>
                </a:lnTo>
                <a:lnTo>
                  <a:pt x="2584602" y="6745489"/>
                </a:lnTo>
                <a:lnTo>
                  <a:pt x="2594200" y="6742252"/>
                </a:lnTo>
                <a:lnTo>
                  <a:pt x="2605273" y="6742252"/>
                </a:lnTo>
                <a:lnTo>
                  <a:pt x="2612656" y="6736990"/>
                </a:lnTo>
                <a:lnTo>
                  <a:pt x="2617823" y="6736990"/>
                </a:lnTo>
                <a:lnTo>
                  <a:pt x="2620038" y="6744680"/>
                </a:lnTo>
                <a:lnTo>
                  <a:pt x="2623729" y="6748322"/>
                </a:lnTo>
                <a:lnTo>
                  <a:pt x="2627421" y="6741442"/>
                </a:lnTo>
                <a:lnTo>
                  <a:pt x="2622991" y="6735776"/>
                </a:lnTo>
                <a:lnTo>
                  <a:pt x="2623729" y="6728491"/>
                </a:lnTo>
                <a:lnTo>
                  <a:pt x="2628159" y="6722825"/>
                </a:lnTo>
                <a:lnTo>
                  <a:pt x="2634803" y="6728087"/>
                </a:lnTo>
                <a:lnTo>
                  <a:pt x="2641447" y="6743061"/>
                </a:lnTo>
                <a:lnTo>
                  <a:pt x="2637756" y="6753584"/>
                </a:lnTo>
                <a:lnTo>
                  <a:pt x="2645138" y="6748727"/>
                </a:lnTo>
                <a:lnTo>
                  <a:pt x="2645877" y="6742252"/>
                </a:lnTo>
                <a:lnTo>
                  <a:pt x="2639232" y="6729705"/>
                </a:lnTo>
                <a:lnTo>
                  <a:pt x="2639970" y="6722825"/>
                </a:lnTo>
                <a:lnTo>
                  <a:pt x="2645877" y="6716350"/>
                </a:lnTo>
                <a:lnTo>
                  <a:pt x="2643662" y="6705423"/>
                </a:lnTo>
                <a:lnTo>
                  <a:pt x="2628159" y="6696924"/>
                </a:lnTo>
                <a:lnTo>
                  <a:pt x="2612656" y="6691662"/>
                </a:lnTo>
                <a:lnTo>
                  <a:pt x="2606750" y="6693686"/>
                </a:lnTo>
                <a:lnTo>
                  <a:pt x="2607488" y="6697733"/>
                </a:lnTo>
                <a:lnTo>
                  <a:pt x="2625206" y="6698542"/>
                </a:lnTo>
                <a:lnTo>
                  <a:pt x="2634803" y="6703399"/>
                </a:lnTo>
                <a:lnTo>
                  <a:pt x="2637756" y="6711089"/>
                </a:lnTo>
                <a:lnTo>
                  <a:pt x="2627421" y="6710684"/>
                </a:lnTo>
                <a:lnTo>
                  <a:pt x="2625206" y="6707446"/>
                </a:lnTo>
                <a:lnTo>
                  <a:pt x="2608964" y="6702994"/>
                </a:lnTo>
                <a:lnTo>
                  <a:pt x="2601582" y="6702994"/>
                </a:lnTo>
                <a:lnTo>
                  <a:pt x="2601582" y="6706637"/>
                </a:lnTo>
                <a:lnTo>
                  <a:pt x="2613394" y="6708256"/>
                </a:lnTo>
                <a:lnTo>
                  <a:pt x="2620038" y="6710279"/>
                </a:lnTo>
                <a:lnTo>
                  <a:pt x="2620038" y="6716350"/>
                </a:lnTo>
                <a:lnTo>
                  <a:pt x="2614132" y="6722016"/>
                </a:lnTo>
                <a:lnTo>
                  <a:pt x="2610441" y="6730920"/>
                </a:lnTo>
                <a:lnTo>
                  <a:pt x="2605273" y="6723635"/>
                </a:lnTo>
                <a:lnTo>
                  <a:pt x="2603797" y="6716350"/>
                </a:lnTo>
                <a:lnTo>
                  <a:pt x="2594938" y="6711089"/>
                </a:lnTo>
                <a:lnTo>
                  <a:pt x="2597891" y="6717969"/>
                </a:lnTo>
                <a:lnTo>
                  <a:pt x="2595676" y="6723230"/>
                </a:lnTo>
                <a:lnTo>
                  <a:pt x="2600106" y="6735371"/>
                </a:lnTo>
                <a:lnTo>
                  <a:pt x="2593461" y="6736586"/>
                </a:lnTo>
                <a:lnTo>
                  <a:pt x="2584602" y="6729301"/>
                </a:lnTo>
                <a:lnTo>
                  <a:pt x="2580173" y="6724039"/>
                </a:lnTo>
                <a:lnTo>
                  <a:pt x="2577220" y="6714326"/>
                </a:lnTo>
                <a:lnTo>
                  <a:pt x="2574267" y="6713112"/>
                </a:lnTo>
                <a:lnTo>
                  <a:pt x="2565408" y="6703399"/>
                </a:lnTo>
                <a:lnTo>
                  <a:pt x="2566885" y="6698138"/>
                </a:lnTo>
                <a:lnTo>
                  <a:pt x="2572052" y="6697328"/>
                </a:lnTo>
                <a:lnTo>
                  <a:pt x="2576482" y="6700161"/>
                </a:lnTo>
                <a:lnTo>
                  <a:pt x="2580911" y="6700566"/>
                </a:lnTo>
                <a:lnTo>
                  <a:pt x="2577958" y="6691662"/>
                </a:lnTo>
                <a:lnTo>
                  <a:pt x="2578696" y="6683163"/>
                </a:lnTo>
                <a:lnTo>
                  <a:pt x="2573529" y="6688020"/>
                </a:lnTo>
                <a:lnTo>
                  <a:pt x="2568361" y="6688425"/>
                </a:lnTo>
                <a:lnTo>
                  <a:pt x="2560979" y="6680330"/>
                </a:lnTo>
                <a:lnTo>
                  <a:pt x="2560979" y="6674664"/>
                </a:lnTo>
                <a:lnTo>
                  <a:pt x="2553596" y="6674664"/>
                </a:lnTo>
                <a:lnTo>
                  <a:pt x="2549167" y="6671427"/>
                </a:lnTo>
                <a:lnTo>
                  <a:pt x="2554334" y="6664142"/>
                </a:lnTo>
                <a:lnTo>
                  <a:pt x="2562455" y="6661713"/>
                </a:lnTo>
                <a:lnTo>
                  <a:pt x="2564670" y="6656047"/>
                </a:lnTo>
                <a:lnTo>
                  <a:pt x="2565408" y="6649167"/>
                </a:lnTo>
                <a:lnTo>
                  <a:pt x="2557287" y="6657262"/>
                </a:lnTo>
                <a:lnTo>
                  <a:pt x="2553596" y="6652810"/>
                </a:lnTo>
                <a:lnTo>
                  <a:pt x="2550643" y="6643906"/>
                </a:lnTo>
                <a:lnTo>
                  <a:pt x="2555073" y="6643906"/>
                </a:lnTo>
                <a:lnTo>
                  <a:pt x="2556549" y="6639454"/>
                </a:lnTo>
                <a:lnTo>
                  <a:pt x="2549167" y="6634193"/>
                </a:lnTo>
                <a:lnTo>
                  <a:pt x="2529972" y="6630550"/>
                </a:lnTo>
                <a:lnTo>
                  <a:pt x="2515946" y="6621242"/>
                </a:lnTo>
                <a:lnTo>
                  <a:pt x="2515207" y="6615171"/>
                </a:lnTo>
                <a:lnTo>
                  <a:pt x="2519637" y="6607482"/>
                </a:lnTo>
                <a:lnTo>
                  <a:pt x="2524805" y="6603839"/>
                </a:lnTo>
                <a:lnTo>
                  <a:pt x="2524805" y="6596150"/>
                </a:lnTo>
                <a:lnTo>
                  <a:pt x="2527019" y="6587651"/>
                </a:lnTo>
                <a:lnTo>
                  <a:pt x="2525543" y="6583199"/>
                </a:lnTo>
                <a:lnTo>
                  <a:pt x="2533664" y="6575914"/>
                </a:lnTo>
                <a:lnTo>
                  <a:pt x="2545475" y="6573486"/>
                </a:lnTo>
                <a:lnTo>
                  <a:pt x="2547690" y="6571057"/>
                </a:lnTo>
                <a:lnTo>
                  <a:pt x="2541046" y="6571462"/>
                </a:lnTo>
                <a:lnTo>
                  <a:pt x="2533664" y="6567010"/>
                </a:lnTo>
                <a:lnTo>
                  <a:pt x="2532925" y="6561749"/>
                </a:lnTo>
                <a:lnTo>
                  <a:pt x="2538831" y="6542727"/>
                </a:lnTo>
                <a:lnTo>
                  <a:pt x="2543261" y="6542323"/>
                </a:lnTo>
                <a:lnTo>
                  <a:pt x="2541046" y="6538276"/>
                </a:lnTo>
                <a:lnTo>
                  <a:pt x="2534402" y="6542727"/>
                </a:lnTo>
                <a:lnTo>
                  <a:pt x="2529234" y="6560130"/>
                </a:lnTo>
                <a:lnTo>
                  <a:pt x="2529234" y="6575105"/>
                </a:lnTo>
                <a:lnTo>
                  <a:pt x="2521113" y="6572272"/>
                </a:lnTo>
                <a:lnTo>
                  <a:pt x="2515207" y="6563368"/>
                </a:lnTo>
                <a:lnTo>
                  <a:pt x="2515946" y="6552845"/>
                </a:lnTo>
                <a:lnTo>
                  <a:pt x="2510778" y="6546775"/>
                </a:lnTo>
                <a:lnTo>
                  <a:pt x="2504872" y="6524515"/>
                </a:lnTo>
                <a:lnTo>
                  <a:pt x="2505610" y="6518445"/>
                </a:lnTo>
                <a:lnTo>
                  <a:pt x="2510778" y="6518445"/>
                </a:lnTo>
                <a:lnTo>
                  <a:pt x="2513731" y="6512778"/>
                </a:lnTo>
                <a:lnTo>
                  <a:pt x="2512254" y="6509136"/>
                </a:lnTo>
                <a:lnTo>
                  <a:pt x="2512254" y="6504280"/>
                </a:lnTo>
                <a:lnTo>
                  <a:pt x="2519637" y="6497804"/>
                </a:lnTo>
                <a:lnTo>
                  <a:pt x="2520375" y="6492543"/>
                </a:lnTo>
                <a:lnTo>
                  <a:pt x="2513731" y="6496590"/>
                </a:lnTo>
                <a:lnTo>
                  <a:pt x="2504872" y="6494567"/>
                </a:lnTo>
                <a:lnTo>
                  <a:pt x="2502657" y="6486877"/>
                </a:lnTo>
                <a:lnTo>
                  <a:pt x="2493060" y="6481211"/>
                </a:lnTo>
                <a:lnTo>
                  <a:pt x="2491584" y="6476354"/>
                </a:lnTo>
                <a:lnTo>
                  <a:pt x="2495275" y="6469879"/>
                </a:lnTo>
                <a:lnTo>
                  <a:pt x="2510040" y="6466237"/>
                </a:lnTo>
                <a:lnTo>
                  <a:pt x="2516684" y="6471093"/>
                </a:lnTo>
                <a:lnTo>
                  <a:pt x="2519637" y="6467855"/>
                </a:lnTo>
                <a:lnTo>
                  <a:pt x="2528496" y="6467451"/>
                </a:lnTo>
                <a:lnTo>
                  <a:pt x="2531449" y="6465427"/>
                </a:lnTo>
                <a:lnTo>
                  <a:pt x="2529972" y="6462189"/>
                </a:lnTo>
                <a:lnTo>
                  <a:pt x="2533664" y="6456119"/>
                </a:lnTo>
                <a:lnTo>
                  <a:pt x="2525543" y="6459761"/>
                </a:lnTo>
                <a:lnTo>
                  <a:pt x="2520375" y="6460166"/>
                </a:lnTo>
                <a:lnTo>
                  <a:pt x="2514469" y="6454905"/>
                </a:lnTo>
                <a:lnTo>
                  <a:pt x="2501919" y="6461380"/>
                </a:lnTo>
                <a:lnTo>
                  <a:pt x="2487892" y="6459356"/>
                </a:lnTo>
                <a:lnTo>
                  <a:pt x="2484939" y="6452881"/>
                </a:lnTo>
                <a:lnTo>
                  <a:pt x="2477557" y="6446810"/>
                </a:lnTo>
                <a:lnTo>
                  <a:pt x="2478295" y="6439525"/>
                </a:lnTo>
                <a:lnTo>
                  <a:pt x="2483463" y="6438716"/>
                </a:lnTo>
                <a:lnTo>
                  <a:pt x="2487154" y="6443168"/>
                </a:lnTo>
                <a:lnTo>
                  <a:pt x="2496013" y="6446810"/>
                </a:lnTo>
                <a:lnTo>
                  <a:pt x="2497490" y="6443977"/>
                </a:lnTo>
                <a:lnTo>
                  <a:pt x="2487892" y="6438716"/>
                </a:lnTo>
                <a:lnTo>
                  <a:pt x="2484201" y="6433455"/>
                </a:lnTo>
                <a:lnTo>
                  <a:pt x="2488631" y="6427384"/>
                </a:lnTo>
                <a:lnTo>
                  <a:pt x="2494537" y="6423337"/>
                </a:lnTo>
                <a:lnTo>
                  <a:pt x="2490107" y="6418076"/>
                </a:lnTo>
                <a:lnTo>
                  <a:pt x="2492322" y="6413219"/>
                </a:lnTo>
                <a:lnTo>
                  <a:pt x="2498228" y="6412410"/>
                </a:lnTo>
                <a:lnTo>
                  <a:pt x="2493060" y="6406744"/>
                </a:lnTo>
                <a:lnTo>
                  <a:pt x="2479772" y="6401078"/>
                </a:lnTo>
                <a:lnTo>
                  <a:pt x="2476081" y="6395816"/>
                </a:lnTo>
                <a:lnTo>
                  <a:pt x="2470175" y="6393388"/>
                </a:lnTo>
                <a:lnTo>
                  <a:pt x="2465745" y="6397840"/>
                </a:lnTo>
                <a:lnTo>
                  <a:pt x="2454671" y="6398245"/>
                </a:lnTo>
                <a:lnTo>
                  <a:pt x="2445074" y="6392579"/>
                </a:lnTo>
                <a:lnTo>
                  <a:pt x="2442860" y="6382056"/>
                </a:lnTo>
                <a:lnTo>
                  <a:pt x="2440645" y="6385294"/>
                </a:lnTo>
                <a:lnTo>
                  <a:pt x="2428095" y="6386103"/>
                </a:lnTo>
                <a:lnTo>
                  <a:pt x="2423665" y="6394602"/>
                </a:lnTo>
                <a:lnTo>
                  <a:pt x="2424403" y="6399459"/>
                </a:lnTo>
                <a:lnTo>
                  <a:pt x="2433262" y="6401887"/>
                </a:lnTo>
                <a:lnTo>
                  <a:pt x="2434001" y="6407148"/>
                </a:lnTo>
                <a:lnTo>
                  <a:pt x="2429571" y="6412005"/>
                </a:lnTo>
                <a:lnTo>
                  <a:pt x="2422189" y="6410791"/>
                </a:lnTo>
                <a:lnTo>
                  <a:pt x="2408162" y="6397030"/>
                </a:lnTo>
                <a:lnTo>
                  <a:pt x="2408900" y="6390150"/>
                </a:lnTo>
                <a:lnTo>
                  <a:pt x="2422189" y="6383270"/>
                </a:lnTo>
                <a:lnTo>
                  <a:pt x="2425142" y="6375985"/>
                </a:lnTo>
                <a:lnTo>
                  <a:pt x="2432524" y="6371129"/>
                </a:lnTo>
                <a:lnTo>
                  <a:pt x="2435477" y="6362630"/>
                </a:lnTo>
                <a:lnTo>
                  <a:pt x="2441383" y="6361416"/>
                </a:lnTo>
                <a:lnTo>
                  <a:pt x="2439168" y="6354131"/>
                </a:lnTo>
                <a:lnTo>
                  <a:pt x="2436215" y="6354131"/>
                </a:lnTo>
                <a:lnTo>
                  <a:pt x="2431048" y="6344418"/>
                </a:lnTo>
                <a:lnTo>
                  <a:pt x="2431048" y="6339156"/>
                </a:lnTo>
                <a:lnTo>
                  <a:pt x="2437692" y="6337537"/>
                </a:lnTo>
                <a:lnTo>
                  <a:pt x="2443598" y="6339156"/>
                </a:lnTo>
                <a:lnTo>
                  <a:pt x="2461316" y="6338347"/>
                </a:lnTo>
                <a:lnTo>
                  <a:pt x="2471651" y="6335109"/>
                </a:lnTo>
                <a:lnTo>
                  <a:pt x="2475342" y="6337537"/>
                </a:lnTo>
                <a:lnTo>
                  <a:pt x="2475342" y="6350084"/>
                </a:lnTo>
                <a:lnTo>
                  <a:pt x="2469436" y="6354131"/>
                </a:lnTo>
                <a:lnTo>
                  <a:pt x="2460577" y="6356964"/>
                </a:lnTo>
                <a:lnTo>
                  <a:pt x="2459839" y="6361011"/>
                </a:lnTo>
                <a:lnTo>
                  <a:pt x="2465007" y="6361416"/>
                </a:lnTo>
                <a:lnTo>
                  <a:pt x="2474604" y="6355750"/>
                </a:lnTo>
                <a:lnTo>
                  <a:pt x="2487892" y="6351702"/>
                </a:lnTo>
                <a:lnTo>
                  <a:pt x="2491584" y="6352917"/>
                </a:lnTo>
                <a:lnTo>
                  <a:pt x="2490107" y="6357773"/>
                </a:lnTo>
                <a:lnTo>
                  <a:pt x="2491584" y="6365463"/>
                </a:lnTo>
                <a:lnTo>
                  <a:pt x="2488631" y="6380032"/>
                </a:lnTo>
                <a:lnTo>
                  <a:pt x="2484939" y="6384080"/>
                </a:lnTo>
                <a:lnTo>
                  <a:pt x="2488631" y="6389341"/>
                </a:lnTo>
                <a:lnTo>
                  <a:pt x="2490107" y="6380437"/>
                </a:lnTo>
                <a:lnTo>
                  <a:pt x="2497490" y="6377199"/>
                </a:lnTo>
                <a:lnTo>
                  <a:pt x="2498228" y="6359797"/>
                </a:lnTo>
                <a:lnTo>
                  <a:pt x="2500443" y="6354535"/>
                </a:lnTo>
                <a:lnTo>
                  <a:pt x="2495275" y="6352512"/>
                </a:lnTo>
                <a:lnTo>
                  <a:pt x="2495275" y="6341989"/>
                </a:lnTo>
                <a:lnTo>
                  <a:pt x="2501181" y="6327824"/>
                </a:lnTo>
                <a:lnTo>
                  <a:pt x="2507825" y="6319730"/>
                </a:lnTo>
                <a:lnTo>
                  <a:pt x="2504134" y="6317706"/>
                </a:lnTo>
                <a:lnTo>
                  <a:pt x="2503396" y="6312040"/>
                </a:lnTo>
                <a:lnTo>
                  <a:pt x="2507087" y="6307588"/>
                </a:lnTo>
                <a:lnTo>
                  <a:pt x="2503396" y="6297471"/>
                </a:lnTo>
                <a:lnTo>
                  <a:pt x="2504134" y="6288567"/>
                </a:lnTo>
                <a:lnTo>
                  <a:pt x="2510040" y="6288567"/>
                </a:lnTo>
                <a:lnTo>
                  <a:pt x="2523328" y="6281282"/>
                </a:lnTo>
                <a:lnTo>
                  <a:pt x="2529972" y="6271569"/>
                </a:lnTo>
                <a:lnTo>
                  <a:pt x="2531449" y="6256999"/>
                </a:lnTo>
                <a:lnTo>
                  <a:pt x="2527758" y="6251333"/>
                </a:lnTo>
                <a:lnTo>
                  <a:pt x="2518899" y="6250119"/>
                </a:lnTo>
                <a:lnTo>
                  <a:pt x="2517422" y="6243239"/>
                </a:lnTo>
                <a:lnTo>
                  <a:pt x="2511516" y="6237573"/>
                </a:lnTo>
                <a:lnTo>
                  <a:pt x="2501919" y="6237168"/>
                </a:lnTo>
                <a:lnTo>
                  <a:pt x="2496751" y="6232312"/>
                </a:lnTo>
                <a:lnTo>
                  <a:pt x="2497490" y="6226646"/>
                </a:lnTo>
                <a:lnTo>
                  <a:pt x="2503396" y="6219765"/>
                </a:lnTo>
                <a:lnTo>
                  <a:pt x="2504872" y="6208433"/>
                </a:lnTo>
                <a:lnTo>
                  <a:pt x="2507825" y="6201149"/>
                </a:lnTo>
                <a:lnTo>
                  <a:pt x="2497490" y="6194673"/>
                </a:lnTo>
                <a:lnTo>
                  <a:pt x="2496013" y="6190221"/>
                </a:lnTo>
                <a:lnTo>
                  <a:pt x="2504134" y="6181318"/>
                </a:lnTo>
                <a:lnTo>
                  <a:pt x="2501181" y="6178889"/>
                </a:lnTo>
                <a:lnTo>
                  <a:pt x="2501919" y="6172414"/>
                </a:lnTo>
                <a:lnTo>
                  <a:pt x="2509302" y="6164724"/>
                </a:lnTo>
                <a:lnTo>
                  <a:pt x="2501181" y="6157439"/>
                </a:lnTo>
                <a:lnTo>
                  <a:pt x="2500443" y="6146107"/>
                </a:lnTo>
                <a:lnTo>
                  <a:pt x="2504134" y="6142870"/>
                </a:lnTo>
                <a:lnTo>
                  <a:pt x="2510778" y="6140846"/>
                </a:lnTo>
                <a:lnTo>
                  <a:pt x="2509302" y="6135990"/>
                </a:lnTo>
                <a:lnTo>
                  <a:pt x="2499704" y="6129919"/>
                </a:lnTo>
                <a:lnTo>
                  <a:pt x="2498966" y="6125062"/>
                </a:lnTo>
                <a:lnTo>
                  <a:pt x="2501919" y="6120610"/>
                </a:lnTo>
                <a:lnTo>
                  <a:pt x="2507825" y="6123039"/>
                </a:lnTo>
                <a:lnTo>
                  <a:pt x="2511516" y="6130324"/>
                </a:lnTo>
                <a:lnTo>
                  <a:pt x="2515946" y="6135180"/>
                </a:lnTo>
                <a:lnTo>
                  <a:pt x="2518160" y="6132752"/>
                </a:lnTo>
                <a:lnTo>
                  <a:pt x="2513731" y="6127491"/>
                </a:lnTo>
                <a:lnTo>
                  <a:pt x="2512993" y="6111707"/>
                </a:lnTo>
                <a:lnTo>
                  <a:pt x="2511516" y="6104826"/>
                </a:lnTo>
                <a:lnTo>
                  <a:pt x="2505610" y="6108064"/>
                </a:lnTo>
                <a:lnTo>
                  <a:pt x="2497490" y="6104826"/>
                </a:lnTo>
                <a:lnTo>
                  <a:pt x="2497490" y="6098756"/>
                </a:lnTo>
                <a:lnTo>
                  <a:pt x="2508563" y="6089852"/>
                </a:lnTo>
                <a:lnTo>
                  <a:pt x="2513731" y="6082972"/>
                </a:lnTo>
                <a:lnTo>
                  <a:pt x="2507087" y="6083781"/>
                </a:lnTo>
                <a:lnTo>
                  <a:pt x="2503396" y="6085805"/>
                </a:lnTo>
                <a:lnTo>
                  <a:pt x="2496013" y="6077306"/>
                </a:lnTo>
                <a:lnTo>
                  <a:pt x="2487154" y="6077306"/>
                </a:lnTo>
                <a:lnTo>
                  <a:pt x="2484939" y="6079734"/>
                </a:lnTo>
                <a:lnTo>
                  <a:pt x="2484201" y="6092685"/>
                </a:lnTo>
                <a:lnTo>
                  <a:pt x="2470175" y="6095923"/>
                </a:lnTo>
                <a:lnTo>
                  <a:pt x="2456148" y="6090257"/>
                </a:lnTo>
                <a:lnTo>
                  <a:pt x="2452457" y="6083377"/>
                </a:lnTo>
                <a:lnTo>
                  <a:pt x="2448027" y="6079329"/>
                </a:lnTo>
                <a:lnTo>
                  <a:pt x="2432524" y="6057070"/>
                </a:lnTo>
                <a:lnTo>
                  <a:pt x="2428833" y="6052214"/>
                </a:lnTo>
                <a:lnTo>
                  <a:pt x="2431048" y="6049381"/>
                </a:lnTo>
                <a:lnTo>
                  <a:pt x="2433262" y="6042905"/>
                </a:lnTo>
                <a:lnTo>
                  <a:pt x="2428095" y="6038858"/>
                </a:lnTo>
                <a:lnTo>
                  <a:pt x="2432524" y="6033597"/>
                </a:lnTo>
                <a:lnTo>
                  <a:pt x="2431048" y="6025098"/>
                </a:lnTo>
                <a:lnTo>
                  <a:pt x="2436215" y="6006481"/>
                </a:lnTo>
                <a:lnTo>
                  <a:pt x="2429571" y="6001220"/>
                </a:lnTo>
                <a:lnTo>
                  <a:pt x="2427356" y="5992721"/>
                </a:lnTo>
                <a:lnTo>
                  <a:pt x="2430309" y="5984626"/>
                </a:lnTo>
                <a:lnTo>
                  <a:pt x="2436215" y="5983817"/>
                </a:lnTo>
                <a:lnTo>
                  <a:pt x="2439168" y="5985840"/>
                </a:lnTo>
                <a:lnTo>
                  <a:pt x="2441383" y="5979770"/>
                </a:lnTo>
                <a:lnTo>
                  <a:pt x="2439168" y="5973294"/>
                </a:lnTo>
                <a:lnTo>
                  <a:pt x="2443598" y="5970461"/>
                </a:lnTo>
                <a:lnTo>
                  <a:pt x="2448027" y="5950226"/>
                </a:lnTo>
                <a:lnTo>
                  <a:pt x="2448027" y="5934846"/>
                </a:lnTo>
                <a:lnTo>
                  <a:pt x="2441383" y="5929585"/>
                </a:lnTo>
                <a:lnTo>
                  <a:pt x="2439168" y="5922705"/>
                </a:lnTo>
                <a:lnTo>
                  <a:pt x="2423665" y="5898827"/>
                </a:lnTo>
                <a:lnTo>
                  <a:pt x="2425142" y="5886281"/>
                </a:lnTo>
                <a:lnTo>
                  <a:pt x="2424403" y="5876972"/>
                </a:lnTo>
                <a:lnTo>
                  <a:pt x="2413330" y="5868473"/>
                </a:lnTo>
                <a:lnTo>
                  <a:pt x="2406686" y="5859165"/>
                </a:lnTo>
                <a:lnTo>
                  <a:pt x="2405947" y="5845404"/>
                </a:lnTo>
                <a:lnTo>
                  <a:pt x="2404471" y="5835287"/>
                </a:lnTo>
                <a:lnTo>
                  <a:pt x="2405209" y="5829621"/>
                </a:lnTo>
                <a:lnTo>
                  <a:pt x="2412592" y="5828002"/>
                </a:lnTo>
                <a:lnTo>
                  <a:pt x="2418498" y="5832454"/>
                </a:lnTo>
                <a:lnTo>
                  <a:pt x="2424403" y="5831644"/>
                </a:lnTo>
                <a:lnTo>
                  <a:pt x="2430309" y="5824359"/>
                </a:lnTo>
                <a:lnTo>
                  <a:pt x="2429571" y="5815051"/>
                </a:lnTo>
                <a:lnTo>
                  <a:pt x="2426618" y="5807361"/>
                </a:lnTo>
                <a:lnTo>
                  <a:pt x="2427356" y="5800886"/>
                </a:lnTo>
                <a:lnTo>
                  <a:pt x="2430309" y="5794815"/>
                </a:lnTo>
                <a:lnTo>
                  <a:pt x="2430309" y="5786316"/>
                </a:lnTo>
                <a:lnTo>
                  <a:pt x="2436954" y="5782269"/>
                </a:lnTo>
                <a:lnTo>
                  <a:pt x="2438430" y="5774579"/>
                </a:lnTo>
                <a:lnTo>
                  <a:pt x="2438430" y="5762033"/>
                </a:lnTo>
                <a:lnTo>
                  <a:pt x="2445074" y="5753534"/>
                </a:lnTo>
                <a:lnTo>
                  <a:pt x="2441383" y="5748273"/>
                </a:lnTo>
                <a:lnTo>
                  <a:pt x="2440645" y="5743416"/>
                </a:lnTo>
                <a:lnTo>
                  <a:pt x="2446551" y="5737750"/>
                </a:lnTo>
                <a:lnTo>
                  <a:pt x="2447289" y="5726418"/>
                </a:lnTo>
                <a:lnTo>
                  <a:pt x="2450242" y="5722371"/>
                </a:lnTo>
                <a:lnTo>
                  <a:pt x="2449504" y="5714277"/>
                </a:lnTo>
                <a:lnTo>
                  <a:pt x="2453195" y="5706587"/>
                </a:lnTo>
                <a:lnTo>
                  <a:pt x="2454671" y="5692827"/>
                </a:lnTo>
                <a:lnTo>
                  <a:pt x="2454671" y="5685138"/>
                </a:lnTo>
                <a:lnTo>
                  <a:pt x="2460577" y="5679067"/>
                </a:lnTo>
                <a:lnTo>
                  <a:pt x="2464269" y="5668140"/>
                </a:lnTo>
                <a:lnTo>
                  <a:pt x="2460577" y="5663688"/>
                </a:lnTo>
                <a:lnTo>
                  <a:pt x="2460577" y="5660045"/>
                </a:lnTo>
                <a:lnTo>
                  <a:pt x="2467222" y="5647094"/>
                </a:lnTo>
                <a:lnTo>
                  <a:pt x="2474604" y="5642642"/>
                </a:lnTo>
                <a:lnTo>
                  <a:pt x="2479772" y="5634953"/>
                </a:lnTo>
                <a:lnTo>
                  <a:pt x="2478295" y="5626859"/>
                </a:lnTo>
                <a:lnTo>
                  <a:pt x="2467222" y="5612694"/>
                </a:lnTo>
                <a:lnTo>
                  <a:pt x="2464269" y="5607837"/>
                </a:lnTo>
                <a:lnTo>
                  <a:pt x="2467222" y="5600147"/>
                </a:lnTo>
                <a:lnTo>
                  <a:pt x="2468698" y="5592863"/>
                </a:lnTo>
                <a:lnTo>
                  <a:pt x="2465745" y="5585173"/>
                </a:lnTo>
                <a:lnTo>
                  <a:pt x="2465745" y="5580316"/>
                </a:lnTo>
                <a:lnTo>
                  <a:pt x="2468698" y="5568984"/>
                </a:lnTo>
                <a:lnTo>
                  <a:pt x="2467960" y="5552796"/>
                </a:lnTo>
                <a:lnTo>
                  <a:pt x="2457624" y="5539036"/>
                </a:lnTo>
                <a:lnTo>
                  <a:pt x="2456886" y="5530537"/>
                </a:lnTo>
                <a:lnTo>
                  <a:pt x="2461316" y="5525680"/>
                </a:lnTo>
                <a:lnTo>
                  <a:pt x="2461316" y="5510706"/>
                </a:lnTo>
                <a:lnTo>
                  <a:pt x="2450242" y="5483185"/>
                </a:lnTo>
                <a:lnTo>
                  <a:pt x="2448766" y="5473472"/>
                </a:lnTo>
                <a:lnTo>
                  <a:pt x="2446551" y="5463354"/>
                </a:lnTo>
                <a:lnTo>
                  <a:pt x="2447289" y="5451213"/>
                </a:lnTo>
                <a:lnTo>
                  <a:pt x="2453933" y="5448784"/>
                </a:lnTo>
                <a:lnTo>
                  <a:pt x="2461316" y="5440690"/>
                </a:lnTo>
                <a:lnTo>
                  <a:pt x="2453933" y="5432596"/>
                </a:lnTo>
                <a:lnTo>
                  <a:pt x="2458363" y="5422478"/>
                </a:lnTo>
                <a:lnTo>
                  <a:pt x="2465745" y="5417621"/>
                </a:lnTo>
                <a:lnTo>
                  <a:pt x="2459839" y="5409527"/>
                </a:lnTo>
                <a:lnTo>
                  <a:pt x="2458363" y="5396171"/>
                </a:lnTo>
                <a:lnTo>
                  <a:pt x="2449504" y="5383220"/>
                </a:lnTo>
                <a:lnTo>
                  <a:pt x="2449504" y="5375936"/>
                </a:lnTo>
                <a:lnTo>
                  <a:pt x="2457624" y="5358938"/>
                </a:lnTo>
                <a:lnTo>
                  <a:pt x="2459101" y="5352462"/>
                </a:lnTo>
                <a:lnTo>
                  <a:pt x="2456148" y="5337892"/>
                </a:lnTo>
                <a:lnTo>
                  <a:pt x="2461316" y="5330203"/>
                </a:lnTo>
                <a:lnTo>
                  <a:pt x="2462054" y="5318466"/>
                </a:lnTo>
                <a:lnTo>
                  <a:pt x="2470175" y="5306729"/>
                </a:lnTo>
                <a:lnTo>
                  <a:pt x="2470175" y="5301468"/>
                </a:lnTo>
                <a:lnTo>
                  <a:pt x="2467960" y="5294588"/>
                </a:lnTo>
                <a:lnTo>
                  <a:pt x="2467960" y="5282042"/>
                </a:lnTo>
                <a:lnTo>
                  <a:pt x="2473128" y="5273543"/>
                </a:lnTo>
                <a:lnTo>
                  <a:pt x="2474604" y="5250474"/>
                </a:lnTo>
                <a:lnTo>
                  <a:pt x="2476081" y="5240761"/>
                </a:lnTo>
                <a:lnTo>
                  <a:pt x="2467222" y="5224977"/>
                </a:lnTo>
                <a:lnTo>
                  <a:pt x="2467222" y="5213240"/>
                </a:lnTo>
                <a:lnTo>
                  <a:pt x="2475342" y="5201099"/>
                </a:lnTo>
                <a:lnTo>
                  <a:pt x="2476819" y="5188957"/>
                </a:lnTo>
                <a:lnTo>
                  <a:pt x="2476081" y="5174792"/>
                </a:lnTo>
                <a:lnTo>
                  <a:pt x="2468698" y="5156580"/>
                </a:lnTo>
                <a:lnTo>
                  <a:pt x="2467960" y="5108419"/>
                </a:lnTo>
                <a:lnTo>
                  <a:pt x="2474604" y="5103158"/>
                </a:lnTo>
                <a:lnTo>
                  <a:pt x="2470175" y="5099920"/>
                </a:lnTo>
                <a:lnTo>
                  <a:pt x="2464269" y="5104372"/>
                </a:lnTo>
                <a:lnTo>
                  <a:pt x="2460577" y="5099516"/>
                </a:lnTo>
                <a:lnTo>
                  <a:pt x="2459839" y="5081303"/>
                </a:lnTo>
                <a:lnTo>
                  <a:pt x="2466483" y="5077256"/>
                </a:lnTo>
                <a:lnTo>
                  <a:pt x="2473866" y="5073209"/>
                </a:lnTo>
                <a:lnTo>
                  <a:pt x="2473866" y="5065115"/>
                </a:lnTo>
                <a:lnTo>
                  <a:pt x="2471651" y="5032738"/>
                </a:lnTo>
                <a:lnTo>
                  <a:pt x="2473866" y="5028286"/>
                </a:lnTo>
                <a:lnTo>
                  <a:pt x="2476819" y="5021810"/>
                </a:lnTo>
                <a:lnTo>
                  <a:pt x="2476819" y="4997932"/>
                </a:lnTo>
                <a:lnTo>
                  <a:pt x="2470175" y="4983363"/>
                </a:lnTo>
                <a:lnTo>
                  <a:pt x="2464269" y="4965960"/>
                </a:lnTo>
                <a:lnTo>
                  <a:pt x="2460577" y="4948557"/>
                </a:lnTo>
                <a:lnTo>
                  <a:pt x="2465745" y="4943296"/>
                </a:lnTo>
                <a:lnTo>
                  <a:pt x="2468698" y="4933987"/>
                </a:lnTo>
                <a:lnTo>
                  <a:pt x="2468698" y="4921036"/>
                </a:lnTo>
                <a:lnTo>
                  <a:pt x="2460577" y="4886636"/>
                </a:lnTo>
                <a:lnTo>
                  <a:pt x="2458363" y="4873685"/>
                </a:lnTo>
                <a:lnTo>
                  <a:pt x="2459839" y="4864376"/>
                </a:lnTo>
                <a:lnTo>
                  <a:pt x="2458363" y="4851426"/>
                </a:lnTo>
                <a:lnTo>
                  <a:pt x="2453933" y="4847378"/>
                </a:lnTo>
                <a:lnTo>
                  <a:pt x="2452457" y="4845760"/>
                </a:lnTo>
                <a:lnTo>
                  <a:pt x="2443598" y="4843331"/>
                </a:lnTo>
                <a:lnTo>
                  <a:pt x="2431048" y="4832404"/>
                </a:lnTo>
                <a:lnTo>
                  <a:pt x="2417021" y="4819453"/>
                </a:lnTo>
                <a:lnTo>
                  <a:pt x="2405947" y="4815001"/>
                </a:lnTo>
                <a:lnTo>
                  <a:pt x="2394874" y="4812978"/>
                </a:lnTo>
                <a:lnTo>
                  <a:pt x="2394135" y="4806502"/>
                </a:lnTo>
                <a:lnTo>
                  <a:pt x="2394874" y="4801646"/>
                </a:lnTo>
                <a:lnTo>
                  <a:pt x="2391921" y="4795980"/>
                </a:lnTo>
                <a:lnTo>
                  <a:pt x="2385277" y="4793551"/>
                </a:lnTo>
                <a:lnTo>
                  <a:pt x="2374203" y="4784243"/>
                </a:lnTo>
                <a:lnTo>
                  <a:pt x="2366820" y="4779791"/>
                </a:lnTo>
                <a:lnTo>
                  <a:pt x="2353532" y="4770483"/>
                </a:lnTo>
                <a:lnTo>
                  <a:pt x="2350579" y="4764412"/>
                </a:lnTo>
                <a:lnTo>
                  <a:pt x="2346150" y="4762388"/>
                </a:lnTo>
                <a:lnTo>
                  <a:pt x="2336552" y="4761984"/>
                </a:lnTo>
                <a:lnTo>
                  <a:pt x="2323264" y="4757127"/>
                </a:lnTo>
                <a:lnTo>
                  <a:pt x="2304070" y="4746605"/>
                </a:lnTo>
                <a:lnTo>
                  <a:pt x="2295949" y="4744176"/>
                </a:lnTo>
                <a:lnTo>
                  <a:pt x="2291520" y="4745795"/>
                </a:lnTo>
                <a:lnTo>
                  <a:pt x="2279708" y="4741748"/>
                </a:lnTo>
                <a:lnTo>
                  <a:pt x="2272325" y="4736891"/>
                </a:lnTo>
                <a:lnTo>
                  <a:pt x="2270849" y="4730416"/>
                </a:lnTo>
                <a:lnTo>
                  <a:pt x="2263466" y="4723940"/>
                </a:lnTo>
                <a:lnTo>
                  <a:pt x="2247963" y="4716251"/>
                </a:lnTo>
                <a:lnTo>
                  <a:pt x="2239104" y="4707347"/>
                </a:lnTo>
                <a:lnTo>
                  <a:pt x="2242057" y="4699253"/>
                </a:lnTo>
                <a:lnTo>
                  <a:pt x="2236890" y="4704919"/>
                </a:lnTo>
                <a:lnTo>
                  <a:pt x="2222125" y="4705324"/>
                </a:lnTo>
                <a:lnTo>
                  <a:pt x="2215480" y="4701681"/>
                </a:lnTo>
                <a:lnTo>
                  <a:pt x="2212527" y="4693992"/>
                </a:lnTo>
                <a:lnTo>
                  <a:pt x="2208098" y="4689540"/>
                </a:lnTo>
                <a:lnTo>
                  <a:pt x="2199239" y="4688730"/>
                </a:lnTo>
                <a:lnTo>
                  <a:pt x="2191857" y="4679827"/>
                </a:lnTo>
                <a:lnTo>
                  <a:pt x="2191118" y="4673756"/>
                </a:lnTo>
                <a:lnTo>
                  <a:pt x="2174877" y="4666471"/>
                </a:lnTo>
                <a:lnTo>
                  <a:pt x="2158636" y="4655948"/>
                </a:lnTo>
                <a:lnTo>
                  <a:pt x="2160850" y="4651092"/>
                </a:lnTo>
                <a:lnTo>
                  <a:pt x="2159374" y="4645426"/>
                </a:lnTo>
                <a:lnTo>
                  <a:pt x="2152730" y="4641379"/>
                </a:lnTo>
                <a:lnTo>
                  <a:pt x="2146824" y="4642188"/>
                </a:lnTo>
                <a:lnTo>
                  <a:pt x="2146824" y="4635308"/>
                </a:lnTo>
                <a:lnTo>
                  <a:pt x="2145347" y="4627618"/>
                </a:lnTo>
                <a:lnTo>
                  <a:pt x="2145347" y="4623167"/>
                </a:lnTo>
                <a:lnTo>
                  <a:pt x="2150515" y="4626000"/>
                </a:lnTo>
                <a:lnTo>
                  <a:pt x="2154944" y="4624381"/>
                </a:lnTo>
                <a:lnTo>
                  <a:pt x="2154206" y="4615882"/>
                </a:lnTo>
                <a:lnTo>
                  <a:pt x="2137965" y="4594432"/>
                </a:lnTo>
                <a:lnTo>
                  <a:pt x="2134274" y="4583505"/>
                </a:lnTo>
                <a:lnTo>
                  <a:pt x="2119509" y="4562459"/>
                </a:lnTo>
                <a:lnTo>
                  <a:pt x="2117294" y="4551532"/>
                </a:lnTo>
                <a:lnTo>
                  <a:pt x="2104006" y="4547080"/>
                </a:lnTo>
                <a:lnTo>
                  <a:pt x="2099576" y="4541414"/>
                </a:lnTo>
                <a:lnTo>
                  <a:pt x="2098100" y="4528868"/>
                </a:lnTo>
                <a:lnTo>
                  <a:pt x="2093670" y="4520369"/>
                </a:lnTo>
                <a:lnTo>
                  <a:pt x="2076690" y="4506609"/>
                </a:lnTo>
                <a:lnTo>
                  <a:pt x="2070046" y="4504585"/>
                </a:lnTo>
                <a:lnTo>
                  <a:pt x="2068570" y="4498110"/>
                </a:lnTo>
                <a:lnTo>
                  <a:pt x="2070785" y="4490420"/>
                </a:lnTo>
                <a:lnTo>
                  <a:pt x="2064879" y="4481112"/>
                </a:lnTo>
                <a:lnTo>
                  <a:pt x="2049375" y="4462900"/>
                </a:lnTo>
                <a:lnTo>
                  <a:pt x="2041255" y="4446711"/>
                </a:lnTo>
                <a:lnTo>
                  <a:pt x="2044208" y="4443069"/>
                </a:lnTo>
                <a:lnTo>
                  <a:pt x="2041993" y="4432141"/>
                </a:lnTo>
                <a:lnTo>
                  <a:pt x="2033134" y="4417572"/>
                </a:lnTo>
                <a:lnTo>
                  <a:pt x="2025752" y="4413120"/>
                </a:lnTo>
                <a:lnTo>
                  <a:pt x="2018369" y="4403002"/>
                </a:lnTo>
                <a:lnTo>
                  <a:pt x="2016893" y="4388027"/>
                </a:lnTo>
                <a:lnTo>
                  <a:pt x="2010987" y="4379124"/>
                </a:lnTo>
                <a:lnTo>
                  <a:pt x="2008034" y="4365768"/>
                </a:lnTo>
                <a:lnTo>
                  <a:pt x="1999175" y="4352413"/>
                </a:lnTo>
                <a:lnTo>
                  <a:pt x="1979242" y="4342699"/>
                </a:lnTo>
                <a:lnTo>
                  <a:pt x="1973336" y="4333391"/>
                </a:lnTo>
                <a:lnTo>
                  <a:pt x="1971860" y="4320845"/>
                </a:lnTo>
                <a:lnTo>
                  <a:pt x="1960786" y="4306275"/>
                </a:lnTo>
                <a:lnTo>
                  <a:pt x="1958572" y="4298586"/>
                </a:lnTo>
                <a:lnTo>
                  <a:pt x="1948236" y="4296157"/>
                </a:lnTo>
                <a:lnTo>
                  <a:pt x="1927565" y="4283611"/>
                </a:lnTo>
                <a:lnTo>
                  <a:pt x="1914277" y="4281992"/>
                </a:lnTo>
                <a:lnTo>
                  <a:pt x="1899512" y="4270256"/>
                </a:lnTo>
                <a:lnTo>
                  <a:pt x="1889176" y="4266613"/>
                </a:lnTo>
                <a:lnTo>
                  <a:pt x="1881056" y="4259328"/>
                </a:lnTo>
                <a:lnTo>
                  <a:pt x="1884009" y="4252448"/>
                </a:lnTo>
                <a:lnTo>
                  <a:pt x="1892130" y="4249210"/>
                </a:lnTo>
                <a:lnTo>
                  <a:pt x="1899512" y="4248806"/>
                </a:lnTo>
                <a:lnTo>
                  <a:pt x="1900250" y="4239902"/>
                </a:lnTo>
                <a:lnTo>
                  <a:pt x="1892868" y="4226951"/>
                </a:lnTo>
                <a:lnTo>
                  <a:pt x="1883271" y="4218857"/>
                </a:lnTo>
                <a:lnTo>
                  <a:pt x="1883271" y="4214000"/>
                </a:lnTo>
                <a:lnTo>
                  <a:pt x="1889176" y="4209953"/>
                </a:lnTo>
                <a:lnTo>
                  <a:pt x="1888438" y="4203478"/>
                </a:lnTo>
                <a:lnTo>
                  <a:pt x="1880318" y="4197407"/>
                </a:lnTo>
                <a:lnTo>
                  <a:pt x="1879580" y="4193360"/>
                </a:lnTo>
                <a:lnTo>
                  <a:pt x="1883271" y="4184456"/>
                </a:lnTo>
                <a:lnTo>
                  <a:pt x="1886962" y="4172719"/>
                </a:lnTo>
                <a:lnTo>
                  <a:pt x="1903942" y="4157340"/>
                </a:lnTo>
                <a:lnTo>
                  <a:pt x="1912800" y="4149651"/>
                </a:lnTo>
                <a:lnTo>
                  <a:pt x="1937901" y="4139533"/>
                </a:lnTo>
                <a:lnTo>
                  <a:pt x="1937901" y="4139128"/>
                </a:lnTo>
                <a:lnTo>
                  <a:pt x="1951189" y="4129010"/>
                </a:lnTo>
                <a:lnTo>
                  <a:pt x="1956357" y="4117273"/>
                </a:lnTo>
                <a:lnTo>
                  <a:pt x="1954880" y="4110393"/>
                </a:lnTo>
                <a:lnTo>
                  <a:pt x="1957095" y="4097442"/>
                </a:lnTo>
                <a:lnTo>
                  <a:pt x="1954142" y="4085706"/>
                </a:lnTo>
                <a:lnTo>
                  <a:pt x="1950451" y="4084896"/>
                </a:lnTo>
                <a:lnTo>
                  <a:pt x="1951189" y="4092181"/>
                </a:lnTo>
                <a:lnTo>
                  <a:pt x="1949713" y="4096633"/>
                </a:lnTo>
                <a:lnTo>
                  <a:pt x="1948974" y="4089753"/>
                </a:lnTo>
                <a:lnTo>
                  <a:pt x="1948236" y="4081659"/>
                </a:lnTo>
                <a:lnTo>
                  <a:pt x="1940854" y="4088134"/>
                </a:lnTo>
                <a:lnTo>
                  <a:pt x="1937901" y="4093800"/>
                </a:lnTo>
                <a:lnTo>
                  <a:pt x="1933471" y="4104727"/>
                </a:lnTo>
                <a:lnTo>
                  <a:pt x="1929780" y="4107560"/>
                </a:lnTo>
                <a:lnTo>
                  <a:pt x="1921659" y="4102704"/>
                </a:lnTo>
                <a:lnTo>
                  <a:pt x="1911324" y="4092991"/>
                </a:lnTo>
                <a:lnTo>
                  <a:pt x="1900250" y="4088943"/>
                </a:lnTo>
                <a:lnTo>
                  <a:pt x="1895083" y="4082063"/>
                </a:lnTo>
                <a:lnTo>
                  <a:pt x="1899512" y="4077611"/>
                </a:lnTo>
                <a:lnTo>
                  <a:pt x="1905418" y="4069112"/>
                </a:lnTo>
                <a:lnTo>
                  <a:pt x="1903203" y="4055352"/>
                </a:lnTo>
                <a:lnTo>
                  <a:pt x="1904680" y="4048067"/>
                </a:lnTo>
                <a:lnTo>
                  <a:pt x="1900989" y="4038759"/>
                </a:lnTo>
                <a:lnTo>
                  <a:pt x="1897297" y="4031474"/>
                </a:lnTo>
                <a:lnTo>
                  <a:pt x="1906156" y="4020142"/>
                </a:lnTo>
                <a:lnTo>
                  <a:pt x="1916491" y="4018928"/>
                </a:lnTo>
                <a:lnTo>
                  <a:pt x="1926089" y="4006382"/>
                </a:lnTo>
                <a:lnTo>
                  <a:pt x="1921659" y="4000716"/>
                </a:lnTo>
                <a:lnTo>
                  <a:pt x="1923136" y="3993026"/>
                </a:lnTo>
                <a:lnTo>
                  <a:pt x="1941592" y="3974409"/>
                </a:lnTo>
                <a:lnTo>
                  <a:pt x="1944545" y="3961863"/>
                </a:lnTo>
                <a:lnTo>
                  <a:pt x="1940116" y="3954983"/>
                </a:lnTo>
                <a:lnTo>
                  <a:pt x="1939377" y="3948507"/>
                </a:lnTo>
                <a:lnTo>
                  <a:pt x="1933471" y="3937985"/>
                </a:lnTo>
                <a:lnTo>
                  <a:pt x="1946021" y="3931914"/>
                </a:lnTo>
                <a:lnTo>
                  <a:pt x="1958572" y="3931509"/>
                </a:lnTo>
                <a:lnTo>
                  <a:pt x="1982195" y="3916130"/>
                </a:lnTo>
                <a:lnTo>
                  <a:pt x="1996222" y="3915321"/>
                </a:lnTo>
                <a:lnTo>
                  <a:pt x="1999175" y="3904394"/>
                </a:lnTo>
                <a:lnTo>
                  <a:pt x="2001390" y="3896299"/>
                </a:lnTo>
                <a:lnTo>
                  <a:pt x="2003604" y="3880920"/>
                </a:lnTo>
                <a:lnTo>
                  <a:pt x="2016893" y="3861494"/>
                </a:lnTo>
                <a:lnTo>
                  <a:pt x="2031658" y="3851781"/>
                </a:lnTo>
                <a:lnTo>
                  <a:pt x="2050114" y="3847734"/>
                </a:lnTo>
                <a:lnTo>
                  <a:pt x="2064140" y="3835187"/>
                </a:lnTo>
                <a:lnTo>
                  <a:pt x="2069308" y="3825879"/>
                </a:lnTo>
                <a:lnTo>
                  <a:pt x="2087764" y="3808476"/>
                </a:lnTo>
                <a:lnTo>
                  <a:pt x="2092193" y="3798358"/>
                </a:lnTo>
                <a:lnTo>
                  <a:pt x="2097361" y="3792288"/>
                </a:lnTo>
                <a:lnTo>
                  <a:pt x="2096623" y="3787836"/>
                </a:lnTo>
                <a:lnTo>
                  <a:pt x="2091456" y="3788240"/>
                </a:lnTo>
                <a:lnTo>
                  <a:pt x="2086288" y="3781765"/>
                </a:lnTo>
                <a:lnTo>
                  <a:pt x="2087764" y="3776504"/>
                </a:lnTo>
                <a:lnTo>
                  <a:pt x="2078905" y="3780146"/>
                </a:lnTo>
                <a:lnTo>
                  <a:pt x="2072999" y="3772457"/>
                </a:lnTo>
                <a:lnTo>
                  <a:pt x="2074476" y="3765981"/>
                </a:lnTo>
                <a:lnTo>
                  <a:pt x="2081120" y="3758696"/>
                </a:lnTo>
                <a:lnTo>
                  <a:pt x="2080382" y="3737246"/>
                </a:lnTo>
                <a:lnTo>
                  <a:pt x="2081858" y="3721867"/>
                </a:lnTo>
                <a:lnTo>
                  <a:pt x="2077429" y="3713368"/>
                </a:lnTo>
                <a:lnTo>
                  <a:pt x="2073738" y="3711749"/>
                </a:lnTo>
                <a:lnTo>
                  <a:pt x="2077429" y="3705274"/>
                </a:lnTo>
                <a:lnTo>
                  <a:pt x="2084073" y="3700417"/>
                </a:lnTo>
                <a:lnTo>
                  <a:pt x="2084073" y="3687871"/>
                </a:lnTo>
                <a:lnTo>
                  <a:pt x="2078167" y="3681801"/>
                </a:lnTo>
                <a:lnTo>
                  <a:pt x="2078167" y="3677753"/>
                </a:lnTo>
                <a:lnTo>
                  <a:pt x="2084073" y="3671683"/>
                </a:lnTo>
                <a:lnTo>
                  <a:pt x="2083335" y="3661565"/>
                </a:lnTo>
                <a:lnTo>
                  <a:pt x="2080382" y="3657113"/>
                </a:lnTo>
                <a:lnTo>
                  <a:pt x="2075952" y="3659541"/>
                </a:lnTo>
                <a:lnTo>
                  <a:pt x="2071523" y="3659946"/>
                </a:lnTo>
                <a:lnTo>
                  <a:pt x="2061926" y="3648614"/>
                </a:lnTo>
                <a:lnTo>
                  <a:pt x="2061188" y="3638091"/>
                </a:lnTo>
                <a:lnTo>
                  <a:pt x="2058973" y="3627569"/>
                </a:lnTo>
                <a:lnTo>
                  <a:pt x="2056758" y="3625950"/>
                </a:lnTo>
                <a:lnTo>
                  <a:pt x="2046423" y="3617451"/>
                </a:lnTo>
                <a:lnTo>
                  <a:pt x="2035349" y="3602881"/>
                </a:lnTo>
                <a:lnTo>
                  <a:pt x="2030919" y="3591145"/>
                </a:lnTo>
                <a:lnTo>
                  <a:pt x="2035349" y="3587502"/>
                </a:lnTo>
                <a:lnTo>
                  <a:pt x="2043470" y="3576170"/>
                </a:lnTo>
                <a:lnTo>
                  <a:pt x="2048637" y="3575361"/>
                </a:lnTo>
                <a:lnTo>
                  <a:pt x="2052329" y="3571313"/>
                </a:lnTo>
                <a:lnTo>
                  <a:pt x="2050114" y="3565243"/>
                </a:lnTo>
                <a:lnTo>
                  <a:pt x="2044946" y="3565243"/>
                </a:lnTo>
                <a:lnTo>
                  <a:pt x="2038302" y="3572123"/>
                </a:lnTo>
                <a:lnTo>
                  <a:pt x="2035349" y="3574551"/>
                </a:lnTo>
                <a:lnTo>
                  <a:pt x="2030181" y="3570909"/>
                </a:lnTo>
                <a:lnTo>
                  <a:pt x="2026490" y="3562410"/>
                </a:lnTo>
                <a:lnTo>
                  <a:pt x="2018369" y="3551887"/>
                </a:lnTo>
                <a:lnTo>
                  <a:pt x="2011725" y="3550673"/>
                </a:lnTo>
                <a:lnTo>
                  <a:pt x="2002128" y="3542174"/>
                </a:lnTo>
                <a:lnTo>
                  <a:pt x="1996222" y="3539341"/>
                </a:lnTo>
                <a:lnTo>
                  <a:pt x="1984410" y="3540150"/>
                </a:lnTo>
                <a:lnTo>
                  <a:pt x="1968907" y="3547435"/>
                </a:lnTo>
                <a:lnTo>
                  <a:pt x="1968169" y="3556339"/>
                </a:lnTo>
                <a:lnTo>
                  <a:pt x="1971122" y="3558363"/>
                </a:lnTo>
                <a:lnTo>
                  <a:pt x="1971860" y="3562814"/>
                </a:lnTo>
                <a:lnTo>
                  <a:pt x="1957833" y="3574551"/>
                </a:lnTo>
                <a:lnTo>
                  <a:pt x="1941592" y="3577789"/>
                </a:lnTo>
                <a:lnTo>
                  <a:pt x="1933471" y="3581836"/>
                </a:lnTo>
                <a:lnTo>
                  <a:pt x="1931995" y="3587097"/>
                </a:lnTo>
                <a:lnTo>
                  <a:pt x="1935686" y="3594382"/>
                </a:lnTo>
                <a:lnTo>
                  <a:pt x="1943806" y="3600048"/>
                </a:lnTo>
                <a:lnTo>
                  <a:pt x="1951927" y="3606119"/>
                </a:lnTo>
                <a:lnTo>
                  <a:pt x="1951189" y="3615427"/>
                </a:lnTo>
                <a:lnTo>
                  <a:pt x="1946021" y="3617046"/>
                </a:lnTo>
                <a:lnTo>
                  <a:pt x="1937163" y="3615832"/>
                </a:lnTo>
                <a:lnTo>
                  <a:pt x="1930518" y="3622308"/>
                </a:lnTo>
                <a:lnTo>
                  <a:pt x="1924612" y="3630807"/>
                </a:lnTo>
                <a:lnTo>
                  <a:pt x="1909848" y="3628783"/>
                </a:lnTo>
                <a:lnTo>
                  <a:pt x="1906894" y="3623522"/>
                </a:lnTo>
                <a:lnTo>
                  <a:pt x="1909109" y="3617046"/>
                </a:lnTo>
                <a:lnTo>
                  <a:pt x="1906156" y="3607738"/>
                </a:lnTo>
                <a:lnTo>
                  <a:pt x="1908371" y="3602881"/>
                </a:lnTo>
                <a:lnTo>
                  <a:pt x="1904680" y="3598834"/>
                </a:lnTo>
                <a:lnTo>
                  <a:pt x="1898035" y="3598025"/>
                </a:lnTo>
                <a:lnTo>
                  <a:pt x="1895083" y="3602881"/>
                </a:lnTo>
                <a:lnTo>
                  <a:pt x="1898774" y="3606119"/>
                </a:lnTo>
                <a:lnTo>
                  <a:pt x="1895821" y="3611785"/>
                </a:lnTo>
                <a:lnTo>
                  <a:pt x="1886962" y="3612190"/>
                </a:lnTo>
                <a:lnTo>
                  <a:pt x="1879580" y="3607738"/>
                </a:lnTo>
                <a:lnTo>
                  <a:pt x="1872935" y="3596001"/>
                </a:lnTo>
                <a:lnTo>
                  <a:pt x="1870721" y="3584264"/>
                </a:lnTo>
                <a:lnTo>
                  <a:pt x="1852264" y="3581836"/>
                </a:lnTo>
                <a:lnTo>
                  <a:pt x="1847097" y="3580217"/>
                </a:lnTo>
                <a:lnTo>
                  <a:pt x="1847097" y="3576979"/>
                </a:lnTo>
                <a:lnTo>
                  <a:pt x="1843406" y="3572528"/>
                </a:lnTo>
                <a:lnTo>
                  <a:pt x="1838238" y="3575765"/>
                </a:lnTo>
                <a:lnTo>
                  <a:pt x="1829379" y="3577384"/>
                </a:lnTo>
                <a:lnTo>
                  <a:pt x="1821258" y="3575765"/>
                </a:lnTo>
                <a:lnTo>
                  <a:pt x="1813876" y="3576575"/>
                </a:lnTo>
                <a:lnTo>
                  <a:pt x="1812399" y="3576979"/>
                </a:lnTo>
                <a:lnTo>
                  <a:pt x="1813138" y="3582241"/>
                </a:lnTo>
                <a:lnTo>
                  <a:pt x="1811661" y="3586693"/>
                </a:lnTo>
                <a:lnTo>
                  <a:pt x="1805017" y="3586288"/>
                </a:lnTo>
                <a:lnTo>
                  <a:pt x="1801325" y="3582646"/>
                </a:lnTo>
                <a:lnTo>
                  <a:pt x="1799111" y="3581027"/>
                </a:lnTo>
                <a:lnTo>
                  <a:pt x="1795420" y="3579408"/>
                </a:lnTo>
                <a:lnTo>
                  <a:pt x="1796158" y="3570909"/>
                </a:lnTo>
                <a:lnTo>
                  <a:pt x="1787299" y="3561196"/>
                </a:lnTo>
                <a:lnTo>
                  <a:pt x="1782131" y="3557553"/>
                </a:lnTo>
                <a:lnTo>
                  <a:pt x="1778440" y="3559981"/>
                </a:lnTo>
                <a:lnTo>
                  <a:pt x="1778440" y="3561600"/>
                </a:lnTo>
                <a:lnTo>
                  <a:pt x="1786561" y="3565647"/>
                </a:lnTo>
                <a:lnTo>
                  <a:pt x="1791728" y="3571313"/>
                </a:lnTo>
                <a:lnTo>
                  <a:pt x="1790252" y="3579003"/>
                </a:lnTo>
                <a:lnTo>
                  <a:pt x="1786561" y="3581027"/>
                </a:lnTo>
                <a:lnTo>
                  <a:pt x="1778440" y="3576170"/>
                </a:lnTo>
                <a:lnTo>
                  <a:pt x="1766628" y="3572528"/>
                </a:lnTo>
                <a:lnTo>
                  <a:pt x="1762199" y="3566052"/>
                </a:lnTo>
                <a:lnTo>
                  <a:pt x="1762199" y="3559577"/>
                </a:lnTo>
                <a:lnTo>
                  <a:pt x="1768843" y="3552292"/>
                </a:lnTo>
                <a:lnTo>
                  <a:pt x="1767366" y="3547840"/>
                </a:lnTo>
                <a:lnTo>
                  <a:pt x="1756293" y="3536103"/>
                </a:lnTo>
                <a:lnTo>
                  <a:pt x="1749648" y="3532461"/>
                </a:lnTo>
                <a:lnTo>
                  <a:pt x="1741528" y="3525176"/>
                </a:lnTo>
                <a:lnTo>
                  <a:pt x="1729716" y="3519510"/>
                </a:lnTo>
                <a:lnTo>
                  <a:pt x="1726763" y="3510202"/>
                </a:lnTo>
                <a:lnTo>
                  <a:pt x="1717166" y="3503726"/>
                </a:lnTo>
                <a:lnTo>
                  <a:pt x="1716428" y="3496037"/>
                </a:lnTo>
                <a:lnTo>
                  <a:pt x="1706830" y="3491989"/>
                </a:lnTo>
                <a:lnTo>
                  <a:pt x="1697972" y="3485514"/>
                </a:lnTo>
                <a:lnTo>
                  <a:pt x="1694280" y="3488752"/>
                </a:lnTo>
                <a:lnTo>
                  <a:pt x="1697233" y="3494013"/>
                </a:lnTo>
                <a:lnTo>
                  <a:pt x="1710522" y="3502917"/>
                </a:lnTo>
                <a:lnTo>
                  <a:pt x="1712736" y="3510606"/>
                </a:lnTo>
                <a:lnTo>
                  <a:pt x="1706830" y="3519915"/>
                </a:lnTo>
                <a:lnTo>
                  <a:pt x="1702401" y="3519915"/>
                </a:lnTo>
                <a:lnTo>
                  <a:pt x="1697972" y="3512225"/>
                </a:lnTo>
                <a:lnTo>
                  <a:pt x="1689851" y="3507773"/>
                </a:lnTo>
                <a:lnTo>
                  <a:pt x="1676562" y="3507369"/>
                </a:lnTo>
                <a:lnTo>
                  <a:pt x="1663274" y="3496846"/>
                </a:lnTo>
                <a:lnTo>
                  <a:pt x="1661059" y="3487942"/>
                </a:lnTo>
                <a:lnTo>
                  <a:pt x="1666227" y="3477420"/>
                </a:lnTo>
                <a:lnTo>
                  <a:pt x="1674348" y="3472563"/>
                </a:lnTo>
                <a:lnTo>
                  <a:pt x="1672133" y="3463255"/>
                </a:lnTo>
                <a:lnTo>
                  <a:pt x="1664751" y="3461636"/>
                </a:lnTo>
                <a:lnTo>
                  <a:pt x="1661798" y="3459612"/>
                </a:lnTo>
                <a:lnTo>
                  <a:pt x="1665489" y="3456779"/>
                </a:lnTo>
                <a:lnTo>
                  <a:pt x="1668442" y="3446661"/>
                </a:lnTo>
                <a:lnTo>
                  <a:pt x="1666965" y="3445852"/>
                </a:lnTo>
                <a:lnTo>
                  <a:pt x="1663274" y="3443424"/>
                </a:lnTo>
                <a:lnTo>
                  <a:pt x="1657368" y="3443019"/>
                </a:lnTo>
                <a:lnTo>
                  <a:pt x="1634482" y="3419546"/>
                </a:lnTo>
                <a:lnTo>
                  <a:pt x="1621932" y="3403762"/>
                </a:lnTo>
                <a:lnTo>
                  <a:pt x="1607167" y="3392025"/>
                </a:lnTo>
                <a:lnTo>
                  <a:pt x="1607167" y="3386359"/>
                </a:lnTo>
                <a:lnTo>
                  <a:pt x="1599047" y="3381098"/>
                </a:lnTo>
                <a:lnTo>
                  <a:pt x="1580591" y="3360862"/>
                </a:lnTo>
                <a:lnTo>
                  <a:pt x="1582805" y="3357624"/>
                </a:lnTo>
                <a:lnTo>
                  <a:pt x="1591664" y="3360862"/>
                </a:lnTo>
                <a:lnTo>
                  <a:pt x="1595356" y="3360053"/>
                </a:lnTo>
                <a:lnTo>
                  <a:pt x="1596094" y="3355196"/>
                </a:lnTo>
                <a:lnTo>
                  <a:pt x="1596094" y="3354791"/>
                </a:lnTo>
                <a:lnTo>
                  <a:pt x="1593879" y="3349935"/>
                </a:lnTo>
                <a:lnTo>
                  <a:pt x="1593879" y="3344269"/>
                </a:lnTo>
                <a:lnTo>
                  <a:pt x="1590188" y="3342245"/>
                </a:lnTo>
                <a:lnTo>
                  <a:pt x="1587973" y="3345078"/>
                </a:lnTo>
                <a:lnTo>
                  <a:pt x="1583544" y="3345483"/>
                </a:lnTo>
                <a:lnTo>
                  <a:pt x="1580591" y="3342245"/>
                </a:lnTo>
                <a:lnTo>
                  <a:pt x="1575423" y="3339412"/>
                </a:lnTo>
                <a:lnTo>
                  <a:pt x="1575423" y="3339817"/>
                </a:lnTo>
                <a:lnTo>
                  <a:pt x="1572470" y="3342650"/>
                </a:lnTo>
                <a:lnTo>
                  <a:pt x="1574685" y="3346697"/>
                </a:lnTo>
                <a:lnTo>
                  <a:pt x="1568041" y="3355196"/>
                </a:lnTo>
                <a:lnTo>
                  <a:pt x="1545893" y="3354791"/>
                </a:lnTo>
                <a:lnTo>
                  <a:pt x="1540726" y="3350339"/>
                </a:lnTo>
                <a:lnTo>
                  <a:pt x="1532605" y="3341031"/>
                </a:lnTo>
                <a:lnTo>
                  <a:pt x="1523746" y="3341031"/>
                </a:lnTo>
                <a:lnTo>
                  <a:pt x="1520055" y="3343054"/>
                </a:lnTo>
                <a:lnTo>
                  <a:pt x="1527437" y="3346292"/>
                </a:lnTo>
                <a:lnTo>
                  <a:pt x="1525222" y="3350339"/>
                </a:lnTo>
                <a:lnTo>
                  <a:pt x="1509719" y="3342650"/>
                </a:lnTo>
                <a:lnTo>
                  <a:pt x="1492739" y="3335365"/>
                </a:lnTo>
                <a:lnTo>
                  <a:pt x="1486834" y="3335770"/>
                </a:lnTo>
                <a:lnTo>
                  <a:pt x="1475760" y="3333746"/>
                </a:lnTo>
                <a:lnTo>
                  <a:pt x="1467639" y="3326461"/>
                </a:lnTo>
                <a:lnTo>
                  <a:pt x="1458042" y="3326461"/>
                </a:lnTo>
                <a:lnTo>
                  <a:pt x="1453613" y="3325247"/>
                </a:lnTo>
                <a:lnTo>
                  <a:pt x="1434418" y="3318772"/>
                </a:lnTo>
                <a:lnTo>
                  <a:pt x="1422606" y="3320390"/>
                </a:lnTo>
                <a:lnTo>
                  <a:pt x="1407103" y="3319986"/>
                </a:lnTo>
                <a:lnTo>
                  <a:pt x="1380527" y="3310677"/>
                </a:lnTo>
                <a:lnTo>
                  <a:pt x="1373882" y="3302988"/>
                </a:lnTo>
                <a:lnTo>
                  <a:pt x="1366500" y="3302583"/>
                </a:lnTo>
                <a:lnTo>
                  <a:pt x="1360594" y="3293275"/>
                </a:lnTo>
                <a:lnTo>
                  <a:pt x="1352473" y="3283966"/>
                </a:lnTo>
                <a:lnTo>
                  <a:pt x="1344353" y="3275467"/>
                </a:lnTo>
                <a:lnTo>
                  <a:pt x="1330326" y="3265349"/>
                </a:lnTo>
                <a:lnTo>
                  <a:pt x="1328850" y="3260088"/>
                </a:lnTo>
                <a:lnTo>
                  <a:pt x="1318514" y="3257255"/>
                </a:lnTo>
                <a:lnTo>
                  <a:pt x="1283817" y="3230544"/>
                </a:lnTo>
                <a:lnTo>
                  <a:pt x="1279387" y="3225283"/>
                </a:lnTo>
                <a:lnTo>
                  <a:pt x="1279387" y="3221235"/>
                </a:lnTo>
                <a:lnTo>
                  <a:pt x="1271266" y="3211522"/>
                </a:lnTo>
                <a:lnTo>
                  <a:pt x="1262407" y="3204642"/>
                </a:lnTo>
                <a:lnTo>
                  <a:pt x="1252810" y="3202619"/>
                </a:lnTo>
                <a:lnTo>
                  <a:pt x="1250596" y="3201000"/>
                </a:lnTo>
                <a:lnTo>
                  <a:pt x="1246905" y="3201404"/>
                </a:lnTo>
                <a:lnTo>
                  <a:pt x="1247643" y="3204237"/>
                </a:lnTo>
                <a:lnTo>
                  <a:pt x="1263884" y="3210713"/>
                </a:lnTo>
                <a:lnTo>
                  <a:pt x="1275696" y="3221235"/>
                </a:lnTo>
                <a:lnTo>
                  <a:pt x="1275696" y="3224068"/>
                </a:lnTo>
                <a:lnTo>
                  <a:pt x="1269052" y="3218402"/>
                </a:lnTo>
                <a:lnTo>
                  <a:pt x="1253548" y="3209499"/>
                </a:lnTo>
                <a:lnTo>
                  <a:pt x="1244690" y="3206261"/>
                </a:lnTo>
                <a:lnTo>
                  <a:pt x="1237307" y="3206666"/>
                </a:lnTo>
                <a:lnTo>
                  <a:pt x="1233616" y="3205047"/>
                </a:lnTo>
                <a:lnTo>
                  <a:pt x="1235831" y="3203023"/>
                </a:lnTo>
                <a:lnTo>
                  <a:pt x="1240999" y="3202619"/>
                </a:lnTo>
                <a:lnTo>
                  <a:pt x="1240999" y="3198571"/>
                </a:lnTo>
                <a:lnTo>
                  <a:pt x="1234354" y="3198571"/>
                </a:lnTo>
                <a:lnTo>
                  <a:pt x="1228448" y="3201809"/>
                </a:lnTo>
                <a:lnTo>
                  <a:pt x="1228448" y="3196953"/>
                </a:lnTo>
                <a:lnTo>
                  <a:pt x="1224757" y="3195334"/>
                </a:lnTo>
                <a:lnTo>
                  <a:pt x="1213684" y="3201000"/>
                </a:lnTo>
                <a:lnTo>
                  <a:pt x="1213684" y="3205452"/>
                </a:lnTo>
                <a:lnTo>
                  <a:pt x="1221804" y="3205452"/>
                </a:lnTo>
                <a:lnTo>
                  <a:pt x="1231401" y="3206666"/>
                </a:lnTo>
                <a:lnTo>
                  <a:pt x="1231401" y="3209499"/>
                </a:lnTo>
                <a:lnTo>
                  <a:pt x="1226233" y="3208689"/>
                </a:lnTo>
                <a:lnTo>
                  <a:pt x="1213684" y="3209903"/>
                </a:lnTo>
                <a:lnTo>
                  <a:pt x="1204086" y="3211522"/>
                </a:lnTo>
                <a:lnTo>
                  <a:pt x="1190060" y="3219617"/>
                </a:lnTo>
                <a:lnTo>
                  <a:pt x="1179724" y="3220426"/>
                </a:lnTo>
                <a:lnTo>
                  <a:pt x="1153886" y="3230139"/>
                </a:lnTo>
                <a:lnTo>
                  <a:pt x="1143550" y="3230949"/>
                </a:lnTo>
                <a:lnTo>
                  <a:pt x="1119188" y="3222450"/>
                </a:lnTo>
                <a:lnTo>
                  <a:pt x="1105900" y="3215974"/>
                </a:lnTo>
                <a:lnTo>
                  <a:pt x="1088920" y="3215974"/>
                </a:lnTo>
                <a:lnTo>
                  <a:pt x="1070464" y="3209499"/>
                </a:lnTo>
                <a:lnTo>
                  <a:pt x="1060867" y="3204237"/>
                </a:lnTo>
                <a:lnTo>
                  <a:pt x="1057176" y="3205047"/>
                </a:lnTo>
                <a:lnTo>
                  <a:pt x="1049055" y="3204642"/>
                </a:lnTo>
                <a:lnTo>
                  <a:pt x="1036505" y="3198976"/>
                </a:lnTo>
                <a:lnTo>
                  <a:pt x="1029861" y="3188858"/>
                </a:lnTo>
                <a:lnTo>
                  <a:pt x="1026908" y="3186835"/>
                </a:lnTo>
                <a:lnTo>
                  <a:pt x="1019525" y="3189668"/>
                </a:lnTo>
                <a:lnTo>
                  <a:pt x="1006237" y="3184002"/>
                </a:lnTo>
                <a:lnTo>
                  <a:pt x="992210" y="3182788"/>
                </a:lnTo>
                <a:lnTo>
                  <a:pt x="986304" y="3173479"/>
                </a:lnTo>
                <a:lnTo>
                  <a:pt x="974493" y="3168218"/>
                </a:lnTo>
                <a:lnTo>
                  <a:pt x="950131" y="3164575"/>
                </a:lnTo>
                <a:lnTo>
                  <a:pt x="927983" y="3156886"/>
                </a:lnTo>
                <a:lnTo>
                  <a:pt x="913957" y="3143126"/>
                </a:lnTo>
                <a:lnTo>
                  <a:pt x="907312" y="3142316"/>
                </a:lnTo>
                <a:lnTo>
                  <a:pt x="882950" y="3120462"/>
                </a:lnTo>
                <a:lnTo>
                  <a:pt x="878521" y="3115200"/>
                </a:lnTo>
                <a:lnTo>
                  <a:pt x="873353" y="3115200"/>
                </a:lnTo>
                <a:lnTo>
                  <a:pt x="870400" y="3118843"/>
                </a:lnTo>
                <a:lnTo>
                  <a:pt x="863018" y="3118438"/>
                </a:lnTo>
                <a:lnTo>
                  <a:pt x="843823" y="3111558"/>
                </a:lnTo>
                <a:lnTo>
                  <a:pt x="837179" y="3111153"/>
                </a:lnTo>
                <a:lnTo>
                  <a:pt x="827582" y="3107106"/>
                </a:lnTo>
                <a:lnTo>
                  <a:pt x="823153" y="3108725"/>
                </a:lnTo>
                <a:lnTo>
                  <a:pt x="813555" y="3105082"/>
                </a:lnTo>
                <a:lnTo>
                  <a:pt x="806173" y="3094964"/>
                </a:lnTo>
                <a:lnTo>
                  <a:pt x="797314" y="3082418"/>
                </a:lnTo>
                <a:lnTo>
                  <a:pt x="785502" y="3071491"/>
                </a:lnTo>
                <a:lnTo>
                  <a:pt x="772952" y="3067444"/>
                </a:lnTo>
                <a:lnTo>
                  <a:pt x="772952" y="3063397"/>
                </a:lnTo>
                <a:lnTo>
                  <a:pt x="777381" y="3057731"/>
                </a:lnTo>
                <a:lnTo>
                  <a:pt x="771476" y="3056517"/>
                </a:lnTo>
                <a:lnTo>
                  <a:pt x="760402" y="3058540"/>
                </a:lnTo>
                <a:lnTo>
                  <a:pt x="744899" y="3054898"/>
                </a:lnTo>
                <a:lnTo>
                  <a:pt x="741946" y="3049636"/>
                </a:lnTo>
                <a:lnTo>
                  <a:pt x="734563" y="3049636"/>
                </a:lnTo>
                <a:lnTo>
                  <a:pt x="730134" y="3045994"/>
                </a:lnTo>
                <a:lnTo>
                  <a:pt x="726443" y="3035067"/>
                </a:lnTo>
                <a:lnTo>
                  <a:pt x="716845" y="3023735"/>
                </a:lnTo>
                <a:lnTo>
                  <a:pt x="716845" y="3016855"/>
                </a:lnTo>
                <a:lnTo>
                  <a:pt x="710201" y="3011189"/>
                </a:lnTo>
                <a:lnTo>
                  <a:pt x="703557" y="2995000"/>
                </a:lnTo>
                <a:lnTo>
                  <a:pt x="703557" y="2990548"/>
                </a:lnTo>
                <a:lnTo>
                  <a:pt x="709463" y="2987310"/>
                </a:lnTo>
                <a:lnTo>
                  <a:pt x="721275" y="2987310"/>
                </a:lnTo>
                <a:lnTo>
                  <a:pt x="725704" y="2982859"/>
                </a:lnTo>
                <a:lnTo>
                  <a:pt x="719798" y="2978002"/>
                </a:lnTo>
                <a:lnTo>
                  <a:pt x="714630" y="2977193"/>
                </a:lnTo>
                <a:lnTo>
                  <a:pt x="716107" y="2971931"/>
                </a:lnTo>
                <a:lnTo>
                  <a:pt x="727919" y="2962623"/>
                </a:lnTo>
                <a:lnTo>
                  <a:pt x="733087" y="2954529"/>
                </a:lnTo>
                <a:lnTo>
                  <a:pt x="732348" y="2944006"/>
                </a:lnTo>
                <a:lnTo>
                  <a:pt x="722013" y="2918914"/>
                </a:lnTo>
                <a:lnTo>
                  <a:pt x="716107" y="2905963"/>
                </a:lnTo>
                <a:lnTo>
                  <a:pt x="712416" y="2899487"/>
                </a:lnTo>
                <a:lnTo>
                  <a:pt x="716107" y="2890988"/>
                </a:lnTo>
                <a:lnTo>
                  <a:pt x="714630" y="2882085"/>
                </a:lnTo>
                <a:lnTo>
                  <a:pt x="696174" y="2860635"/>
                </a:lnTo>
                <a:lnTo>
                  <a:pt x="695436" y="2851326"/>
                </a:lnTo>
                <a:lnTo>
                  <a:pt x="679933" y="2836352"/>
                </a:lnTo>
                <a:lnTo>
                  <a:pt x="668859" y="2817330"/>
                </a:lnTo>
                <a:lnTo>
                  <a:pt x="653356" y="2799118"/>
                </a:lnTo>
                <a:lnTo>
                  <a:pt x="640068" y="2788596"/>
                </a:lnTo>
                <a:lnTo>
                  <a:pt x="635638" y="2785763"/>
                </a:lnTo>
                <a:lnTo>
                  <a:pt x="634900" y="2780097"/>
                </a:lnTo>
                <a:lnTo>
                  <a:pt x="620135" y="2774431"/>
                </a:lnTo>
                <a:lnTo>
                  <a:pt x="612015" y="2769979"/>
                </a:lnTo>
                <a:lnTo>
                  <a:pt x="611277" y="2766741"/>
                </a:lnTo>
                <a:lnTo>
                  <a:pt x="617182" y="2764313"/>
                </a:lnTo>
                <a:lnTo>
                  <a:pt x="620874" y="2756218"/>
                </a:lnTo>
                <a:lnTo>
                  <a:pt x="617182" y="2750957"/>
                </a:lnTo>
                <a:lnTo>
                  <a:pt x="613491" y="2742053"/>
                </a:lnTo>
                <a:lnTo>
                  <a:pt x="611277" y="2736792"/>
                </a:lnTo>
                <a:lnTo>
                  <a:pt x="605371" y="2736792"/>
                </a:lnTo>
                <a:lnTo>
                  <a:pt x="593559" y="2734364"/>
                </a:lnTo>
                <a:lnTo>
                  <a:pt x="573626" y="2719794"/>
                </a:lnTo>
                <a:lnTo>
                  <a:pt x="567720" y="2715342"/>
                </a:lnTo>
                <a:lnTo>
                  <a:pt x="558861" y="2714533"/>
                </a:lnTo>
                <a:lnTo>
                  <a:pt x="550741" y="2709272"/>
                </a:lnTo>
                <a:lnTo>
                  <a:pt x="549264" y="2699963"/>
                </a:lnTo>
                <a:lnTo>
                  <a:pt x="554432" y="2687012"/>
                </a:lnTo>
                <a:lnTo>
                  <a:pt x="563291" y="2678513"/>
                </a:lnTo>
                <a:lnTo>
                  <a:pt x="569197" y="2676490"/>
                </a:lnTo>
                <a:lnTo>
                  <a:pt x="574364" y="2681346"/>
                </a:lnTo>
                <a:lnTo>
                  <a:pt x="578794" y="2677299"/>
                </a:lnTo>
                <a:lnTo>
                  <a:pt x="577317" y="2671228"/>
                </a:lnTo>
                <a:lnTo>
                  <a:pt x="574364" y="2668395"/>
                </a:lnTo>
                <a:lnTo>
                  <a:pt x="571411" y="2671228"/>
                </a:lnTo>
                <a:lnTo>
                  <a:pt x="564767" y="2667991"/>
                </a:lnTo>
                <a:lnTo>
                  <a:pt x="563291" y="2661111"/>
                </a:lnTo>
                <a:lnTo>
                  <a:pt x="554432" y="2650993"/>
                </a:lnTo>
                <a:lnTo>
                  <a:pt x="546311" y="2652207"/>
                </a:lnTo>
                <a:lnTo>
                  <a:pt x="538190" y="2650183"/>
                </a:lnTo>
                <a:lnTo>
                  <a:pt x="533761" y="2642494"/>
                </a:lnTo>
                <a:lnTo>
                  <a:pt x="535976" y="2633995"/>
                </a:lnTo>
                <a:lnTo>
                  <a:pt x="529331" y="2632376"/>
                </a:lnTo>
                <a:lnTo>
                  <a:pt x="523426" y="2632780"/>
                </a:lnTo>
                <a:lnTo>
                  <a:pt x="506446" y="2618615"/>
                </a:lnTo>
                <a:lnTo>
                  <a:pt x="504231" y="2606069"/>
                </a:lnTo>
                <a:lnTo>
                  <a:pt x="508661" y="2600403"/>
                </a:lnTo>
                <a:lnTo>
                  <a:pt x="508661" y="2589881"/>
                </a:lnTo>
                <a:lnTo>
                  <a:pt x="503493" y="2585834"/>
                </a:lnTo>
                <a:lnTo>
                  <a:pt x="496849" y="2588262"/>
                </a:lnTo>
                <a:lnTo>
                  <a:pt x="493157" y="2585834"/>
                </a:lnTo>
                <a:lnTo>
                  <a:pt x="486513" y="2585429"/>
                </a:lnTo>
                <a:lnTo>
                  <a:pt x="484298" y="2581382"/>
                </a:lnTo>
                <a:lnTo>
                  <a:pt x="478393" y="2576120"/>
                </a:lnTo>
                <a:lnTo>
                  <a:pt x="475440" y="2568431"/>
                </a:lnTo>
                <a:lnTo>
                  <a:pt x="469534" y="2557504"/>
                </a:lnTo>
                <a:lnTo>
                  <a:pt x="463628" y="2555885"/>
                </a:lnTo>
                <a:lnTo>
                  <a:pt x="459198" y="2551838"/>
                </a:lnTo>
                <a:lnTo>
                  <a:pt x="458460" y="2541315"/>
                </a:lnTo>
                <a:lnTo>
                  <a:pt x="455507" y="2534030"/>
                </a:lnTo>
                <a:lnTo>
                  <a:pt x="448863" y="2531197"/>
                </a:lnTo>
                <a:lnTo>
                  <a:pt x="442957" y="2516223"/>
                </a:lnTo>
                <a:lnTo>
                  <a:pt x="439266" y="2511366"/>
                </a:lnTo>
                <a:lnTo>
                  <a:pt x="435575" y="2511366"/>
                </a:lnTo>
                <a:lnTo>
                  <a:pt x="432621" y="2504891"/>
                </a:lnTo>
                <a:lnTo>
                  <a:pt x="435575" y="2500844"/>
                </a:lnTo>
                <a:lnTo>
                  <a:pt x="436313" y="2495987"/>
                </a:lnTo>
                <a:lnTo>
                  <a:pt x="423762" y="2480203"/>
                </a:lnTo>
                <a:lnTo>
                  <a:pt x="420071" y="2472109"/>
                </a:lnTo>
                <a:lnTo>
                  <a:pt x="422286" y="2466443"/>
                </a:lnTo>
                <a:lnTo>
                  <a:pt x="420810" y="2455516"/>
                </a:lnTo>
                <a:lnTo>
                  <a:pt x="416380" y="2448231"/>
                </a:lnTo>
                <a:lnTo>
                  <a:pt x="414165" y="2432042"/>
                </a:lnTo>
                <a:lnTo>
                  <a:pt x="408998" y="2421115"/>
                </a:lnTo>
                <a:lnTo>
                  <a:pt x="408259" y="2413425"/>
                </a:lnTo>
                <a:lnTo>
                  <a:pt x="414904" y="2406140"/>
                </a:lnTo>
                <a:lnTo>
                  <a:pt x="414904" y="2401284"/>
                </a:lnTo>
                <a:lnTo>
                  <a:pt x="404568" y="2396022"/>
                </a:lnTo>
                <a:lnTo>
                  <a:pt x="394971" y="2395618"/>
                </a:lnTo>
                <a:lnTo>
                  <a:pt x="392018" y="2390356"/>
                </a:lnTo>
                <a:lnTo>
                  <a:pt x="383897" y="2383072"/>
                </a:lnTo>
                <a:lnTo>
                  <a:pt x="379468" y="2386714"/>
                </a:lnTo>
                <a:lnTo>
                  <a:pt x="371347" y="2387928"/>
                </a:lnTo>
                <a:lnTo>
                  <a:pt x="365441" y="2383072"/>
                </a:lnTo>
                <a:lnTo>
                  <a:pt x="356582" y="2370121"/>
                </a:lnTo>
                <a:lnTo>
                  <a:pt x="343294" y="2364455"/>
                </a:lnTo>
                <a:lnTo>
                  <a:pt x="336650" y="2353932"/>
                </a:lnTo>
                <a:lnTo>
                  <a:pt x="340341" y="2364455"/>
                </a:lnTo>
                <a:lnTo>
                  <a:pt x="341817" y="2373358"/>
                </a:lnTo>
                <a:lnTo>
                  <a:pt x="337388" y="2389142"/>
                </a:lnTo>
                <a:lnTo>
                  <a:pt x="332958" y="2399260"/>
                </a:lnTo>
                <a:lnTo>
                  <a:pt x="335911" y="2419091"/>
                </a:lnTo>
                <a:lnTo>
                  <a:pt x="337388" y="2451064"/>
                </a:lnTo>
                <a:lnTo>
                  <a:pt x="332958" y="2458753"/>
                </a:lnTo>
                <a:lnTo>
                  <a:pt x="338126" y="2464015"/>
                </a:lnTo>
                <a:lnTo>
                  <a:pt x="344770" y="2477370"/>
                </a:lnTo>
                <a:lnTo>
                  <a:pt x="344770" y="2486274"/>
                </a:lnTo>
                <a:lnTo>
                  <a:pt x="349938" y="2486679"/>
                </a:lnTo>
                <a:lnTo>
                  <a:pt x="354368" y="2493154"/>
                </a:lnTo>
                <a:lnTo>
                  <a:pt x="368394" y="2501653"/>
                </a:lnTo>
                <a:lnTo>
                  <a:pt x="371347" y="2513794"/>
                </a:lnTo>
                <a:lnTo>
                  <a:pt x="369132" y="2519865"/>
                </a:lnTo>
                <a:lnTo>
                  <a:pt x="372085" y="2528364"/>
                </a:lnTo>
                <a:lnTo>
                  <a:pt x="380206" y="2532007"/>
                </a:lnTo>
                <a:lnTo>
                  <a:pt x="386850" y="2538077"/>
                </a:lnTo>
                <a:lnTo>
                  <a:pt x="387589" y="2548195"/>
                </a:lnTo>
                <a:lnTo>
                  <a:pt x="391280" y="2551838"/>
                </a:lnTo>
                <a:lnTo>
                  <a:pt x="397924" y="2553456"/>
                </a:lnTo>
                <a:lnTo>
                  <a:pt x="406045" y="2565193"/>
                </a:lnTo>
                <a:lnTo>
                  <a:pt x="405306" y="2574906"/>
                </a:lnTo>
                <a:lnTo>
                  <a:pt x="405306" y="2585834"/>
                </a:lnTo>
                <a:lnTo>
                  <a:pt x="414904" y="2593928"/>
                </a:lnTo>
                <a:lnTo>
                  <a:pt x="418595" y="2595142"/>
                </a:lnTo>
                <a:lnTo>
                  <a:pt x="426716" y="2607283"/>
                </a:lnTo>
                <a:lnTo>
                  <a:pt x="429669" y="2625900"/>
                </a:lnTo>
                <a:lnTo>
                  <a:pt x="434098" y="2626305"/>
                </a:lnTo>
                <a:lnTo>
                  <a:pt x="437051" y="2630757"/>
                </a:lnTo>
                <a:lnTo>
                  <a:pt x="434098" y="2637637"/>
                </a:lnTo>
                <a:lnTo>
                  <a:pt x="434836" y="2643303"/>
                </a:lnTo>
                <a:lnTo>
                  <a:pt x="443695" y="2656254"/>
                </a:lnTo>
                <a:lnTo>
                  <a:pt x="447386" y="2653016"/>
                </a:lnTo>
                <a:lnTo>
                  <a:pt x="446648" y="2647755"/>
                </a:lnTo>
                <a:lnTo>
                  <a:pt x="447386" y="2644112"/>
                </a:lnTo>
                <a:lnTo>
                  <a:pt x="451077" y="2644922"/>
                </a:lnTo>
                <a:lnTo>
                  <a:pt x="453292" y="2650993"/>
                </a:lnTo>
                <a:lnTo>
                  <a:pt x="459936" y="2660301"/>
                </a:lnTo>
                <a:lnTo>
                  <a:pt x="462890" y="2677704"/>
                </a:lnTo>
                <a:lnTo>
                  <a:pt x="460675" y="2684179"/>
                </a:lnTo>
                <a:lnTo>
                  <a:pt x="461413" y="2695916"/>
                </a:lnTo>
                <a:lnTo>
                  <a:pt x="464366" y="2699963"/>
                </a:lnTo>
                <a:lnTo>
                  <a:pt x="464366" y="2708867"/>
                </a:lnTo>
                <a:lnTo>
                  <a:pt x="470272" y="2714938"/>
                </a:lnTo>
                <a:lnTo>
                  <a:pt x="469534" y="2721413"/>
                </a:lnTo>
                <a:lnTo>
                  <a:pt x="474701" y="2726674"/>
                </a:lnTo>
                <a:lnTo>
                  <a:pt x="474701" y="2732340"/>
                </a:lnTo>
                <a:lnTo>
                  <a:pt x="472487" y="2738816"/>
                </a:lnTo>
                <a:lnTo>
                  <a:pt x="479869" y="2748124"/>
                </a:lnTo>
                <a:lnTo>
                  <a:pt x="480607" y="2757837"/>
                </a:lnTo>
                <a:lnTo>
                  <a:pt x="475440" y="2767550"/>
                </a:lnTo>
                <a:lnTo>
                  <a:pt x="476916" y="2772812"/>
                </a:lnTo>
                <a:lnTo>
                  <a:pt x="485037" y="2782525"/>
                </a:lnTo>
                <a:lnTo>
                  <a:pt x="492419" y="2788191"/>
                </a:lnTo>
                <a:lnTo>
                  <a:pt x="493896" y="2793452"/>
                </a:lnTo>
                <a:lnTo>
                  <a:pt x="498325" y="2791833"/>
                </a:lnTo>
                <a:lnTo>
                  <a:pt x="498325" y="2785763"/>
                </a:lnTo>
                <a:lnTo>
                  <a:pt x="501278" y="2783334"/>
                </a:lnTo>
                <a:lnTo>
                  <a:pt x="505708" y="2785763"/>
                </a:lnTo>
                <a:lnTo>
                  <a:pt x="510875" y="2791833"/>
                </a:lnTo>
                <a:lnTo>
                  <a:pt x="513828" y="2797904"/>
                </a:lnTo>
                <a:lnTo>
                  <a:pt x="521211" y="2801951"/>
                </a:lnTo>
                <a:lnTo>
                  <a:pt x="524164" y="2810450"/>
                </a:lnTo>
                <a:lnTo>
                  <a:pt x="529331" y="2814497"/>
                </a:lnTo>
                <a:lnTo>
                  <a:pt x="531546" y="2822996"/>
                </a:lnTo>
                <a:lnTo>
                  <a:pt x="538190" y="2826639"/>
                </a:lnTo>
                <a:lnTo>
                  <a:pt x="537452" y="2838375"/>
                </a:lnTo>
                <a:lnTo>
                  <a:pt x="528593" y="2850922"/>
                </a:lnTo>
                <a:lnTo>
                  <a:pt x="513090" y="2856992"/>
                </a:lnTo>
                <a:lnTo>
                  <a:pt x="507184" y="2855373"/>
                </a:lnTo>
                <a:lnTo>
                  <a:pt x="502755" y="2845660"/>
                </a:lnTo>
                <a:lnTo>
                  <a:pt x="502016" y="2838780"/>
                </a:lnTo>
                <a:lnTo>
                  <a:pt x="496110" y="2834328"/>
                </a:lnTo>
                <a:lnTo>
                  <a:pt x="495372" y="2822187"/>
                </a:lnTo>
                <a:lnTo>
                  <a:pt x="490943" y="2816116"/>
                </a:lnTo>
                <a:lnTo>
                  <a:pt x="479869" y="2815307"/>
                </a:lnTo>
                <a:lnTo>
                  <a:pt x="472487" y="2807212"/>
                </a:lnTo>
                <a:lnTo>
                  <a:pt x="468795" y="2800737"/>
                </a:lnTo>
                <a:lnTo>
                  <a:pt x="461413" y="2797904"/>
                </a:lnTo>
                <a:lnTo>
                  <a:pt x="440004" y="2776454"/>
                </a:lnTo>
                <a:lnTo>
                  <a:pt x="435575" y="2767550"/>
                </a:lnTo>
                <a:lnTo>
                  <a:pt x="425977" y="2765527"/>
                </a:lnTo>
                <a:lnTo>
                  <a:pt x="423762" y="2759456"/>
                </a:lnTo>
                <a:lnTo>
                  <a:pt x="419333" y="2760266"/>
                </a:lnTo>
                <a:lnTo>
                  <a:pt x="409736" y="2752981"/>
                </a:lnTo>
                <a:lnTo>
                  <a:pt x="408259" y="2745696"/>
                </a:lnTo>
                <a:lnTo>
                  <a:pt x="416380" y="2732745"/>
                </a:lnTo>
                <a:lnTo>
                  <a:pt x="419333" y="2718175"/>
                </a:lnTo>
                <a:lnTo>
                  <a:pt x="417857" y="2699154"/>
                </a:lnTo>
                <a:lnTo>
                  <a:pt x="411951" y="2681346"/>
                </a:lnTo>
                <a:lnTo>
                  <a:pt x="406783" y="2674466"/>
                </a:lnTo>
                <a:lnTo>
                  <a:pt x="401615" y="2676085"/>
                </a:lnTo>
                <a:lnTo>
                  <a:pt x="394971" y="2672847"/>
                </a:lnTo>
                <a:lnTo>
                  <a:pt x="377253" y="2657468"/>
                </a:lnTo>
                <a:lnTo>
                  <a:pt x="375039" y="2643303"/>
                </a:lnTo>
                <a:lnTo>
                  <a:pt x="377991" y="2635613"/>
                </a:lnTo>
                <a:lnTo>
                  <a:pt x="374300" y="2634399"/>
                </a:lnTo>
                <a:lnTo>
                  <a:pt x="365441" y="2643708"/>
                </a:lnTo>
                <a:lnTo>
                  <a:pt x="359535" y="2644112"/>
                </a:lnTo>
                <a:lnTo>
                  <a:pt x="352891" y="2646945"/>
                </a:lnTo>
                <a:lnTo>
                  <a:pt x="349200" y="2640065"/>
                </a:lnTo>
                <a:lnTo>
                  <a:pt x="350676" y="2636828"/>
                </a:lnTo>
                <a:lnTo>
                  <a:pt x="344032" y="2634399"/>
                </a:lnTo>
                <a:lnTo>
                  <a:pt x="337388" y="2634804"/>
                </a:lnTo>
                <a:lnTo>
                  <a:pt x="337388" y="2630352"/>
                </a:lnTo>
                <a:lnTo>
                  <a:pt x="326314" y="2625091"/>
                </a:lnTo>
                <a:lnTo>
                  <a:pt x="317455" y="2622663"/>
                </a:lnTo>
                <a:lnTo>
                  <a:pt x="312288" y="2614164"/>
                </a:lnTo>
                <a:lnTo>
                  <a:pt x="311550" y="2605260"/>
                </a:lnTo>
                <a:lnTo>
                  <a:pt x="302691" y="2601617"/>
                </a:lnTo>
                <a:lnTo>
                  <a:pt x="293093" y="2589476"/>
                </a:lnTo>
                <a:lnTo>
                  <a:pt x="295308" y="2586643"/>
                </a:lnTo>
                <a:lnTo>
                  <a:pt x="308596" y="2585834"/>
                </a:lnTo>
                <a:lnTo>
                  <a:pt x="315979" y="2588262"/>
                </a:lnTo>
                <a:lnTo>
                  <a:pt x="327791" y="2590285"/>
                </a:lnTo>
                <a:lnTo>
                  <a:pt x="335173" y="2594333"/>
                </a:lnTo>
                <a:lnTo>
                  <a:pt x="338126" y="2589881"/>
                </a:lnTo>
                <a:lnTo>
                  <a:pt x="339603" y="2584215"/>
                </a:lnTo>
                <a:lnTo>
                  <a:pt x="331482" y="2583001"/>
                </a:lnTo>
                <a:lnTo>
                  <a:pt x="330744" y="2580572"/>
                </a:lnTo>
                <a:lnTo>
                  <a:pt x="335911" y="2575716"/>
                </a:lnTo>
                <a:lnTo>
                  <a:pt x="341079" y="2577739"/>
                </a:lnTo>
                <a:lnTo>
                  <a:pt x="344032" y="2570454"/>
                </a:lnTo>
                <a:lnTo>
                  <a:pt x="340341" y="2565193"/>
                </a:lnTo>
                <a:lnTo>
                  <a:pt x="340341" y="2560337"/>
                </a:lnTo>
                <a:lnTo>
                  <a:pt x="346247" y="2553456"/>
                </a:lnTo>
                <a:lnTo>
                  <a:pt x="339603" y="2543339"/>
                </a:lnTo>
                <a:lnTo>
                  <a:pt x="335911" y="2541720"/>
                </a:lnTo>
                <a:lnTo>
                  <a:pt x="330744" y="2527959"/>
                </a:lnTo>
                <a:lnTo>
                  <a:pt x="318194" y="2516627"/>
                </a:lnTo>
                <a:lnTo>
                  <a:pt x="315979" y="2509343"/>
                </a:lnTo>
                <a:lnTo>
                  <a:pt x="309335" y="2500034"/>
                </a:lnTo>
                <a:lnTo>
                  <a:pt x="295308" y="2487083"/>
                </a:lnTo>
                <a:lnTo>
                  <a:pt x="289402" y="2487488"/>
                </a:lnTo>
                <a:lnTo>
                  <a:pt x="280543" y="2479798"/>
                </a:lnTo>
                <a:lnTo>
                  <a:pt x="276114" y="2467252"/>
                </a:lnTo>
                <a:lnTo>
                  <a:pt x="275376" y="2451873"/>
                </a:lnTo>
                <a:lnTo>
                  <a:pt x="272422" y="2446612"/>
                </a:lnTo>
                <a:lnTo>
                  <a:pt x="266517" y="2441351"/>
                </a:lnTo>
                <a:lnTo>
                  <a:pt x="267255" y="2432042"/>
                </a:lnTo>
                <a:lnTo>
                  <a:pt x="270946" y="2427995"/>
                </a:lnTo>
                <a:lnTo>
                  <a:pt x="269470" y="2419091"/>
                </a:lnTo>
                <a:lnTo>
                  <a:pt x="259134" y="2410187"/>
                </a:lnTo>
                <a:lnTo>
                  <a:pt x="256919" y="2404521"/>
                </a:lnTo>
                <a:lnTo>
                  <a:pt x="259872" y="2401688"/>
                </a:lnTo>
                <a:lnTo>
                  <a:pt x="259872" y="2396832"/>
                </a:lnTo>
                <a:lnTo>
                  <a:pt x="247322" y="2381857"/>
                </a:lnTo>
                <a:lnTo>
                  <a:pt x="243631" y="2373358"/>
                </a:lnTo>
                <a:lnTo>
                  <a:pt x="245107" y="2366074"/>
                </a:lnTo>
                <a:lnTo>
                  <a:pt x="248799" y="2363241"/>
                </a:lnTo>
                <a:lnTo>
                  <a:pt x="243631" y="2356765"/>
                </a:lnTo>
                <a:lnTo>
                  <a:pt x="237725" y="2346647"/>
                </a:lnTo>
                <a:lnTo>
                  <a:pt x="231081" y="2323174"/>
                </a:lnTo>
                <a:lnTo>
                  <a:pt x="229604" y="2312247"/>
                </a:lnTo>
                <a:lnTo>
                  <a:pt x="228866" y="2304557"/>
                </a:lnTo>
                <a:lnTo>
                  <a:pt x="231081" y="2293225"/>
                </a:lnTo>
                <a:lnTo>
                  <a:pt x="228866" y="2279465"/>
                </a:lnTo>
                <a:lnTo>
                  <a:pt x="211886" y="2255182"/>
                </a:lnTo>
                <a:lnTo>
                  <a:pt x="200813" y="2244659"/>
                </a:lnTo>
                <a:lnTo>
                  <a:pt x="194169" y="2245874"/>
                </a:lnTo>
                <a:lnTo>
                  <a:pt x="189001" y="2246278"/>
                </a:lnTo>
                <a:lnTo>
                  <a:pt x="186048" y="2244659"/>
                </a:lnTo>
                <a:lnTo>
                  <a:pt x="186048" y="2236970"/>
                </a:lnTo>
                <a:lnTo>
                  <a:pt x="184571" y="2231709"/>
                </a:lnTo>
                <a:lnTo>
                  <a:pt x="172021" y="2228471"/>
                </a:lnTo>
                <a:lnTo>
                  <a:pt x="163901" y="2228066"/>
                </a:lnTo>
                <a:lnTo>
                  <a:pt x="150612" y="2221590"/>
                </a:lnTo>
                <a:lnTo>
                  <a:pt x="150612" y="2213496"/>
                </a:lnTo>
                <a:lnTo>
                  <a:pt x="144706" y="2207425"/>
                </a:lnTo>
                <a:lnTo>
                  <a:pt x="131418" y="2207425"/>
                </a:lnTo>
                <a:lnTo>
                  <a:pt x="124035" y="2206211"/>
                </a:lnTo>
                <a:lnTo>
                  <a:pt x="115915" y="2201760"/>
                </a:lnTo>
                <a:lnTo>
                  <a:pt x="105579" y="2198927"/>
                </a:lnTo>
                <a:lnTo>
                  <a:pt x="88600" y="2198927"/>
                </a:lnTo>
                <a:lnTo>
                  <a:pt x="83432" y="2195689"/>
                </a:lnTo>
                <a:lnTo>
                  <a:pt x="81217" y="2187999"/>
                </a:lnTo>
                <a:lnTo>
                  <a:pt x="83432" y="2186785"/>
                </a:lnTo>
                <a:lnTo>
                  <a:pt x="85647" y="2179500"/>
                </a:lnTo>
                <a:lnTo>
                  <a:pt x="89338" y="2165335"/>
                </a:lnTo>
                <a:lnTo>
                  <a:pt x="86385" y="2156027"/>
                </a:lnTo>
                <a:lnTo>
                  <a:pt x="78264" y="2147528"/>
                </a:lnTo>
                <a:lnTo>
                  <a:pt x="77526" y="2145099"/>
                </a:lnTo>
                <a:lnTo>
                  <a:pt x="79003" y="2141862"/>
                </a:lnTo>
                <a:lnTo>
                  <a:pt x="75312" y="2138624"/>
                </a:lnTo>
                <a:lnTo>
                  <a:pt x="67191" y="2129315"/>
                </a:lnTo>
                <a:lnTo>
                  <a:pt x="56855" y="2108675"/>
                </a:lnTo>
                <a:lnTo>
                  <a:pt x="55379" y="2092891"/>
                </a:lnTo>
                <a:lnTo>
                  <a:pt x="47258" y="2087630"/>
                </a:lnTo>
                <a:lnTo>
                  <a:pt x="45782" y="2081964"/>
                </a:lnTo>
                <a:lnTo>
                  <a:pt x="46520" y="2073060"/>
                </a:lnTo>
                <a:lnTo>
                  <a:pt x="43567" y="2063752"/>
                </a:lnTo>
                <a:lnTo>
                  <a:pt x="44305" y="2059705"/>
                </a:lnTo>
                <a:lnTo>
                  <a:pt x="48735" y="2060109"/>
                </a:lnTo>
                <a:lnTo>
                  <a:pt x="55379" y="2053634"/>
                </a:lnTo>
                <a:lnTo>
                  <a:pt x="54641" y="2046349"/>
                </a:lnTo>
                <a:lnTo>
                  <a:pt x="49473" y="2041492"/>
                </a:lnTo>
                <a:lnTo>
                  <a:pt x="42090" y="2037041"/>
                </a:lnTo>
                <a:lnTo>
                  <a:pt x="39876" y="2028137"/>
                </a:lnTo>
                <a:lnTo>
                  <a:pt x="34708" y="2025709"/>
                </a:lnTo>
                <a:lnTo>
                  <a:pt x="33970" y="2018424"/>
                </a:lnTo>
                <a:lnTo>
                  <a:pt x="36184" y="2010329"/>
                </a:lnTo>
                <a:lnTo>
                  <a:pt x="35446" y="2005878"/>
                </a:lnTo>
                <a:lnTo>
                  <a:pt x="39876" y="2001830"/>
                </a:lnTo>
                <a:lnTo>
                  <a:pt x="39138" y="1996164"/>
                </a:lnTo>
                <a:lnTo>
                  <a:pt x="42829" y="1991308"/>
                </a:lnTo>
                <a:lnTo>
                  <a:pt x="46520" y="1994141"/>
                </a:lnTo>
                <a:lnTo>
                  <a:pt x="50949" y="2002235"/>
                </a:lnTo>
                <a:lnTo>
                  <a:pt x="59070" y="2006282"/>
                </a:lnTo>
                <a:lnTo>
                  <a:pt x="56117" y="2002235"/>
                </a:lnTo>
                <a:lnTo>
                  <a:pt x="53164" y="1995355"/>
                </a:lnTo>
                <a:lnTo>
                  <a:pt x="51688" y="1983618"/>
                </a:lnTo>
                <a:lnTo>
                  <a:pt x="47258" y="1980785"/>
                </a:lnTo>
                <a:lnTo>
                  <a:pt x="47996" y="1974715"/>
                </a:lnTo>
                <a:lnTo>
                  <a:pt x="52426" y="1974715"/>
                </a:lnTo>
                <a:lnTo>
                  <a:pt x="56117" y="1977548"/>
                </a:lnTo>
                <a:lnTo>
                  <a:pt x="64976" y="1975119"/>
                </a:lnTo>
                <a:lnTo>
                  <a:pt x="73835" y="1973096"/>
                </a:lnTo>
                <a:lnTo>
                  <a:pt x="61285" y="1971882"/>
                </a:lnTo>
                <a:lnTo>
                  <a:pt x="58332" y="1968644"/>
                </a:lnTo>
                <a:lnTo>
                  <a:pt x="50949" y="1968239"/>
                </a:lnTo>
                <a:lnTo>
                  <a:pt x="49473" y="1964597"/>
                </a:lnTo>
                <a:lnTo>
                  <a:pt x="47258" y="1966620"/>
                </a:lnTo>
                <a:lnTo>
                  <a:pt x="40614" y="1962978"/>
                </a:lnTo>
                <a:lnTo>
                  <a:pt x="40614" y="1973096"/>
                </a:lnTo>
                <a:lnTo>
                  <a:pt x="40614" y="1983214"/>
                </a:lnTo>
                <a:lnTo>
                  <a:pt x="37661" y="1981999"/>
                </a:lnTo>
                <a:lnTo>
                  <a:pt x="33970" y="1981999"/>
                </a:lnTo>
                <a:lnTo>
                  <a:pt x="31755" y="1977548"/>
                </a:lnTo>
                <a:lnTo>
                  <a:pt x="20681" y="1967430"/>
                </a:lnTo>
                <a:lnTo>
                  <a:pt x="17728" y="1960954"/>
                </a:lnTo>
                <a:lnTo>
                  <a:pt x="20681" y="1955288"/>
                </a:lnTo>
                <a:lnTo>
                  <a:pt x="19205" y="1946385"/>
                </a:lnTo>
                <a:lnTo>
                  <a:pt x="0" y="1918936"/>
                </a:lnTo>
                <a:lnTo>
                  <a:pt x="0" y="1903231"/>
                </a:lnTo>
                <a:lnTo>
                  <a:pt x="2964" y="1898628"/>
                </a:lnTo>
                <a:lnTo>
                  <a:pt x="1487" y="1889320"/>
                </a:lnTo>
                <a:lnTo>
                  <a:pt x="0" y="1886739"/>
                </a:lnTo>
                <a:lnTo>
                  <a:pt x="0" y="1873145"/>
                </a:lnTo>
                <a:lnTo>
                  <a:pt x="2964" y="1869084"/>
                </a:lnTo>
                <a:lnTo>
                  <a:pt x="4440" y="1858561"/>
                </a:lnTo>
                <a:lnTo>
                  <a:pt x="3702" y="1839945"/>
                </a:lnTo>
                <a:lnTo>
                  <a:pt x="0" y="1831625"/>
                </a:lnTo>
                <a:lnTo>
                  <a:pt x="0" y="1786731"/>
                </a:lnTo>
                <a:lnTo>
                  <a:pt x="7393" y="1782070"/>
                </a:lnTo>
                <a:lnTo>
                  <a:pt x="12561" y="1769929"/>
                </a:lnTo>
                <a:lnTo>
                  <a:pt x="9608" y="1767905"/>
                </a:lnTo>
                <a:lnTo>
                  <a:pt x="8131" y="1761835"/>
                </a:lnTo>
                <a:lnTo>
                  <a:pt x="13299" y="1756978"/>
                </a:lnTo>
                <a:lnTo>
                  <a:pt x="18467" y="1746860"/>
                </a:lnTo>
                <a:lnTo>
                  <a:pt x="20681" y="1727839"/>
                </a:lnTo>
                <a:lnTo>
                  <a:pt x="17728" y="1716507"/>
                </a:lnTo>
                <a:lnTo>
                  <a:pt x="17728" y="1709222"/>
                </a:lnTo>
                <a:lnTo>
                  <a:pt x="22158" y="1703960"/>
                </a:lnTo>
                <a:lnTo>
                  <a:pt x="15514" y="1694247"/>
                </a:lnTo>
                <a:lnTo>
                  <a:pt x="16252" y="1682106"/>
                </a:lnTo>
                <a:lnTo>
                  <a:pt x="20681" y="1664703"/>
                </a:lnTo>
                <a:lnTo>
                  <a:pt x="19205" y="1646896"/>
                </a:lnTo>
                <a:lnTo>
                  <a:pt x="22896" y="1638801"/>
                </a:lnTo>
                <a:lnTo>
                  <a:pt x="36184" y="1623827"/>
                </a:lnTo>
                <a:lnTo>
                  <a:pt x="39138" y="1614519"/>
                </a:lnTo>
                <a:lnTo>
                  <a:pt x="43567" y="1609662"/>
                </a:lnTo>
                <a:lnTo>
                  <a:pt x="49473" y="1594688"/>
                </a:lnTo>
                <a:lnTo>
                  <a:pt x="59070" y="1584570"/>
                </a:lnTo>
                <a:lnTo>
                  <a:pt x="65714" y="1572833"/>
                </a:lnTo>
                <a:lnTo>
                  <a:pt x="69405" y="1548145"/>
                </a:lnTo>
                <a:lnTo>
                  <a:pt x="81217" y="1526291"/>
                </a:lnTo>
                <a:lnTo>
                  <a:pt x="83432" y="1505650"/>
                </a:lnTo>
                <a:lnTo>
                  <a:pt x="96720" y="1477725"/>
                </a:lnTo>
                <a:lnTo>
                  <a:pt x="101888" y="1468012"/>
                </a:lnTo>
                <a:lnTo>
                  <a:pt x="110009" y="1455466"/>
                </a:lnTo>
                <a:lnTo>
                  <a:pt x="108532" y="1448586"/>
                </a:lnTo>
                <a:lnTo>
                  <a:pt x="108532" y="1441705"/>
                </a:lnTo>
                <a:lnTo>
                  <a:pt x="118868" y="1429969"/>
                </a:lnTo>
                <a:lnTo>
                  <a:pt x="118868" y="1422684"/>
                </a:lnTo>
                <a:lnTo>
                  <a:pt x="121821" y="1420256"/>
                </a:lnTo>
                <a:lnTo>
                  <a:pt x="127727" y="1424303"/>
                </a:lnTo>
                <a:lnTo>
                  <a:pt x="144706" y="1424707"/>
                </a:lnTo>
                <a:lnTo>
                  <a:pt x="151350" y="1429564"/>
                </a:lnTo>
                <a:lnTo>
                  <a:pt x="157995" y="1428350"/>
                </a:lnTo>
                <a:lnTo>
                  <a:pt x="166854" y="1433611"/>
                </a:lnTo>
                <a:lnTo>
                  <a:pt x="171283" y="1443729"/>
                </a:lnTo>
                <a:lnTo>
                  <a:pt x="169807" y="1432397"/>
                </a:lnTo>
                <a:lnTo>
                  <a:pt x="164639" y="1426326"/>
                </a:lnTo>
                <a:lnTo>
                  <a:pt x="154304" y="1424707"/>
                </a:lnTo>
                <a:lnTo>
                  <a:pt x="145445" y="1418637"/>
                </a:lnTo>
                <a:lnTo>
                  <a:pt x="132156" y="1417423"/>
                </a:lnTo>
                <a:lnTo>
                  <a:pt x="118868" y="1414185"/>
                </a:lnTo>
                <a:lnTo>
                  <a:pt x="117391" y="1409328"/>
                </a:lnTo>
                <a:lnTo>
                  <a:pt x="121083" y="1405686"/>
                </a:lnTo>
                <a:lnTo>
                  <a:pt x="124035" y="1406900"/>
                </a:lnTo>
                <a:lnTo>
                  <a:pt x="129941" y="1400829"/>
                </a:lnTo>
                <a:lnTo>
                  <a:pt x="130680" y="1391521"/>
                </a:lnTo>
                <a:lnTo>
                  <a:pt x="132894" y="1384641"/>
                </a:lnTo>
                <a:lnTo>
                  <a:pt x="125512" y="1381808"/>
                </a:lnTo>
                <a:lnTo>
                  <a:pt x="121821" y="1377761"/>
                </a:lnTo>
                <a:lnTo>
                  <a:pt x="124035" y="1370476"/>
                </a:lnTo>
                <a:lnTo>
                  <a:pt x="129203" y="1370476"/>
                </a:lnTo>
                <a:lnTo>
                  <a:pt x="132894" y="1365214"/>
                </a:lnTo>
                <a:lnTo>
                  <a:pt x="132894" y="1361977"/>
                </a:lnTo>
                <a:lnTo>
                  <a:pt x="126250" y="1360358"/>
                </a:lnTo>
                <a:lnTo>
                  <a:pt x="125512" y="1354287"/>
                </a:lnTo>
                <a:lnTo>
                  <a:pt x="127727" y="1342550"/>
                </a:lnTo>
                <a:lnTo>
                  <a:pt x="124774" y="1330814"/>
                </a:lnTo>
                <a:lnTo>
                  <a:pt x="129941" y="1307340"/>
                </a:lnTo>
                <a:lnTo>
                  <a:pt x="124774" y="1290342"/>
                </a:lnTo>
                <a:lnTo>
                  <a:pt x="124035" y="1282248"/>
                </a:lnTo>
                <a:lnTo>
                  <a:pt x="132156" y="1265250"/>
                </a:lnTo>
                <a:lnTo>
                  <a:pt x="133633" y="1255942"/>
                </a:lnTo>
                <a:lnTo>
                  <a:pt x="137324" y="1255132"/>
                </a:lnTo>
                <a:lnTo>
                  <a:pt x="160209" y="1273344"/>
                </a:lnTo>
                <a:lnTo>
                  <a:pt x="172021" y="1280629"/>
                </a:lnTo>
                <a:lnTo>
                  <a:pt x="194907" y="1282248"/>
                </a:lnTo>
                <a:lnTo>
                  <a:pt x="202289" y="1285890"/>
                </a:lnTo>
                <a:lnTo>
                  <a:pt x="207457" y="1293985"/>
                </a:lnTo>
                <a:lnTo>
                  <a:pt x="211886" y="1291961"/>
                </a:lnTo>
                <a:lnTo>
                  <a:pt x="216316" y="1292366"/>
                </a:lnTo>
                <a:lnTo>
                  <a:pt x="220007" y="1298032"/>
                </a:lnTo>
                <a:lnTo>
                  <a:pt x="217054" y="1303293"/>
                </a:lnTo>
                <a:lnTo>
                  <a:pt x="206719" y="1306936"/>
                </a:lnTo>
                <a:lnTo>
                  <a:pt x="197122" y="1315435"/>
                </a:lnTo>
                <a:lnTo>
                  <a:pt x="196383" y="1320291"/>
                </a:lnTo>
                <a:lnTo>
                  <a:pt x="204504" y="1320291"/>
                </a:lnTo>
                <a:lnTo>
                  <a:pt x="208195" y="1314625"/>
                </a:lnTo>
                <a:lnTo>
                  <a:pt x="218531" y="1306531"/>
                </a:lnTo>
                <a:lnTo>
                  <a:pt x="223699" y="1305721"/>
                </a:lnTo>
                <a:lnTo>
                  <a:pt x="224437" y="1313006"/>
                </a:lnTo>
                <a:lnTo>
                  <a:pt x="217054" y="1318672"/>
                </a:lnTo>
                <a:lnTo>
                  <a:pt x="211148" y="1329600"/>
                </a:lnTo>
                <a:lnTo>
                  <a:pt x="211148" y="1340932"/>
                </a:lnTo>
                <a:lnTo>
                  <a:pt x="207457" y="1344169"/>
                </a:lnTo>
                <a:lnTo>
                  <a:pt x="206719" y="1337289"/>
                </a:lnTo>
                <a:lnTo>
                  <a:pt x="200075" y="1342550"/>
                </a:lnTo>
                <a:lnTo>
                  <a:pt x="197860" y="1338908"/>
                </a:lnTo>
                <a:lnTo>
                  <a:pt x="190478" y="1347002"/>
                </a:lnTo>
                <a:lnTo>
                  <a:pt x="193430" y="1351454"/>
                </a:lnTo>
                <a:lnTo>
                  <a:pt x="201551" y="1355501"/>
                </a:lnTo>
                <a:lnTo>
                  <a:pt x="212625" y="1349026"/>
                </a:lnTo>
                <a:lnTo>
                  <a:pt x="215578" y="1340932"/>
                </a:lnTo>
                <a:lnTo>
                  <a:pt x="221484" y="1335266"/>
                </a:lnTo>
                <a:lnTo>
                  <a:pt x="221484" y="1325148"/>
                </a:lnTo>
                <a:lnTo>
                  <a:pt x="227390" y="1320696"/>
                </a:lnTo>
                <a:lnTo>
                  <a:pt x="230343" y="1308959"/>
                </a:lnTo>
                <a:lnTo>
                  <a:pt x="238463" y="1304103"/>
                </a:lnTo>
                <a:lnTo>
                  <a:pt x="246584" y="1294794"/>
                </a:lnTo>
                <a:lnTo>
                  <a:pt x="242155" y="1289533"/>
                </a:lnTo>
                <a:lnTo>
                  <a:pt x="241416" y="1283057"/>
                </a:lnTo>
                <a:lnTo>
                  <a:pt x="237725" y="1280629"/>
                </a:lnTo>
                <a:lnTo>
                  <a:pt x="243631" y="1273344"/>
                </a:lnTo>
                <a:lnTo>
                  <a:pt x="247322" y="1269297"/>
                </a:lnTo>
                <a:lnTo>
                  <a:pt x="239940" y="1264845"/>
                </a:lnTo>
                <a:lnTo>
                  <a:pt x="238463" y="1257156"/>
                </a:lnTo>
                <a:lnTo>
                  <a:pt x="247322" y="1251490"/>
                </a:lnTo>
                <a:lnTo>
                  <a:pt x="248060" y="1245014"/>
                </a:lnTo>
                <a:lnTo>
                  <a:pt x="236987" y="1237729"/>
                </a:lnTo>
                <a:lnTo>
                  <a:pt x="233296" y="1221541"/>
                </a:lnTo>
                <a:lnTo>
                  <a:pt x="233296" y="1221136"/>
                </a:lnTo>
                <a:lnTo>
                  <a:pt x="225913" y="1219922"/>
                </a:lnTo>
                <a:lnTo>
                  <a:pt x="222222" y="1204138"/>
                </a:lnTo>
                <a:lnTo>
                  <a:pt x="231819" y="1185926"/>
                </a:lnTo>
                <a:lnTo>
                  <a:pt x="234772" y="1174189"/>
                </a:lnTo>
                <a:lnTo>
                  <a:pt x="228866" y="1179450"/>
                </a:lnTo>
                <a:lnTo>
                  <a:pt x="217054" y="1183093"/>
                </a:lnTo>
                <a:lnTo>
                  <a:pt x="205242" y="1189568"/>
                </a:lnTo>
                <a:lnTo>
                  <a:pt x="196383" y="1177427"/>
                </a:lnTo>
                <a:lnTo>
                  <a:pt x="196383" y="1168118"/>
                </a:lnTo>
                <a:lnTo>
                  <a:pt x="201551" y="1169333"/>
                </a:lnTo>
                <a:lnTo>
                  <a:pt x="205242" y="1176617"/>
                </a:lnTo>
                <a:lnTo>
                  <a:pt x="209672" y="1177832"/>
                </a:lnTo>
                <a:lnTo>
                  <a:pt x="210410" y="1172570"/>
                </a:lnTo>
                <a:lnTo>
                  <a:pt x="205981" y="1164881"/>
                </a:lnTo>
                <a:lnTo>
                  <a:pt x="203766" y="1157191"/>
                </a:lnTo>
                <a:lnTo>
                  <a:pt x="196383" y="1157191"/>
                </a:lnTo>
                <a:lnTo>
                  <a:pt x="189739" y="1161238"/>
                </a:lnTo>
                <a:lnTo>
                  <a:pt x="179404" y="1156787"/>
                </a:lnTo>
                <a:lnTo>
                  <a:pt x="172021" y="1144645"/>
                </a:lnTo>
                <a:lnTo>
                  <a:pt x="172760" y="1140193"/>
                </a:lnTo>
                <a:lnTo>
                  <a:pt x="185310" y="1132504"/>
                </a:lnTo>
                <a:lnTo>
                  <a:pt x="190478" y="1121576"/>
                </a:lnTo>
                <a:lnTo>
                  <a:pt x="197122" y="1115506"/>
                </a:lnTo>
                <a:lnTo>
                  <a:pt x="194169" y="1112673"/>
                </a:lnTo>
                <a:lnTo>
                  <a:pt x="184571" y="1115506"/>
                </a:lnTo>
                <a:lnTo>
                  <a:pt x="174236" y="1115506"/>
                </a:lnTo>
                <a:lnTo>
                  <a:pt x="171283" y="1111863"/>
                </a:lnTo>
                <a:lnTo>
                  <a:pt x="178666" y="1104983"/>
                </a:lnTo>
                <a:lnTo>
                  <a:pt x="187525" y="1092842"/>
                </a:lnTo>
                <a:lnTo>
                  <a:pt x="187525" y="1079891"/>
                </a:lnTo>
                <a:lnTo>
                  <a:pt x="191954" y="1075034"/>
                </a:lnTo>
                <a:lnTo>
                  <a:pt x="191954" y="1069368"/>
                </a:lnTo>
                <a:lnTo>
                  <a:pt x="185310" y="1070987"/>
                </a:lnTo>
                <a:lnTo>
                  <a:pt x="181619" y="1078677"/>
                </a:lnTo>
                <a:lnTo>
                  <a:pt x="180142" y="1094865"/>
                </a:lnTo>
                <a:lnTo>
                  <a:pt x="169068" y="1108625"/>
                </a:lnTo>
                <a:lnTo>
                  <a:pt x="163163" y="1109435"/>
                </a:lnTo>
                <a:lnTo>
                  <a:pt x="157256" y="1105792"/>
                </a:lnTo>
                <a:lnTo>
                  <a:pt x="152089" y="1104174"/>
                </a:lnTo>
                <a:lnTo>
                  <a:pt x="152089" y="1099317"/>
                </a:lnTo>
                <a:lnTo>
                  <a:pt x="155042" y="1095270"/>
                </a:lnTo>
                <a:lnTo>
                  <a:pt x="155042" y="1091223"/>
                </a:lnTo>
                <a:lnTo>
                  <a:pt x="146921" y="1096079"/>
                </a:lnTo>
                <a:lnTo>
                  <a:pt x="142492" y="1101745"/>
                </a:lnTo>
                <a:lnTo>
                  <a:pt x="139539" y="1102150"/>
                </a:lnTo>
                <a:lnTo>
                  <a:pt x="137324" y="1096889"/>
                </a:lnTo>
                <a:lnTo>
                  <a:pt x="132156" y="1098103"/>
                </a:lnTo>
                <a:lnTo>
                  <a:pt x="126250" y="1102150"/>
                </a:lnTo>
                <a:lnTo>
                  <a:pt x="119606" y="1098508"/>
                </a:lnTo>
                <a:lnTo>
                  <a:pt x="119606" y="1095270"/>
                </a:lnTo>
                <a:lnTo>
                  <a:pt x="126250" y="1087985"/>
                </a:lnTo>
                <a:lnTo>
                  <a:pt x="134371" y="1087580"/>
                </a:lnTo>
                <a:lnTo>
                  <a:pt x="146183" y="1084747"/>
                </a:lnTo>
                <a:lnTo>
                  <a:pt x="159471" y="1076248"/>
                </a:lnTo>
                <a:lnTo>
                  <a:pt x="163901" y="1067345"/>
                </a:lnTo>
                <a:lnTo>
                  <a:pt x="163901" y="1058036"/>
                </a:lnTo>
                <a:lnTo>
                  <a:pt x="162424" y="1065726"/>
                </a:lnTo>
                <a:lnTo>
                  <a:pt x="153565" y="1071392"/>
                </a:lnTo>
                <a:lnTo>
                  <a:pt x="147659" y="1081105"/>
                </a:lnTo>
                <a:lnTo>
                  <a:pt x="142492" y="1084343"/>
                </a:lnTo>
                <a:lnTo>
                  <a:pt x="128465" y="1079891"/>
                </a:lnTo>
                <a:lnTo>
                  <a:pt x="125512" y="1073415"/>
                </a:lnTo>
                <a:lnTo>
                  <a:pt x="117391" y="1073011"/>
                </a:lnTo>
                <a:lnTo>
                  <a:pt x="117391" y="1069368"/>
                </a:lnTo>
                <a:lnTo>
                  <a:pt x="124035" y="1066940"/>
                </a:lnTo>
                <a:lnTo>
                  <a:pt x="120344" y="1063702"/>
                </a:lnTo>
                <a:lnTo>
                  <a:pt x="107794" y="1065726"/>
                </a:lnTo>
                <a:lnTo>
                  <a:pt x="99674" y="1061679"/>
                </a:lnTo>
                <a:lnTo>
                  <a:pt x="93029" y="1062488"/>
                </a:lnTo>
                <a:lnTo>
                  <a:pt x="91553" y="1069368"/>
                </a:lnTo>
                <a:lnTo>
                  <a:pt x="79741" y="1062083"/>
                </a:lnTo>
                <a:lnTo>
                  <a:pt x="75312" y="1053180"/>
                </a:lnTo>
                <a:lnTo>
                  <a:pt x="79003" y="1049942"/>
                </a:lnTo>
                <a:lnTo>
                  <a:pt x="84909" y="1054394"/>
                </a:lnTo>
                <a:lnTo>
                  <a:pt x="95982" y="1056822"/>
                </a:lnTo>
                <a:lnTo>
                  <a:pt x="107794" y="1054798"/>
                </a:lnTo>
                <a:lnTo>
                  <a:pt x="108532" y="1050347"/>
                </a:lnTo>
                <a:lnTo>
                  <a:pt x="103365" y="1051156"/>
                </a:lnTo>
                <a:lnTo>
                  <a:pt x="90076" y="1050751"/>
                </a:lnTo>
                <a:lnTo>
                  <a:pt x="86385" y="1048323"/>
                </a:lnTo>
                <a:lnTo>
                  <a:pt x="88600" y="1045895"/>
                </a:lnTo>
                <a:lnTo>
                  <a:pt x="96720" y="1047918"/>
                </a:lnTo>
                <a:lnTo>
                  <a:pt x="107056" y="1045895"/>
                </a:lnTo>
                <a:lnTo>
                  <a:pt x="107794" y="1041848"/>
                </a:lnTo>
                <a:lnTo>
                  <a:pt x="95244" y="1042252"/>
                </a:lnTo>
                <a:lnTo>
                  <a:pt x="89338" y="1038610"/>
                </a:lnTo>
                <a:lnTo>
                  <a:pt x="78264" y="1041038"/>
                </a:lnTo>
                <a:lnTo>
                  <a:pt x="71620" y="1041038"/>
                </a:lnTo>
                <a:lnTo>
                  <a:pt x="67191" y="1037396"/>
                </a:lnTo>
                <a:lnTo>
                  <a:pt x="68667" y="1029301"/>
                </a:lnTo>
                <a:lnTo>
                  <a:pt x="78264" y="1027278"/>
                </a:lnTo>
                <a:lnTo>
                  <a:pt x="84170" y="1031325"/>
                </a:lnTo>
                <a:lnTo>
                  <a:pt x="93768" y="1032134"/>
                </a:lnTo>
                <a:lnTo>
                  <a:pt x="99674" y="1027278"/>
                </a:lnTo>
                <a:lnTo>
                  <a:pt x="90076" y="1027278"/>
                </a:lnTo>
                <a:lnTo>
                  <a:pt x="82694" y="1023635"/>
                </a:lnTo>
                <a:lnTo>
                  <a:pt x="70882" y="1023231"/>
                </a:lnTo>
                <a:lnTo>
                  <a:pt x="71620" y="1019993"/>
                </a:lnTo>
                <a:lnTo>
                  <a:pt x="85647" y="1016350"/>
                </a:lnTo>
                <a:lnTo>
                  <a:pt x="91553" y="1018779"/>
                </a:lnTo>
                <a:lnTo>
                  <a:pt x="97459" y="1017160"/>
                </a:lnTo>
                <a:lnTo>
                  <a:pt x="95244" y="1012708"/>
                </a:lnTo>
                <a:lnTo>
                  <a:pt x="95244" y="1008256"/>
                </a:lnTo>
                <a:lnTo>
                  <a:pt x="101150" y="1003400"/>
                </a:lnTo>
                <a:lnTo>
                  <a:pt x="113700" y="1003400"/>
                </a:lnTo>
                <a:lnTo>
                  <a:pt x="122559" y="1005018"/>
                </a:lnTo>
                <a:lnTo>
                  <a:pt x="125512" y="1002185"/>
                </a:lnTo>
                <a:lnTo>
                  <a:pt x="110009" y="1000162"/>
                </a:lnTo>
                <a:lnTo>
                  <a:pt x="105579" y="995710"/>
                </a:lnTo>
                <a:lnTo>
                  <a:pt x="100412" y="994496"/>
                </a:lnTo>
                <a:lnTo>
                  <a:pt x="95244" y="1001781"/>
                </a:lnTo>
                <a:lnTo>
                  <a:pt x="86385" y="1005423"/>
                </a:lnTo>
                <a:lnTo>
                  <a:pt x="80479" y="1009875"/>
                </a:lnTo>
                <a:lnTo>
                  <a:pt x="76788" y="1007042"/>
                </a:lnTo>
                <a:lnTo>
                  <a:pt x="77526" y="1000567"/>
                </a:lnTo>
                <a:lnTo>
                  <a:pt x="76050" y="994091"/>
                </a:lnTo>
                <a:lnTo>
                  <a:pt x="79741" y="986806"/>
                </a:lnTo>
                <a:lnTo>
                  <a:pt x="92291" y="981140"/>
                </a:lnTo>
                <a:lnTo>
                  <a:pt x="97459" y="974665"/>
                </a:lnTo>
                <a:lnTo>
                  <a:pt x="120344" y="959286"/>
                </a:lnTo>
                <a:lnTo>
                  <a:pt x="127727" y="956048"/>
                </a:lnTo>
                <a:lnTo>
                  <a:pt x="131418" y="961714"/>
                </a:lnTo>
                <a:lnTo>
                  <a:pt x="132156" y="974260"/>
                </a:lnTo>
                <a:lnTo>
                  <a:pt x="137324" y="981545"/>
                </a:lnTo>
                <a:lnTo>
                  <a:pt x="141015" y="979117"/>
                </a:lnTo>
                <a:lnTo>
                  <a:pt x="137324" y="967785"/>
                </a:lnTo>
                <a:lnTo>
                  <a:pt x="137324" y="954429"/>
                </a:lnTo>
                <a:lnTo>
                  <a:pt x="146921" y="950787"/>
                </a:lnTo>
                <a:lnTo>
                  <a:pt x="157995" y="950787"/>
                </a:lnTo>
                <a:lnTo>
                  <a:pt x="149136" y="948358"/>
                </a:lnTo>
                <a:lnTo>
                  <a:pt x="137324" y="948358"/>
                </a:lnTo>
                <a:lnTo>
                  <a:pt x="130680" y="950382"/>
                </a:lnTo>
                <a:lnTo>
                  <a:pt x="126250" y="945121"/>
                </a:lnTo>
                <a:lnTo>
                  <a:pt x="128465" y="939050"/>
                </a:lnTo>
                <a:lnTo>
                  <a:pt x="138800" y="935408"/>
                </a:lnTo>
                <a:lnTo>
                  <a:pt x="148398" y="928932"/>
                </a:lnTo>
                <a:lnTo>
                  <a:pt x="156518" y="917195"/>
                </a:lnTo>
                <a:lnTo>
                  <a:pt x="153565" y="910720"/>
                </a:lnTo>
                <a:lnTo>
                  <a:pt x="150612" y="912339"/>
                </a:lnTo>
                <a:lnTo>
                  <a:pt x="147659" y="920028"/>
                </a:lnTo>
                <a:lnTo>
                  <a:pt x="139539" y="927313"/>
                </a:lnTo>
                <a:lnTo>
                  <a:pt x="129941" y="927718"/>
                </a:lnTo>
                <a:lnTo>
                  <a:pt x="120344" y="939455"/>
                </a:lnTo>
                <a:lnTo>
                  <a:pt x="106318" y="949168"/>
                </a:lnTo>
                <a:lnTo>
                  <a:pt x="92291" y="953620"/>
                </a:lnTo>
                <a:lnTo>
                  <a:pt x="85647" y="945525"/>
                </a:lnTo>
                <a:lnTo>
                  <a:pt x="87862" y="941478"/>
                </a:lnTo>
                <a:lnTo>
                  <a:pt x="95244" y="939455"/>
                </a:lnTo>
                <a:lnTo>
                  <a:pt x="87862" y="937836"/>
                </a:lnTo>
                <a:lnTo>
                  <a:pt x="73835" y="942288"/>
                </a:lnTo>
                <a:lnTo>
                  <a:pt x="68667" y="937836"/>
                </a:lnTo>
                <a:lnTo>
                  <a:pt x="70882" y="933789"/>
                </a:lnTo>
                <a:lnTo>
                  <a:pt x="83432" y="926099"/>
                </a:lnTo>
                <a:lnTo>
                  <a:pt x="91553" y="922457"/>
                </a:lnTo>
                <a:lnTo>
                  <a:pt x="99674" y="923671"/>
                </a:lnTo>
                <a:lnTo>
                  <a:pt x="103365" y="920028"/>
                </a:lnTo>
                <a:lnTo>
                  <a:pt x="103365" y="915981"/>
                </a:lnTo>
                <a:lnTo>
                  <a:pt x="97459" y="911934"/>
                </a:lnTo>
                <a:lnTo>
                  <a:pt x="99674" y="908292"/>
                </a:lnTo>
                <a:lnTo>
                  <a:pt x="104103" y="904245"/>
                </a:lnTo>
                <a:lnTo>
                  <a:pt x="100412" y="900602"/>
                </a:lnTo>
                <a:lnTo>
                  <a:pt x="92291" y="904649"/>
                </a:lnTo>
                <a:lnTo>
                  <a:pt x="87862" y="904649"/>
                </a:lnTo>
                <a:lnTo>
                  <a:pt x="84170" y="897364"/>
                </a:lnTo>
                <a:lnTo>
                  <a:pt x="82694" y="877938"/>
                </a:lnTo>
                <a:lnTo>
                  <a:pt x="78264" y="871867"/>
                </a:lnTo>
                <a:lnTo>
                  <a:pt x="77526" y="864583"/>
                </a:lnTo>
                <a:lnTo>
                  <a:pt x="81217" y="858107"/>
                </a:lnTo>
                <a:lnTo>
                  <a:pt x="93029" y="858917"/>
                </a:lnTo>
                <a:lnTo>
                  <a:pt x="102627" y="862964"/>
                </a:lnTo>
                <a:lnTo>
                  <a:pt x="115177" y="862154"/>
                </a:lnTo>
                <a:lnTo>
                  <a:pt x="125512" y="867011"/>
                </a:lnTo>
                <a:lnTo>
                  <a:pt x="121821" y="862154"/>
                </a:lnTo>
                <a:lnTo>
                  <a:pt x="114438" y="859726"/>
                </a:lnTo>
                <a:lnTo>
                  <a:pt x="104841" y="859726"/>
                </a:lnTo>
                <a:lnTo>
                  <a:pt x="98197" y="853251"/>
                </a:lnTo>
                <a:lnTo>
                  <a:pt x="90076" y="847180"/>
                </a:lnTo>
                <a:lnTo>
                  <a:pt x="89338" y="843133"/>
                </a:lnTo>
                <a:lnTo>
                  <a:pt x="95244" y="833824"/>
                </a:lnTo>
                <a:lnTo>
                  <a:pt x="101150" y="831801"/>
                </a:lnTo>
                <a:lnTo>
                  <a:pt x="105579" y="823302"/>
                </a:lnTo>
                <a:lnTo>
                  <a:pt x="104841" y="813993"/>
                </a:lnTo>
                <a:lnTo>
                  <a:pt x="101150" y="814803"/>
                </a:lnTo>
                <a:lnTo>
                  <a:pt x="92291" y="824921"/>
                </a:lnTo>
                <a:lnTo>
                  <a:pt x="83432" y="830587"/>
                </a:lnTo>
                <a:lnTo>
                  <a:pt x="67929" y="834634"/>
                </a:lnTo>
                <a:lnTo>
                  <a:pt x="60547" y="841919"/>
                </a:lnTo>
                <a:lnTo>
                  <a:pt x="59070" y="848799"/>
                </a:lnTo>
                <a:lnTo>
                  <a:pt x="53164" y="847585"/>
                </a:lnTo>
                <a:lnTo>
                  <a:pt x="45782" y="834229"/>
                </a:lnTo>
                <a:lnTo>
                  <a:pt x="42090" y="820873"/>
                </a:lnTo>
                <a:lnTo>
                  <a:pt x="43567" y="797400"/>
                </a:lnTo>
                <a:lnTo>
                  <a:pt x="47258" y="782425"/>
                </a:lnTo>
                <a:lnTo>
                  <a:pt x="45782" y="776355"/>
                </a:lnTo>
                <a:lnTo>
                  <a:pt x="37661" y="775545"/>
                </a:lnTo>
                <a:lnTo>
                  <a:pt x="36923" y="762594"/>
                </a:lnTo>
                <a:lnTo>
                  <a:pt x="44305" y="758143"/>
                </a:lnTo>
                <a:lnTo>
                  <a:pt x="48735" y="762190"/>
                </a:lnTo>
                <a:lnTo>
                  <a:pt x="54641" y="764213"/>
                </a:lnTo>
                <a:lnTo>
                  <a:pt x="52426" y="754500"/>
                </a:lnTo>
                <a:lnTo>
                  <a:pt x="62023" y="747215"/>
                </a:lnTo>
                <a:lnTo>
                  <a:pt x="67191" y="735074"/>
                </a:lnTo>
                <a:lnTo>
                  <a:pt x="74573" y="733455"/>
                </a:lnTo>
                <a:lnTo>
                  <a:pt x="85647" y="735074"/>
                </a:lnTo>
                <a:lnTo>
                  <a:pt x="90815" y="730622"/>
                </a:lnTo>
                <a:lnTo>
                  <a:pt x="84170" y="730217"/>
                </a:lnTo>
                <a:lnTo>
                  <a:pt x="83432" y="726980"/>
                </a:lnTo>
                <a:lnTo>
                  <a:pt x="96720" y="712815"/>
                </a:lnTo>
                <a:lnTo>
                  <a:pt x="102627" y="704720"/>
                </a:lnTo>
                <a:lnTo>
                  <a:pt x="115915" y="697435"/>
                </a:lnTo>
                <a:lnTo>
                  <a:pt x="117391" y="693388"/>
                </a:lnTo>
                <a:lnTo>
                  <a:pt x="110747" y="692174"/>
                </a:lnTo>
                <a:lnTo>
                  <a:pt x="108532" y="687318"/>
                </a:lnTo>
                <a:lnTo>
                  <a:pt x="96720" y="696626"/>
                </a:lnTo>
                <a:lnTo>
                  <a:pt x="94506" y="706744"/>
                </a:lnTo>
                <a:lnTo>
                  <a:pt x="78264" y="723742"/>
                </a:lnTo>
                <a:lnTo>
                  <a:pt x="75312" y="723742"/>
                </a:lnTo>
                <a:lnTo>
                  <a:pt x="76050" y="717671"/>
                </a:lnTo>
                <a:lnTo>
                  <a:pt x="86385" y="704720"/>
                </a:lnTo>
                <a:lnTo>
                  <a:pt x="88600" y="689746"/>
                </a:lnTo>
                <a:lnTo>
                  <a:pt x="101150" y="667082"/>
                </a:lnTo>
                <a:lnTo>
                  <a:pt x="106318" y="657369"/>
                </a:lnTo>
                <a:lnTo>
                  <a:pt x="103365" y="655750"/>
                </a:lnTo>
                <a:lnTo>
                  <a:pt x="98935" y="658988"/>
                </a:lnTo>
                <a:lnTo>
                  <a:pt x="87862" y="680437"/>
                </a:lnTo>
                <a:lnTo>
                  <a:pt x="84170" y="699459"/>
                </a:lnTo>
                <a:lnTo>
                  <a:pt x="73835" y="713219"/>
                </a:lnTo>
                <a:lnTo>
                  <a:pt x="61285" y="726575"/>
                </a:lnTo>
                <a:lnTo>
                  <a:pt x="52426" y="730217"/>
                </a:lnTo>
                <a:lnTo>
                  <a:pt x="45782" y="729003"/>
                </a:lnTo>
                <a:lnTo>
                  <a:pt x="44305" y="735479"/>
                </a:lnTo>
                <a:lnTo>
                  <a:pt x="38399" y="738716"/>
                </a:lnTo>
                <a:lnTo>
                  <a:pt x="33231" y="729408"/>
                </a:lnTo>
                <a:lnTo>
                  <a:pt x="35446" y="718885"/>
                </a:lnTo>
                <a:lnTo>
                  <a:pt x="40614" y="715243"/>
                </a:lnTo>
                <a:lnTo>
                  <a:pt x="45782" y="714838"/>
                </a:lnTo>
                <a:lnTo>
                  <a:pt x="52426" y="715648"/>
                </a:lnTo>
                <a:lnTo>
                  <a:pt x="60547" y="708767"/>
                </a:lnTo>
                <a:lnTo>
                  <a:pt x="59808" y="706339"/>
                </a:lnTo>
                <a:lnTo>
                  <a:pt x="50211" y="706339"/>
                </a:lnTo>
                <a:lnTo>
                  <a:pt x="45782" y="707958"/>
                </a:lnTo>
                <a:lnTo>
                  <a:pt x="37661" y="707149"/>
                </a:lnTo>
                <a:lnTo>
                  <a:pt x="37661" y="703506"/>
                </a:lnTo>
                <a:lnTo>
                  <a:pt x="44305" y="696626"/>
                </a:lnTo>
                <a:lnTo>
                  <a:pt x="53902" y="695817"/>
                </a:lnTo>
                <a:lnTo>
                  <a:pt x="60547" y="696626"/>
                </a:lnTo>
                <a:lnTo>
                  <a:pt x="58332" y="692174"/>
                </a:lnTo>
                <a:lnTo>
                  <a:pt x="56117" y="687318"/>
                </a:lnTo>
                <a:lnTo>
                  <a:pt x="59070" y="681247"/>
                </a:lnTo>
                <a:lnTo>
                  <a:pt x="65714" y="670320"/>
                </a:lnTo>
                <a:lnTo>
                  <a:pt x="64238" y="664654"/>
                </a:lnTo>
                <a:lnTo>
                  <a:pt x="64238" y="656559"/>
                </a:lnTo>
                <a:lnTo>
                  <a:pt x="73835" y="648060"/>
                </a:lnTo>
                <a:lnTo>
                  <a:pt x="73835" y="644418"/>
                </a:lnTo>
                <a:lnTo>
                  <a:pt x="62761" y="644013"/>
                </a:lnTo>
                <a:lnTo>
                  <a:pt x="61285" y="641180"/>
                </a:lnTo>
                <a:lnTo>
                  <a:pt x="68667" y="633086"/>
                </a:lnTo>
                <a:lnTo>
                  <a:pt x="56117" y="633895"/>
                </a:lnTo>
                <a:lnTo>
                  <a:pt x="48735" y="634705"/>
                </a:lnTo>
                <a:lnTo>
                  <a:pt x="46520" y="631062"/>
                </a:lnTo>
                <a:lnTo>
                  <a:pt x="35446" y="641585"/>
                </a:lnTo>
                <a:lnTo>
                  <a:pt x="27326" y="643204"/>
                </a:lnTo>
                <a:lnTo>
                  <a:pt x="26587" y="647251"/>
                </a:lnTo>
                <a:lnTo>
                  <a:pt x="20681" y="660202"/>
                </a:lnTo>
                <a:lnTo>
                  <a:pt x="10346" y="668296"/>
                </a:lnTo>
                <a:lnTo>
                  <a:pt x="5916" y="659797"/>
                </a:lnTo>
                <a:lnTo>
                  <a:pt x="5916" y="650893"/>
                </a:lnTo>
                <a:lnTo>
                  <a:pt x="17728" y="642799"/>
                </a:lnTo>
                <a:lnTo>
                  <a:pt x="32493" y="627825"/>
                </a:lnTo>
                <a:lnTo>
                  <a:pt x="38399" y="615683"/>
                </a:lnTo>
                <a:lnTo>
                  <a:pt x="45043" y="614064"/>
                </a:lnTo>
                <a:lnTo>
                  <a:pt x="56117" y="616088"/>
                </a:lnTo>
                <a:lnTo>
                  <a:pt x="66453" y="610827"/>
                </a:lnTo>
                <a:lnTo>
                  <a:pt x="60547" y="608803"/>
                </a:lnTo>
                <a:lnTo>
                  <a:pt x="50211" y="609208"/>
                </a:lnTo>
                <a:lnTo>
                  <a:pt x="42829" y="604351"/>
                </a:lnTo>
                <a:lnTo>
                  <a:pt x="33970" y="590996"/>
                </a:lnTo>
                <a:lnTo>
                  <a:pt x="32493" y="581282"/>
                </a:lnTo>
                <a:lnTo>
                  <a:pt x="38399" y="573998"/>
                </a:lnTo>
                <a:lnTo>
                  <a:pt x="44305" y="573188"/>
                </a:lnTo>
                <a:lnTo>
                  <a:pt x="50949" y="570760"/>
                </a:lnTo>
                <a:lnTo>
                  <a:pt x="45782" y="570355"/>
                </a:lnTo>
                <a:lnTo>
                  <a:pt x="37661" y="563880"/>
                </a:lnTo>
                <a:lnTo>
                  <a:pt x="34708" y="556190"/>
                </a:lnTo>
                <a:lnTo>
                  <a:pt x="27326" y="552143"/>
                </a:lnTo>
                <a:lnTo>
                  <a:pt x="25111" y="546882"/>
                </a:lnTo>
                <a:lnTo>
                  <a:pt x="28802" y="544453"/>
                </a:lnTo>
                <a:lnTo>
                  <a:pt x="36923" y="544858"/>
                </a:lnTo>
                <a:lnTo>
                  <a:pt x="36184" y="542025"/>
                </a:lnTo>
                <a:lnTo>
                  <a:pt x="31017" y="538383"/>
                </a:lnTo>
                <a:lnTo>
                  <a:pt x="25849" y="539192"/>
                </a:lnTo>
                <a:lnTo>
                  <a:pt x="19205" y="533121"/>
                </a:lnTo>
                <a:lnTo>
                  <a:pt x="16252" y="525836"/>
                </a:lnTo>
                <a:lnTo>
                  <a:pt x="10346" y="526241"/>
                </a:lnTo>
                <a:lnTo>
                  <a:pt x="5178" y="525836"/>
                </a:lnTo>
                <a:lnTo>
                  <a:pt x="2964" y="522194"/>
                </a:lnTo>
                <a:lnTo>
                  <a:pt x="8131" y="514909"/>
                </a:lnTo>
                <a:lnTo>
                  <a:pt x="14775" y="514100"/>
                </a:lnTo>
                <a:lnTo>
                  <a:pt x="17728" y="509648"/>
                </a:lnTo>
                <a:lnTo>
                  <a:pt x="15514" y="506410"/>
                </a:lnTo>
                <a:lnTo>
                  <a:pt x="14775" y="496292"/>
                </a:lnTo>
                <a:lnTo>
                  <a:pt x="19943" y="489412"/>
                </a:lnTo>
                <a:lnTo>
                  <a:pt x="16990" y="483746"/>
                </a:lnTo>
                <a:lnTo>
                  <a:pt x="19943" y="480508"/>
                </a:lnTo>
                <a:lnTo>
                  <a:pt x="23634" y="487793"/>
                </a:lnTo>
                <a:lnTo>
                  <a:pt x="31017" y="493055"/>
                </a:lnTo>
                <a:lnTo>
                  <a:pt x="34708" y="491436"/>
                </a:lnTo>
                <a:lnTo>
                  <a:pt x="34708" y="482532"/>
                </a:lnTo>
                <a:lnTo>
                  <a:pt x="28064" y="472009"/>
                </a:lnTo>
                <a:lnTo>
                  <a:pt x="27326" y="467153"/>
                </a:lnTo>
                <a:lnTo>
                  <a:pt x="34708" y="465939"/>
                </a:lnTo>
                <a:lnTo>
                  <a:pt x="39138" y="462701"/>
                </a:lnTo>
                <a:lnTo>
                  <a:pt x="32493" y="458249"/>
                </a:lnTo>
                <a:lnTo>
                  <a:pt x="32493" y="454202"/>
                </a:lnTo>
                <a:lnTo>
                  <a:pt x="37661" y="452178"/>
                </a:lnTo>
                <a:lnTo>
                  <a:pt x="50949" y="444489"/>
                </a:lnTo>
                <a:lnTo>
                  <a:pt x="51688" y="441656"/>
                </a:lnTo>
                <a:lnTo>
                  <a:pt x="39138" y="442465"/>
                </a:lnTo>
                <a:lnTo>
                  <a:pt x="31017" y="445703"/>
                </a:lnTo>
                <a:lnTo>
                  <a:pt x="25849" y="442465"/>
                </a:lnTo>
                <a:lnTo>
                  <a:pt x="19943" y="446108"/>
                </a:lnTo>
                <a:lnTo>
                  <a:pt x="13299" y="440442"/>
                </a:lnTo>
                <a:lnTo>
                  <a:pt x="12561" y="430729"/>
                </a:lnTo>
                <a:lnTo>
                  <a:pt x="7393" y="430729"/>
                </a:lnTo>
                <a:lnTo>
                  <a:pt x="5916" y="420206"/>
                </a:lnTo>
                <a:lnTo>
                  <a:pt x="0" y="414604"/>
                </a:lnTo>
                <a:lnTo>
                  <a:pt x="0" y="377494"/>
                </a:lnTo>
                <a:lnTo>
                  <a:pt x="749" y="376902"/>
                </a:lnTo>
                <a:lnTo>
                  <a:pt x="0" y="375465"/>
                </a:lnTo>
                <a:lnTo>
                  <a:pt x="0" y="357711"/>
                </a:lnTo>
                <a:lnTo>
                  <a:pt x="8131" y="343310"/>
                </a:lnTo>
                <a:lnTo>
                  <a:pt x="5178" y="330359"/>
                </a:lnTo>
                <a:lnTo>
                  <a:pt x="8869" y="314575"/>
                </a:lnTo>
                <a:lnTo>
                  <a:pt x="16252" y="302029"/>
                </a:lnTo>
                <a:lnTo>
                  <a:pt x="5178" y="308909"/>
                </a:lnTo>
                <a:lnTo>
                  <a:pt x="749" y="320241"/>
                </a:lnTo>
                <a:lnTo>
                  <a:pt x="0" y="319985"/>
                </a:lnTo>
                <a:close/>
              </a:path>
            </a:pathLst>
          </a:custGeom>
          <a:solidFill>
            <a:schemeClr val="bg1">
              <a:lumMod val="95000"/>
            </a:schemeClr>
          </a:solidFill>
          <a:ln w="12700">
            <a:miter lim="400000"/>
          </a:ln>
        </p:spPr>
        <p:txBody>
          <a:bodyPr wrap="square" lIns="19013" tIns="19013" rIns="19013" bIns="19013" anchor="ctr">
            <a:noAutofit/>
          </a:bodyPr>
          <a:lstStyle/>
          <a:p>
            <a:pPr defTabSz="227965">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495"/>
          </a:p>
        </p:txBody>
      </p:sp>
      <p:grpSp>
        <p:nvGrpSpPr>
          <p:cNvPr id="9" name="组合 8"/>
          <p:cNvGrpSpPr/>
          <p:nvPr/>
        </p:nvGrpSpPr>
        <p:grpSpPr>
          <a:xfrm>
            <a:off x="8622689" y="-1060238"/>
            <a:ext cx="1755025" cy="1755025"/>
            <a:chOff x="8172746" y="-1217903"/>
            <a:chExt cx="2014289" cy="2014289"/>
          </a:xfrm>
        </p:grpSpPr>
        <p:sp>
          <p:nvSpPr>
            <p:cNvPr id="7" name="直角三角形 6"/>
            <p:cNvSpPr/>
            <p:nvPr/>
          </p:nvSpPr>
          <p:spPr>
            <a:xfrm rot="18870576">
              <a:off x="8607429" y="-574910"/>
              <a:ext cx="1144924" cy="1144924"/>
            </a:xfrm>
            <a:prstGeom prst="rtTriangle">
              <a:avLst/>
            </a:prstGeom>
            <a:solidFill>
              <a:srgbClr val="0071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直角三角形 7"/>
            <p:cNvSpPr/>
            <p:nvPr/>
          </p:nvSpPr>
          <p:spPr>
            <a:xfrm rot="18870576">
              <a:off x="8172746" y="-1217903"/>
              <a:ext cx="2014289" cy="2014289"/>
            </a:xfrm>
            <a:prstGeom prst="rtTriangle">
              <a:avLst/>
            </a:prstGeom>
            <a:noFill/>
            <a:ln w="127000">
              <a:solidFill>
                <a:srgbClr val="00437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矩形 1"/>
          <p:cNvSpPr/>
          <p:nvPr/>
        </p:nvSpPr>
        <p:spPr>
          <a:xfrm>
            <a:off x="0" y="1910715"/>
            <a:ext cx="12192000" cy="1593850"/>
          </a:xfrm>
          <a:prstGeom prst="rect">
            <a:avLst/>
          </a:prstGeom>
          <a:solidFill>
            <a:schemeClr val="accent5">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矩形 259"/>
          <p:cNvSpPr>
            <a:spLocks noChangeArrowheads="1"/>
          </p:cNvSpPr>
          <p:nvPr/>
        </p:nvSpPr>
        <p:spPr bwMode="auto">
          <a:xfrm>
            <a:off x="2564516" y="4582852"/>
            <a:ext cx="6935685" cy="90794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spcBef>
                <a:spcPct val="20000"/>
              </a:spcBef>
              <a:buFont typeface="Arial" panose="020B0604020202020204" pitchFamily="34" charset="0"/>
              <a:buChar char="•"/>
              <a:defRPr sz="32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9pPr>
          </a:lstStyle>
          <a:p>
            <a:pPr algn="ctr">
              <a:spcBef>
                <a:spcPts val="600"/>
              </a:spcBef>
              <a:buSzPts val="2000"/>
              <a:buNone/>
            </a:pPr>
            <a:r>
              <a:rPr lang="en-US" altLang="zh-TW" sz="1800" dirty="0">
                <a:latin typeface="微软雅黑" panose="020B0503020204020204" pitchFamily="34" charset="-122"/>
                <a:ea typeface="微软雅黑" panose="020B0503020204020204" pitchFamily="34" charset="-122"/>
              </a:rPr>
              <a:t>For more information, please visit</a:t>
            </a:r>
            <a:endParaRPr lang="en-US" altLang="zh-TW" sz="1800" dirty="0">
              <a:latin typeface="微软雅黑" panose="020B0503020204020204" pitchFamily="34" charset="-122"/>
              <a:ea typeface="微软雅黑" panose="020B0503020204020204" pitchFamily="34" charset="-122"/>
            </a:endParaRPr>
          </a:p>
          <a:p>
            <a:pPr algn="ctr">
              <a:spcBef>
                <a:spcPts val="600"/>
              </a:spcBef>
              <a:buSzPts val="2000"/>
              <a:buNone/>
            </a:pPr>
            <a:r>
              <a:rPr lang="en-US" altLang="zh-TW" sz="1800" dirty="0">
                <a:latin typeface="微软雅黑" panose="020B0503020204020204" pitchFamily="34" charset="-122"/>
                <a:ea typeface="微软雅黑" panose="020B0503020204020204" pitchFamily="34" charset="-122"/>
              </a:rPr>
              <a:t>www.dsf.gov.mo</a:t>
            </a:r>
            <a:br>
              <a:rPr lang="en-US" altLang="zh-TW" sz="1800" dirty="0">
                <a:latin typeface="Roboto Slab" panose="02020500000000000000" charset="0"/>
                <a:ea typeface="Roboto Slab" panose="02020500000000000000" charset="0"/>
              </a:rPr>
            </a:br>
            <a:endParaRPr lang="zh-CN" altLang="en-US" sz="1800" dirty="0">
              <a:solidFill>
                <a:schemeClr val="tx1">
                  <a:lumMod val="75000"/>
                  <a:lumOff val="25000"/>
                </a:schemeClr>
              </a:solidFill>
              <a:sym typeface="Century Gothic" panose="020B0502020202020204" pitchFamily="34" charset="0"/>
            </a:endParaRPr>
          </a:p>
        </p:txBody>
      </p:sp>
      <p:sp>
        <p:nvSpPr>
          <p:cNvPr id="4" name="矩形 259"/>
          <p:cNvSpPr>
            <a:spLocks noChangeArrowheads="1"/>
          </p:cNvSpPr>
          <p:nvPr/>
        </p:nvSpPr>
        <p:spPr bwMode="auto">
          <a:xfrm>
            <a:off x="-191843" y="2328601"/>
            <a:ext cx="12575689" cy="83058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spcBef>
                <a:spcPct val="20000"/>
              </a:spcBef>
              <a:buFont typeface="Arial" panose="020B0604020202020204" pitchFamily="34" charset="0"/>
              <a:buChar char="•"/>
              <a:defRPr sz="32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9pPr>
          </a:lstStyle>
          <a:p>
            <a:pPr algn="ctr">
              <a:buNone/>
            </a:pPr>
            <a:r>
              <a:rPr lang="en-US" altLang="zh-CN" sz="5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Arial" panose="020B0604020202020204" pitchFamily="34" charset="0"/>
              </a:rPr>
              <a:t>Thank you</a:t>
            </a:r>
            <a:endParaRPr lang="en-US" altLang="zh-CN" sz="5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Arial" panose="020B0604020202020204" pitchFamily="34" charset="0"/>
            </a:endParaRPr>
          </a:p>
        </p:txBody>
      </p:sp>
      <p:pic>
        <p:nvPicPr>
          <p:cNvPr id="15" name="图片 14" descr="微信图片_20210809154752.png"/>
          <p:cNvPicPr>
            <a:picLocks noChangeAspect="1"/>
          </p:cNvPicPr>
          <p:nvPr/>
        </p:nvPicPr>
        <p:blipFill>
          <a:blip r:embed="rId1" cstate="print"/>
          <a:stretch>
            <a:fillRect/>
          </a:stretch>
        </p:blipFill>
        <p:spPr>
          <a:xfrm>
            <a:off x="368553" y="266278"/>
            <a:ext cx="1036243" cy="1041784"/>
          </a:xfrm>
          <a:prstGeom prst="rect">
            <a:avLst/>
          </a:prstGeom>
        </p:spPr>
      </p:pic>
      <p:pic>
        <p:nvPicPr>
          <p:cNvPr id="16" name="图片 15" descr="微信图片_20210809154759.png"/>
          <p:cNvPicPr>
            <a:picLocks noChangeAspect="1"/>
          </p:cNvPicPr>
          <p:nvPr/>
        </p:nvPicPr>
        <p:blipFill>
          <a:blip r:embed="rId2" cstate="print"/>
          <a:stretch>
            <a:fillRect/>
          </a:stretch>
        </p:blipFill>
        <p:spPr>
          <a:xfrm>
            <a:off x="1495537" y="737248"/>
            <a:ext cx="4786930" cy="146460"/>
          </a:xfrm>
          <a:prstGeom prst="rect">
            <a:avLst/>
          </a:prstGeom>
          <a:solidFill>
            <a:schemeClr val="bg1"/>
          </a:solidFill>
        </p:spPr>
      </p:pic>
    </p:spTree>
  </p:cSld>
  <p:clrMapOvr>
    <a:masterClrMapping/>
  </p:clrMapOvr>
  <p:transition>
    <p:wipe/>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任意多边形 3"/>
          <p:cNvSpPr/>
          <p:nvPr/>
        </p:nvSpPr>
        <p:spPr>
          <a:xfrm>
            <a:off x="0" y="0"/>
            <a:ext cx="12192000" cy="6858000"/>
          </a:xfrm>
          <a:custGeom>
            <a:avLst/>
            <a:gdLst>
              <a:gd name="connsiteX0" fmla="*/ 12175866 w 12192000"/>
              <a:gd name="connsiteY0" fmla="*/ 4649068 h 6858000"/>
              <a:gd name="connsiteX1" fmla="*/ 12181034 w 12192000"/>
              <a:gd name="connsiteY1" fmla="*/ 4650687 h 6858000"/>
              <a:gd name="connsiteX2" fmla="*/ 12188416 w 12192000"/>
              <a:gd name="connsiteY2" fmla="*/ 4663638 h 6858000"/>
              <a:gd name="connsiteX3" fmla="*/ 12190631 w 12192000"/>
              <a:gd name="connsiteY3" fmla="*/ 4658377 h 6858000"/>
              <a:gd name="connsiteX4" fmla="*/ 12192000 w 12192000"/>
              <a:gd name="connsiteY4" fmla="*/ 4657939 h 6858000"/>
              <a:gd name="connsiteX5" fmla="*/ 12192000 w 12192000"/>
              <a:gd name="connsiteY5" fmla="*/ 5605302 h 6858000"/>
              <a:gd name="connsiteX6" fmla="*/ 12175128 w 12192000"/>
              <a:gd name="connsiteY6" fmla="*/ 5606623 h 6858000"/>
              <a:gd name="connsiteX7" fmla="*/ 12161101 w 12192000"/>
              <a:gd name="connsiteY7" fmla="*/ 5615931 h 6858000"/>
              <a:gd name="connsiteX8" fmla="*/ 12153719 w 12192000"/>
              <a:gd name="connsiteY8" fmla="*/ 5615931 h 6858000"/>
              <a:gd name="connsiteX9" fmla="*/ 12141907 w 12192000"/>
              <a:gd name="connsiteY9" fmla="*/ 5624026 h 6858000"/>
              <a:gd name="connsiteX10" fmla="*/ 12125665 w 12192000"/>
              <a:gd name="connsiteY10" fmla="*/ 5627263 h 6858000"/>
              <a:gd name="connsiteX11" fmla="*/ 12098350 w 12192000"/>
              <a:gd name="connsiteY11" fmla="*/ 5636572 h 6858000"/>
              <a:gd name="connsiteX12" fmla="*/ 12078418 w 12192000"/>
              <a:gd name="connsiteY12" fmla="*/ 5635358 h 6858000"/>
              <a:gd name="connsiteX13" fmla="*/ 12068821 w 12192000"/>
              <a:gd name="connsiteY13" fmla="*/ 5638595 h 6858000"/>
              <a:gd name="connsiteX14" fmla="*/ 12055532 w 12192000"/>
              <a:gd name="connsiteY14" fmla="*/ 5637786 h 6858000"/>
              <a:gd name="connsiteX15" fmla="*/ 12040767 w 12192000"/>
              <a:gd name="connsiteY15" fmla="*/ 5631715 h 6858000"/>
              <a:gd name="connsiteX16" fmla="*/ 12031908 w 12192000"/>
              <a:gd name="connsiteY16" fmla="*/ 5632120 h 6858000"/>
              <a:gd name="connsiteX17" fmla="*/ 12024526 w 12192000"/>
              <a:gd name="connsiteY17" fmla="*/ 5631715 h 6858000"/>
              <a:gd name="connsiteX18" fmla="*/ 12017144 w 12192000"/>
              <a:gd name="connsiteY18" fmla="*/ 5634548 h 6858000"/>
              <a:gd name="connsiteX19" fmla="*/ 12000902 w 12192000"/>
              <a:gd name="connsiteY19" fmla="*/ 5648713 h 6858000"/>
              <a:gd name="connsiteX20" fmla="*/ 11974325 w 12192000"/>
              <a:gd name="connsiteY20" fmla="*/ 5663688 h 6858000"/>
              <a:gd name="connsiteX21" fmla="*/ 11953655 w 12192000"/>
              <a:gd name="connsiteY21" fmla="*/ 5670163 h 6858000"/>
              <a:gd name="connsiteX22" fmla="*/ 11948487 w 12192000"/>
              <a:gd name="connsiteY22" fmla="*/ 5666925 h 6858000"/>
              <a:gd name="connsiteX23" fmla="*/ 11934460 w 12192000"/>
              <a:gd name="connsiteY23" fmla="*/ 5670973 h 6858000"/>
              <a:gd name="connsiteX24" fmla="*/ 11922648 w 12192000"/>
              <a:gd name="connsiteY24" fmla="*/ 5679472 h 6858000"/>
              <a:gd name="connsiteX25" fmla="*/ 11916004 w 12192000"/>
              <a:gd name="connsiteY25" fmla="*/ 5695660 h 6858000"/>
              <a:gd name="connsiteX26" fmla="*/ 11905669 w 12192000"/>
              <a:gd name="connsiteY26" fmla="*/ 5705373 h 6858000"/>
              <a:gd name="connsiteX27" fmla="*/ 11900501 w 12192000"/>
              <a:gd name="connsiteY27" fmla="*/ 5706992 h 6858000"/>
              <a:gd name="connsiteX28" fmla="*/ 11896072 w 12192000"/>
              <a:gd name="connsiteY28" fmla="*/ 5717919 h 6858000"/>
              <a:gd name="connsiteX29" fmla="*/ 11882783 w 12192000"/>
              <a:gd name="connsiteY29" fmla="*/ 5726418 h 6858000"/>
              <a:gd name="connsiteX30" fmla="*/ 11871710 w 12192000"/>
              <a:gd name="connsiteY30" fmla="*/ 5723585 h 6858000"/>
              <a:gd name="connsiteX31" fmla="*/ 11860636 w 12192000"/>
              <a:gd name="connsiteY31" fmla="*/ 5733299 h 6858000"/>
              <a:gd name="connsiteX32" fmla="*/ 11857683 w 12192000"/>
              <a:gd name="connsiteY32" fmla="*/ 5732084 h 6858000"/>
              <a:gd name="connsiteX33" fmla="*/ 11858421 w 12192000"/>
              <a:gd name="connsiteY33" fmla="*/ 5724395 h 6858000"/>
              <a:gd name="connsiteX34" fmla="*/ 11839227 w 12192000"/>
              <a:gd name="connsiteY34" fmla="*/ 5724395 h 6858000"/>
              <a:gd name="connsiteX35" fmla="*/ 11831106 w 12192000"/>
              <a:gd name="connsiteY35" fmla="*/ 5729251 h 6858000"/>
              <a:gd name="connsiteX36" fmla="*/ 11826677 w 12192000"/>
              <a:gd name="connsiteY36" fmla="*/ 5724395 h 6858000"/>
              <a:gd name="connsiteX37" fmla="*/ 11818556 w 12192000"/>
              <a:gd name="connsiteY37" fmla="*/ 5728037 h 6858000"/>
              <a:gd name="connsiteX38" fmla="*/ 11812650 w 12192000"/>
              <a:gd name="connsiteY38" fmla="*/ 5728037 h 6858000"/>
              <a:gd name="connsiteX39" fmla="*/ 11808959 w 12192000"/>
              <a:gd name="connsiteY39" fmla="*/ 5718324 h 6858000"/>
              <a:gd name="connsiteX40" fmla="*/ 11798623 w 12192000"/>
              <a:gd name="connsiteY40" fmla="*/ 5721967 h 6858000"/>
              <a:gd name="connsiteX41" fmla="*/ 11790503 w 12192000"/>
              <a:gd name="connsiteY41" fmla="*/ 5721157 h 6858000"/>
              <a:gd name="connsiteX42" fmla="*/ 11786073 w 12192000"/>
              <a:gd name="connsiteY42" fmla="*/ 5717919 h 6858000"/>
              <a:gd name="connsiteX43" fmla="*/ 11769094 w 12192000"/>
              <a:gd name="connsiteY43" fmla="*/ 5721562 h 6858000"/>
              <a:gd name="connsiteX44" fmla="*/ 11765402 w 12192000"/>
              <a:gd name="connsiteY44" fmla="*/ 5716705 h 6858000"/>
              <a:gd name="connsiteX45" fmla="*/ 11739564 w 12192000"/>
              <a:gd name="connsiteY45" fmla="*/ 5721967 h 6858000"/>
              <a:gd name="connsiteX46" fmla="*/ 11729967 w 12192000"/>
              <a:gd name="connsiteY46" fmla="*/ 5727228 h 6858000"/>
              <a:gd name="connsiteX47" fmla="*/ 11723323 w 12192000"/>
              <a:gd name="connsiteY47" fmla="*/ 5723585 h 6858000"/>
              <a:gd name="connsiteX48" fmla="*/ 11712987 w 12192000"/>
              <a:gd name="connsiteY48" fmla="*/ 5722371 h 6858000"/>
              <a:gd name="connsiteX49" fmla="*/ 11685672 w 12192000"/>
              <a:gd name="connsiteY49" fmla="*/ 5737750 h 6858000"/>
              <a:gd name="connsiteX50" fmla="*/ 11682719 w 12192000"/>
              <a:gd name="connsiteY50" fmla="*/ 5749082 h 6858000"/>
              <a:gd name="connsiteX51" fmla="*/ 11677551 w 12192000"/>
              <a:gd name="connsiteY51" fmla="*/ 5751511 h 6858000"/>
              <a:gd name="connsiteX52" fmla="*/ 11673860 w 12192000"/>
              <a:gd name="connsiteY52" fmla="*/ 5749892 h 6858000"/>
              <a:gd name="connsiteX53" fmla="*/ 11665740 w 12192000"/>
              <a:gd name="connsiteY53" fmla="*/ 5759605 h 6858000"/>
              <a:gd name="connsiteX54" fmla="*/ 11658357 w 12192000"/>
              <a:gd name="connsiteY54" fmla="*/ 5752320 h 6858000"/>
              <a:gd name="connsiteX55" fmla="*/ 11650975 w 12192000"/>
              <a:gd name="connsiteY55" fmla="*/ 5752320 h 6858000"/>
              <a:gd name="connsiteX56" fmla="*/ 11641377 w 12192000"/>
              <a:gd name="connsiteY56" fmla="*/ 5757177 h 6858000"/>
              <a:gd name="connsiteX57" fmla="*/ 11641377 w 12192000"/>
              <a:gd name="connsiteY57" fmla="*/ 5765271 h 6858000"/>
              <a:gd name="connsiteX58" fmla="*/ 11626613 w 12192000"/>
              <a:gd name="connsiteY58" fmla="*/ 5763652 h 6858000"/>
              <a:gd name="connsiteX59" fmla="*/ 11618492 w 12192000"/>
              <a:gd name="connsiteY59" fmla="*/ 5774984 h 6858000"/>
              <a:gd name="connsiteX60" fmla="*/ 11611109 w 12192000"/>
              <a:gd name="connsiteY60" fmla="*/ 5776603 h 6858000"/>
              <a:gd name="connsiteX61" fmla="*/ 11609633 w 12192000"/>
              <a:gd name="connsiteY61" fmla="*/ 5781864 h 6858000"/>
              <a:gd name="connsiteX62" fmla="*/ 11597083 w 12192000"/>
              <a:gd name="connsiteY62" fmla="*/ 5783078 h 6858000"/>
              <a:gd name="connsiteX63" fmla="*/ 11582318 w 12192000"/>
              <a:gd name="connsiteY63" fmla="*/ 5785507 h 6858000"/>
              <a:gd name="connsiteX64" fmla="*/ 11579365 w 12192000"/>
              <a:gd name="connsiteY64" fmla="*/ 5783483 h 6858000"/>
              <a:gd name="connsiteX65" fmla="*/ 11574197 w 12192000"/>
              <a:gd name="connsiteY65" fmla="*/ 5787530 h 6858000"/>
              <a:gd name="connsiteX66" fmla="*/ 11570506 w 12192000"/>
              <a:gd name="connsiteY66" fmla="*/ 5781055 h 6858000"/>
              <a:gd name="connsiteX67" fmla="*/ 11557956 w 12192000"/>
              <a:gd name="connsiteY67" fmla="*/ 5783483 h 6858000"/>
              <a:gd name="connsiteX68" fmla="*/ 11546882 w 12192000"/>
              <a:gd name="connsiteY68" fmla="*/ 5781864 h 6858000"/>
              <a:gd name="connsiteX69" fmla="*/ 11543929 w 12192000"/>
              <a:gd name="connsiteY69" fmla="*/ 5778222 h 6858000"/>
              <a:gd name="connsiteX70" fmla="*/ 11538023 w 12192000"/>
              <a:gd name="connsiteY70" fmla="*/ 5779436 h 6858000"/>
              <a:gd name="connsiteX71" fmla="*/ 11523997 w 12192000"/>
              <a:gd name="connsiteY71" fmla="*/ 5777008 h 6858000"/>
              <a:gd name="connsiteX72" fmla="*/ 11518829 w 12192000"/>
              <a:gd name="connsiteY72" fmla="*/ 5771746 h 6858000"/>
              <a:gd name="connsiteX73" fmla="*/ 11507755 w 12192000"/>
              <a:gd name="connsiteY73" fmla="*/ 5769723 h 6858000"/>
              <a:gd name="connsiteX74" fmla="*/ 11504064 w 12192000"/>
              <a:gd name="connsiteY74" fmla="*/ 5765676 h 6858000"/>
              <a:gd name="connsiteX75" fmla="*/ 11504802 w 12192000"/>
              <a:gd name="connsiteY75" fmla="*/ 5758391 h 6858000"/>
              <a:gd name="connsiteX76" fmla="*/ 11483393 w 12192000"/>
              <a:gd name="connsiteY76" fmla="*/ 5738560 h 6858000"/>
              <a:gd name="connsiteX77" fmla="*/ 11476011 w 12192000"/>
              <a:gd name="connsiteY77" fmla="*/ 5738155 h 6858000"/>
              <a:gd name="connsiteX78" fmla="*/ 11469367 w 12192000"/>
              <a:gd name="connsiteY78" fmla="*/ 5732489 h 6858000"/>
              <a:gd name="connsiteX79" fmla="*/ 11468628 w 12192000"/>
              <a:gd name="connsiteY79" fmla="*/ 5704159 h 6858000"/>
              <a:gd name="connsiteX80" fmla="*/ 11481179 w 12192000"/>
              <a:gd name="connsiteY80" fmla="*/ 5686756 h 6858000"/>
              <a:gd name="connsiteX81" fmla="*/ 11487823 w 12192000"/>
              <a:gd name="connsiteY81" fmla="*/ 5692827 h 6858000"/>
              <a:gd name="connsiteX82" fmla="*/ 11504064 w 12192000"/>
              <a:gd name="connsiteY82" fmla="*/ 5681090 h 6858000"/>
              <a:gd name="connsiteX83" fmla="*/ 11502588 w 12192000"/>
              <a:gd name="connsiteY83" fmla="*/ 5669354 h 6858000"/>
              <a:gd name="connsiteX84" fmla="*/ 11510708 w 12192000"/>
              <a:gd name="connsiteY84" fmla="*/ 5663688 h 6858000"/>
              <a:gd name="connsiteX85" fmla="*/ 11513661 w 12192000"/>
              <a:gd name="connsiteY85" fmla="*/ 5651546 h 6858000"/>
              <a:gd name="connsiteX86" fmla="*/ 11510708 w 12192000"/>
              <a:gd name="connsiteY86" fmla="*/ 5645475 h 6858000"/>
              <a:gd name="connsiteX87" fmla="*/ 11519567 w 12192000"/>
              <a:gd name="connsiteY87" fmla="*/ 5638191 h 6858000"/>
              <a:gd name="connsiteX88" fmla="*/ 11521782 w 12192000"/>
              <a:gd name="connsiteY88" fmla="*/ 5617955 h 6858000"/>
              <a:gd name="connsiteX89" fmla="*/ 11524735 w 12192000"/>
              <a:gd name="connsiteY89" fmla="*/ 5605813 h 6858000"/>
              <a:gd name="connsiteX90" fmla="*/ 11520305 w 12192000"/>
              <a:gd name="connsiteY90" fmla="*/ 5600957 h 6858000"/>
              <a:gd name="connsiteX91" fmla="*/ 11529164 w 12192000"/>
              <a:gd name="connsiteY91" fmla="*/ 5594886 h 6858000"/>
              <a:gd name="connsiteX92" fmla="*/ 11529164 w 12192000"/>
              <a:gd name="connsiteY92" fmla="*/ 5583554 h 6858000"/>
              <a:gd name="connsiteX93" fmla="*/ 11518829 w 12192000"/>
              <a:gd name="connsiteY93" fmla="*/ 5560890 h 6858000"/>
              <a:gd name="connsiteX94" fmla="*/ 11518829 w 12192000"/>
              <a:gd name="connsiteY94" fmla="*/ 5545106 h 6858000"/>
              <a:gd name="connsiteX95" fmla="*/ 11513661 w 12192000"/>
              <a:gd name="connsiteY95" fmla="*/ 5530537 h 6858000"/>
              <a:gd name="connsiteX96" fmla="*/ 11515876 w 12192000"/>
              <a:gd name="connsiteY96" fmla="*/ 5523656 h 6858000"/>
              <a:gd name="connsiteX97" fmla="*/ 11514400 w 12192000"/>
              <a:gd name="connsiteY97" fmla="*/ 5472258 h 6858000"/>
              <a:gd name="connsiteX98" fmla="*/ 11519567 w 12192000"/>
              <a:gd name="connsiteY98" fmla="*/ 5460116 h 6858000"/>
              <a:gd name="connsiteX99" fmla="*/ 11504802 w 12192000"/>
              <a:gd name="connsiteY99" fmla="*/ 5425716 h 6858000"/>
              <a:gd name="connsiteX100" fmla="*/ 11499635 w 12192000"/>
              <a:gd name="connsiteY100" fmla="*/ 5399814 h 6858000"/>
              <a:gd name="connsiteX101" fmla="*/ 11492252 w 12192000"/>
              <a:gd name="connsiteY101" fmla="*/ 5390910 h 6858000"/>
              <a:gd name="connsiteX102" fmla="*/ 11493729 w 12192000"/>
              <a:gd name="connsiteY102" fmla="*/ 5344368 h 6858000"/>
              <a:gd name="connsiteX103" fmla="*/ 11484132 w 12192000"/>
              <a:gd name="connsiteY103" fmla="*/ 5318466 h 6858000"/>
              <a:gd name="connsiteX104" fmla="*/ 11466414 w 12192000"/>
              <a:gd name="connsiteY104" fmla="*/ 5298635 h 6858000"/>
              <a:gd name="connsiteX105" fmla="*/ 11458293 w 12192000"/>
              <a:gd name="connsiteY105" fmla="*/ 5283256 h 6858000"/>
              <a:gd name="connsiteX106" fmla="*/ 11463461 w 12192000"/>
              <a:gd name="connsiteY106" fmla="*/ 5280423 h 6858000"/>
              <a:gd name="connsiteX107" fmla="*/ 11467890 w 12192000"/>
              <a:gd name="connsiteY107" fmla="*/ 5273543 h 6858000"/>
              <a:gd name="connsiteX108" fmla="*/ 11470843 w 12192000"/>
              <a:gd name="connsiteY108" fmla="*/ 5289731 h 6858000"/>
              <a:gd name="connsiteX109" fmla="*/ 11481917 w 12192000"/>
              <a:gd name="connsiteY109" fmla="*/ 5303896 h 6858000"/>
              <a:gd name="connsiteX110" fmla="*/ 11495943 w 12192000"/>
              <a:gd name="connsiteY110" fmla="*/ 5301468 h 6858000"/>
              <a:gd name="connsiteX111" fmla="*/ 11486346 w 12192000"/>
              <a:gd name="connsiteY111" fmla="*/ 5284065 h 6858000"/>
              <a:gd name="connsiteX112" fmla="*/ 11473058 w 12192000"/>
              <a:gd name="connsiteY112" fmla="*/ 5271924 h 6858000"/>
              <a:gd name="connsiteX113" fmla="*/ 11470843 w 12192000"/>
              <a:gd name="connsiteY113" fmla="*/ 5251688 h 6858000"/>
              <a:gd name="connsiteX114" fmla="*/ 11477487 w 12192000"/>
              <a:gd name="connsiteY114" fmla="*/ 5241570 h 6858000"/>
              <a:gd name="connsiteX115" fmla="*/ 11487085 w 12192000"/>
              <a:gd name="connsiteY115" fmla="*/ 5261806 h 6858000"/>
              <a:gd name="connsiteX116" fmla="*/ 11486346 w 12192000"/>
              <a:gd name="connsiteY116" fmla="*/ 5276376 h 6858000"/>
              <a:gd name="connsiteX117" fmla="*/ 11489299 w 12192000"/>
              <a:gd name="connsiteY117" fmla="*/ 5279209 h 6858000"/>
              <a:gd name="connsiteX118" fmla="*/ 11495943 w 12192000"/>
              <a:gd name="connsiteY118" fmla="*/ 5270710 h 6858000"/>
              <a:gd name="connsiteX119" fmla="*/ 11496682 w 12192000"/>
              <a:gd name="connsiteY119" fmla="*/ 5286898 h 6858000"/>
              <a:gd name="connsiteX120" fmla="*/ 11501111 w 12192000"/>
              <a:gd name="connsiteY120" fmla="*/ 5293779 h 6858000"/>
              <a:gd name="connsiteX121" fmla="*/ 11512185 w 12192000"/>
              <a:gd name="connsiteY121" fmla="*/ 5290136 h 6858000"/>
              <a:gd name="connsiteX122" fmla="*/ 11507755 w 12192000"/>
              <a:gd name="connsiteY122" fmla="*/ 5277995 h 6858000"/>
              <a:gd name="connsiteX123" fmla="*/ 11514400 w 12192000"/>
              <a:gd name="connsiteY123" fmla="*/ 5264639 h 6858000"/>
              <a:gd name="connsiteX124" fmla="*/ 11507017 w 12192000"/>
              <a:gd name="connsiteY124" fmla="*/ 5256950 h 6858000"/>
              <a:gd name="connsiteX125" fmla="*/ 11506279 w 12192000"/>
              <a:gd name="connsiteY125" fmla="*/ 5246427 h 6858000"/>
              <a:gd name="connsiteX126" fmla="*/ 11489299 w 12192000"/>
              <a:gd name="connsiteY126" fmla="*/ 5219311 h 6858000"/>
              <a:gd name="connsiteX127" fmla="*/ 11491514 w 12192000"/>
              <a:gd name="connsiteY127" fmla="*/ 5197457 h 6858000"/>
              <a:gd name="connsiteX128" fmla="*/ 11486346 w 12192000"/>
              <a:gd name="connsiteY128" fmla="*/ 5181673 h 6858000"/>
              <a:gd name="connsiteX129" fmla="*/ 11493729 w 12192000"/>
              <a:gd name="connsiteY129" fmla="*/ 5151319 h 6858000"/>
              <a:gd name="connsiteX130" fmla="*/ 11513661 w 12192000"/>
              <a:gd name="connsiteY130" fmla="*/ 5129060 h 6858000"/>
              <a:gd name="connsiteX131" fmla="*/ 11512185 w 12192000"/>
              <a:gd name="connsiteY131" fmla="*/ 5108015 h 6858000"/>
              <a:gd name="connsiteX132" fmla="*/ 11518091 w 12192000"/>
              <a:gd name="connsiteY132" fmla="*/ 5096683 h 6858000"/>
              <a:gd name="connsiteX133" fmla="*/ 11509970 w 12192000"/>
              <a:gd name="connsiteY133" fmla="*/ 5082518 h 6858000"/>
              <a:gd name="connsiteX134" fmla="*/ 11521782 w 12192000"/>
              <a:gd name="connsiteY134" fmla="*/ 5062687 h 6858000"/>
              <a:gd name="connsiteX135" fmla="*/ 11525473 w 12192000"/>
              <a:gd name="connsiteY135" fmla="*/ 5049331 h 6858000"/>
              <a:gd name="connsiteX136" fmla="*/ 11540976 w 12192000"/>
              <a:gd name="connsiteY136" fmla="*/ 5037999 h 6858000"/>
              <a:gd name="connsiteX137" fmla="*/ 11541715 w 12192000"/>
              <a:gd name="connsiteY137" fmla="*/ 5046498 h 6858000"/>
              <a:gd name="connsiteX138" fmla="*/ 11536547 w 12192000"/>
              <a:gd name="connsiteY138" fmla="*/ 5057830 h 6858000"/>
              <a:gd name="connsiteX139" fmla="*/ 11538023 w 12192000"/>
              <a:gd name="connsiteY139" fmla="*/ 5065115 h 6858000"/>
              <a:gd name="connsiteX140" fmla="*/ 11534332 w 12192000"/>
              <a:gd name="connsiteY140" fmla="*/ 5070376 h 6858000"/>
              <a:gd name="connsiteX141" fmla="*/ 11541715 w 12192000"/>
              <a:gd name="connsiteY141" fmla="*/ 5075233 h 6858000"/>
              <a:gd name="connsiteX142" fmla="*/ 11553526 w 12192000"/>
              <a:gd name="connsiteY142" fmla="*/ 5066329 h 6858000"/>
              <a:gd name="connsiteX143" fmla="*/ 11553526 w 12192000"/>
              <a:gd name="connsiteY143" fmla="*/ 5051759 h 6858000"/>
              <a:gd name="connsiteX144" fmla="*/ 11566077 w 12192000"/>
              <a:gd name="connsiteY144" fmla="*/ 5035571 h 6858000"/>
              <a:gd name="connsiteX145" fmla="*/ 11594130 w 12192000"/>
              <a:gd name="connsiteY145" fmla="*/ 5027881 h 6858000"/>
              <a:gd name="connsiteX146" fmla="*/ 11615539 w 12192000"/>
              <a:gd name="connsiteY146" fmla="*/ 5018168 h 6858000"/>
              <a:gd name="connsiteX147" fmla="*/ 11632519 w 12192000"/>
              <a:gd name="connsiteY147" fmla="*/ 5004812 h 6858000"/>
              <a:gd name="connsiteX148" fmla="*/ 11637686 w 12192000"/>
              <a:gd name="connsiteY148" fmla="*/ 5004812 h 6858000"/>
              <a:gd name="connsiteX149" fmla="*/ 11639901 w 12192000"/>
              <a:gd name="connsiteY149" fmla="*/ 5000765 h 6858000"/>
              <a:gd name="connsiteX150" fmla="*/ 11660572 w 12192000"/>
              <a:gd name="connsiteY150" fmla="*/ 4997123 h 6858000"/>
              <a:gd name="connsiteX151" fmla="*/ 11668692 w 12192000"/>
              <a:gd name="connsiteY151" fmla="*/ 4986196 h 6858000"/>
              <a:gd name="connsiteX152" fmla="*/ 11676813 w 12192000"/>
              <a:gd name="connsiteY152" fmla="*/ 4982148 h 6858000"/>
              <a:gd name="connsiteX153" fmla="*/ 11680504 w 12192000"/>
              <a:gd name="connsiteY153" fmla="*/ 4987410 h 6858000"/>
              <a:gd name="connsiteX154" fmla="*/ 11687887 w 12192000"/>
              <a:gd name="connsiteY154" fmla="*/ 4986600 h 6858000"/>
              <a:gd name="connsiteX155" fmla="*/ 11696008 w 12192000"/>
              <a:gd name="connsiteY155" fmla="*/ 4989838 h 6858000"/>
              <a:gd name="connsiteX156" fmla="*/ 11711511 w 12192000"/>
              <a:gd name="connsiteY156" fmla="*/ 4989838 h 6858000"/>
              <a:gd name="connsiteX157" fmla="*/ 11732181 w 12192000"/>
              <a:gd name="connsiteY157" fmla="*/ 4982148 h 6858000"/>
              <a:gd name="connsiteX158" fmla="*/ 11734396 w 12192000"/>
              <a:gd name="connsiteY158" fmla="*/ 4974054 h 6858000"/>
              <a:gd name="connsiteX159" fmla="*/ 11743255 w 12192000"/>
              <a:gd name="connsiteY159" fmla="*/ 4969602 h 6858000"/>
              <a:gd name="connsiteX160" fmla="*/ 11775738 w 12192000"/>
              <a:gd name="connsiteY160" fmla="*/ 4970816 h 6858000"/>
              <a:gd name="connsiteX161" fmla="*/ 11785335 w 12192000"/>
              <a:gd name="connsiteY161" fmla="*/ 4965960 h 6858000"/>
              <a:gd name="connsiteX162" fmla="*/ 11787550 w 12192000"/>
              <a:gd name="connsiteY162" fmla="*/ 4957865 h 6858000"/>
              <a:gd name="connsiteX163" fmla="*/ 11803053 w 12192000"/>
              <a:gd name="connsiteY163" fmla="*/ 4952199 h 6858000"/>
              <a:gd name="connsiteX164" fmla="*/ 11814865 w 12192000"/>
              <a:gd name="connsiteY164" fmla="*/ 4955032 h 6858000"/>
              <a:gd name="connsiteX165" fmla="*/ 11826677 w 12192000"/>
              <a:gd name="connsiteY165" fmla="*/ 4952199 h 6858000"/>
              <a:gd name="connsiteX166" fmla="*/ 11842180 w 12192000"/>
              <a:gd name="connsiteY166" fmla="*/ 4951390 h 6858000"/>
              <a:gd name="connsiteX167" fmla="*/ 11852515 w 12192000"/>
              <a:gd name="connsiteY167" fmla="*/ 4947748 h 6858000"/>
              <a:gd name="connsiteX168" fmla="*/ 11878354 w 12192000"/>
              <a:gd name="connsiteY168" fmla="*/ 4945724 h 6858000"/>
              <a:gd name="connsiteX169" fmla="*/ 11907884 w 12192000"/>
              <a:gd name="connsiteY169" fmla="*/ 4929131 h 6858000"/>
              <a:gd name="connsiteX170" fmla="*/ 11923387 w 12192000"/>
              <a:gd name="connsiteY170" fmla="*/ 4909704 h 6858000"/>
              <a:gd name="connsiteX171" fmla="*/ 11930031 w 12192000"/>
              <a:gd name="connsiteY171" fmla="*/ 4904038 h 6858000"/>
              <a:gd name="connsiteX172" fmla="*/ 11929293 w 12192000"/>
              <a:gd name="connsiteY172" fmla="*/ 4892302 h 6858000"/>
              <a:gd name="connsiteX173" fmla="*/ 11941104 w 12192000"/>
              <a:gd name="connsiteY173" fmla="*/ 4885017 h 6858000"/>
              <a:gd name="connsiteX174" fmla="*/ 11939628 w 12192000"/>
              <a:gd name="connsiteY174" fmla="*/ 4880160 h 6858000"/>
              <a:gd name="connsiteX175" fmla="*/ 11953655 w 12192000"/>
              <a:gd name="connsiteY175" fmla="*/ 4876518 h 6858000"/>
              <a:gd name="connsiteX176" fmla="*/ 11958822 w 12192000"/>
              <a:gd name="connsiteY176" fmla="*/ 4867614 h 6858000"/>
              <a:gd name="connsiteX177" fmla="*/ 11967681 w 12192000"/>
              <a:gd name="connsiteY177" fmla="*/ 4862758 h 6858000"/>
              <a:gd name="connsiteX178" fmla="*/ 11967681 w 12192000"/>
              <a:gd name="connsiteY178" fmla="*/ 4854663 h 6858000"/>
              <a:gd name="connsiteX179" fmla="*/ 11963252 w 12192000"/>
              <a:gd name="connsiteY179" fmla="*/ 4852235 h 6858000"/>
              <a:gd name="connsiteX180" fmla="*/ 11963252 w 12192000"/>
              <a:gd name="connsiteY180" fmla="*/ 4827952 h 6858000"/>
              <a:gd name="connsiteX181" fmla="*/ 11961037 w 12192000"/>
              <a:gd name="connsiteY181" fmla="*/ 4816215 h 6858000"/>
              <a:gd name="connsiteX182" fmla="*/ 11969158 w 12192000"/>
              <a:gd name="connsiteY182" fmla="*/ 4809740 h 6858000"/>
              <a:gd name="connsiteX183" fmla="*/ 11975064 w 12192000"/>
              <a:gd name="connsiteY183" fmla="*/ 4802860 h 6858000"/>
              <a:gd name="connsiteX184" fmla="*/ 11984661 w 12192000"/>
              <a:gd name="connsiteY184" fmla="*/ 4803669 h 6858000"/>
              <a:gd name="connsiteX185" fmla="*/ 11986137 w 12192000"/>
              <a:gd name="connsiteY185" fmla="*/ 4798408 h 6858000"/>
              <a:gd name="connsiteX186" fmla="*/ 11993520 w 12192000"/>
              <a:gd name="connsiteY186" fmla="*/ 4796384 h 6858000"/>
              <a:gd name="connsiteX187" fmla="*/ 11996473 w 12192000"/>
              <a:gd name="connsiteY187" fmla="*/ 4784243 h 6858000"/>
              <a:gd name="connsiteX188" fmla="*/ 12006808 w 12192000"/>
              <a:gd name="connsiteY188" fmla="*/ 4776958 h 6858000"/>
              <a:gd name="connsiteX189" fmla="*/ 12010499 w 12192000"/>
              <a:gd name="connsiteY189" fmla="*/ 4772102 h 6858000"/>
              <a:gd name="connsiteX190" fmla="*/ 12008285 w 12192000"/>
              <a:gd name="connsiteY190" fmla="*/ 4783029 h 6858000"/>
              <a:gd name="connsiteX191" fmla="*/ 12014191 w 12192000"/>
              <a:gd name="connsiteY191" fmla="*/ 4790314 h 6858000"/>
              <a:gd name="connsiteX192" fmla="*/ 12024526 w 12192000"/>
              <a:gd name="connsiteY192" fmla="*/ 4809335 h 6858000"/>
              <a:gd name="connsiteX193" fmla="*/ 12040029 w 12192000"/>
              <a:gd name="connsiteY193" fmla="*/ 4840498 h 6858000"/>
              <a:gd name="connsiteX194" fmla="*/ 12041506 w 12192000"/>
              <a:gd name="connsiteY194" fmla="*/ 4829166 h 6858000"/>
              <a:gd name="connsiteX195" fmla="*/ 12045935 w 12192000"/>
              <a:gd name="connsiteY195" fmla="*/ 4818644 h 6858000"/>
              <a:gd name="connsiteX196" fmla="*/ 12043720 w 12192000"/>
              <a:gd name="connsiteY196" fmla="*/ 4808931 h 6858000"/>
              <a:gd name="connsiteX197" fmla="*/ 12048888 w 12192000"/>
              <a:gd name="connsiteY197" fmla="*/ 4808931 h 6858000"/>
              <a:gd name="connsiteX198" fmla="*/ 12053318 w 12192000"/>
              <a:gd name="connsiteY198" fmla="*/ 4812573 h 6858000"/>
              <a:gd name="connsiteX199" fmla="*/ 12054056 w 12192000"/>
              <a:gd name="connsiteY199" fmla="*/ 4804074 h 6858000"/>
              <a:gd name="connsiteX200" fmla="*/ 12058485 w 12192000"/>
              <a:gd name="connsiteY200" fmla="*/ 4796384 h 6858000"/>
              <a:gd name="connsiteX201" fmla="*/ 12048150 w 12192000"/>
              <a:gd name="connsiteY201" fmla="*/ 4796789 h 6858000"/>
              <a:gd name="connsiteX202" fmla="*/ 12037814 w 12192000"/>
              <a:gd name="connsiteY202" fmla="*/ 4788695 h 6858000"/>
              <a:gd name="connsiteX203" fmla="*/ 12042982 w 12192000"/>
              <a:gd name="connsiteY203" fmla="*/ 4779386 h 6858000"/>
              <a:gd name="connsiteX204" fmla="*/ 12047412 w 12192000"/>
              <a:gd name="connsiteY204" fmla="*/ 4777363 h 6858000"/>
              <a:gd name="connsiteX205" fmla="*/ 12035600 w 12192000"/>
              <a:gd name="connsiteY205" fmla="*/ 4769269 h 6858000"/>
              <a:gd name="connsiteX206" fmla="*/ 12042244 w 12192000"/>
              <a:gd name="connsiteY206" fmla="*/ 4764412 h 6858000"/>
              <a:gd name="connsiteX207" fmla="*/ 12051103 w 12192000"/>
              <a:gd name="connsiteY207" fmla="*/ 4769673 h 6858000"/>
              <a:gd name="connsiteX208" fmla="*/ 12054794 w 12192000"/>
              <a:gd name="connsiteY208" fmla="*/ 4776553 h 6858000"/>
              <a:gd name="connsiteX209" fmla="*/ 12062176 w 12192000"/>
              <a:gd name="connsiteY209" fmla="*/ 4770483 h 6858000"/>
              <a:gd name="connsiteX210" fmla="*/ 12070297 w 12192000"/>
              <a:gd name="connsiteY210" fmla="*/ 4775339 h 6858000"/>
              <a:gd name="connsiteX211" fmla="*/ 12075465 w 12192000"/>
              <a:gd name="connsiteY211" fmla="*/ 4781815 h 6858000"/>
              <a:gd name="connsiteX212" fmla="*/ 12085062 w 12192000"/>
              <a:gd name="connsiteY212" fmla="*/ 4783838 h 6858000"/>
              <a:gd name="connsiteX213" fmla="*/ 12087277 w 12192000"/>
              <a:gd name="connsiteY213" fmla="*/ 4779791 h 6858000"/>
              <a:gd name="connsiteX214" fmla="*/ 12098350 w 12192000"/>
              <a:gd name="connsiteY214" fmla="*/ 4774530 h 6858000"/>
              <a:gd name="connsiteX215" fmla="*/ 12080633 w 12192000"/>
              <a:gd name="connsiteY215" fmla="*/ 4772102 h 6858000"/>
              <a:gd name="connsiteX216" fmla="*/ 12085800 w 12192000"/>
              <a:gd name="connsiteY216" fmla="*/ 4765626 h 6858000"/>
              <a:gd name="connsiteX217" fmla="*/ 12094659 w 12192000"/>
              <a:gd name="connsiteY217" fmla="*/ 4761984 h 6858000"/>
              <a:gd name="connsiteX218" fmla="*/ 12089491 w 12192000"/>
              <a:gd name="connsiteY218" fmla="*/ 4755104 h 6858000"/>
              <a:gd name="connsiteX219" fmla="*/ 12096874 w 12192000"/>
              <a:gd name="connsiteY219" fmla="*/ 4746200 h 6858000"/>
              <a:gd name="connsiteX220" fmla="*/ 12090968 w 12192000"/>
              <a:gd name="connsiteY220" fmla="*/ 4748223 h 6858000"/>
              <a:gd name="connsiteX221" fmla="*/ 12090230 w 12192000"/>
              <a:gd name="connsiteY221" fmla="*/ 4742153 h 6858000"/>
              <a:gd name="connsiteX222" fmla="*/ 12088015 w 12192000"/>
              <a:gd name="connsiteY222" fmla="*/ 4736082 h 6858000"/>
              <a:gd name="connsiteX223" fmla="*/ 12085800 w 12192000"/>
              <a:gd name="connsiteY223" fmla="*/ 4729202 h 6858000"/>
              <a:gd name="connsiteX224" fmla="*/ 12096136 w 12192000"/>
              <a:gd name="connsiteY224" fmla="*/ 4727583 h 6858000"/>
              <a:gd name="connsiteX225" fmla="*/ 12104256 w 12192000"/>
              <a:gd name="connsiteY225" fmla="*/ 4719084 h 6858000"/>
              <a:gd name="connsiteX226" fmla="*/ 12113854 w 12192000"/>
              <a:gd name="connsiteY226" fmla="*/ 4730011 h 6858000"/>
              <a:gd name="connsiteX227" fmla="*/ 12120498 w 12192000"/>
              <a:gd name="connsiteY227" fmla="*/ 4728392 h 6858000"/>
              <a:gd name="connsiteX228" fmla="*/ 12125665 w 12192000"/>
              <a:gd name="connsiteY228" fmla="*/ 4721107 h 6858000"/>
              <a:gd name="connsiteX229" fmla="*/ 12111639 w 12192000"/>
              <a:gd name="connsiteY229" fmla="*/ 4719489 h 6858000"/>
              <a:gd name="connsiteX230" fmla="*/ 12109424 w 12192000"/>
              <a:gd name="connsiteY230" fmla="*/ 4712608 h 6858000"/>
              <a:gd name="connsiteX231" fmla="*/ 12121236 w 12192000"/>
              <a:gd name="connsiteY231" fmla="*/ 4705324 h 6858000"/>
              <a:gd name="connsiteX232" fmla="*/ 12130833 w 12192000"/>
              <a:gd name="connsiteY232" fmla="*/ 4710585 h 6858000"/>
              <a:gd name="connsiteX233" fmla="*/ 12143383 w 12192000"/>
              <a:gd name="connsiteY233" fmla="*/ 4700467 h 6858000"/>
              <a:gd name="connsiteX234" fmla="*/ 12128618 w 12192000"/>
              <a:gd name="connsiteY234" fmla="*/ 4696420 h 6858000"/>
              <a:gd name="connsiteX235" fmla="*/ 12130095 w 12192000"/>
              <a:gd name="connsiteY235" fmla="*/ 4686302 h 6858000"/>
              <a:gd name="connsiteX236" fmla="*/ 12134524 w 12192000"/>
              <a:gd name="connsiteY236" fmla="*/ 4680636 h 6858000"/>
              <a:gd name="connsiteX237" fmla="*/ 12145598 w 12192000"/>
              <a:gd name="connsiteY237" fmla="*/ 4678612 h 6858000"/>
              <a:gd name="connsiteX238" fmla="*/ 12149289 w 12192000"/>
              <a:gd name="connsiteY238" fmla="*/ 4668495 h 6858000"/>
              <a:gd name="connsiteX239" fmla="*/ 12156672 w 12192000"/>
              <a:gd name="connsiteY239" fmla="*/ 4668090 h 6858000"/>
              <a:gd name="connsiteX240" fmla="*/ 12149289 w 12192000"/>
              <a:gd name="connsiteY240" fmla="*/ 4675779 h 6858000"/>
              <a:gd name="connsiteX241" fmla="*/ 12151504 w 12192000"/>
              <a:gd name="connsiteY241" fmla="*/ 4680636 h 6858000"/>
              <a:gd name="connsiteX242" fmla="*/ 12156672 w 12192000"/>
              <a:gd name="connsiteY242" fmla="*/ 4681041 h 6858000"/>
              <a:gd name="connsiteX243" fmla="*/ 12161101 w 12192000"/>
              <a:gd name="connsiteY243" fmla="*/ 4687921 h 6858000"/>
              <a:gd name="connsiteX244" fmla="*/ 12171437 w 12192000"/>
              <a:gd name="connsiteY244" fmla="*/ 4682255 h 6858000"/>
              <a:gd name="connsiteX245" fmla="*/ 12168484 w 12192000"/>
              <a:gd name="connsiteY245" fmla="*/ 4676589 h 6858000"/>
              <a:gd name="connsiteX246" fmla="*/ 12171437 w 12192000"/>
              <a:gd name="connsiteY246" fmla="*/ 4667280 h 6858000"/>
              <a:gd name="connsiteX247" fmla="*/ 12181034 w 12192000"/>
              <a:gd name="connsiteY247" fmla="*/ 4660805 h 6858000"/>
              <a:gd name="connsiteX248" fmla="*/ 12174390 w 12192000"/>
              <a:gd name="connsiteY248" fmla="*/ 4656758 h 6858000"/>
              <a:gd name="connsiteX249" fmla="*/ 8345119 w 12192000"/>
              <a:gd name="connsiteY249" fmla="*/ 4524012 h 6858000"/>
              <a:gd name="connsiteX250" fmla="*/ 8348810 w 12192000"/>
              <a:gd name="connsiteY250" fmla="*/ 4532915 h 6858000"/>
              <a:gd name="connsiteX251" fmla="*/ 8343642 w 12192000"/>
              <a:gd name="connsiteY251" fmla="*/ 4542224 h 6858000"/>
              <a:gd name="connsiteX252" fmla="*/ 8352501 w 12192000"/>
              <a:gd name="connsiteY252" fmla="*/ 4545866 h 6858000"/>
              <a:gd name="connsiteX253" fmla="*/ 8353978 w 12192000"/>
              <a:gd name="connsiteY253" fmla="*/ 4555175 h 6858000"/>
              <a:gd name="connsiteX254" fmla="*/ 8362098 w 12192000"/>
              <a:gd name="connsiteY254" fmla="*/ 4565292 h 6858000"/>
              <a:gd name="connsiteX255" fmla="*/ 8366528 w 12192000"/>
              <a:gd name="connsiteY255" fmla="*/ 4563674 h 6858000"/>
              <a:gd name="connsiteX256" fmla="*/ 8370219 w 12192000"/>
              <a:gd name="connsiteY256" fmla="*/ 4570958 h 6858000"/>
              <a:gd name="connsiteX257" fmla="*/ 8370957 w 12192000"/>
              <a:gd name="connsiteY257" fmla="*/ 4591599 h 6858000"/>
              <a:gd name="connsiteX258" fmla="*/ 8378340 w 12192000"/>
              <a:gd name="connsiteY258" fmla="*/ 4600503 h 6858000"/>
              <a:gd name="connsiteX259" fmla="*/ 8377601 w 12192000"/>
              <a:gd name="connsiteY259" fmla="*/ 4623976 h 6858000"/>
              <a:gd name="connsiteX260" fmla="*/ 8375387 w 12192000"/>
              <a:gd name="connsiteY260" fmla="*/ 4628833 h 6858000"/>
              <a:gd name="connsiteX261" fmla="*/ 8378340 w 12192000"/>
              <a:gd name="connsiteY261" fmla="*/ 4641379 h 6858000"/>
              <a:gd name="connsiteX262" fmla="*/ 8378340 w 12192000"/>
              <a:gd name="connsiteY262" fmla="*/ 4651497 h 6858000"/>
              <a:gd name="connsiteX263" fmla="*/ 8375387 w 12192000"/>
              <a:gd name="connsiteY263" fmla="*/ 4655544 h 6858000"/>
              <a:gd name="connsiteX264" fmla="*/ 8377601 w 12192000"/>
              <a:gd name="connsiteY264" fmla="*/ 4664043 h 6858000"/>
              <a:gd name="connsiteX265" fmla="*/ 8387937 w 12192000"/>
              <a:gd name="connsiteY265" fmla="*/ 4676184 h 6858000"/>
              <a:gd name="connsiteX266" fmla="*/ 8387937 w 12192000"/>
              <a:gd name="connsiteY266" fmla="*/ 4685493 h 6858000"/>
              <a:gd name="connsiteX267" fmla="*/ 8384984 w 12192000"/>
              <a:gd name="connsiteY267" fmla="*/ 4688326 h 6858000"/>
              <a:gd name="connsiteX268" fmla="*/ 8383507 w 12192000"/>
              <a:gd name="connsiteY268" fmla="*/ 4696825 h 6858000"/>
              <a:gd name="connsiteX269" fmla="*/ 8381293 w 12192000"/>
              <a:gd name="connsiteY269" fmla="*/ 4699658 h 6858000"/>
              <a:gd name="connsiteX270" fmla="*/ 8380554 w 12192000"/>
              <a:gd name="connsiteY270" fmla="*/ 4707347 h 6858000"/>
              <a:gd name="connsiteX271" fmla="*/ 8376863 w 12192000"/>
              <a:gd name="connsiteY271" fmla="*/ 4713418 h 6858000"/>
              <a:gd name="connsiteX272" fmla="*/ 8370219 w 12192000"/>
              <a:gd name="connsiteY272" fmla="*/ 4712204 h 6858000"/>
              <a:gd name="connsiteX273" fmla="*/ 8362098 w 12192000"/>
              <a:gd name="connsiteY273" fmla="*/ 4701681 h 6858000"/>
              <a:gd name="connsiteX274" fmla="*/ 8359884 w 12192000"/>
              <a:gd name="connsiteY274" fmla="*/ 4691968 h 6858000"/>
              <a:gd name="connsiteX275" fmla="*/ 8355454 w 12192000"/>
              <a:gd name="connsiteY275" fmla="*/ 4688730 h 6858000"/>
              <a:gd name="connsiteX276" fmla="*/ 8348810 w 12192000"/>
              <a:gd name="connsiteY276" fmla="*/ 4691563 h 6858000"/>
              <a:gd name="connsiteX277" fmla="*/ 8348810 w 12192000"/>
              <a:gd name="connsiteY277" fmla="*/ 4702491 h 6858000"/>
              <a:gd name="connsiteX278" fmla="*/ 8352501 w 12192000"/>
              <a:gd name="connsiteY278" fmla="*/ 4704919 h 6858000"/>
              <a:gd name="connsiteX279" fmla="*/ 8353239 w 12192000"/>
              <a:gd name="connsiteY279" fmla="*/ 4716251 h 6858000"/>
              <a:gd name="connsiteX280" fmla="*/ 8348810 w 12192000"/>
              <a:gd name="connsiteY280" fmla="*/ 4723940 h 6858000"/>
              <a:gd name="connsiteX281" fmla="*/ 8353239 w 12192000"/>
              <a:gd name="connsiteY281" fmla="*/ 4727583 h 6858000"/>
              <a:gd name="connsiteX282" fmla="*/ 8354716 w 12192000"/>
              <a:gd name="connsiteY282" fmla="*/ 4738915 h 6858000"/>
              <a:gd name="connsiteX283" fmla="*/ 8347333 w 12192000"/>
              <a:gd name="connsiteY283" fmla="*/ 4746605 h 6858000"/>
              <a:gd name="connsiteX284" fmla="*/ 8348810 w 12192000"/>
              <a:gd name="connsiteY284" fmla="*/ 4753080 h 6858000"/>
              <a:gd name="connsiteX285" fmla="*/ 8338475 w 12192000"/>
              <a:gd name="connsiteY285" fmla="*/ 4766031 h 6858000"/>
              <a:gd name="connsiteX286" fmla="*/ 8335522 w 12192000"/>
              <a:gd name="connsiteY286" fmla="*/ 4777768 h 6858000"/>
              <a:gd name="connsiteX287" fmla="*/ 8339951 w 12192000"/>
              <a:gd name="connsiteY287" fmla="*/ 4784648 h 6858000"/>
              <a:gd name="connsiteX288" fmla="*/ 8337736 w 12192000"/>
              <a:gd name="connsiteY288" fmla="*/ 4798003 h 6858000"/>
              <a:gd name="connsiteX289" fmla="*/ 8333307 w 12192000"/>
              <a:gd name="connsiteY289" fmla="*/ 4802860 h 6858000"/>
              <a:gd name="connsiteX290" fmla="*/ 8328139 w 12192000"/>
              <a:gd name="connsiteY290" fmla="*/ 4821477 h 6858000"/>
              <a:gd name="connsiteX291" fmla="*/ 8322233 w 12192000"/>
              <a:gd name="connsiteY291" fmla="*/ 4847378 h 6858000"/>
              <a:gd name="connsiteX292" fmla="*/ 8311160 w 12192000"/>
              <a:gd name="connsiteY292" fmla="*/ 4863972 h 6858000"/>
              <a:gd name="connsiteX293" fmla="*/ 8309683 w 12192000"/>
              <a:gd name="connsiteY293" fmla="*/ 4870447 h 6858000"/>
              <a:gd name="connsiteX294" fmla="*/ 8300086 w 12192000"/>
              <a:gd name="connsiteY294" fmla="*/ 4887040 h 6858000"/>
              <a:gd name="connsiteX295" fmla="*/ 8300086 w 12192000"/>
              <a:gd name="connsiteY295" fmla="*/ 4904038 h 6858000"/>
              <a:gd name="connsiteX296" fmla="*/ 8290489 w 12192000"/>
              <a:gd name="connsiteY296" fmla="*/ 4916585 h 6858000"/>
              <a:gd name="connsiteX297" fmla="*/ 8277939 w 12192000"/>
              <a:gd name="connsiteY297" fmla="*/ 4953818 h 6858000"/>
              <a:gd name="connsiteX298" fmla="*/ 8263912 w 12192000"/>
              <a:gd name="connsiteY298" fmla="*/ 4976078 h 6858000"/>
              <a:gd name="connsiteX299" fmla="*/ 8259482 w 12192000"/>
              <a:gd name="connsiteY299" fmla="*/ 4994695 h 6858000"/>
              <a:gd name="connsiteX300" fmla="*/ 8252100 w 12192000"/>
              <a:gd name="connsiteY300" fmla="*/ 5001575 h 6858000"/>
              <a:gd name="connsiteX301" fmla="*/ 8246932 w 12192000"/>
              <a:gd name="connsiteY301" fmla="*/ 5018573 h 6858000"/>
              <a:gd name="connsiteX302" fmla="*/ 8239550 w 12192000"/>
              <a:gd name="connsiteY302" fmla="*/ 5049331 h 6858000"/>
              <a:gd name="connsiteX303" fmla="*/ 8230691 w 12192000"/>
              <a:gd name="connsiteY303" fmla="*/ 5063091 h 6858000"/>
              <a:gd name="connsiteX304" fmla="*/ 8227000 w 12192000"/>
              <a:gd name="connsiteY304" fmla="*/ 5063091 h 6858000"/>
              <a:gd name="connsiteX305" fmla="*/ 8227738 w 12192000"/>
              <a:gd name="connsiteY305" fmla="*/ 5065520 h 6858000"/>
              <a:gd name="connsiteX306" fmla="*/ 8224047 w 12192000"/>
              <a:gd name="connsiteY306" fmla="*/ 5080899 h 6858000"/>
              <a:gd name="connsiteX307" fmla="*/ 8216664 w 12192000"/>
              <a:gd name="connsiteY307" fmla="*/ 5085351 h 6858000"/>
              <a:gd name="connsiteX308" fmla="*/ 8218879 w 12192000"/>
              <a:gd name="connsiteY308" fmla="*/ 5087374 h 6858000"/>
              <a:gd name="connsiteX309" fmla="*/ 8220356 w 12192000"/>
              <a:gd name="connsiteY309" fmla="*/ 5101134 h 6858000"/>
              <a:gd name="connsiteX310" fmla="*/ 8210020 w 12192000"/>
              <a:gd name="connsiteY310" fmla="*/ 5106800 h 6858000"/>
              <a:gd name="connsiteX311" fmla="*/ 8210020 w 12192000"/>
              <a:gd name="connsiteY311" fmla="*/ 5115299 h 6858000"/>
              <a:gd name="connsiteX312" fmla="*/ 8201899 w 12192000"/>
              <a:gd name="connsiteY312" fmla="*/ 5127036 h 6858000"/>
              <a:gd name="connsiteX313" fmla="*/ 8196732 w 12192000"/>
              <a:gd name="connsiteY313" fmla="*/ 5141201 h 6858000"/>
              <a:gd name="connsiteX314" fmla="*/ 8188611 w 12192000"/>
              <a:gd name="connsiteY314" fmla="*/ 5142415 h 6858000"/>
              <a:gd name="connsiteX315" fmla="*/ 8184182 w 12192000"/>
              <a:gd name="connsiteY315" fmla="*/ 5150510 h 6858000"/>
              <a:gd name="connsiteX316" fmla="*/ 8167940 w 12192000"/>
              <a:gd name="connsiteY316" fmla="*/ 5156580 h 6858000"/>
              <a:gd name="connsiteX317" fmla="*/ 8158343 w 12192000"/>
              <a:gd name="connsiteY317" fmla="*/ 5154152 h 6858000"/>
              <a:gd name="connsiteX318" fmla="*/ 8127337 w 12192000"/>
              <a:gd name="connsiteY318" fmla="*/ 5156985 h 6858000"/>
              <a:gd name="connsiteX319" fmla="*/ 8117740 w 12192000"/>
              <a:gd name="connsiteY319" fmla="*/ 5167508 h 6858000"/>
              <a:gd name="connsiteX320" fmla="*/ 8105928 w 12192000"/>
              <a:gd name="connsiteY320" fmla="*/ 5173983 h 6858000"/>
              <a:gd name="connsiteX321" fmla="*/ 8095592 w 12192000"/>
              <a:gd name="connsiteY321" fmla="*/ 5173174 h 6858000"/>
              <a:gd name="connsiteX322" fmla="*/ 8088948 w 12192000"/>
              <a:gd name="connsiteY322" fmla="*/ 5176816 h 6858000"/>
              <a:gd name="connsiteX323" fmla="*/ 8085995 w 12192000"/>
              <a:gd name="connsiteY323" fmla="*/ 5174792 h 6858000"/>
              <a:gd name="connsiteX324" fmla="*/ 8085995 w 12192000"/>
              <a:gd name="connsiteY324" fmla="*/ 5170745 h 6858000"/>
              <a:gd name="connsiteX325" fmla="*/ 8080089 w 12192000"/>
              <a:gd name="connsiteY325" fmla="*/ 5169531 h 6858000"/>
              <a:gd name="connsiteX326" fmla="*/ 8071230 w 12192000"/>
              <a:gd name="connsiteY326" fmla="*/ 5159413 h 6858000"/>
              <a:gd name="connsiteX327" fmla="*/ 8063848 w 12192000"/>
              <a:gd name="connsiteY327" fmla="*/ 5157390 h 6858000"/>
              <a:gd name="connsiteX328" fmla="*/ 8060895 w 12192000"/>
              <a:gd name="connsiteY328" fmla="*/ 5154152 h 6858000"/>
              <a:gd name="connsiteX329" fmla="*/ 8054251 w 12192000"/>
              <a:gd name="connsiteY329" fmla="*/ 5156580 h 6858000"/>
              <a:gd name="connsiteX330" fmla="*/ 8047606 w 12192000"/>
              <a:gd name="connsiteY330" fmla="*/ 5149700 h 6858000"/>
              <a:gd name="connsiteX331" fmla="*/ 8043177 w 12192000"/>
              <a:gd name="connsiteY331" fmla="*/ 5143225 h 6858000"/>
              <a:gd name="connsiteX332" fmla="*/ 8038009 w 12192000"/>
              <a:gd name="connsiteY332" fmla="*/ 5140392 h 6858000"/>
              <a:gd name="connsiteX333" fmla="*/ 8031365 w 12192000"/>
              <a:gd name="connsiteY333" fmla="*/ 5131083 h 6858000"/>
              <a:gd name="connsiteX334" fmla="*/ 8025459 w 12192000"/>
              <a:gd name="connsiteY334" fmla="*/ 5127846 h 6858000"/>
              <a:gd name="connsiteX335" fmla="*/ 8024721 w 12192000"/>
              <a:gd name="connsiteY335" fmla="*/ 5121775 h 6858000"/>
              <a:gd name="connsiteX336" fmla="*/ 8021768 w 12192000"/>
              <a:gd name="connsiteY336" fmla="*/ 5118132 h 6858000"/>
              <a:gd name="connsiteX337" fmla="*/ 8023244 w 12192000"/>
              <a:gd name="connsiteY337" fmla="*/ 5098706 h 6858000"/>
              <a:gd name="connsiteX338" fmla="*/ 8021768 w 12192000"/>
              <a:gd name="connsiteY338" fmla="*/ 5083732 h 6858000"/>
              <a:gd name="connsiteX339" fmla="*/ 8021030 w 12192000"/>
              <a:gd name="connsiteY339" fmla="*/ 5074019 h 6858000"/>
              <a:gd name="connsiteX340" fmla="*/ 8030627 w 12192000"/>
              <a:gd name="connsiteY340" fmla="*/ 5071995 h 6858000"/>
              <a:gd name="connsiteX341" fmla="*/ 8034318 w 12192000"/>
              <a:gd name="connsiteY341" fmla="*/ 5068757 h 6858000"/>
              <a:gd name="connsiteX342" fmla="*/ 8030627 w 12192000"/>
              <a:gd name="connsiteY342" fmla="*/ 5069971 h 6858000"/>
              <a:gd name="connsiteX343" fmla="*/ 8023983 w 12192000"/>
              <a:gd name="connsiteY343" fmla="*/ 5066329 h 6858000"/>
              <a:gd name="connsiteX344" fmla="*/ 8021768 w 12192000"/>
              <a:gd name="connsiteY344" fmla="*/ 5059854 h 6858000"/>
              <a:gd name="connsiteX345" fmla="*/ 8023983 w 12192000"/>
              <a:gd name="connsiteY345" fmla="*/ 5049331 h 6858000"/>
              <a:gd name="connsiteX346" fmla="*/ 8011433 w 12192000"/>
              <a:gd name="connsiteY346" fmla="*/ 5034761 h 6858000"/>
              <a:gd name="connsiteX347" fmla="*/ 8010694 w 12192000"/>
              <a:gd name="connsiteY347" fmla="*/ 5020192 h 6858000"/>
              <a:gd name="connsiteX348" fmla="*/ 8008480 w 12192000"/>
              <a:gd name="connsiteY348" fmla="*/ 5014930 h 6858000"/>
              <a:gd name="connsiteX349" fmla="*/ 8011433 w 12192000"/>
              <a:gd name="connsiteY349" fmla="*/ 5007645 h 6858000"/>
              <a:gd name="connsiteX350" fmla="*/ 8010694 w 12192000"/>
              <a:gd name="connsiteY350" fmla="*/ 4995504 h 6858000"/>
              <a:gd name="connsiteX351" fmla="*/ 8021030 w 12192000"/>
              <a:gd name="connsiteY351" fmla="*/ 4984981 h 6858000"/>
              <a:gd name="connsiteX352" fmla="*/ 8020291 w 12192000"/>
              <a:gd name="connsiteY352" fmla="*/ 4970007 h 6858000"/>
              <a:gd name="connsiteX353" fmla="*/ 8023983 w 12192000"/>
              <a:gd name="connsiteY353" fmla="*/ 4965555 h 6858000"/>
              <a:gd name="connsiteX354" fmla="*/ 8038009 w 12192000"/>
              <a:gd name="connsiteY354" fmla="*/ 4962317 h 6858000"/>
              <a:gd name="connsiteX355" fmla="*/ 8043915 w 12192000"/>
              <a:gd name="connsiteY355" fmla="*/ 4956247 h 6858000"/>
              <a:gd name="connsiteX356" fmla="*/ 8045392 w 12192000"/>
              <a:gd name="connsiteY356" fmla="*/ 4939249 h 6858000"/>
              <a:gd name="connsiteX357" fmla="*/ 8054251 w 12192000"/>
              <a:gd name="connsiteY357" fmla="*/ 4932368 h 6858000"/>
              <a:gd name="connsiteX358" fmla="*/ 8057204 w 12192000"/>
              <a:gd name="connsiteY358" fmla="*/ 4924679 h 6858000"/>
              <a:gd name="connsiteX359" fmla="*/ 8063110 w 12192000"/>
              <a:gd name="connsiteY359" fmla="*/ 4923465 h 6858000"/>
              <a:gd name="connsiteX360" fmla="*/ 8065324 w 12192000"/>
              <a:gd name="connsiteY360" fmla="*/ 4911728 h 6858000"/>
              <a:gd name="connsiteX361" fmla="*/ 8075660 w 12192000"/>
              <a:gd name="connsiteY361" fmla="*/ 4905657 h 6858000"/>
              <a:gd name="connsiteX362" fmla="*/ 8080089 w 12192000"/>
              <a:gd name="connsiteY362" fmla="*/ 4884612 h 6858000"/>
              <a:gd name="connsiteX363" fmla="*/ 8077874 w 12192000"/>
              <a:gd name="connsiteY363" fmla="*/ 4878137 h 6858000"/>
              <a:gd name="connsiteX364" fmla="*/ 8084519 w 12192000"/>
              <a:gd name="connsiteY364" fmla="*/ 4872066 h 6858000"/>
              <a:gd name="connsiteX365" fmla="*/ 8084519 w 12192000"/>
              <a:gd name="connsiteY365" fmla="*/ 4868019 h 6858000"/>
              <a:gd name="connsiteX366" fmla="*/ 8075660 w 12192000"/>
              <a:gd name="connsiteY366" fmla="*/ 4859115 h 6858000"/>
              <a:gd name="connsiteX367" fmla="*/ 8077136 w 12192000"/>
              <a:gd name="connsiteY367" fmla="*/ 4852235 h 6858000"/>
              <a:gd name="connsiteX368" fmla="*/ 8063110 w 12192000"/>
              <a:gd name="connsiteY368" fmla="*/ 4827952 h 6858000"/>
              <a:gd name="connsiteX369" fmla="*/ 8063848 w 12192000"/>
              <a:gd name="connsiteY369" fmla="*/ 4816620 h 6858000"/>
              <a:gd name="connsiteX370" fmla="*/ 8058680 w 12192000"/>
              <a:gd name="connsiteY370" fmla="*/ 4803265 h 6858000"/>
              <a:gd name="connsiteX371" fmla="*/ 8065324 w 12192000"/>
              <a:gd name="connsiteY371" fmla="*/ 4794766 h 6858000"/>
              <a:gd name="connsiteX372" fmla="*/ 8057942 w 12192000"/>
              <a:gd name="connsiteY372" fmla="*/ 4788695 h 6858000"/>
              <a:gd name="connsiteX373" fmla="*/ 8057942 w 12192000"/>
              <a:gd name="connsiteY373" fmla="*/ 4781815 h 6858000"/>
              <a:gd name="connsiteX374" fmla="*/ 8071968 w 12192000"/>
              <a:gd name="connsiteY374" fmla="*/ 4768054 h 6858000"/>
              <a:gd name="connsiteX375" fmla="*/ 8071230 w 12192000"/>
              <a:gd name="connsiteY375" fmla="*/ 4764007 h 6858000"/>
              <a:gd name="connsiteX376" fmla="*/ 8085995 w 12192000"/>
              <a:gd name="connsiteY376" fmla="*/ 4742962 h 6858000"/>
              <a:gd name="connsiteX377" fmla="*/ 8084519 w 12192000"/>
              <a:gd name="connsiteY377" fmla="*/ 4728797 h 6858000"/>
              <a:gd name="connsiteX378" fmla="*/ 8088948 w 12192000"/>
              <a:gd name="connsiteY378" fmla="*/ 4722322 h 6858000"/>
              <a:gd name="connsiteX379" fmla="*/ 8099284 w 12192000"/>
              <a:gd name="connsiteY379" fmla="*/ 4722726 h 6858000"/>
              <a:gd name="connsiteX380" fmla="*/ 8102975 w 12192000"/>
              <a:gd name="connsiteY380" fmla="*/ 4725964 h 6858000"/>
              <a:gd name="connsiteX381" fmla="*/ 8108142 w 12192000"/>
              <a:gd name="connsiteY381" fmla="*/ 4725559 h 6858000"/>
              <a:gd name="connsiteX382" fmla="*/ 8128075 w 12192000"/>
              <a:gd name="connsiteY382" fmla="*/ 4708966 h 6858000"/>
              <a:gd name="connsiteX383" fmla="*/ 8133243 w 12192000"/>
              <a:gd name="connsiteY383" fmla="*/ 4716251 h 6858000"/>
              <a:gd name="connsiteX384" fmla="*/ 8138410 w 12192000"/>
              <a:gd name="connsiteY384" fmla="*/ 4708966 h 6858000"/>
              <a:gd name="connsiteX385" fmla="*/ 8143578 w 12192000"/>
              <a:gd name="connsiteY385" fmla="*/ 4711394 h 6858000"/>
              <a:gd name="connsiteX386" fmla="*/ 8143578 w 12192000"/>
              <a:gd name="connsiteY386" fmla="*/ 4717870 h 6858000"/>
              <a:gd name="connsiteX387" fmla="*/ 8147269 w 12192000"/>
              <a:gd name="connsiteY387" fmla="*/ 4717060 h 6858000"/>
              <a:gd name="connsiteX388" fmla="*/ 8150961 w 12192000"/>
              <a:gd name="connsiteY388" fmla="*/ 4717870 h 6858000"/>
              <a:gd name="connsiteX389" fmla="*/ 8149484 w 12192000"/>
              <a:gd name="connsiteY389" fmla="*/ 4704919 h 6858000"/>
              <a:gd name="connsiteX390" fmla="*/ 8153914 w 12192000"/>
              <a:gd name="connsiteY390" fmla="*/ 4704109 h 6858000"/>
              <a:gd name="connsiteX391" fmla="*/ 8156128 w 12192000"/>
              <a:gd name="connsiteY391" fmla="*/ 4700467 h 6858000"/>
              <a:gd name="connsiteX392" fmla="*/ 8169417 w 12192000"/>
              <a:gd name="connsiteY392" fmla="*/ 4708966 h 6858000"/>
              <a:gd name="connsiteX393" fmla="*/ 8180490 w 12192000"/>
              <a:gd name="connsiteY393" fmla="*/ 4698039 h 6858000"/>
              <a:gd name="connsiteX394" fmla="*/ 8185658 w 12192000"/>
              <a:gd name="connsiteY394" fmla="*/ 4698443 h 6858000"/>
              <a:gd name="connsiteX395" fmla="*/ 8184920 w 12192000"/>
              <a:gd name="connsiteY395" fmla="*/ 4710180 h 6858000"/>
              <a:gd name="connsiteX396" fmla="*/ 8189349 w 12192000"/>
              <a:gd name="connsiteY396" fmla="*/ 4713418 h 6858000"/>
              <a:gd name="connsiteX397" fmla="*/ 8195255 w 12192000"/>
              <a:gd name="connsiteY397" fmla="*/ 4715441 h 6858000"/>
              <a:gd name="connsiteX398" fmla="*/ 8198208 w 12192000"/>
              <a:gd name="connsiteY398" fmla="*/ 4709775 h 6858000"/>
              <a:gd name="connsiteX399" fmla="*/ 8195993 w 12192000"/>
              <a:gd name="connsiteY399" fmla="*/ 4704514 h 6858000"/>
              <a:gd name="connsiteX400" fmla="*/ 8198946 w 12192000"/>
              <a:gd name="connsiteY400" fmla="*/ 4691159 h 6858000"/>
              <a:gd name="connsiteX401" fmla="*/ 8217403 w 12192000"/>
              <a:gd name="connsiteY401" fmla="*/ 4676994 h 6858000"/>
              <a:gd name="connsiteX402" fmla="*/ 8221832 w 12192000"/>
              <a:gd name="connsiteY402" fmla="*/ 4679827 h 6858000"/>
              <a:gd name="connsiteX403" fmla="*/ 8216664 w 12192000"/>
              <a:gd name="connsiteY403" fmla="*/ 4687111 h 6858000"/>
              <a:gd name="connsiteX404" fmla="*/ 8221832 w 12192000"/>
              <a:gd name="connsiteY404" fmla="*/ 4687921 h 6858000"/>
              <a:gd name="connsiteX405" fmla="*/ 8222570 w 12192000"/>
              <a:gd name="connsiteY405" fmla="*/ 4693992 h 6858000"/>
              <a:gd name="connsiteX406" fmla="*/ 8230691 w 12192000"/>
              <a:gd name="connsiteY406" fmla="*/ 4689135 h 6858000"/>
              <a:gd name="connsiteX407" fmla="*/ 8236597 w 12192000"/>
              <a:gd name="connsiteY407" fmla="*/ 4687516 h 6858000"/>
              <a:gd name="connsiteX408" fmla="*/ 8237335 w 12192000"/>
              <a:gd name="connsiteY408" fmla="*/ 4683064 h 6858000"/>
              <a:gd name="connsiteX409" fmla="*/ 8230691 w 12192000"/>
              <a:gd name="connsiteY409" fmla="*/ 4681041 h 6858000"/>
              <a:gd name="connsiteX410" fmla="*/ 8226261 w 12192000"/>
              <a:gd name="connsiteY410" fmla="*/ 4672137 h 6858000"/>
              <a:gd name="connsiteX411" fmla="*/ 8238073 w 12192000"/>
              <a:gd name="connsiteY411" fmla="*/ 4666066 h 6858000"/>
              <a:gd name="connsiteX412" fmla="*/ 8240288 w 12192000"/>
              <a:gd name="connsiteY412" fmla="*/ 4662019 h 6858000"/>
              <a:gd name="connsiteX413" fmla="*/ 8234382 w 12192000"/>
              <a:gd name="connsiteY413" fmla="*/ 4659186 h 6858000"/>
              <a:gd name="connsiteX414" fmla="*/ 8243241 w 12192000"/>
              <a:gd name="connsiteY414" fmla="*/ 4651092 h 6858000"/>
              <a:gd name="connsiteX415" fmla="*/ 8246932 w 12192000"/>
              <a:gd name="connsiteY415" fmla="*/ 4656758 h 6858000"/>
              <a:gd name="connsiteX416" fmla="*/ 8244718 w 12192000"/>
              <a:gd name="connsiteY416" fmla="*/ 4659186 h 6858000"/>
              <a:gd name="connsiteX417" fmla="*/ 8244718 w 12192000"/>
              <a:gd name="connsiteY417" fmla="*/ 4669304 h 6858000"/>
              <a:gd name="connsiteX418" fmla="*/ 8258744 w 12192000"/>
              <a:gd name="connsiteY418" fmla="*/ 4658781 h 6858000"/>
              <a:gd name="connsiteX419" fmla="*/ 8260221 w 12192000"/>
              <a:gd name="connsiteY419" fmla="*/ 4653115 h 6858000"/>
              <a:gd name="connsiteX420" fmla="*/ 8267603 w 12192000"/>
              <a:gd name="connsiteY420" fmla="*/ 4650687 h 6858000"/>
              <a:gd name="connsiteX421" fmla="*/ 8272771 w 12192000"/>
              <a:gd name="connsiteY421" fmla="*/ 4655544 h 6858000"/>
              <a:gd name="connsiteX422" fmla="*/ 8277200 w 12192000"/>
              <a:gd name="connsiteY422" fmla="*/ 4650687 h 6858000"/>
              <a:gd name="connsiteX423" fmla="*/ 8275724 w 12192000"/>
              <a:gd name="connsiteY423" fmla="*/ 4645426 h 6858000"/>
              <a:gd name="connsiteX424" fmla="*/ 8266127 w 12192000"/>
              <a:gd name="connsiteY424" fmla="*/ 4642593 h 6858000"/>
              <a:gd name="connsiteX425" fmla="*/ 8263174 w 12192000"/>
              <a:gd name="connsiteY425" fmla="*/ 4633689 h 6858000"/>
              <a:gd name="connsiteX426" fmla="*/ 8274247 w 12192000"/>
              <a:gd name="connsiteY426" fmla="*/ 4632070 h 6858000"/>
              <a:gd name="connsiteX427" fmla="*/ 8279415 w 12192000"/>
              <a:gd name="connsiteY427" fmla="*/ 4633284 h 6858000"/>
              <a:gd name="connsiteX428" fmla="*/ 8283106 w 12192000"/>
              <a:gd name="connsiteY428" fmla="*/ 4630047 h 6858000"/>
              <a:gd name="connsiteX429" fmla="*/ 8280892 w 12192000"/>
              <a:gd name="connsiteY429" fmla="*/ 4626000 h 6858000"/>
              <a:gd name="connsiteX430" fmla="*/ 8270556 w 12192000"/>
              <a:gd name="connsiteY430" fmla="*/ 4616691 h 6858000"/>
              <a:gd name="connsiteX431" fmla="*/ 8272033 w 12192000"/>
              <a:gd name="connsiteY431" fmla="*/ 4606169 h 6858000"/>
              <a:gd name="connsiteX432" fmla="*/ 8277939 w 12192000"/>
              <a:gd name="connsiteY432" fmla="*/ 4600098 h 6858000"/>
              <a:gd name="connsiteX433" fmla="*/ 8282368 w 12192000"/>
              <a:gd name="connsiteY433" fmla="*/ 4602121 h 6858000"/>
              <a:gd name="connsiteX434" fmla="*/ 8283844 w 12192000"/>
              <a:gd name="connsiteY434" fmla="*/ 4612239 h 6858000"/>
              <a:gd name="connsiteX435" fmla="*/ 8289012 w 12192000"/>
              <a:gd name="connsiteY435" fmla="*/ 4615477 h 6858000"/>
              <a:gd name="connsiteX436" fmla="*/ 8295656 w 12192000"/>
              <a:gd name="connsiteY436" fmla="*/ 4611025 h 6858000"/>
              <a:gd name="connsiteX437" fmla="*/ 8296395 w 12192000"/>
              <a:gd name="connsiteY437" fmla="*/ 4603336 h 6858000"/>
              <a:gd name="connsiteX438" fmla="*/ 8305254 w 12192000"/>
              <a:gd name="connsiteY438" fmla="*/ 4594837 h 6858000"/>
              <a:gd name="connsiteX439" fmla="*/ 8311898 w 12192000"/>
              <a:gd name="connsiteY439" fmla="*/ 4596860 h 6858000"/>
              <a:gd name="connsiteX440" fmla="*/ 8317804 w 12192000"/>
              <a:gd name="connsiteY440" fmla="*/ 4587956 h 6858000"/>
              <a:gd name="connsiteX441" fmla="*/ 8317804 w 12192000"/>
              <a:gd name="connsiteY441" fmla="*/ 4574196 h 6858000"/>
              <a:gd name="connsiteX442" fmla="*/ 8327401 w 12192000"/>
              <a:gd name="connsiteY442" fmla="*/ 4565697 h 6858000"/>
              <a:gd name="connsiteX443" fmla="*/ 8327401 w 12192000"/>
              <a:gd name="connsiteY443" fmla="*/ 4562864 h 6858000"/>
              <a:gd name="connsiteX444" fmla="*/ 8321495 w 12192000"/>
              <a:gd name="connsiteY444" fmla="*/ 4557198 h 6858000"/>
              <a:gd name="connsiteX445" fmla="*/ 8321495 w 12192000"/>
              <a:gd name="connsiteY445" fmla="*/ 4551127 h 6858000"/>
              <a:gd name="connsiteX446" fmla="*/ 8313374 w 12192000"/>
              <a:gd name="connsiteY446" fmla="*/ 4541010 h 6858000"/>
              <a:gd name="connsiteX447" fmla="*/ 8318542 w 12192000"/>
              <a:gd name="connsiteY447" fmla="*/ 4541010 h 6858000"/>
              <a:gd name="connsiteX448" fmla="*/ 8327401 w 12192000"/>
              <a:gd name="connsiteY448" fmla="*/ 4546271 h 6858000"/>
              <a:gd name="connsiteX449" fmla="*/ 8335522 w 12192000"/>
              <a:gd name="connsiteY449" fmla="*/ 4540605 h 6858000"/>
              <a:gd name="connsiteX450" fmla="*/ 8332569 w 12192000"/>
              <a:gd name="connsiteY450" fmla="*/ 4534534 h 6858000"/>
              <a:gd name="connsiteX451" fmla="*/ 12052579 w 12192000"/>
              <a:gd name="connsiteY451" fmla="*/ 4480302 h 6858000"/>
              <a:gd name="connsiteX452" fmla="*/ 12055532 w 12192000"/>
              <a:gd name="connsiteY452" fmla="*/ 4485564 h 6858000"/>
              <a:gd name="connsiteX453" fmla="*/ 12051841 w 12192000"/>
              <a:gd name="connsiteY453" fmla="*/ 4492848 h 6858000"/>
              <a:gd name="connsiteX454" fmla="*/ 12028955 w 12192000"/>
              <a:gd name="connsiteY454" fmla="*/ 4501348 h 6858000"/>
              <a:gd name="connsiteX455" fmla="*/ 12022311 w 12192000"/>
              <a:gd name="connsiteY455" fmla="*/ 4498919 h 6858000"/>
              <a:gd name="connsiteX456" fmla="*/ 12029694 w 12192000"/>
              <a:gd name="connsiteY456" fmla="*/ 4492848 h 6858000"/>
              <a:gd name="connsiteX457" fmla="*/ 12045197 w 12192000"/>
              <a:gd name="connsiteY457" fmla="*/ 4485968 h 6858000"/>
              <a:gd name="connsiteX458" fmla="*/ 12042982 w 12192000"/>
              <a:gd name="connsiteY458" fmla="*/ 4484349 h 6858000"/>
              <a:gd name="connsiteX459" fmla="*/ 11978755 w 12192000"/>
              <a:gd name="connsiteY459" fmla="*/ 4478279 h 6858000"/>
              <a:gd name="connsiteX460" fmla="*/ 11983923 w 12192000"/>
              <a:gd name="connsiteY460" fmla="*/ 4481516 h 6858000"/>
              <a:gd name="connsiteX461" fmla="*/ 11985399 w 12192000"/>
              <a:gd name="connsiteY461" fmla="*/ 4485968 h 6858000"/>
              <a:gd name="connsiteX462" fmla="*/ 11978755 w 12192000"/>
              <a:gd name="connsiteY462" fmla="*/ 4488801 h 6858000"/>
              <a:gd name="connsiteX463" fmla="*/ 11969896 w 12192000"/>
              <a:gd name="connsiteY463" fmla="*/ 4488397 h 6858000"/>
              <a:gd name="connsiteX464" fmla="*/ 11974325 w 12192000"/>
              <a:gd name="connsiteY464" fmla="*/ 4481112 h 6858000"/>
              <a:gd name="connsiteX465" fmla="*/ 11978755 w 12192000"/>
              <a:gd name="connsiteY465" fmla="*/ 4478279 h 6858000"/>
              <a:gd name="connsiteX466" fmla="*/ 12051841 w 12192000"/>
              <a:gd name="connsiteY466" fmla="*/ 4464114 h 6858000"/>
              <a:gd name="connsiteX467" fmla="*/ 12055532 w 12192000"/>
              <a:gd name="connsiteY467" fmla="*/ 4464518 h 6858000"/>
              <a:gd name="connsiteX468" fmla="*/ 12051841 w 12192000"/>
              <a:gd name="connsiteY468" fmla="*/ 4473827 h 6858000"/>
              <a:gd name="connsiteX469" fmla="*/ 12045935 w 12192000"/>
              <a:gd name="connsiteY469" fmla="*/ 4471803 h 6858000"/>
              <a:gd name="connsiteX470" fmla="*/ 11856206 w 12192000"/>
              <a:gd name="connsiteY470" fmla="*/ 4418786 h 6858000"/>
              <a:gd name="connsiteX471" fmla="*/ 11869495 w 12192000"/>
              <a:gd name="connsiteY471" fmla="*/ 4428499 h 6858000"/>
              <a:gd name="connsiteX472" fmla="*/ 11878354 w 12192000"/>
              <a:gd name="connsiteY472" fmla="*/ 4428499 h 6858000"/>
              <a:gd name="connsiteX473" fmla="*/ 11887213 w 12192000"/>
              <a:gd name="connsiteY473" fmla="*/ 4424047 h 6858000"/>
              <a:gd name="connsiteX474" fmla="*/ 11899025 w 12192000"/>
              <a:gd name="connsiteY474" fmla="*/ 4429308 h 6858000"/>
              <a:gd name="connsiteX475" fmla="*/ 11901978 w 12192000"/>
              <a:gd name="connsiteY475" fmla="*/ 4437403 h 6858000"/>
              <a:gd name="connsiteX476" fmla="*/ 11912313 w 12192000"/>
              <a:gd name="connsiteY476" fmla="*/ 4437403 h 6858000"/>
              <a:gd name="connsiteX477" fmla="*/ 11920434 w 12192000"/>
              <a:gd name="connsiteY477" fmla="*/ 4449139 h 6858000"/>
              <a:gd name="connsiteX478" fmla="*/ 11928554 w 12192000"/>
              <a:gd name="connsiteY478" fmla="*/ 4456424 h 6858000"/>
              <a:gd name="connsiteX479" fmla="*/ 11928554 w 12192000"/>
              <a:gd name="connsiteY479" fmla="*/ 4462090 h 6858000"/>
              <a:gd name="connsiteX480" fmla="*/ 11916004 w 12192000"/>
              <a:gd name="connsiteY480" fmla="*/ 4468161 h 6858000"/>
              <a:gd name="connsiteX481" fmla="*/ 11901978 w 12192000"/>
              <a:gd name="connsiteY481" fmla="*/ 4469375 h 6858000"/>
              <a:gd name="connsiteX482" fmla="*/ 11890904 w 12192000"/>
              <a:gd name="connsiteY482" fmla="*/ 4464923 h 6858000"/>
              <a:gd name="connsiteX483" fmla="*/ 11882783 w 12192000"/>
              <a:gd name="connsiteY483" fmla="*/ 4453996 h 6858000"/>
              <a:gd name="connsiteX484" fmla="*/ 11874663 w 12192000"/>
              <a:gd name="connsiteY484" fmla="*/ 4452377 h 6858000"/>
              <a:gd name="connsiteX485" fmla="*/ 11866542 w 12192000"/>
              <a:gd name="connsiteY485" fmla="*/ 4443473 h 6858000"/>
              <a:gd name="connsiteX486" fmla="*/ 11855468 w 12192000"/>
              <a:gd name="connsiteY486" fmla="*/ 4445092 h 6858000"/>
              <a:gd name="connsiteX487" fmla="*/ 11841442 w 12192000"/>
              <a:gd name="connsiteY487" fmla="*/ 4442259 h 6858000"/>
              <a:gd name="connsiteX488" fmla="*/ 11834059 w 12192000"/>
              <a:gd name="connsiteY488" fmla="*/ 4435784 h 6858000"/>
              <a:gd name="connsiteX489" fmla="*/ 11834797 w 12192000"/>
              <a:gd name="connsiteY489" fmla="*/ 4429308 h 6858000"/>
              <a:gd name="connsiteX490" fmla="*/ 12192000 w 12192000"/>
              <a:gd name="connsiteY490" fmla="*/ 4390000 h 6858000"/>
              <a:gd name="connsiteX491" fmla="*/ 12192000 w 12192000"/>
              <a:gd name="connsiteY491" fmla="*/ 4417923 h 6858000"/>
              <a:gd name="connsiteX492" fmla="*/ 12182510 w 12192000"/>
              <a:gd name="connsiteY492" fmla="*/ 4419595 h 6858000"/>
              <a:gd name="connsiteX493" fmla="*/ 12173651 w 12192000"/>
              <a:gd name="connsiteY493" fmla="*/ 4418786 h 6858000"/>
              <a:gd name="connsiteX494" fmla="*/ 12165531 w 12192000"/>
              <a:gd name="connsiteY494" fmla="*/ 4421214 h 6858000"/>
              <a:gd name="connsiteX495" fmla="*/ 12155933 w 12192000"/>
              <a:gd name="connsiteY495" fmla="*/ 4429308 h 6858000"/>
              <a:gd name="connsiteX496" fmla="*/ 12154457 w 12192000"/>
              <a:gd name="connsiteY496" fmla="*/ 4430118 h 6858000"/>
              <a:gd name="connsiteX497" fmla="*/ 12149289 w 12192000"/>
              <a:gd name="connsiteY497" fmla="*/ 4432141 h 6858000"/>
              <a:gd name="connsiteX498" fmla="*/ 12144860 w 12192000"/>
              <a:gd name="connsiteY498" fmla="*/ 4437403 h 6858000"/>
              <a:gd name="connsiteX499" fmla="*/ 12126404 w 12192000"/>
              <a:gd name="connsiteY499" fmla="*/ 4450353 h 6858000"/>
              <a:gd name="connsiteX500" fmla="*/ 12120498 w 12192000"/>
              <a:gd name="connsiteY500" fmla="*/ 4459257 h 6858000"/>
              <a:gd name="connsiteX501" fmla="*/ 12110901 w 12192000"/>
              <a:gd name="connsiteY501" fmla="*/ 4465328 h 6858000"/>
              <a:gd name="connsiteX502" fmla="*/ 12102780 w 12192000"/>
              <a:gd name="connsiteY502" fmla="*/ 4464923 h 6858000"/>
              <a:gd name="connsiteX503" fmla="*/ 12093921 w 12192000"/>
              <a:gd name="connsiteY503" fmla="*/ 4467351 h 6858000"/>
              <a:gd name="connsiteX504" fmla="*/ 12079894 w 12192000"/>
              <a:gd name="connsiteY504" fmla="*/ 4475850 h 6858000"/>
              <a:gd name="connsiteX505" fmla="*/ 12063653 w 12192000"/>
              <a:gd name="connsiteY505" fmla="*/ 4476660 h 6858000"/>
              <a:gd name="connsiteX506" fmla="*/ 12058485 w 12192000"/>
              <a:gd name="connsiteY506" fmla="*/ 4473017 h 6858000"/>
              <a:gd name="connsiteX507" fmla="*/ 12061438 w 12192000"/>
              <a:gd name="connsiteY507" fmla="*/ 4463709 h 6858000"/>
              <a:gd name="connsiteX508" fmla="*/ 12065868 w 12192000"/>
              <a:gd name="connsiteY508" fmla="*/ 4466137 h 6858000"/>
              <a:gd name="connsiteX509" fmla="*/ 12071035 w 12192000"/>
              <a:gd name="connsiteY509" fmla="*/ 4466137 h 6858000"/>
              <a:gd name="connsiteX510" fmla="*/ 12068821 w 12192000"/>
              <a:gd name="connsiteY510" fmla="*/ 4462495 h 6858000"/>
              <a:gd name="connsiteX511" fmla="*/ 12065129 w 12192000"/>
              <a:gd name="connsiteY511" fmla="*/ 4458852 h 6858000"/>
              <a:gd name="connsiteX512" fmla="*/ 12066606 w 12192000"/>
              <a:gd name="connsiteY512" fmla="*/ 4455210 h 6858000"/>
              <a:gd name="connsiteX513" fmla="*/ 12076203 w 12192000"/>
              <a:gd name="connsiteY513" fmla="*/ 4440640 h 6858000"/>
              <a:gd name="connsiteX514" fmla="*/ 12079894 w 12192000"/>
              <a:gd name="connsiteY514" fmla="*/ 4431332 h 6858000"/>
              <a:gd name="connsiteX515" fmla="*/ 12089491 w 12192000"/>
              <a:gd name="connsiteY515" fmla="*/ 4425666 h 6858000"/>
              <a:gd name="connsiteX516" fmla="*/ 12092444 w 12192000"/>
              <a:gd name="connsiteY516" fmla="*/ 4423238 h 6858000"/>
              <a:gd name="connsiteX517" fmla="*/ 12099827 w 12192000"/>
              <a:gd name="connsiteY517" fmla="*/ 4416357 h 6858000"/>
              <a:gd name="connsiteX518" fmla="*/ 12113115 w 12192000"/>
              <a:gd name="connsiteY518" fmla="*/ 4415143 h 6858000"/>
              <a:gd name="connsiteX519" fmla="*/ 12119759 w 12192000"/>
              <a:gd name="connsiteY519" fmla="*/ 4413120 h 6858000"/>
              <a:gd name="connsiteX520" fmla="*/ 12127880 w 12192000"/>
              <a:gd name="connsiteY520" fmla="*/ 4411096 h 6858000"/>
              <a:gd name="connsiteX521" fmla="*/ 12132310 w 12192000"/>
              <a:gd name="connsiteY521" fmla="*/ 4409073 h 6858000"/>
              <a:gd name="connsiteX522" fmla="*/ 12144122 w 12192000"/>
              <a:gd name="connsiteY522" fmla="*/ 4403811 h 6858000"/>
              <a:gd name="connsiteX523" fmla="*/ 12159625 w 12192000"/>
              <a:gd name="connsiteY523" fmla="*/ 4390860 h 6858000"/>
              <a:gd name="connsiteX524" fmla="*/ 12181034 w 12192000"/>
              <a:gd name="connsiteY524" fmla="*/ 4391670 h 6858000"/>
              <a:gd name="connsiteX525" fmla="*/ 11872448 w 12192000"/>
              <a:gd name="connsiteY525" fmla="*/ 4389646 h 6858000"/>
              <a:gd name="connsiteX526" fmla="*/ 11876139 w 12192000"/>
              <a:gd name="connsiteY526" fmla="*/ 4392075 h 6858000"/>
              <a:gd name="connsiteX527" fmla="*/ 11875401 w 12192000"/>
              <a:gd name="connsiteY527" fmla="*/ 4397741 h 6858000"/>
              <a:gd name="connsiteX528" fmla="*/ 11868757 w 12192000"/>
              <a:gd name="connsiteY528" fmla="*/ 4398955 h 6858000"/>
              <a:gd name="connsiteX529" fmla="*/ 11872448 w 12192000"/>
              <a:gd name="connsiteY529" fmla="*/ 4389646 h 6858000"/>
              <a:gd name="connsiteX530" fmla="*/ 11668692 w 12192000"/>
              <a:gd name="connsiteY530" fmla="*/ 4389646 h 6858000"/>
              <a:gd name="connsiteX531" fmla="*/ 11671645 w 12192000"/>
              <a:gd name="connsiteY531" fmla="*/ 4394908 h 6858000"/>
              <a:gd name="connsiteX532" fmla="*/ 11666478 w 12192000"/>
              <a:gd name="connsiteY532" fmla="*/ 4397336 h 6858000"/>
              <a:gd name="connsiteX533" fmla="*/ 11663525 w 12192000"/>
              <a:gd name="connsiteY533" fmla="*/ 4394098 h 6858000"/>
              <a:gd name="connsiteX534" fmla="*/ 12050365 w 12192000"/>
              <a:gd name="connsiteY534" fmla="*/ 4384790 h 6858000"/>
              <a:gd name="connsiteX535" fmla="*/ 12042244 w 12192000"/>
              <a:gd name="connsiteY535" fmla="*/ 4388432 h 6858000"/>
              <a:gd name="connsiteX536" fmla="*/ 12036338 w 12192000"/>
              <a:gd name="connsiteY536" fmla="*/ 4394098 h 6858000"/>
              <a:gd name="connsiteX537" fmla="*/ 12040029 w 12192000"/>
              <a:gd name="connsiteY537" fmla="*/ 4386813 h 6858000"/>
              <a:gd name="connsiteX538" fmla="*/ 11859159 w 12192000"/>
              <a:gd name="connsiteY538" fmla="*/ 4382361 h 6858000"/>
              <a:gd name="connsiteX539" fmla="*/ 11867280 w 12192000"/>
              <a:gd name="connsiteY539" fmla="*/ 4384790 h 6858000"/>
              <a:gd name="connsiteX540" fmla="*/ 11863589 w 12192000"/>
              <a:gd name="connsiteY540" fmla="*/ 4388432 h 6858000"/>
              <a:gd name="connsiteX541" fmla="*/ 11860636 w 12192000"/>
              <a:gd name="connsiteY541" fmla="*/ 4399359 h 6858000"/>
              <a:gd name="connsiteX542" fmla="*/ 11855468 w 12192000"/>
              <a:gd name="connsiteY542" fmla="*/ 4392884 h 6858000"/>
              <a:gd name="connsiteX543" fmla="*/ 11859159 w 12192000"/>
              <a:gd name="connsiteY543" fmla="*/ 4382361 h 6858000"/>
              <a:gd name="connsiteX544" fmla="*/ 12107948 w 12192000"/>
              <a:gd name="connsiteY544" fmla="*/ 4376291 h 6858000"/>
              <a:gd name="connsiteX545" fmla="*/ 12108686 w 12192000"/>
              <a:gd name="connsiteY545" fmla="*/ 4380338 h 6858000"/>
              <a:gd name="connsiteX546" fmla="*/ 12101303 w 12192000"/>
              <a:gd name="connsiteY546" fmla="*/ 4390051 h 6858000"/>
              <a:gd name="connsiteX547" fmla="*/ 12096136 w 12192000"/>
              <a:gd name="connsiteY547" fmla="*/ 4385599 h 6858000"/>
              <a:gd name="connsiteX548" fmla="*/ 12089491 w 12192000"/>
              <a:gd name="connsiteY548" fmla="*/ 4386004 h 6858000"/>
              <a:gd name="connsiteX549" fmla="*/ 12093921 w 12192000"/>
              <a:gd name="connsiteY549" fmla="*/ 4381552 h 6858000"/>
              <a:gd name="connsiteX550" fmla="*/ 12102780 w 12192000"/>
              <a:gd name="connsiteY550" fmla="*/ 4380338 h 6858000"/>
              <a:gd name="connsiteX551" fmla="*/ 12084324 w 12192000"/>
              <a:gd name="connsiteY551" fmla="*/ 4372648 h 6858000"/>
              <a:gd name="connsiteX552" fmla="*/ 12088015 w 12192000"/>
              <a:gd name="connsiteY552" fmla="*/ 4374672 h 6858000"/>
              <a:gd name="connsiteX553" fmla="*/ 12077680 w 12192000"/>
              <a:gd name="connsiteY553" fmla="*/ 4383576 h 6858000"/>
              <a:gd name="connsiteX554" fmla="*/ 12073250 w 12192000"/>
              <a:gd name="connsiteY554" fmla="*/ 4388837 h 6858000"/>
              <a:gd name="connsiteX555" fmla="*/ 12062915 w 12192000"/>
              <a:gd name="connsiteY555" fmla="*/ 4390860 h 6858000"/>
              <a:gd name="connsiteX556" fmla="*/ 12058485 w 12192000"/>
              <a:gd name="connsiteY556" fmla="*/ 4387218 h 6858000"/>
              <a:gd name="connsiteX557" fmla="*/ 12068821 w 12192000"/>
              <a:gd name="connsiteY557" fmla="*/ 4380743 h 6858000"/>
              <a:gd name="connsiteX558" fmla="*/ 12066606 w 12192000"/>
              <a:gd name="connsiteY558" fmla="*/ 4376695 h 6858000"/>
              <a:gd name="connsiteX559" fmla="*/ 12070297 w 12192000"/>
              <a:gd name="connsiteY559" fmla="*/ 4375077 h 6858000"/>
              <a:gd name="connsiteX560" fmla="*/ 12077680 w 12192000"/>
              <a:gd name="connsiteY560" fmla="*/ 4376291 h 6858000"/>
              <a:gd name="connsiteX561" fmla="*/ 11706343 w 12192000"/>
              <a:gd name="connsiteY561" fmla="*/ 4372648 h 6858000"/>
              <a:gd name="connsiteX562" fmla="*/ 11721846 w 12192000"/>
              <a:gd name="connsiteY562" fmla="*/ 4377505 h 6858000"/>
              <a:gd name="connsiteX563" fmla="*/ 11719631 w 12192000"/>
              <a:gd name="connsiteY563" fmla="*/ 4388432 h 6858000"/>
              <a:gd name="connsiteX564" fmla="*/ 11715202 w 12192000"/>
              <a:gd name="connsiteY564" fmla="*/ 4394098 h 6858000"/>
              <a:gd name="connsiteX565" fmla="*/ 11716678 w 12192000"/>
              <a:gd name="connsiteY565" fmla="*/ 4401788 h 6858000"/>
              <a:gd name="connsiteX566" fmla="*/ 11709296 w 12192000"/>
              <a:gd name="connsiteY566" fmla="*/ 4399764 h 6858000"/>
              <a:gd name="connsiteX567" fmla="*/ 11699699 w 12192000"/>
              <a:gd name="connsiteY567" fmla="*/ 4403002 h 6858000"/>
              <a:gd name="connsiteX568" fmla="*/ 11684196 w 12192000"/>
              <a:gd name="connsiteY568" fmla="*/ 4398550 h 6858000"/>
              <a:gd name="connsiteX569" fmla="*/ 11680504 w 12192000"/>
              <a:gd name="connsiteY569" fmla="*/ 4394503 h 6858000"/>
              <a:gd name="connsiteX570" fmla="*/ 11684934 w 12192000"/>
              <a:gd name="connsiteY570" fmla="*/ 4391670 h 6858000"/>
              <a:gd name="connsiteX571" fmla="*/ 11693793 w 12192000"/>
              <a:gd name="connsiteY571" fmla="*/ 4392075 h 6858000"/>
              <a:gd name="connsiteX572" fmla="*/ 11696008 w 12192000"/>
              <a:gd name="connsiteY572" fmla="*/ 4379933 h 6858000"/>
              <a:gd name="connsiteX573" fmla="*/ 12055532 w 12192000"/>
              <a:gd name="connsiteY573" fmla="*/ 4371029 h 6858000"/>
              <a:gd name="connsiteX574" fmla="*/ 12057009 w 12192000"/>
              <a:gd name="connsiteY574" fmla="*/ 4375077 h 6858000"/>
              <a:gd name="connsiteX575" fmla="*/ 12054056 w 12192000"/>
              <a:gd name="connsiteY575" fmla="*/ 4379124 h 6858000"/>
              <a:gd name="connsiteX576" fmla="*/ 12048888 w 12192000"/>
              <a:gd name="connsiteY576" fmla="*/ 4376291 h 6858000"/>
              <a:gd name="connsiteX577" fmla="*/ 12170698 w 12192000"/>
              <a:gd name="connsiteY577" fmla="*/ 4369006 h 6858000"/>
              <a:gd name="connsiteX578" fmla="*/ 12173651 w 12192000"/>
              <a:gd name="connsiteY578" fmla="*/ 4371839 h 6858000"/>
              <a:gd name="connsiteX579" fmla="*/ 12169222 w 12192000"/>
              <a:gd name="connsiteY579" fmla="*/ 4374672 h 6858000"/>
              <a:gd name="connsiteX580" fmla="*/ 12167745 w 12192000"/>
              <a:gd name="connsiteY580" fmla="*/ 4372648 h 6858000"/>
              <a:gd name="connsiteX581" fmla="*/ 12125665 w 12192000"/>
              <a:gd name="connsiteY581" fmla="*/ 4367792 h 6858000"/>
              <a:gd name="connsiteX582" fmla="*/ 12130095 w 12192000"/>
              <a:gd name="connsiteY582" fmla="*/ 4370220 h 6858000"/>
              <a:gd name="connsiteX583" fmla="*/ 12143383 w 12192000"/>
              <a:gd name="connsiteY583" fmla="*/ 4368601 h 6858000"/>
              <a:gd name="connsiteX584" fmla="*/ 12148551 w 12192000"/>
              <a:gd name="connsiteY584" fmla="*/ 4371839 h 6858000"/>
              <a:gd name="connsiteX585" fmla="*/ 12142645 w 12192000"/>
              <a:gd name="connsiteY585" fmla="*/ 4377910 h 6858000"/>
              <a:gd name="connsiteX586" fmla="*/ 12126404 w 12192000"/>
              <a:gd name="connsiteY586" fmla="*/ 4383171 h 6858000"/>
              <a:gd name="connsiteX587" fmla="*/ 12117545 w 12192000"/>
              <a:gd name="connsiteY587" fmla="*/ 4381147 h 6858000"/>
              <a:gd name="connsiteX588" fmla="*/ 12116068 w 12192000"/>
              <a:gd name="connsiteY588" fmla="*/ 4377910 h 6858000"/>
              <a:gd name="connsiteX589" fmla="*/ 12119759 w 12192000"/>
              <a:gd name="connsiteY589" fmla="*/ 4374672 h 6858000"/>
              <a:gd name="connsiteX590" fmla="*/ 12115330 w 12192000"/>
              <a:gd name="connsiteY590" fmla="*/ 4371839 h 6858000"/>
              <a:gd name="connsiteX591" fmla="*/ 11789026 w 12192000"/>
              <a:gd name="connsiteY591" fmla="*/ 4364149 h 6858000"/>
              <a:gd name="connsiteX592" fmla="*/ 11797885 w 12192000"/>
              <a:gd name="connsiteY592" fmla="*/ 4367387 h 6858000"/>
              <a:gd name="connsiteX593" fmla="*/ 11806744 w 12192000"/>
              <a:gd name="connsiteY593" fmla="*/ 4372648 h 6858000"/>
              <a:gd name="connsiteX594" fmla="*/ 11817080 w 12192000"/>
              <a:gd name="connsiteY594" fmla="*/ 4369411 h 6858000"/>
              <a:gd name="connsiteX595" fmla="*/ 11826677 w 12192000"/>
              <a:gd name="connsiteY595" fmla="*/ 4374672 h 6858000"/>
              <a:gd name="connsiteX596" fmla="*/ 11828153 w 12192000"/>
              <a:gd name="connsiteY596" fmla="*/ 4382766 h 6858000"/>
              <a:gd name="connsiteX597" fmla="*/ 11833321 w 12192000"/>
              <a:gd name="connsiteY597" fmla="*/ 4380743 h 6858000"/>
              <a:gd name="connsiteX598" fmla="*/ 11831844 w 12192000"/>
              <a:gd name="connsiteY598" fmla="*/ 4373458 h 6858000"/>
              <a:gd name="connsiteX599" fmla="*/ 11842180 w 12192000"/>
              <a:gd name="connsiteY599" fmla="*/ 4376291 h 6858000"/>
              <a:gd name="connsiteX600" fmla="*/ 11840703 w 12192000"/>
              <a:gd name="connsiteY600" fmla="*/ 4383171 h 6858000"/>
              <a:gd name="connsiteX601" fmla="*/ 11843656 w 12192000"/>
              <a:gd name="connsiteY601" fmla="*/ 4391265 h 6858000"/>
              <a:gd name="connsiteX602" fmla="*/ 11847348 w 12192000"/>
              <a:gd name="connsiteY602" fmla="*/ 4387218 h 6858000"/>
              <a:gd name="connsiteX603" fmla="*/ 11846609 w 12192000"/>
              <a:gd name="connsiteY603" fmla="*/ 4397336 h 6858000"/>
              <a:gd name="connsiteX604" fmla="*/ 11833321 w 12192000"/>
              <a:gd name="connsiteY604" fmla="*/ 4397336 h 6858000"/>
              <a:gd name="connsiteX605" fmla="*/ 11839965 w 12192000"/>
              <a:gd name="connsiteY605" fmla="*/ 4402192 h 6858000"/>
              <a:gd name="connsiteX606" fmla="*/ 11825938 w 12192000"/>
              <a:gd name="connsiteY606" fmla="*/ 4400574 h 6858000"/>
              <a:gd name="connsiteX607" fmla="*/ 11816341 w 12192000"/>
              <a:gd name="connsiteY607" fmla="*/ 4402192 h 6858000"/>
              <a:gd name="connsiteX608" fmla="*/ 11813388 w 12192000"/>
              <a:gd name="connsiteY608" fmla="*/ 4395717 h 6858000"/>
              <a:gd name="connsiteX609" fmla="*/ 11802315 w 12192000"/>
              <a:gd name="connsiteY609" fmla="*/ 4404216 h 6858000"/>
              <a:gd name="connsiteX610" fmla="*/ 11792717 w 12192000"/>
              <a:gd name="connsiteY610" fmla="*/ 4402597 h 6858000"/>
              <a:gd name="connsiteX611" fmla="*/ 11781644 w 12192000"/>
              <a:gd name="connsiteY611" fmla="*/ 4407049 h 6858000"/>
              <a:gd name="connsiteX612" fmla="*/ 11772785 w 12192000"/>
              <a:gd name="connsiteY612" fmla="*/ 4403811 h 6858000"/>
              <a:gd name="connsiteX613" fmla="*/ 11768355 w 12192000"/>
              <a:gd name="connsiteY613" fmla="*/ 4409477 h 6858000"/>
              <a:gd name="connsiteX614" fmla="*/ 11758020 w 12192000"/>
              <a:gd name="connsiteY614" fmla="*/ 4412715 h 6858000"/>
              <a:gd name="connsiteX615" fmla="*/ 11750638 w 12192000"/>
              <a:gd name="connsiteY615" fmla="*/ 4409882 h 6858000"/>
              <a:gd name="connsiteX616" fmla="*/ 11737349 w 12192000"/>
              <a:gd name="connsiteY616" fmla="*/ 4412715 h 6858000"/>
              <a:gd name="connsiteX617" fmla="*/ 11728490 w 12192000"/>
              <a:gd name="connsiteY617" fmla="*/ 4409073 h 6858000"/>
              <a:gd name="connsiteX618" fmla="*/ 11724061 w 12192000"/>
              <a:gd name="connsiteY618" fmla="*/ 4403811 h 6858000"/>
              <a:gd name="connsiteX619" fmla="*/ 11727014 w 12192000"/>
              <a:gd name="connsiteY619" fmla="*/ 4400169 h 6858000"/>
              <a:gd name="connsiteX620" fmla="*/ 11723323 w 12192000"/>
              <a:gd name="connsiteY620" fmla="*/ 4396931 h 6858000"/>
              <a:gd name="connsiteX621" fmla="*/ 11724799 w 12192000"/>
              <a:gd name="connsiteY621" fmla="*/ 4391265 h 6858000"/>
              <a:gd name="connsiteX622" fmla="*/ 11731443 w 12192000"/>
              <a:gd name="connsiteY622" fmla="*/ 4383980 h 6858000"/>
              <a:gd name="connsiteX623" fmla="*/ 11746208 w 12192000"/>
              <a:gd name="connsiteY623" fmla="*/ 4378719 h 6858000"/>
              <a:gd name="connsiteX624" fmla="*/ 11755067 w 12192000"/>
              <a:gd name="connsiteY624" fmla="*/ 4380743 h 6858000"/>
              <a:gd name="connsiteX625" fmla="*/ 11763188 w 12192000"/>
              <a:gd name="connsiteY625" fmla="*/ 4378719 h 6858000"/>
              <a:gd name="connsiteX626" fmla="*/ 11769832 w 12192000"/>
              <a:gd name="connsiteY626" fmla="*/ 4380338 h 6858000"/>
              <a:gd name="connsiteX627" fmla="*/ 11772785 w 12192000"/>
              <a:gd name="connsiteY627" fmla="*/ 4388027 h 6858000"/>
              <a:gd name="connsiteX628" fmla="*/ 11784597 w 12192000"/>
              <a:gd name="connsiteY628" fmla="*/ 4394908 h 6858000"/>
              <a:gd name="connsiteX629" fmla="*/ 11791979 w 12192000"/>
              <a:gd name="connsiteY629" fmla="*/ 4391670 h 6858000"/>
              <a:gd name="connsiteX630" fmla="*/ 11805268 w 12192000"/>
              <a:gd name="connsiteY630" fmla="*/ 4390051 h 6858000"/>
              <a:gd name="connsiteX631" fmla="*/ 11797885 w 12192000"/>
              <a:gd name="connsiteY631" fmla="*/ 4382766 h 6858000"/>
              <a:gd name="connsiteX632" fmla="*/ 11777214 w 12192000"/>
              <a:gd name="connsiteY632" fmla="*/ 4375886 h 6858000"/>
              <a:gd name="connsiteX633" fmla="*/ 11777214 w 12192000"/>
              <a:gd name="connsiteY633" fmla="*/ 4371029 h 6858000"/>
              <a:gd name="connsiteX634" fmla="*/ 11652451 w 12192000"/>
              <a:gd name="connsiteY634" fmla="*/ 4361316 h 6858000"/>
              <a:gd name="connsiteX635" fmla="*/ 11665740 w 12192000"/>
              <a:gd name="connsiteY635" fmla="*/ 4364149 h 6858000"/>
              <a:gd name="connsiteX636" fmla="*/ 11676075 w 12192000"/>
              <a:gd name="connsiteY636" fmla="*/ 4375886 h 6858000"/>
              <a:gd name="connsiteX637" fmla="*/ 11673860 w 12192000"/>
              <a:gd name="connsiteY637" fmla="*/ 4381147 h 6858000"/>
              <a:gd name="connsiteX638" fmla="*/ 11665001 w 12192000"/>
              <a:gd name="connsiteY638" fmla="*/ 4382766 h 6858000"/>
              <a:gd name="connsiteX639" fmla="*/ 11661310 w 12192000"/>
              <a:gd name="connsiteY639" fmla="*/ 4386004 h 6858000"/>
              <a:gd name="connsiteX640" fmla="*/ 11653928 w 12192000"/>
              <a:gd name="connsiteY640" fmla="*/ 4389646 h 6858000"/>
              <a:gd name="connsiteX641" fmla="*/ 11649498 w 12192000"/>
              <a:gd name="connsiteY641" fmla="*/ 4395312 h 6858000"/>
              <a:gd name="connsiteX642" fmla="*/ 11646545 w 12192000"/>
              <a:gd name="connsiteY642" fmla="*/ 4390051 h 6858000"/>
              <a:gd name="connsiteX643" fmla="*/ 11634733 w 12192000"/>
              <a:gd name="connsiteY643" fmla="*/ 4381552 h 6858000"/>
              <a:gd name="connsiteX644" fmla="*/ 11620707 w 12192000"/>
              <a:gd name="connsiteY644" fmla="*/ 4378719 h 6858000"/>
              <a:gd name="connsiteX645" fmla="*/ 11616277 w 12192000"/>
              <a:gd name="connsiteY645" fmla="*/ 4373053 h 6858000"/>
              <a:gd name="connsiteX646" fmla="*/ 11616277 w 12192000"/>
              <a:gd name="connsiteY646" fmla="*/ 4365768 h 6858000"/>
              <a:gd name="connsiteX647" fmla="*/ 11627351 w 12192000"/>
              <a:gd name="connsiteY647" fmla="*/ 4362935 h 6858000"/>
              <a:gd name="connsiteX648" fmla="*/ 11638425 w 12192000"/>
              <a:gd name="connsiteY648" fmla="*/ 4365768 h 6858000"/>
              <a:gd name="connsiteX649" fmla="*/ 12033385 w 12192000"/>
              <a:gd name="connsiteY649" fmla="*/ 4360507 h 6858000"/>
              <a:gd name="connsiteX650" fmla="*/ 12043720 w 12192000"/>
              <a:gd name="connsiteY650" fmla="*/ 4364554 h 6858000"/>
              <a:gd name="connsiteX651" fmla="*/ 12045197 w 12192000"/>
              <a:gd name="connsiteY651" fmla="*/ 4373053 h 6858000"/>
              <a:gd name="connsiteX652" fmla="*/ 12040767 w 12192000"/>
              <a:gd name="connsiteY652" fmla="*/ 4380338 h 6858000"/>
              <a:gd name="connsiteX653" fmla="*/ 12034123 w 12192000"/>
              <a:gd name="connsiteY653" fmla="*/ 4383171 h 6858000"/>
              <a:gd name="connsiteX654" fmla="*/ 12026741 w 12192000"/>
              <a:gd name="connsiteY654" fmla="*/ 4392075 h 6858000"/>
              <a:gd name="connsiteX655" fmla="*/ 12016405 w 12192000"/>
              <a:gd name="connsiteY655" fmla="*/ 4393289 h 6858000"/>
              <a:gd name="connsiteX656" fmla="*/ 12011976 w 12192000"/>
              <a:gd name="connsiteY656" fmla="*/ 4397741 h 6858000"/>
              <a:gd name="connsiteX657" fmla="*/ 12004593 w 12192000"/>
              <a:gd name="connsiteY657" fmla="*/ 4395312 h 6858000"/>
              <a:gd name="connsiteX658" fmla="*/ 11989829 w 12192000"/>
              <a:gd name="connsiteY658" fmla="*/ 4394908 h 6858000"/>
              <a:gd name="connsiteX659" fmla="*/ 11975802 w 12192000"/>
              <a:gd name="connsiteY659" fmla="*/ 4400978 h 6858000"/>
              <a:gd name="connsiteX660" fmla="*/ 11959561 w 12192000"/>
              <a:gd name="connsiteY660" fmla="*/ 4398145 h 6858000"/>
              <a:gd name="connsiteX661" fmla="*/ 11948487 w 12192000"/>
              <a:gd name="connsiteY661" fmla="*/ 4402597 h 6858000"/>
              <a:gd name="connsiteX662" fmla="*/ 11946272 w 12192000"/>
              <a:gd name="connsiteY662" fmla="*/ 4405025 h 6858000"/>
              <a:gd name="connsiteX663" fmla="*/ 11938890 w 12192000"/>
              <a:gd name="connsiteY663" fmla="*/ 4405025 h 6858000"/>
              <a:gd name="connsiteX664" fmla="*/ 11933722 w 12192000"/>
              <a:gd name="connsiteY664" fmla="*/ 4402192 h 6858000"/>
              <a:gd name="connsiteX665" fmla="*/ 11924863 w 12192000"/>
              <a:gd name="connsiteY665" fmla="*/ 4405430 h 6858000"/>
              <a:gd name="connsiteX666" fmla="*/ 11918957 w 12192000"/>
              <a:gd name="connsiteY666" fmla="*/ 4400978 h 6858000"/>
              <a:gd name="connsiteX667" fmla="*/ 11910836 w 12192000"/>
              <a:gd name="connsiteY667" fmla="*/ 4400169 h 6858000"/>
              <a:gd name="connsiteX668" fmla="*/ 11904192 w 12192000"/>
              <a:gd name="connsiteY668" fmla="*/ 4401383 h 6858000"/>
              <a:gd name="connsiteX669" fmla="*/ 11896810 w 12192000"/>
              <a:gd name="connsiteY669" fmla="*/ 4399359 h 6858000"/>
              <a:gd name="connsiteX670" fmla="*/ 11890166 w 12192000"/>
              <a:gd name="connsiteY670" fmla="*/ 4400169 h 6858000"/>
              <a:gd name="connsiteX671" fmla="*/ 11881307 w 12192000"/>
              <a:gd name="connsiteY671" fmla="*/ 4398145 h 6858000"/>
              <a:gd name="connsiteX672" fmla="*/ 11878354 w 12192000"/>
              <a:gd name="connsiteY672" fmla="*/ 4390456 h 6858000"/>
              <a:gd name="connsiteX673" fmla="*/ 11881307 w 12192000"/>
              <a:gd name="connsiteY673" fmla="*/ 4382361 h 6858000"/>
              <a:gd name="connsiteX674" fmla="*/ 11896072 w 12192000"/>
              <a:gd name="connsiteY674" fmla="*/ 4374672 h 6858000"/>
              <a:gd name="connsiteX675" fmla="*/ 11920434 w 12192000"/>
              <a:gd name="connsiteY675" fmla="*/ 4369411 h 6858000"/>
              <a:gd name="connsiteX676" fmla="*/ 11932984 w 12192000"/>
              <a:gd name="connsiteY676" fmla="*/ 4375077 h 6858000"/>
              <a:gd name="connsiteX677" fmla="*/ 11939628 w 12192000"/>
              <a:gd name="connsiteY677" fmla="*/ 4373458 h 6858000"/>
              <a:gd name="connsiteX678" fmla="*/ 11952916 w 12192000"/>
              <a:gd name="connsiteY678" fmla="*/ 4376291 h 6858000"/>
              <a:gd name="connsiteX679" fmla="*/ 11966205 w 12192000"/>
              <a:gd name="connsiteY679" fmla="*/ 4384385 h 6858000"/>
              <a:gd name="connsiteX680" fmla="*/ 11976540 w 12192000"/>
              <a:gd name="connsiteY680" fmla="*/ 4380338 h 6858000"/>
              <a:gd name="connsiteX681" fmla="*/ 11990567 w 12192000"/>
              <a:gd name="connsiteY681" fmla="*/ 4381147 h 6858000"/>
              <a:gd name="connsiteX682" fmla="*/ 11997211 w 12192000"/>
              <a:gd name="connsiteY682" fmla="*/ 4386004 h 6858000"/>
              <a:gd name="connsiteX683" fmla="*/ 12008285 w 12192000"/>
              <a:gd name="connsiteY683" fmla="*/ 4384790 h 6858000"/>
              <a:gd name="connsiteX684" fmla="*/ 12014191 w 12192000"/>
              <a:gd name="connsiteY684" fmla="*/ 4378314 h 6858000"/>
              <a:gd name="connsiteX685" fmla="*/ 12023050 w 12192000"/>
              <a:gd name="connsiteY685" fmla="*/ 4375886 h 6858000"/>
              <a:gd name="connsiteX686" fmla="*/ 12028955 w 12192000"/>
              <a:gd name="connsiteY686" fmla="*/ 4367792 h 6858000"/>
              <a:gd name="connsiteX687" fmla="*/ 12025264 w 12192000"/>
              <a:gd name="connsiteY687" fmla="*/ 4365768 h 6858000"/>
              <a:gd name="connsiteX688" fmla="*/ 12192000 w 12192000"/>
              <a:gd name="connsiteY688" fmla="*/ 4341092 h 6858000"/>
              <a:gd name="connsiteX689" fmla="*/ 12192000 w 12192000"/>
              <a:gd name="connsiteY689" fmla="*/ 4353685 h 6858000"/>
              <a:gd name="connsiteX690" fmla="*/ 12186940 w 12192000"/>
              <a:gd name="connsiteY690" fmla="*/ 4356460 h 6858000"/>
              <a:gd name="connsiteX691" fmla="*/ 12184725 w 12192000"/>
              <a:gd name="connsiteY691" fmla="*/ 4352413 h 6858000"/>
              <a:gd name="connsiteX692" fmla="*/ 12188416 w 12192000"/>
              <a:gd name="connsiteY692" fmla="*/ 4342699 h 6858000"/>
              <a:gd name="connsiteX693" fmla="*/ 11680504 w 12192000"/>
              <a:gd name="connsiteY693" fmla="*/ 4323678 h 6858000"/>
              <a:gd name="connsiteX694" fmla="*/ 11687887 w 12192000"/>
              <a:gd name="connsiteY694" fmla="*/ 4324083 h 6858000"/>
              <a:gd name="connsiteX695" fmla="*/ 11690102 w 12192000"/>
              <a:gd name="connsiteY695" fmla="*/ 4323678 h 6858000"/>
              <a:gd name="connsiteX696" fmla="*/ 11689363 w 12192000"/>
              <a:gd name="connsiteY696" fmla="*/ 4326106 h 6858000"/>
              <a:gd name="connsiteX697" fmla="*/ 11681981 w 12192000"/>
              <a:gd name="connsiteY697" fmla="*/ 4326106 h 6858000"/>
              <a:gd name="connsiteX698" fmla="*/ 11925601 w 12192000"/>
              <a:gd name="connsiteY698" fmla="*/ 4314369 h 6858000"/>
              <a:gd name="connsiteX699" fmla="*/ 11932246 w 12192000"/>
              <a:gd name="connsiteY699" fmla="*/ 4317607 h 6858000"/>
              <a:gd name="connsiteX700" fmla="*/ 11927078 w 12192000"/>
              <a:gd name="connsiteY700" fmla="*/ 4321654 h 6858000"/>
              <a:gd name="connsiteX701" fmla="*/ 11921172 w 12192000"/>
              <a:gd name="connsiteY701" fmla="*/ 4317607 h 6858000"/>
              <a:gd name="connsiteX702" fmla="*/ 11540238 w 12192000"/>
              <a:gd name="connsiteY702" fmla="*/ 4304656 h 6858000"/>
              <a:gd name="connsiteX703" fmla="*/ 11545406 w 12192000"/>
              <a:gd name="connsiteY703" fmla="*/ 4307894 h 6858000"/>
              <a:gd name="connsiteX704" fmla="*/ 11572721 w 12192000"/>
              <a:gd name="connsiteY704" fmla="*/ 4308703 h 6858000"/>
              <a:gd name="connsiteX705" fmla="*/ 11580103 w 12192000"/>
              <a:gd name="connsiteY705" fmla="*/ 4311132 h 6858000"/>
              <a:gd name="connsiteX706" fmla="*/ 11593392 w 12192000"/>
              <a:gd name="connsiteY706" fmla="*/ 4309108 h 6858000"/>
              <a:gd name="connsiteX707" fmla="*/ 11598559 w 12192000"/>
              <a:gd name="connsiteY707" fmla="*/ 4311536 h 6858000"/>
              <a:gd name="connsiteX708" fmla="*/ 11594130 w 12192000"/>
              <a:gd name="connsiteY708" fmla="*/ 4316798 h 6858000"/>
              <a:gd name="connsiteX709" fmla="*/ 11583056 w 12192000"/>
              <a:gd name="connsiteY709" fmla="*/ 4318012 h 6858000"/>
              <a:gd name="connsiteX710" fmla="*/ 11574197 w 12192000"/>
              <a:gd name="connsiteY710" fmla="*/ 4321654 h 6858000"/>
              <a:gd name="connsiteX711" fmla="*/ 11557218 w 12192000"/>
              <a:gd name="connsiteY711" fmla="*/ 4320845 h 6858000"/>
              <a:gd name="connsiteX712" fmla="*/ 11550573 w 12192000"/>
              <a:gd name="connsiteY712" fmla="*/ 4324487 h 6858000"/>
              <a:gd name="connsiteX713" fmla="*/ 11543191 w 12192000"/>
              <a:gd name="connsiteY713" fmla="*/ 4323678 h 6858000"/>
              <a:gd name="connsiteX714" fmla="*/ 11532856 w 12192000"/>
              <a:gd name="connsiteY714" fmla="*/ 4313965 h 6858000"/>
              <a:gd name="connsiteX715" fmla="*/ 11655404 w 12192000"/>
              <a:gd name="connsiteY715" fmla="*/ 4303847 h 6858000"/>
              <a:gd name="connsiteX716" fmla="*/ 11665001 w 12192000"/>
              <a:gd name="connsiteY716" fmla="*/ 4305061 h 6858000"/>
              <a:gd name="connsiteX717" fmla="*/ 11670907 w 12192000"/>
              <a:gd name="connsiteY717" fmla="*/ 4307489 h 6858000"/>
              <a:gd name="connsiteX718" fmla="*/ 11673122 w 12192000"/>
              <a:gd name="connsiteY718" fmla="*/ 4309918 h 6858000"/>
              <a:gd name="connsiteX719" fmla="*/ 11669431 w 12192000"/>
              <a:gd name="connsiteY719" fmla="*/ 4309918 h 6858000"/>
              <a:gd name="connsiteX720" fmla="*/ 11665001 w 12192000"/>
              <a:gd name="connsiteY720" fmla="*/ 4309108 h 6858000"/>
              <a:gd name="connsiteX721" fmla="*/ 11658357 w 12192000"/>
              <a:gd name="connsiteY721" fmla="*/ 4315988 h 6858000"/>
              <a:gd name="connsiteX722" fmla="*/ 11651713 w 12192000"/>
              <a:gd name="connsiteY722" fmla="*/ 4309918 h 6858000"/>
              <a:gd name="connsiteX723" fmla="*/ 11651713 w 12192000"/>
              <a:gd name="connsiteY723" fmla="*/ 4307085 h 6858000"/>
              <a:gd name="connsiteX724" fmla="*/ 11165210 w 12192000"/>
              <a:gd name="connsiteY724" fmla="*/ 4289277 h 6858000"/>
              <a:gd name="connsiteX725" fmla="*/ 11170378 w 12192000"/>
              <a:gd name="connsiteY725" fmla="*/ 4289277 h 6858000"/>
              <a:gd name="connsiteX726" fmla="*/ 11169640 w 12192000"/>
              <a:gd name="connsiteY726" fmla="*/ 4293729 h 6858000"/>
              <a:gd name="connsiteX727" fmla="*/ 11166687 w 12192000"/>
              <a:gd name="connsiteY727" fmla="*/ 4294134 h 6858000"/>
              <a:gd name="connsiteX728" fmla="*/ 11209505 w 12192000"/>
              <a:gd name="connsiteY728" fmla="*/ 4256495 h 6858000"/>
              <a:gd name="connsiteX729" fmla="*/ 11213934 w 12192000"/>
              <a:gd name="connsiteY729" fmla="*/ 4260947 h 6858000"/>
              <a:gd name="connsiteX730" fmla="*/ 11225746 w 12192000"/>
              <a:gd name="connsiteY730" fmla="*/ 4260542 h 6858000"/>
              <a:gd name="connsiteX731" fmla="*/ 11241988 w 12192000"/>
              <a:gd name="connsiteY731" fmla="*/ 4262971 h 6858000"/>
              <a:gd name="connsiteX732" fmla="*/ 11249370 w 12192000"/>
              <a:gd name="connsiteY732" fmla="*/ 4268637 h 6858000"/>
              <a:gd name="connsiteX733" fmla="*/ 11253061 w 12192000"/>
              <a:gd name="connsiteY733" fmla="*/ 4265399 h 6858000"/>
              <a:gd name="connsiteX734" fmla="*/ 11258229 w 12192000"/>
              <a:gd name="connsiteY734" fmla="*/ 4260542 h 6858000"/>
              <a:gd name="connsiteX735" fmla="*/ 11272994 w 12192000"/>
              <a:gd name="connsiteY735" fmla="*/ 4261352 h 6858000"/>
              <a:gd name="connsiteX736" fmla="*/ 11282591 w 12192000"/>
              <a:gd name="connsiteY736" fmla="*/ 4268637 h 6858000"/>
              <a:gd name="connsiteX737" fmla="*/ 11300309 w 12192000"/>
              <a:gd name="connsiteY737" fmla="*/ 4272684 h 6858000"/>
              <a:gd name="connsiteX738" fmla="*/ 11322456 w 12192000"/>
              <a:gd name="connsiteY738" fmla="*/ 4274707 h 6858000"/>
              <a:gd name="connsiteX739" fmla="*/ 11328362 w 12192000"/>
              <a:gd name="connsiteY739" fmla="*/ 4284421 h 6858000"/>
              <a:gd name="connsiteX740" fmla="*/ 11326147 w 12192000"/>
              <a:gd name="connsiteY740" fmla="*/ 4293324 h 6858000"/>
              <a:gd name="connsiteX741" fmla="*/ 11330577 w 12192000"/>
              <a:gd name="connsiteY741" fmla="*/ 4297371 h 6858000"/>
              <a:gd name="connsiteX742" fmla="*/ 11347556 w 12192000"/>
              <a:gd name="connsiteY742" fmla="*/ 4304252 h 6858000"/>
              <a:gd name="connsiteX743" fmla="*/ 11377086 w 12192000"/>
              <a:gd name="connsiteY743" fmla="*/ 4303847 h 6858000"/>
              <a:gd name="connsiteX744" fmla="*/ 11403663 w 12192000"/>
              <a:gd name="connsiteY744" fmla="*/ 4307894 h 6858000"/>
              <a:gd name="connsiteX745" fmla="*/ 11426549 w 12192000"/>
              <a:gd name="connsiteY745" fmla="*/ 4304252 h 6858000"/>
              <a:gd name="connsiteX746" fmla="*/ 11432454 w 12192000"/>
              <a:gd name="connsiteY746" fmla="*/ 4296967 h 6858000"/>
              <a:gd name="connsiteX747" fmla="*/ 11435407 w 12192000"/>
              <a:gd name="connsiteY747" fmla="*/ 4278755 h 6858000"/>
              <a:gd name="connsiteX748" fmla="*/ 11445005 w 12192000"/>
              <a:gd name="connsiteY748" fmla="*/ 4278350 h 6858000"/>
              <a:gd name="connsiteX749" fmla="*/ 11456817 w 12192000"/>
              <a:gd name="connsiteY749" fmla="*/ 4290087 h 6858000"/>
              <a:gd name="connsiteX750" fmla="*/ 11464937 w 12192000"/>
              <a:gd name="connsiteY750" fmla="*/ 4290087 h 6858000"/>
              <a:gd name="connsiteX751" fmla="*/ 11473796 w 12192000"/>
              <a:gd name="connsiteY751" fmla="*/ 4288468 h 6858000"/>
              <a:gd name="connsiteX752" fmla="*/ 11481179 w 12192000"/>
              <a:gd name="connsiteY752" fmla="*/ 4292515 h 6858000"/>
              <a:gd name="connsiteX753" fmla="*/ 11491514 w 12192000"/>
              <a:gd name="connsiteY753" fmla="*/ 4301014 h 6858000"/>
              <a:gd name="connsiteX754" fmla="*/ 11499635 w 12192000"/>
              <a:gd name="connsiteY754" fmla="*/ 4300204 h 6858000"/>
              <a:gd name="connsiteX755" fmla="*/ 11507017 w 12192000"/>
              <a:gd name="connsiteY755" fmla="*/ 4307489 h 6858000"/>
              <a:gd name="connsiteX756" fmla="*/ 11513661 w 12192000"/>
              <a:gd name="connsiteY756" fmla="*/ 4304656 h 6858000"/>
              <a:gd name="connsiteX757" fmla="*/ 11526950 w 12192000"/>
              <a:gd name="connsiteY757" fmla="*/ 4304656 h 6858000"/>
              <a:gd name="connsiteX758" fmla="*/ 11526950 w 12192000"/>
              <a:gd name="connsiteY758" fmla="*/ 4317202 h 6858000"/>
              <a:gd name="connsiteX759" fmla="*/ 11536547 w 12192000"/>
              <a:gd name="connsiteY759" fmla="*/ 4328534 h 6858000"/>
              <a:gd name="connsiteX760" fmla="*/ 11537285 w 12192000"/>
              <a:gd name="connsiteY760" fmla="*/ 4335415 h 6858000"/>
              <a:gd name="connsiteX761" fmla="*/ 11544668 w 12192000"/>
              <a:gd name="connsiteY761" fmla="*/ 4342699 h 6858000"/>
              <a:gd name="connsiteX762" fmla="*/ 11555741 w 12192000"/>
              <a:gd name="connsiteY762" fmla="*/ 4347556 h 6858000"/>
              <a:gd name="connsiteX763" fmla="*/ 11566077 w 12192000"/>
              <a:gd name="connsiteY763" fmla="*/ 4343914 h 6858000"/>
              <a:gd name="connsiteX764" fmla="*/ 11574197 w 12192000"/>
              <a:gd name="connsiteY764" fmla="*/ 4347961 h 6858000"/>
              <a:gd name="connsiteX765" fmla="*/ 11582318 w 12192000"/>
              <a:gd name="connsiteY765" fmla="*/ 4347556 h 6858000"/>
              <a:gd name="connsiteX766" fmla="*/ 11588224 w 12192000"/>
              <a:gd name="connsiteY766" fmla="*/ 4343914 h 6858000"/>
              <a:gd name="connsiteX767" fmla="*/ 11596345 w 12192000"/>
              <a:gd name="connsiteY767" fmla="*/ 4343914 h 6858000"/>
              <a:gd name="connsiteX768" fmla="*/ 11599298 w 12192000"/>
              <a:gd name="connsiteY768" fmla="*/ 4346747 h 6858000"/>
              <a:gd name="connsiteX769" fmla="*/ 11607418 w 12192000"/>
              <a:gd name="connsiteY769" fmla="*/ 4347961 h 6858000"/>
              <a:gd name="connsiteX770" fmla="*/ 11613324 w 12192000"/>
              <a:gd name="connsiteY770" fmla="*/ 4353627 h 6858000"/>
              <a:gd name="connsiteX771" fmla="*/ 11610371 w 12192000"/>
              <a:gd name="connsiteY771" fmla="*/ 4373862 h 6858000"/>
              <a:gd name="connsiteX772" fmla="*/ 11605204 w 12192000"/>
              <a:gd name="connsiteY772" fmla="*/ 4379528 h 6858000"/>
              <a:gd name="connsiteX773" fmla="*/ 11610371 w 12192000"/>
              <a:gd name="connsiteY773" fmla="*/ 4383171 h 6858000"/>
              <a:gd name="connsiteX774" fmla="*/ 11613324 w 12192000"/>
              <a:gd name="connsiteY774" fmla="*/ 4396931 h 6858000"/>
              <a:gd name="connsiteX775" fmla="*/ 11607418 w 12192000"/>
              <a:gd name="connsiteY775" fmla="*/ 4398550 h 6858000"/>
              <a:gd name="connsiteX776" fmla="*/ 11600036 w 12192000"/>
              <a:gd name="connsiteY776" fmla="*/ 4391670 h 6858000"/>
              <a:gd name="connsiteX777" fmla="*/ 11588962 w 12192000"/>
              <a:gd name="connsiteY777" fmla="*/ 4392884 h 6858000"/>
              <a:gd name="connsiteX778" fmla="*/ 11576412 w 12192000"/>
              <a:gd name="connsiteY778" fmla="*/ 4383171 h 6858000"/>
              <a:gd name="connsiteX779" fmla="*/ 11566077 w 12192000"/>
              <a:gd name="connsiteY779" fmla="*/ 4380338 h 6858000"/>
              <a:gd name="connsiteX780" fmla="*/ 11556479 w 12192000"/>
              <a:gd name="connsiteY780" fmla="*/ 4371029 h 6858000"/>
              <a:gd name="connsiteX781" fmla="*/ 11549097 w 12192000"/>
              <a:gd name="connsiteY781" fmla="*/ 4371029 h 6858000"/>
              <a:gd name="connsiteX782" fmla="*/ 11535070 w 12192000"/>
              <a:gd name="connsiteY782" fmla="*/ 4377910 h 6858000"/>
              <a:gd name="connsiteX783" fmla="*/ 11519567 w 12192000"/>
              <a:gd name="connsiteY783" fmla="*/ 4378314 h 6858000"/>
              <a:gd name="connsiteX784" fmla="*/ 11507755 w 12192000"/>
              <a:gd name="connsiteY784" fmla="*/ 4371839 h 6858000"/>
              <a:gd name="connsiteX785" fmla="*/ 11493729 w 12192000"/>
              <a:gd name="connsiteY785" fmla="*/ 4369006 h 6858000"/>
              <a:gd name="connsiteX786" fmla="*/ 11481917 w 12192000"/>
              <a:gd name="connsiteY786" fmla="*/ 4377910 h 6858000"/>
              <a:gd name="connsiteX787" fmla="*/ 11469367 w 12192000"/>
              <a:gd name="connsiteY787" fmla="*/ 4369815 h 6858000"/>
              <a:gd name="connsiteX788" fmla="*/ 11452387 w 12192000"/>
              <a:gd name="connsiteY788" fmla="*/ 4368601 h 6858000"/>
              <a:gd name="connsiteX789" fmla="*/ 11442052 w 12192000"/>
              <a:gd name="connsiteY789" fmla="*/ 4373862 h 6858000"/>
              <a:gd name="connsiteX790" fmla="*/ 11415475 w 12192000"/>
              <a:gd name="connsiteY790" fmla="*/ 4364959 h 6858000"/>
              <a:gd name="connsiteX791" fmla="*/ 11391851 w 12192000"/>
              <a:gd name="connsiteY791" fmla="*/ 4350794 h 6858000"/>
              <a:gd name="connsiteX792" fmla="*/ 11375610 w 12192000"/>
              <a:gd name="connsiteY792" fmla="*/ 4351198 h 6858000"/>
              <a:gd name="connsiteX793" fmla="*/ 11363798 w 12192000"/>
              <a:gd name="connsiteY793" fmla="*/ 4343509 h 6858000"/>
              <a:gd name="connsiteX794" fmla="*/ 11356415 w 12192000"/>
              <a:gd name="connsiteY794" fmla="*/ 4343914 h 6858000"/>
              <a:gd name="connsiteX795" fmla="*/ 11350509 w 12192000"/>
              <a:gd name="connsiteY795" fmla="*/ 4350389 h 6858000"/>
              <a:gd name="connsiteX796" fmla="*/ 11341650 w 12192000"/>
              <a:gd name="connsiteY796" fmla="*/ 4348770 h 6858000"/>
              <a:gd name="connsiteX797" fmla="*/ 11333530 w 12192000"/>
              <a:gd name="connsiteY797" fmla="*/ 4341485 h 6858000"/>
              <a:gd name="connsiteX798" fmla="*/ 11326886 w 12192000"/>
              <a:gd name="connsiteY798" fmla="*/ 4341890 h 6858000"/>
              <a:gd name="connsiteX799" fmla="*/ 11318027 w 12192000"/>
              <a:gd name="connsiteY799" fmla="*/ 4351603 h 6858000"/>
              <a:gd name="connsiteX800" fmla="*/ 11295879 w 12192000"/>
              <a:gd name="connsiteY800" fmla="*/ 4345937 h 6858000"/>
              <a:gd name="connsiteX801" fmla="*/ 11280376 w 12192000"/>
              <a:gd name="connsiteY801" fmla="*/ 4335010 h 6858000"/>
              <a:gd name="connsiteX802" fmla="*/ 11265611 w 12192000"/>
              <a:gd name="connsiteY802" fmla="*/ 4334200 h 6858000"/>
              <a:gd name="connsiteX803" fmla="*/ 11258229 w 12192000"/>
              <a:gd name="connsiteY803" fmla="*/ 4330963 h 6858000"/>
              <a:gd name="connsiteX804" fmla="*/ 11249370 w 12192000"/>
              <a:gd name="connsiteY804" fmla="*/ 4335819 h 6858000"/>
              <a:gd name="connsiteX805" fmla="*/ 11237558 w 12192000"/>
              <a:gd name="connsiteY805" fmla="*/ 4331772 h 6858000"/>
              <a:gd name="connsiteX806" fmla="*/ 11224270 w 12192000"/>
              <a:gd name="connsiteY806" fmla="*/ 4330153 h 6858000"/>
              <a:gd name="connsiteX807" fmla="*/ 11219840 w 12192000"/>
              <a:gd name="connsiteY807" fmla="*/ 4326106 h 6858000"/>
              <a:gd name="connsiteX808" fmla="*/ 11226484 w 12192000"/>
              <a:gd name="connsiteY808" fmla="*/ 4314369 h 6858000"/>
              <a:gd name="connsiteX809" fmla="*/ 11230914 w 12192000"/>
              <a:gd name="connsiteY809" fmla="*/ 4310727 h 6858000"/>
              <a:gd name="connsiteX810" fmla="*/ 11224270 w 12192000"/>
              <a:gd name="connsiteY810" fmla="*/ 4310322 h 6858000"/>
              <a:gd name="connsiteX811" fmla="*/ 11218364 w 12192000"/>
              <a:gd name="connsiteY811" fmla="*/ 4313560 h 6858000"/>
              <a:gd name="connsiteX812" fmla="*/ 11211720 w 12192000"/>
              <a:gd name="connsiteY812" fmla="*/ 4309513 h 6858000"/>
              <a:gd name="connsiteX813" fmla="*/ 11207290 w 12192000"/>
              <a:gd name="connsiteY813" fmla="*/ 4301419 h 6858000"/>
              <a:gd name="connsiteX814" fmla="*/ 11196216 w 12192000"/>
              <a:gd name="connsiteY814" fmla="*/ 4305466 h 6858000"/>
              <a:gd name="connsiteX815" fmla="*/ 11176284 w 12192000"/>
              <a:gd name="connsiteY815" fmla="*/ 4305061 h 6858000"/>
              <a:gd name="connsiteX816" fmla="*/ 11169640 w 12192000"/>
              <a:gd name="connsiteY816" fmla="*/ 4301823 h 6858000"/>
              <a:gd name="connsiteX817" fmla="*/ 11168901 w 12192000"/>
              <a:gd name="connsiteY817" fmla="*/ 4296562 h 6858000"/>
              <a:gd name="connsiteX818" fmla="*/ 11172593 w 12192000"/>
              <a:gd name="connsiteY818" fmla="*/ 4295753 h 6858000"/>
              <a:gd name="connsiteX819" fmla="*/ 11176284 w 12192000"/>
              <a:gd name="connsiteY819" fmla="*/ 4299800 h 6858000"/>
              <a:gd name="connsiteX820" fmla="*/ 11184405 w 12192000"/>
              <a:gd name="connsiteY820" fmla="*/ 4297371 h 6858000"/>
              <a:gd name="connsiteX821" fmla="*/ 11185143 w 12192000"/>
              <a:gd name="connsiteY821" fmla="*/ 4288063 h 6858000"/>
              <a:gd name="connsiteX822" fmla="*/ 11195478 w 12192000"/>
              <a:gd name="connsiteY822" fmla="*/ 4286444 h 6858000"/>
              <a:gd name="connsiteX823" fmla="*/ 11199908 w 12192000"/>
              <a:gd name="connsiteY823" fmla="*/ 4277136 h 6858000"/>
              <a:gd name="connsiteX824" fmla="*/ 11199169 w 12192000"/>
              <a:gd name="connsiteY824" fmla="*/ 4267422 h 6858000"/>
              <a:gd name="connsiteX825" fmla="*/ 11921910 w 12192000"/>
              <a:gd name="connsiteY825" fmla="*/ 4253662 h 6858000"/>
              <a:gd name="connsiteX826" fmla="*/ 11929293 w 12192000"/>
              <a:gd name="connsiteY826" fmla="*/ 4268232 h 6858000"/>
              <a:gd name="connsiteX827" fmla="*/ 11925601 w 12192000"/>
              <a:gd name="connsiteY827" fmla="*/ 4275112 h 6858000"/>
              <a:gd name="connsiteX828" fmla="*/ 11921910 w 12192000"/>
              <a:gd name="connsiteY828" fmla="*/ 4284825 h 6858000"/>
              <a:gd name="connsiteX829" fmla="*/ 11919695 w 12192000"/>
              <a:gd name="connsiteY829" fmla="*/ 4277945 h 6858000"/>
              <a:gd name="connsiteX830" fmla="*/ 11915266 w 12192000"/>
              <a:gd name="connsiteY830" fmla="*/ 4271470 h 6858000"/>
              <a:gd name="connsiteX831" fmla="*/ 11918957 w 12192000"/>
              <a:gd name="connsiteY831" fmla="*/ 4265804 h 6858000"/>
              <a:gd name="connsiteX832" fmla="*/ 11919695 w 12192000"/>
              <a:gd name="connsiteY832" fmla="*/ 4258519 h 6858000"/>
              <a:gd name="connsiteX833" fmla="*/ 11018300 w 12192000"/>
              <a:gd name="connsiteY833" fmla="*/ 4227760 h 6858000"/>
              <a:gd name="connsiteX834" fmla="*/ 11024206 w 12192000"/>
              <a:gd name="connsiteY834" fmla="*/ 4232212 h 6858000"/>
              <a:gd name="connsiteX835" fmla="*/ 11024944 w 12192000"/>
              <a:gd name="connsiteY835" fmla="*/ 4238688 h 6858000"/>
              <a:gd name="connsiteX836" fmla="*/ 11012394 w 12192000"/>
              <a:gd name="connsiteY836" fmla="*/ 4230189 h 6858000"/>
              <a:gd name="connsiteX837" fmla="*/ 11992782 w 12192000"/>
              <a:gd name="connsiteY837" fmla="*/ 4218047 h 6858000"/>
              <a:gd name="connsiteX838" fmla="*/ 11998687 w 12192000"/>
              <a:gd name="connsiteY838" fmla="*/ 4226142 h 6858000"/>
              <a:gd name="connsiteX839" fmla="*/ 12000902 w 12192000"/>
              <a:gd name="connsiteY839" fmla="*/ 4235450 h 6858000"/>
              <a:gd name="connsiteX840" fmla="*/ 11993520 w 12192000"/>
              <a:gd name="connsiteY840" fmla="*/ 4239902 h 6858000"/>
              <a:gd name="connsiteX841" fmla="*/ 11989090 w 12192000"/>
              <a:gd name="connsiteY841" fmla="*/ 4238283 h 6858000"/>
              <a:gd name="connsiteX842" fmla="*/ 11985399 w 12192000"/>
              <a:gd name="connsiteY842" fmla="*/ 4228570 h 6858000"/>
              <a:gd name="connsiteX843" fmla="*/ 11988352 w 12192000"/>
              <a:gd name="connsiteY843" fmla="*/ 4225737 h 6858000"/>
              <a:gd name="connsiteX844" fmla="*/ 11989090 w 12192000"/>
              <a:gd name="connsiteY844" fmla="*/ 4220071 h 6858000"/>
              <a:gd name="connsiteX845" fmla="*/ 11992782 w 12192000"/>
              <a:gd name="connsiteY845" fmla="*/ 4218047 h 6858000"/>
              <a:gd name="connsiteX846" fmla="*/ 12031908 w 12192000"/>
              <a:gd name="connsiteY846" fmla="*/ 4201454 h 6858000"/>
              <a:gd name="connsiteX847" fmla="*/ 12036338 w 12192000"/>
              <a:gd name="connsiteY847" fmla="*/ 4209144 h 6858000"/>
              <a:gd name="connsiteX848" fmla="*/ 12036338 w 12192000"/>
              <a:gd name="connsiteY848" fmla="*/ 4214000 h 6858000"/>
              <a:gd name="connsiteX849" fmla="*/ 12029694 w 12192000"/>
              <a:gd name="connsiteY849" fmla="*/ 4220071 h 6858000"/>
              <a:gd name="connsiteX850" fmla="*/ 12028955 w 12192000"/>
              <a:gd name="connsiteY850" fmla="*/ 4227760 h 6858000"/>
              <a:gd name="connsiteX851" fmla="*/ 12024526 w 12192000"/>
              <a:gd name="connsiteY851" fmla="*/ 4228570 h 6858000"/>
              <a:gd name="connsiteX852" fmla="*/ 12023788 w 12192000"/>
              <a:gd name="connsiteY852" fmla="*/ 4232212 h 6858000"/>
              <a:gd name="connsiteX853" fmla="*/ 12014929 w 12192000"/>
              <a:gd name="connsiteY853" fmla="*/ 4233426 h 6858000"/>
              <a:gd name="connsiteX854" fmla="*/ 12011238 w 12192000"/>
              <a:gd name="connsiteY854" fmla="*/ 4230189 h 6858000"/>
              <a:gd name="connsiteX855" fmla="*/ 12010499 w 12192000"/>
              <a:gd name="connsiteY855" fmla="*/ 4226546 h 6858000"/>
              <a:gd name="connsiteX856" fmla="*/ 12019358 w 12192000"/>
              <a:gd name="connsiteY856" fmla="*/ 4217238 h 6858000"/>
              <a:gd name="connsiteX857" fmla="*/ 12016405 w 12192000"/>
              <a:gd name="connsiteY857" fmla="*/ 4211977 h 6858000"/>
              <a:gd name="connsiteX858" fmla="*/ 12023050 w 12192000"/>
              <a:gd name="connsiteY858" fmla="*/ 4205501 h 6858000"/>
              <a:gd name="connsiteX859" fmla="*/ 12051841 w 12192000"/>
              <a:gd name="connsiteY859" fmla="*/ 4190122 h 6858000"/>
              <a:gd name="connsiteX860" fmla="*/ 12058485 w 12192000"/>
              <a:gd name="connsiteY860" fmla="*/ 4191336 h 6858000"/>
              <a:gd name="connsiteX861" fmla="*/ 12058485 w 12192000"/>
              <a:gd name="connsiteY861" fmla="*/ 4197002 h 6858000"/>
              <a:gd name="connsiteX862" fmla="*/ 12061438 w 12192000"/>
              <a:gd name="connsiteY862" fmla="*/ 4203478 h 6858000"/>
              <a:gd name="connsiteX863" fmla="*/ 12061438 w 12192000"/>
              <a:gd name="connsiteY863" fmla="*/ 4207525 h 6858000"/>
              <a:gd name="connsiteX864" fmla="*/ 12059223 w 12192000"/>
              <a:gd name="connsiteY864" fmla="*/ 4203882 h 6858000"/>
              <a:gd name="connsiteX865" fmla="*/ 12057009 w 12192000"/>
              <a:gd name="connsiteY865" fmla="*/ 4207929 h 6858000"/>
              <a:gd name="connsiteX866" fmla="*/ 12051103 w 12192000"/>
              <a:gd name="connsiteY866" fmla="*/ 4212381 h 6858000"/>
              <a:gd name="connsiteX867" fmla="*/ 12048150 w 12192000"/>
              <a:gd name="connsiteY867" fmla="*/ 4215619 h 6858000"/>
              <a:gd name="connsiteX868" fmla="*/ 12050365 w 12192000"/>
              <a:gd name="connsiteY868" fmla="*/ 4222904 h 6858000"/>
              <a:gd name="connsiteX869" fmla="*/ 12058485 w 12192000"/>
              <a:gd name="connsiteY869" fmla="*/ 4224523 h 6858000"/>
              <a:gd name="connsiteX870" fmla="*/ 12059962 w 12192000"/>
              <a:gd name="connsiteY870" fmla="*/ 4228570 h 6858000"/>
              <a:gd name="connsiteX871" fmla="*/ 12057009 w 12192000"/>
              <a:gd name="connsiteY871" fmla="*/ 4232212 h 6858000"/>
              <a:gd name="connsiteX872" fmla="*/ 12051103 w 12192000"/>
              <a:gd name="connsiteY872" fmla="*/ 4234236 h 6858000"/>
              <a:gd name="connsiteX873" fmla="*/ 12045197 w 12192000"/>
              <a:gd name="connsiteY873" fmla="*/ 4243140 h 6858000"/>
              <a:gd name="connsiteX874" fmla="*/ 12039291 w 12192000"/>
              <a:gd name="connsiteY874" fmla="*/ 4245973 h 6858000"/>
              <a:gd name="connsiteX875" fmla="*/ 12032647 w 12192000"/>
              <a:gd name="connsiteY875" fmla="*/ 4242735 h 6858000"/>
              <a:gd name="connsiteX876" fmla="*/ 12033385 w 12192000"/>
              <a:gd name="connsiteY876" fmla="*/ 4235855 h 6858000"/>
              <a:gd name="connsiteX877" fmla="*/ 12042244 w 12192000"/>
              <a:gd name="connsiteY877" fmla="*/ 4222499 h 6858000"/>
              <a:gd name="connsiteX878" fmla="*/ 12046673 w 12192000"/>
              <a:gd name="connsiteY878" fmla="*/ 4208334 h 6858000"/>
              <a:gd name="connsiteX879" fmla="*/ 12047412 w 12192000"/>
              <a:gd name="connsiteY879" fmla="*/ 4193764 h 6858000"/>
              <a:gd name="connsiteX880" fmla="*/ 11715940 w 12192000"/>
              <a:gd name="connsiteY880" fmla="*/ 4143175 h 6858000"/>
              <a:gd name="connsiteX881" fmla="*/ 11718155 w 12192000"/>
              <a:gd name="connsiteY881" fmla="*/ 4145199 h 6858000"/>
              <a:gd name="connsiteX882" fmla="*/ 11717417 w 12192000"/>
              <a:gd name="connsiteY882" fmla="*/ 4157340 h 6858000"/>
              <a:gd name="connsiteX883" fmla="*/ 11714464 w 12192000"/>
              <a:gd name="connsiteY883" fmla="*/ 4158150 h 6858000"/>
              <a:gd name="connsiteX884" fmla="*/ 11713725 w 12192000"/>
              <a:gd name="connsiteY884" fmla="*/ 4146818 h 6858000"/>
              <a:gd name="connsiteX885" fmla="*/ 11709296 w 12192000"/>
              <a:gd name="connsiteY885" fmla="*/ 4139937 h 6858000"/>
              <a:gd name="connsiteX886" fmla="*/ 11711511 w 12192000"/>
              <a:gd name="connsiteY886" fmla="*/ 4143580 h 6858000"/>
              <a:gd name="connsiteX887" fmla="*/ 11712249 w 12192000"/>
              <a:gd name="connsiteY887" fmla="*/ 4159768 h 6858000"/>
              <a:gd name="connsiteX888" fmla="*/ 11709296 w 12192000"/>
              <a:gd name="connsiteY888" fmla="*/ 4168672 h 6858000"/>
              <a:gd name="connsiteX889" fmla="*/ 11701913 w 12192000"/>
              <a:gd name="connsiteY889" fmla="*/ 4173529 h 6858000"/>
              <a:gd name="connsiteX890" fmla="*/ 11698222 w 12192000"/>
              <a:gd name="connsiteY890" fmla="*/ 4169077 h 6858000"/>
              <a:gd name="connsiteX891" fmla="*/ 11699699 w 12192000"/>
              <a:gd name="connsiteY891" fmla="*/ 4156126 h 6858000"/>
              <a:gd name="connsiteX892" fmla="*/ 11704866 w 12192000"/>
              <a:gd name="connsiteY892" fmla="*/ 4142770 h 6858000"/>
              <a:gd name="connsiteX893" fmla="*/ 11250846 w 12192000"/>
              <a:gd name="connsiteY893" fmla="*/ 4119297 h 6858000"/>
              <a:gd name="connsiteX894" fmla="*/ 11256014 w 12192000"/>
              <a:gd name="connsiteY894" fmla="*/ 4122130 h 6858000"/>
              <a:gd name="connsiteX895" fmla="*/ 11250108 w 12192000"/>
              <a:gd name="connsiteY895" fmla="*/ 4126987 h 6858000"/>
              <a:gd name="connsiteX896" fmla="*/ 10920113 w 12192000"/>
              <a:gd name="connsiteY896" fmla="*/ 4114440 h 6858000"/>
              <a:gd name="connsiteX897" fmla="*/ 10930449 w 12192000"/>
              <a:gd name="connsiteY897" fmla="*/ 4121725 h 6858000"/>
              <a:gd name="connsiteX898" fmla="*/ 10929710 w 12192000"/>
              <a:gd name="connsiteY898" fmla="*/ 4129415 h 6858000"/>
              <a:gd name="connsiteX899" fmla="*/ 10931925 w 12192000"/>
              <a:gd name="connsiteY899" fmla="*/ 4138319 h 6858000"/>
              <a:gd name="connsiteX900" fmla="*/ 10913469 w 12192000"/>
              <a:gd name="connsiteY900" fmla="*/ 4122535 h 6858000"/>
              <a:gd name="connsiteX901" fmla="*/ 10905348 w 12192000"/>
              <a:gd name="connsiteY901" fmla="*/ 4105537 h 6858000"/>
              <a:gd name="connsiteX902" fmla="*/ 10914207 w 12192000"/>
              <a:gd name="connsiteY902" fmla="*/ 4109179 h 6858000"/>
              <a:gd name="connsiteX903" fmla="*/ 10906825 w 12192000"/>
              <a:gd name="connsiteY903" fmla="*/ 4115250 h 6858000"/>
              <a:gd name="connsiteX904" fmla="*/ 11288497 w 12192000"/>
              <a:gd name="connsiteY904" fmla="*/ 4100275 h 6858000"/>
              <a:gd name="connsiteX905" fmla="*/ 11304738 w 12192000"/>
              <a:gd name="connsiteY905" fmla="*/ 4103108 h 6858000"/>
              <a:gd name="connsiteX906" fmla="*/ 11321718 w 12192000"/>
              <a:gd name="connsiteY906" fmla="*/ 4113226 h 6858000"/>
              <a:gd name="connsiteX907" fmla="*/ 11326147 w 12192000"/>
              <a:gd name="connsiteY907" fmla="*/ 4122130 h 6858000"/>
              <a:gd name="connsiteX908" fmla="*/ 11318765 w 12192000"/>
              <a:gd name="connsiteY908" fmla="*/ 4125772 h 6858000"/>
              <a:gd name="connsiteX909" fmla="*/ 11315812 w 12192000"/>
              <a:gd name="connsiteY909" fmla="*/ 4132248 h 6858000"/>
              <a:gd name="connsiteX910" fmla="*/ 11308430 w 12192000"/>
              <a:gd name="connsiteY910" fmla="*/ 4130629 h 6858000"/>
              <a:gd name="connsiteX911" fmla="*/ 11302524 w 12192000"/>
              <a:gd name="connsiteY911" fmla="*/ 4123344 h 6858000"/>
              <a:gd name="connsiteX912" fmla="*/ 11294403 w 12192000"/>
              <a:gd name="connsiteY912" fmla="*/ 4135486 h 6858000"/>
              <a:gd name="connsiteX913" fmla="*/ 11287020 w 12192000"/>
              <a:gd name="connsiteY913" fmla="*/ 4128605 h 6858000"/>
              <a:gd name="connsiteX914" fmla="*/ 11287020 w 12192000"/>
              <a:gd name="connsiteY914" fmla="*/ 4115250 h 6858000"/>
              <a:gd name="connsiteX915" fmla="*/ 11280376 w 12192000"/>
              <a:gd name="connsiteY915" fmla="*/ 4118488 h 6858000"/>
              <a:gd name="connsiteX916" fmla="*/ 11281114 w 12192000"/>
              <a:gd name="connsiteY916" fmla="*/ 4121321 h 6858000"/>
              <a:gd name="connsiteX917" fmla="*/ 11272994 w 12192000"/>
              <a:gd name="connsiteY917" fmla="*/ 4121321 h 6858000"/>
              <a:gd name="connsiteX918" fmla="*/ 11275947 w 12192000"/>
              <a:gd name="connsiteY918" fmla="*/ 4116464 h 6858000"/>
              <a:gd name="connsiteX919" fmla="*/ 11286282 w 12192000"/>
              <a:gd name="connsiteY919" fmla="*/ 4114036 h 6858000"/>
              <a:gd name="connsiteX920" fmla="*/ 11287020 w 12192000"/>
              <a:gd name="connsiteY920" fmla="*/ 4109989 h 6858000"/>
              <a:gd name="connsiteX921" fmla="*/ 11283329 w 12192000"/>
              <a:gd name="connsiteY921" fmla="*/ 4101894 h 6858000"/>
              <a:gd name="connsiteX922" fmla="*/ 10886892 w 12192000"/>
              <a:gd name="connsiteY922" fmla="*/ 4076397 h 6858000"/>
              <a:gd name="connsiteX923" fmla="*/ 10898704 w 12192000"/>
              <a:gd name="connsiteY923" fmla="*/ 4091776 h 6858000"/>
              <a:gd name="connsiteX924" fmla="*/ 10887631 w 12192000"/>
              <a:gd name="connsiteY924" fmla="*/ 4088539 h 6858000"/>
              <a:gd name="connsiteX925" fmla="*/ 10881725 w 12192000"/>
              <a:gd name="connsiteY925" fmla="*/ 4081659 h 6858000"/>
              <a:gd name="connsiteX926" fmla="*/ 10886892 w 12192000"/>
              <a:gd name="connsiteY926" fmla="*/ 4076397 h 6858000"/>
              <a:gd name="connsiteX927" fmla="*/ 12061438 w 12192000"/>
              <a:gd name="connsiteY927" fmla="*/ 4069112 h 6858000"/>
              <a:gd name="connsiteX928" fmla="*/ 12059223 w 12192000"/>
              <a:gd name="connsiteY928" fmla="*/ 4074374 h 6858000"/>
              <a:gd name="connsiteX929" fmla="*/ 12054056 w 12192000"/>
              <a:gd name="connsiteY929" fmla="*/ 4072350 h 6858000"/>
              <a:gd name="connsiteX930" fmla="*/ 12071774 w 12192000"/>
              <a:gd name="connsiteY930" fmla="*/ 4063446 h 6858000"/>
              <a:gd name="connsiteX931" fmla="*/ 12074727 w 12192000"/>
              <a:gd name="connsiteY931" fmla="*/ 4068303 h 6858000"/>
              <a:gd name="connsiteX932" fmla="*/ 12067344 w 12192000"/>
              <a:gd name="connsiteY932" fmla="*/ 4067089 h 6858000"/>
              <a:gd name="connsiteX933" fmla="*/ 12071774 w 12192000"/>
              <a:gd name="connsiteY933" fmla="*/ 4063446 h 6858000"/>
              <a:gd name="connsiteX934" fmla="*/ 12190631 w 12192000"/>
              <a:gd name="connsiteY934" fmla="*/ 4062637 h 6858000"/>
              <a:gd name="connsiteX935" fmla="*/ 12192000 w 12192000"/>
              <a:gd name="connsiteY935" fmla="*/ 4062817 h 6858000"/>
              <a:gd name="connsiteX936" fmla="*/ 12192000 w 12192000"/>
              <a:gd name="connsiteY936" fmla="*/ 4072535 h 6858000"/>
              <a:gd name="connsiteX937" fmla="*/ 12185463 w 12192000"/>
              <a:gd name="connsiteY937" fmla="*/ 4073969 h 6858000"/>
              <a:gd name="connsiteX938" fmla="*/ 12175128 w 12192000"/>
              <a:gd name="connsiteY938" fmla="*/ 4071136 h 6858000"/>
              <a:gd name="connsiteX939" fmla="*/ 12174390 w 12192000"/>
              <a:gd name="connsiteY939" fmla="*/ 4067494 h 6858000"/>
              <a:gd name="connsiteX940" fmla="*/ 12170698 w 12192000"/>
              <a:gd name="connsiteY940" fmla="*/ 4065065 h 6858000"/>
              <a:gd name="connsiteX941" fmla="*/ 12175866 w 12192000"/>
              <a:gd name="connsiteY941" fmla="*/ 4063042 h 6858000"/>
              <a:gd name="connsiteX942" fmla="*/ 12183248 w 12192000"/>
              <a:gd name="connsiteY942" fmla="*/ 4065470 h 6858000"/>
              <a:gd name="connsiteX943" fmla="*/ 12138954 w 12192000"/>
              <a:gd name="connsiteY943" fmla="*/ 4058995 h 6858000"/>
              <a:gd name="connsiteX944" fmla="*/ 12148551 w 12192000"/>
              <a:gd name="connsiteY944" fmla="*/ 4061423 h 6858000"/>
              <a:gd name="connsiteX945" fmla="*/ 12155195 w 12192000"/>
              <a:gd name="connsiteY945" fmla="*/ 4064256 h 6858000"/>
              <a:gd name="connsiteX946" fmla="*/ 12161101 w 12192000"/>
              <a:gd name="connsiteY946" fmla="*/ 4060209 h 6858000"/>
              <a:gd name="connsiteX947" fmla="*/ 12167745 w 12192000"/>
              <a:gd name="connsiteY947" fmla="*/ 4062232 h 6858000"/>
              <a:gd name="connsiteX948" fmla="*/ 12167745 w 12192000"/>
              <a:gd name="connsiteY948" fmla="*/ 4069922 h 6858000"/>
              <a:gd name="connsiteX949" fmla="*/ 12160363 w 12192000"/>
              <a:gd name="connsiteY949" fmla="*/ 4069112 h 6858000"/>
              <a:gd name="connsiteX950" fmla="*/ 12151504 w 12192000"/>
              <a:gd name="connsiteY950" fmla="*/ 4073160 h 6858000"/>
              <a:gd name="connsiteX951" fmla="*/ 12144122 w 12192000"/>
              <a:gd name="connsiteY951" fmla="*/ 4071541 h 6858000"/>
              <a:gd name="connsiteX952" fmla="*/ 12133786 w 12192000"/>
              <a:gd name="connsiteY952" fmla="*/ 4077611 h 6858000"/>
              <a:gd name="connsiteX953" fmla="*/ 12124189 w 12192000"/>
              <a:gd name="connsiteY953" fmla="*/ 4075588 h 6858000"/>
              <a:gd name="connsiteX954" fmla="*/ 12120498 w 12192000"/>
              <a:gd name="connsiteY954" fmla="*/ 4070731 h 6858000"/>
              <a:gd name="connsiteX955" fmla="*/ 12121236 w 12192000"/>
              <a:gd name="connsiteY955" fmla="*/ 4065875 h 6858000"/>
              <a:gd name="connsiteX956" fmla="*/ 12127880 w 12192000"/>
              <a:gd name="connsiteY956" fmla="*/ 4060209 h 6858000"/>
              <a:gd name="connsiteX957" fmla="*/ 12132310 w 12192000"/>
              <a:gd name="connsiteY957" fmla="*/ 4061423 h 6858000"/>
              <a:gd name="connsiteX958" fmla="*/ 11355677 w 12192000"/>
              <a:gd name="connsiteY958" fmla="*/ 4058590 h 6858000"/>
              <a:gd name="connsiteX959" fmla="*/ 11360107 w 12192000"/>
              <a:gd name="connsiteY959" fmla="*/ 4062637 h 6858000"/>
              <a:gd name="connsiteX960" fmla="*/ 11356415 w 12192000"/>
              <a:gd name="connsiteY960" fmla="*/ 4066684 h 6858000"/>
              <a:gd name="connsiteX961" fmla="*/ 11349033 w 12192000"/>
              <a:gd name="connsiteY961" fmla="*/ 4063851 h 6858000"/>
              <a:gd name="connsiteX962" fmla="*/ 11348295 w 12192000"/>
              <a:gd name="connsiteY962" fmla="*/ 4058995 h 6858000"/>
              <a:gd name="connsiteX963" fmla="*/ 12085062 w 12192000"/>
              <a:gd name="connsiteY963" fmla="*/ 4054138 h 6858000"/>
              <a:gd name="connsiteX964" fmla="*/ 12086539 w 12192000"/>
              <a:gd name="connsiteY964" fmla="*/ 4060613 h 6858000"/>
              <a:gd name="connsiteX965" fmla="*/ 12079156 w 12192000"/>
              <a:gd name="connsiteY965" fmla="*/ 4058185 h 6858000"/>
              <a:gd name="connsiteX966" fmla="*/ 11194002 w 12192000"/>
              <a:gd name="connsiteY966" fmla="*/ 4053733 h 6858000"/>
              <a:gd name="connsiteX967" fmla="*/ 11200646 w 12192000"/>
              <a:gd name="connsiteY967" fmla="*/ 4053733 h 6858000"/>
              <a:gd name="connsiteX968" fmla="*/ 11208028 w 12192000"/>
              <a:gd name="connsiteY968" fmla="*/ 4056971 h 6858000"/>
              <a:gd name="connsiteX969" fmla="*/ 11208767 w 12192000"/>
              <a:gd name="connsiteY969" fmla="*/ 4064661 h 6858000"/>
              <a:gd name="connsiteX970" fmla="*/ 11213196 w 12192000"/>
              <a:gd name="connsiteY970" fmla="*/ 4068303 h 6858000"/>
              <a:gd name="connsiteX971" fmla="*/ 11216887 w 12192000"/>
              <a:gd name="connsiteY971" fmla="*/ 4088943 h 6858000"/>
              <a:gd name="connsiteX972" fmla="*/ 11227961 w 12192000"/>
              <a:gd name="connsiteY972" fmla="*/ 4099466 h 6858000"/>
              <a:gd name="connsiteX973" fmla="*/ 11244202 w 12192000"/>
              <a:gd name="connsiteY973" fmla="*/ 4103108 h 6858000"/>
              <a:gd name="connsiteX974" fmla="*/ 11239035 w 12192000"/>
              <a:gd name="connsiteY974" fmla="*/ 4114440 h 6858000"/>
              <a:gd name="connsiteX975" fmla="*/ 11241988 w 12192000"/>
              <a:gd name="connsiteY975" fmla="*/ 4123749 h 6858000"/>
              <a:gd name="connsiteX976" fmla="*/ 11236820 w 12192000"/>
              <a:gd name="connsiteY976" fmla="*/ 4130629 h 6858000"/>
              <a:gd name="connsiteX977" fmla="*/ 11232390 w 12192000"/>
              <a:gd name="connsiteY977" fmla="*/ 4126987 h 6858000"/>
              <a:gd name="connsiteX978" fmla="*/ 11229437 w 12192000"/>
              <a:gd name="connsiteY978" fmla="*/ 4117678 h 6858000"/>
              <a:gd name="connsiteX979" fmla="*/ 11219102 w 12192000"/>
              <a:gd name="connsiteY979" fmla="*/ 4118892 h 6858000"/>
              <a:gd name="connsiteX980" fmla="*/ 11208028 w 12192000"/>
              <a:gd name="connsiteY980" fmla="*/ 4112417 h 6858000"/>
              <a:gd name="connsiteX981" fmla="*/ 11205075 w 12192000"/>
              <a:gd name="connsiteY981" fmla="*/ 4099871 h 6858000"/>
              <a:gd name="connsiteX982" fmla="*/ 11199908 w 12192000"/>
              <a:gd name="connsiteY982" fmla="*/ 4096633 h 6858000"/>
              <a:gd name="connsiteX983" fmla="*/ 11199169 w 12192000"/>
              <a:gd name="connsiteY983" fmla="*/ 4087729 h 6858000"/>
              <a:gd name="connsiteX984" fmla="*/ 11194002 w 12192000"/>
              <a:gd name="connsiteY984" fmla="*/ 4082873 h 6858000"/>
              <a:gd name="connsiteX985" fmla="*/ 11176284 w 12192000"/>
              <a:gd name="connsiteY985" fmla="*/ 4081659 h 6858000"/>
              <a:gd name="connsiteX986" fmla="*/ 11170378 w 12192000"/>
              <a:gd name="connsiteY986" fmla="*/ 4074374 h 6858000"/>
              <a:gd name="connsiteX987" fmla="*/ 11179237 w 12192000"/>
              <a:gd name="connsiteY987" fmla="*/ 4067898 h 6858000"/>
              <a:gd name="connsiteX988" fmla="*/ 11179975 w 12192000"/>
              <a:gd name="connsiteY988" fmla="*/ 4060209 h 6858000"/>
              <a:gd name="connsiteX989" fmla="*/ 11182928 w 12192000"/>
              <a:gd name="connsiteY989" fmla="*/ 4058590 h 6858000"/>
              <a:gd name="connsiteX990" fmla="*/ 11189572 w 12192000"/>
              <a:gd name="connsiteY990" fmla="*/ 4065065 h 6858000"/>
              <a:gd name="connsiteX991" fmla="*/ 11199169 w 12192000"/>
              <a:gd name="connsiteY991" fmla="*/ 4067898 h 6858000"/>
              <a:gd name="connsiteX992" fmla="*/ 11195478 w 12192000"/>
              <a:gd name="connsiteY992" fmla="*/ 4061828 h 6858000"/>
              <a:gd name="connsiteX993" fmla="*/ 12054794 w 12192000"/>
              <a:gd name="connsiteY993" fmla="*/ 4037545 h 6858000"/>
              <a:gd name="connsiteX994" fmla="*/ 12068082 w 12192000"/>
              <a:gd name="connsiteY994" fmla="*/ 4038354 h 6858000"/>
              <a:gd name="connsiteX995" fmla="*/ 12068821 w 12192000"/>
              <a:gd name="connsiteY995" fmla="*/ 4042401 h 6858000"/>
              <a:gd name="connsiteX996" fmla="*/ 12065868 w 12192000"/>
              <a:gd name="connsiteY996" fmla="*/ 4047663 h 6858000"/>
              <a:gd name="connsiteX997" fmla="*/ 12073250 w 12192000"/>
              <a:gd name="connsiteY997" fmla="*/ 4046044 h 6858000"/>
              <a:gd name="connsiteX998" fmla="*/ 12076941 w 12192000"/>
              <a:gd name="connsiteY998" fmla="*/ 4040378 h 6858000"/>
              <a:gd name="connsiteX999" fmla="*/ 12084324 w 12192000"/>
              <a:gd name="connsiteY999" fmla="*/ 4045234 h 6858000"/>
              <a:gd name="connsiteX1000" fmla="*/ 12082109 w 12192000"/>
              <a:gd name="connsiteY1000" fmla="*/ 4052519 h 6858000"/>
              <a:gd name="connsiteX1001" fmla="*/ 12073250 w 12192000"/>
              <a:gd name="connsiteY1001" fmla="*/ 4054138 h 6858000"/>
              <a:gd name="connsiteX1002" fmla="*/ 12070297 w 12192000"/>
              <a:gd name="connsiteY1002" fmla="*/ 4050900 h 6858000"/>
              <a:gd name="connsiteX1003" fmla="*/ 12065868 w 12192000"/>
              <a:gd name="connsiteY1003" fmla="*/ 4057376 h 6858000"/>
              <a:gd name="connsiteX1004" fmla="*/ 12057747 w 12192000"/>
              <a:gd name="connsiteY1004" fmla="*/ 4051710 h 6858000"/>
              <a:gd name="connsiteX1005" fmla="*/ 12051103 w 12192000"/>
              <a:gd name="connsiteY1005" fmla="*/ 4056971 h 6858000"/>
              <a:gd name="connsiteX1006" fmla="*/ 12043720 w 12192000"/>
              <a:gd name="connsiteY1006" fmla="*/ 4052114 h 6858000"/>
              <a:gd name="connsiteX1007" fmla="*/ 12042982 w 12192000"/>
              <a:gd name="connsiteY1007" fmla="*/ 4043615 h 6858000"/>
              <a:gd name="connsiteX1008" fmla="*/ 11381516 w 12192000"/>
              <a:gd name="connsiteY1008" fmla="*/ 4032688 h 6858000"/>
              <a:gd name="connsiteX1009" fmla="*/ 11394066 w 12192000"/>
              <a:gd name="connsiteY1009" fmla="*/ 4033093 h 6858000"/>
              <a:gd name="connsiteX1010" fmla="*/ 11401448 w 12192000"/>
              <a:gd name="connsiteY1010" fmla="*/ 4037949 h 6858000"/>
              <a:gd name="connsiteX1011" fmla="*/ 11391851 w 12192000"/>
              <a:gd name="connsiteY1011" fmla="*/ 4047258 h 6858000"/>
              <a:gd name="connsiteX1012" fmla="*/ 11385207 w 12192000"/>
              <a:gd name="connsiteY1012" fmla="*/ 4048877 h 6858000"/>
              <a:gd name="connsiteX1013" fmla="*/ 11381516 w 12192000"/>
              <a:gd name="connsiteY1013" fmla="*/ 4044020 h 6858000"/>
              <a:gd name="connsiteX1014" fmla="*/ 11382992 w 12192000"/>
              <a:gd name="connsiteY1014" fmla="*/ 4037949 h 6858000"/>
              <a:gd name="connsiteX1015" fmla="*/ 11381516 w 12192000"/>
              <a:gd name="connsiteY1015" fmla="*/ 4032688 h 6858000"/>
              <a:gd name="connsiteX1016" fmla="*/ 10843336 w 12192000"/>
              <a:gd name="connsiteY1016" fmla="*/ 4027022 h 6858000"/>
              <a:gd name="connsiteX1017" fmla="*/ 10854410 w 12192000"/>
              <a:gd name="connsiteY1017" fmla="*/ 4030260 h 6858000"/>
              <a:gd name="connsiteX1018" fmla="*/ 10869174 w 12192000"/>
              <a:gd name="connsiteY1018" fmla="*/ 4049686 h 6858000"/>
              <a:gd name="connsiteX1019" fmla="*/ 10869174 w 12192000"/>
              <a:gd name="connsiteY1019" fmla="*/ 4067089 h 6858000"/>
              <a:gd name="connsiteX1020" fmla="*/ 10856624 w 12192000"/>
              <a:gd name="connsiteY1020" fmla="*/ 4063446 h 6858000"/>
              <a:gd name="connsiteX1021" fmla="*/ 10843336 w 12192000"/>
              <a:gd name="connsiteY1021" fmla="*/ 4045639 h 6858000"/>
              <a:gd name="connsiteX1022" fmla="*/ 10833000 w 12192000"/>
              <a:gd name="connsiteY1022" fmla="*/ 4041997 h 6858000"/>
              <a:gd name="connsiteX1023" fmla="*/ 10833000 w 12192000"/>
              <a:gd name="connsiteY1023" fmla="*/ 4034712 h 6858000"/>
              <a:gd name="connsiteX1024" fmla="*/ 11371918 w 12192000"/>
              <a:gd name="connsiteY1024" fmla="*/ 4018118 h 6858000"/>
              <a:gd name="connsiteX1025" fmla="*/ 11384469 w 12192000"/>
              <a:gd name="connsiteY1025" fmla="*/ 4020142 h 6858000"/>
              <a:gd name="connsiteX1026" fmla="*/ 11389636 w 12192000"/>
              <a:gd name="connsiteY1026" fmla="*/ 4024998 h 6858000"/>
              <a:gd name="connsiteX1027" fmla="*/ 11394066 w 12192000"/>
              <a:gd name="connsiteY1027" fmla="*/ 4026213 h 6858000"/>
              <a:gd name="connsiteX1028" fmla="*/ 11394066 w 12192000"/>
              <a:gd name="connsiteY1028" fmla="*/ 4029450 h 6858000"/>
              <a:gd name="connsiteX1029" fmla="*/ 11382254 w 12192000"/>
              <a:gd name="connsiteY1029" fmla="*/ 4029046 h 6858000"/>
              <a:gd name="connsiteX1030" fmla="*/ 11377824 w 12192000"/>
              <a:gd name="connsiteY1030" fmla="*/ 4029450 h 6858000"/>
              <a:gd name="connsiteX1031" fmla="*/ 11370442 w 12192000"/>
              <a:gd name="connsiteY1031" fmla="*/ 4021761 h 6858000"/>
              <a:gd name="connsiteX1032" fmla="*/ 11131989 w 12192000"/>
              <a:gd name="connsiteY1032" fmla="*/ 4003953 h 6858000"/>
              <a:gd name="connsiteX1033" fmla="*/ 11140110 w 12192000"/>
              <a:gd name="connsiteY1033" fmla="*/ 4003953 h 6858000"/>
              <a:gd name="connsiteX1034" fmla="*/ 11143063 w 12192000"/>
              <a:gd name="connsiteY1034" fmla="*/ 4012452 h 6858000"/>
              <a:gd name="connsiteX1035" fmla="*/ 11134942 w 12192000"/>
              <a:gd name="connsiteY1035" fmla="*/ 4016904 h 6858000"/>
              <a:gd name="connsiteX1036" fmla="*/ 11126822 w 12192000"/>
              <a:gd name="connsiteY1036" fmla="*/ 4010024 h 6858000"/>
              <a:gd name="connsiteX1037" fmla="*/ 11988352 w 12192000"/>
              <a:gd name="connsiteY1037" fmla="*/ 4000311 h 6858000"/>
              <a:gd name="connsiteX1038" fmla="*/ 11994996 w 12192000"/>
              <a:gd name="connsiteY1038" fmla="*/ 4004358 h 6858000"/>
              <a:gd name="connsiteX1039" fmla="*/ 11988352 w 12192000"/>
              <a:gd name="connsiteY1039" fmla="*/ 4005572 h 6858000"/>
              <a:gd name="connsiteX1040" fmla="*/ 11983923 w 12192000"/>
              <a:gd name="connsiteY1040" fmla="*/ 4000716 h 6858000"/>
              <a:gd name="connsiteX1041" fmla="*/ 11988352 w 12192000"/>
              <a:gd name="connsiteY1041" fmla="*/ 4000311 h 6858000"/>
              <a:gd name="connsiteX1042" fmla="*/ 10826356 w 12192000"/>
              <a:gd name="connsiteY1042" fmla="*/ 4000311 h 6858000"/>
              <a:gd name="connsiteX1043" fmla="*/ 10833739 w 12192000"/>
              <a:gd name="connsiteY1043" fmla="*/ 4003549 h 6858000"/>
              <a:gd name="connsiteX1044" fmla="*/ 10834477 w 12192000"/>
              <a:gd name="connsiteY1044" fmla="*/ 4010429 h 6858000"/>
              <a:gd name="connsiteX1045" fmla="*/ 10827095 w 12192000"/>
              <a:gd name="connsiteY1045" fmla="*/ 4016904 h 6858000"/>
              <a:gd name="connsiteX1046" fmla="*/ 10821189 w 12192000"/>
              <a:gd name="connsiteY1046" fmla="*/ 4010429 h 6858000"/>
              <a:gd name="connsiteX1047" fmla="*/ 11366751 w 12192000"/>
              <a:gd name="connsiteY1047" fmla="*/ 3998287 h 6858000"/>
              <a:gd name="connsiteX1048" fmla="*/ 11379301 w 12192000"/>
              <a:gd name="connsiteY1048" fmla="*/ 4001525 h 6858000"/>
              <a:gd name="connsiteX1049" fmla="*/ 11380777 w 12192000"/>
              <a:gd name="connsiteY1049" fmla="*/ 4003953 h 6858000"/>
              <a:gd name="connsiteX1050" fmla="*/ 11375610 w 12192000"/>
              <a:gd name="connsiteY1050" fmla="*/ 4006786 h 6858000"/>
              <a:gd name="connsiteX1051" fmla="*/ 11366751 w 12192000"/>
              <a:gd name="connsiteY1051" fmla="*/ 4003953 h 6858000"/>
              <a:gd name="connsiteX1052" fmla="*/ 11365274 w 12192000"/>
              <a:gd name="connsiteY1052" fmla="*/ 3999501 h 6858000"/>
              <a:gd name="connsiteX1053" fmla="*/ 11999426 w 12192000"/>
              <a:gd name="connsiteY1053" fmla="*/ 3996264 h 6858000"/>
              <a:gd name="connsiteX1054" fmla="*/ 11998687 w 12192000"/>
              <a:gd name="connsiteY1054" fmla="*/ 4001120 h 6858000"/>
              <a:gd name="connsiteX1055" fmla="*/ 11990567 w 12192000"/>
              <a:gd name="connsiteY1055" fmla="*/ 3998287 h 6858000"/>
              <a:gd name="connsiteX1056" fmla="*/ 11999426 w 12192000"/>
              <a:gd name="connsiteY1056" fmla="*/ 3996264 h 6858000"/>
              <a:gd name="connsiteX1057" fmla="*/ 11139372 w 12192000"/>
              <a:gd name="connsiteY1057" fmla="*/ 3983718 h 6858000"/>
              <a:gd name="connsiteX1058" fmla="*/ 11147492 w 12192000"/>
              <a:gd name="connsiteY1058" fmla="*/ 3985741 h 6858000"/>
              <a:gd name="connsiteX1059" fmla="*/ 11162995 w 12192000"/>
              <a:gd name="connsiteY1059" fmla="*/ 3998692 h 6858000"/>
              <a:gd name="connsiteX1060" fmla="*/ 11158566 w 12192000"/>
              <a:gd name="connsiteY1060" fmla="*/ 4001525 h 6858000"/>
              <a:gd name="connsiteX1061" fmla="*/ 11147492 w 12192000"/>
              <a:gd name="connsiteY1061" fmla="*/ 3995859 h 6858000"/>
              <a:gd name="connsiteX1062" fmla="*/ 11139372 w 12192000"/>
              <a:gd name="connsiteY1062" fmla="*/ 3998692 h 6858000"/>
              <a:gd name="connsiteX1063" fmla="*/ 11134204 w 12192000"/>
              <a:gd name="connsiteY1063" fmla="*/ 3992621 h 6858000"/>
              <a:gd name="connsiteX1064" fmla="*/ 10838168 w 12192000"/>
              <a:gd name="connsiteY1064" fmla="*/ 3968743 h 6858000"/>
              <a:gd name="connsiteX1065" fmla="*/ 10849980 w 12192000"/>
              <a:gd name="connsiteY1065" fmla="*/ 3972386 h 6858000"/>
              <a:gd name="connsiteX1066" fmla="*/ 10849242 w 12192000"/>
              <a:gd name="connsiteY1066" fmla="*/ 3978456 h 6858000"/>
              <a:gd name="connsiteX1067" fmla="*/ 10844812 w 12192000"/>
              <a:gd name="connsiteY1067" fmla="*/ 3975623 h 6858000"/>
              <a:gd name="connsiteX1068" fmla="*/ 10833000 w 12192000"/>
              <a:gd name="connsiteY1068" fmla="*/ 3975623 h 6858000"/>
              <a:gd name="connsiteX1069" fmla="*/ 11040447 w 12192000"/>
              <a:gd name="connsiteY1069" fmla="*/ 3922201 h 6858000"/>
              <a:gd name="connsiteX1070" fmla="*/ 11052997 w 12192000"/>
              <a:gd name="connsiteY1070" fmla="*/ 3924629 h 6858000"/>
              <a:gd name="connsiteX1071" fmla="*/ 11064071 w 12192000"/>
              <a:gd name="connsiteY1071" fmla="*/ 3933533 h 6858000"/>
              <a:gd name="connsiteX1072" fmla="*/ 11067024 w 12192000"/>
              <a:gd name="connsiteY1072" fmla="*/ 3946889 h 6858000"/>
              <a:gd name="connsiteX1073" fmla="*/ 11063333 w 12192000"/>
              <a:gd name="connsiteY1073" fmla="*/ 3949722 h 6858000"/>
              <a:gd name="connsiteX1074" fmla="*/ 11051521 w 12192000"/>
              <a:gd name="connsiteY1074" fmla="*/ 3944460 h 6858000"/>
              <a:gd name="connsiteX1075" fmla="*/ 11034541 w 12192000"/>
              <a:gd name="connsiteY1075" fmla="*/ 3942437 h 6858000"/>
              <a:gd name="connsiteX1076" fmla="*/ 11033065 w 12192000"/>
              <a:gd name="connsiteY1076" fmla="*/ 3933938 h 6858000"/>
              <a:gd name="connsiteX1077" fmla="*/ 11117224 w 12192000"/>
              <a:gd name="connsiteY1077" fmla="*/ 3917749 h 6858000"/>
              <a:gd name="connsiteX1078" fmla="*/ 11118701 w 12192000"/>
              <a:gd name="connsiteY1078" fmla="*/ 3924225 h 6858000"/>
              <a:gd name="connsiteX1079" fmla="*/ 11114271 w 12192000"/>
              <a:gd name="connsiteY1079" fmla="*/ 3933128 h 6858000"/>
              <a:gd name="connsiteX1080" fmla="*/ 11103198 w 12192000"/>
              <a:gd name="connsiteY1080" fmla="*/ 3929891 h 6858000"/>
              <a:gd name="connsiteX1081" fmla="*/ 11146016 w 12192000"/>
              <a:gd name="connsiteY1081" fmla="*/ 3916535 h 6858000"/>
              <a:gd name="connsiteX1082" fmla="*/ 11141586 w 12192000"/>
              <a:gd name="connsiteY1082" fmla="*/ 3923820 h 6858000"/>
              <a:gd name="connsiteX1083" fmla="*/ 11146754 w 12192000"/>
              <a:gd name="connsiteY1083" fmla="*/ 3928676 h 6858000"/>
              <a:gd name="connsiteX1084" fmla="*/ 11143801 w 12192000"/>
              <a:gd name="connsiteY1084" fmla="*/ 3942841 h 6858000"/>
              <a:gd name="connsiteX1085" fmla="*/ 11137157 w 12192000"/>
              <a:gd name="connsiteY1085" fmla="*/ 3944865 h 6858000"/>
              <a:gd name="connsiteX1086" fmla="*/ 11134204 w 12192000"/>
              <a:gd name="connsiteY1086" fmla="*/ 3933533 h 6858000"/>
              <a:gd name="connsiteX1087" fmla="*/ 11123130 w 12192000"/>
              <a:gd name="connsiteY1087" fmla="*/ 3930700 h 6858000"/>
              <a:gd name="connsiteX1088" fmla="*/ 11127560 w 12192000"/>
              <a:gd name="connsiteY1088" fmla="*/ 3921392 h 6858000"/>
              <a:gd name="connsiteX1089" fmla="*/ 11135680 w 12192000"/>
              <a:gd name="connsiteY1089" fmla="*/ 3921796 h 6858000"/>
              <a:gd name="connsiteX1090" fmla="*/ 11140110 w 12192000"/>
              <a:gd name="connsiteY1090" fmla="*/ 3917749 h 6858000"/>
              <a:gd name="connsiteX1091" fmla="*/ 11146016 w 12192000"/>
              <a:gd name="connsiteY1091" fmla="*/ 3916535 h 6858000"/>
              <a:gd name="connsiteX1092" fmla="*/ 10776156 w 12192000"/>
              <a:gd name="connsiteY1092" fmla="*/ 3908441 h 6858000"/>
              <a:gd name="connsiteX1093" fmla="*/ 10782800 w 12192000"/>
              <a:gd name="connsiteY1093" fmla="*/ 3910464 h 6858000"/>
              <a:gd name="connsiteX1094" fmla="*/ 10790182 w 12192000"/>
              <a:gd name="connsiteY1094" fmla="*/ 3923415 h 6858000"/>
              <a:gd name="connsiteX1095" fmla="*/ 10801994 w 12192000"/>
              <a:gd name="connsiteY1095" fmla="*/ 3931914 h 6858000"/>
              <a:gd name="connsiteX1096" fmla="*/ 10798303 w 12192000"/>
              <a:gd name="connsiteY1096" fmla="*/ 3938390 h 6858000"/>
              <a:gd name="connsiteX1097" fmla="*/ 10796827 w 12192000"/>
              <a:gd name="connsiteY1097" fmla="*/ 3950531 h 6858000"/>
              <a:gd name="connsiteX1098" fmla="*/ 10792397 w 12192000"/>
              <a:gd name="connsiteY1098" fmla="*/ 3952150 h 6858000"/>
              <a:gd name="connsiteX1099" fmla="*/ 10782800 w 12192000"/>
              <a:gd name="connsiteY1099" fmla="*/ 3935961 h 6858000"/>
              <a:gd name="connsiteX1100" fmla="*/ 10775417 w 12192000"/>
              <a:gd name="connsiteY1100" fmla="*/ 3934342 h 6858000"/>
              <a:gd name="connsiteX1101" fmla="*/ 10773203 w 12192000"/>
              <a:gd name="connsiteY1101" fmla="*/ 3924225 h 6858000"/>
              <a:gd name="connsiteX1102" fmla="*/ 10762129 w 12192000"/>
              <a:gd name="connsiteY1102" fmla="*/ 3913702 h 6858000"/>
              <a:gd name="connsiteX1103" fmla="*/ 10771726 w 12192000"/>
              <a:gd name="connsiteY1103" fmla="*/ 3913297 h 6858000"/>
              <a:gd name="connsiteX1104" fmla="*/ 11016823 w 12192000"/>
              <a:gd name="connsiteY1104" fmla="*/ 3908036 h 6858000"/>
              <a:gd name="connsiteX1105" fmla="*/ 11030112 w 12192000"/>
              <a:gd name="connsiteY1105" fmla="*/ 3912083 h 6858000"/>
              <a:gd name="connsiteX1106" fmla="*/ 11035279 w 12192000"/>
              <a:gd name="connsiteY1106" fmla="*/ 3919368 h 6858000"/>
              <a:gd name="connsiteX1107" fmla="*/ 11029373 w 12192000"/>
              <a:gd name="connsiteY1107" fmla="*/ 3929081 h 6858000"/>
              <a:gd name="connsiteX1108" fmla="*/ 11024206 w 12192000"/>
              <a:gd name="connsiteY1108" fmla="*/ 3925034 h 6858000"/>
              <a:gd name="connsiteX1109" fmla="*/ 11011655 w 12192000"/>
              <a:gd name="connsiteY1109" fmla="*/ 3908441 h 6858000"/>
              <a:gd name="connsiteX1110" fmla="*/ 12148551 w 12192000"/>
              <a:gd name="connsiteY1110" fmla="*/ 3901965 h 6858000"/>
              <a:gd name="connsiteX1111" fmla="*/ 12162578 w 12192000"/>
              <a:gd name="connsiteY1111" fmla="*/ 3904798 h 6858000"/>
              <a:gd name="connsiteX1112" fmla="*/ 12164054 w 12192000"/>
              <a:gd name="connsiteY1112" fmla="*/ 3910464 h 6858000"/>
              <a:gd name="connsiteX1113" fmla="*/ 12168484 w 12192000"/>
              <a:gd name="connsiteY1113" fmla="*/ 3914916 h 6858000"/>
              <a:gd name="connsiteX1114" fmla="*/ 12164054 w 12192000"/>
              <a:gd name="connsiteY1114" fmla="*/ 3918154 h 6858000"/>
              <a:gd name="connsiteX1115" fmla="*/ 12159625 w 12192000"/>
              <a:gd name="connsiteY1115" fmla="*/ 3924629 h 6858000"/>
              <a:gd name="connsiteX1116" fmla="*/ 12156672 w 12192000"/>
              <a:gd name="connsiteY1116" fmla="*/ 3932724 h 6858000"/>
              <a:gd name="connsiteX1117" fmla="*/ 12149289 w 12192000"/>
              <a:gd name="connsiteY1117" fmla="*/ 3937175 h 6858000"/>
              <a:gd name="connsiteX1118" fmla="*/ 12144122 w 12192000"/>
              <a:gd name="connsiteY1118" fmla="*/ 3943246 h 6858000"/>
              <a:gd name="connsiteX1119" fmla="*/ 12137477 w 12192000"/>
              <a:gd name="connsiteY1119" fmla="*/ 3943651 h 6858000"/>
              <a:gd name="connsiteX1120" fmla="*/ 12133048 w 12192000"/>
              <a:gd name="connsiteY1120" fmla="*/ 3951340 h 6858000"/>
              <a:gd name="connsiteX1121" fmla="*/ 12117545 w 12192000"/>
              <a:gd name="connsiteY1121" fmla="*/ 3961054 h 6858000"/>
              <a:gd name="connsiteX1122" fmla="*/ 12079894 w 12192000"/>
              <a:gd name="connsiteY1122" fmla="*/ 3969148 h 6858000"/>
              <a:gd name="connsiteX1123" fmla="*/ 12069559 w 12192000"/>
              <a:gd name="connsiteY1123" fmla="*/ 3966315 h 6858000"/>
              <a:gd name="connsiteX1124" fmla="*/ 12067344 w 12192000"/>
              <a:gd name="connsiteY1124" fmla="*/ 3961458 h 6858000"/>
              <a:gd name="connsiteX1125" fmla="*/ 12059223 w 12192000"/>
              <a:gd name="connsiteY1125" fmla="*/ 3957816 h 6858000"/>
              <a:gd name="connsiteX1126" fmla="*/ 12047412 w 12192000"/>
              <a:gd name="connsiteY1126" fmla="*/ 3957411 h 6858000"/>
              <a:gd name="connsiteX1127" fmla="*/ 12045197 w 12192000"/>
              <a:gd name="connsiteY1127" fmla="*/ 3959839 h 6858000"/>
              <a:gd name="connsiteX1128" fmla="*/ 12034123 w 12192000"/>
              <a:gd name="connsiteY1128" fmla="*/ 3960649 h 6858000"/>
              <a:gd name="connsiteX1129" fmla="*/ 12013452 w 12192000"/>
              <a:gd name="connsiteY1129" fmla="*/ 3958625 h 6858000"/>
              <a:gd name="connsiteX1130" fmla="*/ 12006808 w 12192000"/>
              <a:gd name="connsiteY1130" fmla="*/ 3961054 h 6858000"/>
              <a:gd name="connsiteX1131" fmla="*/ 11996473 w 12192000"/>
              <a:gd name="connsiteY1131" fmla="*/ 3961054 h 6858000"/>
              <a:gd name="connsiteX1132" fmla="*/ 11992043 w 12192000"/>
              <a:gd name="connsiteY1132" fmla="*/ 3956197 h 6858000"/>
              <a:gd name="connsiteX1133" fmla="*/ 11980231 w 12192000"/>
              <a:gd name="connsiteY1133" fmla="*/ 3954578 h 6858000"/>
              <a:gd name="connsiteX1134" fmla="*/ 11962514 w 12192000"/>
              <a:gd name="connsiteY1134" fmla="*/ 3963077 h 6858000"/>
              <a:gd name="connsiteX1135" fmla="*/ 11946272 w 12192000"/>
              <a:gd name="connsiteY1135" fmla="*/ 3962672 h 6858000"/>
              <a:gd name="connsiteX1136" fmla="*/ 11932984 w 12192000"/>
              <a:gd name="connsiteY1136" fmla="*/ 3956602 h 6858000"/>
              <a:gd name="connsiteX1137" fmla="*/ 11921172 w 12192000"/>
              <a:gd name="connsiteY1137" fmla="*/ 3960244 h 6858000"/>
              <a:gd name="connsiteX1138" fmla="*/ 11912313 w 12192000"/>
              <a:gd name="connsiteY1138" fmla="*/ 3968743 h 6858000"/>
              <a:gd name="connsiteX1139" fmla="*/ 11904192 w 12192000"/>
              <a:gd name="connsiteY1139" fmla="*/ 3985741 h 6858000"/>
              <a:gd name="connsiteX1140" fmla="*/ 11902716 w 12192000"/>
              <a:gd name="connsiteY1140" fmla="*/ 4003549 h 6858000"/>
              <a:gd name="connsiteX1141" fmla="*/ 11910098 w 12192000"/>
              <a:gd name="connsiteY1141" fmla="*/ 4019737 h 6858000"/>
              <a:gd name="connsiteX1142" fmla="*/ 11922648 w 12192000"/>
              <a:gd name="connsiteY1142" fmla="*/ 4030260 h 6858000"/>
              <a:gd name="connsiteX1143" fmla="*/ 11935937 w 12192000"/>
              <a:gd name="connsiteY1143" fmla="*/ 4043211 h 6858000"/>
              <a:gd name="connsiteX1144" fmla="*/ 11938152 w 12192000"/>
              <a:gd name="connsiteY1144" fmla="*/ 4047663 h 6858000"/>
              <a:gd name="connsiteX1145" fmla="*/ 11948487 w 12192000"/>
              <a:gd name="connsiteY1145" fmla="*/ 4048877 h 6858000"/>
              <a:gd name="connsiteX1146" fmla="*/ 11958084 w 12192000"/>
              <a:gd name="connsiteY1146" fmla="*/ 4044425 h 6858000"/>
              <a:gd name="connsiteX1147" fmla="*/ 11965467 w 12192000"/>
              <a:gd name="connsiteY1147" fmla="*/ 4029046 h 6858000"/>
              <a:gd name="connsiteX1148" fmla="*/ 11975064 w 12192000"/>
              <a:gd name="connsiteY1148" fmla="*/ 4017714 h 6858000"/>
              <a:gd name="connsiteX1149" fmla="*/ 11983923 w 12192000"/>
              <a:gd name="connsiteY1149" fmla="*/ 4019737 h 6858000"/>
              <a:gd name="connsiteX1150" fmla="*/ 11992782 w 12192000"/>
              <a:gd name="connsiteY1150" fmla="*/ 4024998 h 6858000"/>
              <a:gd name="connsiteX1151" fmla="*/ 12000164 w 12192000"/>
              <a:gd name="connsiteY1151" fmla="*/ 4023380 h 6858000"/>
              <a:gd name="connsiteX1152" fmla="*/ 12009761 w 12192000"/>
              <a:gd name="connsiteY1152" fmla="*/ 4024189 h 6858000"/>
              <a:gd name="connsiteX1153" fmla="*/ 12017882 w 12192000"/>
              <a:gd name="connsiteY1153" fmla="*/ 4015690 h 6858000"/>
              <a:gd name="connsiteX1154" fmla="*/ 12025264 w 12192000"/>
              <a:gd name="connsiteY1154" fmla="*/ 4014071 h 6858000"/>
              <a:gd name="connsiteX1155" fmla="*/ 12040029 w 12192000"/>
              <a:gd name="connsiteY1155" fmla="*/ 4014071 h 6858000"/>
              <a:gd name="connsiteX1156" fmla="*/ 12049626 w 12192000"/>
              <a:gd name="connsiteY1156" fmla="*/ 4007596 h 6858000"/>
              <a:gd name="connsiteX1157" fmla="*/ 12071774 w 12192000"/>
              <a:gd name="connsiteY1157" fmla="*/ 4005572 h 6858000"/>
              <a:gd name="connsiteX1158" fmla="*/ 12082109 w 12192000"/>
              <a:gd name="connsiteY1158" fmla="*/ 4009215 h 6858000"/>
              <a:gd name="connsiteX1159" fmla="*/ 12082109 w 12192000"/>
              <a:gd name="connsiteY1159" fmla="*/ 4016499 h 6858000"/>
              <a:gd name="connsiteX1160" fmla="*/ 12073988 w 12192000"/>
              <a:gd name="connsiteY1160" fmla="*/ 4027831 h 6858000"/>
              <a:gd name="connsiteX1161" fmla="*/ 12067344 w 12192000"/>
              <a:gd name="connsiteY1161" fmla="*/ 4027022 h 6858000"/>
              <a:gd name="connsiteX1162" fmla="*/ 12057747 w 12192000"/>
              <a:gd name="connsiteY1162" fmla="*/ 4022570 h 6858000"/>
              <a:gd name="connsiteX1163" fmla="*/ 12047412 w 12192000"/>
              <a:gd name="connsiteY1163" fmla="*/ 4024998 h 6858000"/>
              <a:gd name="connsiteX1164" fmla="*/ 12046673 w 12192000"/>
              <a:gd name="connsiteY1164" fmla="*/ 4031069 h 6858000"/>
              <a:gd name="connsiteX1165" fmla="*/ 12037814 w 12192000"/>
              <a:gd name="connsiteY1165" fmla="*/ 4035521 h 6858000"/>
              <a:gd name="connsiteX1166" fmla="*/ 12031170 w 12192000"/>
              <a:gd name="connsiteY1166" fmla="*/ 4046044 h 6858000"/>
              <a:gd name="connsiteX1167" fmla="*/ 12016405 w 12192000"/>
              <a:gd name="connsiteY1167" fmla="*/ 4056162 h 6858000"/>
              <a:gd name="connsiteX1168" fmla="*/ 11996473 w 12192000"/>
              <a:gd name="connsiteY1168" fmla="*/ 4063042 h 6858000"/>
              <a:gd name="connsiteX1169" fmla="*/ 11994258 w 12192000"/>
              <a:gd name="connsiteY1169" fmla="*/ 4068708 h 6858000"/>
              <a:gd name="connsiteX1170" fmla="*/ 11986876 w 12192000"/>
              <a:gd name="connsiteY1170" fmla="*/ 4073969 h 6858000"/>
              <a:gd name="connsiteX1171" fmla="*/ 11978017 w 12192000"/>
              <a:gd name="connsiteY1171" fmla="*/ 4073969 h 6858000"/>
              <a:gd name="connsiteX1172" fmla="*/ 11975802 w 12192000"/>
              <a:gd name="connsiteY1172" fmla="*/ 4069112 h 6858000"/>
              <a:gd name="connsiteX1173" fmla="*/ 11971372 w 12192000"/>
              <a:gd name="connsiteY1173" fmla="*/ 4069112 h 6858000"/>
              <a:gd name="connsiteX1174" fmla="*/ 11970634 w 12192000"/>
              <a:gd name="connsiteY1174" fmla="*/ 4072755 h 6858000"/>
              <a:gd name="connsiteX1175" fmla="*/ 11975802 w 12192000"/>
              <a:gd name="connsiteY1175" fmla="*/ 4080849 h 6858000"/>
              <a:gd name="connsiteX1176" fmla="*/ 11983923 w 12192000"/>
              <a:gd name="connsiteY1176" fmla="*/ 4086110 h 6858000"/>
              <a:gd name="connsiteX1177" fmla="*/ 11997211 w 12192000"/>
              <a:gd name="connsiteY1177" fmla="*/ 4100275 h 6858000"/>
              <a:gd name="connsiteX1178" fmla="*/ 12000164 w 12192000"/>
              <a:gd name="connsiteY1178" fmla="*/ 4108774 h 6858000"/>
              <a:gd name="connsiteX1179" fmla="*/ 12005332 w 12192000"/>
              <a:gd name="connsiteY1179" fmla="*/ 4109179 h 6858000"/>
              <a:gd name="connsiteX1180" fmla="*/ 12014191 w 12192000"/>
              <a:gd name="connsiteY1180" fmla="*/ 4114440 h 6858000"/>
              <a:gd name="connsiteX1181" fmla="*/ 12015667 w 12192000"/>
              <a:gd name="connsiteY1181" fmla="*/ 4119702 h 6858000"/>
              <a:gd name="connsiteX1182" fmla="*/ 12012714 w 12192000"/>
              <a:gd name="connsiteY1182" fmla="*/ 4123749 h 6858000"/>
              <a:gd name="connsiteX1183" fmla="*/ 12019358 w 12192000"/>
              <a:gd name="connsiteY1183" fmla="*/ 4125772 h 6858000"/>
              <a:gd name="connsiteX1184" fmla="*/ 12023788 w 12192000"/>
              <a:gd name="connsiteY1184" fmla="*/ 4130224 h 6858000"/>
              <a:gd name="connsiteX1185" fmla="*/ 12021573 w 12192000"/>
              <a:gd name="connsiteY1185" fmla="*/ 4134676 h 6858000"/>
              <a:gd name="connsiteX1186" fmla="*/ 12017144 w 12192000"/>
              <a:gd name="connsiteY1186" fmla="*/ 4135486 h 6858000"/>
              <a:gd name="connsiteX1187" fmla="*/ 12020097 w 12192000"/>
              <a:gd name="connsiteY1187" fmla="*/ 4141152 h 6858000"/>
              <a:gd name="connsiteX1188" fmla="*/ 12016405 w 12192000"/>
              <a:gd name="connsiteY1188" fmla="*/ 4139937 h 6858000"/>
              <a:gd name="connsiteX1189" fmla="*/ 12014929 w 12192000"/>
              <a:gd name="connsiteY1189" fmla="*/ 4143985 h 6858000"/>
              <a:gd name="connsiteX1190" fmla="*/ 12009023 w 12192000"/>
              <a:gd name="connsiteY1190" fmla="*/ 4149246 h 6858000"/>
              <a:gd name="connsiteX1191" fmla="*/ 12011976 w 12192000"/>
              <a:gd name="connsiteY1191" fmla="*/ 4154912 h 6858000"/>
              <a:gd name="connsiteX1192" fmla="*/ 12020097 w 12192000"/>
              <a:gd name="connsiteY1192" fmla="*/ 4157340 h 6858000"/>
              <a:gd name="connsiteX1193" fmla="*/ 12020835 w 12192000"/>
              <a:gd name="connsiteY1193" fmla="*/ 4162197 h 6858000"/>
              <a:gd name="connsiteX1194" fmla="*/ 12025264 w 12192000"/>
              <a:gd name="connsiteY1194" fmla="*/ 4159768 h 6858000"/>
              <a:gd name="connsiteX1195" fmla="*/ 12028955 w 12192000"/>
              <a:gd name="connsiteY1195" fmla="*/ 4160983 h 6858000"/>
              <a:gd name="connsiteX1196" fmla="*/ 12028955 w 12192000"/>
              <a:gd name="connsiteY1196" fmla="*/ 4165434 h 6858000"/>
              <a:gd name="connsiteX1197" fmla="*/ 12033385 w 12192000"/>
              <a:gd name="connsiteY1197" fmla="*/ 4165839 h 6858000"/>
              <a:gd name="connsiteX1198" fmla="*/ 12034123 w 12192000"/>
              <a:gd name="connsiteY1198" fmla="*/ 4172719 h 6858000"/>
              <a:gd name="connsiteX1199" fmla="*/ 12043720 w 12192000"/>
              <a:gd name="connsiteY1199" fmla="*/ 4171505 h 6858000"/>
              <a:gd name="connsiteX1200" fmla="*/ 12048150 w 12192000"/>
              <a:gd name="connsiteY1200" fmla="*/ 4172719 h 6858000"/>
              <a:gd name="connsiteX1201" fmla="*/ 12051841 w 12192000"/>
              <a:gd name="connsiteY1201" fmla="*/ 4171100 h 6858000"/>
              <a:gd name="connsiteX1202" fmla="*/ 12065129 w 12192000"/>
              <a:gd name="connsiteY1202" fmla="*/ 4172315 h 6858000"/>
              <a:gd name="connsiteX1203" fmla="*/ 12066606 w 12192000"/>
              <a:gd name="connsiteY1203" fmla="*/ 4176362 h 6858000"/>
              <a:gd name="connsiteX1204" fmla="*/ 12062176 w 12192000"/>
              <a:gd name="connsiteY1204" fmla="*/ 4182837 h 6858000"/>
              <a:gd name="connsiteX1205" fmla="*/ 12054794 w 12192000"/>
              <a:gd name="connsiteY1205" fmla="*/ 4182837 h 6858000"/>
              <a:gd name="connsiteX1206" fmla="*/ 12051103 w 12192000"/>
              <a:gd name="connsiteY1206" fmla="*/ 4180814 h 6858000"/>
              <a:gd name="connsiteX1207" fmla="*/ 12045197 w 12192000"/>
              <a:gd name="connsiteY1207" fmla="*/ 4186075 h 6858000"/>
              <a:gd name="connsiteX1208" fmla="*/ 12030432 w 12192000"/>
              <a:gd name="connsiteY1208" fmla="*/ 4185265 h 6858000"/>
              <a:gd name="connsiteX1209" fmla="*/ 12018620 w 12192000"/>
              <a:gd name="connsiteY1209" fmla="*/ 4191336 h 6858000"/>
              <a:gd name="connsiteX1210" fmla="*/ 12010499 w 12192000"/>
              <a:gd name="connsiteY1210" fmla="*/ 4193360 h 6858000"/>
              <a:gd name="connsiteX1211" fmla="*/ 12001640 w 12192000"/>
              <a:gd name="connsiteY1211" fmla="*/ 4200645 h 6858000"/>
              <a:gd name="connsiteX1212" fmla="*/ 12004593 w 12192000"/>
              <a:gd name="connsiteY1212" fmla="*/ 4207120 h 6858000"/>
              <a:gd name="connsiteX1213" fmla="*/ 12005332 w 12192000"/>
              <a:gd name="connsiteY1213" fmla="*/ 4210762 h 6858000"/>
              <a:gd name="connsiteX1214" fmla="*/ 11997211 w 12192000"/>
              <a:gd name="connsiteY1214" fmla="*/ 4211977 h 6858000"/>
              <a:gd name="connsiteX1215" fmla="*/ 11986137 w 12192000"/>
              <a:gd name="connsiteY1215" fmla="*/ 4207525 h 6858000"/>
              <a:gd name="connsiteX1216" fmla="*/ 11980231 w 12192000"/>
              <a:gd name="connsiteY1216" fmla="*/ 4209144 h 6858000"/>
              <a:gd name="connsiteX1217" fmla="*/ 11973587 w 12192000"/>
              <a:gd name="connsiteY1217" fmla="*/ 4207120 h 6858000"/>
              <a:gd name="connsiteX1218" fmla="*/ 11969896 w 12192000"/>
              <a:gd name="connsiteY1218" fmla="*/ 4197812 h 6858000"/>
              <a:gd name="connsiteX1219" fmla="*/ 11972111 w 12192000"/>
              <a:gd name="connsiteY1219" fmla="*/ 4180814 h 6858000"/>
              <a:gd name="connsiteX1220" fmla="*/ 11976540 w 12192000"/>
              <a:gd name="connsiteY1220" fmla="*/ 4181623 h 6858000"/>
              <a:gd name="connsiteX1221" fmla="*/ 11974325 w 12192000"/>
              <a:gd name="connsiteY1221" fmla="*/ 4172719 h 6858000"/>
              <a:gd name="connsiteX1222" fmla="*/ 11963252 w 12192000"/>
              <a:gd name="connsiteY1222" fmla="*/ 4166649 h 6858000"/>
              <a:gd name="connsiteX1223" fmla="*/ 11956608 w 12192000"/>
              <a:gd name="connsiteY1223" fmla="*/ 4159768 h 6858000"/>
              <a:gd name="connsiteX1224" fmla="*/ 11949963 w 12192000"/>
              <a:gd name="connsiteY1224" fmla="*/ 4158554 h 6858000"/>
              <a:gd name="connsiteX1225" fmla="*/ 11944796 w 12192000"/>
              <a:gd name="connsiteY1225" fmla="*/ 4149246 h 6858000"/>
              <a:gd name="connsiteX1226" fmla="*/ 11947010 w 12192000"/>
              <a:gd name="connsiteY1226" fmla="*/ 4141152 h 6858000"/>
              <a:gd name="connsiteX1227" fmla="*/ 11954393 w 12192000"/>
              <a:gd name="connsiteY1227" fmla="*/ 4132653 h 6858000"/>
              <a:gd name="connsiteX1228" fmla="*/ 11954393 w 12192000"/>
              <a:gd name="connsiteY1228" fmla="*/ 4123344 h 6858000"/>
              <a:gd name="connsiteX1229" fmla="*/ 11949963 w 12192000"/>
              <a:gd name="connsiteY1229" fmla="*/ 4116059 h 6858000"/>
              <a:gd name="connsiteX1230" fmla="*/ 11951440 w 12192000"/>
              <a:gd name="connsiteY1230" fmla="*/ 4111203 h 6858000"/>
              <a:gd name="connsiteX1231" fmla="*/ 11941104 w 12192000"/>
              <a:gd name="connsiteY1231" fmla="*/ 4107965 h 6858000"/>
              <a:gd name="connsiteX1232" fmla="*/ 11930769 w 12192000"/>
              <a:gd name="connsiteY1232" fmla="*/ 4109989 h 6858000"/>
              <a:gd name="connsiteX1233" fmla="*/ 11927078 w 12192000"/>
              <a:gd name="connsiteY1233" fmla="*/ 4116059 h 6858000"/>
              <a:gd name="connsiteX1234" fmla="*/ 11916004 w 12192000"/>
              <a:gd name="connsiteY1234" fmla="*/ 4122535 h 6858000"/>
              <a:gd name="connsiteX1235" fmla="*/ 11916004 w 12192000"/>
              <a:gd name="connsiteY1235" fmla="*/ 4126987 h 6858000"/>
              <a:gd name="connsiteX1236" fmla="*/ 11922648 w 12192000"/>
              <a:gd name="connsiteY1236" fmla="*/ 4132248 h 6858000"/>
              <a:gd name="connsiteX1237" fmla="*/ 11925601 w 12192000"/>
              <a:gd name="connsiteY1237" fmla="*/ 4146413 h 6858000"/>
              <a:gd name="connsiteX1238" fmla="*/ 11921910 w 12192000"/>
              <a:gd name="connsiteY1238" fmla="*/ 4158150 h 6858000"/>
              <a:gd name="connsiteX1239" fmla="*/ 11912313 w 12192000"/>
              <a:gd name="connsiteY1239" fmla="*/ 4171505 h 6858000"/>
              <a:gd name="connsiteX1240" fmla="*/ 11916004 w 12192000"/>
              <a:gd name="connsiteY1240" fmla="*/ 4175552 h 6858000"/>
              <a:gd name="connsiteX1241" fmla="*/ 11918219 w 12192000"/>
              <a:gd name="connsiteY1241" fmla="*/ 4189717 h 6858000"/>
              <a:gd name="connsiteX1242" fmla="*/ 11916004 w 12192000"/>
              <a:gd name="connsiteY1242" fmla="*/ 4205096 h 6858000"/>
              <a:gd name="connsiteX1243" fmla="*/ 11910836 w 12192000"/>
              <a:gd name="connsiteY1243" fmla="*/ 4213191 h 6858000"/>
              <a:gd name="connsiteX1244" fmla="*/ 11912313 w 12192000"/>
              <a:gd name="connsiteY1244" fmla="*/ 4225332 h 6858000"/>
              <a:gd name="connsiteX1245" fmla="*/ 11918957 w 12192000"/>
              <a:gd name="connsiteY1245" fmla="*/ 4229379 h 6858000"/>
              <a:gd name="connsiteX1246" fmla="*/ 11919695 w 12192000"/>
              <a:gd name="connsiteY1246" fmla="*/ 4238688 h 6858000"/>
              <a:gd name="connsiteX1247" fmla="*/ 11918219 w 12192000"/>
              <a:gd name="connsiteY1247" fmla="*/ 4245973 h 6858000"/>
              <a:gd name="connsiteX1248" fmla="*/ 11912313 w 12192000"/>
              <a:gd name="connsiteY1248" fmla="*/ 4241925 h 6858000"/>
              <a:gd name="connsiteX1249" fmla="*/ 11903454 w 12192000"/>
              <a:gd name="connsiteY1249" fmla="*/ 4243140 h 6858000"/>
              <a:gd name="connsiteX1250" fmla="*/ 11894595 w 12192000"/>
              <a:gd name="connsiteY1250" fmla="*/ 4241116 h 6858000"/>
              <a:gd name="connsiteX1251" fmla="*/ 11889427 w 12192000"/>
              <a:gd name="connsiteY1251" fmla="*/ 4245973 h 6858000"/>
              <a:gd name="connsiteX1252" fmla="*/ 11879092 w 12192000"/>
              <a:gd name="connsiteY1252" fmla="*/ 4246377 h 6858000"/>
              <a:gd name="connsiteX1253" fmla="*/ 11872448 w 12192000"/>
              <a:gd name="connsiteY1253" fmla="*/ 4242330 h 6858000"/>
              <a:gd name="connsiteX1254" fmla="*/ 11867280 w 12192000"/>
              <a:gd name="connsiteY1254" fmla="*/ 4242330 h 6858000"/>
              <a:gd name="connsiteX1255" fmla="*/ 11865804 w 12192000"/>
              <a:gd name="connsiteY1255" fmla="*/ 4226951 h 6858000"/>
              <a:gd name="connsiteX1256" fmla="*/ 11866542 w 12192000"/>
              <a:gd name="connsiteY1256" fmla="*/ 4207120 h 6858000"/>
              <a:gd name="connsiteX1257" fmla="*/ 11873924 w 12192000"/>
              <a:gd name="connsiteY1257" fmla="*/ 4197407 h 6858000"/>
              <a:gd name="connsiteX1258" fmla="*/ 11876877 w 12192000"/>
              <a:gd name="connsiteY1258" fmla="*/ 4185265 h 6858000"/>
              <a:gd name="connsiteX1259" fmla="*/ 11880568 w 12192000"/>
              <a:gd name="connsiteY1259" fmla="*/ 4180004 h 6858000"/>
              <a:gd name="connsiteX1260" fmla="*/ 11871710 w 12192000"/>
              <a:gd name="connsiteY1260" fmla="*/ 4158959 h 6858000"/>
              <a:gd name="connsiteX1261" fmla="*/ 11868757 w 12192000"/>
              <a:gd name="connsiteY1261" fmla="*/ 4147222 h 6858000"/>
              <a:gd name="connsiteX1262" fmla="*/ 11863589 w 12192000"/>
              <a:gd name="connsiteY1262" fmla="*/ 4145199 h 6858000"/>
              <a:gd name="connsiteX1263" fmla="*/ 11858421 w 12192000"/>
              <a:gd name="connsiteY1263" fmla="*/ 4148841 h 6858000"/>
              <a:gd name="connsiteX1264" fmla="*/ 11850300 w 12192000"/>
              <a:gd name="connsiteY1264" fmla="*/ 4148841 h 6858000"/>
              <a:gd name="connsiteX1265" fmla="*/ 11847348 w 12192000"/>
              <a:gd name="connsiteY1265" fmla="*/ 4150460 h 6858000"/>
              <a:gd name="connsiteX1266" fmla="*/ 11841442 w 12192000"/>
              <a:gd name="connsiteY1266" fmla="*/ 4143580 h 6858000"/>
              <a:gd name="connsiteX1267" fmla="*/ 11836274 w 12192000"/>
              <a:gd name="connsiteY1267" fmla="*/ 4127391 h 6858000"/>
              <a:gd name="connsiteX1268" fmla="*/ 11839965 w 12192000"/>
              <a:gd name="connsiteY1268" fmla="*/ 4122130 h 6858000"/>
              <a:gd name="connsiteX1269" fmla="*/ 11838489 w 12192000"/>
              <a:gd name="connsiteY1269" fmla="*/ 4118488 h 6858000"/>
              <a:gd name="connsiteX1270" fmla="*/ 11842180 w 12192000"/>
              <a:gd name="connsiteY1270" fmla="*/ 4106751 h 6858000"/>
              <a:gd name="connsiteX1271" fmla="*/ 11853253 w 12192000"/>
              <a:gd name="connsiteY1271" fmla="*/ 4098252 h 6858000"/>
              <a:gd name="connsiteX1272" fmla="*/ 11853253 w 12192000"/>
              <a:gd name="connsiteY1272" fmla="*/ 4086920 h 6858000"/>
              <a:gd name="connsiteX1273" fmla="*/ 11859898 w 12192000"/>
              <a:gd name="connsiteY1273" fmla="*/ 4084087 h 6858000"/>
              <a:gd name="connsiteX1274" fmla="*/ 11861374 w 12192000"/>
              <a:gd name="connsiteY1274" fmla="*/ 4076397 h 6858000"/>
              <a:gd name="connsiteX1275" fmla="*/ 11863589 w 12192000"/>
              <a:gd name="connsiteY1275" fmla="*/ 4072350 h 6858000"/>
              <a:gd name="connsiteX1276" fmla="*/ 11861374 w 12192000"/>
              <a:gd name="connsiteY1276" fmla="*/ 4052924 h 6858000"/>
              <a:gd name="connsiteX1277" fmla="*/ 11864327 w 12192000"/>
              <a:gd name="connsiteY1277" fmla="*/ 4046044 h 6858000"/>
              <a:gd name="connsiteX1278" fmla="*/ 11863589 w 12192000"/>
              <a:gd name="connsiteY1278" fmla="*/ 4035521 h 6858000"/>
              <a:gd name="connsiteX1279" fmla="*/ 11865065 w 12192000"/>
              <a:gd name="connsiteY1279" fmla="*/ 4026617 h 6858000"/>
              <a:gd name="connsiteX1280" fmla="*/ 11873186 w 12192000"/>
              <a:gd name="connsiteY1280" fmla="*/ 4022570 h 6858000"/>
              <a:gd name="connsiteX1281" fmla="*/ 11879092 w 12192000"/>
              <a:gd name="connsiteY1281" fmla="*/ 4015285 h 6858000"/>
              <a:gd name="connsiteX1282" fmla="*/ 11885736 w 12192000"/>
              <a:gd name="connsiteY1282" fmla="*/ 4013666 h 6858000"/>
              <a:gd name="connsiteX1283" fmla="*/ 11888689 w 12192000"/>
              <a:gd name="connsiteY1283" fmla="*/ 4020547 h 6858000"/>
              <a:gd name="connsiteX1284" fmla="*/ 11892380 w 12192000"/>
              <a:gd name="connsiteY1284" fmla="*/ 4024998 h 6858000"/>
              <a:gd name="connsiteX1285" fmla="*/ 11890904 w 12192000"/>
              <a:gd name="connsiteY1285" fmla="*/ 4016499 h 6858000"/>
              <a:gd name="connsiteX1286" fmla="*/ 11886474 w 12192000"/>
              <a:gd name="connsiteY1286" fmla="*/ 4005572 h 6858000"/>
              <a:gd name="connsiteX1287" fmla="*/ 11888689 w 12192000"/>
              <a:gd name="connsiteY1287" fmla="*/ 4000311 h 6858000"/>
              <a:gd name="connsiteX1288" fmla="*/ 11889427 w 12192000"/>
              <a:gd name="connsiteY1288" fmla="*/ 3984932 h 6858000"/>
              <a:gd name="connsiteX1289" fmla="*/ 11887213 w 12192000"/>
              <a:gd name="connsiteY1289" fmla="*/ 3977647 h 6858000"/>
              <a:gd name="connsiteX1290" fmla="*/ 11887213 w 12192000"/>
              <a:gd name="connsiteY1290" fmla="*/ 3964291 h 6858000"/>
              <a:gd name="connsiteX1291" fmla="*/ 11899763 w 12192000"/>
              <a:gd name="connsiteY1291" fmla="*/ 3953364 h 6858000"/>
              <a:gd name="connsiteX1292" fmla="*/ 11898286 w 12192000"/>
              <a:gd name="connsiteY1292" fmla="*/ 3950126 h 6858000"/>
              <a:gd name="connsiteX1293" fmla="*/ 11902716 w 12192000"/>
              <a:gd name="connsiteY1293" fmla="*/ 3944865 h 6858000"/>
              <a:gd name="connsiteX1294" fmla="*/ 11915266 w 12192000"/>
              <a:gd name="connsiteY1294" fmla="*/ 3942437 h 6858000"/>
              <a:gd name="connsiteX1295" fmla="*/ 11927816 w 12192000"/>
              <a:gd name="connsiteY1295" fmla="*/ 3946484 h 6858000"/>
              <a:gd name="connsiteX1296" fmla="*/ 11934460 w 12192000"/>
              <a:gd name="connsiteY1296" fmla="*/ 3941223 h 6858000"/>
              <a:gd name="connsiteX1297" fmla="*/ 11938890 w 12192000"/>
              <a:gd name="connsiteY1297" fmla="*/ 3932724 h 6858000"/>
              <a:gd name="connsiteX1298" fmla="*/ 11946272 w 12192000"/>
              <a:gd name="connsiteY1298" fmla="*/ 3927867 h 6858000"/>
              <a:gd name="connsiteX1299" fmla="*/ 11946272 w 12192000"/>
              <a:gd name="connsiteY1299" fmla="*/ 3917749 h 6858000"/>
              <a:gd name="connsiteX1300" fmla="*/ 11955131 w 12192000"/>
              <a:gd name="connsiteY1300" fmla="*/ 3917749 h 6858000"/>
              <a:gd name="connsiteX1301" fmla="*/ 11969896 w 12192000"/>
              <a:gd name="connsiteY1301" fmla="*/ 3920177 h 6858000"/>
              <a:gd name="connsiteX1302" fmla="*/ 11979493 w 12192000"/>
              <a:gd name="connsiteY1302" fmla="*/ 3928676 h 6858000"/>
              <a:gd name="connsiteX1303" fmla="*/ 11986876 w 12192000"/>
              <a:gd name="connsiteY1303" fmla="*/ 3932724 h 6858000"/>
              <a:gd name="connsiteX1304" fmla="*/ 11993520 w 12192000"/>
              <a:gd name="connsiteY1304" fmla="*/ 3928676 h 6858000"/>
              <a:gd name="connsiteX1305" fmla="*/ 12006808 w 12192000"/>
              <a:gd name="connsiteY1305" fmla="*/ 3930700 h 6858000"/>
              <a:gd name="connsiteX1306" fmla="*/ 12016405 w 12192000"/>
              <a:gd name="connsiteY1306" fmla="*/ 3932724 h 6858000"/>
              <a:gd name="connsiteX1307" fmla="*/ 12024526 w 12192000"/>
              <a:gd name="connsiteY1307" fmla="*/ 3932724 h 6858000"/>
              <a:gd name="connsiteX1308" fmla="*/ 12031908 w 12192000"/>
              <a:gd name="connsiteY1308" fmla="*/ 3933128 h 6858000"/>
              <a:gd name="connsiteX1309" fmla="*/ 12042244 w 12192000"/>
              <a:gd name="connsiteY1309" fmla="*/ 3941223 h 6858000"/>
              <a:gd name="connsiteX1310" fmla="*/ 12046673 w 12192000"/>
              <a:gd name="connsiteY1310" fmla="*/ 3940413 h 6858000"/>
              <a:gd name="connsiteX1311" fmla="*/ 12050365 w 12192000"/>
              <a:gd name="connsiteY1311" fmla="*/ 3935557 h 6858000"/>
              <a:gd name="connsiteX1312" fmla="*/ 12070297 w 12192000"/>
              <a:gd name="connsiteY1312" fmla="*/ 3937175 h 6858000"/>
              <a:gd name="connsiteX1313" fmla="*/ 12093921 w 12192000"/>
              <a:gd name="connsiteY1313" fmla="*/ 3941223 h 6858000"/>
              <a:gd name="connsiteX1314" fmla="*/ 12105733 w 12192000"/>
              <a:gd name="connsiteY1314" fmla="*/ 3938794 h 6858000"/>
              <a:gd name="connsiteX1315" fmla="*/ 12110901 w 12192000"/>
              <a:gd name="connsiteY1315" fmla="*/ 3931914 h 6858000"/>
              <a:gd name="connsiteX1316" fmla="*/ 12119021 w 12192000"/>
              <a:gd name="connsiteY1316" fmla="*/ 3930700 h 6858000"/>
              <a:gd name="connsiteX1317" fmla="*/ 12129357 w 12192000"/>
              <a:gd name="connsiteY1317" fmla="*/ 3923820 h 6858000"/>
              <a:gd name="connsiteX1318" fmla="*/ 12130095 w 12192000"/>
              <a:gd name="connsiteY1318" fmla="*/ 3919368 h 6858000"/>
              <a:gd name="connsiteX1319" fmla="*/ 12137477 w 12192000"/>
              <a:gd name="connsiteY1319" fmla="*/ 3914107 h 6858000"/>
              <a:gd name="connsiteX1320" fmla="*/ 12138954 w 12192000"/>
              <a:gd name="connsiteY1320" fmla="*/ 3904798 h 6858000"/>
              <a:gd name="connsiteX1321" fmla="*/ 10992461 w 12192000"/>
              <a:gd name="connsiteY1321" fmla="*/ 3879706 h 6858000"/>
              <a:gd name="connsiteX1322" fmla="*/ 11001320 w 12192000"/>
              <a:gd name="connsiteY1322" fmla="*/ 3888610 h 6858000"/>
              <a:gd name="connsiteX1323" fmla="*/ 10991723 w 12192000"/>
              <a:gd name="connsiteY1323" fmla="*/ 3898323 h 6858000"/>
              <a:gd name="connsiteX1324" fmla="*/ 10982864 w 12192000"/>
              <a:gd name="connsiteY1324" fmla="*/ 3899537 h 6858000"/>
              <a:gd name="connsiteX1325" fmla="*/ 10977696 w 12192000"/>
              <a:gd name="connsiteY1325" fmla="*/ 3885777 h 6858000"/>
              <a:gd name="connsiteX1326" fmla="*/ 10985817 w 12192000"/>
              <a:gd name="connsiteY1326" fmla="*/ 3884158 h 6858000"/>
              <a:gd name="connsiteX1327" fmla="*/ 10992461 w 12192000"/>
              <a:gd name="connsiteY1327" fmla="*/ 3879706 h 6858000"/>
              <a:gd name="connsiteX1328" fmla="*/ 10768773 w 12192000"/>
              <a:gd name="connsiteY1328" fmla="*/ 3876468 h 6858000"/>
              <a:gd name="connsiteX1329" fmla="*/ 10773203 w 12192000"/>
              <a:gd name="connsiteY1329" fmla="*/ 3882134 h 6858000"/>
              <a:gd name="connsiteX1330" fmla="*/ 10761391 w 12192000"/>
              <a:gd name="connsiteY1330" fmla="*/ 3878492 h 6858000"/>
              <a:gd name="connsiteX1331" fmla="*/ 11479702 w 12192000"/>
              <a:gd name="connsiteY1331" fmla="*/ 3860684 h 6858000"/>
              <a:gd name="connsiteX1332" fmla="*/ 11481917 w 12192000"/>
              <a:gd name="connsiteY1332" fmla="*/ 3865136 h 6858000"/>
              <a:gd name="connsiteX1333" fmla="*/ 11473796 w 12192000"/>
              <a:gd name="connsiteY1333" fmla="*/ 3868374 h 6858000"/>
              <a:gd name="connsiteX1334" fmla="*/ 11479702 w 12192000"/>
              <a:gd name="connsiteY1334" fmla="*/ 3860684 h 6858000"/>
              <a:gd name="connsiteX1335" fmla="*/ 11484132 w 12192000"/>
              <a:gd name="connsiteY1335" fmla="*/ 3858661 h 6858000"/>
              <a:gd name="connsiteX1336" fmla="*/ 11489299 w 12192000"/>
              <a:gd name="connsiteY1336" fmla="*/ 3862708 h 6858000"/>
              <a:gd name="connsiteX1337" fmla="*/ 11484132 w 12192000"/>
              <a:gd name="connsiteY1337" fmla="*/ 3864732 h 6858000"/>
              <a:gd name="connsiteX1338" fmla="*/ 11481917 w 12192000"/>
              <a:gd name="connsiteY1338" fmla="*/ 3860684 h 6858000"/>
              <a:gd name="connsiteX1339" fmla="*/ 11484132 w 12192000"/>
              <a:gd name="connsiteY1339" fmla="*/ 3858661 h 6858000"/>
              <a:gd name="connsiteX1340" fmla="*/ 11483393 w 12192000"/>
              <a:gd name="connsiteY1340" fmla="*/ 3849352 h 6858000"/>
              <a:gd name="connsiteX1341" fmla="*/ 11483393 w 12192000"/>
              <a:gd name="connsiteY1341" fmla="*/ 3849757 h 6858000"/>
              <a:gd name="connsiteX1342" fmla="*/ 11482655 w 12192000"/>
              <a:gd name="connsiteY1342" fmla="*/ 3857042 h 6858000"/>
              <a:gd name="connsiteX1343" fmla="*/ 11481179 w 12192000"/>
              <a:gd name="connsiteY1343" fmla="*/ 3858256 h 6858000"/>
              <a:gd name="connsiteX1344" fmla="*/ 11479702 w 12192000"/>
              <a:gd name="connsiteY1344" fmla="*/ 3855423 h 6858000"/>
              <a:gd name="connsiteX1345" fmla="*/ 11495205 w 12192000"/>
              <a:gd name="connsiteY1345" fmla="*/ 3848138 h 6858000"/>
              <a:gd name="connsiteX1346" fmla="*/ 11498158 w 12192000"/>
              <a:gd name="connsiteY1346" fmla="*/ 3859066 h 6858000"/>
              <a:gd name="connsiteX1347" fmla="*/ 11492252 w 12192000"/>
              <a:gd name="connsiteY1347" fmla="*/ 3861899 h 6858000"/>
              <a:gd name="connsiteX1348" fmla="*/ 11484870 w 12192000"/>
              <a:gd name="connsiteY1348" fmla="*/ 3855018 h 6858000"/>
              <a:gd name="connsiteX1349" fmla="*/ 11484870 w 12192000"/>
              <a:gd name="connsiteY1349" fmla="*/ 3850567 h 6858000"/>
              <a:gd name="connsiteX1350" fmla="*/ 11487823 w 12192000"/>
              <a:gd name="connsiteY1350" fmla="*/ 3849757 h 6858000"/>
              <a:gd name="connsiteX1351" fmla="*/ 11488561 w 12192000"/>
              <a:gd name="connsiteY1351" fmla="*/ 3849757 h 6858000"/>
              <a:gd name="connsiteX1352" fmla="*/ 10693472 w 12192000"/>
              <a:gd name="connsiteY1352" fmla="*/ 3838425 h 6858000"/>
              <a:gd name="connsiteX1353" fmla="*/ 10700855 w 12192000"/>
              <a:gd name="connsiteY1353" fmla="*/ 3843282 h 6858000"/>
              <a:gd name="connsiteX1354" fmla="*/ 10707499 w 12192000"/>
              <a:gd name="connsiteY1354" fmla="*/ 3851781 h 6858000"/>
              <a:gd name="connsiteX1355" fmla="*/ 10696425 w 12192000"/>
              <a:gd name="connsiteY1355" fmla="*/ 3853400 h 6858000"/>
              <a:gd name="connsiteX1356" fmla="*/ 10686828 w 12192000"/>
              <a:gd name="connsiteY1356" fmla="*/ 3847734 h 6858000"/>
              <a:gd name="connsiteX1357" fmla="*/ 10689781 w 12192000"/>
              <a:gd name="connsiteY1357" fmla="*/ 3842068 h 6858000"/>
              <a:gd name="connsiteX1358" fmla="*/ 11219102 w 12192000"/>
              <a:gd name="connsiteY1358" fmla="*/ 3835187 h 6858000"/>
              <a:gd name="connsiteX1359" fmla="*/ 11224270 w 12192000"/>
              <a:gd name="connsiteY1359" fmla="*/ 3840044 h 6858000"/>
              <a:gd name="connsiteX1360" fmla="*/ 11219102 w 12192000"/>
              <a:gd name="connsiteY1360" fmla="*/ 3842877 h 6858000"/>
              <a:gd name="connsiteX1361" fmla="*/ 11219102 w 12192000"/>
              <a:gd name="connsiteY1361" fmla="*/ 3835187 h 6858000"/>
              <a:gd name="connsiteX1362" fmla="*/ 11194740 w 12192000"/>
              <a:gd name="connsiteY1362" fmla="*/ 3827498 h 6858000"/>
              <a:gd name="connsiteX1363" fmla="*/ 11202861 w 12192000"/>
              <a:gd name="connsiteY1363" fmla="*/ 3830331 h 6858000"/>
              <a:gd name="connsiteX1364" fmla="*/ 11193263 w 12192000"/>
              <a:gd name="connsiteY1364" fmla="*/ 3840044 h 6858000"/>
              <a:gd name="connsiteX1365" fmla="*/ 11188096 w 12192000"/>
              <a:gd name="connsiteY1365" fmla="*/ 3836806 h 6858000"/>
              <a:gd name="connsiteX1366" fmla="*/ 11188834 w 12192000"/>
              <a:gd name="connsiteY1366" fmla="*/ 3828712 h 6858000"/>
              <a:gd name="connsiteX1367" fmla="*/ 11219840 w 12192000"/>
              <a:gd name="connsiteY1367" fmla="*/ 3820213 h 6858000"/>
              <a:gd name="connsiteX1368" fmla="*/ 11223531 w 12192000"/>
              <a:gd name="connsiteY1368" fmla="*/ 3826688 h 6858000"/>
              <a:gd name="connsiteX1369" fmla="*/ 11216887 w 12192000"/>
              <a:gd name="connsiteY1369" fmla="*/ 3825879 h 6858000"/>
              <a:gd name="connsiteX1370" fmla="*/ 11777953 w 12192000"/>
              <a:gd name="connsiteY1370" fmla="*/ 3811309 h 6858000"/>
              <a:gd name="connsiteX1371" fmla="*/ 11783120 w 12192000"/>
              <a:gd name="connsiteY1371" fmla="*/ 3814142 h 6858000"/>
              <a:gd name="connsiteX1372" fmla="*/ 11783120 w 12192000"/>
              <a:gd name="connsiteY1372" fmla="*/ 3822237 h 6858000"/>
              <a:gd name="connsiteX1373" fmla="*/ 11779429 w 12192000"/>
              <a:gd name="connsiteY1373" fmla="*/ 3821427 h 6858000"/>
              <a:gd name="connsiteX1374" fmla="*/ 11777953 w 12192000"/>
              <a:gd name="connsiteY1374" fmla="*/ 3811309 h 6858000"/>
              <a:gd name="connsiteX1375" fmla="*/ 11218364 w 12192000"/>
              <a:gd name="connsiteY1375" fmla="*/ 3808071 h 6858000"/>
              <a:gd name="connsiteX1376" fmla="*/ 11224270 w 12192000"/>
              <a:gd name="connsiteY1376" fmla="*/ 3810905 h 6858000"/>
              <a:gd name="connsiteX1377" fmla="*/ 11219102 w 12192000"/>
              <a:gd name="connsiteY1377" fmla="*/ 3816166 h 6858000"/>
              <a:gd name="connsiteX1378" fmla="*/ 11789026 w 12192000"/>
              <a:gd name="connsiteY1378" fmla="*/ 3802001 h 6858000"/>
              <a:gd name="connsiteX1379" fmla="*/ 11786073 w 12192000"/>
              <a:gd name="connsiteY1379" fmla="*/ 3806453 h 6858000"/>
              <a:gd name="connsiteX1380" fmla="*/ 11778691 w 12192000"/>
              <a:gd name="connsiteY1380" fmla="*/ 3804429 h 6858000"/>
              <a:gd name="connsiteX1381" fmla="*/ 12175128 w 12192000"/>
              <a:gd name="connsiteY1381" fmla="*/ 3797144 h 6858000"/>
              <a:gd name="connsiteX1382" fmla="*/ 12185463 w 12192000"/>
              <a:gd name="connsiteY1382" fmla="*/ 3807667 h 6858000"/>
              <a:gd name="connsiteX1383" fmla="*/ 12188416 w 12192000"/>
              <a:gd name="connsiteY1383" fmla="*/ 3817380 h 6858000"/>
              <a:gd name="connsiteX1384" fmla="*/ 12183987 w 12192000"/>
              <a:gd name="connsiteY1384" fmla="*/ 3821832 h 6858000"/>
              <a:gd name="connsiteX1385" fmla="*/ 12175128 w 12192000"/>
              <a:gd name="connsiteY1385" fmla="*/ 3814547 h 6858000"/>
              <a:gd name="connsiteX1386" fmla="*/ 12173651 w 12192000"/>
              <a:gd name="connsiteY1386" fmla="*/ 3802810 h 6858000"/>
              <a:gd name="connsiteX1387" fmla="*/ 11783120 w 12192000"/>
              <a:gd name="connsiteY1387" fmla="*/ 3781765 h 6858000"/>
              <a:gd name="connsiteX1388" fmla="*/ 11786073 w 12192000"/>
              <a:gd name="connsiteY1388" fmla="*/ 3786217 h 6858000"/>
              <a:gd name="connsiteX1389" fmla="*/ 11780906 w 12192000"/>
              <a:gd name="connsiteY1389" fmla="*/ 3784193 h 6858000"/>
              <a:gd name="connsiteX1390" fmla="*/ 11783120 w 12192000"/>
              <a:gd name="connsiteY1390" fmla="*/ 3781765 h 6858000"/>
              <a:gd name="connsiteX1391" fmla="*/ 11783120 w 12192000"/>
              <a:gd name="connsiteY1391" fmla="*/ 3776504 h 6858000"/>
              <a:gd name="connsiteX1392" fmla="*/ 11793456 w 12192000"/>
              <a:gd name="connsiteY1392" fmla="*/ 3780146 h 6858000"/>
              <a:gd name="connsiteX1393" fmla="*/ 11794194 w 12192000"/>
              <a:gd name="connsiteY1393" fmla="*/ 3782979 h 6858000"/>
              <a:gd name="connsiteX1394" fmla="*/ 11786073 w 12192000"/>
              <a:gd name="connsiteY1394" fmla="*/ 3782979 h 6858000"/>
              <a:gd name="connsiteX1395" fmla="*/ 11783120 w 12192000"/>
              <a:gd name="connsiteY1395" fmla="*/ 3778527 h 6858000"/>
              <a:gd name="connsiteX1396" fmla="*/ 11315074 w 12192000"/>
              <a:gd name="connsiteY1396" fmla="*/ 3768005 h 6858000"/>
              <a:gd name="connsiteX1397" fmla="*/ 11326886 w 12192000"/>
              <a:gd name="connsiteY1397" fmla="*/ 3782170 h 6858000"/>
              <a:gd name="connsiteX1398" fmla="*/ 11322456 w 12192000"/>
              <a:gd name="connsiteY1398" fmla="*/ 3795121 h 6858000"/>
              <a:gd name="connsiteX1399" fmla="*/ 11315074 w 12192000"/>
              <a:gd name="connsiteY1399" fmla="*/ 3795121 h 6858000"/>
              <a:gd name="connsiteX1400" fmla="*/ 11317288 w 12192000"/>
              <a:gd name="connsiteY1400" fmla="*/ 3787836 h 6858000"/>
              <a:gd name="connsiteX1401" fmla="*/ 11312121 w 12192000"/>
              <a:gd name="connsiteY1401" fmla="*/ 3787836 h 6858000"/>
              <a:gd name="connsiteX1402" fmla="*/ 11301785 w 12192000"/>
              <a:gd name="connsiteY1402" fmla="*/ 3779337 h 6858000"/>
              <a:gd name="connsiteX1403" fmla="*/ 11306953 w 12192000"/>
              <a:gd name="connsiteY1403" fmla="*/ 3772861 h 6858000"/>
              <a:gd name="connsiteX1404" fmla="*/ 11868018 w 12192000"/>
              <a:gd name="connsiteY1404" fmla="*/ 3741294 h 6858000"/>
              <a:gd name="connsiteX1405" fmla="*/ 11870233 w 12192000"/>
              <a:gd name="connsiteY1405" fmla="*/ 3747769 h 6858000"/>
              <a:gd name="connsiteX1406" fmla="*/ 11870233 w 12192000"/>
              <a:gd name="connsiteY1406" fmla="*/ 3755054 h 6858000"/>
              <a:gd name="connsiteX1407" fmla="*/ 11865804 w 12192000"/>
              <a:gd name="connsiteY1407" fmla="*/ 3746960 h 6858000"/>
              <a:gd name="connsiteX1408" fmla="*/ 11909360 w 12192000"/>
              <a:gd name="connsiteY1408" fmla="*/ 3717415 h 6858000"/>
              <a:gd name="connsiteX1409" fmla="*/ 11910098 w 12192000"/>
              <a:gd name="connsiteY1409" fmla="*/ 3724700 h 6858000"/>
              <a:gd name="connsiteX1410" fmla="*/ 11899025 w 12192000"/>
              <a:gd name="connsiteY1410" fmla="*/ 3731985 h 6858000"/>
              <a:gd name="connsiteX1411" fmla="*/ 11887951 w 12192000"/>
              <a:gd name="connsiteY1411" fmla="*/ 3734413 h 6858000"/>
              <a:gd name="connsiteX1412" fmla="*/ 11885736 w 12192000"/>
              <a:gd name="connsiteY1412" fmla="*/ 3731580 h 6858000"/>
              <a:gd name="connsiteX1413" fmla="*/ 11901978 w 12192000"/>
              <a:gd name="connsiteY1413" fmla="*/ 3719034 h 6858000"/>
              <a:gd name="connsiteX1414" fmla="*/ 10905348 w 12192000"/>
              <a:gd name="connsiteY1414" fmla="*/ 3708107 h 6858000"/>
              <a:gd name="connsiteX1415" fmla="*/ 10909778 w 12192000"/>
              <a:gd name="connsiteY1415" fmla="*/ 3708916 h 6858000"/>
              <a:gd name="connsiteX1416" fmla="*/ 10914946 w 12192000"/>
              <a:gd name="connsiteY1416" fmla="*/ 3715392 h 6858000"/>
              <a:gd name="connsiteX1417" fmla="*/ 10916422 w 12192000"/>
              <a:gd name="connsiteY1417" fmla="*/ 3721867 h 6858000"/>
              <a:gd name="connsiteX1418" fmla="*/ 10912731 w 12192000"/>
              <a:gd name="connsiteY1418" fmla="*/ 3724296 h 6858000"/>
              <a:gd name="connsiteX1419" fmla="*/ 10906825 w 12192000"/>
              <a:gd name="connsiteY1419" fmla="*/ 3717415 h 6858000"/>
              <a:gd name="connsiteX1420" fmla="*/ 10672063 w 12192000"/>
              <a:gd name="connsiteY1420" fmla="*/ 3705679 h 6858000"/>
              <a:gd name="connsiteX1421" fmla="*/ 10692734 w 12192000"/>
              <a:gd name="connsiteY1421" fmla="*/ 3708512 h 6858000"/>
              <a:gd name="connsiteX1422" fmla="*/ 10715620 w 12192000"/>
              <a:gd name="connsiteY1422" fmla="*/ 3723081 h 6858000"/>
              <a:gd name="connsiteX1423" fmla="*/ 10723002 w 12192000"/>
              <a:gd name="connsiteY1423" fmla="*/ 3727129 h 6858000"/>
              <a:gd name="connsiteX1424" fmla="*/ 10737767 w 12192000"/>
              <a:gd name="connsiteY1424" fmla="*/ 3723891 h 6858000"/>
              <a:gd name="connsiteX1425" fmla="*/ 10750317 w 12192000"/>
              <a:gd name="connsiteY1425" fmla="*/ 3723891 h 6858000"/>
              <a:gd name="connsiteX1426" fmla="*/ 10755485 w 12192000"/>
              <a:gd name="connsiteY1426" fmla="*/ 3727129 h 6858000"/>
              <a:gd name="connsiteX1427" fmla="*/ 10762129 w 12192000"/>
              <a:gd name="connsiteY1427" fmla="*/ 3725105 h 6858000"/>
              <a:gd name="connsiteX1428" fmla="*/ 10772464 w 12192000"/>
              <a:gd name="connsiteY1428" fmla="*/ 3725105 h 6858000"/>
              <a:gd name="connsiteX1429" fmla="*/ 10784276 w 12192000"/>
              <a:gd name="connsiteY1429" fmla="*/ 3729152 h 6858000"/>
              <a:gd name="connsiteX1430" fmla="*/ 10790921 w 12192000"/>
              <a:gd name="connsiteY1430" fmla="*/ 3740889 h 6858000"/>
              <a:gd name="connsiteX1431" fmla="*/ 10795350 w 12192000"/>
              <a:gd name="connsiteY1431" fmla="*/ 3742103 h 6858000"/>
              <a:gd name="connsiteX1432" fmla="*/ 10801256 w 12192000"/>
              <a:gd name="connsiteY1432" fmla="*/ 3753435 h 6858000"/>
              <a:gd name="connsiteX1433" fmla="*/ 10811591 w 12192000"/>
              <a:gd name="connsiteY1433" fmla="*/ 3758292 h 6858000"/>
              <a:gd name="connsiteX1434" fmla="*/ 10813806 w 12192000"/>
              <a:gd name="connsiteY1434" fmla="*/ 3772861 h 6858000"/>
              <a:gd name="connsiteX1435" fmla="*/ 10816759 w 12192000"/>
              <a:gd name="connsiteY1435" fmla="*/ 3780146 h 6858000"/>
              <a:gd name="connsiteX1436" fmla="*/ 10828571 w 12192000"/>
              <a:gd name="connsiteY1436" fmla="*/ 3781765 h 6858000"/>
              <a:gd name="connsiteX1437" fmla="*/ 10841121 w 12192000"/>
              <a:gd name="connsiteY1437" fmla="*/ 3793906 h 6858000"/>
              <a:gd name="connsiteX1438" fmla="*/ 10850718 w 12192000"/>
              <a:gd name="connsiteY1438" fmla="*/ 3795121 h 6858000"/>
              <a:gd name="connsiteX1439" fmla="*/ 10879510 w 12192000"/>
              <a:gd name="connsiteY1439" fmla="*/ 3812523 h 6858000"/>
              <a:gd name="connsiteX1440" fmla="*/ 10883201 w 12192000"/>
              <a:gd name="connsiteY1440" fmla="*/ 3818594 h 6858000"/>
              <a:gd name="connsiteX1441" fmla="*/ 10893536 w 12192000"/>
              <a:gd name="connsiteY1441" fmla="*/ 3820618 h 6858000"/>
              <a:gd name="connsiteX1442" fmla="*/ 10903134 w 12192000"/>
              <a:gd name="connsiteY1442" fmla="*/ 3831140 h 6858000"/>
              <a:gd name="connsiteX1443" fmla="*/ 10903872 w 12192000"/>
              <a:gd name="connsiteY1443" fmla="*/ 3844901 h 6858000"/>
              <a:gd name="connsiteX1444" fmla="*/ 10908301 w 12192000"/>
              <a:gd name="connsiteY1444" fmla="*/ 3851376 h 6858000"/>
              <a:gd name="connsiteX1445" fmla="*/ 10915684 w 12192000"/>
              <a:gd name="connsiteY1445" fmla="*/ 3845305 h 6858000"/>
              <a:gd name="connsiteX1446" fmla="*/ 10918637 w 12192000"/>
              <a:gd name="connsiteY1446" fmla="*/ 3857447 h 6858000"/>
              <a:gd name="connsiteX1447" fmla="*/ 10923804 w 12192000"/>
              <a:gd name="connsiteY1447" fmla="*/ 3861089 h 6858000"/>
              <a:gd name="connsiteX1448" fmla="*/ 10926757 w 12192000"/>
              <a:gd name="connsiteY1448" fmla="*/ 3856637 h 6858000"/>
              <a:gd name="connsiteX1449" fmla="*/ 10938569 w 12192000"/>
              <a:gd name="connsiteY1449" fmla="*/ 3857447 h 6858000"/>
              <a:gd name="connsiteX1450" fmla="*/ 10957025 w 12192000"/>
              <a:gd name="connsiteY1450" fmla="*/ 3867160 h 6858000"/>
              <a:gd name="connsiteX1451" fmla="*/ 10971052 w 12192000"/>
              <a:gd name="connsiteY1451" fmla="*/ 3880515 h 6858000"/>
              <a:gd name="connsiteX1452" fmla="*/ 10974005 w 12192000"/>
              <a:gd name="connsiteY1452" fmla="*/ 3897513 h 6858000"/>
              <a:gd name="connsiteX1453" fmla="*/ 10982126 w 12192000"/>
              <a:gd name="connsiteY1453" fmla="*/ 3903179 h 6858000"/>
              <a:gd name="connsiteX1454" fmla="*/ 10988032 w 12192000"/>
              <a:gd name="connsiteY1454" fmla="*/ 3901156 h 6858000"/>
              <a:gd name="connsiteX1455" fmla="*/ 10994676 w 12192000"/>
              <a:gd name="connsiteY1455" fmla="*/ 3902775 h 6858000"/>
              <a:gd name="connsiteX1456" fmla="*/ 11016085 w 12192000"/>
              <a:gd name="connsiteY1456" fmla="*/ 3921392 h 6858000"/>
              <a:gd name="connsiteX1457" fmla="*/ 11017561 w 12192000"/>
              <a:gd name="connsiteY1457" fmla="*/ 3933533 h 6858000"/>
              <a:gd name="connsiteX1458" fmla="*/ 11017561 w 12192000"/>
              <a:gd name="connsiteY1458" fmla="*/ 3939604 h 6858000"/>
              <a:gd name="connsiteX1459" fmla="*/ 11030112 w 12192000"/>
              <a:gd name="connsiteY1459" fmla="*/ 3949317 h 6858000"/>
              <a:gd name="connsiteX1460" fmla="*/ 11047091 w 12192000"/>
              <a:gd name="connsiteY1460" fmla="*/ 3948507 h 6858000"/>
              <a:gd name="connsiteX1461" fmla="*/ 11058903 w 12192000"/>
              <a:gd name="connsiteY1461" fmla="*/ 3953769 h 6858000"/>
              <a:gd name="connsiteX1462" fmla="*/ 11061118 w 12192000"/>
              <a:gd name="connsiteY1462" fmla="*/ 3959435 h 6858000"/>
              <a:gd name="connsiteX1463" fmla="*/ 11055950 w 12192000"/>
              <a:gd name="connsiteY1463" fmla="*/ 3965910 h 6858000"/>
              <a:gd name="connsiteX1464" fmla="*/ 11051521 w 12192000"/>
              <a:gd name="connsiteY1464" fmla="*/ 3967124 h 6858000"/>
              <a:gd name="connsiteX1465" fmla="*/ 11047091 w 12192000"/>
              <a:gd name="connsiteY1465" fmla="*/ 3970767 h 6858000"/>
              <a:gd name="connsiteX1466" fmla="*/ 11039709 w 12192000"/>
              <a:gd name="connsiteY1466" fmla="*/ 3972386 h 6858000"/>
              <a:gd name="connsiteX1467" fmla="*/ 11052259 w 12192000"/>
              <a:gd name="connsiteY1467" fmla="*/ 3971576 h 6858000"/>
              <a:gd name="connsiteX1468" fmla="*/ 11062594 w 12192000"/>
              <a:gd name="connsiteY1468" fmla="*/ 3965910 h 6858000"/>
              <a:gd name="connsiteX1469" fmla="*/ 11073668 w 12192000"/>
              <a:gd name="connsiteY1469" fmla="*/ 3958625 h 6858000"/>
              <a:gd name="connsiteX1470" fmla="*/ 11082527 w 12192000"/>
              <a:gd name="connsiteY1470" fmla="*/ 3959435 h 6858000"/>
              <a:gd name="connsiteX1471" fmla="*/ 11098030 w 12192000"/>
              <a:gd name="connsiteY1471" fmla="*/ 3975219 h 6858000"/>
              <a:gd name="connsiteX1472" fmla="*/ 11100983 w 12192000"/>
              <a:gd name="connsiteY1472" fmla="*/ 3984527 h 6858000"/>
              <a:gd name="connsiteX1473" fmla="*/ 11086218 w 12192000"/>
              <a:gd name="connsiteY1473" fmla="*/ 3986955 h 6858000"/>
              <a:gd name="connsiteX1474" fmla="*/ 11074406 w 12192000"/>
              <a:gd name="connsiteY1474" fmla="*/ 3995050 h 6858000"/>
              <a:gd name="connsiteX1475" fmla="*/ 11066286 w 12192000"/>
              <a:gd name="connsiteY1475" fmla="*/ 4001525 h 6858000"/>
              <a:gd name="connsiteX1476" fmla="*/ 11077359 w 12192000"/>
              <a:gd name="connsiteY1476" fmla="*/ 3997883 h 6858000"/>
              <a:gd name="connsiteX1477" fmla="*/ 11083265 w 12192000"/>
              <a:gd name="connsiteY1477" fmla="*/ 3999906 h 6858000"/>
              <a:gd name="connsiteX1478" fmla="*/ 11094339 w 12192000"/>
              <a:gd name="connsiteY1478" fmla="*/ 3998692 h 6858000"/>
              <a:gd name="connsiteX1479" fmla="*/ 11101721 w 12192000"/>
              <a:gd name="connsiteY1479" fmla="*/ 4002334 h 6858000"/>
              <a:gd name="connsiteX1480" fmla="*/ 11089909 w 12192000"/>
              <a:gd name="connsiteY1480" fmla="*/ 4008000 h 6858000"/>
              <a:gd name="connsiteX1481" fmla="*/ 11080312 w 12192000"/>
              <a:gd name="connsiteY1481" fmla="*/ 4012452 h 6858000"/>
              <a:gd name="connsiteX1482" fmla="*/ 11079574 w 12192000"/>
              <a:gd name="connsiteY1482" fmla="*/ 4020142 h 6858000"/>
              <a:gd name="connsiteX1483" fmla="*/ 11096554 w 12192000"/>
              <a:gd name="connsiteY1483" fmla="*/ 4030664 h 6858000"/>
              <a:gd name="connsiteX1484" fmla="*/ 11115748 w 12192000"/>
              <a:gd name="connsiteY1484" fmla="*/ 4031069 h 6858000"/>
              <a:gd name="connsiteX1485" fmla="*/ 11120916 w 12192000"/>
              <a:gd name="connsiteY1485" fmla="*/ 4035116 h 6858000"/>
              <a:gd name="connsiteX1486" fmla="*/ 11132727 w 12192000"/>
              <a:gd name="connsiteY1486" fmla="*/ 4031069 h 6858000"/>
              <a:gd name="connsiteX1487" fmla="*/ 11134204 w 12192000"/>
              <a:gd name="connsiteY1487" fmla="*/ 4053329 h 6858000"/>
              <a:gd name="connsiteX1488" fmla="*/ 11137895 w 12192000"/>
              <a:gd name="connsiteY1488" fmla="*/ 4063446 h 6858000"/>
              <a:gd name="connsiteX1489" fmla="*/ 11133466 w 12192000"/>
              <a:gd name="connsiteY1489" fmla="*/ 4072350 h 6858000"/>
              <a:gd name="connsiteX1490" fmla="*/ 11140110 w 12192000"/>
              <a:gd name="connsiteY1490" fmla="*/ 4068708 h 6858000"/>
              <a:gd name="connsiteX1491" fmla="*/ 11147492 w 12192000"/>
              <a:gd name="connsiteY1491" fmla="*/ 4077611 h 6858000"/>
              <a:gd name="connsiteX1492" fmla="*/ 11148231 w 12192000"/>
              <a:gd name="connsiteY1492" fmla="*/ 4091372 h 6858000"/>
              <a:gd name="connsiteX1493" fmla="*/ 11158566 w 12192000"/>
              <a:gd name="connsiteY1493" fmla="*/ 4092586 h 6858000"/>
              <a:gd name="connsiteX1494" fmla="*/ 11173331 w 12192000"/>
              <a:gd name="connsiteY1494" fmla="*/ 4090967 h 6858000"/>
              <a:gd name="connsiteX1495" fmla="*/ 11182928 w 12192000"/>
              <a:gd name="connsiteY1495" fmla="*/ 4094609 h 6858000"/>
              <a:gd name="connsiteX1496" fmla="*/ 11185881 w 12192000"/>
              <a:gd name="connsiteY1496" fmla="*/ 4101894 h 6858000"/>
              <a:gd name="connsiteX1497" fmla="*/ 11191787 w 12192000"/>
              <a:gd name="connsiteY1497" fmla="*/ 4104727 h 6858000"/>
              <a:gd name="connsiteX1498" fmla="*/ 11195478 w 12192000"/>
              <a:gd name="connsiteY1498" fmla="*/ 4115250 h 6858000"/>
              <a:gd name="connsiteX1499" fmla="*/ 11204337 w 12192000"/>
              <a:gd name="connsiteY1499" fmla="*/ 4122130 h 6858000"/>
              <a:gd name="connsiteX1500" fmla="*/ 11212458 w 12192000"/>
              <a:gd name="connsiteY1500" fmla="*/ 4125368 h 6858000"/>
              <a:gd name="connsiteX1501" fmla="*/ 11213196 w 12192000"/>
              <a:gd name="connsiteY1501" fmla="*/ 4133867 h 6858000"/>
              <a:gd name="connsiteX1502" fmla="*/ 11209505 w 12192000"/>
              <a:gd name="connsiteY1502" fmla="*/ 4140747 h 6858000"/>
              <a:gd name="connsiteX1503" fmla="*/ 11200646 w 12192000"/>
              <a:gd name="connsiteY1503" fmla="*/ 4144389 h 6858000"/>
              <a:gd name="connsiteX1504" fmla="*/ 11199908 w 12192000"/>
              <a:gd name="connsiteY1504" fmla="*/ 4158959 h 6858000"/>
              <a:gd name="connsiteX1505" fmla="*/ 11204337 w 12192000"/>
              <a:gd name="connsiteY1505" fmla="*/ 4165839 h 6858000"/>
              <a:gd name="connsiteX1506" fmla="*/ 11196216 w 12192000"/>
              <a:gd name="connsiteY1506" fmla="*/ 4184051 h 6858000"/>
              <a:gd name="connsiteX1507" fmla="*/ 11201384 w 12192000"/>
              <a:gd name="connsiteY1507" fmla="*/ 4200645 h 6858000"/>
              <a:gd name="connsiteX1508" fmla="*/ 11196216 w 12192000"/>
              <a:gd name="connsiteY1508" fmla="*/ 4226142 h 6858000"/>
              <a:gd name="connsiteX1509" fmla="*/ 11197693 w 12192000"/>
              <a:gd name="connsiteY1509" fmla="*/ 4246377 h 6858000"/>
              <a:gd name="connsiteX1510" fmla="*/ 11190310 w 12192000"/>
              <a:gd name="connsiteY1510" fmla="*/ 4252853 h 6858000"/>
              <a:gd name="connsiteX1511" fmla="*/ 11185143 w 12192000"/>
              <a:gd name="connsiteY1511" fmla="*/ 4250424 h 6858000"/>
              <a:gd name="connsiteX1512" fmla="*/ 11175546 w 12192000"/>
              <a:gd name="connsiteY1512" fmla="*/ 4237474 h 6858000"/>
              <a:gd name="connsiteX1513" fmla="*/ 11167425 w 12192000"/>
              <a:gd name="connsiteY1513" fmla="*/ 4235855 h 6858000"/>
              <a:gd name="connsiteX1514" fmla="*/ 11163734 w 12192000"/>
              <a:gd name="connsiteY1514" fmla="*/ 4242330 h 6858000"/>
              <a:gd name="connsiteX1515" fmla="*/ 11162995 w 12192000"/>
              <a:gd name="connsiteY1515" fmla="*/ 4254067 h 6858000"/>
              <a:gd name="connsiteX1516" fmla="*/ 11159304 w 12192000"/>
              <a:gd name="connsiteY1516" fmla="*/ 4257305 h 6858000"/>
              <a:gd name="connsiteX1517" fmla="*/ 11140110 w 12192000"/>
              <a:gd name="connsiteY1517" fmla="*/ 4240711 h 6858000"/>
              <a:gd name="connsiteX1518" fmla="*/ 11131251 w 12192000"/>
              <a:gd name="connsiteY1518" fmla="*/ 4239092 h 6858000"/>
              <a:gd name="connsiteX1519" fmla="*/ 11131251 w 12192000"/>
              <a:gd name="connsiteY1519" fmla="*/ 4243949 h 6858000"/>
              <a:gd name="connsiteX1520" fmla="*/ 11134204 w 12192000"/>
              <a:gd name="connsiteY1520" fmla="*/ 4248401 h 6858000"/>
              <a:gd name="connsiteX1521" fmla="*/ 11134204 w 12192000"/>
              <a:gd name="connsiteY1521" fmla="*/ 4257305 h 6858000"/>
              <a:gd name="connsiteX1522" fmla="*/ 11130513 w 12192000"/>
              <a:gd name="connsiteY1522" fmla="*/ 4261352 h 6858000"/>
              <a:gd name="connsiteX1523" fmla="*/ 11123869 w 12192000"/>
              <a:gd name="connsiteY1523" fmla="*/ 4250829 h 6858000"/>
              <a:gd name="connsiteX1524" fmla="*/ 11117224 w 12192000"/>
              <a:gd name="connsiteY1524" fmla="*/ 4247996 h 6858000"/>
              <a:gd name="connsiteX1525" fmla="*/ 11114271 w 12192000"/>
              <a:gd name="connsiteY1525" fmla="*/ 4238688 h 6858000"/>
              <a:gd name="connsiteX1526" fmla="*/ 11084742 w 12192000"/>
              <a:gd name="connsiteY1526" fmla="*/ 4214810 h 6858000"/>
              <a:gd name="connsiteX1527" fmla="*/ 11070715 w 12192000"/>
              <a:gd name="connsiteY1527" fmla="*/ 4211167 h 6858000"/>
              <a:gd name="connsiteX1528" fmla="*/ 11065547 w 12192000"/>
              <a:gd name="connsiteY1528" fmla="*/ 4201049 h 6858000"/>
              <a:gd name="connsiteX1529" fmla="*/ 11043400 w 12192000"/>
              <a:gd name="connsiteY1529" fmla="*/ 4188098 h 6858000"/>
              <a:gd name="connsiteX1530" fmla="*/ 11030850 w 12192000"/>
              <a:gd name="connsiteY1530" fmla="*/ 4175148 h 6858000"/>
              <a:gd name="connsiteX1531" fmla="*/ 11019776 w 12192000"/>
              <a:gd name="connsiteY1531" fmla="*/ 4168672 h 6858000"/>
              <a:gd name="connsiteX1532" fmla="*/ 11018300 w 12192000"/>
              <a:gd name="connsiteY1532" fmla="*/ 4155317 h 6858000"/>
              <a:gd name="connsiteX1533" fmla="*/ 11005750 w 12192000"/>
              <a:gd name="connsiteY1533" fmla="*/ 4148032 h 6858000"/>
              <a:gd name="connsiteX1534" fmla="*/ 11000582 w 12192000"/>
              <a:gd name="connsiteY1534" fmla="*/ 4142770 h 6858000"/>
              <a:gd name="connsiteX1535" fmla="*/ 10986555 w 12192000"/>
              <a:gd name="connsiteY1535" fmla="*/ 4140342 h 6858000"/>
              <a:gd name="connsiteX1536" fmla="*/ 10982126 w 12192000"/>
              <a:gd name="connsiteY1536" fmla="*/ 4129010 h 6858000"/>
              <a:gd name="connsiteX1537" fmla="*/ 10963670 w 12192000"/>
              <a:gd name="connsiteY1537" fmla="*/ 4107965 h 6858000"/>
              <a:gd name="connsiteX1538" fmla="*/ 10945214 w 12192000"/>
              <a:gd name="connsiteY1538" fmla="*/ 4095419 h 6858000"/>
              <a:gd name="connsiteX1539" fmla="*/ 10940784 w 12192000"/>
              <a:gd name="connsiteY1539" fmla="*/ 4084087 h 6858000"/>
              <a:gd name="connsiteX1540" fmla="*/ 10942261 w 12192000"/>
              <a:gd name="connsiteY1540" fmla="*/ 4071136 h 6858000"/>
              <a:gd name="connsiteX1541" fmla="*/ 10923066 w 12192000"/>
              <a:gd name="connsiteY1541" fmla="*/ 4039163 h 6858000"/>
              <a:gd name="connsiteX1542" fmla="*/ 10920851 w 12192000"/>
              <a:gd name="connsiteY1542" fmla="*/ 4016904 h 6858000"/>
              <a:gd name="connsiteX1543" fmla="*/ 10909778 w 12192000"/>
              <a:gd name="connsiteY1543" fmla="*/ 4008810 h 6858000"/>
              <a:gd name="connsiteX1544" fmla="*/ 10897228 w 12192000"/>
              <a:gd name="connsiteY1544" fmla="*/ 3988979 h 6858000"/>
              <a:gd name="connsiteX1545" fmla="*/ 10897228 w 12192000"/>
              <a:gd name="connsiteY1545" fmla="*/ 3980885 h 6858000"/>
              <a:gd name="connsiteX1546" fmla="*/ 10882463 w 12192000"/>
              <a:gd name="connsiteY1546" fmla="*/ 3971576 h 6858000"/>
              <a:gd name="connsiteX1547" fmla="*/ 10869913 w 12192000"/>
              <a:gd name="connsiteY1547" fmla="*/ 3967934 h 6858000"/>
              <a:gd name="connsiteX1548" fmla="*/ 10865483 w 12192000"/>
              <a:gd name="connsiteY1548" fmla="*/ 3954983 h 6858000"/>
              <a:gd name="connsiteX1549" fmla="*/ 10855148 w 12192000"/>
              <a:gd name="connsiteY1549" fmla="*/ 3930295 h 6858000"/>
              <a:gd name="connsiteX1550" fmla="*/ 10855886 w 12192000"/>
              <a:gd name="connsiteY1550" fmla="*/ 3927462 h 6858000"/>
              <a:gd name="connsiteX1551" fmla="*/ 10850718 w 12192000"/>
              <a:gd name="connsiteY1551" fmla="*/ 3915726 h 6858000"/>
              <a:gd name="connsiteX1552" fmla="*/ 10844074 w 12192000"/>
              <a:gd name="connsiteY1552" fmla="*/ 3909250 h 6858000"/>
              <a:gd name="connsiteX1553" fmla="*/ 10848504 w 12192000"/>
              <a:gd name="connsiteY1553" fmla="*/ 3902775 h 6858000"/>
              <a:gd name="connsiteX1554" fmla="*/ 10846289 w 12192000"/>
              <a:gd name="connsiteY1554" fmla="*/ 3897918 h 6858000"/>
              <a:gd name="connsiteX1555" fmla="*/ 10840383 w 12192000"/>
              <a:gd name="connsiteY1555" fmla="*/ 3898728 h 6858000"/>
              <a:gd name="connsiteX1556" fmla="*/ 10833739 w 12192000"/>
              <a:gd name="connsiteY1556" fmla="*/ 3895085 h 6858000"/>
              <a:gd name="connsiteX1557" fmla="*/ 10820450 w 12192000"/>
              <a:gd name="connsiteY1557" fmla="*/ 3879706 h 6858000"/>
              <a:gd name="connsiteX1558" fmla="*/ 10810115 w 12192000"/>
              <a:gd name="connsiteY1558" fmla="*/ 3879706 h 6858000"/>
              <a:gd name="connsiteX1559" fmla="*/ 10804209 w 12192000"/>
              <a:gd name="connsiteY1559" fmla="*/ 3874445 h 6858000"/>
              <a:gd name="connsiteX1560" fmla="*/ 10801994 w 12192000"/>
              <a:gd name="connsiteY1560" fmla="*/ 3862708 h 6858000"/>
              <a:gd name="connsiteX1561" fmla="*/ 10797565 w 12192000"/>
              <a:gd name="connsiteY1561" fmla="*/ 3859066 h 6858000"/>
              <a:gd name="connsiteX1562" fmla="*/ 10797565 w 12192000"/>
              <a:gd name="connsiteY1562" fmla="*/ 3847329 h 6858000"/>
              <a:gd name="connsiteX1563" fmla="*/ 10792397 w 12192000"/>
              <a:gd name="connsiteY1563" fmla="*/ 3847329 h 6858000"/>
              <a:gd name="connsiteX1564" fmla="*/ 10774679 w 12192000"/>
              <a:gd name="connsiteY1564" fmla="*/ 3831545 h 6858000"/>
              <a:gd name="connsiteX1565" fmla="*/ 10756961 w 12192000"/>
              <a:gd name="connsiteY1565" fmla="*/ 3805643 h 6858000"/>
              <a:gd name="connsiteX1566" fmla="*/ 10740720 w 12192000"/>
              <a:gd name="connsiteY1566" fmla="*/ 3793097 h 6858000"/>
              <a:gd name="connsiteX1567" fmla="*/ 10734814 w 12192000"/>
              <a:gd name="connsiteY1567" fmla="*/ 3795525 h 6858000"/>
              <a:gd name="connsiteX1568" fmla="*/ 10726693 w 12192000"/>
              <a:gd name="connsiteY1568" fmla="*/ 3793097 h 6858000"/>
              <a:gd name="connsiteX1569" fmla="*/ 10713405 w 12192000"/>
              <a:gd name="connsiteY1569" fmla="*/ 3777718 h 6858000"/>
              <a:gd name="connsiteX1570" fmla="*/ 10707499 w 12192000"/>
              <a:gd name="connsiteY1570" fmla="*/ 3777718 h 6858000"/>
              <a:gd name="connsiteX1571" fmla="*/ 10686090 w 12192000"/>
              <a:gd name="connsiteY1571" fmla="*/ 3755863 h 6858000"/>
              <a:gd name="connsiteX1572" fmla="*/ 10677969 w 12192000"/>
              <a:gd name="connsiteY1572" fmla="*/ 3752626 h 6858000"/>
              <a:gd name="connsiteX1573" fmla="*/ 10665419 w 12192000"/>
              <a:gd name="connsiteY1573" fmla="*/ 3727533 h 6858000"/>
              <a:gd name="connsiteX1574" fmla="*/ 10663204 w 12192000"/>
              <a:gd name="connsiteY1574" fmla="*/ 3714178 h 6858000"/>
              <a:gd name="connsiteX1575" fmla="*/ 10664681 w 12192000"/>
              <a:gd name="connsiteY1575" fmla="*/ 3709321 h 6858000"/>
              <a:gd name="connsiteX1576" fmla="*/ 11955869 w 12192000"/>
              <a:gd name="connsiteY1576" fmla="*/ 3684229 h 6858000"/>
              <a:gd name="connsiteX1577" fmla="*/ 11967681 w 12192000"/>
              <a:gd name="connsiteY1577" fmla="*/ 3686252 h 6858000"/>
              <a:gd name="connsiteX1578" fmla="*/ 11967681 w 12192000"/>
              <a:gd name="connsiteY1578" fmla="*/ 3690300 h 6858000"/>
              <a:gd name="connsiteX1579" fmla="*/ 11960299 w 12192000"/>
              <a:gd name="connsiteY1579" fmla="*/ 3693537 h 6858000"/>
              <a:gd name="connsiteX1580" fmla="*/ 11955869 w 12192000"/>
              <a:gd name="connsiteY1580" fmla="*/ 3691109 h 6858000"/>
              <a:gd name="connsiteX1581" fmla="*/ 11952178 w 12192000"/>
              <a:gd name="connsiteY1581" fmla="*/ 3693942 h 6858000"/>
              <a:gd name="connsiteX1582" fmla="*/ 11943319 w 12192000"/>
              <a:gd name="connsiteY1582" fmla="*/ 3693537 h 6858000"/>
              <a:gd name="connsiteX1583" fmla="*/ 11940366 w 12192000"/>
              <a:gd name="connsiteY1583" fmla="*/ 3690704 h 6858000"/>
              <a:gd name="connsiteX1584" fmla="*/ 11944057 w 12192000"/>
              <a:gd name="connsiteY1584" fmla="*/ 3686657 h 6858000"/>
              <a:gd name="connsiteX1585" fmla="*/ 11955869 w 12192000"/>
              <a:gd name="connsiteY1585" fmla="*/ 3684229 h 6858000"/>
              <a:gd name="connsiteX1586" fmla="*/ 11930769 w 12192000"/>
              <a:gd name="connsiteY1586" fmla="*/ 3663184 h 6858000"/>
              <a:gd name="connsiteX1587" fmla="*/ 11932984 w 12192000"/>
              <a:gd name="connsiteY1587" fmla="*/ 3667636 h 6858000"/>
              <a:gd name="connsiteX1588" fmla="*/ 11930769 w 12192000"/>
              <a:gd name="connsiteY1588" fmla="*/ 3672087 h 6858000"/>
              <a:gd name="connsiteX1589" fmla="*/ 11924863 w 12192000"/>
              <a:gd name="connsiteY1589" fmla="*/ 3670064 h 6858000"/>
              <a:gd name="connsiteX1590" fmla="*/ 10880248 w 12192000"/>
              <a:gd name="connsiteY1590" fmla="*/ 3653875 h 6858000"/>
              <a:gd name="connsiteX1591" fmla="*/ 10883939 w 12192000"/>
              <a:gd name="connsiteY1591" fmla="*/ 3655494 h 6858000"/>
              <a:gd name="connsiteX1592" fmla="*/ 10885416 w 12192000"/>
              <a:gd name="connsiteY1592" fmla="*/ 3661160 h 6858000"/>
              <a:gd name="connsiteX1593" fmla="*/ 10881725 w 12192000"/>
              <a:gd name="connsiteY1593" fmla="*/ 3662374 h 6858000"/>
              <a:gd name="connsiteX1594" fmla="*/ 10878033 w 12192000"/>
              <a:gd name="connsiteY1594" fmla="*/ 3655089 h 6858000"/>
              <a:gd name="connsiteX1595" fmla="*/ 10880248 w 12192000"/>
              <a:gd name="connsiteY1595" fmla="*/ 3653875 h 6858000"/>
              <a:gd name="connsiteX1596" fmla="*/ 12003117 w 12192000"/>
              <a:gd name="connsiteY1596" fmla="*/ 3652256 h 6858000"/>
              <a:gd name="connsiteX1597" fmla="*/ 12009023 w 12192000"/>
              <a:gd name="connsiteY1597" fmla="*/ 3655899 h 6858000"/>
              <a:gd name="connsiteX1598" fmla="*/ 12014929 w 12192000"/>
              <a:gd name="connsiteY1598" fmla="*/ 3657922 h 6858000"/>
              <a:gd name="connsiteX1599" fmla="*/ 12013452 w 12192000"/>
              <a:gd name="connsiteY1599" fmla="*/ 3661160 h 6858000"/>
              <a:gd name="connsiteX1600" fmla="*/ 12000902 w 12192000"/>
              <a:gd name="connsiteY1600" fmla="*/ 3671683 h 6858000"/>
              <a:gd name="connsiteX1601" fmla="*/ 11995735 w 12192000"/>
              <a:gd name="connsiteY1601" fmla="*/ 3670064 h 6858000"/>
              <a:gd name="connsiteX1602" fmla="*/ 11989829 w 12192000"/>
              <a:gd name="connsiteY1602" fmla="*/ 3661565 h 6858000"/>
              <a:gd name="connsiteX1603" fmla="*/ 11989090 w 12192000"/>
              <a:gd name="connsiteY1603" fmla="*/ 3657113 h 6858000"/>
              <a:gd name="connsiteX1604" fmla="*/ 11997949 w 12192000"/>
              <a:gd name="connsiteY1604" fmla="*/ 3656708 h 6858000"/>
              <a:gd name="connsiteX1605" fmla="*/ 11750638 w 12192000"/>
              <a:gd name="connsiteY1605" fmla="*/ 3640520 h 6858000"/>
              <a:gd name="connsiteX1606" fmla="*/ 11760973 w 12192000"/>
              <a:gd name="connsiteY1606" fmla="*/ 3646186 h 6858000"/>
              <a:gd name="connsiteX1607" fmla="*/ 11760973 w 12192000"/>
              <a:gd name="connsiteY1607" fmla="*/ 3658732 h 6858000"/>
              <a:gd name="connsiteX1608" fmla="*/ 11770570 w 12192000"/>
              <a:gd name="connsiteY1608" fmla="*/ 3666826 h 6858000"/>
              <a:gd name="connsiteX1609" fmla="*/ 11775000 w 12192000"/>
              <a:gd name="connsiteY1609" fmla="*/ 3664398 h 6858000"/>
              <a:gd name="connsiteX1610" fmla="*/ 11786812 w 12192000"/>
              <a:gd name="connsiteY1610" fmla="*/ 3671683 h 6858000"/>
              <a:gd name="connsiteX1611" fmla="*/ 11786812 w 12192000"/>
              <a:gd name="connsiteY1611" fmla="*/ 3677349 h 6858000"/>
              <a:gd name="connsiteX1612" fmla="*/ 11778691 w 12192000"/>
              <a:gd name="connsiteY1612" fmla="*/ 3680586 h 6858000"/>
              <a:gd name="connsiteX1613" fmla="*/ 11777953 w 12192000"/>
              <a:gd name="connsiteY1613" fmla="*/ 3693942 h 6858000"/>
              <a:gd name="connsiteX1614" fmla="*/ 11782382 w 12192000"/>
              <a:gd name="connsiteY1614" fmla="*/ 3695561 h 6858000"/>
              <a:gd name="connsiteX1615" fmla="*/ 11786812 w 12192000"/>
              <a:gd name="connsiteY1615" fmla="*/ 3700822 h 6858000"/>
              <a:gd name="connsiteX1616" fmla="*/ 11793456 w 12192000"/>
              <a:gd name="connsiteY1616" fmla="*/ 3691918 h 6858000"/>
              <a:gd name="connsiteX1617" fmla="*/ 11797885 w 12192000"/>
              <a:gd name="connsiteY1617" fmla="*/ 3690704 h 6858000"/>
              <a:gd name="connsiteX1618" fmla="*/ 11803053 w 12192000"/>
              <a:gd name="connsiteY1618" fmla="*/ 3696775 h 6858000"/>
              <a:gd name="connsiteX1619" fmla="*/ 11791979 w 12192000"/>
              <a:gd name="connsiteY1619" fmla="*/ 3705274 h 6858000"/>
              <a:gd name="connsiteX1620" fmla="*/ 11797147 w 12192000"/>
              <a:gd name="connsiteY1620" fmla="*/ 3709321 h 6858000"/>
              <a:gd name="connsiteX1621" fmla="*/ 11804529 w 12192000"/>
              <a:gd name="connsiteY1621" fmla="*/ 3702441 h 6858000"/>
              <a:gd name="connsiteX1622" fmla="*/ 11811912 w 12192000"/>
              <a:gd name="connsiteY1622" fmla="*/ 3702441 h 6858000"/>
              <a:gd name="connsiteX1623" fmla="*/ 11823724 w 12192000"/>
              <a:gd name="connsiteY1623" fmla="*/ 3713368 h 6858000"/>
              <a:gd name="connsiteX1624" fmla="*/ 11832583 w 12192000"/>
              <a:gd name="connsiteY1624" fmla="*/ 3712559 h 6858000"/>
              <a:gd name="connsiteX1625" fmla="*/ 11840703 w 12192000"/>
              <a:gd name="connsiteY1625" fmla="*/ 3719844 h 6858000"/>
              <a:gd name="connsiteX1626" fmla="*/ 11852515 w 12192000"/>
              <a:gd name="connsiteY1626" fmla="*/ 3721867 h 6858000"/>
              <a:gd name="connsiteX1627" fmla="*/ 11860636 w 12192000"/>
              <a:gd name="connsiteY1627" fmla="*/ 3721867 h 6858000"/>
              <a:gd name="connsiteX1628" fmla="*/ 11862112 w 12192000"/>
              <a:gd name="connsiteY1628" fmla="*/ 3729152 h 6858000"/>
              <a:gd name="connsiteX1629" fmla="*/ 11851777 w 12192000"/>
              <a:gd name="connsiteY1629" fmla="*/ 3736437 h 6858000"/>
              <a:gd name="connsiteX1630" fmla="*/ 11835536 w 12192000"/>
              <a:gd name="connsiteY1630" fmla="*/ 3740079 h 6858000"/>
              <a:gd name="connsiteX1631" fmla="*/ 11815603 w 12192000"/>
              <a:gd name="connsiteY1631" fmla="*/ 3738461 h 6858000"/>
              <a:gd name="connsiteX1632" fmla="*/ 11809697 w 12192000"/>
              <a:gd name="connsiteY1632" fmla="*/ 3742508 h 6858000"/>
              <a:gd name="connsiteX1633" fmla="*/ 11809697 w 12192000"/>
              <a:gd name="connsiteY1633" fmla="*/ 3754244 h 6858000"/>
              <a:gd name="connsiteX1634" fmla="*/ 11822985 w 12192000"/>
              <a:gd name="connsiteY1634" fmla="*/ 3764767 h 6858000"/>
              <a:gd name="connsiteX1635" fmla="*/ 11822985 w 12192000"/>
              <a:gd name="connsiteY1635" fmla="*/ 3770028 h 6858000"/>
              <a:gd name="connsiteX1636" fmla="*/ 11809697 w 12192000"/>
              <a:gd name="connsiteY1636" fmla="*/ 3772052 h 6858000"/>
              <a:gd name="connsiteX1637" fmla="*/ 11799362 w 12192000"/>
              <a:gd name="connsiteY1637" fmla="*/ 3777313 h 6858000"/>
              <a:gd name="connsiteX1638" fmla="*/ 11791241 w 12192000"/>
              <a:gd name="connsiteY1638" fmla="*/ 3775290 h 6858000"/>
              <a:gd name="connsiteX1639" fmla="*/ 11779429 w 12192000"/>
              <a:gd name="connsiteY1639" fmla="*/ 3768005 h 6858000"/>
              <a:gd name="connsiteX1640" fmla="*/ 11778691 w 12192000"/>
              <a:gd name="connsiteY1640" fmla="*/ 3772052 h 6858000"/>
              <a:gd name="connsiteX1641" fmla="*/ 11777953 w 12192000"/>
              <a:gd name="connsiteY1641" fmla="*/ 3774480 h 6858000"/>
              <a:gd name="connsiteX1642" fmla="*/ 11772785 w 12192000"/>
              <a:gd name="connsiteY1642" fmla="*/ 3775694 h 6858000"/>
              <a:gd name="connsiteX1643" fmla="*/ 11773523 w 12192000"/>
              <a:gd name="connsiteY1643" fmla="*/ 3779741 h 6858000"/>
              <a:gd name="connsiteX1644" fmla="*/ 11770570 w 12192000"/>
              <a:gd name="connsiteY1644" fmla="*/ 3784598 h 6858000"/>
              <a:gd name="connsiteX1645" fmla="*/ 11780906 w 12192000"/>
              <a:gd name="connsiteY1645" fmla="*/ 3788240 h 6858000"/>
              <a:gd name="connsiteX1646" fmla="*/ 11790503 w 12192000"/>
              <a:gd name="connsiteY1646" fmla="*/ 3798763 h 6858000"/>
              <a:gd name="connsiteX1647" fmla="*/ 11779429 w 12192000"/>
              <a:gd name="connsiteY1647" fmla="*/ 3801191 h 6858000"/>
              <a:gd name="connsiteX1648" fmla="*/ 11768355 w 12192000"/>
              <a:gd name="connsiteY1648" fmla="*/ 3799572 h 6858000"/>
              <a:gd name="connsiteX1649" fmla="*/ 11763188 w 12192000"/>
              <a:gd name="connsiteY1649" fmla="*/ 3802405 h 6858000"/>
              <a:gd name="connsiteX1650" fmla="*/ 11771308 w 12192000"/>
              <a:gd name="connsiteY1650" fmla="*/ 3810905 h 6858000"/>
              <a:gd name="connsiteX1651" fmla="*/ 11775738 w 12192000"/>
              <a:gd name="connsiteY1651" fmla="*/ 3812928 h 6858000"/>
              <a:gd name="connsiteX1652" fmla="*/ 11776476 w 12192000"/>
              <a:gd name="connsiteY1652" fmla="*/ 3818189 h 6858000"/>
              <a:gd name="connsiteX1653" fmla="*/ 11772785 w 12192000"/>
              <a:gd name="connsiteY1653" fmla="*/ 3819404 h 6858000"/>
              <a:gd name="connsiteX1654" fmla="*/ 11769094 w 12192000"/>
              <a:gd name="connsiteY1654" fmla="*/ 3826284 h 6858000"/>
              <a:gd name="connsiteX1655" fmla="*/ 11777214 w 12192000"/>
              <a:gd name="connsiteY1655" fmla="*/ 3832759 h 6858000"/>
              <a:gd name="connsiteX1656" fmla="*/ 11780167 w 12192000"/>
              <a:gd name="connsiteY1656" fmla="*/ 3842472 h 6858000"/>
              <a:gd name="connsiteX1657" fmla="*/ 11797147 w 12192000"/>
              <a:gd name="connsiteY1657" fmla="*/ 3858256 h 6858000"/>
              <a:gd name="connsiteX1658" fmla="*/ 11804529 w 12192000"/>
              <a:gd name="connsiteY1658" fmla="*/ 3864732 h 6858000"/>
              <a:gd name="connsiteX1659" fmla="*/ 11799362 w 12192000"/>
              <a:gd name="connsiteY1659" fmla="*/ 3873231 h 6858000"/>
              <a:gd name="connsiteX1660" fmla="*/ 11786812 w 12192000"/>
              <a:gd name="connsiteY1660" fmla="*/ 3875659 h 6858000"/>
              <a:gd name="connsiteX1661" fmla="*/ 11784597 w 12192000"/>
              <a:gd name="connsiteY1661" fmla="*/ 3881325 h 6858000"/>
              <a:gd name="connsiteX1662" fmla="*/ 11789026 w 12192000"/>
              <a:gd name="connsiteY1662" fmla="*/ 3884967 h 6858000"/>
              <a:gd name="connsiteX1663" fmla="*/ 11791241 w 12192000"/>
              <a:gd name="connsiteY1663" fmla="*/ 3892657 h 6858000"/>
              <a:gd name="connsiteX1664" fmla="*/ 11798623 w 12192000"/>
              <a:gd name="connsiteY1664" fmla="*/ 3896704 h 6858000"/>
              <a:gd name="connsiteX1665" fmla="*/ 11820032 w 12192000"/>
              <a:gd name="connsiteY1665" fmla="*/ 3914916 h 6858000"/>
              <a:gd name="connsiteX1666" fmla="*/ 11826677 w 12192000"/>
              <a:gd name="connsiteY1666" fmla="*/ 3914916 h 6858000"/>
              <a:gd name="connsiteX1667" fmla="*/ 11835536 w 12192000"/>
              <a:gd name="connsiteY1667" fmla="*/ 3923415 h 6858000"/>
              <a:gd name="connsiteX1668" fmla="*/ 11837750 w 12192000"/>
              <a:gd name="connsiteY1668" fmla="*/ 3929081 h 6858000"/>
              <a:gd name="connsiteX1669" fmla="*/ 11845871 w 12192000"/>
              <a:gd name="connsiteY1669" fmla="*/ 3930700 h 6858000"/>
              <a:gd name="connsiteX1670" fmla="*/ 11843656 w 12192000"/>
              <a:gd name="connsiteY1670" fmla="*/ 3939199 h 6858000"/>
              <a:gd name="connsiteX1671" fmla="*/ 11837750 w 12192000"/>
              <a:gd name="connsiteY1671" fmla="*/ 3941223 h 6858000"/>
              <a:gd name="connsiteX1672" fmla="*/ 11831106 w 12192000"/>
              <a:gd name="connsiteY1672" fmla="*/ 3939199 h 6858000"/>
              <a:gd name="connsiteX1673" fmla="*/ 11823724 w 12192000"/>
              <a:gd name="connsiteY1673" fmla="*/ 3944056 h 6858000"/>
              <a:gd name="connsiteX1674" fmla="*/ 11811912 w 12192000"/>
              <a:gd name="connsiteY1674" fmla="*/ 3942841 h 6858000"/>
              <a:gd name="connsiteX1675" fmla="*/ 11795670 w 12192000"/>
              <a:gd name="connsiteY1675" fmla="*/ 3928272 h 6858000"/>
              <a:gd name="connsiteX1676" fmla="*/ 11798623 w 12192000"/>
              <a:gd name="connsiteY1676" fmla="*/ 3940413 h 6858000"/>
              <a:gd name="connsiteX1677" fmla="*/ 11796409 w 12192000"/>
              <a:gd name="connsiteY1677" fmla="*/ 3944865 h 6858000"/>
              <a:gd name="connsiteX1678" fmla="*/ 11791241 w 12192000"/>
              <a:gd name="connsiteY1678" fmla="*/ 3939199 h 6858000"/>
              <a:gd name="connsiteX1679" fmla="*/ 11780906 w 12192000"/>
              <a:gd name="connsiteY1679" fmla="*/ 3948912 h 6858000"/>
              <a:gd name="connsiteX1680" fmla="*/ 11780906 w 12192000"/>
              <a:gd name="connsiteY1680" fmla="*/ 3955792 h 6858000"/>
              <a:gd name="connsiteX1681" fmla="*/ 11776476 w 12192000"/>
              <a:gd name="connsiteY1681" fmla="*/ 3960649 h 6858000"/>
              <a:gd name="connsiteX1682" fmla="*/ 11775000 w 12192000"/>
              <a:gd name="connsiteY1682" fmla="*/ 3978052 h 6858000"/>
              <a:gd name="connsiteX1683" fmla="*/ 11770570 w 12192000"/>
              <a:gd name="connsiteY1683" fmla="*/ 3984527 h 6858000"/>
              <a:gd name="connsiteX1684" fmla="*/ 11766879 w 12192000"/>
              <a:gd name="connsiteY1684" fmla="*/ 4000311 h 6858000"/>
              <a:gd name="connsiteX1685" fmla="*/ 11753591 w 12192000"/>
              <a:gd name="connsiteY1685" fmla="*/ 4010024 h 6858000"/>
              <a:gd name="connsiteX1686" fmla="*/ 11758758 w 12192000"/>
              <a:gd name="connsiteY1686" fmla="*/ 4021761 h 6858000"/>
              <a:gd name="connsiteX1687" fmla="*/ 11752114 w 12192000"/>
              <a:gd name="connsiteY1687" fmla="*/ 4030260 h 6858000"/>
              <a:gd name="connsiteX1688" fmla="*/ 11743993 w 12192000"/>
              <a:gd name="connsiteY1688" fmla="*/ 4038354 h 6858000"/>
              <a:gd name="connsiteX1689" fmla="*/ 11739564 w 12192000"/>
              <a:gd name="connsiteY1689" fmla="*/ 4029855 h 6858000"/>
              <a:gd name="connsiteX1690" fmla="*/ 11734396 w 12192000"/>
              <a:gd name="connsiteY1690" fmla="*/ 4027427 h 6858000"/>
              <a:gd name="connsiteX1691" fmla="*/ 11737349 w 12192000"/>
              <a:gd name="connsiteY1691" fmla="*/ 4033497 h 6858000"/>
              <a:gd name="connsiteX1692" fmla="*/ 11736611 w 12192000"/>
              <a:gd name="connsiteY1692" fmla="*/ 4043211 h 6858000"/>
              <a:gd name="connsiteX1693" fmla="*/ 11727752 w 12192000"/>
              <a:gd name="connsiteY1693" fmla="*/ 4052519 h 6858000"/>
              <a:gd name="connsiteX1694" fmla="*/ 11726276 w 12192000"/>
              <a:gd name="connsiteY1694" fmla="*/ 4060613 h 6858000"/>
              <a:gd name="connsiteX1695" fmla="*/ 11718155 w 12192000"/>
              <a:gd name="connsiteY1695" fmla="*/ 4063446 h 6858000"/>
              <a:gd name="connsiteX1696" fmla="*/ 11710772 w 12192000"/>
              <a:gd name="connsiteY1696" fmla="*/ 4062637 h 6858000"/>
              <a:gd name="connsiteX1697" fmla="*/ 11712249 w 12192000"/>
              <a:gd name="connsiteY1697" fmla="*/ 4066684 h 6858000"/>
              <a:gd name="connsiteX1698" fmla="*/ 11708558 w 12192000"/>
              <a:gd name="connsiteY1698" fmla="*/ 4071945 h 6858000"/>
              <a:gd name="connsiteX1699" fmla="*/ 11720370 w 12192000"/>
              <a:gd name="connsiteY1699" fmla="*/ 4071541 h 6858000"/>
              <a:gd name="connsiteX1700" fmla="*/ 11722584 w 12192000"/>
              <a:gd name="connsiteY1700" fmla="*/ 4073160 h 6858000"/>
              <a:gd name="connsiteX1701" fmla="*/ 11721108 w 12192000"/>
              <a:gd name="connsiteY1701" fmla="*/ 4081254 h 6858000"/>
              <a:gd name="connsiteX1702" fmla="*/ 11715202 w 12192000"/>
              <a:gd name="connsiteY1702" fmla="*/ 4085301 h 6858000"/>
              <a:gd name="connsiteX1703" fmla="*/ 11718893 w 12192000"/>
              <a:gd name="connsiteY1703" fmla="*/ 4087325 h 6858000"/>
              <a:gd name="connsiteX1704" fmla="*/ 11724799 w 12192000"/>
              <a:gd name="connsiteY1704" fmla="*/ 4086515 h 6858000"/>
              <a:gd name="connsiteX1705" fmla="*/ 11725537 w 12192000"/>
              <a:gd name="connsiteY1705" fmla="*/ 4092991 h 6858000"/>
              <a:gd name="connsiteX1706" fmla="*/ 11722584 w 12192000"/>
              <a:gd name="connsiteY1706" fmla="*/ 4100275 h 6858000"/>
              <a:gd name="connsiteX1707" fmla="*/ 11714464 w 12192000"/>
              <a:gd name="connsiteY1707" fmla="*/ 4097847 h 6858000"/>
              <a:gd name="connsiteX1708" fmla="*/ 11712987 w 12192000"/>
              <a:gd name="connsiteY1708" fmla="*/ 4096228 h 6858000"/>
              <a:gd name="connsiteX1709" fmla="*/ 11712987 w 12192000"/>
              <a:gd name="connsiteY1709" fmla="*/ 4099871 h 6858000"/>
              <a:gd name="connsiteX1710" fmla="*/ 11717417 w 12192000"/>
              <a:gd name="connsiteY1710" fmla="*/ 4103918 h 6858000"/>
              <a:gd name="connsiteX1711" fmla="*/ 11720370 w 12192000"/>
              <a:gd name="connsiteY1711" fmla="*/ 4106346 h 6858000"/>
              <a:gd name="connsiteX1712" fmla="*/ 11712987 w 12192000"/>
              <a:gd name="connsiteY1712" fmla="*/ 4121321 h 6858000"/>
              <a:gd name="connsiteX1713" fmla="*/ 11707819 w 12192000"/>
              <a:gd name="connsiteY1713" fmla="*/ 4121321 h 6858000"/>
              <a:gd name="connsiteX1714" fmla="*/ 11705605 w 12192000"/>
              <a:gd name="connsiteY1714" fmla="*/ 4117678 h 6858000"/>
              <a:gd name="connsiteX1715" fmla="*/ 11702652 w 12192000"/>
              <a:gd name="connsiteY1715" fmla="*/ 4129010 h 6858000"/>
              <a:gd name="connsiteX1716" fmla="*/ 11702652 w 12192000"/>
              <a:gd name="connsiteY1716" fmla="*/ 4135486 h 6858000"/>
              <a:gd name="connsiteX1717" fmla="*/ 11692316 w 12192000"/>
              <a:gd name="connsiteY1717" fmla="*/ 4152888 h 6858000"/>
              <a:gd name="connsiteX1718" fmla="*/ 11675337 w 12192000"/>
              <a:gd name="connsiteY1718" fmla="*/ 4163411 h 6858000"/>
              <a:gd name="connsiteX1719" fmla="*/ 11660572 w 12192000"/>
              <a:gd name="connsiteY1719" fmla="*/ 4165839 h 6858000"/>
              <a:gd name="connsiteX1720" fmla="*/ 11640639 w 12192000"/>
              <a:gd name="connsiteY1720" fmla="*/ 4174743 h 6858000"/>
              <a:gd name="connsiteX1721" fmla="*/ 11631042 w 12192000"/>
              <a:gd name="connsiteY1721" fmla="*/ 4176362 h 6858000"/>
              <a:gd name="connsiteX1722" fmla="*/ 11628089 w 12192000"/>
              <a:gd name="connsiteY1722" fmla="*/ 4163411 h 6858000"/>
              <a:gd name="connsiteX1723" fmla="*/ 11629566 w 12192000"/>
              <a:gd name="connsiteY1723" fmla="*/ 4156531 h 6858000"/>
              <a:gd name="connsiteX1724" fmla="*/ 11624398 w 12192000"/>
              <a:gd name="connsiteY1724" fmla="*/ 4149651 h 6858000"/>
              <a:gd name="connsiteX1725" fmla="*/ 11622921 w 12192000"/>
              <a:gd name="connsiteY1725" fmla="*/ 4146413 h 6858000"/>
              <a:gd name="connsiteX1726" fmla="*/ 11618492 w 12192000"/>
              <a:gd name="connsiteY1726" fmla="*/ 4148436 h 6858000"/>
              <a:gd name="connsiteX1727" fmla="*/ 11612586 w 12192000"/>
              <a:gd name="connsiteY1727" fmla="*/ 4141556 h 6858000"/>
              <a:gd name="connsiteX1728" fmla="*/ 11608157 w 12192000"/>
              <a:gd name="connsiteY1728" fmla="*/ 4143985 h 6858000"/>
              <a:gd name="connsiteX1729" fmla="*/ 11600036 w 12192000"/>
              <a:gd name="connsiteY1729" fmla="*/ 4141961 h 6858000"/>
              <a:gd name="connsiteX1730" fmla="*/ 11595606 w 12192000"/>
              <a:gd name="connsiteY1730" fmla="*/ 4134676 h 6858000"/>
              <a:gd name="connsiteX1731" fmla="*/ 11592653 w 12192000"/>
              <a:gd name="connsiteY1731" fmla="*/ 4141961 h 6858000"/>
              <a:gd name="connsiteX1732" fmla="*/ 11595606 w 12192000"/>
              <a:gd name="connsiteY1732" fmla="*/ 4148032 h 6858000"/>
              <a:gd name="connsiteX1733" fmla="*/ 11586747 w 12192000"/>
              <a:gd name="connsiteY1733" fmla="*/ 4145603 h 6858000"/>
              <a:gd name="connsiteX1734" fmla="*/ 11582318 w 12192000"/>
              <a:gd name="connsiteY1734" fmla="*/ 4141152 h 6858000"/>
              <a:gd name="connsiteX1735" fmla="*/ 11582318 w 12192000"/>
              <a:gd name="connsiteY1735" fmla="*/ 4133867 h 6858000"/>
              <a:gd name="connsiteX1736" fmla="*/ 11577150 w 12192000"/>
              <a:gd name="connsiteY1736" fmla="*/ 4129415 h 6858000"/>
              <a:gd name="connsiteX1737" fmla="*/ 11571244 w 12192000"/>
              <a:gd name="connsiteY1737" fmla="*/ 4132653 h 6858000"/>
              <a:gd name="connsiteX1738" fmla="*/ 11562385 w 12192000"/>
              <a:gd name="connsiteY1738" fmla="*/ 4127796 h 6858000"/>
              <a:gd name="connsiteX1739" fmla="*/ 11557218 w 12192000"/>
              <a:gd name="connsiteY1739" fmla="*/ 4128605 h 6858000"/>
              <a:gd name="connsiteX1740" fmla="*/ 11549835 w 12192000"/>
              <a:gd name="connsiteY1740" fmla="*/ 4135890 h 6858000"/>
              <a:gd name="connsiteX1741" fmla="*/ 11537285 w 12192000"/>
              <a:gd name="connsiteY1741" fmla="*/ 4137914 h 6858000"/>
              <a:gd name="connsiteX1742" fmla="*/ 11535070 w 12192000"/>
              <a:gd name="connsiteY1742" fmla="*/ 4142366 h 6858000"/>
              <a:gd name="connsiteX1743" fmla="*/ 11527688 w 12192000"/>
              <a:gd name="connsiteY1743" fmla="*/ 4143175 h 6858000"/>
              <a:gd name="connsiteX1744" fmla="*/ 11522520 w 12192000"/>
              <a:gd name="connsiteY1744" fmla="*/ 4139128 h 6858000"/>
              <a:gd name="connsiteX1745" fmla="*/ 11517353 w 12192000"/>
              <a:gd name="connsiteY1745" fmla="*/ 4140342 h 6858000"/>
              <a:gd name="connsiteX1746" fmla="*/ 11505541 w 12192000"/>
              <a:gd name="connsiteY1746" fmla="*/ 4153698 h 6858000"/>
              <a:gd name="connsiteX1747" fmla="*/ 11498158 w 12192000"/>
              <a:gd name="connsiteY1747" fmla="*/ 4153698 h 6858000"/>
              <a:gd name="connsiteX1748" fmla="*/ 11499635 w 12192000"/>
              <a:gd name="connsiteY1748" fmla="*/ 4146008 h 6858000"/>
              <a:gd name="connsiteX1749" fmla="*/ 11498158 w 12192000"/>
              <a:gd name="connsiteY1749" fmla="*/ 4130629 h 6858000"/>
              <a:gd name="connsiteX1750" fmla="*/ 11493729 w 12192000"/>
              <a:gd name="connsiteY1750" fmla="*/ 4119297 h 6858000"/>
              <a:gd name="connsiteX1751" fmla="*/ 11495943 w 12192000"/>
              <a:gd name="connsiteY1751" fmla="*/ 4111203 h 6858000"/>
              <a:gd name="connsiteX1752" fmla="*/ 11492990 w 12192000"/>
              <a:gd name="connsiteY1752" fmla="*/ 4105132 h 6858000"/>
              <a:gd name="connsiteX1753" fmla="*/ 11493729 w 12192000"/>
              <a:gd name="connsiteY1753" fmla="*/ 4110393 h 6858000"/>
              <a:gd name="connsiteX1754" fmla="*/ 11489299 w 12192000"/>
              <a:gd name="connsiteY1754" fmla="*/ 4118892 h 6858000"/>
              <a:gd name="connsiteX1755" fmla="*/ 11482655 w 12192000"/>
              <a:gd name="connsiteY1755" fmla="*/ 4122939 h 6858000"/>
              <a:gd name="connsiteX1756" fmla="*/ 11476749 w 12192000"/>
              <a:gd name="connsiteY1756" fmla="*/ 4118892 h 6858000"/>
              <a:gd name="connsiteX1757" fmla="*/ 11467890 w 12192000"/>
              <a:gd name="connsiteY1757" fmla="*/ 4124558 h 6858000"/>
              <a:gd name="connsiteX1758" fmla="*/ 11455340 w 12192000"/>
              <a:gd name="connsiteY1758" fmla="*/ 4125368 h 6858000"/>
              <a:gd name="connsiteX1759" fmla="*/ 11447958 w 12192000"/>
              <a:gd name="connsiteY1759" fmla="*/ 4122939 h 6858000"/>
              <a:gd name="connsiteX1760" fmla="*/ 11437622 w 12192000"/>
              <a:gd name="connsiteY1760" fmla="*/ 4122535 h 6858000"/>
              <a:gd name="connsiteX1761" fmla="*/ 11434669 w 12192000"/>
              <a:gd name="connsiteY1761" fmla="*/ 4116464 h 6858000"/>
              <a:gd name="connsiteX1762" fmla="*/ 11426549 w 12192000"/>
              <a:gd name="connsiteY1762" fmla="*/ 4122535 h 6858000"/>
              <a:gd name="connsiteX1763" fmla="*/ 11421381 w 12192000"/>
              <a:gd name="connsiteY1763" fmla="*/ 4122535 h 6858000"/>
              <a:gd name="connsiteX1764" fmla="*/ 11415475 w 12192000"/>
              <a:gd name="connsiteY1764" fmla="*/ 4109584 h 6858000"/>
              <a:gd name="connsiteX1765" fmla="*/ 11415475 w 12192000"/>
              <a:gd name="connsiteY1765" fmla="*/ 4098657 h 6858000"/>
              <a:gd name="connsiteX1766" fmla="*/ 11412522 w 12192000"/>
              <a:gd name="connsiteY1766" fmla="*/ 4078016 h 6858000"/>
              <a:gd name="connsiteX1767" fmla="*/ 11403663 w 12192000"/>
              <a:gd name="connsiteY1767" fmla="*/ 4073160 h 6858000"/>
              <a:gd name="connsiteX1768" fmla="*/ 11401448 w 12192000"/>
              <a:gd name="connsiteY1768" fmla="*/ 4067494 h 6858000"/>
              <a:gd name="connsiteX1769" fmla="*/ 11407354 w 12192000"/>
              <a:gd name="connsiteY1769" fmla="*/ 4061423 h 6858000"/>
              <a:gd name="connsiteX1770" fmla="*/ 11413998 w 12192000"/>
              <a:gd name="connsiteY1770" fmla="*/ 4052114 h 6858000"/>
              <a:gd name="connsiteX1771" fmla="*/ 11412522 w 12192000"/>
              <a:gd name="connsiteY1771" fmla="*/ 4044020 h 6858000"/>
              <a:gd name="connsiteX1772" fmla="*/ 11408092 w 12192000"/>
              <a:gd name="connsiteY1772" fmla="*/ 4035926 h 6858000"/>
              <a:gd name="connsiteX1773" fmla="*/ 11393328 w 12192000"/>
              <a:gd name="connsiteY1773" fmla="*/ 4022975 h 6858000"/>
              <a:gd name="connsiteX1774" fmla="*/ 11381516 w 12192000"/>
              <a:gd name="connsiteY1774" fmla="*/ 4016095 h 6858000"/>
              <a:gd name="connsiteX1775" fmla="*/ 11369704 w 12192000"/>
              <a:gd name="connsiteY1775" fmla="*/ 4013666 h 6858000"/>
              <a:gd name="connsiteX1776" fmla="*/ 11368965 w 12192000"/>
              <a:gd name="connsiteY1776" fmla="*/ 4010024 h 6858000"/>
              <a:gd name="connsiteX1777" fmla="*/ 11378563 w 12192000"/>
              <a:gd name="connsiteY1777" fmla="*/ 4009215 h 6858000"/>
              <a:gd name="connsiteX1778" fmla="*/ 11385945 w 12192000"/>
              <a:gd name="connsiteY1778" fmla="*/ 4002739 h 6858000"/>
              <a:gd name="connsiteX1779" fmla="*/ 11403663 w 12192000"/>
              <a:gd name="connsiteY1779" fmla="*/ 3999097 h 6858000"/>
              <a:gd name="connsiteX1780" fmla="*/ 11415475 w 12192000"/>
              <a:gd name="connsiteY1780" fmla="*/ 3990598 h 6858000"/>
              <a:gd name="connsiteX1781" fmla="*/ 11424334 w 12192000"/>
              <a:gd name="connsiteY1781" fmla="*/ 3991002 h 6858000"/>
              <a:gd name="connsiteX1782" fmla="*/ 11415475 w 12192000"/>
              <a:gd name="connsiteY1782" fmla="*/ 3988574 h 6858000"/>
              <a:gd name="connsiteX1783" fmla="*/ 11402186 w 12192000"/>
              <a:gd name="connsiteY1783" fmla="*/ 3996264 h 6858000"/>
              <a:gd name="connsiteX1784" fmla="*/ 11386683 w 12192000"/>
              <a:gd name="connsiteY1784" fmla="*/ 3998287 h 6858000"/>
              <a:gd name="connsiteX1785" fmla="*/ 11380039 w 12192000"/>
              <a:gd name="connsiteY1785" fmla="*/ 3999906 h 6858000"/>
              <a:gd name="connsiteX1786" fmla="*/ 11370442 w 12192000"/>
              <a:gd name="connsiteY1786" fmla="*/ 3997073 h 6858000"/>
              <a:gd name="connsiteX1787" fmla="*/ 11363798 w 12192000"/>
              <a:gd name="connsiteY1787" fmla="*/ 3986146 h 6858000"/>
              <a:gd name="connsiteX1788" fmla="*/ 11366751 w 12192000"/>
              <a:gd name="connsiteY1788" fmla="*/ 3983313 h 6858000"/>
              <a:gd name="connsiteX1789" fmla="*/ 11372657 w 12192000"/>
              <a:gd name="connsiteY1789" fmla="*/ 3986146 h 6858000"/>
              <a:gd name="connsiteX1790" fmla="*/ 11368227 w 12192000"/>
              <a:gd name="connsiteY1790" fmla="*/ 3979266 h 6858000"/>
              <a:gd name="connsiteX1791" fmla="*/ 11353462 w 12192000"/>
              <a:gd name="connsiteY1791" fmla="*/ 3962268 h 6858000"/>
              <a:gd name="connsiteX1792" fmla="*/ 11351986 w 12192000"/>
              <a:gd name="connsiteY1792" fmla="*/ 3944460 h 6858000"/>
              <a:gd name="connsiteX1793" fmla="*/ 11359368 w 12192000"/>
              <a:gd name="connsiteY1793" fmla="*/ 3940818 h 6858000"/>
              <a:gd name="connsiteX1794" fmla="*/ 11360107 w 12192000"/>
              <a:gd name="connsiteY1794" fmla="*/ 3935557 h 6858000"/>
              <a:gd name="connsiteX1795" fmla="*/ 11357892 w 12192000"/>
              <a:gd name="connsiteY1795" fmla="*/ 3929486 h 6858000"/>
              <a:gd name="connsiteX1796" fmla="*/ 11357892 w 12192000"/>
              <a:gd name="connsiteY1796" fmla="*/ 3923010 h 6858000"/>
              <a:gd name="connsiteX1797" fmla="*/ 11366013 w 12192000"/>
              <a:gd name="connsiteY1797" fmla="*/ 3910464 h 6858000"/>
              <a:gd name="connsiteX1798" fmla="*/ 11377824 w 12192000"/>
              <a:gd name="connsiteY1798" fmla="*/ 3895895 h 6858000"/>
              <a:gd name="connsiteX1799" fmla="*/ 11382992 w 12192000"/>
              <a:gd name="connsiteY1799" fmla="*/ 3888610 h 6858000"/>
              <a:gd name="connsiteX1800" fmla="*/ 11390375 w 12192000"/>
              <a:gd name="connsiteY1800" fmla="*/ 3886586 h 6858000"/>
              <a:gd name="connsiteX1801" fmla="*/ 11394066 w 12192000"/>
              <a:gd name="connsiteY1801" fmla="*/ 3885372 h 6858000"/>
              <a:gd name="connsiteX1802" fmla="*/ 11402925 w 12192000"/>
              <a:gd name="connsiteY1802" fmla="*/ 3894276 h 6858000"/>
              <a:gd name="connsiteX1803" fmla="*/ 11408092 w 12192000"/>
              <a:gd name="connsiteY1803" fmla="*/ 3901561 h 6858000"/>
              <a:gd name="connsiteX1804" fmla="*/ 11422857 w 12192000"/>
              <a:gd name="connsiteY1804" fmla="*/ 3901156 h 6858000"/>
              <a:gd name="connsiteX1805" fmla="*/ 11442790 w 12192000"/>
              <a:gd name="connsiteY1805" fmla="*/ 3908441 h 6858000"/>
              <a:gd name="connsiteX1806" fmla="*/ 11462722 w 12192000"/>
              <a:gd name="connsiteY1806" fmla="*/ 3910464 h 6858000"/>
              <a:gd name="connsiteX1807" fmla="*/ 11462722 w 12192000"/>
              <a:gd name="connsiteY1807" fmla="*/ 3906822 h 6858000"/>
              <a:gd name="connsiteX1808" fmla="*/ 11470843 w 12192000"/>
              <a:gd name="connsiteY1808" fmla="*/ 3895895 h 6858000"/>
              <a:gd name="connsiteX1809" fmla="*/ 11471581 w 12192000"/>
              <a:gd name="connsiteY1809" fmla="*/ 3882944 h 6858000"/>
              <a:gd name="connsiteX1810" fmla="*/ 11474534 w 12192000"/>
              <a:gd name="connsiteY1810" fmla="*/ 3873231 h 6858000"/>
              <a:gd name="connsiteX1811" fmla="*/ 11479702 w 12192000"/>
              <a:gd name="connsiteY1811" fmla="*/ 3867160 h 6858000"/>
              <a:gd name="connsiteX1812" fmla="*/ 11491514 w 12192000"/>
              <a:gd name="connsiteY1812" fmla="*/ 3865946 h 6858000"/>
              <a:gd name="connsiteX1813" fmla="*/ 11498896 w 12192000"/>
              <a:gd name="connsiteY1813" fmla="*/ 3862303 h 6858000"/>
              <a:gd name="connsiteX1814" fmla="*/ 11504802 w 12192000"/>
              <a:gd name="connsiteY1814" fmla="*/ 3864732 h 6858000"/>
              <a:gd name="connsiteX1815" fmla="*/ 11500373 w 12192000"/>
              <a:gd name="connsiteY1815" fmla="*/ 3859470 h 6858000"/>
              <a:gd name="connsiteX1816" fmla="*/ 11497420 w 12192000"/>
              <a:gd name="connsiteY1816" fmla="*/ 3847734 h 6858000"/>
              <a:gd name="connsiteX1817" fmla="*/ 11501849 w 12192000"/>
              <a:gd name="connsiteY1817" fmla="*/ 3845710 h 6858000"/>
              <a:gd name="connsiteX1818" fmla="*/ 11542453 w 12192000"/>
              <a:gd name="connsiteY1818" fmla="*/ 3836806 h 6858000"/>
              <a:gd name="connsiteX1819" fmla="*/ 11555741 w 12192000"/>
              <a:gd name="connsiteY1819" fmla="*/ 3826284 h 6858000"/>
              <a:gd name="connsiteX1820" fmla="*/ 11567553 w 12192000"/>
              <a:gd name="connsiteY1820" fmla="*/ 3812119 h 6858000"/>
              <a:gd name="connsiteX1821" fmla="*/ 11571244 w 12192000"/>
              <a:gd name="connsiteY1821" fmla="*/ 3804024 h 6858000"/>
              <a:gd name="connsiteX1822" fmla="*/ 11585271 w 12192000"/>
              <a:gd name="connsiteY1822" fmla="*/ 3791883 h 6858000"/>
              <a:gd name="connsiteX1823" fmla="*/ 11589700 w 12192000"/>
              <a:gd name="connsiteY1823" fmla="*/ 3782574 h 6858000"/>
              <a:gd name="connsiteX1824" fmla="*/ 11602989 w 12192000"/>
              <a:gd name="connsiteY1824" fmla="*/ 3772052 h 6858000"/>
              <a:gd name="connsiteX1825" fmla="*/ 11602989 w 12192000"/>
              <a:gd name="connsiteY1825" fmla="*/ 3761529 h 6858000"/>
              <a:gd name="connsiteX1826" fmla="*/ 11609633 w 12192000"/>
              <a:gd name="connsiteY1826" fmla="*/ 3753435 h 6858000"/>
              <a:gd name="connsiteX1827" fmla="*/ 11611848 w 12192000"/>
              <a:gd name="connsiteY1827" fmla="*/ 3750602 h 6858000"/>
              <a:gd name="connsiteX1828" fmla="*/ 11630304 w 12192000"/>
              <a:gd name="connsiteY1828" fmla="*/ 3745745 h 6858000"/>
              <a:gd name="connsiteX1829" fmla="*/ 11642116 w 12192000"/>
              <a:gd name="connsiteY1829" fmla="*/ 3737246 h 6858000"/>
              <a:gd name="connsiteX1830" fmla="*/ 11651713 w 12192000"/>
              <a:gd name="connsiteY1830" fmla="*/ 3734009 h 6858000"/>
              <a:gd name="connsiteX1831" fmla="*/ 11652451 w 12192000"/>
              <a:gd name="connsiteY1831" fmla="*/ 3743317 h 6858000"/>
              <a:gd name="connsiteX1832" fmla="*/ 11652451 w 12192000"/>
              <a:gd name="connsiteY1832" fmla="*/ 3746960 h 6858000"/>
              <a:gd name="connsiteX1833" fmla="*/ 11652451 w 12192000"/>
              <a:gd name="connsiteY1833" fmla="*/ 3748578 h 6858000"/>
              <a:gd name="connsiteX1834" fmla="*/ 11653928 w 12192000"/>
              <a:gd name="connsiteY1834" fmla="*/ 3748174 h 6858000"/>
              <a:gd name="connsiteX1835" fmla="*/ 11658357 w 12192000"/>
              <a:gd name="connsiteY1835" fmla="*/ 3747364 h 6858000"/>
              <a:gd name="connsiteX1836" fmla="*/ 11660572 w 12192000"/>
              <a:gd name="connsiteY1836" fmla="*/ 3744127 h 6858000"/>
              <a:gd name="connsiteX1837" fmla="*/ 11662048 w 12192000"/>
              <a:gd name="connsiteY1837" fmla="*/ 3742508 h 6858000"/>
              <a:gd name="connsiteX1838" fmla="*/ 11670169 w 12192000"/>
              <a:gd name="connsiteY1838" fmla="*/ 3738865 h 6858000"/>
              <a:gd name="connsiteX1839" fmla="*/ 11674598 w 12192000"/>
              <a:gd name="connsiteY1839" fmla="*/ 3731985 h 6858000"/>
              <a:gd name="connsiteX1840" fmla="*/ 11663525 w 12192000"/>
              <a:gd name="connsiteY1840" fmla="*/ 3735223 h 6858000"/>
              <a:gd name="connsiteX1841" fmla="*/ 11658357 w 12192000"/>
              <a:gd name="connsiteY1841" fmla="*/ 3733604 h 6858000"/>
              <a:gd name="connsiteX1842" fmla="*/ 11662048 w 12192000"/>
              <a:gd name="connsiteY1842" fmla="*/ 3728343 h 6858000"/>
              <a:gd name="connsiteX1843" fmla="*/ 11656881 w 12192000"/>
              <a:gd name="connsiteY1843" fmla="*/ 3728747 h 6858000"/>
              <a:gd name="connsiteX1844" fmla="*/ 11662048 w 12192000"/>
              <a:gd name="connsiteY1844" fmla="*/ 3722677 h 6858000"/>
              <a:gd name="connsiteX1845" fmla="*/ 11676075 w 12192000"/>
              <a:gd name="connsiteY1845" fmla="*/ 3717820 h 6858000"/>
              <a:gd name="connsiteX1846" fmla="*/ 11684934 w 12192000"/>
              <a:gd name="connsiteY1846" fmla="*/ 3717820 h 6858000"/>
              <a:gd name="connsiteX1847" fmla="*/ 11702652 w 12192000"/>
              <a:gd name="connsiteY1847" fmla="*/ 3700417 h 6858000"/>
              <a:gd name="connsiteX1848" fmla="*/ 11704866 w 12192000"/>
              <a:gd name="connsiteY1848" fmla="*/ 3688276 h 6858000"/>
              <a:gd name="connsiteX1849" fmla="*/ 11715202 w 12192000"/>
              <a:gd name="connsiteY1849" fmla="*/ 3666017 h 6858000"/>
              <a:gd name="connsiteX1850" fmla="*/ 11721846 w 12192000"/>
              <a:gd name="connsiteY1850" fmla="*/ 3664398 h 6858000"/>
              <a:gd name="connsiteX1851" fmla="*/ 11729228 w 12192000"/>
              <a:gd name="connsiteY1851" fmla="*/ 3644162 h 6858000"/>
              <a:gd name="connsiteX1852" fmla="*/ 11735134 w 12192000"/>
              <a:gd name="connsiteY1852" fmla="*/ 3644567 h 6858000"/>
              <a:gd name="connsiteX1853" fmla="*/ 11737349 w 12192000"/>
              <a:gd name="connsiteY1853" fmla="*/ 3651852 h 6858000"/>
              <a:gd name="connsiteX1854" fmla="*/ 11734396 w 12192000"/>
              <a:gd name="connsiteY1854" fmla="*/ 3660351 h 6858000"/>
              <a:gd name="connsiteX1855" fmla="*/ 11738087 w 12192000"/>
              <a:gd name="connsiteY1855" fmla="*/ 3660755 h 6858000"/>
              <a:gd name="connsiteX1856" fmla="*/ 11749161 w 12192000"/>
              <a:gd name="connsiteY1856" fmla="*/ 3651447 h 6858000"/>
              <a:gd name="connsiteX1857" fmla="*/ 11746208 w 12192000"/>
              <a:gd name="connsiteY1857" fmla="*/ 3642948 h 6858000"/>
              <a:gd name="connsiteX1858" fmla="*/ 10590118 w 12192000"/>
              <a:gd name="connsiteY1858" fmla="*/ 3626355 h 6858000"/>
              <a:gd name="connsiteX1859" fmla="*/ 10595286 w 12192000"/>
              <a:gd name="connsiteY1859" fmla="*/ 3631211 h 6858000"/>
              <a:gd name="connsiteX1860" fmla="*/ 10595286 w 12192000"/>
              <a:gd name="connsiteY1860" fmla="*/ 3639710 h 6858000"/>
              <a:gd name="connsiteX1861" fmla="*/ 10598239 w 12192000"/>
              <a:gd name="connsiteY1861" fmla="*/ 3647400 h 6858000"/>
              <a:gd name="connsiteX1862" fmla="*/ 10592333 w 12192000"/>
              <a:gd name="connsiteY1862" fmla="*/ 3653875 h 6858000"/>
              <a:gd name="connsiteX1863" fmla="*/ 10588642 w 12192000"/>
              <a:gd name="connsiteY1863" fmla="*/ 3644567 h 6858000"/>
              <a:gd name="connsiteX1864" fmla="*/ 10583474 w 12192000"/>
              <a:gd name="connsiteY1864" fmla="*/ 3641734 h 6858000"/>
              <a:gd name="connsiteX1865" fmla="*/ 10582736 w 12192000"/>
              <a:gd name="connsiteY1865" fmla="*/ 3632830 h 6858000"/>
              <a:gd name="connsiteX1866" fmla="*/ 11758020 w 12192000"/>
              <a:gd name="connsiteY1866" fmla="*/ 3623926 h 6858000"/>
              <a:gd name="connsiteX1867" fmla="*/ 11762449 w 12192000"/>
              <a:gd name="connsiteY1867" fmla="*/ 3625141 h 6858000"/>
              <a:gd name="connsiteX1868" fmla="*/ 11762449 w 12192000"/>
              <a:gd name="connsiteY1868" fmla="*/ 3632021 h 6858000"/>
              <a:gd name="connsiteX1869" fmla="*/ 11751376 w 12192000"/>
              <a:gd name="connsiteY1869" fmla="*/ 3634854 h 6858000"/>
              <a:gd name="connsiteX1870" fmla="*/ 11749161 w 12192000"/>
              <a:gd name="connsiteY1870" fmla="*/ 3631616 h 6858000"/>
              <a:gd name="connsiteX1871" fmla="*/ 11745470 w 12192000"/>
              <a:gd name="connsiteY1871" fmla="*/ 3623522 h 6858000"/>
              <a:gd name="connsiteX1872" fmla="*/ 11744732 w 12192000"/>
              <a:gd name="connsiteY1872" fmla="*/ 3626759 h 6858000"/>
              <a:gd name="connsiteX1873" fmla="*/ 11738826 w 12192000"/>
              <a:gd name="connsiteY1873" fmla="*/ 3630402 h 6858000"/>
              <a:gd name="connsiteX1874" fmla="*/ 11732181 w 12192000"/>
              <a:gd name="connsiteY1874" fmla="*/ 3630402 h 6858000"/>
              <a:gd name="connsiteX1875" fmla="*/ 10583474 w 12192000"/>
              <a:gd name="connsiteY1875" fmla="*/ 3615427 h 6858000"/>
              <a:gd name="connsiteX1876" fmla="*/ 10589380 w 12192000"/>
              <a:gd name="connsiteY1876" fmla="*/ 3615427 h 6858000"/>
              <a:gd name="connsiteX1877" fmla="*/ 10581998 w 12192000"/>
              <a:gd name="connsiteY1877" fmla="*/ 3624331 h 6858000"/>
              <a:gd name="connsiteX1878" fmla="*/ 10578306 w 12192000"/>
              <a:gd name="connsiteY1878" fmla="*/ 3621093 h 6858000"/>
              <a:gd name="connsiteX1879" fmla="*/ 10847027 w 12192000"/>
              <a:gd name="connsiteY1879" fmla="*/ 3610166 h 6858000"/>
              <a:gd name="connsiteX1880" fmla="*/ 10849242 w 12192000"/>
              <a:gd name="connsiteY1880" fmla="*/ 3610571 h 6858000"/>
              <a:gd name="connsiteX1881" fmla="*/ 10849980 w 12192000"/>
              <a:gd name="connsiteY1881" fmla="*/ 3614618 h 6858000"/>
              <a:gd name="connsiteX1882" fmla="*/ 10848504 w 12192000"/>
              <a:gd name="connsiteY1882" fmla="*/ 3619475 h 6858000"/>
              <a:gd name="connsiteX1883" fmla="*/ 10847027 w 12192000"/>
              <a:gd name="connsiteY1883" fmla="*/ 3610166 h 6858000"/>
              <a:gd name="connsiteX1884" fmla="*/ 10570924 w 12192000"/>
              <a:gd name="connsiteY1884" fmla="*/ 3592359 h 6858000"/>
              <a:gd name="connsiteX1885" fmla="*/ 10576092 w 12192000"/>
              <a:gd name="connsiteY1885" fmla="*/ 3601262 h 6858000"/>
              <a:gd name="connsiteX1886" fmla="*/ 10570924 w 12192000"/>
              <a:gd name="connsiteY1886" fmla="*/ 3604095 h 6858000"/>
              <a:gd name="connsiteX1887" fmla="*/ 10564280 w 12192000"/>
              <a:gd name="connsiteY1887" fmla="*/ 3600048 h 6858000"/>
              <a:gd name="connsiteX1888" fmla="*/ 10562065 w 12192000"/>
              <a:gd name="connsiteY1888" fmla="*/ 3593978 h 6858000"/>
              <a:gd name="connsiteX1889" fmla="*/ 10570924 w 12192000"/>
              <a:gd name="connsiteY1889" fmla="*/ 3592359 h 6858000"/>
              <a:gd name="connsiteX1890" fmla="*/ 10811591 w 12192000"/>
              <a:gd name="connsiteY1890" fmla="*/ 3586693 h 6858000"/>
              <a:gd name="connsiteX1891" fmla="*/ 10817497 w 12192000"/>
              <a:gd name="connsiteY1891" fmla="*/ 3587097 h 6858000"/>
              <a:gd name="connsiteX1892" fmla="*/ 10817497 w 12192000"/>
              <a:gd name="connsiteY1892" fmla="*/ 3598025 h 6858000"/>
              <a:gd name="connsiteX1893" fmla="*/ 10810853 w 12192000"/>
              <a:gd name="connsiteY1893" fmla="*/ 3606119 h 6858000"/>
              <a:gd name="connsiteX1894" fmla="*/ 10811591 w 12192000"/>
              <a:gd name="connsiteY1894" fmla="*/ 3596406 h 6858000"/>
              <a:gd name="connsiteX1895" fmla="*/ 10809377 w 12192000"/>
              <a:gd name="connsiteY1895" fmla="*/ 3592763 h 6858000"/>
              <a:gd name="connsiteX1896" fmla="*/ 11746946 w 12192000"/>
              <a:gd name="connsiteY1896" fmla="*/ 3585074 h 6858000"/>
              <a:gd name="connsiteX1897" fmla="*/ 11749899 w 12192000"/>
              <a:gd name="connsiteY1897" fmla="*/ 3587502 h 6858000"/>
              <a:gd name="connsiteX1898" fmla="*/ 11748423 w 12192000"/>
              <a:gd name="connsiteY1898" fmla="*/ 3591549 h 6858000"/>
              <a:gd name="connsiteX1899" fmla="*/ 11748423 w 12192000"/>
              <a:gd name="connsiteY1899" fmla="*/ 3602881 h 6858000"/>
              <a:gd name="connsiteX1900" fmla="*/ 11743255 w 12192000"/>
              <a:gd name="connsiteY1900" fmla="*/ 3602881 h 6858000"/>
              <a:gd name="connsiteX1901" fmla="*/ 11737349 w 12192000"/>
              <a:gd name="connsiteY1901" fmla="*/ 3594382 h 6858000"/>
              <a:gd name="connsiteX1902" fmla="*/ 11738087 w 12192000"/>
              <a:gd name="connsiteY1902" fmla="*/ 3588312 h 6858000"/>
              <a:gd name="connsiteX1903" fmla="*/ 11746946 w 12192000"/>
              <a:gd name="connsiteY1903" fmla="*/ 3585074 h 6858000"/>
              <a:gd name="connsiteX1904" fmla="*/ 10576830 w 12192000"/>
              <a:gd name="connsiteY1904" fmla="*/ 3576170 h 6858000"/>
              <a:gd name="connsiteX1905" fmla="*/ 10579783 w 12192000"/>
              <a:gd name="connsiteY1905" fmla="*/ 3579408 h 6858000"/>
              <a:gd name="connsiteX1906" fmla="*/ 10580521 w 12192000"/>
              <a:gd name="connsiteY1906" fmla="*/ 3586288 h 6858000"/>
              <a:gd name="connsiteX1907" fmla="*/ 10576830 w 12192000"/>
              <a:gd name="connsiteY1907" fmla="*/ 3590335 h 6858000"/>
              <a:gd name="connsiteX1908" fmla="*/ 10572400 w 12192000"/>
              <a:gd name="connsiteY1908" fmla="*/ 3583860 h 6858000"/>
              <a:gd name="connsiteX1909" fmla="*/ 11760973 w 12192000"/>
              <a:gd name="connsiteY1909" fmla="*/ 3574551 h 6858000"/>
              <a:gd name="connsiteX1910" fmla="*/ 11763188 w 12192000"/>
              <a:gd name="connsiteY1910" fmla="*/ 3580217 h 6858000"/>
              <a:gd name="connsiteX1911" fmla="*/ 11757282 w 12192000"/>
              <a:gd name="connsiteY1911" fmla="*/ 3577789 h 6858000"/>
              <a:gd name="connsiteX1912" fmla="*/ 11755805 w 12192000"/>
              <a:gd name="connsiteY1912" fmla="*/ 3572932 h 6858000"/>
              <a:gd name="connsiteX1913" fmla="*/ 11755067 w 12192000"/>
              <a:gd name="connsiteY1913" fmla="*/ 3576979 h 6858000"/>
              <a:gd name="connsiteX1914" fmla="*/ 11750638 w 12192000"/>
              <a:gd name="connsiteY1914" fmla="*/ 3577384 h 6858000"/>
              <a:gd name="connsiteX1915" fmla="*/ 10550253 w 12192000"/>
              <a:gd name="connsiteY1915" fmla="*/ 3570099 h 6858000"/>
              <a:gd name="connsiteX1916" fmla="*/ 10556897 w 12192000"/>
              <a:gd name="connsiteY1916" fmla="*/ 3572123 h 6858000"/>
              <a:gd name="connsiteX1917" fmla="*/ 10561327 w 12192000"/>
              <a:gd name="connsiteY1917" fmla="*/ 3584264 h 6858000"/>
              <a:gd name="connsiteX1918" fmla="*/ 10553206 w 12192000"/>
              <a:gd name="connsiteY1918" fmla="*/ 3576979 h 6858000"/>
              <a:gd name="connsiteX1919" fmla="*/ 10550253 w 12192000"/>
              <a:gd name="connsiteY1919" fmla="*/ 3570099 h 6858000"/>
              <a:gd name="connsiteX1920" fmla="*/ 10538441 w 12192000"/>
              <a:gd name="connsiteY1920" fmla="*/ 3533675 h 6858000"/>
              <a:gd name="connsiteX1921" fmla="*/ 10535488 w 12192000"/>
              <a:gd name="connsiteY1921" fmla="*/ 3539341 h 6858000"/>
              <a:gd name="connsiteX1922" fmla="*/ 10528844 w 12192000"/>
              <a:gd name="connsiteY1922" fmla="*/ 3536508 h 6858000"/>
              <a:gd name="connsiteX1923" fmla="*/ 12078418 w 12192000"/>
              <a:gd name="connsiteY1923" fmla="*/ 3526390 h 6858000"/>
              <a:gd name="connsiteX1924" fmla="*/ 12081371 w 12192000"/>
              <a:gd name="connsiteY1924" fmla="*/ 3528818 h 6858000"/>
              <a:gd name="connsiteX1925" fmla="*/ 12080633 w 12192000"/>
              <a:gd name="connsiteY1925" fmla="*/ 3534080 h 6858000"/>
              <a:gd name="connsiteX1926" fmla="*/ 12072512 w 12192000"/>
              <a:gd name="connsiteY1926" fmla="*/ 3536913 h 6858000"/>
              <a:gd name="connsiteX1927" fmla="*/ 12066606 w 12192000"/>
              <a:gd name="connsiteY1927" fmla="*/ 3532866 h 6858000"/>
              <a:gd name="connsiteX1928" fmla="*/ 12068821 w 12192000"/>
              <a:gd name="connsiteY1928" fmla="*/ 3527604 h 6858000"/>
              <a:gd name="connsiteX1929" fmla="*/ 9902813 w 12192000"/>
              <a:gd name="connsiteY1929" fmla="*/ 3523557 h 6858000"/>
              <a:gd name="connsiteX1930" fmla="*/ 9913149 w 12192000"/>
              <a:gd name="connsiteY1930" fmla="*/ 3526390 h 6858000"/>
              <a:gd name="connsiteX1931" fmla="*/ 9912410 w 12192000"/>
              <a:gd name="connsiteY1931" fmla="*/ 3529628 h 6858000"/>
              <a:gd name="connsiteX1932" fmla="*/ 9919055 w 12192000"/>
              <a:gd name="connsiteY1932" fmla="*/ 3532056 h 6858000"/>
              <a:gd name="connsiteX1933" fmla="*/ 9922008 w 12192000"/>
              <a:gd name="connsiteY1933" fmla="*/ 3528818 h 6858000"/>
              <a:gd name="connsiteX1934" fmla="*/ 9936034 w 12192000"/>
              <a:gd name="connsiteY1934" fmla="*/ 3533675 h 6858000"/>
              <a:gd name="connsiteX1935" fmla="*/ 9936034 w 12192000"/>
              <a:gd name="connsiteY1935" fmla="*/ 3538936 h 6858000"/>
              <a:gd name="connsiteX1936" fmla="*/ 9938987 w 12192000"/>
              <a:gd name="connsiteY1936" fmla="*/ 3542174 h 6858000"/>
              <a:gd name="connsiteX1937" fmla="*/ 9941940 w 12192000"/>
              <a:gd name="connsiteY1937" fmla="*/ 3551078 h 6858000"/>
              <a:gd name="connsiteX1938" fmla="*/ 9947108 w 12192000"/>
              <a:gd name="connsiteY1938" fmla="*/ 3550673 h 6858000"/>
              <a:gd name="connsiteX1939" fmla="*/ 9953014 w 12192000"/>
              <a:gd name="connsiteY1939" fmla="*/ 3561196 h 6858000"/>
              <a:gd name="connsiteX1940" fmla="*/ 9957443 w 12192000"/>
              <a:gd name="connsiteY1940" fmla="*/ 3563219 h 6858000"/>
              <a:gd name="connsiteX1941" fmla="*/ 9958920 w 12192000"/>
              <a:gd name="connsiteY1941" fmla="*/ 3567266 h 6858000"/>
              <a:gd name="connsiteX1942" fmla="*/ 9949323 w 12192000"/>
              <a:gd name="connsiteY1942" fmla="*/ 3572123 h 6858000"/>
              <a:gd name="connsiteX1943" fmla="*/ 9956705 w 12192000"/>
              <a:gd name="connsiteY1943" fmla="*/ 3572932 h 6858000"/>
              <a:gd name="connsiteX1944" fmla="*/ 9956705 w 12192000"/>
              <a:gd name="connsiteY1944" fmla="*/ 3574551 h 6858000"/>
              <a:gd name="connsiteX1945" fmla="*/ 9965564 w 12192000"/>
              <a:gd name="connsiteY1945" fmla="*/ 3573742 h 6858000"/>
              <a:gd name="connsiteX1946" fmla="*/ 9972208 w 12192000"/>
              <a:gd name="connsiteY1946" fmla="*/ 3587907 h 6858000"/>
              <a:gd name="connsiteX1947" fmla="*/ 9980329 w 12192000"/>
              <a:gd name="connsiteY1947" fmla="*/ 3608547 h 6858000"/>
              <a:gd name="connsiteX1948" fmla="*/ 9987711 w 12192000"/>
              <a:gd name="connsiteY1948" fmla="*/ 3614213 h 6858000"/>
              <a:gd name="connsiteX1949" fmla="*/ 9985497 w 12192000"/>
              <a:gd name="connsiteY1949" fmla="*/ 3621498 h 6858000"/>
              <a:gd name="connsiteX1950" fmla="*/ 9989188 w 12192000"/>
              <a:gd name="connsiteY1950" fmla="*/ 3626759 h 6858000"/>
              <a:gd name="connsiteX1951" fmla="*/ 9989926 w 12192000"/>
              <a:gd name="connsiteY1951" fmla="*/ 3639306 h 6858000"/>
              <a:gd name="connsiteX1952" fmla="*/ 9987711 w 12192000"/>
              <a:gd name="connsiteY1952" fmla="*/ 3642139 h 6858000"/>
              <a:gd name="connsiteX1953" fmla="*/ 9988450 w 12192000"/>
              <a:gd name="connsiteY1953" fmla="*/ 3649423 h 6858000"/>
              <a:gd name="connsiteX1954" fmla="*/ 9985497 w 12192000"/>
              <a:gd name="connsiteY1954" fmla="*/ 3657922 h 6858000"/>
              <a:gd name="connsiteX1955" fmla="*/ 9978114 w 12192000"/>
              <a:gd name="connsiteY1955" fmla="*/ 3670873 h 6858000"/>
              <a:gd name="connsiteX1956" fmla="*/ 9961873 w 12192000"/>
              <a:gd name="connsiteY1956" fmla="*/ 3686252 h 6858000"/>
              <a:gd name="connsiteX1957" fmla="*/ 9946370 w 12192000"/>
              <a:gd name="connsiteY1957" fmla="*/ 3690704 h 6858000"/>
              <a:gd name="connsiteX1958" fmla="*/ 9929390 w 12192000"/>
              <a:gd name="connsiteY1958" fmla="*/ 3692728 h 6858000"/>
              <a:gd name="connsiteX1959" fmla="*/ 9919055 w 12192000"/>
              <a:gd name="connsiteY1959" fmla="*/ 3695156 h 6858000"/>
              <a:gd name="connsiteX1960" fmla="*/ 9907243 w 12192000"/>
              <a:gd name="connsiteY1960" fmla="*/ 3689490 h 6858000"/>
              <a:gd name="connsiteX1961" fmla="*/ 9900598 w 12192000"/>
              <a:gd name="connsiteY1961" fmla="*/ 3678563 h 6858000"/>
              <a:gd name="connsiteX1962" fmla="*/ 9892478 w 12192000"/>
              <a:gd name="connsiteY1962" fmla="*/ 3653875 h 6858000"/>
              <a:gd name="connsiteX1963" fmla="*/ 9885834 w 12192000"/>
              <a:gd name="connsiteY1963" fmla="*/ 3632021 h 6858000"/>
              <a:gd name="connsiteX1964" fmla="*/ 9888048 w 12192000"/>
              <a:gd name="connsiteY1964" fmla="*/ 3625545 h 6858000"/>
              <a:gd name="connsiteX1965" fmla="*/ 9883619 w 12192000"/>
              <a:gd name="connsiteY1965" fmla="*/ 3608547 h 6858000"/>
              <a:gd name="connsiteX1966" fmla="*/ 9885834 w 12192000"/>
              <a:gd name="connsiteY1966" fmla="*/ 3605714 h 6858000"/>
              <a:gd name="connsiteX1967" fmla="*/ 9885095 w 12192000"/>
              <a:gd name="connsiteY1967" fmla="*/ 3600048 h 6858000"/>
              <a:gd name="connsiteX1968" fmla="*/ 9888048 w 12192000"/>
              <a:gd name="connsiteY1968" fmla="*/ 3579408 h 6858000"/>
              <a:gd name="connsiteX1969" fmla="*/ 9891001 w 12192000"/>
              <a:gd name="connsiteY1969" fmla="*/ 3574956 h 6858000"/>
              <a:gd name="connsiteX1970" fmla="*/ 9891001 w 12192000"/>
              <a:gd name="connsiteY1970" fmla="*/ 3562410 h 6858000"/>
              <a:gd name="connsiteX1971" fmla="*/ 9886572 w 12192000"/>
              <a:gd name="connsiteY1971" fmla="*/ 3553911 h 6858000"/>
              <a:gd name="connsiteX1972" fmla="*/ 9888787 w 12192000"/>
              <a:gd name="connsiteY1972" fmla="*/ 3551482 h 6858000"/>
              <a:gd name="connsiteX1973" fmla="*/ 9885834 w 12192000"/>
              <a:gd name="connsiteY1973" fmla="*/ 3547435 h 6858000"/>
              <a:gd name="connsiteX1974" fmla="*/ 9880666 w 12192000"/>
              <a:gd name="connsiteY1974" fmla="*/ 3545007 h 6858000"/>
              <a:gd name="connsiteX1975" fmla="*/ 9880666 w 12192000"/>
              <a:gd name="connsiteY1975" fmla="*/ 3542579 h 6858000"/>
              <a:gd name="connsiteX1976" fmla="*/ 9886572 w 12192000"/>
              <a:gd name="connsiteY1976" fmla="*/ 3543388 h 6858000"/>
              <a:gd name="connsiteX1977" fmla="*/ 9892478 w 12192000"/>
              <a:gd name="connsiteY1977" fmla="*/ 3547840 h 6858000"/>
              <a:gd name="connsiteX1978" fmla="*/ 9895431 w 12192000"/>
              <a:gd name="connsiteY1978" fmla="*/ 3549054 h 6858000"/>
              <a:gd name="connsiteX1979" fmla="*/ 9900598 w 12192000"/>
              <a:gd name="connsiteY1979" fmla="*/ 3540555 h 6858000"/>
              <a:gd name="connsiteX1980" fmla="*/ 9900598 w 12192000"/>
              <a:gd name="connsiteY1980" fmla="*/ 3534484 h 6858000"/>
              <a:gd name="connsiteX1981" fmla="*/ 9899860 w 12192000"/>
              <a:gd name="connsiteY1981" fmla="*/ 3531651 h 6858000"/>
              <a:gd name="connsiteX1982" fmla="*/ 9902813 w 12192000"/>
              <a:gd name="connsiteY1982" fmla="*/ 3530842 h 6858000"/>
              <a:gd name="connsiteX1983" fmla="*/ 9904290 w 12192000"/>
              <a:gd name="connsiteY1983" fmla="*/ 3529223 h 6858000"/>
              <a:gd name="connsiteX1984" fmla="*/ 9902075 w 12192000"/>
              <a:gd name="connsiteY1984" fmla="*/ 3525985 h 6858000"/>
              <a:gd name="connsiteX1985" fmla="*/ 12126404 w 12192000"/>
              <a:gd name="connsiteY1985" fmla="*/ 3521938 h 6858000"/>
              <a:gd name="connsiteX1986" fmla="*/ 12135263 w 12192000"/>
              <a:gd name="connsiteY1986" fmla="*/ 3528414 h 6858000"/>
              <a:gd name="connsiteX1987" fmla="*/ 12133786 w 12192000"/>
              <a:gd name="connsiteY1987" fmla="*/ 3536508 h 6858000"/>
              <a:gd name="connsiteX1988" fmla="*/ 12126404 w 12192000"/>
              <a:gd name="connsiteY1988" fmla="*/ 3532461 h 6858000"/>
              <a:gd name="connsiteX1989" fmla="*/ 12124927 w 12192000"/>
              <a:gd name="connsiteY1989" fmla="*/ 3526795 h 6858000"/>
              <a:gd name="connsiteX1990" fmla="*/ 12126404 w 12192000"/>
              <a:gd name="connsiteY1990" fmla="*/ 3521938 h 6858000"/>
              <a:gd name="connsiteX1991" fmla="*/ 10897228 w 12192000"/>
              <a:gd name="connsiteY1991" fmla="*/ 3512225 h 6858000"/>
              <a:gd name="connsiteX1992" fmla="*/ 10900181 w 12192000"/>
              <a:gd name="connsiteY1992" fmla="*/ 3519105 h 6858000"/>
              <a:gd name="connsiteX1993" fmla="*/ 10897966 w 12192000"/>
              <a:gd name="connsiteY1993" fmla="*/ 3528414 h 6858000"/>
              <a:gd name="connsiteX1994" fmla="*/ 10890583 w 12192000"/>
              <a:gd name="connsiteY1994" fmla="*/ 3522748 h 6858000"/>
              <a:gd name="connsiteX1995" fmla="*/ 10889845 w 12192000"/>
              <a:gd name="connsiteY1995" fmla="*/ 3516677 h 6858000"/>
              <a:gd name="connsiteX1996" fmla="*/ 12191369 w 12192000"/>
              <a:gd name="connsiteY1996" fmla="*/ 3505345 h 6858000"/>
              <a:gd name="connsiteX1997" fmla="*/ 12192000 w 12192000"/>
              <a:gd name="connsiteY1997" fmla="*/ 3505790 h 6858000"/>
              <a:gd name="connsiteX1998" fmla="*/ 12192000 w 12192000"/>
              <a:gd name="connsiteY1998" fmla="*/ 3511852 h 6858000"/>
              <a:gd name="connsiteX1999" fmla="*/ 12190631 w 12192000"/>
              <a:gd name="connsiteY1999" fmla="*/ 3510202 h 6858000"/>
              <a:gd name="connsiteX2000" fmla="*/ 12191369 w 12192000"/>
              <a:gd name="connsiteY2000" fmla="*/ 3505345 h 6858000"/>
              <a:gd name="connsiteX2001" fmla="*/ 12164792 w 12192000"/>
              <a:gd name="connsiteY2001" fmla="*/ 3502917 h 6858000"/>
              <a:gd name="connsiteX2002" fmla="*/ 12172175 w 12192000"/>
              <a:gd name="connsiteY2002" fmla="*/ 3504536 h 6858000"/>
              <a:gd name="connsiteX2003" fmla="*/ 12175866 w 12192000"/>
              <a:gd name="connsiteY2003" fmla="*/ 3504131 h 6858000"/>
              <a:gd name="connsiteX2004" fmla="*/ 12178081 w 12192000"/>
              <a:gd name="connsiteY2004" fmla="*/ 3511416 h 6858000"/>
              <a:gd name="connsiteX2005" fmla="*/ 12191369 w 12192000"/>
              <a:gd name="connsiteY2005" fmla="*/ 3521938 h 6858000"/>
              <a:gd name="connsiteX2006" fmla="*/ 12192000 w 12192000"/>
              <a:gd name="connsiteY2006" fmla="*/ 3522523 h 6858000"/>
              <a:gd name="connsiteX2007" fmla="*/ 12192000 w 12192000"/>
              <a:gd name="connsiteY2007" fmla="*/ 3623581 h 6858000"/>
              <a:gd name="connsiteX2008" fmla="*/ 12187678 w 12192000"/>
              <a:gd name="connsiteY2008" fmla="*/ 3625950 h 6858000"/>
              <a:gd name="connsiteX2009" fmla="*/ 12175128 w 12192000"/>
              <a:gd name="connsiteY2009" fmla="*/ 3645376 h 6858000"/>
              <a:gd name="connsiteX2010" fmla="*/ 12173651 w 12192000"/>
              <a:gd name="connsiteY2010" fmla="*/ 3653066 h 6858000"/>
              <a:gd name="connsiteX2011" fmla="*/ 12181772 w 12192000"/>
              <a:gd name="connsiteY2011" fmla="*/ 3659137 h 6858000"/>
              <a:gd name="connsiteX2012" fmla="*/ 12187678 w 12192000"/>
              <a:gd name="connsiteY2012" fmla="*/ 3671278 h 6858000"/>
              <a:gd name="connsiteX2013" fmla="*/ 12192000 w 12192000"/>
              <a:gd name="connsiteY2013" fmla="*/ 3676807 h 6858000"/>
              <a:gd name="connsiteX2014" fmla="*/ 12192000 w 12192000"/>
              <a:gd name="connsiteY2014" fmla="*/ 3678295 h 6858000"/>
              <a:gd name="connsiteX2015" fmla="*/ 12191369 w 12192000"/>
              <a:gd name="connsiteY2015" fmla="*/ 3686252 h 6858000"/>
              <a:gd name="connsiteX2016" fmla="*/ 12178081 w 12192000"/>
              <a:gd name="connsiteY2016" fmla="*/ 3702441 h 6858000"/>
              <a:gd name="connsiteX2017" fmla="*/ 12170698 w 12192000"/>
              <a:gd name="connsiteY2017" fmla="*/ 3707298 h 6858000"/>
              <a:gd name="connsiteX2018" fmla="*/ 12167745 w 12192000"/>
              <a:gd name="connsiteY2018" fmla="*/ 3703655 h 6858000"/>
              <a:gd name="connsiteX2019" fmla="*/ 12164792 w 12192000"/>
              <a:gd name="connsiteY2019" fmla="*/ 3695156 h 6858000"/>
              <a:gd name="connsiteX2020" fmla="*/ 12167745 w 12192000"/>
              <a:gd name="connsiteY2020" fmla="*/ 3689895 h 6858000"/>
              <a:gd name="connsiteX2021" fmla="*/ 12164792 w 12192000"/>
              <a:gd name="connsiteY2021" fmla="*/ 3686252 h 6858000"/>
              <a:gd name="connsiteX2022" fmla="*/ 12159625 w 12192000"/>
              <a:gd name="connsiteY2022" fmla="*/ 3689490 h 6858000"/>
              <a:gd name="connsiteX2023" fmla="*/ 12158148 w 12192000"/>
              <a:gd name="connsiteY2023" fmla="*/ 3694347 h 6858000"/>
              <a:gd name="connsiteX2024" fmla="*/ 12150766 w 12192000"/>
              <a:gd name="connsiteY2024" fmla="*/ 3698799 h 6858000"/>
              <a:gd name="connsiteX2025" fmla="*/ 12140430 w 12192000"/>
              <a:gd name="connsiteY2025" fmla="*/ 3694751 h 6858000"/>
              <a:gd name="connsiteX2026" fmla="*/ 12131571 w 12192000"/>
              <a:gd name="connsiteY2026" fmla="*/ 3687467 h 6858000"/>
              <a:gd name="connsiteX2027" fmla="*/ 12120498 w 12192000"/>
              <a:gd name="connsiteY2027" fmla="*/ 3687467 h 6858000"/>
              <a:gd name="connsiteX2028" fmla="*/ 12110901 w 12192000"/>
              <a:gd name="connsiteY2028" fmla="*/ 3677753 h 6858000"/>
              <a:gd name="connsiteX2029" fmla="*/ 12109424 w 12192000"/>
              <a:gd name="connsiteY2029" fmla="*/ 3670064 h 6858000"/>
              <a:gd name="connsiteX2030" fmla="*/ 12102042 w 12192000"/>
              <a:gd name="connsiteY2030" fmla="*/ 3661160 h 6858000"/>
              <a:gd name="connsiteX2031" fmla="*/ 12104256 w 12192000"/>
              <a:gd name="connsiteY2031" fmla="*/ 3655494 h 6858000"/>
              <a:gd name="connsiteX2032" fmla="*/ 12103518 w 12192000"/>
              <a:gd name="connsiteY2032" fmla="*/ 3648209 h 6858000"/>
              <a:gd name="connsiteX2033" fmla="*/ 12099089 w 12192000"/>
              <a:gd name="connsiteY2033" fmla="*/ 3643353 h 6858000"/>
              <a:gd name="connsiteX2034" fmla="*/ 12103518 w 12192000"/>
              <a:gd name="connsiteY2034" fmla="*/ 3638091 h 6858000"/>
              <a:gd name="connsiteX2035" fmla="*/ 12102780 w 12192000"/>
              <a:gd name="connsiteY2035" fmla="*/ 3633235 h 6858000"/>
              <a:gd name="connsiteX2036" fmla="*/ 12106471 w 12192000"/>
              <a:gd name="connsiteY2036" fmla="*/ 3631211 h 6858000"/>
              <a:gd name="connsiteX2037" fmla="*/ 12115330 w 12192000"/>
              <a:gd name="connsiteY2037" fmla="*/ 3634449 h 6858000"/>
              <a:gd name="connsiteX2038" fmla="*/ 12107209 w 12192000"/>
              <a:gd name="connsiteY2038" fmla="*/ 3627164 h 6858000"/>
              <a:gd name="connsiteX2039" fmla="*/ 12105733 w 12192000"/>
              <a:gd name="connsiteY2039" fmla="*/ 3619475 h 6858000"/>
              <a:gd name="connsiteX2040" fmla="*/ 12096136 w 12192000"/>
              <a:gd name="connsiteY2040" fmla="*/ 3612190 h 6858000"/>
              <a:gd name="connsiteX2041" fmla="*/ 12087277 w 12192000"/>
              <a:gd name="connsiteY2041" fmla="*/ 3610571 h 6858000"/>
              <a:gd name="connsiteX2042" fmla="*/ 12078418 w 12192000"/>
              <a:gd name="connsiteY2042" fmla="*/ 3602881 h 6858000"/>
              <a:gd name="connsiteX2043" fmla="*/ 12073250 w 12192000"/>
              <a:gd name="connsiteY2043" fmla="*/ 3602881 h 6858000"/>
              <a:gd name="connsiteX2044" fmla="*/ 12069559 w 12192000"/>
              <a:gd name="connsiteY2044" fmla="*/ 3606928 h 6858000"/>
              <a:gd name="connsiteX2045" fmla="*/ 12071774 w 12192000"/>
              <a:gd name="connsiteY2045" fmla="*/ 3610976 h 6858000"/>
              <a:gd name="connsiteX2046" fmla="*/ 12068821 w 12192000"/>
              <a:gd name="connsiteY2046" fmla="*/ 3615023 h 6858000"/>
              <a:gd name="connsiteX2047" fmla="*/ 12073988 w 12192000"/>
              <a:gd name="connsiteY2047" fmla="*/ 3621903 h 6858000"/>
              <a:gd name="connsiteX2048" fmla="*/ 12069559 w 12192000"/>
              <a:gd name="connsiteY2048" fmla="*/ 3621498 h 6858000"/>
              <a:gd name="connsiteX2049" fmla="*/ 12061438 w 12192000"/>
              <a:gd name="connsiteY2049" fmla="*/ 3615832 h 6858000"/>
              <a:gd name="connsiteX2050" fmla="*/ 12056271 w 12192000"/>
              <a:gd name="connsiteY2050" fmla="*/ 3616642 h 6858000"/>
              <a:gd name="connsiteX2051" fmla="*/ 12059223 w 12192000"/>
              <a:gd name="connsiteY2051" fmla="*/ 3610976 h 6858000"/>
              <a:gd name="connsiteX2052" fmla="*/ 12054056 w 12192000"/>
              <a:gd name="connsiteY2052" fmla="*/ 3609357 h 6858000"/>
              <a:gd name="connsiteX2053" fmla="*/ 12050365 w 12192000"/>
              <a:gd name="connsiteY2053" fmla="*/ 3612190 h 6858000"/>
              <a:gd name="connsiteX2054" fmla="*/ 12049626 w 12192000"/>
              <a:gd name="connsiteY2054" fmla="*/ 3620689 h 6858000"/>
              <a:gd name="connsiteX2055" fmla="*/ 12044459 w 12192000"/>
              <a:gd name="connsiteY2055" fmla="*/ 3617856 h 6858000"/>
              <a:gd name="connsiteX2056" fmla="*/ 12040029 w 12192000"/>
              <a:gd name="connsiteY2056" fmla="*/ 3619879 h 6858000"/>
              <a:gd name="connsiteX2057" fmla="*/ 12037076 w 12192000"/>
              <a:gd name="connsiteY2057" fmla="*/ 3617451 h 6858000"/>
              <a:gd name="connsiteX2058" fmla="*/ 12039291 w 12192000"/>
              <a:gd name="connsiteY2058" fmla="*/ 3607738 h 6858000"/>
              <a:gd name="connsiteX2059" fmla="*/ 12032647 w 12192000"/>
              <a:gd name="connsiteY2059" fmla="*/ 3602072 h 6858000"/>
              <a:gd name="connsiteX2060" fmla="*/ 12027479 w 12192000"/>
              <a:gd name="connsiteY2060" fmla="*/ 3604500 h 6858000"/>
              <a:gd name="connsiteX2061" fmla="*/ 12021573 w 12192000"/>
              <a:gd name="connsiteY2061" fmla="*/ 3615832 h 6858000"/>
              <a:gd name="connsiteX2062" fmla="*/ 12016405 w 12192000"/>
              <a:gd name="connsiteY2062" fmla="*/ 3620284 h 6858000"/>
              <a:gd name="connsiteX2063" fmla="*/ 12009023 w 12192000"/>
              <a:gd name="connsiteY2063" fmla="*/ 3639710 h 6858000"/>
              <a:gd name="connsiteX2064" fmla="*/ 12004593 w 12192000"/>
              <a:gd name="connsiteY2064" fmla="*/ 3645781 h 6858000"/>
              <a:gd name="connsiteX2065" fmla="*/ 11994258 w 12192000"/>
              <a:gd name="connsiteY2065" fmla="*/ 3635663 h 6858000"/>
              <a:gd name="connsiteX2066" fmla="*/ 12000902 w 12192000"/>
              <a:gd name="connsiteY2066" fmla="*/ 3622712 h 6858000"/>
              <a:gd name="connsiteX2067" fmla="*/ 12003855 w 12192000"/>
              <a:gd name="connsiteY2067" fmla="*/ 3609357 h 6858000"/>
              <a:gd name="connsiteX2068" fmla="*/ 12000902 w 12192000"/>
              <a:gd name="connsiteY2068" fmla="*/ 3602477 h 6858000"/>
              <a:gd name="connsiteX2069" fmla="*/ 12009761 w 12192000"/>
              <a:gd name="connsiteY2069" fmla="*/ 3592763 h 6858000"/>
              <a:gd name="connsiteX2070" fmla="*/ 12019358 w 12192000"/>
              <a:gd name="connsiteY2070" fmla="*/ 3590335 h 6858000"/>
              <a:gd name="connsiteX2071" fmla="*/ 12026741 w 12192000"/>
              <a:gd name="connsiteY2071" fmla="*/ 3583860 h 6858000"/>
              <a:gd name="connsiteX2072" fmla="*/ 12035600 w 12192000"/>
              <a:gd name="connsiteY2072" fmla="*/ 3586288 h 6858000"/>
              <a:gd name="connsiteX2073" fmla="*/ 12049626 w 12192000"/>
              <a:gd name="connsiteY2073" fmla="*/ 3583860 h 6858000"/>
              <a:gd name="connsiteX2074" fmla="*/ 12045197 w 12192000"/>
              <a:gd name="connsiteY2074" fmla="*/ 3576170 h 6858000"/>
              <a:gd name="connsiteX2075" fmla="*/ 12050365 w 12192000"/>
              <a:gd name="connsiteY2075" fmla="*/ 3567671 h 6858000"/>
              <a:gd name="connsiteX2076" fmla="*/ 12061438 w 12192000"/>
              <a:gd name="connsiteY2076" fmla="*/ 3563219 h 6858000"/>
              <a:gd name="connsiteX2077" fmla="*/ 12067344 w 12192000"/>
              <a:gd name="connsiteY2077" fmla="*/ 3555125 h 6858000"/>
              <a:gd name="connsiteX2078" fmla="*/ 12075465 w 12192000"/>
              <a:gd name="connsiteY2078" fmla="*/ 3554720 h 6858000"/>
              <a:gd name="connsiteX2079" fmla="*/ 12088753 w 12192000"/>
              <a:gd name="connsiteY2079" fmla="*/ 3564838 h 6858000"/>
              <a:gd name="connsiteX2080" fmla="*/ 12089491 w 12192000"/>
              <a:gd name="connsiteY2080" fmla="*/ 3580217 h 6858000"/>
              <a:gd name="connsiteX2081" fmla="*/ 12079156 w 12192000"/>
              <a:gd name="connsiteY2081" fmla="*/ 3594787 h 6858000"/>
              <a:gd name="connsiteX2082" fmla="*/ 12088015 w 12192000"/>
              <a:gd name="connsiteY2082" fmla="*/ 3586693 h 6858000"/>
              <a:gd name="connsiteX2083" fmla="*/ 12097612 w 12192000"/>
              <a:gd name="connsiteY2083" fmla="*/ 3584264 h 6858000"/>
              <a:gd name="connsiteX2084" fmla="*/ 12108686 w 12192000"/>
              <a:gd name="connsiteY2084" fmla="*/ 3579003 h 6858000"/>
              <a:gd name="connsiteX2085" fmla="*/ 12113854 w 12192000"/>
              <a:gd name="connsiteY2085" fmla="*/ 3563219 h 6858000"/>
              <a:gd name="connsiteX2086" fmla="*/ 12124189 w 12192000"/>
              <a:gd name="connsiteY2086" fmla="*/ 3559172 h 6858000"/>
              <a:gd name="connsiteX2087" fmla="*/ 12129357 w 12192000"/>
              <a:gd name="connsiteY2087" fmla="*/ 3569695 h 6858000"/>
              <a:gd name="connsiteX2088" fmla="*/ 12135263 w 12192000"/>
              <a:gd name="connsiteY2088" fmla="*/ 3566862 h 6858000"/>
              <a:gd name="connsiteX2089" fmla="*/ 12136739 w 12192000"/>
              <a:gd name="connsiteY2089" fmla="*/ 3559577 h 6858000"/>
              <a:gd name="connsiteX2090" fmla="*/ 12133048 w 12192000"/>
              <a:gd name="connsiteY2090" fmla="*/ 3556744 h 6858000"/>
              <a:gd name="connsiteX2091" fmla="*/ 12137477 w 12192000"/>
              <a:gd name="connsiteY2091" fmla="*/ 3538936 h 6858000"/>
              <a:gd name="connsiteX2092" fmla="*/ 12148551 w 12192000"/>
              <a:gd name="connsiteY2092" fmla="*/ 3542983 h 6858000"/>
              <a:gd name="connsiteX2093" fmla="*/ 12154457 w 12192000"/>
              <a:gd name="connsiteY2093" fmla="*/ 3547435 h 6858000"/>
              <a:gd name="connsiteX2094" fmla="*/ 12157410 w 12192000"/>
              <a:gd name="connsiteY2094" fmla="*/ 3542983 h 6858000"/>
              <a:gd name="connsiteX2095" fmla="*/ 12157410 w 12192000"/>
              <a:gd name="connsiteY2095" fmla="*/ 3531247 h 6858000"/>
              <a:gd name="connsiteX2096" fmla="*/ 12160363 w 12192000"/>
              <a:gd name="connsiteY2096" fmla="*/ 3530437 h 6858000"/>
              <a:gd name="connsiteX2097" fmla="*/ 12168484 w 12192000"/>
              <a:gd name="connsiteY2097" fmla="*/ 3538127 h 6858000"/>
              <a:gd name="connsiteX2098" fmla="*/ 12168484 w 12192000"/>
              <a:gd name="connsiteY2098" fmla="*/ 3531247 h 6858000"/>
              <a:gd name="connsiteX2099" fmla="*/ 12164054 w 12192000"/>
              <a:gd name="connsiteY2099" fmla="*/ 3513439 h 6858000"/>
              <a:gd name="connsiteX2100" fmla="*/ 10895013 w 12192000"/>
              <a:gd name="connsiteY2100" fmla="*/ 3502512 h 6858000"/>
              <a:gd name="connsiteX2101" fmla="*/ 10892060 w 12192000"/>
              <a:gd name="connsiteY2101" fmla="*/ 3507369 h 6858000"/>
              <a:gd name="connsiteX2102" fmla="*/ 10885416 w 12192000"/>
              <a:gd name="connsiteY2102" fmla="*/ 3505750 h 6858000"/>
              <a:gd name="connsiteX2103" fmla="*/ 10895013 w 12192000"/>
              <a:gd name="connsiteY2103" fmla="*/ 3502512 h 6858000"/>
              <a:gd name="connsiteX2104" fmla="*/ 12154457 w 12192000"/>
              <a:gd name="connsiteY2104" fmla="*/ 3485109 h 6858000"/>
              <a:gd name="connsiteX2105" fmla="*/ 12159625 w 12192000"/>
              <a:gd name="connsiteY2105" fmla="*/ 3493608 h 6858000"/>
              <a:gd name="connsiteX2106" fmla="*/ 12159625 w 12192000"/>
              <a:gd name="connsiteY2106" fmla="*/ 3500488 h 6858000"/>
              <a:gd name="connsiteX2107" fmla="*/ 12152980 w 12192000"/>
              <a:gd name="connsiteY2107" fmla="*/ 3493204 h 6858000"/>
              <a:gd name="connsiteX2108" fmla="*/ 12154457 w 12192000"/>
              <a:gd name="connsiteY2108" fmla="*/ 3485109 h 6858000"/>
              <a:gd name="connsiteX2109" fmla="*/ 12108686 w 12192000"/>
              <a:gd name="connsiteY2109" fmla="*/ 3483895 h 6858000"/>
              <a:gd name="connsiteX2110" fmla="*/ 12114592 w 12192000"/>
              <a:gd name="connsiteY2110" fmla="*/ 3483895 h 6858000"/>
              <a:gd name="connsiteX2111" fmla="*/ 12120498 w 12192000"/>
              <a:gd name="connsiteY2111" fmla="*/ 3488347 h 6858000"/>
              <a:gd name="connsiteX2112" fmla="*/ 12121236 w 12192000"/>
              <a:gd name="connsiteY2112" fmla="*/ 3498465 h 6858000"/>
              <a:gd name="connsiteX2113" fmla="*/ 12117545 w 12192000"/>
              <a:gd name="connsiteY2113" fmla="*/ 3504536 h 6858000"/>
              <a:gd name="connsiteX2114" fmla="*/ 12102042 w 12192000"/>
              <a:gd name="connsiteY2114" fmla="*/ 3510606 h 6858000"/>
              <a:gd name="connsiteX2115" fmla="*/ 12090230 w 12192000"/>
              <a:gd name="connsiteY2115" fmla="*/ 3511416 h 6858000"/>
              <a:gd name="connsiteX2116" fmla="*/ 12090968 w 12192000"/>
              <a:gd name="connsiteY2116" fmla="*/ 3506964 h 6858000"/>
              <a:gd name="connsiteX2117" fmla="*/ 12085800 w 12192000"/>
              <a:gd name="connsiteY2117" fmla="*/ 3500893 h 6858000"/>
              <a:gd name="connsiteX2118" fmla="*/ 12091706 w 12192000"/>
              <a:gd name="connsiteY2118" fmla="*/ 3493608 h 6858000"/>
              <a:gd name="connsiteX2119" fmla="*/ 11094339 w 12192000"/>
              <a:gd name="connsiteY2119" fmla="*/ 3472563 h 6858000"/>
              <a:gd name="connsiteX2120" fmla="*/ 11097292 w 12192000"/>
              <a:gd name="connsiteY2120" fmla="*/ 3479039 h 6858000"/>
              <a:gd name="connsiteX2121" fmla="*/ 11100245 w 12192000"/>
              <a:gd name="connsiteY2121" fmla="*/ 3479848 h 6858000"/>
              <a:gd name="connsiteX2122" fmla="*/ 11098030 w 12192000"/>
              <a:gd name="connsiteY2122" fmla="*/ 3494013 h 6858000"/>
              <a:gd name="connsiteX2123" fmla="*/ 11092862 w 12192000"/>
              <a:gd name="connsiteY2123" fmla="*/ 3496441 h 6858000"/>
              <a:gd name="connsiteX2124" fmla="*/ 11088433 w 12192000"/>
              <a:gd name="connsiteY2124" fmla="*/ 3488752 h 6858000"/>
              <a:gd name="connsiteX2125" fmla="*/ 11090648 w 12192000"/>
              <a:gd name="connsiteY2125" fmla="*/ 3483895 h 6858000"/>
              <a:gd name="connsiteX2126" fmla="*/ 11084742 w 12192000"/>
              <a:gd name="connsiteY2126" fmla="*/ 3477824 h 6858000"/>
              <a:gd name="connsiteX2127" fmla="*/ 12177343 w 12192000"/>
              <a:gd name="connsiteY2127" fmla="*/ 3468111 h 6858000"/>
              <a:gd name="connsiteX2128" fmla="*/ 12179557 w 12192000"/>
              <a:gd name="connsiteY2128" fmla="*/ 3473373 h 6858000"/>
              <a:gd name="connsiteX2129" fmla="*/ 12175866 w 12192000"/>
              <a:gd name="connsiteY2129" fmla="*/ 3475396 h 6858000"/>
              <a:gd name="connsiteX2130" fmla="*/ 12176604 w 12192000"/>
              <a:gd name="connsiteY2130" fmla="*/ 3484300 h 6858000"/>
              <a:gd name="connsiteX2131" fmla="*/ 12183248 w 12192000"/>
              <a:gd name="connsiteY2131" fmla="*/ 3491989 h 6858000"/>
              <a:gd name="connsiteX2132" fmla="*/ 12180295 w 12192000"/>
              <a:gd name="connsiteY2132" fmla="*/ 3502107 h 6858000"/>
              <a:gd name="connsiteX2133" fmla="*/ 12176604 w 12192000"/>
              <a:gd name="connsiteY2133" fmla="*/ 3501703 h 6858000"/>
              <a:gd name="connsiteX2134" fmla="*/ 12174390 w 12192000"/>
              <a:gd name="connsiteY2134" fmla="*/ 3497251 h 6858000"/>
              <a:gd name="connsiteX2135" fmla="*/ 12175866 w 12192000"/>
              <a:gd name="connsiteY2135" fmla="*/ 3491585 h 6858000"/>
              <a:gd name="connsiteX2136" fmla="*/ 12170698 w 12192000"/>
              <a:gd name="connsiteY2136" fmla="*/ 3480253 h 6858000"/>
              <a:gd name="connsiteX2137" fmla="*/ 12172175 w 12192000"/>
              <a:gd name="connsiteY2137" fmla="*/ 3470135 h 6858000"/>
              <a:gd name="connsiteX2138" fmla="*/ 11881307 w 12192000"/>
              <a:gd name="connsiteY2138" fmla="*/ 3459208 h 6858000"/>
              <a:gd name="connsiteX2139" fmla="*/ 11883521 w 12192000"/>
              <a:gd name="connsiteY2139" fmla="*/ 3463659 h 6858000"/>
              <a:gd name="connsiteX2140" fmla="*/ 11887951 w 12192000"/>
              <a:gd name="connsiteY2140" fmla="*/ 3466492 h 6858000"/>
              <a:gd name="connsiteX2141" fmla="*/ 11887951 w 12192000"/>
              <a:gd name="connsiteY2141" fmla="*/ 3471754 h 6858000"/>
              <a:gd name="connsiteX2142" fmla="*/ 11880568 w 12192000"/>
              <a:gd name="connsiteY2142" fmla="*/ 3472158 h 6858000"/>
              <a:gd name="connsiteX2143" fmla="*/ 11873186 w 12192000"/>
              <a:gd name="connsiteY2143" fmla="*/ 3471349 h 6858000"/>
              <a:gd name="connsiteX2144" fmla="*/ 11875401 w 12192000"/>
              <a:gd name="connsiteY2144" fmla="*/ 3465683 h 6858000"/>
              <a:gd name="connsiteX2145" fmla="*/ 11879092 w 12192000"/>
              <a:gd name="connsiteY2145" fmla="*/ 3463255 h 6858000"/>
              <a:gd name="connsiteX2146" fmla="*/ 12023050 w 12192000"/>
              <a:gd name="connsiteY2146" fmla="*/ 3456779 h 6858000"/>
              <a:gd name="connsiteX2147" fmla="*/ 12026741 w 12192000"/>
              <a:gd name="connsiteY2147" fmla="*/ 3458803 h 6858000"/>
              <a:gd name="connsiteX2148" fmla="*/ 12026003 w 12192000"/>
              <a:gd name="connsiteY2148" fmla="*/ 3464874 h 6858000"/>
              <a:gd name="connsiteX2149" fmla="*/ 12017882 w 12192000"/>
              <a:gd name="connsiteY2149" fmla="*/ 3472968 h 6858000"/>
              <a:gd name="connsiteX2150" fmla="*/ 12011976 w 12192000"/>
              <a:gd name="connsiteY2150" fmla="*/ 3468516 h 6858000"/>
              <a:gd name="connsiteX2151" fmla="*/ 12014929 w 12192000"/>
              <a:gd name="connsiteY2151" fmla="*/ 3459208 h 6858000"/>
              <a:gd name="connsiteX2152" fmla="*/ 12107209 w 12192000"/>
              <a:gd name="connsiteY2152" fmla="*/ 3454756 h 6858000"/>
              <a:gd name="connsiteX2153" fmla="*/ 12107209 w 12192000"/>
              <a:gd name="connsiteY2153" fmla="*/ 3463659 h 6858000"/>
              <a:gd name="connsiteX2154" fmla="*/ 12103518 w 12192000"/>
              <a:gd name="connsiteY2154" fmla="*/ 3458803 h 6858000"/>
              <a:gd name="connsiteX2155" fmla="*/ 10520723 w 12192000"/>
              <a:gd name="connsiteY2155" fmla="*/ 3454756 h 6858000"/>
              <a:gd name="connsiteX2156" fmla="*/ 10523676 w 12192000"/>
              <a:gd name="connsiteY2156" fmla="*/ 3465683 h 6858000"/>
              <a:gd name="connsiteX2157" fmla="*/ 10519247 w 12192000"/>
              <a:gd name="connsiteY2157" fmla="*/ 3477420 h 6858000"/>
              <a:gd name="connsiteX2158" fmla="*/ 10509650 w 12192000"/>
              <a:gd name="connsiteY2158" fmla="*/ 3477824 h 6858000"/>
              <a:gd name="connsiteX2159" fmla="*/ 10509650 w 12192000"/>
              <a:gd name="connsiteY2159" fmla="*/ 3469730 h 6858000"/>
              <a:gd name="connsiteX2160" fmla="*/ 10510388 w 12192000"/>
              <a:gd name="connsiteY2160" fmla="*/ 3459612 h 6858000"/>
              <a:gd name="connsiteX2161" fmla="*/ 10520723 w 12192000"/>
              <a:gd name="connsiteY2161" fmla="*/ 3454756 h 6858000"/>
              <a:gd name="connsiteX2162" fmla="*/ 12176604 w 12192000"/>
              <a:gd name="connsiteY2162" fmla="*/ 3453946 h 6858000"/>
              <a:gd name="connsiteX2163" fmla="*/ 12182510 w 12192000"/>
              <a:gd name="connsiteY2163" fmla="*/ 3457589 h 6858000"/>
              <a:gd name="connsiteX2164" fmla="*/ 12180295 w 12192000"/>
              <a:gd name="connsiteY2164" fmla="*/ 3461636 h 6858000"/>
              <a:gd name="connsiteX2165" fmla="*/ 12176604 w 12192000"/>
              <a:gd name="connsiteY2165" fmla="*/ 3459208 h 6858000"/>
              <a:gd name="connsiteX2166" fmla="*/ 12176604 w 12192000"/>
              <a:gd name="connsiteY2166" fmla="*/ 3453946 h 6858000"/>
              <a:gd name="connsiteX2167" fmla="*/ 12048888 w 12192000"/>
              <a:gd name="connsiteY2167" fmla="*/ 3445852 h 6858000"/>
              <a:gd name="connsiteX2168" fmla="*/ 12055532 w 12192000"/>
              <a:gd name="connsiteY2168" fmla="*/ 3448685 h 6858000"/>
              <a:gd name="connsiteX2169" fmla="*/ 12059962 w 12192000"/>
              <a:gd name="connsiteY2169" fmla="*/ 3445852 h 6858000"/>
              <a:gd name="connsiteX2170" fmla="*/ 12067344 w 12192000"/>
              <a:gd name="connsiteY2170" fmla="*/ 3451113 h 6858000"/>
              <a:gd name="connsiteX2171" fmla="*/ 12067344 w 12192000"/>
              <a:gd name="connsiteY2171" fmla="*/ 3458803 h 6858000"/>
              <a:gd name="connsiteX2172" fmla="*/ 12057747 w 12192000"/>
              <a:gd name="connsiteY2172" fmla="*/ 3467707 h 6858000"/>
              <a:gd name="connsiteX2173" fmla="*/ 12051841 w 12192000"/>
              <a:gd name="connsiteY2173" fmla="*/ 3493608 h 6858000"/>
              <a:gd name="connsiteX2174" fmla="*/ 12053318 w 12192000"/>
              <a:gd name="connsiteY2174" fmla="*/ 3511416 h 6858000"/>
              <a:gd name="connsiteX2175" fmla="*/ 12059962 w 12192000"/>
              <a:gd name="connsiteY2175" fmla="*/ 3523152 h 6858000"/>
              <a:gd name="connsiteX2176" fmla="*/ 12059223 w 12192000"/>
              <a:gd name="connsiteY2176" fmla="*/ 3531651 h 6858000"/>
              <a:gd name="connsiteX2177" fmla="*/ 12050365 w 12192000"/>
              <a:gd name="connsiteY2177" fmla="*/ 3536508 h 6858000"/>
              <a:gd name="connsiteX2178" fmla="*/ 12042982 w 12192000"/>
              <a:gd name="connsiteY2178" fmla="*/ 3532866 h 6858000"/>
              <a:gd name="connsiteX2179" fmla="*/ 12042982 w 12192000"/>
              <a:gd name="connsiteY2179" fmla="*/ 3522343 h 6858000"/>
              <a:gd name="connsiteX2180" fmla="*/ 12032647 w 12192000"/>
              <a:gd name="connsiteY2180" fmla="*/ 3521534 h 6858000"/>
              <a:gd name="connsiteX2181" fmla="*/ 12020835 w 12192000"/>
              <a:gd name="connsiteY2181" fmla="*/ 3515058 h 6858000"/>
              <a:gd name="connsiteX2182" fmla="*/ 12014191 w 12192000"/>
              <a:gd name="connsiteY2182" fmla="*/ 3513844 h 6858000"/>
              <a:gd name="connsiteX2183" fmla="*/ 12011238 w 12192000"/>
              <a:gd name="connsiteY2183" fmla="*/ 3499679 h 6858000"/>
              <a:gd name="connsiteX2184" fmla="*/ 12015667 w 12192000"/>
              <a:gd name="connsiteY2184" fmla="*/ 3494013 h 6858000"/>
              <a:gd name="connsiteX2185" fmla="*/ 12031170 w 12192000"/>
              <a:gd name="connsiteY2185" fmla="*/ 3490371 h 6858000"/>
              <a:gd name="connsiteX2186" fmla="*/ 12037076 w 12192000"/>
              <a:gd name="connsiteY2186" fmla="*/ 3479848 h 6858000"/>
              <a:gd name="connsiteX2187" fmla="*/ 12034861 w 12192000"/>
              <a:gd name="connsiteY2187" fmla="*/ 3467707 h 6858000"/>
              <a:gd name="connsiteX2188" fmla="*/ 12040767 w 12192000"/>
              <a:gd name="connsiteY2188" fmla="*/ 3459208 h 6858000"/>
              <a:gd name="connsiteX2189" fmla="*/ 12040767 w 12192000"/>
              <a:gd name="connsiteY2189" fmla="*/ 3450709 h 6858000"/>
              <a:gd name="connsiteX2190" fmla="*/ 12182510 w 12192000"/>
              <a:gd name="connsiteY2190" fmla="*/ 3445043 h 6858000"/>
              <a:gd name="connsiteX2191" fmla="*/ 12185463 w 12192000"/>
              <a:gd name="connsiteY2191" fmla="*/ 3447876 h 6858000"/>
              <a:gd name="connsiteX2192" fmla="*/ 12181034 w 12192000"/>
              <a:gd name="connsiteY2192" fmla="*/ 3449090 h 6858000"/>
              <a:gd name="connsiteX2193" fmla="*/ 12178819 w 12192000"/>
              <a:gd name="connsiteY2193" fmla="*/ 3445447 h 6858000"/>
              <a:gd name="connsiteX2194" fmla="*/ 12182510 w 12192000"/>
              <a:gd name="connsiteY2194" fmla="*/ 3445043 h 6858000"/>
              <a:gd name="connsiteX2195" fmla="*/ 12093183 w 12192000"/>
              <a:gd name="connsiteY2195" fmla="*/ 3433711 h 6858000"/>
              <a:gd name="connsiteX2196" fmla="*/ 12093183 w 12192000"/>
              <a:gd name="connsiteY2196" fmla="*/ 3451113 h 6858000"/>
              <a:gd name="connsiteX2197" fmla="*/ 12089491 w 12192000"/>
              <a:gd name="connsiteY2197" fmla="*/ 3456779 h 6858000"/>
              <a:gd name="connsiteX2198" fmla="*/ 12090968 w 12192000"/>
              <a:gd name="connsiteY2198" fmla="*/ 3465278 h 6858000"/>
              <a:gd name="connsiteX2199" fmla="*/ 12088753 w 12192000"/>
              <a:gd name="connsiteY2199" fmla="*/ 3474182 h 6858000"/>
              <a:gd name="connsiteX2200" fmla="*/ 12074727 w 12192000"/>
              <a:gd name="connsiteY2200" fmla="*/ 3488347 h 6858000"/>
              <a:gd name="connsiteX2201" fmla="*/ 12071035 w 12192000"/>
              <a:gd name="connsiteY2201" fmla="*/ 3507773 h 6858000"/>
              <a:gd name="connsiteX2202" fmla="*/ 12063653 w 12192000"/>
              <a:gd name="connsiteY2202" fmla="*/ 3515868 h 6858000"/>
              <a:gd name="connsiteX2203" fmla="*/ 12061438 w 12192000"/>
              <a:gd name="connsiteY2203" fmla="*/ 3508178 h 6858000"/>
              <a:gd name="connsiteX2204" fmla="*/ 12062176 w 12192000"/>
              <a:gd name="connsiteY2204" fmla="*/ 3498870 h 6858000"/>
              <a:gd name="connsiteX2205" fmla="*/ 12069559 w 12192000"/>
              <a:gd name="connsiteY2205" fmla="*/ 3489966 h 6858000"/>
              <a:gd name="connsiteX2206" fmla="*/ 12073988 w 12192000"/>
              <a:gd name="connsiteY2206" fmla="*/ 3476610 h 6858000"/>
              <a:gd name="connsiteX2207" fmla="*/ 12074727 w 12192000"/>
              <a:gd name="connsiteY2207" fmla="*/ 3466088 h 6858000"/>
              <a:gd name="connsiteX2208" fmla="*/ 12084324 w 12192000"/>
              <a:gd name="connsiteY2208" fmla="*/ 3452327 h 6858000"/>
              <a:gd name="connsiteX2209" fmla="*/ 12087277 w 12192000"/>
              <a:gd name="connsiteY2209" fmla="*/ 3435734 h 6858000"/>
              <a:gd name="connsiteX2210" fmla="*/ 12113115 w 12192000"/>
              <a:gd name="connsiteY2210" fmla="*/ 3425616 h 6858000"/>
              <a:gd name="connsiteX2211" fmla="*/ 12121974 w 12192000"/>
              <a:gd name="connsiteY2211" fmla="*/ 3429259 h 6858000"/>
              <a:gd name="connsiteX2212" fmla="*/ 12132310 w 12192000"/>
              <a:gd name="connsiteY2212" fmla="*/ 3426426 h 6858000"/>
              <a:gd name="connsiteX2213" fmla="*/ 12133786 w 12192000"/>
              <a:gd name="connsiteY2213" fmla="*/ 3430068 h 6858000"/>
              <a:gd name="connsiteX2214" fmla="*/ 12139692 w 12192000"/>
              <a:gd name="connsiteY2214" fmla="*/ 3441400 h 6858000"/>
              <a:gd name="connsiteX2215" fmla="*/ 12141169 w 12192000"/>
              <a:gd name="connsiteY2215" fmla="*/ 3455565 h 6858000"/>
              <a:gd name="connsiteX2216" fmla="*/ 12147813 w 12192000"/>
              <a:gd name="connsiteY2216" fmla="*/ 3459612 h 6858000"/>
              <a:gd name="connsiteX2217" fmla="*/ 12156672 w 12192000"/>
              <a:gd name="connsiteY2217" fmla="*/ 3473373 h 6858000"/>
              <a:gd name="connsiteX2218" fmla="*/ 12155933 w 12192000"/>
              <a:gd name="connsiteY2218" fmla="*/ 3480657 h 6858000"/>
              <a:gd name="connsiteX2219" fmla="*/ 12147075 w 12192000"/>
              <a:gd name="connsiteY2219" fmla="*/ 3482681 h 6858000"/>
              <a:gd name="connsiteX2220" fmla="*/ 12141907 w 12192000"/>
              <a:gd name="connsiteY2220" fmla="*/ 3476206 h 6858000"/>
              <a:gd name="connsiteX2221" fmla="*/ 12140430 w 12192000"/>
              <a:gd name="connsiteY2221" fmla="*/ 3488752 h 6858000"/>
              <a:gd name="connsiteX2222" fmla="*/ 12132310 w 12192000"/>
              <a:gd name="connsiteY2222" fmla="*/ 3483490 h 6858000"/>
              <a:gd name="connsiteX2223" fmla="*/ 12130833 w 12192000"/>
              <a:gd name="connsiteY2223" fmla="*/ 3470135 h 6858000"/>
              <a:gd name="connsiteX2224" fmla="*/ 12126404 w 12192000"/>
              <a:gd name="connsiteY2224" fmla="*/ 3462041 h 6858000"/>
              <a:gd name="connsiteX2225" fmla="*/ 12127142 w 12192000"/>
              <a:gd name="connsiteY2225" fmla="*/ 3449899 h 6858000"/>
              <a:gd name="connsiteX2226" fmla="*/ 12121236 w 12192000"/>
              <a:gd name="connsiteY2226" fmla="*/ 3445043 h 6858000"/>
              <a:gd name="connsiteX2227" fmla="*/ 12116068 w 12192000"/>
              <a:gd name="connsiteY2227" fmla="*/ 3449494 h 6858000"/>
              <a:gd name="connsiteX2228" fmla="*/ 12110162 w 12192000"/>
              <a:gd name="connsiteY2228" fmla="*/ 3443828 h 6858000"/>
              <a:gd name="connsiteX2229" fmla="*/ 12110162 w 12192000"/>
              <a:gd name="connsiteY2229" fmla="*/ 3434925 h 6858000"/>
              <a:gd name="connsiteX2230" fmla="*/ 12106471 w 12192000"/>
              <a:gd name="connsiteY2230" fmla="*/ 3426021 h 6858000"/>
              <a:gd name="connsiteX2231" fmla="*/ 11856206 w 12192000"/>
              <a:gd name="connsiteY2231" fmla="*/ 3424807 h 6858000"/>
              <a:gd name="connsiteX2232" fmla="*/ 11857683 w 12192000"/>
              <a:gd name="connsiteY2232" fmla="*/ 3438162 h 6858000"/>
              <a:gd name="connsiteX2233" fmla="*/ 11856945 w 12192000"/>
              <a:gd name="connsiteY2233" fmla="*/ 3446661 h 6858000"/>
              <a:gd name="connsiteX2234" fmla="*/ 11863589 w 12192000"/>
              <a:gd name="connsiteY2234" fmla="*/ 3455160 h 6858000"/>
              <a:gd name="connsiteX2235" fmla="*/ 11869495 w 12192000"/>
              <a:gd name="connsiteY2235" fmla="*/ 3466088 h 6858000"/>
              <a:gd name="connsiteX2236" fmla="*/ 11865065 w 12192000"/>
              <a:gd name="connsiteY2236" fmla="*/ 3473777 h 6858000"/>
              <a:gd name="connsiteX2237" fmla="*/ 11856945 w 12192000"/>
              <a:gd name="connsiteY2237" fmla="*/ 3474991 h 6858000"/>
              <a:gd name="connsiteX2238" fmla="*/ 11850300 w 12192000"/>
              <a:gd name="connsiteY2238" fmla="*/ 3481872 h 6858000"/>
              <a:gd name="connsiteX2239" fmla="*/ 11846609 w 12192000"/>
              <a:gd name="connsiteY2239" fmla="*/ 3491180 h 6858000"/>
              <a:gd name="connsiteX2240" fmla="*/ 11831106 w 12192000"/>
              <a:gd name="connsiteY2240" fmla="*/ 3491989 h 6858000"/>
              <a:gd name="connsiteX2241" fmla="*/ 11825200 w 12192000"/>
              <a:gd name="connsiteY2241" fmla="*/ 3498465 h 6858000"/>
              <a:gd name="connsiteX2242" fmla="*/ 11825200 w 12192000"/>
              <a:gd name="connsiteY2242" fmla="*/ 3512225 h 6858000"/>
              <a:gd name="connsiteX2243" fmla="*/ 11818556 w 12192000"/>
              <a:gd name="connsiteY2243" fmla="*/ 3519915 h 6858000"/>
              <a:gd name="connsiteX2244" fmla="*/ 11817818 w 12192000"/>
              <a:gd name="connsiteY2244" fmla="*/ 3524367 h 6858000"/>
              <a:gd name="connsiteX2245" fmla="*/ 11810435 w 12192000"/>
              <a:gd name="connsiteY2245" fmla="*/ 3530842 h 6858000"/>
              <a:gd name="connsiteX2246" fmla="*/ 11798623 w 12192000"/>
              <a:gd name="connsiteY2246" fmla="*/ 3534484 h 6858000"/>
              <a:gd name="connsiteX2247" fmla="*/ 11787550 w 12192000"/>
              <a:gd name="connsiteY2247" fmla="*/ 3549864 h 6858000"/>
              <a:gd name="connsiteX2248" fmla="*/ 11777214 w 12192000"/>
              <a:gd name="connsiteY2248" fmla="*/ 3553911 h 6858000"/>
              <a:gd name="connsiteX2249" fmla="*/ 11770570 w 12192000"/>
              <a:gd name="connsiteY2249" fmla="*/ 3559981 h 6858000"/>
              <a:gd name="connsiteX2250" fmla="*/ 11763926 w 12192000"/>
              <a:gd name="connsiteY2250" fmla="*/ 3561196 h 6858000"/>
              <a:gd name="connsiteX2251" fmla="*/ 11754329 w 12192000"/>
              <a:gd name="connsiteY2251" fmla="*/ 3568076 h 6858000"/>
              <a:gd name="connsiteX2252" fmla="*/ 11752852 w 12192000"/>
              <a:gd name="connsiteY2252" fmla="*/ 3564838 h 6858000"/>
              <a:gd name="connsiteX2253" fmla="*/ 11755805 w 12192000"/>
              <a:gd name="connsiteY2253" fmla="*/ 3560386 h 6858000"/>
              <a:gd name="connsiteX2254" fmla="*/ 11769832 w 12192000"/>
              <a:gd name="connsiteY2254" fmla="*/ 3542983 h 6858000"/>
              <a:gd name="connsiteX2255" fmla="*/ 11775738 w 12192000"/>
              <a:gd name="connsiteY2255" fmla="*/ 3541365 h 6858000"/>
              <a:gd name="connsiteX2256" fmla="*/ 11783120 w 12192000"/>
              <a:gd name="connsiteY2256" fmla="*/ 3528818 h 6858000"/>
              <a:gd name="connsiteX2257" fmla="*/ 11790503 w 12192000"/>
              <a:gd name="connsiteY2257" fmla="*/ 3528009 h 6858000"/>
              <a:gd name="connsiteX2258" fmla="*/ 11805268 w 12192000"/>
              <a:gd name="connsiteY2258" fmla="*/ 3515058 h 6858000"/>
              <a:gd name="connsiteX2259" fmla="*/ 11814865 w 12192000"/>
              <a:gd name="connsiteY2259" fmla="*/ 3495227 h 6858000"/>
              <a:gd name="connsiteX2260" fmla="*/ 11825200 w 12192000"/>
              <a:gd name="connsiteY2260" fmla="*/ 3489966 h 6858000"/>
              <a:gd name="connsiteX2261" fmla="*/ 11825938 w 12192000"/>
              <a:gd name="connsiteY2261" fmla="*/ 3483086 h 6858000"/>
              <a:gd name="connsiteX2262" fmla="*/ 11834797 w 12192000"/>
              <a:gd name="connsiteY2262" fmla="*/ 3473373 h 6858000"/>
              <a:gd name="connsiteX2263" fmla="*/ 11841442 w 12192000"/>
              <a:gd name="connsiteY2263" fmla="*/ 3474182 h 6858000"/>
              <a:gd name="connsiteX2264" fmla="*/ 11849562 w 12192000"/>
              <a:gd name="connsiteY2264" fmla="*/ 3465278 h 6858000"/>
              <a:gd name="connsiteX2265" fmla="*/ 11850300 w 12192000"/>
              <a:gd name="connsiteY2265" fmla="*/ 3458398 h 6858000"/>
              <a:gd name="connsiteX2266" fmla="*/ 11843656 w 12192000"/>
              <a:gd name="connsiteY2266" fmla="*/ 3449494 h 6858000"/>
              <a:gd name="connsiteX2267" fmla="*/ 11851039 w 12192000"/>
              <a:gd name="connsiteY2267" fmla="*/ 3453946 h 6858000"/>
              <a:gd name="connsiteX2268" fmla="*/ 11850300 w 12192000"/>
              <a:gd name="connsiteY2268" fmla="*/ 3440591 h 6858000"/>
              <a:gd name="connsiteX2269" fmla="*/ 11851777 w 12192000"/>
              <a:gd name="connsiteY2269" fmla="*/ 3426426 h 6858000"/>
              <a:gd name="connsiteX2270" fmla="*/ 10498576 w 12192000"/>
              <a:gd name="connsiteY2270" fmla="*/ 3421974 h 6858000"/>
              <a:gd name="connsiteX2271" fmla="*/ 10502267 w 12192000"/>
              <a:gd name="connsiteY2271" fmla="*/ 3428449 h 6858000"/>
              <a:gd name="connsiteX2272" fmla="*/ 10491194 w 12192000"/>
              <a:gd name="connsiteY2272" fmla="*/ 3425616 h 6858000"/>
              <a:gd name="connsiteX2273" fmla="*/ 10498576 w 12192000"/>
              <a:gd name="connsiteY2273" fmla="*/ 3421974 h 6858000"/>
              <a:gd name="connsiteX2274" fmla="*/ 12119759 w 12192000"/>
              <a:gd name="connsiteY2274" fmla="*/ 3411856 h 6858000"/>
              <a:gd name="connsiteX2275" fmla="*/ 12117545 w 12192000"/>
              <a:gd name="connsiteY2275" fmla="*/ 3420760 h 6858000"/>
              <a:gd name="connsiteX2276" fmla="*/ 12110162 w 12192000"/>
              <a:gd name="connsiteY2276" fmla="*/ 3421569 h 6858000"/>
              <a:gd name="connsiteX2277" fmla="*/ 12102780 w 12192000"/>
              <a:gd name="connsiteY2277" fmla="*/ 3417117 h 6858000"/>
              <a:gd name="connsiteX2278" fmla="*/ 12107948 w 12192000"/>
              <a:gd name="connsiteY2278" fmla="*/ 3413475 h 6858000"/>
              <a:gd name="connsiteX2279" fmla="*/ 11869495 w 12192000"/>
              <a:gd name="connsiteY2279" fmla="*/ 3396477 h 6858000"/>
              <a:gd name="connsiteX2280" fmla="*/ 11879830 w 12192000"/>
              <a:gd name="connsiteY2280" fmla="*/ 3398905 h 6858000"/>
              <a:gd name="connsiteX2281" fmla="*/ 11882783 w 12192000"/>
              <a:gd name="connsiteY2281" fmla="*/ 3405785 h 6858000"/>
              <a:gd name="connsiteX2282" fmla="*/ 11879092 w 12192000"/>
              <a:gd name="connsiteY2282" fmla="*/ 3408214 h 6858000"/>
              <a:gd name="connsiteX2283" fmla="*/ 11875401 w 12192000"/>
              <a:gd name="connsiteY2283" fmla="*/ 3412261 h 6858000"/>
              <a:gd name="connsiteX2284" fmla="*/ 11870971 w 12192000"/>
              <a:gd name="connsiteY2284" fmla="*/ 3412261 h 6858000"/>
              <a:gd name="connsiteX2285" fmla="*/ 11868018 w 12192000"/>
              <a:gd name="connsiteY2285" fmla="*/ 3401738 h 6858000"/>
              <a:gd name="connsiteX2286" fmla="*/ 11989829 w 12192000"/>
              <a:gd name="connsiteY2286" fmla="*/ 3396072 h 6858000"/>
              <a:gd name="connsiteX2287" fmla="*/ 11998687 w 12192000"/>
              <a:gd name="connsiteY2287" fmla="*/ 3404976 h 6858000"/>
              <a:gd name="connsiteX2288" fmla="*/ 12006070 w 12192000"/>
              <a:gd name="connsiteY2288" fmla="*/ 3407809 h 6858000"/>
              <a:gd name="connsiteX2289" fmla="*/ 12004593 w 12192000"/>
              <a:gd name="connsiteY2289" fmla="*/ 3411451 h 6858000"/>
              <a:gd name="connsiteX2290" fmla="*/ 12009761 w 12192000"/>
              <a:gd name="connsiteY2290" fmla="*/ 3411856 h 6858000"/>
              <a:gd name="connsiteX2291" fmla="*/ 12020097 w 12192000"/>
              <a:gd name="connsiteY2291" fmla="*/ 3411047 h 6858000"/>
              <a:gd name="connsiteX2292" fmla="*/ 12027479 w 12192000"/>
              <a:gd name="connsiteY2292" fmla="*/ 3413070 h 6858000"/>
              <a:gd name="connsiteX2293" fmla="*/ 12033385 w 12192000"/>
              <a:gd name="connsiteY2293" fmla="*/ 3421569 h 6858000"/>
              <a:gd name="connsiteX2294" fmla="*/ 12040029 w 12192000"/>
              <a:gd name="connsiteY2294" fmla="*/ 3413880 h 6858000"/>
              <a:gd name="connsiteX2295" fmla="*/ 12045935 w 12192000"/>
              <a:gd name="connsiteY2295" fmla="*/ 3410642 h 6858000"/>
              <a:gd name="connsiteX2296" fmla="*/ 12050365 w 12192000"/>
              <a:gd name="connsiteY2296" fmla="*/ 3417117 h 6858000"/>
              <a:gd name="connsiteX2297" fmla="*/ 12048150 w 12192000"/>
              <a:gd name="connsiteY2297" fmla="*/ 3424807 h 6858000"/>
              <a:gd name="connsiteX2298" fmla="*/ 12042982 w 12192000"/>
              <a:gd name="connsiteY2298" fmla="*/ 3428854 h 6858000"/>
              <a:gd name="connsiteX2299" fmla="*/ 12038553 w 12192000"/>
              <a:gd name="connsiteY2299" fmla="*/ 3438567 h 6858000"/>
              <a:gd name="connsiteX2300" fmla="*/ 12026003 w 12192000"/>
              <a:gd name="connsiteY2300" fmla="*/ 3447876 h 6858000"/>
              <a:gd name="connsiteX2301" fmla="*/ 12022311 w 12192000"/>
              <a:gd name="connsiteY2301" fmla="*/ 3453946 h 6858000"/>
              <a:gd name="connsiteX2302" fmla="*/ 12017144 w 12192000"/>
              <a:gd name="connsiteY2302" fmla="*/ 3453946 h 6858000"/>
              <a:gd name="connsiteX2303" fmla="*/ 12015667 w 12192000"/>
              <a:gd name="connsiteY2303" fmla="*/ 3456779 h 6858000"/>
              <a:gd name="connsiteX2304" fmla="*/ 12009761 w 12192000"/>
              <a:gd name="connsiteY2304" fmla="*/ 3456375 h 6858000"/>
              <a:gd name="connsiteX2305" fmla="*/ 11998687 w 12192000"/>
              <a:gd name="connsiteY2305" fmla="*/ 3462850 h 6858000"/>
              <a:gd name="connsiteX2306" fmla="*/ 11994996 w 12192000"/>
              <a:gd name="connsiteY2306" fmla="*/ 3466897 h 6858000"/>
              <a:gd name="connsiteX2307" fmla="*/ 11990567 w 12192000"/>
              <a:gd name="connsiteY2307" fmla="*/ 3468516 h 6858000"/>
              <a:gd name="connsiteX2308" fmla="*/ 11986876 w 12192000"/>
              <a:gd name="connsiteY2308" fmla="*/ 3453137 h 6858000"/>
              <a:gd name="connsiteX2309" fmla="*/ 11990567 w 12192000"/>
              <a:gd name="connsiteY2309" fmla="*/ 3441805 h 6858000"/>
              <a:gd name="connsiteX2310" fmla="*/ 11989829 w 12192000"/>
              <a:gd name="connsiteY2310" fmla="*/ 3426426 h 6858000"/>
              <a:gd name="connsiteX2311" fmla="*/ 11992043 w 12192000"/>
              <a:gd name="connsiteY2311" fmla="*/ 3417522 h 6858000"/>
              <a:gd name="connsiteX2312" fmla="*/ 11992043 w 12192000"/>
              <a:gd name="connsiteY2312" fmla="*/ 3409023 h 6858000"/>
              <a:gd name="connsiteX2313" fmla="*/ 11987614 w 12192000"/>
              <a:gd name="connsiteY2313" fmla="*/ 3407809 h 6858000"/>
              <a:gd name="connsiteX2314" fmla="*/ 11977278 w 12192000"/>
              <a:gd name="connsiteY2314" fmla="*/ 3404166 h 6858000"/>
              <a:gd name="connsiteX2315" fmla="*/ 11979493 w 12192000"/>
              <a:gd name="connsiteY2315" fmla="*/ 3398500 h 6858000"/>
              <a:gd name="connsiteX2316" fmla="*/ 10993199 w 12192000"/>
              <a:gd name="connsiteY2316" fmla="*/ 3389192 h 6858000"/>
              <a:gd name="connsiteX2317" fmla="*/ 11005750 w 12192000"/>
              <a:gd name="connsiteY2317" fmla="*/ 3401738 h 6858000"/>
              <a:gd name="connsiteX2318" fmla="*/ 11000582 w 12192000"/>
              <a:gd name="connsiteY2318" fmla="*/ 3402548 h 6858000"/>
              <a:gd name="connsiteX2319" fmla="*/ 10993199 w 12192000"/>
              <a:gd name="connsiteY2319" fmla="*/ 3396882 h 6858000"/>
              <a:gd name="connsiteX2320" fmla="*/ 10993199 w 12192000"/>
              <a:gd name="connsiteY2320" fmla="*/ 3389192 h 6858000"/>
              <a:gd name="connsiteX2321" fmla="*/ 10529582 w 12192000"/>
              <a:gd name="connsiteY2321" fmla="*/ 3387168 h 6858000"/>
              <a:gd name="connsiteX2322" fmla="*/ 10529582 w 12192000"/>
              <a:gd name="connsiteY2322" fmla="*/ 3391620 h 6858000"/>
              <a:gd name="connsiteX2323" fmla="*/ 10523676 w 12192000"/>
              <a:gd name="connsiteY2323" fmla="*/ 3396072 h 6858000"/>
              <a:gd name="connsiteX2324" fmla="*/ 10520723 w 12192000"/>
              <a:gd name="connsiteY2324" fmla="*/ 3406190 h 6858000"/>
              <a:gd name="connsiteX2325" fmla="*/ 10524415 w 12192000"/>
              <a:gd name="connsiteY2325" fmla="*/ 3412261 h 6858000"/>
              <a:gd name="connsiteX2326" fmla="*/ 10525153 w 12192000"/>
              <a:gd name="connsiteY2326" fmla="*/ 3420760 h 6858000"/>
              <a:gd name="connsiteX2327" fmla="*/ 10518509 w 12192000"/>
              <a:gd name="connsiteY2327" fmla="*/ 3435329 h 6858000"/>
              <a:gd name="connsiteX2328" fmla="*/ 10515556 w 12192000"/>
              <a:gd name="connsiteY2328" fmla="*/ 3429259 h 6858000"/>
              <a:gd name="connsiteX2329" fmla="*/ 10518509 w 12192000"/>
              <a:gd name="connsiteY2329" fmla="*/ 3421569 h 6858000"/>
              <a:gd name="connsiteX2330" fmla="*/ 10512603 w 12192000"/>
              <a:gd name="connsiteY2330" fmla="*/ 3411047 h 6858000"/>
              <a:gd name="connsiteX2331" fmla="*/ 10516294 w 12192000"/>
              <a:gd name="connsiteY2331" fmla="*/ 3404976 h 6858000"/>
              <a:gd name="connsiteX2332" fmla="*/ 10516294 w 12192000"/>
              <a:gd name="connsiteY2332" fmla="*/ 3391620 h 6858000"/>
              <a:gd name="connsiteX2333" fmla="*/ 11870971 w 12192000"/>
              <a:gd name="connsiteY2333" fmla="*/ 3376646 h 6858000"/>
              <a:gd name="connsiteX2334" fmla="*/ 11878354 w 12192000"/>
              <a:gd name="connsiteY2334" fmla="*/ 3377860 h 6858000"/>
              <a:gd name="connsiteX2335" fmla="*/ 11884998 w 12192000"/>
              <a:gd name="connsiteY2335" fmla="*/ 3383931 h 6858000"/>
              <a:gd name="connsiteX2336" fmla="*/ 11894595 w 12192000"/>
              <a:gd name="connsiteY2336" fmla="*/ 3385954 h 6858000"/>
              <a:gd name="connsiteX2337" fmla="*/ 11896810 w 12192000"/>
              <a:gd name="connsiteY2337" fmla="*/ 3390811 h 6858000"/>
              <a:gd name="connsiteX2338" fmla="*/ 11892380 w 12192000"/>
              <a:gd name="connsiteY2338" fmla="*/ 3395667 h 6858000"/>
              <a:gd name="connsiteX2339" fmla="*/ 11886474 w 12192000"/>
              <a:gd name="connsiteY2339" fmla="*/ 3392834 h 6858000"/>
              <a:gd name="connsiteX2340" fmla="*/ 11875401 w 12192000"/>
              <a:gd name="connsiteY2340" fmla="*/ 3392430 h 6858000"/>
              <a:gd name="connsiteX2341" fmla="*/ 11870971 w 12192000"/>
              <a:gd name="connsiteY2341" fmla="*/ 3387573 h 6858000"/>
              <a:gd name="connsiteX2342" fmla="*/ 11867280 w 12192000"/>
              <a:gd name="connsiteY2342" fmla="*/ 3380693 h 6858000"/>
              <a:gd name="connsiteX2343" fmla="*/ 11870971 w 12192000"/>
              <a:gd name="connsiteY2343" fmla="*/ 3376646 h 6858000"/>
              <a:gd name="connsiteX2344" fmla="*/ 12013452 w 12192000"/>
              <a:gd name="connsiteY2344" fmla="*/ 3368147 h 6858000"/>
              <a:gd name="connsiteX2345" fmla="*/ 12020835 w 12192000"/>
              <a:gd name="connsiteY2345" fmla="*/ 3371385 h 6858000"/>
              <a:gd name="connsiteX2346" fmla="*/ 12020097 w 12192000"/>
              <a:gd name="connsiteY2346" fmla="*/ 3375836 h 6858000"/>
              <a:gd name="connsiteX2347" fmla="*/ 12010499 w 12192000"/>
              <a:gd name="connsiteY2347" fmla="*/ 3376646 h 6858000"/>
              <a:gd name="connsiteX2348" fmla="*/ 12009023 w 12192000"/>
              <a:gd name="connsiteY2348" fmla="*/ 3371385 h 6858000"/>
              <a:gd name="connsiteX2349" fmla="*/ 12047412 w 12192000"/>
              <a:gd name="connsiteY2349" fmla="*/ 3364504 h 6858000"/>
              <a:gd name="connsiteX2350" fmla="*/ 12054056 w 12192000"/>
              <a:gd name="connsiteY2350" fmla="*/ 3366528 h 6858000"/>
              <a:gd name="connsiteX2351" fmla="*/ 12053318 w 12192000"/>
              <a:gd name="connsiteY2351" fmla="*/ 3369361 h 6858000"/>
              <a:gd name="connsiteX2352" fmla="*/ 12057009 w 12192000"/>
              <a:gd name="connsiteY2352" fmla="*/ 3369361 h 6858000"/>
              <a:gd name="connsiteX2353" fmla="*/ 12065129 w 12192000"/>
              <a:gd name="connsiteY2353" fmla="*/ 3376646 h 6858000"/>
              <a:gd name="connsiteX2354" fmla="*/ 12071774 w 12192000"/>
              <a:gd name="connsiteY2354" fmla="*/ 3377860 h 6858000"/>
              <a:gd name="connsiteX2355" fmla="*/ 12087277 w 12192000"/>
              <a:gd name="connsiteY2355" fmla="*/ 3386764 h 6858000"/>
              <a:gd name="connsiteX2356" fmla="*/ 12093183 w 12192000"/>
              <a:gd name="connsiteY2356" fmla="*/ 3394049 h 6858000"/>
              <a:gd name="connsiteX2357" fmla="*/ 12093183 w 12192000"/>
              <a:gd name="connsiteY2357" fmla="*/ 3399715 h 6858000"/>
              <a:gd name="connsiteX2358" fmla="*/ 12085062 w 12192000"/>
              <a:gd name="connsiteY2358" fmla="*/ 3400524 h 6858000"/>
              <a:gd name="connsiteX2359" fmla="*/ 12073250 w 12192000"/>
              <a:gd name="connsiteY2359" fmla="*/ 3396072 h 6858000"/>
              <a:gd name="connsiteX2360" fmla="*/ 12062915 w 12192000"/>
              <a:gd name="connsiteY2360" fmla="*/ 3383121 h 6858000"/>
              <a:gd name="connsiteX2361" fmla="*/ 12055532 w 12192000"/>
              <a:gd name="connsiteY2361" fmla="*/ 3383931 h 6858000"/>
              <a:gd name="connsiteX2362" fmla="*/ 12047412 w 12192000"/>
              <a:gd name="connsiteY2362" fmla="*/ 3396072 h 6858000"/>
              <a:gd name="connsiteX2363" fmla="*/ 12045197 w 12192000"/>
              <a:gd name="connsiteY2363" fmla="*/ 3390811 h 6858000"/>
              <a:gd name="connsiteX2364" fmla="*/ 12045197 w 12192000"/>
              <a:gd name="connsiteY2364" fmla="*/ 3385550 h 6858000"/>
              <a:gd name="connsiteX2365" fmla="*/ 12049626 w 12192000"/>
              <a:gd name="connsiteY2365" fmla="*/ 3381907 h 6858000"/>
              <a:gd name="connsiteX2366" fmla="*/ 12047412 w 12192000"/>
              <a:gd name="connsiteY2366" fmla="*/ 3374622 h 6858000"/>
              <a:gd name="connsiteX2367" fmla="*/ 12063653 w 12192000"/>
              <a:gd name="connsiteY2367" fmla="*/ 3362886 h 6858000"/>
              <a:gd name="connsiteX2368" fmla="*/ 12070297 w 12192000"/>
              <a:gd name="connsiteY2368" fmla="*/ 3364909 h 6858000"/>
              <a:gd name="connsiteX2369" fmla="*/ 12078418 w 12192000"/>
              <a:gd name="connsiteY2369" fmla="*/ 3374622 h 6858000"/>
              <a:gd name="connsiteX2370" fmla="*/ 12073988 w 12192000"/>
              <a:gd name="connsiteY2370" fmla="*/ 3374622 h 6858000"/>
              <a:gd name="connsiteX2371" fmla="*/ 12066606 w 12192000"/>
              <a:gd name="connsiteY2371" fmla="*/ 3367337 h 6858000"/>
              <a:gd name="connsiteX2372" fmla="*/ 12132310 w 12192000"/>
              <a:gd name="connsiteY2372" fmla="*/ 3362076 h 6858000"/>
              <a:gd name="connsiteX2373" fmla="*/ 12136739 w 12192000"/>
              <a:gd name="connsiteY2373" fmla="*/ 3364100 h 6858000"/>
              <a:gd name="connsiteX2374" fmla="*/ 12139692 w 12192000"/>
              <a:gd name="connsiteY2374" fmla="*/ 3362886 h 6858000"/>
              <a:gd name="connsiteX2375" fmla="*/ 12145598 w 12192000"/>
              <a:gd name="connsiteY2375" fmla="*/ 3363290 h 6858000"/>
              <a:gd name="connsiteX2376" fmla="*/ 12150766 w 12192000"/>
              <a:gd name="connsiteY2376" fmla="*/ 3371789 h 6858000"/>
              <a:gd name="connsiteX2377" fmla="*/ 12159625 w 12192000"/>
              <a:gd name="connsiteY2377" fmla="*/ 3382312 h 6858000"/>
              <a:gd name="connsiteX2378" fmla="*/ 12163316 w 12192000"/>
              <a:gd name="connsiteY2378" fmla="*/ 3384740 h 6858000"/>
              <a:gd name="connsiteX2379" fmla="*/ 12162578 w 12192000"/>
              <a:gd name="connsiteY2379" fmla="*/ 3390001 h 6858000"/>
              <a:gd name="connsiteX2380" fmla="*/ 12164054 w 12192000"/>
              <a:gd name="connsiteY2380" fmla="*/ 3406190 h 6858000"/>
              <a:gd name="connsiteX2381" fmla="*/ 12163316 w 12192000"/>
              <a:gd name="connsiteY2381" fmla="*/ 3419546 h 6858000"/>
              <a:gd name="connsiteX2382" fmla="*/ 12169222 w 12192000"/>
              <a:gd name="connsiteY2382" fmla="*/ 3423997 h 6858000"/>
              <a:gd name="connsiteX2383" fmla="*/ 12172175 w 12192000"/>
              <a:gd name="connsiteY2383" fmla="*/ 3432092 h 6858000"/>
              <a:gd name="connsiteX2384" fmla="*/ 12176604 w 12192000"/>
              <a:gd name="connsiteY2384" fmla="*/ 3437758 h 6858000"/>
              <a:gd name="connsiteX2385" fmla="*/ 12171437 w 12192000"/>
              <a:gd name="connsiteY2385" fmla="*/ 3435734 h 6858000"/>
              <a:gd name="connsiteX2386" fmla="*/ 12169222 w 12192000"/>
              <a:gd name="connsiteY2386" fmla="*/ 3438162 h 6858000"/>
              <a:gd name="connsiteX2387" fmla="*/ 12166269 w 12192000"/>
              <a:gd name="connsiteY2387" fmla="*/ 3436544 h 6858000"/>
              <a:gd name="connsiteX2388" fmla="*/ 12151504 w 12192000"/>
              <a:gd name="connsiteY2388" fmla="*/ 3435734 h 6858000"/>
              <a:gd name="connsiteX2389" fmla="*/ 12148551 w 12192000"/>
              <a:gd name="connsiteY2389" fmla="*/ 3429663 h 6858000"/>
              <a:gd name="connsiteX2390" fmla="*/ 12140430 w 12192000"/>
              <a:gd name="connsiteY2390" fmla="*/ 3424807 h 6858000"/>
              <a:gd name="connsiteX2391" fmla="*/ 12136739 w 12192000"/>
              <a:gd name="connsiteY2391" fmla="*/ 3422379 h 6858000"/>
              <a:gd name="connsiteX2392" fmla="*/ 12135263 w 12192000"/>
              <a:gd name="connsiteY2392" fmla="*/ 3419950 h 6858000"/>
              <a:gd name="connsiteX2393" fmla="*/ 12130095 w 12192000"/>
              <a:gd name="connsiteY2393" fmla="*/ 3421569 h 6858000"/>
              <a:gd name="connsiteX2394" fmla="*/ 12131571 w 12192000"/>
              <a:gd name="connsiteY2394" fmla="*/ 3419546 h 6858000"/>
              <a:gd name="connsiteX2395" fmla="*/ 12136739 w 12192000"/>
              <a:gd name="connsiteY2395" fmla="*/ 3413880 h 6858000"/>
              <a:gd name="connsiteX2396" fmla="*/ 12138216 w 12192000"/>
              <a:gd name="connsiteY2396" fmla="*/ 3409832 h 6858000"/>
              <a:gd name="connsiteX2397" fmla="*/ 12133048 w 12192000"/>
              <a:gd name="connsiteY2397" fmla="*/ 3406595 h 6858000"/>
              <a:gd name="connsiteX2398" fmla="*/ 12121974 w 12192000"/>
              <a:gd name="connsiteY2398" fmla="*/ 3394453 h 6858000"/>
              <a:gd name="connsiteX2399" fmla="*/ 12108686 w 12192000"/>
              <a:gd name="connsiteY2399" fmla="*/ 3385145 h 6858000"/>
              <a:gd name="connsiteX2400" fmla="*/ 12101303 w 12192000"/>
              <a:gd name="connsiteY2400" fmla="*/ 3370575 h 6858000"/>
              <a:gd name="connsiteX2401" fmla="*/ 12101303 w 12192000"/>
              <a:gd name="connsiteY2401" fmla="*/ 3364504 h 6858000"/>
              <a:gd name="connsiteX2402" fmla="*/ 12105733 w 12192000"/>
              <a:gd name="connsiteY2402" fmla="*/ 3366123 h 6858000"/>
              <a:gd name="connsiteX2403" fmla="*/ 12113115 w 12192000"/>
              <a:gd name="connsiteY2403" fmla="*/ 3366123 h 6858000"/>
              <a:gd name="connsiteX2404" fmla="*/ 12123451 w 12192000"/>
              <a:gd name="connsiteY2404" fmla="*/ 3366528 h 6858000"/>
              <a:gd name="connsiteX2405" fmla="*/ 12127142 w 12192000"/>
              <a:gd name="connsiteY2405" fmla="*/ 3362886 h 6858000"/>
              <a:gd name="connsiteX2406" fmla="*/ 11994258 w 12192000"/>
              <a:gd name="connsiteY2406" fmla="*/ 3357624 h 6858000"/>
              <a:gd name="connsiteX2407" fmla="*/ 11992043 w 12192000"/>
              <a:gd name="connsiteY2407" fmla="*/ 3368147 h 6858000"/>
              <a:gd name="connsiteX2408" fmla="*/ 11995735 w 12192000"/>
              <a:gd name="connsiteY2408" fmla="*/ 3376241 h 6858000"/>
              <a:gd name="connsiteX2409" fmla="*/ 11991305 w 12192000"/>
              <a:gd name="connsiteY2409" fmla="*/ 3387573 h 6858000"/>
              <a:gd name="connsiteX2410" fmla="*/ 11985399 w 12192000"/>
              <a:gd name="connsiteY2410" fmla="*/ 3389597 h 6858000"/>
              <a:gd name="connsiteX2411" fmla="*/ 11980231 w 12192000"/>
              <a:gd name="connsiteY2411" fmla="*/ 3377455 h 6858000"/>
              <a:gd name="connsiteX2412" fmla="*/ 11986137 w 12192000"/>
              <a:gd name="connsiteY2412" fmla="*/ 3369766 h 6858000"/>
              <a:gd name="connsiteX2413" fmla="*/ 11990567 w 12192000"/>
              <a:gd name="connsiteY2413" fmla="*/ 3360862 h 6858000"/>
              <a:gd name="connsiteX2414" fmla="*/ 11994258 w 12192000"/>
              <a:gd name="connsiteY2414" fmla="*/ 3357624 h 6858000"/>
              <a:gd name="connsiteX2415" fmla="*/ 12034861 w 12192000"/>
              <a:gd name="connsiteY2415" fmla="*/ 3336174 h 6858000"/>
              <a:gd name="connsiteX2416" fmla="*/ 12044459 w 12192000"/>
              <a:gd name="connsiteY2416" fmla="*/ 3345483 h 6858000"/>
              <a:gd name="connsiteX2417" fmla="*/ 12045935 w 12192000"/>
              <a:gd name="connsiteY2417" fmla="*/ 3350744 h 6858000"/>
              <a:gd name="connsiteX2418" fmla="*/ 12043720 w 12192000"/>
              <a:gd name="connsiteY2418" fmla="*/ 3355196 h 6858000"/>
              <a:gd name="connsiteX2419" fmla="*/ 12030432 w 12192000"/>
              <a:gd name="connsiteY2419" fmla="*/ 3342245 h 6858000"/>
              <a:gd name="connsiteX2420" fmla="*/ 12031170 w 12192000"/>
              <a:gd name="connsiteY2420" fmla="*/ 3336984 h 6858000"/>
              <a:gd name="connsiteX2421" fmla="*/ 10534012 w 12192000"/>
              <a:gd name="connsiteY2421" fmla="*/ 3320795 h 6858000"/>
              <a:gd name="connsiteX2422" fmla="*/ 10536226 w 12192000"/>
              <a:gd name="connsiteY2422" fmla="*/ 3326056 h 6858000"/>
              <a:gd name="connsiteX2423" fmla="*/ 10532535 w 12192000"/>
              <a:gd name="connsiteY2423" fmla="*/ 3333746 h 6858000"/>
              <a:gd name="connsiteX2424" fmla="*/ 10536226 w 12192000"/>
              <a:gd name="connsiteY2424" fmla="*/ 3336984 h 6858000"/>
              <a:gd name="connsiteX2425" fmla="*/ 10535488 w 12192000"/>
              <a:gd name="connsiteY2425" fmla="*/ 3346697 h 6858000"/>
              <a:gd name="connsiteX2426" fmla="*/ 10528106 w 12192000"/>
              <a:gd name="connsiteY2426" fmla="*/ 3356815 h 6858000"/>
              <a:gd name="connsiteX2427" fmla="*/ 10534750 w 12192000"/>
              <a:gd name="connsiteY2427" fmla="*/ 3360862 h 6858000"/>
              <a:gd name="connsiteX2428" fmla="*/ 10534750 w 12192000"/>
              <a:gd name="connsiteY2428" fmla="*/ 3373813 h 6858000"/>
              <a:gd name="connsiteX2429" fmla="*/ 10523676 w 12192000"/>
              <a:gd name="connsiteY2429" fmla="*/ 3381502 h 6858000"/>
              <a:gd name="connsiteX2430" fmla="*/ 10519247 w 12192000"/>
              <a:gd name="connsiteY2430" fmla="*/ 3377860 h 6858000"/>
              <a:gd name="connsiteX2431" fmla="*/ 10524415 w 12192000"/>
              <a:gd name="connsiteY2431" fmla="*/ 3358029 h 6858000"/>
              <a:gd name="connsiteX2432" fmla="*/ 10522938 w 12192000"/>
              <a:gd name="connsiteY2432" fmla="*/ 3351554 h 6858000"/>
              <a:gd name="connsiteX2433" fmla="*/ 10525891 w 12192000"/>
              <a:gd name="connsiteY2433" fmla="*/ 3346292 h 6858000"/>
              <a:gd name="connsiteX2434" fmla="*/ 10523676 w 12192000"/>
              <a:gd name="connsiteY2434" fmla="*/ 3330913 h 6858000"/>
              <a:gd name="connsiteX2435" fmla="*/ 11902716 w 12192000"/>
              <a:gd name="connsiteY2435" fmla="*/ 3316343 h 6858000"/>
              <a:gd name="connsiteX2436" fmla="*/ 11914528 w 12192000"/>
              <a:gd name="connsiteY2436" fmla="*/ 3319986 h 6858000"/>
              <a:gd name="connsiteX2437" fmla="*/ 11926340 w 12192000"/>
              <a:gd name="connsiteY2437" fmla="*/ 3317557 h 6858000"/>
              <a:gd name="connsiteX2438" fmla="*/ 11947010 w 12192000"/>
              <a:gd name="connsiteY2438" fmla="*/ 3334555 h 6858000"/>
              <a:gd name="connsiteX2439" fmla="*/ 11957346 w 12192000"/>
              <a:gd name="connsiteY2439" fmla="*/ 3338198 h 6858000"/>
              <a:gd name="connsiteX2440" fmla="*/ 11957346 w 12192000"/>
              <a:gd name="connsiteY2440" fmla="*/ 3346292 h 6858000"/>
              <a:gd name="connsiteX2441" fmla="*/ 11953655 w 12192000"/>
              <a:gd name="connsiteY2441" fmla="*/ 3352768 h 6858000"/>
              <a:gd name="connsiteX2442" fmla="*/ 11958822 w 12192000"/>
              <a:gd name="connsiteY2442" fmla="*/ 3359648 h 6858000"/>
              <a:gd name="connsiteX2443" fmla="*/ 11958822 w 12192000"/>
              <a:gd name="connsiteY2443" fmla="*/ 3367337 h 6858000"/>
              <a:gd name="connsiteX2444" fmla="*/ 11953655 w 12192000"/>
              <a:gd name="connsiteY2444" fmla="*/ 3370575 h 6858000"/>
              <a:gd name="connsiteX2445" fmla="*/ 11953655 w 12192000"/>
              <a:gd name="connsiteY2445" fmla="*/ 3377860 h 6858000"/>
              <a:gd name="connsiteX2446" fmla="*/ 11944796 w 12192000"/>
              <a:gd name="connsiteY2446" fmla="*/ 3384740 h 6858000"/>
              <a:gd name="connsiteX2447" fmla="*/ 11936675 w 12192000"/>
              <a:gd name="connsiteY2447" fmla="*/ 3383526 h 6858000"/>
              <a:gd name="connsiteX2448" fmla="*/ 11927078 w 12192000"/>
              <a:gd name="connsiteY2448" fmla="*/ 3372599 h 6858000"/>
              <a:gd name="connsiteX2449" fmla="*/ 11927078 w 12192000"/>
              <a:gd name="connsiteY2449" fmla="*/ 3364100 h 6858000"/>
              <a:gd name="connsiteX2450" fmla="*/ 11918957 w 12192000"/>
              <a:gd name="connsiteY2450" fmla="*/ 3360053 h 6858000"/>
              <a:gd name="connsiteX2451" fmla="*/ 11918957 w 12192000"/>
              <a:gd name="connsiteY2451" fmla="*/ 3345887 h 6858000"/>
              <a:gd name="connsiteX2452" fmla="*/ 11912313 w 12192000"/>
              <a:gd name="connsiteY2452" fmla="*/ 3337793 h 6858000"/>
              <a:gd name="connsiteX2453" fmla="*/ 11905669 w 12192000"/>
              <a:gd name="connsiteY2453" fmla="*/ 3335365 h 6858000"/>
              <a:gd name="connsiteX2454" fmla="*/ 11902716 w 12192000"/>
              <a:gd name="connsiteY2454" fmla="*/ 3324438 h 6858000"/>
              <a:gd name="connsiteX2455" fmla="*/ 11896072 w 12192000"/>
              <a:gd name="connsiteY2455" fmla="*/ 3324842 h 6858000"/>
              <a:gd name="connsiteX2456" fmla="*/ 11893857 w 12192000"/>
              <a:gd name="connsiteY2456" fmla="*/ 3320390 h 6858000"/>
              <a:gd name="connsiteX2457" fmla="*/ 11974325 w 12192000"/>
              <a:gd name="connsiteY2457" fmla="*/ 3312701 h 6858000"/>
              <a:gd name="connsiteX2458" fmla="*/ 11983923 w 12192000"/>
              <a:gd name="connsiteY2458" fmla="*/ 3315939 h 6858000"/>
              <a:gd name="connsiteX2459" fmla="*/ 11989090 w 12192000"/>
              <a:gd name="connsiteY2459" fmla="*/ 3323628 h 6858000"/>
              <a:gd name="connsiteX2460" fmla="*/ 11984661 w 12192000"/>
              <a:gd name="connsiteY2460" fmla="*/ 3328080 h 6858000"/>
              <a:gd name="connsiteX2461" fmla="*/ 11982446 w 12192000"/>
              <a:gd name="connsiteY2461" fmla="*/ 3333341 h 6858000"/>
              <a:gd name="connsiteX2462" fmla="*/ 11970634 w 12192000"/>
              <a:gd name="connsiteY2462" fmla="*/ 3326056 h 6858000"/>
              <a:gd name="connsiteX2463" fmla="*/ 11969158 w 12192000"/>
              <a:gd name="connsiteY2463" fmla="*/ 3319176 h 6858000"/>
              <a:gd name="connsiteX2464" fmla="*/ 11876877 w 12192000"/>
              <a:gd name="connsiteY2464" fmla="*/ 3300559 h 6858000"/>
              <a:gd name="connsiteX2465" fmla="*/ 11883521 w 12192000"/>
              <a:gd name="connsiteY2465" fmla="*/ 3300559 h 6858000"/>
              <a:gd name="connsiteX2466" fmla="*/ 11893119 w 12192000"/>
              <a:gd name="connsiteY2466" fmla="*/ 3309463 h 6858000"/>
              <a:gd name="connsiteX2467" fmla="*/ 11890166 w 12192000"/>
              <a:gd name="connsiteY2467" fmla="*/ 3311891 h 6858000"/>
              <a:gd name="connsiteX2468" fmla="*/ 11878354 w 12192000"/>
              <a:gd name="connsiteY2468" fmla="*/ 3307035 h 6858000"/>
              <a:gd name="connsiteX2469" fmla="*/ 12091706 w 12192000"/>
              <a:gd name="connsiteY2469" fmla="*/ 3288418 h 6858000"/>
              <a:gd name="connsiteX2470" fmla="*/ 12099089 w 12192000"/>
              <a:gd name="connsiteY2470" fmla="*/ 3295298 h 6858000"/>
              <a:gd name="connsiteX2471" fmla="*/ 12103518 w 12192000"/>
              <a:gd name="connsiteY2471" fmla="*/ 3304607 h 6858000"/>
              <a:gd name="connsiteX2472" fmla="*/ 12099827 w 12192000"/>
              <a:gd name="connsiteY2472" fmla="*/ 3314320 h 6858000"/>
              <a:gd name="connsiteX2473" fmla="*/ 12086539 w 12192000"/>
              <a:gd name="connsiteY2473" fmla="*/ 3316748 h 6858000"/>
              <a:gd name="connsiteX2474" fmla="*/ 12082109 w 12192000"/>
              <a:gd name="connsiteY2474" fmla="*/ 3311891 h 6858000"/>
              <a:gd name="connsiteX2475" fmla="*/ 12085800 w 12192000"/>
              <a:gd name="connsiteY2475" fmla="*/ 3309463 h 6858000"/>
              <a:gd name="connsiteX2476" fmla="*/ 12088753 w 12192000"/>
              <a:gd name="connsiteY2476" fmla="*/ 3302178 h 6858000"/>
              <a:gd name="connsiteX2477" fmla="*/ 12086539 w 12192000"/>
              <a:gd name="connsiteY2477" fmla="*/ 3292060 h 6858000"/>
              <a:gd name="connsiteX2478" fmla="*/ 11973587 w 12192000"/>
              <a:gd name="connsiteY2478" fmla="*/ 3277086 h 6858000"/>
              <a:gd name="connsiteX2479" fmla="*/ 11980970 w 12192000"/>
              <a:gd name="connsiteY2479" fmla="*/ 3281538 h 6858000"/>
              <a:gd name="connsiteX2480" fmla="*/ 11982446 w 12192000"/>
              <a:gd name="connsiteY2480" fmla="*/ 3288418 h 6858000"/>
              <a:gd name="connsiteX2481" fmla="*/ 11975064 w 12192000"/>
              <a:gd name="connsiteY2481" fmla="*/ 3284776 h 6858000"/>
              <a:gd name="connsiteX2482" fmla="*/ 11973587 w 12192000"/>
              <a:gd name="connsiteY2482" fmla="*/ 3277086 h 6858000"/>
              <a:gd name="connsiteX2483" fmla="*/ 11977278 w 12192000"/>
              <a:gd name="connsiteY2483" fmla="*/ 3236210 h 6858000"/>
              <a:gd name="connsiteX2484" fmla="*/ 11983184 w 12192000"/>
              <a:gd name="connsiteY2484" fmla="*/ 3240257 h 6858000"/>
              <a:gd name="connsiteX2485" fmla="*/ 11978755 w 12192000"/>
              <a:gd name="connsiteY2485" fmla="*/ 3245114 h 6858000"/>
              <a:gd name="connsiteX2486" fmla="*/ 11977278 w 12192000"/>
              <a:gd name="connsiteY2486" fmla="*/ 3258874 h 6858000"/>
              <a:gd name="connsiteX2487" fmla="*/ 11970634 w 12192000"/>
              <a:gd name="connsiteY2487" fmla="*/ 3264945 h 6858000"/>
              <a:gd name="connsiteX2488" fmla="*/ 11968419 w 12192000"/>
              <a:gd name="connsiteY2488" fmla="*/ 3258469 h 6858000"/>
              <a:gd name="connsiteX2489" fmla="*/ 11969896 w 12192000"/>
              <a:gd name="connsiteY2489" fmla="*/ 3254422 h 6858000"/>
              <a:gd name="connsiteX2490" fmla="*/ 11965467 w 12192000"/>
              <a:gd name="connsiteY2490" fmla="*/ 3242281 h 6858000"/>
              <a:gd name="connsiteX2491" fmla="*/ 2537355 w 12192000"/>
              <a:gd name="connsiteY2491" fmla="*/ 3103463 h 6858000"/>
              <a:gd name="connsiteX2492" fmla="*/ 2542522 w 12192000"/>
              <a:gd name="connsiteY2492" fmla="*/ 3108725 h 6858000"/>
              <a:gd name="connsiteX2493" fmla="*/ 2550643 w 12192000"/>
              <a:gd name="connsiteY2493" fmla="*/ 3109939 h 6858000"/>
              <a:gd name="connsiteX2494" fmla="*/ 2544737 w 12192000"/>
              <a:gd name="connsiteY2494" fmla="*/ 3113986 h 6858000"/>
              <a:gd name="connsiteX2495" fmla="*/ 2538093 w 12192000"/>
              <a:gd name="connsiteY2495" fmla="*/ 3111558 h 6858000"/>
              <a:gd name="connsiteX2496" fmla="*/ 2533664 w 12192000"/>
              <a:gd name="connsiteY2496" fmla="*/ 3105082 h 6858000"/>
              <a:gd name="connsiteX2497" fmla="*/ 2614870 w 12192000"/>
              <a:gd name="connsiteY2497" fmla="*/ 3090917 h 6858000"/>
              <a:gd name="connsiteX2498" fmla="*/ 2651044 w 12192000"/>
              <a:gd name="connsiteY2498" fmla="*/ 3093750 h 6858000"/>
              <a:gd name="connsiteX2499" fmla="*/ 2671715 w 12192000"/>
              <a:gd name="connsiteY2499" fmla="*/ 3091322 h 6858000"/>
              <a:gd name="connsiteX2500" fmla="*/ 2677621 w 12192000"/>
              <a:gd name="connsiteY2500" fmla="*/ 3093750 h 6858000"/>
              <a:gd name="connsiteX2501" fmla="*/ 2680574 w 12192000"/>
              <a:gd name="connsiteY2501" fmla="*/ 3099821 h 6858000"/>
              <a:gd name="connsiteX2502" fmla="*/ 2689433 w 12192000"/>
              <a:gd name="connsiteY2502" fmla="*/ 3102249 h 6858000"/>
              <a:gd name="connsiteX2503" fmla="*/ 2676883 w 12192000"/>
              <a:gd name="connsiteY2503" fmla="*/ 3115200 h 6858000"/>
              <a:gd name="connsiteX2504" fmla="*/ 2659903 w 12192000"/>
              <a:gd name="connsiteY2504" fmla="*/ 3122080 h 6858000"/>
              <a:gd name="connsiteX2505" fmla="*/ 2653997 w 12192000"/>
              <a:gd name="connsiteY2505" fmla="*/ 3119247 h 6858000"/>
              <a:gd name="connsiteX2506" fmla="*/ 2636279 w 12192000"/>
              <a:gd name="connsiteY2506" fmla="*/ 3123295 h 6858000"/>
              <a:gd name="connsiteX2507" fmla="*/ 2630374 w 12192000"/>
              <a:gd name="connsiteY2507" fmla="*/ 3121271 h 6858000"/>
              <a:gd name="connsiteX2508" fmla="*/ 2606011 w 12192000"/>
              <a:gd name="connsiteY2508" fmla="*/ 3120057 h 6858000"/>
              <a:gd name="connsiteX2509" fmla="*/ 2602320 w 12192000"/>
              <a:gd name="connsiteY2509" fmla="*/ 3112367 h 6858000"/>
              <a:gd name="connsiteX2510" fmla="*/ 2603797 w 12192000"/>
              <a:gd name="connsiteY2510" fmla="*/ 3107915 h 6858000"/>
              <a:gd name="connsiteX2511" fmla="*/ 2602320 w 12192000"/>
              <a:gd name="connsiteY2511" fmla="*/ 3101440 h 6858000"/>
              <a:gd name="connsiteX2512" fmla="*/ 2611179 w 12192000"/>
              <a:gd name="connsiteY2512" fmla="*/ 3097797 h 6858000"/>
              <a:gd name="connsiteX2513" fmla="*/ 2095147 w 12192000"/>
              <a:gd name="connsiteY2513" fmla="*/ 3090108 h 6858000"/>
              <a:gd name="connsiteX2514" fmla="*/ 2132797 w 12192000"/>
              <a:gd name="connsiteY2514" fmla="*/ 3092131 h 6858000"/>
              <a:gd name="connsiteX2515" fmla="*/ 2142394 w 12192000"/>
              <a:gd name="connsiteY2515" fmla="*/ 3106296 h 6858000"/>
              <a:gd name="connsiteX2516" fmla="*/ 2154944 w 12192000"/>
              <a:gd name="connsiteY2516" fmla="*/ 3108725 h 6858000"/>
              <a:gd name="connsiteX2517" fmla="*/ 2163065 w 12192000"/>
              <a:gd name="connsiteY2517" fmla="*/ 3116414 h 6858000"/>
              <a:gd name="connsiteX2518" fmla="*/ 2162327 w 12192000"/>
              <a:gd name="connsiteY2518" fmla="*/ 3120866 h 6858000"/>
              <a:gd name="connsiteX2519" fmla="*/ 2145347 w 12192000"/>
              <a:gd name="connsiteY2519" fmla="*/ 3120866 h 6858000"/>
              <a:gd name="connsiteX2520" fmla="*/ 2138703 w 12192000"/>
              <a:gd name="connsiteY2520" fmla="*/ 3117628 h 6858000"/>
              <a:gd name="connsiteX2521" fmla="*/ 2135012 w 12192000"/>
              <a:gd name="connsiteY2521" fmla="*/ 3124913 h 6858000"/>
              <a:gd name="connsiteX2522" fmla="*/ 2129844 w 12192000"/>
              <a:gd name="connsiteY2522" fmla="*/ 3126532 h 6858000"/>
              <a:gd name="connsiteX2523" fmla="*/ 2126153 w 12192000"/>
              <a:gd name="connsiteY2523" fmla="*/ 3122080 h 6858000"/>
              <a:gd name="connsiteX2524" fmla="*/ 2117294 w 12192000"/>
              <a:gd name="connsiteY2524" fmla="*/ 3122080 h 6858000"/>
              <a:gd name="connsiteX2525" fmla="*/ 2117294 w 12192000"/>
              <a:gd name="connsiteY2525" fmla="*/ 3131794 h 6858000"/>
              <a:gd name="connsiteX2526" fmla="*/ 2104744 w 12192000"/>
              <a:gd name="connsiteY2526" fmla="*/ 3131389 h 6858000"/>
              <a:gd name="connsiteX2527" fmla="*/ 2097361 w 12192000"/>
              <a:gd name="connsiteY2527" fmla="*/ 3125723 h 6858000"/>
              <a:gd name="connsiteX2528" fmla="*/ 2085549 w 12192000"/>
              <a:gd name="connsiteY2528" fmla="*/ 3126128 h 6858000"/>
              <a:gd name="connsiteX2529" fmla="*/ 2078905 w 12192000"/>
              <a:gd name="connsiteY2529" fmla="*/ 3121271 h 6858000"/>
              <a:gd name="connsiteX2530" fmla="*/ 2072999 w 12192000"/>
              <a:gd name="connsiteY2530" fmla="*/ 3109129 h 6858000"/>
              <a:gd name="connsiteX2531" fmla="*/ 2067093 w 12192000"/>
              <a:gd name="connsiteY2531" fmla="*/ 3106701 h 6858000"/>
              <a:gd name="connsiteX2532" fmla="*/ 2060449 w 12192000"/>
              <a:gd name="connsiteY2532" fmla="*/ 3108725 h 6858000"/>
              <a:gd name="connsiteX2533" fmla="*/ 2051590 w 12192000"/>
              <a:gd name="connsiteY2533" fmla="*/ 3101845 h 6858000"/>
              <a:gd name="connsiteX2534" fmla="*/ 2056758 w 12192000"/>
              <a:gd name="connsiteY2534" fmla="*/ 3094155 h 6858000"/>
              <a:gd name="connsiteX2535" fmla="*/ 2065617 w 12192000"/>
              <a:gd name="connsiteY2535" fmla="*/ 3092536 h 6858000"/>
              <a:gd name="connsiteX2536" fmla="*/ 2076690 w 12192000"/>
              <a:gd name="connsiteY2536" fmla="*/ 3093750 h 6858000"/>
              <a:gd name="connsiteX2537" fmla="*/ 2318096 w 12192000"/>
              <a:gd name="connsiteY2537" fmla="*/ 3065016 h 6858000"/>
              <a:gd name="connsiteX2538" fmla="*/ 2327694 w 12192000"/>
              <a:gd name="connsiteY2538" fmla="*/ 3071896 h 6858000"/>
              <a:gd name="connsiteX2539" fmla="*/ 2329908 w 12192000"/>
              <a:gd name="connsiteY2539" fmla="*/ 3078776 h 6858000"/>
              <a:gd name="connsiteX2540" fmla="*/ 2315882 w 12192000"/>
              <a:gd name="connsiteY2540" fmla="*/ 3073919 h 6858000"/>
              <a:gd name="connsiteX2541" fmla="*/ 2309237 w 12192000"/>
              <a:gd name="connsiteY2541" fmla="*/ 3069063 h 6858000"/>
              <a:gd name="connsiteX2542" fmla="*/ 11902716 w 12192000"/>
              <a:gd name="connsiteY2542" fmla="*/ 3063397 h 6858000"/>
              <a:gd name="connsiteX2543" fmla="*/ 11921910 w 12192000"/>
              <a:gd name="connsiteY2543" fmla="*/ 3066634 h 6858000"/>
              <a:gd name="connsiteX2544" fmla="*/ 11930031 w 12192000"/>
              <a:gd name="connsiteY2544" fmla="*/ 3075133 h 6858000"/>
              <a:gd name="connsiteX2545" fmla="*/ 11937413 w 12192000"/>
              <a:gd name="connsiteY2545" fmla="*/ 3079585 h 6858000"/>
              <a:gd name="connsiteX2546" fmla="*/ 11939628 w 12192000"/>
              <a:gd name="connsiteY2546" fmla="*/ 3074729 h 6858000"/>
              <a:gd name="connsiteX2547" fmla="*/ 11953655 w 12192000"/>
              <a:gd name="connsiteY2547" fmla="*/ 3074729 h 6858000"/>
              <a:gd name="connsiteX2548" fmla="*/ 11961037 w 12192000"/>
              <a:gd name="connsiteY2548" fmla="*/ 3069467 h 6858000"/>
              <a:gd name="connsiteX2549" fmla="*/ 11961775 w 12192000"/>
              <a:gd name="connsiteY2549" fmla="*/ 3065016 h 6858000"/>
              <a:gd name="connsiteX2550" fmla="*/ 11966205 w 12192000"/>
              <a:gd name="connsiteY2550" fmla="*/ 3063397 h 6858000"/>
              <a:gd name="connsiteX2551" fmla="*/ 11972849 w 12192000"/>
              <a:gd name="connsiteY2551" fmla="*/ 3071491 h 6858000"/>
              <a:gd name="connsiteX2552" fmla="*/ 11972111 w 12192000"/>
              <a:gd name="connsiteY2552" fmla="*/ 3077966 h 6858000"/>
              <a:gd name="connsiteX2553" fmla="*/ 11966205 w 12192000"/>
              <a:gd name="connsiteY2553" fmla="*/ 3084442 h 6858000"/>
              <a:gd name="connsiteX2554" fmla="*/ 11963990 w 12192000"/>
              <a:gd name="connsiteY2554" fmla="*/ 3102249 h 6858000"/>
              <a:gd name="connsiteX2555" fmla="*/ 11972849 w 12192000"/>
              <a:gd name="connsiteY2555" fmla="*/ 3116414 h 6858000"/>
              <a:gd name="connsiteX2556" fmla="*/ 11978755 w 12192000"/>
              <a:gd name="connsiteY2556" fmla="*/ 3118438 h 6858000"/>
              <a:gd name="connsiteX2557" fmla="*/ 11981708 w 12192000"/>
              <a:gd name="connsiteY2557" fmla="*/ 3130175 h 6858000"/>
              <a:gd name="connsiteX2558" fmla="*/ 11986876 w 12192000"/>
              <a:gd name="connsiteY2558" fmla="*/ 3135841 h 6858000"/>
              <a:gd name="connsiteX2559" fmla="*/ 11982446 w 12192000"/>
              <a:gd name="connsiteY2559" fmla="*/ 3157291 h 6858000"/>
              <a:gd name="connsiteX2560" fmla="*/ 11976540 w 12192000"/>
              <a:gd name="connsiteY2560" fmla="*/ 3170646 h 6858000"/>
              <a:gd name="connsiteX2561" fmla="*/ 11978755 w 12192000"/>
              <a:gd name="connsiteY2561" fmla="*/ 3181573 h 6858000"/>
              <a:gd name="connsiteX2562" fmla="*/ 11970634 w 12192000"/>
              <a:gd name="connsiteY2562" fmla="*/ 3193715 h 6858000"/>
              <a:gd name="connsiteX2563" fmla="*/ 11969896 w 12192000"/>
              <a:gd name="connsiteY2563" fmla="*/ 3189263 h 6858000"/>
              <a:gd name="connsiteX2564" fmla="*/ 11973587 w 12192000"/>
              <a:gd name="connsiteY2564" fmla="*/ 3182383 h 6858000"/>
              <a:gd name="connsiteX2565" fmla="*/ 11966943 w 12192000"/>
              <a:gd name="connsiteY2565" fmla="*/ 3185621 h 6858000"/>
              <a:gd name="connsiteX2566" fmla="*/ 11951440 w 12192000"/>
              <a:gd name="connsiteY2566" fmla="*/ 3199381 h 6858000"/>
              <a:gd name="connsiteX2567" fmla="*/ 11948487 w 12192000"/>
              <a:gd name="connsiteY2567" fmla="*/ 3207475 h 6858000"/>
              <a:gd name="connsiteX2568" fmla="*/ 11949225 w 12192000"/>
              <a:gd name="connsiteY2568" fmla="*/ 3217998 h 6858000"/>
              <a:gd name="connsiteX2569" fmla="*/ 11944057 w 12192000"/>
              <a:gd name="connsiteY2569" fmla="*/ 3224878 h 6858000"/>
              <a:gd name="connsiteX2570" fmla="*/ 11942581 w 12192000"/>
              <a:gd name="connsiteY2570" fmla="*/ 3236210 h 6858000"/>
              <a:gd name="connsiteX2571" fmla="*/ 11947749 w 12192000"/>
              <a:gd name="connsiteY2571" fmla="*/ 3239852 h 6858000"/>
              <a:gd name="connsiteX2572" fmla="*/ 11952916 w 12192000"/>
              <a:gd name="connsiteY2572" fmla="*/ 3251994 h 6858000"/>
              <a:gd name="connsiteX2573" fmla="*/ 11959561 w 12192000"/>
              <a:gd name="connsiteY2573" fmla="*/ 3258469 h 6858000"/>
              <a:gd name="connsiteX2574" fmla="*/ 11955131 w 12192000"/>
              <a:gd name="connsiteY2574" fmla="*/ 3263730 h 6858000"/>
              <a:gd name="connsiteX2575" fmla="*/ 11955131 w 12192000"/>
              <a:gd name="connsiteY2575" fmla="*/ 3273848 h 6858000"/>
              <a:gd name="connsiteX2576" fmla="*/ 11963252 w 12192000"/>
              <a:gd name="connsiteY2576" fmla="*/ 3279514 h 6858000"/>
              <a:gd name="connsiteX2577" fmla="*/ 11967681 w 12192000"/>
              <a:gd name="connsiteY2577" fmla="*/ 3288418 h 6858000"/>
              <a:gd name="connsiteX2578" fmla="*/ 11979493 w 12192000"/>
              <a:gd name="connsiteY2578" fmla="*/ 3292060 h 6858000"/>
              <a:gd name="connsiteX2579" fmla="*/ 11986876 w 12192000"/>
              <a:gd name="connsiteY2579" fmla="*/ 3289632 h 6858000"/>
              <a:gd name="connsiteX2580" fmla="*/ 11989090 w 12192000"/>
              <a:gd name="connsiteY2580" fmla="*/ 3282347 h 6858000"/>
              <a:gd name="connsiteX2581" fmla="*/ 12002379 w 12192000"/>
              <a:gd name="connsiteY2581" fmla="*/ 3272634 h 6858000"/>
              <a:gd name="connsiteX2582" fmla="*/ 12011976 w 12192000"/>
              <a:gd name="connsiteY2582" fmla="*/ 3272229 h 6858000"/>
              <a:gd name="connsiteX2583" fmla="*/ 12026741 w 12192000"/>
              <a:gd name="connsiteY2583" fmla="*/ 3281133 h 6858000"/>
              <a:gd name="connsiteX2584" fmla="*/ 12032647 w 12192000"/>
              <a:gd name="connsiteY2584" fmla="*/ 3291656 h 6858000"/>
              <a:gd name="connsiteX2585" fmla="*/ 12031908 w 12192000"/>
              <a:gd name="connsiteY2585" fmla="*/ 3301369 h 6858000"/>
              <a:gd name="connsiteX2586" fmla="*/ 12036338 w 12192000"/>
              <a:gd name="connsiteY2586" fmla="*/ 3306225 h 6858000"/>
              <a:gd name="connsiteX2587" fmla="*/ 12042982 w 12192000"/>
              <a:gd name="connsiteY2587" fmla="*/ 3302178 h 6858000"/>
              <a:gd name="connsiteX2588" fmla="*/ 12042244 w 12192000"/>
              <a:gd name="connsiteY2588" fmla="*/ 3292870 h 6858000"/>
              <a:gd name="connsiteX2589" fmla="*/ 12046673 w 12192000"/>
              <a:gd name="connsiteY2589" fmla="*/ 3289632 h 6858000"/>
              <a:gd name="connsiteX2590" fmla="*/ 12052579 w 12192000"/>
              <a:gd name="connsiteY2590" fmla="*/ 3298536 h 6858000"/>
              <a:gd name="connsiteX2591" fmla="*/ 12064391 w 12192000"/>
              <a:gd name="connsiteY2591" fmla="*/ 3298941 h 6858000"/>
              <a:gd name="connsiteX2592" fmla="*/ 12073988 w 12192000"/>
              <a:gd name="connsiteY2592" fmla="*/ 3305011 h 6858000"/>
              <a:gd name="connsiteX2593" fmla="*/ 12076203 w 12192000"/>
              <a:gd name="connsiteY2593" fmla="*/ 3308249 h 6858000"/>
              <a:gd name="connsiteX2594" fmla="*/ 12068821 w 12192000"/>
              <a:gd name="connsiteY2594" fmla="*/ 3309058 h 6858000"/>
              <a:gd name="connsiteX2595" fmla="*/ 12063653 w 12192000"/>
              <a:gd name="connsiteY2595" fmla="*/ 3306630 h 6858000"/>
              <a:gd name="connsiteX2596" fmla="*/ 12059223 w 12192000"/>
              <a:gd name="connsiteY2596" fmla="*/ 3309463 h 6858000"/>
              <a:gd name="connsiteX2597" fmla="*/ 12060700 w 12192000"/>
              <a:gd name="connsiteY2597" fmla="*/ 3317557 h 6858000"/>
              <a:gd name="connsiteX2598" fmla="*/ 12067344 w 12192000"/>
              <a:gd name="connsiteY2598" fmla="*/ 3333341 h 6858000"/>
              <a:gd name="connsiteX2599" fmla="*/ 12067344 w 12192000"/>
              <a:gd name="connsiteY2599" fmla="*/ 3339817 h 6858000"/>
              <a:gd name="connsiteX2600" fmla="*/ 12077680 w 12192000"/>
              <a:gd name="connsiteY2600" fmla="*/ 3339817 h 6858000"/>
              <a:gd name="connsiteX2601" fmla="*/ 12084324 w 12192000"/>
              <a:gd name="connsiteY2601" fmla="*/ 3343054 h 6858000"/>
              <a:gd name="connsiteX2602" fmla="*/ 12093183 w 12192000"/>
              <a:gd name="connsiteY2602" fmla="*/ 3342650 h 6858000"/>
              <a:gd name="connsiteX2603" fmla="*/ 12096874 w 12192000"/>
              <a:gd name="connsiteY2603" fmla="*/ 3347506 h 6858000"/>
              <a:gd name="connsiteX2604" fmla="*/ 12092444 w 12192000"/>
              <a:gd name="connsiteY2604" fmla="*/ 3351554 h 6858000"/>
              <a:gd name="connsiteX2605" fmla="*/ 12093183 w 12192000"/>
              <a:gd name="connsiteY2605" fmla="*/ 3357220 h 6858000"/>
              <a:gd name="connsiteX2606" fmla="*/ 12090230 w 12192000"/>
              <a:gd name="connsiteY2606" fmla="*/ 3370575 h 6858000"/>
              <a:gd name="connsiteX2607" fmla="*/ 12081371 w 12192000"/>
              <a:gd name="connsiteY2607" fmla="*/ 3367742 h 6858000"/>
              <a:gd name="connsiteX2608" fmla="*/ 12073250 w 12192000"/>
              <a:gd name="connsiteY2608" fmla="*/ 3358838 h 6858000"/>
              <a:gd name="connsiteX2609" fmla="*/ 12081371 w 12192000"/>
              <a:gd name="connsiteY2609" fmla="*/ 3354387 h 6858000"/>
              <a:gd name="connsiteX2610" fmla="*/ 12081371 w 12192000"/>
              <a:gd name="connsiteY2610" fmla="*/ 3349530 h 6858000"/>
              <a:gd name="connsiteX2611" fmla="*/ 12073250 w 12192000"/>
              <a:gd name="connsiteY2611" fmla="*/ 3347911 h 6858000"/>
              <a:gd name="connsiteX2612" fmla="*/ 12073988 w 12192000"/>
              <a:gd name="connsiteY2612" fmla="*/ 3351149 h 6858000"/>
              <a:gd name="connsiteX2613" fmla="*/ 12065129 w 12192000"/>
              <a:gd name="connsiteY2613" fmla="*/ 3353577 h 6858000"/>
              <a:gd name="connsiteX2614" fmla="*/ 12054056 w 12192000"/>
              <a:gd name="connsiteY2614" fmla="*/ 3341840 h 6858000"/>
              <a:gd name="connsiteX2615" fmla="*/ 12046673 w 12192000"/>
              <a:gd name="connsiteY2615" fmla="*/ 3339412 h 6858000"/>
              <a:gd name="connsiteX2616" fmla="*/ 12046673 w 12192000"/>
              <a:gd name="connsiteY2616" fmla="*/ 3329294 h 6858000"/>
              <a:gd name="connsiteX2617" fmla="*/ 12042982 w 12192000"/>
              <a:gd name="connsiteY2617" fmla="*/ 3320795 h 6858000"/>
              <a:gd name="connsiteX2618" fmla="*/ 12028217 w 12192000"/>
              <a:gd name="connsiteY2618" fmla="*/ 3315939 h 6858000"/>
              <a:gd name="connsiteX2619" fmla="*/ 12021573 w 12192000"/>
              <a:gd name="connsiteY2619" fmla="*/ 3305416 h 6858000"/>
              <a:gd name="connsiteX2620" fmla="*/ 12015667 w 12192000"/>
              <a:gd name="connsiteY2620" fmla="*/ 3302178 h 6858000"/>
              <a:gd name="connsiteX2621" fmla="*/ 12009761 w 12192000"/>
              <a:gd name="connsiteY2621" fmla="*/ 3296917 h 6858000"/>
              <a:gd name="connsiteX2622" fmla="*/ 12004593 w 12192000"/>
              <a:gd name="connsiteY2622" fmla="*/ 3296108 h 6858000"/>
              <a:gd name="connsiteX2623" fmla="*/ 12003117 w 12192000"/>
              <a:gd name="connsiteY2623" fmla="*/ 3300559 h 6858000"/>
              <a:gd name="connsiteX2624" fmla="*/ 12013452 w 12192000"/>
              <a:gd name="connsiteY2624" fmla="*/ 3317557 h 6858000"/>
              <a:gd name="connsiteX2625" fmla="*/ 12016405 w 12192000"/>
              <a:gd name="connsiteY2625" fmla="*/ 3332937 h 6858000"/>
              <a:gd name="connsiteX2626" fmla="*/ 12012714 w 12192000"/>
              <a:gd name="connsiteY2626" fmla="*/ 3333341 h 6858000"/>
              <a:gd name="connsiteX2627" fmla="*/ 12003117 w 12192000"/>
              <a:gd name="connsiteY2627" fmla="*/ 3318367 h 6858000"/>
              <a:gd name="connsiteX2628" fmla="*/ 11991305 w 12192000"/>
              <a:gd name="connsiteY2628" fmla="*/ 3311082 h 6858000"/>
              <a:gd name="connsiteX2629" fmla="*/ 11987614 w 12192000"/>
              <a:gd name="connsiteY2629" fmla="*/ 3303797 h 6858000"/>
              <a:gd name="connsiteX2630" fmla="*/ 11966943 w 12192000"/>
              <a:gd name="connsiteY2630" fmla="*/ 3296512 h 6858000"/>
              <a:gd name="connsiteX2631" fmla="*/ 11955869 w 12192000"/>
              <a:gd name="connsiteY2631" fmla="*/ 3297322 h 6858000"/>
              <a:gd name="connsiteX2632" fmla="*/ 11951440 w 12192000"/>
              <a:gd name="connsiteY2632" fmla="*/ 3303392 h 6858000"/>
              <a:gd name="connsiteX2633" fmla="*/ 11953655 w 12192000"/>
              <a:gd name="connsiteY2633" fmla="*/ 3309463 h 6858000"/>
              <a:gd name="connsiteX2634" fmla="*/ 11944057 w 12192000"/>
              <a:gd name="connsiteY2634" fmla="*/ 3314724 h 6858000"/>
              <a:gd name="connsiteX2635" fmla="*/ 11932984 w 12192000"/>
              <a:gd name="connsiteY2635" fmla="*/ 3304202 h 6858000"/>
              <a:gd name="connsiteX2636" fmla="*/ 11926340 w 12192000"/>
              <a:gd name="connsiteY2636" fmla="*/ 3309868 h 6858000"/>
              <a:gd name="connsiteX2637" fmla="*/ 11918219 w 12192000"/>
              <a:gd name="connsiteY2637" fmla="*/ 3311487 h 6858000"/>
              <a:gd name="connsiteX2638" fmla="*/ 11922648 w 12192000"/>
              <a:gd name="connsiteY2638" fmla="*/ 3303797 h 6858000"/>
              <a:gd name="connsiteX2639" fmla="*/ 11918957 w 12192000"/>
              <a:gd name="connsiteY2639" fmla="*/ 3296108 h 6858000"/>
              <a:gd name="connsiteX2640" fmla="*/ 11913051 w 12192000"/>
              <a:gd name="connsiteY2640" fmla="*/ 3298131 h 6858000"/>
              <a:gd name="connsiteX2641" fmla="*/ 11910098 w 12192000"/>
              <a:gd name="connsiteY2641" fmla="*/ 3307440 h 6858000"/>
              <a:gd name="connsiteX2642" fmla="*/ 11903454 w 12192000"/>
              <a:gd name="connsiteY2642" fmla="*/ 3296917 h 6858000"/>
              <a:gd name="connsiteX2643" fmla="*/ 11904931 w 12192000"/>
              <a:gd name="connsiteY2643" fmla="*/ 3285990 h 6858000"/>
              <a:gd name="connsiteX2644" fmla="*/ 11903454 w 12192000"/>
              <a:gd name="connsiteY2644" fmla="*/ 3280728 h 6858000"/>
              <a:gd name="connsiteX2645" fmla="*/ 11909360 w 12192000"/>
              <a:gd name="connsiteY2645" fmla="*/ 3274658 h 6858000"/>
              <a:gd name="connsiteX2646" fmla="*/ 11919695 w 12192000"/>
              <a:gd name="connsiteY2646" fmla="*/ 3262112 h 6858000"/>
              <a:gd name="connsiteX2647" fmla="*/ 11911575 w 12192000"/>
              <a:gd name="connsiteY2647" fmla="*/ 3256041 h 6858000"/>
              <a:gd name="connsiteX2648" fmla="*/ 11900501 w 12192000"/>
              <a:gd name="connsiteY2648" fmla="*/ 3254827 h 6858000"/>
              <a:gd name="connsiteX2649" fmla="*/ 11900501 w 12192000"/>
              <a:gd name="connsiteY2649" fmla="*/ 3260493 h 6858000"/>
              <a:gd name="connsiteX2650" fmla="*/ 11905669 w 12192000"/>
              <a:gd name="connsiteY2650" fmla="*/ 3265754 h 6858000"/>
              <a:gd name="connsiteX2651" fmla="*/ 11899763 w 12192000"/>
              <a:gd name="connsiteY2651" fmla="*/ 3273039 h 6858000"/>
              <a:gd name="connsiteX2652" fmla="*/ 11893119 w 12192000"/>
              <a:gd name="connsiteY2652" fmla="*/ 3272634 h 6858000"/>
              <a:gd name="connsiteX2653" fmla="*/ 11883521 w 12192000"/>
              <a:gd name="connsiteY2653" fmla="*/ 3260897 h 6858000"/>
              <a:gd name="connsiteX2654" fmla="*/ 11883521 w 12192000"/>
              <a:gd name="connsiteY2654" fmla="*/ 3251589 h 6858000"/>
              <a:gd name="connsiteX2655" fmla="*/ 11879092 w 12192000"/>
              <a:gd name="connsiteY2655" fmla="*/ 3250375 h 6858000"/>
              <a:gd name="connsiteX2656" fmla="*/ 11875401 w 12192000"/>
              <a:gd name="connsiteY2656" fmla="*/ 3252803 h 6858000"/>
              <a:gd name="connsiteX2657" fmla="*/ 11871710 w 12192000"/>
              <a:gd name="connsiteY2657" fmla="*/ 3249970 h 6858000"/>
              <a:gd name="connsiteX2658" fmla="*/ 11870971 w 12192000"/>
              <a:gd name="connsiteY2658" fmla="*/ 3233377 h 6858000"/>
              <a:gd name="connsiteX2659" fmla="*/ 11863589 w 12192000"/>
              <a:gd name="connsiteY2659" fmla="*/ 3220831 h 6858000"/>
              <a:gd name="connsiteX2660" fmla="*/ 11859898 w 12192000"/>
              <a:gd name="connsiteY2660" fmla="*/ 3207475 h 6858000"/>
              <a:gd name="connsiteX2661" fmla="*/ 11863589 w 12192000"/>
              <a:gd name="connsiteY2661" fmla="*/ 3201404 h 6858000"/>
              <a:gd name="connsiteX2662" fmla="*/ 11862112 w 12192000"/>
              <a:gd name="connsiteY2662" fmla="*/ 3197762 h 6858000"/>
              <a:gd name="connsiteX2663" fmla="*/ 11856206 w 12192000"/>
              <a:gd name="connsiteY2663" fmla="*/ 3197762 h 6858000"/>
              <a:gd name="connsiteX2664" fmla="*/ 11853253 w 12192000"/>
              <a:gd name="connsiteY2664" fmla="*/ 3187644 h 6858000"/>
              <a:gd name="connsiteX2665" fmla="*/ 11854730 w 12192000"/>
              <a:gd name="connsiteY2665" fmla="*/ 3176312 h 6858000"/>
              <a:gd name="connsiteX2666" fmla="*/ 11862112 w 12192000"/>
              <a:gd name="connsiteY2666" fmla="*/ 3184002 h 6858000"/>
              <a:gd name="connsiteX2667" fmla="*/ 11870233 w 12192000"/>
              <a:gd name="connsiteY2667" fmla="*/ 3185621 h 6858000"/>
              <a:gd name="connsiteX2668" fmla="*/ 11877616 w 12192000"/>
              <a:gd name="connsiteY2668" fmla="*/ 3181573 h 6858000"/>
              <a:gd name="connsiteX2669" fmla="*/ 11877616 w 12192000"/>
              <a:gd name="connsiteY2669" fmla="*/ 3175907 h 6858000"/>
              <a:gd name="connsiteX2670" fmla="*/ 11869495 w 12192000"/>
              <a:gd name="connsiteY2670" fmla="*/ 3160528 h 6858000"/>
              <a:gd name="connsiteX2671" fmla="*/ 11874663 w 12192000"/>
              <a:gd name="connsiteY2671" fmla="*/ 3149601 h 6858000"/>
              <a:gd name="connsiteX2672" fmla="*/ 11879830 w 12192000"/>
              <a:gd name="connsiteY2672" fmla="*/ 3126937 h 6858000"/>
              <a:gd name="connsiteX2673" fmla="*/ 11879830 w 12192000"/>
              <a:gd name="connsiteY2673" fmla="*/ 3107915 h 6858000"/>
              <a:gd name="connsiteX2674" fmla="*/ 11876877 w 12192000"/>
              <a:gd name="connsiteY2674" fmla="*/ 3096583 h 6858000"/>
              <a:gd name="connsiteX2675" fmla="*/ 11887213 w 12192000"/>
              <a:gd name="connsiteY2675" fmla="*/ 3077966 h 6858000"/>
              <a:gd name="connsiteX2676" fmla="*/ 11888689 w 12192000"/>
              <a:gd name="connsiteY2676" fmla="*/ 3067849 h 6858000"/>
              <a:gd name="connsiteX2677" fmla="*/ 11915266 w 12192000"/>
              <a:gd name="connsiteY2677" fmla="*/ 3049636 h 6858000"/>
              <a:gd name="connsiteX2678" fmla="*/ 11927078 w 12192000"/>
              <a:gd name="connsiteY2678" fmla="*/ 3049636 h 6858000"/>
              <a:gd name="connsiteX2679" fmla="*/ 11919695 w 12192000"/>
              <a:gd name="connsiteY2679" fmla="*/ 3053684 h 6858000"/>
              <a:gd name="connsiteX2680" fmla="*/ 11915266 w 12192000"/>
              <a:gd name="connsiteY2680" fmla="*/ 3049636 h 6858000"/>
              <a:gd name="connsiteX2681" fmla="*/ 11951440 w 12192000"/>
              <a:gd name="connsiteY2681" fmla="*/ 3039923 h 6858000"/>
              <a:gd name="connsiteX2682" fmla="*/ 11954393 w 12192000"/>
              <a:gd name="connsiteY2682" fmla="*/ 3044780 h 6858000"/>
              <a:gd name="connsiteX2683" fmla="*/ 11950702 w 12192000"/>
              <a:gd name="connsiteY2683" fmla="*/ 3051255 h 6858000"/>
              <a:gd name="connsiteX2684" fmla="*/ 11944796 w 12192000"/>
              <a:gd name="connsiteY2684" fmla="*/ 3047208 h 6858000"/>
              <a:gd name="connsiteX2685" fmla="*/ 11908622 w 12192000"/>
              <a:gd name="connsiteY2685" fmla="*/ 3029805 h 6858000"/>
              <a:gd name="connsiteX2686" fmla="*/ 11915266 w 12192000"/>
              <a:gd name="connsiteY2686" fmla="*/ 3035876 h 6858000"/>
              <a:gd name="connsiteX2687" fmla="*/ 11905669 w 12192000"/>
              <a:gd name="connsiteY2687" fmla="*/ 3037495 h 6858000"/>
              <a:gd name="connsiteX2688" fmla="*/ 11908622 w 12192000"/>
              <a:gd name="connsiteY2688" fmla="*/ 3029805 h 6858000"/>
              <a:gd name="connsiteX2689" fmla="*/ 2408162 w 12192000"/>
              <a:gd name="connsiteY2689" fmla="*/ 3020902 h 6858000"/>
              <a:gd name="connsiteX2690" fmla="*/ 2417021 w 12192000"/>
              <a:gd name="connsiteY2690" fmla="*/ 3023330 h 6858000"/>
              <a:gd name="connsiteX2691" fmla="*/ 2422189 w 12192000"/>
              <a:gd name="connsiteY2691" fmla="*/ 3020902 h 6858000"/>
              <a:gd name="connsiteX2692" fmla="*/ 2463530 w 12192000"/>
              <a:gd name="connsiteY2692" fmla="*/ 3028996 h 6858000"/>
              <a:gd name="connsiteX2693" fmla="*/ 2470175 w 12192000"/>
              <a:gd name="connsiteY2693" fmla="*/ 3033448 h 6858000"/>
              <a:gd name="connsiteX2694" fmla="*/ 2474604 w 12192000"/>
              <a:gd name="connsiteY2694" fmla="*/ 3031829 h 6858000"/>
              <a:gd name="connsiteX2695" fmla="*/ 2483463 w 12192000"/>
              <a:gd name="connsiteY2695" fmla="*/ 3031829 h 6858000"/>
              <a:gd name="connsiteX2696" fmla="*/ 2491584 w 12192000"/>
              <a:gd name="connsiteY2696" fmla="*/ 3045994 h 6858000"/>
              <a:gd name="connsiteX2697" fmla="*/ 2507087 w 12192000"/>
              <a:gd name="connsiteY2697" fmla="*/ 3048827 h 6858000"/>
              <a:gd name="connsiteX2698" fmla="*/ 2512993 w 12192000"/>
              <a:gd name="connsiteY2698" fmla="*/ 3048018 h 6858000"/>
              <a:gd name="connsiteX2699" fmla="*/ 2519637 w 12192000"/>
              <a:gd name="connsiteY2699" fmla="*/ 3052469 h 6858000"/>
              <a:gd name="connsiteX2700" fmla="*/ 2510778 w 12192000"/>
              <a:gd name="connsiteY2700" fmla="*/ 3055707 h 6858000"/>
              <a:gd name="connsiteX2701" fmla="*/ 2489369 w 12192000"/>
              <a:gd name="connsiteY2701" fmla="*/ 3053684 h 6858000"/>
              <a:gd name="connsiteX2702" fmla="*/ 2475342 w 12192000"/>
              <a:gd name="connsiteY2702" fmla="*/ 3050041 h 6858000"/>
              <a:gd name="connsiteX2703" fmla="*/ 2468698 w 12192000"/>
              <a:gd name="connsiteY2703" fmla="*/ 3052065 h 6858000"/>
              <a:gd name="connsiteX2704" fmla="*/ 2478295 w 12192000"/>
              <a:gd name="connsiteY2704" fmla="*/ 3052065 h 6858000"/>
              <a:gd name="connsiteX2705" fmla="*/ 2492322 w 12192000"/>
              <a:gd name="connsiteY2705" fmla="*/ 3059754 h 6858000"/>
              <a:gd name="connsiteX2706" fmla="*/ 2505610 w 12192000"/>
              <a:gd name="connsiteY2706" fmla="*/ 3065825 h 6858000"/>
              <a:gd name="connsiteX2707" fmla="*/ 2513731 w 12192000"/>
              <a:gd name="connsiteY2707" fmla="*/ 3065420 h 6858000"/>
              <a:gd name="connsiteX2708" fmla="*/ 2526281 w 12192000"/>
              <a:gd name="connsiteY2708" fmla="*/ 3069063 h 6858000"/>
              <a:gd name="connsiteX2709" fmla="*/ 2533664 w 12192000"/>
              <a:gd name="connsiteY2709" fmla="*/ 3069063 h 6858000"/>
              <a:gd name="connsiteX2710" fmla="*/ 2553596 w 12192000"/>
              <a:gd name="connsiteY2710" fmla="*/ 3079585 h 6858000"/>
              <a:gd name="connsiteX2711" fmla="*/ 2558026 w 12192000"/>
              <a:gd name="connsiteY2711" fmla="*/ 3086465 h 6858000"/>
              <a:gd name="connsiteX2712" fmla="*/ 2553596 w 12192000"/>
              <a:gd name="connsiteY2712" fmla="*/ 3093750 h 6858000"/>
              <a:gd name="connsiteX2713" fmla="*/ 2546952 w 12192000"/>
              <a:gd name="connsiteY2713" fmla="*/ 3093750 h 6858000"/>
              <a:gd name="connsiteX2714" fmla="*/ 2543999 w 12192000"/>
              <a:gd name="connsiteY2714" fmla="*/ 3101035 h 6858000"/>
              <a:gd name="connsiteX2715" fmla="*/ 2529972 w 12192000"/>
              <a:gd name="connsiteY2715" fmla="*/ 3097797 h 6858000"/>
              <a:gd name="connsiteX2716" fmla="*/ 2518899 w 12192000"/>
              <a:gd name="connsiteY2716" fmla="*/ 3096988 h 6858000"/>
              <a:gd name="connsiteX2717" fmla="*/ 2511516 w 12192000"/>
              <a:gd name="connsiteY2717" fmla="*/ 3091727 h 6858000"/>
              <a:gd name="connsiteX2718" fmla="*/ 2501919 w 12192000"/>
              <a:gd name="connsiteY2718" fmla="*/ 3094964 h 6858000"/>
              <a:gd name="connsiteX2719" fmla="*/ 2486416 w 12192000"/>
              <a:gd name="connsiteY2719" fmla="*/ 3092941 h 6858000"/>
              <a:gd name="connsiteX2720" fmla="*/ 2472389 w 12192000"/>
              <a:gd name="connsiteY2720" fmla="*/ 3095369 h 6858000"/>
              <a:gd name="connsiteX2721" fmla="*/ 2459101 w 12192000"/>
              <a:gd name="connsiteY2721" fmla="*/ 3106701 h 6858000"/>
              <a:gd name="connsiteX2722" fmla="*/ 2445813 w 12192000"/>
              <a:gd name="connsiteY2722" fmla="*/ 3109939 h 6858000"/>
              <a:gd name="connsiteX2723" fmla="*/ 2439907 w 12192000"/>
              <a:gd name="connsiteY2723" fmla="*/ 3106701 h 6858000"/>
              <a:gd name="connsiteX2724" fmla="*/ 2439168 w 12192000"/>
              <a:gd name="connsiteY2724" fmla="*/ 3097797 h 6858000"/>
              <a:gd name="connsiteX2725" fmla="*/ 2431786 w 12192000"/>
              <a:gd name="connsiteY2725" fmla="*/ 3093750 h 6858000"/>
              <a:gd name="connsiteX2726" fmla="*/ 2425880 w 12192000"/>
              <a:gd name="connsiteY2726" fmla="*/ 3105082 h 6858000"/>
              <a:gd name="connsiteX2727" fmla="*/ 2419236 w 12192000"/>
              <a:gd name="connsiteY2727" fmla="*/ 3104273 h 6858000"/>
              <a:gd name="connsiteX2728" fmla="*/ 2413330 w 12192000"/>
              <a:gd name="connsiteY2728" fmla="*/ 3099416 h 6858000"/>
              <a:gd name="connsiteX2729" fmla="*/ 2408900 w 12192000"/>
              <a:gd name="connsiteY2729" fmla="*/ 3105892 h 6858000"/>
              <a:gd name="connsiteX2730" fmla="*/ 2410377 w 12192000"/>
              <a:gd name="connsiteY2730" fmla="*/ 3110344 h 6858000"/>
              <a:gd name="connsiteX2731" fmla="*/ 2398565 w 12192000"/>
              <a:gd name="connsiteY2731" fmla="*/ 3125318 h 6858000"/>
              <a:gd name="connsiteX2732" fmla="*/ 2391921 w 12192000"/>
              <a:gd name="connsiteY2732" fmla="*/ 3139078 h 6858000"/>
              <a:gd name="connsiteX2733" fmla="*/ 2386015 w 12192000"/>
              <a:gd name="connsiteY2733" fmla="*/ 3136245 h 6858000"/>
              <a:gd name="connsiteX2734" fmla="*/ 2383062 w 12192000"/>
              <a:gd name="connsiteY2734" fmla="*/ 3131389 h 6858000"/>
              <a:gd name="connsiteX2735" fmla="*/ 2374203 w 12192000"/>
              <a:gd name="connsiteY2735" fmla="*/ 3128151 h 6858000"/>
              <a:gd name="connsiteX2736" fmla="*/ 2377156 w 12192000"/>
              <a:gd name="connsiteY2736" fmla="*/ 3120462 h 6858000"/>
              <a:gd name="connsiteX2737" fmla="*/ 2371988 w 12192000"/>
              <a:gd name="connsiteY2737" fmla="*/ 3110344 h 6858000"/>
              <a:gd name="connsiteX2738" fmla="*/ 2366820 w 12192000"/>
              <a:gd name="connsiteY2738" fmla="*/ 3109939 h 6858000"/>
              <a:gd name="connsiteX2739" fmla="*/ 2359438 w 12192000"/>
              <a:gd name="connsiteY2739" fmla="*/ 3109129 h 6858000"/>
              <a:gd name="connsiteX2740" fmla="*/ 2350579 w 12192000"/>
              <a:gd name="connsiteY2740" fmla="*/ 3105487 h 6858000"/>
              <a:gd name="connsiteX2741" fmla="*/ 2346150 w 12192000"/>
              <a:gd name="connsiteY2741" fmla="*/ 3108725 h 6858000"/>
              <a:gd name="connsiteX2742" fmla="*/ 2318835 w 12192000"/>
              <a:gd name="connsiteY2742" fmla="*/ 3107915 h 6858000"/>
              <a:gd name="connsiteX2743" fmla="*/ 2309237 w 12192000"/>
              <a:gd name="connsiteY2743" fmla="*/ 3103059 h 6858000"/>
              <a:gd name="connsiteX2744" fmla="*/ 2287090 w 12192000"/>
              <a:gd name="connsiteY2744" fmla="*/ 3103059 h 6858000"/>
              <a:gd name="connsiteX2745" fmla="*/ 2281922 w 12192000"/>
              <a:gd name="connsiteY2745" fmla="*/ 3107106 h 6858000"/>
              <a:gd name="connsiteX2746" fmla="*/ 2281184 w 12192000"/>
              <a:gd name="connsiteY2746" fmla="*/ 3115200 h 6858000"/>
              <a:gd name="connsiteX2747" fmla="*/ 2275278 w 12192000"/>
              <a:gd name="connsiteY2747" fmla="*/ 3113581 h 6858000"/>
              <a:gd name="connsiteX2748" fmla="*/ 2263466 w 12192000"/>
              <a:gd name="connsiteY2748" fmla="*/ 3100630 h 6858000"/>
              <a:gd name="connsiteX2749" fmla="*/ 2251654 w 12192000"/>
              <a:gd name="connsiteY2749" fmla="*/ 3099416 h 6858000"/>
              <a:gd name="connsiteX2750" fmla="*/ 2247963 w 12192000"/>
              <a:gd name="connsiteY2750" fmla="*/ 3091727 h 6858000"/>
              <a:gd name="connsiteX2751" fmla="*/ 2251654 w 12192000"/>
              <a:gd name="connsiteY2751" fmla="*/ 3086061 h 6858000"/>
              <a:gd name="connsiteX2752" fmla="*/ 2261990 w 12192000"/>
              <a:gd name="connsiteY2752" fmla="*/ 3081204 h 6858000"/>
              <a:gd name="connsiteX2753" fmla="*/ 2270849 w 12192000"/>
              <a:gd name="connsiteY2753" fmla="*/ 3088489 h 6858000"/>
              <a:gd name="connsiteX2754" fmla="*/ 2285614 w 12192000"/>
              <a:gd name="connsiteY2754" fmla="*/ 3084847 h 6858000"/>
              <a:gd name="connsiteX2755" fmla="*/ 2290043 w 12192000"/>
              <a:gd name="connsiteY2755" fmla="*/ 3086465 h 6858000"/>
              <a:gd name="connsiteX2756" fmla="*/ 2290781 w 12192000"/>
              <a:gd name="connsiteY2756" fmla="*/ 3090917 h 6858000"/>
              <a:gd name="connsiteX2757" fmla="*/ 2303331 w 12192000"/>
              <a:gd name="connsiteY2757" fmla="*/ 3086465 h 6858000"/>
              <a:gd name="connsiteX2758" fmla="*/ 2313667 w 12192000"/>
              <a:gd name="connsiteY2758" fmla="*/ 3090513 h 6858000"/>
              <a:gd name="connsiteX2759" fmla="*/ 2325479 w 12192000"/>
              <a:gd name="connsiteY2759" fmla="*/ 3089298 h 6858000"/>
              <a:gd name="connsiteX2760" fmla="*/ 2334338 w 12192000"/>
              <a:gd name="connsiteY2760" fmla="*/ 3091727 h 6858000"/>
              <a:gd name="connsiteX2761" fmla="*/ 2338029 w 12192000"/>
              <a:gd name="connsiteY2761" fmla="*/ 3088894 h 6858000"/>
              <a:gd name="connsiteX2762" fmla="*/ 2358700 w 12192000"/>
              <a:gd name="connsiteY2762" fmla="*/ 3089703 h 6858000"/>
              <a:gd name="connsiteX2763" fmla="*/ 2360915 w 12192000"/>
              <a:gd name="connsiteY2763" fmla="*/ 3084037 h 6858000"/>
              <a:gd name="connsiteX2764" fmla="*/ 2349841 w 12192000"/>
              <a:gd name="connsiteY2764" fmla="*/ 3075133 h 6858000"/>
              <a:gd name="connsiteX2765" fmla="*/ 2340982 w 12192000"/>
              <a:gd name="connsiteY2765" fmla="*/ 3072705 h 6858000"/>
              <a:gd name="connsiteX2766" fmla="*/ 2336552 w 12192000"/>
              <a:gd name="connsiteY2766" fmla="*/ 3065016 h 6858000"/>
              <a:gd name="connsiteX2767" fmla="*/ 2339505 w 12192000"/>
              <a:gd name="connsiteY2767" fmla="*/ 3053279 h 6858000"/>
              <a:gd name="connsiteX2768" fmla="*/ 2336552 w 12192000"/>
              <a:gd name="connsiteY2768" fmla="*/ 3045994 h 6858000"/>
              <a:gd name="connsiteX2769" fmla="*/ 2338767 w 12192000"/>
              <a:gd name="connsiteY2769" fmla="*/ 3041137 h 6858000"/>
              <a:gd name="connsiteX2770" fmla="*/ 2312190 w 12192000"/>
              <a:gd name="connsiteY2770" fmla="*/ 3033043 h 6858000"/>
              <a:gd name="connsiteX2771" fmla="*/ 2302593 w 12192000"/>
              <a:gd name="connsiteY2771" fmla="*/ 3027782 h 6858000"/>
              <a:gd name="connsiteX2772" fmla="*/ 2305546 w 12192000"/>
              <a:gd name="connsiteY2772" fmla="*/ 3022925 h 6858000"/>
              <a:gd name="connsiteX2773" fmla="*/ 2324002 w 12192000"/>
              <a:gd name="connsiteY2773" fmla="*/ 3022925 h 6858000"/>
              <a:gd name="connsiteX2774" fmla="*/ 2332861 w 12192000"/>
              <a:gd name="connsiteY2774" fmla="*/ 3025354 h 6858000"/>
              <a:gd name="connsiteX2775" fmla="*/ 2338767 w 12192000"/>
              <a:gd name="connsiteY2775" fmla="*/ 3022116 h 6858000"/>
              <a:gd name="connsiteX2776" fmla="*/ 2360176 w 12192000"/>
              <a:gd name="connsiteY2776" fmla="*/ 3024544 h 6858000"/>
              <a:gd name="connsiteX2777" fmla="*/ 2368297 w 12192000"/>
              <a:gd name="connsiteY2777" fmla="*/ 3032234 h 6858000"/>
              <a:gd name="connsiteX2778" fmla="*/ 2377156 w 12192000"/>
              <a:gd name="connsiteY2778" fmla="*/ 3030615 h 6858000"/>
              <a:gd name="connsiteX2779" fmla="*/ 2386015 w 12192000"/>
              <a:gd name="connsiteY2779" fmla="*/ 3032638 h 6858000"/>
              <a:gd name="connsiteX2780" fmla="*/ 2391183 w 12192000"/>
              <a:gd name="connsiteY2780" fmla="*/ 3023735 h 6858000"/>
              <a:gd name="connsiteX2781" fmla="*/ 11929293 w 12192000"/>
              <a:gd name="connsiteY2781" fmla="*/ 3017259 h 6858000"/>
              <a:gd name="connsiteX2782" fmla="*/ 11927816 w 12192000"/>
              <a:gd name="connsiteY2782" fmla="*/ 3026972 h 6858000"/>
              <a:gd name="connsiteX2783" fmla="*/ 11921910 w 12192000"/>
              <a:gd name="connsiteY2783" fmla="*/ 3022116 h 6858000"/>
              <a:gd name="connsiteX2784" fmla="*/ 2337291 w 12192000"/>
              <a:gd name="connsiteY2784" fmla="*/ 3007546 h 6858000"/>
              <a:gd name="connsiteX2785" fmla="*/ 2354270 w 12192000"/>
              <a:gd name="connsiteY2785" fmla="*/ 3016855 h 6858000"/>
              <a:gd name="connsiteX2786" fmla="*/ 2335814 w 12192000"/>
              <a:gd name="connsiteY2786" fmla="*/ 3017259 h 6858000"/>
              <a:gd name="connsiteX2787" fmla="*/ 2327694 w 12192000"/>
              <a:gd name="connsiteY2787" fmla="*/ 3011998 h 6858000"/>
              <a:gd name="connsiteX2788" fmla="*/ 11377086 w 12192000"/>
              <a:gd name="connsiteY2788" fmla="*/ 2989334 h 6858000"/>
              <a:gd name="connsiteX2789" fmla="*/ 11387422 w 12192000"/>
              <a:gd name="connsiteY2789" fmla="*/ 2992976 h 6858000"/>
              <a:gd name="connsiteX2790" fmla="*/ 11397757 w 12192000"/>
              <a:gd name="connsiteY2790" fmla="*/ 2999047 h 6858000"/>
              <a:gd name="connsiteX2791" fmla="*/ 11402186 w 12192000"/>
              <a:gd name="connsiteY2791" fmla="*/ 3011189 h 6858000"/>
              <a:gd name="connsiteX2792" fmla="*/ 11394804 w 12192000"/>
              <a:gd name="connsiteY2792" fmla="*/ 3022521 h 6858000"/>
              <a:gd name="connsiteX2793" fmla="*/ 11392589 w 12192000"/>
              <a:gd name="connsiteY2793" fmla="*/ 3028996 h 6858000"/>
              <a:gd name="connsiteX2794" fmla="*/ 11387422 w 12192000"/>
              <a:gd name="connsiteY2794" fmla="*/ 3032638 h 6858000"/>
              <a:gd name="connsiteX2795" fmla="*/ 11382254 w 12192000"/>
              <a:gd name="connsiteY2795" fmla="*/ 3046803 h 6858000"/>
              <a:gd name="connsiteX2796" fmla="*/ 11384469 w 12192000"/>
              <a:gd name="connsiteY2796" fmla="*/ 3054898 h 6858000"/>
              <a:gd name="connsiteX2797" fmla="*/ 11377086 w 12192000"/>
              <a:gd name="connsiteY2797" fmla="*/ 3061778 h 6858000"/>
              <a:gd name="connsiteX2798" fmla="*/ 11368227 w 12192000"/>
              <a:gd name="connsiteY2798" fmla="*/ 3063397 h 6858000"/>
              <a:gd name="connsiteX2799" fmla="*/ 11367489 w 12192000"/>
              <a:gd name="connsiteY2799" fmla="*/ 3068658 h 6858000"/>
              <a:gd name="connsiteX2800" fmla="*/ 11360845 w 12192000"/>
              <a:gd name="connsiteY2800" fmla="*/ 3075943 h 6858000"/>
              <a:gd name="connsiteX2801" fmla="*/ 11352724 w 12192000"/>
              <a:gd name="connsiteY2801" fmla="*/ 3073919 h 6858000"/>
              <a:gd name="connsiteX2802" fmla="*/ 11344603 w 12192000"/>
              <a:gd name="connsiteY2802" fmla="*/ 3075538 h 6858000"/>
              <a:gd name="connsiteX2803" fmla="*/ 11342389 w 12192000"/>
              <a:gd name="connsiteY2803" fmla="*/ 3083632 h 6858000"/>
              <a:gd name="connsiteX2804" fmla="*/ 11336483 w 12192000"/>
              <a:gd name="connsiteY2804" fmla="*/ 3086465 h 6858000"/>
              <a:gd name="connsiteX2805" fmla="*/ 11327624 w 12192000"/>
              <a:gd name="connsiteY2805" fmla="*/ 3080799 h 6858000"/>
              <a:gd name="connsiteX2806" fmla="*/ 11320241 w 12192000"/>
              <a:gd name="connsiteY2806" fmla="*/ 3081204 h 6858000"/>
              <a:gd name="connsiteX2807" fmla="*/ 11313597 w 12192000"/>
              <a:gd name="connsiteY2807" fmla="*/ 3076348 h 6858000"/>
              <a:gd name="connsiteX2808" fmla="*/ 11303262 w 12192000"/>
              <a:gd name="connsiteY2808" fmla="*/ 3076348 h 6858000"/>
              <a:gd name="connsiteX2809" fmla="*/ 11293665 w 12192000"/>
              <a:gd name="connsiteY2809" fmla="*/ 3069063 h 6858000"/>
              <a:gd name="connsiteX2810" fmla="*/ 11294403 w 12192000"/>
              <a:gd name="connsiteY2810" fmla="*/ 3063801 h 6858000"/>
              <a:gd name="connsiteX2811" fmla="*/ 11289235 w 12192000"/>
              <a:gd name="connsiteY2811" fmla="*/ 3054898 h 6858000"/>
              <a:gd name="connsiteX2812" fmla="*/ 11288497 w 12192000"/>
              <a:gd name="connsiteY2812" fmla="*/ 3037495 h 6858000"/>
              <a:gd name="connsiteX2813" fmla="*/ 11284067 w 12192000"/>
              <a:gd name="connsiteY2813" fmla="*/ 3030210 h 6858000"/>
              <a:gd name="connsiteX2814" fmla="*/ 11296618 w 12192000"/>
              <a:gd name="connsiteY2814" fmla="*/ 3017664 h 6858000"/>
              <a:gd name="connsiteX2815" fmla="*/ 11312121 w 12192000"/>
              <a:gd name="connsiteY2815" fmla="*/ 3009570 h 6858000"/>
              <a:gd name="connsiteX2816" fmla="*/ 11314335 w 12192000"/>
              <a:gd name="connsiteY2816" fmla="*/ 3000666 h 6858000"/>
              <a:gd name="connsiteX2817" fmla="*/ 11323194 w 12192000"/>
              <a:gd name="connsiteY2817" fmla="*/ 2999452 h 6858000"/>
              <a:gd name="connsiteX2818" fmla="*/ 11332792 w 12192000"/>
              <a:gd name="connsiteY2818" fmla="*/ 2995000 h 6858000"/>
              <a:gd name="connsiteX2819" fmla="*/ 11342389 w 12192000"/>
              <a:gd name="connsiteY2819" fmla="*/ 2995000 h 6858000"/>
              <a:gd name="connsiteX2820" fmla="*/ 11349033 w 12192000"/>
              <a:gd name="connsiteY2820" fmla="*/ 2990548 h 6858000"/>
              <a:gd name="connsiteX2821" fmla="*/ 11354201 w 12192000"/>
              <a:gd name="connsiteY2821" fmla="*/ 2992167 h 6858000"/>
              <a:gd name="connsiteX2822" fmla="*/ 11364536 w 12192000"/>
              <a:gd name="connsiteY2822" fmla="*/ 2990143 h 6858000"/>
              <a:gd name="connsiteX2823" fmla="*/ 11369704 w 12192000"/>
              <a:gd name="connsiteY2823" fmla="*/ 2993786 h 6858000"/>
              <a:gd name="connsiteX2824" fmla="*/ 11374871 w 12192000"/>
              <a:gd name="connsiteY2824" fmla="*/ 2941982 h 6858000"/>
              <a:gd name="connsiteX2825" fmla="*/ 11383730 w 12192000"/>
              <a:gd name="connsiteY2825" fmla="*/ 2945220 h 6858000"/>
              <a:gd name="connsiteX2826" fmla="*/ 11383730 w 12192000"/>
              <a:gd name="connsiteY2826" fmla="*/ 2949267 h 6858000"/>
              <a:gd name="connsiteX2827" fmla="*/ 11374133 w 12192000"/>
              <a:gd name="connsiteY2827" fmla="*/ 2947648 h 6858000"/>
              <a:gd name="connsiteX2828" fmla="*/ 11366751 w 12192000"/>
              <a:gd name="connsiteY2828" fmla="*/ 2948053 h 6858000"/>
              <a:gd name="connsiteX2829" fmla="*/ 11363060 w 12192000"/>
              <a:gd name="connsiteY2829" fmla="*/ 2943601 h 6858000"/>
              <a:gd name="connsiteX2830" fmla="*/ 1890653 w 12192000"/>
              <a:gd name="connsiteY2830" fmla="*/ 2853755 h 6858000"/>
              <a:gd name="connsiteX2831" fmla="*/ 1914277 w 12192000"/>
              <a:gd name="connsiteY2831" fmla="*/ 2857397 h 6858000"/>
              <a:gd name="connsiteX2832" fmla="*/ 1923136 w 12192000"/>
              <a:gd name="connsiteY2832" fmla="*/ 2867110 h 6858000"/>
              <a:gd name="connsiteX2833" fmla="*/ 1938639 w 12192000"/>
              <a:gd name="connsiteY2833" fmla="*/ 2869943 h 6858000"/>
              <a:gd name="connsiteX2834" fmla="*/ 1950451 w 12192000"/>
              <a:gd name="connsiteY2834" fmla="*/ 2865896 h 6858000"/>
              <a:gd name="connsiteX2835" fmla="*/ 1987363 w 12192000"/>
              <a:gd name="connsiteY2835" fmla="*/ 2870753 h 6858000"/>
              <a:gd name="connsiteX2836" fmla="*/ 1991793 w 12192000"/>
              <a:gd name="connsiteY2836" fmla="*/ 2876014 h 6858000"/>
              <a:gd name="connsiteX2837" fmla="*/ 2001390 w 12192000"/>
              <a:gd name="connsiteY2837" fmla="*/ 2873990 h 6858000"/>
              <a:gd name="connsiteX2838" fmla="*/ 2012463 w 12192000"/>
              <a:gd name="connsiteY2838" fmla="*/ 2885727 h 6858000"/>
              <a:gd name="connsiteX2839" fmla="*/ 2016155 w 12192000"/>
              <a:gd name="connsiteY2839" fmla="*/ 2895440 h 6858000"/>
              <a:gd name="connsiteX2840" fmla="*/ 2026490 w 12192000"/>
              <a:gd name="connsiteY2840" fmla="*/ 2899892 h 6858000"/>
              <a:gd name="connsiteX2841" fmla="*/ 2053805 w 12192000"/>
              <a:gd name="connsiteY2841" fmla="*/ 2901106 h 6858000"/>
              <a:gd name="connsiteX2842" fmla="*/ 2066355 w 12192000"/>
              <a:gd name="connsiteY2842" fmla="*/ 2910415 h 6858000"/>
              <a:gd name="connsiteX2843" fmla="*/ 2078167 w 12192000"/>
              <a:gd name="connsiteY2843" fmla="*/ 2916081 h 6858000"/>
              <a:gd name="connsiteX2844" fmla="*/ 2090717 w 12192000"/>
              <a:gd name="connsiteY2844" fmla="*/ 2927008 h 6858000"/>
              <a:gd name="connsiteX2845" fmla="*/ 2109173 w 12192000"/>
              <a:gd name="connsiteY2845" fmla="*/ 2931055 h 6858000"/>
              <a:gd name="connsiteX2846" fmla="*/ 2115818 w 12192000"/>
              <a:gd name="connsiteY2846" fmla="*/ 2937126 h 6858000"/>
              <a:gd name="connsiteX2847" fmla="*/ 2118770 w 12192000"/>
              <a:gd name="connsiteY2847" fmla="*/ 2931460 h 6858000"/>
              <a:gd name="connsiteX2848" fmla="*/ 2123938 w 12192000"/>
              <a:gd name="connsiteY2848" fmla="*/ 2933888 h 6858000"/>
              <a:gd name="connsiteX2849" fmla="*/ 2121724 w 12192000"/>
              <a:gd name="connsiteY2849" fmla="*/ 2939149 h 6858000"/>
              <a:gd name="connsiteX2850" fmla="*/ 2126153 w 12192000"/>
              <a:gd name="connsiteY2850" fmla="*/ 2943601 h 6858000"/>
              <a:gd name="connsiteX2851" fmla="*/ 2133535 w 12192000"/>
              <a:gd name="connsiteY2851" fmla="*/ 2935912 h 6858000"/>
              <a:gd name="connsiteX2852" fmla="*/ 2146824 w 12192000"/>
              <a:gd name="connsiteY2852" fmla="*/ 2945220 h 6858000"/>
              <a:gd name="connsiteX2853" fmla="*/ 2154944 w 12192000"/>
              <a:gd name="connsiteY2853" fmla="*/ 2951696 h 6858000"/>
              <a:gd name="connsiteX2854" fmla="*/ 2160112 w 12192000"/>
              <a:gd name="connsiteY2854" fmla="*/ 2947648 h 6858000"/>
              <a:gd name="connsiteX2855" fmla="*/ 2177830 w 12192000"/>
              <a:gd name="connsiteY2855" fmla="*/ 2959790 h 6858000"/>
              <a:gd name="connsiteX2856" fmla="*/ 2187427 w 12192000"/>
              <a:gd name="connsiteY2856" fmla="*/ 2960599 h 6858000"/>
              <a:gd name="connsiteX2857" fmla="*/ 2195548 w 12192000"/>
              <a:gd name="connsiteY2857" fmla="*/ 2957766 h 6858000"/>
              <a:gd name="connsiteX2858" fmla="*/ 2201454 w 12192000"/>
              <a:gd name="connsiteY2858" fmla="*/ 2959385 h 6858000"/>
              <a:gd name="connsiteX2859" fmla="*/ 2197763 w 12192000"/>
              <a:gd name="connsiteY2859" fmla="*/ 2970717 h 6858000"/>
              <a:gd name="connsiteX2860" fmla="*/ 2192595 w 12192000"/>
              <a:gd name="connsiteY2860" fmla="*/ 2975574 h 6858000"/>
              <a:gd name="connsiteX2861" fmla="*/ 2199239 w 12192000"/>
              <a:gd name="connsiteY2861" fmla="*/ 2977597 h 6858000"/>
              <a:gd name="connsiteX2862" fmla="*/ 2225078 w 12192000"/>
              <a:gd name="connsiteY2862" fmla="*/ 2977597 h 6858000"/>
              <a:gd name="connsiteX2863" fmla="*/ 2247225 w 12192000"/>
              <a:gd name="connsiteY2863" fmla="*/ 2986096 h 6858000"/>
              <a:gd name="connsiteX2864" fmla="*/ 2253131 w 12192000"/>
              <a:gd name="connsiteY2864" fmla="*/ 2998642 h 6858000"/>
              <a:gd name="connsiteX2865" fmla="*/ 2261990 w 12192000"/>
              <a:gd name="connsiteY2865" fmla="*/ 2999452 h 6858000"/>
              <a:gd name="connsiteX2866" fmla="*/ 2266419 w 12192000"/>
              <a:gd name="connsiteY2866" fmla="*/ 3003904 h 6858000"/>
              <a:gd name="connsiteX2867" fmla="*/ 2261252 w 12192000"/>
              <a:gd name="connsiteY2867" fmla="*/ 3013212 h 6858000"/>
              <a:gd name="connsiteX2868" fmla="*/ 2248701 w 12192000"/>
              <a:gd name="connsiteY2868" fmla="*/ 3016045 h 6858000"/>
              <a:gd name="connsiteX2869" fmla="*/ 2231722 w 12192000"/>
              <a:gd name="connsiteY2869" fmla="*/ 3014022 h 6858000"/>
              <a:gd name="connsiteX2870" fmla="*/ 2224339 w 12192000"/>
              <a:gd name="connsiteY2870" fmla="*/ 3019688 h 6858000"/>
              <a:gd name="connsiteX2871" fmla="*/ 2218433 w 12192000"/>
              <a:gd name="connsiteY2871" fmla="*/ 3018473 h 6858000"/>
              <a:gd name="connsiteX2872" fmla="*/ 2214742 w 12192000"/>
              <a:gd name="connsiteY2872" fmla="*/ 3023735 h 6858000"/>
              <a:gd name="connsiteX2873" fmla="*/ 2189642 w 12192000"/>
              <a:gd name="connsiteY2873" fmla="*/ 3028996 h 6858000"/>
              <a:gd name="connsiteX2874" fmla="*/ 2172662 w 12192000"/>
              <a:gd name="connsiteY2874" fmla="*/ 3022116 h 6858000"/>
              <a:gd name="connsiteX2875" fmla="*/ 2158636 w 12192000"/>
              <a:gd name="connsiteY2875" fmla="*/ 3020497 h 6858000"/>
              <a:gd name="connsiteX2876" fmla="*/ 2134274 w 12192000"/>
              <a:gd name="connsiteY2876" fmla="*/ 3025758 h 6858000"/>
              <a:gd name="connsiteX2877" fmla="*/ 2126153 w 12192000"/>
              <a:gd name="connsiteY2877" fmla="*/ 3022116 h 6858000"/>
              <a:gd name="connsiteX2878" fmla="*/ 2114341 w 12192000"/>
              <a:gd name="connsiteY2878" fmla="*/ 3028187 h 6858000"/>
              <a:gd name="connsiteX2879" fmla="*/ 2096623 w 12192000"/>
              <a:gd name="connsiteY2879" fmla="*/ 3024949 h 6858000"/>
              <a:gd name="connsiteX2880" fmla="*/ 2097361 w 12192000"/>
              <a:gd name="connsiteY2880" fmla="*/ 3016855 h 6858000"/>
              <a:gd name="connsiteX2881" fmla="*/ 2113603 w 12192000"/>
              <a:gd name="connsiteY2881" fmla="*/ 3003094 h 6858000"/>
              <a:gd name="connsiteX2882" fmla="*/ 2126153 w 12192000"/>
              <a:gd name="connsiteY2882" fmla="*/ 3000261 h 6858000"/>
              <a:gd name="connsiteX2883" fmla="*/ 2127629 w 12192000"/>
              <a:gd name="connsiteY2883" fmla="*/ 2991358 h 6858000"/>
              <a:gd name="connsiteX2884" fmla="*/ 2119509 w 12192000"/>
              <a:gd name="connsiteY2884" fmla="*/ 2988525 h 6858000"/>
              <a:gd name="connsiteX2885" fmla="*/ 2117294 w 12192000"/>
              <a:gd name="connsiteY2885" fmla="*/ 2984073 h 6858000"/>
              <a:gd name="connsiteX2886" fmla="*/ 2099576 w 12192000"/>
              <a:gd name="connsiteY2886" fmla="*/ 2983668 h 6858000"/>
              <a:gd name="connsiteX2887" fmla="*/ 2088503 w 12192000"/>
              <a:gd name="connsiteY2887" fmla="*/ 2977597 h 6858000"/>
              <a:gd name="connsiteX2888" fmla="*/ 2084811 w 12192000"/>
              <a:gd name="connsiteY2888" fmla="*/ 2980835 h 6858000"/>
              <a:gd name="connsiteX2889" fmla="*/ 2076690 w 12192000"/>
              <a:gd name="connsiteY2889" fmla="*/ 2980430 h 6858000"/>
              <a:gd name="connsiteX2890" fmla="*/ 2059711 w 12192000"/>
              <a:gd name="connsiteY2890" fmla="*/ 2962623 h 6858000"/>
              <a:gd name="connsiteX2891" fmla="*/ 2051590 w 12192000"/>
              <a:gd name="connsiteY2891" fmla="*/ 2935102 h 6858000"/>
              <a:gd name="connsiteX2892" fmla="*/ 2045684 w 12192000"/>
              <a:gd name="connsiteY2892" fmla="*/ 2933079 h 6858000"/>
              <a:gd name="connsiteX2893" fmla="*/ 2032396 w 12192000"/>
              <a:gd name="connsiteY2893" fmla="*/ 2937531 h 6858000"/>
              <a:gd name="connsiteX2894" fmla="*/ 2025014 w 12192000"/>
              <a:gd name="connsiteY2894" fmla="*/ 2934293 h 6858000"/>
              <a:gd name="connsiteX2895" fmla="*/ 2015416 w 12192000"/>
              <a:gd name="connsiteY2895" fmla="*/ 2935507 h 6858000"/>
              <a:gd name="connsiteX2896" fmla="*/ 2006557 w 12192000"/>
              <a:gd name="connsiteY2896" fmla="*/ 2929032 h 6858000"/>
              <a:gd name="connsiteX2897" fmla="*/ 2001390 w 12192000"/>
              <a:gd name="connsiteY2897" fmla="*/ 2931865 h 6858000"/>
              <a:gd name="connsiteX2898" fmla="*/ 1988840 w 12192000"/>
              <a:gd name="connsiteY2898" fmla="*/ 2929841 h 6858000"/>
              <a:gd name="connsiteX2899" fmla="*/ 1972598 w 12192000"/>
              <a:gd name="connsiteY2899" fmla="*/ 2918914 h 6858000"/>
              <a:gd name="connsiteX2900" fmla="*/ 1971860 w 12192000"/>
              <a:gd name="connsiteY2900" fmla="*/ 2914057 h 6858000"/>
              <a:gd name="connsiteX2901" fmla="*/ 1965216 w 12192000"/>
              <a:gd name="connsiteY2901" fmla="*/ 2909605 h 6858000"/>
              <a:gd name="connsiteX2902" fmla="*/ 1961524 w 12192000"/>
              <a:gd name="connsiteY2902" fmla="*/ 2914462 h 6858000"/>
              <a:gd name="connsiteX2903" fmla="*/ 1954880 w 12192000"/>
              <a:gd name="connsiteY2903" fmla="*/ 2914867 h 6858000"/>
              <a:gd name="connsiteX2904" fmla="*/ 1940854 w 12192000"/>
              <a:gd name="connsiteY2904" fmla="*/ 2913248 h 6858000"/>
              <a:gd name="connsiteX2905" fmla="*/ 1932733 w 12192000"/>
              <a:gd name="connsiteY2905" fmla="*/ 2906772 h 6858000"/>
              <a:gd name="connsiteX2906" fmla="*/ 1923874 w 12192000"/>
              <a:gd name="connsiteY2906" fmla="*/ 2906772 h 6858000"/>
              <a:gd name="connsiteX2907" fmla="*/ 1917968 w 12192000"/>
              <a:gd name="connsiteY2907" fmla="*/ 2908796 h 6858000"/>
              <a:gd name="connsiteX2908" fmla="*/ 1888438 w 12192000"/>
              <a:gd name="connsiteY2908" fmla="*/ 2904344 h 6858000"/>
              <a:gd name="connsiteX2909" fmla="*/ 1881056 w 12192000"/>
              <a:gd name="connsiteY2909" fmla="*/ 2899083 h 6858000"/>
              <a:gd name="connsiteX2910" fmla="*/ 1888438 w 12192000"/>
              <a:gd name="connsiteY2910" fmla="*/ 2893821 h 6858000"/>
              <a:gd name="connsiteX2911" fmla="*/ 1899512 w 12192000"/>
              <a:gd name="connsiteY2911" fmla="*/ 2895036 h 6858000"/>
              <a:gd name="connsiteX2912" fmla="*/ 1905418 w 12192000"/>
              <a:gd name="connsiteY2912" fmla="*/ 2890584 h 6858000"/>
              <a:gd name="connsiteX2913" fmla="*/ 1899512 w 12192000"/>
              <a:gd name="connsiteY2913" fmla="*/ 2885727 h 6858000"/>
              <a:gd name="connsiteX2914" fmla="*/ 1877365 w 12192000"/>
              <a:gd name="connsiteY2914" fmla="*/ 2883299 h 6858000"/>
              <a:gd name="connsiteX2915" fmla="*/ 1867768 w 12192000"/>
              <a:gd name="connsiteY2915" fmla="*/ 2883703 h 6858000"/>
              <a:gd name="connsiteX2916" fmla="*/ 1854479 w 12192000"/>
              <a:gd name="connsiteY2916" fmla="*/ 2881680 h 6858000"/>
              <a:gd name="connsiteX2917" fmla="*/ 1848573 w 12192000"/>
              <a:gd name="connsiteY2917" fmla="*/ 2888155 h 6858000"/>
              <a:gd name="connsiteX2918" fmla="*/ 1839714 w 12192000"/>
              <a:gd name="connsiteY2918" fmla="*/ 2889774 h 6858000"/>
              <a:gd name="connsiteX2919" fmla="*/ 1824949 w 12192000"/>
              <a:gd name="connsiteY2919" fmla="*/ 2906368 h 6858000"/>
              <a:gd name="connsiteX2920" fmla="*/ 1814614 w 12192000"/>
              <a:gd name="connsiteY2920" fmla="*/ 2907986 h 6858000"/>
              <a:gd name="connsiteX2921" fmla="*/ 1808708 w 12192000"/>
              <a:gd name="connsiteY2921" fmla="*/ 2903130 h 6858000"/>
              <a:gd name="connsiteX2922" fmla="*/ 1803540 w 12192000"/>
              <a:gd name="connsiteY2922" fmla="*/ 2907177 h 6858000"/>
              <a:gd name="connsiteX2923" fmla="*/ 1790252 w 12192000"/>
              <a:gd name="connsiteY2923" fmla="*/ 2904749 h 6858000"/>
              <a:gd name="connsiteX2924" fmla="*/ 1780655 w 12192000"/>
              <a:gd name="connsiteY2924" fmla="*/ 2918914 h 6858000"/>
              <a:gd name="connsiteX2925" fmla="*/ 1771796 w 12192000"/>
              <a:gd name="connsiteY2925" fmla="*/ 2919723 h 6858000"/>
              <a:gd name="connsiteX2926" fmla="*/ 1759984 w 12192000"/>
              <a:gd name="connsiteY2926" fmla="*/ 2926603 h 6858000"/>
              <a:gd name="connsiteX2927" fmla="*/ 1759246 w 12192000"/>
              <a:gd name="connsiteY2927" fmla="*/ 2918914 h 6858000"/>
              <a:gd name="connsiteX2928" fmla="*/ 1755555 w 12192000"/>
              <a:gd name="connsiteY2928" fmla="*/ 2917295 h 6858000"/>
              <a:gd name="connsiteX2929" fmla="*/ 1745957 w 12192000"/>
              <a:gd name="connsiteY2929" fmla="*/ 2927817 h 6858000"/>
              <a:gd name="connsiteX2930" fmla="*/ 1736360 w 12192000"/>
              <a:gd name="connsiteY2930" fmla="*/ 2923366 h 6858000"/>
              <a:gd name="connsiteX2931" fmla="*/ 1736360 w 12192000"/>
              <a:gd name="connsiteY2931" fmla="*/ 2917295 h 6858000"/>
              <a:gd name="connsiteX2932" fmla="*/ 1743743 w 12192000"/>
              <a:gd name="connsiteY2932" fmla="*/ 2919318 h 6858000"/>
              <a:gd name="connsiteX2933" fmla="*/ 1761461 w 12192000"/>
              <a:gd name="connsiteY2933" fmla="*/ 2910010 h 6858000"/>
              <a:gd name="connsiteX2934" fmla="*/ 1769581 w 12192000"/>
              <a:gd name="connsiteY2934" fmla="*/ 2914057 h 6858000"/>
              <a:gd name="connsiteX2935" fmla="*/ 1772534 w 12192000"/>
              <a:gd name="connsiteY2935" fmla="*/ 2910010 h 6858000"/>
              <a:gd name="connsiteX2936" fmla="*/ 1766628 w 12192000"/>
              <a:gd name="connsiteY2936" fmla="*/ 2902725 h 6858000"/>
              <a:gd name="connsiteX2937" fmla="*/ 1768105 w 12192000"/>
              <a:gd name="connsiteY2937" fmla="*/ 2892203 h 6858000"/>
              <a:gd name="connsiteX2938" fmla="*/ 1776964 w 12192000"/>
              <a:gd name="connsiteY2938" fmla="*/ 2887751 h 6858000"/>
              <a:gd name="connsiteX2939" fmla="*/ 1784346 w 12192000"/>
              <a:gd name="connsiteY2939" fmla="*/ 2879656 h 6858000"/>
              <a:gd name="connsiteX2940" fmla="*/ 1805017 w 12192000"/>
              <a:gd name="connsiteY2940" fmla="*/ 2873990 h 6858000"/>
              <a:gd name="connsiteX2941" fmla="*/ 1812399 w 12192000"/>
              <a:gd name="connsiteY2941" fmla="*/ 2867920 h 6858000"/>
              <a:gd name="connsiteX2942" fmla="*/ 1833808 w 12192000"/>
              <a:gd name="connsiteY2942" fmla="*/ 2863063 h 6858000"/>
              <a:gd name="connsiteX2943" fmla="*/ 1861123 w 12192000"/>
              <a:gd name="connsiteY2943" fmla="*/ 2861849 h 6858000"/>
              <a:gd name="connsiteX2944" fmla="*/ 1870721 w 12192000"/>
              <a:gd name="connsiteY2944" fmla="*/ 2854159 h 6858000"/>
              <a:gd name="connsiteX2945" fmla="*/ 11682719 w 12192000"/>
              <a:gd name="connsiteY2945" fmla="*/ 2808022 h 6858000"/>
              <a:gd name="connsiteX2946" fmla="*/ 11688625 w 12192000"/>
              <a:gd name="connsiteY2946" fmla="*/ 2813688 h 6858000"/>
              <a:gd name="connsiteX2947" fmla="*/ 11684934 w 12192000"/>
              <a:gd name="connsiteY2947" fmla="*/ 2816116 h 6858000"/>
              <a:gd name="connsiteX2948" fmla="*/ 11676075 w 12192000"/>
              <a:gd name="connsiteY2948" fmla="*/ 2815711 h 6858000"/>
              <a:gd name="connsiteX2949" fmla="*/ 11674598 w 12192000"/>
              <a:gd name="connsiteY2949" fmla="*/ 2811664 h 6858000"/>
              <a:gd name="connsiteX2950" fmla="*/ 11881307 w 12192000"/>
              <a:gd name="connsiteY2950" fmla="*/ 2698344 h 6858000"/>
              <a:gd name="connsiteX2951" fmla="*/ 11892380 w 12192000"/>
              <a:gd name="connsiteY2951" fmla="*/ 2701582 h 6858000"/>
              <a:gd name="connsiteX2952" fmla="*/ 11897548 w 12192000"/>
              <a:gd name="connsiteY2952" fmla="*/ 2712105 h 6858000"/>
              <a:gd name="connsiteX2953" fmla="*/ 11900501 w 12192000"/>
              <a:gd name="connsiteY2953" fmla="*/ 2712105 h 6858000"/>
              <a:gd name="connsiteX2954" fmla="*/ 11909360 w 12192000"/>
              <a:gd name="connsiteY2954" fmla="*/ 2718175 h 6858000"/>
              <a:gd name="connsiteX2955" fmla="*/ 11910836 w 12192000"/>
              <a:gd name="connsiteY2955" fmla="*/ 2725865 h 6858000"/>
              <a:gd name="connsiteX2956" fmla="*/ 11907884 w 12192000"/>
              <a:gd name="connsiteY2956" fmla="*/ 2726674 h 6858000"/>
              <a:gd name="connsiteX2957" fmla="*/ 11904192 w 12192000"/>
              <a:gd name="connsiteY2957" fmla="*/ 2738816 h 6858000"/>
              <a:gd name="connsiteX2958" fmla="*/ 11901978 w 12192000"/>
              <a:gd name="connsiteY2958" fmla="*/ 2762694 h 6858000"/>
              <a:gd name="connsiteX2959" fmla="*/ 11896810 w 12192000"/>
              <a:gd name="connsiteY2959" fmla="*/ 2772407 h 6858000"/>
              <a:gd name="connsiteX2960" fmla="*/ 11898286 w 12192000"/>
              <a:gd name="connsiteY2960" fmla="*/ 2785763 h 6858000"/>
              <a:gd name="connsiteX2961" fmla="*/ 11897548 w 12192000"/>
              <a:gd name="connsiteY2961" fmla="*/ 2797904 h 6858000"/>
              <a:gd name="connsiteX2962" fmla="*/ 11894595 w 12192000"/>
              <a:gd name="connsiteY2962" fmla="*/ 2815307 h 6858000"/>
              <a:gd name="connsiteX2963" fmla="*/ 11899025 w 12192000"/>
              <a:gd name="connsiteY2963" fmla="*/ 2816926 h 6858000"/>
              <a:gd name="connsiteX2964" fmla="*/ 11895333 w 12192000"/>
              <a:gd name="connsiteY2964" fmla="*/ 2820568 h 6858000"/>
              <a:gd name="connsiteX2965" fmla="*/ 11895333 w 12192000"/>
              <a:gd name="connsiteY2965" fmla="*/ 2831495 h 6858000"/>
              <a:gd name="connsiteX2966" fmla="*/ 11882783 w 12192000"/>
              <a:gd name="connsiteY2966" fmla="*/ 2849303 h 6858000"/>
              <a:gd name="connsiteX2967" fmla="*/ 11874663 w 12192000"/>
              <a:gd name="connsiteY2967" fmla="*/ 2859421 h 6858000"/>
              <a:gd name="connsiteX2968" fmla="*/ 11879830 w 12192000"/>
              <a:gd name="connsiteY2968" fmla="*/ 2873181 h 6858000"/>
              <a:gd name="connsiteX2969" fmla="*/ 11876877 w 12192000"/>
              <a:gd name="connsiteY2969" fmla="*/ 2884108 h 6858000"/>
              <a:gd name="connsiteX2970" fmla="*/ 11879092 w 12192000"/>
              <a:gd name="connsiteY2970" fmla="*/ 2893417 h 6858000"/>
              <a:gd name="connsiteX2971" fmla="*/ 11871710 w 12192000"/>
              <a:gd name="connsiteY2971" fmla="*/ 2890988 h 6858000"/>
              <a:gd name="connsiteX2972" fmla="*/ 11865065 w 12192000"/>
              <a:gd name="connsiteY2972" fmla="*/ 2893417 h 6858000"/>
              <a:gd name="connsiteX2973" fmla="*/ 11864327 w 12192000"/>
              <a:gd name="connsiteY2973" fmla="*/ 2885727 h 6858000"/>
              <a:gd name="connsiteX2974" fmla="*/ 11865065 w 12192000"/>
              <a:gd name="connsiteY2974" fmla="*/ 2874800 h 6858000"/>
              <a:gd name="connsiteX2975" fmla="*/ 11857683 w 12192000"/>
              <a:gd name="connsiteY2975" fmla="*/ 2865087 h 6858000"/>
              <a:gd name="connsiteX2976" fmla="*/ 11843656 w 12192000"/>
              <a:gd name="connsiteY2976" fmla="*/ 2860635 h 6858000"/>
              <a:gd name="connsiteX2977" fmla="*/ 11842180 w 12192000"/>
              <a:gd name="connsiteY2977" fmla="*/ 2854969 h 6858000"/>
              <a:gd name="connsiteX2978" fmla="*/ 11837012 w 12192000"/>
              <a:gd name="connsiteY2978" fmla="*/ 2853350 h 6858000"/>
              <a:gd name="connsiteX2979" fmla="*/ 11831844 w 12192000"/>
              <a:gd name="connsiteY2979" fmla="*/ 2846065 h 6858000"/>
              <a:gd name="connsiteX2980" fmla="*/ 11831844 w 12192000"/>
              <a:gd name="connsiteY2980" fmla="*/ 2840399 h 6858000"/>
              <a:gd name="connsiteX2981" fmla="*/ 11834059 w 12192000"/>
              <a:gd name="connsiteY2981" fmla="*/ 2839590 h 6858000"/>
              <a:gd name="connsiteX2982" fmla="*/ 11832583 w 12192000"/>
              <a:gd name="connsiteY2982" fmla="*/ 2834328 h 6858000"/>
              <a:gd name="connsiteX2983" fmla="*/ 11827415 w 12192000"/>
              <a:gd name="connsiteY2983" fmla="*/ 2831091 h 6858000"/>
              <a:gd name="connsiteX2984" fmla="*/ 11825938 w 12192000"/>
              <a:gd name="connsiteY2984" fmla="*/ 2812878 h 6858000"/>
              <a:gd name="connsiteX2985" fmla="*/ 11825938 w 12192000"/>
              <a:gd name="connsiteY2985" fmla="*/ 2794666 h 6858000"/>
              <a:gd name="connsiteX2986" fmla="*/ 11822247 w 12192000"/>
              <a:gd name="connsiteY2986" fmla="*/ 2790619 h 6858000"/>
              <a:gd name="connsiteX2987" fmla="*/ 11825938 w 12192000"/>
              <a:gd name="connsiteY2987" fmla="*/ 2787786 h 6858000"/>
              <a:gd name="connsiteX2988" fmla="*/ 11831844 w 12192000"/>
              <a:gd name="connsiteY2988" fmla="*/ 2769574 h 6858000"/>
              <a:gd name="connsiteX2989" fmla="*/ 11842180 w 12192000"/>
              <a:gd name="connsiteY2989" fmla="*/ 2752171 h 6858000"/>
              <a:gd name="connsiteX2990" fmla="*/ 11846609 w 12192000"/>
              <a:gd name="connsiteY2990" fmla="*/ 2748529 h 6858000"/>
              <a:gd name="connsiteX2991" fmla="*/ 11848086 w 12192000"/>
              <a:gd name="connsiteY2991" fmla="*/ 2742053 h 6858000"/>
              <a:gd name="connsiteX2992" fmla="*/ 11845871 w 12192000"/>
              <a:gd name="connsiteY2992" fmla="*/ 2738006 h 6858000"/>
              <a:gd name="connsiteX2993" fmla="*/ 11856206 w 12192000"/>
              <a:gd name="connsiteY2993" fmla="*/ 2721818 h 6858000"/>
              <a:gd name="connsiteX2994" fmla="*/ 11866542 w 12192000"/>
              <a:gd name="connsiteY2994" fmla="*/ 2710890 h 6858000"/>
              <a:gd name="connsiteX2995" fmla="*/ 11875401 w 12192000"/>
              <a:gd name="connsiteY2995" fmla="*/ 2707653 h 6858000"/>
              <a:gd name="connsiteX2996" fmla="*/ 11874663 w 12192000"/>
              <a:gd name="connsiteY2996" fmla="*/ 2701582 h 6858000"/>
              <a:gd name="connsiteX2997" fmla="*/ 11785335 w 12192000"/>
              <a:gd name="connsiteY2997" fmla="*/ 2690655 h 6858000"/>
              <a:gd name="connsiteX2998" fmla="*/ 11789026 w 12192000"/>
              <a:gd name="connsiteY2998" fmla="*/ 2694297 h 6858000"/>
              <a:gd name="connsiteX2999" fmla="*/ 11788288 w 12192000"/>
              <a:gd name="connsiteY2999" fmla="*/ 2701177 h 6858000"/>
              <a:gd name="connsiteX3000" fmla="*/ 11783120 w 12192000"/>
              <a:gd name="connsiteY3000" fmla="*/ 2702796 h 6858000"/>
              <a:gd name="connsiteX3001" fmla="*/ 11780906 w 12192000"/>
              <a:gd name="connsiteY3001" fmla="*/ 2692274 h 6858000"/>
              <a:gd name="connsiteX3002" fmla="*/ 11858421 w 12192000"/>
              <a:gd name="connsiteY3002" fmla="*/ 2427995 h 6858000"/>
              <a:gd name="connsiteX3003" fmla="*/ 11862112 w 12192000"/>
              <a:gd name="connsiteY3003" fmla="*/ 2429209 h 6858000"/>
              <a:gd name="connsiteX3004" fmla="*/ 11868018 w 12192000"/>
              <a:gd name="connsiteY3004" fmla="*/ 2428804 h 6858000"/>
              <a:gd name="connsiteX3005" fmla="*/ 11877616 w 12192000"/>
              <a:gd name="connsiteY3005" fmla="*/ 2434066 h 6858000"/>
              <a:gd name="connsiteX3006" fmla="*/ 11877616 w 12192000"/>
              <a:gd name="connsiteY3006" fmla="*/ 2441351 h 6858000"/>
              <a:gd name="connsiteX3007" fmla="*/ 11870233 w 12192000"/>
              <a:gd name="connsiteY3007" fmla="*/ 2436899 h 6858000"/>
              <a:gd name="connsiteX3008" fmla="*/ 11860636 w 12192000"/>
              <a:gd name="connsiteY3008" fmla="*/ 2434066 h 6858000"/>
              <a:gd name="connsiteX3009" fmla="*/ 11803791 w 12192000"/>
              <a:gd name="connsiteY3009" fmla="*/ 2337744 h 6858000"/>
              <a:gd name="connsiteX3010" fmla="*/ 11816341 w 12192000"/>
              <a:gd name="connsiteY3010" fmla="*/ 2339767 h 6858000"/>
              <a:gd name="connsiteX3011" fmla="*/ 11820771 w 12192000"/>
              <a:gd name="connsiteY3011" fmla="*/ 2342195 h 6858000"/>
              <a:gd name="connsiteX3012" fmla="*/ 11828891 w 12192000"/>
              <a:gd name="connsiteY3012" fmla="*/ 2341791 h 6858000"/>
              <a:gd name="connsiteX3013" fmla="*/ 11829630 w 12192000"/>
              <a:gd name="connsiteY3013" fmla="*/ 2351504 h 6858000"/>
              <a:gd name="connsiteX3014" fmla="*/ 11819294 w 12192000"/>
              <a:gd name="connsiteY3014" fmla="*/ 2347052 h 6858000"/>
              <a:gd name="connsiteX3015" fmla="*/ 11808959 w 12192000"/>
              <a:gd name="connsiteY3015" fmla="*/ 2347052 h 6858000"/>
              <a:gd name="connsiteX3016" fmla="*/ 11803053 w 12192000"/>
              <a:gd name="connsiteY3016" fmla="*/ 2341386 h 6858000"/>
              <a:gd name="connsiteX3017" fmla="*/ 12159625 w 12192000"/>
              <a:gd name="connsiteY3017" fmla="*/ 2254373 h 6858000"/>
              <a:gd name="connsiteX3018" fmla="*/ 12160363 w 12192000"/>
              <a:gd name="connsiteY3018" fmla="*/ 2259634 h 6858000"/>
              <a:gd name="connsiteX3019" fmla="*/ 12166269 w 12192000"/>
              <a:gd name="connsiteY3019" fmla="*/ 2262467 h 6858000"/>
              <a:gd name="connsiteX3020" fmla="*/ 12169960 w 12192000"/>
              <a:gd name="connsiteY3020" fmla="*/ 2268942 h 6858000"/>
              <a:gd name="connsiteX3021" fmla="*/ 12164054 w 12192000"/>
              <a:gd name="connsiteY3021" fmla="*/ 2273394 h 6858000"/>
              <a:gd name="connsiteX3022" fmla="*/ 12157410 w 12192000"/>
              <a:gd name="connsiteY3022" fmla="*/ 2272585 h 6858000"/>
              <a:gd name="connsiteX3023" fmla="*/ 12153719 w 12192000"/>
              <a:gd name="connsiteY3023" fmla="*/ 2262467 h 6858000"/>
              <a:gd name="connsiteX3024" fmla="*/ 12154457 w 12192000"/>
              <a:gd name="connsiteY3024" fmla="*/ 2256801 h 6858000"/>
              <a:gd name="connsiteX3025" fmla="*/ 12164792 w 12192000"/>
              <a:gd name="connsiteY3025" fmla="*/ 2249516 h 6858000"/>
              <a:gd name="connsiteX3026" fmla="*/ 12171437 w 12192000"/>
              <a:gd name="connsiteY3026" fmla="*/ 2250730 h 6858000"/>
              <a:gd name="connsiteX3027" fmla="*/ 12165531 w 12192000"/>
              <a:gd name="connsiteY3027" fmla="*/ 2253968 h 6858000"/>
              <a:gd name="connsiteX3028" fmla="*/ 12164792 w 12192000"/>
              <a:gd name="connsiteY3028" fmla="*/ 2249516 h 6858000"/>
              <a:gd name="connsiteX3029" fmla="*/ 12176604 w 12192000"/>
              <a:gd name="connsiteY3029" fmla="*/ 2243850 h 6858000"/>
              <a:gd name="connsiteX3030" fmla="*/ 12175128 w 12192000"/>
              <a:gd name="connsiteY3030" fmla="*/ 2246683 h 6858000"/>
              <a:gd name="connsiteX3031" fmla="*/ 12170698 w 12192000"/>
              <a:gd name="connsiteY3031" fmla="*/ 2245064 h 6858000"/>
              <a:gd name="connsiteX3032" fmla="*/ 12176604 w 12192000"/>
              <a:gd name="connsiteY3032" fmla="*/ 2239398 h 6858000"/>
              <a:gd name="connsiteX3033" fmla="*/ 12180295 w 12192000"/>
              <a:gd name="connsiteY3033" fmla="*/ 2239803 h 6858000"/>
              <a:gd name="connsiteX3034" fmla="*/ 12178081 w 12192000"/>
              <a:gd name="connsiteY3034" fmla="*/ 2241826 h 6858000"/>
              <a:gd name="connsiteX3035" fmla="*/ 12176604 w 12192000"/>
              <a:gd name="connsiteY3035" fmla="*/ 2239398 h 6858000"/>
              <a:gd name="connsiteX3036" fmla="*/ 12178819 w 12192000"/>
              <a:gd name="connsiteY3036" fmla="*/ 2231709 h 6858000"/>
              <a:gd name="connsiteX3037" fmla="*/ 12181772 w 12192000"/>
              <a:gd name="connsiteY3037" fmla="*/ 2231709 h 6858000"/>
              <a:gd name="connsiteX3038" fmla="*/ 12187678 w 12192000"/>
              <a:gd name="connsiteY3038" fmla="*/ 2235351 h 6858000"/>
              <a:gd name="connsiteX3039" fmla="*/ 12184725 w 12192000"/>
              <a:gd name="connsiteY3039" fmla="*/ 2236970 h 6858000"/>
              <a:gd name="connsiteX3040" fmla="*/ 12179557 w 12192000"/>
              <a:gd name="connsiteY3040" fmla="*/ 2233327 h 6858000"/>
              <a:gd name="connsiteX3041" fmla="*/ 12048888 w 12192000"/>
              <a:gd name="connsiteY3041" fmla="*/ 2213901 h 6858000"/>
              <a:gd name="connsiteX3042" fmla="*/ 12058485 w 12192000"/>
              <a:gd name="connsiteY3042" fmla="*/ 2215520 h 6858000"/>
              <a:gd name="connsiteX3043" fmla="*/ 12059223 w 12192000"/>
              <a:gd name="connsiteY3043" fmla="*/ 2221186 h 6858000"/>
              <a:gd name="connsiteX3044" fmla="*/ 12052579 w 12192000"/>
              <a:gd name="connsiteY3044" fmla="*/ 2232113 h 6858000"/>
              <a:gd name="connsiteX3045" fmla="*/ 12035600 w 12192000"/>
              <a:gd name="connsiteY3045" fmla="*/ 2234946 h 6858000"/>
              <a:gd name="connsiteX3046" fmla="*/ 12026003 w 12192000"/>
              <a:gd name="connsiteY3046" fmla="*/ 2233327 h 6858000"/>
              <a:gd name="connsiteX3047" fmla="*/ 12022311 w 12192000"/>
              <a:gd name="connsiteY3047" fmla="*/ 2226447 h 6858000"/>
              <a:gd name="connsiteX3048" fmla="*/ 12027479 w 12192000"/>
              <a:gd name="connsiteY3048" fmla="*/ 2219567 h 6858000"/>
              <a:gd name="connsiteX3049" fmla="*/ 12161839 w 12192000"/>
              <a:gd name="connsiteY3049" fmla="*/ 2173025 h 6858000"/>
              <a:gd name="connsiteX3050" fmla="*/ 12169960 w 12192000"/>
              <a:gd name="connsiteY3050" fmla="*/ 2173429 h 6858000"/>
              <a:gd name="connsiteX3051" fmla="*/ 12167007 w 12192000"/>
              <a:gd name="connsiteY3051" fmla="*/ 2179500 h 6858000"/>
              <a:gd name="connsiteX3052" fmla="*/ 12163316 w 12192000"/>
              <a:gd name="connsiteY3052" fmla="*/ 2183143 h 6858000"/>
              <a:gd name="connsiteX3053" fmla="*/ 12158886 w 12192000"/>
              <a:gd name="connsiteY3053" fmla="*/ 2183952 h 6858000"/>
              <a:gd name="connsiteX3054" fmla="*/ 12158148 w 12192000"/>
              <a:gd name="connsiteY3054" fmla="*/ 2178691 h 6858000"/>
              <a:gd name="connsiteX3055" fmla="*/ 12016405 w 12192000"/>
              <a:gd name="connsiteY3055" fmla="*/ 2157646 h 6858000"/>
              <a:gd name="connsiteX3056" fmla="*/ 12019358 w 12192000"/>
              <a:gd name="connsiteY3056" fmla="*/ 2162502 h 6858000"/>
              <a:gd name="connsiteX3057" fmla="*/ 12020097 w 12192000"/>
              <a:gd name="connsiteY3057" fmla="*/ 2170192 h 6858000"/>
              <a:gd name="connsiteX3058" fmla="*/ 12016405 w 12192000"/>
              <a:gd name="connsiteY3058" fmla="*/ 2170192 h 6858000"/>
              <a:gd name="connsiteX3059" fmla="*/ 12012714 w 12192000"/>
              <a:gd name="connsiteY3059" fmla="*/ 2172620 h 6858000"/>
              <a:gd name="connsiteX3060" fmla="*/ 12008285 w 12192000"/>
              <a:gd name="connsiteY3060" fmla="*/ 2166144 h 6858000"/>
              <a:gd name="connsiteX3061" fmla="*/ 12010499 w 12192000"/>
              <a:gd name="connsiteY3061" fmla="*/ 2162907 h 6858000"/>
              <a:gd name="connsiteX3062" fmla="*/ 12013452 w 12192000"/>
              <a:gd name="connsiteY3062" fmla="*/ 2162907 h 6858000"/>
              <a:gd name="connsiteX3063" fmla="*/ 12168484 w 12192000"/>
              <a:gd name="connsiteY3063" fmla="*/ 2145504 h 6858000"/>
              <a:gd name="connsiteX3064" fmla="*/ 12170698 w 12192000"/>
              <a:gd name="connsiteY3064" fmla="*/ 2149551 h 6858000"/>
              <a:gd name="connsiteX3065" fmla="*/ 12172175 w 12192000"/>
              <a:gd name="connsiteY3065" fmla="*/ 2155622 h 6858000"/>
              <a:gd name="connsiteX3066" fmla="*/ 12167007 w 12192000"/>
              <a:gd name="connsiteY3066" fmla="*/ 2165335 h 6858000"/>
              <a:gd name="connsiteX3067" fmla="*/ 12163316 w 12192000"/>
              <a:gd name="connsiteY3067" fmla="*/ 2168168 h 6858000"/>
              <a:gd name="connsiteX3068" fmla="*/ 12161101 w 12192000"/>
              <a:gd name="connsiteY3068" fmla="*/ 2162098 h 6858000"/>
              <a:gd name="connsiteX3069" fmla="*/ 12161101 w 12192000"/>
              <a:gd name="connsiteY3069" fmla="*/ 2154003 h 6858000"/>
              <a:gd name="connsiteX3070" fmla="*/ 12164054 w 12192000"/>
              <a:gd name="connsiteY3070" fmla="*/ 2148337 h 6858000"/>
              <a:gd name="connsiteX3071" fmla="*/ 12088015 w 12192000"/>
              <a:gd name="connsiteY3071" fmla="*/ 2136196 h 6858000"/>
              <a:gd name="connsiteX3072" fmla="*/ 12093183 w 12192000"/>
              <a:gd name="connsiteY3072" fmla="*/ 2140647 h 6858000"/>
              <a:gd name="connsiteX3073" fmla="*/ 12085800 w 12192000"/>
              <a:gd name="connsiteY3073" fmla="*/ 2143481 h 6858000"/>
              <a:gd name="connsiteX3074" fmla="*/ 12083586 w 12192000"/>
              <a:gd name="connsiteY3074" fmla="*/ 2139434 h 6858000"/>
              <a:gd name="connsiteX3075" fmla="*/ 12125665 w 12192000"/>
              <a:gd name="connsiteY3075" fmla="*/ 2124459 h 6858000"/>
              <a:gd name="connsiteX3076" fmla="*/ 12129357 w 12192000"/>
              <a:gd name="connsiteY3076" fmla="*/ 2126482 h 6858000"/>
              <a:gd name="connsiteX3077" fmla="*/ 12130095 w 12192000"/>
              <a:gd name="connsiteY3077" fmla="*/ 2134577 h 6858000"/>
              <a:gd name="connsiteX3078" fmla="*/ 12127142 w 12192000"/>
              <a:gd name="connsiteY3078" fmla="*/ 2139434 h 6858000"/>
              <a:gd name="connsiteX3079" fmla="*/ 12121974 w 12192000"/>
              <a:gd name="connsiteY3079" fmla="*/ 2141052 h 6858000"/>
              <a:gd name="connsiteX3080" fmla="*/ 12119021 w 12192000"/>
              <a:gd name="connsiteY3080" fmla="*/ 2134982 h 6858000"/>
              <a:gd name="connsiteX3081" fmla="*/ 12119021 w 12192000"/>
              <a:gd name="connsiteY3081" fmla="*/ 2129315 h 6858000"/>
              <a:gd name="connsiteX3082" fmla="*/ 3316940 w 12192000"/>
              <a:gd name="connsiteY3082" fmla="*/ 1580118 h 6858000"/>
              <a:gd name="connsiteX3083" fmla="*/ 3316940 w 12192000"/>
              <a:gd name="connsiteY3083" fmla="*/ 1584570 h 6858000"/>
              <a:gd name="connsiteX3084" fmla="*/ 3313987 w 12192000"/>
              <a:gd name="connsiteY3084" fmla="*/ 1589022 h 6858000"/>
              <a:gd name="connsiteX3085" fmla="*/ 3311772 w 12192000"/>
              <a:gd name="connsiteY3085" fmla="*/ 1585784 h 6858000"/>
              <a:gd name="connsiteX3086" fmla="*/ 3312511 w 12192000"/>
              <a:gd name="connsiteY3086" fmla="*/ 1581332 h 6858000"/>
              <a:gd name="connsiteX3087" fmla="*/ 3113185 w 12192000"/>
              <a:gd name="connsiteY3087" fmla="*/ 1556240 h 6858000"/>
              <a:gd name="connsiteX3088" fmla="*/ 3113923 w 12192000"/>
              <a:gd name="connsiteY3088" fmla="*/ 1560287 h 6858000"/>
              <a:gd name="connsiteX3089" fmla="*/ 3109494 w 12192000"/>
              <a:gd name="connsiteY3089" fmla="*/ 1566762 h 6858000"/>
              <a:gd name="connsiteX3090" fmla="*/ 3118353 w 12192000"/>
              <a:gd name="connsiteY3090" fmla="*/ 1567572 h 6858000"/>
              <a:gd name="connsiteX3091" fmla="*/ 3118353 w 12192000"/>
              <a:gd name="connsiteY3091" fmla="*/ 1573642 h 6858000"/>
              <a:gd name="connsiteX3092" fmla="*/ 3108017 w 12192000"/>
              <a:gd name="connsiteY3092" fmla="*/ 1590640 h 6858000"/>
              <a:gd name="connsiteX3093" fmla="*/ 3101373 w 12192000"/>
              <a:gd name="connsiteY3093" fmla="*/ 1596306 h 6858000"/>
              <a:gd name="connsiteX3094" fmla="*/ 3111708 w 12192000"/>
              <a:gd name="connsiteY3094" fmla="*/ 1599544 h 6858000"/>
              <a:gd name="connsiteX3095" fmla="*/ 3115400 w 12192000"/>
              <a:gd name="connsiteY3095" fmla="*/ 1606424 h 6858000"/>
              <a:gd name="connsiteX3096" fmla="*/ 3110970 w 12192000"/>
              <a:gd name="connsiteY3096" fmla="*/ 1612090 h 6858000"/>
              <a:gd name="connsiteX3097" fmla="*/ 3113923 w 12192000"/>
              <a:gd name="connsiteY3097" fmla="*/ 1616137 h 6858000"/>
              <a:gd name="connsiteX3098" fmla="*/ 3119829 w 12192000"/>
              <a:gd name="connsiteY3098" fmla="*/ 1612495 h 6858000"/>
              <a:gd name="connsiteX3099" fmla="*/ 3119829 w 12192000"/>
              <a:gd name="connsiteY3099" fmla="*/ 1605615 h 6858000"/>
              <a:gd name="connsiteX3100" fmla="*/ 3125735 w 12192000"/>
              <a:gd name="connsiteY3100" fmla="*/ 1603996 h 6858000"/>
              <a:gd name="connsiteX3101" fmla="*/ 3135332 w 12192000"/>
              <a:gd name="connsiteY3101" fmla="*/ 1607234 h 6858000"/>
              <a:gd name="connsiteX3102" fmla="*/ 3137547 w 12192000"/>
              <a:gd name="connsiteY3102" fmla="*/ 1617352 h 6858000"/>
              <a:gd name="connsiteX3103" fmla="*/ 3139762 w 12192000"/>
              <a:gd name="connsiteY3103" fmla="*/ 1621399 h 6858000"/>
              <a:gd name="connsiteX3104" fmla="*/ 3130903 w 12192000"/>
              <a:gd name="connsiteY3104" fmla="*/ 1624232 h 6858000"/>
              <a:gd name="connsiteX3105" fmla="*/ 3125735 w 12192000"/>
              <a:gd name="connsiteY3105" fmla="*/ 1627874 h 6858000"/>
              <a:gd name="connsiteX3106" fmla="*/ 3111708 w 12192000"/>
              <a:gd name="connsiteY3106" fmla="*/ 1629898 h 6858000"/>
              <a:gd name="connsiteX3107" fmla="*/ 3096943 w 12192000"/>
              <a:gd name="connsiteY3107" fmla="*/ 1640016 h 6858000"/>
              <a:gd name="connsiteX3108" fmla="*/ 3088085 w 12192000"/>
              <a:gd name="connsiteY3108" fmla="*/ 1640016 h 6858000"/>
              <a:gd name="connsiteX3109" fmla="*/ 3084393 w 12192000"/>
              <a:gd name="connsiteY3109" fmla="*/ 1635159 h 6858000"/>
              <a:gd name="connsiteX3110" fmla="*/ 3080702 w 12192000"/>
              <a:gd name="connsiteY3110" fmla="*/ 1636778 h 6858000"/>
              <a:gd name="connsiteX3111" fmla="*/ 3078487 w 12192000"/>
              <a:gd name="connsiteY3111" fmla="*/ 1645277 h 6858000"/>
              <a:gd name="connsiteX3112" fmla="*/ 3075534 w 12192000"/>
              <a:gd name="connsiteY3112" fmla="*/ 1647300 h 6858000"/>
              <a:gd name="connsiteX3113" fmla="*/ 3071843 w 12192000"/>
              <a:gd name="connsiteY3113" fmla="*/ 1640825 h 6858000"/>
              <a:gd name="connsiteX3114" fmla="*/ 3057078 w 12192000"/>
              <a:gd name="connsiteY3114" fmla="*/ 1633945 h 6858000"/>
              <a:gd name="connsiteX3115" fmla="*/ 3055602 w 12192000"/>
              <a:gd name="connsiteY3115" fmla="*/ 1621399 h 6858000"/>
              <a:gd name="connsiteX3116" fmla="*/ 3052649 w 12192000"/>
              <a:gd name="connsiteY3116" fmla="*/ 1615733 h 6858000"/>
              <a:gd name="connsiteX3117" fmla="*/ 3056340 w 12192000"/>
              <a:gd name="connsiteY3117" fmla="*/ 1608853 h 6858000"/>
              <a:gd name="connsiteX3118" fmla="*/ 3070367 w 12192000"/>
              <a:gd name="connsiteY3118" fmla="*/ 1601568 h 6858000"/>
              <a:gd name="connsiteX3119" fmla="*/ 3080702 w 12192000"/>
              <a:gd name="connsiteY3119" fmla="*/ 1587403 h 6858000"/>
              <a:gd name="connsiteX3120" fmla="*/ 3085132 w 12192000"/>
              <a:gd name="connsiteY3120" fmla="*/ 1582951 h 6858000"/>
              <a:gd name="connsiteX3121" fmla="*/ 3089561 w 12192000"/>
              <a:gd name="connsiteY3121" fmla="*/ 1573238 h 6858000"/>
              <a:gd name="connsiteX3122" fmla="*/ 3101373 w 12192000"/>
              <a:gd name="connsiteY3122" fmla="*/ 1564739 h 6858000"/>
              <a:gd name="connsiteX3123" fmla="*/ 3105802 w 12192000"/>
              <a:gd name="connsiteY3123" fmla="*/ 1557454 h 6858000"/>
              <a:gd name="connsiteX3124" fmla="*/ 3304390 w 12192000"/>
              <a:gd name="connsiteY3124" fmla="*/ 1550169 h 6858000"/>
              <a:gd name="connsiteX3125" fmla="*/ 3304390 w 12192000"/>
              <a:gd name="connsiteY3125" fmla="*/ 1553407 h 6858000"/>
              <a:gd name="connsiteX3126" fmla="*/ 3307343 w 12192000"/>
              <a:gd name="connsiteY3126" fmla="*/ 1557049 h 6858000"/>
              <a:gd name="connsiteX3127" fmla="*/ 3306605 w 12192000"/>
              <a:gd name="connsiteY3127" fmla="*/ 1562310 h 6858000"/>
              <a:gd name="connsiteX3128" fmla="*/ 3303652 w 12192000"/>
              <a:gd name="connsiteY3128" fmla="*/ 1565143 h 6858000"/>
              <a:gd name="connsiteX3129" fmla="*/ 3303652 w 12192000"/>
              <a:gd name="connsiteY3129" fmla="*/ 1569191 h 6858000"/>
              <a:gd name="connsiteX3130" fmla="*/ 3306605 w 12192000"/>
              <a:gd name="connsiteY3130" fmla="*/ 1572024 h 6858000"/>
              <a:gd name="connsiteX3131" fmla="*/ 3308819 w 12192000"/>
              <a:gd name="connsiteY3131" fmla="*/ 1575666 h 6858000"/>
              <a:gd name="connsiteX3132" fmla="*/ 3305128 w 12192000"/>
              <a:gd name="connsiteY3132" fmla="*/ 1581737 h 6858000"/>
              <a:gd name="connsiteX3133" fmla="*/ 3302914 w 12192000"/>
              <a:gd name="connsiteY3133" fmla="*/ 1581737 h 6858000"/>
              <a:gd name="connsiteX3134" fmla="*/ 3300699 w 12192000"/>
              <a:gd name="connsiteY3134" fmla="*/ 1576476 h 6858000"/>
              <a:gd name="connsiteX3135" fmla="*/ 3302914 w 12192000"/>
              <a:gd name="connsiteY3135" fmla="*/ 1570405 h 6858000"/>
              <a:gd name="connsiteX3136" fmla="*/ 3300699 w 12192000"/>
              <a:gd name="connsiteY3136" fmla="*/ 1563525 h 6858000"/>
              <a:gd name="connsiteX3137" fmla="*/ 3298484 w 12192000"/>
              <a:gd name="connsiteY3137" fmla="*/ 1557454 h 6858000"/>
              <a:gd name="connsiteX3138" fmla="*/ 3301437 w 12192000"/>
              <a:gd name="connsiteY3138" fmla="*/ 1553407 h 6858000"/>
              <a:gd name="connsiteX3139" fmla="*/ 2951509 w 12192000"/>
              <a:gd name="connsiteY3139" fmla="*/ 1546527 h 6858000"/>
              <a:gd name="connsiteX3140" fmla="*/ 2952986 w 12192000"/>
              <a:gd name="connsiteY3140" fmla="*/ 1554621 h 6858000"/>
              <a:gd name="connsiteX3141" fmla="*/ 2947080 w 12192000"/>
              <a:gd name="connsiteY3141" fmla="*/ 1560287 h 6858000"/>
              <a:gd name="connsiteX3142" fmla="*/ 2947080 w 12192000"/>
              <a:gd name="connsiteY3142" fmla="*/ 1563929 h 6858000"/>
              <a:gd name="connsiteX3143" fmla="*/ 2950771 w 12192000"/>
              <a:gd name="connsiteY3143" fmla="*/ 1568381 h 6858000"/>
              <a:gd name="connsiteX3144" fmla="*/ 2950771 w 12192000"/>
              <a:gd name="connsiteY3144" fmla="*/ 1576071 h 6858000"/>
              <a:gd name="connsiteX3145" fmla="*/ 2958892 w 12192000"/>
              <a:gd name="connsiteY3145" fmla="*/ 1580118 h 6858000"/>
              <a:gd name="connsiteX3146" fmla="*/ 2959630 w 12192000"/>
              <a:gd name="connsiteY3146" fmla="*/ 1574452 h 6858000"/>
              <a:gd name="connsiteX3147" fmla="*/ 2967013 w 12192000"/>
              <a:gd name="connsiteY3147" fmla="*/ 1574047 h 6858000"/>
              <a:gd name="connsiteX3148" fmla="*/ 2979563 w 12192000"/>
              <a:gd name="connsiteY3148" fmla="*/ 1583356 h 6858000"/>
              <a:gd name="connsiteX3149" fmla="*/ 2985469 w 12192000"/>
              <a:gd name="connsiteY3149" fmla="*/ 1583356 h 6858000"/>
              <a:gd name="connsiteX3150" fmla="*/ 2989898 w 12192000"/>
              <a:gd name="connsiteY3150" fmla="*/ 1587403 h 6858000"/>
              <a:gd name="connsiteX3151" fmla="*/ 3004663 w 12192000"/>
              <a:gd name="connsiteY3151" fmla="*/ 1586998 h 6858000"/>
              <a:gd name="connsiteX3152" fmla="*/ 3008354 w 12192000"/>
              <a:gd name="connsiteY3152" fmla="*/ 1582951 h 6858000"/>
              <a:gd name="connsiteX3153" fmla="*/ 3016475 w 12192000"/>
              <a:gd name="connsiteY3153" fmla="*/ 1585379 h 6858000"/>
              <a:gd name="connsiteX3154" fmla="*/ 3031240 w 12192000"/>
              <a:gd name="connsiteY3154" fmla="*/ 1585784 h 6858000"/>
              <a:gd name="connsiteX3155" fmla="*/ 3026810 w 12192000"/>
              <a:gd name="connsiteY3155" fmla="*/ 1589022 h 6858000"/>
              <a:gd name="connsiteX3156" fmla="*/ 3015737 w 12192000"/>
              <a:gd name="connsiteY3156" fmla="*/ 1590640 h 6858000"/>
              <a:gd name="connsiteX3157" fmla="*/ 3012784 w 12192000"/>
              <a:gd name="connsiteY3157" fmla="*/ 1599139 h 6858000"/>
              <a:gd name="connsiteX3158" fmla="*/ 3014260 w 12192000"/>
              <a:gd name="connsiteY3158" fmla="*/ 1604805 h 6858000"/>
              <a:gd name="connsiteX3159" fmla="*/ 3010569 w 12192000"/>
              <a:gd name="connsiteY3159" fmla="*/ 1613709 h 6858000"/>
              <a:gd name="connsiteX3160" fmla="*/ 3003925 w 12192000"/>
              <a:gd name="connsiteY3160" fmla="*/ 1616137 h 6858000"/>
              <a:gd name="connsiteX3161" fmla="*/ 2992113 w 12192000"/>
              <a:gd name="connsiteY3161" fmla="*/ 1611281 h 6858000"/>
              <a:gd name="connsiteX3162" fmla="*/ 2989160 w 12192000"/>
              <a:gd name="connsiteY3162" fmla="*/ 1601568 h 6858000"/>
              <a:gd name="connsiteX3163" fmla="*/ 2967013 w 12192000"/>
              <a:gd name="connsiteY3163" fmla="*/ 1599139 h 6858000"/>
              <a:gd name="connsiteX3164" fmla="*/ 2960368 w 12192000"/>
              <a:gd name="connsiteY3164" fmla="*/ 1596306 h 6858000"/>
              <a:gd name="connsiteX3165" fmla="*/ 2959630 w 12192000"/>
              <a:gd name="connsiteY3165" fmla="*/ 1591450 h 6858000"/>
              <a:gd name="connsiteX3166" fmla="*/ 2955201 w 12192000"/>
              <a:gd name="connsiteY3166" fmla="*/ 1586593 h 6858000"/>
              <a:gd name="connsiteX3167" fmla="*/ 2951509 w 12192000"/>
              <a:gd name="connsiteY3167" fmla="*/ 1586593 h 6858000"/>
              <a:gd name="connsiteX3168" fmla="*/ 2947818 w 12192000"/>
              <a:gd name="connsiteY3168" fmla="*/ 1580927 h 6858000"/>
              <a:gd name="connsiteX3169" fmla="*/ 2941912 w 12192000"/>
              <a:gd name="connsiteY3169" fmla="*/ 1578904 h 6858000"/>
              <a:gd name="connsiteX3170" fmla="*/ 2941912 w 12192000"/>
              <a:gd name="connsiteY3170" fmla="*/ 1572024 h 6858000"/>
              <a:gd name="connsiteX3171" fmla="*/ 2937483 w 12192000"/>
              <a:gd name="connsiteY3171" fmla="*/ 1568381 h 6858000"/>
              <a:gd name="connsiteX3172" fmla="*/ 2931577 w 12192000"/>
              <a:gd name="connsiteY3172" fmla="*/ 1569191 h 6858000"/>
              <a:gd name="connsiteX3173" fmla="*/ 2929362 w 12192000"/>
              <a:gd name="connsiteY3173" fmla="*/ 1565953 h 6858000"/>
              <a:gd name="connsiteX3174" fmla="*/ 2933053 w 12192000"/>
              <a:gd name="connsiteY3174" fmla="*/ 1558668 h 6858000"/>
              <a:gd name="connsiteX3175" fmla="*/ 3063723 w 12192000"/>
              <a:gd name="connsiteY3175" fmla="*/ 1523053 h 6858000"/>
              <a:gd name="connsiteX3176" fmla="*/ 3065199 w 12192000"/>
              <a:gd name="connsiteY3176" fmla="*/ 1523053 h 6858000"/>
              <a:gd name="connsiteX3177" fmla="*/ 3064461 w 12192000"/>
              <a:gd name="connsiteY3177" fmla="*/ 1525481 h 6858000"/>
              <a:gd name="connsiteX3178" fmla="*/ 3064461 w 12192000"/>
              <a:gd name="connsiteY3178" fmla="*/ 1524267 h 6858000"/>
              <a:gd name="connsiteX3179" fmla="*/ 3057078 w 12192000"/>
              <a:gd name="connsiteY3179" fmla="*/ 1529933 h 6858000"/>
              <a:gd name="connsiteX3180" fmla="*/ 3054864 w 12192000"/>
              <a:gd name="connsiteY3180" fmla="*/ 1535195 h 6858000"/>
              <a:gd name="connsiteX3181" fmla="*/ 3051172 w 12192000"/>
              <a:gd name="connsiteY3181" fmla="*/ 1536813 h 6858000"/>
              <a:gd name="connsiteX3182" fmla="*/ 3053387 w 12192000"/>
              <a:gd name="connsiteY3182" fmla="*/ 1540456 h 6858000"/>
              <a:gd name="connsiteX3183" fmla="*/ 3057078 w 12192000"/>
              <a:gd name="connsiteY3183" fmla="*/ 1540861 h 6858000"/>
              <a:gd name="connsiteX3184" fmla="*/ 3055602 w 12192000"/>
              <a:gd name="connsiteY3184" fmla="*/ 1542884 h 6858000"/>
              <a:gd name="connsiteX3185" fmla="*/ 3052649 w 12192000"/>
              <a:gd name="connsiteY3185" fmla="*/ 1541670 h 6858000"/>
              <a:gd name="connsiteX3186" fmla="*/ 3049696 w 12192000"/>
              <a:gd name="connsiteY3186" fmla="*/ 1536813 h 6858000"/>
              <a:gd name="connsiteX3187" fmla="*/ 3054864 w 12192000"/>
              <a:gd name="connsiteY3187" fmla="*/ 1529529 h 6858000"/>
              <a:gd name="connsiteX3188" fmla="*/ 3328752 w 12192000"/>
              <a:gd name="connsiteY3188" fmla="*/ 1519815 h 6858000"/>
              <a:gd name="connsiteX3189" fmla="*/ 3331705 w 12192000"/>
              <a:gd name="connsiteY3189" fmla="*/ 1522648 h 6858000"/>
              <a:gd name="connsiteX3190" fmla="*/ 3329490 w 12192000"/>
              <a:gd name="connsiteY3190" fmla="*/ 1525077 h 6858000"/>
              <a:gd name="connsiteX3191" fmla="*/ 3326537 w 12192000"/>
              <a:gd name="connsiteY3191" fmla="*/ 1524267 h 6858000"/>
              <a:gd name="connsiteX3192" fmla="*/ 3435059 w 12192000"/>
              <a:gd name="connsiteY3192" fmla="*/ 1496747 h 6858000"/>
              <a:gd name="connsiteX3193" fmla="*/ 3444656 w 12192000"/>
              <a:gd name="connsiteY3193" fmla="*/ 1499175 h 6858000"/>
              <a:gd name="connsiteX3194" fmla="*/ 3443918 w 12192000"/>
              <a:gd name="connsiteY3194" fmla="*/ 1502413 h 6858000"/>
              <a:gd name="connsiteX3195" fmla="*/ 3435797 w 12192000"/>
              <a:gd name="connsiteY3195" fmla="*/ 1502413 h 6858000"/>
              <a:gd name="connsiteX3196" fmla="*/ 3431368 w 12192000"/>
              <a:gd name="connsiteY3196" fmla="*/ 1500389 h 6858000"/>
              <a:gd name="connsiteX3197" fmla="*/ 3431368 w 12192000"/>
              <a:gd name="connsiteY3197" fmla="*/ 1497151 h 6858000"/>
              <a:gd name="connsiteX3198" fmla="*/ 3435059 w 12192000"/>
              <a:gd name="connsiteY3198" fmla="*/ 1496747 h 6858000"/>
              <a:gd name="connsiteX3199" fmla="*/ 5838782 w 12192000"/>
              <a:gd name="connsiteY3199" fmla="*/ 1400425 h 6858000"/>
              <a:gd name="connsiteX3200" fmla="*/ 5843949 w 12192000"/>
              <a:gd name="connsiteY3200" fmla="*/ 1403663 h 6858000"/>
              <a:gd name="connsiteX3201" fmla="*/ 5848379 w 12192000"/>
              <a:gd name="connsiteY3201" fmla="*/ 1402853 h 6858000"/>
              <a:gd name="connsiteX3202" fmla="*/ 5845426 w 12192000"/>
              <a:gd name="connsiteY3202" fmla="*/ 1408114 h 6858000"/>
              <a:gd name="connsiteX3203" fmla="*/ 5845426 w 12192000"/>
              <a:gd name="connsiteY3203" fmla="*/ 1411352 h 6858000"/>
              <a:gd name="connsiteX3204" fmla="*/ 5838782 w 12192000"/>
              <a:gd name="connsiteY3204" fmla="*/ 1412566 h 6858000"/>
              <a:gd name="connsiteX3205" fmla="*/ 5832137 w 12192000"/>
              <a:gd name="connsiteY3205" fmla="*/ 1407709 h 6858000"/>
              <a:gd name="connsiteX3206" fmla="*/ 5825493 w 12192000"/>
              <a:gd name="connsiteY3206" fmla="*/ 1406495 h 6858000"/>
              <a:gd name="connsiteX3207" fmla="*/ 3416603 w 12192000"/>
              <a:gd name="connsiteY3207" fmla="*/ 1399210 h 6858000"/>
              <a:gd name="connsiteX3208" fmla="*/ 3418080 w 12192000"/>
              <a:gd name="connsiteY3208" fmla="*/ 1399615 h 6858000"/>
              <a:gd name="connsiteX3209" fmla="*/ 3419556 w 12192000"/>
              <a:gd name="connsiteY3209" fmla="*/ 1404472 h 6858000"/>
              <a:gd name="connsiteX3210" fmla="*/ 3415127 w 12192000"/>
              <a:gd name="connsiteY3210" fmla="*/ 1410947 h 6858000"/>
              <a:gd name="connsiteX3211" fmla="*/ 3407744 w 12192000"/>
              <a:gd name="connsiteY3211" fmla="*/ 1414185 h 6858000"/>
              <a:gd name="connsiteX3212" fmla="*/ 3404053 w 12192000"/>
              <a:gd name="connsiteY3212" fmla="*/ 1411352 h 6858000"/>
              <a:gd name="connsiteX3213" fmla="*/ 3404053 w 12192000"/>
              <a:gd name="connsiteY3213" fmla="*/ 1407709 h 6858000"/>
              <a:gd name="connsiteX3214" fmla="*/ 3406268 w 12192000"/>
              <a:gd name="connsiteY3214" fmla="*/ 1405686 h 6858000"/>
              <a:gd name="connsiteX3215" fmla="*/ 3411435 w 12192000"/>
              <a:gd name="connsiteY3215" fmla="*/ 1407709 h 6858000"/>
              <a:gd name="connsiteX3216" fmla="*/ 3414388 w 12192000"/>
              <a:gd name="connsiteY3216" fmla="*/ 1406495 h 6858000"/>
              <a:gd name="connsiteX3217" fmla="*/ 3417341 w 12192000"/>
              <a:gd name="connsiteY3217" fmla="*/ 1401639 h 6858000"/>
              <a:gd name="connsiteX3218" fmla="*/ 3427677 w 12192000"/>
              <a:gd name="connsiteY3218" fmla="*/ 1395568 h 6858000"/>
              <a:gd name="connsiteX3219" fmla="*/ 3431368 w 12192000"/>
              <a:gd name="connsiteY3219" fmla="*/ 1396377 h 6858000"/>
              <a:gd name="connsiteX3220" fmla="*/ 3433583 w 12192000"/>
              <a:gd name="connsiteY3220" fmla="*/ 1398806 h 6858000"/>
              <a:gd name="connsiteX3221" fmla="*/ 3435797 w 12192000"/>
              <a:gd name="connsiteY3221" fmla="*/ 1397187 h 6858000"/>
              <a:gd name="connsiteX3222" fmla="*/ 3440227 w 12192000"/>
              <a:gd name="connsiteY3222" fmla="*/ 1400020 h 6858000"/>
              <a:gd name="connsiteX3223" fmla="*/ 3440965 w 12192000"/>
              <a:gd name="connsiteY3223" fmla="*/ 1404067 h 6858000"/>
              <a:gd name="connsiteX3224" fmla="*/ 3435059 w 12192000"/>
              <a:gd name="connsiteY3224" fmla="*/ 1408114 h 6858000"/>
              <a:gd name="connsiteX3225" fmla="*/ 3429891 w 12192000"/>
              <a:gd name="connsiteY3225" fmla="*/ 1407709 h 6858000"/>
              <a:gd name="connsiteX3226" fmla="*/ 3428415 w 12192000"/>
              <a:gd name="connsiteY3226" fmla="*/ 1397996 h 6858000"/>
              <a:gd name="connsiteX3227" fmla="*/ 2974395 w 12192000"/>
              <a:gd name="connsiteY3227" fmla="*/ 1365619 h 6858000"/>
              <a:gd name="connsiteX3228" fmla="*/ 2983254 w 12192000"/>
              <a:gd name="connsiteY3228" fmla="*/ 1368857 h 6858000"/>
              <a:gd name="connsiteX3229" fmla="*/ 3006878 w 12192000"/>
              <a:gd name="connsiteY3229" fmla="*/ 1376142 h 6858000"/>
              <a:gd name="connsiteX3230" fmla="*/ 3019428 w 12192000"/>
              <a:gd name="connsiteY3230" fmla="*/ 1377356 h 6858000"/>
              <a:gd name="connsiteX3231" fmla="*/ 3031240 w 12192000"/>
              <a:gd name="connsiteY3231" fmla="*/ 1381403 h 6858000"/>
              <a:gd name="connsiteX3232" fmla="*/ 3040837 w 12192000"/>
              <a:gd name="connsiteY3232" fmla="*/ 1391116 h 6858000"/>
              <a:gd name="connsiteX3233" fmla="*/ 3045266 w 12192000"/>
              <a:gd name="connsiteY3233" fmla="*/ 1391926 h 6858000"/>
              <a:gd name="connsiteX3234" fmla="*/ 3056340 w 12192000"/>
              <a:gd name="connsiteY3234" fmla="*/ 1399210 h 6858000"/>
              <a:gd name="connsiteX3235" fmla="*/ 3064461 w 12192000"/>
              <a:gd name="connsiteY3235" fmla="*/ 1408114 h 6858000"/>
              <a:gd name="connsiteX3236" fmla="*/ 3071105 w 12192000"/>
              <a:gd name="connsiteY3236" fmla="*/ 1410138 h 6858000"/>
              <a:gd name="connsiteX3237" fmla="*/ 3076273 w 12192000"/>
              <a:gd name="connsiteY3237" fmla="*/ 1414185 h 6858000"/>
              <a:gd name="connsiteX3238" fmla="*/ 3078487 w 12192000"/>
              <a:gd name="connsiteY3238" fmla="*/ 1418232 h 6858000"/>
              <a:gd name="connsiteX3239" fmla="*/ 3084393 w 12192000"/>
              <a:gd name="connsiteY3239" fmla="*/ 1423089 h 6858000"/>
              <a:gd name="connsiteX3240" fmla="*/ 3082917 w 12192000"/>
              <a:gd name="connsiteY3240" fmla="*/ 1428350 h 6858000"/>
              <a:gd name="connsiteX3241" fmla="*/ 3071105 w 12192000"/>
              <a:gd name="connsiteY3241" fmla="*/ 1431992 h 6858000"/>
              <a:gd name="connsiteX3242" fmla="*/ 3062246 w 12192000"/>
              <a:gd name="connsiteY3242" fmla="*/ 1428350 h 6858000"/>
              <a:gd name="connsiteX3243" fmla="*/ 3055602 w 12192000"/>
              <a:gd name="connsiteY3243" fmla="*/ 1427540 h 6858000"/>
              <a:gd name="connsiteX3244" fmla="*/ 3048219 w 12192000"/>
              <a:gd name="connsiteY3244" fmla="*/ 1422279 h 6858000"/>
              <a:gd name="connsiteX3245" fmla="*/ 3037884 w 12192000"/>
              <a:gd name="connsiteY3245" fmla="*/ 1420256 h 6858000"/>
              <a:gd name="connsiteX3246" fmla="*/ 3023857 w 12192000"/>
              <a:gd name="connsiteY3246" fmla="*/ 1420256 h 6858000"/>
              <a:gd name="connsiteX3247" fmla="*/ 3005401 w 12192000"/>
              <a:gd name="connsiteY3247" fmla="*/ 1407305 h 6858000"/>
              <a:gd name="connsiteX3248" fmla="*/ 3000234 w 12192000"/>
              <a:gd name="connsiteY3248" fmla="*/ 1406495 h 6858000"/>
              <a:gd name="connsiteX3249" fmla="*/ 2997281 w 12192000"/>
              <a:gd name="connsiteY3249" fmla="*/ 1402853 h 6858000"/>
              <a:gd name="connsiteX3250" fmla="*/ 2995066 w 12192000"/>
              <a:gd name="connsiteY3250" fmla="*/ 1394354 h 6858000"/>
              <a:gd name="connsiteX3251" fmla="*/ 2978824 w 12192000"/>
              <a:gd name="connsiteY3251" fmla="*/ 1382617 h 6858000"/>
              <a:gd name="connsiteX3252" fmla="*/ 2969227 w 12192000"/>
              <a:gd name="connsiteY3252" fmla="*/ 1378570 h 6858000"/>
              <a:gd name="connsiteX3253" fmla="*/ 2964798 w 12192000"/>
              <a:gd name="connsiteY3253" fmla="*/ 1370476 h 6858000"/>
              <a:gd name="connsiteX3254" fmla="*/ 5931062 w 12192000"/>
              <a:gd name="connsiteY3254" fmla="*/ 1352668 h 6858000"/>
              <a:gd name="connsiteX3255" fmla="*/ 5935492 w 12192000"/>
              <a:gd name="connsiteY3255" fmla="*/ 1352668 h 6858000"/>
              <a:gd name="connsiteX3256" fmla="*/ 5938444 w 12192000"/>
              <a:gd name="connsiteY3256" fmla="*/ 1355906 h 6858000"/>
              <a:gd name="connsiteX3257" fmla="*/ 5933277 w 12192000"/>
              <a:gd name="connsiteY3257" fmla="*/ 1357120 h 6858000"/>
              <a:gd name="connsiteX3258" fmla="*/ 5927371 w 12192000"/>
              <a:gd name="connsiteY3258" fmla="*/ 1354287 h 6858000"/>
              <a:gd name="connsiteX3259" fmla="*/ 3383382 w 12192000"/>
              <a:gd name="connsiteY3259" fmla="*/ 1328790 h 6858000"/>
              <a:gd name="connsiteX3260" fmla="*/ 3387073 w 12192000"/>
              <a:gd name="connsiteY3260" fmla="*/ 1329600 h 6858000"/>
              <a:gd name="connsiteX3261" fmla="*/ 3387073 w 12192000"/>
              <a:gd name="connsiteY3261" fmla="*/ 1334456 h 6858000"/>
              <a:gd name="connsiteX3262" fmla="*/ 3384120 w 12192000"/>
              <a:gd name="connsiteY3262" fmla="*/ 1334456 h 6858000"/>
              <a:gd name="connsiteX3263" fmla="*/ 3381906 w 12192000"/>
              <a:gd name="connsiteY3263" fmla="*/ 1336480 h 6858000"/>
              <a:gd name="connsiteX3264" fmla="*/ 3378953 w 12192000"/>
              <a:gd name="connsiteY3264" fmla="*/ 1335266 h 6858000"/>
              <a:gd name="connsiteX3265" fmla="*/ 3378953 w 12192000"/>
              <a:gd name="connsiteY3265" fmla="*/ 1330004 h 6858000"/>
              <a:gd name="connsiteX3266" fmla="*/ 3383382 w 12192000"/>
              <a:gd name="connsiteY3266" fmla="*/ 1328790 h 6858000"/>
              <a:gd name="connsiteX3267" fmla="*/ 3377476 w 12192000"/>
              <a:gd name="connsiteY3267" fmla="*/ 1279820 h 6858000"/>
              <a:gd name="connsiteX3268" fmla="*/ 3378214 w 12192000"/>
              <a:gd name="connsiteY3268" fmla="*/ 1283057 h 6858000"/>
              <a:gd name="connsiteX3269" fmla="*/ 3378214 w 12192000"/>
              <a:gd name="connsiteY3269" fmla="*/ 1287509 h 6858000"/>
              <a:gd name="connsiteX3270" fmla="*/ 3381906 w 12192000"/>
              <a:gd name="connsiteY3270" fmla="*/ 1287914 h 6858000"/>
              <a:gd name="connsiteX3271" fmla="*/ 3381167 w 12192000"/>
              <a:gd name="connsiteY3271" fmla="*/ 1284676 h 6858000"/>
              <a:gd name="connsiteX3272" fmla="*/ 3387073 w 12192000"/>
              <a:gd name="connsiteY3272" fmla="*/ 1282248 h 6858000"/>
              <a:gd name="connsiteX3273" fmla="*/ 3393718 w 12192000"/>
              <a:gd name="connsiteY3273" fmla="*/ 1282248 h 6858000"/>
              <a:gd name="connsiteX3274" fmla="*/ 3393718 w 12192000"/>
              <a:gd name="connsiteY3274" fmla="*/ 1293580 h 6858000"/>
              <a:gd name="connsiteX3275" fmla="*/ 3390026 w 12192000"/>
              <a:gd name="connsiteY3275" fmla="*/ 1298437 h 6858000"/>
              <a:gd name="connsiteX3276" fmla="*/ 3386335 w 12192000"/>
              <a:gd name="connsiteY3276" fmla="*/ 1300460 h 6858000"/>
              <a:gd name="connsiteX3277" fmla="*/ 3378953 w 12192000"/>
              <a:gd name="connsiteY3277" fmla="*/ 1296413 h 6858000"/>
              <a:gd name="connsiteX3278" fmla="*/ 3371570 w 12192000"/>
              <a:gd name="connsiteY3278" fmla="*/ 1295199 h 6858000"/>
              <a:gd name="connsiteX3279" fmla="*/ 3366402 w 12192000"/>
              <a:gd name="connsiteY3279" fmla="*/ 1296413 h 6858000"/>
              <a:gd name="connsiteX3280" fmla="*/ 3364188 w 12192000"/>
              <a:gd name="connsiteY3280" fmla="*/ 1300460 h 6858000"/>
              <a:gd name="connsiteX3281" fmla="*/ 3367141 w 12192000"/>
              <a:gd name="connsiteY3281" fmla="*/ 1302888 h 6858000"/>
              <a:gd name="connsiteX3282" fmla="*/ 3368617 w 12192000"/>
              <a:gd name="connsiteY3282" fmla="*/ 1309364 h 6858000"/>
              <a:gd name="connsiteX3283" fmla="*/ 3373047 w 12192000"/>
              <a:gd name="connsiteY3283" fmla="*/ 1306531 h 6858000"/>
              <a:gd name="connsiteX3284" fmla="*/ 3376738 w 12192000"/>
              <a:gd name="connsiteY3284" fmla="*/ 1306531 h 6858000"/>
              <a:gd name="connsiteX3285" fmla="*/ 3379691 w 12192000"/>
              <a:gd name="connsiteY3285" fmla="*/ 1310578 h 6858000"/>
              <a:gd name="connsiteX3286" fmla="*/ 3377476 w 12192000"/>
              <a:gd name="connsiteY3286" fmla="*/ 1315435 h 6858000"/>
              <a:gd name="connsiteX3287" fmla="*/ 3367879 w 12192000"/>
              <a:gd name="connsiteY3287" fmla="*/ 1323934 h 6858000"/>
              <a:gd name="connsiteX3288" fmla="*/ 3361973 w 12192000"/>
              <a:gd name="connsiteY3288" fmla="*/ 1332433 h 6858000"/>
              <a:gd name="connsiteX3289" fmla="*/ 3359758 w 12192000"/>
              <a:gd name="connsiteY3289" fmla="*/ 1328790 h 6858000"/>
              <a:gd name="connsiteX3290" fmla="*/ 3360497 w 12192000"/>
              <a:gd name="connsiteY3290" fmla="*/ 1324743 h 6858000"/>
              <a:gd name="connsiteX3291" fmla="*/ 3361235 w 12192000"/>
              <a:gd name="connsiteY3291" fmla="*/ 1319482 h 6858000"/>
              <a:gd name="connsiteX3292" fmla="*/ 3359020 w 12192000"/>
              <a:gd name="connsiteY3292" fmla="*/ 1325148 h 6858000"/>
              <a:gd name="connsiteX3293" fmla="*/ 3355329 w 12192000"/>
              <a:gd name="connsiteY3293" fmla="*/ 1330004 h 6858000"/>
              <a:gd name="connsiteX3294" fmla="*/ 3356067 w 12192000"/>
              <a:gd name="connsiteY3294" fmla="*/ 1334051 h 6858000"/>
              <a:gd name="connsiteX3295" fmla="*/ 3354591 w 12192000"/>
              <a:gd name="connsiteY3295" fmla="*/ 1337289 h 6858000"/>
              <a:gd name="connsiteX3296" fmla="*/ 3349423 w 12192000"/>
              <a:gd name="connsiteY3296" fmla="*/ 1338503 h 6858000"/>
              <a:gd name="connsiteX3297" fmla="*/ 3345732 w 12192000"/>
              <a:gd name="connsiteY3297" fmla="*/ 1343765 h 6858000"/>
              <a:gd name="connsiteX3298" fmla="*/ 3339826 w 12192000"/>
              <a:gd name="connsiteY3298" fmla="*/ 1347407 h 6858000"/>
              <a:gd name="connsiteX3299" fmla="*/ 3336134 w 12192000"/>
              <a:gd name="connsiteY3299" fmla="*/ 1355097 h 6858000"/>
              <a:gd name="connsiteX3300" fmla="*/ 3332443 w 12192000"/>
              <a:gd name="connsiteY3300" fmla="*/ 1357930 h 6858000"/>
              <a:gd name="connsiteX3301" fmla="*/ 3328014 w 12192000"/>
              <a:gd name="connsiteY3301" fmla="*/ 1361977 h 6858000"/>
              <a:gd name="connsiteX3302" fmla="*/ 3328014 w 12192000"/>
              <a:gd name="connsiteY3302" fmla="*/ 1365619 h 6858000"/>
              <a:gd name="connsiteX3303" fmla="*/ 3321370 w 12192000"/>
              <a:gd name="connsiteY3303" fmla="*/ 1371690 h 6858000"/>
              <a:gd name="connsiteX3304" fmla="*/ 3317678 w 12192000"/>
              <a:gd name="connsiteY3304" fmla="*/ 1379379 h 6858000"/>
              <a:gd name="connsiteX3305" fmla="*/ 3316940 w 12192000"/>
              <a:gd name="connsiteY3305" fmla="*/ 1383427 h 6858000"/>
              <a:gd name="connsiteX3306" fmla="*/ 3312511 w 12192000"/>
              <a:gd name="connsiteY3306" fmla="*/ 1389902 h 6858000"/>
              <a:gd name="connsiteX3307" fmla="*/ 3311034 w 12192000"/>
              <a:gd name="connsiteY3307" fmla="*/ 1395973 h 6858000"/>
              <a:gd name="connsiteX3308" fmla="*/ 3311034 w 12192000"/>
              <a:gd name="connsiteY3308" fmla="*/ 1403258 h 6858000"/>
              <a:gd name="connsiteX3309" fmla="*/ 3316940 w 12192000"/>
              <a:gd name="connsiteY3309" fmla="*/ 1397996 h 6858000"/>
              <a:gd name="connsiteX3310" fmla="*/ 3323584 w 12192000"/>
              <a:gd name="connsiteY3310" fmla="*/ 1393949 h 6858000"/>
              <a:gd name="connsiteX3311" fmla="*/ 3325799 w 12192000"/>
              <a:gd name="connsiteY3311" fmla="*/ 1388688 h 6858000"/>
              <a:gd name="connsiteX3312" fmla="*/ 3330229 w 12192000"/>
              <a:gd name="connsiteY3312" fmla="*/ 1385855 h 6858000"/>
              <a:gd name="connsiteX3313" fmla="*/ 3336873 w 12192000"/>
              <a:gd name="connsiteY3313" fmla="*/ 1379784 h 6858000"/>
              <a:gd name="connsiteX3314" fmla="*/ 3340564 w 12192000"/>
              <a:gd name="connsiteY3314" fmla="*/ 1374118 h 6858000"/>
              <a:gd name="connsiteX3315" fmla="*/ 3346470 w 12192000"/>
              <a:gd name="connsiteY3315" fmla="*/ 1370071 h 6858000"/>
              <a:gd name="connsiteX3316" fmla="*/ 3351638 w 12192000"/>
              <a:gd name="connsiteY3316" fmla="*/ 1368857 h 6858000"/>
              <a:gd name="connsiteX3317" fmla="*/ 3352376 w 12192000"/>
              <a:gd name="connsiteY3317" fmla="*/ 1370476 h 6858000"/>
              <a:gd name="connsiteX3318" fmla="*/ 3349423 w 12192000"/>
              <a:gd name="connsiteY3318" fmla="*/ 1372904 h 6858000"/>
              <a:gd name="connsiteX3319" fmla="*/ 3345732 w 12192000"/>
              <a:gd name="connsiteY3319" fmla="*/ 1380594 h 6858000"/>
              <a:gd name="connsiteX3320" fmla="*/ 3350161 w 12192000"/>
              <a:gd name="connsiteY3320" fmla="*/ 1378165 h 6858000"/>
              <a:gd name="connsiteX3321" fmla="*/ 3353852 w 12192000"/>
              <a:gd name="connsiteY3321" fmla="*/ 1377356 h 6858000"/>
              <a:gd name="connsiteX3322" fmla="*/ 3361235 w 12192000"/>
              <a:gd name="connsiteY3322" fmla="*/ 1382617 h 6858000"/>
              <a:gd name="connsiteX3323" fmla="*/ 3366402 w 12192000"/>
              <a:gd name="connsiteY3323" fmla="*/ 1384236 h 6858000"/>
              <a:gd name="connsiteX3324" fmla="*/ 3374523 w 12192000"/>
              <a:gd name="connsiteY3324" fmla="*/ 1381808 h 6858000"/>
              <a:gd name="connsiteX3325" fmla="*/ 3377476 w 12192000"/>
              <a:gd name="connsiteY3325" fmla="*/ 1380594 h 6858000"/>
              <a:gd name="connsiteX3326" fmla="*/ 3377476 w 12192000"/>
              <a:gd name="connsiteY3326" fmla="*/ 1384236 h 6858000"/>
              <a:gd name="connsiteX3327" fmla="*/ 3373047 w 12192000"/>
              <a:gd name="connsiteY3327" fmla="*/ 1388688 h 6858000"/>
              <a:gd name="connsiteX3328" fmla="*/ 3365664 w 12192000"/>
              <a:gd name="connsiteY3328" fmla="*/ 1389902 h 6858000"/>
              <a:gd name="connsiteX3329" fmla="*/ 3361973 w 12192000"/>
              <a:gd name="connsiteY3329" fmla="*/ 1392330 h 6858000"/>
              <a:gd name="connsiteX3330" fmla="*/ 3353852 w 12192000"/>
              <a:gd name="connsiteY3330" fmla="*/ 1392735 h 6858000"/>
              <a:gd name="connsiteX3331" fmla="*/ 3345732 w 12192000"/>
              <a:gd name="connsiteY3331" fmla="*/ 1398806 h 6858000"/>
              <a:gd name="connsiteX3332" fmla="*/ 3342040 w 12192000"/>
              <a:gd name="connsiteY3332" fmla="*/ 1404472 h 6858000"/>
              <a:gd name="connsiteX3333" fmla="*/ 3349423 w 12192000"/>
              <a:gd name="connsiteY3333" fmla="*/ 1399210 h 6858000"/>
              <a:gd name="connsiteX3334" fmla="*/ 3353114 w 12192000"/>
              <a:gd name="connsiteY3334" fmla="*/ 1399210 h 6858000"/>
              <a:gd name="connsiteX3335" fmla="*/ 3356067 w 12192000"/>
              <a:gd name="connsiteY3335" fmla="*/ 1398401 h 6858000"/>
              <a:gd name="connsiteX3336" fmla="*/ 3353852 w 12192000"/>
              <a:gd name="connsiteY3336" fmla="*/ 1404472 h 6858000"/>
              <a:gd name="connsiteX3337" fmla="*/ 3348685 w 12192000"/>
              <a:gd name="connsiteY3337" fmla="*/ 1411757 h 6858000"/>
              <a:gd name="connsiteX3338" fmla="*/ 3340564 w 12192000"/>
              <a:gd name="connsiteY3338" fmla="*/ 1416613 h 6858000"/>
              <a:gd name="connsiteX3339" fmla="*/ 3341302 w 12192000"/>
              <a:gd name="connsiteY3339" fmla="*/ 1419041 h 6858000"/>
              <a:gd name="connsiteX3340" fmla="*/ 3344993 w 12192000"/>
              <a:gd name="connsiteY3340" fmla="*/ 1419851 h 6858000"/>
              <a:gd name="connsiteX3341" fmla="*/ 3352376 w 12192000"/>
              <a:gd name="connsiteY3341" fmla="*/ 1414185 h 6858000"/>
              <a:gd name="connsiteX3342" fmla="*/ 3354591 w 12192000"/>
              <a:gd name="connsiteY3342" fmla="*/ 1414994 h 6858000"/>
              <a:gd name="connsiteX3343" fmla="*/ 3357544 w 12192000"/>
              <a:gd name="connsiteY3343" fmla="*/ 1421874 h 6858000"/>
              <a:gd name="connsiteX3344" fmla="*/ 3360497 w 12192000"/>
              <a:gd name="connsiteY3344" fmla="*/ 1422684 h 6858000"/>
              <a:gd name="connsiteX3345" fmla="*/ 3368617 w 12192000"/>
              <a:gd name="connsiteY3345" fmla="*/ 1416208 h 6858000"/>
              <a:gd name="connsiteX3346" fmla="*/ 3375261 w 12192000"/>
              <a:gd name="connsiteY3346" fmla="*/ 1414994 h 6858000"/>
              <a:gd name="connsiteX3347" fmla="*/ 3376000 w 12192000"/>
              <a:gd name="connsiteY3347" fmla="*/ 1416613 h 6858000"/>
              <a:gd name="connsiteX3348" fmla="*/ 3374523 w 12192000"/>
              <a:gd name="connsiteY3348" fmla="*/ 1421470 h 6858000"/>
              <a:gd name="connsiteX3349" fmla="*/ 3371570 w 12192000"/>
              <a:gd name="connsiteY3349" fmla="*/ 1424707 h 6858000"/>
              <a:gd name="connsiteX3350" fmla="*/ 3373047 w 12192000"/>
              <a:gd name="connsiteY3350" fmla="*/ 1427945 h 6858000"/>
              <a:gd name="connsiteX3351" fmla="*/ 3378953 w 12192000"/>
              <a:gd name="connsiteY3351" fmla="*/ 1422684 h 6858000"/>
              <a:gd name="connsiteX3352" fmla="*/ 3381167 w 12192000"/>
              <a:gd name="connsiteY3352" fmla="*/ 1418232 h 6858000"/>
              <a:gd name="connsiteX3353" fmla="*/ 3386335 w 12192000"/>
              <a:gd name="connsiteY3353" fmla="*/ 1416208 h 6858000"/>
              <a:gd name="connsiteX3354" fmla="*/ 3388550 w 12192000"/>
              <a:gd name="connsiteY3354" fmla="*/ 1417018 h 6858000"/>
              <a:gd name="connsiteX3355" fmla="*/ 3383382 w 12192000"/>
              <a:gd name="connsiteY3355" fmla="*/ 1425517 h 6858000"/>
              <a:gd name="connsiteX3356" fmla="*/ 3381167 w 12192000"/>
              <a:gd name="connsiteY3356" fmla="*/ 1436849 h 6858000"/>
              <a:gd name="connsiteX3357" fmla="*/ 3376738 w 12192000"/>
              <a:gd name="connsiteY3357" fmla="*/ 1441705 h 6858000"/>
              <a:gd name="connsiteX3358" fmla="*/ 3383382 w 12192000"/>
              <a:gd name="connsiteY3358" fmla="*/ 1437254 h 6858000"/>
              <a:gd name="connsiteX3359" fmla="*/ 3384859 w 12192000"/>
              <a:gd name="connsiteY3359" fmla="*/ 1428350 h 6858000"/>
              <a:gd name="connsiteX3360" fmla="*/ 3390765 w 12192000"/>
              <a:gd name="connsiteY3360" fmla="*/ 1424303 h 6858000"/>
              <a:gd name="connsiteX3361" fmla="*/ 3393718 w 12192000"/>
              <a:gd name="connsiteY3361" fmla="*/ 1427540 h 6858000"/>
              <a:gd name="connsiteX3362" fmla="*/ 3399623 w 12192000"/>
              <a:gd name="connsiteY3362" fmla="*/ 1425517 h 6858000"/>
              <a:gd name="connsiteX3363" fmla="*/ 3401838 w 12192000"/>
              <a:gd name="connsiteY3363" fmla="*/ 1422684 h 6858000"/>
              <a:gd name="connsiteX3364" fmla="*/ 3404791 w 12192000"/>
              <a:gd name="connsiteY3364" fmla="*/ 1425517 h 6858000"/>
              <a:gd name="connsiteX3365" fmla="*/ 3409959 w 12192000"/>
              <a:gd name="connsiteY3365" fmla="*/ 1422279 h 6858000"/>
              <a:gd name="connsiteX3366" fmla="*/ 3413650 w 12192000"/>
              <a:gd name="connsiteY3366" fmla="*/ 1417423 h 6858000"/>
              <a:gd name="connsiteX3367" fmla="*/ 3420294 w 12192000"/>
              <a:gd name="connsiteY3367" fmla="*/ 1412566 h 6858000"/>
              <a:gd name="connsiteX3368" fmla="*/ 3423247 w 12192000"/>
              <a:gd name="connsiteY3368" fmla="*/ 1413375 h 6858000"/>
              <a:gd name="connsiteX3369" fmla="*/ 3420294 w 12192000"/>
              <a:gd name="connsiteY3369" fmla="*/ 1419446 h 6858000"/>
              <a:gd name="connsiteX3370" fmla="*/ 3418080 w 12192000"/>
              <a:gd name="connsiteY3370" fmla="*/ 1423898 h 6858000"/>
              <a:gd name="connsiteX3371" fmla="*/ 3420294 w 12192000"/>
              <a:gd name="connsiteY3371" fmla="*/ 1426731 h 6858000"/>
              <a:gd name="connsiteX3372" fmla="*/ 3418818 w 12192000"/>
              <a:gd name="connsiteY3372" fmla="*/ 1434421 h 6858000"/>
              <a:gd name="connsiteX3373" fmla="*/ 3415127 w 12192000"/>
              <a:gd name="connsiteY3373" fmla="*/ 1438063 h 6858000"/>
              <a:gd name="connsiteX3374" fmla="*/ 3421033 w 12192000"/>
              <a:gd name="connsiteY3374" fmla="*/ 1434825 h 6858000"/>
              <a:gd name="connsiteX3375" fmla="*/ 3422509 w 12192000"/>
              <a:gd name="connsiteY3375" fmla="*/ 1427136 h 6858000"/>
              <a:gd name="connsiteX3376" fmla="*/ 3426200 w 12192000"/>
              <a:gd name="connsiteY3376" fmla="*/ 1420660 h 6858000"/>
              <a:gd name="connsiteX3377" fmla="*/ 3426200 w 12192000"/>
              <a:gd name="connsiteY3377" fmla="*/ 1416208 h 6858000"/>
              <a:gd name="connsiteX3378" fmla="*/ 3430630 w 12192000"/>
              <a:gd name="connsiteY3378" fmla="*/ 1416613 h 6858000"/>
              <a:gd name="connsiteX3379" fmla="*/ 3438750 w 12192000"/>
              <a:gd name="connsiteY3379" fmla="*/ 1414590 h 6858000"/>
              <a:gd name="connsiteX3380" fmla="*/ 3446871 w 12192000"/>
              <a:gd name="connsiteY3380" fmla="*/ 1415399 h 6858000"/>
              <a:gd name="connsiteX3381" fmla="*/ 3454992 w 12192000"/>
              <a:gd name="connsiteY3381" fmla="*/ 1422684 h 6858000"/>
              <a:gd name="connsiteX3382" fmla="*/ 3460898 w 12192000"/>
              <a:gd name="connsiteY3382" fmla="*/ 1425922 h 6858000"/>
              <a:gd name="connsiteX3383" fmla="*/ 3460159 w 12192000"/>
              <a:gd name="connsiteY3383" fmla="*/ 1430373 h 6858000"/>
              <a:gd name="connsiteX3384" fmla="*/ 3456468 w 12192000"/>
              <a:gd name="connsiteY3384" fmla="*/ 1433611 h 6858000"/>
              <a:gd name="connsiteX3385" fmla="*/ 3455730 w 12192000"/>
              <a:gd name="connsiteY3385" fmla="*/ 1439277 h 6858000"/>
              <a:gd name="connsiteX3386" fmla="*/ 3451301 w 12192000"/>
              <a:gd name="connsiteY3386" fmla="*/ 1442110 h 6858000"/>
              <a:gd name="connsiteX3387" fmla="*/ 3446133 w 12192000"/>
              <a:gd name="connsiteY3387" fmla="*/ 1443324 h 6858000"/>
              <a:gd name="connsiteX3388" fmla="*/ 3443180 w 12192000"/>
              <a:gd name="connsiteY3388" fmla="*/ 1446562 h 6858000"/>
              <a:gd name="connsiteX3389" fmla="*/ 3436536 w 12192000"/>
              <a:gd name="connsiteY3389" fmla="*/ 1449395 h 6858000"/>
              <a:gd name="connsiteX3390" fmla="*/ 3428415 w 12192000"/>
              <a:gd name="connsiteY3390" fmla="*/ 1451014 h 6858000"/>
              <a:gd name="connsiteX3391" fmla="*/ 3426200 w 12192000"/>
              <a:gd name="connsiteY3391" fmla="*/ 1453037 h 6858000"/>
              <a:gd name="connsiteX3392" fmla="*/ 3416603 w 12192000"/>
              <a:gd name="connsiteY3392" fmla="*/ 1453442 h 6858000"/>
              <a:gd name="connsiteX3393" fmla="*/ 3426200 w 12192000"/>
              <a:gd name="connsiteY3393" fmla="*/ 1454656 h 6858000"/>
              <a:gd name="connsiteX3394" fmla="*/ 3432106 w 12192000"/>
              <a:gd name="connsiteY3394" fmla="*/ 1452633 h 6858000"/>
              <a:gd name="connsiteX3395" fmla="*/ 3435059 w 12192000"/>
              <a:gd name="connsiteY3395" fmla="*/ 1453847 h 6858000"/>
              <a:gd name="connsiteX3396" fmla="*/ 3434321 w 12192000"/>
              <a:gd name="connsiteY3396" fmla="*/ 1458703 h 6858000"/>
              <a:gd name="connsiteX3397" fmla="*/ 3432106 w 12192000"/>
              <a:gd name="connsiteY3397" fmla="*/ 1463560 h 6858000"/>
              <a:gd name="connsiteX3398" fmla="*/ 3435797 w 12192000"/>
              <a:gd name="connsiteY3398" fmla="*/ 1459513 h 6858000"/>
              <a:gd name="connsiteX3399" fmla="*/ 3439489 w 12192000"/>
              <a:gd name="connsiteY3399" fmla="*/ 1461132 h 6858000"/>
              <a:gd name="connsiteX3400" fmla="*/ 3436536 w 12192000"/>
              <a:gd name="connsiteY3400" fmla="*/ 1467607 h 6858000"/>
              <a:gd name="connsiteX3401" fmla="*/ 3432844 w 12192000"/>
              <a:gd name="connsiteY3401" fmla="*/ 1470845 h 6858000"/>
              <a:gd name="connsiteX3402" fmla="*/ 3435797 w 12192000"/>
              <a:gd name="connsiteY3402" fmla="*/ 1472868 h 6858000"/>
              <a:gd name="connsiteX3403" fmla="*/ 3433583 w 12192000"/>
              <a:gd name="connsiteY3403" fmla="*/ 1475297 h 6858000"/>
              <a:gd name="connsiteX3404" fmla="*/ 3429153 w 12192000"/>
              <a:gd name="connsiteY3404" fmla="*/ 1480153 h 6858000"/>
              <a:gd name="connsiteX3405" fmla="*/ 3423986 w 12192000"/>
              <a:gd name="connsiteY3405" fmla="*/ 1482582 h 6858000"/>
              <a:gd name="connsiteX3406" fmla="*/ 3429153 w 12192000"/>
              <a:gd name="connsiteY3406" fmla="*/ 1483391 h 6858000"/>
              <a:gd name="connsiteX3407" fmla="*/ 3432106 w 12192000"/>
              <a:gd name="connsiteY3407" fmla="*/ 1480153 h 6858000"/>
              <a:gd name="connsiteX3408" fmla="*/ 3431368 w 12192000"/>
              <a:gd name="connsiteY3408" fmla="*/ 1485819 h 6858000"/>
              <a:gd name="connsiteX3409" fmla="*/ 3429891 w 12192000"/>
              <a:gd name="connsiteY3409" fmla="*/ 1489462 h 6858000"/>
              <a:gd name="connsiteX3410" fmla="*/ 3433583 w 12192000"/>
              <a:gd name="connsiteY3410" fmla="*/ 1488248 h 6858000"/>
              <a:gd name="connsiteX3411" fmla="*/ 3434321 w 12192000"/>
              <a:gd name="connsiteY3411" fmla="*/ 1483391 h 6858000"/>
              <a:gd name="connsiteX3412" fmla="*/ 3438750 w 12192000"/>
              <a:gd name="connsiteY3412" fmla="*/ 1480963 h 6858000"/>
              <a:gd name="connsiteX3413" fmla="*/ 3444656 w 12192000"/>
              <a:gd name="connsiteY3413" fmla="*/ 1476511 h 6858000"/>
              <a:gd name="connsiteX3414" fmla="*/ 3449086 w 12192000"/>
              <a:gd name="connsiteY3414" fmla="*/ 1476511 h 6858000"/>
              <a:gd name="connsiteX3415" fmla="*/ 3452777 w 12192000"/>
              <a:gd name="connsiteY3415" fmla="*/ 1474892 h 6858000"/>
              <a:gd name="connsiteX3416" fmla="*/ 3453515 w 12192000"/>
              <a:gd name="connsiteY3416" fmla="*/ 1468821 h 6858000"/>
              <a:gd name="connsiteX3417" fmla="*/ 3454254 w 12192000"/>
              <a:gd name="connsiteY3417" fmla="*/ 1465179 h 6858000"/>
              <a:gd name="connsiteX3418" fmla="*/ 3459421 w 12192000"/>
              <a:gd name="connsiteY3418" fmla="*/ 1465988 h 6858000"/>
              <a:gd name="connsiteX3419" fmla="*/ 3460898 w 12192000"/>
              <a:gd name="connsiteY3419" fmla="*/ 1468821 h 6858000"/>
              <a:gd name="connsiteX3420" fmla="*/ 3466065 w 12192000"/>
              <a:gd name="connsiteY3420" fmla="*/ 1465988 h 6858000"/>
              <a:gd name="connsiteX3421" fmla="*/ 3471971 w 12192000"/>
              <a:gd name="connsiteY3421" fmla="*/ 1459513 h 6858000"/>
              <a:gd name="connsiteX3422" fmla="*/ 3474924 w 12192000"/>
              <a:gd name="connsiteY3422" fmla="*/ 1464369 h 6858000"/>
              <a:gd name="connsiteX3423" fmla="*/ 3474924 w 12192000"/>
              <a:gd name="connsiteY3423" fmla="*/ 1470845 h 6858000"/>
              <a:gd name="connsiteX3424" fmla="*/ 3471971 w 12192000"/>
              <a:gd name="connsiteY3424" fmla="*/ 1476511 h 6858000"/>
              <a:gd name="connsiteX3425" fmla="*/ 3462374 w 12192000"/>
              <a:gd name="connsiteY3425" fmla="*/ 1481772 h 6858000"/>
              <a:gd name="connsiteX3426" fmla="*/ 3460159 w 12192000"/>
              <a:gd name="connsiteY3426" fmla="*/ 1478939 h 6858000"/>
              <a:gd name="connsiteX3427" fmla="*/ 3452777 w 12192000"/>
              <a:gd name="connsiteY3427" fmla="*/ 1478939 h 6858000"/>
              <a:gd name="connsiteX3428" fmla="*/ 3449824 w 12192000"/>
              <a:gd name="connsiteY3428" fmla="*/ 1486629 h 6858000"/>
              <a:gd name="connsiteX3429" fmla="*/ 3442442 w 12192000"/>
              <a:gd name="connsiteY3429" fmla="*/ 1492295 h 6858000"/>
              <a:gd name="connsiteX3430" fmla="*/ 3439489 w 12192000"/>
              <a:gd name="connsiteY3430" fmla="*/ 1494318 h 6858000"/>
              <a:gd name="connsiteX3431" fmla="*/ 3431368 w 12192000"/>
              <a:gd name="connsiteY3431" fmla="*/ 1493914 h 6858000"/>
              <a:gd name="connsiteX3432" fmla="*/ 3428415 w 12192000"/>
              <a:gd name="connsiteY3432" fmla="*/ 1495533 h 6858000"/>
              <a:gd name="connsiteX3433" fmla="*/ 3428415 w 12192000"/>
              <a:gd name="connsiteY3433" fmla="*/ 1500794 h 6858000"/>
              <a:gd name="connsiteX3434" fmla="*/ 3432106 w 12192000"/>
              <a:gd name="connsiteY3434" fmla="*/ 1504032 h 6858000"/>
              <a:gd name="connsiteX3435" fmla="*/ 3440227 w 12192000"/>
              <a:gd name="connsiteY3435" fmla="*/ 1505246 h 6858000"/>
              <a:gd name="connsiteX3436" fmla="*/ 3432844 w 12192000"/>
              <a:gd name="connsiteY3436" fmla="*/ 1506055 h 6858000"/>
              <a:gd name="connsiteX3437" fmla="*/ 3427677 w 12192000"/>
              <a:gd name="connsiteY3437" fmla="*/ 1505650 h 6858000"/>
              <a:gd name="connsiteX3438" fmla="*/ 3435059 w 12192000"/>
              <a:gd name="connsiteY3438" fmla="*/ 1508079 h 6858000"/>
              <a:gd name="connsiteX3439" fmla="*/ 3438750 w 12192000"/>
              <a:gd name="connsiteY3439" fmla="*/ 1507269 h 6858000"/>
              <a:gd name="connsiteX3440" fmla="*/ 3432844 w 12192000"/>
              <a:gd name="connsiteY3440" fmla="*/ 1515768 h 6858000"/>
              <a:gd name="connsiteX3441" fmla="*/ 3429891 w 12192000"/>
              <a:gd name="connsiteY3441" fmla="*/ 1516173 h 6858000"/>
              <a:gd name="connsiteX3442" fmla="*/ 3426200 w 12192000"/>
              <a:gd name="connsiteY3442" fmla="*/ 1510912 h 6858000"/>
              <a:gd name="connsiteX3443" fmla="*/ 3426938 w 12192000"/>
              <a:gd name="connsiteY3443" fmla="*/ 1516578 h 6858000"/>
              <a:gd name="connsiteX3444" fmla="*/ 3429153 w 12192000"/>
              <a:gd name="connsiteY3444" fmla="*/ 1521839 h 6858000"/>
              <a:gd name="connsiteX3445" fmla="*/ 3429891 w 12192000"/>
              <a:gd name="connsiteY3445" fmla="*/ 1526291 h 6858000"/>
              <a:gd name="connsiteX3446" fmla="*/ 3436536 w 12192000"/>
              <a:gd name="connsiteY3446" fmla="*/ 1531957 h 6858000"/>
              <a:gd name="connsiteX3447" fmla="*/ 3441703 w 12192000"/>
              <a:gd name="connsiteY3447" fmla="*/ 1528719 h 6858000"/>
              <a:gd name="connsiteX3448" fmla="*/ 3442442 w 12192000"/>
              <a:gd name="connsiteY3448" fmla="*/ 1525481 h 6858000"/>
              <a:gd name="connsiteX3449" fmla="*/ 3452039 w 12192000"/>
              <a:gd name="connsiteY3449" fmla="*/ 1518197 h 6858000"/>
              <a:gd name="connsiteX3450" fmla="*/ 3453515 w 12192000"/>
              <a:gd name="connsiteY3450" fmla="*/ 1513340 h 6858000"/>
              <a:gd name="connsiteX3451" fmla="*/ 3459421 w 12192000"/>
              <a:gd name="connsiteY3451" fmla="*/ 1508483 h 6858000"/>
              <a:gd name="connsiteX3452" fmla="*/ 3465327 w 12192000"/>
              <a:gd name="connsiteY3452" fmla="*/ 1507269 h 6858000"/>
              <a:gd name="connsiteX3453" fmla="*/ 3471233 w 12192000"/>
              <a:gd name="connsiteY3453" fmla="*/ 1504436 h 6858000"/>
              <a:gd name="connsiteX3454" fmla="*/ 3474924 w 12192000"/>
              <a:gd name="connsiteY3454" fmla="*/ 1503627 h 6858000"/>
              <a:gd name="connsiteX3455" fmla="*/ 3479354 w 12192000"/>
              <a:gd name="connsiteY3455" fmla="*/ 1500389 h 6858000"/>
              <a:gd name="connsiteX3456" fmla="*/ 3480830 w 12192000"/>
              <a:gd name="connsiteY3456" fmla="*/ 1504841 h 6858000"/>
              <a:gd name="connsiteX3457" fmla="*/ 3477139 w 12192000"/>
              <a:gd name="connsiteY3457" fmla="*/ 1506460 h 6858000"/>
              <a:gd name="connsiteX3458" fmla="*/ 3474924 w 12192000"/>
              <a:gd name="connsiteY3458" fmla="*/ 1506460 h 6858000"/>
              <a:gd name="connsiteX3459" fmla="*/ 3467542 w 12192000"/>
              <a:gd name="connsiteY3459" fmla="*/ 1512935 h 6858000"/>
              <a:gd name="connsiteX3460" fmla="*/ 3466065 w 12192000"/>
              <a:gd name="connsiteY3460" fmla="*/ 1516173 h 6858000"/>
              <a:gd name="connsiteX3461" fmla="*/ 3457206 w 12192000"/>
              <a:gd name="connsiteY3461" fmla="*/ 1522244 h 6858000"/>
              <a:gd name="connsiteX3462" fmla="*/ 3457206 w 12192000"/>
              <a:gd name="connsiteY3462" fmla="*/ 1529124 h 6858000"/>
              <a:gd name="connsiteX3463" fmla="*/ 3455730 w 12192000"/>
              <a:gd name="connsiteY3463" fmla="*/ 1535599 h 6858000"/>
              <a:gd name="connsiteX3464" fmla="*/ 3459421 w 12192000"/>
              <a:gd name="connsiteY3464" fmla="*/ 1541265 h 6858000"/>
              <a:gd name="connsiteX3465" fmla="*/ 3463112 w 12192000"/>
              <a:gd name="connsiteY3465" fmla="*/ 1540051 h 6858000"/>
              <a:gd name="connsiteX3466" fmla="*/ 3469018 w 12192000"/>
              <a:gd name="connsiteY3466" fmla="*/ 1533980 h 6858000"/>
              <a:gd name="connsiteX3467" fmla="*/ 3476401 w 12192000"/>
              <a:gd name="connsiteY3467" fmla="*/ 1529529 h 6858000"/>
              <a:gd name="connsiteX3468" fmla="*/ 3479354 w 12192000"/>
              <a:gd name="connsiteY3468" fmla="*/ 1522648 h 6858000"/>
              <a:gd name="connsiteX3469" fmla="*/ 3479354 w 12192000"/>
              <a:gd name="connsiteY3469" fmla="*/ 1519411 h 6858000"/>
              <a:gd name="connsiteX3470" fmla="*/ 3482307 w 12192000"/>
              <a:gd name="connsiteY3470" fmla="*/ 1519411 h 6858000"/>
              <a:gd name="connsiteX3471" fmla="*/ 3483045 w 12192000"/>
              <a:gd name="connsiteY3471" fmla="*/ 1524267 h 6858000"/>
              <a:gd name="connsiteX3472" fmla="*/ 3483783 w 12192000"/>
              <a:gd name="connsiteY3472" fmla="*/ 1537623 h 6858000"/>
              <a:gd name="connsiteX3473" fmla="*/ 3478616 w 12192000"/>
              <a:gd name="connsiteY3473" fmla="*/ 1544908 h 6858000"/>
              <a:gd name="connsiteX3474" fmla="*/ 3470495 w 12192000"/>
              <a:gd name="connsiteY3474" fmla="*/ 1555430 h 6858000"/>
              <a:gd name="connsiteX3475" fmla="*/ 3468280 w 12192000"/>
              <a:gd name="connsiteY3475" fmla="*/ 1562715 h 6858000"/>
              <a:gd name="connsiteX3476" fmla="*/ 3471233 w 12192000"/>
              <a:gd name="connsiteY3476" fmla="*/ 1567572 h 6858000"/>
              <a:gd name="connsiteX3477" fmla="*/ 3469018 w 12192000"/>
              <a:gd name="connsiteY3477" fmla="*/ 1571214 h 6858000"/>
              <a:gd name="connsiteX3478" fmla="*/ 3467542 w 12192000"/>
              <a:gd name="connsiteY3478" fmla="*/ 1572024 h 6858000"/>
              <a:gd name="connsiteX3479" fmla="*/ 3467542 w 12192000"/>
              <a:gd name="connsiteY3479" fmla="*/ 1577690 h 6858000"/>
              <a:gd name="connsiteX3480" fmla="*/ 3465327 w 12192000"/>
              <a:gd name="connsiteY3480" fmla="*/ 1582141 h 6858000"/>
              <a:gd name="connsiteX3481" fmla="*/ 3462374 w 12192000"/>
              <a:gd name="connsiteY3481" fmla="*/ 1582951 h 6858000"/>
              <a:gd name="connsiteX3482" fmla="*/ 3462374 w 12192000"/>
              <a:gd name="connsiteY3482" fmla="*/ 1587403 h 6858000"/>
              <a:gd name="connsiteX3483" fmla="*/ 3455730 w 12192000"/>
              <a:gd name="connsiteY3483" fmla="*/ 1591450 h 6858000"/>
              <a:gd name="connsiteX3484" fmla="*/ 3452039 w 12192000"/>
              <a:gd name="connsiteY3484" fmla="*/ 1589831 h 6858000"/>
              <a:gd name="connsiteX3485" fmla="*/ 3447609 w 12192000"/>
              <a:gd name="connsiteY3485" fmla="*/ 1584165 h 6858000"/>
              <a:gd name="connsiteX3486" fmla="*/ 3443180 w 12192000"/>
              <a:gd name="connsiteY3486" fmla="*/ 1584165 h 6858000"/>
              <a:gd name="connsiteX3487" fmla="*/ 3438750 w 12192000"/>
              <a:gd name="connsiteY3487" fmla="*/ 1588617 h 6858000"/>
              <a:gd name="connsiteX3488" fmla="*/ 3437274 w 12192000"/>
              <a:gd name="connsiteY3488" fmla="*/ 1594688 h 6858000"/>
              <a:gd name="connsiteX3489" fmla="*/ 3432844 w 12192000"/>
              <a:gd name="connsiteY3489" fmla="*/ 1590640 h 6858000"/>
              <a:gd name="connsiteX3490" fmla="*/ 3431368 w 12192000"/>
              <a:gd name="connsiteY3490" fmla="*/ 1582546 h 6858000"/>
              <a:gd name="connsiteX3491" fmla="*/ 3429153 w 12192000"/>
              <a:gd name="connsiteY3491" fmla="*/ 1579308 h 6858000"/>
              <a:gd name="connsiteX3492" fmla="*/ 3431368 w 12192000"/>
              <a:gd name="connsiteY3492" fmla="*/ 1573238 h 6858000"/>
              <a:gd name="connsiteX3493" fmla="*/ 3431368 w 12192000"/>
              <a:gd name="connsiteY3493" fmla="*/ 1567976 h 6858000"/>
              <a:gd name="connsiteX3494" fmla="*/ 3439489 w 12192000"/>
              <a:gd name="connsiteY3494" fmla="*/ 1559882 h 6858000"/>
              <a:gd name="connsiteX3495" fmla="*/ 3445395 w 12192000"/>
              <a:gd name="connsiteY3495" fmla="*/ 1558668 h 6858000"/>
              <a:gd name="connsiteX3496" fmla="*/ 3445395 w 12192000"/>
              <a:gd name="connsiteY3496" fmla="*/ 1555430 h 6858000"/>
              <a:gd name="connsiteX3497" fmla="*/ 3437274 w 12192000"/>
              <a:gd name="connsiteY3497" fmla="*/ 1555430 h 6858000"/>
              <a:gd name="connsiteX3498" fmla="*/ 3435797 w 12192000"/>
              <a:gd name="connsiteY3498" fmla="*/ 1552597 h 6858000"/>
              <a:gd name="connsiteX3499" fmla="*/ 3432844 w 12192000"/>
              <a:gd name="connsiteY3499" fmla="*/ 1557454 h 6858000"/>
              <a:gd name="connsiteX3500" fmla="*/ 3425462 w 12192000"/>
              <a:gd name="connsiteY3500" fmla="*/ 1565143 h 6858000"/>
              <a:gd name="connsiteX3501" fmla="*/ 3421771 w 12192000"/>
              <a:gd name="connsiteY3501" fmla="*/ 1565548 h 6858000"/>
              <a:gd name="connsiteX3502" fmla="*/ 3415127 w 12192000"/>
              <a:gd name="connsiteY3502" fmla="*/ 1577285 h 6858000"/>
              <a:gd name="connsiteX3503" fmla="*/ 3408482 w 12192000"/>
              <a:gd name="connsiteY3503" fmla="*/ 1581332 h 6858000"/>
              <a:gd name="connsiteX3504" fmla="*/ 3403315 w 12192000"/>
              <a:gd name="connsiteY3504" fmla="*/ 1579713 h 6858000"/>
              <a:gd name="connsiteX3505" fmla="*/ 3403315 w 12192000"/>
              <a:gd name="connsiteY3505" fmla="*/ 1574452 h 6858000"/>
              <a:gd name="connsiteX3506" fmla="*/ 3406268 w 12192000"/>
              <a:gd name="connsiteY3506" fmla="*/ 1572024 h 6858000"/>
              <a:gd name="connsiteX3507" fmla="*/ 3406268 w 12192000"/>
              <a:gd name="connsiteY3507" fmla="*/ 1565953 h 6858000"/>
              <a:gd name="connsiteX3508" fmla="*/ 3412174 w 12192000"/>
              <a:gd name="connsiteY3508" fmla="*/ 1552597 h 6858000"/>
              <a:gd name="connsiteX3509" fmla="*/ 3419556 w 12192000"/>
              <a:gd name="connsiteY3509" fmla="*/ 1546931 h 6858000"/>
              <a:gd name="connsiteX3510" fmla="*/ 3421033 w 12192000"/>
              <a:gd name="connsiteY3510" fmla="*/ 1542479 h 6858000"/>
              <a:gd name="connsiteX3511" fmla="*/ 3418818 w 12192000"/>
              <a:gd name="connsiteY3511" fmla="*/ 1538028 h 6858000"/>
              <a:gd name="connsiteX3512" fmla="*/ 3420294 w 12192000"/>
              <a:gd name="connsiteY3512" fmla="*/ 1531552 h 6858000"/>
              <a:gd name="connsiteX3513" fmla="*/ 3421771 w 12192000"/>
              <a:gd name="connsiteY3513" fmla="*/ 1526291 h 6858000"/>
              <a:gd name="connsiteX3514" fmla="*/ 3421033 w 12192000"/>
              <a:gd name="connsiteY3514" fmla="*/ 1517387 h 6858000"/>
              <a:gd name="connsiteX3515" fmla="*/ 3417341 w 12192000"/>
              <a:gd name="connsiteY3515" fmla="*/ 1514149 h 6858000"/>
              <a:gd name="connsiteX3516" fmla="*/ 3413650 w 12192000"/>
              <a:gd name="connsiteY3516" fmla="*/ 1513340 h 6858000"/>
              <a:gd name="connsiteX3517" fmla="*/ 3410697 w 12192000"/>
              <a:gd name="connsiteY3517" fmla="*/ 1510507 h 6858000"/>
              <a:gd name="connsiteX3518" fmla="*/ 3407744 w 12192000"/>
              <a:gd name="connsiteY3518" fmla="*/ 1510102 h 6858000"/>
              <a:gd name="connsiteX3519" fmla="*/ 3405529 w 12192000"/>
              <a:gd name="connsiteY3519" fmla="*/ 1512935 h 6858000"/>
              <a:gd name="connsiteX3520" fmla="*/ 3405529 w 12192000"/>
              <a:gd name="connsiteY3520" fmla="*/ 1521434 h 6858000"/>
              <a:gd name="connsiteX3521" fmla="*/ 3401100 w 12192000"/>
              <a:gd name="connsiteY3521" fmla="*/ 1530338 h 6858000"/>
              <a:gd name="connsiteX3522" fmla="*/ 3397409 w 12192000"/>
              <a:gd name="connsiteY3522" fmla="*/ 1540861 h 6858000"/>
              <a:gd name="connsiteX3523" fmla="*/ 3392979 w 12192000"/>
              <a:gd name="connsiteY3523" fmla="*/ 1543694 h 6858000"/>
              <a:gd name="connsiteX3524" fmla="*/ 3387812 w 12192000"/>
              <a:gd name="connsiteY3524" fmla="*/ 1544098 h 6858000"/>
              <a:gd name="connsiteX3525" fmla="*/ 3392979 w 12192000"/>
              <a:gd name="connsiteY3525" fmla="*/ 1540861 h 6858000"/>
              <a:gd name="connsiteX3526" fmla="*/ 3387073 w 12192000"/>
              <a:gd name="connsiteY3526" fmla="*/ 1541670 h 6858000"/>
              <a:gd name="connsiteX3527" fmla="*/ 3382644 w 12192000"/>
              <a:gd name="connsiteY3527" fmla="*/ 1538432 h 6858000"/>
              <a:gd name="connsiteX3528" fmla="*/ 3378214 w 12192000"/>
              <a:gd name="connsiteY3528" fmla="*/ 1540861 h 6858000"/>
              <a:gd name="connsiteX3529" fmla="*/ 3370094 w 12192000"/>
              <a:gd name="connsiteY3529" fmla="*/ 1549764 h 6858000"/>
              <a:gd name="connsiteX3530" fmla="*/ 3366402 w 12192000"/>
              <a:gd name="connsiteY3530" fmla="*/ 1550978 h 6858000"/>
              <a:gd name="connsiteX3531" fmla="*/ 3364926 w 12192000"/>
              <a:gd name="connsiteY3531" fmla="*/ 1556644 h 6858000"/>
              <a:gd name="connsiteX3532" fmla="*/ 3363450 w 12192000"/>
              <a:gd name="connsiteY3532" fmla="*/ 1561906 h 6858000"/>
              <a:gd name="connsiteX3533" fmla="*/ 3361235 w 12192000"/>
              <a:gd name="connsiteY3533" fmla="*/ 1561906 h 6858000"/>
              <a:gd name="connsiteX3534" fmla="*/ 3358282 w 12192000"/>
              <a:gd name="connsiteY3534" fmla="*/ 1566762 h 6858000"/>
              <a:gd name="connsiteX3535" fmla="*/ 3353852 w 12192000"/>
              <a:gd name="connsiteY3535" fmla="*/ 1571214 h 6858000"/>
              <a:gd name="connsiteX3536" fmla="*/ 3346470 w 12192000"/>
              <a:gd name="connsiteY3536" fmla="*/ 1573642 h 6858000"/>
              <a:gd name="connsiteX3537" fmla="*/ 3343517 w 12192000"/>
              <a:gd name="connsiteY3537" fmla="*/ 1571214 h 6858000"/>
              <a:gd name="connsiteX3538" fmla="*/ 3343517 w 12192000"/>
              <a:gd name="connsiteY3538" fmla="*/ 1567167 h 6858000"/>
              <a:gd name="connsiteX3539" fmla="*/ 3339087 w 12192000"/>
              <a:gd name="connsiteY3539" fmla="*/ 1566358 h 6858000"/>
              <a:gd name="connsiteX3540" fmla="*/ 3336134 w 12192000"/>
              <a:gd name="connsiteY3540" fmla="*/ 1569191 h 6858000"/>
              <a:gd name="connsiteX3541" fmla="*/ 3333920 w 12192000"/>
              <a:gd name="connsiteY3541" fmla="*/ 1572833 h 6858000"/>
              <a:gd name="connsiteX3542" fmla="*/ 3327276 w 12192000"/>
              <a:gd name="connsiteY3542" fmla="*/ 1572833 h 6858000"/>
              <a:gd name="connsiteX3543" fmla="*/ 3325061 w 12192000"/>
              <a:gd name="connsiteY3543" fmla="*/ 1569596 h 6858000"/>
              <a:gd name="connsiteX3544" fmla="*/ 3322846 w 12192000"/>
              <a:gd name="connsiteY3544" fmla="*/ 1567167 h 6858000"/>
              <a:gd name="connsiteX3545" fmla="*/ 3324323 w 12192000"/>
              <a:gd name="connsiteY3545" fmla="*/ 1563525 h 6858000"/>
              <a:gd name="connsiteX3546" fmla="*/ 3331705 w 12192000"/>
              <a:gd name="connsiteY3546" fmla="*/ 1558263 h 6858000"/>
              <a:gd name="connsiteX3547" fmla="*/ 3339826 w 12192000"/>
              <a:gd name="connsiteY3547" fmla="*/ 1556240 h 6858000"/>
              <a:gd name="connsiteX3548" fmla="*/ 3343517 w 12192000"/>
              <a:gd name="connsiteY3548" fmla="*/ 1553811 h 6858000"/>
              <a:gd name="connsiteX3549" fmla="*/ 3345732 w 12192000"/>
              <a:gd name="connsiteY3549" fmla="*/ 1550574 h 6858000"/>
              <a:gd name="connsiteX3550" fmla="*/ 3349423 w 12192000"/>
              <a:gd name="connsiteY3550" fmla="*/ 1549360 h 6858000"/>
              <a:gd name="connsiteX3551" fmla="*/ 3355329 w 12192000"/>
              <a:gd name="connsiteY3551" fmla="*/ 1549360 h 6858000"/>
              <a:gd name="connsiteX3552" fmla="*/ 3356805 w 12192000"/>
              <a:gd name="connsiteY3552" fmla="*/ 1545717 h 6858000"/>
              <a:gd name="connsiteX3553" fmla="*/ 3359020 w 12192000"/>
              <a:gd name="connsiteY3553" fmla="*/ 1544503 h 6858000"/>
              <a:gd name="connsiteX3554" fmla="*/ 3359758 w 12192000"/>
              <a:gd name="connsiteY3554" fmla="*/ 1540861 h 6858000"/>
              <a:gd name="connsiteX3555" fmla="*/ 3364926 w 12192000"/>
              <a:gd name="connsiteY3555" fmla="*/ 1536409 h 6858000"/>
              <a:gd name="connsiteX3556" fmla="*/ 3373047 w 12192000"/>
              <a:gd name="connsiteY3556" fmla="*/ 1535195 h 6858000"/>
              <a:gd name="connsiteX3557" fmla="*/ 3381167 w 12192000"/>
              <a:gd name="connsiteY3557" fmla="*/ 1531957 h 6858000"/>
              <a:gd name="connsiteX3558" fmla="*/ 3381906 w 12192000"/>
              <a:gd name="connsiteY3558" fmla="*/ 1529124 h 6858000"/>
              <a:gd name="connsiteX3559" fmla="*/ 3387073 w 12192000"/>
              <a:gd name="connsiteY3559" fmla="*/ 1525886 h 6858000"/>
              <a:gd name="connsiteX3560" fmla="*/ 3380429 w 12192000"/>
              <a:gd name="connsiteY3560" fmla="*/ 1524672 h 6858000"/>
              <a:gd name="connsiteX3561" fmla="*/ 3376000 w 12192000"/>
              <a:gd name="connsiteY3561" fmla="*/ 1527505 h 6858000"/>
              <a:gd name="connsiteX3562" fmla="*/ 3370832 w 12192000"/>
              <a:gd name="connsiteY3562" fmla="*/ 1528719 h 6858000"/>
              <a:gd name="connsiteX3563" fmla="*/ 3366402 w 12192000"/>
              <a:gd name="connsiteY3563" fmla="*/ 1524672 h 6858000"/>
              <a:gd name="connsiteX3564" fmla="*/ 3359020 w 12192000"/>
              <a:gd name="connsiteY3564" fmla="*/ 1523458 h 6858000"/>
              <a:gd name="connsiteX3565" fmla="*/ 3354591 w 12192000"/>
              <a:gd name="connsiteY3565" fmla="*/ 1521030 h 6858000"/>
              <a:gd name="connsiteX3566" fmla="*/ 3356067 w 12192000"/>
              <a:gd name="connsiteY3566" fmla="*/ 1525886 h 6858000"/>
              <a:gd name="connsiteX3567" fmla="*/ 3353114 w 12192000"/>
              <a:gd name="connsiteY3567" fmla="*/ 1532362 h 6858000"/>
              <a:gd name="connsiteX3568" fmla="*/ 3347208 w 12192000"/>
              <a:gd name="connsiteY3568" fmla="*/ 1533576 h 6858000"/>
              <a:gd name="connsiteX3569" fmla="*/ 3343517 w 12192000"/>
              <a:gd name="connsiteY3569" fmla="*/ 1536004 h 6858000"/>
              <a:gd name="connsiteX3570" fmla="*/ 3341302 w 12192000"/>
              <a:gd name="connsiteY3570" fmla="*/ 1533171 h 6858000"/>
              <a:gd name="connsiteX3571" fmla="*/ 3335396 w 12192000"/>
              <a:gd name="connsiteY3571" fmla="*/ 1533171 h 6858000"/>
              <a:gd name="connsiteX3572" fmla="*/ 3333920 w 12192000"/>
              <a:gd name="connsiteY3572" fmla="*/ 1530338 h 6858000"/>
              <a:gd name="connsiteX3573" fmla="*/ 3328014 w 12192000"/>
              <a:gd name="connsiteY3573" fmla="*/ 1530743 h 6858000"/>
              <a:gd name="connsiteX3574" fmla="*/ 3325799 w 12192000"/>
              <a:gd name="connsiteY3574" fmla="*/ 1532362 h 6858000"/>
              <a:gd name="connsiteX3575" fmla="*/ 3322846 w 12192000"/>
              <a:gd name="connsiteY3575" fmla="*/ 1530338 h 6858000"/>
              <a:gd name="connsiteX3576" fmla="*/ 3331705 w 12192000"/>
              <a:gd name="connsiteY3576" fmla="*/ 1527100 h 6858000"/>
              <a:gd name="connsiteX3577" fmla="*/ 3342040 w 12192000"/>
              <a:gd name="connsiteY3577" fmla="*/ 1521434 h 6858000"/>
              <a:gd name="connsiteX3578" fmla="*/ 3342040 w 12192000"/>
              <a:gd name="connsiteY3578" fmla="*/ 1519411 h 6858000"/>
              <a:gd name="connsiteX3579" fmla="*/ 3339826 w 12192000"/>
              <a:gd name="connsiteY3579" fmla="*/ 1520220 h 6858000"/>
              <a:gd name="connsiteX3580" fmla="*/ 3333920 w 12192000"/>
              <a:gd name="connsiteY3580" fmla="*/ 1521434 h 6858000"/>
              <a:gd name="connsiteX3581" fmla="*/ 3333182 w 12192000"/>
              <a:gd name="connsiteY3581" fmla="*/ 1518197 h 6858000"/>
              <a:gd name="connsiteX3582" fmla="*/ 3336873 w 12192000"/>
              <a:gd name="connsiteY3582" fmla="*/ 1513340 h 6858000"/>
              <a:gd name="connsiteX3583" fmla="*/ 3336873 w 12192000"/>
              <a:gd name="connsiteY3583" fmla="*/ 1507674 h 6858000"/>
              <a:gd name="connsiteX3584" fmla="*/ 3334658 w 12192000"/>
              <a:gd name="connsiteY3584" fmla="*/ 1508079 h 6858000"/>
              <a:gd name="connsiteX3585" fmla="*/ 3328752 w 12192000"/>
              <a:gd name="connsiteY3585" fmla="*/ 1513340 h 6858000"/>
              <a:gd name="connsiteX3586" fmla="*/ 3326537 w 12192000"/>
              <a:gd name="connsiteY3586" fmla="*/ 1518197 h 6858000"/>
              <a:gd name="connsiteX3587" fmla="*/ 3325061 w 12192000"/>
              <a:gd name="connsiteY3587" fmla="*/ 1516173 h 6858000"/>
              <a:gd name="connsiteX3588" fmla="*/ 3327276 w 12192000"/>
              <a:gd name="connsiteY3588" fmla="*/ 1507269 h 6858000"/>
              <a:gd name="connsiteX3589" fmla="*/ 3330229 w 12192000"/>
              <a:gd name="connsiteY3589" fmla="*/ 1505246 h 6858000"/>
              <a:gd name="connsiteX3590" fmla="*/ 3326537 w 12192000"/>
              <a:gd name="connsiteY3590" fmla="*/ 1506055 h 6858000"/>
              <a:gd name="connsiteX3591" fmla="*/ 3323584 w 12192000"/>
              <a:gd name="connsiteY3591" fmla="*/ 1511316 h 6858000"/>
              <a:gd name="connsiteX3592" fmla="*/ 3320631 w 12192000"/>
              <a:gd name="connsiteY3592" fmla="*/ 1508483 h 6858000"/>
              <a:gd name="connsiteX3593" fmla="*/ 3319893 w 12192000"/>
              <a:gd name="connsiteY3593" fmla="*/ 1515364 h 6858000"/>
              <a:gd name="connsiteX3594" fmla="*/ 3320631 w 12192000"/>
              <a:gd name="connsiteY3594" fmla="*/ 1519006 h 6858000"/>
              <a:gd name="connsiteX3595" fmla="*/ 3319155 w 12192000"/>
              <a:gd name="connsiteY3595" fmla="*/ 1523053 h 6858000"/>
              <a:gd name="connsiteX3596" fmla="*/ 3314725 w 12192000"/>
              <a:gd name="connsiteY3596" fmla="*/ 1521030 h 6858000"/>
              <a:gd name="connsiteX3597" fmla="*/ 3309558 w 12192000"/>
              <a:gd name="connsiteY3597" fmla="*/ 1521030 h 6858000"/>
              <a:gd name="connsiteX3598" fmla="*/ 3306605 w 12192000"/>
              <a:gd name="connsiteY3598" fmla="*/ 1524267 h 6858000"/>
              <a:gd name="connsiteX3599" fmla="*/ 3302914 w 12192000"/>
              <a:gd name="connsiteY3599" fmla="*/ 1524672 h 6858000"/>
              <a:gd name="connsiteX3600" fmla="*/ 3299961 w 12192000"/>
              <a:gd name="connsiteY3600" fmla="*/ 1522244 h 6858000"/>
              <a:gd name="connsiteX3601" fmla="*/ 3291840 w 12192000"/>
              <a:gd name="connsiteY3601" fmla="*/ 1522244 h 6858000"/>
              <a:gd name="connsiteX3602" fmla="*/ 3292578 w 12192000"/>
              <a:gd name="connsiteY3602" fmla="*/ 1524672 h 6858000"/>
              <a:gd name="connsiteX3603" fmla="*/ 3288149 w 12192000"/>
              <a:gd name="connsiteY3603" fmla="*/ 1527505 h 6858000"/>
              <a:gd name="connsiteX3604" fmla="*/ 3282243 w 12192000"/>
              <a:gd name="connsiteY3604" fmla="*/ 1527505 h 6858000"/>
              <a:gd name="connsiteX3605" fmla="*/ 3280766 w 12192000"/>
              <a:gd name="connsiteY3605" fmla="*/ 1525077 h 6858000"/>
              <a:gd name="connsiteX3606" fmla="*/ 3277813 w 12192000"/>
              <a:gd name="connsiteY3606" fmla="*/ 1526291 h 6858000"/>
              <a:gd name="connsiteX3607" fmla="*/ 3268954 w 12192000"/>
              <a:gd name="connsiteY3607" fmla="*/ 1525886 h 6858000"/>
              <a:gd name="connsiteX3608" fmla="*/ 3265263 w 12192000"/>
              <a:gd name="connsiteY3608" fmla="*/ 1522244 h 6858000"/>
              <a:gd name="connsiteX3609" fmla="*/ 3263787 w 12192000"/>
              <a:gd name="connsiteY3609" fmla="*/ 1519006 h 6858000"/>
              <a:gd name="connsiteX3610" fmla="*/ 3255666 w 12192000"/>
              <a:gd name="connsiteY3610" fmla="*/ 1521030 h 6858000"/>
              <a:gd name="connsiteX3611" fmla="*/ 3242378 w 12192000"/>
              <a:gd name="connsiteY3611" fmla="*/ 1520220 h 6858000"/>
              <a:gd name="connsiteX3612" fmla="*/ 3239425 w 12192000"/>
              <a:gd name="connsiteY3612" fmla="*/ 1515768 h 6858000"/>
              <a:gd name="connsiteX3613" fmla="*/ 3232042 w 12192000"/>
              <a:gd name="connsiteY3613" fmla="*/ 1518197 h 6858000"/>
              <a:gd name="connsiteX3614" fmla="*/ 3221707 w 12192000"/>
              <a:gd name="connsiteY3614" fmla="*/ 1516578 h 6858000"/>
              <a:gd name="connsiteX3615" fmla="*/ 3226136 w 12192000"/>
              <a:gd name="connsiteY3615" fmla="*/ 1510102 h 6858000"/>
              <a:gd name="connsiteX3616" fmla="*/ 3225398 w 12192000"/>
              <a:gd name="connsiteY3616" fmla="*/ 1507269 h 6858000"/>
              <a:gd name="connsiteX3617" fmla="*/ 3223183 w 12192000"/>
              <a:gd name="connsiteY3617" fmla="*/ 1510912 h 6858000"/>
              <a:gd name="connsiteX3618" fmla="*/ 3217277 w 12192000"/>
              <a:gd name="connsiteY3618" fmla="*/ 1516173 h 6858000"/>
              <a:gd name="connsiteX3619" fmla="*/ 3208418 w 12192000"/>
              <a:gd name="connsiteY3619" fmla="*/ 1517387 h 6858000"/>
              <a:gd name="connsiteX3620" fmla="*/ 3201774 w 12192000"/>
              <a:gd name="connsiteY3620" fmla="*/ 1522244 h 6858000"/>
              <a:gd name="connsiteX3621" fmla="*/ 3190700 w 12192000"/>
              <a:gd name="connsiteY3621" fmla="*/ 1523863 h 6858000"/>
              <a:gd name="connsiteX3622" fmla="*/ 3181103 w 12192000"/>
              <a:gd name="connsiteY3622" fmla="*/ 1521030 h 6858000"/>
              <a:gd name="connsiteX3623" fmla="*/ 3175936 w 12192000"/>
              <a:gd name="connsiteY3623" fmla="*/ 1520220 h 6858000"/>
              <a:gd name="connsiteX3624" fmla="*/ 3174459 w 12192000"/>
              <a:gd name="connsiteY3624" fmla="*/ 1516578 h 6858000"/>
              <a:gd name="connsiteX3625" fmla="*/ 3175936 w 12192000"/>
              <a:gd name="connsiteY3625" fmla="*/ 1510102 h 6858000"/>
              <a:gd name="connsiteX3626" fmla="*/ 3173721 w 12192000"/>
              <a:gd name="connsiteY3626" fmla="*/ 1505246 h 6858000"/>
              <a:gd name="connsiteX3627" fmla="*/ 3175936 w 12192000"/>
              <a:gd name="connsiteY3627" fmla="*/ 1500794 h 6858000"/>
              <a:gd name="connsiteX3628" fmla="*/ 3181842 w 12192000"/>
              <a:gd name="connsiteY3628" fmla="*/ 1500389 h 6858000"/>
              <a:gd name="connsiteX3629" fmla="*/ 3191439 w 12192000"/>
              <a:gd name="connsiteY3629" fmla="*/ 1492295 h 6858000"/>
              <a:gd name="connsiteX3630" fmla="*/ 3202512 w 12192000"/>
              <a:gd name="connsiteY3630" fmla="*/ 1487034 h 6858000"/>
              <a:gd name="connsiteX3631" fmla="*/ 3208418 w 12192000"/>
              <a:gd name="connsiteY3631" fmla="*/ 1478130 h 6858000"/>
              <a:gd name="connsiteX3632" fmla="*/ 3217277 w 12192000"/>
              <a:gd name="connsiteY3632" fmla="*/ 1467607 h 6858000"/>
              <a:gd name="connsiteX3633" fmla="*/ 3223921 w 12192000"/>
              <a:gd name="connsiteY3633" fmla="*/ 1461536 h 6858000"/>
              <a:gd name="connsiteX3634" fmla="*/ 3212848 w 12192000"/>
              <a:gd name="connsiteY3634" fmla="*/ 1461941 h 6858000"/>
              <a:gd name="connsiteX3635" fmla="*/ 3199559 w 12192000"/>
              <a:gd name="connsiteY3635" fmla="*/ 1463560 h 6858000"/>
              <a:gd name="connsiteX3636" fmla="*/ 3192177 w 12192000"/>
              <a:gd name="connsiteY3636" fmla="*/ 1465584 h 6858000"/>
              <a:gd name="connsiteX3637" fmla="*/ 3188486 w 12192000"/>
              <a:gd name="connsiteY3637" fmla="*/ 1465584 h 6858000"/>
              <a:gd name="connsiteX3638" fmla="*/ 3193653 w 12192000"/>
              <a:gd name="connsiteY3638" fmla="*/ 1454252 h 6858000"/>
              <a:gd name="connsiteX3639" fmla="*/ 3204727 w 12192000"/>
              <a:gd name="connsiteY3639" fmla="*/ 1448181 h 6858000"/>
              <a:gd name="connsiteX3640" fmla="*/ 3212110 w 12192000"/>
              <a:gd name="connsiteY3640" fmla="*/ 1443324 h 6858000"/>
              <a:gd name="connsiteX3641" fmla="*/ 3214324 w 12192000"/>
              <a:gd name="connsiteY3641" fmla="*/ 1440896 h 6858000"/>
              <a:gd name="connsiteX3642" fmla="*/ 3212110 w 12192000"/>
              <a:gd name="connsiteY3642" fmla="*/ 1445348 h 6858000"/>
              <a:gd name="connsiteX3643" fmla="*/ 3206942 w 12192000"/>
              <a:gd name="connsiteY3643" fmla="*/ 1448990 h 6858000"/>
              <a:gd name="connsiteX3644" fmla="*/ 3205465 w 12192000"/>
              <a:gd name="connsiteY3644" fmla="*/ 1453037 h 6858000"/>
              <a:gd name="connsiteX3645" fmla="*/ 3209157 w 12192000"/>
              <a:gd name="connsiteY3645" fmla="*/ 1458703 h 6858000"/>
              <a:gd name="connsiteX3646" fmla="*/ 3212110 w 12192000"/>
              <a:gd name="connsiteY3646" fmla="*/ 1452228 h 6858000"/>
              <a:gd name="connsiteX3647" fmla="*/ 3212848 w 12192000"/>
              <a:gd name="connsiteY3647" fmla="*/ 1459108 h 6858000"/>
              <a:gd name="connsiteX3648" fmla="*/ 3215801 w 12192000"/>
              <a:gd name="connsiteY3648" fmla="*/ 1459108 h 6858000"/>
              <a:gd name="connsiteX3649" fmla="*/ 3220968 w 12192000"/>
              <a:gd name="connsiteY3649" fmla="*/ 1453037 h 6858000"/>
              <a:gd name="connsiteX3650" fmla="*/ 3225398 w 12192000"/>
              <a:gd name="connsiteY3650" fmla="*/ 1443729 h 6858000"/>
              <a:gd name="connsiteX3651" fmla="*/ 3231304 w 12192000"/>
              <a:gd name="connsiteY3651" fmla="*/ 1438063 h 6858000"/>
              <a:gd name="connsiteX3652" fmla="*/ 3232042 w 12192000"/>
              <a:gd name="connsiteY3652" fmla="*/ 1434016 h 6858000"/>
              <a:gd name="connsiteX3653" fmla="*/ 3234257 w 12192000"/>
              <a:gd name="connsiteY3653" fmla="*/ 1431588 h 6858000"/>
              <a:gd name="connsiteX3654" fmla="*/ 3244592 w 12192000"/>
              <a:gd name="connsiteY3654" fmla="*/ 1434421 h 6858000"/>
              <a:gd name="connsiteX3655" fmla="*/ 3250498 w 12192000"/>
              <a:gd name="connsiteY3655" fmla="*/ 1430373 h 6858000"/>
              <a:gd name="connsiteX3656" fmla="*/ 3251236 w 12192000"/>
              <a:gd name="connsiteY3656" fmla="*/ 1425517 h 6858000"/>
              <a:gd name="connsiteX3657" fmla="*/ 3254928 w 12192000"/>
              <a:gd name="connsiteY3657" fmla="*/ 1423089 h 6858000"/>
              <a:gd name="connsiteX3658" fmla="*/ 3251236 w 12192000"/>
              <a:gd name="connsiteY3658" fmla="*/ 1419851 h 6858000"/>
              <a:gd name="connsiteX3659" fmla="*/ 3246069 w 12192000"/>
              <a:gd name="connsiteY3659" fmla="*/ 1419041 h 6858000"/>
              <a:gd name="connsiteX3660" fmla="*/ 3245331 w 12192000"/>
              <a:gd name="connsiteY3660" fmla="*/ 1415399 h 6858000"/>
              <a:gd name="connsiteX3661" fmla="*/ 3249022 w 12192000"/>
              <a:gd name="connsiteY3661" fmla="*/ 1409733 h 6858000"/>
              <a:gd name="connsiteX3662" fmla="*/ 3257881 w 12192000"/>
              <a:gd name="connsiteY3662" fmla="*/ 1405686 h 6858000"/>
              <a:gd name="connsiteX3663" fmla="*/ 3260834 w 12192000"/>
              <a:gd name="connsiteY3663" fmla="*/ 1404876 h 6858000"/>
              <a:gd name="connsiteX3664" fmla="*/ 3263048 w 12192000"/>
              <a:gd name="connsiteY3664" fmla="*/ 1407305 h 6858000"/>
              <a:gd name="connsiteX3665" fmla="*/ 3266001 w 12192000"/>
              <a:gd name="connsiteY3665" fmla="*/ 1406900 h 6858000"/>
              <a:gd name="connsiteX3666" fmla="*/ 3266001 w 12192000"/>
              <a:gd name="connsiteY3666" fmla="*/ 1402043 h 6858000"/>
              <a:gd name="connsiteX3667" fmla="*/ 3262310 w 12192000"/>
              <a:gd name="connsiteY3667" fmla="*/ 1398401 h 6858000"/>
              <a:gd name="connsiteX3668" fmla="*/ 3262310 w 12192000"/>
              <a:gd name="connsiteY3668" fmla="*/ 1393949 h 6858000"/>
              <a:gd name="connsiteX3669" fmla="*/ 3272646 w 12192000"/>
              <a:gd name="connsiteY3669" fmla="*/ 1379784 h 6858000"/>
              <a:gd name="connsiteX3670" fmla="*/ 3274122 w 12192000"/>
              <a:gd name="connsiteY3670" fmla="*/ 1374928 h 6858000"/>
              <a:gd name="connsiteX3671" fmla="*/ 3280028 w 12192000"/>
              <a:gd name="connsiteY3671" fmla="*/ 1366833 h 6858000"/>
              <a:gd name="connsiteX3672" fmla="*/ 3285196 w 12192000"/>
              <a:gd name="connsiteY3672" fmla="*/ 1366024 h 6858000"/>
              <a:gd name="connsiteX3673" fmla="*/ 3290363 w 12192000"/>
              <a:gd name="connsiteY3673" fmla="*/ 1363596 h 6858000"/>
              <a:gd name="connsiteX3674" fmla="*/ 3287410 w 12192000"/>
              <a:gd name="connsiteY3674" fmla="*/ 1361977 h 6858000"/>
              <a:gd name="connsiteX3675" fmla="*/ 3285196 w 12192000"/>
              <a:gd name="connsiteY3675" fmla="*/ 1361977 h 6858000"/>
              <a:gd name="connsiteX3676" fmla="*/ 3285196 w 12192000"/>
              <a:gd name="connsiteY3676" fmla="*/ 1358739 h 6858000"/>
              <a:gd name="connsiteX3677" fmla="*/ 3290363 w 12192000"/>
              <a:gd name="connsiteY3677" fmla="*/ 1351859 h 6858000"/>
              <a:gd name="connsiteX3678" fmla="*/ 3296269 w 12192000"/>
              <a:gd name="connsiteY3678" fmla="*/ 1351454 h 6858000"/>
              <a:gd name="connsiteX3679" fmla="*/ 3299961 w 12192000"/>
              <a:gd name="connsiteY3679" fmla="*/ 1348621 h 6858000"/>
              <a:gd name="connsiteX3680" fmla="*/ 3295531 w 12192000"/>
              <a:gd name="connsiteY3680" fmla="*/ 1346598 h 6858000"/>
              <a:gd name="connsiteX3681" fmla="*/ 3296269 w 12192000"/>
              <a:gd name="connsiteY3681" fmla="*/ 1341741 h 6858000"/>
              <a:gd name="connsiteX3682" fmla="*/ 3299961 w 12192000"/>
              <a:gd name="connsiteY3682" fmla="*/ 1340932 h 6858000"/>
              <a:gd name="connsiteX3683" fmla="*/ 3302914 w 12192000"/>
              <a:gd name="connsiteY3683" fmla="*/ 1338099 h 6858000"/>
              <a:gd name="connsiteX3684" fmla="*/ 3301437 w 12192000"/>
              <a:gd name="connsiteY3684" fmla="*/ 1335670 h 6858000"/>
              <a:gd name="connsiteX3685" fmla="*/ 3306605 w 12192000"/>
              <a:gd name="connsiteY3685" fmla="*/ 1332837 h 6858000"/>
              <a:gd name="connsiteX3686" fmla="*/ 3315464 w 12192000"/>
              <a:gd name="connsiteY3686" fmla="*/ 1326767 h 6858000"/>
              <a:gd name="connsiteX3687" fmla="*/ 3319893 w 12192000"/>
              <a:gd name="connsiteY3687" fmla="*/ 1321910 h 6858000"/>
              <a:gd name="connsiteX3688" fmla="*/ 3319893 w 12192000"/>
              <a:gd name="connsiteY3688" fmla="*/ 1317458 h 6858000"/>
              <a:gd name="connsiteX3689" fmla="*/ 3316940 w 12192000"/>
              <a:gd name="connsiteY3689" fmla="*/ 1315030 h 6858000"/>
              <a:gd name="connsiteX3690" fmla="*/ 3318417 w 12192000"/>
              <a:gd name="connsiteY3690" fmla="*/ 1313411 h 6858000"/>
              <a:gd name="connsiteX3691" fmla="*/ 3322846 w 12192000"/>
              <a:gd name="connsiteY3691" fmla="*/ 1314625 h 6858000"/>
              <a:gd name="connsiteX3692" fmla="*/ 3327276 w 12192000"/>
              <a:gd name="connsiteY3692" fmla="*/ 1313411 h 6858000"/>
              <a:gd name="connsiteX3693" fmla="*/ 3328752 w 12192000"/>
              <a:gd name="connsiteY3693" fmla="*/ 1306531 h 6858000"/>
              <a:gd name="connsiteX3694" fmla="*/ 3337611 w 12192000"/>
              <a:gd name="connsiteY3694" fmla="*/ 1300460 h 6858000"/>
              <a:gd name="connsiteX3695" fmla="*/ 3344993 w 12192000"/>
              <a:gd name="connsiteY3695" fmla="*/ 1294794 h 6858000"/>
              <a:gd name="connsiteX3696" fmla="*/ 3352376 w 12192000"/>
              <a:gd name="connsiteY3696" fmla="*/ 1295199 h 6858000"/>
              <a:gd name="connsiteX3697" fmla="*/ 3359020 w 12192000"/>
              <a:gd name="connsiteY3697" fmla="*/ 1290747 h 6858000"/>
              <a:gd name="connsiteX3698" fmla="*/ 3361973 w 12192000"/>
              <a:gd name="connsiteY3698" fmla="*/ 1286700 h 6858000"/>
              <a:gd name="connsiteX3699" fmla="*/ 3367879 w 12192000"/>
              <a:gd name="connsiteY3699" fmla="*/ 1286700 h 6858000"/>
              <a:gd name="connsiteX3700" fmla="*/ 3373047 w 12192000"/>
              <a:gd name="connsiteY3700" fmla="*/ 1282248 h 6858000"/>
              <a:gd name="connsiteX3701" fmla="*/ 3418080 w 12192000"/>
              <a:gd name="connsiteY3701" fmla="*/ 1250275 h 6858000"/>
              <a:gd name="connsiteX3702" fmla="*/ 3418080 w 12192000"/>
              <a:gd name="connsiteY3702" fmla="*/ 1255942 h 6858000"/>
              <a:gd name="connsiteX3703" fmla="*/ 3415127 w 12192000"/>
              <a:gd name="connsiteY3703" fmla="*/ 1262012 h 6858000"/>
              <a:gd name="connsiteX3704" fmla="*/ 3410697 w 12192000"/>
              <a:gd name="connsiteY3704" fmla="*/ 1264845 h 6858000"/>
              <a:gd name="connsiteX3705" fmla="*/ 3408482 w 12192000"/>
              <a:gd name="connsiteY3705" fmla="*/ 1263226 h 6858000"/>
              <a:gd name="connsiteX3706" fmla="*/ 3412174 w 12192000"/>
              <a:gd name="connsiteY3706" fmla="*/ 1254727 h 6858000"/>
              <a:gd name="connsiteX3707" fmla="*/ 5698515 w 12192000"/>
              <a:gd name="connsiteY3707" fmla="*/ 1230444 h 6858000"/>
              <a:gd name="connsiteX3708" fmla="*/ 5702944 w 12192000"/>
              <a:gd name="connsiteY3708" fmla="*/ 1238134 h 6858000"/>
              <a:gd name="connsiteX3709" fmla="*/ 5711065 w 12192000"/>
              <a:gd name="connsiteY3709" fmla="*/ 1237325 h 6858000"/>
              <a:gd name="connsiteX3710" fmla="*/ 5699253 w 12192000"/>
              <a:gd name="connsiteY3710" fmla="*/ 1245824 h 6858000"/>
              <a:gd name="connsiteX3711" fmla="*/ 5685965 w 12192000"/>
              <a:gd name="connsiteY3711" fmla="*/ 1239348 h 6858000"/>
              <a:gd name="connsiteX3712" fmla="*/ 5688180 w 12192000"/>
              <a:gd name="connsiteY3712" fmla="*/ 1231659 h 6858000"/>
              <a:gd name="connsiteX3713" fmla="*/ 5696301 w 12192000"/>
              <a:gd name="connsiteY3713" fmla="*/ 1166095 h 6858000"/>
              <a:gd name="connsiteX3714" fmla="*/ 5694824 w 12192000"/>
              <a:gd name="connsiteY3714" fmla="*/ 1173784 h 6858000"/>
              <a:gd name="connsiteX3715" fmla="*/ 5696301 w 12192000"/>
              <a:gd name="connsiteY3715" fmla="*/ 1178641 h 6858000"/>
              <a:gd name="connsiteX3716" fmla="*/ 5684488 w 12192000"/>
              <a:gd name="connsiteY3716" fmla="*/ 1189568 h 6858000"/>
              <a:gd name="connsiteX3717" fmla="*/ 5676368 w 12192000"/>
              <a:gd name="connsiteY3717" fmla="*/ 1190782 h 6858000"/>
              <a:gd name="connsiteX3718" fmla="*/ 5680059 w 12192000"/>
              <a:gd name="connsiteY3718" fmla="*/ 1179046 h 6858000"/>
              <a:gd name="connsiteX3719" fmla="*/ 5696301 w 12192000"/>
              <a:gd name="connsiteY3719" fmla="*/ 1166095 h 6858000"/>
              <a:gd name="connsiteX3720" fmla="*/ 5571537 w 12192000"/>
              <a:gd name="connsiteY3720" fmla="*/ 1101745 h 6858000"/>
              <a:gd name="connsiteX3721" fmla="*/ 5578919 w 12192000"/>
              <a:gd name="connsiteY3721" fmla="*/ 1107411 h 6858000"/>
              <a:gd name="connsiteX3722" fmla="*/ 5589255 w 12192000"/>
              <a:gd name="connsiteY3722" fmla="*/ 1112673 h 6858000"/>
              <a:gd name="connsiteX3723" fmla="*/ 5580396 w 12192000"/>
              <a:gd name="connsiteY3723" fmla="*/ 1117529 h 6858000"/>
              <a:gd name="connsiteX3724" fmla="*/ 5570799 w 12192000"/>
              <a:gd name="connsiteY3724" fmla="*/ 1124814 h 6858000"/>
              <a:gd name="connsiteX3725" fmla="*/ 5575228 w 12192000"/>
              <a:gd name="connsiteY3725" fmla="*/ 1124005 h 6858000"/>
              <a:gd name="connsiteX3726" fmla="*/ 5584087 w 12192000"/>
              <a:gd name="connsiteY3726" fmla="*/ 1122386 h 6858000"/>
              <a:gd name="connsiteX3727" fmla="*/ 5587778 w 12192000"/>
              <a:gd name="connsiteY3727" fmla="*/ 1119148 h 6858000"/>
              <a:gd name="connsiteX3728" fmla="*/ 5592946 w 12192000"/>
              <a:gd name="connsiteY3728" fmla="*/ 1118339 h 6858000"/>
              <a:gd name="connsiteX3729" fmla="*/ 5602543 w 12192000"/>
              <a:gd name="connsiteY3729" fmla="*/ 1112673 h 6858000"/>
              <a:gd name="connsiteX3730" fmla="*/ 5617308 w 12192000"/>
              <a:gd name="connsiteY3730" fmla="*/ 1114291 h 6858000"/>
              <a:gd name="connsiteX3731" fmla="*/ 5624691 w 12192000"/>
              <a:gd name="connsiteY3731" fmla="*/ 1117934 h 6858000"/>
              <a:gd name="connsiteX3732" fmla="*/ 5626167 w 12192000"/>
              <a:gd name="connsiteY3732" fmla="*/ 1126433 h 6858000"/>
              <a:gd name="connsiteX3733" fmla="*/ 5640194 w 12192000"/>
              <a:gd name="connsiteY3733" fmla="*/ 1145454 h 6858000"/>
              <a:gd name="connsiteX3734" fmla="*/ 5632812 w 12192000"/>
              <a:gd name="connsiteY3734" fmla="*/ 1150311 h 6858000"/>
              <a:gd name="connsiteX3735" fmla="*/ 5646099 w 12192000"/>
              <a:gd name="connsiteY3735" fmla="*/ 1151120 h 6858000"/>
              <a:gd name="connsiteX3736" fmla="*/ 5649791 w 12192000"/>
              <a:gd name="connsiteY3736" fmla="*/ 1170951 h 6858000"/>
              <a:gd name="connsiteX3737" fmla="*/ 5643885 w 12192000"/>
              <a:gd name="connsiteY3737" fmla="*/ 1155168 h 6858000"/>
              <a:gd name="connsiteX3738" fmla="*/ 5637979 w 12192000"/>
              <a:gd name="connsiteY3738" fmla="*/ 1155977 h 6858000"/>
              <a:gd name="connsiteX3739" fmla="*/ 5640932 w 12192000"/>
              <a:gd name="connsiteY3739" fmla="*/ 1161238 h 6858000"/>
              <a:gd name="connsiteX3740" fmla="*/ 5637979 w 12192000"/>
              <a:gd name="connsiteY3740" fmla="*/ 1168523 h 6858000"/>
              <a:gd name="connsiteX3741" fmla="*/ 5645361 w 12192000"/>
              <a:gd name="connsiteY3741" fmla="*/ 1169737 h 6858000"/>
              <a:gd name="connsiteX3742" fmla="*/ 5643885 w 12192000"/>
              <a:gd name="connsiteY3742" fmla="*/ 1177427 h 6858000"/>
              <a:gd name="connsiteX3743" fmla="*/ 5632073 w 12192000"/>
              <a:gd name="connsiteY3743" fmla="*/ 1176213 h 6858000"/>
              <a:gd name="connsiteX3744" fmla="*/ 5631335 w 12192000"/>
              <a:gd name="connsiteY3744" fmla="*/ 1182283 h 6858000"/>
              <a:gd name="connsiteX3745" fmla="*/ 5623953 w 12192000"/>
              <a:gd name="connsiteY3745" fmla="*/ 1187949 h 6858000"/>
              <a:gd name="connsiteX3746" fmla="*/ 5619523 w 12192000"/>
              <a:gd name="connsiteY3746" fmla="*/ 1187140 h 6858000"/>
              <a:gd name="connsiteX3747" fmla="*/ 5620261 w 12192000"/>
              <a:gd name="connsiteY3747" fmla="*/ 1193615 h 6858000"/>
              <a:gd name="connsiteX3748" fmla="*/ 5618047 w 12192000"/>
              <a:gd name="connsiteY3748" fmla="*/ 1193615 h 6858000"/>
              <a:gd name="connsiteX3749" fmla="*/ 5612140 w 12192000"/>
              <a:gd name="connsiteY3749" fmla="*/ 1192806 h 6858000"/>
              <a:gd name="connsiteX3750" fmla="*/ 5608450 w 12192000"/>
              <a:gd name="connsiteY3750" fmla="*/ 1198067 h 6858000"/>
              <a:gd name="connsiteX3751" fmla="*/ 5615832 w 12192000"/>
              <a:gd name="connsiteY3751" fmla="*/ 1202924 h 6858000"/>
              <a:gd name="connsiteX3752" fmla="*/ 5614355 w 12192000"/>
              <a:gd name="connsiteY3752" fmla="*/ 1212233 h 6858000"/>
              <a:gd name="connsiteX3753" fmla="*/ 5620261 w 12192000"/>
              <a:gd name="connsiteY3753" fmla="*/ 1221541 h 6858000"/>
              <a:gd name="connsiteX3754" fmla="*/ 5620261 w 12192000"/>
              <a:gd name="connsiteY3754" fmla="*/ 1230444 h 6858000"/>
              <a:gd name="connsiteX3755" fmla="*/ 5613617 w 12192000"/>
              <a:gd name="connsiteY3755" fmla="*/ 1234896 h 6858000"/>
              <a:gd name="connsiteX3756" fmla="*/ 5619523 w 12192000"/>
              <a:gd name="connsiteY3756" fmla="*/ 1238539 h 6858000"/>
              <a:gd name="connsiteX3757" fmla="*/ 5623214 w 12192000"/>
              <a:gd name="connsiteY3757" fmla="*/ 1258775 h 6858000"/>
              <a:gd name="connsiteX3758" fmla="*/ 5620261 w 12192000"/>
              <a:gd name="connsiteY3758" fmla="*/ 1268083 h 6858000"/>
              <a:gd name="connsiteX3759" fmla="*/ 5612879 w 12192000"/>
              <a:gd name="connsiteY3759" fmla="*/ 1276582 h 6858000"/>
              <a:gd name="connsiteX3760" fmla="*/ 5614355 w 12192000"/>
              <a:gd name="connsiteY3760" fmla="*/ 1283867 h 6858000"/>
              <a:gd name="connsiteX3761" fmla="*/ 5606973 w 12192000"/>
              <a:gd name="connsiteY3761" fmla="*/ 1292366 h 6858000"/>
              <a:gd name="connsiteX3762" fmla="*/ 5599591 w 12192000"/>
              <a:gd name="connsiteY3762" fmla="*/ 1295199 h 6858000"/>
              <a:gd name="connsiteX3763" fmla="*/ 5609188 w 12192000"/>
              <a:gd name="connsiteY3763" fmla="*/ 1306936 h 6858000"/>
              <a:gd name="connsiteX3764" fmla="*/ 5595161 w 12192000"/>
              <a:gd name="connsiteY3764" fmla="*/ 1306936 h 6858000"/>
              <a:gd name="connsiteX3765" fmla="*/ 5589255 w 12192000"/>
              <a:gd name="connsiteY3765" fmla="*/ 1304912 h 6858000"/>
              <a:gd name="connsiteX3766" fmla="*/ 5583349 w 12192000"/>
              <a:gd name="connsiteY3766" fmla="*/ 1310173 h 6858000"/>
              <a:gd name="connsiteX3767" fmla="*/ 5578919 w 12192000"/>
              <a:gd name="connsiteY3767" fmla="*/ 1303293 h 6858000"/>
              <a:gd name="connsiteX3768" fmla="*/ 5576705 w 12192000"/>
              <a:gd name="connsiteY3768" fmla="*/ 1308959 h 6858000"/>
              <a:gd name="connsiteX3769" fmla="*/ 5548651 w 12192000"/>
              <a:gd name="connsiteY3769" fmla="*/ 1312197 h 6858000"/>
              <a:gd name="connsiteX3770" fmla="*/ 5546437 w 12192000"/>
              <a:gd name="connsiteY3770" fmla="*/ 1320696 h 6858000"/>
              <a:gd name="connsiteX3771" fmla="*/ 5539792 w 12192000"/>
              <a:gd name="connsiteY3771" fmla="*/ 1320291 h 6858000"/>
              <a:gd name="connsiteX3772" fmla="*/ 5530933 w 12192000"/>
              <a:gd name="connsiteY3772" fmla="*/ 1329195 h 6858000"/>
              <a:gd name="connsiteX3773" fmla="*/ 5520599 w 12192000"/>
              <a:gd name="connsiteY3773" fmla="*/ 1329195 h 6858000"/>
              <a:gd name="connsiteX3774" fmla="*/ 5523551 w 12192000"/>
              <a:gd name="connsiteY3774" fmla="*/ 1323934 h 6858000"/>
              <a:gd name="connsiteX3775" fmla="*/ 5513954 w 12192000"/>
              <a:gd name="connsiteY3775" fmla="*/ 1323124 h 6858000"/>
              <a:gd name="connsiteX3776" fmla="*/ 5518384 w 12192000"/>
              <a:gd name="connsiteY3776" fmla="*/ 1332028 h 6858000"/>
              <a:gd name="connsiteX3777" fmla="*/ 5505833 w 12192000"/>
              <a:gd name="connsiteY3777" fmla="*/ 1339717 h 6858000"/>
              <a:gd name="connsiteX3778" fmla="*/ 5489592 w 12192000"/>
              <a:gd name="connsiteY3778" fmla="*/ 1344169 h 6858000"/>
              <a:gd name="connsiteX3779" fmla="*/ 5473351 w 12192000"/>
              <a:gd name="connsiteY3779" fmla="*/ 1345788 h 6858000"/>
              <a:gd name="connsiteX3780" fmla="*/ 5466707 w 12192000"/>
              <a:gd name="connsiteY3780" fmla="*/ 1341741 h 6858000"/>
              <a:gd name="connsiteX3781" fmla="*/ 5454894 w 12192000"/>
              <a:gd name="connsiteY3781" fmla="*/ 1344574 h 6858000"/>
              <a:gd name="connsiteX3782" fmla="*/ 5457110 w 12192000"/>
              <a:gd name="connsiteY3782" fmla="*/ 1340122 h 6858000"/>
              <a:gd name="connsiteX3783" fmla="*/ 5449727 w 12192000"/>
              <a:gd name="connsiteY3783" fmla="*/ 1340122 h 6858000"/>
              <a:gd name="connsiteX3784" fmla="*/ 5463015 w 12192000"/>
              <a:gd name="connsiteY3784" fmla="*/ 1334456 h 6858000"/>
              <a:gd name="connsiteX3785" fmla="*/ 5463753 w 12192000"/>
              <a:gd name="connsiteY3785" fmla="*/ 1328385 h 6858000"/>
              <a:gd name="connsiteX3786" fmla="*/ 5448251 w 12192000"/>
              <a:gd name="connsiteY3786" fmla="*/ 1336884 h 6858000"/>
              <a:gd name="connsiteX3787" fmla="*/ 5435700 w 12192000"/>
              <a:gd name="connsiteY3787" fmla="*/ 1336884 h 6858000"/>
              <a:gd name="connsiteX3788" fmla="*/ 5443082 w 12192000"/>
              <a:gd name="connsiteY3788" fmla="*/ 1331218 h 6858000"/>
              <a:gd name="connsiteX3789" fmla="*/ 5460062 w 12192000"/>
              <a:gd name="connsiteY3789" fmla="*/ 1320696 h 6858000"/>
              <a:gd name="connsiteX3790" fmla="*/ 5437176 w 12192000"/>
              <a:gd name="connsiteY3790" fmla="*/ 1327576 h 6858000"/>
              <a:gd name="connsiteX3791" fmla="*/ 5434962 w 12192000"/>
              <a:gd name="connsiteY3791" fmla="*/ 1322315 h 6858000"/>
              <a:gd name="connsiteX3792" fmla="*/ 5426841 w 12192000"/>
              <a:gd name="connsiteY3792" fmla="*/ 1322315 h 6858000"/>
              <a:gd name="connsiteX3793" fmla="*/ 5431271 w 12192000"/>
              <a:gd name="connsiteY3793" fmla="*/ 1312602 h 6858000"/>
              <a:gd name="connsiteX3794" fmla="*/ 5444559 w 12192000"/>
              <a:gd name="connsiteY3794" fmla="*/ 1309769 h 6858000"/>
              <a:gd name="connsiteX3795" fmla="*/ 5454156 w 12192000"/>
              <a:gd name="connsiteY3795" fmla="*/ 1301674 h 6858000"/>
              <a:gd name="connsiteX3796" fmla="*/ 5423889 w 12192000"/>
              <a:gd name="connsiteY3796" fmla="*/ 1303293 h 6858000"/>
              <a:gd name="connsiteX3797" fmla="*/ 5422412 w 12192000"/>
              <a:gd name="connsiteY3797" fmla="*/ 1300055 h 6858000"/>
              <a:gd name="connsiteX3798" fmla="*/ 5435700 w 12192000"/>
              <a:gd name="connsiteY3798" fmla="*/ 1293580 h 6858000"/>
              <a:gd name="connsiteX3799" fmla="*/ 5437915 w 12192000"/>
              <a:gd name="connsiteY3799" fmla="*/ 1296008 h 6858000"/>
              <a:gd name="connsiteX3800" fmla="*/ 5440868 w 12192000"/>
              <a:gd name="connsiteY3800" fmla="*/ 1292771 h 6858000"/>
              <a:gd name="connsiteX3801" fmla="*/ 5447512 w 12192000"/>
              <a:gd name="connsiteY3801" fmla="*/ 1298032 h 6858000"/>
              <a:gd name="connsiteX3802" fmla="*/ 5455633 w 12192000"/>
              <a:gd name="connsiteY3802" fmla="*/ 1296413 h 6858000"/>
              <a:gd name="connsiteX3803" fmla="*/ 5450465 w 12192000"/>
              <a:gd name="connsiteY3803" fmla="*/ 1295199 h 6858000"/>
              <a:gd name="connsiteX3804" fmla="*/ 5453418 w 12192000"/>
              <a:gd name="connsiteY3804" fmla="*/ 1290747 h 6858000"/>
              <a:gd name="connsiteX3805" fmla="*/ 5449727 w 12192000"/>
              <a:gd name="connsiteY3805" fmla="*/ 1285890 h 6858000"/>
              <a:gd name="connsiteX3806" fmla="*/ 5460062 w 12192000"/>
              <a:gd name="connsiteY3806" fmla="*/ 1282653 h 6858000"/>
              <a:gd name="connsiteX3807" fmla="*/ 5463753 w 12192000"/>
              <a:gd name="connsiteY3807" fmla="*/ 1276987 h 6858000"/>
              <a:gd name="connsiteX3808" fmla="*/ 5480733 w 12192000"/>
              <a:gd name="connsiteY3808" fmla="*/ 1276582 h 6858000"/>
              <a:gd name="connsiteX3809" fmla="*/ 5502142 w 12192000"/>
              <a:gd name="connsiteY3809" fmla="*/ 1270916 h 6858000"/>
              <a:gd name="connsiteX3810" fmla="*/ 5492545 w 12192000"/>
              <a:gd name="connsiteY3810" fmla="*/ 1270107 h 6858000"/>
              <a:gd name="connsiteX3811" fmla="*/ 5491807 w 12192000"/>
              <a:gd name="connsiteY3811" fmla="*/ 1266464 h 6858000"/>
              <a:gd name="connsiteX3812" fmla="*/ 5484425 w 12192000"/>
              <a:gd name="connsiteY3812" fmla="*/ 1273749 h 6858000"/>
              <a:gd name="connsiteX3813" fmla="*/ 5472612 w 12192000"/>
              <a:gd name="connsiteY3813" fmla="*/ 1273749 h 6858000"/>
              <a:gd name="connsiteX3814" fmla="*/ 5466707 w 12192000"/>
              <a:gd name="connsiteY3814" fmla="*/ 1270511 h 6858000"/>
              <a:gd name="connsiteX3815" fmla="*/ 5457110 w 12192000"/>
              <a:gd name="connsiteY3815" fmla="*/ 1276177 h 6858000"/>
              <a:gd name="connsiteX3816" fmla="*/ 5450465 w 12192000"/>
              <a:gd name="connsiteY3816" fmla="*/ 1276177 h 6858000"/>
              <a:gd name="connsiteX3817" fmla="*/ 5467445 w 12192000"/>
              <a:gd name="connsiteY3817" fmla="*/ 1265250 h 6858000"/>
              <a:gd name="connsiteX3818" fmla="*/ 5475566 w 12192000"/>
              <a:gd name="connsiteY3818" fmla="*/ 1254727 h 6858000"/>
              <a:gd name="connsiteX3819" fmla="*/ 5471136 w 12192000"/>
              <a:gd name="connsiteY3819" fmla="*/ 1255132 h 6858000"/>
              <a:gd name="connsiteX3820" fmla="*/ 5481471 w 12192000"/>
              <a:gd name="connsiteY3820" fmla="*/ 1239348 h 6858000"/>
              <a:gd name="connsiteX3821" fmla="*/ 5487377 w 12192000"/>
              <a:gd name="connsiteY3821" fmla="*/ 1242991 h 6858000"/>
              <a:gd name="connsiteX3822" fmla="*/ 5496236 w 12192000"/>
              <a:gd name="connsiteY3822" fmla="*/ 1234896 h 6858000"/>
              <a:gd name="connsiteX3823" fmla="*/ 5469659 w 12192000"/>
              <a:gd name="connsiteY3823" fmla="*/ 1235301 h 6858000"/>
              <a:gd name="connsiteX3824" fmla="*/ 5465968 w 12192000"/>
              <a:gd name="connsiteY3824" fmla="*/ 1223969 h 6858000"/>
              <a:gd name="connsiteX3825" fmla="*/ 5454894 w 12192000"/>
              <a:gd name="connsiteY3825" fmla="*/ 1225993 h 6858000"/>
              <a:gd name="connsiteX3826" fmla="*/ 5458586 w 12192000"/>
              <a:gd name="connsiteY3826" fmla="*/ 1221945 h 6858000"/>
              <a:gd name="connsiteX3827" fmla="*/ 5452680 w 12192000"/>
              <a:gd name="connsiteY3827" fmla="*/ 1223564 h 6858000"/>
              <a:gd name="connsiteX3828" fmla="*/ 5445297 w 12192000"/>
              <a:gd name="connsiteY3828" fmla="*/ 1219517 h 6858000"/>
              <a:gd name="connsiteX3829" fmla="*/ 5450465 w 12192000"/>
              <a:gd name="connsiteY3829" fmla="*/ 1217898 h 6858000"/>
              <a:gd name="connsiteX3830" fmla="*/ 5446774 w 12192000"/>
              <a:gd name="connsiteY3830" fmla="*/ 1209804 h 6858000"/>
              <a:gd name="connsiteX3831" fmla="*/ 5460800 w 12192000"/>
              <a:gd name="connsiteY3831" fmla="*/ 1209804 h 6858000"/>
              <a:gd name="connsiteX3832" fmla="*/ 5457110 w 12192000"/>
              <a:gd name="connsiteY3832" fmla="*/ 1205352 h 6858000"/>
              <a:gd name="connsiteX3833" fmla="*/ 5459324 w 12192000"/>
              <a:gd name="connsiteY3833" fmla="*/ 1200091 h 6858000"/>
              <a:gd name="connsiteX3834" fmla="*/ 5471136 w 12192000"/>
              <a:gd name="connsiteY3834" fmla="*/ 1197663 h 6858000"/>
              <a:gd name="connsiteX3835" fmla="*/ 5468183 w 12192000"/>
              <a:gd name="connsiteY3835" fmla="*/ 1190378 h 6858000"/>
              <a:gd name="connsiteX3836" fmla="*/ 5458586 w 12192000"/>
              <a:gd name="connsiteY3836" fmla="*/ 1192806 h 6858000"/>
              <a:gd name="connsiteX3837" fmla="*/ 5444559 w 12192000"/>
              <a:gd name="connsiteY3837" fmla="*/ 1183498 h 6858000"/>
              <a:gd name="connsiteX3838" fmla="*/ 5456371 w 12192000"/>
              <a:gd name="connsiteY3838" fmla="*/ 1183093 h 6858000"/>
              <a:gd name="connsiteX3839" fmla="*/ 5457110 w 12192000"/>
              <a:gd name="connsiteY3839" fmla="*/ 1187545 h 6858000"/>
              <a:gd name="connsiteX3840" fmla="*/ 5463015 w 12192000"/>
              <a:gd name="connsiteY3840" fmla="*/ 1187545 h 6858000"/>
              <a:gd name="connsiteX3841" fmla="*/ 5460062 w 12192000"/>
              <a:gd name="connsiteY3841" fmla="*/ 1179855 h 6858000"/>
              <a:gd name="connsiteX3842" fmla="*/ 5457110 w 12192000"/>
              <a:gd name="connsiteY3842" fmla="*/ 1178236 h 6858000"/>
              <a:gd name="connsiteX3843" fmla="*/ 5455633 w 12192000"/>
              <a:gd name="connsiteY3843" fmla="*/ 1170547 h 6858000"/>
              <a:gd name="connsiteX3844" fmla="*/ 5449727 w 12192000"/>
              <a:gd name="connsiteY3844" fmla="*/ 1176213 h 6858000"/>
              <a:gd name="connsiteX3845" fmla="*/ 5451941 w 12192000"/>
              <a:gd name="connsiteY3845" fmla="*/ 1163667 h 6858000"/>
              <a:gd name="connsiteX3846" fmla="*/ 5464492 w 12192000"/>
              <a:gd name="connsiteY3846" fmla="*/ 1166904 h 6858000"/>
              <a:gd name="connsiteX3847" fmla="*/ 5464492 w 12192000"/>
              <a:gd name="connsiteY3847" fmla="*/ 1163262 h 6858000"/>
              <a:gd name="connsiteX3848" fmla="*/ 5487377 w 12192000"/>
              <a:gd name="connsiteY3848" fmla="*/ 1166095 h 6858000"/>
              <a:gd name="connsiteX3849" fmla="*/ 5490330 w 12192000"/>
              <a:gd name="connsiteY3849" fmla="*/ 1174594 h 6858000"/>
              <a:gd name="connsiteX3850" fmla="*/ 5496974 w 12192000"/>
              <a:gd name="connsiteY3850" fmla="*/ 1168118 h 6858000"/>
              <a:gd name="connsiteX3851" fmla="*/ 5503618 w 12192000"/>
              <a:gd name="connsiteY3851" fmla="*/ 1170951 h 6858000"/>
              <a:gd name="connsiteX3852" fmla="*/ 5517645 w 12192000"/>
              <a:gd name="connsiteY3852" fmla="*/ 1168928 h 6858000"/>
              <a:gd name="connsiteX3853" fmla="*/ 5513216 w 12192000"/>
              <a:gd name="connsiteY3853" fmla="*/ 1164476 h 6858000"/>
              <a:gd name="connsiteX3854" fmla="*/ 5527243 w 12192000"/>
              <a:gd name="connsiteY3854" fmla="*/ 1159619 h 6858000"/>
              <a:gd name="connsiteX3855" fmla="*/ 5538316 w 12192000"/>
              <a:gd name="connsiteY3855" fmla="*/ 1148692 h 6858000"/>
              <a:gd name="connsiteX3856" fmla="*/ 5532410 w 12192000"/>
              <a:gd name="connsiteY3856" fmla="*/ 1148287 h 6858000"/>
              <a:gd name="connsiteX3857" fmla="*/ 5524289 w 12192000"/>
              <a:gd name="connsiteY3857" fmla="*/ 1151120 h 6858000"/>
              <a:gd name="connsiteX3858" fmla="*/ 5525766 w 12192000"/>
              <a:gd name="connsiteY3858" fmla="*/ 1148287 h 6858000"/>
              <a:gd name="connsiteX3859" fmla="*/ 5514692 w 12192000"/>
              <a:gd name="connsiteY3859" fmla="*/ 1148287 h 6858000"/>
              <a:gd name="connsiteX3860" fmla="*/ 5512477 w 12192000"/>
              <a:gd name="connsiteY3860" fmla="*/ 1141407 h 6858000"/>
              <a:gd name="connsiteX3861" fmla="*/ 5522075 w 12192000"/>
              <a:gd name="connsiteY3861" fmla="*/ 1138979 h 6858000"/>
              <a:gd name="connsiteX3862" fmla="*/ 5521337 w 12192000"/>
              <a:gd name="connsiteY3862" fmla="*/ 1135337 h 6858000"/>
              <a:gd name="connsiteX3863" fmla="*/ 5527981 w 12192000"/>
              <a:gd name="connsiteY3863" fmla="*/ 1135337 h 6858000"/>
              <a:gd name="connsiteX3864" fmla="*/ 5530196 w 12192000"/>
              <a:gd name="connsiteY3864" fmla="*/ 1131694 h 6858000"/>
              <a:gd name="connsiteX3865" fmla="*/ 5523551 w 12192000"/>
              <a:gd name="connsiteY3865" fmla="*/ 1128861 h 6858000"/>
              <a:gd name="connsiteX3866" fmla="*/ 5526504 w 12192000"/>
              <a:gd name="connsiteY3866" fmla="*/ 1121576 h 6858000"/>
              <a:gd name="connsiteX3867" fmla="*/ 5530933 w 12192000"/>
              <a:gd name="connsiteY3867" fmla="*/ 1121172 h 6858000"/>
              <a:gd name="connsiteX3868" fmla="*/ 5530933 w 12192000"/>
              <a:gd name="connsiteY3868" fmla="*/ 1115506 h 6858000"/>
              <a:gd name="connsiteX3869" fmla="*/ 5544961 w 12192000"/>
              <a:gd name="connsiteY3869" fmla="*/ 1112268 h 6858000"/>
              <a:gd name="connsiteX3870" fmla="*/ 5548651 w 12192000"/>
              <a:gd name="connsiteY3870" fmla="*/ 1115910 h 6858000"/>
              <a:gd name="connsiteX3871" fmla="*/ 5556772 w 12192000"/>
              <a:gd name="connsiteY3871" fmla="*/ 1115506 h 6858000"/>
              <a:gd name="connsiteX3872" fmla="*/ 5552343 w 12192000"/>
              <a:gd name="connsiteY3872" fmla="*/ 1110649 h 6858000"/>
              <a:gd name="connsiteX3873" fmla="*/ 5558987 w 12192000"/>
              <a:gd name="connsiteY3873" fmla="*/ 1109435 h 6858000"/>
              <a:gd name="connsiteX3874" fmla="*/ 5564155 w 12192000"/>
              <a:gd name="connsiteY3874" fmla="*/ 1117124 h 6858000"/>
              <a:gd name="connsiteX3875" fmla="*/ 5560463 w 12192000"/>
              <a:gd name="connsiteY3875" fmla="*/ 1121576 h 6858000"/>
              <a:gd name="connsiteX3876" fmla="*/ 5558987 w 12192000"/>
              <a:gd name="connsiteY3876" fmla="*/ 1128052 h 6858000"/>
              <a:gd name="connsiteX3877" fmla="*/ 5566369 w 12192000"/>
              <a:gd name="connsiteY3877" fmla="*/ 1118339 h 6858000"/>
              <a:gd name="connsiteX3878" fmla="*/ 5564893 w 12192000"/>
              <a:gd name="connsiteY3878" fmla="*/ 1107816 h 6858000"/>
              <a:gd name="connsiteX3879" fmla="*/ 5575228 w 12192000"/>
              <a:gd name="connsiteY3879" fmla="*/ 1107816 h 6858000"/>
              <a:gd name="connsiteX3880" fmla="*/ 5660865 w 12192000"/>
              <a:gd name="connsiteY3880" fmla="*/ 1083129 h 6858000"/>
              <a:gd name="connsiteX3881" fmla="*/ 5667509 w 12192000"/>
              <a:gd name="connsiteY3881" fmla="*/ 1096079 h 6858000"/>
              <a:gd name="connsiteX3882" fmla="*/ 5664556 w 12192000"/>
              <a:gd name="connsiteY3882" fmla="*/ 1104983 h 6858000"/>
              <a:gd name="connsiteX3883" fmla="*/ 5654958 w 12192000"/>
              <a:gd name="connsiteY3883" fmla="*/ 1101341 h 6858000"/>
              <a:gd name="connsiteX3884" fmla="*/ 5652744 w 12192000"/>
              <a:gd name="connsiteY3884" fmla="*/ 1088390 h 6858000"/>
              <a:gd name="connsiteX3885" fmla="*/ 5660865 w 12192000"/>
              <a:gd name="connsiteY3885" fmla="*/ 1083129 h 6858000"/>
              <a:gd name="connsiteX3886" fmla="*/ 5664556 w 12192000"/>
              <a:gd name="connsiteY3886" fmla="*/ 1072201 h 6858000"/>
              <a:gd name="connsiteX3887" fmla="*/ 5668986 w 12192000"/>
              <a:gd name="connsiteY3887" fmla="*/ 1075844 h 6858000"/>
              <a:gd name="connsiteX3888" fmla="*/ 5668986 w 12192000"/>
              <a:gd name="connsiteY3888" fmla="*/ 1082724 h 6858000"/>
              <a:gd name="connsiteX3889" fmla="*/ 5663817 w 12192000"/>
              <a:gd name="connsiteY3889" fmla="*/ 1078272 h 6858000"/>
              <a:gd name="connsiteX3890" fmla="*/ 5622476 w 12192000"/>
              <a:gd name="connsiteY3890" fmla="*/ 1069368 h 6858000"/>
              <a:gd name="connsiteX3891" fmla="*/ 5626167 w 12192000"/>
              <a:gd name="connsiteY3891" fmla="*/ 1084343 h 6858000"/>
              <a:gd name="connsiteX3892" fmla="*/ 5616570 w 12192000"/>
              <a:gd name="connsiteY3892" fmla="*/ 1090009 h 6858000"/>
              <a:gd name="connsiteX3893" fmla="*/ 5617308 w 12192000"/>
              <a:gd name="connsiteY3893" fmla="*/ 1081105 h 6858000"/>
              <a:gd name="connsiteX3894" fmla="*/ 5608450 w 12192000"/>
              <a:gd name="connsiteY3894" fmla="*/ 1086366 h 6858000"/>
              <a:gd name="connsiteX3895" fmla="*/ 5608450 w 12192000"/>
              <a:gd name="connsiteY3895" fmla="*/ 1074629 h 6858000"/>
              <a:gd name="connsiteX3896" fmla="*/ 5620999 w 12192000"/>
              <a:gd name="connsiteY3896" fmla="*/ 1056013 h 6858000"/>
              <a:gd name="connsiteX3897" fmla="*/ 5622476 w 12192000"/>
              <a:gd name="connsiteY3897" fmla="*/ 1060464 h 6858000"/>
              <a:gd name="connsiteX3898" fmla="*/ 5618047 w 12192000"/>
              <a:gd name="connsiteY3898" fmla="*/ 1064916 h 6858000"/>
              <a:gd name="connsiteX3899" fmla="*/ 5642409 w 12192000"/>
              <a:gd name="connsiteY3899" fmla="*/ 1055608 h 6858000"/>
              <a:gd name="connsiteX3900" fmla="*/ 5635026 w 12192000"/>
              <a:gd name="connsiteY3900" fmla="*/ 1070987 h 6858000"/>
              <a:gd name="connsiteX3901" fmla="*/ 5629120 w 12192000"/>
              <a:gd name="connsiteY3901" fmla="*/ 1078272 h 6858000"/>
              <a:gd name="connsiteX3902" fmla="*/ 5625429 w 12192000"/>
              <a:gd name="connsiteY3902" fmla="*/ 1070178 h 6858000"/>
              <a:gd name="connsiteX3903" fmla="*/ 5590732 w 12192000"/>
              <a:gd name="connsiteY3903" fmla="*/ 1029706 h 6858000"/>
              <a:gd name="connsiteX3904" fmla="*/ 5598852 w 12192000"/>
              <a:gd name="connsiteY3904" fmla="*/ 1030111 h 6858000"/>
              <a:gd name="connsiteX3905" fmla="*/ 5589993 w 12192000"/>
              <a:gd name="connsiteY3905" fmla="*/ 1036182 h 6858000"/>
              <a:gd name="connsiteX3906" fmla="*/ 5590732 w 12192000"/>
              <a:gd name="connsiteY3906" fmla="*/ 1029706 h 6858000"/>
              <a:gd name="connsiteX3907" fmla="*/ 5624691 w 12192000"/>
              <a:gd name="connsiteY3907" fmla="*/ 1022826 h 6858000"/>
              <a:gd name="connsiteX3908" fmla="*/ 5632812 w 12192000"/>
              <a:gd name="connsiteY3908" fmla="*/ 1030920 h 6858000"/>
              <a:gd name="connsiteX3909" fmla="*/ 5639455 w 12192000"/>
              <a:gd name="connsiteY3909" fmla="*/ 1032134 h 6858000"/>
              <a:gd name="connsiteX3910" fmla="*/ 5642409 w 12192000"/>
              <a:gd name="connsiteY3910" fmla="*/ 1039419 h 6858000"/>
              <a:gd name="connsiteX3911" fmla="*/ 5634288 w 12192000"/>
              <a:gd name="connsiteY3911" fmla="*/ 1045490 h 6858000"/>
              <a:gd name="connsiteX3912" fmla="*/ 5633550 w 12192000"/>
              <a:gd name="connsiteY3912" fmla="*/ 1042657 h 6858000"/>
              <a:gd name="connsiteX3913" fmla="*/ 5615094 w 12192000"/>
              <a:gd name="connsiteY3913" fmla="*/ 1046704 h 6858000"/>
              <a:gd name="connsiteX3914" fmla="*/ 5623214 w 12192000"/>
              <a:gd name="connsiteY3914" fmla="*/ 1041038 h 6858000"/>
              <a:gd name="connsiteX3915" fmla="*/ 5621737 w 12192000"/>
              <a:gd name="connsiteY3915" fmla="*/ 1038205 h 6858000"/>
              <a:gd name="connsiteX3916" fmla="*/ 5628382 w 12192000"/>
              <a:gd name="connsiteY3916" fmla="*/ 1034563 h 6858000"/>
              <a:gd name="connsiteX3917" fmla="*/ 5615832 w 12192000"/>
              <a:gd name="connsiteY3917" fmla="*/ 1028897 h 6858000"/>
              <a:gd name="connsiteX3918" fmla="*/ 5610664 w 12192000"/>
              <a:gd name="connsiteY3918" fmla="*/ 1017565 h 6858000"/>
              <a:gd name="connsiteX3919" fmla="*/ 5609188 w 12192000"/>
              <a:gd name="connsiteY3919" fmla="*/ 1024445 h 6858000"/>
              <a:gd name="connsiteX3920" fmla="*/ 5602543 w 12192000"/>
              <a:gd name="connsiteY3920" fmla="*/ 1026873 h 6858000"/>
              <a:gd name="connsiteX3921" fmla="*/ 5610664 w 12192000"/>
              <a:gd name="connsiteY3921" fmla="*/ 1017565 h 6858000"/>
              <a:gd name="connsiteX3922" fmla="*/ 5622476 w 12192000"/>
              <a:gd name="connsiteY3922" fmla="*/ 1004614 h 6858000"/>
              <a:gd name="connsiteX3923" fmla="*/ 5626906 w 12192000"/>
              <a:gd name="connsiteY3923" fmla="*/ 1004614 h 6858000"/>
              <a:gd name="connsiteX3924" fmla="*/ 5622476 w 12192000"/>
              <a:gd name="connsiteY3924" fmla="*/ 1009066 h 6858000"/>
              <a:gd name="connsiteX3925" fmla="*/ 5618047 w 12192000"/>
              <a:gd name="connsiteY3925" fmla="*/ 996115 h 6858000"/>
              <a:gd name="connsiteX3926" fmla="*/ 5620261 w 12192000"/>
              <a:gd name="connsiteY3926" fmla="*/ 1001376 h 6858000"/>
              <a:gd name="connsiteX3927" fmla="*/ 5617308 w 12192000"/>
              <a:gd name="connsiteY3927" fmla="*/ 1004209 h 6858000"/>
              <a:gd name="connsiteX3928" fmla="*/ 5613617 w 12192000"/>
              <a:gd name="connsiteY3928" fmla="*/ 996924 h 6858000"/>
              <a:gd name="connsiteX3929" fmla="*/ 5618047 w 12192000"/>
              <a:gd name="connsiteY3929" fmla="*/ 996115 h 6858000"/>
              <a:gd name="connsiteX3930" fmla="*/ 5573014 w 12192000"/>
              <a:gd name="connsiteY3930" fmla="*/ 994901 h 6858000"/>
              <a:gd name="connsiteX3931" fmla="*/ 5575228 w 12192000"/>
              <a:gd name="connsiteY3931" fmla="*/ 1000567 h 6858000"/>
              <a:gd name="connsiteX3932" fmla="*/ 5568584 w 12192000"/>
              <a:gd name="connsiteY3932" fmla="*/ 1004209 h 6858000"/>
              <a:gd name="connsiteX3933" fmla="*/ 5569322 w 12192000"/>
              <a:gd name="connsiteY3933" fmla="*/ 999352 h 6858000"/>
              <a:gd name="connsiteX3934" fmla="*/ 5575966 w 12192000"/>
              <a:gd name="connsiteY3934" fmla="*/ 973451 h 6858000"/>
              <a:gd name="connsiteX3935" fmla="*/ 5581135 w 12192000"/>
              <a:gd name="connsiteY3935" fmla="*/ 974260 h 6858000"/>
              <a:gd name="connsiteX3936" fmla="*/ 5581873 w 12192000"/>
              <a:gd name="connsiteY3936" fmla="*/ 979926 h 6858000"/>
              <a:gd name="connsiteX3937" fmla="*/ 5579658 w 12192000"/>
              <a:gd name="connsiteY3937" fmla="*/ 983973 h 6858000"/>
              <a:gd name="connsiteX3938" fmla="*/ 5581135 w 12192000"/>
              <a:gd name="connsiteY3938" fmla="*/ 991663 h 6858000"/>
              <a:gd name="connsiteX3939" fmla="*/ 5575966 w 12192000"/>
              <a:gd name="connsiteY3939" fmla="*/ 990449 h 6858000"/>
              <a:gd name="connsiteX3940" fmla="*/ 5573752 w 12192000"/>
              <a:gd name="connsiteY3940" fmla="*/ 984378 h 6858000"/>
              <a:gd name="connsiteX3941" fmla="*/ 5576705 w 12192000"/>
              <a:gd name="connsiteY3941" fmla="*/ 978712 h 6858000"/>
              <a:gd name="connsiteX3942" fmla="*/ 5584087 w 12192000"/>
              <a:gd name="connsiteY3942" fmla="*/ 966166 h 6858000"/>
              <a:gd name="connsiteX3943" fmla="*/ 5581873 w 12192000"/>
              <a:gd name="connsiteY3943" fmla="*/ 972641 h 6858000"/>
              <a:gd name="connsiteX3944" fmla="*/ 5575966 w 12192000"/>
              <a:gd name="connsiteY3944" fmla="*/ 970213 h 6858000"/>
              <a:gd name="connsiteX3945" fmla="*/ 5575966 w 12192000"/>
              <a:gd name="connsiteY3945" fmla="*/ 967380 h 6858000"/>
              <a:gd name="connsiteX3946" fmla="*/ 5584087 w 12192000"/>
              <a:gd name="connsiteY3946" fmla="*/ 966166 h 6858000"/>
              <a:gd name="connsiteX3947" fmla="*/ 5620999 w 12192000"/>
              <a:gd name="connsiteY3947" fmla="*/ 955643 h 6858000"/>
              <a:gd name="connsiteX3948" fmla="*/ 5626167 w 12192000"/>
              <a:gd name="connsiteY3948" fmla="*/ 963333 h 6858000"/>
              <a:gd name="connsiteX3949" fmla="*/ 5624691 w 12192000"/>
              <a:gd name="connsiteY3949" fmla="*/ 978712 h 6858000"/>
              <a:gd name="connsiteX3950" fmla="*/ 5635026 w 12192000"/>
              <a:gd name="connsiteY3950" fmla="*/ 983569 h 6858000"/>
              <a:gd name="connsiteX3951" fmla="*/ 5640194 w 12192000"/>
              <a:gd name="connsiteY3951" fmla="*/ 982759 h 6858000"/>
              <a:gd name="connsiteX3952" fmla="*/ 5643885 w 12192000"/>
              <a:gd name="connsiteY3952" fmla="*/ 985187 h 6858000"/>
              <a:gd name="connsiteX3953" fmla="*/ 5637241 w 12192000"/>
              <a:gd name="connsiteY3953" fmla="*/ 988830 h 6858000"/>
              <a:gd name="connsiteX3954" fmla="*/ 5634288 w 12192000"/>
              <a:gd name="connsiteY3954" fmla="*/ 996519 h 6858000"/>
              <a:gd name="connsiteX3955" fmla="*/ 5630596 w 12192000"/>
              <a:gd name="connsiteY3955" fmla="*/ 997329 h 6858000"/>
              <a:gd name="connsiteX3956" fmla="*/ 5629858 w 12192000"/>
              <a:gd name="connsiteY3956" fmla="*/ 988425 h 6858000"/>
              <a:gd name="connsiteX3957" fmla="*/ 5618047 w 12192000"/>
              <a:gd name="connsiteY3957" fmla="*/ 989639 h 6858000"/>
              <a:gd name="connsiteX3958" fmla="*/ 5611402 w 12192000"/>
              <a:gd name="connsiteY3958" fmla="*/ 978712 h 6858000"/>
              <a:gd name="connsiteX3959" fmla="*/ 5612879 w 12192000"/>
              <a:gd name="connsiteY3959" fmla="*/ 975879 h 6858000"/>
              <a:gd name="connsiteX3960" fmla="*/ 5609188 w 12192000"/>
              <a:gd name="connsiteY3960" fmla="*/ 973451 h 6858000"/>
              <a:gd name="connsiteX3961" fmla="*/ 5609188 w 12192000"/>
              <a:gd name="connsiteY3961" fmla="*/ 976688 h 6858000"/>
              <a:gd name="connsiteX3962" fmla="*/ 5599591 w 12192000"/>
              <a:gd name="connsiteY3962" fmla="*/ 970618 h 6858000"/>
              <a:gd name="connsiteX3963" fmla="*/ 5604020 w 12192000"/>
              <a:gd name="connsiteY3963" fmla="*/ 966975 h 6858000"/>
              <a:gd name="connsiteX3964" fmla="*/ 5606973 w 12192000"/>
              <a:gd name="connsiteY3964" fmla="*/ 969404 h 6858000"/>
              <a:gd name="connsiteX3965" fmla="*/ 5606235 w 12192000"/>
              <a:gd name="connsiteY3965" fmla="*/ 961309 h 6858000"/>
              <a:gd name="connsiteX3966" fmla="*/ 5617308 w 12192000"/>
              <a:gd name="connsiteY3966" fmla="*/ 967785 h 6858000"/>
              <a:gd name="connsiteX3967" fmla="*/ 5615832 w 12192000"/>
              <a:gd name="connsiteY3967" fmla="*/ 957667 h 6858000"/>
              <a:gd name="connsiteX3968" fmla="*/ 5575228 w 12192000"/>
              <a:gd name="connsiteY3968" fmla="*/ 955643 h 6858000"/>
              <a:gd name="connsiteX3969" fmla="*/ 5587040 w 12192000"/>
              <a:gd name="connsiteY3969" fmla="*/ 956857 h 6858000"/>
              <a:gd name="connsiteX3970" fmla="*/ 5587040 w 12192000"/>
              <a:gd name="connsiteY3970" fmla="*/ 962119 h 6858000"/>
              <a:gd name="connsiteX3971" fmla="*/ 5578181 w 12192000"/>
              <a:gd name="connsiteY3971" fmla="*/ 964142 h 6858000"/>
              <a:gd name="connsiteX3972" fmla="*/ 5571537 w 12192000"/>
              <a:gd name="connsiteY3972" fmla="*/ 957667 h 6858000"/>
              <a:gd name="connsiteX3973" fmla="*/ 5598114 w 12192000"/>
              <a:gd name="connsiteY3973" fmla="*/ 940264 h 6858000"/>
              <a:gd name="connsiteX3974" fmla="*/ 5606235 w 12192000"/>
              <a:gd name="connsiteY3974" fmla="*/ 943097 h 6858000"/>
              <a:gd name="connsiteX3975" fmla="*/ 5595161 w 12192000"/>
              <a:gd name="connsiteY3975" fmla="*/ 952001 h 6858000"/>
              <a:gd name="connsiteX3976" fmla="*/ 5589255 w 12192000"/>
              <a:gd name="connsiteY3976" fmla="*/ 947549 h 6858000"/>
              <a:gd name="connsiteX3977" fmla="*/ 5592208 w 12192000"/>
              <a:gd name="connsiteY3977" fmla="*/ 945930 h 6858000"/>
              <a:gd name="connsiteX3978" fmla="*/ 5594422 w 12192000"/>
              <a:gd name="connsiteY3978" fmla="*/ 942288 h 6858000"/>
              <a:gd name="connsiteX3979" fmla="*/ 5623953 w 12192000"/>
              <a:gd name="connsiteY3979" fmla="*/ 902626 h 6858000"/>
              <a:gd name="connsiteX3980" fmla="*/ 5625429 w 12192000"/>
              <a:gd name="connsiteY3980" fmla="*/ 914767 h 6858000"/>
              <a:gd name="connsiteX3981" fmla="*/ 5617308 w 12192000"/>
              <a:gd name="connsiteY3981" fmla="*/ 921647 h 6858000"/>
              <a:gd name="connsiteX3982" fmla="*/ 5614355 w 12192000"/>
              <a:gd name="connsiteY3982" fmla="*/ 928527 h 6858000"/>
              <a:gd name="connsiteX3983" fmla="*/ 5617308 w 12192000"/>
              <a:gd name="connsiteY3983" fmla="*/ 930551 h 6858000"/>
              <a:gd name="connsiteX3984" fmla="*/ 5611402 w 12192000"/>
              <a:gd name="connsiteY3984" fmla="*/ 938645 h 6858000"/>
              <a:gd name="connsiteX3985" fmla="*/ 5602543 w 12192000"/>
              <a:gd name="connsiteY3985" fmla="*/ 936622 h 6858000"/>
              <a:gd name="connsiteX3986" fmla="*/ 5594422 w 12192000"/>
              <a:gd name="connsiteY3986" fmla="*/ 937836 h 6858000"/>
              <a:gd name="connsiteX3987" fmla="*/ 5589255 w 12192000"/>
              <a:gd name="connsiteY3987" fmla="*/ 934598 h 6858000"/>
              <a:gd name="connsiteX3988" fmla="*/ 5593684 w 12192000"/>
              <a:gd name="connsiteY3988" fmla="*/ 931360 h 6858000"/>
              <a:gd name="connsiteX3989" fmla="*/ 5588517 w 12192000"/>
              <a:gd name="connsiteY3989" fmla="*/ 926099 h 6858000"/>
              <a:gd name="connsiteX3990" fmla="*/ 5594422 w 12192000"/>
              <a:gd name="connsiteY3990" fmla="*/ 919624 h 6858000"/>
              <a:gd name="connsiteX3991" fmla="*/ 5604758 w 12192000"/>
              <a:gd name="connsiteY3991" fmla="*/ 924076 h 6858000"/>
              <a:gd name="connsiteX3992" fmla="*/ 5601805 w 12192000"/>
              <a:gd name="connsiteY3992" fmla="*/ 917195 h 6858000"/>
              <a:gd name="connsiteX3993" fmla="*/ 5736165 w 12192000"/>
              <a:gd name="connsiteY3993" fmla="*/ 894531 h 6858000"/>
              <a:gd name="connsiteX3994" fmla="*/ 5745762 w 12192000"/>
              <a:gd name="connsiteY3994" fmla="*/ 894531 h 6858000"/>
              <a:gd name="connsiteX3995" fmla="*/ 5745762 w 12192000"/>
              <a:gd name="connsiteY3995" fmla="*/ 898174 h 6858000"/>
              <a:gd name="connsiteX3996" fmla="*/ 5742072 w 12192000"/>
              <a:gd name="connsiteY3996" fmla="*/ 903840 h 6858000"/>
              <a:gd name="connsiteX3997" fmla="*/ 5745762 w 12192000"/>
              <a:gd name="connsiteY3997" fmla="*/ 907078 h 6858000"/>
              <a:gd name="connsiteX3998" fmla="*/ 5742809 w 12192000"/>
              <a:gd name="connsiteY3998" fmla="*/ 915172 h 6858000"/>
              <a:gd name="connsiteX3999" fmla="*/ 5736165 w 12192000"/>
              <a:gd name="connsiteY3999" fmla="*/ 917195 h 6858000"/>
              <a:gd name="connsiteX4000" fmla="*/ 5730260 w 12192000"/>
              <a:gd name="connsiteY4000" fmla="*/ 926099 h 6858000"/>
              <a:gd name="connsiteX4001" fmla="*/ 5711065 w 12192000"/>
              <a:gd name="connsiteY4001" fmla="*/ 939859 h 6858000"/>
              <a:gd name="connsiteX4002" fmla="*/ 5709588 w 12192000"/>
              <a:gd name="connsiteY4002" fmla="*/ 945121 h 6858000"/>
              <a:gd name="connsiteX4003" fmla="*/ 5705159 w 12192000"/>
              <a:gd name="connsiteY4003" fmla="*/ 947549 h 6858000"/>
              <a:gd name="connsiteX4004" fmla="*/ 5712542 w 12192000"/>
              <a:gd name="connsiteY4004" fmla="*/ 949977 h 6858000"/>
              <a:gd name="connsiteX4005" fmla="*/ 5717709 w 12192000"/>
              <a:gd name="connsiteY4005" fmla="*/ 947144 h 6858000"/>
              <a:gd name="connsiteX4006" fmla="*/ 5710327 w 12192000"/>
              <a:gd name="connsiteY4006" fmla="*/ 958476 h 6858000"/>
              <a:gd name="connsiteX4007" fmla="*/ 5702944 w 12192000"/>
              <a:gd name="connsiteY4007" fmla="*/ 966571 h 6858000"/>
              <a:gd name="connsiteX4008" fmla="*/ 5704421 w 12192000"/>
              <a:gd name="connsiteY4008" fmla="*/ 967785 h 6858000"/>
              <a:gd name="connsiteX4009" fmla="*/ 5709588 w 12192000"/>
              <a:gd name="connsiteY4009" fmla="*/ 963738 h 6858000"/>
              <a:gd name="connsiteX4010" fmla="*/ 5713280 w 12192000"/>
              <a:gd name="connsiteY4010" fmla="*/ 964142 h 6858000"/>
              <a:gd name="connsiteX4011" fmla="*/ 5721401 w 12192000"/>
              <a:gd name="connsiteY4011" fmla="*/ 960095 h 6858000"/>
              <a:gd name="connsiteX4012" fmla="*/ 5728783 w 12192000"/>
              <a:gd name="connsiteY4012" fmla="*/ 957667 h 6858000"/>
              <a:gd name="connsiteX4013" fmla="*/ 5729521 w 12192000"/>
              <a:gd name="connsiteY4013" fmla="*/ 955239 h 6858000"/>
              <a:gd name="connsiteX4014" fmla="*/ 5734689 w 12192000"/>
              <a:gd name="connsiteY4014" fmla="*/ 955239 h 6858000"/>
              <a:gd name="connsiteX4015" fmla="*/ 5742072 w 12192000"/>
              <a:gd name="connsiteY4015" fmla="*/ 957667 h 6858000"/>
              <a:gd name="connsiteX4016" fmla="*/ 5747978 w 12192000"/>
              <a:gd name="connsiteY4016" fmla="*/ 957667 h 6858000"/>
              <a:gd name="connsiteX4017" fmla="*/ 5751668 w 12192000"/>
              <a:gd name="connsiteY4017" fmla="*/ 955239 h 6858000"/>
              <a:gd name="connsiteX4018" fmla="*/ 5764218 w 12192000"/>
              <a:gd name="connsiteY4018" fmla="*/ 957262 h 6858000"/>
              <a:gd name="connsiteX4019" fmla="*/ 5784152 w 12192000"/>
              <a:gd name="connsiteY4019" fmla="*/ 956857 h 6858000"/>
              <a:gd name="connsiteX4020" fmla="*/ 5786366 w 12192000"/>
              <a:gd name="connsiteY4020" fmla="*/ 954834 h 6858000"/>
              <a:gd name="connsiteX4021" fmla="*/ 5798178 w 12192000"/>
              <a:gd name="connsiteY4021" fmla="*/ 964952 h 6858000"/>
              <a:gd name="connsiteX4022" fmla="*/ 5798178 w 12192000"/>
              <a:gd name="connsiteY4022" fmla="*/ 971832 h 6858000"/>
              <a:gd name="connsiteX4023" fmla="*/ 5790057 w 12192000"/>
              <a:gd name="connsiteY4023" fmla="*/ 977903 h 6858000"/>
              <a:gd name="connsiteX4024" fmla="*/ 5786366 w 12192000"/>
              <a:gd name="connsiteY4024" fmla="*/ 988830 h 6858000"/>
              <a:gd name="connsiteX4025" fmla="*/ 5787842 w 12192000"/>
              <a:gd name="connsiteY4025" fmla="*/ 991663 h 6858000"/>
              <a:gd name="connsiteX4026" fmla="*/ 5783413 w 12192000"/>
              <a:gd name="connsiteY4026" fmla="*/ 999757 h 6858000"/>
              <a:gd name="connsiteX4027" fmla="*/ 5783413 w 12192000"/>
              <a:gd name="connsiteY4027" fmla="*/ 1003804 h 6858000"/>
              <a:gd name="connsiteX4028" fmla="*/ 5779722 w 12192000"/>
              <a:gd name="connsiteY4028" fmla="*/ 1009066 h 6858000"/>
              <a:gd name="connsiteX4029" fmla="*/ 5773077 w 12192000"/>
              <a:gd name="connsiteY4029" fmla="*/ 1021207 h 6858000"/>
              <a:gd name="connsiteX4030" fmla="*/ 5768648 w 12192000"/>
              <a:gd name="connsiteY4030" fmla="*/ 1023635 h 6858000"/>
              <a:gd name="connsiteX4031" fmla="*/ 5767172 w 12192000"/>
              <a:gd name="connsiteY4031" fmla="*/ 1028492 h 6858000"/>
              <a:gd name="connsiteX4032" fmla="*/ 5760527 w 12192000"/>
              <a:gd name="connsiteY4032" fmla="*/ 1033753 h 6858000"/>
              <a:gd name="connsiteX4033" fmla="*/ 5749454 w 12192000"/>
              <a:gd name="connsiteY4033" fmla="*/ 1033349 h 6858000"/>
              <a:gd name="connsiteX4034" fmla="*/ 5739857 w 12192000"/>
              <a:gd name="connsiteY4034" fmla="*/ 1039419 h 6858000"/>
              <a:gd name="connsiteX4035" fmla="*/ 5742072 w 12192000"/>
              <a:gd name="connsiteY4035" fmla="*/ 1041848 h 6858000"/>
              <a:gd name="connsiteX4036" fmla="*/ 5754621 w 12192000"/>
              <a:gd name="connsiteY4036" fmla="*/ 1035777 h 6858000"/>
              <a:gd name="connsiteX4037" fmla="*/ 5757575 w 12192000"/>
              <a:gd name="connsiteY4037" fmla="*/ 1038205 h 6858000"/>
              <a:gd name="connsiteX4038" fmla="*/ 5758313 w 12192000"/>
              <a:gd name="connsiteY4038" fmla="*/ 1043062 h 6858000"/>
              <a:gd name="connsiteX4039" fmla="*/ 5767172 w 12192000"/>
              <a:gd name="connsiteY4039" fmla="*/ 1047109 h 6858000"/>
              <a:gd name="connsiteX4040" fmla="*/ 5759051 w 12192000"/>
              <a:gd name="connsiteY4040" fmla="*/ 1053180 h 6858000"/>
              <a:gd name="connsiteX4041" fmla="*/ 5749454 w 12192000"/>
              <a:gd name="connsiteY4041" fmla="*/ 1052775 h 6858000"/>
              <a:gd name="connsiteX4042" fmla="*/ 5746501 w 12192000"/>
              <a:gd name="connsiteY4042" fmla="*/ 1059655 h 6858000"/>
              <a:gd name="connsiteX4043" fmla="*/ 5736903 w 12192000"/>
              <a:gd name="connsiteY4043" fmla="*/ 1062488 h 6858000"/>
              <a:gd name="connsiteX4044" fmla="*/ 5725830 w 12192000"/>
              <a:gd name="connsiteY4044" fmla="*/ 1061679 h 6858000"/>
              <a:gd name="connsiteX4045" fmla="*/ 5719924 w 12192000"/>
              <a:gd name="connsiteY4045" fmla="*/ 1059250 h 6858000"/>
              <a:gd name="connsiteX4046" fmla="*/ 5722877 w 12192000"/>
              <a:gd name="connsiteY4046" fmla="*/ 1063702 h 6858000"/>
              <a:gd name="connsiteX4047" fmla="*/ 5732475 w 12192000"/>
              <a:gd name="connsiteY4047" fmla="*/ 1066535 h 6858000"/>
              <a:gd name="connsiteX4048" fmla="*/ 5737642 w 12192000"/>
              <a:gd name="connsiteY4048" fmla="*/ 1065726 h 6858000"/>
              <a:gd name="connsiteX4049" fmla="*/ 5749454 w 12192000"/>
              <a:gd name="connsiteY4049" fmla="*/ 1069368 h 6858000"/>
              <a:gd name="connsiteX4050" fmla="*/ 5757575 w 12192000"/>
              <a:gd name="connsiteY4050" fmla="*/ 1064512 h 6858000"/>
              <a:gd name="connsiteX4051" fmla="*/ 5762004 w 12192000"/>
              <a:gd name="connsiteY4051" fmla="*/ 1060869 h 6858000"/>
              <a:gd name="connsiteX4052" fmla="*/ 5772339 w 12192000"/>
              <a:gd name="connsiteY4052" fmla="*/ 1064512 h 6858000"/>
              <a:gd name="connsiteX4053" fmla="*/ 5778983 w 12192000"/>
              <a:gd name="connsiteY4053" fmla="*/ 1069773 h 6858000"/>
              <a:gd name="connsiteX4054" fmla="*/ 5787104 w 12192000"/>
              <a:gd name="connsiteY4054" fmla="*/ 1071392 h 6858000"/>
              <a:gd name="connsiteX4055" fmla="*/ 5801131 w 12192000"/>
              <a:gd name="connsiteY4055" fmla="*/ 1090413 h 6858000"/>
              <a:gd name="connsiteX4056" fmla="*/ 5805560 w 12192000"/>
              <a:gd name="connsiteY4056" fmla="*/ 1090413 h 6858000"/>
              <a:gd name="connsiteX4057" fmla="*/ 5810728 w 12192000"/>
              <a:gd name="connsiteY4057" fmla="*/ 1097293 h 6858000"/>
              <a:gd name="connsiteX4058" fmla="*/ 5814419 w 12192000"/>
              <a:gd name="connsiteY4058" fmla="*/ 1118743 h 6858000"/>
              <a:gd name="connsiteX4059" fmla="*/ 5821064 w 12192000"/>
              <a:gd name="connsiteY4059" fmla="*/ 1128052 h 6858000"/>
              <a:gd name="connsiteX4060" fmla="*/ 5826231 w 12192000"/>
              <a:gd name="connsiteY4060" fmla="*/ 1144645 h 6858000"/>
              <a:gd name="connsiteX4061" fmla="*/ 5829923 w 12192000"/>
              <a:gd name="connsiteY4061" fmla="*/ 1146669 h 6858000"/>
              <a:gd name="connsiteX4062" fmla="*/ 5830660 w 12192000"/>
              <a:gd name="connsiteY4062" fmla="*/ 1152739 h 6858000"/>
              <a:gd name="connsiteX4063" fmla="*/ 5846902 w 12192000"/>
              <a:gd name="connsiteY4063" fmla="*/ 1155977 h 6858000"/>
              <a:gd name="connsiteX4064" fmla="*/ 5858714 w 12192000"/>
              <a:gd name="connsiteY4064" fmla="*/ 1161643 h 6858000"/>
              <a:gd name="connsiteX4065" fmla="*/ 5866834 w 12192000"/>
              <a:gd name="connsiteY4065" fmla="*/ 1174999 h 6858000"/>
              <a:gd name="connsiteX4066" fmla="*/ 5869787 w 12192000"/>
              <a:gd name="connsiteY4066" fmla="*/ 1175404 h 6858000"/>
              <a:gd name="connsiteX4067" fmla="*/ 5872741 w 12192000"/>
              <a:gd name="connsiteY4067" fmla="*/ 1179855 h 6858000"/>
              <a:gd name="connsiteX4068" fmla="*/ 5879385 w 12192000"/>
              <a:gd name="connsiteY4068" fmla="*/ 1183093 h 6858000"/>
              <a:gd name="connsiteX4069" fmla="*/ 5875693 w 12192000"/>
              <a:gd name="connsiteY4069" fmla="*/ 1184307 h 6858000"/>
              <a:gd name="connsiteX4070" fmla="*/ 5871264 w 12192000"/>
              <a:gd name="connsiteY4070" fmla="*/ 1190378 h 6858000"/>
              <a:gd name="connsiteX4071" fmla="*/ 5877908 w 12192000"/>
              <a:gd name="connsiteY4071" fmla="*/ 1197663 h 6858000"/>
              <a:gd name="connsiteX4072" fmla="*/ 5891197 w 12192000"/>
              <a:gd name="connsiteY4072" fmla="*/ 1213042 h 6858000"/>
              <a:gd name="connsiteX4073" fmla="*/ 5886029 w 12192000"/>
              <a:gd name="connsiteY4073" fmla="*/ 1212233 h 6858000"/>
              <a:gd name="connsiteX4074" fmla="*/ 5880862 w 12192000"/>
              <a:gd name="connsiteY4074" fmla="*/ 1213042 h 6858000"/>
              <a:gd name="connsiteX4075" fmla="*/ 5877170 w 12192000"/>
              <a:gd name="connsiteY4075" fmla="*/ 1209399 h 6858000"/>
              <a:gd name="connsiteX4076" fmla="*/ 5872741 w 12192000"/>
              <a:gd name="connsiteY4076" fmla="*/ 1207376 h 6858000"/>
              <a:gd name="connsiteX4077" fmla="*/ 5865358 w 12192000"/>
              <a:gd name="connsiteY4077" fmla="*/ 1208590 h 6858000"/>
              <a:gd name="connsiteX4078" fmla="*/ 5860928 w 12192000"/>
              <a:gd name="connsiteY4078" fmla="*/ 1207780 h 6858000"/>
              <a:gd name="connsiteX4079" fmla="*/ 5854285 w 12192000"/>
              <a:gd name="connsiteY4079" fmla="*/ 1209399 h 6858000"/>
              <a:gd name="connsiteX4080" fmla="*/ 5857975 w 12192000"/>
              <a:gd name="connsiteY4080" fmla="*/ 1209399 h 6858000"/>
              <a:gd name="connsiteX4081" fmla="*/ 5863882 w 12192000"/>
              <a:gd name="connsiteY4081" fmla="*/ 1211423 h 6858000"/>
              <a:gd name="connsiteX4082" fmla="*/ 5867573 w 12192000"/>
              <a:gd name="connsiteY4082" fmla="*/ 1210209 h 6858000"/>
              <a:gd name="connsiteX4083" fmla="*/ 5872741 w 12192000"/>
              <a:gd name="connsiteY4083" fmla="*/ 1209399 h 6858000"/>
              <a:gd name="connsiteX4084" fmla="*/ 5876432 w 12192000"/>
              <a:gd name="connsiteY4084" fmla="*/ 1215875 h 6858000"/>
              <a:gd name="connsiteX4085" fmla="*/ 5886767 w 12192000"/>
              <a:gd name="connsiteY4085" fmla="*/ 1221136 h 6858000"/>
              <a:gd name="connsiteX4086" fmla="*/ 5891197 w 12192000"/>
              <a:gd name="connsiteY4086" fmla="*/ 1221945 h 6858000"/>
              <a:gd name="connsiteX4087" fmla="*/ 5902270 w 12192000"/>
              <a:gd name="connsiteY4087" fmla="*/ 1238943 h 6858000"/>
              <a:gd name="connsiteX4088" fmla="*/ 5902270 w 12192000"/>
              <a:gd name="connsiteY4088" fmla="*/ 1247038 h 6858000"/>
              <a:gd name="connsiteX4089" fmla="*/ 5888243 w 12192000"/>
              <a:gd name="connsiteY4089" fmla="*/ 1259989 h 6858000"/>
              <a:gd name="connsiteX4090" fmla="*/ 5897102 w 12192000"/>
              <a:gd name="connsiteY4090" fmla="*/ 1262012 h 6858000"/>
              <a:gd name="connsiteX4091" fmla="*/ 5904485 w 12192000"/>
              <a:gd name="connsiteY4091" fmla="*/ 1270107 h 6858000"/>
              <a:gd name="connsiteX4092" fmla="*/ 5908177 w 12192000"/>
              <a:gd name="connsiteY4092" fmla="*/ 1264441 h 6858000"/>
              <a:gd name="connsiteX4093" fmla="*/ 5909653 w 12192000"/>
              <a:gd name="connsiteY4093" fmla="*/ 1254323 h 6858000"/>
              <a:gd name="connsiteX4094" fmla="*/ 5923679 w 12192000"/>
              <a:gd name="connsiteY4094" fmla="*/ 1253918 h 6858000"/>
              <a:gd name="connsiteX4095" fmla="*/ 5947303 w 12192000"/>
              <a:gd name="connsiteY4095" fmla="*/ 1254727 h 6858000"/>
              <a:gd name="connsiteX4096" fmla="*/ 5963544 w 12192000"/>
              <a:gd name="connsiteY4096" fmla="*/ 1266869 h 6858000"/>
              <a:gd name="connsiteX4097" fmla="*/ 5965759 w 12192000"/>
              <a:gd name="connsiteY4097" fmla="*/ 1278201 h 6858000"/>
              <a:gd name="connsiteX4098" fmla="*/ 5970189 w 12192000"/>
              <a:gd name="connsiteY4098" fmla="*/ 1283057 h 6858000"/>
              <a:gd name="connsiteX4099" fmla="*/ 5965021 w 12192000"/>
              <a:gd name="connsiteY4099" fmla="*/ 1295604 h 6858000"/>
              <a:gd name="connsiteX4100" fmla="*/ 5963544 w 12192000"/>
              <a:gd name="connsiteY4100" fmla="*/ 1308959 h 6858000"/>
              <a:gd name="connsiteX4101" fmla="*/ 5958377 w 12192000"/>
              <a:gd name="connsiteY4101" fmla="*/ 1310983 h 6858000"/>
              <a:gd name="connsiteX4102" fmla="*/ 5952471 w 12192000"/>
              <a:gd name="connsiteY4102" fmla="*/ 1318268 h 6858000"/>
              <a:gd name="connsiteX4103" fmla="*/ 5950995 w 12192000"/>
              <a:gd name="connsiteY4103" fmla="*/ 1314625 h 6858000"/>
              <a:gd name="connsiteX4104" fmla="*/ 5945826 w 12192000"/>
              <a:gd name="connsiteY4104" fmla="*/ 1313411 h 6858000"/>
              <a:gd name="connsiteX4105" fmla="*/ 5942874 w 12192000"/>
              <a:gd name="connsiteY4105" fmla="*/ 1318268 h 6858000"/>
              <a:gd name="connsiteX4106" fmla="*/ 5950995 w 12192000"/>
              <a:gd name="connsiteY4106" fmla="*/ 1319077 h 6858000"/>
              <a:gd name="connsiteX4107" fmla="*/ 5948041 w 12192000"/>
              <a:gd name="connsiteY4107" fmla="*/ 1322315 h 6858000"/>
              <a:gd name="connsiteX4108" fmla="*/ 5951733 w 12192000"/>
              <a:gd name="connsiteY4108" fmla="*/ 1323124 h 6858000"/>
              <a:gd name="connsiteX4109" fmla="*/ 5948779 w 12192000"/>
              <a:gd name="connsiteY4109" fmla="*/ 1327171 h 6858000"/>
              <a:gd name="connsiteX4110" fmla="*/ 5942136 w 12192000"/>
              <a:gd name="connsiteY4110" fmla="*/ 1331623 h 6858000"/>
              <a:gd name="connsiteX4111" fmla="*/ 5937706 w 12192000"/>
              <a:gd name="connsiteY4111" fmla="*/ 1327981 h 6858000"/>
              <a:gd name="connsiteX4112" fmla="*/ 5933277 w 12192000"/>
              <a:gd name="connsiteY4112" fmla="*/ 1332028 h 6858000"/>
              <a:gd name="connsiteX4113" fmla="*/ 5927371 w 12192000"/>
              <a:gd name="connsiteY4113" fmla="*/ 1336480 h 6858000"/>
              <a:gd name="connsiteX4114" fmla="*/ 5935492 w 12192000"/>
              <a:gd name="connsiteY4114" fmla="*/ 1336480 h 6858000"/>
              <a:gd name="connsiteX4115" fmla="*/ 5937706 w 12192000"/>
              <a:gd name="connsiteY4115" fmla="*/ 1342550 h 6858000"/>
              <a:gd name="connsiteX4116" fmla="*/ 5929585 w 12192000"/>
              <a:gd name="connsiteY4116" fmla="*/ 1345788 h 6858000"/>
              <a:gd name="connsiteX4117" fmla="*/ 5923679 w 12192000"/>
              <a:gd name="connsiteY4117" fmla="*/ 1345383 h 6858000"/>
              <a:gd name="connsiteX4118" fmla="*/ 5914082 w 12192000"/>
              <a:gd name="connsiteY4118" fmla="*/ 1351454 h 6858000"/>
              <a:gd name="connsiteX4119" fmla="*/ 5920726 w 12192000"/>
              <a:gd name="connsiteY4119" fmla="*/ 1349026 h 6858000"/>
              <a:gd name="connsiteX4120" fmla="*/ 5928847 w 12192000"/>
              <a:gd name="connsiteY4120" fmla="*/ 1351049 h 6858000"/>
              <a:gd name="connsiteX4121" fmla="*/ 5928109 w 12192000"/>
              <a:gd name="connsiteY4121" fmla="*/ 1352668 h 6858000"/>
              <a:gd name="connsiteX4122" fmla="*/ 5925156 w 12192000"/>
              <a:gd name="connsiteY4122" fmla="*/ 1353073 h 6858000"/>
              <a:gd name="connsiteX4123" fmla="*/ 5922203 w 12192000"/>
              <a:gd name="connsiteY4123" fmla="*/ 1355501 h 6858000"/>
              <a:gd name="connsiteX4124" fmla="*/ 5925156 w 12192000"/>
              <a:gd name="connsiteY4124" fmla="*/ 1356311 h 6858000"/>
              <a:gd name="connsiteX4125" fmla="*/ 5934015 w 12192000"/>
              <a:gd name="connsiteY4125" fmla="*/ 1359144 h 6858000"/>
              <a:gd name="connsiteX4126" fmla="*/ 5939182 w 12192000"/>
              <a:gd name="connsiteY4126" fmla="*/ 1358334 h 6858000"/>
              <a:gd name="connsiteX4127" fmla="*/ 5948779 w 12192000"/>
              <a:gd name="connsiteY4127" fmla="*/ 1355097 h 6858000"/>
              <a:gd name="connsiteX4128" fmla="*/ 5961330 w 12192000"/>
              <a:gd name="connsiteY4128" fmla="*/ 1354692 h 6858000"/>
              <a:gd name="connsiteX4129" fmla="*/ 5959115 w 12192000"/>
              <a:gd name="connsiteY4129" fmla="*/ 1359953 h 6858000"/>
              <a:gd name="connsiteX4130" fmla="*/ 5961330 w 12192000"/>
              <a:gd name="connsiteY4130" fmla="*/ 1364810 h 6858000"/>
              <a:gd name="connsiteX4131" fmla="*/ 5960592 w 12192000"/>
              <a:gd name="connsiteY4131" fmla="*/ 1371690 h 6858000"/>
              <a:gd name="connsiteX4132" fmla="*/ 5953948 w 12192000"/>
              <a:gd name="connsiteY4132" fmla="*/ 1372904 h 6858000"/>
              <a:gd name="connsiteX4133" fmla="*/ 5942136 w 12192000"/>
              <a:gd name="connsiteY4133" fmla="*/ 1380189 h 6858000"/>
              <a:gd name="connsiteX4134" fmla="*/ 5943612 w 12192000"/>
              <a:gd name="connsiteY4134" fmla="*/ 1385450 h 6858000"/>
              <a:gd name="connsiteX4135" fmla="*/ 5938444 w 12192000"/>
              <a:gd name="connsiteY4135" fmla="*/ 1384236 h 6858000"/>
              <a:gd name="connsiteX4136" fmla="*/ 5933277 w 12192000"/>
              <a:gd name="connsiteY4136" fmla="*/ 1384641 h 6858000"/>
              <a:gd name="connsiteX4137" fmla="*/ 5925894 w 12192000"/>
              <a:gd name="connsiteY4137" fmla="*/ 1390711 h 6858000"/>
              <a:gd name="connsiteX4138" fmla="*/ 5917774 w 12192000"/>
              <a:gd name="connsiteY4138" fmla="*/ 1392330 h 6858000"/>
              <a:gd name="connsiteX4139" fmla="*/ 5910391 w 12192000"/>
              <a:gd name="connsiteY4139" fmla="*/ 1397996 h 6858000"/>
              <a:gd name="connsiteX4140" fmla="*/ 5905961 w 12192000"/>
              <a:gd name="connsiteY4140" fmla="*/ 1397187 h 6858000"/>
              <a:gd name="connsiteX4141" fmla="*/ 5896364 w 12192000"/>
              <a:gd name="connsiteY4141" fmla="*/ 1393949 h 6858000"/>
              <a:gd name="connsiteX4142" fmla="*/ 5886029 w 12192000"/>
              <a:gd name="connsiteY4142" fmla="*/ 1395973 h 6858000"/>
              <a:gd name="connsiteX4143" fmla="*/ 5869787 w 12192000"/>
              <a:gd name="connsiteY4143" fmla="*/ 1396377 h 6858000"/>
              <a:gd name="connsiteX4144" fmla="*/ 5862405 w 12192000"/>
              <a:gd name="connsiteY4144" fmla="*/ 1400829 h 6858000"/>
              <a:gd name="connsiteX4145" fmla="*/ 5856499 w 12192000"/>
              <a:gd name="connsiteY4145" fmla="*/ 1397187 h 6858000"/>
              <a:gd name="connsiteX4146" fmla="*/ 5855023 w 12192000"/>
              <a:gd name="connsiteY4146" fmla="*/ 1393949 h 6858000"/>
              <a:gd name="connsiteX4147" fmla="*/ 5849855 w 12192000"/>
              <a:gd name="connsiteY4147" fmla="*/ 1397592 h 6858000"/>
              <a:gd name="connsiteX4148" fmla="*/ 5846164 w 12192000"/>
              <a:gd name="connsiteY4148" fmla="*/ 1397996 h 6858000"/>
              <a:gd name="connsiteX4149" fmla="*/ 5838782 w 12192000"/>
              <a:gd name="connsiteY4149" fmla="*/ 1396377 h 6858000"/>
              <a:gd name="connsiteX4150" fmla="*/ 5828446 w 12192000"/>
              <a:gd name="connsiteY4150" fmla="*/ 1402853 h 6858000"/>
              <a:gd name="connsiteX4151" fmla="*/ 5821064 w 12192000"/>
              <a:gd name="connsiteY4151" fmla="*/ 1400829 h 6858000"/>
              <a:gd name="connsiteX4152" fmla="*/ 5809990 w 12192000"/>
              <a:gd name="connsiteY4152" fmla="*/ 1405686 h 6858000"/>
              <a:gd name="connsiteX4153" fmla="*/ 5807037 w 12192000"/>
              <a:gd name="connsiteY4153" fmla="*/ 1412971 h 6858000"/>
              <a:gd name="connsiteX4154" fmla="*/ 5801131 w 12192000"/>
              <a:gd name="connsiteY4154" fmla="*/ 1410542 h 6858000"/>
              <a:gd name="connsiteX4155" fmla="*/ 5789319 w 12192000"/>
              <a:gd name="connsiteY4155" fmla="*/ 1410138 h 6858000"/>
              <a:gd name="connsiteX4156" fmla="*/ 5785628 w 12192000"/>
              <a:gd name="connsiteY4156" fmla="*/ 1411757 h 6858000"/>
              <a:gd name="connsiteX4157" fmla="*/ 5774554 w 12192000"/>
              <a:gd name="connsiteY4157" fmla="*/ 1404876 h 6858000"/>
              <a:gd name="connsiteX4158" fmla="*/ 5764957 w 12192000"/>
              <a:gd name="connsiteY4158" fmla="*/ 1404067 h 6858000"/>
              <a:gd name="connsiteX4159" fmla="*/ 5747239 w 12192000"/>
              <a:gd name="connsiteY4159" fmla="*/ 1407709 h 6858000"/>
              <a:gd name="connsiteX4160" fmla="*/ 5745762 w 12192000"/>
              <a:gd name="connsiteY4160" fmla="*/ 1410947 h 6858000"/>
              <a:gd name="connsiteX4161" fmla="*/ 5741333 w 12192000"/>
              <a:gd name="connsiteY4161" fmla="*/ 1411757 h 6858000"/>
              <a:gd name="connsiteX4162" fmla="*/ 5735427 w 12192000"/>
              <a:gd name="connsiteY4162" fmla="*/ 1416613 h 6858000"/>
              <a:gd name="connsiteX4163" fmla="*/ 5737642 w 12192000"/>
              <a:gd name="connsiteY4163" fmla="*/ 1424303 h 6858000"/>
              <a:gd name="connsiteX4164" fmla="*/ 5735427 w 12192000"/>
              <a:gd name="connsiteY4164" fmla="*/ 1428755 h 6858000"/>
              <a:gd name="connsiteX4165" fmla="*/ 5729521 w 12192000"/>
              <a:gd name="connsiteY4165" fmla="*/ 1431588 h 6858000"/>
              <a:gd name="connsiteX4166" fmla="*/ 5730998 w 12192000"/>
              <a:gd name="connsiteY4166" fmla="*/ 1436444 h 6858000"/>
              <a:gd name="connsiteX4167" fmla="*/ 5722877 w 12192000"/>
              <a:gd name="connsiteY4167" fmla="*/ 1436849 h 6858000"/>
              <a:gd name="connsiteX4168" fmla="*/ 5716233 w 12192000"/>
              <a:gd name="connsiteY4168" fmla="*/ 1431588 h 6858000"/>
              <a:gd name="connsiteX4169" fmla="*/ 5711065 w 12192000"/>
              <a:gd name="connsiteY4169" fmla="*/ 1431992 h 6858000"/>
              <a:gd name="connsiteX4170" fmla="*/ 5707374 w 12192000"/>
              <a:gd name="connsiteY4170" fmla="*/ 1426731 h 6858000"/>
              <a:gd name="connsiteX4171" fmla="*/ 5702944 w 12192000"/>
              <a:gd name="connsiteY4171" fmla="*/ 1428755 h 6858000"/>
              <a:gd name="connsiteX4172" fmla="*/ 5697039 w 12192000"/>
              <a:gd name="connsiteY4172" fmla="*/ 1427945 h 6858000"/>
              <a:gd name="connsiteX4173" fmla="*/ 5690394 w 12192000"/>
              <a:gd name="connsiteY4173" fmla="*/ 1431183 h 6858000"/>
              <a:gd name="connsiteX4174" fmla="*/ 5680797 w 12192000"/>
              <a:gd name="connsiteY4174" fmla="*/ 1428755 h 6858000"/>
              <a:gd name="connsiteX4175" fmla="*/ 5677844 w 12192000"/>
              <a:gd name="connsiteY4175" fmla="*/ 1435635 h 6858000"/>
              <a:gd name="connsiteX4176" fmla="*/ 5674153 w 12192000"/>
              <a:gd name="connsiteY4176" fmla="*/ 1435635 h 6858000"/>
              <a:gd name="connsiteX4177" fmla="*/ 5668247 w 12192000"/>
              <a:gd name="connsiteY4177" fmla="*/ 1440896 h 6858000"/>
              <a:gd name="connsiteX4178" fmla="*/ 5665294 w 12192000"/>
              <a:gd name="connsiteY4178" fmla="*/ 1438063 h 6858000"/>
              <a:gd name="connsiteX4179" fmla="*/ 5660865 w 12192000"/>
              <a:gd name="connsiteY4179" fmla="*/ 1444134 h 6858000"/>
              <a:gd name="connsiteX4180" fmla="*/ 5663080 w 12192000"/>
              <a:gd name="connsiteY4180" fmla="*/ 1447776 h 6858000"/>
              <a:gd name="connsiteX4181" fmla="*/ 5657911 w 12192000"/>
              <a:gd name="connsiteY4181" fmla="*/ 1452228 h 6858000"/>
              <a:gd name="connsiteX4182" fmla="*/ 5653482 w 12192000"/>
              <a:gd name="connsiteY4182" fmla="*/ 1444943 h 6858000"/>
              <a:gd name="connsiteX4183" fmla="*/ 5642409 w 12192000"/>
              <a:gd name="connsiteY4183" fmla="*/ 1442110 h 6858000"/>
              <a:gd name="connsiteX4184" fmla="*/ 5642409 w 12192000"/>
              <a:gd name="connsiteY4184" fmla="*/ 1448586 h 6858000"/>
              <a:gd name="connsiteX4185" fmla="*/ 5633550 w 12192000"/>
              <a:gd name="connsiteY4185" fmla="*/ 1448181 h 6858000"/>
              <a:gd name="connsiteX4186" fmla="*/ 5633550 w 12192000"/>
              <a:gd name="connsiteY4186" fmla="*/ 1441301 h 6858000"/>
              <a:gd name="connsiteX4187" fmla="*/ 5641670 w 12192000"/>
              <a:gd name="connsiteY4187" fmla="*/ 1435635 h 6858000"/>
              <a:gd name="connsiteX4188" fmla="*/ 5646838 w 12192000"/>
              <a:gd name="connsiteY4188" fmla="*/ 1437658 h 6858000"/>
              <a:gd name="connsiteX4189" fmla="*/ 5658650 w 12192000"/>
              <a:gd name="connsiteY4189" fmla="*/ 1429564 h 6858000"/>
              <a:gd name="connsiteX4190" fmla="*/ 5660865 w 12192000"/>
              <a:gd name="connsiteY4190" fmla="*/ 1425112 h 6858000"/>
              <a:gd name="connsiteX4191" fmla="*/ 5664556 w 12192000"/>
              <a:gd name="connsiteY4191" fmla="*/ 1425112 h 6858000"/>
              <a:gd name="connsiteX4192" fmla="*/ 5667509 w 12192000"/>
              <a:gd name="connsiteY4192" fmla="*/ 1415804 h 6858000"/>
              <a:gd name="connsiteX4193" fmla="*/ 5677106 w 12192000"/>
              <a:gd name="connsiteY4193" fmla="*/ 1414185 h 6858000"/>
              <a:gd name="connsiteX4194" fmla="*/ 5679321 w 12192000"/>
              <a:gd name="connsiteY4194" fmla="*/ 1410138 h 6858000"/>
              <a:gd name="connsiteX4195" fmla="*/ 5687442 w 12192000"/>
              <a:gd name="connsiteY4195" fmla="*/ 1402853 h 6858000"/>
              <a:gd name="connsiteX4196" fmla="*/ 5688918 w 12192000"/>
              <a:gd name="connsiteY4196" fmla="*/ 1387069 h 6858000"/>
              <a:gd name="connsiteX4197" fmla="*/ 5697039 w 12192000"/>
              <a:gd name="connsiteY4197" fmla="*/ 1387069 h 6858000"/>
              <a:gd name="connsiteX4198" fmla="*/ 5702944 w 12192000"/>
              <a:gd name="connsiteY4198" fmla="*/ 1381808 h 6858000"/>
              <a:gd name="connsiteX4199" fmla="*/ 5702944 w 12192000"/>
              <a:gd name="connsiteY4199" fmla="*/ 1374928 h 6858000"/>
              <a:gd name="connsiteX4200" fmla="*/ 5717709 w 12192000"/>
              <a:gd name="connsiteY4200" fmla="*/ 1371285 h 6858000"/>
              <a:gd name="connsiteX4201" fmla="*/ 5738380 w 12192000"/>
              <a:gd name="connsiteY4201" fmla="*/ 1373309 h 6858000"/>
              <a:gd name="connsiteX4202" fmla="*/ 5745762 w 12192000"/>
              <a:gd name="connsiteY4202" fmla="*/ 1376951 h 6858000"/>
              <a:gd name="connsiteX4203" fmla="*/ 5752407 w 12192000"/>
              <a:gd name="connsiteY4203" fmla="*/ 1374928 h 6858000"/>
              <a:gd name="connsiteX4204" fmla="*/ 5760527 w 12192000"/>
              <a:gd name="connsiteY4204" fmla="*/ 1374928 h 6858000"/>
              <a:gd name="connsiteX4205" fmla="*/ 5761266 w 12192000"/>
              <a:gd name="connsiteY4205" fmla="*/ 1362786 h 6858000"/>
              <a:gd name="connsiteX4206" fmla="*/ 5773077 w 12192000"/>
              <a:gd name="connsiteY4206" fmla="*/ 1352264 h 6858000"/>
              <a:gd name="connsiteX4207" fmla="*/ 5784890 w 12192000"/>
              <a:gd name="connsiteY4207" fmla="*/ 1339717 h 6858000"/>
              <a:gd name="connsiteX4208" fmla="*/ 5776031 w 12192000"/>
              <a:gd name="connsiteY4208" fmla="*/ 1343360 h 6858000"/>
              <a:gd name="connsiteX4209" fmla="*/ 5772339 w 12192000"/>
              <a:gd name="connsiteY4209" fmla="*/ 1348621 h 6858000"/>
              <a:gd name="connsiteX4210" fmla="*/ 5762004 w 12192000"/>
              <a:gd name="connsiteY4210" fmla="*/ 1352264 h 6858000"/>
              <a:gd name="connsiteX4211" fmla="*/ 5753883 w 12192000"/>
              <a:gd name="connsiteY4211" fmla="*/ 1355097 h 6858000"/>
              <a:gd name="connsiteX4212" fmla="*/ 5750192 w 12192000"/>
              <a:gd name="connsiteY4212" fmla="*/ 1361167 h 6858000"/>
              <a:gd name="connsiteX4213" fmla="*/ 5734689 w 12192000"/>
              <a:gd name="connsiteY4213" fmla="*/ 1361167 h 6858000"/>
              <a:gd name="connsiteX4214" fmla="*/ 5728045 w 12192000"/>
              <a:gd name="connsiteY4214" fmla="*/ 1354287 h 6858000"/>
              <a:gd name="connsiteX4215" fmla="*/ 5720662 w 12192000"/>
              <a:gd name="connsiteY4215" fmla="*/ 1346598 h 6858000"/>
              <a:gd name="connsiteX4216" fmla="*/ 5714018 w 12192000"/>
              <a:gd name="connsiteY4216" fmla="*/ 1348621 h 6858000"/>
              <a:gd name="connsiteX4217" fmla="*/ 5714018 w 12192000"/>
              <a:gd name="connsiteY4217" fmla="*/ 1351049 h 6858000"/>
              <a:gd name="connsiteX4218" fmla="*/ 5699991 w 12192000"/>
              <a:gd name="connsiteY4218" fmla="*/ 1350645 h 6858000"/>
              <a:gd name="connsiteX4219" fmla="*/ 5700730 w 12192000"/>
              <a:gd name="connsiteY4219" fmla="*/ 1346193 h 6858000"/>
              <a:gd name="connsiteX4220" fmla="*/ 5708850 w 12192000"/>
              <a:gd name="connsiteY4220" fmla="*/ 1344169 h 6858000"/>
              <a:gd name="connsiteX4221" fmla="*/ 5699253 w 12192000"/>
              <a:gd name="connsiteY4221" fmla="*/ 1341741 h 6858000"/>
              <a:gd name="connsiteX4222" fmla="*/ 5697777 w 12192000"/>
              <a:gd name="connsiteY4222" fmla="*/ 1336480 h 6858000"/>
              <a:gd name="connsiteX4223" fmla="*/ 5685227 w 12192000"/>
              <a:gd name="connsiteY4223" fmla="*/ 1340122 h 6858000"/>
              <a:gd name="connsiteX4224" fmla="*/ 5677106 w 12192000"/>
              <a:gd name="connsiteY4224" fmla="*/ 1344574 h 6858000"/>
              <a:gd name="connsiteX4225" fmla="*/ 5670462 w 12192000"/>
              <a:gd name="connsiteY4225" fmla="*/ 1346598 h 6858000"/>
              <a:gd name="connsiteX4226" fmla="*/ 5665294 w 12192000"/>
              <a:gd name="connsiteY4226" fmla="*/ 1344169 h 6858000"/>
              <a:gd name="connsiteX4227" fmla="*/ 5668986 w 12192000"/>
              <a:gd name="connsiteY4227" fmla="*/ 1341336 h 6858000"/>
              <a:gd name="connsiteX4228" fmla="*/ 5656435 w 12192000"/>
              <a:gd name="connsiteY4228" fmla="*/ 1339313 h 6858000"/>
              <a:gd name="connsiteX4229" fmla="*/ 5663080 w 12192000"/>
              <a:gd name="connsiteY4229" fmla="*/ 1336480 h 6858000"/>
              <a:gd name="connsiteX4230" fmla="*/ 5663080 w 12192000"/>
              <a:gd name="connsiteY4230" fmla="*/ 1330004 h 6858000"/>
              <a:gd name="connsiteX4231" fmla="*/ 5653482 w 12192000"/>
              <a:gd name="connsiteY4231" fmla="*/ 1328790 h 6858000"/>
              <a:gd name="connsiteX4232" fmla="*/ 5665294 w 12192000"/>
              <a:gd name="connsiteY4232" fmla="*/ 1321910 h 6858000"/>
              <a:gd name="connsiteX4233" fmla="*/ 5672676 w 12192000"/>
              <a:gd name="connsiteY4233" fmla="*/ 1321910 h 6858000"/>
              <a:gd name="connsiteX4234" fmla="*/ 5683012 w 12192000"/>
              <a:gd name="connsiteY4234" fmla="*/ 1315839 h 6858000"/>
              <a:gd name="connsiteX4235" fmla="*/ 5686703 w 12192000"/>
              <a:gd name="connsiteY4235" fmla="*/ 1315839 h 6858000"/>
              <a:gd name="connsiteX4236" fmla="*/ 5694824 w 12192000"/>
              <a:gd name="connsiteY4236" fmla="*/ 1310173 h 6858000"/>
              <a:gd name="connsiteX4237" fmla="*/ 5702944 w 12192000"/>
              <a:gd name="connsiteY4237" fmla="*/ 1307745 h 6858000"/>
              <a:gd name="connsiteX4238" fmla="*/ 5713280 w 12192000"/>
              <a:gd name="connsiteY4238" fmla="*/ 1288319 h 6858000"/>
              <a:gd name="connsiteX4239" fmla="*/ 5709588 w 12192000"/>
              <a:gd name="connsiteY4239" fmla="*/ 1287509 h 6858000"/>
              <a:gd name="connsiteX4240" fmla="*/ 5705898 w 12192000"/>
              <a:gd name="connsiteY4240" fmla="*/ 1281439 h 6858000"/>
              <a:gd name="connsiteX4241" fmla="*/ 5712542 w 12192000"/>
              <a:gd name="connsiteY4241" fmla="*/ 1276987 h 6858000"/>
              <a:gd name="connsiteX4242" fmla="*/ 5706636 w 12192000"/>
              <a:gd name="connsiteY4242" fmla="*/ 1271725 h 6858000"/>
              <a:gd name="connsiteX4243" fmla="*/ 5708112 w 12192000"/>
              <a:gd name="connsiteY4243" fmla="*/ 1263226 h 6858000"/>
              <a:gd name="connsiteX4244" fmla="*/ 5691132 w 12192000"/>
              <a:gd name="connsiteY4244" fmla="*/ 1267678 h 6858000"/>
              <a:gd name="connsiteX4245" fmla="*/ 5689656 w 12192000"/>
              <a:gd name="connsiteY4245" fmla="*/ 1271725 h 6858000"/>
              <a:gd name="connsiteX4246" fmla="*/ 5685965 w 12192000"/>
              <a:gd name="connsiteY4246" fmla="*/ 1270511 h 6858000"/>
              <a:gd name="connsiteX4247" fmla="*/ 5678583 w 12192000"/>
              <a:gd name="connsiteY4247" fmla="*/ 1271725 h 6858000"/>
              <a:gd name="connsiteX4248" fmla="*/ 5683750 w 12192000"/>
              <a:gd name="connsiteY4248" fmla="*/ 1264845 h 6858000"/>
              <a:gd name="connsiteX4249" fmla="*/ 5695562 w 12192000"/>
              <a:gd name="connsiteY4249" fmla="*/ 1257965 h 6858000"/>
              <a:gd name="connsiteX4250" fmla="*/ 5704421 w 12192000"/>
              <a:gd name="connsiteY4250" fmla="*/ 1247038 h 6858000"/>
              <a:gd name="connsiteX4251" fmla="*/ 5720662 w 12192000"/>
              <a:gd name="connsiteY4251" fmla="*/ 1239348 h 6858000"/>
              <a:gd name="connsiteX4252" fmla="*/ 5727306 w 12192000"/>
              <a:gd name="connsiteY4252" fmla="*/ 1240562 h 6858000"/>
              <a:gd name="connsiteX4253" fmla="*/ 5743548 w 12192000"/>
              <a:gd name="connsiteY4253" fmla="*/ 1235706 h 6858000"/>
              <a:gd name="connsiteX4254" fmla="*/ 5749454 w 12192000"/>
              <a:gd name="connsiteY4254" fmla="*/ 1241776 h 6858000"/>
              <a:gd name="connsiteX4255" fmla="*/ 5757575 w 12192000"/>
              <a:gd name="connsiteY4255" fmla="*/ 1243395 h 6858000"/>
              <a:gd name="connsiteX4256" fmla="*/ 5752407 w 12192000"/>
              <a:gd name="connsiteY4256" fmla="*/ 1240562 h 6858000"/>
              <a:gd name="connsiteX4257" fmla="*/ 5747978 w 12192000"/>
              <a:gd name="connsiteY4257" fmla="*/ 1233277 h 6858000"/>
              <a:gd name="connsiteX4258" fmla="*/ 5753145 w 12192000"/>
              <a:gd name="connsiteY4258" fmla="*/ 1231254 h 6858000"/>
              <a:gd name="connsiteX4259" fmla="*/ 5759051 w 12192000"/>
              <a:gd name="connsiteY4259" fmla="*/ 1238539 h 6858000"/>
              <a:gd name="connsiteX4260" fmla="*/ 5765695 w 12192000"/>
              <a:gd name="connsiteY4260" fmla="*/ 1238134 h 6858000"/>
              <a:gd name="connsiteX4261" fmla="*/ 5769386 w 12192000"/>
              <a:gd name="connsiteY4261" fmla="*/ 1235706 h 6858000"/>
              <a:gd name="connsiteX4262" fmla="*/ 5763480 w 12192000"/>
              <a:gd name="connsiteY4262" fmla="*/ 1234896 h 6858000"/>
              <a:gd name="connsiteX4263" fmla="*/ 5756837 w 12192000"/>
              <a:gd name="connsiteY4263" fmla="*/ 1229230 h 6858000"/>
              <a:gd name="connsiteX4264" fmla="*/ 5750931 w 12192000"/>
              <a:gd name="connsiteY4264" fmla="*/ 1221945 h 6858000"/>
              <a:gd name="connsiteX4265" fmla="*/ 5756098 w 12192000"/>
              <a:gd name="connsiteY4265" fmla="*/ 1212637 h 6858000"/>
              <a:gd name="connsiteX4266" fmla="*/ 5753145 w 12192000"/>
              <a:gd name="connsiteY4266" fmla="*/ 1200496 h 6858000"/>
              <a:gd name="connsiteX4267" fmla="*/ 5762742 w 12192000"/>
              <a:gd name="connsiteY4267" fmla="*/ 1193211 h 6858000"/>
              <a:gd name="connsiteX4268" fmla="*/ 5759790 w 12192000"/>
              <a:gd name="connsiteY4268" fmla="*/ 1191592 h 6858000"/>
              <a:gd name="connsiteX4269" fmla="*/ 5762742 w 12192000"/>
              <a:gd name="connsiteY4269" fmla="*/ 1180665 h 6858000"/>
              <a:gd name="connsiteX4270" fmla="*/ 5753145 w 12192000"/>
              <a:gd name="connsiteY4270" fmla="*/ 1179046 h 6858000"/>
              <a:gd name="connsiteX4271" fmla="*/ 5745024 w 12192000"/>
              <a:gd name="connsiteY4271" fmla="*/ 1187949 h 6858000"/>
              <a:gd name="connsiteX4272" fmla="*/ 5745024 w 12192000"/>
              <a:gd name="connsiteY4272" fmla="*/ 1177427 h 6858000"/>
              <a:gd name="connsiteX4273" fmla="*/ 5739119 w 12192000"/>
              <a:gd name="connsiteY4273" fmla="*/ 1180665 h 6858000"/>
              <a:gd name="connsiteX4274" fmla="*/ 5727306 w 12192000"/>
              <a:gd name="connsiteY4274" fmla="*/ 1160429 h 6858000"/>
              <a:gd name="connsiteX4275" fmla="*/ 5736903 w 12192000"/>
              <a:gd name="connsiteY4275" fmla="*/ 1134527 h 6858000"/>
              <a:gd name="connsiteX4276" fmla="*/ 5753145 w 12192000"/>
              <a:gd name="connsiteY4276" fmla="*/ 1130480 h 6858000"/>
              <a:gd name="connsiteX4277" fmla="*/ 5728783 w 12192000"/>
              <a:gd name="connsiteY4277" fmla="*/ 1129671 h 6858000"/>
              <a:gd name="connsiteX4278" fmla="*/ 5725830 w 12192000"/>
              <a:gd name="connsiteY4278" fmla="*/ 1137360 h 6858000"/>
              <a:gd name="connsiteX4279" fmla="*/ 5716971 w 12192000"/>
              <a:gd name="connsiteY4279" fmla="*/ 1136955 h 6858000"/>
              <a:gd name="connsiteX4280" fmla="*/ 5716971 w 12192000"/>
              <a:gd name="connsiteY4280" fmla="*/ 1141003 h 6858000"/>
              <a:gd name="connsiteX4281" fmla="*/ 5707374 w 12192000"/>
              <a:gd name="connsiteY4281" fmla="*/ 1142621 h 6858000"/>
              <a:gd name="connsiteX4282" fmla="*/ 5693347 w 12192000"/>
              <a:gd name="connsiteY4282" fmla="*/ 1134527 h 6858000"/>
              <a:gd name="connsiteX4283" fmla="*/ 5688918 w 12192000"/>
              <a:gd name="connsiteY4283" fmla="*/ 1135337 h 6858000"/>
              <a:gd name="connsiteX4284" fmla="*/ 5695562 w 12192000"/>
              <a:gd name="connsiteY4284" fmla="*/ 1140598 h 6858000"/>
              <a:gd name="connsiteX4285" fmla="*/ 5695562 w 12192000"/>
              <a:gd name="connsiteY4285" fmla="*/ 1149906 h 6858000"/>
              <a:gd name="connsiteX4286" fmla="*/ 5677844 w 12192000"/>
              <a:gd name="connsiteY4286" fmla="*/ 1138170 h 6858000"/>
              <a:gd name="connsiteX4287" fmla="*/ 5671200 w 12192000"/>
              <a:gd name="connsiteY4287" fmla="*/ 1140193 h 6858000"/>
              <a:gd name="connsiteX4288" fmla="*/ 5674153 w 12192000"/>
              <a:gd name="connsiteY4288" fmla="*/ 1151930 h 6858000"/>
              <a:gd name="connsiteX4289" fmla="*/ 5664556 w 12192000"/>
              <a:gd name="connsiteY4289" fmla="*/ 1138979 h 6858000"/>
              <a:gd name="connsiteX4290" fmla="*/ 5663817 w 12192000"/>
              <a:gd name="connsiteY4290" fmla="*/ 1129671 h 6858000"/>
              <a:gd name="connsiteX4291" fmla="*/ 5671200 w 12192000"/>
              <a:gd name="connsiteY4291" fmla="*/ 1133718 h 6858000"/>
              <a:gd name="connsiteX4292" fmla="*/ 5668986 w 12192000"/>
              <a:gd name="connsiteY4292" fmla="*/ 1124814 h 6858000"/>
              <a:gd name="connsiteX4293" fmla="*/ 5677844 w 12192000"/>
              <a:gd name="connsiteY4293" fmla="*/ 1104983 h 6858000"/>
              <a:gd name="connsiteX4294" fmla="*/ 5685965 w 12192000"/>
              <a:gd name="connsiteY4294" fmla="*/ 1097293 h 6858000"/>
              <a:gd name="connsiteX4295" fmla="*/ 5682273 w 12192000"/>
              <a:gd name="connsiteY4295" fmla="*/ 1089604 h 6858000"/>
              <a:gd name="connsiteX4296" fmla="*/ 5677106 w 12192000"/>
              <a:gd name="connsiteY4296" fmla="*/ 1088390 h 6858000"/>
              <a:gd name="connsiteX4297" fmla="*/ 5674891 w 12192000"/>
              <a:gd name="connsiteY4297" fmla="*/ 1079486 h 6858000"/>
              <a:gd name="connsiteX4298" fmla="*/ 5677844 w 12192000"/>
              <a:gd name="connsiteY4298" fmla="*/ 1066940 h 6858000"/>
              <a:gd name="connsiteX4299" fmla="*/ 5687442 w 12192000"/>
              <a:gd name="connsiteY4299" fmla="*/ 1069368 h 6858000"/>
              <a:gd name="connsiteX4300" fmla="*/ 5676368 w 12192000"/>
              <a:gd name="connsiteY4300" fmla="*/ 1062083 h 6858000"/>
              <a:gd name="connsiteX4301" fmla="*/ 5678583 w 12192000"/>
              <a:gd name="connsiteY4301" fmla="*/ 1052370 h 6858000"/>
              <a:gd name="connsiteX4302" fmla="*/ 5674153 w 12192000"/>
              <a:gd name="connsiteY4302" fmla="*/ 1054394 h 6858000"/>
              <a:gd name="connsiteX4303" fmla="*/ 5675629 w 12192000"/>
              <a:gd name="connsiteY4303" fmla="*/ 1061679 h 6858000"/>
              <a:gd name="connsiteX4304" fmla="*/ 5670462 w 12192000"/>
              <a:gd name="connsiteY4304" fmla="*/ 1072606 h 6858000"/>
              <a:gd name="connsiteX4305" fmla="*/ 5667509 w 12192000"/>
              <a:gd name="connsiteY4305" fmla="*/ 1063702 h 6858000"/>
              <a:gd name="connsiteX4306" fmla="*/ 5660865 w 12192000"/>
              <a:gd name="connsiteY4306" fmla="*/ 1068559 h 6858000"/>
              <a:gd name="connsiteX4307" fmla="*/ 5660127 w 12192000"/>
              <a:gd name="connsiteY4307" fmla="*/ 1074225 h 6858000"/>
              <a:gd name="connsiteX4308" fmla="*/ 5656435 w 12192000"/>
              <a:gd name="connsiteY4308" fmla="*/ 1071796 h 6858000"/>
              <a:gd name="connsiteX4309" fmla="*/ 5657911 w 12192000"/>
              <a:gd name="connsiteY4309" fmla="*/ 1062083 h 6858000"/>
              <a:gd name="connsiteX4310" fmla="*/ 5667509 w 12192000"/>
              <a:gd name="connsiteY4310" fmla="*/ 1049132 h 6858000"/>
              <a:gd name="connsiteX4311" fmla="*/ 5654958 w 12192000"/>
              <a:gd name="connsiteY4311" fmla="*/ 1062893 h 6858000"/>
              <a:gd name="connsiteX4312" fmla="*/ 5651268 w 12192000"/>
              <a:gd name="connsiteY4312" fmla="*/ 1062893 h 6858000"/>
              <a:gd name="connsiteX4313" fmla="*/ 5654958 w 12192000"/>
              <a:gd name="connsiteY4313" fmla="*/ 1079081 h 6858000"/>
              <a:gd name="connsiteX4314" fmla="*/ 5649791 w 12192000"/>
              <a:gd name="connsiteY4314" fmla="*/ 1085152 h 6858000"/>
              <a:gd name="connsiteX4315" fmla="*/ 5649791 w 12192000"/>
              <a:gd name="connsiteY4315" fmla="*/ 1091223 h 6858000"/>
              <a:gd name="connsiteX4316" fmla="*/ 5645361 w 12192000"/>
              <a:gd name="connsiteY4316" fmla="*/ 1100936 h 6858000"/>
              <a:gd name="connsiteX4317" fmla="*/ 5646838 w 12192000"/>
              <a:gd name="connsiteY4317" fmla="*/ 1107816 h 6858000"/>
              <a:gd name="connsiteX4318" fmla="*/ 5636502 w 12192000"/>
              <a:gd name="connsiteY4318" fmla="*/ 1107816 h 6858000"/>
              <a:gd name="connsiteX4319" fmla="*/ 5635765 w 12192000"/>
              <a:gd name="connsiteY4319" fmla="*/ 1104578 h 6858000"/>
              <a:gd name="connsiteX4320" fmla="*/ 5640932 w 12192000"/>
              <a:gd name="connsiteY4320" fmla="*/ 1100126 h 6858000"/>
              <a:gd name="connsiteX4321" fmla="*/ 5641670 w 12192000"/>
              <a:gd name="connsiteY4321" fmla="*/ 1087176 h 6858000"/>
              <a:gd name="connsiteX4322" fmla="*/ 5648314 w 12192000"/>
              <a:gd name="connsiteY4322" fmla="*/ 1077867 h 6858000"/>
              <a:gd name="connsiteX4323" fmla="*/ 5644623 w 12192000"/>
              <a:gd name="connsiteY4323" fmla="*/ 1079486 h 6858000"/>
              <a:gd name="connsiteX4324" fmla="*/ 5641670 w 12192000"/>
              <a:gd name="connsiteY4324" fmla="*/ 1075034 h 6858000"/>
              <a:gd name="connsiteX4325" fmla="*/ 5645361 w 12192000"/>
              <a:gd name="connsiteY4325" fmla="*/ 1070178 h 6858000"/>
              <a:gd name="connsiteX4326" fmla="*/ 5644623 w 12192000"/>
              <a:gd name="connsiteY4326" fmla="*/ 1061679 h 6858000"/>
              <a:gd name="connsiteX4327" fmla="*/ 5649791 w 12192000"/>
              <a:gd name="connsiteY4327" fmla="*/ 1048728 h 6858000"/>
              <a:gd name="connsiteX4328" fmla="*/ 5646838 w 12192000"/>
              <a:gd name="connsiteY4328" fmla="*/ 1047514 h 6858000"/>
              <a:gd name="connsiteX4329" fmla="*/ 5653482 w 12192000"/>
              <a:gd name="connsiteY4329" fmla="*/ 1036182 h 6858000"/>
              <a:gd name="connsiteX4330" fmla="*/ 5652744 w 12192000"/>
              <a:gd name="connsiteY4330" fmla="*/ 1033753 h 6858000"/>
              <a:gd name="connsiteX4331" fmla="*/ 5657911 w 12192000"/>
              <a:gd name="connsiteY4331" fmla="*/ 1022826 h 6858000"/>
              <a:gd name="connsiteX4332" fmla="*/ 5663817 w 12192000"/>
              <a:gd name="connsiteY4332" fmla="*/ 1020802 h 6858000"/>
              <a:gd name="connsiteX4333" fmla="*/ 5660865 w 12192000"/>
              <a:gd name="connsiteY4333" fmla="*/ 1019183 h 6858000"/>
              <a:gd name="connsiteX4334" fmla="*/ 5663817 w 12192000"/>
              <a:gd name="connsiteY4334" fmla="*/ 1013517 h 6858000"/>
              <a:gd name="connsiteX4335" fmla="*/ 5643885 w 12192000"/>
              <a:gd name="connsiteY4335" fmla="*/ 1032134 h 6858000"/>
              <a:gd name="connsiteX4336" fmla="*/ 5639455 w 12192000"/>
              <a:gd name="connsiteY4336" fmla="*/ 1028492 h 6858000"/>
              <a:gd name="connsiteX4337" fmla="*/ 5637241 w 12192000"/>
              <a:gd name="connsiteY4337" fmla="*/ 1029301 h 6858000"/>
              <a:gd name="connsiteX4338" fmla="*/ 5629858 w 12192000"/>
              <a:gd name="connsiteY4338" fmla="*/ 1022826 h 6858000"/>
              <a:gd name="connsiteX4339" fmla="*/ 5635026 w 12192000"/>
              <a:gd name="connsiteY4339" fmla="*/ 1022421 h 6858000"/>
              <a:gd name="connsiteX4340" fmla="*/ 5636502 w 12192000"/>
              <a:gd name="connsiteY4340" fmla="*/ 1020802 h 6858000"/>
              <a:gd name="connsiteX4341" fmla="*/ 5631335 w 12192000"/>
              <a:gd name="connsiteY4341" fmla="*/ 1019183 h 6858000"/>
              <a:gd name="connsiteX4342" fmla="*/ 5623953 w 12192000"/>
              <a:gd name="connsiteY4342" fmla="*/ 1019588 h 6858000"/>
              <a:gd name="connsiteX4343" fmla="*/ 5620999 w 12192000"/>
              <a:gd name="connsiteY4343" fmla="*/ 1017565 h 6858000"/>
              <a:gd name="connsiteX4344" fmla="*/ 5624691 w 12192000"/>
              <a:gd name="connsiteY4344" fmla="*/ 1014327 h 6858000"/>
              <a:gd name="connsiteX4345" fmla="*/ 5632812 w 12192000"/>
              <a:gd name="connsiteY4345" fmla="*/ 1013922 h 6858000"/>
              <a:gd name="connsiteX4346" fmla="*/ 5637241 w 12192000"/>
              <a:gd name="connsiteY4346" fmla="*/ 1011089 h 6858000"/>
              <a:gd name="connsiteX4347" fmla="*/ 5639455 w 12192000"/>
              <a:gd name="connsiteY4347" fmla="*/ 1007447 h 6858000"/>
              <a:gd name="connsiteX4348" fmla="*/ 5635765 w 12192000"/>
              <a:gd name="connsiteY4348" fmla="*/ 1005423 h 6858000"/>
              <a:gd name="connsiteX4349" fmla="*/ 5637241 w 12192000"/>
              <a:gd name="connsiteY4349" fmla="*/ 999757 h 6858000"/>
              <a:gd name="connsiteX4350" fmla="*/ 5646099 w 12192000"/>
              <a:gd name="connsiteY4350" fmla="*/ 1002995 h 6858000"/>
              <a:gd name="connsiteX4351" fmla="*/ 5645361 w 12192000"/>
              <a:gd name="connsiteY4351" fmla="*/ 998948 h 6858000"/>
              <a:gd name="connsiteX4352" fmla="*/ 5639455 w 12192000"/>
              <a:gd name="connsiteY4352" fmla="*/ 997329 h 6858000"/>
              <a:gd name="connsiteX4353" fmla="*/ 5643147 w 12192000"/>
              <a:gd name="connsiteY4353" fmla="*/ 993282 h 6858000"/>
              <a:gd name="connsiteX4354" fmla="*/ 5647576 w 12192000"/>
              <a:gd name="connsiteY4354" fmla="*/ 992472 h 6858000"/>
              <a:gd name="connsiteX4355" fmla="*/ 5644623 w 12192000"/>
              <a:gd name="connsiteY4355" fmla="*/ 990449 h 6858000"/>
              <a:gd name="connsiteX4356" fmla="*/ 5646099 w 12192000"/>
              <a:gd name="connsiteY4356" fmla="*/ 985187 h 6858000"/>
              <a:gd name="connsiteX4357" fmla="*/ 5648314 w 12192000"/>
              <a:gd name="connsiteY4357" fmla="*/ 983973 h 6858000"/>
              <a:gd name="connsiteX4358" fmla="*/ 5654221 w 12192000"/>
              <a:gd name="connsiteY4358" fmla="*/ 985997 h 6858000"/>
              <a:gd name="connsiteX4359" fmla="*/ 5651268 w 12192000"/>
              <a:gd name="connsiteY4359" fmla="*/ 982354 h 6858000"/>
              <a:gd name="connsiteX4360" fmla="*/ 5652744 w 12192000"/>
              <a:gd name="connsiteY4360" fmla="*/ 980736 h 6858000"/>
              <a:gd name="connsiteX4361" fmla="*/ 5644623 w 12192000"/>
              <a:gd name="connsiteY4361" fmla="*/ 983164 h 6858000"/>
              <a:gd name="connsiteX4362" fmla="*/ 5642409 w 12192000"/>
              <a:gd name="connsiteY4362" fmla="*/ 981950 h 6858000"/>
              <a:gd name="connsiteX4363" fmla="*/ 5643147 w 12192000"/>
              <a:gd name="connsiteY4363" fmla="*/ 979521 h 6858000"/>
              <a:gd name="connsiteX4364" fmla="*/ 5651268 w 12192000"/>
              <a:gd name="connsiteY4364" fmla="*/ 975879 h 6858000"/>
              <a:gd name="connsiteX4365" fmla="*/ 5638717 w 12192000"/>
              <a:gd name="connsiteY4365" fmla="*/ 977903 h 6858000"/>
              <a:gd name="connsiteX4366" fmla="*/ 5639455 w 12192000"/>
              <a:gd name="connsiteY4366" fmla="*/ 974260 h 6858000"/>
              <a:gd name="connsiteX4367" fmla="*/ 5637241 w 12192000"/>
              <a:gd name="connsiteY4367" fmla="*/ 964547 h 6858000"/>
              <a:gd name="connsiteX4368" fmla="*/ 5644623 w 12192000"/>
              <a:gd name="connsiteY4368" fmla="*/ 967785 h 6858000"/>
              <a:gd name="connsiteX4369" fmla="*/ 5651268 w 12192000"/>
              <a:gd name="connsiteY4369" fmla="*/ 965356 h 6858000"/>
              <a:gd name="connsiteX4370" fmla="*/ 5645361 w 12192000"/>
              <a:gd name="connsiteY4370" fmla="*/ 965356 h 6858000"/>
              <a:gd name="connsiteX4371" fmla="*/ 5639455 w 12192000"/>
              <a:gd name="connsiteY4371" fmla="*/ 959286 h 6858000"/>
              <a:gd name="connsiteX4372" fmla="*/ 5642409 w 12192000"/>
              <a:gd name="connsiteY4372" fmla="*/ 955643 h 6858000"/>
              <a:gd name="connsiteX4373" fmla="*/ 5638717 w 12192000"/>
              <a:gd name="connsiteY4373" fmla="*/ 951596 h 6858000"/>
              <a:gd name="connsiteX4374" fmla="*/ 5642409 w 12192000"/>
              <a:gd name="connsiteY4374" fmla="*/ 944311 h 6858000"/>
              <a:gd name="connsiteX4375" fmla="*/ 5646099 w 12192000"/>
              <a:gd name="connsiteY4375" fmla="*/ 951191 h 6858000"/>
              <a:gd name="connsiteX4376" fmla="*/ 5648314 w 12192000"/>
              <a:gd name="connsiteY4376" fmla="*/ 947954 h 6858000"/>
              <a:gd name="connsiteX4377" fmla="*/ 5646099 w 12192000"/>
              <a:gd name="connsiteY4377" fmla="*/ 943907 h 6858000"/>
              <a:gd name="connsiteX4378" fmla="*/ 5646838 w 12192000"/>
              <a:gd name="connsiteY4378" fmla="*/ 940669 h 6858000"/>
              <a:gd name="connsiteX4379" fmla="*/ 5653482 w 12192000"/>
              <a:gd name="connsiteY4379" fmla="*/ 945121 h 6858000"/>
              <a:gd name="connsiteX4380" fmla="*/ 5657173 w 12192000"/>
              <a:gd name="connsiteY4380" fmla="*/ 942288 h 6858000"/>
              <a:gd name="connsiteX4381" fmla="*/ 5667509 w 12192000"/>
              <a:gd name="connsiteY4381" fmla="*/ 946740 h 6858000"/>
              <a:gd name="connsiteX4382" fmla="*/ 5663817 w 12192000"/>
              <a:gd name="connsiteY4382" fmla="*/ 941074 h 6858000"/>
              <a:gd name="connsiteX4383" fmla="*/ 5654221 w 12192000"/>
              <a:gd name="connsiteY4383" fmla="*/ 933384 h 6858000"/>
              <a:gd name="connsiteX4384" fmla="*/ 5657911 w 12192000"/>
              <a:gd name="connsiteY4384" fmla="*/ 932979 h 6858000"/>
              <a:gd name="connsiteX4385" fmla="*/ 5661603 w 12192000"/>
              <a:gd name="connsiteY4385" fmla="*/ 926909 h 6858000"/>
              <a:gd name="connsiteX4386" fmla="*/ 5657911 w 12192000"/>
              <a:gd name="connsiteY4386" fmla="*/ 920838 h 6858000"/>
              <a:gd name="connsiteX4387" fmla="*/ 5665294 w 12192000"/>
              <a:gd name="connsiteY4387" fmla="*/ 918814 h 6858000"/>
              <a:gd name="connsiteX4388" fmla="*/ 5665294 w 12192000"/>
              <a:gd name="connsiteY4388" fmla="*/ 911934 h 6858000"/>
              <a:gd name="connsiteX4389" fmla="*/ 5667509 w 12192000"/>
              <a:gd name="connsiteY4389" fmla="*/ 911529 h 6858000"/>
              <a:gd name="connsiteX4390" fmla="*/ 5666770 w 12192000"/>
              <a:gd name="connsiteY4390" fmla="*/ 905863 h 6858000"/>
              <a:gd name="connsiteX4391" fmla="*/ 5670462 w 12192000"/>
              <a:gd name="connsiteY4391" fmla="*/ 903030 h 6858000"/>
              <a:gd name="connsiteX4392" fmla="*/ 5671939 w 12192000"/>
              <a:gd name="connsiteY4392" fmla="*/ 896555 h 6858000"/>
              <a:gd name="connsiteX4393" fmla="*/ 5683012 w 12192000"/>
              <a:gd name="connsiteY4393" fmla="*/ 901412 h 6858000"/>
              <a:gd name="connsiteX4394" fmla="*/ 5680797 w 12192000"/>
              <a:gd name="connsiteY4394" fmla="*/ 907482 h 6858000"/>
              <a:gd name="connsiteX4395" fmla="*/ 5688918 w 12192000"/>
              <a:gd name="connsiteY4395" fmla="*/ 900602 h 6858000"/>
              <a:gd name="connsiteX4396" fmla="*/ 5692609 w 12192000"/>
              <a:gd name="connsiteY4396" fmla="*/ 902221 h 6858000"/>
              <a:gd name="connsiteX4397" fmla="*/ 5691871 w 12192000"/>
              <a:gd name="connsiteY4397" fmla="*/ 906268 h 6858000"/>
              <a:gd name="connsiteX4398" fmla="*/ 5696301 w 12192000"/>
              <a:gd name="connsiteY4398" fmla="*/ 902626 h 6858000"/>
              <a:gd name="connsiteX4399" fmla="*/ 5699991 w 12192000"/>
              <a:gd name="connsiteY4399" fmla="*/ 902626 h 6858000"/>
              <a:gd name="connsiteX4400" fmla="*/ 5707374 w 12192000"/>
              <a:gd name="connsiteY4400" fmla="*/ 899793 h 6858000"/>
              <a:gd name="connsiteX4401" fmla="*/ 5716233 w 12192000"/>
              <a:gd name="connsiteY4401" fmla="*/ 900602 h 6858000"/>
              <a:gd name="connsiteX4402" fmla="*/ 5725830 w 12192000"/>
              <a:gd name="connsiteY4402" fmla="*/ 896555 h 6858000"/>
              <a:gd name="connsiteX4403" fmla="*/ 5731736 w 12192000"/>
              <a:gd name="connsiteY4403" fmla="*/ 898579 h 6858000"/>
              <a:gd name="connsiteX4404" fmla="*/ 5736165 w 12192000"/>
              <a:gd name="connsiteY4404" fmla="*/ 878343 h 6858000"/>
              <a:gd name="connsiteX4405" fmla="*/ 5739119 w 12192000"/>
              <a:gd name="connsiteY4405" fmla="*/ 882795 h 6858000"/>
              <a:gd name="connsiteX4406" fmla="*/ 5736903 w 12192000"/>
              <a:gd name="connsiteY4406" fmla="*/ 887247 h 6858000"/>
              <a:gd name="connsiteX4407" fmla="*/ 5731736 w 12192000"/>
              <a:gd name="connsiteY4407" fmla="*/ 879152 h 6858000"/>
              <a:gd name="connsiteX4408" fmla="*/ 5739857 w 12192000"/>
              <a:gd name="connsiteY4408" fmla="*/ 863368 h 6858000"/>
              <a:gd name="connsiteX4409" fmla="*/ 5745762 w 12192000"/>
              <a:gd name="connsiteY4409" fmla="*/ 868630 h 6858000"/>
              <a:gd name="connsiteX4410" fmla="*/ 5742072 w 12192000"/>
              <a:gd name="connsiteY4410" fmla="*/ 872677 h 6858000"/>
              <a:gd name="connsiteX4411" fmla="*/ 5753145 w 12192000"/>
              <a:gd name="connsiteY4411" fmla="*/ 871867 h 6858000"/>
              <a:gd name="connsiteX4412" fmla="*/ 5752407 w 12192000"/>
              <a:gd name="connsiteY4412" fmla="*/ 878748 h 6858000"/>
              <a:gd name="connsiteX4413" fmla="*/ 5747239 w 12192000"/>
              <a:gd name="connsiteY4413" fmla="*/ 875510 h 6858000"/>
              <a:gd name="connsiteX4414" fmla="*/ 5738380 w 12192000"/>
              <a:gd name="connsiteY4414" fmla="*/ 876724 h 6858000"/>
              <a:gd name="connsiteX4415" fmla="*/ 5737642 w 12192000"/>
              <a:gd name="connsiteY4415" fmla="*/ 870249 h 6858000"/>
              <a:gd name="connsiteX4416" fmla="*/ 5735427 w 12192000"/>
              <a:gd name="connsiteY4416" fmla="*/ 875510 h 6858000"/>
              <a:gd name="connsiteX4417" fmla="*/ 5732475 w 12192000"/>
              <a:gd name="connsiteY4417" fmla="*/ 872272 h 6858000"/>
              <a:gd name="connsiteX4418" fmla="*/ 5732475 w 12192000"/>
              <a:gd name="connsiteY4418" fmla="*/ 864178 h 6858000"/>
              <a:gd name="connsiteX4419" fmla="*/ 5747239 w 12192000"/>
              <a:gd name="connsiteY4419" fmla="*/ 860131 h 6858000"/>
              <a:gd name="connsiteX4420" fmla="*/ 5746501 w 12192000"/>
              <a:gd name="connsiteY4420" fmla="*/ 864583 h 6858000"/>
              <a:gd name="connsiteX4421" fmla="*/ 5742809 w 12192000"/>
              <a:gd name="connsiteY4421" fmla="*/ 860535 h 6858000"/>
              <a:gd name="connsiteX4422" fmla="*/ 5053290 w 12192000"/>
              <a:gd name="connsiteY4422" fmla="*/ 522194 h 6858000"/>
              <a:gd name="connsiteX4423" fmla="*/ 5054766 w 12192000"/>
              <a:gd name="connsiteY4423" fmla="*/ 531907 h 6858000"/>
              <a:gd name="connsiteX4424" fmla="*/ 5048860 w 12192000"/>
              <a:gd name="connsiteY4424" fmla="*/ 535954 h 6858000"/>
              <a:gd name="connsiteX4425" fmla="*/ 5045907 w 12192000"/>
              <a:gd name="connsiteY4425" fmla="*/ 529884 h 6858000"/>
              <a:gd name="connsiteX4426" fmla="*/ 5048122 w 12192000"/>
              <a:gd name="connsiteY4426" fmla="*/ 523408 h 6858000"/>
              <a:gd name="connsiteX4427" fmla="*/ 5053290 w 12192000"/>
              <a:gd name="connsiteY4427" fmla="*/ 522194 h 6858000"/>
              <a:gd name="connsiteX4428" fmla="*/ 4971345 w 12192000"/>
              <a:gd name="connsiteY4428" fmla="*/ 278961 h 6858000"/>
              <a:gd name="connsiteX4429" fmla="*/ 4981681 w 12192000"/>
              <a:gd name="connsiteY4429" fmla="*/ 281794 h 6858000"/>
              <a:gd name="connsiteX4430" fmla="*/ 4991277 w 12192000"/>
              <a:gd name="connsiteY4430" fmla="*/ 279770 h 6858000"/>
              <a:gd name="connsiteX4431" fmla="*/ 4995707 w 12192000"/>
              <a:gd name="connsiteY4431" fmla="*/ 288269 h 6858000"/>
              <a:gd name="connsiteX4432" fmla="*/ 4996445 w 12192000"/>
              <a:gd name="connsiteY4432" fmla="*/ 296363 h 6858000"/>
              <a:gd name="connsiteX4433" fmla="*/ 5008257 w 12192000"/>
              <a:gd name="connsiteY4433" fmla="*/ 302434 h 6858000"/>
              <a:gd name="connsiteX4434" fmla="*/ 5012686 w 12192000"/>
              <a:gd name="connsiteY4434" fmla="*/ 309314 h 6858000"/>
              <a:gd name="connsiteX4435" fmla="*/ 5018592 w 12192000"/>
              <a:gd name="connsiteY4435" fmla="*/ 305672 h 6858000"/>
              <a:gd name="connsiteX4436" fmla="*/ 5025975 w 12192000"/>
              <a:gd name="connsiteY4436" fmla="*/ 312957 h 6858000"/>
              <a:gd name="connsiteX4437" fmla="*/ 5017854 w 12192000"/>
              <a:gd name="connsiteY4437" fmla="*/ 318623 h 6858000"/>
              <a:gd name="connsiteX4438" fmla="*/ 5026713 w 12192000"/>
              <a:gd name="connsiteY4438" fmla="*/ 322670 h 6858000"/>
              <a:gd name="connsiteX4439" fmla="*/ 5028928 w 12192000"/>
              <a:gd name="connsiteY4439" fmla="*/ 327931 h 6858000"/>
              <a:gd name="connsiteX4440" fmla="*/ 5021545 w 12192000"/>
              <a:gd name="connsiteY4440" fmla="*/ 335621 h 6858000"/>
              <a:gd name="connsiteX4441" fmla="*/ 5014163 w 12192000"/>
              <a:gd name="connsiteY4441" fmla="*/ 331169 h 6858000"/>
              <a:gd name="connsiteX4442" fmla="*/ 5020069 w 12192000"/>
              <a:gd name="connsiteY4442" fmla="*/ 342096 h 6858000"/>
              <a:gd name="connsiteX4443" fmla="*/ 5014901 w 12192000"/>
              <a:gd name="connsiteY4443" fmla="*/ 347762 h 6858000"/>
              <a:gd name="connsiteX4444" fmla="*/ 5025975 w 12192000"/>
              <a:gd name="connsiteY4444" fmla="*/ 347762 h 6858000"/>
              <a:gd name="connsiteX4445" fmla="*/ 5025975 w 12192000"/>
              <a:gd name="connsiteY4445" fmla="*/ 355047 h 6858000"/>
              <a:gd name="connsiteX4446" fmla="*/ 5019330 w 12192000"/>
              <a:gd name="connsiteY4446" fmla="*/ 363546 h 6858000"/>
              <a:gd name="connsiteX4447" fmla="*/ 5017854 w 12192000"/>
              <a:gd name="connsiteY4447" fmla="*/ 370426 h 6858000"/>
              <a:gd name="connsiteX4448" fmla="*/ 5024499 w 12192000"/>
              <a:gd name="connsiteY4448" fmla="*/ 371236 h 6858000"/>
              <a:gd name="connsiteX4449" fmla="*/ 5031881 w 12192000"/>
              <a:gd name="connsiteY4449" fmla="*/ 385401 h 6858000"/>
              <a:gd name="connsiteX4450" fmla="*/ 5031881 w 12192000"/>
              <a:gd name="connsiteY4450" fmla="*/ 370831 h 6858000"/>
              <a:gd name="connsiteX4451" fmla="*/ 5037787 w 12192000"/>
              <a:gd name="connsiteY4451" fmla="*/ 367188 h 6858000"/>
              <a:gd name="connsiteX4452" fmla="*/ 5042217 w 12192000"/>
              <a:gd name="connsiteY4452" fmla="*/ 356261 h 6858000"/>
              <a:gd name="connsiteX4453" fmla="*/ 5051814 w 12192000"/>
              <a:gd name="connsiteY4453" fmla="*/ 351405 h 6858000"/>
              <a:gd name="connsiteX4454" fmla="*/ 5052552 w 12192000"/>
              <a:gd name="connsiteY4454" fmla="*/ 362332 h 6858000"/>
              <a:gd name="connsiteX4455" fmla="*/ 5061411 w 12192000"/>
              <a:gd name="connsiteY4455" fmla="*/ 362332 h 6858000"/>
              <a:gd name="connsiteX4456" fmla="*/ 5067317 w 12192000"/>
              <a:gd name="connsiteY4456" fmla="*/ 355047 h 6858000"/>
              <a:gd name="connsiteX4457" fmla="*/ 5068055 w 12192000"/>
              <a:gd name="connsiteY4457" fmla="*/ 340477 h 6858000"/>
              <a:gd name="connsiteX4458" fmla="*/ 5062887 w 12192000"/>
              <a:gd name="connsiteY4458" fmla="*/ 334002 h 6858000"/>
              <a:gd name="connsiteX4459" fmla="*/ 5061411 w 12192000"/>
              <a:gd name="connsiteY4459" fmla="*/ 312957 h 6858000"/>
              <a:gd name="connsiteX4460" fmla="*/ 5073222 w 12192000"/>
              <a:gd name="connsiteY4460" fmla="*/ 303648 h 6858000"/>
              <a:gd name="connsiteX4461" fmla="*/ 5079866 w 12192000"/>
              <a:gd name="connsiteY4461" fmla="*/ 308505 h 6858000"/>
              <a:gd name="connsiteX4462" fmla="*/ 5081343 w 12192000"/>
              <a:gd name="connsiteY4462" fmla="*/ 327526 h 6858000"/>
              <a:gd name="connsiteX4463" fmla="*/ 5088725 w 12192000"/>
              <a:gd name="connsiteY4463" fmla="*/ 329955 h 6858000"/>
              <a:gd name="connsiteX4464" fmla="*/ 5089464 w 12192000"/>
              <a:gd name="connsiteY4464" fmla="*/ 343715 h 6858000"/>
              <a:gd name="connsiteX4465" fmla="*/ 5097584 w 12192000"/>
              <a:gd name="connsiteY4465" fmla="*/ 343715 h 6858000"/>
              <a:gd name="connsiteX4466" fmla="*/ 5105705 w 12192000"/>
              <a:gd name="connsiteY4466" fmla="*/ 331169 h 6858000"/>
              <a:gd name="connsiteX4467" fmla="*/ 5102014 w 12192000"/>
              <a:gd name="connsiteY4467" fmla="*/ 323884 h 6858000"/>
              <a:gd name="connsiteX4468" fmla="*/ 5104967 w 12192000"/>
              <a:gd name="connsiteY4468" fmla="*/ 313766 h 6858000"/>
              <a:gd name="connsiteX4469" fmla="*/ 5124161 w 12192000"/>
              <a:gd name="connsiteY4469" fmla="*/ 302434 h 6858000"/>
              <a:gd name="connsiteX4470" fmla="*/ 5134496 w 12192000"/>
              <a:gd name="connsiteY4470" fmla="*/ 307695 h 6858000"/>
              <a:gd name="connsiteX4471" fmla="*/ 5133020 w 12192000"/>
              <a:gd name="connsiteY4471" fmla="*/ 317004 h 6858000"/>
              <a:gd name="connsiteX4472" fmla="*/ 5137450 w 12192000"/>
              <a:gd name="connsiteY4472" fmla="*/ 320646 h 6858000"/>
              <a:gd name="connsiteX4473" fmla="*/ 5137450 w 12192000"/>
              <a:gd name="connsiteY4473" fmla="*/ 327931 h 6858000"/>
              <a:gd name="connsiteX4474" fmla="*/ 5147047 w 12192000"/>
              <a:gd name="connsiteY4474" fmla="*/ 341691 h 6858000"/>
              <a:gd name="connsiteX4475" fmla="*/ 5142617 w 12192000"/>
              <a:gd name="connsiteY4475" fmla="*/ 361522 h 6858000"/>
              <a:gd name="connsiteX4476" fmla="*/ 5153691 w 12192000"/>
              <a:gd name="connsiteY4476" fmla="*/ 338454 h 6858000"/>
              <a:gd name="connsiteX4477" fmla="*/ 5144832 w 12192000"/>
              <a:gd name="connsiteY4477" fmla="*/ 322265 h 6858000"/>
              <a:gd name="connsiteX4478" fmla="*/ 5147785 w 12192000"/>
              <a:gd name="connsiteY4478" fmla="*/ 306886 h 6858000"/>
              <a:gd name="connsiteX4479" fmla="*/ 5155168 w 12192000"/>
              <a:gd name="connsiteY4479" fmla="*/ 306076 h 6858000"/>
              <a:gd name="connsiteX4480" fmla="*/ 5158859 w 12192000"/>
              <a:gd name="connsiteY4480" fmla="*/ 308505 h 6858000"/>
              <a:gd name="connsiteX4481" fmla="*/ 5166241 w 12192000"/>
              <a:gd name="connsiteY4481" fmla="*/ 306886 h 6858000"/>
              <a:gd name="connsiteX4482" fmla="*/ 5175100 w 12192000"/>
              <a:gd name="connsiteY4482" fmla="*/ 321860 h 6858000"/>
              <a:gd name="connsiteX4483" fmla="*/ 5184698 w 12192000"/>
              <a:gd name="connsiteY4483" fmla="*/ 322265 h 6858000"/>
              <a:gd name="connsiteX4484" fmla="*/ 5190603 w 12192000"/>
              <a:gd name="connsiteY4484" fmla="*/ 310528 h 6858000"/>
              <a:gd name="connsiteX4485" fmla="*/ 5195771 w 12192000"/>
              <a:gd name="connsiteY4485" fmla="*/ 302839 h 6858000"/>
              <a:gd name="connsiteX4486" fmla="*/ 5201677 w 12192000"/>
              <a:gd name="connsiteY4486" fmla="*/ 306076 h 6858000"/>
              <a:gd name="connsiteX4487" fmla="*/ 5201677 w 12192000"/>
              <a:gd name="connsiteY4487" fmla="*/ 313766 h 6858000"/>
              <a:gd name="connsiteX4488" fmla="*/ 5211274 w 12192000"/>
              <a:gd name="connsiteY4488" fmla="*/ 309719 h 6858000"/>
              <a:gd name="connsiteX4489" fmla="*/ 5220872 w 12192000"/>
              <a:gd name="connsiteY4489" fmla="*/ 308909 h 6858000"/>
              <a:gd name="connsiteX4490" fmla="*/ 5224562 w 12192000"/>
              <a:gd name="connsiteY4490" fmla="*/ 302434 h 6858000"/>
              <a:gd name="connsiteX4491" fmla="*/ 5220872 w 12192000"/>
              <a:gd name="connsiteY4491" fmla="*/ 293530 h 6858000"/>
              <a:gd name="connsiteX4492" fmla="*/ 5225300 w 12192000"/>
              <a:gd name="connsiteY4492" fmla="*/ 285841 h 6858000"/>
              <a:gd name="connsiteX4493" fmla="*/ 5231206 w 12192000"/>
              <a:gd name="connsiteY4493" fmla="*/ 288674 h 6858000"/>
              <a:gd name="connsiteX4494" fmla="*/ 5238589 w 12192000"/>
              <a:gd name="connsiteY4494" fmla="*/ 283817 h 6858000"/>
              <a:gd name="connsiteX4495" fmla="*/ 5248186 w 12192000"/>
              <a:gd name="connsiteY4495" fmla="*/ 286245 h 6858000"/>
              <a:gd name="connsiteX4496" fmla="*/ 5249663 w 12192000"/>
              <a:gd name="connsiteY4496" fmla="*/ 294744 h 6858000"/>
              <a:gd name="connsiteX4497" fmla="*/ 5254831 w 12192000"/>
              <a:gd name="connsiteY4497" fmla="*/ 299196 h 6858000"/>
              <a:gd name="connsiteX4498" fmla="*/ 5251139 w 12192000"/>
              <a:gd name="connsiteY4498" fmla="*/ 304458 h 6858000"/>
              <a:gd name="connsiteX4499" fmla="*/ 5257045 w 12192000"/>
              <a:gd name="connsiteY4499" fmla="*/ 313361 h 6858000"/>
              <a:gd name="connsiteX4500" fmla="*/ 5262951 w 12192000"/>
              <a:gd name="connsiteY4500" fmla="*/ 312552 h 6858000"/>
              <a:gd name="connsiteX4501" fmla="*/ 5265904 w 12192000"/>
              <a:gd name="connsiteY4501" fmla="*/ 304862 h 6858000"/>
              <a:gd name="connsiteX4502" fmla="*/ 5281408 w 12192000"/>
              <a:gd name="connsiteY4502" fmla="*/ 291102 h 6858000"/>
              <a:gd name="connsiteX4503" fmla="*/ 5289528 w 12192000"/>
              <a:gd name="connsiteY4503" fmla="*/ 289078 h 6858000"/>
              <a:gd name="connsiteX4504" fmla="*/ 5299125 w 12192000"/>
              <a:gd name="connsiteY4504" fmla="*/ 293530 h 6858000"/>
              <a:gd name="connsiteX4505" fmla="*/ 5290266 w 12192000"/>
              <a:gd name="connsiteY4505" fmla="*/ 295554 h 6858000"/>
              <a:gd name="connsiteX4506" fmla="*/ 5285836 w 12192000"/>
              <a:gd name="connsiteY4506" fmla="*/ 299196 h 6858000"/>
              <a:gd name="connsiteX4507" fmla="*/ 5284360 w 12192000"/>
              <a:gd name="connsiteY4507" fmla="*/ 306076 h 6858000"/>
              <a:gd name="connsiteX4508" fmla="*/ 5275501 w 12192000"/>
              <a:gd name="connsiteY4508" fmla="*/ 309719 h 6858000"/>
              <a:gd name="connsiteX4509" fmla="*/ 5279193 w 12192000"/>
              <a:gd name="connsiteY4509" fmla="*/ 318218 h 6858000"/>
              <a:gd name="connsiteX4510" fmla="*/ 5287313 w 12192000"/>
              <a:gd name="connsiteY4510" fmla="*/ 321456 h 6858000"/>
              <a:gd name="connsiteX4511" fmla="*/ 5293957 w 12192000"/>
              <a:gd name="connsiteY4511" fmla="*/ 316599 h 6858000"/>
              <a:gd name="connsiteX4512" fmla="*/ 5299125 w 12192000"/>
              <a:gd name="connsiteY4512" fmla="*/ 319027 h 6858000"/>
              <a:gd name="connsiteX4513" fmla="*/ 5300601 w 12192000"/>
              <a:gd name="connsiteY4513" fmla="*/ 331169 h 6858000"/>
              <a:gd name="connsiteX4514" fmla="*/ 5293219 w 12192000"/>
              <a:gd name="connsiteY4514" fmla="*/ 333192 h 6858000"/>
              <a:gd name="connsiteX4515" fmla="*/ 5286575 w 12192000"/>
              <a:gd name="connsiteY4515" fmla="*/ 341287 h 6858000"/>
              <a:gd name="connsiteX4516" fmla="*/ 5290266 w 12192000"/>
              <a:gd name="connsiteY4516" fmla="*/ 349786 h 6858000"/>
              <a:gd name="connsiteX4517" fmla="*/ 5292481 w 12192000"/>
              <a:gd name="connsiteY4517" fmla="*/ 347357 h 6858000"/>
              <a:gd name="connsiteX4518" fmla="*/ 5304293 w 12192000"/>
              <a:gd name="connsiteY4518" fmla="*/ 348167 h 6858000"/>
              <a:gd name="connsiteX4519" fmla="*/ 5305031 w 12192000"/>
              <a:gd name="connsiteY4519" fmla="*/ 355047 h 6858000"/>
              <a:gd name="connsiteX4520" fmla="*/ 5299864 w 12192000"/>
              <a:gd name="connsiteY4520" fmla="*/ 363141 h 6858000"/>
              <a:gd name="connsiteX4521" fmla="*/ 5306508 w 12192000"/>
              <a:gd name="connsiteY4521" fmla="*/ 358689 h 6858000"/>
              <a:gd name="connsiteX4522" fmla="*/ 5326440 w 12192000"/>
              <a:gd name="connsiteY4522" fmla="*/ 360308 h 6858000"/>
              <a:gd name="connsiteX4523" fmla="*/ 5334561 w 12192000"/>
              <a:gd name="connsiteY4523" fmla="*/ 367998 h 6858000"/>
              <a:gd name="connsiteX4524" fmla="*/ 5329393 w 12192000"/>
              <a:gd name="connsiteY4524" fmla="*/ 374069 h 6858000"/>
              <a:gd name="connsiteX4525" fmla="*/ 5322010 w 12192000"/>
              <a:gd name="connsiteY4525" fmla="*/ 374473 h 6858000"/>
              <a:gd name="connsiteX4526" fmla="*/ 5313152 w 12192000"/>
              <a:gd name="connsiteY4526" fmla="*/ 378520 h 6858000"/>
              <a:gd name="connsiteX4527" fmla="*/ 5313890 w 12192000"/>
              <a:gd name="connsiteY4527" fmla="*/ 386615 h 6858000"/>
              <a:gd name="connsiteX4528" fmla="*/ 5308723 w 12192000"/>
              <a:gd name="connsiteY4528" fmla="*/ 391067 h 6858000"/>
              <a:gd name="connsiteX4529" fmla="*/ 5308723 w 12192000"/>
              <a:gd name="connsiteY4529" fmla="*/ 399970 h 6858000"/>
              <a:gd name="connsiteX4530" fmla="*/ 5317581 w 12192000"/>
              <a:gd name="connsiteY4530" fmla="*/ 408874 h 6858000"/>
              <a:gd name="connsiteX4531" fmla="*/ 5320534 w 12192000"/>
              <a:gd name="connsiteY4531" fmla="*/ 416968 h 6858000"/>
              <a:gd name="connsiteX4532" fmla="*/ 5315367 w 12192000"/>
              <a:gd name="connsiteY4532" fmla="*/ 426681 h 6858000"/>
              <a:gd name="connsiteX4533" fmla="*/ 5307246 w 12192000"/>
              <a:gd name="connsiteY4533" fmla="*/ 427491 h 6858000"/>
              <a:gd name="connsiteX4534" fmla="*/ 5305770 w 12192000"/>
              <a:gd name="connsiteY4534" fmla="*/ 420206 h 6858000"/>
              <a:gd name="connsiteX4535" fmla="*/ 5296911 w 12192000"/>
              <a:gd name="connsiteY4535" fmla="*/ 415349 h 6858000"/>
              <a:gd name="connsiteX4536" fmla="*/ 5293219 w 12192000"/>
              <a:gd name="connsiteY4536" fmla="*/ 419801 h 6858000"/>
              <a:gd name="connsiteX4537" fmla="*/ 5297649 w 12192000"/>
              <a:gd name="connsiteY4537" fmla="*/ 431133 h 6858000"/>
              <a:gd name="connsiteX4538" fmla="*/ 5291742 w 12192000"/>
              <a:gd name="connsiteY4538" fmla="*/ 432752 h 6858000"/>
              <a:gd name="connsiteX4539" fmla="*/ 5290266 w 12192000"/>
              <a:gd name="connsiteY4539" fmla="*/ 438418 h 6858000"/>
              <a:gd name="connsiteX4540" fmla="*/ 5293957 w 12192000"/>
              <a:gd name="connsiteY4540" fmla="*/ 441656 h 6858000"/>
              <a:gd name="connsiteX4541" fmla="*/ 5292481 w 12192000"/>
              <a:gd name="connsiteY4541" fmla="*/ 447322 h 6858000"/>
              <a:gd name="connsiteX4542" fmla="*/ 5285098 w 12192000"/>
              <a:gd name="connsiteY4542" fmla="*/ 454607 h 6858000"/>
              <a:gd name="connsiteX4543" fmla="*/ 5272549 w 12192000"/>
              <a:gd name="connsiteY4543" fmla="*/ 450560 h 6858000"/>
              <a:gd name="connsiteX4544" fmla="*/ 5270334 w 12192000"/>
              <a:gd name="connsiteY4544" fmla="*/ 443679 h 6858000"/>
              <a:gd name="connsiteX4545" fmla="*/ 5265904 w 12192000"/>
              <a:gd name="connsiteY4545" fmla="*/ 443275 h 6858000"/>
              <a:gd name="connsiteX4546" fmla="*/ 5264428 w 12192000"/>
              <a:gd name="connsiteY4546" fmla="*/ 449345 h 6858000"/>
              <a:gd name="connsiteX4547" fmla="*/ 5266642 w 12192000"/>
              <a:gd name="connsiteY4547" fmla="*/ 453393 h 6858000"/>
              <a:gd name="connsiteX4548" fmla="*/ 5262213 w 12192000"/>
              <a:gd name="connsiteY4548" fmla="*/ 459059 h 6858000"/>
              <a:gd name="connsiteX4549" fmla="*/ 5237113 w 12192000"/>
              <a:gd name="connsiteY4549" fmla="*/ 463510 h 6858000"/>
              <a:gd name="connsiteX4550" fmla="*/ 5229730 w 12192000"/>
              <a:gd name="connsiteY4550" fmla="*/ 473628 h 6858000"/>
              <a:gd name="connsiteX4551" fmla="*/ 5208321 w 12192000"/>
              <a:gd name="connsiteY4551" fmla="*/ 490222 h 6858000"/>
              <a:gd name="connsiteX4552" fmla="*/ 5204630 w 12192000"/>
              <a:gd name="connsiteY4552" fmla="*/ 492650 h 6858000"/>
              <a:gd name="connsiteX4553" fmla="*/ 5204630 w 12192000"/>
              <a:gd name="connsiteY4553" fmla="*/ 490222 h 6858000"/>
              <a:gd name="connsiteX4554" fmla="*/ 5195771 w 12192000"/>
              <a:gd name="connsiteY4554" fmla="*/ 489817 h 6858000"/>
              <a:gd name="connsiteX4555" fmla="*/ 5192818 w 12192000"/>
              <a:gd name="connsiteY4555" fmla="*/ 490626 h 6858000"/>
              <a:gd name="connsiteX4556" fmla="*/ 5188388 w 12192000"/>
              <a:gd name="connsiteY4556" fmla="*/ 488198 h 6858000"/>
              <a:gd name="connsiteX4557" fmla="*/ 5178791 w 12192000"/>
              <a:gd name="connsiteY4557" fmla="*/ 499125 h 6858000"/>
              <a:gd name="connsiteX4558" fmla="*/ 5171409 w 12192000"/>
              <a:gd name="connsiteY4558" fmla="*/ 500744 h 6858000"/>
              <a:gd name="connsiteX4559" fmla="*/ 5167717 w 12192000"/>
              <a:gd name="connsiteY4559" fmla="*/ 504791 h 6858000"/>
              <a:gd name="connsiteX4560" fmla="*/ 5164027 w 12192000"/>
              <a:gd name="connsiteY4560" fmla="*/ 500744 h 6858000"/>
              <a:gd name="connsiteX4561" fmla="*/ 5168456 w 12192000"/>
              <a:gd name="connsiteY4561" fmla="*/ 495078 h 6858000"/>
              <a:gd name="connsiteX4562" fmla="*/ 5155906 w 12192000"/>
              <a:gd name="connsiteY4562" fmla="*/ 496292 h 6858000"/>
              <a:gd name="connsiteX4563" fmla="*/ 5155168 w 12192000"/>
              <a:gd name="connsiteY4563" fmla="*/ 507624 h 6858000"/>
              <a:gd name="connsiteX4564" fmla="*/ 5144094 w 12192000"/>
              <a:gd name="connsiteY4564" fmla="*/ 517337 h 6858000"/>
              <a:gd name="connsiteX4565" fmla="*/ 5133020 w 12192000"/>
              <a:gd name="connsiteY4565" fmla="*/ 514504 h 6858000"/>
              <a:gd name="connsiteX4566" fmla="*/ 5130806 w 12192000"/>
              <a:gd name="connsiteY4566" fmla="*/ 508838 h 6858000"/>
              <a:gd name="connsiteX4567" fmla="*/ 5127114 w 12192000"/>
              <a:gd name="connsiteY4567" fmla="*/ 513290 h 6858000"/>
              <a:gd name="connsiteX4568" fmla="*/ 5129329 w 12192000"/>
              <a:gd name="connsiteY4568" fmla="*/ 523408 h 6858000"/>
              <a:gd name="connsiteX4569" fmla="*/ 5116040 w 12192000"/>
              <a:gd name="connsiteY4569" fmla="*/ 527051 h 6858000"/>
              <a:gd name="connsiteX4570" fmla="*/ 5107920 w 12192000"/>
              <a:gd name="connsiteY4570" fmla="*/ 524218 h 6858000"/>
              <a:gd name="connsiteX4571" fmla="*/ 5087249 w 12192000"/>
              <a:gd name="connsiteY4571" fmla="*/ 524218 h 6858000"/>
              <a:gd name="connsiteX4572" fmla="*/ 5071008 w 12192000"/>
              <a:gd name="connsiteY4572" fmla="*/ 510457 h 6858000"/>
              <a:gd name="connsiteX4573" fmla="*/ 5062149 w 12192000"/>
              <a:gd name="connsiteY4573" fmla="*/ 510053 h 6858000"/>
              <a:gd name="connsiteX4574" fmla="*/ 5054028 w 12192000"/>
              <a:gd name="connsiteY4574" fmla="*/ 516123 h 6858000"/>
              <a:gd name="connsiteX4575" fmla="*/ 5045907 w 12192000"/>
              <a:gd name="connsiteY4575" fmla="*/ 512481 h 6858000"/>
              <a:gd name="connsiteX4576" fmla="*/ 5034834 w 12192000"/>
              <a:gd name="connsiteY4576" fmla="*/ 502363 h 6858000"/>
              <a:gd name="connsiteX4577" fmla="*/ 5036310 w 12192000"/>
              <a:gd name="connsiteY4577" fmla="*/ 492650 h 6858000"/>
              <a:gd name="connsiteX4578" fmla="*/ 5025975 w 12192000"/>
              <a:gd name="connsiteY4578" fmla="*/ 495888 h 6858000"/>
              <a:gd name="connsiteX4579" fmla="*/ 5019330 w 12192000"/>
              <a:gd name="connsiteY4579" fmla="*/ 494269 h 6858000"/>
              <a:gd name="connsiteX4580" fmla="*/ 5017854 w 12192000"/>
              <a:gd name="connsiteY4580" fmla="*/ 489007 h 6858000"/>
              <a:gd name="connsiteX4581" fmla="*/ 5009733 w 12192000"/>
              <a:gd name="connsiteY4581" fmla="*/ 493459 h 6858000"/>
              <a:gd name="connsiteX4582" fmla="*/ 5000137 w 12192000"/>
              <a:gd name="connsiteY4582" fmla="*/ 488603 h 6858000"/>
              <a:gd name="connsiteX4583" fmla="*/ 4988325 w 12192000"/>
              <a:gd name="connsiteY4583" fmla="*/ 496697 h 6858000"/>
              <a:gd name="connsiteX4584" fmla="*/ 4972083 w 12192000"/>
              <a:gd name="connsiteY4584" fmla="*/ 495078 h 6858000"/>
              <a:gd name="connsiteX4585" fmla="*/ 4964700 w 12192000"/>
              <a:gd name="connsiteY4585" fmla="*/ 490626 h 6858000"/>
              <a:gd name="connsiteX4586" fmla="*/ 4961748 w 12192000"/>
              <a:gd name="connsiteY4586" fmla="*/ 494269 h 6858000"/>
              <a:gd name="connsiteX4587" fmla="*/ 4949936 w 12192000"/>
              <a:gd name="connsiteY4587" fmla="*/ 494269 h 6858000"/>
              <a:gd name="connsiteX4588" fmla="*/ 4950674 w 12192000"/>
              <a:gd name="connsiteY4588" fmla="*/ 479294 h 6858000"/>
              <a:gd name="connsiteX4589" fmla="*/ 4954366 w 12192000"/>
              <a:gd name="connsiteY4589" fmla="*/ 476866 h 6858000"/>
              <a:gd name="connsiteX4590" fmla="*/ 4949936 w 12192000"/>
              <a:gd name="connsiteY4590" fmla="*/ 474842 h 6858000"/>
              <a:gd name="connsiteX4591" fmla="*/ 4947721 w 12192000"/>
              <a:gd name="connsiteY4591" fmla="*/ 464320 h 6858000"/>
              <a:gd name="connsiteX4592" fmla="*/ 4951412 w 12192000"/>
              <a:gd name="connsiteY4592" fmla="*/ 464320 h 6858000"/>
              <a:gd name="connsiteX4593" fmla="*/ 4951412 w 12192000"/>
              <a:gd name="connsiteY4593" fmla="*/ 460273 h 6858000"/>
              <a:gd name="connsiteX4594" fmla="*/ 4960271 w 12192000"/>
              <a:gd name="connsiteY4594" fmla="*/ 465534 h 6858000"/>
              <a:gd name="connsiteX4595" fmla="*/ 4963224 w 12192000"/>
              <a:gd name="connsiteY4595" fmla="*/ 471200 h 6858000"/>
              <a:gd name="connsiteX4596" fmla="*/ 4969130 w 12192000"/>
              <a:gd name="connsiteY4596" fmla="*/ 467962 h 6858000"/>
              <a:gd name="connsiteX4597" fmla="*/ 4975036 w 12192000"/>
              <a:gd name="connsiteY4597" fmla="*/ 469176 h 6858000"/>
              <a:gd name="connsiteX4598" fmla="*/ 4979466 w 12192000"/>
              <a:gd name="connsiteY4598" fmla="*/ 463510 h 6858000"/>
              <a:gd name="connsiteX4599" fmla="*/ 4980204 w 12192000"/>
              <a:gd name="connsiteY4599" fmla="*/ 457440 h 6858000"/>
              <a:gd name="connsiteX4600" fmla="*/ 4989063 w 12192000"/>
              <a:gd name="connsiteY4600" fmla="*/ 457035 h 6858000"/>
              <a:gd name="connsiteX4601" fmla="*/ 4996445 w 12192000"/>
              <a:gd name="connsiteY4601" fmla="*/ 451369 h 6858000"/>
              <a:gd name="connsiteX4602" fmla="*/ 5006043 w 12192000"/>
              <a:gd name="connsiteY4602" fmla="*/ 448536 h 6858000"/>
              <a:gd name="connsiteX4603" fmla="*/ 5011948 w 12192000"/>
              <a:gd name="connsiteY4603" fmla="*/ 452178 h 6858000"/>
              <a:gd name="connsiteX4604" fmla="*/ 5009733 w 12192000"/>
              <a:gd name="connsiteY4604" fmla="*/ 446917 h 6858000"/>
              <a:gd name="connsiteX4605" fmla="*/ 4999398 w 12192000"/>
              <a:gd name="connsiteY4605" fmla="*/ 443679 h 6858000"/>
              <a:gd name="connsiteX4606" fmla="*/ 4985371 w 12192000"/>
              <a:gd name="connsiteY4606" fmla="*/ 453797 h 6858000"/>
              <a:gd name="connsiteX4607" fmla="*/ 4977989 w 12192000"/>
              <a:gd name="connsiteY4607" fmla="*/ 448536 h 6858000"/>
              <a:gd name="connsiteX4608" fmla="*/ 4983157 w 12192000"/>
              <a:gd name="connsiteY4608" fmla="*/ 442061 h 6858000"/>
              <a:gd name="connsiteX4609" fmla="*/ 4992015 w 12192000"/>
              <a:gd name="connsiteY4609" fmla="*/ 435990 h 6858000"/>
              <a:gd name="connsiteX4610" fmla="*/ 4994230 w 12192000"/>
              <a:gd name="connsiteY4610" fmla="*/ 430324 h 6858000"/>
              <a:gd name="connsiteX4611" fmla="*/ 4981681 w 12192000"/>
              <a:gd name="connsiteY4611" fmla="*/ 438013 h 6858000"/>
              <a:gd name="connsiteX4612" fmla="*/ 4975774 w 12192000"/>
              <a:gd name="connsiteY4612" fmla="*/ 439228 h 6858000"/>
              <a:gd name="connsiteX4613" fmla="*/ 4973559 w 12192000"/>
              <a:gd name="connsiteY4613" fmla="*/ 433157 h 6858000"/>
              <a:gd name="connsiteX4614" fmla="*/ 4964700 w 12192000"/>
              <a:gd name="connsiteY4614" fmla="*/ 427491 h 6858000"/>
              <a:gd name="connsiteX4615" fmla="*/ 4964700 w 12192000"/>
              <a:gd name="connsiteY4615" fmla="*/ 422634 h 6858000"/>
              <a:gd name="connsiteX4616" fmla="*/ 4971345 w 12192000"/>
              <a:gd name="connsiteY4616" fmla="*/ 418587 h 6858000"/>
              <a:gd name="connsiteX4617" fmla="*/ 4972083 w 12192000"/>
              <a:gd name="connsiteY4617" fmla="*/ 414540 h 6858000"/>
              <a:gd name="connsiteX4618" fmla="*/ 4961748 w 12192000"/>
              <a:gd name="connsiteY4618" fmla="*/ 413731 h 6858000"/>
              <a:gd name="connsiteX4619" fmla="*/ 4942553 w 12192000"/>
              <a:gd name="connsiteY4619" fmla="*/ 414540 h 6858000"/>
              <a:gd name="connsiteX4620" fmla="*/ 4926312 w 12192000"/>
              <a:gd name="connsiteY4620" fmla="*/ 410898 h 6858000"/>
              <a:gd name="connsiteX4621" fmla="*/ 4926312 w 12192000"/>
              <a:gd name="connsiteY4621" fmla="*/ 413731 h 6858000"/>
              <a:gd name="connsiteX4622" fmla="*/ 4913762 w 12192000"/>
              <a:gd name="connsiteY4622" fmla="*/ 412921 h 6858000"/>
              <a:gd name="connsiteX4623" fmla="*/ 4910071 w 12192000"/>
              <a:gd name="connsiteY4623" fmla="*/ 404827 h 6858000"/>
              <a:gd name="connsiteX4624" fmla="*/ 4903426 w 12192000"/>
              <a:gd name="connsiteY4624" fmla="*/ 395114 h 6858000"/>
              <a:gd name="connsiteX4625" fmla="*/ 4907856 w 12192000"/>
              <a:gd name="connsiteY4625" fmla="*/ 395518 h 6858000"/>
              <a:gd name="connsiteX4626" fmla="*/ 4914500 w 12192000"/>
              <a:gd name="connsiteY4626" fmla="*/ 393090 h 6858000"/>
              <a:gd name="connsiteX4627" fmla="*/ 4924835 w 12192000"/>
              <a:gd name="connsiteY4627" fmla="*/ 396733 h 6858000"/>
              <a:gd name="connsiteX4628" fmla="*/ 4932956 w 12192000"/>
              <a:gd name="connsiteY4628" fmla="*/ 392685 h 6858000"/>
              <a:gd name="connsiteX4629" fmla="*/ 4941815 w 12192000"/>
              <a:gd name="connsiteY4629" fmla="*/ 391876 h 6858000"/>
              <a:gd name="connsiteX4630" fmla="*/ 4946983 w 12192000"/>
              <a:gd name="connsiteY4630" fmla="*/ 395114 h 6858000"/>
              <a:gd name="connsiteX4631" fmla="*/ 4955104 w 12192000"/>
              <a:gd name="connsiteY4631" fmla="*/ 389852 h 6858000"/>
              <a:gd name="connsiteX4632" fmla="*/ 4952889 w 12192000"/>
              <a:gd name="connsiteY4632" fmla="*/ 386210 h 6858000"/>
              <a:gd name="connsiteX4633" fmla="*/ 4954366 w 12192000"/>
              <a:gd name="connsiteY4633" fmla="*/ 383782 h 6858000"/>
              <a:gd name="connsiteX4634" fmla="*/ 4959533 w 12192000"/>
              <a:gd name="connsiteY4634" fmla="*/ 385401 h 6858000"/>
              <a:gd name="connsiteX4635" fmla="*/ 4960271 w 12192000"/>
              <a:gd name="connsiteY4635" fmla="*/ 389043 h 6858000"/>
              <a:gd name="connsiteX4636" fmla="*/ 4963224 w 12192000"/>
              <a:gd name="connsiteY4636" fmla="*/ 391876 h 6858000"/>
              <a:gd name="connsiteX4637" fmla="*/ 4966915 w 12192000"/>
              <a:gd name="connsiteY4637" fmla="*/ 396328 h 6858000"/>
              <a:gd name="connsiteX4638" fmla="*/ 4975036 w 12192000"/>
              <a:gd name="connsiteY4638" fmla="*/ 389448 h 6858000"/>
              <a:gd name="connsiteX4639" fmla="*/ 4980942 w 12192000"/>
              <a:gd name="connsiteY4639" fmla="*/ 391067 h 6858000"/>
              <a:gd name="connsiteX4640" fmla="*/ 4997922 w 12192000"/>
              <a:gd name="connsiteY4640" fmla="*/ 389043 h 6858000"/>
              <a:gd name="connsiteX4641" fmla="*/ 5003089 w 12192000"/>
              <a:gd name="connsiteY4641" fmla="*/ 381758 h 6858000"/>
              <a:gd name="connsiteX4642" fmla="*/ 5003827 w 12192000"/>
              <a:gd name="connsiteY4642" fmla="*/ 374473 h 6858000"/>
              <a:gd name="connsiteX4643" fmla="*/ 4997922 w 12192000"/>
              <a:gd name="connsiteY4643" fmla="*/ 376902 h 6858000"/>
              <a:gd name="connsiteX4644" fmla="*/ 4994230 w 12192000"/>
              <a:gd name="connsiteY4644" fmla="*/ 382163 h 6858000"/>
              <a:gd name="connsiteX4645" fmla="*/ 4985371 w 12192000"/>
              <a:gd name="connsiteY4645" fmla="*/ 383782 h 6858000"/>
              <a:gd name="connsiteX4646" fmla="*/ 4969130 w 12192000"/>
              <a:gd name="connsiteY4646" fmla="*/ 379330 h 6858000"/>
              <a:gd name="connsiteX4647" fmla="*/ 4969869 w 12192000"/>
              <a:gd name="connsiteY4647" fmla="*/ 376092 h 6858000"/>
              <a:gd name="connsiteX4648" fmla="*/ 4983157 w 12192000"/>
              <a:gd name="connsiteY4648" fmla="*/ 370831 h 6858000"/>
              <a:gd name="connsiteX4649" fmla="*/ 4991277 w 12192000"/>
              <a:gd name="connsiteY4649" fmla="*/ 370021 h 6858000"/>
              <a:gd name="connsiteX4650" fmla="*/ 4997922 w 12192000"/>
              <a:gd name="connsiteY4650" fmla="*/ 365165 h 6858000"/>
              <a:gd name="connsiteX4651" fmla="*/ 5003827 w 12192000"/>
              <a:gd name="connsiteY4651" fmla="*/ 365165 h 6858000"/>
              <a:gd name="connsiteX4652" fmla="*/ 5009733 w 12192000"/>
              <a:gd name="connsiteY4652" fmla="*/ 363141 h 6858000"/>
              <a:gd name="connsiteX4653" fmla="*/ 4998660 w 12192000"/>
              <a:gd name="connsiteY4653" fmla="*/ 357475 h 6858000"/>
              <a:gd name="connsiteX4654" fmla="*/ 4992015 w 12192000"/>
              <a:gd name="connsiteY4654" fmla="*/ 362332 h 6858000"/>
              <a:gd name="connsiteX4655" fmla="*/ 4987586 w 12192000"/>
              <a:gd name="connsiteY4655" fmla="*/ 359499 h 6858000"/>
              <a:gd name="connsiteX4656" fmla="*/ 4991277 w 12192000"/>
              <a:gd name="connsiteY4656" fmla="*/ 352214 h 6858000"/>
              <a:gd name="connsiteX4657" fmla="*/ 4991277 w 12192000"/>
              <a:gd name="connsiteY4657" fmla="*/ 347762 h 6858000"/>
              <a:gd name="connsiteX4658" fmla="*/ 4981681 w 12192000"/>
              <a:gd name="connsiteY4658" fmla="*/ 355452 h 6858000"/>
              <a:gd name="connsiteX4659" fmla="*/ 4978728 w 12192000"/>
              <a:gd name="connsiteY4659" fmla="*/ 355856 h 6858000"/>
              <a:gd name="connsiteX4660" fmla="*/ 4977251 w 12192000"/>
              <a:gd name="connsiteY4660" fmla="*/ 346548 h 6858000"/>
              <a:gd name="connsiteX4661" fmla="*/ 4975036 w 12192000"/>
              <a:gd name="connsiteY4661" fmla="*/ 351405 h 6858000"/>
              <a:gd name="connsiteX4662" fmla="*/ 4967653 w 12192000"/>
              <a:gd name="connsiteY4662" fmla="*/ 357071 h 6858000"/>
              <a:gd name="connsiteX4663" fmla="*/ 4963224 w 12192000"/>
              <a:gd name="connsiteY4663" fmla="*/ 357071 h 6858000"/>
              <a:gd name="connsiteX4664" fmla="*/ 4961748 w 12192000"/>
              <a:gd name="connsiteY4664" fmla="*/ 348572 h 6858000"/>
              <a:gd name="connsiteX4665" fmla="*/ 4955104 w 12192000"/>
              <a:gd name="connsiteY4665" fmla="*/ 352214 h 6858000"/>
              <a:gd name="connsiteX4666" fmla="*/ 4949197 w 12192000"/>
              <a:gd name="connsiteY4666" fmla="*/ 352214 h 6858000"/>
              <a:gd name="connsiteX4667" fmla="*/ 4949197 w 12192000"/>
              <a:gd name="connsiteY4667" fmla="*/ 347357 h 6858000"/>
              <a:gd name="connsiteX4668" fmla="*/ 4946245 w 12192000"/>
              <a:gd name="connsiteY4668" fmla="*/ 342906 h 6858000"/>
              <a:gd name="connsiteX4669" fmla="*/ 4941815 w 12192000"/>
              <a:gd name="connsiteY4669" fmla="*/ 351000 h 6858000"/>
              <a:gd name="connsiteX4670" fmla="*/ 4930741 w 12192000"/>
              <a:gd name="connsiteY4670" fmla="*/ 353833 h 6858000"/>
              <a:gd name="connsiteX4671" fmla="*/ 4924835 w 12192000"/>
              <a:gd name="connsiteY4671" fmla="*/ 362737 h 6858000"/>
              <a:gd name="connsiteX4672" fmla="*/ 4912285 w 12192000"/>
              <a:gd name="connsiteY4672" fmla="*/ 360308 h 6858000"/>
              <a:gd name="connsiteX4673" fmla="*/ 4904164 w 12192000"/>
              <a:gd name="connsiteY4673" fmla="*/ 352214 h 6858000"/>
              <a:gd name="connsiteX4674" fmla="*/ 4893830 w 12192000"/>
              <a:gd name="connsiteY4674" fmla="*/ 348167 h 6858000"/>
              <a:gd name="connsiteX4675" fmla="*/ 4898997 w 12192000"/>
              <a:gd name="connsiteY4675" fmla="*/ 339263 h 6858000"/>
              <a:gd name="connsiteX4676" fmla="*/ 4907117 w 12192000"/>
              <a:gd name="connsiteY4676" fmla="*/ 341287 h 6858000"/>
              <a:gd name="connsiteX4677" fmla="*/ 4915976 w 12192000"/>
              <a:gd name="connsiteY4677" fmla="*/ 351809 h 6858000"/>
              <a:gd name="connsiteX4678" fmla="*/ 4919668 w 12192000"/>
              <a:gd name="connsiteY4678" fmla="*/ 350190 h 6858000"/>
              <a:gd name="connsiteX4679" fmla="*/ 4915976 w 12192000"/>
              <a:gd name="connsiteY4679" fmla="*/ 344120 h 6858000"/>
              <a:gd name="connsiteX4680" fmla="*/ 4909333 w 12192000"/>
              <a:gd name="connsiteY4680" fmla="*/ 333597 h 6858000"/>
              <a:gd name="connsiteX4681" fmla="*/ 4914500 w 12192000"/>
              <a:gd name="connsiteY4681" fmla="*/ 328740 h 6858000"/>
              <a:gd name="connsiteX4682" fmla="*/ 4918930 w 12192000"/>
              <a:gd name="connsiteY4682" fmla="*/ 329955 h 6858000"/>
              <a:gd name="connsiteX4683" fmla="*/ 4932956 w 12192000"/>
              <a:gd name="connsiteY4683" fmla="*/ 341691 h 6858000"/>
              <a:gd name="connsiteX4684" fmla="*/ 4935909 w 12192000"/>
              <a:gd name="connsiteY4684" fmla="*/ 340882 h 6858000"/>
              <a:gd name="connsiteX4685" fmla="*/ 4933694 w 12192000"/>
              <a:gd name="connsiteY4685" fmla="*/ 336025 h 6858000"/>
              <a:gd name="connsiteX4686" fmla="*/ 4935909 w 12192000"/>
              <a:gd name="connsiteY4686" fmla="*/ 333597 h 6858000"/>
              <a:gd name="connsiteX4687" fmla="*/ 4942553 w 12192000"/>
              <a:gd name="connsiteY4687" fmla="*/ 332788 h 6858000"/>
              <a:gd name="connsiteX4688" fmla="*/ 4929265 w 12192000"/>
              <a:gd name="connsiteY4688" fmla="*/ 329145 h 6858000"/>
              <a:gd name="connsiteX4689" fmla="*/ 4924097 w 12192000"/>
              <a:gd name="connsiteY4689" fmla="*/ 321860 h 6858000"/>
              <a:gd name="connsiteX4690" fmla="*/ 4932956 w 12192000"/>
              <a:gd name="connsiteY4690" fmla="*/ 318623 h 6858000"/>
              <a:gd name="connsiteX4691" fmla="*/ 4941815 w 12192000"/>
              <a:gd name="connsiteY4691" fmla="*/ 321860 h 6858000"/>
              <a:gd name="connsiteX4692" fmla="*/ 4938124 w 12192000"/>
              <a:gd name="connsiteY4692" fmla="*/ 317408 h 6858000"/>
              <a:gd name="connsiteX4693" fmla="*/ 4932956 w 12192000"/>
              <a:gd name="connsiteY4693" fmla="*/ 314171 h 6858000"/>
              <a:gd name="connsiteX4694" fmla="*/ 4927050 w 12192000"/>
              <a:gd name="connsiteY4694" fmla="*/ 307695 h 6858000"/>
              <a:gd name="connsiteX4695" fmla="*/ 4929265 w 12192000"/>
              <a:gd name="connsiteY4695" fmla="*/ 302029 h 6858000"/>
              <a:gd name="connsiteX4696" fmla="*/ 4937386 w 12192000"/>
              <a:gd name="connsiteY4696" fmla="*/ 304458 h 6858000"/>
              <a:gd name="connsiteX4697" fmla="*/ 4943292 w 12192000"/>
              <a:gd name="connsiteY4697" fmla="*/ 312552 h 6858000"/>
              <a:gd name="connsiteX4698" fmla="*/ 4945507 w 12192000"/>
              <a:gd name="connsiteY4698" fmla="*/ 307695 h 6858000"/>
              <a:gd name="connsiteX4699" fmla="*/ 4938124 w 12192000"/>
              <a:gd name="connsiteY4699" fmla="*/ 298792 h 6858000"/>
              <a:gd name="connsiteX4700" fmla="*/ 4945507 w 12192000"/>
              <a:gd name="connsiteY4700" fmla="*/ 294744 h 6858000"/>
              <a:gd name="connsiteX4701" fmla="*/ 4955104 w 12192000"/>
              <a:gd name="connsiteY4701" fmla="*/ 298792 h 6858000"/>
              <a:gd name="connsiteX4702" fmla="*/ 4963224 w 12192000"/>
              <a:gd name="connsiteY4702" fmla="*/ 308100 h 6858000"/>
              <a:gd name="connsiteX4703" fmla="*/ 4960271 w 12192000"/>
              <a:gd name="connsiteY4703" fmla="*/ 313766 h 6858000"/>
              <a:gd name="connsiteX4704" fmla="*/ 4966177 w 12192000"/>
              <a:gd name="connsiteY4704" fmla="*/ 315385 h 6858000"/>
              <a:gd name="connsiteX4705" fmla="*/ 4972822 w 12192000"/>
              <a:gd name="connsiteY4705" fmla="*/ 309719 h 6858000"/>
              <a:gd name="connsiteX4706" fmla="*/ 4983157 w 12192000"/>
              <a:gd name="connsiteY4706" fmla="*/ 316194 h 6858000"/>
              <a:gd name="connsiteX4707" fmla="*/ 4983157 w 12192000"/>
              <a:gd name="connsiteY4707" fmla="*/ 321860 h 6858000"/>
              <a:gd name="connsiteX4708" fmla="*/ 4987586 w 12192000"/>
              <a:gd name="connsiteY4708" fmla="*/ 321051 h 6858000"/>
              <a:gd name="connsiteX4709" fmla="*/ 4989801 w 12192000"/>
              <a:gd name="connsiteY4709" fmla="*/ 314575 h 6858000"/>
              <a:gd name="connsiteX4710" fmla="*/ 4980942 w 12192000"/>
              <a:gd name="connsiteY4710" fmla="*/ 304458 h 6858000"/>
              <a:gd name="connsiteX4711" fmla="*/ 4966915 w 12192000"/>
              <a:gd name="connsiteY4711" fmla="*/ 296363 h 6858000"/>
              <a:gd name="connsiteX4712" fmla="*/ 4966177 w 12192000"/>
              <a:gd name="connsiteY4712" fmla="*/ 293126 h 6858000"/>
              <a:gd name="connsiteX4713" fmla="*/ 4975036 w 12192000"/>
              <a:gd name="connsiteY4713" fmla="*/ 293126 h 6858000"/>
              <a:gd name="connsiteX4714" fmla="*/ 4983157 w 12192000"/>
              <a:gd name="connsiteY4714" fmla="*/ 295554 h 6858000"/>
              <a:gd name="connsiteX4715" fmla="*/ 4987586 w 12192000"/>
              <a:gd name="connsiteY4715" fmla="*/ 291102 h 6858000"/>
              <a:gd name="connsiteX4716" fmla="*/ 4979466 w 12192000"/>
              <a:gd name="connsiteY4716" fmla="*/ 288674 h 6858000"/>
              <a:gd name="connsiteX4717" fmla="*/ 4973559 w 12192000"/>
              <a:gd name="connsiteY4717" fmla="*/ 285436 h 6858000"/>
              <a:gd name="connsiteX4718" fmla="*/ 4966915 w 12192000"/>
              <a:gd name="connsiteY4718" fmla="*/ 285031 h 6858000"/>
              <a:gd name="connsiteX4719" fmla="*/ 4965439 w 12192000"/>
              <a:gd name="connsiteY4719" fmla="*/ 289078 h 6858000"/>
              <a:gd name="connsiteX4720" fmla="*/ 4959533 w 12192000"/>
              <a:gd name="connsiteY4720" fmla="*/ 289078 h 6858000"/>
              <a:gd name="connsiteX4721" fmla="*/ 4955841 w 12192000"/>
              <a:gd name="connsiteY4721" fmla="*/ 283817 h 6858000"/>
              <a:gd name="connsiteX4722" fmla="*/ 4956580 w 12192000"/>
              <a:gd name="connsiteY4722" fmla="*/ 279770 h 6858000"/>
              <a:gd name="connsiteX4723" fmla="*/ 7594325 w 12192000"/>
              <a:gd name="connsiteY4723" fmla="*/ 213397 h 6858000"/>
              <a:gd name="connsiteX4724" fmla="*/ 7600231 w 12192000"/>
              <a:gd name="connsiteY4724" fmla="*/ 219063 h 6858000"/>
              <a:gd name="connsiteX4725" fmla="*/ 7600969 w 12192000"/>
              <a:gd name="connsiteY4725" fmla="*/ 223919 h 6858000"/>
              <a:gd name="connsiteX4726" fmla="*/ 7595801 w 12192000"/>
              <a:gd name="connsiteY4726" fmla="*/ 224729 h 6858000"/>
              <a:gd name="connsiteX4727" fmla="*/ 7589157 w 12192000"/>
              <a:gd name="connsiteY4727" fmla="*/ 219063 h 6858000"/>
              <a:gd name="connsiteX4728" fmla="*/ 7589895 w 12192000"/>
              <a:gd name="connsiteY4728" fmla="*/ 214206 h 6858000"/>
              <a:gd name="connsiteX4729" fmla="*/ 2399303 w 12192000"/>
              <a:gd name="connsiteY4729" fmla="*/ 89959 h 6858000"/>
              <a:gd name="connsiteX4730" fmla="*/ 2403733 w 12192000"/>
              <a:gd name="connsiteY4730" fmla="*/ 91983 h 6858000"/>
              <a:gd name="connsiteX4731" fmla="*/ 2396350 w 12192000"/>
              <a:gd name="connsiteY4731" fmla="*/ 100481 h 6858000"/>
              <a:gd name="connsiteX4732" fmla="*/ 2396350 w 12192000"/>
              <a:gd name="connsiteY4732" fmla="*/ 106552 h 6858000"/>
              <a:gd name="connsiteX4733" fmla="*/ 2404471 w 12192000"/>
              <a:gd name="connsiteY4733" fmla="*/ 104529 h 6858000"/>
              <a:gd name="connsiteX4734" fmla="*/ 2407424 w 12192000"/>
              <a:gd name="connsiteY4734" fmla="*/ 113028 h 6858000"/>
              <a:gd name="connsiteX4735" fmla="*/ 2405209 w 12192000"/>
              <a:gd name="connsiteY4735" fmla="*/ 120313 h 6858000"/>
              <a:gd name="connsiteX4736" fmla="*/ 2408162 w 12192000"/>
              <a:gd name="connsiteY4736" fmla="*/ 125978 h 6858000"/>
              <a:gd name="connsiteX4737" fmla="*/ 2401518 w 12192000"/>
              <a:gd name="connsiteY4737" fmla="*/ 125978 h 6858000"/>
              <a:gd name="connsiteX4738" fmla="*/ 2396350 w 12192000"/>
              <a:gd name="connsiteY4738" fmla="*/ 125169 h 6858000"/>
              <a:gd name="connsiteX4739" fmla="*/ 2394874 w 12192000"/>
              <a:gd name="connsiteY4739" fmla="*/ 130430 h 6858000"/>
              <a:gd name="connsiteX4740" fmla="*/ 2399303 w 12192000"/>
              <a:gd name="connsiteY4740" fmla="*/ 138929 h 6858000"/>
              <a:gd name="connsiteX4741" fmla="*/ 2398565 w 12192000"/>
              <a:gd name="connsiteY4741" fmla="*/ 150261 h 6858000"/>
              <a:gd name="connsiteX4742" fmla="*/ 2402994 w 12192000"/>
              <a:gd name="connsiteY4742" fmla="*/ 153904 h 6858000"/>
              <a:gd name="connsiteX4743" fmla="*/ 2408162 w 12192000"/>
              <a:gd name="connsiteY4743" fmla="*/ 149857 h 6858000"/>
              <a:gd name="connsiteX4744" fmla="*/ 2409639 w 12192000"/>
              <a:gd name="connsiteY4744" fmla="*/ 141762 h 6858000"/>
              <a:gd name="connsiteX4745" fmla="*/ 2418498 w 12192000"/>
              <a:gd name="connsiteY4745" fmla="*/ 131645 h 6858000"/>
              <a:gd name="connsiteX4746" fmla="*/ 2422189 w 12192000"/>
              <a:gd name="connsiteY4746" fmla="*/ 132454 h 6858000"/>
              <a:gd name="connsiteX4747" fmla="*/ 2424403 w 12192000"/>
              <a:gd name="connsiteY4747" fmla="*/ 138929 h 6858000"/>
              <a:gd name="connsiteX4748" fmla="*/ 2431786 w 12192000"/>
              <a:gd name="connsiteY4748" fmla="*/ 144191 h 6858000"/>
              <a:gd name="connsiteX4749" fmla="*/ 2431048 w 12192000"/>
              <a:gd name="connsiteY4749" fmla="*/ 148642 h 6858000"/>
              <a:gd name="connsiteX4750" fmla="*/ 2427356 w 12192000"/>
              <a:gd name="connsiteY4750" fmla="*/ 153499 h 6858000"/>
              <a:gd name="connsiteX4751" fmla="*/ 2431786 w 12192000"/>
              <a:gd name="connsiteY4751" fmla="*/ 162403 h 6858000"/>
              <a:gd name="connsiteX4752" fmla="*/ 2448027 w 12192000"/>
              <a:gd name="connsiteY4752" fmla="*/ 168069 h 6858000"/>
              <a:gd name="connsiteX4753" fmla="*/ 2460577 w 12192000"/>
              <a:gd name="connsiteY4753" fmla="*/ 168069 h 6858000"/>
              <a:gd name="connsiteX4754" fmla="*/ 2463530 w 12192000"/>
              <a:gd name="connsiteY4754" fmla="*/ 174949 h 6858000"/>
              <a:gd name="connsiteX4755" fmla="*/ 2462054 w 12192000"/>
              <a:gd name="connsiteY4755" fmla="*/ 185471 h 6858000"/>
              <a:gd name="connsiteX4756" fmla="*/ 2464269 w 12192000"/>
              <a:gd name="connsiteY4756" fmla="*/ 191138 h 6858000"/>
              <a:gd name="connsiteX4757" fmla="*/ 2470913 w 12192000"/>
              <a:gd name="connsiteY4757" fmla="*/ 191138 h 6858000"/>
              <a:gd name="connsiteX4758" fmla="*/ 2474604 w 12192000"/>
              <a:gd name="connsiteY4758" fmla="*/ 201660 h 6858000"/>
              <a:gd name="connsiteX4759" fmla="*/ 2475342 w 12192000"/>
              <a:gd name="connsiteY4759" fmla="*/ 205707 h 6858000"/>
              <a:gd name="connsiteX4760" fmla="*/ 2487892 w 12192000"/>
              <a:gd name="connsiteY4760" fmla="*/ 210159 h 6858000"/>
              <a:gd name="connsiteX4761" fmla="*/ 2500443 w 12192000"/>
              <a:gd name="connsiteY4761" fmla="*/ 223515 h 6858000"/>
              <a:gd name="connsiteX4762" fmla="*/ 2500443 w 12192000"/>
              <a:gd name="connsiteY4762" fmla="*/ 229585 h 6858000"/>
              <a:gd name="connsiteX4763" fmla="*/ 2506349 w 12192000"/>
              <a:gd name="connsiteY4763" fmla="*/ 234442 h 6858000"/>
              <a:gd name="connsiteX4764" fmla="*/ 2506349 w 12192000"/>
              <a:gd name="connsiteY4764" fmla="*/ 238894 h 6858000"/>
              <a:gd name="connsiteX4765" fmla="*/ 2502657 w 12192000"/>
              <a:gd name="connsiteY4765" fmla="*/ 244560 h 6858000"/>
              <a:gd name="connsiteX4766" fmla="*/ 2504134 w 12192000"/>
              <a:gd name="connsiteY4766" fmla="*/ 254273 h 6858000"/>
              <a:gd name="connsiteX4767" fmla="*/ 2507087 w 12192000"/>
              <a:gd name="connsiteY4767" fmla="*/ 256701 h 6858000"/>
              <a:gd name="connsiteX4768" fmla="*/ 2506349 w 12192000"/>
              <a:gd name="connsiteY4768" fmla="*/ 263177 h 6858000"/>
              <a:gd name="connsiteX4769" fmla="*/ 2499704 w 12192000"/>
              <a:gd name="connsiteY4769" fmla="*/ 268033 h 6858000"/>
              <a:gd name="connsiteX4770" fmla="*/ 2493060 w 12192000"/>
              <a:gd name="connsiteY4770" fmla="*/ 268033 h 6858000"/>
              <a:gd name="connsiteX4771" fmla="*/ 2484201 w 12192000"/>
              <a:gd name="connsiteY4771" fmla="*/ 272890 h 6858000"/>
              <a:gd name="connsiteX4772" fmla="*/ 2490845 w 12192000"/>
              <a:gd name="connsiteY4772" fmla="*/ 277746 h 6858000"/>
              <a:gd name="connsiteX4773" fmla="*/ 2506349 w 12192000"/>
              <a:gd name="connsiteY4773" fmla="*/ 278151 h 6858000"/>
              <a:gd name="connsiteX4774" fmla="*/ 2512254 w 12192000"/>
              <a:gd name="connsiteY4774" fmla="*/ 271676 h 6858000"/>
              <a:gd name="connsiteX4775" fmla="*/ 2515946 w 12192000"/>
              <a:gd name="connsiteY4775" fmla="*/ 270462 h 6858000"/>
              <a:gd name="connsiteX4776" fmla="*/ 2516684 w 12192000"/>
              <a:gd name="connsiteY4776" fmla="*/ 276128 h 6858000"/>
              <a:gd name="connsiteX4777" fmla="*/ 2524805 w 12192000"/>
              <a:gd name="connsiteY4777" fmla="*/ 279770 h 6858000"/>
              <a:gd name="connsiteX4778" fmla="*/ 2529234 w 12192000"/>
              <a:gd name="connsiteY4778" fmla="*/ 282198 h 6858000"/>
              <a:gd name="connsiteX4779" fmla="*/ 2532925 w 12192000"/>
              <a:gd name="connsiteY4779" fmla="*/ 279770 h 6858000"/>
              <a:gd name="connsiteX4780" fmla="*/ 2532925 w 12192000"/>
              <a:gd name="connsiteY4780" fmla="*/ 274104 h 6858000"/>
              <a:gd name="connsiteX4781" fmla="*/ 2535878 w 12192000"/>
              <a:gd name="connsiteY4781" fmla="*/ 272485 h 6858000"/>
              <a:gd name="connsiteX4782" fmla="*/ 2539570 w 12192000"/>
              <a:gd name="connsiteY4782" fmla="*/ 279770 h 6858000"/>
              <a:gd name="connsiteX4783" fmla="*/ 2546214 w 12192000"/>
              <a:gd name="connsiteY4783" fmla="*/ 282198 h 6858000"/>
              <a:gd name="connsiteX4784" fmla="*/ 2542522 w 12192000"/>
              <a:gd name="connsiteY4784" fmla="*/ 287460 h 6858000"/>
              <a:gd name="connsiteX4785" fmla="*/ 2536617 w 12192000"/>
              <a:gd name="connsiteY4785" fmla="*/ 289078 h 6858000"/>
              <a:gd name="connsiteX4786" fmla="*/ 2541784 w 12192000"/>
              <a:gd name="connsiteY4786" fmla="*/ 294744 h 6858000"/>
              <a:gd name="connsiteX4787" fmla="*/ 2547690 w 12192000"/>
              <a:gd name="connsiteY4787" fmla="*/ 297577 h 6858000"/>
              <a:gd name="connsiteX4788" fmla="*/ 2545475 w 12192000"/>
              <a:gd name="connsiteY4788" fmla="*/ 302029 h 6858000"/>
              <a:gd name="connsiteX4789" fmla="*/ 2537355 w 12192000"/>
              <a:gd name="connsiteY4789" fmla="*/ 302434 h 6858000"/>
              <a:gd name="connsiteX4790" fmla="*/ 2529972 w 12192000"/>
              <a:gd name="connsiteY4790" fmla="*/ 309719 h 6858000"/>
              <a:gd name="connsiteX4791" fmla="*/ 2524066 w 12192000"/>
              <a:gd name="connsiteY4791" fmla="*/ 311338 h 6858000"/>
              <a:gd name="connsiteX4792" fmla="*/ 2518899 w 12192000"/>
              <a:gd name="connsiteY4792" fmla="*/ 321860 h 6858000"/>
              <a:gd name="connsiteX4793" fmla="*/ 2514469 w 12192000"/>
              <a:gd name="connsiteY4793" fmla="*/ 324289 h 6858000"/>
              <a:gd name="connsiteX4794" fmla="*/ 2502657 w 12192000"/>
              <a:gd name="connsiteY4794" fmla="*/ 317813 h 6858000"/>
              <a:gd name="connsiteX4795" fmla="*/ 2496751 w 12192000"/>
              <a:gd name="connsiteY4795" fmla="*/ 317813 h 6858000"/>
              <a:gd name="connsiteX4796" fmla="*/ 2491584 w 12192000"/>
              <a:gd name="connsiteY4796" fmla="*/ 313361 h 6858000"/>
              <a:gd name="connsiteX4797" fmla="*/ 2482725 w 12192000"/>
              <a:gd name="connsiteY4797" fmla="*/ 312552 h 6858000"/>
              <a:gd name="connsiteX4798" fmla="*/ 2479772 w 12192000"/>
              <a:gd name="connsiteY4798" fmla="*/ 306886 h 6858000"/>
              <a:gd name="connsiteX4799" fmla="*/ 2473866 w 12192000"/>
              <a:gd name="connsiteY4799" fmla="*/ 308100 h 6858000"/>
              <a:gd name="connsiteX4800" fmla="*/ 2470913 w 12192000"/>
              <a:gd name="connsiteY4800" fmla="*/ 305672 h 6858000"/>
              <a:gd name="connsiteX4801" fmla="*/ 2464269 w 12192000"/>
              <a:gd name="connsiteY4801" fmla="*/ 305267 h 6858000"/>
              <a:gd name="connsiteX4802" fmla="*/ 2459839 w 12192000"/>
              <a:gd name="connsiteY4802" fmla="*/ 307695 h 6858000"/>
              <a:gd name="connsiteX4803" fmla="*/ 2453933 w 12192000"/>
              <a:gd name="connsiteY4803" fmla="*/ 304862 h 6858000"/>
              <a:gd name="connsiteX4804" fmla="*/ 2454671 w 12192000"/>
              <a:gd name="connsiteY4804" fmla="*/ 294340 h 6858000"/>
              <a:gd name="connsiteX4805" fmla="*/ 2460577 w 12192000"/>
              <a:gd name="connsiteY4805" fmla="*/ 292721 h 6858000"/>
              <a:gd name="connsiteX4806" fmla="*/ 2466483 w 12192000"/>
              <a:gd name="connsiteY4806" fmla="*/ 284222 h 6858000"/>
              <a:gd name="connsiteX4807" fmla="*/ 2464269 w 12192000"/>
              <a:gd name="connsiteY4807" fmla="*/ 277746 h 6858000"/>
              <a:gd name="connsiteX4808" fmla="*/ 2457624 w 12192000"/>
              <a:gd name="connsiteY4808" fmla="*/ 275318 h 6858000"/>
              <a:gd name="connsiteX4809" fmla="*/ 2443598 w 12192000"/>
              <a:gd name="connsiteY4809" fmla="*/ 275318 h 6858000"/>
              <a:gd name="connsiteX4810" fmla="*/ 2436215 w 12192000"/>
              <a:gd name="connsiteY4810" fmla="*/ 270866 h 6858000"/>
              <a:gd name="connsiteX4811" fmla="*/ 2439907 w 12192000"/>
              <a:gd name="connsiteY4811" fmla="*/ 266010 h 6858000"/>
              <a:gd name="connsiteX4812" fmla="*/ 2446551 w 12192000"/>
              <a:gd name="connsiteY4812" fmla="*/ 260748 h 6858000"/>
              <a:gd name="connsiteX4813" fmla="*/ 2445074 w 12192000"/>
              <a:gd name="connsiteY4813" fmla="*/ 253464 h 6858000"/>
              <a:gd name="connsiteX4814" fmla="*/ 2440645 w 12192000"/>
              <a:gd name="connsiteY4814" fmla="*/ 251035 h 6858000"/>
              <a:gd name="connsiteX4815" fmla="*/ 2434739 w 12192000"/>
              <a:gd name="connsiteY4815" fmla="*/ 253464 h 6858000"/>
              <a:gd name="connsiteX4816" fmla="*/ 2430309 w 12192000"/>
              <a:gd name="connsiteY4816" fmla="*/ 257915 h 6858000"/>
              <a:gd name="connsiteX4817" fmla="*/ 2425880 w 12192000"/>
              <a:gd name="connsiteY4817" fmla="*/ 254273 h 6858000"/>
              <a:gd name="connsiteX4818" fmla="*/ 2419236 w 12192000"/>
              <a:gd name="connsiteY4818" fmla="*/ 254678 h 6858000"/>
              <a:gd name="connsiteX4819" fmla="*/ 2416283 w 12192000"/>
              <a:gd name="connsiteY4819" fmla="*/ 260344 h 6858000"/>
              <a:gd name="connsiteX4820" fmla="*/ 2408162 w 12192000"/>
              <a:gd name="connsiteY4820" fmla="*/ 265605 h 6858000"/>
              <a:gd name="connsiteX4821" fmla="*/ 2408900 w 12192000"/>
              <a:gd name="connsiteY4821" fmla="*/ 276937 h 6858000"/>
              <a:gd name="connsiteX4822" fmla="*/ 2405209 w 12192000"/>
              <a:gd name="connsiteY4822" fmla="*/ 288674 h 6858000"/>
              <a:gd name="connsiteX4823" fmla="*/ 2399303 w 12192000"/>
              <a:gd name="connsiteY4823" fmla="*/ 287864 h 6858000"/>
              <a:gd name="connsiteX4824" fmla="*/ 2394135 w 12192000"/>
              <a:gd name="connsiteY4824" fmla="*/ 290697 h 6858000"/>
              <a:gd name="connsiteX4825" fmla="*/ 2387491 w 12192000"/>
              <a:gd name="connsiteY4825" fmla="*/ 295554 h 6858000"/>
              <a:gd name="connsiteX4826" fmla="*/ 2382324 w 12192000"/>
              <a:gd name="connsiteY4826" fmla="*/ 291102 h 6858000"/>
              <a:gd name="connsiteX4827" fmla="*/ 2378632 w 12192000"/>
              <a:gd name="connsiteY4827" fmla="*/ 291507 h 6858000"/>
              <a:gd name="connsiteX4828" fmla="*/ 2373465 w 12192000"/>
              <a:gd name="connsiteY4828" fmla="*/ 298387 h 6858000"/>
              <a:gd name="connsiteX4829" fmla="*/ 2366820 w 12192000"/>
              <a:gd name="connsiteY4829" fmla="*/ 304053 h 6858000"/>
              <a:gd name="connsiteX4830" fmla="*/ 2364606 w 12192000"/>
              <a:gd name="connsiteY4830" fmla="*/ 313766 h 6858000"/>
              <a:gd name="connsiteX4831" fmla="*/ 2356485 w 12192000"/>
              <a:gd name="connsiteY4831" fmla="*/ 320646 h 6858000"/>
              <a:gd name="connsiteX4832" fmla="*/ 2349103 w 12192000"/>
              <a:gd name="connsiteY4832" fmla="*/ 320646 h 6858000"/>
              <a:gd name="connsiteX4833" fmla="*/ 2342458 w 12192000"/>
              <a:gd name="connsiteY4833" fmla="*/ 324289 h 6858000"/>
              <a:gd name="connsiteX4834" fmla="*/ 2340244 w 12192000"/>
              <a:gd name="connsiteY4834" fmla="*/ 327931 h 6858000"/>
              <a:gd name="connsiteX4835" fmla="*/ 2332123 w 12192000"/>
              <a:gd name="connsiteY4835" fmla="*/ 327931 h 6858000"/>
              <a:gd name="connsiteX4836" fmla="*/ 2326217 w 12192000"/>
              <a:gd name="connsiteY4836" fmla="*/ 331169 h 6858000"/>
              <a:gd name="connsiteX4837" fmla="*/ 2319573 w 12192000"/>
              <a:gd name="connsiteY4837" fmla="*/ 330764 h 6858000"/>
              <a:gd name="connsiteX4838" fmla="*/ 2315882 w 12192000"/>
              <a:gd name="connsiteY4838" fmla="*/ 328336 h 6858000"/>
              <a:gd name="connsiteX4839" fmla="*/ 2309976 w 12192000"/>
              <a:gd name="connsiteY4839" fmla="*/ 330764 h 6858000"/>
              <a:gd name="connsiteX4840" fmla="*/ 2307761 w 12192000"/>
              <a:gd name="connsiteY4840" fmla="*/ 327122 h 6858000"/>
              <a:gd name="connsiteX4841" fmla="*/ 2307761 w 12192000"/>
              <a:gd name="connsiteY4841" fmla="*/ 314980 h 6858000"/>
              <a:gd name="connsiteX4842" fmla="*/ 2313667 w 12192000"/>
              <a:gd name="connsiteY4842" fmla="*/ 307695 h 6858000"/>
              <a:gd name="connsiteX4843" fmla="*/ 2312190 w 12192000"/>
              <a:gd name="connsiteY4843" fmla="*/ 300410 h 6858000"/>
              <a:gd name="connsiteX4844" fmla="*/ 2319573 w 12192000"/>
              <a:gd name="connsiteY4844" fmla="*/ 291102 h 6858000"/>
              <a:gd name="connsiteX4845" fmla="*/ 2318096 w 12192000"/>
              <a:gd name="connsiteY4845" fmla="*/ 285841 h 6858000"/>
              <a:gd name="connsiteX4846" fmla="*/ 2312928 w 12192000"/>
              <a:gd name="connsiteY4846" fmla="*/ 282603 h 6858000"/>
              <a:gd name="connsiteX4847" fmla="*/ 2307761 w 12192000"/>
              <a:gd name="connsiteY4847" fmla="*/ 282603 h 6858000"/>
              <a:gd name="connsiteX4848" fmla="*/ 2304070 w 12192000"/>
              <a:gd name="connsiteY4848" fmla="*/ 284627 h 6858000"/>
              <a:gd name="connsiteX4849" fmla="*/ 2296687 w 12192000"/>
              <a:gd name="connsiteY4849" fmla="*/ 284627 h 6858000"/>
              <a:gd name="connsiteX4850" fmla="*/ 2290043 w 12192000"/>
              <a:gd name="connsiteY4850" fmla="*/ 280984 h 6858000"/>
              <a:gd name="connsiteX4851" fmla="*/ 2286352 w 12192000"/>
              <a:gd name="connsiteY4851" fmla="*/ 278961 h 6858000"/>
              <a:gd name="connsiteX4852" fmla="*/ 2281922 w 12192000"/>
              <a:gd name="connsiteY4852" fmla="*/ 280579 h 6858000"/>
              <a:gd name="connsiteX4853" fmla="*/ 2279708 w 12192000"/>
              <a:gd name="connsiteY4853" fmla="*/ 288269 h 6858000"/>
              <a:gd name="connsiteX4854" fmla="*/ 2275278 w 12192000"/>
              <a:gd name="connsiteY4854" fmla="*/ 288269 h 6858000"/>
              <a:gd name="connsiteX4855" fmla="*/ 2273802 w 12192000"/>
              <a:gd name="connsiteY4855" fmla="*/ 278961 h 6858000"/>
              <a:gd name="connsiteX4856" fmla="*/ 2278969 w 12192000"/>
              <a:gd name="connsiteY4856" fmla="*/ 263177 h 6858000"/>
              <a:gd name="connsiteX4857" fmla="*/ 2278969 w 12192000"/>
              <a:gd name="connsiteY4857" fmla="*/ 255082 h 6858000"/>
              <a:gd name="connsiteX4858" fmla="*/ 2295211 w 12192000"/>
              <a:gd name="connsiteY4858" fmla="*/ 249012 h 6858000"/>
              <a:gd name="connsiteX4859" fmla="*/ 2307023 w 12192000"/>
              <a:gd name="connsiteY4859" fmla="*/ 247798 h 6858000"/>
              <a:gd name="connsiteX4860" fmla="*/ 2312928 w 12192000"/>
              <a:gd name="connsiteY4860" fmla="*/ 242536 h 6858000"/>
              <a:gd name="connsiteX4861" fmla="*/ 2312928 w 12192000"/>
              <a:gd name="connsiteY4861" fmla="*/ 229181 h 6858000"/>
              <a:gd name="connsiteX4862" fmla="*/ 2315143 w 12192000"/>
              <a:gd name="connsiteY4862" fmla="*/ 224324 h 6858000"/>
              <a:gd name="connsiteX4863" fmla="*/ 2315143 w 12192000"/>
              <a:gd name="connsiteY4863" fmla="*/ 211373 h 6858000"/>
              <a:gd name="connsiteX4864" fmla="*/ 2319573 w 12192000"/>
              <a:gd name="connsiteY4864" fmla="*/ 204088 h 6858000"/>
              <a:gd name="connsiteX4865" fmla="*/ 2332123 w 12192000"/>
              <a:gd name="connsiteY4865" fmla="*/ 193566 h 6858000"/>
              <a:gd name="connsiteX4866" fmla="*/ 2332861 w 12192000"/>
              <a:gd name="connsiteY4866" fmla="*/ 186281 h 6858000"/>
              <a:gd name="connsiteX4867" fmla="*/ 2335076 w 12192000"/>
              <a:gd name="connsiteY4867" fmla="*/ 178187 h 6858000"/>
              <a:gd name="connsiteX4868" fmla="*/ 2340244 w 12192000"/>
              <a:gd name="connsiteY4868" fmla="*/ 175354 h 6858000"/>
              <a:gd name="connsiteX4869" fmla="*/ 2337291 w 12192000"/>
              <a:gd name="connsiteY4869" fmla="*/ 169283 h 6858000"/>
              <a:gd name="connsiteX4870" fmla="*/ 2346888 w 12192000"/>
              <a:gd name="connsiteY4870" fmla="*/ 154713 h 6858000"/>
              <a:gd name="connsiteX4871" fmla="*/ 2347626 w 12192000"/>
              <a:gd name="connsiteY4871" fmla="*/ 149047 h 6858000"/>
              <a:gd name="connsiteX4872" fmla="*/ 2353532 w 12192000"/>
              <a:gd name="connsiteY4872" fmla="*/ 141358 h 6858000"/>
              <a:gd name="connsiteX4873" fmla="*/ 2353532 w 12192000"/>
              <a:gd name="connsiteY4873" fmla="*/ 134882 h 6858000"/>
              <a:gd name="connsiteX4874" fmla="*/ 2363129 w 12192000"/>
              <a:gd name="connsiteY4874" fmla="*/ 122336 h 6858000"/>
              <a:gd name="connsiteX4875" fmla="*/ 2370512 w 12192000"/>
              <a:gd name="connsiteY4875" fmla="*/ 104933 h 6858000"/>
              <a:gd name="connsiteX4876" fmla="*/ 2380109 w 12192000"/>
              <a:gd name="connsiteY4876" fmla="*/ 97244 h 6858000"/>
              <a:gd name="connsiteX4877" fmla="*/ 4987586 w 12192000"/>
              <a:gd name="connsiteY4877" fmla="*/ 922 h 6858000"/>
              <a:gd name="connsiteX4878" fmla="*/ 4988325 w 12192000"/>
              <a:gd name="connsiteY4878" fmla="*/ 4969 h 6858000"/>
              <a:gd name="connsiteX4879" fmla="*/ 4983157 w 12192000"/>
              <a:gd name="connsiteY4879" fmla="*/ 8207 h 6858000"/>
              <a:gd name="connsiteX4880" fmla="*/ 4979466 w 12192000"/>
              <a:gd name="connsiteY4880" fmla="*/ 7397 h 6858000"/>
              <a:gd name="connsiteX4881" fmla="*/ 4980204 w 12192000"/>
              <a:gd name="connsiteY4881" fmla="*/ 3755 h 6858000"/>
              <a:gd name="connsiteX4882" fmla="*/ 7147063 w 12192000"/>
              <a:gd name="connsiteY4882" fmla="*/ 0 h 6858000"/>
              <a:gd name="connsiteX4883" fmla="*/ 7150425 w 12192000"/>
              <a:gd name="connsiteY4883" fmla="*/ 0 h 6858000"/>
              <a:gd name="connsiteX4884" fmla="*/ 7149164 w 12192000"/>
              <a:gd name="connsiteY4884" fmla="*/ 922 h 6858000"/>
              <a:gd name="connsiteX4885" fmla="*/ 6642274 w 12192000"/>
              <a:gd name="connsiteY4885" fmla="*/ 0 h 6858000"/>
              <a:gd name="connsiteX4886" fmla="*/ 6655879 w 12192000"/>
              <a:gd name="connsiteY4886" fmla="*/ 0 h 6858000"/>
              <a:gd name="connsiteX4887" fmla="*/ 6658970 w 12192000"/>
              <a:gd name="connsiteY4887" fmla="*/ 15491 h 6858000"/>
              <a:gd name="connsiteX4888" fmla="*/ 6652326 w 12192000"/>
              <a:gd name="connsiteY4888" fmla="*/ 28442 h 6858000"/>
              <a:gd name="connsiteX4889" fmla="*/ 6654541 w 12192000"/>
              <a:gd name="connsiteY4889" fmla="*/ 34918 h 6858000"/>
              <a:gd name="connsiteX4890" fmla="*/ 6647158 w 12192000"/>
              <a:gd name="connsiteY4890" fmla="*/ 39370 h 6858000"/>
              <a:gd name="connsiteX4891" fmla="*/ 6647158 w 12192000"/>
              <a:gd name="connsiteY4891" fmla="*/ 44631 h 6858000"/>
              <a:gd name="connsiteX4892" fmla="*/ 6658232 w 12192000"/>
              <a:gd name="connsiteY4892" fmla="*/ 36537 h 6858000"/>
              <a:gd name="connsiteX4893" fmla="*/ 6660447 w 12192000"/>
              <a:gd name="connsiteY4893" fmla="*/ 29252 h 6858000"/>
              <a:gd name="connsiteX4894" fmla="*/ 6667091 w 12192000"/>
              <a:gd name="connsiteY4894" fmla="*/ 20348 h 6858000"/>
              <a:gd name="connsiteX4895" fmla="*/ 6671520 w 12192000"/>
              <a:gd name="connsiteY4895" fmla="*/ 24395 h 6858000"/>
              <a:gd name="connsiteX4896" fmla="*/ 6679641 w 12192000"/>
              <a:gd name="connsiteY4896" fmla="*/ 25205 h 6858000"/>
              <a:gd name="connsiteX4897" fmla="*/ 6675211 w 12192000"/>
              <a:gd name="connsiteY4897" fmla="*/ 16706 h 6858000"/>
              <a:gd name="connsiteX4898" fmla="*/ 6664876 w 12192000"/>
              <a:gd name="connsiteY4898" fmla="*/ 12658 h 6858000"/>
              <a:gd name="connsiteX4899" fmla="*/ 6664138 w 12192000"/>
              <a:gd name="connsiteY4899" fmla="*/ 5374 h 6858000"/>
              <a:gd name="connsiteX4900" fmla="*/ 6671057 w 12192000"/>
              <a:gd name="connsiteY4900" fmla="*/ 0 h 6858000"/>
              <a:gd name="connsiteX4901" fmla="*/ 6709127 w 12192000"/>
              <a:gd name="connsiteY4901" fmla="*/ 0 h 6858000"/>
              <a:gd name="connsiteX4902" fmla="*/ 6712124 w 12192000"/>
              <a:gd name="connsiteY4902" fmla="*/ 4564 h 6858000"/>
              <a:gd name="connsiteX4903" fmla="*/ 6718768 w 12192000"/>
              <a:gd name="connsiteY4903" fmla="*/ 9016 h 6858000"/>
              <a:gd name="connsiteX4904" fmla="*/ 6720244 w 12192000"/>
              <a:gd name="connsiteY4904" fmla="*/ 2945 h 6858000"/>
              <a:gd name="connsiteX4905" fmla="*/ 6717782 w 12192000"/>
              <a:gd name="connsiteY4905" fmla="*/ 0 h 6858000"/>
              <a:gd name="connsiteX4906" fmla="*/ 7087889 w 12192000"/>
              <a:gd name="connsiteY4906" fmla="*/ 0 h 6858000"/>
              <a:gd name="connsiteX4907" fmla="*/ 7087889 w 12192000"/>
              <a:gd name="connsiteY4907" fmla="*/ 2136 h 6858000"/>
              <a:gd name="connsiteX4908" fmla="*/ 7092319 w 12192000"/>
              <a:gd name="connsiteY4908" fmla="*/ 7802 h 6858000"/>
              <a:gd name="connsiteX4909" fmla="*/ 7092827 w 12192000"/>
              <a:gd name="connsiteY4909" fmla="*/ 0 h 6858000"/>
              <a:gd name="connsiteX4910" fmla="*/ 7116681 w 12192000"/>
              <a:gd name="connsiteY4910" fmla="*/ 0 h 6858000"/>
              <a:gd name="connsiteX4911" fmla="*/ 7116681 w 12192000"/>
              <a:gd name="connsiteY4911" fmla="*/ 2541 h 6858000"/>
              <a:gd name="connsiteX4912" fmla="*/ 7118896 w 12192000"/>
              <a:gd name="connsiteY4912" fmla="*/ 11040 h 6858000"/>
              <a:gd name="connsiteX4913" fmla="*/ 7126278 w 12192000"/>
              <a:gd name="connsiteY4913" fmla="*/ 4969 h 6858000"/>
              <a:gd name="connsiteX4914" fmla="*/ 7129969 w 12192000"/>
              <a:gd name="connsiteY4914" fmla="*/ 7397 h 6858000"/>
              <a:gd name="connsiteX4915" fmla="*/ 7132184 w 12192000"/>
              <a:gd name="connsiteY4915" fmla="*/ 15491 h 6858000"/>
              <a:gd name="connsiteX4916" fmla="*/ 7140305 w 12192000"/>
              <a:gd name="connsiteY4916" fmla="*/ 9421 h 6858000"/>
              <a:gd name="connsiteX4917" fmla="*/ 7148425 w 12192000"/>
              <a:gd name="connsiteY4917" fmla="*/ 11849 h 6858000"/>
              <a:gd name="connsiteX4918" fmla="*/ 7149164 w 12192000"/>
              <a:gd name="connsiteY4918" fmla="*/ 18729 h 6858000"/>
              <a:gd name="connsiteX4919" fmla="*/ 7152117 w 12192000"/>
              <a:gd name="connsiteY4919" fmla="*/ 17920 h 6858000"/>
              <a:gd name="connsiteX4920" fmla="*/ 7156546 w 12192000"/>
              <a:gd name="connsiteY4920" fmla="*/ 12254 h 6858000"/>
              <a:gd name="connsiteX4921" fmla="*/ 7159499 w 12192000"/>
              <a:gd name="connsiteY4921" fmla="*/ 15087 h 6858000"/>
              <a:gd name="connsiteX4922" fmla="*/ 7158023 w 12192000"/>
              <a:gd name="connsiteY4922" fmla="*/ 18729 h 6858000"/>
              <a:gd name="connsiteX4923" fmla="*/ 7158023 w 12192000"/>
              <a:gd name="connsiteY4923" fmla="*/ 24800 h 6858000"/>
              <a:gd name="connsiteX4924" fmla="*/ 7166143 w 12192000"/>
              <a:gd name="connsiteY4924" fmla="*/ 14682 h 6858000"/>
              <a:gd name="connsiteX4925" fmla="*/ 7170573 w 12192000"/>
              <a:gd name="connsiteY4925" fmla="*/ 10635 h 6858000"/>
              <a:gd name="connsiteX4926" fmla="*/ 7175002 w 12192000"/>
              <a:gd name="connsiteY4926" fmla="*/ 12658 h 6858000"/>
              <a:gd name="connsiteX4927" fmla="*/ 7172049 w 12192000"/>
              <a:gd name="connsiteY4927" fmla="*/ 16301 h 6858000"/>
              <a:gd name="connsiteX4928" fmla="*/ 7170573 w 12192000"/>
              <a:gd name="connsiteY4928" fmla="*/ 21562 h 6858000"/>
              <a:gd name="connsiteX4929" fmla="*/ 7177955 w 12192000"/>
              <a:gd name="connsiteY4929" fmla="*/ 21562 h 6858000"/>
              <a:gd name="connsiteX4930" fmla="*/ 7181646 w 12192000"/>
              <a:gd name="connsiteY4930" fmla="*/ 25205 h 6858000"/>
              <a:gd name="connsiteX4931" fmla="*/ 7175002 w 12192000"/>
              <a:gd name="connsiteY4931" fmla="*/ 28847 h 6858000"/>
              <a:gd name="connsiteX4932" fmla="*/ 7169096 w 12192000"/>
              <a:gd name="connsiteY4932" fmla="*/ 37346 h 6858000"/>
              <a:gd name="connsiteX4933" fmla="*/ 7180170 w 12192000"/>
              <a:gd name="connsiteY4933" fmla="*/ 36537 h 6858000"/>
              <a:gd name="connsiteX4934" fmla="*/ 7186076 w 12192000"/>
              <a:gd name="connsiteY4934" fmla="*/ 25205 h 6858000"/>
              <a:gd name="connsiteX4935" fmla="*/ 7184599 w 12192000"/>
              <a:gd name="connsiteY4935" fmla="*/ 19539 h 6858000"/>
              <a:gd name="connsiteX4936" fmla="*/ 7188291 w 12192000"/>
              <a:gd name="connsiteY4936" fmla="*/ 15896 h 6858000"/>
              <a:gd name="connsiteX4937" fmla="*/ 7198626 w 12192000"/>
              <a:gd name="connsiteY4937" fmla="*/ 14682 h 6858000"/>
              <a:gd name="connsiteX4938" fmla="*/ 7205270 w 12192000"/>
              <a:gd name="connsiteY4938" fmla="*/ 19539 h 6858000"/>
              <a:gd name="connsiteX4939" fmla="*/ 7206747 w 12192000"/>
              <a:gd name="connsiteY4939" fmla="*/ 15087 h 6858000"/>
              <a:gd name="connsiteX4940" fmla="*/ 7201579 w 12192000"/>
              <a:gd name="connsiteY4940" fmla="*/ 8611 h 6858000"/>
              <a:gd name="connsiteX4941" fmla="*/ 7201579 w 12192000"/>
              <a:gd name="connsiteY4941" fmla="*/ 6183 h 6858000"/>
              <a:gd name="connsiteX4942" fmla="*/ 7211176 w 12192000"/>
              <a:gd name="connsiteY4942" fmla="*/ 9826 h 6858000"/>
              <a:gd name="connsiteX4943" fmla="*/ 7217820 w 12192000"/>
              <a:gd name="connsiteY4943" fmla="*/ 17920 h 6858000"/>
              <a:gd name="connsiteX4944" fmla="*/ 7231847 w 12192000"/>
              <a:gd name="connsiteY4944" fmla="*/ 18729 h 6858000"/>
              <a:gd name="connsiteX4945" fmla="*/ 7241444 w 12192000"/>
              <a:gd name="connsiteY4945" fmla="*/ 22372 h 6858000"/>
              <a:gd name="connsiteX4946" fmla="*/ 7248827 w 12192000"/>
              <a:gd name="connsiteY4946" fmla="*/ 18325 h 6858000"/>
              <a:gd name="connsiteX4947" fmla="*/ 7248088 w 12192000"/>
              <a:gd name="connsiteY4947" fmla="*/ 13873 h 6858000"/>
              <a:gd name="connsiteX4948" fmla="*/ 7259900 w 12192000"/>
              <a:gd name="connsiteY4948" fmla="*/ 16301 h 6858000"/>
              <a:gd name="connsiteX4949" fmla="*/ 7270236 w 12192000"/>
              <a:gd name="connsiteY4949" fmla="*/ 22372 h 6858000"/>
              <a:gd name="connsiteX4950" fmla="*/ 7272450 w 12192000"/>
              <a:gd name="connsiteY4950" fmla="*/ 18325 h 6858000"/>
              <a:gd name="connsiteX4951" fmla="*/ 7283524 w 12192000"/>
              <a:gd name="connsiteY4951" fmla="*/ 22776 h 6858000"/>
              <a:gd name="connsiteX4952" fmla="*/ 7334463 w 12192000"/>
              <a:gd name="connsiteY4952" fmla="*/ 47869 h 6858000"/>
              <a:gd name="connsiteX4953" fmla="*/ 7369160 w 12192000"/>
              <a:gd name="connsiteY4953" fmla="*/ 68914 h 6858000"/>
              <a:gd name="connsiteX4954" fmla="*/ 7375805 w 12192000"/>
              <a:gd name="connsiteY4954" fmla="*/ 76603 h 6858000"/>
              <a:gd name="connsiteX4955" fmla="*/ 7385402 w 12192000"/>
              <a:gd name="connsiteY4955" fmla="*/ 79032 h 6858000"/>
              <a:gd name="connsiteX4956" fmla="*/ 7397214 w 12192000"/>
              <a:gd name="connsiteY4956" fmla="*/ 95220 h 6858000"/>
              <a:gd name="connsiteX4957" fmla="*/ 7404596 w 12192000"/>
              <a:gd name="connsiteY4957" fmla="*/ 96839 h 6858000"/>
              <a:gd name="connsiteX4958" fmla="*/ 7403120 w 12192000"/>
              <a:gd name="connsiteY4958" fmla="*/ 91578 h 6858000"/>
              <a:gd name="connsiteX4959" fmla="*/ 7403120 w 12192000"/>
              <a:gd name="connsiteY4959" fmla="*/ 87935 h 6858000"/>
              <a:gd name="connsiteX4960" fmla="*/ 7407549 w 12192000"/>
              <a:gd name="connsiteY4960" fmla="*/ 87935 h 6858000"/>
              <a:gd name="connsiteX4961" fmla="*/ 7422314 w 12192000"/>
              <a:gd name="connsiteY4961" fmla="*/ 100077 h 6858000"/>
              <a:gd name="connsiteX4962" fmla="*/ 7429696 w 12192000"/>
              <a:gd name="connsiteY4962" fmla="*/ 100886 h 6858000"/>
              <a:gd name="connsiteX4963" fmla="*/ 7442247 w 12192000"/>
              <a:gd name="connsiteY4963" fmla="*/ 111004 h 6858000"/>
              <a:gd name="connsiteX4964" fmla="*/ 7449629 w 12192000"/>
              <a:gd name="connsiteY4964" fmla="*/ 108171 h 6858000"/>
              <a:gd name="connsiteX4965" fmla="*/ 7441508 w 12192000"/>
              <a:gd name="connsiteY4965" fmla="*/ 97649 h 6858000"/>
              <a:gd name="connsiteX4966" fmla="*/ 7439294 w 12192000"/>
              <a:gd name="connsiteY4966" fmla="*/ 93197 h 6858000"/>
              <a:gd name="connsiteX4967" fmla="*/ 7444461 w 12192000"/>
              <a:gd name="connsiteY4967" fmla="*/ 93197 h 6858000"/>
              <a:gd name="connsiteX4968" fmla="*/ 7455535 w 12192000"/>
              <a:gd name="connsiteY4968" fmla="*/ 102910 h 6858000"/>
              <a:gd name="connsiteX4969" fmla="*/ 7454058 w 12192000"/>
              <a:gd name="connsiteY4969" fmla="*/ 111409 h 6858000"/>
              <a:gd name="connsiteX4970" fmla="*/ 7474729 w 12192000"/>
              <a:gd name="connsiteY4970" fmla="*/ 124360 h 6858000"/>
              <a:gd name="connsiteX4971" fmla="*/ 7473253 w 12192000"/>
              <a:gd name="connsiteY4971" fmla="*/ 130430 h 6858000"/>
              <a:gd name="connsiteX4972" fmla="*/ 7484326 w 12192000"/>
              <a:gd name="connsiteY4972" fmla="*/ 135287 h 6858000"/>
              <a:gd name="connsiteX4973" fmla="*/ 7486541 w 12192000"/>
              <a:gd name="connsiteY4973" fmla="*/ 130835 h 6858000"/>
              <a:gd name="connsiteX4974" fmla="*/ 7495400 w 12192000"/>
              <a:gd name="connsiteY4974" fmla="*/ 132859 h 6858000"/>
              <a:gd name="connsiteX4975" fmla="*/ 7505735 w 12192000"/>
              <a:gd name="connsiteY4975" fmla="*/ 142977 h 6858000"/>
              <a:gd name="connsiteX4976" fmla="*/ 7509427 w 12192000"/>
              <a:gd name="connsiteY4976" fmla="*/ 154309 h 6858000"/>
              <a:gd name="connsiteX4977" fmla="*/ 7515333 w 12192000"/>
              <a:gd name="connsiteY4977" fmla="*/ 157546 h 6858000"/>
              <a:gd name="connsiteX4978" fmla="*/ 7523453 w 12192000"/>
              <a:gd name="connsiteY4978" fmla="*/ 169283 h 6858000"/>
              <a:gd name="connsiteX4979" fmla="*/ 7527145 w 12192000"/>
              <a:gd name="connsiteY4979" fmla="*/ 168069 h 6858000"/>
              <a:gd name="connsiteX4980" fmla="*/ 7530836 w 12192000"/>
              <a:gd name="connsiteY4980" fmla="*/ 171711 h 6858000"/>
              <a:gd name="connsiteX4981" fmla="*/ 7531574 w 12192000"/>
              <a:gd name="connsiteY4981" fmla="*/ 183043 h 6858000"/>
              <a:gd name="connsiteX4982" fmla="*/ 7531574 w 12192000"/>
              <a:gd name="connsiteY4982" fmla="*/ 193971 h 6858000"/>
              <a:gd name="connsiteX4983" fmla="*/ 7529359 w 12192000"/>
              <a:gd name="connsiteY4983" fmla="*/ 207326 h 6858000"/>
              <a:gd name="connsiteX4984" fmla="*/ 7525668 w 12192000"/>
              <a:gd name="connsiteY4984" fmla="*/ 214611 h 6858000"/>
              <a:gd name="connsiteX4985" fmla="*/ 7525668 w 12192000"/>
              <a:gd name="connsiteY4985" fmla="*/ 220682 h 6858000"/>
              <a:gd name="connsiteX4986" fmla="*/ 7515333 w 12192000"/>
              <a:gd name="connsiteY4986" fmla="*/ 233633 h 6858000"/>
              <a:gd name="connsiteX4987" fmla="*/ 7513118 w 12192000"/>
              <a:gd name="connsiteY4987" fmla="*/ 239703 h 6858000"/>
              <a:gd name="connsiteX4988" fmla="*/ 7494662 w 12192000"/>
              <a:gd name="connsiteY4988" fmla="*/ 263581 h 6858000"/>
              <a:gd name="connsiteX4989" fmla="*/ 7480635 w 12192000"/>
              <a:gd name="connsiteY4989" fmla="*/ 270057 h 6858000"/>
              <a:gd name="connsiteX4990" fmla="*/ 7464394 w 12192000"/>
              <a:gd name="connsiteY4990" fmla="*/ 272890 h 6858000"/>
              <a:gd name="connsiteX4991" fmla="*/ 7457750 w 12192000"/>
              <a:gd name="connsiteY4991" fmla="*/ 278151 h 6858000"/>
              <a:gd name="connsiteX4992" fmla="*/ 7442985 w 12192000"/>
              <a:gd name="connsiteY4992" fmla="*/ 278151 h 6858000"/>
              <a:gd name="connsiteX4993" fmla="*/ 7440032 w 12192000"/>
              <a:gd name="connsiteY4993" fmla="*/ 281794 h 6858000"/>
              <a:gd name="connsiteX4994" fmla="*/ 7417146 w 12192000"/>
              <a:gd name="connsiteY4994" fmla="*/ 284222 h 6858000"/>
              <a:gd name="connsiteX4995" fmla="*/ 7388355 w 12192000"/>
              <a:gd name="connsiteY4995" fmla="*/ 282603 h 6858000"/>
              <a:gd name="connsiteX4996" fmla="*/ 7372113 w 12192000"/>
              <a:gd name="connsiteY4996" fmla="*/ 278556 h 6858000"/>
              <a:gd name="connsiteX4997" fmla="*/ 7360301 w 12192000"/>
              <a:gd name="connsiteY4997" fmla="*/ 270866 h 6858000"/>
              <a:gd name="connsiteX4998" fmla="*/ 7352919 w 12192000"/>
              <a:gd name="connsiteY4998" fmla="*/ 275318 h 6858000"/>
              <a:gd name="connsiteX4999" fmla="*/ 7344798 w 12192000"/>
              <a:gd name="connsiteY4999" fmla="*/ 273295 h 6858000"/>
              <a:gd name="connsiteX5000" fmla="*/ 7330772 w 12192000"/>
              <a:gd name="connsiteY5000" fmla="*/ 273295 h 6858000"/>
              <a:gd name="connsiteX5001" fmla="*/ 7329295 w 12192000"/>
              <a:gd name="connsiteY5001" fmla="*/ 268843 h 6858000"/>
              <a:gd name="connsiteX5002" fmla="*/ 7320436 w 12192000"/>
              <a:gd name="connsiteY5002" fmla="*/ 266414 h 6858000"/>
              <a:gd name="connsiteX5003" fmla="*/ 7313054 w 12192000"/>
              <a:gd name="connsiteY5003" fmla="*/ 271271 h 6858000"/>
              <a:gd name="connsiteX5004" fmla="*/ 7300504 w 12192000"/>
              <a:gd name="connsiteY5004" fmla="*/ 259939 h 6858000"/>
              <a:gd name="connsiteX5005" fmla="*/ 7301242 w 12192000"/>
              <a:gd name="connsiteY5005" fmla="*/ 254273 h 6858000"/>
              <a:gd name="connsiteX5006" fmla="*/ 7291645 w 12192000"/>
              <a:gd name="connsiteY5006" fmla="*/ 255892 h 6858000"/>
              <a:gd name="connsiteX5007" fmla="*/ 7282786 w 12192000"/>
              <a:gd name="connsiteY5007" fmla="*/ 254678 h 6858000"/>
              <a:gd name="connsiteX5008" fmla="*/ 7287215 w 12192000"/>
              <a:gd name="connsiteY5008" fmla="*/ 252654 h 6858000"/>
              <a:gd name="connsiteX5009" fmla="*/ 7270974 w 12192000"/>
              <a:gd name="connsiteY5009" fmla="*/ 252249 h 6858000"/>
              <a:gd name="connsiteX5010" fmla="*/ 7266544 w 12192000"/>
              <a:gd name="connsiteY5010" fmla="*/ 256701 h 6858000"/>
              <a:gd name="connsiteX5011" fmla="*/ 7256947 w 12192000"/>
              <a:gd name="connsiteY5011" fmla="*/ 256297 h 6858000"/>
              <a:gd name="connsiteX5012" fmla="*/ 7256947 w 12192000"/>
              <a:gd name="connsiteY5012" fmla="*/ 251440 h 6858000"/>
              <a:gd name="connsiteX5013" fmla="*/ 7253256 w 12192000"/>
              <a:gd name="connsiteY5013" fmla="*/ 248607 h 6858000"/>
              <a:gd name="connsiteX5014" fmla="*/ 7259162 w 12192000"/>
              <a:gd name="connsiteY5014" fmla="*/ 244560 h 6858000"/>
              <a:gd name="connsiteX5015" fmla="*/ 7252518 w 12192000"/>
              <a:gd name="connsiteY5015" fmla="*/ 238084 h 6858000"/>
              <a:gd name="connsiteX5016" fmla="*/ 7250303 w 12192000"/>
              <a:gd name="connsiteY5016" fmla="*/ 241727 h 6858000"/>
              <a:gd name="connsiteX5017" fmla="*/ 7234800 w 12192000"/>
              <a:gd name="connsiteY5017" fmla="*/ 241727 h 6858000"/>
              <a:gd name="connsiteX5018" fmla="*/ 7224465 w 12192000"/>
              <a:gd name="connsiteY5018" fmla="*/ 235251 h 6858000"/>
              <a:gd name="connsiteX5019" fmla="*/ 7222250 w 12192000"/>
              <a:gd name="connsiteY5019" fmla="*/ 238489 h 6858000"/>
              <a:gd name="connsiteX5020" fmla="*/ 7215606 w 12192000"/>
              <a:gd name="connsiteY5020" fmla="*/ 237680 h 6858000"/>
              <a:gd name="connsiteX5021" fmla="*/ 7194197 w 12192000"/>
              <a:gd name="connsiteY5021" fmla="*/ 221491 h 6858000"/>
              <a:gd name="connsiteX5022" fmla="*/ 7191982 w 12192000"/>
              <a:gd name="connsiteY5022" fmla="*/ 212587 h 6858000"/>
              <a:gd name="connsiteX5023" fmla="*/ 7179432 w 12192000"/>
              <a:gd name="connsiteY5023" fmla="*/ 211778 h 6858000"/>
              <a:gd name="connsiteX5024" fmla="*/ 7177217 w 12192000"/>
              <a:gd name="connsiteY5024" fmla="*/ 208945 h 6858000"/>
              <a:gd name="connsiteX5025" fmla="*/ 7167620 w 12192000"/>
              <a:gd name="connsiteY5025" fmla="*/ 209350 h 6858000"/>
              <a:gd name="connsiteX5026" fmla="*/ 7165405 w 12192000"/>
              <a:gd name="connsiteY5026" fmla="*/ 212183 h 6858000"/>
              <a:gd name="connsiteX5027" fmla="*/ 7175740 w 12192000"/>
              <a:gd name="connsiteY5027" fmla="*/ 218658 h 6858000"/>
              <a:gd name="connsiteX5028" fmla="*/ 7178693 w 12192000"/>
              <a:gd name="connsiteY5028" fmla="*/ 231609 h 6858000"/>
              <a:gd name="connsiteX5029" fmla="*/ 7189767 w 12192000"/>
              <a:gd name="connsiteY5029" fmla="*/ 238894 h 6858000"/>
              <a:gd name="connsiteX5030" fmla="*/ 7192720 w 12192000"/>
              <a:gd name="connsiteY5030" fmla="*/ 245774 h 6858000"/>
              <a:gd name="connsiteX5031" fmla="*/ 7207485 w 12192000"/>
              <a:gd name="connsiteY5031" fmla="*/ 249012 h 6858000"/>
              <a:gd name="connsiteX5032" fmla="*/ 7210438 w 12192000"/>
              <a:gd name="connsiteY5032" fmla="*/ 251845 h 6858000"/>
              <a:gd name="connsiteX5033" fmla="*/ 7200841 w 12192000"/>
              <a:gd name="connsiteY5033" fmla="*/ 256297 h 6858000"/>
              <a:gd name="connsiteX5034" fmla="*/ 7195673 w 12192000"/>
              <a:gd name="connsiteY5034" fmla="*/ 261963 h 6858000"/>
              <a:gd name="connsiteX5035" fmla="*/ 7198626 w 12192000"/>
              <a:gd name="connsiteY5035" fmla="*/ 264391 h 6858000"/>
              <a:gd name="connsiteX5036" fmla="*/ 7214867 w 12192000"/>
              <a:gd name="connsiteY5036" fmla="*/ 260748 h 6858000"/>
              <a:gd name="connsiteX5037" fmla="*/ 7221512 w 12192000"/>
              <a:gd name="connsiteY5037" fmla="*/ 256297 h 6858000"/>
              <a:gd name="connsiteX5038" fmla="*/ 7228156 w 12192000"/>
              <a:gd name="connsiteY5038" fmla="*/ 261153 h 6858000"/>
              <a:gd name="connsiteX5039" fmla="*/ 7220773 w 12192000"/>
              <a:gd name="connsiteY5039" fmla="*/ 263581 h 6858000"/>
              <a:gd name="connsiteX5040" fmla="*/ 7220773 w 12192000"/>
              <a:gd name="connsiteY5040" fmla="*/ 266414 h 6858000"/>
              <a:gd name="connsiteX5041" fmla="*/ 7231847 w 12192000"/>
              <a:gd name="connsiteY5041" fmla="*/ 267629 h 6858000"/>
              <a:gd name="connsiteX5042" fmla="*/ 7228894 w 12192000"/>
              <a:gd name="connsiteY5042" fmla="*/ 274509 h 6858000"/>
              <a:gd name="connsiteX5043" fmla="*/ 7219297 w 12192000"/>
              <a:gd name="connsiteY5043" fmla="*/ 276128 h 6858000"/>
              <a:gd name="connsiteX5044" fmla="*/ 7215606 w 12192000"/>
              <a:gd name="connsiteY5044" fmla="*/ 280984 h 6858000"/>
              <a:gd name="connsiteX5045" fmla="*/ 7226679 w 12192000"/>
              <a:gd name="connsiteY5045" fmla="*/ 283008 h 6858000"/>
              <a:gd name="connsiteX5046" fmla="*/ 7231109 w 12192000"/>
              <a:gd name="connsiteY5046" fmla="*/ 280175 h 6858000"/>
              <a:gd name="connsiteX5047" fmla="*/ 7239229 w 12192000"/>
              <a:gd name="connsiteY5047" fmla="*/ 280175 h 6858000"/>
              <a:gd name="connsiteX5048" fmla="*/ 7243659 w 12192000"/>
              <a:gd name="connsiteY5048" fmla="*/ 285031 h 6858000"/>
              <a:gd name="connsiteX5049" fmla="*/ 7249565 w 12192000"/>
              <a:gd name="connsiteY5049" fmla="*/ 280984 h 6858000"/>
              <a:gd name="connsiteX5050" fmla="*/ 7272450 w 12192000"/>
              <a:gd name="connsiteY5050" fmla="*/ 289483 h 6858000"/>
              <a:gd name="connsiteX5051" fmla="*/ 7283524 w 12192000"/>
              <a:gd name="connsiteY5051" fmla="*/ 303648 h 6858000"/>
              <a:gd name="connsiteX5052" fmla="*/ 7288692 w 12192000"/>
              <a:gd name="connsiteY5052" fmla="*/ 304458 h 6858000"/>
              <a:gd name="connsiteX5053" fmla="*/ 7285001 w 12192000"/>
              <a:gd name="connsiteY5053" fmla="*/ 310124 h 6858000"/>
              <a:gd name="connsiteX5054" fmla="*/ 7284262 w 12192000"/>
              <a:gd name="connsiteY5054" fmla="*/ 316194 h 6858000"/>
              <a:gd name="connsiteX5055" fmla="*/ 7287954 w 12192000"/>
              <a:gd name="connsiteY5055" fmla="*/ 317408 h 6858000"/>
              <a:gd name="connsiteX5056" fmla="*/ 7288692 w 12192000"/>
              <a:gd name="connsiteY5056" fmla="*/ 326312 h 6858000"/>
              <a:gd name="connsiteX5057" fmla="*/ 7287215 w 12192000"/>
              <a:gd name="connsiteY5057" fmla="*/ 340882 h 6858000"/>
              <a:gd name="connsiteX5058" fmla="*/ 7279833 w 12192000"/>
              <a:gd name="connsiteY5058" fmla="*/ 343310 h 6858000"/>
              <a:gd name="connsiteX5059" fmla="*/ 7277618 w 12192000"/>
              <a:gd name="connsiteY5059" fmla="*/ 351405 h 6858000"/>
              <a:gd name="connsiteX5060" fmla="*/ 7285739 w 12192000"/>
              <a:gd name="connsiteY5060" fmla="*/ 353428 h 6858000"/>
              <a:gd name="connsiteX5061" fmla="*/ 7286477 w 12192000"/>
              <a:gd name="connsiteY5061" fmla="*/ 363951 h 6858000"/>
              <a:gd name="connsiteX5062" fmla="*/ 7299765 w 12192000"/>
              <a:gd name="connsiteY5062" fmla="*/ 376092 h 6858000"/>
              <a:gd name="connsiteX5063" fmla="*/ 7299765 w 12192000"/>
              <a:gd name="connsiteY5063" fmla="*/ 383782 h 6858000"/>
              <a:gd name="connsiteX5064" fmla="*/ 7309363 w 12192000"/>
              <a:gd name="connsiteY5064" fmla="*/ 390257 h 6858000"/>
              <a:gd name="connsiteX5065" fmla="*/ 7309363 w 12192000"/>
              <a:gd name="connsiteY5065" fmla="*/ 399161 h 6858000"/>
              <a:gd name="connsiteX5066" fmla="*/ 7311577 w 12192000"/>
              <a:gd name="connsiteY5066" fmla="*/ 409683 h 6858000"/>
              <a:gd name="connsiteX5067" fmla="*/ 7307148 w 12192000"/>
              <a:gd name="connsiteY5067" fmla="*/ 416968 h 6858000"/>
              <a:gd name="connsiteX5068" fmla="*/ 7311577 w 12192000"/>
              <a:gd name="connsiteY5068" fmla="*/ 421420 h 6858000"/>
              <a:gd name="connsiteX5069" fmla="*/ 7316007 w 12192000"/>
              <a:gd name="connsiteY5069" fmla="*/ 429110 h 6858000"/>
              <a:gd name="connsiteX5070" fmla="*/ 7336678 w 12192000"/>
              <a:gd name="connsiteY5070" fmla="*/ 435585 h 6858000"/>
              <a:gd name="connsiteX5071" fmla="*/ 7345537 w 12192000"/>
              <a:gd name="connsiteY5071" fmla="*/ 428705 h 6858000"/>
              <a:gd name="connsiteX5072" fmla="*/ 7349228 w 12192000"/>
              <a:gd name="connsiteY5072" fmla="*/ 429110 h 6858000"/>
              <a:gd name="connsiteX5073" fmla="*/ 7355872 w 12192000"/>
              <a:gd name="connsiteY5073" fmla="*/ 437609 h 6858000"/>
              <a:gd name="connsiteX5074" fmla="*/ 7364731 w 12192000"/>
              <a:gd name="connsiteY5074" fmla="*/ 442870 h 6858000"/>
              <a:gd name="connsiteX5075" fmla="*/ 7366207 w 12192000"/>
              <a:gd name="connsiteY5075" fmla="*/ 454202 h 6858000"/>
              <a:gd name="connsiteX5076" fmla="*/ 7370637 w 12192000"/>
              <a:gd name="connsiteY5076" fmla="*/ 457440 h 6858000"/>
              <a:gd name="connsiteX5077" fmla="*/ 7386140 w 12192000"/>
              <a:gd name="connsiteY5077" fmla="*/ 457440 h 6858000"/>
              <a:gd name="connsiteX5078" fmla="*/ 7392784 w 12192000"/>
              <a:gd name="connsiteY5078" fmla="*/ 462701 h 6858000"/>
              <a:gd name="connsiteX5079" fmla="*/ 7406811 w 12192000"/>
              <a:gd name="connsiteY5079" fmla="*/ 463106 h 6858000"/>
              <a:gd name="connsiteX5080" fmla="*/ 7415670 w 12192000"/>
              <a:gd name="connsiteY5080" fmla="*/ 470391 h 6858000"/>
              <a:gd name="connsiteX5081" fmla="*/ 7420837 w 12192000"/>
              <a:gd name="connsiteY5081" fmla="*/ 470795 h 6858000"/>
              <a:gd name="connsiteX5082" fmla="*/ 7431911 w 12192000"/>
              <a:gd name="connsiteY5082" fmla="*/ 460273 h 6858000"/>
              <a:gd name="connsiteX5083" fmla="*/ 7440032 w 12192000"/>
              <a:gd name="connsiteY5083" fmla="*/ 459463 h 6858000"/>
              <a:gd name="connsiteX5084" fmla="*/ 7445938 w 12192000"/>
              <a:gd name="connsiteY5084" fmla="*/ 457035 h 6858000"/>
              <a:gd name="connsiteX5085" fmla="*/ 7446676 w 12192000"/>
              <a:gd name="connsiteY5085" fmla="*/ 442465 h 6858000"/>
              <a:gd name="connsiteX5086" fmla="*/ 7439294 w 12192000"/>
              <a:gd name="connsiteY5086" fmla="*/ 436395 h 6858000"/>
              <a:gd name="connsiteX5087" fmla="*/ 7442247 w 12192000"/>
              <a:gd name="connsiteY5087" fmla="*/ 431943 h 6858000"/>
              <a:gd name="connsiteX5088" fmla="*/ 7442247 w 12192000"/>
              <a:gd name="connsiteY5088" fmla="*/ 428705 h 6858000"/>
              <a:gd name="connsiteX5089" fmla="*/ 7431173 w 12192000"/>
              <a:gd name="connsiteY5089" fmla="*/ 424658 h 6858000"/>
              <a:gd name="connsiteX5090" fmla="*/ 7429696 w 12192000"/>
              <a:gd name="connsiteY5090" fmla="*/ 417373 h 6858000"/>
              <a:gd name="connsiteX5091" fmla="*/ 7422314 w 12192000"/>
              <a:gd name="connsiteY5091" fmla="*/ 422634 h 6858000"/>
              <a:gd name="connsiteX5092" fmla="*/ 7416408 w 12192000"/>
              <a:gd name="connsiteY5092" fmla="*/ 422230 h 6858000"/>
              <a:gd name="connsiteX5093" fmla="*/ 7406811 w 12192000"/>
              <a:gd name="connsiteY5093" fmla="*/ 426277 h 6858000"/>
              <a:gd name="connsiteX5094" fmla="*/ 7394999 w 12192000"/>
              <a:gd name="connsiteY5094" fmla="*/ 420611 h 6858000"/>
              <a:gd name="connsiteX5095" fmla="*/ 7386140 w 12192000"/>
              <a:gd name="connsiteY5095" fmla="*/ 409683 h 6858000"/>
              <a:gd name="connsiteX5096" fmla="*/ 7372852 w 12192000"/>
              <a:gd name="connsiteY5096" fmla="*/ 404017 h 6858000"/>
              <a:gd name="connsiteX5097" fmla="*/ 7369899 w 12192000"/>
              <a:gd name="connsiteY5097" fmla="*/ 393900 h 6858000"/>
              <a:gd name="connsiteX5098" fmla="*/ 7363254 w 12192000"/>
              <a:gd name="connsiteY5098" fmla="*/ 381353 h 6858000"/>
              <a:gd name="connsiteX5099" fmla="*/ 7372852 w 12192000"/>
              <a:gd name="connsiteY5099" fmla="*/ 382163 h 6858000"/>
              <a:gd name="connsiteX5100" fmla="*/ 7378758 w 12192000"/>
              <a:gd name="connsiteY5100" fmla="*/ 376092 h 6858000"/>
              <a:gd name="connsiteX5101" fmla="*/ 7375805 w 12192000"/>
              <a:gd name="connsiteY5101" fmla="*/ 371236 h 6858000"/>
              <a:gd name="connsiteX5102" fmla="*/ 7378019 w 12192000"/>
              <a:gd name="connsiteY5102" fmla="*/ 365974 h 6858000"/>
              <a:gd name="connsiteX5103" fmla="*/ 7375066 w 12192000"/>
              <a:gd name="connsiteY5103" fmla="*/ 359904 h 6858000"/>
              <a:gd name="connsiteX5104" fmla="*/ 7377281 w 12192000"/>
              <a:gd name="connsiteY5104" fmla="*/ 354238 h 6858000"/>
              <a:gd name="connsiteX5105" fmla="*/ 7388355 w 12192000"/>
              <a:gd name="connsiteY5105" fmla="*/ 353833 h 6858000"/>
              <a:gd name="connsiteX5106" fmla="*/ 7399428 w 12192000"/>
              <a:gd name="connsiteY5106" fmla="*/ 360713 h 6858000"/>
              <a:gd name="connsiteX5107" fmla="*/ 7413455 w 12192000"/>
              <a:gd name="connsiteY5107" fmla="*/ 363141 h 6858000"/>
              <a:gd name="connsiteX5108" fmla="*/ 7420837 w 12192000"/>
              <a:gd name="connsiteY5108" fmla="*/ 372854 h 6858000"/>
              <a:gd name="connsiteX5109" fmla="*/ 7429696 w 12192000"/>
              <a:gd name="connsiteY5109" fmla="*/ 379735 h 6858000"/>
              <a:gd name="connsiteX5110" fmla="*/ 7446676 w 12192000"/>
              <a:gd name="connsiteY5110" fmla="*/ 380544 h 6858000"/>
              <a:gd name="connsiteX5111" fmla="*/ 7450367 w 12192000"/>
              <a:gd name="connsiteY5111" fmla="*/ 386615 h 6858000"/>
              <a:gd name="connsiteX5112" fmla="*/ 7461441 w 12192000"/>
              <a:gd name="connsiteY5112" fmla="*/ 387424 h 6858000"/>
              <a:gd name="connsiteX5113" fmla="*/ 7493185 w 12192000"/>
              <a:gd name="connsiteY5113" fmla="*/ 401589 h 6858000"/>
              <a:gd name="connsiteX5114" fmla="*/ 7505735 w 12192000"/>
              <a:gd name="connsiteY5114" fmla="*/ 413326 h 6858000"/>
              <a:gd name="connsiteX5115" fmla="*/ 7511641 w 12192000"/>
              <a:gd name="connsiteY5115" fmla="*/ 405636 h 6858000"/>
              <a:gd name="connsiteX5116" fmla="*/ 7519762 w 12192000"/>
              <a:gd name="connsiteY5116" fmla="*/ 399161 h 6858000"/>
              <a:gd name="connsiteX5117" fmla="*/ 7519762 w 12192000"/>
              <a:gd name="connsiteY5117" fmla="*/ 389448 h 6858000"/>
              <a:gd name="connsiteX5118" fmla="*/ 7527145 w 12192000"/>
              <a:gd name="connsiteY5118" fmla="*/ 389043 h 6858000"/>
              <a:gd name="connsiteX5119" fmla="*/ 7534527 w 12192000"/>
              <a:gd name="connsiteY5119" fmla="*/ 380949 h 6858000"/>
              <a:gd name="connsiteX5120" fmla="*/ 7521239 w 12192000"/>
              <a:gd name="connsiteY5120" fmla="*/ 362737 h 6858000"/>
              <a:gd name="connsiteX5121" fmla="*/ 7499830 w 12192000"/>
              <a:gd name="connsiteY5121" fmla="*/ 342096 h 6858000"/>
              <a:gd name="connsiteX5122" fmla="*/ 7494662 w 12192000"/>
              <a:gd name="connsiteY5122" fmla="*/ 328336 h 6858000"/>
              <a:gd name="connsiteX5123" fmla="*/ 7495400 w 12192000"/>
              <a:gd name="connsiteY5123" fmla="*/ 320646 h 6858000"/>
              <a:gd name="connsiteX5124" fmla="*/ 7508688 w 12192000"/>
              <a:gd name="connsiteY5124" fmla="*/ 310528 h 6858000"/>
              <a:gd name="connsiteX5125" fmla="*/ 7519762 w 12192000"/>
              <a:gd name="connsiteY5125" fmla="*/ 296768 h 6858000"/>
              <a:gd name="connsiteX5126" fmla="*/ 7522715 w 12192000"/>
              <a:gd name="connsiteY5126" fmla="*/ 285031 h 6858000"/>
              <a:gd name="connsiteX5127" fmla="*/ 7531574 w 12192000"/>
              <a:gd name="connsiteY5127" fmla="*/ 277746 h 6858000"/>
              <a:gd name="connsiteX5128" fmla="*/ 7542648 w 12192000"/>
              <a:gd name="connsiteY5128" fmla="*/ 275723 h 6858000"/>
              <a:gd name="connsiteX5129" fmla="*/ 7558889 w 12192000"/>
              <a:gd name="connsiteY5129" fmla="*/ 263581 h 6858000"/>
              <a:gd name="connsiteX5130" fmla="*/ 7570701 w 12192000"/>
              <a:gd name="connsiteY5130" fmla="*/ 241322 h 6858000"/>
              <a:gd name="connsiteX5131" fmla="*/ 7577345 w 12192000"/>
              <a:gd name="connsiteY5131" fmla="*/ 236466 h 6858000"/>
              <a:gd name="connsiteX5132" fmla="*/ 7589895 w 12192000"/>
              <a:gd name="connsiteY5132" fmla="*/ 238084 h 6858000"/>
              <a:gd name="connsiteX5133" fmla="*/ 7599492 w 12192000"/>
              <a:gd name="connsiteY5133" fmla="*/ 245369 h 6858000"/>
              <a:gd name="connsiteX5134" fmla="*/ 7613519 w 12192000"/>
              <a:gd name="connsiteY5134" fmla="*/ 243750 h 6858000"/>
              <a:gd name="connsiteX5135" fmla="*/ 7629022 w 12192000"/>
              <a:gd name="connsiteY5135" fmla="*/ 245369 h 6858000"/>
              <a:gd name="connsiteX5136" fmla="*/ 7634190 w 12192000"/>
              <a:gd name="connsiteY5136" fmla="*/ 251440 h 6858000"/>
              <a:gd name="connsiteX5137" fmla="*/ 7632713 w 12192000"/>
              <a:gd name="connsiteY5137" fmla="*/ 261153 h 6858000"/>
              <a:gd name="connsiteX5138" fmla="*/ 7645264 w 12192000"/>
              <a:gd name="connsiteY5138" fmla="*/ 251035 h 6858000"/>
              <a:gd name="connsiteX5139" fmla="*/ 7657075 w 12192000"/>
              <a:gd name="connsiteY5139" fmla="*/ 259534 h 6858000"/>
              <a:gd name="connsiteX5140" fmla="*/ 7661505 w 12192000"/>
              <a:gd name="connsiteY5140" fmla="*/ 271271 h 6858000"/>
              <a:gd name="connsiteX5141" fmla="*/ 7667411 w 12192000"/>
              <a:gd name="connsiteY5141" fmla="*/ 276128 h 6858000"/>
              <a:gd name="connsiteX5142" fmla="*/ 7665934 w 12192000"/>
              <a:gd name="connsiteY5142" fmla="*/ 259534 h 6858000"/>
              <a:gd name="connsiteX5143" fmla="*/ 7659290 w 12192000"/>
              <a:gd name="connsiteY5143" fmla="*/ 247393 h 6858000"/>
              <a:gd name="connsiteX5144" fmla="*/ 7663720 w 12192000"/>
              <a:gd name="connsiteY5144" fmla="*/ 242132 h 6858000"/>
              <a:gd name="connsiteX5145" fmla="*/ 7662981 w 12192000"/>
              <a:gd name="connsiteY5145" fmla="*/ 221086 h 6858000"/>
              <a:gd name="connsiteX5146" fmla="*/ 7666673 w 12192000"/>
              <a:gd name="connsiteY5146" fmla="*/ 214611 h 6858000"/>
              <a:gd name="connsiteX5147" fmla="*/ 7662243 w 12192000"/>
              <a:gd name="connsiteY5147" fmla="*/ 211373 h 6858000"/>
              <a:gd name="connsiteX5148" fmla="*/ 7661505 w 12192000"/>
              <a:gd name="connsiteY5148" fmla="*/ 206112 h 6858000"/>
              <a:gd name="connsiteX5149" fmla="*/ 7663720 w 12192000"/>
              <a:gd name="connsiteY5149" fmla="*/ 201660 h 6858000"/>
              <a:gd name="connsiteX5150" fmla="*/ 7661505 w 12192000"/>
              <a:gd name="connsiteY5150" fmla="*/ 195185 h 6858000"/>
              <a:gd name="connsiteX5151" fmla="*/ 7663720 w 12192000"/>
              <a:gd name="connsiteY5151" fmla="*/ 190733 h 6858000"/>
              <a:gd name="connsiteX5152" fmla="*/ 7656337 w 12192000"/>
              <a:gd name="connsiteY5152" fmla="*/ 183448 h 6858000"/>
              <a:gd name="connsiteX5153" fmla="*/ 7645264 w 12192000"/>
              <a:gd name="connsiteY5153" fmla="*/ 177377 h 6858000"/>
              <a:gd name="connsiteX5154" fmla="*/ 7630499 w 12192000"/>
              <a:gd name="connsiteY5154" fmla="*/ 178187 h 6858000"/>
              <a:gd name="connsiteX5155" fmla="*/ 7626807 w 12192000"/>
              <a:gd name="connsiteY5155" fmla="*/ 166855 h 6858000"/>
              <a:gd name="connsiteX5156" fmla="*/ 7630499 w 12192000"/>
              <a:gd name="connsiteY5156" fmla="*/ 155118 h 6858000"/>
              <a:gd name="connsiteX5157" fmla="*/ 7630499 w 12192000"/>
              <a:gd name="connsiteY5157" fmla="*/ 134073 h 6858000"/>
              <a:gd name="connsiteX5158" fmla="*/ 7634190 w 12192000"/>
              <a:gd name="connsiteY5158" fmla="*/ 131240 h 6858000"/>
              <a:gd name="connsiteX5159" fmla="*/ 7631975 w 12192000"/>
              <a:gd name="connsiteY5159" fmla="*/ 124764 h 6858000"/>
              <a:gd name="connsiteX5160" fmla="*/ 7631975 w 12192000"/>
              <a:gd name="connsiteY5160" fmla="*/ 115861 h 6858000"/>
              <a:gd name="connsiteX5161" fmla="*/ 7636405 w 12192000"/>
              <a:gd name="connsiteY5161" fmla="*/ 113028 h 6858000"/>
              <a:gd name="connsiteX5162" fmla="*/ 7631237 w 12192000"/>
              <a:gd name="connsiteY5162" fmla="*/ 106552 h 6858000"/>
              <a:gd name="connsiteX5163" fmla="*/ 7631237 w 12192000"/>
              <a:gd name="connsiteY5163" fmla="*/ 96030 h 6858000"/>
              <a:gd name="connsiteX5164" fmla="*/ 7623854 w 12192000"/>
              <a:gd name="connsiteY5164" fmla="*/ 76603 h 6858000"/>
              <a:gd name="connsiteX5165" fmla="*/ 7609090 w 12192000"/>
              <a:gd name="connsiteY5165" fmla="*/ 67295 h 6858000"/>
              <a:gd name="connsiteX5166" fmla="*/ 7584728 w 12192000"/>
              <a:gd name="connsiteY5166" fmla="*/ 49083 h 6858000"/>
              <a:gd name="connsiteX5167" fmla="*/ 7583989 w 12192000"/>
              <a:gd name="connsiteY5167" fmla="*/ 44226 h 6858000"/>
              <a:gd name="connsiteX5168" fmla="*/ 7595801 w 12192000"/>
              <a:gd name="connsiteY5168" fmla="*/ 44226 h 6858000"/>
              <a:gd name="connsiteX5169" fmla="*/ 7615734 w 12192000"/>
              <a:gd name="connsiteY5169" fmla="*/ 56772 h 6858000"/>
              <a:gd name="connsiteX5170" fmla="*/ 7628284 w 12192000"/>
              <a:gd name="connsiteY5170" fmla="*/ 56368 h 6858000"/>
              <a:gd name="connsiteX5171" fmla="*/ 7635666 w 12192000"/>
              <a:gd name="connsiteY5171" fmla="*/ 52320 h 6858000"/>
              <a:gd name="connsiteX5172" fmla="*/ 7654122 w 12192000"/>
              <a:gd name="connsiteY5172" fmla="*/ 51106 h 6858000"/>
              <a:gd name="connsiteX5173" fmla="*/ 7681438 w 12192000"/>
              <a:gd name="connsiteY5173" fmla="*/ 53535 h 6858000"/>
              <a:gd name="connsiteX5174" fmla="*/ 7693249 w 12192000"/>
              <a:gd name="connsiteY5174" fmla="*/ 60819 h 6858000"/>
              <a:gd name="connsiteX5175" fmla="*/ 7693249 w 12192000"/>
              <a:gd name="connsiteY5175" fmla="*/ 68914 h 6858000"/>
              <a:gd name="connsiteX5176" fmla="*/ 7703585 w 12192000"/>
              <a:gd name="connsiteY5176" fmla="*/ 80651 h 6858000"/>
              <a:gd name="connsiteX5177" fmla="*/ 7714658 w 12192000"/>
              <a:gd name="connsiteY5177" fmla="*/ 81865 h 6858000"/>
              <a:gd name="connsiteX5178" fmla="*/ 7716873 w 12192000"/>
              <a:gd name="connsiteY5178" fmla="*/ 89149 h 6858000"/>
              <a:gd name="connsiteX5179" fmla="*/ 7730900 w 12192000"/>
              <a:gd name="connsiteY5179" fmla="*/ 105743 h 6858000"/>
              <a:gd name="connsiteX5180" fmla="*/ 7728685 w 12192000"/>
              <a:gd name="connsiteY5180" fmla="*/ 112623 h 6858000"/>
              <a:gd name="connsiteX5181" fmla="*/ 7711706 w 12192000"/>
              <a:gd name="connsiteY5181" fmla="*/ 112218 h 6858000"/>
              <a:gd name="connsiteX5182" fmla="*/ 7706538 w 12192000"/>
              <a:gd name="connsiteY5182" fmla="*/ 118289 h 6858000"/>
              <a:gd name="connsiteX5183" fmla="*/ 7691035 w 12192000"/>
              <a:gd name="connsiteY5183" fmla="*/ 118694 h 6858000"/>
              <a:gd name="connsiteX5184" fmla="*/ 7686605 w 12192000"/>
              <a:gd name="connsiteY5184" fmla="*/ 123550 h 6858000"/>
              <a:gd name="connsiteX5185" fmla="*/ 7688082 w 12192000"/>
              <a:gd name="connsiteY5185" fmla="*/ 128812 h 6858000"/>
              <a:gd name="connsiteX5186" fmla="*/ 7683652 w 12192000"/>
              <a:gd name="connsiteY5186" fmla="*/ 135692 h 6858000"/>
              <a:gd name="connsiteX5187" fmla="*/ 7678485 w 12192000"/>
              <a:gd name="connsiteY5187" fmla="*/ 132859 h 6858000"/>
              <a:gd name="connsiteX5188" fmla="*/ 7675532 w 12192000"/>
              <a:gd name="connsiteY5188" fmla="*/ 138120 h 6858000"/>
              <a:gd name="connsiteX5189" fmla="*/ 7674793 w 12192000"/>
              <a:gd name="connsiteY5189" fmla="*/ 151475 h 6858000"/>
              <a:gd name="connsiteX5190" fmla="*/ 7682176 w 12192000"/>
              <a:gd name="connsiteY5190" fmla="*/ 155118 h 6858000"/>
              <a:gd name="connsiteX5191" fmla="*/ 7702847 w 12192000"/>
              <a:gd name="connsiteY5191" fmla="*/ 170902 h 6858000"/>
              <a:gd name="connsiteX5192" fmla="*/ 7722779 w 12192000"/>
              <a:gd name="connsiteY5192" fmla="*/ 194780 h 6858000"/>
              <a:gd name="connsiteX5193" fmla="*/ 7731638 w 12192000"/>
              <a:gd name="connsiteY5193" fmla="*/ 194780 h 6858000"/>
              <a:gd name="connsiteX5194" fmla="*/ 7744926 w 12192000"/>
              <a:gd name="connsiteY5194" fmla="*/ 186281 h 6858000"/>
              <a:gd name="connsiteX5195" fmla="*/ 7750832 w 12192000"/>
              <a:gd name="connsiteY5195" fmla="*/ 196399 h 6858000"/>
              <a:gd name="connsiteX5196" fmla="*/ 7756000 w 12192000"/>
              <a:gd name="connsiteY5196" fmla="*/ 190733 h 6858000"/>
              <a:gd name="connsiteX5197" fmla="*/ 7766336 w 12192000"/>
              <a:gd name="connsiteY5197" fmla="*/ 190733 h 6858000"/>
              <a:gd name="connsiteX5198" fmla="*/ 7769289 w 12192000"/>
              <a:gd name="connsiteY5198" fmla="*/ 185876 h 6858000"/>
              <a:gd name="connsiteX5199" fmla="*/ 7786268 w 12192000"/>
              <a:gd name="connsiteY5199" fmla="*/ 178591 h 6858000"/>
              <a:gd name="connsiteX5200" fmla="*/ 7789959 w 12192000"/>
              <a:gd name="connsiteY5200" fmla="*/ 168878 h 6858000"/>
              <a:gd name="connsiteX5201" fmla="*/ 7785530 w 12192000"/>
              <a:gd name="connsiteY5201" fmla="*/ 155118 h 6858000"/>
              <a:gd name="connsiteX5202" fmla="*/ 7792174 w 12192000"/>
              <a:gd name="connsiteY5202" fmla="*/ 144595 h 6858000"/>
              <a:gd name="connsiteX5203" fmla="*/ 7791436 w 12192000"/>
              <a:gd name="connsiteY5203" fmla="*/ 136096 h 6858000"/>
              <a:gd name="connsiteX5204" fmla="*/ 7784053 w 12192000"/>
              <a:gd name="connsiteY5204" fmla="*/ 127597 h 6858000"/>
              <a:gd name="connsiteX5205" fmla="*/ 7789221 w 12192000"/>
              <a:gd name="connsiteY5205" fmla="*/ 123955 h 6858000"/>
              <a:gd name="connsiteX5206" fmla="*/ 7815798 w 12192000"/>
              <a:gd name="connsiteY5206" fmla="*/ 120717 h 6858000"/>
              <a:gd name="connsiteX5207" fmla="*/ 7820227 w 12192000"/>
              <a:gd name="connsiteY5207" fmla="*/ 115861 h 6858000"/>
              <a:gd name="connsiteX5208" fmla="*/ 7836469 w 12192000"/>
              <a:gd name="connsiteY5208" fmla="*/ 121122 h 6858000"/>
              <a:gd name="connsiteX5209" fmla="*/ 7834254 w 12192000"/>
              <a:gd name="connsiteY5209" fmla="*/ 114242 h 6858000"/>
              <a:gd name="connsiteX5210" fmla="*/ 7820966 w 12192000"/>
              <a:gd name="connsiteY5210" fmla="*/ 105338 h 6858000"/>
              <a:gd name="connsiteX5211" fmla="*/ 7816536 w 12192000"/>
              <a:gd name="connsiteY5211" fmla="*/ 96030 h 6858000"/>
              <a:gd name="connsiteX5212" fmla="*/ 7821704 w 12192000"/>
              <a:gd name="connsiteY5212" fmla="*/ 96030 h 6858000"/>
              <a:gd name="connsiteX5213" fmla="*/ 7829086 w 12192000"/>
              <a:gd name="connsiteY5213" fmla="*/ 102910 h 6858000"/>
              <a:gd name="connsiteX5214" fmla="*/ 7837207 w 12192000"/>
              <a:gd name="connsiteY5214" fmla="*/ 98458 h 6858000"/>
              <a:gd name="connsiteX5215" fmla="*/ 7855663 w 12192000"/>
              <a:gd name="connsiteY5215" fmla="*/ 77817 h 6858000"/>
              <a:gd name="connsiteX5216" fmla="*/ 7861569 w 12192000"/>
              <a:gd name="connsiteY5216" fmla="*/ 76603 h 6858000"/>
              <a:gd name="connsiteX5217" fmla="*/ 7882240 w 12192000"/>
              <a:gd name="connsiteY5217" fmla="*/ 53535 h 6858000"/>
              <a:gd name="connsiteX5218" fmla="*/ 7882240 w 12192000"/>
              <a:gd name="connsiteY5218" fmla="*/ 48273 h 6858000"/>
              <a:gd name="connsiteX5219" fmla="*/ 7888146 w 12192000"/>
              <a:gd name="connsiteY5219" fmla="*/ 45440 h 6858000"/>
              <a:gd name="connsiteX5220" fmla="*/ 7898481 w 12192000"/>
              <a:gd name="connsiteY5220" fmla="*/ 47059 h 6858000"/>
              <a:gd name="connsiteX5221" fmla="*/ 7912508 w 12192000"/>
              <a:gd name="connsiteY5221" fmla="*/ 41393 h 6858000"/>
              <a:gd name="connsiteX5222" fmla="*/ 7914723 w 12192000"/>
              <a:gd name="connsiteY5222" fmla="*/ 35323 h 6858000"/>
              <a:gd name="connsiteX5223" fmla="*/ 7933917 w 12192000"/>
              <a:gd name="connsiteY5223" fmla="*/ 30061 h 6858000"/>
              <a:gd name="connsiteX5224" fmla="*/ 7935393 w 12192000"/>
              <a:gd name="connsiteY5224" fmla="*/ 36941 h 6858000"/>
              <a:gd name="connsiteX5225" fmla="*/ 7939085 w 12192000"/>
              <a:gd name="connsiteY5225" fmla="*/ 37346 h 6858000"/>
              <a:gd name="connsiteX5226" fmla="*/ 7940561 w 12192000"/>
              <a:gd name="connsiteY5226" fmla="*/ 44226 h 6858000"/>
              <a:gd name="connsiteX5227" fmla="*/ 7936870 w 12192000"/>
              <a:gd name="connsiteY5227" fmla="*/ 49892 h 6858000"/>
              <a:gd name="connsiteX5228" fmla="*/ 7942776 w 12192000"/>
              <a:gd name="connsiteY5228" fmla="*/ 53130 h 6858000"/>
              <a:gd name="connsiteX5229" fmla="*/ 7953849 w 12192000"/>
              <a:gd name="connsiteY5229" fmla="*/ 42607 h 6858000"/>
              <a:gd name="connsiteX5230" fmla="*/ 7955326 w 12192000"/>
              <a:gd name="connsiteY5230" fmla="*/ 36132 h 6858000"/>
              <a:gd name="connsiteX5231" fmla="*/ 7949420 w 12192000"/>
              <a:gd name="connsiteY5231" fmla="*/ 33704 h 6858000"/>
              <a:gd name="connsiteX5232" fmla="*/ 7942038 w 12192000"/>
              <a:gd name="connsiteY5232" fmla="*/ 26823 h 6858000"/>
              <a:gd name="connsiteX5233" fmla="*/ 7941299 w 12192000"/>
              <a:gd name="connsiteY5233" fmla="*/ 22372 h 6858000"/>
              <a:gd name="connsiteX5234" fmla="*/ 7959755 w 12192000"/>
              <a:gd name="connsiteY5234" fmla="*/ 5778 h 6858000"/>
              <a:gd name="connsiteX5235" fmla="*/ 7962708 w 12192000"/>
              <a:gd name="connsiteY5235" fmla="*/ 5778 h 6858000"/>
              <a:gd name="connsiteX5236" fmla="*/ 7964185 w 12192000"/>
              <a:gd name="connsiteY5236" fmla="*/ 11444 h 6858000"/>
              <a:gd name="connsiteX5237" fmla="*/ 7960494 w 12192000"/>
              <a:gd name="connsiteY5237" fmla="*/ 13468 h 6858000"/>
              <a:gd name="connsiteX5238" fmla="*/ 7957541 w 12192000"/>
              <a:gd name="connsiteY5238" fmla="*/ 17515 h 6858000"/>
              <a:gd name="connsiteX5239" fmla="*/ 7966400 w 12192000"/>
              <a:gd name="connsiteY5239" fmla="*/ 26823 h 6858000"/>
              <a:gd name="connsiteX5240" fmla="*/ 7973044 w 12192000"/>
              <a:gd name="connsiteY5240" fmla="*/ 25205 h 6858000"/>
              <a:gd name="connsiteX5241" fmla="*/ 7978212 w 12192000"/>
              <a:gd name="connsiteY5241" fmla="*/ 18729 h 6858000"/>
              <a:gd name="connsiteX5242" fmla="*/ 7974520 w 12192000"/>
              <a:gd name="connsiteY5242" fmla="*/ 13063 h 6858000"/>
              <a:gd name="connsiteX5243" fmla="*/ 7971567 w 12192000"/>
              <a:gd name="connsiteY5243" fmla="*/ 4564 h 6858000"/>
              <a:gd name="connsiteX5244" fmla="*/ 7967876 w 12192000"/>
              <a:gd name="connsiteY5244" fmla="*/ 517 h 6858000"/>
              <a:gd name="connsiteX5245" fmla="*/ 7968568 w 12192000"/>
              <a:gd name="connsiteY5245" fmla="*/ 0 h 6858000"/>
              <a:gd name="connsiteX5246" fmla="*/ 7987332 w 12192000"/>
              <a:gd name="connsiteY5246" fmla="*/ 0 h 6858000"/>
              <a:gd name="connsiteX5247" fmla="*/ 7989285 w 12192000"/>
              <a:gd name="connsiteY5247" fmla="*/ 2945 h 6858000"/>
              <a:gd name="connsiteX5248" fmla="*/ 7995929 w 12192000"/>
              <a:gd name="connsiteY5248" fmla="*/ 4159 h 6858000"/>
              <a:gd name="connsiteX5249" fmla="*/ 8001835 w 12192000"/>
              <a:gd name="connsiteY5249" fmla="*/ 1326 h 6858000"/>
              <a:gd name="connsiteX5250" fmla="*/ 8013647 w 12192000"/>
              <a:gd name="connsiteY5250" fmla="*/ 11444 h 6858000"/>
              <a:gd name="connsiteX5251" fmla="*/ 8007003 w 12192000"/>
              <a:gd name="connsiteY5251" fmla="*/ 14682 h 6858000"/>
              <a:gd name="connsiteX5252" fmla="*/ 8004788 w 12192000"/>
              <a:gd name="connsiteY5252" fmla="*/ 18325 h 6858000"/>
              <a:gd name="connsiteX5253" fmla="*/ 8011433 w 12192000"/>
              <a:gd name="connsiteY5253" fmla="*/ 28038 h 6858000"/>
              <a:gd name="connsiteX5254" fmla="*/ 8007003 w 12192000"/>
              <a:gd name="connsiteY5254" fmla="*/ 34513 h 6858000"/>
              <a:gd name="connsiteX5255" fmla="*/ 7997406 w 12192000"/>
              <a:gd name="connsiteY5255" fmla="*/ 34918 h 6858000"/>
              <a:gd name="connsiteX5256" fmla="*/ 7987070 w 12192000"/>
              <a:gd name="connsiteY5256" fmla="*/ 43822 h 6858000"/>
              <a:gd name="connsiteX5257" fmla="*/ 7989285 w 12192000"/>
              <a:gd name="connsiteY5257" fmla="*/ 51511 h 6858000"/>
              <a:gd name="connsiteX5258" fmla="*/ 7997406 w 12192000"/>
              <a:gd name="connsiteY5258" fmla="*/ 53130 h 6858000"/>
              <a:gd name="connsiteX5259" fmla="*/ 8004050 w 12192000"/>
              <a:gd name="connsiteY5259" fmla="*/ 51106 h 6858000"/>
              <a:gd name="connsiteX5260" fmla="*/ 8010694 w 12192000"/>
              <a:gd name="connsiteY5260" fmla="*/ 51511 h 6858000"/>
              <a:gd name="connsiteX5261" fmla="*/ 8017338 w 12192000"/>
              <a:gd name="connsiteY5261" fmla="*/ 47059 h 6858000"/>
              <a:gd name="connsiteX5262" fmla="*/ 8027674 w 12192000"/>
              <a:gd name="connsiteY5262" fmla="*/ 50702 h 6858000"/>
              <a:gd name="connsiteX5263" fmla="*/ 8027674 w 12192000"/>
              <a:gd name="connsiteY5263" fmla="*/ 61629 h 6858000"/>
              <a:gd name="connsiteX5264" fmla="*/ 8032842 w 12192000"/>
              <a:gd name="connsiteY5264" fmla="*/ 50702 h 6858000"/>
              <a:gd name="connsiteX5265" fmla="*/ 8043177 w 12192000"/>
              <a:gd name="connsiteY5265" fmla="*/ 39370 h 6858000"/>
              <a:gd name="connsiteX5266" fmla="*/ 8048345 w 12192000"/>
              <a:gd name="connsiteY5266" fmla="*/ 38965 h 6858000"/>
              <a:gd name="connsiteX5267" fmla="*/ 8052774 w 12192000"/>
              <a:gd name="connsiteY5267" fmla="*/ 45036 h 6858000"/>
              <a:gd name="connsiteX5268" fmla="*/ 8060157 w 12192000"/>
              <a:gd name="connsiteY5268" fmla="*/ 50702 h 6858000"/>
              <a:gd name="connsiteX5269" fmla="*/ 8063848 w 12192000"/>
              <a:gd name="connsiteY5269" fmla="*/ 46655 h 6858000"/>
              <a:gd name="connsiteX5270" fmla="*/ 8061633 w 12192000"/>
              <a:gd name="connsiteY5270" fmla="*/ 41393 h 6858000"/>
              <a:gd name="connsiteX5271" fmla="*/ 8063848 w 12192000"/>
              <a:gd name="connsiteY5271" fmla="*/ 35727 h 6858000"/>
              <a:gd name="connsiteX5272" fmla="*/ 8056465 w 12192000"/>
              <a:gd name="connsiteY5272" fmla="*/ 30871 h 6858000"/>
              <a:gd name="connsiteX5273" fmla="*/ 8056465 w 12192000"/>
              <a:gd name="connsiteY5273" fmla="*/ 26823 h 6858000"/>
              <a:gd name="connsiteX5274" fmla="*/ 8065324 w 12192000"/>
              <a:gd name="connsiteY5274" fmla="*/ 17920 h 6858000"/>
              <a:gd name="connsiteX5275" fmla="*/ 8074921 w 12192000"/>
              <a:gd name="connsiteY5275" fmla="*/ 16706 h 6858000"/>
              <a:gd name="connsiteX5276" fmla="*/ 8077874 w 12192000"/>
              <a:gd name="connsiteY5276" fmla="*/ 11849 h 6858000"/>
              <a:gd name="connsiteX5277" fmla="*/ 8091163 w 12192000"/>
              <a:gd name="connsiteY5277" fmla="*/ 4159 h 6858000"/>
              <a:gd name="connsiteX5278" fmla="*/ 8097069 w 12192000"/>
              <a:gd name="connsiteY5278" fmla="*/ 8207 h 6858000"/>
              <a:gd name="connsiteX5279" fmla="*/ 8103713 w 12192000"/>
              <a:gd name="connsiteY5279" fmla="*/ 8611 h 6858000"/>
              <a:gd name="connsiteX5280" fmla="*/ 8108142 w 12192000"/>
              <a:gd name="connsiteY5280" fmla="*/ 6183 h 6858000"/>
              <a:gd name="connsiteX5281" fmla="*/ 8115525 w 12192000"/>
              <a:gd name="connsiteY5281" fmla="*/ 9016 h 6858000"/>
              <a:gd name="connsiteX5282" fmla="*/ 8136934 w 12192000"/>
              <a:gd name="connsiteY5282" fmla="*/ 9016 h 6858000"/>
              <a:gd name="connsiteX5283" fmla="*/ 8144316 w 12192000"/>
              <a:gd name="connsiteY5283" fmla="*/ 3755 h 6858000"/>
              <a:gd name="connsiteX5284" fmla="*/ 8144316 w 12192000"/>
              <a:gd name="connsiteY5284" fmla="*/ 0 h 6858000"/>
              <a:gd name="connsiteX5285" fmla="*/ 8211777 w 12192000"/>
              <a:gd name="connsiteY5285" fmla="*/ 0 h 6858000"/>
              <a:gd name="connsiteX5286" fmla="*/ 8214450 w 12192000"/>
              <a:gd name="connsiteY5286" fmla="*/ 5374 h 6858000"/>
              <a:gd name="connsiteX5287" fmla="*/ 8212973 w 12192000"/>
              <a:gd name="connsiteY5287" fmla="*/ 12658 h 6858000"/>
              <a:gd name="connsiteX5288" fmla="*/ 8218879 w 12192000"/>
              <a:gd name="connsiteY5288" fmla="*/ 19539 h 6858000"/>
              <a:gd name="connsiteX5289" fmla="*/ 8243979 w 12192000"/>
              <a:gd name="connsiteY5289" fmla="*/ 20348 h 6858000"/>
              <a:gd name="connsiteX5290" fmla="*/ 8249147 w 12192000"/>
              <a:gd name="connsiteY5290" fmla="*/ 15087 h 6858000"/>
              <a:gd name="connsiteX5291" fmla="*/ 8249147 w 12192000"/>
              <a:gd name="connsiteY5291" fmla="*/ 9421 h 6858000"/>
              <a:gd name="connsiteX5292" fmla="*/ 8245456 w 12192000"/>
              <a:gd name="connsiteY5292" fmla="*/ 6183 h 6858000"/>
              <a:gd name="connsiteX5293" fmla="*/ 8240011 w 12192000"/>
              <a:gd name="connsiteY5293" fmla="*/ 0 h 6858000"/>
              <a:gd name="connsiteX5294" fmla="*/ 8797882 w 12192000"/>
              <a:gd name="connsiteY5294" fmla="*/ 0 h 6858000"/>
              <a:gd name="connsiteX5295" fmla="*/ 8798400 w 12192000"/>
              <a:gd name="connsiteY5295" fmla="*/ 4969 h 6858000"/>
              <a:gd name="connsiteX5296" fmla="*/ 8789542 w 12192000"/>
              <a:gd name="connsiteY5296" fmla="*/ 12254 h 6858000"/>
              <a:gd name="connsiteX5297" fmla="*/ 8790280 w 12192000"/>
              <a:gd name="connsiteY5297" fmla="*/ 17110 h 6858000"/>
              <a:gd name="connsiteX5298" fmla="*/ 8783636 w 12192000"/>
              <a:gd name="connsiteY5298" fmla="*/ 24800 h 6858000"/>
              <a:gd name="connsiteX5299" fmla="*/ 8788065 w 12192000"/>
              <a:gd name="connsiteY5299" fmla="*/ 29657 h 6858000"/>
              <a:gd name="connsiteX5300" fmla="*/ 8787327 w 12192000"/>
              <a:gd name="connsiteY5300" fmla="*/ 49487 h 6858000"/>
              <a:gd name="connsiteX5301" fmla="*/ 8776253 w 12192000"/>
              <a:gd name="connsiteY5301" fmla="*/ 54749 h 6858000"/>
              <a:gd name="connsiteX5302" fmla="*/ 8778468 w 12192000"/>
              <a:gd name="connsiteY5302" fmla="*/ 58796 h 6858000"/>
              <a:gd name="connsiteX5303" fmla="*/ 8786589 w 12192000"/>
              <a:gd name="connsiteY5303" fmla="*/ 56772 h 6858000"/>
              <a:gd name="connsiteX5304" fmla="*/ 8788065 w 12192000"/>
              <a:gd name="connsiteY5304" fmla="*/ 62034 h 6858000"/>
              <a:gd name="connsiteX5305" fmla="*/ 8776253 w 12192000"/>
              <a:gd name="connsiteY5305" fmla="*/ 68509 h 6858000"/>
              <a:gd name="connsiteX5306" fmla="*/ 8775515 w 12192000"/>
              <a:gd name="connsiteY5306" fmla="*/ 87531 h 6858000"/>
              <a:gd name="connsiteX5307" fmla="*/ 8771085 w 12192000"/>
              <a:gd name="connsiteY5307" fmla="*/ 93601 h 6858000"/>
              <a:gd name="connsiteX5308" fmla="*/ 8758535 w 12192000"/>
              <a:gd name="connsiteY5308" fmla="*/ 87935 h 6858000"/>
              <a:gd name="connsiteX5309" fmla="*/ 8758535 w 12192000"/>
              <a:gd name="connsiteY5309" fmla="*/ 94006 h 6858000"/>
              <a:gd name="connsiteX5310" fmla="*/ 8768871 w 12192000"/>
              <a:gd name="connsiteY5310" fmla="*/ 104529 h 6858000"/>
              <a:gd name="connsiteX5311" fmla="*/ 8769609 w 12192000"/>
              <a:gd name="connsiteY5311" fmla="*/ 111409 h 6858000"/>
              <a:gd name="connsiteX5312" fmla="*/ 8759274 w 12192000"/>
              <a:gd name="connsiteY5312" fmla="*/ 115861 h 6858000"/>
              <a:gd name="connsiteX5313" fmla="*/ 8751891 w 12192000"/>
              <a:gd name="connsiteY5313" fmla="*/ 125169 h 6858000"/>
              <a:gd name="connsiteX5314" fmla="*/ 8733435 w 12192000"/>
              <a:gd name="connsiteY5314" fmla="*/ 125978 h 6858000"/>
              <a:gd name="connsiteX5315" fmla="*/ 8723838 w 12192000"/>
              <a:gd name="connsiteY5315" fmla="*/ 118694 h 6858000"/>
              <a:gd name="connsiteX5316" fmla="*/ 8738603 w 12192000"/>
              <a:gd name="connsiteY5316" fmla="*/ 111004 h 6858000"/>
              <a:gd name="connsiteX5317" fmla="*/ 8739341 w 12192000"/>
              <a:gd name="connsiteY5317" fmla="*/ 104124 h 6858000"/>
              <a:gd name="connsiteX5318" fmla="*/ 8728267 w 12192000"/>
              <a:gd name="connsiteY5318" fmla="*/ 104124 h 6858000"/>
              <a:gd name="connsiteX5319" fmla="*/ 8726053 w 12192000"/>
              <a:gd name="connsiteY5319" fmla="*/ 110195 h 6858000"/>
              <a:gd name="connsiteX5320" fmla="*/ 8718670 w 12192000"/>
              <a:gd name="connsiteY5320" fmla="*/ 111004 h 6858000"/>
              <a:gd name="connsiteX5321" fmla="*/ 8696523 w 12192000"/>
              <a:gd name="connsiteY5321" fmla="*/ 98863 h 6858000"/>
              <a:gd name="connsiteX5322" fmla="*/ 8691355 w 12192000"/>
              <a:gd name="connsiteY5322" fmla="*/ 104933 h 6858000"/>
              <a:gd name="connsiteX5323" fmla="*/ 8663302 w 12192000"/>
              <a:gd name="connsiteY5323" fmla="*/ 108171 h 6858000"/>
              <a:gd name="connsiteX5324" fmla="*/ 8648537 w 12192000"/>
              <a:gd name="connsiteY5324" fmla="*/ 109385 h 6858000"/>
              <a:gd name="connsiteX5325" fmla="*/ 8641155 w 12192000"/>
              <a:gd name="connsiteY5325" fmla="*/ 121527 h 6858000"/>
              <a:gd name="connsiteX5326" fmla="*/ 8647799 w 12192000"/>
              <a:gd name="connsiteY5326" fmla="*/ 122741 h 6858000"/>
              <a:gd name="connsiteX5327" fmla="*/ 8651490 w 12192000"/>
              <a:gd name="connsiteY5327" fmla="*/ 125978 h 6858000"/>
              <a:gd name="connsiteX5328" fmla="*/ 8657396 w 12192000"/>
              <a:gd name="connsiteY5328" fmla="*/ 117480 h 6858000"/>
              <a:gd name="connsiteX5329" fmla="*/ 8672161 w 12192000"/>
              <a:gd name="connsiteY5329" fmla="*/ 114646 h 6858000"/>
              <a:gd name="connsiteX5330" fmla="*/ 8677328 w 12192000"/>
              <a:gd name="connsiteY5330" fmla="*/ 123550 h 6858000"/>
              <a:gd name="connsiteX5331" fmla="*/ 8689879 w 12192000"/>
              <a:gd name="connsiteY5331" fmla="*/ 135287 h 6858000"/>
              <a:gd name="connsiteX5332" fmla="*/ 8726791 w 12192000"/>
              <a:gd name="connsiteY5332" fmla="*/ 140548 h 6858000"/>
              <a:gd name="connsiteX5333" fmla="*/ 8743032 w 12192000"/>
              <a:gd name="connsiteY5333" fmla="*/ 145000 h 6858000"/>
              <a:gd name="connsiteX5334" fmla="*/ 8761488 w 12192000"/>
              <a:gd name="connsiteY5334" fmla="*/ 142167 h 6858000"/>
              <a:gd name="connsiteX5335" fmla="*/ 8778468 w 12192000"/>
              <a:gd name="connsiteY5335" fmla="*/ 141762 h 6858000"/>
              <a:gd name="connsiteX5336" fmla="*/ 8782159 w 12192000"/>
              <a:gd name="connsiteY5336" fmla="*/ 146619 h 6858000"/>
              <a:gd name="connsiteX5337" fmla="*/ 8801353 w 12192000"/>
              <a:gd name="connsiteY5337" fmla="*/ 150666 h 6858000"/>
              <a:gd name="connsiteX5338" fmla="*/ 8816118 w 12192000"/>
              <a:gd name="connsiteY5338" fmla="*/ 142572 h 6858000"/>
              <a:gd name="connsiteX5339" fmla="*/ 8816118 w 12192000"/>
              <a:gd name="connsiteY5339" fmla="*/ 133263 h 6858000"/>
              <a:gd name="connsiteX5340" fmla="*/ 8810212 w 12192000"/>
              <a:gd name="connsiteY5340" fmla="*/ 126788 h 6858000"/>
              <a:gd name="connsiteX5341" fmla="*/ 8810212 w 12192000"/>
              <a:gd name="connsiteY5341" fmla="*/ 115456 h 6858000"/>
              <a:gd name="connsiteX5342" fmla="*/ 8816118 w 12192000"/>
              <a:gd name="connsiteY5342" fmla="*/ 107362 h 6858000"/>
              <a:gd name="connsiteX5343" fmla="*/ 8825715 w 12192000"/>
              <a:gd name="connsiteY5343" fmla="*/ 103315 h 6858000"/>
              <a:gd name="connsiteX5344" fmla="*/ 8826454 w 12192000"/>
              <a:gd name="connsiteY5344" fmla="*/ 96434 h 6858000"/>
              <a:gd name="connsiteX5345" fmla="*/ 8840480 w 12192000"/>
              <a:gd name="connsiteY5345" fmla="*/ 83888 h 6858000"/>
              <a:gd name="connsiteX5346" fmla="*/ 8841957 w 12192000"/>
              <a:gd name="connsiteY5346" fmla="*/ 75389 h 6858000"/>
              <a:gd name="connsiteX5347" fmla="*/ 8850078 w 12192000"/>
              <a:gd name="connsiteY5347" fmla="*/ 53939 h 6858000"/>
              <a:gd name="connsiteX5348" fmla="*/ 8841957 w 12192000"/>
              <a:gd name="connsiteY5348" fmla="*/ 40179 h 6858000"/>
              <a:gd name="connsiteX5349" fmla="*/ 8844172 w 12192000"/>
              <a:gd name="connsiteY5349" fmla="*/ 24800 h 6858000"/>
              <a:gd name="connsiteX5350" fmla="*/ 8859675 w 12192000"/>
              <a:gd name="connsiteY5350" fmla="*/ 112 h 6858000"/>
              <a:gd name="connsiteX5351" fmla="*/ 8859694 w 12192000"/>
              <a:gd name="connsiteY5351" fmla="*/ 0 h 6858000"/>
              <a:gd name="connsiteX5352" fmla="*/ 12192000 w 12192000"/>
              <a:gd name="connsiteY5352" fmla="*/ 0 h 6858000"/>
              <a:gd name="connsiteX5353" fmla="*/ 12192000 w 12192000"/>
              <a:gd name="connsiteY5353" fmla="*/ 227431 h 6858000"/>
              <a:gd name="connsiteX5354" fmla="*/ 12186940 w 12192000"/>
              <a:gd name="connsiteY5354" fmla="*/ 230800 h 6858000"/>
              <a:gd name="connsiteX5355" fmla="*/ 12176604 w 12192000"/>
              <a:gd name="connsiteY5355" fmla="*/ 229990 h 6858000"/>
              <a:gd name="connsiteX5356" fmla="*/ 12161839 w 12192000"/>
              <a:gd name="connsiteY5356" fmla="*/ 238489 h 6858000"/>
              <a:gd name="connsiteX5357" fmla="*/ 12147075 w 12192000"/>
              <a:gd name="connsiteY5357" fmla="*/ 238894 h 6858000"/>
              <a:gd name="connsiteX5358" fmla="*/ 12130095 w 12192000"/>
              <a:gd name="connsiteY5358" fmla="*/ 251845 h 6858000"/>
              <a:gd name="connsiteX5359" fmla="*/ 12119759 w 12192000"/>
              <a:gd name="connsiteY5359" fmla="*/ 253464 h 6858000"/>
              <a:gd name="connsiteX5360" fmla="*/ 12112377 w 12192000"/>
              <a:gd name="connsiteY5360" fmla="*/ 246988 h 6858000"/>
              <a:gd name="connsiteX5361" fmla="*/ 12106471 w 12192000"/>
              <a:gd name="connsiteY5361" fmla="*/ 247798 h 6858000"/>
              <a:gd name="connsiteX5362" fmla="*/ 12103518 w 12192000"/>
              <a:gd name="connsiteY5362" fmla="*/ 256701 h 6858000"/>
              <a:gd name="connsiteX5363" fmla="*/ 12085800 w 12192000"/>
              <a:gd name="connsiteY5363" fmla="*/ 269247 h 6858000"/>
              <a:gd name="connsiteX5364" fmla="*/ 12082847 w 12192000"/>
              <a:gd name="connsiteY5364" fmla="*/ 278961 h 6858000"/>
              <a:gd name="connsiteX5365" fmla="*/ 12073250 w 12192000"/>
              <a:gd name="connsiteY5365" fmla="*/ 287055 h 6858000"/>
              <a:gd name="connsiteX5366" fmla="*/ 12071774 w 12192000"/>
              <a:gd name="connsiteY5366" fmla="*/ 297173 h 6858000"/>
              <a:gd name="connsiteX5367" fmla="*/ 12084324 w 12192000"/>
              <a:gd name="connsiteY5367" fmla="*/ 315790 h 6858000"/>
              <a:gd name="connsiteX5368" fmla="*/ 12081371 w 12192000"/>
              <a:gd name="connsiteY5368" fmla="*/ 333597 h 6858000"/>
              <a:gd name="connsiteX5369" fmla="*/ 12066606 w 12192000"/>
              <a:gd name="connsiteY5369" fmla="*/ 348976 h 6858000"/>
              <a:gd name="connsiteX5370" fmla="*/ 12059223 w 12192000"/>
              <a:gd name="connsiteY5370" fmla="*/ 363546 h 6858000"/>
              <a:gd name="connsiteX5371" fmla="*/ 12062176 w 12192000"/>
              <a:gd name="connsiteY5371" fmla="*/ 374878 h 6858000"/>
              <a:gd name="connsiteX5372" fmla="*/ 12061438 w 12192000"/>
              <a:gd name="connsiteY5372" fmla="*/ 393090 h 6858000"/>
              <a:gd name="connsiteX5373" fmla="*/ 12065868 w 12192000"/>
              <a:gd name="connsiteY5373" fmla="*/ 399970 h 6858000"/>
              <a:gd name="connsiteX5374" fmla="*/ 12066606 w 12192000"/>
              <a:gd name="connsiteY5374" fmla="*/ 410088 h 6858000"/>
              <a:gd name="connsiteX5375" fmla="*/ 12061438 w 12192000"/>
              <a:gd name="connsiteY5375" fmla="*/ 409683 h 6858000"/>
              <a:gd name="connsiteX5376" fmla="*/ 12055532 w 12192000"/>
              <a:gd name="connsiteY5376" fmla="*/ 413326 h 6858000"/>
              <a:gd name="connsiteX5377" fmla="*/ 12054794 w 12192000"/>
              <a:gd name="connsiteY5377" fmla="*/ 423848 h 6858000"/>
              <a:gd name="connsiteX5378" fmla="*/ 12050365 w 12192000"/>
              <a:gd name="connsiteY5378" fmla="*/ 427491 h 6858000"/>
              <a:gd name="connsiteX5379" fmla="*/ 12055532 w 12192000"/>
              <a:gd name="connsiteY5379" fmla="*/ 442870 h 6858000"/>
              <a:gd name="connsiteX5380" fmla="*/ 12045935 w 12192000"/>
              <a:gd name="connsiteY5380" fmla="*/ 449750 h 6858000"/>
              <a:gd name="connsiteX5381" fmla="*/ 12044459 w 12192000"/>
              <a:gd name="connsiteY5381" fmla="*/ 461487 h 6858000"/>
              <a:gd name="connsiteX5382" fmla="*/ 12031170 w 12192000"/>
              <a:gd name="connsiteY5382" fmla="*/ 476866 h 6858000"/>
              <a:gd name="connsiteX5383" fmla="*/ 12033385 w 12192000"/>
              <a:gd name="connsiteY5383" fmla="*/ 486984 h 6858000"/>
              <a:gd name="connsiteX5384" fmla="*/ 12025264 w 12192000"/>
              <a:gd name="connsiteY5384" fmla="*/ 490626 h 6858000"/>
              <a:gd name="connsiteX5385" fmla="*/ 12022311 w 12192000"/>
              <a:gd name="connsiteY5385" fmla="*/ 507624 h 6858000"/>
              <a:gd name="connsiteX5386" fmla="*/ 12018620 w 12192000"/>
              <a:gd name="connsiteY5386" fmla="*/ 507624 h 6858000"/>
              <a:gd name="connsiteX5387" fmla="*/ 12013452 w 12192000"/>
              <a:gd name="connsiteY5387" fmla="*/ 529884 h 6858000"/>
              <a:gd name="connsiteX5388" fmla="*/ 12014191 w 12192000"/>
              <a:gd name="connsiteY5388" fmla="*/ 546477 h 6858000"/>
              <a:gd name="connsiteX5389" fmla="*/ 12010499 w 12192000"/>
              <a:gd name="connsiteY5389" fmla="*/ 552143 h 6858000"/>
              <a:gd name="connsiteX5390" fmla="*/ 12014929 w 12192000"/>
              <a:gd name="connsiteY5390" fmla="*/ 562666 h 6858000"/>
              <a:gd name="connsiteX5391" fmla="*/ 12007546 w 12192000"/>
              <a:gd name="connsiteY5391" fmla="*/ 572783 h 6858000"/>
              <a:gd name="connsiteX5392" fmla="*/ 12006070 w 12192000"/>
              <a:gd name="connsiteY5392" fmla="*/ 583306 h 6858000"/>
              <a:gd name="connsiteX5393" fmla="*/ 11996473 w 12192000"/>
              <a:gd name="connsiteY5393" fmla="*/ 596662 h 6858000"/>
              <a:gd name="connsiteX5394" fmla="*/ 11997211 w 12192000"/>
              <a:gd name="connsiteY5394" fmla="*/ 601518 h 6858000"/>
              <a:gd name="connsiteX5395" fmla="*/ 11992043 w 12192000"/>
              <a:gd name="connsiteY5395" fmla="*/ 603137 h 6858000"/>
              <a:gd name="connsiteX5396" fmla="*/ 11992043 w 12192000"/>
              <a:gd name="connsiteY5396" fmla="*/ 615278 h 6858000"/>
              <a:gd name="connsiteX5397" fmla="*/ 11976540 w 12192000"/>
              <a:gd name="connsiteY5397" fmla="*/ 626610 h 6858000"/>
              <a:gd name="connsiteX5398" fmla="*/ 11975802 w 12192000"/>
              <a:gd name="connsiteY5398" fmla="*/ 641990 h 6858000"/>
              <a:gd name="connsiteX5399" fmla="*/ 11961775 w 12192000"/>
              <a:gd name="connsiteY5399" fmla="*/ 653726 h 6858000"/>
              <a:gd name="connsiteX5400" fmla="*/ 11961775 w 12192000"/>
              <a:gd name="connsiteY5400" fmla="*/ 660606 h 6858000"/>
              <a:gd name="connsiteX5401" fmla="*/ 11952178 w 12192000"/>
              <a:gd name="connsiteY5401" fmla="*/ 674771 h 6858000"/>
              <a:gd name="connsiteX5402" fmla="*/ 11949963 w 12192000"/>
              <a:gd name="connsiteY5402" fmla="*/ 684485 h 6858000"/>
              <a:gd name="connsiteX5403" fmla="*/ 11944796 w 12192000"/>
              <a:gd name="connsiteY5403" fmla="*/ 692579 h 6858000"/>
              <a:gd name="connsiteX5404" fmla="*/ 11949963 w 12192000"/>
              <a:gd name="connsiteY5404" fmla="*/ 701078 h 6858000"/>
              <a:gd name="connsiteX5405" fmla="*/ 11958822 w 12192000"/>
              <a:gd name="connsiteY5405" fmla="*/ 706744 h 6858000"/>
              <a:gd name="connsiteX5406" fmla="*/ 11969158 w 12192000"/>
              <a:gd name="connsiteY5406" fmla="*/ 703506 h 6858000"/>
              <a:gd name="connsiteX5407" fmla="*/ 11977278 w 12192000"/>
              <a:gd name="connsiteY5407" fmla="*/ 710386 h 6858000"/>
              <a:gd name="connsiteX5408" fmla="*/ 11986876 w 12192000"/>
              <a:gd name="connsiteY5408" fmla="*/ 711196 h 6858000"/>
              <a:gd name="connsiteX5409" fmla="*/ 11999426 w 12192000"/>
              <a:gd name="connsiteY5409" fmla="*/ 702697 h 6858000"/>
              <a:gd name="connsiteX5410" fmla="*/ 12006808 w 12192000"/>
              <a:gd name="connsiteY5410" fmla="*/ 700268 h 6858000"/>
              <a:gd name="connsiteX5411" fmla="*/ 12014929 w 12192000"/>
              <a:gd name="connsiteY5411" fmla="*/ 695007 h 6858000"/>
              <a:gd name="connsiteX5412" fmla="*/ 12019358 w 12192000"/>
              <a:gd name="connsiteY5412" fmla="*/ 696221 h 6858000"/>
              <a:gd name="connsiteX5413" fmla="*/ 12030432 w 12192000"/>
              <a:gd name="connsiteY5413" fmla="*/ 693388 h 6858000"/>
              <a:gd name="connsiteX5414" fmla="*/ 12030432 w 12192000"/>
              <a:gd name="connsiteY5414" fmla="*/ 716862 h 6858000"/>
              <a:gd name="connsiteX5415" fmla="*/ 12041506 w 12192000"/>
              <a:gd name="connsiteY5415" fmla="*/ 731027 h 6858000"/>
              <a:gd name="connsiteX5416" fmla="*/ 12045935 w 12192000"/>
              <a:gd name="connsiteY5416" fmla="*/ 745192 h 6858000"/>
              <a:gd name="connsiteX5417" fmla="*/ 12044459 w 12192000"/>
              <a:gd name="connsiteY5417" fmla="*/ 756928 h 6858000"/>
              <a:gd name="connsiteX5418" fmla="*/ 12057009 w 12192000"/>
              <a:gd name="connsiteY5418" fmla="*/ 767046 h 6858000"/>
              <a:gd name="connsiteX5419" fmla="*/ 12063653 w 12192000"/>
              <a:gd name="connsiteY5419" fmla="*/ 759357 h 6858000"/>
              <a:gd name="connsiteX5420" fmla="*/ 12066606 w 12192000"/>
              <a:gd name="connsiteY5420" fmla="*/ 760166 h 6858000"/>
              <a:gd name="connsiteX5421" fmla="*/ 12072512 w 12192000"/>
              <a:gd name="connsiteY5421" fmla="*/ 756119 h 6858000"/>
              <a:gd name="connsiteX5422" fmla="*/ 12076941 w 12192000"/>
              <a:gd name="connsiteY5422" fmla="*/ 747215 h 6858000"/>
              <a:gd name="connsiteX5423" fmla="*/ 12083586 w 12192000"/>
              <a:gd name="connsiteY5423" fmla="*/ 744787 h 6858000"/>
              <a:gd name="connsiteX5424" fmla="*/ 12087277 w 12192000"/>
              <a:gd name="connsiteY5424" fmla="*/ 750048 h 6858000"/>
              <a:gd name="connsiteX5425" fmla="*/ 12093183 w 12192000"/>
              <a:gd name="connsiteY5425" fmla="*/ 745192 h 6858000"/>
              <a:gd name="connsiteX5426" fmla="*/ 12104256 w 12192000"/>
              <a:gd name="connsiteY5426" fmla="*/ 746001 h 6858000"/>
              <a:gd name="connsiteX5427" fmla="*/ 12099827 w 12192000"/>
              <a:gd name="connsiteY5427" fmla="*/ 750048 h 6858000"/>
              <a:gd name="connsiteX5428" fmla="*/ 12095397 w 12192000"/>
              <a:gd name="connsiteY5428" fmla="*/ 756928 h 6858000"/>
              <a:gd name="connsiteX5429" fmla="*/ 12096136 w 12192000"/>
              <a:gd name="connsiteY5429" fmla="*/ 770284 h 6858000"/>
              <a:gd name="connsiteX5430" fmla="*/ 12090968 w 12192000"/>
              <a:gd name="connsiteY5430" fmla="*/ 770284 h 6858000"/>
              <a:gd name="connsiteX5431" fmla="*/ 12082847 w 12192000"/>
              <a:gd name="connsiteY5431" fmla="*/ 777164 h 6858000"/>
              <a:gd name="connsiteX5432" fmla="*/ 12085800 w 12192000"/>
              <a:gd name="connsiteY5432" fmla="*/ 781211 h 6858000"/>
              <a:gd name="connsiteX5433" fmla="*/ 12107948 w 12192000"/>
              <a:gd name="connsiteY5433" fmla="*/ 777974 h 6858000"/>
              <a:gd name="connsiteX5434" fmla="*/ 12119759 w 12192000"/>
              <a:gd name="connsiteY5434" fmla="*/ 771498 h 6858000"/>
              <a:gd name="connsiteX5435" fmla="*/ 12124189 w 12192000"/>
              <a:gd name="connsiteY5435" fmla="*/ 757738 h 6858000"/>
              <a:gd name="connsiteX5436" fmla="*/ 12121974 w 12192000"/>
              <a:gd name="connsiteY5436" fmla="*/ 748429 h 6858000"/>
              <a:gd name="connsiteX5437" fmla="*/ 12125665 w 12192000"/>
              <a:gd name="connsiteY5437" fmla="*/ 741954 h 6858000"/>
              <a:gd name="connsiteX5438" fmla="*/ 12131571 w 12192000"/>
              <a:gd name="connsiteY5438" fmla="*/ 754500 h 6858000"/>
              <a:gd name="connsiteX5439" fmla="*/ 12130095 w 12192000"/>
              <a:gd name="connsiteY5439" fmla="*/ 765832 h 6858000"/>
              <a:gd name="connsiteX5440" fmla="*/ 12130833 w 12192000"/>
              <a:gd name="connsiteY5440" fmla="*/ 777569 h 6858000"/>
              <a:gd name="connsiteX5441" fmla="*/ 12137477 w 12192000"/>
              <a:gd name="connsiteY5441" fmla="*/ 773522 h 6858000"/>
              <a:gd name="connsiteX5442" fmla="*/ 12141169 w 12192000"/>
              <a:gd name="connsiteY5442" fmla="*/ 760976 h 6858000"/>
              <a:gd name="connsiteX5443" fmla="*/ 12135263 w 12192000"/>
              <a:gd name="connsiteY5443" fmla="*/ 745596 h 6858000"/>
              <a:gd name="connsiteX5444" fmla="*/ 12139692 w 12192000"/>
              <a:gd name="connsiteY5444" fmla="*/ 737907 h 6858000"/>
              <a:gd name="connsiteX5445" fmla="*/ 12131571 w 12192000"/>
              <a:gd name="connsiteY5445" fmla="*/ 729003 h 6858000"/>
              <a:gd name="connsiteX5446" fmla="*/ 12126404 w 12192000"/>
              <a:gd name="connsiteY5446" fmla="*/ 713624 h 6858000"/>
              <a:gd name="connsiteX5447" fmla="*/ 12136001 w 12192000"/>
              <a:gd name="connsiteY5447" fmla="*/ 713219 h 6858000"/>
              <a:gd name="connsiteX5448" fmla="*/ 12145598 w 12192000"/>
              <a:gd name="connsiteY5448" fmla="*/ 718481 h 6858000"/>
              <a:gd name="connsiteX5449" fmla="*/ 12144860 w 12192000"/>
              <a:gd name="connsiteY5449" fmla="*/ 722528 h 6858000"/>
              <a:gd name="connsiteX5450" fmla="*/ 12148551 w 12192000"/>
              <a:gd name="connsiteY5450" fmla="*/ 726575 h 6858000"/>
              <a:gd name="connsiteX5451" fmla="*/ 12153719 w 12192000"/>
              <a:gd name="connsiteY5451" fmla="*/ 726575 h 6858000"/>
              <a:gd name="connsiteX5452" fmla="*/ 12158148 w 12192000"/>
              <a:gd name="connsiteY5452" fmla="*/ 720909 h 6858000"/>
              <a:gd name="connsiteX5453" fmla="*/ 12167745 w 12192000"/>
              <a:gd name="connsiteY5453" fmla="*/ 719695 h 6858000"/>
              <a:gd name="connsiteX5454" fmla="*/ 12179557 w 12192000"/>
              <a:gd name="connsiteY5454" fmla="*/ 711600 h 6858000"/>
              <a:gd name="connsiteX5455" fmla="*/ 12190631 w 12192000"/>
              <a:gd name="connsiteY5455" fmla="*/ 720099 h 6858000"/>
              <a:gd name="connsiteX5456" fmla="*/ 12192000 w 12192000"/>
              <a:gd name="connsiteY5456" fmla="*/ 720199 h 6858000"/>
              <a:gd name="connsiteX5457" fmla="*/ 12192000 w 12192000"/>
              <a:gd name="connsiteY5457" fmla="*/ 1596504 h 6858000"/>
              <a:gd name="connsiteX5458" fmla="*/ 12187678 w 12192000"/>
              <a:gd name="connsiteY5458" fmla="*/ 1600354 h 6858000"/>
              <a:gd name="connsiteX5459" fmla="*/ 12172175 w 12192000"/>
              <a:gd name="connsiteY5459" fmla="*/ 1591450 h 6858000"/>
              <a:gd name="connsiteX5460" fmla="*/ 12156672 w 12192000"/>
              <a:gd name="connsiteY5460" fmla="*/ 1587403 h 6858000"/>
              <a:gd name="connsiteX5461" fmla="*/ 12155933 w 12192000"/>
              <a:gd name="connsiteY5461" fmla="*/ 1571214 h 6858000"/>
              <a:gd name="connsiteX5462" fmla="*/ 12150027 w 12192000"/>
              <a:gd name="connsiteY5462" fmla="*/ 1566762 h 6858000"/>
              <a:gd name="connsiteX5463" fmla="*/ 12138216 w 12192000"/>
              <a:gd name="connsiteY5463" fmla="*/ 1571619 h 6858000"/>
              <a:gd name="connsiteX5464" fmla="*/ 12127142 w 12192000"/>
              <a:gd name="connsiteY5464" fmla="*/ 1565143 h 6858000"/>
              <a:gd name="connsiteX5465" fmla="*/ 12124189 w 12192000"/>
              <a:gd name="connsiteY5465" fmla="*/ 1570000 h 6858000"/>
              <a:gd name="connsiteX5466" fmla="*/ 12124927 w 12192000"/>
              <a:gd name="connsiteY5466" fmla="*/ 1578499 h 6858000"/>
              <a:gd name="connsiteX5467" fmla="*/ 12116068 w 12192000"/>
              <a:gd name="connsiteY5467" fmla="*/ 1584974 h 6858000"/>
              <a:gd name="connsiteX5468" fmla="*/ 12114592 w 12192000"/>
              <a:gd name="connsiteY5468" fmla="*/ 1601568 h 6858000"/>
              <a:gd name="connsiteX5469" fmla="*/ 12107948 w 12192000"/>
              <a:gd name="connsiteY5469" fmla="*/ 1606020 h 6858000"/>
              <a:gd name="connsiteX5470" fmla="*/ 12104256 w 12192000"/>
              <a:gd name="connsiteY5470" fmla="*/ 1620994 h 6858000"/>
              <a:gd name="connsiteX5471" fmla="*/ 12099827 w 12192000"/>
              <a:gd name="connsiteY5471" fmla="*/ 1616947 h 6858000"/>
              <a:gd name="connsiteX5472" fmla="*/ 12087277 w 12192000"/>
              <a:gd name="connsiteY5472" fmla="*/ 1618970 h 6858000"/>
              <a:gd name="connsiteX5473" fmla="*/ 12083586 w 12192000"/>
              <a:gd name="connsiteY5473" fmla="*/ 1632731 h 6858000"/>
              <a:gd name="connsiteX5474" fmla="*/ 12080633 w 12192000"/>
              <a:gd name="connsiteY5474" fmla="*/ 1632326 h 6858000"/>
              <a:gd name="connsiteX5475" fmla="*/ 12080633 w 12192000"/>
              <a:gd name="connsiteY5475" fmla="*/ 1632731 h 6858000"/>
              <a:gd name="connsiteX5476" fmla="*/ 12079156 w 12192000"/>
              <a:gd name="connsiteY5476" fmla="*/ 1632326 h 6858000"/>
              <a:gd name="connsiteX5477" fmla="*/ 12062915 w 12192000"/>
              <a:gd name="connsiteY5477" fmla="*/ 1649324 h 6858000"/>
              <a:gd name="connsiteX5478" fmla="*/ 12057009 w 12192000"/>
              <a:gd name="connsiteY5478" fmla="*/ 1648110 h 6858000"/>
              <a:gd name="connsiteX5479" fmla="*/ 12056271 w 12192000"/>
              <a:gd name="connsiteY5479" fmla="*/ 1659442 h 6858000"/>
              <a:gd name="connsiteX5480" fmla="*/ 12049626 w 12192000"/>
              <a:gd name="connsiteY5480" fmla="*/ 1682106 h 6858000"/>
              <a:gd name="connsiteX5481" fmla="*/ 12050365 w 12192000"/>
              <a:gd name="connsiteY5481" fmla="*/ 1695461 h 6858000"/>
              <a:gd name="connsiteX5482" fmla="*/ 12060700 w 12192000"/>
              <a:gd name="connsiteY5482" fmla="*/ 1702746 h 6858000"/>
              <a:gd name="connsiteX5483" fmla="*/ 12060700 w 12192000"/>
              <a:gd name="connsiteY5483" fmla="*/ 1726625 h 6858000"/>
              <a:gd name="connsiteX5484" fmla="*/ 12068821 w 12192000"/>
              <a:gd name="connsiteY5484" fmla="*/ 1732291 h 6858000"/>
              <a:gd name="connsiteX5485" fmla="*/ 12064391 w 12192000"/>
              <a:gd name="connsiteY5485" fmla="*/ 1742813 h 6858000"/>
              <a:gd name="connsiteX5486" fmla="*/ 12051841 w 12192000"/>
              <a:gd name="connsiteY5486" fmla="*/ 1752931 h 6858000"/>
              <a:gd name="connsiteX5487" fmla="*/ 12054794 w 12192000"/>
              <a:gd name="connsiteY5487" fmla="*/ 1756573 h 6858000"/>
              <a:gd name="connsiteX5488" fmla="*/ 12029694 w 12192000"/>
              <a:gd name="connsiteY5488" fmla="*/ 1780452 h 6858000"/>
              <a:gd name="connsiteX5489" fmla="*/ 12032647 w 12192000"/>
              <a:gd name="connsiteY5489" fmla="*/ 1787332 h 6858000"/>
              <a:gd name="connsiteX5490" fmla="*/ 12025264 w 12192000"/>
              <a:gd name="connsiteY5490" fmla="*/ 1793402 h 6858000"/>
              <a:gd name="connsiteX5491" fmla="*/ 12023050 w 12192000"/>
              <a:gd name="connsiteY5491" fmla="*/ 1798259 h 6858000"/>
              <a:gd name="connsiteX5492" fmla="*/ 12012714 w 12192000"/>
              <a:gd name="connsiteY5492" fmla="*/ 1797855 h 6858000"/>
              <a:gd name="connsiteX5493" fmla="*/ 12003117 w 12192000"/>
              <a:gd name="connsiteY5493" fmla="*/ 1803925 h 6858000"/>
              <a:gd name="connsiteX5494" fmla="*/ 11999426 w 12192000"/>
              <a:gd name="connsiteY5494" fmla="*/ 1814043 h 6858000"/>
              <a:gd name="connsiteX5495" fmla="*/ 11986137 w 12192000"/>
              <a:gd name="connsiteY5495" fmla="*/ 1821732 h 6858000"/>
              <a:gd name="connsiteX5496" fmla="*/ 11986137 w 12192000"/>
              <a:gd name="connsiteY5496" fmla="*/ 1833064 h 6858000"/>
              <a:gd name="connsiteX5497" fmla="*/ 11989829 w 12192000"/>
              <a:gd name="connsiteY5497" fmla="*/ 1843587 h 6858000"/>
              <a:gd name="connsiteX5498" fmla="*/ 11984661 w 12192000"/>
              <a:gd name="connsiteY5498" fmla="*/ 1848444 h 6858000"/>
              <a:gd name="connsiteX5499" fmla="*/ 11987614 w 12192000"/>
              <a:gd name="connsiteY5499" fmla="*/ 1860585 h 6858000"/>
              <a:gd name="connsiteX5500" fmla="*/ 12006070 w 12192000"/>
              <a:gd name="connsiteY5500" fmla="*/ 1863823 h 6858000"/>
              <a:gd name="connsiteX5501" fmla="*/ 12011238 w 12192000"/>
              <a:gd name="connsiteY5501" fmla="*/ 1871108 h 6858000"/>
              <a:gd name="connsiteX5502" fmla="*/ 12047412 w 12192000"/>
              <a:gd name="connsiteY5502" fmla="*/ 1890939 h 6858000"/>
              <a:gd name="connsiteX5503" fmla="*/ 12053318 w 12192000"/>
              <a:gd name="connsiteY5503" fmla="*/ 1900652 h 6858000"/>
              <a:gd name="connsiteX5504" fmla="*/ 12071774 w 12192000"/>
              <a:gd name="connsiteY5504" fmla="*/ 1931815 h 6858000"/>
              <a:gd name="connsiteX5505" fmla="*/ 12098350 w 12192000"/>
              <a:gd name="connsiteY5505" fmla="*/ 1957717 h 6858000"/>
              <a:gd name="connsiteX5506" fmla="*/ 12127880 w 12192000"/>
              <a:gd name="connsiteY5506" fmla="*/ 1991713 h 6858000"/>
              <a:gd name="connsiteX5507" fmla="*/ 12128618 w 12192000"/>
              <a:gd name="connsiteY5507" fmla="*/ 2011948 h 6858000"/>
              <a:gd name="connsiteX5508" fmla="*/ 12136001 w 12192000"/>
              <a:gd name="connsiteY5508" fmla="*/ 2019233 h 6858000"/>
              <a:gd name="connsiteX5509" fmla="*/ 12142645 w 12192000"/>
              <a:gd name="connsiteY5509" fmla="*/ 2051610 h 6858000"/>
              <a:gd name="connsiteX5510" fmla="*/ 12143383 w 12192000"/>
              <a:gd name="connsiteY5510" fmla="*/ 2062538 h 6858000"/>
              <a:gd name="connsiteX5511" fmla="*/ 12146336 w 12192000"/>
              <a:gd name="connsiteY5511" fmla="*/ 2058895 h 6858000"/>
              <a:gd name="connsiteX5512" fmla="*/ 12150027 w 12192000"/>
              <a:gd name="connsiteY5512" fmla="*/ 2058895 h 6858000"/>
              <a:gd name="connsiteX5513" fmla="*/ 12152980 w 12192000"/>
              <a:gd name="connsiteY5513" fmla="*/ 2094105 h 6858000"/>
              <a:gd name="connsiteX5514" fmla="*/ 12145598 w 12192000"/>
              <a:gd name="connsiteY5514" fmla="*/ 2098962 h 6858000"/>
              <a:gd name="connsiteX5515" fmla="*/ 12149289 w 12192000"/>
              <a:gd name="connsiteY5515" fmla="*/ 2103818 h 6858000"/>
              <a:gd name="connsiteX5516" fmla="*/ 12135263 w 12192000"/>
              <a:gd name="connsiteY5516" fmla="*/ 2120007 h 6858000"/>
              <a:gd name="connsiteX5517" fmla="*/ 12124189 w 12192000"/>
              <a:gd name="connsiteY5517" fmla="*/ 2120007 h 6858000"/>
              <a:gd name="connsiteX5518" fmla="*/ 12112377 w 12192000"/>
              <a:gd name="connsiteY5518" fmla="*/ 2126887 h 6858000"/>
              <a:gd name="connsiteX5519" fmla="*/ 12116068 w 12192000"/>
              <a:gd name="connsiteY5519" fmla="*/ 2133363 h 6858000"/>
              <a:gd name="connsiteX5520" fmla="*/ 12110901 w 12192000"/>
              <a:gd name="connsiteY5520" fmla="*/ 2136600 h 6858000"/>
              <a:gd name="connsiteX5521" fmla="*/ 12107209 w 12192000"/>
              <a:gd name="connsiteY5521" fmla="*/ 2132149 h 6858000"/>
              <a:gd name="connsiteX5522" fmla="*/ 12097612 w 12192000"/>
              <a:gd name="connsiteY5522" fmla="*/ 2135791 h 6858000"/>
              <a:gd name="connsiteX5523" fmla="*/ 12093183 w 12192000"/>
              <a:gd name="connsiteY5523" fmla="*/ 2126887 h 6858000"/>
              <a:gd name="connsiteX5524" fmla="*/ 12087277 w 12192000"/>
              <a:gd name="connsiteY5524" fmla="*/ 2126078 h 6858000"/>
              <a:gd name="connsiteX5525" fmla="*/ 12080633 w 12192000"/>
              <a:gd name="connsiteY5525" fmla="*/ 2133767 h 6858000"/>
              <a:gd name="connsiteX5526" fmla="*/ 12079156 w 12192000"/>
              <a:gd name="connsiteY5526" fmla="*/ 2128911 h 6858000"/>
              <a:gd name="connsiteX5527" fmla="*/ 12070297 w 12192000"/>
              <a:gd name="connsiteY5527" fmla="*/ 2130530 h 6858000"/>
              <a:gd name="connsiteX5528" fmla="*/ 12048150 w 12192000"/>
              <a:gd name="connsiteY5528" fmla="*/ 2148337 h 6858000"/>
              <a:gd name="connsiteX5529" fmla="*/ 12040767 w 12192000"/>
              <a:gd name="connsiteY5529" fmla="*/ 2157646 h 6858000"/>
              <a:gd name="connsiteX5530" fmla="*/ 12036338 w 12192000"/>
              <a:gd name="connsiteY5530" fmla="*/ 2151979 h 6858000"/>
              <a:gd name="connsiteX5531" fmla="*/ 12035600 w 12192000"/>
              <a:gd name="connsiteY5531" fmla="*/ 2164121 h 6858000"/>
              <a:gd name="connsiteX5532" fmla="*/ 12028217 w 12192000"/>
              <a:gd name="connsiteY5532" fmla="*/ 2168978 h 6858000"/>
              <a:gd name="connsiteX5533" fmla="*/ 12028955 w 12192000"/>
              <a:gd name="connsiteY5533" fmla="*/ 2160883 h 6858000"/>
              <a:gd name="connsiteX5534" fmla="*/ 12025264 w 12192000"/>
              <a:gd name="connsiteY5534" fmla="*/ 2158050 h 6858000"/>
              <a:gd name="connsiteX5535" fmla="*/ 12023050 w 12192000"/>
              <a:gd name="connsiteY5535" fmla="*/ 2147528 h 6858000"/>
              <a:gd name="connsiteX5536" fmla="*/ 12015667 w 12192000"/>
              <a:gd name="connsiteY5536" fmla="*/ 2147123 h 6858000"/>
              <a:gd name="connsiteX5537" fmla="*/ 12003855 w 12192000"/>
              <a:gd name="connsiteY5537" fmla="*/ 2125269 h 6858000"/>
              <a:gd name="connsiteX5538" fmla="*/ 12009761 w 12192000"/>
              <a:gd name="connsiteY5538" fmla="*/ 2124864 h 6858000"/>
              <a:gd name="connsiteX5539" fmla="*/ 12004593 w 12192000"/>
              <a:gd name="connsiteY5539" fmla="*/ 2116365 h 6858000"/>
              <a:gd name="connsiteX5540" fmla="*/ 12004593 w 12192000"/>
              <a:gd name="connsiteY5540" fmla="*/ 2107461 h 6858000"/>
              <a:gd name="connsiteX5541" fmla="*/ 12010499 w 12192000"/>
              <a:gd name="connsiteY5541" fmla="*/ 2104628 h 6858000"/>
              <a:gd name="connsiteX5542" fmla="*/ 12010499 w 12192000"/>
              <a:gd name="connsiteY5542" fmla="*/ 2096534 h 6858000"/>
              <a:gd name="connsiteX5543" fmla="*/ 12003855 w 12192000"/>
              <a:gd name="connsiteY5543" fmla="*/ 2091677 h 6858000"/>
              <a:gd name="connsiteX5544" fmla="*/ 12003855 w 12192000"/>
              <a:gd name="connsiteY5544" fmla="*/ 2086416 h 6858000"/>
              <a:gd name="connsiteX5545" fmla="*/ 12020097 w 12192000"/>
              <a:gd name="connsiteY5545" fmla="*/ 2076298 h 6858000"/>
              <a:gd name="connsiteX5546" fmla="*/ 12011238 w 12192000"/>
              <a:gd name="connsiteY5546" fmla="*/ 2060919 h 6858000"/>
              <a:gd name="connsiteX5547" fmla="*/ 12007546 w 12192000"/>
              <a:gd name="connsiteY5547" fmla="*/ 2063752 h 6858000"/>
              <a:gd name="connsiteX5548" fmla="*/ 12002379 w 12192000"/>
              <a:gd name="connsiteY5548" fmla="*/ 2060514 h 6858000"/>
              <a:gd name="connsiteX5549" fmla="*/ 12001640 w 12192000"/>
              <a:gd name="connsiteY5549" fmla="*/ 2041492 h 6858000"/>
              <a:gd name="connsiteX5550" fmla="*/ 11996473 w 12192000"/>
              <a:gd name="connsiteY5550" fmla="*/ 2030970 h 6858000"/>
              <a:gd name="connsiteX5551" fmla="*/ 11991305 w 12192000"/>
              <a:gd name="connsiteY5551" fmla="*/ 2032993 h 6858000"/>
              <a:gd name="connsiteX5552" fmla="*/ 11969158 w 12192000"/>
              <a:gd name="connsiteY5552" fmla="*/ 2023685 h 6858000"/>
              <a:gd name="connsiteX5553" fmla="*/ 11979493 w 12192000"/>
              <a:gd name="connsiteY5553" fmla="*/ 2010329 h 6858000"/>
              <a:gd name="connsiteX5554" fmla="*/ 11986876 w 12192000"/>
              <a:gd name="connsiteY5554" fmla="*/ 2011948 h 6858000"/>
              <a:gd name="connsiteX5555" fmla="*/ 11989829 w 12192000"/>
              <a:gd name="connsiteY5555" fmla="*/ 2004259 h 6858000"/>
              <a:gd name="connsiteX5556" fmla="*/ 11993520 w 12192000"/>
              <a:gd name="connsiteY5556" fmla="*/ 2008711 h 6858000"/>
              <a:gd name="connsiteX5557" fmla="*/ 12009761 w 12192000"/>
              <a:gd name="connsiteY5557" fmla="*/ 2013972 h 6858000"/>
              <a:gd name="connsiteX5558" fmla="*/ 12006070 w 12192000"/>
              <a:gd name="connsiteY5558" fmla="*/ 2005878 h 6858000"/>
              <a:gd name="connsiteX5559" fmla="*/ 11998687 w 12192000"/>
              <a:gd name="connsiteY5559" fmla="*/ 1996569 h 6858000"/>
              <a:gd name="connsiteX5560" fmla="*/ 12002379 w 12192000"/>
              <a:gd name="connsiteY5560" fmla="*/ 1991713 h 6858000"/>
              <a:gd name="connsiteX5561" fmla="*/ 11994996 w 12192000"/>
              <a:gd name="connsiteY5561" fmla="*/ 1990094 h 6858000"/>
              <a:gd name="connsiteX5562" fmla="*/ 11982446 w 12192000"/>
              <a:gd name="connsiteY5562" fmla="*/ 1973096 h 6858000"/>
              <a:gd name="connsiteX5563" fmla="*/ 11963252 w 12192000"/>
              <a:gd name="connsiteY5563" fmla="*/ 1957717 h 6858000"/>
              <a:gd name="connsiteX5564" fmla="*/ 11969896 w 12192000"/>
              <a:gd name="connsiteY5564" fmla="*/ 1954479 h 6858000"/>
              <a:gd name="connsiteX5565" fmla="*/ 11955131 w 12192000"/>
              <a:gd name="connsiteY5565" fmla="*/ 1954074 h 6858000"/>
              <a:gd name="connsiteX5566" fmla="*/ 11947010 w 12192000"/>
              <a:gd name="connsiteY5566" fmla="*/ 1959740 h 6858000"/>
              <a:gd name="connsiteX5567" fmla="*/ 11945534 w 12192000"/>
              <a:gd name="connsiteY5567" fmla="*/ 1958121 h 6858000"/>
              <a:gd name="connsiteX5568" fmla="*/ 11934460 w 12192000"/>
              <a:gd name="connsiteY5568" fmla="*/ 1947194 h 6858000"/>
              <a:gd name="connsiteX5569" fmla="*/ 11928554 w 12192000"/>
              <a:gd name="connsiteY5569" fmla="*/ 1950432 h 6858000"/>
              <a:gd name="connsiteX5570" fmla="*/ 11931507 w 12192000"/>
              <a:gd name="connsiteY5570" fmla="*/ 1955288 h 6858000"/>
              <a:gd name="connsiteX5571" fmla="*/ 11922648 w 12192000"/>
              <a:gd name="connsiteY5571" fmla="*/ 1966216 h 6858000"/>
              <a:gd name="connsiteX5572" fmla="*/ 11916004 w 12192000"/>
              <a:gd name="connsiteY5572" fmla="*/ 1962573 h 6858000"/>
              <a:gd name="connsiteX5573" fmla="*/ 11906407 w 12192000"/>
              <a:gd name="connsiteY5573" fmla="*/ 1970263 h 6858000"/>
              <a:gd name="connsiteX5574" fmla="*/ 11901978 w 12192000"/>
              <a:gd name="connsiteY5574" fmla="*/ 1963787 h 6858000"/>
              <a:gd name="connsiteX5575" fmla="*/ 11910836 w 12192000"/>
              <a:gd name="connsiteY5575" fmla="*/ 1950432 h 6858000"/>
              <a:gd name="connsiteX5576" fmla="*/ 11900501 w 12192000"/>
              <a:gd name="connsiteY5576" fmla="*/ 1947194 h 6858000"/>
              <a:gd name="connsiteX5577" fmla="*/ 11891642 w 12192000"/>
              <a:gd name="connsiteY5577" fmla="*/ 1951646 h 6858000"/>
              <a:gd name="connsiteX5578" fmla="*/ 11887213 w 12192000"/>
              <a:gd name="connsiteY5578" fmla="*/ 1950432 h 6858000"/>
              <a:gd name="connsiteX5579" fmla="*/ 11890166 w 12192000"/>
              <a:gd name="connsiteY5579" fmla="*/ 1942337 h 6858000"/>
              <a:gd name="connsiteX5580" fmla="*/ 11890904 w 12192000"/>
              <a:gd name="connsiteY5580" fmla="*/ 1922911 h 6858000"/>
              <a:gd name="connsiteX5581" fmla="*/ 11897548 w 12192000"/>
              <a:gd name="connsiteY5581" fmla="*/ 1910365 h 6858000"/>
              <a:gd name="connsiteX5582" fmla="*/ 11910098 w 12192000"/>
              <a:gd name="connsiteY5582" fmla="*/ 1909151 h 6858000"/>
              <a:gd name="connsiteX5583" fmla="*/ 11920434 w 12192000"/>
              <a:gd name="connsiteY5583" fmla="*/ 1900247 h 6858000"/>
              <a:gd name="connsiteX5584" fmla="*/ 11910836 w 12192000"/>
              <a:gd name="connsiteY5584" fmla="*/ 1904699 h 6858000"/>
              <a:gd name="connsiteX5585" fmla="*/ 11892380 w 12192000"/>
              <a:gd name="connsiteY5585" fmla="*/ 1904294 h 6858000"/>
              <a:gd name="connsiteX5586" fmla="*/ 11889427 w 12192000"/>
              <a:gd name="connsiteY5586" fmla="*/ 1900652 h 6858000"/>
              <a:gd name="connsiteX5587" fmla="*/ 11888689 w 12192000"/>
              <a:gd name="connsiteY5587" fmla="*/ 1878393 h 6858000"/>
              <a:gd name="connsiteX5588" fmla="*/ 11900501 w 12192000"/>
              <a:gd name="connsiteY5588" fmla="*/ 1860585 h 6858000"/>
              <a:gd name="connsiteX5589" fmla="*/ 11893857 w 12192000"/>
              <a:gd name="connsiteY5589" fmla="*/ 1851681 h 6858000"/>
              <a:gd name="connsiteX5590" fmla="*/ 11900501 w 12192000"/>
              <a:gd name="connsiteY5590" fmla="*/ 1847634 h 6858000"/>
              <a:gd name="connsiteX5591" fmla="*/ 11903454 w 12192000"/>
              <a:gd name="connsiteY5591" fmla="*/ 1839540 h 6858000"/>
              <a:gd name="connsiteX5592" fmla="*/ 11896810 w 12192000"/>
              <a:gd name="connsiteY5592" fmla="*/ 1840349 h 6858000"/>
              <a:gd name="connsiteX5593" fmla="*/ 11891642 w 12192000"/>
              <a:gd name="connsiteY5593" fmla="*/ 1846420 h 6858000"/>
              <a:gd name="connsiteX5594" fmla="*/ 11875401 w 12192000"/>
              <a:gd name="connsiteY5594" fmla="*/ 1848848 h 6858000"/>
              <a:gd name="connsiteX5595" fmla="*/ 11870971 w 12192000"/>
              <a:gd name="connsiteY5595" fmla="*/ 1842778 h 6858000"/>
              <a:gd name="connsiteX5596" fmla="*/ 11859898 w 12192000"/>
              <a:gd name="connsiteY5596" fmla="*/ 1837112 h 6858000"/>
              <a:gd name="connsiteX5597" fmla="*/ 11859159 w 12192000"/>
              <a:gd name="connsiteY5597" fmla="*/ 1843992 h 6858000"/>
              <a:gd name="connsiteX5598" fmla="*/ 11852515 w 12192000"/>
              <a:gd name="connsiteY5598" fmla="*/ 1848848 h 6858000"/>
              <a:gd name="connsiteX5599" fmla="*/ 11847348 w 12192000"/>
              <a:gd name="connsiteY5599" fmla="*/ 1832255 h 6858000"/>
              <a:gd name="connsiteX5600" fmla="*/ 11845133 w 12192000"/>
              <a:gd name="connsiteY5600" fmla="*/ 1833469 h 6858000"/>
              <a:gd name="connsiteX5601" fmla="*/ 11844395 w 12192000"/>
              <a:gd name="connsiteY5601" fmla="*/ 1830231 h 6858000"/>
              <a:gd name="connsiteX5602" fmla="*/ 11844395 w 12192000"/>
              <a:gd name="connsiteY5602" fmla="*/ 1829422 h 6858000"/>
              <a:gd name="connsiteX5603" fmla="*/ 11840703 w 12192000"/>
              <a:gd name="connsiteY5603" fmla="*/ 1821732 h 6858000"/>
              <a:gd name="connsiteX5604" fmla="*/ 11826677 w 12192000"/>
              <a:gd name="connsiteY5604" fmla="*/ 1837112 h 6858000"/>
              <a:gd name="connsiteX5605" fmla="*/ 11815603 w 12192000"/>
              <a:gd name="connsiteY5605" fmla="*/ 1837921 h 6858000"/>
              <a:gd name="connsiteX5606" fmla="*/ 11809697 w 12192000"/>
              <a:gd name="connsiteY5606" fmla="*/ 1839540 h 6858000"/>
              <a:gd name="connsiteX5607" fmla="*/ 11804529 w 12192000"/>
              <a:gd name="connsiteY5607" fmla="*/ 1835493 h 6858000"/>
              <a:gd name="connsiteX5608" fmla="*/ 11791241 w 12192000"/>
              <a:gd name="connsiteY5608" fmla="*/ 1843992 h 6858000"/>
              <a:gd name="connsiteX5609" fmla="*/ 11780167 w 12192000"/>
              <a:gd name="connsiteY5609" fmla="*/ 1843992 h 6858000"/>
              <a:gd name="connsiteX5610" fmla="*/ 11777953 w 12192000"/>
              <a:gd name="connsiteY5610" fmla="*/ 1853300 h 6858000"/>
              <a:gd name="connsiteX5611" fmla="*/ 11772047 w 12192000"/>
              <a:gd name="connsiteY5611" fmla="*/ 1852895 h 6858000"/>
              <a:gd name="connsiteX5612" fmla="*/ 11749899 w 12192000"/>
              <a:gd name="connsiteY5612" fmla="*/ 1867870 h 6858000"/>
              <a:gd name="connsiteX5613" fmla="*/ 11737349 w 12192000"/>
              <a:gd name="connsiteY5613" fmla="*/ 1876774 h 6858000"/>
              <a:gd name="connsiteX5614" fmla="*/ 11741779 w 12192000"/>
              <a:gd name="connsiteY5614" fmla="*/ 1885677 h 6858000"/>
              <a:gd name="connsiteX5615" fmla="*/ 11740302 w 12192000"/>
              <a:gd name="connsiteY5615" fmla="*/ 1889320 h 6858000"/>
              <a:gd name="connsiteX5616" fmla="*/ 11726276 w 12192000"/>
              <a:gd name="connsiteY5616" fmla="*/ 1894986 h 6858000"/>
              <a:gd name="connsiteX5617" fmla="*/ 11718155 w 12192000"/>
              <a:gd name="connsiteY5617" fmla="*/ 1906318 h 6858000"/>
              <a:gd name="connsiteX5618" fmla="*/ 11712249 w 12192000"/>
              <a:gd name="connsiteY5618" fmla="*/ 1905913 h 6858000"/>
              <a:gd name="connsiteX5619" fmla="*/ 11706343 w 12192000"/>
              <a:gd name="connsiteY5619" fmla="*/ 1913198 h 6858000"/>
              <a:gd name="connsiteX5620" fmla="*/ 11699699 w 12192000"/>
              <a:gd name="connsiteY5620" fmla="*/ 1914007 h 6858000"/>
              <a:gd name="connsiteX5621" fmla="*/ 11698960 w 12192000"/>
              <a:gd name="connsiteY5621" fmla="*/ 1906722 h 6858000"/>
              <a:gd name="connsiteX5622" fmla="*/ 11690840 w 12192000"/>
              <a:gd name="connsiteY5622" fmla="*/ 1901866 h 6858000"/>
              <a:gd name="connsiteX5623" fmla="*/ 11695269 w 12192000"/>
              <a:gd name="connsiteY5623" fmla="*/ 1894986 h 6858000"/>
              <a:gd name="connsiteX5624" fmla="*/ 11703390 w 12192000"/>
              <a:gd name="connsiteY5624" fmla="*/ 1894581 h 6858000"/>
              <a:gd name="connsiteX5625" fmla="*/ 11708558 w 12192000"/>
              <a:gd name="connsiteY5625" fmla="*/ 1888106 h 6858000"/>
              <a:gd name="connsiteX5626" fmla="*/ 11719631 w 12192000"/>
              <a:gd name="connsiteY5626" fmla="*/ 1889320 h 6858000"/>
              <a:gd name="connsiteX5627" fmla="*/ 11723323 w 12192000"/>
              <a:gd name="connsiteY5627" fmla="*/ 1886891 h 6858000"/>
              <a:gd name="connsiteX5628" fmla="*/ 11724799 w 12192000"/>
              <a:gd name="connsiteY5628" fmla="*/ 1881630 h 6858000"/>
              <a:gd name="connsiteX5629" fmla="*/ 11718893 w 12192000"/>
              <a:gd name="connsiteY5629" fmla="*/ 1880416 h 6858000"/>
              <a:gd name="connsiteX5630" fmla="*/ 11718155 w 12192000"/>
              <a:gd name="connsiteY5630" fmla="*/ 1875964 h 6858000"/>
              <a:gd name="connsiteX5631" fmla="*/ 11727014 w 12192000"/>
              <a:gd name="connsiteY5631" fmla="*/ 1869893 h 6858000"/>
              <a:gd name="connsiteX5632" fmla="*/ 11732181 w 12192000"/>
              <a:gd name="connsiteY5632" fmla="*/ 1861799 h 6858000"/>
              <a:gd name="connsiteX5633" fmla="*/ 11720370 w 12192000"/>
              <a:gd name="connsiteY5633" fmla="*/ 1869893 h 6858000"/>
              <a:gd name="connsiteX5634" fmla="*/ 11709296 w 12192000"/>
              <a:gd name="connsiteY5634" fmla="*/ 1873536 h 6858000"/>
              <a:gd name="connsiteX5635" fmla="*/ 11704866 w 12192000"/>
              <a:gd name="connsiteY5635" fmla="*/ 1868679 h 6858000"/>
              <a:gd name="connsiteX5636" fmla="*/ 11704866 w 12192000"/>
              <a:gd name="connsiteY5636" fmla="*/ 1863013 h 6858000"/>
              <a:gd name="connsiteX5637" fmla="*/ 11708558 w 12192000"/>
              <a:gd name="connsiteY5637" fmla="*/ 1861394 h 6858000"/>
              <a:gd name="connsiteX5638" fmla="*/ 11710034 w 12192000"/>
              <a:gd name="connsiteY5638" fmla="*/ 1855324 h 6858000"/>
              <a:gd name="connsiteX5639" fmla="*/ 11698960 w 12192000"/>
              <a:gd name="connsiteY5639" fmla="*/ 1845206 h 6858000"/>
              <a:gd name="connsiteX5640" fmla="*/ 11701175 w 12192000"/>
              <a:gd name="connsiteY5640" fmla="*/ 1833064 h 6858000"/>
              <a:gd name="connsiteX5641" fmla="*/ 11699699 w 12192000"/>
              <a:gd name="connsiteY5641" fmla="*/ 1829827 h 6858000"/>
              <a:gd name="connsiteX5642" fmla="*/ 11709296 w 12192000"/>
              <a:gd name="connsiteY5642" fmla="*/ 1829422 h 6858000"/>
              <a:gd name="connsiteX5643" fmla="*/ 11710772 w 12192000"/>
              <a:gd name="connsiteY5643" fmla="*/ 1818090 h 6858000"/>
              <a:gd name="connsiteX5644" fmla="*/ 11721108 w 12192000"/>
              <a:gd name="connsiteY5644" fmla="*/ 1805544 h 6858000"/>
              <a:gd name="connsiteX5645" fmla="*/ 11723323 w 12192000"/>
              <a:gd name="connsiteY5645" fmla="*/ 1799068 h 6858000"/>
              <a:gd name="connsiteX5646" fmla="*/ 11729228 w 12192000"/>
              <a:gd name="connsiteY5646" fmla="*/ 1796235 h 6858000"/>
              <a:gd name="connsiteX5647" fmla="*/ 11727752 w 12192000"/>
              <a:gd name="connsiteY5647" fmla="*/ 1788546 h 6858000"/>
              <a:gd name="connsiteX5648" fmla="*/ 11705605 w 12192000"/>
              <a:gd name="connsiteY5648" fmla="*/ 1776404 h 6858000"/>
              <a:gd name="connsiteX5649" fmla="*/ 11690840 w 12192000"/>
              <a:gd name="connsiteY5649" fmla="*/ 1759002 h 6858000"/>
              <a:gd name="connsiteX5650" fmla="*/ 11687149 w 12192000"/>
              <a:gd name="connsiteY5650" fmla="*/ 1768310 h 6858000"/>
              <a:gd name="connsiteX5651" fmla="*/ 11678290 w 12192000"/>
              <a:gd name="connsiteY5651" fmla="*/ 1768310 h 6858000"/>
              <a:gd name="connsiteX5652" fmla="*/ 11673860 w 12192000"/>
              <a:gd name="connsiteY5652" fmla="*/ 1765477 h 6858000"/>
              <a:gd name="connsiteX5653" fmla="*/ 11662787 w 12192000"/>
              <a:gd name="connsiteY5653" fmla="*/ 1765882 h 6858000"/>
              <a:gd name="connsiteX5654" fmla="*/ 11656142 w 12192000"/>
              <a:gd name="connsiteY5654" fmla="*/ 1776000 h 6858000"/>
              <a:gd name="connsiteX5655" fmla="*/ 11651713 w 12192000"/>
              <a:gd name="connsiteY5655" fmla="*/ 1778023 h 6858000"/>
              <a:gd name="connsiteX5656" fmla="*/ 11650236 w 12192000"/>
              <a:gd name="connsiteY5656" fmla="*/ 1788546 h 6858000"/>
              <a:gd name="connsiteX5657" fmla="*/ 11639901 w 12192000"/>
              <a:gd name="connsiteY5657" fmla="*/ 1798664 h 6858000"/>
              <a:gd name="connsiteX5658" fmla="*/ 11639163 w 12192000"/>
              <a:gd name="connsiteY5658" fmla="*/ 1816876 h 6858000"/>
              <a:gd name="connsiteX5659" fmla="*/ 11633257 w 12192000"/>
              <a:gd name="connsiteY5659" fmla="*/ 1818090 h 6858000"/>
              <a:gd name="connsiteX5660" fmla="*/ 11625874 w 12192000"/>
              <a:gd name="connsiteY5660" fmla="*/ 1830231 h 6858000"/>
              <a:gd name="connsiteX5661" fmla="*/ 11614801 w 12192000"/>
              <a:gd name="connsiteY5661" fmla="*/ 1830636 h 6858000"/>
              <a:gd name="connsiteX5662" fmla="*/ 11597083 w 12192000"/>
              <a:gd name="connsiteY5662" fmla="*/ 1839945 h 6858000"/>
              <a:gd name="connsiteX5663" fmla="*/ 11591915 w 12192000"/>
              <a:gd name="connsiteY5663" fmla="*/ 1863013 h 6858000"/>
              <a:gd name="connsiteX5664" fmla="*/ 11588224 w 12192000"/>
              <a:gd name="connsiteY5664" fmla="*/ 1868275 h 6858000"/>
              <a:gd name="connsiteX5665" fmla="*/ 11591177 w 12192000"/>
              <a:gd name="connsiteY5665" fmla="*/ 1870703 h 6858000"/>
              <a:gd name="connsiteX5666" fmla="*/ 11593392 w 12192000"/>
              <a:gd name="connsiteY5666" fmla="*/ 1882035 h 6858000"/>
              <a:gd name="connsiteX5667" fmla="*/ 11586009 w 12192000"/>
              <a:gd name="connsiteY5667" fmla="*/ 1882035 h 6858000"/>
              <a:gd name="connsiteX5668" fmla="*/ 11588962 w 12192000"/>
              <a:gd name="connsiteY5668" fmla="*/ 1886487 h 6858000"/>
              <a:gd name="connsiteX5669" fmla="*/ 11584533 w 12192000"/>
              <a:gd name="connsiteY5669" fmla="*/ 1896200 h 6858000"/>
              <a:gd name="connsiteX5670" fmla="*/ 11571244 w 12192000"/>
              <a:gd name="connsiteY5670" fmla="*/ 1896605 h 6858000"/>
              <a:gd name="connsiteX5671" fmla="*/ 11555003 w 12192000"/>
              <a:gd name="connsiteY5671" fmla="*/ 1897010 h 6858000"/>
              <a:gd name="connsiteX5672" fmla="*/ 11536547 w 12192000"/>
              <a:gd name="connsiteY5672" fmla="*/ 1890534 h 6858000"/>
              <a:gd name="connsiteX5673" fmla="*/ 11535070 w 12192000"/>
              <a:gd name="connsiteY5673" fmla="*/ 1895795 h 6858000"/>
              <a:gd name="connsiteX5674" fmla="*/ 11529164 w 12192000"/>
              <a:gd name="connsiteY5674" fmla="*/ 1899842 h 6858000"/>
              <a:gd name="connsiteX5675" fmla="*/ 11528426 w 12192000"/>
              <a:gd name="connsiteY5675" fmla="*/ 1909555 h 6858000"/>
              <a:gd name="connsiteX5676" fmla="*/ 11526950 w 12192000"/>
              <a:gd name="connsiteY5676" fmla="*/ 1914412 h 6858000"/>
              <a:gd name="connsiteX5677" fmla="*/ 11526950 w 12192000"/>
              <a:gd name="connsiteY5677" fmla="*/ 1918864 h 6858000"/>
              <a:gd name="connsiteX5678" fmla="*/ 11522520 w 12192000"/>
              <a:gd name="connsiteY5678" fmla="*/ 1922506 h 6858000"/>
              <a:gd name="connsiteX5679" fmla="*/ 11527688 w 12192000"/>
              <a:gd name="connsiteY5679" fmla="*/ 1933434 h 6858000"/>
              <a:gd name="connsiteX5680" fmla="*/ 11529164 w 12192000"/>
              <a:gd name="connsiteY5680" fmla="*/ 1943552 h 6858000"/>
              <a:gd name="connsiteX5681" fmla="*/ 11539500 w 12192000"/>
              <a:gd name="connsiteY5681" fmla="*/ 1948813 h 6858000"/>
              <a:gd name="connsiteX5682" fmla="*/ 11555741 w 12192000"/>
              <a:gd name="connsiteY5682" fmla="*/ 1959335 h 6858000"/>
              <a:gd name="connsiteX5683" fmla="*/ 11557956 w 12192000"/>
              <a:gd name="connsiteY5683" fmla="*/ 1965001 h 6858000"/>
              <a:gd name="connsiteX5684" fmla="*/ 11565338 w 12192000"/>
              <a:gd name="connsiteY5684" fmla="*/ 1976738 h 6858000"/>
              <a:gd name="connsiteX5685" fmla="*/ 11566077 w 12192000"/>
              <a:gd name="connsiteY5685" fmla="*/ 1972691 h 6858000"/>
              <a:gd name="connsiteX5686" fmla="*/ 11569030 w 12192000"/>
              <a:gd name="connsiteY5686" fmla="*/ 1977548 h 6858000"/>
              <a:gd name="connsiteX5687" fmla="*/ 11573459 w 12192000"/>
              <a:gd name="connsiteY5687" fmla="*/ 1971882 h 6858000"/>
              <a:gd name="connsiteX5688" fmla="*/ 11578627 w 12192000"/>
              <a:gd name="connsiteY5688" fmla="*/ 1971882 h 6858000"/>
              <a:gd name="connsiteX5689" fmla="*/ 11579365 w 12192000"/>
              <a:gd name="connsiteY5689" fmla="*/ 1976333 h 6858000"/>
              <a:gd name="connsiteX5690" fmla="*/ 11585271 w 12192000"/>
              <a:gd name="connsiteY5690" fmla="*/ 1973500 h 6858000"/>
              <a:gd name="connsiteX5691" fmla="*/ 11597821 w 12192000"/>
              <a:gd name="connsiteY5691" fmla="*/ 1973500 h 6858000"/>
              <a:gd name="connsiteX5692" fmla="*/ 11600774 w 12192000"/>
              <a:gd name="connsiteY5692" fmla="*/ 1981999 h 6858000"/>
              <a:gd name="connsiteX5693" fmla="*/ 11600774 w 12192000"/>
              <a:gd name="connsiteY5693" fmla="*/ 1994546 h 6858000"/>
              <a:gd name="connsiteX5694" fmla="*/ 11614062 w 12192000"/>
              <a:gd name="connsiteY5694" fmla="*/ 2018828 h 6858000"/>
              <a:gd name="connsiteX5695" fmla="*/ 11627351 w 12192000"/>
              <a:gd name="connsiteY5695" fmla="*/ 2019233 h 6858000"/>
              <a:gd name="connsiteX5696" fmla="*/ 11636948 w 12192000"/>
              <a:gd name="connsiteY5696" fmla="*/ 2013972 h 6858000"/>
              <a:gd name="connsiteX5697" fmla="*/ 11646545 w 12192000"/>
              <a:gd name="connsiteY5697" fmla="*/ 2017614 h 6858000"/>
              <a:gd name="connsiteX5698" fmla="*/ 11650975 w 12192000"/>
              <a:gd name="connsiteY5698" fmla="*/ 2013567 h 6858000"/>
              <a:gd name="connsiteX5699" fmla="*/ 11656142 w 12192000"/>
              <a:gd name="connsiteY5699" fmla="*/ 2005068 h 6858000"/>
              <a:gd name="connsiteX5700" fmla="*/ 11651713 w 12192000"/>
              <a:gd name="connsiteY5700" fmla="*/ 1999402 h 6858000"/>
              <a:gd name="connsiteX5701" fmla="*/ 11649498 w 12192000"/>
              <a:gd name="connsiteY5701" fmla="*/ 1998188 h 6858000"/>
              <a:gd name="connsiteX5702" fmla="*/ 11662787 w 12192000"/>
              <a:gd name="connsiteY5702" fmla="*/ 1993331 h 6858000"/>
              <a:gd name="connsiteX5703" fmla="*/ 11669431 w 12192000"/>
              <a:gd name="connsiteY5703" fmla="*/ 1988070 h 6858000"/>
              <a:gd name="connsiteX5704" fmla="*/ 11669431 w 12192000"/>
              <a:gd name="connsiteY5704" fmla="*/ 1979571 h 6858000"/>
              <a:gd name="connsiteX5705" fmla="*/ 11665740 w 12192000"/>
              <a:gd name="connsiteY5705" fmla="*/ 1976333 h 6858000"/>
              <a:gd name="connsiteX5706" fmla="*/ 11677551 w 12192000"/>
              <a:gd name="connsiteY5706" fmla="*/ 1975929 h 6858000"/>
              <a:gd name="connsiteX5707" fmla="*/ 11700437 w 12192000"/>
              <a:gd name="connsiteY5707" fmla="*/ 1966216 h 6858000"/>
              <a:gd name="connsiteX5708" fmla="*/ 11703390 w 12192000"/>
              <a:gd name="connsiteY5708" fmla="*/ 1970263 h 6858000"/>
              <a:gd name="connsiteX5709" fmla="*/ 11708558 w 12192000"/>
              <a:gd name="connsiteY5709" fmla="*/ 1972286 h 6858000"/>
              <a:gd name="connsiteX5710" fmla="*/ 11714464 w 12192000"/>
              <a:gd name="connsiteY5710" fmla="*/ 1980381 h 6858000"/>
              <a:gd name="connsiteX5711" fmla="*/ 11720370 w 12192000"/>
              <a:gd name="connsiteY5711" fmla="*/ 1982809 h 6858000"/>
              <a:gd name="connsiteX5712" fmla="*/ 11727014 w 12192000"/>
              <a:gd name="connsiteY5712" fmla="*/ 1988070 h 6858000"/>
              <a:gd name="connsiteX5713" fmla="*/ 11758758 w 12192000"/>
              <a:gd name="connsiteY5713" fmla="*/ 1986856 h 6858000"/>
              <a:gd name="connsiteX5714" fmla="*/ 11762449 w 12192000"/>
              <a:gd name="connsiteY5714" fmla="*/ 1982809 h 6858000"/>
              <a:gd name="connsiteX5715" fmla="*/ 11773523 w 12192000"/>
              <a:gd name="connsiteY5715" fmla="*/ 1982404 h 6858000"/>
              <a:gd name="connsiteX5716" fmla="*/ 11772785 w 12192000"/>
              <a:gd name="connsiteY5716" fmla="*/ 1986047 h 6858000"/>
              <a:gd name="connsiteX5717" fmla="*/ 11786812 w 12192000"/>
              <a:gd name="connsiteY5717" fmla="*/ 1985642 h 6858000"/>
              <a:gd name="connsiteX5718" fmla="*/ 11798623 w 12192000"/>
              <a:gd name="connsiteY5718" fmla="*/ 1983618 h 6858000"/>
              <a:gd name="connsiteX5719" fmla="*/ 11805268 w 12192000"/>
              <a:gd name="connsiteY5719" fmla="*/ 1986451 h 6858000"/>
              <a:gd name="connsiteX5720" fmla="*/ 11794194 w 12192000"/>
              <a:gd name="connsiteY5720" fmla="*/ 1989689 h 6858000"/>
              <a:gd name="connsiteX5721" fmla="*/ 11793456 w 12192000"/>
              <a:gd name="connsiteY5721" fmla="*/ 1994950 h 6858000"/>
              <a:gd name="connsiteX5722" fmla="*/ 11801576 w 12192000"/>
              <a:gd name="connsiteY5722" fmla="*/ 2005473 h 6858000"/>
              <a:gd name="connsiteX5723" fmla="*/ 11796409 w 12192000"/>
              <a:gd name="connsiteY5723" fmla="*/ 2005473 h 6858000"/>
              <a:gd name="connsiteX5724" fmla="*/ 11789764 w 12192000"/>
              <a:gd name="connsiteY5724" fmla="*/ 2008711 h 6858000"/>
              <a:gd name="connsiteX5725" fmla="*/ 11791241 w 12192000"/>
              <a:gd name="connsiteY5725" fmla="*/ 2018424 h 6858000"/>
              <a:gd name="connsiteX5726" fmla="*/ 11798623 w 12192000"/>
              <a:gd name="connsiteY5726" fmla="*/ 2020043 h 6858000"/>
              <a:gd name="connsiteX5727" fmla="*/ 11798623 w 12192000"/>
              <a:gd name="connsiteY5727" fmla="*/ 2024090 h 6858000"/>
              <a:gd name="connsiteX5728" fmla="*/ 11786812 w 12192000"/>
              <a:gd name="connsiteY5728" fmla="*/ 2033803 h 6858000"/>
              <a:gd name="connsiteX5729" fmla="*/ 11774261 w 12192000"/>
              <a:gd name="connsiteY5729" fmla="*/ 2026114 h 6858000"/>
              <a:gd name="connsiteX5730" fmla="*/ 11773523 w 12192000"/>
              <a:gd name="connsiteY5730" fmla="*/ 2021257 h 6858000"/>
              <a:gd name="connsiteX5731" fmla="*/ 11769094 w 12192000"/>
              <a:gd name="connsiteY5731" fmla="*/ 2026518 h 6858000"/>
              <a:gd name="connsiteX5732" fmla="*/ 11764664 w 12192000"/>
              <a:gd name="connsiteY5732" fmla="*/ 2020852 h 6858000"/>
              <a:gd name="connsiteX5733" fmla="*/ 11754329 w 12192000"/>
              <a:gd name="connsiteY5733" fmla="*/ 2033803 h 6858000"/>
              <a:gd name="connsiteX5734" fmla="*/ 11748423 w 12192000"/>
              <a:gd name="connsiteY5734" fmla="*/ 2033803 h 6858000"/>
              <a:gd name="connsiteX5735" fmla="*/ 11738826 w 12192000"/>
              <a:gd name="connsiteY5735" fmla="*/ 2040683 h 6858000"/>
              <a:gd name="connsiteX5736" fmla="*/ 11729967 w 12192000"/>
              <a:gd name="connsiteY5736" fmla="*/ 2040278 h 6858000"/>
              <a:gd name="connsiteX5737" fmla="*/ 11727752 w 12192000"/>
              <a:gd name="connsiteY5737" fmla="*/ 2045944 h 6858000"/>
              <a:gd name="connsiteX5738" fmla="*/ 11719631 w 12192000"/>
              <a:gd name="connsiteY5738" fmla="*/ 2040278 h 6858000"/>
              <a:gd name="connsiteX5739" fmla="*/ 11707819 w 12192000"/>
              <a:gd name="connsiteY5739" fmla="*/ 2041492 h 6858000"/>
              <a:gd name="connsiteX5740" fmla="*/ 11719631 w 12192000"/>
              <a:gd name="connsiteY5740" fmla="*/ 2047968 h 6858000"/>
              <a:gd name="connsiteX5741" fmla="*/ 11720370 w 12192000"/>
              <a:gd name="connsiteY5741" fmla="*/ 2055253 h 6858000"/>
              <a:gd name="connsiteX5742" fmla="*/ 11707819 w 12192000"/>
              <a:gd name="connsiteY5742" fmla="*/ 2057276 h 6858000"/>
              <a:gd name="connsiteX5743" fmla="*/ 11707819 w 12192000"/>
              <a:gd name="connsiteY5743" fmla="*/ 2067394 h 6858000"/>
              <a:gd name="connsiteX5744" fmla="*/ 11693055 w 12192000"/>
              <a:gd name="connsiteY5744" fmla="*/ 2066585 h 6858000"/>
              <a:gd name="connsiteX5745" fmla="*/ 11684934 w 12192000"/>
              <a:gd name="connsiteY5745" fmla="*/ 2074679 h 6858000"/>
              <a:gd name="connsiteX5746" fmla="*/ 11689363 w 12192000"/>
              <a:gd name="connsiteY5746" fmla="*/ 2079940 h 6858000"/>
              <a:gd name="connsiteX5747" fmla="*/ 11698960 w 12192000"/>
              <a:gd name="connsiteY5747" fmla="*/ 2085202 h 6858000"/>
              <a:gd name="connsiteX5748" fmla="*/ 11689363 w 12192000"/>
              <a:gd name="connsiteY5748" fmla="*/ 2094915 h 6858000"/>
              <a:gd name="connsiteX5749" fmla="*/ 11684934 w 12192000"/>
              <a:gd name="connsiteY5749" fmla="*/ 2092082 h 6858000"/>
              <a:gd name="connsiteX5750" fmla="*/ 11676075 w 12192000"/>
              <a:gd name="connsiteY5750" fmla="*/ 2105842 h 6858000"/>
              <a:gd name="connsiteX5751" fmla="*/ 11668692 w 12192000"/>
              <a:gd name="connsiteY5751" fmla="*/ 2107866 h 6858000"/>
              <a:gd name="connsiteX5752" fmla="*/ 11665001 w 12192000"/>
              <a:gd name="connsiteY5752" fmla="*/ 2105842 h 6858000"/>
              <a:gd name="connsiteX5753" fmla="*/ 11662787 w 12192000"/>
              <a:gd name="connsiteY5753" fmla="*/ 2118793 h 6858000"/>
              <a:gd name="connsiteX5754" fmla="*/ 11666478 w 12192000"/>
              <a:gd name="connsiteY5754" fmla="*/ 2129315 h 6858000"/>
              <a:gd name="connsiteX5755" fmla="*/ 11662787 w 12192000"/>
              <a:gd name="connsiteY5755" fmla="*/ 2145099 h 6858000"/>
              <a:gd name="connsiteX5756" fmla="*/ 11662787 w 12192000"/>
              <a:gd name="connsiteY5756" fmla="*/ 2168168 h 6858000"/>
              <a:gd name="connsiteX5757" fmla="*/ 11666478 w 12192000"/>
              <a:gd name="connsiteY5757" fmla="*/ 2167764 h 6858000"/>
              <a:gd name="connsiteX5758" fmla="*/ 11692316 w 12192000"/>
              <a:gd name="connsiteY5758" fmla="*/ 2178691 h 6858000"/>
              <a:gd name="connsiteX5759" fmla="*/ 11692316 w 12192000"/>
              <a:gd name="connsiteY5759" fmla="*/ 2185166 h 6858000"/>
              <a:gd name="connsiteX5760" fmla="*/ 11699699 w 12192000"/>
              <a:gd name="connsiteY5760" fmla="*/ 2181524 h 6858000"/>
              <a:gd name="connsiteX5761" fmla="*/ 11727014 w 12192000"/>
              <a:gd name="connsiteY5761" fmla="*/ 2194475 h 6858000"/>
              <a:gd name="connsiteX5762" fmla="*/ 11741779 w 12192000"/>
              <a:gd name="connsiteY5762" fmla="*/ 2223209 h 6858000"/>
              <a:gd name="connsiteX5763" fmla="*/ 11745470 w 12192000"/>
              <a:gd name="connsiteY5763" fmla="*/ 2224019 h 6858000"/>
              <a:gd name="connsiteX5764" fmla="*/ 11740302 w 12192000"/>
              <a:gd name="connsiteY5764" fmla="*/ 2234542 h 6858000"/>
              <a:gd name="connsiteX5765" fmla="*/ 11750638 w 12192000"/>
              <a:gd name="connsiteY5765" fmla="*/ 2237779 h 6858000"/>
              <a:gd name="connsiteX5766" fmla="*/ 11751376 w 12192000"/>
              <a:gd name="connsiteY5766" fmla="*/ 2251539 h 6858000"/>
              <a:gd name="connsiteX5767" fmla="*/ 11769832 w 12192000"/>
              <a:gd name="connsiteY5767" fmla="*/ 2264086 h 6858000"/>
              <a:gd name="connsiteX5768" fmla="*/ 11770570 w 12192000"/>
              <a:gd name="connsiteY5768" fmla="*/ 2277441 h 6858000"/>
              <a:gd name="connsiteX5769" fmla="*/ 11783120 w 12192000"/>
              <a:gd name="connsiteY5769" fmla="*/ 2294844 h 6858000"/>
              <a:gd name="connsiteX5770" fmla="*/ 11793456 w 12192000"/>
              <a:gd name="connsiteY5770" fmla="*/ 2298891 h 6858000"/>
              <a:gd name="connsiteX5771" fmla="*/ 11803791 w 12192000"/>
              <a:gd name="connsiteY5771" fmla="*/ 2298082 h 6858000"/>
              <a:gd name="connsiteX5772" fmla="*/ 11808959 w 12192000"/>
              <a:gd name="connsiteY5772" fmla="*/ 2301724 h 6858000"/>
              <a:gd name="connsiteX5773" fmla="*/ 11808959 w 12192000"/>
              <a:gd name="connsiteY5773" fmla="*/ 2305367 h 6858000"/>
              <a:gd name="connsiteX5774" fmla="*/ 11820771 w 12192000"/>
              <a:gd name="connsiteY5774" fmla="*/ 2318722 h 6858000"/>
              <a:gd name="connsiteX5775" fmla="*/ 11826677 w 12192000"/>
              <a:gd name="connsiteY5775" fmla="*/ 2321150 h 6858000"/>
              <a:gd name="connsiteX5776" fmla="*/ 11834059 w 12192000"/>
              <a:gd name="connsiteY5776" fmla="*/ 2334101 h 6858000"/>
              <a:gd name="connsiteX5777" fmla="*/ 11828153 w 12192000"/>
              <a:gd name="connsiteY5777" fmla="*/ 2337339 h 6858000"/>
              <a:gd name="connsiteX5778" fmla="*/ 11808221 w 12192000"/>
              <a:gd name="connsiteY5778" fmla="*/ 2330459 h 6858000"/>
              <a:gd name="connsiteX5779" fmla="*/ 11793456 w 12192000"/>
              <a:gd name="connsiteY5779" fmla="*/ 2338148 h 6858000"/>
              <a:gd name="connsiteX5780" fmla="*/ 11783859 w 12192000"/>
              <a:gd name="connsiteY5780" fmla="*/ 2328435 h 6858000"/>
              <a:gd name="connsiteX5781" fmla="*/ 11776476 w 12192000"/>
              <a:gd name="connsiteY5781" fmla="*/ 2328435 h 6858000"/>
              <a:gd name="connsiteX5782" fmla="*/ 11765402 w 12192000"/>
              <a:gd name="connsiteY5782" fmla="*/ 2321150 h 6858000"/>
              <a:gd name="connsiteX5783" fmla="*/ 11749899 w 12192000"/>
              <a:gd name="connsiteY5783" fmla="*/ 2319127 h 6858000"/>
              <a:gd name="connsiteX5784" fmla="*/ 11743255 w 12192000"/>
              <a:gd name="connsiteY5784" fmla="*/ 2327221 h 6858000"/>
              <a:gd name="connsiteX5785" fmla="*/ 11733658 w 12192000"/>
              <a:gd name="connsiteY5785" fmla="*/ 2327221 h 6858000"/>
              <a:gd name="connsiteX5786" fmla="*/ 11727014 w 12192000"/>
              <a:gd name="connsiteY5786" fmla="*/ 2322364 h 6858000"/>
              <a:gd name="connsiteX5787" fmla="*/ 11721108 w 12192000"/>
              <a:gd name="connsiteY5787" fmla="*/ 2308604 h 6858000"/>
              <a:gd name="connsiteX5788" fmla="*/ 11707819 w 12192000"/>
              <a:gd name="connsiteY5788" fmla="*/ 2313461 h 6858000"/>
              <a:gd name="connsiteX5789" fmla="*/ 11700437 w 12192000"/>
              <a:gd name="connsiteY5789" fmla="*/ 2310628 h 6858000"/>
              <a:gd name="connsiteX5790" fmla="*/ 11697484 w 12192000"/>
              <a:gd name="connsiteY5790" fmla="*/ 2313461 h 6858000"/>
              <a:gd name="connsiteX5791" fmla="*/ 11691578 w 12192000"/>
              <a:gd name="connsiteY5791" fmla="*/ 2313461 h 6858000"/>
              <a:gd name="connsiteX5792" fmla="*/ 11684934 w 12192000"/>
              <a:gd name="connsiteY5792" fmla="*/ 2311437 h 6858000"/>
              <a:gd name="connsiteX5793" fmla="*/ 11676075 w 12192000"/>
              <a:gd name="connsiteY5793" fmla="*/ 2315889 h 6858000"/>
              <a:gd name="connsiteX5794" fmla="*/ 11664263 w 12192000"/>
              <a:gd name="connsiteY5794" fmla="*/ 2336529 h 6858000"/>
              <a:gd name="connsiteX5795" fmla="*/ 11678290 w 12192000"/>
              <a:gd name="connsiteY5795" fmla="*/ 2321150 h 6858000"/>
              <a:gd name="connsiteX5796" fmla="*/ 11689363 w 12192000"/>
              <a:gd name="connsiteY5796" fmla="*/ 2317508 h 6858000"/>
              <a:gd name="connsiteX5797" fmla="*/ 11701913 w 12192000"/>
              <a:gd name="connsiteY5797" fmla="*/ 2318722 h 6858000"/>
              <a:gd name="connsiteX5798" fmla="*/ 11713725 w 12192000"/>
              <a:gd name="connsiteY5798" fmla="*/ 2314675 h 6858000"/>
              <a:gd name="connsiteX5799" fmla="*/ 11718893 w 12192000"/>
              <a:gd name="connsiteY5799" fmla="*/ 2316698 h 6858000"/>
              <a:gd name="connsiteX5800" fmla="*/ 11718893 w 12192000"/>
              <a:gd name="connsiteY5800" fmla="*/ 2321555 h 6858000"/>
              <a:gd name="connsiteX5801" fmla="*/ 11732181 w 12192000"/>
              <a:gd name="connsiteY5801" fmla="*/ 2332482 h 6858000"/>
              <a:gd name="connsiteX5802" fmla="*/ 11739564 w 12192000"/>
              <a:gd name="connsiteY5802" fmla="*/ 2334101 h 6858000"/>
              <a:gd name="connsiteX5803" fmla="*/ 11755805 w 12192000"/>
              <a:gd name="connsiteY5803" fmla="*/ 2323579 h 6858000"/>
              <a:gd name="connsiteX5804" fmla="*/ 11766141 w 12192000"/>
              <a:gd name="connsiteY5804" fmla="*/ 2323983 h 6858000"/>
              <a:gd name="connsiteX5805" fmla="*/ 11786073 w 12192000"/>
              <a:gd name="connsiteY5805" fmla="*/ 2342195 h 6858000"/>
              <a:gd name="connsiteX5806" fmla="*/ 11802315 w 12192000"/>
              <a:gd name="connsiteY5806" fmla="*/ 2350694 h 6858000"/>
              <a:gd name="connsiteX5807" fmla="*/ 11828153 w 12192000"/>
              <a:gd name="connsiteY5807" fmla="*/ 2365264 h 6858000"/>
              <a:gd name="connsiteX5808" fmla="*/ 11839965 w 12192000"/>
              <a:gd name="connsiteY5808" fmla="*/ 2383476 h 6858000"/>
              <a:gd name="connsiteX5809" fmla="*/ 11839965 w 12192000"/>
              <a:gd name="connsiteY5809" fmla="*/ 2389952 h 6858000"/>
              <a:gd name="connsiteX5810" fmla="*/ 11825938 w 12192000"/>
              <a:gd name="connsiteY5810" fmla="*/ 2391571 h 6858000"/>
              <a:gd name="connsiteX5811" fmla="*/ 11814127 w 12192000"/>
              <a:gd name="connsiteY5811" fmla="*/ 2404117 h 6858000"/>
              <a:gd name="connsiteX5812" fmla="*/ 11808221 w 12192000"/>
              <a:gd name="connsiteY5812" fmla="*/ 2403307 h 6858000"/>
              <a:gd name="connsiteX5813" fmla="*/ 11803791 w 12192000"/>
              <a:gd name="connsiteY5813" fmla="*/ 2407354 h 6858000"/>
              <a:gd name="connsiteX5814" fmla="*/ 11803053 w 12192000"/>
              <a:gd name="connsiteY5814" fmla="*/ 2415449 h 6858000"/>
              <a:gd name="connsiteX5815" fmla="*/ 11794194 w 12192000"/>
              <a:gd name="connsiteY5815" fmla="*/ 2419496 h 6858000"/>
              <a:gd name="connsiteX5816" fmla="*/ 11781644 w 12192000"/>
              <a:gd name="connsiteY5816" fmla="*/ 2413830 h 6858000"/>
              <a:gd name="connsiteX5817" fmla="*/ 11775000 w 12192000"/>
              <a:gd name="connsiteY5817" fmla="*/ 2418282 h 6858000"/>
              <a:gd name="connsiteX5818" fmla="*/ 11769094 w 12192000"/>
              <a:gd name="connsiteY5818" fmla="*/ 2417877 h 6858000"/>
              <a:gd name="connsiteX5819" fmla="*/ 11757282 w 12192000"/>
              <a:gd name="connsiteY5819" fmla="*/ 2426781 h 6858000"/>
              <a:gd name="connsiteX5820" fmla="*/ 11756544 w 12192000"/>
              <a:gd name="connsiteY5820" fmla="*/ 2437303 h 6858000"/>
              <a:gd name="connsiteX5821" fmla="*/ 11759496 w 12192000"/>
              <a:gd name="connsiteY5821" fmla="*/ 2429614 h 6858000"/>
              <a:gd name="connsiteX5822" fmla="*/ 11769832 w 12192000"/>
              <a:gd name="connsiteY5822" fmla="*/ 2421924 h 6858000"/>
              <a:gd name="connsiteX5823" fmla="*/ 11779429 w 12192000"/>
              <a:gd name="connsiteY5823" fmla="*/ 2419496 h 6858000"/>
              <a:gd name="connsiteX5824" fmla="*/ 11789764 w 12192000"/>
              <a:gd name="connsiteY5824" fmla="*/ 2433256 h 6858000"/>
              <a:gd name="connsiteX5825" fmla="*/ 11797885 w 12192000"/>
              <a:gd name="connsiteY5825" fmla="*/ 2435685 h 6858000"/>
              <a:gd name="connsiteX5826" fmla="*/ 11813388 w 12192000"/>
              <a:gd name="connsiteY5826" fmla="*/ 2423543 h 6858000"/>
              <a:gd name="connsiteX5827" fmla="*/ 11825200 w 12192000"/>
              <a:gd name="connsiteY5827" fmla="*/ 2425162 h 6858000"/>
              <a:gd name="connsiteX5828" fmla="*/ 11841442 w 12192000"/>
              <a:gd name="connsiteY5828" fmla="*/ 2444184 h 6858000"/>
              <a:gd name="connsiteX5829" fmla="*/ 11843656 w 12192000"/>
              <a:gd name="connsiteY5829" fmla="*/ 2440136 h 6858000"/>
              <a:gd name="connsiteX5830" fmla="*/ 11848086 w 12192000"/>
              <a:gd name="connsiteY5830" fmla="*/ 2444993 h 6858000"/>
              <a:gd name="connsiteX5831" fmla="*/ 11857683 w 12192000"/>
              <a:gd name="connsiteY5831" fmla="*/ 2444993 h 6858000"/>
              <a:gd name="connsiteX5832" fmla="*/ 11859159 w 12192000"/>
              <a:gd name="connsiteY5832" fmla="*/ 2447826 h 6858000"/>
              <a:gd name="connsiteX5833" fmla="*/ 11837012 w 12192000"/>
              <a:gd name="connsiteY5833" fmla="*/ 2466848 h 6858000"/>
              <a:gd name="connsiteX5834" fmla="*/ 11823724 w 12192000"/>
              <a:gd name="connsiteY5834" fmla="*/ 2469276 h 6858000"/>
              <a:gd name="connsiteX5835" fmla="*/ 11823724 w 12192000"/>
              <a:gd name="connsiteY5835" fmla="*/ 2477775 h 6858000"/>
              <a:gd name="connsiteX5836" fmla="*/ 11830368 w 12192000"/>
              <a:gd name="connsiteY5836" fmla="*/ 2478989 h 6858000"/>
              <a:gd name="connsiteX5837" fmla="*/ 11842918 w 12192000"/>
              <a:gd name="connsiteY5837" fmla="*/ 2468871 h 6858000"/>
              <a:gd name="connsiteX5838" fmla="*/ 11853253 w 12192000"/>
              <a:gd name="connsiteY5838" fmla="*/ 2470895 h 6858000"/>
              <a:gd name="connsiteX5839" fmla="*/ 11853253 w 12192000"/>
              <a:gd name="connsiteY5839" fmla="*/ 2466443 h 6858000"/>
              <a:gd name="connsiteX5840" fmla="*/ 11851777 w 12192000"/>
              <a:gd name="connsiteY5840" fmla="*/ 2464015 h 6858000"/>
              <a:gd name="connsiteX5841" fmla="*/ 11857683 w 12192000"/>
              <a:gd name="connsiteY5841" fmla="*/ 2458753 h 6858000"/>
              <a:gd name="connsiteX5842" fmla="*/ 11862851 w 12192000"/>
              <a:gd name="connsiteY5842" fmla="*/ 2461586 h 6858000"/>
              <a:gd name="connsiteX5843" fmla="*/ 11864327 w 12192000"/>
              <a:gd name="connsiteY5843" fmla="*/ 2475347 h 6858000"/>
              <a:gd name="connsiteX5844" fmla="*/ 11867280 w 12192000"/>
              <a:gd name="connsiteY5844" fmla="*/ 2481013 h 6858000"/>
              <a:gd name="connsiteX5845" fmla="*/ 11861374 w 12192000"/>
              <a:gd name="connsiteY5845" fmla="*/ 2485464 h 6858000"/>
              <a:gd name="connsiteX5846" fmla="*/ 11860636 w 12192000"/>
              <a:gd name="connsiteY5846" fmla="*/ 2482227 h 6858000"/>
              <a:gd name="connsiteX5847" fmla="*/ 11854730 w 12192000"/>
              <a:gd name="connsiteY5847" fmla="*/ 2479394 h 6858000"/>
              <a:gd name="connsiteX5848" fmla="*/ 11853253 w 12192000"/>
              <a:gd name="connsiteY5848" fmla="*/ 2483846 h 6858000"/>
              <a:gd name="connsiteX5849" fmla="*/ 11850300 w 12192000"/>
              <a:gd name="connsiteY5849" fmla="*/ 2486274 h 6858000"/>
              <a:gd name="connsiteX5850" fmla="*/ 11840703 w 12192000"/>
              <a:gd name="connsiteY5850" fmla="*/ 2483846 h 6858000"/>
              <a:gd name="connsiteX5851" fmla="*/ 11830368 w 12192000"/>
              <a:gd name="connsiteY5851" fmla="*/ 2492345 h 6858000"/>
              <a:gd name="connsiteX5852" fmla="*/ 11828891 w 12192000"/>
              <a:gd name="connsiteY5852" fmla="*/ 2496392 h 6858000"/>
              <a:gd name="connsiteX5853" fmla="*/ 11845871 w 12192000"/>
              <a:gd name="connsiteY5853" fmla="*/ 2495582 h 6858000"/>
              <a:gd name="connsiteX5854" fmla="*/ 11851039 w 12192000"/>
              <a:gd name="connsiteY5854" fmla="*/ 2500439 h 6858000"/>
              <a:gd name="connsiteX5855" fmla="*/ 11849562 w 12192000"/>
              <a:gd name="connsiteY5855" fmla="*/ 2504081 h 6858000"/>
              <a:gd name="connsiteX5856" fmla="*/ 11846609 w 12192000"/>
              <a:gd name="connsiteY5856" fmla="*/ 2503272 h 6858000"/>
              <a:gd name="connsiteX5857" fmla="*/ 11839227 w 12192000"/>
              <a:gd name="connsiteY5857" fmla="*/ 2509343 h 6858000"/>
              <a:gd name="connsiteX5858" fmla="*/ 11845871 w 12192000"/>
              <a:gd name="connsiteY5858" fmla="*/ 2512176 h 6858000"/>
              <a:gd name="connsiteX5859" fmla="*/ 11850300 w 12192000"/>
              <a:gd name="connsiteY5859" fmla="*/ 2516627 h 6858000"/>
              <a:gd name="connsiteX5860" fmla="*/ 11844395 w 12192000"/>
              <a:gd name="connsiteY5860" fmla="*/ 2521484 h 6858000"/>
              <a:gd name="connsiteX5861" fmla="*/ 11837750 w 12192000"/>
              <a:gd name="connsiteY5861" fmla="*/ 2520270 h 6858000"/>
              <a:gd name="connsiteX5862" fmla="*/ 11834059 w 12192000"/>
              <a:gd name="connsiteY5862" fmla="*/ 2523508 h 6858000"/>
              <a:gd name="connsiteX5863" fmla="*/ 11837750 w 12192000"/>
              <a:gd name="connsiteY5863" fmla="*/ 2527150 h 6858000"/>
              <a:gd name="connsiteX5864" fmla="*/ 11847348 w 12192000"/>
              <a:gd name="connsiteY5864" fmla="*/ 2527959 h 6858000"/>
              <a:gd name="connsiteX5865" fmla="*/ 11853253 w 12192000"/>
              <a:gd name="connsiteY5865" fmla="*/ 2536458 h 6858000"/>
              <a:gd name="connsiteX5866" fmla="*/ 11845871 w 12192000"/>
              <a:gd name="connsiteY5866" fmla="*/ 2540506 h 6858000"/>
              <a:gd name="connsiteX5867" fmla="*/ 11843656 w 12192000"/>
              <a:gd name="connsiteY5867" fmla="*/ 2549814 h 6858000"/>
              <a:gd name="connsiteX5868" fmla="*/ 11841442 w 12192000"/>
              <a:gd name="connsiteY5868" fmla="*/ 2546576 h 6858000"/>
              <a:gd name="connsiteX5869" fmla="*/ 11839965 w 12192000"/>
              <a:gd name="connsiteY5869" fmla="*/ 2538887 h 6858000"/>
              <a:gd name="connsiteX5870" fmla="*/ 11831844 w 12192000"/>
              <a:gd name="connsiteY5870" fmla="*/ 2540101 h 6858000"/>
              <a:gd name="connsiteX5871" fmla="*/ 11824462 w 12192000"/>
              <a:gd name="connsiteY5871" fmla="*/ 2556289 h 6858000"/>
              <a:gd name="connsiteX5872" fmla="*/ 11818556 w 12192000"/>
              <a:gd name="connsiteY5872" fmla="*/ 2560337 h 6858000"/>
              <a:gd name="connsiteX5873" fmla="*/ 11804529 w 12192000"/>
              <a:gd name="connsiteY5873" fmla="*/ 2556694 h 6858000"/>
              <a:gd name="connsiteX5874" fmla="*/ 11814127 w 12192000"/>
              <a:gd name="connsiteY5874" fmla="*/ 2561551 h 6858000"/>
              <a:gd name="connsiteX5875" fmla="*/ 11814127 w 12192000"/>
              <a:gd name="connsiteY5875" fmla="*/ 2566407 h 6858000"/>
              <a:gd name="connsiteX5876" fmla="*/ 11817818 w 12192000"/>
              <a:gd name="connsiteY5876" fmla="*/ 2572073 h 6858000"/>
              <a:gd name="connsiteX5877" fmla="*/ 11812650 w 12192000"/>
              <a:gd name="connsiteY5877" fmla="*/ 2575311 h 6858000"/>
              <a:gd name="connsiteX5878" fmla="*/ 11811912 w 12192000"/>
              <a:gd name="connsiteY5878" fmla="*/ 2581786 h 6858000"/>
              <a:gd name="connsiteX5879" fmla="*/ 11815603 w 12192000"/>
              <a:gd name="connsiteY5879" fmla="*/ 2587048 h 6858000"/>
              <a:gd name="connsiteX5880" fmla="*/ 11812650 w 12192000"/>
              <a:gd name="connsiteY5880" fmla="*/ 2590285 h 6858000"/>
              <a:gd name="connsiteX5881" fmla="*/ 11812650 w 12192000"/>
              <a:gd name="connsiteY5881" fmla="*/ 2598380 h 6858000"/>
              <a:gd name="connsiteX5882" fmla="*/ 11804529 w 12192000"/>
              <a:gd name="connsiteY5882" fmla="*/ 2602022 h 6858000"/>
              <a:gd name="connsiteX5883" fmla="*/ 11797885 w 12192000"/>
              <a:gd name="connsiteY5883" fmla="*/ 2595547 h 6858000"/>
              <a:gd name="connsiteX5884" fmla="*/ 11795670 w 12192000"/>
              <a:gd name="connsiteY5884" fmla="*/ 2603641 h 6858000"/>
              <a:gd name="connsiteX5885" fmla="*/ 11803053 w 12192000"/>
              <a:gd name="connsiteY5885" fmla="*/ 2604450 h 6858000"/>
              <a:gd name="connsiteX5886" fmla="*/ 11809697 w 12192000"/>
              <a:gd name="connsiteY5886" fmla="*/ 2611735 h 6858000"/>
              <a:gd name="connsiteX5887" fmla="*/ 11798623 w 12192000"/>
              <a:gd name="connsiteY5887" fmla="*/ 2611331 h 6858000"/>
              <a:gd name="connsiteX5888" fmla="*/ 11797885 w 12192000"/>
              <a:gd name="connsiteY5888" fmla="*/ 2616592 h 6858000"/>
              <a:gd name="connsiteX5889" fmla="*/ 11785335 w 12192000"/>
              <a:gd name="connsiteY5889" fmla="*/ 2629138 h 6858000"/>
              <a:gd name="connsiteX5890" fmla="*/ 11778691 w 12192000"/>
              <a:gd name="connsiteY5890" fmla="*/ 2629138 h 6858000"/>
              <a:gd name="connsiteX5891" fmla="*/ 11779429 w 12192000"/>
              <a:gd name="connsiteY5891" fmla="*/ 2619830 h 6858000"/>
              <a:gd name="connsiteX5892" fmla="*/ 11774261 w 12192000"/>
              <a:gd name="connsiteY5892" fmla="*/ 2620639 h 6858000"/>
              <a:gd name="connsiteX5893" fmla="*/ 11771308 w 12192000"/>
              <a:gd name="connsiteY5893" fmla="*/ 2619830 h 6858000"/>
              <a:gd name="connsiteX5894" fmla="*/ 11769832 w 12192000"/>
              <a:gd name="connsiteY5894" fmla="*/ 2627519 h 6858000"/>
              <a:gd name="connsiteX5895" fmla="*/ 11763188 w 12192000"/>
              <a:gd name="connsiteY5895" fmla="*/ 2626305 h 6858000"/>
              <a:gd name="connsiteX5896" fmla="*/ 11767617 w 12192000"/>
              <a:gd name="connsiteY5896" fmla="*/ 2631162 h 6858000"/>
              <a:gd name="connsiteX5897" fmla="*/ 11761711 w 12192000"/>
              <a:gd name="connsiteY5897" fmla="*/ 2635209 h 6858000"/>
              <a:gd name="connsiteX5898" fmla="*/ 11769832 w 12192000"/>
              <a:gd name="connsiteY5898" fmla="*/ 2636018 h 6858000"/>
              <a:gd name="connsiteX5899" fmla="*/ 11776476 w 12192000"/>
              <a:gd name="connsiteY5899" fmla="*/ 2644112 h 6858000"/>
              <a:gd name="connsiteX5900" fmla="*/ 11766141 w 12192000"/>
              <a:gd name="connsiteY5900" fmla="*/ 2644112 h 6858000"/>
              <a:gd name="connsiteX5901" fmla="*/ 11777953 w 12192000"/>
              <a:gd name="connsiteY5901" fmla="*/ 2653826 h 6858000"/>
              <a:gd name="connsiteX5902" fmla="*/ 11784597 w 12192000"/>
              <a:gd name="connsiteY5902" fmla="*/ 2648969 h 6858000"/>
              <a:gd name="connsiteX5903" fmla="*/ 11789764 w 12192000"/>
              <a:gd name="connsiteY5903" fmla="*/ 2653826 h 6858000"/>
              <a:gd name="connsiteX5904" fmla="*/ 11772785 w 12192000"/>
              <a:gd name="connsiteY5904" fmla="*/ 2660706 h 6858000"/>
              <a:gd name="connsiteX5905" fmla="*/ 11762449 w 12192000"/>
              <a:gd name="connsiteY5905" fmla="*/ 2667181 h 6858000"/>
              <a:gd name="connsiteX5906" fmla="*/ 11760973 w 12192000"/>
              <a:gd name="connsiteY5906" fmla="*/ 2674466 h 6858000"/>
              <a:gd name="connsiteX5907" fmla="*/ 11764664 w 12192000"/>
              <a:gd name="connsiteY5907" fmla="*/ 2670824 h 6858000"/>
              <a:gd name="connsiteX5908" fmla="*/ 11772785 w 12192000"/>
              <a:gd name="connsiteY5908" fmla="*/ 2670419 h 6858000"/>
              <a:gd name="connsiteX5909" fmla="*/ 11777953 w 12192000"/>
              <a:gd name="connsiteY5909" fmla="*/ 2675680 h 6858000"/>
              <a:gd name="connsiteX5910" fmla="*/ 11766879 w 12192000"/>
              <a:gd name="connsiteY5910" fmla="*/ 2684584 h 6858000"/>
              <a:gd name="connsiteX5911" fmla="*/ 11775000 w 12192000"/>
              <a:gd name="connsiteY5911" fmla="*/ 2687012 h 6858000"/>
              <a:gd name="connsiteX5912" fmla="*/ 11773523 w 12192000"/>
              <a:gd name="connsiteY5912" fmla="*/ 2693083 h 6858000"/>
              <a:gd name="connsiteX5913" fmla="*/ 11766879 w 12192000"/>
              <a:gd name="connsiteY5913" fmla="*/ 2694702 h 6858000"/>
              <a:gd name="connsiteX5914" fmla="*/ 11769094 w 12192000"/>
              <a:gd name="connsiteY5914" fmla="*/ 2699963 h 6858000"/>
              <a:gd name="connsiteX5915" fmla="*/ 11773523 w 12192000"/>
              <a:gd name="connsiteY5915" fmla="*/ 2699963 h 6858000"/>
              <a:gd name="connsiteX5916" fmla="*/ 11777214 w 12192000"/>
              <a:gd name="connsiteY5916" fmla="*/ 2706439 h 6858000"/>
              <a:gd name="connsiteX5917" fmla="*/ 11776476 w 12192000"/>
              <a:gd name="connsiteY5917" fmla="*/ 2717771 h 6858000"/>
              <a:gd name="connsiteX5918" fmla="*/ 11771308 w 12192000"/>
              <a:gd name="connsiteY5918" fmla="*/ 2710081 h 6858000"/>
              <a:gd name="connsiteX5919" fmla="*/ 11766141 w 12192000"/>
              <a:gd name="connsiteY5919" fmla="*/ 2710081 h 6858000"/>
              <a:gd name="connsiteX5920" fmla="*/ 11766141 w 12192000"/>
              <a:gd name="connsiteY5920" fmla="*/ 2703606 h 6858000"/>
              <a:gd name="connsiteX5921" fmla="*/ 11758758 w 12192000"/>
              <a:gd name="connsiteY5921" fmla="*/ 2697535 h 6858000"/>
              <a:gd name="connsiteX5922" fmla="*/ 11755067 w 12192000"/>
              <a:gd name="connsiteY5922" fmla="*/ 2703201 h 6858000"/>
              <a:gd name="connsiteX5923" fmla="*/ 11749899 w 12192000"/>
              <a:gd name="connsiteY5923" fmla="*/ 2703201 h 6858000"/>
              <a:gd name="connsiteX5924" fmla="*/ 11749161 w 12192000"/>
              <a:gd name="connsiteY5924" fmla="*/ 2710486 h 6858000"/>
              <a:gd name="connsiteX5925" fmla="*/ 11758020 w 12192000"/>
              <a:gd name="connsiteY5925" fmla="*/ 2716152 h 6858000"/>
              <a:gd name="connsiteX5926" fmla="*/ 11757282 w 12192000"/>
              <a:gd name="connsiteY5926" fmla="*/ 2723841 h 6858000"/>
              <a:gd name="connsiteX5927" fmla="*/ 11754329 w 12192000"/>
              <a:gd name="connsiteY5927" fmla="*/ 2719389 h 6858000"/>
              <a:gd name="connsiteX5928" fmla="*/ 11749161 w 12192000"/>
              <a:gd name="connsiteY5928" fmla="*/ 2719389 h 6858000"/>
              <a:gd name="connsiteX5929" fmla="*/ 11745470 w 12192000"/>
              <a:gd name="connsiteY5929" fmla="*/ 2714938 h 6858000"/>
              <a:gd name="connsiteX5930" fmla="*/ 11738087 w 12192000"/>
              <a:gd name="connsiteY5930" fmla="*/ 2716556 h 6858000"/>
              <a:gd name="connsiteX5931" fmla="*/ 11743255 w 12192000"/>
              <a:gd name="connsiteY5931" fmla="*/ 2720604 h 6858000"/>
              <a:gd name="connsiteX5932" fmla="*/ 11744732 w 12192000"/>
              <a:gd name="connsiteY5932" fmla="*/ 2728698 h 6858000"/>
              <a:gd name="connsiteX5933" fmla="*/ 11752114 w 12192000"/>
              <a:gd name="connsiteY5933" fmla="*/ 2728698 h 6858000"/>
              <a:gd name="connsiteX5934" fmla="*/ 11752852 w 12192000"/>
              <a:gd name="connsiteY5934" fmla="*/ 2731126 h 6858000"/>
              <a:gd name="connsiteX5935" fmla="*/ 11747685 w 12192000"/>
              <a:gd name="connsiteY5935" fmla="*/ 2737602 h 6858000"/>
              <a:gd name="connsiteX5936" fmla="*/ 11737349 w 12192000"/>
              <a:gd name="connsiteY5936" fmla="*/ 2730721 h 6858000"/>
              <a:gd name="connsiteX5937" fmla="*/ 11735873 w 12192000"/>
              <a:gd name="connsiteY5937" fmla="*/ 2736792 h 6858000"/>
              <a:gd name="connsiteX5938" fmla="*/ 11738826 w 12192000"/>
              <a:gd name="connsiteY5938" fmla="*/ 2741244 h 6858000"/>
              <a:gd name="connsiteX5939" fmla="*/ 11747685 w 12192000"/>
              <a:gd name="connsiteY5939" fmla="*/ 2743672 h 6858000"/>
              <a:gd name="connsiteX5940" fmla="*/ 11743255 w 12192000"/>
              <a:gd name="connsiteY5940" fmla="*/ 2753385 h 6858000"/>
              <a:gd name="connsiteX5941" fmla="*/ 11729967 w 12192000"/>
              <a:gd name="connsiteY5941" fmla="*/ 2745696 h 6858000"/>
              <a:gd name="connsiteX5942" fmla="*/ 11724799 w 12192000"/>
              <a:gd name="connsiteY5942" fmla="*/ 2750148 h 6858000"/>
              <a:gd name="connsiteX5943" fmla="*/ 11721108 w 12192000"/>
              <a:gd name="connsiteY5943" fmla="*/ 2746910 h 6858000"/>
              <a:gd name="connsiteX5944" fmla="*/ 11713725 w 12192000"/>
              <a:gd name="connsiteY5944" fmla="*/ 2756623 h 6858000"/>
              <a:gd name="connsiteX5945" fmla="*/ 11696746 w 12192000"/>
              <a:gd name="connsiteY5945" fmla="*/ 2757433 h 6858000"/>
              <a:gd name="connsiteX5946" fmla="*/ 11709296 w 12192000"/>
              <a:gd name="connsiteY5946" fmla="*/ 2765932 h 6858000"/>
              <a:gd name="connsiteX5947" fmla="*/ 11716678 w 12192000"/>
              <a:gd name="connsiteY5947" fmla="*/ 2763503 h 6858000"/>
              <a:gd name="connsiteX5948" fmla="*/ 11724799 w 12192000"/>
              <a:gd name="connsiteY5948" fmla="*/ 2765122 h 6858000"/>
              <a:gd name="connsiteX5949" fmla="*/ 11721108 w 12192000"/>
              <a:gd name="connsiteY5949" fmla="*/ 2772407 h 6858000"/>
              <a:gd name="connsiteX5950" fmla="*/ 11715940 w 12192000"/>
              <a:gd name="connsiteY5950" fmla="*/ 2773216 h 6858000"/>
              <a:gd name="connsiteX5951" fmla="*/ 11714464 w 12192000"/>
              <a:gd name="connsiteY5951" fmla="*/ 2782525 h 6858000"/>
              <a:gd name="connsiteX5952" fmla="*/ 11708558 w 12192000"/>
              <a:gd name="connsiteY5952" fmla="*/ 2776454 h 6858000"/>
              <a:gd name="connsiteX5953" fmla="*/ 11702652 w 12192000"/>
              <a:gd name="connsiteY5953" fmla="*/ 2784953 h 6858000"/>
              <a:gd name="connsiteX5954" fmla="*/ 11699699 w 12192000"/>
              <a:gd name="connsiteY5954" fmla="*/ 2786572 h 6858000"/>
              <a:gd name="connsiteX5955" fmla="*/ 11698960 w 12192000"/>
              <a:gd name="connsiteY5955" fmla="*/ 2782525 h 6858000"/>
              <a:gd name="connsiteX5956" fmla="*/ 11694531 w 12192000"/>
              <a:gd name="connsiteY5956" fmla="*/ 2782930 h 6858000"/>
              <a:gd name="connsiteX5957" fmla="*/ 11693055 w 12192000"/>
              <a:gd name="connsiteY5957" fmla="*/ 2790214 h 6858000"/>
              <a:gd name="connsiteX5958" fmla="*/ 11687887 w 12192000"/>
              <a:gd name="connsiteY5958" fmla="*/ 2790214 h 6858000"/>
              <a:gd name="connsiteX5959" fmla="*/ 11685672 w 12192000"/>
              <a:gd name="connsiteY5959" fmla="*/ 2801142 h 6858000"/>
              <a:gd name="connsiteX5960" fmla="*/ 11676075 w 12192000"/>
              <a:gd name="connsiteY5960" fmla="*/ 2801142 h 6858000"/>
              <a:gd name="connsiteX5961" fmla="*/ 11675337 w 12192000"/>
              <a:gd name="connsiteY5961" fmla="*/ 2796690 h 6858000"/>
              <a:gd name="connsiteX5962" fmla="*/ 11662787 w 12192000"/>
              <a:gd name="connsiteY5962" fmla="*/ 2798713 h 6858000"/>
              <a:gd name="connsiteX5963" fmla="*/ 11659095 w 12192000"/>
              <a:gd name="connsiteY5963" fmla="*/ 2803570 h 6858000"/>
              <a:gd name="connsiteX5964" fmla="*/ 11654666 w 12192000"/>
              <a:gd name="connsiteY5964" fmla="*/ 2802356 h 6858000"/>
              <a:gd name="connsiteX5965" fmla="*/ 11659095 w 12192000"/>
              <a:gd name="connsiteY5965" fmla="*/ 2811664 h 6858000"/>
              <a:gd name="connsiteX5966" fmla="*/ 11655404 w 12192000"/>
              <a:gd name="connsiteY5966" fmla="*/ 2821377 h 6858000"/>
              <a:gd name="connsiteX5967" fmla="*/ 11650975 w 12192000"/>
              <a:gd name="connsiteY5967" fmla="*/ 2826639 h 6858000"/>
              <a:gd name="connsiteX5968" fmla="*/ 11655404 w 12192000"/>
              <a:gd name="connsiteY5968" fmla="*/ 2832709 h 6858000"/>
              <a:gd name="connsiteX5969" fmla="*/ 11646545 w 12192000"/>
              <a:gd name="connsiteY5969" fmla="*/ 2836352 h 6858000"/>
              <a:gd name="connsiteX5970" fmla="*/ 11641377 w 12192000"/>
              <a:gd name="connsiteY5970" fmla="*/ 2834733 h 6858000"/>
              <a:gd name="connsiteX5971" fmla="*/ 11638425 w 12192000"/>
              <a:gd name="connsiteY5971" fmla="*/ 2838780 h 6858000"/>
              <a:gd name="connsiteX5972" fmla="*/ 11636948 w 12192000"/>
              <a:gd name="connsiteY5972" fmla="*/ 2833924 h 6858000"/>
              <a:gd name="connsiteX5973" fmla="*/ 11632519 w 12192000"/>
              <a:gd name="connsiteY5973" fmla="*/ 2837566 h 6858000"/>
              <a:gd name="connsiteX5974" fmla="*/ 11626613 w 12192000"/>
              <a:gd name="connsiteY5974" fmla="*/ 2843232 h 6858000"/>
              <a:gd name="connsiteX5975" fmla="*/ 11614801 w 12192000"/>
              <a:gd name="connsiteY5975" fmla="*/ 2844446 h 6858000"/>
              <a:gd name="connsiteX5976" fmla="*/ 11614062 w 12192000"/>
              <a:gd name="connsiteY5976" fmla="*/ 2848898 h 6858000"/>
              <a:gd name="connsiteX5977" fmla="*/ 11605942 w 12192000"/>
              <a:gd name="connsiteY5977" fmla="*/ 2848898 h 6858000"/>
              <a:gd name="connsiteX5978" fmla="*/ 11605204 w 12192000"/>
              <a:gd name="connsiteY5978" fmla="*/ 2846470 h 6858000"/>
              <a:gd name="connsiteX5979" fmla="*/ 11600036 w 12192000"/>
              <a:gd name="connsiteY5979" fmla="*/ 2846470 h 6858000"/>
              <a:gd name="connsiteX5980" fmla="*/ 11597821 w 12192000"/>
              <a:gd name="connsiteY5980" fmla="*/ 2854159 h 6858000"/>
              <a:gd name="connsiteX5981" fmla="*/ 11593392 w 12192000"/>
              <a:gd name="connsiteY5981" fmla="*/ 2858206 h 6858000"/>
              <a:gd name="connsiteX5982" fmla="*/ 11586009 w 12192000"/>
              <a:gd name="connsiteY5982" fmla="*/ 2850517 h 6858000"/>
              <a:gd name="connsiteX5983" fmla="*/ 11582318 w 12192000"/>
              <a:gd name="connsiteY5983" fmla="*/ 2844851 h 6858000"/>
              <a:gd name="connsiteX5984" fmla="*/ 11579365 w 12192000"/>
              <a:gd name="connsiteY5984" fmla="*/ 2849303 h 6858000"/>
              <a:gd name="connsiteX5985" fmla="*/ 11571983 w 12192000"/>
              <a:gd name="connsiteY5985" fmla="*/ 2850922 h 6858000"/>
              <a:gd name="connsiteX5986" fmla="*/ 11571244 w 12192000"/>
              <a:gd name="connsiteY5986" fmla="*/ 2857397 h 6858000"/>
              <a:gd name="connsiteX5987" fmla="*/ 11563124 w 12192000"/>
              <a:gd name="connsiteY5987" fmla="*/ 2859016 h 6858000"/>
              <a:gd name="connsiteX5988" fmla="*/ 11555003 w 12192000"/>
              <a:gd name="connsiteY5988" fmla="*/ 2854969 h 6858000"/>
              <a:gd name="connsiteX5989" fmla="*/ 11550573 w 12192000"/>
              <a:gd name="connsiteY5989" fmla="*/ 2858611 h 6858000"/>
              <a:gd name="connsiteX5990" fmla="*/ 11541715 w 12192000"/>
              <a:gd name="connsiteY5990" fmla="*/ 2861444 h 6858000"/>
              <a:gd name="connsiteX5991" fmla="*/ 11540238 w 12192000"/>
              <a:gd name="connsiteY5991" fmla="*/ 2870753 h 6858000"/>
              <a:gd name="connsiteX5992" fmla="*/ 11522520 w 12192000"/>
              <a:gd name="connsiteY5992" fmla="*/ 2878442 h 6858000"/>
              <a:gd name="connsiteX5993" fmla="*/ 11521782 w 12192000"/>
              <a:gd name="connsiteY5993" fmla="*/ 2874800 h 6858000"/>
              <a:gd name="connsiteX5994" fmla="*/ 11528426 w 12192000"/>
              <a:gd name="connsiteY5994" fmla="*/ 2871967 h 6858000"/>
              <a:gd name="connsiteX5995" fmla="*/ 11532856 w 12192000"/>
              <a:gd name="connsiteY5995" fmla="*/ 2865491 h 6858000"/>
              <a:gd name="connsiteX5996" fmla="*/ 11526211 w 12192000"/>
              <a:gd name="connsiteY5996" fmla="*/ 2866705 h 6858000"/>
              <a:gd name="connsiteX5997" fmla="*/ 11516614 w 12192000"/>
              <a:gd name="connsiteY5997" fmla="*/ 2857802 h 6858000"/>
              <a:gd name="connsiteX5998" fmla="*/ 11515138 w 12192000"/>
              <a:gd name="connsiteY5998" fmla="*/ 2851731 h 6858000"/>
              <a:gd name="connsiteX5999" fmla="*/ 11502588 w 12192000"/>
              <a:gd name="connsiteY5999" fmla="*/ 2846065 h 6858000"/>
              <a:gd name="connsiteX6000" fmla="*/ 11497420 w 12192000"/>
              <a:gd name="connsiteY6000" fmla="*/ 2842018 h 6858000"/>
              <a:gd name="connsiteX6001" fmla="*/ 11499635 w 12192000"/>
              <a:gd name="connsiteY6001" fmla="*/ 2847279 h 6858000"/>
              <a:gd name="connsiteX6002" fmla="*/ 11498896 w 12192000"/>
              <a:gd name="connsiteY6002" fmla="*/ 2853755 h 6858000"/>
              <a:gd name="connsiteX6003" fmla="*/ 11501111 w 12192000"/>
              <a:gd name="connsiteY6003" fmla="*/ 2861849 h 6858000"/>
              <a:gd name="connsiteX6004" fmla="*/ 11503326 w 12192000"/>
              <a:gd name="connsiteY6004" fmla="*/ 2873181 h 6858000"/>
              <a:gd name="connsiteX6005" fmla="*/ 11495205 w 12192000"/>
              <a:gd name="connsiteY6005" fmla="*/ 2876823 h 6858000"/>
              <a:gd name="connsiteX6006" fmla="*/ 11490776 w 12192000"/>
              <a:gd name="connsiteY6006" fmla="*/ 2883703 h 6858000"/>
              <a:gd name="connsiteX6007" fmla="*/ 11485608 w 12192000"/>
              <a:gd name="connsiteY6007" fmla="*/ 2886941 h 6858000"/>
              <a:gd name="connsiteX6008" fmla="*/ 11481917 w 12192000"/>
              <a:gd name="connsiteY6008" fmla="*/ 2883703 h 6858000"/>
              <a:gd name="connsiteX6009" fmla="*/ 11478964 w 12192000"/>
              <a:gd name="connsiteY6009" fmla="*/ 2881680 h 6858000"/>
              <a:gd name="connsiteX6010" fmla="*/ 11478226 w 12192000"/>
              <a:gd name="connsiteY6010" fmla="*/ 2885322 h 6858000"/>
              <a:gd name="connsiteX6011" fmla="*/ 11471581 w 12192000"/>
              <a:gd name="connsiteY6011" fmla="*/ 2893417 h 6858000"/>
              <a:gd name="connsiteX6012" fmla="*/ 11461984 w 12192000"/>
              <a:gd name="connsiteY6012" fmla="*/ 2901916 h 6858000"/>
              <a:gd name="connsiteX6013" fmla="*/ 11451649 w 12192000"/>
              <a:gd name="connsiteY6013" fmla="*/ 2907177 h 6858000"/>
              <a:gd name="connsiteX6014" fmla="*/ 11445743 w 12192000"/>
              <a:gd name="connsiteY6014" fmla="*/ 2908391 h 6858000"/>
              <a:gd name="connsiteX6015" fmla="*/ 11436146 w 12192000"/>
              <a:gd name="connsiteY6015" fmla="*/ 2905558 h 6858000"/>
              <a:gd name="connsiteX6016" fmla="*/ 11426549 w 12192000"/>
              <a:gd name="connsiteY6016" fmla="*/ 2907986 h 6858000"/>
              <a:gd name="connsiteX6017" fmla="*/ 11417690 w 12192000"/>
              <a:gd name="connsiteY6017" fmla="*/ 2907986 h 6858000"/>
              <a:gd name="connsiteX6018" fmla="*/ 11421381 w 12192000"/>
              <a:gd name="connsiteY6018" fmla="*/ 2914057 h 6858000"/>
              <a:gd name="connsiteX6019" fmla="*/ 11411045 w 12192000"/>
              <a:gd name="connsiteY6019" fmla="*/ 2919318 h 6858000"/>
              <a:gd name="connsiteX6020" fmla="*/ 11402186 w 12192000"/>
              <a:gd name="connsiteY6020" fmla="*/ 2922151 h 6858000"/>
              <a:gd name="connsiteX6021" fmla="*/ 11393328 w 12192000"/>
              <a:gd name="connsiteY6021" fmla="*/ 2919318 h 6858000"/>
              <a:gd name="connsiteX6022" fmla="*/ 11389636 w 12192000"/>
              <a:gd name="connsiteY6022" fmla="*/ 2926199 h 6858000"/>
              <a:gd name="connsiteX6023" fmla="*/ 11380039 w 12192000"/>
              <a:gd name="connsiteY6023" fmla="*/ 2927413 h 6858000"/>
              <a:gd name="connsiteX6024" fmla="*/ 11374871 w 12192000"/>
              <a:gd name="connsiteY6024" fmla="*/ 2932674 h 6858000"/>
              <a:gd name="connsiteX6025" fmla="*/ 11372657 w 12192000"/>
              <a:gd name="connsiteY6025" fmla="*/ 2932269 h 6858000"/>
              <a:gd name="connsiteX6026" fmla="*/ 11374871 w 12192000"/>
              <a:gd name="connsiteY6026" fmla="*/ 2929841 h 6858000"/>
              <a:gd name="connsiteX6027" fmla="*/ 11369704 w 12192000"/>
              <a:gd name="connsiteY6027" fmla="*/ 2929032 h 6858000"/>
              <a:gd name="connsiteX6028" fmla="*/ 11369704 w 12192000"/>
              <a:gd name="connsiteY6028" fmla="*/ 2927008 h 6858000"/>
              <a:gd name="connsiteX6029" fmla="*/ 11371180 w 12192000"/>
              <a:gd name="connsiteY6029" fmla="*/ 2925794 h 6858000"/>
              <a:gd name="connsiteX6030" fmla="*/ 11368227 w 12192000"/>
              <a:gd name="connsiteY6030" fmla="*/ 2925794 h 6858000"/>
              <a:gd name="connsiteX6031" fmla="*/ 11366013 w 12192000"/>
              <a:gd name="connsiteY6031" fmla="*/ 2922151 h 6858000"/>
              <a:gd name="connsiteX6032" fmla="*/ 11365274 w 12192000"/>
              <a:gd name="connsiteY6032" fmla="*/ 2919723 h 6858000"/>
              <a:gd name="connsiteX6033" fmla="*/ 11362321 w 12192000"/>
              <a:gd name="connsiteY6033" fmla="*/ 2922961 h 6858000"/>
              <a:gd name="connsiteX6034" fmla="*/ 11359368 w 12192000"/>
              <a:gd name="connsiteY6034" fmla="*/ 2923366 h 6858000"/>
              <a:gd name="connsiteX6035" fmla="*/ 11360845 w 12192000"/>
              <a:gd name="connsiteY6035" fmla="*/ 2928222 h 6858000"/>
              <a:gd name="connsiteX6036" fmla="*/ 11359368 w 12192000"/>
              <a:gd name="connsiteY6036" fmla="*/ 2934293 h 6858000"/>
              <a:gd name="connsiteX6037" fmla="*/ 11352724 w 12192000"/>
              <a:gd name="connsiteY6037" fmla="*/ 2939554 h 6858000"/>
              <a:gd name="connsiteX6038" fmla="*/ 11350509 w 12192000"/>
              <a:gd name="connsiteY6038" fmla="*/ 2943197 h 6858000"/>
              <a:gd name="connsiteX6039" fmla="*/ 11354201 w 12192000"/>
              <a:gd name="connsiteY6039" fmla="*/ 2951696 h 6858000"/>
              <a:gd name="connsiteX6040" fmla="*/ 11359368 w 12192000"/>
              <a:gd name="connsiteY6040" fmla="*/ 2951696 h 6858000"/>
              <a:gd name="connsiteX6041" fmla="*/ 11365274 w 12192000"/>
              <a:gd name="connsiteY6041" fmla="*/ 2961004 h 6858000"/>
              <a:gd name="connsiteX6042" fmla="*/ 11365274 w 12192000"/>
              <a:gd name="connsiteY6042" fmla="*/ 2963432 h 6858000"/>
              <a:gd name="connsiteX6043" fmla="*/ 11368965 w 12192000"/>
              <a:gd name="connsiteY6043" fmla="*/ 2964242 h 6858000"/>
              <a:gd name="connsiteX6044" fmla="*/ 11371180 w 12192000"/>
              <a:gd name="connsiteY6044" fmla="*/ 2968289 h 6858000"/>
              <a:gd name="connsiteX6045" fmla="*/ 11363060 w 12192000"/>
              <a:gd name="connsiteY6045" fmla="*/ 2978407 h 6858000"/>
              <a:gd name="connsiteX6046" fmla="*/ 11357154 w 12192000"/>
              <a:gd name="connsiteY6046" fmla="*/ 2978407 h 6858000"/>
              <a:gd name="connsiteX6047" fmla="*/ 11357154 w 12192000"/>
              <a:gd name="connsiteY6047" fmla="*/ 2975978 h 6858000"/>
              <a:gd name="connsiteX6048" fmla="*/ 11346080 w 12192000"/>
              <a:gd name="connsiteY6048" fmla="*/ 2973955 h 6858000"/>
              <a:gd name="connsiteX6049" fmla="*/ 11342389 w 12192000"/>
              <a:gd name="connsiteY6049" fmla="*/ 2980026 h 6858000"/>
              <a:gd name="connsiteX6050" fmla="*/ 11340174 w 12192000"/>
              <a:gd name="connsiteY6050" fmla="*/ 2982049 h 6858000"/>
              <a:gd name="connsiteX6051" fmla="*/ 11338698 w 12192000"/>
              <a:gd name="connsiteY6051" fmla="*/ 2972336 h 6858000"/>
              <a:gd name="connsiteX6052" fmla="*/ 11338698 w 12192000"/>
              <a:gd name="connsiteY6052" fmla="*/ 2967884 h 6858000"/>
              <a:gd name="connsiteX6053" fmla="*/ 11332053 w 12192000"/>
              <a:gd name="connsiteY6053" fmla="*/ 2963837 h 6858000"/>
              <a:gd name="connsiteX6054" fmla="*/ 11319503 w 12192000"/>
              <a:gd name="connsiteY6054" fmla="*/ 2948458 h 6858000"/>
              <a:gd name="connsiteX6055" fmla="*/ 11320241 w 12192000"/>
              <a:gd name="connsiteY6055" fmla="*/ 2943197 h 6858000"/>
              <a:gd name="connsiteX6056" fmla="*/ 11326886 w 12192000"/>
              <a:gd name="connsiteY6056" fmla="*/ 2935102 h 6858000"/>
              <a:gd name="connsiteX6057" fmla="*/ 11328362 w 12192000"/>
              <a:gd name="connsiteY6057" fmla="*/ 2927008 h 6858000"/>
              <a:gd name="connsiteX6058" fmla="*/ 11335745 w 12192000"/>
              <a:gd name="connsiteY6058" fmla="*/ 2926199 h 6858000"/>
              <a:gd name="connsiteX6059" fmla="*/ 11335006 w 12192000"/>
              <a:gd name="connsiteY6059" fmla="*/ 2922961 h 6858000"/>
              <a:gd name="connsiteX6060" fmla="*/ 11329839 w 12192000"/>
              <a:gd name="connsiteY6060" fmla="*/ 2920937 h 6858000"/>
              <a:gd name="connsiteX6061" fmla="*/ 11323194 w 12192000"/>
              <a:gd name="connsiteY6061" fmla="*/ 2922961 h 6858000"/>
              <a:gd name="connsiteX6062" fmla="*/ 11315812 w 12192000"/>
              <a:gd name="connsiteY6062" fmla="*/ 2916890 h 6858000"/>
              <a:gd name="connsiteX6063" fmla="*/ 11310644 w 12192000"/>
              <a:gd name="connsiteY6063" fmla="*/ 2924984 h 6858000"/>
              <a:gd name="connsiteX6064" fmla="*/ 11304000 w 12192000"/>
              <a:gd name="connsiteY6064" fmla="*/ 2924580 h 6858000"/>
              <a:gd name="connsiteX6065" fmla="*/ 11298832 w 12192000"/>
              <a:gd name="connsiteY6065" fmla="*/ 2926199 h 6858000"/>
              <a:gd name="connsiteX6066" fmla="*/ 11286282 w 12192000"/>
              <a:gd name="connsiteY6066" fmla="*/ 2916485 h 6858000"/>
              <a:gd name="connsiteX6067" fmla="*/ 11281853 w 12192000"/>
              <a:gd name="connsiteY6067" fmla="*/ 2918104 h 6858000"/>
              <a:gd name="connsiteX6068" fmla="*/ 11272256 w 12192000"/>
              <a:gd name="connsiteY6068" fmla="*/ 2909605 h 6858000"/>
              <a:gd name="connsiteX6069" fmla="*/ 11267826 w 12192000"/>
              <a:gd name="connsiteY6069" fmla="*/ 2901106 h 6858000"/>
              <a:gd name="connsiteX6070" fmla="*/ 11265611 w 12192000"/>
              <a:gd name="connsiteY6070" fmla="*/ 2910415 h 6858000"/>
              <a:gd name="connsiteX6071" fmla="*/ 11265611 w 12192000"/>
              <a:gd name="connsiteY6071" fmla="*/ 2915271 h 6858000"/>
              <a:gd name="connsiteX6072" fmla="*/ 11257491 w 12192000"/>
              <a:gd name="connsiteY6072" fmla="*/ 2918104 h 6858000"/>
              <a:gd name="connsiteX6073" fmla="*/ 11251585 w 12192000"/>
              <a:gd name="connsiteY6073" fmla="*/ 2915676 h 6858000"/>
              <a:gd name="connsiteX6074" fmla="*/ 11247894 w 12192000"/>
              <a:gd name="connsiteY6074" fmla="*/ 2917700 h 6858000"/>
              <a:gd name="connsiteX6075" fmla="*/ 11244941 w 12192000"/>
              <a:gd name="connsiteY6075" fmla="*/ 2916890 h 6858000"/>
              <a:gd name="connsiteX6076" fmla="*/ 11244941 w 12192000"/>
              <a:gd name="connsiteY6076" fmla="*/ 2917295 h 6858000"/>
              <a:gd name="connsiteX6077" fmla="*/ 11244202 w 12192000"/>
              <a:gd name="connsiteY6077" fmla="*/ 2917295 h 6858000"/>
              <a:gd name="connsiteX6078" fmla="*/ 11246417 w 12192000"/>
              <a:gd name="connsiteY6078" fmla="*/ 2920937 h 6858000"/>
              <a:gd name="connsiteX6079" fmla="*/ 11242726 w 12192000"/>
              <a:gd name="connsiteY6079" fmla="*/ 2926199 h 6858000"/>
              <a:gd name="connsiteX6080" fmla="*/ 11237558 w 12192000"/>
              <a:gd name="connsiteY6080" fmla="*/ 2928222 h 6858000"/>
              <a:gd name="connsiteX6081" fmla="*/ 11233867 w 12192000"/>
              <a:gd name="connsiteY6081" fmla="*/ 2927817 h 6858000"/>
              <a:gd name="connsiteX6082" fmla="*/ 11225008 w 12192000"/>
              <a:gd name="connsiteY6082" fmla="*/ 2933079 h 6858000"/>
              <a:gd name="connsiteX6083" fmla="*/ 11216149 w 12192000"/>
              <a:gd name="connsiteY6083" fmla="*/ 2932269 h 6858000"/>
              <a:gd name="connsiteX6084" fmla="*/ 11207290 w 12192000"/>
              <a:gd name="connsiteY6084" fmla="*/ 2933888 h 6858000"/>
              <a:gd name="connsiteX6085" fmla="*/ 11204337 w 12192000"/>
              <a:gd name="connsiteY6085" fmla="*/ 2937935 h 6858000"/>
              <a:gd name="connsiteX6086" fmla="*/ 11206552 w 12192000"/>
              <a:gd name="connsiteY6086" fmla="*/ 2944815 h 6858000"/>
              <a:gd name="connsiteX6087" fmla="*/ 11202122 w 12192000"/>
              <a:gd name="connsiteY6087" fmla="*/ 2947648 h 6858000"/>
              <a:gd name="connsiteX6088" fmla="*/ 11199908 w 12192000"/>
              <a:gd name="connsiteY6088" fmla="*/ 2950886 h 6858000"/>
              <a:gd name="connsiteX6089" fmla="*/ 11195478 w 12192000"/>
              <a:gd name="connsiteY6089" fmla="*/ 2948458 h 6858000"/>
              <a:gd name="connsiteX6090" fmla="*/ 11187358 w 12192000"/>
              <a:gd name="connsiteY6090" fmla="*/ 2950077 h 6858000"/>
              <a:gd name="connsiteX6091" fmla="*/ 11182928 w 12192000"/>
              <a:gd name="connsiteY6091" fmla="*/ 2954124 h 6858000"/>
              <a:gd name="connsiteX6092" fmla="*/ 11179975 w 12192000"/>
              <a:gd name="connsiteY6092" fmla="*/ 2955338 h 6858000"/>
              <a:gd name="connsiteX6093" fmla="*/ 11176284 w 12192000"/>
              <a:gd name="connsiteY6093" fmla="*/ 2950886 h 6858000"/>
              <a:gd name="connsiteX6094" fmla="*/ 11173331 w 12192000"/>
              <a:gd name="connsiteY6094" fmla="*/ 2950077 h 6858000"/>
              <a:gd name="connsiteX6095" fmla="*/ 11172593 w 12192000"/>
              <a:gd name="connsiteY6095" fmla="*/ 2956147 h 6858000"/>
              <a:gd name="connsiteX6096" fmla="*/ 11168163 w 12192000"/>
              <a:gd name="connsiteY6096" fmla="*/ 2961004 h 6858000"/>
              <a:gd name="connsiteX6097" fmla="*/ 11171116 w 12192000"/>
              <a:gd name="connsiteY6097" fmla="*/ 2963837 h 6858000"/>
              <a:gd name="connsiteX6098" fmla="*/ 11169640 w 12192000"/>
              <a:gd name="connsiteY6098" fmla="*/ 2970717 h 6858000"/>
              <a:gd name="connsiteX6099" fmla="*/ 11170378 w 12192000"/>
              <a:gd name="connsiteY6099" fmla="*/ 2978002 h 6858000"/>
              <a:gd name="connsiteX6100" fmla="*/ 11168901 w 12192000"/>
              <a:gd name="connsiteY6100" fmla="*/ 2980026 h 6858000"/>
              <a:gd name="connsiteX6101" fmla="*/ 11171854 w 12192000"/>
              <a:gd name="connsiteY6101" fmla="*/ 2985287 h 6858000"/>
              <a:gd name="connsiteX6102" fmla="*/ 11168901 w 12192000"/>
              <a:gd name="connsiteY6102" fmla="*/ 2989334 h 6858000"/>
              <a:gd name="connsiteX6103" fmla="*/ 11165210 w 12192000"/>
              <a:gd name="connsiteY6103" fmla="*/ 2990548 h 6858000"/>
              <a:gd name="connsiteX6104" fmla="*/ 11157828 w 12192000"/>
              <a:gd name="connsiteY6104" fmla="*/ 3001071 h 6858000"/>
              <a:gd name="connsiteX6105" fmla="*/ 11151922 w 12192000"/>
              <a:gd name="connsiteY6105" fmla="*/ 3001475 h 6858000"/>
              <a:gd name="connsiteX6106" fmla="*/ 11148969 w 12192000"/>
              <a:gd name="connsiteY6106" fmla="*/ 2998238 h 6858000"/>
              <a:gd name="connsiteX6107" fmla="*/ 11148969 w 12192000"/>
              <a:gd name="connsiteY6107" fmla="*/ 3001880 h 6858000"/>
              <a:gd name="connsiteX6108" fmla="*/ 11144539 w 12192000"/>
              <a:gd name="connsiteY6108" fmla="*/ 3005118 h 6858000"/>
              <a:gd name="connsiteX6109" fmla="*/ 11141586 w 12192000"/>
              <a:gd name="connsiteY6109" fmla="*/ 3013212 h 6858000"/>
              <a:gd name="connsiteX6110" fmla="*/ 11137157 w 12192000"/>
              <a:gd name="connsiteY6110" fmla="*/ 3016450 h 6858000"/>
              <a:gd name="connsiteX6111" fmla="*/ 11137157 w 12192000"/>
              <a:gd name="connsiteY6111" fmla="*/ 3024544 h 6858000"/>
              <a:gd name="connsiteX6112" fmla="*/ 11140848 w 12192000"/>
              <a:gd name="connsiteY6112" fmla="*/ 3025354 h 6858000"/>
              <a:gd name="connsiteX6113" fmla="*/ 11144539 w 12192000"/>
              <a:gd name="connsiteY6113" fmla="*/ 3029805 h 6858000"/>
              <a:gd name="connsiteX6114" fmla="*/ 11139372 w 12192000"/>
              <a:gd name="connsiteY6114" fmla="*/ 3045185 h 6858000"/>
              <a:gd name="connsiteX6115" fmla="*/ 11134204 w 12192000"/>
              <a:gd name="connsiteY6115" fmla="*/ 3052874 h 6858000"/>
              <a:gd name="connsiteX6116" fmla="*/ 11144539 w 12192000"/>
              <a:gd name="connsiteY6116" fmla="*/ 3060968 h 6858000"/>
              <a:gd name="connsiteX6117" fmla="*/ 11143063 w 12192000"/>
              <a:gd name="connsiteY6117" fmla="*/ 3066230 h 6858000"/>
              <a:gd name="connsiteX6118" fmla="*/ 11134942 w 12192000"/>
              <a:gd name="connsiteY6118" fmla="*/ 3068253 h 6858000"/>
              <a:gd name="connsiteX6119" fmla="*/ 11143801 w 12192000"/>
              <a:gd name="connsiteY6119" fmla="*/ 3070682 h 6858000"/>
              <a:gd name="connsiteX6120" fmla="*/ 11158566 w 12192000"/>
              <a:gd name="connsiteY6120" fmla="*/ 3078371 h 6858000"/>
              <a:gd name="connsiteX6121" fmla="*/ 11171854 w 12192000"/>
              <a:gd name="connsiteY6121" fmla="*/ 3090513 h 6858000"/>
              <a:gd name="connsiteX6122" fmla="*/ 11176284 w 12192000"/>
              <a:gd name="connsiteY6122" fmla="*/ 3090108 h 6858000"/>
              <a:gd name="connsiteX6123" fmla="*/ 11182928 w 12192000"/>
              <a:gd name="connsiteY6123" fmla="*/ 3100630 h 6858000"/>
              <a:gd name="connsiteX6124" fmla="*/ 11182928 w 12192000"/>
              <a:gd name="connsiteY6124" fmla="*/ 3105487 h 6858000"/>
              <a:gd name="connsiteX6125" fmla="*/ 11180713 w 12192000"/>
              <a:gd name="connsiteY6125" fmla="*/ 3108725 h 6858000"/>
              <a:gd name="connsiteX6126" fmla="*/ 11185143 w 12192000"/>
              <a:gd name="connsiteY6126" fmla="*/ 3119247 h 6858000"/>
              <a:gd name="connsiteX6127" fmla="*/ 11187358 w 12192000"/>
              <a:gd name="connsiteY6127" fmla="*/ 3124913 h 6858000"/>
              <a:gd name="connsiteX6128" fmla="*/ 11206552 w 12192000"/>
              <a:gd name="connsiteY6128" fmla="*/ 3139483 h 6858000"/>
              <a:gd name="connsiteX6129" fmla="*/ 11217626 w 12192000"/>
              <a:gd name="connsiteY6129" fmla="*/ 3145149 h 6858000"/>
              <a:gd name="connsiteX6130" fmla="*/ 11219102 w 12192000"/>
              <a:gd name="connsiteY6130" fmla="*/ 3148387 h 6858000"/>
              <a:gd name="connsiteX6131" fmla="*/ 11245679 w 12192000"/>
              <a:gd name="connsiteY6131" fmla="*/ 3162147 h 6858000"/>
              <a:gd name="connsiteX6132" fmla="*/ 11269303 w 12192000"/>
              <a:gd name="connsiteY6132" fmla="*/ 3178336 h 6858000"/>
              <a:gd name="connsiteX6133" fmla="*/ 11275209 w 12192000"/>
              <a:gd name="connsiteY6133" fmla="*/ 3186835 h 6858000"/>
              <a:gd name="connsiteX6134" fmla="*/ 11297356 w 12192000"/>
              <a:gd name="connsiteY6134" fmla="*/ 3202214 h 6858000"/>
              <a:gd name="connsiteX6135" fmla="*/ 11304000 w 12192000"/>
              <a:gd name="connsiteY6135" fmla="*/ 3213951 h 6858000"/>
              <a:gd name="connsiteX6136" fmla="*/ 11305477 w 12192000"/>
              <a:gd name="connsiteY6136" fmla="*/ 3221640 h 6858000"/>
              <a:gd name="connsiteX6137" fmla="*/ 11308430 w 12192000"/>
              <a:gd name="connsiteY6137" fmla="*/ 3221640 h 6858000"/>
              <a:gd name="connsiteX6138" fmla="*/ 11308430 w 12192000"/>
              <a:gd name="connsiteY6138" fmla="*/ 3227711 h 6858000"/>
              <a:gd name="connsiteX6139" fmla="*/ 11319503 w 12192000"/>
              <a:gd name="connsiteY6139" fmla="*/ 3238638 h 6858000"/>
              <a:gd name="connsiteX6140" fmla="*/ 11319503 w 12192000"/>
              <a:gd name="connsiteY6140" fmla="*/ 3243495 h 6858000"/>
              <a:gd name="connsiteX6141" fmla="*/ 11322456 w 12192000"/>
              <a:gd name="connsiteY6141" fmla="*/ 3247137 h 6858000"/>
              <a:gd name="connsiteX6142" fmla="*/ 11320241 w 12192000"/>
              <a:gd name="connsiteY6142" fmla="*/ 3250780 h 6858000"/>
              <a:gd name="connsiteX6143" fmla="*/ 11328362 w 12192000"/>
              <a:gd name="connsiteY6143" fmla="*/ 3260897 h 6858000"/>
              <a:gd name="connsiteX6144" fmla="*/ 11331315 w 12192000"/>
              <a:gd name="connsiteY6144" fmla="*/ 3277491 h 6858000"/>
              <a:gd name="connsiteX6145" fmla="*/ 11335006 w 12192000"/>
              <a:gd name="connsiteY6145" fmla="*/ 3280324 h 6858000"/>
              <a:gd name="connsiteX6146" fmla="*/ 11338698 w 12192000"/>
              <a:gd name="connsiteY6146" fmla="*/ 3294893 h 6858000"/>
              <a:gd name="connsiteX6147" fmla="*/ 11341650 w 12192000"/>
              <a:gd name="connsiteY6147" fmla="*/ 3297726 h 6858000"/>
              <a:gd name="connsiteX6148" fmla="*/ 11342389 w 12192000"/>
              <a:gd name="connsiteY6148" fmla="*/ 3306225 h 6858000"/>
              <a:gd name="connsiteX6149" fmla="*/ 11340912 w 12192000"/>
              <a:gd name="connsiteY6149" fmla="*/ 3311082 h 6858000"/>
              <a:gd name="connsiteX6150" fmla="*/ 11343865 w 12192000"/>
              <a:gd name="connsiteY6150" fmla="*/ 3319176 h 6858000"/>
              <a:gd name="connsiteX6151" fmla="*/ 11341650 w 12192000"/>
              <a:gd name="connsiteY6151" fmla="*/ 3322414 h 6858000"/>
              <a:gd name="connsiteX6152" fmla="*/ 11345342 w 12192000"/>
              <a:gd name="connsiteY6152" fmla="*/ 3334151 h 6858000"/>
              <a:gd name="connsiteX6153" fmla="*/ 11345342 w 12192000"/>
              <a:gd name="connsiteY6153" fmla="*/ 3338198 h 6858000"/>
              <a:gd name="connsiteX6154" fmla="*/ 11349771 w 12192000"/>
              <a:gd name="connsiteY6154" fmla="*/ 3340221 h 6858000"/>
              <a:gd name="connsiteX6155" fmla="*/ 11351986 w 12192000"/>
              <a:gd name="connsiteY6155" fmla="*/ 3346697 h 6858000"/>
              <a:gd name="connsiteX6156" fmla="*/ 11357892 w 12192000"/>
              <a:gd name="connsiteY6156" fmla="*/ 3357220 h 6858000"/>
              <a:gd name="connsiteX6157" fmla="*/ 11357154 w 12192000"/>
              <a:gd name="connsiteY6157" fmla="*/ 3364100 h 6858000"/>
              <a:gd name="connsiteX6158" fmla="*/ 11354939 w 12192000"/>
              <a:gd name="connsiteY6158" fmla="*/ 3364100 h 6858000"/>
              <a:gd name="connsiteX6159" fmla="*/ 11354201 w 12192000"/>
              <a:gd name="connsiteY6159" fmla="*/ 3360457 h 6858000"/>
              <a:gd name="connsiteX6160" fmla="*/ 11351248 w 12192000"/>
              <a:gd name="connsiteY6160" fmla="*/ 3357220 h 6858000"/>
              <a:gd name="connsiteX6161" fmla="*/ 11346818 w 12192000"/>
              <a:gd name="connsiteY6161" fmla="*/ 3359243 h 6858000"/>
              <a:gd name="connsiteX6162" fmla="*/ 11347556 w 12192000"/>
              <a:gd name="connsiteY6162" fmla="*/ 3366528 h 6858000"/>
              <a:gd name="connsiteX6163" fmla="*/ 11352724 w 12192000"/>
              <a:gd name="connsiteY6163" fmla="*/ 3370980 h 6858000"/>
              <a:gd name="connsiteX6164" fmla="*/ 11351248 w 12192000"/>
              <a:gd name="connsiteY6164" fmla="*/ 3375027 h 6858000"/>
              <a:gd name="connsiteX6165" fmla="*/ 11346080 w 12192000"/>
              <a:gd name="connsiteY6165" fmla="*/ 3378669 h 6858000"/>
              <a:gd name="connsiteX6166" fmla="*/ 11346080 w 12192000"/>
              <a:gd name="connsiteY6166" fmla="*/ 3383931 h 6858000"/>
              <a:gd name="connsiteX6167" fmla="*/ 11337959 w 12192000"/>
              <a:gd name="connsiteY6167" fmla="*/ 3389597 h 6858000"/>
              <a:gd name="connsiteX6168" fmla="*/ 11345342 w 12192000"/>
              <a:gd name="connsiteY6168" fmla="*/ 3399310 h 6858000"/>
              <a:gd name="connsiteX6169" fmla="*/ 11341650 w 12192000"/>
              <a:gd name="connsiteY6169" fmla="*/ 3407404 h 6858000"/>
              <a:gd name="connsiteX6170" fmla="*/ 11344603 w 12192000"/>
              <a:gd name="connsiteY6170" fmla="*/ 3411047 h 6858000"/>
              <a:gd name="connsiteX6171" fmla="*/ 11337959 w 12192000"/>
              <a:gd name="connsiteY6171" fmla="*/ 3416713 h 6858000"/>
              <a:gd name="connsiteX6172" fmla="*/ 11332792 w 12192000"/>
              <a:gd name="connsiteY6172" fmla="*/ 3418736 h 6858000"/>
              <a:gd name="connsiteX6173" fmla="*/ 11331315 w 12192000"/>
              <a:gd name="connsiteY6173" fmla="*/ 3430068 h 6858000"/>
              <a:gd name="connsiteX6174" fmla="*/ 11325409 w 12192000"/>
              <a:gd name="connsiteY6174" fmla="*/ 3432092 h 6858000"/>
              <a:gd name="connsiteX6175" fmla="*/ 11314335 w 12192000"/>
              <a:gd name="connsiteY6175" fmla="*/ 3442614 h 6858000"/>
              <a:gd name="connsiteX6176" fmla="*/ 11306953 w 12192000"/>
              <a:gd name="connsiteY6176" fmla="*/ 3446257 h 6858000"/>
              <a:gd name="connsiteX6177" fmla="*/ 11297356 w 12192000"/>
              <a:gd name="connsiteY6177" fmla="*/ 3452327 h 6858000"/>
              <a:gd name="connsiteX6178" fmla="*/ 11295879 w 12192000"/>
              <a:gd name="connsiteY6178" fmla="*/ 3460422 h 6858000"/>
              <a:gd name="connsiteX6179" fmla="*/ 11287020 w 12192000"/>
              <a:gd name="connsiteY6179" fmla="*/ 3460422 h 6858000"/>
              <a:gd name="connsiteX6180" fmla="*/ 11281114 w 12192000"/>
              <a:gd name="connsiteY6180" fmla="*/ 3466492 h 6858000"/>
              <a:gd name="connsiteX6181" fmla="*/ 11259705 w 12192000"/>
              <a:gd name="connsiteY6181" fmla="*/ 3478229 h 6858000"/>
              <a:gd name="connsiteX6182" fmla="*/ 11246417 w 12192000"/>
              <a:gd name="connsiteY6182" fmla="*/ 3479443 h 6858000"/>
              <a:gd name="connsiteX6183" fmla="*/ 11241249 w 12192000"/>
              <a:gd name="connsiteY6183" fmla="*/ 3476610 h 6858000"/>
              <a:gd name="connsiteX6184" fmla="*/ 11231652 w 12192000"/>
              <a:gd name="connsiteY6184" fmla="*/ 3479039 h 6858000"/>
              <a:gd name="connsiteX6185" fmla="*/ 11229437 w 12192000"/>
              <a:gd name="connsiteY6185" fmla="*/ 3477015 h 6858000"/>
              <a:gd name="connsiteX6186" fmla="*/ 11230914 w 12192000"/>
              <a:gd name="connsiteY6186" fmla="*/ 3471349 h 6858000"/>
              <a:gd name="connsiteX6187" fmla="*/ 11230914 w 12192000"/>
              <a:gd name="connsiteY6187" fmla="*/ 3466088 h 6858000"/>
              <a:gd name="connsiteX6188" fmla="*/ 11228699 w 12192000"/>
              <a:gd name="connsiteY6188" fmla="*/ 3471349 h 6858000"/>
              <a:gd name="connsiteX6189" fmla="*/ 11227223 w 12192000"/>
              <a:gd name="connsiteY6189" fmla="*/ 3473373 h 6858000"/>
              <a:gd name="connsiteX6190" fmla="*/ 11218364 w 12192000"/>
              <a:gd name="connsiteY6190" fmla="*/ 3471349 h 6858000"/>
              <a:gd name="connsiteX6191" fmla="*/ 11224270 w 12192000"/>
              <a:gd name="connsiteY6191" fmla="*/ 3475396 h 6858000"/>
              <a:gd name="connsiteX6192" fmla="*/ 11224270 w 12192000"/>
              <a:gd name="connsiteY6192" fmla="*/ 3479039 h 6858000"/>
              <a:gd name="connsiteX6193" fmla="*/ 11221317 w 12192000"/>
              <a:gd name="connsiteY6193" fmla="*/ 3480657 h 6858000"/>
              <a:gd name="connsiteX6194" fmla="*/ 11213196 w 12192000"/>
              <a:gd name="connsiteY6194" fmla="*/ 3479443 h 6858000"/>
              <a:gd name="connsiteX6195" fmla="*/ 11226484 w 12192000"/>
              <a:gd name="connsiteY6195" fmla="*/ 3485109 h 6858000"/>
              <a:gd name="connsiteX6196" fmla="*/ 11223531 w 12192000"/>
              <a:gd name="connsiteY6196" fmla="*/ 3489156 h 6858000"/>
              <a:gd name="connsiteX6197" fmla="*/ 11227223 w 12192000"/>
              <a:gd name="connsiteY6197" fmla="*/ 3496441 h 6858000"/>
              <a:gd name="connsiteX6198" fmla="*/ 11219840 w 12192000"/>
              <a:gd name="connsiteY6198" fmla="*/ 3500084 h 6858000"/>
              <a:gd name="connsiteX6199" fmla="*/ 11209505 w 12192000"/>
              <a:gd name="connsiteY6199" fmla="*/ 3492799 h 6858000"/>
              <a:gd name="connsiteX6200" fmla="*/ 11218364 w 12192000"/>
              <a:gd name="connsiteY6200" fmla="*/ 3501703 h 6858000"/>
              <a:gd name="connsiteX6201" fmla="*/ 11217626 w 12192000"/>
              <a:gd name="connsiteY6201" fmla="*/ 3506154 h 6858000"/>
              <a:gd name="connsiteX6202" fmla="*/ 11213196 w 12192000"/>
              <a:gd name="connsiteY6202" fmla="*/ 3511416 h 6858000"/>
              <a:gd name="connsiteX6203" fmla="*/ 11208767 w 12192000"/>
              <a:gd name="connsiteY6203" fmla="*/ 3509797 h 6858000"/>
              <a:gd name="connsiteX6204" fmla="*/ 11205075 w 12192000"/>
              <a:gd name="connsiteY6204" fmla="*/ 3504536 h 6858000"/>
              <a:gd name="connsiteX6205" fmla="*/ 11199908 w 12192000"/>
              <a:gd name="connsiteY6205" fmla="*/ 3505345 h 6858000"/>
              <a:gd name="connsiteX6206" fmla="*/ 11202122 w 12192000"/>
              <a:gd name="connsiteY6206" fmla="*/ 3512225 h 6858000"/>
              <a:gd name="connsiteX6207" fmla="*/ 11202122 w 12192000"/>
              <a:gd name="connsiteY6207" fmla="*/ 3514249 h 6858000"/>
              <a:gd name="connsiteX6208" fmla="*/ 11203599 w 12192000"/>
              <a:gd name="connsiteY6208" fmla="*/ 3517082 h 6858000"/>
              <a:gd name="connsiteX6209" fmla="*/ 11199908 w 12192000"/>
              <a:gd name="connsiteY6209" fmla="*/ 3519510 h 6858000"/>
              <a:gd name="connsiteX6210" fmla="*/ 11196955 w 12192000"/>
              <a:gd name="connsiteY6210" fmla="*/ 3523152 h 6858000"/>
              <a:gd name="connsiteX6211" fmla="*/ 11192525 w 12192000"/>
              <a:gd name="connsiteY6211" fmla="*/ 3523557 h 6858000"/>
              <a:gd name="connsiteX6212" fmla="*/ 11182928 w 12192000"/>
              <a:gd name="connsiteY6212" fmla="*/ 3531247 h 6858000"/>
              <a:gd name="connsiteX6213" fmla="*/ 11178499 w 12192000"/>
              <a:gd name="connsiteY6213" fmla="*/ 3534080 h 6858000"/>
              <a:gd name="connsiteX6214" fmla="*/ 11171854 w 12192000"/>
              <a:gd name="connsiteY6214" fmla="*/ 3533270 h 6858000"/>
              <a:gd name="connsiteX6215" fmla="*/ 11169640 w 12192000"/>
              <a:gd name="connsiteY6215" fmla="*/ 3538127 h 6858000"/>
              <a:gd name="connsiteX6216" fmla="*/ 11168163 w 12192000"/>
              <a:gd name="connsiteY6216" fmla="*/ 3547840 h 6858000"/>
              <a:gd name="connsiteX6217" fmla="*/ 11162257 w 12192000"/>
              <a:gd name="connsiteY6217" fmla="*/ 3553101 h 6858000"/>
              <a:gd name="connsiteX6218" fmla="*/ 11160042 w 12192000"/>
              <a:gd name="connsiteY6218" fmla="*/ 3552697 h 6858000"/>
              <a:gd name="connsiteX6219" fmla="*/ 11160042 w 12192000"/>
              <a:gd name="connsiteY6219" fmla="*/ 3555125 h 6858000"/>
              <a:gd name="connsiteX6220" fmla="*/ 11138633 w 12192000"/>
              <a:gd name="connsiteY6220" fmla="*/ 3564029 h 6858000"/>
              <a:gd name="connsiteX6221" fmla="*/ 11126822 w 12192000"/>
              <a:gd name="connsiteY6221" fmla="*/ 3562410 h 6858000"/>
              <a:gd name="connsiteX6222" fmla="*/ 11134204 w 12192000"/>
              <a:gd name="connsiteY6222" fmla="*/ 3558363 h 6858000"/>
              <a:gd name="connsiteX6223" fmla="*/ 11143063 w 12192000"/>
              <a:gd name="connsiteY6223" fmla="*/ 3554720 h 6858000"/>
              <a:gd name="connsiteX6224" fmla="*/ 11148231 w 12192000"/>
              <a:gd name="connsiteY6224" fmla="*/ 3549459 h 6858000"/>
              <a:gd name="connsiteX6225" fmla="*/ 11143063 w 12192000"/>
              <a:gd name="connsiteY6225" fmla="*/ 3551482 h 6858000"/>
              <a:gd name="connsiteX6226" fmla="*/ 11135680 w 12192000"/>
              <a:gd name="connsiteY6226" fmla="*/ 3547840 h 6858000"/>
              <a:gd name="connsiteX6227" fmla="*/ 11137157 w 12192000"/>
              <a:gd name="connsiteY6227" fmla="*/ 3533675 h 6858000"/>
              <a:gd name="connsiteX6228" fmla="*/ 11138633 w 12192000"/>
              <a:gd name="connsiteY6228" fmla="*/ 3532461 h 6858000"/>
              <a:gd name="connsiteX6229" fmla="*/ 11135680 w 12192000"/>
              <a:gd name="connsiteY6229" fmla="*/ 3531651 h 6858000"/>
              <a:gd name="connsiteX6230" fmla="*/ 11137157 w 12192000"/>
              <a:gd name="connsiteY6230" fmla="*/ 3525581 h 6858000"/>
              <a:gd name="connsiteX6231" fmla="*/ 11136419 w 12192000"/>
              <a:gd name="connsiteY6231" fmla="*/ 3511011 h 6858000"/>
              <a:gd name="connsiteX6232" fmla="*/ 11143801 w 12192000"/>
              <a:gd name="connsiteY6232" fmla="*/ 3500084 h 6858000"/>
              <a:gd name="connsiteX6233" fmla="*/ 11157828 w 12192000"/>
              <a:gd name="connsiteY6233" fmla="*/ 3489966 h 6858000"/>
              <a:gd name="connsiteX6234" fmla="*/ 11161519 w 12192000"/>
              <a:gd name="connsiteY6234" fmla="*/ 3485109 h 6858000"/>
              <a:gd name="connsiteX6235" fmla="*/ 11154875 w 12192000"/>
              <a:gd name="connsiteY6235" fmla="*/ 3488347 h 6858000"/>
              <a:gd name="connsiteX6236" fmla="*/ 11143801 w 12192000"/>
              <a:gd name="connsiteY6236" fmla="*/ 3486728 h 6858000"/>
              <a:gd name="connsiteX6237" fmla="*/ 11136419 w 12192000"/>
              <a:gd name="connsiteY6237" fmla="*/ 3489156 h 6858000"/>
              <a:gd name="connsiteX6238" fmla="*/ 11131989 w 12192000"/>
              <a:gd name="connsiteY6238" fmla="*/ 3486323 h 6858000"/>
              <a:gd name="connsiteX6239" fmla="*/ 11127560 w 12192000"/>
              <a:gd name="connsiteY6239" fmla="*/ 3487942 h 6858000"/>
              <a:gd name="connsiteX6240" fmla="*/ 11117963 w 12192000"/>
              <a:gd name="connsiteY6240" fmla="*/ 3485514 h 6858000"/>
              <a:gd name="connsiteX6241" fmla="*/ 11119439 w 12192000"/>
              <a:gd name="connsiteY6241" fmla="*/ 3483490 h 6858000"/>
              <a:gd name="connsiteX6242" fmla="*/ 11118701 w 12192000"/>
              <a:gd name="connsiteY6242" fmla="*/ 3475801 h 6858000"/>
              <a:gd name="connsiteX6243" fmla="*/ 11116486 w 12192000"/>
              <a:gd name="connsiteY6243" fmla="*/ 3474182 h 6858000"/>
              <a:gd name="connsiteX6244" fmla="*/ 11107627 w 12192000"/>
              <a:gd name="connsiteY6244" fmla="*/ 3468111 h 6858000"/>
              <a:gd name="connsiteX6245" fmla="*/ 11104674 w 12192000"/>
              <a:gd name="connsiteY6245" fmla="*/ 3469730 h 6858000"/>
              <a:gd name="connsiteX6246" fmla="*/ 11094339 w 12192000"/>
              <a:gd name="connsiteY6246" fmla="*/ 3466897 h 6858000"/>
              <a:gd name="connsiteX6247" fmla="*/ 11089171 w 12192000"/>
              <a:gd name="connsiteY6247" fmla="*/ 3462850 h 6858000"/>
              <a:gd name="connsiteX6248" fmla="*/ 11088433 w 12192000"/>
              <a:gd name="connsiteY6248" fmla="*/ 3465683 h 6858000"/>
              <a:gd name="connsiteX6249" fmla="*/ 11080312 w 12192000"/>
              <a:gd name="connsiteY6249" fmla="*/ 3472563 h 6858000"/>
              <a:gd name="connsiteX6250" fmla="*/ 11074406 w 12192000"/>
              <a:gd name="connsiteY6250" fmla="*/ 3472158 h 6858000"/>
              <a:gd name="connsiteX6251" fmla="*/ 11073668 w 12192000"/>
              <a:gd name="connsiteY6251" fmla="*/ 3468516 h 6858000"/>
              <a:gd name="connsiteX6252" fmla="*/ 11069977 w 12192000"/>
              <a:gd name="connsiteY6252" fmla="*/ 3464469 h 6858000"/>
              <a:gd name="connsiteX6253" fmla="*/ 11076621 w 12192000"/>
              <a:gd name="connsiteY6253" fmla="*/ 3457589 h 6858000"/>
              <a:gd name="connsiteX6254" fmla="*/ 11077359 w 12192000"/>
              <a:gd name="connsiteY6254" fmla="*/ 3451923 h 6858000"/>
              <a:gd name="connsiteX6255" fmla="*/ 11073668 w 12192000"/>
              <a:gd name="connsiteY6255" fmla="*/ 3444638 h 6858000"/>
              <a:gd name="connsiteX6256" fmla="*/ 11073668 w 12192000"/>
              <a:gd name="connsiteY6256" fmla="*/ 3439377 h 6858000"/>
              <a:gd name="connsiteX6257" fmla="*/ 11069238 w 12192000"/>
              <a:gd name="connsiteY6257" fmla="*/ 3441805 h 6858000"/>
              <a:gd name="connsiteX6258" fmla="*/ 11063333 w 12192000"/>
              <a:gd name="connsiteY6258" fmla="*/ 3446661 h 6858000"/>
              <a:gd name="connsiteX6259" fmla="*/ 11063333 w 12192000"/>
              <a:gd name="connsiteY6259" fmla="*/ 3454351 h 6858000"/>
              <a:gd name="connsiteX6260" fmla="*/ 11057427 w 12192000"/>
              <a:gd name="connsiteY6260" fmla="*/ 3455160 h 6858000"/>
              <a:gd name="connsiteX6261" fmla="*/ 11049306 w 12192000"/>
              <a:gd name="connsiteY6261" fmla="*/ 3454351 h 6858000"/>
              <a:gd name="connsiteX6262" fmla="*/ 11048568 w 12192000"/>
              <a:gd name="connsiteY6262" fmla="*/ 3447471 h 6858000"/>
              <a:gd name="connsiteX6263" fmla="*/ 11044876 w 12192000"/>
              <a:gd name="connsiteY6263" fmla="*/ 3442210 h 6858000"/>
              <a:gd name="connsiteX6264" fmla="*/ 11045615 w 12192000"/>
              <a:gd name="connsiteY6264" fmla="*/ 3434925 h 6858000"/>
              <a:gd name="connsiteX6265" fmla="*/ 11041923 w 12192000"/>
              <a:gd name="connsiteY6265" fmla="*/ 3428449 h 6858000"/>
              <a:gd name="connsiteX6266" fmla="*/ 11037494 w 12192000"/>
              <a:gd name="connsiteY6266" fmla="*/ 3429663 h 6858000"/>
              <a:gd name="connsiteX6267" fmla="*/ 11030850 w 12192000"/>
              <a:gd name="connsiteY6267" fmla="*/ 3420355 h 6858000"/>
              <a:gd name="connsiteX6268" fmla="*/ 11030850 w 12192000"/>
              <a:gd name="connsiteY6268" fmla="*/ 3411451 h 6858000"/>
              <a:gd name="connsiteX6269" fmla="*/ 11024206 w 12192000"/>
              <a:gd name="connsiteY6269" fmla="*/ 3406190 h 6858000"/>
              <a:gd name="connsiteX6270" fmla="*/ 11023467 w 12192000"/>
              <a:gd name="connsiteY6270" fmla="*/ 3397691 h 6858000"/>
              <a:gd name="connsiteX6271" fmla="*/ 11016823 w 12192000"/>
              <a:gd name="connsiteY6271" fmla="*/ 3390406 h 6858000"/>
              <a:gd name="connsiteX6272" fmla="*/ 11012394 w 12192000"/>
              <a:gd name="connsiteY6272" fmla="*/ 3389597 h 6858000"/>
              <a:gd name="connsiteX6273" fmla="*/ 11011655 w 12192000"/>
              <a:gd name="connsiteY6273" fmla="*/ 3396072 h 6858000"/>
              <a:gd name="connsiteX6274" fmla="*/ 11010179 w 12192000"/>
              <a:gd name="connsiteY6274" fmla="*/ 3396882 h 6858000"/>
              <a:gd name="connsiteX6275" fmla="*/ 11008703 w 12192000"/>
              <a:gd name="connsiteY6275" fmla="*/ 3394453 h 6858000"/>
              <a:gd name="connsiteX6276" fmla="*/ 10998367 w 12192000"/>
              <a:gd name="connsiteY6276" fmla="*/ 3386764 h 6858000"/>
              <a:gd name="connsiteX6277" fmla="*/ 10993938 w 12192000"/>
              <a:gd name="connsiteY6277" fmla="*/ 3386359 h 6858000"/>
              <a:gd name="connsiteX6278" fmla="*/ 10994676 w 12192000"/>
              <a:gd name="connsiteY6278" fmla="*/ 3382312 h 6858000"/>
              <a:gd name="connsiteX6279" fmla="*/ 10988032 w 12192000"/>
              <a:gd name="connsiteY6279" fmla="*/ 3379479 h 6858000"/>
              <a:gd name="connsiteX6280" fmla="*/ 10974743 w 12192000"/>
              <a:gd name="connsiteY6280" fmla="*/ 3367742 h 6858000"/>
              <a:gd name="connsiteX6281" fmla="*/ 10968099 w 12192000"/>
              <a:gd name="connsiteY6281" fmla="*/ 3365314 h 6858000"/>
              <a:gd name="connsiteX6282" fmla="*/ 10962193 w 12192000"/>
              <a:gd name="connsiteY6282" fmla="*/ 3369361 h 6858000"/>
              <a:gd name="connsiteX6283" fmla="*/ 10963670 w 12192000"/>
              <a:gd name="connsiteY6283" fmla="*/ 3371789 h 6858000"/>
              <a:gd name="connsiteX6284" fmla="*/ 10962193 w 12192000"/>
              <a:gd name="connsiteY6284" fmla="*/ 3373408 h 6858000"/>
              <a:gd name="connsiteX6285" fmla="*/ 10957764 w 12192000"/>
              <a:gd name="connsiteY6285" fmla="*/ 3370575 h 6858000"/>
              <a:gd name="connsiteX6286" fmla="*/ 10947428 w 12192000"/>
              <a:gd name="connsiteY6286" fmla="*/ 3368147 h 6858000"/>
              <a:gd name="connsiteX6287" fmla="*/ 10937093 w 12192000"/>
              <a:gd name="connsiteY6287" fmla="*/ 3370575 h 6858000"/>
              <a:gd name="connsiteX6288" fmla="*/ 10930449 w 12192000"/>
              <a:gd name="connsiteY6288" fmla="*/ 3368147 h 6858000"/>
              <a:gd name="connsiteX6289" fmla="*/ 10923066 w 12192000"/>
              <a:gd name="connsiteY6289" fmla="*/ 3368956 h 6858000"/>
              <a:gd name="connsiteX6290" fmla="*/ 10925281 w 12192000"/>
              <a:gd name="connsiteY6290" fmla="*/ 3361671 h 6858000"/>
              <a:gd name="connsiteX6291" fmla="*/ 10928972 w 12192000"/>
              <a:gd name="connsiteY6291" fmla="*/ 3358434 h 6858000"/>
              <a:gd name="connsiteX6292" fmla="*/ 10924543 w 12192000"/>
              <a:gd name="connsiteY6292" fmla="*/ 3351149 h 6858000"/>
              <a:gd name="connsiteX6293" fmla="*/ 10925281 w 12192000"/>
              <a:gd name="connsiteY6293" fmla="*/ 3339007 h 6858000"/>
              <a:gd name="connsiteX6294" fmla="*/ 10927496 w 12192000"/>
              <a:gd name="connsiteY6294" fmla="*/ 3336174 h 6858000"/>
              <a:gd name="connsiteX6295" fmla="*/ 10925281 w 12192000"/>
              <a:gd name="connsiteY6295" fmla="*/ 3330104 h 6858000"/>
              <a:gd name="connsiteX6296" fmla="*/ 10916422 w 12192000"/>
              <a:gd name="connsiteY6296" fmla="*/ 3328485 h 6858000"/>
              <a:gd name="connsiteX6297" fmla="*/ 10914946 w 12192000"/>
              <a:gd name="connsiteY6297" fmla="*/ 3327271 h 6858000"/>
              <a:gd name="connsiteX6298" fmla="*/ 10911993 w 12192000"/>
              <a:gd name="connsiteY6298" fmla="*/ 3328080 h 6858000"/>
              <a:gd name="connsiteX6299" fmla="*/ 10908301 w 12192000"/>
              <a:gd name="connsiteY6299" fmla="*/ 3326056 h 6858000"/>
              <a:gd name="connsiteX6300" fmla="*/ 10900181 w 12192000"/>
              <a:gd name="connsiteY6300" fmla="*/ 3329294 h 6858000"/>
              <a:gd name="connsiteX6301" fmla="*/ 10894275 w 12192000"/>
              <a:gd name="connsiteY6301" fmla="*/ 3329699 h 6858000"/>
              <a:gd name="connsiteX6302" fmla="*/ 10890583 w 12192000"/>
              <a:gd name="connsiteY6302" fmla="*/ 3326866 h 6858000"/>
              <a:gd name="connsiteX6303" fmla="*/ 10887631 w 12192000"/>
              <a:gd name="connsiteY6303" fmla="*/ 3330508 h 6858000"/>
              <a:gd name="connsiteX6304" fmla="*/ 10881725 w 12192000"/>
              <a:gd name="connsiteY6304" fmla="*/ 3330508 h 6858000"/>
              <a:gd name="connsiteX6305" fmla="*/ 10878772 w 12192000"/>
              <a:gd name="connsiteY6305" fmla="*/ 3329294 h 6858000"/>
              <a:gd name="connsiteX6306" fmla="*/ 10878772 w 12192000"/>
              <a:gd name="connsiteY6306" fmla="*/ 3331318 h 6858000"/>
              <a:gd name="connsiteX6307" fmla="*/ 10876557 w 12192000"/>
              <a:gd name="connsiteY6307" fmla="*/ 3337388 h 6858000"/>
              <a:gd name="connsiteX6308" fmla="*/ 10885416 w 12192000"/>
              <a:gd name="connsiteY6308" fmla="*/ 3341436 h 6858000"/>
              <a:gd name="connsiteX6309" fmla="*/ 10886892 w 12192000"/>
              <a:gd name="connsiteY6309" fmla="*/ 3349530 h 6858000"/>
              <a:gd name="connsiteX6310" fmla="*/ 10880986 w 12192000"/>
              <a:gd name="connsiteY6310" fmla="*/ 3357624 h 6858000"/>
              <a:gd name="connsiteX6311" fmla="*/ 10881725 w 12192000"/>
              <a:gd name="connsiteY6311" fmla="*/ 3367742 h 6858000"/>
              <a:gd name="connsiteX6312" fmla="*/ 10879510 w 12192000"/>
              <a:gd name="connsiteY6312" fmla="*/ 3373408 h 6858000"/>
              <a:gd name="connsiteX6313" fmla="*/ 10883201 w 12192000"/>
              <a:gd name="connsiteY6313" fmla="*/ 3376241 h 6858000"/>
              <a:gd name="connsiteX6314" fmla="*/ 10881725 w 12192000"/>
              <a:gd name="connsiteY6314" fmla="*/ 3388787 h 6858000"/>
              <a:gd name="connsiteX6315" fmla="*/ 10875080 w 12192000"/>
              <a:gd name="connsiteY6315" fmla="*/ 3397286 h 6858000"/>
              <a:gd name="connsiteX6316" fmla="*/ 10873604 w 12192000"/>
              <a:gd name="connsiteY6316" fmla="*/ 3406595 h 6858000"/>
              <a:gd name="connsiteX6317" fmla="*/ 10866221 w 12192000"/>
              <a:gd name="connsiteY6317" fmla="*/ 3416308 h 6858000"/>
              <a:gd name="connsiteX6318" fmla="*/ 10863268 w 12192000"/>
              <a:gd name="connsiteY6318" fmla="*/ 3451113 h 6858000"/>
              <a:gd name="connsiteX6319" fmla="*/ 10851457 w 12192000"/>
              <a:gd name="connsiteY6319" fmla="*/ 3465278 h 6858000"/>
              <a:gd name="connsiteX6320" fmla="*/ 10851457 w 12192000"/>
              <a:gd name="connsiteY6320" fmla="*/ 3474991 h 6858000"/>
              <a:gd name="connsiteX6321" fmla="*/ 10847027 w 12192000"/>
              <a:gd name="connsiteY6321" fmla="*/ 3484300 h 6858000"/>
              <a:gd name="connsiteX6322" fmla="*/ 10852195 w 12192000"/>
              <a:gd name="connsiteY6322" fmla="*/ 3485109 h 6858000"/>
              <a:gd name="connsiteX6323" fmla="*/ 10853671 w 12192000"/>
              <a:gd name="connsiteY6323" fmla="*/ 3487538 h 6858000"/>
              <a:gd name="connsiteX6324" fmla="*/ 10849242 w 12192000"/>
              <a:gd name="connsiteY6324" fmla="*/ 3492799 h 6858000"/>
              <a:gd name="connsiteX6325" fmla="*/ 10849980 w 12192000"/>
              <a:gd name="connsiteY6325" fmla="*/ 3497251 h 6858000"/>
              <a:gd name="connsiteX6326" fmla="*/ 10852195 w 12192000"/>
              <a:gd name="connsiteY6326" fmla="*/ 3506559 h 6858000"/>
              <a:gd name="connsiteX6327" fmla="*/ 10852195 w 12192000"/>
              <a:gd name="connsiteY6327" fmla="*/ 3512630 h 6858000"/>
              <a:gd name="connsiteX6328" fmla="*/ 10861792 w 12192000"/>
              <a:gd name="connsiteY6328" fmla="*/ 3525985 h 6858000"/>
              <a:gd name="connsiteX6329" fmla="*/ 10857363 w 12192000"/>
              <a:gd name="connsiteY6329" fmla="*/ 3534889 h 6858000"/>
              <a:gd name="connsiteX6330" fmla="*/ 10860315 w 12192000"/>
              <a:gd name="connsiteY6330" fmla="*/ 3538127 h 6858000"/>
              <a:gd name="connsiteX6331" fmla="*/ 10865483 w 12192000"/>
              <a:gd name="connsiteY6331" fmla="*/ 3536913 h 6858000"/>
              <a:gd name="connsiteX6332" fmla="*/ 10866960 w 12192000"/>
              <a:gd name="connsiteY6332" fmla="*/ 3532866 h 6858000"/>
              <a:gd name="connsiteX6333" fmla="*/ 10871389 w 12192000"/>
              <a:gd name="connsiteY6333" fmla="*/ 3528009 h 6858000"/>
              <a:gd name="connsiteX6334" fmla="*/ 10874342 w 12192000"/>
              <a:gd name="connsiteY6334" fmla="*/ 3529628 h 6858000"/>
              <a:gd name="connsiteX6335" fmla="*/ 10881725 w 12192000"/>
              <a:gd name="connsiteY6335" fmla="*/ 3530842 h 6858000"/>
              <a:gd name="connsiteX6336" fmla="*/ 10886154 w 12192000"/>
              <a:gd name="connsiteY6336" fmla="*/ 3534889 h 6858000"/>
              <a:gd name="connsiteX6337" fmla="*/ 10886892 w 12192000"/>
              <a:gd name="connsiteY6337" fmla="*/ 3544198 h 6858000"/>
              <a:gd name="connsiteX6338" fmla="*/ 10891322 w 12192000"/>
              <a:gd name="connsiteY6338" fmla="*/ 3549864 h 6858000"/>
              <a:gd name="connsiteX6339" fmla="*/ 10890583 w 12192000"/>
              <a:gd name="connsiteY6339" fmla="*/ 3559577 h 6858000"/>
              <a:gd name="connsiteX6340" fmla="*/ 10895751 w 12192000"/>
              <a:gd name="connsiteY6340" fmla="*/ 3561196 h 6858000"/>
              <a:gd name="connsiteX6341" fmla="*/ 10900919 w 12192000"/>
              <a:gd name="connsiteY6341" fmla="*/ 3571718 h 6858000"/>
              <a:gd name="connsiteX6342" fmla="*/ 10906087 w 12192000"/>
              <a:gd name="connsiteY6342" fmla="*/ 3571313 h 6858000"/>
              <a:gd name="connsiteX6343" fmla="*/ 10906087 w 12192000"/>
              <a:gd name="connsiteY6343" fmla="*/ 3566457 h 6858000"/>
              <a:gd name="connsiteX6344" fmla="*/ 10906825 w 12192000"/>
              <a:gd name="connsiteY6344" fmla="*/ 3562410 h 6858000"/>
              <a:gd name="connsiteX6345" fmla="*/ 10909778 w 12192000"/>
              <a:gd name="connsiteY6345" fmla="*/ 3569695 h 6858000"/>
              <a:gd name="connsiteX6346" fmla="*/ 10914946 w 12192000"/>
              <a:gd name="connsiteY6346" fmla="*/ 3577384 h 6858000"/>
              <a:gd name="connsiteX6347" fmla="*/ 10914946 w 12192000"/>
              <a:gd name="connsiteY6347" fmla="*/ 3585074 h 6858000"/>
              <a:gd name="connsiteX6348" fmla="*/ 10920113 w 12192000"/>
              <a:gd name="connsiteY6348" fmla="*/ 3587502 h 6858000"/>
              <a:gd name="connsiteX6349" fmla="*/ 10923804 w 12192000"/>
              <a:gd name="connsiteY6349" fmla="*/ 3606119 h 6858000"/>
              <a:gd name="connsiteX6350" fmla="*/ 10922328 w 12192000"/>
              <a:gd name="connsiteY6350" fmla="*/ 3608952 h 6858000"/>
              <a:gd name="connsiteX6351" fmla="*/ 10920113 w 12192000"/>
              <a:gd name="connsiteY6351" fmla="*/ 3612190 h 6858000"/>
              <a:gd name="connsiteX6352" fmla="*/ 10917899 w 12192000"/>
              <a:gd name="connsiteY6352" fmla="*/ 3608952 h 6858000"/>
              <a:gd name="connsiteX6353" fmla="*/ 10909778 w 12192000"/>
              <a:gd name="connsiteY6353" fmla="*/ 3613809 h 6858000"/>
              <a:gd name="connsiteX6354" fmla="*/ 10909040 w 12192000"/>
              <a:gd name="connsiteY6354" fmla="*/ 3620689 h 6858000"/>
              <a:gd name="connsiteX6355" fmla="*/ 10923066 w 12192000"/>
              <a:gd name="connsiteY6355" fmla="*/ 3625545 h 6858000"/>
              <a:gd name="connsiteX6356" fmla="*/ 10924543 w 12192000"/>
              <a:gd name="connsiteY6356" fmla="*/ 3618665 h 6858000"/>
              <a:gd name="connsiteX6357" fmla="*/ 10927496 w 12192000"/>
              <a:gd name="connsiteY6357" fmla="*/ 3620689 h 6858000"/>
              <a:gd name="connsiteX6358" fmla="*/ 10928972 w 12192000"/>
              <a:gd name="connsiteY6358" fmla="*/ 3628783 h 6858000"/>
              <a:gd name="connsiteX6359" fmla="*/ 10935616 w 12192000"/>
              <a:gd name="connsiteY6359" fmla="*/ 3634044 h 6858000"/>
              <a:gd name="connsiteX6360" fmla="*/ 10949643 w 12192000"/>
              <a:gd name="connsiteY6360" fmla="*/ 3646590 h 6858000"/>
              <a:gd name="connsiteX6361" fmla="*/ 10955549 w 12192000"/>
              <a:gd name="connsiteY6361" fmla="*/ 3651042 h 6858000"/>
              <a:gd name="connsiteX6362" fmla="*/ 10959978 w 12192000"/>
              <a:gd name="connsiteY6362" fmla="*/ 3648209 h 6858000"/>
              <a:gd name="connsiteX6363" fmla="*/ 10969576 w 12192000"/>
              <a:gd name="connsiteY6363" fmla="*/ 3649423 h 6858000"/>
              <a:gd name="connsiteX6364" fmla="*/ 10979173 w 12192000"/>
              <a:gd name="connsiteY6364" fmla="*/ 3652661 h 6858000"/>
              <a:gd name="connsiteX6365" fmla="*/ 10985079 w 12192000"/>
              <a:gd name="connsiteY6365" fmla="*/ 3666017 h 6858000"/>
              <a:gd name="connsiteX6366" fmla="*/ 10990985 w 12192000"/>
              <a:gd name="connsiteY6366" fmla="*/ 3672492 h 6858000"/>
              <a:gd name="connsiteX6367" fmla="*/ 10999844 w 12192000"/>
              <a:gd name="connsiteY6367" fmla="*/ 3677753 h 6858000"/>
              <a:gd name="connsiteX6368" fmla="*/ 11001320 w 12192000"/>
              <a:gd name="connsiteY6368" fmla="*/ 3682205 h 6858000"/>
              <a:gd name="connsiteX6369" fmla="*/ 11007964 w 12192000"/>
              <a:gd name="connsiteY6369" fmla="*/ 3681801 h 6858000"/>
              <a:gd name="connsiteX6370" fmla="*/ 11012394 w 12192000"/>
              <a:gd name="connsiteY6370" fmla="*/ 3677349 h 6858000"/>
              <a:gd name="connsiteX6371" fmla="*/ 11016823 w 12192000"/>
              <a:gd name="connsiteY6371" fmla="*/ 3676539 h 6858000"/>
              <a:gd name="connsiteX6372" fmla="*/ 11024206 w 12192000"/>
              <a:gd name="connsiteY6372" fmla="*/ 3689085 h 6858000"/>
              <a:gd name="connsiteX6373" fmla="*/ 11060380 w 12192000"/>
              <a:gd name="connsiteY6373" fmla="*/ 3723081 h 6858000"/>
              <a:gd name="connsiteX6374" fmla="*/ 11071453 w 12192000"/>
              <a:gd name="connsiteY6374" fmla="*/ 3738865 h 6858000"/>
              <a:gd name="connsiteX6375" fmla="*/ 11076621 w 12192000"/>
              <a:gd name="connsiteY6375" fmla="*/ 3757887 h 6858000"/>
              <a:gd name="connsiteX6376" fmla="*/ 11072191 w 12192000"/>
              <a:gd name="connsiteY6376" fmla="*/ 3762743 h 6858000"/>
              <a:gd name="connsiteX6377" fmla="*/ 11073668 w 12192000"/>
              <a:gd name="connsiteY6377" fmla="*/ 3785407 h 6858000"/>
              <a:gd name="connsiteX6378" fmla="*/ 11070715 w 12192000"/>
              <a:gd name="connsiteY6378" fmla="*/ 3789455 h 6858000"/>
              <a:gd name="connsiteX6379" fmla="*/ 11070715 w 12192000"/>
              <a:gd name="connsiteY6379" fmla="*/ 3797144 h 6858000"/>
              <a:gd name="connsiteX6380" fmla="*/ 11075144 w 12192000"/>
              <a:gd name="connsiteY6380" fmla="*/ 3803215 h 6858000"/>
              <a:gd name="connsiteX6381" fmla="*/ 11075144 w 12192000"/>
              <a:gd name="connsiteY6381" fmla="*/ 3826284 h 6858000"/>
              <a:gd name="connsiteX6382" fmla="*/ 11081050 w 12192000"/>
              <a:gd name="connsiteY6382" fmla="*/ 3838020 h 6858000"/>
              <a:gd name="connsiteX6383" fmla="*/ 11092862 w 12192000"/>
              <a:gd name="connsiteY6383" fmla="*/ 3847734 h 6858000"/>
              <a:gd name="connsiteX6384" fmla="*/ 11100245 w 12192000"/>
              <a:gd name="connsiteY6384" fmla="*/ 3847734 h 6858000"/>
              <a:gd name="connsiteX6385" fmla="*/ 11103198 w 12192000"/>
              <a:gd name="connsiteY6385" fmla="*/ 3851781 h 6858000"/>
              <a:gd name="connsiteX6386" fmla="*/ 11101721 w 12192000"/>
              <a:gd name="connsiteY6386" fmla="*/ 3855423 h 6858000"/>
              <a:gd name="connsiteX6387" fmla="*/ 11103198 w 12192000"/>
              <a:gd name="connsiteY6387" fmla="*/ 3869183 h 6858000"/>
              <a:gd name="connsiteX6388" fmla="*/ 11106889 w 12192000"/>
              <a:gd name="connsiteY6388" fmla="*/ 3871612 h 6858000"/>
              <a:gd name="connsiteX6389" fmla="*/ 11109104 w 12192000"/>
              <a:gd name="connsiteY6389" fmla="*/ 3875254 h 6858000"/>
              <a:gd name="connsiteX6390" fmla="*/ 11108365 w 12192000"/>
              <a:gd name="connsiteY6390" fmla="*/ 3878087 h 6858000"/>
              <a:gd name="connsiteX6391" fmla="*/ 11111318 w 12192000"/>
              <a:gd name="connsiteY6391" fmla="*/ 3879301 h 6858000"/>
              <a:gd name="connsiteX6392" fmla="*/ 11122392 w 12192000"/>
              <a:gd name="connsiteY6392" fmla="*/ 3898728 h 6858000"/>
              <a:gd name="connsiteX6393" fmla="*/ 11122392 w 12192000"/>
              <a:gd name="connsiteY6393" fmla="*/ 3910060 h 6858000"/>
              <a:gd name="connsiteX6394" fmla="*/ 11115010 w 12192000"/>
              <a:gd name="connsiteY6394" fmla="*/ 3908845 h 6858000"/>
              <a:gd name="connsiteX6395" fmla="*/ 11112795 w 12192000"/>
              <a:gd name="connsiteY6395" fmla="*/ 3905203 h 6858000"/>
              <a:gd name="connsiteX6396" fmla="*/ 11113533 w 12192000"/>
              <a:gd name="connsiteY6396" fmla="*/ 3899942 h 6858000"/>
              <a:gd name="connsiteX6397" fmla="*/ 11107627 w 12192000"/>
              <a:gd name="connsiteY6397" fmla="*/ 3896299 h 6858000"/>
              <a:gd name="connsiteX6398" fmla="*/ 11110580 w 12192000"/>
              <a:gd name="connsiteY6398" fmla="*/ 3899942 h 6858000"/>
              <a:gd name="connsiteX6399" fmla="*/ 11109842 w 12192000"/>
              <a:gd name="connsiteY6399" fmla="*/ 3904798 h 6858000"/>
              <a:gd name="connsiteX6400" fmla="*/ 11106889 w 12192000"/>
              <a:gd name="connsiteY6400" fmla="*/ 3906012 h 6858000"/>
              <a:gd name="connsiteX6401" fmla="*/ 11111318 w 12192000"/>
              <a:gd name="connsiteY6401" fmla="*/ 3906822 h 6858000"/>
              <a:gd name="connsiteX6402" fmla="*/ 11111318 w 12192000"/>
              <a:gd name="connsiteY6402" fmla="*/ 3908845 h 6858000"/>
              <a:gd name="connsiteX6403" fmla="*/ 11101721 w 12192000"/>
              <a:gd name="connsiteY6403" fmla="*/ 3914511 h 6858000"/>
              <a:gd name="connsiteX6404" fmla="*/ 11098030 w 12192000"/>
              <a:gd name="connsiteY6404" fmla="*/ 3909655 h 6858000"/>
              <a:gd name="connsiteX6405" fmla="*/ 11095077 w 12192000"/>
              <a:gd name="connsiteY6405" fmla="*/ 3912893 h 6858000"/>
              <a:gd name="connsiteX6406" fmla="*/ 11085480 w 12192000"/>
              <a:gd name="connsiteY6406" fmla="*/ 3908441 h 6858000"/>
              <a:gd name="connsiteX6407" fmla="*/ 11078836 w 12192000"/>
              <a:gd name="connsiteY6407" fmla="*/ 3901561 h 6858000"/>
              <a:gd name="connsiteX6408" fmla="*/ 11062594 w 12192000"/>
              <a:gd name="connsiteY6408" fmla="*/ 3898728 h 6858000"/>
              <a:gd name="connsiteX6409" fmla="*/ 11047829 w 12192000"/>
              <a:gd name="connsiteY6409" fmla="*/ 3891038 h 6858000"/>
              <a:gd name="connsiteX6410" fmla="*/ 11039709 w 12192000"/>
              <a:gd name="connsiteY6410" fmla="*/ 3883753 h 6858000"/>
              <a:gd name="connsiteX6411" fmla="*/ 11034541 w 12192000"/>
              <a:gd name="connsiteY6411" fmla="*/ 3879706 h 6858000"/>
              <a:gd name="connsiteX6412" fmla="*/ 11027159 w 12192000"/>
              <a:gd name="connsiteY6412" fmla="*/ 3881325 h 6858000"/>
              <a:gd name="connsiteX6413" fmla="*/ 11020514 w 12192000"/>
              <a:gd name="connsiteY6413" fmla="*/ 3880920 h 6858000"/>
              <a:gd name="connsiteX6414" fmla="*/ 11008703 w 12192000"/>
              <a:gd name="connsiteY6414" fmla="*/ 3869183 h 6858000"/>
              <a:gd name="connsiteX6415" fmla="*/ 11009441 w 12192000"/>
              <a:gd name="connsiteY6415" fmla="*/ 3860684 h 6858000"/>
              <a:gd name="connsiteX6416" fmla="*/ 10993938 w 12192000"/>
              <a:gd name="connsiteY6416" fmla="*/ 3849352 h 6858000"/>
              <a:gd name="connsiteX6417" fmla="*/ 10976220 w 12192000"/>
              <a:gd name="connsiteY6417" fmla="*/ 3842877 h 6858000"/>
              <a:gd name="connsiteX6418" fmla="*/ 10970314 w 12192000"/>
              <a:gd name="connsiteY6418" fmla="*/ 3838020 h 6858000"/>
              <a:gd name="connsiteX6419" fmla="*/ 10971052 w 12192000"/>
              <a:gd name="connsiteY6419" fmla="*/ 3831545 h 6858000"/>
              <a:gd name="connsiteX6420" fmla="*/ 10978435 w 12192000"/>
              <a:gd name="connsiteY6420" fmla="*/ 3825070 h 6858000"/>
              <a:gd name="connsiteX6421" fmla="*/ 10972529 w 12192000"/>
              <a:gd name="connsiteY6421" fmla="*/ 3816571 h 6858000"/>
              <a:gd name="connsiteX6422" fmla="*/ 10963670 w 12192000"/>
              <a:gd name="connsiteY6422" fmla="*/ 3811714 h 6858000"/>
              <a:gd name="connsiteX6423" fmla="*/ 10954811 w 12192000"/>
              <a:gd name="connsiteY6423" fmla="*/ 3799168 h 6858000"/>
              <a:gd name="connsiteX6424" fmla="*/ 10941522 w 12192000"/>
              <a:gd name="connsiteY6424" fmla="*/ 3791883 h 6858000"/>
              <a:gd name="connsiteX6425" fmla="*/ 10935616 w 12192000"/>
              <a:gd name="connsiteY6425" fmla="*/ 3783789 h 6858000"/>
              <a:gd name="connsiteX6426" fmla="*/ 10937831 w 12192000"/>
              <a:gd name="connsiteY6426" fmla="*/ 3779741 h 6858000"/>
              <a:gd name="connsiteX6427" fmla="*/ 10930449 w 12192000"/>
              <a:gd name="connsiteY6427" fmla="*/ 3773266 h 6858000"/>
              <a:gd name="connsiteX6428" fmla="*/ 10929710 w 12192000"/>
              <a:gd name="connsiteY6428" fmla="*/ 3763148 h 6858000"/>
              <a:gd name="connsiteX6429" fmla="*/ 10932663 w 12192000"/>
              <a:gd name="connsiteY6429" fmla="*/ 3760720 h 6858000"/>
              <a:gd name="connsiteX6430" fmla="*/ 10934140 w 12192000"/>
              <a:gd name="connsiteY6430" fmla="*/ 3745745 h 6858000"/>
              <a:gd name="connsiteX6431" fmla="*/ 10928234 w 12192000"/>
              <a:gd name="connsiteY6431" fmla="*/ 3734009 h 6858000"/>
              <a:gd name="connsiteX6432" fmla="*/ 10923066 w 12192000"/>
              <a:gd name="connsiteY6432" fmla="*/ 3721867 h 6858000"/>
              <a:gd name="connsiteX6433" fmla="*/ 10917160 w 12192000"/>
              <a:gd name="connsiteY6433" fmla="*/ 3683824 h 6858000"/>
              <a:gd name="connsiteX6434" fmla="*/ 10906825 w 12192000"/>
              <a:gd name="connsiteY6434" fmla="*/ 3668445 h 6858000"/>
              <a:gd name="connsiteX6435" fmla="*/ 10903134 w 12192000"/>
              <a:gd name="connsiteY6435" fmla="*/ 3661970 h 6858000"/>
              <a:gd name="connsiteX6436" fmla="*/ 10881725 w 12192000"/>
              <a:gd name="connsiteY6436" fmla="*/ 3647805 h 6858000"/>
              <a:gd name="connsiteX6437" fmla="*/ 10880986 w 12192000"/>
              <a:gd name="connsiteY6437" fmla="*/ 3644162 h 6858000"/>
              <a:gd name="connsiteX6438" fmla="*/ 10885416 w 12192000"/>
              <a:gd name="connsiteY6438" fmla="*/ 3639710 h 6858000"/>
              <a:gd name="connsiteX6439" fmla="*/ 10885416 w 12192000"/>
              <a:gd name="connsiteY6439" fmla="*/ 3634854 h 6858000"/>
              <a:gd name="connsiteX6440" fmla="*/ 10880248 w 12192000"/>
              <a:gd name="connsiteY6440" fmla="*/ 3634044 h 6858000"/>
              <a:gd name="connsiteX6441" fmla="*/ 10876557 w 12192000"/>
              <a:gd name="connsiteY6441" fmla="*/ 3626355 h 6858000"/>
              <a:gd name="connsiteX6442" fmla="*/ 10866960 w 12192000"/>
              <a:gd name="connsiteY6442" fmla="*/ 3625141 h 6858000"/>
              <a:gd name="connsiteX6443" fmla="*/ 10866960 w 12192000"/>
              <a:gd name="connsiteY6443" fmla="*/ 3618665 h 6858000"/>
              <a:gd name="connsiteX6444" fmla="*/ 10855886 w 12192000"/>
              <a:gd name="connsiteY6444" fmla="*/ 3604905 h 6858000"/>
              <a:gd name="connsiteX6445" fmla="*/ 10848504 w 12192000"/>
              <a:gd name="connsiteY6445" fmla="*/ 3604905 h 6858000"/>
              <a:gd name="connsiteX6446" fmla="*/ 10842598 w 12192000"/>
              <a:gd name="connsiteY6446" fmla="*/ 3588312 h 6858000"/>
              <a:gd name="connsiteX6447" fmla="*/ 10833739 w 12192000"/>
              <a:gd name="connsiteY6447" fmla="*/ 3586693 h 6858000"/>
              <a:gd name="connsiteX6448" fmla="*/ 10833739 w 12192000"/>
              <a:gd name="connsiteY6448" fmla="*/ 3579812 h 6858000"/>
              <a:gd name="connsiteX6449" fmla="*/ 10827833 w 12192000"/>
              <a:gd name="connsiteY6449" fmla="*/ 3576170 h 6858000"/>
              <a:gd name="connsiteX6450" fmla="*/ 10828571 w 12192000"/>
              <a:gd name="connsiteY6450" fmla="*/ 3571313 h 6858000"/>
              <a:gd name="connsiteX6451" fmla="*/ 10818974 w 12192000"/>
              <a:gd name="connsiteY6451" fmla="*/ 3575765 h 6858000"/>
              <a:gd name="connsiteX6452" fmla="*/ 10819712 w 12192000"/>
              <a:gd name="connsiteY6452" fmla="*/ 3584264 h 6858000"/>
              <a:gd name="connsiteX6453" fmla="*/ 10813068 w 12192000"/>
              <a:gd name="connsiteY6453" fmla="*/ 3583860 h 6858000"/>
              <a:gd name="connsiteX6454" fmla="*/ 10808638 w 12192000"/>
              <a:gd name="connsiteY6454" fmla="*/ 3577384 h 6858000"/>
              <a:gd name="connsiteX6455" fmla="*/ 10805685 w 12192000"/>
              <a:gd name="connsiteY6455" fmla="*/ 3561600 h 6858000"/>
              <a:gd name="connsiteX6456" fmla="*/ 10807900 w 12192000"/>
              <a:gd name="connsiteY6456" fmla="*/ 3557553 h 6858000"/>
              <a:gd name="connsiteX6457" fmla="*/ 10806424 w 12192000"/>
              <a:gd name="connsiteY6457" fmla="*/ 3544198 h 6858000"/>
              <a:gd name="connsiteX6458" fmla="*/ 10813068 w 12192000"/>
              <a:gd name="connsiteY6458" fmla="*/ 3541365 h 6858000"/>
              <a:gd name="connsiteX6459" fmla="*/ 10813068 w 12192000"/>
              <a:gd name="connsiteY6459" fmla="*/ 3523962 h 6858000"/>
              <a:gd name="connsiteX6460" fmla="*/ 10818236 w 12192000"/>
              <a:gd name="connsiteY6460" fmla="*/ 3524771 h 6858000"/>
              <a:gd name="connsiteX6461" fmla="*/ 10821927 w 12192000"/>
              <a:gd name="connsiteY6461" fmla="*/ 3517891 h 6858000"/>
              <a:gd name="connsiteX6462" fmla="*/ 10816021 w 12192000"/>
              <a:gd name="connsiteY6462" fmla="*/ 3517082 h 6858000"/>
              <a:gd name="connsiteX6463" fmla="*/ 10823403 w 12192000"/>
              <a:gd name="connsiteY6463" fmla="*/ 3507369 h 6858000"/>
              <a:gd name="connsiteX6464" fmla="*/ 10821189 w 12192000"/>
              <a:gd name="connsiteY6464" fmla="*/ 3503726 h 6858000"/>
              <a:gd name="connsiteX6465" fmla="*/ 10827095 w 12192000"/>
              <a:gd name="connsiteY6465" fmla="*/ 3495227 h 6858000"/>
              <a:gd name="connsiteX6466" fmla="*/ 10821927 w 12192000"/>
              <a:gd name="connsiteY6466" fmla="*/ 3494418 h 6858000"/>
              <a:gd name="connsiteX6467" fmla="*/ 10824142 w 12192000"/>
              <a:gd name="connsiteY6467" fmla="*/ 3479039 h 6858000"/>
              <a:gd name="connsiteX6468" fmla="*/ 10824142 w 12192000"/>
              <a:gd name="connsiteY6468" fmla="*/ 3477824 h 6858000"/>
              <a:gd name="connsiteX6469" fmla="*/ 10819712 w 12192000"/>
              <a:gd name="connsiteY6469" fmla="*/ 3487133 h 6858000"/>
              <a:gd name="connsiteX6470" fmla="*/ 10818236 w 12192000"/>
              <a:gd name="connsiteY6470" fmla="*/ 3500488 h 6858000"/>
              <a:gd name="connsiteX6471" fmla="*/ 10813806 w 12192000"/>
              <a:gd name="connsiteY6471" fmla="*/ 3486323 h 6858000"/>
              <a:gd name="connsiteX6472" fmla="*/ 10813068 w 12192000"/>
              <a:gd name="connsiteY6472" fmla="*/ 3472968 h 6858000"/>
              <a:gd name="connsiteX6473" fmla="*/ 10809377 w 12192000"/>
              <a:gd name="connsiteY6473" fmla="*/ 3467707 h 6858000"/>
              <a:gd name="connsiteX6474" fmla="*/ 10809377 w 12192000"/>
              <a:gd name="connsiteY6474" fmla="*/ 3463255 h 6858000"/>
              <a:gd name="connsiteX6475" fmla="*/ 10813068 w 12192000"/>
              <a:gd name="connsiteY6475" fmla="*/ 3464469 h 6858000"/>
              <a:gd name="connsiteX6476" fmla="*/ 10816759 w 12192000"/>
              <a:gd name="connsiteY6476" fmla="*/ 3461231 h 6858000"/>
              <a:gd name="connsiteX6477" fmla="*/ 10822665 w 12192000"/>
              <a:gd name="connsiteY6477" fmla="*/ 3452327 h 6858000"/>
              <a:gd name="connsiteX6478" fmla="*/ 10822665 w 12192000"/>
              <a:gd name="connsiteY6478" fmla="*/ 3444638 h 6858000"/>
              <a:gd name="connsiteX6479" fmla="*/ 10819712 w 12192000"/>
              <a:gd name="connsiteY6479" fmla="*/ 3442210 h 6858000"/>
              <a:gd name="connsiteX6480" fmla="*/ 10821189 w 12192000"/>
              <a:gd name="connsiteY6480" fmla="*/ 3430068 h 6858000"/>
              <a:gd name="connsiteX6481" fmla="*/ 10824880 w 12192000"/>
              <a:gd name="connsiteY6481" fmla="*/ 3428449 h 6858000"/>
              <a:gd name="connsiteX6482" fmla="*/ 10827095 w 12192000"/>
              <a:gd name="connsiteY6482" fmla="*/ 3423188 h 6858000"/>
              <a:gd name="connsiteX6483" fmla="*/ 10822665 w 12192000"/>
              <a:gd name="connsiteY6483" fmla="*/ 3410642 h 6858000"/>
              <a:gd name="connsiteX6484" fmla="*/ 10829309 w 12192000"/>
              <a:gd name="connsiteY6484" fmla="*/ 3405785 h 6858000"/>
              <a:gd name="connsiteX6485" fmla="*/ 10821927 w 12192000"/>
              <a:gd name="connsiteY6485" fmla="*/ 3398500 h 6858000"/>
              <a:gd name="connsiteX6486" fmla="*/ 10817497 w 12192000"/>
              <a:gd name="connsiteY6486" fmla="*/ 3391620 h 6858000"/>
              <a:gd name="connsiteX6487" fmla="*/ 10816759 w 12192000"/>
              <a:gd name="connsiteY6487" fmla="*/ 3379884 h 6858000"/>
              <a:gd name="connsiteX6488" fmla="*/ 10820450 w 12192000"/>
              <a:gd name="connsiteY6488" fmla="*/ 3375432 h 6858000"/>
              <a:gd name="connsiteX6489" fmla="*/ 10817497 w 12192000"/>
              <a:gd name="connsiteY6489" fmla="*/ 3366933 h 6858000"/>
              <a:gd name="connsiteX6490" fmla="*/ 10812330 w 12192000"/>
              <a:gd name="connsiteY6490" fmla="*/ 3363695 h 6858000"/>
              <a:gd name="connsiteX6491" fmla="*/ 10809377 w 12192000"/>
              <a:gd name="connsiteY6491" fmla="*/ 3335365 h 6858000"/>
              <a:gd name="connsiteX6492" fmla="*/ 10801994 w 12192000"/>
              <a:gd name="connsiteY6492" fmla="*/ 3330104 h 6858000"/>
              <a:gd name="connsiteX6493" fmla="*/ 10799779 w 12192000"/>
              <a:gd name="connsiteY6493" fmla="*/ 3319986 h 6858000"/>
              <a:gd name="connsiteX6494" fmla="*/ 10792397 w 12192000"/>
              <a:gd name="connsiteY6494" fmla="*/ 3309058 h 6858000"/>
              <a:gd name="connsiteX6495" fmla="*/ 10790921 w 12192000"/>
              <a:gd name="connsiteY6495" fmla="*/ 3323628 h 6858000"/>
              <a:gd name="connsiteX6496" fmla="*/ 10787968 w 12192000"/>
              <a:gd name="connsiteY6496" fmla="*/ 3325652 h 6858000"/>
              <a:gd name="connsiteX6497" fmla="*/ 10787968 w 12192000"/>
              <a:gd name="connsiteY6497" fmla="*/ 3317557 h 6858000"/>
              <a:gd name="connsiteX6498" fmla="*/ 10783538 w 12192000"/>
              <a:gd name="connsiteY6498" fmla="*/ 3309463 h 6858000"/>
              <a:gd name="connsiteX6499" fmla="*/ 10784276 w 12192000"/>
              <a:gd name="connsiteY6499" fmla="*/ 3289227 h 6858000"/>
              <a:gd name="connsiteX6500" fmla="*/ 10777632 w 12192000"/>
              <a:gd name="connsiteY6500" fmla="*/ 3281133 h 6858000"/>
              <a:gd name="connsiteX6501" fmla="*/ 10776894 w 12192000"/>
              <a:gd name="connsiteY6501" fmla="*/ 3271825 h 6858000"/>
              <a:gd name="connsiteX6502" fmla="*/ 10780585 w 12192000"/>
              <a:gd name="connsiteY6502" fmla="*/ 3268182 h 6858000"/>
              <a:gd name="connsiteX6503" fmla="*/ 10768035 w 12192000"/>
              <a:gd name="connsiteY6503" fmla="*/ 3261707 h 6858000"/>
              <a:gd name="connsiteX6504" fmla="*/ 10767297 w 12192000"/>
              <a:gd name="connsiteY6504" fmla="*/ 3245923 h 6858000"/>
              <a:gd name="connsiteX6505" fmla="*/ 10764344 w 12192000"/>
              <a:gd name="connsiteY6505" fmla="*/ 3245518 h 6858000"/>
              <a:gd name="connsiteX6506" fmla="*/ 10759914 w 12192000"/>
              <a:gd name="connsiteY6506" fmla="*/ 3211522 h 6858000"/>
              <a:gd name="connsiteX6507" fmla="*/ 10754008 w 12192000"/>
              <a:gd name="connsiteY6507" fmla="*/ 3207475 h 6858000"/>
              <a:gd name="connsiteX6508" fmla="*/ 10751794 w 12192000"/>
              <a:gd name="connsiteY6508" fmla="*/ 3198976 h 6858000"/>
              <a:gd name="connsiteX6509" fmla="*/ 10756223 w 12192000"/>
              <a:gd name="connsiteY6509" fmla="*/ 3197357 h 6858000"/>
              <a:gd name="connsiteX6510" fmla="*/ 10756223 w 12192000"/>
              <a:gd name="connsiteY6510" fmla="*/ 3192096 h 6858000"/>
              <a:gd name="connsiteX6511" fmla="*/ 10749579 w 12192000"/>
              <a:gd name="connsiteY6511" fmla="*/ 3181169 h 6858000"/>
              <a:gd name="connsiteX6512" fmla="*/ 10752532 w 12192000"/>
              <a:gd name="connsiteY6512" fmla="*/ 3177122 h 6858000"/>
              <a:gd name="connsiteX6513" fmla="*/ 10752532 w 12192000"/>
              <a:gd name="connsiteY6513" fmla="*/ 3171860 h 6858000"/>
              <a:gd name="connsiteX6514" fmla="*/ 10749579 w 12192000"/>
              <a:gd name="connsiteY6514" fmla="*/ 3177122 h 6858000"/>
              <a:gd name="connsiteX6515" fmla="*/ 10742935 w 12192000"/>
              <a:gd name="connsiteY6515" fmla="*/ 3179550 h 6858000"/>
              <a:gd name="connsiteX6516" fmla="*/ 10734076 w 12192000"/>
              <a:gd name="connsiteY6516" fmla="*/ 3179550 h 6858000"/>
              <a:gd name="connsiteX6517" fmla="*/ 10731123 w 12192000"/>
              <a:gd name="connsiteY6517" fmla="*/ 3168623 h 6858000"/>
              <a:gd name="connsiteX6518" fmla="*/ 10727432 w 12192000"/>
              <a:gd name="connsiteY6518" fmla="*/ 3163766 h 6858000"/>
              <a:gd name="connsiteX6519" fmla="*/ 10717834 w 12192000"/>
              <a:gd name="connsiteY6519" fmla="*/ 3145959 h 6858000"/>
              <a:gd name="connsiteX6520" fmla="*/ 10715620 w 12192000"/>
              <a:gd name="connsiteY6520" fmla="*/ 3141102 h 6858000"/>
              <a:gd name="connsiteX6521" fmla="*/ 10710452 w 12192000"/>
              <a:gd name="connsiteY6521" fmla="*/ 3140697 h 6858000"/>
              <a:gd name="connsiteX6522" fmla="*/ 10710452 w 12192000"/>
              <a:gd name="connsiteY6522" fmla="*/ 3135436 h 6858000"/>
              <a:gd name="connsiteX6523" fmla="*/ 10701593 w 12192000"/>
              <a:gd name="connsiteY6523" fmla="*/ 3130579 h 6858000"/>
              <a:gd name="connsiteX6524" fmla="*/ 10707499 w 12192000"/>
              <a:gd name="connsiteY6524" fmla="*/ 3136650 h 6858000"/>
              <a:gd name="connsiteX6525" fmla="*/ 10705284 w 12192000"/>
              <a:gd name="connsiteY6525" fmla="*/ 3139888 h 6858000"/>
              <a:gd name="connsiteX6526" fmla="*/ 10704546 w 12192000"/>
              <a:gd name="connsiteY6526" fmla="*/ 3145149 h 6858000"/>
              <a:gd name="connsiteX6527" fmla="*/ 10710452 w 12192000"/>
              <a:gd name="connsiteY6527" fmla="*/ 3148792 h 6858000"/>
              <a:gd name="connsiteX6528" fmla="*/ 10708976 w 12192000"/>
              <a:gd name="connsiteY6528" fmla="*/ 3158100 h 6858000"/>
              <a:gd name="connsiteX6529" fmla="*/ 10704546 w 12192000"/>
              <a:gd name="connsiteY6529" fmla="*/ 3162552 h 6858000"/>
              <a:gd name="connsiteX6530" fmla="*/ 10706761 w 12192000"/>
              <a:gd name="connsiteY6530" fmla="*/ 3168218 h 6858000"/>
              <a:gd name="connsiteX6531" fmla="*/ 10693472 w 12192000"/>
              <a:gd name="connsiteY6531" fmla="*/ 3177931 h 6858000"/>
              <a:gd name="connsiteX6532" fmla="*/ 10685352 w 12192000"/>
              <a:gd name="connsiteY6532" fmla="*/ 3176717 h 6858000"/>
              <a:gd name="connsiteX6533" fmla="*/ 10679446 w 12192000"/>
              <a:gd name="connsiteY6533" fmla="*/ 3169837 h 6858000"/>
              <a:gd name="connsiteX6534" fmla="*/ 10676493 w 12192000"/>
              <a:gd name="connsiteY6534" fmla="*/ 3169837 h 6858000"/>
              <a:gd name="connsiteX6535" fmla="*/ 10680184 w 12192000"/>
              <a:gd name="connsiteY6535" fmla="*/ 3177122 h 6858000"/>
              <a:gd name="connsiteX6536" fmla="*/ 10679446 w 12192000"/>
              <a:gd name="connsiteY6536" fmla="*/ 3180359 h 6858000"/>
              <a:gd name="connsiteX6537" fmla="*/ 10687566 w 12192000"/>
              <a:gd name="connsiteY6537" fmla="*/ 3182383 h 6858000"/>
              <a:gd name="connsiteX6538" fmla="*/ 10676493 w 12192000"/>
              <a:gd name="connsiteY6538" fmla="*/ 3188454 h 6858000"/>
              <a:gd name="connsiteX6539" fmla="*/ 10669110 w 12192000"/>
              <a:gd name="connsiteY6539" fmla="*/ 3188454 h 6858000"/>
              <a:gd name="connsiteX6540" fmla="*/ 10664681 w 12192000"/>
              <a:gd name="connsiteY6540" fmla="*/ 3185216 h 6858000"/>
              <a:gd name="connsiteX6541" fmla="*/ 10661728 w 12192000"/>
              <a:gd name="connsiteY6541" fmla="*/ 3193310 h 6858000"/>
              <a:gd name="connsiteX6542" fmla="*/ 10641795 w 12192000"/>
              <a:gd name="connsiteY6542" fmla="*/ 3205856 h 6858000"/>
              <a:gd name="connsiteX6543" fmla="*/ 10632198 w 12192000"/>
              <a:gd name="connsiteY6543" fmla="*/ 3204642 h 6858000"/>
              <a:gd name="connsiteX6544" fmla="*/ 10630722 w 12192000"/>
              <a:gd name="connsiteY6544" fmla="*/ 3206666 h 6858000"/>
              <a:gd name="connsiteX6545" fmla="*/ 10624816 w 12192000"/>
              <a:gd name="connsiteY6545" fmla="*/ 3206666 h 6858000"/>
              <a:gd name="connsiteX6546" fmla="*/ 10624816 w 12192000"/>
              <a:gd name="connsiteY6546" fmla="*/ 3204237 h 6858000"/>
              <a:gd name="connsiteX6547" fmla="*/ 10623339 w 12192000"/>
              <a:gd name="connsiteY6547" fmla="*/ 3209094 h 6858000"/>
              <a:gd name="connsiteX6548" fmla="*/ 10618910 w 12192000"/>
              <a:gd name="connsiteY6548" fmla="*/ 3209903 h 6858000"/>
              <a:gd name="connsiteX6549" fmla="*/ 10613004 w 12192000"/>
              <a:gd name="connsiteY6549" fmla="*/ 3203428 h 6858000"/>
              <a:gd name="connsiteX6550" fmla="*/ 10599715 w 12192000"/>
              <a:gd name="connsiteY6550" fmla="*/ 3209903 h 6858000"/>
              <a:gd name="connsiteX6551" fmla="*/ 10598239 w 12192000"/>
              <a:gd name="connsiteY6551" fmla="*/ 3216379 h 6858000"/>
              <a:gd name="connsiteX6552" fmla="*/ 10592333 w 12192000"/>
              <a:gd name="connsiteY6552" fmla="*/ 3216379 h 6858000"/>
              <a:gd name="connsiteX6553" fmla="*/ 10592333 w 12192000"/>
              <a:gd name="connsiteY6553" fmla="*/ 3204237 h 6858000"/>
              <a:gd name="connsiteX6554" fmla="*/ 10605621 w 12192000"/>
              <a:gd name="connsiteY6554" fmla="*/ 3192501 h 6858000"/>
              <a:gd name="connsiteX6555" fmla="*/ 10606360 w 12192000"/>
              <a:gd name="connsiteY6555" fmla="*/ 3177526 h 6858000"/>
              <a:gd name="connsiteX6556" fmla="*/ 10600454 w 12192000"/>
              <a:gd name="connsiteY6556" fmla="*/ 3191287 h 6858000"/>
              <a:gd name="connsiteX6557" fmla="*/ 10590118 w 12192000"/>
              <a:gd name="connsiteY6557" fmla="*/ 3199381 h 6858000"/>
              <a:gd name="connsiteX6558" fmla="*/ 10581998 w 12192000"/>
              <a:gd name="connsiteY6558" fmla="*/ 3210713 h 6858000"/>
              <a:gd name="connsiteX6559" fmla="*/ 10581259 w 12192000"/>
              <a:gd name="connsiteY6559" fmla="*/ 3206666 h 6858000"/>
              <a:gd name="connsiteX6560" fmla="*/ 10582736 w 12192000"/>
              <a:gd name="connsiteY6560" fmla="*/ 3203023 h 6858000"/>
              <a:gd name="connsiteX6561" fmla="*/ 10579783 w 12192000"/>
              <a:gd name="connsiteY6561" fmla="*/ 3193310 h 6858000"/>
              <a:gd name="connsiteX6562" fmla="*/ 10587904 w 12192000"/>
              <a:gd name="connsiteY6562" fmla="*/ 3147577 h 6858000"/>
              <a:gd name="connsiteX6563" fmla="*/ 10598977 w 12192000"/>
              <a:gd name="connsiteY6563" fmla="*/ 3141102 h 6858000"/>
              <a:gd name="connsiteX6564" fmla="*/ 10594548 w 12192000"/>
              <a:gd name="connsiteY6564" fmla="*/ 3137055 h 6858000"/>
              <a:gd name="connsiteX6565" fmla="*/ 10585689 w 12192000"/>
              <a:gd name="connsiteY6565" fmla="*/ 3116819 h 6858000"/>
              <a:gd name="connsiteX6566" fmla="*/ 10584212 w 12192000"/>
              <a:gd name="connsiteY6566" fmla="*/ 3098607 h 6858000"/>
              <a:gd name="connsiteX6567" fmla="*/ 10579783 w 12192000"/>
              <a:gd name="connsiteY6567" fmla="*/ 3096583 h 6858000"/>
              <a:gd name="connsiteX6568" fmla="*/ 10576830 w 12192000"/>
              <a:gd name="connsiteY6568" fmla="*/ 3091727 h 6858000"/>
              <a:gd name="connsiteX6569" fmla="*/ 10579783 w 12192000"/>
              <a:gd name="connsiteY6569" fmla="*/ 3090108 h 6858000"/>
              <a:gd name="connsiteX6570" fmla="*/ 10572400 w 12192000"/>
              <a:gd name="connsiteY6570" fmla="*/ 3084847 h 6858000"/>
              <a:gd name="connsiteX6571" fmla="*/ 10568709 w 12192000"/>
              <a:gd name="connsiteY6571" fmla="*/ 3071491 h 6858000"/>
              <a:gd name="connsiteX6572" fmla="*/ 10562803 w 12192000"/>
              <a:gd name="connsiteY6572" fmla="*/ 3064611 h 6858000"/>
              <a:gd name="connsiteX6573" fmla="*/ 10559112 w 12192000"/>
              <a:gd name="connsiteY6573" fmla="*/ 3057326 h 6858000"/>
              <a:gd name="connsiteX6574" fmla="*/ 10559112 w 12192000"/>
              <a:gd name="connsiteY6574" fmla="*/ 3049232 h 6858000"/>
              <a:gd name="connsiteX6575" fmla="*/ 10547300 w 12192000"/>
              <a:gd name="connsiteY6575" fmla="*/ 3042352 h 6858000"/>
              <a:gd name="connsiteX6576" fmla="*/ 10551730 w 12192000"/>
              <a:gd name="connsiteY6576" fmla="*/ 3050041 h 6858000"/>
              <a:gd name="connsiteX6577" fmla="*/ 10553944 w 12192000"/>
              <a:gd name="connsiteY6577" fmla="*/ 3066230 h 6858000"/>
              <a:gd name="connsiteX6578" fmla="*/ 10535488 w 12192000"/>
              <a:gd name="connsiteY6578" fmla="*/ 3060968 h 6858000"/>
              <a:gd name="connsiteX6579" fmla="*/ 10526629 w 12192000"/>
              <a:gd name="connsiteY6579" fmla="*/ 3051660 h 6858000"/>
              <a:gd name="connsiteX6580" fmla="*/ 10525891 w 12192000"/>
              <a:gd name="connsiteY6580" fmla="*/ 3046399 h 6858000"/>
              <a:gd name="connsiteX6581" fmla="*/ 10516294 w 12192000"/>
              <a:gd name="connsiteY6581" fmla="*/ 3038709 h 6858000"/>
              <a:gd name="connsiteX6582" fmla="*/ 10515556 w 12192000"/>
              <a:gd name="connsiteY6582" fmla="*/ 3033853 h 6858000"/>
              <a:gd name="connsiteX6583" fmla="*/ 10524415 w 12192000"/>
              <a:gd name="connsiteY6583" fmla="*/ 3034257 h 6858000"/>
              <a:gd name="connsiteX6584" fmla="*/ 10527368 w 12192000"/>
              <a:gd name="connsiteY6584" fmla="*/ 3041542 h 6858000"/>
              <a:gd name="connsiteX6585" fmla="*/ 10535488 w 12192000"/>
              <a:gd name="connsiteY6585" fmla="*/ 3044780 h 6858000"/>
              <a:gd name="connsiteX6586" fmla="*/ 10538441 w 12192000"/>
              <a:gd name="connsiteY6586" fmla="*/ 3041542 h 6858000"/>
              <a:gd name="connsiteX6587" fmla="*/ 10535488 w 12192000"/>
              <a:gd name="connsiteY6587" fmla="*/ 3040328 h 6858000"/>
              <a:gd name="connsiteX6588" fmla="*/ 10528106 w 12192000"/>
              <a:gd name="connsiteY6588" fmla="*/ 3034257 h 6858000"/>
              <a:gd name="connsiteX6589" fmla="*/ 10535488 w 12192000"/>
              <a:gd name="connsiteY6589" fmla="*/ 3029805 h 6858000"/>
              <a:gd name="connsiteX6590" fmla="*/ 10541394 w 12192000"/>
              <a:gd name="connsiteY6590" fmla="*/ 3035067 h 6858000"/>
              <a:gd name="connsiteX6591" fmla="*/ 10547300 w 12192000"/>
              <a:gd name="connsiteY6591" fmla="*/ 3033043 h 6858000"/>
              <a:gd name="connsiteX6592" fmla="*/ 10546562 w 12192000"/>
              <a:gd name="connsiteY6592" fmla="*/ 3025354 h 6858000"/>
              <a:gd name="connsiteX6593" fmla="*/ 10536965 w 12192000"/>
              <a:gd name="connsiteY6593" fmla="*/ 3011998 h 6858000"/>
              <a:gd name="connsiteX6594" fmla="*/ 10521462 w 12192000"/>
              <a:gd name="connsiteY6594" fmla="*/ 3009570 h 6858000"/>
              <a:gd name="connsiteX6595" fmla="*/ 10517770 w 12192000"/>
              <a:gd name="connsiteY6595" fmla="*/ 3003499 h 6858000"/>
              <a:gd name="connsiteX6596" fmla="*/ 10508911 w 12192000"/>
              <a:gd name="connsiteY6596" fmla="*/ 3002285 h 6858000"/>
              <a:gd name="connsiteX6597" fmla="*/ 10506697 w 12192000"/>
              <a:gd name="connsiteY6597" fmla="*/ 2996214 h 6858000"/>
              <a:gd name="connsiteX6598" fmla="*/ 10505220 w 12192000"/>
              <a:gd name="connsiteY6598" fmla="*/ 3002285 h 6858000"/>
              <a:gd name="connsiteX6599" fmla="*/ 10496361 w 12192000"/>
              <a:gd name="connsiteY6599" fmla="*/ 3003094 h 6858000"/>
              <a:gd name="connsiteX6600" fmla="*/ 10495623 w 12192000"/>
              <a:gd name="connsiteY6600" fmla="*/ 2999452 h 6858000"/>
              <a:gd name="connsiteX6601" fmla="*/ 10503005 w 12192000"/>
              <a:gd name="connsiteY6601" fmla="*/ 2991358 h 6858000"/>
              <a:gd name="connsiteX6602" fmla="*/ 10493408 w 12192000"/>
              <a:gd name="connsiteY6602" fmla="*/ 2992167 h 6858000"/>
              <a:gd name="connsiteX6603" fmla="*/ 10486026 w 12192000"/>
              <a:gd name="connsiteY6603" fmla="*/ 2986096 h 6858000"/>
              <a:gd name="connsiteX6604" fmla="*/ 10486026 w 12192000"/>
              <a:gd name="connsiteY6604" fmla="*/ 2990143 h 6858000"/>
              <a:gd name="connsiteX6605" fmla="*/ 10490455 w 12192000"/>
              <a:gd name="connsiteY6605" fmla="*/ 2998238 h 6858000"/>
              <a:gd name="connsiteX6606" fmla="*/ 10469046 w 12192000"/>
              <a:gd name="connsiteY6606" fmla="*/ 2980026 h 6858000"/>
              <a:gd name="connsiteX6607" fmla="*/ 10464617 w 12192000"/>
              <a:gd name="connsiteY6607" fmla="*/ 2967884 h 6858000"/>
              <a:gd name="connsiteX6608" fmla="*/ 10460187 w 12192000"/>
              <a:gd name="connsiteY6608" fmla="*/ 2958171 h 6858000"/>
              <a:gd name="connsiteX6609" fmla="*/ 10459449 w 12192000"/>
              <a:gd name="connsiteY6609" fmla="*/ 2958576 h 6858000"/>
              <a:gd name="connsiteX6610" fmla="*/ 10458711 w 12192000"/>
              <a:gd name="connsiteY6610" fmla="*/ 2959385 h 6858000"/>
              <a:gd name="connsiteX6611" fmla="*/ 10460926 w 12192000"/>
              <a:gd name="connsiteY6611" fmla="*/ 2970717 h 6858000"/>
              <a:gd name="connsiteX6612" fmla="*/ 10459449 w 12192000"/>
              <a:gd name="connsiteY6612" fmla="*/ 2971527 h 6858000"/>
              <a:gd name="connsiteX6613" fmla="*/ 10452067 w 12192000"/>
              <a:gd name="connsiteY6613" fmla="*/ 2955338 h 6858000"/>
              <a:gd name="connsiteX6614" fmla="*/ 10443208 w 12192000"/>
              <a:gd name="connsiteY6614" fmla="*/ 2943197 h 6858000"/>
              <a:gd name="connsiteX6615" fmla="*/ 10439517 w 12192000"/>
              <a:gd name="connsiteY6615" fmla="*/ 2938340 h 6858000"/>
              <a:gd name="connsiteX6616" fmla="*/ 10441731 w 12192000"/>
              <a:gd name="connsiteY6616" fmla="*/ 2933079 h 6858000"/>
              <a:gd name="connsiteX6617" fmla="*/ 10442469 w 12192000"/>
              <a:gd name="connsiteY6617" fmla="*/ 2925794 h 6858000"/>
              <a:gd name="connsiteX6618" fmla="*/ 10440993 w 12192000"/>
              <a:gd name="connsiteY6618" fmla="*/ 2929436 h 6858000"/>
              <a:gd name="connsiteX6619" fmla="*/ 10434349 w 12192000"/>
              <a:gd name="connsiteY6619" fmla="*/ 2934698 h 6858000"/>
              <a:gd name="connsiteX6620" fmla="*/ 10432872 w 12192000"/>
              <a:gd name="connsiteY6620" fmla="*/ 2931865 h 6858000"/>
              <a:gd name="connsiteX6621" fmla="*/ 10435087 w 12192000"/>
              <a:gd name="connsiteY6621" fmla="*/ 2918509 h 6858000"/>
              <a:gd name="connsiteX6622" fmla="*/ 10432134 w 12192000"/>
              <a:gd name="connsiteY6622" fmla="*/ 2916081 h 6858000"/>
              <a:gd name="connsiteX6623" fmla="*/ 10434349 w 12192000"/>
              <a:gd name="connsiteY6623" fmla="*/ 2905963 h 6858000"/>
              <a:gd name="connsiteX6624" fmla="*/ 10434349 w 12192000"/>
              <a:gd name="connsiteY6624" fmla="*/ 2899487 h 6858000"/>
              <a:gd name="connsiteX6625" fmla="*/ 10428443 w 12192000"/>
              <a:gd name="connsiteY6625" fmla="*/ 2895440 h 6858000"/>
              <a:gd name="connsiteX6626" fmla="*/ 10412940 w 12192000"/>
              <a:gd name="connsiteY6626" fmla="*/ 2863872 h 6858000"/>
              <a:gd name="connsiteX6627" fmla="*/ 10408510 w 12192000"/>
              <a:gd name="connsiteY6627" fmla="*/ 2863872 h 6858000"/>
              <a:gd name="connsiteX6628" fmla="*/ 10409249 w 12192000"/>
              <a:gd name="connsiteY6628" fmla="*/ 2866705 h 6858000"/>
              <a:gd name="connsiteX6629" fmla="*/ 10405557 w 12192000"/>
              <a:gd name="connsiteY6629" fmla="*/ 2865087 h 6858000"/>
              <a:gd name="connsiteX6630" fmla="*/ 10395960 w 12192000"/>
              <a:gd name="connsiteY6630" fmla="*/ 2870348 h 6858000"/>
              <a:gd name="connsiteX6631" fmla="*/ 10378242 w 12192000"/>
              <a:gd name="connsiteY6631" fmla="*/ 2862658 h 6858000"/>
              <a:gd name="connsiteX6632" fmla="*/ 10376766 w 12192000"/>
              <a:gd name="connsiteY6632" fmla="*/ 2859421 h 6858000"/>
              <a:gd name="connsiteX6633" fmla="*/ 10370860 w 12192000"/>
              <a:gd name="connsiteY6633" fmla="*/ 2859825 h 6858000"/>
              <a:gd name="connsiteX6634" fmla="*/ 10362001 w 12192000"/>
              <a:gd name="connsiteY6634" fmla="*/ 2852136 h 6858000"/>
              <a:gd name="connsiteX6635" fmla="*/ 10357571 w 12192000"/>
              <a:gd name="connsiteY6635" fmla="*/ 2838780 h 6858000"/>
              <a:gd name="connsiteX6636" fmla="*/ 10359786 w 12192000"/>
              <a:gd name="connsiteY6636" fmla="*/ 2854969 h 6858000"/>
              <a:gd name="connsiteX6637" fmla="*/ 10366430 w 12192000"/>
              <a:gd name="connsiteY6637" fmla="*/ 2864277 h 6858000"/>
              <a:gd name="connsiteX6638" fmla="*/ 10364954 w 12192000"/>
              <a:gd name="connsiteY6638" fmla="*/ 2869134 h 6858000"/>
              <a:gd name="connsiteX6639" fmla="*/ 10354618 w 12192000"/>
              <a:gd name="connsiteY6639" fmla="*/ 2872371 h 6858000"/>
              <a:gd name="connsiteX6640" fmla="*/ 10361263 w 12192000"/>
              <a:gd name="connsiteY6640" fmla="*/ 2874800 h 6858000"/>
              <a:gd name="connsiteX6641" fmla="*/ 10367907 w 12192000"/>
              <a:gd name="connsiteY6641" fmla="*/ 2884918 h 6858000"/>
              <a:gd name="connsiteX6642" fmla="*/ 10367169 w 12192000"/>
              <a:gd name="connsiteY6642" fmla="*/ 2897464 h 6858000"/>
              <a:gd name="connsiteX6643" fmla="*/ 10357571 w 12192000"/>
              <a:gd name="connsiteY6643" fmla="*/ 2900702 h 6858000"/>
              <a:gd name="connsiteX6644" fmla="*/ 10349451 w 12192000"/>
              <a:gd name="connsiteY6644" fmla="*/ 2914867 h 6858000"/>
              <a:gd name="connsiteX6645" fmla="*/ 10341330 w 12192000"/>
              <a:gd name="connsiteY6645" fmla="*/ 2909605 h 6858000"/>
              <a:gd name="connsiteX6646" fmla="*/ 10346498 w 12192000"/>
              <a:gd name="connsiteY6646" fmla="*/ 2901916 h 6858000"/>
              <a:gd name="connsiteX6647" fmla="*/ 10350189 w 12192000"/>
              <a:gd name="connsiteY6647" fmla="*/ 2900297 h 6858000"/>
              <a:gd name="connsiteX6648" fmla="*/ 10352404 w 12192000"/>
              <a:gd name="connsiteY6648" fmla="*/ 2895845 h 6858000"/>
              <a:gd name="connsiteX6649" fmla="*/ 10345760 w 12192000"/>
              <a:gd name="connsiteY6649" fmla="*/ 2899083 h 6858000"/>
              <a:gd name="connsiteX6650" fmla="*/ 10339115 w 12192000"/>
              <a:gd name="connsiteY6650" fmla="*/ 2908391 h 6858000"/>
              <a:gd name="connsiteX6651" fmla="*/ 10332471 w 12192000"/>
              <a:gd name="connsiteY6651" fmla="*/ 2899892 h 6858000"/>
              <a:gd name="connsiteX6652" fmla="*/ 10337639 w 12192000"/>
              <a:gd name="connsiteY6652" fmla="*/ 2884513 h 6858000"/>
              <a:gd name="connsiteX6653" fmla="*/ 10337639 w 12192000"/>
              <a:gd name="connsiteY6653" fmla="*/ 2881275 h 6858000"/>
              <a:gd name="connsiteX6654" fmla="*/ 10333948 w 12192000"/>
              <a:gd name="connsiteY6654" fmla="*/ 2877633 h 6858000"/>
              <a:gd name="connsiteX6655" fmla="*/ 10336162 w 12192000"/>
              <a:gd name="connsiteY6655" fmla="*/ 2881680 h 6858000"/>
              <a:gd name="connsiteX6656" fmla="*/ 10332471 w 12192000"/>
              <a:gd name="connsiteY6656" fmla="*/ 2887346 h 6858000"/>
              <a:gd name="connsiteX6657" fmla="*/ 10331733 w 12192000"/>
              <a:gd name="connsiteY6657" fmla="*/ 2897059 h 6858000"/>
              <a:gd name="connsiteX6658" fmla="*/ 10328780 w 12192000"/>
              <a:gd name="connsiteY6658" fmla="*/ 2897059 h 6858000"/>
              <a:gd name="connsiteX6659" fmla="*/ 10333948 w 12192000"/>
              <a:gd name="connsiteY6659" fmla="*/ 2907986 h 6858000"/>
              <a:gd name="connsiteX6660" fmla="*/ 10333209 w 12192000"/>
              <a:gd name="connsiteY6660" fmla="*/ 2916081 h 6858000"/>
              <a:gd name="connsiteX6661" fmla="*/ 10328042 w 12192000"/>
              <a:gd name="connsiteY6661" fmla="*/ 2918914 h 6858000"/>
              <a:gd name="connsiteX6662" fmla="*/ 10328042 w 12192000"/>
              <a:gd name="connsiteY6662" fmla="*/ 2917295 h 6858000"/>
              <a:gd name="connsiteX6663" fmla="*/ 10321397 w 12192000"/>
              <a:gd name="connsiteY6663" fmla="*/ 2913248 h 6858000"/>
              <a:gd name="connsiteX6664" fmla="*/ 10316968 w 12192000"/>
              <a:gd name="connsiteY6664" fmla="*/ 2914867 h 6858000"/>
              <a:gd name="connsiteX6665" fmla="*/ 10314753 w 12192000"/>
              <a:gd name="connsiteY6665" fmla="*/ 2921747 h 6858000"/>
              <a:gd name="connsiteX6666" fmla="*/ 10308847 w 12192000"/>
              <a:gd name="connsiteY6666" fmla="*/ 2921747 h 6858000"/>
              <a:gd name="connsiteX6667" fmla="*/ 10306633 w 12192000"/>
              <a:gd name="connsiteY6667" fmla="*/ 2917295 h 6858000"/>
              <a:gd name="connsiteX6668" fmla="*/ 10302941 w 12192000"/>
              <a:gd name="connsiteY6668" fmla="*/ 2908796 h 6858000"/>
              <a:gd name="connsiteX6669" fmla="*/ 10297774 w 12192000"/>
              <a:gd name="connsiteY6669" fmla="*/ 2910010 h 6858000"/>
              <a:gd name="connsiteX6670" fmla="*/ 10295559 w 12192000"/>
              <a:gd name="connsiteY6670" fmla="*/ 2910819 h 6858000"/>
              <a:gd name="connsiteX6671" fmla="*/ 10301465 w 12192000"/>
              <a:gd name="connsiteY6671" fmla="*/ 2921342 h 6858000"/>
              <a:gd name="connsiteX6672" fmla="*/ 10296297 w 12192000"/>
              <a:gd name="connsiteY6672" fmla="*/ 2929436 h 6858000"/>
              <a:gd name="connsiteX6673" fmla="*/ 10288177 w 12192000"/>
              <a:gd name="connsiteY6673" fmla="*/ 2922151 h 6858000"/>
              <a:gd name="connsiteX6674" fmla="*/ 10288177 w 12192000"/>
              <a:gd name="connsiteY6674" fmla="*/ 2927008 h 6858000"/>
              <a:gd name="connsiteX6675" fmla="*/ 10283009 w 12192000"/>
              <a:gd name="connsiteY6675" fmla="*/ 2924175 h 6858000"/>
              <a:gd name="connsiteX6676" fmla="*/ 10279318 w 12192000"/>
              <a:gd name="connsiteY6676" fmla="*/ 2913652 h 6858000"/>
              <a:gd name="connsiteX6677" fmla="*/ 10277103 w 12192000"/>
              <a:gd name="connsiteY6677" fmla="*/ 2908391 h 6858000"/>
              <a:gd name="connsiteX6678" fmla="*/ 10276365 w 12192000"/>
              <a:gd name="connsiteY6678" fmla="*/ 2912438 h 6858000"/>
              <a:gd name="connsiteX6679" fmla="*/ 10274888 w 12192000"/>
              <a:gd name="connsiteY6679" fmla="*/ 2917700 h 6858000"/>
              <a:gd name="connsiteX6680" fmla="*/ 10273412 w 12192000"/>
              <a:gd name="connsiteY6680" fmla="*/ 2915676 h 6858000"/>
              <a:gd name="connsiteX6681" fmla="*/ 10271935 w 12192000"/>
              <a:gd name="connsiteY6681" fmla="*/ 2918509 h 6858000"/>
              <a:gd name="connsiteX6682" fmla="*/ 10263814 w 12192000"/>
              <a:gd name="connsiteY6682" fmla="*/ 2918509 h 6858000"/>
              <a:gd name="connsiteX6683" fmla="*/ 10263076 w 12192000"/>
              <a:gd name="connsiteY6683" fmla="*/ 2920128 h 6858000"/>
              <a:gd name="connsiteX6684" fmla="*/ 10254956 w 12192000"/>
              <a:gd name="connsiteY6684" fmla="*/ 2917295 h 6858000"/>
              <a:gd name="connsiteX6685" fmla="*/ 10252003 w 12192000"/>
              <a:gd name="connsiteY6685" fmla="*/ 2905963 h 6858000"/>
              <a:gd name="connsiteX6686" fmla="*/ 10254217 w 12192000"/>
              <a:gd name="connsiteY6686" fmla="*/ 2899083 h 6858000"/>
              <a:gd name="connsiteX6687" fmla="*/ 10246835 w 12192000"/>
              <a:gd name="connsiteY6687" fmla="*/ 2893012 h 6858000"/>
              <a:gd name="connsiteX6688" fmla="*/ 10237976 w 12192000"/>
              <a:gd name="connsiteY6688" fmla="*/ 2893012 h 6858000"/>
              <a:gd name="connsiteX6689" fmla="*/ 10238714 w 12192000"/>
              <a:gd name="connsiteY6689" fmla="*/ 2895440 h 6858000"/>
              <a:gd name="connsiteX6690" fmla="*/ 10244620 w 12192000"/>
              <a:gd name="connsiteY6690" fmla="*/ 2897059 h 6858000"/>
              <a:gd name="connsiteX6691" fmla="*/ 10248311 w 12192000"/>
              <a:gd name="connsiteY6691" fmla="*/ 2901106 h 6858000"/>
              <a:gd name="connsiteX6692" fmla="*/ 10245358 w 12192000"/>
              <a:gd name="connsiteY6692" fmla="*/ 2903939 h 6858000"/>
              <a:gd name="connsiteX6693" fmla="*/ 10242405 w 12192000"/>
              <a:gd name="connsiteY6693" fmla="*/ 2910415 h 6858000"/>
              <a:gd name="connsiteX6694" fmla="*/ 10241667 w 12192000"/>
              <a:gd name="connsiteY6694" fmla="*/ 2916890 h 6858000"/>
              <a:gd name="connsiteX6695" fmla="*/ 10234285 w 12192000"/>
              <a:gd name="connsiteY6695" fmla="*/ 2924580 h 6858000"/>
              <a:gd name="connsiteX6696" fmla="*/ 10203278 w 12192000"/>
              <a:gd name="connsiteY6696" fmla="*/ 2935102 h 6858000"/>
              <a:gd name="connsiteX6697" fmla="*/ 10198111 w 12192000"/>
              <a:gd name="connsiteY6697" fmla="*/ 2939149 h 6858000"/>
              <a:gd name="connsiteX6698" fmla="*/ 10195896 w 12192000"/>
              <a:gd name="connsiteY6698" fmla="*/ 2946030 h 6858000"/>
              <a:gd name="connsiteX6699" fmla="*/ 10191467 w 12192000"/>
              <a:gd name="connsiteY6699" fmla="*/ 2954933 h 6858000"/>
              <a:gd name="connsiteX6700" fmla="*/ 10192943 w 12192000"/>
              <a:gd name="connsiteY6700" fmla="*/ 2960599 h 6858000"/>
              <a:gd name="connsiteX6701" fmla="*/ 10198111 w 12192000"/>
              <a:gd name="connsiteY6701" fmla="*/ 2970312 h 6858000"/>
              <a:gd name="connsiteX6702" fmla="*/ 10197373 w 12192000"/>
              <a:gd name="connsiteY6702" fmla="*/ 2973145 h 6858000"/>
              <a:gd name="connsiteX6703" fmla="*/ 10201064 w 12192000"/>
              <a:gd name="connsiteY6703" fmla="*/ 2974360 h 6858000"/>
              <a:gd name="connsiteX6704" fmla="*/ 10189252 w 12192000"/>
              <a:gd name="connsiteY6704" fmla="*/ 2983668 h 6858000"/>
              <a:gd name="connsiteX6705" fmla="*/ 10187037 w 12192000"/>
              <a:gd name="connsiteY6705" fmla="*/ 2991762 h 6858000"/>
              <a:gd name="connsiteX6706" fmla="*/ 10181869 w 12192000"/>
              <a:gd name="connsiteY6706" fmla="*/ 2992572 h 6858000"/>
              <a:gd name="connsiteX6707" fmla="*/ 10183346 w 12192000"/>
              <a:gd name="connsiteY6707" fmla="*/ 2998238 h 6858000"/>
              <a:gd name="connsiteX6708" fmla="*/ 10165628 w 12192000"/>
              <a:gd name="connsiteY6708" fmla="*/ 3009974 h 6858000"/>
              <a:gd name="connsiteX6709" fmla="*/ 10164152 w 12192000"/>
              <a:gd name="connsiteY6709" fmla="*/ 3016045 h 6858000"/>
              <a:gd name="connsiteX6710" fmla="*/ 10137575 w 12192000"/>
              <a:gd name="connsiteY6710" fmla="*/ 3028591 h 6858000"/>
              <a:gd name="connsiteX6711" fmla="*/ 10134622 w 12192000"/>
              <a:gd name="connsiteY6711" fmla="*/ 3025354 h 6858000"/>
              <a:gd name="connsiteX6712" fmla="*/ 10133884 w 12192000"/>
              <a:gd name="connsiteY6712" fmla="*/ 3020497 h 6858000"/>
              <a:gd name="connsiteX6713" fmla="*/ 10132407 w 12192000"/>
              <a:gd name="connsiteY6713" fmla="*/ 3018473 h 6858000"/>
              <a:gd name="connsiteX6714" fmla="*/ 10128716 w 12192000"/>
              <a:gd name="connsiteY6714" fmla="*/ 3018473 h 6858000"/>
              <a:gd name="connsiteX6715" fmla="*/ 10119857 w 12192000"/>
              <a:gd name="connsiteY6715" fmla="*/ 3024544 h 6858000"/>
              <a:gd name="connsiteX6716" fmla="*/ 10114689 w 12192000"/>
              <a:gd name="connsiteY6716" fmla="*/ 3025354 h 6858000"/>
              <a:gd name="connsiteX6717" fmla="*/ 10112474 w 12192000"/>
              <a:gd name="connsiteY6717" fmla="*/ 3037495 h 6858000"/>
              <a:gd name="connsiteX6718" fmla="*/ 10120595 w 12192000"/>
              <a:gd name="connsiteY6718" fmla="*/ 3034662 h 6858000"/>
              <a:gd name="connsiteX6719" fmla="*/ 10122810 w 12192000"/>
              <a:gd name="connsiteY6719" fmla="*/ 3031424 h 6858000"/>
              <a:gd name="connsiteX6720" fmla="*/ 10127978 w 12192000"/>
              <a:gd name="connsiteY6720" fmla="*/ 3033448 h 6858000"/>
              <a:gd name="connsiteX6721" fmla="*/ 10094018 w 12192000"/>
              <a:gd name="connsiteY6721" fmla="*/ 3060968 h 6858000"/>
              <a:gd name="connsiteX6722" fmla="*/ 10085159 w 12192000"/>
              <a:gd name="connsiteY6722" fmla="*/ 3083228 h 6858000"/>
              <a:gd name="connsiteX6723" fmla="*/ 10040865 w 12192000"/>
              <a:gd name="connsiteY6723" fmla="*/ 3116010 h 6858000"/>
              <a:gd name="connsiteX6724" fmla="*/ 10034221 w 12192000"/>
              <a:gd name="connsiteY6724" fmla="*/ 3127746 h 6858000"/>
              <a:gd name="connsiteX6725" fmla="*/ 10023885 w 12192000"/>
              <a:gd name="connsiteY6725" fmla="*/ 3137460 h 6858000"/>
              <a:gd name="connsiteX6726" fmla="*/ 10004691 w 12192000"/>
              <a:gd name="connsiteY6726" fmla="*/ 3143126 h 6858000"/>
              <a:gd name="connsiteX6727" fmla="*/ 9990664 w 12192000"/>
              <a:gd name="connsiteY6727" fmla="*/ 3154053 h 6858000"/>
              <a:gd name="connsiteX6728" fmla="*/ 9989188 w 12192000"/>
              <a:gd name="connsiteY6728" fmla="*/ 3163766 h 6858000"/>
              <a:gd name="connsiteX6729" fmla="*/ 9991402 w 12192000"/>
              <a:gd name="connsiteY6729" fmla="*/ 3174693 h 6858000"/>
              <a:gd name="connsiteX6730" fmla="*/ 9983282 w 12192000"/>
              <a:gd name="connsiteY6730" fmla="*/ 3185621 h 6858000"/>
              <a:gd name="connsiteX6731" fmla="*/ 9971470 w 12192000"/>
              <a:gd name="connsiteY6731" fmla="*/ 3192501 h 6858000"/>
              <a:gd name="connsiteX6732" fmla="*/ 9949323 w 12192000"/>
              <a:gd name="connsiteY6732" fmla="*/ 3189263 h 6858000"/>
              <a:gd name="connsiteX6733" fmla="*/ 9939725 w 12192000"/>
              <a:gd name="connsiteY6733" fmla="*/ 3196953 h 6858000"/>
              <a:gd name="connsiteX6734" fmla="*/ 9939725 w 12192000"/>
              <a:gd name="connsiteY6734" fmla="*/ 3206666 h 6858000"/>
              <a:gd name="connsiteX6735" fmla="*/ 9925699 w 12192000"/>
              <a:gd name="connsiteY6735" fmla="*/ 3222854 h 6858000"/>
              <a:gd name="connsiteX6736" fmla="*/ 9918316 w 12192000"/>
              <a:gd name="connsiteY6736" fmla="*/ 3222045 h 6858000"/>
              <a:gd name="connsiteX6737" fmla="*/ 9913149 w 12192000"/>
              <a:gd name="connsiteY6737" fmla="*/ 3215165 h 6858000"/>
              <a:gd name="connsiteX6738" fmla="*/ 9908719 w 12192000"/>
              <a:gd name="connsiteY6738" fmla="*/ 3215165 h 6858000"/>
              <a:gd name="connsiteX6739" fmla="*/ 9892478 w 12192000"/>
              <a:gd name="connsiteY6739" fmla="*/ 3230544 h 6858000"/>
              <a:gd name="connsiteX6740" fmla="*/ 9887310 w 12192000"/>
              <a:gd name="connsiteY6740" fmla="*/ 3238638 h 6858000"/>
              <a:gd name="connsiteX6741" fmla="*/ 9888048 w 12192000"/>
              <a:gd name="connsiteY6741" fmla="*/ 3255231 h 6858000"/>
              <a:gd name="connsiteX6742" fmla="*/ 9896169 w 12192000"/>
              <a:gd name="connsiteY6742" fmla="*/ 3277895 h 6858000"/>
              <a:gd name="connsiteX6743" fmla="*/ 9888048 w 12192000"/>
              <a:gd name="connsiteY6743" fmla="*/ 3285990 h 6858000"/>
              <a:gd name="connsiteX6744" fmla="*/ 9889525 w 12192000"/>
              <a:gd name="connsiteY6744" fmla="*/ 3298536 h 6858000"/>
              <a:gd name="connsiteX6745" fmla="*/ 9889525 w 12192000"/>
              <a:gd name="connsiteY6745" fmla="*/ 3334151 h 6858000"/>
              <a:gd name="connsiteX6746" fmla="*/ 9902075 w 12192000"/>
              <a:gd name="connsiteY6746" fmla="*/ 3337793 h 6858000"/>
              <a:gd name="connsiteX6747" fmla="*/ 9904290 w 12192000"/>
              <a:gd name="connsiteY6747" fmla="*/ 3360457 h 6858000"/>
              <a:gd name="connsiteX6748" fmla="*/ 9892478 w 12192000"/>
              <a:gd name="connsiteY6748" fmla="*/ 3390811 h 6858000"/>
              <a:gd name="connsiteX6749" fmla="*/ 9879928 w 12192000"/>
              <a:gd name="connsiteY6749" fmla="*/ 3411856 h 6858000"/>
              <a:gd name="connsiteX6750" fmla="*/ 9879928 w 12192000"/>
              <a:gd name="connsiteY6750" fmla="*/ 3429663 h 6858000"/>
              <a:gd name="connsiteX6751" fmla="*/ 9885095 w 12192000"/>
              <a:gd name="connsiteY6751" fmla="*/ 3436544 h 6858000"/>
              <a:gd name="connsiteX6752" fmla="*/ 9888787 w 12192000"/>
              <a:gd name="connsiteY6752" fmla="*/ 3474991 h 6858000"/>
              <a:gd name="connsiteX6753" fmla="*/ 9888787 w 12192000"/>
              <a:gd name="connsiteY6753" fmla="*/ 3485109 h 6858000"/>
              <a:gd name="connsiteX6754" fmla="*/ 9879189 w 12192000"/>
              <a:gd name="connsiteY6754" fmla="*/ 3488752 h 6858000"/>
              <a:gd name="connsiteX6755" fmla="*/ 9874022 w 12192000"/>
              <a:gd name="connsiteY6755" fmla="*/ 3486323 h 6858000"/>
              <a:gd name="connsiteX6756" fmla="*/ 9860733 w 12192000"/>
              <a:gd name="connsiteY6756" fmla="*/ 3488347 h 6858000"/>
              <a:gd name="connsiteX6757" fmla="*/ 9854827 w 12192000"/>
              <a:gd name="connsiteY6757" fmla="*/ 3497251 h 6858000"/>
              <a:gd name="connsiteX6758" fmla="*/ 9857780 w 12192000"/>
              <a:gd name="connsiteY6758" fmla="*/ 3501298 h 6858000"/>
              <a:gd name="connsiteX6759" fmla="*/ 9844492 w 12192000"/>
              <a:gd name="connsiteY6759" fmla="*/ 3517082 h 6858000"/>
              <a:gd name="connsiteX6760" fmla="*/ 9840063 w 12192000"/>
              <a:gd name="connsiteY6760" fmla="*/ 3521938 h 6858000"/>
              <a:gd name="connsiteX6761" fmla="*/ 9841539 w 12192000"/>
              <a:gd name="connsiteY6761" fmla="*/ 3528009 h 6858000"/>
              <a:gd name="connsiteX6762" fmla="*/ 9857780 w 12192000"/>
              <a:gd name="connsiteY6762" fmla="*/ 3535699 h 6858000"/>
              <a:gd name="connsiteX6763" fmla="*/ 9859995 w 12192000"/>
              <a:gd name="connsiteY6763" fmla="*/ 3538127 h 6858000"/>
              <a:gd name="connsiteX6764" fmla="*/ 9859995 w 12192000"/>
              <a:gd name="connsiteY6764" fmla="*/ 3541365 h 6858000"/>
              <a:gd name="connsiteX6765" fmla="*/ 9857780 w 12192000"/>
              <a:gd name="connsiteY6765" fmla="*/ 3537317 h 6858000"/>
              <a:gd name="connsiteX6766" fmla="*/ 9850398 w 12192000"/>
              <a:gd name="connsiteY6766" fmla="*/ 3534889 h 6858000"/>
              <a:gd name="connsiteX6767" fmla="*/ 9828989 w 12192000"/>
              <a:gd name="connsiteY6767" fmla="*/ 3541365 h 6858000"/>
              <a:gd name="connsiteX6768" fmla="*/ 9825298 w 12192000"/>
              <a:gd name="connsiteY6768" fmla="*/ 3541365 h 6858000"/>
              <a:gd name="connsiteX6769" fmla="*/ 9808318 w 12192000"/>
              <a:gd name="connsiteY6769" fmla="*/ 3548245 h 6858000"/>
              <a:gd name="connsiteX6770" fmla="*/ 9802412 w 12192000"/>
              <a:gd name="connsiteY6770" fmla="*/ 3556744 h 6858000"/>
              <a:gd name="connsiteX6771" fmla="*/ 9801674 w 12192000"/>
              <a:gd name="connsiteY6771" fmla="*/ 3561196 h 6858000"/>
              <a:gd name="connsiteX6772" fmla="*/ 9799459 w 12192000"/>
              <a:gd name="connsiteY6772" fmla="*/ 3563624 h 6858000"/>
              <a:gd name="connsiteX6773" fmla="*/ 9801674 w 12192000"/>
              <a:gd name="connsiteY6773" fmla="*/ 3566862 h 6858000"/>
              <a:gd name="connsiteX6774" fmla="*/ 9797244 w 12192000"/>
              <a:gd name="connsiteY6774" fmla="*/ 3579003 h 6858000"/>
              <a:gd name="connsiteX6775" fmla="*/ 9778050 w 12192000"/>
              <a:gd name="connsiteY6775" fmla="*/ 3590335 h 6858000"/>
              <a:gd name="connsiteX6776" fmla="*/ 9761809 w 12192000"/>
              <a:gd name="connsiteY6776" fmla="*/ 3588716 h 6858000"/>
              <a:gd name="connsiteX6777" fmla="*/ 9746306 w 12192000"/>
              <a:gd name="connsiteY6777" fmla="*/ 3579003 h 6858000"/>
              <a:gd name="connsiteX6778" fmla="*/ 9731541 w 12192000"/>
              <a:gd name="connsiteY6778" fmla="*/ 3563219 h 6858000"/>
              <a:gd name="connsiteX6779" fmla="*/ 9713823 w 12192000"/>
              <a:gd name="connsiteY6779" fmla="*/ 3529223 h 6858000"/>
              <a:gd name="connsiteX6780" fmla="*/ 9713085 w 12192000"/>
              <a:gd name="connsiteY6780" fmla="*/ 3509797 h 6858000"/>
              <a:gd name="connsiteX6781" fmla="*/ 9707917 w 12192000"/>
              <a:gd name="connsiteY6781" fmla="*/ 3492394 h 6858000"/>
              <a:gd name="connsiteX6782" fmla="*/ 9696105 w 12192000"/>
              <a:gd name="connsiteY6782" fmla="*/ 3473373 h 6858000"/>
              <a:gd name="connsiteX6783" fmla="*/ 9696105 w 12192000"/>
              <a:gd name="connsiteY6783" fmla="*/ 3464874 h 6858000"/>
              <a:gd name="connsiteX6784" fmla="*/ 9692414 w 12192000"/>
              <a:gd name="connsiteY6784" fmla="*/ 3464469 h 6858000"/>
              <a:gd name="connsiteX6785" fmla="*/ 9687246 w 12192000"/>
              <a:gd name="connsiteY6785" fmla="*/ 3451518 h 6858000"/>
              <a:gd name="connsiteX6786" fmla="*/ 9682817 w 12192000"/>
              <a:gd name="connsiteY6786" fmla="*/ 3435734 h 6858000"/>
              <a:gd name="connsiteX6787" fmla="*/ 9668052 w 12192000"/>
              <a:gd name="connsiteY6787" fmla="*/ 3420355 h 6858000"/>
              <a:gd name="connsiteX6788" fmla="*/ 9659193 w 12192000"/>
              <a:gd name="connsiteY6788" fmla="*/ 3407404 h 6858000"/>
              <a:gd name="connsiteX6789" fmla="*/ 9655502 w 12192000"/>
              <a:gd name="connsiteY6789" fmla="*/ 3406999 h 6858000"/>
              <a:gd name="connsiteX6790" fmla="*/ 9642213 w 12192000"/>
              <a:gd name="connsiteY6790" fmla="*/ 3394049 h 6858000"/>
              <a:gd name="connsiteX6791" fmla="*/ 9636307 w 12192000"/>
              <a:gd name="connsiteY6791" fmla="*/ 3381907 h 6858000"/>
              <a:gd name="connsiteX6792" fmla="*/ 9631878 w 12192000"/>
              <a:gd name="connsiteY6792" fmla="*/ 3378265 h 6858000"/>
              <a:gd name="connsiteX6793" fmla="*/ 9630401 w 12192000"/>
              <a:gd name="connsiteY6793" fmla="*/ 3359243 h 6858000"/>
              <a:gd name="connsiteX6794" fmla="*/ 9624495 w 12192000"/>
              <a:gd name="connsiteY6794" fmla="*/ 3351149 h 6858000"/>
              <a:gd name="connsiteX6795" fmla="*/ 9615636 w 12192000"/>
              <a:gd name="connsiteY6795" fmla="*/ 3330104 h 6858000"/>
              <a:gd name="connsiteX6796" fmla="*/ 9613422 w 12192000"/>
              <a:gd name="connsiteY6796" fmla="*/ 3315939 h 6858000"/>
              <a:gd name="connsiteX6797" fmla="*/ 9608254 w 12192000"/>
              <a:gd name="connsiteY6797" fmla="*/ 3305821 h 6858000"/>
              <a:gd name="connsiteX6798" fmla="*/ 9602348 w 12192000"/>
              <a:gd name="connsiteY6798" fmla="*/ 3298536 h 6858000"/>
              <a:gd name="connsiteX6799" fmla="*/ 9601610 w 12192000"/>
              <a:gd name="connsiteY6799" fmla="*/ 3281943 h 6858000"/>
              <a:gd name="connsiteX6800" fmla="*/ 9598657 w 12192000"/>
              <a:gd name="connsiteY6800" fmla="*/ 3281133 h 6858000"/>
              <a:gd name="connsiteX6801" fmla="*/ 9585368 w 12192000"/>
              <a:gd name="connsiteY6801" fmla="*/ 3267778 h 6858000"/>
              <a:gd name="connsiteX6802" fmla="*/ 9585368 w 12192000"/>
              <a:gd name="connsiteY6802" fmla="*/ 3262516 h 6858000"/>
              <a:gd name="connsiteX6803" fmla="*/ 9582415 w 12192000"/>
              <a:gd name="connsiteY6803" fmla="*/ 3261707 h 6858000"/>
              <a:gd name="connsiteX6804" fmla="*/ 9570603 w 12192000"/>
              <a:gd name="connsiteY6804" fmla="*/ 3242281 h 6858000"/>
              <a:gd name="connsiteX6805" fmla="*/ 9570603 w 12192000"/>
              <a:gd name="connsiteY6805" fmla="*/ 3236615 h 6858000"/>
              <a:gd name="connsiteX6806" fmla="*/ 9563959 w 12192000"/>
              <a:gd name="connsiteY6806" fmla="*/ 3232972 h 6858000"/>
              <a:gd name="connsiteX6807" fmla="*/ 9560268 w 12192000"/>
              <a:gd name="connsiteY6807" fmla="*/ 3219212 h 6858000"/>
              <a:gd name="connsiteX6808" fmla="*/ 9552147 w 12192000"/>
              <a:gd name="connsiteY6808" fmla="*/ 3214355 h 6858000"/>
              <a:gd name="connsiteX6809" fmla="*/ 9544027 w 12192000"/>
              <a:gd name="connsiteY6809" fmla="*/ 3194524 h 6858000"/>
              <a:gd name="connsiteX6810" fmla="*/ 9543288 w 12192000"/>
              <a:gd name="connsiteY6810" fmla="*/ 3169027 h 6858000"/>
              <a:gd name="connsiteX6811" fmla="*/ 9522618 w 12192000"/>
              <a:gd name="connsiteY6811" fmla="*/ 3130984 h 6858000"/>
              <a:gd name="connsiteX6812" fmla="*/ 9522618 w 12192000"/>
              <a:gd name="connsiteY6812" fmla="*/ 3118438 h 6858000"/>
              <a:gd name="connsiteX6813" fmla="*/ 9513020 w 12192000"/>
              <a:gd name="connsiteY6813" fmla="*/ 3105487 h 6858000"/>
              <a:gd name="connsiteX6814" fmla="*/ 9524094 w 12192000"/>
              <a:gd name="connsiteY6814" fmla="*/ 3104678 h 6858000"/>
              <a:gd name="connsiteX6815" fmla="*/ 9509329 w 12192000"/>
              <a:gd name="connsiteY6815" fmla="*/ 3087275 h 6858000"/>
              <a:gd name="connsiteX6816" fmla="*/ 9509329 w 12192000"/>
              <a:gd name="connsiteY6816" fmla="*/ 3077562 h 6858000"/>
              <a:gd name="connsiteX6817" fmla="*/ 9516712 w 12192000"/>
              <a:gd name="connsiteY6817" fmla="*/ 3075943 h 6858000"/>
              <a:gd name="connsiteX6818" fmla="*/ 9510806 w 12192000"/>
              <a:gd name="connsiteY6818" fmla="*/ 3069467 h 6858000"/>
              <a:gd name="connsiteX6819" fmla="*/ 9510068 w 12192000"/>
              <a:gd name="connsiteY6819" fmla="*/ 3060968 h 6858000"/>
              <a:gd name="connsiteX6820" fmla="*/ 9495303 w 12192000"/>
              <a:gd name="connsiteY6820" fmla="*/ 3036281 h 6858000"/>
              <a:gd name="connsiteX6821" fmla="*/ 9493088 w 12192000"/>
              <a:gd name="connsiteY6821" fmla="*/ 3020497 h 6858000"/>
              <a:gd name="connsiteX6822" fmla="*/ 9501947 w 12192000"/>
              <a:gd name="connsiteY6822" fmla="*/ 3016450 h 6858000"/>
              <a:gd name="connsiteX6823" fmla="*/ 9494564 w 12192000"/>
              <a:gd name="connsiteY6823" fmla="*/ 3011998 h 6858000"/>
              <a:gd name="connsiteX6824" fmla="*/ 9493826 w 12192000"/>
              <a:gd name="connsiteY6824" fmla="*/ 3004308 h 6858000"/>
              <a:gd name="connsiteX6825" fmla="*/ 9498994 w 12192000"/>
              <a:gd name="connsiteY6825" fmla="*/ 2993786 h 6858000"/>
              <a:gd name="connsiteX6826" fmla="*/ 9498256 w 12192000"/>
              <a:gd name="connsiteY6826" fmla="*/ 2980430 h 6858000"/>
              <a:gd name="connsiteX6827" fmla="*/ 9493088 w 12192000"/>
              <a:gd name="connsiteY6827" fmla="*/ 2967075 h 6858000"/>
              <a:gd name="connsiteX6828" fmla="*/ 9487920 w 12192000"/>
              <a:gd name="connsiteY6828" fmla="*/ 2963837 h 6858000"/>
              <a:gd name="connsiteX6829" fmla="*/ 9483491 w 12192000"/>
              <a:gd name="connsiteY6829" fmla="*/ 2941982 h 6858000"/>
              <a:gd name="connsiteX6830" fmla="*/ 9493826 w 12192000"/>
              <a:gd name="connsiteY6830" fmla="*/ 2935912 h 6858000"/>
              <a:gd name="connsiteX6831" fmla="*/ 9497517 w 12192000"/>
              <a:gd name="connsiteY6831" fmla="*/ 2931055 h 6858000"/>
              <a:gd name="connsiteX6832" fmla="*/ 9505638 w 12192000"/>
              <a:gd name="connsiteY6832" fmla="*/ 2931055 h 6858000"/>
              <a:gd name="connsiteX6833" fmla="*/ 9497517 w 12192000"/>
              <a:gd name="connsiteY6833" fmla="*/ 2929032 h 6858000"/>
              <a:gd name="connsiteX6834" fmla="*/ 9485705 w 12192000"/>
              <a:gd name="connsiteY6834" fmla="*/ 2930650 h 6858000"/>
              <a:gd name="connsiteX6835" fmla="*/ 9479061 w 12192000"/>
              <a:gd name="connsiteY6835" fmla="*/ 2930246 h 6858000"/>
              <a:gd name="connsiteX6836" fmla="*/ 9480538 w 12192000"/>
              <a:gd name="connsiteY6836" fmla="*/ 2921747 h 6858000"/>
              <a:gd name="connsiteX6837" fmla="*/ 9476108 w 12192000"/>
              <a:gd name="connsiteY6837" fmla="*/ 2914057 h 6858000"/>
              <a:gd name="connsiteX6838" fmla="*/ 9477585 w 12192000"/>
              <a:gd name="connsiteY6838" fmla="*/ 2905153 h 6858000"/>
              <a:gd name="connsiteX6839" fmla="*/ 9480538 w 12192000"/>
              <a:gd name="connsiteY6839" fmla="*/ 2903130 h 6858000"/>
              <a:gd name="connsiteX6840" fmla="*/ 9486444 w 12192000"/>
              <a:gd name="connsiteY6840" fmla="*/ 2904344 h 6858000"/>
              <a:gd name="connsiteX6841" fmla="*/ 9495303 w 12192000"/>
              <a:gd name="connsiteY6841" fmla="*/ 2897059 h 6858000"/>
              <a:gd name="connsiteX6842" fmla="*/ 9498994 w 12192000"/>
              <a:gd name="connsiteY6842" fmla="*/ 2890988 h 6858000"/>
              <a:gd name="connsiteX6843" fmla="*/ 9490135 w 12192000"/>
              <a:gd name="connsiteY6843" fmla="*/ 2895845 h 6858000"/>
              <a:gd name="connsiteX6844" fmla="*/ 9484229 w 12192000"/>
              <a:gd name="connsiteY6844" fmla="*/ 2893417 h 6858000"/>
              <a:gd name="connsiteX6845" fmla="*/ 9472417 w 12192000"/>
              <a:gd name="connsiteY6845" fmla="*/ 2894631 h 6858000"/>
              <a:gd name="connsiteX6846" fmla="*/ 9468726 w 12192000"/>
              <a:gd name="connsiteY6846" fmla="*/ 2887346 h 6858000"/>
              <a:gd name="connsiteX6847" fmla="*/ 9467249 w 12192000"/>
              <a:gd name="connsiteY6847" fmla="*/ 2893012 h 6858000"/>
              <a:gd name="connsiteX6848" fmla="*/ 9466511 w 12192000"/>
              <a:gd name="connsiteY6848" fmla="*/ 2902320 h 6858000"/>
              <a:gd name="connsiteX6849" fmla="*/ 9459129 w 12192000"/>
              <a:gd name="connsiteY6849" fmla="*/ 2919723 h 6858000"/>
              <a:gd name="connsiteX6850" fmla="*/ 9466511 w 12192000"/>
              <a:gd name="connsiteY6850" fmla="*/ 2928222 h 6858000"/>
              <a:gd name="connsiteX6851" fmla="*/ 9465035 w 12192000"/>
              <a:gd name="connsiteY6851" fmla="*/ 2944815 h 6858000"/>
              <a:gd name="connsiteX6852" fmla="*/ 9456914 w 12192000"/>
              <a:gd name="connsiteY6852" fmla="*/ 2952100 h 6858000"/>
              <a:gd name="connsiteX6853" fmla="*/ 9456914 w 12192000"/>
              <a:gd name="connsiteY6853" fmla="*/ 2956957 h 6858000"/>
              <a:gd name="connsiteX6854" fmla="*/ 9439934 w 12192000"/>
              <a:gd name="connsiteY6854" fmla="*/ 2965051 h 6858000"/>
              <a:gd name="connsiteX6855" fmla="*/ 9414096 w 12192000"/>
              <a:gd name="connsiteY6855" fmla="*/ 2979621 h 6858000"/>
              <a:gd name="connsiteX6856" fmla="*/ 9402284 w 12192000"/>
              <a:gd name="connsiteY6856" fmla="*/ 2983668 h 6858000"/>
              <a:gd name="connsiteX6857" fmla="*/ 9384566 w 12192000"/>
              <a:gd name="connsiteY6857" fmla="*/ 2980026 h 6858000"/>
              <a:gd name="connsiteX6858" fmla="*/ 9346177 w 12192000"/>
              <a:gd name="connsiteY6858" fmla="*/ 2951291 h 6858000"/>
              <a:gd name="connsiteX6859" fmla="*/ 9329936 w 12192000"/>
              <a:gd name="connsiteY6859" fmla="*/ 2932269 h 6858000"/>
              <a:gd name="connsiteX6860" fmla="*/ 9329936 w 12192000"/>
              <a:gd name="connsiteY6860" fmla="*/ 2929032 h 6858000"/>
              <a:gd name="connsiteX6861" fmla="*/ 9325507 w 12192000"/>
              <a:gd name="connsiteY6861" fmla="*/ 2929436 h 6858000"/>
              <a:gd name="connsiteX6862" fmla="*/ 9318862 w 12192000"/>
              <a:gd name="connsiteY6862" fmla="*/ 2926199 h 6858000"/>
              <a:gd name="connsiteX6863" fmla="*/ 9296715 w 12192000"/>
              <a:gd name="connsiteY6863" fmla="*/ 2905963 h 6858000"/>
              <a:gd name="connsiteX6864" fmla="*/ 9294500 w 12192000"/>
              <a:gd name="connsiteY6864" fmla="*/ 2899487 h 6858000"/>
              <a:gd name="connsiteX6865" fmla="*/ 9296715 w 12192000"/>
              <a:gd name="connsiteY6865" fmla="*/ 2894631 h 6858000"/>
              <a:gd name="connsiteX6866" fmla="*/ 9302621 w 12192000"/>
              <a:gd name="connsiteY6866" fmla="*/ 2894226 h 6858000"/>
              <a:gd name="connsiteX6867" fmla="*/ 9304836 w 12192000"/>
              <a:gd name="connsiteY6867" fmla="*/ 2897059 h 6858000"/>
              <a:gd name="connsiteX6868" fmla="*/ 9310742 w 12192000"/>
              <a:gd name="connsiteY6868" fmla="*/ 2895036 h 6858000"/>
              <a:gd name="connsiteX6869" fmla="*/ 9310742 w 12192000"/>
              <a:gd name="connsiteY6869" fmla="*/ 2905558 h 6858000"/>
              <a:gd name="connsiteX6870" fmla="*/ 9318862 w 12192000"/>
              <a:gd name="connsiteY6870" fmla="*/ 2906368 h 6858000"/>
              <a:gd name="connsiteX6871" fmla="*/ 9324030 w 12192000"/>
              <a:gd name="connsiteY6871" fmla="*/ 2901916 h 6858000"/>
              <a:gd name="connsiteX6872" fmla="*/ 9326983 w 12192000"/>
              <a:gd name="connsiteY6872" fmla="*/ 2901511 h 6858000"/>
              <a:gd name="connsiteX6873" fmla="*/ 9332889 w 12192000"/>
              <a:gd name="connsiteY6873" fmla="*/ 2904749 h 6858000"/>
              <a:gd name="connsiteX6874" fmla="*/ 9333627 w 12192000"/>
              <a:gd name="connsiteY6874" fmla="*/ 2901106 h 6858000"/>
              <a:gd name="connsiteX6875" fmla="*/ 9354298 w 12192000"/>
              <a:gd name="connsiteY6875" fmla="*/ 2886132 h 6858000"/>
              <a:gd name="connsiteX6876" fmla="*/ 9360204 w 12192000"/>
              <a:gd name="connsiteY6876" fmla="*/ 2886132 h 6858000"/>
              <a:gd name="connsiteX6877" fmla="*/ 9369801 w 12192000"/>
              <a:gd name="connsiteY6877" fmla="*/ 2872776 h 6858000"/>
              <a:gd name="connsiteX6878" fmla="*/ 9372754 w 12192000"/>
              <a:gd name="connsiteY6878" fmla="*/ 2873181 h 6858000"/>
              <a:gd name="connsiteX6879" fmla="*/ 9377184 w 12192000"/>
              <a:gd name="connsiteY6879" fmla="*/ 2864277 h 6858000"/>
              <a:gd name="connsiteX6880" fmla="*/ 9366848 w 12192000"/>
              <a:gd name="connsiteY6880" fmla="*/ 2863468 h 6858000"/>
              <a:gd name="connsiteX6881" fmla="*/ 9363895 w 12192000"/>
              <a:gd name="connsiteY6881" fmla="*/ 2862254 h 6858000"/>
              <a:gd name="connsiteX6882" fmla="*/ 9365372 w 12192000"/>
              <a:gd name="connsiteY6882" fmla="*/ 2865087 h 6858000"/>
              <a:gd name="connsiteX6883" fmla="*/ 9364633 w 12192000"/>
              <a:gd name="connsiteY6883" fmla="*/ 2869134 h 6858000"/>
              <a:gd name="connsiteX6884" fmla="*/ 9343963 w 12192000"/>
              <a:gd name="connsiteY6884" fmla="*/ 2877228 h 6858000"/>
              <a:gd name="connsiteX6885" fmla="*/ 9332151 w 12192000"/>
              <a:gd name="connsiteY6885" fmla="*/ 2877228 h 6858000"/>
              <a:gd name="connsiteX6886" fmla="*/ 9322554 w 12192000"/>
              <a:gd name="connsiteY6886" fmla="*/ 2880061 h 6858000"/>
              <a:gd name="connsiteX6887" fmla="*/ 9290071 w 12192000"/>
              <a:gd name="connsiteY6887" fmla="*/ 2869538 h 6858000"/>
              <a:gd name="connsiteX6888" fmla="*/ 9274568 w 12192000"/>
              <a:gd name="connsiteY6888" fmla="*/ 2854969 h 6858000"/>
              <a:gd name="connsiteX6889" fmla="*/ 9267924 w 12192000"/>
              <a:gd name="connsiteY6889" fmla="*/ 2851731 h 6858000"/>
              <a:gd name="connsiteX6890" fmla="*/ 9268662 w 12192000"/>
              <a:gd name="connsiteY6890" fmla="*/ 2842423 h 6858000"/>
              <a:gd name="connsiteX6891" fmla="*/ 9278997 w 12192000"/>
              <a:gd name="connsiteY6891" fmla="*/ 2830686 h 6858000"/>
              <a:gd name="connsiteX6892" fmla="*/ 9289333 w 12192000"/>
              <a:gd name="connsiteY6892" fmla="*/ 2825020 h 6858000"/>
              <a:gd name="connsiteX6893" fmla="*/ 9276044 w 12192000"/>
              <a:gd name="connsiteY6893" fmla="*/ 2827043 h 6858000"/>
              <a:gd name="connsiteX6894" fmla="*/ 9262018 w 12192000"/>
              <a:gd name="connsiteY6894" fmla="*/ 2835542 h 6858000"/>
              <a:gd name="connsiteX6895" fmla="*/ 9253897 w 12192000"/>
              <a:gd name="connsiteY6895" fmla="*/ 2839994 h 6858000"/>
              <a:gd name="connsiteX6896" fmla="*/ 9255373 w 12192000"/>
              <a:gd name="connsiteY6896" fmla="*/ 2834328 h 6858000"/>
              <a:gd name="connsiteX6897" fmla="*/ 9237656 w 12192000"/>
              <a:gd name="connsiteY6897" fmla="*/ 2826639 h 6858000"/>
              <a:gd name="connsiteX6898" fmla="*/ 9222891 w 12192000"/>
              <a:gd name="connsiteY6898" fmla="*/ 2827043 h 6858000"/>
              <a:gd name="connsiteX6899" fmla="*/ 9214032 w 12192000"/>
              <a:gd name="connsiteY6899" fmla="*/ 2827448 h 6858000"/>
              <a:gd name="connsiteX6900" fmla="*/ 9210341 w 12192000"/>
              <a:gd name="connsiteY6900" fmla="*/ 2817735 h 6858000"/>
              <a:gd name="connsiteX6901" fmla="*/ 9206649 w 12192000"/>
              <a:gd name="connsiteY6901" fmla="*/ 2817735 h 6858000"/>
              <a:gd name="connsiteX6902" fmla="*/ 9203696 w 12192000"/>
              <a:gd name="connsiteY6902" fmla="*/ 2816926 h 6858000"/>
              <a:gd name="connsiteX6903" fmla="*/ 9207388 w 12192000"/>
              <a:gd name="connsiteY6903" fmla="*/ 2814497 h 6858000"/>
              <a:gd name="connsiteX6904" fmla="*/ 9207388 w 12192000"/>
              <a:gd name="connsiteY6904" fmla="*/ 2808022 h 6858000"/>
              <a:gd name="connsiteX6905" fmla="*/ 9205911 w 12192000"/>
              <a:gd name="connsiteY6905" fmla="*/ 2806403 h 6858000"/>
              <a:gd name="connsiteX6906" fmla="*/ 9202958 w 12192000"/>
              <a:gd name="connsiteY6906" fmla="*/ 2790214 h 6858000"/>
              <a:gd name="connsiteX6907" fmla="*/ 9191884 w 12192000"/>
              <a:gd name="connsiteY6907" fmla="*/ 2778478 h 6858000"/>
              <a:gd name="connsiteX6908" fmla="*/ 9191884 w 12192000"/>
              <a:gd name="connsiteY6908" fmla="*/ 2769169 h 6858000"/>
              <a:gd name="connsiteX6909" fmla="*/ 9177120 w 12192000"/>
              <a:gd name="connsiteY6909" fmla="*/ 2775240 h 6858000"/>
              <a:gd name="connsiteX6910" fmla="*/ 9168999 w 12192000"/>
              <a:gd name="connsiteY6910" fmla="*/ 2774835 h 6858000"/>
              <a:gd name="connsiteX6911" fmla="*/ 9168999 w 12192000"/>
              <a:gd name="connsiteY6911" fmla="*/ 2771598 h 6858000"/>
              <a:gd name="connsiteX6912" fmla="*/ 9171952 w 12192000"/>
              <a:gd name="connsiteY6912" fmla="*/ 2770788 h 6858000"/>
              <a:gd name="connsiteX6913" fmla="*/ 9169737 w 12192000"/>
              <a:gd name="connsiteY6913" fmla="*/ 2769169 h 6858000"/>
              <a:gd name="connsiteX6914" fmla="*/ 9171952 w 12192000"/>
              <a:gd name="connsiteY6914" fmla="*/ 2761884 h 6858000"/>
              <a:gd name="connsiteX6915" fmla="*/ 9167522 w 12192000"/>
              <a:gd name="connsiteY6915" fmla="*/ 2751362 h 6858000"/>
              <a:gd name="connsiteX6916" fmla="*/ 9156449 w 12192000"/>
              <a:gd name="connsiteY6916" fmla="*/ 2743672 h 6858000"/>
              <a:gd name="connsiteX6917" fmla="*/ 9142422 w 12192000"/>
              <a:gd name="connsiteY6917" fmla="*/ 2744077 h 6858000"/>
              <a:gd name="connsiteX6918" fmla="*/ 9129872 w 12192000"/>
              <a:gd name="connsiteY6918" fmla="*/ 2748529 h 6858000"/>
              <a:gd name="connsiteX6919" fmla="*/ 9115845 w 12192000"/>
              <a:gd name="connsiteY6919" fmla="*/ 2746505 h 6858000"/>
              <a:gd name="connsiteX6920" fmla="*/ 9112154 w 12192000"/>
              <a:gd name="connsiteY6920" fmla="*/ 2743672 h 6858000"/>
              <a:gd name="connsiteX6921" fmla="*/ 9110678 w 12192000"/>
              <a:gd name="connsiteY6921" fmla="*/ 2747315 h 6858000"/>
              <a:gd name="connsiteX6922" fmla="*/ 9102557 w 12192000"/>
              <a:gd name="connsiteY6922" fmla="*/ 2747315 h 6858000"/>
              <a:gd name="connsiteX6923" fmla="*/ 9095174 w 12192000"/>
              <a:gd name="connsiteY6923" fmla="*/ 2751767 h 6858000"/>
              <a:gd name="connsiteX6924" fmla="*/ 9087054 w 12192000"/>
              <a:gd name="connsiteY6924" fmla="*/ 2749743 h 6858000"/>
              <a:gd name="connsiteX6925" fmla="*/ 9073765 w 12192000"/>
              <a:gd name="connsiteY6925" fmla="*/ 2749743 h 6858000"/>
              <a:gd name="connsiteX6926" fmla="*/ 9062692 w 12192000"/>
              <a:gd name="connsiteY6926" fmla="*/ 2759861 h 6858000"/>
              <a:gd name="connsiteX6927" fmla="*/ 9054571 w 12192000"/>
              <a:gd name="connsiteY6927" fmla="*/ 2759861 h 6858000"/>
              <a:gd name="connsiteX6928" fmla="*/ 9047927 w 12192000"/>
              <a:gd name="connsiteY6928" fmla="*/ 2755409 h 6858000"/>
              <a:gd name="connsiteX6929" fmla="*/ 9039806 w 12192000"/>
              <a:gd name="connsiteY6929" fmla="*/ 2755409 h 6858000"/>
              <a:gd name="connsiteX6930" fmla="*/ 9036853 w 12192000"/>
              <a:gd name="connsiteY6930" fmla="*/ 2750148 h 6858000"/>
              <a:gd name="connsiteX6931" fmla="*/ 9031685 w 12192000"/>
              <a:gd name="connsiteY6931" fmla="*/ 2748934 h 6858000"/>
              <a:gd name="connsiteX6932" fmla="*/ 9030209 w 12192000"/>
              <a:gd name="connsiteY6932" fmla="*/ 2752981 h 6858000"/>
              <a:gd name="connsiteX6933" fmla="*/ 9023565 w 12192000"/>
              <a:gd name="connsiteY6933" fmla="*/ 2752981 h 6858000"/>
              <a:gd name="connsiteX6934" fmla="*/ 9013968 w 12192000"/>
              <a:gd name="connsiteY6934" fmla="*/ 2746910 h 6858000"/>
              <a:gd name="connsiteX6935" fmla="*/ 9009538 w 12192000"/>
              <a:gd name="connsiteY6935" fmla="*/ 2751767 h 6858000"/>
              <a:gd name="connsiteX6936" fmla="*/ 9008800 w 12192000"/>
              <a:gd name="connsiteY6936" fmla="*/ 2756623 h 6858000"/>
              <a:gd name="connsiteX6937" fmla="*/ 9002894 w 12192000"/>
              <a:gd name="connsiteY6937" fmla="*/ 2756623 h 6858000"/>
              <a:gd name="connsiteX6938" fmla="*/ 8996988 w 12192000"/>
              <a:gd name="connsiteY6938" fmla="*/ 2755814 h 6858000"/>
              <a:gd name="connsiteX6939" fmla="*/ 8988867 w 12192000"/>
              <a:gd name="connsiteY6939" fmla="*/ 2758242 h 6858000"/>
              <a:gd name="connsiteX6940" fmla="*/ 8983700 w 12192000"/>
              <a:gd name="connsiteY6940" fmla="*/ 2756623 h 6858000"/>
              <a:gd name="connsiteX6941" fmla="*/ 8972626 w 12192000"/>
              <a:gd name="connsiteY6941" fmla="*/ 2755814 h 6858000"/>
              <a:gd name="connsiteX6942" fmla="*/ 8965982 w 12192000"/>
              <a:gd name="connsiteY6942" fmla="*/ 2761480 h 6858000"/>
              <a:gd name="connsiteX6943" fmla="*/ 8961552 w 12192000"/>
              <a:gd name="connsiteY6943" fmla="*/ 2763099 h 6858000"/>
              <a:gd name="connsiteX6944" fmla="*/ 8960814 w 12192000"/>
              <a:gd name="connsiteY6944" fmla="*/ 2758647 h 6858000"/>
              <a:gd name="connsiteX6945" fmla="*/ 8949740 w 12192000"/>
              <a:gd name="connsiteY6945" fmla="*/ 2759456 h 6858000"/>
              <a:gd name="connsiteX6946" fmla="*/ 8934976 w 12192000"/>
              <a:gd name="connsiteY6946" fmla="*/ 2767550 h 6858000"/>
              <a:gd name="connsiteX6947" fmla="*/ 8930546 w 12192000"/>
              <a:gd name="connsiteY6947" fmla="*/ 2765527 h 6858000"/>
              <a:gd name="connsiteX6948" fmla="*/ 8931284 w 12192000"/>
              <a:gd name="connsiteY6948" fmla="*/ 2759051 h 6858000"/>
              <a:gd name="connsiteX6949" fmla="*/ 8922425 w 12192000"/>
              <a:gd name="connsiteY6949" fmla="*/ 2759051 h 6858000"/>
              <a:gd name="connsiteX6950" fmla="*/ 8920211 w 12192000"/>
              <a:gd name="connsiteY6950" fmla="*/ 2763099 h 6858000"/>
              <a:gd name="connsiteX6951" fmla="*/ 8912828 w 12192000"/>
              <a:gd name="connsiteY6951" fmla="*/ 2766741 h 6858000"/>
              <a:gd name="connsiteX6952" fmla="*/ 8895849 w 12192000"/>
              <a:gd name="connsiteY6952" fmla="*/ 2761075 h 6858000"/>
              <a:gd name="connsiteX6953" fmla="*/ 8884037 w 12192000"/>
              <a:gd name="connsiteY6953" fmla="*/ 2757028 h 6858000"/>
              <a:gd name="connsiteX6954" fmla="*/ 8878869 w 12192000"/>
              <a:gd name="connsiteY6954" fmla="*/ 2748934 h 6858000"/>
              <a:gd name="connsiteX6955" fmla="*/ 8872225 w 12192000"/>
              <a:gd name="connsiteY6955" fmla="*/ 2750148 h 6858000"/>
              <a:gd name="connsiteX6956" fmla="*/ 8870010 w 12192000"/>
              <a:gd name="connsiteY6956" fmla="*/ 2758242 h 6858000"/>
              <a:gd name="connsiteX6957" fmla="*/ 8867057 w 12192000"/>
              <a:gd name="connsiteY6957" fmla="*/ 2758242 h 6858000"/>
              <a:gd name="connsiteX6958" fmla="*/ 8859675 w 12192000"/>
              <a:gd name="connsiteY6958" fmla="*/ 2752981 h 6858000"/>
              <a:gd name="connsiteX6959" fmla="*/ 8855245 w 12192000"/>
              <a:gd name="connsiteY6959" fmla="*/ 2754195 h 6858000"/>
              <a:gd name="connsiteX6960" fmla="*/ 8847125 w 12192000"/>
              <a:gd name="connsiteY6960" fmla="*/ 2751362 h 6858000"/>
              <a:gd name="connsiteX6961" fmla="*/ 8824977 w 12192000"/>
              <a:gd name="connsiteY6961" fmla="*/ 2750957 h 6858000"/>
              <a:gd name="connsiteX6962" fmla="*/ 8809474 w 12192000"/>
              <a:gd name="connsiteY6962" fmla="*/ 2744482 h 6858000"/>
              <a:gd name="connsiteX6963" fmla="*/ 8782159 w 12192000"/>
              <a:gd name="connsiteY6963" fmla="*/ 2746101 h 6858000"/>
              <a:gd name="connsiteX6964" fmla="*/ 8768871 w 12192000"/>
              <a:gd name="connsiteY6964" fmla="*/ 2734769 h 6858000"/>
              <a:gd name="connsiteX6965" fmla="*/ 8764441 w 12192000"/>
              <a:gd name="connsiteY6965" fmla="*/ 2734364 h 6858000"/>
              <a:gd name="connsiteX6966" fmla="*/ 8753368 w 12192000"/>
              <a:gd name="connsiteY6966" fmla="*/ 2743672 h 6858000"/>
              <a:gd name="connsiteX6967" fmla="*/ 8743770 w 12192000"/>
              <a:gd name="connsiteY6967" fmla="*/ 2736792 h 6858000"/>
              <a:gd name="connsiteX6968" fmla="*/ 8732697 w 12192000"/>
              <a:gd name="connsiteY6968" fmla="*/ 2737197 h 6858000"/>
              <a:gd name="connsiteX6969" fmla="*/ 8706120 w 12192000"/>
              <a:gd name="connsiteY6969" fmla="*/ 2737602 h 6858000"/>
              <a:gd name="connsiteX6970" fmla="*/ 8704643 w 12192000"/>
              <a:gd name="connsiteY6970" fmla="*/ 2732745 h 6858000"/>
              <a:gd name="connsiteX6971" fmla="*/ 8698738 w 12192000"/>
              <a:gd name="connsiteY6971" fmla="*/ 2729103 h 6858000"/>
              <a:gd name="connsiteX6972" fmla="*/ 8697999 w 12192000"/>
              <a:gd name="connsiteY6972" fmla="*/ 2716961 h 6858000"/>
              <a:gd name="connsiteX6973" fmla="*/ 8688402 w 12192000"/>
              <a:gd name="connsiteY6973" fmla="*/ 2699558 h 6858000"/>
              <a:gd name="connsiteX6974" fmla="*/ 8683234 w 12192000"/>
              <a:gd name="connsiteY6974" fmla="*/ 2682965 h 6858000"/>
              <a:gd name="connsiteX6975" fmla="*/ 8673637 w 12192000"/>
              <a:gd name="connsiteY6975" fmla="*/ 2671228 h 6858000"/>
              <a:gd name="connsiteX6976" fmla="*/ 8672899 w 12192000"/>
              <a:gd name="connsiteY6976" fmla="*/ 2666372 h 6858000"/>
              <a:gd name="connsiteX6977" fmla="*/ 8668470 w 12192000"/>
              <a:gd name="connsiteY6977" fmla="*/ 2666777 h 6858000"/>
              <a:gd name="connsiteX6978" fmla="*/ 8668470 w 12192000"/>
              <a:gd name="connsiteY6978" fmla="*/ 2663539 h 6858000"/>
              <a:gd name="connsiteX6979" fmla="*/ 8651490 w 12192000"/>
              <a:gd name="connsiteY6979" fmla="*/ 2661515 h 6858000"/>
              <a:gd name="connsiteX6980" fmla="*/ 8641155 w 12192000"/>
              <a:gd name="connsiteY6980" fmla="*/ 2664348 h 6858000"/>
              <a:gd name="connsiteX6981" fmla="*/ 8627866 w 12192000"/>
              <a:gd name="connsiteY6981" fmla="*/ 2673252 h 6858000"/>
              <a:gd name="connsiteX6982" fmla="*/ 8617531 w 12192000"/>
              <a:gd name="connsiteY6982" fmla="*/ 2673657 h 6858000"/>
              <a:gd name="connsiteX6983" fmla="*/ 8616792 w 12192000"/>
              <a:gd name="connsiteY6983" fmla="*/ 2669610 h 6858000"/>
              <a:gd name="connsiteX6984" fmla="*/ 8616054 w 12192000"/>
              <a:gd name="connsiteY6984" fmla="*/ 2674466 h 6858000"/>
              <a:gd name="connsiteX6985" fmla="*/ 8595383 w 12192000"/>
              <a:gd name="connsiteY6985" fmla="*/ 2686608 h 6858000"/>
              <a:gd name="connsiteX6986" fmla="*/ 8578404 w 12192000"/>
              <a:gd name="connsiteY6986" fmla="*/ 2699558 h 6858000"/>
              <a:gd name="connsiteX6987" fmla="*/ 8558471 w 12192000"/>
              <a:gd name="connsiteY6987" fmla="*/ 2687417 h 6858000"/>
              <a:gd name="connsiteX6988" fmla="*/ 8542230 w 12192000"/>
              <a:gd name="connsiteY6988" fmla="*/ 2683775 h 6858000"/>
              <a:gd name="connsiteX6989" fmla="*/ 8529680 w 12192000"/>
              <a:gd name="connsiteY6989" fmla="*/ 2685393 h 6858000"/>
              <a:gd name="connsiteX6990" fmla="*/ 8525250 w 12192000"/>
              <a:gd name="connsiteY6990" fmla="*/ 2687822 h 6858000"/>
              <a:gd name="connsiteX6991" fmla="*/ 8507532 w 12192000"/>
              <a:gd name="connsiteY6991" fmla="*/ 2673657 h 6858000"/>
              <a:gd name="connsiteX6992" fmla="*/ 8499412 w 12192000"/>
              <a:gd name="connsiteY6992" fmla="*/ 2672443 h 6858000"/>
              <a:gd name="connsiteX6993" fmla="*/ 8491291 w 12192000"/>
              <a:gd name="connsiteY6993" fmla="*/ 2667586 h 6858000"/>
              <a:gd name="connsiteX6994" fmla="*/ 8480217 w 12192000"/>
              <a:gd name="connsiteY6994" fmla="*/ 2665158 h 6858000"/>
              <a:gd name="connsiteX6995" fmla="*/ 8465452 w 12192000"/>
              <a:gd name="connsiteY6995" fmla="*/ 2650993 h 6858000"/>
              <a:gd name="connsiteX6996" fmla="*/ 8471358 w 12192000"/>
              <a:gd name="connsiteY6996" fmla="*/ 2646136 h 6858000"/>
              <a:gd name="connsiteX6997" fmla="*/ 8469882 w 12192000"/>
              <a:gd name="connsiteY6997" fmla="*/ 2642089 h 6858000"/>
              <a:gd name="connsiteX6998" fmla="*/ 8460285 w 12192000"/>
              <a:gd name="connsiteY6998" fmla="*/ 2641279 h 6858000"/>
              <a:gd name="connsiteX6999" fmla="*/ 8458070 w 12192000"/>
              <a:gd name="connsiteY6999" fmla="*/ 2638042 h 6858000"/>
              <a:gd name="connsiteX7000" fmla="*/ 8442567 w 12192000"/>
              <a:gd name="connsiteY7000" fmla="*/ 2637232 h 6858000"/>
              <a:gd name="connsiteX7001" fmla="*/ 8437399 w 12192000"/>
              <a:gd name="connsiteY7001" fmla="*/ 2632376 h 6858000"/>
              <a:gd name="connsiteX7002" fmla="*/ 8424111 w 12192000"/>
              <a:gd name="connsiteY7002" fmla="*/ 2628329 h 6858000"/>
              <a:gd name="connsiteX7003" fmla="*/ 8406393 w 12192000"/>
              <a:gd name="connsiteY7003" fmla="*/ 2630352 h 6858000"/>
              <a:gd name="connsiteX7004" fmla="*/ 8396058 w 12192000"/>
              <a:gd name="connsiteY7004" fmla="*/ 2624686 h 6858000"/>
              <a:gd name="connsiteX7005" fmla="*/ 8381293 w 12192000"/>
              <a:gd name="connsiteY7005" fmla="*/ 2593523 h 6858000"/>
              <a:gd name="connsiteX7006" fmla="*/ 8379078 w 12192000"/>
              <a:gd name="connsiteY7006" fmla="*/ 2586238 h 6858000"/>
              <a:gd name="connsiteX7007" fmla="*/ 8374648 w 12192000"/>
              <a:gd name="connsiteY7007" fmla="*/ 2587857 h 6858000"/>
              <a:gd name="connsiteX7008" fmla="*/ 8365790 w 12192000"/>
              <a:gd name="connsiteY7008" fmla="*/ 2580977 h 6858000"/>
              <a:gd name="connsiteX7009" fmla="*/ 8368004 w 12192000"/>
              <a:gd name="connsiteY7009" fmla="*/ 2578549 h 6858000"/>
              <a:gd name="connsiteX7010" fmla="*/ 8370957 w 12192000"/>
              <a:gd name="connsiteY7010" fmla="*/ 2580572 h 6858000"/>
              <a:gd name="connsiteX7011" fmla="*/ 8374648 w 12192000"/>
              <a:gd name="connsiteY7011" fmla="*/ 2580572 h 6858000"/>
              <a:gd name="connsiteX7012" fmla="*/ 8369481 w 12192000"/>
              <a:gd name="connsiteY7012" fmla="*/ 2572073 h 6858000"/>
              <a:gd name="connsiteX7013" fmla="*/ 8362098 w 12192000"/>
              <a:gd name="connsiteY7013" fmla="*/ 2573287 h 6858000"/>
              <a:gd name="connsiteX7014" fmla="*/ 8356931 w 12192000"/>
              <a:gd name="connsiteY7014" fmla="*/ 2570050 h 6858000"/>
              <a:gd name="connsiteX7015" fmla="*/ 8355454 w 12192000"/>
              <a:gd name="connsiteY7015" fmla="*/ 2555885 h 6858000"/>
              <a:gd name="connsiteX7016" fmla="*/ 8336998 w 12192000"/>
              <a:gd name="connsiteY7016" fmla="*/ 2535649 h 6858000"/>
              <a:gd name="connsiteX7017" fmla="*/ 8336260 w 12192000"/>
              <a:gd name="connsiteY7017" fmla="*/ 2526745 h 6858000"/>
              <a:gd name="connsiteX7018" fmla="*/ 8325924 w 12192000"/>
              <a:gd name="connsiteY7018" fmla="*/ 2514199 h 6858000"/>
              <a:gd name="connsiteX7019" fmla="*/ 8320018 w 12192000"/>
              <a:gd name="connsiteY7019" fmla="*/ 2511771 h 6858000"/>
              <a:gd name="connsiteX7020" fmla="*/ 8304515 w 12192000"/>
              <a:gd name="connsiteY7020" fmla="*/ 2523508 h 6858000"/>
              <a:gd name="connsiteX7021" fmla="*/ 8300086 w 12192000"/>
              <a:gd name="connsiteY7021" fmla="*/ 2523103 h 6858000"/>
              <a:gd name="connsiteX7022" fmla="*/ 8294918 w 12192000"/>
              <a:gd name="connsiteY7022" fmla="*/ 2514604 h 6858000"/>
              <a:gd name="connsiteX7023" fmla="*/ 8290489 w 12192000"/>
              <a:gd name="connsiteY7023" fmla="*/ 2516627 h 6858000"/>
              <a:gd name="connsiteX7024" fmla="*/ 8279415 w 12192000"/>
              <a:gd name="connsiteY7024" fmla="*/ 2511771 h 6858000"/>
              <a:gd name="connsiteX7025" fmla="*/ 8280892 w 12192000"/>
              <a:gd name="connsiteY7025" fmla="*/ 2506510 h 6858000"/>
              <a:gd name="connsiteX7026" fmla="*/ 8282368 w 12192000"/>
              <a:gd name="connsiteY7026" fmla="*/ 2501248 h 6858000"/>
              <a:gd name="connsiteX7027" fmla="*/ 8280153 w 12192000"/>
              <a:gd name="connsiteY7027" fmla="*/ 2504081 h 6858000"/>
              <a:gd name="connsiteX7028" fmla="*/ 8273509 w 12192000"/>
              <a:gd name="connsiteY7028" fmla="*/ 2504081 h 6858000"/>
              <a:gd name="connsiteX7029" fmla="*/ 8266865 w 12192000"/>
              <a:gd name="connsiteY7029" fmla="*/ 2503677 h 6858000"/>
              <a:gd name="connsiteX7030" fmla="*/ 8274986 w 12192000"/>
              <a:gd name="connsiteY7030" fmla="*/ 2509343 h 6858000"/>
              <a:gd name="connsiteX7031" fmla="*/ 8274247 w 12192000"/>
              <a:gd name="connsiteY7031" fmla="*/ 2517842 h 6858000"/>
              <a:gd name="connsiteX7032" fmla="*/ 8268341 w 12192000"/>
              <a:gd name="connsiteY7032" fmla="*/ 2522293 h 6858000"/>
              <a:gd name="connsiteX7033" fmla="*/ 8262435 w 12192000"/>
              <a:gd name="connsiteY7033" fmla="*/ 2522698 h 6858000"/>
              <a:gd name="connsiteX7034" fmla="*/ 8255053 w 12192000"/>
              <a:gd name="connsiteY7034" fmla="*/ 2513794 h 6858000"/>
              <a:gd name="connsiteX7035" fmla="*/ 8255791 w 12192000"/>
              <a:gd name="connsiteY7035" fmla="*/ 2510961 h 6858000"/>
              <a:gd name="connsiteX7036" fmla="*/ 8250624 w 12192000"/>
              <a:gd name="connsiteY7036" fmla="*/ 2512580 h 6858000"/>
              <a:gd name="connsiteX7037" fmla="*/ 8245456 w 12192000"/>
              <a:gd name="connsiteY7037" fmla="*/ 2514604 h 6858000"/>
              <a:gd name="connsiteX7038" fmla="*/ 8240288 w 12192000"/>
              <a:gd name="connsiteY7038" fmla="*/ 2525531 h 6858000"/>
              <a:gd name="connsiteX7039" fmla="*/ 8239550 w 12192000"/>
              <a:gd name="connsiteY7039" fmla="*/ 2527959 h 6858000"/>
              <a:gd name="connsiteX7040" fmla="*/ 8243979 w 12192000"/>
              <a:gd name="connsiteY7040" fmla="*/ 2548600 h 6858000"/>
              <a:gd name="connsiteX7041" fmla="*/ 8215926 w 12192000"/>
              <a:gd name="connsiteY7041" fmla="*/ 2553456 h 6858000"/>
              <a:gd name="connsiteX7042" fmla="*/ 8235120 w 12192000"/>
              <a:gd name="connsiteY7042" fmla="*/ 2565598 h 6858000"/>
              <a:gd name="connsiteX7043" fmla="*/ 8237335 w 12192000"/>
              <a:gd name="connsiteY7043" fmla="*/ 2561146 h 6858000"/>
              <a:gd name="connsiteX7044" fmla="*/ 8241026 w 12192000"/>
              <a:gd name="connsiteY7044" fmla="*/ 2568431 h 6858000"/>
              <a:gd name="connsiteX7045" fmla="*/ 8241026 w 12192000"/>
              <a:gd name="connsiteY7045" fmla="*/ 2575716 h 6858000"/>
              <a:gd name="connsiteX7046" fmla="*/ 8246932 w 12192000"/>
              <a:gd name="connsiteY7046" fmla="*/ 2581786 h 6858000"/>
              <a:gd name="connsiteX7047" fmla="*/ 8244718 w 12192000"/>
              <a:gd name="connsiteY7047" fmla="*/ 2581786 h 6858000"/>
              <a:gd name="connsiteX7048" fmla="*/ 8243241 w 12192000"/>
              <a:gd name="connsiteY7048" fmla="*/ 2583001 h 6858000"/>
              <a:gd name="connsiteX7049" fmla="*/ 8248409 w 12192000"/>
              <a:gd name="connsiteY7049" fmla="*/ 2588667 h 6858000"/>
              <a:gd name="connsiteX7050" fmla="*/ 8252100 w 12192000"/>
              <a:gd name="connsiteY7050" fmla="*/ 2593118 h 6858000"/>
              <a:gd name="connsiteX7051" fmla="*/ 8255791 w 12192000"/>
              <a:gd name="connsiteY7051" fmla="*/ 2591500 h 6858000"/>
              <a:gd name="connsiteX7052" fmla="*/ 8255791 w 12192000"/>
              <a:gd name="connsiteY7052" fmla="*/ 2599189 h 6858000"/>
              <a:gd name="connsiteX7053" fmla="*/ 8261697 w 12192000"/>
              <a:gd name="connsiteY7053" fmla="*/ 2602427 h 6858000"/>
              <a:gd name="connsiteX7054" fmla="*/ 8266865 w 12192000"/>
              <a:gd name="connsiteY7054" fmla="*/ 2613354 h 6858000"/>
              <a:gd name="connsiteX7055" fmla="*/ 8276462 w 12192000"/>
              <a:gd name="connsiteY7055" fmla="*/ 2636828 h 6858000"/>
              <a:gd name="connsiteX7056" fmla="*/ 8293442 w 12192000"/>
              <a:gd name="connsiteY7056" fmla="*/ 2640470 h 6858000"/>
              <a:gd name="connsiteX7057" fmla="*/ 8301562 w 12192000"/>
              <a:gd name="connsiteY7057" fmla="*/ 2642089 h 6858000"/>
              <a:gd name="connsiteX7058" fmla="*/ 8305992 w 12192000"/>
              <a:gd name="connsiteY7058" fmla="*/ 2647755 h 6858000"/>
              <a:gd name="connsiteX7059" fmla="*/ 8301562 w 12192000"/>
              <a:gd name="connsiteY7059" fmla="*/ 2644922 h 6858000"/>
              <a:gd name="connsiteX7060" fmla="*/ 8298609 w 12192000"/>
              <a:gd name="connsiteY7060" fmla="*/ 2645731 h 6858000"/>
              <a:gd name="connsiteX7061" fmla="*/ 8297871 w 12192000"/>
              <a:gd name="connsiteY7061" fmla="*/ 2648969 h 6858000"/>
              <a:gd name="connsiteX7062" fmla="*/ 8305254 w 12192000"/>
              <a:gd name="connsiteY7062" fmla="*/ 2656254 h 6858000"/>
              <a:gd name="connsiteX7063" fmla="*/ 8311160 w 12192000"/>
              <a:gd name="connsiteY7063" fmla="*/ 2656659 h 6858000"/>
              <a:gd name="connsiteX7064" fmla="*/ 8327401 w 12192000"/>
              <a:gd name="connsiteY7064" fmla="*/ 2678109 h 6858000"/>
              <a:gd name="connsiteX7065" fmla="*/ 8331830 w 12192000"/>
              <a:gd name="connsiteY7065" fmla="*/ 2678109 h 6858000"/>
              <a:gd name="connsiteX7066" fmla="*/ 8338475 w 12192000"/>
              <a:gd name="connsiteY7066" fmla="*/ 2687012 h 6858000"/>
              <a:gd name="connsiteX7067" fmla="*/ 8338475 w 12192000"/>
              <a:gd name="connsiteY7067" fmla="*/ 2692274 h 6858000"/>
              <a:gd name="connsiteX7068" fmla="*/ 8347333 w 12192000"/>
              <a:gd name="connsiteY7068" fmla="*/ 2714533 h 6858000"/>
              <a:gd name="connsiteX7069" fmla="*/ 8347333 w 12192000"/>
              <a:gd name="connsiteY7069" fmla="*/ 2719794 h 6858000"/>
              <a:gd name="connsiteX7070" fmla="*/ 8341428 w 12192000"/>
              <a:gd name="connsiteY7070" fmla="*/ 2718580 h 6858000"/>
              <a:gd name="connsiteX7071" fmla="*/ 8348072 w 12192000"/>
              <a:gd name="connsiteY7071" fmla="*/ 2729507 h 6858000"/>
              <a:gd name="connsiteX7072" fmla="*/ 8373172 w 12192000"/>
              <a:gd name="connsiteY7072" fmla="*/ 2758647 h 6858000"/>
              <a:gd name="connsiteX7073" fmla="*/ 8375387 w 12192000"/>
              <a:gd name="connsiteY7073" fmla="*/ 2770788 h 6858000"/>
              <a:gd name="connsiteX7074" fmla="*/ 8384246 w 12192000"/>
              <a:gd name="connsiteY7074" fmla="*/ 2781311 h 6858000"/>
              <a:gd name="connsiteX7075" fmla="*/ 8386460 w 12192000"/>
              <a:gd name="connsiteY7075" fmla="*/ 2779692 h 6858000"/>
              <a:gd name="connsiteX7076" fmla="*/ 8389413 w 12192000"/>
              <a:gd name="connsiteY7076" fmla="*/ 2778073 h 6858000"/>
              <a:gd name="connsiteX7077" fmla="*/ 8389413 w 12192000"/>
              <a:gd name="connsiteY7077" fmla="*/ 2768765 h 6858000"/>
              <a:gd name="connsiteX7078" fmla="*/ 8385722 w 12192000"/>
              <a:gd name="connsiteY7078" fmla="*/ 2765122 h 6858000"/>
              <a:gd name="connsiteX7079" fmla="*/ 8383507 w 12192000"/>
              <a:gd name="connsiteY7079" fmla="*/ 2758242 h 6858000"/>
              <a:gd name="connsiteX7080" fmla="*/ 8384984 w 12192000"/>
              <a:gd name="connsiteY7080" fmla="*/ 2744482 h 6858000"/>
              <a:gd name="connsiteX7081" fmla="*/ 8389413 w 12192000"/>
              <a:gd name="connsiteY7081" fmla="*/ 2744482 h 6858000"/>
              <a:gd name="connsiteX7082" fmla="*/ 8391628 w 12192000"/>
              <a:gd name="connsiteY7082" fmla="*/ 2746101 h 6858000"/>
              <a:gd name="connsiteX7083" fmla="*/ 8389413 w 12192000"/>
              <a:gd name="connsiteY7083" fmla="*/ 2732340 h 6858000"/>
              <a:gd name="connsiteX7084" fmla="*/ 8391628 w 12192000"/>
              <a:gd name="connsiteY7084" fmla="*/ 2732340 h 6858000"/>
              <a:gd name="connsiteX7085" fmla="*/ 8389413 w 12192000"/>
              <a:gd name="connsiteY7085" fmla="*/ 2725055 h 6858000"/>
              <a:gd name="connsiteX7086" fmla="*/ 8393105 w 12192000"/>
              <a:gd name="connsiteY7086" fmla="*/ 2722627 h 6858000"/>
              <a:gd name="connsiteX7087" fmla="*/ 8393105 w 12192000"/>
              <a:gd name="connsiteY7087" fmla="*/ 2718985 h 6858000"/>
              <a:gd name="connsiteX7088" fmla="*/ 8396796 w 12192000"/>
              <a:gd name="connsiteY7088" fmla="*/ 2718580 h 6858000"/>
              <a:gd name="connsiteX7089" fmla="*/ 8398272 w 12192000"/>
              <a:gd name="connsiteY7089" fmla="*/ 2714128 h 6858000"/>
              <a:gd name="connsiteX7090" fmla="*/ 8401963 w 12192000"/>
              <a:gd name="connsiteY7090" fmla="*/ 2714128 h 6858000"/>
              <a:gd name="connsiteX7091" fmla="*/ 8410822 w 12192000"/>
              <a:gd name="connsiteY7091" fmla="*/ 2720604 h 6858000"/>
              <a:gd name="connsiteX7092" fmla="*/ 8411561 w 12192000"/>
              <a:gd name="connsiteY7092" fmla="*/ 2725460 h 6858000"/>
              <a:gd name="connsiteX7093" fmla="*/ 8415252 w 12192000"/>
              <a:gd name="connsiteY7093" fmla="*/ 2725460 h 6858000"/>
              <a:gd name="connsiteX7094" fmla="*/ 8417467 w 12192000"/>
              <a:gd name="connsiteY7094" fmla="*/ 2728698 h 6858000"/>
              <a:gd name="connsiteX7095" fmla="*/ 8413775 w 12192000"/>
              <a:gd name="connsiteY7095" fmla="*/ 2743672 h 6858000"/>
              <a:gd name="connsiteX7096" fmla="*/ 8411561 w 12192000"/>
              <a:gd name="connsiteY7096" fmla="*/ 2743672 h 6858000"/>
              <a:gd name="connsiteX7097" fmla="*/ 8413775 w 12192000"/>
              <a:gd name="connsiteY7097" fmla="*/ 2759051 h 6858000"/>
              <a:gd name="connsiteX7098" fmla="*/ 8416728 w 12192000"/>
              <a:gd name="connsiteY7098" fmla="*/ 2759051 h 6858000"/>
              <a:gd name="connsiteX7099" fmla="*/ 8422634 w 12192000"/>
              <a:gd name="connsiteY7099" fmla="*/ 2768360 h 6858000"/>
              <a:gd name="connsiteX7100" fmla="*/ 8418943 w 12192000"/>
              <a:gd name="connsiteY7100" fmla="*/ 2790619 h 6858000"/>
              <a:gd name="connsiteX7101" fmla="*/ 8413037 w 12192000"/>
              <a:gd name="connsiteY7101" fmla="*/ 2791833 h 6858000"/>
              <a:gd name="connsiteX7102" fmla="*/ 8413037 w 12192000"/>
              <a:gd name="connsiteY7102" fmla="*/ 2792238 h 6858000"/>
              <a:gd name="connsiteX7103" fmla="*/ 8414514 w 12192000"/>
              <a:gd name="connsiteY7103" fmla="*/ 2794262 h 6858000"/>
              <a:gd name="connsiteX7104" fmla="*/ 8422634 w 12192000"/>
              <a:gd name="connsiteY7104" fmla="*/ 2793452 h 6858000"/>
              <a:gd name="connsiteX7105" fmla="*/ 8418205 w 12192000"/>
              <a:gd name="connsiteY7105" fmla="*/ 2798713 h 6858000"/>
              <a:gd name="connsiteX7106" fmla="*/ 8417467 w 12192000"/>
              <a:gd name="connsiteY7106" fmla="*/ 2803165 h 6858000"/>
              <a:gd name="connsiteX7107" fmla="*/ 8422634 w 12192000"/>
              <a:gd name="connsiteY7107" fmla="*/ 2810450 h 6858000"/>
              <a:gd name="connsiteX7108" fmla="*/ 8424849 w 12192000"/>
              <a:gd name="connsiteY7108" fmla="*/ 2809641 h 6858000"/>
              <a:gd name="connsiteX7109" fmla="*/ 8429279 w 12192000"/>
              <a:gd name="connsiteY7109" fmla="*/ 2812069 h 6858000"/>
              <a:gd name="connsiteX7110" fmla="*/ 8432970 w 12192000"/>
              <a:gd name="connsiteY7110" fmla="*/ 2807617 h 6858000"/>
              <a:gd name="connsiteX7111" fmla="*/ 8436661 w 12192000"/>
              <a:gd name="connsiteY7111" fmla="*/ 2828662 h 6858000"/>
              <a:gd name="connsiteX7112" fmla="*/ 8444043 w 12192000"/>
              <a:gd name="connsiteY7112" fmla="*/ 2825425 h 6858000"/>
              <a:gd name="connsiteX7113" fmla="*/ 8451426 w 12192000"/>
              <a:gd name="connsiteY7113" fmla="*/ 2826234 h 6858000"/>
              <a:gd name="connsiteX7114" fmla="*/ 8459547 w 12192000"/>
              <a:gd name="connsiteY7114" fmla="*/ 2828258 h 6858000"/>
              <a:gd name="connsiteX7115" fmla="*/ 8480217 w 12192000"/>
              <a:gd name="connsiteY7115" fmla="*/ 2813688 h 6858000"/>
              <a:gd name="connsiteX7116" fmla="*/ 8497197 w 12192000"/>
              <a:gd name="connsiteY7116" fmla="*/ 2817330 h 6858000"/>
              <a:gd name="connsiteX7117" fmla="*/ 8503841 w 12192000"/>
              <a:gd name="connsiteY7117" fmla="*/ 2815711 h 6858000"/>
              <a:gd name="connsiteX7118" fmla="*/ 8508271 w 12192000"/>
              <a:gd name="connsiteY7118" fmla="*/ 2817735 h 6858000"/>
              <a:gd name="connsiteX7119" fmla="*/ 8517868 w 12192000"/>
              <a:gd name="connsiteY7119" fmla="*/ 2817330 h 6858000"/>
              <a:gd name="connsiteX7120" fmla="*/ 8522297 w 12192000"/>
              <a:gd name="connsiteY7120" fmla="*/ 2822187 h 6858000"/>
              <a:gd name="connsiteX7121" fmla="*/ 8533371 w 12192000"/>
              <a:gd name="connsiteY7121" fmla="*/ 2821377 h 6858000"/>
              <a:gd name="connsiteX7122" fmla="*/ 8548136 w 12192000"/>
              <a:gd name="connsiteY7122" fmla="*/ 2818949 h 6858000"/>
              <a:gd name="connsiteX7123" fmla="*/ 8549612 w 12192000"/>
              <a:gd name="connsiteY7123" fmla="*/ 2814902 h 6858000"/>
              <a:gd name="connsiteX7124" fmla="*/ 8553303 w 12192000"/>
              <a:gd name="connsiteY7124" fmla="*/ 2814093 h 6858000"/>
              <a:gd name="connsiteX7125" fmla="*/ 8552565 w 12192000"/>
              <a:gd name="connsiteY7125" fmla="*/ 2806808 h 6858000"/>
              <a:gd name="connsiteX7126" fmla="*/ 8558471 w 12192000"/>
              <a:gd name="connsiteY7126" fmla="*/ 2806808 h 6858000"/>
              <a:gd name="connsiteX7127" fmla="*/ 8562901 w 12192000"/>
              <a:gd name="connsiteY7127" fmla="*/ 2803975 h 6858000"/>
              <a:gd name="connsiteX7128" fmla="*/ 8567330 w 12192000"/>
              <a:gd name="connsiteY7128" fmla="*/ 2809641 h 6858000"/>
              <a:gd name="connsiteX7129" fmla="*/ 8579880 w 12192000"/>
              <a:gd name="connsiteY7129" fmla="*/ 2797499 h 6858000"/>
              <a:gd name="connsiteX7130" fmla="*/ 8577666 w 12192000"/>
              <a:gd name="connsiteY7130" fmla="*/ 2791833 h 6858000"/>
              <a:gd name="connsiteX7131" fmla="*/ 8573236 w 12192000"/>
              <a:gd name="connsiteY7131" fmla="*/ 2790214 h 6858000"/>
              <a:gd name="connsiteX7132" fmla="*/ 8577666 w 12192000"/>
              <a:gd name="connsiteY7132" fmla="*/ 2783739 h 6858000"/>
              <a:gd name="connsiteX7133" fmla="*/ 8606457 w 12192000"/>
              <a:gd name="connsiteY7133" fmla="*/ 2761075 h 6858000"/>
              <a:gd name="connsiteX7134" fmla="*/ 8606457 w 12192000"/>
              <a:gd name="connsiteY7134" fmla="*/ 2748529 h 6858000"/>
              <a:gd name="connsiteX7135" fmla="*/ 8637463 w 12192000"/>
              <a:gd name="connsiteY7135" fmla="*/ 2731531 h 6858000"/>
              <a:gd name="connsiteX7136" fmla="*/ 8640416 w 12192000"/>
              <a:gd name="connsiteY7136" fmla="*/ 2727079 h 6858000"/>
              <a:gd name="connsiteX7137" fmla="*/ 8640416 w 12192000"/>
              <a:gd name="connsiteY7137" fmla="*/ 2720199 h 6858000"/>
              <a:gd name="connsiteX7138" fmla="*/ 8640416 w 12192000"/>
              <a:gd name="connsiteY7138" fmla="*/ 2716152 h 6858000"/>
              <a:gd name="connsiteX7139" fmla="*/ 8641893 w 12192000"/>
              <a:gd name="connsiteY7139" fmla="*/ 2712105 h 6858000"/>
              <a:gd name="connsiteX7140" fmla="*/ 8644846 w 12192000"/>
              <a:gd name="connsiteY7140" fmla="*/ 2714938 h 6858000"/>
              <a:gd name="connsiteX7141" fmla="*/ 8647060 w 12192000"/>
              <a:gd name="connsiteY7141" fmla="*/ 2712105 h 6858000"/>
              <a:gd name="connsiteX7142" fmla="*/ 8649275 w 12192000"/>
              <a:gd name="connsiteY7142" fmla="*/ 2699558 h 6858000"/>
              <a:gd name="connsiteX7143" fmla="*/ 8653705 w 12192000"/>
              <a:gd name="connsiteY7143" fmla="*/ 2699963 h 6858000"/>
              <a:gd name="connsiteX7144" fmla="*/ 8657396 w 12192000"/>
              <a:gd name="connsiteY7144" fmla="*/ 2698749 h 6858000"/>
              <a:gd name="connsiteX7145" fmla="*/ 8659611 w 12192000"/>
              <a:gd name="connsiteY7145" fmla="*/ 2702391 h 6858000"/>
              <a:gd name="connsiteX7146" fmla="*/ 8657396 w 12192000"/>
              <a:gd name="connsiteY7146" fmla="*/ 2701987 h 6858000"/>
              <a:gd name="connsiteX7147" fmla="*/ 8655181 w 12192000"/>
              <a:gd name="connsiteY7147" fmla="*/ 2703606 h 6858000"/>
              <a:gd name="connsiteX7148" fmla="*/ 8658134 w 12192000"/>
              <a:gd name="connsiteY7148" fmla="*/ 2706439 h 6858000"/>
              <a:gd name="connsiteX7149" fmla="*/ 8655919 w 12192000"/>
              <a:gd name="connsiteY7149" fmla="*/ 2711700 h 6858000"/>
              <a:gd name="connsiteX7150" fmla="*/ 8658134 w 12192000"/>
              <a:gd name="connsiteY7150" fmla="*/ 2712914 h 6858000"/>
              <a:gd name="connsiteX7151" fmla="*/ 8656658 w 12192000"/>
              <a:gd name="connsiteY7151" fmla="*/ 2725865 h 6858000"/>
              <a:gd name="connsiteX7152" fmla="*/ 8652966 w 12192000"/>
              <a:gd name="connsiteY7152" fmla="*/ 2733150 h 6858000"/>
              <a:gd name="connsiteX7153" fmla="*/ 8652228 w 12192000"/>
              <a:gd name="connsiteY7153" fmla="*/ 2738816 h 6858000"/>
              <a:gd name="connsiteX7154" fmla="*/ 8652228 w 12192000"/>
              <a:gd name="connsiteY7154" fmla="*/ 2740030 h 6858000"/>
              <a:gd name="connsiteX7155" fmla="*/ 8655181 w 12192000"/>
              <a:gd name="connsiteY7155" fmla="*/ 2742053 h 6858000"/>
              <a:gd name="connsiteX7156" fmla="*/ 8659611 w 12192000"/>
              <a:gd name="connsiteY7156" fmla="*/ 2740839 h 6858000"/>
              <a:gd name="connsiteX7157" fmla="*/ 8661087 w 12192000"/>
              <a:gd name="connsiteY7157" fmla="*/ 2746910 h 6858000"/>
              <a:gd name="connsiteX7158" fmla="*/ 8662564 w 12192000"/>
              <a:gd name="connsiteY7158" fmla="*/ 2758242 h 6858000"/>
              <a:gd name="connsiteX7159" fmla="*/ 8664778 w 12192000"/>
              <a:gd name="connsiteY7159" fmla="*/ 2785763 h 6858000"/>
              <a:gd name="connsiteX7160" fmla="*/ 8681758 w 12192000"/>
              <a:gd name="connsiteY7160" fmla="*/ 2804784 h 6858000"/>
              <a:gd name="connsiteX7161" fmla="*/ 8683234 w 12192000"/>
              <a:gd name="connsiteY7161" fmla="*/ 2810855 h 6858000"/>
              <a:gd name="connsiteX7162" fmla="*/ 8710549 w 12192000"/>
              <a:gd name="connsiteY7162" fmla="*/ 2832305 h 6858000"/>
              <a:gd name="connsiteX7163" fmla="*/ 8723100 w 12192000"/>
              <a:gd name="connsiteY7163" fmla="*/ 2835542 h 6858000"/>
              <a:gd name="connsiteX7164" fmla="*/ 8729744 w 12192000"/>
              <a:gd name="connsiteY7164" fmla="*/ 2832709 h 6858000"/>
              <a:gd name="connsiteX7165" fmla="*/ 8739341 w 12192000"/>
              <a:gd name="connsiteY7165" fmla="*/ 2832305 h 6858000"/>
              <a:gd name="connsiteX7166" fmla="*/ 8761488 w 12192000"/>
              <a:gd name="connsiteY7166" fmla="*/ 2836352 h 6858000"/>
              <a:gd name="connsiteX7167" fmla="*/ 8774038 w 12192000"/>
              <a:gd name="connsiteY7167" fmla="*/ 2833924 h 6858000"/>
              <a:gd name="connsiteX7168" fmla="*/ 8780683 w 12192000"/>
              <a:gd name="connsiteY7168" fmla="*/ 2834328 h 6858000"/>
              <a:gd name="connsiteX7169" fmla="*/ 8794709 w 12192000"/>
              <a:gd name="connsiteY7169" fmla="*/ 2851326 h 6858000"/>
              <a:gd name="connsiteX7170" fmla="*/ 8798400 w 12192000"/>
              <a:gd name="connsiteY7170" fmla="*/ 2863063 h 6858000"/>
              <a:gd name="connsiteX7171" fmla="*/ 8806521 w 12192000"/>
              <a:gd name="connsiteY7171" fmla="*/ 2870348 h 6858000"/>
              <a:gd name="connsiteX7172" fmla="*/ 8811689 w 12192000"/>
              <a:gd name="connsiteY7172" fmla="*/ 2878847 h 6858000"/>
              <a:gd name="connsiteX7173" fmla="*/ 8830145 w 12192000"/>
              <a:gd name="connsiteY7173" fmla="*/ 2892607 h 6858000"/>
              <a:gd name="connsiteX7174" fmla="*/ 8839004 w 12192000"/>
              <a:gd name="connsiteY7174" fmla="*/ 2894226 h 6858000"/>
              <a:gd name="connsiteX7175" fmla="*/ 8841957 w 12192000"/>
              <a:gd name="connsiteY7175" fmla="*/ 2897464 h 6858000"/>
              <a:gd name="connsiteX7176" fmla="*/ 8841219 w 12192000"/>
              <a:gd name="connsiteY7176" fmla="*/ 2906368 h 6858000"/>
              <a:gd name="connsiteX7177" fmla="*/ 8835313 w 12192000"/>
              <a:gd name="connsiteY7177" fmla="*/ 2916081 h 6858000"/>
              <a:gd name="connsiteX7178" fmla="*/ 8836789 w 12192000"/>
              <a:gd name="connsiteY7178" fmla="*/ 2922151 h 6858000"/>
              <a:gd name="connsiteX7179" fmla="*/ 8834574 w 12192000"/>
              <a:gd name="connsiteY7179" fmla="*/ 2929032 h 6858000"/>
              <a:gd name="connsiteX7180" fmla="*/ 8816118 w 12192000"/>
              <a:gd name="connsiteY7180" fmla="*/ 2956147 h 6858000"/>
              <a:gd name="connsiteX7181" fmla="*/ 8804306 w 12192000"/>
              <a:gd name="connsiteY7181" fmla="*/ 2966265 h 6858000"/>
              <a:gd name="connsiteX7182" fmla="*/ 8798400 w 12192000"/>
              <a:gd name="connsiteY7182" fmla="*/ 2976788 h 6858000"/>
              <a:gd name="connsiteX7183" fmla="*/ 8793233 w 12192000"/>
              <a:gd name="connsiteY7183" fmla="*/ 2981644 h 6858000"/>
              <a:gd name="connsiteX7184" fmla="*/ 8787327 w 12192000"/>
              <a:gd name="connsiteY7184" fmla="*/ 2999047 h 6858000"/>
              <a:gd name="connsiteX7185" fmla="*/ 8781421 w 12192000"/>
              <a:gd name="connsiteY7185" fmla="*/ 2998642 h 6858000"/>
              <a:gd name="connsiteX7186" fmla="*/ 8776253 w 12192000"/>
              <a:gd name="connsiteY7186" fmla="*/ 2995809 h 6858000"/>
              <a:gd name="connsiteX7187" fmla="*/ 8776991 w 12192000"/>
              <a:gd name="connsiteY7187" fmla="*/ 2990953 h 6858000"/>
              <a:gd name="connsiteX7188" fmla="*/ 8779944 w 12192000"/>
              <a:gd name="connsiteY7188" fmla="*/ 2986501 h 6858000"/>
              <a:gd name="connsiteX7189" fmla="*/ 8774777 w 12192000"/>
              <a:gd name="connsiteY7189" fmla="*/ 2984882 h 6858000"/>
              <a:gd name="connsiteX7190" fmla="*/ 8770347 w 12192000"/>
              <a:gd name="connsiteY7190" fmla="*/ 2988525 h 6858000"/>
              <a:gd name="connsiteX7191" fmla="*/ 8764441 w 12192000"/>
              <a:gd name="connsiteY7191" fmla="*/ 2998642 h 6858000"/>
              <a:gd name="connsiteX7192" fmla="*/ 8762226 w 12192000"/>
              <a:gd name="connsiteY7192" fmla="*/ 2999047 h 6858000"/>
              <a:gd name="connsiteX7193" fmla="*/ 8765179 w 12192000"/>
              <a:gd name="connsiteY7193" fmla="*/ 3005118 h 6858000"/>
              <a:gd name="connsiteX7194" fmla="*/ 8760012 w 12192000"/>
              <a:gd name="connsiteY7194" fmla="*/ 3006332 h 6858000"/>
              <a:gd name="connsiteX7195" fmla="*/ 8751153 w 12192000"/>
              <a:gd name="connsiteY7195" fmla="*/ 3021306 h 6858000"/>
              <a:gd name="connsiteX7196" fmla="*/ 8751153 w 12192000"/>
              <a:gd name="connsiteY7196" fmla="*/ 3029401 h 6858000"/>
              <a:gd name="connsiteX7197" fmla="*/ 8748200 w 12192000"/>
              <a:gd name="connsiteY7197" fmla="*/ 3036686 h 6858000"/>
              <a:gd name="connsiteX7198" fmla="*/ 8750415 w 12192000"/>
              <a:gd name="connsiteY7198" fmla="*/ 3037090 h 6858000"/>
              <a:gd name="connsiteX7199" fmla="*/ 8754844 w 12192000"/>
              <a:gd name="connsiteY7199" fmla="*/ 3045589 h 6858000"/>
              <a:gd name="connsiteX7200" fmla="*/ 8751891 w 12192000"/>
              <a:gd name="connsiteY7200" fmla="*/ 3045994 h 6858000"/>
              <a:gd name="connsiteX7201" fmla="*/ 8758535 w 12192000"/>
              <a:gd name="connsiteY7201" fmla="*/ 3062587 h 6858000"/>
              <a:gd name="connsiteX7202" fmla="*/ 8762226 w 12192000"/>
              <a:gd name="connsiteY7202" fmla="*/ 3065825 h 6858000"/>
              <a:gd name="connsiteX7203" fmla="*/ 8760750 w 12192000"/>
              <a:gd name="connsiteY7203" fmla="*/ 3070277 h 6858000"/>
              <a:gd name="connsiteX7204" fmla="*/ 8735650 w 12192000"/>
              <a:gd name="connsiteY7204" fmla="*/ 3072300 h 6858000"/>
              <a:gd name="connsiteX7205" fmla="*/ 8730482 w 12192000"/>
              <a:gd name="connsiteY7205" fmla="*/ 3075538 h 6858000"/>
              <a:gd name="connsiteX7206" fmla="*/ 8723838 w 12192000"/>
              <a:gd name="connsiteY7206" fmla="*/ 3072300 h 6858000"/>
              <a:gd name="connsiteX7207" fmla="*/ 8712026 w 12192000"/>
              <a:gd name="connsiteY7207" fmla="*/ 3075133 h 6858000"/>
              <a:gd name="connsiteX7208" fmla="*/ 8694308 w 12192000"/>
              <a:gd name="connsiteY7208" fmla="*/ 3095774 h 6858000"/>
              <a:gd name="connsiteX7209" fmla="*/ 8694308 w 12192000"/>
              <a:gd name="connsiteY7209" fmla="*/ 3109939 h 6858000"/>
              <a:gd name="connsiteX7210" fmla="*/ 8689879 w 12192000"/>
              <a:gd name="connsiteY7210" fmla="*/ 3113581 h 6858000"/>
              <a:gd name="connsiteX7211" fmla="*/ 8680281 w 12192000"/>
              <a:gd name="connsiteY7211" fmla="*/ 3122485 h 6858000"/>
              <a:gd name="connsiteX7212" fmla="*/ 8674375 w 12192000"/>
              <a:gd name="connsiteY7212" fmla="*/ 3120462 h 6858000"/>
              <a:gd name="connsiteX7213" fmla="*/ 8661825 w 12192000"/>
              <a:gd name="connsiteY7213" fmla="*/ 3122080 h 6858000"/>
              <a:gd name="connsiteX7214" fmla="*/ 8644846 w 12192000"/>
              <a:gd name="connsiteY7214" fmla="*/ 3121676 h 6858000"/>
              <a:gd name="connsiteX7215" fmla="*/ 8639678 w 12192000"/>
              <a:gd name="connsiteY7215" fmla="*/ 3126128 h 6858000"/>
              <a:gd name="connsiteX7216" fmla="*/ 8633034 w 12192000"/>
              <a:gd name="connsiteY7216" fmla="*/ 3132603 h 6858000"/>
              <a:gd name="connsiteX7217" fmla="*/ 8634510 w 12192000"/>
              <a:gd name="connsiteY7217" fmla="*/ 3137055 h 6858000"/>
              <a:gd name="connsiteX7218" fmla="*/ 8633772 w 12192000"/>
              <a:gd name="connsiteY7218" fmla="*/ 3142721 h 6858000"/>
              <a:gd name="connsiteX7219" fmla="*/ 8638202 w 12192000"/>
              <a:gd name="connsiteY7219" fmla="*/ 3145149 h 6858000"/>
              <a:gd name="connsiteX7220" fmla="*/ 8637463 w 12192000"/>
              <a:gd name="connsiteY7220" fmla="*/ 3150815 h 6858000"/>
              <a:gd name="connsiteX7221" fmla="*/ 8635249 w 12192000"/>
              <a:gd name="connsiteY7221" fmla="*/ 3151220 h 6858000"/>
              <a:gd name="connsiteX7222" fmla="*/ 8635987 w 12192000"/>
              <a:gd name="connsiteY7222" fmla="*/ 3152839 h 6858000"/>
              <a:gd name="connsiteX7223" fmla="*/ 8623437 w 12192000"/>
              <a:gd name="connsiteY7223" fmla="*/ 3169432 h 6858000"/>
              <a:gd name="connsiteX7224" fmla="*/ 8617531 w 12192000"/>
              <a:gd name="connsiteY7224" fmla="*/ 3169837 h 6858000"/>
              <a:gd name="connsiteX7225" fmla="*/ 8610148 w 12192000"/>
              <a:gd name="connsiteY7225" fmla="*/ 3165385 h 6858000"/>
              <a:gd name="connsiteX7226" fmla="*/ 8601289 w 12192000"/>
              <a:gd name="connsiteY7226" fmla="*/ 3167004 h 6858000"/>
              <a:gd name="connsiteX7227" fmla="*/ 8591692 w 12192000"/>
              <a:gd name="connsiteY7227" fmla="*/ 3166194 h 6858000"/>
              <a:gd name="connsiteX7228" fmla="*/ 8573974 w 12192000"/>
              <a:gd name="connsiteY7228" fmla="*/ 3175098 h 6858000"/>
              <a:gd name="connsiteX7229" fmla="*/ 8562901 w 12192000"/>
              <a:gd name="connsiteY7229" fmla="*/ 3174693 h 6858000"/>
              <a:gd name="connsiteX7230" fmla="*/ 8556256 w 12192000"/>
              <a:gd name="connsiteY7230" fmla="*/ 3184811 h 6858000"/>
              <a:gd name="connsiteX7231" fmla="*/ 8546659 w 12192000"/>
              <a:gd name="connsiteY7231" fmla="*/ 3184811 h 6858000"/>
              <a:gd name="connsiteX7232" fmla="*/ 8543706 w 12192000"/>
              <a:gd name="connsiteY7232" fmla="*/ 3182788 h 6858000"/>
              <a:gd name="connsiteX7233" fmla="*/ 8537062 w 12192000"/>
              <a:gd name="connsiteY7233" fmla="*/ 3184406 h 6858000"/>
              <a:gd name="connsiteX7234" fmla="*/ 8525988 w 12192000"/>
              <a:gd name="connsiteY7234" fmla="*/ 3186835 h 6858000"/>
              <a:gd name="connsiteX7235" fmla="*/ 8506794 w 12192000"/>
              <a:gd name="connsiteY7235" fmla="*/ 3190882 h 6858000"/>
              <a:gd name="connsiteX7236" fmla="*/ 8489815 w 12192000"/>
              <a:gd name="connsiteY7236" fmla="*/ 3209903 h 6858000"/>
              <a:gd name="connsiteX7237" fmla="*/ 8488338 w 12192000"/>
              <a:gd name="connsiteY7237" fmla="*/ 3221640 h 6858000"/>
              <a:gd name="connsiteX7238" fmla="*/ 8492767 w 12192000"/>
              <a:gd name="connsiteY7238" fmla="*/ 3225283 h 6858000"/>
              <a:gd name="connsiteX7239" fmla="*/ 8491291 w 12192000"/>
              <a:gd name="connsiteY7239" fmla="*/ 3228116 h 6858000"/>
              <a:gd name="connsiteX7240" fmla="*/ 8493506 w 12192000"/>
              <a:gd name="connsiteY7240" fmla="*/ 3233377 h 6858000"/>
              <a:gd name="connsiteX7241" fmla="*/ 8471358 w 12192000"/>
              <a:gd name="connsiteY7241" fmla="*/ 3237424 h 6858000"/>
              <a:gd name="connsiteX7242" fmla="*/ 8461761 w 12192000"/>
              <a:gd name="connsiteY7242" fmla="*/ 3245923 h 6858000"/>
              <a:gd name="connsiteX7243" fmla="*/ 8442567 w 12192000"/>
              <a:gd name="connsiteY7243" fmla="*/ 3254827 h 6858000"/>
              <a:gd name="connsiteX7244" fmla="*/ 8411561 w 12192000"/>
              <a:gd name="connsiteY7244" fmla="*/ 3260088 h 6858000"/>
              <a:gd name="connsiteX7245" fmla="*/ 8406393 w 12192000"/>
              <a:gd name="connsiteY7245" fmla="*/ 3264945 h 6858000"/>
              <a:gd name="connsiteX7246" fmla="*/ 8351763 w 12192000"/>
              <a:gd name="connsiteY7246" fmla="*/ 3279919 h 6858000"/>
              <a:gd name="connsiteX7247" fmla="*/ 8346595 w 12192000"/>
              <a:gd name="connsiteY7247" fmla="*/ 3279514 h 6858000"/>
              <a:gd name="connsiteX7248" fmla="*/ 8336998 w 12192000"/>
              <a:gd name="connsiteY7248" fmla="*/ 3283561 h 6858000"/>
              <a:gd name="connsiteX7249" fmla="*/ 8326663 w 12192000"/>
              <a:gd name="connsiteY7249" fmla="*/ 3298941 h 6858000"/>
              <a:gd name="connsiteX7250" fmla="*/ 8312636 w 12192000"/>
              <a:gd name="connsiteY7250" fmla="*/ 3310273 h 6858000"/>
              <a:gd name="connsiteX7251" fmla="*/ 8305254 w 12192000"/>
              <a:gd name="connsiteY7251" fmla="*/ 3310273 h 6858000"/>
              <a:gd name="connsiteX7252" fmla="*/ 8302301 w 12192000"/>
              <a:gd name="connsiteY7252" fmla="*/ 3307844 h 6858000"/>
              <a:gd name="connsiteX7253" fmla="*/ 8297871 w 12192000"/>
              <a:gd name="connsiteY7253" fmla="*/ 3311891 h 6858000"/>
              <a:gd name="connsiteX7254" fmla="*/ 8290489 w 12192000"/>
              <a:gd name="connsiteY7254" fmla="*/ 3313106 h 6858000"/>
              <a:gd name="connsiteX7255" fmla="*/ 8284583 w 12192000"/>
              <a:gd name="connsiteY7255" fmla="*/ 3308654 h 6858000"/>
              <a:gd name="connsiteX7256" fmla="*/ 8276462 w 12192000"/>
              <a:gd name="connsiteY7256" fmla="*/ 3308249 h 6858000"/>
              <a:gd name="connsiteX7257" fmla="*/ 8258744 w 12192000"/>
              <a:gd name="connsiteY7257" fmla="*/ 3321200 h 6858000"/>
              <a:gd name="connsiteX7258" fmla="*/ 8258006 w 12192000"/>
              <a:gd name="connsiteY7258" fmla="*/ 3326866 h 6858000"/>
              <a:gd name="connsiteX7259" fmla="*/ 8251362 w 12192000"/>
              <a:gd name="connsiteY7259" fmla="*/ 3331722 h 6858000"/>
              <a:gd name="connsiteX7260" fmla="*/ 8232167 w 12192000"/>
              <a:gd name="connsiteY7260" fmla="*/ 3333341 h 6858000"/>
              <a:gd name="connsiteX7261" fmla="*/ 8209282 w 12192000"/>
              <a:gd name="connsiteY7261" fmla="*/ 3341840 h 6858000"/>
              <a:gd name="connsiteX7262" fmla="*/ 8199685 w 12192000"/>
              <a:gd name="connsiteY7262" fmla="*/ 3339817 h 6858000"/>
              <a:gd name="connsiteX7263" fmla="*/ 8196732 w 12192000"/>
              <a:gd name="connsiteY7263" fmla="*/ 3336174 h 6858000"/>
              <a:gd name="connsiteX7264" fmla="*/ 8181967 w 12192000"/>
              <a:gd name="connsiteY7264" fmla="*/ 3336984 h 6858000"/>
              <a:gd name="connsiteX7265" fmla="*/ 8180490 w 12192000"/>
              <a:gd name="connsiteY7265" fmla="*/ 3334151 h 6858000"/>
              <a:gd name="connsiteX7266" fmla="*/ 8172370 w 12192000"/>
              <a:gd name="connsiteY7266" fmla="*/ 3333746 h 6858000"/>
              <a:gd name="connsiteX7267" fmla="*/ 8165725 w 12192000"/>
              <a:gd name="connsiteY7267" fmla="*/ 3335365 h 6858000"/>
              <a:gd name="connsiteX7268" fmla="*/ 8153175 w 12192000"/>
              <a:gd name="connsiteY7268" fmla="*/ 3342650 h 6858000"/>
              <a:gd name="connsiteX7269" fmla="*/ 8148008 w 12192000"/>
              <a:gd name="connsiteY7269" fmla="*/ 3354791 h 6858000"/>
              <a:gd name="connsiteX7270" fmla="*/ 8142840 w 12192000"/>
              <a:gd name="connsiteY7270" fmla="*/ 3355601 h 6858000"/>
              <a:gd name="connsiteX7271" fmla="*/ 8133243 w 12192000"/>
              <a:gd name="connsiteY7271" fmla="*/ 3367742 h 6858000"/>
              <a:gd name="connsiteX7272" fmla="*/ 8124384 w 12192000"/>
              <a:gd name="connsiteY7272" fmla="*/ 3371385 h 6858000"/>
              <a:gd name="connsiteX7273" fmla="*/ 8118478 w 12192000"/>
              <a:gd name="connsiteY7273" fmla="*/ 3366528 h 6858000"/>
              <a:gd name="connsiteX7274" fmla="*/ 8108881 w 12192000"/>
              <a:gd name="connsiteY7274" fmla="*/ 3366528 h 6858000"/>
              <a:gd name="connsiteX7275" fmla="*/ 8098545 w 12192000"/>
              <a:gd name="connsiteY7275" fmla="*/ 3374622 h 6858000"/>
              <a:gd name="connsiteX7276" fmla="*/ 8090425 w 12192000"/>
              <a:gd name="connsiteY7276" fmla="*/ 3376241 h 6858000"/>
              <a:gd name="connsiteX7277" fmla="*/ 8076398 w 12192000"/>
              <a:gd name="connsiteY7277" fmla="*/ 3371789 h 6858000"/>
              <a:gd name="connsiteX7278" fmla="*/ 8074183 w 12192000"/>
              <a:gd name="connsiteY7278" fmla="*/ 3375027 h 6858000"/>
              <a:gd name="connsiteX7279" fmla="*/ 8063848 w 12192000"/>
              <a:gd name="connsiteY7279" fmla="*/ 3376646 h 6858000"/>
              <a:gd name="connsiteX7280" fmla="*/ 8059418 w 12192000"/>
              <a:gd name="connsiteY7280" fmla="*/ 3368956 h 6858000"/>
              <a:gd name="connsiteX7281" fmla="*/ 8057942 w 12192000"/>
              <a:gd name="connsiteY7281" fmla="*/ 3357220 h 6858000"/>
              <a:gd name="connsiteX7282" fmla="*/ 8047606 w 12192000"/>
              <a:gd name="connsiteY7282" fmla="*/ 3347102 h 6858000"/>
              <a:gd name="connsiteX7283" fmla="*/ 8041701 w 12192000"/>
              <a:gd name="connsiteY7283" fmla="*/ 3334555 h 6858000"/>
              <a:gd name="connsiteX7284" fmla="*/ 8047606 w 12192000"/>
              <a:gd name="connsiteY7284" fmla="*/ 3331318 h 6858000"/>
              <a:gd name="connsiteX7285" fmla="*/ 8046130 w 12192000"/>
              <a:gd name="connsiteY7285" fmla="*/ 3318367 h 6858000"/>
              <a:gd name="connsiteX7286" fmla="*/ 8033580 w 12192000"/>
              <a:gd name="connsiteY7286" fmla="*/ 3307844 h 6858000"/>
              <a:gd name="connsiteX7287" fmla="*/ 8026936 w 12192000"/>
              <a:gd name="connsiteY7287" fmla="*/ 3264945 h 6858000"/>
              <a:gd name="connsiteX7288" fmla="*/ 8015124 w 12192000"/>
              <a:gd name="connsiteY7288" fmla="*/ 3250780 h 6858000"/>
              <a:gd name="connsiteX7289" fmla="*/ 8015124 w 12192000"/>
              <a:gd name="connsiteY7289" fmla="*/ 3243495 h 6858000"/>
              <a:gd name="connsiteX7290" fmla="*/ 8009218 w 12192000"/>
              <a:gd name="connsiteY7290" fmla="*/ 3243495 h 6858000"/>
              <a:gd name="connsiteX7291" fmla="*/ 8006265 w 12192000"/>
              <a:gd name="connsiteY7291" fmla="*/ 3237019 h 6858000"/>
              <a:gd name="connsiteX7292" fmla="*/ 8014385 w 12192000"/>
              <a:gd name="connsiteY7292" fmla="*/ 3239043 h 6858000"/>
              <a:gd name="connsiteX7293" fmla="*/ 8014385 w 12192000"/>
              <a:gd name="connsiteY7293" fmla="*/ 3234186 h 6858000"/>
              <a:gd name="connsiteX7294" fmla="*/ 8019553 w 12192000"/>
              <a:gd name="connsiteY7294" fmla="*/ 3234186 h 6858000"/>
              <a:gd name="connsiteX7295" fmla="*/ 8020291 w 12192000"/>
              <a:gd name="connsiteY7295" fmla="*/ 3220426 h 6858000"/>
              <a:gd name="connsiteX7296" fmla="*/ 8015862 w 12192000"/>
              <a:gd name="connsiteY7296" fmla="*/ 3196953 h 6858000"/>
              <a:gd name="connsiteX7297" fmla="*/ 8012909 w 12192000"/>
              <a:gd name="connsiteY7297" fmla="*/ 3188858 h 6858000"/>
              <a:gd name="connsiteX7298" fmla="*/ 8004050 w 12192000"/>
              <a:gd name="connsiteY7298" fmla="*/ 3164980 h 6858000"/>
              <a:gd name="connsiteX7299" fmla="*/ 7987809 w 12192000"/>
              <a:gd name="connsiteY7299" fmla="*/ 3160933 h 6858000"/>
              <a:gd name="connsiteX7300" fmla="*/ 7984856 w 12192000"/>
              <a:gd name="connsiteY7300" fmla="*/ 3141102 h 6858000"/>
              <a:gd name="connsiteX7301" fmla="*/ 7978950 w 12192000"/>
              <a:gd name="connsiteY7301" fmla="*/ 3141102 h 6858000"/>
              <a:gd name="connsiteX7302" fmla="*/ 7941299 w 12192000"/>
              <a:gd name="connsiteY7302" fmla="*/ 3105892 h 6858000"/>
              <a:gd name="connsiteX7303" fmla="*/ 7940561 w 12192000"/>
              <a:gd name="connsiteY7303" fmla="*/ 3094155 h 6858000"/>
              <a:gd name="connsiteX7304" fmla="*/ 7930226 w 12192000"/>
              <a:gd name="connsiteY7304" fmla="*/ 3088084 h 6858000"/>
              <a:gd name="connsiteX7305" fmla="*/ 7918414 w 12192000"/>
              <a:gd name="connsiteY7305" fmla="*/ 3048827 h 6858000"/>
              <a:gd name="connsiteX7306" fmla="*/ 7911770 w 12192000"/>
              <a:gd name="connsiteY7306" fmla="*/ 3046399 h 6858000"/>
              <a:gd name="connsiteX7307" fmla="*/ 7913246 w 12192000"/>
              <a:gd name="connsiteY7307" fmla="*/ 3039519 h 6858000"/>
              <a:gd name="connsiteX7308" fmla="*/ 7901434 w 12192000"/>
              <a:gd name="connsiteY7308" fmla="*/ 3037495 h 6858000"/>
              <a:gd name="connsiteX7309" fmla="*/ 7900696 w 12192000"/>
              <a:gd name="connsiteY7309" fmla="*/ 3030615 h 6858000"/>
              <a:gd name="connsiteX7310" fmla="*/ 7885931 w 12192000"/>
              <a:gd name="connsiteY7310" fmla="*/ 3019283 h 6858000"/>
              <a:gd name="connsiteX7311" fmla="*/ 7881502 w 12192000"/>
              <a:gd name="connsiteY7311" fmla="*/ 3019283 h 6858000"/>
              <a:gd name="connsiteX7312" fmla="*/ 7874119 w 12192000"/>
              <a:gd name="connsiteY7312" fmla="*/ 3009974 h 6858000"/>
              <a:gd name="connsiteX7313" fmla="*/ 7864522 w 12192000"/>
              <a:gd name="connsiteY7313" fmla="*/ 3009570 h 6858000"/>
              <a:gd name="connsiteX7314" fmla="*/ 7855663 w 12192000"/>
              <a:gd name="connsiteY7314" fmla="*/ 3005927 h 6858000"/>
              <a:gd name="connsiteX7315" fmla="*/ 7830563 w 12192000"/>
              <a:gd name="connsiteY7315" fmla="*/ 2981240 h 6858000"/>
              <a:gd name="connsiteX7316" fmla="*/ 7829086 w 12192000"/>
              <a:gd name="connsiteY7316" fmla="*/ 2974764 h 6858000"/>
              <a:gd name="connsiteX7317" fmla="*/ 7820227 w 12192000"/>
              <a:gd name="connsiteY7317" fmla="*/ 2967479 h 6858000"/>
              <a:gd name="connsiteX7318" fmla="*/ 7818013 w 12192000"/>
              <a:gd name="connsiteY7318" fmla="*/ 2950077 h 6858000"/>
              <a:gd name="connsiteX7319" fmla="*/ 7812845 w 12192000"/>
              <a:gd name="connsiteY7319" fmla="*/ 2933079 h 6858000"/>
              <a:gd name="connsiteX7320" fmla="*/ 7809154 w 12192000"/>
              <a:gd name="connsiteY7320" fmla="*/ 2926199 h 6858000"/>
              <a:gd name="connsiteX7321" fmla="*/ 7812845 w 12192000"/>
              <a:gd name="connsiteY7321" fmla="*/ 2922961 h 6858000"/>
              <a:gd name="connsiteX7322" fmla="*/ 7816536 w 12192000"/>
              <a:gd name="connsiteY7322" fmla="*/ 2907986 h 6858000"/>
              <a:gd name="connsiteX7323" fmla="*/ 7813583 w 12192000"/>
              <a:gd name="connsiteY7323" fmla="*/ 2902725 h 6858000"/>
              <a:gd name="connsiteX7324" fmla="*/ 7810630 w 12192000"/>
              <a:gd name="connsiteY7324" fmla="*/ 2886536 h 6858000"/>
              <a:gd name="connsiteX7325" fmla="*/ 7801033 w 12192000"/>
              <a:gd name="connsiteY7325" fmla="*/ 2878847 h 6858000"/>
              <a:gd name="connsiteX7326" fmla="*/ 7796604 w 12192000"/>
              <a:gd name="connsiteY7326" fmla="*/ 2863063 h 6858000"/>
              <a:gd name="connsiteX7327" fmla="*/ 7792174 w 12192000"/>
              <a:gd name="connsiteY7327" fmla="*/ 2859421 h 6858000"/>
              <a:gd name="connsiteX7328" fmla="*/ 7790698 w 12192000"/>
              <a:gd name="connsiteY7328" fmla="*/ 2847684 h 6858000"/>
              <a:gd name="connsiteX7329" fmla="*/ 7786268 w 12192000"/>
              <a:gd name="connsiteY7329" fmla="*/ 2846874 h 6858000"/>
              <a:gd name="connsiteX7330" fmla="*/ 7782577 w 12192000"/>
              <a:gd name="connsiteY7330" fmla="*/ 2837161 h 6858000"/>
              <a:gd name="connsiteX7331" fmla="*/ 7770765 w 12192000"/>
              <a:gd name="connsiteY7331" fmla="*/ 2825020 h 6858000"/>
              <a:gd name="connsiteX7332" fmla="*/ 7754524 w 12192000"/>
              <a:gd name="connsiteY7332" fmla="*/ 2818544 h 6858000"/>
              <a:gd name="connsiteX7333" fmla="*/ 7744188 w 12192000"/>
              <a:gd name="connsiteY7333" fmla="*/ 2810450 h 6858000"/>
              <a:gd name="connsiteX7334" fmla="*/ 7736806 w 12192000"/>
              <a:gd name="connsiteY7334" fmla="*/ 2817330 h 6858000"/>
              <a:gd name="connsiteX7335" fmla="*/ 7729423 w 12192000"/>
              <a:gd name="connsiteY7335" fmla="*/ 2813688 h 6858000"/>
              <a:gd name="connsiteX7336" fmla="*/ 7729423 w 12192000"/>
              <a:gd name="connsiteY7336" fmla="*/ 2805998 h 6858000"/>
              <a:gd name="connsiteX7337" fmla="*/ 7719088 w 12192000"/>
              <a:gd name="connsiteY7337" fmla="*/ 2799118 h 6858000"/>
              <a:gd name="connsiteX7338" fmla="*/ 7719088 w 12192000"/>
              <a:gd name="connsiteY7338" fmla="*/ 2792643 h 6858000"/>
              <a:gd name="connsiteX7339" fmla="*/ 7722041 w 12192000"/>
              <a:gd name="connsiteY7339" fmla="*/ 2786572 h 6858000"/>
              <a:gd name="connsiteX7340" fmla="*/ 7719088 w 12192000"/>
              <a:gd name="connsiteY7340" fmla="*/ 2772812 h 6858000"/>
              <a:gd name="connsiteX7341" fmla="*/ 7711706 w 12192000"/>
              <a:gd name="connsiteY7341" fmla="*/ 2768360 h 6858000"/>
              <a:gd name="connsiteX7342" fmla="*/ 7702847 w 12192000"/>
              <a:gd name="connsiteY7342" fmla="*/ 2746101 h 6858000"/>
              <a:gd name="connsiteX7343" fmla="*/ 7691035 w 12192000"/>
              <a:gd name="connsiteY7343" fmla="*/ 2741649 h 6858000"/>
              <a:gd name="connsiteX7344" fmla="*/ 7686605 w 12192000"/>
              <a:gd name="connsiteY7344" fmla="*/ 2735578 h 6858000"/>
              <a:gd name="connsiteX7345" fmla="*/ 7684390 w 12192000"/>
              <a:gd name="connsiteY7345" fmla="*/ 2723841 h 6858000"/>
              <a:gd name="connsiteX7346" fmla="*/ 7676270 w 12192000"/>
              <a:gd name="connsiteY7346" fmla="*/ 2722627 h 6858000"/>
              <a:gd name="connsiteX7347" fmla="*/ 7672579 w 12192000"/>
              <a:gd name="connsiteY7347" fmla="*/ 2714533 h 6858000"/>
              <a:gd name="connsiteX7348" fmla="*/ 7671840 w 12192000"/>
              <a:gd name="connsiteY7348" fmla="*/ 2707248 h 6858000"/>
              <a:gd name="connsiteX7349" fmla="*/ 7657814 w 12192000"/>
              <a:gd name="connsiteY7349" fmla="*/ 2684584 h 6858000"/>
              <a:gd name="connsiteX7350" fmla="*/ 7652646 w 12192000"/>
              <a:gd name="connsiteY7350" fmla="*/ 2684179 h 6858000"/>
              <a:gd name="connsiteX7351" fmla="*/ 7641572 w 12192000"/>
              <a:gd name="connsiteY7351" fmla="*/ 2675276 h 6858000"/>
              <a:gd name="connsiteX7352" fmla="*/ 7640096 w 12192000"/>
              <a:gd name="connsiteY7352" fmla="*/ 2665967 h 6858000"/>
              <a:gd name="connsiteX7353" fmla="*/ 7634928 w 12192000"/>
              <a:gd name="connsiteY7353" fmla="*/ 2663944 h 6858000"/>
              <a:gd name="connsiteX7354" fmla="*/ 7632713 w 12192000"/>
              <a:gd name="connsiteY7354" fmla="*/ 2654230 h 6858000"/>
              <a:gd name="connsiteX7355" fmla="*/ 7610566 w 12192000"/>
              <a:gd name="connsiteY7355" fmla="*/ 2631566 h 6858000"/>
              <a:gd name="connsiteX7356" fmla="*/ 7613519 w 12192000"/>
              <a:gd name="connsiteY7356" fmla="*/ 2629947 h 6858000"/>
              <a:gd name="connsiteX7357" fmla="*/ 7602445 w 12192000"/>
              <a:gd name="connsiteY7357" fmla="*/ 2623877 h 6858000"/>
              <a:gd name="connsiteX7358" fmla="*/ 7595801 w 12192000"/>
              <a:gd name="connsiteY7358" fmla="*/ 2627924 h 6858000"/>
              <a:gd name="connsiteX7359" fmla="*/ 7593586 w 12192000"/>
              <a:gd name="connsiteY7359" fmla="*/ 2624686 h 6858000"/>
              <a:gd name="connsiteX7360" fmla="*/ 7586942 w 12192000"/>
              <a:gd name="connsiteY7360" fmla="*/ 2627114 h 6858000"/>
              <a:gd name="connsiteX7361" fmla="*/ 7585466 w 12192000"/>
              <a:gd name="connsiteY7361" fmla="*/ 2622258 h 6858000"/>
              <a:gd name="connsiteX7362" fmla="*/ 7590634 w 12192000"/>
              <a:gd name="connsiteY7362" fmla="*/ 2608902 h 6858000"/>
              <a:gd name="connsiteX7363" fmla="*/ 7589895 w 12192000"/>
              <a:gd name="connsiteY7363" fmla="*/ 2589476 h 6858000"/>
              <a:gd name="connsiteX7364" fmla="*/ 7591372 w 12192000"/>
              <a:gd name="connsiteY7364" fmla="*/ 2572478 h 6858000"/>
              <a:gd name="connsiteX7365" fmla="*/ 7591372 w 12192000"/>
              <a:gd name="connsiteY7365" fmla="*/ 2570859 h 6858000"/>
              <a:gd name="connsiteX7366" fmla="*/ 7595801 w 12192000"/>
              <a:gd name="connsiteY7366" fmla="*/ 2559122 h 6858000"/>
              <a:gd name="connsiteX7367" fmla="*/ 7595801 w 12192000"/>
              <a:gd name="connsiteY7367" fmla="*/ 2554671 h 6858000"/>
              <a:gd name="connsiteX7368" fmla="*/ 7595063 w 12192000"/>
              <a:gd name="connsiteY7368" fmla="*/ 2555480 h 6858000"/>
              <a:gd name="connsiteX7369" fmla="*/ 7589157 w 12192000"/>
              <a:gd name="connsiteY7369" fmla="*/ 2563574 h 6858000"/>
              <a:gd name="connsiteX7370" fmla="*/ 7587681 w 12192000"/>
              <a:gd name="connsiteY7370" fmla="*/ 2566407 h 6858000"/>
              <a:gd name="connsiteX7371" fmla="*/ 7579560 w 12192000"/>
              <a:gd name="connsiteY7371" fmla="*/ 2591904 h 6858000"/>
              <a:gd name="connsiteX7372" fmla="*/ 7578822 w 12192000"/>
              <a:gd name="connsiteY7372" fmla="*/ 2601617 h 6858000"/>
              <a:gd name="connsiteX7373" fmla="*/ 7572916 w 12192000"/>
              <a:gd name="connsiteY7373" fmla="*/ 2615378 h 6858000"/>
              <a:gd name="connsiteX7374" fmla="*/ 7577345 w 12192000"/>
              <a:gd name="connsiteY7374" fmla="*/ 2619830 h 6858000"/>
              <a:gd name="connsiteX7375" fmla="*/ 7573654 w 12192000"/>
              <a:gd name="connsiteY7375" fmla="*/ 2636018 h 6858000"/>
              <a:gd name="connsiteX7376" fmla="*/ 7567010 w 12192000"/>
              <a:gd name="connsiteY7376" fmla="*/ 2642089 h 6858000"/>
              <a:gd name="connsiteX7377" fmla="*/ 7564795 w 12192000"/>
              <a:gd name="connsiteY7377" fmla="*/ 2647755 h 6858000"/>
              <a:gd name="connsiteX7378" fmla="*/ 7563318 w 12192000"/>
              <a:gd name="connsiteY7378" fmla="*/ 2644922 h 6858000"/>
              <a:gd name="connsiteX7379" fmla="*/ 7550030 w 12192000"/>
              <a:gd name="connsiteY7379" fmla="*/ 2638042 h 6858000"/>
              <a:gd name="connsiteX7380" fmla="*/ 7526406 w 12192000"/>
              <a:gd name="connsiteY7380" fmla="*/ 2614973 h 6858000"/>
              <a:gd name="connsiteX7381" fmla="*/ 7523453 w 12192000"/>
              <a:gd name="connsiteY7381" fmla="*/ 2606069 h 6858000"/>
              <a:gd name="connsiteX7382" fmla="*/ 7510165 w 12192000"/>
              <a:gd name="connsiteY7382" fmla="*/ 2600808 h 6858000"/>
              <a:gd name="connsiteX7383" fmla="*/ 7504997 w 12192000"/>
              <a:gd name="connsiteY7383" fmla="*/ 2591500 h 6858000"/>
              <a:gd name="connsiteX7384" fmla="*/ 7504997 w 12192000"/>
              <a:gd name="connsiteY7384" fmla="*/ 2582596 h 6858000"/>
              <a:gd name="connsiteX7385" fmla="*/ 7485803 w 12192000"/>
              <a:gd name="connsiteY7385" fmla="*/ 2567621 h 6858000"/>
              <a:gd name="connsiteX7386" fmla="*/ 7485065 w 12192000"/>
              <a:gd name="connsiteY7386" fmla="*/ 2561551 h 6858000"/>
              <a:gd name="connsiteX7387" fmla="*/ 7480635 w 12192000"/>
              <a:gd name="connsiteY7387" fmla="*/ 2556694 h 6858000"/>
              <a:gd name="connsiteX7388" fmla="*/ 7476944 w 12192000"/>
              <a:gd name="connsiteY7388" fmla="*/ 2544957 h 6858000"/>
              <a:gd name="connsiteX7389" fmla="*/ 7472514 w 12192000"/>
              <a:gd name="connsiteY7389" fmla="*/ 2544957 h 6858000"/>
              <a:gd name="connsiteX7390" fmla="*/ 7470300 w 12192000"/>
              <a:gd name="connsiteY7390" fmla="*/ 2542124 h 6858000"/>
              <a:gd name="connsiteX7391" fmla="*/ 7468085 w 12192000"/>
              <a:gd name="connsiteY7391" fmla="*/ 2545362 h 6858000"/>
              <a:gd name="connsiteX7392" fmla="*/ 7468823 w 12192000"/>
              <a:gd name="connsiteY7392" fmla="*/ 2551433 h 6858000"/>
              <a:gd name="connsiteX7393" fmla="*/ 7467347 w 12192000"/>
              <a:gd name="connsiteY7393" fmla="*/ 2557908 h 6858000"/>
              <a:gd name="connsiteX7394" fmla="*/ 7478420 w 12192000"/>
              <a:gd name="connsiteY7394" fmla="*/ 2570454 h 6858000"/>
              <a:gd name="connsiteX7395" fmla="*/ 7478420 w 12192000"/>
              <a:gd name="connsiteY7395" fmla="*/ 2580977 h 6858000"/>
              <a:gd name="connsiteX7396" fmla="*/ 7496877 w 12192000"/>
              <a:gd name="connsiteY7396" fmla="*/ 2600808 h 6858000"/>
              <a:gd name="connsiteX7397" fmla="*/ 7499091 w 12192000"/>
              <a:gd name="connsiteY7397" fmla="*/ 2608093 h 6858000"/>
              <a:gd name="connsiteX7398" fmla="*/ 7527883 w 12192000"/>
              <a:gd name="connsiteY7398" fmla="*/ 2630757 h 6858000"/>
              <a:gd name="connsiteX7399" fmla="*/ 7532312 w 12192000"/>
              <a:gd name="connsiteY7399" fmla="*/ 2638042 h 6858000"/>
              <a:gd name="connsiteX7400" fmla="*/ 7530098 w 12192000"/>
              <a:gd name="connsiteY7400" fmla="*/ 2645327 h 6858000"/>
              <a:gd name="connsiteX7401" fmla="*/ 7530836 w 12192000"/>
              <a:gd name="connsiteY7401" fmla="*/ 2652207 h 6858000"/>
              <a:gd name="connsiteX7402" fmla="*/ 7547815 w 12192000"/>
              <a:gd name="connsiteY7402" fmla="*/ 2669205 h 6858000"/>
              <a:gd name="connsiteX7403" fmla="*/ 7547815 w 12192000"/>
              <a:gd name="connsiteY7403" fmla="*/ 2674466 h 6858000"/>
              <a:gd name="connsiteX7404" fmla="*/ 7552983 w 12192000"/>
              <a:gd name="connsiteY7404" fmla="*/ 2680132 h 6858000"/>
              <a:gd name="connsiteX7405" fmla="*/ 7555198 w 12192000"/>
              <a:gd name="connsiteY7405" fmla="*/ 2697940 h 6858000"/>
              <a:gd name="connsiteX7406" fmla="*/ 7560366 w 12192000"/>
              <a:gd name="connsiteY7406" fmla="*/ 2705629 h 6858000"/>
              <a:gd name="connsiteX7407" fmla="*/ 7559627 w 12192000"/>
              <a:gd name="connsiteY7407" fmla="*/ 2715342 h 6858000"/>
              <a:gd name="connsiteX7408" fmla="*/ 7591372 w 12192000"/>
              <a:gd name="connsiteY7408" fmla="*/ 2757837 h 6858000"/>
              <a:gd name="connsiteX7409" fmla="*/ 7593586 w 12192000"/>
              <a:gd name="connsiteY7409" fmla="*/ 2770788 h 6858000"/>
              <a:gd name="connsiteX7410" fmla="*/ 7601707 w 12192000"/>
              <a:gd name="connsiteY7410" fmla="*/ 2775645 h 6858000"/>
              <a:gd name="connsiteX7411" fmla="*/ 7621640 w 12192000"/>
              <a:gd name="connsiteY7411" fmla="*/ 2802356 h 6858000"/>
              <a:gd name="connsiteX7412" fmla="*/ 7626069 w 12192000"/>
              <a:gd name="connsiteY7412" fmla="*/ 2814497 h 6858000"/>
              <a:gd name="connsiteX7413" fmla="*/ 7631237 w 12192000"/>
              <a:gd name="connsiteY7413" fmla="*/ 2820973 h 6858000"/>
              <a:gd name="connsiteX7414" fmla="*/ 7631975 w 12192000"/>
              <a:gd name="connsiteY7414" fmla="*/ 2817735 h 6858000"/>
              <a:gd name="connsiteX7415" fmla="*/ 7635666 w 12192000"/>
              <a:gd name="connsiteY7415" fmla="*/ 2820163 h 6858000"/>
              <a:gd name="connsiteX7416" fmla="*/ 7643049 w 12192000"/>
              <a:gd name="connsiteY7416" fmla="*/ 2831495 h 6858000"/>
              <a:gd name="connsiteX7417" fmla="*/ 7648217 w 12192000"/>
              <a:gd name="connsiteY7417" fmla="*/ 2832305 h 6858000"/>
              <a:gd name="connsiteX7418" fmla="*/ 7654122 w 12192000"/>
              <a:gd name="connsiteY7418" fmla="*/ 2837971 h 6858000"/>
              <a:gd name="connsiteX7419" fmla="*/ 7639358 w 12192000"/>
              <a:gd name="connsiteY7419" fmla="*/ 2837161 h 6858000"/>
              <a:gd name="connsiteX7420" fmla="*/ 7635666 w 12192000"/>
              <a:gd name="connsiteY7420" fmla="*/ 2834328 h 6858000"/>
              <a:gd name="connsiteX7421" fmla="*/ 7634190 w 12192000"/>
              <a:gd name="connsiteY7421" fmla="*/ 2838375 h 6858000"/>
              <a:gd name="connsiteX7422" fmla="*/ 7637881 w 12192000"/>
              <a:gd name="connsiteY7422" fmla="*/ 2844446 h 6858000"/>
              <a:gd name="connsiteX7423" fmla="*/ 7638619 w 12192000"/>
              <a:gd name="connsiteY7423" fmla="*/ 2855778 h 6858000"/>
              <a:gd name="connsiteX7424" fmla="*/ 7636405 w 12192000"/>
              <a:gd name="connsiteY7424" fmla="*/ 2862254 h 6858000"/>
              <a:gd name="connsiteX7425" fmla="*/ 7644525 w 12192000"/>
              <a:gd name="connsiteY7425" fmla="*/ 2886132 h 6858000"/>
              <a:gd name="connsiteX7426" fmla="*/ 7660028 w 12192000"/>
              <a:gd name="connsiteY7426" fmla="*/ 2895440 h 6858000"/>
              <a:gd name="connsiteX7427" fmla="*/ 7668887 w 12192000"/>
              <a:gd name="connsiteY7427" fmla="*/ 2895440 h 6858000"/>
              <a:gd name="connsiteX7428" fmla="*/ 7674793 w 12192000"/>
              <a:gd name="connsiteY7428" fmla="*/ 2893012 h 6858000"/>
              <a:gd name="connsiteX7429" fmla="*/ 7681438 w 12192000"/>
              <a:gd name="connsiteY7429" fmla="*/ 2905153 h 6858000"/>
              <a:gd name="connsiteX7430" fmla="*/ 7691773 w 12192000"/>
              <a:gd name="connsiteY7430" fmla="*/ 2907986 h 6858000"/>
              <a:gd name="connsiteX7431" fmla="*/ 7694726 w 12192000"/>
              <a:gd name="connsiteY7431" fmla="*/ 2913652 h 6858000"/>
              <a:gd name="connsiteX7432" fmla="*/ 7706538 w 12192000"/>
              <a:gd name="connsiteY7432" fmla="*/ 2924580 h 6858000"/>
              <a:gd name="connsiteX7433" fmla="*/ 7714658 w 12192000"/>
              <a:gd name="connsiteY7433" fmla="*/ 2927817 h 6858000"/>
              <a:gd name="connsiteX7434" fmla="*/ 7714658 w 12192000"/>
              <a:gd name="connsiteY7434" fmla="*/ 2928627 h 6858000"/>
              <a:gd name="connsiteX7435" fmla="*/ 7713920 w 12192000"/>
              <a:gd name="connsiteY7435" fmla="*/ 2932674 h 6858000"/>
              <a:gd name="connsiteX7436" fmla="*/ 7713182 w 12192000"/>
              <a:gd name="connsiteY7436" fmla="*/ 2936721 h 6858000"/>
              <a:gd name="connsiteX7437" fmla="*/ 7716135 w 12192000"/>
              <a:gd name="connsiteY7437" fmla="*/ 2940364 h 6858000"/>
              <a:gd name="connsiteX7438" fmla="*/ 7714658 w 12192000"/>
              <a:gd name="connsiteY7438" fmla="*/ 2942792 h 6858000"/>
              <a:gd name="connsiteX7439" fmla="*/ 7716135 w 12192000"/>
              <a:gd name="connsiteY7439" fmla="*/ 2944815 h 6858000"/>
              <a:gd name="connsiteX7440" fmla="*/ 7716135 w 12192000"/>
              <a:gd name="connsiteY7440" fmla="*/ 2946839 h 6858000"/>
              <a:gd name="connsiteX7441" fmla="*/ 7718350 w 12192000"/>
              <a:gd name="connsiteY7441" fmla="*/ 2949267 h 6858000"/>
              <a:gd name="connsiteX7442" fmla="*/ 7721303 w 12192000"/>
              <a:gd name="connsiteY7442" fmla="*/ 2961813 h 6858000"/>
              <a:gd name="connsiteX7443" fmla="*/ 7730900 w 12192000"/>
              <a:gd name="connsiteY7443" fmla="*/ 2972336 h 6858000"/>
              <a:gd name="connsiteX7444" fmla="*/ 7730900 w 12192000"/>
              <a:gd name="connsiteY7444" fmla="*/ 2976788 h 6858000"/>
              <a:gd name="connsiteX7445" fmla="*/ 7728685 w 12192000"/>
              <a:gd name="connsiteY7445" fmla="*/ 2977193 h 6858000"/>
              <a:gd name="connsiteX7446" fmla="*/ 7727209 w 12192000"/>
              <a:gd name="connsiteY7446" fmla="*/ 2973955 h 6858000"/>
              <a:gd name="connsiteX7447" fmla="*/ 7723517 w 12192000"/>
              <a:gd name="connsiteY7447" fmla="*/ 2969503 h 6858000"/>
              <a:gd name="connsiteX7448" fmla="*/ 7722041 w 12192000"/>
              <a:gd name="connsiteY7448" fmla="*/ 2971122 h 6858000"/>
              <a:gd name="connsiteX7449" fmla="*/ 7722779 w 12192000"/>
              <a:gd name="connsiteY7449" fmla="*/ 2979621 h 6858000"/>
              <a:gd name="connsiteX7450" fmla="*/ 7735329 w 12192000"/>
              <a:gd name="connsiteY7450" fmla="*/ 3012403 h 6858000"/>
              <a:gd name="connsiteX7451" fmla="*/ 7737544 w 12192000"/>
              <a:gd name="connsiteY7451" fmla="*/ 3030615 h 6858000"/>
              <a:gd name="connsiteX7452" fmla="*/ 7734591 w 12192000"/>
              <a:gd name="connsiteY7452" fmla="*/ 3047613 h 6858000"/>
              <a:gd name="connsiteX7453" fmla="*/ 7741235 w 12192000"/>
              <a:gd name="connsiteY7453" fmla="*/ 3067444 h 6858000"/>
              <a:gd name="connsiteX7454" fmla="*/ 7750832 w 12192000"/>
              <a:gd name="connsiteY7454" fmla="*/ 3083228 h 6858000"/>
              <a:gd name="connsiteX7455" fmla="*/ 7758953 w 12192000"/>
              <a:gd name="connsiteY7455" fmla="*/ 3084847 h 6858000"/>
              <a:gd name="connsiteX7456" fmla="*/ 7780362 w 12192000"/>
              <a:gd name="connsiteY7456" fmla="*/ 3098202 h 6858000"/>
              <a:gd name="connsiteX7457" fmla="*/ 7780362 w 12192000"/>
              <a:gd name="connsiteY7457" fmla="*/ 3107106 h 6858000"/>
              <a:gd name="connsiteX7458" fmla="*/ 7790698 w 12192000"/>
              <a:gd name="connsiteY7458" fmla="*/ 3107511 h 6858000"/>
              <a:gd name="connsiteX7459" fmla="*/ 7801771 w 12192000"/>
              <a:gd name="connsiteY7459" fmla="*/ 3112772 h 6858000"/>
              <a:gd name="connsiteX7460" fmla="*/ 7801771 w 12192000"/>
              <a:gd name="connsiteY7460" fmla="*/ 3118843 h 6858000"/>
              <a:gd name="connsiteX7461" fmla="*/ 7805462 w 12192000"/>
              <a:gd name="connsiteY7461" fmla="*/ 3118843 h 6858000"/>
              <a:gd name="connsiteX7462" fmla="*/ 7817274 w 12192000"/>
              <a:gd name="connsiteY7462" fmla="*/ 3130175 h 6858000"/>
              <a:gd name="connsiteX7463" fmla="*/ 7837945 w 12192000"/>
              <a:gd name="connsiteY7463" fmla="*/ 3180764 h 6858000"/>
              <a:gd name="connsiteX7464" fmla="*/ 7844589 w 12192000"/>
              <a:gd name="connsiteY7464" fmla="*/ 3213951 h 6858000"/>
              <a:gd name="connsiteX7465" fmla="*/ 7848281 w 12192000"/>
              <a:gd name="connsiteY7465" fmla="*/ 3214760 h 6858000"/>
              <a:gd name="connsiteX7466" fmla="*/ 7851234 w 12192000"/>
              <a:gd name="connsiteY7466" fmla="*/ 3226901 h 6858000"/>
              <a:gd name="connsiteX7467" fmla="*/ 7851234 w 12192000"/>
              <a:gd name="connsiteY7467" fmla="*/ 3230949 h 6858000"/>
              <a:gd name="connsiteX7468" fmla="*/ 7857878 w 12192000"/>
              <a:gd name="connsiteY7468" fmla="*/ 3233377 h 6858000"/>
              <a:gd name="connsiteX7469" fmla="*/ 7862307 w 12192000"/>
              <a:gd name="connsiteY7469" fmla="*/ 3243090 h 6858000"/>
              <a:gd name="connsiteX7470" fmla="*/ 7864522 w 12192000"/>
              <a:gd name="connsiteY7470" fmla="*/ 3257255 h 6858000"/>
              <a:gd name="connsiteX7471" fmla="*/ 7873381 w 12192000"/>
              <a:gd name="connsiteY7471" fmla="*/ 3259279 h 6858000"/>
              <a:gd name="connsiteX7472" fmla="*/ 7872643 w 12192000"/>
              <a:gd name="connsiteY7472" fmla="*/ 3246328 h 6858000"/>
              <a:gd name="connsiteX7473" fmla="*/ 7870428 w 12192000"/>
              <a:gd name="connsiteY7473" fmla="*/ 3246732 h 6858000"/>
              <a:gd name="connsiteX7474" fmla="*/ 7871166 w 12192000"/>
              <a:gd name="connsiteY7474" fmla="*/ 3237424 h 6858000"/>
              <a:gd name="connsiteX7475" fmla="*/ 7874857 w 12192000"/>
              <a:gd name="connsiteY7475" fmla="*/ 3236210 h 6858000"/>
              <a:gd name="connsiteX7476" fmla="*/ 7883716 w 12192000"/>
              <a:gd name="connsiteY7476" fmla="*/ 3247947 h 6858000"/>
              <a:gd name="connsiteX7477" fmla="*/ 7880763 w 12192000"/>
              <a:gd name="connsiteY7477" fmla="*/ 3251184 h 6858000"/>
              <a:gd name="connsiteX7478" fmla="*/ 7888884 w 12192000"/>
              <a:gd name="connsiteY7478" fmla="*/ 3262921 h 6858000"/>
              <a:gd name="connsiteX7479" fmla="*/ 7894790 w 12192000"/>
              <a:gd name="connsiteY7479" fmla="*/ 3268182 h 6858000"/>
              <a:gd name="connsiteX7480" fmla="*/ 7899219 w 12192000"/>
              <a:gd name="connsiteY7480" fmla="*/ 3265349 h 6858000"/>
              <a:gd name="connsiteX7481" fmla="*/ 7906602 w 12192000"/>
              <a:gd name="connsiteY7481" fmla="*/ 3264135 h 6858000"/>
              <a:gd name="connsiteX7482" fmla="*/ 7910293 w 12192000"/>
              <a:gd name="connsiteY7482" fmla="*/ 3266159 h 6858000"/>
              <a:gd name="connsiteX7483" fmla="*/ 7916199 w 12192000"/>
              <a:gd name="connsiteY7483" fmla="*/ 3264135 h 6858000"/>
              <a:gd name="connsiteX7484" fmla="*/ 7925796 w 12192000"/>
              <a:gd name="connsiteY7484" fmla="*/ 3273444 h 6858000"/>
              <a:gd name="connsiteX7485" fmla="*/ 7930226 w 12192000"/>
              <a:gd name="connsiteY7485" fmla="*/ 3278705 h 6858000"/>
              <a:gd name="connsiteX7486" fmla="*/ 7944252 w 12192000"/>
              <a:gd name="connsiteY7486" fmla="*/ 3281943 h 6858000"/>
              <a:gd name="connsiteX7487" fmla="*/ 7947205 w 12192000"/>
              <a:gd name="connsiteY7487" fmla="*/ 3286799 h 6858000"/>
              <a:gd name="connsiteX7488" fmla="*/ 7964185 w 12192000"/>
              <a:gd name="connsiteY7488" fmla="*/ 3303797 h 6858000"/>
              <a:gd name="connsiteX7489" fmla="*/ 7970829 w 12192000"/>
              <a:gd name="connsiteY7489" fmla="*/ 3315534 h 6858000"/>
              <a:gd name="connsiteX7490" fmla="*/ 7981165 w 12192000"/>
              <a:gd name="connsiteY7490" fmla="*/ 3319581 h 6858000"/>
              <a:gd name="connsiteX7491" fmla="*/ 7988547 w 12192000"/>
              <a:gd name="connsiteY7491" fmla="*/ 3327675 h 6858000"/>
              <a:gd name="connsiteX7492" fmla="*/ 7992976 w 12192000"/>
              <a:gd name="connsiteY7492" fmla="*/ 3327675 h 6858000"/>
              <a:gd name="connsiteX7493" fmla="*/ 7992976 w 12192000"/>
              <a:gd name="connsiteY7493" fmla="*/ 3324842 h 6858000"/>
              <a:gd name="connsiteX7494" fmla="*/ 7996668 w 12192000"/>
              <a:gd name="connsiteY7494" fmla="*/ 3329294 h 6858000"/>
              <a:gd name="connsiteX7495" fmla="*/ 8004788 w 12192000"/>
              <a:gd name="connsiteY7495" fmla="*/ 3348316 h 6858000"/>
              <a:gd name="connsiteX7496" fmla="*/ 8010694 w 12192000"/>
              <a:gd name="connsiteY7496" fmla="*/ 3349935 h 6858000"/>
              <a:gd name="connsiteX7497" fmla="*/ 8018077 w 12192000"/>
              <a:gd name="connsiteY7497" fmla="*/ 3358434 h 6858000"/>
              <a:gd name="connsiteX7498" fmla="*/ 8015862 w 12192000"/>
              <a:gd name="connsiteY7498" fmla="*/ 3361267 h 6858000"/>
              <a:gd name="connsiteX7499" fmla="*/ 8021030 w 12192000"/>
              <a:gd name="connsiteY7499" fmla="*/ 3370170 h 6858000"/>
              <a:gd name="connsiteX7500" fmla="*/ 8026197 w 12192000"/>
              <a:gd name="connsiteY7500" fmla="*/ 3370170 h 6858000"/>
              <a:gd name="connsiteX7501" fmla="*/ 8031365 w 12192000"/>
              <a:gd name="connsiteY7501" fmla="*/ 3372599 h 6858000"/>
              <a:gd name="connsiteX7502" fmla="*/ 8035056 w 12192000"/>
              <a:gd name="connsiteY7502" fmla="*/ 3369361 h 6858000"/>
              <a:gd name="connsiteX7503" fmla="*/ 8037271 w 12192000"/>
              <a:gd name="connsiteY7503" fmla="*/ 3372194 h 6858000"/>
              <a:gd name="connsiteX7504" fmla="*/ 8039486 w 12192000"/>
              <a:gd name="connsiteY7504" fmla="*/ 3373408 h 6858000"/>
              <a:gd name="connsiteX7505" fmla="*/ 8040224 w 12192000"/>
              <a:gd name="connsiteY7505" fmla="*/ 3373408 h 6858000"/>
              <a:gd name="connsiteX7506" fmla="*/ 8039486 w 12192000"/>
              <a:gd name="connsiteY7506" fmla="*/ 3376646 h 6858000"/>
              <a:gd name="connsiteX7507" fmla="*/ 8051298 w 12192000"/>
              <a:gd name="connsiteY7507" fmla="*/ 3387168 h 6858000"/>
              <a:gd name="connsiteX7508" fmla="*/ 8054251 w 12192000"/>
              <a:gd name="connsiteY7508" fmla="*/ 3387168 h 6858000"/>
              <a:gd name="connsiteX7509" fmla="*/ 8052774 w 12192000"/>
              <a:gd name="connsiteY7509" fmla="*/ 3391620 h 6858000"/>
              <a:gd name="connsiteX7510" fmla="*/ 8054251 w 12192000"/>
              <a:gd name="connsiteY7510" fmla="*/ 3405785 h 6858000"/>
              <a:gd name="connsiteX7511" fmla="*/ 8049821 w 12192000"/>
              <a:gd name="connsiteY7511" fmla="*/ 3407809 h 6858000"/>
              <a:gd name="connsiteX7512" fmla="*/ 8040224 w 12192000"/>
              <a:gd name="connsiteY7512" fmla="*/ 3417117 h 6858000"/>
              <a:gd name="connsiteX7513" fmla="*/ 8033580 w 12192000"/>
              <a:gd name="connsiteY7513" fmla="*/ 3417522 h 6858000"/>
              <a:gd name="connsiteX7514" fmla="*/ 8028412 w 12192000"/>
              <a:gd name="connsiteY7514" fmla="*/ 3424402 h 6858000"/>
              <a:gd name="connsiteX7515" fmla="*/ 8017338 w 12192000"/>
              <a:gd name="connsiteY7515" fmla="*/ 3424402 h 6858000"/>
              <a:gd name="connsiteX7516" fmla="*/ 8023244 w 12192000"/>
              <a:gd name="connsiteY7516" fmla="*/ 3430473 h 6858000"/>
              <a:gd name="connsiteX7517" fmla="*/ 8026197 w 12192000"/>
              <a:gd name="connsiteY7517" fmla="*/ 3431282 h 6858000"/>
              <a:gd name="connsiteX7518" fmla="*/ 8034318 w 12192000"/>
              <a:gd name="connsiteY7518" fmla="*/ 3428449 h 6858000"/>
              <a:gd name="connsiteX7519" fmla="*/ 8046868 w 12192000"/>
              <a:gd name="connsiteY7519" fmla="*/ 3428045 h 6858000"/>
              <a:gd name="connsiteX7520" fmla="*/ 8048345 w 12192000"/>
              <a:gd name="connsiteY7520" fmla="*/ 3431282 h 6858000"/>
              <a:gd name="connsiteX7521" fmla="*/ 8052036 w 12192000"/>
              <a:gd name="connsiteY7521" fmla="*/ 3436948 h 6858000"/>
              <a:gd name="connsiteX7522" fmla="*/ 8054989 w 12192000"/>
              <a:gd name="connsiteY7522" fmla="*/ 3437758 h 6858000"/>
              <a:gd name="connsiteX7523" fmla="*/ 8085257 w 12192000"/>
              <a:gd name="connsiteY7523" fmla="*/ 3468111 h 6858000"/>
              <a:gd name="connsiteX7524" fmla="*/ 8088948 w 12192000"/>
              <a:gd name="connsiteY7524" fmla="*/ 3475396 h 6858000"/>
              <a:gd name="connsiteX7525" fmla="*/ 8093378 w 12192000"/>
              <a:gd name="connsiteY7525" fmla="*/ 3476206 h 6858000"/>
              <a:gd name="connsiteX7526" fmla="*/ 8105928 w 12192000"/>
              <a:gd name="connsiteY7526" fmla="*/ 3486728 h 6858000"/>
              <a:gd name="connsiteX7527" fmla="*/ 8118478 w 12192000"/>
              <a:gd name="connsiteY7527" fmla="*/ 3489561 h 6858000"/>
              <a:gd name="connsiteX7528" fmla="*/ 8132504 w 12192000"/>
              <a:gd name="connsiteY7528" fmla="*/ 3487942 h 6858000"/>
              <a:gd name="connsiteX7529" fmla="*/ 8136934 w 12192000"/>
              <a:gd name="connsiteY7529" fmla="*/ 3483086 h 6858000"/>
              <a:gd name="connsiteX7530" fmla="*/ 8150222 w 12192000"/>
              <a:gd name="connsiteY7530" fmla="*/ 3475396 h 6858000"/>
              <a:gd name="connsiteX7531" fmla="*/ 8158343 w 12192000"/>
              <a:gd name="connsiteY7531" fmla="*/ 3475396 h 6858000"/>
              <a:gd name="connsiteX7532" fmla="*/ 8174584 w 12192000"/>
              <a:gd name="connsiteY7532" fmla="*/ 3463255 h 6858000"/>
              <a:gd name="connsiteX7533" fmla="*/ 8179752 w 12192000"/>
              <a:gd name="connsiteY7533" fmla="*/ 3462850 h 6858000"/>
              <a:gd name="connsiteX7534" fmla="*/ 8182705 w 12192000"/>
              <a:gd name="connsiteY7534" fmla="*/ 3465683 h 6858000"/>
              <a:gd name="connsiteX7535" fmla="*/ 8195993 w 12192000"/>
              <a:gd name="connsiteY7535" fmla="*/ 3464874 h 6858000"/>
              <a:gd name="connsiteX7536" fmla="*/ 8201161 w 12192000"/>
              <a:gd name="connsiteY7536" fmla="*/ 3463659 h 6858000"/>
              <a:gd name="connsiteX7537" fmla="*/ 8210758 w 12192000"/>
              <a:gd name="connsiteY7537" fmla="*/ 3467707 h 6858000"/>
              <a:gd name="connsiteX7538" fmla="*/ 8225523 w 12192000"/>
              <a:gd name="connsiteY7538" fmla="*/ 3466088 h 6858000"/>
              <a:gd name="connsiteX7539" fmla="*/ 8255791 w 12192000"/>
              <a:gd name="connsiteY7539" fmla="*/ 3449090 h 6858000"/>
              <a:gd name="connsiteX7540" fmla="*/ 8265388 w 12192000"/>
              <a:gd name="connsiteY7540" fmla="*/ 3447066 h 6858000"/>
              <a:gd name="connsiteX7541" fmla="*/ 8274986 w 12192000"/>
              <a:gd name="connsiteY7541" fmla="*/ 3451113 h 6858000"/>
              <a:gd name="connsiteX7542" fmla="*/ 8282368 w 12192000"/>
              <a:gd name="connsiteY7542" fmla="*/ 3449090 h 6858000"/>
              <a:gd name="connsiteX7543" fmla="*/ 8296395 w 12192000"/>
              <a:gd name="connsiteY7543" fmla="*/ 3449494 h 6858000"/>
              <a:gd name="connsiteX7544" fmla="*/ 8309683 w 12192000"/>
              <a:gd name="connsiteY7544" fmla="*/ 3443019 h 6858000"/>
              <a:gd name="connsiteX7545" fmla="*/ 8325924 w 12192000"/>
              <a:gd name="connsiteY7545" fmla="*/ 3442210 h 6858000"/>
              <a:gd name="connsiteX7546" fmla="*/ 8330354 w 12192000"/>
              <a:gd name="connsiteY7546" fmla="*/ 3444638 h 6858000"/>
              <a:gd name="connsiteX7547" fmla="*/ 8335522 w 12192000"/>
              <a:gd name="connsiteY7547" fmla="*/ 3444638 h 6858000"/>
              <a:gd name="connsiteX7548" fmla="*/ 8359884 w 12192000"/>
              <a:gd name="connsiteY7548" fmla="*/ 3440186 h 6858000"/>
              <a:gd name="connsiteX7549" fmla="*/ 8368743 w 12192000"/>
              <a:gd name="connsiteY7549" fmla="*/ 3433711 h 6858000"/>
              <a:gd name="connsiteX7550" fmla="*/ 8383507 w 12192000"/>
              <a:gd name="connsiteY7550" fmla="*/ 3431687 h 6858000"/>
              <a:gd name="connsiteX7551" fmla="*/ 8387937 w 12192000"/>
              <a:gd name="connsiteY7551" fmla="*/ 3435329 h 6858000"/>
              <a:gd name="connsiteX7552" fmla="*/ 8389413 w 12192000"/>
              <a:gd name="connsiteY7552" fmla="*/ 3431282 h 6858000"/>
              <a:gd name="connsiteX7553" fmla="*/ 8404916 w 12192000"/>
              <a:gd name="connsiteY7553" fmla="*/ 3429663 h 6858000"/>
              <a:gd name="connsiteX7554" fmla="*/ 8413775 w 12192000"/>
              <a:gd name="connsiteY7554" fmla="*/ 3421569 h 6858000"/>
              <a:gd name="connsiteX7555" fmla="*/ 8415252 w 12192000"/>
              <a:gd name="connsiteY7555" fmla="*/ 3422783 h 6858000"/>
              <a:gd name="connsiteX7556" fmla="*/ 8418943 w 12192000"/>
              <a:gd name="connsiteY7556" fmla="*/ 3416308 h 6858000"/>
              <a:gd name="connsiteX7557" fmla="*/ 8417467 w 12192000"/>
              <a:gd name="connsiteY7557" fmla="*/ 3415094 h 6858000"/>
              <a:gd name="connsiteX7558" fmla="*/ 8424111 w 12192000"/>
              <a:gd name="connsiteY7558" fmla="*/ 3409428 h 6858000"/>
              <a:gd name="connsiteX7559" fmla="*/ 8427802 w 12192000"/>
              <a:gd name="connsiteY7559" fmla="*/ 3410237 h 6858000"/>
              <a:gd name="connsiteX7560" fmla="*/ 8427802 w 12192000"/>
              <a:gd name="connsiteY7560" fmla="*/ 3407809 h 6858000"/>
              <a:gd name="connsiteX7561" fmla="*/ 8433708 w 12192000"/>
              <a:gd name="connsiteY7561" fmla="*/ 3411856 h 6858000"/>
              <a:gd name="connsiteX7562" fmla="*/ 8446258 w 12192000"/>
              <a:gd name="connsiteY7562" fmla="*/ 3415903 h 6858000"/>
              <a:gd name="connsiteX7563" fmla="*/ 8452164 w 12192000"/>
              <a:gd name="connsiteY7563" fmla="*/ 3415498 h 6858000"/>
              <a:gd name="connsiteX7564" fmla="*/ 8454379 w 12192000"/>
              <a:gd name="connsiteY7564" fmla="*/ 3416713 h 6858000"/>
              <a:gd name="connsiteX7565" fmla="*/ 8449211 w 12192000"/>
              <a:gd name="connsiteY7565" fmla="*/ 3423997 h 6858000"/>
              <a:gd name="connsiteX7566" fmla="*/ 8446258 w 12192000"/>
              <a:gd name="connsiteY7566" fmla="*/ 3431282 h 6858000"/>
              <a:gd name="connsiteX7567" fmla="*/ 8445520 w 12192000"/>
              <a:gd name="connsiteY7567" fmla="*/ 3438567 h 6858000"/>
              <a:gd name="connsiteX7568" fmla="*/ 8442567 w 12192000"/>
              <a:gd name="connsiteY7568" fmla="*/ 3443019 h 6858000"/>
              <a:gd name="connsiteX7569" fmla="*/ 8444782 w 12192000"/>
              <a:gd name="connsiteY7569" fmla="*/ 3447066 h 6858000"/>
              <a:gd name="connsiteX7570" fmla="*/ 8451426 w 12192000"/>
              <a:gd name="connsiteY7570" fmla="*/ 3447471 h 6858000"/>
              <a:gd name="connsiteX7571" fmla="*/ 8452164 w 12192000"/>
              <a:gd name="connsiteY7571" fmla="*/ 3450304 h 6858000"/>
              <a:gd name="connsiteX7572" fmla="*/ 8446258 w 12192000"/>
              <a:gd name="connsiteY7572" fmla="*/ 3454351 h 6858000"/>
              <a:gd name="connsiteX7573" fmla="*/ 8441829 w 12192000"/>
              <a:gd name="connsiteY7573" fmla="*/ 3463659 h 6858000"/>
              <a:gd name="connsiteX7574" fmla="*/ 8446258 w 12192000"/>
              <a:gd name="connsiteY7574" fmla="*/ 3469325 h 6858000"/>
              <a:gd name="connsiteX7575" fmla="*/ 8448473 w 12192000"/>
              <a:gd name="connsiteY7575" fmla="*/ 3477015 h 6858000"/>
              <a:gd name="connsiteX7576" fmla="*/ 8444782 w 12192000"/>
              <a:gd name="connsiteY7576" fmla="*/ 3484300 h 6858000"/>
              <a:gd name="connsiteX7577" fmla="*/ 8451426 w 12192000"/>
              <a:gd name="connsiteY7577" fmla="*/ 3483490 h 6858000"/>
              <a:gd name="connsiteX7578" fmla="*/ 8450688 w 12192000"/>
              <a:gd name="connsiteY7578" fmla="*/ 3481062 h 6858000"/>
              <a:gd name="connsiteX7579" fmla="*/ 8453641 w 12192000"/>
              <a:gd name="connsiteY7579" fmla="*/ 3481872 h 6858000"/>
              <a:gd name="connsiteX7580" fmla="*/ 8456594 w 12192000"/>
              <a:gd name="connsiteY7580" fmla="*/ 3487538 h 6858000"/>
              <a:gd name="connsiteX7581" fmla="*/ 8453641 w 12192000"/>
              <a:gd name="connsiteY7581" fmla="*/ 3489156 h 6858000"/>
              <a:gd name="connsiteX7582" fmla="*/ 8452164 w 12192000"/>
              <a:gd name="connsiteY7582" fmla="*/ 3487133 h 6858000"/>
              <a:gd name="connsiteX7583" fmla="*/ 8446258 w 12192000"/>
              <a:gd name="connsiteY7583" fmla="*/ 3487538 h 6858000"/>
              <a:gd name="connsiteX7584" fmla="*/ 8441829 w 12192000"/>
              <a:gd name="connsiteY7584" fmla="*/ 3488347 h 6858000"/>
              <a:gd name="connsiteX7585" fmla="*/ 8434446 w 12192000"/>
              <a:gd name="connsiteY7585" fmla="*/ 3500084 h 6858000"/>
              <a:gd name="connsiteX7586" fmla="*/ 8438137 w 12192000"/>
              <a:gd name="connsiteY7586" fmla="*/ 3505750 h 6858000"/>
              <a:gd name="connsiteX7587" fmla="*/ 8436661 w 12192000"/>
              <a:gd name="connsiteY7587" fmla="*/ 3517082 h 6858000"/>
              <a:gd name="connsiteX7588" fmla="*/ 8432970 w 12192000"/>
              <a:gd name="connsiteY7588" fmla="*/ 3521534 h 6858000"/>
              <a:gd name="connsiteX7589" fmla="*/ 8433708 w 12192000"/>
              <a:gd name="connsiteY7589" fmla="*/ 3533675 h 6858000"/>
              <a:gd name="connsiteX7590" fmla="*/ 8416728 w 12192000"/>
              <a:gd name="connsiteY7590" fmla="*/ 3555934 h 6858000"/>
              <a:gd name="connsiteX7591" fmla="*/ 8404916 w 12192000"/>
              <a:gd name="connsiteY7591" fmla="*/ 3578598 h 6858000"/>
              <a:gd name="connsiteX7592" fmla="*/ 8397534 w 12192000"/>
              <a:gd name="connsiteY7592" fmla="*/ 3586693 h 6858000"/>
              <a:gd name="connsiteX7593" fmla="*/ 8393843 w 12192000"/>
              <a:gd name="connsiteY7593" fmla="*/ 3586288 h 6858000"/>
              <a:gd name="connsiteX7594" fmla="*/ 8382769 w 12192000"/>
              <a:gd name="connsiteY7594" fmla="*/ 3597215 h 6858000"/>
              <a:gd name="connsiteX7595" fmla="*/ 8382031 w 12192000"/>
              <a:gd name="connsiteY7595" fmla="*/ 3602477 h 6858000"/>
              <a:gd name="connsiteX7596" fmla="*/ 8387199 w 12192000"/>
              <a:gd name="connsiteY7596" fmla="*/ 3608952 h 6858000"/>
              <a:gd name="connsiteX7597" fmla="*/ 8380554 w 12192000"/>
              <a:gd name="connsiteY7597" fmla="*/ 3614213 h 6858000"/>
              <a:gd name="connsiteX7598" fmla="*/ 8352501 w 12192000"/>
              <a:gd name="connsiteY7598" fmla="*/ 3663993 h 6858000"/>
              <a:gd name="connsiteX7599" fmla="*/ 8351025 w 12192000"/>
              <a:gd name="connsiteY7599" fmla="*/ 3678563 h 6858000"/>
              <a:gd name="connsiteX7600" fmla="*/ 8333307 w 12192000"/>
              <a:gd name="connsiteY7600" fmla="*/ 3701632 h 6858000"/>
              <a:gd name="connsiteX7601" fmla="*/ 8332569 w 12192000"/>
              <a:gd name="connsiteY7601" fmla="*/ 3709321 h 6858000"/>
              <a:gd name="connsiteX7602" fmla="*/ 8298609 w 12192000"/>
              <a:gd name="connsiteY7602" fmla="*/ 3751816 h 6858000"/>
              <a:gd name="connsiteX7603" fmla="*/ 8294918 w 12192000"/>
              <a:gd name="connsiteY7603" fmla="*/ 3761529 h 6858000"/>
              <a:gd name="connsiteX7604" fmla="*/ 8280153 w 12192000"/>
              <a:gd name="connsiteY7604" fmla="*/ 3775694 h 6858000"/>
              <a:gd name="connsiteX7605" fmla="*/ 8253576 w 12192000"/>
              <a:gd name="connsiteY7605" fmla="*/ 3805238 h 6858000"/>
              <a:gd name="connsiteX7606" fmla="*/ 8198208 w 12192000"/>
              <a:gd name="connsiteY7606" fmla="*/ 3850567 h 6858000"/>
              <a:gd name="connsiteX7607" fmla="*/ 8174584 w 12192000"/>
              <a:gd name="connsiteY7607" fmla="*/ 3869183 h 6858000"/>
              <a:gd name="connsiteX7608" fmla="*/ 8158343 w 12192000"/>
              <a:gd name="connsiteY7608" fmla="*/ 3872016 h 6858000"/>
              <a:gd name="connsiteX7609" fmla="*/ 8144316 w 12192000"/>
              <a:gd name="connsiteY7609" fmla="*/ 3881325 h 6858000"/>
              <a:gd name="connsiteX7610" fmla="*/ 8126599 w 12192000"/>
              <a:gd name="connsiteY7610" fmla="*/ 3893871 h 6858000"/>
              <a:gd name="connsiteX7611" fmla="*/ 8092639 w 12192000"/>
              <a:gd name="connsiteY7611" fmla="*/ 3926653 h 6858000"/>
              <a:gd name="connsiteX7612" fmla="*/ 8084519 w 12192000"/>
              <a:gd name="connsiteY7612" fmla="*/ 3928676 h 6858000"/>
              <a:gd name="connsiteX7613" fmla="*/ 8057204 w 12192000"/>
              <a:gd name="connsiteY7613" fmla="*/ 3957411 h 6858000"/>
              <a:gd name="connsiteX7614" fmla="*/ 8052036 w 12192000"/>
              <a:gd name="connsiteY7614" fmla="*/ 3959030 h 6858000"/>
              <a:gd name="connsiteX7615" fmla="*/ 8048345 w 12192000"/>
              <a:gd name="connsiteY7615" fmla="*/ 3965910 h 6858000"/>
              <a:gd name="connsiteX7616" fmla="*/ 8038009 w 12192000"/>
              <a:gd name="connsiteY7616" fmla="*/ 3968743 h 6858000"/>
              <a:gd name="connsiteX7617" fmla="*/ 8026936 w 12192000"/>
              <a:gd name="connsiteY7617" fmla="*/ 3978052 h 6858000"/>
              <a:gd name="connsiteX7618" fmla="*/ 8022506 w 12192000"/>
              <a:gd name="connsiteY7618" fmla="*/ 3987765 h 6858000"/>
              <a:gd name="connsiteX7619" fmla="*/ 7981903 w 12192000"/>
              <a:gd name="connsiteY7619" fmla="*/ 4029855 h 6858000"/>
              <a:gd name="connsiteX7620" fmla="*/ 7981165 w 12192000"/>
              <a:gd name="connsiteY7620" fmla="*/ 4031879 h 6858000"/>
              <a:gd name="connsiteX7621" fmla="*/ 7980426 w 12192000"/>
              <a:gd name="connsiteY7621" fmla="*/ 4034712 h 6858000"/>
              <a:gd name="connsiteX7622" fmla="*/ 7964185 w 12192000"/>
              <a:gd name="connsiteY7622" fmla="*/ 4053329 h 6858000"/>
              <a:gd name="connsiteX7623" fmla="*/ 7959755 w 12192000"/>
              <a:gd name="connsiteY7623" fmla="*/ 4054543 h 6858000"/>
              <a:gd name="connsiteX7624" fmla="*/ 7954588 w 12192000"/>
              <a:gd name="connsiteY7624" fmla="*/ 4060209 h 6858000"/>
              <a:gd name="connsiteX7625" fmla="*/ 7957541 w 12192000"/>
              <a:gd name="connsiteY7625" fmla="*/ 4064661 h 6858000"/>
              <a:gd name="connsiteX7626" fmla="*/ 7939823 w 12192000"/>
              <a:gd name="connsiteY7626" fmla="*/ 4070327 h 6858000"/>
              <a:gd name="connsiteX7627" fmla="*/ 7930964 w 12192000"/>
              <a:gd name="connsiteY7627" fmla="*/ 4082063 h 6858000"/>
              <a:gd name="connsiteX7628" fmla="*/ 7916199 w 12192000"/>
              <a:gd name="connsiteY7628" fmla="*/ 4082063 h 6858000"/>
              <a:gd name="connsiteX7629" fmla="*/ 7910293 w 12192000"/>
              <a:gd name="connsiteY7629" fmla="*/ 4084087 h 6858000"/>
              <a:gd name="connsiteX7630" fmla="*/ 7909555 w 12192000"/>
              <a:gd name="connsiteY7630" fmla="*/ 4087325 h 6858000"/>
              <a:gd name="connsiteX7631" fmla="*/ 7902172 w 12192000"/>
              <a:gd name="connsiteY7631" fmla="*/ 4095014 h 6858000"/>
              <a:gd name="connsiteX7632" fmla="*/ 7902172 w 12192000"/>
              <a:gd name="connsiteY7632" fmla="*/ 4100275 h 6858000"/>
              <a:gd name="connsiteX7633" fmla="*/ 7905125 w 12192000"/>
              <a:gd name="connsiteY7633" fmla="*/ 4102704 h 6858000"/>
              <a:gd name="connsiteX7634" fmla="*/ 7897005 w 12192000"/>
              <a:gd name="connsiteY7634" fmla="*/ 4114440 h 6858000"/>
              <a:gd name="connsiteX7635" fmla="*/ 7888884 w 12192000"/>
              <a:gd name="connsiteY7635" fmla="*/ 4123749 h 6858000"/>
              <a:gd name="connsiteX7636" fmla="*/ 7888884 w 12192000"/>
              <a:gd name="connsiteY7636" fmla="*/ 4133867 h 6858000"/>
              <a:gd name="connsiteX7637" fmla="*/ 7881502 w 12192000"/>
              <a:gd name="connsiteY7637" fmla="*/ 4148436 h 6858000"/>
              <a:gd name="connsiteX7638" fmla="*/ 7863045 w 12192000"/>
              <a:gd name="connsiteY7638" fmla="*/ 4172719 h 6858000"/>
              <a:gd name="connsiteX7639" fmla="*/ 7852710 w 12192000"/>
              <a:gd name="connsiteY7639" fmla="*/ 4176766 h 6858000"/>
              <a:gd name="connsiteX7640" fmla="*/ 7848281 w 12192000"/>
              <a:gd name="connsiteY7640" fmla="*/ 4176766 h 6858000"/>
              <a:gd name="connsiteX7641" fmla="*/ 7846804 w 12192000"/>
              <a:gd name="connsiteY7641" fmla="*/ 4176766 h 6858000"/>
              <a:gd name="connsiteX7642" fmla="*/ 7849019 w 12192000"/>
              <a:gd name="connsiteY7642" fmla="*/ 4179195 h 6858000"/>
              <a:gd name="connsiteX7643" fmla="*/ 7849757 w 12192000"/>
              <a:gd name="connsiteY7643" fmla="*/ 4186480 h 6858000"/>
              <a:gd name="connsiteX7644" fmla="*/ 7846804 w 12192000"/>
              <a:gd name="connsiteY7644" fmla="*/ 4190931 h 6858000"/>
              <a:gd name="connsiteX7645" fmla="*/ 7835730 w 12192000"/>
              <a:gd name="connsiteY7645" fmla="*/ 4221285 h 6858000"/>
              <a:gd name="connsiteX7646" fmla="*/ 7827610 w 12192000"/>
              <a:gd name="connsiteY7646" fmla="*/ 4240711 h 6858000"/>
              <a:gd name="connsiteX7647" fmla="*/ 7828348 w 12192000"/>
              <a:gd name="connsiteY7647" fmla="*/ 4251234 h 6858000"/>
              <a:gd name="connsiteX7648" fmla="*/ 7842375 w 12192000"/>
              <a:gd name="connsiteY7648" fmla="*/ 4262566 h 6858000"/>
              <a:gd name="connsiteX7649" fmla="*/ 7852710 w 12192000"/>
              <a:gd name="connsiteY7649" fmla="*/ 4273493 h 6858000"/>
              <a:gd name="connsiteX7650" fmla="*/ 7859354 w 12192000"/>
              <a:gd name="connsiteY7650" fmla="*/ 4272279 h 6858000"/>
              <a:gd name="connsiteX7651" fmla="*/ 7865998 w 12192000"/>
              <a:gd name="connsiteY7651" fmla="*/ 4289277 h 6858000"/>
              <a:gd name="connsiteX7652" fmla="*/ 7863045 w 12192000"/>
              <a:gd name="connsiteY7652" fmla="*/ 4294943 h 6858000"/>
              <a:gd name="connsiteX7653" fmla="*/ 7859354 w 12192000"/>
              <a:gd name="connsiteY7653" fmla="*/ 4293729 h 6858000"/>
              <a:gd name="connsiteX7654" fmla="*/ 7852710 w 12192000"/>
              <a:gd name="connsiteY7654" fmla="*/ 4297371 h 6858000"/>
              <a:gd name="connsiteX7655" fmla="*/ 7849757 w 12192000"/>
              <a:gd name="connsiteY7655" fmla="*/ 4308299 h 6858000"/>
              <a:gd name="connsiteX7656" fmla="*/ 7851234 w 12192000"/>
              <a:gd name="connsiteY7656" fmla="*/ 4325297 h 6858000"/>
              <a:gd name="connsiteX7657" fmla="*/ 7858616 w 12192000"/>
              <a:gd name="connsiteY7657" fmla="*/ 4332177 h 6858000"/>
              <a:gd name="connsiteX7658" fmla="*/ 7857140 w 12192000"/>
              <a:gd name="connsiteY7658" fmla="*/ 4342699 h 6858000"/>
              <a:gd name="connsiteX7659" fmla="*/ 7850495 w 12192000"/>
              <a:gd name="connsiteY7659" fmla="*/ 4347961 h 6858000"/>
              <a:gd name="connsiteX7660" fmla="*/ 7851972 w 12192000"/>
              <a:gd name="connsiteY7660" fmla="*/ 4358079 h 6858000"/>
              <a:gd name="connsiteX7661" fmla="*/ 7857878 w 12192000"/>
              <a:gd name="connsiteY7661" fmla="*/ 4370625 h 6858000"/>
              <a:gd name="connsiteX7662" fmla="*/ 7854925 w 12192000"/>
              <a:gd name="connsiteY7662" fmla="*/ 4371029 h 6858000"/>
              <a:gd name="connsiteX7663" fmla="*/ 7857878 w 12192000"/>
              <a:gd name="connsiteY7663" fmla="*/ 4376695 h 6858000"/>
              <a:gd name="connsiteX7664" fmla="*/ 7860093 w 12192000"/>
              <a:gd name="connsiteY7664" fmla="*/ 4385599 h 6858000"/>
              <a:gd name="connsiteX7665" fmla="*/ 7865260 w 12192000"/>
              <a:gd name="connsiteY7665" fmla="*/ 4390456 h 6858000"/>
              <a:gd name="connsiteX7666" fmla="*/ 7860831 w 12192000"/>
              <a:gd name="connsiteY7666" fmla="*/ 4397741 h 6858000"/>
              <a:gd name="connsiteX7667" fmla="*/ 7865260 w 12192000"/>
              <a:gd name="connsiteY7667" fmla="*/ 4403002 h 6858000"/>
              <a:gd name="connsiteX7668" fmla="*/ 7870428 w 12192000"/>
              <a:gd name="connsiteY7668" fmla="*/ 4416762 h 6858000"/>
              <a:gd name="connsiteX7669" fmla="*/ 7868951 w 12192000"/>
              <a:gd name="connsiteY7669" fmla="*/ 4423642 h 6858000"/>
              <a:gd name="connsiteX7670" fmla="*/ 7886669 w 12192000"/>
              <a:gd name="connsiteY7670" fmla="*/ 4439426 h 6858000"/>
              <a:gd name="connsiteX7671" fmla="*/ 7899219 w 12192000"/>
              <a:gd name="connsiteY7671" fmla="*/ 4441045 h 6858000"/>
              <a:gd name="connsiteX7672" fmla="*/ 7910293 w 12192000"/>
              <a:gd name="connsiteY7672" fmla="*/ 4449544 h 6858000"/>
              <a:gd name="connsiteX7673" fmla="*/ 7910293 w 12192000"/>
              <a:gd name="connsiteY7673" fmla="*/ 4453996 h 6858000"/>
              <a:gd name="connsiteX7674" fmla="*/ 7911770 w 12192000"/>
              <a:gd name="connsiteY7674" fmla="*/ 4454805 h 6858000"/>
              <a:gd name="connsiteX7675" fmla="*/ 7914723 w 12192000"/>
              <a:gd name="connsiteY7675" fmla="*/ 4456829 h 6858000"/>
              <a:gd name="connsiteX7676" fmla="*/ 7913246 w 12192000"/>
              <a:gd name="connsiteY7676" fmla="*/ 4467756 h 6858000"/>
              <a:gd name="connsiteX7677" fmla="*/ 7910293 w 12192000"/>
              <a:gd name="connsiteY7677" fmla="*/ 4473017 h 6858000"/>
              <a:gd name="connsiteX7678" fmla="*/ 7913246 w 12192000"/>
              <a:gd name="connsiteY7678" fmla="*/ 4475446 h 6858000"/>
              <a:gd name="connsiteX7679" fmla="*/ 7902911 w 12192000"/>
              <a:gd name="connsiteY7679" fmla="*/ 4488801 h 6858000"/>
              <a:gd name="connsiteX7680" fmla="*/ 7902172 w 12192000"/>
              <a:gd name="connsiteY7680" fmla="*/ 4493658 h 6858000"/>
              <a:gd name="connsiteX7681" fmla="*/ 7903649 w 12192000"/>
              <a:gd name="connsiteY7681" fmla="*/ 4497300 h 6858000"/>
              <a:gd name="connsiteX7682" fmla="*/ 7904387 w 12192000"/>
              <a:gd name="connsiteY7682" fmla="*/ 4499729 h 6858000"/>
              <a:gd name="connsiteX7683" fmla="*/ 7900696 w 12192000"/>
              <a:gd name="connsiteY7683" fmla="*/ 4503371 h 6858000"/>
              <a:gd name="connsiteX7684" fmla="*/ 7902911 w 12192000"/>
              <a:gd name="connsiteY7684" fmla="*/ 4519964 h 6858000"/>
              <a:gd name="connsiteX7685" fmla="*/ 7908817 w 12192000"/>
              <a:gd name="connsiteY7685" fmla="*/ 4529678 h 6858000"/>
              <a:gd name="connsiteX7686" fmla="*/ 7905864 w 12192000"/>
              <a:gd name="connsiteY7686" fmla="*/ 4532106 h 6858000"/>
              <a:gd name="connsiteX7687" fmla="*/ 7905864 w 12192000"/>
              <a:gd name="connsiteY7687" fmla="*/ 4544247 h 6858000"/>
              <a:gd name="connsiteX7688" fmla="*/ 7908817 w 12192000"/>
              <a:gd name="connsiteY7688" fmla="*/ 4546676 h 6858000"/>
              <a:gd name="connsiteX7689" fmla="*/ 7908817 w 12192000"/>
              <a:gd name="connsiteY7689" fmla="*/ 4558412 h 6858000"/>
              <a:gd name="connsiteX7690" fmla="*/ 7903649 w 12192000"/>
              <a:gd name="connsiteY7690" fmla="*/ 4563269 h 6858000"/>
              <a:gd name="connsiteX7691" fmla="*/ 7905125 w 12192000"/>
              <a:gd name="connsiteY7691" fmla="*/ 4575410 h 6858000"/>
              <a:gd name="connsiteX7692" fmla="*/ 7902172 w 12192000"/>
              <a:gd name="connsiteY7692" fmla="*/ 4598074 h 6858000"/>
              <a:gd name="connsiteX7693" fmla="*/ 7899958 w 12192000"/>
              <a:gd name="connsiteY7693" fmla="*/ 4598074 h 6858000"/>
              <a:gd name="connsiteX7694" fmla="*/ 7902911 w 12192000"/>
              <a:gd name="connsiteY7694" fmla="*/ 4602121 h 6858000"/>
              <a:gd name="connsiteX7695" fmla="*/ 7902911 w 12192000"/>
              <a:gd name="connsiteY7695" fmla="*/ 4622762 h 6858000"/>
              <a:gd name="connsiteX7696" fmla="*/ 7895528 w 12192000"/>
              <a:gd name="connsiteY7696" fmla="*/ 4623571 h 6858000"/>
              <a:gd name="connsiteX7697" fmla="*/ 7894790 w 12192000"/>
              <a:gd name="connsiteY7697" fmla="*/ 4626404 h 6858000"/>
              <a:gd name="connsiteX7698" fmla="*/ 7897743 w 12192000"/>
              <a:gd name="connsiteY7698" fmla="*/ 4629642 h 6858000"/>
              <a:gd name="connsiteX7699" fmla="*/ 7907340 w 12192000"/>
              <a:gd name="connsiteY7699" fmla="*/ 4630047 h 6858000"/>
              <a:gd name="connsiteX7700" fmla="*/ 7910293 w 12192000"/>
              <a:gd name="connsiteY7700" fmla="*/ 4631666 h 6858000"/>
              <a:gd name="connsiteX7701" fmla="*/ 7912508 w 12192000"/>
              <a:gd name="connsiteY7701" fmla="*/ 4649473 h 6858000"/>
              <a:gd name="connsiteX7702" fmla="*/ 7907340 w 12192000"/>
              <a:gd name="connsiteY7702" fmla="*/ 4656353 h 6858000"/>
              <a:gd name="connsiteX7703" fmla="*/ 7902172 w 12192000"/>
              <a:gd name="connsiteY7703" fmla="*/ 4658781 h 6858000"/>
              <a:gd name="connsiteX7704" fmla="*/ 7905125 w 12192000"/>
              <a:gd name="connsiteY7704" fmla="*/ 4662829 h 6858000"/>
              <a:gd name="connsiteX7705" fmla="*/ 7903649 w 12192000"/>
              <a:gd name="connsiteY7705" fmla="*/ 4667280 h 6858000"/>
              <a:gd name="connsiteX7706" fmla="*/ 7897005 w 12192000"/>
              <a:gd name="connsiteY7706" fmla="*/ 4667280 h 6858000"/>
              <a:gd name="connsiteX7707" fmla="*/ 7890361 w 12192000"/>
              <a:gd name="connsiteY7707" fmla="*/ 4674161 h 6858000"/>
              <a:gd name="connsiteX7708" fmla="*/ 7891837 w 12192000"/>
              <a:gd name="connsiteY7708" fmla="*/ 4676589 h 6858000"/>
              <a:gd name="connsiteX7709" fmla="*/ 7894052 w 12192000"/>
              <a:gd name="connsiteY7709" fmla="*/ 4674970 h 6858000"/>
              <a:gd name="connsiteX7710" fmla="*/ 7900696 w 12192000"/>
              <a:gd name="connsiteY7710" fmla="*/ 4675375 h 6858000"/>
              <a:gd name="connsiteX7711" fmla="*/ 7896266 w 12192000"/>
              <a:gd name="connsiteY7711" fmla="*/ 4681445 h 6858000"/>
              <a:gd name="connsiteX7712" fmla="*/ 7894790 w 12192000"/>
              <a:gd name="connsiteY7712" fmla="*/ 4690754 h 6858000"/>
              <a:gd name="connsiteX7713" fmla="*/ 7888884 w 12192000"/>
              <a:gd name="connsiteY7713" fmla="*/ 4691968 h 6858000"/>
              <a:gd name="connsiteX7714" fmla="*/ 7877810 w 12192000"/>
              <a:gd name="connsiteY7714" fmla="*/ 4704514 h 6858000"/>
              <a:gd name="connsiteX7715" fmla="*/ 7877810 w 12192000"/>
              <a:gd name="connsiteY7715" fmla="*/ 4710180 h 6858000"/>
              <a:gd name="connsiteX7716" fmla="*/ 7868213 w 12192000"/>
              <a:gd name="connsiteY7716" fmla="*/ 4722726 h 6858000"/>
              <a:gd name="connsiteX7717" fmla="*/ 7859354 w 12192000"/>
              <a:gd name="connsiteY7717" fmla="*/ 4723940 h 6858000"/>
              <a:gd name="connsiteX7718" fmla="*/ 7860093 w 12192000"/>
              <a:gd name="connsiteY7718" fmla="*/ 4732440 h 6858000"/>
              <a:gd name="connsiteX7719" fmla="*/ 7827610 w 12192000"/>
              <a:gd name="connsiteY7719" fmla="*/ 4749033 h 6858000"/>
              <a:gd name="connsiteX7720" fmla="*/ 7822442 w 12192000"/>
              <a:gd name="connsiteY7720" fmla="*/ 4749438 h 6858000"/>
              <a:gd name="connsiteX7721" fmla="*/ 7819489 w 12192000"/>
              <a:gd name="connsiteY7721" fmla="*/ 4755913 h 6858000"/>
              <a:gd name="connsiteX7722" fmla="*/ 7787745 w 12192000"/>
              <a:gd name="connsiteY7722" fmla="*/ 4771697 h 6858000"/>
              <a:gd name="connsiteX7723" fmla="*/ 7775933 w 12192000"/>
              <a:gd name="connsiteY7723" fmla="*/ 4770483 h 6858000"/>
              <a:gd name="connsiteX7724" fmla="*/ 7775194 w 12192000"/>
              <a:gd name="connsiteY7724" fmla="*/ 4772506 h 6858000"/>
              <a:gd name="connsiteX7725" fmla="*/ 7761168 w 12192000"/>
              <a:gd name="connsiteY7725" fmla="*/ 4778982 h 6858000"/>
              <a:gd name="connsiteX7726" fmla="*/ 7740497 w 12192000"/>
              <a:gd name="connsiteY7726" fmla="*/ 4791123 h 6858000"/>
              <a:gd name="connsiteX7727" fmla="*/ 7736068 w 12192000"/>
              <a:gd name="connsiteY7727" fmla="*/ 4788290 h 6858000"/>
              <a:gd name="connsiteX7728" fmla="*/ 7735329 w 12192000"/>
              <a:gd name="connsiteY7728" fmla="*/ 4793956 h 6858000"/>
              <a:gd name="connsiteX7729" fmla="*/ 7723517 w 12192000"/>
              <a:gd name="connsiteY7729" fmla="*/ 4807716 h 6858000"/>
              <a:gd name="connsiteX7730" fmla="*/ 7717611 w 12192000"/>
              <a:gd name="connsiteY7730" fmla="*/ 4810145 h 6858000"/>
              <a:gd name="connsiteX7731" fmla="*/ 7713920 w 12192000"/>
              <a:gd name="connsiteY7731" fmla="*/ 4802860 h 6858000"/>
              <a:gd name="connsiteX7732" fmla="*/ 7711706 w 12192000"/>
              <a:gd name="connsiteY7732" fmla="*/ 4814597 h 6858000"/>
              <a:gd name="connsiteX7733" fmla="*/ 7705800 w 12192000"/>
              <a:gd name="connsiteY7733" fmla="*/ 4816215 h 6858000"/>
              <a:gd name="connsiteX7734" fmla="*/ 7704323 w 12192000"/>
              <a:gd name="connsiteY7734" fmla="*/ 4823096 h 6858000"/>
              <a:gd name="connsiteX7735" fmla="*/ 7684390 w 12192000"/>
              <a:gd name="connsiteY7735" fmla="*/ 4834023 h 6858000"/>
              <a:gd name="connsiteX7736" fmla="*/ 7683652 w 12192000"/>
              <a:gd name="connsiteY7736" fmla="*/ 4838475 h 6858000"/>
              <a:gd name="connsiteX7737" fmla="*/ 7678485 w 12192000"/>
              <a:gd name="connsiteY7737" fmla="*/ 4842522 h 6858000"/>
              <a:gd name="connsiteX7738" fmla="*/ 7673317 w 12192000"/>
              <a:gd name="connsiteY7738" fmla="*/ 4844141 h 6858000"/>
              <a:gd name="connsiteX7739" fmla="*/ 7674055 w 12192000"/>
              <a:gd name="connsiteY7739" fmla="*/ 4850616 h 6858000"/>
              <a:gd name="connsiteX7740" fmla="*/ 7662243 w 12192000"/>
              <a:gd name="connsiteY7740" fmla="*/ 4851021 h 6858000"/>
              <a:gd name="connsiteX7741" fmla="*/ 7635666 w 12192000"/>
              <a:gd name="connsiteY7741" fmla="*/ 4867209 h 6858000"/>
              <a:gd name="connsiteX7742" fmla="*/ 7637143 w 12192000"/>
              <a:gd name="connsiteY7742" fmla="*/ 4877732 h 6858000"/>
              <a:gd name="connsiteX7743" fmla="*/ 7629022 w 12192000"/>
              <a:gd name="connsiteY7743" fmla="*/ 4883803 h 6858000"/>
              <a:gd name="connsiteX7744" fmla="*/ 7616472 w 12192000"/>
              <a:gd name="connsiteY7744" fmla="*/ 4883803 h 6858000"/>
              <a:gd name="connsiteX7745" fmla="*/ 7612043 w 12192000"/>
              <a:gd name="connsiteY7745" fmla="*/ 4889469 h 6858000"/>
              <a:gd name="connsiteX7746" fmla="*/ 7602445 w 12192000"/>
              <a:gd name="connsiteY7746" fmla="*/ 4884207 h 6858000"/>
              <a:gd name="connsiteX7747" fmla="*/ 7597278 w 12192000"/>
              <a:gd name="connsiteY7747" fmla="*/ 4884612 h 6858000"/>
              <a:gd name="connsiteX7748" fmla="*/ 7597278 w 12192000"/>
              <a:gd name="connsiteY7748" fmla="*/ 4888659 h 6858000"/>
              <a:gd name="connsiteX7749" fmla="*/ 7602445 w 12192000"/>
              <a:gd name="connsiteY7749" fmla="*/ 4893921 h 6858000"/>
              <a:gd name="connsiteX7750" fmla="*/ 7601707 w 12192000"/>
              <a:gd name="connsiteY7750" fmla="*/ 4901205 h 6858000"/>
              <a:gd name="connsiteX7751" fmla="*/ 7598016 w 12192000"/>
              <a:gd name="connsiteY7751" fmla="*/ 4905657 h 6858000"/>
              <a:gd name="connsiteX7752" fmla="*/ 7599492 w 12192000"/>
              <a:gd name="connsiteY7752" fmla="*/ 4912537 h 6858000"/>
              <a:gd name="connsiteX7753" fmla="*/ 7594325 w 12192000"/>
              <a:gd name="connsiteY7753" fmla="*/ 4919822 h 6858000"/>
              <a:gd name="connsiteX7754" fmla="*/ 7608351 w 12192000"/>
              <a:gd name="connsiteY7754" fmla="*/ 4937630 h 6858000"/>
              <a:gd name="connsiteX7755" fmla="*/ 7609090 w 12192000"/>
              <a:gd name="connsiteY7755" fmla="*/ 4943700 h 6858000"/>
              <a:gd name="connsiteX7756" fmla="*/ 7602445 w 12192000"/>
              <a:gd name="connsiteY7756" fmla="*/ 4948557 h 6858000"/>
              <a:gd name="connsiteX7757" fmla="*/ 7607613 w 12192000"/>
              <a:gd name="connsiteY7757" fmla="*/ 4950581 h 6858000"/>
              <a:gd name="connsiteX7758" fmla="*/ 7612781 w 12192000"/>
              <a:gd name="connsiteY7758" fmla="*/ 4958675 h 6858000"/>
              <a:gd name="connsiteX7759" fmla="*/ 7612781 w 12192000"/>
              <a:gd name="connsiteY7759" fmla="*/ 4969602 h 6858000"/>
              <a:gd name="connsiteX7760" fmla="*/ 7618687 w 12192000"/>
              <a:gd name="connsiteY7760" fmla="*/ 4979720 h 6858000"/>
              <a:gd name="connsiteX7761" fmla="*/ 7616472 w 12192000"/>
              <a:gd name="connsiteY7761" fmla="*/ 5008455 h 6858000"/>
              <a:gd name="connsiteX7762" fmla="*/ 7619425 w 12192000"/>
              <a:gd name="connsiteY7762" fmla="*/ 5018573 h 6858000"/>
              <a:gd name="connsiteX7763" fmla="*/ 7623116 w 12192000"/>
              <a:gd name="connsiteY7763" fmla="*/ 5017763 h 6858000"/>
              <a:gd name="connsiteX7764" fmla="*/ 7623116 w 12192000"/>
              <a:gd name="connsiteY7764" fmla="*/ 5010074 h 6858000"/>
              <a:gd name="connsiteX7765" fmla="*/ 7628284 w 12192000"/>
              <a:gd name="connsiteY7765" fmla="*/ 4998742 h 6858000"/>
              <a:gd name="connsiteX7766" fmla="*/ 7629022 w 12192000"/>
              <a:gd name="connsiteY7766" fmla="*/ 5008455 h 6858000"/>
              <a:gd name="connsiteX7767" fmla="*/ 7631975 w 12192000"/>
              <a:gd name="connsiteY7767" fmla="*/ 5008455 h 6858000"/>
              <a:gd name="connsiteX7768" fmla="*/ 7631237 w 12192000"/>
              <a:gd name="connsiteY7768" fmla="*/ 5020596 h 6858000"/>
              <a:gd name="connsiteX7769" fmla="*/ 7626807 w 12192000"/>
              <a:gd name="connsiteY7769" fmla="*/ 5025453 h 6858000"/>
              <a:gd name="connsiteX7770" fmla="*/ 7626069 w 12192000"/>
              <a:gd name="connsiteY7770" fmla="*/ 5037999 h 6858000"/>
              <a:gd name="connsiteX7771" fmla="*/ 7628284 w 12192000"/>
              <a:gd name="connsiteY7771" fmla="*/ 5039618 h 6858000"/>
              <a:gd name="connsiteX7772" fmla="*/ 7622378 w 12192000"/>
              <a:gd name="connsiteY7772" fmla="*/ 5054188 h 6858000"/>
              <a:gd name="connsiteX7773" fmla="*/ 7622378 w 12192000"/>
              <a:gd name="connsiteY7773" fmla="*/ 5061877 h 6858000"/>
              <a:gd name="connsiteX7774" fmla="*/ 7617949 w 12192000"/>
              <a:gd name="connsiteY7774" fmla="*/ 5067138 h 6858000"/>
              <a:gd name="connsiteX7775" fmla="*/ 7617210 w 12192000"/>
              <a:gd name="connsiteY7775" fmla="*/ 5076447 h 6858000"/>
              <a:gd name="connsiteX7776" fmla="*/ 7614257 w 12192000"/>
              <a:gd name="connsiteY7776" fmla="*/ 5076447 h 6858000"/>
              <a:gd name="connsiteX7777" fmla="*/ 7616472 w 12192000"/>
              <a:gd name="connsiteY7777" fmla="*/ 5084541 h 6858000"/>
              <a:gd name="connsiteX7778" fmla="*/ 7623854 w 12192000"/>
              <a:gd name="connsiteY7778" fmla="*/ 5080494 h 6858000"/>
              <a:gd name="connsiteX7779" fmla="*/ 7625331 w 12192000"/>
              <a:gd name="connsiteY7779" fmla="*/ 5085755 h 6858000"/>
              <a:gd name="connsiteX7780" fmla="*/ 7619425 w 12192000"/>
              <a:gd name="connsiteY7780" fmla="*/ 5094254 h 6858000"/>
              <a:gd name="connsiteX7781" fmla="*/ 7616472 w 12192000"/>
              <a:gd name="connsiteY7781" fmla="*/ 5105991 h 6858000"/>
              <a:gd name="connsiteX7782" fmla="*/ 7598016 w 12192000"/>
              <a:gd name="connsiteY7782" fmla="*/ 5123798 h 6858000"/>
              <a:gd name="connsiteX7783" fmla="*/ 7565533 w 12192000"/>
              <a:gd name="connsiteY7783" fmla="*/ 5137559 h 6858000"/>
              <a:gd name="connsiteX7784" fmla="*/ 7521977 w 12192000"/>
              <a:gd name="connsiteY7784" fmla="*/ 5145653 h 6858000"/>
              <a:gd name="connsiteX7785" fmla="*/ 7505735 w 12192000"/>
              <a:gd name="connsiteY7785" fmla="*/ 5160223 h 6858000"/>
              <a:gd name="connsiteX7786" fmla="*/ 7492447 w 12192000"/>
              <a:gd name="connsiteY7786" fmla="*/ 5163056 h 6858000"/>
              <a:gd name="connsiteX7787" fmla="*/ 7488756 w 12192000"/>
              <a:gd name="connsiteY7787" fmla="*/ 5168722 h 6858000"/>
              <a:gd name="connsiteX7788" fmla="*/ 7482850 w 12192000"/>
              <a:gd name="connsiteY7788" fmla="*/ 5173578 h 6858000"/>
              <a:gd name="connsiteX7789" fmla="*/ 7479159 w 12192000"/>
              <a:gd name="connsiteY7789" fmla="*/ 5184506 h 6858000"/>
              <a:gd name="connsiteX7790" fmla="*/ 7473991 w 12192000"/>
              <a:gd name="connsiteY7790" fmla="*/ 5184506 h 6858000"/>
              <a:gd name="connsiteX7791" fmla="*/ 7469562 w 12192000"/>
              <a:gd name="connsiteY7791" fmla="*/ 5187339 h 6858000"/>
              <a:gd name="connsiteX7792" fmla="*/ 7471038 w 12192000"/>
              <a:gd name="connsiteY7792" fmla="*/ 5189767 h 6858000"/>
              <a:gd name="connsiteX7793" fmla="*/ 7476206 w 12192000"/>
              <a:gd name="connsiteY7793" fmla="*/ 5198266 h 6858000"/>
              <a:gd name="connsiteX7794" fmla="*/ 7475467 w 12192000"/>
              <a:gd name="connsiteY7794" fmla="*/ 5206360 h 6858000"/>
              <a:gd name="connsiteX7795" fmla="*/ 7479897 w 12192000"/>
              <a:gd name="connsiteY7795" fmla="*/ 5201099 h 6858000"/>
              <a:gd name="connsiteX7796" fmla="*/ 7487279 w 12192000"/>
              <a:gd name="connsiteY7796" fmla="*/ 5203123 h 6858000"/>
              <a:gd name="connsiteX7797" fmla="*/ 7489494 w 12192000"/>
              <a:gd name="connsiteY7797" fmla="*/ 5195433 h 6858000"/>
              <a:gd name="connsiteX7798" fmla="*/ 7492447 w 12192000"/>
              <a:gd name="connsiteY7798" fmla="*/ 5195028 h 6858000"/>
              <a:gd name="connsiteX7799" fmla="*/ 7493185 w 12192000"/>
              <a:gd name="connsiteY7799" fmla="*/ 5199480 h 6858000"/>
              <a:gd name="connsiteX7800" fmla="*/ 7490971 w 12192000"/>
              <a:gd name="connsiteY7800" fmla="*/ 5212026 h 6858000"/>
              <a:gd name="connsiteX7801" fmla="*/ 7485803 w 12192000"/>
              <a:gd name="connsiteY7801" fmla="*/ 5219716 h 6858000"/>
              <a:gd name="connsiteX7802" fmla="*/ 7485803 w 12192000"/>
              <a:gd name="connsiteY7802" fmla="*/ 5227001 h 6858000"/>
              <a:gd name="connsiteX7803" fmla="*/ 7485803 w 12192000"/>
              <a:gd name="connsiteY7803" fmla="*/ 5229429 h 6858000"/>
              <a:gd name="connsiteX7804" fmla="*/ 7479897 w 12192000"/>
              <a:gd name="connsiteY7804" fmla="*/ 5236309 h 6858000"/>
              <a:gd name="connsiteX7805" fmla="*/ 7482850 w 12192000"/>
              <a:gd name="connsiteY7805" fmla="*/ 5237523 h 6858000"/>
              <a:gd name="connsiteX7806" fmla="*/ 7476944 w 12192000"/>
              <a:gd name="connsiteY7806" fmla="*/ 5254117 h 6858000"/>
              <a:gd name="connsiteX7807" fmla="*/ 7475467 w 12192000"/>
              <a:gd name="connsiteY7807" fmla="*/ 5268686 h 6858000"/>
              <a:gd name="connsiteX7808" fmla="*/ 7467347 w 12192000"/>
              <a:gd name="connsiteY7808" fmla="*/ 5282447 h 6858000"/>
              <a:gd name="connsiteX7809" fmla="*/ 7462917 w 12192000"/>
              <a:gd name="connsiteY7809" fmla="*/ 5299849 h 6858000"/>
              <a:gd name="connsiteX7810" fmla="*/ 7455535 w 12192000"/>
              <a:gd name="connsiteY7810" fmla="*/ 5307944 h 6858000"/>
              <a:gd name="connsiteX7811" fmla="*/ 7453320 w 12192000"/>
              <a:gd name="connsiteY7811" fmla="*/ 5316038 h 6858000"/>
              <a:gd name="connsiteX7812" fmla="*/ 7440032 w 12192000"/>
              <a:gd name="connsiteY7812" fmla="*/ 5331012 h 6858000"/>
              <a:gd name="connsiteX7813" fmla="*/ 7435602 w 12192000"/>
              <a:gd name="connsiteY7813" fmla="*/ 5331012 h 6858000"/>
              <a:gd name="connsiteX7814" fmla="*/ 7432649 w 12192000"/>
              <a:gd name="connsiteY7814" fmla="*/ 5335059 h 6858000"/>
              <a:gd name="connsiteX7815" fmla="*/ 7422314 w 12192000"/>
              <a:gd name="connsiteY7815" fmla="*/ 5339511 h 6858000"/>
              <a:gd name="connsiteX7816" fmla="*/ 7417884 w 12192000"/>
              <a:gd name="connsiteY7816" fmla="*/ 5344773 h 6858000"/>
              <a:gd name="connsiteX7817" fmla="*/ 7405334 w 12192000"/>
              <a:gd name="connsiteY7817" fmla="*/ 5351653 h 6858000"/>
              <a:gd name="connsiteX7818" fmla="*/ 7399428 w 12192000"/>
              <a:gd name="connsiteY7818" fmla="*/ 5362580 h 6858000"/>
              <a:gd name="connsiteX7819" fmla="*/ 7389831 w 12192000"/>
              <a:gd name="connsiteY7819" fmla="*/ 5373103 h 6858000"/>
              <a:gd name="connsiteX7820" fmla="*/ 7389831 w 12192000"/>
              <a:gd name="connsiteY7820" fmla="*/ 5377554 h 6858000"/>
              <a:gd name="connsiteX7821" fmla="*/ 7383925 w 12192000"/>
              <a:gd name="connsiteY7821" fmla="*/ 5387268 h 6858000"/>
              <a:gd name="connsiteX7822" fmla="*/ 7374328 w 12192000"/>
              <a:gd name="connsiteY7822" fmla="*/ 5387672 h 6858000"/>
              <a:gd name="connsiteX7823" fmla="*/ 7366946 w 12192000"/>
              <a:gd name="connsiteY7823" fmla="*/ 5401433 h 6858000"/>
              <a:gd name="connsiteX7824" fmla="*/ 7346275 w 12192000"/>
              <a:gd name="connsiteY7824" fmla="*/ 5433405 h 6858000"/>
              <a:gd name="connsiteX7825" fmla="*/ 7330772 w 12192000"/>
              <a:gd name="connsiteY7825" fmla="*/ 5447165 h 6858000"/>
              <a:gd name="connsiteX7826" fmla="*/ 7327819 w 12192000"/>
              <a:gd name="connsiteY7826" fmla="*/ 5460116 h 6858000"/>
              <a:gd name="connsiteX7827" fmla="*/ 7318960 w 12192000"/>
              <a:gd name="connsiteY7827" fmla="*/ 5463759 h 6858000"/>
              <a:gd name="connsiteX7828" fmla="*/ 7310101 w 12192000"/>
              <a:gd name="connsiteY7828" fmla="*/ 5473472 h 6858000"/>
              <a:gd name="connsiteX7829" fmla="*/ 7304933 w 12192000"/>
              <a:gd name="connsiteY7829" fmla="*/ 5473472 h 6858000"/>
              <a:gd name="connsiteX7830" fmla="*/ 7302718 w 12192000"/>
              <a:gd name="connsiteY7830" fmla="*/ 5477114 h 6858000"/>
              <a:gd name="connsiteX7831" fmla="*/ 7250303 w 12192000"/>
              <a:gd name="connsiteY7831" fmla="*/ 5524466 h 6858000"/>
              <a:gd name="connsiteX7832" fmla="*/ 7244397 w 12192000"/>
              <a:gd name="connsiteY7832" fmla="*/ 5525680 h 6858000"/>
              <a:gd name="connsiteX7833" fmla="*/ 7244397 w 12192000"/>
              <a:gd name="connsiteY7833" fmla="*/ 5528108 h 6858000"/>
              <a:gd name="connsiteX7834" fmla="*/ 7235538 w 12192000"/>
              <a:gd name="connsiteY7834" fmla="*/ 5536607 h 6858000"/>
              <a:gd name="connsiteX7835" fmla="*/ 7201579 w 12192000"/>
              <a:gd name="connsiteY7835" fmla="*/ 5556843 h 6858000"/>
              <a:gd name="connsiteX7836" fmla="*/ 7194197 w 12192000"/>
              <a:gd name="connsiteY7836" fmla="*/ 5564533 h 6858000"/>
              <a:gd name="connsiteX7837" fmla="*/ 7182385 w 12192000"/>
              <a:gd name="connsiteY7837" fmla="*/ 5567770 h 6858000"/>
              <a:gd name="connsiteX7838" fmla="*/ 7182385 w 12192000"/>
              <a:gd name="connsiteY7838" fmla="*/ 5570603 h 6858000"/>
              <a:gd name="connsiteX7839" fmla="*/ 7163190 w 12192000"/>
              <a:gd name="connsiteY7839" fmla="*/ 5575460 h 6858000"/>
              <a:gd name="connsiteX7840" fmla="*/ 7152117 w 12192000"/>
              <a:gd name="connsiteY7840" fmla="*/ 5581531 h 6858000"/>
              <a:gd name="connsiteX7841" fmla="*/ 7141043 w 12192000"/>
              <a:gd name="connsiteY7841" fmla="*/ 5582340 h 6858000"/>
              <a:gd name="connsiteX7842" fmla="*/ 7135875 w 12192000"/>
              <a:gd name="connsiteY7842" fmla="*/ 5578698 h 6858000"/>
              <a:gd name="connsiteX7843" fmla="*/ 7120372 w 12192000"/>
              <a:gd name="connsiteY7843" fmla="*/ 5579102 h 6858000"/>
              <a:gd name="connsiteX7844" fmla="*/ 7107822 w 12192000"/>
              <a:gd name="connsiteY7844" fmla="*/ 5582745 h 6858000"/>
              <a:gd name="connsiteX7845" fmla="*/ 7102654 w 12192000"/>
              <a:gd name="connsiteY7845" fmla="*/ 5591244 h 6858000"/>
              <a:gd name="connsiteX7846" fmla="*/ 7110037 w 12192000"/>
              <a:gd name="connsiteY7846" fmla="*/ 5596910 h 6858000"/>
              <a:gd name="connsiteX7847" fmla="*/ 7109299 w 12192000"/>
              <a:gd name="connsiteY7847" fmla="*/ 5599338 h 6858000"/>
              <a:gd name="connsiteX7848" fmla="*/ 7092319 w 12192000"/>
              <a:gd name="connsiteY7848" fmla="*/ 5599743 h 6858000"/>
              <a:gd name="connsiteX7849" fmla="*/ 7081984 w 12192000"/>
              <a:gd name="connsiteY7849" fmla="*/ 5594886 h 6858000"/>
              <a:gd name="connsiteX7850" fmla="*/ 7073863 w 12192000"/>
              <a:gd name="connsiteY7850" fmla="*/ 5594077 h 6858000"/>
              <a:gd name="connsiteX7851" fmla="*/ 7066480 w 12192000"/>
              <a:gd name="connsiteY7851" fmla="*/ 5600552 h 6858000"/>
              <a:gd name="connsiteX7852" fmla="*/ 7069433 w 12192000"/>
              <a:gd name="connsiteY7852" fmla="*/ 5606623 h 6858000"/>
              <a:gd name="connsiteX7853" fmla="*/ 7066480 w 12192000"/>
              <a:gd name="connsiteY7853" fmla="*/ 5609051 h 6858000"/>
              <a:gd name="connsiteX7854" fmla="*/ 7042857 w 12192000"/>
              <a:gd name="connsiteY7854" fmla="*/ 5604599 h 6858000"/>
              <a:gd name="connsiteX7855" fmla="*/ 7035474 w 12192000"/>
              <a:gd name="connsiteY7855" fmla="*/ 5599743 h 6858000"/>
              <a:gd name="connsiteX7856" fmla="*/ 7012589 w 12192000"/>
              <a:gd name="connsiteY7856" fmla="*/ 5594481 h 6858000"/>
              <a:gd name="connsiteX7857" fmla="*/ 6997824 w 12192000"/>
              <a:gd name="connsiteY7857" fmla="*/ 5597314 h 6858000"/>
              <a:gd name="connsiteX7858" fmla="*/ 6997824 w 12192000"/>
              <a:gd name="connsiteY7858" fmla="*/ 5600552 h 6858000"/>
              <a:gd name="connsiteX7859" fmla="*/ 6989703 w 12192000"/>
              <a:gd name="connsiteY7859" fmla="*/ 5602980 h 6858000"/>
              <a:gd name="connsiteX7860" fmla="*/ 6977891 w 12192000"/>
              <a:gd name="connsiteY7860" fmla="*/ 5597314 h 6858000"/>
              <a:gd name="connsiteX7861" fmla="*/ 6951315 w 12192000"/>
              <a:gd name="connsiteY7861" fmla="*/ 5597314 h 6858000"/>
              <a:gd name="connsiteX7862" fmla="*/ 6943194 w 12192000"/>
              <a:gd name="connsiteY7862" fmla="*/ 5600552 h 6858000"/>
              <a:gd name="connsiteX7863" fmla="*/ 6940979 w 12192000"/>
              <a:gd name="connsiteY7863" fmla="*/ 5608242 h 6858000"/>
              <a:gd name="connsiteX7864" fmla="*/ 6935811 w 12192000"/>
              <a:gd name="connsiteY7864" fmla="*/ 5605813 h 6858000"/>
              <a:gd name="connsiteX7865" fmla="*/ 6929906 w 12192000"/>
              <a:gd name="connsiteY7865" fmla="*/ 5607432 h 6858000"/>
              <a:gd name="connsiteX7866" fmla="*/ 6924000 w 12192000"/>
              <a:gd name="connsiteY7866" fmla="*/ 5611479 h 6858000"/>
              <a:gd name="connsiteX7867" fmla="*/ 6921047 w 12192000"/>
              <a:gd name="connsiteY7867" fmla="*/ 5615122 h 6858000"/>
              <a:gd name="connsiteX7868" fmla="*/ 6909235 w 12192000"/>
              <a:gd name="connsiteY7868" fmla="*/ 5615931 h 6858000"/>
              <a:gd name="connsiteX7869" fmla="*/ 6901852 w 12192000"/>
              <a:gd name="connsiteY7869" fmla="*/ 5619169 h 6858000"/>
              <a:gd name="connsiteX7870" fmla="*/ 6887087 w 12192000"/>
              <a:gd name="connsiteY7870" fmla="*/ 5614312 h 6858000"/>
              <a:gd name="connsiteX7871" fmla="*/ 6874537 w 12192000"/>
              <a:gd name="connsiteY7871" fmla="*/ 5614717 h 6858000"/>
              <a:gd name="connsiteX7872" fmla="*/ 6872323 w 12192000"/>
              <a:gd name="connsiteY7872" fmla="*/ 5618360 h 6858000"/>
              <a:gd name="connsiteX7873" fmla="*/ 6860511 w 12192000"/>
              <a:gd name="connsiteY7873" fmla="*/ 5615931 h 6858000"/>
              <a:gd name="connsiteX7874" fmla="*/ 6849437 w 12192000"/>
              <a:gd name="connsiteY7874" fmla="*/ 5626859 h 6858000"/>
              <a:gd name="connsiteX7875" fmla="*/ 6840578 w 12192000"/>
              <a:gd name="connsiteY7875" fmla="*/ 5628477 h 6858000"/>
              <a:gd name="connsiteX7876" fmla="*/ 6837625 w 12192000"/>
              <a:gd name="connsiteY7876" fmla="*/ 5634953 h 6858000"/>
              <a:gd name="connsiteX7877" fmla="*/ 6831719 w 12192000"/>
              <a:gd name="connsiteY7877" fmla="*/ 5633334 h 6858000"/>
              <a:gd name="connsiteX7878" fmla="*/ 6827290 w 12192000"/>
              <a:gd name="connsiteY7878" fmla="*/ 5635358 h 6858000"/>
              <a:gd name="connsiteX7879" fmla="*/ 6802189 w 12192000"/>
              <a:gd name="connsiteY7879" fmla="*/ 5624835 h 6858000"/>
              <a:gd name="connsiteX7880" fmla="*/ 6797760 w 12192000"/>
              <a:gd name="connsiteY7880" fmla="*/ 5627668 h 6858000"/>
              <a:gd name="connsiteX7881" fmla="*/ 6797022 w 12192000"/>
              <a:gd name="connsiteY7881" fmla="*/ 5616336 h 6858000"/>
              <a:gd name="connsiteX7882" fmla="*/ 6787424 w 12192000"/>
              <a:gd name="connsiteY7882" fmla="*/ 5611884 h 6858000"/>
              <a:gd name="connsiteX7883" fmla="*/ 6780042 w 12192000"/>
              <a:gd name="connsiteY7883" fmla="*/ 5615122 h 6858000"/>
              <a:gd name="connsiteX7884" fmla="*/ 6775613 w 12192000"/>
              <a:gd name="connsiteY7884" fmla="*/ 5613503 h 6858000"/>
              <a:gd name="connsiteX7885" fmla="*/ 6780042 w 12192000"/>
              <a:gd name="connsiteY7885" fmla="*/ 5610265 h 6858000"/>
              <a:gd name="connsiteX7886" fmla="*/ 6777089 w 12192000"/>
              <a:gd name="connsiteY7886" fmla="*/ 5600552 h 6858000"/>
              <a:gd name="connsiteX7887" fmla="*/ 6765277 w 12192000"/>
              <a:gd name="connsiteY7887" fmla="*/ 5598933 h 6858000"/>
              <a:gd name="connsiteX7888" fmla="*/ 6757156 w 12192000"/>
              <a:gd name="connsiteY7888" fmla="*/ 5605409 h 6858000"/>
              <a:gd name="connsiteX7889" fmla="*/ 6757895 w 12192000"/>
              <a:gd name="connsiteY7889" fmla="*/ 5613908 h 6858000"/>
              <a:gd name="connsiteX7890" fmla="*/ 6751251 w 12192000"/>
              <a:gd name="connsiteY7890" fmla="*/ 5609456 h 6858000"/>
              <a:gd name="connsiteX7891" fmla="*/ 6751251 w 12192000"/>
              <a:gd name="connsiteY7891" fmla="*/ 5600147 h 6858000"/>
              <a:gd name="connsiteX7892" fmla="*/ 6754203 w 12192000"/>
              <a:gd name="connsiteY7892" fmla="*/ 5592458 h 6858000"/>
              <a:gd name="connsiteX7893" fmla="*/ 6751989 w 12192000"/>
              <a:gd name="connsiteY7893" fmla="*/ 5580721 h 6858000"/>
              <a:gd name="connsiteX7894" fmla="*/ 6759371 w 12192000"/>
              <a:gd name="connsiteY7894" fmla="*/ 5570603 h 6858000"/>
              <a:gd name="connsiteX7895" fmla="*/ 6750512 w 12192000"/>
              <a:gd name="connsiteY7895" fmla="*/ 5556034 h 6858000"/>
              <a:gd name="connsiteX7896" fmla="*/ 6741653 w 12192000"/>
              <a:gd name="connsiteY7896" fmla="*/ 5548749 h 6858000"/>
              <a:gd name="connsiteX7897" fmla="*/ 6733533 w 12192000"/>
              <a:gd name="connsiteY7897" fmla="*/ 5536607 h 6858000"/>
              <a:gd name="connsiteX7898" fmla="*/ 6733533 w 12192000"/>
              <a:gd name="connsiteY7898" fmla="*/ 5524871 h 6858000"/>
              <a:gd name="connsiteX7899" fmla="*/ 6739439 w 12192000"/>
              <a:gd name="connsiteY7899" fmla="*/ 5520419 h 6858000"/>
              <a:gd name="connsiteX7900" fmla="*/ 6743868 w 12192000"/>
              <a:gd name="connsiteY7900" fmla="*/ 5525275 h 6858000"/>
              <a:gd name="connsiteX7901" fmla="*/ 6748298 w 12192000"/>
              <a:gd name="connsiteY7901" fmla="*/ 5525275 h 6858000"/>
              <a:gd name="connsiteX7902" fmla="*/ 6754203 w 12192000"/>
              <a:gd name="connsiteY7902" fmla="*/ 5519205 h 6858000"/>
              <a:gd name="connsiteX7903" fmla="*/ 6757156 w 12192000"/>
              <a:gd name="connsiteY7903" fmla="*/ 5505040 h 6858000"/>
              <a:gd name="connsiteX7904" fmla="*/ 6751989 w 12192000"/>
              <a:gd name="connsiteY7904" fmla="*/ 5489660 h 6858000"/>
              <a:gd name="connsiteX7905" fmla="*/ 6752727 w 12192000"/>
              <a:gd name="connsiteY7905" fmla="*/ 5482780 h 6858000"/>
              <a:gd name="connsiteX7906" fmla="*/ 6738700 w 12192000"/>
              <a:gd name="connsiteY7906" fmla="*/ 5460926 h 6858000"/>
              <a:gd name="connsiteX7907" fmla="*/ 6737962 w 12192000"/>
              <a:gd name="connsiteY7907" fmla="*/ 5450808 h 6858000"/>
              <a:gd name="connsiteX7908" fmla="*/ 6723935 w 12192000"/>
              <a:gd name="connsiteY7908" fmla="*/ 5433810 h 6858000"/>
              <a:gd name="connsiteX7909" fmla="*/ 6718030 w 12192000"/>
              <a:gd name="connsiteY7909" fmla="*/ 5407099 h 6858000"/>
              <a:gd name="connsiteX7910" fmla="*/ 6706956 w 12192000"/>
              <a:gd name="connsiteY7910" fmla="*/ 5381602 h 6858000"/>
              <a:gd name="connsiteX7911" fmla="*/ 6707694 w 12192000"/>
              <a:gd name="connsiteY7911" fmla="*/ 5369055 h 6858000"/>
              <a:gd name="connsiteX7912" fmla="*/ 6697359 w 12192000"/>
              <a:gd name="connsiteY7912" fmla="*/ 5340725 h 6858000"/>
              <a:gd name="connsiteX7913" fmla="*/ 6681117 w 12192000"/>
              <a:gd name="connsiteY7913" fmla="*/ 5330203 h 6858000"/>
              <a:gd name="connsiteX7914" fmla="*/ 6678164 w 12192000"/>
              <a:gd name="connsiteY7914" fmla="*/ 5315228 h 6858000"/>
              <a:gd name="connsiteX7915" fmla="*/ 6678164 w 12192000"/>
              <a:gd name="connsiteY7915" fmla="*/ 5314824 h 6858000"/>
              <a:gd name="connsiteX7916" fmla="*/ 6661185 w 12192000"/>
              <a:gd name="connsiteY7916" fmla="*/ 5303492 h 6858000"/>
              <a:gd name="connsiteX7917" fmla="*/ 6658232 w 12192000"/>
              <a:gd name="connsiteY7917" fmla="*/ 5297421 h 6858000"/>
              <a:gd name="connsiteX7918" fmla="*/ 6646420 w 12192000"/>
              <a:gd name="connsiteY7918" fmla="*/ 5286089 h 6858000"/>
              <a:gd name="connsiteX7919" fmla="*/ 6633870 w 12192000"/>
              <a:gd name="connsiteY7919" fmla="*/ 5264234 h 6858000"/>
              <a:gd name="connsiteX7920" fmla="*/ 6625011 w 12192000"/>
              <a:gd name="connsiteY7920" fmla="*/ 5252902 h 6858000"/>
              <a:gd name="connsiteX7921" fmla="*/ 6624273 w 12192000"/>
              <a:gd name="connsiteY7921" fmla="*/ 5235095 h 6858000"/>
              <a:gd name="connsiteX7922" fmla="*/ 6616152 w 12192000"/>
              <a:gd name="connsiteY7922" fmla="*/ 5227001 h 6858000"/>
              <a:gd name="connsiteX7923" fmla="*/ 6616152 w 12192000"/>
              <a:gd name="connsiteY7923" fmla="*/ 5217692 h 6858000"/>
              <a:gd name="connsiteX7924" fmla="*/ 6621320 w 12192000"/>
              <a:gd name="connsiteY7924" fmla="*/ 5214050 h 6858000"/>
              <a:gd name="connsiteX7925" fmla="*/ 6616890 w 12192000"/>
              <a:gd name="connsiteY7925" fmla="*/ 5205956 h 6858000"/>
              <a:gd name="connsiteX7926" fmla="*/ 6610246 w 12192000"/>
              <a:gd name="connsiteY7926" fmla="*/ 5202718 h 6858000"/>
              <a:gd name="connsiteX7927" fmla="*/ 6606555 w 12192000"/>
              <a:gd name="connsiteY7927" fmla="*/ 5178435 h 6858000"/>
              <a:gd name="connsiteX7928" fmla="*/ 6600649 w 12192000"/>
              <a:gd name="connsiteY7928" fmla="*/ 5171555 h 6858000"/>
              <a:gd name="connsiteX7929" fmla="*/ 6608031 w 12192000"/>
              <a:gd name="connsiteY7929" fmla="*/ 5167508 h 6858000"/>
              <a:gd name="connsiteX7930" fmla="*/ 6603602 w 12192000"/>
              <a:gd name="connsiteY7930" fmla="*/ 5154152 h 6858000"/>
              <a:gd name="connsiteX7931" fmla="*/ 6605078 w 12192000"/>
              <a:gd name="connsiteY7931" fmla="*/ 5134726 h 6858000"/>
              <a:gd name="connsiteX7932" fmla="*/ 6590313 w 12192000"/>
              <a:gd name="connsiteY7932" fmla="*/ 5098706 h 6858000"/>
              <a:gd name="connsiteX7933" fmla="*/ 6588837 w 12192000"/>
              <a:gd name="connsiteY7933" fmla="*/ 5063091 h 6858000"/>
              <a:gd name="connsiteX7934" fmla="*/ 6581454 w 12192000"/>
              <a:gd name="connsiteY7934" fmla="*/ 5039618 h 6858000"/>
              <a:gd name="connsiteX7935" fmla="*/ 6588099 w 12192000"/>
              <a:gd name="connsiteY7935" fmla="*/ 5036785 h 6858000"/>
              <a:gd name="connsiteX7936" fmla="*/ 6588099 w 12192000"/>
              <a:gd name="connsiteY7936" fmla="*/ 5017763 h 6858000"/>
              <a:gd name="connsiteX7937" fmla="*/ 6561522 w 12192000"/>
              <a:gd name="connsiteY7937" fmla="*/ 4982553 h 6858000"/>
              <a:gd name="connsiteX7938" fmla="*/ 6561522 w 12192000"/>
              <a:gd name="connsiteY7938" fmla="*/ 4970007 h 6858000"/>
              <a:gd name="connsiteX7939" fmla="*/ 6536422 w 12192000"/>
              <a:gd name="connsiteY7939" fmla="*/ 4937225 h 6858000"/>
              <a:gd name="connsiteX7940" fmla="*/ 6532730 w 12192000"/>
              <a:gd name="connsiteY7940" fmla="*/ 4916585 h 6858000"/>
              <a:gd name="connsiteX7941" fmla="*/ 6508369 w 12192000"/>
              <a:gd name="connsiteY7941" fmla="*/ 4865591 h 6858000"/>
              <a:gd name="connsiteX7942" fmla="*/ 6492127 w 12192000"/>
              <a:gd name="connsiteY7942" fmla="*/ 4840498 h 6858000"/>
              <a:gd name="connsiteX7943" fmla="*/ 6462597 w 12192000"/>
              <a:gd name="connsiteY7943" fmla="*/ 4812573 h 6858000"/>
              <a:gd name="connsiteX7944" fmla="*/ 6460382 w 12192000"/>
              <a:gd name="connsiteY7944" fmla="*/ 4773720 h 6858000"/>
              <a:gd name="connsiteX7945" fmla="*/ 6459644 w 12192000"/>
              <a:gd name="connsiteY7945" fmla="*/ 4768864 h 6858000"/>
              <a:gd name="connsiteX7946" fmla="*/ 6461859 w 12192000"/>
              <a:gd name="connsiteY7946" fmla="*/ 4754294 h 6858000"/>
              <a:gd name="connsiteX7947" fmla="*/ 6461121 w 12192000"/>
              <a:gd name="connsiteY7947" fmla="*/ 4732035 h 6858000"/>
              <a:gd name="connsiteX7948" fmla="*/ 6464074 w 12192000"/>
              <a:gd name="connsiteY7948" fmla="*/ 4717465 h 6858000"/>
              <a:gd name="connsiteX7949" fmla="*/ 6464074 w 12192000"/>
              <a:gd name="connsiteY7949" fmla="*/ 4700467 h 6858000"/>
              <a:gd name="connsiteX7950" fmla="*/ 6477362 w 12192000"/>
              <a:gd name="connsiteY7950" fmla="*/ 4685493 h 6858000"/>
              <a:gd name="connsiteX7951" fmla="*/ 6480315 w 12192000"/>
              <a:gd name="connsiteY7951" fmla="*/ 4668090 h 6858000"/>
              <a:gd name="connsiteX7952" fmla="*/ 6492127 w 12192000"/>
              <a:gd name="connsiteY7952" fmla="*/ 4653115 h 6858000"/>
              <a:gd name="connsiteX7953" fmla="*/ 6492127 w 12192000"/>
              <a:gd name="connsiteY7953" fmla="*/ 4616286 h 6858000"/>
              <a:gd name="connsiteX7954" fmla="*/ 6496556 w 12192000"/>
              <a:gd name="connsiteY7954" fmla="*/ 4613049 h 6858000"/>
              <a:gd name="connsiteX7955" fmla="*/ 6497295 w 12192000"/>
              <a:gd name="connsiteY7955" fmla="*/ 4597670 h 6858000"/>
              <a:gd name="connsiteX7956" fmla="*/ 6524610 w 12192000"/>
              <a:gd name="connsiteY7956" fmla="*/ 4575410 h 6858000"/>
              <a:gd name="connsiteX7957" fmla="*/ 6525348 w 12192000"/>
              <a:gd name="connsiteY7957" fmla="*/ 4564078 h 6858000"/>
              <a:gd name="connsiteX7958" fmla="*/ 6547495 w 12192000"/>
              <a:gd name="connsiteY7958" fmla="*/ 4548699 h 6858000"/>
              <a:gd name="connsiteX7959" fmla="*/ 6553401 w 12192000"/>
              <a:gd name="connsiteY7959" fmla="*/ 4548699 h 6858000"/>
              <a:gd name="connsiteX7960" fmla="*/ 6573334 w 12192000"/>
              <a:gd name="connsiteY7960" fmla="*/ 4514703 h 6858000"/>
              <a:gd name="connsiteX7961" fmla="*/ 6573334 w 12192000"/>
              <a:gd name="connsiteY7961" fmla="*/ 4474232 h 6858000"/>
              <a:gd name="connsiteX7962" fmla="*/ 6566690 w 12192000"/>
              <a:gd name="connsiteY7962" fmla="*/ 4467351 h 6858000"/>
              <a:gd name="connsiteX7963" fmla="*/ 6568166 w 12192000"/>
              <a:gd name="connsiteY7963" fmla="*/ 4459662 h 6858000"/>
              <a:gd name="connsiteX7964" fmla="*/ 6548972 w 12192000"/>
              <a:gd name="connsiteY7964" fmla="*/ 4431332 h 6858000"/>
              <a:gd name="connsiteX7965" fmla="*/ 6548972 w 12192000"/>
              <a:gd name="connsiteY7965" fmla="*/ 4419595 h 6858000"/>
              <a:gd name="connsiteX7966" fmla="*/ 6541589 w 12192000"/>
              <a:gd name="connsiteY7966" fmla="*/ 4408263 h 6858000"/>
              <a:gd name="connsiteX7967" fmla="*/ 6541589 w 12192000"/>
              <a:gd name="connsiteY7967" fmla="*/ 4391670 h 6858000"/>
              <a:gd name="connsiteX7968" fmla="*/ 6531992 w 12192000"/>
              <a:gd name="connsiteY7968" fmla="*/ 4387218 h 6858000"/>
              <a:gd name="connsiteX7969" fmla="*/ 6548233 w 12192000"/>
              <a:gd name="connsiteY7969" fmla="*/ 4368601 h 6858000"/>
              <a:gd name="connsiteX7970" fmla="*/ 6550448 w 12192000"/>
              <a:gd name="connsiteY7970" fmla="*/ 4350389 h 6858000"/>
              <a:gd name="connsiteX7971" fmla="*/ 6535684 w 12192000"/>
              <a:gd name="connsiteY7971" fmla="*/ 4330963 h 6858000"/>
              <a:gd name="connsiteX7972" fmla="*/ 6534207 w 12192000"/>
              <a:gd name="connsiteY7972" fmla="*/ 4295348 h 6858000"/>
              <a:gd name="connsiteX7973" fmla="*/ 6506892 w 12192000"/>
              <a:gd name="connsiteY7973" fmla="*/ 4266613 h 6858000"/>
              <a:gd name="connsiteX7974" fmla="*/ 6506892 w 12192000"/>
              <a:gd name="connsiteY7974" fmla="*/ 4260138 h 6858000"/>
              <a:gd name="connsiteX7975" fmla="*/ 6501725 w 12192000"/>
              <a:gd name="connsiteY7975" fmla="*/ 4254067 h 6858000"/>
              <a:gd name="connsiteX7976" fmla="*/ 6515751 w 12192000"/>
              <a:gd name="connsiteY7976" fmla="*/ 4246782 h 6858000"/>
              <a:gd name="connsiteX7977" fmla="*/ 6509845 w 12192000"/>
              <a:gd name="connsiteY7977" fmla="*/ 4242735 h 6858000"/>
              <a:gd name="connsiteX7978" fmla="*/ 6495818 w 12192000"/>
              <a:gd name="connsiteY7978" fmla="*/ 4242330 h 6858000"/>
              <a:gd name="connsiteX7979" fmla="*/ 6492866 w 12192000"/>
              <a:gd name="connsiteY7979" fmla="*/ 4237069 h 6858000"/>
              <a:gd name="connsiteX7980" fmla="*/ 6490651 w 12192000"/>
              <a:gd name="connsiteY7980" fmla="*/ 4231403 h 6858000"/>
              <a:gd name="connsiteX7981" fmla="*/ 6495818 w 12192000"/>
              <a:gd name="connsiteY7981" fmla="*/ 4221690 h 6858000"/>
              <a:gd name="connsiteX7982" fmla="*/ 6492866 w 12192000"/>
              <a:gd name="connsiteY7982" fmla="*/ 4208739 h 6858000"/>
              <a:gd name="connsiteX7983" fmla="*/ 6486221 w 12192000"/>
              <a:gd name="connsiteY7983" fmla="*/ 4202668 h 6858000"/>
              <a:gd name="connsiteX7984" fmla="*/ 6481054 w 12192000"/>
              <a:gd name="connsiteY7984" fmla="*/ 4197002 h 6858000"/>
              <a:gd name="connsiteX7985" fmla="*/ 6481054 w 12192000"/>
              <a:gd name="connsiteY7985" fmla="*/ 4187694 h 6858000"/>
              <a:gd name="connsiteX7986" fmla="*/ 6473671 w 12192000"/>
              <a:gd name="connsiteY7986" fmla="*/ 4179599 h 6858000"/>
              <a:gd name="connsiteX7987" fmla="*/ 6472933 w 12192000"/>
              <a:gd name="connsiteY7987" fmla="*/ 4171505 h 6858000"/>
              <a:gd name="connsiteX7988" fmla="*/ 6458168 w 12192000"/>
              <a:gd name="connsiteY7988" fmla="*/ 4162601 h 6858000"/>
              <a:gd name="connsiteX7989" fmla="*/ 6454477 w 12192000"/>
              <a:gd name="connsiteY7989" fmla="*/ 4156935 h 6858000"/>
              <a:gd name="connsiteX7990" fmla="*/ 6444879 w 12192000"/>
              <a:gd name="connsiteY7990" fmla="*/ 4148032 h 6858000"/>
              <a:gd name="connsiteX7991" fmla="*/ 6442665 w 12192000"/>
              <a:gd name="connsiteY7991" fmla="*/ 4146008 h 6858000"/>
              <a:gd name="connsiteX7992" fmla="*/ 6433806 w 12192000"/>
              <a:gd name="connsiteY7992" fmla="*/ 4142770 h 6858000"/>
              <a:gd name="connsiteX7993" fmla="*/ 6432329 w 12192000"/>
              <a:gd name="connsiteY7993" fmla="*/ 4135081 h 6858000"/>
              <a:gd name="connsiteX7994" fmla="*/ 6413874 w 12192000"/>
              <a:gd name="connsiteY7994" fmla="*/ 4127391 h 6858000"/>
              <a:gd name="connsiteX7995" fmla="*/ 6409444 w 12192000"/>
              <a:gd name="connsiteY7995" fmla="*/ 4117273 h 6858000"/>
              <a:gd name="connsiteX7996" fmla="*/ 6387297 w 12192000"/>
              <a:gd name="connsiteY7996" fmla="*/ 4100680 h 6858000"/>
              <a:gd name="connsiteX7997" fmla="*/ 6373270 w 12192000"/>
              <a:gd name="connsiteY7997" fmla="*/ 4087325 h 6858000"/>
              <a:gd name="connsiteX7998" fmla="*/ 6376961 w 12192000"/>
              <a:gd name="connsiteY7998" fmla="*/ 4084896 h 6858000"/>
              <a:gd name="connsiteX7999" fmla="*/ 6364411 w 12192000"/>
              <a:gd name="connsiteY7999" fmla="*/ 4075183 h 6858000"/>
              <a:gd name="connsiteX8000" fmla="*/ 6359244 w 12192000"/>
              <a:gd name="connsiteY8000" fmla="*/ 4064256 h 6858000"/>
              <a:gd name="connsiteX8001" fmla="*/ 6351861 w 12192000"/>
              <a:gd name="connsiteY8001" fmla="*/ 4057376 h 6858000"/>
              <a:gd name="connsiteX8002" fmla="*/ 6351861 w 12192000"/>
              <a:gd name="connsiteY8002" fmla="*/ 4043615 h 6858000"/>
              <a:gd name="connsiteX8003" fmla="*/ 6343002 w 12192000"/>
              <a:gd name="connsiteY8003" fmla="*/ 4032688 h 6858000"/>
              <a:gd name="connsiteX8004" fmla="*/ 6343002 w 12192000"/>
              <a:gd name="connsiteY8004" fmla="*/ 4025403 h 6858000"/>
              <a:gd name="connsiteX8005" fmla="*/ 6337096 w 12192000"/>
              <a:gd name="connsiteY8005" fmla="*/ 4021356 h 6858000"/>
              <a:gd name="connsiteX8006" fmla="*/ 6326760 w 12192000"/>
              <a:gd name="connsiteY8006" fmla="*/ 4001120 h 6858000"/>
              <a:gd name="connsiteX8007" fmla="*/ 6327499 w 12192000"/>
              <a:gd name="connsiteY8007" fmla="*/ 3996264 h 6858000"/>
              <a:gd name="connsiteX8008" fmla="*/ 6339311 w 12192000"/>
              <a:gd name="connsiteY8008" fmla="*/ 3999906 h 6858000"/>
              <a:gd name="connsiteX8009" fmla="*/ 6348908 w 12192000"/>
              <a:gd name="connsiteY8009" fmla="*/ 3992621 h 6858000"/>
              <a:gd name="connsiteX8010" fmla="*/ 6351123 w 12192000"/>
              <a:gd name="connsiteY8010" fmla="*/ 3967529 h 6858000"/>
              <a:gd name="connsiteX8011" fmla="*/ 6352599 w 12192000"/>
              <a:gd name="connsiteY8011" fmla="*/ 3954578 h 6858000"/>
              <a:gd name="connsiteX8012" fmla="*/ 6357767 w 12192000"/>
              <a:gd name="connsiteY8012" fmla="*/ 3959839 h 6858000"/>
              <a:gd name="connsiteX8013" fmla="*/ 6379914 w 12192000"/>
              <a:gd name="connsiteY8013" fmla="*/ 3954983 h 6858000"/>
              <a:gd name="connsiteX8014" fmla="*/ 6364411 w 12192000"/>
              <a:gd name="connsiteY8014" fmla="*/ 3951340 h 6858000"/>
              <a:gd name="connsiteX8015" fmla="*/ 6354814 w 12192000"/>
              <a:gd name="connsiteY8015" fmla="*/ 3936771 h 6858000"/>
              <a:gd name="connsiteX8016" fmla="*/ 6365149 w 12192000"/>
              <a:gd name="connsiteY8016" fmla="*/ 3935557 h 6858000"/>
              <a:gd name="connsiteX8017" fmla="*/ 6365887 w 12192000"/>
              <a:gd name="connsiteY8017" fmla="*/ 3924629 h 6858000"/>
              <a:gd name="connsiteX8018" fmla="*/ 6365887 w 12192000"/>
              <a:gd name="connsiteY8018" fmla="*/ 3921796 h 6858000"/>
              <a:gd name="connsiteX8019" fmla="*/ 6353337 w 12192000"/>
              <a:gd name="connsiteY8019" fmla="*/ 3916130 h 6858000"/>
              <a:gd name="connsiteX8020" fmla="*/ 6365887 w 12192000"/>
              <a:gd name="connsiteY8020" fmla="*/ 3894276 h 6858000"/>
              <a:gd name="connsiteX8021" fmla="*/ 6382129 w 12192000"/>
              <a:gd name="connsiteY8021" fmla="*/ 3877682 h 6858000"/>
              <a:gd name="connsiteX8022" fmla="*/ 6378438 w 12192000"/>
              <a:gd name="connsiteY8022" fmla="*/ 3869588 h 6858000"/>
              <a:gd name="connsiteX8023" fmla="*/ 6379914 w 12192000"/>
              <a:gd name="connsiteY8023" fmla="*/ 3867969 h 6858000"/>
              <a:gd name="connsiteX8024" fmla="*/ 6388035 w 12192000"/>
              <a:gd name="connsiteY8024" fmla="*/ 3860684 h 6858000"/>
              <a:gd name="connsiteX8025" fmla="*/ 6380652 w 12192000"/>
              <a:gd name="connsiteY8025" fmla="*/ 3853804 h 6858000"/>
              <a:gd name="connsiteX8026" fmla="*/ 6387297 w 12192000"/>
              <a:gd name="connsiteY8026" fmla="*/ 3837616 h 6858000"/>
              <a:gd name="connsiteX8027" fmla="*/ 6385820 w 12192000"/>
              <a:gd name="connsiteY8027" fmla="*/ 3819808 h 6858000"/>
              <a:gd name="connsiteX8028" fmla="*/ 6376223 w 12192000"/>
              <a:gd name="connsiteY8028" fmla="*/ 3808071 h 6858000"/>
              <a:gd name="connsiteX8029" fmla="*/ 6376223 w 12192000"/>
              <a:gd name="connsiteY8029" fmla="*/ 3795525 h 6858000"/>
              <a:gd name="connsiteX8030" fmla="*/ 6379914 w 12192000"/>
              <a:gd name="connsiteY8030" fmla="*/ 3789455 h 6858000"/>
              <a:gd name="connsiteX8031" fmla="*/ 6372531 w 12192000"/>
              <a:gd name="connsiteY8031" fmla="*/ 3778527 h 6858000"/>
              <a:gd name="connsiteX8032" fmla="*/ 6357767 w 12192000"/>
              <a:gd name="connsiteY8032" fmla="*/ 3784193 h 6858000"/>
              <a:gd name="connsiteX8033" fmla="*/ 6353337 w 12192000"/>
              <a:gd name="connsiteY8033" fmla="*/ 3779337 h 6858000"/>
              <a:gd name="connsiteX8034" fmla="*/ 6344478 w 12192000"/>
              <a:gd name="connsiteY8034" fmla="*/ 3778527 h 6858000"/>
              <a:gd name="connsiteX8035" fmla="*/ 6338572 w 12192000"/>
              <a:gd name="connsiteY8035" fmla="*/ 3750197 h 6858000"/>
              <a:gd name="connsiteX8036" fmla="*/ 6330452 w 12192000"/>
              <a:gd name="connsiteY8036" fmla="*/ 3753840 h 6858000"/>
              <a:gd name="connsiteX8037" fmla="*/ 6323808 w 12192000"/>
              <a:gd name="connsiteY8037" fmla="*/ 3751007 h 6858000"/>
              <a:gd name="connsiteX8038" fmla="*/ 6319378 w 12192000"/>
              <a:gd name="connsiteY8038" fmla="*/ 3753030 h 6858000"/>
              <a:gd name="connsiteX8039" fmla="*/ 6310519 w 12192000"/>
              <a:gd name="connsiteY8039" fmla="*/ 3744127 h 6858000"/>
              <a:gd name="connsiteX8040" fmla="*/ 6306090 w 12192000"/>
              <a:gd name="connsiteY8040" fmla="*/ 3757077 h 6858000"/>
              <a:gd name="connsiteX8041" fmla="*/ 6292801 w 12192000"/>
              <a:gd name="connsiteY8041" fmla="*/ 3759506 h 6858000"/>
              <a:gd name="connsiteX8042" fmla="*/ 6285419 w 12192000"/>
              <a:gd name="connsiteY8042" fmla="*/ 3756268 h 6858000"/>
              <a:gd name="connsiteX8043" fmla="*/ 6262534 w 12192000"/>
              <a:gd name="connsiteY8043" fmla="*/ 3763958 h 6858000"/>
              <a:gd name="connsiteX8044" fmla="*/ 6255151 w 12192000"/>
              <a:gd name="connsiteY8044" fmla="*/ 3761125 h 6858000"/>
              <a:gd name="connsiteX8045" fmla="*/ 6245554 w 12192000"/>
              <a:gd name="connsiteY8045" fmla="*/ 3766791 h 6858000"/>
              <a:gd name="connsiteX8046" fmla="*/ 6197568 w 12192000"/>
              <a:gd name="connsiteY8046" fmla="*/ 3769219 h 6858000"/>
              <a:gd name="connsiteX8047" fmla="*/ 6179112 w 12192000"/>
              <a:gd name="connsiteY8047" fmla="*/ 3764767 h 6858000"/>
              <a:gd name="connsiteX8048" fmla="*/ 6166561 w 12192000"/>
              <a:gd name="connsiteY8048" fmla="*/ 3753840 h 6858000"/>
              <a:gd name="connsiteX8049" fmla="*/ 6160655 w 12192000"/>
              <a:gd name="connsiteY8049" fmla="*/ 3738056 h 6858000"/>
              <a:gd name="connsiteX8050" fmla="*/ 6154012 w 12192000"/>
              <a:gd name="connsiteY8050" fmla="*/ 3734818 h 6858000"/>
              <a:gd name="connsiteX8051" fmla="*/ 6154012 w 12192000"/>
              <a:gd name="connsiteY8051" fmla="*/ 3720248 h 6858000"/>
              <a:gd name="connsiteX8052" fmla="*/ 6142199 w 12192000"/>
              <a:gd name="connsiteY8052" fmla="*/ 3697989 h 6858000"/>
              <a:gd name="connsiteX8053" fmla="*/ 6121529 w 12192000"/>
              <a:gd name="connsiteY8053" fmla="*/ 3679777 h 6858000"/>
              <a:gd name="connsiteX8054" fmla="*/ 6085355 w 12192000"/>
              <a:gd name="connsiteY8054" fmla="*/ 3661970 h 6858000"/>
              <a:gd name="connsiteX8055" fmla="*/ 6069114 w 12192000"/>
              <a:gd name="connsiteY8055" fmla="*/ 3667636 h 6858000"/>
              <a:gd name="connsiteX8056" fmla="*/ 6049919 w 12192000"/>
              <a:gd name="connsiteY8056" fmla="*/ 3663993 h 6858000"/>
              <a:gd name="connsiteX8057" fmla="*/ 6047704 w 12192000"/>
              <a:gd name="connsiteY8057" fmla="*/ 3663588 h 6858000"/>
              <a:gd name="connsiteX8058" fmla="*/ 6013745 w 12192000"/>
              <a:gd name="connsiteY8058" fmla="*/ 3674516 h 6858000"/>
              <a:gd name="connsiteX8059" fmla="*/ 5996028 w 12192000"/>
              <a:gd name="connsiteY8059" fmla="*/ 3672087 h 6858000"/>
              <a:gd name="connsiteX8060" fmla="*/ 5990859 w 12192000"/>
              <a:gd name="connsiteY8060" fmla="*/ 3671683 h 6858000"/>
              <a:gd name="connsiteX8061" fmla="*/ 5963544 w 12192000"/>
              <a:gd name="connsiteY8061" fmla="*/ 3687062 h 6858000"/>
              <a:gd name="connsiteX8062" fmla="*/ 5959854 w 12192000"/>
              <a:gd name="connsiteY8062" fmla="*/ 3687467 h 6858000"/>
              <a:gd name="connsiteX8063" fmla="*/ 5932538 w 12192000"/>
              <a:gd name="connsiteY8063" fmla="*/ 3690704 h 6858000"/>
              <a:gd name="connsiteX8064" fmla="*/ 5908915 w 12192000"/>
              <a:gd name="connsiteY8064" fmla="*/ 3701227 h 6858000"/>
              <a:gd name="connsiteX8065" fmla="*/ 5883076 w 12192000"/>
              <a:gd name="connsiteY8065" fmla="*/ 3721463 h 6858000"/>
              <a:gd name="connsiteX8066" fmla="*/ 5852808 w 12192000"/>
              <a:gd name="connsiteY8066" fmla="*/ 3723891 h 6858000"/>
              <a:gd name="connsiteX8067" fmla="*/ 5809990 w 12192000"/>
              <a:gd name="connsiteY8067" fmla="*/ 3742912 h 6858000"/>
              <a:gd name="connsiteX8068" fmla="*/ 5790057 w 12192000"/>
              <a:gd name="connsiteY8068" fmla="*/ 3734818 h 6858000"/>
              <a:gd name="connsiteX8069" fmla="*/ 5763480 w 12192000"/>
              <a:gd name="connsiteY8069" fmla="*/ 3731176 h 6858000"/>
              <a:gd name="connsiteX8070" fmla="*/ 5760527 w 12192000"/>
              <a:gd name="connsiteY8070" fmla="*/ 3727129 h 6858000"/>
              <a:gd name="connsiteX8071" fmla="*/ 5753883 w 12192000"/>
              <a:gd name="connsiteY8071" fmla="*/ 3714987 h 6858000"/>
              <a:gd name="connsiteX8072" fmla="*/ 5744286 w 12192000"/>
              <a:gd name="connsiteY8072" fmla="*/ 3717011 h 6858000"/>
              <a:gd name="connsiteX8073" fmla="*/ 5742072 w 12192000"/>
              <a:gd name="connsiteY8073" fmla="*/ 3728747 h 6858000"/>
              <a:gd name="connsiteX8074" fmla="*/ 5719186 w 12192000"/>
              <a:gd name="connsiteY8074" fmla="*/ 3718630 h 6858000"/>
              <a:gd name="connsiteX8075" fmla="*/ 5694085 w 12192000"/>
              <a:gd name="connsiteY8075" fmla="*/ 3725914 h 6858000"/>
              <a:gd name="connsiteX8076" fmla="*/ 5628382 w 12192000"/>
              <a:gd name="connsiteY8076" fmla="*/ 3726319 h 6858000"/>
              <a:gd name="connsiteX8077" fmla="*/ 5609188 w 12192000"/>
              <a:gd name="connsiteY8077" fmla="*/ 3728747 h 6858000"/>
              <a:gd name="connsiteX8078" fmla="*/ 5609188 w 12192000"/>
              <a:gd name="connsiteY8078" fmla="*/ 3733199 h 6858000"/>
              <a:gd name="connsiteX8079" fmla="*/ 5574490 w 12192000"/>
              <a:gd name="connsiteY8079" fmla="*/ 3744936 h 6858000"/>
              <a:gd name="connsiteX8080" fmla="*/ 5570799 w 12192000"/>
              <a:gd name="connsiteY8080" fmla="*/ 3749388 h 6858000"/>
              <a:gd name="connsiteX8081" fmla="*/ 5559725 w 12192000"/>
              <a:gd name="connsiteY8081" fmla="*/ 3749388 h 6858000"/>
              <a:gd name="connsiteX8082" fmla="*/ 5542745 w 12192000"/>
              <a:gd name="connsiteY8082" fmla="*/ 3763148 h 6858000"/>
              <a:gd name="connsiteX8083" fmla="*/ 5538316 w 12192000"/>
              <a:gd name="connsiteY8083" fmla="*/ 3761934 h 6858000"/>
              <a:gd name="connsiteX8084" fmla="*/ 5488854 w 12192000"/>
              <a:gd name="connsiteY8084" fmla="*/ 3745341 h 6858000"/>
              <a:gd name="connsiteX8085" fmla="*/ 5450465 w 12192000"/>
              <a:gd name="connsiteY8085" fmla="*/ 3719034 h 6858000"/>
              <a:gd name="connsiteX8086" fmla="*/ 5440130 w 12192000"/>
              <a:gd name="connsiteY8086" fmla="*/ 3718225 h 6858000"/>
              <a:gd name="connsiteX8087" fmla="*/ 5409123 w 12192000"/>
              <a:gd name="connsiteY8087" fmla="*/ 3689490 h 6858000"/>
              <a:gd name="connsiteX8088" fmla="*/ 5407647 w 12192000"/>
              <a:gd name="connsiteY8088" fmla="*/ 3688276 h 6858000"/>
              <a:gd name="connsiteX8089" fmla="*/ 5406908 w 12192000"/>
              <a:gd name="connsiteY8089" fmla="*/ 3688276 h 6858000"/>
              <a:gd name="connsiteX8090" fmla="*/ 5388453 w 12192000"/>
              <a:gd name="connsiteY8090" fmla="*/ 3676944 h 6858000"/>
              <a:gd name="connsiteX8091" fmla="*/ 5381070 w 12192000"/>
              <a:gd name="connsiteY8091" fmla="*/ 3676539 h 6858000"/>
              <a:gd name="connsiteX8092" fmla="*/ 5368520 w 12192000"/>
              <a:gd name="connsiteY8092" fmla="*/ 3659946 h 6858000"/>
              <a:gd name="connsiteX8093" fmla="*/ 5360400 w 12192000"/>
              <a:gd name="connsiteY8093" fmla="*/ 3656304 h 6858000"/>
              <a:gd name="connsiteX8094" fmla="*/ 5364090 w 12192000"/>
              <a:gd name="connsiteY8094" fmla="*/ 3649828 h 6858000"/>
              <a:gd name="connsiteX8095" fmla="*/ 5355970 w 12192000"/>
              <a:gd name="connsiteY8095" fmla="*/ 3645781 h 6858000"/>
              <a:gd name="connsiteX8096" fmla="*/ 5337514 w 12192000"/>
              <a:gd name="connsiteY8096" fmla="*/ 3645781 h 6858000"/>
              <a:gd name="connsiteX8097" fmla="*/ 5310937 w 12192000"/>
              <a:gd name="connsiteY8097" fmla="*/ 3633235 h 6858000"/>
              <a:gd name="connsiteX8098" fmla="*/ 5299864 w 12192000"/>
              <a:gd name="connsiteY8098" fmla="*/ 3630402 h 6858000"/>
              <a:gd name="connsiteX8099" fmla="*/ 5302078 w 12192000"/>
              <a:gd name="connsiteY8099" fmla="*/ 3625141 h 6858000"/>
              <a:gd name="connsiteX8100" fmla="*/ 5295434 w 12192000"/>
              <a:gd name="connsiteY8100" fmla="*/ 3617451 h 6858000"/>
              <a:gd name="connsiteX8101" fmla="*/ 5288790 w 12192000"/>
              <a:gd name="connsiteY8101" fmla="*/ 3612190 h 6858000"/>
              <a:gd name="connsiteX8102" fmla="*/ 5293219 w 12192000"/>
              <a:gd name="connsiteY8102" fmla="*/ 3604095 h 6858000"/>
              <a:gd name="connsiteX8103" fmla="*/ 5292481 w 12192000"/>
              <a:gd name="connsiteY8103" fmla="*/ 3602072 h 6858000"/>
              <a:gd name="connsiteX8104" fmla="*/ 5282884 w 12192000"/>
              <a:gd name="connsiteY8104" fmla="*/ 3605310 h 6858000"/>
              <a:gd name="connsiteX8105" fmla="*/ 5271810 w 12192000"/>
              <a:gd name="connsiteY8105" fmla="*/ 3594382 h 6858000"/>
              <a:gd name="connsiteX8106" fmla="*/ 5271810 w 12192000"/>
              <a:gd name="connsiteY8106" fmla="*/ 3583860 h 6858000"/>
              <a:gd name="connsiteX8107" fmla="*/ 5266642 w 12192000"/>
              <a:gd name="connsiteY8107" fmla="*/ 3569290 h 6858000"/>
              <a:gd name="connsiteX8108" fmla="*/ 5257045 w 12192000"/>
              <a:gd name="connsiteY8108" fmla="*/ 3568076 h 6858000"/>
              <a:gd name="connsiteX8109" fmla="*/ 5253354 w 12192000"/>
              <a:gd name="connsiteY8109" fmla="*/ 3560791 h 6858000"/>
              <a:gd name="connsiteX8110" fmla="*/ 5259998 w 12192000"/>
              <a:gd name="connsiteY8110" fmla="*/ 3549054 h 6858000"/>
              <a:gd name="connsiteX8111" fmla="*/ 5253354 w 12192000"/>
              <a:gd name="connsiteY8111" fmla="*/ 3545412 h 6858000"/>
              <a:gd name="connsiteX8112" fmla="*/ 5254093 w 12192000"/>
              <a:gd name="connsiteY8112" fmla="*/ 3538532 h 6858000"/>
              <a:gd name="connsiteX8113" fmla="*/ 5259260 w 12192000"/>
              <a:gd name="connsiteY8113" fmla="*/ 3529628 h 6858000"/>
              <a:gd name="connsiteX8114" fmla="*/ 5258521 w 12192000"/>
              <a:gd name="connsiteY8114" fmla="*/ 3529223 h 6858000"/>
              <a:gd name="connsiteX8115" fmla="*/ 5251139 w 12192000"/>
              <a:gd name="connsiteY8115" fmla="*/ 3523962 h 6858000"/>
              <a:gd name="connsiteX8116" fmla="*/ 5237851 w 12192000"/>
              <a:gd name="connsiteY8116" fmla="*/ 3517082 h 6858000"/>
              <a:gd name="connsiteX8117" fmla="*/ 5234159 w 12192000"/>
              <a:gd name="connsiteY8117" fmla="*/ 3503321 h 6858000"/>
              <a:gd name="connsiteX8118" fmla="*/ 5223086 w 12192000"/>
              <a:gd name="connsiteY8118" fmla="*/ 3502917 h 6858000"/>
              <a:gd name="connsiteX8119" fmla="*/ 5218657 w 12192000"/>
              <a:gd name="connsiteY8119" fmla="*/ 3498870 h 6858000"/>
              <a:gd name="connsiteX8120" fmla="*/ 5219395 w 12192000"/>
              <a:gd name="connsiteY8120" fmla="*/ 3491585 h 6858000"/>
              <a:gd name="connsiteX8121" fmla="*/ 5223086 w 12192000"/>
              <a:gd name="connsiteY8121" fmla="*/ 3487942 h 6858000"/>
              <a:gd name="connsiteX8122" fmla="*/ 5214965 w 12192000"/>
              <a:gd name="connsiteY8122" fmla="*/ 3484705 h 6858000"/>
              <a:gd name="connsiteX8123" fmla="*/ 5210536 w 12192000"/>
              <a:gd name="connsiteY8123" fmla="*/ 3490371 h 6858000"/>
              <a:gd name="connsiteX8124" fmla="*/ 5202415 w 12192000"/>
              <a:gd name="connsiteY8124" fmla="*/ 3487538 h 6858000"/>
              <a:gd name="connsiteX8125" fmla="*/ 5191342 w 12192000"/>
              <a:gd name="connsiteY8125" fmla="*/ 3487133 h 6858000"/>
              <a:gd name="connsiteX8126" fmla="*/ 5180268 w 12192000"/>
              <a:gd name="connsiteY8126" fmla="*/ 3472968 h 6858000"/>
              <a:gd name="connsiteX8127" fmla="*/ 5184698 w 12192000"/>
              <a:gd name="connsiteY8127" fmla="*/ 3455565 h 6858000"/>
              <a:gd name="connsiteX8128" fmla="*/ 5176576 w 12192000"/>
              <a:gd name="connsiteY8128" fmla="*/ 3447876 h 6858000"/>
              <a:gd name="connsiteX8129" fmla="*/ 5175839 w 12192000"/>
              <a:gd name="connsiteY8129" fmla="*/ 3447876 h 6858000"/>
              <a:gd name="connsiteX8130" fmla="*/ 5164027 w 12192000"/>
              <a:gd name="connsiteY8130" fmla="*/ 3451113 h 6858000"/>
              <a:gd name="connsiteX8131" fmla="*/ 5161812 w 12192000"/>
              <a:gd name="connsiteY8131" fmla="*/ 3448280 h 6858000"/>
              <a:gd name="connsiteX8132" fmla="*/ 5162550 w 12192000"/>
              <a:gd name="connsiteY8132" fmla="*/ 3440591 h 6858000"/>
              <a:gd name="connsiteX8133" fmla="*/ 5141141 w 12192000"/>
              <a:gd name="connsiteY8133" fmla="*/ 3443019 h 6858000"/>
              <a:gd name="connsiteX8134" fmla="*/ 5152953 w 12192000"/>
              <a:gd name="connsiteY8134" fmla="*/ 3431282 h 6858000"/>
              <a:gd name="connsiteX8135" fmla="*/ 5147047 w 12192000"/>
              <a:gd name="connsiteY8135" fmla="*/ 3430878 h 6858000"/>
              <a:gd name="connsiteX8136" fmla="*/ 5150000 w 12192000"/>
              <a:gd name="connsiteY8136" fmla="*/ 3426426 h 6858000"/>
              <a:gd name="connsiteX8137" fmla="*/ 5145570 w 12192000"/>
              <a:gd name="connsiteY8137" fmla="*/ 3421974 h 6858000"/>
              <a:gd name="connsiteX8138" fmla="*/ 5137450 w 12192000"/>
              <a:gd name="connsiteY8138" fmla="*/ 3420760 h 6858000"/>
              <a:gd name="connsiteX8139" fmla="*/ 5134496 w 12192000"/>
              <a:gd name="connsiteY8139" fmla="*/ 3417117 h 6858000"/>
              <a:gd name="connsiteX8140" fmla="*/ 5159597 w 12192000"/>
              <a:gd name="connsiteY8140" fmla="*/ 3416713 h 6858000"/>
              <a:gd name="connsiteX8141" fmla="*/ 5163288 w 12192000"/>
              <a:gd name="connsiteY8141" fmla="*/ 3413880 h 6858000"/>
              <a:gd name="connsiteX8142" fmla="*/ 5150000 w 12192000"/>
              <a:gd name="connsiteY8142" fmla="*/ 3406999 h 6858000"/>
              <a:gd name="connsiteX8143" fmla="*/ 5138188 w 12192000"/>
              <a:gd name="connsiteY8143" fmla="*/ 3409428 h 6858000"/>
              <a:gd name="connsiteX8144" fmla="*/ 5124899 w 12192000"/>
              <a:gd name="connsiteY8144" fmla="*/ 3413880 h 6858000"/>
              <a:gd name="connsiteX8145" fmla="*/ 5119732 w 12192000"/>
              <a:gd name="connsiteY8145" fmla="*/ 3412665 h 6858000"/>
              <a:gd name="connsiteX8146" fmla="*/ 5116779 w 12192000"/>
              <a:gd name="connsiteY8146" fmla="*/ 3407809 h 6858000"/>
              <a:gd name="connsiteX8147" fmla="*/ 5106443 w 12192000"/>
              <a:gd name="connsiteY8147" fmla="*/ 3406999 h 6858000"/>
              <a:gd name="connsiteX8148" fmla="*/ 5097584 w 12192000"/>
              <a:gd name="connsiteY8148" fmla="*/ 3398905 h 6858000"/>
              <a:gd name="connsiteX8149" fmla="*/ 5106443 w 12192000"/>
              <a:gd name="connsiteY8149" fmla="*/ 3392430 h 6858000"/>
              <a:gd name="connsiteX8150" fmla="*/ 5099799 w 12192000"/>
              <a:gd name="connsiteY8150" fmla="*/ 3391620 h 6858000"/>
              <a:gd name="connsiteX8151" fmla="*/ 5083558 w 12192000"/>
              <a:gd name="connsiteY8151" fmla="*/ 3391216 h 6858000"/>
              <a:gd name="connsiteX8152" fmla="*/ 5079129 w 12192000"/>
              <a:gd name="connsiteY8152" fmla="*/ 3383931 h 6858000"/>
              <a:gd name="connsiteX8153" fmla="*/ 5079129 w 12192000"/>
              <a:gd name="connsiteY8153" fmla="*/ 3375027 h 6858000"/>
              <a:gd name="connsiteX8154" fmla="*/ 5075437 w 12192000"/>
              <a:gd name="connsiteY8154" fmla="*/ 3371789 h 6858000"/>
              <a:gd name="connsiteX8155" fmla="*/ 5084296 w 12192000"/>
              <a:gd name="connsiteY8155" fmla="*/ 3374218 h 6858000"/>
              <a:gd name="connsiteX8156" fmla="*/ 5089464 w 12192000"/>
              <a:gd name="connsiteY8156" fmla="*/ 3375836 h 6858000"/>
              <a:gd name="connsiteX8157" fmla="*/ 5100537 w 12192000"/>
              <a:gd name="connsiteY8157" fmla="*/ 3369361 h 6858000"/>
              <a:gd name="connsiteX8158" fmla="*/ 5083558 w 12192000"/>
              <a:gd name="connsiteY8158" fmla="*/ 3364100 h 6858000"/>
              <a:gd name="connsiteX8159" fmla="*/ 5071746 w 12192000"/>
              <a:gd name="connsiteY8159" fmla="*/ 3369361 h 6858000"/>
              <a:gd name="connsiteX8160" fmla="*/ 5069532 w 12192000"/>
              <a:gd name="connsiteY8160" fmla="*/ 3366123 h 6858000"/>
              <a:gd name="connsiteX8161" fmla="*/ 5073961 w 12192000"/>
              <a:gd name="connsiteY8161" fmla="*/ 3361267 h 6858000"/>
              <a:gd name="connsiteX8162" fmla="*/ 5073961 w 12192000"/>
              <a:gd name="connsiteY8162" fmla="*/ 3347102 h 6858000"/>
              <a:gd name="connsiteX8163" fmla="*/ 5068793 w 12192000"/>
              <a:gd name="connsiteY8163" fmla="*/ 3340626 h 6858000"/>
              <a:gd name="connsiteX8164" fmla="*/ 5076914 w 12192000"/>
              <a:gd name="connsiteY8164" fmla="*/ 3332532 h 6858000"/>
              <a:gd name="connsiteX8165" fmla="*/ 5087249 w 12192000"/>
              <a:gd name="connsiteY8165" fmla="*/ 3344673 h 6858000"/>
              <a:gd name="connsiteX8166" fmla="*/ 5101276 w 12192000"/>
              <a:gd name="connsiteY8166" fmla="*/ 3344269 h 6858000"/>
              <a:gd name="connsiteX8167" fmla="*/ 5108658 w 12192000"/>
              <a:gd name="connsiteY8167" fmla="*/ 3337388 h 6858000"/>
              <a:gd name="connsiteX8168" fmla="*/ 5096847 w 12192000"/>
              <a:gd name="connsiteY8168" fmla="*/ 3340221 h 6858000"/>
              <a:gd name="connsiteX8169" fmla="*/ 5084296 w 12192000"/>
              <a:gd name="connsiteY8169" fmla="*/ 3334555 h 6858000"/>
              <a:gd name="connsiteX8170" fmla="*/ 5082081 w 12192000"/>
              <a:gd name="connsiteY8170" fmla="*/ 3327675 h 6858000"/>
              <a:gd name="connsiteX8171" fmla="*/ 5080605 w 12192000"/>
              <a:gd name="connsiteY8171" fmla="*/ 3323628 h 6858000"/>
              <a:gd name="connsiteX8172" fmla="*/ 5087249 w 12192000"/>
              <a:gd name="connsiteY8172" fmla="*/ 3319176 h 6858000"/>
              <a:gd name="connsiteX8173" fmla="*/ 5074699 w 12192000"/>
              <a:gd name="connsiteY8173" fmla="*/ 3311891 h 6858000"/>
              <a:gd name="connsiteX8174" fmla="*/ 5079129 w 12192000"/>
              <a:gd name="connsiteY8174" fmla="*/ 3311082 h 6858000"/>
              <a:gd name="connsiteX8175" fmla="*/ 5079129 w 12192000"/>
              <a:gd name="connsiteY8175" fmla="*/ 3301774 h 6858000"/>
              <a:gd name="connsiteX8176" fmla="*/ 5069532 w 12192000"/>
              <a:gd name="connsiteY8176" fmla="*/ 3300155 h 6858000"/>
              <a:gd name="connsiteX8177" fmla="*/ 5058458 w 12192000"/>
              <a:gd name="connsiteY8177" fmla="*/ 3282752 h 6858000"/>
              <a:gd name="connsiteX8178" fmla="*/ 5041478 w 12192000"/>
              <a:gd name="connsiteY8178" fmla="*/ 3270206 h 6858000"/>
              <a:gd name="connsiteX8179" fmla="*/ 5073222 w 12192000"/>
              <a:gd name="connsiteY8179" fmla="*/ 3243495 h 6858000"/>
              <a:gd name="connsiteX8180" fmla="*/ 5085773 w 12192000"/>
              <a:gd name="connsiteY8180" fmla="*/ 3222045 h 6858000"/>
              <a:gd name="connsiteX8181" fmla="*/ 5087988 w 12192000"/>
              <a:gd name="connsiteY8181" fmla="*/ 3207070 h 6858000"/>
              <a:gd name="connsiteX8182" fmla="*/ 5090940 w 12192000"/>
              <a:gd name="connsiteY8182" fmla="*/ 3188454 h 6858000"/>
              <a:gd name="connsiteX8183" fmla="*/ 5098323 w 12192000"/>
              <a:gd name="connsiteY8183" fmla="*/ 3159719 h 6858000"/>
              <a:gd name="connsiteX8184" fmla="*/ 5110873 w 12192000"/>
              <a:gd name="connsiteY8184" fmla="*/ 3144340 h 6858000"/>
              <a:gd name="connsiteX8185" fmla="*/ 5113826 w 12192000"/>
              <a:gd name="connsiteY8185" fmla="*/ 3111153 h 6858000"/>
              <a:gd name="connsiteX8186" fmla="*/ 5104229 w 12192000"/>
              <a:gd name="connsiteY8186" fmla="*/ 3063801 h 6858000"/>
              <a:gd name="connsiteX8187" fmla="*/ 5090202 w 12192000"/>
              <a:gd name="connsiteY8187" fmla="*/ 3043566 h 6858000"/>
              <a:gd name="connsiteX8188" fmla="*/ 5095370 w 12192000"/>
              <a:gd name="connsiteY8188" fmla="*/ 3039519 h 6858000"/>
              <a:gd name="connsiteX8189" fmla="*/ 5102753 w 12192000"/>
              <a:gd name="connsiteY8189" fmla="*/ 3039519 h 6858000"/>
              <a:gd name="connsiteX8190" fmla="*/ 5105705 w 12192000"/>
              <a:gd name="connsiteY8190" fmla="*/ 3024139 h 6858000"/>
              <a:gd name="connsiteX8191" fmla="*/ 5102014 w 12192000"/>
              <a:gd name="connsiteY8191" fmla="*/ 3014426 h 6858000"/>
              <a:gd name="connsiteX8192" fmla="*/ 5108658 w 12192000"/>
              <a:gd name="connsiteY8192" fmla="*/ 3008356 h 6858000"/>
              <a:gd name="connsiteX8193" fmla="*/ 5093894 w 12192000"/>
              <a:gd name="connsiteY8193" fmla="*/ 2988525 h 6858000"/>
              <a:gd name="connsiteX8194" fmla="*/ 5087988 w 12192000"/>
              <a:gd name="connsiteY8194" fmla="*/ 2992976 h 6858000"/>
              <a:gd name="connsiteX8195" fmla="*/ 5084296 w 12192000"/>
              <a:gd name="connsiteY8195" fmla="*/ 2990953 h 6858000"/>
              <a:gd name="connsiteX8196" fmla="*/ 5079866 w 12192000"/>
              <a:gd name="connsiteY8196" fmla="*/ 2980026 h 6858000"/>
              <a:gd name="connsiteX8197" fmla="*/ 5068793 w 12192000"/>
              <a:gd name="connsiteY8197" fmla="*/ 2991358 h 6858000"/>
              <a:gd name="connsiteX8198" fmla="*/ 5068055 w 12192000"/>
              <a:gd name="connsiteY8198" fmla="*/ 2973550 h 6858000"/>
              <a:gd name="connsiteX8199" fmla="*/ 5073222 w 12192000"/>
              <a:gd name="connsiteY8199" fmla="*/ 2963432 h 6858000"/>
              <a:gd name="connsiteX8200" fmla="*/ 5073222 w 12192000"/>
              <a:gd name="connsiteY8200" fmla="*/ 2961813 h 6858000"/>
              <a:gd name="connsiteX8201" fmla="*/ 5071746 w 12192000"/>
              <a:gd name="connsiteY8201" fmla="*/ 2946434 h 6858000"/>
              <a:gd name="connsiteX8202" fmla="*/ 5076914 w 12192000"/>
              <a:gd name="connsiteY8202" fmla="*/ 2936721 h 6858000"/>
              <a:gd name="connsiteX8203" fmla="*/ 5076176 w 12192000"/>
              <a:gd name="connsiteY8203" fmla="*/ 2925389 h 6858000"/>
              <a:gd name="connsiteX8204" fmla="*/ 5083558 w 12192000"/>
              <a:gd name="connsiteY8204" fmla="*/ 2918509 h 6858000"/>
              <a:gd name="connsiteX8205" fmla="*/ 5089464 w 12192000"/>
              <a:gd name="connsiteY8205" fmla="*/ 2916890 h 6858000"/>
              <a:gd name="connsiteX8206" fmla="*/ 5105705 w 12192000"/>
              <a:gd name="connsiteY8206" fmla="*/ 2890179 h 6858000"/>
              <a:gd name="connsiteX8207" fmla="*/ 5113826 w 12192000"/>
              <a:gd name="connsiteY8207" fmla="*/ 2886941 h 6858000"/>
              <a:gd name="connsiteX8208" fmla="*/ 5107920 w 12192000"/>
              <a:gd name="connsiteY8208" fmla="*/ 2882894 h 6858000"/>
              <a:gd name="connsiteX8209" fmla="*/ 5108658 w 12192000"/>
              <a:gd name="connsiteY8209" fmla="*/ 2878442 h 6858000"/>
              <a:gd name="connsiteX8210" fmla="*/ 5128591 w 12192000"/>
              <a:gd name="connsiteY8210" fmla="*/ 2854159 h 6858000"/>
              <a:gd name="connsiteX8211" fmla="*/ 5127852 w 12192000"/>
              <a:gd name="connsiteY8211" fmla="*/ 2846874 h 6858000"/>
              <a:gd name="connsiteX8212" fmla="*/ 5140403 w 12192000"/>
              <a:gd name="connsiteY8212" fmla="*/ 2822187 h 6858000"/>
              <a:gd name="connsiteX8213" fmla="*/ 5147047 w 12192000"/>
              <a:gd name="connsiteY8213" fmla="*/ 2818544 h 6858000"/>
              <a:gd name="connsiteX8214" fmla="*/ 5170670 w 12192000"/>
              <a:gd name="connsiteY8214" fmla="*/ 2798309 h 6858000"/>
              <a:gd name="connsiteX8215" fmla="*/ 5172147 w 12192000"/>
              <a:gd name="connsiteY8215" fmla="*/ 2785358 h 6858000"/>
              <a:gd name="connsiteX8216" fmla="*/ 5203154 w 12192000"/>
              <a:gd name="connsiteY8216" fmla="*/ 2744077 h 6858000"/>
              <a:gd name="connsiteX8217" fmla="*/ 5198724 w 12192000"/>
              <a:gd name="connsiteY8217" fmla="*/ 2732340 h 6858000"/>
              <a:gd name="connsiteX8218" fmla="*/ 5212750 w 12192000"/>
              <a:gd name="connsiteY8218" fmla="*/ 2725055 h 6858000"/>
              <a:gd name="connsiteX8219" fmla="*/ 5215703 w 12192000"/>
              <a:gd name="connsiteY8219" fmla="*/ 2716152 h 6858000"/>
              <a:gd name="connsiteX8220" fmla="*/ 5250401 w 12192000"/>
              <a:gd name="connsiteY8220" fmla="*/ 2699154 h 6858000"/>
              <a:gd name="connsiteX8221" fmla="*/ 5259260 w 12192000"/>
              <a:gd name="connsiteY8221" fmla="*/ 2699154 h 6858000"/>
              <a:gd name="connsiteX8222" fmla="*/ 5259260 w 12192000"/>
              <a:gd name="connsiteY8222" fmla="*/ 2680942 h 6858000"/>
              <a:gd name="connsiteX8223" fmla="*/ 5278454 w 12192000"/>
              <a:gd name="connsiteY8223" fmla="*/ 2655849 h 6858000"/>
              <a:gd name="connsiteX8224" fmla="*/ 5291005 w 12192000"/>
              <a:gd name="connsiteY8224" fmla="*/ 2640470 h 6858000"/>
              <a:gd name="connsiteX8225" fmla="*/ 5338990 w 12192000"/>
              <a:gd name="connsiteY8225" fmla="*/ 2632376 h 6858000"/>
              <a:gd name="connsiteX8226" fmla="*/ 5373688 w 12192000"/>
              <a:gd name="connsiteY8226" fmla="*/ 2603236 h 6858000"/>
              <a:gd name="connsiteX8227" fmla="*/ 5389929 w 12192000"/>
              <a:gd name="connsiteY8227" fmla="*/ 2602022 h 6858000"/>
              <a:gd name="connsiteX8228" fmla="*/ 5403956 w 12192000"/>
              <a:gd name="connsiteY8228" fmla="*/ 2587857 h 6858000"/>
              <a:gd name="connsiteX8229" fmla="*/ 5407647 w 12192000"/>
              <a:gd name="connsiteY8229" fmla="*/ 2574906 h 6858000"/>
              <a:gd name="connsiteX8230" fmla="*/ 5438653 w 12192000"/>
              <a:gd name="connsiteY8230" fmla="*/ 2542124 h 6858000"/>
              <a:gd name="connsiteX8231" fmla="*/ 5442344 w 12192000"/>
              <a:gd name="connsiteY8231" fmla="*/ 2529174 h 6858000"/>
              <a:gd name="connsiteX8232" fmla="*/ 5436438 w 12192000"/>
              <a:gd name="connsiteY8232" fmla="*/ 2522293 h 6858000"/>
              <a:gd name="connsiteX8233" fmla="*/ 5432009 w 12192000"/>
              <a:gd name="connsiteY8233" fmla="*/ 2518651 h 6858000"/>
              <a:gd name="connsiteX8234" fmla="*/ 5438653 w 12192000"/>
              <a:gd name="connsiteY8234" fmla="*/ 2501653 h 6858000"/>
              <a:gd name="connsiteX8235" fmla="*/ 5430533 w 12192000"/>
              <a:gd name="connsiteY8235" fmla="*/ 2486274 h 6858000"/>
              <a:gd name="connsiteX8236" fmla="*/ 5431271 w 12192000"/>
              <a:gd name="connsiteY8236" fmla="*/ 2476156 h 6858000"/>
              <a:gd name="connsiteX8237" fmla="*/ 5443821 w 12192000"/>
              <a:gd name="connsiteY8237" fmla="*/ 2451873 h 6858000"/>
              <a:gd name="connsiteX8238" fmla="*/ 5463753 w 12192000"/>
              <a:gd name="connsiteY8238" fmla="*/ 2435280 h 6858000"/>
              <a:gd name="connsiteX8239" fmla="*/ 5465230 w 12192000"/>
              <a:gd name="connsiteY8239" fmla="*/ 2423948 h 6858000"/>
              <a:gd name="connsiteX8240" fmla="*/ 5457110 w 12192000"/>
              <a:gd name="connsiteY8240" fmla="*/ 2408164 h 6858000"/>
              <a:gd name="connsiteX8241" fmla="*/ 5479995 w 12192000"/>
              <a:gd name="connsiteY8241" fmla="*/ 2393189 h 6858000"/>
              <a:gd name="connsiteX8242" fmla="*/ 5487377 w 12192000"/>
              <a:gd name="connsiteY8242" fmla="*/ 2383072 h 6858000"/>
              <a:gd name="connsiteX8243" fmla="*/ 5499189 w 12192000"/>
              <a:gd name="connsiteY8243" fmla="*/ 2379429 h 6858000"/>
              <a:gd name="connsiteX8244" fmla="*/ 5519122 w 12192000"/>
              <a:gd name="connsiteY8244" fmla="*/ 2367288 h 6858000"/>
              <a:gd name="connsiteX8245" fmla="*/ 5524289 w 12192000"/>
              <a:gd name="connsiteY8245" fmla="*/ 2367288 h 6858000"/>
              <a:gd name="connsiteX8246" fmla="*/ 5538316 w 12192000"/>
              <a:gd name="connsiteY8246" fmla="*/ 2353527 h 6858000"/>
              <a:gd name="connsiteX8247" fmla="*/ 5556772 w 12192000"/>
              <a:gd name="connsiteY8247" fmla="*/ 2347861 h 6858000"/>
              <a:gd name="connsiteX8248" fmla="*/ 5567107 w 12192000"/>
              <a:gd name="connsiteY8248" fmla="*/ 2340981 h 6858000"/>
              <a:gd name="connsiteX8249" fmla="*/ 5572276 w 12192000"/>
              <a:gd name="connsiteY8249" fmla="*/ 2340577 h 6858000"/>
              <a:gd name="connsiteX8250" fmla="*/ 5595161 w 12192000"/>
              <a:gd name="connsiteY8250" fmla="*/ 2321150 h 6858000"/>
              <a:gd name="connsiteX8251" fmla="*/ 5601805 w 12192000"/>
              <a:gd name="connsiteY8251" fmla="*/ 2309009 h 6858000"/>
              <a:gd name="connsiteX8252" fmla="*/ 5604020 w 12192000"/>
              <a:gd name="connsiteY8252" fmla="*/ 2290392 h 6858000"/>
              <a:gd name="connsiteX8253" fmla="*/ 5615094 w 12192000"/>
              <a:gd name="connsiteY8253" fmla="*/ 2277036 h 6858000"/>
              <a:gd name="connsiteX8254" fmla="*/ 5616570 w 12192000"/>
              <a:gd name="connsiteY8254" fmla="*/ 2252349 h 6858000"/>
              <a:gd name="connsiteX8255" fmla="*/ 5626167 w 12192000"/>
              <a:gd name="connsiteY8255" fmla="*/ 2242636 h 6858000"/>
              <a:gd name="connsiteX8256" fmla="*/ 5634288 w 12192000"/>
              <a:gd name="connsiteY8256" fmla="*/ 2243041 h 6858000"/>
              <a:gd name="connsiteX8257" fmla="*/ 5638717 w 12192000"/>
              <a:gd name="connsiteY8257" fmla="*/ 2239803 h 6858000"/>
              <a:gd name="connsiteX8258" fmla="*/ 5648314 w 12192000"/>
              <a:gd name="connsiteY8258" fmla="*/ 2236565 h 6858000"/>
              <a:gd name="connsiteX8259" fmla="*/ 5651268 w 12192000"/>
              <a:gd name="connsiteY8259" fmla="*/ 2240207 h 6858000"/>
              <a:gd name="connsiteX8260" fmla="*/ 5649052 w 12192000"/>
              <a:gd name="connsiteY8260" fmla="*/ 2242636 h 6858000"/>
              <a:gd name="connsiteX8261" fmla="*/ 5649052 w 12192000"/>
              <a:gd name="connsiteY8261" fmla="*/ 2247897 h 6858000"/>
              <a:gd name="connsiteX8262" fmla="*/ 5651268 w 12192000"/>
              <a:gd name="connsiteY8262" fmla="*/ 2255182 h 6858000"/>
              <a:gd name="connsiteX8263" fmla="*/ 5657173 w 12192000"/>
              <a:gd name="connsiteY8263" fmla="*/ 2258824 h 6858000"/>
              <a:gd name="connsiteX8264" fmla="*/ 5670462 w 12192000"/>
              <a:gd name="connsiteY8264" fmla="*/ 2272585 h 6858000"/>
              <a:gd name="connsiteX8265" fmla="*/ 5681535 w 12192000"/>
              <a:gd name="connsiteY8265" fmla="*/ 2274608 h 6858000"/>
              <a:gd name="connsiteX8266" fmla="*/ 5696301 w 12192000"/>
              <a:gd name="connsiteY8266" fmla="*/ 2272585 h 6858000"/>
              <a:gd name="connsiteX8267" fmla="*/ 5706636 w 12192000"/>
              <a:gd name="connsiteY8267" fmla="*/ 2267323 h 6858000"/>
              <a:gd name="connsiteX8268" fmla="*/ 5715495 w 12192000"/>
              <a:gd name="connsiteY8268" fmla="*/ 2268133 h 6858000"/>
              <a:gd name="connsiteX8269" fmla="*/ 5730998 w 12192000"/>
              <a:gd name="connsiteY8269" fmla="*/ 2272180 h 6858000"/>
              <a:gd name="connsiteX8270" fmla="*/ 5747239 w 12192000"/>
              <a:gd name="connsiteY8270" fmla="*/ 2268942 h 6858000"/>
              <a:gd name="connsiteX8271" fmla="*/ 5756098 w 12192000"/>
              <a:gd name="connsiteY8271" fmla="*/ 2260039 h 6858000"/>
              <a:gd name="connsiteX8272" fmla="*/ 5759790 w 12192000"/>
              <a:gd name="connsiteY8272" fmla="*/ 2261253 h 6858000"/>
              <a:gd name="connsiteX8273" fmla="*/ 5762742 w 12192000"/>
              <a:gd name="connsiteY8273" fmla="*/ 2269751 h 6858000"/>
              <a:gd name="connsiteX8274" fmla="*/ 5768648 w 12192000"/>
              <a:gd name="connsiteY8274" fmla="*/ 2275822 h 6858000"/>
              <a:gd name="connsiteX8275" fmla="*/ 5796701 w 12192000"/>
              <a:gd name="connsiteY8275" fmla="*/ 2277846 h 6858000"/>
              <a:gd name="connsiteX8276" fmla="*/ 5804084 w 12192000"/>
              <a:gd name="connsiteY8276" fmla="*/ 2277441 h 6858000"/>
              <a:gd name="connsiteX8277" fmla="*/ 5817372 w 12192000"/>
              <a:gd name="connsiteY8277" fmla="*/ 2277036 h 6858000"/>
              <a:gd name="connsiteX8278" fmla="*/ 5832875 w 12192000"/>
              <a:gd name="connsiteY8278" fmla="*/ 2272585 h 6858000"/>
              <a:gd name="connsiteX8279" fmla="*/ 5842472 w 12192000"/>
              <a:gd name="connsiteY8279" fmla="*/ 2262871 h 6858000"/>
              <a:gd name="connsiteX8280" fmla="*/ 5843949 w 12192000"/>
              <a:gd name="connsiteY8280" fmla="*/ 2257610 h 6858000"/>
              <a:gd name="connsiteX8281" fmla="*/ 5849855 w 12192000"/>
              <a:gd name="connsiteY8281" fmla="*/ 2252349 h 6858000"/>
              <a:gd name="connsiteX8282" fmla="*/ 5861667 w 12192000"/>
              <a:gd name="connsiteY8282" fmla="*/ 2246683 h 6858000"/>
              <a:gd name="connsiteX8283" fmla="*/ 5875693 w 12192000"/>
              <a:gd name="connsiteY8283" fmla="*/ 2245874 h 6858000"/>
              <a:gd name="connsiteX8284" fmla="*/ 5878646 w 12192000"/>
              <a:gd name="connsiteY8284" fmla="*/ 2242231 h 6858000"/>
              <a:gd name="connsiteX8285" fmla="*/ 5883814 w 12192000"/>
              <a:gd name="connsiteY8285" fmla="*/ 2238589 h 6858000"/>
              <a:gd name="connsiteX8286" fmla="*/ 5891197 w 12192000"/>
              <a:gd name="connsiteY8286" fmla="*/ 2238589 h 6858000"/>
              <a:gd name="connsiteX8287" fmla="*/ 5894149 w 12192000"/>
              <a:gd name="connsiteY8287" fmla="*/ 2241422 h 6858000"/>
              <a:gd name="connsiteX8288" fmla="*/ 5900056 w 12192000"/>
              <a:gd name="connsiteY8288" fmla="*/ 2241422 h 6858000"/>
              <a:gd name="connsiteX8289" fmla="*/ 5905961 w 12192000"/>
              <a:gd name="connsiteY8289" fmla="*/ 2233732 h 6858000"/>
              <a:gd name="connsiteX8290" fmla="*/ 5906700 w 12192000"/>
              <a:gd name="connsiteY8290" fmla="*/ 2226852 h 6858000"/>
              <a:gd name="connsiteX8291" fmla="*/ 5918512 w 12192000"/>
              <a:gd name="connsiteY8291" fmla="*/ 2219972 h 6858000"/>
              <a:gd name="connsiteX8292" fmla="*/ 5925156 w 12192000"/>
              <a:gd name="connsiteY8292" fmla="*/ 2219972 h 6858000"/>
              <a:gd name="connsiteX8293" fmla="*/ 5939182 w 12192000"/>
              <a:gd name="connsiteY8293" fmla="*/ 2217948 h 6858000"/>
              <a:gd name="connsiteX8294" fmla="*/ 5963544 w 12192000"/>
              <a:gd name="connsiteY8294" fmla="*/ 2200950 h 6858000"/>
              <a:gd name="connsiteX8295" fmla="*/ 5974618 w 12192000"/>
              <a:gd name="connsiteY8295" fmla="*/ 2202164 h 6858000"/>
              <a:gd name="connsiteX8296" fmla="*/ 5993812 w 12192000"/>
              <a:gd name="connsiteY8296" fmla="*/ 2201760 h 6858000"/>
              <a:gd name="connsiteX8297" fmla="*/ 6004148 w 12192000"/>
              <a:gd name="connsiteY8297" fmla="*/ 2198117 h 6858000"/>
              <a:gd name="connsiteX8298" fmla="*/ 6015960 w 12192000"/>
              <a:gd name="connsiteY8298" fmla="*/ 2204188 h 6858000"/>
              <a:gd name="connsiteX8299" fmla="*/ 6023343 w 12192000"/>
              <a:gd name="connsiteY8299" fmla="*/ 2204593 h 6858000"/>
              <a:gd name="connsiteX8300" fmla="*/ 6035892 w 12192000"/>
              <a:gd name="connsiteY8300" fmla="*/ 2192856 h 6858000"/>
              <a:gd name="connsiteX8301" fmla="*/ 6045489 w 12192000"/>
              <a:gd name="connsiteY8301" fmla="*/ 2196498 h 6858000"/>
              <a:gd name="connsiteX8302" fmla="*/ 6055825 w 12192000"/>
              <a:gd name="connsiteY8302" fmla="*/ 2196498 h 6858000"/>
              <a:gd name="connsiteX8303" fmla="*/ 6060993 w 12192000"/>
              <a:gd name="connsiteY8303" fmla="*/ 2187190 h 6858000"/>
              <a:gd name="connsiteX8304" fmla="*/ 6067637 w 12192000"/>
              <a:gd name="connsiteY8304" fmla="*/ 2185571 h 6858000"/>
              <a:gd name="connsiteX8305" fmla="*/ 6076496 w 12192000"/>
              <a:gd name="connsiteY8305" fmla="*/ 2188404 h 6858000"/>
              <a:gd name="connsiteX8306" fmla="*/ 6081663 w 12192000"/>
              <a:gd name="connsiteY8306" fmla="*/ 2187190 h 6858000"/>
              <a:gd name="connsiteX8307" fmla="*/ 6091999 w 12192000"/>
              <a:gd name="connsiteY8307" fmla="*/ 2188809 h 6858000"/>
              <a:gd name="connsiteX8308" fmla="*/ 6105287 w 12192000"/>
              <a:gd name="connsiteY8308" fmla="*/ 2186785 h 6858000"/>
              <a:gd name="connsiteX8309" fmla="*/ 6111194 w 12192000"/>
              <a:gd name="connsiteY8309" fmla="*/ 2188404 h 6858000"/>
              <a:gd name="connsiteX8310" fmla="*/ 6124481 w 12192000"/>
              <a:gd name="connsiteY8310" fmla="*/ 2189213 h 6858000"/>
              <a:gd name="connsiteX8311" fmla="*/ 6131126 w 12192000"/>
              <a:gd name="connsiteY8311" fmla="*/ 2198522 h 6858000"/>
              <a:gd name="connsiteX8312" fmla="*/ 6142199 w 12192000"/>
              <a:gd name="connsiteY8312" fmla="*/ 2198522 h 6858000"/>
              <a:gd name="connsiteX8313" fmla="*/ 6152535 w 12192000"/>
              <a:gd name="connsiteY8313" fmla="*/ 2191237 h 6858000"/>
              <a:gd name="connsiteX8314" fmla="*/ 6160655 w 12192000"/>
              <a:gd name="connsiteY8314" fmla="*/ 2191237 h 6858000"/>
              <a:gd name="connsiteX8315" fmla="*/ 6166561 w 12192000"/>
              <a:gd name="connsiteY8315" fmla="*/ 2193665 h 6858000"/>
              <a:gd name="connsiteX8316" fmla="*/ 6170991 w 12192000"/>
              <a:gd name="connsiteY8316" fmla="*/ 2186785 h 6858000"/>
              <a:gd name="connsiteX8317" fmla="*/ 6181327 w 12192000"/>
              <a:gd name="connsiteY8317" fmla="*/ 2185166 h 6858000"/>
              <a:gd name="connsiteX8318" fmla="*/ 6182065 w 12192000"/>
              <a:gd name="connsiteY8318" fmla="*/ 2178691 h 6858000"/>
              <a:gd name="connsiteX8319" fmla="*/ 6193876 w 12192000"/>
              <a:gd name="connsiteY8319" fmla="*/ 2176263 h 6858000"/>
              <a:gd name="connsiteX8320" fmla="*/ 6201259 w 12192000"/>
              <a:gd name="connsiteY8320" fmla="*/ 2181119 h 6858000"/>
              <a:gd name="connsiteX8321" fmla="*/ 6201998 w 12192000"/>
              <a:gd name="connsiteY8321" fmla="*/ 2188404 h 6858000"/>
              <a:gd name="connsiteX8322" fmla="*/ 6218977 w 12192000"/>
              <a:gd name="connsiteY8322" fmla="*/ 2190023 h 6858000"/>
              <a:gd name="connsiteX8323" fmla="*/ 6227836 w 12192000"/>
              <a:gd name="connsiteY8323" fmla="*/ 2182738 h 6858000"/>
              <a:gd name="connsiteX8324" fmla="*/ 6228574 w 12192000"/>
              <a:gd name="connsiteY8324" fmla="*/ 2177881 h 6858000"/>
              <a:gd name="connsiteX8325" fmla="*/ 6241862 w 12192000"/>
              <a:gd name="connsiteY8325" fmla="*/ 2182333 h 6858000"/>
              <a:gd name="connsiteX8326" fmla="*/ 6252936 w 12192000"/>
              <a:gd name="connsiteY8326" fmla="*/ 2190832 h 6858000"/>
              <a:gd name="connsiteX8327" fmla="*/ 6273607 w 12192000"/>
              <a:gd name="connsiteY8327" fmla="*/ 2185166 h 6858000"/>
              <a:gd name="connsiteX8328" fmla="*/ 6280990 w 12192000"/>
              <a:gd name="connsiteY8328" fmla="*/ 2186785 h 6858000"/>
              <a:gd name="connsiteX8329" fmla="*/ 6295016 w 12192000"/>
              <a:gd name="connsiteY8329" fmla="*/ 2184357 h 6858000"/>
              <a:gd name="connsiteX8330" fmla="*/ 6297969 w 12192000"/>
              <a:gd name="connsiteY8330" fmla="*/ 2187190 h 6858000"/>
              <a:gd name="connsiteX8331" fmla="*/ 6310519 w 12192000"/>
              <a:gd name="connsiteY8331" fmla="*/ 2176667 h 6858000"/>
              <a:gd name="connsiteX8332" fmla="*/ 6328975 w 12192000"/>
              <a:gd name="connsiteY8332" fmla="*/ 2168168 h 6858000"/>
              <a:gd name="connsiteX8333" fmla="*/ 6342264 w 12192000"/>
              <a:gd name="connsiteY8333" fmla="*/ 2165740 h 6858000"/>
              <a:gd name="connsiteX8334" fmla="*/ 6347431 w 12192000"/>
              <a:gd name="connsiteY8334" fmla="*/ 2172620 h 6858000"/>
              <a:gd name="connsiteX8335" fmla="*/ 6347431 w 12192000"/>
              <a:gd name="connsiteY8335" fmla="*/ 2166549 h 6858000"/>
              <a:gd name="connsiteX8336" fmla="*/ 6358505 w 12192000"/>
              <a:gd name="connsiteY8336" fmla="*/ 2164526 h 6858000"/>
              <a:gd name="connsiteX8337" fmla="*/ 6365149 w 12192000"/>
              <a:gd name="connsiteY8337" fmla="*/ 2169787 h 6858000"/>
              <a:gd name="connsiteX8338" fmla="*/ 6363672 w 12192000"/>
              <a:gd name="connsiteY8338" fmla="*/ 2177881 h 6858000"/>
              <a:gd name="connsiteX8339" fmla="*/ 6368841 w 12192000"/>
              <a:gd name="connsiteY8339" fmla="*/ 2179500 h 6858000"/>
              <a:gd name="connsiteX8340" fmla="*/ 6376223 w 12192000"/>
              <a:gd name="connsiteY8340" fmla="*/ 2194879 h 6858000"/>
              <a:gd name="connsiteX8341" fmla="*/ 6381390 w 12192000"/>
              <a:gd name="connsiteY8341" fmla="*/ 2197712 h 6858000"/>
              <a:gd name="connsiteX8342" fmla="*/ 6387297 w 12192000"/>
              <a:gd name="connsiteY8342" fmla="*/ 2192046 h 6858000"/>
              <a:gd name="connsiteX8343" fmla="*/ 6405015 w 12192000"/>
              <a:gd name="connsiteY8343" fmla="*/ 2177072 h 6858000"/>
              <a:gd name="connsiteX8344" fmla="*/ 6409444 w 12192000"/>
              <a:gd name="connsiteY8344" fmla="*/ 2180310 h 6858000"/>
              <a:gd name="connsiteX8345" fmla="*/ 6409444 w 12192000"/>
              <a:gd name="connsiteY8345" fmla="*/ 2189213 h 6858000"/>
              <a:gd name="connsiteX8346" fmla="*/ 6399846 w 12192000"/>
              <a:gd name="connsiteY8346" fmla="*/ 2202569 h 6858000"/>
              <a:gd name="connsiteX8347" fmla="*/ 6399108 w 12192000"/>
              <a:gd name="connsiteY8347" fmla="*/ 2211068 h 6858000"/>
              <a:gd name="connsiteX8348" fmla="*/ 6386559 w 12192000"/>
              <a:gd name="connsiteY8348" fmla="*/ 2218757 h 6858000"/>
              <a:gd name="connsiteX8349" fmla="*/ 6384344 w 12192000"/>
              <a:gd name="connsiteY8349" fmla="*/ 2230899 h 6858000"/>
              <a:gd name="connsiteX8350" fmla="*/ 6396893 w 12192000"/>
              <a:gd name="connsiteY8350" fmla="*/ 2245874 h 6858000"/>
              <a:gd name="connsiteX8351" fmla="*/ 6410921 w 12192000"/>
              <a:gd name="connsiteY8351" fmla="*/ 2251135 h 6858000"/>
              <a:gd name="connsiteX8352" fmla="*/ 6410921 w 12192000"/>
              <a:gd name="connsiteY8352" fmla="*/ 2266109 h 6858000"/>
              <a:gd name="connsiteX8353" fmla="*/ 6414611 w 12192000"/>
              <a:gd name="connsiteY8353" fmla="*/ 2268538 h 6858000"/>
              <a:gd name="connsiteX8354" fmla="*/ 6416826 w 12192000"/>
              <a:gd name="connsiteY8354" fmla="*/ 2275013 h 6858000"/>
              <a:gd name="connsiteX8355" fmla="*/ 6410921 w 12192000"/>
              <a:gd name="connsiteY8355" fmla="*/ 2280274 h 6858000"/>
              <a:gd name="connsiteX8356" fmla="*/ 6415350 w 12192000"/>
              <a:gd name="connsiteY8356" fmla="*/ 2285535 h 6858000"/>
              <a:gd name="connsiteX8357" fmla="*/ 6411659 w 12192000"/>
              <a:gd name="connsiteY8357" fmla="*/ 2289583 h 6858000"/>
              <a:gd name="connsiteX8358" fmla="*/ 6397632 w 12192000"/>
              <a:gd name="connsiteY8358" fmla="*/ 2302938 h 6858000"/>
              <a:gd name="connsiteX8359" fmla="*/ 6372531 w 12192000"/>
              <a:gd name="connsiteY8359" fmla="*/ 2318722 h 6858000"/>
              <a:gd name="connsiteX8360" fmla="*/ 6367364 w 12192000"/>
              <a:gd name="connsiteY8360" fmla="*/ 2332482 h 6858000"/>
              <a:gd name="connsiteX8361" fmla="*/ 6375485 w 12192000"/>
              <a:gd name="connsiteY8361" fmla="*/ 2345433 h 6858000"/>
              <a:gd name="connsiteX8362" fmla="*/ 6390988 w 12192000"/>
              <a:gd name="connsiteY8362" fmla="*/ 2355551 h 6858000"/>
              <a:gd name="connsiteX8363" fmla="*/ 6398370 w 12192000"/>
              <a:gd name="connsiteY8363" fmla="*/ 2354337 h 6858000"/>
              <a:gd name="connsiteX8364" fmla="*/ 6400585 w 12192000"/>
              <a:gd name="connsiteY8364" fmla="*/ 2361217 h 6858000"/>
              <a:gd name="connsiteX8365" fmla="*/ 6407229 w 12192000"/>
              <a:gd name="connsiteY8365" fmla="*/ 2364050 h 6858000"/>
              <a:gd name="connsiteX8366" fmla="*/ 6410921 w 12192000"/>
              <a:gd name="connsiteY8366" fmla="*/ 2361217 h 6858000"/>
              <a:gd name="connsiteX8367" fmla="*/ 6410182 w 12192000"/>
              <a:gd name="connsiteY8367" fmla="*/ 2357575 h 6858000"/>
              <a:gd name="connsiteX8368" fmla="*/ 6413874 w 12192000"/>
              <a:gd name="connsiteY8368" fmla="*/ 2355551 h 6858000"/>
              <a:gd name="connsiteX8369" fmla="*/ 6421256 w 12192000"/>
              <a:gd name="connsiteY8369" fmla="*/ 2359598 h 6858000"/>
              <a:gd name="connsiteX8370" fmla="*/ 6421256 w 12192000"/>
              <a:gd name="connsiteY8370" fmla="*/ 2366074 h 6858000"/>
              <a:gd name="connsiteX8371" fmla="*/ 6422733 w 12192000"/>
              <a:gd name="connsiteY8371" fmla="*/ 2370930 h 6858000"/>
              <a:gd name="connsiteX8372" fmla="*/ 6437497 w 12192000"/>
              <a:gd name="connsiteY8372" fmla="*/ 2379429 h 6858000"/>
              <a:gd name="connsiteX8373" fmla="*/ 6443403 w 12192000"/>
              <a:gd name="connsiteY8373" fmla="*/ 2380239 h 6858000"/>
              <a:gd name="connsiteX8374" fmla="*/ 6455215 w 12192000"/>
              <a:gd name="connsiteY8374" fmla="*/ 2382262 h 6858000"/>
              <a:gd name="connsiteX8375" fmla="*/ 6464074 w 12192000"/>
              <a:gd name="connsiteY8375" fmla="*/ 2390761 h 6858000"/>
              <a:gd name="connsiteX8376" fmla="*/ 6489174 w 12192000"/>
              <a:gd name="connsiteY8376" fmla="*/ 2395618 h 6858000"/>
              <a:gd name="connsiteX8377" fmla="*/ 6523871 w 12192000"/>
              <a:gd name="connsiteY8377" fmla="*/ 2389547 h 6858000"/>
              <a:gd name="connsiteX8378" fmla="*/ 6539375 w 12192000"/>
              <a:gd name="connsiteY8378" fmla="*/ 2395213 h 6858000"/>
              <a:gd name="connsiteX8379" fmla="*/ 6566690 w 12192000"/>
              <a:gd name="connsiteY8379" fmla="*/ 2396022 h 6858000"/>
              <a:gd name="connsiteX8380" fmla="*/ 6583669 w 12192000"/>
              <a:gd name="connsiteY8380" fmla="*/ 2406140 h 6858000"/>
              <a:gd name="connsiteX8381" fmla="*/ 6615414 w 12192000"/>
              <a:gd name="connsiteY8381" fmla="*/ 2410187 h 6858000"/>
              <a:gd name="connsiteX8382" fmla="*/ 6627964 w 12192000"/>
              <a:gd name="connsiteY8382" fmla="*/ 2425567 h 6858000"/>
              <a:gd name="connsiteX8383" fmla="*/ 6627964 w 12192000"/>
              <a:gd name="connsiteY8383" fmla="*/ 2439732 h 6858000"/>
              <a:gd name="connsiteX8384" fmla="*/ 6643467 w 12192000"/>
              <a:gd name="connsiteY8384" fmla="*/ 2467252 h 6858000"/>
              <a:gd name="connsiteX8385" fmla="*/ 6659708 w 12192000"/>
              <a:gd name="connsiteY8385" fmla="*/ 2474942 h 6858000"/>
              <a:gd name="connsiteX8386" fmla="*/ 6678903 w 12192000"/>
              <a:gd name="connsiteY8386" fmla="*/ 2474942 h 6858000"/>
              <a:gd name="connsiteX8387" fmla="*/ 6684070 w 12192000"/>
              <a:gd name="connsiteY8387" fmla="*/ 2472109 h 6858000"/>
              <a:gd name="connsiteX8388" fmla="*/ 6700312 w 12192000"/>
              <a:gd name="connsiteY8388" fmla="*/ 2473728 h 6858000"/>
              <a:gd name="connsiteX8389" fmla="*/ 6737224 w 12192000"/>
              <a:gd name="connsiteY8389" fmla="*/ 2487893 h 6858000"/>
              <a:gd name="connsiteX8390" fmla="*/ 6760848 w 12192000"/>
              <a:gd name="connsiteY8390" fmla="*/ 2499225 h 6858000"/>
              <a:gd name="connsiteX8391" fmla="*/ 6775613 w 12192000"/>
              <a:gd name="connsiteY8391" fmla="*/ 2510152 h 6858000"/>
              <a:gd name="connsiteX8392" fmla="*/ 6794807 w 12192000"/>
              <a:gd name="connsiteY8392" fmla="*/ 2524722 h 6858000"/>
              <a:gd name="connsiteX8393" fmla="*/ 6816216 w 12192000"/>
              <a:gd name="connsiteY8393" fmla="*/ 2532816 h 6858000"/>
              <a:gd name="connsiteX8394" fmla="*/ 6826551 w 12192000"/>
              <a:gd name="connsiteY8394" fmla="*/ 2529174 h 6858000"/>
              <a:gd name="connsiteX8395" fmla="*/ 6843531 w 12192000"/>
              <a:gd name="connsiteY8395" fmla="*/ 2515818 h 6858000"/>
              <a:gd name="connsiteX8396" fmla="*/ 6845007 w 12192000"/>
              <a:gd name="connsiteY8396" fmla="*/ 2511771 h 6858000"/>
              <a:gd name="connsiteX8397" fmla="*/ 6858296 w 12192000"/>
              <a:gd name="connsiteY8397" fmla="*/ 2499629 h 6858000"/>
              <a:gd name="connsiteX8398" fmla="*/ 6862725 w 12192000"/>
              <a:gd name="connsiteY8398" fmla="*/ 2489107 h 6858000"/>
              <a:gd name="connsiteX8399" fmla="*/ 6856081 w 12192000"/>
              <a:gd name="connsiteY8399" fmla="*/ 2470490 h 6858000"/>
              <a:gd name="connsiteX8400" fmla="*/ 6847222 w 12192000"/>
              <a:gd name="connsiteY8400" fmla="*/ 2457944 h 6858000"/>
              <a:gd name="connsiteX8401" fmla="*/ 6848699 w 12192000"/>
              <a:gd name="connsiteY8401" fmla="*/ 2434066 h 6858000"/>
              <a:gd name="connsiteX8402" fmla="*/ 6855343 w 12192000"/>
              <a:gd name="connsiteY8402" fmla="*/ 2429614 h 6858000"/>
              <a:gd name="connsiteX8403" fmla="*/ 6858296 w 12192000"/>
              <a:gd name="connsiteY8403" fmla="*/ 2417068 h 6858000"/>
              <a:gd name="connsiteX8404" fmla="*/ 6870108 w 12192000"/>
              <a:gd name="connsiteY8404" fmla="*/ 2406545 h 6858000"/>
              <a:gd name="connsiteX8405" fmla="*/ 6891517 w 12192000"/>
              <a:gd name="connsiteY8405" fmla="*/ 2396832 h 6858000"/>
              <a:gd name="connsiteX8406" fmla="*/ 6915879 w 12192000"/>
              <a:gd name="connsiteY8406" fmla="*/ 2394808 h 6858000"/>
              <a:gd name="connsiteX8407" fmla="*/ 6931382 w 12192000"/>
              <a:gd name="connsiteY8407" fmla="*/ 2387523 h 6858000"/>
              <a:gd name="connsiteX8408" fmla="*/ 6935073 w 12192000"/>
              <a:gd name="connsiteY8408" fmla="*/ 2387523 h 6858000"/>
              <a:gd name="connsiteX8409" fmla="*/ 6945409 w 12192000"/>
              <a:gd name="connsiteY8409" fmla="*/ 2392380 h 6858000"/>
              <a:gd name="connsiteX8410" fmla="*/ 6950576 w 12192000"/>
              <a:gd name="connsiteY8410" fmla="*/ 2388333 h 6858000"/>
              <a:gd name="connsiteX8411" fmla="*/ 6955006 w 12192000"/>
              <a:gd name="connsiteY8411" fmla="*/ 2390356 h 6858000"/>
              <a:gd name="connsiteX8412" fmla="*/ 6972723 w 12192000"/>
              <a:gd name="connsiteY8412" fmla="*/ 2394404 h 6858000"/>
              <a:gd name="connsiteX8413" fmla="*/ 6983059 w 12192000"/>
              <a:gd name="connsiteY8413" fmla="*/ 2394404 h 6858000"/>
              <a:gd name="connsiteX8414" fmla="*/ 7004468 w 12192000"/>
              <a:gd name="connsiteY8414" fmla="*/ 2405331 h 6858000"/>
              <a:gd name="connsiteX8415" fmla="*/ 7004468 w 12192000"/>
              <a:gd name="connsiteY8415" fmla="*/ 2410997 h 6858000"/>
              <a:gd name="connsiteX8416" fmla="*/ 7000777 w 12192000"/>
              <a:gd name="connsiteY8416" fmla="*/ 2412211 h 6858000"/>
              <a:gd name="connsiteX8417" fmla="*/ 7004468 w 12192000"/>
              <a:gd name="connsiteY8417" fmla="*/ 2417472 h 6858000"/>
              <a:gd name="connsiteX8418" fmla="*/ 7022186 w 12192000"/>
              <a:gd name="connsiteY8418" fmla="*/ 2421924 h 6858000"/>
              <a:gd name="connsiteX8419" fmla="*/ 7035474 w 12192000"/>
              <a:gd name="connsiteY8419" fmla="*/ 2423138 h 6858000"/>
              <a:gd name="connsiteX8420" fmla="*/ 7042118 w 12192000"/>
              <a:gd name="connsiteY8420" fmla="*/ 2428804 h 6858000"/>
              <a:gd name="connsiteX8421" fmla="*/ 7076078 w 12192000"/>
              <a:gd name="connsiteY8421" fmla="*/ 2432447 h 6858000"/>
              <a:gd name="connsiteX8422" fmla="*/ 7084936 w 12192000"/>
              <a:gd name="connsiteY8422" fmla="*/ 2431233 h 6858000"/>
              <a:gd name="connsiteX8423" fmla="*/ 7093795 w 12192000"/>
              <a:gd name="connsiteY8423" fmla="*/ 2432447 h 6858000"/>
              <a:gd name="connsiteX8424" fmla="*/ 7101178 w 12192000"/>
              <a:gd name="connsiteY8424" fmla="*/ 2439732 h 6858000"/>
              <a:gd name="connsiteX8425" fmla="*/ 7105607 w 12192000"/>
              <a:gd name="connsiteY8425" fmla="*/ 2452683 h 6858000"/>
              <a:gd name="connsiteX8426" fmla="*/ 7110775 w 12192000"/>
              <a:gd name="connsiteY8426" fmla="*/ 2451064 h 6858000"/>
              <a:gd name="connsiteX8427" fmla="*/ 7135875 w 12192000"/>
              <a:gd name="connsiteY8427" fmla="*/ 2450254 h 6858000"/>
              <a:gd name="connsiteX8428" fmla="*/ 7155070 w 12192000"/>
              <a:gd name="connsiteY8428" fmla="*/ 2455920 h 6858000"/>
              <a:gd name="connsiteX8429" fmla="*/ 7193458 w 12192000"/>
              <a:gd name="connsiteY8429" fmla="*/ 2458753 h 6858000"/>
              <a:gd name="connsiteX8430" fmla="*/ 7209700 w 12192000"/>
              <a:gd name="connsiteY8430" fmla="*/ 2461991 h 6858000"/>
              <a:gd name="connsiteX8431" fmla="*/ 7223726 w 12192000"/>
              <a:gd name="connsiteY8431" fmla="*/ 2470895 h 6858000"/>
              <a:gd name="connsiteX8432" fmla="*/ 7229632 w 12192000"/>
              <a:gd name="connsiteY8432" fmla="*/ 2467657 h 6858000"/>
              <a:gd name="connsiteX8433" fmla="*/ 7235538 w 12192000"/>
              <a:gd name="connsiteY8433" fmla="*/ 2467657 h 6858000"/>
              <a:gd name="connsiteX8434" fmla="*/ 7249565 w 12192000"/>
              <a:gd name="connsiteY8434" fmla="*/ 2475751 h 6858000"/>
              <a:gd name="connsiteX8435" fmla="*/ 7266544 w 12192000"/>
              <a:gd name="connsiteY8435" fmla="*/ 2474942 h 6858000"/>
              <a:gd name="connsiteX8436" fmla="*/ 7278356 w 12192000"/>
              <a:gd name="connsiteY8436" fmla="*/ 2475751 h 6858000"/>
              <a:gd name="connsiteX8437" fmla="*/ 7296074 w 12192000"/>
              <a:gd name="connsiteY8437" fmla="*/ 2486274 h 6858000"/>
              <a:gd name="connsiteX8438" fmla="*/ 7313054 w 12192000"/>
              <a:gd name="connsiteY8438" fmla="*/ 2486274 h 6858000"/>
              <a:gd name="connsiteX8439" fmla="*/ 7314530 w 12192000"/>
              <a:gd name="connsiteY8439" fmla="*/ 2482227 h 6858000"/>
              <a:gd name="connsiteX8440" fmla="*/ 7325604 w 12192000"/>
              <a:gd name="connsiteY8440" fmla="*/ 2472918 h 6858000"/>
              <a:gd name="connsiteX8441" fmla="*/ 7338154 w 12192000"/>
              <a:gd name="connsiteY8441" fmla="*/ 2468871 h 6858000"/>
              <a:gd name="connsiteX8442" fmla="*/ 7344798 w 12192000"/>
              <a:gd name="connsiteY8442" fmla="*/ 2465633 h 6858000"/>
              <a:gd name="connsiteX8443" fmla="*/ 7358087 w 12192000"/>
              <a:gd name="connsiteY8443" fmla="*/ 2459158 h 6858000"/>
              <a:gd name="connsiteX8444" fmla="*/ 7363993 w 12192000"/>
              <a:gd name="connsiteY8444" fmla="*/ 2455111 h 6858000"/>
              <a:gd name="connsiteX8445" fmla="*/ 7378019 w 12192000"/>
              <a:gd name="connsiteY8445" fmla="*/ 2454706 h 6858000"/>
              <a:gd name="connsiteX8446" fmla="*/ 7387616 w 12192000"/>
              <a:gd name="connsiteY8446" fmla="*/ 2453492 h 6858000"/>
              <a:gd name="connsiteX8447" fmla="*/ 7380234 w 12192000"/>
              <a:gd name="connsiteY8447" fmla="*/ 2456730 h 6858000"/>
              <a:gd name="connsiteX8448" fmla="*/ 7370637 w 12192000"/>
              <a:gd name="connsiteY8448" fmla="*/ 2457944 h 6858000"/>
              <a:gd name="connsiteX8449" fmla="*/ 7369899 w 12192000"/>
              <a:gd name="connsiteY8449" fmla="*/ 2459967 h 6858000"/>
              <a:gd name="connsiteX8450" fmla="*/ 7373590 w 12192000"/>
              <a:gd name="connsiteY8450" fmla="*/ 2463205 h 6858000"/>
              <a:gd name="connsiteX8451" fmla="*/ 7384663 w 12192000"/>
              <a:gd name="connsiteY8451" fmla="*/ 2458753 h 6858000"/>
              <a:gd name="connsiteX8452" fmla="*/ 7393522 w 12192000"/>
              <a:gd name="connsiteY8452" fmla="*/ 2459967 h 6858000"/>
              <a:gd name="connsiteX8453" fmla="*/ 7403120 w 12192000"/>
              <a:gd name="connsiteY8453" fmla="*/ 2458753 h 6858000"/>
              <a:gd name="connsiteX8454" fmla="*/ 7401643 w 12192000"/>
              <a:gd name="connsiteY8454" fmla="*/ 2455920 h 6858000"/>
              <a:gd name="connsiteX8455" fmla="*/ 7394261 w 12192000"/>
              <a:gd name="connsiteY8455" fmla="*/ 2454301 h 6858000"/>
              <a:gd name="connsiteX8456" fmla="*/ 7397214 w 12192000"/>
              <a:gd name="connsiteY8456" fmla="*/ 2451468 h 6858000"/>
              <a:gd name="connsiteX8457" fmla="*/ 7414193 w 12192000"/>
              <a:gd name="connsiteY8457" fmla="*/ 2455920 h 6858000"/>
              <a:gd name="connsiteX8458" fmla="*/ 7424529 w 12192000"/>
              <a:gd name="connsiteY8458" fmla="*/ 2458753 h 6858000"/>
              <a:gd name="connsiteX8459" fmla="*/ 7432649 w 12192000"/>
              <a:gd name="connsiteY8459" fmla="*/ 2457944 h 6858000"/>
              <a:gd name="connsiteX8460" fmla="*/ 7437079 w 12192000"/>
              <a:gd name="connsiteY8460" fmla="*/ 2461586 h 6858000"/>
              <a:gd name="connsiteX8461" fmla="*/ 7431911 w 12192000"/>
              <a:gd name="connsiteY8461" fmla="*/ 2463610 h 6858000"/>
              <a:gd name="connsiteX8462" fmla="*/ 7434126 w 12192000"/>
              <a:gd name="connsiteY8462" fmla="*/ 2471704 h 6858000"/>
              <a:gd name="connsiteX8463" fmla="*/ 7444461 w 12192000"/>
              <a:gd name="connsiteY8463" fmla="*/ 2476965 h 6858000"/>
              <a:gd name="connsiteX8464" fmla="*/ 7451105 w 12192000"/>
              <a:gd name="connsiteY8464" fmla="*/ 2486274 h 6858000"/>
              <a:gd name="connsiteX8465" fmla="*/ 7451105 w 12192000"/>
              <a:gd name="connsiteY8465" fmla="*/ 2480608 h 6858000"/>
              <a:gd name="connsiteX8466" fmla="*/ 7444461 w 12192000"/>
              <a:gd name="connsiteY8466" fmla="*/ 2470895 h 6858000"/>
              <a:gd name="connsiteX8467" fmla="*/ 7446676 w 12192000"/>
              <a:gd name="connsiteY8467" fmla="*/ 2463205 h 6858000"/>
              <a:gd name="connsiteX8468" fmla="*/ 7465132 w 12192000"/>
              <a:gd name="connsiteY8468" fmla="*/ 2474942 h 6858000"/>
              <a:gd name="connsiteX8469" fmla="*/ 7490232 w 12192000"/>
              <a:gd name="connsiteY8469" fmla="*/ 2468871 h 6858000"/>
              <a:gd name="connsiteX8470" fmla="*/ 7521977 w 12192000"/>
              <a:gd name="connsiteY8470" fmla="*/ 2473728 h 6858000"/>
              <a:gd name="connsiteX8471" fmla="*/ 7535265 w 12192000"/>
              <a:gd name="connsiteY8471" fmla="*/ 2468871 h 6858000"/>
              <a:gd name="connsiteX8472" fmla="*/ 7541909 w 12192000"/>
              <a:gd name="connsiteY8472" fmla="*/ 2460777 h 6858000"/>
              <a:gd name="connsiteX8473" fmla="*/ 7557413 w 12192000"/>
              <a:gd name="connsiteY8473" fmla="*/ 2441755 h 6858000"/>
              <a:gd name="connsiteX8474" fmla="*/ 7571439 w 12192000"/>
              <a:gd name="connsiteY8474" fmla="*/ 2415044 h 6858000"/>
              <a:gd name="connsiteX8475" fmla="*/ 7575130 w 12192000"/>
              <a:gd name="connsiteY8475" fmla="*/ 2381857 h 6858000"/>
              <a:gd name="connsiteX8476" fmla="*/ 7585466 w 12192000"/>
              <a:gd name="connsiteY8476" fmla="*/ 2370525 h 6858000"/>
              <a:gd name="connsiteX8477" fmla="*/ 7586942 w 12192000"/>
              <a:gd name="connsiteY8477" fmla="*/ 2369311 h 6858000"/>
              <a:gd name="connsiteX8478" fmla="*/ 7586942 w 12192000"/>
              <a:gd name="connsiteY8478" fmla="*/ 2356765 h 6858000"/>
              <a:gd name="connsiteX8479" fmla="*/ 7596539 w 12192000"/>
              <a:gd name="connsiteY8479" fmla="*/ 2344624 h 6858000"/>
              <a:gd name="connsiteX8480" fmla="*/ 7604660 w 12192000"/>
              <a:gd name="connsiteY8480" fmla="*/ 2332887 h 6858000"/>
              <a:gd name="connsiteX8481" fmla="*/ 7606875 w 12192000"/>
              <a:gd name="connsiteY8481" fmla="*/ 2300105 h 6858000"/>
              <a:gd name="connsiteX8482" fmla="*/ 7613519 w 12192000"/>
              <a:gd name="connsiteY8482" fmla="*/ 2298891 h 6858000"/>
              <a:gd name="connsiteX8483" fmla="*/ 7613519 w 12192000"/>
              <a:gd name="connsiteY8483" fmla="*/ 2296463 h 6858000"/>
              <a:gd name="connsiteX8484" fmla="*/ 7614996 w 12192000"/>
              <a:gd name="connsiteY8484" fmla="*/ 2278655 h 6858000"/>
              <a:gd name="connsiteX8485" fmla="*/ 7617210 w 12192000"/>
              <a:gd name="connsiteY8485" fmla="*/ 2268942 h 6858000"/>
              <a:gd name="connsiteX8486" fmla="*/ 7614257 w 12192000"/>
              <a:gd name="connsiteY8486" fmla="*/ 2256801 h 6858000"/>
              <a:gd name="connsiteX8487" fmla="*/ 7606137 w 12192000"/>
              <a:gd name="connsiteY8487" fmla="*/ 2241422 h 6858000"/>
              <a:gd name="connsiteX8488" fmla="*/ 7603922 w 12192000"/>
              <a:gd name="connsiteY8488" fmla="*/ 2227661 h 6858000"/>
              <a:gd name="connsiteX8489" fmla="*/ 7610566 w 12192000"/>
              <a:gd name="connsiteY8489" fmla="*/ 2225233 h 6858000"/>
              <a:gd name="connsiteX8490" fmla="*/ 7610566 w 12192000"/>
              <a:gd name="connsiteY8490" fmla="*/ 2224424 h 6858000"/>
              <a:gd name="connsiteX8491" fmla="*/ 7612781 w 12192000"/>
              <a:gd name="connsiteY8491" fmla="*/ 2217948 h 6858000"/>
              <a:gd name="connsiteX8492" fmla="*/ 7603922 w 12192000"/>
              <a:gd name="connsiteY8492" fmla="*/ 2208235 h 6858000"/>
              <a:gd name="connsiteX8493" fmla="*/ 7603184 w 12192000"/>
              <a:gd name="connsiteY8493" fmla="*/ 2203783 h 6858000"/>
              <a:gd name="connsiteX8494" fmla="*/ 7612781 w 12192000"/>
              <a:gd name="connsiteY8494" fmla="*/ 2196498 h 6858000"/>
              <a:gd name="connsiteX8495" fmla="*/ 7620902 w 12192000"/>
              <a:gd name="connsiteY8495" fmla="*/ 2185166 h 6858000"/>
              <a:gd name="connsiteX8496" fmla="*/ 7619425 w 12192000"/>
              <a:gd name="connsiteY8496" fmla="*/ 2178691 h 6858000"/>
              <a:gd name="connsiteX8497" fmla="*/ 7611304 w 12192000"/>
              <a:gd name="connsiteY8497" fmla="*/ 2176263 h 6858000"/>
              <a:gd name="connsiteX8498" fmla="*/ 7600231 w 12192000"/>
              <a:gd name="connsiteY8498" fmla="*/ 2183547 h 6858000"/>
              <a:gd name="connsiteX8499" fmla="*/ 7598754 w 12192000"/>
              <a:gd name="connsiteY8499" fmla="*/ 2187595 h 6858000"/>
              <a:gd name="connsiteX8500" fmla="*/ 7583989 w 12192000"/>
              <a:gd name="connsiteY8500" fmla="*/ 2190428 h 6858000"/>
              <a:gd name="connsiteX8501" fmla="*/ 7571439 w 12192000"/>
              <a:gd name="connsiteY8501" fmla="*/ 2185166 h 6858000"/>
              <a:gd name="connsiteX8502" fmla="*/ 7550768 w 12192000"/>
              <a:gd name="connsiteY8502" fmla="*/ 2178691 h 6858000"/>
              <a:gd name="connsiteX8503" fmla="*/ 7545601 w 12192000"/>
              <a:gd name="connsiteY8503" fmla="*/ 2179905 h 6858000"/>
              <a:gd name="connsiteX8504" fmla="*/ 7524192 w 12192000"/>
              <a:gd name="connsiteY8504" fmla="*/ 2202164 h 6858000"/>
              <a:gd name="connsiteX8505" fmla="*/ 7521977 w 12192000"/>
              <a:gd name="connsiteY8505" fmla="*/ 2209854 h 6858000"/>
              <a:gd name="connsiteX8506" fmla="*/ 7515333 w 12192000"/>
              <a:gd name="connsiteY8506" fmla="*/ 2214306 h 6858000"/>
              <a:gd name="connsiteX8507" fmla="*/ 7513118 w 12192000"/>
              <a:gd name="connsiteY8507" fmla="*/ 2212282 h 6858000"/>
              <a:gd name="connsiteX8508" fmla="*/ 7508688 w 12192000"/>
              <a:gd name="connsiteY8508" fmla="*/ 2212282 h 6858000"/>
              <a:gd name="connsiteX8509" fmla="*/ 7495400 w 12192000"/>
              <a:gd name="connsiteY8509" fmla="*/ 2217139 h 6858000"/>
              <a:gd name="connsiteX8510" fmla="*/ 7449629 w 12192000"/>
              <a:gd name="connsiteY8510" fmla="*/ 2222400 h 6858000"/>
              <a:gd name="connsiteX8511" fmla="*/ 7436341 w 12192000"/>
              <a:gd name="connsiteY8511" fmla="*/ 2214710 h 6858000"/>
              <a:gd name="connsiteX8512" fmla="*/ 7420837 w 12192000"/>
              <a:gd name="connsiteY8512" fmla="*/ 2194879 h 6858000"/>
              <a:gd name="connsiteX8513" fmla="*/ 7411979 w 12192000"/>
              <a:gd name="connsiteY8513" fmla="*/ 2194879 h 6858000"/>
              <a:gd name="connsiteX8514" fmla="*/ 7387616 w 12192000"/>
              <a:gd name="connsiteY8514" fmla="*/ 2183547 h 6858000"/>
              <a:gd name="connsiteX8515" fmla="*/ 7369899 w 12192000"/>
              <a:gd name="connsiteY8515" fmla="*/ 2182333 h 6858000"/>
              <a:gd name="connsiteX8516" fmla="*/ 7348490 w 12192000"/>
              <a:gd name="connsiteY8516" fmla="*/ 2183952 h 6858000"/>
              <a:gd name="connsiteX8517" fmla="*/ 7350704 w 12192000"/>
              <a:gd name="connsiteY8517" fmla="*/ 2194070 h 6858000"/>
              <a:gd name="connsiteX8518" fmla="*/ 7348490 w 12192000"/>
              <a:gd name="connsiteY8518" fmla="*/ 2199736 h 6858000"/>
              <a:gd name="connsiteX8519" fmla="*/ 7349966 w 12192000"/>
              <a:gd name="connsiteY8519" fmla="*/ 2210258 h 6858000"/>
              <a:gd name="connsiteX8520" fmla="*/ 7344060 w 12192000"/>
              <a:gd name="connsiteY8520" fmla="*/ 2213496 h 6858000"/>
              <a:gd name="connsiteX8521" fmla="*/ 7335201 w 12192000"/>
              <a:gd name="connsiteY8521" fmla="*/ 2209449 h 6858000"/>
              <a:gd name="connsiteX8522" fmla="*/ 7329295 w 12192000"/>
              <a:gd name="connsiteY8522" fmla="*/ 2213901 h 6858000"/>
              <a:gd name="connsiteX8523" fmla="*/ 7319698 w 12192000"/>
              <a:gd name="connsiteY8523" fmla="*/ 2213901 h 6858000"/>
              <a:gd name="connsiteX8524" fmla="*/ 7313792 w 12192000"/>
              <a:gd name="connsiteY8524" fmla="*/ 2217948 h 6858000"/>
              <a:gd name="connsiteX8525" fmla="*/ 7301980 w 12192000"/>
              <a:gd name="connsiteY8525" fmla="*/ 2219567 h 6858000"/>
              <a:gd name="connsiteX8526" fmla="*/ 7290907 w 12192000"/>
              <a:gd name="connsiteY8526" fmla="*/ 2215520 h 6858000"/>
              <a:gd name="connsiteX8527" fmla="*/ 7287215 w 12192000"/>
              <a:gd name="connsiteY8527" fmla="*/ 2217139 h 6858000"/>
              <a:gd name="connsiteX8528" fmla="*/ 7276142 w 12192000"/>
              <a:gd name="connsiteY8528" fmla="*/ 2209449 h 6858000"/>
              <a:gd name="connsiteX8529" fmla="*/ 7275403 w 12192000"/>
              <a:gd name="connsiteY8529" fmla="*/ 2202974 h 6858000"/>
              <a:gd name="connsiteX8530" fmla="*/ 7270974 w 12192000"/>
              <a:gd name="connsiteY8530" fmla="*/ 2196903 h 6858000"/>
              <a:gd name="connsiteX8531" fmla="*/ 7274665 w 12192000"/>
              <a:gd name="connsiteY8531" fmla="*/ 2194879 h 6858000"/>
              <a:gd name="connsiteX8532" fmla="*/ 7275403 w 12192000"/>
              <a:gd name="connsiteY8532" fmla="*/ 2190023 h 6858000"/>
              <a:gd name="connsiteX8533" fmla="*/ 7268021 w 12192000"/>
              <a:gd name="connsiteY8533" fmla="*/ 2189213 h 6858000"/>
              <a:gd name="connsiteX8534" fmla="*/ 7263591 w 12192000"/>
              <a:gd name="connsiteY8534" fmla="*/ 2194879 h 6858000"/>
              <a:gd name="connsiteX8535" fmla="*/ 7253994 w 12192000"/>
              <a:gd name="connsiteY8535" fmla="*/ 2189618 h 6858000"/>
              <a:gd name="connsiteX8536" fmla="*/ 7247350 w 12192000"/>
              <a:gd name="connsiteY8536" fmla="*/ 2189618 h 6858000"/>
              <a:gd name="connsiteX8537" fmla="*/ 7242921 w 12192000"/>
              <a:gd name="connsiteY8537" fmla="*/ 2184357 h 6858000"/>
              <a:gd name="connsiteX8538" fmla="*/ 7235538 w 12192000"/>
              <a:gd name="connsiteY8538" fmla="*/ 2184761 h 6858000"/>
              <a:gd name="connsiteX8539" fmla="*/ 7228894 w 12192000"/>
              <a:gd name="connsiteY8539" fmla="*/ 2192451 h 6858000"/>
              <a:gd name="connsiteX8540" fmla="*/ 7222988 w 12192000"/>
              <a:gd name="connsiteY8540" fmla="*/ 2198927 h 6858000"/>
              <a:gd name="connsiteX8541" fmla="*/ 7220035 w 12192000"/>
              <a:gd name="connsiteY8541" fmla="*/ 2196498 h 6858000"/>
              <a:gd name="connsiteX8542" fmla="*/ 7220035 w 12192000"/>
              <a:gd name="connsiteY8542" fmla="*/ 2189618 h 6858000"/>
              <a:gd name="connsiteX8543" fmla="*/ 7214867 w 12192000"/>
              <a:gd name="connsiteY8543" fmla="*/ 2192451 h 6858000"/>
              <a:gd name="connsiteX8544" fmla="*/ 7203794 w 12192000"/>
              <a:gd name="connsiteY8544" fmla="*/ 2192451 h 6858000"/>
              <a:gd name="connsiteX8545" fmla="*/ 7195673 w 12192000"/>
              <a:gd name="connsiteY8545" fmla="*/ 2194879 h 6858000"/>
              <a:gd name="connsiteX8546" fmla="*/ 7189767 w 12192000"/>
              <a:gd name="connsiteY8546" fmla="*/ 2193260 h 6858000"/>
              <a:gd name="connsiteX8547" fmla="*/ 7193458 w 12192000"/>
              <a:gd name="connsiteY8547" fmla="*/ 2187999 h 6858000"/>
              <a:gd name="connsiteX8548" fmla="*/ 7209700 w 12192000"/>
              <a:gd name="connsiteY8548" fmla="*/ 2188809 h 6858000"/>
              <a:gd name="connsiteX8549" fmla="*/ 7220035 w 12192000"/>
              <a:gd name="connsiteY8549" fmla="*/ 2184357 h 6858000"/>
              <a:gd name="connsiteX8550" fmla="*/ 7225203 w 12192000"/>
              <a:gd name="connsiteY8550" fmla="*/ 2179905 h 6858000"/>
              <a:gd name="connsiteX8551" fmla="*/ 7226679 w 12192000"/>
              <a:gd name="connsiteY8551" fmla="*/ 2175858 h 6858000"/>
              <a:gd name="connsiteX8552" fmla="*/ 7205270 w 12192000"/>
              <a:gd name="connsiteY8552" fmla="*/ 2175858 h 6858000"/>
              <a:gd name="connsiteX8553" fmla="*/ 7190505 w 12192000"/>
              <a:gd name="connsiteY8553" fmla="*/ 2179500 h 6858000"/>
              <a:gd name="connsiteX8554" fmla="*/ 7183861 w 12192000"/>
              <a:gd name="connsiteY8554" fmla="*/ 2177072 h 6858000"/>
              <a:gd name="connsiteX8555" fmla="*/ 7186076 w 12192000"/>
              <a:gd name="connsiteY8555" fmla="*/ 2171811 h 6858000"/>
              <a:gd name="connsiteX8556" fmla="*/ 7194197 w 12192000"/>
              <a:gd name="connsiteY8556" fmla="*/ 2173834 h 6858000"/>
              <a:gd name="connsiteX8557" fmla="*/ 7198626 w 12192000"/>
              <a:gd name="connsiteY8557" fmla="*/ 2166549 h 6858000"/>
              <a:gd name="connsiteX8558" fmla="*/ 7186076 w 12192000"/>
              <a:gd name="connsiteY8558" fmla="*/ 2155217 h 6858000"/>
              <a:gd name="connsiteX8559" fmla="*/ 7179432 w 12192000"/>
              <a:gd name="connsiteY8559" fmla="*/ 2155217 h 6858000"/>
              <a:gd name="connsiteX8560" fmla="*/ 7179432 w 12192000"/>
              <a:gd name="connsiteY8560" fmla="*/ 2149551 h 6858000"/>
              <a:gd name="connsiteX8561" fmla="*/ 7172787 w 12192000"/>
              <a:gd name="connsiteY8561" fmla="*/ 2143885 h 6858000"/>
              <a:gd name="connsiteX8562" fmla="*/ 7180908 w 12192000"/>
              <a:gd name="connsiteY8562" fmla="*/ 2136600 h 6858000"/>
              <a:gd name="connsiteX8563" fmla="*/ 7177955 w 12192000"/>
              <a:gd name="connsiteY8563" fmla="*/ 2126078 h 6858000"/>
              <a:gd name="connsiteX8564" fmla="*/ 7166143 w 12192000"/>
              <a:gd name="connsiteY8564" fmla="*/ 2119602 h 6858000"/>
              <a:gd name="connsiteX8565" fmla="*/ 7158761 w 12192000"/>
              <a:gd name="connsiteY8565" fmla="*/ 2120817 h 6858000"/>
              <a:gd name="connsiteX8566" fmla="*/ 7149164 w 12192000"/>
              <a:gd name="connsiteY8566" fmla="*/ 2113532 h 6858000"/>
              <a:gd name="connsiteX8567" fmla="*/ 7146949 w 12192000"/>
              <a:gd name="connsiteY8567" fmla="*/ 2117174 h 6858000"/>
              <a:gd name="connsiteX8568" fmla="*/ 7138828 w 12192000"/>
              <a:gd name="connsiteY8568" fmla="*/ 2112318 h 6858000"/>
              <a:gd name="connsiteX8569" fmla="*/ 7137352 w 12192000"/>
              <a:gd name="connsiteY8569" fmla="*/ 2105842 h 6858000"/>
              <a:gd name="connsiteX8570" fmla="*/ 7141781 w 12192000"/>
              <a:gd name="connsiteY8570" fmla="*/ 2101390 h 6858000"/>
              <a:gd name="connsiteX8571" fmla="*/ 7138090 w 12192000"/>
              <a:gd name="connsiteY8571" fmla="*/ 2092891 h 6858000"/>
              <a:gd name="connsiteX8572" fmla="*/ 7140305 w 12192000"/>
              <a:gd name="connsiteY8572" fmla="*/ 2085202 h 6858000"/>
              <a:gd name="connsiteX8573" fmla="*/ 7143996 w 12192000"/>
              <a:gd name="connsiteY8573" fmla="*/ 2086820 h 6858000"/>
              <a:gd name="connsiteX8574" fmla="*/ 7149164 w 12192000"/>
              <a:gd name="connsiteY8574" fmla="*/ 2098962 h 6858000"/>
              <a:gd name="connsiteX8575" fmla="*/ 7154331 w 12192000"/>
              <a:gd name="connsiteY8575" fmla="*/ 2098962 h 6858000"/>
              <a:gd name="connsiteX8576" fmla="*/ 7158761 w 12192000"/>
              <a:gd name="connsiteY8576" fmla="*/ 2090868 h 6858000"/>
              <a:gd name="connsiteX8577" fmla="*/ 7166143 w 12192000"/>
              <a:gd name="connsiteY8577" fmla="*/ 2086820 h 6858000"/>
              <a:gd name="connsiteX8578" fmla="*/ 7158761 w 12192000"/>
              <a:gd name="connsiteY8578" fmla="*/ 2086011 h 6858000"/>
              <a:gd name="connsiteX8579" fmla="*/ 7154331 w 12192000"/>
              <a:gd name="connsiteY8579" fmla="*/ 2083178 h 6858000"/>
              <a:gd name="connsiteX8580" fmla="*/ 7166882 w 12192000"/>
              <a:gd name="connsiteY8580" fmla="*/ 2076298 h 6858000"/>
              <a:gd name="connsiteX8581" fmla="*/ 7172787 w 12192000"/>
              <a:gd name="connsiteY8581" fmla="*/ 2070227 h 6858000"/>
              <a:gd name="connsiteX8582" fmla="*/ 7172049 w 12192000"/>
              <a:gd name="connsiteY8582" fmla="*/ 2065775 h 6858000"/>
              <a:gd name="connsiteX8583" fmla="*/ 7163190 w 12192000"/>
              <a:gd name="connsiteY8583" fmla="*/ 2071037 h 6858000"/>
              <a:gd name="connsiteX8584" fmla="*/ 7160237 w 12192000"/>
              <a:gd name="connsiteY8584" fmla="*/ 2069013 h 6858000"/>
              <a:gd name="connsiteX8585" fmla="*/ 7160976 w 12192000"/>
              <a:gd name="connsiteY8585" fmla="*/ 2064966 h 6858000"/>
              <a:gd name="connsiteX8586" fmla="*/ 7160976 w 12192000"/>
              <a:gd name="connsiteY8586" fmla="*/ 2059300 h 6858000"/>
              <a:gd name="connsiteX8587" fmla="*/ 7156546 w 12192000"/>
              <a:gd name="connsiteY8587" fmla="*/ 2052015 h 6858000"/>
              <a:gd name="connsiteX8588" fmla="*/ 7155070 w 12192000"/>
              <a:gd name="connsiteY8588" fmla="*/ 2045135 h 6858000"/>
              <a:gd name="connsiteX8589" fmla="*/ 7166143 w 12192000"/>
              <a:gd name="connsiteY8589" fmla="*/ 2035017 h 6858000"/>
              <a:gd name="connsiteX8590" fmla="*/ 7154331 w 12192000"/>
              <a:gd name="connsiteY8590" fmla="*/ 2034612 h 6858000"/>
              <a:gd name="connsiteX8591" fmla="*/ 7144734 w 12192000"/>
              <a:gd name="connsiteY8591" fmla="*/ 2037041 h 6858000"/>
              <a:gd name="connsiteX8592" fmla="*/ 7141043 w 12192000"/>
              <a:gd name="connsiteY8592" fmla="*/ 2035422 h 6858000"/>
              <a:gd name="connsiteX8593" fmla="*/ 7127755 w 12192000"/>
              <a:gd name="connsiteY8593" fmla="*/ 2039469 h 6858000"/>
              <a:gd name="connsiteX8594" fmla="*/ 7124063 w 12192000"/>
              <a:gd name="connsiteY8594" fmla="*/ 2034208 h 6858000"/>
              <a:gd name="connsiteX8595" fmla="*/ 7127755 w 12192000"/>
              <a:gd name="connsiteY8595" fmla="*/ 2030160 h 6858000"/>
              <a:gd name="connsiteX8596" fmla="*/ 7127755 w 12192000"/>
              <a:gd name="connsiteY8596" fmla="*/ 2020852 h 6858000"/>
              <a:gd name="connsiteX8597" fmla="*/ 7124063 w 12192000"/>
              <a:gd name="connsiteY8597" fmla="*/ 2015186 h 6858000"/>
              <a:gd name="connsiteX8598" fmla="*/ 7127755 w 12192000"/>
              <a:gd name="connsiteY8598" fmla="*/ 2007092 h 6858000"/>
              <a:gd name="connsiteX8599" fmla="*/ 7131446 w 12192000"/>
              <a:gd name="connsiteY8599" fmla="*/ 1998593 h 6858000"/>
              <a:gd name="connsiteX8600" fmla="*/ 7153593 w 12192000"/>
              <a:gd name="connsiteY8600" fmla="*/ 1982809 h 6858000"/>
              <a:gd name="connsiteX8601" fmla="*/ 7165405 w 12192000"/>
              <a:gd name="connsiteY8601" fmla="*/ 1982809 h 6858000"/>
              <a:gd name="connsiteX8602" fmla="*/ 7177955 w 12192000"/>
              <a:gd name="connsiteY8602" fmla="*/ 1991308 h 6858000"/>
              <a:gd name="connsiteX8603" fmla="*/ 7186076 w 12192000"/>
              <a:gd name="connsiteY8603" fmla="*/ 1991713 h 6858000"/>
              <a:gd name="connsiteX8604" fmla="*/ 7194935 w 12192000"/>
              <a:gd name="connsiteY8604" fmla="*/ 1982809 h 6858000"/>
              <a:gd name="connsiteX8605" fmla="*/ 7200841 w 12192000"/>
              <a:gd name="connsiteY8605" fmla="*/ 1982404 h 6858000"/>
              <a:gd name="connsiteX8606" fmla="*/ 7206747 w 12192000"/>
              <a:gd name="connsiteY8606" fmla="*/ 1990094 h 6858000"/>
              <a:gd name="connsiteX8607" fmla="*/ 7218559 w 12192000"/>
              <a:gd name="connsiteY8607" fmla="*/ 1985237 h 6858000"/>
              <a:gd name="connsiteX8608" fmla="*/ 7228156 w 12192000"/>
              <a:gd name="connsiteY8608" fmla="*/ 1990094 h 6858000"/>
              <a:gd name="connsiteX8609" fmla="*/ 7251041 w 12192000"/>
              <a:gd name="connsiteY8609" fmla="*/ 1989689 h 6858000"/>
              <a:gd name="connsiteX8610" fmla="*/ 7258424 w 12192000"/>
              <a:gd name="connsiteY8610" fmla="*/ 1987261 h 6858000"/>
              <a:gd name="connsiteX8611" fmla="*/ 7254733 w 12192000"/>
              <a:gd name="connsiteY8611" fmla="*/ 1981999 h 6858000"/>
              <a:gd name="connsiteX8612" fmla="*/ 7245135 w 12192000"/>
              <a:gd name="connsiteY8612" fmla="*/ 1984832 h 6858000"/>
              <a:gd name="connsiteX8613" fmla="*/ 7242182 w 12192000"/>
              <a:gd name="connsiteY8613" fmla="*/ 1980381 h 6858000"/>
              <a:gd name="connsiteX8614" fmla="*/ 7248827 w 12192000"/>
              <a:gd name="connsiteY8614" fmla="*/ 1972691 h 6858000"/>
              <a:gd name="connsiteX8615" fmla="*/ 7266544 w 12192000"/>
              <a:gd name="connsiteY8615" fmla="*/ 1967834 h 6858000"/>
              <a:gd name="connsiteX8616" fmla="*/ 7286477 w 12192000"/>
              <a:gd name="connsiteY8616" fmla="*/ 1967430 h 6858000"/>
              <a:gd name="connsiteX8617" fmla="*/ 7288692 w 12192000"/>
              <a:gd name="connsiteY8617" fmla="*/ 1962573 h 6858000"/>
              <a:gd name="connsiteX8618" fmla="*/ 7276880 w 12192000"/>
              <a:gd name="connsiteY8618" fmla="*/ 1960550 h 6858000"/>
              <a:gd name="connsiteX8619" fmla="*/ 7262853 w 12192000"/>
              <a:gd name="connsiteY8619" fmla="*/ 1960550 h 6858000"/>
              <a:gd name="connsiteX8620" fmla="*/ 7253994 w 12192000"/>
              <a:gd name="connsiteY8620" fmla="*/ 1946385 h 6858000"/>
              <a:gd name="connsiteX8621" fmla="*/ 7256209 w 12192000"/>
              <a:gd name="connsiteY8621" fmla="*/ 1940314 h 6858000"/>
              <a:gd name="connsiteX8622" fmla="*/ 7268759 w 12192000"/>
              <a:gd name="connsiteY8622" fmla="*/ 1937076 h 6858000"/>
              <a:gd name="connsiteX8623" fmla="*/ 7276142 w 12192000"/>
              <a:gd name="connsiteY8623" fmla="*/ 1939504 h 6858000"/>
              <a:gd name="connsiteX8624" fmla="*/ 7290907 w 12192000"/>
              <a:gd name="connsiteY8624" fmla="*/ 1936267 h 6858000"/>
              <a:gd name="connsiteX8625" fmla="*/ 7301980 w 12192000"/>
              <a:gd name="connsiteY8625" fmla="*/ 1938290 h 6858000"/>
              <a:gd name="connsiteX8626" fmla="*/ 7307886 w 12192000"/>
              <a:gd name="connsiteY8626" fmla="*/ 1933839 h 6858000"/>
              <a:gd name="connsiteX8627" fmla="*/ 7316007 w 12192000"/>
              <a:gd name="connsiteY8627" fmla="*/ 1933839 h 6858000"/>
              <a:gd name="connsiteX8628" fmla="*/ 7342584 w 12192000"/>
              <a:gd name="connsiteY8628" fmla="*/ 1943147 h 6858000"/>
              <a:gd name="connsiteX8629" fmla="*/ 7360301 w 12192000"/>
              <a:gd name="connsiteY8629" fmla="*/ 1941933 h 6858000"/>
              <a:gd name="connsiteX8630" fmla="*/ 7359563 w 12192000"/>
              <a:gd name="connsiteY8630" fmla="*/ 1937076 h 6858000"/>
              <a:gd name="connsiteX8631" fmla="*/ 7363993 w 12192000"/>
              <a:gd name="connsiteY8631" fmla="*/ 1934243 h 6858000"/>
              <a:gd name="connsiteX8632" fmla="*/ 7369160 w 12192000"/>
              <a:gd name="connsiteY8632" fmla="*/ 1923316 h 6858000"/>
              <a:gd name="connsiteX8633" fmla="*/ 7373590 w 12192000"/>
              <a:gd name="connsiteY8633" fmla="*/ 1920887 h 6858000"/>
              <a:gd name="connsiteX8634" fmla="*/ 7381711 w 12192000"/>
              <a:gd name="connsiteY8634" fmla="*/ 1912793 h 6858000"/>
              <a:gd name="connsiteX8635" fmla="*/ 7390569 w 12192000"/>
              <a:gd name="connsiteY8635" fmla="*/ 1910770 h 6858000"/>
              <a:gd name="connsiteX8636" fmla="*/ 7395737 w 12192000"/>
              <a:gd name="connsiteY8636" fmla="*/ 1904294 h 6858000"/>
              <a:gd name="connsiteX8637" fmla="*/ 7414193 w 12192000"/>
              <a:gd name="connsiteY8637" fmla="*/ 1901056 h 6858000"/>
              <a:gd name="connsiteX8638" fmla="*/ 7424529 w 12192000"/>
              <a:gd name="connsiteY8638" fmla="*/ 1899842 h 6858000"/>
              <a:gd name="connsiteX8639" fmla="*/ 7447414 w 12192000"/>
              <a:gd name="connsiteY8639" fmla="*/ 1890534 h 6858000"/>
              <a:gd name="connsiteX8640" fmla="*/ 7459964 w 12192000"/>
              <a:gd name="connsiteY8640" fmla="*/ 1888106 h 6858000"/>
              <a:gd name="connsiteX8641" fmla="*/ 7484326 w 12192000"/>
              <a:gd name="connsiteY8641" fmla="*/ 1889320 h 6858000"/>
              <a:gd name="connsiteX8642" fmla="*/ 7493924 w 12192000"/>
              <a:gd name="connsiteY8642" fmla="*/ 1886891 h 6858000"/>
              <a:gd name="connsiteX8643" fmla="*/ 7501306 w 12192000"/>
              <a:gd name="connsiteY8643" fmla="*/ 1889320 h 6858000"/>
              <a:gd name="connsiteX8644" fmla="*/ 7517547 w 12192000"/>
              <a:gd name="connsiteY8644" fmla="*/ 1889320 h 6858000"/>
              <a:gd name="connsiteX8645" fmla="*/ 7529359 w 12192000"/>
              <a:gd name="connsiteY8645" fmla="*/ 1883654 h 6858000"/>
              <a:gd name="connsiteX8646" fmla="*/ 7532312 w 12192000"/>
              <a:gd name="connsiteY8646" fmla="*/ 1884463 h 6858000"/>
              <a:gd name="connsiteX8647" fmla="*/ 7533789 w 12192000"/>
              <a:gd name="connsiteY8647" fmla="*/ 1893772 h 6858000"/>
              <a:gd name="connsiteX8648" fmla="*/ 7552245 w 12192000"/>
              <a:gd name="connsiteY8648" fmla="*/ 1909151 h 6858000"/>
              <a:gd name="connsiteX8649" fmla="*/ 7556674 w 12192000"/>
              <a:gd name="connsiteY8649" fmla="*/ 1906318 h 6858000"/>
              <a:gd name="connsiteX8650" fmla="*/ 7560366 w 12192000"/>
              <a:gd name="connsiteY8650" fmla="*/ 1907937 h 6858000"/>
              <a:gd name="connsiteX8651" fmla="*/ 7572916 w 12192000"/>
              <a:gd name="connsiteY8651" fmla="*/ 1896605 h 6858000"/>
              <a:gd name="connsiteX8652" fmla="*/ 7578083 w 12192000"/>
              <a:gd name="connsiteY8652" fmla="*/ 1895795 h 6858000"/>
              <a:gd name="connsiteX8653" fmla="*/ 7586204 w 12192000"/>
              <a:gd name="connsiteY8653" fmla="*/ 1901866 h 6858000"/>
              <a:gd name="connsiteX8654" fmla="*/ 7588419 w 12192000"/>
              <a:gd name="connsiteY8654" fmla="*/ 1913198 h 6858000"/>
              <a:gd name="connsiteX8655" fmla="*/ 7597278 w 12192000"/>
              <a:gd name="connsiteY8655" fmla="*/ 1923720 h 6858000"/>
              <a:gd name="connsiteX8656" fmla="*/ 7605398 w 12192000"/>
              <a:gd name="connsiteY8656" fmla="*/ 1925744 h 6858000"/>
              <a:gd name="connsiteX8657" fmla="*/ 7609828 w 12192000"/>
              <a:gd name="connsiteY8657" fmla="*/ 1919673 h 6858000"/>
              <a:gd name="connsiteX8658" fmla="*/ 7614996 w 12192000"/>
              <a:gd name="connsiteY8658" fmla="*/ 1919673 h 6858000"/>
              <a:gd name="connsiteX8659" fmla="*/ 7632713 w 12192000"/>
              <a:gd name="connsiteY8659" fmla="*/ 1930601 h 6858000"/>
              <a:gd name="connsiteX8660" fmla="*/ 7642311 w 12192000"/>
              <a:gd name="connsiteY8660" fmla="*/ 1931815 h 6858000"/>
              <a:gd name="connsiteX8661" fmla="*/ 7661505 w 12192000"/>
              <a:gd name="connsiteY8661" fmla="*/ 1940719 h 6858000"/>
              <a:gd name="connsiteX8662" fmla="*/ 7667411 w 12192000"/>
              <a:gd name="connsiteY8662" fmla="*/ 1936671 h 6858000"/>
              <a:gd name="connsiteX8663" fmla="*/ 7679223 w 12192000"/>
              <a:gd name="connsiteY8663" fmla="*/ 1943956 h 6858000"/>
              <a:gd name="connsiteX8664" fmla="*/ 7696202 w 12192000"/>
              <a:gd name="connsiteY8664" fmla="*/ 1947194 h 6858000"/>
              <a:gd name="connsiteX8665" fmla="*/ 7716873 w 12192000"/>
              <a:gd name="connsiteY8665" fmla="*/ 1939100 h 6858000"/>
              <a:gd name="connsiteX8666" fmla="*/ 7735329 w 12192000"/>
              <a:gd name="connsiteY8666" fmla="*/ 1938290 h 6858000"/>
              <a:gd name="connsiteX8667" fmla="*/ 7744926 w 12192000"/>
              <a:gd name="connsiteY8667" fmla="*/ 1935457 h 6858000"/>
              <a:gd name="connsiteX8668" fmla="*/ 7747879 w 12192000"/>
              <a:gd name="connsiteY8668" fmla="*/ 1937076 h 6858000"/>
              <a:gd name="connsiteX8669" fmla="*/ 7755262 w 12192000"/>
              <a:gd name="connsiteY8669" fmla="*/ 1937076 h 6858000"/>
              <a:gd name="connsiteX8670" fmla="*/ 7761168 w 12192000"/>
              <a:gd name="connsiteY8670" fmla="*/ 1940719 h 6858000"/>
              <a:gd name="connsiteX8671" fmla="*/ 7781100 w 12192000"/>
              <a:gd name="connsiteY8671" fmla="*/ 1944766 h 6858000"/>
              <a:gd name="connsiteX8672" fmla="*/ 7787745 w 12192000"/>
              <a:gd name="connsiteY8672" fmla="*/ 1940314 h 6858000"/>
              <a:gd name="connsiteX8673" fmla="*/ 7803248 w 12192000"/>
              <a:gd name="connsiteY8673" fmla="*/ 1939100 h 6858000"/>
              <a:gd name="connsiteX8674" fmla="*/ 7806201 w 12192000"/>
              <a:gd name="connsiteY8674" fmla="*/ 1932219 h 6858000"/>
              <a:gd name="connsiteX8675" fmla="*/ 7822442 w 12192000"/>
              <a:gd name="connsiteY8675" fmla="*/ 1924530 h 6858000"/>
              <a:gd name="connsiteX8676" fmla="*/ 7834992 w 12192000"/>
              <a:gd name="connsiteY8676" fmla="*/ 1917650 h 6858000"/>
              <a:gd name="connsiteX8677" fmla="*/ 7840898 w 12192000"/>
              <a:gd name="connsiteY8677" fmla="*/ 1905913 h 6858000"/>
              <a:gd name="connsiteX8678" fmla="*/ 7843113 w 12192000"/>
              <a:gd name="connsiteY8678" fmla="*/ 1902675 h 6858000"/>
              <a:gd name="connsiteX8679" fmla="*/ 7844589 w 12192000"/>
              <a:gd name="connsiteY8679" fmla="*/ 1900652 h 6858000"/>
              <a:gd name="connsiteX8680" fmla="*/ 7842375 w 12192000"/>
              <a:gd name="connsiteY8680" fmla="*/ 1892962 h 6858000"/>
              <a:gd name="connsiteX8681" fmla="*/ 7846066 w 12192000"/>
              <a:gd name="connsiteY8681" fmla="*/ 1887701 h 6858000"/>
              <a:gd name="connsiteX8682" fmla="*/ 7837207 w 12192000"/>
              <a:gd name="connsiteY8682" fmla="*/ 1873131 h 6858000"/>
              <a:gd name="connsiteX8683" fmla="*/ 7834254 w 12192000"/>
              <a:gd name="connsiteY8683" fmla="*/ 1853705 h 6858000"/>
              <a:gd name="connsiteX8684" fmla="*/ 7828348 w 12192000"/>
              <a:gd name="connsiteY8684" fmla="*/ 1846825 h 6858000"/>
              <a:gd name="connsiteX8685" fmla="*/ 7818013 w 12192000"/>
              <a:gd name="connsiteY8685" fmla="*/ 1831446 h 6858000"/>
              <a:gd name="connsiteX8686" fmla="*/ 7805462 w 12192000"/>
              <a:gd name="connsiteY8686" fmla="*/ 1830231 h 6858000"/>
              <a:gd name="connsiteX8687" fmla="*/ 7804724 w 12192000"/>
              <a:gd name="connsiteY8687" fmla="*/ 1824161 h 6858000"/>
              <a:gd name="connsiteX8688" fmla="*/ 7792174 w 12192000"/>
              <a:gd name="connsiteY8688" fmla="*/ 1814043 h 6858000"/>
              <a:gd name="connsiteX8689" fmla="*/ 7787006 w 12192000"/>
              <a:gd name="connsiteY8689" fmla="*/ 1817281 h 6858000"/>
              <a:gd name="connsiteX8690" fmla="*/ 7781839 w 12192000"/>
              <a:gd name="connsiteY8690" fmla="*/ 1814852 h 6858000"/>
              <a:gd name="connsiteX8691" fmla="*/ 7772241 w 12192000"/>
              <a:gd name="connsiteY8691" fmla="*/ 1813638 h 6858000"/>
              <a:gd name="connsiteX8692" fmla="*/ 7764121 w 12192000"/>
              <a:gd name="connsiteY8692" fmla="*/ 1802711 h 6858000"/>
              <a:gd name="connsiteX8693" fmla="*/ 7758953 w 12192000"/>
              <a:gd name="connsiteY8693" fmla="*/ 1802711 h 6858000"/>
              <a:gd name="connsiteX8694" fmla="*/ 7749356 w 12192000"/>
              <a:gd name="connsiteY8694" fmla="*/ 1799473 h 6858000"/>
              <a:gd name="connsiteX8695" fmla="*/ 7746403 w 12192000"/>
              <a:gd name="connsiteY8695" fmla="*/ 1792998 h 6858000"/>
              <a:gd name="connsiteX8696" fmla="*/ 7739021 w 12192000"/>
              <a:gd name="connsiteY8696" fmla="*/ 1792593 h 6858000"/>
              <a:gd name="connsiteX8697" fmla="*/ 7730900 w 12192000"/>
              <a:gd name="connsiteY8697" fmla="*/ 1786522 h 6858000"/>
              <a:gd name="connsiteX8698" fmla="*/ 7727947 w 12192000"/>
              <a:gd name="connsiteY8698" fmla="*/ 1780856 h 6858000"/>
              <a:gd name="connsiteX8699" fmla="*/ 7719088 w 12192000"/>
              <a:gd name="connsiteY8699" fmla="*/ 1778023 h 6858000"/>
              <a:gd name="connsiteX8700" fmla="*/ 7712444 w 12192000"/>
              <a:gd name="connsiteY8700" fmla="*/ 1767096 h 6858000"/>
              <a:gd name="connsiteX8701" fmla="*/ 7680699 w 12192000"/>
              <a:gd name="connsiteY8701" fmla="*/ 1745241 h 6858000"/>
              <a:gd name="connsiteX8702" fmla="*/ 7667411 w 12192000"/>
              <a:gd name="connsiteY8702" fmla="*/ 1742409 h 6858000"/>
              <a:gd name="connsiteX8703" fmla="*/ 7648217 w 12192000"/>
              <a:gd name="connsiteY8703" fmla="*/ 1731481 h 6858000"/>
              <a:gd name="connsiteX8704" fmla="*/ 7629760 w 12192000"/>
              <a:gd name="connsiteY8704" fmla="*/ 1733100 h 6858000"/>
              <a:gd name="connsiteX8705" fmla="*/ 7618687 w 12192000"/>
              <a:gd name="connsiteY8705" fmla="*/ 1722577 h 6858000"/>
              <a:gd name="connsiteX8706" fmla="*/ 7617949 w 12192000"/>
              <a:gd name="connsiteY8706" fmla="*/ 1715697 h 6858000"/>
              <a:gd name="connsiteX8707" fmla="*/ 7604660 w 12192000"/>
              <a:gd name="connsiteY8707" fmla="*/ 1705175 h 6858000"/>
              <a:gd name="connsiteX8708" fmla="*/ 7598754 w 12192000"/>
              <a:gd name="connsiteY8708" fmla="*/ 1705580 h 6858000"/>
              <a:gd name="connsiteX8709" fmla="*/ 7586942 w 12192000"/>
              <a:gd name="connsiteY8709" fmla="*/ 1703960 h 6858000"/>
              <a:gd name="connsiteX8710" fmla="*/ 7593586 w 12192000"/>
              <a:gd name="connsiteY8710" fmla="*/ 1698699 h 6858000"/>
              <a:gd name="connsiteX8711" fmla="*/ 7601707 w 12192000"/>
              <a:gd name="connsiteY8711" fmla="*/ 1695866 h 6858000"/>
              <a:gd name="connsiteX8712" fmla="*/ 7597278 w 12192000"/>
              <a:gd name="connsiteY8712" fmla="*/ 1688986 h 6858000"/>
              <a:gd name="connsiteX8713" fmla="*/ 7598016 w 12192000"/>
              <a:gd name="connsiteY8713" fmla="*/ 1684939 h 6858000"/>
              <a:gd name="connsiteX8714" fmla="*/ 7609090 w 12192000"/>
              <a:gd name="connsiteY8714" fmla="*/ 1687367 h 6858000"/>
              <a:gd name="connsiteX8715" fmla="*/ 7616472 w 12192000"/>
              <a:gd name="connsiteY8715" fmla="*/ 1693033 h 6858000"/>
              <a:gd name="connsiteX8716" fmla="*/ 7618687 w 12192000"/>
              <a:gd name="connsiteY8716" fmla="*/ 1691414 h 6858000"/>
              <a:gd name="connsiteX8717" fmla="*/ 7629022 w 12192000"/>
              <a:gd name="connsiteY8717" fmla="*/ 1693033 h 6858000"/>
              <a:gd name="connsiteX8718" fmla="*/ 7631237 w 12192000"/>
              <a:gd name="connsiteY8718" fmla="*/ 1679678 h 6858000"/>
              <a:gd name="connsiteX8719" fmla="*/ 7626069 w 12192000"/>
              <a:gd name="connsiteY8719" fmla="*/ 1676440 h 6858000"/>
              <a:gd name="connsiteX8720" fmla="*/ 7626069 w 12192000"/>
              <a:gd name="connsiteY8720" fmla="*/ 1667131 h 6858000"/>
              <a:gd name="connsiteX8721" fmla="*/ 7636405 w 12192000"/>
              <a:gd name="connsiteY8721" fmla="*/ 1657418 h 6858000"/>
              <a:gd name="connsiteX8722" fmla="*/ 7636405 w 12192000"/>
              <a:gd name="connsiteY8722" fmla="*/ 1653776 h 6858000"/>
              <a:gd name="connsiteX8723" fmla="*/ 7640834 w 12192000"/>
              <a:gd name="connsiteY8723" fmla="*/ 1650538 h 6858000"/>
              <a:gd name="connsiteX8724" fmla="*/ 7647478 w 12192000"/>
              <a:gd name="connsiteY8724" fmla="*/ 1651348 h 6858000"/>
              <a:gd name="connsiteX8725" fmla="*/ 7651908 w 12192000"/>
              <a:gd name="connsiteY8725" fmla="*/ 1646086 h 6858000"/>
              <a:gd name="connsiteX8726" fmla="*/ 7657814 w 12192000"/>
              <a:gd name="connsiteY8726" fmla="*/ 1644467 h 6858000"/>
              <a:gd name="connsiteX8727" fmla="*/ 7657814 w 12192000"/>
              <a:gd name="connsiteY8727" fmla="*/ 1640825 h 6858000"/>
              <a:gd name="connsiteX8728" fmla="*/ 7648217 w 12192000"/>
              <a:gd name="connsiteY8728" fmla="*/ 1637992 h 6858000"/>
              <a:gd name="connsiteX8729" fmla="*/ 7645264 w 12192000"/>
              <a:gd name="connsiteY8729" fmla="*/ 1633135 h 6858000"/>
              <a:gd name="connsiteX8730" fmla="*/ 7640096 w 12192000"/>
              <a:gd name="connsiteY8730" fmla="*/ 1637183 h 6858000"/>
              <a:gd name="connsiteX8731" fmla="*/ 7632713 w 12192000"/>
              <a:gd name="connsiteY8731" fmla="*/ 1630707 h 6858000"/>
              <a:gd name="connsiteX8732" fmla="*/ 7626069 w 12192000"/>
              <a:gd name="connsiteY8732" fmla="*/ 1616947 h 6858000"/>
              <a:gd name="connsiteX8733" fmla="*/ 7643049 w 12192000"/>
              <a:gd name="connsiteY8733" fmla="*/ 1614923 h 6858000"/>
              <a:gd name="connsiteX8734" fmla="*/ 7654861 w 12192000"/>
              <a:gd name="connsiteY8734" fmla="*/ 1616947 h 6858000"/>
              <a:gd name="connsiteX8735" fmla="*/ 7661505 w 12192000"/>
              <a:gd name="connsiteY8735" fmla="*/ 1610471 h 6858000"/>
              <a:gd name="connsiteX8736" fmla="*/ 7654861 w 12192000"/>
              <a:gd name="connsiteY8736" fmla="*/ 1610471 h 6858000"/>
              <a:gd name="connsiteX8737" fmla="*/ 7650431 w 12192000"/>
              <a:gd name="connsiteY8737" fmla="*/ 1606020 h 6858000"/>
              <a:gd name="connsiteX8738" fmla="*/ 7661505 w 12192000"/>
              <a:gd name="connsiteY8738" fmla="*/ 1599139 h 6858000"/>
              <a:gd name="connsiteX8739" fmla="*/ 7687343 w 12192000"/>
              <a:gd name="connsiteY8739" fmla="*/ 1586189 h 6858000"/>
              <a:gd name="connsiteX8740" fmla="*/ 7689558 w 12192000"/>
              <a:gd name="connsiteY8740" fmla="*/ 1579308 h 6858000"/>
              <a:gd name="connsiteX8741" fmla="*/ 7686605 w 12192000"/>
              <a:gd name="connsiteY8741" fmla="*/ 1574452 h 6858000"/>
              <a:gd name="connsiteX8742" fmla="*/ 7673317 w 12192000"/>
              <a:gd name="connsiteY8742" fmla="*/ 1576071 h 6858000"/>
              <a:gd name="connsiteX8743" fmla="*/ 7662981 w 12192000"/>
              <a:gd name="connsiteY8743" fmla="*/ 1582951 h 6858000"/>
              <a:gd name="connsiteX8744" fmla="*/ 7652646 w 12192000"/>
              <a:gd name="connsiteY8744" fmla="*/ 1581332 h 6858000"/>
              <a:gd name="connsiteX8745" fmla="*/ 7650431 w 12192000"/>
              <a:gd name="connsiteY8745" fmla="*/ 1582141 h 6858000"/>
              <a:gd name="connsiteX8746" fmla="*/ 7653384 w 12192000"/>
              <a:gd name="connsiteY8746" fmla="*/ 1560692 h 6858000"/>
              <a:gd name="connsiteX8747" fmla="*/ 7650431 w 12192000"/>
              <a:gd name="connsiteY8747" fmla="*/ 1581332 h 6858000"/>
              <a:gd name="connsiteX8748" fmla="*/ 7650431 w 12192000"/>
              <a:gd name="connsiteY8748" fmla="*/ 1582141 h 6858000"/>
              <a:gd name="connsiteX8749" fmla="*/ 7640834 w 12192000"/>
              <a:gd name="connsiteY8749" fmla="*/ 1585379 h 6858000"/>
              <a:gd name="connsiteX8750" fmla="*/ 7640096 w 12192000"/>
              <a:gd name="connsiteY8750" fmla="*/ 1580523 h 6858000"/>
              <a:gd name="connsiteX8751" fmla="*/ 7634190 w 12192000"/>
              <a:gd name="connsiteY8751" fmla="*/ 1579713 h 6858000"/>
              <a:gd name="connsiteX8752" fmla="*/ 7622378 w 12192000"/>
              <a:gd name="connsiteY8752" fmla="*/ 1584570 h 6858000"/>
              <a:gd name="connsiteX8753" fmla="*/ 7609828 w 12192000"/>
              <a:gd name="connsiteY8753" fmla="*/ 1583760 h 6858000"/>
              <a:gd name="connsiteX8754" fmla="*/ 7603184 w 12192000"/>
              <a:gd name="connsiteY8754" fmla="*/ 1588212 h 6858000"/>
              <a:gd name="connsiteX8755" fmla="*/ 7598754 w 12192000"/>
              <a:gd name="connsiteY8755" fmla="*/ 1595902 h 6858000"/>
              <a:gd name="connsiteX8756" fmla="*/ 7588419 w 12192000"/>
              <a:gd name="connsiteY8756" fmla="*/ 1596711 h 6858000"/>
              <a:gd name="connsiteX8757" fmla="*/ 7583251 w 12192000"/>
              <a:gd name="connsiteY8757" fmla="*/ 1603591 h 6858000"/>
              <a:gd name="connsiteX8758" fmla="*/ 7572177 w 12192000"/>
              <a:gd name="connsiteY8758" fmla="*/ 1614114 h 6858000"/>
              <a:gd name="connsiteX8759" fmla="*/ 7568486 w 12192000"/>
              <a:gd name="connsiteY8759" fmla="*/ 1613305 h 6858000"/>
              <a:gd name="connsiteX8760" fmla="*/ 7558151 w 12192000"/>
              <a:gd name="connsiteY8760" fmla="*/ 1614114 h 6858000"/>
              <a:gd name="connsiteX8761" fmla="*/ 7550030 w 12192000"/>
              <a:gd name="connsiteY8761" fmla="*/ 1620185 h 6858000"/>
              <a:gd name="connsiteX8762" fmla="*/ 7536742 w 12192000"/>
              <a:gd name="connsiteY8762" fmla="*/ 1617352 h 6858000"/>
              <a:gd name="connsiteX8763" fmla="*/ 7527145 w 12192000"/>
              <a:gd name="connsiteY8763" fmla="*/ 1623422 h 6858000"/>
              <a:gd name="connsiteX8764" fmla="*/ 7520500 w 12192000"/>
              <a:gd name="connsiteY8764" fmla="*/ 1622208 h 6858000"/>
              <a:gd name="connsiteX8765" fmla="*/ 7513856 w 12192000"/>
              <a:gd name="connsiteY8765" fmla="*/ 1612090 h 6858000"/>
              <a:gd name="connsiteX8766" fmla="*/ 7509427 w 12192000"/>
              <a:gd name="connsiteY8766" fmla="*/ 1612495 h 6858000"/>
              <a:gd name="connsiteX8767" fmla="*/ 7512380 w 12192000"/>
              <a:gd name="connsiteY8767" fmla="*/ 1618161 h 6858000"/>
              <a:gd name="connsiteX8768" fmla="*/ 7518286 w 12192000"/>
              <a:gd name="connsiteY8768" fmla="*/ 1624636 h 6858000"/>
              <a:gd name="connsiteX8769" fmla="*/ 7516071 w 12192000"/>
              <a:gd name="connsiteY8769" fmla="*/ 1630707 h 6858000"/>
              <a:gd name="connsiteX8770" fmla="*/ 7504997 w 12192000"/>
              <a:gd name="connsiteY8770" fmla="*/ 1644467 h 6858000"/>
              <a:gd name="connsiteX8771" fmla="*/ 7499091 w 12192000"/>
              <a:gd name="connsiteY8771" fmla="*/ 1647705 h 6858000"/>
              <a:gd name="connsiteX8772" fmla="*/ 7496877 w 12192000"/>
              <a:gd name="connsiteY8772" fmla="*/ 1643253 h 6858000"/>
              <a:gd name="connsiteX8773" fmla="*/ 7500568 w 12192000"/>
              <a:gd name="connsiteY8773" fmla="*/ 1641230 h 6858000"/>
              <a:gd name="connsiteX8774" fmla="*/ 7510903 w 12192000"/>
              <a:gd name="connsiteY8774" fmla="*/ 1630707 h 6858000"/>
              <a:gd name="connsiteX8775" fmla="*/ 7509427 w 12192000"/>
              <a:gd name="connsiteY8775" fmla="*/ 1626660 h 6858000"/>
              <a:gd name="connsiteX8776" fmla="*/ 7503521 w 12192000"/>
              <a:gd name="connsiteY8776" fmla="*/ 1623422 h 6858000"/>
              <a:gd name="connsiteX8777" fmla="*/ 7502044 w 12192000"/>
              <a:gd name="connsiteY8777" fmla="*/ 1628684 h 6858000"/>
              <a:gd name="connsiteX8778" fmla="*/ 7486541 w 12192000"/>
              <a:gd name="connsiteY8778" fmla="*/ 1643253 h 6858000"/>
              <a:gd name="connsiteX8779" fmla="*/ 7477682 w 12192000"/>
              <a:gd name="connsiteY8779" fmla="*/ 1644872 h 6858000"/>
              <a:gd name="connsiteX8780" fmla="*/ 7476206 w 12192000"/>
              <a:gd name="connsiteY8780" fmla="*/ 1650134 h 6858000"/>
              <a:gd name="connsiteX8781" fmla="*/ 7465870 w 12192000"/>
              <a:gd name="connsiteY8781" fmla="*/ 1650134 h 6858000"/>
              <a:gd name="connsiteX8782" fmla="*/ 7458488 w 12192000"/>
              <a:gd name="connsiteY8782" fmla="*/ 1645277 h 6858000"/>
              <a:gd name="connsiteX8783" fmla="*/ 7452582 w 12192000"/>
              <a:gd name="connsiteY8783" fmla="*/ 1650538 h 6858000"/>
              <a:gd name="connsiteX8784" fmla="*/ 7441508 w 12192000"/>
              <a:gd name="connsiteY8784" fmla="*/ 1648919 h 6858000"/>
              <a:gd name="connsiteX8785" fmla="*/ 7440032 w 12192000"/>
              <a:gd name="connsiteY8785" fmla="*/ 1652562 h 6858000"/>
              <a:gd name="connsiteX8786" fmla="*/ 7446676 w 12192000"/>
              <a:gd name="connsiteY8786" fmla="*/ 1656609 h 6858000"/>
              <a:gd name="connsiteX8787" fmla="*/ 7462179 w 12192000"/>
              <a:gd name="connsiteY8787" fmla="*/ 1655395 h 6858000"/>
              <a:gd name="connsiteX8788" fmla="*/ 7468085 w 12192000"/>
              <a:gd name="connsiteY8788" fmla="*/ 1662275 h 6858000"/>
              <a:gd name="connsiteX8789" fmla="*/ 7474729 w 12192000"/>
              <a:gd name="connsiteY8789" fmla="*/ 1666322 h 6858000"/>
              <a:gd name="connsiteX8790" fmla="*/ 7479897 w 12192000"/>
              <a:gd name="connsiteY8790" fmla="*/ 1663489 h 6858000"/>
              <a:gd name="connsiteX8791" fmla="*/ 7483588 w 12192000"/>
              <a:gd name="connsiteY8791" fmla="*/ 1667941 h 6858000"/>
              <a:gd name="connsiteX8792" fmla="*/ 7478420 w 12192000"/>
              <a:gd name="connsiteY8792" fmla="*/ 1673607 h 6858000"/>
              <a:gd name="connsiteX8793" fmla="*/ 7479159 w 12192000"/>
              <a:gd name="connsiteY8793" fmla="*/ 1677654 h 6858000"/>
              <a:gd name="connsiteX8794" fmla="*/ 7483588 w 12192000"/>
              <a:gd name="connsiteY8794" fmla="*/ 1675226 h 6858000"/>
              <a:gd name="connsiteX8795" fmla="*/ 7488018 w 12192000"/>
              <a:gd name="connsiteY8795" fmla="*/ 1675226 h 6858000"/>
              <a:gd name="connsiteX8796" fmla="*/ 7486541 w 12192000"/>
              <a:gd name="connsiteY8796" fmla="*/ 1682511 h 6858000"/>
              <a:gd name="connsiteX8797" fmla="*/ 7492447 w 12192000"/>
              <a:gd name="connsiteY8797" fmla="*/ 1677249 h 6858000"/>
              <a:gd name="connsiteX8798" fmla="*/ 7497615 w 12192000"/>
              <a:gd name="connsiteY8798" fmla="*/ 1680082 h 6858000"/>
              <a:gd name="connsiteX8799" fmla="*/ 7499830 w 12192000"/>
              <a:gd name="connsiteY8799" fmla="*/ 1690605 h 6858000"/>
              <a:gd name="connsiteX8800" fmla="*/ 7505735 w 12192000"/>
              <a:gd name="connsiteY8800" fmla="*/ 1696271 h 6858000"/>
              <a:gd name="connsiteX8801" fmla="*/ 7516809 w 12192000"/>
              <a:gd name="connsiteY8801" fmla="*/ 1699509 h 6858000"/>
              <a:gd name="connsiteX8802" fmla="*/ 7521977 w 12192000"/>
              <a:gd name="connsiteY8802" fmla="*/ 1697080 h 6858000"/>
              <a:gd name="connsiteX8803" fmla="*/ 7504997 w 12192000"/>
              <a:gd name="connsiteY8803" fmla="*/ 1682511 h 6858000"/>
              <a:gd name="connsiteX8804" fmla="*/ 7488018 w 12192000"/>
              <a:gd name="connsiteY8804" fmla="*/ 1662680 h 6858000"/>
              <a:gd name="connsiteX8805" fmla="*/ 7482850 w 12192000"/>
              <a:gd name="connsiteY8805" fmla="*/ 1650943 h 6858000"/>
              <a:gd name="connsiteX8806" fmla="*/ 7487279 w 12192000"/>
              <a:gd name="connsiteY8806" fmla="*/ 1648515 h 6858000"/>
              <a:gd name="connsiteX8807" fmla="*/ 7494662 w 12192000"/>
              <a:gd name="connsiteY8807" fmla="*/ 1658228 h 6858000"/>
              <a:gd name="connsiteX8808" fmla="*/ 7498353 w 12192000"/>
              <a:gd name="connsiteY8808" fmla="*/ 1670369 h 6858000"/>
              <a:gd name="connsiteX8809" fmla="*/ 7522715 w 12192000"/>
              <a:gd name="connsiteY8809" fmla="*/ 1694652 h 6858000"/>
              <a:gd name="connsiteX8810" fmla="*/ 7528621 w 12192000"/>
              <a:gd name="connsiteY8810" fmla="*/ 1697080 h 6858000"/>
              <a:gd name="connsiteX8811" fmla="*/ 7536742 w 12192000"/>
              <a:gd name="connsiteY8811" fmla="*/ 1688986 h 6858000"/>
              <a:gd name="connsiteX8812" fmla="*/ 7541909 w 12192000"/>
              <a:gd name="connsiteY8812" fmla="*/ 1688581 h 6858000"/>
              <a:gd name="connsiteX8813" fmla="*/ 7551507 w 12192000"/>
              <a:gd name="connsiteY8813" fmla="*/ 1694247 h 6858000"/>
              <a:gd name="connsiteX8814" fmla="*/ 7555198 w 12192000"/>
              <a:gd name="connsiteY8814" fmla="*/ 1684534 h 6858000"/>
              <a:gd name="connsiteX8815" fmla="*/ 7571439 w 12192000"/>
              <a:gd name="connsiteY8815" fmla="*/ 1682915 h 6858000"/>
              <a:gd name="connsiteX8816" fmla="*/ 7584728 w 12192000"/>
              <a:gd name="connsiteY8816" fmla="*/ 1683725 h 6858000"/>
              <a:gd name="connsiteX8817" fmla="*/ 7580298 w 12192000"/>
              <a:gd name="connsiteY8817" fmla="*/ 1689391 h 6858000"/>
              <a:gd name="connsiteX8818" fmla="*/ 7575869 w 12192000"/>
              <a:gd name="connsiteY8818" fmla="*/ 1693438 h 6858000"/>
              <a:gd name="connsiteX8819" fmla="*/ 7580298 w 12192000"/>
              <a:gd name="connsiteY8819" fmla="*/ 1701937 h 6858000"/>
              <a:gd name="connsiteX8820" fmla="*/ 7574392 w 12192000"/>
              <a:gd name="connsiteY8820" fmla="*/ 1708412 h 6858000"/>
              <a:gd name="connsiteX8821" fmla="*/ 7557413 w 12192000"/>
              <a:gd name="connsiteY8821" fmla="*/ 1709626 h 6858000"/>
              <a:gd name="connsiteX8822" fmla="*/ 7537480 w 12192000"/>
              <a:gd name="connsiteY8822" fmla="*/ 1706793 h 6858000"/>
              <a:gd name="connsiteX8823" fmla="*/ 7526406 w 12192000"/>
              <a:gd name="connsiteY8823" fmla="*/ 1712460 h 6858000"/>
              <a:gd name="connsiteX8824" fmla="*/ 7517547 w 12192000"/>
              <a:gd name="connsiteY8824" fmla="*/ 1723792 h 6858000"/>
              <a:gd name="connsiteX8825" fmla="*/ 7501306 w 12192000"/>
              <a:gd name="connsiteY8825" fmla="*/ 1723387 h 6858000"/>
              <a:gd name="connsiteX8826" fmla="*/ 7478420 w 12192000"/>
              <a:gd name="connsiteY8826" fmla="*/ 1739171 h 6858000"/>
              <a:gd name="connsiteX8827" fmla="*/ 7461441 w 12192000"/>
              <a:gd name="connsiteY8827" fmla="*/ 1746456 h 6858000"/>
              <a:gd name="connsiteX8828" fmla="*/ 7442985 w 12192000"/>
              <a:gd name="connsiteY8828" fmla="*/ 1746051 h 6858000"/>
              <a:gd name="connsiteX8829" fmla="*/ 7434864 w 12192000"/>
              <a:gd name="connsiteY8829" fmla="*/ 1739575 h 6858000"/>
              <a:gd name="connsiteX8830" fmla="*/ 7437079 w 12192000"/>
              <a:gd name="connsiteY8830" fmla="*/ 1736338 h 6858000"/>
              <a:gd name="connsiteX8831" fmla="*/ 7442985 w 12192000"/>
              <a:gd name="connsiteY8831" fmla="*/ 1719340 h 6858000"/>
              <a:gd name="connsiteX8832" fmla="*/ 7442247 w 12192000"/>
              <a:gd name="connsiteY8832" fmla="*/ 1712864 h 6858000"/>
              <a:gd name="connsiteX8833" fmla="*/ 7426743 w 12192000"/>
              <a:gd name="connsiteY8833" fmla="*/ 1701532 h 6858000"/>
              <a:gd name="connsiteX8834" fmla="*/ 7420837 w 12192000"/>
              <a:gd name="connsiteY8834" fmla="*/ 1701937 h 6858000"/>
              <a:gd name="connsiteX8835" fmla="*/ 7409764 w 12192000"/>
              <a:gd name="connsiteY8835" fmla="*/ 1697080 h 6858000"/>
              <a:gd name="connsiteX8836" fmla="*/ 7403120 w 12192000"/>
              <a:gd name="connsiteY8836" fmla="*/ 1702342 h 6858000"/>
              <a:gd name="connsiteX8837" fmla="*/ 7394261 w 12192000"/>
              <a:gd name="connsiteY8837" fmla="*/ 1699104 h 6858000"/>
              <a:gd name="connsiteX8838" fmla="*/ 7404596 w 12192000"/>
              <a:gd name="connsiteY8838" fmla="*/ 1684534 h 6858000"/>
              <a:gd name="connsiteX8839" fmla="*/ 7422314 w 12192000"/>
              <a:gd name="connsiteY8839" fmla="*/ 1675226 h 6858000"/>
              <a:gd name="connsiteX8840" fmla="*/ 7437079 w 12192000"/>
              <a:gd name="connsiteY8840" fmla="*/ 1672393 h 6858000"/>
              <a:gd name="connsiteX8841" fmla="*/ 7441508 w 12192000"/>
              <a:gd name="connsiteY8841" fmla="*/ 1669964 h 6858000"/>
              <a:gd name="connsiteX8842" fmla="*/ 7435602 w 12192000"/>
              <a:gd name="connsiteY8842" fmla="*/ 1663894 h 6858000"/>
              <a:gd name="connsiteX8843" fmla="*/ 7433388 w 12192000"/>
              <a:gd name="connsiteY8843" fmla="*/ 1652562 h 6858000"/>
              <a:gd name="connsiteX8844" fmla="*/ 7428958 w 12192000"/>
              <a:gd name="connsiteY8844" fmla="*/ 1650538 h 6858000"/>
              <a:gd name="connsiteX8845" fmla="*/ 7425267 w 12192000"/>
              <a:gd name="connsiteY8845" fmla="*/ 1657014 h 6858000"/>
              <a:gd name="connsiteX8846" fmla="*/ 7417146 w 12192000"/>
              <a:gd name="connsiteY8846" fmla="*/ 1652966 h 6858000"/>
              <a:gd name="connsiteX8847" fmla="*/ 7406073 w 12192000"/>
              <a:gd name="connsiteY8847" fmla="*/ 1648515 h 6858000"/>
              <a:gd name="connsiteX8848" fmla="*/ 7393522 w 12192000"/>
              <a:gd name="connsiteY8848" fmla="*/ 1650134 h 6858000"/>
              <a:gd name="connsiteX8849" fmla="*/ 7383187 w 12192000"/>
              <a:gd name="connsiteY8849" fmla="*/ 1655395 h 6858000"/>
              <a:gd name="connsiteX8850" fmla="*/ 7374328 w 12192000"/>
              <a:gd name="connsiteY8850" fmla="*/ 1650538 h 6858000"/>
              <a:gd name="connsiteX8851" fmla="*/ 7367684 w 12192000"/>
              <a:gd name="connsiteY8851" fmla="*/ 1649729 h 6858000"/>
              <a:gd name="connsiteX8852" fmla="*/ 7360301 w 12192000"/>
              <a:gd name="connsiteY8852" fmla="*/ 1644063 h 6858000"/>
              <a:gd name="connsiteX8853" fmla="*/ 7365469 w 12192000"/>
              <a:gd name="connsiteY8853" fmla="*/ 1640825 h 6858000"/>
              <a:gd name="connsiteX8854" fmla="*/ 7367684 w 12192000"/>
              <a:gd name="connsiteY8854" fmla="*/ 1637587 h 6858000"/>
              <a:gd name="connsiteX8855" fmla="*/ 7352919 w 12192000"/>
              <a:gd name="connsiteY8855" fmla="*/ 1632731 h 6858000"/>
              <a:gd name="connsiteX8856" fmla="*/ 7335201 w 12192000"/>
              <a:gd name="connsiteY8856" fmla="*/ 1632731 h 6858000"/>
              <a:gd name="connsiteX8857" fmla="*/ 7330772 w 12192000"/>
              <a:gd name="connsiteY8857" fmla="*/ 1627065 h 6858000"/>
              <a:gd name="connsiteX8858" fmla="*/ 7341845 w 12192000"/>
              <a:gd name="connsiteY8858" fmla="*/ 1627065 h 6858000"/>
              <a:gd name="connsiteX8859" fmla="*/ 7358825 w 12192000"/>
              <a:gd name="connsiteY8859" fmla="*/ 1625041 h 6858000"/>
              <a:gd name="connsiteX8860" fmla="*/ 7367684 w 12192000"/>
              <a:gd name="connsiteY8860" fmla="*/ 1627874 h 6858000"/>
              <a:gd name="connsiteX8861" fmla="*/ 7374328 w 12192000"/>
              <a:gd name="connsiteY8861" fmla="*/ 1624636 h 6858000"/>
              <a:gd name="connsiteX8862" fmla="*/ 7384663 w 12192000"/>
              <a:gd name="connsiteY8862" fmla="*/ 1618566 h 6858000"/>
              <a:gd name="connsiteX8863" fmla="*/ 7369899 w 12192000"/>
              <a:gd name="connsiteY8863" fmla="*/ 1622208 h 6858000"/>
              <a:gd name="connsiteX8864" fmla="*/ 7362516 w 12192000"/>
              <a:gd name="connsiteY8864" fmla="*/ 1619780 h 6858000"/>
              <a:gd name="connsiteX8865" fmla="*/ 7355872 w 12192000"/>
              <a:gd name="connsiteY8865" fmla="*/ 1615733 h 6858000"/>
              <a:gd name="connsiteX8866" fmla="*/ 7352919 w 12192000"/>
              <a:gd name="connsiteY8866" fmla="*/ 1610471 h 6858000"/>
              <a:gd name="connsiteX8867" fmla="*/ 7348490 w 12192000"/>
              <a:gd name="connsiteY8867" fmla="*/ 1616542 h 6858000"/>
              <a:gd name="connsiteX8868" fmla="*/ 7344798 w 12192000"/>
              <a:gd name="connsiteY8868" fmla="*/ 1621803 h 6858000"/>
              <a:gd name="connsiteX8869" fmla="*/ 7335201 w 12192000"/>
              <a:gd name="connsiteY8869" fmla="*/ 1621803 h 6858000"/>
              <a:gd name="connsiteX8870" fmla="*/ 7335939 w 12192000"/>
              <a:gd name="connsiteY8870" fmla="*/ 1619375 h 6858000"/>
              <a:gd name="connsiteX8871" fmla="*/ 7330033 w 12192000"/>
              <a:gd name="connsiteY8871" fmla="*/ 1614519 h 6858000"/>
              <a:gd name="connsiteX8872" fmla="*/ 7320436 w 12192000"/>
              <a:gd name="connsiteY8872" fmla="*/ 1625851 h 6858000"/>
              <a:gd name="connsiteX8873" fmla="*/ 7308624 w 12192000"/>
              <a:gd name="connsiteY8873" fmla="*/ 1626660 h 6858000"/>
              <a:gd name="connsiteX8874" fmla="*/ 7301242 w 12192000"/>
              <a:gd name="connsiteY8874" fmla="*/ 1631922 h 6858000"/>
              <a:gd name="connsiteX8875" fmla="*/ 7301242 w 12192000"/>
              <a:gd name="connsiteY8875" fmla="*/ 1643253 h 6858000"/>
              <a:gd name="connsiteX8876" fmla="*/ 7291645 w 12192000"/>
              <a:gd name="connsiteY8876" fmla="*/ 1655395 h 6858000"/>
              <a:gd name="connsiteX8877" fmla="*/ 7286477 w 12192000"/>
              <a:gd name="connsiteY8877" fmla="*/ 1655395 h 6858000"/>
              <a:gd name="connsiteX8878" fmla="*/ 7289430 w 12192000"/>
              <a:gd name="connsiteY8878" fmla="*/ 1661465 h 6858000"/>
              <a:gd name="connsiteX8879" fmla="*/ 7270236 w 12192000"/>
              <a:gd name="connsiteY8879" fmla="*/ 1682511 h 6858000"/>
              <a:gd name="connsiteX8880" fmla="*/ 7263591 w 12192000"/>
              <a:gd name="connsiteY8880" fmla="*/ 1682511 h 6858000"/>
              <a:gd name="connsiteX8881" fmla="*/ 7259900 w 12192000"/>
              <a:gd name="connsiteY8881" fmla="*/ 1676440 h 6858000"/>
              <a:gd name="connsiteX8882" fmla="*/ 7259162 w 12192000"/>
              <a:gd name="connsiteY8882" fmla="*/ 1682915 h 6858000"/>
              <a:gd name="connsiteX8883" fmla="*/ 7258424 w 12192000"/>
              <a:gd name="connsiteY8883" fmla="*/ 1688581 h 6858000"/>
              <a:gd name="connsiteX8884" fmla="*/ 7262853 w 12192000"/>
              <a:gd name="connsiteY8884" fmla="*/ 1694247 h 6858000"/>
              <a:gd name="connsiteX8885" fmla="*/ 7261377 w 12192000"/>
              <a:gd name="connsiteY8885" fmla="*/ 1701937 h 6858000"/>
              <a:gd name="connsiteX8886" fmla="*/ 7261377 w 12192000"/>
              <a:gd name="connsiteY8886" fmla="*/ 1702342 h 6858000"/>
              <a:gd name="connsiteX8887" fmla="*/ 7256209 w 12192000"/>
              <a:gd name="connsiteY8887" fmla="*/ 1706793 h 6858000"/>
              <a:gd name="connsiteX8888" fmla="*/ 7261377 w 12192000"/>
              <a:gd name="connsiteY8888" fmla="*/ 1710841 h 6858000"/>
              <a:gd name="connsiteX8889" fmla="*/ 7261377 w 12192000"/>
              <a:gd name="connsiteY8889" fmla="*/ 1717721 h 6858000"/>
              <a:gd name="connsiteX8890" fmla="*/ 7253994 w 12192000"/>
              <a:gd name="connsiteY8890" fmla="*/ 1729458 h 6858000"/>
              <a:gd name="connsiteX8891" fmla="*/ 7243659 w 12192000"/>
              <a:gd name="connsiteY8891" fmla="*/ 1731886 h 6858000"/>
              <a:gd name="connsiteX8892" fmla="*/ 7225941 w 12192000"/>
              <a:gd name="connsiteY8892" fmla="*/ 1732695 h 6858000"/>
              <a:gd name="connsiteX8893" fmla="*/ 7223726 w 12192000"/>
              <a:gd name="connsiteY8893" fmla="*/ 1742409 h 6858000"/>
              <a:gd name="connsiteX8894" fmla="*/ 7217082 w 12192000"/>
              <a:gd name="connsiteY8894" fmla="*/ 1748884 h 6858000"/>
              <a:gd name="connsiteX8895" fmla="*/ 7221512 w 12192000"/>
              <a:gd name="connsiteY8895" fmla="*/ 1755359 h 6858000"/>
              <a:gd name="connsiteX8896" fmla="*/ 7220773 w 12192000"/>
              <a:gd name="connsiteY8896" fmla="*/ 1768715 h 6858000"/>
              <a:gd name="connsiteX8897" fmla="*/ 7215606 w 12192000"/>
              <a:gd name="connsiteY8897" fmla="*/ 1777214 h 6858000"/>
              <a:gd name="connsiteX8898" fmla="*/ 7218559 w 12192000"/>
              <a:gd name="connsiteY8898" fmla="*/ 1788141 h 6858000"/>
              <a:gd name="connsiteX8899" fmla="*/ 7219297 w 12192000"/>
              <a:gd name="connsiteY8899" fmla="*/ 1790569 h 6858000"/>
              <a:gd name="connsiteX8900" fmla="*/ 7217820 w 12192000"/>
              <a:gd name="connsiteY8900" fmla="*/ 1807972 h 6858000"/>
              <a:gd name="connsiteX8901" fmla="*/ 7211176 w 12192000"/>
              <a:gd name="connsiteY8901" fmla="*/ 1813233 h 6858000"/>
              <a:gd name="connsiteX8902" fmla="*/ 7202317 w 12192000"/>
              <a:gd name="connsiteY8902" fmla="*/ 1812424 h 6858000"/>
              <a:gd name="connsiteX8903" fmla="*/ 7188291 w 12192000"/>
              <a:gd name="connsiteY8903" fmla="*/ 1823351 h 6858000"/>
              <a:gd name="connsiteX8904" fmla="*/ 7190505 w 12192000"/>
              <a:gd name="connsiteY8904" fmla="*/ 1843587 h 6858000"/>
              <a:gd name="connsiteX8905" fmla="*/ 7187552 w 12192000"/>
              <a:gd name="connsiteY8905" fmla="*/ 1852491 h 6858000"/>
              <a:gd name="connsiteX8906" fmla="*/ 7173526 w 12192000"/>
              <a:gd name="connsiteY8906" fmla="*/ 1862204 h 6858000"/>
              <a:gd name="connsiteX8907" fmla="*/ 7175740 w 12192000"/>
              <a:gd name="connsiteY8907" fmla="*/ 1867060 h 6858000"/>
              <a:gd name="connsiteX8908" fmla="*/ 7183861 w 12192000"/>
              <a:gd name="connsiteY8908" fmla="*/ 1868275 h 6858000"/>
              <a:gd name="connsiteX8909" fmla="*/ 7193458 w 12192000"/>
              <a:gd name="connsiteY8909" fmla="*/ 1881630 h 6858000"/>
              <a:gd name="connsiteX8910" fmla="*/ 7200841 w 12192000"/>
              <a:gd name="connsiteY8910" fmla="*/ 1892557 h 6858000"/>
              <a:gd name="connsiteX8911" fmla="*/ 7200841 w 12192000"/>
              <a:gd name="connsiteY8911" fmla="*/ 1893367 h 6858000"/>
              <a:gd name="connsiteX8912" fmla="*/ 7202317 w 12192000"/>
              <a:gd name="connsiteY8912" fmla="*/ 1909555 h 6858000"/>
              <a:gd name="connsiteX8913" fmla="*/ 7217820 w 12192000"/>
              <a:gd name="connsiteY8913" fmla="*/ 1921697 h 6858000"/>
              <a:gd name="connsiteX8914" fmla="*/ 7228894 w 12192000"/>
              <a:gd name="connsiteY8914" fmla="*/ 1923316 h 6858000"/>
              <a:gd name="connsiteX8915" fmla="*/ 7239968 w 12192000"/>
              <a:gd name="connsiteY8915" fmla="*/ 1933839 h 6858000"/>
              <a:gd name="connsiteX8916" fmla="*/ 7250303 w 12192000"/>
              <a:gd name="connsiteY8916" fmla="*/ 1939100 h 6858000"/>
              <a:gd name="connsiteX8917" fmla="*/ 7250303 w 12192000"/>
              <a:gd name="connsiteY8917" fmla="*/ 1945170 h 6858000"/>
              <a:gd name="connsiteX8918" fmla="*/ 7241444 w 12192000"/>
              <a:gd name="connsiteY8918" fmla="*/ 1953265 h 6858000"/>
              <a:gd name="connsiteX8919" fmla="*/ 7228894 w 12192000"/>
              <a:gd name="connsiteY8919" fmla="*/ 1952051 h 6858000"/>
              <a:gd name="connsiteX8920" fmla="*/ 7222250 w 12192000"/>
              <a:gd name="connsiteY8920" fmla="*/ 1948408 h 6858000"/>
              <a:gd name="connsiteX8921" fmla="*/ 7211176 w 12192000"/>
              <a:gd name="connsiteY8921" fmla="*/ 1948408 h 6858000"/>
              <a:gd name="connsiteX8922" fmla="*/ 7206008 w 12192000"/>
              <a:gd name="connsiteY8922" fmla="*/ 1952455 h 6858000"/>
              <a:gd name="connsiteX8923" fmla="*/ 7189029 w 12192000"/>
              <a:gd name="connsiteY8923" fmla="*/ 1952051 h 6858000"/>
              <a:gd name="connsiteX8924" fmla="*/ 7179432 w 12192000"/>
              <a:gd name="connsiteY8924" fmla="*/ 1956098 h 6858000"/>
              <a:gd name="connsiteX8925" fmla="*/ 7174264 w 12192000"/>
              <a:gd name="connsiteY8925" fmla="*/ 1968239 h 6858000"/>
              <a:gd name="connsiteX8926" fmla="*/ 7147687 w 12192000"/>
              <a:gd name="connsiteY8926" fmla="*/ 1980381 h 6858000"/>
              <a:gd name="connsiteX8927" fmla="*/ 7127016 w 12192000"/>
              <a:gd name="connsiteY8927" fmla="*/ 1996974 h 6858000"/>
              <a:gd name="connsiteX8928" fmla="*/ 7126278 w 12192000"/>
              <a:gd name="connsiteY8928" fmla="*/ 1990498 h 6858000"/>
              <a:gd name="connsiteX8929" fmla="*/ 7131446 w 12192000"/>
              <a:gd name="connsiteY8929" fmla="*/ 1977143 h 6858000"/>
              <a:gd name="connsiteX8930" fmla="*/ 7137352 w 12192000"/>
              <a:gd name="connsiteY8930" fmla="*/ 1976738 h 6858000"/>
              <a:gd name="connsiteX8931" fmla="*/ 7146949 w 12192000"/>
              <a:gd name="connsiteY8931" fmla="*/ 1970668 h 6858000"/>
              <a:gd name="connsiteX8932" fmla="*/ 7137352 w 12192000"/>
              <a:gd name="connsiteY8932" fmla="*/ 1971882 h 6858000"/>
              <a:gd name="connsiteX8933" fmla="*/ 7131446 w 12192000"/>
              <a:gd name="connsiteY8933" fmla="*/ 1970263 h 6858000"/>
              <a:gd name="connsiteX8934" fmla="*/ 7125540 w 12192000"/>
              <a:gd name="connsiteY8934" fmla="*/ 1971477 h 6858000"/>
              <a:gd name="connsiteX8935" fmla="*/ 7118157 w 12192000"/>
              <a:gd name="connsiteY8935" fmla="*/ 1967025 h 6858000"/>
              <a:gd name="connsiteX8936" fmla="*/ 7113728 w 12192000"/>
              <a:gd name="connsiteY8936" fmla="*/ 1958931 h 6858000"/>
              <a:gd name="connsiteX8937" fmla="*/ 7112990 w 12192000"/>
              <a:gd name="connsiteY8937" fmla="*/ 1958931 h 6858000"/>
              <a:gd name="connsiteX8938" fmla="*/ 7098225 w 12192000"/>
              <a:gd name="connsiteY8938" fmla="*/ 1955288 h 6858000"/>
              <a:gd name="connsiteX8939" fmla="*/ 7077554 w 12192000"/>
              <a:gd name="connsiteY8939" fmla="*/ 1955288 h 6858000"/>
              <a:gd name="connsiteX8940" fmla="*/ 7070910 w 12192000"/>
              <a:gd name="connsiteY8940" fmla="*/ 1948003 h 6858000"/>
              <a:gd name="connsiteX8941" fmla="*/ 7066480 w 12192000"/>
              <a:gd name="connsiteY8941" fmla="*/ 1948003 h 6858000"/>
              <a:gd name="connsiteX8942" fmla="*/ 7066480 w 12192000"/>
              <a:gd name="connsiteY8942" fmla="*/ 1952455 h 6858000"/>
              <a:gd name="connsiteX8943" fmla="*/ 7056883 w 12192000"/>
              <a:gd name="connsiteY8943" fmla="*/ 1960954 h 6858000"/>
              <a:gd name="connsiteX8944" fmla="*/ 7048763 w 12192000"/>
              <a:gd name="connsiteY8944" fmla="*/ 1960550 h 6858000"/>
              <a:gd name="connsiteX8945" fmla="*/ 7037689 w 12192000"/>
              <a:gd name="connsiteY8945" fmla="*/ 1952860 h 6858000"/>
              <a:gd name="connsiteX8946" fmla="*/ 7031045 w 12192000"/>
              <a:gd name="connsiteY8946" fmla="*/ 1955288 h 6858000"/>
              <a:gd name="connsiteX8947" fmla="*/ 7027353 w 12192000"/>
              <a:gd name="connsiteY8947" fmla="*/ 1967430 h 6858000"/>
              <a:gd name="connsiteX8948" fmla="*/ 7019233 w 12192000"/>
              <a:gd name="connsiteY8948" fmla="*/ 1971477 h 6858000"/>
              <a:gd name="connsiteX8949" fmla="*/ 7009636 w 12192000"/>
              <a:gd name="connsiteY8949" fmla="*/ 1968644 h 6858000"/>
              <a:gd name="connsiteX8950" fmla="*/ 7003730 w 12192000"/>
              <a:gd name="connsiteY8950" fmla="*/ 1974310 h 6858000"/>
              <a:gd name="connsiteX8951" fmla="*/ 7013327 w 12192000"/>
              <a:gd name="connsiteY8951" fmla="*/ 1984023 h 6858000"/>
              <a:gd name="connsiteX8952" fmla="*/ 7023662 w 12192000"/>
              <a:gd name="connsiteY8952" fmla="*/ 1985237 h 6858000"/>
              <a:gd name="connsiteX8953" fmla="*/ 7034736 w 12192000"/>
              <a:gd name="connsiteY8953" fmla="*/ 1994546 h 6858000"/>
              <a:gd name="connsiteX8954" fmla="*/ 7031783 w 12192000"/>
              <a:gd name="connsiteY8954" fmla="*/ 1997783 h 6858000"/>
              <a:gd name="connsiteX8955" fmla="*/ 7025139 w 12192000"/>
              <a:gd name="connsiteY8955" fmla="*/ 1991308 h 6858000"/>
              <a:gd name="connsiteX8956" fmla="*/ 7006683 w 12192000"/>
              <a:gd name="connsiteY8956" fmla="*/ 1990498 h 6858000"/>
              <a:gd name="connsiteX8957" fmla="*/ 7005944 w 12192000"/>
              <a:gd name="connsiteY8957" fmla="*/ 1995760 h 6858000"/>
              <a:gd name="connsiteX8958" fmla="*/ 7012589 w 12192000"/>
              <a:gd name="connsiteY8958" fmla="*/ 1998188 h 6858000"/>
              <a:gd name="connsiteX8959" fmla="*/ 7019971 w 12192000"/>
              <a:gd name="connsiteY8959" fmla="*/ 2003449 h 6858000"/>
              <a:gd name="connsiteX8960" fmla="*/ 7016280 w 12192000"/>
              <a:gd name="connsiteY8960" fmla="*/ 2009520 h 6858000"/>
              <a:gd name="connsiteX8961" fmla="*/ 7009636 w 12192000"/>
              <a:gd name="connsiteY8961" fmla="*/ 2007092 h 6858000"/>
              <a:gd name="connsiteX8962" fmla="*/ 7001515 w 12192000"/>
              <a:gd name="connsiteY8962" fmla="*/ 1996974 h 6858000"/>
              <a:gd name="connsiteX8963" fmla="*/ 6991918 w 12192000"/>
              <a:gd name="connsiteY8963" fmla="*/ 1993736 h 6858000"/>
              <a:gd name="connsiteX8964" fmla="*/ 6990441 w 12192000"/>
              <a:gd name="connsiteY8964" fmla="*/ 2000212 h 6858000"/>
              <a:gd name="connsiteX8965" fmla="*/ 6994132 w 12192000"/>
              <a:gd name="connsiteY8965" fmla="*/ 2007092 h 6858000"/>
              <a:gd name="connsiteX8966" fmla="*/ 7002253 w 12192000"/>
              <a:gd name="connsiteY8966" fmla="*/ 2011948 h 6858000"/>
              <a:gd name="connsiteX8967" fmla="*/ 6991180 w 12192000"/>
              <a:gd name="connsiteY8967" fmla="*/ 2012353 h 6858000"/>
              <a:gd name="connsiteX8968" fmla="*/ 6981582 w 12192000"/>
              <a:gd name="connsiteY8968" fmla="*/ 2005068 h 6858000"/>
              <a:gd name="connsiteX8969" fmla="*/ 6980106 w 12192000"/>
              <a:gd name="connsiteY8969" fmla="*/ 1993736 h 6858000"/>
              <a:gd name="connsiteX8970" fmla="*/ 6964603 w 12192000"/>
              <a:gd name="connsiteY8970" fmla="*/ 1987261 h 6858000"/>
              <a:gd name="connsiteX8971" fmla="*/ 6963126 w 12192000"/>
              <a:gd name="connsiteY8971" fmla="*/ 1982404 h 6858000"/>
              <a:gd name="connsiteX8972" fmla="*/ 6969032 w 12192000"/>
              <a:gd name="connsiteY8972" fmla="*/ 1982404 h 6858000"/>
              <a:gd name="connsiteX8973" fmla="*/ 6967556 w 12192000"/>
              <a:gd name="connsiteY8973" fmla="*/ 1973096 h 6858000"/>
              <a:gd name="connsiteX8974" fmla="*/ 6955744 w 12192000"/>
              <a:gd name="connsiteY8974" fmla="*/ 1975524 h 6858000"/>
              <a:gd name="connsiteX8975" fmla="*/ 6949100 w 12192000"/>
              <a:gd name="connsiteY8975" fmla="*/ 1985237 h 6858000"/>
              <a:gd name="connsiteX8976" fmla="*/ 6950576 w 12192000"/>
              <a:gd name="connsiteY8976" fmla="*/ 2003045 h 6858000"/>
              <a:gd name="connsiteX8977" fmla="*/ 6946885 w 12192000"/>
              <a:gd name="connsiteY8977" fmla="*/ 2007901 h 6858000"/>
              <a:gd name="connsiteX8978" fmla="*/ 6958697 w 12192000"/>
              <a:gd name="connsiteY8978" fmla="*/ 2017210 h 6858000"/>
              <a:gd name="connsiteX8979" fmla="*/ 6960173 w 12192000"/>
              <a:gd name="connsiteY8979" fmla="*/ 2023280 h 6858000"/>
              <a:gd name="connsiteX8980" fmla="*/ 6966079 w 12192000"/>
              <a:gd name="connsiteY8980" fmla="*/ 2027732 h 6858000"/>
              <a:gd name="connsiteX8981" fmla="*/ 6981582 w 12192000"/>
              <a:gd name="connsiteY8981" fmla="*/ 2044730 h 6858000"/>
              <a:gd name="connsiteX8982" fmla="*/ 6988227 w 12192000"/>
              <a:gd name="connsiteY8982" fmla="*/ 2052015 h 6858000"/>
              <a:gd name="connsiteX8983" fmla="*/ 6984535 w 12192000"/>
              <a:gd name="connsiteY8983" fmla="*/ 2062943 h 6858000"/>
              <a:gd name="connsiteX8984" fmla="*/ 6979368 w 12192000"/>
              <a:gd name="connsiteY8984" fmla="*/ 2064156 h 6858000"/>
              <a:gd name="connsiteX8985" fmla="*/ 6978629 w 12192000"/>
              <a:gd name="connsiteY8985" fmla="*/ 2059300 h 6858000"/>
              <a:gd name="connsiteX8986" fmla="*/ 6980844 w 12192000"/>
              <a:gd name="connsiteY8986" fmla="*/ 2054443 h 6858000"/>
              <a:gd name="connsiteX8987" fmla="*/ 6974938 w 12192000"/>
              <a:gd name="connsiteY8987" fmla="*/ 2049587 h 6858000"/>
              <a:gd name="connsiteX8988" fmla="*/ 6966817 w 12192000"/>
              <a:gd name="connsiteY8988" fmla="*/ 2046754 h 6858000"/>
              <a:gd name="connsiteX8989" fmla="*/ 6967556 w 12192000"/>
              <a:gd name="connsiteY8989" fmla="*/ 2052015 h 6858000"/>
              <a:gd name="connsiteX8990" fmla="*/ 6962388 w 12192000"/>
              <a:gd name="connsiteY8990" fmla="*/ 2058490 h 6858000"/>
              <a:gd name="connsiteX8991" fmla="*/ 6971985 w 12192000"/>
              <a:gd name="connsiteY8991" fmla="*/ 2060919 h 6858000"/>
              <a:gd name="connsiteX8992" fmla="*/ 6972723 w 12192000"/>
              <a:gd name="connsiteY8992" fmla="*/ 2065775 h 6858000"/>
              <a:gd name="connsiteX8993" fmla="*/ 6966079 w 12192000"/>
              <a:gd name="connsiteY8993" fmla="*/ 2072251 h 6858000"/>
              <a:gd name="connsiteX8994" fmla="*/ 6955744 w 12192000"/>
              <a:gd name="connsiteY8994" fmla="*/ 2073870 h 6858000"/>
              <a:gd name="connsiteX8995" fmla="*/ 6965341 w 12192000"/>
              <a:gd name="connsiteY8995" fmla="*/ 2081559 h 6858000"/>
              <a:gd name="connsiteX8996" fmla="*/ 6975676 w 12192000"/>
              <a:gd name="connsiteY8996" fmla="*/ 2082773 h 6858000"/>
              <a:gd name="connsiteX8997" fmla="*/ 6979368 w 12192000"/>
              <a:gd name="connsiteY8997" fmla="*/ 2087630 h 6858000"/>
              <a:gd name="connsiteX8998" fmla="*/ 6986012 w 12192000"/>
              <a:gd name="connsiteY8998" fmla="*/ 2087225 h 6858000"/>
              <a:gd name="connsiteX8999" fmla="*/ 6989703 w 12192000"/>
              <a:gd name="connsiteY8999" fmla="*/ 2092486 h 6858000"/>
              <a:gd name="connsiteX9000" fmla="*/ 6996347 w 12192000"/>
              <a:gd name="connsiteY9000" fmla="*/ 2094105 h 6858000"/>
              <a:gd name="connsiteX9001" fmla="*/ 7019233 w 12192000"/>
              <a:gd name="connsiteY9001" fmla="*/ 2107461 h 6858000"/>
              <a:gd name="connsiteX9002" fmla="*/ 7022924 w 12192000"/>
              <a:gd name="connsiteY9002" fmla="*/ 2113532 h 6858000"/>
              <a:gd name="connsiteX9003" fmla="*/ 7020709 w 12192000"/>
              <a:gd name="connsiteY9003" fmla="*/ 2123650 h 6858000"/>
              <a:gd name="connsiteX9004" fmla="*/ 7028830 w 12192000"/>
              <a:gd name="connsiteY9004" fmla="*/ 2134982 h 6858000"/>
              <a:gd name="connsiteX9005" fmla="*/ 7026615 w 12192000"/>
              <a:gd name="connsiteY9005" fmla="*/ 2140243 h 6858000"/>
              <a:gd name="connsiteX9006" fmla="*/ 7017018 w 12192000"/>
              <a:gd name="connsiteY9006" fmla="*/ 2139029 h 6858000"/>
              <a:gd name="connsiteX9007" fmla="*/ 7015542 w 12192000"/>
              <a:gd name="connsiteY9007" fmla="*/ 2135386 h 6858000"/>
              <a:gd name="connsiteX9008" fmla="*/ 7001515 w 12192000"/>
              <a:gd name="connsiteY9008" fmla="*/ 2126482 h 6858000"/>
              <a:gd name="connsiteX9009" fmla="*/ 6996347 w 12192000"/>
              <a:gd name="connsiteY9009" fmla="*/ 2130935 h 6858000"/>
              <a:gd name="connsiteX9010" fmla="*/ 6988227 w 12192000"/>
              <a:gd name="connsiteY9010" fmla="*/ 2130530 h 6858000"/>
              <a:gd name="connsiteX9011" fmla="*/ 6978629 w 12192000"/>
              <a:gd name="connsiteY9011" fmla="*/ 2134172 h 6858000"/>
              <a:gd name="connsiteX9012" fmla="*/ 6988227 w 12192000"/>
              <a:gd name="connsiteY9012" fmla="*/ 2141052 h 6858000"/>
              <a:gd name="connsiteX9013" fmla="*/ 6987488 w 12192000"/>
              <a:gd name="connsiteY9013" fmla="*/ 2145504 h 6858000"/>
              <a:gd name="connsiteX9014" fmla="*/ 6995609 w 12192000"/>
              <a:gd name="connsiteY9014" fmla="*/ 2150361 h 6858000"/>
              <a:gd name="connsiteX9015" fmla="*/ 7000038 w 12192000"/>
              <a:gd name="connsiteY9015" fmla="*/ 2151575 h 6858000"/>
              <a:gd name="connsiteX9016" fmla="*/ 7000777 w 12192000"/>
              <a:gd name="connsiteY9016" fmla="*/ 2155217 h 6858000"/>
              <a:gd name="connsiteX9017" fmla="*/ 7005206 w 12192000"/>
              <a:gd name="connsiteY9017" fmla="*/ 2158455 h 6858000"/>
              <a:gd name="connsiteX9018" fmla="*/ 7004468 w 12192000"/>
              <a:gd name="connsiteY9018" fmla="*/ 2162098 h 6858000"/>
              <a:gd name="connsiteX9019" fmla="*/ 6993394 w 12192000"/>
              <a:gd name="connsiteY9019" fmla="*/ 2158455 h 6858000"/>
              <a:gd name="connsiteX9020" fmla="*/ 6988227 w 12192000"/>
              <a:gd name="connsiteY9020" fmla="*/ 2164121 h 6858000"/>
              <a:gd name="connsiteX9021" fmla="*/ 6984535 w 12192000"/>
              <a:gd name="connsiteY9021" fmla="*/ 2160883 h 6858000"/>
              <a:gd name="connsiteX9022" fmla="*/ 6988227 w 12192000"/>
              <a:gd name="connsiteY9022" fmla="*/ 2156836 h 6858000"/>
              <a:gd name="connsiteX9023" fmla="*/ 6977153 w 12192000"/>
              <a:gd name="connsiteY9023" fmla="*/ 2151575 h 6858000"/>
              <a:gd name="connsiteX9024" fmla="*/ 6971247 w 12192000"/>
              <a:gd name="connsiteY9024" fmla="*/ 2152384 h 6858000"/>
              <a:gd name="connsiteX9025" fmla="*/ 6970509 w 12192000"/>
              <a:gd name="connsiteY9025" fmla="*/ 2155622 h 6858000"/>
              <a:gd name="connsiteX9026" fmla="*/ 6976415 w 12192000"/>
              <a:gd name="connsiteY9026" fmla="*/ 2164526 h 6858000"/>
              <a:gd name="connsiteX9027" fmla="*/ 6983059 w 12192000"/>
              <a:gd name="connsiteY9027" fmla="*/ 2179500 h 6858000"/>
              <a:gd name="connsiteX9028" fmla="*/ 6988965 w 12192000"/>
              <a:gd name="connsiteY9028" fmla="*/ 2188404 h 6858000"/>
              <a:gd name="connsiteX9029" fmla="*/ 6987488 w 12192000"/>
              <a:gd name="connsiteY9029" fmla="*/ 2194879 h 6858000"/>
              <a:gd name="connsiteX9030" fmla="*/ 6993394 w 12192000"/>
              <a:gd name="connsiteY9030" fmla="*/ 2204188 h 6858000"/>
              <a:gd name="connsiteX9031" fmla="*/ 6978629 w 12192000"/>
              <a:gd name="connsiteY9031" fmla="*/ 2194879 h 6858000"/>
              <a:gd name="connsiteX9032" fmla="*/ 6974938 w 12192000"/>
              <a:gd name="connsiteY9032" fmla="*/ 2186785 h 6858000"/>
              <a:gd name="connsiteX9033" fmla="*/ 6966079 w 12192000"/>
              <a:gd name="connsiteY9033" fmla="*/ 2186785 h 6858000"/>
              <a:gd name="connsiteX9034" fmla="*/ 6961650 w 12192000"/>
              <a:gd name="connsiteY9034" fmla="*/ 2197308 h 6858000"/>
              <a:gd name="connsiteX9035" fmla="*/ 6961650 w 12192000"/>
              <a:gd name="connsiteY9035" fmla="*/ 2209854 h 6858000"/>
              <a:gd name="connsiteX9036" fmla="*/ 6955744 w 12192000"/>
              <a:gd name="connsiteY9036" fmla="*/ 2203783 h 6858000"/>
              <a:gd name="connsiteX9037" fmla="*/ 6957959 w 12192000"/>
              <a:gd name="connsiteY9037" fmla="*/ 2196093 h 6858000"/>
              <a:gd name="connsiteX9038" fmla="*/ 6955006 w 12192000"/>
              <a:gd name="connsiteY9038" fmla="*/ 2189618 h 6858000"/>
              <a:gd name="connsiteX9039" fmla="*/ 6941717 w 12192000"/>
              <a:gd name="connsiteY9039" fmla="*/ 2184357 h 6858000"/>
              <a:gd name="connsiteX9040" fmla="*/ 6938026 w 12192000"/>
              <a:gd name="connsiteY9040" fmla="*/ 2174239 h 6858000"/>
              <a:gd name="connsiteX9041" fmla="*/ 6934335 w 12192000"/>
              <a:gd name="connsiteY9041" fmla="*/ 2182333 h 6858000"/>
              <a:gd name="connsiteX9042" fmla="*/ 6936550 w 12192000"/>
              <a:gd name="connsiteY9042" fmla="*/ 2186785 h 6858000"/>
              <a:gd name="connsiteX9043" fmla="*/ 6934335 w 12192000"/>
              <a:gd name="connsiteY9043" fmla="*/ 2192451 h 6858000"/>
              <a:gd name="connsiteX9044" fmla="*/ 6927691 w 12192000"/>
              <a:gd name="connsiteY9044" fmla="*/ 2186380 h 6858000"/>
              <a:gd name="connsiteX9045" fmla="*/ 6918832 w 12192000"/>
              <a:gd name="connsiteY9045" fmla="*/ 2175453 h 6858000"/>
              <a:gd name="connsiteX9046" fmla="*/ 6918094 w 12192000"/>
              <a:gd name="connsiteY9046" fmla="*/ 2166954 h 6858000"/>
              <a:gd name="connsiteX9047" fmla="*/ 6922523 w 12192000"/>
              <a:gd name="connsiteY9047" fmla="*/ 2162502 h 6858000"/>
              <a:gd name="connsiteX9048" fmla="*/ 6921047 w 12192000"/>
              <a:gd name="connsiteY9048" fmla="*/ 2155622 h 6858000"/>
              <a:gd name="connsiteX9049" fmla="*/ 6910711 w 12192000"/>
              <a:gd name="connsiteY9049" fmla="*/ 2146718 h 6858000"/>
              <a:gd name="connsiteX9050" fmla="*/ 6899638 w 12192000"/>
              <a:gd name="connsiteY9050" fmla="*/ 2141862 h 6858000"/>
              <a:gd name="connsiteX9051" fmla="*/ 6889302 w 12192000"/>
              <a:gd name="connsiteY9051" fmla="*/ 2130935 h 6858000"/>
              <a:gd name="connsiteX9052" fmla="*/ 6892255 w 12192000"/>
              <a:gd name="connsiteY9052" fmla="*/ 2122840 h 6858000"/>
              <a:gd name="connsiteX9053" fmla="*/ 6898161 w 12192000"/>
              <a:gd name="connsiteY9053" fmla="*/ 2121221 h 6858000"/>
              <a:gd name="connsiteX9054" fmla="*/ 6904805 w 12192000"/>
              <a:gd name="connsiteY9054" fmla="*/ 2113127 h 6858000"/>
              <a:gd name="connsiteX9055" fmla="*/ 6913664 w 12192000"/>
              <a:gd name="connsiteY9055" fmla="*/ 2116770 h 6858000"/>
              <a:gd name="connsiteX9056" fmla="*/ 6921785 w 12192000"/>
              <a:gd name="connsiteY9056" fmla="*/ 2112318 h 6858000"/>
              <a:gd name="connsiteX9057" fmla="*/ 6930644 w 12192000"/>
              <a:gd name="connsiteY9057" fmla="*/ 2109485 h 6858000"/>
              <a:gd name="connsiteX9058" fmla="*/ 6950576 w 12192000"/>
              <a:gd name="connsiteY9058" fmla="*/ 2121221 h 6858000"/>
              <a:gd name="connsiteX9059" fmla="*/ 6959435 w 12192000"/>
              <a:gd name="connsiteY9059" fmla="*/ 2123245 h 6858000"/>
              <a:gd name="connsiteX9060" fmla="*/ 6966079 w 12192000"/>
              <a:gd name="connsiteY9060" fmla="*/ 2128506 h 6858000"/>
              <a:gd name="connsiteX9061" fmla="*/ 6972723 w 12192000"/>
              <a:gd name="connsiteY9061" fmla="*/ 2122435 h 6858000"/>
              <a:gd name="connsiteX9062" fmla="*/ 6980106 w 12192000"/>
              <a:gd name="connsiteY9062" fmla="*/ 2118388 h 6858000"/>
              <a:gd name="connsiteX9063" fmla="*/ 6969770 w 12192000"/>
              <a:gd name="connsiteY9063" fmla="*/ 2116365 h 6858000"/>
              <a:gd name="connsiteX9064" fmla="*/ 6964603 w 12192000"/>
              <a:gd name="connsiteY9064" fmla="*/ 2112722 h 6858000"/>
              <a:gd name="connsiteX9065" fmla="*/ 6957959 w 12192000"/>
              <a:gd name="connsiteY9065" fmla="*/ 2113127 h 6858000"/>
              <a:gd name="connsiteX9066" fmla="*/ 6956482 w 12192000"/>
              <a:gd name="connsiteY9066" fmla="*/ 2106652 h 6858000"/>
              <a:gd name="connsiteX9067" fmla="*/ 6948362 w 12192000"/>
              <a:gd name="connsiteY9067" fmla="*/ 2110294 h 6858000"/>
              <a:gd name="connsiteX9068" fmla="*/ 6935811 w 12192000"/>
              <a:gd name="connsiteY9068" fmla="*/ 2103009 h 6858000"/>
              <a:gd name="connsiteX9069" fmla="*/ 6926953 w 12192000"/>
              <a:gd name="connsiteY9069" fmla="*/ 2102200 h 6858000"/>
              <a:gd name="connsiteX9070" fmla="*/ 6922523 w 12192000"/>
              <a:gd name="connsiteY9070" fmla="*/ 2109080 h 6858000"/>
              <a:gd name="connsiteX9071" fmla="*/ 6910711 w 12192000"/>
              <a:gd name="connsiteY9071" fmla="*/ 2107866 h 6858000"/>
              <a:gd name="connsiteX9072" fmla="*/ 6903329 w 12192000"/>
              <a:gd name="connsiteY9072" fmla="*/ 2098962 h 6858000"/>
              <a:gd name="connsiteX9073" fmla="*/ 6894470 w 12192000"/>
              <a:gd name="connsiteY9073" fmla="*/ 2108675 h 6858000"/>
              <a:gd name="connsiteX9074" fmla="*/ 6888564 w 12192000"/>
              <a:gd name="connsiteY9074" fmla="*/ 2105842 h 6858000"/>
              <a:gd name="connsiteX9075" fmla="*/ 6884873 w 12192000"/>
              <a:gd name="connsiteY9075" fmla="*/ 2093701 h 6858000"/>
              <a:gd name="connsiteX9076" fmla="*/ 6870846 w 12192000"/>
              <a:gd name="connsiteY9076" fmla="*/ 2075488 h 6858000"/>
              <a:gd name="connsiteX9077" fmla="*/ 6872323 w 12192000"/>
              <a:gd name="connsiteY9077" fmla="*/ 2071441 h 6858000"/>
              <a:gd name="connsiteX9078" fmla="*/ 6867155 w 12192000"/>
              <a:gd name="connsiteY9078" fmla="*/ 2070227 h 6858000"/>
              <a:gd name="connsiteX9079" fmla="*/ 6856819 w 12192000"/>
              <a:gd name="connsiteY9079" fmla="*/ 2056467 h 6858000"/>
              <a:gd name="connsiteX9080" fmla="*/ 6839102 w 12192000"/>
              <a:gd name="connsiteY9080" fmla="*/ 2043921 h 6858000"/>
              <a:gd name="connsiteX9081" fmla="*/ 6838363 w 12192000"/>
              <a:gd name="connsiteY9081" fmla="*/ 2030970 h 6858000"/>
              <a:gd name="connsiteX9082" fmla="*/ 6836887 w 12192000"/>
              <a:gd name="connsiteY9082" fmla="*/ 2030160 h 6858000"/>
              <a:gd name="connsiteX9083" fmla="*/ 6828766 w 12192000"/>
              <a:gd name="connsiteY9083" fmla="*/ 2024494 h 6858000"/>
              <a:gd name="connsiteX9084" fmla="*/ 6819169 w 12192000"/>
              <a:gd name="connsiteY9084" fmla="*/ 2003045 h 6858000"/>
              <a:gd name="connsiteX9085" fmla="*/ 6801451 w 12192000"/>
              <a:gd name="connsiteY9085" fmla="*/ 2002235 h 6858000"/>
              <a:gd name="connsiteX9086" fmla="*/ 6796283 w 12192000"/>
              <a:gd name="connsiteY9086" fmla="*/ 1996569 h 6858000"/>
              <a:gd name="connsiteX9087" fmla="*/ 6799975 w 12192000"/>
              <a:gd name="connsiteY9087" fmla="*/ 1986451 h 6858000"/>
              <a:gd name="connsiteX9088" fmla="*/ 6794807 w 12192000"/>
              <a:gd name="connsiteY9088" fmla="*/ 1977952 h 6858000"/>
              <a:gd name="connsiteX9089" fmla="*/ 6794807 w 12192000"/>
              <a:gd name="connsiteY9089" fmla="*/ 1966620 h 6858000"/>
              <a:gd name="connsiteX9090" fmla="*/ 6799236 w 12192000"/>
              <a:gd name="connsiteY9090" fmla="*/ 1956907 h 6858000"/>
              <a:gd name="connsiteX9091" fmla="*/ 6793330 w 12192000"/>
              <a:gd name="connsiteY9091" fmla="*/ 1942337 h 6858000"/>
              <a:gd name="connsiteX9092" fmla="*/ 6797760 w 12192000"/>
              <a:gd name="connsiteY9092" fmla="*/ 1922102 h 6858000"/>
              <a:gd name="connsiteX9093" fmla="*/ 6802189 w 12192000"/>
              <a:gd name="connsiteY9093" fmla="*/ 1920078 h 6858000"/>
              <a:gd name="connsiteX9094" fmla="*/ 6803666 w 12192000"/>
              <a:gd name="connsiteY9094" fmla="*/ 1913198 h 6858000"/>
              <a:gd name="connsiteX9095" fmla="*/ 6788901 w 12192000"/>
              <a:gd name="connsiteY9095" fmla="*/ 1906318 h 6858000"/>
              <a:gd name="connsiteX9096" fmla="*/ 6777827 w 12192000"/>
              <a:gd name="connsiteY9096" fmla="*/ 1901461 h 6858000"/>
              <a:gd name="connsiteX9097" fmla="*/ 6776351 w 12192000"/>
              <a:gd name="connsiteY9097" fmla="*/ 1894581 h 6858000"/>
              <a:gd name="connsiteX9098" fmla="*/ 6757895 w 12192000"/>
              <a:gd name="connsiteY9098" fmla="*/ 1872726 h 6858000"/>
              <a:gd name="connsiteX9099" fmla="*/ 6748298 w 12192000"/>
              <a:gd name="connsiteY9099" fmla="*/ 1869084 h 6858000"/>
              <a:gd name="connsiteX9100" fmla="*/ 6744606 w 12192000"/>
              <a:gd name="connsiteY9100" fmla="*/ 1864632 h 6858000"/>
              <a:gd name="connsiteX9101" fmla="*/ 6734271 w 12192000"/>
              <a:gd name="connsiteY9101" fmla="*/ 1851681 h 6858000"/>
              <a:gd name="connsiteX9102" fmla="*/ 6729103 w 12192000"/>
              <a:gd name="connsiteY9102" fmla="*/ 1854110 h 6858000"/>
              <a:gd name="connsiteX9103" fmla="*/ 6709909 w 12192000"/>
              <a:gd name="connsiteY9103" fmla="*/ 1851277 h 6858000"/>
              <a:gd name="connsiteX9104" fmla="*/ 6704003 w 12192000"/>
              <a:gd name="connsiteY9104" fmla="*/ 1850062 h 6858000"/>
              <a:gd name="connsiteX9105" fmla="*/ 6693667 w 12192000"/>
              <a:gd name="connsiteY9105" fmla="*/ 1847634 h 6858000"/>
              <a:gd name="connsiteX9106" fmla="*/ 6687023 w 12192000"/>
              <a:gd name="connsiteY9106" fmla="*/ 1840754 h 6858000"/>
              <a:gd name="connsiteX9107" fmla="*/ 6698835 w 12192000"/>
              <a:gd name="connsiteY9107" fmla="*/ 1846420 h 6858000"/>
              <a:gd name="connsiteX9108" fmla="*/ 6705479 w 12192000"/>
              <a:gd name="connsiteY9108" fmla="*/ 1845611 h 6858000"/>
              <a:gd name="connsiteX9109" fmla="*/ 6681117 w 12192000"/>
              <a:gd name="connsiteY9109" fmla="*/ 1822542 h 6858000"/>
              <a:gd name="connsiteX9110" fmla="*/ 6669305 w 12192000"/>
              <a:gd name="connsiteY9110" fmla="*/ 1817281 h 6858000"/>
              <a:gd name="connsiteX9111" fmla="*/ 6647158 w 12192000"/>
              <a:gd name="connsiteY9111" fmla="*/ 1815662 h 6858000"/>
              <a:gd name="connsiteX9112" fmla="*/ 6636084 w 12192000"/>
              <a:gd name="connsiteY9112" fmla="*/ 1817685 h 6858000"/>
              <a:gd name="connsiteX9113" fmla="*/ 6630917 w 12192000"/>
              <a:gd name="connsiteY9113" fmla="*/ 1812019 h 6858000"/>
              <a:gd name="connsiteX9114" fmla="*/ 6627226 w 12192000"/>
              <a:gd name="connsiteY9114" fmla="*/ 1803925 h 6858000"/>
              <a:gd name="connsiteX9115" fmla="*/ 6616152 w 12192000"/>
              <a:gd name="connsiteY9115" fmla="*/ 1800687 h 6858000"/>
              <a:gd name="connsiteX9116" fmla="*/ 6605078 w 12192000"/>
              <a:gd name="connsiteY9116" fmla="*/ 1790569 h 6858000"/>
              <a:gd name="connsiteX9117" fmla="*/ 6594005 w 12192000"/>
              <a:gd name="connsiteY9117" fmla="*/ 1790569 h 6858000"/>
              <a:gd name="connsiteX9118" fmla="*/ 6589575 w 12192000"/>
              <a:gd name="connsiteY9118" fmla="*/ 1782880 h 6858000"/>
              <a:gd name="connsiteX9119" fmla="*/ 6593266 w 12192000"/>
              <a:gd name="connsiteY9119" fmla="*/ 1775190 h 6858000"/>
              <a:gd name="connsiteX9120" fmla="*/ 6602125 w 12192000"/>
              <a:gd name="connsiteY9120" fmla="*/ 1773976 h 6858000"/>
              <a:gd name="connsiteX9121" fmla="*/ 6609508 w 12192000"/>
              <a:gd name="connsiteY9121" fmla="*/ 1776404 h 6858000"/>
              <a:gd name="connsiteX9122" fmla="*/ 6601387 w 12192000"/>
              <a:gd name="connsiteY9122" fmla="*/ 1767905 h 6858000"/>
              <a:gd name="connsiteX9123" fmla="*/ 6596958 w 12192000"/>
              <a:gd name="connsiteY9123" fmla="*/ 1767096 h 6858000"/>
              <a:gd name="connsiteX9124" fmla="*/ 6582193 w 12192000"/>
              <a:gd name="connsiteY9124" fmla="*/ 1754145 h 6858000"/>
              <a:gd name="connsiteX9125" fmla="*/ 6574810 w 12192000"/>
              <a:gd name="connsiteY9125" fmla="*/ 1741194 h 6858000"/>
              <a:gd name="connsiteX9126" fmla="*/ 6571857 w 12192000"/>
              <a:gd name="connsiteY9126" fmla="*/ 1727839 h 6858000"/>
              <a:gd name="connsiteX9127" fmla="*/ 6562260 w 12192000"/>
              <a:gd name="connsiteY9127" fmla="*/ 1720554 h 6858000"/>
              <a:gd name="connsiteX9128" fmla="*/ 6560045 w 12192000"/>
              <a:gd name="connsiteY9128" fmla="*/ 1711650 h 6858000"/>
              <a:gd name="connsiteX9129" fmla="*/ 6547495 w 12192000"/>
              <a:gd name="connsiteY9129" fmla="*/ 1712055 h 6858000"/>
              <a:gd name="connsiteX9130" fmla="*/ 6540113 w 12192000"/>
              <a:gd name="connsiteY9130" fmla="*/ 1719744 h 6858000"/>
              <a:gd name="connsiteX9131" fmla="*/ 6537899 w 12192000"/>
              <a:gd name="connsiteY9131" fmla="*/ 1729458 h 6858000"/>
              <a:gd name="connsiteX9132" fmla="*/ 6526087 w 12192000"/>
              <a:gd name="connsiteY9132" fmla="*/ 1747670 h 6858000"/>
              <a:gd name="connsiteX9133" fmla="*/ 6521657 w 12192000"/>
              <a:gd name="connsiteY9133" fmla="*/ 1744027 h 6858000"/>
              <a:gd name="connsiteX9134" fmla="*/ 6522395 w 12192000"/>
              <a:gd name="connsiteY9134" fmla="*/ 1740790 h 6858000"/>
              <a:gd name="connsiteX9135" fmla="*/ 6511322 w 12192000"/>
              <a:gd name="connsiteY9135" fmla="*/ 1731076 h 6858000"/>
              <a:gd name="connsiteX9136" fmla="*/ 6508369 w 12192000"/>
              <a:gd name="connsiteY9136" fmla="*/ 1712864 h 6858000"/>
              <a:gd name="connsiteX9137" fmla="*/ 6508369 w 12192000"/>
              <a:gd name="connsiteY9137" fmla="*/ 1712055 h 6858000"/>
              <a:gd name="connsiteX9138" fmla="*/ 6509107 w 12192000"/>
              <a:gd name="connsiteY9138" fmla="*/ 1703556 h 6858000"/>
              <a:gd name="connsiteX9139" fmla="*/ 6517228 w 12192000"/>
              <a:gd name="connsiteY9139" fmla="*/ 1701532 h 6858000"/>
              <a:gd name="connsiteX9140" fmla="*/ 6517228 w 12192000"/>
              <a:gd name="connsiteY9140" fmla="*/ 1695057 h 6858000"/>
              <a:gd name="connsiteX9141" fmla="*/ 6507630 w 12192000"/>
              <a:gd name="connsiteY9141" fmla="*/ 1691010 h 6858000"/>
              <a:gd name="connsiteX9142" fmla="*/ 6506892 w 12192000"/>
              <a:gd name="connsiteY9142" fmla="*/ 1690605 h 6858000"/>
              <a:gd name="connsiteX9143" fmla="*/ 6495818 w 12192000"/>
              <a:gd name="connsiteY9143" fmla="*/ 1688177 h 6858000"/>
              <a:gd name="connsiteX9144" fmla="*/ 6489174 w 12192000"/>
              <a:gd name="connsiteY9144" fmla="*/ 1691414 h 6858000"/>
              <a:gd name="connsiteX9145" fmla="*/ 6481792 w 12192000"/>
              <a:gd name="connsiteY9145" fmla="*/ 1697890 h 6858000"/>
              <a:gd name="connsiteX9146" fmla="*/ 6470718 w 12192000"/>
              <a:gd name="connsiteY9146" fmla="*/ 1697890 h 6858000"/>
              <a:gd name="connsiteX9147" fmla="*/ 6460382 w 12192000"/>
              <a:gd name="connsiteY9147" fmla="*/ 1706389 h 6858000"/>
              <a:gd name="connsiteX9148" fmla="*/ 6450047 w 12192000"/>
              <a:gd name="connsiteY9148" fmla="*/ 1707603 h 6858000"/>
              <a:gd name="connsiteX9149" fmla="*/ 6445618 w 12192000"/>
              <a:gd name="connsiteY9149" fmla="*/ 1714483 h 6858000"/>
              <a:gd name="connsiteX9150" fmla="*/ 6451524 w 12192000"/>
              <a:gd name="connsiteY9150" fmla="*/ 1724196 h 6858000"/>
              <a:gd name="connsiteX9151" fmla="*/ 6458168 w 12192000"/>
              <a:gd name="connsiteY9151" fmla="*/ 1732291 h 6858000"/>
              <a:gd name="connsiteX9152" fmla="*/ 6450047 w 12192000"/>
              <a:gd name="connsiteY9152" fmla="*/ 1742813 h 6858000"/>
              <a:gd name="connsiteX9153" fmla="*/ 6445618 w 12192000"/>
              <a:gd name="connsiteY9153" fmla="*/ 1746456 h 6858000"/>
              <a:gd name="connsiteX9154" fmla="*/ 6451524 w 12192000"/>
              <a:gd name="connsiteY9154" fmla="*/ 1757788 h 6858000"/>
              <a:gd name="connsiteX9155" fmla="*/ 6453000 w 12192000"/>
              <a:gd name="connsiteY9155" fmla="*/ 1771143 h 6858000"/>
              <a:gd name="connsiteX9156" fmla="*/ 6458168 w 12192000"/>
              <a:gd name="connsiteY9156" fmla="*/ 1778023 h 6858000"/>
              <a:gd name="connsiteX9157" fmla="*/ 6480315 w 12192000"/>
              <a:gd name="connsiteY9157" fmla="*/ 1788546 h 6858000"/>
              <a:gd name="connsiteX9158" fmla="*/ 6492127 w 12192000"/>
              <a:gd name="connsiteY9158" fmla="*/ 1794617 h 6858000"/>
              <a:gd name="connsiteX9159" fmla="*/ 6498033 w 12192000"/>
              <a:gd name="connsiteY9159" fmla="*/ 1802306 h 6858000"/>
              <a:gd name="connsiteX9160" fmla="*/ 6530516 w 12192000"/>
              <a:gd name="connsiteY9160" fmla="*/ 1832660 h 6858000"/>
              <a:gd name="connsiteX9161" fmla="*/ 6531254 w 12192000"/>
              <a:gd name="connsiteY9161" fmla="*/ 1840349 h 6858000"/>
              <a:gd name="connsiteX9162" fmla="*/ 6535684 w 12192000"/>
              <a:gd name="connsiteY9162" fmla="*/ 1842373 h 6858000"/>
              <a:gd name="connsiteX9163" fmla="*/ 6535684 w 12192000"/>
              <a:gd name="connsiteY9163" fmla="*/ 1852086 h 6858000"/>
              <a:gd name="connsiteX9164" fmla="*/ 6543066 w 12192000"/>
              <a:gd name="connsiteY9164" fmla="*/ 1860990 h 6858000"/>
              <a:gd name="connsiteX9165" fmla="*/ 6551925 w 12192000"/>
              <a:gd name="connsiteY9165" fmla="*/ 1869489 h 6858000"/>
              <a:gd name="connsiteX9166" fmla="*/ 6558569 w 12192000"/>
              <a:gd name="connsiteY9166" fmla="*/ 1879607 h 6858000"/>
              <a:gd name="connsiteX9167" fmla="*/ 6573334 w 12192000"/>
              <a:gd name="connsiteY9167" fmla="*/ 1890129 h 6858000"/>
              <a:gd name="connsiteX9168" fmla="*/ 6580716 w 12192000"/>
              <a:gd name="connsiteY9168" fmla="*/ 1897010 h 6858000"/>
              <a:gd name="connsiteX9169" fmla="*/ 6589575 w 12192000"/>
              <a:gd name="connsiteY9169" fmla="*/ 1898628 h 6858000"/>
              <a:gd name="connsiteX9170" fmla="*/ 6596219 w 12192000"/>
              <a:gd name="connsiteY9170" fmla="*/ 1902271 h 6858000"/>
              <a:gd name="connsiteX9171" fmla="*/ 6614675 w 12192000"/>
              <a:gd name="connsiteY9171" fmla="*/ 1901866 h 6858000"/>
              <a:gd name="connsiteX9172" fmla="*/ 6622796 w 12192000"/>
              <a:gd name="connsiteY9172" fmla="*/ 1904294 h 6858000"/>
              <a:gd name="connsiteX9173" fmla="*/ 6634608 w 12192000"/>
              <a:gd name="connsiteY9173" fmla="*/ 1902271 h 6858000"/>
              <a:gd name="connsiteX9174" fmla="*/ 6643467 w 12192000"/>
              <a:gd name="connsiteY9174" fmla="*/ 1906318 h 6858000"/>
              <a:gd name="connsiteX9175" fmla="*/ 6641990 w 12192000"/>
              <a:gd name="connsiteY9175" fmla="*/ 1912793 h 6858000"/>
              <a:gd name="connsiteX9176" fmla="*/ 6629440 w 12192000"/>
              <a:gd name="connsiteY9176" fmla="*/ 1920887 h 6858000"/>
              <a:gd name="connsiteX9177" fmla="*/ 6628702 w 12192000"/>
              <a:gd name="connsiteY9177" fmla="*/ 1924935 h 6858000"/>
              <a:gd name="connsiteX9178" fmla="*/ 6633870 w 12192000"/>
              <a:gd name="connsiteY9178" fmla="*/ 1932219 h 6858000"/>
              <a:gd name="connsiteX9179" fmla="*/ 6644205 w 12192000"/>
              <a:gd name="connsiteY9179" fmla="*/ 1932219 h 6858000"/>
              <a:gd name="connsiteX9180" fmla="*/ 6662661 w 12192000"/>
              <a:gd name="connsiteY9180" fmla="*/ 1936267 h 6858000"/>
              <a:gd name="connsiteX9181" fmla="*/ 6701788 w 12192000"/>
              <a:gd name="connsiteY9181" fmla="*/ 1956098 h 6858000"/>
              <a:gd name="connsiteX9182" fmla="*/ 6717291 w 12192000"/>
              <a:gd name="connsiteY9182" fmla="*/ 1966216 h 6858000"/>
              <a:gd name="connsiteX9183" fmla="*/ 6726888 w 12192000"/>
              <a:gd name="connsiteY9183" fmla="*/ 1975929 h 6858000"/>
              <a:gd name="connsiteX9184" fmla="*/ 6743130 w 12192000"/>
              <a:gd name="connsiteY9184" fmla="*/ 1979976 h 6858000"/>
              <a:gd name="connsiteX9185" fmla="*/ 6751989 w 12192000"/>
              <a:gd name="connsiteY9185" fmla="*/ 1985237 h 6858000"/>
              <a:gd name="connsiteX9186" fmla="*/ 6755680 w 12192000"/>
              <a:gd name="connsiteY9186" fmla="*/ 1991308 h 6858000"/>
              <a:gd name="connsiteX9187" fmla="*/ 6754203 w 12192000"/>
              <a:gd name="connsiteY9187" fmla="*/ 2003045 h 6858000"/>
              <a:gd name="connsiteX9188" fmla="*/ 6749774 w 12192000"/>
              <a:gd name="connsiteY9188" fmla="*/ 2008711 h 6858000"/>
              <a:gd name="connsiteX9189" fmla="*/ 6751251 w 12192000"/>
              <a:gd name="connsiteY9189" fmla="*/ 2016400 h 6858000"/>
              <a:gd name="connsiteX9190" fmla="*/ 6748298 w 12192000"/>
              <a:gd name="connsiteY9190" fmla="*/ 2018424 h 6858000"/>
              <a:gd name="connsiteX9191" fmla="*/ 6747559 w 12192000"/>
              <a:gd name="connsiteY9191" fmla="*/ 2020852 h 6858000"/>
              <a:gd name="connsiteX9192" fmla="*/ 6738700 w 12192000"/>
              <a:gd name="connsiteY9192" fmla="*/ 2017614 h 6858000"/>
              <a:gd name="connsiteX9193" fmla="*/ 6732056 w 12192000"/>
              <a:gd name="connsiteY9193" fmla="*/ 2009520 h 6858000"/>
              <a:gd name="connsiteX9194" fmla="*/ 6728365 w 12192000"/>
              <a:gd name="connsiteY9194" fmla="*/ 2001021 h 6858000"/>
              <a:gd name="connsiteX9195" fmla="*/ 6729103 w 12192000"/>
              <a:gd name="connsiteY9195" fmla="*/ 1994141 h 6858000"/>
              <a:gd name="connsiteX9196" fmla="*/ 6723935 w 12192000"/>
              <a:gd name="connsiteY9196" fmla="*/ 1991308 h 6858000"/>
              <a:gd name="connsiteX9197" fmla="*/ 6708432 w 12192000"/>
              <a:gd name="connsiteY9197" fmla="*/ 1990903 h 6858000"/>
              <a:gd name="connsiteX9198" fmla="*/ 6705479 w 12192000"/>
              <a:gd name="connsiteY9198" fmla="*/ 1986856 h 6858000"/>
              <a:gd name="connsiteX9199" fmla="*/ 6695144 w 12192000"/>
              <a:gd name="connsiteY9199" fmla="*/ 1982404 h 6858000"/>
              <a:gd name="connsiteX9200" fmla="*/ 6688500 w 12192000"/>
              <a:gd name="connsiteY9200" fmla="*/ 1983214 h 6858000"/>
              <a:gd name="connsiteX9201" fmla="*/ 6684070 w 12192000"/>
              <a:gd name="connsiteY9201" fmla="*/ 1985642 h 6858000"/>
              <a:gd name="connsiteX9202" fmla="*/ 6680379 w 12192000"/>
              <a:gd name="connsiteY9202" fmla="*/ 1996974 h 6858000"/>
              <a:gd name="connsiteX9203" fmla="*/ 6675211 w 12192000"/>
              <a:gd name="connsiteY9203" fmla="*/ 2002640 h 6858000"/>
              <a:gd name="connsiteX9204" fmla="*/ 6675211 w 12192000"/>
              <a:gd name="connsiteY9204" fmla="*/ 2008306 h 6858000"/>
              <a:gd name="connsiteX9205" fmla="*/ 6673735 w 12192000"/>
              <a:gd name="connsiteY9205" fmla="*/ 2015186 h 6858000"/>
              <a:gd name="connsiteX9206" fmla="*/ 6666352 w 12192000"/>
              <a:gd name="connsiteY9206" fmla="*/ 2019638 h 6858000"/>
              <a:gd name="connsiteX9207" fmla="*/ 6666352 w 12192000"/>
              <a:gd name="connsiteY9207" fmla="*/ 2026518 h 6858000"/>
              <a:gd name="connsiteX9208" fmla="*/ 6670044 w 12192000"/>
              <a:gd name="connsiteY9208" fmla="*/ 2031375 h 6858000"/>
              <a:gd name="connsiteX9209" fmla="*/ 6678164 w 12192000"/>
              <a:gd name="connsiteY9209" fmla="*/ 2032184 h 6858000"/>
              <a:gd name="connsiteX9210" fmla="*/ 6692191 w 12192000"/>
              <a:gd name="connsiteY9210" fmla="*/ 2044325 h 6858000"/>
              <a:gd name="connsiteX9211" fmla="*/ 6694406 w 12192000"/>
              <a:gd name="connsiteY9211" fmla="*/ 2049587 h 6858000"/>
              <a:gd name="connsiteX9212" fmla="*/ 6692929 w 12192000"/>
              <a:gd name="connsiteY9212" fmla="*/ 2061728 h 6858000"/>
              <a:gd name="connsiteX9213" fmla="*/ 6695882 w 12192000"/>
              <a:gd name="connsiteY9213" fmla="*/ 2065775 h 6858000"/>
              <a:gd name="connsiteX9214" fmla="*/ 6692191 w 12192000"/>
              <a:gd name="connsiteY9214" fmla="*/ 2072251 h 6858000"/>
              <a:gd name="connsiteX9215" fmla="*/ 6683332 w 12192000"/>
              <a:gd name="connsiteY9215" fmla="*/ 2074274 h 6858000"/>
              <a:gd name="connsiteX9216" fmla="*/ 6675211 w 12192000"/>
              <a:gd name="connsiteY9216" fmla="*/ 2082369 h 6858000"/>
              <a:gd name="connsiteX9217" fmla="*/ 6674473 w 12192000"/>
              <a:gd name="connsiteY9217" fmla="*/ 2103414 h 6858000"/>
              <a:gd name="connsiteX9218" fmla="*/ 6660447 w 12192000"/>
              <a:gd name="connsiteY9218" fmla="*/ 2113532 h 6858000"/>
              <a:gd name="connsiteX9219" fmla="*/ 6658970 w 12192000"/>
              <a:gd name="connsiteY9219" fmla="*/ 2123245 h 6858000"/>
              <a:gd name="connsiteX9220" fmla="*/ 6651588 w 12192000"/>
              <a:gd name="connsiteY9220" fmla="*/ 2132553 h 6858000"/>
              <a:gd name="connsiteX9221" fmla="*/ 6637561 w 12192000"/>
              <a:gd name="connsiteY9221" fmla="*/ 2133363 h 6858000"/>
              <a:gd name="connsiteX9222" fmla="*/ 6626487 w 12192000"/>
              <a:gd name="connsiteY9222" fmla="*/ 2123245 h 6858000"/>
              <a:gd name="connsiteX9223" fmla="*/ 6625749 w 12192000"/>
              <a:gd name="connsiteY9223" fmla="*/ 2116365 h 6858000"/>
              <a:gd name="connsiteX9224" fmla="*/ 6627964 w 12192000"/>
              <a:gd name="connsiteY9224" fmla="*/ 2113127 h 6858000"/>
              <a:gd name="connsiteX9225" fmla="*/ 6634608 w 12192000"/>
              <a:gd name="connsiteY9225" fmla="*/ 2109889 h 6858000"/>
              <a:gd name="connsiteX9226" fmla="*/ 6640514 w 12192000"/>
              <a:gd name="connsiteY9226" fmla="*/ 2103414 h 6858000"/>
              <a:gd name="connsiteX9227" fmla="*/ 6641252 w 12192000"/>
              <a:gd name="connsiteY9227" fmla="*/ 2094915 h 6858000"/>
              <a:gd name="connsiteX9228" fmla="*/ 6640514 w 12192000"/>
              <a:gd name="connsiteY9228" fmla="*/ 2086011 h 6858000"/>
              <a:gd name="connsiteX9229" fmla="*/ 6642729 w 12192000"/>
              <a:gd name="connsiteY9229" fmla="*/ 2084392 h 6858000"/>
              <a:gd name="connsiteX9230" fmla="*/ 6647158 w 12192000"/>
              <a:gd name="connsiteY9230" fmla="*/ 2083987 h 6858000"/>
              <a:gd name="connsiteX9231" fmla="*/ 6652326 w 12192000"/>
              <a:gd name="connsiteY9231" fmla="*/ 2078321 h 6858000"/>
              <a:gd name="connsiteX9232" fmla="*/ 6652326 w 12192000"/>
              <a:gd name="connsiteY9232" fmla="*/ 2069823 h 6858000"/>
              <a:gd name="connsiteX9233" fmla="*/ 6647158 w 12192000"/>
              <a:gd name="connsiteY9233" fmla="*/ 2062133 h 6858000"/>
              <a:gd name="connsiteX9234" fmla="*/ 6642729 w 12192000"/>
              <a:gd name="connsiteY9234" fmla="*/ 2045944 h 6858000"/>
              <a:gd name="connsiteX9235" fmla="*/ 6637561 w 12192000"/>
              <a:gd name="connsiteY9235" fmla="*/ 2039469 h 6858000"/>
              <a:gd name="connsiteX9236" fmla="*/ 6635346 w 12192000"/>
              <a:gd name="connsiteY9236" fmla="*/ 2025709 h 6858000"/>
              <a:gd name="connsiteX9237" fmla="*/ 6630917 w 12192000"/>
              <a:gd name="connsiteY9237" fmla="*/ 2011139 h 6858000"/>
              <a:gd name="connsiteX9238" fmla="*/ 6623534 w 12192000"/>
              <a:gd name="connsiteY9238" fmla="*/ 2007092 h 6858000"/>
              <a:gd name="connsiteX9239" fmla="*/ 6618367 w 12192000"/>
              <a:gd name="connsiteY9239" fmla="*/ 2010329 h 6858000"/>
              <a:gd name="connsiteX9240" fmla="*/ 6605078 w 12192000"/>
              <a:gd name="connsiteY9240" fmla="*/ 2007497 h 6858000"/>
              <a:gd name="connsiteX9241" fmla="*/ 6601387 w 12192000"/>
              <a:gd name="connsiteY9241" fmla="*/ 1999807 h 6858000"/>
              <a:gd name="connsiteX9242" fmla="*/ 6591052 w 12192000"/>
              <a:gd name="connsiteY9242" fmla="*/ 1998997 h 6858000"/>
              <a:gd name="connsiteX9243" fmla="*/ 6585884 w 12192000"/>
              <a:gd name="connsiteY9243" fmla="*/ 1994546 h 6858000"/>
              <a:gd name="connsiteX9244" fmla="*/ 6588099 w 12192000"/>
              <a:gd name="connsiteY9244" fmla="*/ 1990498 h 6858000"/>
              <a:gd name="connsiteX9245" fmla="*/ 6589575 w 12192000"/>
              <a:gd name="connsiteY9245" fmla="*/ 1981595 h 6858000"/>
              <a:gd name="connsiteX9246" fmla="*/ 6582931 w 12192000"/>
              <a:gd name="connsiteY9246" fmla="*/ 1973905 h 6858000"/>
              <a:gd name="connsiteX9247" fmla="*/ 6574072 w 12192000"/>
              <a:gd name="connsiteY9247" fmla="*/ 1973096 h 6858000"/>
              <a:gd name="connsiteX9248" fmla="*/ 6565213 w 12192000"/>
              <a:gd name="connsiteY9248" fmla="*/ 1973500 h 6858000"/>
              <a:gd name="connsiteX9249" fmla="*/ 6565951 w 12192000"/>
              <a:gd name="connsiteY9249" fmla="*/ 1967430 h 6858000"/>
              <a:gd name="connsiteX9250" fmla="*/ 6557831 w 12192000"/>
              <a:gd name="connsiteY9250" fmla="*/ 1964597 h 6858000"/>
              <a:gd name="connsiteX9251" fmla="*/ 6551925 w 12192000"/>
              <a:gd name="connsiteY9251" fmla="*/ 1966620 h 6858000"/>
              <a:gd name="connsiteX9252" fmla="*/ 6546019 w 12192000"/>
              <a:gd name="connsiteY9252" fmla="*/ 1962978 h 6858000"/>
              <a:gd name="connsiteX9253" fmla="*/ 6534946 w 12192000"/>
              <a:gd name="connsiteY9253" fmla="*/ 1944766 h 6858000"/>
              <a:gd name="connsiteX9254" fmla="*/ 6525348 w 12192000"/>
              <a:gd name="connsiteY9254" fmla="*/ 1943956 h 6858000"/>
              <a:gd name="connsiteX9255" fmla="*/ 6515012 w 12192000"/>
              <a:gd name="connsiteY9255" fmla="*/ 1940314 h 6858000"/>
              <a:gd name="connsiteX9256" fmla="*/ 6509107 w 12192000"/>
              <a:gd name="connsiteY9256" fmla="*/ 1945980 h 6858000"/>
              <a:gd name="connsiteX9257" fmla="*/ 6499510 w 12192000"/>
              <a:gd name="connsiteY9257" fmla="*/ 1945980 h 6858000"/>
              <a:gd name="connsiteX9258" fmla="*/ 6498033 w 12192000"/>
              <a:gd name="connsiteY9258" fmla="*/ 1938290 h 6858000"/>
              <a:gd name="connsiteX9259" fmla="*/ 6489912 w 12192000"/>
              <a:gd name="connsiteY9259" fmla="*/ 1933029 h 6858000"/>
              <a:gd name="connsiteX9260" fmla="*/ 6480315 w 12192000"/>
              <a:gd name="connsiteY9260" fmla="*/ 1931410 h 6858000"/>
              <a:gd name="connsiteX9261" fmla="*/ 6460382 w 12192000"/>
              <a:gd name="connsiteY9261" fmla="*/ 1918054 h 6858000"/>
              <a:gd name="connsiteX9262" fmla="*/ 6440450 w 12192000"/>
              <a:gd name="connsiteY9262" fmla="*/ 1894176 h 6858000"/>
              <a:gd name="connsiteX9263" fmla="*/ 6433806 w 12192000"/>
              <a:gd name="connsiteY9263" fmla="*/ 1891748 h 6858000"/>
              <a:gd name="connsiteX9264" fmla="*/ 6432329 w 12192000"/>
              <a:gd name="connsiteY9264" fmla="*/ 1884463 h 6858000"/>
              <a:gd name="connsiteX9265" fmla="*/ 6422733 w 12192000"/>
              <a:gd name="connsiteY9265" fmla="*/ 1873536 h 6858000"/>
              <a:gd name="connsiteX9266" fmla="*/ 6408705 w 12192000"/>
              <a:gd name="connsiteY9266" fmla="*/ 1873131 h 6858000"/>
              <a:gd name="connsiteX9267" fmla="*/ 6407229 w 12192000"/>
              <a:gd name="connsiteY9267" fmla="*/ 1864632 h 6858000"/>
              <a:gd name="connsiteX9268" fmla="*/ 6393203 w 12192000"/>
              <a:gd name="connsiteY9268" fmla="*/ 1852895 h 6858000"/>
              <a:gd name="connsiteX9269" fmla="*/ 6385820 w 12192000"/>
              <a:gd name="connsiteY9269" fmla="*/ 1844396 h 6858000"/>
              <a:gd name="connsiteX9270" fmla="*/ 6374008 w 12192000"/>
              <a:gd name="connsiteY9270" fmla="*/ 1839135 h 6858000"/>
              <a:gd name="connsiteX9271" fmla="*/ 6374746 w 12192000"/>
              <a:gd name="connsiteY9271" fmla="*/ 1826184 h 6858000"/>
              <a:gd name="connsiteX9272" fmla="*/ 6366626 w 12192000"/>
              <a:gd name="connsiteY9272" fmla="*/ 1821732 h 6858000"/>
              <a:gd name="connsiteX9273" fmla="*/ 6366626 w 12192000"/>
              <a:gd name="connsiteY9273" fmla="*/ 1813638 h 6858000"/>
              <a:gd name="connsiteX9274" fmla="*/ 6357767 w 12192000"/>
              <a:gd name="connsiteY9274" fmla="*/ 1800283 h 6858000"/>
              <a:gd name="connsiteX9275" fmla="*/ 6353337 w 12192000"/>
              <a:gd name="connsiteY9275" fmla="*/ 1792998 h 6858000"/>
              <a:gd name="connsiteX9276" fmla="*/ 6350385 w 12192000"/>
              <a:gd name="connsiteY9276" fmla="*/ 1788141 h 6858000"/>
              <a:gd name="connsiteX9277" fmla="*/ 6346693 w 12192000"/>
              <a:gd name="connsiteY9277" fmla="*/ 1780856 h 6858000"/>
              <a:gd name="connsiteX9278" fmla="*/ 6331929 w 12192000"/>
              <a:gd name="connsiteY9278" fmla="*/ 1776809 h 6858000"/>
              <a:gd name="connsiteX9279" fmla="*/ 6322331 w 12192000"/>
              <a:gd name="connsiteY9279" fmla="*/ 1771143 h 6858000"/>
              <a:gd name="connsiteX9280" fmla="*/ 6289110 w 12192000"/>
              <a:gd name="connsiteY9280" fmla="*/ 1763049 h 6858000"/>
              <a:gd name="connsiteX9281" fmla="*/ 6263272 w 12192000"/>
              <a:gd name="connsiteY9281" fmla="*/ 1776000 h 6858000"/>
              <a:gd name="connsiteX9282" fmla="*/ 6262534 w 12192000"/>
              <a:gd name="connsiteY9282" fmla="*/ 1783689 h 6858000"/>
              <a:gd name="connsiteX9283" fmla="*/ 6254413 w 12192000"/>
              <a:gd name="connsiteY9283" fmla="*/ 1793807 h 6858000"/>
              <a:gd name="connsiteX9284" fmla="*/ 6230050 w 12192000"/>
              <a:gd name="connsiteY9284" fmla="*/ 1797855 h 6858000"/>
              <a:gd name="connsiteX9285" fmla="*/ 6228574 w 12192000"/>
              <a:gd name="connsiteY9285" fmla="*/ 1798259 h 6858000"/>
              <a:gd name="connsiteX9286" fmla="*/ 6197568 w 12192000"/>
              <a:gd name="connsiteY9286" fmla="*/ 1819709 h 6858000"/>
              <a:gd name="connsiteX9287" fmla="*/ 6188709 w 12192000"/>
              <a:gd name="connsiteY9287" fmla="*/ 1829827 h 6858000"/>
              <a:gd name="connsiteX9288" fmla="*/ 6190924 w 12192000"/>
              <a:gd name="connsiteY9288" fmla="*/ 1834279 h 6858000"/>
              <a:gd name="connsiteX9289" fmla="*/ 6181327 w 12192000"/>
              <a:gd name="connsiteY9289" fmla="*/ 1841564 h 6858000"/>
              <a:gd name="connsiteX9290" fmla="*/ 6159179 w 12192000"/>
              <a:gd name="connsiteY9290" fmla="*/ 1840349 h 6858000"/>
              <a:gd name="connsiteX9291" fmla="*/ 6150320 w 12192000"/>
              <a:gd name="connsiteY9291" fmla="*/ 1833874 h 6858000"/>
              <a:gd name="connsiteX9292" fmla="*/ 6120791 w 12192000"/>
              <a:gd name="connsiteY9292" fmla="*/ 1816471 h 6858000"/>
              <a:gd name="connsiteX9293" fmla="*/ 6113408 w 12192000"/>
              <a:gd name="connsiteY9293" fmla="*/ 1817281 h 6858000"/>
              <a:gd name="connsiteX9294" fmla="*/ 6106025 w 12192000"/>
              <a:gd name="connsiteY9294" fmla="*/ 1822947 h 6858000"/>
              <a:gd name="connsiteX9295" fmla="*/ 6097905 w 12192000"/>
              <a:gd name="connsiteY9295" fmla="*/ 1822947 h 6858000"/>
              <a:gd name="connsiteX9296" fmla="*/ 6085355 w 12192000"/>
              <a:gd name="connsiteY9296" fmla="*/ 1816066 h 6858000"/>
              <a:gd name="connsiteX9297" fmla="*/ 6074281 w 12192000"/>
              <a:gd name="connsiteY9297" fmla="*/ 1814852 h 6858000"/>
              <a:gd name="connsiteX9298" fmla="*/ 6068375 w 12192000"/>
              <a:gd name="connsiteY9298" fmla="*/ 1810805 h 6858000"/>
              <a:gd name="connsiteX9299" fmla="*/ 6063207 w 12192000"/>
              <a:gd name="connsiteY9299" fmla="*/ 1811210 h 6858000"/>
              <a:gd name="connsiteX9300" fmla="*/ 6045489 w 12192000"/>
              <a:gd name="connsiteY9300" fmla="*/ 1828208 h 6858000"/>
              <a:gd name="connsiteX9301" fmla="*/ 6034416 w 12192000"/>
              <a:gd name="connsiteY9301" fmla="*/ 1837921 h 6858000"/>
              <a:gd name="connsiteX9302" fmla="*/ 6032940 w 12192000"/>
              <a:gd name="connsiteY9302" fmla="*/ 1845206 h 6858000"/>
              <a:gd name="connsiteX9303" fmla="*/ 6029248 w 12192000"/>
              <a:gd name="connsiteY9303" fmla="*/ 1860990 h 6858000"/>
              <a:gd name="connsiteX9304" fmla="*/ 6032940 w 12192000"/>
              <a:gd name="connsiteY9304" fmla="*/ 1874345 h 6858000"/>
              <a:gd name="connsiteX9305" fmla="*/ 6033678 w 12192000"/>
              <a:gd name="connsiteY9305" fmla="*/ 1878797 h 6858000"/>
              <a:gd name="connsiteX9306" fmla="*/ 6034416 w 12192000"/>
              <a:gd name="connsiteY9306" fmla="*/ 1883654 h 6858000"/>
              <a:gd name="connsiteX9307" fmla="*/ 6026295 w 12192000"/>
              <a:gd name="connsiteY9307" fmla="*/ 1888510 h 6858000"/>
              <a:gd name="connsiteX9308" fmla="*/ 6029248 w 12192000"/>
              <a:gd name="connsiteY9308" fmla="*/ 1903080 h 6858000"/>
              <a:gd name="connsiteX9309" fmla="*/ 6027772 w 12192000"/>
              <a:gd name="connsiteY9309" fmla="*/ 1914412 h 6858000"/>
              <a:gd name="connsiteX9310" fmla="*/ 6022604 w 12192000"/>
              <a:gd name="connsiteY9310" fmla="*/ 1922911 h 6858000"/>
              <a:gd name="connsiteX9311" fmla="*/ 6004148 w 12192000"/>
              <a:gd name="connsiteY9311" fmla="*/ 1933434 h 6858000"/>
              <a:gd name="connsiteX9312" fmla="*/ 5995289 w 12192000"/>
              <a:gd name="connsiteY9312" fmla="*/ 1943147 h 6858000"/>
              <a:gd name="connsiteX9313" fmla="*/ 5979786 w 12192000"/>
              <a:gd name="connsiteY9313" fmla="*/ 1949218 h 6858000"/>
              <a:gd name="connsiteX9314" fmla="*/ 5960592 w 12192000"/>
              <a:gd name="connsiteY9314" fmla="*/ 1948408 h 6858000"/>
              <a:gd name="connsiteX9315" fmla="*/ 5948041 w 12192000"/>
              <a:gd name="connsiteY9315" fmla="*/ 1956502 h 6858000"/>
              <a:gd name="connsiteX9316" fmla="*/ 5936968 w 12192000"/>
              <a:gd name="connsiteY9316" fmla="*/ 1962168 h 6858000"/>
              <a:gd name="connsiteX9317" fmla="*/ 5942136 w 12192000"/>
              <a:gd name="connsiteY9317" fmla="*/ 1966216 h 6858000"/>
              <a:gd name="connsiteX9318" fmla="*/ 5939921 w 12192000"/>
              <a:gd name="connsiteY9318" fmla="*/ 1977143 h 6858000"/>
              <a:gd name="connsiteX9319" fmla="*/ 5932538 w 12192000"/>
              <a:gd name="connsiteY9319" fmla="*/ 1980785 h 6858000"/>
              <a:gd name="connsiteX9320" fmla="*/ 5931800 w 12192000"/>
              <a:gd name="connsiteY9320" fmla="*/ 1979976 h 6858000"/>
              <a:gd name="connsiteX9321" fmla="*/ 5933277 w 12192000"/>
              <a:gd name="connsiteY9321" fmla="*/ 1978357 h 6858000"/>
              <a:gd name="connsiteX9322" fmla="*/ 5928109 w 12192000"/>
              <a:gd name="connsiteY9322" fmla="*/ 1976738 h 6858000"/>
              <a:gd name="connsiteX9323" fmla="*/ 5914082 w 12192000"/>
              <a:gd name="connsiteY9323" fmla="*/ 1999402 h 6858000"/>
              <a:gd name="connsiteX9324" fmla="*/ 5903747 w 12192000"/>
              <a:gd name="connsiteY9324" fmla="*/ 2003854 h 6858000"/>
              <a:gd name="connsiteX9325" fmla="*/ 5884552 w 12192000"/>
              <a:gd name="connsiteY9325" fmla="*/ 2033398 h 6858000"/>
              <a:gd name="connsiteX9326" fmla="*/ 5878646 w 12192000"/>
              <a:gd name="connsiteY9326" fmla="*/ 2039874 h 6858000"/>
              <a:gd name="connsiteX9327" fmla="*/ 5886767 w 12192000"/>
              <a:gd name="connsiteY9327" fmla="*/ 2053229 h 6858000"/>
              <a:gd name="connsiteX9328" fmla="*/ 5888982 w 12192000"/>
              <a:gd name="connsiteY9328" fmla="*/ 2062133 h 6858000"/>
              <a:gd name="connsiteX9329" fmla="*/ 5897102 w 12192000"/>
              <a:gd name="connsiteY9329" fmla="*/ 2066180 h 6858000"/>
              <a:gd name="connsiteX9330" fmla="*/ 5908915 w 12192000"/>
              <a:gd name="connsiteY9330" fmla="*/ 2081559 h 6858000"/>
              <a:gd name="connsiteX9331" fmla="*/ 5898579 w 12192000"/>
              <a:gd name="connsiteY9331" fmla="*/ 2091272 h 6858000"/>
              <a:gd name="connsiteX9332" fmla="*/ 5881600 w 12192000"/>
              <a:gd name="connsiteY9332" fmla="*/ 2095319 h 6858000"/>
              <a:gd name="connsiteX9333" fmla="*/ 5882338 w 12192000"/>
              <a:gd name="connsiteY9333" fmla="*/ 2105842 h 6858000"/>
              <a:gd name="connsiteX9334" fmla="*/ 5866097 w 12192000"/>
              <a:gd name="connsiteY9334" fmla="*/ 2126482 h 6858000"/>
              <a:gd name="connsiteX9335" fmla="*/ 5864620 w 12192000"/>
              <a:gd name="connsiteY9335" fmla="*/ 2140243 h 6858000"/>
              <a:gd name="connsiteX9336" fmla="*/ 5868311 w 12192000"/>
              <a:gd name="connsiteY9336" fmla="*/ 2143885 h 6858000"/>
              <a:gd name="connsiteX9337" fmla="*/ 5864620 w 12192000"/>
              <a:gd name="connsiteY9337" fmla="*/ 2149956 h 6858000"/>
              <a:gd name="connsiteX9338" fmla="*/ 5847641 w 12192000"/>
              <a:gd name="connsiteY9338" fmla="*/ 2150361 h 6858000"/>
              <a:gd name="connsiteX9339" fmla="*/ 5817372 w 12192000"/>
              <a:gd name="connsiteY9339" fmla="*/ 2163716 h 6858000"/>
              <a:gd name="connsiteX9340" fmla="*/ 5817372 w 12192000"/>
              <a:gd name="connsiteY9340" fmla="*/ 2173025 h 6858000"/>
              <a:gd name="connsiteX9341" fmla="*/ 5805560 w 12192000"/>
              <a:gd name="connsiteY9341" fmla="*/ 2190428 h 6858000"/>
              <a:gd name="connsiteX9342" fmla="*/ 5795225 w 12192000"/>
              <a:gd name="connsiteY9342" fmla="*/ 2185976 h 6858000"/>
              <a:gd name="connsiteX9343" fmla="*/ 5785628 w 12192000"/>
              <a:gd name="connsiteY9343" fmla="*/ 2178286 h 6858000"/>
              <a:gd name="connsiteX9344" fmla="*/ 5780460 w 12192000"/>
              <a:gd name="connsiteY9344" fmla="*/ 2186380 h 6858000"/>
              <a:gd name="connsiteX9345" fmla="*/ 5773077 w 12192000"/>
              <a:gd name="connsiteY9345" fmla="*/ 2192451 h 6858000"/>
              <a:gd name="connsiteX9346" fmla="*/ 5764957 w 12192000"/>
              <a:gd name="connsiteY9346" fmla="*/ 2186785 h 6858000"/>
              <a:gd name="connsiteX9347" fmla="*/ 5756098 w 12192000"/>
              <a:gd name="connsiteY9347" fmla="*/ 2186380 h 6858000"/>
              <a:gd name="connsiteX9348" fmla="*/ 5752407 w 12192000"/>
              <a:gd name="connsiteY9348" fmla="*/ 2190023 h 6858000"/>
              <a:gd name="connsiteX9349" fmla="*/ 5739119 w 12192000"/>
              <a:gd name="connsiteY9349" fmla="*/ 2188809 h 6858000"/>
              <a:gd name="connsiteX9350" fmla="*/ 5718447 w 12192000"/>
              <a:gd name="connsiteY9350" fmla="*/ 2183547 h 6858000"/>
              <a:gd name="connsiteX9351" fmla="*/ 5710327 w 12192000"/>
              <a:gd name="connsiteY9351" fmla="*/ 2187595 h 6858000"/>
              <a:gd name="connsiteX9352" fmla="*/ 5692609 w 12192000"/>
              <a:gd name="connsiteY9352" fmla="*/ 2189618 h 6858000"/>
              <a:gd name="connsiteX9353" fmla="*/ 5677106 w 12192000"/>
              <a:gd name="connsiteY9353" fmla="*/ 2204188 h 6858000"/>
              <a:gd name="connsiteX9354" fmla="*/ 5658650 w 12192000"/>
              <a:gd name="connsiteY9354" fmla="*/ 2206211 h 6858000"/>
              <a:gd name="connsiteX9355" fmla="*/ 5651268 w 12192000"/>
              <a:gd name="connsiteY9355" fmla="*/ 2211877 h 6858000"/>
              <a:gd name="connsiteX9356" fmla="*/ 5651268 w 12192000"/>
              <a:gd name="connsiteY9356" fmla="*/ 2219567 h 6858000"/>
              <a:gd name="connsiteX9357" fmla="*/ 5636502 w 12192000"/>
              <a:gd name="connsiteY9357" fmla="*/ 2226852 h 6858000"/>
              <a:gd name="connsiteX9358" fmla="*/ 5620261 w 12192000"/>
              <a:gd name="connsiteY9358" fmla="*/ 2224424 h 6858000"/>
              <a:gd name="connsiteX9359" fmla="*/ 5604020 w 12192000"/>
              <a:gd name="connsiteY9359" fmla="*/ 2209044 h 6858000"/>
              <a:gd name="connsiteX9360" fmla="*/ 5594422 w 12192000"/>
              <a:gd name="connsiteY9360" fmla="*/ 2187999 h 6858000"/>
              <a:gd name="connsiteX9361" fmla="*/ 5596637 w 12192000"/>
              <a:gd name="connsiteY9361" fmla="*/ 2185166 h 6858000"/>
              <a:gd name="connsiteX9362" fmla="*/ 5575966 w 12192000"/>
              <a:gd name="connsiteY9362" fmla="*/ 2166954 h 6858000"/>
              <a:gd name="connsiteX9363" fmla="*/ 5561201 w 12192000"/>
              <a:gd name="connsiteY9363" fmla="*/ 2165740 h 6858000"/>
              <a:gd name="connsiteX9364" fmla="*/ 5553081 w 12192000"/>
              <a:gd name="connsiteY9364" fmla="*/ 2163716 h 6858000"/>
              <a:gd name="connsiteX9365" fmla="*/ 5553081 w 12192000"/>
              <a:gd name="connsiteY9365" fmla="*/ 2163311 h 6858000"/>
              <a:gd name="connsiteX9366" fmla="*/ 5550866 w 12192000"/>
              <a:gd name="connsiteY9366" fmla="*/ 2167359 h 6858000"/>
              <a:gd name="connsiteX9367" fmla="*/ 5537578 w 12192000"/>
              <a:gd name="connsiteY9367" fmla="*/ 2168168 h 6858000"/>
              <a:gd name="connsiteX9368" fmla="*/ 5522813 w 12192000"/>
              <a:gd name="connsiteY9368" fmla="*/ 2175858 h 6858000"/>
              <a:gd name="connsiteX9369" fmla="*/ 5513216 w 12192000"/>
              <a:gd name="connsiteY9369" fmla="*/ 2170596 h 6858000"/>
              <a:gd name="connsiteX9370" fmla="*/ 5492545 w 12192000"/>
              <a:gd name="connsiteY9370" fmla="*/ 2162907 h 6858000"/>
              <a:gd name="connsiteX9371" fmla="*/ 5477780 w 12192000"/>
              <a:gd name="connsiteY9371" fmla="*/ 2172620 h 6858000"/>
              <a:gd name="connsiteX9372" fmla="*/ 5474089 w 12192000"/>
              <a:gd name="connsiteY9372" fmla="*/ 2169787 h 6858000"/>
              <a:gd name="connsiteX9373" fmla="*/ 5477780 w 12192000"/>
              <a:gd name="connsiteY9373" fmla="*/ 2164526 h 6858000"/>
              <a:gd name="connsiteX9374" fmla="*/ 5482948 w 12192000"/>
              <a:gd name="connsiteY9374" fmla="*/ 2147123 h 6858000"/>
              <a:gd name="connsiteX9375" fmla="*/ 5482210 w 12192000"/>
              <a:gd name="connsiteY9375" fmla="*/ 2122840 h 6858000"/>
              <a:gd name="connsiteX9376" fmla="*/ 5487377 w 12192000"/>
              <a:gd name="connsiteY9376" fmla="*/ 2111913 h 6858000"/>
              <a:gd name="connsiteX9377" fmla="*/ 5483686 w 12192000"/>
              <a:gd name="connsiteY9377" fmla="*/ 2099772 h 6858000"/>
              <a:gd name="connsiteX9378" fmla="*/ 5488854 w 12192000"/>
              <a:gd name="connsiteY9378" fmla="*/ 2093701 h 6858000"/>
              <a:gd name="connsiteX9379" fmla="*/ 5476304 w 12192000"/>
              <a:gd name="connsiteY9379" fmla="*/ 2093296 h 6858000"/>
              <a:gd name="connsiteX9380" fmla="*/ 5468921 w 12192000"/>
              <a:gd name="connsiteY9380" fmla="*/ 2099772 h 6858000"/>
              <a:gd name="connsiteX9381" fmla="*/ 5463753 w 12192000"/>
              <a:gd name="connsiteY9381" fmla="*/ 2095319 h 6858000"/>
              <a:gd name="connsiteX9382" fmla="*/ 5464492 w 12192000"/>
              <a:gd name="connsiteY9382" fmla="*/ 2085606 h 6858000"/>
              <a:gd name="connsiteX9383" fmla="*/ 5479256 w 12192000"/>
              <a:gd name="connsiteY9383" fmla="*/ 2079131 h 6858000"/>
              <a:gd name="connsiteX9384" fmla="*/ 5477042 w 12192000"/>
              <a:gd name="connsiteY9384" fmla="*/ 2074274 h 6858000"/>
              <a:gd name="connsiteX9385" fmla="*/ 5478518 w 12192000"/>
              <a:gd name="connsiteY9385" fmla="*/ 2068204 h 6858000"/>
              <a:gd name="connsiteX9386" fmla="*/ 5468183 w 12192000"/>
              <a:gd name="connsiteY9386" fmla="*/ 2074274 h 6858000"/>
              <a:gd name="connsiteX9387" fmla="*/ 5463015 w 12192000"/>
              <a:gd name="connsiteY9387" fmla="*/ 2080750 h 6858000"/>
              <a:gd name="connsiteX9388" fmla="*/ 5453418 w 12192000"/>
              <a:gd name="connsiteY9388" fmla="*/ 2080750 h 6858000"/>
              <a:gd name="connsiteX9389" fmla="*/ 5452680 w 12192000"/>
              <a:gd name="connsiteY9389" fmla="*/ 2074274 h 6858000"/>
              <a:gd name="connsiteX9390" fmla="*/ 5459324 w 12192000"/>
              <a:gd name="connsiteY9390" fmla="*/ 2047158 h 6858000"/>
              <a:gd name="connsiteX9391" fmla="*/ 5472612 w 12192000"/>
              <a:gd name="connsiteY9391" fmla="*/ 2029756 h 6858000"/>
              <a:gd name="connsiteX9392" fmla="*/ 5472612 w 12192000"/>
              <a:gd name="connsiteY9392" fmla="*/ 2021257 h 6858000"/>
              <a:gd name="connsiteX9393" fmla="*/ 5483686 w 12192000"/>
              <a:gd name="connsiteY9393" fmla="*/ 2006282 h 6858000"/>
              <a:gd name="connsiteX9394" fmla="*/ 5484425 w 12192000"/>
              <a:gd name="connsiteY9394" fmla="*/ 1991308 h 6858000"/>
              <a:gd name="connsiteX9395" fmla="*/ 5491069 w 12192000"/>
              <a:gd name="connsiteY9395" fmla="*/ 1979571 h 6858000"/>
              <a:gd name="connsiteX9396" fmla="*/ 5496236 w 12192000"/>
              <a:gd name="connsiteY9396" fmla="*/ 1973096 h 6858000"/>
              <a:gd name="connsiteX9397" fmla="*/ 5488854 w 12192000"/>
              <a:gd name="connsiteY9397" fmla="*/ 1965406 h 6858000"/>
              <a:gd name="connsiteX9398" fmla="*/ 5492545 w 12192000"/>
              <a:gd name="connsiteY9398" fmla="*/ 1952455 h 6858000"/>
              <a:gd name="connsiteX9399" fmla="*/ 5491069 w 12192000"/>
              <a:gd name="connsiteY9399" fmla="*/ 1948003 h 6858000"/>
              <a:gd name="connsiteX9400" fmla="*/ 5494022 w 12192000"/>
              <a:gd name="connsiteY9400" fmla="*/ 1918864 h 6858000"/>
              <a:gd name="connsiteX9401" fmla="*/ 5486639 w 12192000"/>
              <a:gd name="connsiteY9401" fmla="*/ 1903485 h 6858000"/>
              <a:gd name="connsiteX9402" fmla="*/ 5485901 w 12192000"/>
              <a:gd name="connsiteY9402" fmla="*/ 1893772 h 6858000"/>
              <a:gd name="connsiteX9403" fmla="*/ 5485163 w 12192000"/>
              <a:gd name="connsiteY9403" fmla="*/ 1891343 h 6858000"/>
              <a:gd name="connsiteX9404" fmla="*/ 5496974 w 12192000"/>
              <a:gd name="connsiteY9404" fmla="*/ 1882035 h 6858000"/>
              <a:gd name="connsiteX9405" fmla="*/ 5488854 w 12192000"/>
              <a:gd name="connsiteY9405" fmla="*/ 1880416 h 6858000"/>
              <a:gd name="connsiteX9406" fmla="*/ 5494759 w 12192000"/>
              <a:gd name="connsiteY9406" fmla="*/ 1874750 h 6858000"/>
              <a:gd name="connsiteX9407" fmla="*/ 5491069 w 12192000"/>
              <a:gd name="connsiteY9407" fmla="*/ 1871512 h 6858000"/>
              <a:gd name="connsiteX9408" fmla="*/ 5493284 w 12192000"/>
              <a:gd name="connsiteY9408" fmla="*/ 1861799 h 6858000"/>
              <a:gd name="connsiteX9409" fmla="*/ 5485163 w 12192000"/>
              <a:gd name="connsiteY9409" fmla="*/ 1868679 h 6858000"/>
              <a:gd name="connsiteX9410" fmla="*/ 5481471 w 12192000"/>
              <a:gd name="connsiteY9410" fmla="*/ 1867060 h 6858000"/>
              <a:gd name="connsiteX9411" fmla="*/ 5483686 w 12192000"/>
              <a:gd name="connsiteY9411" fmla="*/ 1854514 h 6858000"/>
              <a:gd name="connsiteX9412" fmla="*/ 5479995 w 12192000"/>
              <a:gd name="connsiteY9412" fmla="*/ 1852491 h 6858000"/>
              <a:gd name="connsiteX9413" fmla="*/ 5479995 w 12192000"/>
              <a:gd name="connsiteY9413" fmla="*/ 1847229 h 6858000"/>
              <a:gd name="connsiteX9414" fmla="*/ 5474089 w 12192000"/>
              <a:gd name="connsiteY9414" fmla="*/ 1849658 h 6858000"/>
              <a:gd name="connsiteX9415" fmla="*/ 5469659 w 12192000"/>
              <a:gd name="connsiteY9415" fmla="*/ 1839945 h 6858000"/>
              <a:gd name="connsiteX9416" fmla="*/ 5474827 w 12192000"/>
              <a:gd name="connsiteY9416" fmla="*/ 1829827 h 6858000"/>
              <a:gd name="connsiteX9417" fmla="*/ 5493284 w 12192000"/>
              <a:gd name="connsiteY9417" fmla="*/ 1823351 h 6858000"/>
              <a:gd name="connsiteX9418" fmla="*/ 5499927 w 12192000"/>
              <a:gd name="connsiteY9418" fmla="*/ 1826184 h 6858000"/>
              <a:gd name="connsiteX9419" fmla="*/ 5515430 w 12192000"/>
              <a:gd name="connsiteY9419" fmla="*/ 1824565 h 6858000"/>
              <a:gd name="connsiteX9420" fmla="*/ 5523551 w 12192000"/>
              <a:gd name="connsiteY9420" fmla="*/ 1819304 h 6858000"/>
              <a:gd name="connsiteX9421" fmla="*/ 5516907 w 12192000"/>
              <a:gd name="connsiteY9421" fmla="*/ 1815662 h 6858000"/>
              <a:gd name="connsiteX9422" fmla="*/ 5516169 w 12192000"/>
              <a:gd name="connsiteY9422" fmla="*/ 1809186 h 6858000"/>
              <a:gd name="connsiteX9423" fmla="*/ 5533886 w 12192000"/>
              <a:gd name="connsiteY9423" fmla="*/ 1799878 h 6858000"/>
              <a:gd name="connsiteX9424" fmla="*/ 5536840 w 12192000"/>
              <a:gd name="connsiteY9424" fmla="*/ 1803116 h 6858000"/>
              <a:gd name="connsiteX9425" fmla="*/ 5544222 w 12192000"/>
              <a:gd name="connsiteY9425" fmla="*/ 1798259 h 6858000"/>
              <a:gd name="connsiteX9426" fmla="*/ 5556772 w 12192000"/>
              <a:gd name="connsiteY9426" fmla="*/ 1800687 h 6858000"/>
              <a:gd name="connsiteX9427" fmla="*/ 5567107 w 12192000"/>
              <a:gd name="connsiteY9427" fmla="*/ 1812829 h 6858000"/>
              <a:gd name="connsiteX9428" fmla="*/ 5575966 w 12192000"/>
              <a:gd name="connsiteY9428" fmla="*/ 1805544 h 6858000"/>
              <a:gd name="connsiteX9429" fmla="*/ 5586302 w 12192000"/>
              <a:gd name="connsiteY9429" fmla="*/ 1805544 h 6858000"/>
              <a:gd name="connsiteX9430" fmla="*/ 5598114 w 12192000"/>
              <a:gd name="connsiteY9430" fmla="*/ 1810400 h 6858000"/>
              <a:gd name="connsiteX9431" fmla="*/ 5610664 w 12192000"/>
              <a:gd name="connsiteY9431" fmla="*/ 1805544 h 6858000"/>
              <a:gd name="connsiteX9432" fmla="*/ 5626906 w 12192000"/>
              <a:gd name="connsiteY9432" fmla="*/ 1801092 h 6858000"/>
              <a:gd name="connsiteX9433" fmla="*/ 5629858 w 12192000"/>
              <a:gd name="connsiteY9433" fmla="*/ 1805544 h 6858000"/>
              <a:gd name="connsiteX9434" fmla="*/ 5643147 w 12192000"/>
              <a:gd name="connsiteY9434" fmla="*/ 1812019 h 6858000"/>
              <a:gd name="connsiteX9435" fmla="*/ 5678583 w 12192000"/>
              <a:gd name="connsiteY9435" fmla="*/ 1817281 h 6858000"/>
              <a:gd name="connsiteX9436" fmla="*/ 5694824 w 12192000"/>
              <a:gd name="connsiteY9436" fmla="*/ 1820518 h 6858000"/>
              <a:gd name="connsiteX9437" fmla="*/ 5718447 w 12192000"/>
              <a:gd name="connsiteY9437" fmla="*/ 1811210 h 6858000"/>
              <a:gd name="connsiteX9438" fmla="*/ 5736903 w 12192000"/>
              <a:gd name="connsiteY9438" fmla="*/ 1812829 h 6858000"/>
              <a:gd name="connsiteX9439" fmla="*/ 5739857 w 12192000"/>
              <a:gd name="connsiteY9439" fmla="*/ 1820114 h 6858000"/>
              <a:gd name="connsiteX9440" fmla="*/ 5757575 w 12192000"/>
              <a:gd name="connsiteY9440" fmla="*/ 1822947 h 6858000"/>
              <a:gd name="connsiteX9441" fmla="*/ 5767172 w 12192000"/>
              <a:gd name="connsiteY9441" fmla="*/ 1814852 h 6858000"/>
              <a:gd name="connsiteX9442" fmla="*/ 5775293 w 12192000"/>
              <a:gd name="connsiteY9442" fmla="*/ 1814852 h 6858000"/>
              <a:gd name="connsiteX9443" fmla="*/ 5801869 w 12192000"/>
              <a:gd name="connsiteY9443" fmla="*/ 1829017 h 6858000"/>
              <a:gd name="connsiteX9444" fmla="*/ 5807037 w 12192000"/>
              <a:gd name="connsiteY9444" fmla="*/ 1822542 h 6858000"/>
              <a:gd name="connsiteX9445" fmla="*/ 5813681 w 12192000"/>
              <a:gd name="connsiteY9445" fmla="*/ 1821732 h 6858000"/>
              <a:gd name="connsiteX9446" fmla="*/ 5818111 w 12192000"/>
              <a:gd name="connsiteY9446" fmla="*/ 1819304 h 6858000"/>
              <a:gd name="connsiteX9447" fmla="*/ 5829923 w 12192000"/>
              <a:gd name="connsiteY9447" fmla="*/ 1812829 h 6858000"/>
              <a:gd name="connsiteX9448" fmla="*/ 5838782 w 12192000"/>
              <a:gd name="connsiteY9448" fmla="*/ 1785713 h 6858000"/>
              <a:gd name="connsiteX9449" fmla="*/ 5841734 w 12192000"/>
              <a:gd name="connsiteY9449" fmla="*/ 1754550 h 6858000"/>
              <a:gd name="connsiteX9450" fmla="*/ 5847641 w 12192000"/>
              <a:gd name="connsiteY9450" fmla="*/ 1750098 h 6858000"/>
              <a:gd name="connsiteX9451" fmla="*/ 5840258 w 12192000"/>
              <a:gd name="connsiteY9451" fmla="*/ 1745241 h 6858000"/>
              <a:gd name="connsiteX9452" fmla="*/ 5839519 w 12192000"/>
              <a:gd name="connsiteY9452" fmla="*/ 1728648 h 6858000"/>
              <a:gd name="connsiteX9453" fmla="*/ 5844687 w 12192000"/>
              <a:gd name="connsiteY9453" fmla="*/ 1705580 h 6858000"/>
              <a:gd name="connsiteX9454" fmla="*/ 5849117 w 12192000"/>
              <a:gd name="connsiteY9454" fmla="*/ 1702342 h 6858000"/>
              <a:gd name="connsiteX9455" fmla="*/ 5859452 w 12192000"/>
              <a:gd name="connsiteY9455" fmla="*/ 1707198 h 6858000"/>
              <a:gd name="connsiteX9456" fmla="*/ 5863144 w 12192000"/>
              <a:gd name="connsiteY9456" fmla="*/ 1718530 h 6858000"/>
              <a:gd name="connsiteX9457" fmla="*/ 5875693 w 12192000"/>
              <a:gd name="connsiteY9457" fmla="*/ 1729862 h 6858000"/>
              <a:gd name="connsiteX9458" fmla="*/ 5863882 w 12192000"/>
              <a:gd name="connsiteY9458" fmla="*/ 1703960 h 6858000"/>
              <a:gd name="connsiteX9459" fmla="*/ 5849117 w 12192000"/>
              <a:gd name="connsiteY9459" fmla="*/ 1693033 h 6858000"/>
              <a:gd name="connsiteX9460" fmla="*/ 5840996 w 12192000"/>
              <a:gd name="connsiteY9460" fmla="*/ 1691414 h 6858000"/>
              <a:gd name="connsiteX9461" fmla="*/ 5843211 w 12192000"/>
              <a:gd name="connsiteY9461" fmla="*/ 1683320 h 6858000"/>
              <a:gd name="connsiteX9462" fmla="*/ 5845426 w 12192000"/>
              <a:gd name="connsiteY9462" fmla="*/ 1682511 h 6858000"/>
              <a:gd name="connsiteX9463" fmla="*/ 5849117 w 12192000"/>
              <a:gd name="connsiteY9463" fmla="*/ 1673202 h 6858000"/>
              <a:gd name="connsiteX9464" fmla="*/ 5844687 w 12192000"/>
              <a:gd name="connsiteY9464" fmla="*/ 1666727 h 6858000"/>
              <a:gd name="connsiteX9465" fmla="*/ 5844687 w 12192000"/>
              <a:gd name="connsiteY9465" fmla="*/ 1658632 h 6858000"/>
              <a:gd name="connsiteX9466" fmla="*/ 5832875 w 12192000"/>
              <a:gd name="connsiteY9466" fmla="*/ 1652562 h 6858000"/>
              <a:gd name="connsiteX9467" fmla="*/ 5821064 w 12192000"/>
              <a:gd name="connsiteY9467" fmla="*/ 1650538 h 6858000"/>
              <a:gd name="connsiteX9468" fmla="*/ 5808513 w 12192000"/>
              <a:gd name="connsiteY9468" fmla="*/ 1636373 h 6858000"/>
              <a:gd name="connsiteX9469" fmla="*/ 5800393 w 12192000"/>
              <a:gd name="connsiteY9469" fmla="*/ 1635564 h 6858000"/>
              <a:gd name="connsiteX9470" fmla="*/ 5798178 w 12192000"/>
              <a:gd name="connsiteY9470" fmla="*/ 1629493 h 6858000"/>
              <a:gd name="connsiteX9471" fmla="*/ 5803346 w 12192000"/>
              <a:gd name="connsiteY9471" fmla="*/ 1621803 h 6858000"/>
              <a:gd name="connsiteX9472" fmla="*/ 5801131 w 12192000"/>
              <a:gd name="connsiteY9472" fmla="*/ 1612900 h 6858000"/>
              <a:gd name="connsiteX9473" fmla="*/ 5795963 w 12192000"/>
              <a:gd name="connsiteY9473" fmla="*/ 1610876 h 6858000"/>
              <a:gd name="connsiteX9474" fmla="*/ 5801869 w 12192000"/>
              <a:gd name="connsiteY9474" fmla="*/ 1603591 h 6858000"/>
              <a:gd name="connsiteX9475" fmla="*/ 5810728 w 12192000"/>
              <a:gd name="connsiteY9475" fmla="*/ 1603187 h 6858000"/>
              <a:gd name="connsiteX9476" fmla="*/ 5818111 w 12192000"/>
              <a:gd name="connsiteY9476" fmla="*/ 1607234 h 6858000"/>
              <a:gd name="connsiteX9477" fmla="*/ 5812205 w 12192000"/>
              <a:gd name="connsiteY9477" fmla="*/ 1599139 h 6858000"/>
              <a:gd name="connsiteX9478" fmla="*/ 5801869 w 12192000"/>
              <a:gd name="connsiteY9478" fmla="*/ 1598330 h 6858000"/>
              <a:gd name="connsiteX9479" fmla="*/ 5792272 w 12192000"/>
              <a:gd name="connsiteY9479" fmla="*/ 1603591 h 6858000"/>
              <a:gd name="connsiteX9480" fmla="*/ 5786366 w 12192000"/>
              <a:gd name="connsiteY9480" fmla="*/ 1603591 h 6858000"/>
              <a:gd name="connsiteX9481" fmla="*/ 5781936 w 12192000"/>
              <a:gd name="connsiteY9481" fmla="*/ 1596711 h 6858000"/>
              <a:gd name="connsiteX9482" fmla="*/ 5785628 w 12192000"/>
              <a:gd name="connsiteY9482" fmla="*/ 1587807 h 6858000"/>
              <a:gd name="connsiteX9483" fmla="*/ 5780460 w 12192000"/>
              <a:gd name="connsiteY9483" fmla="*/ 1583356 h 6858000"/>
              <a:gd name="connsiteX9484" fmla="*/ 5772339 w 12192000"/>
              <a:gd name="connsiteY9484" fmla="*/ 1587807 h 6858000"/>
              <a:gd name="connsiteX9485" fmla="*/ 5770124 w 12192000"/>
              <a:gd name="connsiteY9485" fmla="*/ 1584570 h 6858000"/>
              <a:gd name="connsiteX9486" fmla="*/ 5771601 w 12192000"/>
              <a:gd name="connsiteY9486" fmla="*/ 1579308 h 6858000"/>
              <a:gd name="connsiteX9487" fmla="*/ 5767172 w 12192000"/>
              <a:gd name="connsiteY9487" fmla="*/ 1578499 h 6858000"/>
              <a:gd name="connsiteX9488" fmla="*/ 5759051 w 12192000"/>
              <a:gd name="connsiteY9488" fmla="*/ 1584974 h 6858000"/>
              <a:gd name="connsiteX9489" fmla="*/ 5747978 w 12192000"/>
              <a:gd name="connsiteY9489" fmla="*/ 1578499 h 6858000"/>
              <a:gd name="connsiteX9490" fmla="*/ 5741333 w 12192000"/>
              <a:gd name="connsiteY9490" fmla="*/ 1578499 h 6858000"/>
              <a:gd name="connsiteX9491" fmla="*/ 5738380 w 12192000"/>
              <a:gd name="connsiteY9491" fmla="*/ 1573238 h 6858000"/>
              <a:gd name="connsiteX9492" fmla="*/ 5722139 w 12192000"/>
              <a:gd name="connsiteY9492" fmla="*/ 1567167 h 6858000"/>
              <a:gd name="connsiteX9493" fmla="*/ 5716233 w 12192000"/>
              <a:gd name="connsiteY9493" fmla="*/ 1568381 h 6858000"/>
              <a:gd name="connsiteX9494" fmla="*/ 5709588 w 12192000"/>
              <a:gd name="connsiteY9494" fmla="*/ 1566358 h 6858000"/>
              <a:gd name="connsiteX9495" fmla="*/ 5699253 w 12192000"/>
              <a:gd name="connsiteY9495" fmla="*/ 1572833 h 6858000"/>
              <a:gd name="connsiteX9496" fmla="*/ 5699991 w 12192000"/>
              <a:gd name="connsiteY9496" fmla="*/ 1567167 h 6858000"/>
              <a:gd name="connsiteX9497" fmla="*/ 5696301 w 12192000"/>
              <a:gd name="connsiteY9497" fmla="*/ 1557454 h 6858000"/>
              <a:gd name="connsiteX9498" fmla="*/ 5687442 w 12192000"/>
              <a:gd name="connsiteY9498" fmla="*/ 1557454 h 6858000"/>
              <a:gd name="connsiteX9499" fmla="*/ 5687442 w 12192000"/>
              <a:gd name="connsiteY9499" fmla="*/ 1555026 h 6858000"/>
              <a:gd name="connsiteX9500" fmla="*/ 5696301 w 12192000"/>
              <a:gd name="connsiteY9500" fmla="*/ 1551788 h 6858000"/>
              <a:gd name="connsiteX9501" fmla="*/ 5702206 w 12192000"/>
              <a:gd name="connsiteY9501" fmla="*/ 1549764 h 6858000"/>
              <a:gd name="connsiteX9502" fmla="*/ 5700730 w 12192000"/>
              <a:gd name="connsiteY9502" fmla="*/ 1544098 h 6858000"/>
              <a:gd name="connsiteX9503" fmla="*/ 5694824 w 12192000"/>
              <a:gd name="connsiteY9503" fmla="*/ 1542075 h 6858000"/>
              <a:gd name="connsiteX9504" fmla="*/ 5691871 w 12192000"/>
              <a:gd name="connsiteY9504" fmla="*/ 1548550 h 6858000"/>
              <a:gd name="connsiteX9505" fmla="*/ 5688180 w 12192000"/>
              <a:gd name="connsiteY9505" fmla="*/ 1539647 h 6858000"/>
              <a:gd name="connsiteX9506" fmla="*/ 5694085 w 12192000"/>
              <a:gd name="connsiteY9506" fmla="*/ 1539242 h 6858000"/>
              <a:gd name="connsiteX9507" fmla="*/ 5702944 w 12192000"/>
              <a:gd name="connsiteY9507" fmla="*/ 1540861 h 6858000"/>
              <a:gd name="connsiteX9508" fmla="*/ 5700730 w 12192000"/>
              <a:gd name="connsiteY9508" fmla="*/ 1537623 h 6858000"/>
              <a:gd name="connsiteX9509" fmla="*/ 5692609 w 12192000"/>
              <a:gd name="connsiteY9509" fmla="*/ 1535195 h 6858000"/>
              <a:gd name="connsiteX9510" fmla="*/ 5683750 w 12192000"/>
              <a:gd name="connsiteY9510" fmla="*/ 1538028 h 6858000"/>
              <a:gd name="connsiteX9511" fmla="*/ 5680059 w 12192000"/>
              <a:gd name="connsiteY9511" fmla="*/ 1532362 h 6858000"/>
              <a:gd name="connsiteX9512" fmla="*/ 5686703 w 12192000"/>
              <a:gd name="connsiteY9512" fmla="*/ 1524672 h 6858000"/>
              <a:gd name="connsiteX9513" fmla="*/ 5701468 w 12192000"/>
              <a:gd name="connsiteY9513" fmla="*/ 1523863 h 6858000"/>
              <a:gd name="connsiteX9514" fmla="*/ 5708112 w 12192000"/>
              <a:gd name="connsiteY9514" fmla="*/ 1517792 h 6858000"/>
              <a:gd name="connsiteX9515" fmla="*/ 5718447 w 12192000"/>
              <a:gd name="connsiteY9515" fmla="*/ 1516982 h 6858000"/>
              <a:gd name="connsiteX9516" fmla="*/ 5722877 w 12192000"/>
              <a:gd name="connsiteY9516" fmla="*/ 1519815 h 6858000"/>
              <a:gd name="connsiteX9517" fmla="*/ 5728783 w 12192000"/>
              <a:gd name="connsiteY9517" fmla="*/ 1514959 h 6858000"/>
              <a:gd name="connsiteX9518" fmla="*/ 5733950 w 12192000"/>
              <a:gd name="connsiteY9518" fmla="*/ 1517387 h 6858000"/>
              <a:gd name="connsiteX9519" fmla="*/ 5742809 w 12192000"/>
              <a:gd name="connsiteY9519" fmla="*/ 1509698 h 6858000"/>
              <a:gd name="connsiteX9520" fmla="*/ 5754621 w 12192000"/>
              <a:gd name="connsiteY9520" fmla="*/ 1507269 h 6858000"/>
              <a:gd name="connsiteX9521" fmla="*/ 5762742 w 12192000"/>
              <a:gd name="connsiteY9521" fmla="*/ 1509698 h 6858000"/>
              <a:gd name="connsiteX9522" fmla="*/ 5776769 w 12192000"/>
              <a:gd name="connsiteY9522" fmla="*/ 1526696 h 6858000"/>
              <a:gd name="connsiteX9523" fmla="*/ 5787842 w 12192000"/>
              <a:gd name="connsiteY9523" fmla="*/ 1518197 h 6858000"/>
              <a:gd name="connsiteX9524" fmla="*/ 5790795 w 12192000"/>
              <a:gd name="connsiteY9524" fmla="*/ 1521434 h 6858000"/>
              <a:gd name="connsiteX9525" fmla="*/ 5799654 w 12192000"/>
              <a:gd name="connsiteY9525" fmla="*/ 1519411 h 6858000"/>
              <a:gd name="connsiteX9526" fmla="*/ 5807037 w 12192000"/>
              <a:gd name="connsiteY9526" fmla="*/ 1521030 h 6858000"/>
              <a:gd name="connsiteX9527" fmla="*/ 5814419 w 12192000"/>
              <a:gd name="connsiteY9527" fmla="*/ 1518601 h 6858000"/>
              <a:gd name="connsiteX9528" fmla="*/ 5831399 w 12192000"/>
              <a:gd name="connsiteY9528" fmla="*/ 1520625 h 6858000"/>
              <a:gd name="connsiteX9529" fmla="*/ 5830660 w 12192000"/>
              <a:gd name="connsiteY9529" fmla="*/ 1512531 h 6858000"/>
              <a:gd name="connsiteX9530" fmla="*/ 5825493 w 12192000"/>
              <a:gd name="connsiteY9530" fmla="*/ 1506460 h 6858000"/>
              <a:gd name="connsiteX9531" fmla="*/ 5826970 w 12192000"/>
              <a:gd name="connsiteY9531" fmla="*/ 1499580 h 6858000"/>
              <a:gd name="connsiteX9532" fmla="*/ 5824754 w 12192000"/>
              <a:gd name="connsiteY9532" fmla="*/ 1492700 h 6858000"/>
              <a:gd name="connsiteX9533" fmla="*/ 5827708 w 12192000"/>
              <a:gd name="connsiteY9533" fmla="*/ 1487843 h 6858000"/>
              <a:gd name="connsiteX9534" fmla="*/ 5811467 w 12192000"/>
              <a:gd name="connsiteY9534" fmla="*/ 1473678 h 6858000"/>
              <a:gd name="connsiteX9535" fmla="*/ 5812943 w 12192000"/>
              <a:gd name="connsiteY9535" fmla="*/ 1469226 h 6858000"/>
              <a:gd name="connsiteX9536" fmla="*/ 5809990 w 12192000"/>
              <a:gd name="connsiteY9536" fmla="*/ 1458703 h 6858000"/>
              <a:gd name="connsiteX9537" fmla="*/ 5815157 w 12192000"/>
              <a:gd name="connsiteY9537" fmla="*/ 1460727 h 6858000"/>
              <a:gd name="connsiteX9538" fmla="*/ 5826970 w 12192000"/>
              <a:gd name="connsiteY9538" fmla="*/ 1461132 h 6858000"/>
              <a:gd name="connsiteX9539" fmla="*/ 5835090 w 12192000"/>
              <a:gd name="connsiteY9539" fmla="*/ 1458299 h 6858000"/>
              <a:gd name="connsiteX9540" fmla="*/ 5843211 w 12192000"/>
              <a:gd name="connsiteY9540" fmla="*/ 1461941 h 6858000"/>
              <a:gd name="connsiteX9541" fmla="*/ 5840258 w 12192000"/>
              <a:gd name="connsiteY9541" fmla="*/ 1469226 h 6858000"/>
              <a:gd name="connsiteX9542" fmla="*/ 5846164 w 12192000"/>
              <a:gd name="connsiteY9542" fmla="*/ 1473678 h 6858000"/>
              <a:gd name="connsiteX9543" fmla="*/ 5849117 w 12192000"/>
              <a:gd name="connsiteY9543" fmla="*/ 1480153 h 6858000"/>
              <a:gd name="connsiteX9544" fmla="*/ 5856499 w 12192000"/>
              <a:gd name="connsiteY9544" fmla="*/ 1476106 h 6858000"/>
              <a:gd name="connsiteX9545" fmla="*/ 5865358 w 12192000"/>
              <a:gd name="connsiteY9545" fmla="*/ 1480558 h 6858000"/>
              <a:gd name="connsiteX9546" fmla="*/ 5884552 w 12192000"/>
              <a:gd name="connsiteY9546" fmla="*/ 1482986 h 6858000"/>
              <a:gd name="connsiteX9547" fmla="*/ 5899318 w 12192000"/>
              <a:gd name="connsiteY9547" fmla="*/ 1480153 h 6858000"/>
              <a:gd name="connsiteX9548" fmla="*/ 5910391 w 12192000"/>
              <a:gd name="connsiteY9548" fmla="*/ 1472464 h 6858000"/>
              <a:gd name="connsiteX9549" fmla="*/ 5902270 w 12192000"/>
              <a:gd name="connsiteY9549" fmla="*/ 1469631 h 6858000"/>
              <a:gd name="connsiteX9550" fmla="*/ 5898579 w 12192000"/>
              <a:gd name="connsiteY9550" fmla="*/ 1463965 h 6858000"/>
              <a:gd name="connsiteX9551" fmla="*/ 5903008 w 12192000"/>
              <a:gd name="connsiteY9551" fmla="*/ 1455870 h 6858000"/>
              <a:gd name="connsiteX9552" fmla="*/ 5922203 w 12192000"/>
              <a:gd name="connsiteY9552" fmla="*/ 1446562 h 6858000"/>
              <a:gd name="connsiteX9553" fmla="*/ 5931062 w 12192000"/>
              <a:gd name="connsiteY9553" fmla="*/ 1449395 h 6858000"/>
              <a:gd name="connsiteX9554" fmla="*/ 5939182 w 12192000"/>
              <a:gd name="connsiteY9554" fmla="*/ 1448990 h 6858000"/>
              <a:gd name="connsiteX9555" fmla="*/ 5955424 w 12192000"/>
              <a:gd name="connsiteY9555" fmla="*/ 1444943 h 6858000"/>
              <a:gd name="connsiteX9556" fmla="*/ 5955424 w 12192000"/>
              <a:gd name="connsiteY9556" fmla="*/ 1439277 h 6858000"/>
              <a:gd name="connsiteX9557" fmla="*/ 5969451 w 12192000"/>
              <a:gd name="connsiteY9557" fmla="*/ 1426326 h 6858000"/>
              <a:gd name="connsiteX9558" fmla="*/ 5972403 w 12192000"/>
              <a:gd name="connsiteY9558" fmla="*/ 1409328 h 6858000"/>
              <a:gd name="connsiteX9559" fmla="*/ 5970189 w 12192000"/>
              <a:gd name="connsiteY9559" fmla="*/ 1398806 h 6858000"/>
              <a:gd name="connsiteX9560" fmla="*/ 5973880 w 12192000"/>
              <a:gd name="connsiteY9560" fmla="*/ 1389497 h 6858000"/>
              <a:gd name="connsiteX9561" fmla="*/ 5987907 w 12192000"/>
              <a:gd name="connsiteY9561" fmla="*/ 1381808 h 6858000"/>
              <a:gd name="connsiteX9562" fmla="*/ 5992336 w 12192000"/>
              <a:gd name="connsiteY9562" fmla="*/ 1385046 h 6858000"/>
              <a:gd name="connsiteX9563" fmla="*/ 6010054 w 12192000"/>
              <a:gd name="connsiteY9563" fmla="*/ 1379379 h 6858000"/>
              <a:gd name="connsiteX9564" fmla="*/ 6011530 w 12192000"/>
              <a:gd name="connsiteY9564" fmla="*/ 1376951 h 6858000"/>
              <a:gd name="connsiteX9565" fmla="*/ 6018174 w 12192000"/>
              <a:gd name="connsiteY9565" fmla="*/ 1365619 h 6858000"/>
              <a:gd name="connsiteX9566" fmla="*/ 6028510 w 12192000"/>
              <a:gd name="connsiteY9566" fmla="*/ 1358334 h 6858000"/>
              <a:gd name="connsiteX9567" fmla="*/ 6028510 w 12192000"/>
              <a:gd name="connsiteY9567" fmla="*/ 1357930 h 6858000"/>
              <a:gd name="connsiteX9568" fmla="*/ 6037369 w 12192000"/>
              <a:gd name="connsiteY9568" fmla="*/ 1357930 h 6858000"/>
              <a:gd name="connsiteX9569" fmla="*/ 6050658 w 12192000"/>
              <a:gd name="connsiteY9569" fmla="*/ 1362381 h 6858000"/>
              <a:gd name="connsiteX9570" fmla="*/ 6056563 w 12192000"/>
              <a:gd name="connsiteY9570" fmla="*/ 1361977 h 6858000"/>
              <a:gd name="connsiteX9571" fmla="*/ 6065422 w 12192000"/>
              <a:gd name="connsiteY9571" fmla="*/ 1364810 h 6858000"/>
              <a:gd name="connsiteX9572" fmla="*/ 6055825 w 12192000"/>
              <a:gd name="connsiteY9572" fmla="*/ 1359144 h 6858000"/>
              <a:gd name="connsiteX9573" fmla="*/ 6053610 w 12192000"/>
              <a:gd name="connsiteY9573" fmla="*/ 1359953 h 6858000"/>
              <a:gd name="connsiteX9574" fmla="*/ 6046228 w 12192000"/>
              <a:gd name="connsiteY9574" fmla="*/ 1353882 h 6858000"/>
              <a:gd name="connsiteX9575" fmla="*/ 6038107 w 12192000"/>
              <a:gd name="connsiteY9575" fmla="*/ 1353073 h 6858000"/>
              <a:gd name="connsiteX9576" fmla="*/ 6035154 w 12192000"/>
              <a:gd name="connsiteY9576" fmla="*/ 1349026 h 6858000"/>
              <a:gd name="connsiteX9577" fmla="*/ 6044013 w 12192000"/>
              <a:gd name="connsiteY9577" fmla="*/ 1345788 h 6858000"/>
              <a:gd name="connsiteX9578" fmla="*/ 6052134 w 12192000"/>
              <a:gd name="connsiteY9578" fmla="*/ 1349835 h 6858000"/>
              <a:gd name="connsiteX9579" fmla="*/ 6060255 w 12192000"/>
              <a:gd name="connsiteY9579" fmla="*/ 1357525 h 6858000"/>
              <a:gd name="connsiteX9580" fmla="*/ 6069851 w 12192000"/>
              <a:gd name="connsiteY9580" fmla="*/ 1357120 h 6858000"/>
              <a:gd name="connsiteX9581" fmla="*/ 6069114 w 12192000"/>
              <a:gd name="connsiteY9581" fmla="*/ 1352668 h 6858000"/>
              <a:gd name="connsiteX9582" fmla="*/ 6063945 w 12192000"/>
              <a:gd name="connsiteY9582" fmla="*/ 1352264 h 6858000"/>
              <a:gd name="connsiteX9583" fmla="*/ 6058778 w 12192000"/>
              <a:gd name="connsiteY9583" fmla="*/ 1347002 h 6858000"/>
              <a:gd name="connsiteX9584" fmla="*/ 6062469 w 12192000"/>
              <a:gd name="connsiteY9584" fmla="*/ 1344169 h 6858000"/>
              <a:gd name="connsiteX9585" fmla="*/ 6067637 w 12192000"/>
              <a:gd name="connsiteY9585" fmla="*/ 1339717 h 6858000"/>
              <a:gd name="connsiteX9586" fmla="*/ 6079449 w 12192000"/>
              <a:gd name="connsiteY9586" fmla="*/ 1339717 h 6858000"/>
              <a:gd name="connsiteX9587" fmla="*/ 6069114 w 12192000"/>
              <a:gd name="connsiteY9587" fmla="*/ 1337289 h 6858000"/>
              <a:gd name="connsiteX9588" fmla="*/ 6057302 w 12192000"/>
              <a:gd name="connsiteY9588" fmla="*/ 1327981 h 6858000"/>
              <a:gd name="connsiteX9589" fmla="*/ 6057302 w 12192000"/>
              <a:gd name="connsiteY9589" fmla="*/ 1320696 h 6858000"/>
              <a:gd name="connsiteX9590" fmla="*/ 6064684 w 12192000"/>
              <a:gd name="connsiteY9590" fmla="*/ 1315435 h 6858000"/>
              <a:gd name="connsiteX9591" fmla="*/ 6068375 w 12192000"/>
              <a:gd name="connsiteY9591" fmla="*/ 1310173 h 6858000"/>
              <a:gd name="connsiteX9592" fmla="*/ 6072066 w 12192000"/>
              <a:gd name="connsiteY9592" fmla="*/ 1302079 h 6858000"/>
              <a:gd name="connsiteX9593" fmla="*/ 6074281 w 12192000"/>
              <a:gd name="connsiteY9593" fmla="*/ 1292366 h 6858000"/>
              <a:gd name="connsiteX9594" fmla="*/ 6071328 w 12192000"/>
              <a:gd name="connsiteY9594" fmla="*/ 1281439 h 6858000"/>
              <a:gd name="connsiteX9595" fmla="*/ 6081663 w 12192000"/>
              <a:gd name="connsiteY9595" fmla="*/ 1274558 h 6858000"/>
              <a:gd name="connsiteX9596" fmla="*/ 6081663 w 12192000"/>
              <a:gd name="connsiteY9596" fmla="*/ 1263631 h 6858000"/>
              <a:gd name="connsiteX9597" fmla="*/ 6091999 w 12192000"/>
              <a:gd name="connsiteY9597" fmla="*/ 1259584 h 6858000"/>
              <a:gd name="connsiteX9598" fmla="*/ 6095690 w 12192000"/>
              <a:gd name="connsiteY9598" fmla="*/ 1262012 h 6858000"/>
              <a:gd name="connsiteX9599" fmla="*/ 6114146 w 12192000"/>
              <a:gd name="connsiteY9599" fmla="*/ 1253109 h 6858000"/>
              <a:gd name="connsiteX9600" fmla="*/ 6125220 w 12192000"/>
              <a:gd name="connsiteY9600" fmla="*/ 1241372 h 6858000"/>
              <a:gd name="connsiteX9601" fmla="*/ 6137770 w 12192000"/>
              <a:gd name="connsiteY9601" fmla="*/ 1241372 h 6858000"/>
              <a:gd name="connsiteX9602" fmla="*/ 6142938 w 12192000"/>
              <a:gd name="connsiteY9602" fmla="*/ 1238134 h 6858000"/>
              <a:gd name="connsiteX9603" fmla="*/ 6151058 w 12192000"/>
              <a:gd name="connsiteY9603" fmla="*/ 1241372 h 6858000"/>
              <a:gd name="connsiteX9604" fmla="*/ 6159917 w 12192000"/>
              <a:gd name="connsiteY9604" fmla="*/ 1234087 h 6858000"/>
              <a:gd name="connsiteX9605" fmla="*/ 6174683 w 12192000"/>
              <a:gd name="connsiteY9605" fmla="*/ 1232063 h 6858000"/>
              <a:gd name="connsiteX9606" fmla="*/ 6187970 w 12192000"/>
              <a:gd name="connsiteY9606" fmla="*/ 1238943 h 6858000"/>
              <a:gd name="connsiteX9607" fmla="*/ 6196091 w 12192000"/>
              <a:gd name="connsiteY9607" fmla="*/ 1245014 h 6858000"/>
              <a:gd name="connsiteX9608" fmla="*/ 6205688 w 12192000"/>
              <a:gd name="connsiteY9608" fmla="*/ 1247847 h 6858000"/>
              <a:gd name="connsiteX9609" fmla="*/ 6206427 w 12192000"/>
              <a:gd name="connsiteY9609" fmla="*/ 1248252 h 6858000"/>
              <a:gd name="connsiteX9610" fmla="*/ 6204212 w 12192000"/>
              <a:gd name="connsiteY9610" fmla="*/ 1239348 h 6858000"/>
              <a:gd name="connsiteX9611" fmla="*/ 6193139 w 12192000"/>
              <a:gd name="connsiteY9611" fmla="*/ 1237729 h 6858000"/>
              <a:gd name="connsiteX9612" fmla="*/ 6188709 w 12192000"/>
              <a:gd name="connsiteY9612" fmla="*/ 1229635 h 6858000"/>
              <a:gd name="connsiteX9613" fmla="*/ 6190924 w 12192000"/>
              <a:gd name="connsiteY9613" fmla="*/ 1220731 h 6858000"/>
              <a:gd name="connsiteX9614" fmla="*/ 6213071 w 12192000"/>
              <a:gd name="connsiteY9614" fmla="*/ 1215065 h 6858000"/>
              <a:gd name="connsiteX9615" fmla="*/ 6218977 w 12192000"/>
              <a:gd name="connsiteY9615" fmla="*/ 1212233 h 6858000"/>
              <a:gd name="connsiteX9616" fmla="*/ 6230050 w 12192000"/>
              <a:gd name="connsiteY9616" fmla="*/ 1219517 h 6858000"/>
              <a:gd name="connsiteX9617" fmla="*/ 6230050 w 12192000"/>
              <a:gd name="connsiteY9617" fmla="*/ 1230040 h 6858000"/>
              <a:gd name="connsiteX9618" fmla="*/ 6238171 w 12192000"/>
              <a:gd name="connsiteY9618" fmla="*/ 1238943 h 6858000"/>
              <a:gd name="connsiteX9619" fmla="*/ 6243339 w 12192000"/>
              <a:gd name="connsiteY9619" fmla="*/ 1234087 h 6858000"/>
              <a:gd name="connsiteX9620" fmla="*/ 6238909 w 12192000"/>
              <a:gd name="connsiteY9620" fmla="*/ 1226397 h 6858000"/>
              <a:gd name="connsiteX9621" fmla="*/ 6238909 w 12192000"/>
              <a:gd name="connsiteY9621" fmla="*/ 1219517 h 6858000"/>
              <a:gd name="connsiteX9622" fmla="*/ 6243339 w 12192000"/>
              <a:gd name="connsiteY9622" fmla="*/ 1217898 h 6858000"/>
              <a:gd name="connsiteX9623" fmla="*/ 6250721 w 12192000"/>
              <a:gd name="connsiteY9623" fmla="*/ 1223969 h 6858000"/>
              <a:gd name="connsiteX9624" fmla="*/ 6249983 w 12192000"/>
              <a:gd name="connsiteY9624" fmla="*/ 1234087 h 6858000"/>
              <a:gd name="connsiteX9625" fmla="*/ 6260319 w 12192000"/>
              <a:gd name="connsiteY9625" fmla="*/ 1245824 h 6858000"/>
              <a:gd name="connsiteX9626" fmla="*/ 6255889 w 12192000"/>
              <a:gd name="connsiteY9626" fmla="*/ 1236920 h 6858000"/>
              <a:gd name="connsiteX9627" fmla="*/ 6255889 w 12192000"/>
              <a:gd name="connsiteY9627" fmla="*/ 1223969 h 6858000"/>
              <a:gd name="connsiteX9628" fmla="*/ 6253675 w 12192000"/>
              <a:gd name="connsiteY9628" fmla="*/ 1216279 h 6858000"/>
              <a:gd name="connsiteX9629" fmla="*/ 6259580 w 12192000"/>
              <a:gd name="connsiteY9629" fmla="*/ 1206971 h 6858000"/>
              <a:gd name="connsiteX9630" fmla="*/ 6267701 w 12192000"/>
              <a:gd name="connsiteY9630" fmla="*/ 1205757 h 6858000"/>
              <a:gd name="connsiteX9631" fmla="*/ 6275821 w 12192000"/>
              <a:gd name="connsiteY9631" fmla="*/ 1209399 h 6858000"/>
              <a:gd name="connsiteX9632" fmla="*/ 6286157 w 12192000"/>
              <a:gd name="connsiteY9632" fmla="*/ 1205757 h 6858000"/>
              <a:gd name="connsiteX9633" fmla="*/ 6301660 w 12192000"/>
              <a:gd name="connsiteY9633" fmla="*/ 1221541 h 6858000"/>
              <a:gd name="connsiteX9634" fmla="*/ 6323808 w 12192000"/>
              <a:gd name="connsiteY9634" fmla="*/ 1225588 h 6858000"/>
              <a:gd name="connsiteX9635" fmla="*/ 6303137 w 12192000"/>
              <a:gd name="connsiteY9635" fmla="*/ 1217494 h 6858000"/>
              <a:gd name="connsiteX9636" fmla="*/ 6287634 w 12192000"/>
              <a:gd name="connsiteY9636" fmla="*/ 1202519 h 6858000"/>
              <a:gd name="connsiteX9637" fmla="*/ 6275083 w 12192000"/>
              <a:gd name="connsiteY9637" fmla="*/ 1201710 h 6858000"/>
              <a:gd name="connsiteX9638" fmla="*/ 6268439 w 12192000"/>
              <a:gd name="connsiteY9638" fmla="*/ 1198067 h 6858000"/>
              <a:gd name="connsiteX9639" fmla="*/ 6268439 w 12192000"/>
              <a:gd name="connsiteY9639" fmla="*/ 1191592 h 6858000"/>
              <a:gd name="connsiteX9640" fmla="*/ 6276560 w 12192000"/>
              <a:gd name="connsiteY9640" fmla="*/ 1185926 h 6858000"/>
              <a:gd name="connsiteX9641" fmla="*/ 6267701 w 12192000"/>
              <a:gd name="connsiteY9641" fmla="*/ 1180665 h 6858000"/>
              <a:gd name="connsiteX9642" fmla="*/ 6267701 w 12192000"/>
              <a:gd name="connsiteY9642" fmla="*/ 1170142 h 6858000"/>
              <a:gd name="connsiteX9643" fmla="*/ 6258842 w 12192000"/>
              <a:gd name="connsiteY9643" fmla="*/ 1173380 h 6858000"/>
              <a:gd name="connsiteX9644" fmla="*/ 6258104 w 12192000"/>
              <a:gd name="connsiteY9644" fmla="*/ 1165285 h 6858000"/>
              <a:gd name="connsiteX9645" fmla="*/ 6266963 w 12192000"/>
              <a:gd name="connsiteY9645" fmla="*/ 1165285 h 6858000"/>
              <a:gd name="connsiteX9646" fmla="*/ 6275821 w 12192000"/>
              <a:gd name="connsiteY9646" fmla="*/ 1162452 h 6858000"/>
              <a:gd name="connsiteX9647" fmla="*/ 6264748 w 12192000"/>
              <a:gd name="connsiteY9647" fmla="*/ 1152739 h 6858000"/>
              <a:gd name="connsiteX9648" fmla="*/ 6265486 w 12192000"/>
              <a:gd name="connsiteY9648" fmla="*/ 1146264 h 6858000"/>
              <a:gd name="connsiteX9649" fmla="*/ 6260319 w 12192000"/>
              <a:gd name="connsiteY9649" fmla="*/ 1145859 h 6858000"/>
              <a:gd name="connsiteX9650" fmla="*/ 6253675 w 12192000"/>
              <a:gd name="connsiteY9650" fmla="*/ 1141812 h 6858000"/>
              <a:gd name="connsiteX9651" fmla="*/ 6254413 w 12192000"/>
              <a:gd name="connsiteY9651" fmla="*/ 1134122 h 6858000"/>
              <a:gd name="connsiteX9652" fmla="*/ 6253675 w 12192000"/>
              <a:gd name="connsiteY9652" fmla="*/ 1132099 h 6858000"/>
              <a:gd name="connsiteX9653" fmla="*/ 6251460 w 12192000"/>
              <a:gd name="connsiteY9653" fmla="*/ 1125219 h 6858000"/>
              <a:gd name="connsiteX9654" fmla="*/ 6255889 w 12192000"/>
              <a:gd name="connsiteY9654" fmla="*/ 1122790 h 6858000"/>
              <a:gd name="connsiteX9655" fmla="*/ 6253675 w 12192000"/>
              <a:gd name="connsiteY9655" fmla="*/ 1108625 h 6858000"/>
              <a:gd name="connsiteX9656" fmla="*/ 6241862 w 12192000"/>
              <a:gd name="connsiteY9656" fmla="*/ 1099317 h 6858000"/>
              <a:gd name="connsiteX9657" fmla="*/ 6233742 w 12192000"/>
              <a:gd name="connsiteY9657" fmla="*/ 1103364 h 6858000"/>
              <a:gd name="connsiteX9658" fmla="*/ 6228574 w 12192000"/>
              <a:gd name="connsiteY9658" fmla="*/ 1099317 h 6858000"/>
              <a:gd name="connsiteX9659" fmla="*/ 6233742 w 12192000"/>
              <a:gd name="connsiteY9659" fmla="*/ 1085961 h 6858000"/>
              <a:gd name="connsiteX9660" fmla="*/ 6247768 w 12192000"/>
              <a:gd name="connsiteY9660" fmla="*/ 1080295 h 6858000"/>
              <a:gd name="connsiteX9661" fmla="*/ 6241862 w 12192000"/>
              <a:gd name="connsiteY9661" fmla="*/ 1075034 h 6858000"/>
              <a:gd name="connsiteX9662" fmla="*/ 6241862 w 12192000"/>
              <a:gd name="connsiteY9662" fmla="*/ 1064512 h 6858000"/>
              <a:gd name="connsiteX9663" fmla="*/ 6235219 w 12192000"/>
              <a:gd name="connsiteY9663" fmla="*/ 1061274 h 6858000"/>
              <a:gd name="connsiteX9664" fmla="*/ 6233003 w 12192000"/>
              <a:gd name="connsiteY9664" fmla="*/ 1049537 h 6858000"/>
              <a:gd name="connsiteX9665" fmla="*/ 6237433 w 12192000"/>
              <a:gd name="connsiteY9665" fmla="*/ 1048728 h 6858000"/>
              <a:gd name="connsiteX9666" fmla="*/ 6243339 w 12192000"/>
              <a:gd name="connsiteY9666" fmla="*/ 1053180 h 6858000"/>
              <a:gd name="connsiteX9667" fmla="*/ 6243339 w 12192000"/>
              <a:gd name="connsiteY9667" fmla="*/ 1044276 h 6858000"/>
              <a:gd name="connsiteX9668" fmla="*/ 6233003 w 12192000"/>
              <a:gd name="connsiteY9668" fmla="*/ 1036991 h 6858000"/>
              <a:gd name="connsiteX9669" fmla="*/ 6239648 w 12192000"/>
              <a:gd name="connsiteY9669" fmla="*/ 1030516 h 6858000"/>
              <a:gd name="connsiteX9670" fmla="*/ 6245554 w 12192000"/>
              <a:gd name="connsiteY9670" fmla="*/ 1033349 h 6858000"/>
              <a:gd name="connsiteX9671" fmla="*/ 6253675 w 12192000"/>
              <a:gd name="connsiteY9671" fmla="*/ 1033349 h 6858000"/>
              <a:gd name="connsiteX9672" fmla="*/ 6259580 w 12192000"/>
              <a:gd name="connsiteY9672" fmla="*/ 1039419 h 6858000"/>
              <a:gd name="connsiteX9673" fmla="*/ 6269178 w 12192000"/>
              <a:gd name="connsiteY9673" fmla="*/ 1032944 h 6858000"/>
              <a:gd name="connsiteX9674" fmla="*/ 6264748 w 12192000"/>
              <a:gd name="connsiteY9674" fmla="*/ 1026873 h 6858000"/>
              <a:gd name="connsiteX9675" fmla="*/ 6272131 w 12192000"/>
              <a:gd name="connsiteY9675" fmla="*/ 1017160 h 6858000"/>
              <a:gd name="connsiteX9676" fmla="*/ 6275083 w 12192000"/>
              <a:gd name="connsiteY9676" fmla="*/ 1017160 h 6858000"/>
              <a:gd name="connsiteX9677" fmla="*/ 6280251 w 12192000"/>
              <a:gd name="connsiteY9677" fmla="*/ 1025659 h 6858000"/>
              <a:gd name="connsiteX9678" fmla="*/ 6275083 w 12192000"/>
              <a:gd name="connsiteY9678" fmla="*/ 1030920 h 6858000"/>
              <a:gd name="connsiteX9679" fmla="*/ 6276560 w 12192000"/>
              <a:gd name="connsiteY9679" fmla="*/ 1034967 h 6858000"/>
              <a:gd name="connsiteX9680" fmla="*/ 6284680 w 12192000"/>
              <a:gd name="connsiteY9680" fmla="*/ 1033349 h 6858000"/>
              <a:gd name="connsiteX9681" fmla="*/ 6292063 w 12192000"/>
              <a:gd name="connsiteY9681" fmla="*/ 1036182 h 6858000"/>
              <a:gd name="connsiteX9682" fmla="*/ 6292801 w 12192000"/>
              <a:gd name="connsiteY9682" fmla="*/ 1033349 h 6858000"/>
              <a:gd name="connsiteX9683" fmla="*/ 6285419 w 12192000"/>
              <a:gd name="connsiteY9683" fmla="*/ 1024445 h 6858000"/>
              <a:gd name="connsiteX9684" fmla="*/ 6287634 w 12192000"/>
              <a:gd name="connsiteY9684" fmla="*/ 1020802 h 6858000"/>
              <a:gd name="connsiteX9685" fmla="*/ 6278775 w 12192000"/>
              <a:gd name="connsiteY9685" fmla="*/ 1010280 h 6858000"/>
              <a:gd name="connsiteX9686" fmla="*/ 6282466 w 12192000"/>
              <a:gd name="connsiteY9686" fmla="*/ 1007042 h 6858000"/>
              <a:gd name="connsiteX9687" fmla="*/ 6290586 w 12192000"/>
              <a:gd name="connsiteY9687" fmla="*/ 1008256 h 6858000"/>
              <a:gd name="connsiteX9688" fmla="*/ 6297969 w 12192000"/>
              <a:gd name="connsiteY9688" fmla="*/ 1005018 h 6858000"/>
              <a:gd name="connsiteX9689" fmla="*/ 6312734 w 12192000"/>
              <a:gd name="connsiteY9689" fmla="*/ 1004209 h 6858000"/>
              <a:gd name="connsiteX9690" fmla="*/ 6322331 w 12192000"/>
              <a:gd name="connsiteY9690" fmla="*/ 1009875 h 6858000"/>
              <a:gd name="connsiteX9691" fmla="*/ 6322331 w 12192000"/>
              <a:gd name="connsiteY9691" fmla="*/ 1019588 h 6858000"/>
              <a:gd name="connsiteX9692" fmla="*/ 6317901 w 12192000"/>
              <a:gd name="connsiteY9692" fmla="*/ 1024445 h 6858000"/>
              <a:gd name="connsiteX9693" fmla="*/ 6323070 w 12192000"/>
              <a:gd name="connsiteY9693" fmla="*/ 1025254 h 6858000"/>
              <a:gd name="connsiteX9694" fmla="*/ 6328237 w 12192000"/>
              <a:gd name="connsiteY9694" fmla="*/ 1032539 h 6858000"/>
              <a:gd name="connsiteX9695" fmla="*/ 6333405 w 12192000"/>
              <a:gd name="connsiteY9695" fmla="*/ 1038205 h 6858000"/>
              <a:gd name="connsiteX9696" fmla="*/ 6345216 w 12192000"/>
              <a:gd name="connsiteY9696" fmla="*/ 1038610 h 6858000"/>
              <a:gd name="connsiteX9697" fmla="*/ 6350385 w 12192000"/>
              <a:gd name="connsiteY9697" fmla="*/ 1034967 h 6858000"/>
              <a:gd name="connsiteX9698" fmla="*/ 6359244 w 12192000"/>
              <a:gd name="connsiteY9698" fmla="*/ 1043871 h 6858000"/>
              <a:gd name="connsiteX9699" fmla="*/ 6355552 w 12192000"/>
              <a:gd name="connsiteY9699" fmla="*/ 1051561 h 6858000"/>
              <a:gd name="connsiteX9700" fmla="*/ 6352599 w 12192000"/>
              <a:gd name="connsiteY9700" fmla="*/ 1056013 h 6858000"/>
              <a:gd name="connsiteX9701" fmla="*/ 6348908 w 12192000"/>
              <a:gd name="connsiteY9701" fmla="*/ 1054394 h 6858000"/>
              <a:gd name="connsiteX9702" fmla="*/ 6345216 w 12192000"/>
              <a:gd name="connsiteY9702" fmla="*/ 1056822 h 6858000"/>
              <a:gd name="connsiteX9703" fmla="*/ 6339311 w 12192000"/>
              <a:gd name="connsiteY9703" fmla="*/ 1050751 h 6858000"/>
              <a:gd name="connsiteX9704" fmla="*/ 6330452 w 12192000"/>
              <a:gd name="connsiteY9704" fmla="*/ 1051965 h 6858000"/>
              <a:gd name="connsiteX9705" fmla="*/ 6324546 w 12192000"/>
              <a:gd name="connsiteY9705" fmla="*/ 1057227 h 6858000"/>
              <a:gd name="connsiteX9706" fmla="*/ 6328975 w 12192000"/>
              <a:gd name="connsiteY9706" fmla="*/ 1065726 h 6858000"/>
              <a:gd name="connsiteX9707" fmla="*/ 6329713 w 12192000"/>
              <a:gd name="connsiteY9707" fmla="*/ 1078272 h 6858000"/>
              <a:gd name="connsiteX9708" fmla="*/ 6319378 w 12192000"/>
              <a:gd name="connsiteY9708" fmla="*/ 1081510 h 6858000"/>
              <a:gd name="connsiteX9709" fmla="*/ 6314949 w 12192000"/>
              <a:gd name="connsiteY9709" fmla="*/ 1079081 h 6858000"/>
              <a:gd name="connsiteX9710" fmla="*/ 6308304 w 12192000"/>
              <a:gd name="connsiteY9710" fmla="*/ 1086366 h 6858000"/>
              <a:gd name="connsiteX9711" fmla="*/ 6311995 w 12192000"/>
              <a:gd name="connsiteY9711" fmla="*/ 1089604 h 6858000"/>
              <a:gd name="connsiteX9712" fmla="*/ 6292801 w 12192000"/>
              <a:gd name="connsiteY9712" fmla="*/ 1098508 h 6858000"/>
              <a:gd name="connsiteX9713" fmla="*/ 6292801 w 12192000"/>
              <a:gd name="connsiteY9713" fmla="*/ 1104983 h 6858000"/>
              <a:gd name="connsiteX9714" fmla="*/ 6297231 w 12192000"/>
              <a:gd name="connsiteY9714" fmla="*/ 1107007 h 6858000"/>
              <a:gd name="connsiteX9715" fmla="*/ 6296493 w 12192000"/>
              <a:gd name="connsiteY9715" fmla="*/ 1113887 h 6858000"/>
              <a:gd name="connsiteX9716" fmla="*/ 6291325 w 12192000"/>
              <a:gd name="connsiteY9716" fmla="*/ 1118339 h 6858000"/>
              <a:gd name="connsiteX9717" fmla="*/ 6290586 w 12192000"/>
              <a:gd name="connsiteY9717" fmla="*/ 1124814 h 6858000"/>
              <a:gd name="connsiteX9718" fmla="*/ 6294278 w 12192000"/>
              <a:gd name="connsiteY9718" fmla="*/ 1124814 h 6858000"/>
              <a:gd name="connsiteX9719" fmla="*/ 6300922 w 12192000"/>
              <a:gd name="connsiteY9719" fmla="*/ 1130885 h 6858000"/>
              <a:gd name="connsiteX9720" fmla="*/ 6298708 w 12192000"/>
              <a:gd name="connsiteY9720" fmla="*/ 1136551 h 6858000"/>
              <a:gd name="connsiteX9721" fmla="*/ 6299445 w 12192000"/>
              <a:gd name="connsiteY9721" fmla="*/ 1136955 h 6858000"/>
              <a:gd name="connsiteX9722" fmla="*/ 6309042 w 12192000"/>
              <a:gd name="connsiteY9722" fmla="*/ 1146669 h 6858000"/>
              <a:gd name="connsiteX9723" fmla="*/ 6318640 w 12192000"/>
              <a:gd name="connsiteY9723" fmla="*/ 1147478 h 6858000"/>
              <a:gd name="connsiteX9724" fmla="*/ 6313472 w 12192000"/>
              <a:gd name="connsiteY9724" fmla="*/ 1158001 h 6858000"/>
              <a:gd name="connsiteX9725" fmla="*/ 6308304 w 12192000"/>
              <a:gd name="connsiteY9725" fmla="*/ 1162452 h 6858000"/>
              <a:gd name="connsiteX9726" fmla="*/ 6311257 w 12192000"/>
              <a:gd name="connsiteY9726" fmla="*/ 1167714 h 6858000"/>
              <a:gd name="connsiteX9727" fmla="*/ 6318640 w 12192000"/>
              <a:gd name="connsiteY9727" fmla="*/ 1170142 h 6858000"/>
              <a:gd name="connsiteX9728" fmla="*/ 6322331 w 12192000"/>
              <a:gd name="connsiteY9728" fmla="*/ 1177427 h 6858000"/>
              <a:gd name="connsiteX9729" fmla="*/ 6329713 w 12192000"/>
              <a:gd name="connsiteY9729" fmla="*/ 1172570 h 6858000"/>
              <a:gd name="connsiteX9730" fmla="*/ 6331929 w 12192000"/>
              <a:gd name="connsiteY9730" fmla="*/ 1167714 h 6858000"/>
              <a:gd name="connsiteX9731" fmla="*/ 6337096 w 12192000"/>
              <a:gd name="connsiteY9731" fmla="*/ 1164881 h 6858000"/>
              <a:gd name="connsiteX9732" fmla="*/ 6340787 w 12192000"/>
              <a:gd name="connsiteY9732" fmla="*/ 1169737 h 6858000"/>
              <a:gd name="connsiteX9733" fmla="*/ 6353337 w 12192000"/>
              <a:gd name="connsiteY9733" fmla="*/ 1178236 h 6858000"/>
              <a:gd name="connsiteX9734" fmla="*/ 6356290 w 12192000"/>
              <a:gd name="connsiteY9734" fmla="*/ 1174999 h 6858000"/>
              <a:gd name="connsiteX9735" fmla="*/ 6363672 w 12192000"/>
              <a:gd name="connsiteY9735" fmla="*/ 1169333 h 6858000"/>
              <a:gd name="connsiteX9736" fmla="*/ 6368102 w 12192000"/>
              <a:gd name="connsiteY9736" fmla="*/ 1171356 h 6858000"/>
              <a:gd name="connsiteX9737" fmla="*/ 6368102 w 12192000"/>
              <a:gd name="connsiteY9737" fmla="*/ 1179046 h 6858000"/>
              <a:gd name="connsiteX9738" fmla="*/ 6361458 w 12192000"/>
              <a:gd name="connsiteY9738" fmla="*/ 1186331 h 6858000"/>
              <a:gd name="connsiteX9739" fmla="*/ 6355552 w 12192000"/>
              <a:gd name="connsiteY9739" fmla="*/ 1185521 h 6858000"/>
              <a:gd name="connsiteX9740" fmla="*/ 6346693 w 12192000"/>
              <a:gd name="connsiteY9740" fmla="*/ 1190782 h 6858000"/>
              <a:gd name="connsiteX9741" fmla="*/ 6359244 w 12192000"/>
              <a:gd name="connsiteY9741" fmla="*/ 1194425 h 6858000"/>
              <a:gd name="connsiteX9742" fmla="*/ 6363672 w 12192000"/>
              <a:gd name="connsiteY9742" fmla="*/ 1192401 h 6858000"/>
              <a:gd name="connsiteX9743" fmla="*/ 6372531 w 12192000"/>
              <a:gd name="connsiteY9743" fmla="*/ 1193211 h 6858000"/>
              <a:gd name="connsiteX9744" fmla="*/ 6376223 w 12192000"/>
              <a:gd name="connsiteY9744" fmla="*/ 1198472 h 6858000"/>
              <a:gd name="connsiteX9745" fmla="*/ 6386559 w 12192000"/>
              <a:gd name="connsiteY9745" fmla="*/ 1197663 h 6858000"/>
              <a:gd name="connsiteX9746" fmla="*/ 6388035 w 12192000"/>
              <a:gd name="connsiteY9746" fmla="*/ 1190782 h 6858000"/>
              <a:gd name="connsiteX9747" fmla="*/ 6394679 w 12192000"/>
              <a:gd name="connsiteY9747" fmla="*/ 1182283 h 6858000"/>
              <a:gd name="connsiteX9748" fmla="*/ 6413135 w 12192000"/>
              <a:gd name="connsiteY9748" fmla="*/ 1179450 h 6858000"/>
              <a:gd name="connsiteX9749" fmla="*/ 6413874 w 12192000"/>
              <a:gd name="connsiteY9749" fmla="*/ 1175404 h 6858000"/>
              <a:gd name="connsiteX9750" fmla="*/ 6423470 w 12192000"/>
              <a:gd name="connsiteY9750" fmla="*/ 1170547 h 6858000"/>
              <a:gd name="connsiteX9751" fmla="*/ 6424947 w 12192000"/>
              <a:gd name="connsiteY9751" fmla="*/ 1166095 h 6858000"/>
              <a:gd name="connsiteX9752" fmla="*/ 6429377 w 12192000"/>
              <a:gd name="connsiteY9752" fmla="*/ 1164071 h 6858000"/>
              <a:gd name="connsiteX9753" fmla="*/ 6441926 w 12192000"/>
              <a:gd name="connsiteY9753" fmla="*/ 1165285 h 6858000"/>
              <a:gd name="connsiteX9754" fmla="*/ 6431591 w 12192000"/>
              <a:gd name="connsiteY9754" fmla="*/ 1168928 h 6858000"/>
              <a:gd name="connsiteX9755" fmla="*/ 6427900 w 12192000"/>
              <a:gd name="connsiteY9755" fmla="*/ 1172570 h 6858000"/>
              <a:gd name="connsiteX9756" fmla="*/ 6426423 w 12192000"/>
              <a:gd name="connsiteY9756" fmla="*/ 1171356 h 6858000"/>
              <a:gd name="connsiteX9757" fmla="*/ 6421256 w 12192000"/>
              <a:gd name="connsiteY9757" fmla="*/ 1176213 h 6858000"/>
              <a:gd name="connsiteX9758" fmla="*/ 6424947 w 12192000"/>
              <a:gd name="connsiteY9758" fmla="*/ 1179855 h 6858000"/>
              <a:gd name="connsiteX9759" fmla="*/ 6435282 w 12192000"/>
              <a:gd name="connsiteY9759" fmla="*/ 1172975 h 6858000"/>
              <a:gd name="connsiteX9760" fmla="*/ 6445618 w 12192000"/>
              <a:gd name="connsiteY9760" fmla="*/ 1172166 h 6858000"/>
              <a:gd name="connsiteX9761" fmla="*/ 6450047 w 12192000"/>
              <a:gd name="connsiteY9761" fmla="*/ 1170142 h 6858000"/>
              <a:gd name="connsiteX9762" fmla="*/ 6453738 w 12192000"/>
              <a:gd name="connsiteY9762" fmla="*/ 1174999 h 6858000"/>
              <a:gd name="connsiteX9763" fmla="*/ 6462597 w 12192000"/>
              <a:gd name="connsiteY9763" fmla="*/ 1176213 h 6858000"/>
              <a:gd name="connsiteX9764" fmla="*/ 6475148 w 12192000"/>
              <a:gd name="connsiteY9764" fmla="*/ 1187545 h 6858000"/>
              <a:gd name="connsiteX9765" fmla="*/ 6484744 w 12192000"/>
              <a:gd name="connsiteY9765" fmla="*/ 1185926 h 6858000"/>
              <a:gd name="connsiteX9766" fmla="*/ 6490651 w 12192000"/>
              <a:gd name="connsiteY9766" fmla="*/ 1194020 h 6858000"/>
              <a:gd name="connsiteX9767" fmla="*/ 6489174 w 12192000"/>
              <a:gd name="connsiteY9767" fmla="*/ 1202519 h 6858000"/>
              <a:gd name="connsiteX9768" fmla="*/ 6498033 w 12192000"/>
              <a:gd name="connsiteY9768" fmla="*/ 1209399 h 6858000"/>
              <a:gd name="connsiteX9769" fmla="*/ 6506154 w 12192000"/>
              <a:gd name="connsiteY9769" fmla="*/ 1208185 h 6858000"/>
              <a:gd name="connsiteX9770" fmla="*/ 6512060 w 12192000"/>
              <a:gd name="connsiteY9770" fmla="*/ 1213042 h 6858000"/>
              <a:gd name="connsiteX9771" fmla="*/ 6520918 w 12192000"/>
              <a:gd name="connsiteY9771" fmla="*/ 1212637 h 6858000"/>
              <a:gd name="connsiteX9772" fmla="*/ 6526087 w 12192000"/>
              <a:gd name="connsiteY9772" fmla="*/ 1212233 h 6858000"/>
              <a:gd name="connsiteX9773" fmla="*/ 6525348 w 12192000"/>
              <a:gd name="connsiteY9773" fmla="*/ 1207780 h 6858000"/>
              <a:gd name="connsiteX9774" fmla="*/ 6529040 w 12192000"/>
              <a:gd name="connsiteY9774" fmla="*/ 1206162 h 6858000"/>
              <a:gd name="connsiteX9775" fmla="*/ 6532730 w 12192000"/>
              <a:gd name="connsiteY9775" fmla="*/ 1194830 h 6858000"/>
              <a:gd name="connsiteX9776" fmla="*/ 6537899 w 12192000"/>
              <a:gd name="connsiteY9776" fmla="*/ 1183902 h 6858000"/>
              <a:gd name="connsiteX9777" fmla="*/ 6554139 w 12192000"/>
              <a:gd name="connsiteY9777" fmla="*/ 1182688 h 6858000"/>
              <a:gd name="connsiteX9778" fmla="*/ 6577025 w 12192000"/>
              <a:gd name="connsiteY9778" fmla="*/ 1170951 h 6858000"/>
              <a:gd name="connsiteX9779" fmla="*/ 6592528 w 12192000"/>
              <a:gd name="connsiteY9779" fmla="*/ 1170547 h 6858000"/>
              <a:gd name="connsiteX9780" fmla="*/ 6592528 w 12192000"/>
              <a:gd name="connsiteY9780" fmla="*/ 1163262 h 6858000"/>
              <a:gd name="connsiteX9781" fmla="*/ 6602125 w 12192000"/>
              <a:gd name="connsiteY9781" fmla="*/ 1153953 h 6858000"/>
              <a:gd name="connsiteX9782" fmla="*/ 6616152 w 12192000"/>
              <a:gd name="connsiteY9782" fmla="*/ 1153549 h 6858000"/>
              <a:gd name="connsiteX9783" fmla="*/ 6625011 w 12192000"/>
              <a:gd name="connsiteY9783" fmla="*/ 1142217 h 6858000"/>
              <a:gd name="connsiteX9784" fmla="*/ 6639776 w 12192000"/>
              <a:gd name="connsiteY9784" fmla="*/ 1136955 h 6858000"/>
              <a:gd name="connsiteX9785" fmla="*/ 6653802 w 12192000"/>
              <a:gd name="connsiteY9785" fmla="*/ 1138170 h 6858000"/>
              <a:gd name="connsiteX9786" fmla="*/ 6673735 w 12192000"/>
              <a:gd name="connsiteY9786" fmla="*/ 1128456 h 6858000"/>
              <a:gd name="connsiteX9787" fmla="*/ 6698835 w 12192000"/>
              <a:gd name="connsiteY9787" fmla="*/ 1134527 h 6858000"/>
              <a:gd name="connsiteX9788" fmla="*/ 6712862 w 12192000"/>
              <a:gd name="connsiteY9788" fmla="*/ 1140598 h 6858000"/>
              <a:gd name="connsiteX9789" fmla="*/ 6712862 w 12192000"/>
              <a:gd name="connsiteY9789" fmla="*/ 1143836 h 6858000"/>
              <a:gd name="connsiteX9790" fmla="*/ 6706956 w 12192000"/>
              <a:gd name="connsiteY9790" fmla="*/ 1140598 h 6858000"/>
              <a:gd name="connsiteX9791" fmla="*/ 6695882 w 12192000"/>
              <a:gd name="connsiteY9791" fmla="*/ 1139384 h 6858000"/>
              <a:gd name="connsiteX9792" fmla="*/ 6692191 w 12192000"/>
              <a:gd name="connsiteY9792" fmla="*/ 1147073 h 6858000"/>
              <a:gd name="connsiteX9793" fmla="*/ 6697359 w 12192000"/>
              <a:gd name="connsiteY9793" fmla="*/ 1157596 h 6858000"/>
              <a:gd name="connsiteX9794" fmla="*/ 6718768 w 12192000"/>
              <a:gd name="connsiteY9794" fmla="*/ 1163262 h 6858000"/>
              <a:gd name="connsiteX9795" fmla="*/ 6737224 w 12192000"/>
              <a:gd name="connsiteY9795" fmla="*/ 1155168 h 6858000"/>
              <a:gd name="connsiteX9796" fmla="*/ 6747559 w 12192000"/>
              <a:gd name="connsiteY9796" fmla="*/ 1145454 h 6858000"/>
              <a:gd name="connsiteX9797" fmla="*/ 6751989 w 12192000"/>
              <a:gd name="connsiteY9797" fmla="*/ 1145454 h 6858000"/>
              <a:gd name="connsiteX9798" fmla="*/ 6738700 w 12192000"/>
              <a:gd name="connsiteY9798" fmla="*/ 1157596 h 6858000"/>
              <a:gd name="connsiteX9799" fmla="*/ 6724674 w 12192000"/>
              <a:gd name="connsiteY9799" fmla="*/ 1164881 h 6858000"/>
              <a:gd name="connsiteX9800" fmla="*/ 6728365 w 12192000"/>
              <a:gd name="connsiteY9800" fmla="*/ 1168118 h 6858000"/>
              <a:gd name="connsiteX9801" fmla="*/ 6742392 w 12192000"/>
              <a:gd name="connsiteY9801" fmla="*/ 1164881 h 6858000"/>
              <a:gd name="connsiteX9802" fmla="*/ 6759371 w 12192000"/>
              <a:gd name="connsiteY9802" fmla="*/ 1151120 h 6858000"/>
              <a:gd name="connsiteX9803" fmla="*/ 6765277 w 12192000"/>
              <a:gd name="connsiteY9803" fmla="*/ 1149097 h 6858000"/>
              <a:gd name="connsiteX9804" fmla="*/ 6828766 w 12192000"/>
              <a:gd name="connsiteY9804" fmla="*/ 1152335 h 6858000"/>
              <a:gd name="connsiteX9805" fmla="*/ 6884111 w 12192000"/>
              <a:gd name="connsiteY9805" fmla="*/ 1147221 h 6858000"/>
              <a:gd name="connsiteX9806" fmla="*/ 6884134 w 12192000"/>
              <a:gd name="connsiteY9806" fmla="*/ 1147478 h 6858000"/>
              <a:gd name="connsiteX9807" fmla="*/ 6894470 w 12192000"/>
              <a:gd name="connsiteY9807" fmla="*/ 1146264 h 6858000"/>
              <a:gd name="connsiteX9808" fmla="*/ 6884111 w 12192000"/>
              <a:gd name="connsiteY9808" fmla="*/ 1147221 h 6858000"/>
              <a:gd name="connsiteX9809" fmla="*/ 6882658 w 12192000"/>
              <a:gd name="connsiteY9809" fmla="*/ 1131289 h 6858000"/>
              <a:gd name="connsiteX9810" fmla="*/ 6888564 w 12192000"/>
              <a:gd name="connsiteY9810" fmla="*/ 1124005 h 6858000"/>
              <a:gd name="connsiteX9811" fmla="*/ 6883396 w 12192000"/>
              <a:gd name="connsiteY9811" fmla="*/ 1119148 h 6858000"/>
              <a:gd name="connsiteX9812" fmla="*/ 6877490 w 12192000"/>
              <a:gd name="connsiteY9812" fmla="*/ 1117529 h 6858000"/>
              <a:gd name="connsiteX9813" fmla="*/ 6875275 w 12192000"/>
              <a:gd name="connsiteY9813" fmla="*/ 1108625 h 6858000"/>
              <a:gd name="connsiteX9814" fmla="*/ 6868631 w 12192000"/>
              <a:gd name="connsiteY9814" fmla="*/ 1105388 h 6858000"/>
              <a:gd name="connsiteX9815" fmla="*/ 6850175 w 12192000"/>
              <a:gd name="connsiteY9815" fmla="*/ 1109435 h 6858000"/>
              <a:gd name="connsiteX9816" fmla="*/ 6837625 w 12192000"/>
              <a:gd name="connsiteY9816" fmla="*/ 1103364 h 6858000"/>
              <a:gd name="connsiteX9817" fmla="*/ 6824337 w 12192000"/>
              <a:gd name="connsiteY9817" fmla="*/ 1086366 h 6858000"/>
              <a:gd name="connsiteX9818" fmla="*/ 6807357 w 12192000"/>
              <a:gd name="connsiteY9818" fmla="*/ 1089604 h 6858000"/>
              <a:gd name="connsiteX9819" fmla="*/ 6804404 w 12192000"/>
              <a:gd name="connsiteY9819" fmla="*/ 1088390 h 6858000"/>
              <a:gd name="connsiteX9820" fmla="*/ 6808834 w 12192000"/>
              <a:gd name="connsiteY9820" fmla="*/ 1081510 h 6858000"/>
              <a:gd name="connsiteX9821" fmla="*/ 6805142 w 12192000"/>
              <a:gd name="connsiteY9821" fmla="*/ 1070178 h 6858000"/>
              <a:gd name="connsiteX9822" fmla="*/ 6804404 w 12192000"/>
              <a:gd name="connsiteY9822" fmla="*/ 1056417 h 6858000"/>
              <a:gd name="connsiteX9823" fmla="*/ 6804404 w 12192000"/>
              <a:gd name="connsiteY9823" fmla="*/ 1054798 h 6858000"/>
              <a:gd name="connsiteX9824" fmla="*/ 6798498 w 12192000"/>
              <a:gd name="connsiteY9824" fmla="*/ 1049537 h 6858000"/>
              <a:gd name="connsiteX9825" fmla="*/ 6792592 w 12192000"/>
              <a:gd name="connsiteY9825" fmla="*/ 1027683 h 6858000"/>
              <a:gd name="connsiteX9826" fmla="*/ 6799975 w 12192000"/>
              <a:gd name="connsiteY9826" fmla="*/ 1021612 h 6858000"/>
              <a:gd name="connsiteX9827" fmla="*/ 6799236 w 12192000"/>
              <a:gd name="connsiteY9827" fmla="*/ 1012708 h 6858000"/>
              <a:gd name="connsiteX9828" fmla="*/ 6799975 w 12192000"/>
              <a:gd name="connsiteY9828" fmla="*/ 1003804 h 6858000"/>
              <a:gd name="connsiteX9829" fmla="*/ 6813263 w 12192000"/>
              <a:gd name="connsiteY9829" fmla="*/ 989639 h 6858000"/>
              <a:gd name="connsiteX9830" fmla="*/ 6813263 w 12192000"/>
              <a:gd name="connsiteY9830" fmla="*/ 973451 h 6858000"/>
              <a:gd name="connsiteX9831" fmla="*/ 6816954 w 12192000"/>
              <a:gd name="connsiteY9831" fmla="*/ 975070 h 6858000"/>
              <a:gd name="connsiteX9832" fmla="*/ 6816216 w 12192000"/>
              <a:gd name="connsiteY9832" fmla="*/ 965761 h 6858000"/>
              <a:gd name="connsiteX9833" fmla="*/ 6823598 w 12192000"/>
              <a:gd name="connsiteY9833" fmla="*/ 955239 h 6858000"/>
              <a:gd name="connsiteX9834" fmla="*/ 6833934 w 12192000"/>
              <a:gd name="connsiteY9834" fmla="*/ 954429 h 6858000"/>
              <a:gd name="connsiteX9835" fmla="*/ 6838363 w 12192000"/>
              <a:gd name="connsiteY9835" fmla="*/ 950382 h 6858000"/>
              <a:gd name="connsiteX9836" fmla="*/ 6852390 w 12192000"/>
              <a:gd name="connsiteY9836" fmla="*/ 947144 h 6858000"/>
              <a:gd name="connsiteX9837" fmla="*/ 6861249 w 12192000"/>
              <a:gd name="connsiteY9837" fmla="*/ 939050 h 6858000"/>
              <a:gd name="connsiteX9838" fmla="*/ 6865678 w 12192000"/>
              <a:gd name="connsiteY9838" fmla="*/ 938645 h 6858000"/>
              <a:gd name="connsiteX9839" fmla="*/ 6866417 w 12192000"/>
              <a:gd name="connsiteY9839" fmla="*/ 952406 h 6858000"/>
              <a:gd name="connsiteX9840" fmla="*/ 6889302 w 12192000"/>
              <a:gd name="connsiteY9840" fmla="*/ 975070 h 6858000"/>
              <a:gd name="connsiteX9841" fmla="*/ 6890779 w 12192000"/>
              <a:gd name="connsiteY9841" fmla="*/ 983164 h 6858000"/>
              <a:gd name="connsiteX9842" fmla="*/ 6902591 w 12192000"/>
              <a:gd name="connsiteY9842" fmla="*/ 993686 h 6858000"/>
              <a:gd name="connsiteX9843" fmla="*/ 6914402 w 12192000"/>
              <a:gd name="connsiteY9843" fmla="*/ 993686 h 6858000"/>
              <a:gd name="connsiteX9844" fmla="*/ 6929906 w 12192000"/>
              <a:gd name="connsiteY9844" fmla="*/ 977903 h 6858000"/>
              <a:gd name="connsiteX9845" fmla="*/ 6935811 w 12192000"/>
              <a:gd name="connsiteY9845" fmla="*/ 962119 h 6858000"/>
              <a:gd name="connsiteX9846" fmla="*/ 6931382 w 12192000"/>
              <a:gd name="connsiteY9846" fmla="*/ 941883 h 6858000"/>
              <a:gd name="connsiteX9847" fmla="*/ 6931382 w 12192000"/>
              <a:gd name="connsiteY9847" fmla="*/ 925290 h 6858000"/>
              <a:gd name="connsiteX9848" fmla="*/ 6936550 w 12192000"/>
              <a:gd name="connsiteY9848" fmla="*/ 901412 h 6858000"/>
              <a:gd name="connsiteX9849" fmla="*/ 6932858 w 12192000"/>
              <a:gd name="connsiteY9849" fmla="*/ 894531 h 6858000"/>
              <a:gd name="connsiteX9850" fmla="*/ 6923261 w 12192000"/>
              <a:gd name="connsiteY9850" fmla="*/ 901816 h 6858000"/>
              <a:gd name="connsiteX9851" fmla="*/ 6922523 w 12192000"/>
              <a:gd name="connsiteY9851" fmla="*/ 909506 h 6858000"/>
              <a:gd name="connsiteX9852" fmla="*/ 6917355 w 12192000"/>
              <a:gd name="connsiteY9852" fmla="*/ 910720 h 6858000"/>
              <a:gd name="connsiteX9853" fmla="*/ 6903329 w 12192000"/>
              <a:gd name="connsiteY9853" fmla="*/ 898983 h 6858000"/>
              <a:gd name="connsiteX9854" fmla="*/ 6895208 w 12192000"/>
              <a:gd name="connsiteY9854" fmla="*/ 886842 h 6858000"/>
              <a:gd name="connsiteX9855" fmla="*/ 6894470 w 12192000"/>
              <a:gd name="connsiteY9855" fmla="*/ 875105 h 6858000"/>
              <a:gd name="connsiteX9856" fmla="*/ 6901852 w 12192000"/>
              <a:gd name="connsiteY9856" fmla="*/ 874296 h 6858000"/>
              <a:gd name="connsiteX9857" fmla="*/ 6906282 w 12192000"/>
              <a:gd name="connsiteY9857" fmla="*/ 867820 h 6858000"/>
              <a:gd name="connsiteX9858" fmla="*/ 6897423 w 12192000"/>
              <a:gd name="connsiteY9858" fmla="*/ 867011 h 6858000"/>
              <a:gd name="connsiteX9859" fmla="*/ 6893732 w 12192000"/>
              <a:gd name="connsiteY9859" fmla="*/ 869439 h 6858000"/>
              <a:gd name="connsiteX9860" fmla="*/ 6887087 w 12192000"/>
              <a:gd name="connsiteY9860" fmla="*/ 868630 h 6858000"/>
              <a:gd name="connsiteX9861" fmla="*/ 6887087 w 12192000"/>
              <a:gd name="connsiteY9861" fmla="*/ 839490 h 6858000"/>
              <a:gd name="connsiteX9862" fmla="*/ 6892255 w 12192000"/>
              <a:gd name="connsiteY9862" fmla="*/ 830587 h 6858000"/>
              <a:gd name="connsiteX9863" fmla="*/ 6908496 w 12192000"/>
              <a:gd name="connsiteY9863" fmla="*/ 824516 h 6858000"/>
              <a:gd name="connsiteX9864" fmla="*/ 6915141 w 12192000"/>
              <a:gd name="connsiteY9864" fmla="*/ 825730 h 6858000"/>
              <a:gd name="connsiteX9865" fmla="*/ 6916617 w 12192000"/>
              <a:gd name="connsiteY9865" fmla="*/ 818040 h 6858000"/>
              <a:gd name="connsiteX9866" fmla="*/ 6926214 w 12192000"/>
              <a:gd name="connsiteY9866" fmla="*/ 815207 h 6858000"/>
              <a:gd name="connsiteX9867" fmla="*/ 6935073 w 12192000"/>
              <a:gd name="connsiteY9867" fmla="*/ 816422 h 6858000"/>
              <a:gd name="connsiteX9868" fmla="*/ 6938026 w 12192000"/>
              <a:gd name="connsiteY9868" fmla="*/ 807518 h 6858000"/>
              <a:gd name="connsiteX9869" fmla="*/ 6940979 w 12192000"/>
              <a:gd name="connsiteY9869" fmla="*/ 811565 h 6858000"/>
              <a:gd name="connsiteX9870" fmla="*/ 6958697 w 12192000"/>
              <a:gd name="connsiteY9870" fmla="*/ 812374 h 6858000"/>
              <a:gd name="connsiteX9871" fmla="*/ 6963126 w 12192000"/>
              <a:gd name="connsiteY9871" fmla="*/ 815207 h 6858000"/>
              <a:gd name="connsiteX9872" fmla="*/ 6972723 w 12192000"/>
              <a:gd name="connsiteY9872" fmla="*/ 809541 h 6858000"/>
              <a:gd name="connsiteX9873" fmla="*/ 6966817 w 12192000"/>
              <a:gd name="connsiteY9873" fmla="*/ 805090 h 6858000"/>
              <a:gd name="connsiteX9874" fmla="*/ 6966817 w 12192000"/>
              <a:gd name="connsiteY9874" fmla="*/ 801042 h 6858000"/>
              <a:gd name="connsiteX9875" fmla="*/ 6973462 w 12192000"/>
              <a:gd name="connsiteY9875" fmla="*/ 802257 h 6858000"/>
              <a:gd name="connsiteX9876" fmla="*/ 6974200 w 12192000"/>
              <a:gd name="connsiteY9876" fmla="*/ 795781 h 6858000"/>
              <a:gd name="connsiteX9877" fmla="*/ 6983797 w 12192000"/>
              <a:gd name="connsiteY9877" fmla="*/ 804280 h 6858000"/>
              <a:gd name="connsiteX9878" fmla="*/ 6992656 w 12192000"/>
              <a:gd name="connsiteY9878" fmla="*/ 802257 h 6858000"/>
              <a:gd name="connsiteX9879" fmla="*/ 7002253 w 12192000"/>
              <a:gd name="connsiteY9879" fmla="*/ 806708 h 6858000"/>
              <a:gd name="connsiteX9880" fmla="*/ 7020709 w 12192000"/>
              <a:gd name="connsiteY9880" fmla="*/ 806304 h 6858000"/>
              <a:gd name="connsiteX9881" fmla="*/ 7038427 w 12192000"/>
              <a:gd name="connsiteY9881" fmla="*/ 816826 h 6858000"/>
              <a:gd name="connsiteX9882" fmla="*/ 7078292 w 12192000"/>
              <a:gd name="connsiteY9882" fmla="*/ 817636 h 6858000"/>
              <a:gd name="connsiteX9883" fmla="*/ 7079769 w 12192000"/>
              <a:gd name="connsiteY9883" fmla="*/ 813589 h 6858000"/>
              <a:gd name="connsiteX9884" fmla="*/ 7079769 w 12192000"/>
              <a:gd name="connsiteY9884" fmla="*/ 813993 h 6858000"/>
              <a:gd name="connsiteX9885" fmla="*/ 7084198 w 12192000"/>
              <a:gd name="connsiteY9885" fmla="*/ 820873 h 6858000"/>
              <a:gd name="connsiteX9886" fmla="*/ 7079769 w 12192000"/>
              <a:gd name="connsiteY9886" fmla="*/ 813589 h 6858000"/>
              <a:gd name="connsiteX9887" fmla="*/ 7079769 w 12192000"/>
              <a:gd name="connsiteY9887" fmla="*/ 813184 h 6858000"/>
              <a:gd name="connsiteX9888" fmla="*/ 7082722 w 12192000"/>
              <a:gd name="connsiteY9888" fmla="*/ 803066 h 6858000"/>
              <a:gd name="connsiteX9889" fmla="*/ 7078292 w 12192000"/>
              <a:gd name="connsiteY9889" fmla="*/ 796186 h 6858000"/>
              <a:gd name="connsiteX9890" fmla="*/ 7078292 w 12192000"/>
              <a:gd name="connsiteY9890" fmla="*/ 790925 h 6858000"/>
              <a:gd name="connsiteX9891" fmla="*/ 7082722 w 12192000"/>
              <a:gd name="connsiteY9891" fmla="*/ 789306 h 6858000"/>
              <a:gd name="connsiteX9892" fmla="*/ 7087151 w 12192000"/>
              <a:gd name="connsiteY9892" fmla="*/ 796995 h 6858000"/>
              <a:gd name="connsiteX9893" fmla="*/ 7096010 w 12192000"/>
              <a:gd name="connsiteY9893" fmla="*/ 794162 h 6858000"/>
              <a:gd name="connsiteX9894" fmla="*/ 7095272 w 12192000"/>
              <a:gd name="connsiteY9894" fmla="*/ 785258 h 6858000"/>
              <a:gd name="connsiteX9895" fmla="*/ 7100440 w 12192000"/>
              <a:gd name="connsiteY9895" fmla="*/ 781211 h 6858000"/>
              <a:gd name="connsiteX9896" fmla="*/ 7110775 w 12192000"/>
              <a:gd name="connsiteY9896" fmla="*/ 786473 h 6858000"/>
              <a:gd name="connsiteX9897" fmla="*/ 7122587 w 12192000"/>
              <a:gd name="connsiteY9897" fmla="*/ 778378 h 6858000"/>
              <a:gd name="connsiteX9898" fmla="*/ 7125540 w 12192000"/>
              <a:gd name="connsiteY9898" fmla="*/ 770284 h 6858000"/>
              <a:gd name="connsiteX9899" fmla="*/ 7131446 w 12192000"/>
              <a:gd name="connsiteY9899" fmla="*/ 768260 h 6858000"/>
              <a:gd name="connsiteX9900" fmla="*/ 7146211 w 12192000"/>
              <a:gd name="connsiteY9900" fmla="*/ 772712 h 6858000"/>
              <a:gd name="connsiteX9901" fmla="*/ 7152117 w 12192000"/>
              <a:gd name="connsiteY9901" fmla="*/ 765832 h 6858000"/>
              <a:gd name="connsiteX9902" fmla="*/ 7143258 w 12192000"/>
              <a:gd name="connsiteY9902" fmla="*/ 754500 h 6858000"/>
              <a:gd name="connsiteX9903" fmla="*/ 7135137 w 12192000"/>
              <a:gd name="connsiteY9903" fmla="*/ 754500 h 6858000"/>
              <a:gd name="connsiteX9904" fmla="*/ 7130708 w 12192000"/>
              <a:gd name="connsiteY9904" fmla="*/ 756119 h 6858000"/>
              <a:gd name="connsiteX9905" fmla="*/ 7119634 w 12192000"/>
              <a:gd name="connsiteY9905" fmla="*/ 756119 h 6858000"/>
              <a:gd name="connsiteX9906" fmla="*/ 7112990 w 12192000"/>
              <a:gd name="connsiteY9906" fmla="*/ 747215 h 6858000"/>
              <a:gd name="connsiteX9907" fmla="*/ 7101178 w 12192000"/>
              <a:gd name="connsiteY9907" fmla="*/ 746811 h 6858000"/>
              <a:gd name="connsiteX9908" fmla="*/ 7090104 w 12192000"/>
              <a:gd name="connsiteY9908" fmla="*/ 734669 h 6858000"/>
              <a:gd name="connsiteX9909" fmla="*/ 7091581 w 12192000"/>
              <a:gd name="connsiteY9909" fmla="*/ 729003 h 6858000"/>
              <a:gd name="connsiteX9910" fmla="*/ 7102654 w 12192000"/>
              <a:gd name="connsiteY9910" fmla="*/ 737097 h 6858000"/>
              <a:gd name="connsiteX9911" fmla="*/ 7102654 w 12192000"/>
              <a:gd name="connsiteY9911" fmla="*/ 729408 h 6858000"/>
              <a:gd name="connsiteX9912" fmla="*/ 7098963 w 12192000"/>
              <a:gd name="connsiteY9912" fmla="*/ 723337 h 6858000"/>
              <a:gd name="connsiteX9913" fmla="*/ 7106346 w 12192000"/>
              <a:gd name="connsiteY9913" fmla="*/ 717671 h 6858000"/>
              <a:gd name="connsiteX9914" fmla="*/ 7095272 w 12192000"/>
              <a:gd name="connsiteY9914" fmla="*/ 719695 h 6858000"/>
              <a:gd name="connsiteX9915" fmla="*/ 7081245 w 12192000"/>
              <a:gd name="connsiteY9915" fmla="*/ 726575 h 6858000"/>
              <a:gd name="connsiteX9916" fmla="*/ 7079031 w 12192000"/>
              <a:gd name="connsiteY9916" fmla="*/ 729003 h 6858000"/>
              <a:gd name="connsiteX9917" fmla="*/ 7077554 w 12192000"/>
              <a:gd name="connsiteY9917" fmla="*/ 716052 h 6858000"/>
              <a:gd name="connsiteX9918" fmla="*/ 7079031 w 12192000"/>
              <a:gd name="connsiteY9918" fmla="*/ 729408 h 6858000"/>
              <a:gd name="connsiteX9919" fmla="*/ 7075339 w 12192000"/>
              <a:gd name="connsiteY9919" fmla="*/ 737097 h 6858000"/>
              <a:gd name="connsiteX9920" fmla="*/ 7065742 w 12192000"/>
              <a:gd name="connsiteY9920" fmla="*/ 734669 h 6858000"/>
              <a:gd name="connsiteX9921" fmla="*/ 7064266 w 12192000"/>
              <a:gd name="connsiteY9921" fmla="*/ 729003 h 6858000"/>
              <a:gd name="connsiteX9922" fmla="*/ 7056883 w 12192000"/>
              <a:gd name="connsiteY9922" fmla="*/ 726980 h 6858000"/>
              <a:gd name="connsiteX9923" fmla="*/ 7052454 w 12192000"/>
              <a:gd name="connsiteY9923" fmla="*/ 729408 h 6858000"/>
              <a:gd name="connsiteX9924" fmla="*/ 7056883 w 12192000"/>
              <a:gd name="connsiteY9924" fmla="*/ 733455 h 6858000"/>
              <a:gd name="connsiteX9925" fmla="*/ 7055407 w 12192000"/>
              <a:gd name="connsiteY9925" fmla="*/ 738312 h 6858000"/>
              <a:gd name="connsiteX9926" fmla="*/ 7039904 w 12192000"/>
              <a:gd name="connsiteY9926" fmla="*/ 740335 h 6858000"/>
              <a:gd name="connsiteX9927" fmla="*/ 7033259 w 12192000"/>
              <a:gd name="connsiteY9927" fmla="*/ 734264 h 6858000"/>
              <a:gd name="connsiteX9928" fmla="*/ 7019971 w 12192000"/>
              <a:gd name="connsiteY9928" fmla="*/ 736693 h 6858000"/>
              <a:gd name="connsiteX9929" fmla="*/ 7014065 w 12192000"/>
              <a:gd name="connsiteY9929" fmla="*/ 742359 h 6858000"/>
              <a:gd name="connsiteX9930" fmla="*/ 7011850 w 12192000"/>
              <a:gd name="connsiteY9930" fmla="*/ 737502 h 6858000"/>
              <a:gd name="connsiteX9931" fmla="*/ 7005944 w 12192000"/>
              <a:gd name="connsiteY9931" fmla="*/ 736288 h 6858000"/>
              <a:gd name="connsiteX9932" fmla="*/ 7005206 w 12192000"/>
              <a:gd name="connsiteY9932" fmla="*/ 742359 h 6858000"/>
              <a:gd name="connsiteX9933" fmla="*/ 6998562 w 12192000"/>
              <a:gd name="connsiteY9933" fmla="*/ 744382 h 6858000"/>
              <a:gd name="connsiteX9934" fmla="*/ 6994132 w 12192000"/>
              <a:gd name="connsiteY9934" fmla="*/ 734264 h 6858000"/>
              <a:gd name="connsiteX9935" fmla="*/ 6991918 w 12192000"/>
              <a:gd name="connsiteY9935" fmla="*/ 741145 h 6858000"/>
              <a:gd name="connsiteX9936" fmla="*/ 6986012 w 12192000"/>
              <a:gd name="connsiteY9936" fmla="*/ 739930 h 6858000"/>
              <a:gd name="connsiteX9937" fmla="*/ 6980844 w 12192000"/>
              <a:gd name="connsiteY9937" fmla="*/ 731027 h 6858000"/>
              <a:gd name="connsiteX9938" fmla="*/ 6977153 w 12192000"/>
              <a:gd name="connsiteY9938" fmla="*/ 734669 h 6858000"/>
              <a:gd name="connsiteX9939" fmla="*/ 6980844 w 12192000"/>
              <a:gd name="connsiteY9939" fmla="*/ 743978 h 6858000"/>
              <a:gd name="connsiteX9940" fmla="*/ 6976415 w 12192000"/>
              <a:gd name="connsiteY9940" fmla="*/ 743168 h 6858000"/>
              <a:gd name="connsiteX9941" fmla="*/ 6971247 w 12192000"/>
              <a:gd name="connsiteY9941" fmla="*/ 754095 h 6858000"/>
              <a:gd name="connsiteX9942" fmla="*/ 6966079 w 12192000"/>
              <a:gd name="connsiteY9942" fmla="*/ 752072 h 6858000"/>
              <a:gd name="connsiteX9943" fmla="*/ 6970509 w 12192000"/>
              <a:gd name="connsiteY9943" fmla="*/ 744382 h 6858000"/>
              <a:gd name="connsiteX9944" fmla="*/ 6968294 w 12192000"/>
              <a:gd name="connsiteY9944" fmla="*/ 740740 h 6858000"/>
              <a:gd name="connsiteX9945" fmla="*/ 6960173 w 12192000"/>
              <a:gd name="connsiteY9945" fmla="*/ 751667 h 6858000"/>
              <a:gd name="connsiteX9946" fmla="*/ 6952053 w 12192000"/>
              <a:gd name="connsiteY9946" fmla="*/ 753286 h 6858000"/>
              <a:gd name="connsiteX9947" fmla="*/ 6938764 w 12192000"/>
              <a:gd name="connsiteY9947" fmla="*/ 749644 h 6858000"/>
              <a:gd name="connsiteX9948" fmla="*/ 6938026 w 12192000"/>
              <a:gd name="connsiteY9948" fmla="*/ 754500 h 6858000"/>
              <a:gd name="connsiteX9949" fmla="*/ 6918094 w 12192000"/>
              <a:gd name="connsiteY9949" fmla="*/ 766237 h 6858000"/>
              <a:gd name="connsiteX9950" fmla="*/ 6909235 w 12192000"/>
              <a:gd name="connsiteY9950" fmla="*/ 766237 h 6858000"/>
              <a:gd name="connsiteX9951" fmla="*/ 6892993 w 12192000"/>
              <a:gd name="connsiteY9951" fmla="*/ 777164 h 6858000"/>
              <a:gd name="connsiteX9952" fmla="*/ 6885611 w 12192000"/>
              <a:gd name="connsiteY9952" fmla="*/ 777569 h 6858000"/>
              <a:gd name="connsiteX9953" fmla="*/ 6877490 w 12192000"/>
              <a:gd name="connsiteY9953" fmla="*/ 780807 h 6858000"/>
              <a:gd name="connsiteX9954" fmla="*/ 6876014 w 12192000"/>
              <a:gd name="connsiteY9954" fmla="*/ 775141 h 6858000"/>
              <a:gd name="connsiteX9955" fmla="*/ 6870108 w 12192000"/>
              <a:gd name="connsiteY9955" fmla="*/ 777974 h 6858000"/>
              <a:gd name="connsiteX9956" fmla="*/ 6864940 w 12192000"/>
              <a:gd name="connsiteY9956" fmla="*/ 791329 h 6858000"/>
              <a:gd name="connsiteX9957" fmla="*/ 6861249 w 12192000"/>
              <a:gd name="connsiteY9957" fmla="*/ 789710 h 6858000"/>
              <a:gd name="connsiteX9958" fmla="*/ 6864940 w 12192000"/>
              <a:gd name="connsiteY9958" fmla="*/ 780402 h 6858000"/>
              <a:gd name="connsiteX9959" fmla="*/ 6861987 w 12192000"/>
              <a:gd name="connsiteY9959" fmla="*/ 774736 h 6858000"/>
              <a:gd name="connsiteX9960" fmla="*/ 6849437 w 12192000"/>
              <a:gd name="connsiteY9960" fmla="*/ 758547 h 6858000"/>
              <a:gd name="connsiteX9961" fmla="*/ 6855343 w 12192000"/>
              <a:gd name="connsiteY9961" fmla="*/ 750858 h 6858000"/>
              <a:gd name="connsiteX9962" fmla="*/ 6855343 w 12192000"/>
              <a:gd name="connsiteY9962" fmla="*/ 744382 h 6858000"/>
              <a:gd name="connsiteX9963" fmla="*/ 6843531 w 12192000"/>
              <a:gd name="connsiteY9963" fmla="*/ 752072 h 6858000"/>
              <a:gd name="connsiteX9964" fmla="*/ 6838363 w 12192000"/>
              <a:gd name="connsiteY9964" fmla="*/ 752072 h 6858000"/>
              <a:gd name="connsiteX9965" fmla="*/ 6842055 w 12192000"/>
              <a:gd name="connsiteY9965" fmla="*/ 745596 h 6858000"/>
              <a:gd name="connsiteX9966" fmla="*/ 6837625 w 12192000"/>
              <a:gd name="connsiteY9966" fmla="*/ 743573 h 6858000"/>
              <a:gd name="connsiteX9967" fmla="*/ 6823598 w 12192000"/>
              <a:gd name="connsiteY9967" fmla="*/ 745192 h 6858000"/>
              <a:gd name="connsiteX9968" fmla="*/ 6816954 w 12192000"/>
              <a:gd name="connsiteY9968" fmla="*/ 739526 h 6858000"/>
              <a:gd name="connsiteX9969" fmla="*/ 6810310 w 12192000"/>
              <a:gd name="connsiteY9969" fmla="*/ 740740 h 6858000"/>
              <a:gd name="connsiteX9970" fmla="*/ 6798498 w 12192000"/>
              <a:gd name="connsiteY9970" fmla="*/ 729408 h 6858000"/>
              <a:gd name="connsiteX9971" fmla="*/ 6796283 w 12192000"/>
              <a:gd name="connsiteY9971" fmla="*/ 735074 h 6858000"/>
              <a:gd name="connsiteX9972" fmla="*/ 6791854 w 12192000"/>
              <a:gd name="connsiteY9972" fmla="*/ 731431 h 6858000"/>
              <a:gd name="connsiteX9973" fmla="*/ 6778566 w 12192000"/>
              <a:gd name="connsiteY9973" fmla="*/ 737097 h 6858000"/>
              <a:gd name="connsiteX9974" fmla="*/ 6774874 w 12192000"/>
              <a:gd name="connsiteY9974" fmla="*/ 732241 h 6858000"/>
              <a:gd name="connsiteX9975" fmla="*/ 6774874 w 12192000"/>
              <a:gd name="connsiteY9975" fmla="*/ 725361 h 6858000"/>
              <a:gd name="connsiteX9976" fmla="*/ 6780042 w 12192000"/>
              <a:gd name="connsiteY9976" fmla="*/ 715243 h 6858000"/>
              <a:gd name="connsiteX9977" fmla="*/ 6774136 w 12192000"/>
              <a:gd name="connsiteY9977" fmla="*/ 708767 h 6858000"/>
              <a:gd name="connsiteX9978" fmla="*/ 6774874 w 12192000"/>
              <a:gd name="connsiteY9978" fmla="*/ 689746 h 6858000"/>
              <a:gd name="connsiteX9979" fmla="*/ 6777827 w 12192000"/>
              <a:gd name="connsiteY9979" fmla="*/ 684485 h 6858000"/>
              <a:gd name="connsiteX9980" fmla="*/ 6776351 w 12192000"/>
              <a:gd name="connsiteY9980" fmla="*/ 669915 h 6858000"/>
              <a:gd name="connsiteX9981" fmla="*/ 6783733 w 12192000"/>
              <a:gd name="connsiteY9981" fmla="*/ 667487 h 6858000"/>
              <a:gd name="connsiteX9982" fmla="*/ 6776351 w 12192000"/>
              <a:gd name="connsiteY9982" fmla="*/ 656559 h 6858000"/>
              <a:gd name="connsiteX9983" fmla="*/ 6779304 w 12192000"/>
              <a:gd name="connsiteY9983" fmla="*/ 650893 h 6858000"/>
              <a:gd name="connsiteX9984" fmla="*/ 6774874 w 12192000"/>
              <a:gd name="connsiteY9984" fmla="*/ 647251 h 6858000"/>
              <a:gd name="connsiteX9985" fmla="*/ 6765277 w 12192000"/>
              <a:gd name="connsiteY9985" fmla="*/ 632276 h 6858000"/>
              <a:gd name="connsiteX9986" fmla="*/ 6766754 w 12192000"/>
              <a:gd name="connsiteY9986" fmla="*/ 628229 h 6858000"/>
              <a:gd name="connsiteX9987" fmla="*/ 6763801 w 12192000"/>
              <a:gd name="connsiteY9987" fmla="*/ 619730 h 6858000"/>
              <a:gd name="connsiteX9988" fmla="*/ 6766015 w 12192000"/>
              <a:gd name="connsiteY9988" fmla="*/ 614874 h 6858000"/>
              <a:gd name="connsiteX9989" fmla="*/ 6768230 w 12192000"/>
              <a:gd name="connsiteY9989" fmla="*/ 605161 h 6858000"/>
              <a:gd name="connsiteX9990" fmla="*/ 6763062 w 12192000"/>
              <a:gd name="connsiteY9990" fmla="*/ 599899 h 6858000"/>
              <a:gd name="connsiteX9991" fmla="*/ 6756418 w 12192000"/>
              <a:gd name="connsiteY9991" fmla="*/ 602328 h 6858000"/>
              <a:gd name="connsiteX9992" fmla="*/ 6754203 w 12192000"/>
              <a:gd name="connsiteY9992" fmla="*/ 596662 h 6858000"/>
              <a:gd name="connsiteX9993" fmla="*/ 6757156 w 12192000"/>
              <a:gd name="connsiteY9993" fmla="*/ 587353 h 6858000"/>
              <a:gd name="connsiteX9994" fmla="*/ 6754942 w 12192000"/>
              <a:gd name="connsiteY9994" fmla="*/ 585734 h 6858000"/>
              <a:gd name="connsiteX9995" fmla="*/ 6751251 w 12192000"/>
              <a:gd name="connsiteY9995" fmla="*/ 576426 h 6858000"/>
              <a:gd name="connsiteX9996" fmla="*/ 6755680 w 12192000"/>
              <a:gd name="connsiteY9996" fmla="*/ 568736 h 6858000"/>
              <a:gd name="connsiteX9997" fmla="*/ 6760848 w 12192000"/>
              <a:gd name="connsiteY9997" fmla="*/ 567522 h 6858000"/>
              <a:gd name="connsiteX9998" fmla="*/ 6764539 w 12192000"/>
              <a:gd name="connsiteY9998" fmla="*/ 559023 h 6858000"/>
              <a:gd name="connsiteX9999" fmla="*/ 6760848 w 12192000"/>
              <a:gd name="connsiteY9999" fmla="*/ 550524 h 6858000"/>
              <a:gd name="connsiteX10000" fmla="*/ 6766015 w 12192000"/>
              <a:gd name="connsiteY10000" fmla="*/ 546072 h 6858000"/>
              <a:gd name="connsiteX10001" fmla="*/ 6763801 w 12192000"/>
              <a:gd name="connsiteY10001" fmla="*/ 537978 h 6858000"/>
              <a:gd name="connsiteX10002" fmla="*/ 6770445 w 12192000"/>
              <a:gd name="connsiteY10002" fmla="*/ 535550 h 6858000"/>
              <a:gd name="connsiteX10003" fmla="*/ 6777089 w 12192000"/>
              <a:gd name="connsiteY10003" fmla="*/ 537573 h 6858000"/>
              <a:gd name="connsiteX10004" fmla="*/ 6777827 w 12192000"/>
              <a:gd name="connsiteY10004" fmla="*/ 540811 h 6858000"/>
              <a:gd name="connsiteX10005" fmla="*/ 6782995 w 12192000"/>
              <a:gd name="connsiteY10005" fmla="*/ 544049 h 6858000"/>
              <a:gd name="connsiteX10006" fmla="*/ 6791854 w 12192000"/>
              <a:gd name="connsiteY10006" fmla="*/ 538787 h 6858000"/>
              <a:gd name="connsiteX10007" fmla="*/ 6794069 w 12192000"/>
              <a:gd name="connsiteY10007" fmla="*/ 533526 h 6858000"/>
              <a:gd name="connsiteX10008" fmla="*/ 6800713 w 12192000"/>
              <a:gd name="connsiteY10008" fmla="*/ 527860 h 6858000"/>
              <a:gd name="connsiteX10009" fmla="*/ 6799975 w 12192000"/>
              <a:gd name="connsiteY10009" fmla="*/ 523408 h 6858000"/>
              <a:gd name="connsiteX10010" fmla="*/ 6793330 w 12192000"/>
              <a:gd name="connsiteY10010" fmla="*/ 517337 h 6858000"/>
              <a:gd name="connsiteX10011" fmla="*/ 6796283 w 12192000"/>
              <a:gd name="connsiteY10011" fmla="*/ 513695 h 6858000"/>
              <a:gd name="connsiteX10012" fmla="*/ 6802928 w 12192000"/>
              <a:gd name="connsiteY10012" fmla="*/ 516528 h 6858000"/>
              <a:gd name="connsiteX10013" fmla="*/ 6801451 w 12192000"/>
              <a:gd name="connsiteY10013" fmla="*/ 512076 h 6858000"/>
              <a:gd name="connsiteX10014" fmla="*/ 6805142 w 12192000"/>
              <a:gd name="connsiteY10014" fmla="*/ 501958 h 6858000"/>
              <a:gd name="connsiteX10015" fmla="*/ 6811787 w 12192000"/>
              <a:gd name="connsiteY10015" fmla="*/ 499935 h 6858000"/>
              <a:gd name="connsiteX10016" fmla="*/ 6815478 w 12192000"/>
              <a:gd name="connsiteY10016" fmla="*/ 503982 h 6858000"/>
              <a:gd name="connsiteX10017" fmla="*/ 6827290 w 12192000"/>
              <a:gd name="connsiteY10017" fmla="*/ 507220 h 6858000"/>
              <a:gd name="connsiteX10018" fmla="*/ 6820645 w 12192000"/>
              <a:gd name="connsiteY10018" fmla="*/ 502768 h 6858000"/>
              <a:gd name="connsiteX10019" fmla="*/ 6817692 w 12192000"/>
              <a:gd name="connsiteY10019" fmla="*/ 491436 h 6858000"/>
              <a:gd name="connsiteX10020" fmla="*/ 6824337 w 12192000"/>
              <a:gd name="connsiteY10020" fmla="*/ 483746 h 6858000"/>
              <a:gd name="connsiteX10021" fmla="*/ 6833934 w 12192000"/>
              <a:gd name="connsiteY10021" fmla="*/ 482532 h 6858000"/>
              <a:gd name="connsiteX10022" fmla="*/ 6836149 w 12192000"/>
              <a:gd name="connsiteY10022" fmla="*/ 475247 h 6858000"/>
              <a:gd name="connsiteX10023" fmla="*/ 6833196 w 12192000"/>
              <a:gd name="connsiteY10023" fmla="*/ 466343 h 6858000"/>
              <a:gd name="connsiteX10024" fmla="*/ 6837625 w 12192000"/>
              <a:gd name="connsiteY10024" fmla="*/ 465534 h 6858000"/>
              <a:gd name="connsiteX10025" fmla="*/ 6840578 w 12192000"/>
              <a:gd name="connsiteY10025" fmla="*/ 470391 h 6858000"/>
              <a:gd name="connsiteX10026" fmla="*/ 6844269 w 12192000"/>
              <a:gd name="connsiteY10026" fmla="*/ 469176 h 6858000"/>
              <a:gd name="connsiteX10027" fmla="*/ 6846484 w 12192000"/>
              <a:gd name="connsiteY10027" fmla="*/ 454202 h 6858000"/>
              <a:gd name="connsiteX10028" fmla="*/ 6861987 w 12192000"/>
              <a:gd name="connsiteY10028" fmla="*/ 439228 h 6858000"/>
              <a:gd name="connsiteX10029" fmla="*/ 6865678 w 12192000"/>
              <a:gd name="connsiteY10029" fmla="*/ 436395 h 6858000"/>
              <a:gd name="connsiteX10030" fmla="*/ 6865678 w 12192000"/>
              <a:gd name="connsiteY10030" fmla="*/ 430324 h 6858000"/>
              <a:gd name="connsiteX10031" fmla="*/ 6874537 w 12192000"/>
              <a:gd name="connsiteY10031" fmla="*/ 421420 h 6858000"/>
              <a:gd name="connsiteX10032" fmla="*/ 6874537 w 12192000"/>
              <a:gd name="connsiteY10032" fmla="*/ 414135 h 6858000"/>
              <a:gd name="connsiteX10033" fmla="*/ 6887826 w 12192000"/>
              <a:gd name="connsiteY10033" fmla="*/ 406446 h 6858000"/>
              <a:gd name="connsiteX10034" fmla="*/ 6900376 w 12192000"/>
              <a:gd name="connsiteY10034" fmla="*/ 406041 h 6858000"/>
              <a:gd name="connsiteX10035" fmla="*/ 6915141 w 12192000"/>
              <a:gd name="connsiteY10035" fmla="*/ 413731 h 6858000"/>
              <a:gd name="connsiteX10036" fmla="*/ 6915141 w 12192000"/>
              <a:gd name="connsiteY10036" fmla="*/ 408065 h 6858000"/>
              <a:gd name="connsiteX10037" fmla="*/ 6901852 w 12192000"/>
              <a:gd name="connsiteY10037" fmla="*/ 398351 h 6858000"/>
              <a:gd name="connsiteX10038" fmla="*/ 6906282 w 12192000"/>
              <a:gd name="connsiteY10038" fmla="*/ 396733 h 6858000"/>
              <a:gd name="connsiteX10039" fmla="*/ 6917355 w 12192000"/>
              <a:gd name="connsiteY10039" fmla="*/ 398756 h 6858000"/>
              <a:gd name="connsiteX10040" fmla="*/ 6901852 w 12192000"/>
              <a:gd name="connsiteY10040" fmla="*/ 386210 h 6858000"/>
              <a:gd name="connsiteX10041" fmla="*/ 6905543 w 12192000"/>
              <a:gd name="connsiteY10041" fmla="*/ 383377 h 6858000"/>
              <a:gd name="connsiteX10042" fmla="*/ 6904805 w 12192000"/>
              <a:gd name="connsiteY10042" fmla="*/ 369212 h 6858000"/>
              <a:gd name="connsiteX10043" fmla="*/ 6899638 w 12192000"/>
              <a:gd name="connsiteY10043" fmla="*/ 363141 h 6858000"/>
              <a:gd name="connsiteX10044" fmla="*/ 6907020 w 12192000"/>
              <a:gd name="connsiteY10044" fmla="*/ 359904 h 6858000"/>
              <a:gd name="connsiteX10045" fmla="*/ 6893732 w 12192000"/>
              <a:gd name="connsiteY10045" fmla="*/ 348572 h 6858000"/>
              <a:gd name="connsiteX10046" fmla="*/ 6875275 w 12192000"/>
              <a:gd name="connsiteY10046" fmla="*/ 348572 h 6858000"/>
              <a:gd name="connsiteX10047" fmla="*/ 6866417 w 12192000"/>
              <a:gd name="connsiteY10047" fmla="*/ 339668 h 6858000"/>
              <a:gd name="connsiteX10048" fmla="*/ 6856819 w 12192000"/>
              <a:gd name="connsiteY10048" fmla="*/ 339668 h 6858000"/>
              <a:gd name="connsiteX10049" fmla="*/ 6853128 w 12192000"/>
              <a:gd name="connsiteY10049" fmla="*/ 336025 h 6858000"/>
              <a:gd name="connsiteX10050" fmla="*/ 6853128 w 12192000"/>
              <a:gd name="connsiteY10050" fmla="*/ 335621 h 6858000"/>
              <a:gd name="connsiteX10051" fmla="*/ 6846484 w 12192000"/>
              <a:gd name="connsiteY10051" fmla="*/ 339668 h 6858000"/>
              <a:gd name="connsiteX10052" fmla="*/ 6836887 w 12192000"/>
              <a:gd name="connsiteY10052" fmla="*/ 339263 h 6858000"/>
              <a:gd name="connsiteX10053" fmla="*/ 6831719 w 12192000"/>
              <a:gd name="connsiteY10053" fmla="*/ 332788 h 6858000"/>
              <a:gd name="connsiteX10054" fmla="*/ 6819907 w 12192000"/>
              <a:gd name="connsiteY10054" fmla="*/ 339668 h 6858000"/>
              <a:gd name="connsiteX10055" fmla="*/ 6811787 w 12192000"/>
              <a:gd name="connsiteY10055" fmla="*/ 335621 h 6858000"/>
              <a:gd name="connsiteX10056" fmla="*/ 6808095 w 12192000"/>
              <a:gd name="connsiteY10056" fmla="*/ 343310 h 6858000"/>
              <a:gd name="connsiteX10057" fmla="*/ 6799236 w 12192000"/>
              <a:gd name="connsiteY10057" fmla="*/ 340073 h 6858000"/>
              <a:gd name="connsiteX10058" fmla="*/ 6795545 w 12192000"/>
              <a:gd name="connsiteY10058" fmla="*/ 332383 h 6858000"/>
              <a:gd name="connsiteX10059" fmla="*/ 6788163 w 12192000"/>
              <a:gd name="connsiteY10059" fmla="*/ 341691 h 6858000"/>
              <a:gd name="connsiteX10060" fmla="*/ 6781519 w 12192000"/>
              <a:gd name="connsiteY10060" fmla="*/ 331574 h 6858000"/>
              <a:gd name="connsiteX10061" fmla="*/ 6776351 w 12192000"/>
              <a:gd name="connsiteY10061" fmla="*/ 335216 h 6858000"/>
              <a:gd name="connsiteX10062" fmla="*/ 6775613 w 12192000"/>
              <a:gd name="connsiteY10062" fmla="*/ 344120 h 6858000"/>
              <a:gd name="connsiteX10063" fmla="*/ 6771921 w 12192000"/>
              <a:gd name="connsiteY10063" fmla="*/ 351405 h 6858000"/>
              <a:gd name="connsiteX10064" fmla="*/ 6764539 w 12192000"/>
              <a:gd name="connsiteY10064" fmla="*/ 353023 h 6858000"/>
              <a:gd name="connsiteX10065" fmla="*/ 6760109 w 12192000"/>
              <a:gd name="connsiteY10065" fmla="*/ 347762 h 6858000"/>
              <a:gd name="connsiteX10066" fmla="*/ 6753465 w 12192000"/>
              <a:gd name="connsiteY10066" fmla="*/ 345739 h 6858000"/>
              <a:gd name="connsiteX10067" fmla="*/ 6760109 w 12192000"/>
              <a:gd name="connsiteY10067" fmla="*/ 357071 h 6858000"/>
              <a:gd name="connsiteX10068" fmla="*/ 6766754 w 12192000"/>
              <a:gd name="connsiteY10068" fmla="*/ 361118 h 6858000"/>
              <a:gd name="connsiteX10069" fmla="*/ 6757895 w 12192000"/>
              <a:gd name="connsiteY10069" fmla="*/ 367998 h 6858000"/>
              <a:gd name="connsiteX10070" fmla="*/ 6749774 w 12192000"/>
              <a:gd name="connsiteY10070" fmla="*/ 367593 h 6858000"/>
              <a:gd name="connsiteX10071" fmla="*/ 6742392 w 12192000"/>
              <a:gd name="connsiteY10071" fmla="*/ 371236 h 6858000"/>
              <a:gd name="connsiteX10072" fmla="*/ 6751251 w 12192000"/>
              <a:gd name="connsiteY10072" fmla="*/ 375283 h 6858000"/>
              <a:gd name="connsiteX10073" fmla="*/ 6751251 w 12192000"/>
              <a:gd name="connsiteY10073" fmla="*/ 380544 h 6858000"/>
              <a:gd name="connsiteX10074" fmla="*/ 6746821 w 12192000"/>
              <a:gd name="connsiteY10074" fmla="*/ 381353 h 6858000"/>
              <a:gd name="connsiteX10075" fmla="*/ 6745345 w 12192000"/>
              <a:gd name="connsiteY10075" fmla="*/ 378520 h 6858000"/>
              <a:gd name="connsiteX10076" fmla="*/ 6738700 w 12192000"/>
              <a:gd name="connsiteY10076" fmla="*/ 375687 h 6858000"/>
              <a:gd name="connsiteX10077" fmla="*/ 6735747 w 12192000"/>
              <a:gd name="connsiteY10077" fmla="*/ 378925 h 6858000"/>
              <a:gd name="connsiteX10078" fmla="*/ 6740177 w 12192000"/>
              <a:gd name="connsiteY10078" fmla="*/ 385401 h 6858000"/>
              <a:gd name="connsiteX10079" fmla="*/ 6746083 w 12192000"/>
              <a:gd name="connsiteY10079" fmla="*/ 385805 h 6858000"/>
              <a:gd name="connsiteX10080" fmla="*/ 6751251 w 12192000"/>
              <a:gd name="connsiteY10080" fmla="*/ 391471 h 6858000"/>
              <a:gd name="connsiteX10081" fmla="*/ 6748298 w 12192000"/>
              <a:gd name="connsiteY10081" fmla="*/ 396328 h 6858000"/>
              <a:gd name="connsiteX10082" fmla="*/ 6741653 w 12192000"/>
              <a:gd name="connsiteY10082" fmla="*/ 412516 h 6858000"/>
              <a:gd name="connsiteX10083" fmla="*/ 6743868 w 12192000"/>
              <a:gd name="connsiteY10083" fmla="*/ 418992 h 6858000"/>
              <a:gd name="connsiteX10084" fmla="*/ 6732056 w 12192000"/>
              <a:gd name="connsiteY10084" fmla="*/ 421015 h 6858000"/>
              <a:gd name="connsiteX10085" fmla="*/ 6741653 w 12192000"/>
              <a:gd name="connsiteY10085" fmla="*/ 428300 h 6858000"/>
              <a:gd name="connsiteX10086" fmla="*/ 6749774 w 12192000"/>
              <a:gd name="connsiteY10086" fmla="*/ 429514 h 6858000"/>
              <a:gd name="connsiteX10087" fmla="*/ 6752727 w 12192000"/>
              <a:gd name="connsiteY10087" fmla="*/ 435585 h 6858000"/>
              <a:gd name="connsiteX10088" fmla="*/ 6746821 w 12192000"/>
              <a:gd name="connsiteY10088" fmla="*/ 437609 h 6858000"/>
              <a:gd name="connsiteX10089" fmla="*/ 6752727 w 12192000"/>
              <a:gd name="connsiteY10089" fmla="*/ 444894 h 6858000"/>
              <a:gd name="connsiteX10090" fmla="*/ 6759371 w 12192000"/>
              <a:gd name="connsiteY10090" fmla="*/ 444894 h 6858000"/>
              <a:gd name="connsiteX10091" fmla="*/ 6749774 w 12192000"/>
              <a:gd name="connsiteY10091" fmla="*/ 456226 h 6858000"/>
              <a:gd name="connsiteX10092" fmla="*/ 6743130 w 12192000"/>
              <a:gd name="connsiteY10092" fmla="*/ 456630 h 6858000"/>
              <a:gd name="connsiteX10093" fmla="*/ 6736486 w 12192000"/>
              <a:gd name="connsiteY10093" fmla="*/ 464725 h 6858000"/>
              <a:gd name="connsiteX10094" fmla="*/ 6737962 w 12192000"/>
              <a:gd name="connsiteY10094" fmla="*/ 479699 h 6858000"/>
              <a:gd name="connsiteX10095" fmla="*/ 6728365 w 12192000"/>
              <a:gd name="connsiteY10095" fmla="*/ 495078 h 6858000"/>
              <a:gd name="connsiteX10096" fmla="*/ 6721721 w 12192000"/>
              <a:gd name="connsiteY10096" fmla="*/ 494673 h 6858000"/>
              <a:gd name="connsiteX10097" fmla="*/ 6711385 w 12192000"/>
              <a:gd name="connsiteY10097" fmla="*/ 503577 h 6858000"/>
              <a:gd name="connsiteX10098" fmla="*/ 6706218 w 12192000"/>
              <a:gd name="connsiteY10098" fmla="*/ 497102 h 6858000"/>
              <a:gd name="connsiteX10099" fmla="*/ 6704741 w 12192000"/>
              <a:gd name="connsiteY10099" fmla="*/ 505196 h 6858000"/>
              <a:gd name="connsiteX10100" fmla="*/ 6708432 w 12192000"/>
              <a:gd name="connsiteY10100" fmla="*/ 513695 h 6858000"/>
              <a:gd name="connsiteX10101" fmla="*/ 6696620 w 12192000"/>
              <a:gd name="connsiteY10101" fmla="*/ 519766 h 6858000"/>
              <a:gd name="connsiteX10102" fmla="*/ 6691453 w 12192000"/>
              <a:gd name="connsiteY10102" fmla="*/ 529479 h 6858000"/>
              <a:gd name="connsiteX10103" fmla="*/ 6685547 w 12192000"/>
              <a:gd name="connsiteY10103" fmla="*/ 529074 h 6858000"/>
              <a:gd name="connsiteX10104" fmla="*/ 6684070 w 12192000"/>
              <a:gd name="connsiteY10104" fmla="*/ 522194 h 6858000"/>
              <a:gd name="connsiteX10105" fmla="*/ 6676688 w 12192000"/>
              <a:gd name="connsiteY10105" fmla="*/ 522194 h 6858000"/>
              <a:gd name="connsiteX10106" fmla="*/ 6672258 w 12192000"/>
              <a:gd name="connsiteY10106" fmla="*/ 531907 h 6858000"/>
              <a:gd name="connsiteX10107" fmla="*/ 6672258 w 12192000"/>
              <a:gd name="connsiteY10107" fmla="*/ 542025 h 6858000"/>
              <a:gd name="connsiteX10108" fmla="*/ 6665614 w 12192000"/>
              <a:gd name="connsiteY10108" fmla="*/ 547691 h 6858000"/>
              <a:gd name="connsiteX10109" fmla="*/ 6661185 w 12192000"/>
              <a:gd name="connsiteY10109" fmla="*/ 541620 h 6858000"/>
              <a:gd name="connsiteX10110" fmla="*/ 6657494 w 12192000"/>
              <a:gd name="connsiteY10110" fmla="*/ 541620 h 6858000"/>
              <a:gd name="connsiteX10111" fmla="*/ 6654541 w 12192000"/>
              <a:gd name="connsiteY10111" fmla="*/ 551333 h 6858000"/>
              <a:gd name="connsiteX10112" fmla="*/ 6650111 w 12192000"/>
              <a:gd name="connsiteY10112" fmla="*/ 552548 h 6858000"/>
              <a:gd name="connsiteX10113" fmla="*/ 6645682 w 12192000"/>
              <a:gd name="connsiteY10113" fmla="*/ 547691 h 6858000"/>
              <a:gd name="connsiteX10114" fmla="*/ 6639037 w 12192000"/>
              <a:gd name="connsiteY10114" fmla="*/ 554166 h 6858000"/>
              <a:gd name="connsiteX10115" fmla="*/ 6636084 w 12192000"/>
              <a:gd name="connsiteY10115" fmla="*/ 561856 h 6858000"/>
              <a:gd name="connsiteX10116" fmla="*/ 6642729 w 12192000"/>
              <a:gd name="connsiteY10116" fmla="*/ 563070 h 6858000"/>
              <a:gd name="connsiteX10117" fmla="*/ 6641990 w 12192000"/>
              <a:gd name="connsiteY10117" fmla="*/ 568332 h 6858000"/>
              <a:gd name="connsiteX10118" fmla="*/ 6628702 w 12192000"/>
              <a:gd name="connsiteY10118" fmla="*/ 578854 h 6858000"/>
              <a:gd name="connsiteX10119" fmla="*/ 6619843 w 12192000"/>
              <a:gd name="connsiteY10119" fmla="*/ 576831 h 6858000"/>
              <a:gd name="connsiteX10120" fmla="*/ 6617628 w 12192000"/>
              <a:gd name="connsiteY10120" fmla="*/ 581687 h 6858000"/>
              <a:gd name="connsiteX10121" fmla="*/ 6621320 w 12192000"/>
              <a:gd name="connsiteY10121" fmla="*/ 589781 h 6858000"/>
              <a:gd name="connsiteX10122" fmla="*/ 6613199 w 12192000"/>
              <a:gd name="connsiteY10122" fmla="*/ 600709 h 6858000"/>
              <a:gd name="connsiteX10123" fmla="*/ 6598434 w 12192000"/>
              <a:gd name="connsiteY10123" fmla="*/ 603137 h 6858000"/>
              <a:gd name="connsiteX10124" fmla="*/ 6591052 w 12192000"/>
              <a:gd name="connsiteY10124" fmla="*/ 600304 h 6858000"/>
              <a:gd name="connsiteX10125" fmla="*/ 6602125 w 12192000"/>
              <a:gd name="connsiteY10125" fmla="*/ 613660 h 6858000"/>
              <a:gd name="connsiteX10126" fmla="*/ 6603602 w 12192000"/>
              <a:gd name="connsiteY10126" fmla="*/ 625396 h 6858000"/>
              <a:gd name="connsiteX10127" fmla="*/ 6601387 w 12192000"/>
              <a:gd name="connsiteY10127" fmla="*/ 628634 h 6858000"/>
              <a:gd name="connsiteX10128" fmla="*/ 6602864 w 12192000"/>
              <a:gd name="connsiteY10128" fmla="*/ 639157 h 6858000"/>
              <a:gd name="connsiteX10129" fmla="*/ 6600649 w 12192000"/>
              <a:gd name="connsiteY10129" fmla="*/ 652512 h 6858000"/>
              <a:gd name="connsiteX10130" fmla="*/ 6608031 w 12192000"/>
              <a:gd name="connsiteY10130" fmla="*/ 659797 h 6858000"/>
              <a:gd name="connsiteX10131" fmla="*/ 6606555 w 12192000"/>
              <a:gd name="connsiteY10131" fmla="*/ 669105 h 6858000"/>
              <a:gd name="connsiteX10132" fmla="*/ 6600649 w 12192000"/>
              <a:gd name="connsiteY10132" fmla="*/ 663844 h 6858000"/>
              <a:gd name="connsiteX10133" fmla="*/ 6597696 w 12192000"/>
              <a:gd name="connsiteY10133" fmla="*/ 666677 h 6858000"/>
              <a:gd name="connsiteX10134" fmla="*/ 6601387 w 12192000"/>
              <a:gd name="connsiteY10134" fmla="*/ 680033 h 6858000"/>
              <a:gd name="connsiteX10135" fmla="*/ 6593266 w 12192000"/>
              <a:gd name="connsiteY10135" fmla="*/ 688936 h 6858000"/>
              <a:gd name="connsiteX10136" fmla="*/ 6601387 w 12192000"/>
              <a:gd name="connsiteY10136" fmla="*/ 691769 h 6858000"/>
              <a:gd name="connsiteX10137" fmla="*/ 6601387 w 12192000"/>
              <a:gd name="connsiteY10137" fmla="*/ 697031 h 6858000"/>
              <a:gd name="connsiteX10138" fmla="*/ 6596219 w 12192000"/>
              <a:gd name="connsiteY10138" fmla="*/ 699459 h 6858000"/>
              <a:gd name="connsiteX10139" fmla="*/ 6602125 w 12192000"/>
              <a:gd name="connsiteY10139" fmla="*/ 709577 h 6858000"/>
              <a:gd name="connsiteX10140" fmla="*/ 6594743 w 12192000"/>
              <a:gd name="connsiteY10140" fmla="*/ 717671 h 6858000"/>
              <a:gd name="connsiteX10141" fmla="*/ 6600649 w 12192000"/>
              <a:gd name="connsiteY10141" fmla="*/ 723337 h 6858000"/>
              <a:gd name="connsiteX10142" fmla="*/ 6605816 w 12192000"/>
              <a:gd name="connsiteY10142" fmla="*/ 730217 h 6858000"/>
              <a:gd name="connsiteX10143" fmla="*/ 6612461 w 12192000"/>
              <a:gd name="connsiteY10143" fmla="*/ 731431 h 6858000"/>
              <a:gd name="connsiteX10144" fmla="*/ 6612461 w 12192000"/>
              <a:gd name="connsiteY10144" fmla="*/ 740335 h 6858000"/>
              <a:gd name="connsiteX10145" fmla="*/ 6617628 w 12192000"/>
              <a:gd name="connsiteY10145" fmla="*/ 737502 h 6858000"/>
              <a:gd name="connsiteX10146" fmla="*/ 6622796 w 12192000"/>
              <a:gd name="connsiteY10146" fmla="*/ 746001 h 6858000"/>
              <a:gd name="connsiteX10147" fmla="*/ 6630917 w 12192000"/>
              <a:gd name="connsiteY10147" fmla="*/ 736288 h 6858000"/>
              <a:gd name="connsiteX10148" fmla="*/ 6638299 w 12192000"/>
              <a:gd name="connsiteY10148" fmla="*/ 741549 h 6858000"/>
              <a:gd name="connsiteX10149" fmla="*/ 6640514 w 12192000"/>
              <a:gd name="connsiteY10149" fmla="*/ 749239 h 6858000"/>
              <a:gd name="connsiteX10150" fmla="*/ 6658232 w 12192000"/>
              <a:gd name="connsiteY10150" fmla="*/ 761785 h 6858000"/>
              <a:gd name="connsiteX10151" fmla="*/ 6655279 w 12192000"/>
              <a:gd name="connsiteY10151" fmla="*/ 767046 h 6858000"/>
              <a:gd name="connsiteX10152" fmla="*/ 6670044 w 12192000"/>
              <a:gd name="connsiteY10152" fmla="*/ 775141 h 6858000"/>
              <a:gd name="connsiteX10153" fmla="*/ 6670044 w 12192000"/>
              <a:gd name="connsiteY10153" fmla="*/ 782021 h 6858000"/>
              <a:gd name="connsiteX10154" fmla="*/ 6679641 w 12192000"/>
              <a:gd name="connsiteY10154" fmla="*/ 790520 h 6858000"/>
              <a:gd name="connsiteX10155" fmla="*/ 6673735 w 12192000"/>
              <a:gd name="connsiteY10155" fmla="*/ 804685 h 6858000"/>
              <a:gd name="connsiteX10156" fmla="*/ 6661185 w 12192000"/>
              <a:gd name="connsiteY10156" fmla="*/ 817231 h 6858000"/>
              <a:gd name="connsiteX10157" fmla="*/ 6657494 w 12192000"/>
              <a:gd name="connsiteY10157" fmla="*/ 826539 h 6858000"/>
              <a:gd name="connsiteX10158" fmla="*/ 6644205 w 12192000"/>
              <a:gd name="connsiteY10158" fmla="*/ 829777 h 6858000"/>
              <a:gd name="connsiteX10159" fmla="*/ 6635346 w 12192000"/>
              <a:gd name="connsiteY10159" fmla="*/ 825325 h 6858000"/>
              <a:gd name="connsiteX10160" fmla="*/ 6636823 w 12192000"/>
              <a:gd name="connsiteY10160" fmla="*/ 819659 h 6858000"/>
              <a:gd name="connsiteX10161" fmla="*/ 6625749 w 12192000"/>
              <a:gd name="connsiteY10161" fmla="*/ 815612 h 6858000"/>
              <a:gd name="connsiteX10162" fmla="*/ 6620581 w 12192000"/>
              <a:gd name="connsiteY10162" fmla="*/ 811160 h 6858000"/>
              <a:gd name="connsiteX10163" fmla="*/ 6620581 w 12192000"/>
              <a:gd name="connsiteY10163" fmla="*/ 816826 h 6858000"/>
              <a:gd name="connsiteX10164" fmla="*/ 6613937 w 12192000"/>
              <a:gd name="connsiteY10164" fmla="*/ 817231 h 6858000"/>
              <a:gd name="connsiteX10165" fmla="*/ 6610246 w 12192000"/>
              <a:gd name="connsiteY10165" fmla="*/ 812779 h 6858000"/>
              <a:gd name="connsiteX10166" fmla="*/ 6601387 w 12192000"/>
              <a:gd name="connsiteY10166" fmla="*/ 811160 h 6858000"/>
              <a:gd name="connsiteX10167" fmla="*/ 6597696 w 12192000"/>
              <a:gd name="connsiteY10167" fmla="*/ 817231 h 6858000"/>
              <a:gd name="connsiteX10168" fmla="*/ 6590313 w 12192000"/>
              <a:gd name="connsiteY10168" fmla="*/ 819255 h 6858000"/>
              <a:gd name="connsiteX10169" fmla="*/ 6586622 w 12192000"/>
              <a:gd name="connsiteY10169" fmla="*/ 815207 h 6858000"/>
              <a:gd name="connsiteX10170" fmla="*/ 6579240 w 12192000"/>
              <a:gd name="connsiteY10170" fmla="*/ 824111 h 6858000"/>
              <a:gd name="connsiteX10171" fmla="*/ 6571119 w 12192000"/>
              <a:gd name="connsiteY10171" fmla="*/ 820064 h 6858000"/>
              <a:gd name="connsiteX10172" fmla="*/ 6563737 w 12192000"/>
              <a:gd name="connsiteY10172" fmla="*/ 822897 h 6858000"/>
              <a:gd name="connsiteX10173" fmla="*/ 6564475 w 12192000"/>
              <a:gd name="connsiteY10173" fmla="*/ 826539 h 6858000"/>
              <a:gd name="connsiteX10174" fmla="*/ 6579240 w 12192000"/>
              <a:gd name="connsiteY10174" fmla="*/ 827754 h 6858000"/>
              <a:gd name="connsiteX10175" fmla="*/ 6582931 w 12192000"/>
              <a:gd name="connsiteY10175" fmla="*/ 830587 h 6858000"/>
              <a:gd name="connsiteX10176" fmla="*/ 6584407 w 12192000"/>
              <a:gd name="connsiteY10176" fmla="*/ 826135 h 6858000"/>
              <a:gd name="connsiteX10177" fmla="*/ 6596958 w 12192000"/>
              <a:gd name="connsiteY10177" fmla="*/ 825730 h 6858000"/>
              <a:gd name="connsiteX10178" fmla="*/ 6603602 w 12192000"/>
              <a:gd name="connsiteY10178" fmla="*/ 829777 h 6858000"/>
              <a:gd name="connsiteX10179" fmla="*/ 6613937 w 12192000"/>
              <a:gd name="connsiteY10179" fmla="*/ 831396 h 6858000"/>
              <a:gd name="connsiteX10180" fmla="*/ 6620581 w 12192000"/>
              <a:gd name="connsiteY10180" fmla="*/ 839490 h 6858000"/>
              <a:gd name="connsiteX10181" fmla="*/ 6628702 w 12192000"/>
              <a:gd name="connsiteY10181" fmla="*/ 835038 h 6858000"/>
              <a:gd name="connsiteX10182" fmla="*/ 6633131 w 12192000"/>
              <a:gd name="connsiteY10182" fmla="*/ 837062 h 6858000"/>
              <a:gd name="connsiteX10183" fmla="*/ 6641990 w 12192000"/>
              <a:gd name="connsiteY10183" fmla="*/ 832610 h 6858000"/>
              <a:gd name="connsiteX10184" fmla="*/ 6653802 w 12192000"/>
              <a:gd name="connsiteY10184" fmla="*/ 835848 h 6858000"/>
              <a:gd name="connsiteX10185" fmla="*/ 6660447 w 12192000"/>
              <a:gd name="connsiteY10185" fmla="*/ 840704 h 6858000"/>
              <a:gd name="connsiteX10186" fmla="*/ 6661185 w 12192000"/>
              <a:gd name="connsiteY10186" fmla="*/ 849608 h 6858000"/>
              <a:gd name="connsiteX10187" fmla="*/ 6654541 w 12192000"/>
              <a:gd name="connsiteY10187" fmla="*/ 854465 h 6858000"/>
              <a:gd name="connsiteX10188" fmla="*/ 6647896 w 12192000"/>
              <a:gd name="connsiteY10188" fmla="*/ 854465 h 6858000"/>
              <a:gd name="connsiteX10189" fmla="*/ 6639037 w 12192000"/>
              <a:gd name="connsiteY10189" fmla="*/ 867011 h 6858000"/>
              <a:gd name="connsiteX10190" fmla="*/ 6633131 w 12192000"/>
              <a:gd name="connsiteY10190" fmla="*/ 866606 h 6858000"/>
              <a:gd name="connsiteX10191" fmla="*/ 6635346 w 12192000"/>
              <a:gd name="connsiteY10191" fmla="*/ 858107 h 6858000"/>
              <a:gd name="connsiteX10192" fmla="*/ 6631655 w 12192000"/>
              <a:gd name="connsiteY10192" fmla="*/ 854060 h 6858000"/>
              <a:gd name="connsiteX10193" fmla="*/ 6627964 w 12192000"/>
              <a:gd name="connsiteY10193" fmla="*/ 858917 h 6858000"/>
              <a:gd name="connsiteX10194" fmla="*/ 6629440 w 12192000"/>
              <a:gd name="connsiteY10194" fmla="*/ 864583 h 6858000"/>
              <a:gd name="connsiteX10195" fmla="*/ 6622796 w 12192000"/>
              <a:gd name="connsiteY10195" fmla="*/ 865392 h 6858000"/>
              <a:gd name="connsiteX10196" fmla="*/ 6616152 w 12192000"/>
              <a:gd name="connsiteY10196" fmla="*/ 872272 h 6858000"/>
              <a:gd name="connsiteX10197" fmla="*/ 6614675 w 12192000"/>
              <a:gd name="connsiteY10197" fmla="*/ 881581 h 6858000"/>
              <a:gd name="connsiteX10198" fmla="*/ 6606555 w 12192000"/>
              <a:gd name="connsiteY10198" fmla="*/ 875915 h 6858000"/>
              <a:gd name="connsiteX10199" fmla="*/ 6607293 w 12192000"/>
              <a:gd name="connsiteY10199" fmla="*/ 881581 h 6858000"/>
              <a:gd name="connsiteX10200" fmla="*/ 6601387 w 12192000"/>
              <a:gd name="connsiteY10200" fmla="*/ 886437 h 6858000"/>
              <a:gd name="connsiteX10201" fmla="*/ 6599911 w 12192000"/>
              <a:gd name="connsiteY10201" fmla="*/ 884414 h 6858000"/>
              <a:gd name="connsiteX10202" fmla="*/ 6594743 w 12192000"/>
              <a:gd name="connsiteY10202" fmla="*/ 884414 h 6858000"/>
              <a:gd name="connsiteX10203" fmla="*/ 6588837 w 12192000"/>
              <a:gd name="connsiteY10203" fmla="*/ 890889 h 6858000"/>
              <a:gd name="connsiteX10204" fmla="*/ 6596958 w 12192000"/>
              <a:gd name="connsiteY10204" fmla="*/ 891698 h 6858000"/>
              <a:gd name="connsiteX10205" fmla="*/ 6607293 w 12192000"/>
              <a:gd name="connsiteY10205" fmla="*/ 901412 h 6858000"/>
              <a:gd name="connsiteX10206" fmla="*/ 6588837 w 12192000"/>
              <a:gd name="connsiteY10206" fmla="*/ 901816 h 6858000"/>
              <a:gd name="connsiteX10207" fmla="*/ 6603602 w 12192000"/>
              <a:gd name="connsiteY10207" fmla="*/ 906673 h 6858000"/>
              <a:gd name="connsiteX10208" fmla="*/ 6604340 w 12192000"/>
              <a:gd name="connsiteY10208" fmla="*/ 912339 h 6858000"/>
              <a:gd name="connsiteX10209" fmla="*/ 6599172 w 12192000"/>
              <a:gd name="connsiteY10209" fmla="*/ 922861 h 6858000"/>
              <a:gd name="connsiteX10210" fmla="*/ 6609508 w 12192000"/>
              <a:gd name="connsiteY10210" fmla="*/ 931765 h 6858000"/>
              <a:gd name="connsiteX10211" fmla="*/ 6597696 w 12192000"/>
              <a:gd name="connsiteY10211" fmla="*/ 933789 h 6858000"/>
              <a:gd name="connsiteX10212" fmla="*/ 6586622 w 12192000"/>
              <a:gd name="connsiteY10212" fmla="*/ 930146 h 6858000"/>
              <a:gd name="connsiteX10213" fmla="*/ 6592528 w 12192000"/>
              <a:gd name="connsiteY10213" fmla="*/ 938645 h 6858000"/>
              <a:gd name="connsiteX10214" fmla="*/ 6588099 w 12192000"/>
              <a:gd name="connsiteY10214" fmla="*/ 946740 h 6858000"/>
              <a:gd name="connsiteX10215" fmla="*/ 6599172 w 12192000"/>
              <a:gd name="connsiteY10215" fmla="*/ 953215 h 6858000"/>
              <a:gd name="connsiteX10216" fmla="*/ 6590313 w 12192000"/>
              <a:gd name="connsiteY10216" fmla="*/ 960500 h 6858000"/>
              <a:gd name="connsiteX10217" fmla="*/ 6597696 w 12192000"/>
              <a:gd name="connsiteY10217" fmla="*/ 969808 h 6858000"/>
              <a:gd name="connsiteX10218" fmla="*/ 6589575 w 12192000"/>
              <a:gd name="connsiteY10218" fmla="*/ 978307 h 6858000"/>
              <a:gd name="connsiteX10219" fmla="*/ 6588837 w 12192000"/>
              <a:gd name="connsiteY10219" fmla="*/ 987616 h 6858000"/>
              <a:gd name="connsiteX10220" fmla="*/ 6596958 w 12192000"/>
              <a:gd name="connsiteY10220" fmla="*/ 994901 h 6858000"/>
              <a:gd name="connsiteX10221" fmla="*/ 6592528 w 12192000"/>
              <a:gd name="connsiteY10221" fmla="*/ 1002185 h 6858000"/>
              <a:gd name="connsiteX10222" fmla="*/ 6591052 w 12192000"/>
              <a:gd name="connsiteY10222" fmla="*/ 1024445 h 6858000"/>
              <a:gd name="connsiteX10223" fmla="*/ 6582931 w 12192000"/>
              <a:gd name="connsiteY10223" fmla="*/ 1032134 h 6858000"/>
              <a:gd name="connsiteX10224" fmla="*/ 6579978 w 12192000"/>
              <a:gd name="connsiteY10224" fmla="*/ 1050347 h 6858000"/>
              <a:gd name="connsiteX10225" fmla="*/ 6568904 w 12192000"/>
              <a:gd name="connsiteY10225" fmla="*/ 1062488 h 6858000"/>
              <a:gd name="connsiteX10226" fmla="*/ 6563737 w 12192000"/>
              <a:gd name="connsiteY10226" fmla="*/ 1056417 h 6858000"/>
              <a:gd name="connsiteX10227" fmla="*/ 6554139 w 12192000"/>
              <a:gd name="connsiteY10227" fmla="*/ 1052370 h 6858000"/>
              <a:gd name="connsiteX10228" fmla="*/ 6543066 w 12192000"/>
              <a:gd name="connsiteY10228" fmla="*/ 1058036 h 6858000"/>
              <a:gd name="connsiteX10229" fmla="*/ 6525348 w 12192000"/>
              <a:gd name="connsiteY10229" fmla="*/ 1055203 h 6858000"/>
              <a:gd name="connsiteX10230" fmla="*/ 6522395 w 12192000"/>
              <a:gd name="connsiteY10230" fmla="*/ 1048728 h 6858000"/>
              <a:gd name="connsiteX10231" fmla="*/ 6519442 w 12192000"/>
              <a:gd name="connsiteY10231" fmla="*/ 1063297 h 6858000"/>
              <a:gd name="connsiteX10232" fmla="*/ 6503939 w 12192000"/>
              <a:gd name="connsiteY10232" fmla="*/ 1064916 h 6858000"/>
              <a:gd name="connsiteX10233" fmla="*/ 6497295 w 12192000"/>
              <a:gd name="connsiteY10233" fmla="*/ 1079891 h 6858000"/>
              <a:gd name="connsiteX10234" fmla="*/ 6502463 w 12192000"/>
              <a:gd name="connsiteY10234" fmla="*/ 1084343 h 6858000"/>
              <a:gd name="connsiteX10235" fmla="*/ 6503201 w 12192000"/>
              <a:gd name="connsiteY10235" fmla="*/ 1091627 h 6858000"/>
              <a:gd name="connsiteX10236" fmla="*/ 6493603 w 12192000"/>
              <a:gd name="connsiteY10236" fmla="*/ 1100126 h 6858000"/>
              <a:gd name="connsiteX10237" fmla="*/ 6481054 w 12192000"/>
              <a:gd name="connsiteY10237" fmla="*/ 1095675 h 6858000"/>
              <a:gd name="connsiteX10238" fmla="*/ 6455953 w 12192000"/>
              <a:gd name="connsiteY10238" fmla="*/ 1102150 h 6858000"/>
              <a:gd name="connsiteX10239" fmla="*/ 6446356 w 12192000"/>
              <a:gd name="connsiteY10239" fmla="*/ 1102150 h 6858000"/>
              <a:gd name="connsiteX10240" fmla="*/ 6441188 w 12192000"/>
              <a:gd name="connsiteY10240" fmla="*/ 1097698 h 6858000"/>
              <a:gd name="connsiteX10241" fmla="*/ 6446356 w 12192000"/>
              <a:gd name="connsiteY10241" fmla="*/ 1089199 h 6858000"/>
              <a:gd name="connsiteX10242" fmla="*/ 6441926 w 12192000"/>
              <a:gd name="connsiteY10242" fmla="*/ 1067749 h 6858000"/>
              <a:gd name="connsiteX10243" fmla="*/ 6432329 w 12192000"/>
              <a:gd name="connsiteY10243" fmla="*/ 1064916 h 6858000"/>
              <a:gd name="connsiteX10244" fmla="*/ 6430115 w 12192000"/>
              <a:gd name="connsiteY10244" fmla="*/ 1056822 h 6858000"/>
              <a:gd name="connsiteX10245" fmla="*/ 6423470 w 12192000"/>
              <a:gd name="connsiteY10245" fmla="*/ 1052775 h 6858000"/>
              <a:gd name="connsiteX10246" fmla="*/ 6425685 w 12192000"/>
              <a:gd name="connsiteY10246" fmla="*/ 1047918 h 6858000"/>
              <a:gd name="connsiteX10247" fmla="*/ 6438236 w 12192000"/>
              <a:gd name="connsiteY10247" fmla="*/ 1046704 h 6858000"/>
              <a:gd name="connsiteX10248" fmla="*/ 6444879 w 12192000"/>
              <a:gd name="connsiteY10248" fmla="*/ 1034158 h 6858000"/>
              <a:gd name="connsiteX10249" fmla="*/ 6441926 w 12192000"/>
              <a:gd name="connsiteY10249" fmla="*/ 1022826 h 6858000"/>
              <a:gd name="connsiteX10250" fmla="*/ 6431591 w 12192000"/>
              <a:gd name="connsiteY10250" fmla="*/ 1028492 h 6858000"/>
              <a:gd name="connsiteX10251" fmla="*/ 6421994 w 12192000"/>
              <a:gd name="connsiteY10251" fmla="*/ 1019588 h 6858000"/>
              <a:gd name="connsiteX10252" fmla="*/ 6419780 w 12192000"/>
              <a:gd name="connsiteY10252" fmla="*/ 1011089 h 6858000"/>
              <a:gd name="connsiteX10253" fmla="*/ 6409444 w 12192000"/>
              <a:gd name="connsiteY10253" fmla="*/ 1007042 h 6858000"/>
              <a:gd name="connsiteX10254" fmla="*/ 6407967 w 12192000"/>
              <a:gd name="connsiteY10254" fmla="*/ 994496 h 6858000"/>
              <a:gd name="connsiteX10255" fmla="*/ 6399108 w 12192000"/>
              <a:gd name="connsiteY10255" fmla="*/ 977498 h 6858000"/>
              <a:gd name="connsiteX10256" fmla="*/ 6394679 w 12192000"/>
              <a:gd name="connsiteY10256" fmla="*/ 973855 h 6858000"/>
              <a:gd name="connsiteX10257" fmla="*/ 6389511 w 12192000"/>
              <a:gd name="connsiteY10257" fmla="*/ 962119 h 6858000"/>
              <a:gd name="connsiteX10258" fmla="*/ 6381390 w 12192000"/>
              <a:gd name="connsiteY10258" fmla="*/ 960095 h 6858000"/>
              <a:gd name="connsiteX10259" fmla="*/ 6376223 w 12192000"/>
              <a:gd name="connsiteY10259" fmla="*/ 952810 h 6858000"/>
              <a:gd name="connsiteX10260" fmla="*/ 6380652 w 12192000"/>
              <a:gd name="connsiteY10260" fmla="*/ 948358 h 6858000"/>
              <a:gd name="connsiteX10261" fmla="*/ 6381390 w 12192000"/>
              <a:gd name="connsiteY10261" fmla="*/ 938241 h 6858000"/>
              <a:gd name="connsiteX10262" fmla="*/ 6378438 w 12192000"/>
              <a:gd name="connsiteY10262" fmla="*/ 930956 h 6858000"/>
              <a:gd name="connsiteX10263" fmla="*/ 6380652 w 12192000"/>
              <a:gd name="connsiteY10263" fmla="*/ 923671 h 6858000"/>
              <a:gd name="connsiteX10264" fmla="*/ 6390249 w 12192000"/>
              <a:gd name="connsiteY10264" fmla="*/ 916386 h 6858000"/>
              <a:gd name="connsiteX10265" fmla="*/ 6388035 w 12192000"/>
              <a:gd name="connsiteY10265" fmla="*/ 911529 h 6858000"/>
              <a:gd name="connsiteX10266" fmla="*/ 6379176 w 12192000"/>
              <a:gd name="connsiteY10266" fmla="*/ 907078 h 6858000"/>
              <a:gd name="connsiteX10267" fmla="*/ 6381390 w 12192000"/>
              <a:gd name="connsiteY10267" fmla="*/ 902221 h 6858000"/>
              <a:gd name="connsiteX10268" fmla="*/ 6376961 w 12192000"/>
              <a:gd name="connsiteY10268" fmla="*/ 902221 h 6858000"/>
              <a:gd name="connsiteX10269" fmla="*/ 6375485 w 12192000"/>
              <a:gd name="connsiteY10269" fmla="*/ 909506 h 6858000"/>
              <a:gd name="connsiteX10270" fmla="*/ 6382129 w 12192000"/>
              <a:gd name="connsiteY10270" fmla="*/ 915981 h 6858000"/>
              <a:gd name="connsiteX10271" fmla="*/ 6371793 w 12192000"/>
              <a:gd name="connsiteY10271" fmla="*/ 920028 h 6858000"/>
              <a:gd name="connsiteX10272" fmla="*/ 6373270 w 12192000"/>
              <a:gd name="connsiteY10272" fmla="*/ 910720 h 6858000"/>
              <a:gd name="connsiteX10273" fmla="*/ 6370317 w 12192000"/>
              <a:gd name="connsiteY10273" fmla="*/ 907078 h 6858000"/>
              <a:gd name="connsiteX10274" fmla="*/ 6362934 w 12192000"/>
              <a:gd name="connsiteY10274" fmla="*/ 903435 h 6858000"/>
              <a:gd name="connsiteX10275" fmla="*/ 6362196 w 12192000"/>
              <a:gd name="connsiteY10275" fmla="*/ 888865 h 6858000"/>
              <a:gd name="connsiteX10276" fmla="*/ 6358505 w 12192000"/>
              <a:gd name="connsiteY10276" fmla="*/ 883199 h 6858000"/>
              <a:gd name="connsiteX10277" fmla="*/ 6356290 w 12192000"/>
              <a:gd name="connsiteY10277" fmla="*/ 863368 h 6858000"/>
              <a:gd name="connsiteX10278" fmla="*/ 6364411 w 12192000"/>
              <a:gd name="connsiteY10278" fmla="*/ 859321 h 6858000"/>
              <a:gd name="connsiteX10279" fmla="*/ 6365149 w 12192000"/>
              <a:gd name="connsiteY10279" fmla="*/ 858512 h 6858000"/>
              <a:gd name="connsiteX10280" fmla="*/ 6368102 w 12192000"/>
              <a:gd name="connsiteY10280" fmla="*/ 854869 h 6858000"/>
              <a:gd name="connsiteX10281" fmla="*/ 6362934 w 12192000"/>
              <a:gd name="connsiteY10281" fmla="*/ 851227 h 6858000"/>
              <a:gd name="connsiteX10282" fmla="*/ 6351123 w 12192000"/>
              <a:gd name="connsiteY10282" fmla="*/ 852036 h 6858000"/>
              <a:gd name="connsiteX10283" fmla="*/ 6340787 w 12192000"/>
              <a:gd name="connsiteY10283" fmla="*/ 842323 h 6858000"/>
              <a:gd name="connsiteX10284" fmla="*/ 6339311 w 12192000"/>
              <a:gd name="connsiteY10284" fmla="*/ 836253 h 6858000"/>
              <a:gd name="connsiteX10285" fmla="*/ 6334143 w 12192000"/>
              <a:gd name="connsiteY10285" fmla="*/ 827754 h 6858000"/>
              <a:gd name="connsiteX10286" fmla="*/ 6335619 w 12192000"/>
              <a:gd name="connsiteY10286" fmla="*/ 820469 h 6858000"/>
              <a:gd name="connsiteX10287" fmla="*/ 6334143 w 12192000"/>
              <a:gd name="connsiteY10287" fmla="*/ 809541 h 6858000"/>
              <a:gd name="connsiteX10288" fmla="*/ 6339311 w 12192000"/>
              <a:gd name="connsiteY10288" fmla="*/ 801042 h 6858000"/>
              <a:gd name="connsiteX10289" fmla="*/ 6332667 w 12192000"/>
              <a:gd name="connsiteY10289" fmla="*/ 794567 h 6858000"/>
              <a:gd name="connsiteX10290" fmla="*/ 6325284 w 12192000"/>
              <a:gd name="connsiteY10290" fmla="*/ 799828 h 6858000"/>
              <a:gd name="connsiteX10291" fmla="*/ 6324546 w 12192000"/>
              <a:gd name="connsiteY10291" fmla="*/ 808327 h 6858000"/>
              <a:gd name="connsiteX10292" fmla="*/ 6329713 w 12192000"/>
              <a:gd name="connsiteY10292" fmla="*/ 813993 h 6858000"/>
              <a:gd name="connsiteX10293" fmla="*/ 6326023 w 12192000"/>
              <a:gd name="connsiteY10293" fmla="*/ 818040 h 6858000"/>
              <a:gd name="connsiteX10294" fmla="*/ 6321593 w 12192000"/>
              <a:gd name="connsiteY10294" fmla="*/ 818445 h 6858000"/>
              <a:gd name="connsiteX10295" fmla="*/ 6320854 w 12192000"/>
              <a:gd name="connsiteY10295" fmla="*/ 822492 h 6858000"/>
              <a:gd name="connsiteX10296" fmla="*/ 6315687 w 12192000"/>
              <a:gd name="connsiteY10296" fmla="*/ 825325 h 6858000"/>
              <a:gd name="connsiteX10297" fmla="*/ 6319378 w 12192000"/>
              <a:gd name="connsiteY10297" fmla="*/ 830182 h 6858000"/>
              <a:gd name="connsiteX10298" fmla="*/ 6326023 w 12192000"/>
              <a:gd name="connsiteY10298" fmla="*/ 833015 h 6858000"/>
              <a:gd name="connsiteX10299" fmla="*/ 6328975 w 12192000"/>
              <a:gd name="connsiteY10299" fmla="*/ 841919 h 6858000"/>
              <a:gd name="connsiteX10300" fmla="*/ 6326023 w 12192000"/>
              <a:gd name="connsiteY10300" fmla="*/ 851632 h 6858000"/>
              <a:gd name="connsiteX10301" fmla="*/ 6313472 w 12192000"/>
              <a:gd name="connsiteY10301" fmla="*/ 862154 h 6858000"/>
              <a:gd name="connsiteX10302" fmla="*/ 6312734 w 12192000"/>
              <a:gd name="connsiteY10302" fmla="*/ 858917 h 6858000"/>
              <a:gd name="connsiteX10303" fmla="*/ 6304613 w 12192000"/>
              <a:gd name="connsiteY10303" fmla="*/ 852441 h 6858000"/>
              <a:gd name="connsiteX10304" fmla="*/ 6301660 w 12192000"/>
              <a:gd name="connsiteY10304" fmla="*/ 858107 h 6858000"/>
              <a:gd name="connsiteX10305" fmla="*/ 6306090 w 12192000"/>
              <a:gd name="connsiteY10305" fmla="*/ 861345 h 6858000"/>
              <a:gd name="connsiteX10306" fmla="*/ 6308304 w 12192000"/>
              <a:gd name="connsiteY10306" fmla="*/ 866201 h 6858000"/>
              <a:gd name="connsiteX10307" fmla="*/ 6298708 w 12192000"/>
              <a:gd name="connsiteY10307" fmla="*/ 870249 h 6858000"/>
              <a:gd name="connsiteX10308" fmla="*/ 6294278 w 12192000"/>
              <a:gd name="connsiteY10308" fmla="*/ 864987 h 6858000"/>
              <a:gd name="connsiteX10309" fmla="*/ 6295755 w 12192000"/>
              <a:gd name="connsiteY10309" fmla="*/ 859726 h 6858000"/>
              <a:gd name="connsiteX10310" fmla="*/ 6289849 w 12192000"/>
              <a:gd name="connsiteY10310" fmla="*/ 858917 h 6858000"/>
              <a:gd name="connsiteX10311" fmla="*/ 6286157 w 12192000"/>
              <a:gd name="connsiteY10311" fmla="*/ 855274 h 6858000"/>
              <a:gd name="connsiteX10312" fmla="*/ 6282466 w 12192000"/>
              <a:gd name="connsiteY10312" fmla="*/ 842728 h 6858000"/>
              <a:gd name="connsiteX10313" fmla="*/ 6272869 w 12192000"/>
              <a:gd name="connsiteY10313" fmla="*/ 833015 h 6858000"/>
              <a:gd name="connsiteX10314" fmla="*/ 6268439 w 12192000"/>
              <a:gd name="connsiteY10314" fmla="*/ 830182 h 6858000"/>
              <a:gd name="connsiteX10315" fmla="*/ 6267701 w 12192000"/>
              <a:gd name="connsiteY10315" fmla="*/ 837871 h 6858000"/>
              <a:gd name="connsiteX10316" fmla="*/ 6275821 w 12192000"/>
              <a:gd name="connsiteY10316" fmla="*/ 843537 h 6858000"/>
              <a:gd name="connsiteX10317" fmla="*/ 6283204 w 12192000"/>
              <a:gd name="connsiteY10317" fmla="*/ 852441 h 6858000"/>
              <a:gd name="connsiteX10318" fmla="*/ 6280251 w 12192000"/>
              <a:gd name="connsiteY10318" fmla="*/ 858512 h 6858000"/>
              <a:gd name="connsiteX10319" fmla="*/ 6288372 w 12192000"/>
              <a:gd name="connsiteY10319" fmla="*/ 867416 h 6858000"/>
              <a:gd name="connsiteX10320" fmla="*/ 6286157 w 12192000"/>
              <a:gd name="connsiteY10320" fmla="*/ 873082 h 6858000"/>
              <a:gd name="connsiteX10321" fmla="*/ 6278037 w 12192000"/>
              <a:gd name="connsiteY10321" fmla="*/ 874700 h 6858000"/>
              <a:gd name="connsiteX10322" fmla="*/ 6269916 w 12192000"/>
              <a:gd name="connsiteY10322" fmla="*/ 879152 h 6858000"/>
              <a:gd name="connsiteX10323" fmla="*/ 6271393 w 12192000"/>
              <a:gd name="connsiteY10323" fmla="*/ 885223 h 6858000"/>
              <a:gd name="connsiteX10324" fmla="*/ 6264748 w 12192000"/>
              <a:gd name="connsiteY10324" fmla="*/ 889270 h 6858000"/>
              <a:gd name="connsiteX10325" fmla="*/ 6267701 w 12192000"/>
              <a:gd name="connsiteY10325" fmla="*/ 892508 h 6858000"/>
              <a:gd name="connsiteX10326" fmla="*/ 6257365 w 12192000"/>
              <a:gd name="connsiteY10326" fmla="*/ 902221 h 6858000"/>
              <a:gd name="connsiteX10327" fmla="*/ 6244077 w 12192000"/>
              <a:gd name="connsiteY10327" fmla="*/ 894936 h 6858000"/>
              <a:gd name="connsiteX10328" fmla="*/ 6251460 w 12192000"/>
              <a:gd name="connsiteY10328" fmla="*/ 903435 h 6858000"/>
              <a:gd name="connsiteX10329" fmla="*/ 6252198 w 12192000"/>
              <a:gd name="connsiteY10329" fmla="*/ 909101 h 6858000"/>
              <a:gd name="connsiteX10330" fmla="*/ 6235219 w 12192000"/>
              <a:gd name="connsiteY10330" fmla="*/ 924885 h 6858000"/>
              <a:gd name="connsiteX10331" fmla="*/ 6229312 w 12192000"/>
              <a:gd name="connsiteY10331" fmla="*/ 924480 h 6858000"/>
              <a:gd name="connsiteX10332" fmla="*/ 6227098 w 12192000"/>
              <a:gd name="connsiteY10332" fmla="*/ 917600 h 6858000"/>
              <a:gd name="connsiteX10333" fmla="*/ 6224883 w 12192000"/>
              <a:gd name="connsiteY10333" fmla="*/ 917195 h 6858000"/>
              <a:gd name="connsiteX10334" fmla="*/ 6220453 w 12192000"/>
              <a:gd name="connsiteY10334" fmla="*/ 921647 h 6858000"/>
              <a:gd name="connsiteX10335" fmla="*/ 6216024 w 12192000"/>
              <a:gd name="connsiteY10335" fmla="*/ 922457 h 6858000"/>
              <a:gd name="connsiteX10336" fmla="*/ 6205688 w 12192000"/>
              <a:gd name="connsiteY10336" fmla="*/ 931765 h 6858000"/>
              <a:gd name="connsiteX10337" fmla="*/ 6197568 w 12192000"/>
              <a:gd name="connsiteY10337" fmla="*/ 935408 h 6858000"/>
              <a:gd name="connsiteX10338" fmla="*/ 6193139 w 12192000"/>
              <a:gd name="connsiteY10338" fmla="*/ 933384 h 6858000"/>
              <a:gd name="connsiteX10339" fmla="*/ 6188709 w 12192000"/>
              <a:gd name="connsiteY10339" fmla="*/ 938645 h 6858000"/>
              <a:gd name="connsiteX10340" fmla="*/ 6179112 w 12192000"/>
              <a:gd name="connsiteY10340" fmla="*/ 927313 h 6858000"/>
              <a:gd name="connsiteX10341" fmla="*/ 6179850 w 12192000"/>
              <a:gd name="connsiteY10341" fmla="*/ 924480 h 6858000"/>
              <a:gd name="connsiteX10342" fmla="*/ 6173944 w 12192000"/>
              <a:gd name="connsiteY10342" fmla="*/ 920028 h 6858000"/>
              <a:gd name="connsiteX10343" fmla="*/ 6168038 w 12192000"/>
              <a:gd name="connsiteY10343" fmla="*/ 920028 h 6858000"/>
              <a:gd name="connsiteX10344" fmla="*/ 6170991 w 12192000"/>
              <a:gd name="connsiteY10344" fmla="*/ 928932 h 6858000"/>
              <a:gd name="connsiteX10345" fmla="*/ 6164347 w 12192000"/>
              <a:gd name="connsiteY10345" fmla="*/ 931765 h 6858000"/>
              <a:gd name="connsiteX10346" fmla="*/ 6156965 w 12192000"/>
              <a:gd name="connsiteY10346" fmla="*/ 925694 h 6858000"/>
              <a:gd name="connsiteX10347" fmla="*/ 6161394 w 12192000"/>
              <a:gd name="connsiteY10347" fmla="*/ 923671 h 6858000"/>
              <a:gd name="connsiteX10348" fmla="*/ 6159179 w 12192000"/>
              <a:gd name="connsiteY10348" fmla="*/ 918005 h 6858000"/>
              <a:gd name="connsiteX10349" fmla="*/ 6140723 w 12192000"/>
              <a:gd name="connsiteY10349" fmla="*/ 911529 h 6858000"/>
              <a:gd name="connsiteX10350" fmla="*/ 6126696 w 12192000"/>
              <a:gd name="connsiteY10350" fmla="*/ 900602 h 6858000"/>
              <a:gd name="connsiteX10351" fmla="*/ 6117099 w 12192000"/>
              <a:gd name="connsiteY10351" fmla="*/ 898983 h 6858000"/>
              <a:gd name="connsiteX10352" fmla="*/ 6104549 w 12192000"/>
              <a:gd name="connsiteY10352" fmla="*/ 879152 h 6858000"/>
              <a:gd name="connsiteX10353" fmla="*/ 6109717 w 12192000"/>
              <a:gd name="connsiteY10353" fmla="*/ 874296 h 6858000"/>
              <a:gd name="connsiteX10354" fmla="*/ 6109717 w 12192000"/>
              <a:gd name="connsiteY10354" fmla="*/ 867011 h 6858000"/>
              <a:gd name="connsiteX10355" fmla="*/ 6117099 w 12192000"/>
              <a:gd name="connsiteY10355" fmla="*/ 867011 h 6858000"/>
              <a:gd name="connsiteX10356" fmla="*/ 6123006 w 12192000"/>
              <a:gd name="connsiteY10356" fmla="*/ 871058 h 6858000"/>
              <a:gd name="connsiteX10357" fmla="*/ 6128911 w 12192000"/>
              <a:gd name="connsiteY10357" fmla="*/ 869034 h 6858000"/>
              <a:gd name="connsiteX10358" fmla="*/ 6146629 w 12192000"/>
              <a:gd name="connsiteY10358" fmla="*/ 880771 h 6858000"/>
              <a:gd name="connsiteX10359" fmla="*/ 6147368 w 12192000"/>
              <a:gd name="connsiteY10359" fmla="*/ 877533 h 6858000"/>
              <a:gd name="connsiteX10360" fmla="*/ 6142199 w 12192000"/>
              <a:gd name="connsiteY10360" fmla="*/ 869844 h 6858000"/>
              <a:gd name="connsiteX10361" fmla="*/ 6147368 w 12192000"/>
              <a:gd name="connsiteY10361" fmla="*/ 866606 h 6858000"/>
              <a:gd name="connsiteX10362" fmla="*/ 6157702 w 12192000"/>
              <a:gd name="connsiteY10362" fmla="*/ 865797 h 6858000"/>
              <a:gd name="connsiteX10363" fmla="*/ 6152535 w 12192000"/>
              <a:gd name="connsiteY10363" fmla="*/ 859726 h 6858000"/>
              <a:gd name="connsiteX10364" fmla="*/ 6140723 w 12192000"/>
              <a:gd name="connsiteY10364" fmla="*/ 862559 h 6858000"/>
              <a:gd name="connsiteX10365" fmla="*/ 6135555 w 12192000"/>
              <a:gd name="connsiteY10365" fmla="*/ 867416 h 6858000"/>
              <a:gd name="connsiteX10366" fmla="*/ 6130388 w 12192000"/>
              <a:gd name="connsiteY10366" fmla="*/ 854465 h 6858000"/>
              <a:gd name="connsiteX10367" fmla="*/ 6137032 w 12192000"/>
              <a:gd name="connsiteY10367" fmla="*/ 850418 h 6858000"/>
              <a:gd name="connsiteX10368" fmla="*/ 6139247 w 12192000"/>
              <a:gd name="connsiteY10368" fmla="*/ 842728 h 6858000"/>
              <a:gd name="connsiteX10369" fmla="*/ 6132602 w 12192000"/>
              <a:gd name="connsiteY10369" fmla="*/ 837062 h 6858000"/>
              <a:gd name="connsiteX10370" fmla="*/ 6137770 w 12192000"/>
              <a:gd name="connsiteY10370" fmla="*/ 834229 h 6858000"/>
              <a:gd name="connsiteX10371" fmla="*/ 6127435 w 12192000"/>
              <a:gd name="connsiteY10371" fmla="*/ 826944 h 6858000"/>
              <a:gd name="connsiteX10372" fmla="*/ 6123006 w 12192000"/>
              <a:gd name="connsiteY10372" fmla="*/ 835443 h 6858000"/>
              <a:gd name="connsiteX10373" fmla="*/ 6125220 w 12192000"/>
              <a:gd name="connsiteY10373" fmla="*/ 839490 h 6858000"/>
              <a:gd name="connsiteX10374" fmla="*/ 6117837 w 12192000"/>
              <a:gd name="connsiteY10374" fmla="*/ 842323 h 6858000"/>
              <a:gd name="connsiteX10375" fmla="*/ 6114146 w 12192000"/>
              <a:gd name="connsiteY10375" fmla="*/ 839895 h 6858000"/>
              <a:gd name="connsiteX10376" fmla="*/ 6111932 w 12192000"/>
              <a:gd name="connsiteY10376" fmla="*/ 847180 h 6858000"/>
              <a:gd name="connsiteX10377" fmla="*/ 6098643 w 12192000"/>
              <a:gd name="connsiteY10377" fmla="*/ 834229 h 6858000"/>
              <a:gd name="connsiteX10378" fmla="*/ 6094952 w 12192000"/>
              <a:gd name="connsiteY10378" fmla="*/ 825730 h 6858000"/>
              <a:gd name="connsiteX10379" fmla="*/ 6103811 w 12192000"/>
              <a:gd name="connsiteY10379" fmla="*/ 815207 h 6858000"/>
              <a:gd name="connsiteX10380" fmla="*/ 6110455 w 12192000"/>
              <a:gd name="connsiteY10380" fmla="*/ 811160 h 6858000"/>
              <a:gd name="connsiteX10381" fmla="*/ 6112670 w 12192000"/>
              <a:gd name="connsiteY10381" fmla="*/ 820064 h 6858000"/>
              <a:gd name="connsiteX10382" fmla="*/ 6114146 w 12192000"/>
              <a:gd name="connsiteY10382" fmla="*/ 812779 h 6858000"/>
              <a:gd name="connsiteX10383" fmla="*/ 6119314 w 12192000"/>
              <a:gd name="connsiteY10383" fmla="*/ 810351 h 6858000"/>
              <a:gd name="connsiteX10384" fmla="*/ 6129650 w 12192000"/>
              <a:gd name="connsiteY10384" fmla="*/ 817231 h 6858000"/>
              <a:gd name="connsiteX10385" fmla="*/ 6130388 w 12192000"/>
              <a:gd name="connsiteY10385" fmla="*/ 810756 h 6858000"/>
              <a:gd name="connsiteX10386" fmla="*/ 6134079 w 12192000"/>
              <a:gd name="connsiteY10386" fmla="*/ 805494 h 6858000"/>
              <a:gd name="connsiteX10387" fmla="*/ 6143676 w 12192000"/>
              <a:gd name="connsiteY10387" fmla="*/ 805090 h 6858000"/>
              <a:gd name="connsiteX10388" fmla="*/ 6140723 w 12192000"/>
              <a:gd name="connsiteY10388" fmla="*/ 799828 h 6858000"/>
              <a:gd name="connsiteX10389" fmla="*/ 6126696 w 12192000"/>
              <a:gd name="connsiteY10389" fmla="*/ 799828 h 6858000"/>
              <a:gd name="connsiteX10390" fmla="*/ 6122267 w 12192000"/>
              <a:gd name="connsiteY10390" fmla="*/ 797805 h 6858000"/>
              <a:gd name="connsiteX10391" fmla="*/ 6125220 w 12192000"/>
              <a:gd name="connsiteY10391" fmla="*/ 791329 h 6858000"/>
              <a:gd name="connsiteX10392" fmla="*/ 6131126 w 12192000"/>
              <a:gd name="connsiteY10392" fmla="*/ 791329 h 6858000"/>
              <a:gd name="connsiteX10393" fmla="*/ 6139247 w 12192000"/>
              <a:gd name="connsiteY10393" fmla="*/ 781616 h 6858000"/>
              <a:gd name="connsiteX10394" fmla="*/ 6130388 w 12192000"/>
              <a:gd name="connsiteY10394" fmla="*/ 778378 h 6858000"/>
              <a:gd name="connsiteX10395" fmla="*/ 6135555 w 12192000"/>
              <a:gd name="connsiteY10395" fmla="*/ 776759 h 6858000"/>
              <a:gd name="connsiteX10396" fmla="*/ 6142199 w 12192000"/>
              <a:gd name="connsiteY10396" fmla="*/ 765832 h 6858000"/>
              <a:gd name="connsiteX10397" fmla="*/ 6147368 w 12192000"/>
              <a:gd name="connsiteY10397" fmla="*/ 766237 h 6858000"/>
              <a:gd name="connsiteX10398" fmla="*/ 6148844 w 12192000"/>
              <a:gd name="connsiteY10398" fmla="*/ 775950 h 6858000"/>
              <a:gd name="connsiteX10399" fmla="*/ 6156226 w 12192000"/>
              <a:gd name="connsiteY10399" fmla="*/ 781616 h 6858000"/>
              <a:gd name="connsiteX10400" fmla="*/ 6153273 w 12192000"/>
              <a:gd name="connsiteY10400" fmla="*/ 775141 h 6858000"/>
              <a:gd name="connsiteX10401" fmla="*/ 6153273 w 12192000"/>
              <a:gd name="connsiteY10401" fmla="*/ 764213 h 6858000"/>
              <a:gd name="connsiteX10402" fmla="*/ 6162132 w 12192000"/>
              <a:gd name="connsiteY10402" fmla="*/ 757738 h 6858000"/>
              <a:gd name="connsiteX10403" fmla="*/ 6167300 w 12192000"/>
              <a:gd name="connsiteY10403" fmla="*/ 754500 h 6858000"/>
              <a:gd name="connsiteX10404" fmla="*/ 6159917 w 12192000"/>
              <a:gd name="connsiteY10404" fmla="*/ 756524 h 6858000"/>
              <a:gd name="connsiteX10405" fmla="*/ 6151058 w 12192000"/>
              <a:gd name="connsiteY10405" fmla="*/ 756119 h 6858000"/>
              <a:gd name="connsiteX10406" fmla="*/ 6132602 w 12192000"/>
              <a:gd name="connsiteY10406" fmla="*/ 762999 h 6858000"/>
              <a:gd name="connsiteX10407" fmla="*/ 6131126 w 12192000"/>
              <a:gd name="connsiteY10407" fmla="*/ 771903 h 6858000"/>
              <a:gd name="connsiteX10408" fmla="*/ 6124481 w 12192000"/>
              <a:gd name="connsiteY10408" fmla="*/ 775545 h 6858000"/>
              <a:gd name="connsiteX10409" fmla="*/ 6117099 w 12192000"/>
              <a:gd name="connsiteY10409" fmla="*/ 786068 h 6858000"/>
              <a:gd name="connsiteX10410" fmla="*/ 6114146 w 12192000"/>
              <a:gd name="connsiteY10410" fmla="*/ 785663 h 6858000"/>
              <a:gd name="connsiteX10411" fmla="*/ 6117837 w 12192000"/>
              <a:gd name="connsiteY10411" fmla="*/ 777164 h 6858000"/>
              <a:gd name="connsiteX10412" fmla="*/ 6111932 w 12192000"/>
              <a:gd name="connsiteY10412" fmla="*/ 769879 h 6858000"/>
              <a:gd name="connsiteX10413" fmla="*/ 6115623 w 12192000"/>
              <a:gd name="connsiteY10413" fmla="*/ 764213 h 6858000"/>
              <a:gd name="connsiteX10414" fmla="*/ 6108978 w 12192000"/>
              <a:gd name="connsiteY10414" fmla="*/ 763404 h 6858000"/>
              <a:gd name="connsiteX10415" fmla="*/ 6106764 w 12192000"/>
              <a:gd name="connsiteY10415" fmla="*/ 760166 h 6858000"/>
              <a:gd name="connsiteX10416" fmla="*/ 6118576 w 12192000"/>
              <a:gd name="connsiteY10416" fmla="*/ 754095 h 6858000"/>
              <a:gd name="connsiteX10417" fmla="*/ 6117837 w 12192000"/>
              <a:gd name="connsiteY10417" fmla="*/ 746811 h 6858000"/>
              <a:gd name="connsiteX10418" fmla="*/ 6121529 w 12192000"/>
              <a:gd name="connsiteY10418" fmla="*/ 743168 h 6858000"/>
              <a:gd name="connsiteX10419" fmla="*/ 6111932 w 12192000"/>
              <a:gd name="connsiteY10419" fmla="*/ 739121 h 6858000"/>
              <a:gd name="connsiteX10420" fmla="*/ 6097905 w 12192000"/>
              <a:gd name="connsiteY10420" fmla="*/ 753691 h 6858000"/>
              <a:gd name="connsiteX10421" fmla="*/ 6091999 w 12192000"/>
              <a:gd name="connsiteY10421" fmla="*/ 748834 h 6858000"/>
              <a:gd name="connsiteX10422" fmla="*/ 6089046 w 12192000"/>
              <a:gd name="connsiteY10422" fmla="*/ 739121 h 6858000"/>
              <a:gd name="connsiteX10423" fmla="*/ 6096428 w 12192000"/>
              <a:gd name="connsiteY10423" fmla="*/ 742763 h 6858000"/>
              <a:gd name="connsiteX10424" fmla="*/ 6100119 w 12192000"/>
              <a:gd name="connsiteY10424" fmla="*/ 739526 h 6858000"/>
              <a:gd name="connsiteX10425" fmla="*/ 6099381 w 12192000"/>
              <a:gd name="connsiteY10425" fmla="*/ 731836 h 6858000"/>
              <a:gd name="connsiteX10426" fmla="*/ 6105287 w 12192000"/>
              <a:gd name="connsiteY10426" fmla="*/ 725765 h 6858000"/>
              <a:gd name="connsiteX10427" fmla="*/ 6100119 w 12192000"/>
              <a:gd name="connsiteY10427" fmla="*/ 725361 h 6858000"/>
              <a:gd name="connsiteX10428" fmla="*/ 6096428 w 12192000"/>
              <a:gd name="connsiteY10428" fmla="*/ 729813 h 6858000"/>
              <a:gd name="connsiteX10429" fmla="*/ 6089046 w 12192000"/>
              <a:gd name="connsiteY10429" fmla="*/ 731431 h 6858000"/>
              <a:gd name="connsiteX10430" fmla="*/ 6084617 w 12192000"/>
              <a:gd name="connsiteY10430" fmla="*/ 727789 h 6858000"/>
              <a:gd name="connsiteX10431" fmla="*/ 6086832 w 12192000"/>
              <a:gd name="connsiteY10431" fmla="*/ 723337 h 6858000"/>
              <a:gd name="connsiteX10432" fmla="*/ 6083140 w 12192000"/>
              <a:gd name="connsiteY10432" fmla="*/ 714838 h 6858000"/>
              <a:gd name="connsiteX10433" fmla="*/ 6085355 w 12192000"/>
              <a:gd name="connsiteY10433" fmla="*/ 713624 h 6858000"/>
              <a:gd name="connsiteX10434" fmla="*/ 6092738 w 12192000"/>
              <a:gd name="connsiteY10434" fmla="*/ 718076 h 6858000"/>
              <a:gd name="connsiteX10435" fmla="*/ 6098643 w 12192000"/>
              <a:gd name="connsiteY10435" fmla="*/ 718076 h 6858000"/>
              <a:gd name="connsiteX10436" fmla="*/ 6111194 w 12192000"/>
              <a:gd name="connsiteY10436" fmla="*/ 712815 h 6858000"/>
              <a:gd name="connsiteX10437" fmla="*/ 6117099 w 12192000"/>
              <a:gd name="connsiteY10437" fmla="*/ 714433 h 6858000"/>
              <a:gd name="connsiteX10438" fmla="*/ 6127435 w 12192000"/>
              <a:gd name="connsiteY10438" fmla="*/ 712815 h 6858000"/>
              <a:gd name="connsiteX10439" fmla="*/ 6136294 w 12192000"/>
              <a:gd name="connsiteY10439" fmla="*/ 714433 h 6858000"/>
              <a:gd name="connsiteX10440" fmla="*/ 6142938 w 12192000"/>
              <a:gd name="connsiteY10440" fmla="*/ 722528 h 6858000"/>
              <a:gd name="connsiteX10441" fmla="*/ 6144414 w 12192000"/>
              <a:gd name="connsiteY10441" fmla="*/ 717671 h 6858000"/>
              <a:gd name="connsiteX10442" fmla="*/ 6154750 w 12192000"/>
              <a:gd name="connsiteY10442" fmla="*/ 708767 h 6858000"/>
              <a:gd name="connsiteX10443" fmla="*/ 6164347 w 12192000"/>
              <a:gd name="connsiteY10443" fmla="*/ 709982 h 6858000"/>
              <a:gd name="connsiteX10444" fmla="*/ 6165085 w 12192000"/>
              <a:gd name="connsiteY10444" fmla="*/ 718076 h 6858000"/>
              <a:gd name="connsiteX10445" fmla="*/ 6159917 w 12192000"/>
              <a:gd name="connsiteY10445" fmla="*/ 722123 h 6858000"/>
              <a:gd name="connsiteX10446" fmla="*/ 6159917 w 12192000"/>
              <a:gd name="connsiteY10446" fmla="*/ 726575 h 6858000"/>
              <a:gd name="connsiteX10447" fmla="*/ 6171729 w 12192000"/>
              <a:gd name="connsiteY10447" fmla="*/ 726170 h 6858000"/>
              <a:gd name="connsiteX10448" fmla="*/ 6176159 w 12192000"/>
              <a:gd name="connsiteY10448" fmla="*/ 719290 h 6858000"/>
              <a:gd name="connsiteX10449" fmla="*/ 6172468 w 12192000"/>
              <a:gd name="connsiteY10449" fmla="*/ 716457 h 6858000"/>
              <a:gd name="connsiteX10450" fmla="*/ 6178373 w 12192000"/>
              <a:gd name="connsiteY10450" fmla="*/ 712005 h 6858000"/>
              <a:gd name="connsiteX10451" fmla="*/ 6191662 w 12192000"/>
              <a:gd name="connsiteY10451" fmla="*/ 708767 h 6858000"/>
              <a:gd name="connsiteX10452" fmla="*/ 6197568 w 12192000"/>
              <a:gd name="connsiteY10452" fmla="*/ 701887 h 6858000"/>
              <a:gd name="connsiteX10453" fmla="*/ 6190186 w 12192000"/>
              <a:gd name="connsiteY10453" fmla="*/ 693793 h 6858000"/>
              <a:gd name="connsiteX10454" fmla="*/ 6191662 w 12192000"/>
              <a:gd name="connsiteY10454" fmla="*/ 686103 h 6858000"/>
              <a:gd name="connsiteX10455" fmla="*/ 6185017 w 12192000"/>
              <a:gd name="connsiteY10455" fmla="*/ 695817 h 6858000"/>
              <a:gd name="connsiteX10456" fmla="*/ 6186494 w 12192000"/>
              <a:gd name="connsiteY10456" fmla="*/ 701078 h 6858000"/>
              <a:gd name="connsiteX10457" fmla="*/ 6182065 w 12192000"/>
              <a:gd name="connsiteY10457" fmla="*/ 705125 h 6858000"/>
              <a:gd name="connsiteX10458" fmla="*/ 6172468 w 12192000"/>
              <a:gd name="connsiteY10458" fmla="*/ 702697 h 6858000"/>
              <a:gd name="connsiteX10459" fmla="*/ 6177635 w 12192000"/>
              <a:gd name="connsiteY10459" fmla="*/ 699459 h 6858000"/>
              <a:gd name="connsiteX10460" fmla="*/ 6179850 w 12192000"/>
              <a:gd name="connsiteY10460" fmla="*/ 695412 h 6858000"/>
              <a:gd name="connsiteX10461" fmla="*/ 6174683 w 12192000"/>
              <a:gd name="connsiteY10461" fmla="*/ 694198 h 6858000"/>
              <a:gd name="connsiteX10462" fmla="*/ 6164347 w 12192000"/>
              <a:gd name="connsiteY10462" fmla="*/ 701483 h 6858000"/>
              <a:gd name="connsiteX10463" fmla="*/ 6156965 w 12192000"/>
              <a:gd name="connsiteY10463" fmla="*/ 701483 h 6858000"/>
              <a:gd name="connsiteX10464" fmla="*/ 6154750 w 12192000"/>
              <a:gd name="connsiteY10464" fmla="*/ 696626 h 6858000"/>
              <a:gd name="connsiteX10465" fmla="*/ 6147368 w 12192000"/>
              <a:gd name="connsiteY10465" fmla="*/ 698245 h 6858000"/>
              <a:gd name="connsiteX10466" fmla="*/ 6147368 w 12192000"/>
              <a:gd name="connsiteY10466" fmla="*/ 703911 h 6858000"/>
              <a:gd name="connsiteX10467" fmla="*/ 6140723 w 12192000"/>
              <a:gd name="connsiteY10467" fmla="*/ 708363 h 6858000"/>
              <a:gd name="connsiteX10468" fmla="*/ 6137032 w 12192000"/>
              <a:gd name="connsiteY10468" fmla="*/ 705934 h 6858000"/>
              <a:gd name="connsiteX10469" fmla="*/ 6126696 w 12192000"/>
              <a:gd name="connsiteY10469" fmla="*/ 703506 h 6858000"/>
              <a:gd name="connsiteX10470" fmla="*/ 6111932 w 12192000"/>
              <a:gd name="connsiteY10470" fmla="*/ 705530 h 6858000"/>
              <a:gd name="connsiteX10471" fmla="*/ 6106025 w 12192000"/>
              <a:gd name="connsiteY10471" fmla="*/ 709172 h 6858000"/>
              <a:gd name="connsiteX10472" fmla="*/ 6094214 w 12192000"/>
              <a:gd name="connsiteY10472" fmla="*/ 709982 h 6858000"/>
              <a:gd name="connsiteX10473" fmla="*/ 6091261 w 12192000"/>
              <a:gd name="connsiteY10473" fmla="*/ 704720 h 6858000"/>
              <a:gd name="connsiteX10474" fmla="*/ 6086832 w 12192000"/>
              <a:gd name="connsiteY10474" fmla="*/ 701887 h 6858000"/>
              <a:gd name="connsiteX10475" fmla="*/ 6085355 w 12192000"/>
              <a:gd name="connsiteY10475" fmla="*/ 697435 h 6858000"/>
              <a:gd name="connsiteX10476" fmla="*/ 6089784 w 12192000"/>
              <a:gd name="connsiteY10476" fmla="*/ 696626 h 6858000"/>
              <a:gd name="connsiteX10477" fmla="*/ 6097905 w 12192000"/>
              <a:gd name="connsiteY10477" fmla="*/ 691769 h 6858000"/>
              <a:gd name="connsiteX10478" fmla="*/ 6092738 w 12192000"/>
              <a:gd name="connsiteY10478" fmla="*/ 691769 h 6858000"/>
              <a:gd name="connsiteX10479" fmla="*/ 6085355 w 12192000"/>
              <a:gd name="connsiteY10479" fmla="*/ 689341 h 6858000"/>
              <a:gd name="connsiteX10480" fmla="*/ 6086093 w 12192000"/>
              <a:gd name="connsiteY10480" fmla="*/ 686508 h 6858000"/>
              <a:gd name="connsiteX10481" fmla="*/ 6089784 w 12192000"/>
              <a:gd name="connsiteY10481" fmla="*/ 687318 h 6858000"/>
              <a:gd name="connsiteX10482" fmla="*/ 6093476 w 12192000"/>
              <a:gd name="connsiteY10482" fmla="*/ 685699 h 6858000"/>
              <a:gd name="connsiteX10483" fmla="*/ 6107502 w 12192000"/>
              <a:gd name="connsiteY10483" fmla="*/ 685699 h 6858000"/>
              <a:gd name="connsiteX10484" fmla="*/ 6117837 w 12192000"/>
              <a:gd name="connsiteY10484" fmla="*/ 679628 h 6858000"/>
              <a:gd name="connsiteX10485" fmla="*/ 6104549 w 12192000"/>
              <a:gd name="connsiteY10485" fmla="*/ 679628 h 6858000"/>
              <a:gd name="connsiteX10486" fmla="*/ 6099381 w 12192000"/>
              <a:gd name="connsiteY10486" fmla="*/ 682461 h 6858000"/>
              <a:gd name="connsiteX10487" fmla="*/ 6091261 w 12192000"/>
              <a:gd name="connsiteY10487" fmla="*/ 681247 h 6858000"/>
              <a:gd name="connsiteX10488" fmla="*/ 6097166 w 12192000"/>
              <a:gd name="connsiteY10488" fmla="*/ 674771 h 6858000"/>
              <a:gd name="connsiteX10489" fmla="*/ 6080925 w 12192000"/>
              <a:gd name="connsiteY10489" fmla="*/ 668296 h 6858000"/>
              <a:gd name="connsiteX10490" fmla="*/ 6081663 w 12192000"/>
              <a:gd name="connsiteY10490" fmla="*/ 664654 h 6858000"/>
              <a:gd name="connsiteX10491" fmla="*/ 6091999 w 12192000"/>
              <a:gd name="connsiteY10491" fmla="*/ 663035 h 6858000"/>
              <a:gd name="connsiteX10492" fmla="*/ 6100119 w 12192000"/>
              <a:gd name="connsiteY10492" fmla="*/ 657369 h 6858000"/>
              <a:gd name="connsiteX10493" fmla="*/ 6104549 w 12192000"/>
              <a:gd name="connsiteY10493" fmla="*/ 658988 h 6858000"/>
              <a:gd name="connsiteX10494" fmla="*/ 6114146 w 12192000"/>
              <a:gd name="connsiteY10494" fmla="*/ 656559 h 6858000"/>
              <a:gd name="connsiteX10495" fmla="*/ 6129650 w 12192000"/>
              <a:gd name="connsiteY10495" fmla="*/ 663844 h 6858000"/>
              <a:gd name="connsiteX10496" fmla="*/ 6134817 w 12192000"/>
              <a:gd name="connsiteY10496" fmla="*/ 661416 h 6858000"/>
              <a:gd name="connsiteX10497" fmla="*/ 6147368 w 12192000"/>
              <a:gd name="connsiteY10497" fmla="*/ 663035 h 6858000"/>
              <a:gd name="connsiteX10498" fmla="*/ 6156965 w 12192000"/>
              <a:gd name="connsiteY10498" fmla="*/ 654536 h 6858000"/>
              <a:gd name="connsiteX10499" fmla="*/ 6149582 w 12192000"/>
              <a:gd name="connsiteY10499" fmla="*/ 654536 h 6858000"/>
              <a:gd name="connsiteX10500" fmla="*/ 6145153 w 12192000"/>
              <a:gd name="connsiteY10500" fmla="*/ 657369 h 6858000"/>
              <a:gd name="connsiteX10501" fmla="*/ 6130388 w 12192000"/>
              <a:gd name="connsiteY10501" fmla="*/ 657369 h 6858000"/>
              <a:gd name="connsiteX10502" fmla="*/ 6121529 w 12192000"/>
              <a:gd name="connsiteY10502" fmla="*/ 652107 h 6858000"/>
              <a:gd name="connsiteX10503" fmla="*/ 6106764 w 12192000"/>
              <a:gd name="connsiteY10503" fmla="*/ 649274 h 6858000"/>
              <a:gd name="connsiteX10504" fmla="*/ 6095690 w 12192000"/>
              <a:gd name="connsiteY10504" fmla="*/ 652512 h 6858000"/>
              <a:gd name="connsiteX10505" fmla="*/ 6091261 w 12192000"/>
              <a:gd name="connsiteY10505" fmla="*/ 648465 h 6858000"/>
              <a:gd name="connsiteX10506" fmla="*/ 6095690 w 12192000"/>
              <a:gd name="connsiteY10506" fmla="*/ 643204 h 6858000"/>
              <a:gd name="connsiteX10507" fmla="*/ 6086093 w 12192000"/>
              <a:gd name="connsiteY10507" fmla="*/ 635514 h 6858000"/>
              <a:gd name="connsiteX10508" fmla="*/ 6085355 w 12192000"/>
              <a:gd name="connsiteY10508" fmla="*/ 630253 h 6858000"/>
              <a:gd name="connsiteX10509" fmla="*/ 6089784 w 12192000"/>
              <a:gd name="connsiteY10509" fmla="*/ 629039 h 6858000"/>
              <a:gd name="connsiteX10510" fmla="*/ 6097905 w 12192000"/>
              <a:gd name="connsiteY10510" fmla="*/ 635919 h 6858000"/>
              <a:gd name="connsiteX10511" fmla="*/ 6100858 w 12192000"/>
              <a:gd name="connsiteY10511" fmla="*/ 644418 h 6858000"/>
              <a:gd name="connsiteX10512" fmla="*/ 6106764 w 12192000"/>
              <a:gd name="connsiteY10512" fmla="*/ 640371 h 6858000"/>
              <a:gd name="connsiteX10513" fmla="*/ 6102335 w 12192000"/>
              <a:gd name="connsiteY10513" fmla="*/ 631872 h 6858000"/>
              <a:gd name="connsiteX10514" fmla="*/ 6116361 w 12192000"/>
              <a:gd name="connsiteY10514" fmla="*/ 632276 h 6858000"/>
              <a:gd name="connsiteX10515" fmla="*/ 6119314 w 12192000"/>
              <a:gd name="connsiteY10515" fmla="*/ 640775 h 6858000"/>
              <a:gd name="connsiteX10516" fmla="*/ 6124481 w 12192000"/>
              <a:gd name="connsiteY10516" fmla="*/ 638752 h 6858000"/>
              <a:gd name="connsiteX10517" fmla="*/ 6131864 w 12192000"/>
              <a:gd name="connsiteY10517" fmla="*/ 637942 h 6858000"/>
              <a:gd name="connsiteX10518" fmla="*/ 6122267 w 12192000"/>
              <a:gd name="connsiteY10518" fmla="*/ 632276 h 6858000"/>
              <a:gd name="connsiteX10519" fmla="*/ 6131864 w 12192000"/>
              <a:gd name="connsiteY10519" fmla="*/ 622968 h 6858000"/>
              <a:gd name="connsiteX10520" fmla="*/ 6142938 w 12192000"/>
              <a:gd name="connsiteY10520" fmla="*/ 629443 h 6858000"/>
              <a:gd name="connsiteX10521" fmla="*/ 6144414 w 12192000"/>
              <a:gd name="connsiteY10521" fmla="*/ 624992 h 6858000"/>
              <a:gd name="connsiteX10522" fmla="*/ 6140723 w 12192000"/>
              <a:gd name="connsiteY10522" fmla="*/ 618921 h 6858000"/>
              <a:gd name="connsiteX10523" fmla="*/ 6149582 w 12192000"/>
              <a:gd name="connsiteY10523" fmla="*/ 617707 h 6858000"/>
              <a:gd name="connsiteX10524" fmla="*/ 6158441 w 12192000"/>
              <a:gd name="connsiteY10524" fmla="*/ 620540 h 6858000"/>
              <a:gd name="connsiteX10525" fmla="*/ 6158441 w 12192000"/>
              <a:gd name="connsiteY10525" fmla="*/ 632276 h 6858000"/>
              <a:gd name="connsiteX10526" fmla="*/ 6161394 w 12192000"/>
              <a:gd name="connsiteY10526" fmla="*/ 635514 h 6858000"/>
              <a:gd name="connsiteX10527" fmla="*/ 6168776 w 12192000"/>
              <a:gd name="connsiteY10527" fmla="*/ 632276 h 6858000"/>
              <a:gd name="connsiteX10528" fmla="*/ 6164347 w 12192000"/>
              <a:gd name="connsiteY10528" fmla="*/ 626206 h 6858000"/>
              <a:gd name="connsiteX10529" fmla="*/ 6168038 w 12192000"/>
              <a:gd name="connsiteY10529" fmla="*/ 618921 h 6858000"/>
              <a:gd name="connsiteX10530" fmla="*/ 6156226 w 12192000"/>
              <a:gd name="connsiteY10530" fmla="*/ 613255 h 6858000"/>
              <a:gd name="connsiteX10531" fmla="*/ 6145891 w 12192000"/>
              <a:gd name="connsiteY10531" fmla="*/ 607184 h 6858000"/>
              <a:gd name="connsiteX10532" fmla="*/ 6130388 w 12192000"/>
              <a:gd name="connsiteY10532" fmla="*/ 605161 h 6858000"/>
              <a:gd name="connsiteX10533" fmla="*/ 6128173 w 12192000"/>
              <a:gd name="connsiteY10533" fmla="*/ 601518 h 6858000"/>
              <a:gd name="connsiteX10534" fmla="*/ 6135555 w 12192000"/>
              <a:gd name="connsiteY10534" fmla="*/ 597471 h 6858000"/>
              <a:gd name="connsiteX10535" fmla="*/ 6139985 w 12192000"/>
              <a:gd name="connsiteY10535" fmla="*/ 599899 h 6858000"/>
              <a:gd name="connsiteX10536" fmla="*/ 6145891 w 12192000"/>
              <a:gd name="connsiteY10536" fmla="*/ 596257 h 6858000"/>
              <a:gd name="connsiteX10537" fmla="*/ 6153273 w 12192000"/>
              <a:gd name="connsiteY10537" fmla="*/ 602328 h 6858000"/>
              <a:gd name="connsiteX10538" fmla="*/ 6158441 w 12192000"/>
              <a:gd name="connsiteY10538" fmla="*/ 598280 h 6858000"/>
              <a:gd name="connsiteX10539" fmla="*/ 6162132 w 12192000"/>
              <a:gd name="connsiteY10539" fmla="*/ 598280 h 6858000"/>
              <a:gd name="connsiteX10540" fmla="*/ 6170253 w 12192000"/>
              <a:gd name="connsiteY10540" fmla="*/ 608398 h 6858000"/>
              <a:gd name="connsiteX10541" fmla="*/ 6180588 w 12192000"/>
              <a:gd name="connsiteY10541" fmla="*/ 610827 h 6858000"/>
              <a:gd name="connsiteX10542" fmla="*/ 6185756 w 12192000"/>
              <a:gd name="connsiteY10542" fmla="*/ 603137 h 6858000"/>
              <a:gd name="connsiteX10543" fmla="*/ 6200521 w 12192000"/>
              <a:gd name="connsiteY10543" fmla="*/ 597876 h 6858000"/>
              <a:gd name="connsiteX10544" fmla="*/ 6203474 w 12192000"/>
              <a:gd name="connsiteY10544" fmla="*/ 593019 h 6858000"/>
              <a:gd name="connsiteX10545" fmla="*/ 6197568 w 12192000"/>
              <a:gd name="connsiteY10545" fmla="*/ 593019 h 6858000"/>
              <a:gd name="connsiteX10546" fmla="*/ 6185017 w 12192000"/>
              <a:gd name="connsiteY10546" fmla="*/ 598280 h 6858000"/>
              <a:gd name="connsiteX10547" fmla="*/ 6181327 w 12192000"/>
              <a:gd name="connsiteY10547" fmla="*/ 596257 h 6858000"/>
              <a:gd name="connsiteX10548" fmla="*/ 6188709 w 12192000"/>
              <a:gd name="connsiteY10548" fmla="*/ 591805 h 6858000"/>
              <a:gd name="connsiteX10549" fmla="*/ 6185756 w 12192000"/>
              <a:gd name="connsiteY10549" fmla="*/ 588567 h 6858000"/>
              <a:gd name="connsiteX10550" fmla="*/ 6169514 w 12192000"/>
              <a:gd name="connsiteY10550" fmla="*/ 593424 h 6858000"/>
              <a:gd name="connsiteX10551" fmla="*/ 6162132 w 12192000"/>
              <a:gd name="connsiteY10551" fmla="*/ 586139 h 6858000"/>
              <a:gd name="connsiteX10552" fmla="*/ 6167300 w 12192000"/>
              <a:gd name="connsiteY10552" fmla="*/ 581282 h 6858000"/>
              <a:gd name="connsiteX10553" fmla="*/ 6165824 w 12192000"/>
              <a:gd name="connsiteY10553" fmla="*/ 574402 h 6858000"/>
              <a:gd name="connsiteX10554" fmla="*/ 6169514 w 12192000"/>
              <a:gd name="connsiteY10554" fmla="*/ 570355 h 6858000"/>
              <a:gd name="connsiteX10555" fmla="*/ 6174683 w 12192000"/>
              <a:gd name="connsiteY10555" fmla="*/ 573998 h 6858000"/>
              <a:gd name="connsiteX10556" fmla="*/ 6184280 w 12192000"/>
              <a:gd name="connsiteY10556" fmla="*/ 573998 h 6858000"/>
              <a:gd name="connsiteX10557" fmla="*/ 6192400 w 12192000"/>
              <a:gd name="connsiteY10557" fmla="*/ 579664 h 6858000"/>
              <a:gd name="connsiteX10558" fmla="*/ 6198306 w 12192000"/>
              <a:gd name="connsiteY10558" fmla="*/ 576021 h 6858000"/>
              <a:gd name="connsiteX10559" fmla="*/ 6211594 w 12192000"/>
              <a:gd name="connsiteY10559" fmla="*/ 589377 h 6858000"/>
              <a:gd name="connsiteX10560" fmla="*/ 6224883 w 12192000"/>
              <a:gd name="connsiteY10560" fmla="*/ 594233 h 6858000"/>
              <a:gd name="connsiteX10561" fmla="*/ 6233003 w 12192000"/>
              <a:gd name="connsiteY10561" fmla="*/ 593829 h 6858000"/>
              <a:gd name="connsiteX10562" fmla="*/ 6229312 w 12192000"/>
              <a:gd name="connsiteY10562" fmla="*/ 589781 h 6858000"/>
              <a:gd name="connsiteX10563" fmla="*/ 6221191 w 12192000"/>
              <a:gd name="connsiteY10563" fmla="*/ 588567 h 6858000"/>
              <a:gd name="connsiteX10564" fmla="*/ 6212333 w 12192000"/>
              <a:gd name="connsiteY10564" fmla="*/ 582497 h 6858000"/>
              <a:gd name="connsiteX10565" fmla="*/ 6203474 w 12192000"/>
              <a:gd name="connsiteY10565" fmla="*/ 571569 h 6858000"/>
              <a:gd name="connsiteX10566" fmla="*/ 6204950 w 12192000"/>
              <a:gd name="connsiteY10566" fmla="*/ 564689 h 6858000"/>
              <a:gd name="connsiteX10567" fmla="*/ 6207904 w 12192000"/>
              <a:gd name="connsiteY10567" fmla="*/ 564284 h 6858000"/>
              <a:gd name="connsiteX10568" fmla="*/ 6210118 w 12192000"/>
              <a:gd name="connsiteY10568" fmla="*/ 569950 h 6858000"/>
              <a:gd name="connsiteX10569" fmla="*/ 6218977 w 12192000"/>
              <a:gd name="connsiteY10569" fmla="*/ 576831 h 6858000"/>
              <a:gd name="connsiteX10570" fmla="*/ 6227098 w 12192000"/>
              <a:gd name="connsiteY10570" fmla="*/ 576831 h 6858000"/>
              <a:gd name="connsiteX10571" fmla="*/ 6229312 w 12192000"/>
              <a:gd name="connsiteY10571" fmla="*/ 583306 h 6858000"/>
              <a:gd name="connsiteX10572" fmla="*/ 6240386 w 12192000"/>
              <a:gd name="connsiteY10572" fmla="*/ 586139 h 6858000"/>
              <a:gd name="connsiteX10573" fmla="*/ 6241124 w 12192000"/>
              <a:gd name="connsiteY10573" fmla="*/ 580878 h 6858000"/>
              <a:gd name="connsiteX10574" fmla="*/ 6235219 w 12192000"/>
              <a:gd name="connsiteY10574" fmla="*/ 578854 h 6858000"/>
              <a:gd name="connsiteX10575" fmla="*/ 6238171 w 12192000"/>
              <a:gd name="connsiteY10575" fmla="*/ 572379 h 6858000"/>
              <a:gd name="connsiteX10576" fmla="*/ 6224883 w 12192000"/>
              <a:gd name="connsiteY10576" fmla="*/ 572379 h 6858000"/>
              <a:gd name="connsiteX10577" fmla="*/ 6214547 w 12192000"/>
              <a:gd name="connsiteY10577" fmla="*/ 566308 h 6858000"/>
              <a:gd name="connsiteX10578" fmla="*/ 6215285 w 12192000"/>
              <a:gd name="connsiteY10578" fmla="*/ 562261 h 6858000"/>
              <a:gd name="connsiteX10579" fmla="*/ 6221930 w 12192000"/>
              <a:gd name="connsiteY10579" fmla="*/ 562261 h 6858000"/>
              <a:gd name="connsiteX10580" fmla="*/ 6227098 w 12192000"/>
              <a:gd name="connsiteY10580" fmla="*/ 566308 h 6858000"/>
              <a:gd name="connsiteX10581" fmla="*/ 6231527 w 12192000"/>
              <a:gd name="connsiteY10581" fmla="*/ 561451 h 6858000"/>
              <a:gd name="connsiteX10582" fmla="*/ 6241124 w 12192000"/>
              <a:gd name="connsiteY10582" fmla="*/ 555381 h 6858000"/>
              <a:gd name="connsiteX10583" fmla="*/ 6238909 w 12192000"/>
              <a:gd name="connsiteY10583" fmla="*/ 552952 h 6858000"/>
              <a:gd name="connsiteX10584" fmla="*/ 6233742 w 12192000"/>
              <a:gd name="connsiteY10584" fmla="*/ 554976 h 6858000"/>
              <a:gd name="connsiteX10585" fmla="*/ 6228574 w 12192000"/>
              <a:gd name="connsiteY10585" fmla="*/ 554166 h 6858000"/>
              <a:gd name="connsiteX10586" fmla="*/ 6238171 w 12192000"/>
              <a:gd name="connsiteY10586" fmla="*/ 546072 h 6858000"/>
              <a:gd name="connsiteX10587" fmla="*/ 6244816 w 12192000"/>
              <a:gd name="connsiteY10587" fmla="*/ 544858 h 6858000"/>
              <a:gd name="connsiteX10588" fmla="*/ 6253675 w 12192000"/>
              <a:gd name="connsiteY10588" fmla="*/ 548500 h 6858000"/>
              <a:gd name="connsiteX10589" fmla="*/ 6266224 w 12192000"/>
              <a:gd name="connsiteY10589" fmla="*/ 537978 h 6858000"/>
              <a:gd name="connsiteX10590" fmla="*/ 6253675 w 12192000"/>
              <a:gd name="connsiteY10590" fmla="*/ 537978 h 6858000"/>
              <a:gd name="connsiteX10591" fmla="*/ 6253675 w 12192000"/>
              <a:gd name="connsiteY10591" fmla="*/ 533931 h 6858000"/>
              <a:gd name="connsiteX10592" fmla="*/ 6263272 w 12192000"/>
              <a:gd name="connsiteY10592" fmla="*/ 532717 h 6858000"/>
              <a:gd name="connsiteX10593" fmla="*/ 6266963 w 12192000"/>
              <a:gd name="connsiteY10593" fmla="*/ 526646 h 6858000"/>
              <a:gd name="connsiteX10594" fmla="*/ 6273607 w 12192000"/>
              <a:gd name="connsiteY10594" fmla="*/ 526646 h 6858000"/>
              <a:gd name="connsiteX10595" fmla="*/ 6280251 w 12192000"/>
              <a:gd name="connsiteY10595" fmla="*/ 535550 h 6858000"/>
              <a:gd name="connsiteX10596" fmla="*/ 6280251 w 12192000"/>
              <a:gd name="connsiteY10596" fmla="*/ 544049 h 6858000"/>
              <a:gd name="connsiteX10597" fmla="*/ 6286896 w 12192000"/>
              <a:gd name="connsiteY10597" fmla="*/ 551333 h 6858000"/>
              <a:gd name="connsiteX10598" fmla="*/ 6282466 w 12192000"/>
              <a:gd name="connsiteY10598" fmla="*/ 554166 h 6858000"/>
              <a:gd name="connsiteX10599" fmla="*/ 6276560 w 12192000"/>
              <a:gd name="connsiteY10599" fmla="*/ 559832 h 6858000"/>
              <a:gd name="connsiteX10600" fmla="*/ 6284680 w 12192000"/>
              <a:gd name="connsiteY10600" fmla="*/ 556190 h 6858000"/>
              <a:gd name="connsiteX10601" fmla="*/ 6292063 w 12192000"/>
              <a:gd name="connsiteY10601" fmla="*/ 551738 h 6858000"/>
              <a:gd name="connsiteX10602" fmla="*/ 6292801 w 12192000"/>
              <a:gd name="connsiteY10602" fmla="*/ 544453 h 6858000"/>
              <a:gd name="connsiteX10603" fmla="*/ 6298708 w 12192000"/>
              <a:gd name="connsiteY10603" fmla="*/ 539597 h 6858000"/>
              <a:gd name="connsiteX10604" fmla="*/ 6309042 w 12192000"/>
              <a:gd name="connsiteY10604" fmla="*/ 539192 h 6858000"/>
              <a:gd name="connsiteX10605" fmla="*/ 6315687 w 12192000"/>
              <a:gd name="connsiteY10605" fmla="*/ 546072 h 6858000"/>
              <a:gd name="connsiteX10606" fmla="*/ 6324546 w 12192000"/>
              <a:gd name="connsiteY10606" fmla="*/ 546882 h 6858000"/>
              <a:gd name="connsiteX10607" fmla="*/ 6324546 w 12192000"/>
              <a:gd name="connsiteY10607" fmla="*/ 538383 h 6858000"/>
              <a:gd name="connsiteX10608" fmla="*/ 6328975 w 12192000"/>
              <a:gd name="connsiteY10608" fmla="*/ 532312 h 6858000"/>
              <a:gd name="connsiteX10609" fmla="*/ 6320854 w 12192000"/>
              <a:gd name="connsiteY10609" fmla="*/ 528265 h 6858000"/>
              <a:gd name="connsiteX10610" fmla="*/ 6334143 w 12192000"/>
              <a:gd name="connsiteY10610" fmla="*/ 514504 h 6858000"/>
              <a:gd name="connsiteX10611" fmla="*/ 6341526 w 12192000"/>
              <a:gd name="connsiteY10611" fmla="*/ 514100 h 6858000"/>
              <a:gd name="connsiteX10612" fmla="*/ 6345955 w 12192000"/>
              <a:gd name="connsiteY10612" fmla="*/ 508434 h 6858000"/>
              <a:gd name="connsiteX10613" fmla="*/ 6332667 w 12192000"/>
              <a:gd name="connsiteY10613" fmla="*/ 504791 h 6858000"/>
              <a:gd name="connsiteX10614" fmla="*/ 6332667 w 12192000"/>
              <a:gd name="connsiteY10614" fmla="*/ 498721 h 6858000"/>
              <a:gd name="connsiteX10615" fmla="*/ 6346693 w 12192000"/>
              <a:gd name="connsiteY10615" fmla="*/ 490222 h 6858000"/>
              <a:gd name="connsiteX10616" fmla="*/ 6341526 w 12192000"/>
              <a:gd name="connsiteY10616" fmla="*/ 490626 h 6858000"/>
              <a:gd name="connsiteX10617" fmla="*/ 6332667 w 12192000"/>
              <a:gd name="connsiteY10617" fmla="*/ 489412 h 6858000"/>
              <a:gd name="connsiteX10618" fmla="*/ 6328237 w 12192000"/>
              <a:gd name="connsiteY10618" fmla="*/ 493055 h 6858000"/>
              <a:gd name="connsiteX10619" fmla="*/ 6325284 w 12192000"/>
              <a:gd name="connsiteY10619" fmla="*/ 493864 h 6858000"/>
              <a:gd name="connsiteX10620" fmla="*/ 6323070 w 12192000"/>
              <a:gd name="connsiteY10620" fmla="*/ 503577 h 6858000"/>
              <a:gd name="connsiteX10621" fmla="*/ 6316425 w 12192000"/>
              <a:gd name="connsiteY10621" fmla="*/ 512076 h 6858000"/>
              <a:gd name="connsiteX10622" fmla="*/ 6324546 w 12192000"/>
              <a:gd name="connsiteY10622" fmla="*/ 509648 h 6858000"/>
              <a:gd name="connsiteX10623" fmla="*/ 6324546 w 12192000"/>
              <a:gd name="connsiteY10623" fmla="*/ 516123 h 6858000"/>
              <a:gd name="connsiteX10624" fmla="*/ 6309042 w 12192000"/>
              <a:gd name="connsiteY10624" fmla="*/ 529479 h 6858000"/>
              <a:gd name="connsiteX10625" fmla="*/ 6297969 w 12192000"/>
              <a:gd name="connsiteY10625" fmla="*/ 531098 h 6858000"/>
              <a:gd name="connsiteX10626" fmla="*/ 6287634 w 12192000"/>
              <a:gd name="connsiteY10626" fmla="*/ 536764 h 6858000"/>
              <a:gd name="connsiteX10627" fmla="*/ 6281727 w 12192000"/>
              <a:gd name="connsiteY10627" fmla="*/ 529479 h 6858000"/>
              <a:gd name="connsiteX10628" fmla="*/ 6282466 w 12192000"/>
              <a:gd name="connsiteY10628" fmla="*/ 520575 h 6858000"/>
              <a:gd name="connsiteX10629" fmla="*/ 6289110 w 12192000"/>
              <a:gd name="connsiteY10629" fmla="*/ 518147 h 6858000"/>
              <a:gd name="connsiteX10630" fmla="*/ 6289849 w 12192000"/>
              <a:gd name="connsiteY10630" fmla="*/ 512886 h 6858000"/>
              <a:gd name="connsiteX10631" fmla="*/ 6284680 w 12192000"/>
              <a:gd name="connsiteY10631" fmla="*/ 512481 h 6858000"/>
              <a:gd name="connsiteX10632" fmla="*/ 6274345 w 12192000"/>
              <a:gd name="connsiteY10632" fmla="*/ 518552 h 6858000"/>
              <a:gd name="connsiteX10633" fmla="*/ 6272131 w 12192000"/>
              <a:gd name="connsiteY10633" fmla="*/ 514909 h 6858000"/>
              <a:gd name="connsiteX10634" fmla="*/ 6280251 w 12192000"/>
              <a:gd name="connsiteY10634" fmla="*/ 507220 h 6858000"/>
              <a:gd name="connsiteX10635" fmla="*/ 6286896 w 12192000"/>
              <a:gd name="connsiteY10635" fmla="*/ 502363 h 6858000"/>
              <a:gd name="connsiteX10636" fmla="*/ 6288372 w 12192000"/>
              <a:gd name="connsiteY10636" fmla="*/ 493055 h 6858000"/>
              <a:gd name="connsiteX10637" fmla="*/ 6287634 w 12192000"/>
              <a:gd name="connsiteY10637" fmla="*/ 489817 h 6858000"/>
              <a:gd name="connsiteX10638" fmla="*/ 6295755 w 12192000"/>
              <a:gd name="connsiteY10638" fmla="*/ 484960 h 6858000"/>
              <a:gd name="connsiteX10639" fmla="*/ 6295016 w 12192000"/>
              <a:gd name="connsiteY10639" fmla="*/ 475247 h 6858000"/>
              <a:gd name="connsiteX10640" fmla="*/ 6300184 w 12192000"/>
              <a:gd name="connsiteY10640" fmla="*/ 472819 h 6858000"/>
              <a:gd name="connsiteX10641" fmla="*/ 6311257 w 12192000"/>
              <a:gd name="connsiteY10641" fmla="*/ 472819 h 6858000"/>
              <a:gd name="connsiteX10642" fmla="*/ 6309042 w 12192000"/>
              <a:gd name="connsiteY10642" fmla="*/ 468367 h 6858000"/>
              <a:gd name="connsiteX10643" fmla="*/ 6309781 w 12192000"/>
              <a:gd name="connsiteY10643" fmla="*/ 463106 h 6858000"/>
              <a:gd name="connsiteX10644" fmla="*/ 6314211 w 12192000"/>
              <a:gd name="connsiteY10644" fmla="*/ 459463 h 6858000"/>
              <a:gd name="connsiteX10645" fmla="*/ 6311995 w 12192000"/>
              <a:gd name="connsiteY10645" fmla="*/ 454202 h 6858000"/>
              <a:gd name="connsiteX10646" fmla="*/ 6318640 w 12192000"/>
              <a:gd name="connsiteY10646" fmla="*/ 454202 h 6858000"/>
              <a:gd name="connsiteX10647" fmla="*/ 6321593 w 12192000"/>
              <a:gd name="connsiteY10647" fmla="*/ 450155 h 6858000"/>
              <a:gd name="connsiteX10648" fmla="*/ 6326760 w 12192000"/>
              <a:gd name="connsiteY10648" fmla="*/ 452583 h 6858000"/>
              <a:gd name="connsiteX10649" fmla="*/ 6328237 w 12192000"/>
              <a:gd name="connsiteY10649" fmla="*/ 459868 h 6858000"/>
              <a:gd name="connsiteX10650" fmla="*/ 6335619 w 12192000"/>
              <a:gd name="connsiteY10650" fmla="*/ 459463 h 6858000"/>
              <a:gd name="connsiteX10651" fmla="*/ 6339311 w 12192000"/>
              <a:gd name="connsiteY10651" fmla="*/ 451774 h 6858000"/>
              <a:gd name="connsiteX10652" fmla="*/ 6346693 w 12192000"/>
              <a:gd name="connsiteY10652" fmla="*/ 448131 h 6858000"/>
              <a:gd name="connsiteX10653" fmla="*/ 6337096 w 12192000"/>
              <a:gd name="connsiteY10653" fmla="*/ 445703 h 6858000"/>
              <a:gd name="connsiteX10654" fmla="*/ 6336357 w 12192000"/>
              <a:gd name="connsiteY10654" fmla="*/ 442061 h 6858000"/>
              <a:gd name="connsiteX10655" fmla="*/ 6342264 w 12192000"/>
              <a:gd name="connsiteY10655" fmla="*/ 434776 h 6858000"/>
              <a:gd name="connsiteX10656" fmla="*/ 6354075 w 12192000"/>
              <a:gd name="connsiteY10656" fmla="*/ 433562 h 6858000"/>
              <a:gd name="connsiteX10657" fmla="*/ 6356290 w 12192000"/>
              <a:gd name="connsiteY10657" fmla="*/ 429919 h 6858000"/>
              <a:gd name="connsiteX10658" fmla="*/ 6349646 w 12192000"/>
              <a:gd name="connsiteY10658" fmla="*/ 426681 h 6858000"/>
              <a:gd name="connsiteX10659" fmla="*/ 6356290 w 12192000"/>
              <a:gd name="connsiteY10659" fmla="*/ 421420 h 6858000"/>
              <a:gd name="connsiteX10660" fmla="*/ 6364411 w 12192000"/>
              <a:gd name="connsiteY10660" fmla="*/ 418182 h 6858000"/>
              <a:gd name="connsiteX10661" fmla="*/ 6364411 w 12192000"/>
              <a:gd name="connsiteY10661" fmla="*/ 414135 h 6858000"/>
              <a:gd name="connsiteX10662" fmla="*/ 6370317 w 12192000"/>
              <a:gd name="connsiteY10662" fmla="*/ 411707 h 6858000"/>
              <a:gd name="connsiteX10663" fmla="*/ 6377700 w 12192000"/>
              <a:gd name="connsiteY10663" fmla="*/ 411707 h 6858000"/>
              <a:gd name="connsiteX10664" fmla="*/ 6385820 w 12192000"/>
              <a:gd name="connsiteY10664" fmla="*/ 403613 h 6858000"/>
              <a:gd name="connsiteX10665" fmla="*/ 6391726 w 12192000"/>
              <a:gd name="connsiteY10665" fmla="*/ 402399 h 6858000"/>
              <a:gd name="connsiteX10666" fmla="*/ 6396156 w 12192000"/>
              <a:gd name="connsiteY10666" fmla="*/ 391876 h 6858000"/>
              <a:gd name="connsiteX10667" fmla="*/ 6391726 w 12192000"/>
              <a:gd name="connsiteY10667" fmla="*/ 391876 h 6858000"/>
              <a:gd name="connsiteX10668" fmla="*/ 6387297 w 12192000"/>
              <a:gd name="connsiteY10668" fmla="*/ 398756 h 6858000"/>
              <a:gd name="connsiteX10669" fmla="*/ 6382129 w 12192000"/>
              <a:gd name="connsiteY10669" fmla="*/ 399161 h 6858000"/>
              <a:gd name="connsiteX10670" fmla="*/ 6378438 w 12192000"/>
              <a:gd name="connsiteY10670" fmla="*/ 391471 h 6858000"/>
              <a:gd name="connsiteX10671" fmla="*/ 6378438 w 12192000"/>
              <a:gd name="connsiteY10671" fmla="*/ 383782 h 6858000"/>
              <a:gd name="connsiteX10672" fmla="*/ 6375485 w 12192000"/>
              <a:gd name="connsiteY10672" fmla="*/ 382972 h 6858000"/>
              <a:gd name="connsiteX10673" fmla="*/ 6375485 w 12192000"/>
              <a:gd name="connsiteY10673" fmla="*/ 375687 h 6858000"/>
              <a:gd name="connsiteX10674" fmla="*/ 6380652 w 12192000"/>
              <a:gd name="connsiteY10674" fmla="*/ 373259 h 6858000"/>
              <a:gd name="connsiteX10675" fmla="*/ 6390988 w 12192000"/>
              <a:gd name="connsiteY10675" fmla="*/ 379735 h 6858000"/>
              <a:gd name="connsiteX10676" fmla="*/ 6391726 w 12192000"/>
              <a:gd name="connsiteY10676" fmla="*/ 374878 h 6858000"/>
              <a:gd name="connsiteX10677" fmla="*/ 6390249 w 12192000"/>
              <a:gd name="connsiteY10677" fmla="*/ 371236 h 6858000"/>
              <a:gd name="connsiteX10678" fmla="*/ 6382129 w 12192000"/>
              <a:gd name="connsiteY10678" fmla="*/ 368807 h 6858000"/>
              <a:gd name="connsiteX10679" fmla="*/ 6382129 w 12192000"/>
              <a:gd name="connsiteY10679" fmla="*/ 361927 h 6858000"/>
              <a:gd name="connsiteX10680" fmla="*/ 6385082 w 12192000"/>
              <a:gd name="connsiteY10680" fmla="*/ 359499 h 6858000"/>
              <a:gd name="connsiteX10681" fmla="*/ 6390249 w 12192000"/>
              <a:gd name="connsiteY10681" fmla="*/ 363951 h 6858000"/>
              <a:gd name="connsiteX10682" fmla="*/ 6394679 w 12192000"/>
              <a:gd name="connsiteY10682" fmla="*/ 363951 h 6858000"/>
              <a:gd name="connsiteX10683" fmla="*/ 6393203 w 12192000"/>
              <a:gd name="connsiteY10683" fmla="*/ 357880 h 6858000"/>
              <a:gd name="connsiteX10684" fmla="*/ 6388773 w 12192000"/>
              <a:gd name="connsiteY10684" fmla="*/ 353023 h 6858000"/>
              <a:gd name="connsiteX10685" fmla="*/ 6391726 w 12192000"/>
              <a:gd name="connsiteY10685" fmla="*/ 351809 h 6858000"/>
              <a:gd name="connsiteX10686" fmla="*/ 6390988 w 12192000"/>
              <a:gd name="connsiteY10686" fmla="*/ 345739 h 6858000"/>
              <a:gd name="connsiteX10687" fmla="*/ 6396156 w 12192000"/>
              <a:gd name="connsiteY10687" fmla="*/ 340477 h 6858000"/>
              <a:gd name="connsiteX10688" fmla="*/ 6400585 w 12192000"/>
              <a:gd name="connsiteY10688" fmla="*/ 340477 h 6858000"/>
              <a:gd name="connsiteX10689" fmla="*/ 6405752 w 12192000"/>
              <a:gd name="connsiteY10689" fmla="*/ 346143 h 6858000"/>
              <a:gd name="connsiteX10690" fmla="*/ 6406491 w 12192000"/>
              <a:gd name="connsiteY10690" fmla="*/ 339263 h 6858000"/>
              <a:gd name="connsiteX10691" fmla="*/ 6401323 w 12192000"/>
              <a:gd name="connsiteY10691" fmla="*/ 334811 h 6858000"/>
              <a:gd name="connsiteX10692" fmla="*/ 6400585 w 12192000"/>
              <a:gd name="connsiteY10692" fmla="*/ 329145 h 6858000"/>
              <a:gd name="connsiteX10693" fmla="*/ 6390988 w 12192000"/>
              <a:gd name="connsiteY10693" fmla="*/ 328740 h 6858000"/>
              <a:gd name="connsiteX10694" fmla="*/ 6388035 w 12192000"/>
              <a:gd name="connsiteY10694" fmla="*/ 325907 h 6858000"/>
              <a:gd name="connsiteX10695" fmla="*/ 6397632 w 12192000"/>
              <a:gd name="connsiteY10695" fmla="*/ 317813 h 6858000"/>
              <a:gd name="connsiteX10696" fmla="*/ 6410921 w 12192000"/>
              <a:gd name="connsiteY10696" fmla="*/ 317408 h 6858000"/>
              <a:gd name="connsiteX10697" fmla="*/ 6414611 w 12192000"/>
              <a:gd name="connsiteY10697" fmla="*/ 321051 h 6858000"/>
              <a:gd name="connsiteX10698" fmla="*/ 6422733 w 12192000"/>
              <a:gd name="connsiteY10698" fmla="*/ 321051 h 6858000"/>
              <a:gd name="connsiteX10699" fmla="*/ 6422733 w 12192000"/>
              <a:gd name="connsiteY10699" fmla="*/ 317004 h 6858000"/>
              <a:gd name="connsiteX10700" fmla="*/ 6428638 w 12192000"/>
              <a:gd name="connsiteY10700" fmla="*/ 311742 h 6858000"/>
              <a:gd name="connsiteX10701" fmla="*/ 6421256 w 12192000"/>
              <a:gd name="connsiteY10701" fmla="*/ 314980 h 6858000"/>
              <a:gd name="connsiteX10702" fmla="*/ 6416088 w 12192000"/>
              <a:gd name="connsiteY10702" fmla="*/ 313361 h 6858000"/>
              <a:gd name="connsiteX10703" fmla="*/ 6414611 w 12192000"/>
              <a:gd name="connsiteY10703" fmla="*/ 307695 h 6858000"/>
              <a:gd name="connsiteX10704" fmla="*/ 6401323 w 12192000"/>
              <a:gd name="connsiteY10704" fmla="*/ 303648 h 6858000"/>
              <a:gd name="connsiteX10705" fmla="*/ 6396156 w 12192000"/>
              <a:gd name="connsiteY10705" fmla="*/ 301625 h 6858000"/>
              <a:gd name="connsiteX10706" fmla="*/ 6399108 w 12192000"/>
              <a:gd name="connsiteY10706" fmla="*/ 296768 h 6858000"/>
              <a:gd name="connsiteX10707" fmla="*/ 6399108 w 12192000"/>
              <a:gd name="connsiteY10707" fmla="*/ 291507 h 6858000"/>
              <a:gd name="connsiteX10708" fmla="*/ 6402062 w 12192000"/>
              <a:gd name="connsiteY10708" fmla="*/ 294744 h 6858000"/>
              <a:gd name="connsiteX10709" fmla="*/ 6407967 w 12192000"/>
              <a:gd name="connsiteY10709" fmla="*/ 293530 h 6858000"/>
              <a:gd name="connsiteX10710" fmla="*/ 6413874 w 12192000"/>
              <a:gd name="connsiteY10710" fmla="*/ 290293 h 6858000"/>
              <a:gd name="connsiteX10711" fmla="*/ 6407967 w 12192000"/>
              <a:gd name="connsiteY10711" fmla="*/ 290293 h 6858000"/>
              <a:gd name="connsiteX10712" fmla="*/ 6407229 w 12192000"/>
              <a:gd name="connsiteY10712" fmla="*/ 285436 h 6858000"/>
              <a:gd name="connsiteX10713" fmla="*/ 6410921 w 12192000"/>
              <a:gd name="connsiteY10713" fmla="*/ 282198 h 6858000"/>
              <a:gd name="connsiteX10714" fmla="*/ 6405015 w 12192000"/>
              <a:gd name="connsiteY10714" fmla="*/ 277342 h 6858000"/>
              <a:gd name="connsiteX10715" fmla="*/ 6407967 w 12192000"/>
              <a:gd name="connsiteY10715" fmla="*/ 274509 h 6858000"/>
              <a:gd name="connsiteX10716" fmla="*/ 6408705 w 12192000"/>
              <a:gd name="connsiteY10716" fmla="*/ 276937 h 6858000"/>
              <a:gd name="connsiteX10717" fmla="*/ 6418303 w 12192000"/>
              <a:gd name="connsiteY10717" fmla="*/ 278151 h 6858000"/>
              <a:gd name="connsiteX10718" fmla="*/ 6420518 w 12192000"/>
              <a:gd name="connsiteY10718" fmla="*/ 274913 h 6858000"/>
              <a:gd name="connsiteX10719" fmla="*/ 6414611 w 12192000"/>
              <a:gd name="connsiteY10719" fmla="*/ 269652 h 6858000"/>
              <a:gd name="connsiteX10720" fmla="*/ 6416826 w 12192000"/>
              <a:gd name="connsiteY10720" fmla="*/ 267629 h 6858000"/>
              <a:gd name="connsiteX10721" fmla="*/ 6420518 w 12192000"/>
              <a:gd name="connsiteY10721" fmla="*/ 269247 h 6858000"/>
              <a:gd name="connsiteX10722" fmla="*/ 6427161 w 12192000"/>
              <a:gd name="connsiteY10722" fmla="*/ 267224 h 6858000"/>
              <a:gd name="connsiteX10723" fmla="*/ 6421994 w 12192000"/>
              <a:gd name="connsiteY10723" fmla="*/ 260748 h 6858000"/>
              <a:gd name="connsiteX10724" fmla="*/ 6413874 w 12192000"/>
              <a:gd name="connsiteY10724" fmla="*/ 257511 h 6858000"/>
              <a:gd name="connsiteX10725" fmla="*/ 6415350 w 12192000"/>
              <a:gd name="connsiteY10725" fmla="*/ 253464 h 6858000"/>
              <a:gd name="connsiteX10726" fmla="*/ 6421994 w 12192000"/>
              <a:gd name="connsiteY10726" fmla="*/ 253059 h 6858000"/>
              <a:gd name="connsiteX10727" fmla="*/ 6434544 w 12192000"/>
              <a:gd name="connsiteY10727" fmla="*/ 246988 h 6858000"/>
              <a:gd name="connsiteX10728" fmla="*/ 6437497 w 12192000"/>
              <a:gd name="connsiteY10728" fmla="*/ 249821 h 6858000"/>
              <a:gd name="connsiteX10729" fmla="*/ 6445618 w 12192000"/>
              <a:gd name="connsiteY10729" fmla="*/ 246179 h 6858000"/>
              <a:gd name="connsiteX10730" fmla="*/ 6445618 w 12192000"/>
              <a:gd name="connsiteY10730" fmla="*/ 238894 h 6858000"/>
              <a:gd name="connsiteX10731" fmla="*/ 6459644 w 12192000"/>
              <a:gd name="connsiteY10731" fmla="*/ 236870 h 6858000"/>
              <a:gd name="connsiteX10732" fmla="*/ 6464074 w 12192000"/>
              <a:gd name="connsiteY10732" fmla="*/ 234037 h 6858000"/>
              <a:gd name="connsiteX10733" fmla="*/ 6474410 w 12192000"/>
              <a:gd name="connsiteY10733" fmla="*/ 234037 h 6858000"/>
              <a:gd name="connsiteX10734" fmla="*/ 6486959 w 12192000"/>
              <a:gd name="connsiteY10734" fmla="*/ 241727 h 6858000"/>
              <a:gd name="connsiteX10735" fmla="*/ 6486959 w 12192000"/>
              <a:gd name="connsiteY10735" fmla="*/ 236466 h 6858000"/>
              <a:gd name="connsiteX10736" fmla="*/ 6481054 w 12192000"/>
              <a:gd name="connsiteY10736" fmla="*/ 233633 h 6858000"/>
              <a:gd name="connsiteX10737" fmla="*/ 6478839 w 12192000"/>
              <a:gd name="connsiteY10737" fmla="*/ 226348 h 6858000"/>
              <a:gd name="connsiteX10738" fmla="*/ 6470718 w 12192000"/>
              <a:gd name="connsiteY10738" fmla="*/ 228776 h 6858000"/>
              <a:gd name="connsiteX10739" fmla="*/ 6464812 w 12192000"/>
              <a:gd name="connsiteY10739" fmla="*/ 223919 h 6858000"/>
              <a:gd name="connsiteX10740" fmla="*/ 6457430 w 12192000"/>
              <a:gd name="connsiteY10740" fmla="*/ 228776 h 6858000"/>
              <a:gd name="connsiteX10741" fmla="*/ 6447833 w 12192000"/>
              <a:gd name="connsiteY10741" fmla="*/ 224729 h 6858000"/>
              <a:gd name="connsiteX10742" fmla="*/ 6447833 w 12192000"/>
              <a:gd name="connsiteY10742" fmla="*/ 219063 h 6858000"/>
              <a:gd name="connsiteX10743" fmla="*/ 6456692 w 12192000"/>
              <a:gd name="connsiteY10743" fmla="*/ 213397 h 6858000"/>
              <a:gd name="connsiteX10744" fmla="*/ 6465551 w 12192000"/>
              <a:gd name="connsiteY10744" fmla="*/ 212587 h 6858000"/>
              <a:gd name="connsiteX10745" fmla="*/ 6458906 w 12192000"/>
              <a:gd name="connsiteY10745" fmla="*/ 207731 h 6858000"/>
              <a:gd name="connsiteX10746" fmla="*/ 6464812 w 12192000"/>
              <a:gd name="connsiteY10746" fmla="*/ 202065 h 6858000"/>
              <a:gd name="connsiteX10747" fmla="*/ 6469241 w 12192000"/>
              <a:gd name="connsiteY10747" fmla="*/ 201255 h 6858000"/>
              <a:gd name="connsiteX10748" fmla="*/ 6476624 w 12192000"/>
              <a:gd name="connsiteY10748" fmla="*/ 210159 h 6858000"/>
              <a:gd name="connsiteX10749" fmla="*/ 6482530 w 12192000"/>
              <a:gd name="connsiteY10749" fmla="*/ 209350 h 6858000"/>
              <a:gd name="connsiteX10750" fmla="*/ 6489912 w 12192000"/>
              <a:gd name="connsiteY10750" fmla="*/ 214611 h 6858000"/>
              <a:gd name="connsiteX10751" fmla="*/ 6490651 w 12192000"/>
              <a:gd name="connsiteY10751" fmla="*/ 207731 h 6858000"/>
              <a:gd name="connsiteX10752" fmla="*/ 6479577 w 12192000"/>
              <a:gd name="connsiteY10752" fmla="*/ 202065 h 6858000"/>
              <a:gd name="connsiteX10753" fmla="*/ 6475148 w 12192000"/>
              <a:gd name="connsiteY10753" fmla="*/ 195185 h 6858000"/>
              <a:gd name="connsiteX10754" fmla="*/ 6476624 w 12192000"/>
              <a:gd name="connsiteY10754" fmla="*/ 186281 h 6858000"/>
              <a:gd name="connsiteX10755" fmla="*/ 6489912 w 12192000"/>
              <a:gd name="connsiteY10755" fmla="*/ 184662 h 6858000"/>
              <a:gd name="connsiteX10756" fmla="*/ 6485483 w 12192000"/>
              <a:gd name="connsiteY10756" fmla="*/ 178996 h 6858000"/>
              <a:gd name="connsiteX10757" fmla="*/ 6477362 w 12192000"/>
              <a:gd name="connsiteY10757" fmla="*/ 178591 h 6858000"/>
              <a:gd name="connsiteX10758" fmla="*/ 6468503 w 12192000"/>
              <a:gd name="connsiteY10758" fmla="*/ 188304 h 6858000"/>
              <a:gd name="connsiteX10759" fmla="*/ 6461121 w 12192000"/>
              <a:gd name="connsiteY10759" fmla="*/ 189519 h 6858000"/>
              <a:gd name="connsiteX10760" fmla="*/ 6467027 w 12192000"/>
              <a:gd name="connsiteY10760" fmla="*/ 182234 h 6858000"/>
              <a:gd name="connsiteX10761" fmla="*/ 6461121 w 12192000"/>
              <a:gd name="connsiteY10761" fmla="*/ 176972 h 6858000"/>
              <a:gd name="connsiteX10762" fmla="*/ 6464812 w 12192000"/>
              <a:gd name="connsiteY10762" fmla="*/ 168474 h 6858000"/>
              <a:gd name="connsiteX10763" fmla="*/ 6472195 w 12192000"/>
              <a:gd name="connsiteY10763" fmla="*/ 168069 h 6858000"/>
              <a:gd name="connsiteX10764" fmla="*/ 6475886 w 12192000"/>
              <a:gd name="connsiteY10764" fmla="*/ 171307 h 6858000"/>
              <a:gd name="connsiteX10765" fmla="*/ 6494342 w 12192000"/>
              <a:gd name="connsiteY10765" fmla="*/ 168878 h 6858000"/>
              <a:gd name="connsiteX10766" fmla="*/ 6498771 w 12192000"/>
              <a:gd name="connsiteY10766" fmla="*/ 161998 h 6858000"/>
              <a:gd name="connsiteX10767" fmla="*/ 6490651 w 12192000"/>
              <a:gd name="connsiteY10767" fmla="*/ 157142 h 6858000"/>
              <a:gd name="connsiteX10768" fmla="*/ 6479577 w 12192000"/>
              <a:gd name="connsiteY10768" fmla="*/ 157142 h 6858000"/>
              <a:gd name="connsiteX10769" fmla="*/ 6472933 w 12192000"/>
              <a:gd name="connsiteY10769" fmla="*/ 150666 h 6858000"/>
              <a:gd name="connsiteX10770" fmla="*/ 6481054 w 12192000"/>
              <a:gd name="connsiteY10770" fmla="*/ 142572 h 6858000"/>
              <a:gd name="connsiteX10771" fmla="*/ 6486221 w 12192000"/>
              <a:gd name="connsiteY10771" fmla="*/ 143381 h 6858000"/>
              <a:gd name="connsiteX10772" fmla="*/ 6484007 w 12192000"/>
              <a:gd name="connsiteY10772" fmla="*/ 147428 h 6858000"/>
              <a:gd name="connsiteX10773" fmla="*/ 6486959 w 12192000"/>
              <a:gd name="connsiteY10773" fmla="*/ 152690 h 6858000"/>
              <a:gd name="connsiteX10774" fmla="*/ 6494342 w 12192000"/>
              <a:gd name="connsiteY10774" fmla="*/ 150666 h 6858000"/>
              <a:gd name="connsiteX10775" fmla="*/ 6500986 w 12192000"/>
              <a:gd name="connsiteY10775" fmla="*/ 144191 h 6858000"/>
              <a:gd name="connsiteX10776" fmla="*/ 6507630 w 12192000"/>
              <a:gd name="connsiteY10776" fmla="*/ 152285 h 6858000"/>
              <a:gd name="connsiteX10777" fmla="*/ 6507630 w 12192000"/>
              <a:gd name="connsiteY10777" fmla="*/ 160379 h 6858000"/>
              <a:gd name="connsiteX10778" fmla="*/ 6512060 w 12192000"/>
              <a:gd name="connsiteY10778" fmla="*/ 166855 h 6858000"/>
              <a:gd name="connsiteX10779" fmla="*/ 6513536 w 12192000"/>
              <a:gd name="connsiteY10779" fmla="*/ 161998 h 6858000"/>
              <a:gd name="connsiteX10780" fmla="*/ 6512060 w 12192000"/>
              <a:gd name="connsiteY10780" fmla="*/ 155523 h 6858000"/>
              <a:gd name="connsiteX10781" fmla="*/ 6515012 w 12192000"/>
              <a:gd name="connsiteY10781" fmla="*/ 150261 h 6858000"/>
              <a:gd name="connsiteX10782" fmla="*/ 6519442 w 12192000"/>
              <a:gd name="connsiteY10782" fmla="*/ 150261 h 6858000"/>
              <a:gd name="connsiteX10783" fmla="*/ 6516489 w 12192000"/>
              <a:gd name="connsiteY10783" fmla="*/ 142977 h 6858000"/>
              <a:gd name="connsiteX10784" fmla="*/ 6509107 w 12192000"/>
              <a:gd name="connsiteY10784" fmla="*/ 138120 h 6858000"/>
              <a:gd name="connsiteX10785" fmla="*/ 6515012 w 12192000"/>
              <a:gd name="connsiteY10785" fmla="*/ 137715 h 6858000"/>
              <a:gd name="connsiteX10786" fmla="*/ 6522395 w 12192000"/>
              <a:gd name="connsiteY10786" fmla="*/ 141358 h 6858000"/>
              <a:gd name="connsiteX10787" fmla="*/ 6525348 w 12192000"/>
              <a:gd name="connsiteY10787" fmla="*/ 136501 h 6858000"/>
              <a:gd name="connsiteX10788" fmla="*/ 6521657 w 12192000"/>
              <a:gd name="connsiteY10788" fmla="*/ 132859 h 6858000"/>
              <a:gd name="connsiteX10789" fmla="*/ 6531992 w 12192000"/>
              <a:gd name="connsiteY10789" fmla="*/ 133263 h 6858000"/>
              <a:gd name="connsiteX10790" fmla="*/ 6535684 w 12192000"/>
              <a:gd name="connsiteY10790" fmla="*/ 137310 h 6858000"/>
              <a:gd name="connsiteX10791" fmla="*/ 6543804 w 12192000"/>
              <a:gd name="connsiteY10791" fmla="*/ 134882 h 6858000"/>
              <a:gd name="connsiteX10792" fmla="*/ 6544542 w 12192000"/>
              <a:gd name="connsiteY10792" fmla="*/ 141358 h 6858000"/>
              <a:gd name="connsiteX10793" fmla="*/ 6548972 w 12192000"/>
              <a:gd name="connsiteY10793" fmla="*/ 145810 h 6858000"/>
              <a:gd name="connsiteX10794" fmla="*/ 6551186 w 12192000"/>
              <a:gd name="connsiteY10794" fmla="*/ 142977 h 6858000"/>
              <a:gd name="connsiteX10795" fmla="*/ 6552663 w 12192000"/>
              <a:gd name="connsiteY10795" fmla="*/ 130835 h 6858000"/>
              <a:gd name="connsiteX10796" fmla="*/ 6559307 w 12192000"/>
              <a:gd name="connsiteY10796" fmla="*/ 124360 h 6858000"/>
              <a:gd name="connsiteX10797" fmla="*/ 6558569 w 12192000"/>
              <a:gd name="connsiteY10797" fmla="*/ 118289 h 6858000"/>
              <a:gd name="connsiteX10798" fmla="*/ 6553401 w 12192000"/>
              <a:gd name="connsiteY10798" fmla="*/ 118694 h 6858000"/>
              <a:gd name="connsiteX10799" fmla="*/ 6544542 w 12192000"/>
              <a:gd name="connsiteY10799" fmla="*/ 122741 h 6858000"/>
              <a:gd name="connsiteX10800" fmla="*/ 6539375 w 12192000"/>
              <a:gd name="connsiteY10800" fmla="*/ 119503 h 6858000"/>
              <a:gd name="connsiteX10801" fmla="*/ 6517966 w 12192000"/>
              <a:gd name="connsiteY10801" fmla="*/ 125169 h 6858000"/>
              <a:gd name="connsiteX10802" fmla="*/ 6509845 w 12192000"/>
              <a:gd name="connsiteY10802" fmla="*/ 123145 h 6858000"/>
              <a:gd name="connsiteX10803" fmla="*/ 6514274 w 12192000"/>
              <a:gd name="connsiteY10803" fmla="*/ 114646 h 6858000"/>
              <a:gd name="connsiteX10804" fmla="*/ 6523871 w 12192000"/>
              <a:gd name="connsiteY10804" fmla="*/ 113837 h 6858000"/>
              <a:gd name="connsiteX10805" fmla="*/ 6527563 w 12192000"/>
              <a:gd name="connsiteY10805" fmla="*/ 111004 h 6858000"/>
              <a:gd name="connsiteX10806" fmla="*/ 6524610 w 12192000"/>
              <a:gd name="connsiteY10806" fmla="*/ 106552 h 6858000"/>
              <a:gd name="connsiteX10807" fmla="*/ 6531254 w 12192000"/>
              <a:gd name="connsiteY10807" fmla="*/ 98863 h 6858000"/>
              <a:gd name="connsiteX10808" fmla="*/ 6537899 w 12192000"/>
              <a:gd name="connsiteY10808" fmla="*/ 97244 h 6858000"/>
              <a:gd name="connsiteX10809" fmla="*/ 6542328 w 12192000"/>
              <a:gd name="connsiteY10809" fmla="*/ 102100 h 6858000"/>
              <a:gd name="connsiteX10810" fmla="*/ 6548233 w 12192000"/>
              <a:gd name="connsiteY10810" fmla="*/ 100886 h 6858000"/>
              <a:gd name="connsiteX10811" fmla="*/ 6545280 w 12192000"/>
              <a:gd name="connsiteY10811" fmla="*/ 98863 h 6858000"/>
              <a:gd name="connsiteX10812" fmla="*/ 6545280 w 12192000"/>
              <a:gd name="connsiteY10812" fmla="*/ 94006 h 6858000"/>
              <a:gd name="connsiteX10813" fmla="*/ 6552663 w 12192000"/>
              <a:gd name="connsiteY10813" fmla="*/ 93601 h 6858000"/>
              <a:gd name="connsiteX10814" fmla="*/ 6556354 w 12192000"/>
              <a:gd name="connsiteY10814" fmla="*/ 89554 h 6858000"/>
              <a:gd name="connsiteX10815" fmla="*/ 6551186 w 12192000"/>
              <a:gd name="connsiteY10815" fmla="*/ 85912 h 6858000"/>
              <a:gd name="connsiteX10816" fmla="*/ 6557092 w 12192000"/>
              <a:gd name="connsiteY10816" fmla="*/ 82269 h 6858000"/>
              <a:gd name="connsiteX10817" fmla="*/ 6565213 w 12192000"/>
              <a:gd name="connsiteY10817" fmla="*/ 81865 h 6858000"/>
              <a:gd name="connsiteX10818" fmla="*/ 6558569 w 12192000"/>
              <a:gd name="connsiteY10818" fmla="*/ 74580 h 6858000"/>
              <a:gd name="connsiteX10819" fmla="*/ 6552663 w 12192000"/>
              <a:gd name="connsiteY10819" fmla="*/ 75794 h 6858000"/>
              <a:gd name="connsiteX10820" fmla="*/ 6550448 w 12192000"/>
              <a:gd name="connsiteY10820" fmla="*/ 74580 h 6858000"/>
              <a:gd name="connsiteX10821" fmla="*/ 6559307 w 12192000"/>
              <a:gd name="connsiteY10821" fmla="*/ 64057 h 6858000"/>
              <a:gd name="connsiteX10822" fmla="*/ 6566690 w 12192000"/>
              <a:gd name="connsiteY10822" fmla="*/ 62034 h 6858000"/>
              <a:gd name="connsiteX10823" fmla="*/ 6574072 w 12192000"/>
              <a:gd name="connsiteY10823" fmla="*/ 66081 h 6858000"/>
              <a:gd name="connsiteX10824" fmla="*/ 6576287 w 12192000"/>
              <a:gd name="connsiteY10824" fmla="*/ 55558 h 6858000"/>
              <a:gd name="connsiteX10825" fmla="*/ 6571857 w 12192000"/>
              <a:gd name="connsiteY10825" fmla="*/ 50702 h 6858000"/>
              <a:gd name="connsiteX10826" fmla="*/ 6574072 w 12192000"/>
              <a:gd name="connsiteY10826" fmla="*/ 38965 h 6858000"/>
              <a:gd name="connsiteX10827" fmla="*/ 6579240 w 12192000"/>
              <a:gd name="connsiteY10827" fmla="*/ 34918 h 6858000"/>
              <a:gd name="connsiteX10828" fmla="*/ 6581454 w 12192000"/>
              <a:gd name="connsiteY10828" fmla="*/ 42203 h 6858000"/>
              <a:gd name="connsiteX10829" fmla="*/ 6585146 w 12192000"/>
              <a:gd name="connsiteY10829" fmla="*/ 44226 h 6858000"/>
              <a:gd name="connsiteX10830" fmla="*/ 6586622 w 12192000"/>
              <a:gd name="connsiteY10830" fmla="*/ 54749 h 6858000"/>
              <a:gd name="connsiteX10831" fmla="*/ 6596219 w 12192000"/>
              <a:gd name="connsiteY10831" fmla="*/ 61224 h 6858000"/>
              <a:gd name="connsiteX10832" fmla="*/ 6590313 w 12192000"/>
              <a:gd name="connsiteY10832" fmla="*/ 52320 h 6858000"/>
              <a:gd name="connsiteX10833" fmla="*/ 6598434 w 12192000"/>
              <a:gd name="connsiteY10833" fmla="*/ 49892 h 6858000"/>
              <a:gd name="connsiteX10834" fmla="*/ 6607293 w 12192000"/>
              <a:gd name="connsiteY10834" fmla="*/ 51106 h 6858000"/>
              <a:gd name="connsiteX10835" fmla="*/ 6604340 w 12192000"/>
              <a:gd name="connsiteY10835" fmla="*/ 47464 h 6858000"/>
              <a:gd name="connsiteX10836" fmla="*/ 6597696 w 12192000"/>
              <a:gd name="connsiteY10836" fmla="*/ 46655 h 6858000"/>
              <a:gd name="connsiteX10837" fmla="*/ 6585146 w 12192000"/>
              <a:gd name="connsiteY10837" fmla="*/ 37751 h 6858000"/>
              <a:gd name="connsiteX10838" fmla="*/ 6586622 w 12192000"/>
              <a:gd name="connsiteY10838" fmla="*/ 32085 h 6858000"/>
              <a:gd name="connsiteX10839" fmla="*/ 6599911 w 12192000"/>
              <a:gd name="connsiteY10839" fmla="*/ 28038 h 6858000"/>
              <a:gd name="connsiteX10840" fmla="*/ 6602864 w 12192000"/>
              <a:gd name="connsiteY10840" fmla="*/ 29657 h 6858000"/>
              <a:gd name="connsiteX10841" fmla="*/ 6609508 w 12192000"/>
              <a:gd name="connsiteY10841" fmla="*/ 45845 h 6858000"/>
              <a:gd name="connsiteX10842" fmla="*/ 6619105 w 12192000"/>
              <a:gd name="connsiteY10842" fmla="*/ 49892 h 6858000"/>
              <a:gd name="connsiteX10843" fmla="*/ 6623534 w 12192000"/>
              <a:gd name="connsiteY10843" fmla="*/ 62438 h 6858000"/>
              <a:gd name="connsiteX10844" fmla="*/ 6628702 w 12192000"/>
              <a:gd name="connsiteY10844" fmla="*/ 52725 h 6858000"/>
              <a:gd name="connsiteX10845" fmla="*/ 6625011 w 12192000"/>
              <a:gd name="connsiteY10845" fmla="*/ 46250 h 6858000"/>
              <a:gd name="connsiteX10846" fmla="*/ 6611722 w 12192000"/>
              <a:gd name="connsiteY10846" fmla="*/ 37346 h 6858000"/>
              <a:gd name="connsiteX10847" fmla="*/ 6612461 w 12192000"/>
              <a:gd name="connsiteY10847" fmla="*/ 29252 h 6858000"/>
              <a:gd name="connsiteX10848" fmla="*/ 6608031 w 12192000"/>
              <a:gd name="connsiteY10848" fmla="*/ 20348 h 6858000"/>
              <a:gd name="connsiteX10849" fmla="*/ 6614675 w 12192000"/>
              <a:gd name="connsiteY10849" fmla="*/ 9016 h 6858000"/>
              <a:gd name="connsiteX10850" fmla="*/ 6624273 w 12192000"/>
              <a:gd name="connsiteY10850" fmla="*/ 3350 h 6858000"/>
              <a:gd name="connsiteX10851" fmla="*/ 6629440 w 12192000"/>
              <a:gd name="connsiteY10851" fmla="*/ 4564 h 6858000"/>
              <a:gd name="connsiteX10852" fmla="*/ 6633131 w 12192000"/>
              <a:gd name="connsiteY10852" fmla="*/ 16706 h 6858000"/>
              <a:gd name="connsiteX10853" fmla="*/ 6627964 w 12192000"/>
              <a:gd name="connsiteY10853" fmla="*/ 26419 h 6858000"/>
              <a:gd name="connsiteX10854" fmla="*/ 6628702 w 12192000"/>
              <a:gd name="connsiteY10854" fmla="*/ 34918 h 6858000"/>
              <a:gd name="connsiteX10855" fmla="*/ 6636823 w 12192000"/>
              <a:gd name="connsiteY10855" fmla="*/ 26014 h 6858000"/>
              <a:gd name="connsiteX10856" fmla="*/ 6635346 w 12192000"/>
              <a:gd name="connsiteY10856" fmla="*/ 21562 h 6858000"/>
              <a:gd name="connsiteX10857" fmla="*/ 6635346 w 12192000"/>
              <a:gd name="connsiteY10857" fmla="*/ 10635 h 6858000"/>
              <a:gd name="connsiteX10858" fmla="*/ 3884236 w 12192000"/>
              <a:gd name="connsiteY10858" fmla="*/ 0 h 6858000"/>
              <a:gd name="connsiteX10859" fmla="*/ 4967903 w 12192000"/>
              <a:gd name="connsiteY10859" fmla="*/ 0 h 6858000"/>
              <a:gd name="connsiteX10860" fmla="*/ 4968392 w 12192000"/>
              <a:gd name="connsiteY10860" fmla="*/ 2945 h 6858000"/>
              <a:gd name="connsiteX10861" fmla="*/ 4971345 w 12192000"/>
              <a:gd name="connsiteY10861" fmla="*/ 4969 h 6858000"/>
              <a:gd name="connsiteX10862" fmla="*/ 4971345 w 12192000"/>
              <a:gd name="connsiteY10862" fmla="*/ 10230 h 6858000"/>
              <a:gd name="connsiteX10863" fmla="*/ 4966177 w 12192000"/>
              <a:gd name="connsiteY10863" fmla="*/ 13468 h 6858000"/>
              <a:gd name="connsiteX10864" fmla="*/ 4959533 w 12192000"/>
              <a:gd name="connsiteY10864" fmla="*/ 15491 h 6858000"/>
              <a:gd name="connsiteX10865" fmla="*/ 4956580 w 12192000"/>
              <a:gd name="connsiteY10865" fmla="*/ 12254 h 6858000"/>
              <a:gd name="connsiteX10866" fmla="*/ 4952889 w 12192000"/>
              <a:gd name="connsiteY10866" fmla="*/ 9826 h 6858000"/>
              <a:gd name="connsiteX10867" fmla="*/ 4950674 w 12192000"/>
              <a:gd name="connsiteY10867" fmla="*/ 12254 h 6858000"/>
              <a:gd name="connsiteX10868" fmla="*/ 4951412 w 12192000"/>
              <a:gd name="connsiteY10868" fmla="*/ 16301 h 6858000"/>
              <a:gd name="connsiteX10869" fmla="*/ 4951412 w 12192000"/>
              <a:gd name="connsiteY10869" fmla="*/ 22776 h 6858000"/>
              <a:gd name="connsiteX10870" fmla="*/ 4946245 w 12192000"/>
              <a:gd name="connsiteY10870" fmla="*/ 22776 h 6858000"/>
              <a:gd name="connsiteX10871" fmla="*/ 4941815 w 12192000"/>
              <a:gd name="connsiteY10871" fmla="*/ 24800 h 6858000"/>
              <a:gd name="connsiteX10872" fmla="*/ 4936648 w 12192000"/>
              <a:gd name="connsiteY10872" fmla="*/ 28847 h 6858000"/>
              <a:gd name="connsiteX10873" fmla="*/ 4930003 w 12192000"/>
              <a:gd name="connsiteY10873" fmla="*/ 26014 h 6858000"/>
              <a:gd name="connsiteX10874" fmla="*/ 4929265 w 12192000"/>
              <a:gd name="connsiteY10874" fmla="*/ 22372 h 6858000"/>
              <a:gd name="connsiteX10875" fmla="*/ 4924835 w 12192000"/>
              <a:gd name="connsiteY10875" fmla="*/ 22372 h 6858000"/>
              <a:gd name="connsiteX10876" fmla="*/ 4924835 w 12192000"/>
              <a:gd name="connsiteY10876" fmla="*/ 28847 h 6858000"/>
              <a:gd name="connsiteX10877" fmla="*/ 4927050 w 12192000"/>
              <a:gd name="connsiteY10877" fmla="*/ 34918 h 6858000"/>
              <a:gd name="connsiteX10878" fmla="*/ 4922621 w 12192000"/>
              <a:gd name="connsiteY10878" fmla="*/ 42203 h 6858000"/>
              <a:gd name="connsiteX10879" fmla="*/ 4916715 w 12192000"/>
              <a:gd name="connsiteY10879" fmla="*/ 39370 h 6858000"/>
              <a:gd name="connsiteX10880" fmla="*/ 4914500 w 12192000"/>
              <a:gd name="connsiteY10880" fmla="*/ 34918 h 6858000"/>
              <a:gd name="connsiteX10881" fmla="*/ 4908594 w 12192000"/>
              <a:gd name="connsiteY10881" fmla="*/ 37346 h 6858000"/>
              <a:gd name="connsiteX10882" fmla="*/ 4907856 w 12192000"/>
              <a:gd name="connsiteY10882" fmla="*/ 40988 h 6858000"/>
              <a:gd name="connsiteX10883" fmla="*/ 4911547 w 12192000"/>
              <a:gd name="connsiteY10883" fmla="*/ 43822 h 6858000"/>
              <a:gd name="connsiteX10884" fmla="*/ 4911547 w 12192000"/>
              <a:gd name="connsiteY10884" fmla="*/ 49892 h 6858000"/>
              <a:gd name="connsiteX10885" fmla="*/ 4901212 w 12192000"/>
              <a:gd name="connsiteY10885" fmla="*/ 55963 h 6858000"/>
              <a:gd name="connsiteX10886" fmla="*/ 4897520 w 12192000"/>
              <a:gd name="connsiteY10886" fmla="*/ 54749 h 6858000"/>
              <a:gd name="connsiteX10887" fmla="*/ 4895305 w 12192000"/>
              <a:gd name="connsiteY10887" fmla="*/ 50702 h 6858000"/>
              <a:gd name="connsiteX10888" fmla="*/ 4889400 w 12192000"/>
              <a:gd name="connsiteY10888" fmla="*/ 47464 h 6858000"/>
              <a:gd name="connsiteX10889" fmla="*/ 4884971 w 12192000"/>
              <a:gd name="connsiteY10889" fmla="*/ 47869 h 6858000"/>
              <a:gd name="connsiteX10890" fmla="*/ 4884971 w 12192000"/>
              <a:gd name="connsiteY10890" fmla="*/ 52320 h 6858000"/>
              <a:gd name="connsiteX10891" fmla="*/ 4888661 w 12192000"/>
              <a:gd name="connsiteY10891" fmla="*/ 58796 h 6858000"/>
              <a:gd name="connsiteX10892" fmla="*/ 4888661 w 12192000"/>
              <a:gd name="connsiteY10892" fmla="*/ 62843 h 6858000"/>
              <a:gd name="connsiteX10893" fmla="*/ 4883494 w 12192000"/>
              <a:gd name="connsiteY10893" fmla="*/ 65676 h 6858000"/>
              <a:gd name="connsiteX10894" fmla="*/ 4874635 w 12192000"/>
              <a:gd name="connsiteY10894" fmla="*/ 67700 h 6858000"/>
              <a:gd name="connsiteX10895" fmla="*/ 4872420 w 12192000"/>
              <a:gd name="connsiteY10895" fmla="*/ 71342 h 6858000"/>
              <a:gd name="connsiteX10896" fmla="*/ 4862085 w 12192000"/>
              <a:gd name="connsiteY10896" fmla="*/ 72152 h 6858000"/>
              <a:gd name="connsiteX10897" fmla="*/ 4856917 w 12192000"/>
              <a:gd name="connsiteY10897" fmla="*/ 77413 h 6858000"/>
              <a:gd name="connsiteX10898" fmla="*/ 4853964 w 12192000"/>
              <a:gd name="connsiteY10898" fmla="*/ 83079 h 6858000"/>
              <a:gd name="connsiteX10899" fmla="*/ 4850273 w 12192000"/>
              <a:gd name="connsiteY10899" fmla="*/ 83079 h 6858000"/>
              <a:gd name="connsiteX10900" fmla="*/ 4847320 w 12192000"/>
              <a:gd name="connsiteY10900" fmla="*/ 78222 h 6858000"/>
              <a:gd name="connsiteX10901" fmla="*/ 4841414 w 12192000"/>
              <a:gd name="connsiteY10901" fmla="*/ 77817 h 6858000"/>
              <a:gd name="connsiteX10902" fmla="*/ 4833293 w 12192000"/>
              <a:gd name="connsiteY10902" fmla="*/ 82674 h 6858000"/>
              <a:gd name="connsiteX10903" fmla="*/ 4825911 w 12192000"/>
              <a:gd name="connsiteY10903" fmla="*/ 82674 h 6858000"/>
              <a:gd name="connsiteX10904" fmla="*/ 4822220 w 12192000"/>
              <a:gd name="connsiteY10904" fmla="*/ 84698 h 6858000"/>
              <a:gd name="connsiteX10905" fmla="*/ 4819267 w 12192000"/>
              <a:gd name="connsiteY10905" fmla="*/ 90364 h 6858000"/>
              <a:gd name="connsiteX10906" fmla="*/ 4813361 w 12192000"/>
              <a:gd name="connsiteY10906" fmla="*/ 91173 h 6858000"/>
              <a:gd name="connsiteX10907" fmla="*/ 4808193 w 12192000"/>
              <a:gd name="connsiteY10907" fmla="*/ 89149 h 6858000"/>
              <a:gd name="connsiteX10908" fmla="*/ 4805978 w 12192000"/>
              <a:gd name="connsiteY10908" fmla="*/ 85912 h 6858000"/>
              <a:gd name="connsiteX10909" fmla="*/ 4803026 w 12192000"/>
              <a:gd name="connsiteY10909" fmla="*/ 85912 h 6858000"/>
              <a:gd name="connsiteX10910" fmla="*/ 4797857 w 12192000"/>
              <a:gd name="connsiteY10910" fmla="*/ 94816 h 6858000"/>
              <a:gd name="connsiteX10911" fmla="*/ 4794167 w 12192000"/>
              <a:gd name="connsiteY10911" fmla="*/ 92387 h 6858000"/>
              <a:gd name="connsiteX10912" fmla="*/ 4789737 w 12192000"/>
              <a:gd name="connsiteY10912" fmla="*/ 86721 h 6858000"/>
              <a:gd name="connsiteX10913" fmla="*/ 4786784 w 12192000"/>
              <a:gd name="connsiteY10913" fmla="*/ 86316 h 6858000"/>
              <a:gd name="connsiteX10914" fmla="*/ 4784569 w 12192000"/>
              <a:gd name="connsiteY10914" fmla="*/ 92792 h 6858000"/>
              <a:gd name="connsiteX10915" fmla="*/ 4780139 w 12192000"/>
              <a:gd name="connsiteY10915" fmla="*/ 96839 h 6858000"/>
              <a:gd name="connsiteX10916" fmla="*/ 4775710 w 12192000"/>
              <a:gd name="connsiteY10916" fmla="*/ 94411 h 6858000"/>
              <a:gd name="connsiteX10917" fmla="*/ 4774234 w 12192000"/>
              <a:gd name="connsiteY10917" fmla="*/ 90768 h 6858000"/>
              <a:gd name="connsiteX10918" fmla="*/ 4771281 w 12192000"/>
              <a:gd name="connsiteY10918" fmla="*/ 90364 h 6858000"/>
              <a:gd name="connsiteX10919" fmla="*/ 4772019 w 12192000"/>
              <a:gd name="connsiteY10919" fmla="*/ 95220 h 6858000"/>
              <a:gd name="connsiteX10920" fmla="*/ 4768328 w 12192000"/>
              <a:gd name="connsiteY10920" fmla="*/ 96839 h 6858000"/>
              <a:gd name="connsiteX10921" fmla="*/ 4760946 w 12192000"/>
              <a:gd name="connsiteY10921" fmla="*/ 96030 h 6858000"/>
              <a:gd name="connsiteX10922" fmla="*/ 4755777 w 12192000"/>
              <a:gd name="connsiteY10922" fmla="*/ 97649 h 6858000"/>
              <a:gd name="connsiteX10923" fmla="*/ 4756516 w 12192000"/>
              <a:gd name="connsiteY10923" fmla="*/ 101696 h 6858000"/>
              <a:gd name="connsiteX10924" fmla="*/ 4755039 w 12192000"/>
              <a:gd name="connsiteY10924" fmla="*/ 106148 h 6858000"/>
              <a:gd name="connsiteX10925" fmla="*/ 4748395 w 12192000"/>
              <a:gd name="connsiteY10925" fmla="*/ 105743 h 6858000"/>
              <a:gd name="connsiteX10926" fmla="*/ 4746180 w 12192000"/>
              <a:gd name="connsiteY10926" fmla="*/ 103719 h 6858000"/>
              <a:gd name="connsiteX10927" fmla="*/ 4742490 w 12192000"/>
              <a:gd name="connsiteY10927" fmla="*/ 104529 h 6858000"/>
              <a:gd name="connsiteX10928" fmla="*/ 4741751 w 12192000"/>
              <a:gd name="connsiteY10928" fmla="*/ 108981 h 6858000"/>
              <a:gd name="connsiteX10929" fmla="*/ 4738060 w 12192000"/>
              <a:gd name="connsiteY10929" fmla="*/ 108981 h 6858000"/>
              <a:gd name="connsiteX10930" fmla="*/ 4735107 w 12192000"/>
              <a:gd name="connsiteY10930" fmla="*/ 106148 h 6858000"/>
              <a:gd name="connsiteX10931" fmla="*/ 4732892 w 12192000"/>
              <a:gd name="connsiteY10931" fmla="*/ 106552 h 6858000"/>
              <a:gd name="connsiteX10932" fmla="*/ 4731416 w 12192000"/>
              <a:gd name="connsiteY10932" fmla="*/ 114242 h 6858000"/>
              <a:gd name="connsiteX10933" fmla="*/ 4726248 w 12192000"/>
              <a:gd name="connsiteY10933" fmla="*/ 115861 h 6858000"/>
              <a:gd name="connsiteX10934" fmla="*/ 4722557 w 12192000"/>
              <a:gd name="connsiteY10934" fmla="*/ 119908 h 6858000"/>
              <a:gd name="connsiteX10935" fmla="*/ 4718127 w 12192000"/>
              <a:gd name="connsiteY10935" fmla="*/ 120313 h 6858000"/>
              <a:gd name="connsiteX10936" fmla="*/ 4715913 w 12192000"/>
              <a:gd name="connsiteY10936" fmla="*/ 115861 h 6858000"/>
              <a:gd name="connsiteX10937" fmla="*/ 4705577 w 12192000"/>
              <a:gd name="connsiteY10937" fmla="*/ 105338 h 6858000"/>
              <a:gd name="connsiteX10938" fmla="*/ 4701886 w 12192000"/>
              <a:gd name="connsiteY10938" fmla="*/ 103719 h 6858000"/>
              <a:gd name="connsiteX10939" fmla="*/ 4696718 w 12192000"/>
              <a:gd name="connsiteY10939" fmla="*/ 106148 h 6858000"/>
              <a:gd name="connsiteX10940" fmla="*/ 4696718 w 12192000"/>
              <a:gd name="connsiteY10940" fmla="*/ 109385 h 6858000"/>
              <a:gd name="connsiteX10941" fmla="*/ 4692288 w 12192000"/>
              <a:gd name="connsiteY10941" fmla="*/ 109790 h 6858000"/>
              <a:gd name="connsiteX10942" fmla="*/ 4690812 w 12192000"/>
              <a:gd name="connsiteY10942" fmla="*/ 115456 h 6858000"/>
              <a:gd name="connsiteX10943" fmla="*/ 4684168 w 12192000"/>
              <a:gd name="connsiteY10943" fmla="*/ 119908 h 6858000"/>
              <a:gd name="connsiteX10944" fmla="*/ 4679001 w 12192000"/>
              <a:gd name="connsiteY10944" fmla="*/ 119908 h 6858000"/>
              <a:gd name="connsiteX10945" fmla="*/ 4676047 w 12192000"/>
              <a:gd name="connsiteY10945" fmla="*/ 117884 h 6858000"/>
              <a:gd name="connsiteX10946" fmla="*/ 4672356 w 12192000"/>
              <a:gd name="connsiteY10946" fmla="*/ 122741 h 6858000"/>
              <a:gd name="connsiteX10947" fmla="*/ 4664973 w 12192000"/>
              <a:gd name="connsiteY10947" fmla="*/ 123550 h 6858000"/>
              <a:gd name="connsiteX10948" fmla="*/ 4656853 w 12192000"/>
              <a:gd name="connsiteY10948" fmla="*/ 122336 h 6858000"/>
              <a:gd name="connsiteX10949" fmla="*/ 4652424 w 12192000"/>
              <a:gd name="connsiteY10949" fmla="*/ 116670 h 6858000"/>
              <a:gd name="connsiteX10950" fmla="*/ 4647994 w 12192000"/>
              <a:gd name="connsiteY10950" fmla="*/ 116265 h 6858000"/>
              <a:gd name="connsiteX10951" fmla="*/ 4645041 w 12192000"/>
              <a:gd name="connsiteY10951" fmla="*/ 121122 h 6858000"/>
              <a:gd name="connsiteX10952" fmla="*/ 4644303 w 12192000"/>
              <a:gd name="connsiteY10952" fmla="*/ 124764 h 6858000"/>
              <a:gd name="connsiteX10953" fmla="*/ 4639135 w 12192000"/>
              <a:gd name="connsiteY10953" fmla="*/ 123550 h 6858000"/>
              <a:gd name="connsiteX10954" fmla="*/ 4632491 w 12192000"/>
              <a:gd name="connsiteY10954" fmla="*/ 119503 h 6858000"/>
              <a:gd name="connsiteX10955" fmla="*/ 4628799 w 12192000"/>
              <a:gd name="connsiteY10955" fmla="*/ 112623 h 6858000"/>
              <a:gd name="connsiteX10956" fmla="*/ 4631014 w 12192000"/>
              <a:gd name="connsiteY10956" fmla="*/ 106148 h 6858000"/>
              <a:gd name="connsiteX10957" fmla="*/ 4627323 w 12192000"/>
              <a:gd name="connsiteY10957" fmla="*/ 102910 h 6858000"/>
              <a:gd name="connsiteX10958" fmla="*/ 4622155 w 12192000"/>
              <a:gd name="connsiteY10958" fmla="*/ 101291 h 6858000"/>
              <a:gd name="connsiteX10959" fmla="*/ 4616988 w 12192000"/>
              <a:gd name="connsiteY10959" fmla="*/ 92792 h 6858000"/>
              <a:gd name="connsiteX10960" fmla="*/ 4617726 w 12192000"/>
              <a:gd name="connsiteY10960" fmla="*/ 86316 h 6858000"/>
              <a:gd name="connsiteX10961" fmla="*/ 4613296 w 12192000"/>
              <a:gd name="connsiteY10961" fmla="*/ 80246 h 6858000"/>
              <a:gd name="connsiteX10962" fmla="*/ 4610344 w 12192000"/>
              <a:gd name="connsiteY10962" fmla="*/ 71747 h 6858000"/>
              <a:gd name="connsiteX10963" fmla="*/ 4606652 w 12192000"/>
              <a:gd name="connsiteY10963" fmla="*/ 68914 h 6858000"/>
              <a:gd name="connsiteX10964" fmla="*/ 4602961 w 12192000"/>
              <a:gd name="connsiteY10964" fmla="*/ 69723 h 6858000"/>
              <a:gd name="connsiteX10965" fmla="*/ 4601485 w 12192000"/>
              <a:gd name="connsiteY10965" fmla="*/ 76603 h 6858000"/>
              <a:gd name="connsiteX10966" fmla="*/ 4603699 w 12192000"/>
              <a:gd name="connsiteY10966" fmla="*/ 80246 h 6858000"/>
              <a:gd name="connsiteX10967" fmla="*/ 4607391 w 12192000"/>
              <a:gd name="connsiteY10967" fmla="*/ 87531 h 6858000"/>
              <a:gd name="connsiteX10968" fmla="*/ 4611820 w 12192000"/>
              <a:gd name="connsiteY10968" fmla="*/ 91578 h 6858000"/>
              <a:gd name="connsiteX10969" fmla="*/ 4614035 w 12192000"/>
              <a:gd name="connsiteY10969" fmla="*/ 97244 h 6858000"/>
              <a:gd name="connsiteX10970" fmla="*/ 4614035 w 12192000"/>
              <a:gd name="connsiteY10970" fmla="*/ 106148 h 6858000"/>
              <a:gd name="connsiteX10971" fmla="*/ 4611082 w 12192000"/>
              <a:gd name="connsiteY10971" fmla="*/ 111813 h 6858000"/>
              <a:gd name="connsiteX10972" fmla="*/ 4613296 w 12192000"/>
              <a:gd name="connsiteY10972" fmla="*/ 113837 h 6858000"/>
              <a:gd name="connsiteX10973" fmla="*/ 4618465 w 12192000"/>
              <a:gd name="connsiteY10973" fmla="*/ 114242 h 6858000"/>
              <a:gd name="connsiteX10974" fmla="*/ 4620679 w 12192000"/>
              <a:gd name="connsiteY10974" fmla="*/ 123955 h 6858000"/>
              <a:gd name="connsiteX10975" fmla="*/ 4618465 w 12192000"/>
              <a:gd name="connsiteY10975" fmla="*/ 134882 h 6858000"/>
              <a:gd name="connsiteX10976" fmla="*/ 4613296 w 12192000"/>
              <a:gd name="connsiteY10976" fmla="*/ 140548 h 6858000"/>
              <a:gd name="connsiteX10977" fmla="*/ 4607391 w 12192000"/>
              <a:gd name="connsiteY10977" fmla="*/ 142977 h 6858000"/>
              <a:gd name="connsiteX10978" fmla="*/ 4605176 w 12192000"/>
              <a:gd name="connsiteY10978" fmla="*/ 140143 h 6858000"/>
              <a:gd name="connsiteX10979" fmla="*/ 4600747 w 12192000"/>
              <a:gd name="connsiteY10979" fmla="*/ 140548 h 6858000"/>
              <a:gd name="connsiteX10980" fmla="*/ 4593364 w 12192000"/>
              <a:gd name="connsiteY10980" fmla="*/ 143786 h 6858000"/>
              <a:gd name="connsiteX10981" fmla="*/ 4586720 w 12192000"/>
              <a:gd name="connsiteY10981" fmla="*/ 152285 h 6858000"/>
              <a:gd name="connsiteX10982" fmla="*/ 4583029 w 12192000"/>
              <a:gd name="connsiteY10982" fmla="*/ 153904 h 6858000"/>
              <a:gd name="connsiteX10983" fmla="*/ 4576384 w 12192000"/>
              <a:gd name="connsiteY10983" fmla="*/ 153499 h 6858000"/>
              <a:gd name="connsiteX10984" fmla="*/ 4574170 w 12192000"/>
              <a:gd name="connsiteY10984" fmla="*/ 156332 h 6858000"/>
              <a:gd name="connsiteX10985" fmla="*/ 4574908 w 12192000"/>
              <a:gd name="connsiteY10985" fmla="*/ 158760 h 6858000"/>
              <a:gd name="connsiteX10986" fmla="*/ 4574908 w 12192000"/>
              <a:gd name="connsiteY10986" fmla="*/ 164022 h 6858000"/>
              <a:gd name="connsiteX10987" fmla="*/ 4569002 w 12192000"/>
              <a:gd name="connsiteY10987" fmla="*/ 167664 h 6858000"/>
              <a:gd name="connsiteX10988" fmla="*/ 4562358 w 12192000"/>
              <a:gd name="connsiteY10988" fmla="*/ 168069 h 6858000"/>
              <a:gd name="connsiteX10989" fmla="*/ 4560881 w 12192000"/>
              <a:gd name="connsiteY10989" fmla="*/ 173735 h 6858000"/>
              <a:gd name="connsiteX10990" fmla="*/ 4560881 w 12192000"/>
              <a:gd name="connsiteY10990" fmla="*/ 178591 h 6858000"/>
              <a:gd name="connsiteX10991" fmla="*/ 4560143 w 12192000"/>
              <a:gd name="connsiteY10991" fmla="*/ 183448 h 6858000"/>
              <a:gd name="connsiteX10992" fmla="*/ 4555714 w 12192000"/>
              <a:gd name="connsiteY10992" fmla="*/ 178591 h 6858000"/>
              <a:gd name="connsiteX10993" fmla="*/ 4550546 w 12192000"/>
              <a:gd name="connsiteY10993" fmla="*/ 177377 h 6858000"/>
              <a:gd name="connsiteX10994" fmla="*/ 4554976 w 12192000"/>
              <a:gd name="connsiteY10994" fmla="*/ 181424 h 6858000"/>
              <a:gd name="connsiteX10995" fmla="*/ 4555714 w 12192000"/>
              <a:gd name="connsiteY10995" fmla="*/ 185067 h 6858000"/>
              <a:gd name="connsiteX10996" fmla="*/ 4554237 w 12192000"/>
              <a:gd name="connsiteY10996" fmla="*/ 190733 h 6858000"/>
              <a:gd name="connsiteX10997" fmla="*/ 4550546 w 12192000"/>
              <a:gd name="connsiteY10997" fmla="*/ 190733 h 6858000"/>
              <a:gd name="connsiteX10998" fmla="*/ 4546855 w 12192000"/>
              <a:gd name="connsiteY10998" fmla="*/ 188709 h 6858000"/>
              <a:gd name="connsiteX10999" fmla="*/ 4541687 w 12192000"/>
              <a:gd name="connsiteY10999" fmla="*/ 187090 h 6858000"/>
              <a:gd name="connsiteX11000" fmla="*/ 4540948 w 12192000"/>
              <a:gd name="connsiteY11000" fmla="*/ 188709 h 6858000"/>
              <a:gd name="connsiteX11001" fmla="*/ 4542425 w 12192000"/>
              <a:gd name="connsiteY11001" fmla="*/ 192352 h 6858000"/>
              <a:gd name="connsiteX11002" fmla="*/ 4543901 w 12192000"/>
              <a:gd name="connsiteY11002" fmla="*/ 196804 h 6858000"/>
              <a:gd name="connsiteX11003" fmla="*/ 4540211 w 12192000"/>
              <a:gd name="connsiteY11003" fmla="*/ 202065 h 6858000"/>
              <a:gd name="connsiteX11004" fmla="*/ 4532090 w 12192000"/>
              <a:gd name="connsiteY11004" fmla="*/ 204088 h 6858000"/>
              <a:gd name="connsiteX11005" fmla="*/ 4521016 w 12192000"/>
              <a:gd name="connsiteY11005" fmla="*/ 215420 h 6858000"/>
              <a:gd name="connsiteX11006" fmla="*/ 4520278 w 12192000"/>
              <a:gd name="connsiteY11006" fmla="*/ 221086 h 6858000"/>
              <a:gd name="connsiteX11007" fmla="*/ 4521755 w 12192000"/>
              <a:gd name="connsiteY11007" fmla="*/ 227157 h 6858000"/>
              <a:gd name="connsiteX11008" fmla="*/ 4518801 w 12192000"/>
              <a:gd name="connsiteY11008" fmla="*/ 233633 h 6858000"/>
              <a:gd name="connsiteX11009" fmla="*/ 4512157 w 12192000"/>
              <a:gd name="connsiteY11009" fmla="*/ 241322 h 6858000"/>
              <a:gd name="connsiteX11010" fmla="*/ 4506989 w 12192000"/>
              <a:gd name="connsiteY11010" fmla="*/ 244560 h 6858000"/>
              <a:gd name="connsiteX11011" fmla="*/ 4504775 w 12192000"/>
              <a:gd name="connsiteY11011" fmla="*/ 242536 h 6858000"/>
              <a:gd name="connsiteX11012" fmla="*/ 4502560 w 12192000"/>
              <a:gd name="connsiteY11012" fmla="*/ 238894 h 6858000"/>
              <a:gd name="connsiteX11013" fmla="*/ 4504037 w 12192000"/>
              <a:gd name="connsiteY11013" fmla="*/ 235251 h 6858000"/>
              <a:gd name="connsiteX11014" fmla="*/ 4499607 w 12192000"/>
              <a:gd name="connsiteY11014" fmla="*/ 237275 h 6858000"/>
              <a:gd name="connsiteX11015" fmla="*/ 4496654 w 12192000"/>
              <a:gd name="connsiteY11015" fmla="*/ 240917 h 6858000"/>
              <a:gd name="connsiteX11016" fmla="*/ 4495178 w 12192000"/>
              <a:gd name="connsiteY11016" fmla="*/ 246988 h 6858000"/>
              <a:gd name="connsiteX11017" fmla="*/ 4495916 w 12192000"/>
              <a:gd name="connsiteY11017" fmla="*/ 249416 h 6858000"/>
              <a:gd name="connsiteX11018" fmla="*/ 4494440 w 12192000"/>
              <a:gd name="connsiteY11018" fmla="*/ 252249 h 6858000"/>
              <a:gd name="connsiteX11019" fmla="*/ 4481889 w 12192000"/>
              <a:gd name="connsiteY11019" fmla="*/ 263177 h 6858000"/>
              <a:gd name="connsiteX11020" fmla="*/ 4476722 w 12192000"/>
              <a:gd name="connsiteY11020" fmla="*/ 265200 h 6858000"/>
              <a:gd name="connsiteX11021" fmla="*/ 4474507 w 12192000"/>
              <a:gd name="connsiteY11021" fmla="*/ 263581 h 6858000"/>
              <a:gd name="connsiteX11022" fmla="*/ 4473768 w 12192000"/>
              <a:gd name="connsiteY11022" fmla="*/ 258725 h 6858000"/>
              <a:gd name="connsiteX11023" fmla="*/ 4470815 w 12192000"/>
              <a:gd name="connsiteY11023" fmla="*/ 255082 h 6858000"/>
              <a:gd name="connsiteX11024" fmla="*/ 4466386 w 12192000"/>
              <a:gd name="connsiteY11024" fmla="*/ 255892 h 6858000"/>
              <a:gd name="connsiteX11025" fmla="*/ 4466386 w 12192000"/>
              <a:gd name="connsiteY11025" fmla="*/ 261153 h 6858000"/>
              <a:gd name="connsiteX11026" fmla="*/ 4461956 w 12192000"/>
              <a:gd name="connsiteY11026" fmla="*/ 261153 h 6858000"/>
              <a:gd name="connsiteX11027" fmla="*/ 4453097 w 12192000"/>
              <a:gd name="connsiteY11027" fmla="*/ 256701 h 6858000"/>
              <a:gd name="connsiteX11028" fmla="*/ 4450145 w 12192000"/>
              <a:gd name="connsiteY11028" fmla="*/ 252654 h 6858000"/>
              <a:gd name="connsiteX11029" fmla="*/ 4446453 w 12192000"/>
              <a:gd name="connsiteY11029" fmla="*/ 251845 h 6858000"/>
              <a:gd name="connsiteX11030" fmla="*/ 4444239 w 12192000"/>
              <a:gd name="connsiteY11030" fmla="*/ 253464 h 6858000"/>
              <a:gd name="connsiteX11031" fmla="*/ 4447191 w 12192000"/>
              <a:gd name="connsiteY11031" fmla="*/ 258320 h 6858000"/>
              <a:gd name="connsiteX11032" fmla="*/ 4451621 w 12192000"/>
              <a:gd name="connsiteY11032" fmla="*/ 259939 h 6858000"/>
              <a:gd name="connsiteX11033" fmla="*/ 4456050 w 12192000"/>
              <a:gd name="connsiteY11033" fmla="*/ 267224 h 6858000"/>
              <a:gd name="connsiteX11034" fmla="*/ 4455312 w 12192000"/>
              <a:gd name="connsiteY11034" fmla="*/ 272890 h 6858000"/>
              <a:gd name="connsiteX11035" fmla="*/ 4450883 w 12192000"/>
              <a:gd name="connsiteY11035" fmla="*/ 275723 h 6858000"/>
              <a:gd name="connsiteX11036" fmla="*/ 4447191 w 12192000"/>
              <a:gd name="connsiteY11036" fmla="*/ 276128 h 6858000"/>
              <a:gd name="connsiteX11037" fmla="*/ 4434641 w 12192000"/>
              <a:gd name="connsiteY11037" fmla="*/ 283412 h 6858000"/>
              <a:gd name="connsiteX11038" fmla="*/ 4426521 w 12192000"/>
              <a:gd name="connsiteY11038" fmla="*/ 291102 h 6858000"/>
              <a:gd name="connsiteX11039" fmla="*/ 4419876 w 12192000"/>
              <a:gd name="connsiteY11039" fmla="*/ 291507 h 6858000"/>
              <a:gd name="connsiteX11040" fmla="*/ 4414709 w 12192000"/>
              <a:gd name="connsiteY11040" fmla="*/ 288269 h 6858000"/>
              <a:gd name="connsiteX11041" fmla="*/ 4415447 w 12192000"/>
              <a:gd name="connsiteY11041" fmla="*/ 283817 h 6858000"/>
              <a:gd name="connsiteX11042" fmla="*/ 4417662 w 12192000"/>
              <a:gd name="connsiteY11042" fmla="*/ 279770 h 6858000"/>
              <a:gd name="connsiteX11043" fmla="*/ 4414709 w 12192000"/>
              <a:gd name="connsiteY11043" fmla="*/ 278151 h 6858000"/>
              <a:gd name="connsiteX11044" fmla="*/ 4411756 w 12192000"/>
              <a:gd name="connsiteY11044" fmla="*/ 277746 h 6858000"/>
              <a:gd name="connsiteX11045" fmla="*/ 4408803 w 12192000"/>
              <a:gd name="connsiteY11045" fmla="*/ 283008 h 6858000"/>
              <a:gd name="connsiteX11046" fmla="*/ 4409541 w 12192000"/>
              <a:gd name="connsiteY11046" fmla="*/ 287055 h 6858000"/>
              <a:gd name="connsiteX11047" fmla="*/ 4408065 w 12192000"/>
              <a:gd name="connsiteY11047" fmla="*/ 291507 h 6858000"/>
              <a:gd name="connsiteX11048" fmla="*/ 4402159 w 12192000"/>
              <a:gd name="connsiteY11048" fmla="*/ 291507 h 6858000"/>
              <a:gd name="connsiteX11049" fmla="*/ 4394776 w 12192000"/>
              <a:gd name="connsiteY11049" fmla="*/ 294744 h 6858000"/>
              <a:gd name="connsiteX11050" fmla="*/ 4388132 w 12192000"/>
              <a:gd name="connsiteY11050" fmla="*/ 292721 h 6858000"/>
              <a:gd name="connsiteX11051" fmla="*/ 4383703 w 12192000"/>
              <a:gd name="connsiteY11051" fmla="*/ 284627 h 6858000"/>
              <a:gd name="connsiteX11052" fmla="*/ 4384441 w 12192000"/>
              <a:gd name="connsiteY11052" fmla="*/ 279770 h 6858000"/>
              <a:gd name="connsiteX11053" fmla="*/ 4386656 w 12192000"/>
              <a:gd name="connsiteY11053" fmla="*/ 273699 h 6858000"/>
              <a:gd name="connsiteX11054" fmla="*/ 4384441 w 12192000"/>
              <a:gd name="connsiteY11054" fmla="*/ 269247 h 6858000"/>
              <a:gd name="connsiteX11055" fmla="*/ 4382226 w 12192000"/>
              <a:gd name="connsiteY11055" fmla="*/ 269247 h 6858000"/>
              <a:gd name="connsiteX11056" fmla="*/ 4380012 w 12192000"/>
              <a:gd name="connsiteY11056" fmla="*/ 278151 h 6858000"/>
              <a:gd name="connsiteX11057" fmla="*/ 4377797 w 12192000"/>
              <a:gd name="connsiteY11057" fmla="*/ 285436 h 6858000"/>
              <a:gd name="connsiteX11058" fmla="*/ 4378535 w 12192000"/>
              <a:gd name="connsiteY11058" fmla="*/ 290293 h 6858000"/>
              <a:gd name="connsiteX11059" fmla="*/ 4376320 w 12192000"/>
              <a:gd name="connsiteY11059" fmla="*/ 295554 h 6858000"/>
              <a:gd name="connsiteX11060" fmla="*/ 4371891 w 12192000"/>
              <a:gd name="connsiteY11060" fmla="*/ 293935 h 6858000"/>
              <a:gd name="connsiteX11061" fmla="*/ 4360817 w 12192000"/>
              <a:gd name="connsiteY11061" fmla="*/ 281389 h 6858000"/>
              <a:gd name="connsiteX11062" fmla="*/ 4360817 w 12192000"/>
              <a:gd name="connsiteY11062" fmla="*/ 274913 h 6858000"/>
              <a:gd name="connsiteX11063" fmla="*/ 4364508 w 12192000"/>
              <a:gd name="connsiteY11063" fmla="*/ 266010 h 6858000"/>
              <a:gd name="connsiteX11064" fmla="*/ 4371153 w 12192000"/>
              <a:gd name="connsiteY11064" fmla="*/ 260748 h 6858000"/>
              <a:gd name="connsiteX11065" fmla="*/ 4377058 w 12192000"/>
              <a:gd name="connsiteY11065" fmla="*/ 256701 h 6858000"/>
              <a:gd name="connsiteX11066" fmla="*/ 4373367 w 12192000"/>
              <a:gd name="connsiteY11066" fmla="*/ 253868 h 6858000"/>
              <a:gd name="connsiteX11067" fmla="*/ 4365246 w 12192000"/>
              <a:gd name="connsiteY11067" fmla="*/ 252249 h 6858000"/>
              <a:gd name="connsiteX11068" fmla="*/ 4360079 w 12192000"/>
              <a:gd name="connsiteY11068" fmla="*/ 246179 h 6858000"/>
              <a:gd name="connsiteX11069" fmla="*/ 4360079 w 12192000"/>
              <a:gd name="connsiteY11069" fmla="*/ 243750 h 6858000"/>
              <a:gd name="connsiteX11070" fmla="*/ 4357864 w 12192000"/>
              <a:gd name="connsiteY11070" fmla="*/ 242536 h 6858000"/>
              <a:gd name="connsiteX11071" fmla="*/ 4352697 w 12192000"/>
              <a:gd name="connsiteY11071" fmla="*/ 244560 h 6858000"/>
              <a:gd name="connsiteX11072" fmla="*/ 4349743 w 12192000"/>
              <a:gd name="connsiteY11072" fmla="*/ 249416 h 6858000"/>
              <a:gd name="connsiteX11073" fmla="*/ 4350482 w 12192000"/>
              <a:gd name="connsiteY11073" fmla="*/ 253059 h 6858000"/>
              <a:gd name="connsiteX11074" fmla="*/ 4356387 w 12192000"/>
              <a:gd name="connsiteY11074" fmla="*/ 259130 h 6858000"/>
              <a:gd name="connsiteX11075" fmla="*/ 4354912 w 12192000"/>
              <a:gd name="connsiteY11075" fmla="*/ 263986 h 6858000"/>
              <a:gd name="connsiteX11076" fmla="*/ 4350482 w 12192000"/>
              <a:gd name="connsiteY11076" fmla="*/ 269652 h 6858000"/>
              <a:gd name="connsiteX11077" fmla="*/ 4349005 w 12192000"/>
              <a:gd name="connsiteY11077" fmla="*/ 276128 h 6858000"/>
              <a:gd name="connsiteX11078" fmla="*/ 4342361 w 12192000"/>
              <a:gd name="connsiteY11078" fmla="*/ 282603 h 6858000"/>
              <a:gd name="connsiteX11079" fmla="*/ 4337931 w 12192000"/>
              <a:gd name="connsiteY11079" fmla="*/ 282603 h 6858000"/>
              <a:gd name="connsiteX11080" fmla="*/ 4336455 w 12192000"/>
              <a:gd name="connsiteY11080" fmla="*/ 275318 h 6858000"/>
              <a:gd name="connsiteX11081" fmla="*/ 4332764 w 12192000"/>
              <a:gd name="connsiteY11081" fmla="*/ 273295 h 6858000"/>
              <a:gd name="connsiteX11082" fmla="*/ 4328334 w 12192000"/>
              <a:gd name="connsiteY11082" fmla="*/ 278151 h 6858000"/>
              <a:gd name="connsiteX11083" fmla="*/ 4329811 w 12192000"/>
              <a:gd name="connsiteY11083" fmla="*/ 283817 h 6858000"/>
              <a:gd name="connsiteX11084" fmla="*/ 4334979 w 12192000"/>
              <a:gd name="connsiteY11084" fmla="*/ 293126 h 6858000"/>
              <a:gd name="connsiteX11085" fmla="*/ 4339408 w 12192000"/>
              <a:gd name="connsiteY11085" fmla="*/ 298792 h 6858000"/>
              <a:gd name="connsiteX11086" fmla="*/ 4338670 w 12192000"/>
              <a:gd name="connsiteY11086" fmla="*/ 302434 h 6858000"/>
              <a:gd name="connsiteX11087" fmla="*/ 4335717 w 12192000"/>
              <a:gd name="connsiteY11087" fmla="*/ 303648 h 6858000"/>
              <a:gd name="connsiteX11088" fmla="*/ 4334241 w 12192000"/>
              <a:gd name="connsiteY11088" fmla="*/ 309314 h 6858000"/>
              <a:gd name="connsiteX11089" fmla="*/ 4327596 w 12192000"/>
              <a:gd name="connsiteY11089" fmla="*/ 313361 h 6858000"/>
              <a:gd name="connsiteX11090" fmla="*/ 4320952 w 12192000"/>
              <a:gd name="connsiteY11090" fmla="*/ 312552 h 6858000"/>
              <a:gd name="connsiteX11091" fmla="*/ 4317261 w 12192000"/>
              <a:gd name="connsiteY11091" fmla="*/ 308909 h 6858000"/>
              <a:gd name="connsiteX11092" fmla="*/ 4312831 w 12192000"/>
              <a:gd name="connsiteY11092" fmla="*/ 310528 h 6858000"/>
              <a:gd name="connsiteX11093" fmla="*/ 4309140 w 12192000"/>
              <a:gd name="connsiteY11093" fmla="*/ 315385 h 6858000"/>
              <a:gd name="connsiteX11094" fmla="*/ 4301020 w 12192000"/>
              <a:gd name="connsiteY11094" fmla="*/ 318623 h 6858000"/>
              <a:gd name="connsiteX11095" fmla="*/ 4298067 w 12192000"/>
              <a:gd name="connsiteY11095" fmla="*/ 315790 h 6858000"/>
              <a:gd name="connsiteX11096" fmla="*/ 4295113 w 12192000"/>
              <a:gd name="connsiteY11096" fmla="*/ 307695 h 6858000"/>
              <a:gd name="connsiteX11097" fmla="*/ 4292161 w 12192000"/>
              <a:gd name="connsiteY11097" fmla="*/ 303243 h 6858000"/>
              <a:gd name="connsiteX11098" fmla="*/ 4289208 w 12192000"/>
              <a:gd name="connsiteY11098" fmla="*/ 302839 h 6858000"/>
              <a:gd name="connsiteX11099" fmla="*/ 4288469 w 12192000"/>
              <a:gd name="connsiteY11099" fmla="*/ 306886 h 6858000"/>
              <a:gd name="connsiteX11100" fmla="*/ 4288469 w 12192000"/>
              <a:gd name="connsiteY11100" fmla="*/ 310933 h 6858000"/>
              <a:gd name="connsiteX11101" fmla="*/ 4284040 w 12192000"/>
              <a:gd name="connsiteY11101" fmla="*/ 316194 h 6858000"/>
              <a:gd name="connsiteX11102" fmla="*/ 4277395 w 12192000"/>
              <a:gd name="connsiteY11102" fmla="*/ 314980 h 6858000"/>
              <a:gd name="connsiteX11103" fmla="*/ 4274443 w 12192000"/>
              <a:gd name="connsiteY11103" fmla="*/ 308100 h 6858000"/>
              <a:gd name="connsiteX11104" fmla="*/ 4270751 w 12192000"/>
              <a:gd name="connsiteY11104" fmla="*/ 303243 h 6858000"/>
              <a:gd name="connsiteX11105" fmla="*/ 4267798 w 12192000"/>
              <a:gd name="connsiteY11105" fmla="*/ 304458 h 6858000"/>
              <a:gd name="connsiteX11106" fmla="*/ 4265584 w 12192000"/>
              <a:gd name="connsiteY11106" fmla="*/ 308505 h 6858000"/>
              <a:gd name="connsiteX11107" fmla="*/ 4259678 w 12192000"/>
              <a:gd name="connsiteY11107" fmla="*/ 308505 h 6858000"/>
              <a:gd name="connsiteX11108" fmla="*/ 4255987 w 12192000"/>
              <a:gd name="connsiteY11108" fmla="*/ 311338 h 6858000"/>
              <a:gd name="connsiteX11109" fmla="*/ 4257463 w 12192000"/>
              <a:gd name="connsiteY11109" fmla="*/ 314575 h 6858000"/>
              <a:gd name="connsiteX11110" fmla="*/ 4259678 w 12192000"/>
              <a:gd name="connsiteY11110" fmla="*/ 321051 h 6858000"/>
              <a:gd name="connsiteX11111" fmla="*/ 4259678 w 12192000"/>
              <a:gd name="connsiteY11111" fmla="*/ 331169 h 6858000"/>
              <a:gd name="connsiteX11112" fmla="*/ 4254510 w 12192000"/>
              <a:gd name="connsiteY11112" fmla="*/ 341691 h 6858000"/>
              <a:gd name="connsiteX11113" fmla="*/ 4245651 w 12192000"/>
              <a:gd name="connsiteY11113" fmla="*/ 351405 h 6858000"/>
              <a:gd name="connsiteX11114" fmla="*/ 4240483 w 12192000"/>
              <a:gd name="connsiteY11114" fmla="*/ 352214 h 6858000"/>
              <a:gd name="connsiteX11115" fmla="*/ 4236054 w 12192000"/>
              <a:gd name="connsiteY11115" fmla="*/ 348976 h 6858000"/>
              <a:gd name="connsiteX11116" fmla="*/ 4233101 w 12192000"/>
              <a:gd name="connsiteY11116" fmla="*/ 339668 h 6858000"/>
              <a:gd name="connsiteX11117" fmla="*/ 4227934 w 12192000"/>
              <a:gd name="connsiteY11117" fmla="*/ 336835 h 6858000"/>
              <a:gd name="connsiteX11118" fmla="*/ 4223504 w 12192000"/>
              <a:gd name="connsiteY11118" fmla="*/ 339263 h 6858000"/>
              <a:gd name="connsiteX11119" fmla="*/ 4223504 w 12192000"/>
              <a:gd name="connsiteY11119" fmla="*/ 342906 h 6858000"/>
              <a:gd name="connsiteX11120" fmla="*/ 4215383 w 12192000"/>
              <a:gd name="connsiteY11120" fmla="*/ 340073 h 6858000"/>
              <a:gd name="connsiteX11121" fmla="*/ 4213169 w 12192000"/>
              <a:gd name="connsiteY11121" fmla="*/ 335216 h 6858000"/>
              <a:gd name="connsiteX11122" fmla="*/ 4210216 w 12192000"/>
              <a:gd name="connsiteY11122" fmla="*/ 333597 h 6858000"/>
              <a:gd name="connsiteX11123" fmla="*/ 4208739 w 12192000"/>
              <a:gd name="connsiteY11123" fmla="*/ 337240 h 6858000"/>
              <a:gd name="connsiteX11124" fmla="*/ 4208739 w 12192000"/>
              <a:gd name="connsiteY11124" fmla="*/ 340882 h 6858000"/>
              <a:gd name="connsiteX11125" fmla="*/ 4211692 w 12192000"/>
              <a:gd name="connsiteY11125" fmla="*/ 348572 h 6858000"/>
              <a:gd name="connsiteX11126" fmla="*/ 4207262 w 12192000"/>
              <a:gd name="connsiteY11126" fmla="*/ 353023 h 6858000"/>
              <a:gd name="connsiteX11127" fmla="*/ 4207262 w 12192000"/>
              <a:gd name="connsiteY11127" fmla="*/ 356666 h 6858000"/>
              <a:gd name="connsiteX11128" fmla="*/ 4210216 w 12192000"/>
              <a:gd name="connsiteY11128" fmla="*/ 362737 h 6858000"/>
              <a:gd name="connsiteX11129" fmla="*/ 4215383 w 12192000"/>
              <a:gd name="connsiteY11129" fmla="*/ 367188 h 6858000"/>
              <a:gd name="connsiteX11130" fmla="*/ 4218336 w 12192000"/>
              <a:gd name="connsiteY11130" fmla="*/ 376497 h 6858000"/>
              <a:gd name="connsiteX11131" fmla="*/ 4219813 w 12192000"/>
              <a:gd name="connsiteY11131" fmla="*/ 389448 h 6858000"/>
              <a:gd name="connsiteX11132" fmla="*/ 4218336 w 12192000"/>
              <a:gd name="connsiteY11132" fmla="*/ 397137 h 6858000"/>
              <a:gd name="connsiteX11133" fmla="*/ 4211692 w 12192000"/>
              <a:gd name="connsiteY11133" fmla="*/ 393090 h 6858000"/>
              <a:gd name="connsiteX11134" fmla="*/ 4208000 w 12192000"/>
              <a:gd name="connsiteY11134" fmla="*/ 393090 h 6858000"/>
              <a:gd name="connsiteX11135" fmla="*/ 4205048 w 12192000"/>
              <a:gd name="connsiteY11135" fmla="*/ 397947 h 6858000"/>
              <a:gd name="connsiteX11136" fmla="*/ 4197665 w 12192000"/>
              <a:gd name="connsiteY11136" fmla="*/ 398351 h 6858000"/>
              <a:gd name="connsiteX11137" fmla="*/ 4188068 w 12192000"/>
              <a:gd name="connsiteY11137" fmla="*/ 395923 h 6858000"/>
              <a:gd name="connsiteX11138" fmla="*/ 4179209 w 12192000"/>
              <a:gd name="connsiteY11138" fmla="*/ 396733 h 6858000"/>
              <a:gd name="connsiteX11139" fmla="*/ 4175518 w 12192000"/>
              <a:gd name="connsiteY11139" fmla="*/ 401184 h 6858000"/>
              <a:gd name="connsiteX11140" fmla="*/ 4177732 w 12192000"/>
              <a:gd name="connsiteY11140" fmla="*/ 404017 h 6858000"/>
              <a:gd name="connsiteX11141" fmla="*/ 4188068 w 12192000"/>
              <a:gd name="connsiteY11141" fmla="*/ 410088 h 6858000"/>
              <a:gd name="connsiteX11142" fmla="*/ 4195450 w 12192000"/>
              <a:gd name="connsiteY11142" fmla="*/ 410898 h 6858000"/>
              <a:gd name="connsiteX11143" fmla="*/ 4200618 w 12192000"/>
              <a:gd name="connsiteY11143" fmla="*/ 414540 h 6858000"/>
              <a:gd name="connsiteX11144" fmla="*/ 4204310 w 12192000"/>
              <a:gd name="connsiteY11144" fmla="*/ 417778 h 6858000"/>
              <a:gd name="connsiteX11145" fmla="*/ 4208000 w 12192000"/>
              <a:gd name="connsiteY11145" fmla="*/ 416159 h 6858000"/>
              <a:gd name="connsiteX11146" fmla="*/ 4213169 w 12192000"/>
              <a:gd name="connsiteY11146" fmla="*/ 416564 h 6858000"/>
              <a:gd name="connsiteX11147" fmla="*/ 4213169 w 12192000"/>
              <a:gd name="connsiteY11147" fmla="*/ 420611 h 6858000"/>
              <a:gd name="connsiteX11148" fmla="*/ 4210954 w 12192000"/>
              <a:gd name="connsiteY11148" fmla="*/ 427086 h 6858000"/>
              <a:gd name="connsiteX11149" fmla="*/ 4206524 w 12192000"/>
              <a:gd name="connsiteY11149" fmla="*/ 428300 h 6858000"/>
              <a:gd name="connsiteX11150" fmla="*/ 4201357 w 12192000"/>
              <a:gd name="connsiteY11150" fmla="*/ 428300 h 6858000"/>
              <a:gd name="connsiteX11151" fmla="*/ 4201357 w 12192000"/>
              <a:gd name="connsiteY11151" fmla="*/ 431133 h 6858000"/>
              <a:gd name="connsiteX11152" fmla="*/ 4205786 w 12192000"/>
              <a:gd name="connsiteY11152" fmla="*/ 433157 h 6858000"/>
              <a:gd name="connsiteX11153" fmla="*/ 4208000 w 12192000"/>
              <a:gd name="connsiteY11153" fmla="*/ 437609 h 6858000"/>
              <a:gd name="connsiteX11154" fmla="*/ 4206524 w 12192000"/>
              <a:gd name="connsiteY11154" fmla="*/ 445298 h 6858000"/>
              <a:gd name="connsiteX11155" fmla="*/ 4206524 w 12192000"/>
              <a:gd name="connsiteY11155" fmla="*/ 449750 h 6858000"/>
              <a:gd name="connsiteX11156" fmla="*/ 4205048 w 12192000"/>
              <a:gd name="connsiteY11156" fmla="*/ 452988 h 6858000"/>
              <a:gd name="connsiteX11157" fmla="*/ 4201357 w 12192000"/>
              <a:gd name="connsiteY11157" fmla="*/ 454607 h 6858000"/>
              <a:gd name="connsiteX11158" fmla="*/ 4195450 w 12192000"/>
              <a:gd name="connsiteY11158" fmla="*/ 452178 h 6858000"/>
              <a:gd name="connsiteX11159" fmla="*/ 4188806 w 12192000"/>
              <a:gd name="connsiteY11159" fmla="*/ 444084 h 6858000"/>
              <a:gd name="connsiteX11160" fmla="*/ 4183638 w 12192000"/>
              <a:gd name="connsiteY11160" fmla="*/ 443679 h 6858000"/>
              <a:gd name="connsiteX11161" fmla="*/ 4179947 w 12192000"/>
              <a:gd name="connsiteY11161" fmla="*/ 442061 h 6858000"/>
              <a:gd name="connsiteX11162" fmla="*/ 4174041 w 12192000"/>
              <a:gd name="connsiteY11162" fmla="*/ 436395 h 6858000"/>
              <a:gd name="connsiteX11163" fmla="*/ 4168135 w 12192000"/>
              <a:gd name="connsiteY11163" fmla="*/ 435990 h 6858000"/>
              <a:gd name="connsiteX11164" fmla="*/ 4165921 w 12192000"/>
              <a:gd name="connsiteY11164" fmla="*/ 438823 h 6858000"/>
              <a:gd name="connsiteX11165" fmla="*/ 4164444 w 12192000"/>
              <a:gd name="connsiteY11165" fmla="*/ 443679 h 6858000"/>
              <a:gd name="connsiteX11166" fmla="*/ 4172565 w 12192000"/>
              <a:gd name="connsiteY11166" fmla="*/ 444894 h 6858000"/>
              <a:gd name="connsiteX11167" fmla="*/ 4176994 w 12192000"/>
              <a:gd name="connsiteY11167" fmla="*/ 445703 h 6858000"/>
              <a:gd name="connsiteX11168" fmla="*/ 4185853 w 12192000"/>
              <a:gd name="connsiteY11168" fmla="*/ 450560 h 6858000"/>
              <a:gd name="connsiteX11169" fmla="*/ 4193236 w 12192000"/>
              <a:gd name="connsiteY11169" fmla="*/ 454607 h 6858000"/>
              <a:gd name="connsiteX11170" fmla="*/ 4199142 w 12192000"/>
              <a:gd name="connsiteY11170" fmla="*/ 457035 h 6858000"/>
              <a:gd name="connsiteX11171" fmla="*/ 4201357 w 12192000"/>
              <a:gd name="connsiteY11171" fmla="*/ 459463 h 6858000"/>
              <a:gd name="connsiteX11172" fmla="*/ 4198403 w 12192000"/>
              <a:gd name="connsiteY11172" fmla="*/ 466343 h 6858000"/>
              <a:gd name="connsiteX11173" fmla="*/ 4191021 w 12192000"/>
              <a:gd name="connsiteY11173" fmla="*/ 469176 h 6858000"/>
              <a:gd name="connsiteX11174" fmla="*/ 4185115 w 12192000"/>
              <a:gd name="connsiteY11174" fmla="*/ 468367 h 6858000"/>
              <a:gd name="connsiteX11175" fmla="*/ 4181424 w 12192000"/>
              <a:gd name="connsiteY11175" fmla="*/ 471200 h 6858000"/>
              <a:gd name="connsiteX11176" fmla="*/ 4175518 w 12192000"/>
              <a:gd name="connsiteY11176" fmla="*/ 470391 h 6858000"/>
              <a:gd name="connsiteX11177" fmla="*/ 4165182 w 12192000"/>
              <a:gd name="connsiteY11177" fmla="*/ 462296 h 6858000"/>
              <a:gd name="connsiteX11178" fmla="*/ 4162229 w 12192000"/>
              <a:gd name="connsiteY11178" fmla="*/ 457844 h 6858000"/>
              <a:gd name="connsiteX11179" fmla="*/ 4157062 w 12192000"/>
              <a:gd name="connsiteY11179" fmla="*/ 457440 h 6858000"/>
              <a:gd name="connsiteX11180" fmla="*/ 4154109 w 12192000"/>
              <a:gd name="connsiteY11180" fmla="*/ 460273 h 6858000"/>
              <a:gd name="connsiteX11181" fmla="*/ 4150417 w 12192000"/>
              <a:gd name="connsiteY11181" fmla="*/ 463915 h 6858000"/>
              <a:gd name="connsiteX11182" fmla="*/ 4151156 w 12192000"/>
              <a:gd name="connsiteY11182" fmla="*/ 471200 h 6858000"/>
              <a:gd name="connsiteX11183" fmla="*/ 4157062 w 12192000"/>
              <a:gd name="connsiteY11183" fmla="*/ 476057 h 6858000"/>
              <a:gd name="connsiteX11184" fmla="*/ 4166659 w 12192000"/>
              <a:gd name="connsiteY11184" fmla="*/ 480913 h 6858000"/>
              <a:gd name="connsiteX11185" fmla="*/ 4168874 w 12192000"/>
              <a:gd name="connsiteY11185" fmla="*/ 484960 h 6858000"/>
              <a:gd name="connsiteX11186" fmla="*/ 4168874 w 12192000"/>
              <a:gd name="connsiteY11186" fmla="*/ 489007 h 6858000"/>
              <a:gd name="connsiteX11187" fmla="*/ 4165921 w 12192000"/>
              <a:gd name="connsiteY11187" fmla="*/ 491840 h 6858000"/>
              <a:gd name="connsiteX11188" fmla="*/ 4160015 w 12192000"/>
              <a:gd name="connsiteY11188" fmla="*/ 486174 h 6858000"/>
              <a:gd name="connsiteX11189" fmla="*/ 4154109 w 12192000"/>
              <a:gd name="connsiteY11189" fmla="*/ 484960 h 6858000"/>
              <a:gd name="connsiteX11190" fmla="*/ 4145988 w 12192000"/>
              <a:gd name="connsiteY11190" fmla="*/ 480104 h 6858000"/>
              <a:gd name="connsiteX11191" fmla="*/ 4141559 w 12192000"/>
              <a:gd name="connsiteY11191" fmla="*/ 475247 h 6858000"/>
              <a:gd name="connsiteX11192" fmla="*/ 4138606 w 12192000"/>
              <a:gd name="connsiteY11192" fmla="*/ 474842 h 6858000"/>
              <a:gd name="connsiteX11193" fmla="*/ 4140082 w 12192000"/>
              <a:gd name="connsiteY11193" fmla="*/ 482532 h 6858000"/>
              <a:gd name="connsiteX11194" fmla="*/ 4146726 w 12192000"/>
              <a:gd name="connsiteY11194" fmla="*/ 487389 h 6858000"/>
              <a:gd name="connsiteX11195" fmla="*/ 4157062 w 12192000"/>
              <a:gd name="connsiteY11195" fmla="*/ 491840 h 6858000"/>
              <a:gd name="connsiteX11196" fmla="*/ 4158538 w 12192000"/>
              <a:gd name="connsiteY11196" fmla="*/ 495483 h 6858000"/>
              <a:gd name="connsiteX11197" fmla="*/ 4158538 w 12192000"/>
              <a:gd name="connsiteY11197" fmla="*/ 499125 h 6858000"/>
              <a:gd name="connsiteX11198" fmla="*/ 4154847 w 12192000"/>
              <a:gd name="connsiteY11198" fmla="*/ 501149 h 6858000"/>
              <a:gd name="connsiteX11199" fmla="*/ 4144512 w 12192000"/>
              <a:gd name="connsiteY11199" fmla="*/ 500744 h 6858000"/>
              <a:gd name="connsiteX11200" fmla="*/ 4140082 w 12192000"/>
              <a:gd name="connsiteY11200" fmla="*/ 495483 h 6858000"/>
              <a:gd name="connsiteX11201" fmla="*/ 4138606 w 12192000"/>
              <a:gd name="connsiteY11201" fmla="*/ 489817 h 6858000"/>
              <a:gd name="connsiteX11202" fmla="*/ 4134176 w 12192000"/>
              <a:gd name="connsiteY11202" fmla="*/ 485770 h 6858000"/>
              <a:gd name="connsiteX11203" fmla="*/ 4131223 w 12192000"/>
              <a:gd name="connsiteY11203" fmla="*/ 485365 h 6858000"/>
              <a:gd name="connsiteX11204" fmla="*/ 4126794 w 12192000"/>
              <a:gd name="connsiteY11204" fmla="*/ 489817 h 6858000"/>
              <a:gd name="connsiteX11205" fmla="*/ 4127532 w 12192000"/>
              <a:gd name="connsiteY11205" fmla="*/ 493459 h 6858000"/>
              <a:gd name="connsiteX11206" fmla="*/ 4131223 w 12192000"/>
              <a:gd name="connsiteY11206" fmla="*/ 498721 h 6858000"/>
              <a:gd name="connsiteX11207" fmla="*/ 4132700 w 12192000"/>
              <a:gd name="connsiteY11207" fmla="*/ 503577 h 6858000"/>
              <a:gd name="connsiteX11208" fmla="*/ 4131961 w 12192000"/>
              <a:gd name="connsiteY11208" fmla="*/ 505601 h 6858000"/>
              <a:gd name="connsiteX11209" fmla="*/ 4134914 w 12192000"/>
              <a:gd name="connsiteY11209" fmla="*/ 507624 h 6858000"/>
              <a:gd name="connsiteX11210" fmla="*/ 4148941 w 12192000"/>
              <a:gd name="connsiteY11210" fmla="*/ 508434 h 6858000"/>
              <a:gd name="connsiteX11211" fmla="*/ 4154847 w 12192000"/>
              <a:gd name="connsiteY11211" fmla="*/ 510457 h 6858000"/>
              <a:gd name="connsiteX11212" fmla="*/ 4156323 w 12192000"/>
              <a:gd name="connsiteY11212" fmla="*/ 515719 h 6858000"/>
              <a:gd name="connsiteX11213" fmla="*/ 4154109 w 12192000"/>
              <a:gd name="connsiteY11213" fmla="*/ 517337 h 6858000"/>
              <a:gd name="connsiteX11214" fmla="*/ 4149679 w 12192000"/>
              <a:gd name="connsiteY11214" fmla="*/ 521385 h 6858000"/>
              <a:gd name="connsiteX11215" fmla="*/ 4146726 w 12192000"/>
              <a:gd name="connsiteY11215" fmla="*/ 525432 h 6858000"/>
              <a:gd name="connsiteX11216" fmla="*/ 4141559 w 12192000"/>
              <a:gd name="connsiteY11216" fmla="*/ 525836 h 6858000"/>
              <a:gd name="connsiteX11217" fmla="*/ 4136391 w 12192000"/>
              <a:gd name="connsiteY11217" fmla="*/ 523003 h 6858000"/>
              <a:gd name="connsiteX11218" fmla="*/ 4131223 w 12192000"/>
              <a:gd name="connsiteY11218" fmla="*/ 523003 h 6858000"/>
              <a:gd name="connsiteX11219" fmla="*/ 4122364 w 12192000"/>
              <a:gd name="connsiteY11219" fmla="*/ 519361 h 6858000"/>
              <a:gd name="connsiteX11220" fmla="*/ 4121626 w 12192000"/>
              <a:gd name="connsiteY11220" fmla="*/ 515314 h 6858000"/>
              <a:gd name="connsiteX11221" fmla="*/ 4122364 w 12192000"/>
              <a:gd name="connsiteY11221" fmla="*/ 512886 h 6858000"/>
              <a:gd name="connsiteX11222" fmla="*/ 4117196 w 12192000"/>
              <a:gd name="connsiteY11222" fmla="*/ 510053 h 6858000"/>
              <a:gd name="connsiteX11223" fmla="*/ 4114982 w 12192000"/>
              <a:gd name="connsiteY11223" fmla="*/ 510457 h 6858000"/>
              <a:gd name="connsiteX11224" fmla="*/ 4114244 w 12192000"/>
              <a:gd name="connsiteY11224" fmla="*/ 517337 h 6858000"/>
              <a:gd name="connsiteX11225" fmla="*/ 4112767 w 12192000"/>
              <a:gd name="connsiteY11225" fmla="*/ 522194 h 6858000"/>
              <a:gd name="connsiteX11226" fmla="*/ 4108338 w 12192000"/>
              <a:gd name="connsiteY11226" fmla="*/ 527860 h 6858000"/>
              <a:gd name="connsiteX11227" fmla="*/ 4100955 w 12192000"/>
              <a:gd name="connsiteY11227" fmla="*/ 527455 h 6858000"/>
              <a:gd name="connsiteX11228" fmla="*/ 4096526 w 12192000"/>
              <a:gd name="connsiteY11228" fmla="*/ 524218 h 6858000"/>
              <a:gd name="connsiteX11229" fmla="*/ 4091358 w 12192000"/>
              <a:gd name="connsiteY11229" fmla="*/ 521385 h 6858000"/>
              <a:gd name="connsiteX11230" fmla="*/ 4086190 w 12192000"/>
              <a:gd name="connsiteY11230" fmla="*/ 521385 h 6858000"/>
              <a:gd name="connsiteX11231" fmla="*/ 4086190 w 12192000"/>
              <a:gd name="connsiteY11231" fmla="*/ 526241 h 6858000"/>
              <a:gd name="connsiteX11232" fmla="*/ 4089881 w 12192000"/>
              <a:gd name="connsiteY11232" fmla="*/ 529479 h 6858000"/>
              <a:gd name="connsiteX11233" fmla="*/ 4104646 w 12192000"/>
              <a:gd name="connsiteY11233" fmla="*/ 535145 h 6858000"/>
              <a:gd name="connsiteX11234" fmla="*/ 4115720 w 12192000"/>
              <a:gd name="connsiteY11234" fmla="*/ 537573 h 6858000"/>
              <a:gd name="connsiteX11235" fmla="*/ 4120149 w 12192000"/>
              <a:gd name="connsiteY11235" fmla="*/ 545263 h 6858000"/>
              <a:gd name="connsiteX11236" fmla="*/ 4123102 w 12192000"/>
              <a:gd name="connsiteY11236" fmla="*/ 555785 h 6858000"/>
              <a:gd name="connsiteX11237" fmla="*/ 4120149 w 12192000"/>
              <a:gd name="connsiteY11237" fmla="*/ 556999 h 6858000"/>
              <a:gd name="connsiteX11238" fmla="*/ 4114244 w 12192000"/>
              <a:gd name="connsiteY11238" fmla="*/ 556999 h 6858000"/>
              <a:gd name="connsiteX11239" fmla="*/ 4107599 w 12192000"/>
              <a:gd name="connsiteY11239" fmla="*/ 551333 h 6858000"/>
              <a:gd name="connsiteX11240" fmla="*/ 4096526 w 12192000"/>
              <a:gd name="connsiteY11240" fmla="*/ 543239 h 6858000"/>
              <a:gd name="connsiteX11241" fmla="*/ 4091358 w 12192000"/>
              <a:gd name="connsiteY11241" fmla="*/ 540406 h 6858000"/>
              <a:gd name="connsiteX11242" fmla="*/ 4085452 w 12192000"/>
              <a:gd name="connsiteY11242" fmla="*/ 540811 h 6858000"/>
              <a:gd name="connsiteX11243" fmla="*/ 4085452 w 12192000"/>
              <a:gd name="connsiteY11243" fmla="*/ 543644 h 6858000"/>
              <a:gd name="connsiteX11244" fmla="*/ 4090620 w 12192000"/>
              <a:gd name="connsiteY11244" fmla="*/ 547286 h 6858000"/>
              <a:gd name="connsiteX11245" fmla="*/ 4098740 w 12192000"/>
              <a:gd name="connsiteY11245" fmla="*/ 549310 h 6858000"/>
              <a:gd name="connsiteX11246" fmla="*/ 4109076 w 12192000"/>
              <a:gd name="connsiteY11246" fmla="*/ 558214 h 6858000"/>
              <a:gd name="connsiteX11247" fmla="*/ 4115720 w 12192000"/>
              <a:gd name="connsiteY11247" fmla="*/ 565499 h 6858000"/>
              <a:gd name="connsiteX11248" fmla="*/ 4114244 w 12192000"/>
              <a:gd name="connsiteY11248" fmla="*/ 569950 h 6858000"/>
              <a:gd name="connsiteX11249" fmla="*/ 4112029 w 12192000"/>
              <a:gd name="connsiteY11249" fmla="*/ 578045 h 6858000"/>
              <a:gd name="connsiteX11250" fmla="*/ 4114982 w 12192000"/>
              <a:gd name="connsiteY11250" fmla="*/ 581687 h 6858000"/>
              <a:gd name="connsiteX11251" fmla="*/ 4114244 w 12192000"/>
              <a:gd name="connsiteY11251" fmla="*/ 585330 h 6858000"/>
              <a:gd name="connsiteX11252" fmla="*/ 4109076 w 12192000"/>
              <a:gd name="connsiteY11252" fmla="*/ 589377 h 6858000"/>
              <a:gd name="connsiteX11253" fmla="*/ 4109076 w 12192000"/>
              <a:gd name="connsiteY11253" fmla="*/ 593019 h 6858000"/>
              <a:gd name="connsiteX11254" fmla="*/ 4106123 w 12192000"/>
              <a:gd name="connsiteY11254" fmla="*/ 600304 h 6858000"/>
              <a:gd name="connsiteX11255" fmla="*/ 4100955 w 12192000"/>
              <a:gd name="connsiteY11255" fmla="*/ 600304 h 6858000"/>
              <a:gd name="connsiteX11256" fmla="*/ 4095787 w 12192000"/>
              <a:gd name="connsiteY11256" fmla="*/ 597066 h 6858000"/>
              <a:gd name="connsiteX11257" fmla="*/ 4087667 w 12192000"/>
              <a:gd name="connsiteY11257" fmla="*/ 596257 h 6858000"/>
              <a:gd name="connsiteX11258" fmla="*/ 4082499 w 12192000"/>
              <a:gd name="connsiteY11258" fmla="*/ 592614 h 6858000"/>
              <a:gd name="connsiteX11259" fmla="*/ 4078070 w 12192000"/>
              <a:gd name="connsiteY11259" fmla="*/ 593019 h 6858000"/>
              <a:gd name="connsiteX11260" fmla="*/ 4080284 w 12192000"/>
              <a:gd name="connsiteY11260" fmla="*/ 596662 h 6858000"/>
              <a:gd name="connsiteX11261" fmla="*/ 4087667 w 12192000"/>
              <a:gd name="connsiteY11261" fmla="*/ 600709 h 6858000"/>
              <a:gd name="connsiteX11262" fmla="*/ 4097264 w 12192000"/>
              <a:gd name="connsiteY11262" fmla="*/ 602328 h 6858000"/>
              <a:gd name="connsiteX11263" fmla="*/ 4097264 w 12192000"/>
              <a:gd name="connsiteY11263" fmla="*/ 604351 h 6858000"/>
              <a:gd name="connsiteX11264" fmla="*/ 4091358 w 12192000"/>
              <a:gd name="connsiteY11264" fmla="*/ 611231 h 6858000"/>
              <a:gd name="connsiteX11265" fmla="*/ 4086190 w 12192000"/>
              <a:gd name="connsiteY11265" fmla="*/ 610422 h 6858000"/>
              <a:gd name="connsiteX11266" fmla="*/ 4082499 w 12192000"/>
              <a:gd name="connsiteY11266" fmla="*/ 606779 h 6858000"/>
              <a:gd name="connsiteX11267" fmla="*/ 4079546 w 12192000"/>
              <a:gd name="connsiteY11267" fmla="*/ 607994 h 6858000"/>
              <a:gd name="connsiteX11268" fmla="*/ 4078070 w 12192000"/>
              <a:gd name="connsiteY11268" fmla="*/ 610827 h 6858000"/>
              <a:gd name="connsiteX11269" fmla="*/ 4084714 w 12192000"/>
              <a:gd name="connsiteY11269" fmla="*/ 614064 h 6858000"/>
              <a:gd name="connsiteX11270" fmla="*/ 4088405 w 12192000"/>
              <a:gd name="connsiteY11270" fmla="*/ 616088 h 6858000"/>
              <a:gd name="connsiteX11271" fmla="*/ 4088405 w 12192000"/>
              <a:gd name="connsiteY11271" fmla="*/ 620135 h 6858000"/>
              <a:gd name="connsiteX11272" fmla="*/ 4083976 w 12192000"/>
              <a:gd name="connsiteY11272" fmla="*/ 624992 h 6858000"/>
              <a:gd name="connsiteX11273" fmla="*/ 4077331 w 12192000"/>
              <a:gd name="connsiteY11273" fmla="*/ 627825 h 6858000"/>
              <a:gd name="connsiteX11274" fmla="*/ 4074378 w 12192000"/>
              <a:gd name="connsiteY11274" fmla="*/ 623777 h 6858000"/>
              <a:gd name="connsiteX11275" fmla="*/ 4069949 w 12192000"/>
              <a:gd name="connsiteY11275" fmla="*/ 621349 h 6858000"/>
              <a:gd name="connsiteX11276" fmla="*/ 4064781 w 12192000"/>
              <a:gd name="connsiteY11276" fmla="*/ 621349 h 6858000"/>
              <a:gd name="connsiteX11277" fmla="*/ 4066258 w 12192000"/>
              <a:gd name="connsiteY11277" fmla="*/ 625396 h 6858000"/>
              <a:gd name="connsiteX11278" fmla="*/ 4072902 w 12192000"/>
              <a:gd name="connsiteY11278" fmla="*/ 628229 h 6858000"/>
              <a:gd name="connsiteX11279" fmla="*/ 4078808 w 12192000"/>
              <a:gd name="connsiteY11279" fmla="*/ 632276 h 6858000"/>
              <a:gd name="connsiteX11280" fmla="*/ 4078070 w 12192000"/>
              <a:gd name="connsiteY11280" fmla="*/ 638752 h 6858000"/>
              <a:gd name="connsiteX11281" fmla="*/ 4072164 w 12192000"/>
              <a:gd name="connsiteY11281" fmla="*/ 642394 h 6858000"/>
              <a:gd name="connsiteX11282" fmla="*/ 4059613 w 12192000"/>
              <a:gd name="connsiteY11282" fmla="*/ 641180 h 6858000"/>
              <a:gd name="connsiteX11283" fmla="*/ 4053708 w 12192000"/>
              <a:gd name="connsiteY11283" fmla="*/ 638347 h 6858000"/>
              <a:gd name="connsiteX11284" fmla="*/ 4050016 w 12192000"/>
              <a:gd name="connsiteY11284" fmla="*/ 638347 h 6858000"/>
              <a:gd name="connsiteX11285" fmla="*/ 4050016 w 12192000"/>
              <a:gd name="connsiteY11285" fmla="*/ 640775 h 6858000"/>
              <a:gd name="connsiteX11286" fmla="*/ 4057399 w 12192000"/>
              <a:gd name="connsiteY11286" fmla="*/ 644013 h 6858000"/>
              <a:gd name="connsiteX11287" fmla="*/ 4074378 w 12192000"/>
              <a:gd name="connsiteY11287" fmla="*/ 645227 h 6858000"/>
              <a:gd name="connsiteX11288" fmla="*/ 4082499 w 12192000"/>
              <a:gd name="connsiteY11288" fmla="*/ 648465 h 6858000"/>
              <a:gd name="connsiteX11289" fmla="*/ 4083976 w 12192000"/>
              <a:gd name="connsiteY11289" fmla="*/ 652512 h 6858000"/>
              <a:gd name="connsiteX11290" fmla="*/ 4083237 w 12192000"/>
              <a:gd name="connsiteY11290" fmla="*/ 655750 h 6858000"/>
              <a:gd name="connsiteX11291" fmla="*/ 4075117 w 12192000"/>
              <a:gd name="connsiteY11291" fmla="*/ 658988 h 6858000"/>
              <a:gd name="connsiteX11292" fmla="*/ 4062566 w 12192000"/>
              <a:gd name="connsiteY11292" fmla="*/ 661011 h 6858000"/>
              <a:gd name="connsiteX11293" fmla="*/ 4052969 w 12192000"/>
              <a:gd name="connsiteY11293" fmla="*/ 658988 h 6858000"/>
              <a:gd name="connsiteX11294" fmla="*/ 4045587 w 12192000"/>
              <a:gd name="connsiteY11294" fmla="*/ 655750 h 6858000"/>
              <a:gd name="connsiteX11295" fmla="*/ 4043372 w 12192000"/>
              <a:gd name="connsiteY11295" fmla="*/ 657369 h 6858000"/>
              <a:gd name="connsiteX11296" fmla="*/ 4047063 w 12192000"/>
              <a:gd name="connsiteY11296" fmla="*/ 662225 h 6858000"/>
              <a:gd name="connsiteX11297" fmla="*/ 4056660 w 12192000"/>
              <a:gd name="connsiteY11297" fmla="*/ 664249 h 6858000"/>
              <a:gd name="connsiteX11298" fmla="*/ 4058875 w 12192000"/>
              <a:gd name="connsiteY11298" fmla="*/ 667082 h 6858000"/>
              <a:gd name="connsiteX11299" fmla="*/ 4057399 w 12192000"/>
              <a:gd name="connsiteY11299" fmla="*/ 669105 h 6858000"/>
              <a:gd name="connsiteX11300" fmla="*/ 4053708 w 12192000"/>
              <a:gd name="connsiteY11300" fmla="*/ 669105 h 6858000"/>
              <a:gd name="connsiteX11301" fmla="*/ 4052969 w 12192000"/>
              <a:gd name="connsiteY11301" fmla="*/ 670724 h 6858000"/>
              <a:gd name="connsiteX11302" fmla="*/ 4060352 w 12192000"/>
              <a:gd name="connsiteY11302" fmla="*/ 672748 h 6858000"/>
              <a:gd name="connsiteX11303" fmla="*/ 4067734 w 12192000"/>
              <a:gd name="connsiteY11303" fmla="*/ 675986 h 6858000"/>
              <a:gd name="connsiteX11304" fmla="*/ 4068472 w 12192000"/>
              <a:gd name="connsiteY11304" fmla="*/ 678819 h 6858000"/>
              <a:gd name="connsiteX11305" fmla="*/ 4062566 w 12192000"/>
              <a:gd name="connsiteY11305" fmla="*/ 682461 h 6858000"/>
              <a:gd name="connsiteX11306" fmla="*/ 4055922 w 12192000"/>
              <a:gd name="connsiteY11306" fmla="*/ 682056 h 6858000"/>
              <a:gd name="connsiteX11307" fmla="*/ 4051493 w 12192000"/>
              <a:gd name="connsiteY11307" fmla="*/ 681652 h 6858000"/>
              <a:gd name="connsiteX11308" fmla="*/ 4050755 w 12192000"/>
              <a:gd name="connsiteY11308" fmla="*/ 684889 h 6858000"/>
              <a:gd name="connsiteX11309" fmla="*/ 4056660 w 12192000"/>
              <a:gd name="connsiteY11309" fmla="*/ 686913 h 6858000"/>
              <a:gd name="connsiteX11310" fmla="*/ 4065519 w 12192000"/>
              <a:gd name="connsiteY11310" fmla="*/ 686103 h 6858000"/>
              <a:gd name="connsiteX11311" fmla="*/ 4071425 w 12192000"/>
              <a:gd name="connsiteY11311" fmla="*/ 686913 h 6858000"/>
              <a:gd name="connsiteX11312" fmla="*/ 4069949 w 12192000"/>
              <a:gd name="connsiteY11312" fmla="*/ 690555 h 6858000"/>
              <a:gd name="connsiteX11313" fmla="*/ 4064043 w 12192000"/>
              <a:gd name="connsiteY11313" fmla="*/ 694602 h 6858000"/>
              <a:gd name="connsiteX11314" fmla="*/ 4055184 w 12192000"/>
              <a:gd name="connsiteY11314" fmla="*/ 698245 h 6858000"/>
              <a:gd name="connsiteX11315" fmla="*/ 4049278 w 12192000"/>
              <a:gd name="connsiteY11315" fmla="*/ 697840 h 6858000"/>
              <a:gd name="connsiteX11316" fmla="*/ 4042634 w 12192000"/>
              <a:gd name="connsiteY11316" fmla="*/ 693793 h 6858000"/>
              <a:gd name="connsiteX11317" fmla="*/ 4035251 w 12192000"/>
              <a:gd name="connsiteY11317" fmla="*/ 687318 h 6858000"/>
              <a:gd name="connsiteX11318" fmla="*/ 4033775 w 12192000"/>
              <a:gd name="connsiteY11318" fmla="*/ 682866 h 6858000"/>
              <a:gd name="connsiteX11319" fmla="*/ 4030822 w 12192000"/>
              <a:gd name="connsiteY11319" fmla="*/ 682866 h 6858000"/>
              <a:gd name="connsiteX11320" fmla="*/ 4027131 w 12192000"/>
              <a:gd name="connsiteY11320" fmla="*/ 684889 h 6858000"/>
              <a:gd name="connsiteX11321" fmla="*/ 4019010 w 12192000"/>
              <a:gd name="connsiteY11321" fmla="*/ 683270 h 6858000"/>
              <a:gd name="connsiteX11322" fmla="*/ 4016795 w 12192000"/>
              <a:gd name="connsiteY11322" fmla="*/ 685294 h 6858000"/>
              <a:gd name="connsiteX11323" fmla="*/ 4019010 w 12192000"/>
              <a:gd name="connsiteY11323" fmla="*/ 688936 h 6858000"/>
              <a:gd name="connsiteX11324" fmla="*/ 4034513 w 12192000"/>
              <a:gd name="connsiteY11324" fmla="*/ 695007 h 6858000"/>
              <a:gd name="connsiteX11325" fmla="*/ 4043372 w 12192000"/>
              <a:gd name="connsiteY11325" fmla="*/ 700268 h 6858000"/>
              <a:gd name="connsiteX11326" fmla="*/ 4043372 w 12192000"/>
              <a:gd name="connsiteY11326" fmla="*/ 704316 h 6858000"/>
              <a:gd name="connsiteX11327" fmla="*/ 4039681 w 12192000"/>
              <a:gd name="connsiteY11327" fmla="*/ 707149 h 6858000"/>
              <a:gd name="connsiteX11328" fmla="*/ 4041157 w 12192000"/>
              <a:gd name="connsiteY11328" fmla="*/ 710791 h 6858000"/>
              <a:gd name="connsiteX11329" fmla="*/ 4044110 w 12192000"/>
              <a:gd name="connsiteY11329" fmla="*/ 709577 h 6858000"/>
              <a:gd name="connsiteX11330" fmla="*/ 4050755 w 12192000"/>
              <a:gd name="connsiteY11330" fmla="*/ 709577 h 6858000"/>
              <a:gd name="connsiteX11331" fmla="*/ 4053708 w 12192000"/>
              <a:gd name="connsiteY11331" fmla="*/ 712005 h 6858000"/>
              <a:gd name="connsiteX11332" fmla="*/ 4057399 w 12192000"/>
              <a:gd name="connsiteY11332" fmla="*/ 713624 h 6858000"/>
              <a:gd name="connsiteX11333" fmla="*/ 4057399 w 12192000"/>
              <a:gd name="connsiteY11333" fmla="*/ 716457 h 6858000"/>
              <a:gd name="connsiteX11334" fmla="*/ 4052969 w 12192000"/>
              <a:gd name="connsiteY11334" fmla="*/ 718076 h 6858000"/>
              <a:gd name="connsiteX11335" fmla="*/ 4047063 w 12192000"/>
              <a:gd name="connsiteY11335" fmla="*/ 722123 h 6858000"/>
              <a:gd name="connsiteX11336" fmla="*/ 4047063 w 12192000"/>
              <a:gd name="connsiteY11336" fmla="*/ 725361 h 6858000"/>
              <a:gd name="connsiteX11337" fmla="*/ 4044110 w 12192000"/>
              <a:gd name="connsiteY11337" fmla="*/ 724956 h 6858000"/>
              <a:gd name="connsiteX11338" fmla="*/ 4021963 w 12192000"/>
              <a:gd name="connsiteY11338" fmla="*/ 714029 h 6858000"/>
              <a:gd name="connsiteX11339" fmla="*/ 4009413 w 12192000"/>
              <a:gd name="connsiteY11339" fmla="*/ 713624 h 6858000"/>
              <a:gd name="connsiteX11340" fmla="*/ 4007936 w 12192000"/>
              <a:gd name="connsiteY11340" fmla="*/ 710386 h 6858000"/>
              <a:gd name="connsiteX11341" fmla="*/ 4009413 w 12192000"/>
              <a:gd name="connsiteY11341" fmla="*/ 703101 h 6858000"/>
              <a:gd name="connsiteX11342" fmla="*/ 4012366 w 12192000"/>
              <a:gd name="connsiteY11342" fmla="*/ 702697 h 6858000"/>
              <a:gd name="connsiteX11343" fmla="*/ 4011628 w 12192000"/>
              <a:gd name="connsiteY11343" fmla="*/ 698650 h 6858000"/>
              <a:gd name="connsiteX11344" fmla="*/ 4007198 w 12192000"/>
              <a:gd name="connsiteY11344" fmla="*/ 697840 h 6858000"/>
              <a:gd name="connsiteX11345" fmla="*/ 4002769 w 12192000"/>
              <a:gd name="connsiteY11345" fmla="*/ 703506 h 6858000"/>
              <a:gd name="connsiteX11346" fmla="*/ 3999816 w 12192000"/>
              <a:gd name="connsiteY11346" fmla="*/ 703911 h 6858000"/>
              <a:gd name="connsiteX11347" fmla="*/ 3999077 w 12192000"/>
              <a:gd name="connsiteY11347" fmla="*/ 715648 h 6858000"/>
              <a:gd name="connsiteX11348" fmla="*/ 3992433 w 12192000"/>
              <a:gd name="connsiteY11348" fmla="*/ 712815 h 6858000"/>
              <a:gd name="connsiteX11349" fmla="*/ 3988742 w 12192000"/>
              <a:gd name="connsiteY11349" fmla="*/ 712815 h 6858000"/>
              <a:gd name="connsiteX11350" fmla="*/ 3987266 w 12192000"/>
              <a:gd name="connsiteY11350" fmla="*/ 717266 h 6858000"/>
              <a:gd name="connsiteX11351" fmla="*/ 3987266 w 12192000"/>
              <a:gd name="connsiteY11351" fmla="*/ 723742 h 6858000"/>
              <a:gd name="connsiteX11352" fmla="*/ 3984313 w 12192000"/>
              <a:gd name="connsiteY11352" fmla="*/ 726980 h 6858000"/>
              <a:gd name="connsiteX11353" fmla="*/ 3978407 w 12192000"/>
              <a:gd name="connsiteY11353" fmla="*/ 724956 h 6858000"/>
              <a:gd name="connsiteX11354" fmla="*/ 3981360 w 12192000"/>
              <a:gd name="connsiteY11354" fmla="*/ 716457 h 6858000"/>
              <a:gd name="connsiteX11355" fmla="*/ 3985051 w 12192000"/>
              <a:gd name="connsiteY11355" fmla="*/ 710791 h 6858000"/>
              <a:gd name="connsiteX11356" fmla="*/ 3984313 w 12192000"/>
              <a:gd name="connsiteY11356" fmla="*/ 703911 h 6858000"/>
              <a:gd name="connsiteX11357" fmla="*/ 3993172 w 12192000"/>
              <a:gd name="connsiteY11357" fmla="*/ 692174 h 6858000"/>
              <a:gd name="connsiteX11358" fmla="*/ 3991695 w 12192000"/>
              <a:gd name="connsiteY11358" fmla="*/ 690151 h 6858000"/>
              <a:gd name="connsiteX11359" fmla="*/ 3985051 w 12192000"/>
              <a:gd name="connsiteY11359" fmla="*/ 694602 h 6858000"/>
              <a:gd name="connsiteX11360" fmla="*/ 3978407 w 12192000"/>
              <a:gd name="connsiteY11360" fmla="*/ 710386 h 6858000"/>
              <a:gd name="connsiteX11361" fmla="*/ 3970286 w 12192000"/>
              <a:gd name="connsiteY11361" fmla="*/ 716457 h 6858000"/>
              <a:gd name="connsiteX11362" fmla="*/ 3967333 w 12192000"/>
              <a:gd name="connsiteY11362" fmla="*/ 714838 h 6858000"/>
              <a:gd name="connsiteX11363" fmla="*/ 3968071 w 12192000"/>
              <a:gd name="connsiteY11363" fmla="*/ 708767 h 6858000"/>
              <a:gd name="connsiteX11364" fmla="*/ 3976930 w 12192000"/>
              <a:gd name="connsiteY11364" fmla="*/ 701887 h 6858000"/>
              <a:gd name="connsiteX11365" fmla="*/ 3978407 w 12192000"/>
              <a:gd name="connsiteY11365" fmla="*/ 692984 h 6858000"/>
              <a:gd name="connsiteX11366" fmla="*/ 3984313 w 12192000"/>
              <a:gd name="connsiteY11366" fmla="*/ 684485 h 6858000"/>
              <a:gd name="connsiteX11367" fmla="*/ 3978407 w 12192000"/>
              <a:gd name="connsiteY11367" fmla="*/ 686103 h 6858000"/>
              <a:gd name="connsiteX11368" fmla="*/ 3973977 w 12192000"/>
              <a:gd name="connsiteY11368" fmla="*/ 686103 h 6858000"/>
              <a:gd name="connsiteX11369" fmla="*/ 3970286 w 12192000"/>
              <a:gd name="connsiteY11369" fmla="*/ 693388 h 6858000"/>
              <a:gd name="connsiteX11370" fmla="*/ 3963642 w 12192000"/>
              <a:gd name="connsiteY11370" fmla="*/ 695007 h 6858000"/>
              <a:gd name="connsiteX11371" fmla="*/ 3961427 w 12192000"/>
              <a:gd name="connsiteY11371" fmla="*/ 692174 h 6858000"/>
              <a:gd name="connsiteX11372" fmla="*/ 3964380 w 12192000"/>
              <a:gd name="connsiteY11372" fmla="*/ 685294 h 6858000"/>
              <a:gd name="connsiteX11373" fmla="*/ 3971024 w 12192000"/>
              <a:gd name="connsiteY11373" fmla="*/ 679628 h 6858000"/>
              <a:gd name="connsiteX11374" fmla="*/ 3968809 w 12192000"/>
              <a:gd name="connsiteY11374" fmla="*/ 677604 h 6858000"/>
              <a:gd name="connsiteX11375" fmla="*/ 3964380 w 12192000"/>
              <a:gd name="connsiteY11375" fmla="*/ 678414 h 6858000"/>
              <a:gd name="connsiteX11376" fmla="*/ 3961427 w 12192000"/>
              <a:gd name="connsiteY11376" fmla="*/ 683270 h 6858000"/>
              <a:gd name="connsiteX11377" fmla="*/ 3955521 w 12192000"/>
              <a:gd name="connsiteY11377" fmla="*/ 686913 h 6858000"/>
              <a:gd name="connsiteX11378" fmla="*/ 3953306 w 12192000"/>
              <a:gd name="connsiteY11378" fmla="*/ 692579 h 6858000"/>
              <a:gd name="connsiteX11379" fmla="*/ 3950353 w 12192000"/>
              <a:gd name="connsiteY11379" fmla="*/ 684485 h 6858000"/>
              <a:gd name="connsiteX11380" fmla="*/ 3949615 w 12192000"/>
              <a:gd name="connsiteY11380" fmla="*/ 681652 h 6858000"/>
              <a:gd name="connsiteX11381" fmla="*/ 3945924 w 12192000"/>
              <a:gd name="connsiteY11381" fmla="*/ 681652 h 6858000"/>
              <a:gd name="connsiteX11382" fmla="*/ 3940756 w 12192000"/>
              <a:gd name="connsiteY11382" fmla="*/ 686103 h 6858000"/>
              <a:gd name="connsiteX11383" fmla="*/ 3937065 w 12192000"/>
              <a:gd name="connsiteY11383" fmla="*/ 686103 h 6858000"/>
              <a:gd name="connsiteX11384" fmla="*/ 3938541 w 12192000"/>
              <a:gd name="connsiteY11384" fmla="*/ 682056 h 6858000"/>
              <a:gd name="connsiteX11385" fmla="*/ 3952568 w 12192000"/>
              <a:gd name="connsiteY11385" fmla="*/ 673153 h 6858000"/>
              <a:gd name="connsiteX11386" fmla="*/ 3953306 w 12192000"/>
              <a:gd name="connsiteY11386" fmla="*/ 665463 h 6858000"/>
              <a:gd name="connsiteX11387" fmla="*/ 3959212 w 12192000"/>
              <a:gd name="connsiteY11387" fmla="*/ 663439 h 6858000"/>
              <a:gd name="connsiteX11388" fmla="*/ 3968809 w 12192000"/>
              <a:gd name="connsiteY11388" fmla="*/ 656155 h 6858000"/>
              <a:gd name="connsiteX11389" fmla="*/ 3968071 w 12192000"/>
              <a:gd name="connsiteY11389" fmla="*/ 654131 h 6858000"/>
              <a:gd name="connsiteX11390" fmla="*/ 3956998 w 12192000"/>
              <a:gd name="connsiteY11390" fmla="*/ 661011 h 6858000"/>
              <a:gd name="connsiteX11391" fmla="*/ 3948877 w 12192000"/>
              <a:gd name="connsiteY11391" fmla="*/ 663844 h 6858000"/>
              <a:gd name="connsiteX11392" fmla="*/ 3946662 w 12192000"/>
              <a:gd name="connsiteY11392" fmla="*/ 661821 h 6858000"/>
              <a:gd name="connsiteX11393" fmla="*/ 3949615 w 12192000"/>
              <a:gd name="connsiteY11393" fmla="*/ 659392 h 6858000"/>
              <a:gd name="connsiteX11394" fmla="*/ 3957736 w 12192000"/>
              <a:gd name="connsiteY11394" fmla="*/ 657369 h 6858000"/>
              <a:gd name="connsiteX11395" fmla="*/ 3965118 w 12192000"/>
              <a:gd name="connsiteY11395" fmla="*/ 651703 h 6858000"/>
              <a:gd name="connsiteX11396" fmla="*/ 3973239 w 12192000"/>
              <a:gd name="connsiteY11396" fmla="*/ 647251 h 6858000"/>
              <a:gd name="connsiteX11397" fmla="*/ 3979883 w 12192000"/>
              <a:gd name="connsiteY11397" fmla="*/ 645227 h 6858000"/>
              <a:gd name="connsiteX11398" fmla="*/ 3979883 w 12192000"/>
              <a:gd name="connsiteY11398" fmla="*/ 637538 h 6858000"/>
              <a:gd name="connsiteX11399" fmla="*/ 3976930 w 12192000"/>
              <a:gd name="connsiteY11399" fmla="*/ 631872 h 6858000"/>
              <a:gd name="connsiteX11400" fmla="*/ 3972501 w 12192000"/>
              <a:gd name="connsiteY11400" fmla="*/ 631872 h 6858000"/>
              <a:gd name="connsiteX11401" fmla="*/ 3963642 w 12192000"/>
              <a:gd name="connsiteY11401" fmla="*/ 643608 h 6858000"/>
              <a:gd name="connsiteX11402" fmla="*/ 3948139 w 12192000"/>
              <a:gd name="connsiteY11402" fmla="*/ 652512 h 6858000"/>
              <a:gd name="connsiteX11403" fmla="*/ 3937803 w 12192000"/>
              <a:gd name="connsiteY11403" fmla="*/ 655750 h 6858000"/>
              <a:gd name="connsiteX11404" fmla="*/ 3936327 w 12192000"/>
              <a:gd name="connsiteY11404" fmla="*/ 652512 h 6858000"/>
              <a:gd name="connsiteX11405" fmla="*/ 3940756 w 12192000"/>
              <a:gd name="connsiteY11405" fmla="*/ 649274 h 6858000"/>
              <a:gd name="connsiteX11406" fmla="*/ 3946662 w 12192000"/>
              <a:gd name="connsiteY11406" fmla="*/ 647251 h 6858000"/>
              <a:gd name="connsiteX11407" fmla="*/ 3954045 w 12192000"/>
              <a:gd name="connsiteY11407" fmla="*/ 640775 h 6858000"/>
              <a:gd name="connsiteX11408" fmla="*/ 3954783 w 12192000"/>
              <a:gd name="connsiteY11408" fmla="*/ 631872 h 6858000"/>
              <a:gd name="connsiteX11409" fmla="*/ 3951092 w 12192000"/>
              <a:gd name="connsiteY11409" fmla="*/ 624587 h 6858000"/>
              <a:gd name="connsiteX11410" fmla="*/ 3945924 w 12192000"/>
              <a:gd name="connsiteY11410" fmla="*/ 622563 h 6858000"/>
              <a:gd name="connsiteX11411" fmla="*/ 3941494 w 12192000"/>
              <a:gd name="connsiteY11411" fmla="*/ 624992 h 6858000"/>
              <a:gd name="connsiteX11412" fmla="*/ 3941494 w 12192000"/>
              <a:gd name="connsiteY11412" fmla="*/ 630253 h 6858000"/>
              <a:gd name="connsiteX11413" fmla="*/ 3945186 w 12192000"/>
              <a:gd name="connsiteY11413" fmla="*/ 633895 h 6858000"/>
              <a:gd name="connsiteX11414" fmla="*/ 3944447 w 12192000"/>
              <a:gd name="connsiteY11414" fmla="*/ 637942 h 6858000"/>
              <a:gd name="connsiteX11415" fmla="*/ 3939280 w 12192000"/>
              <a:gd name="connsiteY11415" fmla="*/ 642394 h 6858000"/>
              <a:gd name="connsiteX11416" fmla="*/ 3932636 w 12192000"/>
              <a:gd name="connsiteY11416" fmla="*/ 639561 h 6858000"/>
              <a:gd name="connsiteX11417" fmla="*/ 3925991 w 12192000"/>
              <a:gd name="connsiteY11417" fmla="*/ 641180 h 6858000"/>
              <a:gd name="connsiteX11418" fmla="*/ 3920085 w 12192000"/>
              <a:gd name="connsiteY11418" fmla="*/ 641180 h 6858000"/>
              <a:gd name="connsiteX11419" fmla="*/ 3914918 w 12192000"/>
              <a:gd name="connsiteY11419" fmla="*/ 644418 h 6858000"/>
              <a:gd name="connsiteX11420" fmla="*/ 3911226 w 12192000"/>
              <a:gd name="connsiteY11420" fmla="*/ 650893 h 6858000"/>
              <a:gd name="connsiteX11421" fmla="*/ 3906059 w 12192000"/>
              <a:gd name="connsiteY11421" fmla="*/ 652512 h 6858000"/>
              <a:gd name="connsiteX11422" fmla="*/ 3900891 w 12192000"/>
              <a:gd name="connsiteY11422" fmla="*/ 651298 h 6858000"/>
              <a:gd name="connsiteX11423" fmla="*/ 3896462 w 12192000"/>
              <a:gd name="connsiteY11423" fmla="*/ 647251 h 6858000"/>
              <a:gd name="connsiteX11424" fmla="*/ 3888341 w 12192000"/>
              <a:gd name="connsiteY11424" fmla="*/ 648465 h 6858000"/>
              <a:gd name="connsiteX11425" fmla="*/ 3883173 w 12192000"/>
              <a:gd name="connsiteY11425" fmla="*/ 653322 h 6858000"/>
              <a:gd name="connsiteX11426" fmla="*/ 3877267 w 12192000"/>
              <a:gd name="connsiteY11426" fmla="*/ 650893 h 6858000"/>
              <a:gd name="connsiteX11427" fmla="*/ 3872838 w 12192000"/>
              <a:gd name="connsiteY11427" fmla="*/ 652917 h 6858000"/>
              <a:gd name="connsiteX11428" fmla="*/ 3872838 w 12192000"/>
              <a:gd name="connsiteY11428" fmla="*/ 656964 h 6858000"/>
              <a:gd name="connsiteX11429" fmla="*/ 3875053 w 12192000"/>
              <a:gd name="connsiteY11429" fmla="*/ 660606 h 6858000"/>
              <a:gd name="connsiteX11430" fmla="*/ 3870623 w 12192000"/>
              <a:gd name="connsiteY11430" fmla="*/ 662630 h 6858000"/>
              <a:gd name="connsiteX11431" fmla="*/ 3856596 w 12192000"/>
              <a:gd name="connsiteY11431" fmla="*/ 659797 h 6858000"/>
              <a:gd name="connsiteX11432" fmla="*/ 3855120 w 12192000"/>
              <a:gd name="connsiteY11432" fmla="*/ 654940 h 6858000"/>
              <a:gd name="connsiteX11433" fmla="*/ 3859549 w 12192000"/>
              <a:gd name="connsiteY11433" fmla="*/ 649274 h 6858000"/>
              <a:gd name="connsiteX11434" fmla="*/ 3866932 w 12192000"/>
              <a:gd name="connsiteY11434" fmla="*/ 648465 h 6858000"/>
              <a:gd name="connsiteX11435" fmla="*/ 3872100 w 12192000"/>
              <a:gd name="connsiteY11435" fmla="*/ 644013 h 6858000"/>
              <a:gd name="connsiteX11436" fmla="*/ 3871361 w 12192000"/>
              <a:gd name="connsiteY11436" fmla="*/ 641180 h 6858000"/>
              <a:gd name="connsiteX11437" fmla="*/ 3863241 w 12192000"/>
              <a:gd name="connsiteY11437" fmla="*/ 637538 h 6858000"/>
              <a:gd name="connsiteX11438" fmla="*/ 3863241 w 12192000"/>
              <a:gd name="connsiteY11438" fmla="*/ 628634 h 6858000"/>
              <a:gd name="connsiteX11439" fmla="*/ 3855858 w 12192000"/>
              <a:gd name="connsiteY11439" fmla="*/ 623373 h 6858000"/>
              <a:gd name="connsiteX11440" fmla="*/ 3854382 w 12192000"/>
              <a:gd name="connsiteY11440" fmla="*/ 620540 h 6858000"/>
              <a:gd name="connsiteX11441" fmla="*/ 3849214 w 12192000"/>
              <a:gd name="connsiteY11441" fmla="*/ 622563 h 6858000"/>
              <a:gd name="connsiteX11442" fmla="*/ 3836664 w 12192000"/>
              <a:gd name="connsiteY11442" fmla="*/ 630658 h 6858000"/>
              <a:gd name="connsiteX11443" fmla="*/ 3830020 w 12192000"/>
              <a:gd name="connsiteY11443" fmla="*/ 628229 h 6858000"/>
              <a:gd name="connsiteX11444" fmla="*/ 3827805 w 12192000"/>
              <a:gd name="connsiteY11444" fmla="*/ 621754 h 6858000"/>
              <a:gd name="connsiteX11445" fmla="*/ 3835187 w 12192000"/>
              <a:gd name="connsiteY11445" fmla="*/ 615683 h 6858000"/>
              <a:gd name="connsiteX11446" fmla="*/ 3832234 w 12192000"/>
              <a:gd name="connsiteY11446" fmla="*/ 611636 h 6858000"/>
              <a:gd name="connsiteX11447" fmla="*/ 3825590 w 12192000"/>
              <a:gd name="connsiteY11447" fmla="*/ 611231 h 6858000"/>
              <a:gd name="connsiteX11448" fmla="*/ 3826328 w 12192000"/>
              <a:gd name="connsiteY11448" fmla="*/ 608398 h 6858000"/>
              <a:gd name="connsiteX11449" fmla="*/ 3836664 w 12192000"/>
              <a:gd name="connsiteY11449" fmla="*/ 603946 h 6858000"/>
              <a:gd name="connsiteX11450" fmla="*/ 3843308 w 12192000"/>
              <a:gd name="connsiteY11450" fmla="*/ 603946 h 6858000"/>
              <a:gd name="connsiteX11451" fmla="*/ 3846261 w 12192000"/>
              <a:gd name="connsiteY11451" fmla="*/ 600304 h 6858000"/>
              <a:gd name="connsiteX11452" fmla="*/ 3844785 w 12192000"/>
              <a:gd name="connsiteY11452" fmla="*/ 595852 h 6858000"/>
              <a:gd name="connsiteX11453" fmla="*/ 3838879 w 12192000"/>
              <a:gd name="connsiteY11453" fmla="*/ 595447 h 6858000"/>
              <a:gd name="connsiteX11454" fmla="*/ 3829281 w 12192000"/>
              <a:gd name="connsiteY11454" fmla="*/ 597876 h 6858000"/>
              <a:gd name="connsiteX11455" fmla="*/ 3822637 w 12192000"/>
              <a:gd name="connsiteY11455" fmla="*/ 602732 h 6858000"/>
              <a:gd name="connsiteX11456" fmla="*/ 3810825 w 12192000"/>
              <a:gd name="connsiteY11456" fmla="*/ 605565 h 6858000"/>
              <a:gd name="connsiteX11457" fmla="*/ 3804181 w 12192000"/>
              <a:gd name="connsiteY11457" fmla="*/ 601518 h 6858000"/>
              <a:gd name="connsiteX11458" fmla="*/ 3805658 w 12192000"/>
              <a:gd name="connsiteY11458" fmla="*/ 597066 h 6858000"/>
              <a:gd name="connsiteX11459" fmla="*/ 3813040 w 12192000"/>
              <a:gd name="connsiteY11459" fmla="*/ 595043 h 6858000"/>
              <a:gd name="connsiteX11460" fmla="*/ 3817469 w 12192000"/>
              <a:gd name="connsiteY11460" fmla="*/ 590996 h 6858000"/>
              <a:gd name="connsiteX11461" fmla="*/ 3817469 w 12192000"/>
              <a:gd name="connsiteY11461" fmla="*/ 583711 h 6858000"/>
              <a:gd name="connsiteX11462" fmla="*/ 3827805 w 12192000"/>
              <a:gd name="connsiteY11462" fmla="*/ 579664 h 6858000"/>
              <a:gd name="connsiteX11463" fmla="*/ 3831496 w 12192000"/>
              <a:gd name="connsiteY11463" fmla="*/ 576021 h 6858000"/>
              <a:gd name="connsiteX11464" fmla="*/ 3830020 w 12192000"/>
              <a:gd name="connsiteY11464" fmla="*/ 573593 h 6858000"/>
              <a:gd name="connsiteX11465" fmla="*/ 3820422 w 12192000"/>
              <a:gd name="connsiteY11465" fmla="*/ 571569 h 6858000"/>
              <a:gd name="connsiteX11466" fmla="*/ 3815255 w 12192000"/>
              <a:gd name="connsiteY11466" fmla="*/ 575212 h 6858000"/>
              <a:gd name="connsiteX11467" fmla="*/ 3808611 w 12192000"/>
              <a:gd name="connsiteY11467" fmla="*/ 578449 h 6858000"/>
              <a:gd name="connsiteX11468" fmla="*/ 3802705 w 12192000"/>
              <a:gd name="connsiteY11468" fmla="*/ 573998 h 6858000"/>
              <a:gd name="connsiteX11469" fmla="*/ 3807134 w 12192000"/>
              <a:gd name="connsiteY11469" fmla="*/ 569546 h 6858000"/>
              <a:gd name="connsiteX11470" fmla="*/ 3813778 w 12192000"/>
              <a:gd name="connsiteY11470" fmla="*/ 567927 h 6858000"/>
              <a:gd name="connsiteX11471" fmla="*/ 3819684 w 12192000"/>
              <a:gd name="connsiteY11471" fmla="*/ 569141 h 6858000"/>
              <a:gd name="connsiteX11472" fmla="*/ 3823375 w 12192000"/>
              <a:gd name="connsiteY11472" fmla="*/ 564284 h 6858000"/>
              <a:gd name="connsiteX11473" fmla="*/ 3829281 w 12192000"/>
              <a:gd name="connsiteY11473" fmla="*/ 560237 h 6858000"/>
              <a:gd name="connsiteX11474" fmla="*/ 3828543 w 12192000"/>
              <a:gd name="connsiteY11474" fmla="*/ 555785 h 6858000"/>
              <a:gd name="connsiteX11475" fmla="*/ 3832234 w 12192000"/>
              <a:gd name="connsiteY11475" fmla="*/ 551738 h 6858000"/>
              <a:gd name="connsiteX11476" fmla="*/ 3828543 w 12192000"/>
              <a:gd name="connsiteY11476" fmla="*/ 548905 h 6858000"/>
              <a:gd name="connsiteX11477" fmla="*/ 3816731 w 12192000"/>
              <a:gd name="connsiteY11477" fmla="*/ 552952 h 6858000"/>
              <a:gd name="connsiteX11478" fmla="*/ 3813778 w 12192000"/>
              <a:gd name="connsiteY11478" fmla="*/ 556595 h 6858000"/>
              <a:gd name="connsiteX11479" fmla="*/ 3810087 w 12192000"/>
              <a:gd name="connsiteY11479" fmla="*/ 560642 h 6858000"/>
              <a:gd name="connsiteX11480" fmla="*/ 3801228 w 12192000"/>
              <a:gd name="connsiteY11480" fmla="*/ 561451 h 6858000"/>
              <a:gd name="connsiteX11481" fmla="*/ 3804181 w 12192000"/>
              <a:gd name="connsiteY11481" fmla="*/ 557809 h 6858000"/>
              <a:gd name="connsiteX11482" fmla="*/ 3810825 w 12192000"/>
              <a:gd name="connsiteY11482" fmla="*/ 554166 h 6858000"/>
              <a:gd name="connsiteX11483" fmla="*/ 3812302 w 12192000"/>
              <a:gd name="connsiteY11483" fmla="*/ 548500 h 6858000"/>
              <a:gd name="connsiteX11484" fmla="*/ 3808611 w 12192000"/>
              <a:gd name="connsiteY11484" fmla="*/ 544858 h 6858000"/>
              <a:gd name="connsiteX11485" fmla="*/ 3813040 w 12192000"/>
              <a:gd name="connsiteY11485" fmla="*/ 541620 h 6858000"/>
              <a:gd name="connsiteX11486" fmla="*/ 3813040 w 12192000"/>
              <a:gd name="connsiteY11486" fmla="*/ 537978 h 6858000"/>
              <a:gd name="connsiteX11487" fmla="*/ 3808611 w 12192000"/>
              <a:gd name="connsiteY11487" fmla="*/ 535550 h 6858000"/>
              <a:gd name="connsiteX11488" fmla="*/ 3801966 w 12192000"/>
              <a:gd name="connsiteY11488" fmla="*/ 535550 h 6858000"/>
              <a:gd name="connsiteX11489" fmla="*/ 3801966 w 12192000"/>
              <a:gd name="connsiteY11489" fmla="*/ 533526 h 6858000"/>
              <a:gd name="connsiteX11490" fmla="*/ 3805658 w 12192000"/>
              <a:gd name="connsiteY11490" fmla="*/ 529479 h 6858000"/>
              <a:gd name="connsiteX11491" fmla="*/ 3804181 w 12192000"/>
              <a:gd name="connsiteY11491" fmla="*/ 523408 h 6858000"/>
              <a:gd name="connsiteX11492" fmla="*/ 3798275 w 12192000"/>
              <a:gd name="connsiteY11492" fmla="*/ 522194 h 6858000"/>
              <a:gd name="connsiteX11493" fmla="*/ 3794584 w 12192000"/>
              <a:gd name="connsiteY11493" fmla="*/ 525027 h 6858000"/>
              <a:gd name="connsiteX11494" fmla="*/ 3787201 w 12192000"/>
              <a:gd name="connsiteY11494" fmla="*/ 525432 h 6858000"/>
              <a:gd name="connsiteX11495" fmla="*/ 3786463 w 12192000"/>
              <a:gd name="connsiteY11495" fmla="*/ 523003 h 6858000"/>
              <a:gd name="connsiteX11496" fmla="*/ 3790893 w 12192000"/>
              <a:gd name="connsiteY11496" fmla="*/ 515719 h 6858000"/>
              <a:gd name="connsiteX11497" fmla="*/ 3796060 w 12192000"/>
              <a:gd name="connsiteY11497" fmla="*/ 510457 h 6858000"/>
              <a:gd name="connsiteX11498" fmla="*/ 3799013 w 12192000"/>
              <a:gd name="connsiteY11498" fmla="*/ 510053 h 6858000"/>
              <a:gd name="connsiteX11499" fmla="*/ 3807872 w 12192000"/>
              <a:gd name="connsiteY11499" fmla="*/ 499935 h 6858000"/>
              <a:gd name="connsiteX11500" fmla="*/ 3803443 w 12192000"/>
              <a:gd name="connsiteY11500" fmla="*/ 495483 h 6858000"/>
              <a:gd name="connsiteX11501" fmla="*/ 3804919 w 12192000"/>
              <a:gd name="connsiteY11501" fmla="*/ 490626 h 6858000"/>
              <a:gd name="connsiteX11502" fmla="*/ 3807872 w 12192000"/>
              <a:gd name="connsiteY11502" fmla="*/ 486579 h 6858000"/>
              <a:gd name="connsiteX11503" fmla="*/ 3804181 w 12192000"/>
              <a:gd name="connsiteY11503" fmla="*/ 483746 h 6858000"/>
              <a:gd name="connsiteX11504" fmla="*/ 3801228 w 12192000"/>
              <a:gd name="connsiteY11504" fmla="*/ 485365 h 6858000"/>
              <a:gd name="connsiteX11505" fmla="*/ 3799752 w 12192000"/>
              <a:gd name="connsiteY11505" fmla="*/ 489007 h 6858000"/>
              <a:gd name="connsiteX11506" fmla="*/ 3795322 w 12192000"/>
              <a:gd name="connsiteY11506" fmla="*/ 482937 h 6858000"/>
              <a:gd name="connsiteX11507" fmla="*/ 3788678 w 12192000"/>
              <a:gd name="connsiteY11507" fmla="*/ 483746 h 6858000"/>
              <a:gd name="connsiteX11508" fmla="*/ 3786463 w 12192000"/>
              <a:gd name="connsiteY11508" fmla="*/ 486579 h 6858000"/>
              <a:gd name="connsiteX11509" fmla="*/ 3782772 w 12192000"/>
              <a:gd name="connsiteY11509" fmla="*/ 486579 h 6858000"/>
              <a:gd name="connsiteX11510" fmla="*/ 3779081 w 12192000"/>
              <a:gd name="connsiteY11510" fmla="*/ 477675 h 6858000"/>
              <a:gd name="connsiteX11511" fmla="*/ 3780557 w 12192000"/>
              <a:gd name="connsiteY11511" fmla="*/ 472819 h 6858000"/>
              <a:gd name="connsiteX11512" fmla="*/ 3793846 w 12192000"/>
              <a:gd name="connsiteY11512" fmla="*/ 468367 h 6858000"/>
              <a:gd name="connsiteX11513" fmla="*/ 3794584 w 12192000"/>
              <a:gd name="connsiteY11513" fmla="*/ 465534 h 6858000"/>
              <a:gd name="connsiteX11514" fmla="*/ 3787201 w 12192000"/>
              <a:gd name="connsiteY11514" fmla="*/ 461892 h 6858000"/>
              <a:gd name="connsiteX11515" fmla="*/ 3779819 w 12192000"/>
              <a:gd name="connsiteY11515" fmla="*/ 461892 h 6858000"/>
              <a:gd name="connsiteX11516" fmla="*/ 3773175 w 12192000"/>
              <a:gd name="connsiteY11516" fmla="*/ 465939 h 6858000"/>
              <a:gd name="connsiteX11517" fmla="*/ 3768007 w 12192000"/>
              <a:gd name="connsiteY11517" fmla="*/ 465534 h 6858000"/>
              <a:gd name="connsiteX11518" fmla="*/ 3765054 w 12192000"/>
              <a:gd name="connsiteY11518" fmla="*/ 461082 h 6858000"/>
              <a:gd name="connsiteX11519" fmla="*/ 3766531 w 12192000"/>
              <a:gd name="connsiteY11519" fmla="*/ 456226 h 6858000"/>
              <a:gd name="connsiteX11520" fmla="*/ 3773913 w 12192000"/>
              <a:gd name="connsiteY11520" fmla="*/ 454202 h 6858000"/>
              <a:gd name="connsiteX11521" fmla="*/ 3781296 w 12192000"/>
              <a:gd name="connsiteY11521" fmla="*/ 456226 h 6858000"/>
              <a:gd name="connsiteX11522" fmla="*/ 3793846 w 12192000"/>
              <a:gd name="connsiteY11522" fmla="*/ 454202 h 6858000"/>
              <a:gd name="connsiteX11523" fmla="*/ 3797537 w 12192000"/>
              <a:gd name="connsiteY11523" fmla="*/ 450964 h 6858000"/>
              <a:gd name="connsiteX11524" fmla="*/ 3793107 w 12192000"/>
              <a:gd name="connsiteY11524" fmla="*/ 450155 h 6858000"/>
              <a:gd name="connsiteX11525" fmla="*/ 3788678 w 12192000"/>
              <a:gd name="connsiteY11525" fmla="*/ 448131 h 6858000"/>
              <a:gd name="connsiteX11526" fmla="*/ 3777604 w 12192000"/>
              <a:gd name="connsiteY11526" fmla="*/ 448536 h 6858000"/>
              <a:gd name="connsiteX11527" fmla="*/ 3773175 w 12192000"/>
              <a:gd name="connsiteY11527" fmla="*/ 450964 h 6858000"/>
              <a:gd name="connsiteX11528" fmla="*/ 3768007 w 12192000"/>
              <a:gd name="connsiteY11528" fmla="*/ 450155 h 6858000"/>
              <a:gd name="connsiteX11529" fmla="*/ 3762839 w 12192000"/>
              <a:gd name="connsiteY11529" fmla="*/ 445703 h 6858000"/>
              <a:gd name="connsiteX11530" fmla="*/ 3772437 w 12192000"/>
              <a:gd name="connsiteY11530" fmla="*/ 440037 h 6858000"/>
              <a:gd name="connsiteX11531" fmla="*/ 3784249 w 12192000"/>
              <a:gd name="connsiteY11531" fmla="*/ 439632 h 6858000"/>
              <a:gd name="connsiteX11532" fmla="*/ 3788678 w 12192000"/>
              <a:gd name="connsiteY11532" fmla="*/ 437204 h 6858000"/>
              <a:gd name="connsiteX11533" fmla="*/ 3784249 w 12192000"/>
              <a:gd name="connsiteY11533" fmla="*/ 435585 h 6858000"/>
              <a:gd name="connsiteX11534" fmla="*/ 3778343 w 12192000"/>
              <a:gd name="connsiteY11534" fmla="*/ 435180 h 6858000"/>
              <a:gd name="connsiteX11535" fmla="*/ 3773175 w 12192000"/>
              <a:gd name="connsiteY11535" fmla="*/ 431133 h 6858000"/>
              <a:gd name="connsiteX11536" fmla="*/ 3776128 w 12192000"/>
              <a:gd name="connsiteY11536" fmla="*/ 430324 h 6858000"/>
              <a:gd name="connsiteX11537" fmla="*/ 3782772 w 12192000"/>
              <a:gd name="connsiteY11537" fmla="*/ 431538 h 6858000"/>
              <a:gd name="connsiteX11538" fmla="*/ 3787201 w 12192000"/>
              <a:gd name="connsiteY11538" fmla="*/ 433157 h 6858000"/>
              <a:gd name="connsiteX11539" fmla="*/ 3798275 w 12192000"/>
              <a:gd name="connsiteY11539" fmla="*/ 429110 h 6858000"/>
              <a:gd name="connsiteX11540" fmla="*/ 3802705 w 12192000"/>
              <a:gd name="connsiteY11540" fmla="*/ 425467 h 6858000"/>
              <a:gd name="connsiteX11541" fmla="*/ 3800490 w 12192000"/>
              <a:gd name="connsiteY11541" fmla="*/ 423039 h 6858000"/>
              <a:gd name="connsiteX11542" fmla="*/ 3795322 w 12192000"/>
              <a:gd name="connsiteY11542" fmla="*/ 424253 h 6858000"/>
              <a:gd name="connsiteX11543" fmla="*/ 3790154 w 12192000"/>
              <a:gd name="connsiteY11543" fmla="*/ 426681 h 6858000"/>
              <a:gd name="connsiteX11544" fmla="*/ 3784249 w 12192000"/>
              <a:gd name="connsiteY11544" fmla="*/ 425872 h 6858000"/>
              <a:gd name="connsiteX11545" fmla="*/ 3779819 w 12192000"/>
              <a:gd name="connsiteY11545" fmla="*/ 423848 h 6858000"/>
              <a:gd name="connsiteX11546" fmla="*/ 3772437 w 12192000"/>
              <a:gd name="connsiteY11546" fmla="*/ 424658 h 6858000"/>
              <a:gd name="connsiteX11547" fmla="*/ 3769484 w 12192000"/>
              <a:gd name="connsiteY11547" fmla="*/ 429919 h 6858000"/>
              <a:gd name="connsiteX11548" fmla="*/ 3764316 w 12192000"/>
              <a:gd name="connsiteY11548" fmla="*/ 433157 h 6858000"/>
              <a:gd name="connsiteX11549" fmla="*/ 3756933 w 12192000"/>
              <a:gd name="connsiteY11549" fmla="*/ 428705 h 6858000"/>
              <a:gd name="connsiteX11550" fmla="*/ 3756195 w 12192000"/>
              <a:gd name="connsiteY11550" fmla="*/ 423039 h 6858000"/>
              <a:gd name="connsiteX11551" fmla="*/ 3760625 w 12192000"/>
              <a:gd name="connsiteY11551" fmla="*/ 416564 h 6858000"/>
              <a:gd name="connsiteX11552" fmla="*/ 3770960 w 12192000"/>
              <a:gd name="connsiteY11552" fmla="*/ 415754 h 6858000"/>
              <a:gd name="connsiteX11553" fmla="*/ 3778343 w 12192000"/>
              <a:gd name="connsiteY11553" fmla="*/ 410898 h 6858000"/>
              <a:gd name="connsiteX11554" fmla="*/ 3776128 w 12192000"/>
              <a:gd name="connsiteY11554" fmla="*/ 409279 h 6858000"/>
              <a:gd name="connsiteX11555" fmla="*/ 3767269 w 12192000"/>
              <a:gd name="connsiteY11555" fmla="*/ 410898 h 6858000"/>
              <a:gd name="connsiteX11556" fmla="*/ 3758410 w 12192000"/>
              <a:gd name="connsiteY11556" fmla="*/ 409683 h 6858000"/>
              <a:gd name="connsiteX11557" fmla="*/ 3756195 w 12192000"/>
              <a:gd name="connsiteY11557" fmla="*/ 403208 h 6858000"/>
              <a:gd name="connsiteX11558" fmla="*/ 3759148 w 12192000"/>
              <a:gd name="connsiteY11558" fmla="*/ 397137 h 6858000"/>
              <a:gd name="connsiteX11559" fmla="*/ 3767269 w 12192000"/>
              <a:gd name="connsiteY11559" fmla="*/ 395114 h 6858000"/>
              <a:gd name="connsiteX11560" fmla="*/ 3786463 w 12192000"/>
              <a:gd name="connsiteY11560" fmla="*/ 395923 h 6858000"/>
              <a:gd name="connsiteX11561" fmla="*/ 3797537 w 12192000"/>
              <a:gd name="connsiteY11561" fmla="*/ 393090 h 6858000"/>
              <a:gd name="connsiteX11562" fmla="*/ 3809349 w 12192000"/>
              <a:gd name="connsiteY11562" fmla="*/ 392685 h 6858000"/>
              <a:gd name="connsiteX11563" fmla="*/ 3816731 w 12192000"/>
              <a:gd name="connsiteY11563" fmla="*/ 387019 h 6858000"/>
              <a:gd name="connsiteX11564" fmla="*/ 3818208 w 12192000"/>
              <a:gd name="connsiteY11564" fmla="*/ 384996 h 6858000"/>
              <a:gd name="connsiteX11565" fmla="*/ 3810087 w 12192000"/>
              <a:gd name="connsiteY11565" fmla="*/ 384996 h 6858000"/>
              <a:gd name="connsiteX11566" fmla="*/ 3802705 w 12192000"/>
              <a:gd name="connsiteY11566" fmla="*/ 382972 h 6858000"/>
              <a:gd name="connsiteX11567" fmla="*/ 3793846 w 12192000"/>
              <a:gd name="connsiteY11567" fmla="*/ 387829 h 6858000"/>
              <a:gd name="connsiteX11568" fmla="*/ 3779819 w 12192000"/>
              <a:gd name="connsiteY11568" fmla="*/ 390257 h 6858000"/>
              <a:gd name="connsiteX11569" fmla="*/ 3773175 w 12192000"/>
              <a:gd name="connsiteY11569" fmla="*/ 392685 h 6858000"/>
              <a:gd name="connsiteX11570" fmla="*/ 3764316 w 12192000"/>
              <a:gd name="connsiteY11570" fmla="*/ 392685 h 6858000"/>
              <a:gd name="connsiteX11571" fmla="*/ 3759886 w 12192000"/>
              <a:gd name="connsiteY11571" fmla="*/ 389852 h 6858000"/>
              <a:gd name="connsiteX11572" fmla="*/ 3762101 w 12192000"/>
              <a:gd name="connsiteY11572" fmla="*/ 387829 h 6858000"/>
              <a:gd name="connsiteX11573" fmla="*/ 3777604 w 12192000"/>
              <a:gd name="connsiteY11573" fmla="*/ 388234 h 6858000"/>
              <a:gd name="connsiteX11574" fmla="*/ 3784987 w 12192000"/>
              <a:gd name="connsiteY11574" fmla="*/ 384591 h 6858000"/>
              <a:gd name="connsiteX11575" fmla="*/ 3793107 w 12192000"/>
              <a:gd name="connsiteY11575" fmla="*/ 373664 h 6858000"/>
              <a:gd name="connsiteX11576" fmla="*/ 3801228 w 12192000"/>
              <a:gd name="connsiteY11576" fmla="*/ 372450 h 6858000"/>
              <a:gd name="connsiteX11577" fmla="*/ 3804919 w 12192000"/>
              <a:gd name="connsiteY11577" fmla="*/ 374069 h 6858000"/>
              <a:gd name="connsiteX11578" fmla="*/ 3812302 w 12192000"/>
              <a:gd name="connsiteY11578" fmla="*/ 379330 h 6858000"/>
              <a:gd name="connsiteX11579" fmla="*/ 3817469 w 12192000"/>
              <a:gd name="connsiteY11579" fmla="*/ 379330 h 6858000"/>
              <a:gd name="connsiteX11580" fmla="*/ 3818946 w 12192000"/>
              <a:gd name="connsiteY11580" fmla="*/ 376092 h 6858000"/>
              <a:gd name="connsiteX11581" fmla="*/ 3814517 w 12192000"/>
              <a:gd name="connsiteY11581" fmla="*/ 374878 h 6858000"/>
              <a:gd name="connsiteX11582" fmla="*/ 3807134 w 12192000"/>
              <a:gd name="connsiteY11582" fmla="*/ 367188 h 6858000"/>
              <a:gd name="connsiteX11583" fmla="*/ 3802705 w 12192000"/>
              <a:gd name="connsiteY11583" fmla="*/ 366784 h 6858000"/>
              <a:gd name="connsiteX11584" fmla="*/ 3799013 w 12192000"/>
              <a:gd name="connsiteY11584" fmla="*/ 363141 h 6858000"/>
              <a:gd name="connsiteX11585" fmla="*/ 3800490 w 12192000"/>
              <a:gd name="connsiteY11585" fmla="*/ 359499 h 6858000"/>
              <a:gd name="connsiteX11586" fmla="*/ 3806396 w 12192000"/>
              <a:gd name="connsiteY11586" fmla="*/ 359499 h 6858000"/>
              <a:gd name="connsiteX11587" fmla="*/ 3810087 w 12192000"/>
              <a:gd name="connsiteY11587" fmla="*/ 356666 h 6858000"/>
              <a:gd name="connsiteX11588" fmla="*/ 3813778 w 12192000"/>
              <a:gd name="connsiteY11588" fmla="*/ 357475 h 6858000"/>
              <a:gd name="connsiteX11589" fmla="*/ 3817469 w 12192000"/>
              <a:gd name="connsiteY11589" fmla="*/ 363546 h 6858000"/>
              <a:gd name="connsiteX11590" fmla="*/ 3825590 w 12192000"/>
              <a:gd name="connsiteY11590" fmla="*/ 372450 h 6858000"/>
              <a:gd name="connsiteX11591" fmla="*/ 3831496 w 12192000"/>
              <a:gd name="connsiteY11591" fmla="*/ 375283 h 6858000"/>
              <a:gd name="connsiteX11592" fmla="*/ 3834449 w 12192000"/>
              <a:gd name="connsiteY11592" fmla="*/ 374069 h 6858000"/>
              <a:gd name="connsiteX11593" fmla="*/ 3830020 w 12192000"/>
              <a:gd name="connsiteY11593" fmla="*/ 367188 h 6858000"/>
              <a:gd name="connsiteX11594" fmla="*/ 3825590 w 12192000"/>
              <a:gd name="connsiteY11594" fmla="*/ 363951 h 6858000"/>
              <a:gd name="connsiteX11595" fmla="*/ 3824852 w 12192000"/>
              <a:gd name="connsiteY11595" fmla="*/ 349381 h 6858000"/>
              <a:gd name="connsiteX11596" fmla="*/ 3831496 w 12192000"/>
              <a:gd name="connsiteY11596" fmla="*/ 344120 h 6858000"/>
              <a:gd name="connsiteX11597" fmla="*/ 3831496 w 12192000"/>
              <a:gd name="connsiteY11597" fmla="*/ 341287 h 6858000"/>
              <a:gd name="connsiteX11598" fmla="*/ 3825590 w 12192000"/>
              <a:gd name="connsiteY11598" fmla="*/ 340477 h 6858000"/>
              <a:gd name="connsiteX11599" fmla="*/ 3820422 w 12192000"/>
              <a:gd name="connsiteY11599" fmla="*/ 345334 h 6858000"/>
              <a:gd name="connsiteX11600" fmla="*/ 3815993 w 12192000"/>
              <a:gd name="connsiteY11600" fmla="*/ 345739 h 6858000"/>
              <a:gd name="connsiteX11601" fmla="*/ 3810825 w 12192000"/>
              <a:gd name="connsiteY11601" fmla="*/ 340073 h 6858000"/>
              <a:gd name="connsiteX11602" fmla="*/ 3808611 w 12192000"/>
              <a:gd name="connsiteY11602" fmla="*/ 343715 h 6858000"/>
              <a:gd name="connsiteX11603" fmla="*/ 3796799 w 12192000"/>
              <a:gd name="connsiteY11603" fmla="*/ 354238 h 6858000"/>
              <a:gd name="connsiteX11604" fmla="*/ 3790154 w 12192000"/>
              <a:gd name="connsiteY11604" fmla="*/ 357071 h 6858000"/>
              <a:gd name="connsiteX11605" fmla="*/ 3787201 w 12192000"/>
              <a:gd name="connsiteY11605" fmla="*/ 355047 h 6858000"/>
              <a:gd name="connsiteX11606" fmla="*/ 3787940 w 12192000"/>
              <a:gd name="connsiteY11606" fmla="*/ 350595 h 6858000"/>
              <a:gd name="connsiteX11607" fmla="*/ 3792369 w 12192000"/>
              <a:gd name="connsiteY11607" fmla="*/ 346953 h 6858000"/>
              <a:gd name="connsiteX11608" fmla="*/ 3791631 w 12192000"/>
              <a:gd name="connsiteY11608" fmla="*/ 345739 h 6858000"/>
              <a:gd name="connsiteX11609" fmla="*/ 3785725 w 12192000"/>
              <a:gd name="connsiteY11609" fmla="*/ 348572 h 6858000"/>
              <a:gd name="connsiteX11610" fmla="*/ 3781296 w 12192000"/>
              <a:gd name="connsiteY11610" fmla="*/ 354238 h 6858000"/>
              <a:gd name="connsiteX11611" fmla="*/ 3777604 w 12192000"/>
              <a:gd name="connsiteY11611" fmla="*/ 355452 h 6858000"/>
              <a:gd name="connsiteX11612" fmla="*/ 3766531 w 12192000"/>
              <a:gd name="connsiteY11612" fmla="*/ 364760 h 6858000"/>
              <a:gd name="connsiteX11613" fmla="*/ 3761363 w 12192000"/>
              <a:gd name="connsiteY11613" fmla="*/ 366379 h 6858000"/>
              <a:gd name="connsiteX11614" fmla="*/ 3753981 w 12192000"/>
              <a:gd name="connsiteY11614" fmla="*/ 378925 h 6858000"/>
              <a:gd name="connsiteX11615" fmla="*/ 3750289 w 12192000"/>
              <a:gd name="connsiteY11615" fmla="*/ 378925 h 6858000"/>
              <a:gd name="connsiteX11616" fmla="*/ 3747336 w 12192000"/>
              <a:gd name="connsiteY11616" fmla="*/ 368403 h 6858000"/>
              <a:gd name="connsiteX11617" fmla="*/ 3748813 w 12192000"/>
              <a:gd name="connsiteY11617" fmla="*/ 360308 h 6858000"/>
              <a:gd name="connsiteX11618" fmla="*/ 3752504 w 12192000"/>
              <a:gd name="connsiteY11618" fmla="*/ 355452 h 6858000"/>
              <a:gd name="connsiteX11619" fmla="*/ 3746598 w 12192000"/>
              <a:gd name="connsiteY11619" fmla="*/ 350595 h 6858000"/>
              <a:gd name="connsiteX11620" fmla="*/ 3748075 w 12192000"/>
              <a:gd name="connsiteY11620" fmla="*/ 344120 h 6858000"/>
              <a:gd name="connsiteX11621" fmla="*/ 3748813 w 12192000"/>
              <a:gd name="connsiteY11621" fmla="*/ 338858 h 6858000"/>
              <a:gd name="connsiteX11622" fmla="*/ 3755457 w 12192000"/>
              <a:gd name="connsiteY11622" fmla="*/ 335621 h 6858000"/>
              <a:gd name="connsiteX11623" fmla="*/ 3769484 w 12192000"/>
              <a:gd name="connsiteY11623" fmla="*/ 331574 h 6858000"/>
              <a:gd name="connsiteX11624" fmla="*/ 3776128 w 12192000"/>
              <a:gd name="connsiteY11624" fmla="*/ 331978 h 6858000"/>
              <a:gd name="connsiteX11625" fmla="*/ 3784249 w 12192000"/>
              <a:gd name="connsiteY11625" fmla="*/ 325098 h 6858000"/>
              <a:gd name="connsiteX11626" fmla="*/ 3787201 w 12192000"/>
              <a:gd name="connsiteY11626" fmla="*/ 323479 h 6858000"/>
              <a:gd name="connsiteX11627" fmla="*/ 3783510 w 12192000"/>
              <a:gd name="connsiteY11627" fmla="*/ 319837 h 6858000"/>
              <a:gd name="connsiteX11628" fmla="*/ 3778343 w 12192000"/>
              <a:gd name="connsiteY11628" fmla="*/ 319837 h 6858000"/>
              <a:gd name="connsiteX11629" fmla="*/ 3773175 w 12192000"/>
              <a:gd name="connsiteY11629" fmla="*/ 323884 h 6858000"/>
              <a:gd name="connsiteX11630" fmla="*/ 3768007 w 12192000"/>
              <a:gd name="connsiteY11630" fmla="*/ 322265 h 6858000"/>
              <a:gd name="connsiteX11631" fmla="*/ 3765054 w 12192000"/>
              <a:gd name="connsiteY11631" fmla="*/ 327931 h 6858000"/>
              <a:gd name="connsiteX11632" fmla="*/ 3759148 w 12192000"/>
              <a:gd name="connsiteY11632" fmla="*/ 331978 h 6858000"/>
              <a:gd name="connsiteX11633" fmla="*/ 3752504 w 12192000"/>
              <a:gd name="connsiteY11633" fmla="*/ 331169 h 6858000"/>
              <a:gd name="connsiteX11634" fmla="*/ 3748813 w 12192000"/>
              <a:gd name="connsiteY11634" fmla="*/ 325098 h 6858000"/>
              <a:gd name="connsiteX11635" fmla="*/ 3748075 w 12192000"/>
              <a:gd name="connsiteY11635" fmla="*/ 313361 h 6858000"/>
              <a:gd name="connsiteX11636" fmla="*/ 3753981 w 12192000"/>
              <a:gd name="connsiteY11636" fmla="*/ 309314 h 6858000"/>
              <a:gd name="connsiteX11637" fmla="*/ 3755457 w 12192000"/>
              <a:gd name="connsiteY11637" fmla="*/ 303243 h 6858000"/>
              <a:gd name="connsiteX11638" fmla="*/ 3751766 w 12192000"/>
              <a:gd name="connsiteY11638" fmla="*/ 295554 h 6858000"/>
              <a:gd name="connsiteX11639" fmla="*/ 3748813 w 12192000"/>
              <a:gd name="connsiteY11639" fmla="*/ 295554 h 6858000"/>
              <a:gd name="connsiteX11640" fmla="*/ 3744383 w 12192000"/>
              <a:gd name="connsiteY11640" fmla="*/ 300410 h 6858000"/>
              <a:gd name="connsiteX11641" fmla="*/ 3739216 w 12192000"/>
              <a:gd name="connsiteY11641" fmla="*/ 299601 h 6858000"/>
              <a:gd name="connsiteX11642" fmla="*/ 3737739 w 12192000"/>
              <a:gd name="connsiteY11642" fmla="*/ 293935 h 6858000"/>
              <a:gd name="connsiteX11643" fmla="*/ 3743645 w 12192000"/>
              <a:gd name="connsiteY11643" fmla="*/ 288269 h 6858000"/>
              <a:gd name="connsiteX11644" fmla="*/ 3753242 w 12192000"/>
              <a:gd name="connsiteY11644" fmla="*/ 287864 h 6858000"/>
              <a:gd name="connsiteX11645" fmla="*/ 3759148 w 12192000"/>
              <a:gd name="connsiteY11645" fmla="*/ 283008 h 6858000"/>
              <a:gd name="connsiteX11646" fmla="*/ 3770960 w 12192000"/>
              <a:gd name="connsiteY11646" fmla="*/ 280579 h 6858000"/>
              <a:gd name="connsiteX11647" fmla="*/ 3776128 w 12192000"/>
              <a:gd name="connsiteY11647" fmla="*/ 276128 h 6858000"/>
              <a:gd name="connsiteX11648" fmla="*/ 3781296 w 12192000"/>
              <a:gd name="connsiteY11648" fmla="*/ 274104 h 6858000"/>
              <a:gd name="connsiteX11649" fmla="*/ 3783510 w 12192000"/>
              <a:gd name="connsiteY11649" fmla="*/ 266010 h 6858000"/>
              <a:gd name="connsiteX11650" fmla="*/ 3787201 w 12192000"/>
              <a:gd name="connsiteY11650" fmla="*/ 264796 h 6858000"/>
              <a:gd name="connsiteX11651" fmla="*/ 3790154 w 12192000"/>
              <a:gd name="connsiteY11651" fmla="*/ 268033 h 6858000"/>
              <a:gd name="connsiteX11652" fmla="*/ 3794584 w 12192000"/>
              <a:gd name="connsiteY11652" fmla="*/ 264391 h 6858000"/>
              <a:gd name="connsiteX11653" fmla="*/ 3810087 w 12192000"/>
              <a:gd name="connsiteY11653" fmla="*/ 263581 h 6858000"/>
              <a:gd name="connsiteX11654" fmla="*/ 3814517 w 12192000"/>
              <a:gd name="connsiteY11654" fmla="*/ 266414 h 6858000"/>
              <a:gd name="connsiteX11655" fmla="*/ 3821161 w 12192000"/>
              <a:gd name="connsiteY11655" fmla="*/ 266010 h 6858000"/>
              <a:gd name="connsiteX11656" fmla="*/ 3818946 w 12192000"/>
              <a:gd name="connsiteY11656" fmla="*/ 261153 h 6858000"/>
              <a:gd name="connsiteX11657" fmla="*/ 3810825 w 12192000"/>
              <a:gd name="connsiteY11657" fmla="*/ 259130 h 6858000"/>
              <a:gd name="connsiteX11658" fmla="*/ 3808611 w 12192000"/>
              <a:gd name="connsiteY11658" fmla="*/ 253464 h 6858000"/>
              <a:gd name="connsiteX11659" fmla="*/ 3803443 w 12192000"/>
              <a:gd name="connsiteY11659" fmla="*/ 252654 h 6858000"/>
              <a:gd name="connsiteX11660" fmla="*/ 3784249 w 12192000"/>
              <a:gd name="connsiteY11660" fmla="*/ 262367 h 6858000"/>
              <a:gd name="connsiteX11661" fmla="*/ 3778343 w 12192000"/>
              <a:gd name="connsiteY11661" fmla="*/ 261963 h 6858000"/>
              <a:gd name="connsiteX11662" fmla="*/ 3773913 w 12192000"/>
              <a:gd name="connsiteY11662" fmla="*/ 265200 h 6858000"/>
              <a:gd name="connsiteX11663" fmla="*/ 3771698 w 12192000"/>
              <a:gd name="connsiteY11663" fmla="*/ 271676 h 6858000"/>
              <a:gd name="connsiteX11664" fmla="*/ 3766531 w 12192000"/>
              <a:gd name="connsiteY11664" fmla="*/ 275318 h 6858000"/>
              <a:gd name="connsiteX11665" fmla="*/ 3758410 w 12192000"/>
              <a:gd name="connsiteY11665" fmla="*/ 276937 h 6858000"/>
              <a:gd name="connsiteX11666" fmla="*/ 3751766 w 12192000"/>
              <a:gd name="connsiteY11666" fmla="*/ 283817 h 6858000"/>
              <a:gd name="connsiteX11667" fmla="*/ 3748075 w 12192000"/>
              <a:gd name="connsiteY11667" fmla="*/ 283817 h 6858000"/>
              <a:gd name="connsiteX11668" fmla="*/ 3745860 w 12192000"/>
              <a:gd name="connsiteY11668" fmla="*/ 279770 h 6858000"/>
              <a:gd name="connsiteX11669" fmla="*/ 3747336 w 12192000"/>
              <a:gd name="connsiteY11669" fmla="*/ 275318 h 6858000"/>
              <a:gd name="connsiteX11670" fmla="*/ 3741430 w 12192000"/>
              <a:gd name="connsiteY11670" fmla="*/ 273699 h 6858000"/>
              <a:gd name="connsiteX11671" fmla="*/ 3742169 w 12192000"/>
              <a:gd name="connsiteY11671" fmla="*/ 270057 h 6858000"/>
              <a:gd name="connsiteX11672" fmla="*/ 3748813 w 12192000"/>
              <a:gd name="connsiteY11672" fmla="*/ 263581 h 6858000"/>
              <a:gd name="connsiteX11673" fmla="*/ 3740692 w 12192000"/>
              <a:gd name="connsiteY11673" fmla="*/ 259130 h 6858000"/>
              <a:gd name="connsiteX11674" fmla="*/ 3736263 w 12192000"/>
              <a:gd name="connsiteY11674" fmla="*/ 259130 h 6858000"/>
              <a:gd name="connsiteX11675" fmla="*/ 3729618 w 12192000"/>
              <a:gd name="connsiteY11675" fmla="*/ 254273 h 6858000"/>
              <a:gd name="connsiteX11676" fmla="*/ 3730357 w 12192000"/>
              <a:gd name="connsiteY11676" fmla="*/ 251440 h 6858000"/>
              <a:gd name="connsiteX11677" fmla="*/ 3742169 w 12192000"/>
              <a:gd name="connsiteY11677" fmla="*/ 247393 h 6858000"/>
              <a:gd name="connsiteX11678" fmla="*/ 3747336 w 12192000"/>
              <a:gd name="connsiteY11678" fmla="*/ 242132 h 6858000"/>
              <a:gd name="connsiteX11679" fmla="*/ 3751766 w 12192000"/>
              <a:gd name="connsiteY11679" fmla="*/ 240917 h 6858000"/>
              <a:gd name="connsiteX11680" fmla="*/ 3755457 w 12192000"/>
              <a:gd name="connsiteY11680" fmla="*/ 244560 h 6858000"/>
              <a:gd name="connsiteX11681" fmla="*/ 3763578 w 12192000"/>
              <a:gd name="connsiteY11681" fmla="*/ 245369 h 6858000"/>
              <a:gd name="connsiteX11682" fmla="*/ 3771698 w 12192000"/>
              <a:gd name="connsiteY11682" fmla="*/ 242536 h 6858000"/>
              <a:gd name="connsiteX11683" fmla="*/ 3779081 w 12192000"/>
              <a:gd name="connsiteY11683" fmla="*/ 237275 h 6858000"/>
              <a:gd name="connsiteX11684" fmla="*/ 3785725 w 12192000"/>
              <a:gd name="connsiteY11684" fmla="*/ 237680 h 6858000"/>
              <a:gd name="connsiteX11685" fmla="*/ 3787940 w 12192000"/>
              <a:gd name="connsiteY11685" fmla="*/ 232418 h 6858000"/>
              <a:gd name="connsiteX11686" fmla="*/ 3785725 w 12192000"/>
              <a:gd name="connsiteY11686" fmla="*/ 230395 h 6858000"/>
              <a:gd name="connsiteX11687" fmla="*/ 3779081 w 12192000"/>
              <a:gd name="connsiteY11687" fmla="*/ 229585 h 6858000"/>
              <a:gd name="connsiteX11688" fmla="*/ 3769484 w 12192000"/>
              <a:gd name="connsiteY11688" fmla="*/ 234847 h 6858000"/>
              <a:gd name="connsiteX11689" fmla="*/ 3762839 w 12192000"/>
              <a:gd name="connsiteY11689" fmla="*/ 238894 h 6858000"/>
              <a:gd name="connsiteX11690" fmla="*/ 3759148 w 12192000"/>
              <a:gd name="connsiteY11690" fmla="*/ 238489 h 6858000"/>
              <a:gd name="connsiteX11691" fmla="*/ 3752504 w 12192000"/>
              <a:gd name="connsiteY11691" fmla="*/ 232014 h 6858000"/>
              <a:gd name="connsiteX11692" fmla="*/ 3748813 w 12192000"/>
              <a:gd name="connsiteY11692" fmla="*/ 232014 h 6858000"/>
              <a:gd name="connsiteX11693" fmla="*/ 3745122 w 12192000"/>
              <a:gd name="connsiteY11693" fmla="*/ 236466 h 6858000"/>
              <a:gd name="connsiteX11694" fmla="*/ 3734786 w 12192000"/>
              <a:gd name="connsiteY11694" fmla="*/ 241727 h 6858000"/>
              <a:gd name="connsiteX11695" fmla="*/ 3735524 w 12192000"/>
              <a:gd name="connsiteY11695" fmla="*/ 237680 h 6858000"/>
              <a:gd name="connsiteX11696" fmla="*/ 3730357 w 12192000"/>
              <a:gd name="connsiteY11696" fmla="*/ 236466 h 6858000"/>
              <a:gd name="connsiteX11697" fmla="*/ 3725927 w 12192000"/>
              <a:gd name="connsiteY11697" fmla="*/ 238084 h 6858000"/>
              <a:gd name="connsiteX11698" fmla="*/ 3719283 w 12192000"/>
              <a:gd name="connsiteY11698" fmla="*/ 237275 h 6858000"/>
              <a:gd name="connsiteX11699" fmla="*/ 3721498 w 12192000"/>
              <a:gd name="connsiteY11699" fmla="*/ 234442 h 6858000"/>
              <a:gd name="connsiteX11700" fmla="*/ 3727404 w 12192000"/>
              <a:gd name="connsiteY11700" fmla="*/ 232418 h 6858000"/>
              <a:gd name="connsiteX11701" fmla="*/ 3741430 w 12192000"/>
              <a:gd name="connsiteY11701" fmla="*/ 228371 h 6858000"/>
              <a:gd name="connsiteX11702" fmla="*/ 3754719 w 12192000"/>
              <a:gd name="connsiteY11702" fmla="*/ 220277 h 6858000"/>
              <a:gd name="connsiteX11703" fmla="*/ 3762101 w 12192000"/>
              <a:gd name="connsiteY11703" fmla="*/ 217849 h 6858000"/>
              <a:gd name="connsiteX11704" fmla="*/ 3776128 w 12192000"/>
              <a:gd name="connsiteY11704" fmla="*/ 215420 h 6858000"/>
              <a:gd name="connsiteX11705" fmla="*/ 3783510 w 12192000"/>
              <a:gd name="connsiteY11705" fmla="*/ 207326 h 6858000"/>
              <a:gd name="connsiteX11706" fmla="*/ 3799752 w 12192000"/>
              <a:gd name="connsiteY11706" fmla="*/ 191138 h 6858000"/>
              <a:gd name="connsiteX11707" fmla="*/ 3815255 w 12192000"/>
              <a:gd name="connsiteY11707" fmla="*/ 184257 h 6858000"/>
              <a:gd name="connsiteX11708" fmla="*/ 3827805 w 12192000"/>
              <a:gd name="connsiteY11708" fmla="*/ 179806 h 6858000"/>
              <a:gd name="connsiteX11709" fmla="*/ 3834449 w 12192000"/>
              <a:gd name="connsiteY11709" fmla="*/ 179806 h 6858000"/>
              <a:gd name="connsiteX11710" fmla="*/ 3838879 w 12192000"/>
              <a:gd name="connsiteY11710" fmla="*/ 176568 h 6858000"/>
              <a:gd name="connsiteX11711" fmla="*/ 3838140 w 12192000"/>
              <a:gd name="connsiteY11711" fmla="*/ 173330 h 6858000"/>
              <a:gd name="connsiteX11712" fmla="*/ 3831496 w 12192000"/>
              <a:gd name="connsiteY11712" fmla="*/ 171307 h 6858000"/>
              <a:gd name="connsiteX11713" fmla="*/ 3819684 w 12192000"/>
              <a:gd name="connsiteY11713" fmla="*/ 174544 h 6858000"/>
              <a:gd name="connsiteX11714" fmla="*/ 3794584 w 12192000"/>
              <a:gd name="connsiteY11714" fmla="*/ 185471 h 6858000"/>
              <a:gd name="connsiteX11715" fmla="*/ 3783510 w 12192000"/>
              <a:gd name="connsiteY11715" fmla="*/ 195994 h 6858000"/>
              <a:gd name="connsiteX11716" fmla="*/ 3776128 w 12192000"/>
              <a:gd name="connsiteY11716" fmla="*/ 206517 h 6858000"/>
              <a:gd name="connsiteX11717" fmla="*/ 3766531 w 12192000"/>
              <a:gd name="connsiteY11717" fmla="*/ 210564 h 6858000"/>
              <a:gd name="connsiteX11718" fmla="*/ 3750289 w 12192000"/>
              <a:gd name="connsiteY11718" fmla="*/ 214206 h 6858000"/>
              <a:gd name="connsiteX11719" fmla="*/ 3745122 w 12192000"/>
              <a:gd name="connsiteY11719" fmla="*/ 217444 h 6858000"/>
              <a:gd name="connsiteX11720" fmla="*/ 3725189 w 12192000"/>
              <a:gd name="connsiteY11720" fmla="*/ 225134 h 6858000"/>
              <a:gd name="connsiteX11721" fmla="*/ 3718545 w 12192000"/>
              <a:gd name="connsiteY11721" fmla="*/ 225134 h 6858000"/>
              <a:gd name="connsiteX11722" fmla="*/ 3717068 w 12192000"/>
              <a:gd name="connsiteY11722" fmla="*/ 221086 h 6858000"/>
              <a:gd name="connsiteX11723" fmla="*/ 3720021 w 12192000"/>
              <a:gd name="connsiteY11723" fmla="*/ 217039 h 6858000"/>
              <a:gd name="connsiteX11724" fmla="*/ 3719283 w 12192000"/>
              <a:gd name="connsiteY11724" fmla="*/ 201255 h 6858000"/>
              <a:gd name="connsiteX11725" fmla="*/ 3724451 w 12192000"/>
              <a:gd name="connsiteY11725" fmla="*/ 195185 h 6858000"/>
              <a:gd name="connsiteX11726" fmla="*/ 3729618 w 12192000"/>
              <a:gd name="connsiteY11726" fmla="*/ 195185 h 6858000"/>
              <a:gd name="connsiteX11727" fmla="*/ 3737739 w 12192000"/>
              <a:gd name="connsiteY11727" fmla="*/ 200041 h 6858000"/>
              <a:gd name="connsiteX11728" fmla="*/ 3742907 w 12192000"/>
              <a:gd name="connsiteY11728" fmla="*/ 198422 h 6858000"/>
              <a:gd name="connsiteX11729" fmla="*/ 3753981 w 12192000"/>
              <a:gd name="connsiteY11729" fmla="*/ 198422 h 6858000"/>
              <a:gd name="connsiteX11730" fmla="*/ 3762839 w 12192000"/>
              <a:gd name="connsiteY11730" fmla="*/ 197613 h 6858000"/>
              <a:gd name="connsiteX11731" fmla="*/ 3760625 w 12192000"/>
              <a:gd name="connsiteY11731" fmla="*/ 194375 h 6858000"/>
              <a:gd name="connsiteX11732" fmla="*/ 3753981 w 12192000"/>
              <a:gd name="connsiteY11732" fmla="*/ 190733 h 6858000"/>
              <a:gd name="connsiteX11733" fmla="*/ 3745860 w 12192000"/>
              <a:gd name="connsiteY11733" fmla="*/ 190733 h 6858000"/>
              <a:gd name="connsiteX11734" fmla="*/ 3739954 w 12192000"/>
              <a:gd name="connsiteY11734" fmla="*/ 193566 h 6858000"/>
              <a:gd name="connsiteX11735" fmla="*/ 3734786 w 12192000"/>
              <a:gd name="connsiteY11735" fmla="*/ 192352 h 6858000"/>
              <a:gd name="connsiteX11736" fmla="*/ 3731833 w 12192000"/>
              <a:gd name="connsiteY11736" fmla="*/ 186281 h 6858000"/>
              <a:gd name="connsiteX11737" fmla="*/ 3732571 w 12192000"/>
              <a:gd name="connsiteY11737" fmla="*/ 181829 h 6858000"/>
              <a:gd name="connsiteX11738" fmla="*/ 3741430 w 12192000"/>
              <a:gd name="connsiteY11738" fmla="*/ 180615 h 6858000"/>
              <a:gd name="connsiteX11739" fmla="*/ 3750289 w 12192000"/>
              <a:gd name="connsiteY11739" fmla="*/ 185471 h 6858000"/>
              <a:gd name="connsiteX11740" fmla="*/ 3757672 w 12192000"/>
              <a:gd name="connsiteY11740" fmla="*/ 186281 h 6858000"/>
              <a:gd name="connsiteX11741" fmla="*/ 3767269 w 12192000"/>
              <a:gd name="connsiteY11741" fmla="*/ 182234 h 6858000"/>
              <a:gd name="connsiteX11742" fmla="*/ 3765792 w 12192000"/>
              <a:gd name="connsiteY11742" fmla="*/ 179806 h 6858000"/>
              <a:gd name="connsiteX11743" fmla="*/ 3759148 w 12192000"/>
              <a:gd name="connsiteY11743" fmla="*/ 177782 h 6858000"/>
              <a:gd name="connsiteX11744" fmla="*/ 3755457 w 12192000"/>
              <a:gd name="connsiteY11744" fmla="*/ 178591 h 6858000"/>
              <a:gd name="connsiteX11745" fmla="*/ 3752504 w 12192000"/>
              <a:gd name="connsiteY11745" fmla="*/ 176568 h 6858000"/>
              <a:gd name="connsiteX11746" fmla="*/ 3753242 w 12192000"/>
              <a:gd name="connsiteY11746" fmla="*/ 172116 h 6858000"/>
              <a:gd name="connsiteX11747" fmla="*/ 3762101 w 12192000"/>
              <a:gd name="connsiteY11747" fmla="*/ 170092 h 6858000"/>
              <a:gd name="connsiteX11748" fmla="*/ 3765054 w 12192000"/>
              <a:gd name="connsiteY11748" fmla="*/ 171711 h 6858000"/>
              <a:gd name="connsiteX11749" fmla="*/ 3768007 w 12192000"/>
              <a:gd name="connsiteY11749" fmla="*/ 169688 h 6858000"/>
              <a:gd name="connsiteX11750" fmla="*/ 3775390 w 12192000"/>
              <a:gd name="connsiteY11750" fmla="*/ 172521 h 6858000"/>
              <a:gd name="connsiteX11751" fmla="*/ 3779081 w 12192000"/>
              <a:gd name="connsiteY11751" fmla="*/ 170497 h 6858000"/>
              <a:gd name="connsiteX11752" fmla="*/ 3777604 w 12192000"/>
              <a:gd name="connsiteY11752" fmla="*/ 164426 h 6858000"/>
              <a:gd name="connsiteX11753" fmla="*/ 3777604 w 12192000"/>
              <a:gd name="connsiteY11753" fmla="*/ 158760 h 6858000"/>
              <a:gd name="connsiteX11754" fmla="*/ 3776128 w 12192000"/>
              <a:gd name="connsiteY11754" fmla="*/ 157142 h 6858000"/>
              <a:gd name="connsiteX11755" fmla="*/ 3770222 w 12192000"/>
              <a:gd name="connsiteY11755" fmla="*/ 156737 h 6858000"/>
              <a:gd name="connsiteX11756" fmla="*/ 3766531 w 12192000"/>
              <a:gd name="connsiteY11756" fmla="*/ 159975 h 6858000"/>
              <a:gd name="connsiteX11757" fmla="*/ 3759148 w 12192000"/>
              <a:gd name="connsiteY11757" fmla="*/ 160784 h 6858000"/>
              <a:gd name="connsiteX11758" fmla="*/ 3737001 w 12192000"/>
              <a:gd name="connsiteY11758" fmla="*/ 154713 h 6858000"/>
              <a:gd name="connsiteX11759" fmla="*/ 3728142 w 12192000"/>
              <a:gd name="connsiteY11759" fmla="*/ 153904 h 6858000"/>
              <a:gd name="connsiteX11760" fmla="*/ 3723713 w 12192000"/>
              <a:gd name="connsiteY11760" fmla="*/ 149857 h 6858000"/>
              <a:gd name="connsiteX11761" fmla="*/ 3723713 w 12192000"/>
              <a:gd name="connsiteY11761" fmla="*/ 147024 h 6858000"/>
              <a:gd name="connsiteX11762" fmla="*/ 3733310 w 12192000"/>
              <a:gd name="connsiteY11762" fmla="*/ 147024 h 6858000"/>
              <a:gd name="connsiteX11763" fmla="*/ 3739954 w 12192000"/>
              <a:gd name="connsiteY11763" fmla="*/ 149047 h 6858000"/>
              <a:gd name="connsiteX11764" fmla="*/ 3743645 w 12192000"/>
              <a:gd name="connsiteY11764" fmla="*/ 147024 h 6858000"/>
              <a:gd name="connsiteX11765" fmla="*/ 3740692 w 12192000"/>
              <a:gd name="connsiteY11765" fmla="*/ 144595 h 6858000"/>
              <a:gd name="connsiteX11766" fmla="*/ 3732571 w 12192000"/>
              <a:gd name="connsiteY11766" fmla="*/ 144595 h 6858000"/>
              <a:gd name="connsiteX11767" fmla="*/ 3729618 w 12192000"/>
              <a:gd name="connsiteY11767" fmla="*/ 141358 h 6858000"/>
              <a:gd name="connsiteX11768" fmla="*/ 3730357 w 12192000"/>
              <a:gd name="connsiteY11768" fmla="*/ 137310 h 6858000"/>
              <a:gd name="connsiteX11769" fmla="*/ 3743645 w 12192000"/>
              <a:gd name="connsiteY11769" fmla="*/ 136906 h 6858000"/>
              <a:gd name="connsiteX11770" fmla="*/ 3746598 w 12192000"/>
              <a:gd name="connsiteY11770" fmla="*/ 134073 h 6858000"/>
              <a:gd name="connsiteX11771" fmla="*/ 3756195 w 12192000"/>
              <a:gd name="connsiteY11771" fmla="*/ 134073 h 6858000"/>
              <a:gd name="connsiteX11772" fmla="*/ 3788678 w 12192000"/>
              <a:gd name="connsiteY11772" fmla="*/ 135692 h 6858000"/>
              <a:gd name="connsiteX11773" fmla="*/ 3795322 w 12192000"/>
              <a:gd name="connsiteY11773" fmla="*/ 133668 h 6858000"/>
              <a:gd name="connsiteX11774" fmla="*/ 3807134 w 12192000"/>
              <a:gd name="connsiteY11774" fmla="*/ 135287 h 6858000"/>
              <a:gd name="connsiteX11775" fmla="*/ 3811564 w 12192000"/>
              <a:gd name="connsiteY11775" fmla="*/ 133668 h 6858000"/>
              <a:gd name="connsiteX11776" fmla="*/ 3810825 w 12192000"/>
              <a:gd name="connsiteY11776" fmla="*/ 129621 h 6858000"/>
              <a:gd name="connsiteX11777" fmla="*/ 3799013 w 12192000"/>
              <a:gd name="connsiteY11777" fmla="*/ 125169 h 6858000"/>
              <a:gd name="connsiteX11778" fmla="*/ 3784249 w 12192000"/>
              <a:gd name="connsiteY11778" fmla="*/ 124764 h 6858000"/>
              <a:gd name="connsiteX11779" fmla="*/ 3767269 w 12192000"/>
              <a:gd name="connsiteY11779" fmla="*/ 128812 h 6858000"/>
              <a:gd name="connsiteX11780" fmla="*/ 3757672 w 12192000"/>
              <a:gd name="connsiteY11780" fmla="*/ 129216 h 6858000"/>
              <a:gd name="connsiteX11781" fmla="*/ 3756195 w 12192000"/>
              <a:gd name="connsiteY11781" fmla="*/ 127193 h 6858000"/>
              <a:gd name="connsiteX11782" fmla="*/ 3751028 w 12192000"/>
              <a:gd name="connsiteY11782" fmla="*/ 125574 h 6858000"/>
              <a:gd name="connsiteX11783" fmla="*/ 3740692 w 12192000"/>
              <a:gd name="connsiteY11783" fmla="*/ 128002 h 6858000"/>
              <a:gd name="connsiteX11784" fmla="*/ 3734048 w 12192000"/>
              <a:gd name="connsiteY11784" fmla="*/ 132454 h 6858000"/>
              <a:gd name="connsiteX11785" fmla="*/ 3731833 w 12192000"/>
              <a:gd name="connsiteY11785" fmla="*/ 130835 h 6858000"/>
              <a:gd name="connsiteX11786" fmla="*/ 3732571 w 12192000"/>
              <a:gd name="connsiteY11786" fmla="*/ 124360 h 6858000"/>
              <a:gd name="connsiteX11787" fmla="*/ 3737739 w 12192000"/>
              <a:gd name="connsiteY11787" fmla="*/ 116670 h 6858000"/>
              <a:gd name="connsiteX11788" fmla="*/ 3746598 w 12192000"/>
              <a:gd name="connsiteY11788" fmla="*/ 113028 h 6858000"/>
              <a:gd name="connsiteX11789" fmla="*/ 3753242 w 12192000"/>
              <a:gd name="connsiteY11789" fmla="*/ 108981 h 6858000"/>
              <a:gd name="connsiteX11790" fmla="*/ 3762101 w 12192000"/>
              <a:gd name="connsiteY11790" fmla="*/ 104933 h 6858000"/>
              <a:gd name="connsiteX11791" fmla="*/ 3765792 w 12192000"/>
              <a:gd name="connsiteY11791" fmla="*/ 97649 h 6858000"/>
              <a:gd name="connsiteX11792" fmla="*/ 3773913 w 12192000"/>
              <a:gd name="connsiteY11792" fmla="*/ 91983 h 6858000"/>
              <a:gd name="connsiteX11793" fmla="*/ 3779081 w 12192000"/>
              <a:gd name="connsiteY11793" fmla="*/ 91173 h 6858000"/>
              <a:gd name="connsiteX11794" fmla="*/ 3782034 w 12192000"/>
              <a:gd name="connsiteY11794" fmla="*/ 94006 h 6858000"/>
              <a:gd name="connsiteX11795" fmla="*/ 3790154 w 12192000"/>
              <a:gd name="connsiteY11795" fmla="*/ 93601 h 6858000"/>
              <a:gd name="connsiteX11796" fmla="*/ 3796060 w 12192000"/>
              <a:gd name="connsiteY11796" fmla="*/ 91578 h 6858000"/>
              <a:gd name="connsiteX11797" fmla="*/ 3801966 w 12192000"/>
              <a:gd name="connsiteY11797" fmla="*/ 91578 h 6858000"/>
              <a:gd name="connsiteX11798" fmla="*/ 3804181 w 12192000"/>
              <a:gd name="connsiteY11798" fmla="*/ 94006 h 6858000"/>
              <a:gd name="connsiteX11799" fmla="*/ 3814517 w 12192000"/>
              <a:gd name="connsiteY11799" fmla="*/ 97649 h 6858000"/>
              <a:gd name="connsiteX11800" fmla="*/ 3824114 w 12192000"/>
              <a:gd name="connsiteY11800" fmla="*/ 105338 h 6858000"/>
              <a:gd name="connsiteX11801" fmla="*/ 3832973 w 12192000"/>
              <a:gd name="connsiteY11801" fmla="*/ 104529 h 6858000"/>
              <a:gd name="connsiteX11802" fmla="*/ 3843308 w 12192000"/>
              <a:gd name="connsiteY11802" fmla="*/ 108171 h 6858000"/>
              <a:gd name="connsiteX11803" fmla="*/ 3853643 w 12192000"/>
              <a:gd name="connsiteY11803" fmla="*/ 117884 h 6858000"/>
              <a:gd name="connsiteX11804" fmla="*/ 3863241 w 12192000"/>
              <a:gd name="connsiteY11804" fmla="*/ 123145 h 6858000"/>
              <a:gd name="connsiteX11805" fmla="*/ 3877267 w 12192000"/>
              <a:gd name="connsiteY11805" fmla="*/ 127193 h 6858000"/>
              <a:gd name="connsiteX11806" fmla="*/ 3883173 w 12192000"/>
              <a:gd name="connsiteY11806" fmla="*/ 124360 h 6858000"/>
              <a:gd name="connsiteX11807" fmla="*/ 3887603 w 12192000"/>
              <a:gd name="connsiteY11807" fmla="*/ 124360 h 6858000"/>
              <a:gd name="connsiteX11808" fmla="*/ 3889079 w 12192000"/>
              <a:gd name="connsiteY11808" fmla="*/ 121931 h 6858000"/>
              <a:gd name="connsiteX11809" fmla="*/ 3887603 w 12192000"/>
              <a:gd name="connsiteY11809" fmla="*/ 117480 h 6858000"/>
              <a:gd name="connsiteX11810" fmla="*/ 3879482 w 12192000"/>
              <a:gd name="connsiteY11810" fmla="*/ 119098 h 6858000"/>
              <a:gd name="connsiteX11811" fmla="*/ 3875791 w 12192000"/>
              <a:gd name="connsiteY11811" fmla="*/ 122336 h 6858000"/>
              <a:gd name="connsiteX11812" fmla="*/ 3869147 w 12192000"/>
              <a:gd name="connsiteY11812" fmla="*/ 121122 h 6858000"/>
              <a:gd name="connsiteX11813" fmla="*/ 3858073 w 12192000"/>
              <a:gd name="connsiteY11813" fmla="*/ 114646 h 6858000"/>
              <a:gd name="connsiteX11814" fmla="*/ 3849214 w 12192000"/>
              <a:gd name="connsiteY11814" fmla="*/ 102100 h 6858000"/>
              <a:gd name="connsiteX11815" fmla="*/ 3849214 w 12192000"/>
              <a:gd name="connsiteY11815" fmla="*/ 98863 h 6858000"/>
              <a:gd name="connsiteX11816" fmla="*/ 3854382 w 12192000"/>
              <a:gd name="connsiteY11816" fmla="*/ 98458 h 6858000"/>
              <a:gd name="connsiteX11817" fmla="*/ 3869147 w 12192000"/>
              <a:gd name="connsiteY11817" fmla="*/ 98863 h 6858000"/>
              <a:gd name="connsiteX11818" fmla="*/ 3881697 w 12192000"/>
              <a:gd name="connsiteY11818" fmla="*/ 94411 h 6858000"/>
              <a:gd name="connsiteX11819" fmla="*/ 3886126 w 12192000"/>
              <a:gd name="connsiteY11819" fmla="*/ 89554 h 6858000"/>
              <a:gd name="connsiteX11820" fmla="*/ 3883911 w 12192000"/>
              <a:gd name="connsiteY11820" fmla="*/ 85507 h 6858000"/>
              <a:gd name="connsiteX11821" fmla="*/ 3872100 w 12192000"/>
              <a:gd name="connsiteY11821" fmla="*/ 83079 h 6858000"/>
              <a:gd name="connsiteX11822" fmla="*/ 3867670 w 12192000"/>
              <a:gd name="connsiteY11822" fmla="*/ 84293 h 6858000"/>
              <a:gd name="connsiteX11823" fmla="*/ 3866932 w 12192000"/>
              <a:gd name="connsiteY11823" fmla="*/ 87935 h 6858000"/>
              <a:gd name="connsiteX11824" fmla="*/ 3869885 w 12192000"/>
              <a:gd name="connsiteY11824" fmla="*/ 91173 h 6858000"/>
              <a:gd name="connsiteX11825" fmla="*/ 3867670 w 12192000"/>
              <a:gd name="connsiteY11825" fmla="*/ 92387 h 6858000"/>
              <a:gd name="connsiteX11826" fmla="*/ 3854382 w 12192000"/>
              <a:gd name="connsiteY11826" fmla="*/ 93197 h 6858000"/>
              <a:gd name="connsiteX11827" fmla="*/ 3849214 w 12192000"/>
              <a:gd name="connsiteY11827" fmla="*/ 89554 h 6858000"/>
              <a:gd name="connsiteX11828" fmla="*/ 3846999 w 12192000"/>
              <a:gd name="connsiteY11828" fmla="*/ 83888 h 6858000"/>
              <a:gd name="connsiteX11829" fmla="*/ 3852905 w 12192000"/>
              <a:gd name="connsiteY11829" fmla="*/ 81865 h 6858000"/>
              <a:gd name="connsiteX11830" fmla="*/ 3857335 w 12192000"/>
              <a:gd name="connsiteY11830" fmla="*/ 82674 h 6858000"/>
              <a:gd name="connsiteX11831" fmla="*/ 3859549 w 12192000"/>
              <a:gd name="connsiteY11831" fmla="*/ 79032 h 6858000"/>
              <a:gd name="connsiteX11832" fmla="*/ 3855120 w 12192000"/>
              <a:gd name="connsiteY11832" fmla="*/ 74175 h 6858000"/>
              <a:gd name="connsiteX11833" fmla="*/ 3849952 w 12192000"/>
              <a:gd name="connsiteY11833" fmla="*/ 74175 h 6858000"/>
              <a:gd name="connsiteX11834" fmla="*/ 3848476 w 12192000"/>
              <a:gd name="connsiteY11834" fmla="*/ 76199 h 6858000"/>
              <a:gd name="connsiteX11835" fmla="*/ 3842570 w 12192000"/>
              <a:gd name="connsiteY11835" fmla="*/ 75389 h 6858000"/>
              <a:gd name="connsiteX11836" fmla="*/ 3838140 w 12192000"/>
              <a:gd name="connsiteY11836" fmla="*/ 75389 h 6858000"/>
              <a:gd name="connsiteX11837" fmla="*/ 3838140 w 12192000"/>
              <a:gd name="connsiteY11837" fmla="*/ 79032 h 6858000"/>
              <a:gd name="connsiteX11838" fmla="*/ 3840355 w 12192000"/>
              <a:gd name="connsiteY11838" fmla="*/ 83888 h 6858000"/>
              <a:gd name="connsiteX11839" fmla="*/ 3840355 w 12192000"/>
              <a:gd name="connsiteY11839" fmla="*/ 89959 h 6858000"/>
              <a:gd name="connsiteX11840" fmla="*/ 3835187 w 12192000"/>
              <a:gd name="connsiteY11840" fmla="*/ 95625 h 6858000"/>
              <a:gd name="connsiteX11841" fmla="*/ 3827805 w 12192000"/>
              <a:gd name="connsiteY11841" fmla="*/ 99267 h 6858000"/>
              <a:gd name="connsiteX11842" fmla="*/ 3823375 w 12192000"/>
              <a:gd name="connsiteY11842" fmla="*/ 97244 h 6858000"/>
              <a:gd name="connsiteX11843" fmla="*/ 3813778 w 12192000"/>
              <a:gd name="connsiteY11843" fmla="*/ 86721 h 6858000"/>
              <a:gd name="connsiteX11844" fmla="*/ 3805658 w 12192000"/>
              <a:gd name="connsiteY11844" fmla="*/ 86721 h 6858000"/>
              <a:gd name="connsiteX11845" fmla="*/ 3800490 w 12192000"/>
              <a:gd name="connsiteY11845" fmla="*/ 83484 h 6858000"/>
              <a:gd name="connsiteX11846" fmla="*/ 3799752 w 12192000"/>
              <a:gd name="connsiteY11846" fmla="*/ 79032 h 6858000"/>
              <a:gd name="connsiteX11847" fmla="*/ 3796799 w 12192000"/>
              <a:gd name="connsiteY11847" fmla="*/ 79841 h 6858000"/>
              <a:gd name="connsiteX11848" fmla="*/ 3792369 w 12192000"/>
              <a:gd name="connsiteY11848" fmla="*/ 83888 h 6858000"/>
              <a:gd name="connsiteX11849" fmla="*/ 3780557 w 12192000"/>
              <a:gd name="connsiteY11849" fmla="*/ 85507 h 6858000"/>
              <a:gd name="connsiteX11850" fmla="*/ 3773175 w 12192000"/>
              <a:gd name="connsiteY11850" fmla="*/ 85912 h 6858000"/>
              <a:gd name="connsiteX11851" fmla="*/ 3766531 w 12192000"/>
              <a:gd name="connsiteY11851" fmla="*/ 90364 h 6858000"/>
              <a:gd name="connsiteX11852" fmla="*/ 3756933 w 12192000"/>
              <a:gd name="connsiteY11852" fmla="*/ 100481 h 6858000"/>
              <a:gd name="connsiteX11853" fmla="*/ 3750289 w 12192000"/>
              <a:gd name="connsiteY11853" fmla="*/ 102505 h 6858000"/>
              <a:gd name="connsiteX11854" fmla="*/ 3746598 w 12192000"/>
              <a:gd name="connsiteY11854" fmla="*/ 100481 h 6858000"/>
              <a:gd name="connsiteX11855" fmla="*/ 3746598 w 12192000"/>
              <a:gd name="connsiteY11855" fmla="*/ 96839 h 6858000"/>
              <a:gd name="connsiteX11856" fmla="*/ 3757672 w 12192000"/>
              <a:gd name="connsiteY11856" fmla="*/ 84698 h 6858000"/>
              <a:gd name="connsiteX11857" fmla="*/ 3762101 w 12192000"/>
              <a:gd name="connsiteY11857" fmla="*/ 83079 h 6858000"/>
              <a:gd name="connsiteX11858" fmla="*/ 3765792 w 12192000"/>
              <a:gd name="connsiteY11858" fmla="*/ 79436 h 6858000"/>
              <a:gd name="connsiteX11859" fmla="*/ 3765792 w 12192000"/>
              <a:gd name="connsiteY11859" fmla="*/ 76199 h 6858000"/>
              <a:gd name="connsiteX11860" fmla="*/ 3768745 w 12192000"/>
              <a:gd name="connsiteY11860" fmla="*/ 75389 h 6858000"/>
              <a:gd name="connsiteX11861" fmla="*/ 3773913 w 12192000"/>
              <a:gd name="connsiteY11861" fmla="*/ 70937 h 6858000"/>
              <a:gd name="connsiteX11862" fmla="*/ 3773913 w 12192000"/>
              <a:gd name="connsiteY11862" fmla="*/ 66486 h 6858000"/>
              <a:gd name="connsiteX11863" fmla="*/ 3776866 w 12192000"/>
              <a:gd name="connsiteY11863" fmla="*/ 61224 h 6858000"/>
              <a:gd name="connsiteX11864" fmla="*/ 3780557 w 12192000"/>
              <a:gd name="connsiteY11864" fmla="*/ 61629 h 6858000"/>
              <a:gd name="connsiteX11865" fmla="*/ 3788678 w 12192000"/>
              <a:gd name="connsiteY11865" fmla="*/ 66890 h 6858000"/>
              <a:gd name="connsiteX11866" fmla="*/ 3798275 w 12192000"/>
              <a:gd name="connsiteY11866" fmla="*/ 70937 h 6858000"/>
              <a:gd name="connsiteX11867" fmla="*/ 3812302 w 12192000"/>
              <a:gd name="connsiteY11867" fmla="*/ 70937 h 6858000"/>
              <a:gd name="connsiteX11868" fmla="*/ 3810825 w 12192000"/>
              <a:gd name="connsiteY11868" fmla="*/ 67700 h 6858000"/>
              <a:gd name="connsiteX11869" fmla="*/ 3804181 w 12192000"/>
              <a:gd name="connsiteY11869" fmla="*/ 66081 h 6858000"/>
              <a:gd name="connsiteX11870" fmla="*/ 3799752 w 12192000"/>
              <a:gd name="connsiteY11870" fmla="*/ 66486 h 6858000"/>
              <a:gd name="connsiteX11871" fmla="*/ 3793846 w 12192000"/>
              <a:gd name="connsiteY11871" fmla="*/ 62843 h 6858000"/>
              <a:gd name="connsiteX11872" fmla="*/ 3782034 w 12192000"/>
              <a:gd name="connsiteY11872" fmla="*/ 52320 h 6858000"/>
              <a:gd name="connsiteX11873" fmla="*/ 3779819 w 12192000"/>
              <a:gd name="connsiteY11873" fmla="*/ 45845 h 6858000"/>
              <a:gd name="connsiteX11874" fmla="*/ 3773913 w 12192000"/>
              <a:gd name="connsiteY11874" fmla="*/ 43417 h 6858000"/>
              <a:gd name="connsiteX11875" fmla="*/ 3773175 w 12192000"/>
              <a:gd name="connsiteY11875" fmla="*/ 39774 h 6858000"/>
              <a:gd name="connsiteX11876" fmla="*/ 3776866 w 12192000"/>
              <a:gd name="connsiteY11876" fmla="*/ 38155 h 6858000"/>
              <a:gd name="connsiteX11877" fmla="*/ 3787940 w 12192000"/>
              <a:gd name="connsiteY11877" fmla="*/ 41393 h 6858000"/>
              <a:gd name="connsiteX11878" fmla="*/ 3797537 w 12192000"/>
              <a:gd name="connsiteY11878" fmla="*/ 52320 h 6858000"/>
              <a:gd name="connsiteX11879" fmla="*/ 3806396 w 12192000"/>
              <a:gd name="connsiteY11879" fmla="*/ 60010 h 6858000"/>
              <a:gd name="connsiteX11880" fmla="*/ 3807872 w 12192000"/>
              <a:gd name="connsiteY11880" fmla="*/ 57582 h 6858000"/>
              <a:gd name="connsiteX11881" fmla="*/ 3804919 w 12192000"/>
              <a:gd name="connsiteY11881" fmla="*/ 51916 h 6858000"/>
              <a:gd name="connsiteX11882" fmla="*/ 3801966 w 12192000"/>
              <a:gd name="connsiteY11882" fmla="*/ 44226 h 6858000"/>
              <a:gd name="connsiteX11883" fmla="*/ 3804919 w 12192000"/>
              <a:gd name="connsiteY11883" fmla="*/ 45036 h 6858000"/>
              <a:gd name="connsiteX11884" fmla="*/ 3810087 w 12192000"/>
              <a:gd name="connsiteY11884" fmla="*/ 50702 h 6858000"/>
              <a:gd name="connsiteX11885" fmla="*/ 3813040 w 12192000"/>
              <a:gd name="connsiteY11885" fmla="*/ 56368 h 6858000"/>
              <a:gd name="connsiteX11886" fmla="*/ 3830020 w 12192000"/>
              <a:gd name="connsiteY11886" fmla="*/ 65676 h 6858000"/>
              <a:gd name="connsiteX11887" fmla="*/ 3836664 w 12192000"/>
              <a:gd name="connsiteY11887" fmla="*/ 64462 h 6858000"/>
              <a:gd name="connsiteX11888" fmla="*/ 3840355 w 12192000"/>
              <a:gd name="connsiteY11888" fmla="*/ 62438 h 6858000"/>
              <a:gd name="connsiteX11889" fmla="*/ 3849952 w 12192000"/>
              <a:gd name="connsiteY11889" fmla="*/ 62034 h 6858000"/>
              <a:gd name="connsiteX11890" fmla="*/ 3854382 w 12192000"/>
              <a:gd name="connsiteY11890" fmla="*/ 66081 h 6858000"/>
              <a:gd name="connsiteX11891" fmla="*/ 3864717 w 12192000"/>
              <a:gd name="connsiteY11891" fmla="*/ 72152 h 6858000"/>
              <a:gd name="connsiteX11892" fmla="*/ 3872838 w 12192000"/>
              <a:gd name="connsiteY11892" fmla="*/ 75389 h 6858000"/>
              <a:gd name="connsiteX11893" fmla="*/ 3874314 w 12192000"/>
              <a:gd name="connsiteY11893" fmla="*/ 77817 h 6858000"/>
              <a:gd name="connsiteX11894" fmla="*/ 3881697 w 12192000"/>
              <a:gd name="connsiteY11894" fmla="*/ 77817 h 6858000"/>
              <a:gd name="connsiteX11895" fmla="*/ 3880958 w 12192000"/>
              <a:gd name="connsiteY11895" fmla="*/ 74984 h 6858000"/>
              <a:gd name="connsiteX11896" fmla="*/ 3872838 w 12192000"/>
              <a:gd name="connsiteY11896" fmla="*/ 67700 h 6858000"/>
              <a:gd name="connsiteX11897" fmla="*/ 3852905 w 12192000"/>
              <a:gd name="connsiteY11897" fmla="*/ 53130 h 6858000"/>
              <a:gd name="connsiteX11898" fmla="*/ 3851429 w 12192000"/>
              <a:gd name="connsiteY11898" fmla="*/ 48678 h 6858000"/>
              <a:gd name="connsiteX11899" fmla="*/ 3852167 w 12192000"/>
              <a:gd name="connsiteY11899" fmla="*/ 45440 h 6858000"/>
              <a:gd name="connsiteX11900" fmla="*/ 3863241 w 12192000"/>
              <a:gd name="connsiteY11900" fmla="*/ 41798 h 6858000"/>
              <a:gd name="connsiteX11901" fmla="*/ 3864717 w 12192000"/>
              <a:gd name="connsiteY11901" fmla="*/ 36537 h 6858000"/>
              <a:gd name="connsiteX11902" fmla="*/ 3867670 w 12192000"/>
              <a:gd name="connsiteY11902" fmla="*/ 30466 h 6858000"/>
              <a:gd name="connsiteX11903" fmla="*/ 3871361 w 12192000"/>
              <a:gd name="connsiteY11903" fmla="*/ 28442 h 6858000"/>
              <a:gd name="connsiteX11904" fmla="*/ 3871361 w 12192000"/>
              <a:gd name="connsiteY11904" fmla="*/ 26419 h 6858000"/>
              <a:gd name="connsiteX11905" fmla="*/ 3864717 w 12192000"/>
              <a:gd name="connsiteY11905" fmla="*/ 25609 h 6858000"/>
              <a:gd name="connsiteX11906" fmla="*/ 3858811 w 12192000"/>
              <a:gd name="connsiteY11906" fmla="*/ 28038 h 6858000"/>
              <a:gd name="connsiteX11907" fmla="*/ 3845523 w 12192000"/>
              <a:gd name="connsiteY11907" fmla="*/ 28038 h 6858000"/>
              <a:gd name="connsiteX11908" fmla="*/ 3841832 w 12192000"/>
              <a:gd name="connsiteY11908" fmla="*/ 31275 h 6858000"/>
              <a:gd name="connsiteX11909" fmla="*/ 3844046 w 12192000"/>
              <a:gd name="connsiteY11909" fmla="*/ 34108 h 6858000"/>
              <a:gd name="connsiteX11910" fmla="*/ 3851429 w 12192000"/>
              <a:gd name="connsiteY11910" fmla="*/ 38965 h 6858000"/>
              <a:gd name="connsiteX11911" fmla="*/ 3848476 w 12192000"/>
              <a:gd name="connsiteY11911" fmla="*/ 42203 h 6858000"/>
              <a:gd name="connsiteX11912" fmla="*/ 3836664 w 12192000"/>
              <a:gd name="connsiteY11912" fmla="*/ 42203 h 6858000"/>
              <a:gd name="connsiteX11913" fmla="*/ 3832973 w 12192000"/>
              <a:gd name="connsiteY11913" fmla="*/ 43417 h 6858000"/>
              <a:gd name="connsiteX11914" fmla="*/ 3825590 w 12192000"/>
              <a:gd name="connsiteY11914" fmla="*/ 41798 h 6858000"/>
              <a:gd name="connsiteX11915" fmla="*/ 3816731 w 12192000"/>
              <a:gd name="connsiteY11915" fmla="*/ 44226 h 6858000"/>
              <a:gd name="connsiteX11916" fmla="*/ 3812302 w 12192000"/>
              <a:gd name="connsiteY11916" fmla="*/ 38155 h 6858000"/>
              <a:gd name="connsiteX11917" fmla="*/ 3804919 w 12192000"/>
              <a:gd name="connsiteY11917" fmla="*/ 35727 h 6858000"/>
              <a:gd name="connsiteX11918" fmla="*/ 3803443 w 12192000"/>
              <a:gd name="connsiteY11918" fmla="*/ 31680 h 6858000"/>
              <a:gd name="connsiteX11919" fmla="*/ 3807872 w 12192000"/>
              <a:gd name="connsiteY11919" fmla="*/ 28847 h 6858000"/>
              <a:gd name="connsiteX11920" fmla="*/ 3812302 w 12192000"/>
              <a:gd name="connsiteY11920" fmla="*/ 25205 h 6858000"/>
              <a:gd name="connsiteX11921" fmla="*/ 3807134 w 12192000"/>
              <a:gd name="connsiteY11921" fmla="*/ 25205 h 6858000"/>
              <a:gd name="connsiteX11922" fmla="*/ 3797537 w 12192000"/>
              <a:gd name="connsiteY11922" fmla="*/ 27228 h 6858000"/>
              <a:gd name="connsiteX11923" fmla="*/ 3795322 w 12192000"/>
              <a:gd name="connsiteY11923" fmla="*/ 25205 h 6858000"/>
              <a:gd name="connsiteX11924" fmla="*/ 3807134 w 12192000"/>
              <a:gd name="connsiteY11924" fmla="*/ 22372 h 6858000"/>
              <a:gd name="connsiteX11925" fmla="*/ 3820422 w 12192000"/>
              <a:gd name="connsiteY11925" fmla="*/ 17110 h 6858000"/>
              <a:gd name="connsiteX11926" fmla="*/ 3826328 w 12192000"/>
              <a:gd name="connsiteY11926" fmla="*/ 13873 h 6858000"/>
              <a:gd name="connsiteX11927" fmla="*/ 3837402 w 12192000"/>
              <a:gd name="connsiteY11927" fmla="*/ 14682 h 6858000"/>
              <a:gd name="connsiteX11928" fmla="*/ 3840355 w 12192000"/>
              <a:gd name="connsiteY11928" fmla="*/ 17110 h 6858000"/>
              <a:gd name="connsiteX11929" fmla="*/ 3848476 w 12192000"/>
              <a:gd name="connsiteY11929" fmla="*/ 15896 h 6858000"/>
              <a:gd name="connsiteX11930" fmla="*/ 3857335 w 12192000"/>
              <a:gd name="connsiteY11930" fmla="*/ 15896 h 6858000"/>
              <a:gd name="connsiteX11931" fmla="*/ 3868408 w 12192000"/>
              <a:gd name="connsiteY11931" fmla="*/ 17110 h 6858000"/>
              <a:gd name="connsiteX11932" fmla="*/ 3868408 w 12192000"/>
              <a:gd name="connsiteY11932" fmla="*/ 12254 h 6858000"/>
              <a:gd name="connsiteX11933" fmla="*/ 3872838 w 12192000"/>
              <a:gd name="connsiteY11933" fmla="*/ 9826 h 6858000"/>
              <a:gd name="connsiteX11934" fmla="*/ 3876529 w 12192000"/>
              <a:gd name="connsiteY11934" fmla="*/ 6183 h 6858000"/>
              <a:gd name="connsiteX11935" fmla="*/ 3883173 w 12192000"/>
              <a:gd name="connsiteY11935" fmla="*/ 2136 h 6858000"/>
              <a:gd name="connsiteX11936" fmla="*/ 3871047 w 12192000"/>
              <a:gd name="connsiteY11936" fmla="*/ 0 h 6858000"/>
              <a:gd name="connsiteX11937" fmla="*/ 3878422 w 12192000"/>
              <a:gd name="connsiteY11937" fmla="*/ 0 h 6858000"/>
              <a:gd name="connsiteX11938" fmla="*/ 3875791 w 12192000"/>
              <a:gd name="connsiteY11938" fmla="*/ 1731 h 6858000"/>
              <a:gd name="connsiteX11939" fmla="*/ 3872100 w 12192000"/>
              <a:gd name="connsiteY11939" fmla="*/ 1731 h 6858000"/>
              <a:gd name="connsiteX11940" fmla="*/ 2994888 w 12192000"/>
              <a:gd name="connsiteY11940" fmla="*/ 0 h 6858000"/>
              <a:gd name="connsiteX11941" fmla="*/ 3250109 w 12192000"/>
              <a:gd name="connsiteY11941" fmla="*/ 0 h 6858000"/>
              <a:gd name="connsiteX11942" fmla="*/ 3251236 w 12192000"/>
              <a:gd name="connsiteY11942" fmla="*/ 1731 h 6858000"/>
              <a:gd name="connsiteX11943" fmla="*/ 3248283 w 12192000"/>
              <a:gd name="connsiteY11943" fmla="*/ 6588 h 6858000"/>
              <a:gd name="connsiteX11944" fmla="*/ 3243854 w 12192000"/>
              <a:gd name="connsiteY11944" fmla="*/ 16706 h 6858000"/>
              <a:gd name="connsiteX11945" fmla="*/ 3244592 w 12192000"/>
              <a:gd name="connsiteY11945" fmla="*/ 22372 h 6858000"/>
              <a:gd name="connsiteX11946" fmla="*/ 3248283 w 12192000"/>
              <a:gd name="connsiteY11946" fmla="*/ 19943 h 6858000"/>
              <a:gd name="connsiteX11947" fmla="*/ 3249022 w 12192000"/>
              <a:gd name="connsiteY11947" fmla="*/ 13468 h 6858000"/>
              <a:gd name="connsiteX11948" fmla="*/ 3255666 w 12192000"/>
              <a:gd name="connsiteY11948" fmla="*/ 7397 h 6858000"/>
              <a:gd name="connsiteX11949" fmla="*/ 3262310 w 12192000"/>
              <a:gd name="connsiteY11949" fmla="*/ 6588 h 6858000"/>
              <a:gd name="connsiteX11950" fmla="*/ 3263787 w 12192000"/>
              <a:gd name="connsiteY11950" fmla="*/ 13468 h 6858000"/>
              <a:gd name="connsiteX11951" fmla="*/ 3260095 w 12192000"/>
              <a:gd name="connsiteY11951" fmla="*/ 18325 h 6858000"/>
              <a:gd name="connsiteX11952" fmla="*/ 3251236 w 12192000"/>
              <a:gd name="connsiteY11952" fmla="*/ 32894 h 6858000"/>
              <a:gd name="connsiteX11953" fmla="*/ 3246807 w 12192000"/>
              <a:gd name="connsiteY11953" fmla="*/ 41393 h 6858000"/>
              <a:gd name="connsiteX11954" fmla="*/ 3246807 w 12192000"/>
              <a:gd name="connsiteY11954" fmla="*/ 47464 h 6858000"/>
              <a:gd name="connsiteX11955" fmla="*/ 3251236 w 12192000"/>
              <a:gd name="connsiteY11955" fmla="*/ 45036 h 6858000"/>
              <a:gd name="connsiteX11956" fmla="*/ 3258619 w 12192000"/>
              <a:gd name="connsiteY11956" fmla="*/ 34108 h 6858000"/>
              <a:gd name="connsiteX11957" fmla="*/ 3258619 w 12192000"/>
              <a:gd name="connsiteY11957" fmla="*/ 28847 h 6858000"/>
              <a:gd name="connsiteX11958" fmla="*/ 3263048 w 12192000"/>
              <a:gd name="connsiteY11958" fmla="*/ 23181 h 6858000"/>
              <a:gd name="connsiteX11959" fmla="*/ 3271907 w 12192000"/>
              <a:gd name="connsiteY11959" fmla="*/ 19134 h 6858000"/>
              <a:gd name="connsiteX11960" fmla="*/ 3271169 w 12192000"/>
              <a:gd name="connsiteY11960" fmla="*/ 16706 h 6858000"/>
              <a:gd name="connsiteX11961" fmla="*/ 3274860 w 12192000"/>
              <a:gd name="connsiteY11961" fmla="*/ 10635 h 6858000"/>
              <a:gd name="connsiteX11962" fmla="*/ 3282243 w 12192000"/>
              <a:gd name="connsiteY11962" fmla="*/ 5778 h 6858000"/>
              <a:gd name="connsiteX11963" fmla="*/ 3284457 w 12192000"/>
              <a:gd name="connsiteY11963" fmla="*/ 7802 h 6858000"/>
              <a:gd name="connsiteX11964" fmla="*/ 3281504 w 12192000"/>
              <a:gd name="connsiteY11964" fmla="*/ 14277 h 6858000"/>
              <a:gd name="connsiteX11965" fmla="*/ 3272646 w 12192000"/>
              <a:gd name="connsiteY11965" fmla="*/ 25609 h 6858000"/>
              <a:gd name="connsiteX11966" fmla="*/ 3268216 w 12192000"/>
              <a:gd name="connsiteY11966" fmla="*/ 32085 h 6858000"/>
              <a:gd name="connsiteX11967" fmla="*/ 3268216 w 12192000"/>
              <a:gd name="connsiteY11967" fmla="*/ 40179 h 6858000"/>
              <a:gd name="connsiteX11968" fmla="*/ 3269693 w 12192000"/>
              <a:gd name="connsiteY11968" fmla="*/ 48678 h 6858000"/>
              <a:gd name="connsiteX11969" fmla="*/ 3273384 w 12192000"/>
              <a:gd name="connsiteY11969" fmla="*/ 45845 h 6858000"/>
              <a:gd name="connsiteX11970" fmla="*/ 3272646 w 12192000"/>
              <a:gd name="connsiteY11970" fmla="*/ 40584 h 6858000"/>
              <a:gd name="connsiteX11971" fmla="*/ 3273384 w 12192000"/>
              <a:gd name="connsiteY11971" fmla="*/ 32490 h 6858000"/>
              <a:gd name="connsiteX11972" fmla="*/ 3280028 w 12192000"/>
              <a:gd name="connsiteY11972" fmla="*/ 27228 h 6858000"/>
              <a:gd name="connsiteX11973" fmla="*/ 3285196 w 12192000"/>
              <a:gd name="connsiteY11973" fmla="*/ 20753 h 6858000"/>
              <a:gd name="connsiteX11974" fmla="*/ 3297008 w 12192000"/>
              <a:gd name="connsiteY11974" fmla="*/ 12254 h 6858000"/>
              <a:gd name="connsiteX11975" fmla="*/ 3304390 w 12192000"/>
              <a:gd name="connsiteY11975" fmla="*/ 6588 h 6858000"/>
              <a:gd name="connsiteX11976" fmla="*/ 3306605 w 12192000"/>
              <a:gd name="connsiteY11976" fmla="*/ 9826 h 6858000"/>
              <a:gd name="connsiteX11977" fmla="*/ 3305867 w 12192000"/>
              <a:gd name="connsiteY11977" fmla="*/ 19943 h 6858000"/>
              <a:gd name="connsiteX11978" fmla="*/ 3301437 w 12192000"/>
              <a:gd name="connsiteY11978" fmla="*/ 23990 h 6858000"/>
              <a:gd name="connsiteX11979" fmla="*/ 3290363 w 12192000"/>
              <a:gd name="connsiteY11979" fmla="*/ 26419 h 6858000"/>
              <a:gd name="connsiteX11980" fmla="*/ 3289625 w 12192000"/>
              <a:gd name="connsiteY11980" fmla="*/ 33704 h 6858000"/>
              <a:gd name="connsiteX11981" fmla="*/ 3285934 w 12192000"/>
              <a:gd name="connsiteY11981" fmla="*/ 40988 h 6858000"/>
              <a:gd name="connsiteX11982" fmla="*/ 3288887 w 12192000"/>
              <a:gd name="connsiteY11982" fmla="*/ 42607 h 6858000"/>
              <a:gd name="connsiteX11983" fmla="*/ 3291840 w 12192000"/>
              <a:gd name="connsiteY11983" fmla="*/ 39774 h 6858000"/>
              <a:gd name="connsiteX11984" fmla="*/ 3296269 w 12192000"/>
              <a:gd name="connsiteY11984" fmla="*/ 42607 h 6858000"/>
              <a:gd name="connsiteX11985" fmla="*/ 3301437 w 12192000"/>
              <a:gd name="connsiteY11985" fmla="*/ 38965 h 6858000"/>
              <a:gd name="connsiteX11986" fmla="*/ 3312511 w 12192000"/>
              <a:gd name="connsiteY11986" fmla="*/ 35727 h 6858000"/>
              <a:gd name="connsiteX11987" fmla="*/ 3315464 w 12192000"/>
              <a:gd name="connsiteY11987" fmla="*/ 40584 h 6858000"/>
              <a:gd name="connsiteX11988" fmla="*/ 3318417 w 12192000"/>
              <a:gd name="connsiteY11988" fmla="*/ 51511 h 6858000"/>
              <a:gd name="connsiteX11989" fmla="*/ 3318417 w 12192000"/>
              <a:gd name="connsiteY11989" fmla="*/ 56772 h 6858000"/>
              <a:gd name="connsiteX11990" fmla="*/ 3310296 w 12192000"/>
              <a:gd name="connsiteY11990" fmla="*/ 60010 h 6858000"/>
              <a:gd name="connsiteX11991" fmla="*/ 3311034 w 12192000"/>
              <a:gd name="connsiteY11991" fmla="*/ 62438 h 6858000"/>
              <a:gd name="connsiteX11992" fmla="*/ 3316202 w 12192000"/>
              <a:gd name="connsiteY11992" fmla="*/ 63652 h 6858000"/>
              <a:gd name="connsiteX11993" fmla="*/ 3320631 w 12192000"/>
              <a:gd name="connsiteY11993" fmla="*/ 70937 h 6858000"/>
              <a:gd name="connsiteX11994" fmla="*/ 3313987 w 12192000"/>
              <a:gd name="connsiteY11994" fmla="*/ 73366 h 6858000"/>
              <a:gd name="connsiteX11995" fmla="*/ 3308081 w 12192000"/>
              <a:gd name="connsiteY11995" fmla="*/ 72152 h 6858000"/>
              <a:gd name="connsiteX11996" fmla="*/ 3313987 w 12192000"/>
              <a:gd name="connsiteY11996" fmla="*/ 75794 h 6858000"/>
              <a:gd name="connsiteX11997" fmla="*/ 3322108 w 12192000"/>
              <a:gd name="connsiteY11997" fmla="*/ 79032 h 6858000"/>
              <a:gd name="connsiteX11998" fmla="*/ 3302914 w 12192000"/>
              <a:gd name="connsiteY11998" fmla="*/ 83079 h 6858000"/>
              <a:gd name="connsiteX11999" fmla="*/ 3293316 w 12192000"/>
              <a:gd name="connsiteY11999" fmla="*/ 82269 h 6858000"/>
              <a:gd name="connsiteX12000" fmla="*/ 3298484 w 12192000"/>
              <a:gd name="connsiteY12000" fmla="*/ 86721 h 6858000"/>
              <a:gd name="connsiteX12001" fmla="*/ 3307343 w 12192000"/>
              <a:gd name="connsiteY12001" fmla="*/ 85912 h 6858000"/>
              <a:gd name="connsiteX12002" fmla="*/ 3320631 w 12192000"/>
              <a:gd name="connsiteY12002" fmla="*/ 88745 h 6858000"/>
              <a:gd name="connsiteX12003" fmla="*/ 3324323 w 12192000"/>
              <a:gd name="connsiteY12003" fmla="*/ 84698 h 6858000"/>
              <a:gd name="connsiteX12004" fmla="*/ 3333182 w 12192000"/>
              <a:gd name="connsiteY12004" fmla="*/ 83079 h 6858000"/>
              <a:gd name="connsiteX12005" fmla="*/ 3335396 w 12192000"/>
              <a:gd name="connsiteY12005" fmla="*/ 83888 h 6858000"/>
              <a:gd name="connsiteX12006" fmla="*/ 3328014 w 12192000"/>
              <a:gd name="connsiteY12006" fmla="*/ 92792 h 6858000"/>
              <a:gd name="connsiteX12007" fmla="*/ 3324323 w 12192000"/>
              <a:gd name="connsiteY12007" fmla="*/ 101696 h 6858000"/>
              <a:gd name="connsiteX12008" fmla="*/ 3333182 w 12192000"/>
              <a:gd name="connsiteY12008" fmla="*/ 93601 h 6858000"/>
              <a:gd name="connsiteX12009" fmla="*/ 3340564 w 12192000"/>
              <a:gd name="connsiteY12009" fmla="*/ 91173 h 6858000"/>
              <a:gd name="connsiteX12010" fmla="*/ 3346470 w 12192000"/>
              <a:gd name="connsiteY12010" fmla="*/ 85507 h 6858000"/>
              <a:gd name="connsiteX12011" fmla="*/ 3355329 w 12192000"/>
              <a:gd name="connsiteY12011" fmla="*/ 79032 h 6858000"/>
              <a:gd name="connsiteX12012" fmla="*/ 3362711 w 12192000"/>
              <a:gd name="connsiteY12012" fmla="*/ 81055 h 6858000"/>
              <a:gd name="connsiteX12013" fmla="*/ 3361235 w 12192000"/>
              <a:gd name="connsiteY12013" fmla="*/ 85507 h 6858000"/>
              <a:gd name="connsiteX12014" fmla="*/ 3355329 w 12192000"/>
              <a:gd name="connsiteY12014" fmla="*/ 91173 h 6858000"/>
              <a:gd name="connsiteX12015" fmla="*/ 3351638 w 12192000"/>
              <a:gd name="connsiteY12015" fmla="*/ 91578 h 6858000"/>
              <a:gd name="connsiteX12016" fmla="*/ 3347208 w 12192000"/>
              <a:gd name="connsiteY12016" fmla="*/ 98863 h 6858000"/>
              <a:gd name="connsiteX12017" fmla="*/ 3342779 w 12192000"/>
              <a:gd name="connsiteY12017" fmla="*/ 107766 h 6858000"/>
              <a:gd name="connsiteX12018" fmla="*/ 3331705 w 12192000"/>
              <a:gd name="connsiteY12018" fmla="*/ 111813 h 6858000"/>
              <a:gd name="connsiteX12019" fmla="*/ 3326537 w 12192000"/>
              <a:gd name="connsiteY12019" fmla="*/ 119503 h 6858000"/>
              <a:gd name="connsiteX12020" fmla="*/ 3327276 w 12192000"/>
              <a:gd name="connsiteY12020" fmla="*/ 125169 h 6858000"/>
              <a:gd name="connsiteX12021" fmla="*/ 3333182 w 12192000"/>
              <a:gd name="connsiteY12021" fmla="*/ 125978 h 6858000"/>
              <a:gd name="connsiteX12022" fmla="*/ 3339826 w 12192000"/>
              <a:gd name="connsiteY12022" fmla="*/ 119098 h 6858000"/>
              <a:gd name="connsiteX12023" fmla="*/ 3339826 w 12192000"/>
              <a:gd name="connsiteY12023" fmla="*/ 115456 h 6858000"/>
              <a:gd name="connsiteX12024" fmla="*/ 3350161 w 12192000"/>
              <a:gd name="connsiteY12024" fmla="*/ 104529 h 6858000"/>
              <a:gd name="connsiteX12025" fmla="*/ 3358282 w 12192000"/>
              <a:gd name="connsiteY12025" fmla="*/ 101696 h 6858000"/>
              <a:gd name="connsiteX12026" fmla="*/ 3357544 w 12192000"/>
              <a:gd name="connsiteY12026" fmla="*/ 107766 h 6858000"/>
              <a:gd name="connsiteX12027" fmla="*/ 3351638 w 12192000"/>
              <a:gd name="connsiteY12027" fmla="*/ 117884 h 6858000"/>
              <a:gd name="connsiteX12028" fmla="*/ 3350161 w 12192000"/>
              <a:gd name="connsiteY12028" fmla="*/ 127597 h 6858000"/>
              <a:gd name="connsiteX12029" fmla="*/ 3347208 w 12192000"/>
              <a:gd name="connsiteY12029" fmla="*/ 133668 h 6858000"/>
              <a:gd name="connsiteX12030" fmla="*/ 3352376 w 12192000"/>
              <a:gd name="connsiteY12030" fmla="*/ 129621 h 6858000"/>
              <a:gd name="connsiteX12031" fmla="*/ 3359758 w 12192000"/>
              <a:gd name="connsiteY12031" fmla="*/ 118694 h 6858000"/>
              <a:gd name="connsiteX12032" fmla="*/ 3359758 w 12192000"/>
              <a:gd name="connsiteY12032" fmla="*/ 113028 h 6858000"/>
              <a:gd name="connsiteX12033" fmla="*/ 3363450 w 12192000"/>
              <a:gd name="connsiteY12033" fmla="*/ 111409 h 6858000"/>
              <a:gd name="connsiteX12034" fmla="*/ 3366402 w 12192000"/>
              <a:gd name="connsiteY12034" fmla="*/ 113432 h 6858000"/>
              <a:gd name="connsiteX12035" fmla="*/ 3367141 w 12192000"/>
              <a:gd name="connsiteY12035" fmla="*/ 125978 h 6858000"/>
              <a:gd name="connsiteX12036" fmla="*/ 3372308 w 12192000"/>
              <a:gd name="connsiteY12036" fmla="*/ 129621 h 6858000"/>
              <a:gd name="connsiteX12037" fmla="*/ 3376000 w 12192000"/>
              <a:gd name="connsiteY12037" fmla="*/ 129621 h 6858000"/>
              <a:gd name="connsiteX12038" fmla="*/ 3374523 w 12192000"/>
              <a:gd name="connsiteY12038" fmla="*/ 119908 h 6858000"/>
              <a:gd name="connsiteX12039" fmla="*/ 3378214 w 12192000"/>
              <a:gd name="connsiteY12039" fmla="*/ 114242 h 6858000"/>
              <a:gd name="connsiteX12040" fmla="*/ 3390026 w 12192000"/>
              <a:gd name="connsiteY12040" fmla="*/ 108171 h 6858000"/>
              <a:gd name="connsiteX12041" fmla="*/ 3392241 w 12192000"/>
              <a:gd name="connsiteY12041" fmla="*/ 111409 h 6858000"/>
              <a:gd name="connsiteX12042" fmla="*/ 3388550 w 12192000"/>
              <a:gd name="connsiteY12042" fmla="*/ 116670 h 6858000"/>
              <a:gd name="connsiteX12043" fmla="*/ 3390765 w 12192000"/>
              <a:gd name="connsiteY12043" fmla="*/ 117480 h 6858000"/>
              <a:gd name="connsiteX12044" fmla="*/ 3398885 w 12192000"/>
              <a:gd name="connsiteY12044" fmla="*/ 117075 h 6858000"/>
              <a:gd name="connsiteX12045" fmla="*/ 3404053 w 12192000"/>
              <a:gd name="connsiteY12045" fmla="*/ 122741 h 6858000"/>
              <a:gd name="connsiteX12046" fmla="*/ 3400362 w 12192000"/>
              <a:gd name="connsiteY12046" fmla="*/ 132049 h 6858000"/>
              <a:gd name="connsiteX12047" fmla="*/ 3408482 w 12192000"/>
              <a:gd name="connsiteY12047" fmla="*/ 131240 h 6858000"/>
              <a:gd name="connsiteX12048" fmla="*/ 3411435 w 12192000"/>
              <a:gd name="connsiteY12048" fmla="*/ 135287 h 6858000"/>
              <a:gd name="connsiteX12049" fmla="*/ 3412174 w 12192000"/>
              <a:gd name="connsiteY12049" fmla="*/ 141358 h 6858000"/>
              <a:gd name="connsiteX12050" fmla="*/ 3418080 w 12192000"/>
              <a:gd name="connsiteY12050" fmla="*/ 146214 h 6858000"/>
              <a:gd name="connsiteX12051" fmla="*/ 3419556 w 12192000"/>
              <a:gd name="connsiteY12051" fmla="*/ 151475 h 6858000"/>
              <a:gd name="connsiteX12052" fmla="*/ 3416603 w 12192000"/>
              <a:gd name="connsiteY12052" fmla="*/ 154309 h 6858000"/>
              <a:gd name="connsiteX12053" fmla="*/ 3412912 w 12192000"/>
              <a:gd name="connsiteY12053" fmla="*/ 157142 h 6858000"/>
              <a:gd name="connsiteX12054" fmla="*/ 3402576 w 12192000"/>
              <a:gd name="connsiteY12054" fmla="*/ 157142 h 6858000"/>
              <a:gd name="connsiteX12055" fmla="*/ 3403315 w 12192000"/>
              <a:gd name="connsiteY12055" fmla="*/ 151475 h 6858000"/>
              <a:gd name="connsiteX12056" fmla="*/ 3398885 w 12192000"/>
              <a:gd name="connsiteY12056" fmla="*/ 145405 h 6858000"/>
              <a:gd name="connsiteX12057" fmla="*/ 3393718 w 12192000"/>
              <a:gd name="connsiteY12057" fmla="*/ 142977 h 6858000"/>
              <a:gd name="connsiteX12058" fmla="*/ 3390765 w 12192000"/>
              <a:gd name="connsiteY12058" fmla="*/ 140548 h 6858000"/>
              <a:gd name="connsiteX12059" fmla="*/ 3386335 w 12192000"/>
              <a:gd name="connsiteY12059" fmla="*/ 144191 h 6858000"/>
              <a:gd name="connsiteX12060" fmla="*/ 3381167 w 12192000"/>
              <a:gd name="connsiteY12060" fmla="*/ 150666 h 6858000"/>
              <a:gd name="connsiteX12061" fmla="*/ 3387073 w 12192000"/>
              <a:gd name="connsiteY12061" fmla="*/ 147833 h 6858000"/>
              <a:gd name="connsiteX12062" fmla="*/ 3392241 w 12192000"/>
              <a:gd name="connsiteY12062" fmla="*/ 149047 h 6858000"/>
              <a:gd name="connsiteX12063" fmla="*/ 3395194 w 12192000"/>
              <a:gd name="connsiteY12063" fmla="*/ 152690 h 6858000"/>
              <a:gd name="connsiteX12064" fmla="*/ 3392241 w 12192000"/>
              <a:gd name="connsiteY12064" fmla="*/ 154713 h 6858000"/>
              <a:gd name="connsiteX12065" fmla="*/ 3396670 w 12192000"/>
              <a:gd name="connsiteY12065" fmla="*/ 156737 h 6858000"/>
              <a:gd name="connsiteX12066" fmla="*/ 3398885 w 12192000"/>
              <a:gd name="connsiteY12066" fmla="*/ 161593 h 6858000"/>
              <a:gd name="connsiteX12067" fmla="*/ 3394456 w 12192000"/>
              <a:gd name="connsiteY12067" fmla="*/ 163212 h 6858000"/>
              <a:gd name="connsiteX12068" fmla="*/ 3387812 w 12192000"/>
              <a:gd name="connsiteY12068" fmla="*/ 161593 h 6858000"/>
              <a:gd name="connsiteX12069" fmla="*/ 3381906 w 12192000"/>
              <a:gd name="connsiteY12069" fmla="*/ 164831 h 6858000"/>
              <a:gd name="connsiteX12070" fmla="*/ 3385597 w 12192000"/>
              <a:gd name="connsiteY12070" fmla="*/ 167259 h 6858000"/>
              <a:gd name="connsiteX12071" fmla="*/ 3397409 w 12192000"/>
              <a:gd name="connsiteY12071" fmla="*/ 167664 h 6858000"/>
              <a:gd name="connsiteX12072" fmla="*/ 3401838 w 12192000"/>
              <a:gd name="connsiteY12072" fmla="*/ 167664 h 6858000"/>
              <a:gd name="connsiteX12073" fmla="*/ 3402576 w 12192000"/>
              <a:gd name="connsiteY12073" fmla="*/ 170902 h 6858000"/>
              <a:gd name="connsiteX12074" fmla="*/ 3398147 w 12192000"/>
              <a:gd name="connsiteY12074" fmla="*/ 176163 h 6858000"/>
              <a:gd name="connsiteX12075" fmla="*/ 3390765 w 12192000"/>
              <a:gd name="connsiteY12075" fmla="*/ 176163 h 6858000"/>
              <a:gd name="connsiteX12076" fmla="*/ 3383382 w 12192000"/>
              <a:gd name="connsiteY12076" fmla="*/ 177782 h 6858000"/>
              <a:gd name="connsiteX12077" fmla="*/ 3373785 w 12192000"/>
              <a:gd name="connsiteY12077" fmla="*/ 176568 h 6858000"/>
              <a:gd name="connsiteX12078" fmla="*/ 3366402 w 12192000"/>
              <a:gd name="connsiteY12078" fmla="*/ 174949 h 6858000"/>
              <a:gd name="connsiteX12079" fmla="*/ 3368617 w 12192000"/>
              <a:gd name="connsiteY12079" fmla="*/ 168474 h 6858000"/>
              <a:gd name="connsiteX12080" fmla="*/ 3367879 w 12192000"/>
              <a:gd name="connsiteY12080" fmla="*/ 164426 h 6858000"/>
              <a:gd name="connsiteX12081" fmla="*/ 3361235 w 12192000"/>
              <a:gd name="connsiteY12081" fmla="*/ 160784 h 6858000"/>
              <a:gd name="connsiteX12082" fmla="*/ 3358282 w 12192000"/>
              <a:gd name="connsiteY12082" fmla="*/ 157951 h 6858000"/>
              <a:gd name="connsiteX12083" fmla="*/ 3354591 w 12192000"/>
              <a:gd name="connsiteY12083" fmla="*/ 159165 h 6858000"/>
              <a:gd name="connsiteX12084" fmla="*/ 3355329 w 12192000"/>
              <a:gd name="connsiteY12084" fmla="*/ 164022 h 6858000"/>
              <a:gd name="connsiteX12085" fmla="*/ 3359758 w 12192000"/>
              <a:gd name="connsiteY12085" fmla="*/ 166855 h 6858000"/>
              <a:gd name="connsiteX12086" fmla="*/ 3361973 w 12192000"/>
              <a:gd name="connsiteY12086" fmla="*/ 174139 h 6858000"/>
              <a:gd name="connsiteX12087" fmla="*/ 3360497 w 12192000"/>
              <a:gd name="connsiteY12087" fmla="*/ 177782 h 6858000"/>
              <a:gd name="connsiteX12088" fmla="*/ 3353852 w 12192000"/>
              <a:gd name="connsiteY12088" fmla="*/ 178187 h 6858000"/>
              <a:gd name="connsiteX12089" fmla="*/ 3346470 w 12192000"/>
              <a:gd name="connsiteY12089" fmla="*/ 174139 h 6858000"/>
              <a:gd name="connsiteX12090" fmla="*/ 3344993 w 12192000"/>
              <a:gd name="connsiteY12090" fmla="*/ 169283 h 6858000"/>
              <a:gd name="connsiteX12091" fmla="*/ 3343517 w 12192000"/>
              <a:gd name="connsiteY12091" fmla="*/ 177377 h 6858000"/>
              <a:gd name="connsiteX12092" fmla="*/ 3348685 w 12192000"/>
              <a:gd name="connsiteY12092" fmla="*/ 182234 h 6858000"/>
              <a:gd name="connsiteX12093" fmla="*/ 3358282 w 12192000"/>
              <a:gd name="connsiteY12093" fmla="*/ 182234 h 6858000"/>
              <a:gd name="connsiteX12094" fmla="*/ 3363450 w 12192000"/>
              <a:gd name="connsiteY12094" fmla="*/ 186686 h 6858000"/>
              <a:gd name="connsiteX12095" fmla="*/ 3369355 w 12192000"/>
              <a:gd name="connsiteY12095" fmla="*/ 188304 h 6858000"/>
              <a:gd name="connsiteX12096" fmla="*/ 3370094 w 12192000"/>
              <a:gd name="connsiteY12096" fmla="*/ 193566 h 6858000"/>
              <a:gd name="connsiteX12097" fmla="*/ 3367141 w 12192000"/>
              <a:gd name="connsiteY12097" fmla="*/ 199636 h 6858000"/>
              <a:gd name="connsiteX12098" fmla="*/ 3353114 w 12192000"/>
              <a:gd name="connsiteY12098" fmla="*/ 199232 h 6858000"/>
              <a:gd name="connsiteX12099" fmla="*/ 3350161 w 12192000"/>
              <a:gd name="connsiteY12099" fmla="*/ 193971 h 6858000"/>
              <a:gd name="connsiteX12100" fmla="*/ 3341302 w 12192000"/>
              <a:gd name="connsiteY12100" fmla="*/ 188709 h 6858000"/>
              <a:gd name="connsiteX12101" fmla="*/ 3337611 w 12192000"/>
              <a:gd name="connsiteY12101" fmla="*/ 184662 h 6858000"/>
              <a:gd name="connsiteX12102" fmla="*/ 3334658 w 12192000"/>
              <a:gd name="connsiteY12102" fmla="*/ 184662 h 6858000"/>
              <a:gd name="connsiteX12103" fmla="*/ 3336873 w 12192000"/>
              <a:gd name="connsiteY12103" fmla="*/ 188709 h 6858000"/>
              <a:gd name="connsiteX12104" fmla="*/ 3346470 w 12192000"/>
              <a:gd name="connsiteY12104" fmla="*/ 195185 h 6858000"/>
              <a:gd name="connsiteX12105" fmla="*/ 3350161 w 12192000"/>
              <a:gd name="connsiteY12105" fmla="*/ 202065 h 6858000"/>
              <a:gd name="connsiteX12106" fmla="*/ 3350161 w 12192000"/>
              <a:gd name="connsiteY12106" fmla="*/ 212183 h 6858000"/>
              <a:gd name="connsiteX12107" fmla="*/ 3347208 w 12192000"/>
              <a:gd name="connsiteY12107" fmla="*/ 217039 h 6858000"/>
              <a:gd name="connsiteX12108" fmla="*/ 3342779 w 12192000"/>
              <a:gd name="connsiteY12108" fmla="*/ 216635 h 6858000"/>
              <a:gd name="connsiteX12109" fmla="*/ 3339826 w 12192000"/>
              <a:gd name="connsiteY12109" fmla="*/ 210159 h 6858000"/>
              <a:gd name="connsiteX12110" fmla="*/ 3333920 w 12192000"/>
              <a:gd name="connsiteY12110" fmla="*/ 205707 h 6858000"/>
              <a:gd name="connsiteX12111" fmla="*/ 3327276 w 12192000"/>
              <a:gd name="connsiteY12111" fmla="*/ 203684 h 6858000"/>
              <a:gd name="connsiteX12112" fmla="*/ 3328752 w 12192000"/>
              <a:gd name="connsiteY12112" fmla="*/ 206112 h 6858000"/>
              <a:gd name="connsiteX12113" fmla="*/ 3332443 w 12192000"/>
              <a:gd name="connsiteY12113" fmla="*/ 208945 h 6858000"/>
              <a:gd name="connsiteX12114" fmla="*/ 3331705 w 12192000"/>
              <a:gd name="connsiteY12114" fmla="*/ 217039 h 6858000"/>
              <a:gd name="connsiteX12115" fmla="*/ 3331705 w 12192000"/>
              <a:gd name="connsiteY12115" fmla="*/ 227967 h 6858000"/>
              <a:gd name="connsiteX12116" fmla="*/ 3329490 w 12192000"/>
              <a:gd name="connsiteY12116" fmla="*/ 229585 h 6858000"/>
              <a:gd name="connsiteX12117" fmla="*/ 3324323 w 12192000"/>
              <a:gd name="connsiteY12117" fmla="*/ 229585 h 6858000"/>
              <a:gd name="connsiteX12118" fmla="*/ 3321370 w 12192000"/>
              <a:gd name="connsiteY12118" fmla="*/ 226752 h 6858000"/>
              <a:gd name="connsiteX12119" fmla="*/ 3321370 w 12192000"/>
              <a:gd name="connsiteY12119" fmla="*/ 218658 h 6858000"/>
              <a:gd name="connsiteX12120" fmla="*/ 3318417 w 12192000"/>
              <a:gd name="connsiteY12120" fmla="*/ 219872 h 6858000"/>
              <a:gd name="connsiteX12121" fmla="*/ 3316940 w 12192000"/>
              <a:gd name="connsiteY12121" fmla="*/ 225134 h 6858000"/>
              <a:gd name="connsiteX12122" fmla="*/ 3310296 w 12192000"/>
              <a:gd name="connsiteY12122" fmla="*/ 226348 h 6858000"/>
              <a:gd name="connsiteX12123" fmla="*/ 3305867 w 12192000"/>
              <a:gd name="connsiteY12123" fmla="*/ 224729 h 6858000"/>
              <a:gd name="connsiteX12124" fmla="*/ 3306605 w 12192000"/>
              <a:gd name="connsiteY12124" fmla="*/ 218658 h 6858000"/>
              <a:gd name="connsiteX12125" fmla="*/ 3304390 w 12192000"/>
              <a:gd name="connsiteY12125" fmla="*/ 212183 h 6858000"/>
              <a:gd name="connsiteX12126" fmla="*/ 3304390 w 12192000"/>
              <a:gd name="connsiteY12126" fmla="*/ 205303 h 6858000"/>
              <a:gd name="connsiteX12127" fmla="*/ 3300699 w 12192000"/>
              <a:gd name="connsiteY12127" fmla="*/ 202065 h 6858000"/>
              <a:gd name="connsiteX12128" fmla="*/ 3299222 w 12192000"/>
              <a:gd name="connsiteY12128" fmla="*/ 206921 h 6858000"/>
              <a:gd name="connsiteX12129" fmla="*/ 3299222 w 12192000"/>
              <a:gd name="connsiteY12129" fmla="*/ 219063 h 6858000"/>
              <a:gd name="connsiteX12130" fmla="*/ 3295531 w 12192000"/>
              <a:gd name="connsiteY12130" fmla="*/ 222301 h 6858000"/>
              <a:gd name="connsiteX12131" fmla="*/ 3288887 w 12192000"/>
              <a:gd name="connsiteY12131" fmla="*/ 222705 h 6858000"/>
              <a:gd name="connsiteX12132" fmla="*/ 3291102 w 12192000"/>
              <a:gd name="connsiteY12132" fmla="*/ 225134 h 6858000"/>
              <a:gd name="connsiteX12133" fmla="*/ 3296269 w 12192000"/>
              <a:gd name="connsiteY12133" fmla="*/ 225943 h 6858000"/>
              <a:gd name="connsiteX12134" fmla="*/ 3297746 w 12192000"/>
              <a:gd name="connsiteY12134" fmla="*/ 229585 h 6858000"/>
              <a:gd name="connsiteX12135" fmla="*/ 3294055 w 12192000"/>
              <a:gd name="connsiteY12135" fmla="*/ 234442 h 6858000"/>
              <a:gd name="connsiteX12136" fmla="*/ 3288149 w 12192000"/>
              <a:gd name="connsiteY12136" fmla="*/ 233228 h 6858000"/>
              <a:gd name="connsiteX12137" fmla="*/ 3285196 w 12192000"/>
              <a:gd name="connsiteY12137" fmla="*/ 231609 h 6858000"/>
              <a:gd name="connsiteX12138" fmla="*/ 3284457 w 12192000"/>
              <a:gd name="connsiteY12138" fmla="*/ 234442 h 6858000"/>
              <a:gd name="connsiteX12139" fmla="*/ 3290363 w 12192000"/>
              <a:gd name="connsiteY12139" fmla="*/ 238084 h 6858000"/>
              <a:gd name="connsiteX12140" fmla="*/ 3294055 w 12192000"/>
              <a:gd name="connsiteY12140" fmla="*/ 238084 h 6858000"/>
              <a:gd name="connsiteX12141" fmla="*/ 3295531 w 12192000"/>
              <a:gd name="connsiteY12141" fmla="*/ 241727 h 6858000"/>
              <a:gd name="connsiteX12142" fmla="*/ 3294055 w 12192000"/>
              <a:gd name="connsiteY12142" fmla="*/ 247393 h 6858000"/>
              <a:gd name="connsiteX12143" fmla="*/ 3290363 w 12192000"/>
              <a:gd name="connsiteY12143" fmla="*/ 248607 h 6858000"/>
              <a:gd name="connsiteX12144" fmla="*/ 3289625 w 12192000"/>
              <a:gd name="connsiteY12144" fmla="*/ 252654 h 6858000"/>
              <a:gd name="connsiteX12145" fmla="*/ 3292578 w 12192000"/>
              <a:gd name="connsiteY12145" fmla="*/ 259534 h 6858000"/>
              <a:gd name="connsiteX12146" fmla="*/ 3292578 w 12192000"/>
              <a:gd name="connsiteY12146" fmla="*/ 264391 h 6858000"/>
              <a:gd name="connsiteX12147" fmla="*/ 3289625 w 12192000"/>
              <a:gd name="connsiteY12147" fmla="*/ 264391 h 6858000"/>
              <a:gd name="connsiteX12148" fmla="*/ 3285196 w 12192000"/>
              <a:gd name="connsiteY12148" fmla="*/ 261558 h 6858000"/>
              <a:gd name="connsiteX12149" fmla="*/ 3283719 w 12192000"/>
              <a:gd name="connsiteY12149" fmla="*/ 262367 h 6858000"/>
              <a:gd name="connsiteX12150" fmla="*/ 3289625 w 12192000"/>
              <a:gd name="connsiteY12150" fmla="*/ 268843 h 6858000"/>
              <a:gd name="connsiteX12151" fmla="*/ 3290363 w 12192000"/>
              <a:gd name="connsiteY12151" fmla="*/ 273699 h 6858000"/>
              <a:gd name="connsiteX12152" fmla="*/ 3289625 w 12192000"/>
              <a:gd name="connsiteY12152" fmla="*/ 280579 h 6858000"/>
              <a:gd name="connsiteX12153" fmla="*/ 3280028 w 12192000"/>
              <a:gd name="connsiteY12153" fmla="*/ 283412 h 6858000"/>
              <a:gd name="connsiteX12154" fmla="*/ 3277075 w 12192000"/>
              <a:gd name="connsiteY12154" fmla="*/ 287055 h 6858000"/>
              <a:gd name="connsiteX12155" fmla="*/ 3273384 w 12192000"/>
              <a:gd name="connsiteY12155" fmla="*/ 285436 h 6858000"/>
              <a:gd name="connsiteX12156" fmla="*/ 3272646 w 12192000"/>
              <a:gd name="connsiteY12156" fmla="*/ 281794 h 6858000"/>
              <a:gd name="connsiteX12157" fmla="*/ 3270431 w 12192000"/>
              <a:gd name="connsiteY12157" fmla="*/ 279770 h 6858000"/>
              <a:gd name="connsiteX12158" fmla="*/ 3271169 w 12192000"/>
              <a:gd name="connsiteY12158" fmla="*/ 276128 h 6858000"/>
              <a:gd name="connsiteX12159" fmla="*/ 3266001 w 12192000"/>
              <a:gd name="connsiteY12159" fmla="*/ 274509 h 6858000"/>
              <a:gd name="connsiteX12160" fmla="*/ 3264525 w 12192000"/>
              <a:gd name="connsiteY12160" fmla="*/ 271271 h 6858000"/>
              <a:gd name="connsiteX12161" fmla="*/ 3268216 w 12192000"/>
              <a:gd name="connsiteY12161" fmla="*/ 266819 h 6858000"/>
              <a:gd name="connsiteX12162" fmla="*/ 3268216 w 12192000"/>
              <a:gd name="connsiteY12162" fmla="*/ 263177 h 6858000"/>
              <a:gd name="connsiteX12163" fmla="*/ 3265263 w 12192000"/>
              <a:gd name="connsiteY12163" fmla="*/ 263581 h 6858000"/>
              <a:gd name="connsiteX12164" fmla="*/ 3258619 w 12192000"/>
              <a:gd name="connsiteY12164" fmla="*/ 266010 h 6858000"/>
              <a:gd name="connsiteX12165" fmla="*/ 3256404 w 12192000"/>
              <a:gd name="connsiteY12165" fmla="*/ 270866 h 6858000"/>
              <a:gd name="connsiteX12166" fmla="*/ 3252713 w 12192000"/>
              <a:gd name="connsiteY12166" fmla="*/ 270462 h 6858000"/>
              <a:gd name="connsiteX12167" fmla="*/ 3248283 w 12192000"/>
              <a:gd name="connsiteY12167" fmla="*/ 265200 h 6858000"/>
              <a:gd name="connsiteX12168" fmla="*/ 3251975 w 12192000"/>
              <a:gd name="connsiteY12168" fmla="*/ 261153 h 6858000"/>
              <a:gd name="connsiteX12169" fmla="*/ 3248283 w 12192000"/>
              <a:gd name="connsiteY12169" fmla="*/ 257106 h 6858000"/>
              <a:gd name="connsiteX12170" fmla="*/ 3248283 w 12192000"/>
              <a:gd name="connsiteY12170" fmla="*/ 253868 h 6858000"/>
              <a:gd name="connsiteX12171" fmla="*/ 3251975 w 12192000"/>
              <a:gd name="connsiteY12171" fmla="*/ 251035 h 6858000"/>
              <a:gd name="connsiteX12172" fmla="*/ 3251975 w 12192000"/>
              <a:gd name="connsiteY12172" fmla="*/ 247798 h 6858000"/>
              <a:gd name="connsiteX12173" fmla="*/ 3253451 w 12192000"/>
              <a:gd name="connsiteY12173" fmla="*/ 243750 h 6858000"/>
              <a:gd name="connsiteX12174" fmla="*/ 3251975 w 12192000"/>
              <a:gd name="connsiteY12174" fmla="*/ 242536 h 6858000"/>
              <a:gd name="connsiteX12175" fmla="*/ 3246807 w 12192000"/>
              <a:gd name="connsiteY12175" fmla="*/ 247798 h 6858000"/>
              <a:gd name="connsiteX12176" fmla="*/ 3242378 w 12192000"/>
              <a:gd name="connsiteY12176" fmla="*/ 256297 h 6858000"/>
              <a:gd name="connsiteX12177" fmla="*/ 3237210 w 12192000"/>
              <a:gd name="connsiteY12177" fmla="*/ 261963 h 6858000"/>
              <a:gd name="connsiteX12178" fmla="*/ 3235733 w 12192000"/>
              <a:gd name="connsiteY12178" fmla="*/ 259939 h 6858000"/>
              <a:gd name="connsiteX12179" fmla="*/ 3235733 w 12192000"/>
              <a:gd name="connsiteY12179" fmla="*/ 254678 h 6858000"/>
              <a:gd name="connsiteX12180" fmla="*/ 3232042 w 12192000"/>
              <a:gd name="connsiteY12180" fmla="*/ 249012 h 6858000"/>
              <a:gd name="connsiteX12181" fmla="*/ 3229827 w 12192000"/>
              <a:gd name="connsiteY12181" fmla="*/ 243750 h 6858000"/>
              <a:gd name="connsiteX12182" fmla="*/ 3233519 w 12192000"/>
              <a:gd name="connsiteY12182" fmla="*/ 240108 h 6858000"/>
              <a:gd name="connsiteX12183" fmla="*/ 3242378 w 12192000"/>
              <a:gd name="connsiteY12183" fmla="*/ 236870 h 6858000"/>
              <a:gd name="connsiteX12184" fmla="*/ 3242378 w 12192000"/>
              <a:gd name="connsiteY12184" fmla="*/ 234847 h 6858000"/>
              <a:gd name="connsiteX12185" fmla="*/ 3246807 w 12192000"/>
              <a:gd name="connsiteY12185" fmla="*/ 233228 h 6858000"/>
              <a:gd name="connsiteX12186" fmla="*/ 3245331 w 12192000"/>
              <a:gd name="connsiteY12186" fmla="*/ 230800 h 6858000"/>
              <a:gd name="connsiteX12187" fmla="*/ 3237948 w 12192000"/>
              <a:gd name="connsiteY12187" fmla="*/ 230395 h 6858000"/>
              <a:gd name="connsiteX12188" fmla="*/ 3232042 w 12192000"/>
              <a:gd name="connsiteY12188" fmla="*/ 231609 h 6858000"/>
              <a:gd name="connsiteX12189" fmla="*/ 3225398 w 12192000"/>
              <a:gd name="connsiteY12189" fmla="*/ 230395 h 6858000"/>
              <a:gd name="connsiteX12190" fmla="*/ 3223921 w 12192000"/>
              <a:gd name="connsiteY12190" fmla="*/ 227157 h 6858000"/>
              <a:gd name="connsiteX12191" fmla="*/ 3226136 w 12192000"/>
              <a:gd name="connsiteY12191" fmla="*/ 223110 h 6858000"/>
              <a:gd name="connsiteX12192" fmla="*/ 3233519 w 12192000"/>
              <a:gd name="connsiteY12192" fmla="*/ 221491 h 6858000"/>
              <a:gd name="connsiteX12193" fmla="*/ 3240163 w 12192000"/>
              <a:gd name="connsiteY12193" fmla="*/ 213802 h 6858000"/>
              <a:gd name="connsiteX12194" fmla="*/ 3235733 w 12192000"/>
              <a:gd name="connsiteY12194" fmla="*/ 215016 h 6858000"/>
              <a:gd name="connsiteX12195" fmla="*/ 3229827 w 12192000"/>
              <a:gd name="connsiteY12195" fmla="*/ 217444 h 6858000"/>
              <a:gd name="connsiteX12196" fmla="*/ 3225398 w 12192000"/>
              <a:gd name="connsiteY12196" fmla="*/ 215420 h 6858000"/>
              <a:gd name="connsiteX12197" fmla="*/ 3224660 w 12192000"/>
              <a:gd name="connsiteY12197" fmla="*/ 211373 h 6858000"/>
              <a:gd name="connsiteX12198" fmla="*/ 3229827 w 12192000"/>
              <a:gd name="connsiteY12198" fmla="*/ 209350 h 6858000"/>
              <a:gd name="connsiteX12199" fmla="*/ 3236472 w 12192000"/>
              <a:gd name="connsiteY12199" fmla="*/ 206517 h 6858000"/>
              <a:gd name="connsiteX12200" fmla="*/ 3243116 w 12192000"/>
              <a:gd name="connsiteY12200" fmla="*/ 204898 h 6858000"/>
              <a:gd name="connsiteX12201" fmla="*/ 3237210 w 12192000"/>
              <a:gd name="connsiteY12201" fmla="*/ 202470 h 6858000"/>
              <a:gd name="connsiteX12202" fmla="*/ 3229827 w 12192000"/>
              <a:gd name="connsiteY12202" fmla="*/ 202874 h 6858000"/>
              <a:gd name="connsiteX12203" fmla="*/ 3225398 w 12192000"/>
              <a:gd name="connsiteY12203" fmla="*/ 205707 h 6858000"/>
              <a:gd name="connsiteX12204" fmla="*/ 3221707 w 12192000"/>
              <a:gd name="connsiteY12204" fmla="*/ 203684 h 6858000"/>
              <a:gd name="connsiteX12205" fmla="*/ 3222445 w 12192000"/>
              <a:gd name="connsiteY12205" fmla="*/ 199636 h 6858000"/>
              <a:gd name="connsiteX12206" fmla="*/ 3229827 w 12192000"/>
              <a:gd name="connsiteY12206" fmla="*/ 189923 h 6858000"/>
              <a:gd name="connsiteX12207" fmla="*/ 3234995 w 12192000"/>
              <a:gd name="connsiteY12207" fmla="*/ 188304 h 6858000"/>
              <a:gd name="connsiteX12208" fmla="*/ 3244592 w 12192000"/>
              <a:gd name="connsiteY12208" fmla="*/ 186686 h 6858000"/>
              <a:gd name="connsiteX12209" fmla="*/ 3252713 w 12192000"/>
              <a:gd name="connsiteY12209" fmla="*/ 180615 h 6858000"/>
              <a:gd name="connsiteX12210" fmla="*/ 3259357 w 12192000"/>
              <a:gd name="connsiteY12210" fmla="*/ 176568 h 6858000"/>
              <a:gd name="connsiteX12211" fmla="*/ 3263048 w 12192000"/>
              <a:gd name="connsiteY12211" fmla="*/ 169283 h 6858000"/>
              <a:gd name="connsiteX12212" fmla="*/ 3269693 w 12192000"/>
              <a:gd name="connsiteY12212" fmla="*/ 161998 h 6858000"/>
              <a:gd name="connsiteX12213" fmla="*/ 3274122 w 12192000"/>
              <a:gd name="connsiteY12213" fmla="*/ 159975 h 6858000"/>
              <a:gd name="connsiteX12214" fmla="*/ 3273384 w 12192000"/>
              <a:gd name="connsiteY12214" fmla="*/ 156737 h 6858000"/>
              <a:gd name="connsiteX12215" fmla="*/ 3268954 w 12192000"/>
              <a:gd name="connsiteY12215" fmla="*/ 157142 h 6858000"/>
              <a:gd name="connsiteX12216" fmla="*/ 3260095 w 12192000"/>
              <a:gd name="connsiteY12216" fmla="*/ 164022 h 6858000"/>
              <a:gd name="connsiteX12217" fmla="*/ 3254928 w 12192000"/>
              <a:gd name="connsiteY12217" fmla="*/ 166450 h 6858000"/>
              <a:gd name="connsiteX12218" fmla="*/ 3251236 w 12192000"/>
              <a:gd name="connsiteY12218" fmla="*/ 172925 h 6858000"/>
              <a:gd name="connsiteX12219" fmla="*/ 3239425 w 12192000"/>
              <a:gd name="connsiteY12219" fmla="*/ 178187 h 6858000"/>
              <a:gd name="connsiteX12220" fmla="*/ 3233519 w 12192000"/>
              <a:gd name="connsiteY12220" fmla="*/ 178187 h 6858000"/>
              <a:gd name="connsiteX12221" fmla="*/ 3220230 w 12192000"/>
              <a:gd name="connsiteY12221" fmla="*/ 186686 h 6858000"/>
              <a:gd name="connsiteX12222" fmla="*/ 3211371 w 12192000"/>
              <a:gd name="connsiteY12222" fmla="*/ 187900 h 6858000"/>
              <a:gd name="connsiteX12223" fmla="*/ 3204727 w 12192000"/>
              <a:gd name="connsiteY12223" fmla="*/ 185471 h 6858000"/>
              <a:gd name="connsiteX12224" fmla="*/ 3205465 w 12192000"/>
              <a:gd name="connsiteY12224" fmla="*/ 182234 h 6858000"/>
              <a:gd name="connsiteX12225" fmla="*/ 3218015 w 12192000"/>
              <a:gd name="connsiteY12225" fmla="*/ 169283 h 6858000"/>
              <a:gd name="connsiteX12226" fmla="*/ 3228351 w 12192000"/>
              <a:gd name="connsiteY12226" fmla="*/ 164022 h 6858000"/>
              <a:gd name="connsiteX12227" fmla="*/ 3231304 w 12192000"/>
              <a:gd name="connsiteY12227" fmla="*/ 159975 h 6858000"/>
              <a:gd name="connsiteX12228" fmla="*/ 3234995 w 12192000"/>
              <a:gd name="connsiteY12228" fmla="*/ 155927 h 6858000"/>
              <a:gd name="connsiteX12229" fmla="*/ 3234257 w 12192000"/>
              <a:gd name="connsiteY12229" fmla="*/ 149857 h 6858000"/>
              <a:gd name="connsiteX12230" fmla="*/ 3226874 w 12192000"/>
              <a:gd name="connsiteY12230" fmla="*/ 159165 h 6858000"/>
              <a:gd name="connsiteX12231" fmla="*/ 3208418 w 12192000"/>
              <a:gd name="connsiteY12231" fmla="*/ 169688 h 6858000"/>
              <a:gd name="connsiteX12232" fmla="*/ 3201774 w 12192000"/>
              <a:gd name="connsiteY12232" fmla="*/ 172925 h 6858000"/>
              <a:gd name="connsiteX12233" fmla="*/ 3197345 w 12192000"/>
              <a:gd name="connsiteY12233" fmla="*/ 171307 h 6858000"/>
              <a:gd name="connsiteX12234" fmla="*/ 3195130 w 12192000"/>
              <a:gd name="connsiteY12234" fmla="*/ 168069 h 6858000"/>
              <a:gd name="connsiteX12235" fmla="*/ 3196606 w 12192000"/>
              <a:gd name="connsiteY12235" fmla="*/ 161593 h 6858000"/>
              <a:gd name="connsiteX12236" fmla="*/ 3194392 w 12192000"/>
              <a:gd name="connsiteY12236" fmla="*/ 158760 h 6858000"/>
              <a:gd name="connsiteX12237" fmla="*/ 3188486 w 12192000"/>
              <a:gd name="connsiteY12237" fmla="*/ 159975 h 6858000"/>
              <a:gd name="connsiteX12238" fmla="*/ 3184056 w 12192000"/>
              <a:gd name="connsiteY12238" fmla="*/ 157142 h 6858000"/>
              <a:gd name="connsiteX12239" fmla="*/ 3186271 w 12192000"/>
              <a:gd name="connsiteY12239" fmla="*/ 153904 h 6858000"/>
              <a:gd name="connsiteX12240" fmla="*/ 3191439 w 12192000"/>
              <a:gd name="connsiteY12240" fmla="*/ 152690 h 6858000"/>
              <a:gd name="connsiteX12241" fmla="*/ 3191439 w 12192000"/>
              <a:gd name="connsiteY12241" fmla="*/ 148238 h 6858000"/>
              <a:gd name="connsiteX12242" fmla="*/ 3187747 w 12192000"/>
              <a:gd name="connsiteY12242" fmla="*/ 145810 h 6858000"/>
              <a:gd name="connsiteX12243" fmla="*/ 3182580 w 12192000"/>
              <a:gd name="connsiteY12243" fmla="*/ 145810 h 6858000"/>
              <a:gd name="connsiteX12244" fmla="*/ 3181842 w 12192000"/>
              <a:gd name="connsiteY12244" fmla="*/ 143381 h 6858000"/>
              <a:gd name="connsiteX12245" fmla="*/ 3183318 w 12192000"/>
              <a:gd name="connsiteY12245" fmla="*/ 134882 h 6858000"/>
              <a:gd name="connsiteX12246" fmla="*/ 3186271 w 12192000"/>
              <a:gd name="connsiteY12246" fmla="*/ 132859 h 6858000"/>
              <a:gd name="connsiteX12247" fmla="*/ 3187009 w 12192000"/>
              <a:gd name="connsiteY12247" fmla="*/ 128002 h 6858000"/>
              <a:gd name="connsiteX12248" fmla="*/ 3181103 w 12192000"/>
              <a:gd name="connsiteY12248" fmla="*/ 125169 h 6858000"/>
              <a:gd name="connsiteX12249" fmla="*/ 3177412 w 12192000"/>
              <a:gd name="connsiteY12249" fmla="*/ 120717 h 6858000"/>
              <a:gd name="connsiteX12250" fmla="*/ 3175936 w 12192000"/>
              <a:gd name="connsiteY12250" fmla="*/ 121122 h 6858000"/>
              <a:gd name="connsiteX12251" fmla="*/ 3175197 w 12192000"/>
              <a:gd name="connsiteY12251" fmla="*/ 127193 h 6858000"/>
              <a:gd name="connsiteX12252" fmla="*/ 3177412 w 12192000"/>
              <a:gd name="connsiteY12252" fmla="*/ 131645 h 6858000"/>
              <a:gd name="connsiteX12253" fmla="*/ 3169291 w 12192000"/>
              <a:gd name="connsiteY12253" fmla="*/ 134478 h 6858000"/>
              <a:gd name="connsiteX12254" fmla="*/ 3164862 w 12192000"/>
              <a:gd name="connsiteY12254" fmla="*/ 130835 h 6858000"/>
              <a:gd name="connsiteX12255" fmla="*/ 3159694 w 12192000"/>
              <a:gd name="connsiteY12255" fmla="*/ 126383 h 6858000"/>
              <a:gd name="connsiteX12256" fmla="*/ 3151574 w 12192000"/>
              <a:gd name="connsiteY12256" fmla="*/ 126383 h 6858000"/>
              <a:gd name="connsiteX12257" fmla="*/ 3161171 w 12192000"/>
              <a:gd name="connsiteY12257" fmla="*/ 131645 h 6858000"/>
              <a:gd name="connsiteX12258" fmla="*/ 3166338 w 12192000"/>
              <a:gd name="connsiteY12258" fmla="*/ 140548 h 6858000"/>
              <a:gd name="connsiteX12259" fmla="*/ 3167815 w 12192000"/>
              <a:gd name="connsiteY12259" fmla="*/ 148238 h 6858000"/>
              <a:gd name="connsiteX12260" fmla="*/ 3161171 w 12192000"/>
              <a:gd name="connsiteY12260" fmla="*/ 146619 h 6858000"/>
              <a:gd name="connsiteX12261" fmla="*/ 3159694 w 12192000"/>
              <a:gd name="connsiteY12261" fmla="*/ 149047 h 6858000"/>
              <a:gd name="connsiteX12262" fmla="*/ 3161171 w 12192000"/>
              <a:gd name="connsiteY12262" fmla="*/ 151475 h 6858000"/>
              <a:gd name="connsiteX12263" fmla="*/ 3153788 w 12192000"/>
              <a:gd name="connsiteY12263" fmla="*/ 152690 h 6858000"/>
              <a:gd name="connsiteX12264" fmla="*/ 3149359 w 12192000"/>
              <a:gd name="connsiteY12264" fmla="*/ 147428 h 6858000"/>
              <a:gd name="connsiteX12265" fmla="*/ 3147144 w 12192000"/>
              <a:gd name="connsiteY12265" fmla="*/ 138525 h 6858000"/>
              <a:gd name="connsiteX12266" fmla="*/ 3142715 w 12192000"/>
              <a:gd name="connsiteY12266" fmla="*/ 136096 h 6858000"/>
              <a:gd name="connsiteX12267" fmla="*/ 3139762 w 12192000"/>
              <a:gd name="connsiteY12267" fmla="*/ 138525 h 6858000"/>
              <a:gd name="connsiteX12268" fmla="*/ 3145668 w 12192000"/>
              <a:gd name="connsiteY12268" fmla="*/ 142977 h 6858000"/>
              <a:gd name="connsiteX12269" fmla="*/ 3146406 w 12192000"/>
              <a:gd name="connsiteY12269" fmla="*/ 149047 h 6858000"/>
              <a:gd name="connsiteX12270" fmla="*/ 3143453 w 12192000"/>
              <a:gd name="connsiteY12270" fmla="*/ 155523 h 6858000"/>
              <a:gd name="connsiteX12271" fmla="*/ 3149359 w 12192000"/>
              <a:gd name="connsiteY12271" fmla="*/ 156737 h 6858000"/>
              <a:gd name="connsiteX12272" fmla="*/ 3155265 w 12192000"/>
              <a:gd name="connsiteY12272" fmla="*/ 164022 h 6858000"/>
              <a:gd name="connsiteX12273" fmla="*/ 3158218 w 12192000"/>
              <a:gd name="connsiteY12273" fmla="*/ 171307 h 6858000"/>
              <a:gd name="connsiteX12274" fmla="*/ 3158218 w 12192000"/>
              <a:gd name="connsiteY12274" fmla="*/ 177377 h 6858000"/>
              <a:gd name="connsiteX12275" fmla="*/ 3161909 w 12192000"/>
              <a:gd name="connsiteY12275" fmla="*/ 178591 h 6858000"/>
              <a:gd name="connsiteX12276" fmla="*/ 3161171 w 12192000"/>
              <a:gd name="connsiteY12276" fmla="*/ 182234 h 6858000"/>
              <a:gd name="connsiteX12277" fmla="*/ 3155265 w 12192000"/>
              <a:gd name="connsiteY12277" fmla="*/ 184257 h 6858000"/>
              <a:gd name="connsiteX12278" fmla="*/ 3145668 w 12192000"/>
              <a:gd name="connsiteY12278" fmla="*/ 183043 h 6858000"/>
              <a:gd name="connsiteX12279" fmla="*/ 3141238 w 12192000"/>
              <a:gd name="connsiteY12279" fmla="*/ 177782 h 6858000"/>
              <a:gd name="connsiteX12280" fmla="*/ 3138285 w 12192000"/>
              <a:gd name="connsiteY12280" fmla="*/ 185876 h 6858000"/>
              <a:gd name="connsiteX12281" fmla="*/ 3135332 w 12192000"/>
              <a:gd name="connsiteY12281" fmla="*/ 185876 h 6858000"/>
              <a:gd name="connsiteX12282" fmla="*/ 3125735 w 12192000"/>
              <a:gd name="connsiteY12282" fmla="*/ 176163 h 6858000"/>
              <a:gd name="connsiteX12283" fmla="*/ 3124259 w 12192000"/>
              <a:gd name="connsiteY12283" fmla="*/ 170092 h 6858000"/>
              <a:gd name="connsiteX12284" fmla="*/ 3127950 w 12192000"/>
              <a:gd name="connsiteY12284" fmla="*/ 164831 h 6858000"/>
              <a:gd name="connsiteX12285" fmla="*/ 3125735 w 12192000"/>
              <a:gd name="connsiteY12285" fmla="*/ 159570 h 6858000"/>
              <a:gd name="connsiteX12286" fmla="*/ 3118353 w 12192000"/>
              <a:gd name="connsiteY12286" fmla="*/ 154713 h 6858000"/>
              <a:gd name="connsiteX12287" fmla="*/ 3110232 w 12192000"/>
              <a:gd name="connsiteY12287" fmla="*/ 155118 h 6858000"/>
              <a:gd name="connsiteX12288" fmla="*/ 3108755 w 12192000"/>
              <a:gd name="connsiteY12288" fmla="*/ 150261 h 6858000"/>
              <a:gd name="connsiteX12289" fmla="*/ 3105064 w 12192000"/>
              <a:gd name="connsiteY12289" fmla="*/ 144191 h 6858000"/>
              <a:gd name="connsiteX12290" fmla="*/ 3099896 w 12192000"/>
              <a:gd name="connsiteY12290" fmla="*/ 147428 h 6858000"/>
              <a:gd name="connsiteX12291" fmla="*/ 3091776 w 12192000"/>
              <a:gd name="connsiteY12291" fmla="*/ 149452 h 6858000"/>
              <a:gd name="connsiteX12292" fmla="*/ 3080702 w 12192000"/>
              <a:gd name="connsiteY12292" fmla="*/ 149047 h 6858000"/>
              <a:gd name="connsiteX12293" fmla="*/ 3084393 w 12192000"/>
              <a:gd name="connsiteY12293" fmla="*/ 153499 h 6858000"/>
              <a:gd name="connsiteX12294" fmla="*/ 3096943 w 12192000"/>
              <a:gd name="connsiteY12294" fmla="*/ 154309 h 6858000"/>
              <a:gd name="connsiteX12295" fmla="*/ 3104326 w 12192000"/>
              <a:gd name="connsiteY12295" fmla="*/ 157142 h 6858000"/>
              <a:gd name="connsiteX12296" fmla="*/ 3114661 w 12192000"/>
              <a:gd name="connsiteY12296" fmla="*/ 160379 h 6858000"/>
              <a:gd name="connsiteX12297" fmla="*/ 3114661 w 12192000"/>
              <a:gd name="connsiteY12297" fmla="*/ 169283 h 6858000"/>
              <a:gd name="connsiteX12298" fmla="*/ 3109494 w 12192000"/>
              <a:gd name="connsiteY12298" fmla="*/ 175758 h 6858000"/>
              <a:gd name="connsiteX12299" fmla="*/ 3109494 w 12192000"/>
              <a:gd name="connsiteY12299" fmla="*/ 181020 h 6858000"/>
              <a:gd name="connsiteX12300" fmla="*/ 3114661 w 12192000"/>
              <a:gd name="connsiteY12300" fmla="*/ 179806 h 6858000"/>
              <a:gd name="connsiteX12301" fmla="*/ 3118353 w 12192000"/>
              <a:gd name="connsiteY12301" fmla="*/ 183853 h 6858000"/>
              <a:gd name="connsiteX12302" fmla="*/ 3114661 w 12192000"/>
              <a:gd name="connsiteY12302" fmla="*/ 188709 h 6858000"/>
              <a:gd name="connsiteX12303" fmla="*/ 3118353 w 12192000"/>
              <a:gd name="connsiteY12303" fmla="*/ 190328 h 6858000"/>
              <a:gd name="connsiteX12304" fmla="*/ 3126473 w 12192000"/>
              <a:gd name="connsiteY12304" fmla="*/ 190328 h 6858000"/>
              <a:gd name="connsiteX12305" fmla="*/ 3127211 w 12192000"/>
              <a:gd name="connsiteY12305" fmla="*/ 194375 h 6858000"/>
              <a:gd name="connsiteX12306" fmla="*/ 3121306 w 12192000"/>
              <a:gd name="connsiteY12306" fmla="*/ 202470 h 6858000"/>
              <a:gd name="connsiteX12307" fmla="*/ 3108755 w 12192000"/>
              <a:gd name="connsiteY12307" fmla="*/ 212992 h 6858000"/>
              <a:gd name="connsiteX12308" fmla="*/ 3100635 w 12192000"/>
              <a:gd name="connsiteY12308" fmla="*/ 219063 h 6858000"/>
              <a:gd name="connsiteX12309" fmla="*/ 3118353 w 12192000"/>
              <a:gd name="connsiteY12309" fmla="*/ 215016 h 6858000"/>
              <a:gd name="connsiteX12310" fmla="*/ 3123520 w 12192000"/>
              <a:gd name="connsiteY12310" fmla="*/ 209350 h 6858000"/>
              <a:gd name="connsiteX12311" fmla="*/ 3124997 w 12192000"/>
              <a:gd name="connsiteY12311" fmla="*/ 205303 h 6858000"/>
              <a:gd name="connsiteX12312" fmla="*/ 3139023 w 12192000"/>
              <a:gd name="connsiteY12312" fmla="*/ 205707 h 6858000"/>
              <a:gd name="connsiteX12313" fmla="*/ 3143453 w 12192000"/>
              <a:gd name="connsiteY12313" fmla="*/ 209754 h 6858000"/>
              <a:gd name="connsiteX12314" fmla="*/ 3143453 w 12192000"/>
              <a:gd name="connsiteY12314" fmla="*/ 212587 h 6858000"/>
              <a:gd name="connsiteX12315" fmla="*/ 3134594 w 12192000"/>
              <a:gd name="connsiteY12315" fmla="*/ 217039 h 6858000"/>
              <a:gd name="connsiteX12316" fmla="*/ 3130164 w 12192000"/>
              <a:gd name="connsiteY12316" fmla="*/ 222705 h 6858000"/>
              <a:gd name="connsiteX12317" fmla="*/ 3133856 w 12192000"/>
              <a:gd name="connsiteY12317" fmla="*/ 225134 h 6858000"/>
              <a:gd name="connsiteX12318" fmla="*/ 3141976 w 12192000"/>
              <a:gd name="connsiteY12318" fmla="*/ 225943 h 6858000"/>
              <a:gd name="connsiteX12319" fmla="*/ 3147882 w 12192000"/>
              <a:gd name="connsiteY12319" fmla="*/ 231204 h 6858000"/>
              <a:gd name="connsiteX12320" fmla="*/ 3142715 w 12192000"/>
              <a:gd name="connsiteY12320" fmla="*/ 234037 h 6858000"/>
              <a:gd name="connsiteX12321" fmla="*/ 3133856 w 12192000"/>
              <a:gd name="connsiteY12321" fmla="*/ 234847 h 6858000"/>
              <a:gd name="connsiteX12322" fmla="*/ 3131641 w 12192000"/>
              <a:gd name="connsiteY12322" fmla="*/ 238489 h 6858000"/>
              <a:gd name="connsiteX12323" fmla="*/ 3136070 w 12192000"/>
              <a:gd name="connsiteY12323" fmla="*/ 240108 h 6858000"/>
              <a:gd name="connsiteX12324" fmla="*/ 3137547 w 12192000"/>
              <a:gd name="connsiteY12324" fmla="*/ 245369 h 6858000"/>
              <a:gd name="connsiteX12325" fmla="*/ 3136809 w 12192000"/>
              <a:gd name="connsiteY12325" fmla="*/ 246583 h 6858000"/>
              <a:gd name="connsiteX12326" fmla="*/ 3137547 w 12192000"/>
              <a:gd name="connsiteY12326" fmla="*/ 249416 h 6858000"/>
              <a:gd name="connsiteX12327" fmla="*/ 3141238 w 12192000"/>
              <a:gd name="connsiteY12327" fmla="*/ 249416 h 6858000"/>
              <a:gd name="connsiteX12328" fmla="*/ 3139762 w 12192000"/>
              <a:gd name="connsiteY12328" fmla="*/ 256701 h 6858000"/>
              <a:gd name="connsiteX12329" fmla="*/ 3143453 w 12192000"/>
              <a:gd name="connsiteY12329" fmla="*/ 257511 h 6858000"/>
              <a:gd name="connsiteX12330" fmla="*/ 3145668 w 12192000"/>
              <a:gd name="connsiteY12330" fmla="*/ 263986 h 6858000"/>
              <a:gd name="connsiteX12331" fmla="*/ 3146406 w 12192000"/>
              <a:gd name="connsiteY12331" fmla="*/ 274913 h 6858000"/>
              <a:gd name="connsiteX12332" fmla="*/ 3148621 w 12192000"/>
              <a:gd name="connsiteY12332" fmla="*/ 276532 h 6858000"/>
              <a:gd name="connsiteX12333" fmla="*/ 3151574 w 12192000"/>
              <a:gd name="connsiteY12333" fmla="*/ 271271 h 6858000"/>
              <a:gd name="connsiteX12334" fmla="*/ 3152312 w 12192000"/>
              <a:gd name="connsiteY12334" fmla="*/ 262772 h 6858000"/>
              <a:gd name="connsiteX12335" fmla="*/ 3156741 w 12192000"/>
              <a:gd name="connsiteY12335" fmla="*/ 260344 h 6858000"/>
              <a:gd name="connsiteX12336" fmla="*/ 3162647 w 12192000"/>
              <a:gd name="connsiteY12336" fmla="*/ 265200 h 6858000"/>
              <a:gd name="connsiteX12337" fmla="*/ 3163385 w 12192000"/>
              <a:gd name="connsiteY12337" fmla="*/ 274509 h 6858000"/>
              <a:gd name="connsiteX12338" fmla="*/ 3167077 w 12192000"/>
              <a:gd name="connsiteY12338" fmla="*/ 278556 h 6858000"/>
              <a:gd name="connsiteX12339" fmla="*/ 3165600 w 12192000"/>
              <a:gd name="connsiteY12339" fmla="*/ 281794 h 6858000"/>
              <a:gd name="connsiteX12340" fmla="*/ 3158218 w 12192000"/>
              <a:gd name="connsiteY12340" fmla="*/ 285841 h 6858000"/>
              <a:gd name="connsiteX12341" fmla="*/ 3159694 w 12192000"/>
              <a:gd name="connsiteY12341" fmla="*/ 289078 h 6858000"/>
              <a:gd name="connsiteX12342" fmla="*/ 3172244 w 12192000"/>
              <a:gd name="connsiteY12342" fmla="*/ 287864 h 6858000"/>
              <a:gd name="connsiteX12343" fmla="*/ 3174459 w 12192000"/>
              <a:gd name="connsiteY12343" fmla="*/ 285436 h 6858000"/>
              <a:gd name="connsiteX12344" fmla="*/ 3175197 w 12192000"/>
              <a:gd name="connsiteY12344" fmla="*/ 291507 h 6858000"/>
              <a:gd name="connsiteX12345" fmla="*/ 3179627 w 12192000"/>
              <a:gd name="connsiteY12345" fmla="*/ 285436 h 6858000"/>
              <a:gd name="connsiteX12346" fmla="*/ 3179627 w 12192000"/>
              <a:gd name="connsiteY12346" fmla="*/ 280579 h 6858000"/>
              <a:gd name="connsiteX12347" fmla="*/ 3185533 w 12192000"/>
              <a:gd name="connsiteY12347" fmla="*/ 280984 h 6858000"/>
              <a:gd name="connsiteX12348" fmla="*/ 3189224 w 12192000"/>
              <a:gd name="connsiteY12348" fmla="*/ 287864 h 6858000"/>
              <a:gd name="connsiteX12349" fmla="*/ 3187747 w 12192000"/>
              <a:gd name="connsiteY12349" fmla="*/ 295554 h 6858000"/>
              <a:gd name="connsiteX12350" fmla="*/ 3181103 w 12192000"/>
              <a:gd name="connsiteY12350" fmla="*/ 301220 h 6858000"/>
              <a:gd name="connsiteX12351" fmla="*/ 3180365 w 12192000"/>
              <a:gd name="connsiteY12351" fmla="*/ 306481 h 6858000"/>
              <a:gd name="connsiteX12352" fmla="*/ 3178150 w 12192000"/>
              <a:gd name="connsiteY12352" fmla="*/ 309314 h 6858000"/>
              <a:gd name="connsiteX12353" fmla="*/ 3182580 w 12192000"/>
              <a:gd name="connsiteY12353" fmla="*/ 313361 h 6858000"/>
              <a:gd name="connsiteX12354" fmla="*/ 3194392 w 12192000"/>
              <a:gd name="connsiteY12354" fmla="*/ 312147 h 6858000"/>
              <a:gd name="connsiteX12355" fmla="*/ 3200298 w 12192000"/>
              <a:gd name="connsiteY12355" fmla="*/ 309719 h 6858000"/>
              <a:gd name="connsiteX12356" fmla="*/ 3204727 w 12192000"/>
              <a:gd name="connsiteY12356" fmla="*/ 312957 h 6858000"/>
              <a:gd name="connsiteX12357" fmla="*/ 3196606 w 12192000"/>
              <a:gd name="connsiteY12357" fmla="*/ 318218 h 6858000"/>
              <a:gd name="connsiteX12358" fmla="*/ 3194392 w 12192000"/>
              <a:gd name="connsiteY12358" fmla="*/ 321456 h 6858000"/>
              <a:gd name="connsiteX12359" fmla="*/ 3184056 w 12192000"/>
              <a:gd name="connsiteY12359" fmla="*/ 323074 h 6858000"/>
              <a:gd name="connsiteX12360" fmla="*/ 3189962 w 12192000"/>
              <a:gd name="connsiteY12360" fmla="*/ 329145 h 6858000"/>
              <a:gd name="connsiteX12361" fmla="*/ 3195868 w 12192000"/>
              <a:gd name="connsiteY12361" fmla="*/ 338858 h 6858000"/>
              <a:gd name="connsiteX12362" fmla="*/ 3193653 w 12192000"/>
              <a:gd name="connsiteY12362" fmla="*/ 345739 h 6858000"/>
              <a:gd name="connsiteX12363" fmla="*/ 3198083 w 12192000"/>
              <a:gd name="connsiteY12363" fmla="*/ 346548 h 6858000"/>
              <a:gd name="connsiteX12364" fmla="*/ 3199559 w 12192000"/>
              <a:gd name="connsiteY12364" fmla="*/ 357880 h 6858000"/>
              <a:gd name="connsiteX12365" fmla="*/ 3210633 w 12192000"/>
              <a:gd name="connsiteY12365" fmla="*/ 373664 h 6858000"/>
              <a:gd name="connsiteX12366" fmla="*/ 3213586 w 12192000"/>
              <a:gd name="connsiteY12366" fmla="*/ 376092 h 6858000"/>
              <a:gd name="connsiteX12367" fmla="*/ 3207680 w 12192000"/>
              <a:gd name="connsiteY12367" fmla="*/ 379330 h 6858000"/>
              <a:gd name="connsiteX12368" fmla="*/ 3206204 w 12192000"/>
              <a:gd name="connsiteY12368" fmla="*/ 391876 h 6858000"/>
              <a:gd name="connsiteX12369" fmla="*/ 3201774 w 12192000"/>
              <a:gd name="connsiteY12369" fmla="*/ 401184 h 6858000"/>
              <a:gd name="connsiteX12370" fmla="*/ 3203989 w 12192000"/>
              <a:gd name="connsiteY12370" fmla="*/ 410898 h 6858000"/>
              <a:gd name="connsiteX12371" fmla="*/ 3201036 w 12192000"/>
              <a:gd name="connsiteY12371" fmla="*/ 414135 h 6858000"/>
              <a:gd name="connsiteX12372" fmla="*/ 3188486 w 12192000"/>
              <a:gd name="connsiteY12372" fmla="*/ 401184 h 6858000"/>
              <a:gd name="connsiteX12373" fmla="*/ 3185533 w 12192000"/>
              <a:gd name="connsiteY12373" fmla="*/ 390662 h 6858000"/>
              <a:gd name="connsiteX12374" fmla="*/ 3187009 w 12192000"/>
              <a:gd name="connsiteY12374" fmla="*/ 381353 h 6858000"/>
              <a:gd name="connsiteX12375" fmla="*/ 3184056 w 12192000"/>
              <a:gd name="connsiteY12375" fmla="*/ 368403 h 6858000"/>
              <a:gd name="connsiteX12376" fmla="*/ 3182580 w 12192000"/>
              <a:gd name="connsiteY12376" fmla="*/ 380139 h 6858000"/>
              <a:gd name="connsiteX12377" fmla="*/ 3181103 w 12192000"/>
              <a:gd name="connsiteY12377" fmla="*/ 393090 h 6858000"/>
              <a:gd name="connsiteX12378" fmla="*/ 3187009 w 12192000"/>
              <a:gd name="connsiteY12378" fmla="*/ 408469 h 6858000"/>
              <a:gd name="connsiteX12379" fmla="*/ 3185533 w 12192000"/>
              <a:gd name="connsiteY12379" fmla="*/ 422634 h 6858000"/>
              <a:gd name="connsiteX12380" fmla="*/ 3182580 w 12192000"/>
              <a:gd name="connsiteY12380" fmla="*/ 429919 h 6858000"/>
              <a:gd name="connsiteX12381" fmla="*/ 3187747 w 12192000"/>
              <a:gd name="connsiteY12381" fmla="*/ 438418 h 6858000"/>
              <a:gd name="connsiteX12382" fmla="*/ 3185533 w 12192000"/>
              <a:gd name="connsiteY12382" fmla="*/ 441251 h 6858000"/>
              <a:gd name="connsiteX12383" fmla="*/ 3176674 w 12192000"/>
              <a:gd name="connsiteY12383" fmla="*/ 439632 h 6858000"/>
              <a:gd name="connsiteX12384" fmla="*/ 3172244 w 12192000"/>
              <a:gd name="connsiteY12384" fmla="*/ 433157 h 6858000"/>
              <a:gd name="connsiteX12385" fmla="*/ 3164124 w 12192000"/>
              <a:gd name="connsiteY12385" fmla="*/ 433157 h 6858000"/>
              <a:gd name="connsiteX12386" fmla="*/ 3170030 w 12192000"/>
              <a:gd name="connsiteY12386" fmla="*/ 450155 h 6858000"/>
              <a:gd name="connsiteX12387" fmla="*/ 3169291 w 12192000"/>
              <a:gd name="connsiteY12387" fmla="*/ 461082 h 6858000"/>
              <a:gd name="connsiteX12388" fmla="*/ 3172244 w 12192000"/>
              <a:gd name="connsiteY12388" fmla="*/ 463510 h 6858000"/>
              <a:gd name="connsiteX12389" fmla="*/ 3172244 w 12192000"/>
              <a:gd name="connsiteY12389" fmla="*/ 469581 h 6858000"/>
              <a:gd name="connsiteX12390" fmla="*/ 3162647 w 12192000"/>
              <a:gd name="connsiteY12390" fmla="*/ 468772 h 6858000"/>
              <a:gd name="connsiteX12391" fmla="*/ 3157479 w 12192000"/>
              <a:gd name="connsiteY12391" fmla="*/ 463106 h 6858000"/>
              <a:gd name="connsiteX12392" fmla="*/ 3153788 w 12192000"/>
              <a:gd name="connsiteY12392" fmla="*/ 448536 h 6858000"/>
              <a:gd name="connsiteX12393" fmla="*/ 3157479 w 12192000"/>
              <a:gd name="connsiteY12393" fmla="*/ 444489 h 6858000"/>
              <a:gd name="connsiteX12394" fmla="*/ 3157479 w 12192000"/>
              <a:gd name="connsiteY12394" fmla="*/ 435585 h 6858000"/>
              <a:gd name="connsiteX12395" fmla="*/ 3153050 w 12192000"/>
              <a:gd name="connsiteY12395" fmla="*/ 440442 h 6858000"/>
              <a:gd name="connsiteX12396" fmla="*/ 3146406 w 12192000"/>
              <a:gd name="connsiteY12396" fmla="*/ 441251 h 6858000"/>
              <a:gd name="connsiteX12397" fmla="*/ 3141976 w 12192000"/>
              <a:gd name="connsiteY12397" fmla="*/ 435990 h 6858000"/>
              <a:gd name="connsiteX12398" fmla="*/ 3141976 w 12192000"/>
              <a:gd name="connsiteY12398" fmla="*/ 423039 h 6858000"/>
              <a:gd name="connsiteX12399" fmla="*/ 3136809 w 12192000"/>
              <a:gd name="connsiteY12399" fmla="*/ 425872 h 6858000"/>
              <a:gd name="connsiteX12400" fmla="*/ 3136070 w 12192000"/>
              <a:gd name="connsiteY12400" fmla="*/ 432347 h 6858000"/>
              <a:gd name="connsiteX12401" fmla="*/ 3133856 w 12192000"/>
              <a:gd name="connsiteY12401" fmla="*/ 429514 h 6858000"/>
              <a:gd name="connsiteX12402" fmla="*/ 3134594 w 12192000"/>
              <a:gd name="connsiteY12402" fmla="*/ 423848 h 6858000"/>
              <a:gd name="connsiteX12403" fmla="*/ 3130903 w 12192000"/>
              <a:gd name="connsiteY12403" fmla="*/ 415754 h 6858000"/>
              <a:gd name="connsiteX12404" fmla="*/ 3124997 w 12192000"/>
              <a:gd name="connsiteY12404" fmla="*/ 414135 h 6858000"/>
              <a:gd name="connsiteX12405" fmla="*/ 3124997 w 12192000"/>
              <a:gd name="connsiteY12405" fmla="*/ 417778 h 6858000"/>
              <a:gd name="connsiteX12406" fmla="*/ 3128688 w 12192000"/>
              <a:gd name="connsiteY12406" fmla="*/ 422230 h 6858000"/>
              <a:gd name="connsiteX12407" fmla="*/ 3125735 w 12192000"/>
              <a:gd name="connsiteY12407" fmla="*/ 427491 h 6858000"/>
              <a:gd name="connsiteX12408" fmla="*/ 3119829 w 12192000"/>
              <a:gd name="connsiteY12408" fmla="*/ 423444 h 6858000"/>
              <a:gd name="connsiteX12409" fmla="*/ 3114661 w 12192000"/>
              <a:gd name="connsiteY12409" fmla="*/ 422230 h 6858000"/>
              <a:gd name="connsiteX12410" fmla="*/ 3113923 w 12192000"/>
              <a:gd name="connsiteY12410" fmla="*/ 414945 h 6858000"/>
              <a:gd name="connsiteX12411" fmla="*/ 3114661 w 12192000"/>
              <a:gd name="connsiteY12411" fmla="*/ 406850 h 6858000"/>
              <a:gd name="connsiteX12412" fmla="*/ 3109494 w 12192000"/>
              <a:gd name="connsiteY12412" fmla="*/ 393090 h 6858000"/>
              <a:gd name="connsiteX12413" fmla="*/ 3109494 w 12192000"/>
              <a:gd name="connsiteY12413" fmla="*/ 387424 h 6858000"/>
              <a:gd name="connsiteX12414" fmla="*/ 3107279 w 12192000"/>
              <a:gd name="connsiteY12414" fmla="*/ 395518 h 6858000"/>
              <a:gd name="connsiteX12415" fmla="*/ 3108017 w 12192000"/>
              <a:gd name="connsiteY12415" fmla="*/ 408874 h 6858000"/>
              <a:gd name="connsiteX12416" fmla="*/ 3110232 w 12192000"/>
              <a:gd name="connsiteY12416" fmla="*/ 417373 h 6858000"/>
              <a:gd name="connsiteX12417" fmla="*/ 3105064 w 12192000"/>
              <a:gd name="connsiteY12417" fmla="*/ 423039 h 6858000"/>
              <a:gd name="connsiteX12418" fmla="*/ 3097682 w 12192000"/>
              <a:gd name="connsiteY12418" fmla="*/ 408065 h 6858000"/>
              <a:gd name="connsiteX12419" fmla="*/ 3091038 w 12192000"/>
              <a:gd name="connsiteY12419" fmla="*/ 401589 h 6858000"/>
              <a:gd name="connsiteX12420" fmla="*/ 3091038 w 12192000"/>
              <a:gd name="connsiteY12420" fmla="*/ 397542 h 6858000"/>
              <a:gd name="connsiteX12421" fmla="*/ 3084393 w 12192000"/>
              <a:gd name="connsiteY12421" fmla="*/ 395923 h 6858000"/>
              <a:gd name="connsiteX12422" fmla="*/ 3079964 w 12192000"/>
              <a:gd name="connsiteY12422" fmla="*/ 381758 h 6858000"/>
              <a:gd name="connsiteX12423" fmla="*/ 3075534 w 12192000"/>
              <a:gd name="connsiteY12423" fmla="*/ 378116 h 6858000"/>
              <a:gd name="connsiteX12424" fmla="*/ 3075534 w 12192000"/>
              <a:gd name="connsiteY12424" fmla="*/ 373664 h 6858000"/>
              <a:gd name="connsiteX12425" fmla="*/ 3071105 w 12192000"/>
              <a:gd name="connsiteY12425" fmla="*/ 366784 h 6858000"/>
              <a:gd name="connsiteX12426" fmla="*/ 3065937 w 12192000"/>
              <a:gd name="connsiteY12426" fmla="*/ 369617 h 6858000"/>
              <a:gd name="connsiteX12427" fmla="*/ 3065199 w 12192000"/>
              <a:gd name="connsiteY12427" fmla="*/ 373664 h 6858000"/>
              <a:gd name="connsiteX12428" fmla="*/ 3070367 w 12192000"/>
              <a:gd name="connsiteY12428" fmla="*/ 384186 h 6858000"/>
              <a:gd name="connsiteX12429" fmla="*/ 3070367 w 12192000"/>
              <a:gd name="connsiteY12429" fmla="*/ 391471 h 6858000"/>
              <a:gd name="connsiteX12430" fmla="*/ 3066675 w 12192000"/>
              <a:gd name="connsiteY12430" fmla="*/ 387424 h 6858000"/>
              <a:gd name="connsiteX12431" fmla="*/ 3065937 w 12192000"/>
              <a:gd name="connsiteY12431" fmla="*/ 381353 h 6858000"/>
              <a:gd name="connsiteX12432" fmla="*/ 3060770 w 12192000"/>
              <a:gd name="connsiteY12432" fmla="*/ 377306 h 6858000"/>
              <a:gd name="connsiteX12433" fmla="*/ 3049696 w 12192000"/>
              <a:gd name="connsiteY12433" fmla="*/ 372450 h 6858000"/>
              <a:gd name="connsiteX12434" fmla="*/ 3043052 w 12192000"/>
              <a:gd name="connsiteY12434" fmla="*/ 361118 h 6858000"/>
              <a:gd name="connsiteX12435" fmla="*/ 3042313 w 12192000"/>
              <a:gd name="connsiteY12435" fmla="*/ 352214 h 6858000"/>
              <a:gd name="connsiteX12436" fmla="*/ 3032716 w 12192000"/>
              <a:gd name="connsiteY12436" fmla="*/ 350190 h 6858000"/>
              <a:gd name="connsiteX12437" fmla="*/ 3029025 w 12192000"/>
              <a:gd name="connsiteY12437" fmla="*/ 356261 h 6858000"/>
              <a:gd name="connsiteX12438" fmla="*/ 3022381 w 12192000"/>
              <a:gd name="connsiteY12438" fmla="*/ 353023 h 6858000"/>
              <a:gd name="connsiteX12439" fmla="*/ 3020904 w 12192000"/>
              <a:gd name="connsiteY12439" fmla="*/ 360713 h 6858000"/>
              <a:gd name="connsiteX12440" fmla="*/ 3023857 w 12192000"/>
              <a:gd name="connsiteY12440" fmla="*/ 372045 h 6858000"/>
              <a:gd name="connsiteX12441" fmla="*/ 3037146 w 12192000"/>
              <a:gd name="connsiteY12441" fmla="*/ 382568 h 6858000"/>
              <a:gd name="connsiteX12442" fmla="*/ 3037884 w 12192000"/>
              <a:gd name="connsiteY12442" fmla="*/ 386615 h 6858000"/>
              <a:gd name="connsiteX12443" fmla="*/ 3038622 w 12192000"/>
              <a:gd name="connsiteY12443" fmla="*/ 393090 h 6858000"/>
              <a:gd name="connsiteX12444" fmla="*/ 3040099 w 12192000"/>
              <a:gd name="connsiteY12444" fmla="*/ 404017 h 6858000"/>
              <a:gd name="connsiteX12445" fmla="*/ 3043790 w 12192000"/>
              <a:gd name="connsiteY12445" fmla="*/ 403208 h 6858000"/>
              <a:gd name="connsiteX12446" fmla="*/ 3055602 w 12192000"/>
              <a:gd name="connsiteY12446" fmla="*/ 405232 h 6858000"/>
              <a:gd name="connsiteX12447" fmla="*/ 3061508 w 12192000"/>
              <a:gd name="connsiteY12447" fmla="*/ 412921 h 6858000"/>
              <a:gd name="connsiteX12448" fmla="*/ 3058555 w 12192000"/>
              <a:gd name="connsiteY12448" fmla="*/ 417778 h 6858000"/>
              <a:gd name="connsiteX12449" fmla="*/ 3062984 w 12192000"/>
              <a:gd name="connsiteY12449" fmla="*/ 417373 h 6858000"/>
              <a:gd name="connsiteX12450" fmla="*/ 3069628 w 12192000"/>
              <a:gd name="connsiteY12450" fmla="*/ 418587 h 6858000"/>
              <a:gd name="connsiteX12451" fmla="*/ 3064461 w 12192000"/>
              <a:gd name="connsiteY12451" fmla="*/ 425063 h 6858000"/>
              <a:gd name="connsiteX12452" fmla="*/ 3073320 w 12192000"/>
              <a:gd name="connsiteY12452" fmla="*/ 425467 h 6858000"/>
              <a:gd name="connsiteX12453" fmla="*/ 3076273 w 12192000"/>
              <a:gd name="connsiteY12453" fmla="*/ 431538 h 6858000"/>
              <a:gd name="connsiteX12454" fmla="*/ 3081440 w 12192000"/>
              <a:gd name="connsiteY12454" fmla="*/ 440037 h 6858000"/>
              <a:gd name="connsiteX12455" fmla="*/ 3079964 w 12192000"/>
              <a:gd name="connsiteY12455" fmla="*/ 447727 h 6858000"/>
              <a:gd name="connsiteX12456" fmla="*/ 3087346 w 12192000"/>
              <a:gd name="connsiteY12456" fmla="*/ 446917 h 6858000"/>
              <a:gd name="connsiteX12457" fmla="*/ 3092514 w 12192000"/>
              <a:gd name="connsiteY12457" fmla="*/ 448941 h 6858000"/>
              <a:gd name="connsiteX12458" fmla="*/ 3095467 w 12192000"/>
              <a:gd name="connsiteY12458" fmla="*/ 459059 h 6858000"/>
              <a:gd name="connsiteX12459" fmla="*/ 3087346 w 12192000"/>
              <a:gd name="connsiteY12459" fmla="*/ 467153 h 6858000"/>
              <a:gd name="connsiteX12460" fmla="*/ 3092514 w 12192000"/>
              <a:gd name="connsiteY12460" fmla="*/ 467153 h 6858000"/>
              <a:gd name="connsiteX12461" fmla="*/ 3094729 w 12192000"/>
              <a:gd name="connsiteY12461" fmla="*/ 472819 h 6858000"/>
              <a:gd name="connsiteX12462" fmla="*/ 3095467 w 12192000"/>
              <a:gd name="connsiteY12462" fmla="*/ 477271 h 6858000"/>
              <a:gd name="connsiteX12463" fmla="*/ 3103588 w 12192000"/>
              <a:gd name="connsiteY12463" fmla="*/ 469986 h 6858000"/>
              <a:gd name="connsiteX12464" fmla="*/ 3105802 w 12192000"/>
              <a:gd name="connsiteY12464" fmla="*/ 472009 h 6858000"/>
              <a:gd name="connsiteX12465" fmla="*/ 3104326 w 12192000"/>
              <a:gd name="connsiteY12465" fmla="*/ 481723 h 6858000"/>
              <a:gd name="connsiteX12466" fmla="*/ 3107279 w 12192000"/>
              <a:gd name="connsiteY12466" fmla="*/ 485365 h 6858000"/>
              <a:gd name="connsiteX12467" fmla="*/ 3111708 w 12192000"/>
              <a:gd name="connsiteY12467" fmla="*/ 482937 h 6858000"/>
              <a:gd name="connsiteX12468" fmla="*/ 3114661 w 12192000"/>
              <a:gd name="connsiteY12468" fmla="*/ 488198 h 6858000"/>
              <a:gd name="connsiteX12469" fmla="*/ 3111708 w 12192000"/>
              <a:gd name="connsiteY12469" fmla="*/ 493864 h 6858000"/>
              <a:gd name="connsiteX12470" fmla="*/ 3104326 w 12192000"/>
              <a:gd name="connsiteY12470" fmla="*/ 491840 h 6858000"/>
              <a:gd name="connsiteX12471" fmla="*/ 3100635 w 12192000"/>
              <a:gd name="connsiteY12471" fmla="*/ 495888 h 6858000"/>
              <a:gd name="connsiteX12472" fmla="*/ 3104326 w 12192000"/>
              <a:gd name="connsiteY12472" fmla="*/ 501958 h 6858000"/>
              <a:gd name="connsiteX12473" fmla="*/ 3110232 w 12192000"/>
              <a:gd name="connsiteY12473" fmla="*/ 508029 h 6858000"/>
              <a:gd name="connsiteX12474" fmla="*/ 3109494 w 12192000"/>
              <a:gd name="connsiteY12474" fmla="*/ 513290 h 6858000"/>
              <a:gd name="connsiteX12475" fmla="*/ 3107279 w 12192000"/>
              <a:gd name="connsiteY12475" fmla="*/ 515719 h 6858000"/>
              <a:gd name="connsiteX12476" fmla="*/ 3098420 w 12192000"/>
              <a:gd name="connsiteY12476" fmla="*/ 515719 h 6858000"/>
              <a:gd name="connsiteX12477" fmla="*/ 3090299 w 12192000"/>
              <a:gd name="connsiteY12477" fmla="*/ 510457 h 6858000"/>
              <a:gd name="connsiteX12478" fmla="*/ 3074796 w 12192000"/>
              <a:gd name="connsiteY12478" fmla="*/ 505601 h 6858000"/>
              <a:gd name="connsiteX12479" fmla="*/ 3068152 w 12192000"/>
              <a:gd name="connsiteY12479" fmla="*/ 500744 h 6858000"/>
              <a:gd name="connsiteX12480" fmla="*/ 3061508 w 12192000"/>
              <a:gd name="connsiteY12480" fmla="*/ 499935 h 6858000"/>
              <a:gd name="connsiteX12481" fmla="*/ 3047481 w 12192000"/>
              <a:gd name="connsiteY12481" fmla="*/ 489007 h 6858000"/>
              <a:gd name="connsiteX12482" fmla="*/ 3045266 w 12192000"/>
              <a:gd name="connsiteY12482" fmla="*/ 483746 h 6858000"/>
              <a:gd name="connsiteX12483" fmla="*/ 3037884 w 12192000"/>
              <a:gd name="connsiteY12483" fmla="*/ 479699 h 6858000"/>
              <a:gd name="connsiteX12484" fmla="*/ 3031978 w 12192000"/>
              <a:gd name="connsiteY12484" fmla="*/ 480508 h 6858000"/>
              <a:gd name="connsiteX12485" fmla="*/ 3026810 w 12192000"/>
              <a:gd name="connsiteY12485" fmla="*/ 478485 h 6858000"/>
              <a:gd name="connsiteX12486" fmla="*/ 3022381 w 12192000"/>
              <a:gd name="connsiteY12486" fmla="*/ 481318 h 6858000"/>
              <a:gd name="connsiteX12487" fmla="*/ 3007616 w 12192000"/>
              <a:gd name="connsiteY12487" fmla="*/ 475652 h 6858000"/>
              <a:gd name="connsiteX12488" fmla="*/ 3006140 w 12192000"/>
              <a:gd name="connsiteY12488" fmla="*/ 470795 h 6858000"/>
              <a:gd name="connsiteX12489" fmla="*/ 3000234 w 12192000"/>
              <a:gd name="connsiteY12489" fmla="*/ 465939 h 6858000"/>
              <a:gd name="connsiteX12490" fmla="*/ 2993589 w 12192000"/>
              <a:gd name="connsiteY12490" fmla="*/ 465939 h 6858000"/>
              <a:gd name="connsiteX12491" fmla="*/ 2983254 w 12192000"/>
              <a:gd name="connsiteY12491" fmla="*/ 455011 h 6858000"/>
              <a:gd name="connsiteX12492" fmla="*/ 2983992 w 12192000"/>
              <a:gd name="connsiteY12492" fmla="*/ 448941 h 6858000"/>
              <a:gd name="connsiteX12493" fmla="*/ 2978824 w 12192000"/>
              <a:gd name="connsiteY12493" fmla="*/ 449750 h 6858000"/>
              <a:gd name="connsiteX12494" fmla="*/ 2972919 w 12192000"/>
              <a:gd name="connsiteY12494" fmla="*/ 445703 h 6858000"/>
              <a:gd name="connsiteX12495" fmla="*/ 2968489 w 12192000"/>
              <a:gd name="connsiteY12495" fmla="*/ 437609 h 6858000"/>
              <a:gd name="connsiteX12496" fmla="*/ 2972919 w 12192000"/>
              <a:gd name="connsiteY12496" fmla="*/ 434371 h 6858000"/>
              <a:gd name="connsiteX12497" fmla="*/ 2978086 w 12192000"/>
              <a:gd name="connsiteY12497" fmla="*/ 431538 h 6858000"/>
              <a:gd name="connsiteX12498" fmla="*/ 2968489 w 12192000"/>
              <a:gd name="connsiteY12498" fmla="*/ 427896 h 6858000"/>
              <a:gd name="connsiteX12499" fmla="*/ 2965536 w 12192000"/>
              <a:gd name="connsiteY12499" fmla="*/ 429919 h 6858000"/>
              <a:gd name="connsiteX12500" fmla="*/ 2963321 w 12192000"/>
              <a:gd name="connsiteY12500" fmla="*/ 433157 h 6858000"/>
              <a:gd name="connsiteX12501" fmla="*/ 2958154 w 12192000"/>
              <a:gd name="connsiteY12501" fmla="*/ 430324 h 6858000"/>
              <a:gd name="connsiteX12502" fmla="*/ 2958154 w 12192000"/>
              <a:gd name="connsiteY12502" fmla="*/ 426681 h 6858000"/>
              <a:gd name="connsiteX12503" fmla="*/ 2950033 w 12192000"/>
              <a:gd name="connsiteY12503" fmla="*/ 426681 h 6858000"/>
              <a:gd name="connsiteX12504" fmla="*/ 2934530 w 12192000"/>
              <a:gd name="connsiteY12504" fmla="*/ 416968 h 6858000"/>
              <a:gd name="connsiteX12505" fmla="*/ 2928624 w 12192000"/>
              <a:gd name="connsiteY12505" fmla="*/ 416564 h 6858000"/>
              <a:gd name="connsiteX12506" fmla="*/ 2923456 w 12192000"/>
              <a:gd name="connsiteY12506" fmla="*/ 412112 h 6858000"/>
              <a:gd name="connsiteX12507" fmla="*/ 2913859 w 12192000"/>
              <a:gd name="connsiteY12507" fmla="*/ 405232 h 6858000"/>
              <a:gd name="connsiteX12508" fmla="*/ 2914597 w 12192000"/>
              <a:gd name="connsiteY12508" fmla="*/ 400375 h 6858000"/>
              <a:gd name="connsiteX12509" fmla="*/ 2908691 w 12192000"/>
              <a:gd name="connsiteY12509" fmla="*/ 399566 h 6858000"/>
              <a:gd name="connsiteX12510" fmla="*/ 2902785 w 12192000"/>
              <a:gd name="connsiteY12510" fmla="*/ 393090 h 6858000"/>
              <a:gd name="connsiteX12511" fmla="*/ 2896879 w 12192000"/>
              <a:gd name="connsiteY12511" fmla="*/ 385805 h 6858000"/>
              <a:gd name="connsiteX12512" fmla="*/ 2896141 w 12192000"/>
              <a:gd name="connsiteY12512" fmla="*/ 374878 h 6858000"/>
              <a:gd name="connsiteX12513" fmla="*/ 2886544 w 12192000"/>
              <a:gd name="connsiteY12513" fmla="*/ 370426 h 6858000"/>
              <a:gd name="connsiteX12514" fmla="*/ 2890235 w 12192000"/>
              <a:gd name="connsiteY12514" fmla="*/ 366784 h 6858000"/>
              <a:gd name="connsiteX12515" fmla="*/ 2903524 w 12192000"/>
              <a:gd name="connsiteY12515" fmla="*/ 367593 h 6858000"/>
              <a:gd name="connsiteX12516" fmla="*/ 2921241 w 12192000"/>
              <a:gd name="connsiteY12516" fmla="*/ 356261 h 6858000"/>
              <a:gd name="connsiteX12517" fmla="*/ 2924933 w 12192000"/>
              <a:gd name="connsiteY12517" fmla="*/ 351809 h 6858000"/>
              <a:gd name="connsiteX12518" fmla="*/ 2910168 w 12192000"/>
              <a:gd name="connsiteY12518" fmla="*/ 353428 h 6858000"/>
              <a:gd name="connsiteX12519" fmla="*/ 2903524 w 12192000"/>
              <a:gd name="connsiteY12519" fmla="*/ 343715 h 6858000"/>
              <a:gd name="connsiteX12520" fmla="*/ 2900571 w 12192000"/>
              <a:gd name="connsiteY12520" fmla="*/ 333597 h 6858000"/>
              <a:gd name="connsiteX12521" fmla="*/ 2902785 w 12192000"/>
              <a:gd name="connsiteY12521" fmla="*/ 329955 h 6858000"/>
              <a:gd name="connsiteX12522" fmla="*/ 2896879 w 12192000"/>
              <a:gd name="connsiteY12522" fmla="*/ 332383 h 6858000"/>
              <a:gd name="connsiteX12523" fmla="*/ 2892450 w 12192000"/>
              <a:gd name="connsiteY12523" fmla="*/ 340882 h 6858000"/>
              <a:gd name="connsiteX12524" fmla="*/ 2890973 w 12192000"/>
              <a:gd name="connsiteY12524" fmla="*/ 347357 h 6858000"/>
              <a:gd name="connsiteX12525" fmla="*/ 2882853 w 12192000"/>
              <a:gd name="connsiteY12525" fmla="*/ 339668 h 6858000"/>
              <a:gd name="connsiteX12526" fmla="*/ 2888759 w 12192000"/>
              <a:gd name="connsiteY12526" fmla="*/ 333192 h 6858000"/>
              <a:gd name="connsiteX12527" fmla="*/ 2890973 w 12192000"/>
              <a:gd name="connsiteY12527" fmla="*/ 319432 h 6858000"/>
              <a:gd name="connsiteX12528" fmla="*/ 2884329 w 12192000"/>
              <a:gd name="connsiteY12528" fmla="*/ 329145 h 6858000"/>
              <a:gd name="connsiteX12529" fmla="*/ 2879900 w 12192000"/>
              <a:gd name="connsiteY12529" fmla="*/ 325098 h 6858000"/>
              <a:gd name="connsiteX12530" fmla="*/ 2879900 w 12192000"/>
              <a:gd name="connsiteY12530" fmla="*/ 315385 h 6858000"/>
              <a:gd name="connsiteX12531" fmla="*/ 2872517 w 12192000"/>
              <a:gd name="connsiteY12531" fmla="*/ 316599 h 6858000"/>
              <a:gd name="connsiteX12532" fmla="*/ 2870303 w 12192000"/>
              <a:gd name="connsiteY12532" fmla="*/ 308100 h 6858000"/>
              <a:gd name="connsiteX12533" fmla="*/ 2871041 w 12192000"/>
              <a:gd name="connsiteY12533" fmla="*/ 300410 h 6858000"/>
              <a:gd name="connsiteX12534" fmla="*/ 2865873 w 12192000"/>
              <a:gd name="connsiteY12534" fmla="*/ 288269 h 6858000"/>
              <a:gd name="connsiteX12535" fmla="*/ 2858491 w 12192000"/>
              <a:gd name="connsiteY12535" fmla="*/ 284627 h 6858000"/>
              <a:gd name="connsiteX12536" fmla="*/ 2859229 w 12192000"/>
              <a:gd name="connsiteY12536" fmla="*/ 277342 h 6858000"/>
              <a:gd name="connsiteX12537" fmla="*/ 2869564 w 12192000"/>
              <a:gd name="connsiteY12537" fmla="*/ 268033 h 6858000"/>
              <a:gd name="connsiteX12538" fmla="*/ 2866611 w 12192000"/>
              <a:gd name="connsiteY12538" fmla="*/ 263986 h 6858000"/>
              <a:gd name="connsiteX12539" fmla="*/ 2850370 w 12192000"/>
              <a:gd name="connsiteY12539" fmla="*/ 277342 h 6858000"/>
              <a:gd name="connsiteX12540" fmla="*/ 2849632 w 12192000"/>
              <a:gd name="connsiteY12540" fmla="*/ 285031 h 6858000"/>
              <a:gd name="connsiteX12541" fmla="*/ 2846679 w 12192000"/>
              <a:gd name="connsiteY12541" fmla="*/ 278961 h 6858000"/>
              <a:gd name="connsiteX12542" fmla="*/ 2852585 w 12192000"/>
              <a:gd name="connsiteY12542" fmla="*/ 268033 h 6858000"/>
              <a:gd name="connsiteX12543" fmla="*/ 2844464 w 12192000"/>
              <a:gd name="connsiteY12543" fmla="*/ 266010 h 6858000"/>
              <a:gd name="connsiteX12544" fmla="*/ 2840035 w 12192000"/>
              <a:gd name="connsiteY12544" fmla="*/ 268438 h 6858000"/>
              <a:gd name="connsiteX12545" fmla="*/ 2837820 w 12192000"/>
              <a:gd name="connsiteY12545" fmla="*/ 266414 h 6858000"/>
              <a:gd name="connsiteX12546" fmla="*/ 2831914 w 12192000"/>
              <a:gd name="connsiteY12546" fmla="*/ 281389 h 6858000"/>
              <a:gd name="connsiteX12547" fmla="*/ 2823793 w 12192000"/>
              <a:gd name="connsiteY12547" fmla="*/ 286245 h 6858000"/>
              <a:gd name="connsiteX12548" fmla="*/ 2823055 w 12192000"/>
              <a:gd name="connsiteY12548" fmla="*/ 276532 h 6858000"/>
              <a:gd name="connsiteX12549" fmla="*/ 2829699 w 12192000"/>
              <a:gd name="connsiteY12549" fmla="*/ 268843 h 6858000"/>
              <a:gd name="connsiteX12550" fmla="*/ 2828961 w 12192000"/>
              <a:gd name="connsiteY12550" fmla="*/ 259939 h 6858000"/>
              <a:gd name="connsiteX12551" fmla="*/ 2831176 w 12192000"/>
              <a:gd name="connsiteY12551" fmla="*/ 254273 h 6858000"/>
              <a:gd name="connsiteX12552" fmla="*/ 2823055 w 12192000"/>
              <a:gd name="connsiteY12552" fmla="*/ 257106 h 6858000"/>
              <a:gd name="connsiteX12553" fmla="*/ 2814934 w 12192000"/>
              <a:gd name="connsiteY12553" fmla="*/ 263986 h 6858000"/>
              <a:gd name="connsiteX12554" fmla="*/ 2810505 w 12192000"/>
              <a:gd name="connsiteY12554" fmla="*/ 264391 h 6858000"/>
              <a:gd name="connsiteX12555" fmla="*/ 2804599 w 12192000"/>
              <a:gd name="connsiteY12555" fmla="*/ 271676 h 6858000"/>
              <a:gd name="connsiteX12556" fmla="*/ 2801646 w 12192000"/>
              <a:gd name="connsiteY12556" fmla="*/ 276937 h 6858000"/>
              <a:gd name="connsiteX12557" fmla="*/ 2789834 w 12192000"/>
              <a:gd name="connsiteY12557" fmla="*/ 274509 h 6858000"/>
              <a:gd name="connsiteX12558" fmla="*/ 2783928 w 12192000"/>
              <a:gd name="connsiteY12558" fmla="*/ 268033 h 6858000"/>
              <a:gd name="connsiteX12559" fmla="*/ 2776546 w 12192000"/>
              <a:gd name="connsiteY12559" fmla="*/ 268033 h 6858000"/>
              <a:gd name="connsiteX12560" fmla="*/ 2766948 w 12192000"/>
              <a:gd name="connsiteY12560" fmla="*/ 253059 h 6858000"/>
              <a:gd name="connsiteX12561" fmla="*/ 2763257 w 12192000"/>
              <a:gd name="connsiteY12561" fmla="*/ 252654 h 6858000"/>
              <a:gd name="connsiteX12562" fmla="*/ 2760304 w 12192000"/>
              <a:gd name="connsiteY12562" fmla="*/ 259130 h 6858000"/>
              <a:gd name="connsiteX12563" fmla="*/ 2760304 w 12192000"/>
              <a:gd name="connsiteY12563" fmla="*/ 268033 h 6858000"/>
              <a:gd name="connsiteX12564" fmla="*/ 2755137 w 12192000"/>
              <a:gd name="connsiteY12564" fmla="*/ 272485 h 6858000"/>
              <a:gd name="connsiteX12565" fmla="*/ 2747754 w 12192000"/>
              <a:gd name="connsiteY12565" fmla="*/ 270057 h 6858000"/>
              <a:gd name="connsiteX12566" fmla="*/ 2741110 w 12192000"/>
              <a:gd name="connsiteY12566" fmla="*/ 272080 h 6858000"/>
              <a:gd name="connsiteX12567" fmla="*/ 2730775 w 12192000"/>
              <a:gd name="connsiteY12567" fmla="*/ 272485 h 6858000"/>
              <a:gd name="connsiteX12568" fmla="*/ 2727083 w 12192000"/>
              <a:gd name="connsiteY12568" fmla="*/ 277342 h 6858000"/>
              <a:gd name="connsiteX12569" fmla="*/ 2717486 w 12192000"/>
              <a:gd name="connsiteY12569" fmla="*/ 276532 h 6858000"/>
              <a:gd name="connsiteX12570" fmla="*/ 2713057 w 12192000"/>
              <a:gd name="connsiteY12570" fmla="*/ 280984 h 6858000"/>
              <a:gd name="connsiteX12571" fmla="*/ 2704198 w 12192000"/>
              <a:gd name="connsiteY12571" fmla="*/ 277746 h 6858000"/>
              <a:gd name="connsiteX12572" fmla="*/ 2689433 w 12192000"/>
              <a:gd name="connsiteY12572" fmla="*/ 276937 h 6858000"/>
              <a:gd name="connsiteX12573" fmla="*/ 2691648 w 12192000"/>
              <a:gd name="connsiteY12573" fmla="*/ 271271 h 6858000"/>
              <a:gd name="connsiteX12574" fmla="*/ 2681312 w 12192000"/>
              <a:gd name="connsiteY12574" fmla="*/ 260748 h 6858000"/>
              <a:gd name="connsiteX12575" fmla="*/ 2676883 w 12192000"/>
              <a:gd name="connsiteY12575" fmla="*/ 263581 h 6858000"/>
              <a:gd name="connsiteX12576" fmla="*/ 2668024 w 12192000"/>
              <a:gd name="connsiteY12576" fmla="*/ 255892 h 6858000"/>
              <a:gd name="connsiteX12577" fmla="*/ 2661380 w 12192000"/>
              <a:gd name="connsiteY12577" fmla="*/ 238489 h 6858000"/>
              <a:gd name="connsiteX12578" fmla="*/ 2665071 w 12192000"/>
              <a:gd name="connsiteY12578" fmla="*/ 227967 h 6858000"/>
              <a:gd name="connsiteX12579" fmla="*/ 2673192 w 12192000"/>
              <a:gd name="connsiteY12579" fmla="*/ 223515 h 6858000"/>
              <a:gd name="connsiteX12580" fmla="*/ 2673192 w 12192000"/>
              <a:gd name="connsiteY12580" fmla="*/ 215016 h 6858000"/>
              <a:gd name="connsiteX12581" fmla="*/ 2679836 w 12192000"/>
              <a:gd name="connsiteY12581" fmla="*/ 208136 h 6858000"/>
              <a:gd name="connsiteX12582" fmla="*/ 2690910 w 12192000"/>
              <a:gd name="connsiteY12582" fmla="*/ 206921 h 6858000"/>
              <a:gd name="connsiteX12583" fmla="*/ 2696815 w 12192000"/>
              <a:gd name="connsiteY12583" fmla="*/ 200851 h 6858000"/>
              <a:gd name="connsiteX12584" fmla="*/ 2705674 w 12192000"/>
              <a:gd name="connsiteY12584" fmla="*/ 199232 h 6858000"/>
              <a:gd name="connsiteX12585" fmla="*/ 2710104 w 12192000"/>
              <a:gd name="connsiteY12585" fmla="*/ 200041 h 6858000"/>
              <a:gd name="connsiteX12586" fmla="*/ 2711580 w 12192000"/>
              <a:gd name="connsiteY12586" fmla="*/ 192756 h 6858000"/>
              <a:gd name="connsiteX12587" fmla="*/ 2707151 w 12192000"/>
              <a:gd name="connsiteY12587" fmla="*/ 186686 h 6858000"/>
              <a:gd name="connsiteX12588" fmla="*/ 2707151 w 12192000"/>
              <a:gd name="connsiteY12588" fmla="*/ 181424 h 6858000"/>
              <a:gd name="connsiteX12589" fmla="*/ 2709366 w 12192000"/>
              <a:gd name="connsiteY12589" fmla="*/ 179401 h 6858000"/>
              <a:gd name="connsiteX12590" fmla="*/ 2714533 w 12192000"/>
              <a:gd name="connsiteY12590" fmla="*/ 181020 h 6858000"/>
              <a:gd name="connsiteX12591" fmla="*/ 2716010 w 12192000"/>
              <a:gd name="connsiteY12591" fmla="*/ 176568 h 6858000"/>
              <a:gd name="connsiteX12592" fmla="*/ 2715272 w 12192000"/>
              <a:gd name="connsiteY12592" fmla="*/ 171307 h 6858000"/>
              <a:gd name="connsiteX12593" fmla="*/ 2718225 w 12192000"/>
              <a:gd name="connsiteY12593" fmla="*/ 167664 h 6858000"/>
              <a:gd name="connsiteX12594" fmla="*/ 2728560 w 12192000"/>
              <a:gd name="connsiteY12594" fmla="*/ 182234 h 6858000"/>
              <a:gd name="connsiteX12595" fmla="*/ 2738895 w 12192000"/>
              <a:gd name="connsiteY12595" fmla="*/ 183853 h 6858000"/>
              <a:gd name="connsiteX12596" fmla="*/ 2749231 w 12192000"/>
              <a:gd name="connsiteY12596" fmla="*/ 190733 h 6858000"/>
              <a:gd name="connsiteX12597" fmla="*/ 2756613 w 12192000"/>
              <a:gd name="connsiteY12597" fmla="*/ 198018 h 6858000"/>
              <a:gd name="connsiteX12598" fmla="*/ 2761781 w 12192000"/>
              <a:gd name="connsiteY12598" fmla="*/ 199232 h 6858000"/>
              <a:gd name="connsiteX12599" fmla="*/ 2772854 w 12192000"/>
              <a:gd name="connsiteY12599" fmla="*/ 204493 h 6858000"/>
              <a:gd name="connsiteX12600" fmla="*/ 2778760 w 12192000"/>
              <a:gd name="connsiteY12600" fmla="*/ 199232 h 6858000"/>
              <a:gd name="connsiteX12601" fmla="*/ 2786143 w 12192000"/>
              <a:gd name="connsiteY12601" fmla="*/ 199232 h 6858000"/>
              <a:gd name="connsiteX12602" fmla="*/ 2789834 w 12192000"/>
              <a:gd name="connsiteY12602" fmla="*/ 204493 h 6858000"/>
              <a:gd name="connsiteX12603" fmla="*/ 2796478 w 12192000"/>
              <a:gd name="connsiteY12603" fmla="*/ 204493 h 6858000"/>
              <a:gd name="connsiteX12604" fmla="*/ 2807552 w 12192000"/>
              <a:gd name="connsiteY12604" fmla="*/ 206517 h 6858000"/>
              <a:gd name="connsiteX12605" fmla="*/ 2814934 w 12192000"/>
              <a:gd name="connsiteY12605" fmla="*/ 199636 h 6858000"/>
              <a:gd name="connsiteX12606" fmla="*/ 2819364 w 12192000"/>
              <a:gd name="connsiteY12606" fmla="*/ 191138 h 6858000"/>
              <a:gd name="connsiteX12607" fmla="*/ 2831914 w 12192000"/>
              <a:gd name="connsiteY12607" fmla="*/ 191138 h 6858000"/>
              <a:gd name="connsiteX12608" fmla="*/ 2831914 w 12192000"/>
              <a:gd name="connsiteY12608" fmla="*/ 194780 h 6858000"/>
              <a:gd name="connsiteX12609" fmla="*/ 2828961 w 12192000"/>
              <a:gd name="connsiteY12609" fmla="*/ 198422 h 6858000"/>
              <a:gd name="connsiteX12610" fmla="*/ 2835605 w 12192000"/>
              <a:gd name="connsiteY12610" fmla="*/ 202065 h 6858000"/>
              <a:gd name="connsiteX12611" fmla="*/ 2845202 w 12192000"/>
              <a:gd name="connsiteY12611" fmla="*/ 194780 h 6858000"/>
              <a:gd name="connsiteX12612" fmla="*/ 2848894 w 12192000"/>
              <a:gd name="connsiteY12612" fmla="*/ 186281 h 6858000"/>
              <a:gd name="connsiteX12613" fmla="*/ 2858491 w 12192000"/>
              <a:gd name="connsiteY12613" fmla="*/ 181424 h 6858000"/>
              <a:gd name="connsiteX12614" fmla="*/ 2862182 w 12192000"/>
              <a:gd name="connsiteY12614" fmla="*/ 186281 h 6858000"/>
              <a:gd name="connsiteX12615" fmla="*/ 2862920 w 12192000"/>
              <a:gd name="connsiteY12615" fmla="*/ 198827 h 6858000"/>
              <a:gd name="connsiteX12616" fmla="*/ 2865873 w 12192000"/>
              <a:gd name="connsiteY12616" fmla="*/ 206517 h 6858000"/>
              <a:gd name="connsiteX12617" fmla="*/ 2867350 w 12192000"/>
              <a:gd name="connsiteY12617" fmla="*/ 197208 h 6858000"/>
              <a:gd name="connsiteX12618" fmla="*/ 2872517 w 12192000"/>
              <a:gd name="connsiteY12618" fmla="*/ 193566 h 6858000"/>
              <a:gd name="connsiteX12619" fmla="*/ 2877685 w 12192000"/>
              <a:gd name="connsiteY12619" fmla="*/ 195589 h 6858000"/>
              <a:gd name="connsiteX12620" fmla="*/ 2882115 w 12192000"/>
              <a:gd name="connsiteY12620" fmla="*/ 191542 h 6858000"/>
              <a:gd name="connsiteX12621" fmla="*/ 2879162 w 12192000"/>
              <a:gd name="connsiteY12621" fmla="*/ 168878 h 6858000"/>
              <a:gd name="connsiteX12622" fmla="*/ 2871041 w 12192000"/>
              <a:gd name="connsiteY12622" fmla="*/ 157142 h 6858000"/>
              <a:gd name="connsiteX12623" fmla="*/ 2869564 w 12192000"/>
              <a:gd name="connsiteY12623" fmla="*/ 149452 h 6858000"/>
              <a:gd name="connsiteX12624" fmla="*/ 2863658 w 12192000"/>
              <a:gd name="connsiteY12624" fmla="*/ 140953 h 6858000"/>
              <a:gd name="connsiteX12625" fmla="*/ 2866611 w 12192000"/>
              <a:gd name="connsiteY12625" fmla="*/ 130430 h 6858000"/>
              <a:gd name="connsiteX12626" fmla="*/ 2871041 w 12192000"/>
              <a:gd name="connsiteY12626" fmla="*/ 126383 h 6858000"/>
              <a:gd name="connsiteX12627" fmla="*/ 2876209 w 12192000"/>
              <a:gd name="connsiteY12627" fmla="*/ 125978 h 6858000"/>
              <a:gd name="connsiteX12628" fmla="*/ 2890973 w 12192000"/>
              <a:gd name="connsiteY12628" fmla="*/ 115456 h 6858000"/>
              <a:gd name="connsiteX12629" fmla="*/ 2907953 w 12192000"/>
              <a:gd name="connsiteY12629" fmla="*/ 106148 h 6858000"/>
              <a:gd name="connsiteX12630" fmla="*/ 2914597 w 12192000"/>
              <a:gd name="connsiteY12630" fmla="*/ 102505 h 6858000"/>
              <a:gd name="connsiteX12631" fmla="*/ 2927147 w 12192000"/>
              <a:gd name="connsiteY12631" fmla="*/ 90768 h 6858000"/>
              <a:gd name="connsiteX12632" fmla="*/ 2931577 w 12192000"/>
              <a:gd name="connsiteY12632" fmla="*/ 90768 h 6858000"/>
              <a:gd name="connsiteX12633" fmla="*/ 2937483 w 12192000"/>
              <a:gd name="connsiteY12633" fmla="*/ 95220 h 6858000"/>
              <a:gd name="connsiteX12634" fmla="*/ 2944865 w 12192000"/>
              <a:gd name="connsiteY12634" fmla="*/ 93197 h 6858000"/>
              <a:gd name="connsiteX12635" fmla="*/ 2949295 w 12192000"/>
              <a:gd name="connsiteY12635" fmla="*/ 92387 h 6858000"/>
              <a:gd name="connsiteX12636" fmla="*/ 2936745 w 12192000"/>
              <a:gd name="connsiteY12636" fmla="*/ 85912 h 6858000"/>
              <a:gd name="connsiteX12637" fmla="*/ 2936006 w 12192000"/>
              <a:gd name="connsiteY12637" fmla="*/ 78627 h 6858000"/>
              <a:gd name="connsiteX12638" fmla="*/ 2954462 w 12192000"/>
              <a:gd name="connsiteY12638" fmla="*/ 65676 h 6858000"/>
              <a:gd name="connsiteX12639" fmla="*/ 2955939 w 12192000"/>
              <a:gd name="connsiteY12639" fmla="*/ 58796 h 6858000"/>
              <a:gd name="connsiteX12640" fmla="*/ 2961845 w 12192000"/>
              <a:gd name="connsiteY12640" fmla="*/ 55963 h 6858000"/>
              <a:gd name="connsiteX12641" fmla="*/ 2975872 w 12192000"/>
              <a:gd name="connsiteY12641" fmla="*/ 58796 h 6858000"/>
              <a:gd name="connsiteX12642" fmla="*/ 2990636 w 12192000"/>
              <a:gd name="connsiteY12642" fmla="*/ 54344 h 6858000"/>
              <a:gd name="connsiteX12643" fmla="*/ 2992851 w 12192000"/>
              <a:gd name="connsiteY12643" fmla="*/ 48273 h 6858000"/>
              <a:gd name="connsiteX12644" fmla="*/ 2986945 w 12192000"/>
              <a:gd name="connsiteY12644" fmla="*/ 39774 h 6858000"/>
              <a:gd name="connsiteX12645" fmla="*/ 2992113 w 12192000"/>
              <a:gd name="connsiteY12645" fmla="*/ 32894 h 6858000"/>
              <a:gd name="connsiteX12646" fmla="*/ 2994328 w 12192000"/>
              <a:gd name="connsiteY12646" fmla="*/ 16706 h 6858000"/>
              <a:gd name="connsiteX12647" fmla="*/ 2995066 w 12192000"/>
              <a:gd name="connsiteY12647" fmla="*/ 13468 h 6858000"/>
              <a:gd name="connsiteX12648" fmla="*/ 2992851 w 12192000"/>
              <a:gd name="connsiteY12648" fmla="*/ 10635 h 6858000"/>
              <a:gd name="connsiteX12649" fmla="*/ 2992851 w 12192000"/>
              <a:gd name="connsiteY12649" fmla="*/ 3350 h 6858000"/>
              <a:gd name="connsiteX12650" fmla="*/ 2800242 w 12192000"/>
              <a:gd name="connsiteY12650" fmla="*/ 0 h 6858000"/>
              <a:gd name="connsiteX12651" fmla="*/ 2875814 w 12192000"/>
              <a:gd name="connsiteY12651" fmla="*/ 0 h 6858000"/>
              <a:gd name="connsiteX12652" fmla="*/ 2874732 w 12192000"/>
              <a:gd name="connsiteY12652" fmla="*/ 2136 h 6858000"/>
              <a:gd name="connsiteX12653" fmla="*/ 2866611 w 12192000"/>
              <a:gd name="connsiteY12653" fmla="*/ 4159 h 6858000"/>
              <a:gd name="connsiteX12654" fmla="*/ 2854061 w 12192000"/>
              <a:gd name="connsiteY12654" fmla="*/ 9826 h 6858000"/>
              <a:gd name="connsiteX12655" fmla="*/ 2851847 w 12192000"/>
              <a:gd name="connsiteY12655" fmla="*/ 13063 h 6858000"/>
              <a:gd name="connsiteX12656" fmla="*/ 2844464 w 12192000"/>
              <a:gd name="connsiteY12656" fmla="*/ 13873 h 6858000"/>
              <a:gd name="connsiteX12657" fmla="*/ 2833390 w 12192000"/>
              <a:gd name="connsiteY12657" fmla="*/ 18325 h 6858000"/>
              <a:gd name="connsiteX12658" fmla="*/ 2827484 w 12192000"/>
              <a:gd name="connsiteY12658" fmla="*/ 14682 h 6858000"/>
              <a:gd name="connsiteX12659" fmla="*/ 2814196 w 12192000"/>
              <a:gd name="connsiteY12659" fmla="*/ 17110 h 6858000"/>
              <a:gd name="connsiteX12660" fmla="*/ 2806075 w 12192000"/>
              <a:gd name="connsiteY12660" fmla="*/ 14682 h 6858000"/>
              <a:gd name="connsiteX12661" fmla="*/ 2800169 w 12192000"/>
              <a:gd name="connsiteY12661" fmla="*/ 15087 h 6858000"/>
              <a:gd name="connsiteX12662" fmla="*/ 2798693 w 12192000"/>
              <a:gd name="connsiteY12662" fmla="*/ 11849 h 6858000"/>
              <a:gd name="connsiteX12663" fmla="*/ 2801646 w 12192000"/>
              <a:gd name="connsiteY12663" fmla="*/ 1731 h 6858000"/>
              <a:gd name="connsiteX12664" fmla="*/ 2481845 w 12192000"/>
              <a:gd name="connsiteY12664" fmla="*/ 0 h 6858000"/>
              <a:gd name="connsiteX12665" fmla="*/ 2614785 w 12192000"/>
              <a:gd name="connsiteY12665" fmla="*/ 0 h 6858000"/>
              <a:gd name="connsiteX12666" fmla="*/ 2614132 w 12192000"/>
              <a:gd name="connsiteY12666" fmla="*/ 517 h 6858000"/>
              <a:gd name="connsiteX12667" fmla="*/ 2616347 w 12192000"/>
              <a:gd name="connsiteY12667" fmla="*/ 9016 h 6858000"/>
              <a:gd name="connsiteX12668" fmla="*/ 2611917 w 12192000"/>
              <a:gd name="connsiteY12668" fmla="*/ 14682 h 6858000"/>
              <a:gd name="connsiteX12669" fmla="*/ 2603058 w 12192000"/>
              <a:gd name="connsiteY12669" fmla="*/ 11444 h 6858000"/>
              <a:gd name="connsiteX12670" fmla="*/ 2587555 w 12192000"/>
              <a:gd name="connsiteY12670" fmla="*/ 11849 h 6858000"/>
              <a:gd name="connsiteX12671" fmla="*/ 2580911 w 12192000"/>
              <a:gd name="connsiteY12671" fmla="*/ 16301 h 6858000"/>
              <a:gd name="connsiteX12672" fmla="*/ 2578696 w 12192000"/>
              <a:gd name="connsiteY12672" fmla="*/ 26823 h 6858000"/>
              <a:gd name="connsiteX12673" fmla="*/ 2568361 w 12192000"/>
              <a:gd name="connsiteY12673" fmla="*/ 32085 h 6858000"/>
              <a:gd name="connsiteX12674" fmla="*/ 2563932 w 12192000"/>
              <a:gd name="connsiteY12674" fmla="*/ 38155 h 6858000"/>
              <a:gd name="connsiteX12675" fmla="*/ 2555811 w 12192000"/>
              <a:gd name="connsiteY12675" fmla="*/ 38155 h 6858000"/>
              <a:gd name="connsiteX12676" fmla="*/ 2541784 w 12192000"/>
              <a:gd name="connsiteY12676" fmla="*/ 52320 h 6858000"/>
              <a:gd name="connsiteX12677" fmla="*/ 2537355 w 12192000"/>
              <a:gd name="connsiteY12677" fmla="*/ 50702 h 6858000"/>
              <a:gd name="connsiteX12678" fmla="*/ 2528496 w 12192000"/>
              <a:gd name="connsiteY12678" fmla="*/ 50702 h 6858000"/>
              <a:gd name="connsiteX12679" fmla="*/ 2524066 w 12192000"/>
              <a:gd name="connsiteY12679" fmla="*/ 60010 h 6858000"/>
              <a:gd name="connsiteX12680" fmla="*/ 2499704 w 12192000"/>
              <a:gd name="connsiteY12680" fmla="*/ 66081 h 6858000"/>
              <a:gd name="connsiteX12681" fmla="*/ 2495275 w 12192000"/>
              <a:gd name="connsiteY12681" fmla="*/ 62034 h 6858000"/>
              <a:gd name="connsiteX12682" fmla="*/ 2498966 w 12192000"/>
              <a:gd name="connsiteY12682" fmla="*/ 56368 h 6858000"/>
              <a:gd name="connsiteX12683" fmla="*/ 2495275 w 12192000"/>
              <a:gd name="connsiteY12683" fmla="*/ 45440 h 6858000"/>
              <a:gd name="connsiteX12684" fmla="*/ 2488631 w 12192000"/>
              <a:gd name="connsiteY12684" fmla="*/ 38560 h 6858000"/>
              <a:gd name="connsiteX12685" fmla="*/ 2488631 w 12192000"/>
              <a:gd name="connsiteY12685" fmla="*/ 33704 h 6858000"/>
              <a:gd name="connsiteX12686" fmla="*/ 2494537 w 12192000"/>
              <a:gd name="connsiteY12686" fmla="*/ 31680 h 6858000"/>
              <a:gd name="connsiteX12687" fmla="*/ 2494537 w 12192000"/>
              <a:gd name="connsiteY12687" fmla="*/ 24395 h 6858000"/>
              <a:gd name="connsiteX12688" fmla="*/ 2502657 w 12192000"/>
              <a:gd name="connsiteY12688" fmla="*/ 11849 h 6858000"/>
              <a:gd name="connsiteX12689" fmla="*/ 2492322 w 12192000"/>
              <a:gd name="connsiteY12689" fmla="*/ 21158 h 6858000"/>
              <a:gd name="connsiteX12690" fmla="*/ 2488631 w 12192000"/>
              <a:gd name="connsiteY12690" fmla="*/ 21967 h 6858000"/>
              <a:gd name="connsiteX12691" fmla="*/ 2487892 w 12192000"/>
              <a:gd name="connsiteY12691" fmla="*/ 2945 h 6858000"/>
              <a:gd name="connsiteX12692" fmla="*/ 2482725 w 12192000"/>
              <a:gd name="connsiteY12692" fmla="*/ 1326 h 6858000"/>
              <a:gd name="connsiteX12693" fmla="*/ 0 w 12192000"/>
              <a:gd name="connsiteY12693" fmla="*/ 0 h 6858000"/>
              <a:gd name="connsiteX12694" fmla="*/ 2452798 w 12192000"/>
              <a:gd name="connsiteY12694" fmla="*/ 0 h 6858000"/>
              <a:gd name="connsiteX12695" fmla="*/ 2447289 w 12192000"/>
              <a:gd name="connsiteY12695" fmla="*/ 7802 h 6858000"/>
              <a:gd name="connsiteX12696" fmla="*/ 2451718 w 12192000"/>
              <a:gd name="connsiteY12696" fmla="*/ 9016 h 6858000"/>
              <a:gd name="connsiteX12697" fmla="*/ 2464269 w 12192000"/>
              <a:gd name="connsiteY12697" fmla="*/ 922 h 6858000"/>
              <a:gd name="connsiteX12698" fmla="*/ 2469436 w 12192000"/>
              <a:gd name="connsiteY12698" fmla="*/ 3350 h 6858000"/>
              <a:gd name="connsiteX12699" fmla="*/ 2468698 w 12192000"/>
              <a:gd name="connsiteY12699" fmla="*/ 11040 h 6858000"/>
              <a:gd name="connsiteX12700" fmla="*/ 2477557 w 12192000"/>
              <a:gd name="connsiteY12700" fmla="*/ 14682 h 6858000"/>
              <a:gd name="connsiteX12701" fmla="*/ 2483463 w 12192000"/>
              <a:gd name="connsiteY12701" fmla="*/ 28847 h 6858000"/>
              <a:gd name="connsiteX12702" fmla="*/ 2481248 w 12192000"/>
              <a:gd name="connsiteY12702" fmla="*/ 41798 h 6858000"/>
              <a:gd name="connsiteX12703" fmla="*/ 2485678 w 12192000"/>
              <a:gd name="connsiteY12703" fmla="*/ 44631 h 6858000"/>
              <a:gd name="connsiteX12704" fmla="*/ 2487892 w 12192000"/>
              <a:gd name="connsiteY12704" fmla="*/ 57177 h 6858000"/>
              <a:gd name="connsiteX12705" fmla="*/ 2484201 w 12192000"/>
              <a:gd name="connsiteY12705" fmla="*/ 62843 h 6858000"/>
              <a:gd name="connsiteX12706" fmla="*/ 2487154 w 12192000"/>
              <a:gd name="connsiteY12706" fmla="*/ 66081 h 6858000"/>
              <a:gd name="connsiteX12707" fmla="*/ 2486416 w 12192000"/>
              <a:gd name="connsiteY12707" fmla="*/ 73366 h 6858000"/>
              <a:gd name="connsiteX12708" fmla="*/ 2481248 w 12192000"/>
              <a:gd name="connsiteY12708" fmla="*/ 73770 h 6858000"/>
              <a:gd name="connsiteX12709" fmla="*/ 2465745 w 12192000"/>
              <a:gd name="connsiteY12709" fmla="*/ 61224 h 6858000"/>
              <a:gd name="connsiteX12710" fmla="*/ 2464269 w 12192000"/>
              <a:gd name="connsiteY12710" fmla="*/ 53535 h 6858000"/>
              <a:gd name="connsiteX12711" fmla="*/ 2457624 w 12192000"/>
              <a:gd name="connsiteY12711" fmla="*/ 51106 h 6858000"/>
              <a:gd name="connsiteX12712" fmla="*/ 2455410 w 12192000"/>
              <a:gd name="connsiteY12712" fmla="*/ 43822 h 6858000"/>
              <a:gd name="connsiteX12713" fmla="*/ 2449504 w 12192000"/>
              <a:gd name="connsiteY12713" fmla="*/ 51511 h 6858000"/>
              <a:gd name="connsiteX12714" fmla="*/ 2459101 w 12192000"/>
              <a:gd name="connsiteY12714" fmla="*/ 59605 h 6858000"/>
              <a:gd name="connsiteX12715" fmla="*/ 2456886 w 12192000"/>
              <a:gd name="connsiteY12715" fmla="*/ 67295 h 6858000"/>
              <a:gd name="connsiteX12716" fmla="*/ 2445074 w 12192000"/>
              <a:gd name="connsiteY12716" fmla="*/ 61224 h 6858000"/>
              <a:gd name="connsiteX12717" fmla="*/ 2437692 w 12192000"/>
              <a:gd name="connsiteY12717" fmla="*/ 59605 h 6858000"/>
              <a:gd name="connsiteX12718" fmla="*/ 2436215 w 12192000"/>
              <a:gd name="connsiteY12718" fmla="*/ 55154 h 6858000"/>
              <a:gd name="connsiteX12719" fmla="*/ 2428833 w 12192000"/>
              <a:gd name="connsiteY12719" fmla="*/ 57987 h 6858000"/>
              <a:gd name="connsiteX12720" fmla="*/ 2428833 w 12192000"/>
              <a:gd name="connsiteY12720" fmla="*/ 51916 h 6858000"/>
              <a:gd name="connsiteX12721" fmla="*/ 2433262 w 12192000"/>
              <a:gd name="connsiteY12721" fmla="*/ 38560 h 6858000"/>
              <a:gd name="connsiteX12722" fmla="*/ 2435477 w 12192000"/>
              <a:gd name="connsiteY12722" fmla="*/ 36132 h 6858000"/>
              <a:gd name="connsiteX12723" fmla="*/ 2430309 w 12192000"/>
              <a:gd name="connsiteY12723" fmla="*/ 34108 h 6858000"/>
              <a:gd name="connsiteX12724" fmla="*/ 2429571 w 12192000"/>
              <a:gd name="connsiteY12724" fmla="*/ 29657 h 6858000"/>
              <a:gd name="connsiteX12725" fmla="*/ 2415545 w 12192000"/>
              <a:gd name="connsiteY12725" fmla="*/ 34918 h 6858000"/>
              <a:gd name="connsiteX12726" fmla="*/ 2403733 w 12192000"/>
              <a:gd name="connsiteY12726" fmla="*/ 34918 h 6858000"/>
              <a:gd name="connsiteX12727" fmla="*/ 2395612 w 12192000"/>
              <a:gd name="connsiteY12727" fmla="*/ 29252 h 6858000"/>
              <a:gd name="connsiteX12728" fmla="*/ 2387491 w 12192000"/>
              <a:gd name="connsiteY12728" fmla="*/ 30871 h 6858000"/>
              <a:gd name="connsiteX12729" fmla="*/ 2376418 w 12192000"/>
              <a:gd name="connsiteY12729" fmla="*/ 23990 h 6858000"/>
              <a:gd name="connsiteX12730" fmla="*/ 2374941 w 12192000"/>
              <a:gd name="connsiteY12730" fmla="*/ 30871 h 6858000"/>
              <a:gd name="connsiteX12731" fmla="*/ 2377894 w 12192000"/>
              <a:gd name="connsiteY12731" fmla="*/ 36537 h 6858000"/>
              <a:gd name="connsiteX12732" fmla="*/ 2373465 w 12192000"/>
              <a:gd name="connsiteY12732" fmla="*/ 39774 h 6858000"/>
              <a:gd name="connsiteX12733" fmla="*/ 2373465 w 12192000"/>
              <a:gd name="connsiteY12733" fmla="*/ 48678 h 6858000"/>
              <a:gd name="connsiteX12734" fmla="*/ 2378632 w 12192000"/>
              <a:gd name="connsiteY12734" fmla="*/ 55154 h 6858000"/>
              <a:gd name="connsiteX12735" fmla="*/ 2390444 w 12192000"/>
              <a:gd name="connsiteY12735" fmla="*/ 57177 h 6858000"/>
              <a:gd name="connsiteX12736" fmla="*/ 2396350 w 12192000"/>
              <a:gd name="connsiteY12736" fmla="*/ 65271 h 6858000"/>
              <a:gd name="connsiteX12737" fmla="*/ 2388230 w 12192000"/>
              <a:gd name="connsiteY12737" fmla="*/ 78222 h 6858000"/>
              <a:gd name="connsiteX12738" fmla="*/ 2381585 w 12192000"/>
              <a:gd name="connsiteY12738" fmla="*/ 79841 h 6858000"/>
              <a:gd name="connsiteX12739" fmla="*/ 2358700 w 12192000"/>
              <a:gd name="connsiteY12739" fmla="*/ 95625 h 6858000"/>
              <a:gd name="connsiteX12740" fmla="*/ 2348364 w 12192000"/>
              <a:gd name="connsiteY12740" fmla="*/ 107362 h 6858000"/>
              <a:gd name="connsiteX12741" fmla="*/ 2336552 w 12192000"/>
              <a:gd name="connsiteY12741" fmla="*/ 120717 h 6858000"/>
              <a:gd name="connsiteX12742" fmla="*/ 2329908 w 12192000"/>
              <a:gd name="connsiteY12742" fmla="*/ 117884 h 6858000"/>
              <a:gd name="connsiteX12743" fmla="*/ 2322526 w 12192000"/>
              <a:gd name="connsiteY12743" fmla="*/ 122741 h 6858000"/>
              <a:gd name="connsiteX12744" fmla="*/ 2318096 w 12192000"/>
              <a:gd name="connsiteY12744" fmla="*/ 133668 h 6858000"/>
              <a:gd name="connsiteX12745" fmla="*/ 2309237 w 12192000"/>
              <a:gd name="connsiteY12745" fmla="*/ 136906 h 6858000"/>
              <a:gd name="connsiteX12746" fmla="*/ 2278231 w 12192000"/>
              <a:gd name="connsiteY12746" fmla="*/ 130835 h 6858000"/>
              <a:gd name="connsiteX12747" fmla="*/ 2271587 w 12192000"/>
              <a:gd name="connsiteY12747" fmla="*/ 121931 h 6858000"/>
              <a:gd name="connsiteX12748" fmla="*/ 2267158 w 12192000"/>
              <a:gd name="connsiteY12748" fmla="*/ 111813 h 6858000"/>
              <a:gd name="connsiteX12749" fmla="*/ 2251654 w 12192000"/>
              <a:gd name="connsiteY12749" fmla="*/ 105338 h 6858000"/>
              <a:gd name="connsiteX12750" fmla="*/ 2251654 w 12192000"/>
              <a:gd name="connsiteY12750" fmla="*/ 101291 h 6858000"/>
              <a:gd name="connsiteX12751" fmla="*/ 2256822 w 12192000"/>
              <a:gd name="connsiteY12751" fmla="*/ 100886 h 6858000"/>
              <a:gd name="connsiteX12752" fmla="*/ 2260513 w 12192000"/>
              <a:gd name="connsiteY12752" fmla="*/ 98053 h 6858000"/>
              <a:gd name="connsiteX12753" fmla="*/ 2256084 w 12192000"/>
              <a:gd name="connsiteY12753" fmla="*/ 92792 h 6858000"/>
              <a:gd name="connsiteX12754" fmla="*/ 2246487 w 12192000"/>
              <a:gd name="connsiteY12754" fmla="*/ 90768 h 6858000"/>
              <a:gd name="connsiteX12755" fmla="*/ 2236151 w 12192000"/>
              <a:gd name="connsiteY12755" fmla="*/ 72556 h 6858000"/>
              <a:gd name="connsiteX12756" fmla="*/ 2223601 w 12192000"/>
              <a:gd name="connsiteY12756" fmla="*/ 63652 h 6858000"/>
              <a:gd name="connsiteX12757" fmla="*/ 2203669 w 12192000"/>
              <a:gd name="connsiteY12757" fmla="*/ 63652 h 6858000"/>
              <a:gd name="connsiteX12758" fmla="*/ 2189642 w 12192000"/>
              <a:gd name="connsiteY12758" fmla="*/ 55558 h 6858000"/>
              <a:gd name="connsiteX12759" fmla="*/ 2166756 w 12192000"/>
              <a:gd name="connsiteY12759" fmla="*/ 54344 h 6858000"/>
              <a:gd name="connsiteX12760" fmla="*/ 2157159 w 12192000"/>
              <a:gd name="connsiteY12760" fmla="*/ 51511 h 6858000"/>
              <a:gd name="connsiteX12761" fmla="*/ 2157159 w 12192000"/>
              <a:gd name="connsiteY12761" fmla="*/ 57987 h 6858000"/>
              <a:gd name="connsiteX12762" fmla="*/ 2163065 w 12192000"/>
              <a:gd name="connsiteY12762" fmla="*/ 64057 h 6858000"/>
              <a:gd name="connsiteX12763" fmla="*/ 2166756 w 12192000"/>
              <a:gd name="connsiteY12763" fmla="*/ 60010 h 6858000"/>
              <a:gd name="connsiteX12764" fmla="*/ 2172662 w 12192000"/>
              <a:gd name="connsiteY12764" fmla="*/ 58796 h 6858000"/>
              <a:gd name="connsiteX12765" fmla="*/ 2194810 w 12192000"/>
              <a:gd name="connsiteY12765" fmla="*/ 66081 h 6858000"/>
              <a:gd name="connsiteX12766" fmla="*/ 2215480 w 12192000"/>
              <a:gd name="connsiteY12766" fmla="*/ 65676 h 6858000"/>
              <a:gd name="connsiteX12767" fmla="*/ 2222125 w 12192000"/>
              <a:gd name="connsiteY12767" fmla="*/ 69723 h 6858000"/>
              <a:gd name="connsiteX12768" fmla="*/ 2219910 w 12192000"/>
              <a:gd name="connsiteY12768" fmla="*/ 74984 h 6858000"/>
              <a:gd name="connsiteX12769" fmla="*/ 2216219 w 12192000"/>
              <a:gd name="connsiteY12769" fmla="*/ 74580 h 6858000"/>
              <a:gd name="connsiteX12770" fmla="*/ 2212527 w 12192000"/>
              <a:gd name="connsiteY12770" fmla="*/ 78222 h 6858000"/>
              <a:gd name="connsiteX12771" fmla="*/ 2215480 w 12192000"/>
              <a:gd name="connsiteY12771" fmla="*/ 81055 h 6858000"/>
              <a:gd name="connsiteX12772" fmla="*/ 2216957 w 12192000"/>
              <a:gd name="connsiteY12772" fmla="*/ 96434 h 6858000"/>
              <a:gd name="connsiteX12773" fmla="*/ 2221386 w 12192000"/>
              <a:gd name="connsiteY12773" fmla="*/ 96434 h 6858000"/>
              <a:gd name="connsiteX12774" fmla="*/ 2232460 w 12192000"/>
              <a:gd name="connsiteY12774" fmla="*/ 116265 h 6858000"/>
              <a:gd name="connsiteX12775" fmla="*/ 2238366 w 12192000"/>
              <a:gd name="connsiteY12775" fmla="*/ 129621 h 6858000"/>
              <a:gd name="connsiteX12776" fmla="*/ 2256822 w 12192000"/>
              <a:gd name="connsiteY12776" fmla="*/ 135287 h 6858000"/>
              <a:gd name="connsiteX12777" fmla="*/ 2276016 w 12192000"/>
              <a:gd name="connsiteY12777" fmla="*/ 138525 h 6858000"/>
              <a:gd name="connsiteX12778" fmla="*/ 2311452 w 12192000"/>
              <a:gd name="connsiteY12778" fmla="*/ 147833 h 6858000"/>
              <a:gd name="connsiteX12779" fmla="*/ 2312928 w 12192000"/>
              <a:gd name="connsiteY12779" fmla="*/ 157951 h 6858000"/>
              <a:gd name="connsiteX12780" fmla="*/ 2309237 w 12192000"/>
              <a:gd name="connsiteY12780" fmla="*/ 161189 h 6858000"/>
              <a:gd name="connsiteX12781" fmla="*/ 2297426 w 12192000"/>
              <a:gd name="connsiteY12781" fmla="*/ 168878 h 6858000"/>
              <a:gd name="connsiteX12782" fmla="*/ 2288567 w 12192000"/>
              <a:gd name="connsiteY12782" fmla="*/ 172925 h 6858000"/>
              <a:gd name="connsiteX12783" fmla="*/ 2274540 w 12192000"/>
              <a:gd name="connsiteY12783" fmla="*/ 190733 h 6858000"/>
              <a:gd name="connsiteX12784" fmla="*/ 2272325 w 12192000"/>
              <a:gd name="connsiteY12784" fmla="*/ 187090 h 6858000"/>
              <a:gd name="connsiteX12785" fmla="*/ 2267896 w 12192000"/>
              <a:gd name="connsiteY12785" fmla="*/ 189923 h 6858000"/>
              <a:gd name="connsiteX12786" fmla="*/ 2266419 w 12192000"/>
              <a:gd name="connsiteY12786" fmla="*/ 195589 h 6858000"/>
              <a:gd name="connsiteX12787" fmla="*/ 2234675 w 12192000"/>
              <a:gd name="connsiteY12787" fmla="*/ 225538 h 6858000"/>
              <a:gd name="connsiteX12788" fmla="*/ 2222125 w 12192000"/>
              <a:gd name="connsiteY12788" fmla="*/ 231204 h 6858000"/>
              <a:gd name="connsiteX12789" fmla="*/ 2213266 w 12192000"/>
              <a:gd name="connsiteY12789" fmla="*/ 245369 h 6858000"/>
              <a:gd name="connsiteX12790" fmla="*/ 2205145 w 12192000"/>
              <a:gd name="connsiteY12790" fmla="*/ 246988 h 6858000"/>
              <a:gd name="connsiteX12791" fmla="*/ 2199977 w 12192000"/>
              <a:gd name="connsiteY12791" fmla="*/ 243750 h 6858000"/>
              <a:gd name="connsiteX12792" fmla="*/ 2194810 w 12192000"/>
              <a:gd name="connsiteY12792" fmla="*/ 243750 h 6858000"/>
              <a:gd name="connsiteX12793" fmla="*/ 2192595 w 12192000"/>
              <a:gd name="connsiteY12793" fmla="*/ 248607 h 6858000"/>
              <a:gd name="connsiteX12794" fmla="*/ 2180045 w 12192000"/>
              <a:gd name="connsiteY12794" fmla="*/ 235251 h 6858000"/>
              <a:gd name="connsiteX12795" fmla="*/ 2172662 w 12192000"/>
              <a:gd name="connsiteY12795" fmla="*/ 232418 h 6858000"/>
              <a:gd name="connsiteX12796" fmla="*/ 2166756 w 12192000"/>
              <a:gd name="connsiteY12796" fmla="*/ 238894 h 6858000"/>
              <a:gd name="connsiteX12797" fmla="*/ 2164542 w 12192000"/>
              <a:gd name="connsiteY12797" fmla="*/ 232823 h 6858000"/>
              <a:gd name="connsiteX12798" fmla="*/ 2160112 w 12192000"/>
              <a:gd name="connsiteY12798" fmla="*/ 231204 h 6858000"/>
              <a:gd name="connsiteX12799" fmla="*/ 2167495 w 12192000"/>
              <a:gd name="connsiteY12799" fmla="*/ 221896 h 6858000"/>
              <a:gd name="connsiteX12800" fmla="*/ 2164542 w 12192000"/>
              <a:gd name="connsiteY12800" fmla="*/ 219872 h 6858000"/>
              <a:gd name="connsiteX12801" fmla="*/ 2162327 w 12192000"/>
              <a:gd name="connsiteY12801" fmla="*/ 215016 h 6858000"/>
              <a:gd name="connsiteX12802" fmla="*/ 2152730 w 12192000"/>
              <a:gd name="connsiteY12802" fmla="*/ 220277 h 6858000"/>
              <a:gd name="connsiteX12803" fmla="*/ 2144609 w 12192000"/>
              <a:gd name="connsiteY12803" fmla="*/ 238489 h 6858000"/>
              <a:gd name="connsiteX12804" fmla="*/ 2143871 w 12192000"/>
              <a:gd name="connsiteY12804" fmla="*/ 229990 h 6858000"/>
              <a:gd name="connsiteX12805" fmla="*/ 2138703 w 12192000"/>
              <a:gd name="connsiteY12805" fmla="*/ 215420 h 6858000"/>
              <a:gd name="connsiteX12806" fmla="*/ 2134274 w 12192000"/>
              <a:gd name="connsiteY12806" fmla="*/ 228371 h 6858000"/>
              <a:gd name="connsiteX12807" fmla="*/ 2139441 w 12192000"/>
              <a:gd name="connsiteY12807" fmla="*/ 234037 h 6858000"/>
              <a:gd name="connsiteX12808" fmla="*/ 2138703 w 12192000"/>
              <a:gd name="connsiteY12808" fmla="*/ 251035 h 6858000"/>
              <a:gd name="connsiteX12809" fmla="*/ 2126891 w 12192000"/>
              <a:gd name="connsiteY12809" fmla="*/ 266414 h 6858000"/>
              <a:gd name="connsiteX12810" fmla="*/ 2120247 w 12192000"/>
              <a:gd name="connsiteY12810" fmla="*/ 264796 h 6858000"/>
              <a:gd name="connsiteX12811" fmla="*/ 2118032 w 12192000"/>
              <a:gd name="connsiteY12811" fmla="*/ 259130 h 6858000"/>
              <a:gd name="connsiteX12812" fmla="*/ 2110650 w 12192000"/>
              <a:gd name="connsiteY12812" fmla="*/ 248202 h 6858000"/>
              <a:gd name="connsiteX12813" fmla="*/ 2108435 w 12192000"/>
              <a:gd name="connsiteY12813" fmla="*/ 256701 h 6858000"/>
              <a:gd name="connsiteX12814" fmla="*/ 2115079 w 12192000"/>
              <a:gd name="connsiteY12814" fmla="*/ 261558 h 6858000"/>
              <a:gd name="connsiteX12815" fmla="*/ 2104744 w 12192000"/>
              <a:gd name="connsiteY12815" fmla="*/ 266414 h 6858000"/>
              <a:gd name="connsiteX12816" fmla="*/ 2104006 w 12192000"/>
              <a:gd name="connsiteY12816" fmla="*/ 276532 h 6858000"/>
              <a:gd name="connsiteX12817" fmla="*/ 2100314 w 12192000"/>
              <a:gd name="connsiteY12817" fmla="*/ 272890 h 6858000"/>
              <a:gd name="connsiteX12818" fmla="*/ 2089979 w 12192000"/>
              <a:gd name="connsiteY12818" fmla="*/ 269652 h 6858000"/>
              <a:gd name="connsiteX12819" fmla="*/ 2088503 w 12192000"/>
              <a:gd name="connsiteY12819" fmla="*/ 263177 h 6858000"/>
              <a:gd name="connsiteX12820" fmla="*/ 2079644 w 12192000"/>
              <a:gd name="connsiteY12820" fmla="*/ 258320 h 6858000"/>
              <a:gd name="connsiteX12821" fmla="*/ 2070046 w 12192000"/>
              <a:gd name="connsiteY12821" fmla="*/ 246179 h 6858000"/>
              <a:gd name="connsiteX12822" fmla="*/ 2050852 w 12192000"/>
              <a:gd name="connsiteY12822" fmla="*/ 239703 h 6858000"/>
              <a:gd name="connsiteX12823" fmla="*/ 2031658 w 12192000"/>
              <a:gd name="connsiteY12823" fmla="*/ 229585 h 6858000"/>
              <a:gd name="connsiteX12824" fmla="*/ 2025752 w 12192000"/>
              <a:gd name="connsiteY12824" fmla="*/ 216230 h 6858000"/>
              <a:gd name="connsiteX12825" fmla="*/ 2017631 w 12192000"/>
              <a:gd name="connsiteY12825" fmla="*/ 213397 h 6858000"/>
              <a:gd name="connsiteX12826" fmla="*/ 2004342 w 12192000"/>
              <a:gd name="connsiteY12826" fmla="*/ 203684 h 6858000"/>
              <a:gd name="connsiteX12827" fmla="*/ 1999913 w 12192000"/>
              <a:gd name="connsiteY12827" fmla="*/ 196804 h 6858000"/>
              <a:gd name="connsiteX12828" fmla="*/ 1999175 w 12192000"/>
              <a:gd name="connsiteY12828" fmla="*/ 210159 h 6858000"/>
              <a:gd name="connsiteX12829" fmla="*/ 1990316 w 12192000"/>
              <a:gd name="connsiteY12829" fmla="*/ 208136 h 6858000"/>
              <a:gd name="connsiteX12830" fmla="*/ 1995484 w 12192000"/>
              <a:gd name="connsiteY12830" fmla="*/ 221491 h 6858000"/>
              <a:gd name="connsiteX12831" fmla="*/ 2004342 w 12192000"/>
              <a:gd name="connsiteY12831" fmla="*/ 228371 h 6858000"/>
              <a:gd name="connsiteX12832" fmla="*/ 2007296 w 12192000"/>
              <a:gd name="connsiteY12832" fmla="*/ 224729 h 6858000"/>
              <a:gd name="connsiteX12833" fmla="*/ 2003604 w 12192000"/>
              <a:gd name="connsiteY12833" fmla="*/ 218253 h 6858000"/>
              <a:gd name="connsiteX12834" fmla="*/ 2005081 w 12192000"/>
              <a:gd name="connsiteY12834" fmla="*/ 214206 h 6858000"/>
              <a:gd name="connsiteX12835" fmla="*/ 2009510 w 12192000"/>
              <a:gd name="connsiteY12835" fmla="*/ 214611 h 6858000"/>
              <a:gd name="connsiteX12836" fmla="*/ 2029443 w 12192000"/>
              <a:gd name="connsiteY12836" fmla="*/ 233633 h 6858000"/>
              <a:gd name="connsiteX12837" fmla="*/ 2047161 w 12192000"/>
              <a:gd name="connsiteY12837" fmla="*/ 243750 h 6858000"/>
              <a:gd name="connsiteX12838" fmla="*/ 2049375 w 12192000"/>
              <a:gd name="connsiteY12838" fmla="*/ 247798 h 6858000"/>
              <a:gd name="connsiteX12839" fmla="*/ 2037564 w 12192000"/>
              <a:gd name="connsiteY12839" fmla="*/ 255082 h 6858000"/>
              <a:gd name="connsiteX12840" fmla="*/ 2025752 w 12192000"/>
              <a:gd name="connsiteY12840" fmla="*/ 256701 h 6858000"/>
              <a:gd name="connsiteX12841" fmla="*/ 2019108 w 12192000"/>
              <a:gd name="connsiteY12841" fmla="*/ 255082 h 6858000"/>
              <a:gd name="connsiteX12842" fmla="*/ 2021322 w 12192000"/>
              <a:gd name="connsiteY12842" fmla="*/ 260748 h 6858000"/>
              <a:gd name="connsiteX12843" fmla="*/ 2021322 w 12192000"/>
              <a:gd name="connsiteY12843" fmla="*/ 263581 h 6858000"/>
              <a:gd name="connsiteX12844" fmla="*/ 2026490 w 12192000"/>
              <a:gd name="connsiteY12844" fmla="*/ 261558 h 6858000"/>
              <a:gd name="connsiteX12845" fmla="*/ 2045684 w 12192000"/>
              <a:gd name="connsiteY12845" fmla="*/ 260344 h 6858000"/>
              <a:gd name="connsiteX12846" fmla="*/ 2056020 w 12192000"/>
              <a:gd name="connsiteY12846" fmla="*/ 250631 h 6858000"/>
              <a:gd name="connsiteX12847" fmla="*/ 2060449 w 12192000"/>
              <a:gd name="connsiteY12847" fmla="*/ 249416 h 6858000"/>
              <a:gd name="connsiteX12848" fmla="*/ 2066355 w 12192000"/>
              <a:gd name="connsiteY12848" fmla="*/ 256297 h 6858000"/>
              <a:gd name="connsiteX12849" fmla="*/ 2068570 w 12192000"/>
              <a:gd name="connsiteY12849" fmla="*/ 267629 h 6858000"/>
              <a:gd name="connsiteX12850" fmla="*/ 2087764 w 12192000"/>
              <a:gd name="connsiteY12850" fmla="*/ 287864 h 6858000"/>
              <a:gd name="connsiteX12851" fmla="*/ 2085549 w 12192000"/>
              <a:gd name="connsiteY12851" fmla="*/ 308909 h 6858000"/>
              <a:gd name="connsiteX12852" fmla="*/ 2072999 w 12192000"/>
              <a:gd name="connsiteY12852" fmla="*/ 321456 h 6858000"/>
              <a:gd name="connsiteX12853" fmla="*/ 2064879 w 12192000"/>
              <a:gd name="connsiteY12853" fmla="*/ 322265 h 6858000"/>
              <a:gd name="connsiteX12854" fmla="*/ 2058973 w 12192000"/>
              <a:gd name="connsiteY12854" fmla="*/ 326312 h 6858000"/>
              <a:gd name="connsiteX12855" fmla="*/ 2047161 w 12192000"/>
              <a:gd name="connsiteY12855" fmla="*/ 325907 h 6858000"/>
              <a:gd name="connsiteX12856" fmla="*/ 2039040 w 12192000"/>
              <a:gd name="connsiteY12856" fmla="*/ 320646 h 6858000"/>
              <a:gd name="connsiteX12857" fmla="*/ 2016893 w 12192000"/>
              <a:gd name="connsiteY12857" fmla="*/ 316599 h 6858000"/>
              <a:gd name="connsiteX12858" fmla="*/ 2003604 w 12192000"/>
              <a:gd name="connsiteY12858" fmla="*/ 300815 h 6858000"/>
              <a:gd name="connsiteX12859" fmla="*/ 1999175 w 12192000"/>
              <a:gd name="connsiteY12859" fmla="*/ 285841 h 6858000"/>
              <a:gd name="connsiteX12860" fmla="*/ 1991793 w 12192000"/>
              <a:gd name="connsiteY12860" fmla="*/ 279770 h 6858000"/>
              <a:gd name="connsiteX12861" fmla="*/ 1989578 w 12192000"/>
              <a:gd name="connsiteY12861" fmla="*/ 283412 h 6858000"/>
              <a:gd name="connsiteX12862" fmla="*/ 1991054 w 12192000"/>
              <a:gd name="connsiteY12862" fmla="*/ 289483 h 6858000"/>
              <a:gd name="connsiteX12863" fmla="*/ 1990316 w 12192000"/>
              <a:gd name="connsiteY12863" fmla="*/ 298387 h 6858000"/>
              <a:gd name="connsiteX12864" fmla="*/ 1999175 w 12192000"/>
              <a:gd name="connsiteY12864" fmla="*/ 308100 h 6858000"/>
              <a:gd name="connsiteX12865" fmla="*/ 2006557 w 12192000"/>
              <a:gd name="connsiteY12865" fmla="*/ 327122 h 6858000"/>
              <a:gd name="connsiteX12866" fmla="*/ 2016155 w 12192000"/>
              <a:gd name="connsiteY12866" fmla="*/ 342906 h 6858000"/>
              <a:gd name="connsiteX12867" fmla="*/ 2010987 w 12192000"/>
              <a:gd name="connsiteY12867" fmla="*/ 347762 h 6858000"/>
              <a:gd name="connsiteX12868" fmla="*/ 2005081 w 12192000"/>
              <a:gd name="connsiteY12868" fmla="*/ 344929 h 6858000"/>
              <a:gd name="connsiteX12869" fmla="*/ 1995484 w 12192000"/>
              <a:gd name="connsiteY12869" fmla="*/ 346143 h 6858000"/>
              <a:gd name="connsiteX12870" fmla="*/ 1992531 w 12192000"/>
              <a:gd name="connsiteY12870" fmla="*/ 334407 h 6858000"/>
              <a:gd name="connsiteX12871" fmla="*/ 1990316 w 12192000"/>
              <a:gd name="connsiteY12871" fmla="*/ 340477 h 6858000"/>
              <a:gd name="connsiteX12872" fmla="*/ 1986625 w 12192000"/>
              <a:gd name="connsiteY12872" fmla="*/ 342906 h 6858000"/>
              <a:gd name="connsiteX12873" fmla="*/ 1990316 w 12192000"/>
              <a:gd name="connsiteY12873" fmla="*/ 348572 h 6858000"/>
              <a:gd name="connsiteX12874" fmla="*/ 1998437 w 12192000"/>
              <a:gd name="connsiteY12874" fmla="*/ 351809 h 6858000"/>
              <a:gd name="connsiteX12875" fmla="*/ 2001390 w 12192000"/>
              <a:gd name="connsiteY12875" fmla="*/ 357475 h 6858000"/>
              <a:gd name="connsiteX12876" fmla="*/ 1983672 w 12192000"/>
              <a:gd name="connsiteY12876" fmla="*/ 353428 h 6858000"/>
              <a:gd name="connsiteX12877" fmla="*/ 1979242 w 12192000"/>
              <a:gd name="connsiteY12877" fmla="*/ 350190 h 6858000"/>
              <a:gd name="connsiteX12878" fmla="*/ 1978504 w 12192000"/>
              <a:gd name="connsiteY12878" fmla="*/ 358285 h 6858000"/>
              <a:gd name="connsiteX12879" fmla="*/ 1984410 w 12192000"/>
              <a:gd name="connsiteY12879" fmla="*/ 362737 h 6858000"/>
              <a:gd name="connsiteX12880" fmla="*/ 1984410 w 12192000"/>
              <a:gd name="connsiteY12880" fmla="*/ 369617 h 6858000"/>
              <a:gd name="connsiteX12881" fmla="*/ 1976289 w 12192000"/>
              <a:gd name="connsiteY12881" fmla="*/ 378520 h 6858000"/>
              <a:gd name="connsiteX12882" fmla="*/ 1974813 w 12192000"/>
              <a:gd name="connsiteY12882" fmla="*/ 367998 h 6858000"/>
              <a:gd name="connsiteX12883" fmla="*/ 1968907 w 12192000"/>
              <a:gd name="connsiteY12883" fmla="*/ 367188 h 6858000"/>
              <a:gd name="connsiteX12884" fmla="*/ 1971860 w 12192000"/>
              <a:gd name="connsiteY12884" fmla="*/ 371236 h 6858000"/>
              <a:gd name="connsiteX12885" fmla="*/ 1970383 w 12192000"/>
              <a:gd name="connsiteY12885" fmla="*/ 378116 h 6858000"/>
              <a:gd name="connsiteX12886" fmla="*/ 1966692 w 12192000"/>
              <a:gd name="connsiteY12886" fmla="*/ 375687 h 6858000"/>
              <a:gd name="connsiteX12887" fmla="*/ 1954880 w 12192000"/>
              <a:gd name="connsiteY12887" fmla="*/ 375283 h 6858000"/>
              <a:gd name="connsiteX12888" fmla="*/ 1950451 w 12192000"/>
              <a:gd name="connsiteY12888" fmla="*/ 380544 h 6858000"/>
              <a:gd name="connsiteX12889" fmla="*/ 1935686 w 12192000"/>
              <a:gd name="connsiteY12889" fmla="*/ 385805 h 6858000"/>
              <a:gd name="connsiteX12890" fmla="*/ 1943068 w 12192000"/>
              <a:gd name="connsiteY12890" fmla="*/ 390662 h 6858000"/>
              <a:gd name="connsiteX12891" fmla="*/ 1945283 w 12192000"/>
              <a:gd name="connsiteY12891" fmla="*/ 397137 h 6858000"/>
              <a:gd name="connsiteX12892" fmla="*/ 1940854 w 12192000"/>
              <a:gd name="connsiteY12892" fmla="*/ 398756 h 6858000"/>
              <a:gd name="connsiteX12893" fmla="*/ 1938639 w 12192000"/>
              <a:gd name="connsiteY12893" fmla="*/ 395114 h 6858000"/>
              <a:gd name="connsiteX12894" fmla="*/ 1927565 w 12192000"/>
              <a:gd name="connsiteY12894" fmla="*/ 387424 h 6858000"/>
              <a:gd name="connsiteX12895" fmla="*/ 1920183 w 12192000"/>
              <a:gd name="connsiteY12895" fmla="*/ 385805 h 6858000"/>
              <a:gd name="connsiteX12896" fmla="*/ 1919445 w 12192000"/>
              <a:gd name="connsiteY12896" fmla="*/ 391471 h 6858000"/>
              <a:gd name="connsiteX12897" fmla="*/ 1914277 w 12192000"/>
              <a:gd name="connsiteY12897" fmla="*/ 394304 h 6858000"/>
              <a:gd name="connsiteX12898" fmla="*/ 1926089 w 12192000"/>
              <a:gd name="connsiteY12898" fmla="*/ 402399 h 6858000"/>
              <a:gd name="connsiteX12899" fmla="*/ 1922398 w 12192000"/>
              <a:gd name="connsiteY12899" fmla="*/ 407660 h 6858000"/>
              <a:gd name="connsiteX12900" fmla="*/ 1922398 w 12192000"/>
              <a:gd name="connsiteY12900" fmla="*/ 412516 h 6858000"/>
              <a:gd name="connsiteX12901" fmla="*/ 1912800 w 12192000"/>
              <a:gd name="connsiteY12901" fmla="*/ 412112 h 6858000"/>
              <a:gd name="connsiteX12902" fmla="*/ 1904680 w 12192000"/>
              <a:gd name="connsiteY12902" fmla="*/ 424253 h 6858000"/>
              <a:gd name="connsiteX12903" fmla="*/ 1892130 w 12192000"/>
              <a:gd name="connsiteY12903" fmla="*/ 429919 h 6858000"/>
              <a:gd name="connsiteX12904" fmla="*/ 1897297 w 12192000"/>
              <a:gd name="connsiteY12904" fmla="*/ 435990 h 6858000"/>
              <a:gd name="connsiteX12905" fmla="*/ 1895083 w 12192000"/>
              <a:gd name="connsiteY12905" fmla="*/ 441251 h 6858000"/>
              <a:gd name="connsiteX12906" fmla="*/ 1888438 w 12192000"/>
              <a:gd name="connsiteY12906" fmla="*/ 441251 h 6858000"/>
              <a:gd name="connsiteX12907" fmla="*/ 1882532 w 12192000"/>
              <a:gd name="connsiteY12907" fmla="*/ 448131 h 6858000"/>
              <a:gd name="connsiteX12908" fmla="*/ 1884747 w 12192000"/>
              <a:gd name="connsiteY12908" fmla="*/ 455821 h 6858000"/>
              <a:gd name="connsiteX12909" fmla="*/ 1875888 w 12192000"/>
              <a:gd name="connsiteY12909" fmla="*/ 459059 h 6858000"/>
              <a:gd name="connsiteX12910" fmla="*/ 1861123 w 12192000"/>
              <a:gd name="connsiteY12910" fmla="*/ 474438 h 6858000"/>
              <a:gd name="connsiteX12911" fmla="*/ 1850788 w 12192000"/>
              <a:gd name="connsiteY12911" fmla="*/ 476866 h 6858000"/>
              <a:gd name="connsiteX12912" fmla="*/ 1850050 w 12192000"/>
              <a:gd name="connsiteY12912" fmla="*/ 484960 h 6858000"/>
              <a:gd name="connsiteX12913" fmla="*/ 1839714 w 12192000"/>
              <a:gd name="connsiteY12913" fmla="*/ 493459 h 6858000"/>
              <a:gd name="connsiteX12914" fmla="*/ 1828640 w 12192000"/>
              <a:gd name="connsiteY12914" fmla="*/ 486984 h 6858000"/>
              <a:gd name="connsiteX12915" fmla="*/ 1827902 w 12192000"/>
              <a:gd name="connsiteY12915" fmla="*/ 492245 h 6858000"/>
              <a:gd name="connsiteX12916" fmla="*/ 1833070 w 12192000"/>
              <a:gd name="connsiteY12916" fmla="*/ 502768 h 6858000"/>
              <a:gd name="connsiteX12917" fmla="*/ 1824211 w 12192000"/>
              <a:gd name="connsiteY12917" fmla="*/ 511267 h 6858000"/>
              <a:gd name="connsiteX12918" fmla="*/ 1820520 w 12192000"/>
              <a:gd name="connsiteY12918" fmla="*/ 527860 h 6858000"/>
              <a:gd name="connsiteX12919" fmla="*/ 1814614 w 12192000"/>
              <a:gd name="connsiteY12919" fmla="*/ 536764 h 6858000"/>
              <a:gd name="connsiteX12920" fmla="*/ 1810184 w 12192000"/>
              <a:gd name="connsiteY12920" fmla="*/ 548500 h 6858000"/>
              <a:gd name="connsiteX12921" fmla="*/ 1802064 w 12192000"/>
              <a:gd name="connsiteY12921" fmla="*/ 552548 h 6858000"/>
              <a:gd name="connsiteX12922" fmla="*/ 1795420 w 12192000"/>
              <a:gd name="connsiteY12922" fmla="*/ 571165 h 6858000"/>
              <a:gd name="connsiteX12923" fmla="*/ 1799111 w 12192000"/>
              <a:gd name="connsiteY12923" fmla="*/ 575212 h 6858000"/>
              <a:gd name="connsiteX12924" fmla="*/ 1799111 w 12192000"/>
              <a:gd name="connsiteY12924" fmla="*/ 588163 h 6858000"/>
              <a:gd name="connsiteX12925" fmla="*/ 1790252 w 12192000"/>
              <a:gd name="connsiteY12925" fmla="*/ 602732 h 6858000"/>
              <a:gd name="connsiteX12926" fmla="*/ 1786561 w 12192000"/>
              <a:gd name="connsiteY12926" fmla="*/ 610422 h 6858000"/>
              <a:gd name="connsiteX12927" fmla="*/ 1777702 w 12192000"/>
              <a:gd name="connsiteY12927" fmla="*/ 613255 h 6858000"/>
              <a:gd name="connsiteX12928" fmla="*/ 1773272 w 12192000"/>
              <a:gd name="connsiteY12928" fmla="*/ 617302 h 6858000"/>
              <a:gd name="connsiteX12929" fmla="*/ 1783608 w 12192000"/>
              <a:gd name="connsiteY12929" fmla="*/ 619326 h 6858000"/>
              <a:gd name="connsiteX12930" fmla="*/ 1786561 w 12192000"/>
              <a:gd name="connsiteY12930" fmla="*/ 626610 h 6858000"/>
              <a:gd name="connsiteX12931" fmla="*/ 1783608 w 12192000"/>
              <a:gd name="connsiteY12931" fmla="*/ 634705 h 6858000"/>
              <a:gd name="connsiteX12932" fmla="*/ 1788776 w 12192000"/>
              <a:gd name="connsiteY12932" fmla="*/ 640371 h 6858000"/>
              <a:gd name="connsiteX12933" fmla="*/ 1788037 w 12192000"/>
              <a:gd name="connsiteY12933" fmla="*/ 652107 h 6858000"/>
              <a:gd name="connsiteX12934" fmla="*/ 1792466 w 12192000"/>
              <a:gd name="connsiteY12934" fmla="*/ 654131 h 6858000"/>
              <a:gd name="connsiteX12935" fmla="*/ 1782869 w 12192000"/>
              <a:gd name="connsiteY12935" fmla="*/ 675581 h 6858000"/>
              <a:gd name="connsiteX12936" fmla="*/ 1770319 w 12192000"/>
              <a:gd name="connsiteY12936" fmla="*/ 687318 h 6858000"/>
              <a:gd name="connsiteX12937" fmla="*/ 1743004 w 12192000"/>
              <a:gd name="connsiteY12937" fmla="*/ 692984 h 6858000"/>
              <a:gd name="connsiteX12938" fmla="*/ 1739313 w 12192000"/>
              <a:gd name="connsiteY12938" fmla="*/ 702292 h 6858000"/>
              <a:gd name="connsiteX12939" fmla="*/ 1752602 w 12192000"/>
              <a:gd name="connsiteY12939" fmla="*/ 692174 h 6858000"/>
              <a:gd name="connsiteX12940" fmla="*/ 1775487 w 12192000"/>
              <a:gd name="connsiteY12940" fmla="*/ 689341 h 6858000"/>
              <a:gd name="connsiteX12941" fmla="*/ 1792466 w 12192000"/>
              <a:gd name="connsiteY12941" fmla="*/ 669915 h 6858000"/>
              <a:gd name="connsiteX12942" fmla="*/ 1805017 w 12192000"/>
              <a:gd name="connsiteY12942" fmla="*/ 646846 h 6858000"/>
              <a:gd name="connsiteX12943" fmla="*/ 1833808 w 12192000"/>
              <a:gd name="connsiteY12943" fmla="*/ 646037 h 6858000"/>
              <a:gd name="connsiteX12944" fmla="*/ 1842667 w 12192000"/>
              <a:gd name="connsiteY12944" fmla="*/ 649679 h 6858000"/>
              <a:gd name="connsiteX12945" fmla="*/ 1842667 w 12192000"/>
              <a:gd name="connsiteY12945" fmla="*/ 658178 h 6858000"/>
              <a:gd name="connsiteX12946" fmla="*/ 1838238 w 12192000"/>
              <a:gd name="connsiteY12946" fmla="*/ 668296 h 6858000"/>
              <a:gd name="connsiteX12947" fmla="*/ 1838238 w 12192000"/>
              <a:gd name="connsiteY12947" fmla="*/ 679223 h 6858000"/>
              <a:gd name="connsiteX12948" fmla="*/ 1844144 w 12192000"/>
              <a:gd name="connsiteY12948" fmla="*/ 691365 h 6858000"/>
              <a:gd name="connsiteX12949" fmla="*/ 1844144 w 12192000"/>
              <a:gd name="connsiteY12949" fmla="*/ 709982 h 6858000"/>
              <a:gd name="connsiteX12950" fmla="*/ 1836761 w 12192000"/>
              <a:gd name="connsiteY12950" fmla="*/ 727789 h 6858000"/>
              <a:gd name="connsiteX12951" fmla="*/ 1842667 w 12192000"/>
              <a:gd name="connsiteY12951" fmla="*/ 735883 h 6858000"/>
              <a:gd name="connsiteX12952" fmla="*/ 1846358 w 12192000"/>
              <a:gd name="connsiteY12952" fmla="*/ 753691 h 6858000"/>
              <a:gd name="connsiteX12953" fmla="*/ 1842667 w 12192000"/>
              <a:gd name="connsiteY12953" fmla="*/ 762999 h 6858000"/>
              <a:gd name="connsiteX12954" fmla="*/ 1811661 w 12192000"/>
              <a:gd name="connsiteY12954" fmla="*/ 789710 h 6858000"/>
              <a:gd name="connsiteX12955" fmla="*/ 1797634 w 12192000"/>
              <a:gd name="connsiteY12955" fmla="*/ 794162 h 6858000"/>
              <a:gd name="connsiteX12956" fmla="*/ 1786561 w 12192000"/>
              <a:gd name="connsiteY12956" fmla="*/ 792543 h 6858000"/>
              <a:gd name="connsiteX12957" fmla="*/ 1797634 w 12192000"/>
              <a:gd name="connsiteY12957" fmla="*/ 796995 h 6858000"/>
              <a:gd name="connsiteX12958" fmla="*/ 1812399 w 12192000"/>
              <a:gd name="connsiteY12958" fmla="*/ 797400 h 6858000"/>
              <a:gd name="connsiteX12959" fmla="*/ 1847835 w 12192000"/>
              <a:gd name="connsiteY12959" fmla="*/ 786877 h 6858000"/>
              <a:gd name="connsiteX12960" fmla="*/ 1884009 w 12192000"/>
              <a:gd name="connsiteY12960" fmla="*/ 775950 h 6858000"/>
              <a:gd name="connsiteX12961" fmla="*/ 1900989 w 12192000"/>
              <a:gd name="connsiteY12961" fmla="*/ 773926 h 6858000"/>
              <a:gd name="connsiteX12962" fmla="*/ 1923874 w 12192000"/>
              <a:gd name="connsiteY12962" fmla="*/ 787687 h 6858000"/>
              <a:gd name="connsiteX12963" fmla="*/ 1938639 w 12192000"/>
              <a:gd name="connsiteY12963" fmla="*/ 799828 h 6858000"/>
              <a:gd name="connsiteX12964" fmla="*/ 1960048 w 12192000"/>
              <a:gd name="connsiteY12964" fmla="*/ 805899 h 6858000"/>
              <a:gd name="connsiteX12965" fmla="*/ 1965954 w 12192000"/>
              <a:gd name="connsiteY12965" fmla="*/ 810351 h 6858000"/>
              <a:gd name="connsiteX12966" fmla="*/ 1975551 w 12192000"/>
              <a:gd name="connsiteY12966" fmla="*/ 812779 h 6858000"/>
              <a:gd name="connsiteX12967" fmla="*/ 1991054 w 12192000"/>
              <a:gd name="connsiteY12967" fmla="*/ 827754 h 6858000"/>
              <a:gd name="connsiteX12968" fmla="*/ 1999175 w 12192000"/>
              <a:gd name="connsiteY12968" fmla="*/ 830587 h 6858000"/>
              <a:gd name="connsiteX12969" fmla="*/ 2006557 w 12192000"/>
              <a:gd name="connsiteY12969" fmla="*/ 844347 h 6858000"/>
              <a:gd name="connsiteX12970" fmla="*/ 2015416 w 12192000"/>
              <a:gd name="connsiteY12970" fmla="*/ 849203 h 6858000"/>
              <a:gd name="connsiteX12971" fmla="*/ 2015416 w 12192000"/>
              <a:gd name="connsiteY12971" fmla="*/ 857298 h 6858000"/>
              <a:gd name="connsiteX12972" fmla="*/ 2022060 w 12192000"/>
              <a:gd name="connsiteY12972" fmla="*/ 863773 h 6858000"/>
              <a:gd name="connsiteX12973" fmla="*/ 2028705 w 12192000"/>
              <a:gd name="connsiteY12973" fmla="*/ 879557 h 6858000"/>
              <a:gd name="connsiteX12974" fmla="*/ 2027967 w 12192000"/>
              <a:gd name="connsiteY12974" fmla="*/ 883604 h 6858000"/>
              <a:gd name="connsiteX12975" fmla="*/ 2035349 w 12192000"/>
              <a:gd name="connsiteY12975" fmla="*/ 881176 h 6858000"/>
              <a:gd name="connsiteX12976" fmla="*/ 2039778 w 12192000"/>
              <a:gd name="connsiteY12976" fmla="*/ 886032 h 6858000"/>
              <a:gd name="connsiteX12977" fmla="*/ 2060449 w 12192000"/>
              <a:gd name="connsiteY12977" fmla="*/ 898579 h 6858000"/>
              <a:gd name="connsiteX12978" fmla="*/ 2067093 w 12192000"/>
              <a:gd name="connsiteY12978" fmla="*/ 900197 h 6858000"/>
              <a:gd name="connsiteX12979" fmla="*/ 2081858 w 12192000"/>
              <a:gd name="connsiteY12979" fmla="*/ 909911 h 6858000"/>
              <a:gd name="connsiteX12980" fmla="*/ 2089979 w 12192000"/>
              <a:gd name="connsiteY12980" fmla="*/ 912339 h 6858000"/>
              <a:gd name="connsiteX12981" fmla="*/ 2106220 w 12192000"/>
              <a:gd name="connsiteY12981" fmla="*/ 926099 h 6858000"/>
              <a:gd name="connsiteX12982" fmla="*/ 2108435 w 12192000"/>
              <a:gd name="connsiteY12982" fmla="*/ 932575 h 6858000"/>
              <a:gd name="connsiteX12983" fmla="*/ 2120985 w 12192000"/>
              <a:gd name="connsiteY12983" fmla="*/ 943907 h 6858000"/>
              <a:gd name="connsiteX12984" fmla="*/ 2118770 w 12192000"/>
              <a:gd name="connsiteY12984" fmla="*/ 948358 h 6858000"/>
              <a:gd name="connsiteX12985" fmla="*/ 2122462 w 12192000"/>
              <a:gd name="connsiteY12985" fmla="*/ 951191 h 6858000"/>
              <a:gd name="connsiteX12986" fmla="*/ 2137965 w 12192000"/>
              <a:gd name="connsiteY12986" fmla="*/ 951596 h 6858000"/>
              <a:gd name="connsiteX12987" fmla="*/ 2143133 w 12192000"/>
              <a:gd name="connsiteY12987" fmla="*/ 953215 h 6858000"/>
              <a:gd name="connsiteX12988" fmla="*/ 2154206 w 12192000"/>
              <a:gd name="connsiteY12988" fmla="*/ 950787 h 6858000"/>
              <a:gd name="connsiteX12989" fmla="*/ 2174877 w 12192000"/>
              <a:gd name="connsiteY12989" fmla="*/ 951596 h 6858000"/>
              <a:gd name="connsiteX12990" fmla="*/ 2180045 w 12192000"/>
              <a:gd name="connsiteY12990" fmla="*/ 956048 h 6858000"/>
              <a:gd name="connsiteX12991" fmla="*/ 2183736 w 12192000"/>
              <a:gd name="connsiteY12991" fmla="*/ 956048 h 6858000"/>
              <a:gd name="connsiteX12992" fmla="*/ 2199239 w 12192000"/>
              <a:gd name="connsiteY12992" fmla="*/ 960095 h 6858000"/>
              <a:gd name="connsiteX12993" fmla="*/ 2216219 w 12192000"/>
              <a:gd name="connsiteY12993" fmla="*/ 963333 h 6858000"/>
              <a:gd name="connsiteX12994" fmla="*/ 2228769 w 12192000"/>
              <a:gd name="connsiteY12994" fmla="*/ 959690 h 6858000"/>
              <a:gd name="connsiteX12995" fmla="*/ 2235413 w 12192000"/>
              <a:gd name="connsiteY12995" fmla="*/ 959690 h 6858000"/>
              <a:gd name="connsiteX12996" fmla="*/ 2235413 w 12192000"/>
              <a:gd name="connsiteY12996" fmla="*/ 962928 h 6858000"/>
              <a:gd name="connsiteX12997" fmla="*/ 2238366 w 12192000"/>
              <a:gd name="connsiteY12997" fmla="*/ 961309 h 6858000"/>
              <a:gd name="connsiteX12998" fmla="*/ 2243534 w 12192000"/>
              <a:gd name="connsiteY12998" fmla="*/ 961309 h 6858000"/>
              <a:gd name="connsiteX12999" fmla="*/ 2245748 w 12192000"/>
              <a:gd name="connsiteY12999" fmla="*/ 974665 h 6858000"/>
              <a:gd name="connsiteX13000" fmla="*/ 2232460 w 12192000"/>
              <a:gd name="connsiteY13000" fmla="*/ 997329 h 6858000"/>
              <a:gd name="connsiteX13001" fmla="*/ 2231722 w 12192000"/>
              <a:gd name="connsiteY13001" fmla="*/ 1005423 h 6858000"/>
              <a:gd name="connsiteX13002" fmla="*/ 2225078 w 12192000"/>
              <a:gd name="connsiteY13002" fmla="*/ 1013922 h 6858000"/>
              <a:gd name="connsiteX13003" fmla="*/ 2217695 w 12192000"/>
              <a:gd name="connsiteY13003" fmla="*/ 1026064 h 6858000"/>
              <a:gd name="connsiteX13004" fmla="*/ 2219910 w 12192000"/>
              <a:gd name="connsiteY13004" fmla="*/ 1036182 h 6858000"/>
              <a:gd name="connsiteX13005" fmla="*/ 2222863 w 12192000"/>
              <a:gd name="connsiteY13005" fmla="*/ 1039015 h 6858000"/>
              <a:gd name="connsiteX13006" fmla="*/ 2223601 w 12192000"/>
              <a:gd name="connsiteY13006" fmla="*/ 1058846 h 6858000"/>
              <a:gd name="connsiteX13007" fmla="*/ 2210313 w 12192000"/>
              <a:gd name="connsiteY13007" fmla="*/ 1077462 h 6858000"/>
              <a:gd name="connsiteX13008" fmla="*/ 2210313 w 12192000"/>
              <a:gd name="connsiteY13008" fmla="*/ 1085557 h 6858000"/>
              <a:gd name="connsiteX13009" fmla="*/ 2206622 w 12192000"/>
              <a:gd name="connsiteY13009" fmla="*/ 1097293 h 6858000"/>
              <a:gd name="connsiteX13010" fmla="*/ 2197024 w 12192000"/>
              <a:gd name="connsiteY13010" fmla="*/ 1104983 h 6858000"/>
              <a:gd name="connsiteX13011" fmla="*/ 2191857 w 12192000"/>
              <a:gd name="connsiteY13011" fmla="*/ 1123195 h 6858000"/>
              <a:gd name="connsiteX13012" fmla="*/ 2195548 w 12192000"/>
              <a:gd name="connsiteY13012" fmla="*/ 1130885 h 6858000"/>
              <a:gd name="connsiteX13013" fmla="*/ 2205883 w 12192000"/>
              <a:gd name="connsiteY13013" fmla="*/ 1138170 h 6858000"/>
              <a:gd name="connsiteX13014" fmla="*/ 2205883 w 12192000"/>
              <a:gd name="connsiteY13014" fmla="*/ 1149097 h 6858000"/>
              <a:gd name="connsiteX13015" fmla="*/ 2213266 w 12192000"/>
              <a:gd name="connsiteY13015" fmla="*/ 1153144 h 6858000"/>
              <a:gd name="connsiteX13016" fmla="*/ 2219172 w 12192000"/>
              <a:gd name="connsiteY13016" fmla="*/ 1160429 h 6858000"/>
              <a:gd name="connsiteX13017" fmla="*/ 2216957 w 12192000"/>
              <a:gd name="connsiteY13017" fmla="*/ 1168118 h 6858000"/>
              <a:gd name="connsiteX13018" fmla="*/ 2218433 w 12192000"/>
              <a:gd name="connsiteY13018" fmla="*/ 1172166 h 6858000"/>
              <a:gd name="connsiteX13019" fmla="*/ 2217695 w 12192000"/>
              <a:gd name="connsiteY13019" fmla="*/ 1178641 h 6858000"/>
              <a:gd name="connsiteX13020" fmla="*/ 2227292 w 12192000"/>
              <a:gd name="connsiteY13020" fmla="*/ 1181879 h 6858000"/>
              <a:gd name="connsiteX13021" fmla="*/ 2239104 w 12192000"/>
              <a:gd name="connsiteY13021" fmla="*/ 1187545 h 6858000"/>
              <a:gd name="connsiteX13022" fmla="*/ 2241319 w 12192000"/>
              <a:gd name="connsiteY13022" fmla="*/ 1187545 h 6858000"/>
              <a:gd name="connsiteX13023" fmla="*/ 2242795 w 12192000"/>
              <a:gd name="connsiteY13023" fmla="*/ 1194020 h 6858000"/>
              <a:gd name="connsiteX13024" fmla="*/ 2248701 w 12192000"/>
              <a:gd name="connsiteY13024" fmla="*/ 1201710 h 6858000"/>
              <a:gd name="connsiteX13025" fmla="*/ 2250916 w 12192000"/>
              <a:gd name="connsiteY13025" fmla="*/ 1216279 h 6858000"/>
              <a:gd name="connsiteX13026" fmla="*/ 2253131 w 12192000"/>
              <a:gd name="connsiteY13026" fmla="*/ 1222350 h 6858000"/>
              <a:gd name="connsiteX13027" fmla="*/ 2249440 w 12192000"/>
              <a:gd name="connsiteY13027" fmla="*/ 1234896 h 6858000"/>
              <a:gd name="connsiteX13028" fmla="*/ 2230245 w 12192000"/>
              <a:gd name="connsiteY13028" fmla="*/ 1250680 h 6858000"/>
              <a:gd name="connsiteX13029" fmla="*/ 2244272 w 12192000"/>
              <a:gd name="connsiteY13029" fmla="*/ 1244205 h 6858000"/>
              <a:gd name="connsiteX13030" fmla="*/ 2256822 w 12192000"/>
              <a:gd name="connsiteY13030" fmla="*/ 1235706 h 6858000"/>
              <a:gd name="connsiteX13031" fmla="*/ 2270111 w 12192000"/>
              <a:gd name="connsiteY13031" fmla="*/ 1240158 h 6858000"/>
              <a:gd name="connsiteX13032" fmla="*/ 2278969 w 12192000"/>
              <a:gd name="connsiteY13032" fmla="*/ 1247847 h 6858000"/>
              <a:gd name="connsiteX13033" fmla="*/ 2287090 w 12192000"/>
              <a:gd name="connsiteY13033" fmla="*/ 1248252 h 6858000"/>
              <a:gd name="connsiteX13034" fmla="*/ 2290043 w 12192000"/>
              <a:gd name="connsiteY13034" fmla="*/ 1240562 h 6858000"/>
              <a:gd name="connsiteX13035" fmla="*/ 2290043 w 12192000"/>
              <a:gd name="connsiteY13035" fmla="*/ 1232873 h 6858000"/>
              <a:gd name="connsiteX13036" fmla="*/ 2307023 w 12192000"/>
              <a:gd name="connsiteY13036" fmla="*/ 1213446 h 6858000"/>
              <a:gd name="connsiteX13037" fmla="*/ 2310714 w 12192000"/>
              <a:gd name="connsiteY13037" fmla="*/ 1213042 h 6858000"/>
              <a:gd name="connsiteX13038" fmla="*/ 2308499 w 12192000"/>
              <a:gd name="connsiteY13038" fmla="*/ 1220731 h 6858000"/>
              <a:gd name="connsiteX13039" fmla="*/ 2309976 w 12192000"/>
              <a:gd name="connsiteY13039" fmla="*/ 1225993 h 6858000"/>
              <a:gd name="connsiteX13040" fmla="*/ 2315882 w 12192000"/>
              <a:gd name="connsiteY13040" fmla="*/ 1227207 h 6858000"/>
              <a:gd name="connsiteX13041" fmla="*/ 2319573 w 12192000"/>
              <a:gd name="connsiteY13041" fmla="*/ 1243395 h 6858000"/>
              <a:gd name="connsiteX13042" fmla="*/ 2317358 w 12192000"/>
              <a:gd name="connsiteY13042" fmla="*/ 1255942 h 6858000"/>
              <a:gd name="connsiteX13043" fmla="*/ 2329170 w 12192000"/>
              <a:gd name="connsiteY13043" fmla="*/ 1264036 h 6858000"/>
              <a:gd name="connsiteX13044" fmla="*/ 2346150 w 12192000"/>
              <a:gd name="connsiteY13044" fmla="*/ 1266059 h 6858000"/>
              <a:gd name="connsiteX13045" fmla="*/ 2336552 w 12192000"/>
              <a:gd name="connsiteY13045" fmla="*/ 1262012 h 6858000"/>
              <a:gd name="connsiteX13046" fmla="*/ 2326955 w 12192000"/>
              <a:gd name="connsiteY13046" fmla="*/ 1251894 h 6858000"/>
              <a:gd name="connsiteX13047" fmla="*/ 2324741 w 12192000"/>
              <a:gd name="connsiteY13047" fmla="*/ 1240967 h 6858000"/>
              <a:gd name="connsiteX13048" fmla="*/ 2326955 w 12192000"/>
              <a:gd name="connsiteY13048" fmla="*/ 1226802 h 6858000"/>
              <a:gd name="connsiteX13049" fmla="*/ 2332123 w 12192000"/>
              <a:gd name="connsiteY13049" fmla="*/ 1220327 h 6858000"/>
              <a:gd name="connsiteX13050" fmla="*/ 2326955 w 12192000"/>
              <a:gd name="connsiteY13050" fmla="*/ 1215065 h 6858000"/>
              <a:gd name="connsiteX13051" fmla="*/ 2326217 w 12192000"/>
              <a:gd name="connsiteY13051" fmla="*/ 1205757 h 6858000"/>
              <a:gd name="connsiteX13052" fmla="*/ 2330647 w 12192000"/>
              <a:gd name="connsiteY13052" fmla="*/ 1207780 h 6858000"/>
              <a:gd name="connsiteX13053" fmla="*/ 2335814 w 12192000"/>
              <a:gd name="connsiteY13053" fmla="*/ 1206162 h 6858000"/>
              <a:gd name="connsiteX13054" fmla="*/ 2340244 w 12192000"/>
              <a:gd name="connsiteY13054" fmla="*/ 1192806 h 6858000"/>
              <a:gd name="connsiteX13055" fmla="*/ 2352056 w 12192000"/>
              <a:gd name="connsiteY13055" fmla="*/ 1182283 h 6858000"/>
              <a:gd name="connsiteX13056" fmla="*/ 2349103 w 12192000"/>
              <a:gd name="connsiteY13056" fmla="*/ 1178641 h 6858000"/>
              <a:gd name="connsiteX13057" fmla="*/ 2347626 w 12192000"/>
              <a:gd name="connsiteY13057" fmla="*/ 1165285 h 6858000"/>
              <a:gd name="connsiteX13058" fmla="*/ 2341720 w 12192000"/>
              <a:gd name="connsiteY13058" fmla="*/ 1162048 h 6858000"/>
              <a:gd name="connsiteX13059" fmla="*/ 2341720 w 12192000"/>
              <a:gd name="connsiteY13059" fmla="*/ 1152739 h 6858000"/>
              <a:gd name="connsiteX13060" fmla="*/ 2351317 w 12192000"/>
              <a:gd name="connsiteY13060" fmla="*/ 1142217 h 6858000"/>
              <a:gd name="connsiteX13061" fmla="*/ 2347626 w 12192000"/>
              <a:gd name="connsiteY13061" fmla="*/ 1136955 h 6858000"/>
              <a:gd name="connsiteX13062" fmla="*/ 2347626 w 12192000"/>
              <a:gd name="connsiteY13062" fmla="*/ 1131694 h 6858000"/>
              <a:gd name="connsiteX13063" fmla="*/ 2342458 w 12192000"/>
              <a:gd name="connsiteY13063" fmla="*/ 1130075 h 6858000"/>
              <a:gd name="connsiteX13064" fmla="*/ 2340982 w 12192000"/>
              <a:gd name="connsiteY13064" fmla="*/ 1124005 h 6858000"/>
              <a:gd name="connsiteX13065" fmla="*/ 2349103 w 12192000"/>
              <a:gd name="connsiteY13065" fmla="*/ 1101745 h 6858000"/>
              <a:gd name="connsiteX13066" fmla="*/ 2346888 w 12192000"/>
              <a:gd name="connsiteY13066" fmla="*/ 1092842 h 6858000"/>
              <a:gd name="connsiteX13067" fmla="*/ 2349103 w 12192000"/>
              <a:gd name="connsiteY13067" fmla="*/ 1077462 h 6858000"/>
              <a:gd name="connsiteX13068" fmla="*/ 2354270 w 12192000"/>
              <a:gd name="connsiteY13068" fmla="*/ 1072606 h 6858000"/>
              <a:gd name="connsiteX13069" fmla="*/ 2352056 w 12192000"/>
              <a:gd name="connsiteY13069" fmla="*/ 1063702 h 6858000"/>
              <a:gd name="connsiteX13070" fmla="*/ 2357223 w 12192000"/>
              <a:gd name="connsiteY13070" fmla="*/ 1060869 h 6858000"/>
              <a:gd name="connsiteX13071" fmla="*/ 2353532 w 12192000"/>
              <a:gd name="connsiteY13071" fmla="*/ 1053180 h 6858000"/>
              <a:gd name="connsiteX13072" fmla="*/ 2359438 w 12192000"/>
              <a:gd name="connsiteY13072" fmla="*/ 1049132 h 6858000"/>
              <a:gd name="connsiteX13073" fmla="*/ 2353532 w 12192000"/>
              <a:gd name="connsiteY13073" fmla="*/ 1047918 h 6858000"/>
              <a:gd name="connsiteX13074" fmla="*/ 2350579 w 12192000"/>
              <a:gd name="connsiteY13074" fmla="*/ 1041848 h 6858000"/>
              <a:gd name="connsiteX13075" fmla="*/ 2355747 w 12192000"/>
              <a:gd name="connsiteY13075" fmla="*/ 1039419 h 6858000"/>
              <a:gd name="connsiteX13076" fmla="*/ 2351317 w 12192000"/>
              <a:gd name="connsiteY13076" fmla="*/ 1032539 h 6858000"/>
              <a:gd name="connsiteX13077" fmla="*/ 2352056 w 12192000"/>
              <a:gd name="connsiteY13077" fmla="*/ 1024040 h 6858000"/>
              <a:gd name="connsiteX13078" fmla="*/ 2347626 w 12192000"/>
              <a:gd name="connsiteY13078" fmla="*/ 1016755 h 6858000"/>
              <a:gd name="connsiteX13079" fmla="*/ 2346888 w 12192000"/>
              <a:gd name="connsiteY13079" fmla="*/ 1007447 h 6858000"/>
              <a:gd name="connsiteX13080" fmla="*/ 2343197 w 12192000"/>
              <a:gd name="connsiteY13080" fmla="*/ 1002590 h 6858000"/>
              <a:gd name="connsiteX13081" fmla="*/ 2356485 w 12192000"/>
              <a:gd name="connsiteY13081" fmla="*/ 996924 h 6858000"/>
              <a:gd name="connsiteX13082" fmla="*/ 2376418 w 12192000"/>
              <a:gd name="connsiteY13082" fmla="*/ 994091 h 6858000"/>
              <a:gd name="connsiteX13083" fmla="*/ 2386015 w 12192000"/>
              <a:gd name="connsiteY13083" fmla="*/ 987211 h 6858000"/>
              <a:gd name="connsiteX13084" fmla="*/ 2397827 w 12192000"/>
              <a:gd name="connsiteY13084" fmla="*/ 987211 h 6858000"/>
              <a:gd name="connsiteX13085" fmla="*/ 2402994 w 12192000"/>
              <a:gd name="connsiteY13085" fmla="*/ 983569 h 6858000"/>
              <a:gd name="connsiteX13086" fmla="*/ 2422189 w 12192000"/>
              <a:gd name="connsiteY13086" fmla="*/ 974260 h 6858000"/>
              <a:gd name="connsiteX13087" fmla="*/ 2453195 w 12192000"/>
              <a:gd name="connsiteY13087" fmla="*/ 963738 h 6858000"/>
              <a:gd name="connsiteX13088" fmla="*/ 2453195 w 12192000"/>
              <a:gd name="connsiteY13088" fmla="*/ 960500 h 6858000"/>
              <a:gd name="connsiteX13089" fmla="*/ 2459839 w 12192000"/>
              <a:gd name="connsiteY13089" fmla="*/ 954834 h 6858000"/>
              <a:gd name="connsiteX13090" fmla="*/ 2483463 w 12192000"/>
              <a:gd name="connsiteY13090" fmla="*/ 945525 h 6858000"/>
              <a:gd name="connsiteX13091" fmla="*/ 2484939 w 12192000"/>
              <a:gd name="connsiteY13091" fmla="*/ 937836 h 6858000"/>
              <a:gd name="connsiteX13092" fmla="*/ 2496013 w 12192000"/>
              <a:gd name="connsiteY13092" fmla="*/ 932575 h 6858000"/>
              <a:gd name="connsiteX13093" fmla="*/ 2510040 w 12192000"/>
              <a:gd name="connsiteY13093" fmla="*/ 912744 h 6858000"/>
              <a:gd name="connsiteX13094" fmla="*/ 2515946 w 12192000"/>
              <a:gd name="connsiteY13094" fmla="*/ 913553 h 6858000"/>
              <a:gd name="connsiteX13095" fmla="*/ 2520375 w 12192000"/>
              <a:gd name="connsiteY13095" fmla="*/ 918005 h 6858000"/>
              <a:gd name="connsiteX13096" fmla="*/ 2530711 w 12192000"/>
              <a:gd name="connsiteY13096" fmla="*/ 917195 h 6858000"/>
              <a:gd name="connsiteX13097" fmla="*/ 2538093 w 12192000"/>
              <a:gd name="connsiteY13097" fmla="*/ 909506 h 6858000"/>
              <a:gd name="connsiteX13098" fmla="*/ 2529234 w 12192000"/>
              <a:gd name="connsiteY13098" fmla="*/ 898983 h 6858000"/>
              <a:gd name="connsiteX13099" fmla="*/ 2528496 w 12192000"/>
              <a:gd name="connsiteY13099" fmla="*/ 887247 h 6858000"/>
              <a:gd name="connsiteX13100" fmla="*/ 2522590 w 12192000"/>
              <a:gd name="connsiteY13100" fmla="*/ 892508 h 6858000"/>
              <a:gd name="connsiteX13101" fmla="*/ 2520375 w 12192000"/>
              <a:gd name="connsiteY13101" fmla="*/ 901816 h 6858000"/>
              <a:gd name="connsiteX13102" fmla="*/ 2515946 w 12192000"/>
              <a:gd name="connsiteY13102" fmla="*/ 902626 h 6858000"/>
              <a:gd name="connsiteX13103" fmla="*/ 2519637 w 12192000"/>
              <a:gd name="connsiteY13103" fmla="*/ 890889 h 6858000"/>
              <a:gd name="connsiteX13104" fmla="*/ 2528496 w 12192000"/>
              <a:gd name="connsiteY13104" fmla="*/ 868630 h 6858000"/>
              <a:gd name="connsiteX13105" fmla="*/ 2532187 w 12192000"/>
              <a:gd name="connsiteY13105" fmla="*/ 864987 h 6858000"/>
              <a:gd name="connsiteX13106" fmla="*/ 2532187 w 12192000"/>
              <a:gd name="connsiteY13106" fmla="*/ 848799 h 6858000"/>
              <a:gd name="connsiteX13107" fmla="*/ 2533664 w 12192000"/>
              <a:gd name="connsiteY13107" fmla="*/ 837467 h 6858000"/>
              <a:gd name="connsiteX13108" fmla="*/ 2525543 w 12192000"/>
              <a:gd name="connsiteY13108" fmla="*/ 823706 h 6858000"/>
              <a:gd name="connsiteX13109" fmla="*/ 2527019 w 12192000"/>
              <a:gd name="connsiteY13109" fmla="*/ 795781 h 6858000"/>
              <a:gd name="connsiteX13110" fmla="*/ 2524066 w 12192000"/>
              <a:gd name="connsiteY13110" fmla="*/ 771498 h 6858000"/>
              <a:gd name="connsiteX13111" fmla="*/ 2508563 w 12192000"/>
              <a:gd name="connsiteY13111" fmla="*/ 750048 h 6858000"/>
              <a:gd name="connsiteX13112" fmla="*/ 2498228 w 12192000"/>
              <a:gd name="connsiteY13112" fmla="*/ 743168 h 6858000"/>
              <a:gd name="connsiteX13113" fmla="*/ 2495275 w 12192000"/>
              <a:gd name="connsiteY13113" fmla="*/ 733455 h 6858000"/>
              <a:gd name="connsiteX13114" fmla="*/ 2484939 w 12192000"/>
              <a:gd name="connsiteY13114" fmla="*/ 731027 h 6858000"/>
              <a:gd name="connsiteX13115" fmla="*/ 2481986 w 12192000"/>
              <a:gd name="connsiteY13115" fmla="*/ 723742 h 6858000"/>
              <a:gd name="connsiteX13116" fmla="*/ 2487892 w 12192000"/>
              <a:gd name="connsiteY13116" fmla="*/ 705934 h 6858000"/>
              <a:gd name="connsiteX13117" fmla="*/ 2497490 w 12192000"/>
              <a:gd name="connsiteY13117" fmla="*/ 701887 h 6858000"/>
              <a:gd name="connsiteX13118" fmla="*/ 2524066 w 12192000"/>
              <a:gd name="connsiteY13118" fmla="*/ 676795 h 6858000"/>
              <a:gd name="connsiteX13119" fmla="*/ 2532187 w 12192000"/>
              <a:gd name="connsiteY13119" fmla="*/ 675581 h 6858000"/>
              <a:gd name="connsiteX13120" fmla="*/ 2538831 w 12192000"/>
              <a:gd name="connsiteY13120" fmla="*/ 668701 h 6858000"/>
              <a:gd name="connsiteX13121" fmla="*/ 2538093 w 12192000"/>
              <a:gd name="connsiteY13121" fmla="*/ 662630 h 6858000"/>
              <a:gd name="connsiteX13122" fmla="*/ 2534402 w 12192000"/>
              <a:gd name="connsiteY13122" fmla="*/ 660606 h 6858000"/>
              <a:gd name="connsiteX13123" fmla="*/ 2534402 w 12192000"/>
              <a:gd name="connsiteY13123" fmla="*/ 656964 h 6858000"/>
              <a:gd name="connsiteX13124" fmla="*/ 2544737 w 12192000"/>
              <a:gd name="connsiteY13124" fmla="*/ 644418 h 6858000"/>
              <a:gd name="connsiteX13125" fmla="*/ 2549905 w 12192000"/>
              <a:gd name="connsiteY13125" fmla="*/ 644418 h 6858000"/>
              <a:gd name="connsiteX13126" fmla="*/ 2555811 w 12192000"/>
              <a:gd name="connsiteY13126" fmla="*/ 655345 h 6858000"/>
              <a:gd name="connsiteX13127" fmla="*/ 2562455 w 12192000"/>
              <a:gd name="connsiteY13127" fmla="*/ 658178 h 6858000"/>
              <a:gd name="connsiteX13128" fmla="*/ 2558764 w 12192000"/>
              <a:gd name="connsiteY13128" fmla="*/ 653322 h 6858000"/>
              <a:gd name="connsiteX13129" fmla="*/ 2559502 w 12192000"/>
              <a:gd name="connsiteY13129" fmla="*/ 642799 h 6858000"/>
              <a:gd name="connsiteX13130" fmla="*/ 2570576 w 12192000"/>
              <a:gd name="connsiteY13130" fmla="*/ 638347 h 6858000"/>
              <a:gd name="connsiteX13131" fmla="*/ 2580911 w 12192000"/>
              <a:gd name="connsiteY13131" fmla="*/ 620944 h 6858000"/>
              <a:gd name="connsiteX13132" fmla="*/ 2578696 w 12192000"/>
              <a:gd name="connsiteY13132" fmla="*/ 614874 h 6858000"/>
              <a:gd name="connsiteX13133" fmla="*/ 2565408 w 12192000"/>
              <a:gd name="connsiteY13133" fmla="*/ 614874 h 6858000"/>
              <a:gd name="connsiteX13134" fmla="*/ 2564670 w 12192000"/>
              <a:gd name="connsiteY13134" fmla="*/ 610827 h 6858000"/>
              <a:gd name="connsiteX13135" fmla="*/ 2573529 w 12192000"/>
              <a:gd name="connsiteY13135" fmla="*/ 600304 h 6858000"/>
              <a:gd name="connsiteX13136" fmla="*/ 2567623 w 12192000"/>
              <a:gd name="connsiteY13136" fmla="*/ 596257 h 6858000"/>
              <a:gd name="connsiteX13137" fmla="*/ 2564670 w 12192000"/>
              <a:gd name="connsiteY13137" fmla="*/ 589781 h 6858000"/>
              <a:gd name="connsiteX13138" fmla="*/ 2571314 w 12192000"/>
              <a:gd name="connsiteY13138" fmla="*/ 582497 h 6858000"/>
              <a:gd name="connsiteX13139" fmla="*/ 2580911 w 12192000"/>
              <a:gd name="connsiteY13139" fmla="*/ 579259 h 6858000"/>
              <a:gd name="connsiteX13140" fmla="*/ 2570576 w 12192000"/>
              <a:gd name="connsiteY13140" fmla="*/ 577640 h 6858000"/>
              <a:gd name="connsiteX13141" fmla="*/ 2569838 w 12192000"/>
              <a:gd name="connsiteY13141" fmla="*/ 572783 h 6858000"/>
              <a:gd name="connsiteX13142" fmla="*/ 2574267 w 12192000"/>
              <a:gd name="connsiteY13142" fmla="*/ 559832 h 6858000"/>
              <a:gd name="connsiteX13143" fmla="*/ 2581649 w 12192000"/>
              <a:gd name="connsiteY13143" fmla="*/ 555381 h 6858000"/>
              <a:gd name="connsiteX13144" fmla="*/ 2575743 w 12192000"/>
              <a:gd name="connsiteY13144" fmla="*/ 554571 h 6858000"/>
              <a:gd name="connsiteX13145" fmla="*/ 2559502 w 12192000"/>
              <a:gd name="connsiteY13145" fmla="*/ 555785 h 6858000"/>
              <a:gd name="connsiteX13146" fmla="*/ 2554334 w 12192000"/>
              <a:gd name="connsiteY13146" fmla="*/ 553762 h 6858000"/>
              <a:gd name="connsiteX13147" fmla="*/ 2555073 w 12192000"/>
              <a:gd name="connsiteY13147" fmla="*/ 546882 h 6858000"/>
              <a:gd name="connsiteX13148" fmla="*/ 2576482 w 12192000"/>
              <a:gd name="connsiteY13148" fmla="*/ 531502 h 6858000"/>
              <a:gd name="connsiteX13149" fmla="*/ 2589770 w 12192000"/>
              <a:gd name="connsiteY13149" fmla="*/ 513695 h 6858000"/>
              <a:gd name="connsiteX13150" fmla="*/ 2591985 w 12192000"/>
              <a:gd name="connsiteY13150" fmla="*/ 503172 h 6858000"/>
              <a:gd name="connsiteX13151" fmla="*/ 2598629 w 12192000"/>
              <a:gd name="connsiteY13151" fmla="*/ 504387 h 6858000"/>
              <a:gd name="connsiteX13152" fmla="*/ 2603058 w 12192000"/>
              <a:gd name="connsiteY13152" fmla="*/ 499125 h 6858000"/>
              <a:gd name="connsiteX13153" fmla="*/ 2603058 w 12192000"/>
              <a:gd name="connsiteY13153" fmla="*/ 488603 h 6858000"/>
              <a:gd name="connsiteX13154" fmla="*/ 2597153 w 12192000"/>
              <a:gd name="connsiteY13154" fmla="*/ 486579 h 6858000"/>
              <a:gd name="connsiteX13155" fmla="*/ 2596414 w 12192000"/>
              <a:gd name="connsiteY13155" fmla="*/ 482532 h 6858000"/>
              <a:gd name="connsiteX13156" fmla="*/ 2591247 w 12192000"/>
              <a:gd name="connsiteY13156" fmla="*/ 481723 h 6858000"/>
              <a:gd name="connsiteX13157" fmla="*/ 2585341 w 12192000"/>
              <a:gd name="connsiteY13157" fmla="*/ 472819 h 6858000"/>
              <a:gd name="connsiteX13158" fmla="*/ 2586079 w 12192000"/>
              <a:gd name="connsiteY13158" fmla="*/ 455011 h 6858000"/>
              <a:gd name="connsiteX13159" fmla="*/ 2592723 w 12192000"/>
              <a:gd name="connsiteY13159" fmla="*/ 441656 h 6858000"/>
              <a:gd name="connsiteX13160" fmla="*/ 2592723 w 12192000"/>
              <a:gd name="connsiteY13160" fmla="*/ 429919 h 6858000"/>
              <a:gd name="connsiteX13161" fmla="*/ 2600844 w 12192000"/>
              <a:gd name="connsiteY13161" fmla="*/ 425872 h 6858000"/>
              <a:gd name="connsiteX13162" fmla="*/ 2605273 w 12192000"/>
              <a:gd name="connsiteY13162" fmla="*/ 428705 h 6858000"/>
              <a:gd name="connsiteX13163" fmla="*/ 2610441 w 12192000"/>
              <a:gd name="connsiteY13163" fmla="*/ 428300 h 6858000"/>
              <a:gd name="connsiteX13164" fmla="*/ 2610441 w 12192000"/>
              <a:gd name="connsiteY13164" fmla="*/ 422634 h 6858000"/>
              <a:gd name="connsiteX13165" fmla="*/ 2617085 w 12192000"/>
              <a:gd name="connsiteY13165" fmla="*/ 416564 h 6858000"/>
              <a:gd name="connsiteX13166" fmla="*/ 2623729 w 12192000"/>
              <a:gd name="connsiteY13166" fmla="*/ 415754 h 6858000"/>
              <a:gd name="connsiteX13167" fmla="*/ 2629635 w 12192000"/>
              <a:gd name="connsiteY13167" fmla="*/ 413326 h 6858000"/>
              <a:gd name="connsiteX13168" fmla="*/ 2635541 w 12192000"/>
              <a:gd name="connsiteY13168" fmla="*/ 416968 h 6858000"/>
              <a:gd name="connsiteX13169" fmla="*/ 2652521 w 12192000"/>
              <a:gd name="connsiteY13169" fmla="*/ 418182 h 6858000"/>
              <a:gd name="connsiteX13170" fmla="*/ 2668762 w 12192000"/>
              <a:gd name="connsiteY13170" fmla="*/ 426681 h 6858000"/>
              <a:gd name="connsiteX13171" fmla="*/ 2690910 w 12192000"/>
              <a:gd name="connsiteY13171" fmla="*/ 437609 h 6858000"/>
              <a:gd name="connsiteX13172" fmla="*/ 2703460 w 12192000"/>
              <a:gd name="connsiteY13172" fmla="*/ 437609 h 6858000"/>
              <a:gd name="connsiteX13173" fmla="*/ 2700507 w 12192000"/>
              <a:gd name="connsiteY13173" fmla="*/ 446512 h 6858000"/>
              <a:gd name="connsiteX13174" fmla="*/ 2687957 w 12192000"/>
              <a:gd name="connsiteY13174" fmla="*/ 450964 h 6858000"/>
              <a:gd name="connsiteX13175" fmla="*/ 2704198 w 12192000"/>
              <a:gd name="connsiteY13175" fmla="*/ 450560 h 6858000"/>
              <a:gd name="connsiteX13176" fmla="*/ 2717486 w 12192000"/>
              <a:gd name="connsiteY13176" fmla="*/ 441251 h 6858000"/>
              <a:gd name="connsiteX13177" fmla="*/ 2727083 w 12192000"/>
              <a:gd name="connsiteY13177" fmla="*/ 441656 h 6858000"/>
              <a:gd name="connsiteX13178" fmla="*/ 2732251 w 12192000"/>
              <a:gd name="connsiteY13178" fmla="*/ 446917 h 6858000"/>
              <a:gd name="connsiteX13179" fmla="*/ 2739634 w 12192000"/>
              <a:gd name="connsiteY13179" fmla="*/ 446917 h 6858000"/>
              <a:gd name="connsiteX13180" fmla="*/ 2746278 w 12192000"/>
              <a:gd name="connsiteY13180" fmla="*/ 456226 h 6858000"/>
              <a:gd name="connsiteX13181" fmla="*/ 2746278 w 12192000"/>
              <a:gd name="connsiteY13181" fmla="*/ 446512 h 6858000"/>
              <a:gd name="connsiteX13182" fmla="*/ 2758090 w 12192000"/>
              <a:gd name="connsiteY13182" fmla="*/ 450964 h 6858000"/>
              <a:gd name="connsiteX13183" fmla="*/ 2763257 w 12192000"/>
              <a:gd name="connsiteY13183" fmla="*/ 445703 h 6858000"/>
              <a:gd name="connsiteX13184" fmla="*/ 2771378 w 12192000"/>
              <a:gd name="connsiteY13184" fmla="*/ 445298 h 6858000"/>
              <a:gd name="connsiteX13185" fmla="*/ 2783928 w 12192000"/>
              <a:gd name="connsiteY13185" fmla="*/ 437609 h 6858000"/>
              <a:gd name="connsiteX13186" fmla="*/ 2800908 w 12192000"/>
              <a:gd name="connsiteY13186" fmla="*/ 450560 h 6858000"/>
              <a:gd name="connsiteX13187" fmla="*/ 2800908 w 12192000"/>
              <a:gd name="connsiteY13187" fmla="*/ 459868 h 6858000"/>
              <a:gd name="connsiteX13188" fmla="*/ 2812720 w 12192000"/>
              <a:gd name="connsiteY13188" fmla="*/ 468367 h 6858000"/>
              <a:gd name="connsiteX13189" fmla="*/ 2821579 w 12192000"/>
              <a:gd name="connsiteY13189" fmla="*/ 468367 h 6858000"/>
              <a:gd name="connsiteX13190" fmla="*/ 2821579 w 12192000"/>
              <a:gd name="connsiteY13190" fmla="*/ 482937 h 6858000"/>
              <a:gd name="connsiteX13191" fmla="*/ 2815673 w 12192000"/>
              <a:gd name="connsiteY13191" fmla="*/ 490222 h 6858000"/>
              <a:gd name="connsiteX13192" fmla="*/ 2815673 w 12192000"/>
              <a:gd name="connsiteY13192" fmla="*/ 496697 h 6858000"/>
              <a:gd name="connsiteX13193" fmla="*/ 2822317 w 12192000"/>
              <a:gd name="connsiteY13193" fmla="*/ 493055 h 6858000"/>
              <a:gd name="connsiteX13194" fmla="*/ 2832652 w 12192000"/>
              <a:gd name="connsiteY13194" fmla="*/ 501958 h 6858000"/>
              <a:gd name="connsiteX13195" fmla="*/ 2837820 w 12192000"/>
              <a:gd name="connsiteY13195" fmla="*/ 512076 h 6858000"/>
              <a:gd name="connsiteX13196" fmla="*/ 2829699 w 12192000"/>
              <a:gd name="connsiteY13196" fmla="*/ 514100 h 6858000"/>
              <a:gd name="connsiteX13197" fmla="*/ 2838558 w 12192000"/>
              <a:gd name="connsiteY13197" fmla="*/ 520170 h 6858000"/>
              <a:gd name="connsiteX13198" fmla="*/ 2845941 w 12192000"/>
              <a:gd name="connsiteY13198" fmla="*/ 514100 h 6858000"/>
              <a:gd name="connsiteX13199" fmla="*/ 2854061 w 12192000"/>
              <a:gd name="connsiteY13199" fmla="*/ 525432 h 6858000"/>
              <a:gd name="connsiteX13200" fmla="*/ 2852585 w 12192000"/>
              <a:gd name="connsiteY13200" fmla="*/ 530693 h 6858000"/>
              <a:gd name="connsiteX13201" fmla="*/ 2844464 w 12192000"/>
              <a:gd name="connsiteY13201" fmla="*/ 524622 h 6858000"/>
              <a:gd name="connsiteX13202" fmla="*/ 2840035 w 12192000"/>
              <a:gd name="connsiteY13202" fmla="*/ 533121 h 6858000"/>
              <a:gd name="connsiteX13203" fmla="*/ 2831176 w 12192000"/>
              <a:gd name="connsiteY13203" fmla="*/ 533121 h 6858000"/>
              <a:gd name="connsiteX13204" fmla="*/ 2843726 w 12192000"/>
              <a:gd name="connsiteY13204" fmla="*/ 544453 h 6858000"/>
              <a:gd name="connsiteX13205" fmla="*/ 2843726 w 12192000"/>
              <a:gd name="connsiteY13205" fmla="*/ 553357 h 6858000"/>
              <a:gd name="connsiteX13206" fmla="*/ 2852585 w 12192000"/>
              <a:gd name="connsiteY13206" fmla="*/ 546072 h 6858000"/>
              <a:gd name="connsiteX13207" fmla="*/ 2852585 w 12192000"/>
              <a:gd name="connsiteY13207" fmla="*/ 553357 h 6858000"/>
              <a:gd name="connsiteX13208" fmla="*/ 2859967 w 12192000"/>
              <a:gd name="connsiteY13208" fmla="*/ 548500 h 6858000"/>
              <a:gd name="connsiteX13209" fmla="*/ 2876209 w 12192000"/>
              <a:gd name="connsiteY13209" fmla="*/ 561047 h 6858000"/>
              <a:gd name="connsiteX13210" fmla="*/ 2881376 w 12192000"/>
              <a:gd name="connsiteY13210" fmla="*/ 559023 h 6858000"/>
              <a:gd name="connsiteX13211" fmla="*/ 2885068 w 12192000"/>
              <a:gd name="connsiteY13211" fmla="*/ 563880 h 6858000"/>
              <a:gd name="connsiteX13212" fmla="*/ 2896141 w 12192000"/>
              <a:gd name="connsiteY13212" fmla="*/ 559023 h 6858000"/>
              <a:gd name="connsiteX13213" fmla="*/ 2908691 w 12192000"/>
              <a:gd name="connsiteY13213" fmla="*/ 563070 h 6858000"/>
              <a:gd name="connsiteX13214" fmla="*/ 2907215 w 12192000"/>
              <a:gd name="connsiteY13214" fmla="*/ 579664 h 6858000"/>
              <a:gd name="connsiteX13215" fmla="*/ 2911644 w 12192000"/>
              <a:gd name="connsiteY13215" fmla="*/ 586948 h 6858000"/>
              <a:gd name="connsiteX13216" fmla="*/ 2923456 w 12192000"/>
              <a:gd name="connsiteY13216" fmla="*/ 579259 h 6858000"/>
              <a:gd name="connsiteX13217" fmla="*/ 2925671 w 12192000"/>
              <a:gd name="connsiteY13217" fmla="*/ 565094 h 6858000"/>
              <a:gd name="connsiteX13218" fmla="*/ 2933053 w 12192000"/>
              <a:gd name="connsiteY13218" fmla="*/ 564689 h 6858000"/>
              <a:gd name="connsiteX13219" fmla="*/ 2933792 w 12192000"/>
              <a:gd name="connsiteY13219" fmla="*/ 580473 h 6858000"/>
              <a:gd name="connsiteX13220" fmla="*/ 2931577 w 12192000"/>
              <a:gd name="connsiteY13220" fmla="*/ 595852 h 6858000"/>
              <a:gd name="connsiteX13221" fmla="*/ 2918288 w 12192000"/>
              <a:gd name="connsiteY13221" fmla="*/ 598280 h 6858000"/>
              <a:gd name="connsiteX13222" fmla="*/ 2908691 w 12192000"/>
              <a:gd name="connsiteY13222" fmla="*/ 611636 h 6858000"/>
              <a:gd name="connsiteX13223" fmla="*/ 2910906 w 12192000"/>
              <a:gd name="connsiteY13223" fmla="*/ 634300 h 6858000"/>
              <a:gd name="connsiteX13224" fmla="*/ 2907215 w 12192000"/>
              <a:gd name="connsiteY13224" fmla="*/ 641990 h 6858000"/>
              <a:gd name="connsiteX13225" fmla="*/ 2905000 w 12192000"/>
              <a:gd name="connsiteY13225" fmla="*/ 630253 h 6858000"/>
              <a:gd name="connsiteX13226" fmla="*/ 2900571 w 12192000"/>
              <a:gd name="connsiteY13226" fmla="*/ 635514 h 6858000"/>
              <a:gd name="connsiteX13227" fmla="*/ 2897618 w 12192000"/>
              <a:gd name="connsiteY13227" fmla="*/ 649274 h 6858000"/>
              <a:gd name="connsiteX13228" fmla="*/ 2876209 w 12192000"/>
              <a:gd name="connsiteY13228" fmla="*/ 646846 h 6858000"/>
              <a:gd name="connsiteX13229" fmla="*/ 2850370 w 12192000"/>
              <a:gd name="connsiteY13229" fmla="*/ 639561 h 6858000"/>
              <a:gd name="connsiteX13230" fmla="*/ 2873256 w 12192000"/>
              <a:gd name="connsiteY13230" fmla="*/ 650893 h 6858000"/>
              <a:gd name="connsiteX13231" fmla="*/ 2891712 w 12192000"/>
              <a:gd name="connsiteY13231" fmla="*/ 654131 h 6858000"/>
              <a:gd name="connsiteX13232" fmla="*/ 2905000 w 12192000"/>
              <a:gd name="connsiteY13232" fmla="*/ 664654 h 6858000"/>
              <a:gd name="connsiteX13233" fmla="*/ 2904262 w 12192000"/>
              <a:gd name="connsiteY13233" fmla="*/ 680437 h 6858000"/>
              <a:gd name="connsiteX13234" fmla="*/ 2895403 w 12192000"/>
              <a:gd name="connsiteY13234" fmla="*/ 692174 h 6858000"/>
              <a:gd name="connsiteX13235" fmla="*/ 2893926 w 12192000"/>
              <a:gd name="connsiteY13235" fmla="*/ 697435 h 6858000"/>
              <a:gd name="connsiteX13236" fmla="*/ 2883591 w 12192000"/>
              <a:gd name="connsiteY13236" fmla="*/ 709982 h 6858000"/>
              <a:gd name="connsiteX13237" fmla="*/ 2886544 w 12192000"/>
              <a:gd name="connsiteY13237" fmla="*/ 711196 h 6858000"/>
              <a:gd name="connsiteX13238" fmla="*/ 2899094 w 12192000"/>
              <a:gd name="connsiteY13238" fmla="*/ 729003 h 6858000"/>
              <a:gd name="connsiteX13239" fmla="*/ 2907215 w 12192000"/>
              <a:gd name="connsiteY13239" fmla="*/ 731431 h 6858000"/>
              <a:gd name="connsiteX13240" fmla="*/ 2902047 w 12192000"/>
              <a:gd name="connsiteY13240" fmla="*/ 733455 h 6858000"/>
              <a:gd name="connsiteX13241" fmla="*/ 2885068 w 12192000"/>
              <a:gd name="connsiteY13241" fmla="*/ 725765 h 6858000"/>
              <a:gd name="connsiteX13242" fmla="*/ 2896141 w 12192000"/>
              <a:gd name="connsiteY13242" fmla="*/ 741549 h 6858000"/>
              <a:gd name="connsiteX13243" fmla="*/ 2905000 w 12192000"/>
              <a:gd name="connsiteY13243" fmla="*/ 747620 h 6858000"/>
              <a:gd name="connsiteX13244" fmla="*/ 2908691 w 12192000"/>
              <a:gd name="connsiteY13244" fmla="*/ 747215 h 6858000"/>
              <a:gd name="connsiteX13245" fmla="*/ 2905000 w 12192000"/>
              <a:gd name="connsiteY13245" fmla="*/ 737502 h 6858000"/>
              <a:gd name="connsiteX13246" fmla="*/ 2913859 w 12192000"/>
              <a:gd name="connsiteY13246" fmla="*/ 737502 h 6858000"/>
              <a:gd name="connsiteX13247" fmla="*/ 2924194 w 12192000"/>
              <a:gd name="connsiteY13247" fmla="*/ 745192 h 6858000"/>
              <a:gd name="connsiteX13248" fmla="*/ 2929362 w 12192000"/>
              <a:gd name="connsiteY13248" fmla="*/ 754500 h 6858000"/>
              <a:gd name="connsiteX13249" fmla="*/ 2927147 w 12192000"/>
              <a:gd name="connsiteY13249" fmla="*/ 764618 h 6858000"/>
              <a:gd name="connsiteX13250" fmla="*/ 2927886 w 12192000"/>
              <a:gd name="connsiteY13250" fmla="*/ 774736 h 6858000"/>
              <a:gd name="connsiteX13251" fmla="*/ 2917550 w 12192000"/>
              <a:gd name="connsiteY13251" fmla="*/ 790520 h 6858000"/>
              <a:gd name="connsiteX13252" fmla="*/ 2915336 w 12192000"/>
              <a:gd name="connsiteY13252" fmla="*/ 800233 h 6858000"/>
              <a:gd name="connsiteX13253" fmla="*/ 2907953 w 12192000"/>
              <a:gd name="connsiteY13253" fmla="*/ 808732 h 6858000"/>
              <a:gd name="connsiteX13254" fmla="*/ 2918288 w 12192000"/>
              <a:gd name="connsiteY13254" fmla="*/ 803875 h 6858000"/>
              <a:gd name="connsiteX13255" fmla="*/ 2931577 w 12192000"/>
              <a:gd name="connsiteY13255" fmla="*/ 779592 h 6858000"/>
              <a:gd name="connsiteX13256" fmla="*/ 2944127 w 12192000"/>
              <a:gd name="connsiteY13256" fmla="*/ 767856 h 6858000"/>
              <a:gd name="connsiteX13257" fmla="*/ 2947080 w 12192000"/>
              <a:gd name="connsiteY13257" fmla="*/ 768665 h 6858000"/>
              <a:gd name="connsiteX13258" fmla="*/ 2945604 w 12192000"/>
              <a:gd name="connsiteY13258" fmla="*/ 777569 h 6858000"/>
              <a:gd name="connsiteX13259" fmla="*/ 2947080 w 12192000"/>
              <a:gd name="connsiteY13259" fmla="*/ 796186 h 6858000"/>
              <a:gd name="connsiteX13260" fmla="*/ 2944127 w 12192000"/>
              <a:gd name="connsiteY13260" fmla="*/ 799828 h 6858000"/>
              <a:gd name="connsiteX13261" fmla="*/ 2944865 w 12192000"/>
              <a:gd name="connsiteY13261" fmla="*/ 807518 h 6858000"/>
              <a:gd name="connsiteX13262" fmla="*/ 2940436 w 12192000"/>
              <a:gd name="connsiteY13262" fmla="*/ 816422 h 6858000"/>
              <a:gd name="connsiteX13263" fmla="*/ 2951509 w 12192000"/>
              <a:gd name="connsiteY13263" fmla="*/ 805090 h 6858000"/>
              <a:gd name="connsiteX13264" fmla="*/ 2952986 w 12192000"/>
              <a:gd name="connsiteY13264" fmla="*/ 794162 h 6858000"/>
              <a:gd name="connsiteX13265" fmla="*/ 2964060 w 12192000"/>
              <a:gd name="connsiteY13265" fmla="*/ 786473 h 6858000"/>
              <a:gd name="connsiteX13266" fmla="*/ 2972919 w 12192000"/>
              <a:gd name="connsiteY13266" fmla="*/ 785258 h 6858000"/>
              <a:gd name="connsiteX13267" fmla="*/ 2981777 w 12192000"/>
              <a:gd name="connsiteY13267" fmla="*/ 777974 h 6858000"/>
              <a:gd name="connsiteX13268" fmla="*/ 2988422 w 12192000"/>
              <a:gd name="connsiteY13268" fmla="*/ 779188 h 6858000"/>
              <a:gd name="connsiteX13269" fmla="*/ 2989898 w 12192000"/>
              <a:gd name="connsiteY13269" fmla="*/ 783235 h 6858000"/>
              <a:gd name="connsiteX13270" fmla="*/ 2994328 w 12192000"/>
              <a:gd name="connsiteY13270" fmla="*/ 778783 h 6858000"/>
              <a:gd name="connsiteX13271" fmla="*/ 3003187 w 12192000"/>
              <a:gd name="connsiteY13271" fmla="*/ 776759 h 6858000"/>
              <a:gd name="connsiteX13272" fmla="*/ 3004663 w 12192000"/>
              <a:gd name="connsiteY13272" fmla="*/ 768260 h 6858000"/>
              <a:gd name="connsiteX13273" fmla="*/ 3011307 w 12192000"/>
              <a:gd name="connsiteY13273" fmla="*/ 759761 h 6858000"/>
              <a:gd name="connsiteX13274" fmla="*/ 3024596 w 12192000"/>
              <a:gd name="connsiteY13274" fmla="*/ 750858 h 6858000"/>
              <a:gd name="connsiteX13275" fmla="*/ 3031240 w 12192000"/>
              <a:gd name="connsiteY13275" fmla="*/ 756928 h 6858000"/>
              <a:gd name="connsiteX13276" fmla="*/ 3034193 w 12192000"/>
              <a:gd name="connsiteY13276" fmla="*/ 770284 h 6858000"/>
              <a:gd name="connsiteX13277" fmla="*/ 3031978 w 12192000"/>
              <a:gd name="connsiteY13277" fmla="*/ 780807 h 6858000"/>
              <a:gd name="connsiteX13278" fmla="*/ 3039360 w 12192000"/>
              <a:gd name="connsiteY13278" fmla="*/ 766642 h 6858000"/>
              <a:gd name="connsiteX13279" fmla="*/ 3038622 w 12192000"/>
              <a:gd name="connsiteY13279" fmla="*/ 752881 h 6858000"/>
              <a:gd name="connsiteX13280" fmla="*/ 3042313 w 12192000"/>
              <a:gd name="connsiteY13280" fmla="*/ 752072 h 6858000"/>
              <a:gd name="connsiteX13281" fmla="*/ 3041575 w 12192000"/>
              <a:gd name="connsiteY13281" fmla="*/ 747620 h 6858000"/>
              <a:gd name="connsiteX13282" fmla="*/ 3047481 w 12192000"/>
              <a:gd name="connsiteY13282" fmla="*/ 739121 h 6858000"/>
              <a:gd name="connsiteX13283" fmla="*/ 3055602 w 12192000"/>
              <a:gd name="connsiteY13283" fmla="*/ 737502 h 6858000"/>
              <a:gd name="connsiteX13284" fmla="*/ 3057817 w 12192000"/>
              <a:gd name="connsiteY13284" fmla="*/ 725765 h 6858000"/>
              <a:gd name="connsiteX13285" fmla="*/ 3065199 w 12192000"/>
              <a:gd name="connsiteY13285" fmla="*/ 721314 h 6858000"/>
              <a:gd name="connsiteX13286" fmla="*/ 3071843 w 12192000"/>
              <a:gd name="connsiteY13286" fmla="*/ 712410 h 6858000"/>
              <a:gd name="connsiteX13287" fmla="*/ 3074796 w 12192000"/>
              <a:gd name="connsiteY13287" fmla="*/ 706744 h 6858000"/>
              <a:gd name="connsiteX13288" fmla="*/ 3079964 w 12192000"/>
              <a:gd name="connsiteY13288" fmla="*/ 706339 h 6858000"/>
              <a:gd name="connsiteX13289" fmla="*/ 3088823 w 12192000"/>
              <a:gd name="connsiteY13289" fmla="*/ 714029 h 6858000"/>
              <a:gd name="connsiteX13290" fmla="*/ 3088823 w 12192000"/>
              <a:gd name="connsiteY13290" fmla="*/ 708363 h 6858000"/>
              <a:gd name="connsiteX13291" fmla="*/ 3084393 w 12192000"/>
              <a:gd name="connsiteY13291" fmla="*/ 701483 h 6858000"/>
              <a:gd name="connsiteX13292" fmla="*/ 3076273 w 12192000"/>
              <a:gd name="connsiteY13292" fmla="*/ 701483 h 6858000"/>
              <a:gd name="connsiteX13293" fmla="*/ 3076273 w 12192000"/>
              <a:gd name="connsiteY13293" fmla="*/ 695817 h 6858000"/>
              <a:gd name="connsiteX13294" fmla="*/ 3082179 w 12192000"/>
              <a:gd name="connsiteY13294" fmla="*/ 681652 h 6858000"/>
              <a:gd name="connsiteX13295" fmla="*/ 3087346 w 12192000"/>
              <a:gd name="connsiteY13295" fmla="*/ 679223 h 6858000"/>
              <a:gd name="connsiteX13296" fmla="*/ 3093252 w 12192000"/>
              <a:gd name="connsiteY13296" fmla="*/ 684889 h 6858000"/>
              <a:gd name="connsiteX13297" fmla="*/ 3092514 w 12192000"/>
              <a:gd name="connsiteY13297" fmla="*/ 676390 h 6858000"/>
              <a:gd name="connsiteX13298" fmla="*/ 3098420 w 12192000"/>
              <a:gd name="connsiteY13298" fmla="*/ 672343 h 6858000"/>
              <a:gd name="connsiteX13299" fmla="*/ 3099896 w 12192000"/>
              <a:gd name="connsiteY13299" fmla="*/ 665463 h 6858000"/>
              <a:gd name="connsiteX13300" fmla="*/ 3110232 w 12192000"/>
              <a:gd name="connsiteY13300" fmla="*/ 654536 h 6858000"/>
              <a:gd name="connsiteX13301" fmla="*/ 3115400 w 12192000"/>
              <a:gd name="connsiteY13301" fmla="*/ 646846 h 6858000"/>
              <a:gd name="connsiteX13302" fmla="*/ 3113185 w 12192000"/>
              <a:gd name="connsiteY13302" fmla="*/ 640775 h 6858000"/>
              <a:gd name="connsiteX13303" fmla="*/ 3121306 w 12192000"/>
              <a:gd name="connsiteY13303" fmla="*/ 630253 h 6858000"/>
              <a:gd name="connsiteX13304" fmla="*/ 3131641 w 12192000"/>
              <a:gd name="connsiteY13304" fmla="*/ 627015 h 6858000"/>
              <a:gd name="connsiteX13305" fmla="*/ 3135332 w 12192000"/>
              <a:gd name="connsiteY13305" fmla="*/ 630658 h 6858000"/>
              <a:gd name="connsiteX13306" fmla="*/ 3127950 w 12192000"/>
              <a:gd name="connsiteY13306" fmla="*/ 637133 h 6858000"/>
              <a:gd name="connsiteX13307" fmla="*/ 3136070 w 12192000"/>
              <a:gd name="connsiteY13307" fmla="*/ 633895 h 6858000"/>
              <a:gd name="connsiteX13308" fmla="*/ 3139762 w 12192000"/>
              <a:gd name="connsiteY13308" fmla="*/ 637538 h 6858000"/>
              <a:gd name="connsiteX13309" fmla="*/ 3133117 w 12192000"/>
              <a:gd name="connsiteY13309" fmla="*/ 641585 h 6858000"/>
              <a:gd name="connsiteX13310" fmla="*/ 3132379 w 12192000"/>
              <a:gd name="connsiteY13310" fmla="*/ 648060 h 6858000"/>
              <a:gd name="connsiteX13311" fmla="*/ 3139023 w 12192000"/>
              <a:gd name="connsiteY13311" fmla="*/ 652107 h 6858000"/>
              <a:gd name="connsiteX13312" fmla="*/ 3133117 w 12192000"/>
              <a:gd name="connsiteY13312" fmla="*/ 659392 h 6858000"/>
              <a:gd name="connsiteX13313" fmla="*/ 3127950 w 12192000"/>
              <a:gd name="connsiteY13313" fmla="*/ 660202 h 6858000"/>
              <a:gd name="connsiteX13314" fmla="*/ 3127211 w 12192000"/>
              <a:gd name="connsiteY13314" fmla="*/ 662225 h 6858000"/>
              <a:gd name="connsiteX13315" fmla="*/ 3133117 w 12192000"/>
              <a:gd name="connsiteY13315" fmla="*/ 663439 h 6858000"/>
              <a:gd name="connsiteX13316" fmla="*/ 3139762 w 12192000"/>
              <a:gd name="connsiteY13316" fmla="*/ 664654 h 6858000"/>
              <a:gd name="connsiteX13317" fmla="*/ 3136809 w 12192000"/>
              <a:gd name="connsiteY13317" fmla="*/ 671938 h 6858000"/>
              <a:gd name="connsiteX13318" fmla="*/ 3133856 w 12192000"/>
              <a:gd name="connsiteY13318" fmla="*/ 675581 h 6858000"/>
              <a:gd name="connsiteX13319" fmla="*/ 3141238 w 12192000"/>
              <a:gd name="connsiteY13319" fmla="*/ 675581 h 6858000"/>
              <a:gd name="connsiteX13320" fmla="*/ 3141976 w 12192000"/>
              <a:gd name="connsiteY13320" fmla="*/ 683270 h 6858000"/>
              <a:gd name="connsiteX13321" fmla="*/ 3135332 w 12192000"/>
              <a:gd name="connsiteY13321" fmla="*/ 687318 h 6858000"/>
              <a:gd name="connsiteX13322" fmla="*/ 3137547 w 12192000"/>
              <a:gd name="connsiteY13322" fmla="*/ 696221 h 6858000"/>
              <a:gd name="connsiteX13323" fmla="*/ 3146406 w 12192000"/>
              <a:gd name="connsiteY13323" fmla="*/ 704316 h 6858000"/>
              <a:gd name="connsiteX13324" fmla="*/ 3147144 w 12192000"/>
              <a:gd name="connsiteY13324" fmla="*/ 715648 h 6858000"/>
              <a:gd name="connsiteX13325" fmla="*/ 3143453 w 12192000"/>
              <a:gd name="connsiteY13325" fmla="*/ 719290 h 6858000"/>
              <a:gd name="connsiteX13326" fmla="*/ 3138285 w 12192000"/>
              <a:gd name="connsiteY13326" fmla="*/ 715243 h 6858000"/>
              <a:gd name="connsiteX13327" fmla="*/ 3131641 w 12192000"/>
              <a:gd name="connsiteY13327" fmla="*/ 717671 h 6858000"/>
              <a:gd name="connsiteX13328" fmla="*/ 3138285 w 12192000"/>
              <a:gd name="connsiteY13328" fmla="*/ 723337 h 6858000"/>
              <a:gd name="connsiteX13329" fmla="*/ 3140500 w 12192000"/>
              <a:gd name="connsiteY13329" fmla="*/ 728598 h 6858000"/>
              <a:gd name="connsiteX13330" fmla="*/ 3144929 w 12192000"/>
              <a:gd name="connsiteY13330" fmla="*/ 728598 h 6858000"/>
              <a:gd name="connsiteX13331" fmla="*/ 3150835 w 12192000"/>
              <a:gd name="connsiteY13331" fmla="*/ 722932 h 6858000"/>
              <a:gd name="connsiteX13332" fmla="*/ 3152312 w 12192000"/>
              <a:gd name="connsiteY13332" fmla="*/ 729408 h 6858000"/>
              <a:gd name="connsiteX13333" fmla="*/ 3158956 w 12192000"/>
              <a:gd name="connsiteY13333" fmla="*/ 733050 h 6858000"/>
              <a:gd name="connsiteX13334" fmla="*/ 3151574 w 12192000"/>
              <a:gd name="connsiteY13334" fmla="*/ 744382 h 6858000"/>
              <a:gd name="connsiteX13335" fmla="*/ 3142715 w 12192000"/>
              <a:gd name="connsiteY13335" fmla="*/ 746811 h 6858000"/>
              <a:gd name="connsiteX13336" fmla="*/ 3132379 w 12192000"/>
              <a:gd name="connsiteY13336" fmla="*/ 745192 h 6858000"/>
              <a:gd name="connsiteX13337" fmla="*/ 3127211 w 12192000"/>
              <a:gd name="connsiteY13337" fmla="*/ 750453 h 6858000"/>
              <a:gd name="connsiteX13338" fmla="*/ 3135332 w 12192000"/>
              <a:gd name="connsiteY13338" fmla="*/ 754905 h 6858000"/>
              <a:gd name="connsiteX13339" fmla="*/ 3158218 w 12192000"/>
              <a:gd name="connsiteY13339" fmla="*/ 748834 h 6858000"/>
              <a:gd name="connsiteX13340" fmla="*/ 3165600 w 12192000"/>
              <a:gd name="connsiteY13340" fmla="*/ 750453 h 6858000"/>
              <a:gd name="connsiteX13341" fmla="*/ 3162647 w 12192000"/>
              <a:gd name="connsiteY13341" fmla="*/ 758547 h 6858000"/>
              <a:gd name="connsiteX13342" fmla="*/ 3153788 w 12192000"/>
              <a:gd name="connsiteY13342" fmla="*/ 767856 h 6858000"/>
              <a:gd name="connsiteX13343" fmla="*/ 3161171 w 12192000"/>
              <a:gd name="connsiteY13343" fmla="*/ 770689 h 6858000"/>
              <a:gd name="connsiteX13344" fmla="*/ 3169291 w 12192000"/>
              <a:gd name="connsiteY13344" fmla="*/ 766237 h 6858000"/>
              <a:gd name="connsiteX13345" fmla="*/ 3169291 w 12192000"/>
              <a:gd name="connsiteY13345" fmla="*/ 776355 h 6858000"/>
              <a:gd name="connsiteX13346" fmla="*/ 3161171 w 12192000"/>
              <a:gd name="connsiteY13346" fmla="*/ 787282 h 6858000"/>
              <a:gd name="connsiteX13347" fmla="*/ 3145668 w 12192000"/>
              <a:gd name="connsiteY13347" fmla="*/ 787282 h 6858000"/>
              <a:gd name="connsiteX13348" fmla="*/ 3138285 w 12192000"/>
              <a:gd name="connsiteY13348" fmla="*/ 782425 h 6858000"/>
              <a:gd name="connsiteX13349" fmla="*/ 3134594 w 12192000"/>
              <a:gd name="connsiteY13349" fmla="*/ 788496 h 6858000"/>
              <a:gd name="connsiteX13350" fmla="*/ 3136809 w 12192000"/>
              <a:gd name="connsiteY13350" fmla="*/ 794972 h 6858000"/>
              <a:gd name="connsiteX13351" fmla="*/ 3133117 w 12192000"/>
              <a:gd name="connsiteY13351" fmla="*/ 802257 h 6858000"/>
              <a:gd name="connsiteX13352" fmla="*/ 3146406 w 12192000"/>
              <a:gd name="connsiteY13352" fmla="*/ 796591 h 6858000"/>
              <a:gd name="connsiteX13353" fmla="*/ 3161909 w 12192000"/>
              <a:gd name="connsiteY13353" fmla="*/ 796995 h 6858000"/>
              <a:gd name="connsiteX13354" fmla="*/ 3172983 w 12192000"/>
              <a:gd name="connsiteY13354" fmla="*/ 792543 h 6858000"/>
              <a:gd name="connsiteX13355" fmla="*/ 3175936 w 12192000"/>
              <a:gd name="connsiteY13355" fmla="*/ 795376 h 6858000"/>
              <a:gd name="connsiteX13356" fmla="*/ 3170030 w 12192000"/>
              <a:gd name="connsiteY13356" fmla="*/ 801447 h 6858000"/>
              <a:gd name="connsiteX13357" fmla="*/ 3170030 w 12192000"/>
              <a:gd name="connsiteY13357" fmla="*/ 805494 h 6858000"/>
              <a:gd name="connsiteX13358" fmla="*/ 3161171 w 12192000"/>
              <a:gd name="connsiteY13358" fmla="*/ 810351 h 6858000"/>
              <a:gd name="connsiteX13359" fmla="*/ 3152312 w 12192000"/>
              <a:gd name="connsiteY13359" fmla="*/ 810351 h 6858000"/>
              <a:gd name="connsiteX13360" fmla="*/ 3137547 w 12192000"/>
              <a:gd name="connsiteY13360" fmla="*/ 826944 h 6858000"/>
              <a:gd name="connsiteX13361" fmla="*/ 3153788 w 12192000"/>
              <a:gd name="connsiteY13361" fmla="*/ 820064 h 6858000"/>
              <a:gd name="connsiteX13362" fmla="*/ 3164124 w 12192000"/>
              <a:gd name="connsiteY13362" fmla="*/ 820064 h 6858000"/>
              <a:gd name="connsiteX13363" fmla="*/ 3171506 w 12192000"/>
              <a:gd name="connsiteY13363" fmla="*/ 817636 h 6858000"/>
              <a:gd name="connsiteX13364" fmla="*/ 3180365 w 12192000"/>
              <a:gd name="connsiteY13364" fmla="*/ 819659 h 6858000"/>
              <a:gd name="connsiteX13365" fmla="*/ 3180365 w 12192000"/>
              <a:gd name="connsiteY13365" fmla="*/ 827754 h 6858000"/>
              <a:gd name="connsiteX13366" fmla="*/ 3172244 w 12192000"/>
              <a:gd name="connsiteY13366" fmla="*/ 828563 h 6858000"/>
              <a:gd name="connsiteX13367" fmla="*/ 3161909 w 12192000"/>
              <a:gd name="connsiteY13367" fmla="*/ 835038 h 6858000"/>
              <a:gd name="connsiteX13368" fmla="*/ 3158956 w 12192000"/>
              <a:gd name="connsiteY13368" fmla="*/ 843942 h 6858000"/>
              <a:gd name="connsiteX13369" fmla="*/ 3165600 w 12192000"/>
              <a:gd name="connsiteY13369" fmla="*/ 838276 h 6858000"/>
              <a:gd name="connsiteX13370" fmla="*/ 3174459 w 12192000"/>
              <a:gd name="connsiteY13370" fmla="*/ 841109 h 6858000"/>
              <a:gd name="connsiteX13371" fmla="*/ 3180365 w 12192000"/>
              <a:gd name="connsiteY13371" fmla="*/ 835443 h 6858000"/>
              <a:gd name="connsiteX13372" fmla="*/ 3189224 w 12192000"/>
              <a:gd name="connsiteY13372" fmla="*/ 843133 h 6858000"/>
              <a:gd name="connsiteX13373" fmla="*/ 3193653 w 12192000"/>
              <a:gd name="connsiteY13373" fmla="*/ 858512 h 6858000"/>
              <a:gd name="connsiteX13374" fmla="*/ 3184056 w 12192000"/>
              <a:gd name="connsiteY13374" fmla="*/ 866201 h 6858000"/>
              <a:gd name="connsiteX13375" fmla="*/ 3177412 w 12192000"/>
              <a:gd name="connsiteY13375" fmla="*/ 863773 h 6858000"/>
              <a:gd name="connsiteX13376" fmla="*/ 3172244 w 12192000"/>
              <a:gd name="connsiteY13376" fmla="*/ 867820 h 6858000"/>
              <a:gd name="connsiteX13377" fmla="*/ 3162647 w 12192000"/>
              <a:gd name="connsiteY13377" fmla="*/ 867820 h 6858000"/>
              <a:gd name="connsiteX13378" fmla="*/ 3169291 w 12192000"/>
              <a:gd name="connsiteY13378" fmla="*/ 873891 h 6858000"/>
              <a:gd name="connsiteX13379" fmla="*/ 3176674 w 12192000"/>
              <a:gd name="connsiteY13379" fmla="*/ 872272 h 6858000"/>
              <a:gd name="connsiteX13380" fmla="*/ 3180365 w 12192000"/>
              <a:gd name="connsiteY13380" fmla="*/ 875105 h 6858000"/>
              <a:gd name="connsiteX13381" fmla="*/ 3191439 w 12192000"/>
              <a:gd name="connsiteY13381" fmla="*/ 875510 h 6858000"/>
              <a:gd name="connsiteX13382" fmla="*/ 3195868 w 12192000"/>
              <a:gd name="connsiteY13382" fmla="*/ 879557 h 6858000"/>
              <a:gd name="connsiteX13383" fmla="*/ 3192915 w 12192000"/>
              <a:gd name="connsiteY13383" fmla="*/ 886842 h 6858000"/>
              <a:gd name="connsiteX13384" fmla="*/ 3186271 w 12192000"/>
              <a:gd name="connsiteY13384" fmla="*/ 890889 h 6858000"/>
              <a:gd name="connsiteX13385" fmla="*/ 3195130 w 12192000"/>
              <a:gd name="connsiteY13385" fmla="*/ 894127 h 6858000"/>
              <a:gd name="connsiteX13386" fmla="*/ 3202512 w 12192000"/>
              <a:gd name="connsiteY13386" fmla="*/ 892508 h 6858000"/>
              <a:gd name="connsiteX13387" fmla="*/ 3211371 w 12192000"/>
              <a:gd name="connsiteY13387" fmla="*/ 900197 h 6858000"/>
              <a:gd name="connsiteX13388" fmla="*/ 3209157 w 12192000"/>
              <a:gd name="connsiteY13388" fmla="*/ 908292 h 6858000"/>
              <a:gd name="connsiteX13389" fmla="*/ 3201774 w 12192000"/>
              <a:gd name="connsiteY13389" fmla="*/ 911934 h 6858000"/>
              <a:gd name="connsiteX13390" fmla="*/ 3189962 w 12192000"/>
              <a:gd name="connsiteY13390" fmla="*/ 921243 h 6858000"/>
              <a:gd name="connsiteX13391" fmla="*/ 3181842 w 12192000"/>
              <a:gd name="connsiteY13391" fmla="*/ 918410 h 6858000"/>
              <a:gd name="connsiteX13392" fmla="*/ 3179627 w 12192000"/>
              <a:gd name="connsiteY13392" fmla="*/ 922457 h 6858000"/>
              <a:gd name="connsiteX13393" fmla="*/ 3188486 w 12192000"/>
              <a:gd name="connsiteY13393" fmla="*/ 926099 h 6858000"/>
              <a:gd name="connsiteX13394" fmla="*/ 3189224 w 12192000"/>
              <a:gd name="connsiteY13394" fmla="*/ 931765 h 6858000"/>
              <a:gd name="connsiteX13395" fmla="*/ 3178889 w 12192000"/>
              <a:gd name="connsiteY13395" fmla="*/ 932575 h 6858000"/>
              <a:gd name="connsiteX13396" fmla="*/ 3165600 w 12192000"/>
              <a:gd name="connsiteY13396" fmla="*/ 925694 h 6858000"/>
              <a:gd name="connsiteX13397" fmla="*/ 3151574 w 12192000"/>
              <a:gd name="connsiteY13397" fmla="*/ 926099 h 6858000"/>
              <a:gd name="connsiteX13398" fmla="*/ 3164862 w 12192000"/>
              <a:gd name="connsiteY13398" fmla="*/ 932575 h 6858000"/>
              <a:gd name="connsiteX13399" fmla="*/ 3164862 w 12192000"/>
              <a:gd name="connsiteY13399" fmla="*/ 941478 h 6858000"/>
              <a:gd name="connsiteX13400" fmla="*/ 3175197 w 12192000"/>
              <a:gd name="connsiteY13400" fmla="*/ 949977 h 6858000"/>
              <a:gd name="connsiteX13401" fmla="*/ 3179627 w 12192000"/>
              <a:gd name="connsiteY13401" fmla="*/ 955239 h 6858000"/>
              <a:gd name="connsiteX13402" fmla="*/ 3177412 w 12192000"/>
              <a:gd name="connsiteY13402" fmla="*/ 959690 h 6858000"/>
              <a:gd name="connsiteX13403" fmla="*/ 3167077 w 12192000"/>
              <a:gd name="connsiteY13403" fmla="*/ 960905 h 6858000"/>
              <a:gd name="connsiteX13404" fmla="*/ 3162647 w 12192000"/>
              <a:gd name="connsiteY13404" fmla="*/ 966166 h 6858000"/>
              <a:gd name="connsiteX13405" fmla="*/ 3149359 w 12192000"/>
              <a:gd name="connsiteY13405" fmla="*/ 965356 h 6858000"/>
              <a:gd name="connsiteX13406" fmla="*/ 3167077 w 12192000"/>
              <a:gd name="connsiteY13406" fmla="*/ 969808 h 6858000"/>
              <a:gd name="connsiteX13407" fmla="*/ 3172983 w 12192000"/>
              <a:gd name="connsiteY13407" fmla="*/ 968594 h 6858000"/>
              <a:gd name="connsiteX13408" fmla="*/ 3174459 w 12192000"/>
              <a:gd name="connsiteY13408" fmla="*/ 965356 h 6858000"/>
              <a:gd name="connsiteX13409" fmla="*/ 3187747 w 12192000"/>
              <a:gd name="connsiteY13409" fmla="*/ 962523 h 6858000"/>
              <a:gd name="connsiteX13410" fmla="*/ 3192915 w 12192000"/>
              <a:gd name="connsiteY13410" fmla="*/ 963738 h 6858000"/>
              <a:gd name="connsiteX13411" fmla="*/ 3192915 w 12192000"/>
              <a:gd name="connsiteY13411" fmla="*/ 969808 h 6858000"/>
              <a:gd name="connsiteX13412" fmla="*/ 3197345 w 12192000"/>
              <a:gd name="connsiteY13412" fmla="*/ 974260 h 6858000"/>
              <a:gd name="connsiteX13413" fmla="*/ 3192915 w 12192000"/>
              <a:gd name="connsiteY13413" fmla="*/ 978307 h 6858000"/>
              <a:gd name="connsiteX13414" fmla="*/ 3198821 w 12192000"/>
              <a:gd name="connsiteY13414" fmla="*/ 978712 h 6858000"/>
              <a:gd name="connsiteX13415" fmla="*/ 3200298 w 12192000"/>
              <a:gd name="connsiteY13415" fmla="*/ 981545 h 6858000"/>
              <a:gd name="connsiteX13416" fmla="*/ 3198821 w 12192000"/>
              <a:gd name="connsiteY13416" fmla="*/ 988425 h 6858000"/>
              <a:gd name="connsiteX13417" fmla="*/ 3201774 w 12192000"/>
              <a:gd name="connsiteY13417" fmla="*/ 991663 h 6858000"/>
              <a:gd name="connsiteX13418" fmla="*/ 3210633 w 12192000"/>
              <a:gd name="connsiteY13418" fmla="*/ 985997 h 6858000"/>
              <a:gd name="connsiteX13419" fmla="*/ 3214324 w 12192000"/>
              <a:gd name="connsiteY13419" fmla="*/ 987616 h 6858000"/>
              <a:gd name="connsiteX13420" fmla="*/ 3220230 w 12192000"/>
              <a:gd name="connsiteY13420" fmla="*/ 989235 h 6858000"/>
              <a:gd name="connsiteX13421" fmla="*/ 3219492 w 12192000"/>
              <a:gd name="connsiteY13421" fmla="*/ 1000971 h 6858000"/>
              <a:gd name="connsiteX13422" fmla="*/ 3216539 w 12192000"/>
              <a:gd name="connsiteY13422" fmla="*/ 1006233 h 6858000"/>
              <a:gd name="connsiteX13423" fmla="*/ 3216539 w 12192000"/>
              <a:gd name="connsiteY13423" fmla="*/ 1010684 h 6858000"/>
              <a:gd name="connsiteX13424" fmla="*/ 3220968 w 12192000"/>
              <a:gd name="connsiteY13424" fmla="*/ 1009875 h 6858000"/>
              <a:gd name="connsiteX13425" fmla="*/ 3230566 w 12192000"/>
              <a:gd name="connsiteY13425" fmla="*/ 997734 h 6858000"/>
              <a:gd name="connsiteX13426" fmla="*/ 3232780 w 12192000"/>
              <a:gd name="connsiteY13426" fmla="*/ 998948 h 6858000"/>
              <a:gd name="connsiteX13427" fmla="*/ 3231304 w 12192000"/>
              <a:gd name="connsiteY13427" fmla="*/ 1006637 h 6858000"/>
              <a:gd name="connsiteX13428" fmla="*/ 3237210 w 12192000"/>
              <a:gd name="connsiteY13428" fmla="*/ 1012708 h 6858000"/>
              <a:gd name="connsiteX13429" fmla="*/ 3225398 w 12192000"/>
              <a:gd name="connsiteY13429" fmla="*/ 1019588 h 6858000"/>
              <a:gd name="connsiteX13430" fmla="*/ 3209895 w 12192000"/>
              <a:gd name="connsiteY13430" fmla="*/ 1037800 h 6858000"/>
              <a:gd name="connsiteX13431" fmla="*/ 3201774 w 12192000"/>
              <a:gd name="connsiteY13431" fmla="*/ 1043871 h 6858000"/>
              <a:gd name="connsiteX13432" fmla="*/ 3191439 w 12192000"/>
              <a:gd name="connsiteY13432" fmla="*/ 1041443 h 6858000"/>
              <a:gd name="connsiteX13433" fmla="*/ 3201036 w 12192000"/>
              <a:gd name="connsiteY13433" fmla="*/ 1046704 h 6858000"/>
              <a:gd name="connsiteX13434" fmla="*/ 3209157 w 12192000"/>
              <a:gd name="connsiteY13434" fmla="*/ 1044276 h 6858000"/>
              <a:gd name="connsiteX13435" fmla="*/ 3227613 w 12192000"/>
              <a:gd name="connsiteY13435" fmla="*/ 1028087 h 6858000"/>
              <a:gd name="connsiteX13436" fmla="*/ 3234995 w 12192000"/>
              <a:gd name="connsiteY13436" fmla="*/ 1028087 h 6858000"/>
              <a:gd name="connsiteX13437" fmla="*/ 3234995 w 12192000"/>
              <a:gd name="connsiteY13437" fmla="*/ 1032944 h 6858000"/>
              <a:gd name="connsiteX13438" fmla="*/ 3226874 w 12192000"/>
              <a:gd name="connsiteY13438" fmla="*/ 1038610 h 6858000"/>
              <a:gd name="connsiteX13439" fmla="*/ 3222445 w 12192000"/>
              <a:gd name="connsiteY13439" fmla="*/ 1047109 h 6858000"/>
              <a:gd name="connsiteX13440" fmla="*/ 3227613 w 12192000"/>
              <a:gd name="connsiteY13440" fmla="*/ 1048728 h 6858000"/>
              <a:gd name="connsiteX13441" fmla="*/ 3237210 w 12192000"/>
              <a:gd name="connsiteY13441" fmla="*/ 1038205 h 6858000"/>
              <a:gd name="connsiteX13442" fmla="*/ 3246069 w 12192000"/>
              <a:gd name="connsiteY13442" fmla="*/ 1028897 h 6858000"/>
              <a:gd name="connsiteX13443" fmla="*/ 3257142 w 12192000"/>
              <a:gd name="connsiteY13443" fmla="*/ 1027278 h 6858000"/>
              <a:gd name="connsiteX13444" fmla="*/ 3257142 w 12192000"/>
              <a:gd name="connsiteY13444" fmla="*/ 1030920 h 6858000"/>
              <a:gd name="connsiteX13445" fmla="*/ 3249022 w 12192000"/>
              <a:gd name="connsiteY13445" fmla="*/ 1034967 h 6858000"/>
              <a:gd name="connsiteX13446" fmla="*/ 3244592 w 12192000"/>
              <a:gd name="connsiteY13446" fmla="*/ 1039015 h 6858000"/>
              <a:gd name="connsiteX13447" fmla="*/ 3248283 w 12192000"/>
              <a:gd name="connsiteY13447" fmla="*/ 1041038 h 6858000"/>
              <a:gd name="connsiteX13448" fmla="*/ 3261572 w 12192000"/>
              <a:gd name="connsiteY13448" fmla="*/ 1035777 h 6858000"/>
              <a:gd name="connsiteX13449" fmla="*/ 3266001 w 12192000"/>
              <a:gd name="connsiteY13449" fmla="*/ 1039419 h 6858000"/>
              <a:gd name="connsiteX13450" fmla="*/ 3251236 w 12192000"/>
              <a:gd name="connsiteY13450" fmla="*/ 1049132 h 6858000"/>
              <a:gd name="connsiteX13451" fmla="*/ 3245331 w 12192000"/>
              <a:gd name="connsiteY13451" fmla="*/ 1056417 h 6858000"/>
              <a:gd name="connsiteX13452" fmla="*/ 3249760 w 12192000"/>
              <a:gd name="connsiteY13452" fmla="*/ 1057227 h 6858000"/>
              <a:gd name="connsiteX13453" fmla="*/ 3257881 w 12192000"/>
              <a:gd name="connsiteY13453" fmla="*/ 1051156 h 6858000"/>
              <a:gd name="connsiteX13454" fmla="*/ 3276337 w 12192000"/>
              <a:gd name="connsiteY13454" fmla="*/ 1036182 h 6858000"/>
              <a:gd name="connsiteX13455" fmla="*/ 3280028 w 12192000"/>
              <a:gd name="connsiteY13455" fmla="*/ 1037800 h 6858000"/>
              <a:gd name="connsiteX13456" fmla="*/ 3274860 w 12192000"/>
              <a:gd name="connsiteY13456" fmla="*/ 1041848 h 6858000"/>
              <a:gd name="connsiteX13457" fmla="*/ 3274122 w 12192000"/>
              <a:gd name="connsiteY13457" fmla="*/ 1046299 h 6858000"/>
              <a:gd name="connsiteX13458" fmla="*/ 3287410 w 12192000"/>
              <a:gd name="connsiteY13458" fmla="*/ 1037800 h 6858000"/>
              <a:gd name="connsiteX13459" fmla="*/ 3285934 w 12192000"/>
              <a:gd name="connsiteY13459" fmla="*/ 1042252 h 6858000"/>
              <a:gd name="connsiteX13460" fmla="*/ 3285934 w 12192000"/>
              <a:gd name="connsiteY13460" fmla="*/ 1056822 h 6858000"/>
              <a:gd name="connsiteX13461" fmla="*/ 3280028 w 12192000"/>
              <a:gd name="connsiteY13461" fmla="*/ 1058441 h 6858000"/>
              <a:gd name="connsiteX13462" fmla="*/ 3281504 w 12192000"/>
              <a:gd name="connsiteY13462" fmla="*/ 1064107 h 6858000"/>
              <a:gd name="connsiteX13463" fmla="*/ 3292578 w 12192000"/>
              <a:gd name="connsiteY13463" fmla="*/ 1062893 h 6858000"/>
              <a:gd name="connsiteX13464" fmla="*/ 3303652 w 12192000"/>
              <a:gd name="connsiteY13464" fmla="*/ 1069368 h 6858000"/>
              <a:gd name="connsiteX13465" fmla="*/ 3311034 w 12192000"/>
              <a:gd name="connsiteY13465" fmla="*/ 1060869 h 6858000"/>
              <a:gd name="connsiteX13466" fmla="*/ 3325061 w 12192000"/>
              <a:gd name="connsiteY13466" fmla="*/ 1057631 h 6858000"/>
              <a:gd name="connsiteX13467" fmla="*/ 3331705 w 12192000"/>
              <a:gd name="connsiteY13467" fmla="*/ 1060060 h 6858000"/>
              <a:gd name="connsiteX13468" fmla="*/ 3327276 w 12192000"/>
              <a:gd name="connsiteY13468" fmla="*/ 1068559 h 6858000"/>
              <a:gd name="connsiteX13469" fmla="*/ 3321370 w 12192000"/>
              <a:gd name="connsiteY13469" fmla="*/ 1068559 h 6858000"/>
              <a:gd name="connsiteX13470" fmla="*/ 3317678 w 12192000"/>
              <a:gd name="connsiteY13470" fmla="*/ 1072201 h 6858000"/>
              <a:gd name="connsiteX13471" fmla="*/ 3341302 w 12192000"/>
              <a:gd name="connsiteY13471" fmla="*/ 1078272 h 6858000"/>
              <a:gd name="connsiteX13472" fmla="*/ 3350161 w 12192000"/>
              <a:gd name="connsiteY13472" fmla="*/ 1085961 h 6858000"/>
              <a:gd name="connsiteX13473" fmla="*/ 3334658 w 12192000"/>
              <a:gd name="connsiteY13473" fmla="*/ 1087985 h 6858000"/>
              <a:gd name="connsiteX13474" fmla="*/ 3334658 w 12192000"/>
              <a:gd name="connsiteY13474" fmla="*/ 1091223 h 6858000"/>
              <a:gd name="connsiteX13475" fmla="*/ 3315464 w 12192000"/>
              <a:gd name="connsiteY13475" fmla="*/ 1094865 h 6858000"/>
              <a:gd name="connsiteX13476" fmla="*/ 3311034 w 12192000"/>
              <a:gd name="connsiteY13476" fmla="*/ 1091223 h 6858000"/>
              <a:gd name="connsiteX13477" fmla="*/ 3295531 w 12192000"/>
              <a:gd name="connsiteY13477" fmla="*/ 1096889 h 6858000"/>
              <a:gd name="connsiteX13478" fmla="*/ 3287410 w 12192000"/>
              <a:gd name="connsiteY13478" fmla="*/ 1105388 h 6858000"/>
              <a:gd name="connsiteX13479" fmla="*/ 3268954 w 12192000"/>
              <a:gd name="connsiteY13479" fmla="*/ 1105792 h 6858000"/>
              <a:gd name="connsiteX13480" fmla="*/ 3243116 w 12192000"/>
              <a:gd name="connsiteY13480" fmla="*/ 1110244 h 6858000"/>
              <a:gd name="connsiteX13481" fmla="*/ 3241639 w 12192000"/>
              <a:gd name="connsiteY13481" fmla="*/ 1116720 h 6858000"/>
              <a:gd name="connsiteX13482" fmla="*/ 3260095 w 12192000"/>
              <a:gd name="connsiteY13482" fmla="*/ 1112673 h 6858000"/>
              <a:gd name="connsiteX13483" fmla="*/ 3279290 w 12192000"/>
              <a:gd name="connsiteY13483" fmla="*/ 1107411 h 6858000"/>
              <a:gd name="connsiteX13484" fmla="*/ 3285934 w 12192000"/>
              <a:gd name="connsiteY13484" fmla="*/ 1109030 h 6858000"/>
              <a:gd name="connsiteX13485" fmla="*/ 3287410 w 12192000"/>
              <a:gd name="connsiteY13485" fmla="*/ 1112673 h 6858000"/>
              <a:gd name="connsiteX13486" fmla="*/ 3268216 w 12192000"/>
              <a:gd name="connsiteY13486" fmla="*/ 1115506 h 6858000"/>
              <a:gd name="connsiteX13487" fmla="*/ 3249760 w 12192000"/>
              <a:gd name="connsiteY13487" fmla="*/ 1118743 h 6858000"/>
              <a:gd name="connsiteX13488" fmla="*/ 3233519 w 12192000"/>
              <a:gd name="connsiteY13488" fmla="*/ 1126838 h 6858000"/>
              <a:gd name="connsiteX13489" fmla="*/ 3226874 w 12192000"/>
              <a:gd name="connsiteY13489" fmla="*/ 1132504 h 6858000"/>
              <a:gd name="connsiteX13490" fmla="*/ 3215801 w 12192000"/>
              <a:gd name="connsiteY13490" fmla="*/ 1132908 h 6858000"/>
              <a:gd name="connsiteX13491" fmla="*/ 3214324 w 12192000"/>
              <a:gd name="connsiteY13491" fmla="*/ 1141003 h 6858000"/>
              <a:gd name="connsiteX13492" fmla="*/ 3209895 w 12192000"/>
              <a:gd name="connsiteY13492" fmla="*/ 1145454 h 6858000"/>
              <a:gd name="connsiteX13493" fmla="*/ 3192915 w 12192000"/>
              <a:gd name="connsiteY13493" fmla="*/ 1134932 h 6858000"/>
              <a:gd name="connsiteX13494" fmla="*/ 3181842 w 12192000"/>
              <a:gd name="connsiteY13494" fmla="*/ 1118339 h 6858000"/>
              <a:gd name="connsiteX13495" fmla="*/ 3183318 w 12192000"/>
              <a:gd name="connsiteY13495" fmla="*/ 1126028 h 6858000"/>
              <a:gd name="connsiteX13496" fmla="*/ 3180365 w 12192000"/>
              <a:gd name="connsiteY13496" fmla="*/ 1130480 h 6858000"/>
              <a:gd name="connsiteX13497" fmla="*/ 3187747 w 12192000"/>
              <a:gd name="connsiteY13497" fmla="*/ 1133718 h 6858000"/>
              <a:gd name="connsiteX13498" fmla="*/ 3189224 w 12192000"/>
              <a:gd name="connsiteY13498" fmla="*/ 1137360 h 6858000"/>
              <a:gd name="connsiteX13499" fmla="*/ 3209157 w 12192000"/>
              <a:gd name="connsiteY13499" fmla="*/ 1152739 h 6858000"/>
              <a:gd name="connsiteX13500" fmla="*/ 3206204 w 12192000"/>
              <a:gd name="connsiteY13500" fmla="*/ 1158405 h 6858000"/>
              <a:gd name="connsiteX13501" fmla="*/ 3200298 w 12192000"/>
              <a:gd name="connsiteY13501" fmla="*/ 1156787 h 6858000"/>
              <a:gd name="connsiteX13502" fmla="*/ 3193653 w 12192000"/>
              <a:gd name="connsiteY13502" fmla="*/ 1162048 h 6858000"/>
              <a:gd name="connsiteX13503" fmla="*/ 3198083 w 12192000"/>
              <a:gd name="connsiteY13503" fmla="*/ 1168928 h 6858000"/>
              <a:gd name="connsiteX13504" fmla="*/ 3203251 w 12192000"/>
              <a:gd name="connsiteY13504" fmla="*/ 1169737 h 6858000"/>
              <a:gd name="connsiteX13505" fmla="*/ 3206204 w 12192000"/>
              <a:gd name="connsiteY13505" fmla="*/ 1165690 h 6858000"/>
              <a:gd name="connsiteX13506" fmla="*/ 3212848 w 12192000"/>
              <a:gd name="connsiteY13506" fmla="*/ 1166095 h 6858000"/>
              <a:gd name="connsiteX13507" fmla="*/ 3220968 w 12192000"/>
              <a:gd name="connsiteY13507" fmla="*/ 1150311 h 6858000"/>
              <a:gd name="connsiteX13508" fmla="*/ 3235733 w 12192000"/>
              <a:gd name="connsiteY13508" fmla="*/ 1151120 h 6858000"/>
              <a:gd name="connsiteX13509" fmla="*/ 3246069 w 12192000"/>
              <a:gd name="connsiteY13509" fmla="*/ 1142621 h 6858000"/>
              <a:gd name="connsiteX13510" fmla="*/ 3254189 w 12192000"/>
              <a:gd name="connsiteY13510" fmla="*/ 1142217 h 6858000"/>
              <a:gd name="connsiteX13511" fmla="*/ 3257881 w 12192000"/>
              <a:gd name="connsiteY13511" fmla="*/ 1133313 h 6858000"/>
              <a:gd name="connsiteX13512" fmla="*/ 3267478 w 12192000"/>
              <a:gd name="connsiteY13512" fmla="*/ 1123600 h 6858000"/>
              <a:gd name="connsiteX13513" fmla="*/ 3279290 w 12192000"/>
              <a:gd name="connsiteY13513" fmla="*/ 1121981 h 6858000"/>
              <a:gd name="connsiteX13514" fmla="*/ 3294793 w 12192000"/>
              <a:gd name="connsiteY13514" fmla="*/ 1115910 h 6858000"/>
              <a:gd name="connsiteX13515" fmla="*/ 3308081 w 12192000"/>
              <a:gd name="connsiteY13515" fmla="*/ 1117124 h 6858000"/>
              <a:gd name="connsiteX13516" fmla="*/ 3318417 w 12192000"/>
              <a:gd name="connsiteY13516" fmla="*/ 1116720 h 6858000"/>
              <a:gd name="connsiteX13517" fmla="*/ 3313987 w 12192000"/>
              <a:gd name="connsiteY13517" fmla="*/ 1113887 h 6858000"/>
              <a:gd name="connsiteX13518" fmla="*/ 3302175 w 12192000"/>
              <a:gd name="connsiteY13518" fmla="*/ 1113887 h 6858000"/>
              <a:gd name="connsiteX13519" fmla="*/ 3299222 w 12192000"/>
              <a:gd name="connsiteY13519" fmla="*/ 1111054 h 6858000"/>
              <a:gd name="connsiteX13520" fmla="*/ 3306605 w 12192000"/>
              <a:gd name="connsiteY13520" fmla="*/ 1108625 h 6858000"/>
              <a:gd name="connsiteX13521" fmla="*/ 3327276 w 12192000"/>
              <a:gd name="connsiteY13521" fmla="*/ 1106197 h 6858000"/>
              <a:gd name="connsiteX13522" fmla="*/ 3344255 w 12192000"/>
              <a:gd name="connsiteY13522" fmla="*/ 1110244 h 6858000"/>
              <a:gd name="connsiteX13523" fmla="*/ 3350899 w 12192000"/>
              <a:gd name="connsiteY13523" fmla="*/ 1124814 h 6858000"/>
              <a:gd name="connsiteX13524" fmla="*/ 3349423 w 12192000"/>
              <a:gd name="connsiteY13524" fmla="*/ 1132908 h 6858000"/>
              <a:gd name="connsiteX13525" fmla="*/ 3338349 w 12192000"/>
              <a:gd name="connsiteY13525" fmla="*/ 1142217 h 6858000"/>
              <a:gd name="connsiteX13526" fmla="*/ 3333182 w 12192000"/>
              <a:gd name="connsiteY13526" fmla="*/ 1142621 h 6858000"/>
              <a:gd name="connsiteX13527" fmla="*/ 3325799 w 12192000"/>
              <a:gd name="connsiteY13527" fmla="*/ 1149502 h 6858000"/>
              <a:gd name="connsiteX13528" fmla="*/ 3338349 w 12192000"/>
              <a:gd name="connsiteY13528" fmla="*/ 1150311 h 6858000"/>
              <a:gd name="connsiteX13529" fmla="*/ 3342040 w 12192000"/>
              <a:gd name="connsiteY13529" fmla="*/ 1158001 h 6858000"/>
              <a:gd name="connsiteX13530" fmla="*/ 3347208 w 12192000"/>
              <a:gd name="connsiteY13530" fmla="*/ 1153549 h 6858000"/>
              <a:gd name="connsiteX13531" fmla="*/ 3350161 w 12192000"/>
              <a:gd name="connsiteY13531" fmla="*/ 1145454 h 6858000"/>
              <a:gd name="connsiteX13532" fmla="*/ 3364926 w 12192000"/>
              <a:gd name="connsiteY13532" fmla="*/ 1138575 h 6858000"/>
              <a:gd name="connsiteX13533" fmla="*/ 3375261 w 12192000"/>
              <a:gd name="connsiteY13533" fmla="*/ 1138979 h 6858000"/>
              <a:gd name="connsiteX13534" fmla="*/ 3377476 w 12192000"/>
              <a:gd name="connsiteY13534" fmla="*/ 1142621 h 6858000"/>
              <a:gd name="connsiteX13535" fmla="*/ 3373785 w 12192000"/>
              <a:gd name="connsiteY13535" fmla="*/ 1143836 h 6858000"/>
              <a:gd name="connsiteX13536" fmla="*/ 3372308 w 12192000"/>
              <a:gd name="connsiteY13536" fmla="*/ 1149502 h 6858000"/>
              <a:gd name="connsiteX13537" fmla="*/ 3386335 w 12192000"/>
              <a:gd name="connsiteY13537" fmla="*/ 1150311 h 6858000"/>
              <a:gd name="connsiteX13538" fmla="*/ 3398885 w 12192000"/>
              <a:gd name="connsiteY13538" fmla="*/ 1155572 h 6858000"/>
              <a:gd name="connsiteX13539" fmla="*/ 3400362 w 12192000"/>
              <a:gd name="connsiteY13539" fmla="*/ 1160834 h 6858000"/>
              <a:gd name="connsiteX13540" fmla="*/ 3391503 w 12192000"/>
              <a:gd name="connsiteY13540" fmla="*/ 1156787 h 6858000"/>
              <a:gd name="connsiteX13541" fmla="*/ 3387073 w 12192000"/>
              <a:gd name="connsiteY13541" fmla="*/ 1158001 h 6858000"/>
              <a:gd name="connsiteX13542" fmla="*/ 3389288 w 12192000"/>
              <a:gd name="connsiteY13542" fmla="*/ 1166095 h 6858000"/>
              <a:gd name="connsiteX13543" fmla="*/ 3403315 w 12192000"/>
              <a:gd name="connsiteY13543" fmla="*/ 1171356 h 6858000"/>
              <a:gd name="connsiteX13544" fmla="*/ 3405529 w 12192000"/>
              <a:gd name="connsiteY13544" fmla="*/ 1178236 h 6858000"/>
              <a:gd name="connsiteX13545" fmla="*/ 3398147 w 12192000"/>
              <a:gd name="connsiteY13545" fmla="*/ 1183902 h 6858000"/>
              <a:gd name="connsiteX13546" fmla="*/ 3390026 w 12192000"/>
              <a:gd name="connsiteY13546" fmla="*/ 1181879 h 6858000"/>
              <a:gd name="connsiteX13547" fmla="*/ 3381906 w 12192000"/>
              <a:gd name="connsiteY13547" fmla="*/ 1188354 h 6858000"/>
              <a:gd name="connsiteX13548" fmla="*/ 3396670 w 12192000"/>
              <a:gd name="connsiteY13548" fmla="*/ 1192806 h 6858000"/>
              <a:gd name="connsiteX13549" fmla="*/ 3392979 w 12192000"/>
              <a:gd name="connsiteY13549" fmla="*/ 1201305 h 6858000"/>
              <a:gd name="connsiteX13550" fmla="*/ 3386335 w 12192000"/>
              <a:gd name="connsiteY13550" fmla="*/ 1203329 h 6858000"/>
              <a:gd name="connsiteX13551" fmla="*/ 3383382 w 12192000"/>
              <a:gd name="connsiteY13551" fmla="*/ 1211423 h 6858000"/>
              <a:gd name="connsiteX13552" fmla="*/ 3375261 w 12192000"/>
              <a:gd name="connsiteY13552" fmla="*/ 1215065 h 6858000"/>
              <a:gd name="connsiteX13553" fmla="*/ 3363450 w 12192000"/>
              <a:gd name="connsiteY13553" fmla="*/ 1207780 h 6858000"/>
              <a:gd name="connsiteX13554" fmla="*/ 3368617 w 12192000"/>
              <a:gd name="connsiteY13554" fmla="*/ 1215065 h 6858000"/>
              <a:gd name="connsiteX13555" fmla="*/ 3382644 w 12192000"/>
              <a:gd name="connsiteY13555" fmla="*/ 1220731 h 6858000"/>
              <a:gd name="connsiteX13556" fmla="*/ 3390026 w 12192000"/>
              <a:gd name="connsiteY13556" fmla="*/ 1220327 h 6858000"/>
              <a:gd name="connsiteX13557" fmla="*/ 3397409 w 12192000"/>
              <a:gd name="connsiteY13557" fmla="*/ 1227611 h 6858000"/>
              <a:gd name="connsiteX13558" fmla="*/ 3390026 w 12192000"/>
              <a:gd name="connsiteY13558" fmla="*/ 1229635 h 6858000"/>
              <a:gd name="connsiteX13559" fmla="*/ 3381167 w 12192000"/>
              <a:gd name="connsiteY13559" fmla="*/ 1228421 h 6858000"/>
              <a:gd name="connsiteX13560" fmla="*/ 3376738 w 12192000"/>
              <a:gd name="connsiteY13560" fmla="*/ 1228826 h 6858000"/>
              <a:gd name="connsiteX13561" fmla="*/ 3383382 w 12192000"/>
              <a:gd name="connsiteY13561" fmla="*/ 1233682 h 6858000"/>
              <a:gd name="connsiteX13562" fmla="*/ 3391503 w 12192000"/>
              <a:gd name="connsiteY13562" fmla="*/ 1231659 h 6858000"/>
              <a:gd name="connsiteX13563" fmla="*/ 3397409 w 12192000"/>
              <a:gd name="connsiteY13563" fmla="*/ 1234896 h 6858000"/>
              <a:gd name="connsiteX13564" fmla="*/ 3392241 w 12192000"/>
              <a:gd name="connsiteY13564" fmla="*/ 1243395 h 6858000"/>
              <a:gd name="connsiteX13565" fmla="*/ 3390765 w 12192000"/>
              <a:gd name="connsiteY13565" fmla="*/ 1251490 h 6858000"/>
              <a:gd name="connsiteX13566" fmla="*/ 3384120 w 12192000"/>
              <a:gd name="connsiteY13566" fmla="*/ 1251894 h 6858000"/>
              <a:gd name="connsiteX13567" fmla="*/ 3380429 w 12192000"/>
              <a:gd name="connsiteY13567" fmla="*/ 1259179 h 6858000"/>
              <a:gd name="connsiteX13568" fmla="*/ 3366402 w 12192000"/>
              <a:gd name="connsiteY13568" fmla="*/ 1268488 h 6858000"/>
              <a:gd name="connsiteX13569" fmla="*/ 3355329 w 12192000"/>
              <a:gd name="connsiteY13569" fmla="*/ 1269297 h 6858000"/>
              <a:gd name="connsiteX13570" fmla="*/ 3345732 w 12192000"/>
              <a:gd name="connsiteY13570" fmla="*/ 1276987 h 6858000"/>
              <a:gd name="connsiteX13571" fmla="*/ 3341302 w 12192000"/>
              <a:gd name="connsiteY13571" fmla="*/ 1276987 h 6858000"/>
              <a:gd name="connsiteX13572" fmla="*/ 3333920 w 12192000"/>
              <a:gd name="connsiteY13572" fmla="*/ 1283867 h 6858000"/>
              <a:gd name="connsiteX13573" fmla="*/ 3328014 w 12192000"/>
              <a:gd name="connsiteY13573" fmla="*/ 1284272 h 6858000"/>
              <a:gd name="connsiteX13574" fmla="*/ 3325799 w 12192000"/>
              <a:gd name="connsiteY13574" fmla="*/ 1289533 h 6858000"/>
              <a:gd name="connsiteX13575" fmla="*/ 3317678 w 12192000"/>
              <a:gd name="connsiteY13575" fmla="*/ 1290747 h 6858000"/>
              <a:gd name="connsiteX13576" fmla="*/ 3311772 w 12192000"/>
              <a:gd name="connsiteY13576" fmla="*/ 1285890 h 6858000"/>
              <a:gd name="connsiteX13577" fmla="*/ 3305128 w 12192000"/>
              <a:gd name="connsiteY13577" fmla="*/ 1289533 h 6858000"/>
              <a:gd name="connsiteX13578" fmla="*/ 3297008 w 12192000"/>
              <a:gd name="connsiteY13578" fmla="*/ 1288723 h 6858000"/>
              <a:gd name="connsiteX13579" fmla="*/ 3294793 w 12192000"/>
              <a:gd name="connsiteY13579" fmla="*/ 1285486 h 6858000"/>
              <a:gd name="connsiteX13580" fmla="*/ 3284457 w 12192000"/>
              <a:gd name="connsiteY13580" fmla="*/ 1291961 h 6858000"/>
              <a:gd name="connsiteX13581" fmla="*/ 3273384 w 12192000"/>
              <a:gd name="connsiteY13581" fmla="*/ 1290747 h 6858000"/>
              <a:gd name="connsiteX13582" fmla="*/ 3268954 w 12192000"/>
              <a:gd name="connsiteY13582" fmla="*/ 1283867 h 6858000"/>
              <a:gd name="connsiteX13583" fmla="*/ 3265263 w 12192000"/>
              <a:gd name="connsiteY13583" fmla="*/ 1286700 h 6858000"/>
              <a:gd name="connsiteX13584" fmla="*/ 3266740 w 12192000"/>
              <a:gd name="connsiteY13584" fmla="*/ 1292366 h 6858000"/>
              <a:gd name="connsiteX13585" fmla="*/ 3257142 w 12192000"/>
              <a:gd name="connsiteY13585" fmla="*/ 1294389 h 6858000"/>
              <a:gd name="connsiteX13586" fmla="*/ 3246807 w 12192000"/>
              <a:gd name="connsiteY13586" fmla="*/ 1293580 h 6858000"/>
              <a:gd name="connsiteX13587" fmla="*/ 3243854 w 12192000"/>
              <a:gd name="connsiteY13587" fmla="*/ 1297222 h 6858000"/>
              <a:gd name="connsiteX13588" fmla="*/ 3247545 w 12192000"/>
              <a:gd name="connsiteY13588" fmla="*/ 1298841 h 6858000"/>
              <a:gd name="connsiteX13589" fmla="*/ 3246069 w 12192000"/>
              <a:gd name="connsiteY13589" fmla="*/ 1304103 h 6858000"/>
              <a:gd name="connsiteX13590" fmla="*/ 3239425 w 12192000"/>
              <a:gd name="connsiteY13590" fmla="*/ 1310578 h 6858000"/>
              <a:gd name="connsiteX13591" fmla="*/ 3232780 w 12192000"/>
              <a:gd name="connsiteY13591" fmla="*/ 1309769 h 6858000"/>
              <a:gd name="connsiteX13592" fmla="*/ 3232780 w 12192000"/>
              <a:gd name="connsiteY13592" fmla="*/ 1317458 h 6858000"/>
              <a:gd name="connsiteX13593" fmla="*/ 3226136 w 12192000"/>
              <a:gd name="connsiteY13593" fmla="*/ 1330409 h 6858000"/>
              <a:gd name="connsiteX13594" fmla="*/ 3218015 w 12192000"/>
              <a:gd name="connsiteY13594" fmla="*/ 1329195 h 6858000"/>
              <a:gd name="connsiteX13595" fmla="*/ 3215063 w 12192000"/>
              <a:gd name="connsiteY13595" fmla="*/ 1333242 h 6858000"/>
              <a:gd name="connsiteX13596" fmla="*/ 3206204 w 12192000"/>
              <a:gd name="connsiteY13596" fmla="*/ 1337289 h 6858000"/>
              <a:gd name="connsiteX13597" fmla="*/ 3200298 w 12192000"/>
              <a:gd name="connsiteY13597" fmla="*/ 1346193 h 6858000"/>
              <a:gd name="connsiteX13598" fmla="*/ 3195868 w 12192000"/>
              <a:gd name="connsiteY13598" fmla="*/ 1344979 h 6858000"/>
              <a:gd name="connsiteX13599" fmla="*/ 3190700 w 12192000"/>
              <a:gd name="connsiteY13599" fmla="*/ 1348217 h 6858000"/>
              <a:gd name="connsiteX13600" fmla="*/ 3180365 w 12192000"/>
              <a:gd name="connsiteY13600" fmla="*/ 1348217 h 6858000"/>
              <a:gd name="connsiteX13601" fmla="*/ 3178150 w 12192000"/>
              <a:gd name="connsiteY13601" fmla="*/ 1353882 h 6858000"/>
              <a:gd name="connsiteX13602" fmla="*/ 3168553 w 12192000"/>
              <a:gd name="connsiteY13602" fmla="*/ 1357525 h 6858000"/>
              <a:gd name="connsiteX13603" fmla="*/ 3162647 w 12192000"/>
              <a:gd name="connsiteY13603" fmla="*/ 1353882 h 6858000"/>
              <a:gd name="connsiteX13604" fmla="*/ 3146406 w 12192000"/>
              <a:gd name="connsiteY13604" fmla="*/ 1353478 h 6858000"/>
              <a:gd name="connsiteX13605" fmla="*/ 3142715 w 12192000"/>
              <a:gd name="connsiteY13605" fmla="*/ 1350645 h 6858000"/>
              <a:gd name="connsiteX13606" fmla="*/ 3131641 w 12192000"/>
              <a:gd name="connsiteY13606" fmla="*/ 1353882 h 6858000"/>
              <a:gd name="connsiteX13607" fmla="*/ 3126473 w 12192000"/>
              <a:gd name="connsiteY13607" fmla="*/ 1353478 h 6858000"/>
              <a:gd name="connsiteX13608" fmla="*/ 3103588 w 12192000"/>
              <a:gd name="connsiteY13608" fmla="*/ 1360763 h 6858000"/>
              <a:gd name="connsiteX13609" fmla="*/ 3093991 w 12192000"/>
              <a:gd name="connsiteY13609" fmla="*/ 1358739 h 6858000"/>
              <a:gd name="connsiteX13610" fmla="*/ 3096205 w 12192000"/>
              <a:gd name="connsiteY13610" fmla="*/ 1353478 h 6858000"/>
              <a:gd name="connsiteX13611" fmla="*/ 3089561 w 12192000"/>
              <a:gd name="connsiteY13611" fmla="*/ 1351859 h 6858000"/>
              <a:gd name="connsiteX13612" fmla="*/ 3079964 w 12192000"/>
              <a:gd name="connsiteY13612" fmla="*/ 1355097 h 6858000"/>
              <a:gd name="connsiteX13613" fmla="*/ 3072581 w 12192000"/>
              <a:gd name="connsiteY13613" fmla="*/ 1355501 h 6858000"/>
              <a:gd name="connsiteX13614" fmla="*/ 3058555 w 12192000"/>
              <a:gd name="connsiteY13614" fmla="*/ 1349835 h 6858000"/>
              <a:gd name="connsiteX13615" fmla="*/ 3053387 w 12192000"/>
              <a:gd name="connsiteY13615" fmla="*/ 1351049 h 6858000"/>
              <a:gd name="connsiteX13616" fmla="*/ 3042313 w 12192000"/>
              <a:gd name="connsiteY13616" fmla="*/ 1349835 h 6858000"/>
              <a:gd name="connsiteX13617" fmla="*/ 3034193 w 12192000"/>
              <a:gd name="connsiteY13617" fmla="*/ 1344169 h 6858000"/>
              <a:gd name="connsiteX13618" fmla="*/ 3029025 w 12192000"/>
              <a:gd name="connsiteY13618" fmla="*/ 1344169 h 6858000"/>
              <a:gd name="connsiteX13619" fmla="*/ 3022381 w 12192000"/>
              <a:gd name="connsiteY13619" fmla="*/ 1349026 h 6858000"/>
              <a:gd name="connsiteX13620" fmla="*/ 3007616 w 12192000"/>
              <a:gd name="connsiteY13620" fmla="*/ 1347812 h 6858000"/>
              <a:gd name="connsiteX13621" fmla="*/ 2995804 w 12192000"/>
              <a:gd name="connsiteY13621" fmla="*/ 1340527 h 6858000"/>
              <a:gd name="connsiteX13622" fmla="*/ 2987683 w 12192000"/>
              <a:gd name="connsiteY13622" fmla="*/ 1345383 h 6858000"/>
              <a:gd name="connsiteX13623" fmla="*/ 2978824 w 12192000"/>
              <a:gd name="connsiteY13623" fmla="*/ 1345788 h 6858000"/>
              <a:gd name="connsiteX13624" fmla="*/ 2971442 w 12192000"/>
              <a:gd name="connsiteY13624" fmla="*/ 1340122 h 6858000"/>
              <a:gd name="connsiteX13625" fmla="*/ 2960368 w 12192000"/>
              <a:gd name="connsiteY13625" fmla="*/ 1345788 h 6858000"/>
              <a:gd name="connsiteX13626" fmla="*/ 2954462 w 12192000"/>
              <a:gd name="connsiteY13626" fmla="*/ 1344169 h 6858000"/>
              <a:gd name="connsiteX13627" fmla="*/ 2947818 w 12192000"/>
              <a:gd name="connsiteY13627" fmla="*/ 1344169 h 6858000"/>
              <a:gd name="connsiteX13628" fmla="*/ 2933053 w 12192000"/>
              <a:gd name="connsiteY13628" fmla="*/ 1338908 h 6858000"/>
              <a:gd name="connsiteX13629" fmla="*/ 2912383 w 12192000"/>
              <a:gd name="connsiteY13629" fmla="*/ 1341741 h 6858000"/>
              <a:gd name="connsiteX13630" fmla="*/ 2899832 w 12192000"/>
              <a:gd name="connsiteY13630" fmla="*/ 1338503 h 6858000"/>
              <a:gd name="connsiteX13631" fmla="*/ 2890973 w 12192000"/>
              <a:gd name="connsiteY13631" fmla="*/ 1330004 h 6858000"/>
              <a:gd name="connsiteX13632" fmla="*/ 2883591 w 12192000"/>
              <a:gd name="connsiteY13632" fmla="*/ 1333647 h 6858000"/>
              <a:gd name="connsiteX13633" fmla="*/ 2878423 w 12192000"/>
              <a:gd name="connsiteY13633" fmla="*/ 1338908 h 6858000"/>
              <a:gd name="connsiteX13634" fmla="*/ 2882853 w 12192000"/>
              <a:gd name="connsiteY13634" fmla="*/ 1343360 h 6858000"/>
              <a:gd name="connsiteX13635" fmla="*/ 2878423 w 12192000"/>
              <a:gd name="connsiteY13635" fmla="*/ 1347407 h 6858000"/>
              <a:gd name="connsiteX13636" fmla="*/ 2869564 w 12192000"/>
              <a:gd name="connsiteY13636" fmla="*/ 1349026 h 6858000"/>
              <a:gd name="connsiteX13637" fmla="*/ 2851847 w 12192000"/>
              <a:gd name="connsiteY13637" fmla="*/ 1364405 h 6858000"/>
              <a:gd name="connsiteX13638" fmla="*/ 2840035 w 12192000"/>
              <a:gd name="connsiteY13638" fmla="*/ 1369262 h 6858000"/>
              <a:gd name="connsiteX13639" fmla="*/ 2839296 w 12192000"/>
              <a:gd name="connsiteY13639" fmla="*/ 1376142 h 6858000"/>
              <a:gd name="connsiteX13640" fmla="*/ 2835605 w 12192000"/>
              <a:gd name="connsiteY13640" fmla="*/ 1380998 h 6858000"/>
              <a:gd name="connsiteX13641" fmla="*/ 2834129 w 12192000"/>
              <a:gd name="connsiteY13641" fmla="*/ 1392330 h 6858000"/>
              <a:gd name="connsiteX13642" fmla="*/ 2827484 w 12192000"/>
              <a:gd name="connsiteY13642" fmla="*/ 1400020 h 6858000"/>
              <a:gd name="connsiteX13643" fmla="*/ 2812720 w 12192000"/>
              <a:gd name="connsiteY13643" fmla="*/ 1400020 h 6858000"/>
              <a:gd name="connsiteX13644" fmla="*/ 2804599 w 12192000"/>
              <a:gd name="connsiteY13644" fmla="*/ 1403663 h 6858000"/>
              <a:gd name="connsiteX13645" fmla="*/ 2787619 w 12192000"/>
              <a:gd name="connsiteY13645" fmla="*/ 1404472 h 6858000"/>
              <a:gd name="connsiteX13646" fmla="*/ 2779499 w 12192000"/>
              <a:gd name="connsiteY13646" fmla="*/ 1414994 h 6858000"/>
              <a:gd name="connsiteX13647" fmla="*/ 2773593 w 12192000"/>
              <a:gd name="connsiteY13647" fmla="*/ 1416208 h 6858000"/>
              <a:gd name="connsiteX13648" fmla="*/ 2769901 w 12192000"/>
              <a:gd name="connsiteY13648" fmla="*/ 1412566 h 6858000"/>
              <a:gd name="connsiteX13649" fmla="*/ 2761781 w 12192000"/>
              <a:gd name="connsiteY13649" fmla="*/ 1417423 h 6858000"/>
              <a:gd name="connsiteX13650" fmla="*/ 2758090 w 12192000"/>
              <a:gd name="connsiteY13650" fmla="*/ 1426326 h 6858000"/>
              <a:gd name="connsiteX13651" fmla="*/ 2747754 w 12192000"/>
              <a:gd name="connsiteY13651" fmla="*/ 1428350 h 6858000"/>
              <a:gd name="connsiteX13652" fmla="*/ 2737419 w 12192000"/>
              <a:gd name="connsiteY13652" fmla="*/ 1435635 h 6858000"/>
              <a:gd name="connsiteX13653" fmla="*/ 2735204 w 12192000"/>
              <a:gd name="connsiteY13653" fmla="*/ 1440492 h 6858000"/>
              <a:gd name="connsiteX13654" fmla="*/ 2730036 w 12192000"/>
              <a:gd name="connsiteY13654" fmla="*/ 1442110 h 6858000"/>
              <a:gd name="connsiteX13655" fmla="*/ 2718225 w 12192000"/>
              <a:gd name="connsiteY13655" fmla="*/ 1458703 h 6858000"/>
              <a:gd name="connsiteX13656" fmla="*/ 2698292 w 12192000"/>
              <a:gd name="connsiteY13656" fmla="*/ 1468012 h 6858000"/>
              <a:gd name="connsiteX13657" fmla="*/ 2693124 w 12192000"/>
              <a:gd name="connsiteY13657" fmla="*/ 1483796 h 6858000"/>
              <a:gd name="connsiteX13658" fmla="*/ 2679836 w 12192000"/>
              <a:gd name="connsiteY13658" fmla="*/ 1489867 h 6858000"/>
              <a:gd name="connsiteX13659" fmla="*/ 2668762 w 12192000"/>
              <a:gd name="connsiteY13659" fmla="*/ 1500794 h 6858000"/>
              <a:gd name="connsiteX13660" fmla="*/ 2658427 w 12192000"/>
              <a:gd name="connsiteY13660" fmla="*/ 1502817 h 6858000"/>
              <a:gd name="connsiteX13661" fmla="*/ 2654736 w 12192000"/>
              <a:gd name="connsiteY13661" fmla="*/ 1514554 h 6858000"/>
              <a:gd name="connsiteX13662" fmla="*/ 2648091 w 12192000"/>
              <a:gd name="connsiteY13662" fmla="*/ 1524267 h 6858000"/>
              <a:gd name="connsiteX13663" fmla="*/ 2625206 w 12192000"/>
              <a:gd name="connsiteY13663" fmla="*/ 1536813 h 6858000"/>
              <a:gd name="connsiteX13664" fmla="*/ 2623729 w 12192000"/>
              <a:gd name="connsiteY13664" fmla="*/ 1543694 h 6858000"/>
              <a:gd name="connsiteX13665" fmla="*/ 2597891 w 12192000"/>
              <a:gd name="connsiteY13665" fmla="*/ 1554216 h 6858000"/>
              <a:gd name="connsiteX13666" fmla="*/ 2582388 w 12192000"/>
              <a:gd name="connsiteY13666" fmla="*/ 1557454 h 6858000"/>
              <a:gd name="connsiteX13667" fmla="*/ 2594938 w 12192000"/>
              <a:gd name="connsiteY13667" fmla="*/ 1558263 h 6858000"/>
              <a:gd name="connsiteX13668" fmla="*/ 2620038 w 12192000"/>
              <a:gd name="connsiteY13668" fmla="*/ 1547741 h 6858000"/>
              <a:gd name="connsiteX13669" fmla="*/ 2642924 w 12192000"/>
              <a:gd name="connsiteY13669" fmla="*/ 1537623 h 6858000"/>
              <a:gd name="connsiteX13670" fmla="*/ 2659165 w 12192000"/>
              <a:gd name="connsiteY13670" fmla="*/ 1528314 h 6858000"/>
              <a:gd name="connsiteX13671" fmla="*/ 2672453 w 12192000"/>
              <a:gd name="connsiteY13671" fmla="*/ 1512531 h 6858000"/>
              <a:gd name="connsiteX13672" fmla="*/ 2683527 w 12192000"/>
              <a:gd name="connsiteY13672" fmla="*/ 1501603 h 6858000"/>
              <a:gd name="connsiteX13673" fmla="*/ 2692386 w 12192000"/>
              <a:gd name="connsiteY13673" fmla="*/ 1497961 h 6858000"/>
              <a:gd name="connsiteX13674" fmla="*/ 2716748 w 12192000"/>
              <a:gd name="connsiteY13674" fmla="*/ 1476916 h 6858000"/>
              <a:gd name="connsiteX13675" fmla="*/ 2750707 w 12192000"/>
              <a:gd name="connsiteY13675" fmla="*/ 1455466 h 6858000"/>
              <a:gd name="connsiteX13676" fmla="*/ 2772854 w 12192000"/>
              <a:gd name="connsiteY13676" fmla="*/ 1442110 h 6858000"/>
              <a:gd name="connsiteX13677" fmla="*/ 2786881 w 12192000"/>
              <a:gd name="connsiteY13677" fmla="*/ 1440492 h 6858000"/>
              <a:gd name="connsiteX13678" fmla="*/ 2800169 w 12192000"/>
              <a:gd name="connsiteY13678" fmla="*/ 1433611 h 6858000"/>
              <a:gd name="connsiteX13679" fmla="*/ 2825270 w 12192000"/>
              <a:gd name="connsiteY13679" fmla="*/ 1429564 h 6858000"/>
              <a:gd name="connsiteX13680" fmla="*/ 2857014 w 12192000"/>
              <a:gd name="connsiteY13680" fmla="*/ 1419446 h 6858000"/>
              <a:gd name="connsiteX13681" fmla="*/ 2867350 w 12192000"/>
              <a:gd name="connsiteY13681" fmla="*/ 1419041 h 6858000"/>
              <a:gd name="connsiteX13682" fmla="*/ 2876947 w 12192000"/>
              <a:gd name="connsiteY13682" fmla="*/ 1413780 h 6858000"/>
              <a:gd name="connsiteX13683" fmla="*/ 2910906 w 12192000"/>
              <a:gd name="connsiteY13683" fmla="*/ 1414590 h 6858000"/>
              <a:gd name="connsiteX13684" fmla="*/ 2928624 w 12192000"/>
              <a:gd name="connsiteY13684" fmla="*/ 1420660 h 6858000"/>
              <a:gd name="connsiteX13685" fmla="*/ 2948556 w 12192000"/>
              <a:gd name="connsiteY13685" fmla="*/ 1431992 h 6858000"/>
              <a:gd name="connsiteX13686" fmla="*/ 2948556 w 12192000"/>
              <a:gd name="connsiteY13686" fmla="*/ 1436039 h 6858000"/>
              <a:gd name="connsiteX13687" fmla="*/ 2933053 w 12192000"/>
              <a:gd name="connsiteY13687" fmla="*/ 1433611 h 6858000"/>
              <a:gd name="connsiteX13688" fmla="*/ 2934530 w 12192000"/>
              <a:gd name="connsiteY13688" fmla="*/ 1435230 h 6858000"/>
              <a:gd name="connsiteX13689" fmla="*/ 2933053 w 12192000"/>
              <a:gd name="connsiteY13689" fmla="*/ 1438468 h 6858000"/>
              <a:gd name="connsiteX13690" fmla="*/ 2940436 w 12192000"/>
              <a:gd name="connsiteY13690" fmla="*/ 1437658 h 6858000"/>
              <a:gd name="connsiteX13691" fmla="*/ 2951509 w 12192000"/>
              <a:gd name="connsiteY13691" fmla="*/ 1441705 h 6858000"/>
              <a:gd name="connsiteX13692" fmla="*/ 2955201 w 12192000"/>
              <a:gd name="connsiteY13692" fmla="*/ 1447371 h 6858000"/>
              <a:gd name="connsiteX13693" fmla="*/ 2949295 w 12192000"/>
              <a:gd name="connsiteY13693" fmla="*/ 1449800 h 6858000"/>
              <a:gd name="connsiteX13694" fmla="*/ 2953724 w 12192000"/>
              <a:gd name="connsiteY13694" fmla="*/ 1453037 h 6858000"/>
              <a:gd name="connsiteX13695" fmla="*/ 2946342 w 12192000"/>
              <a:gd name="connsiteY13695" fmla="*/ 1468821 h 6858000"/>
              <a:gd name="connsiteX13696" fmla="*/ 2936006 w 12192000"/>
              <a:gd name="connsiteY13696" fmla="*/ 1471250 h 6858000"/>
              <a:gd name="connsiteX13697" fmla="*/ 2925671 w 12192000"/>
              <a:gd name="connsiteY13697" fmla="*/ 1478939 h 6858000"/>
              <a:gd name="connsiteX13698" fmla="*/ 2917550 w 12192000"/>
              <a:gd name="connsiteY13698" fmla="*/ 1479344 h 6858000"/>
              <a:gd name="connsiteX13699" fmla="*/ 2904262 w 12192000"/>
              <a:gd name="connsiteY13699" fmla="*/ 1488652 h 6858000"/>
              <a:gd name="connsiteX13700" fmla="*/ 2893926 w 12192000"/>
              <a:gd name="connsiteY13700" fmla="*/ 1488248 h 6858000"/>
              <a:gd name="connsiteX13701" fmla="*/ 2885806 w 12192000"/>
              <a:gd name="connsiteY13701" fmla="*/ 1482177 h 6858000"/>
              <a:gd name="connsiteX13702" fmla="*/ 2874732 w 12192000"/>
              <a:gd name="connsiteY13702" fmla="*/ 1478534 h 6858000"/>
              <a:gd name="connsiteX13703" fmla="*/ 2867350 w 12192000"/>
              <a:gd name="connsiteY13703" fmla="*/ 1482582 h 6858000"/>
              <a:gd name="connsiteX13704" fmla="*/ 2857014 w 12192000"/>
              <a:gd name="connsiteY13704" fmla="*/ 1484605 h 6858000"/>
              <a:gd name="connsiteX13705" fmla="*/ 2845941 w 12192000"/>
              <a:gd name="connsiteY13705" fmla="*/ 1482582 h 6858000"/>
              <a:gd name="connsiteX13706" fmla="*/ 2832652 w 12192000"/>
              <a:gd name="connsiteY13706" fmla="*/ 1488248 h 6858000"/>
              <a:gd name="connsiteX13707" fmla="*/ 2846679 w 12192000"/>
              <a:gd name="connsiteY13707" fmla="*/ 1486629 h 6858000"/>
              <a:gd name="connsiteX13708" fmla="*/ 2860705 w 12192000"/>
              <a:gd name="connsiteY13708" fmla="*/ 1488248 h 6858000"/>
              <a:gd name="connsiteX13709" fmla="*/ 2879900 w 12192000"/>
              <a:gd name="connsiteY13709" fmla="*/ 1493104 h 6858000"/>
              <a:gd name="connsiteX13710" fmla="*/ 2882853 w 12192000"/>
              <a:gd name="connsiteY13710" fmla="*/ 1501603 h 6858000"/>
              <a:gd name="connsiteX13711" fmla="*/ 2885806 w 12192000"/>
              <a:gd name="connsiteY13711" fmla="*/ 1507674 h 6858000"/>
              <a:gd name="connsiteX13712" fmla="*/ 2897618 w 12192000"/>
              <a:gd name="connsiteY13712" fmla="*/ 1502817 h 6858000"/>
              <a:gd name="connsiteX13713" fmla="*/ 2907215 w 12192000"/>
              <a:gd name="connsiteY13713" fmla="*/ 1496747 h 6858000"/>
              <a:gd name="connsiteX13714" fmla="*/ 2916812 w 12192000"/>
              <a:gd name="connsiteY13714" fmla="*/ 1496747 h 6858000"/>
              <a:gd name="connsiteX13715" fmla="*/ 2919765 w 12192000"/>
              <a:gd name="connsiteY13715" fmla="*/ 1500794 h 6858000"/>
              <a:gd name="connsiteX13716" fmla="*/ 2926409 w 12192000"/>
              <a:gd name="connsiteY13716" fmla="*/ 1499984 h 6858000"/>
              <a:gd name="connsiteX13717" fmla="*/ 2928624 w 12192000"/>
              <a:gd name="connsiteY13717" fmla="*/ 1506055 h 6858000"/>
              <a:gd name="connsiteX13718" fmla="*/ 2919765 w 12192000"/>
              <a:gd name="connsiteY13718" fmla="*/ 1513340 h 6858000"/>
              <a:gd name="connsiteX13719" fmla="*/ 2907215 w 12192000"/>
              <a:gd name="connsiteY13719" fmla="*/ 1536409 h 6858000"/>
              <a:gd name="connsiteX13720" fmla="*/ 2900571 w 12192000"/>
              <a:gd name="connsiteY13720" fmla="*/ 1537623 h 6858000"/>
              <a:gd name="connsiteX13721" fmla="*/ 2894665 w 12192000"/>
              <a:gd name="connsiteY13721" fmla="*/ 1543289 h 6858000"/>
              <a:gd name="connsiteX13722" fmla="*/ 2913121 w 12192000"/>
              <a:gd name="connsiteY13722" fmla="*/ 1543694 h 6858000"/>
              <a:gd name="connsiteX13723" fmla="*/ 2913121 w 12192000"/>
              <a:gd name="connsiteY13723" fmla="*/ 1548145 h 6858000"/>
              <a:gd name="connsiteX13724" fmla="*/ 2907215 w 12192000"/>
              <a:gd name="connsiteY13724" fmla="*/ 1555430 h 6858000"/>
              <a:gd name="connsiteX13725" fmla="*/ 2913859 w 12192000"/>
              <a:gd name="connsiteY13725" fmla="*/ 1562715 h 6858000"/>
              <a:gd name="connsiteX13726" fmla="*/ 2912383 w 12192000"/>
              <a:gd name="connsiteY13726" fmla="*/ 1570809 h 6858000"/>
              <a:gd name="connsiteX13727" fmla="*/ 2913859 w 12192000"/>
              <a:gd name="connsiteY13727" fmla="*/ 1583356 h 6858000"/>
              <a:gd name="connsiteX13728" fmla="*/ 2918288 w 12192000"/>
              <a:gd name="connsiteY13728" fmla="*/ 1586593 h 6858000"/>
              <a:gd name="connsiteX13729" fmla="*/ 2923456 w 12192000"/>
              <a:gd name="connsiteY13729" fmla="*/ 1598330 h 6858000"/>
              <a:gd name="connsiteX13730" fmla="*/ 2933792 w 12192000"/>
              <a:gd name="connsiteY13730" fmla="*/ 1598330 h 6858000"/>
              <a:gd name="connsiteX13731" fmla="*/ 2938221 w 12192000"/>
              <a:gd name="connsiteY13731" fmla="*/ 1601972 h 6858000"/>
              <a:gd name="connsiteX13732" fmla="*/ 2952248 w 12192000"/>
              <a:gd name="connsiteY13732" fmla="*/ 1602782 h 6858000"/>
              <a:gd name="connsiteX13733" fmla="*/ 2950033 w 12192000"/>
              <a:gd name="connsiteY13733" fmla="*/ 1609257 h 6858000"/>
              <a:gd name="connsiteX13734" fmla="*/ 2938959 w 12192000"/>
              <a:gd name="connsiteY13734" fmla="*/ 1612495 h 6858000"/>
              <a:gd name="connsiteX13735" fmla="*/ 2952248 w 12192000"/>
              <a:gd name="connsiteY13735" fmla="*/ 1620994 h 6858000"/>
              <a:gd name="connsiteX13736" fmla="*/ 2967751 w 12192000"/>
              <a:gd name="connsiteY13736" fmla="*/ 1620994 h 6858000"/>
              <a:gd name="connsiteX13737" fmla="*/ 2977348 w 12192000"/>
              <a:gd name="connsiteY13737" fmla="*/ 1625041 h 6858000"/>
              <a:gd name="connsiteX13738" fmla="*/ 2981777 w 12192000"/>
              <a:gd name="connsiteY13738" fmla="*/ 1622613 h 6858000"/>
              <a:gd name="connsiteX13739" fmla="*/ 2995066 w 12192000"/>
              <a:gd name="connsiteY13739" fmla="*/ 1627065 h 6858000"/>
              <a:gd name="connsiteX13740" fmla="*/ 2998019 w 12192000"/>
              <a:gd name="connsiteY13740" fmla="*/ 1632326 h 6858000"/>
              <a:gd name="connsiteX13741" fmla="*/ 3014260 w 12192000"/>
              <a:gd name="connsiteY13741" fmla="*/ 1634754 h 6858000"/>
              <a:gd name="connsiteX13742" fmla="*/ 3017951 w 12192000"/>
              <a:gd name="connsiteY13742" fmla="*/ 1630302 h 6858000"/>
              <a:gd name="connsiteX13743" fmla="*/ 3031978 w 12192000"/>
              <a:gd name="connsiteY13743" fmla="*/ 1620994 h 6858000"/>
              <a:gd name="connsiteX13744" fmla="*/ 3033455 w 12192000"/>
              <a:gd name="connsiteY13744" fmla="*/ 1628684 h 6858000"/>
              <a:gd name="connsiteX13745" fmla="*/ 3031240 w 12192000"/>
              <a:gd name="connsiteY13745" fmla="*/ 1632326 h 6858000"/>
              <a:gd name="connsiteX13746" fmla="*/ 3043052 w 12192000"/>
              <a:gd name="connsiteY13746" fmla="*/ 1633945 h 6858000"/>
              <a:gd name="connsiteX13747" fmla="*/ 3060031 w 12192000"/>
              <a:gd name="connsiteY13747" fmla="*/ 1642039 h 6858000"/>
              <a:gd name="connsiteX13748" fmla="*/ 3060770 w 12192000"/>
              <a:gd name="connsiteY13748" fmla="*/ 1646896 h 6858000"/>
              <a:gd name="connsiteX13749" fmla="*/ 3053387 w 12192000"/>
              <a:gd name="connsiteY13749" fmla="*/ 1648515 h 6858000"/>
              <a:gd name="connsiteX13750" fmla="*/ 3049696 w 12192000"/>
              <a:gd name="connsiteY13750" fmla="*/ 1649324 h 6858000"/>
              <a:gd name="connsiteX13751" fmla="*/ 3058555 w 12192000"/>
              <a:gd name="connsiteY13751" fmla="*/ 1654181 h 6858000"/>
              <a:gd name="connsiteX13752" fmla="*/ 3068152 w 12192000"/>
              <a:gd name="connsiteY13752" fmla="*/ 1653776 h 6858000"/>
              <a:gd name="connsiteX13753" fmla="*/ 3073320 w 12192000"/>
              <a:gd name="connsiteY13753" fmla="*/ 1658632 h 6858000"/>
              <a:gd name="connsiteX13754" fmla="*/ 3065199 w 12192000"/>
              <a:gd name="connsiteY13754" fmla="*/ 1661870 h 6858000"/>
              <a:gd name="connsiteX13755" fmla="*/ 3059293 w 12192000"/>
              <a:gd name="connsiteY13755" fmla="*/ 1659442 h 6858000"/>
              <a:gd name="connsiteX13756" fmla="*/ 3049696 w 12192000"/>
              <a:gd name="connsiteY13756" fmla="*/ 1660656 h 6858000"/>
              <a:gd name="connsiteX13757" fmla="*/ 3035669 w 12192000"/>
              <a:gd name="connsiteY13757" fmla="*/ 1664298 h 6858000"/>
              <a:gd name="connsiteX13758" fmla="*/ 3012784 w 12192000"/>
              <a:gd name="connsiteY13758" fmla="*/ 1676035 h 6858000"/>
              <a:gd name="connsiteX13759" fmla="*/ 3003925 w 12192000"/>
              <a:gd name="connsiteY13759" fmla="*/ 1676035 h 6858000"/>
              <a:gd name="connsiteX13760" fmla="*/ 2986945 w 12192000"/>
              <a:gd name="connsiteY13760" fmla="*/ 1680487 h 6858000"/>
              <a:gd name="connsiteX13761" fmla="*/ 2971442 w 12192000"/>
              <a:gd name="connsiteY13761" fmla="*/ 1683725 h 6858000"/>
              <a:gd name="connsiteX13762" fmla="*/ 2955939 w 12192000"/>
              <a:gd name="connsiteY13762" fmla="*/ 1691819 h 6858000"/>
              <a:gd name="connsiteX13763" fmla="*/ 2947818 w 12192000"/>
              <a:gd name="connsiteY13763" fmla="*/ 1691819 h 6858000"/>
              <a:gd name="connsiteX13764" fmla="*/ 2949295 w 12192000"/>
              <a:gd name="connsiteY13764" fmla="*/ 1695866 h 6858000"/>
              <a:gd name="connsiteX13765" fmla="*/ 2936006 w 12192000"/>
              <a:gd name="connsiteY13765" fmla="*/ 1694652 h 6858000"/>
              <a:gd name="connsiteX13766" fmla="*/ 2931577 w 12192000"/>
              <a:gd name="connsiteY13766" fmla="*/ 1684939 h 6858000"/>
              <a:gd name="connsiteX13767" fmla="*/ 2926409 w 12192000"/>
              <a:gd name="connsiteY13767" fmla="*/ 1684534 h 6858000"/>
              <a:gd name="connsiteX13768" fmla="*/ 2923456 w 12192000"/>
              <a:gd name="connsiteY13768" fmla="*/ 1689795 h 6858000"/>
              <a:gd name="connsiteX13769" fmla="*/ 2917550 w 12192000"/>
              <a:gd name="connsiteY13769" fmla="*/ 1688986 h 6858000"/>
              <a:gd name="connsiteX13770" fmla="*/ 2910168 w 12192000"/>
              <a:gd name="connsiteY13770" fmla="*/ 1699509 h 6858000"/>
              <a:gd name="connsiteX13771" fmla="*/ 2913121 w 12192000"/>
              <a:gd name="connsiteY13771" fmla="*/ 1704365 h 6858000"/>
              <a:gd name="connsiteX13772" fmla="*/ 2898356 w 12192000"/>
              <a:gd name="connsiteY13772" fmla="*/ 1715697 h 6858000"/>
              <a:gd name="connsiteX13773" fmla="*/ 2885068 w 12192000"/>
              <a:gd name="connsiteY13773" fmla="*/ 1731886 h 6858000"/>
              <a:gd name="connsiteX13774" fmla="*/ 2875470 w 12192000"/>
              <a:gd name="connsiteY13774" fmla="*/ 1733505 h 6858000"/>
              <a:gd name="connsiteX13775" fmla="*/ 2864397 w 12192000"/>
              <a:gd name="connsiteY13775" fmla="*/ 1741194 h 6858000"/>
              <a:gd name="connsiteX13776" fmla="*/ 2858491 w 12192000"/>
              <a:gd name="connsiteY13776" fmla="*/ 1740790 h 6858000"/>
              <a:gd name="connsiteX13777" fmla="*/ 2854800 w 12192000"/>
              <a:gd name="connsiteY13777" fmla="*/ 1743218 h 6858000"/>
              <a:gd name="connsiteX13778" fmla="*/ 2853323 w 12192000"/>
              <a:gd name="connsiteY13778" fmla="*/ 1751312 h 6858000"/>
              <a:gd name="connsiteX13779" fmla="*/ 2848894 w 12192000"/>
              <a:gd name="connsiteY13779" fmla="*/ 1754955 h 6858000"/>
              <a:gd name="connsiteX13780" fmla="*/ 2844464 w 12192000"/>
              <a:gd name="connsiteY13780" fmla="*/ 1750503 h 6858000"/>
              <a:gd name="connsiteX13781" fmla="*/ 2838558 w 12192000"/>
              <a:gd name="connsiteY13781" fmla="*/ 1754145 h 6858000"/>
              <a:gd name="connsiteX13782" fmla="*/ 2831176 w 12192000"/>
              <a:gd name="connsiteY13782" fmla="*/ 1748884 h 6858000"/>
              <a:gd name="connsiteX13783" fmla="*/ 2829699 w 12192000"/>
              <a:gd name="connsiteY13783" fmla="*/ 1738361 h 6858000"/>
              <a:gd name="connsiteX13784" fmla="*/ 2824532 w 12192000"/>
              <a:gd name="connsiteY13784" fmla="*/ 1735528 h 6858000"/>
              <a:gd name="connsiteX13785" fmla="*/ 2820102 w 12192000"/>
              <a:gd name="connsiteY13785" fmla="*/ 1738361 h 6858000"/>
              <a:gd name="connsiteX13786" fmla="*/ 2818626 w 12192000"/>
              <a:gd name="connsiteY13786" fmla="*/ 1729053 h 6858000"/>
              <a:gd name="connsiteX13787" fmla="*/ 2814934 w 12192000"/>
              <a:gd name="connsiteY13787" fmla="*/ 1720554 h 6858000"/>
              <a:gd name="connsiteX13788" fmla="*/ 2815673 w 12192000"/>
              <a:gd name="connsiteY13788" fmla="*/ 1710031 h 6858000"/>
              <a:gd name="connsiteX13789" fmla="*/ 2823055 w 12192000"/>
              <a:gd name="connsiteY13789" fmla="*/ 1695866 h 6858000"/>
              <a:gd name="connsiteX13790" fmla="*/ 2835605 w 12192000"/>
              <a:gd name="connsiteY13790" fmla="*/ 1686558 h 6858000"/>
              <a:gd name="connsiteX13791" fmla="*/ 2837082 w 12192000"/>
              <a:gd name="connsiteY13791" fmla="*/ 1679678 h 6858000"/>
              <a:gd name="connsiteX13792" fmla="*/ 2855538 w 12192000"/>
              <a:gd name="connsiteY13792" fmla="*/ 1669964 h 6858000"/>
              <a:gd name="connsiteX13793" fmla="*/ 2876947 w 12192000"/>
              <a:gd name="connsiteY13793" fmla="*/ 1664703 h 6858000"/>
              <a:gd name="connsiteX13794" fmla="*/ 2893188 w 12192000"/>
              <a:gd name="connsiteY13794" fmla="*/ 1654181 h 6858000"/>
              <a:gd name="connsiteX13795" fmla="*/ 2909430 w 12192000"/>
              <a:gd name="connsiteY13795" fmla="*/ 1650538 h 6858000"/>
              <a:gd name="connsiteX13796" fmla="*/ 2915336 w 12192000"/>
              <a:gd name="connsiteY13796" fmla="*/ 1652966 h 6858000"/>
              <a:gd name="connsiteX13797" fmla="*/ 2917550 w 12192000"/>
              <a:gd name="connsiteY13797" fmla="*/ 1661465 h 6858000"/>
              <a:gd name="connsiteX13798" fmla="*/ 2923456 w 12192000"/>
              <a:gd name="connsiteY13798" fmla="*/ 1665513 h 6858000"/>
              <a:gd name="connsiteX13799" fmla="*/ 2922718 w 12192000"/>
              <a:gd name="connsiteY13799" fmla="*/ 1661465 h 6858000"/>
              <a:gd name="connsiteX13800" fmla="*/ 2923456 w 12192000"/>
              <a:gd name="connsiteY13800" fmla="*/ 1655799 h 6858000"/>
              <a:gd name="connsiteX13801" fmla="*/ 2933792 w 12192000"/>
              <a:gd name="connsiteY13801" fmla="*/ 1654181 h 6858000"/>
              <a:gd name="connsiteX13802" fmla="*/ 2947080 w 12192000"/>
              <a:gd name="connsiteY13802" fmla="*/ 1652562 h 6858000"/>
              <a:gd name="connsiteX13803" fmla="*/ 2958154 w 12192000"/>
              <a:gd name="connsiteY13803" fmla="*/ 1647705 h 6858000"/>
              <a:gd name="connsiteX13804" fmla="*/ 2942651 w 12192000"/>
              <a:gd name="connsiteY13804" fmla="*/ 1648515 h 6858000"/>
              <a:gd name="connsiteX13805" fmla="*/ 2921980 w 12192000"/>
              <a:gd name="connsiteY13805" fmla="*/ 1646896 h 6858000"/>
              <a:gd name="connsiteX13806" fmla="*/ 2914597 w 12192000"/>
              <a:gd name="connsiteY13806" fmla="*/ 1642849 h 6858000"/>
              <a:gd name="connsiteX13807" fmla="*/ 2905738 w 12192000"/>
              <a:gd name="connsiteY13807" fmla="*/ 1642849 h 6858000"/>
              <a:gd name="connsiteX13808" fmla="*/ 2899094 w 12192000"/>
              <a:gd name="connsiteY13808" fmla="*/ 1650134 h 6858000"/>
              <a:gd name="connsiteX13809" fmla="*/ 2887282 w 12192000"/>
              <a:gd name="connsiteY13809" fmla="*/ 1647300 h 6858000"/>
              <a:gd name="connsiteX13810" fmla="*/ 2897618 w 12192000"/>
              <a:gd name="connsiteY13810" fmla="*/ 1635564 h 6858000"/>
              <a:gd name="connsiteX13811" fmla="*/ 2907215 w 12192000"/>
              <a:gd name="connsiteY13811" fmla="*/ 1633945 h 6858000"/>
              <a:gd name="connsiteX13812" fmla="*/ 2917550 w 12192000"/>
              <a:gd name="connsiteY13812" fmla="*/ 1623827 h 6858000"/>
              <a:gd name="connsiteX13813" fmla="*/ 2918288 w 12192000"/>
              <a:gd name="connsiteY13813" fmla="*/ 1618970 h 6858000"/>
              <a:gd name="connsiteX13814" fmla="*/ 2911644 w 12192000"/>
              <a:gd name="connsiteY13814" fmla="*/ 1622208 h 6858000"/>
              <a:gd name="connsiteX13815" fmla="*/ 2910906 w 12192000"/>
              <a:gd name="connsiteY13815" fmla="*/ 1616947 h 6858000"/>
              <a:gd name="connsiteX13816" fmla="*/ 2899832 w 12192000"/>
              <a:gd name="connsiteY13816" fmla="*/ 1630707 h 6858000"/>
              <a:gd name="connsiteX13817" fmla="*/ 2891712 w 12192000"/>
              <a:gd name="connsiteY13817" fmla="*/ 1632731 h 6858000"/>
              <a:gd name="connsiteX13818" fmla="*/ 2881376 w 12192000"/>
              <a:gd name="connsiteY13818" fmla="*/ 1642849 h 6858000"/>
              <a:gd name="connsiteX13819" fmla="*/ 2868826 w 12192000"/>
              <a:gd name="connsiteY13819" fmla="*/ 1643658 h 6858000"/>
              <a:gd name="connsiteX13820" fmla="*/ 2865135 w 12192000"/>
              <a:gd name="connsiteY13820" fmla="*/ 1649324 h 6858000"/>
              <a:gd name="connsiteX13821" fmla="*/ 2842988 w 12192000"/>
              <a:gd name="connsiteY13821" fmla="*/ 1654585 h 6858000"/>
              <a:gd name="connsiteX13822" fmla="*/ 2838558 w 12192000"/>
              <a:gd name="connsiteY13822" fmla="*/ 1652157 h 6858000"/>
              <a:gd name="connsiteX13823" fmla="*/ 2840773 w 12192000"/>
              <a:gd name="connsiteY13823" fmla="*/ 1647705 h 6858000"/>
              <a:gd name="connsiteX13824" fmla="*/ 2837820 w 12192000"/>
              <a:gd name="connsiteY13824" fmla="*/ 1647300 h 6858000"/>
              <a:gd name="connsiteX13825" fmla="*/ 2843726 w 12192000"/>
              <a:gd name="connsiteY13825" fmla="*/ 1637992 h 6858000"/>
              <a:gd name="connsiteX13826" fmla="*/ 2835605 w 12192000"/>
              <a:gd name="connsiteY13826" fmla="*/ 1646896 h 6858000"/>
              <a:gd name="connsiteX13827" fmla="*/ 2830437 w 12192000"/>
              <a:gd name="connsiteY13827" fmla="*/ 1655395 h 6858000"/>
              <a:gd name="connsiteX13828" fmla="*/ 2818626 w 12192000"/>
              <a:gd name="connsiteY13828" fmla="*/ 1657823 h 6858000"/>
              <a:gd name="connsiteX13829" fmla="*/ 2810505 w 12192000"/>
              <a:gd name="connsiteY13829" fmla="*/ 1654585 h 6858000"/>
              <a:gd name="connsiteX13830" fmla="*/ 2806075 w 12192000"/>
              <a:gd name="connsiteY13830" fmla="*/ 1660656 h 6858000"/>
              <a:gd name="connsiteX13831" fmla="*/ 2800169 w 12192000"/>
              <a:gd name="connsiteY13831" fmla="*/ 1659442 h 6858000"/>
              <a:gd name="connsiteX13832" fmla="*/ 2797955 w 12192000"/>
              <a:gd name="connsiteY13832" fmla="*/ 1652562 h 6858000"/>
              <a:gd name="connsiteX13833" fmla="*/ 2786881 w 12192000"/>
              <a:gd name="connsiteY13833" fmla="*/ 1653776 h 6858000"/>
              <a:gd name="connsiteX13834" fmla="*/ 2772116 w 12192000"/>
              <a:gd name="connsiteY13834" fmla="*/ 1650943 h 6858000"/>
              <a:gd name="connsiteX13835" fmla="*/ 2790572 w 12192000"/>
              <a:gd name="connsiteY13835" fmla="*/ 1661061 h 6858000"/>
              <a:gd name="connsiteX13836" fmla="*/ 2787619 w 12192000"/>
              <a:gd name="connsiteY13836" fmla="*/ 1671179 h 6858000"/>
              <a:gd name="connsiteX13837" fmla="*/ 2794264 w 12192000"/>
              <a:gd name="connsiteY13837" fmla="*/ 1678059 h 6858000"/>
              <a:gd name="connsiteX13838" fmla="*/ 2798693 w 12192000"/>
              <a:gd name="connsiteY13838" fmla="*/ 1671988 h 6858000"/>
              <a:gd name="connsiteX13839" fmla="*/ 2808290 w 12192000"/>
              <a:gd name="connsiteY13839" fmla="*/ 1676845 h 6858000"/>
              <a:gd name="connsiteX13840" fmla="*/ 2801646 w 12192000"/>
              <a:gd name="connsiteY13840" fmla="*/ 1684534 h 6858000"/>
              <a:gd name="connsiteX13841" fmla="*/ 2792787 w 12192000"/>
              <a:gd name="connsiteY13841" fmla="*/ 1685748 h 6858000"/>
              <a:gd name="connsiteX13842" fmla="*/ 2789096 w 12192000"/>
              <a:gd name="connsiteY13842" fmla="*/ 1680487 h 6858000"/>
              <a:gd name="connsiteX13843" fmla="*/ 2777284 w 12192000"/>
              <a:gd name="connsiteY13843" fmla="*/ 1686558 h 6858000"/>
              <a:gd name="connsiteX13844" fmla="*/ 2769901 w 12192000"/>
              <a:gd name="connsiteY13844" fmla="*/ 1686153 h 6858000"/>
              <a:gd name="connsiteX13845" fmla="*/ 2760304 w 12192000"/>
              <a:gd name="connsiteY13845" fmla="*/ 1691819 h 6858000"/>
              <a:gd name="connsiteX13846" fmla="*/ 2755137 w 12192000"/>
              <a:gd name="connsiteY13846" fmla="*/ 1694247 h 6858000"/>
              <a:gd name="connsiteX13847" fmla="*/ 2747754 w 12192000"/>
              <a:gd name="connsiteY13847" fmla="*/ 1691414 h 6858000"/>
              <a:gd name="connsiteX13848" fmla="*/ 2739634 w 12192000"/>
              <a:gd name="connsiteY13848" fmla="*/ 1701532 h 6858000"/>
              <a:gd name="connsiteX13849" fmla="*/ 2732251 w 12192000"/>
              <a:gd name="connsiteY13849" fmla="*/ 1701532 h 6858000"/>
              <a:gd name="connsiteX13850" fmla="*/ 2730036 w 12192000"/>
              <a:gd name="connsiteY13850" fmla="*/ 1691414 h 6858000"/>
              <a:gd name="connsiteX13851" fmla="*/ 2718963 w 12192000"/>
              <a:gd name="connsiteY13851" fmla="*/ 1691414 h 6858000"/>
              <a:gd name="connsiteX13852" fmla="*/ 2710104 w 12192000"/>
              <a:gd name="connsiteY13852" fmla="*/ 1699913 h 6858000"/>
              <a:gd name="connsiteX13853" fmla="*/ 2700507 w 12192000"/>
              <a:gd name="connsiteY13853" fmla="*/ 1701127 h 6858000"/>
              <a:gd name="connsiteX13854" fmla="*/ 2698292 w 12192000"/>
              <a:gd name="connsiteY13854" fmla="*/ 1694247 h 6858000"/>
              <a:gd name="connsiteX13855" fmla="*/ 2701245 w 12192000"/>
              <a:gd name="connsiteY13855" fmla="*/ 1684939 h 6858000"/>
              <a:gd name="connsiteX13856" fmla="*/ 2687957 w 12192000"/>
              <a:gd name="connsiteY13856" fmla="*/ 1699913 h 6858000"/>
              <a:gd name="connsiteX13857" fmla="*/ 2679098 w 12192000"/>
              <a:gd name="connsiteY13857" fmla="*/ 1714078 h 6858000"/>
              <a:gd name="connsiteX13858" fmla="*/ 2673192 w 12192000"/>
              <a:gd name="connsiteY13858" fmla="*/ 1717721 h 6858000"/>
              <a:gd name="connsiteX13859" fmla="*/ 2670239 w 12192000"/>
              <a:gd name="connsiteY13859" fmla="*/ 1713674 h 6858000"/>
              <a:gd name="connsiteX13860" fmla="*/ 2664333 w 12192000"/>
              <a:gd name="connsiteY13860" fmla="*/ 1723792 h 6858000"/>
              <a:gd name="connsiteX13861" fmla="*/ 2658427 w 12192000"/>
              <a:gd name="connsiteY13861" fmla="*/ 1723792 h 6858000"/>
              <a:gd name="connsiteX13862" fmla="*/ 2656950 w 12192000"/>
              <a:gd name="connsiteY13862" fmla="*/ 1714078 h 6858000"/>
              <a:gd name="connsiteX13863" fmla="*/ 2651783 w 12192000"/>
              <a:gd name="connsiteY13863" fmla="*/ 1723387 h 6858000"/>
              <a:gd name="connsiteX13864" fmla="*/ 2647353 w 12192000"/>
              <a:gd name="connsiteY13864" fmla="*/ 1729053 h 6858000"/>
              <a:gd name="connsiteX13865" fmla="*/ 2640709 w 12192000"/>
              <a:gd name="connsiteY13865" fmla="*/ 1727029 h 6858000"/>
              <a:gd name="connsiteX13866" fmla="*/ 2639970 w 12192000"/>
              <a:gd name="connsiteY13866" fmla="*/ 1721363 h 6858000"/>
              <a:gd name="connsiteX13867" fmla="*/ 2634065 w 12192000"/>
              <a:gd name="connsiteY13867" fmla="*/ 1729458 h 6858000"/>
              <a:gd name="connsiteX13868" fmla="*/ 2628897 w 12192000"/>
              <a:gd name="connsiteY13868" fmla="*/ 1729458 h 6858000"/>
              <a:gd name="connsiteX13869" fmla="*/ 2622253 w 12192000"/>
              <a:gd name="connsiteY13869" fmla="*/ 1741599 h 6858000"/>
              <a:gd name="connsiteX13870" fmla="*/ 2604535 w 12192000"/>
              <a:gd name="connsiteY13870" fmla="*/ 1754955 h 6858000"/>
              <a:gd name="connsiteX13871" fmla="*/ 2597891 w 12192000"/>
              <a:gd name="connsiteY13871" fmla="*/ 1771143 h 6858000"/>
              <a:gd name="connsiteX13872" fmla="*/ 2591247 w 12192000"/>
              <a:gd name="connsiteY13872" fmla="*/ 1778023 h 6858000"/>
              <a:gd name="connsiteX13873" fmla="*/ 2589770 w 12192000"/>
              <a:gd name="connsiteY13873" fmla="*/ 1784903 h 6858000"/>
              <a:gd name="connsiteX13874" fmla="*/ 2584602 w 12192000"/>
              <a:gd name="connsiteY13874" fmla="*/ 1788546 h 6858000"/>
              <a:gd name="connsiteX13875" fmla="*/ 2583126 w 12192000"/>
              <a:gd name="connsiteY13875" fmla="*/ 1794212 h 6858000"/>
              <a:gd name="connsiteX13876" fmla="*/ 2589770 w 12192000"/>
              <a:gd name="connsiteY13876" fmla="*/ 1794212 h 6858000"/>
              <a:gd name="connsiteX13877" fmla="*/ 2590508 w 12192000"/>
              <a:gd name="connsiteY13877" fmla="*/ 1801092 h 6858000"/>
              <a:gd name="connsiteX13878" fmla="*/ 2572790 w 12192000"/>
              <a:gd name="connsiteY13878" fmla="*/ 1815662 h 6858000"/>
              <a:gd name="connsiteX13879" fmla="*/ 2572790 w 12192000"/>
              <a:gd name="connsiteY13879" fmla="*/ 1819709 h 6858000"/>
              <a:gd name="connsiteX13880" fmla="*/ 2585341 w 12192000"/>
              <a:gd name="connsiteY13880" fmla="*/ 1826589 h 6858000"/>
              <a:gd name="connsiteX13881" fmla="*/ 2591247 w 12192000"/>
              <a:gd name="connsiteY13881" fmla="*/ 1841564 h 6858000"/>
              <a:gd name="connsiteX13882" fmla="*/ 2591985 w 12192000"/>
              <a:gd name="connsiteY13882" fmla="*/ 1849253 h 6858000"/>
              <a:gd name="connsiteX13883" fmla="*/ 2606750 w 12192000"/>
              <a:gd name="connsiteY13883" fmla="*/ 1848848 h 6858000"/>
              <a:gd name="connsiteX13884" fmla="*/ 2610441 w 12192000"/>
              <a:gd name="connsiteY13884" fmla="*/ 1838326 h 6858000"/>
              <a:gd name="connsiteX13885" fmla="*/ 2609703 w 12192000"/>
              <a:gd name="connsiteY13885" fmla="*/ 1830636 h 6858000"/>
              <a:gd name="connsiteX13886" fmla="*/ 2614132 w 12192000"/>
              <a:gd name="connsiteY13886" fmla="*/ 1829017 h 6858000"/>
              <a:gd name="connsiteX13887" fmla="*/ 2618562 w 12192000"/>
              <a:gd name="connsiteY13887" fmla="*/ 1844801 h 6858000"/>
              <a:gd name="connsiteX13888" fmla="*/ 2612656 w 12192000"/>
              <a:gd name="connsiteY13888" fmla="*/ 1854514 h 6858000"/>
              <a:gd name="connsiteX13889" fmla="*/ 2589770 w 12192000"/>
              <a:gd name="connsiteY13889" fmla="*/ 1865037 h 6858000"/>
              <a:gd name="connsiteX13890" fmla="*/ 2583126 w 12192000"/>
              <a:gd name="connsiteY13890" fmla="*/ 1863013 h 6858000"/>
              <a:gd name="connsiteX13891" fmla="*/ 2583864 w 12192000"/>
              <a:gd name="connsiteY13891" fmla="*/ 1856538 h 6858000"/>
              <a:gd name="connsiteX13892" fmla="*/ 2578696 w 12192000"/>
              <a:gd name="connsiteY13892" fmla="*/ 1848039 h 6858000"/>
              <a:gd name="connsiteX13893" fmla="*/ 2569838 w 12192000"/>
              <a:gd name="connsiteY13893" fmla="*/ 1863823 h 6858000"/>
              <a:gd name="connsiteX13894" fmla="*/ 2560979 w 12192000"/>
              <a:gd name="connsiteY13894" fmla="*/ 1872726 h 6858000"/>
              <a:gd name="connsiteX13895" fmla="*/ 2554334 w 12192000"/>
              <a:gd name="connsiteY13895" fmla="*/ 1871512 h 6858000"/>
              <a:gd name="connsiteX13896" fmla="*/ 2555073 w 12192000"/>
              <a:gd name="connsiteY13896" fmla="*/ 1865442 h 6858000"/>
              <a:gd name="connsiteX13897" fmla="*/ 2555073 w 12192000"/>
              <a:gd name="connsiteY13897" fmla="*/ 1856133 h 6858000"/>
              <a:gd name="connsiteX13898" fmla="*/ 2545475 w 12192000"/>
              <a:gd name="connsiteY13898" fmla="*/ 1846420 h 6858000"/>
              <a:gd name="connsiteX13899" fmla="*/ 2545475 w 12192000"/>
              <a:gd name="connsiteY13899" fmla="*/ 1856943 h 6858000"/>
              <a:gd name="connsiteX13900" fmla="*/ 2543999 w 12192000"/>
              <a:gd name="connsiteY13900" fmla="*/ 1869084 h 6858000"/>
              <a:gd name="connsiteX13901" fmla="*/ 2547690 w 12192000"/>
              <a:gd name="connsiteY13901" fmla="*/ 1873536 h 6858000"/>
              <a:gd name="connsiteX13902" fmla="*/ 2541784 w 12192000"/>
              <a:gd name="connsiteY13902" fmla="*/ 1875559 h 6858000"/>
              <a:gd name="connsiteX13903" fmla="*/ 2521852 w 12192000"/>
              <a:gd name="connsiteY13903" fmla="*/ 1876774 h 6858000"/>
              <a:gd name="connsiteX13904" fmla="*/ 2509302 w 12192000"/>
              <a:gd name="connsiteY13904" fmla="*/ 1879607 h 6858000"/>
              <a:gd name="connsiteX13905" fmla="*/ 2499704 w 12192000"/>
              <a:gd name="connsiteY13905" fmla="*/ 1877178 h 6858000"/>
              <a:gd name="connsiteX13906" fmla="*/ 2479772 w 12192000"/>
              <a:gd name="connsiteY13906" fmla="*/ 1878393 h 6858000"/>
              <a:gd name="connsiteX13907" fmla="*/ 2476081 w 12192000"/>
              <a:gd name="connsiteY13907" fmla="*/ 1875559 h 6858000"/>
              <a:gd name="connsiteX13908" fmla="*/ 2470175 w 12192000"/>
              <a:gd name="connsiteY13908" fmla="*/ 1875964 h 6858000"/>
              <a:gd name="connsiteX13909" fmla="*/ 2454671 w 12192000"/>
              <a:gd name="connsiteY13909" fmla="*/ 1886082 h 6858000"/>
              <a:gd name="connsiteX13910" fmla="*/ 2443598 w 12192000"/>
              <a:gd name="connsiteY13910" fmla="*/ 1886487 h 6858000"/>
              <a:gd name="connsiteX13911" fmla="*/ 2428095 w 12192000"/>
              <a:gd name="connsiteY13911" fmla="*/ 1894176 h 6858000"/>
              <a:gd name="connsiteX13912" fmla="*/ 2419236 w 12192000"/>
              <a:gd name="connsiteY13912" fmla="*/ 1896605 h 6858000"/>
              <a:gd name="connsiteX13913" fmla="*/ 2411853 w 12192000"/>
              <a:gd name="connsiteY13913" fmla="*/ 1903080 h 6858000"/>
              <a:gd name="connsiteX13914" fmla="*/ 2411115 w 12192000"/>
              <a:gd name="connsiteY13914" fmla="*/ 1909151 h 6858000"/>
              <a:gd name="connsiteX13915" fmla="*/ 2397827 w 12192000"/>
              <a:gd name="connsiteY13915" fmla="*/ 1916031 h 6858000"/>
              <a:gd name="connsiteX13916" fmla="*/ 2401518 w 12192000"/>
              <a:gd name="connsiteY13916" fmla="*/ 1922102 h 6858000"/>
              <a:gd name="connsiteX13917" fmla="*/ 2408162 w 12192000"/>
              <a:gd name="connsiteY13917" fmla="*/ 1926958 h 6858000"/>
              <a:gd name="connsiteX13918" fmla="*/ 2409639 w 12192000"/>
              <a:gd name="connsiteY13918" fmla="*/ 1932624 h 6858000"/>
              <a:gd name="connsiteX13919" fmla="*/ 2403733 w 12192000"/>
              <a:gd name="connsiteY13919" fmla="*/ 1939100 h 6858000"/>
              <a:gd name="connsiteX13920" fmla="*/ 2404471 w 12192000"/>
              <a:gd name="connsiteY13920" fmla="*/ 1942337 h 6858000"/>
              <a:gd name="connsiteX13921" fmla="*/ 2400041 w 12192000"/>
              <a:gd name="connsiteY13921" fmla="*/ 1950836 h 6858000"/>
              <a:gd name="connsiteX13922" fmla="*/ 2401518 w 12192000"/>
              <a:gd name="connsiteY13922" fmla="*/ 1955288 h 6858000"/>
              <a:gd name="connsiteX13923" fmla="*/ 2397827 w 12192000"/>
              <a:gd name="connsiteY13923" fmla="*/ 1960954 h 6858000"/>
              <a:gd name="connsiteX13924" fmla="*/ 2393397 w 12192000"/>
              <a:gd name="connsiteY13924" fmla="*/ 1970668 h 6858000"/>
              <a:gd name="connsiteX13925" fmla="*/ 2389706 w 12192000"/>
              <a:gd name="connsiteY13925" fmla="*/ 1970668 h 6858000"/>
              <a:gd name="connsiteX13926" fmla="*/ 2384538 w 12192000"/>
              <a:gd name="connsiteY13926" fmla="*/ 1975929 h 6858000"/>
              <a:gd name="connsiteX13927" fmla="*/ 2380109 w 12192000"/>
              <a:gd name="connsiteY13927" fmla="*/ 1989689 h 6858000"/>
              <a:gd name="connsiteX13928" fmla="*/ 2373465 w 12192000"/>
              <a:gd name="connsiteY13928" fmla="*/ 1991713 h 6858000"/>
              <a:gd name="connsiteX13929" fmla="*/ 2369773 w 12192000"/>
              <a:gd name="connsiteY13929" fmla="*/ 1996974 h 6858000"/>
              <a:gd name="connsiteX13930" fmla="*/ 2365344 w 12192000"/>
              <a:gd name="connsiteY13930" fmla="*/ 1996569 h 6858000"/>
              <a:gd name="connsiteX13931" fmla="*/ 2364606 w 12192000"/>
              <a:gd name="connsiteY13931" fmla="*/ 2002640 h 6858000"/>
              <a:gd name="connsiteX13932" fmla="*/ 2356485 w 12192000"/>
              <a:gd name="connsiteY13932" fmla="*/ 2011544 h 6858000"/>
              <a:gd name="connsiteX13933" fmla="*/ 2355747 w 12192000"/>
              <a:gd name="connsiteY13933" fmla="*/ 2009115 h 6858000"/>
              <a:gd name="connsiteX13934" fmla="*/ 2348364 w 12192000"/>
              <a:gd name="connsiteY13934" fmla="*/ 2013972 h 6858000"/>
              <a:gd name="connsiteX13935" fmla="*/ 2353532 w 12192000"/>
              <a:gd name="connsiteY13935" fmla="*/ 2001830 h 6858000"/>
              <a:gd name="connsiteX13936" fmla="*/ 2349103 w 12192000"/>
              <a:gd name="connsiteY13936" fmla="*/ 1997783 h 6858000"/>
              <a:gd name="connsiteX13937" fmla="*/ 2342458 w 12192000"/>
              <a:gd name="connsiteY13937" fmla="*/ 1999402 h 6858000"/>
              <a:gd name="connsiteX13938" fmla="*/ 2330647 w 12192000"/>
              <a:gd name="connsiteY13938" fmla="*/ 1988880 h 6858000"/>
              <a:gd name="connsiteX13939" fmla="*/ 2326955 w 12192000"/>
              <a:gd name="connsiteY13939" fmla="*/ 1981999 h 6858000"/>
              <a:gd name="connsiteX13940" fmla="*/ 2329170 w 12192000"/>
              <a:gd name="connsiteY13940" fmla="*/ 1975119 h 6858000"/>
              <a:gd name="connsiteX13941" fmla="*/ 2345411 w 12192000"/>
              <a:gd name="connsiteY13941" fmla="*/ 1959335 h 6858000"/>
              <a:gd name="connsiteX13942" fmla="*/ 2335076 w 12192000"/>
              <a:gd name="connsiteY13942" fmla="*/ 1964192 h 6858000"/>
              <a:gd name="connsiteX13943" fmla="*/ 2325479 w 12192000"/>
              <a:gd name="connsiteY13943" fmla="*/ 1971882 h 6858000"/>
              <a:gd name="connsiteX13944" fmla="*/ 2321049 w 12192000"/>
              <a:gd name="connsiteY13944" fmla="*/ 1980381 h 6858000"/>
              <a:gd name="connsiteX13945" fmla="*/ 2322526 w 12192000"/>
              <a:gd name="connsiteY13945" fmla="*/ 1989689 h 6858000"/>
              <a:gd name="connsiteX13946" fmla="*/ 2326955 w 12192000"/>
              <a:gd name="connsiteY13946" fmla="*/ 1994141 h 6858000"/>
              <a:gd name="connsiteX13947" fmla="*/ 2328432 w 12192000"/>
              <a:gd name="connsiteY13947" fmla="*/ 2006687 h 6858000"/>
              <a:gd name="connsiteX13948" fmla="*/ 2332861 w 12192000"/>
              <a:gd name="connsiteY13948" fmla="*/ 2011544 h 6858000"/>
              <a:gd name="connsiteX13949" fmla="*/ 2339505 w 12192000"/>
              <a:gd name="connsiteY13949" fmla="*/ 2026923 h 6858000"/>
              <a:gd name="connsiteX13950" fmla="*/ 2338767 w 12192000"/>
              <a:gd name="connsiteY13950" fmla="*/ 2038255 h 6858000"/>
              <a:gd name="connsiteX13951" fmla="*/ 2330647 w 12192000"/>
              <a:gd name="connsiteY13951" fmla="*/ 2055657 h 6858000"/>
              <a:gd name="connsiteX13952" fmla="*/ 2319573 w 12192000"/>
              <a:gd name="connsiteY13952" fmla="*/ 2061728 h 6858000"/>
              <a:gd name="connsiteX13953" fmla="*/ 2311452 w 12192000"/>
              <a:gd name="connsiteY13953" fmla="*/ 2080345 h 6858000"/>
              <a:gd name="connsiteX13954" fmla="*/ 2306284 w 12192000"/>
              <a:gd name="connsiteY13954" fmla="*/ 2089249 h 6858000"/>
              <a:gd name="connsiteX13955" fmla="*/ 2306284 w 12192000"/>
              <a:gd name="connsiteY13955" fmla="*/ 2094915 h 6858000"/>
              <a:gd name="connsiteX13956" fmla="*/ 2303331 w 12192000"/>
              <a:gd name="connsiteY13956" fmla="*/ 2098557 h 6858000"/>
              <a:gd name="connsiteX13957" fmla="*/ 2302593 w 12192000"/>
              <a:gd name="connsiteY13957" fmla="*/ 2094915 h 6858000"/>
              <a:gd name="connsiteX13958" fmla="*/ 2301117 w 12192000"/>
              <a:gd name="connsiteY13958" fmla="*/ 2091272 h 6858000"/>
              <a:gd name="connsiteX13959" fmla="*/ 2291520 w 12192000"/>
              <a:gd name="connsiteY13959" fmla="*/ 2107866 h 6858000"/>
              <a:gd name="connsiteX13960" fmla="*/ 2290043 w 12192000"/>
              <a:gd name="connsiteY13960" fmla="*/ 2112318 h 6858000"/>
              <a:gd name="connsiteX13961" fmla="*/ 2287828 w 12192000"/>
              <a:gd name="connsiteY13961" fmla="*/ 2115960 h 6858000"/>
              <a:gd name="connsiteX13962" fmla="*/ 2286352 w 12192000"/>
              <a:gd name="connsiteY13962" fmla="*/ 2107056 h 6858000"/>
              <a:gd name="connsiteX13963" fmla="*/ 2289305 w 12192000"/>
              <a:gd name="connsiteY13963" fmla="*/ 2096938 h 6858000"/>
              <a:gd name="connsiteX13964" fmla="*/ 2295211 w 12192000"/>
              <a:gd name="connsiteY13964" fmla="*/ 2088035 h 6858000"/>
              <a:gd name="connsiteX13965" fmla="*/ 2293734 w 12192000"/>
              <a:gd name="connsiteY13965" fmla="*/ 2082369 h 6858000"/>
              <a:gd name="connsiteX13966" fmla="*/ 2299640 w 12192000"/>
              <a:gd name="connsiteY13966" fmla="*/ 2075084 h 6858000"/>
              <a:gd name="connsiteX13967" fmla="*/ 2298164 w 12192000"/>
              <a:gd name="connsiteY13967" fmla="*/ 2072655 h 6858000"/>
              <a:gd name="connsiteX13968" fmla="*/ 2306284 w 12192000"/>
              <a:gd name="connsiteY13968" fmla="*/ 2068608 h 6858000"/>
              <a:gd name="connsiteX13969" fmla="*/ 2294473 w 12192000"/>
              <a:gd name="connsiteY13969" fmla="*/ 2068608 h 6858000"/>
              <a:gd name="connsiteX13970" fmla="*/ 2291520 w 12192000"/>
              <a:gd name="connsiteY13970" fmla="*/ 2062133 h 6858000"/>
              <a:gd name="connsiteX13971" fmla="*/ 2294473 w 12192000"/>
              <a:gd name="connsiteY13971" fmla="*/ 2058086 h 6858000"/>
              <a:gd name="connsiteX13972" fmla="*/ 2293734 w 12192000"/>
              <a:gd name="connsiteY13972" fmla="*/ 2056062 h 6858000"/>
              <a:gd name="connsiteX13973" fmla="*/ 2289305 w 12192000"/>
              <a:gd name="connsiteY13973" fmla="*/ 2056062 h 6858000"/>
              <a:gd name="connsiteX13974" fmla="*/ 2287828 w 12192000"/>
              <a:gd name="connsiteY13974" fmla="*/ 2052420 h 6858000"/>
              <a:gd name="connsiteX13975" fmla="*/ 2284875 w 12192000"/>
              <a:gd name="connsiteY13975" fmla="*/ 2056062 h 6858000"/>
              <a:gd name="connsiteX13976" fmla="*/ 2276755 w 12192000"/>
              <a:gd name="connsiteY13976" fmla="*/ 2046754 h 6858000"/>
              <a:gd name="connsiteX13977" fmla="*/ 2276755 w 12192000"/>
              <a:gd name="connsiteY13977" fmla="*/ 2037850 h 6858000"/>
              <a:gd name="connsiteX13978" fmla="*/ 2283399 w 12192000"/>
              <a:gd name="connsiteY13978" fmla="*/ 2028542 h 6858000"/>
              <a:gd name="connsiteX13979" fmla="*/ 2286352 w 12192000"/>
              <a:gd name="connsiteY13979" fmla="*/ 2015186 h 6858000"/>
              <a:gd name="connsiteX13980" fmla="*/ 2278231 w 12192000"/>
              <a:gd name="connsiteY13980" fmla="*/ 2003045 h 6858000"/>
              <a:gd name="connsiteX13981" fmla="*/ 2283399 w 12192000"/>
              <a:gd name="connsiteY13981" fmla="*/ 1993331 h 6858000"/>
              <a:gd name="connsiteX13982" fmla="*/ 2292258 w 12192000"/>
              <a:gd name="connsiteY13982" fmla="*/ 1988880 h 6858000"/>
              <a:gd name="connsiteX13983" fmla="*/ 2289305 w 12192000"/>
              <a:gd name="connsiteY13983" fmla="*/ 1985642 h 6858000"/>
              <a:gd name="connsiteX13984" fmla="*/ 2291520 w 12192000"/>
              <a:gd name="connsiteY13984" fmla="*/ 1977143 h 6858000"/>
              <a:gd name="connsiteX13985" fmla="*/ 2289305 w 12192000"/>
              <a:gd name="connsiteY13985" fmla="*/ 1973500 h 6858000"/>
              <a:gd name="connsiteX13986" fmla="*/ 2289305 w 12192000"/>
              <a:gd name="connsiteY13986" fmla="*/ 1976333 h 6858000"/>
              <a:gd name="connsiteX13987" fmla="*/ 2287090 w 12192000"/>
              <a:gd name="connsiteY13987" fmla="*/ 1984832 h 6858000"/>
              <a:gd name="connsiteX13988" fmla="*/ 2276755 w 12192000"/>
              <a:gd name="connsiteY13988" fmla="*/ 1992117 h 6858000"/>
              <a:gd name="connsiteX13989" fmla="*/ 2270111 w 12192000"/>
              <a:gd name="connsiteY13989" fmla="*/ 1996569 h 6858000"/>
              <a:gd name="connsiteX13990" fmla="*/ 2266419 w 12192000"/>
              <a:gd name="connsiteY13990" fmla="*/ 1996164 h 6858000"/>
              <a:gd name="connsiteX13991" fmla="*/ 2270849 w 12192000"/>
              <a:gd name="connsiteY13991" fmla="*/ 2002640 h 6858000"/>
              <a:gd name="connsiteX13992" fmla="*/ 2269372 w 12192000"/>
              <a:gd name="connsiteY13992" fmla="*/ 2007901 h 6858000"/>
              <a:gd name="connsiteX13993" fmla="*/ 2267896 w 12192000"/>
              <a:gd name="connsiteY13993" fmla="*/ 2021257 h 6858000"/>
              <a:gd name="connsiteX13994" fmla="*/ 2270111 w 12192000"/>
              <a:gd name="connsiteY13994" fmla="*/ 2026518 h 6858000"/>
              <a:gd name="connsiteX13995" fmla="*/ 2268634 w 12192000"/>
              <a:gd name="connsiteY13995" fmla="*/ 2032993 h 6858000"/>
              <a:gd name="connsiteX13996" fmla="*/ 2269372 w 12192000"/>
              <a:gd name="connsiteY13996" fmla="*/ 2041897 h 6858000"/>
              <a:gd name="connsiteX13997" fmla="*/ 2267896 w 12192000"/>
              <a:gd name="connsiteY13997" fmla="*/ 2059705 h 6858000"/>
              <a:gd name="connsiteX13998" fmla="*/ 2264943 w 12192000"/>
              <a:gd name="connsiteY13998" fmla="*/ 2060109 h 6858000"/>
              <a:gd name="connsiteX13999" fmla="*/ 2253131 w 12192000"/>
              <a:gd name="connsiteY13999" fmla="*/ 2047563 h 6858000"/>
              <a:gd name="connsiteX14000" fmla="*/ 2243534 w 12192000"/>
              <a:gd name="connsiteY14000" fmla="*/ 2045944 h 6858000"/>
              <a:gd name="connsiteX14001" fmla="*/ 2237628 w 12192000"/>
              <a:gd name="connsiteY14001" fmla="*/ 2035826 h 6858000"/>
              <a:gd name="connsiteX14002" fmla="*/ 2232460 w 12192000"/>
              <a:gd name="connsiteY14002" fmla="*/ 2035422 h 6858000"/>
              <a:gd name="connsiteX14003" fmla="*/ 2230984 w 12192000"/>
              <a:gd name="connsiteY14003" fmla="*/ 2030970 h 6858000"/>
              <a:gd name="connsiteX14004" fmla="*/ 2235413 w 12192000"/>
              <a:gd name="connsiteY14004" fmla="*/ 2021257 h 6858000"/>
              <a:gd name="connsiteX14005" fmla="*/ 2228031 w 12192000"/>
              <a:gd name="connsiteY14005" fmla="*/ 2030160 h 6858000"/>
              <a:gd name="connsiteX14006" fmla="*/ 2228031 w 12192000"/>
              <a:gd name="connsiteY14006" fmla="*/ 2038255 h 6858000"/>
              <a:gd name="connsiteX14007" fmla="*/ 2235413 w 12192000"/>
              <a:gd name="connsiteY14007" fmla="*/ 2041088 h 6858000"/>
              <a:gd name="connsiteX14008" fmla="*/ 2241319 w 12192000"/>
              <a:gd name="connsiteY14008" fmla="*/ 2049587 h 6858000"/>
              <a:gd name="connsiteX14009" fmla="*/ 2252393 w 12192000"/>
              <a:gd name="connsiteY14009" fmla="*/ 2053634 h 6858000"/>
              <a:gd name="connsiteX14010" fmla="*/ 2263466 w 12192000"/>
              <a:gd name="connsiteY14010" fmla="*/ 2066180 h 6858000"/>
              <a:gd name="connsiteX14011" fmla="*/ 2270849 w 12192000"/>
              <a:gd name="connsiteY14011" fmla="*/ 2070227 h 6858000"/>
              <a:gd name="connsiteX14012" fmla="*/ 2271587 w 12192000"/>
              <a:gd name="connsiteY14012" fmla="*/ 2078321 h 6858000"/>
              <a:gd name="connsiteX14013" fmla="*/ 2269372 w 12192000"/>
              <a:gd name="connsiteY14013" fmla="*/ 2087630 h 6858000"/>
              <a:gd name="connsiteX14014" fmla="*/ 2261990 w 12192000"/>
              <a:gd name="connsiteY14014" fmla="*/ 2087225 h 6858000"/>
              <a:gd name="connsiteX14015" fmla="*/ 2258299 w 12192000"/>
              <a:gd name="connsiteY14015" fmla="*/ 2079131 h 6858000"/>
              <a:gd name="connsiteX14016" fmla="*/ 2253869 w 12192000"/>
              <a:gd name="connsiteY14016" fmla="*/ 2077107 h 6858000"/>
              <a:gd name="connsiteX14017" fmla="*/ 2258299 w 12192000"/>
              <a:gd name="connsiteY14017" fmla="*/ 2088439 h 6858000"/>
              <a:gd name="connsiteX14018" fmla="*/ 2269372 w 12192000"/>
              <a:gd name="connsiteY14018" fmla="*/ 2094915 h 6858000"/>
              <a:gd name="connsiteX14019" fmla="*/ 2271587 w 12192000"/>
              <a:gd name="connsiteY14019" fmla="*/ 2100985 h 6858000"/>
              <a:gd name="connsiteX14020" fmla="*/ 2268634 w 12192000"/>
              <a:gd name="connsiteY14020" fmla="*/ 2103818 h 6858000"/>
              <a:gd name="connsiteX14021" fmla="*/ 2267896 w 12192000"/>
              <a:gd name="connsiteY14021" fmla="*/ 2107866 h 6858000"/>
              <a:gd name="connsiteX14022" fmla="*/ 2257560 w 12192000"/>
              <a:gd name="connsiteY14022" fmla="*/ 2105842 h 6858000"/>
              <a:gd name="connsiteX14023" fmla="*/ 2270111 w 12192000"/>
              <a:gd name="connsiteY14023" fmla="*/ 2115960 h 6858000"/>
              <a:gd name="connsiteX14024" fmla="*/ 2266419 w 12192000"/>
              <a:gd name="connsiteY14024" fmla="*/ 2122031 h 6858000"/>
              <a:gd name="connsiteX14025" fmla="*/ 2259775 w 12192000"/>
              <a:gd name="connsiteY14025" fmla="*/ 2119602 h 6858000"/>
              <a:gd name="connsiteX14026" fmla="*/ 2255346 w 12192000"/>
              <a:gd name="connsiteY14026" fmla="*/ 2111508 h 6858000"/>
              <a:gd name="connsiteX14027" fmla="*/ 2242795 w 12192000"/>
              <a:gd name="connsiteY14027" fmla="*/ 2111103 h 6858000"/>
              <a:gd name="connsiteX14028" fmla="*/ 2234675 w 12192000"/>
              <a:gd name="connsiteY14028" fmla="*/ 2107461 h 6858000"/>
              <a:gd name="connsiteX14029" fmla="*/ 2241319 w 12192000"/>
              <a:gd name="connsiteY14029" fmla="*/ 2114746 h 6858000"/>
              <a:gd name="connsiteX14030" fmla="*/ 2249440 w 12192000"/>
              <a:gd name="connsiteY14030" fmla="*/ 2117579 h 6858000"/>
              <a:gd name="connsiteX14031" fmla="*/ 2255346 w 12192000"/>
              <a:gd name="connsiteY14031" fmla="*/ 2117579 h 6858000"/>
              <a:gd name="connsiteX14032" fmla="*/ 2259037 w 12192000"/>
              <a:gd name="connsiteY14032" fmla="*/ 2128911 h 6858000"/>
              <a:gd name="connsiteX14033" fmla="*/ 2267896 w 12192000"/>
              <a:gd name="connsiteY14033" fmla="*/ 2130935 h 6858000"/>
              <a:gd name="connsiteX14034" fmla="*/ 2274540 w 12192000"/>
              <a:gd name="connsiteY14034" fmla="*/ 2129315 h 6858000"/>
              <a:gd name="connsiteX14035" fmla="*/ 2279708 w 12192000"/>
              <a:gd name="connsiteY14035" fmla="*/ 2132958 h 6858000"/>
              <a:gd name="connsiteX14036" fmla="*/ 2281922 w 12192000"/>
              <a:gd name="connsiteY14036" fmla="*/ 2141457 h 6858000"/>
              <a:gd name="connsiteX14037" fmla="*/ 2278231 w 12192000"/>
              <a:gd name="connsiteY14037" fmla="*/ 2150361 h 6858000"/>
              <a:gd name="connsiteX14038" fmla="*/ 2273063 w 12192000"/>
              <a:gd name="connsiteY14038" fmla="*/ 2147932 h 6858000"/>
              <a:gd name="connsiteX14039" fmla="*/ 2272325 w 12192000"/>
              <a:gd name="connsiteY14039" fmla="*/ 2152384 h 6858000"/>
              <a:gd name="connsiteX14040" fmla="*/ 2276755 w 12192000"/>
              <a:gd name="connsiteY14040" fmla="*/ 2156431 h 6858000"/>
              <a:gd name="connsiteX14041" fmla="*/ 2278231 w 12192000"/>
              <a:gd name="connsiteY14041" fmla="*/ 2166144 h 6858000"/>
              <a:gd name="connsiteX14042" fmla="*/ 2275278 w 12192000"/>
              <a:gd name="connsiteY14042" fmla="*/ 2171001 h 6858000"/>
              <a:gd name="connsiteX14043" fmla="*/ 2268634 w 12192000"/>
              <a:gd name="connsiteY14043" fmla="*/ 2171001 h 6858000"/>
              <a:gd name="connsiteX14044" fmla="*/ 2266419 w 12192000"/>
              <a:gd name="connsiteY14044" fmla="*/ 2173429 h 6858000"/>
              <a:gd name="connsiteX14045" fmla="*/ 2253131 w 12192000"/>
              <a:gd name="connsiteY14045" fmla="*/ 2176667 h 6858000"/>
              <a:gd name="connsiteX14046" fmla="*/ 2248701 w 12192000"/>
              <a:gd name="connsiteY14046" fmla="*/ 2181119 h 6858000"/>
              <a:gd name="connsiteX14047" fmla="*/ 2242057 w 12192000"/>
              <a:gd name="connsiteY14047" fmla="*/ 2179096 h 6858000"/>
              <a:gd name="connsiteX14048" fmla="*/ 2236890 w 12192000"/>
              <a:gd name="connsiteY14048" fmla="*/ 2169382 h 6858000"/>
              <a:gd name="connsiteX14049" fmla="*/ 2233937 w 12192000"/>
              <a:gd name="connsiteY14049" fmla="*/ 2171406 h 6858000"/>
              <a:gd name="connsiteX14050" fmla="*/ 2233198 w 12192000"/>
              <a:gd name="connsiteY14050" fmla="*/ 2185166 h 6858000"/>
              <a:gd name="connsiteX14051" fmla="*/ 2231722 w 12192000"/>
              <a:gd name="connsiteY14051" fmla="*/ 2190428 h 6858000"/>
              <a:gd name="connsiteX14052" fmla="*/ 2241319 w 12192000"/>
              <a:gd name="connsiteY14052" fmla="*/ 2187999 h 6858000"/>
              <a:gd name="connsiteX14053" fmla="*/ 2261252 w 12192000"/>
              <a:gd name="connsiteY14053" fmla="*/ 2185166 h 6858000"/>
              <a:gd name="connsiteX14054" fmla="*/ 2265681 w 12192000"/>
              <a:gd name="connsiteY14054" fmla="*/ 2186785 h 6858000"/>
              <a:gd name="connsiteX14055" fmla="*/ 2267158 w 12192000"/>
              <a:gd name="connsiteY14055" fmla="*/ 2200141 h 6858000"/>
              <a:gd name="connsiteX14056" fmla="*/ 2271587 w 12192000"/>
              <a:gd name="connsiteY14056" fmla="*/ 2202164 h 6858000"/>
              <a:gd name="connsiteX14057" fmla="*/ 2272325 w 12192000"/>
              <a:gd name="connsiteY14057" fmla="*/ 2196498 h 6858000"/>
              <a:gd name="connsiteX14058" fmla="*/ 2277493 w 12192000"/>
              <a:gd name="connsiteY14058" fmla="*/ 2187190 h 6858000"/>
              <a:gd name="connsiteX14059" fmla="*/ 2280446 w 12192000"/>
              <a:gd name="connsiteY14059" fmla="*/ 2186785 h 6858000"/>
              <a:gd name="connsiteX14060" fmla="*/ 2284137 w 12192000"/>
              <a:gd name="connsiteY14060" fmla="*/ 2194475 h 6858000"/>
              <a:gd name="connsiteX14061" fmla="*/ 2281922 w 12192000"/>
              <a:gd name="connsiteY14061" fmla="*/ 2204188 h 6858000"/>
              <a:gd name="connsiteX14062" fmla="*/ 2278231 w 12192000"/>
              <a:gd name="connsiteY14062" fmla="*/ 2204593 h 6858000"/>
              <a:gd name="connsiteX14063" fmla="*/ 2267896 w 12192000"/>
              <a:gd name="connsiteY14063" fmla="*/ 2212687 h 6858000"/>
              <a:gd name="connsiteX14064" fmla="*/ 2264205 w 12192000"/>
              <a:gd name="connsiteY14064" fmla="*/ 2219567 h 6858000"/>
              <a:gd name="connsiteX14065" fmla="*/ 2259775 w 12192000"/>
              <a:gd name="connsiteY14065" fmla="*/ 2222400 h 6858000"/>
              <a:gd name="connsiteX14066" fmla="*/ 2253131 w 12192000"/>
              <a:gd name="connsiteY14066" fmla="*/ 2218757 h 6858000"/>
              <a:gd name="connsiteX14067" fmla="*/ 2246487 w 12192000"/>
              <a:gd name="connsiteY14067" fmla="*/ 2219567 h 6858000"/>
              <a:gd name="connsiteX14068" fmla="*/ 2242795 w 12192000"/>
              <a:gd name="connsiteY14068" fmla="*/ 2209449 h 6858000"/>
              <a:gd name="connsiteX14069" fmla="*/ 2241319 w 12192000"/>
              <a:gd name="connsiteY14069" fmla="*/ 2215925 h 6858000"/>
              <a:gd name="connsiteX14070" fmla="*/ 2234675 w 12192000"/>
              <a:gd name="connsiteY14070" fmla="*/ 2218757 h 6858000"/>
              <a:gd name="connsiteX14071" fmla="*/ 2228031 w 12192000"/>
              <a:gd name="connsiteY14071" fmla="*/ 2215520 h 6858000"/>
              <a:gd name="connsiteX14072" fmla="*/ 2220648 w 12192000"/>
              <a:gd name="connsiteY14072" fmla="*/ 2215115 h 6858000"/>
              <a:gd name="connsiteX14073" fmla="*/ 2226554 w 12192000"/>
              <a:gd name="connsiteY14073" fmla="*/ 2221186 h 6858000"/>
              <a:gd name="connsiteX14074" fmla="*/ 2238366 w 12192000"/>
              <a:gd name="connsiteY14074" fmla="*/ 2223209 h 6858000"/>
              <a:gd name="connsiteX14075" fmla="*/ 2241319 w 12192000"/>
              <a:gd name="connsiteY14075" fmla="*/ 2227661 h 6858000"/>
              <a:gd name="connsiteX14076" fmla="*/ 2236151 w 12192000"/>
              <a:gd name="connsiteY14076" fmla="*/ 2231709 h 6858000"/>
              <a:gd name="connsiteX14077" fmla="*/ 2238366 w 12192000"/>
              <a:gd name="connsiteY14077" fmla="*/ 2234946 h 6858000"/>
              <a:gd name="connsiteX14078" fmla="*/ 2225078 w 12192000"/>
              <a:gd name="connsiteY14078" fmla="*/ 2240612 h 6858000"/>
              <a:gd name="connsiteX14079" fmla="*/ 2216219 w 12192000"/>
              <a:gd name="connsiteY14079" fmla="*/ 2236970 h 6858000"/>
              <a:gd name="connsiteX14080" fmla="*/ 2223601 w 12192000"/>
              <a:gd name="connsiteY14080" fmla="*/ 2243850 h 6858000"/>
              <a:gd name="connsiteX14081" fmla="*/ 2236151 w 12192000"/>
              <a:gd name="connsiteY14081" fmla="*/ 2244659 h 6858000"/>
              <a:gd name="connsiteX14082" fmla="*/ 2245748 w 12192000"/>
              <a:gd name="connsiteY14082" fmla="*/ 2236970 h 6858000"/>
              <a:gd name="connsiteX14083" fmla="*/ 2247225 w 12192000"/>
              <a:gd name="connsiteY14083" fmla="*/ 2240612 h 6858000"/>
              <a:gd name="connsiteX14084" fmla="*/ 2250916 w 12192000"/>
              <a:gd name="connsiteY14084" fmla="*/ 2241826 h 6858000"/>
              <a:gd name="connsiteX14085" fmla="*/ 2242057 w 12192000"/>
              <a:gd name="connsiteY14085" fmla="*/ 2251539 h 6858000"/>
              <a:gd name="connsiteX14086" fmla="*/ 2233198 w 12192000"/>
              <a:gd name="connsiteY14086" fmla="*/ 2251944 h 6858000"/>
              <a:gd name="connsiteX14087" fmla="*/ 2232460 w 12192000"/>
              <a:gd name="connsiteY14087" fmla="*/ 2249111 h 6858000"/>
              <a:gd name="connsiteX14088" fmla="*/ 2225816 w 12192000"/>
              <a:gd name="connsiteY14088" fmla="*/ 2249921 h 6858000"/>
              <a:gd name="connsiteX14089" fmla="*/ 2222863 w 12192000"/>
              <a:gd name="connsiteY14089" fmla="*/ 2251944 h 6858000"/>
              <a:gd name="connsiteX14090" fmla="*/ 2210313 w 12192000"/>
              <a:gd name="connsiteY14090" fmla="*/ 2253158 h 6858000"/>
              <a:gd name="connsiteX14091" fmla="*/ 2187427 w 12192000"/>
              <a:gd name="connsiteY14091" fmla="*/ 2266109 h 6858000"/>
              <a:gd name="connsiteX14092" fmla="*/ 2162327 w 12192000"/>
              <a:gd name="connsiteY14092" fmla="*/ 2284726 h 6858000"/>
              <a:gd name="connsiteX14093" fmla="*/ 2154206 w 12192000"/>
              <a:gd name="connsiteY14093" fmla="*/ 2298891 h 6858000"/>
              <a:gd name="connsiteX14094" fmla="*/ 2149777 w 12192000"/>
              <a:gd name="connsiteY14094" fmla="*/ 2299700 h 6858000"/>
              <a:gd name="connsiteX14095" fmla="*/ 2144609 w 12192000"/>
              <a:gd name="connsiteY14095" fmla="*/ 2296868 h 6858000"/>
              <a:gd name="connsiteX14096" fmla="*/ 2130582 w 12192000"/>
              <a:gd name="connsiteY14096" fmla="*/ 2298486 h 6858000"/>
              <a:gd name="connsiteX14097" fmla="*/ 2120247 w 12192000"/>
              <a:gd name="connsiteY14097" fmla="*/ 2306176 h 6858000"/>
              <a:gd name="connsiteX14098" fmla="*/ 2101791 w 12192000"/>
              <a:gd name="connsiteY14098" fmla="*/ 2329245 h 6858000"/>
              <a:gd name="connsiteX14099" fmla="*/ 2101791 w 12192000"/>
              <a:gd name="connsiteY14099" fmla="*/ 2334506 h 6858000"/>
              <a:gd name="connsiteX14100" fmla="*/ 2093670 w 12192000"/>
              <a:gd name="connsiteY14100" fmla="*/ 2340981 h 6858000"/>
              <a:gd name="connsiteX14101" fmla="*/ 2089241 w 12192000"/>
              <a:gd name="connsiteY14101" fmla="*/ 2340577 h 6858000"/>
              <a:gd name="connsiteX14102" fmla="*/ 2088503 w 12192000"/>
              <a:gd name="connsiteY14102" fmla="*/ 2346243 h 6858000"/>
              <a:gd name="connsiteX14103" fmla="*/ 2079644 w 12192000"/>
              <a:gd name="connsiteY14103" fmla="*/ 2355551 h 6858000"/>
              <a:gd name="connsiteX14104" fmla="*/ 2073738 w 12192000"/>
              <a:gd name="connsiteY14104" fmla="*/ 2353123 h 6858000"/>
              <a:gd name="connsiteX14105" fmla="*/ 2068570 w 12192000"/>
              <a:gd name="connsiteY14105" fmla="*/ 2354337 h 6858000"/>
              <a:gd name="connsiteX14106" fmla="*/ 2065617 w 12192000"/>
              <a:gd name="connsiteY14106" fmla="*/ 2358789 h 6858000"/>
              <a:gd name="connsiteX14107" fmla="*/ 2055282 w 12192000"/>
              <a:gd name="connsiteY14107" fmla="*/ 2357575 h 6858000"/>
              <a:gd name="connsiteX14108" fmla="*/ 2050114 w 12192000"/>
              <a:gd name="connsiteY14108" fmla="*/ 2364455 h 6858000"/>
              <a:gd name="connsiteX14109" fmla="*/ 2035349 w 12192000"/>
              <a:gd name="connsiteY14109" fmla="*/ 2366074 h 6858000"/>
              <a:gd name="connsiteX14110" fmla="*/ 2032396 w 12192000"/>
              <a:gd name="connsiteY14110" fmla="*/ 2370930 h 6858000"/>
              <a:gd name="connsiteX14111" fmla="*/ 2022799 w 12192000"/>
              <a:gd name="connsiteY14111" fmla="*/ 2370121 h 6858000"/>
              <a:gd name="connsiteX14112" fmla="*/ 2021322 w 12192000"/>
              <a:gd name="connsiteY14112" fmla="*/ 2375787 h 6858000"/>
              <a:gd name="connsiteX14113" fmla="*/ 2009510 w 12192000"/>
              <a:gd name="connsiteY14113" fmla="*/ 2375787 h 6858000"/>
              <a:gd name="connsiteX14114" fmla="*/ 2006557 w 12192000"/>
              <a:gd name="connsiteY14114" fmla="*/ 2378215 h 6858000"/>
              <a:gd name="connsiteX14115" fmla="*/ 2010249 w 12192000"/>
              <a:gd name="connsiteY14115" fmla="*/ 2380643 h 6858000"/>
              <a:gd name="connsiteX14116" fmla="*/ 2008772 w 12192000"/>
              <a:gd name="connsiteY14116" fmla="*/ 2388333 h 6858000"/>
              <a:gd name="connsiteX14117" fmla="*/ 2002128 w 12192000"/>
              <a:gd name="connsiteY14117" fmla="*/ 2397237 h 6858000"/>
              <a:gd name="connsiteX14118" fmla="*/ 1997699 w 12192000"/>
              <a:gd name="connsiteY14118" fmla="*/ 2397641 h 6858000"/>
              <a:gd name="connsiteX14119" fmla="*/ 1993269 w 12192000"/>
              <a:gd name="connsiteY14119" fmla="*/ 2403307 h 6858000"/>
              <a:gd name="connsiteX14120" fmla="*/ 1985148 w 12192000"/>
              <a:gd name="connsiteY14120" fmla="*/ 2405331 h 6858000"/>
              <a:gd name="connsiteX14121" fmla="*/ 1976289 w 12192000"/>
              <a:gd name="connsiteY14121" fmla="*/ 2418282 h 6858000"/>
              <a:gd name="connsiteX14122" fmla="*/ 1969645 w 12192000"/>
              <a:gd name="connsiteY14122" fmla="*/ 2431637 h 6858000"/>
              <a:gd name="connsiteX14123" fmla="*/ 1969645 w 12192000"/>
              <a:gd name="connsiteY14123" fmla="*/ 2447017 h 6858000"/>
              <a:gd name="connsiteX14124" fmla="*/ 1966692 w 12192000"/>
              <a:gd name="connsiteY14124" fmla="*/ 2475751 h 6858000"/>
              <a:gd name="connsiteX14125" fmla="*/ 1968169 w 12192000"/>
              <a:gd name="connsiteY14125" fmla="*/ 2488297 h 6858000"/>
              <a:gd name="connsiteX14126" fmla="*/ 1965216 w 12192000"/>
              <a:gd name="connsiteY14126" fmla="*/ 2508533 h 6858000"/>
              <a:gd name="connsiteX14127" fmla="*/ 1971122 w 12192000"/>
              <a:gd name="connsiteY14127" fmla="*/ 2521079 h 6858000"/>
              <a:gd name="connsiteX14128" fmla="*/ 1973336 w 12192000"/>
              <a:gd name="connsiteY14128" fmla="*/ 2540910 h 6858000"/>
              <a:gd name="connsiteX14129" fmla="*/ 1977027 w 12192000"/>
              <a:gd name="connsiteY14129" fmla="*/ 2549005 h 6858000"/>
              <a:gd name="connsiteX14130" fmla="*/ 1982195 w 12192000"/>
              <a:gd name="connsiteY14130" fmla="*/ 2571264 h 6858000"/>
              <a:gd name="connsiteX14131" fmla="*/ 1988840 w 12192000"/>
              <a:gd name="connsiteY14131" fmla="*/ 2579358 h 6858000"/>
              <a:gd name="connsiteX14132" fmla="*/ 1992531 w 12192000"/>
              <a:gd name="connsiteY14132" fmla="*/ 2587452 h 6858000"/>
              <a:gd name="connsiteX14133" fmla="*/ 1988101 w 12192000"/>
              <a:gd name="connsiteY14133" fmla="*/ 2597975 h 6858000"/>
              <a:gd name="connsiteX14134" fmla="*/ 1986625 w 12192000"/>
              <a:gd name="connsiteY14134" fmla="*/ 2612140 h 6858000"/>
              <a:gd name="connsiteX14135" fmla="*/ 1990316 w 12192000"/>
              <a:gd name="connsiteY14135" fmla="*/ 2616592 h 6858000"/>
              <a:gd name="connsiteX14136" fmla="*/ 1995484 w 12192000"/>
              <a:gd name="connsiteY14136" fmla="*/ 2646136 h 6858000"/>
              <a:gd name="connsiteX14137" fmla="*/ 2005819 w 12192000"/>
              <a:gd name="connsiteY14137" fmla="*/ 2652207 h 6858000"/>
              <a:gd name="connsiteX14138" fmla="*/ 2008772 w 12192000"/>
              <a:gd name="connsiteY14138" fmla="*/ 2665562 h 6858000"/>
              <a:gd name="connsiteX14139" fmla="*/ 2002866 w 12192000"/>
              <a:gd name="connsiteY14139" fmla="*/ 2670824 h 6858000"/>
              <a:gd name="connsiteX14140" fmla="*/ 2005819 w 12192000"/>
              <a:gd name="connsiteY14140" fmla="*/ 2674061 h 6858000"/>
              <a:gd name="connsiteX14141" fmla="*/ 2003604 w 12192000"/>
              <a:gd name="connsiteY14141" fmla="*/ 2690655 h 6858000"/>
              <a:gd name="connsiteX14142" fmla="*/ 2001390 w 12192000"/>
              <a:gd name="connsiteY14142" fmla="*/ 2694702 h 6858000"/>
              <a:gd name="connsiteX14143" fmla="*/ 2002128 w 12192000"/>
              <a:gd name="connsiteY14143" fmla="*/ 2702796 h 6858000"/>
              <a:gd name="connsiteX14144" fmla="*/ 1994007 w 12192000"/>
              <a:gd name="connsiteY14144" fmla="*/ 2718985 h 6858000"/>
              <a:gd name="connsiteX14145" fmla="*/ 1989578 w 12192000"/>
              <a:gd name="connsiteY14145" fmla="*/ 2729912 h 6858000"/>
              <a:gd name="connsiteX14146" fmla="*/ 1982934 w 12192000"/>
              <a:gd name="connsiteY14146" fmla="*/ 2738411 h 6858000"/>
              <a:gd name="connsiteX14147" fmla="*/ 1981457 w 12192000"/>
              <a:gd name="connsiteY14147" fmla="*/ 2749743 h 6858000"/>
              <a:gd name="connsiteX14148" fmla="*/ 1973336 w 12192000"/>
              <a:gd name="connsiteY14148" fmla="*/ 2752576 h 6858000"/>
              <a:gd name="connsiteX14149" fmla="*/ 1964478 w 12192000"/>
              <a:gd name="connsiteY14149" fmla="*/ 2755409 h 6858000"/>
              <a:gd name="connsiteX14150" fmla="*/ 1954880 w 12192000"/>
              <a:gd name="connsiteY14150" fmla="*/ 2752981 h 6858000"/>
              <a:gd name="connsiteX14151" fmla="*/ 1950451 w 12192000"/>
              <a:gd name="connsiteY14151" fmla="*/ 2747315 h 6858000"/>
              <a:gd name="connsiteX14152" fmla="*/ 1939377 w 12192000"/>
              <a:gd name="connsiteY14152" fmla="*/ 2744886 h 6858000"/>
              <a:gd name="connsiteX14153" fmla="*/ 1945283 w 12192000"/>
              <a:gd name="connsiteY14153" fmla="*/ 2742458 h 6858000"/>
              <a:gd name="connsiteX14154" fmla="*/ 1933471 w 12192000"/>
              <a:gd name="connsiteY14154" fmla="*/ 2733554 h 6858000"/>
              <a:gd name="connsiteX14155" fmla="*/ 1934948 w 12192000"/>
              <a:gd name="connsiteY14155" fmla="*/ 2725865 h 6858000"/>
              <a:gd name="connsiteX14156" fmla="*/ 1931257 w 12192000"/>
              <a:gd name="connsiteY14156" fmla="*/ 2719389 h 6858000"/>
              <a:gd name="connsiteX14157" fmla="*/ 1922398 w 12192000"/>
              <a:gd name="connsiteY14157" fmla="*/ 2719389 h 6858000"/>
              <a:gd name="connsiteX14158" fmla="*/ 1918706 w 12192000"/>
              <a:gd name="connsiteY14158" fmla="*/ 2716152 h 6858000"/>
              <a:gd name="connsiteX14159" fmla="*/ 1919445 w 12192000"/>
              <a:gd name="connsiteY14159" fmla="*/ 2704010 h 6858000"/>
              <a:gd name="connsiteX14160" fmla="*/ 1917968 w 12192000"/>
              <a:gd name="connsiteY14160" fmla="*/ 2694702 h 6858000"/>
              <a:gd name="connsiteX14161" fmla="*/ 1905418 w 12192000"/>
              <a:gd name="connsiteY14161" fmla="*/ 2685798 h 6858000"/>
              <a:gd name="connsiteX14162" fmla="*/ 1904680 w 12192000"/>
              <a:gd name="connsiteY14162" fmla="*/ 2680537 h 6858000"/>
              <a:gd name="connsiteX14163" fmla="*/ 1909109 w 12192000"/>
              <a:gd name="connsiteY14163" fmla="*/ 2676085 h 6858000"/>
              <a:gd name="connsiteX14164" fmla="*/ 1910586 w 12192000"/>
              <a:gd name="connsiteY14164" fmla="*/ 2668395 h 6858000"/>
              <a:gd name="connsiteX14165" fmla="*/ 1917968 w 12192000"/>
              <a:gd name="connsiteY14165" fmla="*/ 2661920 h 6858000"/>
              <a:gd name="connsiteX14166" fmla="*/ 1908371 w 12192000"/>
              <a:gd name="connsiteY14166" fmla="*/ 2664348 h 6858000"/>
              <a:gd name="connsiteX14167" fmla="*/ 1904680 w 12192000"/>
              <a:gd name="connsiteY14167" fmla="*/ 2661515 h 6858000"/>
              <a:gd name="connsiteX14168" fmla="*/ 1904680 w 12192000"/>
              <a:gd name="connsiteY14168" fmla="*/ 2665562 h 6858000"/>
              <a:gd name="connsiteX14169" fmla="*/ 1901727 w 12192000"/>
              <a:gd name="connsiteY14169" fmla="*/ 2669610 h 6858000"/>
              <a:gd name="connsiteX14170" fmla="*/ 1898774 w 12192000"/>
              <a:gd name="connsiteY14170" fmla="*/ 2661111 h 6858000"/>
              <a:gd name="connsiteX14171" fmla="*/ 1895083 w 12192000"/>
              <a:gd name="connsiteY14171" fmla="*/ 2661920 h 6858000"/>
              <a:gd name="connsiteX14172" fmla="*/ 1892868 w 12192000"/>
              <a:gd name="connsiteY14172" fmla="*/ 2657468 h 6858000"/>
              <a:gd name="connsiteX14173" fmla="*/ 1886962 w 12192000"/>
              <a:gd name="connsiteY14173" fmla="*/ 2650993 h 6858000"/>
              <a:gd name="connsiteX14174" fmla="*/ 1886224 w 12192000"/>
              <a:gd name="connsiteY14174" fmla="*/ 2642089 h 6858000"/>
              <a:gd name="connsiteX14175" fmla="*/ 1883271 w 12192000"/>
              <a:gd name="connsiteY14175" fmla="*/ 2636423 h 6858000"/>
              <a:gd name="connsiteX14176" fmla="*/ 1895821 w 12192000"/>
              <a:gd name="connsiteY14176" fmla="*/ 2620234 h 6858000"/>
              <a:gd name="connsiteX14177" fmla="*/ 1895083 w 12192000"/>
              <a:gd name="connsiteY14177" fmla="*/ 2611735 h 6858000"/>
              <a:gd name="connsiteX14178" fmla="*/ 1887700 w 12192000"/>
              <a:gd name="connsiteY14178" fmla="*/ 2608902 h 6858000"/>
              <a:gd name="connsiteX14179" fmla="*/ 1884009 w 12192000"/>
              <a:gd name="connsiteY14179" fmla="*/ 2611735 h 6858000"/>
              <a:gd name="connsiteX14180" fmla="*/ 1886224 w 12192000"/>
              <a:gd name="connsiteY14180" fmla="*/ 2615782 h 6858000"/>
              <a:gd name="connsiteX14181" fmla="*/ 1880318 w 12192000"/>
              <a:gd name="connsiteY14181" fmla="*/ 2623067 h 6858000"/>
              <a:gd name="connsiteX14182" fmla="*/ 1877365 w 12192000"/>
              <a:gd name="connsiteY14182" fmla="*/ 2625496 h 6858000"/>
              <a:gd name="connsiteX14183" fmla="*/ 1871459 w 12192000"/>
              <a:gd name="connsiteY14183" fmla="*/ 2616187 h 6858000"/>
              <a:gd name="connsiteX14184" fmla="*/ 1872197 w 12192000"/>
              <a:gd name="connsiteY14184" fmla="*/ 2609307 h 6858000"/>
              <a:gd name="connsiteX14185" fmla="*/ 1881794 w 12192000"/>
              <a:gd name="connsiteY14185" fmla="*/ 2592714 h 6858000"/>
              <a:gd name="connsiteX14186" fmla="*/ 1888438 w 12192000"/>
              <a:gd name="connsiteY14186" fmla="*/ 2571264 h 6858000"/>
              <a:gd name="connsiteX14187" fmla="*/ 1889176 w 12192000"/>
              <a:gd name="connsiteY14187" fmla="*/ 2560337 h 6858000"/>
              <a:gd name="connsiteX14188" fmla="*/ 1882532 w 12192000"/>
              <a:gd name="connsiteY14188" fmla="*/ 2549005 h 6858000"/>
              <a:gd name="connsiteX14189" fmla="*/ 1875150 w 12192000"/>
              <a:gd name="connsiteY14189" fmla="*/ 2547790 h 6858000"/>
              <a:gd name="connsiteX14190" fmla="*/ 1870721 w 12192000"/>
              <a:gd name="connsiteY14190" fmla="*/ 2541315 h 6858000"/>
              <a:gd name="connsiteX14191" fmla="*/ 1871459 w 12192000"/>
              <a:gd name="connsiteY14191" fmla="*/ 2538077 h 6858000"/>
              <a:gd name="connsiteX14192" fmla="*/ 1867029 w 12192000"/>
              <a:gd name="connsiteY14192" fmla="*/ 2538077 h 6858000"/>
              <a:gd name="connsiteX14193" fmla="*/ 1859647 w 12192000"/>
              <a:gd name="connsiteY14193" fmla="*/ 2533221 h 6858000"/>
              <a:gd name="connsiteX14194" fmla="*/ 1858170 w 12192000"/>
              <a:gd name="connsiteY14194" fmla="*/ 2523508 h 6858000"/>
              <a:gd name="connsiteX14195" fmla="*/ 1855217 w 12192000"/>
              <a:gd name="connsiteY14195" fmla="*/ 2522698 h 6858000"/>
              <a:gd name="connsiteX14196" fmla="*/ 1850050 w 12192000"/>
              <a:gd name="connsiteY14196" fmla="*/ 2517842 h 6858000"/>
              <a:gd name="connsiteX14197" fmla="*/ 1844882 w 12192000"/>
              <a:gd name="connsiteY14197" fmla="*/ 2501653 h 6858000"/>
              <a:gd name="connsiteX14198" fmla="*/ 1833808 w 12192000"/>
              <a:gd name="connsiteY14198" fmla="*/ 2498011 h 6858000"/>
              <a:gd name="connsiteX14199" fmla="*/ 1827164 w 12192000"/>
              <a:gd name="connsiteY14199" fmla="*/ 2494773 h 6858000"/>
              <a:gd name="connsiteX14200" fmla="*/ 1816829 w 12192000"/>
              <a:gd name="connsiteY14200" fmla="*/ 2496392 h 6858000"/>
              <a:gd name="connsiteX14201" fmla="*/ 1810184 w 12192000"/>
              <a:gd name="connsiteY14201" fmla="*/ 2501248 h 6858000"/>
              <a:gd name="connsiteX14202" fmla="*/ 1810184 w 12192000"/>
              <a:gd name="connsiteY14202" fmla="*/ 2503272 h 6858000"/>
              <a:gd name="connsiteX14203" fmla="*/ 1808708 w 12192000"/>
              <a:gd name="connsiteY14203" fmla="*/ 2504891 h 6858000"/>
              <a:gd name="connsiteX14204" fmla="*/ 1805017 w 12192000"/>
              <a:gd name="connsiteY14204" fmla="*/ 2503272 h 6858000"/>
              <a:gd name="connsiteX14205" fmla="*/ 1791728 w 12192000"/>
              <a:gd name="connsiteY14205" fmla="*/ 2515009 h 6858000"/>
              <a:gd name="connsiteX14206" fmla="*/ 1782869 w 12192000"/>
              <a:gd name="connsiteY14206" fmla="*/ 2515818 h 6858000"/>
              <a:gd name="connsiteX14207" fmla="*/ 1768105 w 12192000"/>
              <a:gd name="connsiteY14207" fmla="*/ 2517842 h 6858000"/>
              <a:gd name="connsiteX14208" fmla="*/ 1765890 w 12192000"/>
              <a:gd name="connsiteY14208" fmla="*/ 2514604 h 6858000"/>
              <a:gd name="connsiteX14209" fmla="*/ 1767366 w 12192000"/>
              <a:gd name="connsiteY14209" fmla="*/ 2510961 h 6858000"/>
              <a:gd name="connsiteX14210" fmla="*/ 1768843 w 12192000"/>
              <a:gd name="connsiteY14210" fmla="*/ 2514199 h 6858000"/>
              <a:gd name="connsiteX14211" fmla="*/ 1771058 w 12192000"/>
              <a:gd name="connsiteY14211" fmla="*/ 2513390 h 6858000"/>
              <a:gd name="connsiteX14212" fmla="*/ 1768843 w 12192000"/>
              <a:gd name="connsiteY14212" fmla="*/ 2508938 h 6858000"/>
              <a:gd name="connsiteX14213" fmla="*/ 1763675 w 12192000"/>
              <a:gd name="connsiteY14213" fmla="*/ 2502462 h 6858000"/>
              <a:gd name="connsiteX14214" fmla="*/ 1751125 w 12192000"/>
              <a:gd name="connsiteY14214" fmla="*/ 2494773 h 6858000"/>
              <a:gd name="connsiteX14215" fmla="*/ 1753340 w 12192000"/>
              <a:gd name="connsiteY14215" fmla="*/ 2494368 h 6858000"/>
              <a:gd name="connsiteX14216" fmla="*/ 1759246 w 12192000"/>
              <a:gd name="connsiteY14216" fmla="*/ 2497201 h 6858000"/>
              <a:gd name="connsiteX14217" fmla="*/ 1761461 w 12192000"/>
              <a:gd name="connsiteY14217" fmla="*/ 2493963 h 6858000"/>
              <a:gd name="connsiteX14218" fmla="*/ 1751863 w 12192000"/>
              <a:gd name="connsiteY14218" fmla="*/ 2487893 h 6858000"/>
              <a:gd name="connsiteX14219" fmla="*/ 1750387 w 12192000"/>
              <a:gd name="connsiteY14219" fmla="*/ 2483036 h 6858000"/>
              <a:gd name="connsiteX14220" fmla="*/ 1745957 w 12192000"/>
              <a:gd name="connsiteY14220" fmla="*/ 2482631 h 6858000"/>
              <a:gd name="connsiteX14221" fmla="*/ 1744481 w 12192000"/>
              <a:gd name="connsiteY14221" fmla="*/ 2486679 h 6858000"/>
              <a:gd name="connsiteX14222" fmla="*/ 1749648 w 12192000"/>
              <a:gd name="connsiteY14222" fmla="*/ 2492749 h 6858000"/>
              <a:gd name="connsiteX14223" fmla="*/ 1741528 w 12192000"/>
              <a:gd name="connsiteY14223" fmla="*/ 2488702 h 6858000"/>
              <a:gd name="connsiteX14224" fmla="*/ 1734145 w 12192000"/>
              <a:gd name="connsiteY14224" fmla="*/ 2482631 h 6858000"/>
              <a:gd name="connsiteX14225" fmla="*/ 1721595 w 12192000"/>
              <a:gd name="connsiteY14225" fmla="*/ 2482631 h 6858000"/>
              <a:gd name="connsiteX14226" fmla="*/ 1708307 w 12192000"/>
              <a:gd name="connsiteY14226" fmla="*/ 2481013 h 6858000"/>
              <a:gd name="connsiteX14227" fmla="*/ 1710522 w 12192000"/>
              <a:gd name="connsiteY14227" fmla="*/ 2478584 h 6858000"/>
              <a:gd name="connsiteX14228" fmla="*/ 1721595 w 12192000"/>
              <a:gd name="connsiteY14228" fmla="*/ 2479394 h 6858000"/>
              <a:gd name="connsiteX14229" fmla="*/ 1727501 w 12192000"/>
              <a:gd name="connsiteY14229" fmla="*/ 2477775 h 6858000"/>
              <a:gd name="connsiteX14230" fmla="*/ 1725287 w 12192000"/>
              <a:gd name="connsiteY14230" fmla="*/ 2474942 h 6858000"/>
              <a:gd name="connsiteX14231" fmla="*/ 1714951 w 12192000"/>
              <a:gd name="connsiteY14231" fmla="*/ 2474132 h 6858000"/>
              <a:gd name="connsiteX14232" fmla="*/ 1703877 w 12192000"/>
              <a:gd name="connsiteY14232" fmla="*/ 2481417 h 6858000"/>
              <a:gd name="connsiteX14233" fmla="*/ 1699448 w 12192000"/>
              <a:gd name="connsiteY14233" fmla="*/ 2478989 h 6858000"/>
              <a:gd name="connsiteX14234" fmla="*/ 1683945 w 12192000"/>
              <a:gd name="connsiteY14234" fmla="*/ 2481013 h 6858000"/>
              <a:gd name="connsiteX14235" fmla="*/ 1678777 w 12192000"/>
              <a:gd name="connsiteY14235" fmla="*/ 2476965 h 6858000"/>
              <a:gd name="connsiteX14236" fmla="*/ 1671395 w 12192000"/>
              <a:gd name="connsiteY14236" fmla="*/ 2479798 h 6858000"/>
              <a:gd name="connsiteX14237" fmla="*/ 1657368 w 12192000"/>
              <a:gd name="connsiteY14237" fmla="*/ 2478989 h 6858000"/>
              <a:gd name="connsiteX14238" fmla="*/ 1649247 w 12192000"/>
              <a:gd name="connsiteY14238" fmla="*/ 2482227 h 6858000"/>
              <a:gd name="connsiteX14239" fmla="*/ 1639650 w 12192000"/>
              <a:gd name="connsiteY14239" fmla="*/ 2474537 h 6858000"/>
              <a:gd name="connsiteX14240" fmla="*/ 1639650 w 12192000"/>
              <a:gd name="connsiteY14240" fmla="*/ 2469276 h 6858000"/>
              <a:gd name="connsiteX14241" fmla="*/ 1641127 w 12192000"/>
              <a:gd name="connsiteY14241" fmla="*/ 2463205 h 6858000"/>
              <a:gd name="connsiteX14242" fmla="*/ 1634482 w 12192000"/>
              <a:gd name="connsiteY14242" fmla="*/ 2462396 h 6858000"/>
              <a:gd name="connsiteX14243" fmla="*/ 1630791 w 12192000"/>
              <a:gd name="connsiteY14243" fmla="*/ 2470085 h 6858000"/>
              <a:gd name="connsiteX14244" fmla="*/ 1625623 w 12192000"/>
              <a:gd name="connsiteY14244" fmla="*/ 2477370 h 6858000"/>
              <a:gd name="connsiteX14245" fmla="*/ 1618241 w 12192000"/>
              <a:gd name="connsiteY14245" fmla="*/ 2476156 h 6858000"/>
              <a:gd name="connsiteX14246" fmla="*/ 1612335 w 12192000"/>
              <a:gd name="connsiteY14246" fmla="*/ 2478180 h 6858000"/>
              <a:gd name="connsiteX14247" fmla="*/ 1601262 w 12192000"/>
              <a:gd name="connsiteY14247" fmla="*/ 2476561 h 6858000"/>
              <a:gd name="connsiteX14248" fmla="*/ 1571732 w 12192000"/>
              <a:gd name="connsiteY14248" fmla="*/ 2481417 h 6858000"/>
              <a:gd name="connsiteX14249" fmla="*/ 1563611 w 12192000"/>
              <a:gd name="connsiteY14249" fmla="*/ 2488297 h 6858000"/>
              <a:gd name="connsiteX14250" fmla="*/ 1547370 w 12192000"/>
              <a:gd name="connsiteY14250" fmla="*/ 2494368 h 6858000"/>
              <a:gd name="connsiteX14251" fmla="*/ 1538511 w 12192000"/>
              <a:gd name="connsiteY14251" fmla="*/ 2502867 h 6858000"/>
              <a:gd name="connsiteX14252" fmla="*/ 1538511 w 12192000"/>
              <a:gd name="connsiteY14252" fmla="*/ 2509343 h 6858000"/>
              <a:gd name="connsiteX14253" fmla="*/ 1544417 w 12192000"/>
              <a:gd name="connsiteY14253" fmla="*/ 2506914 h 6858000"/>
              <a:gd name="connsiteX14254" fmla="*/ 1550323 w 12192000"/>
              <a:gd name="connsiteY14254" fmla="*/ 2501653 h 6858000"/>
              <a:gd name="connsiteX14255" fmla="*/ 1553275 w 12192000"/>
              <a:gd name="connsiteY14255" fmla="*/ 2502462 h 6858000"/>
              <a:gd name="connsiteX14256" fmla="*/ 1556967 w 12192000"/>
              <a:gd name="connsiteY14256" fmla="*/ 2506914 h 6858000"/>
              <a:gd name="connsiteX14257" fmla="*/ 1565826 w 12192000"/>
              <a:gd name="connsiteY14257" fmla="*/ 2510152 h 6858000"/>
              <a:gd name="connsiteX14258" fmla="*/ 1562873 w 12192000"/>
              <a:gd name="connsiteY14258" fmla="*/ 2513390 h 6858000"/>
              <a:gd name="connsiteX14259" fmla="*/ 1546632 w 12192000"/>
              <a:gd name="connsiteY14259" fmla="*/ 2519056 h 6858000"/>
              <a:gd name="connsiteX14260" fmla="*/ 1547370 w 12192000"/>
              <a:gd name="connsiteY14260" fmla="*/ 2526745 h 6858000"/>
              <a:gd name="connsiteX14261" fmla="*/ 1550323 w 12192000"/>
              <a:gd name="connsiteY14261" fmla="*/ 2533625 h 6858000"/>
              <a:gd name="connsiteX14262" fmla="*/ 1565826 w 12192000"/>
              <a:gd name="connsiteY14262" fmla="*/ 2538482 h 6858000"/>
              <a:gd name="connsiteX14263" fmla="*/ 1577638 w 12192000"/>
              <a:gd name="connsiteY14263" fmla="*/ 2546981 h 6858000"/>
              <a:gd name="connsiteX14264" fmla="*/ 1576900 w 12192000"/>
              <a:gd name="connsiteY14264" fmla="*/ 2549814 h 6858000"/>
              <a:gd name="connsiteX14265" fmla="*/ 1569517 w 12192000"/>
              <a:gd name="connsiteY14265" fmla="*/ 2551838 h 6858000"/>
              <a:gd name="connsiteX14266" fmla="*/ 1566564 w 12192000"/>
              <a:gd name="connsiteY14266" fmla="*/ 2557504 h 6858000"/>
              <a:gd name="connsiteX14267" fmla="*/ 1565826 w 12192000"/>
              <a:gd name="connsiteY14267" fmla="*/ 2548600 h 6858000"/>
              <a:gd name="connsiteX14268" fmla="*/ 1560658 w 12192000"/>
              <a:gd name="connsiteY14268" fmla="*/ 2545362 h 6858000"/>
              <a:gd name="connsiteX14269" fmla="*/ 1554752 w 12192000"/>
              <a:gd name="connsiteY14269" fmla="*/ 2546172 h 6858000"/>
              <a:gd name="connsiteX14270" fmla="*/ 1550323 w 12192000"/>
              <a:gd name="connsiteY14270" fmla="*/ 2539696 h 6858000"/>
              <a:gd name="connsiteX14271" fmla="*/ 1542940 w 12192000"/>
              <a:gd name="connsiteY14271" fmla="*/ 2537268 h 6858000"/>
              <a:gd name="connsiteX14272" fmla="*/ 1535558 w 12192000"/>
              <a:gd name="connsiteY14272" fmla="*/ 2527150 h 6858000"/>
              <a:gd name="connsiteX14273" fmla="*/ 1526699 w 12192000"/>
              <a:gd name="connsiteY14273" fmla="*/ 2527959 h 6858000"/>
              <a:gd name="connsiteX14274" fmla="*/ 1531128 w 12192000"/>
              <a:gd name="connsiteY14274" fmla="*/ 2535649 h 6858000"/>
              <a:gd name="connsiteX14275" fmla="*/ 1530390 w 12192000"/>
              <a:gd name="connsiteY14275" fmla="*/ 2546981 h 6858000"/>
              <a:gd name="connsiteX14276" fmla="*/ 1523008 w 12192000"/>
              <a:gd name="connsiteY14276" fmla="*/ 2550623 h 6858000"/>
              <a:gd name="connsiteX14277" fmla="*/ 1519316 w 12192000"/>
              <a:gd name="connsiteY14277" fmla="*/ 2544957 h 6858000"/>
              <a:gd name="connsiteX14278" fmla="*/ 1511196 w 12192000"/>
              <a:gd name="connsiteY14278" fmla="*/ 2539291 h 6858000"/>
              <a:gd name="connsiteX14279" fmla="*/ 1503813 w 12192000"/>
              <a:gd name="connsiteY14279" fmla="*/ 2544553 h 6858000"/>
              <a:gd name="connsiteX14280" fmla="*/ 1498646 w 12192000"/>
              <a:gd name="connsiteY14280" fmla="*/ 2549814 h 6858000"/>
              <a:gd name="connsiteX14281" fmla="*/ 1486096 w 12192000"/>
              <a:gd name="connsiteY14281" fmla="*/ 2546172 h 6858000"/>
              <a:gd name="connsiteX14282" fmla="*/ 1479451 w 12192000"/>
              <a:gd name="connsiteY14282" fmla="*/ 2542529 h 6858000"/>
              <a:gd name="connsiteX14283" fmla="*/ 1471331 w 12192000"/>
              <a:gd name="connsiteY14283" fmla="*/ 2543743 h 6858000"/>
              <a:gd name="connsiteX14284" fmla="*/ 1466163 w 12192000"/>
              <a:gd name="connsiteY14284" fmla="*/ 2541720 h 6858000"/>
              <a:gd name="connsiteX14285" fmla="*/ 1469854 w 12192000"/>
              <a:gd name="connsiteY14285" fmla="*/ 2536863 h 6858000"/>
              <a:gd name="connsiteX14286" fmla="*/ 1476498 w 12192000"/>
              <a:gd name="connsiteY14286" fmla="*/ 2532007 h 6858000"/>
              <a:gd name="connsiteX14287" fmla="*/ 1472807 w 12192000"/>
              <a:gd name="connsiteY14287" fmla="*/ 2527150 h 6858000"/>
              <a:gd name="connsiteX14288" fmla="*/ 1463210 w 12192000"/>
              <a:gd name="connsiteY14288" fmla="*/ 2527959 h 6858000"/>
              <a:gd name="connsiteX14289" fmla="*/ 1460257 w 12192000"/>
              <a:gd name="connsiteY14289" fmla="*/ 2524722 h 6858000"/>
              <a:gd name="connsiteX14290" fmla="*/ 1460257 w 12192000"/>
              <a:gd name="connsiteY14290" fmla="*/ 2517842 h 6858000"/>
              <a:gd name="connsiteX14291" fmla="*/ 1456566 w 12192000"/>
              <a:gd name="connsiteY14291" fmla="*/ 2514604 h 6858000"/>
              <a:gd name="connsiteX14292" fmla="*/ 1449922 w 12192000"/>
              <a:gd name="connsiteY14292" fmla="*/ 2516627 h 6858000"/>
              <a:gd name="connsiteX14293" fmla="*/ 1444754 w 12192000"/>
              <a:gd name="connsiteY14293" fmla="*/ 2515009 h 6858000"/>
              <a:gd name="connsiteX14294" fmla="*/ 1448445 w 12192000"/>
              <a:gd name="connsiteY14294" fmla="*/ 2509747 h 6858000"/>
              <a:gd name="connsiteX14295" fmla="*/ 1442539 w 12192000"/>
              <a:gd name="connsiteY14295" fmla="*/ 2507724 h 6858000"/>
              <a:gd name="connsiteX14296" fmla="*/ 1432942 w 12192000"/>
              <a:gd name="connsiteY14296" fmla="*/ 2510961 h 6858000"/>
              <a:gd name="connsiteX14297" fmla="*/ 1432204 w 12192000"/>
              <a:gd name="connsiteY14297" fmla="*/ 2515818 h 6858000"/>
              <a:gd name="connsiteX14298" fmla="*/ 1433680 w 12192000"/>
              <a:gd name="connsiteY14298" fmla="*/ 2521484 h 6858000"/>
              <a:gd name="connsiteX14299" fmla="*/ 1424821 w 12192000"/>
              <a:gd name="connsiteY14299" fmla="*/ 2522698 h 6858000"/>
              <a:gd name="connsiteX14300" fmla="*/ 1396030 w 12192000"/>
              <a:gd name="connsiteY14300" fmla="*/ 2519865 h 6858000"/>
              <a:gd name="connsiteX14301" fmla="*/ 1392339 w 12192000"/>
              <a:gd name="connsiteY14301" fmla="*/ 2515818 h 6858000"/>
              <a:gd name="connsiteX14302" fmla="*/ 1368715 w 12192000"/>
              <a:gd name="connsiteY14302" fmla="*/ 2510152 h 6858000"/>
              <a:gd name="connsiteX14303" fmla="*/ 1356165 w 12192000"/>
              <a:gd name="connsiteY14303" fmla="*/ 2510152 h 6858000"/>
              <a:gd name="connsiteX14304" fmla="*/ 1339185 w 12192000"/>
              <a:gd name="connsiteY14304" fmla="*/ 2513794 h 6858000"/>
              <a:gd name="connsiteX14305" fmla="*/ 1332541 w 12192000"/>
              <a:gd name="connsiteY14305" fmla="*/ 2517842 h 6858000"/>
              <a:gd name="connsiteX14306" fmla="*/ 1325158 w 12192000"/>
              <a:gd name="connsiteY14306" fmla="*/ 2518651 h 6858000"/>
              <a:gd name="connsiteX14307" fmla="*/ 1317038 w 12192000"/>
              <a:gd name="connsiteY14307" fmla="*/ 2529578 h 6858000"/>
              <a:gd name="connsiteX14308" fmla="*/ 1305964 w 12192000"/>
              <a:gd name="connsiteY14308" fmla="*/ 2530792 h 6858000"/>
              <a:gd name="connsiteX14309" fmla="*/ 1307440 w 12192000"/>
              <a:gd name="connsiteY14309" fmla="*/ 2522698 h 6858000"/>
              <a:gd name="connsiteX14310" fmla="*/ 1305226 w 12192000"/>
              <a:gd name="connsiteY14310" fmla="*/ 2515818 h 6858000"/>
              <a:gd name="connsiteX14311" fmla="*/ 1311132 w 12192000"/>
              <a:gd name="connsiteY14311" fmla="*/ 2508533 h 6858000"/>
              <a:gd name="connsiteX14312" fmla="*/ 1307440 w 12192000"/>
              <a:gd name="connsiteY14312" fmla="*/ 2498820 h 6858000"/>
              <a:gd name="connsiteX14313" fmla="*/ 1306702 w 12192000"/>
              <a:gd name="connsiteY14313" fmla="*/ 2504486 h 6858000"/>
              <a:gd name="connsiteX14314" fmla="*/ 1297105 w 12192000"/>
              <a:gd name="connsiteY14314" fmla="*/ 2512176 h 6858000"/>
              <a:gd name="connsiteX14315" fmla="*/ 1291937 w 12192000"/>
              <a:gd name="connsiteY14315" fmla="*/ 2512176 h 6858000"/>
              <a:gd name="connsiteX14316" fmla="*/ 1286031 w 12192000"/>
              <a:gd name="connsiteY14316" fmla="*/ 2505295 h 6858000"/>
              <a:gd name="connsiteX14317" fmla="*/ 1291937 w 12192000"/>
              <a:gd name="connsiteY14317" fmla="*/ 2519056 h 6858000"/>
              <a:gd name="connsiteX14318" fmla="*/ 1291937 w 12192000"/>
              <a:gd name="connsiteY14318" fmla="*/ 2528364 h 6858000"/>
              <a:gd name="connsiteX14319" fmla="*/ 1294152 w 12192000"/>
              <a:gd name="connsiteY14319" fmla="*/ 2537268 h 6858000"/>
              <a:gd name="connsiteX14320" fmla="*/ 1287508 w 12192000"/>
              <a:gd name="connsiteY14320" fmla="*/ 2542529 h 6858000"/>
              <a:gd name="connsiteX14321" fmla="*/ 1280864 w 12192000"/>
              <a:gd name="connsiteY14321" fmla="*/ 2542529 h 6858000"/>
              <a:gd name="connsiteX14322" fmla="*/ 1265361 w 12192000"/>
              <a:gd name="connsiteY14322" fmla="*/ 2555885 h 6858000"/>
              <a:gd name="connsiteX14323" fmla="*/ 1243951 w 12192000"/>
              <a:gd name="connsiteY14323" fmla="*/ 2565193 h 6858000"/>
              <a:gd name="connsiteX14324" fmla="*/ 1237307 w 12192000"/>
              <a:gd name="connsiteY14324" fmla="*/ 2564788 h 6858000"/>
              <a:gd name="connsiteX14325" fmla="*/ 1228448 w 12192000"/>
              <a:gd name="connsiteY14325" fmla="*/ 2572073 h 6858000"/>
              <a:gd name="connsiteX14326" fmla="*/ 1221066 w 12192000"/>
              <a:gd name="connsiteY14326" fmla="*/ 2572883 h 6858000"/>
              <a:gd name="connsiteX14327" fmla="*/ 1229925 w 12192000"/>
              <a:gd name="connsiteY14327" fmla="*/ 2566003 h 6858000"/>
              <a:gd name="connsiteX14328" fmla="*/ 1222543 w 12192000"/>
              <a:gd name="connsiteY14328" fmla="*/ 2561146 h 6858000"/>
              <a:gd name="connsiteX14329" fmla="*/ 1218113 w 12192000"/>
              <a:gd name="connsiteY14329" fmla="*/ 2563170 h 6858000"/>
              <a:gd name="connsiteX14330" fmla="*/ 1214422 w 12192000"/>
              <a:gd name="connsiteY14330" fmla="*/ 2561146 h 6858000"/>
              <a:gd name="connsiteX14331" fmla="*/ 1204825 w 12192000"/>
              <a:gd name="connsiteY14331" fmla="*/ 2566003 h 6858000"/>
              <a:gd name="connsiteX14332" fmla="*/ 1209992 w 12192000"/>
              <a:gd name="connsiteY14332" fmla="*/ 2570454 h 6858000"/>
              <a:gd name="connsiteX14333" fmla="*/ 1199657 w 12192000"/>
              <a:gd name="connsiteY14333" fmla="*/ 2574097 h 6858000"/>
              <a:gd name="connsiteX14334" fmla="*/ 1194489 w 12192000"/>
              <a:gd name="connsiteY14334" fmla="*/ 2570454 h 6858000"/>
              <a:gd name="connsiteX14335" fmla="*/ 1195227 w 12192000"/>
              <a:gd name="connsiteY14335" fmla="*/ 2581786 h 6858000"/>
              <a:gd name="connsiteX14336" fmla="*/ 1186369 w 12192000"/>
              <a:gd name="connsiteY14336" fmla="*/ 2585834 h 6858000"/>
              <a:gd name="connsiteX14337" fmla="*/ 1181201 w 12192000"/>
              <a:gd name="connsiteY14337" fmla="*/ 2583001 h 6858000"/>
              <a:gd name="connsiteX14338" fmla="*/ 1172342 w 12192000"/>
              <a:gd name="connsiteY14338" fmla="*/ 2593118 h 6858000"/>
              <a:gd name="connsiteX14339" fmla="*/ 1178248 w 12192000"/>
              <a:gd name="connsiteY14339" fmla="*/ 2599189 h 6858000"/>
              <a:gd name="connsiteX14340" fmla="*/ 1167912 w 12192000"/>
              <a:gd name="connsiteY14340" fmla="*/ 2606474 h 6858000"/>
              <a:gd name="connsiteX14341" fmla="*/ 1160530 w 12192000"/>
              <a:gd name="connsiteY14341" fmla="*/ 2609307 h 6858000"/>
              <a:gd name="connsiteX14342" fmla="*/ 1164221 w 12192000"/>
              <a:gd name="connsiteY14342" fmla="*/ 2626710 h 6858000"/>
              <a:gd name="connsiteX14343" fmla="*/ 1156839 w 12192000"/>
              <a:gd name="connsiteY14343" fmla="*/ 2636018 h 6858000"/>
              <a:gd name="connsiteX14344" fmla="*/ 1153148 w 12192000"/>
              <a:gd name="connsiteY14344" fmla="*/ 2648969 h 6858000"/>
              <a:gd name="connsiteX14345" fmla="*/ 1147241 w 12192000"/>
              <a:gd name="connsiteY14345" fmla="*/ 2660301 h 6858000"/>
              <a:gd name="connsiteX14346" fmla="*/ 1151671 w 12192000"/>
              <a:gd name="connsiteY14346" fmla="*/ 2667181 h 6858000"/>
              <a:gd name="connsiteX14347" fmla="*/ 1150195 w 12192000"/>
              <a:gd name="connsiteY14347" fmla="*/ 2687012 h 6858000"/>
              <a:gd name="connsiteX14348" fmla="*/ 1153148 w 12192000"/>
              <a:gd name="connsiteY14348" fmla="*/ 2693488 h 6858000"/>
              <a:gd name="connsiteX14349" fmla="*/ 1149456 w 12192000"/>
              <a:gd name="connsiteY14349" fmla="*/ 2703606 h 6858000"/>
              <a:gd name="connsiteX14350" fmla="*/ 1144289 w 12192000"/>
              <a:gd name="connsiteY14350" fmla="*/ 2716961 h 6858000"/>
              <a:gd name="connsiteX14351" fmla="*/ 1142074 w 12192000"/>
              <a:gd name="connsiteY14351" fmla="*/ 2723437 h 6858000"/>
              <a:gd name="connsiteX14352" fmla="*/ 1150933 w 12192000"/>
              <a:gd name="connsiteY14352" fmla="*/ 2718175 h 6858000"/>
              <a:gd name="connsiteX14353" fmla="*/ 1153886 w 12192000"/>
              <a:gd name="connsiteY14353" fmla="*/ 2705224 h 6858000"/>
              <a:gd name="connsiteX14354" fmla="*/ 1160530 w 12192000"/>
              <a:gd name="connsiteY14354" fmla="*/ 2699963 h 6858000"/>
              <a:gd name="connsiteX14355" fmla="*/ 1159054 w 12192000"/>
              <a:gd name="connsiteY14355" fmla="*/ 2704415 h 6858000"/>
              <a:gd name="connsiteX14356" fmla="*/ 1157577 w 12192000"/>
              <a:gd name="connsiteY14356" fmla="*/ 2716556 h 6858000"/>
              <a:gd name="connsiteX14357" fmla="*/ 1153886 w 12192000"/>
              <a:gd name="connsiteY14357" fmla="*/ 2720199 h 6858000"/>
              <a:gd name="connsiteX14358" fmla="*/ 1150933 w 12192000"/>
              <a:gd name="connsiteY14358" fmla="*/ 2730721 h 6858000"/>
              <a:gd name="connsiteX14359" fmla="*/ 1143550 w 12192000"/>
              <a:gd name="connsiteY14359" fmla="*/ 2740435 h 6858000"/>
              <a:gd name="connsiteX14360" fmla="*/ 1142074 w 12192000"/>
              <a:gd name="connsiteY14360" fmla="*/ 2748529 h 6858000"/>
              <a:gd name="connsiteX14361" fmla="*/ 1136168 w 12192000"/>
              <a:gd name="connsiteY14361" fmla="*/ 2748934 h 6858000"/>
              <a:gd name="connsiteX14362" fmla="*/ 1137644 w 12192000"/>
              <a:gd name="connsiteY14362" fmla="*/ 2744482 h 6858000"/>
              <a:gd name="connsiteX14363" fmla="*/ 1139121 w 12192000"/>
              <a:gd name="connsiteY14363" fmla="*/ 2736387 h 6858000"/>
              <a:gd name="connsiteX14364" fmla="*/ 1131000 w 12192000"/>
              <a:gd name="connsiteY14364" fmla="*/ 2735578 h 6858000"/>
              <a:gd name="connsiteX14365" fmla="*/ 1131000 w 12192000"/>
              <a:gd name="connsiteY14365" fmla="*/ 2748529 h 6858000"/>
              <a:gd name="connsiteX14366" fmla="*/ 1124356 w 12192000"/>
              <a:gd name="connsiteY14366" fmla="*/ 2755409 h 6858000"/>
              <a:gd name="connsiteX14367" fmla="*/ 1131000 w 12192000"/>
              <a:gd name="connsiteY14367" fmla="*/ 2759861 h 6858000"/>
              <a:gd name="connsiteX14368" fmla="*/ 1128785 w 12192000"/>
              <a:gd name="connsiteY14368" fmla="*/ 2764313 h 6858000"/>
              <a:gd name="connsiteX14369" fmla="*/ 1125833 w 12192000"/>
              <a:gd name="connsiteY14369" fmla="*/ 2777264 h 6858000"/>
              <a:gd name="connsiteX14370" fmla="*/ 1120665 w 12192000"/>
              <a:gd name="connsiteY14370" fmla="*/ 2781715 h 6858000"/>
              <a:gd name="connsiteX14371" fmla="*/ 1120665 w 12192000"/>
              <a:gd name="connsiteY14371" fmla="*/ 2792643 h 6858000"/>
              <a:gd name="connsiteX14372" fmla="*/ 1123618 w 12192000"/>
              <a:gd name="connsiteY14372" fmla="*/ 2796690 h 6858000"/>
              <a:gd name="connsiteX14373" fmla="*/ 1119926 w 12192000"/>
              <a:gd name="connsiteY14373" fmla="*/ 2803165 h 6858000"/>
              <a:gd name="connsiteX14374" fmla="*/ 1120665 w 12192000"/>
              <a:gd name="connsiteY14374" fmla="*/ 2809641 h 6858000"/>
              <a:gd name="connsiteX14375" fmla="*/ 1115497 w 12192000"/>
              <a:gd name="connsiteY14375" fmla="*/ 2832709 h 6858000"/>
              <a:gd name="connsiteX14376" fmla="*/ 1118450 w 12192000"/>
              <a:gd name="connsiteY14376" fmla="*/ 2846874 h 6858000"/>
              <a:gd name="connsiteX14377" fmla="*/ 1115497 w 12192000"/>
              <a:gd name="connsiteY14377" fmla="*/ 2868729 h 6858000"/>
              <a:gd name="connsiteX14378" fmla="*/ 1107376 w 12192000"/>
              <a:gd name="connsiteY14378" fmla="*/ 2878442 h 6858000"/>
              <a:gd name="connsiteX14379" fmla="*/ 1110329 w 12192000"/>
              <a:gd name="connsiteY14379" fmla="*/ 2885727 h 6858000"/>
              <a:gd name="connsiteX14380" fmla="*/ 1113282 w 12192000"/>
              <a:gd name="connsiteY14380" fmla="*/ 2903130 h 6858000"/>
              <a:gd name="connsiteX14381" fmla="*/ 1111806 w 12192000"/>
              <a:gd name="connsiteY14381" fmla="*/ 2912843 h 6858000"/>
              <a:gd name="connsiteX14382" fmla="*/ 1125094 w 12192000"/>
              <a:gd name="connsiteY14382" fmla="*/ 2931865 h 6858000"/>
              <a:gd name="connsiteX14383" fmla="*/ 1125094 w 12192000"/>
              <a:gd name="connsiteY14383" fmla="*/ 2945625 h 6858000"/>
              <a:gd name="connsiteX14384" fmla="*/ 1122141 w 12192000"/>
              <a:gd name="connsiteY14384" fmla="*/ 2948053 h 6858000"/>
              <a:gd name="connsiteX14385" fmla="*/ 1120665 w 12192000"/>
              <a:gd name="connsiteY14385" fmla="*/ 2931865 h 6858000"/>
              <a:gd name="connsiteX14386" fmla="*/ 1109591 w 12192000"/>
              <a:gd name="connsiteY14386" fmla="*/ 2918509 h 6858000"/>
              <a:gd name="connsiteX14387" fmla="*/ 1108115 w 12192000"/>
              <a:gd name="connsiteY14387" fmla="*/ 2928627 h 6858000"/>
              <a:gd name="connsiteX14388" fmla="*/ 1115497 w 12192000"/>
              <a:gd name="connsiteY14388" fmla="*/ 2934698 h 6858000"/>
              <a:gd name="connsiteX14389" fmla="*/ 1121403 w 12192000"/>
              <a:gd name="connsiteY14389" fmla="*/ 2953719 h 6858000"/>
              <a:gd name="connsiteX14390" fmla="*/ 1123618 w 12192000"/>
              <a:gd name="connsiteY14390" fmla="*/ 2960195 h 6858000"/>
              <a:gd name="connsiteX14391" fmla="*/ 1119926 w 12192000"/>
              <a:gd name="connsiteY14391" fmla="*/ 2966265 h 6858000"/>
              <a:gd name="connsiteX14392" fmla="*/ 1125833 w 12192000"/>
              <a:gd name="connsiteY14392" fmla="*/ 2974360 h 6858000"/>
              <a:gd name="connsiteX14393" fmla="*/ 1128047 w 12192000"/>
              <a:gd name="connsiteY14393" fmla="*/ 2983263 h 6858000"/>
              <a:gd name="connsiteX14394" fmla="*/ 1155362 w 12192000"/>
              <a:gd name="connsiteY14394" fmla="*/ 3010379 h 6858000"/>
              <a:gd name="connsiteX14395" fmla="*/ 1159792 w 12192000"/>
              <a:gd name="connsiteY14395" fmla="*/ 3020497 h 6858000"/>
              <a:gd name="connsiteX14396" fmla="*/ 1169389 w 12192000"/>
              <a:gd name="connsiteY14396" fmla="*/ 3033043 h 6858000"/>
              <a:gd name="connsiteX14397" fmla="*/ 1168651 w 12192000"/>
              <a:gd name="connsiteY14397" fmla="*/ 3039923 h 6858000"/>
              <a:gd name="connsiteX14398" fmla="*/ 1170865 w 12192000"/>
              <a:gd name="connsiteY14398" fmla="*/ 3047613 h 6858000"/>
              <a:gd name="connsiteX14399" fmla="*/ 1191536 w 12192000"/>
              <a:gd name="connsiteY14399" fmla="*/ 3070277 h 6858000"/>
              <a:gd name="connsiteX14400" fmla="*/ 1198180 w 12192000"/>
              <a:gd name="connsiteY14400" fmla="*/ 3076752 h 6858000"/>
              <a:gd name="connsiteX14401" fmla="*/ 1203348 w 12192000"/>
              <a:gd name="connsiteY14401" fmla="*/ 3075538 h 6858000"/>
              <a:gd name="connsiteX14402" fmla="*/ 1216637 w 12192000"/>
              <a:gd name="connsiteY14402" fmla="*/ 3075943 h 6858000"/>
              <a:gd name="connsiteX14403" fmla="*/ 1220328 w 12192000"/>
              <a:gd name="connsiteY14403" fmla="*/ 3079585 h 6858000"/>
              <a:gd name="connsiteX14404" fmla="*/ 1234354 w 12192000"/>
              <a:gd name="connsiteY14404" fmla="*/ 3085251 h 6858000"/>
              <a:gd name="connsiteX14405" fmla="*/ 1246166 w 12192000"/>
              <a:gd name="connsiteY14405" fmla="*/ 3099416 h 6858000"/>
              <a:gd name="connsiteX14406" fmla="*/ 1249858 w 12192000"/>
              <a:gd name="connsiteY14406" fmla="*/ 3111153 h 6858000"/>
              <a:gd name="connsiteX14407" fmla="*/ 1261669 w 12192000"/>
              <a:gd name="connsiteY14407" fmla="*/ 3105892 h 6858000"/>
              <a:gd name="connsiteX14408" fmla="*/ 1278649 w 12192000"/>
              <a:gd name="connsiteY14408" fmla="*/ 3102654 h 6858000"/>
              <a:gd name="connsiteX14409" fmla="*/ 1283078 w 12192000"/>
              <a:gd name="connsiteY14409" fmla="*/ 3107511 h 6858000"/>
              <a:gd name="connsiteX14410" fmla="*/ 1288246 w 12192000"/>
              <a:gd name="connsiteY14410" fmla="*/ 3107511 h 6858000"/>
              <a:gd name="connsiteX14411" fmla="*/ 1309655 w 12192000"/>
              <a:gd name="connsiteY14411" fmla="*/ 3096583 h 6858000"/>
              <a:gd name="connsiteX14412" fmla="*/ 1311870 w 12192000"/>
              <a:gd name="connsiteY14412" fmla="*/ 3092536 h 6858000"/>
              <a:gd name="connsiteX14413" fmla="*/ 1329588 w 12192000"/>
              <a:gd name="connsiteY14413" fmla="*/ 3091322 h 6858000"/>
              <a:gd name="connsiteX14414" fmla="*/ 1341400 w 12192000"/>
              <a:gd name="connsiteY14414" fmla="*/ 3090917 h 6858000"/>
              <a:gd name="connsiteX14415" fmla="*/ 1350258 w 12192000"/>
              <a:gd name="connsiteY14415" fmla="*/ 3084037 h 6858000"/>
              <a:gd name="connsiteX14416" fmla="*/ 1363547 w 12192000"/>
              <a:gd name="connsiteY14416" fmla="*/ 3083632 h 6858000"/>
              <a:gd name="connsiteX14417" fmla="*/ 1374621 w 12192000"/>
              <a:gd name="connsiteY14417" fmla="*/ 3086465 h 6858000"/>
              <a:gd name="connsiteX14418" fmla="*/ 1378312 w 12192000"/>
              <a:gd name="connsiteY14418" fmla="*/ 3081204 h 6858000"/>
              <a:gd name="connsiteX14419" fmla="*/ 1392339 w 12192000"/>
              <a:gd name="connsiteY14419" fmla="*/ 3084847 h 6858000"/>
              <a:gd name="connsiteX14420" fmla="*/ 1382741 w 12192000"/>
              <a:gd name="connsiteY14420" fmla="*/ 3089703 h 6858000"/>
              <a:gd name="connsiteX14421" fmla="*/ 1380527 w 12192000"/>
              <a:gd name="connsiteY14421" fmla="*/ 3094964 h 6858000"/>
              <a:gd name="connsiteX14422" fmla="*/ 1391600 w 12192000"/>
              <a:gd name="connsiteY14422" fmla="*/ 3099821 h 6858000"/>
              <a:gd name="connsiteX14423" fmla="*/ 1397506 w 12192000"/>
              <a:gd name="connsiteY14423" fmla="*/ 3105082 h 6858000"/>
              <a:gd name="connsiteX14424" fmla="*/ 1399721 w 12192000"/>
              <a:gd name="connsiteY14424" fmla="*/ 3100226 h 6858000"/>
              <a:gd name="connsiteX14425" fmla="*/ 1405627 w 12192000"/>
              <a:gd name="connsiteY14425" fmla="*/ 3099821 h 6858000"/>
              <a:gd name="connsiteX14426" fmla="*/ 1415224 w 12192000"/>
              <a:gd name="connsiteY14426" fmla="*/ 3089298 h 6858000"/>
              <a:gd name="connsiteX14427" fmla="*/ 1415224 w 12192000"/>
              <a:gd name="connsiteY14427" fmla="*/ 3075943 h 6858000"/>
              <a:gd name="connsiteX14428" fmla="*/ 1418177 w 12192000"/>
              <a:gd name="connsiteY14428" fmla="*/ 3067849 h 6858000"/>
              <a:gd name="connsiteX14429" fmla="*/ 1408580 w 12192000"/>
              <a:gd name="connsiteY14429" fmla="*/ 3073919 h 6858000"/>
              <a:gd name="connsiteX14430" fmla="*/ 1406365 w 12192000"/>
              <a:gd name="connsiteY14430" fmla="*/ 3072300 h 6858000"/>
              <a:gd name="connsiteX14431" fmla="*/ 1428513 w 12192000"/>
              <a:gd name="connsiteY14431" fmla="*/ 3061373 h 6858000"/>
              <a:gd name="connsiteX14432" fmla="*/ 1436633 w 12192000"/>
              <a:gd name="connsiteY14432" fmla="*/ 3059754 h 6858000"/>
              <a:gd name="connsiteX14433" fmla="*/ 1446230 w 12192000"/>
              <a:gd name="connsiteY14433" fmla="*/ 3049232 h 6858000"/>
              <a:gd name="connsiteX14434" fmla="*/ 1446230 w 12192000"/>
              <a:gd name="connsiteY14434" fmla="*/ 3033043 h 6858000"/>
              <a:gd name="connsiteX14435" fmla="*/ 1463948 w 12192000"/>
              <a:gd name="connsiteY14435" fmla="*/ 3015236 h 6858000"/>
              <a:gd name="connsiteX14436" fmla="*/ 1462472 w 12192000"/>
              <a:gd name="connsiteY14436" fmla="*/ 3011998 h 6858000"/>
              <a:gd name="connsiteX14437" fmla="*/ 1463948 w 12192000"/>
              <a:gd name="connsiteY14437" fmla="*/ 2983263 h 6858000"/>
              <a:gd name="connsiteX14438" fmla="*/ 1482404 w 12192000"/>
              <a:gd name="connsiteY14438" fmla="*/ 2964242 h 6858000"/>
              <a:gd name="connsiteX14439" fmla="*/ 1474283 w 12192000"/>
              <a:gd name="connsiteY14439" fmla="*/ 2963432 h 6858000"/>
              <a:gd name="connsiteX14440" fmla="*/ 1474283 w 12192000"/>
              <a:gd name="connsiteY14440" fmla="*/ 2956957 h 6858000"/>
              <a:gd name="connsiteX14441" fmla="*/ 1506766 w 12192000"/>
              <a:gd name="connsiteY14441" fmla="*/ 2949672 h 6858000"/>
              <a:gd name="connsiteX14442" fmla="*/ 1549585 w 12192000"/>
              <a:gd name="connsiteY14442" fmla="*/ 2950481 h 6858000"/>
              <a:gd name="connsiteX14443" fmla="*/ 1556229 w 12192000"/>
              <a:gd name="connsiteY14443" fmla="*/ 2941173 h 6858000"/>
              <a:gd name="connsiteX14444" fmla="*/ 1568779 w 12192000"/>
              <a:gd name="connsiteY14444" fmla="*/ 2939554 h 6858000"/>
              <a:gd name="connsiteX14445" fmla="*/ 1573208 w 12192000"/>
              <a:gd name="connsiteY14445" fmla="*/ 2943601 h 6858000"/>
              <a:gd name="connsiteX14446" fmla="*/ 1585020 w 12192000"/>
              <a:gd name="connsiteY14446" fmla="*/ 2938340 h 6858000"/>
              <a:gd name="connsiteX14447" fmla="*/ 1584282 w 12192000"/>
              <a:gd name="connsiteY14447" fmla="*/ 2933888 h 6858000"/>
              <a:gd name="connsiteX14448" fmla="*/ 1604215 w 12192000"/>
              <a:gd name="connsiteY14448" fmla="*/ 2933079 h 6858000"/>
              <a:gd name="connsiteX14449" fmla="*/ 1627100 w 12192000"/>
              <a:gd name="connsiteY14449" fmla="*/ 2938340 h 6858000"/>
              <a:gd name="connsiteX14450" fmla="*/ 1633006 w 12192000"/>
              <a:gd name="connsiteY14450" fmla="*/ 2936316 h 6858000"/>
              <a:gd name="connsiteX14451" fmla="*/ 1630791 w 12192000"/>
              <a:gd name="connsiteY14451" fmla="*/ 2931055 h 6858000"/>
              <a:gd name="connsiteX14452" fmla="*/ 1639650 w 12192000"/>
              <a:gd name="connsiteY14452" fmla="*/ 2930246 h 6858000"/>
              <a:gd name="connsiteX14453" fmla="*/ 1654415 w 12192000"/>
              <a:gd name="connsiteY14453" fmla="*/ 2947244 h 6858000"/>
              <a:gd name="connsiteX14454" fmla="*/ 1655153 w 12192000"/>
              <a:gd name="connsiteY14454" fmla="*/ 2957362 h 6858000"/>
              <a:gd name="connsiteX14455" fmla="*/ 1647033 w 12192000"/>
              <a:gd name="connsiteY14455" fmla="*/ 2969098 h 6858000"/>
              <a:gd name="connsiteX14456" fmla="*/ 1635959 w 12192000"/>
              <a:gd name="connsiteY14456" fmla="*/ 2986096 h 6858000"/>
              <a:gd name="connsiteX14457" fmla="*/ 1614550 w 12192000"/>
              <a:gd name="connsiteY14457" fmla="*/ 3004308 h 6858000"/>
              <a:gd name="connsiteX14458" fmla="*/ 1610121 w 12192000"/>
              <a:gd name="connsiteY14458" fmla="*/ 3011189 h 6858000"/>
              <a:gd name="connsiteX14459" fmla="*/ 1608644 w 12192000"/>
              <a:gd name="connsiteY14459" fmla="*/ 3023330 h 6858000"/>
              <a:gd name="connsiteX14460" fmla="*/ 1599047 w 12192000"/>
              <a:gd name="connsiteY14460" fmla="*/ 3028996 h 6858000"/>
              <a:gd name="connsiteX14461" fmla="*/ 1596094 w 12192000"/>
              <a:gd name="connsiteY14461" fmla="*/ 3032234 h 6858000"/>
              <a:gd name="connsiteX14462" fmla="*/ 1602738 w 12192000"/>
              <a:gd name="connsiteY14462" fmla="*/ 3037090 h 6858000"/>
              <a:gd name="connsiteX14463" fmla="*/ 1610859 w 12192000"/>
              <a:gd name="connsiteY14463" fmla="*/ 3037090 h 6858000"/>
              <a:gd name="connsiteX14464" fmla="*/ 1608644 w 12192000"/>
              <a:gd name="connsiteY14464" fmla="*/ 3043970 h 6858000"/>
              <a:gd name="connsiteX14465" fmla="*/ 1597570 w 12192000"/>
              <a:gd name="connsiteY14465" fmla="*/ 3054898 h 6858000"/>
              <a:gd name="connsiteX14466" fmla="*/ 1597570 w 12192000"/>
              <a:gd name="connsiteY14466" fmla="*/ 3058540 h 6858000"/>
              <a:gd name="connsiteX14467" fmla="*/ 1602000 w 12192000"/>
              <a:gd name="connsiteY14467" fmla="*/ 3060564 h 6858000"/>
              <a:gd name="connsiteX14468" fmla="*/ 1607167 w 12192000"/>
              <a:gd name="connsiteY14468" fmla="*/ 3055707 h 6858000"/>
              <a:gd name="connsiteX14469" fmla="*/ 1611597 w 12192000"/>
              <a:gd name="connsiteY14469" fmla="*/ 3054898 h 6858000"/>
              <a:gd name="connsiteX14470" fmla="*/ 1606429 w 12192000"/>
              <a:gd name="connsiteY14470" fmla="*/ 3062587 h 6858000"/>
              <a:gd name="connsiteX14471" fmla="*/ 1599047 w 12192000"/>
              <a:gd name="connsiteY14471" fmla="*/ 3091322 h 6858000"/>
              <a:gd name="connsiteX14472" fmla="*/ 1589449 w 12192000"/>
              <a:gd name="connsiteY14472" fmla="*/ 3106296 h 6858000"/>
              <a:gd name="connsiteX14473" fmla="*/ 1587235 w 12192000"/>
              <a:gd name="connsiteY14473" fmla="*/ 3108320 h 6858000"/>
              <a:gd name="connsiteX14474" fmla="*/ 1583544 w 12192000"/>
              <a:gd name="connsiteY14474" fmla="*/ 3099821 h 6858000"/>
              <a:gd name="connsiteX14475" fmla="*/ 1572470 w 12192000"/>
              <a:gd name="connsiteY14475" fmla="*/ 3093346 h 6858000"/>
              <a:gd name="connsiteX14476" fmla="*/ 1571732 w 12192000"/>
              <a:gd name="connsiteY14476" fmla="*/ 3090917 h 6858000"/>
              <a:gd name="connsiteX14477" fmla="*/ 1576900 w 12192000"/>
              <a:gd name="connsiteY14477" fmla="*/ 3086465 h 6858000"/>
              <a:gd name="connsiteX14478" fmla="*/ 1577638 w 12192000"/>
              <a:gd name="connsiteY14478" fmla="*/ 3077157 h 6858000"/>
              <a:gd name="connsiteX14479" fmla="*/ 1571732 w 12192000"/>
              <a:gd name="connsiteY14479" fmla="*/ 3078776 h 6858000"/>
              <a:gd name="connsiteX14480" fmla="*/ 1561396 w 12192000"/>
              <a:gd name="connsiteY14480" fmla="*/ 3090513 h 6858000"/>
              <a:gd name="connsiteX14481" fmla="*/ 1552537 w 12192000"/>
              <a:gd name="connsiteY14481" fmla="*/ 3097393 h 6858000"/>
              <a:gd name="connsiteX14482" fmla="*/ 1552537 w 12192000"/>
              <a:gd name="connsiteY14482" fmla="*/ 3097797 h 6858000"/>
              <a:gd name="connsiteX14483" fmla="*/ 1554752 w 12192000"/>
              <a:gd name="connsiteY14483" fmla="*/ 3101845 h 6858000"/>
              <a:gd name="connsiteX14484" fmla="*/ 1559920 w 12192000"/>
              <a:gd name="connsiteY14484" fmla="*/ 3097393 h 6858000"/>
              <a:gd name="connsiteX14485" fmla="*/ 1566564 w 12192000"/>
              <a:gd name="connsiteY14485" fmla="*/ 3097393 h 6858000"/>
              <a:gd name="connsiteX14486" fmla="*/ 1567302 w 12192000"/>
              <a:gd name="connsiteY14486" fmla="*/ 3102249 h 6858000"/>
              <a:gd name="connsiteX14487" fmla="*/ 1566564 w 12192000"/>
              <a:gd name="connsiteY14487" fmla="*/ 3107511 h 6858000"/>
              <a:gd name="connsiteX14488" fmla="*/ 1565088 w 12192000"/>
              <a:gd name="connsiteY14488" fmla="*/ 3129770 h 6858000"/>
              <a:gd name="connsiteX14489" fmla="*/ 1559182 w 12192000"/>
              <a:gd name="connsiteY14489" fmla="*/ 3138269 h 6858000"/>
              <a:gd name="connsiteX14490" fmla="*/ 1556967 w 12192000"/>
              <a:gd name="connsiteY14490" fmla="*/ 3151625 h 6858000"/>
              <a:gd name="connsiteX14491" fmla="*/ 1562873 w 12192000"/>
              <a:gd name="connsiteY14491" fmla="*/ 3156886 h 6858000"/>
              <a:gd name="connsiteX14492" fmla="*/ 1562134 w 12192000"/>
              <a:gd name="connsiteY14492" fmla="*/ 3171860 h 6858000"/>
              <a:gd name="connsiteX14493" fmla="*/ 1556967 w 12192000"/>
              <a:gd name="connsiteY14493" fmla="*/ 3184811 h 6858000"/>
              <a:gd name="connsiteX14494" fmla="*/ 1542940 w 12192000"/>
              <a:gd name="connsiteY14494" fmla="*/ 3202619 h 6858000"/>
              <a:gd name="connsiteX14495" fmla="*/ 1537773 w 12192000"/>
              <a:gd name="connsiteY14495" fmla="*/ 3198167 h 6858000"/>
              <a:gd name="connsiteX14496" fmla="*/ 1528175 w 12192000"/>
              <a:gd name="connsiteY14496" fmla="*/ 3207070 h 6858000"/>
              <a:gd name="connsiteX14497" fmla="*/ 1524484 w 12192000"/>
              <a:gd name="connsiteY14497" fmla="*/ 3214760 h 6858000"/>
              <a:gd name="connsiteX14498" fmla="*/ 1528175 w 12192000"/>
              <a:gd name="connsiteY14498" fmla="*/ 3220021 h 6858000"/>
              <a:gd name="connsiteX14499" fmla="*/ 1534820 w 12192000"/>
              <a:gd name="connsiteY14499" fmla="*/ 3220021 h 6858000"/>
              <a:gd name="connsiteX14500" fmla="*/ 1542940 w 12192000"/>
              <a:gd name="connsiteY14500" fmla="*/ 3224878 h 6858000"/>
              <a:gd name="connsiteX14501" fmla="*/ 1545155 w 12192000"/>
              <a:gd name="connsiteY14501" fmla="*/ 3219212 h 6858000"/>
              <a:gd name="connsiteX14502" fmla="*/ 1554014 w 12192000"/>
              <a:gd name="connsiteY14502" fmla="*/ 3220426 h 6858000"/>
              <a:gd name="connsiteX14503" fmla="*/ 1558443 w 12192000"/>
              <a:gd name="connsiteY14503" fmla="*/ 3223259 h 6858000"/>
              <a:gd name="connsiteX14504" fmla="*/ 1564349 w 12192000"/>
              <a:gd name="connsiteY14504" fmla="*/ 3228116 h 6858000"/>
              <a:gd name="connsiteX14505" fmla="*/ 1577638 w 12192000"/>
              <a:gd name="connsiteY14505" fmla="*/ 3221235 h 6858000"/>
              <a:gd name="connsiteX14506" fmla="*/ 1606429 w 12192000"/>
              <a:gd name="connsiteY14506" fmla="*/ 3220831 h 6858000"/>
              <a:gd name="connsiteX14507" fmla="*/ 1627838 w 12192000"/>
              <a:gd name="connsiteY14507" fmla="*/ 3222450 h 6858000"/>
              <a:gd name="connsiteX14508" fmla="*/ 1644818 w 12192000"/>
              <a:gd name="connsiteY14508" fmla="*/ 3218402 h 6858000"/>
              <a:gd name="connsiteX14509" fmla="*/ 1652939 w 12192000"/>
              <a:gd name="connsiteY14509" fmla="*/ 3221235 h 6858000"/>
              <a:gd name="connsiteX14510" fmla="*/ 1657368 w 12192000"/>
              <a:gd name="connsiteY14510" fmla="*/ 3217593 h 6858000"/>
              <a:gd name="connsiteX14511" fmla="*/ 1665489 w 12192000"/>
              <a:gd name="connsiteY14511" fmla="*/ 3214760 h 6858000"/>
              <a:gd name="connsiteX14512" fmla="*/ 1661798 w 12192000"/>
              <a:gd name="connsiteY14512" fmla="*/ 3211927 h 6858000"/>
              <a:gd name="connsiteX14513" fmla="*/ 1664012 w 12192000"/>
              <a:gd name="connsiteY14513" fmla="*/ 3206261 h 6858000"/>
              <a:gd name="connsiteX14514" fmla="*/ 1674348 w 12192000"/>
              <a:gd name="connsiteY14514" fmla="*/ 3211118 h 6858000"/>
              <a:gd name="connsiteX14515" fmla="*/ 1685421 w 12192000"/>
              <a:gd name="connsiteY14515" fmla="*/ 3220021 h 6858000"/>
              <a:gd name="connsiteX14516" fmla="*/ 1706830 w 12192000"/>
              <a:gd name="connsiteY14516" fmla="*/ 3221235 h 6858000"/>
              <a:gd name="connsiteX14517" fmla="*/ 1728978 w 12192000"/>
              <a:gd name="connsiteY14517" fmla="*/ 3222854 h 6858000"/>
              <a:gd name="connsiteX14518" fmla="*/ 1734884 w 12192000"/>
              <a:gd name="connsiteY14518" fmla="*/ 3227306 h 6858000"/>
              <a:gd name="connsiteX14519" fmla="*/ 1737098 w 12192000"/>
              <a:gd name="connsiteY14519" fmla="*/ 3221640 h 6858000"/>
              <a:gd name="connsiteX14520" fmla="*/ 1743004 w 12192000"/>
              <a:gd name="connsiteY14520" fmla="*/ 3224068 h 6858000"/>
              <a:gd name="connsiteX14521" fmla="*/ 1751125 w 12192000"/>
              <a:gd name="connsiteY14521" fmla="*/ 3222450 h 6858000"/>
              <a:gd name="connsiteX14522" fmla="*/ 1759246 w 12192000"/>
              <a:gd name="connsiteY14522" fmla="*/ 3222854 h 6858000"/>
              <a:gd name="connsiteX14523" fmla="*/ 1771796 w 12192000"/>
              <a:gd name="connsiteY14523" fmla="*/ 3229330 h 6858000"/>
              <a:gd name="connsiteX14524" fmla="*/ 1780655 w 12192000"/>
              <a:gd name="connsiteY14524" fmla="*/ 3235805 h 6858000"/>
              <a:gd name="connsiteX14525" fmla="*/ 1779178 w 12192000"/>
              <a:gd name="connsiteY14525" fmla="*/ 3237019 h 6858000"/>
              <a:gd name="connsiteX14526" fmla="*/ 1765890 w 12192000"/>
              <a:gd name="connsiteY14526" fmla="*/ 3233782 h 6858000"/>
              <a:gd name="connsiteX14527" fmla="*/ 1757769 w 12192000"/>
              <a:gd name="connsiteY14527" fmla="*/ 3231758 h 6858000"/>
              <a:gd name="connsiteX14528" fmla="*/ 1753340 w 12192000"/>
              <a:gd name="connsiteY14528" fmla="*/ 3232972 h 6858000"/>
              <a:gd name="connsiteX14529" fmla="*/ 1754078 w 12192000"/>
              <a:gd name="connsiteY14529" fmla="*/ 3237019 h 6858000"/>
              <a:gd name="connsiteX14530" fmla="*/ 1747434 w 12192000"/>
              <a:gd name="connsiteY14530" fmla="*/ 3239043 h 6858000"/>
              <a:gd name="connsiteX14531" fmla="*/ 1745957 w 12192000"/>
              <a:gd name="connsiteY14531" fmla="*/ 3242685 h 6858000"/>
              <a:gd name="connsiteX14532" fmla="*/ 1754078 w 12192000"/>
              <a:gd name="connsiteY14532" fmla="*/ 3242685 h 6858000"/>
              <a:gd name="connsiteX14533" fmla="*/ 1762937 w 12192000"/>
              <a:gd name="connsiteY14533" fmla="*/ 3243495 h 6858000"/>
              <a:gd name="connsiteX14534" fmla="*/ 1768105 w 12192000"/>
              <a:gd name="connsiteY14534" fmla="*/ 3247137 h 6858000"/>
              <a:gd name="connsiteX14535" fmla="*/ 1781393 w 12192000"/>
              <a:gd name="connsiteY14535" fmla="*/ 3248351 h 6858000"/>
              <a:gd name="connsiteX14536" fmla="*/ 1791728 w 12192000"/>
              <a:gd name="connsiteY14536" fmla="*/ 3248756 h 6858000"/>
              <a:gd name="connsiteX14537" fmla="*/ 1787299 w 12192000"/>
              <a:gd name="connsiteY14537" fmla="*/ 3241066 h 6858000"/>
              <a:gd name="connsiteX14538" fmla="*/ 1788037 w 12192000"/>
              <a:gd name="connsiteY14538" fmla="*/ 3239448 h 6858000"/>
              <a:gd name="connsiteX14539" fmla="*/ 1799111 w 12192000"/>
              <a:gd name="connsiteY14539" fmla="*/ 3243899 h 6858000"/>
              <a:gd name="connsiteX14540" fmla="*/ 1810184 w 12192000"/>
              <a:gd name="connsiteY14540" fmla="*/ 3252398 h 6858000"/>
              <a:gd name="connsiteX14541" fmla="*/ 1813138 w 12192000"/>
              <a:gd name="connsiteY14541" fmla="*/ 3257255 h 6858000"/>
              <a:gd name="connsiteX14542" fmla="*/ 1810184 w 12192000"/>
              <a:gd name="connsiteY14542" fmla="*/ 3260088 h 6858000"/>
              <a:gd name="connsiteX14543" fmla="*/ 1807232 w 12192000"/>
              <a:gd name="connsiteY14543" fmla="*/ 3262921 h 6858000"/>
              <a:gd name="connsiteX14544" fmla="*/ 1804279 w 12192000"/>
              <a:gd name="connsiteY14544" fmla="*/ 3268182 h 6858000"/>
              <a:gd name="connsiteX14545" fmla="*/ 1803540 w 12192000"/>
              <a:gd name="connsiteY14545" fmla="*/ 3280324 h 6858000"/>
              <a:gd name="connsiteX14546" fmla="*/ 1805017 w 12192000"/>
              <a:gd name="connsiteY14546" fmla="*/ 3288013 h 6858000"/>
              <a:gd name="connsiteX14547" fmla="*/ 1802064 w 12192000"/>
              <a:gd name="connsiteY14547" fmla="*/ 3293679 h 6858000"/>
              <a:gd name="connsiteX14548" fmla="*/ 1802802 w 12192000"/>
              <a:gd name="connsiteY14548" fmla="*/ 3297726 h 6858000"/>
              <a:gd name="connsiteX14549" fmla="*/ 1807970 w 12192000"/>
              <a:gd name="connsiteY14549" fmla="*/ 3300964 h 6858000"/>
              <a:gd name="connsiteX14550" fmla="*/ 1806493 w 12192000"/>
              <a:gd name="connsiteY14550" fmla="*/ 3305821 h 6858000"/>
              <a:gd name="connsiteX14551" fmla="*/ 1802802 w 12192000"/>
              <a:gd name="connsiteY14551" fmla="*/ 3311891 h 6858000"/>
              <a:gd name="connsiteX14552" fmla="*/ 1794681 w 12192000"/>
              <a:gd name="connsiteY14552" fmla="*/ 3321200 h 6858000"/>
              <a:gd name="connsiteX14553" fmla="*/ 1791728 w 12192000"/>
              <a:gd name="connsiteY14553" fmla="*/ 3332532 h 6858000"/>
              <a:gd name="connsiteX14554" fmla="*/ 1790252 w 12192000"/>
              <a:gd name="connsiteY14554" fmla="*/ 3329699 h 6858000"/>
              <a:gd name="connsiteX14555" fmla="*/ 1787299 w 12192000"/>
              <a:gd name="connsiteY14555" fmla="*/ 3329699 h 6858000"/>
              <a:gd name="connsiteX14556" fmla="*/ 1783608 w 12192000"/>
              <a:gd name="connsiteY14556" fmla="*/ 3332937 h 6858000"/>
              <a:gd name="connsiteX14557" fmla="*/ 1783608 w 12192000"/>
              <a:gd name="connsiteY14557" fmla="*/ 3337388 h 6858000"/>
              <a:gd name="connsiteX14558" fmla="*/ 1786561 w 12192000"/>
              <a:gd name="connsiteY14558" fmla="*/ 3339007 h 6858000"/>
              <a:gd name="connsiteX14559" fmla="*/ 1790252 w 12192000"/>
              <a:gd name="connsiteY14559" fmla="*/ 3344269 h 6858000"/>
              <a:gd name="connsiteX14560" fmla="*/ 1788776 w 12192000"/>
              <a:gd name="connsiteY14560" fmla="*/ 3348720 h 6858000"/>
              <a:gd name="connsiteX14561" fmla="*/ 1788776 w 12192000"/>
              <a:gd name="connsiteY14561" fmla="*/ 3369766 h 6858000"/>
              <a:gd name="connsiteX14562" fmla="*/ 1786561 w 12192000"/>
              <a:gd name="connsiteY14562" fmla="*/ 3387573 h 6858000"/>
              <a:gd name="connsiteX14563" fmla="*/ 1782131 w 12192000"/>
              <a:gd name="connsiteY14563" fmla="*/ 3394049 h 6858000"/>
              <a:gd name="connsiteX14564" fmla="*/ 1779917 w 12192000"/>
              <a:gd name="connsiteY14564" fmla="*/ 3393644 h 6858000"/>
              <a:gd name="connsiteX14565" fmla="*/ 1779917 w 12192000"/>
              <a:gd name="connsiteY14565" fmla="*/ 3383931 h 6858000"/>
              <a:gd name="connsiteX14566" fmla="*/ 1779917 w 12192000"/>
              <a:gd name="connsiteY14566" fmla="*/ 3376646 h 6858000"/>
              <a:gd name="connsiteX14567" fmla="*/ 1782131 w 12192000"/>
              <a:gd name="connsiteY14567" fmla="*/ 3373003 h 6858000"/>
              <a:gd name="connsiteX14568" fmla="*/ 1777702 w 12192000"/>
              <a:gd name="connsiteY14568" fmla="*/ 3371789 h 6858000"/>
              <a:gd name="connsiteX14569" fmla="*/ 1771796 w 12192000"/>
              <a:gd name="connsiteY14569" fmla="*/ 3385550 h 6858000"/>
              <a:gd name="connsiteX14570" fmla="*/ 1771796 w 12192000"/>
              <a:gd name="connsiteY14570" fmla="*/ 3392025 h 6858000"/>
              <a:gd name="connsiteX14571" fmla="*/ 1772534 w 12192000"/>
              <a:gd name="connsiteY14571" fmla="*/ 3397691 h 6858000"/>
              <a:gd name="connsiteX14572" fmla="*/ 1768105 w 12192000"/>
              <a:gd name="connsiteY14572" fmla="*/ 3407809 h 6858000"/>
              <a:gd name="connsiteX14573" fmla="*/ 1765890 w 12192000"/>
              <a:gd name="connsiteY14573" fmla="*/ 3415094 h 6858000"/>
              <a:gd name="connsiteX14574" fmla="*/ 1765890 w 12192000"/>
              <a:gd name="connsiteY14574" fmla="*/ 3421569 h 6858000"/>
              <a:gd name="connsiteX14575" fmla="*/ 1771058 w 12192000"/>
              <a:gd name="connsiteY14575" fmla="*/ 3419141 h 6858000"/>
              <a:gd name="connsiteX14576" fmla="*/ 1771796 w 12192000"/>
              <a:gd name="connsiteY14576" fmla="*/ 3414689 h 6858000"/>
              <a:gd name="connsiteX14577" fmla="*/ 1774749 w 12192000"/>
              <a:gd name="connsiteY14577" fmla="*/ 3409428 h 6858000"/>
              <a:gd name="connsiteX14578" fmla="*/ 1774749 w 12192000"/>
              <a:gd name="connsiteY14578" fmla="*/ 3419141 h 6858000"/>
              <a:gd name="connsiteX14579" fmla="*/ 1771796 w 12192000"/>
              <a:gd name="connsiteY14579" fmla="*/ 3426426 h 6858000"/>
              <a:gd name="connsiteX14580" fmla="*/ 1765151 w 12192000"/>
              <a:gd name="connsiteY14580" fmla="*/ 3437353 h 6858000"/>
              <a:gd name="connsiteX14581" fmla="*/ 1768105 w 12192000"/>
              <a:gd name="connsiteY14581" fmla="*/ 3447066 h 6858000"/>
              <a:gd name="connsiteX14582" fmla="*/ 1773272 w 12192000"/>
              <a:gd name="connsiteY14582" fmla="*/ 3452732 h 6858000"/>
              <a:gd name="connsiteX14583" fmla="*/ 1774749 w 12192000"/>
              <a:gd name="connsiteY14583" fmla="*/ 3459612 h 6858000"/>
              <a:gd name="connsiteX14584" fmla="*/ 1770319 w 12192000"/>
              <a:gd name="connsiteY14584" fmla="*/ 3462445 h 6858000"/>
              <a:gd name="connsiteX14585" fmla="*/ 1769581 w 12192000"/>
              <a:gd name="connsiteY14585" fmla="*/ 3463255 h 6858000"/>
              <a:gd name="connsiteX14586" fmla="*/ 1767366 w 12192000"/>
              <a:gd name="connsiteY14586" fmla="*/ 3466897 h 6858000"/>
              <a:gd name="connsiteX14587" fmla="*/ 1777702 w 12192000"/>
              <a:gd name="connsiteY14587" fmla="*/ 3466897 h 6858000"/>
              <a:gd name="connsiteX14588" fmla="*/ 1779178 w 12192000"/>
              <a:gd name="connsiteY14588" fmla="*/ 3462445 h 6858000"/>
              <a:gd name="connsiteX14589" fmla="*/ 1783608 w 12192000"/>
              <a:gd name="connsiteY14589" fmla="*/ 3461636 h 6858000"/>
              <a:gd name="connsiteX14590" fmla="*/ 1787299 w 12192000"/>
              <a:gd name="connsiteY14590" fmla="*/ 3469730 h 6858000"/>
              <a:gd name="connsiteX14591" fmla="*/ 1788776 w 12192000"/>
              <a:gd name="connsiteY14591" fmla="*/ 3479443 h 6858000"/>
              <a:gd name="connsiteX14592" fmla="*/ 1794681 w 12192000"/>
              <a:gd name="connsiteY14592" fmla="*/ 3488347 h 6858000"/>
              <a:gd name="connsiteX14593" fmla="*/ 1805017 w 12192000"/>
              <a:gd name="connsiteY14593" fmla="*/ 3498060 h 6858000"/>
              <a:gd name="connsiteX14594" fmla="*/ 1807970 w 12192000"/>
              <a:gd name="connsiteY14594" fmla="*/ 3505345 h 6858000"/>
              <a:gd name="connsiteX14595" fmla="*/ 1813138 w 12192000"/>
              <a:gd name="connsiteY14595" fmla="*/ 3511416 h 6858000"/>
              <a:gd name="connsiteX14596" fmla="*/ 1821258 w 12192000"/>
              <a:gd name="connsiteY14596" fmla="*/ 3513844 h 6858000"/>
              <a:gd name="connsiteX14597" fmla="*/ 1828640 w 12192000"/>
              <a:gd name="connsiteY14597" fmla="*/ 3518296 h 6858000"/>
              <a:gd name="connsiteX14598" fmla="*/ 1829379 w 12192000"/>
              <a:gd name="connsiteY14598" fmla="*/ 3520724 h 6858000"/>
              <a:gd name="connsiteX14599" fmla="*/ 1830855 w 12192000"/>
              <a:gd name="connsiteY14599" fmla="*/ 3525581 h 6858000"/>
              <a:gd name="connsiteX14600" fmla="*/ 1836761 w 12192000"/>
              <a:gd name="connsiteY14600" fmla="*/ 3531247 h 6858000"/>
              <a:gd name="connsiteX14601" fmla="*/ 1842667 w 12192000"/>
              <a:gd name="connsiteY14601" fmla="*/ 3532866 h 6858000"/>
              <a:gd name="connsiteX14602" fmla="*/ 1846358 w 12192000"/>
              <a:gd name="connsiteY14602" fmla="*/ 3532461 h 6858000"/>
              <a:gd name="connsiteX14603" fmla="*/ 1849312 w 12192000"/>
              <a:gd name="connsiteY14603" fmla="*/ 3535294 h 6858000"/>
              <a:gd name="connsiteX14604" fmla="*/ 1845620 w 12192000"/>
              <a:gd name="connsiteY14604" fmla="*/ 3536508 h 6858000"/>
              <a:gd name="connsiteX14605" fmla="*/ 1844144 w 12192000"/>
              <a:gd name="connsiteY14605" fmla="*/ 3538127 h 6858000"/>
              <a:gd name="connsiteX14606" fmla="*/ 1846358 w 12192000"/>
              <a:gd name="connsiteY14606" fmla="*/ 3541769 h 6858000"/>
              <a:gd name="connsiteX14607" fmla="*/ 1854479 w 12192000"/>
              <a:gd name="connsiteY14607" fmla="*/ 3545816 h 6858000"/>
              <a:gd name="connsiteX14608" fmla="*/ 1862600 w 12192000"/>
              <a:gd name="connsiteY14608" fmla="*/ 3544602 h 6858000"/>
              <a:gd name="connsiteX14609" fmla="*/ 1862600 w 12192000"/>
              <a:gd name="connsiteY14609" fmla="*/ 3539746 h 6858000"/>
              <a:gd name="connsiteX14610" fmla="*/ 1856694 w 12192000"/>
              <a:gd name="connsiteY14610" fmla="*/ 3536508 h 6858000"/>
              <a:gd name="connsiteX14611" fmla="*/ 1859647 w 12192000"/>
              <a:gd name="connsiteY14611" fmla="*/ 3534080 h 6858000"/>
              <a:gd name="connsiteX14612" fmla="*/ 1871459 w 12192000"/>
              <a:gd name="connsiteY14612" fmla="*/ 3539341 h 6858000"/>
              <a:gd name="connsiteX14613" fmla="*/ 1888438 w 12192000"/>
              <a:gd name="connsiteY14613" fmla="*/ 3550268 h 6858000"/>
              <a:gd name="connsiteX14614" fmla="*/ 1904680 w 12192000"/>
              <a:gd name="connsiteY14614" fmla="*/ 3550673 h 6858000"/>
              <a:gd name="connsiteX14615" fmla="*/ 1912800 w 12192000"/>
              <a:gd name="connsiteY14615" fmla="*/ 3549864 h 6858000"/>
              <a:gd name="connsiteX14616" fmla="*/ 1922398 w 12192000"/>
              <a:gd name="connsiteY14616" fmla="*/ 3541769 h 6858000"/>
              <a:gd name="connsiteX14617" fmla="*/ 1952665 w 12192000"/>
              <a:gd name="connsiteY14617" fmla="*/ 3527604 h 6858000"/>
              <a:gd name="connsiteX14618" fmla="*/ 1967431 w 12192000"/>
              <a:gd name="connsiteY14618" fmla="*/ 3524367 h 6858000"/>
              <a:gd name="connsiteX14619" fmla="*/ 1981457 w 12192000"/>
              <a:gd name="connsiteY14619" fmla="*/ 3515058 h 6858000"/>
              <a:gd name="connsiteX14620" fmla="*/ 1986625 w 12192000"/>
              <a:gd name="connsiteY14620" fmla="*/ 3514249 h 6858000"/>
              <a:gd name="connsiteX14621" fmla="*/ 1994007 w 12192000"/>
              <a:gd name="connsiteY14621" fmla="*/ 3517486 h 6858000"/>
              <a:gd name="connsiteX14622" fmla="*/ 1996960 w 12192000"/>
              <a:gd name="connsiteY14622" fmla="*/ 3521534 h 6858000"/>
              <a:gd name="connsiteX14623" fmla="*/ 2004342 w 12192000"/>
              <a:gd name="connsiteY14623" fmla="*/ 3523152 h 6858000"/>
              <a:gd name="connsiteX14624" fmla="*/ 2026490 w 12192000"/>
              <a:gd name="connsiteY14624" fmla="*/ 3523152 h 6858000"/>
              <a:gd name="connsiteX14625" fmla="*/ 2038302 w 12192000"/>
              <a:gd name="connsiteY14625" fmla="*/ 3525985 h 6858000"/>
              <a:gd name="connsiteX14626" fmla="*/ 2058973 w 12192000"/>
              <a:gd name="connsiteY14626" fmla="*/ 3537317 h 6858000"/>
              <a:gd name="connsiteX14627" fmla="*/ 2067832 w 12192000"/>
              <a:gd name="connsiteY14627" fmla="*/ 3547031 h 6858000"/>
              <a:gd name="connsiteX14628" fmla="*/ 2070046 w 12192000"/>
              <a:gd name="connsiteY14628" fmla="*/ 3551887 h 6858000"/>
              <a:gd name="connsiteX14629" fmla="*/ 2076690 w 12192000"/>
              <a:gd name="connsiteY14629" fmla="*/ 3555530 h 6858000"/>
              <a:gd name="connsiteX14630" fmla="*/ 2081120 w 12192000"/>
              <a:gd name="connsiteY14630" fmla="*/ 3558767 h 6858000"/>
              <a:gd name="connsiteX14631" fmla="*/ 2092193 w 12192000"/>
              <a:gd name="connsiteY14631" fmla="*/ 3567671 h 6858000"/>
              <a:gd name="connsiteX14632" fmla="*/ 2095147 w 12192000"/>
              <a:gd name="connsiteY14632" fmla="*/ 3576170 h 6858000"/>
              <a:gd name="connsiteX14633" fmla="*/ 2102529 w 12192000"/>
              <a:gd name="connsiteY14633" fmla="*/ 3579408 h 6858000"/>
              <a:gd name="connsiteX14634" fmla="*/ 2099576 w 12192000"/>
              <a:gd name="connsiteY14634" fmla="*/ 3584669 h 6858000"/>
              <a:gd name="connsiteX14635" fmla="*/ 2098100 w 12192000"/>
              <a:gd name="connsiteY14635" fmla="*/ 3587907 h 6858000"/>
              <a:gd name="connsiteX14636" fmla="*/ 2106959 w 12192000"/>
              <a:gd name="connsiteY14636" fmla="*/ 3594787 h 6858000"/>
              <a:gd name="connsiteX14637" fmla="*/ 2112865 w 12192000"/>
              <a:gd name="connsiteY14637" fmla="*/ 3595192 h 6858000"/>
              <a:gd name="connsiteX14638" fmla="*/ 2117294 w 12192000"/>
              <a:gd name="connsiteY14638" fmla="*/ 3585074 h 6858000"/>
              <a:gd name="connsiteX14639" fmla="*/ 2117294 w 12192000"/>
              <a:gd name="connsiteY14639" fmla="*/ 3574146 h 6858000"/>
              <a:gd name="connsiteX14640" fmla="*/ 2109173 w 12192000"/>
              <a:gd name="connsiteY14640" fmla="*/ 3565243 h 6858000"/>
              <a:gd name="connsiteX14641" fmla="*/ 2106220 w 12192000"/>
              <a:gd name="connsiteY14641" fmla="*/ 3556339 h 6858000"/>
              <a:gd name="connsiteX14642" fmla="*/ 2114341 w 12192000"/>
              <a:gd name="connsiteY14642" fmla="*/ 3555934 h 6858000"/>
              <a:gd name="connsiteX14643" fmla="*/ 2120247 w 12192000"/>
              <a:gd name="connsiteY14643" fmla="*/ 3555530 h 6858000"/>
              <a:gd name="connsiteX14644" fmla="*/ 2129844 w 12192000"/>
              <a:gd name="connsiteY14644" fmla="*/ 3542174 h 6858000"/>
              <a:gd name="connsiteX14645" fmla="*/ 2135012 w 12192000"/>
              <a:gd name="connsiteY14645" fmla="*/ 3539746 h 6858000"/>
              <a:gd name="connsiteX14646" fmla="*/ 2148300 w 12192000"/>
              <a:gd name="connsiteY14646" fmla="*/ 3528009 h 6858000"/>
              <a:gd name="connsiteX14647" fmla="*/ 2154944 w 12192000"/>
              <a:gd name="connsiteY14647" fmla="*/ 3524367 h 6858000"/>
              <a:gd name="connsiteX14648" fmla="*/ 2164542 w 12192000"/>
              <a:gd name="connsiteY14648" fmla="*/ 3523557 h 6858000"/>
              <a:gd name="connsiteX14649" fmla="*/ 2171924 w 12192000"/>
              <a:gd name="connsiteY14649" fmla="*/ 3520319 h 6858000"/>
              <a:gd name="connsiteX14650" fmla="*/ 2174877 w 12192000"/>
              <a:gd name="connsiteY14650" fmla="*/ 3511820 h 6858000"/>
              <a:gd name="connsiteX14651" fmla="*/ 2173401 w 12192000"/>
              <a:gd name="connsiteY14651" fmla="*/ 3504536 h 6858000"/>
              <a:gd name="connsiteX14652" fmla="*/ 2169709 w 12192000"/>
              <a:gd name="connsiteY14652" fmla="*/ 3500893 h 6858000"/>
              <a:gd name="connsiteX14653" fmla="*/ 2166018 w 12192000"/>
              <a:gd name="connsiteY14653" fmla="*/ 3502512 h 6858000"/>
              <a:gd name="connsiteX14654" fmla="*/ 2167495 w 12192000"/>
              <a:gd name="connsiteY14654" fmla="*/ 3496037 h 6858000"/>
              <a:gd name="connsiteX14655" fmla="*/ 2180783 w 12192000"/>
              <a:gd name="connsiteY14655" fmla="*/ 3472563 h 6858000"/>
              <a:gd name="connsiteX14656" fmla="*/ 2191857 w 12192000"/>
              <a:gd name="connsiteY14656" fmla="*/ 3460826 h 6858000"/>
              <a:gd name="connsiteX14657" fmla="*/ 2195548 w 12192000"/>
              <a:gd name="connsiteY14657" fmla="*/ 3454351 h 6858000"/>
              <a:gd name="connsiteX14658" fmla="*/ 2212527 w 12192000"/>
              <a:gd name="connsiteY14658" fmla="*/ 3445043 h 6858000"/>
              <a:gd name="connsiteX14659" fmla="*/ 2219172 w 12192000"/>
              <a:gd name="connsiteY14659" fmla="*/ 3445043 h 6858000"/>
              <a:gd name="connsiteX14660" fmla="*/ 2231722 w 12192000"/>
              <a:gd name="connsiteY14660" fmla="*/ 3449899 h 6858000"/>
              <a:gd name="connsiteX14661" fmla="*/ 2242057 w 12192000"/>
              <a:gd name="connsiteY14661" fmla="*/ 3450709 h 6858000"/>
              <a:gd name="connsiteX14662" fmla="*/ 2234675 w 12192000"/>
              <a:gd name="connsiteY14662" fmla="*/ 3453137 h 6858000"/>
              <a:gd name="connsiteX14663" fmla="*/ 2235413 w 12192000"/>
              <a:gd name="connsiteY14663" fmla="*/ 3455565 h 6858000"/>
              <a:gd name="connsiteX14664" fmla="*/ 2233937 w 12192000"/>
              <a:gd name="connsiteY14664" fmla="*/ 3462850 h 6858000"/>
              <a:gd name="connsiteX14665" fmla="*/ 2239104 w 12192000"/>
              <a:gd name="connsiteY14665" fmla="*/ 3464874 h 6858000"/>
              <a:gd name="connsiteX14666" fmla="*/ 2246487 w 12192000"/>
              <a:gd name="connsiteY14666" fmla="*/ 3458398 h 6858000"/>
              <a:gd name="connsiteX14667" fmla="*/ 2247225 w 12192000"/>
              <a:gd name="connsiteY14667" fmla="*/ 3451113 h 6858000"/>
              <a:gd name="connsiteX14668" fmla="*/ 2244272 w 12192000"/>
              <a:gd name="connsiteY14668" fmla="*/ 3443828 h 6858000"/>
              <a:gd name="connsiteX14669" fmla="*/ 2243534 w 12192000"/>
              <a:gd name="connsiteY14669" fmla="*/ 3438162 h 6858000"/>
              <a:gd name="connsiteX14670" fmla="*/ 2253869 w 12192000"/>
              <a:gd name="connsiteY14670" fmla="*/ 3433306 h 6858000"/>
              <a:gd name="connsiteX14671" fmla="*/ 2270111 w 12192000"/>
              <a:gd name="connsiteY14671" fmla="*/ 3434925 h 6858000"/>
              <a:gd name="connsiteX14672" fmla="*/ 2284137 w 12192000"/>
              <a:gd name="connsiteY14672" fmla="*/ 3434115 h 6858000"/>
              <a:gd name="connsiteX14673" fmla="*/ 2297426 w 12192000"/>
              <a:gd name="connsiteY14673" fmla="*/ 3431282 h 6858000"/>
              <a:gd name="connsiteX14674" fmla="*/ 2309237 w 12192000"/>
              <a:gd name="connsiteY14674" fmla="*/ 3423593 h 6858000"/>
              <a:gd name="connsiteX14675" fmla="*/ 2326217 w 12192000"/>
              <a:gd name="connsiteY14675" fmla="*/ 3413880 h 6858000"/>
              <a:gd name="connsiteX14676" fmla="*/ 2339505 w 12192000"/>
              <a:gd name="connsiteY14676" fmla="*/ 3408214 h 6858000"/>
              <a:gd name="connsiteX14677" fmla="*/ 2342458 w 12192000"/>
              <a:gd name="connsiteY14677" fmla="*/ 3403762 h 6858000"/>
              <a:gd name="connsiteX14678" fmla="*/ 2338029 w 12192000"/>
              <a:gd name="connsiteY14678" fmla="*/ 3399310 h 6858000"/>
              <a:gd name="connsiteX14679" fmla="*/ 2342458 w 12192000"/>
              <a:gd name="connsiteY14679" fmla="*/ 3394858 h 6858000"/>
              <a:gd name="connsiteX14680" fmla="*/ 2349103 w 12192000"/>
              <a:gd name="connsiteY14680" fmla="*/ 3392025 h 6858000"/>
              <a:gd name="connsiteX14681" fmla="*/ 2357962 w 12192000"/>
              <a:gd name="connsiteY14681" fmla="*/ 3393239 h 6858000"/>
              <a:gd name="connsiteX14682" fmla="*/ 2361653 w 12192000"/>
              <a:gd name="connsiteY14682" fmla="*/ 3390406 h 6858000"/>
              <a:gd name="connsiteX14683" fmla="*/ 2369035 w 12192000"/>
              <a:gd name="connsiteY14683" fmla="*/ 3389192 h 6858000"/>
              <a:gd name="connsiteX14684" fmla="*/ 2369773 w 12192000"/>
              <a:gd name="connsiteY14684" fmla="*/ 3384740 h 6858000"/>
              <a:gd name="connsiteX14685" fmla="*/ 2372726 w 12192000"/>
              <a:gd name="connsiteY14685" fmla="*/ 3381098 h 6858000"/>
              <a:gd name="connsiteX14686" fmla="*/ 2379371 w 12192000"/>
              <a:gd name="connsiteY14686" fmla="*/ 3381098 h 6858000"/>
              <a:gd name="connsiteX14687" fmla="*/ 2397827 w 12192000"/>
              <a:gd name="connsiteY14687" fmla="*/ 3390406 h 6858000"/>
              <a:gd name="connsiteX14688" fmla="*/ 2402994 w 12192000"/>
              <a:gd name="connsiteY14688" fmla="*/ 3397286 h 6858000"/>
              <a:gd name="connsiteX14689" fmla="*/ 2400780 w 12192000"/>
              <a:gd name="connsiteY14689" fmla="*/ 3402548 h 6858000"/>
              <a:gd name="connsiteX14690" fmla="*/ 2395612 w 12192000"/>
              <a:gd name="connsiteY14690" fmla="*/ 3406595 h 6858000"/>
              <a:gd name="connsiteX14691" fmla="*/ 2394135 w 12192000"/>
              <a:gd name="connsiteY14691" fmla="*/ 3407809 h 6858000"/>
              <a:gd name="connsiteX14692" fmla="*/ 2383800 w 12192000"/>
              <a:gd name="connsiteY14692" fmla="*/ 3419141 h 6858000"/>
              <a:gd name="connsiteX14693" fmla="*/ 2371988 w 12192000"/>
              <a:gd name="connsiteY14693" fmla="*/ 3421569 h 6858000"/>
              <a:gd name="connsiteX14694" fmla="*/ 2360176 w 12192000"/>
              <a:gd name="connsiteY14694" fmla="*/ 3426426 h 6858000"/>
              <a:gd name="connsiteX14695" fmla="*/ 2357962 w 12192000"/>
              <a:gd name="connsiteY14695" fmla="*/ 3432496 h 6858000"/>
              <a:gd name="connsiteX14696" fmla="*/ 2361653 w 12192000"/>
              <a:gd name="connsiteY14696" fmla="*/ 3440186 h 6858000"/>
              <a:gd name="connsiteX14697" fmla="*/ 2369773 w 12192000"/>
              <a:gd name="connsiteY14697" fmla="*/ 3445447 h 6858000"/>
              <a:gd name="connsiteX14698" fmla="*/ 2369773 w 12192000"/>
              <a:gd name="connsiteY14698" fmla="*/ 3451113 h 6858000"/>
              <a:gd name="connsiteX14699" fmla="*/ 2369035 w 12192000"/>
              <a:gd name="connsiteY14699" fmla="*/ 3455565 h 6858000"/>
              <a:gd name="connsiteX14700" fmla="*/ 2374941 w 12192000"/>
              <a:gd name="connsiteY14700" fmla="*/ 3464874 h 6858000"/>
              <a:gd name="connsiteX14701" fmla="*/ 2374941 w 12192000"/>
              <a:gd name="connsiteY14701" fmla="*/ 3479443 h 6858000"/>
              <a:gd name="connsiteX14702" fmla="*/ 2356485 w 12192000"/>
              <a:gd name="connsiteY14702" fmla="*/ 3496846 h 6858000"/>
              <a:gd name="connsiteX14703" fmla="*/ 2355747 w 12192000"/>
              <a:gd name="connsiteY14703" fmla="*/ 3502107 h 6858000"/>
              <a:gd name="connsiteX14704" fmla="*/ 2346150 w 12192000"/>
              <a:gd name="connsiteY14704" fmla="*/ 3509392 h 6858000"/>
              <a:gd name="connsiteX14705" fmla="*/ 2349103 w 12192000"/>
              <a:gd name="connsiteY14705" fmla="*/ 3518701 h 6858000"/>
              <a:gd name="connsiteX14706" fmla="*/ 2359438 w 12192000"/>
              <a:gd name="connsiteY14706" fmla="*/ 3529223 h 6858000"/>
              <a:gd name="connsiteX14707" fmla="*/ 2359438 w 12192000"/>
              <a:gd name="connsiteY14707" fmla="*/ 3542579 h 6858000"/>
              <a:gd name="connsiteX14708" fmla="*/ 2367559 w 12192000"/>
              <a:gd name="connsiteY14708" fmla="*/ 3543793 h 6858000"/>
              <a:gd name="connsiteX14709" fmla="*/ 2385277 w 12192000"/>
              <a:gd name="connsiteY14709" fmla="*/ 3534484 h 6858000"/>
              <a:gd name="connsiteX14710" fmla="*/ 2392659 w 12192000"/>
              <a:gd name="connsiteY14710" fmla="*/ 3520724 h 6858000"/>
              <a:gd name="connsiteX14711" fmla="*/ 2388230 w 12192000"/>
              <a:gd name="connsiteY14711" fmla="*/ 3510202 h 6858000"/>
              <a:gd name="connsiteX14712" fmla="*/ 2386015 w 12192000"/>
              <a:gd name="connsiteY14712" fmla="*/ 3497655 h 6858000"/>
              <a:gd name="connsiteX14713" fmla="*/ 2386015 w 12192000"/>
              <a:gd name="connsiteY14713" fmla="*/ 3479039 h 6858000"/>
              <a:gd name="connsiteX14714" fmla="*/ 2380109 w 12192000"/>
              <a:gd name="connsiteY14714" fmla="*/ 3469325 h 6858000"/>
              <a:gd name="connsiteX14715" fmla="*/ 2380109 w 12192000"/>
              <a:gd name="connsiteY14715" fmla="*/ 3461636 h 6858000"/>
              <a:gd name="connsiteX14716" fmla="*/ 2386753 w 12192000"/>
              <a:gd name="connsiteY14716" fmla="*/ 3453946 h 6858000"/>
              <a:gd name="connsiteX14717" fmla="*/ 2408900 w 12192000"/>
              <a:gd name="connsiteY14717" fmla="*/ 3445043 h 6858000"/>
              <a:gd name="connsiteX14718" fmla="*/ 2431048 w 12192000"/>
              <a:gd name="connsiteY14718" fmla="*/ 3441400 h 6858000"/>
              <a:gd name="connsiteX14719" fmla="*/ 2442121 w 12192000"/>
              <a:gd name="connsiteY14719" fmla="*/ 3435734 h 6858000"/>
              <a:gd name="connsiteX14720" fmla="*/ 2442860 w 12192000"/>
              <a:gd name="connsiteY14720" fmla="*/ 3432092 h 6858000"/>
              <a:gd name="connsiteX14721" fmla="*/ 2445074 w 12192000"/>
              <a:gd name="connsiteY14721" fmla="*/ 3429663 h 6858000"/>
              <a:gd name="connsiteX14722" fmla="*/ 2449504 w 12192000"/>
              <a:gd name="connsiteY14722" fmla="*/ 3432496 h 6858000"/>
              <a:gd name="connsiteX14723" fmla="*/ 2459839 w 12192000"/>
              <a:gd name="connsiteY14723" fmla="*/ 3436948 h 6858000"/>
              <a:gd name="connsiteX14724" fmla="*/ 2467960 w 12192000"/>
              <a:gd name="connsiteY14724" fmla="*/ 3434520 h 6858000"/>
              <a:gd name="connsiteX14725" fmla="*/ 2469436 w 12192000"/>
              <a:gd name="connsiteY14725" fmla="*/ 3428854 h 6858000"/>
              <a:gd name="connsiteX14726" fmla="*/ 2462054 w 12192000"/>
              <a:gd name="connsiteY14726" fmla="*/ 3421164 h 6858000"/>
              <a:gd name="connsiteX14727" fmla="*/ 2452457 w 12192000"/>
              <a:gd name="connsiteY14727" fmla="*/ 3420355 h 6858000"/>
              <a:gd name="connsiteX14728" fmla="*/ 2443598 w 12192000"/>
              <a:gd name="connsiteY14728" fmla="*/ 3424807 h 6858000"/>
              <a:gd name="connsiteX14729" fmla="*/ 2438430 w 12192000"/>
              <a:gd name="connsiteY14729" fmla="*/ 3421164 h 6858000"/>
              <a:gd name="connsiteX14730" fmla="*/ 2435477 w 12192000"/>
              <a:gd name="connsiteY14730" fmla="*/ 3411047 h 6858000"/>
              <a:gd name="connsiteX14731" fmla="*/ 2449504 w 12192000"/>
              <a:gd name="connsiteY14731" fmla="*/ 3396072 h 6858000"/>
              <a:gd name="connsiteX14732" fmla="*/ 2463530 w 12192000"/>
              <a:gd name="connsiteY14732" fmla="*/ 3390811 h 6858000"/>
              <a:gd name="connsiteX14733" fmla="*/ 2467960 w 12192000"/>
              <a:gd name="connsiteY14733" fmla="*/ 3392430 h 6858000"/>
              <a:gd name="connsiteX14734" fmla="*/ 2471651 w 12192000"/>
              <a:gd name="connsiteY14734" fmla="*/ 3407809 h 6858000"/>
              <a:gd name="connsiteX14735" fmla="*/ 2471651 w 12192000"/>
              <a:gd name="connsiteY14735" fmla="*/ 3419950 h 6858000"/>
              <a:gd name="connsiteX14736" fmla="*/ 2479772 w 12192000"/>
              <a:gd name="connsiteY14736" fmla="*/ 3432092 h 6858000"/>
              <a:gd name="connsiteX14737" fmla="*/ 2486416 w 12192000"/>
              <a:gd name="connsiteY14737" fmla="*/ 3430473 h 6858000"/>
              <a:gd name="connsiteX14738" fmla="*/ 2493798 w 12192000"/>
              <a:gd name="connsiteY14738" fmla="*/ 3430473 h 6858000"/>
              <a:gd name="connsiteX14739" fmla="*/ 2504872 w 12192000"/>
              <a:gd name="connsiteY14739" fmla="*/ 3436139 h 6858000"/>
              <a:gd name="connsiteX14740" fmla="*/ 2528496 w 12192000"/>
              <a:gd name="connsiteY14740" fmla="*/ 3434520 h 6858000"/>
              <a:gd name="connsiteX14741" fmla="*/ 2538093 w 12192000"/>
              <a:gd name="connsiteY14741" fmla="*/ 3436948 h 6858000"/>
              <a:gd name="connsiteX14742" fmla="*/ 2547690 w 12192000"/>
              <a:gd name="connsiteY14742" fmla="*/ 3449494 h 6858000"/>
              <a:gd name="connsiteX14743" fmla="*/ 2549167 w 12192000"/>
              <a:gd name="connsiteY14743" fmla="*/ 3458803 h 6858000"/>
              <a:gd name="connsiteX14744" fmla="*/ 2543261 w 12192000"/>
              <a:gd name="connsiteY14744" fmla="*/ 3459208 h 6858000"/>
              <a:gd name="connsiteX14745" fmla="*/ 2543261 w 12192000"/>
              <a:gd name="connsiteY14745" fmla="*/ 3466897 h 6858000"/>
              <a:gd name="connsiteX14746" fmla="*/ 2546952 w 12192000"/>
              <a:gd name="connsiteY14746" fmla="*/ 3473777 h 6858000"/>
              <a:gd name="connsiteX14747" fmla="*/ 2555811 w 12192000"/>
              <a:gd name="connsiteY14747" fmla="*/ 3477824 h 6858000"/>
              <a:gd name="connsiteX14748" fmla="*/ 2578696 w 12192000"/>
              <a:gd name="connsiteY14748" fmla="*/ 3477824 h 6858000"/>
              <a:gd name="connsiteX14749" fmla="*/ 2625944 w 12192000"/>
              <a:gd name="connsiteY14749" fmla="*/ 3470540 h 6858000"/>
              <a:gd name="connsiteX14750" fmla="*/ 2650306 w 12192000"/>
              <a:gd name="connsiteY14750" fmla="*/ 3468921 h 6858000"/>
              <a:gd name="connsiteX14751" fmla="*/ 2656212 w 12192000"/>
              <a:gd name="connsiteY14751" fmla="*/ 3470135 h 6858000"/>
              <a:gd name="connsiteX14752" fmla="*/ 2660642 w 12192000"/>
              <a:gd name="connsiteY14752" fmla="*/ 3478229 h 6858000"/>
              <a:gd name="connsiteX14753" fmla="*/ 2682789 w 12192000"/>
              <a:gd name="connsiteY14753" fmla="*/ 3491989 h 6858000"/>
              <a:gd name="connsiteX14754" fmla="*/ 2690171 w 12192000"/>
              <a:gd name="connsiteY14754" fmla="*/ 3494013 h 6858000"/>
              <a:gd name="connsiteX14755" fmla="*/ 2694601 w 12192000"/>
              <a:gd name="connsiteY14755" fmla="*/ 3491585 h 6858000"/>
              <a:gd name="connsiteX14756" fmla="*/ 2709366 w 12192000"/>
              <a:gd name="connsiteY14756" fmla="*/ 3489966 h 6858000"/>
              <a:gd name="connsiteX14757" fmla="*/ 2713795 w 12192000"/>
              <a:gd name="connsiteY14757" fmla="*/ 3485109 h 6858000"/>
              <a:gd name="connsiteX14758" fmla="*/ 2724869 w 12192000"/>
              <a:gd name="connsiteY14758" fmla="*/ 3479443 h 6858000"/>
              <a:gd name="connsiteX14759" fmla="*/ 2734466 w 12192000"/>
              <a:gd name="connsiteY14759" fmla="*/ 3477824 h 6858000"/>
              <a:gd name="connsiteX14760" fmla="*/ 2752922 w 12192000"/>
              <a:gd name="connsiteY14760" fmla="*/ 3465683 h 6858000"/>
              <a:gd name="connsiteX14761" fmla="*/ 2761781 w 12192000"/>
              <a:gd name="connsiteY14761" fmla="*/ 3464874 h 6858000"/>
              <a:gd name="connsiteX14762" fmla="*/ 2769163 w 12192000"/>
              <a:gd name="connsiteY14762" fmla="*/ 3467707 h 6858000"/>
              <a:gd name="connsiteX14763" fmla="*/ 2791311 w 12192000"/>
              <a:gd name="connsiteY14763" fmla="*/ 3460422 h 6858000"/>
              <a:gd name="connsiteX14764" fmla="*/ 2801646 w 12192000"/>
              <a:gd name="connsiteY14764" fmla="*/ 3461231 h 6858000"/>
              <a:gd name="connsiteX14765" fmla="*/ 2817887 w 12192000"/>
              <a:gd name="connsiteY14765" fmla="*/ 3459208 h 6858000"/>
              <a:gd name="connsiteX14766" fmla="*/ 2840035 w 12192000"/>
              <a:gd name="connsiteY14766" fmla="*/ 3463255 h 6858000"/>
              <a:gd name="connsiteX14767" fmla="*/ 2853323 w 12192000"/>
              <a:gd name="connsiteY14767" fmla="*/ 3461231 h 6858000"/>
              <a:gd name="connsiteX14768" fmla="*/ 2851847 w 12192000"/>
              <a:gd name="connsiteY14768" fmla="*/ 3468516 h 6858000"/>
              <a:gd name="connsiteX14769" fmla="*/ 2837820 w 12192000"/>
              <a:gd name="connsiteY14769" fmla="*/ 3470135 h 6858000"/>
              <a:gd name="connsiteX14770" fmla="*/ 2829699 w 12192000"/>
              <a:gd name="connsiteY14770" fmla="*/ 3474991 h 6858000"/>
              <a:gd name="connsiteX14771" fmla="*/ 2807552 w 12192000"/>
              <a:gd name="connsiteY14771" fmla="*/ 3474182 h 6858000"/>
              <a:gd name="connsiteX14772" fmla="*/ 2801646 w 12192000"/>
              <a:gd name="connsiteY14772" fmla="*/ 3478229 h 6858000"/>
              <a:gd name="connsiteX14773" fmla="*/ 2804599 w 12192000"/>
              <a:gd name="connsiteY14773" fmla="*/ 3483490 h 6858000"/>
              <a:gd name="connsiteX14774" fmla="*/ 2814934 w 12192000"/>
              <a:gd name="connsiteY14774" fmla="*/ 3487942 h 6858000"/>
              <a:gd name="connsiteX14775" fmla="*/ 2818626 w 12192000"/>
              <a:gd name="connsiteY14775" fmla="*/ 3496846 h 6858000"/>
              <a:gd name="connsiteX14776" fmla="*/ 2825270 w 12192000"/>
              <a:gd name="connsiteY14776" fmla="*/ 3504940 h 6858000"/>
              <a:gd name="connsiteX14777" fmla="*/ 2824532 w 12192000"/>
              <a:gd name="connsiteY14777" fmla="*/ 3497251 h 6858000"/>
              <a:gd name="connsiteX14778" fmla="*/ 2830437 w 12192000"/>
              <a:gd name="connsiteY14778" fmla="*/ 3496846 h 6858000"/>
              <a:gd name="connsiteX14779" fmla="*/ 2840035 w 12192000"/>
              <a:gd name="connsiteY14779" fmla="*/ 3500893 h 6858000"/>
              <a:gd name="connsiteX14780" fmla="*/ 2843726 w 12192000"/>
              <a:gd name="connsiteY14780" fmla="*/ 3505345 h 6858000"/>
              <a:gd name="connsiteX14781" fmla="*/ 2853323 w 12192000"/>
              <a:gd name="connsiteY14781" fmla="*/ 3505345 h 6858000"/>
              <a:gd name="connsiteX14782" fmla="*/ 2859229 w 12192000"/>
              <a:gd name="connsiteY14782" fmla="*/ 3508987 h 6858000"/>
              <a:gd name="connsiteX14783" fmla="*/ 2864397 w 12192000"/>
              <a:gd name="connsiteY14783" fmla="*/ 3513844 h 6858000"/>
              <a:gd name="connsiteX14784" fmla="*/ 2880638 w 12192000"/>
              <a:gd name="connsiteY14784" fmla="*/ 3517891 h 6858000"/>
              <a:gd name="connsiteX14785" fmla="*/ 2894665 w 12192000"/>
              <a:gd name="connsiteY14785" fmla="*/ 3524367 h 6858000"/>
              <a:gd name="connsiteX14786" fmla="*/ 2897618 w 12192000"/>
              <a:gd name="connsiteY14786" fmla="*/ 3531651 h 6858000"/>
              <a:gd name="connsiteX14787" fmla="*/ 2896879 w 12192000"/>
              <a:gd name="connsiteY14787" fmla="*/ 3534484 h 6858000"/>
              <a:gd name="connsiteX14788" fmla="*/ 2903524 w 12192000"/>
              <a:gd name="connsiteY14788" fmla="*/ 3538936 h 6858000"/>
              <a:gd name="connsiteX14789" fmla="*/ 2901309 w 12192000"/>
              <a:gd name="connsiteY14789" fmla="*/ 3543388 h 6858000"/>
              <a:gd name="connsiteX14790" fmla="*/ 2890973 w 12192000"/>
              <a:gd name="connsiteY14790" fmla="*/ 3550673 h 6858000"/>
              <a:gd name="connsiteX14791" fmla="*/ 2886544 w 12192000"/>
              <a:gd name="connsiteY14791" fmla="*/ 3557958 h 6858000"/>
              <a:gd name="connsiteX14792" fmla="*/ 2879162 w 12192000"/>
              <a:gd name="connsiteY14792" fmla="*/ 3562410 h 6858000"/>
              <a:gd name="connsiteX14793" fmla="*/ 2873256 w 12192000"/>
              <a:gd name="connsiteY14793" fmla="*/ 3561600 h 6858000"/>
              <a:gd name="connsiteX14794" fmla="*/ 2862920 w 12192000"/>
              <a:gd name="connsiteY14794" fmla="*/ 3563219 h 6858000"/>
              <a:gd name="connsiteX14795" fmla="*/ 2868826 w 12192000"/>
              <a:gd name="connsiteY14795" fmla="*/ 3564029 h 6858000"/>
              <a:gd name="connsiteX14796" fmla="*/ 2880638 w 12192000"/>
              <a:gd name="connsiteY14796" fmla="*/ 3565243 h 6858000"/>
              <a:gd name="connsiteX14797" fmla="*/ 2896879 w 12192000"/>
              <a:gd name="connsiteY14797" fmla="*/ 3562814 h 6858000"/>
              <a:gd name="connsiteX14798" fmla="*/ 2905000 w 12192000"/>
              <a:gd name="connsiteY14798" fmla="*/ 3559577 h 6858000"/>
              <a:gd name="connsiteX14799" fmla="*/ 2910168 w 12192000"/>
              <a:gd name="connsiteY14799" fmla="*/ 3559577 h 6858000"/>
              <a:gd name="connsiteX14800" fmla="*/ 2920503 w 12192000"/>
              <a:gd name="connsiteY14800" fmla="*/ 3561600 h 6858000"/>
              <a:gd name="connsiteX14801" fmla="*/ 2927147 w 12192000"/>
              <a:gd name="connsiteY14801" fmla="*/ 3559172 h 6858000"/>
              <a:gd name="connsiteX14802" fmla="*/ 2933792 w 12192000"/>
              <a:gd name="connsiteY14802" fmla="*/ 3559172 h 6858000"/>
              <a:gd name="connsiteX14803" fmla="*/ 2952986 w 12192000"/>
              <a:gd name="connsiteY14803" fmla="*/ 3567266 h 6858000"/>
              <a:gd name="connsiteX14804" fmla="*/ 2955939 w 12192000"/>
              <a:gd name="connsiteY14804" fmla="*/ 3568480 h 6858000"/>
              <a:gd name="connsiteX14805" fmla="*/ 2958154 w 12192000"/>
              <a:gd name="connsiteY14805" fmla="*/ 3570099 h 6858000"/>
              <a:gd name="connsiteX14806" fmla="*/ 2967751 w 12192000"/>
              <a:gd name="connsiteY14806" fmla="*/ 3572123 h 6858000"/>
              <a:gd name="connsiteX14807" fmla="*/ 2977348 w 12192000"/>
              <a:gd name="connsiteY14807" fmla="*/ 3580622 h 6858000"/>
              <a:gd name="connsiteX14808" fmla="*/ 2978824 w 12192000"/>
              <a:gd name="connsiteY14808" fmla="*/ 3587907 h 6858000"/>
              <a:gd name="connsiteX14809" fmla="*/ 2991375 w 12192000"/>
              <a:gd name="connsiteY14809" fmla="*/ 3601667 h 6858000"/>
              <a:gd name="connsiteX14810" fmla="*/ 3011307 w 12192000"/>
              <a:gd name="connsiteY14810" fmla="*/ 3612594 h 6858000"/>
              <a:gd name="connsiteX14811" fmla="*/ 3018690 w 12192000"/>
              <a:gd name="connsiteY14811" fmla="*/ 3617856 h 6858000"/>
              <a:gd name="connsiteX14812" fmla="*/ 3023857 w 12192000"/>
              <a:gd name="connsiteY14812" fmla="*/ 3633235 h 6858000"/>
              <a:gd name="connsiteX14813" fmla="*/ 3020166 w 12192000"/>
              <a:gd name="connsiteY14813" fmla="*/ 3641329 h 6858000"/>
              <a:gd name="connsiteX14814" fmla="*/ 3018690 w 12192000"/>
              <a:gd name="connsiteY14814" fmla="*/ 3655899 h 6858000"/>
              <a:gd name="connsiteX14815" fmla="*/ 3020166 w 12192000"/>
              <a:gd name="connsiteY14815" fmla="*/ 3666826 h 6858000"/>
              <a:gd name="connsiteX14816" fmla="*/ 3022381 w 12192000"/>
              <a:gd name="connsiteY14816" fmla="*/ 3657922 h 6858000"/>
              <a:gd name="connsiteX14817" fmla="*/ 3029025 w 12192000"/>
              <a:gd name="connsiteY14817" fmla="*/ 3651042 h 6858000"/>
              <a:gd name="connsiteX14818" fmla="*/ 3039360 w 12192000"/>
              <a:gd name="connsiteY14818" fmla="*/ 3647805 h 6858000"/>
              <a:gd name="connsiteX14819" fmla="*/ 3045266 w 12192000"/>
              <a:gd name="connsiteY14819" fmla="*/ 3644972 h 6858000"/>
              <a:gd name="connsiteX14820" fmla="*/ 3054125 w 12192000"/>
              <a:gd name="connsiteY14820" fmla="*/ 3651447 h 6858000"/>
              <a:gd name="connsiteX14821" fmla="*/ 3070367 w 12192000"/>
              <a:gd name="connsiteY14821" fmla="*/ 3666826 h 6858000"/>
              <a:gd name="connsiteX14822" fmla="*/ 3089561 w 12192000"/>
              <a:gd name="connsiteY14822" fmla="*/ 3671683 h 6858000"/>
              <a:gd name="connsiteX14823" fmla="*/ 3092514 w 12192000"/>
              <a:gd name="connsiteY14823" fmla="*/ 3678563 h 6858000"/>
              <a:gd name="connsiteX14824" fmla="*/ 3092514 w 12192000"/>
              <a:gd name="connsiteY14824" fmla="*/ 3689895 h 6858000"/>
              <a:gd name="connsiteX14825" fmla="*/ 3095467 w 12192000"/>
              <a:gd name="connsiteY14825" fmla="*/ 3699203 h 6858000"/>
              <a:gd name="connsiteX14826" fmla="*/ 3097682 w 12192000"/>
              <a:gd name="connsiteY14826" fmla="*/ 3688681 h 6858000"/>
              <a:gd name="connsiteX14827" fmla="*/ 3110232 w 12192000"/>
              <a:gd name="connsiteY14827" fmla="*/ 3684229 h 6858000"/>
              <a:gd name="connsiteX14828" fmla="*/ 3131641 w 12192000"/>
              <a:gd name="connsiteY14828" fmla="*/ 3683824 h 6858000"/>
              <a:gd name="connsiteX14829" fmla="*/ 3147882 w 12192000"/>
              <a:gd name="connsiteY14829" fmla="*/ 3688276 h 6858000"/>
              <a:gd name="connsiteX14830" fmla="*/ 3167815 w 12192000"/>
              <a:gd name="connsiteY14830" fmla="*/ 3684634 h 6858000"/>
              <a:gd name="connsiteX14831" fmla="*/ 3182580 w 12192000"/>
              <a:gd name="connsiteY14831" fmla="*/ 3685848 h 6858000"/>
              <a:gd name="connsiteX14832" fmla="*/ 3192177 w 12192000"/>
              <a:gd name="connsiteY14832" fmla="*/ 3682205 h 6858000"/>
              <a:gd name="connsiteX14833" fmla="*/ 3198083 w 12192000"/>
              <a:gd name="connsiteY14833" fmla="*/ 3681801 h 6858000"/>
              <a:gd name="connsiteX14834" fmla="*/ 3218015 w 12192000"/>
              <a:gd name="connsiteY14834" fmla="*/ 3688681 h 6858000"/>
              <a:gd name="connsiteX14835" fmla="*/ 3234995 w 12192000"/>
              <a:gd name="connsiteY14835" fmla="*/ 3691109 h 6858000"/>
              <a:gd name="connsiteX14836" fmla="*/ 3245331 w 12192000"/>
              <a:gd name="connsiteY14836" fmla="*/ 3695561 h 6858000"/>
              <a:gd name="connsiteX14837" fmla="*/ 3246069 w 12192000"/>
              <a:gd name="connsiteY14837" fmla="*/ 3701632 h 6858000"/>
              <a:gd name="connsiteX14838" fmla="*/ 3236472 w 12192000"/>
              <a:gd name="connsiteY14838" fmla="*/ 3712559 h 6858000"/>
              <a:gd name="connsiteX14839" fmla="*/ 3236472 w 12192000"/>
              <a:gd name="connsiteY14839" fmla="*/ 3712964 h 6858000"/>
              <a:gd name="connsiteX14840" fmla="*/ 3245331 w 12192000"/>
              <a:gd name="connsiteY14840" fmla="*/ 3708107 h 6858000"/>
              <a:gd name="connsiteX14841" fmla="*/ 3254928 w 12192000"/>
              <a:gd name="connsiteY14841" fmla="*/ 3702036 h 6858000"/>
              <a:gd name="connsiteX14842" fmla="*/ 3269693 w 12192000"/>
              <a:gd name="connsiteY14842" fmla="*/ 3703655 h 6858000"/>
              <a:gd name="connsiteX14843" fmla="*/ 3282243 w 12192000"/>
              <a:gd name="connsiteY14843" fmla="*/ 3710535 h 6858000"/>
              <a:gd name="connsiteX14844" fmla="*/ 3309558 w 12192000"/>
              <a:gd name="connsiteY14844" fmla="*/ 3717011 h 6858000"/>
              <a:gd name="connsiteX14845" fmla="*/ 3321370 w 12192000"/>
              <a:gd name="connsiteY14845" fmla="*/ 3727129 h 6858000"/>
              <a:gd name="connsiteX14846" fmla="*/ 3325799 w 12192000"/>
              <a:gd name="connsiteY14846" fmla="*/ 3729152 h 6858000"/>
              <a:gd name="connsiteX14847" fmla="*/ 3343517 w 12192000"/>
              <a:gd name="connsiteY14847" fmla="*/ 3745745 h 6858000"/>
              <a:gd name="connsiteX14848" fmla="*/ 3344993 w 12192000"/>
              <a:gd name="connsiteY14848" fmla="*/ 3753030 h 6858000"/>
              <a:gd name="connsiteX14849" fmla="*/ 3350899 w 12192000"/>
              <a:gd name="connsiteY14849" fmla="*/ 3758292 h 6858000"/>
              <a:gd name="connsiteX14850" fmla="*/ 3355329 w 12192000"/>
              <a:gd name="connsiteY14850" fmla="*/ 3753840 h 6858000"/>
              <a:gd name="connsiteX14851" fmla="*/ 3364188 w 12192000"/>
              <a:gd name="connsiteY14851" fmla="*/ 3763148 h 6858000"/>
              <a:gd name="connsiteX14852" fmla="*/ 3364926 w 12192000"/>
              <a:gd name="connsiteY14852" fmla="*/ 3774480 h 6858000"/>
              <a:gd name="connsiteX14853" fmla="*/ 3356067 w 12192000"/>
              <a:gd name="connsiteY14853" fmla="*/ 3785003 h 6858000"/>
              <a:gd name="connsiteX14854" fmla="*/ 3356067 w 12192000"/>
              <a:gd name="connsiteY14854" fmla="*/ 3785407 h 6858000"/>
              <a:gd name="connsiteX14855" fmla="*/ 3367879 w 12192000"/>
              <a:gd name="connsiteY14855" fmla="*/ 3778527 h 6858000"/>
              <a:gd name="connsiteX14856" fmla="*/ 3371570 w 12192000"/>
              <a:gd name="connsiteY14856" fmla="*/ 3772861 h 6858000"/>
              <a:gd name="connsiteX14857" fmla="*/ 3370832 w 12192000"/>
              <a:gd name="connsiteY14857" fmla="*/ 3765576 h 6858000"/>
              <a:gd name="connsiteX14858" fmla="*/ 3373047 w 12192000"/>
              <a:gd name="connsiteY14858" fmla="*/ 3763958 h 6858000"/>
              <a:gd name="connsiteX14859" fmla="*/ 3379691 w 12192000"/>
              <a:gd name="connsiteY14859" fmla="*/ 3774885 h 6858000"/>
              <a:gd name="connsiteX14860" fmla="*/ 3381167 w 12192000"/>
              <a:gd name="connsiteY14860" fmla="*/ 3783789 h 6858000"/>
              <a:gd name="connsiteX14861" fmla="*/ 3384859 w 12192000"/>
              <a:gd name="connsiteY14861" fmla="*/ 3787431 h 6858000"/>
              <a:gd name="connsiteX14862" fmla="*/ 3387812 w 12192000"/>
              <a:gd name="connsiteY14862" fmla="*/ 3797144 h 6858000"/>
              <a:gd name="connsiteX14863" fmla="*/ 3387073 w 12192000"/>
              <a:gd name="connsiteY14863" fmla="*/ 3806857 h 6858000"/>
              <a:gd name="connsiteX14864" fmla="*/ 3394456 w 12192000"/>
              <a:gd name="connsiteY14864" fmla="*/ 3824260 h 6858000"/>
              <a:gd name="connsiteX14865" fmla="*/ 3404791 w 12192000"/>
              <a:gd name="connsiteY14865" fmla="*/ 3837616 h 6858000"/>
              <a:gd name="connsiteX14866" fmla="*/ 3415865 w 12192000"/>
              <a:gd name="connsiteY14866" fmla="*/ 3863113 h 6858000"/>
              <a:gd name="connsiteX14867" fmla="*/ 3422509 w 12192000"/>
              <a:gd name="connsiteY14867" fmla="*/ 3880515 h 6858000"/>
              <a:gd name="connsiteX14868" fmla="*/ 3426938 w 12192000"/>
              <a:gd name="connsiteY14868" fmla="*/ 3887396 h 6858000"/>
              <a:gd name="connsiteX14869" fmla="*/ 3429891 w 12192000"/>
              <a:gd name="connsiteY14869" fmla="*/ 3884158 h 6858000"/>
              <a:gd name="connsiteX14870" fmla="*/ 3440227 w 12192000"/>
              <a:gd name="connsiteY14870" fmla="*/ 3883753 h 6858000"/>
              <a:gd name="connsiteX14871" fmla="*/ 3449824 w 12192000"/>
              <a:gd name="connsiteY14871" fmla="*/ 3889824 h 6858000"/>
              <a:gd name="connsiteX14872" fmla="*/ 3449824 w 12192000"/>
              <a:gd name="connsiteY14872" fmla="*/ 3898728 h 6858000"/>
              <a:gd name="connsiteX14873" fmla="*/ 3446133 w 12192000"/>
              <a:gd name="connsiteY14873" fmla="*/ 3901561 h 6858000"/>
              <a:gd name="connsiteX14874" fmla="*/ 3444656 w 12192000"/>
              <a:gd name="connsiteY14874" fmla="*/ 3907631 h 6858000"/>
              <a:gd name="connsiteX14875" fmla="*/ 3449824 w 12192000"/>
              <a:gd name="connsiteY14875" fmla="*/ 3913702 h 6858000"/>
              <a:gd name="connsiteX14876" fmla="*/ 3444656 w 12192000"/>
              <a:gd name="connsiteY14876" fmla="*/ 3916940 h 6858000"/>
              <a:gd name="connsiteX14877" fmla="*/ 3443180 w 12192000"/>
              <a:gd name="connsiteY14877" fmla="*/ 3922201 h 6858000"/>
              <a:gd name="connsiteX14878" fmla="*/ 3420294 w 12192000"/>
              <a:gd name="connsiteY14878" fmla="*/ 3944056 h 6858000"/>
              <a:gd name="connsiteX14879" fmla="*/ 3410697 w 12192000"/>
              <a:gd name="connsiteY14879" fmla="*/ 3957006 h 6858000"/>
              <a:gd name="connsiteX14880" fmla="*/ 3403315 w 12192000"/>
              <a:gd name="connsiteY14880" fmla="*/ 3960244 h 6858000"/>
              <a:gd name="connsiteX14881" fmla="*/ 3392979 w 12192000"/>
              <a:gd name="connsiteY14881" fmla="*/ 3967124 h 6858000"/>
              <a:gd name="connsiteX14882" fmla="*/ 3383382 w 12192000"/>
              <a:gd name="connsiteY14882" fmla="*/ 3971981 h 6858000"/>
              <a:gd name="connsiteX14883" fmla="*/ 3376738 w 12192000"/>
              <a:gd name="connsiteY14883" fmla="*/ 3980480 h 6858000"/>
              <a:gd name="connsiteX14884" fmla="*/ 3372308 w 12192000"/>
              <a:gd name="connsiteY14884" fmla="*/ 3993835 h 6858000"/>
              <a:gd name="connsiteX14885" fmla="*/ 3354591 w 12192000"/>
              <a:gd name="connsiteY14885" fmla="*/ 4014071 h 6858000"/>
              <a:gd name="connsiteX14886" fmla="*/ 3353114 w 12192000"/>
              <a:gd name="connsiteY14886" fmla="*/ 4024998 h 6858000"/>
              <a:gd name="connsiteX14887" fmla="*/ 3345732 w 12192000"/>
              <a:gd name="connsiteY14887" fmla="*/ 4038759 h 6858000"/>
              <a:gd name="connsiteX14888" fmla="*/ 3353852 w 12192000"/>
              <a:gd name="connsiteY14888" fmla="*/ 4033902 h 6858000"/>
              <a:gd name="connsiteX14889" fmla="*/ 3359020 w 12192000"/>
              <a:gd name="connsiteY14889" fmla="*/ 4022165 h 6858000"/>
              <a:gd name="connsiteX14890" fmla="*/ 3363450 w 12192000"/>
              <a:gd name="connsiteY14890" fmla="*/ 4011238 h 6858000"/>
              <a:gd name="connsiteX14891" fmla="*/ 3373785 w 12192000"/>
              <a:gd name="connsiteY14891" fmla="*/ 4003953 h 6858000"/>
              <a:gd name="connsiteX14892" fmla="*/ 3378953 w 12192000"/>
              <a:gd name="connsiteY14892" fmla="*/ 4003953 h 6858000"/>
              <a:gd name="connsiteX14893" fmla="*/ 3377476 w 12192000"/>
              <a:gd name="connsiteY14893" fmla="*/ 4010429 h 6858000"/>
              <a:gd name="connsiteX14894" fmla="*/ 3375261 w 12192000"/>
              <a:gd name="connsiteY14894" fmla="*/ 4015690 h 6858000"/>
              <a:gd name="connsiteX14895" fmla="*/ 3375261 w 12192000"/>
              <a:gd name="connsiteY14895" fmla="*/ 4025403 h 6858000"/>
              <a:gd name="connsiteX14896" fmla="*/ 3364188 w 12192000"/>
              <a:gd name="connsiteY14896" fmla="*/ 4040378 h 6858000"/>
              <a:gd name="connsiteX14897" fmla="*/ 3379691 w 12192000"/>
              <a:gd name="connsiteY14897" fmla="*/ 4024189 h 6858000"/>
              <a:gd name="connsiteX14898" fmla="*/ 3390765 w 12192000"/>
              <a:gd name="connsiteY14898" fmla="*/ 4009215 h 6858000"/>
              <a:gd name="connsiteX14899" fmla="*/ 3401838 w 12192000"/>
              <a:gd name="connsiteY14899" fmla="*/ 4005167 h 6858000"/>
              <a:gd name="connsiteX14900" fmla="*/ 3406268 w 12192000"/>
              <a:gd name="connsiteY14900" fmla="*/ 4006786 h 6858000"/>
              <a:gd name="connsiteX14901" fmla="*/ 3409221 w 12192000"/>
              <a:gd name="connsiteY14901" fmla="*/ 4013666 h 6858000"/>
              <a:gd name="connsiteX14902" fmla="*/ 3412912 w 12192000"/>
              <a:gd name="connsiteY14902" fmla="*/ 4005977 h 6858000"/>
              <a:gd name="connsiteX14903" fmla="*/ 3416603 w 12192000"/>
              <a:gd name="connsiteY14903" fmla="*/ 4003953 h 6858000"/>
              <a:gd name="connsiteX14904" fmla="*/ 3423247 w 12192000"/>
              <a:gd name="connsiteY14904" fmla="*/ 4003144 h 6858000"/>
              <a:gd name="connsiteX14905" fmla="*/ 3420294 w 12192000"/>
              <a:gd name="connsiteY14905" fmla="*/ 3998692 h 6858000"/>
              <a:gd name="connsiteX14906" fmla="*/ 3415865 w 12192000"/>
              <a:gd name="connsiteY14906" fmla="*/ 3995454 h 6858000"/>
              <a:gd name="connsiteX14907" fmla="*/ 3415127 w 12192000"/>
              <a:gd name="connsiteY14907" fmla="*/ 3990193 h 6858000"/>
              <a:gd name="connsiteX14908" fmla="*/ 3428415 w 12192000"/>
              <a:gd name="connsiteY14908" fmla="*/ 3976837 h 6858000"/>
              <a:gd name="connsiteX14909" fmla="*/ 3446871 w 12192000"/>
              <a:gd name="connsiteY14909" fmla="*/ 3978456 h 6858000"/>
              <a:gd name="connsiteX14910" fmla="*/ 3464589 w 12192000"/>
              <a:gd name="connsiteY14910" fmla="*/ 3984932 h 6858000"/>
              <a:gd name="connsiteX14911" fmla="*/ 3476401 w 12192000"/>
              <a:gd name="connsiteY14911" fmla="*/ 3984122 h 6858000"/>
              <a:gd name="connsiteX14912" fmla="*/ 3491166 w 12192000"/>
              <a:gd name="connsiteY14912" fmla="*/ 3976433 h 6858000"/>
              <a:gd name="connsiteX14913" fmla="*/ 3501501 w 12192000"/>
              <a:gd name="connsiteY14913" fmla="*/ 3976433 h 6858000"/>
              <a:gd name="connsiteX14914" fmla="*/ 3511837 w 12192000"/>
              <a:gd name="connsiteY14914" fmla="*/ 3984122 h 6858000"/>
              <a:gd name="connsiteX14915" fmla="*/ 3525863 w 12192000"/>
              <a:gd name="connsiteY14915" fmla="*/ 3986955 h 6858000"/>
              <a:gd name="connsiteX14916" fmla="*/ 3525125 w 12192000"/>
              <a:gd name="connsiteY14916" fmla="*/ 3995050 h 6858000"/>
              <a:gd name="connsiteX14917" fmla="*/ 3519957 w 12192000"/>
              <a:gd name="connsiteY14917" fmla="*/ 4001525 h 6858000"/>
              <a:gd name="connsiteX14918" fmla="*/ 3519957 w 12192000"/>
              <a:gd name="connsiteY14918" fmla="*/ 4011643 h 6858000"/>
              <a:gd name="connsiteX14919" fmla="*/ 3506669 w 12192000"/>
              <a:gd name="connsiteY14919" fmla="*/ 4025403 h 6858000"/>
              <a:gd name="connsiteX14920" fmla="*/ 3506669 w 12192000"/>
              <a:gd name="connsiteY14920" fmla="*/ 4035926 h 6858000"/>
              <a:gd name="connsiteX14921" fmla="*/ 3492642 w 12192000"/>
              <a:gd name="connsiteY14921" fmla="*/ 4040782 h 6858000"/>
              <a:gd name="connsiteX14922" fmla="*/ 3483783 w 12192000"/>
              <a:gd name="connsiteY14922" fmla="*/ 4045234 h 6858000"/>
              <a:gd name="connsiteX14923" fmla="*/ 3478616 w 12192000"/>
              <a:gd name="connsiteY14923" fmla="*/ 4046853 h 6858000"/>
              <a:gd name="connsiteX14924" fmla="*/ 3474186 w 12192000"/>
              <a:gd name="connsiteY14924" fmla="*/ 4043615 h 6858000"/>
              <a:gd name="connsiteX14925" fmla="*/ 3470495 w 12192000"/>
              <a:gd name="connsiteY14925" fmla="*/ 4043615 h 6858000"/>
              <a:gd name="connsiteX14926" fmla="*/ 3462374 w 12192000"/>
              <a:gd name="connsiteY14926" fmla="*/ 4052924 h 6858000"/>
              <a:gd name="connsiteX14927" fmla="*/ 3454254 w 12192000"/>
              <a:gd name="connsiteY14927" fmla="*/ 4054543 h 6858000"/>
              <a:gd name="connsiteX14928" fmla="*/ 3439489 w 12192000"/>
              <a:gd name="connsiteY14928" fmla="*/ 4052114 h 6858000"/>
              <a:gd name="connsiteX14929" fmla="*/ 3430630 w 12192000"/>
              <a:gd name="connsiteY14929" fmla="*/ 4054138 h 6858000"/>
              <a:gd name="connsiteX14930" fmla="*/ 3421771 w 12192000"/>
              <a:gd name="connsiteY14930" fmla="*/ 4059804 h 6858000"/>
              <a:gd name="connsiteX14931" fmla="*/ 3414388 w 12192000"/>
              <a:gd name="connsiteY14931" fmla="*/ 4058995 h 6858000"/>
              <a:gd name="connsiteX14932" fmla="*/ 3421033 w 12192000"/>
              <a:gd name="connsiteY14932" fmla="*/ 4063851 h 6858000"/>
              <a:gd name="connsiteX14933" fmla="*/ 3429891 w 12192000"/>
              <a:gd name="connsiteY14933" fmla="*/ 4061828 h 6858000"/>
              <a:gd name="connsiteX14934" fmla="*/ 3440965 w 12192000"/>
              <a:gd name="connsiteY14934" fmla="*/ 4061018 h 6858000"/>
              <a:gd name="connsiteX14935" fmla="*/ 3453515 w 12192000"/>
              <a:gd name="connsiteY14935" fmla="*/ 4064661 h 6858000"/>
              <a:gd name="connsiteX14936" fmla="*/ 3465327 w 12192000"/>
              <a:gd name="connsiteY14936" fmla="*/ 4060613 h 6858000"/>
              <a:gd name="connsiteX14937" fmla="*/ 3471233 w 12192000"/>
              <a:gd name="connsiteY14937" fmla="*/ 4061018 h 6858000"/>
              <a:gd name="connsiteX14938" fmla="*/ 3472710 w 12192000"/>
              <a:gd name="connsiteY14938" fmla="*/ 4066684 h 6858000"/>
              <a:gd name="connsiteX14939" fmla="*/ 3468280 w 12192000"/>
              <a:gd name="connsiteY14939" fmla="*/ 4077207 h 6858000"/>
              <a:gd name="connsiteX14940" fmla="*/ 3469757 w 12192000"/>
              <a:gd name="connsiteY14940" fmla="*/ 4089753 h 6858000"/>
              <a:gd name="connsiteX14941" fmla="*/ 3461636 w 12192000"/>
              <a:gd name="connsiteY14941" fmla="*/ 4095824 h 6858000"/>
              <a:gd name="connsiteX14942" fmla="*/ 3454254 w 12192000"/>
              <a:gd name="connsiteY14942" fmla="*/ 4103918 h 6858000"/>
              <a:gd name="connsiteX14943" fmla="*/ 3454254 w 12192000"/>
              <a:gd name="connsiteY14943" fmla="*/ 4111607 h 6858000"/>
              <a:gd name="connsiteX14944" fmla="*/ 3460898 w 12192000"/>
              <a:gd name="connsiteY14944" fmla="*/ 4121725 h 6858000"/>
              <a:gd name="connsiteX14945" fmla="*/ 3464589 w 12192000"/>
              <a:gd name="connsiteY14945" fmla="*/ 4132248 h 6858000"/>
              <a:gd name="connsiteX14946" fmla="*/ 3466065 w 12192000"/>
              <a:gd name="connsiteY14946" fmla="*/ 4115250 h 6858000"/>
              <a:gd name="connsiteX14947" fmla="*/ 3464589 w 12192000"/>
              <a:gd name="connsiteY14947" fmla="*/ 4105537 h 6858000"/>
              <a:gd name="connsiteX14948" fmla="*/ 3463851 w 12192000"/>
              <a:gd name="connsiteY14948" fmla="*/ 4100275 h 6858000"/>
              <a:gd name="connsiteX14949" fmla="*/ 3471971 w 12192000"/>
              <a:gd name="connsiteY14949" fmla="*/ 4092181 h 6858000"/>
              <a:gd name="connsiteX14950" fmla="*/ 3476401 w 12192000"/>
              <a:gd name="connsiteY14950" fmla="*/ 4085706 h 6858000"/>
              <a:gd name="connsiteX14951" fmla="*/ 3478616 w 12192000"/>
              <a:gd name="connsiteY14951" fmla="*/ 4073160 h 6858000"/>
              <a:gd name="connsiteX14952" fmla="*/ 3484522 w 12192000"/>
              <a:gd name="connsiteY14952" fmla="*/ 4060209 h 6858000"/>
              <a:gd name="connsiteX14953" fmla="*/ 3492642 w 12192000"/>
              <a:gd name="connsiteY14953" fmla="*/ 4050091 h 6858000"/>
              <a:gd name="connsiteX14954" fmla="*/ 3511098 w 12192000"/>
              <a:gd name="connsiteY14954" fmla="*/ 4040782 h 6858000"/>
              <a:gd name="connsiteX14955" fmla="*/ 3525125 w 12192000"/>
              <a:gd name="connsiteY14955" fmla="*/ 4033093 h 6858000"/>
              <a:gd name="connsiteX14956" fmla="*/ 3535460 w 12192000"/>
              <a:gd name="connsiteY14956" fmla="*/ 4022975 h 6858000"/>
              <a:gd name="connsiteX14957" fmla="*/ 3534722 w 12192000"/>
              <a:gd name="connsiteY14957" fmla="*/ 4017714 h 6858000"/>
              <a:gd name="connsiteX14958" fmla="*/ 3539890 w 12192000"/>
              <a:gd name="connsiteY14958" fmla="*/ 4008810 h 6858000"/>
              <a:gd name="connsiteX14959" fmla="*/ 3550225 w 12192000"/>
              <a:gd name="connsiteY14959" fmla="*/ 4003953 h 6858000"/>
              <a:gd name="connsiteX14960" fmla="*/ 3561299 w 12192000"/>
              <a:gd name="connsiteY14960" fmla="*/ 4004358 h 6858000"/>
              <a:gd name="connsiteX14961" fmla="*/ 3564252 w 12192000"/>
              <a:gd name="connsiteY14961" fmla="*/ 4010429 h 6858000"/>
              <a:gd name="connsiteX14962" fmla="*/ 3567943 w 12192000"/>
              <a:gd name="connsiteY14962" fmla="*/ 4010024 h 6858000"/>
              <a:gd name="connsiteX14963" fmla="*/ 3569420 w 12192000"/>
              <a:gd name="connsiteY14963" fmla="*/ 4004358 h 6858000"/>
              <a:gd name="connsiteX14964" fmla="*/ 3576064 w 12192000"/>
              <a:gd name="connsiteY14964" fmla="*/ 4003953 h 6858000"/>
              <a:gd name="connsiteX14965" fmla="*/ 3584923 w 12192000"/>
              <a:gd name="connsiteY14965" fmla="*/ 4009215 h 6858000"/>
              <a:gd name="connsiteX14966" fmla="*/ 3587876 w 12192000"/>
              <a:gd name="connsiteY14966" fmla="*/ 4005572 h 6858000"/>
              <a:gd name="connsiteX14967" fmla="*/ 3591567 w 12192000"/>
              <a:gd name="connsiteY14967" fmla="*/ 4005977 h 6858000"/>
              <a:gd name="connsiteX14968" fmla="*/ 3606332 w 12192000"/>
              <a:gd name="connsiteY14968" fmla="*/ 4014071 h 6858000"/>
              <a:gd name="connsiteX14969" fmla="*/ 3617405 w 12192000"/>
              <a:gd name="connsiteY14969" fmla="*/ 4016904 h 6858000"/>
              <a:gd name="connsiteX14970" fmla="*/ 3624050 w 12192000"/>
              <a:gd name="connsiteY14970" fmla="*/ 4014881 h 6858000"/>
              <a:gd name="connsiteX14971" fmla="*/ 3627741 w 12192000"/>
              <a:gd name="connsiteY14971" fmla="*/ 4021356 h 6858000"/>
              <a:gd name="connsiteX14972" fmla="*/ 3632909 w 12192000"/>
              <a:gd name="connsiteY14972" fmla="*/ 4024189 h 6858000"/>
              <a:gd name="connsiteX14973" fmla="*/ 3632909 w 12192000"/>
              <a:gd name="connsiteY14973" fmla="*/ 4028236 h 6858000"/>
              <a:gd name="connsiteX14974" fmla="*/ 3636600 w 12192000"/>
              <a:gd name="connsiteY14974" fmla="*/ 4023784 h 6858000"/>
              <a:gd name="connsiteX14975" fmla="*/ 3643244 w 12192000"/>
              <a:gd name="connsiteY14975" fmla="*/ 4025808 h 6858000"/>
              <a:gd name="connsiteX14976" fmla="*/ 3647673 w 12192000"/>
              <a:gd name="connsiteY14976" fmla="*/ 4030664 h 6858000"/>
              <a:gd name="connsiteX14977" fmla="*/ 3655056 w 12192000"/>
              <a:gd name="connsiteY14977" fmla="*/ 4029855 h 6858000"/>
              <a:gd name="connsiteX14978" fmla="*/ 3660962 w 12192000"/>
              <a:gd name="connsiteY14978" fmla="*/ 4034307 h 6858000"/>
              <a:gd name="connsiteX14979" fmla="*/ 3663177 w 12192000"/>
              <a:gd name="connsiteY14979" fmla="*/ 4040782 h 6858000"/>
              <a:gd name="connsiteX14980" fmla="*/ 3667606 w 12192000"/>
              <a:gd name="connsiteY14980" fmla="*/ 4043615 h 6858000"/>
              <a:gd name="connsiteX14981" fmla="*/ 3671297 w 12192000"/>
              <a:gd name="connsiteY14981" fmla="*/ 4050496 h 6858000"/>
              <a:gd name="connsiteX14982" fmla="*/ 3677941 w 12192000"/>
              <a:gd name="connsiteY14982" fmla="*/ 4047663 h 6858000"/>
              <a:gd name="connsiteX14983" fmla="*/ 3683847 w 12192000"/>
              <a:gd name="connsiteY14983" fmla="*/ 4039973 h 6858000"/>
              <a:gd name="connsiteX14984" fmla="*/ 3694921 w 12192000"/>
              <a:gd name="connsiteY14984" fmla="*/ 4041592 h 6858000"/>
              <a:gd name="connsiteX14985" fmla="*/ 3703042 w 12192000"/>
              <a:gd name="connsiteY14985" fmla="*/ 4040782 h 6858000"/>
              <a:gd name="connsiteX14986" fmla="*/ 3710424 w 12192000"/>
              <a:gd name="connsiteY14986" fmla="*/ 4052519 h 6858000"/>
              <a:gd name="connsiteX14987" fmla="*/ 3724451 w 12192000"/>
              <a:gd name="connsiteY14987" fmla="*/ 4065875 h 6858000"/>
              <a:gd name="connsiteX14988" fmla="*/ 3714115 w 12192000"/>
              <a:gd name="connsiteY14988" fmla="*/ 4076802 h 6858000"/>
              <a:gd name="connsiteX14989" fmla="*/ 3721498 w 12192000"/>
              <a:gd name="connsiteY14989" fmla="*/ 4077207 h 6858000"/>
              <a:gd name="connsiteX14990" fmla="*/ 3725189 w 12192000"/>
              <a:gd name="connsiteY14990" fmla="*/ 4080444 h 6858000"/>
              <a:gd name="connsiteX14991" fmla="*/ 3720760 w 12192000"/>
              <a:gd name="connsiteY14991" fmla="*/ 4084087 h 6858000"/>
              <a:gd name="connsiteX14992" fmla="*/ 3716330 w 12192000"/>
              <a:gd name="connsiteY14992" fmla="*/ 4098657 h 6858000"/>
              <a:gd name="connsiteX14993" fmla="*/ 3717807 w 12192000"/>
              <a:gd name="connsiteY14993" fmla="*/ 4109179 h 6858000"/>
              <a:gd name="connsiteX14994" fmla="*/ 3714854 w 12192000"/>
              <a:gd name="connsiteY14994" fmla="*/ 4120916 h 6858000"/>
              <a:gd name="connsiteX14995" fmla="*/ 3717807 w 12192000"/>
              <a:gd name="connsiteY14995" fmla="*/ 4132248 h 6858000"/>
              <a:gd name="connsiteX14996" fmla="*/ 3717807 w 12192000"/>
              <a:gd name="connsiteY14996" fmla="*/ 4120106 h 6858000"/>
              <a:gd name="connsiteX14997" fmla="*/ 3725927 w 12192000"/>
              <a:gd name="connsiteY14997" fmla="*/ 4105537 h 6858000"/>
              <a:gd name="connsiteX14998" fmla="*/ 3725189 w 12192000"/>
              <a:gd name="connsiteY14998" fmla="*/ 4097038 h 6858000"/>
              <a:gd name="connsiteX14999" fmla="*/ 3730357 w 12192000"/>
              <a:gd name="connsiteY14999" fmla="*/ 4095014 h 6858000"/>
              <a:gd name="connsiteX15000" fmla="*/ 3732571 w 12192000"/>
              <a:gd name="connsiteY15000" fmla="*/ 4101894 h 6858000"/>
              <a:gd name="connsiteX15001" fmla="*/ 3737739 w 12192000"/>
              <a:gd name="connsiteY15001" fmla="*/ 4109989 h 6858000"/>
              <a:gd name="connsiteX15002" fmla="*/ 3739216 w 12192000"/>
              <a:gd name="connsiteY15002" fmla="*/ 4099061 h 6858000"/>
              <a:gd name="connsiteX15003" fmla="*/ 3742907 w 12192000"/>
              <a:gd name="connsiteY15003" fmla="*/ 4094205 h 6858000"/>
              <a:gd name="connsiteX15004" fmla="*/ 3752504 w 12192000"/>
              <a:gd name="connsiteY15004" fmla="*/ 4090158 h 6858000"/>
              <a:gd name="connsiteX15005" fmla="*/ 3753981 w 12192000"/>
              <a:gd name="connsiteY15005" fmla="*/ 4086515 h 6858000"/>
              <a:gd name="connsiteX15006" fmla="*/ 3756195 w 12192000"/>
              <a:gd name="connsiteY15006" fmla="*/ 4084896 h 6858000"/>
              <a:gd name="connsiteX15007" fmla="*/ 3762101 w 12192000"/>
              <a:gd name="connsiteY15007" fmla="*/ 4087729 h 6858000"/>
              <a:gd name="connsiteX15008" fmla="*/ 3764316 w 12192000"/>
              <a:gd name="connsiteY15008" fmla="*/ 4085301 h 6858000"/>
              <a:gd name="connsiteX15009" fmla="*/ 3762101 w 12192000"/>
              <a:gd name="connsiteY15009" fmla="*/ 4080040 h 6858000"/>
              <a:gd name="connsiteX15010" fmla="*/ 3762839 w 12192000"/>
              <a:gd name="connsiteY15010" fmla="*/ 4077611 h 6858000"/>
              <a:gd name="connsiteX15011" fmla="*/ 3773175 w 12192000"/>
              <a:gd name="connsiteY15011" fmla="*/ 4076802 h 6858000"/>
              <a:gd name="connsiteX15012" fmla="*/ 3800490 w 12192000"/>
              <a:gd name="connsiteY15012" fmla="*/ 4088539 h 6858000"/>
              <a:gd name="connsiteX15013" fmla="*/ 3813040 w 12192000"/>
              <a:gd name="connsiteY15013" fmla="*/ 4090967 h 6858000"/>
              <a:gd name="connsiteX15014" fmla="*/ 3818208 w 12192000"/>
              <a:gd name="connsiteY15014" fmla="*/ 4090158 h 6858000"/>
              <a:gd name="connsiteX15015" fmla="*/ 3832234 w 12192000"/>
              <a:gd name="connsiteY15015" fmla="*/ 4095419 h 6858000"/>
              <a:gd name="connsiteX15016" fmla="*/ 3835187 w 12192000"/>
              <a:gd name="connsiteY15016" fmla="*/ 4093395 h 6858000"/>
              <a:gd name="connsiteX15017" fmla="*/ 3833711 w 12192000"/>
              <a:gd name="connsiteY15017" fmla="*/ 4088943 h 6858000"/>
              <a:gd name="connsiteX15018" fmla="*/ 3839617 w 12192000"/>
              <a:gd name="connsiteY15018" fmla="*/ 4090562 h 6858000"/>
              <a:gd name="connsiteX15019" fmla="*/ 3841093 w 12192000"/>
              <a:gd name="connsiteY15019" fmla="*/ 4095014 h 6858000"/>
              <a:gd name="connsiteX15020" fmla="*/ 3849214 w 12192000"/>
              <a:gd name="connsiteY15020" fmla="*/ 4101085 h 6858000"/>
              <a:gd name="connsiteX15021" fmla="*/ 3849214 w 12192000"/>
              <a:gd name="connsiteY15021" fmla="*/ 4096228 h 6858000"/>
              <a:gd name="connsiteX15022" fmla="*/ 3851429 w 12192000"/>
              <a:gd name="connsiteY15022" fmla="*/ 4090562 h 6858000"/>
              <a:gd name="connsiteX15023" fmla="*/ 3856596 w 12192000"/>
              <a:gd name="connsiteY15023" fmla="*/ 4095014 h 6858000"/>
              <a:gd name="connsiteX15024" fmla="*/ 3858811 w 12192000"/>
              <a:gd name="connsiteY15024" fmla="*/ 4090967 h 6858000"/>
              <a:gd name="connsiteX15025" fmla="*/ 3872838 w 12192000"/>
              <a:gd name="connsiteY15025" fmla="*/ 4100275 h 6858000"/>
              <a:gd name="connsiteX15026" fmla="*/ 3878744 w 12192000"/>
              <a:gd name="connsiteY15026" fmla="*/ 4105537 h 6858000"/>
              <a:gd name="connsiteX15027" fmla="*/ 3882435 w 12192000"/>
              <a:gd name="connsiteY15027" fmla="*/ 4099871 h 6858000"/>
              <a:gd name="connsiteX15028" fmla="*/ 3892032 w 12192000"/>
              <a:gd name="connsiteY15028" fmla="*/ 4095824 h 6858000"/>
              <a:gd name="connsiteX15029" fmla="*/ 3900891 w 12192000"/>
              <a:gd name="connsiteY15029" fmla="*/ 4099871 h 6858000"/>
              <a:gd name="connsiteX15030" fmla="*/ 3914918 w 12192000"/>
              <a:gd name="connsiteY15030" fmla="*/ 4099871 h 6858000"/>
              <a:gd name="connsiteX15031" fmla="*/ 3924515 w 12192000"/>
              <a:gd name="connsiteY15031" fmla="*/ 4095014 h 6858000"/>
              <a:gd name="connsiteX15032" fmla="*/ 3939280 w 12192000"/>
              <a:gd name="connsiteY15032" fmla="*/ 4101085 h 6858000"/>
              <a:gd name="connsiteX15033" fmla="*/ 3953306 w 12192000"/>
              <a:gd name="connsiteY15033" fmla="*/ 4101085 h 6858000"/>
              <a:gd name="connsiteX15034" fmla="*/ 3983574 w 12192000"/>
              <a:gd name="connsiteY15034" fmla="*/ 4120916 h 6858000"/>
              <a:gd name="connsiteX15035" fmla="*/ 3993910 w 12192000"/>
              <a:gd name="connsiteY15035" fmla="*/ 4120511 h 6858000"/>
              <a:gd name="connsiteX15036" fmla="*/ 4006460 w 12192000"/>
              <a:gd name="connsiteY15036" fmla="*/ 4131034 h 6858000"/>
              <a:gd name="connsiteX15037" fmla="*/ 4014581 w 12192000"/>
              <a:gd name="connsiteY15037" fmla="*/ 4133057 h 6858000"/>
              <a:gd name="connsiteX15038" fmla="*/ 4033037 w 12192000"/>
              <a:gd name="connsiteY15038" fmla="*/ 4156126 h 6858000"/>
              <a:gd name="connsiteX15039" fmla="*/ 4055184 w 12192000"/>
              <a:gd name="connsiteY15039" fmla="*/ 4177981 h 6858000"/>
              <a:gd name="connsiteX15040" fmla="*/ 4065519 w 12192000"/>
              <a:gd name="connsiteY15040" fmla="*/ 4179195 h 6858000"/>
              <a:gd name="connsiteX15041" fmla="*/ 4079546 w 12192000"/>
              <a:gd name="connsiteY15041" fmla="*/ 4186075 h 6858000"/>
              <a:gd name="connsiteX15042" fmla="*/ 4090620 w 12192000"/>
              <a:gd name="connsiteY15042" fmla="*/ 4197407 h 6858000"/>
              <a:gd name="connsiteX15043" fmla="*/ 4100955 w 12192000"/>
              <a:gd name="connsiteY15043" fmla="*/ 4199026 h 6858000"/>
              <a:gd name="connsiteX15044" fmla="*/ 4110552 w 12192000"/>
              <a:gd name="connsiteY15044" fmla="*/ 4211167 h 6858000"/>
              <a:gd name="connsiteX15045" fmla="*/ 4123841 w 12192000"/>
              <a:gd name="connsiteY15045" fmla="*/ 4205906 h 6858000"/>
              <a:gd name="connsiteX15046" fmla="*/ 4143035 w 12192000"/>
              <a:gd name="connsiteY15046" fmla="*/ 4205096 h 6858000"/>
              <a:gd name="connsiteX15047" fmla="*/ 4175518 w 12192000"/>
              <a:gd name="connsiteY15047" fmla="*/ 4218452 h 6858000"/>
              <a:gd name="connsiteX15048" fmla="*/ 4177732 w 12192000"/>
              <a:gd name="connsiteY15048" fmla="*/ 4233022 h 6858000"/>
              <a:gd name="connsiteX15049" fmla="*/ 4177732 w 12192000"/>
              <a:gd name="connsiteY15049" fmla="*/ 4245163 h 6858000"/>
              <a:gd name="connsiteX15050" fmla="*/ 4195450 w 12192000"/>
              <a:gd name="connsiteY15050" fmla="*/ 4279969 h 6858000"/>
              <a:gd name="connsiteX15051" fmla="*/ 4197665 w 12192000"/>
              <a:gd name="connsiteY15051" fmla="*/ 4291301 h 6858000"/>
              <a:gd name="connsiteX15052" fmla="*/ 4202833 w 12192000"/>
              <a:gd name="connsiteY15052" fmla="*/ 4294943 h 6858000"/>
              <a:gd name="connsiteX15053" fmla="*/ 4205048 w 12192000"/>
              <a:gd name="connsiteY15053" fmla="*/ 4317607 h 6858000"/>
              <a:gd name="connsiteX15054" fmla="*/ 4199142 w 12192000"/>
              <a:gd name="connsiteY15054" fmla="*/ 4322464 h 6858000"/>
              <a:gd name="connsiteX15055" fmla="*/ 4196189 w 12192000"/>
              <a:gd name="connsiteY15055" fmla="*/ 4331772 h 6858000"/>
              <a:gd name="connsiteX15056" fmla="*/ 4202833 w 12192000"/>
              <a:gd name="connsiteY15056" fmla="*/ 4340676 h 6858000"/>
              <a:gd name="connsiteX15057" fmla="*/ 4202833 w 12192000"/>
              <a:gd name="connsiteY15057" fmla="*/ 4348365 h 6858000"/>
              <a:gd name="connsiteX15058" fmla="*/ 4196927 w 12192000"/>
              <a:gd name="connsiteY15058" fmla="*/ 4356460 h 6858000"/>
              <a:gd name="connsiteX15059" fmla="*/ 4193236 w 12192000"/>
              <a:gd name="connsiteY15059" fmla="*/ 4367387 h 6858000"/>
              <a:gd name="connsiteX15060" fmla="*/ 4181424 w 12192000"/>
              <a:gd name="connsiteY15060" fmla="*/ 4392075 h 6858000"/>
              <a:gd name="connsiteX15061" fmla="*/ 4176256 w 12192000"/>
              <a:gd name="connsiteY15061" fmla="*/ 4398955 h 6858000"/>
              <a:gd name="connsiteX15062" fmla="*/ 4156323 w 12192000"/>
              <a:gd name="connsiteY15062" fmla="*/ 4423238 h 6858000"/>
              <a:gd name="connsiteX15063" fmla="*/ 4134176 w 12192000"/>
              <a:gd name="connsiteY15063" fmla="*/ 4441854 h 6858000"/>
              <a:gd name="connsiteX15064" fmla="*/ 4129008 w 12192000"/>
              <a:gd name="connsiteY15064" fmla="*/ 4450353 h 6858000"/>
              <a:gd name="connsiteX15065" fmla="*/ 4120888 w 12192000"/>
              <a:gd name="connsiteY15065" fmla="*/ 4452782 h 6858000"/>
              <a:gd name="connsiteX15066" fmla="*/ 4117196 w 12192000"/>
              <a:gd name="connsiteY15066" fmla="*/ 4460876 h 6858000"/>
              <a:gd name="connsiteX15067" fmla="*/ 4091358 w 12192000"/>
              <a:gd name="connsiteY15067" fmla="*/ 4477469 h 6858000"/>
              <a:gd name="connsiteX15068" fmla="*/ 4083976 w 12192000"/>
              <a:gd name="connsiteY15068" fmla="*/ 4490825 h 6858000"/>
              <a:gd name="connsiteX15069" fmla="*/ 4077331 w 12192000"/>
              <a:gd name="connsiteY15069" fmla="*/ 4507014 h 6858000"/>
              <a:gd name="connsiteX15070" fmla="*/ 4071425 w 12192000"/>
              <a:gd name="connsiteY15070" fmla="*/ 4512275 h 6858000"/>
              <a:gd name="connsiteX15071" fmla="*/ 4068472 w 12192000"/>
              <a:gd name="connsiteY15071" fmla="*/ 4522797 h 6858000"/>
              <a:gd name="connsiteX15072" fmla="*/ 4061090 w 12192000"/>
              <a:gd name="connsiteY15072" fmla="*/ 4540200 h 6858000"/>
              <a:gd name="connsiteX15073" fmla="*/ 4044110 w 12192000"/>
              <a:gd name="connsiteY15073" fmla="*/ 4564078 h 6858000"/>
              <a:gd name="connsiteX15074" fmla="*/ 4030822 w 12192000"/>
              <a:gd name="connsiteY15074" fmla="*/ 4570554 h 6858000"/>
              <a:gd name="connsiteX15075" fmla="*/ 4021225 w 12192000"/>
              <a:gd name="connsiteY15075" fmla="*/ 4578648 h 6858000"/>
              <a:gd name="connsiteX15076" fmla="*/ 4016057 w 12192000"/>
              <a:gd name="connsiteY15076" fmla="*/ 4578243 h 6858000"/>
              <a:gd name="connsiteX15077" fmla="*/ 4018272 w 12192000"/>
              <a:gd name="connsiteY15077" fmla="*/ 4572577 h 6858000"/>
              <a:gd name="connsiteX15078" fmla="*/ 4025654 w 12192000"/>
              <a:gd name="connsiteY15078" fmla="*/ 4567721 h 6858000"/>
              <a:gd name="connsiteX15079" fmla="*/ 4030822 w 12192000"/>
              <a:gd name="connsiteY15079" fmla="*/ 4560841 h 6858000"/>
              <a:gd name="connsiteX15080" fmla="*/ 4025654 w 12192000"/>
              <a:gd name="connsiteY15080" fmla="*/ 4558412 h 6858000"/>
              <a:gd name="connsiteX15081" fmla="*/ 4022701 w 12192000"/>
              <a:gd name="connsiteY15081" fmla="*/ 4552746 h 6858000"/>
              <a:gd name="connsiteX15082" fmla="*/ 4016057 w 12192000"/>
              <a:gd name="connsiteY15082" fmla="*/ 4552746 h 6858000"/>
              <a:gd name="connsiteX15083" fmla="*/ 4013104 w 12192000"/>
              <a:gd name="connsiteY15083" fmla="*/ 4562459 h 6858000"/>
              <a:gd name="connsiteX15084" fmla="*/ 4005722 w 12192000"/>
              <a:gd name="connsiteY15084" fmla="*/ 4560031 h 6858000"/>
              <a:gd name="connsiteX15085" fmla="*/ 3998339 w 12192000"/>
              <a:gd name="connsiteY15085" fmla="*/ 4555984 h 6858000"/>
              <a:gd name="connsiteX15086" fmla="*/ 3995386 w 12192000"/>
              <a:gd name="connsiteY15086" fmla="*/ 4550723 h 6858000"/>
              <a:gd name="connsiteX15087" fmla="*/ 3993910 w 12192000"/>
              <a:gd name="connsiteY15087" fmla="*/ 4554770 h 6858000"/>
              <a:gd name="connsiteX15088" fmla="*/ 3990219 w 12192000"/>
              <a:gd name="connsiteY15088" fmla="*/ 4556389 h 6858000"/>
              <a:gd name="connsiteX15089" fmla="*/ 4003507 w 12192000"/>
              <a:gd name="connsiteY15089" fmla="*/ 4561650 h 6858000"/>
              <a:gd name="connsiteX15090" fmla="*/ 4010151 w 12192000"/>
              <a:gd name="connsiteY15090" fmla="*/ 4572173 h 6858000"/>
              <a:gd name="connsiteX15091" fmla="*/ 4008675 w 12192000"/>
              <a:gd name="connsiteY15091" fmla="*/ 4583100 h 6858000"/>
              <a:gd name="connsiteX15092" fmla="*/ 4002030 w 12192000"/>
              <a:gd name="connsiteY15092" fmla="*/ 4584719 h 6858000"/>
              <a:gd name="connsiteX15093" fmla="*/ 4000554 w 12192000"/>
              <a:gd name="connsiteY15093" fmla="*/ 4591599 h 6858000"/>
              <a:gd name="connsiteX15094" fmla="*/ 4002030 w 12192000"/>
              <a:gd name="connsiteY15094" fmla="*/ 4601717 h 6858000"/>
              <a:gd name="connsiteX15095" fmla="*/ 3995386 w 12192000"/>
              <a:gd name="connsiteY15095" fmla="*/ 4612239 h 6858000"/>
              <a:gd name="connsiteX15096" fmla="*/ 3995386 w 12192000"/>
              <a:gd name="connsiteY15096" fmla="*/ 4617501 h 6858000"/>
              <a:gd name="connsiteX15097" fmla="*/ 4002769 w 12192000"/>
              <a:gd name="connsiteY15097" fmla="*/ 4622762 h 6858000"/>
              <a:gd name="connsiteX15098" fmla="*/ 4007198 w 12192000"/>
              <a:gd name="connsiteY15098" fmla="*/ 4618310 h 6858000"/>
              <a:gd name="connsiteX15099" fmla="*/ 4007198 w 12192000"/>
              <a:gd name="connsiteY15099" fmla="*/ 4626809 h 6858000"/>
              <a:gd name="connsiteX15100" fmla="*/ 4003507 w 12192000"/>
              <a:gd name="connsiteY15100" fmla="*/ 4635308 h 6858000"/>
              <a:gd name="connsiteX15101" fmla="*/ 4003507 w 12192000"/>
              <a:gd name="connsiteY15101" fmla="*/ 4647045 h 6858000"/>
              <a:gd name="connsiteX15102" fmla="*/ 4008675 w 12192000"/>
              <a:gd name="connsiteY15102" fmla="*/ 4709371 h 6858000"/>
              <a:gd name="connsiteX15103" fmla="*/ 4004245 w 12192000"/>
              <a:gd name="connsiteY15103" fmla="*/ 4726369 h 6858000"/>
              <a:gd name="connsiteX15104" fmla="*/ 4004983 w 12192000"/>
              <a:gd name="connsiteY15104" fmla="*/ 4733249 h 6858000"/>
              <a:gd name="connsiteX15105" fmla="*/ 4002030 w 12192000"/>
              <a:gd name="connsiteY15105" fmla="*/ 4744986 h 6858000"/>
              <a:gd name="connsiteX15106" fmla="*/ 4004245 w 12192000"/>
              <a:gd name="connsiteY15106" fmla="*/ 4761174 h 6858000"/>
              <a:gd name="connsiteX15107" fmla="*/ 3996124 w 12192000"/>
              <a:gd name="connsiteY15107" fmla="*/ 4781410 h 6858000"/>
              <a:gd name="connsiteX15108" fmla="*/ 4000554 w 12192000"/>
              <a:gd name="connsiteY15108" fmla="*/ 4798408 h 6858000"/>
              <a:gd name="connsiteX15109" fmla="*/ 3998339 w 12192000"/>
              <a:gd name="connsiteY15109" fmla="*/ 4803669 h 6858000"/>
              <a:gd name="connsiteX15110" fmla="*/ 3983574 w 12192000"/>
              <a:gd name="connsiteY15110" fmla="*/ 4815001 h 6858000"/>
              <a:gd name="connsiteX15111" fmla="*/ 3982098 w 12192000"/>
              <a:gd name="connsiteY15111" fmla="*/ 4820667 h 6858000"/>
              <a:gd name="connsiteX15112" fmla="*/ 3976930 w 12192000"/>
              <a:gd name="connsiteY15112" fmla="*/ 4827547 h 6858000"/>
              <a:gd name="connsiteX15113" fmla="*/ 3971024 w 12192000"/>
              <a:gd name="connsiteY15113" fmla="*/ 4845355 h 6858000"/>
              <a:gd name="connsiteX15114" fmla="*/ 3974715 w 12192000"/>
              <a:gd name="connsiteY15114" fmla="*/ 4851021 h 6858000"/>
              <a:gd name="connsiteX15115" fmla="*/ 3978407 w 12192000"/>
              <a:gd name="connsiteY15115" fmla="*/ 4880160 h 6858000"/>
              <a:gd name="connsiteX15116" fmla="*/ 3977668 w 12192000"/>
              <a:gd name="connsiteY15116" fmla="*/ 4889469 h 6858000"/>
              <a:gd name="connsiteX15117" fmla="*/ 3959212 w 12192000"/>
              <a:gd name="connsiteY15117" fmla="*/ 4909704 h 6858000"/>
              <a:gd name="connsiteX15118" fmla="*/ 3945186 w 12192000"/>
              <a:gd name="connsiteY15118" fmla="*/ 4930750 h 6858000"/>
              <a:gd name="connsiteX15119" fmla="*/ 3947400 w 12192000"/>
              <a:gd name="connsiteY15119" fmla="*/ 4931964 h 6858000"/>
              <a:gd name="connsiteX15120" fmla="*/ 3945924 w 12192000"/>
              <a:gd name="connsiteY15120" fmla="*/ 4941272 h 6858000"/>
              <a:gd name="connsiteX15121" fmla="*/ 3937065 w 12192000"/>
              <a:gd name="connsiteY15121" fmla="*/ 4946533 h 6858000"/>
              <a:gd name="connsiteX15122" fmla="*/ 3932636 w 12192000"/>
              <a:gd name="connsiteY15122" fmla="*/ 4950176 h 6858000"/>
              <a:gd name="connsiteX15123" fmla="*/ 3932636 w 12192000"/>
              <a:gd name="connsiteY15123" fmla="*/ 4959080 h 6858000"/>
              <a:gd name="connsiteX15124" fmla="*/ 3925253 w 12192000"/>
              <a:gd name="connsiteY15124" fmla="*/ 4967174 h 6858000"/>
              <a:gd name="connsiteX15125" fmla="*/ 3919347 w 12192000"/>
              <a:gd name="connsiteY15125" fmla="*/ 4978911 h 6858000"/>
              <a:gd name="connsiteX15126" fmla="*/ 3927468 w 12192000"/>
              <a:gd name="connsiteY15126" fmla="*/ 4996313 h 6858000"/>
              <a:gd name="connsiteX15127" fmla="*/ 3930421 w 12192000"/>
              <a:gd name="connsiteY15127" fmla="*/ 4999956 h 6858000"/>
              <a:gd name="connsiteX15128" fmla="*/ 3927468 w 12192000"/>
              <a:gd name="connsiteY15128" fmla="*/ 5005622 h 6858000"/>
              <a:gd name="connsiteX15129" fmla="*/ 3917871 w 12192000"/>
              <a:gd name="connsiteY15129" fmla="*/ 5010883 h 6858000"/>
              <a:gd name="connsiteX15130" fmla="*/ 3898676 w 12192000"/>
              <a:gd name="connsiteY15130" fmla="*/ 5017359 h 6858000"/>
              <a:gd name="connsiteX15131" fmla="*/ 3876529 w 12192000"/>
              <a:gd name="connsiteY15131" fmla="*/ 5031524 h 6858000"/>
              <a:gd name="connsiteX15132" fmla="*/ 3875053 w 12192000"/>
              <a:gd name="connsiteY15132" fmla="*/ 5035975 h 6858000"/>
              <a:gd name="connsiteX15133" fmla="*/ 3877267 w 12192000"/>
              <a:gd name="connsiteY15133" fmla="*/ 5038404 h 6858000"/>
              <a:gd name="connsiteX15134" fmla="*/ 3877267 w 12192000"/>
              <a:gd name="connsiteY15134" fmla="*/ 5042856 h 6858000"/>
              <a:gd name="connsiteX15135" fmla="*/ 3866932 w 12192000"/>
              <a:gd name="connsiteY15135" fmla="*/ 5049331 h 6858000"/>
              <a:gd name="connsiteX15136" fmla="*/ 3850690 w 12192000"/>
              <a:gd name="connsiteY15136" fmla="*/ 5047712 h 6858000"/>
              <a:gd name="connsiteX15137" fmla="*/ 3836664 w 12192000"/>
              <a:gd name="connsiteY15137" fmla="*/ 5047712 h 6858000"/>
              <a:gd name="connsiteX15138" fmla="*/ 3828543 w 12192000"/>
              <a:gd name="connsiteY15138" fmla="*/ 5051759 h 6858000"/>
              <a:gd name="connsiteX15139" fmla="*/ 3814517 w 12192000"/>
              <a:gd name="connsiteY15139" fmla="*/ 5049736 h 6858000"/>
              <a:gd name="connsiteX15140" fmla="*/ 3813040 w 12192000"/>
              <a:gd name="connsiteY15140" fmla="*/ 5042046 h 6858000"/>
              <a:gd name="connsiteX15141" fmla="*/ 3814517 w 12192000"/>
              <a:gd name="connsiteY15141" fmla="*/ 5036785 h 6858000"/>
              <a:gd name="connsiteX15142" fmla="*/ 3809349 w 12192000"/>
              <a:gd name="connsiteY15142" fmla="*/ 5035975 h 6858000"/>
              <a:gd name="connsiteX15143" fmla="*/ 3802705 w 12192000"/>
              <a:gd name="connsiteY15143" fmla="*/ 5040832 h 6858000"/>
              <a:gd name="connsiteX15144" fmla="*/ 3804919 w 12192000"/>
              <a:gd name="connsiteY15144" fmla="*/ 5044070 h 6858000"/>
              <a:gd name="connsiteX15145" fmla="*/ 3782034 w 12192000"/>
              <a:gd name="connsiteY15145" fmla="*/ 5052569 h 6858000"/>
              <a:gd name="connsiteX15146" fmla="*/ 3762839 w 12192000"/>
              <a:gd name="connsiteY15146" fmla="*/ 5059449 h 6858000"/>
              <a:gd name="connsiteX15147" fmla="*/ 3758410 w 12192000"/>
              <a:gd name="connsiteY15147" fmla="*/ 5056211 h 6858000"/>
              <a:gd name="connsiteX15148" fmla="*/ 3760625 w 12192000"/>
              <a:gd name="connsiteY15148" fmla="*/ 5053378 h 6858000"/>
              <a:gd name="connsiteX15149" fmla="*/ 3773175 w 12192000"/>
              <a:gd name="connsiteY15149" fmla="*/ 5051355 h 6858000"/>
              <a:gd name="connsiteX15150" fmla="*/ 3785725 w 12192000"/>
              <a:gd name="connsiteY15150" fmla="*/ 5044879 h 6858000"/>
              <a:gd name="connsiteX15151" fmla="*/ 3785725 w 12192000"/>
              <a:gd name="connsiteY15151" fmla="*/ 5041237 h 6858000"/>
              <a:gd name="connsiteX15152" fmla="*/ 3777604 w 12192000"/>
              <a:gd name="connsiteY15152" fmla="*/ 5040832 h 6858000"/>
              <a:gd name="connsiteX15153" fmla="*/ 3771698 w 12192000"/>
              <a:gd name="connsiteY15153" fmla="*/ 5045284 h 6858000"/>
              <a:gd name="connsiteX15154" fmla="*/ 3762839 w 12192000"/>
              <a:gd name="connsiteY15154" fmla="*/ 5046093 h 6858000"/>
              <a:gd name="connsiteX15155" fmla="*/ 3755457 w 12192000"/>
              <a:gd name="connsiteY15155" fmla="*/ 5044070 h 6858000"/>
              <a:gd name="connsiteX15156" fmla="*/ 3742907 w 12192000"/>
              <a:gd name="connsiteY15156" fmla="*/ 5051355 h 6858000"/>
              <a:gd name="connsiteX15157" fmla="*/ 3734786 w 12192000"/>
              <a:gd name="connsiteY15157" fmla="*/ 5052973 h 6858000"/>
              <a:gd name="connsiteX15158" fmla="*/ 3738477 w 12192000"/>
              <a:gd name="connsiteY15158" fmla="*/ 5058639 h 6858000"/>
              <a:gd name="connsiteX15159" fmla="*/ 3745122 w 12192000"/>
              <a:gd name="connsiteY15159" fmla="*/ 5059854 h 6858000"/>
              <a:gd name="connsiteX15160" fmla="*/ 3750289 w 12192000"/>
              <a:gd name="connsiteY15160" fmla="*/ 5062687 h 6858000"/>
              <a:gd name="connsiteX15161" fmla="*/ 3750289 w 12192000"/>
              <a:gd name="connsiteY15161" fmla="*/ 5066329 h 6858000"/>
              <a:gd name="connsiteX15162" fmla="*/ 3742169 w 12192000"/>
              <a:gd name="connsiteY15162" fmla="*/ 5068757 h 6858000"/>
              <a:gd name="connsiteX15163" fmla="*/ 3720760 w 12192000"/>
              <a:gd name="connsiteY15163" fmla="*/ 5080899 h 6858000"/>
              <a:gd name="connsiteX15164" fmla="*/ 3713377 w 12192000"/>
              <a:gd name="connsiteY15164" fmla="*/ 5093445 h 6858000"/>
              <a:gd name="connsiteX15165" fmla="*/ 3712639 w 12192000"/>
              <a:gd name="connsiteY15165" fmla="*/ 5099920 h 6858000"/>
              <a:gd name="connsiteX15166" fmla="*/ 3705256 w 12192000"/>
              <a:gd name="connsiteY15166" fmla="*/ 5098301 h 6858000"/>
              <a:gd name="connsiteX15167" fmla="*/ 3698612 w 12192000"/>
              <a:gd name="connsiteY15167" fmla="*/ 5093445 h 6858000"/>
              <a:gd name="connsiteX15168" fmla="*/ 3689015 w 12192000"/>
              <a:gd name="connsiteY15168" fmla="*/ 5093445 h 6858000"/>
              <a:gd name="connsiteX15169" fmla="*/ 3677941 w 12192000"/>
              <a:gd name="connsiteY15169" fmla="*/ 5101134 h 6858000"/>
              <a:gd name="connsiteX15170" fmla="*/ 3668344 w 12192000"/>
              <a:gd name="connsiteY15170" fmla="*/ 5110038 h 6858000"/>
              <a:gd name="connsiteX15171" fmla="*/ 3650626 w 12192000"/>
              <a:gd name="connsiteY15171" fmla="*/ 5111657 h 6858000"/>
              <a:gd name="connsiteX15172" fmla="*/ 3629956 w 12192000"/>
              <a:gd name="connsiteY15172" fmla="*/ 5133512 h 6858000"/>
              <a:gd name="connsiteX15173" fmla="*/ 3614452 w 12192000"/>
              <a:gd name="connsiteY15173" fmla="*/ 5142820 h 6858000"/>
              <a:gd name="connsiteX15174" fmla="*/ 3601164 w 12192000"/>
              <a:gd name="connsiteY15174" fmla="*/ 5153343 h 6858000"/>
              <a:gd name="connsiteX15175" fmla="*/ 3601902 w 12192000"/>
              <a:gd name="connsiteY15175" fmla="*/ 5157794 h 6858000"/>
              <a:gd name="connsiteX15176" fmla="*/ 3592305 w 12192000"/>
              <a:gd name="connsiteY15176" fmla="*/ 5163460 h 6858000"/>
              <a:gd name="connsiteX15177" fmla="*/ 3576802 w 12192000"/>
              <a:gd name="connsiteY15177" fmla="*/ 5177221 h 6858000"/>
              <a:gd name="connsiteX15178" fmla="*/ 3571634 w 12192000"/>
              <a:gd name="connsiteY15178" fmla="*/ 5173578 h 6858000"/>
              <a:gd name="connsiteX15179" fmla="*/ 3564990 w 12192000"/>
              <a:gd name="connsiteY15179" fmla="*/ 5182077 h 6858000"/>
              <a:gd name="connsiteX15180" fmla="*/ 3554655 w 12192000"/>
              <a:gd name="connsiteY15180" fmla="*/ 5184506 h 6858000"/>
              <a:gd name="connsiteX15181" fmla="*/ 3567205 w 12192000"/>
              <a:gd name="connsiteY15181" fmla="*/ 5189767 h 6858000"/>
              <a:gd name="connsiteX15182" fmla="*/ 3566467 w 12192000"/>
              <a:gd name="connsiteY15182" fmla="*/ 5198671 h 6858000"/>
              <a:gd name="connsiteX15183" fmla="*/ 3554655 w 12192000"/>
              <a:gd name="connsiteY15183" fmla="*/ 5201099 h 6858000"/>
              <a:gd name="connsiteX15184" fmla="*/ 3561299 w 12192000"/>
              <a:gd name="connsiteY15184" fmla="*/ 5204741 h 6858000"/>
              <a:gd name="connsiteX15185" fmla="*/ 3564252 w 12192000"/>
              <a:gd name="connsiteY15185" fmla="*/ 5212026 h 6858000"/>
              <a:gd name="connsiteX15186" fmla="*/ 3551702 w 12192000"/>
              <a:gd name="connsiteY15186" fmla="*/ 5214455 h 6858000"/>
              <a:gd name="connsiteX15187" fmla="*/ 3548010 w 12192000"/>
              <a:gd name="connsiteY15187" fmla="*/ 5217692 h 6858000"/>
              <a:gd name="connsiteX15188" fmla="*/ 3552440 w 12192000"/>
              <a:gd name="connsiteY15188" fmla="*/ 5231857 h 6858000"/>
              <a:gd name="connsiteX15189" fmla="*/ 3556131 w 12192000"/>
              <a:gd name="connsiteY15189" fmla="*/ 5244808 h 6858000"/>
              <a:gd name="connsiteX15190" fmla="*/ 3557608 w 12192000"/>
              <a:gd name="connsiteY15190" fmla="*/ 5250879 h 6858000"/>
              <a:gd name="connsiteX15191" fmla="*/ 3556131 w 12192000"/>
              <a:gd name="connsiteY15191" fmla="*/ 5256545 h 6858000"/>
              <a:gd name="connsiteX15192" fmla="*/ 3556131 w 12192000"/>
              <a:gd name="connsiteY15192" fmla="*/ 5262211 h 6858000"/>
              <a:gd name="connsiteX15193" fmla="*/ 3565728 w 12192000"/>
              <a:gd name="connsiteY15193" fmla="*/ 5274757 h 6858000"/>
              <a:gd name="connsiteX15194" fmla="*/ 3564990 w 12192000"/>
              <a:gd name="connsiteY15194" fmla="*/ 5284065 h 6858000"/>
              <a:gd name="connsiteX15195" fmla="*/ 3568681 w 12192000"/>
              <a:gd name="connsiteY15195" fmla="*/ 5286898 h 6858000"/>
              <a:gd name="connsiteX15196" fmla="*/ 3570896 w 12192000"/>
              <a:gd name="connsiteY15196" fmla="*/ 5289731 h 6858000"/>
              <a:gd name="connsiteX15197" fmla="*/ 3568681 w 12192000"/>
              <a:gd name="connsiteY15197" fmla="*/ 5295802 h 6858000"/>
              <a:gd name="connsiteX15198" fmla="*/ 3570896 w 12192000"/>
              <a:gd name="connsiteY15198" fmla="*/ 5303896 h 6858000"/>
              <a:gd name="connsiteX15199" fmla="*/ 3564252 w 12192000"/>
              <a:gd name="connsiteY15199" fmla="*/ 5307539 h 6858000"/>
              <a:gd name="connsiteX15200" fmla="*/ 3561299 w 12192000"/>
              <a:gd name="connsiteY15200" fmla="*/ 5317657 h 6858000"/>
              <a:gd name="connsiteX15201" fmla="*/ 3556131 w 12192000"/>
              <a:gd name="connsiteY15201" fmla="*/ 5319276 h 6858000"/>
              <a:gd name="connsiteX15202" fmla="*/ 3555393 w 12192000"/>
              <a:gd name="connsiteY15202" fmla="*/ 5325346 h 6858000"/>
              <a:gd name="connsiteX15203" fmla="*/ 3557608 w 12192000"/>
              <a:gd name="connsiteY15203" fmla="*/ 5328179 h 6858000"/>
              <a:gd name="connsiteX15204" fmla="*/ 3553916 w 12192000"/>
              <a:gd name="connsiteY15204" fmla="*/ 5335464 h 6858000"/>
              <a:gd name="connsiteX15205" fmla="*/ 3531769 w 12192000"/>
              <a:gd name="connsiteY15205" fmla="*/ 5359747 h 6858000"/>
              <a:gd name="connsiteX15206" fmla="*/ 3508884 w 12192000"/>
              <a:gd name="connsiteY15206" fmla="*/ 5399409 h 6858000"/>
              <a:gd name="connsiteX15207" fmla="*/ 3500025 w 12192000"/>
              <a:gd name="connsiteY15207" fmla="*/ 5423287 h 6858000"/>
              <a:gd name="connsiteX15208" fmla="*/ 3491166 w 12192000"/>
              <a:gd name="connsiteY15208" fmla="*/ 5441904 h 6858000"/>
              <a:gd name="connsiteX15209" fmla="*/ 3467542 w 12192000"/>
              <a:gd name="connsiteY15209" fmla="*/ 5478733 h 6858000"/>
              <a:gd name="connsiteX15210" fmla="*/ 3451301 w 12192000"/>
              <a:gd name="connsiteY15210" fmla="*/ 5495731 h 6858000"/>
              <a:gd name="connsiteX15211" fmla="*/ 3420294 w 12192000"/>
              <a:gd name="connsiteY15211" fmla="*/ 5518395 h 6858000"/>
              <a:gd name="connsiteX15212" fmla="*/ 3410697 w 12192000"/>
              <a:gd name="connsiteY15212" fmla="*/ 5515967 h 6858000"/>
              <a:gd name="connsiteX15213" fmla="*/ 3409959 w 12192000"/>
              <a:gd name="connsiteY15213" fmla="*/ 5510706 h 6858000"/>
              <a:gd name="connsiteX15214" fmla="*/ 3413650 w 12192000"/>
              <a:gd name="connsiteY15214" fmla="*/ 5507063 h 6858000"/>
              <a:gd name="connsiteX15215" fmla="*/ 3422509 w 12192000"/>
              <a:gd name="connsiteY15215" fmla="*/ 5505849 h 6858000"/>
              <a:gd name="connsiteX15216" fmla="*/ 3423247 w 12192000"/>
              <a:gd name="connsiteY15216" fmla="*/ 5500992 h 6858000"/>
              <a:gd name="connsiteX15217" fmla="*/ 3430630 w 12192000"/>
              <a:gd name="connsiteY15217" fmla="*/ 5494922 h 6858000"/>
              <a:gd name="connsiteX15218" fmla="*/ 3440965 w 12192000"/>
              <a:gd name="connsiteY15218" fmla="*/ 5489660 h 6858000"/>
              <a:gd name="connsiteX15219" fmla="*/ 3443918 w 12192000"/>
              <a:gd name="connsiteY15219" fmla="*/ 5490875 h 6858000"/>
              <a:gd name="connsiteX15220" fmla="*/ 3447609 w 12192000"/>
              <a:gd name="connsiteY15220" fmla="*/ 5484399 h 6858000"/>
              <a:gd name="connsiteX15221" fmla="*/ 3449086 w 12192000"/>
              <a:gd name="connsiteY15221" fmla="*/ 5472662 h 6858000"/>
              <a:gd name="connsiteX15222" fmla="*/ 3459421 w 12192000"/>
              <a:gd name="connsiteY15222" fmla="*/ 5472662 h 6858000"/>
              <a:gd name="connsiteX15223" fmla="*/ 3471233 w 12192000"/>
              <a:gd name="connsiteY15223" fmla="*/ 5454450 h 6858000"/>
              <a:gd name="connsiteX15224" fmla="*/ 3475663 w 12192000"/>
              <a:gd name="connsiteY15224" fmla="*/ 5438262 h 6858000"/>
              <a:gd name="connsiteX15225" fmla="*/ 3479354 w 12192000"/>
              <a:gd name="connsiteY15225" fmla="*/ 5437452 h 6858000"/>
              <a:gd name="connsiteX15226" fmla="*/ 3478616 w 12192000"/>
              <a:gd name="connsiteY15226" fmla="*/ 5429358 h 6858000"/>
              <a:gd name="connsiteX15227" fmla="*/ 3475663 w 12192000"/>
              <a:gd name="connsiteY15227" fmla="*/ 5426525 h 6858000"/>
              <a:gd name="connsiteX15228" fmla="*/ 3470495 w 12192000"/>
              <a:gd name="connsiteY15228" fmla="*/ 5428953 h 6858000"/>
              <a:gd name="connsiteX15229" fmla="*/ 3465327 w 12192000"/>
              <a:gd name="connsiteY15229" fmla="*/ 5428953 h 6858000"/>
              <a:gd name="connsiteX15230" fmla="*/ 3453515 w 12192000"/>
              <a:gd name="connsiteY15230" fmla="*/ 5417216 h 6858000"/>
              <a:gd name="connsiteX15231" fmla="*/ 3448348 w 12192000"/>
              <a:gd name="connsiteY15231" fmla="*/ 5406289 h 6858000"/>
              <a:gd name="connsiteX15232" fmla="*/ 3443180 w 12192000"/>
              <a:gd name="connsiteY15232" fmla="*/ 5405075 h 6858000"/>
              <a:gd name="connsiteX15233" fmla="*/ 3447609 w 12192000"/>
              <a:gd name="connsiteY15233" fmla="*/ 5408717 h 6858000"/>
              <a:gd name="connsiteX15234" fmla="*/ 3446871 w 12192000"/>
              <a:gd name="connsiteY15234" fmla="*/ 5422478 h 6858000"/>
              <a:gd name="connsiteX15235" fmla="*/ 3452039 w 12192000"/>
              <a:gd name="connsiteY15235" fmla="*/ 5427739 h 6858000"/>
              <a:gd name="connsiteX15236" fmla="*/ 3454254 w 12192000"/>
              <a:gd name="connsiteY15236" fmla="*/ 5434215 h 6858000"/>
              <a:gd name="connsiteX15237" fmla="*/ 3450562 w 12192000"/>
              <a:gd name="connsiteY15237" fmla="*/ 5443523 h 6858000"/>
              <a:gd name="connsiteX15238" fmla="*/ 3446133 w 12192000"/>
              <a:gd name="connsiteY15238" fmla="*/ 5443523 h 6858000"/>
              <a:gd name="connsiteX15239" fmla="*/ 3442442 w 12192000"/>
              <a:gd name="connsiteY15239" fmla="*/ 5447570 h 6858000"/>
              <a:gd name="connsiteX15240" fmla="*/ 3441703 w 12192000"/>
              <a:gd name="connsiteY15240" fmla="*/ 5458093 h 6858000"/>
              <a:gd name="connsiteX15241" fmla="*/ 3438012 w 12192000"/>
              <a:gd name="connsiteY15241" fmla="*/ 5461330 h 6858000"/>
              <a:gd name="connsiteX15242" fmla="*/ 3437274 w 12192000"/>
              <a:gd name="connsiteY15242" fmla="*/ 5470234 h 6858000"/>
              <a:gd name="connsiteX15243" fmla="*/ 3429153 w 12192000"/>
              <a:gd name="connsiteY15243" fmla="*/ 5479543 h 6858000"/>
              <a:gd name="connsiteX15244" fmla="*/ 3422509 w 12192000"/>
              <a:gd name="connsiteY15244" fmla="*/ 5478328 h 6858000"/>
              <a:gd name="connsiteX15245" fmla="*/ 3417341 w 12192000"/>
              <a:gd name="connsiteY15245" fmla="*/ 5474686 h 6858000"/>
              <a:gd name="connsiteX15246" fmla="*/ 3417341 w 12192000"/>
              <a:gd name="connsiteY15246" fmla="*/ 5481566 h 6858000"/>
              <a:gd name="connsiteX15247" fmla="*/ 3409221 w 12192000"/>
              <a:gd name="connsiteY15247" fmla="*/ 5490065 h 6858000"/>
              <a:gd name="connsiteX15248" fmla="*/ 3408482 w 12192000"/>
              <a:gd name="connsiteY15248" fmla="*/ 5496136 h 6858000"/>
              <a:gd name="connsiteX15249" fmla="*/ 3401100 w 12192000"/>
              <a:gd name="connsiteY15249" fmla="*/ 5499374 h 6858000"/>
              <a:gd name="connsiteX15250" fmla="*/ 3398147 w 12192000"/>
              <a:gd name="connsiteY15250" fmla="*/ 5508682 h 6858000"/>
              <a:gd name="connsiteX15251" fmla="*/ 3404791 w 12192000"/>
              <a:gd name="connsiteY15251" fmla="*/ 5519609 h 6858000"/>
              <a:gd name="connsiteX15252" fmla="*/ 3409221 w 12192000"/>
              <a:gd name="connsiteY15252" fmla="*/ 5524466 h 6858000"/>
              <a:gd name="connsiteX15253" fmla="*/ 3406268 w 12192000"/>
              <a:gd name="connsiteY15253" fmla="*/ 5528918 h 6858000"/>
              <a:gd name="connsiteX15254" fmla="*/ 3398885 w 12192000"/>
              <a:gd name="connsiteY15254" fmla="*/ 5550772 h 6858000"/>
              <a:gd name="connsiteX15255" fmla="*/ 3390026 w 12192000"/>
              <a:gd name="connsiteY15255" fmla="*/ 5582745 h 6858000"/>
              <a:gd name="connsiteX15256" fmla="*/ 3384120 w 12192000"/>
              <a:gd name="connsiteY15256" fmla="*/ 5596505 h 6858000"/>
              <a:gd name="connsiteX15257" fmla="*/ 3364926 w 12192000"/>
              <a:gd name="connsiteY15257" fmla="*/ 5611075 h 6858000"/>
              <a:gd name="connsiteX15258" fmla="*/ 3360497 w 12192000"/>
              <a:gd name="connsiteY15258" fmla="*/ 5614312 h 6858000"/>
              <a:gd name="connsiteX15259" fmla="*/ 3353114 w 12192000"/>
              <a:gd name="connsiteY15259" fmla="*/ 5622811 h 6858000"/>
              <a:gd name="connsiteX15260" fmla="*/ 3353114 w 12192000"/>
              <a:gd name="connsiteY15260" fmla="*/ 5635762 h 6858000"/>
              <a:gd name="connsiteX15261" fmla="*/ 3343517 w 12192000"/>
              <a:gd name="connsiteY15261" fmla="*/ 5643857 h 6858000"/>
              <a:gd name="connsiteX15262" fmla="*/ 3338349 w 12192000"/>
              <a:gd name="connsiteY15262" fmla="*/ 5651142 h 6858000"/>
              <a:gd name="connsiteX15263" fmla="*/ 3340564 w 12192000"/>
              <a:gd name="connsiteY15263" fmla="*/ 5652760 h 6858000"/>
              <a:gd name="connsiteX15264" fmla="*/ 3336873 w 12192000"/>
              <a:gd name="connsiteY15264" fmla="*/ 5657617 h 6858000"/>
              <a:gd name="connsiteX15265" fmla="*/ 3325061 w 12192000"/>
              <a:gd name="connsiteY15265" fmla="*/ 5670163 h 6858000"/>
              <a:gd name="connsiteX15266" fmla="*/ 3306605 w 12192000"/>
              <a:gd name="connsiteY15266" fmla="*/ 5676639 h 6858000"/>
              <a:gd name="connsiteX15267" fmla="*/ 3302175 w 12192000"/>
              <a:gd name="connsiteY15267" fmla="*/ 5673401 h 6858000"/>
              <a:gd name="connsiteX15268" fmla="*/ 3299961 w 12192000"/>
              <a:gd name="connsiteY15268" fmla="*/ 5675020 h 6858000"/>
              <a:gd name="connsiteX15269" fmla="*/ 3298484 w 12192000"/>
              <a:gd name="connsiteY15269" fmla="*/ 5680281 h 6858000"/>
              <a:gd name="connsiteX15270" fmla="*/ 3294055 w 12192000"/>
              <a:gd name="connsiteY15270" fmla="*/ 5683519 h 6858000"/>
              <a:gd name="connsiteX15271" fmla="*/ 3286672 w 12192000"/>
              <a:gd name="connsiteY15271" fmla="*/ 5683114 h 6858000"/>
              <a:gd name="connsiteX15272" fmla="*/ 3279290 w 12192000"/>
              <a:gd name="connsiteY15272" fmla="*/ 5680281 h 6858000"/>
              <a:gd name="connsiteX15273" fmla="*/ 3273384 w 12192000"/>
              <a:gd name="connsiteY15273" fmla="*/ 5681495 h 6858000"/>
              <a:gd name="connsiteX15274" fmla="*/ 3267478 w 12192000"/>
              <a:gd name="connsiteY15274" fmla="*/ 5677853 h 6858000"/>
              <a:gd name="connsiteX15275" fmla="*/ 3257881 w 12192000"/>
              <a:gd name="connsiteY15275" fmla="*/ 5674615 h 6858000"/>
              <a:gd name="connsiteX15276" fmla="*/ 3243854 w 12192000"/>
              <a:gd name="connsiteY15276" fmla="*/ 5677043 h 6858000"/>
              <a:gd name="connsiteX15277" fmla="*/ 3232780 w 12192000"/>
              <a:gd name="connsiteY15277" fmla="*/ 5683114 h 6858000"/>
              <a:gd name="connsiteX15278" fmla="*/ 3222445 w 12192000"/>
              <a:gd name="connsiteY15278" fmla="*/ 5682709 h 6858000"/>
              <a:gd name="connsiteX15279" fmla="*/ 3223183 w 12192000"/>
              <a:gd name="connsiteY15279" fmla="*/ 5677853 h 6858000"/>
              <a:gd name="connsiteX15280" fmla="*/ 3224660 w 12192000"/>
              <a:gd name="connsiteY15280" fmla="*/ 5674615 h 6858000"/>
              <a:gd name="connsiteX15281" fmla="*/ 3221707 w 12192000"/>
              <a:gd name="connsiteY15281" fmla="*/ 5672187 h 6858000"/>
              <a:gd name="connsiteX15282" fmla="*/ 3214324 w 12192000"/>
              <a:gd name="connsiteY15282" fmla="*/ 5671782 h 6858000"/>
              <a:gd name="connsiteX15283" fmla="*/ 3206204 w 12192000"/>
              <a:gd name="connsiteY15283" fmla="*/ 5670568 h 6858000"/>
              <a:gd name="connsiteX15284" fmla="*/ 3194392 w 12192000"/>
              <a:gd name="connsiteY15284" fmla="*/ 5662878 h 6858000"/>
              <a:gd name="connsiteX15285" fmla="*/ 3181842 w 12192000"/>
              <a:gd name="connsiteY15285" fmla="*/ 5662069 h 6858000"/>
              <a:gd name="connsiteX15286" fmla="*/ 3159694 w 12192000"/>
              <a:gd name="connsiteY15286" fmla="*/ 5664092 h 6858000"/>
              <a:gd name="connsiteX15287" fmla="*/ 3152312 w 12192000"/>
              <a:gd name="connsiteY15287" fmla="*/ 5662474 h 6858000"/>
              <a:gd name="connsiteX15288" fmla="*/ 3138285 w 12192000"/>
              <a:gd name="connsiteY15288" fmla="*/ 5649523 h 6858000"/>
              <a:gd name="connsiteX15289" fmla="*/ 3133856 w 12192000"/>
              <a:gd name="connsiteY15289" fmla="*/ 5648713 h 6858000"/>
              <a:gd name="connsiteX15290" fmla="*/ 3119091 w 12192000"/>
              <a:gd name="connsiteY15290" fmla="*/ 5630096 h 6858000"/>
              <a:gd name="connsiteX15291" fmla="*/ 3112447 w 12192000"/>
              <a:gd name="connsiteY15291" fmla="*/ 5613503 h 6858000"/>
              <a:gd name="connsiteX15292" fmla="*/ 3111708 w 12192000"/>
              <a:gd name="connsiteY15292" fmla="*/ 5593267 h 6858000"/>
              <a:gd name="connsiteX15293" fmla="*/ 3109494 w 12192000"/>
              <a:gd name="connsiteY15293" fmla="*/ 5611884 h 6858000"/>
              <a:gd name="connsiteX15294" fmla="*/ 3113185 w 12192000"/>
              <a:gd name="connsiteY15294" fmla="*/ 5628477 h 6858000"/>
              <a:gd name="connsiteX15295" fmla="*/ 3110970 w 12192000"/>
              <a:gd name="connsiteY15295" fmla="*/ 5633739 h 6858000"/>
              <a:gd name="connsiteX15296" fmla="*/ 3116876 w 12192000"/>
              <a:gd name="connsiteY15296" fmla="*/ 5639809 h 6858000"/>
              <a:gd name="connsiteX15297" fmla="*/ 3117614 w 12192000"/>
              <a:gd name="connsiteY15297" fmla="*/ 5647499 h 6858000"/>
              <a:gd name="connsiteX15298" fmla="*/ 3114661 w 12192000"/>
              <a:gd name="connsiteY15298" fmla="*/ 5650737 h 6858000"/>
              <a:gd name="connsiteX15299" fmla="*/ 3119091 w 12192000"/>
              <a:gd name="connsiteY15299" fmla="*/ 5658831 h 6858000"/>
              <a:gd name="connsiteX15300" fmla="*/ 3140500 w 12192000"/>
              <a:gd name="connsiteY15300" fmla="*/ 5673806 h 6858000"/>
              <a:gd name="connsiteX15301" fmla="*/ 3161171 w 12192000"/>
              <a:gd name="connsiteY15301" fmla="*/ 5681090 h 6858000"/>
              <a:gd name="connsiteX15302" fmla="*/ 3187009 w 12192000"/>
              <a:gd name="connsiteY15302" fmla="*/ 5699707 h 6858000"/>
              <a:gd name="connsiteX15303" fmla="*/ 3192915 w 12192000"/>
              <a:gd name="connsiteY15303" fmla="*/ 5706183 h 6858000"/>
              <a:gd name="connsiteX15304" fmla="*/ 3192177 w 12192000"/>
              <a:gd name="connsiteY15304" fmla="*/ 5715491 h 6858000"/>
              <a:gd name="connsiteX15305" fmla="*/ 3179627 w 12192000"/>
              <a:gd name="connsiteY15305" fmla="*/ 5738155 h 6858000"/>
              <a:gd name="connsiteX15306" fmla="*/ 3178889 w 12192000"/>
              <a:gd name="connsiteY15306" fmla="*/ 5744631 h 6858000"/>
              <a:gd name="connsiteX15307" fmla="*/ 3186271 w 12192000"/>
              <a:gd name="connsiteY15307" fmla="*/ 5757986 h 6858000"/>
              <a:gd name="connsiteX15308" fmla="*/ 3199559 w 12192000"/>
              <a:gd name="connsiteY15308" fmla="*/ 5765676 h 6858000"/>
              <a:gd name="connsiteX15309" fmla="*/ 3209895 w 12192000"/>
              <a:gd name="connsiteY15309" fmla="*/ 5766080 h 6858000"/>
              <a:gd name="connsiteX15310" fmla="*/ 3216539 w 12192000"/>
              <a:gd name="connsiteY15310" fmla="*/ 5760010 h 6858000"/>
              <a:gd name="connsiteX15311" fmla="*/ 3219492 w 12192000"/>
              <a:gd name="connsiteY15311" fmla="*/ 5760414 h 6858000"/>
              <a:gd name="connsiteX15312" fmla="*/ 3220968 w 12192000"/>
              <a:gd name="connsiteY15312" fmla="*/ 5768104 h 6858000"/>
              <a:gd name="connsiteX15313" fmla="*/ 3220968 w 12192000"/>
              <a:gd name="connsiteY15313" fmla="*/ 5787530 h 6858000"/>
              <a:gd name="connsiteX15314" fmla="*/ 3219492 w 12192000"/>
              <a:gd name="connsiteY15314" fmla="*/ 5796434 h 6858000"/>
              <a:gd name="connsiteX15315" fmla="*/ 3209157 w 12192000"/>
              <a:gd name="connsiteY15315" fmla="*/ 5811004 h 6858000"/>
              <a:gd name="connsiteX15316" fmla="*/ 3206204 w 12192000"/>
              <a:gd name="connsiteY15316" fmla="*/ 5825573 h 6858000"/>
              <a:gd name="connsiteX15317" fmla="*/ 3202512 w 12192000"/>
              <a:gd name="connsiteY15317" fmla="*/ 5830025 h 6858000"/>
              <a:gd name="connsiteX15318" fmla="*/ 3201036 w 12192000"/>
              <a:gd name="connsiteY15318" fmla="*/ 5825169 h 6858000"/>
              <a:gd name="connsiteX15319" fmla="*/ 3197345 w 12192000"/>
              <a:gd name="connsiteY15319" fmla="*/ 5828002 h 6858000"/>
              <a:gd name="connsiteX15320" fmla="*/ 3192177 w 12192000"/>
              <a:gd name="connsiteY15320" fmla="*/ 5842167 h 6858000"/>
              <a:gd name="connsiteX15321" fmla="*/ 3195130 w 12192000"/>
              <a:gd name="connsiteY15321" fmla="*/ 5853094 h 6858000"/>
              <a:gd name="connsiteX15322" fmla="*/ 3191439 w 12192000"/>
              <a:gd name="connsiteY15322" fmla="*/ 5861998 h 6858000"/>
              <a:gd name="connsiteX15323" fmla="*/ 3164124 w 12192000"/>
              <a:gd name="connsiteY15323" fmla="*/ 5877377 h 6858000"/>
              <a:gd name="connsiteX15324" fmla="*/ 3142715 w 12192000"/>
              <a:gd name="connsiteY15324" fmla="*/ 5884257 h 6858000"/>
              <a:gd name="connsiteX15325" fmla="*/ 3139023 w 12192000"/>
              <a:gd name="connsiteY15325" fmla="*/ 5878996 h 6858000"/>
              <a:gd name="connsiteX15326" fmla="*/ 3137547 w 12192000"/>
              <a:gd name="connsiteY15326" fmla="*/ 5885067 h 6858000"/>
              <a:gd name="connsiteX15327" fmla="*/ 3106541 w 12192000"/>
              <a:gd name="connsiteY15327" fmla="*/ 5896803 h 6858000"/>
              <a:gd name="connsiteX15328" fmla="*/ 3071843 w 12192000"/>
              <a:gd name="connsiteY15328" fmla="*/ 5904898 h 6858000"/>
              <a:gd name="connsiteX15329" fmla="*/ 3051172 w 12192000"/>
              <a:gd name="connsiteY15329" fmla="*/ 5906112 h 6858000"/>
              <a:gd name="connsiteX15330" fmla="*/ 3034931 w 12192000"/>
              <a:gd name="connsiteY15330" fmla="*/ 5903683 h 6858000"/>
              <a:gd name="connsiteX15331" fmla="*/ 3019428 w 12192000"/>
              <a:gd name="connsiteY15331" fmla="*/ 5906112 h 6858000"/>
              <a:gd name="connsiteX15332" fmla="*/ 3009831 w 12192000"/>
              <a:gd name="connsiteY15332" fmla="*/ 5906112 h 6858000"/>
              <a:gd name="connsiteX15333" fmla="*/ 2998757 w 12192000"/>
              <a:gd name="connsiteY15333" fmla="*/ 5899636 h 6858000"/>
              <a:gd name="connsiteX15334" fmla="*/ 2984730 w 12192000"/>
              <a:gd name="connsiteY15334" fmla="*/ 5895184 h 6858000"/>
              <a:gd name="connsiteX15335" fmla="*/ 2977348 w 12192000"/>
              <a:gd name="connsiteY15335" fmla="*/ 5895184 h 6858000"/>
              <a:gd name="connsiteX15336" fmla="*/ 2973657 w 12192000"/>
              <a:gd name="connsiteY15336" fmla="*/ 5889923 h 6858000"/>
              <a:gd name="connsiteX15337" fmla="*/ 2969966 w 12192000"/>
              <a:gd name="connsiteY15337" fmla="*/ 5893161 h 6858000"/>
              <a:gd name="connsiteX15338" fmla="*/ 2969966 w 12192000"/>
              <a:gd name="connsiteY15338" fmla="*/ 5900446 h 6858000"/>
              <a:gd name="connsiteX15339" fmla="*/ 2972919 w 12192000"/>
              <a:gd name="connsiteY15339" fmla="*/ 5906112 h 6858000"/>
              <a:gd name="connsiteX15340" fmla="*/ 2972919 w 12192000"/>
              <a:gd name="connsiteY15340" fmla="*/ 5922300 h 6858000"/>
              <a:gd name="connsiteX15341" fmla="*/ 2977348 w 12192000"/>
              <a:gd name="connsiteY15341" fmla="*/ 5928371 h 6858000"/>
              <a:gd name="connsiteX15342" fmla="*/ 2975872 w 12192000"/>
              <a:gd name="connsiteY15342" fmla="*/ 5933632 h 6858000"/>
              <a:gd name="connsiteX15343" fmla="*/ 2984730 w 12192000"/>
              <a:gd name="connsiteY15343" fmla="*/ 5934037 h 6858000"/>
              <a:gd name="connsiteX15344" fmla="*/ 2986207 w 12192000"/>
              <a:gd name="connsiteY15344" fmla="*/ 5942131 h 6858000"/>
              <a:gd name="connsiteX15345" fmla="*/ 2984730 w 12192000"/>
              <a:gd name="connsiteY15345" fmla="*/ 5947797 h 6858000"/>
              <a:gd name="connsiteX15346" fmla="*/ 2981039 w 12192000"/>
              <a:gd name="connsiteY15346" fmla="*/ 5949011 h 6858000"/>
              <a:gd name="connsiteX15347" fmla="*/ 2981777 w 12192000"/>
              <a:gd name="connsiteY15347" fmla="*/ 5951844 h 6858000"/>
              <a:gd name="connsiteX15348" fmla="*/ 2972919 w 12192000"/>
              <a:gd name="connsiteY15348" fmla="*/ 5960343 h 6858000"/>
              <a:gd name="connsiteX15349" fmla="*/ 2975133 w 12192000"/>
              <a:gd name="connsiteY15349" fmla="*/ 5964391 h 6858000"/>
              <a:gd name="connsiteX15350" fmla="*/ 2971442 w 12192000"/>
              <a:gd name="connsiteY15350" fmla="*/ 5970866 h 6858000"/>
              <a:gd name="connsiteX15351" fmla="*/ 2971442 w 12192000"/>
              <a:gd name="connsiteY15351" fmla="*/ 5978960 h 6858000"/>
              <a:gd name="connsiteX15352" fmla="*/ 2977348 w 12192000"/>
              <a:gd name="connsiteY15352" fmla="*/ 5988673 h 6858000"/>
              <a:gd name="connsiteX15353" fmla="*/ 2986207 w 12192000"/>
              <a:gd name="connsiteY15353" fmla="*/ 5991102 h 6858000"/>
              <a:gd name="connsiteX15354" fmla="*/ 2983254 w 12192000"/>
              <a:gd name="connsiteY15354" fmla="*/ 5998791 h 6858000"/>
              <a:gd name="connsiteX15355" fmla="*/ 2980301 w 12192000"/>
              <a:gd name="connsiteY15355" fmla="*/ 6003648 h 6858000"/>
              <a:gd name="connsiteX15356" fmla="*/ 2982516 w 12192000"/>
              <a:gd name="connsiteY15356" fmla="*/ 6010123 h 6858000"/>
              <a:gd name="connsiteX15357" fmla="*/ 2980301 w 12192000"/>
              <a:gd name="connsiteY15357" fmla="*/ 6019027 h 6858000"/>
              <a:gd name="connsiteX15358" fmla="*/ 2969227 w 12192000"/>
              <a:gd name="connsiteY15358" fmla="*/ 6026312 h 6858000"/>
              <a:gd name="connsiteX15359" fmla="*/ 2970704 w 12192000"/>
              <a:gd name="connsiteY15359" fmla="*/ 6029550 h 6858000"/>
              <a:gd name="connsiteX15360" fmla="*/ 2953724 w 12192000"/>
              <a:gd name="connsiteY15360" fmla="*/ 6040072 h 6858000"/>
              <a:gd name="connsiteX15361" fmla="*/ 2925671 w 12192000"/>
              <a:gd name="connsiteY15361" fmla="*/ 6040477 h 6858000"/>
              <a:gd name="connsiteX15362" fmla="*/ 2910906 w 12192000"/>
              <a:gd name="connsiteY15362" fmla="*/ 6037239 h 6858000"/>
              <a:gd name="connsiteX15363" fmla="*/ 2893188 w 12192000"/>
              <a:gd name="connsiteY15363" fmla="*/ 6023479 h 6858000"/>
              <a:gd name="connsiteX15364" fmla="*/ 2873994 w 12192000"/>
              <a:gd name="connsiteY15364" fmla="*/ 6017813 h 6858000"/>
              <a:gd name="connsiteX15365" fmla="*/ 2862920 w 12192000"/>
              <a:gd name="connsiteY15365" fmla="*/ 6019027 h 6858000"/>
              <a:gd name="connsiteX15366" fmla="*/ 2859967 w 12192000"/>
              <a:gd name="connsiteY15366" fmla="*/ 6017003 h 6858000"/>
              <a:gd name="connsiteX15367" fmla="*/ 2862920 w 12192000"/>
              <a:gd name="connsiteY15367" fmla="*/ 6011742 h 6858000"/>
              <a:gd name="connsiteX15368" fmla="*/ 2855538 w 12192000"/>
              <a:gd name="connsiteY15368" fmla="*/ 6012147 h 6858000"/>
              <a:gd name="connsiteX15369" fmla="*/ 2845941 w 12192000"/>
              <a:gd name="connsiteY15369" fmla="*/ 6021455 h 6858000"/>
              <a:gd name="connsiteX15370" fmla="*/ 2845202 w 12192000"/>
              <a:gd name="connsiteY15370" fmla="*/ 6037644 h 6858000"/>
              <a:gd name="connsiteX15371" fmla="*/ 2856276 w 12192000"/>
              <a:gd name="connsiteY15371" fmla="*/ 6046548 h 6858000"/>
              <a:gd name="connsiteX15372" fmla="*/ 2859967 w 12192000"/>
              <a:gd name="connsiteY15372" fmla="*/ 6063141 h 6858000"/>
              <a:gd name="connsiteX15373" fmla="*/ 2859229 w 12192000"/>
              <a:gd name="connsiteY15373" fmla="*/ 6084995 h 6858000"/>
              <a:gd name="connsiteX15374" fmla="*/ 2862920 w 12192000"/>
              <a:gd name="connsiteY15374" fmla="*/ 6093494 h 6858000"/>
              <a:gd name="connsiteX15375" fmla="*/ 2873994 w 12192000"/>
              <a:gd name="connsiteY15375" fmla="*/ 6099160 h 6858000"/>
              <a:gd name="connsiteX15376" fmla="*/ 2889497 w 12192000"/>
              <a:gd name="connsiteY15376" fmla="*/ 6098351 h 6858000"/>
              <a:gd name="connsiteX15377" fmla="*/ 2894665 w 12192000"/>
              <a:gd name="connsiteY15377" fmla="*/ 6101184 h 6858000"/>
              <a:gd name="connsiteX15378" fmla="*/ 2888759 w 12192000"/>
              <a:gd name="connsiteY15378" fmla="*/ 6104017 h 6858000"/>
              <a:gd name="connsiteX15379" fmla="*/ 2884329 w 12192000"/>
              <a:gd name="connsiteY15379" fmla="*/ 6108064 h 6858000"/>
              <a:gd name="connsiteX15380" fmla="*/ 2891712 w 12192000"/>
              <a:gd name="connsiteY15380" fmla="*/ 6110897 h 6858000"/>
              <a:gd name="connsiteX15381" fmla="*/ 2908691 w 12192000"/>
              <a:gd name="connsiteY15381" fmla="*/ 6106445 h 6858000"/>
              <a:gd name="connsiteX15382" fmla="*/ 2909430 w 12192000"/>
              <a:gd name="connsiteY15382" fmla="*/ 6101184 h 6858000"/>
              <a:gd name="connsiteX15383" fmla="*/ 2901309 w 12192000"/>
              <a:gd name="connsiteY15383" fmla="*/ 6099160 h 6858000"/>
              <a:gd name="connsiteX15384" fmla="*/ 2898356 w 12192000"/>
              <a:gd name="connsiteY15384" fmla="*/ 6097542 h 6858000"/>
              <a:gd name="connsiteX15385" fmla="*/ 2902785 w 12192000"/>
              <a:gd name="connsiteY15385" fmla="*/ 6093494 h 6858000"/>
              <a:gd name="connsiteX15386" fmla="*/ 2910906 w 12192000"/>
              <a:gd name="connsiteY15386" fmla="*/ 6093494 h 6858000"/>
              <a:gd name="connsiteX15387" fmla="*/ 2920503 w 12192000"/>
              <a:gd name="connsiteY15387" fmla="*/ 6087424 h 6858000"/>
              <a:gd name="connsiteX15388" fmla="*/ 2927886 w 12192000"/>
              <a:gd name="connsiteY15388" fmla="*/ 6088233 h 6858000"/>
              <a:gd name="connsiteX15389" fmla="*/ 2934530 w 12192000"/>
              <a:gd name="connsiteY15389" fmla="*/ 6098756 h 6858000"/>
              <a:gd name="connsiteX15390" fmla="*/ 2932315 w 12192000"/>
              <a:gd name="connsiteY15390" fmla="*/ 6106850 h 6858000"/>
              <a:gd name="connsiteX15391" fmla="*/ 2928624 w 12192000"/>
              <a:gd name="connsiteY15391" fmla="*/ 6108469 h 6858000"/>
              <a:gd name="connsiteX15392" fmla="*/ 2935268 w 12192000"/>
              <a:gd name="connsiteY15392" fmla="*/ 6115754 h 6858000"/>
              <a:gd name="connsiteX15393" fmla="*/ 2939698 w 12192000"/>
              <a:gd name="connsiteY15393" fmla="*/ 6125467 h 6858000"/>
              <a:gd name="connsiteX15394" fmla="*/ 2936745 w 12192000"/>
              <a:gd name="connsiteY15394" fmla="*/ 6134371 h 6858000"/>
              <a:gd name="connsiteX15395" fmla="*/ 2917550 w 12192000"/>
              <a:gd name="connsiteY15395" fmla="*/ 6144489 h 6858000"/>
              <a:gd name="connsiteX15396" fmla="*/ 2910168 w 12192000"/>
              <a:gd name="connsiteY15396" fmla="*/ 6142465 h 6858000"/>
              <a:gd name="connsiteX15397" fmla="*/ 2906477 w 12192000"/>
              <a:gd name="connsiteY15397" fmla="*/ 6133561 h 6858000"/>
              <a:gd name="connsiteX15398" fmla="*/ 2907953 w 12192000"/>
              <a:gd name="connsiteY15398" fmla="*/ 6129514 h 6858000"/>
              <a:gd name="connsiteX15399" fmla="*/ 2907953 w 12192000"/>
              <a:gd name="connsiteY15399" fmla="*/ 6124253 h 6858000"/>
              <a:gd name="connsiteX15400" fmla="*/ 2896141 w 12192000"/>
              <a:gd name="connsiteY15400" fmla="*/ 6118182 h 6858000"/>
              <a:gd name="connsiteX15401" fmla="*/ 2882853 w 12192000"/>
              <a:gd name="connsiteY15401" fmla="*/ 6123039 h 6858000"/>
              <a:gd name="connsiteX15402" fmla="*/ 2873256 w 12192000"/>
              <a:gd name="connsiteY15402" fmla="*/ 6129109 h 6858000"/>
              <a:gd name="connsiteX15403" fmla="*/ 2871779 w 12192000"/>
              <a:gd name="connsiteY15403" fmla="*/ 6133966 h 6858000"/>
              <a:gd name="connsiteX15404" fmla="*/ 2876209 w 12192000"/>
              <a:gd name="connsiteY15404" fmla="*/ 6140846 h 6858000"/>
              <a:gd name="connsiteX15405" fmla="*/ 2885806 w 12192000"/>
              <a:gd name="connsiteY15405" fmla="*/ 6140846 h 6858000"/>
              <a:gd name="connsiteX15406" fmla="*/ 2900571 w 12192000"/>
              <a:gd name="connsiteY15406" fmla="*/ 6144893 h 6858000"/>
              <a:gd name="connsiteX15407" fmla="*/ 2901309 w 12192000"/>
              <a:gd name="connsiteY15407" fmla="*/ 6149750 h 6858000"/>
              <a:gd name="connsiteX15408" fmla="*/ 2890235 w 12192000"/>
              <a:gd name="connsiteY15408" fmla="*/ 6159058 h 6858000"/>
              <a:gd name="connsiteX15409" fmla="*/ 2874732 w 12192000"/>
              <a:gd name="connsiteY15409" fmla="*/ 6164320 h 6858000"/>
              <a:gd name="connsiteX15410" fmla="*/ 2869564 w 12192000"/>
              <a:gd name="connsiteY15410" fmla="*/ 6170390 h 6858000"/>
              <a:gd name="connsiteX15411" fmla="*/ 2873256 w 12192000"/>
              <a:gd name="connsiteY15411" fmla="*/ 6174033 h 6858000"/>
              <a:gd name="connsiteX15412" fmla="*/ 2868826 w 12192000"/>
              <a:gd name="connsiteY15412" fmla="*/ 6182936 h 6858000"/>
              <a:gd name="connsiteX15413" fmla="*/ 2861444 w 12192000"/>
              <a:gd name="connsiteY15413" fmla="*/ 6190221 h 6858000"/>
              <a:gd name="connsiteX15414" fmla="*/ 2864397 w 12192000"/>
              <a:gd name="connsiteY15414" fmla="*/ 6201958 h 6858000"/>
              <a:gd name="connsiteX15415" fmla="*/ 2868088 w 12192000"/>
              <a:gd name="connsiteY15415" fmla="*/ 6206815 h 6858000"/>
              <a:gd name="connsiteX15416" fmla="*/ 2868088 w 12192000"/>
              <a:gd name="connsiteY15416" fmla="*/ 6213290 h 6858000"/>
              <a:gd name="connsiteX15417" fmla="*/ 2865873 w 12192000"/>
              <a:gd name="connsiteY15417" fmla="*/ 6218956 h 6858000"/>
              <a:gd name="connsiteX15418" fmla="*/ 2877685 w 12192000"/>
              <a:gd name="connsiteY15418" fmla="*/ 6230693 h 6858000"/>
              <a:gd name="connsiteX15419" fmla="*/ 2877685 w 12192000"/>
              <a:gd name="connsiteY15419" fmla="*/ 6235145 h 6858000"/>
              <a:gd name="connsiteX15420" fmla="*/ 2873256 w 12192000"/>
              <a:gd name="connsiteY15420" fmla="*/ 6241215 h 6858000"/>
              <a:gd name="connsiteX15421" fmla="*/ 2875470 w 12192000"/>
              <a:gd name="connsiteY15421" fmla="*/ 6244048 h 6858000"/>
              <a:gd name="connsiteX15422" fmla="*/ 2861444 w 12192000"/>
              <a:gd name="connsiteY15422" fmla="*/ 6252143 h 6858000"/>
              <a:gd name="connsiteX15423" fmla="*/ 2859967 w 12192000"/>
              <a:gd name="connsiteY15423" fmla="*/ 6259427 h 6858000"/>
              <a:gd name="connsiteX15424" fmla="*/ 2858491 w 12192000"/>
              <a:gd name="connsiteY15424" fmla="*/ 6263070 h 6858000"/>
              <a:gd name="connsiteX15425" fmla="*/ 2868088 w 12192000"/>
              <a:gd name="connsiteY15425" fmla="*/ 6266712 h 6858000"/>
              <a:gd name="connsiteX15426" fmla="*/ 2873256 w 12192000"/>
              <a:gd name="connsiteY15426" fmla="*/ 6270759 h 6858000"/>
              <a:gd name="connsiteX15427" fmla="*/ 2872517 w 12192000"/>
              <a:gd name="connsiteY15427" fmla="*/ 6274807 h 6858000"/>
              <a:gd name="connsiteX15428" fmla="*/ 2856276 w 12192000"/>
              <a:gd name="connsiteY15428" fmla="*/ 6277640 h 6858000"/>
              <a:gd name="connsiteX15429" fmla="*/ 2847417 w 12192000"/>
              <a:gd name="connsiteY15429" fmla="*/ 6276021 h 6858000"/>
              <a:gd name="connsiteX15430" fmla="*/ 2833390 w 12192000"/>
              <a:gd name="connsiteY15430" fmla="*/ 6278044 h 6858000"/>
              <a:gd name="connsiteX15431" fmla="*/ 2823793 w 12192000"/>
              <a:gd name="connsiteY15431" fmla="*/ 6287353 h 6858000"/>
              <a:gd name="connsiteX15432" fmla="*/ 2812720 w 12192000"/>
              <a:gd name="connsiteY15432" fmla="*/ 6288567 h 6858000"/>
              <a:gd name="connsiteX15433" fmla="*/ 2804599 w 12192000"/>
              <a:gd name="connsiteY15433" fmla="*/ 6297471 h 6858000"/>
              <a:gd name="connsiteX15434" fmla="*/ 2797955 w 12192000"/>
              <a:gd name="connsiteY15434" fmla="*/ 6299089 h 6858000"/>
              <a:gd name="connsiteX15435" fmla="*/ 2794264 w 12192000"/>
              <a:gd name="connsiteY15435" fmla="*/ 6310017 h 6858000"/>
              <a:gd name="connsiteX15436" fmla="*/ 2790572 w 12192000"/>
              <a:gd name="connsiteY15436" fmla="*/ 6317706 h 6858000"/>
              <a:gd name="connsiteX15437" fmla="*/ 2779499 w 12192000"/>
              <a:gd name="connsiteY15437" fmla="*/ 6324991 h 6858000"/>
              <a:gd name="connsiteX15438" fmla="*/ 2778760 w 12192000"/>
              <a:gd name="connsiteY15438" fmla="*/ 6330657 h 6858000"/>
              <a:gd name="connsiteX15439" fmla="*/ 2784666 w 12192000"/>
              <a:gd name="connsiteY15439" fmla="*/ 6338347 h 6858000"/>
              <a:gd name="connsiteX15440" fmla="*/ 2784666 w 12192000"/>
              <a:gd name="connsiteY15440" fmla="*/ 6348465 h 6858000"/>
              <a:gd name="connsiteX15441" fmla="*/ 2795740 w 12192000"/>
              <a:gd name="connsiteY15441" fmla="*/ 6365058 h 6858000"/>
              <a:gd name="connsiteX15442" fmla="*/ 2805337 w 12192000"/>
              <a:gd name="connsiteY15442" fmla="*/ 6372343 h 6858000"/>
              <a:gd name="connsiteX15443" fmla="*/ 2811981 w 12192000"/>
              <a:gd name="connsiteY15443" fmla="*/ 6374366 h 6858000"/>
              <a:gd name="connsiteX15444" fmla="*/ 2825270 w 12192000"/>
              <a:gd name="connsiteY15444" fmla="*/ 6385294 h 6858000"/>
              <a:gd name="connsiteX15445" fmla="*/ 2845202 w 12192000"/>
              <a:gd name="connsiteY15445" fmla="*/ 6401887 h 6858000"/>
              <a:gd name="connsiteX15446" fmla="*/ 2861444 w 12192000"/>
              <a:gd name="connsiteY15446" fmla="*/ 6400673 h 6858000"/>
              <a:gd name="connsiteX15447" fmla="*/ 2871041 w 12192000"/>
              <a:gd name="connsiteY15447" fmla="*/ 6401078 h 6858000"/>
              <a:gd name="connsiteX15448" fmla="*/ 2874732 w 12192000"/>
              <a:gd name="connsiteY15448" fmla="*/ 6399054 h 6858000"/>
              <a:gd name="connsiteX15449" fmla="*/ 2882853 w 12192000"/>
              <a:gd name="connsiteY15449" fmla="*/ 6401482 h 6858000"/>
              <a:gd name="connsiteX15450" fmla="*/ 2885806 w 12192000"/>
              <a:gd name="connsiteY15450" fmla="*/ 6406339 h 6858000"/>
              <a:gd name="connsiteX15451" fmla="*/ 2882853 w 12192000"/>
              <a:gd name="connsiteY15451" fmla="*/ 6409981 h 6858000"/>
              <a:gd name="connsiteX15452" fmla="*/ 2882853 w 12192000"/>
              <a:gd name="connsiteY15452" fmla="*/ 6414838 h 6858000"/>
              <a:gd name="connsiteX15453" fmla="*/ 2888020 w 12192000"/>
              <a:gd name="connsiteY15453" fmla="*/ 6425765 h 6858000"/>
              <a:gd name="connsiteX15454" fmla="*/ 2888020 w 12192000"/>
              <a:gd name="connsiteY15454" fmla="*/ 6433050 h 6858000"/>
              <a:gd name="connsiteX15455" fmla="*/ 2879900 w 12192000"/>
              <a:gd name="connsiteY15455" fmla="*/ 6440740 h 6858000"/>
              <a:gd name="connsiteX15456" fmla="*/ 2885806 w 12192000"/>
              <a:gd name="connsiteY15456" fmla="*/ 6440740 h 6858000"/>
              <a:gd name="connsiteX15457" fmla="*/ 2894665 w 12192000"/>
              <a:gd name="connsiteY15457" fmla="*/ 6448429 h 6858000"/>
              <a:gd name="connsiteX15458" fmla="*/ 2888020 w 12192000"/>
              <a:gd name="connsiteY15458" fmla="*/ 6452476 h 6858000"/>
              <a:gd name="connsiteX15459" fmla="*/ 2887282 w 12192000"/>
              <a:gd name="connsiteY15459" fmla="*/ 6458142 h 6858000"/>
              <a:gd name="connsiteX15460" fmla="*/ 2888759 w 12192000"/>
              <a:gd name="connsiteY15460" fmla="*/ 6461785 h 6858000"/>
              <a:gd name="connsiteX15461" fmla="*/ 2881376 w 12192000"/>
              <a:gd name="connsiteY15461" fmla="*/ 6469879 h 6858000"/>
              <a:gd name="connsiteX15462" fmla="*/ 2873256 w 12192000"/>
              <a:gd name="connsiteY15462" fmla="*/ 6473521 h 6858000"/>
              <a:gd name="connsiteX15463" fmla="*/ 2871779 w 12192000"/>
              <a:gd name="connsiteY15463" fmla="*/ 6480806 h 6858000"/>
              <a:gd name="connsiteX15464" fmla="*/ 2866611 w 12192000"/>
              <a:gd name="connsiteY15464" fmla="*/ 6482425 h 6858000"/>
              <a:gd name="connsiteX15465" fmla="*/ 2859229 w 12192000"/>
              <a:gd name="connsiteY15465" fmla="*/ 6491329 h 6858000"/>
              <a:gd name="connsiteX15466" fmla="*/ 2855538 w 12192000"/>
              <a:gd name="connsiteY15466" fmla="*/ 6501851 h 6858000"/>
              <a:gd name="connsiteX15467" fmla="*/ 2845941 w 12192000"/>
              <a:gd name="connsiteY15467" fmla="*/ 6502661 h 6858000"/>
              <a:gd name="connsiteX15468" fmla="*/ 2834129 w 12192000"/>
              <a:gd name="connsiteY15468" fmla="*/ 6512778 h 6858000"/>
              <a:gd name="connsiteX15469" fmla="*/ 2832652 w 12192000"/>
              <a:gd name="connsiteY15469" fmla="*/ 6523301 h 6858000"/>
              <a:gd name="connsiteX15470" fmla="*/ 2828961 w 12192000"/>
              <a:gd name="connsiteY15470" fmla="*/ 6533014 h 6858000"/>
              <a:gd name="connsiteX15471" fmla="*/ 2820102 w 12192000"/>
              <a:gd name="connsiteY15471" fmla="*/ 6540704 h 6858000"/>
              <a:gd name="connsiteX15472" fmla="*/ 2817887 w 12192000"/>
              <a:gd name="connsiteY15472" fmla="*/ 6546775 h 6858000"/>
              <a:gd name="connsiteX15473" fmla="*/ 2822317 w 12192000"/>
              <a:gd name="connsiteY15473" fmla="*/ 6543537 h 6858000"/>
              <a:gd name="connsiteX15474" fmla="*/ 2830437 w 12192000"/>
              <a:gd name="connsiteY15474" fmla="*/ 6545156 h 6858000"/>
              <a:gd name="connsiteX15475" fmla="*/ 2833390 w 12192000"/>
              <a:gd name="connsiteY15475" fmla="*/ 6558916 h 6858000"/>
              <a:gd name="connsiteX15476" fmla="*/ 2830437 w 12192000"/>
              <a:gd name="connsiteY15476" fmla="*/ 6566201 h 6858000"/>
              <a:gd name="connsiteX15477" fmla="*/ 2821579 w 12192000"/>
              <a:gd name="connsiteY15477" fmla="*/ 6575914 h 6858000"/>
              <a:gd name="connsiteX15478" fmla="*/ 2820102 w 12192000"/>
              <a:gd name="connsiteY15478" fmla="*/ 6583199 h 6858000"/>
              <a:gd name="connsiteX15479" fmla="*/ 2809767 w 12192000"/>
              <a:gd name="connsiteY15479" fmla="*/ 6590888 h 6858000"/>
              <a:gd name="connsiteX15480" fmla="*/ 2802384 w 12192000"/>
              <a:gd name="connsiteY15480" fmla="*/ 6588865 h 6858000"/>
              <a:gd name="connsiteX15481" fmla="*/ 2795740 w 12192000"/>
              <a:gd name="connsiteY15481" fmla="*/ 6582389 h 6858000"/>
              <a:gd name="connsiteX15482" fmla="*/ 2789096 w 12192000"/>
              <a:gd name="connsiteY15482" fmla="*/ 6578747 h 6858000"/>
              <a:gd name="connsiteX15483" fmla="*/ 2794264 w 12192000"/>
              <a:gd name="connsiteY15483" fmla="*/ 6584413 h 6858000"/>
              <a:gd name="connsiteX15484" fmla="*/ 2794264 w 12192000"/>
              <a:gd name="connsiteY15484" fmla="*/ 6592912 h 6858000"/>
              <a:gd name="connsiteX15485" fmla="*/ 2797216 w 12192000"/>
              <a:gd name="connsiteY15485" fmla="*/ 6596150 h 6858000"/>
              <a:gd name="connsiteX15486" fmla="*/ 2793525 w 12192000"/>
              <a:gd name="connsiteY15486" fmla="*/ 6603839 h 6858000"/>
              <a:gd name="connsiteX15487" fmla="*/ 2780975 w 12192000"/>
              <a:gd name="connsiteY15487" fmla="*/ 6612743 h 6858000"/>
              <a:gd name="connsiteX15488" fmla="*/ 2775069 w 12192000"/>
              <a:gd name="connsiteY15488" fmla="*/ 6628122 h 6858000"/>
              <a:gd name="connsiteX15489" fmla="*/ 2777284 w 12192000"/>
              <a:gd name="connsiteY15489" fmla="*/ 6641882 h 6858000"/>
              <a:gd name="connsiteX15490" fmla="*/ 2786881 w 12192000"/>
              <a:gd name="connsiteY15490" fmla="*/ 6655643 h 6858000"/>
              <a:gd name="connsiteX15491" fmla="*/ 2795002 w 12192000"/>
              <a:gd name="connsiteY15491" fmla="*/ 6676688 h 6858000"/>
              <a:gd name="connsiteX15492" fmla="*/ 2795002 w 12192000"/>
              <a:gd name="connsiteY15492" fmla="*/ 6683568 h 6858000"/>
              <a:gd name="connsiteX15493" fmla="*/ 2797955 w 12192000"/>
              <a:gd name="connsiteY15493" fmla="*/ 6684782 h 6858000"/>
              <a:gd name="connsiteX15494" fmla="*/ 2795740 w 12192000"/>
              <a:gd name="connsiteY15494" fmla="*/ 6690853 h 6858000"/>
              <a:gd name="connsiteX15495" fmla="*/ 2788358 w 12192000"/>
              <a:gd name="connsiteY15495" fmla="*/ 6694900 h 6858000"/>
              <a:gd name="connsiteX15496" fmla="*/ 2794264 w 12192000"/>
              <a:gd name="connsiteY15496" fmla="*/ 6699757 h 6858000"/>
              <a:gd name="connsiteX15497" fmla="*/ 2799431 w 12192000"/>
              <a:gd name="connsiteY15497" fmla="*/ 6698138 h 6858000"/>
              <a:gd name="connsiteX15498" fmla="*/ 2808290 w 12192000"/>
              <a:gd name="connsiteY15498" fmla="*/ 6705827 h 6858000"/>
              <a:gd name="connsiteX15499" fmla="*/ 2809767 w 12192000"/>
              <a:gd name="connsiteY15499" fmla="*/ 6714731 h 6858000"/>
              <a:gd name="connsiteX15500" fmla="*/ 2826746 w 12192000"/>
              <a:gd name="connsiteY15500" fmla="*/ 6724444 h 6858000"/>
              <a:gd name="connsiteX15501" fmla="*/ 2837082 w 12192000"/>
              <a:gd name="connsiteY15501" fmla="*/ 6731324 h 6858000"/>
              <a:gd name="connsiteX15502" fmla="*/ 2837820 w 12192000"/>
              <a:gd name="connsiteY15502" fmla="*/ 6740228 h 6858000"/>
              <a:gd name="connsiteX15503" fmla="*/ 2834129 w 12192000"/>
              <a:gd name="connsiteY15503" fmla="*/ 6739823 h 6858000"/>
              <a:gd name="connsiteX15504" fmla="*/ 2822317 w 12192000"/>
              <a:gd name="connsiteY15504" fmla="*/ 6734967 h 6858000"/>
              <a:gd name="connsiteX15505" fmla="*/ 2820840 w 12192000"/>
              <a:gd name="connsiteY15505" fmla="*/ 6734157 h 6858000"/>
              <a:gd name="connsiteX15506" fmla="*/ 2814196 w 12192000"/>
              <a:gd name="connsiteY15506" fmla="*/ 6737395 h 6858000"/>
              <a:gd name="connsiteX15507" fmla="*/ 2801646 w 12192000"/>
              <a:gd name="connsiteY15507" fmla="*/ 6730515 h 6858000"/>
              <a:gd name="connsiteX15508" fmla="*/ 2790572 w 12192000"/>
              <a:gd name="connsiteY15508" fmla="*/ 6733348 h 6858000"/>
              <a:gd name="connsiteX15509" fmla="*/ 2784666 w 12192000"/>
              <a:gd name="connsiteY15509" fmla="*/ 6738204 h 6858000"/>
              <a:gd name="connsiteX15510" fmla="*/ 2785405 w 12192000"/>
              <a:gd name="connsiteY15510" fmla="*/ 6749537 h 6858000"/>
              <a:gd name="connsiteX15511" fmla="*/ 2781713 w 12192000"/>
              <a:gd name="connsiteY15511" fmla="*/ 6753179 h 6858000"/>
              <a:gd name="connsiteX15512" fmla="*/ 2771378 w 12192000"/>
              <a:gd name="connsiteY15512" fmla="*/ 6753179 h 6858000"/>
              <a:gd name="connsiteX15513" fmla="*/ 2764734 w 12192000"/>
              <a:gd name="connsiteY15513" fmla="*/ 6756012 h 6858000"/>
              <a:gd name="connsiteX15514" fmla="*/ 2753660 w 12192000"/>
              <a:gd name="connsiteY15514" fmla="*/ 6768558 h 6858000"/>
              <a:gd name="connsiteX15515" fmla="*/ 2741110 w 12192000"/>
              <a:gd name="connsiteY15515" fmla="*/ 6775438 h 6858000"/>
              <a:gd name="connsiteX15516" fmla="*/ 2739634 w 12192000"/>
              <a:gd name="connsiteY15516" fmla="*/ 6781509 h 6858000"/>
              <a:gd name="connsiteX15517" fmla="*/ 2742587 w 12192000"/>
              <a:gd name="connsiteY15517" fmla="*/ 6790817 h 6858000"/>
              <a:gd name="connsiteX15518" fmla="*/ 2741110 w 12192000"/>
              <a:gd name="connsiteY15518" fmla="*/ 6804578 h 6858000"/>
              <a:gd name="connsiteX15519" fmla="*/ 2739634 w 12192000"/>
              <a:gd name="connsiteY15519" fmla="*/ 6816719 h 6858000"/>
              <a:gd name="connsiteX15520" fmla="*/ 2740372 w 12192000"/>
              <a:gd name="connsiteY15520" fmla="*/ 6822385 h 6858000"/>
              <a:gd name="connsiteX15521" fmla="*/ 2738895 w 12192000"/>
              <a:gd name="connsiteY15521" fmla="*/ 6829265 h 6858000"/>
              <a:gd name="connsiteX15522" fmla="*/ 2744063 w 12192000"/>
              <a:gd name="connsiteY15522" fmla="*/ 6843430 h 6858000"/>
              <a:gd name="connsiteX15523" fmla="*/ 2738157 w 12192000"/>
              <a:gd name="connsiteY15523" fmla="*/ 6853548 h 6858000"/>
              <a:gd name="connsiteX15524" fmla="*/ 2733728 w 12192000"/>
              <a:gd name="connsiteY15524" fmla="*/ 6858000 h 6858000"/>
              <a:gd name="connsiteX15525" fmla="*/ 2727083 w 12192000"/>
              <a:gd name="connsiteY15525" fmla="*/ 6854762 h 6858000"/>
              <a:gd name="connsiteX15526" fmla="*/ 2721178 w 12192000"/>
              <a:gd name="connsiteY15526" fmla="*/ 6855167 h 6858000"/>
              <a:gd name="connsiteX15527" fmla="*/ 2711580 w 12192000"/>
              <a:gd name="connsiteY15527" fmla="*/ 6850310 h 6858000"/>
              <a:gd name="connsiteX15528" fmla="*/ 2697554 w 12192000"/>
              <a:gd name="connsiteY15528" fmla="*/ 6848287 h 6858000"/>
              <a:gd name="connsiteX15529" fmla="*/ 2681312 w 12192000"/>
              <a:gd name="connsiteY15529" fmla="*/ 6833717 h 6858000"/>
              <a:gd name="connsiteX15530" fmla="*/ 2676145 w 12192000"/>
              <a:gd name="connsiteY15530" fmla="*/ 6826432 h 6858000"/>
              <a:gd name="connsiteX15531" fmla="*/ 2680574 w 12192000"/>
              <a:gd name="connsiteY15531" fmla="*/ 6821980 h 6858000"/>
              <a:gd name="connsiteX15532" fmla="*/ 2685742 w 12192000"/>
              <a:gd name="connsiteY15532" fmla="*/ 6821171 h 6858000"/>
              <a:gd name="connsiteX15533" fmla="*/ 2689433 w 12192000"/>
              <a:gd name="connsiteY15533" fmla="*/ 6822385 h 6858000"/>
              <a:gd name="connsiteX15534" fmla="*/ 2690910 w 12192000"/>
              <a:gd name="connsiteY15534" fmla="*/ 6816719 h 6858000"/>
              <a:gd name="connsiteX15535" fmla="*/ 2695339 w 12192000"/>
              <a:gd name="connsiteY15535" fmla="*/ 6813481 h 6858000"/>
              <a:gd name="connsiteX15536" fmla="*/ 2699030 w 12192000"/>
              <a:gd name="connsiteY15536" fmla="*/ 6815100 h 6858000"/>
              <a:gd name="connsiteX15537" fmla="*/ 2698292 w 12192000"/>
              <a:gd name="connsiteY15537" fmla="*/ 6826432 h 6858000"/>
              <a:gd name="connsiteX15538" fmla="*/ 2694601 w 12192000"/>
              <a:gd name="connsiteY15538" fmla="*/ 6829265 h 6858000"/>
              <a:gd name="connsiteX15539" fmla="*/ 2693862 w 12192000"/>
              <a:gd name="connsiteY15539" fmla="*/ 6833312 h 6858000"/>
              <a:gd name="connsiteX15540" fmla="*/ 2701983 w 12192000"/>
              <a:gd name="connsiteY15540" fmla="*/ 6830075 h 6858000"/>
              <a:gd name="connsiteX15541" fmla="*/ 2707151 w 12192000"/>
              <a:gd name="connsiteY15541" fmla="*/ 6824813 h 6858000"/>
              <a:gd name="connsiteX15542" fmla="*/ 2704198 w 12192000"/>
              <a:gd name="connsiteY15542" fmla="*/ 6818743 h 6858000"/>
              <a:gd name="connsiteX15543" fmla="*/ 2704198 w 12192000"/>
              <a:gd name="connsiteY15543" fmla="*/ 6809030 h 6858000"/>
              <a:gd name="connsiteX15544" fmla="*/ 2713057 w 12192000"/>
              <a:gd name="connsiteY15544" fmla="*/ 6801340 h 6858000"/>
              <a:gd name="connsiteX15545" fmla="*/ 2714533 w 12192000"/>
              <a:gd name="connsiteY15545" fmla="*/ 6795674 h 6858000"/>
              <a:gd name="connsiteX15546" fmla="*/ 2718963 w 12192000"/>
              <a:gd name="connsiteY15546" fmla="*/ 6788389 h 6858000"/>
              <a:gd name="connsiteX15547" fmla="*/ 2726345 w 12192000"/>
              <a:gd name="connsiteY15547" fmla="*/ 6785556 h 6858000"/>
              <a:gd name="connsiteX15548" fmla="*/ 2724869 w 12192000"/>
              <a:gd name="connsiteY15548" fmla="*/ 6783533 h 6858000"/>
              <a:gd name="connsiteX15549" fmla="*/ 2718963 w 12192000"/>
              <a:gd name="connsiteY15549" fmla="*/ 6783533 h 6858000"/>
              <a:gd name="connsiteX15550" fmla="*/ 2712319 w 12192000"/>
              <a:gd name="connsiteY15550" fmla="*/ 6779890 h 6858000"/>
              <a:gd name="connsiteX15551" fmla="*/ 2710842 w 12192000"/>
              <a:gd name="connsiteY15551" fmla="*/ 6777867 h 6858000"/>
              <a:gd name="connsiteX15552" fmla="*/ 2704936 w 12192000"/>
              <a:gd name="connsiteY15552" fmla="*/ 6781104 h 6858000"/>
              <a:gd name="connsiteX15553" fmla="*/ 2696077 w 12192000"/>
              <a:gd name="connsiteY15553" fmla="*/ 6792841 h 6858000"/>
              <a:gd name="connsiteX15554" fmla="*/ 2687957 w 12192000"/>
              <a:gd name="connsiteY15554" fmla="*/ 6799316 h 6858000"/>
              <a:gd name="connsiteX15555" fmla="*/ 2675406 w 12192000"/>
              <a:gd name="connsiteY15555" fmla="*/ 6801745 h 6858000"/>
              <a:gd name="connsiteX15556" fmla="*/ 2682789 w 12192000"/>
              <a:gd name="connsiteY15556" fmla="*/ 6809839 h 6858000"/>
              <a:gd name="connsiteX15557" fmla="*/ 2682051 w 12192000"/>
              <a:gd name="connsiteY15557" fmla="*/ 6813481 h 6858000"/>
              <a:gd name="connsiteX15558" fmla="*/ 2675406 w 12192000"/>
              <a:gd name="connsiteY15558" fmla="*/ 6815100 h 6858000"/>
              <a:gd name="connsiteX15559" fmla="*/ 2669500 w 12192000"/>
              <a:gd name="connsiteY15559" fmla="*/ 6821171 h 6858000"/>
              <a:gd name="connsiteX15560" fmla="*/ 2671715 w 12192000"/>
              <a:gd name="connsiteY15560" fmla="*/ 6828456 h 6858000"/>
              <a:gd name="connsiteX15561" fmla="*/ 2669500 w 12192000"/>
              <a:gd name="connsiteY15561" fmla="*/ 6832503 h 6858000"/>
              <a:gd name="connsiteX15562" fmla="*/ 2666547 w 12192000"/>
              <a:gd name="connsiteY15562" fmla="*/ 6832503 h 6858000"/>
              <a:gd name="connsiteX15563" fmla="*/ 2656212 w 12192000"/>
              <a:gd name="connsiteY15563" fmla="*/ 6824004 h 6858000"/>
              <a:gd name="connsiteX15564" fmla="*/ 2641447 w 12192000"/>
              <a:gd name="connsiteY15564" fmla="*/ 6819552 h 6858000"/>
              <a:gd name="connsiteX15565" fmla="*/ 2641447 w 12192000"/>
              <a:gd name="connsiteY15565" fmla="*/ 6815910 h 6858000"/>
              <a:gd name="connsiteX15566" fmla="*/ 2645138 w 12192000"/>
              <a:gd name="connsiteY15566" fmla="*/ 6811458 h 6858000"/>
              <a:gd name="connsiteX15567" fmla="*/ 2641447 w 12192000"/>
              <a:gd name="connsiteY15567" fmla="*/ 6809030 h 6858000"/>
              <a:gd name="connsiteX15568" fmla="*/ 2640709 w 12192000"/>
              <a:gd name="connsiteY15568" fmla="*/ 6805792 h 6858000"/>
              <a:gd name="connsiteX15569" fmla="*/ 2643662 w 12192000"/>
              <a:gd name="connsiteY15569" fmla="*/ 6802149 h 6858000"/>
              <a:gd name="connsiteX15570" fmla="*/ 2646615 w 12192000"/>
              <a:gd name="connsiteY15570" fmla="*/ 6796079 h 6858000"/>
              <a:gd name="connsiteX15571" fmla="*/ 2645138 w 12192000"/>
              <a:gd name="connsiteY15571" fmla="*/ 6790817 h 6858000"/>
              <a:gd name="connsiteX15572" fmla="*/ 2651044 w 12192000"/>
              <a:gd name="connsiteY15572" fmla="*/ 6784747 h 6858000"/>
              <a:gd name="connsiteX15573" fmla="*/ 2655474 w 12192000"/>
              <a:gd name="connsiteY15573" fmla="*/ 6785556 h 6858000"/>
              <a:gd name="connsiteX15574" fmla="*/ 2659165 w 12192000"/>
              <a:gd name="connsiteY15574" fmla="*/ 6785151 h 6858000"/>
              <a:gd name="connsiteX15575" fmla="*/ 2674668 w 12192000"/>
              <a:gd name="connsiteY15575" fmla="*/ 6772201 h 6858000"/>
              <a:gd name="connsiteX15576" fmla="*/ 2681312 w 12192000"/>
              <a:gd name="connsiteY15576" fmla="*/ 6770582 h 6858000"/>
              <a:gd name="connsiteX15577" fmla="*/ 2687218 w 12192000"/>
              <a:gd name="connsiteY15577" fmla="*/ 6775438 h 6858000"/>
              <a:gd name="connsiteX15578" fmla="*/ 2693124 w 12192000"/>
              <a:gd name="connsiteY15578" fmla="*/ 6776652 h 6858000"/>
              <a:gd name="connsiteX15579" fmla="*/ 2697554 w 12192000"/>
              <a:gd name="connsiteY15579" fmla="*/ 6770582 h 6858000"/>
              <a:gd name="connsiteX15580" fmla="*/ 2702721 w 12192000"/>
              <a:gd name="connsiteY15580" fmla="*/ 6768558 h 6858000"/>
              <a:gd name="connsiteX15581" fmla="*/ 2701983 w 12192000"/>
              <a:gd name="connsiteY15581" fmla="*/ 6764916 h 6858000"/>
              <a:gd name="connsiteX15582" fmla="*/ 2693124 w 12192000"/>
              <a:gd name="connsiteY15582" fmla="*/ 6764511 h 6858000"/>
              <a:gd name="connsiteX15583" fmla="*/ 2683527 w 12192000"/>
              <a:gd name="connsiteY15583" fmla="*/ 6765320 h 6858000"/>
              <a:gd name="connsiteX15584" fmla="*/ 2675406 w 12192000"/>
              <a:gd name="connsiteY15584" fmla="*/ 6762892 h 6858000"/>
              <a:gd name="connsiteX15585" fmla="*/ 2665071 w 12192000"/>
              <a:gd name="connsiteY15585" fmla="*/ 6764916 h 6858000"/>
              <a:gd name="connsiteX15586" fmla="*/ 2662856 w 12192000"/>
              <a:gd name="connsiteY15586" fmla="*/ 6769368 h 6858000"/>
              <a:gd name="connsiteX15587" fmla="*/ 2657689 w 12192000"/>
              <a:gd name="connsiteY15587" fmla="*/ 6767344 h 6858000"/>
              <a:gd name="connsiteX15588" fmla="*/ 2656212 w 12192000"/>
              <a:gd name="connsiteY15588" fmla="*/ 6762487 h 6858000"/>
              <a:gd name="connsiteX15589" fmla="*/ 2651044 w 12192000"/>
              <a:gd name="connsiteY15589" fmla="*/ 6765320 h 6858000"/>
              <a:gd name="connsiteX15590" fmla="*/ 2640709 w 12192000"/>
              <a:gd name="connsiteY15590" fmla="*/ 6762083 h 6858000"/>
              <a:gd name="connsiteX15591" fmla="*/ 2636279 w 12192000"/>
              <a:gd name="connsiteY15591" fmla="*/ 6764106 h 6858000"/>
              <a:gd name="connsiteX15592" fmla="*/ 2636279 w 12192000"/>
              <a:gd name="connsiteY15592" fmla="*/ 6769368 h 6858000"/>
              <a:gd name="connsiteX15593" fmla="*/ 2630374 w 12192000"/>
              <a:gd name="connsiteY15593" fmla="*/ 6773010 h 6858000"/>
              <a:gd name="connsiteX15594" fmla="*/ 2628159 w 12192000"/>
              <a:gd name="connsiteY15594" fmla="*/ 6775438 h 6858000"/>
              <a:gd name="connsiteX15595" fmla="*/ 2635541 w 12192000"/>
              <a:gd name="connsiteY15595" fmla="*/ 6776652 h 6858000"/>
              <a:gd name="connsiteX15596" fmla="*/ 2639232 w 12192000"/>
              <a:gd name="connsiteY15596" fmla="*/ 6774629 h 6858000"/>
              <a:gd name="connsiteX15597" fmla="*/ 2642185 w 12192000"/>
              <a:gd name="connsiteY15597" fmla="*/ 6781509 h 6858000"/>
              <a:gd name="connsiteX15598" fmla="*/ 2639232 w 12192000"/>
              <a:gd name="connsiteY15598" fmla="*/ 6788794 h 6858000"/>
              <a:gd name="connsiteX15599" fmla="*/ 2643662 w 12192000"/>
              <a:gd name="connsiteY15599" fmla="*/ 6798102 h 6858000"/>
              <a:gd name="connsiteX15600" fmla="*/ 2639232 w 12192000"/>
              <a:gd name="connsiteY15600" fmla="*/ 6803768 h 6858000"/>
              <a:gd name="connsiteX15601" fmla="*/ 2634065 w 12192000"/>
              <a:gd name="connsiteY15601" fmla="*/ 6805387 h 6858000"/>
              <a:gd name="connsiteX15602" fmla="*/ 2620776 w 12192000"/>
              <a:gd name="connsiteY15602" fmla="*/ 6798507 h 6858000"/>
              <a:gd name="connsiteX15603" fmla="*/ 2608964 w 12192000"/>
              <a:gd name="connsiteY15603" fmla="*/ 6797293 h 6858000"/>
              <a:gd name="connsiteX15604" fmla="*/ 2606750 w 12192000"/>
              <a:gd name="connsiteY15604" fmla="*/ 6792436 h 6858000"/>
              <a:gd name="connsiteX15605" fmla="*/ 2614132 w 12192000"/>
              <a:gd name="connsiteY15605" fmla="*/ 6786770 h 6858000"/>
              <a:gd name="connsiteX15606" fmla="*/ 2620776 w 12192000"/>
              <a:gd name="connsiteY15606" fmla="*/ 6784342 h 6858000"/>
              <a:gd name="connsiteX15607" fmla="*/ 2620776 w 12192000"/>
              <a:gd name="connsiteY15607" fmla="*/ 6781509 h 6858000"/>
              <a:gd name="connsiteX15608" fmla="*/ 2613394 w 12192000"/>
              <a:gd name="connsiteY15608" fmla="*/ 6779485 h 6858000"/>
              <a:gd name="connsiteX15609" fmla="*/ 2608964 w 12192000"/>
              <a:gd name="connsiteY15609" fmla="*/ 6776652 h 6858000"/>
              <a:gd name="connsiteX15610" fmla="*/ 2605273 w 12192000"/>
              <a:gd name="connsiteY15610" fmla="*/ 6783533 h 6858000"/>
              <a:gd name="connsiteX15611" fmla="*/ 2598629 w 12192000"/>
              <a:gd name="connsiteY15611" fmla="*/ 6782723 h 6858000"/>
              <a:gd name="connsiteX15612" fmla="*/ 2597153 w 12192000"/>
              <a:gd name="connsiteY15612" fmla="*/ 6779485 h 6858000"/>
              <a:gd name="connsiteX15613" fmla="*/ 2600106 w 12192000"/>
              <a:gd name="connsiteY15613" fmla="*/ 6774629 h 6858000"/>
              <a:gd name="connsiteX15614" fmla="*/ 2597891 w 12192000"/>
              <a:gd name="connsiteY15614" fmla="*/ 6769368 h 6858000"/>
              <a:gd name="connsiteX15615" fmla="*/ 2594200 w 12192000"/>
              <a:gd name="connsiteY15615" fmla="*/ 6762487 h 6858000"/>
              <a:gd name="connsiteX15616" fmla="*/ 2593461 w 12192000"/>
              <a:gd name="connsiteY15616" fmla="*/ 6751560 h 6858000"/>
              <a:gd name="connsiteX15617" fmla="*/ 2584602 w 12192000"/>
              <a:gd name="connsiteY15617" fmla="*/ 6745489 h 6858000"/>
              <a:gd name="connsiteX15618" fmla="*/ 2594200 w 12192000"/>
              <a:gd name="connsiteY15618" fmla="*/ 6742252 h 6858000"/>
              <a:gd name="connsiteX15619" fmla="*/ 2605273 w 12192000"/>
              <a:gd name="connsiteY15619" fmla="*/ 6742252 h 6858000"/>
              <a:gd name="connsiteX15620" fmla="*/ 2612656 w 12192000"/>
              <a:gd name="connsiteY15620" fmla="*/ 6736990 h 6858000"/>
              <a:gd name="connsiteX15621" fmla="*/ 2617823 w 12192000"/>
              <a:gd name="connsiteY15621" fmla="*/ 6736990 h 6858000"/>
              <a:gd name="connsiteX15622" fmla="*/ 2620038 w 12192000"/>
              <a:gd name="connsiteY15622" fmla="*/ 6744680 h 6858000"/>
              <a:gd name="connsiteX15623" fmla="*/ 2623729 w 12192000"/>
              <a:gd name="connsiteY15623" fmla="*/ 6748322 h 6858000"/>
              <a:gd name="connsiteX15624" fmla="*/ 2627421 w 12192000"/>
              <a:gd name="connsiteY15624" fmla="*/ 6741442 h 6858000"/>
              <a:gd name="connsiteX15625" fmla="*/ 2622991 w 12192000"/>
              <a:gd name="connsiteY15625" fmla="*/ 6735776 h 6858000"/>
              <a:gd name="connsiteX15626" fmla="*/ 2623729 w 12192000"/>
              <a:gd name="connsiteY15626" fmla="*/ 6728491 h 6858000"/>
              <a:gd name="connsiteX15627" fmla="*/ 2628159 w 12192000"/>
              <a:gd name="connsiteY15627" fmla="*/ 6722825 h 6858000"/>
              <a:gd name="connsiteX15628" fmla="*/ 2634803 w 12192000"/>
              <a:gd name="connsiteY15628" fmla="*/ 6728087 h 6858000"/>
              <a:gd name="connsiteX15629" fmla="*/ 2641447 w 12192000"/>
              <a:gd name="connsiteY15629" fmla="*/ 6743061 h 6858000"/>
              <a:gd name="connsiteX15630" fmla="*/ 2637756 w 12192000"/>
              <a:gd name="connsiteY15630" fmla="*/ 6753584 h 6858000"/>
              <a:gd name="connsiteX15631" fmla="*/ 2645138 w 12192000"/>
              <a:gd name="connsiteY15631" fmla="*/ 6748727 h 6858000"/>
              <a:gd name="connsiteX15632" fmla="*/ 2645877 w 12192000"/>
              <a:gd name="connsiteY15632" fmla="*/ 6742252 h 6858000"/>
              <a:gd name="connsiteX15633" fmla="*/ 2639232 w 12192000"/>
              <a:gd name="connsiteY15633" fmla="*/ 6729705 h 6858000"/>
              <a:gd name="connsiteX15634" fmla="*/ 2639970 w 12192000"/>
              <a:gd name="connsiteY15634" fmla="*/ 6722825 h 6858000"/>
              <a:gd name="connsiteX15635" fmla="*/ 2645877 w 12192000"/>
              <a:gd name="connsiteY15635" fmla="*/ 6716350 h 6858000"/>
              <a:gd name="connsiteX15636" fmla="*/ 2643662 w 12192000"/>
              <a:gd name="connsiteY15636" fmla="*/ 6705423 h 6858000"/>
              <a:gd name="connsiteX15637" fmla="*/ 2628159 w 12192000"/>
              <a:gd name="connsiteY15637" fmla="*/ 6696924 h 6858000"/>
              <a:gd name="connsiteX15638" fmla="*/ 2612656 w 12192000"/>
              <a:gd name="connsiteY15638" fmla="*/ 6691662 h 6858000"/>
              <a:gd name="connsiteX15639" fmla="*/ 2606750 w 12192000"/>
              <a:gd name="connsiteY15639" fmla="*/ 6693686 h 6858000"/>
              <a:gd name="connsiteX15640" fmla="*/ 2607488 w 12192000"/>
              <a:gd name="connsiteY15640" fmla="*/ 6697733 h 6858000"/>
              <a:gd name="connsiteX15641" fmla="*/ 2625206 w 12192000"/>
              <a:gd name="connsiteY15641" fmla="*/ 6698542 h 6858000"/>
              <a:gd name="connsiteX15642" fmla="*/ 2634803 w 12192000"/>
              <a:gd name="connsiteY15642" fmla="*/ 6703399 h 6858000"/>
              <a:gd name="connsiteX15643" fmla="*/ 2637756 w 12192000"/>
              <a:gd name="connsiteY15643" fmla="*/ 6711089 h 6858000"/>
              <a:gd name="connsiteX15644" fmla="*/ 2627421 w 12192000"/>
              <a:gd name="connsiteY15644" fmla="*/ 6710684 h 6858000"/>
              <a:gd name="connsiteX15645" fmla="*/ 2625206 w 12192000"/>
              <a:gd name="connsiteY15645" fmla="*/ 6707446 h 6858000"/>
              <a:gd name="connsiteX15646" fmla="*/ 2608964 w 12192000"/>
              <a:gd name="connsiteY15646" fmla="*/ 6702994 h 6858000"/>
              <a:gd name="connsiteX15647" fmla="*/ 2601582 w 12192000"/>
              <a:gd name="connsiteY15647" fmla="*/ 6702994 h 6858000"/>
              <a:gd name="connsiteX15648" fmla="*/ 2601582 w 12192000"/>
              <a:gd name="connsiteY15648" fmla="*/ 6706637 h 6858000"/>
              <a:gd name="connsiteX15649" fmla="*/ 2613394 w 12192000"/>
              <a:gd name="connsiteY15649" fmla="*/ 6708256 h 6858000"/>
              <a:gd name="connsiteX15650" fmla="*/ 2620038 w 12192000"/>
              <a:gd name="connsiteY15650" fmla="*/ 6710279 h 6858000"/>
              <a:gd name="connsiteX15651" fmla="*/ 2620038 w 12192000"/>
              <a:gd name="connsiteY15651" fmla="*/ 6716350 h 6858000"/>
              <a:gd name="connsiteX15652" fmla="*/ 2614132 w 12192000"/>
              <a:gd name="connsiteY15652" fmla="*/ 6722016 h 6858000"/>
              <a:gd name="connsiteX15653" fmla="*/ 2610441 w 12192000"/>
              <a:gd name="connsiteY15653" fmla="*/ 6730920 h 6858000"/>
              <a:gd name="connsiteX15654" fmla="*/ 2605273 w 12192000"/>
              <a:gd name="connsiteY15654" fmla="*/ 6723635 h 6858000"/>
              <a:gd name="connsiteX15655" fmla="*/ 2603797 w 12192000"/>
              <a:gd name="connsiteY15655" fmla="*/ 6716350 h 6858000"/>
              <a:gd name="connsiteX15656" fmla="*/ 2594938 w 12192000"/>
              <a:gd name="connsiteY15656" fmla="*/ 6711089 h 6858000"/>
              <a:gd name="connsiteX15657" fmla="*/ 2597891 w 12192000"/>
              <a:gd name="connsiteY15657" fmla="*/ 6717969 h 6858000"/>
              <a:gd name="connsiteX15658" fmla="*/ 2595676 w 12192000"/>
              <a:gd name="connsiteY15658" fmla="*/ 6723230 h 6858000"/>
              <a:gd name="connsiteX15659" fmla="*/ 2600106 w 12192000"/>
              <a:gd name="connsiteY15659" fmla="*/ 6735371 h 6858000"/>
              <a:gd name="connsiteX15660" fmla="*/ 2593461 w 12192000"/>
              <a:gd name="connsiteY15660" fmla="*/ 6736586 h 6858000"/>
              <a:gd name="connsiteX15661" fmla="*/ 2584602 w 12192000"/>
              <a:gd name="connsiteY15661" fmla="*/ 6729301 h 6858000"/>
              <a:gd name="connsiteX15662" fmla="*/ 2580173 w 12192000"/>
              <a:gd name="connsiteY15662" fmla="*/ 6724039 h 6858000"/>
              <a:gd name="connsiteX15663" fmla="*/ 2577220 w 12192000"/>
              <a:gd name="connsiteY15663" fmla="*/ 6714326 h 6858000"/>
              <a:gd name="connsiteX15664" fmla="*/ 2574267 w 12192000"/>
              <a:gd name="connsiteY15664" fmla="*/ 6713112 h 6858000"/>
              <a:gd name="connsiteX15665" fmla="*/ 2565408 w 12192000"/>
              <a:gd name="connsiteY15665" fmla="*/ 6703399 h 6858000"/>
              <a:gd name="connsiteX15666" fmla="*/ 2566885 w 12192000"/>
              <a:gd name="connsiteY15666" fmla="*/ 6698138 h 6858000"/>
              <a:gd name="connsiteX15667" fmla="*/ 2572052 w 12192000"/>
              <a:gd name="connsiteY15667" fmla="*/ 6697328 h 6858000"/>
              <a:gd name="connsiteX15668" fmla="*/ 2576482 w 12192000"/>
              <a:gd name="connsiteY15668" fmla="*/ 6700161 h 6858000"/>
              <a:gd name="connsiteX15669" fmla="*/ 2580911 w 12192000"/>
              <a:gd name="connsiteY15669" fmla="*/ 6700566 h 6858000"/>
              <a:gd name="connsiteX15670" fmla="*/ 2577958 w 12192000"/>
              <a:gd name="connsiteY15670" fmla="*/ 6691662 h 6858000"/>
              <a:gd name="connsiteX15671" fmla="*/ 2578696 w 12192000"/>
              <a:gd name="connsiteY15671" fmla="*/ 6683163 h 6858000"/>
              <a:gd name="connsiteX15672" fmla="*/ 2573529 w 12192000"/>
              <a:gd name="connsiteY15672" fmla="*/ 6688020 h 6858000"/>
              <a:gd name="connsiteX15673" fmla="*/ 2568361 w 12192000"/>
              <a:gd name="connsiteY15673" fmla="*/ 6688425 h 6858000"/>
              <a:gd name="connsiteX15674" fmla="*/ 2560979 w 12192000"/>
              <a:gd name="connsiteY15674" fmla="*/ 6680330 h 6858000"/>
              <a:gd name="connsiteX15675" fmla="*/ 2560979 w 12192000"/>
              <a:gd name="connsiteY15675" fmla="*/ 6674664 h 6858000"/>
              <a:gd name="connsiteX15676" fmla="*/ 2553596 w 12192000"/>
              <a:gd name="connsiteY15676" fmla="*/ 6674664 h 6858000"/>
              <a:gd name="connsiteX15677" fmla="*/ 2549167 w 12192000"/>
              <a:gd name="connsiteY15677" fmla="*/ 6671427 h 6858000"/>
              <a:gd name="connsiteX15678" fmla="*/ 2554334 w 12192000"/>
              <a:gd name="connsiteY15678" fmla="*/ 6664142 h 6858000"/>
              <a:gd name="connsiteX15679" fmla="*/ 2562455 w 12192000"/>
              <a:gd name="connsiteY15679" fmla="*/ 6661713 h 6858000"/>
              <a:gd name="connsiteX15680" fmla="*/ 2564670 w 12192000"/>
              <a:gd name="connsiteY15680" fmla="*/ 6656047 h 6858000"/>
              <a:gd name="connsiteX15681" fmla="*/ 2565408 w 12192000"/>
              <a:gd name="connsiteY15681" fmla="*/ 6649167 h 6858000"/>
              <a:gd name="connsiteX15682" fmla="*/ 2557287 w 12192000"/>
              <a:gd name="connsiteY15682" fmla="*/ 6657262 h 6858000"/>
              <a:gd name="connsiteX15683" fmla="*/ 2553596 w 12192000"/>
              <a:gd name="connsiteY15683" fmla="*/ 6652810 h 6858000"/>
              <a:gd name="connsiteX15684" fmla="*/ 2550643 w 12192000"/>
              <a:gd name="connsiteY15684" fmla="*/ 6643906 h 6858000"/>
              <a:gd name="connsiteX15685" fmla="*/ 2555073 w 12192000"/>
              <a:gd name="connsiteY15685" fmla="*/ 6643906 h 6858000"/>
              <a:gd name="connsiteX15686" fmla="*/ 2556549 w 12192000"/>
              <a:gd name="connsiteY15686" fmla="*/ 6639454 h 6858000"/>
              <a:gd name="connsiteX15687" fmla="*/ 2549167 w 12192000"/>
              <a:gd name="connsiteY15687" fmla="*/ 6634193 h 6858000"/>
              <a:gd name="connsiteX15688" fmla="*/ 2529972 w 12192000"/>
              <a:gd name="connsiteY15688" fmla="*/ 6630550 h 6858000"/>
              <a:gd name="connsiteX15689" fmla="*/ 2515946 w 12192000"/>
              <a:gd name="connsiteY15689" fmla="*/ 6621242 h 6858000"/>
              <a:gd name="connsiteX15690" fmla="*/ 2515207 w 12192000"/>
              <a:gd name="connsiteY15690" fmla="*/ 6615171 h 6858000"/>
              <a:gd name="connsiteX15691" fmla="*/ 2519637 w 12192000"/>
              <a:gd name="connsiteY15691" fmla="*/ 6607482 h 6858000"/>
              <a:gd name="connsiteX15692" fmla="*/ 2524805 w 12192000"/>
              <a:gd name="connsiteY15692" fmla="*/ 6603839 h 6858000"/>
              <a:gd name="connsiteX15693" fmla="*/ 2524805 w 12192000"/>
              <a:gd name="connsiteY15693" fmla="*/ 6596150 h 6858000"/>
              <a:gd name="connsiteX15694" fmla="*/ 2527019 w 12192000"/>
              <a:gd name="connsiteY15694" fmla="*/ 6587651 h 6858000"/>
              <a:gd name="connsiteX15695" fmla="*/ 2525543 w 12192000"/>
              <a:gd name="connsiteY15695" fmla="*/ 6583199 h 6858000"/>
              <a:gd name="connsiteX15696" fmla="*/ 2533664 w 12192000"/>
              <a:gd name="connsiteY15696" fmla="*/ 6575914 h 6858000"/>
              <a:gd name="connsiteX15697" fmla="*/ 2545475 w 12192000"/>
              <a:gd name="connsiteY15697" fmla="*/ 6573486 h 6858000"/>
              <a:gd name="connsiteX15698" fmla="*/ 2547690 w 12192000"/>
              <a:gd name="connsiteY15698" fmla="*/ 6571057 h 6858000"/>
              <a:gd name="connsiteX15699" fmla="*/ 2541046 w 12192000"/>
              <a:gd name="connsiteY15699" fmla="*/ 6571462 h 6858000"/>
              <a:gd name="connsiteX15700" fmla="*/ 2533664 w 12192000"/>
              <a:gd name="connsiteY15700" fmla="*/ 6567010 h 6858000"/>
              <a:gd name="connsiteX15701" fmla="*/ 2532925 w 12192000"/>
              <a:gd name="connsiteY15701" fmla="*/ 6561749 h 6858000"/>
              <a:gd name="connsiteX15702" fmla="*/ 2538831 w 12192000"/>
              <a:gd name="connsiteY15702" fmla="*/ 6542727 h 6858000"/>
              <a:gd name="connsiteX15703" fmla="*/ 2543261 w 12192000"/>
              <a:gd name="connsiteY15703" fmla="*/ 6542323 h 6858000"/>
              <a:gd name="connsiteX15704" fmla="*/ 2541046 w 12192000"/>
              <a:gd name="connsiteY15704" fmla="*/ 6538276 h 6858000"/>
              <a:gd name="connsiteX15705" fmla="*/ 2534402 w 12192000"/>
              <a:gd name="connsiteY15705" fmla="*/ 6542727 h 6858000"/>
              <a:gd name="connsiteX15706" fmla="*/ 2529234 w 12192000"/>
              <a:gd name="connsiteY15706" fmla="*/ 6560130 h 6858000"/>
              <a:gd name="connsiteX15707" fmla="*/ 2529234 w 12192000"/>
              <a:gd name="connsiteY15707" fmla="*/ 6575105 h 6858000"/>
              <a:gd name="connsiteX15708" fmla="*/ 2521113 w 12192000"/>
              <a:gd name="connsiteY15708" fmla="*/ 6572272 h 6858000"/>
              <a:gd name="connsiteX15709" fmla="*/ 2515207 w 12192000"/>
              <a:gd name="connsiteY15709" fmla="*/ 6563368 h 6858000"/>
              <a:gd name="connsiteX15710" fmla="*/ 2515946 w 12192000"/>
              <a:gd name="connsiteY15710" fmla="*/ 6552845 h 6858000"/>
              <a:gd name="connsiteX15711" fmla="*/ 2510778 w 12192000"/>
              <a:gd name="connsiteY15711" fmla="*/ 6546775 h 6858000"/>
              <a:gd name="connsiteX15712" fmla="*/ 2504872 w 12192000"/>
              <a:gd name="connsiteY15712" fmla="*/ 6524515 h 6858000"/>
              <a:gd name="connsiteX15713" fmla="*/ 2505610 w 12192000"/>
              <a:gd name="connsiteY15713" fmla="*/ 6518445 h 6858000"/>
              <a:gd name="connsiteX15714" fmla="*/ 2510778 w 12192000"/>
              <a:gd name="connsiteY15714" fmla="*/ 6518445 h 6858000"/>
              <a:gd name="connsiteX15715" fmla="*/ 2513731 w 12192000"/>
              <a:gd name="connsiteY15715" fmla="*/ 6512778 h 6858000"/>
              <a:gd name="connsiteX15716" fmla="*/ 2512254 w 12192000"/>
              <a:gd name="connsiteY15716" fmla="*/ 6509136 h 6858000"/>
              <a:gd name="connsiteX15717" fmla="*/ 2512254 w 12192000"/>
              <a:gd name="connsiteY15717" fmla="*/ 6504280 h 6858000"/>
              <a:gd name="connsiteX15718" fmla="*/ 2519637 w 12192000"/>
              <a:gd name="connsiteY15718" fmla="*/ 6497804 h 6858000"/>
              <a:gd name="connsiteX15719" fmla="*/ 2520375 w 12192000"/>
              <a:gd name="connsiteY15719" fmla="*/ 6492543 h 6858000"/>
              <a:gd name="connsiteX15720" fmla="*/ 2513731 w 12192000"/>
              <a:gd name="connsiteY15720" fmla="*/ 6496590 h 6858000"/>
              <a:gd name="connsiteX15721" fmla="*/ 2504872 w 12192000"/>
              <a:gd name="connsiteY15721" fmla="*/ 6494567 h 6858000"/>
              <a:gd name="connsiteX15722" fmla="*/ 2502657 w 12192000"/>
              <a:gd name="connsiteY15722" fmla="*/ 6486877 h 6858000"/>
              <a:gd name="connsiteX15723" fmla="*/ 2493060 w 12192000"/>
              <a:gd name="connsiteY15723" fmla="*/ 6481211 h 6858000"/>
              <a:gd name="connsiteX15724" fmla="*/ 2491584 w 12192000"/>
              <a:gd name="connsiteY15724" fmla="*/ 6476354 h 6858000"/>
              <a:gd name="connsiteX15725" fmla="*/ 2495275 w 12192000"/>
              <a:gd name="connsiteY15725" fmla="*/ 6469879 h 6858000"/>
              <a:gd name="connsiteX15726" fmla="*/ 2510040 w 12192000"/>
              <a:gd name="connsiteY15726" fmla="*/ 6466237 h 6858000"/>
              <a:gd name="connsiteX15727" fmla="*/ 2516684 w 12192000"/>
              <a:gd name="connsiteY15727" fmla="*/ 6471093 h 6858000"/>
              <a:gd name="connsiteX15728" fmla="*/ 2519637 w 12192000"/>
              <a:gd name="connsiteY15728" fmla="*/ 6467855 h 6858000"/>
              <a:gd name="connsiteX15729" fmla="*/ 2528496 w 12192000"/>
              <a:gd name="connsiteY15729" fmla="*/ 6467451 h 6858000"/>
              <a:gd name="connsiteX15730" fmla="*/ 2531449 w 12192000"/>
              <a:gd name="connsiteY15730" fmla="*/ 6465427 h 6858000"/>
              <a:gd name="connsiteX15731" fmla="*/ 2529972 w 12192000"/>
              <a:gd name="connsiteY15731" fmla="*/ 6462189 h 6858000"/>
              <a:gd name="connsiteX15732" fmla="*/ 2533664 w 12192000"/>
              <a:gd name="connsiteY15732" fmla="*/ 6456119 h 6858000"/>
              <a:gd name="connsiteX15733" fmla="*/ 2525543 w 12192000"/>
              <a:gd name="connsiteY15733" fmla="*/ 6459761 h 6858000"/>
              <a:gd name="connsiteX15734" fmla="*/ 2520375 w 12192000"/>
              <a:gd name="connsiteY15734" fmla="*/ 6460166 h 6858000"/>
              <a:gd name="connsiteX15735" fmla="*/ 2514469 w 12192000"/>
              <a:gd name="connsiteY15735" fmla="*/ 6454905 h 6858000"/>
              <a:gd name="connsiteX15736" fmla="*/ 2501919 w 12192000"/>
              <a:gd name="connsiteY15736" fmla="*/ 6461380 h 6858000"/>
              <a:gd name="connsiteX15737" fmla="*/ 2487892 w 12192000"/>
              <a:gd name="connsiteY15737" fmla="*/ 6459356 h 6858000"/>
              <a:gd name="connsiteX15738" fmla="*/ 2484939 w 12192000"/>
              <a:gd name="connsiteY15738" fmla="*/ 6452881 h 6858000"/>
              <a:gd name="connsiteX15739" fmla="*/ 2477557 w 12192000"/>
              <a:gd name="connsiteY15739" fmla="*/ 6446810 h 6858000"/>
              <a:gd name="connsiteX15740" fmla="*/ 2478295 w 12192000"/>
              <a:gd name="connsiteY15740" fmla="*/ 6439525 h 6858000"/>
              <a:gd name="connsiteX15741" fmla="*/ 2483463 w 12192000"/>
              <a:gd name="connsiteY15741" fmla="*/ 6438716 h 6858000"/>
              <a:gd name="connsiteX15742" fmla="*/ 2487154 w 12192000"/>
              <a:gd name="connsiteY15742" fmla="*/ 6443168 h 6858000"/>
              <a:gd name="connsiteX15743" fmla="*/ 2496013 w 12192000"/>
              <a:gd name="connsiteY15743" fmla="*/ 6446810 h 6858000"/>
              <a:gd name="connsiteX15744" fmla="*/ 2497490 w 12192000"/>
              <a:gd name="connsiteY15744" fmla="*/ 6443977 h 6858000"/>
              <a:gd name="connsiteX15745" fmla="*/ 2487892 w 12192000"/>
              <a:gd name="connsiteY15745" fmla="*/ 6438716 h 6858000"/>
              <a:gd name="connsiteX15746" fmla="*/ 2484201 w 12192000"/>
              <a:gd name="connsiteY15746" fmla="*/ 6433455 h 6858000"/>
              <a:gd name="connsiteX15747" fmla="*/ 2488631 w 12192000"/>
              <a:gd name="connsiteY15747" fmla="*/ 6427384 h 6858000"/>
              <a:gd name="connsiteX15748" fmla="*/ 2494537 w 12192000"/>
              <a:gd name="connsiteY15748" fmla="*/ 6423337 h 6858000"/>
              <a:gd name="connsiteX15749" fmla="*/ 2490107 w 12192000"/>
              <a:gd name="connsiteY15749" fmla="*/ 6418076 h 6858000"/>
              <a:gd name="connsiteX15750" fmla="*/ 2492322 w 12192000"/>
              <a:gd name="connsiteY15750" fmla="*/ 6413219 h 6858000"/>
              <a:gd name="connsiteX15751" fmla="*/ 2498228 w 12192000"/>
              <a:gd name="connsiteY15751" fmla="*/ 6412410 h 6858000"/>
              <a:gd name="connsiteX15752" fmla="*/ 2493060 w 12192000"/>
              <a:gd name="connsiteY15752" fmla="*/ 6406744 h 6858000"/>
              <a:gd name="connsiteX15753" fmla="*/ 2479772 w 12192000"/>
              <a:gd name="connsiteY15753" fmla="*/ 6401078 h 6858000"/>
              <a:gd name="connsiteX15754" fmla="*/ 2476081 w 12192000"/>
              <a:gd name="connsiteY15754" fmla="*/ 6395816 h 6858000"/>
              <a:gd name="connsiteX15755" fmla="*/ 2470175 w 12192000"/>
              <a:gd name="connsiteY15755" fmla="*/ 6393388 h 6858000"/>
              <a:gd name="connsiteX15756" fmla="*/ 2465745 w 12192000"/>
              <a:gd name="connsiteY15756" fmla="*/ 6397840 h 6858000"/>
              <a:gd name="connsiteX15757" fmla="*/ 2454671 w 12192000"/>
              <a:gd name="connsiteY15757" fmla="*/ 6398245 h 6858000"/>
              <a:gd name="connsiteX15758" fmla="*/ 2445074 w 12192000"/>
              <a:gd name="connsiteY15758" fmla="*/ 6392579 h 6858000"/>
              <a:gd name="connsiteX15759" fmla="*/ 2442860 w 12192000"/>
              <a:gd name="connsiteY15759" fmla="*/ 6382056 h 6858000"/>
              <a:gd name="connsiteX15760" fmla="*/ 2440645 w 12192000"/>
              <a:gd name="connsiteY15760" fmla="*/ 6385294 h 6858000"/>
              <a:gd name="connsiteX15761" fmla="*/ 2428095 w 12192000"/>
              <a:gd name="connsiteY15761" fmla="*/ 6386103 h 6858000"/>
              <a:gd name="connsiteX15762" fmla="*/ 2423665 w 12192000"/>
              <a:gd name="connsiteY15762" fmla="*/ 6394602 h 6858000"/>
              <a:gd name="connsiteX15763" fmla="*/ 2424403 w 12192000"/>
              <a:gd name="connsiteY15763" fmla="*/ 6399459 h 6858000"/>
              <a:gd name="connsiteX15764" fmla="*/ 2433262 w 12192000"/>
              <a:gd name="connsiteY15764" fmla="*/ 6401887 h 6858000"/>
              <a:gd name="connsiteX15765" fmla="*/ 2434001 w 12192000"/>
              <a:gd name="connsiteY15765" fmla="*/ 6407148 h 6858000"/>
              <a:gd name="connsiteX15766" fmla="*/ 2429571 w 12192000"/>
              <a:gd name="connsiteY15766" fmla="*/ 6412005 h 6858000"/>
              <a:gd name="connsiteX15767" fmla="*/ 2422189 w 12192000"/>
              <a:gd name="connsiteY15767" fmla="*/ 6410791 h 6858000"/>
              <a:gd name="connsiteX15768" fmla="*/ 2408162 w 12192000"/>
              <a:gd name="connsiteY15768" fmla="*/ 6397030 h 6858000"/>
              <a:gd name="connsiteX15769" fmla="*/ 2408900 w 12192000"/>
              <a:gd name="connsiteY15769" fmla="*/ 6390150 h 6858000"/>
              <a:gd name="connsiteX15770" fmla="*/ 2422189 w 12192000"/>
              <a:gd name="connsiteY15770" fmla="*/ 6383270 h 6858000"/>
              <a:gd name="connsiteX15771" fmla="*/ 2425142 w 12192000"/>
              <a:gd name="connsiteY15771" fmla="*/ 6375985 h 6858000"/>
              <a:gd name="connsiteX15772" fmla="*/ 2432524 w 12192000"/>
              <a:gd name="connsiteY15772" fmla="*/ 6371129 h 6858000"/>
              <a:gd name="connsiteX15773" fmla="*/ 2435477 w 12192000"/>
              <a:gd name="connsiteY15773" fmla="*/ 6362630 h 6858000"/>
              <a:gd name="connsiteX15774" fmla="*/ 2441383 w 12192000"/>
              <a:gd name="connsiteY15774" fmla="*/ 6361416 h 6858000"/>
              <a:gd name="connsiteX15775" fmla="*/ 2439168 w 12192000"/>
              <a:gd name="connsiteY15775" fmla="*/ 6354131 h 6858000"/>
              <a:gd name="connsiteX15776" fmla="*/ 2436215 w 12192000"/>
              <a:gd name="connsiteY15776" fmla="*/ 6354131 h 6858000"/>
              <a:gd name="connsiteX15777" fmla="*/ 2431048 w 12192000"/>
              <a:gd name="connsiteY15777" fmla="*/ 6344418 h 6858000"/>
              <a:gd name="connsiteX15778" fmla="*/ 2431048 w 12192000"/>
              <a:gd name="connsiteY15778" fmla="*/ 6339156 h 6858000"/>
              <a:gd name="connsiteX15779" fmla="*/ 2437692 w 12192000"/>
              <a:gd name="connsiteY15779" fmla="*/ 6337537 h 6858000"/>
              <a:gd name="connsiteX15780" fmla="*/ 2443598 w 12192000"/>
              <a:gd name="connsiteY15780" fmla="*/ 6339156 h 6858000"/>
              <a:gd name="connsiteX15781" fmla="*/ 2461316 w 12192000"/>
              <a:gd name="connsiteY15781" fmla="*/ 6338347 h 6858000"/>
              <a:gd name="connsiteX15782" fmla="*/ 2471651 w 12192000"/>
              <a:gd name="connsiteY15782" fmla="*/ 6335109 h 6858000"/>
              <a:gd name="connsiteX15783" fmla="*/ 2475342 w 12192000"/>
              <a:gd name="connsiteY15783" fmla="*/ 6337537 h 6858000"/>
              <a:gd name="connsiteX15784" fmla="*/ 2475342 w 12192000"/>
              <a:gd name="connsiteY15784" fmla="*/ 6350084 h 6858000"/>
              <a:gd name="connsiteX15785" fmla="*/ 2469436 w 12192000"/>
              <a:gd name="connsiteY15785" fmla="*/ 6354131 h 6858000"/>
              <a:gd name="connsiteX15786" fmla="*/ 2460577 w 12192000"/>
              <a:gd name="connsiteY15786" fmla="*/ 6356964 h 6858000"/>
              <a:gd name="connsiteX15787" fmla="*/ 2459839 w 12192000"/>
              <a:gd name="connsiteY15787" fmla="*/ 6361011 h 6858000"/>
              <a:gd name="connsiteX15788" fmla="*/ 2465007 w 12192000"/>
              <a:gd name="connsiteY15788" fmla="*/ 6361416 h 6858000"/>
              <a:gd name="connsiteX15789" fmla="*/ 2474604 w 12192000"/>
              <a:gd name="connsiteY15789" fmla="*/ 6355750 h 6858000"/>
              <a:gd name="connsiteX15790" fmla="*/ 2487892 w 12192000"/>
              <a:gd name="connsiteY15790" fmla="*/ 6351702 h 6858000"/>
              <a:gd name="connsiteX15791" fmla="*/ 2491584 w 12192000"/>
              <a:gd name="connsiteY15791" fmla="*/ 6352917 h 6858000"/>
              <a:gd name="connsiteX15792" fmla="*/ 2490107 w 12192000"/>
              <a:gd name="connsiteY15792" fmla="*/ 6357773 h 6858000"/>
              <a:gd name="connsiteX15793" fmla="*/ 2491584 w 12192000"/>
              <a:gd name="connsiteY15793" fmla="*/ 6365463 h 6858000"/>
              <a:gd name="connsiteX15794" fmla="*/ 2488631 w 12192000"/>
              <a:gd name="connsiteY15794" fmla="*/ 6380032 h 6858000"/>
              <a:gd name="connsiteX15795" fmla="*/ 2484939 w 12192000"/>
              <a:gd name="connsiteY15795" fmla="*/ 6384080 h 6858000"/>
              <a:gd name="connsiteX15796" fmla="*/ 2488631 w 12192000"/>
              <a:gd name="connsiteY15796" fmla="*/ 6389341 h 6858000"/>
              <a:gd name="connsiteX15797" fmla="*/ 2490107 w 12192000"/>
              <a:gd name="connsiteY15797" fmla="*/ 6380437 h 6858000"/>
              <a:gd name="connsiteX15798" fmla="*/ 2497490 w 12192000"/>
              <a:gd name="connsiteY15798" fmla="*/ 6377199 h 6858000"/>
              <a:gd name="connsiteX15799" fmla="*/ 2498228 w 12192000"/>
              <a:gd name="connsiteY15799" fmla="*/ 6359797 h 6858000"/>
              <a:gd name="connsiteX15800" fmla="*/ 2500443 w 12192000"/>
              <a:gd name="connsiteY15800" fmla="*/ 6354535 h 6858000"/>
              <a:gd name="connsiteX15801" fmla="*/ 2495275 w 12192000"/>
              <a:gd name="connsiteY15801" fmla="*/ 6352512 h 6858000"/>
              <a:gd name="connsiteX15802" fmla="*/ 2495275 w 12192000"/>
              <a:gd name="connsiteY15802" fmla="*/ 6341989 h 6858000"/>
              <a:gd name="connsiteX15803" fmla="*/ 2501181 w 12192000"/>
              <a:gd name="connsiteY15803" fmla="*/ 6327824 h 6858000"/>
              <a:gd name="connsiteX15804" fmla="*/ 2507825 w 12192000"/>
              <a:gd name="connsiteY15804" fmla="*/ 6319730 h 6858000"/>
              <a:gd name="connsiteX15805" fmla="*/ 2504134 w 12192000"/>
              <a:gd name="connsiteY15805" fmla="*/ 6317706 h 6858000"/>
              <a:gd name="connsiteX15806" fmla="*/ 2503396 w 12192000"/>
              <a:gd name="connsiteY15806" fmla="*/ 6312040 h 6858000"/>
              <a:gd name="connsiteX15807" fmla="*/ 2507087 w 12192000"/>
              <a:gd name="connsiteY15807" fmla="*/ 6307588 h 6858000"/>
              <a:gd name="connsiteX15808" fmla="*/ 2503396 w 12192000"/>
              <a:gd name="connsiteY15808" fmla="*/ 6297471 h 6858000"/>
              <a:gd name="connsiteX15809" fmla="*/ 2504134 w 12192000"/>
              <a:gd name="connsiteY15809" fmla="*/ 6288567 h 6858000"/>
              <a:gd name="connsiteX15810" fmla="*/ 2510040 w 12192000"/>
              <a:gd name="connsiteY15810" fmla="*/ 6288567 h 6858000"/>
              <a:gd name="connsiteX15811" fmla="*/ 2523328 w 12192000"/>
              <a:gd name="connsiteY15811" fmla="*/ 6281282 h 6858000"/>
              <a:gd name="connsiteX15812" fmla="*/ 2529972 w 12192000"/>
              <a:gd name="connsiteY15812" fmla="*/ 6271569 h 6858000"/>
              <a:gd name="connsiteX15813" fmla="*/ 2531449 w 12192000"/>
              <a:gd name="connsiteY15813" fmla="*/ 6256999 h 6858000"/>
              <a:gd name="connsiteX15814" fmla="*/ 2527758 w 12192000"/>
              <a:gd name="connsiteY15814" fmla="*/ 6251333 h 6858000"/>
              <a:gd name="connsiteX15815" fmla="*/ 2518899 w 12192000"/>
              <a:gd name="connsiteY15815" fmla="*/ 6250119 h 6858000"/>
              <a:gd name="connsiteX15816" fmla="*/ 2517422 w 12192000"/>
              <a:gd name="connsiteY15816" fmla="*/ 6243239 h 6858000"/>
              <a:gd name="connsiteX15817" fmla="*/ 2511516 w 12192000"/>
              <a:gd name="connsiteY15817" fmla="*/ 6237573 h 6858000"/>
              <a:gd name="connsiteX15818" fmla="*/ 2501919 w 12192000"/>
              <a:gd name="connsiteY15818" fmla="*/ 6237168 h 6858000"/>
              <a:gd name="connsiteX15819" fmla="*/ 2496751 w 12192000"/>
              <a:gd name="connsiteY15819" fmla="*/ 6232312 h 6858000"/>
              <a:gd name="connsiteX15820" fmla="*/ 2497490 w 12192000"/>
              <a:gd name="connsiteY15820" fmla="*/ 6226646 h 6858000"/>
              <a:gd name="connsiteX15821" fmla="*/ 2503396 w 12192000"/>
              <a:gd name="connsiteY15821" fmla="*/ 6219765 h 6858000"/>
              <a:gd name="connsiteX15822" fmla="*/ 2504872 w 12192000"/>
              <a:gd name="connsiteY15822" fmla="*/ 6208433 h 6858000"/>
              <a:gd name="connsiteX15823" fmla="*/ 2507825 w 12192000"/>
              <a:gd name="connsiteY15823" fmla="*/ 6201149 h 6858000"/>
              <a:gd name="connsiteX15824" fmla="*/ 2497490 w 12192000"/>
              <a:gd name="connsiteY15824" fmla="*/ 6194673 h 6858000"/>
              <a:gd name="connsiteX15825" fmla="*/ 2496013 w 12192000"/>
              <a:gd name="connsiteY15825" fmla="*/ 6190221 h 6858000"/>
              <a:gd name="connsiteX15826" fmla="*/ 2504134 w 12192000"/>
              <a:gd name="connsiteY15826" fmla="*/ 6181318 h 6858000"/>
              <a:gd name="connsiteX15827" fmla="*/ 2501181 w 12192000"/>
              <a:gd name="connsiteY15827" fmla="*/ 6178889 h 6858000"/>
              <a:gd name="connsiteX15828" fmla="*/ 2501919 w 12192000"/>
              <a:gd name="connsiteY15828" fmla="*/ 6172414 h 6858000"/>
              <a:gd name="connsiteX15829" fmla="*/ 2509302 w 12192000"/>
              <a:gd name="connsiteY15829" fmla="*/ 6164724 h 6858000"/>
              <a:gd name="connsiteX15830" fmla="*/ 2501181 w 12192000"/>
              <a:gd name="connsiteY15830" fmla="*/ 6157439 h 6858000"/>
              <a:gd name="connsiteX15831" fmla="*/ 2500443 w 12192000"/>
              <a:gd name="connsiteY15831" fmla="*/ 6146107 h 6858000"/>
              <a:gd name="connsiteX15832" fmla="*/ 2504134 w 12192000"/>
              <a:gd name="connsiteY15832" fmla="*/ 6142870 h 6858000"/>
              <a:gd name="connsiteX15833" fmla="*/ 2510778 w 12192000"/>
              <a:gd name="connsiteY15833" fmla="*/ 6140846 h 6858000"/>
              <a:gd name="connsiteX15834" fmla="*/ 2509302 w 12192000"/>
              <a:gd name="connsiteY15834" fmla="*/ 6135990 h 6858000"/>
              <a:gd name="connsiteX15835" fmla="*/ 2499704 w 12192000"/>
              <a:gd name="connsiteY15835" fmla="*/ 6129919 h 6858000"/>
              <a:gd name="connsiteX15836" fmla="*/ 2498966 w 12192000"/>
              <a:gd name="connsiteY15836" fmla="*/ 6125062 h 6858000"/>
              <a:gd name="connsiteX15837" fmla="*/ 2501919 w 12192000"/>
              <a:gd name="connsiteY15837" fmla="*/ 6120610 h 6858000"/>
              <a:gd name="connsiteX15838" fmla="*/ 2507825 w 12192000"/>
              <a:gd name="connsiteY15838" fmla="*/ 6123039 h 6858000"/>
              <a:gd name="connsiteX15839" fmla="*/ 2511516 w 12192000"/>
              <a:gd name="connsiteY15839" fmla="*/ 6130324 h 6858000"/>
              <a:gd name="connsiteX15840" fmla="*/ 2515946 w 12192000"/>
              <a:gd name="connsiteY15840" fmla="*/ 6135180 h 6858000"/>
              <a:gd name="connsiteX15841" fmla="*/ 2518160 w 12192000"/>
              <a:gd name="connsiteY15841" fmla="*/ 6132752 h 6858000"/>
              <a:gd name="connsiteX15842" fmla="*/ 2513731 w 12192000"/>
              <a:gd name="connsiteY15842" fmla="*/ 6127491 h 6858000"/>
              <a:gd name="connsiteX15843" fmla="*/ 2512993 w 12192000"/>
              <a:gd name="connsiteY15843" fmla="*/ 6111707 h 6858000"/>
              <a:gd name="connsiteX15844" fmla="*/ 2511516 w 12192000"/>
              <a:gd name="connsiteY15844" fmla="*/ 6104826 h 6858000"/>
              <a:gd name="connsiteX15845" fmla="*/ 2505610 w 12192000"/>
              <a:gd name="connsiteY15845" fmla="*/ 6108064 h 6858000"/>
              <a:gd name="connsiteX15846" fmla="*/ 2497490 w 12192000"/>
              <a:gd name="connsiteY15846" fmla="*/ 6104826 h 6858000"/>
              <a:gd name="connsiteX15847" fmla="*/ 2497490 w 12192000"/>
              <a:gd name="connsiteY15847" fmla="*/ 6098756 h 6858000"/>
              <a:gd name="connsiteX15848" fmla="*/ 2508563 w 12192000"/>
              <a:gd name="connsiteY15848" fmla="*/ 6089852 h 6858000"/>
              <a:gd name="connsiteX15849" fmla="*/ 2513731 w 12192000"/>
              <a:gd name="connsiteY15849" fmla="*/ 6082972 h 6858000"/>
              <a:gd name="connsiteX15850" fmla="*/ 2507087 w 12192000"/>
              <a:gd name="connsiteY15850" fmla="*/ 6083781 h 6858000"/>
              <a:gd name="connsiteX15851" fmla="*/ 2503396 w 12192000"/>
              <a:gd name="connsiteY15851" fmla="*/ 6085805 h 6858000"/>
              <a:gd name="connsiteX15852" fmla="*/ 2496013 w 12192000"/>
              <a:gd name="connsiteY15852" fmla="*/ 6077306 h 6858000"/>
              <a:gd name="connsiteX15853" fmla="*/ 2487154 w 12192000"/>
              <a:gd name="connsiteY15853" fmla="*/ 6077306 h 6858000"/>
              <a:gd name="connsiteX15854" fmla="*/ 2484939 w 12192000"/>
              <a:gd name="connsiteY15854" fmla="*/ 6079734 h 6858000"/>
              <a:gd name="connsiteX15855" fmla="*/ 2484201 w 12192000"/>
              <a:gd name="connsiteY15855" fmla="*/ 6092685 h 6858000"/>
              <a:gd name="connsiteX15856" fmla="*/ 2470175 w 12192000"/>
              <a:gd name="connsiteY15856" fmla="*/ 6095923 h 6858000"/>
              <a:gd name="connsiteX15857" fmla="*/ 2456148 w 12192000"/>
              <a:gd name="connsiteY15857" fmla="*/ 6090257 h 6858000"/>
              <a:gd name="connsiteX15858" fmla="*/ 2452457 w 12192000"/>
              <a:gd name="connsiteY15858" fmla="*/ 6083377 h 6858000"/>
              <a:gd name="connsiteX15859" fmla="*/ 2448027 w 12192000"/>
              <a:gd name="connsiteY15859" fmla="*/ 6079329 h 6858000"/>
              <a:gd name="connsiteX15860" fmla="*/ 2432524 w 12192000"/>
              <a:gd name="connsiteY15860" fmla="*/ 6057070 h 6858000"/>
              <a:gd name="connsiteX15861" fmla="*/ 2428833 w 12192000"/>
              <a:gd name="connsiteY15861" fmla="*/ 6052214 h 6858000"/>
              <a:gd name="connsiteX15862" fmla="*/ 2431048 w 12192000"/>
              <a:gd name="connsiteY15862" fmla="*/ 6049381 h 6858000"/>
              <a:gd name="connsiteX15863" fmla="*/ 2433262 w 12192000"/>
              <a:gd name="connsiteY15863" fmla="*/ 6042905 h 6858000"/>
              <a:gd name="connsiteX15864" fmla="*/ 2428095 w 12192000"/>
              <a:gd name="connsiteY15864" fmla="*/ 6038858 h 6858000"/>
              <a:gd name="connsiteX15865" fmla="*/ 2432524 w 12192000"/>
              <a:gd name="connsiteY15865" fmla="*/ 6033597 h 6858000"/>
              <a:gd name="connsiteX15866" fmla="*/ 2431048 w 12192000"/>
              <a:gd name="connsiteY15866" fmla="*/ 6025098 h 6858000"/>
              <a:gd name="connsiteX15867" fmla="*/ 2436215 w 12192000"/>
              <a:gd name="connsiteY15867" fmla="*/ 6006481 h 6858000"/>
              <a:gd name="connsiteX15868" fmla="*/ 2429571 w 12192000"/>
              <a:gd name="connsiteY15868" fmla="*/ 6001220 h 6858000"/>
              <a:gd name="connsiteX15869" fmla="*/ 2427356 w 12192000"/>
              <a:gd name="connsiteY15869" fmla="*/ 5992721 h 6858000"/>
              <a:gd name="connsiteX15870" fmla="*/ 2430309 w 12192000"/>
              <a:gd name="connsiteY15870" fmla="*/ 5984626 h 6858000"/>
              <a:gd name="connsiteX15871" fmla="*/ 2436215 w 12192000"/>
              <a:gd name="connsiteY15871" fmla="*/ 5983817 h 6858000"/>
              <a:gd name="connsiteX15872" fmla="*/ 2439168 w 12192000"/>
              <a:gd name="connsiteY15872" fmla="*/ 5985840 h 6858000"/>
              <a:gd name="connsiteX15873" fmla="*/ 2441383 w 12192000"/>
              <a:gd name="connsiteY15873" fmla="*/ 5979770 h 6858000"/>
              <a:gd name="connsiteX15874" fmla="*/ 2439168 w 12192000"/>
              <a:gd name="connsiteY15874" fmla="*/ 5973294 h 6858000"/>
              <a:gd name="connsiteX15875" fmla="*/ 2443598 w 12192000"/>
              <a:gd name="connsiteY15875" fmla="*/ 5970461 h 6858000"/>
              <a:gd name="connsiteX15876" fmla="*/ 2448027 w 12192000"/>
              <a:gd name="connsiteY15876" fmla="*/ 5950226 h 6858000"/>
              <a:gd name="connsiteX15877" fmla="*/ 2448027 w 12192000"/>
              <a:gd name="connsiteY15877" fmla="*/ 5934846 h 6858000"/>
              <a:gd name="connsiteX15878" fmla="*/ 2441383 w 12192000"/>
              <a:gd name="connsiteY15878" fmla="*/ 5929585 h 6858000"/>
              <a:gd name="connsiteX15879" fmla="*/ 2439168 w 12192000"/>
              <a:gd name="connsiteY15879" fmla="*/ 5922705 h 6858000"/>
              <a:gd name="connsiteX15880" fmla="*/ 2423665 w 12192000"/>
              <a:gd name="connsiteY15880" fmla="*/ 5898827 h 6858000"/>
              <a:gd name="connsiteX15881" fmla="*/ 2425142 w 12192000"/>
              <a:gd name="connsiteY15881" fmla="*/ 5886281 h 6858000"/>
              <a:gd name="connsiteX15882" fmla="*/ 2424403 w 12192000"/>
              <a:gd name="connsiteY15882" fmla="*/ 5876972 h 6858000"/>
              <a:gd name="connsiteX15883" fmla="*/ 2413330 w 12192000"/>
              <a:gd name="connsiteY15883" fmla="*/ 5868473 h 6858000"/>
              <a:gd name="connsiteX15884" fmla="*/ 2406686 w 12192000"/>
              <a:gd name="connsiteY15884" fmla="*/ 5859165 h 6858000"/>
              <a:gd name="connsiteX15885" fmla="*/ 2405947 w 12192000"/>
              <a:gd name="connsiteY15885" fmla="*/ 5845404 h 6858000"/>
              <a:gd name="connsiteX15886" fmla="*/ 2404471 w 12192000"/>
              <a:gd name="connsiteY15886" fmla="*/ 5835287 h 6858000"/>
              <a:gd name="connsiteX15887" fmla="*/ 2405209 w 12192000"/>
              <a:gd name="connsiteY15887" fmla="*/ 5829621 h 6858000"/>
              <a:gd name="connsiteX15888" fmla="*/ 2412592 w 12192000"/>
              <a:gd name="connsiteY15888" fmla="*/ 5828002 h 6858000"/>
              <a:gd name="connsiteX15889" fmla="*/ 2418498 w 12192000"/>
              <a:gd name="connsiteY15889" fmla="*/ 5832454 h 6858000"/>
              <a:gd name="connsiteX15890" fmla="*/ 2424403 w 12192000"/>
              <a:gd name="connsiteY15890" fmla="*/ 5831644 h 6858000"/>
              <a:gd name="connsiteX15891" fmla="*/ 2430309 w 12192000"/>
              <a:gd name="connsiteY15891" fmla="*/ 5824359 h 6858000"/>
              <a:gd name="connsiteX15892" fmla="*/ 2429571 w 12192000"/>
              <a:gd name="connsiteY15892" fmla="*/ 5815051 h 6858000"/>
              <a:gd name="connsiteX15893" fmla="*/ 2426618 w 12192000"/>
              <a:gd name="connsiteY15893" fmla="*/ 5807361 h 6858000"/>
              <a:gd name="connsiteX15894" fmla="*/ 2427356 w 12192000"/>
              <a:gd name="connsiteY15894" fmla="*/ 5800886 h 6858000"/>
              <a:gd name="connsiteX15895" fmla="*/ 2430309 w 12192000"/>
              <a:gd name="connsiteY15895" fmla="*/ 5794815 h 6858000"/>
              <a:gd name="connsiteX15896" fmla="*/ 2430309 w 12192000"/>
              <a:gd name="connsiteY15896" fmla="*/ 5786316 h 6858000"/>
              <a:gd name="connsiteX15897" fmla="*/ 2436954 w 12192000"/>
              <a:gd name="connsiteY15897" fmla="*/ 5782269 h 6858000"/>
              <a:gd name="connsiteX15898" fmla="*/ 2438430 w 12192000"/>
              <a:gd name="connsiteY15898" fmla="*/ 5774579 h 6858000"/>
              <a:gd name="connsiteX15899" fmla="*/ 2438430 w 12192000"/>
              <a:gd name="connsiteY15899" fmla="*/ 5762033 h 6858000"/>
              <a:gd name="connsiteX15900" fmla="*/ 2445074 w 12192000"/>
              <a:gd name="connsiteY15900" fmla="*/ 5753534 h 6858000"/>
              <a:gd name="connsiteX15901" fmla="*/ 2441383 w 12192000"/>
              <a:gd name="connsiteY15901" fmla="*/ 5748273 h 6858000"/>
              <a:gd name="connsiteX15902" fmla="*/ 2440645 w 12192000"/>
              <a:gd name="connsiteY15902" fmla="*/ 5743416 h 6858000"/>
              <a:gd name="connsiteX15903" fmla="*/ 2446551 w 12192000"/>
              <a:gd name="connsiteY15903" fmla="*/ 5737750 h 6858000"/>
              <a:gd name="connsiteX15904" fmla="*/ 2447289 w 12192000"/>
              <a:gd name="connsiteY15904" fmla="*/ 5726418 h 6858000"/>
              <a:gd name="connsiteX15905" fmla="*/ 2450242 w 12192000"/>
              <a:gd name="connsiteY15905" fmla="*/ 5722371 h 6858000"/>
              <a:gd name="connsiteX15906" fmla="*/ 2449504 w 12192000"/>
              <a:gd name="connsiteY15906" fmla="*/ 5714277 h 6858000"/>
              <a:gd name="connsiteX15907" fmla="*/ 2453195 w 12192000"/>
              <a:gd name="connsiteY15907" fmla="*/ 5706587 h 6858000"/>
              <a:gd name="connsiteX15908" fmla="*/ 2454671 w 12192000"/>
              <a:gd name="connsiteY15908" fmla="*/ 5692827 h 6858000"/>
              <a:gd name="connsiteX15909" fmla="*/ 2454671 w 12192000"/>
              <a:gd name="connsiteY15909" fmla="*/ 5685138 h 6858000"/>
              <a:gd name="connsiteX15910" fmla="*/ 2460577 w 12192000"/>
              <a:gd name="connsiteY15910" fmla="*/ 5679067 h 6858000"/>
              <a:gd name="connsiteX15911" fmla="*/ 2464269 w 12192000"/>
              <a:gd name="connsiteY15911" fmla="*/ 5668140 h 6858000"/>
              <a:gd name="connsiteX15912" fmla="*/ 2460577 w 12192000"/>
              <a:gd name="connsiteY15912" fmla="*/ 5663688 h 6858000"/>
              <a:gd name="connsiteX15913" fmla="*/ 2460577 w 12192000"/>
              <a:gd name="connsiteY15913" fmla="*/ 5660045 h 6858000"/>
              <a:gd name="connsiteX15914" fmla="*/ 2467222 w 12192000"/>
              <a:gd name="connsiteY15914" fmla="*/ 5647094 h 6858000"/>
              <a:gd name="connsiteX15915" fmla="*/ 2474604 w 12192000"/>
              <a:gd name="connsiteY15915" fmla="*/ 5642642 h 6858000"/>
              <a:gd name="connsiteX15916" fmla="*/ 2479772 w 12192000"/>
              <a:gd name="connsiteY15916" fmla="*/ 5634953 h 6858000"/>
              <a:gd name="connsiteX15917" fmla="*/ 2478295 w 12192000"/>
              <a:gd name="connsiteY15917" fmla="*/ 5626859 h 6858000"/>
              <a:gd name="connsiteX15918" fmla="*/ 2467222 w 12192000"/>
              <a:gd name="connsiteY15918" fmla="*/ 5612694 h 6858000"/>
              <a:gd name="connsiteX15919" fmla="*/ 2464269 w 12192000"/>
              <a:gd name="connsiteY15919" fmla="*/ 5607837 h 6858000"/>
              <a:gd name="connsiteX15920" fmla="*/ 2467222 w 12192000"/>
              <a:gd name="connsiteY15920" fmla="*/ 5600147 h 6858000"/>
              <a:gd name="connsiteX15921" fmla="*/ 2468698 w 12192000"/>
              <a:gd name="connsiteY15921" fmla="*/ 5592863 h 6858000"/>
              <a:gd name="connsiteX15922" fmla="*/ 2465745 w 12192000"/>
              <a:gd name="connsiteY15922" fmla="*/ 5585173 h 6858000"/>
              <a:gd name="connsiteX15923" fmla="*/ 2465745 w 12192000"/>
              <a:gd name="connsiteY15923" fmla="*/ 5580316 h 6858000"/>
              <a:gd name="connsiteX15924" fmla="*/ 2468698 w 12192000"/>
              <a:gd name="connsiteY15924" fmla="*/ 5568984 h 6858000"/>
              <a:gd name="connsiteX15925" fmla="*/ 2467960 w 12192000"/>
              <a:gd name="connsiteY15925" fmla="*/ 5552796 h 6858000"/>
              <a:gd name="connsiteX15926" fmla="*/ 2457624 w 12192000"/>
              <a:gd name="connsiteY15926" fmla="*/ 5539036 h 6858000"/>
              <a:gd name="connsiteX15927" fmla="*/ 2456886 w 12192000"/>
              <a:gd name="connsiteY15927" fmla="*/ 5530537 h 6858000"/>
              <a:gd name="connsiteX15928" fmla="*/ 2461316 w 12192000"/>
              <a:gd name="connsiteY15928" fmla="*/ 5525680 h 6858000"/>
              <a:gd name="connsiteX15929" fmla="*/ 2461316 w 12192000"/>
              <a:gd name="connsiteY15929" fmla="*/ 5510706 h 6858000"/>
              <a:gd name="connsiteX15930" fmla="*/ 2450242 w 12192000"/>
              <a:gd name="connsiteY15930" fmla="*/ 5483185 h 6858000"/>
              <a:gd name="connsiteX15931" fmla="*/ 2448766 w 12192000"/>
              <a:gd name="connsiteY15931" fmla="*/ 5473472 h 6858000"/>
              <a:gd name="connsiteX15932" fmla="*/ 2446551 w 12192000"/>
              <a:gd name="connsiteY15932" fmla="*/ 5463354 h 6858000"/>
              <a:gd name="connsiteX15933" fmla="*/ 2447289 w 12192000"/>
              <a:gd name="connsiteY15933" fmla="*/ 5451213 h 6858000"/>
              <a:gd name="connsiteX15934" fmla="*/ 2453933 w 12192000"/>
              <a:gd name="connsiteY15934" fmla="*/ 5448784 h 6858000"/>
              <a:gd name="connsiteX15935" fmla="*/ 2461316 w 12192000"/>
              <a:gd name="connsiteY15935" fmla="*/ 5440690 h 6858000"/>
              <a:gd name="connsiteX15936" fmla="*/ 2453933 w 12192000"/>
              <a:gd name="connsiteY15936" fmla="*/ 5432596 h 6858000"/>
              <a:gd name="connsiteX15937" fmla="*/ 2458363 w 12192000"/>
              <a:gd name="connsiteY15937" fmla="*/ 5422478 h 6858000"/>
              <a:gd name="connsiteX15938" fmla="*/ 2465745 w 12192000"/>
              <a:gd name="connsiteY15938" fmla="*/ 5417621 h 6858000"/>
              <a:gd name="connsiteX15939" fmla="*/ 2459839 w 12192000"/>
              <a:gd name="connsiteY15939" fmla="*/ 5409527 h 6858000"/>
              <a:gd name="connsiteX15940" fmla="*/ 2458363 w 12192000"/>
              <a:gd name="connsiteY15940" fmla="*/ 5396171 h 6858000"/>
              <a:gd name="connsiteX15941" fmla="*/ 2449504 w 12192000"/>
              <a:gd name="connsiteY15941" fmla="*/ 5383220 h 6858000"/>
              <a:gd name="connsiteX15942" fmla="*/ 2449504 w 12192000"/>
              <a:gd name="connsiteY15942" fmla="*/ 5375936 h 6858000"/>
              <a:gd name="connsiteX15943" fmla="*/ 2457624 w 12192000"/>
              <a:gd name="connsiteY15943" fmla="*/ 5358938 h 6858000"/>
              <a:gd name="connsiteX15944" fmla="*/ 2459101 w 12192000"/>
              <a:gd name="connsiteY15944" fmla="*/ 5352462 h 6858000"/>
              <a:gd name="connsiteX15945" fmla="*/ 2456148 w 12192000"/>
              <a:gd name="connsiteY15945" fmla="*/ 5337892 h 6858000"/>
              <a:gd name="connsiteX15946" fmla="*/ 2461316 w 12192000"/>
              <a:gd name="connsiteY15946" fmla="*/ 5330203 h 6858000"/>
              <a:gd name="connsiteX15947" fmla="*/ 2462054 w 12192000"/>
              <a:gd name="connsiteY15947" fmla="*/ 5318466 h 6858000"/>
              <a:gd name="connsiteX15948" fmla="*/ 2470175 w 12192000"/>
              <a:gd name="connsiteY15948" fmla="*/ 5306729 h 6858000"/>
              <a:gd name="connsiteX15949" fmla="*/ 2470175 w 12192000"/>
              <a:gd name="connsiteY15949" fmla="*/ 5301468 h 6858000"/>
              <a:gd name="connsiteX15950" fmla="*/ 2467960 w 12192000"/>
              <a:gd name="connsiteY15950" fmla="*/ 5294588 h 6858000"/>
              <a:gd name="connsiteX15951" fmla="*/ 2467960 w 12192000"/>
              <a:gd name="connsiteY15951" fmla="*/ 5282042 h 6858000"/>
              <a:gd name="connsiteX15952" fmla="*/ 2473128 w 12192000"/>
              <a:gd name="connsiteY15952" fmla="*/ 5273543 h 6858000"/>
              <a:gd name="connsiteX15953" fmla="*/ 2474604 w 12192000"/>
              <a:gd name="connsiteY15953" fmla="*/ 5250474 h 6858000"/>
              <a:gd name="connsiteX15954" fmla="*/ 2476081 w 12192000"/>
              <a:gd name="connsiteY15954" fmla="*/ 5240761 h 6858000"/>
              <a:gd name="connsiteX15955" fmla="*/ 2467222 w 12192000"/>
              <a:gd name="connsiteY15955" fmla="*/ 5224977 h 6858000"/>
              <a:gd name="connsiteX15956" fmla="*/ 2467222 w 12192000"/>
              <a:gd name="connsiteY15956" fmla="*/ 5213240 h 6858000"/>
              <a:gd name="connsiteX15957" fmla="*/ 2475342 w 12192000"/>
              <a:gd name="connsiteY15957" fmla="*/ 5201099 h 6858000"/>
              <a:gd name="connsiteX15958" fmla="*/ 2476819 w 12192000"/>
              <a:gd name="connsiteY15958" fmla="*/ 5188957 h 6858000"/>
              <a:gd name="connsiteX15959" fmla="*/ 2476081 w 12192000"/>
              <a:gd name="connsiteY15959" fmla="*/ 5174792 h 6858000"/>
              <a:gd name="connsiteX15960" fmla="*/ 2468698 w 12192000"/>
              <a:gd name="connsiteY15960" fmla="*/ 5156580 h 6858000"/>
              <a:gd name="connsiteX15961" fmla="*/ 2467960 w 12192000"/>
              <a:gd name="connsiteY15961" fmla="*/ 5108419 h 6858000"/>
              <a:gd name="connsiteX15962" fmla="*/ 2474604 w 12192000"/>
              <a:gd name="connsiteY15962" fmla="*/ 5103158 h 6858000"/>
              <a:gd name="connsiteX15963" fmla="*/ 2470175 w 12192000"/>
              <a:gd name="connsiteY15963" fmla="*/ 5099920 h 6858000"/>
              <a:gd name="connsiteX15964" fmla="*/ 2464269 w 12192000"/>
              <a:gd name="connsiteY15964" fmla="*/ 5104372 h 6858000"/>
              <a:gd name="connsiteX15965" fmla="*/ 2460577 w 12192000"/>
              <a:gd name="connsiteY15965" fmla="*/ 5099516 h 6858000"/>
              <a:gd name="connsiteX15966" fmla="*/ 2459839 w 12192000"/>
              <a:gd name="connsiteY15966" fmla="*/ 5081303 h 6858000"/>
              <a:gd name="connsiteX15967" fmla="*/ 2466483 w 12192000"/>
              <a:gd name="connsiteY15967" fmla="*/ 5077256 h 6858000"/>
              <a:gd name="connsiteX15968" fmla="*/ 2473866 w 12192000"/>
              <a:gd name="connsiteY15968" fmla="*/ 5073209 h 6858000"/>
              <a:gd name="connsiteX15969" fmla="*/ 2473866 w 12192000"/>
              <a:gd name="connsiteY15969" fmla="*/ 5065115 h 6858000"/>
              <a:gd name="connsiteX15970" fmla="*/ 2471651 w 12192000"/>
              <a:gd name="connsiteY15970" fmla="*/ 5032738 h 6858000"/>
              <a:gd name="connsiteX15971" fmla="*/ 2473866 w 12192000"/>
              <a:gd name="connsiteY15971" fmla="*/ 5028286 h 6858000"/>
              <a:gd name="connsiteX15972" fmla="*/ 2476819 w 12192000"/>
              <a:gd name="connsiteY15972" fmla="*/ 5021810 h 6858000"/>
              <a:gd name="connsiteX15973" fmla="*/ 2476819 w 12192000"/>
              <a:gd name="connsiteY15973" fmla="*/ 4997932 h 6858000"/>
              <a:gd name="connsiteX15974" fmla="*/ 2470175 w 12192000"/>
              <a:gd name="connsiteY15974" fmla="*/ 4983363 h 6858000"/>
              <a:gd name="connsiteX15975" fmla="*/ 2464269 w 12192000"/>
              <a:gd name="connsiteY15975" fmla="*/ 4965960 h 6858000"/>
              <a:gd name="connsiteX15976" fmla="*/ 2460577 w 12192000"/>
              <a:gd name="connsiteY15976" fmla="*/ 4948557 h 6858000"/>
              <a:gd name="connsiteX15977" fmla="*/ 2465745 w 12192000"/>
              <a:gd name="connsiteY15977" fmla="*/ 4943296 h 6858000"/>
              <a:gd name="connsiteX15978" fmla="*/ 2468698 w 12192000"/>
              <a:gd name="connsiteY15978" fmla="*/ 4933987 h 6858000"/>
              <a:gd name="connsiteX15979" fmla="*/ 2468698 w 12192000"/>
              <a:gd name="connsiteY15979" fmla="*/ 4921036 h 6858000"/>
              <a:gd name="connsiteX15980" fmla="*/ 2460577 w 12192000"/>
              <a:gd name="connsiteY15980" fmla="*/ 4886636 h 6858000"/>
              <a:gd name="connsiteX15981" fmla="*/ 2458363 w 12192000"/>
              <a:gd name="connsiteY15981" fmla="*/ 4873685 h 6858000"/>
              <a:gd name="connsiteX15982" fmla="*/ 2459839 w 12192000"/>
              <a:gd name="connsiteY15982" fmla="*/ 4864376 h 6858000"/>
              <a:gd name="connsiteX15983" fmla="*/ 2458363 w 12192000"/>
              <a:gd name="connsiteY15983" fmla="*/ 4851426 h 6858000"/>
              <a:gd name="connsiteX15984" fmla="*/ 2453933 w 12192000"/>
              <a:gd name="connsiteY15984" fmla="*/ 4847378 h 6858000"/>
              <a:gd name="connsiteX15985" fmla="*/ 2452457 w 12192000"/>
              <a:gd name="connsiteY15985" fmla="*/ 4845760 h 6858000"/>
              <a:gd name="connsiteX15986" fmla="*/ 2443598 w 12192000"/>
              <a:gd name="connsiteY15986" fmla="*/ 4843331 h 6858000"/>
              <a:gd name="connsiteX15987" fmla="*/ 2431048 w 12192000"/>
              <a:gd name="connsiteY15987" fmla="*/ 4832404 h 6858000"/>
              <a:gd name="connsiteX15988" fmla="*/ 2417021 w 12192000"/>
              <a:gd name="connsiteY15988" fmla="*/ 4819453 h 6858000"/>
              <a:gd name="connsiteX15989" fmla="*/ 2405947 w 12192000"/>
              <a:gd name="connsiteY15989" fmla="*/ 4815001 h 6858000"/>
              <a:gd name="connsiteX15990" fmla="*/ 2394874 w 12192000"/>
              <a:gd name="connsiteY15990" fmla="*/ 4812978 h 6858000"/>
              <a:gd name="connsiteX15991" fmla="*/ 2394135 w 12192000"/>
              <a:gd name="connsiteY15991" fmla="*/ 4806502 h 6858000"/>
              <a:gd name="connsiteX15992" fmla="*/ 2394874 w 12192000"/>
              <a:gd name="connsiteY15992" fmla="*/ 4801646 h 6858000"/>
              <a:gd name="connsiteX15993" fmla="*/ 2391921 w 12192000"/>
              <a:gd name="connsiteY15993" fmla="*/ 4795980 h 6858000"/>
              <a:gd name="connsiteX15994" fmla="*/ 2385277 w 12192000"/>
              <a:gd name="connsiteY15994" fmla="*/ 4793551 h 6858000"/>
              <a:gd name="connsiteX15995" fmla="*/ 2374203 w 12192000"/>
              <a:gd name="connsiteY15995" fmla="*/ 4784243 h 6858000"/>
              <a:gd name="connsiteX15996" fmla="*/ 2366820 w 12192000"/>
              <a:gd name="connsiteY15996" fmla="*/ 4779791 h 6858000"/>
              <a:gd name="connsiteX15997" fmla="*/ 2353532 w 12192000"/>
              <a:gd name="connsiteY15997" fmla="*/ 4770483 h 6858000"/>
              <a:gd name="connsiteX15998" fmla="*/ 2350579 w 12192000"/>
              <a:gd name="connsiteY15998" fmla="*/ 4764412 h 6858000"/>
              <a:gd name="connsiteX15999" fmla="*/ 2346150 w 12192000"/>
              <a:gd name="connsiteY15999" fmla="*/ 4762388 h 6858000"/>
              <a:gd name="connsiteX16000" fmla="*/ 2336552 w 12192000"/>
              <a:gd name="connsiteY16000" fmla="*/ 4761984 h 6858000"/>
              <a:gd name="connsiteX16001" fmla="*/ 2323264 w 12192000"/>
              <a:gd name="connsiteY16001" fmla="*/ 4757127 h 6858000"/>
              <a:gd name="connsiteX16002" fmla="*/ 2304070 w 12192000"/>
              <a:gd name="connsiteY16002" fmla="*/ 4746605 h 6858000"/>
              <a:gd name="connsiteX16003" fmla="*/ 2295949 w 12192000"/>
              <a:gd name="connsiteY16003" fmla="*/ 4744176 h 6858000"/>
              <a:gd name="connsiteX16004" fmla="*/ 2291520 w 12192000"/>
              <a:gd name="connsiteY16004" fmla="*/ 4745795 h 6858000"/>
              <a:gd name="connsiteX16005" fmla="*/ 2279708 w 12192000"/>
              <a:gd name="connsiteY16005" fmla="*/ 4741748 h 6858000"/>
              <a:gd name="connsiteX16006" fmla="*/ 2272325 w 12192000"/>
              <a:gd name="connsiteY16006" fmla="*/ 4736891 h 6858000"/>
              <a:gd name="connsiteX16007" fmla="*/ 2270849 w 12192000"/>
              <a:gd name="connsiteY16007" fmla="*/ 4730416 h 6858000"/>
              <a:gd name="connsiteX16008" fmla="*/ 2263466 w 12192000"/>
              <a:gd name="connsiteY16008" fmla="*/ 4723940 h 6858000"/>
              <a:gd name="connsiteX16009" fmla="*/ 2247963 w 12192000"/>
              <a:gd name="connsiteY16009" fmla="*/ 4716251 h 6858000"/>
              <a:gd name="connsiteX16010" fmla="*/ 2239104 w 12192000"/>
              <a:gd name="connsiteY16010" fmla="*/ 4707347 h 6858000"/>
              <a:gd name="connsiteX16011" fmla="*/ 2242057 w 12192000"/>
              <a:gd name="connsiteY16011" fmla="*/ 4699253 h 6858000"/>
              <a:gd name="connsiteX16012" fmla="*/ 2236890 w 12192000"/>
              <a:gd name="connsiteY16012" fmla="*/ 4704919 h 6858000"/>
              <a:gd name="connsiteX16013" fmla="*/ 2222125 w 12192000"/>
              <a:gd name="connsiteY16013" fmla="*/ 4705324 h 6858000"/>
              <a:gd name="connsiteX16014" fmla="*/ 2215480 w 12192000"/>
              <a:gd name="connsiteY16014" fmla="*/ 4701681 h 6858000"/>
              <a:gd name="connsiteX16015" fmla="*/ 2212527 w 12192000"/>
              <a:gd name="connsiteY16015" fmla="*/ 4693992 h 6858000"/>
              <a:gd name="connsiteX16016" fmla="*/ 2208098 w 12192000"/>
              <a:gd name="connsiteY16016" fmla="*/ 4689540 h 6858000"/>
              <a:gd name="connsiteX16017" fmla="*/ 2199239 w 12192000"/>
              <a:gd name="connsiteY16017" fmla="*/ 4688730 h 6858000"/>
              <a:gd name="connsiteX16018" fmla="*/ 2191857 w 12192000"/>
              <a:gd name="connsiteY16018" fmla="*/ 4679827 h 6858000"/>
              <a:gd name="connsiteX16019" fmla="*/ 2191118 w 12192000"/>
              <a:gd name="connsiteY16019" fmla="*/ 4673756 h 6858000"/>
              <a:gd name="connsiteX16020" fmla="*/ 2174877 w 12192000"/>
              <a:gd name="connsiteY16020" fmla="*/ 4666471 h 6858000"/>
              <a:gd name="connsiteX16021" fmla="*/ 2158636 w 12192000"/>
              <a:gd name="connsiteY16021" fmla="*/ 4655948 h 6858000"/>
              <a:gd name="connsiteX16022" fmla="*/ 2160850 w 12192000"/>
              <a:gd name="connsiteY16022" fmla="*/ 4651092 h 6858000"/>
              <a:gd name="connsiteX16023" fmla="*/ 2159374 w 12192000"/>
              <a:gd name="connsiteY16023" fmla="*/ 4645426 h 6858000"/>
              <a:gd name="connsiteX16024" fmla="*/ 2152730 w 12192000"/>
              <a:gd name="connsiteY16024" fmla="*/ 4641379 h 6858000"/>
              <a:gd name="connsiteX16025" fmla="*/ 2146824 w 12192000"/>
              <a:gd name="connsiteY16025" fmla="*/ 4642188 h 6858000"/>
              <a:gd name="connsiteX16026" fmla="*/ 2146824 w 12192000"/>
              <a:gd name="connsiteY16026" fmla="*/ 4635308 h 6858000"/>
              <a:gd name="connsiteX16027" fmla="*/ 2145347 w 12192000"/>
              <a:gd name="connsiteY16027" fmla="*/ 4627618 h 6858000"/>
              <a:gd name="connsiteX16028" fmla="*/ 2145347 w 12192000"/>
              <a:gd name="connsiteY16028" fmla="*/ 4623167 h 6858000"/>
              <a:gd name="connsiteX16029" fmla="*/ 2150515 w 12192000"/>
              <a:gd name="connsiteY16029" fmla="*/ 4626000 h 6858000"/>
              <a:gd name="connsiteX16030" fmla="*/ 2154944 w 12192000"/>
              <a:gd name="connsiteY16030" fmla="*/ 4624381 h 6858000"/>
              <a:gd name="connsiteX16031" fmla="*/ 2154206 w 12192000"/>
              <a:gd name="connsiteY16031" fmla="*/ 4615882 h 6858000"/>
              <a:gd name="connsiteX16032" fmla="*/ 2137965 w 12192000"/>
              <a:gd name="connsiteY16032" fmla="*/ 4594432 h 6858000"/>
              <a:gd name="connsiteX16033" fmla="*/ 2134274 w 12192000"/>
              <a:gd name="connsiteY16033" fmla="*/ 4583505 h 6858000"/>
              <a:gd name="connsiteX16034" fmla="*/ 2119509 w 12192000"/>
              <a:gd name="connsiteY16034" fmla="*/ 4562459 h 6858000"/>
              <a:gd name="connsiteX16035" fmla="*/ 2117294 w 12192000"/>
              <a:gd name="connsiteY16035" fmla="*/ 4551532 h 6858000"/>
              <a:gd name="connsiteX16036" fmla="*/ 2104006 w 12192000"/>
              <a:gd name="connsiteY16036" fmla="*/ 4547080 h 6858000"/>
              <a:gd name="connsiteX16037" fmla="*/ 2099576 w 12192000"/>
              <a:gd name="connsiteY16037" fmla="*/ 4541414 h 6858000"/>
              <a:gd name="connsiteX16038" fmla="*/ 2098100 w 12192000"/>
              <a:gd name="connsiteY16038" fmla="*/ 4528868 h 6858000"/>
              <a:gd name="connsiteX16039" fmla="*/ 2093670 w 12192000"/>
              <a:gd name="connsiteY16039" fmla="*/ 4520369 h 6858000"/>
              <a:gd name="connsiteX16040" fmla="*/ 2076690 w 12192000"/>
              <a:gd name="connsiteY16040" fmla="*/ 4506609 h 6858000"/>
              <a:gd name="connsiteX16041" fmla="*/ 2070046 w 12192000"/>
              <a:gd name="connsiteY16041" fmla="*/ 4504585 h 6858000"/>
              <a:gd name="connsiteX16042" fmla="*/ 2068570 w 12192000"/>
              <a:gd name="connsiteY16042" fmla="*/ 4498110 h 6858000"/>
              <a:gd name="connsiteX16043" fmla="*/ 2070785 w 12192000"/>
              <a:gd name="connsiteY16043" fmla="*/ 4490420 h 6858000"/>
              <a:gd name="connsiteX16044" fmla="*/ 2064879 w 12192000"/>
              <a:gd name="connsiteY16044" fmla="*/ 4481112 h 6858000"/>
              <a:gd name="connsiteX16045" fmla="*/ 2049375 w 12192000"/>
              <a:gd name="connsiteY16045" fmla="*/ 4462900 h 6858000"/>
              <a:gd name="connsiteX16046" fmla="*/ 2041255 w 12192000"/>
              <a:gd name="connsiteY16046" fmla="*/ 4446711 h 6858000"/>
              <a:gd name="connsiteX16047" fmla="*/ 2044208 w 12192000"/>
              <a:gd name="connsiteY16047" fmla="*/ 4443069 h 6858000"/>
              <a:gd name="connsiteX16048" fmla="*/ 2041993 w 12192000"/>
              <a:gd name="connsiteY16048" fmla="*/ 4432141 h 6858000"/>
              <a:gd name="connsiteX16049" fmla="*/ 2033134 w 12192000"/>
              <a:gd name="connsiteY16049" fmla="*/ 4417572 h 6858000"/>
              <a:gd name="connsiteX16050" fmla="*/ 2025752 w 12192000"/>
              <a:gd name="connsiteY16050" fmla="*/ 4413120 h 6858000"/>
              <a:gd name="connsiteX16051" fmla="*/ 2018369 w 12192000"/>
              <a:gd name="connsiteY16051" fmla="*/ 4403002 h 6858000"/>
              <a:gd name="connsiteX16052" fmla="*/ 2016893 w 12192000"/>
              <a:gd name="connsiteY16052" fmla="*/ 4388027 h 6858000"/>
              <a:gd name="connsiteX16053" fmla="*/ 2010987 w 12192000"/>
              <a:gd name="connsiteY16053" fmla="*/ 4379124 h 6858000"/>
              <a:gd name="connsiteX16054" fmla="*/ 2008034 w 12192000"/>
              <a:gd name="connsiteY16054" fmla="*/ 4365768 h 6858000"/>
              <a:gd name="connsiteX16055" fmla="*/ 1999175 w 12192000"/>
              <a:gd name="connsiteY16055" fmla="*/ 4352413 h 6858000"/>
              <a:gd name="connsiteX16056" fmla="*/ 1979242 w 12192000"/>
              <a:gd name="connsiteY16056" fmla="*/ 4342699 h 6858000"/>
              <a:gd name="connsiteX16057" fmla="*/ 1973336 w 12192000"/>
              <a:gd name="connsiteY16057" fmla="*/ 4333391 h 6858000"/>
              <a:gd name="connsiteX16058" fmla="*/ 1971860 w 12192000"/>
              <a:gd name="connsiteY16058" fmla="*/ 4320845 h 6858000"/>
              <a:gd name="connsiteX16059" fmla="*/ 1960786 w 12192000"/>
              <a:gd name="connsiteY16059" fmla="*/ 4306275 h 6858000"/>
              <a:gd name="connsiteX16060" fmla="*/ 1958572 w 12192000"/>
              <a:gd name="connsiteY16060" fmla="*/ 4298586 h 6858000"/>
              <a:gd name="connsiteX16061" fmla="*/ 1948236 w 12192000"/>
              <a:gd name="connsiteY16061" fmla="*/ 4296157 h 6858000"/>
              <a:gd name="connsiteX16062" fmla="*/ 1927565 w 12192000"/>
              <a:gd name="connsiteY16062" fmla="*/ 4283611 h 6858000"/>
              <a:gd name="connsiteX16063" fmla="*/ 1914277 w 12192000"/>
              <a:gd name="connsiteY16063" fmla="*/ 4281992 h 6858000"/>
              <a:gd name="connsiteX16064" fmla="*/ 1899512 w 12192000"/>
              <a:gd name="connsiteY16064" fmla="*/ 4270256 h 6858000"/>
              <a:gd name="connsiteX16065" fmla="*/ 1889176 w 12192000"/>
              <a:gd name="connsiteY16065" fmla="*/ 4266613 h 6858000"/>
              <a:gd name="connsiteX16066" fmla="*/ 1881056 w 12192000"/>
              <a:gd name="connsiteY16066" fmla="*/ 4259328 h 6858000"/>
              <a:gd name="connsiteX16067" fmla="*/ 1884009 w 12192000"/>
              <a:gd name="connsiteY16067" fmla="*/ 4252448 h 6858000"/>
              <a:gd name="connsiteX16068" fmla="*/ 1892130 w 12192000"/>
              <a:gd name="connsiteY16068" fmla="*/ 4249210 h 6858000"/>
              <a:gd name="connsiteX16069" fmla="*/ 1899512 w 12192000"/>
              <a:gd name="connsiteY16069" fmla="*/ 4248806 h 6858000"/>
              <a:gd name="connsiteX16070" fmla="*/ 1900250 w 12192000"/>
              <a:gd name="connsiteY16070" fmla="*/ 4239902 h 6858000"/>
              <a:gd name="connsiteX16071" fmla="*/ 1892868 w 12192000"/>
              <a:gd name="connsiteY16071" fmla="*/ 4226951 h 6858000"/>
              <a:gd name="connsiteX16072" fmla="*/ 1883271 w 12192000"/>
              <a:gd name="connsiteY16072" fmla="*/ 4218857 h 6858000"/>
              <a:gd name="connsiteX16073" fmla="*/ 1883271 w 12192000"/>
              <a:gd name="connsiteY16073" fmla="*/ 4214000 h 6858000"/>
              <a:gd name="connsiteX16074" fmla="*/ 1889176 w 12192000"/>
              <a:gd name="connsiteY16074" fmla="*/ 4209953 h 6858000"/>
              <a:gd name="connsiteX16075" fmla="*/ 1888438 w 12192000"/>
              <a:gd name="connsiteY16075" fmla="*/ 4203478 h 6858000"/>
              <a:gd name="connsiteX16076" fmla="*/ 1880318 w 12192000"/>
              <a:gd name="connsiteY16076" fmla="*/ 4197407 h 6858000"/>
              <a:gd name="connsiteX16077" fmla="*/ 1879580 w 12192000"/>
              <a:gd name="connsiteY16077" fmla="*/ 4193360 h 6858000"/>
              <a:gd name="connsiteX16078" fmla="*/ 1883271 w 12192000"/>
              <a:gd name="connsiteY16078" fmla="*/ 4184456 h 6858000"/>
              <a:gd name="connsiteX16079" fmla="*/ 1886962 w 12192000"/>
              <a:gd name="connsiteY16079" fmla="*/ 4172719 h 6858000"/>
              <a:gd name="connsiteX16080" fmla="*/ 1903942 w 12192000"/>
              <a:gd name="connsiteY16080" fmla="*/ 4157340 h 6858000"/>
              <a:gd name="connsiteX16081" fmla="*/ 1912800 w 12192000"/>
              <a:gd name="connsiteY16081" fmla="*/ 4149651 h 6858000"/>
              <a:gd name="connsiteX16082" fmla="*/ 1937901 w 12192000"/>
              <a:gd name="connsiteY16082" fmla="*/ 4139533 h 6858000"/>
              <a:gd name="connsiteX16083" fmla="*/ 1937901 w 12192000"/>
              <a:gd name="connsiteY16083" fmla="*/ 4139128 h 6858000"/>
              <a:gd name="connsiteX16084" fmla="*/ 1951189 w 12192000"/>
              <a:gd name="connsiteY16084" fmla="*/ 4129010 h 6858000"/>
              <a:gd name="connsiteX16085" fmla="*/ 1956357 w 12192000"/>
              <a:gd name="connsiteY16085" fmla="*/ 4117273 h 6858000"/>
              <a:gd name="connsiteX16086" fmla="*/ 1954880 w 12192000"/>
              <a:gd name="connsiteY16086" fmla="*/ 4110393 h 6858000"/>
              <a:gd name="connsiteX16087" fmla="*/ 1957095 w 12192000"/>
              <a:gd name="connsiteY16087" fmla="*/ 4097442 h 6858000"/>
              <a:gd name="connsiteX16088" fmla="*/ 1954142 w 12192000"/>
              <a:gd name="connsiteY16088" fmla="*/ 4085706 h 6858000"/>
              <a:gd name="connsiteX16089" fmla="*/ 1950451 w 12192000"/>
              <a:gd name="connsiteY16089" fmla="*/ 4084896 h 6858000"/>
              <a:gd name="connsiteX16090" fmla="*/ 1951189 w 12192000"/>
              <a:gd name="connsiteY16090" fmla="*/ 4092181 h 6858000"/>
              <a:gd name="connsiteX16091" fmla="*/ 1949713 w 12192000"/>
              <a:gd name="connsiteY16091" fmla="*/ 4096633 h 6858000"/>
              <a:gd name="connsiteX16092" fmla="*/ 1948974 w 12192000"/>
              <a:gd name="connsiteY16092" fmla="*/ 4089753 h 6858000"/>
              <a:gd name="connsiteX16093" fmla="*/ 1948236 w 12192000"/>
              <a:gd name="connsiteY16093" fmla="*/ 4081659 h 6858000"/>
              <a:gd name="connsiteX16094" fmla="*/ 1940854 w 12192000"/>
              <a:gd name="connsiteY16094" fmla="*/ 4088134 h 6858000"/>
              <a:gd name="connsiteX16095" fmla="*/ 1937901 w 12192000"/>
              <a:gd name="connsiteY16095" fmla="*/ 4093800 h 6858000"/>
              <a:gd name="connsiteX16096" fmla="*/ 1933471 w 12192000"/>
              <a:gd name="connsiteY16096" fmla="*/ 4104727 h 6858000"/>
              <a:gd name="connsiteX16097" fmla="*/ 1929780 w 12192000"/>
              <a:gd name="connsiteY16097" fmla="*/ 4107560 h 6858000"/>
              <a:gd name="connsiteX16098" fmla="*/ 1921659 w 12192000"/>
              <a:gd name="connsiteY16098" fmla="*/ 4102704 h 6858000"/>
              <a:gd name="connsiteX16099" fmla="*/ 1911324 w 12192000"/>
              <a:gd name="connsiteY16099" fmla="*/ 4092991 h 6858000"/>
              <a:gd name="connsiteX16100" fmla="*/ 1900250 w 12192000"/>
              <a:gd name="connsiteY16100" fmla="*/ 4088943 h 6858000"/>
              <a:gd name="connsiteX16101" fmla="*/ 1895083 w 12192000"/>
              <a:gd name="connsiteY16101" fmla="*/ 4082063 h 6858000"/>
              <a:gd name="connsiteX16102" fmla="*/ 1899512 w 12192000"/>
              <a:gd name="connsiteY16102" fmla="*/ 4077611 h 6858000"/>
              <a:gd name="connsiteX16103" fmla="*/ 1905418 w 12192000"/>
              <a:gd name="connsiteY16103" fmla="*/ 4069112 h 6858000"/>
              <a:gd name="connsiteX16104" fmla="*/ 1903203 w 12192000"/>
              <a:gd name="connsiteY16104" fmla="*/ 4055352 h 6858000"/>
              <a:gd name="connsiteX16105" fmla="*/ 1904680 w 12192000"/>
              <a:gd name="connsiteY16105" fmla="*/ 4048067 h 6858000"/>
              <a:gd name="connsiteX16106" fmla="*/ 1900989 w 12192000"/>
              <a:gd name="connsiteY16106" fmla="*/ 4038759 h 6858000"/>
              <a:gd name="connsiteX16107" fmla="*/ 1897297 w 12192000"/>
              <a:gd name="connsiteY16107" fmla="*/ 4031474 h 6858000"/>
              <a:gd name="connsiteX16108" fmla="*/ 1906156 w 12192000"/>
              <a:gd name="connsiteY16108" fmla="*/ 4020142 h 6858000"/>
              <a:gd name="connsiteX16109" fmla="*/ 1916491 w 12192000"/>
              <a:gd name="connsiteY16109" fmla="*/ 4018928 h 6858000"/>
              <a:gd name="connsiteX16110" fmla="*/ 1926089 w 12192000"/>
              <a:gd name="connsiteY16110" fmla="*/ 4006382 h 6858000"/>
              <a:gd name="connsiteX16111" fmla="*/ 1921659 w 12192000"/>
              <a:gd name="connsiteY16111" fmla="*/ 4000716 h 6858000"/>
              <a:gd name="connsiteX16112" fmla="*/ 1923136 w 12192000"/>
              <a:gd name="connsiteY16112" fmla="*/ 3993026 h 6858000"/>
              <a:gd name="connsiteX16113" fmla="*/ 1941592 w 12192000"/>
              <a:gd name="connsiteY16113" fmla="*/ 3974409 h 6858000"/>
              <a:gd name="connsiteX16114" fmla="*/ 1944545 w 12192000"/>
              <a:gd name="connsiteY16114" fmla="*/ 3961863 h 6858000"/>
              <a:gd name="connsiteX16115" fmla="*/ 1940116 w 12192000"/>
              <a:gd name="connsiteY16115" fmla="*/ 3954983 h 6858000"/>
              <a:gd name="connsiteX16116" fmla="*/ 1939377 w 12192000"/>
              <a:gd name="connsiteY16116" fmla="*/ 3948507 h 6858000"/>
              <a:gd name="connsiteX16117" fmla="*/ 1933471 w 12192000"/>
              <a:gd name="connsiteY16117" fmla="*/ 3937985 h 6858000"/>
              <a:gd name="connsiteX16118" fmla="*/ 1946021 w 12192000"/>
              <a:gd name="connsiteY16118" fmla="*/ 3931914 h 6858000"/>
              <a:gd name="connsiteX16119" fmla="*/ 1958572 w 12192000"/>
              <a:gd name="connsiteY16119" fmla="*/ 3931509 h 6858000"/>
              <a:gd name="connsiteX16120" fmla="*/ 1982195 w 12192000"/>
              <a:gd name="connsiteY16120" fmla="*/ 3916130 h 6858000"/>
              <a:gd name="connsiteX16121" fmla="*/ 1996222 w 12192000"/>
              <a:gd name="connsiteY16121" fmla="*/ 3915321 h 6858000"/>
              <a:gd name="connsiteX16122" fmla="*/ 1999175 w 12192000"/>
              <a:gd name="connsiteY16122" fmla="*/ 3904394 h 6858000"/>
              <a:gd name="connsiteX16123" fmla="*/ 2001390 w 12192000"/>
              <a:gd name="connsiteY16123" fmla="*/ 3896299 h 6858000"/>
              <a:gd name="connsiteX16124" fmla="*/ 2003604 w 12192000"/>
              <a:gd name="connsiteY16124" fmla="*/ 3880920 h 6858000"/>
              <a:gd name="connsiteX16125" fmla="*/ 2016893 w 12192000"/>
              <a:gd name="connsiteY16125" fmla="*/ 3861494 h 6858000"/>
              <a:gd name="connsiteX16126" fmla="*/ 2031658 w 12192000"/>
              <a:gd name="connsiteY16126" fmla="*/ 3851781 h 6858000"/>
              <a:gd name="connsiteX16127" fmla="*/ 2050114 w 12192000"/>
              <a:gd name="connsiteY16127" fmla="*/ 3847734 h 6858000"/>
              <a:gd name="connsiteX16128" fmla="*/ 2064140 w 12192000"/>
              <a:gd name="connsiteY16128" fmla="*/ 3835187 h 6858000"/>
              <a:gd name="connsiteX16129" fmla="*/ 2069308 w 12192000"/>
              <a:gd name="connsiteY16129" fmla="*/ 3825879 h 6858000"/>
              <a:gd name="connsiteX16130" fmla="*/ 2087764 w 12192000"/>
              <a:gd name="connsiteY16130" fmla="*/ 3808476 h 6858000"/>
              <a:gd name="connsiteX16131" fmla="*/ 2092193 w 12192000"/>
              <a:gd name="connsiteY16131" fmla="*/ 3798358 h 6858000"/>
              <a:gd name="connsiteX16132" fmla="*/ 2097361 w 12192000"/>
              <a:gd name="connsiteY16132" fmla="*/ 3792288 h 6858000"/>
              <a:gd name="connsiteX16133" fmla="*/ 2096623 w 12192000"/>
              <a:gd name="connsiteY16133" fmla="*/ 3787836 h 6858000"/>
              <a:gd name="connsiteX16134" fmla="*/ 2091456 w 12192000"/>
              <a:gd name="connsiteY16134" fmla="*/ 3788240 h 6858000"/>
              <a:gd name="connsiteX16135" fmla="*/ 2086288 w 12192000"/>
              <a:gd name="connsiteY16135" fmla="*/ 3781765 h 6858000"/>
              <a:gd name="connsiteX16136" fmla="*/ 2087764 w 12192000"/>
              <a:gd name="connsiteY16136" fmla="*/ 3776504 h 6858000"/>
              <a:gd name="connsiteX16137" fmla="*/ 2078905 w 12192000"/>
              <a:gd name="connsiteY16137" fmla="*/ 3780146 h 6858000"/>
              <a:gd name="connsiteX16138" fmla="*/ 2072999 w 12192000"/>
              <a:gd name="connsiteY16138" fmla="*/ 3772457 h 6858000"/>
              <a:gd name="connsiteX16139" fmla="*/ 2074476 w 12192000"/>
              <a:gd name="connsiteY16139" fmla="*/ 3765981 h 6858000"/>
              <a:gd name="connsiteX16140" fmla="*/ 2081120 w 12192000"/>
              <a:gd name="connsiteY16140" fmla="*/ 3758696 h 6858000"/>
              <a:gd name="connsiteX16141" fmla="*/ 2080382 w 12192000"/>
              <a:gd name="connsiteY16141" fmla="*/ 3737246 h 6858000"/>
              <a:gd name="connsiteX16142" fmla="*/ 2081858 w 12192000"/>
              <a:gd name="connsiteY16142" fmla="*/ 3721867 h 6858000"/>
              <a:gd name="connsiteX16143" fmla="*/ 2077429 w 12192000"/>
              <a:gd name="connsiteY16143" fmla="*/ 3713368 h 6858000"/>
              <a:gd name="connsiteX16144" fmla="*/ 2073738 w 12192000"/>
              <a:gd name="connsiteY16144" fmla="*/ 3711749 h 6858000"/>
              <a:gd name="connsiteX16145" fmla="*/ 2077429 w 12192000"/>
              <a:gd name="connsiteY16145" fmla="*/ 3705274 h 6858000"/>
              <a:gd name="connsiteX16146" fmla="*/ 2084073 w 12192000"/>
              <a:gd name="connsiteY16146" fmla="*/ 3700417 h 6858000"/>
              <a:gd name="connsiteX16147" fmla="*/ 2084073 w 12192000"/>
              <a:gd name="connsiteY16147" fmla="*/ 3687871 h 6858000"/>
              <a:gd name="connsiteX16148" fmla="*/ 2078167 w 12192000"/>
              <a:gd name="connsiteY16148" fmla="*/ 3681801 h 6858000"/>
              <a:gd name="connsiteX16149" fmla="*/ 2078167 w 12192000"/>
              <a:gd name="connsiteY16149" fmla="*/ 3677753 h 6858000"/>
              <a:gd name="connsiteX16150" fmla="*/ 2084073 w 12192000"/>
              <a:gd name="connsiteY16150" fmla="*/ 3671683 h 6858000"/>
              <a:gd name="connsiteX16151" fmla="*/ 2083335 w 12192000"/>
              <a:gd name="connsiteY16151" fmla="*/ 3661565 h 6858000"/>
              <a:gd name="connsiteX16152" fmla="*/ 2080382 w 12192000"/>
              <a:gd name="connsiteY16152" fmla="*/ 3657113 h 6858000"/>
              <a:gd name="connsiteX16153" fmla="*/ 2075952 w 12192000"/>
              <a:gd name="connsiteY16153" fmla="*/ 3659541 h 6858000"/>
              <a:gd name="connsiteX16154" fmla="*/ 2071523 w 12192000"/>
              <a:gd name="connsiteY16154" fmla="*/ 3659946 h 6858000"/>
              <a:gd name="connsiteX16155" fmla="*/ 2061926 w 12192000"/>
              <a:gd name="connsiteY16155" fmla="*/ 3648614 h 6858000"/>
              <a:gd name="connsiteX16156" fmla="*/ 2061188 w 12192000"/>
              <a:gd name="connsiteY16156" fmla="*/ 3638091 h 6858000"/>
              <a:gd name="connsiteX16157" fmla="*/ 2058973 w 12192000"/>
              <a:gd name="connsiteY16157" fmla="*/ 3627569 h 6858000"/>
              <a:gd name="connsiteX16158" fmla="*/ 2056758 w 12192000"/>
              <a:gd name="connsiteY16158" fmla="*/ 3625950 h 6858000"/>
              <a:gd name="connsiteX16159" fmla="*/ 2046423 w 12192000"/>
              <a:gd name="connsiteY16159" fmla="*/ 3617451 h 6858000"/>
              <a:gd name="connsiteX16160" fmla="*/ 2035349 w 12192000"/>
              <a:gd name="connsiteY16160" fmla="*/ 3602881 h 6858000"/>
              <a:gd name="connsiteX16161" fmla="*/ 2030919 w 12192000"/>
              <a:gd name="connsiteY16161" fmla="*/ 3591145 h 6858000"/>
              <a:gd name="connsiteX16162" fmla="*/ 2035349 w 12192000"/>
              <a:gd name="connsiteY16162" fmla="*/ 3587502 h 6858000"/>
              <a:gd name="connsiteX16163" fmla="*/ 2043470 w 12192000"/>
              <a:gd name="connsiteY16163" fmla="*/ 3576170 h 6858000"/>
              <a:gd name="connsiteX16164" fmla="*/ 2048637 w 12192000"/>
              <a:gd name="connsiteY16164" fmla="*/ 3575361 h 6858000"/>
              <a:gd name="connsiteX16165" fmla="*/ 2052329 w 12192000"/>
              <a:gd name="connsiteY16165" fmla="*/ 3571313 h 6858000"/>
              <a:gd name="connsiteX16166" fmla="*/ 2050114 w 12192000"/>
              <a:gd name="connsiteY16166" fmla="*/ 3565243 h 6858000"/>
              <a:gd name="connsiteX16167" fmla="*/ 2044946 w 12192000"/>
              <a:gd name="connsiteY16167" fmla="*/ 3565243 h 6858000"/>
              <a:gd name="connsiteX16168" fmla="*/ 2038302 w 12192000"/>
              <a:gd name="connsiteY16168" fmla="*/ 3572123 h 6858000"/>
              <a:gd name="connsiteX16169" fmla="*/ 2035349 w 12192000"/>
              <a:gd name="connsiteY16169" fmla="*/ 3574551 h 6858000"/>
              <a:gd name="connsiteX16170" fmla="*/ 2030181 w 12192000"/>
              <a:gd name="connsiteY16170" fmla="*/ 3570909 h 6858000"/>
              <a:gd name="connsiteX16171" fmla="*/ 2026490 w 12192000"/>
              <a:gd name="connsiteY16171" fmla="*/ 3562410 h 6858000"/>
              <a:gd name="connsiteX16172" fmla="*/ 2018369 w 12192000"/>
              <a:gd name="connsiteY16172" fmla="*/ 3551887 h 6858000"/>
              <a:gd name="connsiteX16173" fmla="*/ 2011725 w 12192000"/>
              <a:gd name="connsiteY16173" fmla="*/ 3550673 h 6858000"/>
              <a:gd name="connsiteX16174" fmla="*/ 2002128 w 12192000"/>
              <a:gd name="connsiteY16174" fmla="*/ 3542174 h 6858000"/>
              <a:gd name="connsiteX16175" fmla="*/ 1996222 w 12192000"/>
              <a:gd name="connsiteY16175" fmla="*/ 3539341 h 6858000"/>
              <a:gd name="connsiteX16176" fmla="*/ 1984410 w 12192000"/>
              <a:gd name="connsiteY16176" fmla="*/ 3540150 h 6858000"/>
              <a:gd name="connsiteX16177" fmla="*/ 1968907 w 12192000"/>
              <a:gd name="connsiteY16177" fmla="*/ 3547435 h 6858000"/>
              <a:gd name="connsiteX16178" fmla="*/ 1968169 w 12192000"/>
              <a:gd name="connsiteY16178" fmla="*/ 3556339 h 6858000"/>
              <a:gd name="connsiteX16179" fmla="*/ 1971122 w 12192000"/>
              <a:gd name="connsiteY16179" fmla="*/ 3558363 h 6858000"/>
              <a:gd name="connsiteX16180" fmla="*/ 1971860 w 12192000"/>
              <a:gd name="connsiteY16180" fmla="*/ 3562814 h 6858000"/>
              <a:gd name="connsiteX16181" fmla="*/ 1957833 w 12192000"/>
              <a:gd name="connsiteY16181" fmla="*/ 3574551 h 6858000"/>
              <a:gd name="connsiteX16182" fmla="*/ 1941592 w 12192000"/>
              <a:gd name="connsiteY16182" fmla="*/ 3577789 h 6858000"/>
              <a:gd name="connsiteX16183" fmla="*/ 1933471 w 12192000"/>
              <a:gd name="connsiteY16183" fmla="*/ 3581836 h 6858000"/>
              <a:gd name="connsiteX16184" fmla="*/ 1931995 w 12192000"/>
              <a:gd name="connsiteY16184" fmla="*/ 3587097 h 6858000"/>
              <a:gd name="connsiteX16185" fmla="*/ 1935686 w 12192000"/>
              <a:gd name="connsiteY16185" fmla="*/ 3594382 h 6858000"/>
              <a:gd name="connsiteX16186" fmla="*/ 1943806 w 12192000"/>
              <a:gd name="connsiteY16186" fmla="*/ 3600048 h 6858000"/>
              <a:gd name="connsiteX16187" fmla="*/ 1951927 w 12192000"/>
              <a:gd name="connsiteY16187" fmla="*/ 3606119 h 6858000"/>
              <a:gd name="connsiteX16188" fmla="*/ 1951189 w 12192000"/>
              <a:gd name="connsiteY16188" fmla="*/ 3615427 h 6858000"/>
              <a:gd name="connsiteX16189" fmla="*/ 1946021 w 12192000"/>
              <a:gd name="connsiteY16189" fmla="*/ 3617046 h 6858000"/>
              <a:gd name="connsiteX16190" fmla="*/ 1937163 w 12192000"/>
              <a:gd name="connsiteY16190" fmla="*/ 3615832 h 6858000"/>
              <a:gd name="connsiteX16191" fmla="*/ 1930518 w 12192000"/>
              <a:gd name="connsiteY16191" fmla="*/ 3622308 h 6858000"/>
              <a:gd name="connsiteX16192" fmla="*/ 1924612 w 12192000"/>
              <a:gd name="connsiteY16192" fmla="*/ 3630807 h 6858000"/>
              <a:gd name="connsiteX16193" fmla="*/ 1909848 w 12192000"/>
              <a:gd name="connsiteY16193" fmla="*/ 3628783 h 6858000"/>
              <a:gd name="connsiteX16194" fmla="*/ 1906894 w 12192000"/>
              <a:gd name="connsiteY16194" fmla="*/ 3623522 h 6858000"/>
              <a:gd name="connsiteX16195" fmla="*/ 1909109 w 12192000"/>
              <a:gd name="connsiteY16195" fmla="*/ 3617046 h 6858000"/>
              <a:gd name="connsiteX16196" fmla="*/ 1906156 w 12192000"/>
              <a:gd name="connsiteY16196" fmla="*/ 3607738 h 6858000"/>
              <a:gd name="connsiteX16197" fmla="*/ 1908371 w 12192000"/>
              <a:gd name="connsiteY16197" fmla="*/ 3602881 h 6858000"/>
              <a:gd name="connsiteX16198" fmla="*/ 1904680 w 12192000"/>
              <a:gd name="connsiteY16198" fmla="*/ 3598834 h 6858000"/>
              <a:gd name="connsiteX16199" fmla="*/ 1898035 w 12192000"/>
              <a:gd name="connsiteY16199" fmla="*/ 3598025 h 6858000"/>
              <a:gd name="connsiteX16200" fmla="*/ 1895083 w 12192000"/>
              <a:gd name="connsiteY16200" fmla="*/ 3602881 h 6858000"/>
              <a:gd name="connsiteX16201" fmla="*/ 1898774 w 12192000"/>
              <a:gd name="connsiteY16201" fmla="*/ 3606119 h 6858000"/>
              <a:gd name="connsiteX16202" fmla="*/ 1895821 w 12192000"/>
              <a:gd name="connsiteY16202" fmla="*/ 3611785 h 6858000"/>
              <a:gd name="connsiteX16203" fmla="*/ 1886962 w 12192000"/>
              <a:gd name="connsiteY16203" fmla="*/ 3612190 h 6858000"/>
              <a:gd name="connsiteX16204" fmla="*/ 1879580 w 12192000"/>
              <a:gd name="connsiteY16204" fmla="*/ 3607738 h 6858000"/>
              <a:gd name="connsiteX16205" fmla="*/ 1872935 w 12192000"/>
              <a:gd name="connsiteY16205" fmla="*/ 3596001 h 6858000"/>
              <a:gd name="connsiteX16206" fmla="*/ 1870721 w 12192000"/>
              <a:gd name="connsiteY16206" fmla="*/ 3584264 h 6858000"/>
              <a:gd name="connsiteX16207" fmla="*/ 1852264 w 12192000"/>
              <a:gd name="connsiteY16207" fmla="*/ 3581836 h 6858000"/>
              <a:gd name="connsiteX16208" fmla="*/ 1847097 w 12192000"/>
              <a:gd name="connsiteY16208" fmla="*/ 3580217 h 6858000"/>
              <a:gd name="connsiteX16209" fmla="*/ 1847097 w 12192000"/>
              <a:gd name="connsiteY16209" fmla="*/ 3576979 h 6858000"/>
              <a:gd name="connsiteX16210" fmla="*/ 1843406 w 12192000"/>
              <a:gd name="connsiteY16210" fmla="*/ 3572528 h 6858000"/>
              <a:gd name="connsiteX16211" fmla="*/ 1838238 w 12192000"/>
              <a:gd name="connsiteY16211" fmla="*/ 3575765 h 6858000"/>
              <a:gd name="connsiteX16212" fmla="*/ 1829379 w 12192000"/>
              <a:gd name="connsiteY16212" fmla="*/ 3577384 h 6858000"/>
              <a:gd name="connsiteX16213" fmla="*/ 1821258 w 12192000"/>
              <a:gd name="connsiteY16213" fmla="*/ 3575765 h 6858000"/>
              <a:gd name="connsiteX16214" fmla="*/ 1813876 w 12192000"/>
              <a:gd name="connsiteY16214" fmla="*/ 3576575 h 6858000"/>
              <a:gd name="connsiteX16215" fmla="*/ 1812399 w 12192000"/>
              <a:gd name="connsiteY16215" fmla="*/ 3576979 h 6858000"/>
              <a:gd name="connsiteX16216" fmla="*/ 1813138 w 12192000"/>
              <a:gd name="connsiteY16216" fmla="*/ 3582241 h 6858000"/>
              <a:gd name="connsiteX16217" fmla="*/ 1811661 w 12192000"/>
              <a:gd name="connsiteY16217" fmla="*/ 3586693 h 6858000"/>
              <a:gd name="connsiteX16218" fmla="*/ 1805017 w 12192000"/>
              <a:gd name="connsiteY16218" fmla="*/ 3586288 h 6858000"/>
              <a:gd name="connsiteX16219" fmla="*/ 1801325 w 12192000"/>
              <a:gd name="connsiteY16219" fmla="*/ 3582646 h 6858000"/>
              <a:gd name="connsiteX16220" fmla="*/ 1799111 w 12192000"/>
              <a:gd name="connsiteY16220" fmla="*/ 3581027 h 6858000"/>
              <a:gd name="connsiteX16221" fmla="*/ 1795420 w 12192000"/>
              <a:gd name="connsiteY16221" fmla="*/ 3579408 h 6858000"/>
              <a:gd name="connsiteX16222" fmla="*/ 1796158 w 12192000"/>
              <a:gd name="connsiteY16222" fmla="*/ 3570909 h 6858000"/>
              <a:gd name="connsiteX16223" fmla="*/ 1787299 w 12192000"/>
              <a:gd name="connsiteY16223" fmla="*/ 3561196 h 6858000"/>
              <a:gd name="connsiteX16224" fmla="*/ 1782131 w 12192000"/>
              <a:gd name="connsiteY16224" fmla="*/ 3557553 h 6858000"/>
              <a:gd name="connsiteX16225" fmla="*/ 1778440 w 12192000"/>
              <a:gd name="connsiteY16225" fmla="*/ 3559981 h 6858000"/>
              <a:gd name="connsiteX16226" fmla="*/ 1778440 w 12192000"/>
              <a:gd name="connsiteY16226" fmla="*/ 3561600 h 6858000"/>
              <a:gd name="connsiteX16227" fmla="*/ 1786561 w 12192000"/>
              <a:gd name="connsiteY16227" fmla="*/ 3565647 h 6858000"/>
              <a:gd name="connsiteX16228" fmla="*/ 1791728 w 12192000"/>
              <a:gd name="connsiteY16228" fmla="*/ 3571313 h 6858000"/>
              <a:gd name="connsiteX16229" fmla="*/ 1790252 w 12192000"/>
              <a:gd name="connsiteY16229" fmla="*/ 3579003 h 6858000"/>
              <a:gd name="connsiteX16230" fmla="*/ 1786561 w 12192000"/>
              <a:gd name="connsiteY16230" fmla="*/ 3581027 h 6858000"/>
              <a:gd name="connsiteX16231" fmla="*/ 1778440 w 12192000"/>
              <a:gd name="connsiteY16231" fmla="*/ 3576170 h 6858000"/>
              <a:gd name="connsiteX16232" fmla="*/ 1766628 w 12192000"/>
              <a:gd name="connsiteY16232" fmla="*/ 3572528 h 6858000"/>
              <a:gd name="connsiteX16233" fmla="*/ 1762199 w 12192000"/>
              <a:gd name="connsiteY16233" fmla="*/ 3566052 h 6858000"/>
              <a:gd name="connsiteX16234" fmla="*/ 1762199 w 12192000"/>
              <a:gd name="connsiteY16234" fmla="*/ 3559577 h 6858000"/>
              <a:gd name="connsiteX16235" fmla="*/ 1768843 w 12192000"/>
              <a:gd name="connsiteY16235" fmla="*/ 3552292 h 6858000"/>
              <a:gd name="connsiteX16236" fmla="*/ 1767366 w 12192000"/>
              <a:gd name="connsiteY16236" fmla="*/ 3547840 h 6858000"/>
              <a:gd name="connsiteX16237" fmla="*/ 1756293 w 12192000"/>
              <a:gd name="connsiteY16237" fmla="*/ 3536103 h 6858000"/>
              <a:gd name="connsiteX16238" fmla="*/ 1749648 w 12192000"/>
              <a:gd name="connsiteY16238" fmla="*/ 3532461 h 6858000"/>
              <a:gd name="connsiteX16239" fmla="*/ 1741528 w 12192000"/>
              <a:gd name="connsiteY16239" fmla="*/ 3525176 h 6858000"/>
              <a:gd name="connsiteX16240" fmla="*/ 1729716 w 12192000"/>
              <a:gd name="connsiteY16240" fmla="*/ 3519510 h 6858000"/>
              <a:gd name="connsiteX16241" fmla="*/ 1726763 w 12192000"/>
              <a:gd name="connsiteY16241" fmla="*/ 3510202 h 6858000"/>
              <a:gd name="connsiteX16242" fmla="*/ 1717166 w 12192000"/>
              <a:gd name="connsiteY16242" fmla="*/ 3503726 h 6858000"/>
              <a:gd name="connsiteX16243" fmla="*/ 1716428 w 12192000"/>
              <a:gd name="connsiteY16243" fmla="*/ 3496037 h 6858000"/>
              <a:gd name="connsiteX16244" fmla="*/ 1706830 w 12192000"/>
              <a:gd name="connsiteY16244" fmla="*/ 3491989 h 6858000"/>
              <a:gd name="connsiteX16245" fmla="*/ 1697972 w 12192000"/>
              <a:gd name="connsiteY16245" fmla="*/ 3485514 h 6858000"/>
              <a:gd name="connsiteX16246" fmla="*/ 1694280 w 12192000"/>
              <a:gd name="connsiteY16246" fmla="*/ 3488752 h 6858000"/>
              <a:gd name="connsiteX16247" fmla="*/ 1697233 w 12192000"/>
              <a:gd name="connsiteY16247" fmla="*/ 3494013 h 6858000"/>
              <a:gd name="connsiteX16248" fmla="*/ 1710522 w 12192000"/>
              <a:gd name="connsiteY16248" fmla="*/ 3502917 h 6858000"/>
              <a:gd name="connsiteX16249" fmla="*/ 1712736 w 12192000"/>
              <a:gd name="connsiteY16249" fmla="*/ 3510606 h 6858000"/>
              <a:gd name="connsiteX16250" fmla="*/ 1706830 w 12192000"/>
              <a:gd name="connsiteY16250" fmla="*/ 3519915 h 6858000"/>
              <a:gd name="connsiteX16251" fmla="*/ 1702401 w 12192000"/>
              <a:gd name="connsiteY16251" fmla="*/ 3519915 h 6858000"/>
              <a:gd name="connsiteX16252" fmla="*/ 1697972 w 12192000"/>
              <a:gd name="connsiteY16252" fmla="*/ 3512225 h 6858000"/>
              <a:gd name="connsiteX16253" fmla="*/ 1689851 w 12192000"/>
              <a:gd name="connsiteY16253" fmla="*/ 3507773 h 6858000"/>
              <a:gd name="connsiteX16254" fmla="*/ 1676562 w 12192000"/>
              <a:gd name="connsiteY16254" fmla="*/ 3507369 h 6858000"/>
              <a:gd name="connsiteX16255" fmla="*/ 1663274 w 12192000"/>
              <a:gd name="connsiteY16255" fmla="*/ 3496846 h 6858000"/>
              <a:gd name="connsiteX16256" fmla="*/ 1661059 w 12192000"/>
              <a:gd name="connsiteY16256" fmla="*/ 3487942 h 6858000"/>
              <a:gd name="connsiteX16257" fmla="*/ 1666227 w 12192000"/>
              <a:gd name="connsiteY16257" fmla="*/ 3477420 h 6858000"/>
              <a:gd name="connsiteX16258" fmla="*/ 1674348 w 12192000"/>
              <a:gd name="connsiteY16258" fmla="*/ 3472563 h 6858000"/>
              <a:gd name="connsiteX16259" fmla="*/ 1672133 w 12192000"/>
              <a:gd name="connsiteY16259" fmla="*/ 3463255 h 6858000"/>
              <a:gd name="connsiteX16260" fmla="*/ 1664751 w 12192000"/>
              <a:gd name="connsiteY16260" fmla="*/ 3461636 h 6858000"/>
              <a:gd name="connsiteX16261" fmla="*/ 1661798 w 12192000"/>
              <a:gd name="connsiteY16261" fmla="*/ 3459612 h 6858000"/>
              <a:gd name="connsiteX16262" fmla="*/ 1665489 w 12192000"/>
              <a:gd name="connsiteY16262" fmla="*/ 3456779 h 6858000"/>
              <a:gd name="connsiteX16263" fmla="*/ 1668442 w 12192000"/>
              <a:gd name="connsiteY16263" fmla="*/ 3446661 h 6858000"/>
              <a:gd name="connsiteX16264" fmla="*/ 1666965 w 12192000"/>
              <a:gd name="connsiteY16264" fmla="*/ 3445852 h 6858000"/>
              <a:gd name="connsiteX16265" fmla="*/ 1663274 w 12192000"/>
              <a:gd name="connsiteY16265" fmla="*/ 3443424 h 6858000"/>
              <a:gd name="connsiteX16266" fmla="*/ 1657368 w 12192000"/>
              <a:gd name="connsiteY16266" fmla="*/ 3443019 h 6858000"/>
              <a:gd name="connsiteX16267" fmla="*/ 1634482 w 12192000"/>
              <a:gd name="connsiteY16267" fmla="*/ 3419546 h 6858000"/>
              <a:gd name="connsiteX16268" fmla="*/ 1621932 w 12192000"/>
              <a:gd name="connsiteY16268" fmla="*/ 3403762 h 6858000"/>
              <a:gd name="connsiteX16269" fmla="*/ 1607167 w 12192000"/>
              <a:gd name="connsiteY16269" fmla="*/ 3392025 h 6858000"/>
              <a:gd name="connsiteX16270" fmla="*/ 1607167 w 12192000"/>
              <a:gd name="connsiteY16270" fmla="*/ 3386359 h 6858000"/>
              <a:gd name="connsiteX16271" fmla="*/ 1599047 w 12192000"/>
              <a:gd name="connsiteY16271" fmla="*/ 3381098 h 6858000"/>
              <a:gd name="connsiteX16272" fmla="*/ 1580591 w 12192000"/>
              <a:gd name="connsiteY16272" fmla="*/ 3360862 h 6858000"/>
              <a:gd name="connsiteX16273" fmla="*/ 1582805 w 12192000"/>
              <a:gd name="connsiteY16273" fmla="*/ 3357624 h 6858000"/>
              <a:gd name="connsiteX16274" fmla="*/ 1591664 w 12192000"/>
              <a:gd name="connsiteY16274" fmla="*/ 3360862 h 6858000"/>
              <a:gd name="connsiteX16275" fmla="*/ 1595356 w 12192000"/>
              <a:gd name="connsiteY16275" fmla="*/ 3360053 h 6858000"/>
              <a:gd name="connsiteX16276" fmla="*/ 1596094 w 12192000"/>
              <a:gd name="connsiteY16276" fmla="*/ 3355196 h 6858000"/>
              <a:gd name="connsiteX16277" fmla="*/ 1596094 w 12192000"/>
              <a:gd name="connsiteY16277" fmla="*/ 3354791 h 6858000"/>
              <a:gd name="connsiteX16278" fmla="*/ 1593879 w 12192000"/>
              <a:gd name="connsiteY16278" fmla="*/ 3349935 h 6858000"/>
              <a:gd name="connsiteX16279" fmla="*/ 1593879 w 12192000"/>
              <a:gd name="connsiteY16279" fmla="*/ 3344269 h 6858000"/>
              <a:gd name="connsiteX16280" fmla="*/ 1590188 w 12192000"/>
              <a:gd name="connsiteY16280" fmla="*/ 3342245 h 6858000"/>
              <a:gd name="connsiteX16281" fmla="*/ 1587973 w 12192000"/>
              <a:gd name="connsiteY16281" fmla="*/ 3345078 h 6858000"/>
              <a:gd name="connsiteX16282" fmla="*/ 1583544 w 12192000"/>
              <a:gd name="connsiteY16282" fmla="*/ 3345483 h 6858000"/>
              <a:gd name="connsiteX16283" fmla="*/ 1580591 w 12192000"/>
              <a:gd name="connsiteY16283" fmla="*/ 3342245 h 6858000"/>
              <a:gd name="connsiteX16284" fmla="*/ 1575423 w 12192000"/>
              <a:gd name="connsiteY16284" fmla="*/ 3339412 h 6858000"/>
              <a:gd name="connsiteX16285" fmla="*/ 1575423 w 12192000"/>
              <a:gd name="connsiteY16285" fmla="*/ 3339817 h 6858000"/>
              <a:gd name="connsiteX16286" fmla="*/ 1572470 w 12192000"/>
              <a:gd name="connsiteY16286" fmla="*/ 3342650 h 6858000"/>
              <a:gd name="connsiteX16287" fmla="*/ 1574685 w 12192000"/>
              <a:gd name="connsiteY16287" fmla="*/ 3346697 h 6858000"/>
              <a:gd name="connsiteX16288" fmla="*/ 1568041 w 12192000"/>
              <a:gd name="connsiteY16288" fmla="*/ 3355196 h 6858000"/>
              <a:gd name="connsiteX16289" fmla="*/ 1545893 w 12192000"/>
              <a:gd name="connsiteY16289" fmla="*/ 3354791 h 6858000"/>
              <a:gd name="connsiteX16290" fmla="*/ 1540726 w 12192000"/>
              <a:gd name="connsiteY16290" fmla="*/ 3350339 h 6858000"/>
              <a:gd name="connsiteX16291" fmla="*/ 1532605 w 12192000"/>
              <a:gd name="connsiteY16291" fmla="*/ 3341031 h 6858000"/>
              <a:gd name="connsiteX16292" fmla="*/ 1523746 w 12192000"/>
              <a:gd name="connsiteY16292" fmla="*/ 3341031 h 6858000"/>
              <a:gd name="connsiteX16293" fmla="*/ 1520055 w 12192000"/>
              <a:gd name="connsiteY16293" fmla="*/ 3343054 h 6858000"/>
              <a:gd name="connsiteX16294" fmla="*/ 1527437 w 12192000"/>
              <a:gd name="connsiteY16294" fmla="*/ 3346292 h 6858000"/>
              <a:gd name="connsiteX16295" fmla="*/ 1525222 w 12192000"/>
              <a:gd name="connsiteY16295" fmla="*/ 3350339 h 6858000"/>
              <a:gd name="connsiteX16296" fmla="*/ 1509719 w 12192000"/>
              <a:gd name="connsiteY16296" fmla="*/ 3342650 h 6858000"/>
              <a:gd name="connsiteX16297" fmla="*/ 1492739 w 12192000"/>
              <a:gd name="connsiteY16297" fmla="*/ 3335365 h 6858000"/>
              <a:gd name="connsiteX16298" fmla="*/ 1486834 w 12192000"/>
              <a:gd name="connsiteY16298" fmla="*/ 3335770 h 6858000"/>
              <a:gd name="connsiteX16299" fmla="*/ 1475760 w 12192000"/>
              <a:gd name="connsiteY16299" fmla="*/ 3333746 h 6858000"/>
              <a:gd name="connsiteX16300" fmla="*/ 1467639 w 12192000"/>
              <a:gd name="connsiteY16300" fmla="*/ 3326461 h 6858000"/>
              <a:gd name="connsiteX16301" fmla="*/ 1458042 w 12192000"/>
              <a:gd name="connsiteY16301" fmla="*/ 3326461 h 6858000"/>
              <a:gd name="connsiteX16302" fmla="*/ 1453613 w 12192000"/>
              <a:gd name="connsiteY16302" fmla="*/ 3325247 h 6858000"/>
              <a:gd name="connsiteX16303" fmla="*/ 1434418 w 12192000"/>
              <a:gd name="connsiteY16303" fmla="*/ 3318772 h 6858000"/>
              <a:gd name="connsiteX16304" fmla="*/ 1422606 w 12192000"/>
              <a:gd name="connsiteY16304" fmla="*/ 3320390 h 6858000"/>
              <a:gd name="connsiteX16305" fmla="*/ 1407103 w 12192000"/>
              <a:gd name="connsiteY16305" fmla="*/ 3319986 h 6858000"/>
              <a:gd name="connsiteX16306" fmla="*/ 1380527 w 12192000"/>
              <a:gd name="connsiteY16306" fmla="*/ 3310677 h 6858000"/>
              <a:gd name="connsiteX16307" fmla="*/ 1373882 w 12192000"/>
              <a:gd name="connsiteY16307" fmla="*/ 3302988 h 6858000"/>
              <a:gd name="connsiteX16308" fmla="*/ 1366500 w 12192000"/>
              <a:gd name="connsiteY16308" fmla="*/ 3302583 h 6858000"/>
              <a:gd name="connsiteX16309" fmla="*/ 1360594 w 12192000"/>
              <a:gd name="connsiteY16309" fmla="*/ 3293275 h 6858000"/>
              <a:gd name="connsiteX16310" fmla="*/ 1352473 w 12192000"/>
              <a:gd name="connsiteY16310" fmla="*/ 3283966 h 6858000"/>
              <a:gd name="connsiteX16311" fmla="*/ 1344353 w 12192000"/>
              <a:gd name="connsiteY16311" fmla="*/ 3275467 h 6858000"/>
              <a:gd name="connsiteX16312" fmla="*/ 1330326 w 12192000"/>
              <a:gd name="connsiteY16312" fmla="*/ 3265349 h 6858000"/>
              <a:gd name="connsiteX16313" fmla="*/ 1328850 w 12192000"/>
              <a:gd name="connsiteY16313" fmla="*/ 3260088 h 6858000"/>
              <a:gd name="connsiteX16314" fmla="*/ 1318514 w 12192000"/>
              <a:gd name="connsiteY16314" fmla="*/ 3257255 h 6858000"/>
              <a:gd name="connsiteX16315" fmla="*/ 1283817 w 12192000"/>
              <a:gd name="connsiteY16315" fmla="*/ 3230544 h 6858000"/>
              <a:gd name="connsiteX16316" fmla="*/ 1279387 w 12192000"/>
              <a:gd name="connsiteY16316" fmla="*/ 3225283 h 6858000"/>
              <a:gd name="connsiteX16317" fmla="*/ 1279387 w 12192000"/>
              <a:gd name="connsiteY16317" fmla="*/ 3221235 h 6858000"/>
              <a:gd name="connsiteX16318" fmla="*/ 1271266 w 12192000"/>
              <a:gd name="connsiteY16318" fmla="*/ 3211522 h 6858000"/>
              <a:gd name="connsiteX16319" fmla="*/ 1262407 w 12192000"/>
              <a:gd name="connsiteY16319" fmla="*/ 3204642 h 6858000"/>
              <a:gd name="connsiteX16320" fmla="*/ 1252810 w 12192000"/>
              <a:gd name="connsiteY16320" fmla="*/ 3202619 h 6858000"/>
              <a:gd name="connsiteX16321" fmla="*/ 1250596 w 12192000"/>
              <a:gd name="connsiteY16321" fmla="*/ 3201000 h 6858000"/>
              <a:gd name="connsiteX16322" fmla="*/ 1246905 w 12192000"/>
              <a:gd name="connsiteY16322" fmla="*/ 3201404 h 6858000"/>
              <a:gd name="connsiteX16323" fmla="*/ 1247643 w 12192000"/>
              <a:gd name="connsiteY16323" fmla="*/ 3204237 h 6858000"/>
              <a:gd name="connsiteX16324" fmla="*/ 1263884 w 12192000"/>
              <a:gd name="connsiteY16324" fmla="*/ 3210713 h 6858000"/>
              <a:gd name="connsiteX16325" fmla="*/ 1275696 w 12192000"/>
              <a:gd name="connsiteY16325" fmla="*/ 3221235 h 6858000"/>
              <a:gd name="connsiteX16326" fmla="*/ 1275696 w 12192000"/>
              <a:gd name="connsiteY16326" fmla="*/ 3224068 h 6858000"/>
              <a:gd name="connsiteX16327" fmla="*/ 1269052 w 12192000"/>
              <a:gd name="connsiteY16327" fmla="*/ 3218402 h 6858000"/>
              <a:gd name="connsiteX16328" fmla="*/ 1253548 w 12192000"/>
              <a:gd name="connsiteY16328" fmla="*/ 3209499 h 6858000"/>
              <a:gd name="connsiteX16329" fmla="*/ 1244690 w 12192000"/>
              <a:gd name="connsiteY16329" fmla="*/ 3206261 h 6858000"/>
              <a:gd name="connsiteX16330" fmla="*/ 1237307 w 12192000"/>
              <a:gd name="connsiteY16330" fmla="*/ 3206666 h 6858000"/>
              <a:gd name="connsiteX16331" fmla="*/ 1233616 w 12192000"/>
              <a:gd name="connsiteY16331" fmla="*/ 3205047 h 6858000"/>
              <a:gd name="connsiteX16332" fmla="*/ 1235831 w 12192000"/>
              <a:gd name="connsiteY16332" fmla="*/ 3203023 h 6858000"/>
              <a:gd name="connsiteX16333" fmla="*/ 1240999 w 12192000"/>
              <a:gd name="connsiteY16333" fmla="*/ 3202619 h 6858000"/>
              <a:gd name="connsiteX16334" fmla="*/ 1240999 w 12192000"/>
              <a:gd name="connsiteY16334" fmla="*/ 3198571 h 6858000"/>
              <a:gd name="connsiteX16335" fmla="*/ 1234354 w 12192000"/>
              <a:gd name="connsiteY16335" fmla="*/ 3198571 h 6858000"/>
              <a:gd name="connsiteX16336" fmla="*/ 1228448 w 12192000"/>
              <a:gd name="connsiteY16336" fmla="*/ 3201809 h 6858000"/>
              <a:gd name="connsiteX16337" fmla="*/ 1228448 w 12192000"/>
              <a:gd name="connsiteY16337" fmla="*/ 3196953 h 6858000"/>
              <a:gd name="connsiteX16338" fmla="*/ 1224757 w 12192000"/>
              <a:gd name="connsiteY16338" fmla="*/ 3195334 h 6858000"/>
              <a:gd name="connsiteX16339" fmla="*/ 1213684 w 12192000"/>
              <a:gd name="connsiteY16339" fmla="*/ 3201000 h 6858000"/>
              <a:gd name="connsiteX16340" fmla="*/ 1213684 w 12192000"/>
              <a:gd name="connsiteY16340" fmla="*/ 3205452 h 6858000"/>
              <a:gd name="connsiteX16341" fmla="*/ 1221804 w 12192000"/>
              <a:gd name="connsiteY16341" fmla="*/ 3205452 h 6858000"/>
              <a:gd name="connsiteX16342" fmla="*/ 1231401 w 12192000"/>
              <a:gd name="connsiteY16342" fmla="*/ 3206666 h 6858000"/>
              <a:gd name="connsiteX16343" fmla="*/ 1231401 w 12192000"/>
              <a:gd name="connsiteY16343" fmla="*/ 3209499 h 6858000"/>
              <a:gd name="connsiteX16344" fmla="*/ 1226233 w 12192000"/>
              <a:gd name="connsiteY16344" fmla="*/ 3208689 h 6858000"/>
              <a:gd name="connsiteX16345" fmla="*/ 1213684 w 12192000"/>
              <a:gd name="connsiteY16345" fmla="*/ 3209903 h 6858000"/>
              <a:gd name="connsiteX16346" fmla="*/ 1204086 w 12192000"/>
              <a:gd name="connsiteY16346" fmla="*/ 3211522 h 6858000"/>
              <a:gd name="connsiteX16347" fmla="*/ 1190060 w 12192000"/>
              <a:gd name="connsiteY16347" fmla="*/ 3219617 h 6858000"/>
              <a:gd name="connsiteX16348" fmla="*/ 1179724 w 12192000"/>
              <a:gd name="connsiteY16348" fmla="*/ 3220426 h 6858000"/>
              <a:gd name="connsiteX16349" fmla="*/ 1153886 w 12192000"/>
              <a:gd name="connsiteY16349" fmla="*/ 3230139 h 6858000"/>
              <a:gd name="connsiteX16350" fmla="*/ 1143550 w 12192000"/>
              <a:gd name="connsiteY16350" fmla="*/ 3230949 h 6858000"/>
              <a:gd name="connsiteX16351" fmla="*/ 1119188 w 12192000"/>
              <a:gd name="connsiteY16351" fmla="*/ 3222450 h 6858000"/>
              <a:gd name="connsiteX16352" fmla="*/ 1105900 w 12192000"/>
              <a:gd name="connsiteY16352" fmla="*/ 3215974 h 6858000"/>
              <a:gd name="connsiteX16353" fmla="*/ 1088920 w 12192000"/>
              <a:gd name="connsiteY16353" fmla="*/ 3215974 h 6858000"/>
              <a:gd name="connsiteX16354" fmla="*/ 1070464 w 12192000"/>
              <a:gd name="connsiteY16354" fmla="*/ 3209499 h 6858000"/>
              <a:gd name="connsiteX16355" fmla="*/ 1060867 w 12192000"/>
              <a:gd name="connsiteY16355" fmla="*/ 3204237 h 6858000"/>
              <a:gd name="connsiteX16356" fmla="*/ 1057176 w 12192000"/>
              <a:gd name="connsiteY16356" fmla="*/ 3205047 h 6858000"/>
              <a:gd name="connsiteX16357" fmla="*/ 1049055 w 12192000"/>
              <a:gd name="connsiteY16357" fmla="*/ 3204642 h 6858000"/>
              <a:gd name="connsiteX16358" fmla="*/ 1036505 w 12192000"/>
              <a:gd name="connsiteY16358" fmla="*/ 3198976 h 6858000"/>
              <a:gd name="connsiteX16359" fmla="*/ 1029861 w 12192000"/>
              <a:gd name="connsiteY16359" fmla="*/ 3188858 h 6858000"/>
              <a:gd name="connsiteX16360" fmla="*/ 1026908 w 12192000"/>
              <a:gd name="connsiteY16360" fmla="*/ 3186835 h 6858000"/>
              <a:gd name="connsiteX16361" fmla="*/ 1019525 w 12192000"/>
              <a:gd name="connsiteY16361" fmla="*/ 3189668 h 6858000"/>
              <a:gd name="connsiteX16362" fmla="*/ 1006237 w 12192000"/>
              <a:gd name="connsiteY16362" fmla="*/ 3184002 h 6858000"/>
              <a:gd name="connsiteX16363" fmla="*/ 992210 w 12192000"/>
              <a:gd name="connsiteY16363" fmla="*/ 3182788 h 6858000"/>
              <a:gd name="connsiteX16364" fmla="*/ 986304 w 12192000"/>
              <a:gd name="connsiteY16364" fmla="*/ 3173479 h 6858000"/>
              <a:gd name="connsiteX16365" fmla="*/ 974493 w 12192000"/>
              <a:gd name="connsiteY16365" fmla="*/ 3168218 h 6858000"/>
              <a:gd name="connsiteX16366" fmla="*/ 950131 w 12192000"/>
              <a:gd name="connsiteY16366" fmla="*/ 3164575 h 6858000"/>
              <a:gd name="connsiteX16367" fmla="*/ 927983 w 12192000"/>
              <a:gd name="connsiteY16367" fmla="*/ 3156886 h 6858000"/>
              <a:gd name="connsiteX16368" fmla="*/ 913957 w 12192000"/>
              <a:gd name="connsiteY16368" fmla="*/ 3143126 h 6858000"/>
              <a:gd name="connsiteX16369" fmla="*/ 907312 w 12192000"/>
              <a:gd name="connsiteY16369" fmla="*/ 3142316 h 6858000"/>
              <a:gd name="connsiteX16370" fmla="*/ 882950 w 12192000"/>
              <a:gd name="connsiteY16370" fmla="*/ 3120462 h 6858000"/>
              <a:gd name="connsiteX16371" fmla="*/ 878521 w 12192000"/>
              <a:gd name="connsiteY16371" fmla="*/ 3115200 h 6858000"/>
              <a:gd name="connsiteX16372" fmla="*/ 873353 w 12192000"/>
              <a:gd name="connsiteY16372" fmla="*/ 3115200 h 6858000"/>
              <a:gd name="connsiteX16373" fmla="*/ 870400 w 12192000"/>
              <a:gd name="connsiteY16373" fmla="*/ 3118843 h 6858000"/>
              <a:gd name="connsiteX16374" fmla="*/ 863018 w 12192000"/>
              <a:gd name="connsiteY16374" fmla="*/ 3118438 h 6858000"/>
              <a:gd name="connsiteX16375" fmla="*/ 843823 w 12192000"/>
              <a:gd name="connsiteY16375" fmla="*/ 3111558 h 6858000"/>
              <a:gd name="connsiteX16376" fmla="*/ 837179 w 12192000"/>
              <a:gd name="connsiteY16376" fmla="*/ 3111153 h 6858000"/>
              <a:gd name="connsiteX16377" fmla="*/ 827582 w 12192000"/>
              <a:gd name="connsiteY16377" fmla="*/ 3107106 h 6858000"/>
              <a:gd name="connsiteX16378" fmla="*/ 823153 w 12192000"/>
              <a:gd name="connsiteY16378" fmla="*/ 3108725 h 6858000"/>
              <a:gd name="connsiteX16379" fmla="*/ 813555 w 12192000"/>
              <a:gd name="connsiteY16379" fmla="*/ 3105082 h 6858000"/>
              <a:gd name="connsiteX16380" fmla="*/ 806173 w 12192000"/>
              <a:gd name="connsiteY16380" fmla="*/ 3094964 h 6858000"/>
              <a:gd name="connsiteX16381" fmla="*/ 797314 w 12192000"/>
              <a:gd name="connsiteY16381" fmla="*/ 3082418 h 6858000"/>
              <a:gd name="connsiteX16382" fmla="*/ 785502 w 12192000"/>
              <a:gd name="connsiteY16382" fmla="*/ 3071491 h 6858000"/>
              <a:gd name="connsiteX16383" fmla="*/ 772952 w 12192000"/>
              <a:gd name="connsiteY16383" fmla="*/ 3067444 h 6858000"/>
              <a:gd name="connsiteX16384" fmla="*/ 772952 w 12192000"/>
              <a:gd name="connsiteY16384" fmla="*/ 3063397 h 6858000"/>
              <a:gd name="connsiteX16385" fmla="*/ 777381 w 12192000"/>
              <a:gd name="connsiteY16385" fmla="*/ 3057731 h 6858000"/>
              <a:gd name="connsiteX16386" fmla="*/ 771476 w 12192000"/>
              <a:gd name="connsiteY16386" fmla="*/ 3056517 h 6858000"/>
              <a:gd name="connsiteX16387" fmla="*/ 760402 w 12192000"/>
              <a:gd name="connsiteY16387" fmla="*/ 3058540 h 6858000"/>
              <a:gd name="connsiteX16388" fmla="*/ 744899 w 12192000"/>
              <a:gd name="connsiteY16388" fmla="*/ 3054898 h 6858000"/>
              <a:gd name="connsiteX16389" fmla="*/ 741946 w 12192000"/>
              <a:gd name="connsiteY16389" fmla="*/ 3049636 h 6858000"/>
              <a:gd name="connsiteX16390" fmla="*/ 734563 w 12192000"/>
              <a:gd name="connsiteY16390" fmla="*/ 3049636 h 6858000"/>
              <a:gd name="connsiteX16391" fmla="*/ 730134 w 12192000"/>
              <a:gd name="connsiteY16391" fmla="*/ 3045994 h 6858000"/>
              <a:gd name="connsiteX16392" fmla="*/ 726443 w 12192000"/>
              <a:gd name="connsiteY16392" fmla="*/ 3035067 h 6858000"/>
              <a:gd name="connsiteX16393" fmla="*/ 716845 w 12192000"/>
              <a:gd name="connsiteY16393" fmla="*/ 3023735 h 6858000"/>
              <a:gd name="connsiteX16394" fmla="*/ 716845 w 12192000"/>
              <a:gd name="connsiteY16394" fmla="*/ 3016855 h 6858000"/>
              <a:gd name="connsiteX16395" fmla="*/ 710201 w 12192000"/>
              <a:gd name="connsiteY16395" fmla="*/ 3011189 h 6858000"/>
              <a:gd name="connsiteX16396" fmla="*/ 703557 w 12192000"/>
              <a:gd name="connsiteY16396" fmla="*/ 2995000 h 6858000"/>
              <a:gd name="connsiteX16397" fmla="*/ 703557 w 12192000"/>
              <a:gd name="connsiteY16397" fmla="*/ 2990548 h 6858000"/>
              <a:gd name="connsiteX16398" fmla="*/ 709463 w 12192000"/>
              <a:gd name="connsiteY16398" fmla="*/ 2987310 h 6858000"/>
              <a:gd name="connsiteX16399" fmla="*/ 721275 w 12192000"/>
              <a:gd name="connsiteY16399" fmla="*/ 2987310 h 6858000"/>
              <a:gd name="connsiteX16400" fmla="*/ 725704 w 12192000"/>
              <a:gd name="connsiteY16400" fmla="*/ 2982859 h 6858000"/>
              <a:gd name="connsiteX16401" fmla="*/ 719798 w 12192000"/>
              <a:gd name="connsiteY16401" fmla="*/ 2978002 h 6858000"/>
              <a:gd name="connsiteX16402" fmla="*/ 714630 w 12192000"/>
              <a:gd name="connsiteY16402" fmla="*/ 2977193 h 6858000"/>
              <a:gd name="connsiteX16403" fmla="*/ 716107 w 12192000"/>
              <a:gd name="connsiteY16403" fmla="*/ 2971931 h 6858000"/>
              <a:gd name="connsiteX16404" fmla="*/ 727919 w 12192000"/>
              <a:gd name="connsiteY16404" fmla="*/ 2962623 h 6858000"/>
              <a:gd name="connsiteX16405" fmla="*/ 733087 w 12192000"/>
              <a:gd name="connsiteY16405" fmla="*/ 2954529 h 6858000"/>
              <a:gd name="connsiteX16406" fmla="*/ 732348 w 12192000"/>
              <a:gd name="connsiteY16406" fmla="*/ 2944006 h 6858000"/>
              <a:gd name="connsiteX16407" fmla="*/ 722013 w 12192000"/>
              <a:gd name="connsiteY16407" fmla="*/ 2918914 h 6858000"/>
              <a:gd name="connsiteX16408" fmla="*/ 716107 w 12192000"/>
              <a:gd name="connsiteY16408" fmla="*/ 2905963 h 6858000"/>
              <a:gd name="connsiteX16409" fmla="*/ 712416 w 12192000"/>
              <a:gd name="connsiteY16409" fmla="*/ 2899487 h 6858000"/>
              <a:gd name="connsiteX16410" fmla="*/ 716107 w 12192000"/>
              <a:gd name="connsiteY16410" fmla="*/ 2890988 h 6858000"/>
              <a:gd name="connsiteX16411" fmla="*/ 714630 w 12192000"/>
              <a:gd name="connsiteY16411" fmla="*/ 2882085 h 6858000"/>
              <a:gd name="connsiteX16412" fmla="*/ 696174 w 12192000"/>
              <a:gd name="connsiteY16412" fmla="*/ 2860635 h 6858000"/>
              <a:gd name="connsiteX16413" fmla="*/ 695436 w 12192000"/>
              <a:gd name="connsiteY16413" fmla="*/ 2851326 h 6858000"/>
              <a:gd name="connsiteX16414" fmla="*/ 679933 w 12192000"/>
              <a:gd name="connsiteY16414" fmla="*/ 2836352 h 6858000"/>
              <a:gd name="connsiteX16415" fmla="*/ 668859 w 12192000"/>
              <a:gd name="connsiteY16415" fmla="*/ 2817330 h 6858000"/>
              <a:gd name="connsiteX16416" fmla="*/ 653356 w 12192000"/>
              <a:gd name="connsiteY16416" fmla="*/ 2799118 h 6858000"/>
              <a:gd name="connsiteX16417" fmla="*/ 640068 w 12192000"/>
              <a:gd name="connsiteY16417" fmla="*/ 2788596 h 6858000"/>
              <a:gd name="connsiteX16418" fmla="*/ 635638 w 12192000"/>
              <a:gd name="connsiteY16418" fmla="*/ 2785763 h 6858000"/>
              <a:gd name="connsiteX16419" fmla="*/ 634900 w 12192000"/>
              <a:gd name="connsiteY16419" fmla="*/ 2780097 h 6858000"/>
              <a:gd name="connsiteX16420" fmla="*/ 620135 w 12192000"/>
              <a:gd name="connsiteY16420" fmla="*/ 2774431 h 6858000"/>
              <a:gd name="connsiteX16421" fmla="*/ 612015 w 12192000"/>
              <a:gd name="connsiteY16421" fmla="*/ 2769979 h 6858000"/>
              <a:gd name="connsiteX16422" fmla="*/ 611277 w 12192000"/>
              <a:gd name="connsiteY16422" fmla="*/ 2766741 h 6858000"/>
              <a:gd name="connsiteX16423" fmla="*/ 617182 w 12192000"/>
              <a:gd name="connsiteY16423" fmla="*/ 2764313 h 6858000"/>
              <a:gd name="connsiteX16424" fmla="*/ 620874 w 12192000"/>
              <a:gd name="connsiteY16424" fmla="*/ 2756218 h 6858000"/>
              <a:gd name="connsiteX16425" fmla="*/ 617182 w 12192000"/>
              <a:gd name="connsiteY16425" fmla="*/ 2750957 h 6858000"/>
              <a:gd name="connsiteX16426" fmla="*/ 613491 w 12192000"/>
              <a:gd name="connsiteY16426" fmla="*/ 2742053 h 6858000"/>
              <a:gd name="connsiteX16427" fmla="*/ 611277 w 12192000"/>
              <a:gd name="connsiteY16427" fmla="*/ 2736792 h 6858000"/>
              <a:gd name="connsiteX16428" fmla="*/ 605371 w 12192000"/>
              <a:gd name="connsiteY16428" fmla="*/ 2736792 h 6858000"/>
              <a:gd name="connsiteX16429" fmla="*/ 593559 w 12192000"/>
              <a:gd name="connsiteY16429" fmla="*/ 2734364 h 6858000"/>
              <a:gd name="connsiteX16430" fmla="*/ 573626 w 12192000"/>
              <a:gd name="connsiteY16430" fmla="*/ 2719794 h 6858000"/>
              <a:gd name="connsiteX16431" fmla="*/ 567720 w 12192000"/>
              <a:gd name="connsiteY16431" fmla="*/ 2715342 h 6858000"/>
              <a:gd name="connsiteX16432" fmla="*/ 558861 w 12192000"/>
              <a:gd name="connsiteY16432" fmla="*/ 2714533 h 6858000"/>
              <a:gd name="connsiteX16433" fmla="*/ 550741 w 12192000"/>
              <a:gd name="connsiteY16433" fmla="*/ 2709272 h 6858000"/>
              <a:gd name="connsiteX16434" fmla="*/ 549264 w 12192000"/>
              <a:gd name="connsiteY16434" fmla="*/ 2699963 h 6858000"/>
              <a:gd name="connsiteX16435" fmla="*/ 554432 w 12192000"/>
              <a:gd name="connsiteY16435" fmla="*/ 2687012 h 6858000"/>
              <a:gd name="connsiteX16436" fmla="*/ 563291 w 12192000"/>
              <a:gd name="connsiteY16436" fmla="*/ 2678513 h 6858000"/>
              <a:gd name="connsiteX16437" fmla="*/ 569197 w 12192000"/>
              <a:gd name="connsiteY16437" fmla="*/ 2676490 h 6858000"/>
              <a:gd name="connsiteX16438" fmla="*/ 574364 w 12192000"/>
              <a:gd name="connsiteY16438" fmla="*/ 2681346 h 6858000"/>
              <a:gd name="connsiteX16439" fmla="*/ 578794 w 12192000"/>
              <a:gd name="connsiteY16439" fmla="*/ 2677299 h 6858000"/>
              <a:gd name="connsiteX16440" fmla="*/ 577317 w 12192000"/>
              <a:gd name="connsiteY16440" fmla="*/ 2671228 h 6858000"/>
              <a:gd name="connsiteX16441" fmla="*/ 574364 w 12192000"/>
              <a:gd name="connsiteY16441" fmla="*/ 2668395 h 6858000"/>
              <a:gd name="connsiteX16442" fmla="*/ 571411 w 12192000"/>
              <a:gd name="connsiteY16442" fmla="*/ 2671228 h 6858000"/>
              <a:gd name="connsiteX16443" fmla="*/ 564767 w 12192000"/>
              <a:gd name="connsiteY16443" fmla="*/ 2667991 h 6858000"/>
              <a:gd name="connsiteX16444" fmla="*/ 563291 w 12192000"/>
              <a:gd name="connsiteY16444" fmla="*/ 2661111 h 6858000"/>
              <a:gd name="connsiteX16445" fmla="*/ 554432 w 12192000"/>
              <a:gd name="connsiteY16445" fmla="*/ 2650993 h 6858000"/>
              <a:gd name="connsiteX16446" fmla="*/ 546311 w 12192000"/>
              <a:gd name="connsiteY16446" fmla="*/ 2652207 h 6858000"/>
              <a:gd name="connsiteX16447" fmla="*/ 538190 w 12192000"/>
              <a:gd name="connsiteY16447" fmla="*/ 2650183 h 6858000"/>
              <a:gd name="connsiteX16448" fmla="*/ 533761 w 12192000"/>
              <a:gd name="connsiteY16448" fmla="*/ 2642494 h 6858000"/>
              <a:gd name="connsiteX16449" fmla="*/ 535976 w 12192000"/>
              <a:gd name="connsiteY16449" fmla="*/ 2633995 h 6858000"/>
              <a:gd name="connsiteX16450" fmla="*/ 529331 w 12192000"/>
              <a:gd name="connsiteY16450" fmla="*/ 2632376 h 6858000"/>
              <a:gd name="connsiteX16451" fmla="*/ 523426 w 12192000"/>
              <a:gd name="connsiteY16451" fmla="*/ 2632780 h 6858000"/>
              <a:gd name="connsiteX16452" fmla="*/ 506446 w 12192000"/>
              <a:gd name="connsiteY16452" fmla="*/ 2618615 h 6858000"/>
              <a:gd name="connsiteX16453" fmla="*/ 504231 w 12192000"/>
              <a:gd name="connsiteY16453" fmla="*/ 2606069 h 6858000"/>
              <a:gd name="connsiteX16454" fmla="*/ 508661 w 12192000"/>
              <a:gd name="connsiteY16454" fmla="*/ 2600403 h 6858000"/>
              <a:gd name="connsiteX16455" fmla="*/ 508661 w 12192000"/>
              <a:gd name="connsiteY16455" fmla="*/ 2589881 h 6858000"/>
              <a:gd name="connsiteX16456" fmla="*/ 503493 w 12192000"/>
              <a:gd name="connsiteY16456" fmla="*/ 2585834 h 6858000"/>
              <a:gd name="connsiteX16457" fmla="*/ 496849 w 12192000"/>
              <a:gd name="connsiteY16457" fmla="*/ 2588262 h 6858000"/>
              <a:gd name="connsiteX16458" fmla="*/ 493157 w 12192000"/>
              <a:gd name="connsiteY16458" fmla="*/ 2585834 h 6858000"/>
              <a:gd name="connsiteX16459" fmla="*/ 486513 w 12192000"/>
              <a:gd name="connsiteY16459" fmla="*/ 2585429 h 6858000"/>
              <a:gd name="connsiteX16460" fmla="*/ 484298 w 12192000"/>
              <a:gd name="connsiteY16460" fmla="*/ 2581382 h 6858000"/>
              <a:gd name="connsiteX16461" fmla="*/ 478393 w 12192000"/>
              <a:gd name="connsiteY16461" fmla="*/ 2576120 h 6858000"/>
              <a:gd name="connsiteX16462" fmla="*/ 475440 w 12192000"/>
              <a:gd name="connsiteY16462" fmla="*/ 2568431 h 6858000"/>
              <a:gd name="connsiteX16463" fmla="*/ 469534 w 12192000"/>
              <a:gd name="connsiteY16463" fmla="*/ 2557504 h 6858000"/>
              <a:gd name="connsiteX16464" fmla="*/ 463628 w 12192000"/>
              <a:gd name="connsiteY16464" fmla="*/ 2555885 h 6858000"/>
              <a:gd name="connsiteX16465" fmla="*/ 459198 w 12192000"/>
              <a:gd name="connsiteY16465" fmla="*/ 2551838 h 6858000"/>
              <a:gd name="connsiteX16466" fmla="*/ 458460 w 12192000"/>
              <a:gd name="connsiteY16466" fmla="*/ 2541315 h 6858000"/>
              <a:gd name="connsiteX16467" fmla="*/ 455507 w 12192000"/>
              <a:gd name="connsiteY16467" fmla="*/ 2534030 h 6858000"/>
              <a:gd name="connsiteX16468" fmla="*/ 448863 w 12192000"/>
              <a:gd name="connsiteY16468" fmla="*/ 2531197 h 6858000"/>
              <a:gd name="connsiteX16469" fmla="*/ 442957 w 12192000"/>
              <a:gd name="connsiteY16469" fmla="*/ 2516223 h 6858000"/>
              <a:gd name="connsiteX16470" fmla="*/ 439266 w 12192000"/>
              <a:gd name="connsiteY16470" fmla="*/ 2511366 h 6858000"/>
              <a:gd name="connsiteX16471" fmla="*/ 435575 w 12192000"/>
              <a:gd name="connsiteY16471" fmla="*/ 2511366 h 6858000"/>
              <a:gd name="connsiteX16472" fmla="*/ 432621 w 12192000"/>
              <a:gd name="connsiteY16472" fmla="*/ 2504891 h 6858000"/>
              <a:gd name="connsiteX16473" fmla="*/ 435575 w 12192000"/>
              <a:gd name="connsiteY16473" fmla="*/ 2500844 h 6858000"/>
              <a:gd name="connsiteX16474" fmla="*/ 436313 w 12192000"/>
              <a:gd name="connsiteY16474" fmla="*/ 2495987 h 6858000"/>
              <a:gd name="connsiteX16475" fmla="*/ 423762 w 12192000"/>
              <a:gd name="connsiteY16475" fmla="*/ 2480203 h 6858000"/>
              <a:gd name="connsiteX16476" fmla="*/ 420071 w 12192000"/>
              <a:gd name="connsiteY16476" fmla="*/ 2472109 h 6858000"/>
              <a:gd name="connsiteX16477" fmla="*/ 422286 w 12192000"/>
              <a:gd name="connsiteY16477" fmla="*/ 2466443 h 6858000"/>
              <a:gd name="connsiteX16478" fmla="*/ 420810 w 12192000"/>
              <a:gd name="connsiteY16478" fmla="*/ 2455516 h 6858000"/>
              <a:gd name="connsiteX16479" fmla="*/ 416380 w 12192000"/>
              <a:gd name="connsiteY16479" fmla="*/ 2448231 h 6858000"/>
              <a:gd name="connsiteX16480" fmla="*/ 414165 w 12192000"/>
              <a:gd name="connsiteY16480" fmla="*/ 2432042 h 6858000"/>
              <a:gd name="connsiteX16481" fmla="*/ 408998 w 12192000"/>
              <a:gd name="connsiteY16481" fmla="*/ 2421115 h 6858000"/>
              <a:gd name="connsiteX16482" fmla="*/ 408259 w 12192000"/>
              <a:gd name="connsiteY16482" fmla="*/ 2413425 h 6858000"/>
              <a:gd name="connsiteX16483" fmla="*/ 414904 w 12192000"/>
              <a:gd name="connsiteY16483" fmla="*/ 2406140 h 6858000"/>
              <a:gd name="connsiteX16484" fmla="*/ 414904 w 12192000"/>
              <a:gd name="connsiteY16484" fmla="*/ 2401284 h 6858000"/>
              <a:gd name="connsiteX16485" fmla="*/ 404568 w 12192000"/>
              <a:gd name="connsiteY16485" fmla="*/ 2396022 h 6858000"/>
              <a:gd name="connsiteX16486" fmla="*/ 394971 w 12192000"/>
              <a:gd name="connsiteY16486" fmla="*/ 2395618 h 6858000"/>
              <a:gd name="connsiteX16487" fmla="*/ 392018 w 12192000"/>
              <a:gd name="connsiteY16487" fmla="*/ 2390356 h 6858000"/>
              <a:gd name="connsiteX16488" fmla="*/ 383897 w 12192000"/>
              <a:gd name="connsiteY16488" fmla="*/ 2383072 h 6858000"/>
              <a:gd name="connsiteX16489" fmla="*/ 379468 w 12192000"/>
              <a:gd name="connsiteY16489" fmla="*/ 2386714 h 6858000"/>
              <a:gd name="connsiteX16490" fmla="*/ 371347 w 12192000"/>
              <a:gd name="connsiteY16490" fmla="*/ 2387928 h 6858000"/>
              <a:gd name="connsiteX16491" fmla="*/ 365441 w 12192000"/>
              <a:gd name="connsiteY16491" fmla="*/ 2383072 h 6858000"/>
              <a:gd name="connsiteX16492" fmla="*/ 356582 w 12192000"/>
              <a:gd name="connsiteY16492" fmla="*/ 2370121 h 6858000"/>
              <a:gd name="connsiteX16493" fmla="*/ 343294 w 12192000"/>
              <a:gd name="connsiteY16493" fmla="*/ 2364455 h 6858000"/>
              <a:gd name="connsiteX16494" fmla="*/ 336650 w 12192000"/>
              <a:gd name="connsiteY16494" fmla="*/ 2353932 h 6858000"/>
              <a:gd name="connsiteX16495" fmla="*/ 340341 w 12192000"/>
              <a:gd name="connsiteY16495" fmla="*/ 2364455 h 6858000"/>
              <a:gd name="connsiteX16496" fmla="*/ 341817 w 12192000"/>
              <a:gd name="connsiteY16496" fmla="*/ 2373358 h 6858000"/>
              <a:gd name="connsiteX16497" fmla="*/ 337388 w 12192000"/>
              <a:gd name="connsiteY16497" fmla="*/ 2389142 h 6858000"/>
              <a:gd name="connsiteX16498" fmla="*/ 332958 w 12192000"/>
              <a:gd name="connsiteY16498" fmla="*/ 2399260 h 6858000"/>
              <a:gd name="connsiteX16499" fmla="*/ 335911 w 12192000"/>
              <a:gd name="connsiteY16499" fmla="*/ 2419091 h 6858000"/>
              <a:gd name="connsiteX16500" fmla="*/ 337388 w 12192000"/>
              <a:gd name="connsiteY16500" fmla="*/ 2451064 h 6858000"/>
              <a:gd name="connsiteX16501" fmla="*/ 332958 w 12192000"/>
              <a:gd name="connsiteY16501" fmla="*/ 2458753 h 6858000"/>
              <a:gd name="connsiteX16502" fmla="*/ 338126 w 12192000"/>
              <a:gd name="connsiteY16502" fmla="*/ 2464015 h 6858000"/>
              <a:gd name="connsiteX16503" fmla="*/ 344770 w 12192000"/>
              <a:gd name="connsiteY16503" fmla="*/ 2477370 h 6858000"/>
              <a:gd name="connsiteX16504" fmla="*/ 344770 w 12192000"/>
              <a:gd name="connsiteY16504" fmla="*/ 2486274 h 6858000"/>
              <a:gd name="connsiteX16505" fmla="*/ 349938 w 12192000"/>
              <a:gd name="connsiteY16505" fmla="*/ 2486679 h 6858000"/>
              <a:gd name="connsiteX16506" fmla="*/ 354368 w 12192000"/>
              <a:gd name="connsiteY16506" fmla="*/ 2493154 h 6858000"/>
              <a:gd name="connsiteX16507" fmla="*/ 368394 w 12192000"/>
              <a:gd name="connsiteY16507" fmla="*/ 2501653 h 6858000"/>
              <a:gd name="connsiteX16508" fmla="*/ 371347 w 12192000"/>
              <a:gd name="connsiteY16508" fmla="*/ 2513794 h 6858000"/>
              <a:gd name="connsiteX16509" fmla="*/ 369132 w 12192000"/>
              <a:gd name="connsiteY16509" fmla="*/ 2519865 h 6858000"/>
              <a:gd name="connsiteX16510" fmla="*/ 372085 w 12192000"/>
              <a:gd name="connsiteY16510" fmla="*/ 2528364 h 6858000"/>
              <a:gd name="connsiteX16511" fmla="*/ 380206 w 12192000"/>
              <a:gd name="connsiteY16511" fmla="*/ 2532007 h 6858000"/>
              <a:gd name="connsiteX16512" fmla="*/ 386850 w 12192000"/>
              <a:gd name="connsiteY16512" fmla="*/ 2538077 h 6858000"/>
              <a:gd name="connsiteX16513" fmla="*/ 387589 w 12192000"/>
              <a:gd name="connsiteY16513" fmla="*/ 2548195 h 6858000"/>
              <a:gd name="connsiteX16514" fmla="*/ 391280 w 12192000"/>
              <a:gd name="connsiteY16514" fmla="*/ 2551838 h 6858000"/>
              <a:gd name="connsiteX16515" fmla="*/ 397924 w 12192000"/>
              <a:gd name="connsiteY16515" fmla="*/ 2553456 h 6858000"/>
              <a:gd name="connsiteX16516" fmla="*/ 406045 w 12192000"/>
              <a:gd name="connsiteY16516" fmla="*/ 2565193 h 6858000"/>
              <a:gd name="connsiteX16517" fmla="*/ 405306 w 12192000"/>
              <a:gd name="connsiteY16517" fmla="*/ 2574906 h 6858000"/>
              <a:gd name="connsiteX16518" fmla="*/ 405306 w 12192000"/>
              <a:gd name="connsiteY16518" fmla="*/ 2585834 h 6858000"/>
              <a:gd name="connsiteX16519" fmla="*/ 414904 w 12192000"/>
              <a:gd name="connsiteY16519" fmla="*/ 2593928 h 6858000"/>
              <a:gd name="connsiteX16520" fmla="*/ 418595 w 12192000"/>
              <a:gd name="connsiteY16520" fmla="*/ 2595142 h 6858000"/>
              <a:gd name="connsiteX16521" fmla="*/ 426716 w 12192000"/>
              <a:gd name="connsiteY16521" fmla="*/ 2607283 h 6858000"/>
              <a:gd name="connsiteX16522" fmla="*/ 429669 w 12192000"/>
              <a:gd name="connsiteY16522" fmla="*/ 2625900 h 6858000"/>
              <a:gd name="connsiteX16523" fmla="*/ 434098 w 12192000"/>
              <a:gd name="connsiteY16523" fmla="*/ 2626305 h 6858000"/>
              <a:gd name="connsiteX16524" fmla="*/ 437051 w 12192000"/>
              <a:gd name="connsiteY16524" fmla="*/ 2630757 h 6858000"/>
              <a:gd name="connsiteX16525" fmla="*/ 434098 w 12192000"/>
              <a:gd name="connsiteY16525" fmla="*/ 2637637 h 6858000"/>
              <a:gd name="connsiteX16526" fmla="*/ 434836 w 12192000"/>
              <a:gd name="connsiteY16526" fmla="*/ 2643303 h 6858000"/>
              <a:gd name="connsiteX16527" fmla="*/ 443695 w 12192000"/>
              <a:gd name="connsiteY16527" fmla="*/ 2656254 h 6858000"/>
              <a:gd name="connsiteX16528" fmla="*/ 447386 w 12192000"/>
              <a:gd name="connsiteY16528" fmla="*/ 2653016 h 6858000"/>
              <a:gd name="connsiteX16529" fmla="*/ 446648 w 12192000"/>
              <a:gd name="connsiteY16529" fmla="*/ 2647755 h 6858000"/>
              <a:gd name="connsiteX16530" fmla="*/ 447386 w 12192000"/>
              <a:gd name="connsiteY16530" fmla="*/ 2644112 h 6858000"/>
              <a:gd name="connsiteX16531" fmla="*/ 451077 w 12192000"/>
              <a:gd name="connsiteY16531" fmla="*/ 2644922 h 6858000"/>
              <a:gd name="connsiteX16532" fmla="*/ 453292 w 12192000"/>
              <a:gd name="connsiteY16532" fmla="*/ 2650993 h 6858000"/>
              <a:gd name="connsiteX16533" fmla="*/ 459936 w 12192000"/>
              <a:gd name="connsiteY16533" fmla="*/ 2660301 h 6858000"/>
              <a:gd name="connsiteX16534" fmla="*/ 462890 w 12192000"/>
              <a:gd name="connsiteY16534" fmla="*/ 2677704 h 6858000"/>
              <a:gd name="connsiteX16535" fmla="*/ 460675 w 12192000"/>
              <a:gd name="connsiteY16535" fmla="*/ 2684179 h 6858000"/>
              <a:gd name="connsiteX16536" fmla="*/ 461413 w 12192000"/>
              <a:gd name="connsiteY16536" fmla="*/ 2695916 h 6858000"/>
              <a:gd name="connsiteX16537" fmla="*/ 464366 w 12192000"/>
              <a:gd name="connsiteY16537" fmla="*/ 2699963 h 6858000"/>
              <a:gd name="connsiteX16538" fmla="*/ 464366 w 12192000"/>
              <a:gd name="connsiteY16538" fmla="*/ 2708867 h 6858000"/>
              <a:gd name="connsiteX16539" fmla="*/ 470272 w 12192000"/>
              <a:gd name="connsiteY16539" fmla="*/ 2714938 h 6858000"/>
              <a:gd name="connsiteX16540" fmla="*/ 469534 w 12192000"/>
              <a:gd name="connsiteY16540" fmla="*/ 2721413 h 6858000"/>
              <a:gd name="connsiteX16541" fmla="*/ 474701 w 12192000"/>
              <a:gd name="connsiteY16541" fmla="*/ 2726674 h 6858000"/>
              <a:gd name="connsiteX16542" fmla="*/ 474701 w 12192000"/>
              <a:gd name="connsiteY16542" fmla="*/ 2732340 h 6858000"/>
              <a:gd name="connsiteX16543" fmla="*/ 472487 w 12192000"/>
              <a:gd name="connsiteY16543" fmla="*/ 2738816 h 6858000"/>
              <a:gd name="connsiteX16544" fmla="*/ 479869 w 12192000"/>
              <a:gd name="connsiteY16544" fmla="*/ 2748124 h 6858000"/>
              <a:gd name="connsiteX16545" fmla="*/ 480607 w 12192000"/>
              <a:gd name="connsiteY16545" fmla="*/ 2757837 h 6858000"/>
              <a:gd name="connsiteX16546" fmla="*/ 475440 w 12192000"/>
              <a:gd name="connsiteY16546" fmla="*/ 2767550 h 6858000"/>
              <a:gd name="connsiteX16547" fmla="*/ 476916 w 12192000"/>
              <a:gd name="connsiteY16547" fmla="*/ 2772812 h 6858000"/>
              <a:gd name="connsiteX16548" fmla="*/ 485037 w 12192000"/>
              <a:gd name="connsiteY16548" fmla="*/ 2782525 h 6858000"/>
              <a:gd name="connsiteX16549" fmla="*/ 492419 w 12192000"/>
              <a:gd name="connsiteY16549" fmla="*/ 2788191 h 6858000"/>
              <a:gd name="connsiteX16550" fmla="*/ 493896 w 12192000"/>
              <a:gd name="connsiteY16550" fmla="*/ 2793452 h 6858000"/>
              <a:gd name="connsiteX16551" fmla="*/ 498325 w 12192000"/>
              <a:gd name="connsiteY16551" fmla="*/ 2791833 h 6858000"/>
              <a:gd name="connsiteX16552" fmla="*/ 498325 w 12192000"/>
              <a:gd name="connsiteY16552" fmla="*/ 2785763 h 6858000"/>
              <a:gd name="connsiteX16553" fmla="*/ 501278 w 12192000"/>
              <a:gd name="connsiteY16553" fmla="*/ 2783334 h 6858000"/>
              <a:gd name="connsiteX16554" fmla="*/ 505708 w 12192000"/>
              <a:gd name="connsiteY16554" fmla="*/ 2785763 h 6858000"/>
              <a:gd name="connsiteX16555" fmla="*/ 510875 w 12192000"/>
              <a:gd name="connsiteY16555" fmla="*/ 2791833 h 6858000"/>
              <a:gd name="connsiteX16556" fmla="*/ 513828 w 12192000"/>
              <a:gd name="connsiteY16556" fmla="*/ 2797904 h 6858000"/>
              <a:gd name="connsiteX16557" fmla="*/ 521211 w 12192000"/>
              <a:gd name="connsiteY16557" fmla="*/ 2801951 h 6858000"/>
              <a:gd name="connsiteX16558" fmla="*/ 524164 w 12192000"/>
              <a:gd name="connsiteY16558" fmla="*/ 2810450 h 6858000"/>
              <a:gd name="connsiteX16559" fmla="*/ 529331 w 12192000"/>
              <a:gd name="connsiteY16559" fmla="*/ 2814497 h 6858000"/>
              <a:gd name="connsiteX16560" fmla="*/ 531546 w 12192000"/>
              <a:gd name="connsiteY16560" fmla="*/ 2822996 h 6858000"/>
              <a:gd name="connsiteX16561" fmla="*/ 538190 w 12192000"/>
              <a:gd name="connsiteY16561" fmla="*/ 2826639 h 6858000"/>
              <a:gd name="connsiteX16562" fmla="*/ 537452 w 12192000"/>
              <a:gd name="connsiteY16562" fmla="*/ 2838375 h 6858000"/>
              <a:gd name="connsiteX16563" fmla="*/ 528593 w 12192000"/>
              <a:gd name="connsiteY16563" fmla="*/ 2850922 h 6858000"/>
              <a:gd name="connsiteX16564" fmla="*/ 513090 w 12192000"/>
              <a:gd name="connsiteY16564" fmla="*/ 2856992 h 6858000"/>
              <a:gd name="connsiteX16565" fmla="*/ 507184 w 12192000"/>
              <a:gd name="connsiteY16565" fmla="*/ 2855373 h 6858000"/>
              <a:gd name="connsiteX16566" fmla="*/ 502755 w 12192000"/>
              <a:gd name="connsiteY16566" fmla="*/ 2845660 h 6858000"/>
              <a:gd name="connsiteX16567" fmla="*/ 502016 w 12192000"/>
              <a:gd name="connsiteY16567" fmla="*/ 2838780 h 6858000"/>
              <a:gd name="connsiteX16568" fmla="*/ 496110 w 12192000"/>
              <a:gd name="connsiteY16568" fmla="*/ 2834328 h 6858000"/>
              <a:gd name="connsiteX16569" fmla="*/ 495372 w 12192000"/>
              <a:gd name="connsiteY16569" fmla="*/ 2822187 h 6858000"/>
              <a:gd name="connsiteX16570" fmla="*/ 490943 w 12192000"/>
              <a:gd name="connsiteY16570" fmla="*/ 2816116 h 6858000"/>
              <a:gd name="connsiteX16571" fmla="*/ 479869 w 12192000"/>
              <a:gd name="connsiteY16571" fmla="*/ 2815307 h 6858000"/>
              <a:gd name="connsiteX16572" fmla="*/ 472487 w 12192000"/>
              <a:gd name="connsiteY16572" fmla="*/ 2807212 h 6858000"/>
              <a:gd name="connsiteX16573" fmla="*/ 468795 w 12192000"/>
              <a:gd name="connsiteY16573" fmla="*/ 2800737 h 6858000"/>
              <a:gd name="connsiteX16574" fmla="*/ 461413 w 12192000"/>
              <a:gd name="connsiteY16574" fmla="*/ 2797904 h 6858000"/>
              <a:gd name="connsiteX16575" fmla="*/ 440004 w 12192000"/>
              <a:gd name="connsiteY16575" fmla="*/ 2776454 h 6858000"/>
              <a:gd name="connsiteX16576" fmla="*/ 435575 w 12192000"/>
              <a:gd name="connsiteY16576" fmla="*/ 2767550 h 6858000"/>
              <a:gd name="connsiteX16577" fmla="*/ 425977 w 12192000"/>
              <a:gd name="connsiteY16577" fmla="*/ 2765527 h 6858000"/>
              <a:gd name="connsiteX16578" fmla="*/ 423762 w 12192000"/>
              <a:gd name="connsiteY16578" fmla="*/ 2759456 h 6858000"/>
              <a:gd name="connsiteX16579" fmla="*/ 419333 w 12192000"/>
              <a:gd name="connsiteY16579" fmla="*/ 2760266 h 6858000"/>
              <a:gd name="connsiteX16580" fmla="*/ 409736 w 12192000"/>
              <a:gd name="connsiteY16580" fmla="*/ 2752981 h 6858000"/>
              <a:gd name="connsiteX16581" fmla="*/ 408259 w 12192000"/>
              <a:gd name="connsiteY16581" fmla="*/ 2745696 h 6858000"/>
              <a:gd name="connsiteX16582" fmla="*/ 416380 w 12192000"/>
              <a:gd name="connsiteY16582" fmla="*/ 2732745 h 6858000"/>
              <a:gd name="connsiteX16583" fmla="*/ 419333 w 12192000"/>
              <a:gd name="connsiteY16583" fmla="*/ 2718175 h 6858000"/>
              <a:gd name="connsiteX16584" fmla="*/ 417857 w 12192000"/>
              <a:gd name="connsiteY16584" fmla="*/ 2699154 h 6858000"/>
              <a:gd name="connsiteX16585" fmla="*/ 411951 w 12192000"/>
              <a:gd name="connsiteY16585" fmla="*/ 2681346 h 6858000"/>
              <a:gd name="connsiteX16586" fmla="*/ 406783 w 12192000"/>
              <a:gd name="connsiteY16586" fmla="*/ 2674466 h 6858000"/>
              <a:gd name="connsiteX16587" fmla="*/ 401615 w 12192000"/>
              <a:gd name="connsiteY16587" fmla="*/ 2676085 h 6858000"/>
              <a:gd name="connsiteX16588" fmla="*/ 394971 w 12192000"/>
              <a:gd name="connsiteY16588" fmla="*/ 2672847 h 6858000"/>
              <a:gd name="connsiteX16589" fmla="*/ 377253 w 12192000"/>
              <a:gd name="connsiteY16589" fmla="*/ 2657468 h 6858000"/>
              <a:gd name="connsiteX16590" fmla="*/ 375039 w 12192000"/>
              <a:gd name="connsiteY16590" fmla="*/ 2643303 h 6858000"/>
              <a:gd name="connsiteX16591" fmla="*/ 377991 w 12192000"/>
              <a:gd name="connsiteY16591" fmla="*/ 2635613 h 6858000"/>
              <a:gd name="connsiteX16592" fmla="*/ 374300 w 12192000"/>
              <a:gd name="connsiteY16592" fmla="*/ 2634399 h 6858000"/>
              <a:gd name="connsiteX16593" fmla="*/ 365441 w 12192000"/>
              <a:gd name="connsiteY16593" fmla="*/ 2643708 h 6858000"/>
              <a:gd name="connsiteX16594" fmla="*/ 359535 w 12192000"/>
              <a:gd name="connsiteY16594" fmla="*/ 2644112 h 6858000"/>
              <a:gd name="connsiteX16595" fmla="*/ 352891 w 12192000"/>
              <a:gd name="connsiteY16595" fmla="*/ 2646945 h 6858000"/>
              <a:gd name="connsiteX16596" fmla="*/ 349200 w 12192000"/>
              <a:gd name="connsiteY16596" fmla="*/ 2640065 h 6858000"/>
              <a:gd name="connsiteX16597" fmla="*/ 350676 w 12192000"/>
              <a:gd name="connsiteY16597" fmla="*/ 2636828 h 6858000"/>
              <a:gd name="connsiteX16598" fmla="*/ 344032 w 12192000"/>
              <a:gd name="connsiteY16598" fmla="*/ 2634399 h 6858000"/>
              <a:gd name="connsiteX16599" fmla="*/ 337388 w 12192000"/>
              <a:gd name="connsiteY16599" fmla="*/ 2634804 h 6858000"/>
              <a:gd name="connsiteX16600" fmla="*/ 337388 w 12192000"/>
              <a:gd name="connsiteY16600" fmla="*/ 2630352 h 6858000"/>
              <a:gd name="connsiteX16601" fmla="*/ 326314 w 12192000"/>
              <a:gd name="connsiteY16601" fmla="*/ 2625091 h 6858000"/>
              <a:gd name="connsiteX16602" fmla="*/ 317455 w 12192000"/>
              <a:gd name="connsiteY16602" fmla="*/ 2622663 h 6858000"/>
              <a:gd name="connsiteX16603" fmla="*/ 312288 w 12192000"/>
              <a:gd name="connsiteY16603" fmla="*/ 2614164 h 6858000"/>
              <a:gd name="connsiteX16604" fmla="*/ 311550 w 12192000"/>
              <a:gd name="connsiteY16604" fmla="*/ 2605260 h 6858000"/>
              <a:gd name="connsiteX16605" fmla="*/ 302691 w 12192000"/>
              <a:gd name="connsiteY16605" fmla="*/ 2601617 h 6858000"/>
              <a:gd name="connsiteX16606" fmla="*/ 293093 w 12192000"/>
              <a:gd name="connsiteY16606" fmla="*/ 2589476 h 6858000"/>
              <a:gd name="connsiteX16607" fmla="*/ 295308 w 12192000"/>
              <a:gd name="connsiteY16607" fmla="*/ 2586643 h 6858000"/>
              <a:gd name="connsiteX16608" fmla="*/ 308596 w 12192000"/>
              <a:gd name="connsiteY16608" fmla="*/ 2585834 h 6858000"/>
              <a:gd name="connsiteX16609" fmla="*/ 315979 w 12192000"/>
              <a:gd name="connsiteY16609" fmla="*/ 2588262 h 6858000"/>
              <a:gd name="connsiteX16610" fmla="*/ 327791 w 12192000"/>
              <a:gd name="connsiteY16610" fmla="*/ 2590285 h 6858000"/>
              <a:gd name="connsiteX16611" fmla="*/ 335173 w 12192000"/>
              <a:gd name="connsiteY16611" fmla="*/ 2594333 h 6858000"/>
              <a:gd name="connsiteX16612" fmla="*/ 338126 w 12192000"/>
              <a:gd name="connsiteY16612" fmla="*/ 2589881 h 6858000"/>
              <a:gd name="connsiteX16613" fmla="*/ 339603 w 12192000"/>
              <a:gd name="connsiteY16613" fmla="*/ 2584215 h 6858000"/>
              <a:gd name="connsiteX16614" fmla="*/ 331482 w 12192000"/>
              <a:gd name="connsiteY16614" fmla="*/ 2583001 h 6858000"/>
              <a:gd name="connsiteX16615" fmla="*/ 330744 w 12192000"/>
              <a:gd name="connsiteY16615" fmla="*/ 2580572 h 6858000"/>
              <a:gd name="connsiteX16616" fmla="*/ 335911 w 12192000"/>
              <a:gd name="connsiteY16616" fmla="*/ 2575716 h 6858000"/>
              <a:gd name="connsiteX16617" fmla="*/ 341079 w 12192000"/>
              <a:gd name="connsiteY16617" fmla="*/ 2577739 h 6858000"/>
              <a:gd name="connsiteX16618" fmla="*/ 344032 w 12192000"/>
              <a:gd name="connsiteY16618" fmla="*/ 2570454 h 6858000"/>
              <a:gd name="connsiteX16619" fmla="*/ 340341 w 12192000"/>
              <a:gd name="connsiteY16619" fmla="*/ 2565193 h 6858000"/>
              <a:gd name="connsiteX16620" fmla="*/ 340341 w 12192000"/>
              <a:gd name="connsiteY16620" fmla="*/ 2560337 h 6858000"/>
              <a:gd name="connsiteX16621" fmla="*/ 346247 w 12192000"/>
              <a:gd name="connsiteY16621" fmla="*/ 2553456 h 6858000"/>
              <a:gd name="connsiteX16622" fmla="*/ 339603 w 12192000"/>
              <a:gd name="connsiteY16622" fmla="*/ 2543339 h 6858000"/>
              <a:gd name="connsiteX16623" fmla="*/ 335911 w 12192000"/>
              <a:gd name="connsiteY16623" fmla="*/ 2541720 h 6858000"/>
              <a:gd name="connsiteX16624" fmla="*/ 330744 w 12192000"/>
              <a:gd name="connsiteY16624" fmla="*/ 2527959 h 6858000"/>
              <a:gd name="connsiteX16625" fmla="*/ 318194 w 12192000"/>
              <a:gd name="connsiteY16625" fmla="*/ 2516627 h 6858000"/>
              <a:gd name="connsiteX16626" fmla="*/ 315979 w 12192000"/>
              <a:gd name="connsiteY16626" fmla="*/ 2509343 h 6858000"/>
              <a:gd name="connsiteX16627" fmla="*/ 309335 w 12192000"/>
              <a:gd name="connsiteY16627" fmla="*/ 2500034 h 6858000"/>
              <a:gd name="connsiteX16628" fmla="*/ 295308 w 12192000"/>
              <a:gd name="connsiteY16628" fmla="*/ 2487083 h 6858000"/>
              <a:gd name="connsiteX16629" fmla="*/ 289402 w 12192000"/>
              <a:gd name="connsiteY16629" fmla="*/ 2487488 h 6858000"/>
              <a:gd name="connsiteX16630" fmla="*/ 280543 w 12192000"/>
              <a:gd name="connsiteY16630" fmla="*/ 2479798 h 6858000"/>
              <a:gd name="connsiteX16631" fmla="*/ 276114 w 12192000"/>
              <a:gd name="connsiteY16631" fmla="*/ 2467252 h 6858000"/>
              <a:gd name="connsiteX16632" fmla="*/ 275376 w 12192000"/>
              <a:gd name="connsiteY16632" fmla="*/ 2451873 h 6858000"/>
              <a:gd name="connsiteX16633" fmla="*/ 272422 w 12192000"/>
              <a:gd name="connsiteY16633" fmla="*/ 2446612 h 6858000"/>
              <a:gd name="connsiteX16634" fmla="*/ 266517 w 12192000"/>
              <a:gd name="connsiteY16634" fmla="*/ 2441351 h 6858000"/>
              <a:gd name="connsiteX16635" fmla="*/ 267255 w 12192000"/>
              <a:gd name="connsiteY16635" fmla="*/ 2432042 h 6858000"/>
              <a:gd name="connsiteX16636" fmla="*/ 270946 w 12192000"/>
              <a:gd name="connsiteY16636" fmla="*/ 2427995 h 6858000"/>
              <a:gd name="connsiteX16637" fmla="*/ 269470 w 12192000"/>
              <a:gd name="connsiteY16637" fmla="*/ 2419091 h 6858000"/>
              <a:gd name="connsiteX16638" fmla="*/ 259134 w 12192000"/>
              <a:gd name="connsiteY16638" fmla="*/ 2410187 h 6858000"/>
              <a:gd name="connsiteX16639" fmla="*/ 256919 w 12192000"/>
              <a:gd name="connsiteY16639" fmla="*/ 2404521 h 6858000"/>
              <a:gd name="connsiteX16640" fmla="*/ 259872 w 12192000"/>
              <a:gd name="connsiteY16640" fmla="*/ 2401688 h 6858000"/>
              <a:gd name="connsiteX16641" fmla="*/ 259872 w 12192000"/>
              <a:gd name="connsiteY16641" fmla="*/ 2396832 h 6858000"/>
              <a:gd name="connsiteX16642" fmla="*/ 247322 w 12192000"/>
              <a:gd name="connsiteY16642" fmla="*/ 2381857 h 6858000"/>
              <a:gd name="connsiteX16643" fmla="*/ 243631 w 12192000"/>
              <a:gd name="connsiteY16643" fmla="*/ 2373358 h 6858000"/>
              <a:gd name="connsiteX16644" fmla="*/ 245107 w 12192000"/>
              <a:gd name="connsiteY16644" fmla="*/ 2366074 h 6858000"/>
              <a:gd name="connsiteX16645" fmla="*/ 248799 w 12192000"/>
              <a:gd name="connsiteY16645" fmla="*/ 2363241 h 6858000"/>
              <a:gd name="connsiteX16646" fmla="*/ 243631 w 12192000"/>
              <a:gd name="connsiteY16646" fmla="*/ 2356765 h 6858000"/>
              <a:gd name="connsiteX16647" fmla="*/ 237725 w 12192000"/>
              <a:gd name="connsiteY16647" fmla="*/ 2346647 h 6858000"/>
              <a:gd name="connsiteX16648" fmla="*/ 231081 w 12192000"/>
              <a:gd name="connsiteY16648" fmla="*/ 2323174 h 6858000"/>
              <a:gd name="connsiteX16649" fmla="*/ 229604 w 12192000"/>
              <a:gd name="connsiteY16649" fmla="*/ 2312247 h 6858000"/>
              <a:gd name="connsiteX16650" fmla="*/ 228866 w 12192000"/>
              <a:gd name="connsiteY16650" fmla="*/ 2304557 h 6858000"/>
              <a:gd name="connsiteX16651" fmla="*/ 231081 w 12192000"/>
              <a:gd name="connsiteY16651" fmla="*/ 2293225 h 6858000"/>
              <a:gd name="connsiteX16652" fmla="*/ 228866 w 12192000"/>
              <a:gd name="connsiteY16652" fmla="*/ 2279465 h 6858000"/>
              <a:gd name="connsiteX16653" fmla="*/ 211886 w 12192000"/>
              <a:gd name="connsiteY16653" fmla="*/ 2255182 h 6858000"/>
              <a:gd name="connsiteX16654" fmla="*/ 200813 w 12192000"/>
              <a:gd name="connsiteY16654" fmla="*/ 2244659 h 6858000"/>
              <a:gd name="connsiteX16655" fmla="*/ 194169 w 12192000"/>
              <a:gd name="connsiteY16655" fmla="*/ 2245874 h 6858000"/>
              <a:gd name="connsiteX16656" fmla="*/ 189001 w 12192000"/>
              <a:gd name="connsiteY16656" fmla="*/ 2246278 h 6858000"/>
              <a:gd name="connsiteX16657" fmla="*/ 186048 w 12192000"/>
              <a:gd name="connsiteY16657" fmla="*/ 2244659 h 6858000"/>
              <a:gd name="connsiteX16658" fmla="*/ 186048 w 12192000"/>
              <a:gd name="connsiteY16658" fmla="*/ 2236970 h 6858000"/>
              <a:gd name="connsiteX16659" fmla="*/ 184571 w 12192000"/>
              <a:gd name="connsiteY16659" fmla="*/ 2231709 h 6858000"/>
              <a:gd name="connsiteX16660" fmla="*/ 172021 w 12192000"/>
              <a:gd name="connsiteY16660" fmla="*/ 2228471 h 6858000"/>
              <a:gd name="connsiteX16661" fmla="*/ 163901 w 12192000"/>
              <a:gd name="connsiteY16661" fmla="*/ 2228066 h 6858000"/>
              <a:gd name="connsiteX16662" fmla="*/ 150612 w 12192000"/>
              <a:gd name="connsiteY16662" fmla="*/ 2221590 h 6858000"/>
              <a:gd name="connsiteX16663" fmla="*/ 150612 w 12192000"/>
              <a:gd name="connsiteY16663" fmla="*/ 2213496 h 6858000"/>
              <a:gd name="connsiteX16664" fmla="*/ 144706 w 12192000"/>
              <a:gd name="connsiteY16664" fmla="*/ 2207425 h 6858000"/>
              <a:gd name="connsiteX16665" fmla="*/ 131418 w 12192000"/>
              <a:gd name="connsiteY16665" fmla="*/ 2207425 h 6858000"/>
              <a:gd name="connsiteX16666" fmla="*/ 124035 w 12192000"/>
              <a:gd name="connsiteY16666" fmla="*/ 2206211 h 6858000"/>
              <a:gd name="connsiteX16667" fmla="*/ 115915 w 12192000"/>
              <a:gd name="connsiteY16667" fmla="*/ 2201760 h 6858000"/>
              <a:gd name="connsiteX16668" fmla="*/ 105579 w 12192000"/>
              <a:gd name="connsiteY16668" fmla="*/ 2198927 h 6858000"/>
              <a:gd name="connsiteX16669" fmla="*/ 88600 w 12192000"/>
              <a:gd name="connsiteY16669" fmla="*/ 2198927 h 6858000"/>
              <a:gd name="connsiteX16670" fmla="*/ 83432 w 12192000"/>
              <a:gd name="connsiteY16670" fmla="*/ 2195689 h 6858000"/>
              <a:gd name="connsiteX16671" fmla="*/ 81217 w 12192000"/>
              <a:gd name="connsiteY16671" fmla="*/ 2187999 h 6858000"/>
              <a:gd name="connsiteX16672" fmla="*/ 83432 w 12192000"/>
              <a:gd name="connsiteY16672" fmla="*/ 2186785 h 6858000"/>
              <a:gd name="connsiteX16673" fmla="*/ 85647 w 12192000"/>
              <a:gd name="connsiteY16673" fmla="*/ 2179500 h 6858000"/>
              <a:gd name="connsiteX16674" fmla="*/ 89338 w 12192000"/>
              <a:gd name="connsiteY16674" fmla="*/ 2165335 h 6858000"/>
              <a:gd name="connsiteX16675" fmla="*/ 86385 w 12192000"/>
              <a:gd name="connsiteY16675" fmla="*/ 2156027 h 6858000"/>
              <a:gd name="connsiteX16676" fmla="*/ 78264 w 12192000"/>
              <a:gd name="connsiteY16676" fmla="*/ 2147528 h 6858000"/>
              <a:gd name="connsiteX16677" fmla="*/ 77526 w 12192000"/>
              <a:gd name="connsiteY16677" fmla="*/ 2145099 h 6858000"/>
              <a:gd name="connsiteX16678" fmla="*/ 79003 w 12192000"/>
              <a:gd name="connsiteY16678" fmla="*/ 2141862 h 6858000"/>
              <a:gd name="connsiteX16679" fmla="*/ 75312 w 12192000"/>
              <a:gd name="connsiteY16679" fmla="*/ 2138624 h 6858000"/>
              <a:gd name="connsiteX16680" fmla="*/ 67191 w 12192000"/>
              <a:gd name="connsiteY16680" fmla="*/ 2129315 h 6858000"/>
              <a:gd name="connsiteX16681" fmla="*/ 56855 w 12192000"/>
              <a:gd name="connsiteY16681" fmla="*/ 2108675 h 6858000"/>
              <a:gd name="connsiteX16682" fmla="*/ 55379 w 12192000"/>
              <a:gd name="connsiteY16682" fmla="*/ 2092891 h 6858000"/>
              <a:gd name="connsiteX16683" fmla="*/ 47258 w 12192000"/>
              <a:gd name="connsiteY16683" fmla="*/ 2087630 h 6858000"/>
              <a:gd name="connsiteX16684" fmla="*/ 45782 w 12192000"/>
              <a:gd name="connsiteY16684" fmla="*/ 2081964 h 6858000"/>
              <a:gd name="connsiteX16685" fmla="*/ 46520 w 12192000"/>
              <a:gd name="connsiteY16685" fmla="*/ 2073060 h 6858000"/>
              <a:gd name="connsiteX16686" fmla="*/ 43567 w 12192000"/>
              <a:gd name="connsiteY16686" fmla="*/ 2063752 h 6858000"/>
              <a:gd name="connsiteX16687" fmla="*/ 44305 w 12192000"/>
              <a:gd name="connsiteY16687" fmla="*/ 2059705 h 6858000"/>
              <a:gd name="connsiteX16688" fmla="*/ 48735 w 12192000"/>
              <a:gd name="connsiteY16688" fmla="*/ 2060109 h 6858000"/>
              <a:gd name="connsiteX16689" fmla="*/ 55379 w 12192000"/>
              <a:gd name="connsiteY16689" fmla="*/ 2053634 h 6858000"/>
              <a:gd name="connsiteX16690" fmla="*/ 54641 w 12192000"/>
              <a:gd name="connsiteY16690" fmla="*/ 2046349 h 6858000"/>
              <a:gd name="connsiteX16691" fmla="*/ 49473 w 12192000"/>
              <a:gd name="connsiteY16691" fmla="*/ 2041492 h 6858000"/>
              <a:gd name="connsiteX16692" fmla="*/ 42090 w 12192000"/>
              <a:gd name="connsiteY16692" fmla="*/ 2037041 h 6858000"/>
              <a:gd name="connsiteX16693" fmla="*/ 39876 w 12192000"/>
              <a:gd name="connsiteY16693" fmla="*/ 2028137 h 6858000"/>
              <a:gd name="connsiteX16694" fmla="*/ 34708 w 12192000"/>
              <a:gd name="connsiteY16694" fmla="*/ 2025709 h 6858000"/>
              <a:gd name="connsiteX16695" fmla="*/ 33970 w 12192000"/>
              <a:gd name="connsiteY16695" fmla="*/ 2018424 h 6858000"/>
              <a:gd name="connsiteX16696" fmla="*/ 36184 w 12192000"/>
              <a:gd name="connsiteY16696" fmla="*/ 2010329 h 6858000"/>
              <a:gd name="connsiteX16697" fmla="*/ 35446 w 12192000"/>
              <a:gd name="connsiteY16697" fmla="*/ 2005878 h 6858000"/>
              <a:gd name="connsiteX16698" fmla="*/ 39876 w 12192000"/>
              <a:gd name="connsiteY16698" fmla="*/ 2001830 h 6858000"/>
              <a:gd name="connsiteX16699" fmla="*/ 39138 w 12192000"/>
              <a:gd name="connsiteY16699" fmla="*/ 1996164 h 6858000"/>
              <a:gd name="connsiteX16700" fmla="*/ 42829 w 12192000"/>
              <a:gd name="connsiteY16700" fmla="*/ 1991308 h 6858000"/>
              <a:gd name="connsiteX16701" fmla="*/ 46520 w 12192000"/>
              <a:gd name="connsiteY16701" fmla="*/ 1994141 h 6858000"/>
              <a:gd name="connsiteX16702" fmla="*/ 50949 w 12192000"/>
              <a:gd name="connsiteY16702" fmla="*/ 2002235 h 6858000"/>
              <a:gd name="connsiteX16703" fmla="*/ 59070 w 12192000"/>
              <a:gd name="connsiteY16703" fmla="*/ 2006282 h 6858000"/>
              <a:gd name="connsiteX16704" fmla="*/ 56117 w 12192000"/>
              <a:gd name="connsiteY16704" fmla="*/ 2002235 h 6858000"/>
              <a:gd name="connsiteX16705" fmla="*/ 53164 w 12192000"/>
              <a:gd name="connsiteY16705" fmla="*/ 1995355 h 6858000"/>
              <a:gd name="connsiteX16706" fmla="*/ 51688 w 12192000"/>
              <a:gd name="connsiteY16706" fmla="*/ 1983618 h 6858000"/>
              <a:gd name="connsiteX16707" fmla="*/ 47258 w 12192000"/>
              <a:gd name="connsiteY16707" fmla="*/ 1980785 h 6858000"/>
              <a:gd name="connsiteX16708" fmla="*/ 47996 w 12192000"/>
              <a:gd name="connsiteY16708" fmla="*/ 1974715 h 6858000"/>
              <a:gd name="connsiteX16709" fmla="*/ 52426 w 12192000"/>
              <a:gd name="connsiteY16709" fmla="*/ 1974715 h 6858000"/>
              <a:gd name="connsiteX16710" fmla="*/ 56117 w 12192000"/>
              <a:gd name="connsiteY16710" fmla="*/ 1977548 h 6858000"/>
              <a:gd name="connsiteX16711" fmla="*/ 64976 w 12192000"/>
              <a:gd name="connsiteY16711" fmla="*/ 1975119 h 6858000"/>
              <a:gd name="connsiteX16712" fmla="*/ 73835 w 12192000"/>
              <a:gd name="connsiteY16712" fmla="*/ 1973096 h 6858000"/>
              <a:gd name="connsiteX16713" fmla="*/ 61285 w 12192000"/>
              <a:gd name="connsiteY16713" fmla="*/ 1971882 h 6858000"/>
              <a:gd name="connsiteX16714" fmla="*/ 58332 w 12192000"/>
              <a:gd name="connsiteY16714" fmla="*/ 1968644 h 6858000"/>
              <a:gd name="connsiteX16715" fmla="*/ 50949 w 12192000"/>
              <a:gd name="connsiteY16715" fmla="*/ 1968239 h 6858000"/>
              <a:gd name="connsiteX16716" fmla="*/ 49473 w 12192000"/>
              <a:gd name="connsiteY16716" fmla="*/ 1964597 h 6858000"/>
              <a:gd name="connsiteX16717" fmla="*/ 47258 w 12192000"/>
              <a:gd name="connsiteY16717" fmla="*/ 1966620 h 6858000"/>
              <a:gd name="connsiteX16718" fmla="*/ 40614 w 12192000"/>
              <a:gd name="connsiteY16718" fmla="*/ 1962978 h 6858000"/>
              <a:gd name="connsiteX16719" fmla="*/ 40614 w 12192000"/>
              <a:gd name="connsiteY16719" fmla="*/ 1973096 h 6858000"/>
              <a:gd name="connsiteX16720" fmla="*/ 40614 w 12192000"/>
              <a:gd name="connsiteY16720" fmla="*/ 1983214 h 6858000"/>
              <a:gd name="connsiteX16721" fmla="*/ 37661 w 12192000"/>
              <a:gd name="connsiteY16721" fmla="*/ 1981999 h 6858000"/>
              <a:gd name="connsiteX16722" fmla="*/ 33970 w 12192000"/>
              <a:gd name="connsiteY16722" fmla="*/ 1981999 h 6858000"/>
              <a:gd name="connsiteX16723" fmla="*/ 31755 w 12192000"/>
              <a:gd name="connsiteY16723" fmla="*/ 1977548 h 6858000"/>
              <a:gd name="connsiteX16724" fmla="*/ 20681 w 12192000"/>
              <a:gd name="connsiteY16724" fmla="*/ 1967430 h 6858000"/>
              <a:gd name="connsiteX16725" fmla="*/ 17728 w 12192000"/>
              <a:gd name="connsiteY16725" fmla="*/ 1960954 h 6858000"/>
              <a:gd name="connsiteX16726" fmla="*/ 20681 w 12192000"/>
              <a:gd name="connsiteY16726" fmla="*/ 1955288 h 6858000"/>
              <a:gd name="connsiteX16727" fmla="*/ 19205 w 12192000"/>
              <a:gd name="connsiteY16727" fmla="*/ 1946385 h 6858000"/>
              <a:gd name="connsiteX16728" fmla="*/ 0 w 12192000"/>
              <a:gd name="connsiteY16728" fmla="*/ 1918936 h 6858000"/>
              <a:gd name="connsiteX16729" fmla="*/ 0 w 12192000"/>
              <a:gd name="connsiteY16729" fmla="*/ 1903231 h 6858000"/>
              <a:gd name="connsiteX16730" fmla="*/ 2964 w 12192000"/>
              <a:gd name="connsiteY16730" fmla="*/ 1898628 h 6858000"/>
              <a:gd name="connsiteX16731" fmla="*/ 1487 w 12192000"/>
              <a:gd name="connsiteY16731" fmla="*/ 1889320 h 6858000"/>
              <a:gd name="connsiteX16732" fmla="*/ 0 w 12192000"/>
              <a:gd name="connsiteY16732" fmla="*/ 1886739 h 6858000"/>
              <a:gd name="connsiteX16733" fmla="*/ 0 w 12192000"/>
              <a:gd name="connsiteY16733" fmla="*/ 1873145 h 6858000"/>
              <a:gd name="connsiteX16734" fmla="*/ 2964 w 12192000"/>
              <a:gd name="connsiteY16734" fmla="*/ 1869084 h 6858000"/>
              <a:gd name="connsiteX16735" fmla="*/ 4440 w 12192000"/>
              <a:gd name="connsiteY16735" fmla="*/ 1858561 h 6858000"/>
              <a:gd name="connsiteX16736" fmla="*/ 3702 w 12192000"/>
              <a:gd name="connsiteY16736" fmla="*/ 1839945 h 6858000"/>
              <a:gd name="connsiteX16737" fmla="*/ 0 w 12192000"/>
              <a:gd name="connsiteY16737" fmla="*/ 1831625 h 6858000"/>
              <a:gd name="connsiteX16738" fmla="*/ 0 w 12192000"/>
              <a:gd name="connsiteY16738" fmla="*/ 1786731 h 6858000"/>
              <a:gd name="connsiteX16739" fmla="*/ 7393 w 12192000"/>
              <a:gd name="connsiteY16739" fmla="*/ 1782070 h 6858000"/>
              <a:gd name="connsiteX16740" fmla="*/ 12561 w 12192000"/>
              <a:gd name="connsiteY16740" fmla="*/ 1769929 h 6858000"/>
              <a:gd name="connsiteX16741" fmla="*/ 9608 w 12192000"/>
              <a:gd name="connsiteY16741" fmla="*/ 1767905 h 6858000"/>
              <a:gd name="connsiteX16742" fmla="*/ 8131 w 12192000"/>
              <a:gd name="connsiteY16742" fmla="*/ 1761835 h 6858000"/>
              <a:gd name="connsiteX16743" fmla="*/ 13299 w 12192000"/>
              <a:gd name="connsiteY16743" fmla="*/ 1756978 h 6858000"/>
              <a:gd name="connsiteX16744" fmla="*/ 18467 w 12192000"/>
              <a:gd name="connsiteY16744" fmla="*/ 1746860 h 6858000"/>
              <a:gd name="connsiteX16745" fmla="*/ 20681 w 12192000"/>
              <a:gd name="connsiteY16745" fmla="*/ 1727839 h 6858000"/>
              <a:gd name="connsiteX16746" fmla="*/ 17728 w 12192000"/>
              <a:gd name="connsiteY16746" fmla="*/ 1716507 h 6858000"/>
              <a:gd name="connsiteX16747" fmla="*/ 17728 w 12192000"/>
              <a:gd name="connsiteY16747" fmla="*/ 1709222 h 6858000"/>
              <a:gd name="connsiteX16748" fmla="*/ 22158 w 12192000"/>
              <a:gd name="connsiteY16748" fmla="*/ 1703960 h 6858000"/>
              <a:gd name="connsiteX16749" fmla="*/ 15514 w 12192000"/>
              <a:gd name="connsiteY16749" fmla="*/ 1694247 h 6858000"/>
              <a:gd name="connsiteX16750" fmla="*/ 16252 w 12192000"/>
              <a:gd name="connsiteY16750" fmla="*/ 1682106 h 6858000"/>
              <a:gd name="connsiteX16751" fmla="*/ 20681 w 12192000"/>
              <a:gd name="connsiteY16751" fmla="*/ 1664703 h 6858000"/>
              <a:gd name="connsiteX16752" fmla="*/ 19205 w 12192000"/>
              <a:gd name="connsiteY16752" fmla="*/ 1646896 h 6858000"/>
              <a:gd name="connsiteX16753" fmla="*/ 22896 w 12192000"/>
              <a:gd name="connsiteY16753" fmla="*/ 1638801 h 6858000"/>
              <a:gd name="connsiteX16754" fmla="*/ 36184 w 12192000"/>
              <a:gd name="connsiteY16754" fmla="*/ 1623827 h 6858000"/>
              <a:gd name="connsiteX16755" fmla="*/ 39138 w 12192000"/>
              <a:gd name="connsiteY16755" fmla="*/ 1614519 h 6858000"/>
              <a:gd name="connsiteX16756" fmla="*/ 43567 w 12192000"/>
              <a:gd name="connsiteY16756" fmla="*/ 1609662 h 6858000"/>
              <a:gd name="connsiteX16757" fmla="*/ 49473 w 12192000"/>
              <a:gd name="connsiteY16757" fmla="*/ 1594688 h 6858000"/>
              <a:gd name="connsiteX16758" fmla="*/ 59070 w 12192000"/>
              <a:gd name="connsiteY16758" fmla="*/ 1584570 h 6858000"/>
              <a:gd name="connsiteX16759" fmla="*/ 65714 w 12192000"/>
              <a:gd name="connsiteY16759" fmla="*/ 1572833 h 6858000"/>
              <a:gd name="connsiteX16760" fmla="*/ 69405 w 12192000"/>
              <a:gd name="connsiteY16760" fmla="*/ 1548145 h 6858000"/>
              <a:gd name="connsiteX16761" fmla="*/ 81217 w 12192000"/>
              <a:gd name="connsiteY16761" fmla="*/ 1526291 h 6858000"/>
              <a:gd name="connsiteX16762" fmla="*/ 83432 w 12192000"/>
              <a:gd name="connsiteY16762" fmla="*/ 1505650 h 6858000"/>
              <a:gd name="connsiteX16763" fmla="*/ 96720 w 12192000"/>
              <a:gd name="connsiteY16763" fmla="*/ 1477725 h 6858000"/>
              <a:gd name="connsiteX16764" fmla="*/ 101888 w 12192000"/>
              <a:gd name="connsiteY16764" fmla="*/ 1468012 h 6858000"/>
              <a:gd name="connsiteX16765" fmla="*/ 110009 w 12192000"/>
              <a:gd name="connsiteY16765" fmla="*/ 1455466 h 6858000"/>
              <a:gd name="connsiteX16766" fmla="*/ 108532 w 12192000"/>
              <a:gd name="connsiteY16766" fmla="*/ 1448586 h 6858000"/>
              <a:gd name="connsiteX16767" fmla="*/ 108532 w 12192000"/>
              <a:gd name="connsiteY16767" fmla="*/ 1441705 h 6858000"/>
              <a:gd name="connsiteX16768" fmla="*/ 118868 w 12192000"/>
              <a:gd name="connsiteY16768" fmla="*/ 1429969 h 6858000"/>
              <a:gd name="connsiteX16769" fmla="*/ 118868 w 12192000"/>
              <a:gd name="connsiteY16769" fmla="*/ 1422684 h 6858000"/>
              <a:gd name="connsiteX16770" fmla="*/ 121821 w 12192000"/>
              <a:gd name="connsiteY16770" fmla="*/ 1420256 h 6858000"/>
              <a:gd name="connsiteX16771" fmla="*/ 127727 w 12192000"/>
              <a:gd name="connsiteY16771" fmla="*/ 1424303 h 6858000"/>
              <a:gd name="connsiteX16772" fmla="*/ 144706 w 12192000"/>
              <a:gd name="connsiteY16772" fmla="*/ 1424707 h 6858000"/>
              <a:gd name="connsiteX16773" fmla="*/ 151350 w 12192000"/>
              <a:gd name="connsiteY16773" fmla="*/ 1429564 h 6858000"/>
              <a:gd name="connsiteX16774" fmla="*/ 157995 w 12192000"/>
              <a:gd name="connsiteY16774" fmla="*/ 1428350 h 6858000"/>
              <a:gd name="connsiteX16775" fmla="*/ 166854 w 12192000"/>
              <a:gd name="connsiteY16775" fmla="*/ 1433611 h 6858000"/>
              <a:gd name="connsiteX16776" fmla="*/ 171283 w 12192000"/>
              <a:gd name="connsiteY16776" fmla="*/ 1443729 h 6858000"/>
              <a:gd name="connsiteX16777" fmla="*/ 169807 w 12192000"/>
              <a:gd name="connsiteY16777" fmla="*/ 1432397 h 6858000"/>
              <a:gd name="connsiteX16778" fmla="*/ 164639 w 12192000"/>
              <a:gd name="connsiteY16778" fmla="*/ 1426326 h 6858000"/>
              <a:gd name="connsiteX16779" fmla="*/ 154304 w 12192000"/>
              <a:gd name="connsiteY16779" fmla="*/ 1424707 h 6858000"/>
              <a:gd name="connsiteX16780" fmla="*/ 145445 w 12192000"/>
              <a:gd name="connsiteY16780" fmla="*/ 1418637 h 6858000"/>
              <a:gd name="connsiteX16781" fmla="*/ 132156 w 12192000"/>
              <a:gd name="connsiteY16781" fmla="*/ 1417423 h 6858000"/>
              <a:gd name="connsiteX16782" fmla="*/ 118868 w 12192000"/>
              <a:gd name="connsiteY16782" fmla="*/ 1414185 h 6858000"/>
              <a:gd name="connsiteX16783" fmla="*/ 117391 w 12192000"/>
              <a:gd name="connsiteY16783" fmla="*/ 1409328 h 6858000"/>
              <a:gd name="connsiteX16784" fmla="*/ 121083 w 12192000"/>
              <a:gd name="connsiteY16784" fmla="*/ 1405686 h 6858000"/>
              <a:gd name="connsiteX16785" fmla="*/ 124035 w 12192000"/>
              <a:gd name="connsiteY16785" fmla="*/ 1406900 h 6858000"/>
              <a:gd name="connsiteX16786" fmla="*/ 129941 w 12192000"/>
              <a:gd name="connsiteY16786" fmla="*/ 1400829 h 6858000"/>
              <a:gd name="connsiteX16787" fmla="*/ 130680 w 12192000"/>
              <a:gd name="connsiteY16787" fmla="*/ 1391521 h 6858000"/>
              <a:gd name="connsiteX16788" fmla="*/ 132894 w 12192000"/>
              <a:gd name="connsiteY16788" fmla="*/ 1384641 h 6858000"/>
              <a:gd name="connsiteX16789" fmla="*/ 125512 w 12192000"/>
              <a:gd name="connsiteY16789" fmla="*/ 1381808 h 6858000"/>
              <a:gd name="connsiteX16790" fmla="*/ 121821 w 12192000"/>
              <a:gd name="connsiteY16790" fmla="*/ 1377761 h 6858000"/>
              <a:gd name="connsiteX16791" fmla="*/ 124035 w 12192000"/>
              <a:gd name="connsiteY16791" fmla="*/ 1370476 h 6858000"/>
              <a:gd name="connsiteX16792" fmla="*/ 129203 w 12192000"/>
              <a:gd name="connsiteY16792" fmla="*/ 1370476 h 6858000"/>
              <a:gd name="connsiteX16793" fmla="*/ 132894 w 12192000"/>
              <a:gd name="connsiteY16793" fmla="*/ 1365214 h 6858000"/>
              <a:gd name="connsiteX16794" fmla="*/ 132894 w 12192000"/>
              <a:gd name="connsiteY16794" fmla="*/ 1361977 h 6858000"/>
              <a:gd name="connsiteX16795" fmla="*/ 126250 w 12192000"/>
              <a:gd name="connsiteY16795" fmla="*/ 1360358 h 6858000"/>
              <a:gd name="connsiteX16796" fmla="*/ 125512 w 12192000"/>
              <a:gd name="connsiteY16796" fmla="*/ 1354287 h 6858000"/>
              <a:gd name="connsiteX16797" fmla="*/ 127727 w 12192000"/>
              <a:gd name="connsiteY16797" fmla="*/ 1342550 h 6858000"/>
              <a:gd name="connsiteX16798" fmla="*/ 124774 w 12192000"/>
              <a:gd name="connsiteY16798" fmla="*/ 1330814 h 6858000"/>
              <a:gd name="connsiteX16799" fmla="*/ 129941 w 12192000"/>
              <a:gd name="connsiteY16799" fmla="*/ 1307340 h 6858000"/>
              <a:gd name="connsiteX16800" fmla="*/ 124774 w 12192000"/>
              <a:gd name="connsiteY16800" fmla="*/ 1290342 h 6858000"/>
              <a:gd name="connsiteX16801" fmla="*/ 124035 w 12192000"/>
              <a:gd name="connsiteY16801" fmla="*/ 1282248 h 6858000"/>
              <a:gd name="connsiteX16802" fmla="*/ 132156 w 12192000"/>
              <a:gd name="connsiteY16802" fmla="*/ 1265250 h 6858000"/>
              <a:gd name="connsiteX16803" fmla="*/ 133633 w 12192000"/>
              <a:gd name="connsiteY16803" fmla="*/ 1255942 h 6858000"/>
              <a:gd name="connsiteX16804" fmla="*/ 137324 w 12192000"/>
              <a:gd name="connsiteY16804" fmla="*/ 1255132 h 6858000"/>
              <a:gd name="connsiteX16805" fmla="*/ 160209 w 12192000"/>
              <a:gd name="connsiteY16805" fmla="*/ 1273344 h 6858000"/>
              <a:gd name="connsiteX16806" fmla="*/ 172021 w 12192000"/>
              <a:gd name="connsiteY16806" fmla="*/ 1280629 h 6858000"/>
              <a:gd name="connsiteX16807" fmla="*/ 194907 w 12192000"/>
              <a:gd name="connsiteY16807" fmla="*/ 1282248 h 6858000"/>
              <a:gd name="connsiteX16808" fmla="*/ 202289 w 12192000"/>
              <a:gd name="connsiteY16808" fmla="*/ 1285890 h 6858000"/>
              <a:gd name="connsiteX16809" fmla="*/ 207457 w 12192000"/>
              <a:gd name="connsiteY16809" fmla="*/ 1293985 h 6858000"/>
              <a:gd name="connsiteX16810" fmla="*/ 211886 w 12192000"/>
              <a:gd name="connsiteY16810" fmla="*/ 1291961 h 6858000"/>
              <a:gd name="connsiteX16811" fmla="*/ 216316 w 12192000"/>
              <a:gd name="connsiteY16811" fmla="*/ 1292366 h 6858000"/>
              <a:gd name="connsiteX16812" fmla="*/ 220007 w 12192000"/>
              <a:gd name="connsiteY16812" fmla="*/ 1298032 h 6858000"/>
              <a:gd name="connsiteX16813" fmla="*/ 217054 w 12192000"/>
              <a:gd name="connsiteY16813" fmla="*/ 1303293 h 6858000"/>
              <a:gd name="connsiteX16814" fmla="*/ 206719 w 12192000"/>
              <a:gd name="connsiteY16814" fmla="*/ 1306936 h 6858000"/>
              <a:gd name="connsiteX16815" fmla="*/ 197122 w 12192000"/>
              <a:gd name="connsiteY16815" fmla="*/ 1315435 h 6858000"/>
              <a:gd name="connsiteX16816" fmla="*/ 196383 w 12192000"/>
              <a:gd name="connsiteY16816" fmla="*/ 1320291 h 6858000"/>
              <a:gd name="connsiteX16817" fmla="*/ 204504 w 12192000"/>
              <a:gd name="connsiteY16817" fmla="*/ 1320291 h 6858000"/>
              <a:gd name="connsiteX16818" fmla="*/ 208195 w 12192000"/>
              <a:gd name="connsiteY16818" fmla="*/ 1314625 h 6858000"/>
              <a:gd name="connsiteX16819" fmla="*/ 218531 w 12192000"/>
              <a:gd name="connsiteY16819" fmla="*/ 1306531 h 6858000"/>
              <a:gd name="connsiteX16820" fmla="*/ 223699 w 12192000"/>
              <a:gd name="connsiteY16820" fmla="*/ 1305721 h 6858000"/>
              <a:gd name="connsiteX16821" fmla="*/ 224437 w 12192000"/>
              <a:gd name="connsiteY16821" fmla="*/ 1313006 h 6858000"/>
              <a:gd name="connsiteX16822" fmla="*/ 217054 w 12192000"/>
              <a:gd name="connsiteY16822" fmla="*/ 1318672 h 6858000"/>
              <a:gd name="connsiteX16823" fmla="*/ 211148 w 12192000"/>
              <a:gd name="connsiteY16823" fmla="*/ 1329600 h 6858000"/>
              <a:gd name="connsiteX16824" fmla="*/ 211148 w 12192000"/>
              <a:gd name="connsiteY16824" fmla="*/ 1340932 h 6858000"/>
              <a:gd name="connsiteX16825" fmla="*/ 207457 w 12192000"/>
              <a:gd name="connsiteY16825" fmla="*/ 1344169 h 6858000"/>
              <a:gd name="connsiteX16826" fmla="*/ 206719 w 12192000"/>
              <a:gd name="connsiteY16826" fmla="*/ 1337289 h 6858000"/>
              <a:gd name="connsiteX16827" fmla="*/ 200075 w 12192000"/>
              <a:gd name="connsiteY16827" fmla="*/ 1342550 h 6858000"/>
              <a:gd name="connsiteX16828" fmla="*/ 197860 w 12192000"/>
              <a:gd name="connsiteY16828" fmla="*/ 1338908 h 6858000"/>
              <a:gd name="connsiteX16829" fmla="*/ 190478 w 12192000"/>
              <a:gd name="connsiteY16829" fmla="*/ 1347002 h 6858000"/>
              <a:gd name="connsiteX16830" fmla="*/ 193430 w 12192000"/>
              <a:gd name="connsiteY16830" fmla="*/ 1351454 h 6858000"/>
              <a:gd name="connsiteX16831" fmla="*/ 201551 w 12192000"/>
              <a:gd name="connsiteY16831" fmla="*/ 1355501 h 6858000"/>
              <a:gd name="connsiteX16832" fmla="*/ 212625 w 12192000"/>
              <a:gd name="connsiteY16832" fmla="*/ 1349026 h 6858000"/>
              <a:gd name="connsiteX16833" fmla="*/ 215578 w 12192000"/>
              <a:gd name="connsiteY16833" fmla="*/ 1340932 h 6858000"/>
              <a:gd name="connsiteX16834" fmla="*/ 221484 w 12192000"/>
              <a:gd name="connsiteY16834" fmla="*/ 1335266 h 6858000"/>
              <a:gd name="connsiteX16835" fmla="*/ 221484 w 12192000"/>
              <a:gd name="connsiteY16835" fmla="*/ 1325148 h 6858000"/>
              <a:gd name="connsiteX16836" fmla="*/ 227390 w 12192000"/>
              <a:gd name="connsiteY16836" fmla="*/ 1320696 h 6858000"/>
              <a:gd name="connsiteX16837" fmla="*/ 230343 w 12192000"/>
              <a:gd name="connsiteY16837" fmla="*/ 1308959 h 6858000"/>
              <a:gd name="connsiteX16838" fmla="*/ 238463 w 12192000"/>
              <a:gd name="connsiteY16838" fmla="*/ 1304103 h 6858000"/>
              <a:gd name="connsiteX16839" fmla="*/ 246584 w 12192000"/>
              <a:gd name="connsiteY16839" fmla="*/ 1294794 h 6858000"/>
              <a:gd name="connsiteX16840" fmla="*/ 242155 w 12192000"/>
              <a:gd name="connsiteY16840" fmla="*/ 1289533 h 6858000"/>
              <a:gd name="connsiteX16841" fmla="*/ 241416 w 12192000"/>
              <a:gd name="connsiteY16841" fmla="*/ 1283057 h 6858000"/>
              <a:gd name="connsiteX16842" fmla="*/ 237725 w 12192000"/>
              <a:gd name="connsiteY16842" fmla="*/ 1280629 h 6858000"/>
              <a:gd name="connsiteX16843" fmla="*/ 243631 w 12192000"/>
              <a:gd name="connsiteY16843" fmla="*/ 1273344 h 6858000"/>
              <a:gd name="connsiteX16844" fmla="*/ 247322 w 12192000"/>
              <a:gd name="connsiteY16844" fmla="*/ 1269297 h 6858000"/>
              <a:gd name="connsiteX16845" fmla="*/ 239940 w 12192000"/>
              <a:gd name="connsiteY16845" fmla="*/ 1264845 h 6858000"/>
              <a:gd name="connsiteX16846" fmla="*/ 238463 w 12192000"/>
              <a:gd name="connsiteY16846" fmla="*/ 1257156 h 6858000"/>
              <a:gd name="connsiteX16847" fmla="*/ 247322 w 12192000"/>
              <a:gd name="connsiteY16847" fmla="*/ 1251490 h 6858000"/>
              <a:gd name="connsiteX16848" fmla="*/ 248060 w 12192000"/>
              <a:gd name="connsiteY16848" fmla="*/ 1245014 h 6858000"/>
              <a:gd name="connsiteX16849" fmla="*/ 236987 w 12192000"/>
              <a:gd name="connsiteY16849" fmla="*/ 1237729 h 6858000"/>
              <a:gd name="connsiteX16850" fmla="*/ 233296 w 12192000"/>
              <a:gd name="connsiteY16850" fmla="*/ 1221541 h 6858000"/>
              <a:gd name="connsiteX16851" fmla="*/ 233296 w 12192000"/>
              <a:gd name="connsiteY16851" fmla="*/ 1221136 h 6858000"/>
              <a:gd name="connsiteX16852" fmla="*/ 225913 w 12192000"/>
              <a:gd name="connsiteY16852" fmla="*/ 1219922 h 6858000"/>
              <a:gd name="connsiteX16853" fmla="*/ 222222 w 12192000"/>
              <a:gd name="connsiteY16853" fmla="*/ 1204138 h 6858000"/>
              <a:gd name="connsiteX16854" fmla="*/ 231819 w 12192000"/>
              <a:gd name="connsiteY16854" fmla="*/ 1185926 h 6858000"/>
              <a:gd name="connsiteX16855" fmla="*/ 234772 w 12192000"/>
              <a:gd name="connsiteY16855" fmla="*/ 1174189 h 6858000"/>
              <a:gd name="connsiteX16856" fmla="*/ 228866 w 12192000"/>
              <a:gd name="connsiteY16856" fmla="*/ 1179450 h 6858000"/>
              <a:gd name="connsiteX16857" fmla="*/ 217054 w 12192000"/>
              <a:gd name="connsiteY16857" fmla="*/ 1183093 h 6858000"/>
              <a:gd name="connsiteX16858" fmla="*/ 205242 w 12192000"/>
              <a:gd name="connsiteY16858" fmla="*/ 1189568 h 6858000"/>
              <a:gd name="connsiteX16859" fmla="*/ 196383 w 12192000"/>
              <a:gd name="connsiteY16859" fmla="*/ 1177427 h 6858000"/>
              <a:gd name="connsiteX16860" fmla="*/ 196383 w 12192000"/>
              <a:gd name="connsiteY16860" fmla="*/ 1168118 h 6858000"/>
              <a:gd name="connsiteX16861" fmla="*/ 201551 w 12192000"/>
              <a:gd name="connsiteY16861" fmla="*/ 1169333 h 6858000"/>
              <a:gd name="connsiteX16862" fmla="*/ 205242 w 12192000"/>
              <a:gd name="connsiteY16862" fmla="*/ 1176617 h 6858000"/>
              <a:gd name="connsiteX16863" fmla="*/ 209672 w 12192000"/>
              <a:gd name="connsiteY16863" fmla="*/ 1177832 h 6858000"/>
              <a:gd name="connsiteX16864" fmla="*/ 210410 w 12192000"/>
              <a:gd name="connsiteY16864" fmla="*/ 1172570 h 6858000"/>
              <a:gd name="connsiteX16865" fmla="*/ 205981 w 12192000"/>
              <a:gd name="connsiteY16865" fmla="*/ 1164881 h 6858000"/>
              <a:gd name="connsiteX16866" fmla="*/ 203766 w 12192000"/>
              <a:gd name="connsiteY16866" fmla="*/ 1157191 h 6858000"/>
              <a:gd name="connsiteX16867" fmla="*/ 196383 w 12192000"/>
              <a:gd name="connsiteY16867" fmla="*/ 1157191 h 6858000"/>
              <a:gd name="connsiteX16868" fmla="*/ 189739 w 12192000"/>
              <a:gd name="connsiteY16868" fmla="*/ 1161238 h 6858000"/>
              <a:gd name="connsiteX16869" fmla="*/ 179404 w 12192000"/>
              <a:gd name="connsiteY16869" fmla="*/ 1156787 h 6858000"/>
              <a:gd name="connsiteX16870" fmla="*/ 172021 w 12192000"/>
              <a:gd name="connsiteY16870" fmla="*/ 1144645 h 6858000"/>
              <a:gd name="connsiteX16871" fmla="*/ 172760 w 12192000"/>
              <a:gd name="connsiteY16871" fmla="*/ 1140193 h 6858000"/>
              <a:gd name="connsiteX16872" fmla="*/ 185310 w 12192000"/>
              <a:gd name="connsiteY16872" fmla="*/ 1132504 h 6858000"/>
              <a:gd name="connsiteX16873" fmla="*/ 190478 w 12192000"/>
              <a:gd name="connsiteY16873" fmla="*/ 1121576 h 6858000"/>
              <a:gd name="connsiteX16874" fmla="*/ 197122 w 12192000"/>
              <a:gd name="connsiteY16874" fmla="*/ 1115506 h 6858000"/>
              <a:gd name="connsiteX16875" fmla="*/ 194169 w 12192000"/>
              <a:gd name="connsiteY16875" fmla="*/ 1112673 h 6858000"/>
              <a:gd name="connsiteX16876" fmla="*/ 184571 w 12192000"/>
              <a:gd name="connsiteY16876" fmla="*/ 1115506 h 6858000"/>
              <a:gd name="connsiteX16877" fmla="*/ 174236 w 12192000"/>
              <a:gd name="connsiteY16877" fmla="*/ 1115506 h 6858000"/>
              <a:gd name="connsiteX16878" fmla="*/ 171283 w 12192000"/>
              <a:gd name="connsiteY16878" fmla="*/ 1111863 h 6858000"/>
              <a:gd name="connsiteX16879" fmla="*/ 178666 w 12192000"/>
              <a:gd name="connsiteY16879" fmla="*/ 1104983 h 6858000"/>
              <a:gd name="connsiteX16880" fmla="*/ 187525 w 12192000"/>
              <a:gd name="connsiteY16880" fmla="*/ 1092842 h 6858000"/>
              <a:gd name="connsiteX16881" fmla="*/ 187525 w 12192000"/>
              <a:gd name="connsiteY16881" fmla="*/ 1079891 h 6858000"/>
              <a:gd name="connsiteX16882" fmla="*/ 191954 w 12192000"/>
              <a:gd name="connsiteY16882" fmla="*/ 1075034 h 6858000"/>
              <a:gd name="connsiteX16883" fmla="*/ 191954 w 12192000"/>
              <a:gd name="connsiteY16883" fmla="*/ 1069368 h 6858000"/>
              <a:gd name="connsiteX16884" fmla="*/ 185310 w 12192000"/>
              <a:gd name="connsiteY16884" fmla="*/ 1070987 h 6858000"/>
              <a:gd name="connsiteX16885" fmla="*/ 181619 w 12192000"/>
              <a:gd name="connsiteY16885" fmla="*/ 1078677 h 6858000"/>
              <a:gd name="connsiteX16886" fmla="*/ 180142 w 12192000"/>
              <a:gd name="connsiteY16886" fmla="*/ 1094865 h 6858000"/>
              <a:gd name="connsiteX16887" fmla="*/ 169068 w 12192000"/>
              <a:gd name="connsiteY16887" fmla="*/ 1108625 h 6858000"/>
              <a:gd name="connsiteX16888" fmla="*/ 163163 w 12192000"/>
              <a:gd name="connsiteY16888" fmla="*/ 1109435 h 6858000"/>
              <a:gd name="connsiteX16889" fmla="*/ 157256 w 12192000"/>
              <a:gd name="connsiteY16889" fmla="*/ 1105792 h 6858000"/>
              <a:gd name="connsiteX16890" fmla="*/ 152089 w 12192000"/>
              <a:gd name="connsiteY16890" fmla="*/ 1104174 h 6858000"/>
              <a:gd name="connsiteX16891" fmla="*/ 152089 w 12192000"/>
              <a:gd name="connsiteY16891" fmla="*/ 1099317 h 6858000"/>
              <a:gd name="connsiteX16892" fmla="*/ 155042 w 12192000"/>
              <a:gd name="connsiteY16892" fmla="*/ 1095270 h 6858000"/>
              <a:gd name="connsiteX16893" fmla="*/ 155042 w 12192000"/>
              <a:gd name="connsiteY16893" fmla="*/ 1091223 h 6858000"/>
              <a:gd name="connsiteX16894" fmla="*/ 146921 w 12192000"/>
              <a:gd name="connsiteY16894" fmla="*/ 1096079 h 6858000"/>
              <a:gd name="connsiteX16895" fmla="*/ 142492 w 12192000"/>
              <a:gd name="connsiteY16895" fmla="*/ 1101745 h 6858000"/>
              <a:gd name="connsiteX16896" fmla="*/ 139539 w 12192000"/>
              <a:gd name="connsiteY16896" fmla="*/ 1102150 h 6858000"/>
              <a:gd name="connsiteX16897" fmla="*/ 137324 w 12192000"/>
              <a:gd name="connsiteY16897" fmla="*/ 1096889 h 6858000"/>
              <a:gd name="connsiteX16898" fmla="*/ 132156 w 12192000"/>
              <a:gd name="connsiteY16898" fmla="*/ 1098103 h 6858000"/>
              <a:gd name="connsiteX16899" fmla="*/ 126250 w 12192000"/>
              <a:gd name="connsiteY16899" fmla="*/ 1102150 h 6858000"/>
              <a:gd name="connsiteX16900" fmla="*/ 119606 w 12192000"/>
              <a:gd name="connsiteY16900" fmla="*/ 1098508 h 6858000"/>
              <a:gd name="connsiteX16901" fmla="*/ 119606 w 12192000"/>
              <a:gd name="connsiteY16901" fmla="*/ 1095270 h 6858000"/>
              <a:gd name="connsiteX16902" fmla="*/ 126250 w 12192000"/>
              <a:gd name="connsiteY16902" fmla="*/ 1087985 h 6858000"/>
              <a:gd name="connsiteX16903" fmla="*/ 134371 w 12192000"/>
              <a:gd name="connsiteY16903" fmla="*/ 1087580 h 6858000"/>
              <a:gd name="connsiteX16904" fmla="*/ 146183 w 12192000"/>
              <a:gd name="connsiteY16904" fmla="*/ 1084747 h 6858000"/>
              <a:gd name="connsiteX16905" fmla="*/ 159471 w 12192000"/>
              <a:gd name="connsiteY16905" fmla="*/ 1076248 h 6858000"/>
              <a:gd name="connsiteX16906" fmla="*/ 163901 w 12192000"/>
              <a:gd name="connsiteY16906" fmla="*/ 1067345 h 6858000"/>
              <a:gd name="connsiteX16907" fmla="*/ 163901 w 12192000"/>
              <a:gd name="connsiteY16907" fmla="*/ 1058036 h 6858000"/>
              <a:gd name="connsiteX16908" fmla="*/ 162424 w 12192000"/>
              <a:gd name="connsiteY16908" fmla="*/ 1065726 h 6858000"/>
              <a:gd name="connsiteX16909" fmla="*/ 153565 w 12192000"/>
              <a:gd name="connsiteY16909" fmla="*/ 1071392 h 6858000"/>
              <a:gd name="connsiteX16910" fmla="*/ 147659 w 12192000"/>
              <a:gd name="connsiteY16910" fmla="*/ 1081105 h 6858000"/>
              <a:gd name="connsiteX16911" fmla="*/ 142492 w 12192000"/>
              <a:gd name="connsiteY16911" fmla="*/ 1084343 h 6858000"/>
              <a:gd name="connsiteX16912" fmla="*/ 128465 w 12192000"/>
              <a:gd name="connsiteY16912" fmla="*/ 1079891 h 6858000"/>
              <a:gd name="connsiteX16913" fmla="*/ 125512 w 12192000"/>
              <a:gd name="connsiteY16913" fmla="*/ 1073415 h 6858000"/>
              <a:gd name="connsiteX16914" fmla="*/ 117391 w 12192000"/>
              <a:gd name="connsiteY16914" fmla="*/ 1073011 h 6858000"/>
              <a:gd name="connsiteX16915" fmla="*/ 117391 w 12192000"/>
              <a:gd name="connsiteY16915" fmla="*/ 1069368 h 6858000"/>
              <a:gd name="connsiteX16916" fmla="*/ 124035 w 12192000"/>
              <a:gd name="connsiteY16916" fmla="*/ 1066940 h 6858000"/>
              <a:gd name="connsiteX16917" fmla="*/ 120344 w 12192000"/>
              <a:gd name="connsiteY16917" fmla="*/ 1063702 h 6858000"/>
              <a:gd name="connsiteX16918" fmla="*/ 107794 w 12192000"/>
              <a:gd name="connsiteY16918" fmla="*/ 1065726 h 6858000"/>
              <a:gd name="connsiteX16919" fmla="*/ 99674 w 12192000"/>
              <a:gd name="connsiteY16919" fmla="*/ 1061679 h 6858000"/>
              <a:gd name="connsiteX16920" fmla="*/ 93029 w 12192000"/>
              <a:gd name="connsiteY16920" fmla="*/ 1062488 h 6858000"/>
              <a:gd name="connsiteX16921" fmla="*/ 91553 w 12192000"/>
              <a:gd name="connsiteY16921" fmla="*/ 1069368 h 6858000"/>
              <a:gd name="connsiteX16922" fmla="*/ 79741 w 12192000"/>
              <a:gd name="connsiteY16922" fmla="*/ 1062083 h 6858000"/>
              <a:gd name="connsiteX16923" fmla="*/ 75312 w 12192000"/>
              <a:gd name="connsiteY16923" fmla="*/ 1053180 h 6858000"/>
              <a:gd name="connsiteX16924" fmla="*/ 79003 w 12192000"/>
              <a:gd name="connsiteY16924" fmla="*/ 1049942 h 6858000"/>
              <a:gd name="connsiteX16925" fmla="*/ 84909 w 12192000"/>
              <a:gd name="connsiteY16925" fmla="*/ 1054394 h 6858000"/>
              <a:gd name="connsiteX16926" fmla="*/ 95982 w 12192000"/>
              <a:gd name="connsiteY16926" fmla="*/ 1056822 h 6858000"/>
              <a:gd name="connsiteX16927" fmla="*/ 107794 w 12192000"/>
              <a:gd name="connsiteY16927" fmla="*/ 1054798 h 6858000"/>
              <a:gd name="connsiteX16928" fmla="*/ 108532 w 12192000"/>
              <a:gd name="connsiteY16928" fmla="*/ 1050347 h 6858000"/>
              <a:gd name="connsiteX16929" fmla="*/ 103365 w 12192000"/>
              <a:gd name="connsiteY16929" fmla="*/ 1051156 h 6858000"/>
              <a:gd name="connsiteX16930" fmla="*/ 90076 w 12192000"/>
              <a:gd name="connsiteY16930" fmla="*/ 1050751 h 6858000"/>
              <a:gd name="connsiteX16931" fmla="*/ 86385 w 12192000"/>
              <a:gd name="connsiteY16931" fmla="*/ 1048323 h 6858000"/>
              <a:gd name="connsiteX16932" fmla="*/ 88600 w 12192000"/>
              <a:gd name="connsiteY16932" fmla="*/ 1045895 h 6858000"/>
              <a:gd name="connsiteX16933" fmla="*/ 96720 w 12192000"/>
              <a:gd name="connsiteY16933" fmla="*/ 1047918 h 6858000"/>
              <a:gd name="connsiteX16934" fmla="*/ 107056 w 12192000"/>
              <a:gd name="connsiteY16934" fmla="*/ 1045895 h 6858000"/>
              <a:gd name="connsiteX16935" fmla="*/ 107794 w 12192000"/>
              <a:gd name="connsiteY16935" fmla="*/ 1041848 h 6858000"/>
              <a:gd name="connsiteX16936" fmla="*/ 95244 w 12192000"/>
              <a:gd name="connsiteY16936" fmla="*/ 1042252 h 6858000"/>
              <a:gd name="connsiteX16937" fmla="*/ 89338 w 12192000"/>
              <a:gd name="connsiteY16937" fmla="*/ 1038610 h 6858000"/>
              <a:gd name="connsiteX16938" fmla="*/ 78264 w 12192000"/>
              <a:gd name="connsiteY16938" fmla="*/ 1041038 h 6858000"/>
              <a:gd name="connsiteX16939" fmla="*/ 71620 w 12192000"/>
              <a:gd name="connsiteY16939" fmla="*/ 1041038 h 6858000"/>
              <a:gd name="connsiteX16940" fmla="*/ 67191 w 12192000"/>
              <a:gd name="connsiteY16940" fmla="*/ 1037396 h 6858000"/>
              <a:gd name="connsiteX16941" fmla="*/ 68667 w 12192000"/>
              <a:gd name="connsiteY16941" fmla="*/ 1029301 h 6858000"/>
              <a:gd name="connsiteX16942" fmla="*/ 78264 w 12192000"/>
              <a:gd name="connsiteY16942" fmla="*/ 1027278 h 6858000"/>
              <a:gd name="connsiteX16943" fmla="*/ 84170 w 12192000"/>
              <a:gd name="connsiteY16943" fmla="*/ 1031325 h 6858000"/>
              <a:gd name="connsiteX16944" fmla="*/ 93768 w 12192000"/>
              <a:gd name="connsiteY16944" fmla="*/ 1032134 h 6858000"/>
              <a:gd name="connsiteX16945" fmla="*/ 99674 w 12192000"/>
              <a:gd name="connsiteY16945" fmla="*/ 1027278 h 6858000"/>
              <a:gd name="connsiteX16946" fmla="*/ 90076 w 12192000"/>
              <a:gd name="connsiteY16946" fmla="*/ 1027278 h 6858000"/>
              <a:gd name="connsiteX16947" fmla="*/ 82694 w 12192000"/>
              <a:gd name="connsiteY16947" fmla="*/ 1023635 h 6858000"/>
              <a:gd name="connsiteX16948" fmla="*/ 70882 w 12192000"/>
              <a:gd name="connsiteY16948" fmla="*/ 1023231 h 6858000"/>
              <a:gd name="connsiteX16949" fmla="*/ 71620 w 12192000"/>
              <a:gd name="connsiteY16949" fmla="*/ 1019993 h 6858000"/>
              <a:gd name="connsiteX16950" fmla="*/ 85647 w 12192000"/>
              <a:gd name="connsiteY16950" fmla="*/ 1016350 h 6858000"/>
              <a:gd name="connsiteX16951" fmla="*/ 91553 w 12192000"/>
              <a:gd name="connsiteY16951" fmla="*/ 1018779 h 6858000"/>
              <a:gd name="connsiteX16952" fmla="*/ 97459 w 12192000"/>
              <a:gd name="connsiteY16952" fmla="*/ 1017160 h 6858000"/>
              <a:gd name="connsiteX16953" fmla="*/ 95244 w 12192000"/>
              <a:gd name="connsiteY16953" fmla="*/ 1012708 h 6858000"/>
              <a:gd name="connsiteX16954" fmla="*/ 95244 w 12192000"/>
              <a:gd name="connsiteY16954" fmla="*/ 1008256 h 6858000"/>
              <a:gd name="connsiteX16955" fmla="*/ 101150 w 12192000"/>
              <a:gd name="connsiteY16955" fmla="*/ 1003400 h 6858000"/>
              <a:gd name="connsiteX16956" fmla="*/ 113700 w 12192000"/>
              <a:gd name="connsiteY16956" fmla="*/ 1003400 h 6858000"/>
              <a:gd name="connsiteX16957" fmla="*/ 122559 w 12192000"/>
              <a:gd name="connsiteY16957" fmla="*/ 1005018 h 6858000"/>
              <a:gd name="connsiteX16958" fmla="*/ 125512 w 12192000"/>
              <a:gd name="connsiteY16958" fmla="*/ 1002185 h 6858000"/>
              <a:gd name="connsiteX16959" fmla="*/ 110009 w 12192000"/>
              <a:gd name="connsiteY16959" fmla="*/ 1000162 h 6858000"/>
              <a:gd name="connsiteX16960" fmla="*/ 105579 w 12192000"/>
              <a:gd name="connsiteY16960" fmla="*/ 995710 h 6858000"/>
              <a:gd name="connsiteX16961" fmla="*/ 100412 w 12192000"/>
              <a:gd name="connsiteY16961" fmla="*/ 994496 h 6858000"/>
              <a:gd name="connsiteX16962" fmla="*/ 95244 w 12192000"/>
              <a:gd name="connsiteY16962" fmla="*/ 1001781 h 6858000"/>
              <a:gd name="connsiteX16963" fmla="*/ 86385 w 12192000"/>
              <a:gd name="connsiteY16963" fmla="*/ 1005423 h 6858000"/>
              <a:gd name="connsiteX16964" fmla="*/ 80479 w 12192000"/>
              <a:gd name="connsiteY16964" fmla="*/ 1009875 h 6858000"/>
              <a:gd name="connsiteX16965" fmla="*/ 76788 w 12192000"/>
              <a:gd name="connsiteY16965" fmla="*/ 1007042 h 6858000"/>
              <a:gd name="connsiteX16966" fmla="*/ 77526 w 12192000"/>
              <a:gd name="connsiteY16966" fmla="*/ 1000567 h 6858000"/>
              <a:gd name="connsiteX16967" fmla="*/ 76050 w 12192000"/>
              <a:gd name="connsiteY16967" fmla="*/ 994091 h 6858000"/>
              <a:gd name="connsiteX16968" fmla="*/ 79741 w 12192000"/>
              <a:gd name="connsiteY16968" fmla="*/ 986806 h 6858000"/>
              <a:gd name="connsiteX16969" fmla="*/ 92291 w 12192000"/>
              <a:gd name="connsiteY16969" fmla="*/ 981140 h 6858000"/>
              <a:gd name="connsiteX16970" fmla="*/ 97459 w 12192000"/>
              <a:gd name="connsiteY16970" fmla="*/ 974665 h 6858000"/>
              <a:gd name="connsiteX16971" fmla="*/ 120344 w 12192000"/>
              <a:gd name="connsiteY16971" fmla="*/ 959286 h 6858000"/>
              <a:gd name="connsiteX16972" fmla="*/ 127727 w 12192000"/>
              <a:gd name="connsiteY16972" fmla="*/ 956048 h 6858000"/>
              <a:gd name="connsiteX16973" fmla="*/ 131418 w 12192000"/>
              <a:gd name="connsiteY16973" fmla="*/ 961714 h 6858000"/>
              <a:gd name="connsiteX16974" fmla="*/ 132156 w 12192000"/>
              <a:gd name="connsiteY16974" fmla="*/ 974260 h 6858000"/>
              <a:gd name="connsiteX16975" fmla="*/ 137324 w 12192000"/>
              <a:gd name="connsiteY16975" fmla="*/ 981545 h 6858000"/>
              <a:gd name="connsiteX16976" fmla="*/ 141015 w 12192000"/>
              <a:gd name="connsiteY16976" fmla="*/ 979117 h 6858000"/>
              <a:gd name="connsiteX16977" fmla="*/ 137324 w 12192000"/>
              <a:gd name="connsiteY16977" fmla="*/ 967785 h 6858000"/>
              <a:gd name="connsiteX16978" fmla="*/ 137324 w 12192000"/>
              <a:gd name="connsiteY16978" fmla="*/ 954429 h 6858000"/>
              <a:gd name="connsiteX16979" fmla="*/ 146921 w 12192000"/>
              <a:gd name="connsiteY16979" fmla="*/ 950787 h 6858000"/>
              <a:gd name="connsiteX16980" fmla="*/ 157995 w 12192000"/>
              <a:gd name="connsiteY16980" fmla="*/ 950787 h 6858000"/>
              <a:gd name="connsiteX16981" fmla="*/ 149136 w 12192000"/>
              <a:gd name="connsiteY16981" fmla="*/ 948358 h 6858000"/>
              <a:gd name="connsiteX16982" fmla="*/ 137324 w 12192000"/>
              <a:gd name="connsiteY16982" fmla="*/ 948358 h 6858000"/>
              <a:gd name="connsiteX16983" fmla="*/ 130680 w 12192000"/>
              <a:gd name="connsiteY16983" fmla="*/ 950382 h 6858000"/>
              <a:gd name="connsiteX16984" fmla="*/ 126250 w 12192000"/>
              <a:gd name="connsiteY16984" fmla="*/ 945121 h 6858000"/>
              <a:gd name="connsiteX16985" fmla="*/ 128465 w 12192000"/>
              <a:gd name="connsiteY16985" fmla="*/ 939050 h 6858000"/>
              <a:gd name="connsiteX16986" fmla="*/ 138800 w 12192000"/>
              <a:gd name="connsiteY16986" fmla="*/ 935408 h 6858000"/>
              <a:gd name="connsiteX16987" fmla="*/ 148398 w 12192000"/>
              <a:gd name="connsiteY16987" fmla="*/ 928932 h 6858000"/>
              <a:gd name="connsiteX16988" fmla="*/ 156518 w 12192000"/>
              <a:gd name="connsiteY16988" fmla="*/ 917195 h 6858000"/>
              <a:gd name="connsiteX16989" fmla="*/ 153565 w 12192000"/>
              <a:gd name="connsiteY16989" fmla="*/ 910720 h 6858000"/>
              <a:gd name="connsiteX16990" fmla="*/ 150612 w 12192000"/>
              <a:gd name="connsiteY16990" fmla="*/ 912339 h 6858000"/>
              <a:gd name="connsiteX16991" fmla="*/ 147659 w 12192000"/>
              <a:gd name="connsiteY16991" fmla="*/ 920028 h 6858000"/>
              <a:gd name="connsiteX16992" fmla="*/ 139539 w 12192000"/>
              <a:gd name="connsiteY16992" fmla="*/ 927313 h 6858000"/>
              <a:gd name="connsiteX16993" fmla="*/ 129941 w 12192000"/>
              <a:gd name="connsiteY16993" fmla="*/ 927718 h 6858000"/>
              <a:gd name="connsiteX16994" fmla="*/ 120344 w 12192000"/>
              <a:gd name="connsiteY16994" fmla="*/ 939455 h 6858000"/>
              <a:gd name="connsiteX16995" fmla="*/ 106318 w 12192000"/>
              <a:gd name="connsiteY16995" fmla="*/ 949168 h 6858000"/>
              <a:gd name="connsiteX16996" fmla="*/ 92291 w 12192000"/>
              <a:gd name="connsiteY16996" fmla="*/ 953620 h 6858000"/>
              <a:gd name="connsiteX16997" fmla="*/ 85647 w 12192000"/>
              <a:gd name="connsiteY16997" fmla="*/ 945525 h 6858000"/>
              <a:gd name="connsiteX16998" fmla="*/ 87862 w 12192000"/>
              <a:gd name="connsiteY16998" fmla="*/ 941478 h 6858000"/>
              <a:gd name="connsiteX16999" fmla="*/ 95244 w 12192000"/>
              <a:gd name="connsiteY16999" fmla="*/ 939455 h 6858000"/>
              <a:gd name="connsiteX17000" fmla="*/ 87862 w 12192000"/>
              <a:gd name="connsiteY17000" fmla="*/ 937836 h 6858000"/>
              <a:gd name="connsiteX17001" fmla="*/ 73835 w 12192000"/>
              <a:gd name="connsiteY17001" fmla="*/ 942288 h 6858000"/>
              <a:gd name="connsiteX17002" fmla="*/ 68667 w 12192000"/>
              <a:gd name="connsiteY17002" fmla="*/ 937836 h 6858000"/>
              <a:gd name="connsiteX17003" fmla="*/ 70882 w 12192000"/>
              <a:gd name="connsiteY17003" fmla="*/ 933789 h 6858000"/>
              <a:gd name="connsiteX17004" fmla="*/ 83432 w 12192000"/>
              <a:gd name="connsiteY17004" fmla="*/ 926099 h 6858000"/>
              <a:gd name="connsiteX17005" fmla="*/ 91553 w 12192000"/>
              <a:gd name="connsiteY17005" fmla="*/ 922457 h 6858000"/>
              <a:gd name="connsiteX17006" fmla="*/ 99674 w 12192000"/>
              <a:gd name="connsiteY17006" fmla="*/ 923671 h 6858000"/>
              <a:gd name="connsiteX17007" fmla="*/ 103365 w 12192000"/>
              <a:gd name="connsiteY17007" fmla="*/ 920028 h 6858000"/>
              <a:gd name="connsiteX17008" fmla="*/ 103365 w 12192000"/>
              <a:gd name="connsiteY17008" fmla="*/ 915981 h 6858000"/>
              <a:gd name="connsiteX17009" fmla="*/ 97459 w 12192000"/>
              <a:gd name="connsiteY17009" fmla="*/ 911934 h 6858000"/>
              <a:gd name="connsiteX17010" fmla="*/ 99674 w 12192000"/>
              <a:gd name="connsiteY17010" fmla="*/ 908292 h 6858000"/>
              <a:gd name="connsiteX17011" fmla="*/ 104103 w 12192000"/>
              <a:gd name="connsiteY17011" fmla="*/ 904245 h 6858000"/>
              <a:gd name="connsiteX17012" fmla="*/ 100412 w 12192000"/>
              <a:gd name="connsiteY17012" fmla="*/ 900602 h 6858000"/>
              <a:gd name="connsiteX17013" fmla="*/ 92291 w 12192000"/>
              <a:gd name="connsiteY17013" fmla="*/ 904649 h 6858000"/>
              <a:gd name="connsiteX17014" fmla="*/ 87862 w 12192000"/>
              <a:gd name="connsiteY17014" fmla="*/ 904649 h 6858000"/>
              <a:gd name="connsiteX17015" fmla="*/ 84170 w 12192000"/>
              <a:gd name="connsiteY17015" fmla="*/ 897364 h 6858000"/>
              <a:gd name="connsiteX17016" fmla="*/ 82694 w 12192000"/>
              <a:gd name="connsiteY17016" fmla="*/ 877938 h 6858000"/>
              <a:gd name="connsiteX17017" fmla="*/ 78264 w 12192000"/>
              <a:gd name="connsiteY17017" fmla="*/ 871867 h 6858000"/>
              <a:gd name="connsiteX17018" fmla="*/ 77526 w 12192000"/>
              <a:gd name="connsiteY17018" fmla="*/ 864583 h 6858000"/>
              <a:gd name="connsiteX17019" fmla="*/ 81217 w 12192000"/>
              <a:gd name="connsiteY17019" fmla="*/ 858107 h 6858000"/>
              <a:gd name="connsiteX17020" fmla="*/ 93029 w 12192000"/>
              <a:gd name="connsiteY17020" fmla="*/ 858917 h 6858000"/>
              <a:gd name="connsiteX17021" fmla="*/ 102627 w 12192000"/>
              <a:gd name="connsiteY17021" fmla="*/ 862964 h 6858000"/>
              <a:gd name="connsiteX17022" fmla="*/ 115177 w 12192000"/>
              <a:gd name="connsiteY17022" fmla="*/ 862154 h 6858000"/>
              <a:gd name="connsiteX17023" fmla="*/ 125512 w 12192000"/>
              <a:gd name="connsiteY17023" fmla="*/ 867011 h 6858000"/>
              <a:gd name="connsiteX17024" fmla="*/ 121821 w 12192000"/>
              <a:gd name="connsiteY17024" fmla="*/ 862154 h 6858000"/>
              <a:gd name="connsiteX17025" fmla="*/ 114438 w 12192000"/>
              <a:gd name="connsiteY17025" fmla="*/ 859726 h 6858000"/>
              <a:gd name="connsiteX17026" fmla="*/ 104841 w 12192000"/>
              <a:gd name="connsiteY17026" fmla="*/ 859726 h 6858000"/>
              <a:gd name="connsiteX17027" fmla="*/ 98197 w 12192000"/>
              <a:gd name="connsiteY17027" fmla="*/ 853251 h 6858000"/>
              <a:gd name="connsiteX17028" fmla="*/ 90076 w 12192000"/>
              <a:gd name="connsiteY17028" fmla="*/ 847180 h 6858000"/>
              <a:gd name="connsiteX17029" fmla="*/ 89338 w 12192000"/>
              <a:gd name="connsiteY17029" fmla="*/ 843133 h 6858000"/>
              <a:gd name="connsiteX17030" fmla="*/ 95244 w 12192000"/>
              <a:gd name="connsiteY17030" fmla="*/ 833824 h 6858000"/>
              <a:gd name="connsiteX17031" fmla="*/ 101150 w 12192000"/>
              <a:gd name="connsiteY17031" fmla="*/ 831801 h 6858000"/>
              <a:gd name="connsiteX17032" fmla="*/ 105579 w 12192000"/>
              <a:gd name="connsiteY17032" fmla="*/ 823302 h 6858000"/>
              <a:gd name="connsiteX17033" fmla="*/ 104841 w 12192000"/>
              <a:gd name="connsiteY17033" fmla="*/ 813993 h 6858000"/>
              <a:gd name="connsiteX17034" fmla="*/ 101150 w 12192000"/>
              <a:gd name="connsiteY17034" fmla="*/ 814803 h 6858000"/>
              <a:gd name="connsiteX17035" fmla="*/ 92291 w 12192000"/>
              <a:gd name="connsiteY17035" fmla="*/ 824921 h 6858000"/>
              <a:gd name="connsiteX17036" fmla="*/ 83432 w 12192000"/>
              <a:gd name="connsiteY17036" fmla="*/ 830587 h 6858000"/>
              <a:gd name="connsiteX17037" fmla="*/ 67929 w 12192000"/>
              <a:gd name="connsiteY17037" fmla="*/ 834634 h 6858000"/>
              <a:gd name="connsiteX17038" fmla="*/ 60547 w 12192000"/>
              <a:gd name="connsiteY17038" fmla="*/ 841919 h 6858000"/>
              <a:gd name="connsiteX17039" fmla="*/ 59070 w 12192000"/>
              <a:gd name="connsiteY17039" fmla="*/ 848799 h 6858000"/>
              <a:gd name="connsiteX17040" fmla="*/ 53164 w 12192000"/>
              <a:gd name="connsiteY17040" fmla="*/ 847585 h 6858000"/>
              <a:gd name="connsiteX17041" fmla="*/ 45782 w 12192000"/>
              <a:gd name="connsiteY17041" fmla="*/ 834229 h 6858000"/>
              <a:gd name="connsiteX17042" fmla="*/ 42090 w 12192000"/>
              <a:gd name="connsiteY17042" fmla="*/ 820873 h 6858000"/>
              <a:gd name="connsiteX17043" fmla="*/ 43567 w 12192000"/>
              <a:gd name="connsiteY17043" fmla="*/ 797400 h 6858000"/>
              <a:gd name="connsiteX17044" fmla="*/ 47258 w 12192000"/>
              <a:gd name="connsiteY17044" fmla="*/ 782425 h 6858000"/>
              <a:gd name="connsiteX17045" fmla="*/ 45782 w 12192000"/>
              <a:gd name="connsiteY17045" fmla="*/ 776355 h 6858000"/>
              <a:gd name="connsiteX17046" fmla="*/ 37661 w 12192000"/>
              <a:gd name="connsiteY17046" fmla="*/ 775545 h 6858000"/>
              <a:gd name="connsiteX17047" fmla="*/ 36923 w 12192000"/>
              <a:gd name="connsiteY17047" fmla="*/ 762594 h 6858000"/>
              <a:gd name="connsiteX17048" fmla="*/ 44305 w 12192000"/>
              <a:gd name="connsiteY17048" fmla="*/ 758143 h 6858000"/>
              <a:gd name="connsiteX17049" fmla="*/ 48735 w 12192000"/>
              <a:gd name="connsiteY17049" fmla="*/ 762190 h 6858000"/>
              <a:gd name="connsiteX17050" fmla="*/ 54641 w 12192000"/>
              <a:gd name="connsiteY17050" fmla="*/ 764213 h 6858000"/>
              <a:gd name="connsiteX17051" fmla="*/ 52426 w 12192000"/>
              <a:gd name="connsiteY17051" fmla="*/ 754500 h 6858000"/>
              <a:gd name="connsiteX17052" fmla="*/ 62023 w 12192000"/>
              <a:gd name="connsiteY17052" fmla="*/ 747215 h 6858000"/>
              <a:gd name="connsiteX17053" fmla="*/ 67191 w 12192000"/>
              <a:gd name="connsiteY17053" fmla="*/ 735074 h 6858000"/>
              <a:gd name="connsiteX17054" fmla="*/ 74573 w 12192000"/>
              <a:gd name="connsiteY17054" fmla="*/ 733455 h 6858000"/>
              <a:gd name="connsiteX17055" fmla="*/ 85647 w 12192000"/>
              <a:gd name="connsiteY17055" fmla="*/ 735074 h 6858000"/>
              <a:gd name="connsiteX17056" fmla="*/ 90815 w 12192000"/>
              <a:gd name="connsiteY17056" fmla="*/ 730622 h 6858000"/>
              <a:gd name="connsiteX17057" fmla="*/ 84170 w 12192000"/>
              <a:gd name="connsiteY17057" fmla="*/ 730217 h 6858000"/>
              <a:gd name="connsiteX17058" fmla="*/ 83432 w 12192000"/>
              <a:gd name="connsiteY17058" fmla="*/ 726980 h 6858000"/>
              <a:gd name="connsiteX17059" fmla="*/ 96720 w 12192000"/>
              <a:gd name="connsiteY17059" fmla="*/ 712815 h 6858000"/>
              <a:gd name="connsiteX17060" fmla="*/ 102627 w 12192000"/>
              <a:gd name="connsiteY17060" fmla="*/ 704720 h 6858000"/>
              <a:gd name="connsiteX17061" fmla="*/ 115915 w 12192000"/>
              <a:gd name="connsiteY17061" fmla="*/ 697435 h 6858000"/>
              <a:gd name="connsiteX17062" fmla="*/ 117391 w 12192000"/>
              <a:gd name="connsiteY17062" fmla="*/ 693388 h 6858000"/>
              <a:gd name="connsiteX17063" fmla="*/ 110747 w 12192000"/>
              <a:gd name="connsiteY17063" fmla="*/ 692174 h 6858000"/>
              <a:gd name="connsiteX17064" fmla="*/ 108532 w 12192000"/>
              <a:gd name="connsiteY17064" fmla="*/ 687318 h 6858000"/>
              <a:gd name="connsiteX17065" fmla="*/ 96720 w 12192000"/>
              <a:gd name="connsiteY17065" fmla="*/ 696626 h 6858000"/>
              <a:gd name="connsiteX17066" fmla="*/ 94506 w 12192000"/>
              <a:gd name="connsiteY17066" fmla="*/ 706744 h 6858000"/>
              <a:gd name="connsiteX17067" fmla="*/ 78264 w 12192000"/>
              <a:gd name="connsiteY17067" fmla="*/ 723742 h 6858000"/>
              <a:gd name="connsiteX17068" fmla="*/ 75312 w 12192000"/>
              <a:gd name="connsiteY17068" fmla="*/ 723742 h 6858000"/>
              <a:gd name="connsiteX17069" fmla="*/ 76050 w 12192000"/>
              <a:gd name="connsiteY17069" fmla="*/ 717671 h 6858000"/>
              <a:gd name="connsiteX17070" fmla="*/ 86385 w 12192000"/>
              <a:gd name="connsiteY17070" fmla="*/ 704720 h 6858000"/>
              <a:gd name="connsiteX17071" fmla="*/ 88600 w 12192000"/>
              <a:gd name="connsiteY17071" fmla="*/ 689746 h 6858000"/>
              <a:gd name="connsiteX17072" fmla="*/ 101150 w 12192000"/>
              <a:gd name="connsiteY17072" fmla="*/ 667082 h 6858000"/>
              <a:gd name="connsiteX17073" fmla="*/ 106318 w 12192000"/>
              <a:gd name="connsiteY17073" fmla="*/ 657369 h 6858000"/>
              <a:gd name="connsiteX17074" fmla="*/ 103365 w 12192000"/>
              <a:gd name="connsiteY17074" fmla="*/ 655750 h 6858000"/>
              <a:gd name="connsiteX17075" fmla="*/ 98935 w 12192000"/>
              <a:gd name="connsiteY17075" fmla="*/ 658988 h 6858000"/>
              <a:gd name="connsiteX17076" fmla="*/ 87862 w 12192000"/>
              <a:gd name="connsiteY17076" fmla="*/ 680437 h 6858000"/>
              <a:gd name="connsiteX17077" fmla="*/ 84170 w 12192000"/>
              <a:gd name="connsiteY17077" fmla="*/ 699459 h 6858000"/>
              <a:gd name="connsiteX17078" fmla="*/ 73835 w 12192000"/>
              <a:gd name="connsiteY17078" fmla="*/ 713219 h 6858000"/>
              <a:gd name="connsiteX17079" fmla="*/ 61285 w 12192000"/>
              <a:gd name="connsiteY17079" fmla="*/ 726575 h 6858000"/>
              <a:gd name="connsiteX17080" fmla="*/ 52426 w 12192000"/>
              <a:gd name="connsiteY17080" fmla="*/ 730217 h 6858000"/>
              <a:gd name="connsiteX17081" fmla="*/ 45782 w 12192000"/>
              <a:gd name="connsiteY17081" fmla="*/ 729003 h 6858000"/>
              <a:gd name="connsiteX17082" fmla="*/ 44305 w 12192000"/>
              <a:gd name="connsiteY17082" fmla="*/ 735479 h 6858000"/>
              <a:gd name="connsiteX17083" fmla="*/ 38399 w 12192000"/>
              <a:gd name="connsiteY17083" fmla="*/ 738716 h 6858000"/>
              <a:gd name="connsiteX17084" fmla="*/ 33231 w 12192000"/>
              <a:gd name="connsiteY17084" fmla="*/ 729408 h 6858000"/>
              <a:gd name="connsiteX17085" fmla="*/ 35446 w 12192000"/>
              <a:gd name="connsiteY17085" fmla="*/ 718885 h 6858000"/>
              <a:gd name="connsiteX17086" fmla="*/ 40614 w 12192000"/>
              <a:gd name="connsiteY17086" fmla="*/ 715243 h 6858000"/>
              <a:gd name="connsiteX17087" fmla="*/ 45782 w 12192000"/>
              <a:gd name="connsiteY17087" fmla="*/ 714838 h 6858000"/>
              <a:gd name="connsiteX17088" fmla="*/ 52426 w 12192000"/>
              <a:gd name="connsiteY17088" fmla="*/ 715648 h 6858000"/>
              <a:gd name="connsiteX17089" fmla="*/ 60547 w 12192000"/>
              <a:gd name="connsiteY17089" fmla="*/ 708767 h 6858000"/>
              <a:gd name="connsiteX17090" fmla="*/ 59808 w 12192000"/>
              <a:gd name="connsiteY17090" fmla="*/ 706339 h 6858000"/>
              <a:gd name="connsiteX17091" fmla="*/ 50211 w 12192000"/>
              <a:gd name="connsiteY17091" fmla="*/ 706339 h 6858000"/>
              <a:gd name="connsiteX17092" fmla="*/ 45782 w 12192000"/>
              <a:gd name="connsiteY17092" fmla="*/ 707958 h 6858000"/>
              <a:gd name="connsiteX17093" fmla="*/ 37661 w 12192000"/>
              <a:gd name="connsiteY17093" fmla="*/ 707149 h 6858000"/>
              <a:gd name="connsiteX17094" fmla="*/ 37661 w 12192000"/>
              <a:gd name="connsiteY17094" fmla="*/ 703506 h 6858000"/>
              <a:gd name="connsiteX17095" fmla="*/ 44305 w 12192000"/>
              <a:gd name="connsiteY17095" fmla="*/ 696626 h 6858000"/>
              <a:gd name="connsiteX17096" fmla="*/ 53902 w 12192000"/>
              <a:gd name="connsiteY17096" fmla="*/ 695817 h 6858000"/>
              <a:gd name="connsiteX17097" fmla="*/ 60547 w 12192000"/>
              <a:gd name="connsiteY17097" fmla="*/ 696626 h 6858000"/>
              <a:gd name="connsiteX17098" fmla="*/ 58332 w 12192000"/>
              <a:gd name="connsiteY17098" fmla="*/ 692174 h 6858000"/>
              <a:gd name="connsiteX17099" fmla="*/ 56117 w 12192000"/>
              <a:gd name="connsiteY17099" fmla="*/ 687318 h 6858000"/>
              <a:gd name="connsiteX17100" fmla="*/ 59070 w 12192000"/>
              <a:gd name="connsiteY17100" fmla="*/ 681247 h 6858000"/>
              <a:gd name="connsiteX17101" fmla="*/ 65714 w 12192000"/>
              <a:gd name="connsiteY17101" fmla="*/ 670320 h 6858000"/>
              <a:gd name="connsiteX17102" fmla="*/ 64238 w 12192000"/>
              <a:gd name="connsiteY17102" fmla="*/ 664654 h 6858000"/>
              <a:gd name="connsiteX17103" fmla="*/ 64238 w 12192000"/>
              <a:gd name="connsiteY17103" fmla="*/ 656559 h 6858000"/>
              <a:gd name="connsiteX17104" fmla="*/ 73835 w 12192000"/>
              <a:gd name="connsiteY17104" fmla="*/ 648060 h 6858000"/>
              <a:gd name="connsiteX17105" fmla="*/ 73835 w 12192000"/>
              <a:gd name="connsiteY17105" fmla="*/ 644418 h 6858000"/>
              <a:gd name="connsiteX17106" fmla="*/ 62761 w 12192000"/>
              <a:gd name="connsiteY17106" fmla="*/ 644013 h 6858000"/>
              <a:gd name="connsiteX17107" fmla="*/ 61285 w 12192000"/>
              <a:gd name="connsiteY17107" fmla="*/ 641180 h 6858000"/>
              <a:gd name="connsiteX17108" fmla="*/ 68667 w 12192000"/>
              <a:gd name="connsiteY17108" fmla="*/ 633086 h 6858000"/>
              <a:gd name="connsiteX17109" fmla="*/ 56117 w 12192000"/>
              <a:gd name="connsiteY17109" fmla="*/ 633895 h 6858000"/>
              <a:gd name="connsiteX17110" fmla="*/ 48735 w 12192000"/>
              <a:gd name="connsiteY17110" fmla="*/ 634705 h 6858000"/>
              <a:gd name="connsiteX17111" fmla="*/ 46520 w 12192000"/>
              <a:gd name="connsiteY17111" fmla="*/ 631062 h 6858000"/>
              <a:gd name="connsiteX17112" fmla="*/ 35446 w 12192000"/>
              <a:gd name="connsiteY17112" fmla="*/ 641585 h 6858000"/>
              <a:gd name="connsiteX17113" fmla="*/ 27326 w 12192000"/>
              <a:gd name="connsiteY17113" fmla="*/ 643204 h 6858000"/>
              <a:gd name="connsiteX17114" fmla="*/ 26587 w 12192000"/>
              <a:gd name="connsiteY17114" fmla="*/ 647251 h 6858000"/>
              <a:gd name="connsiteX17115" fmla="*/ 20681 w 12192000"/>
              <a:gd name="connsiteY17115" fmla="*/ 660202 h 6858000"/>
              <a:gd name="connsiteX17116" fmla="*/ 10346 w 12192000"/>
              <a:gd name="connsiteY17116" fmla="*/ 668296 h 6858000"/>
              <a:gd name="connsiteX17117" fmla="*/ 5916 w 12192000"/>
              <a:gd name="connsiteY17117" fmla="*/ 659797 h 6858000"/>
              <a:gd name="connsiteX17118" fmla="*/ 5916 w 12192000"/>
              <a:gd name="connsiteY17118" fmla="*/ 650893 h 6858000"/>
              <a:gd name="connsiteX17119" fmla="*/ 17728 w 12192000"/>
              <a:gd name="connsiteY17119" fmla="*/ 642799 h 6858000"/>
              <a:gd name="connsiteX17120" fmla="*/ 32493 w 12192000"/>
              <a:gd name="connsiteY17120" fmla="*/ 627825 h 6858000"/>
              <a:gd name="connsiteX17121" fmla="*/ 38399 w 12192000"/>
              <a:gd name="connsiteY17121" fmla="*/ 615683 h 6858000"/>
              <a:gd name="connsiteX17122" fmla="*/ 45043 w 12192000"/>
              <a:gd name="connsiteY17122" fmla="*/ 614064 h 6858000"/>
              <a:gd name="connsiteX17123" fmla="*/ 56117 w 12192000"/>
              <a:gd name="connsiteY17123" fmla="*/ 616088 h 6858000"/>
              <a:gd name="connsiteX17124" fmla="*/ 66453 w 12192000"/>
              <a:gd name="connsiteY17124" fmla="*/ 610827 h 6858000"/>
              <a:gd name="connsiteX17125" fmla="*/ 60547 w 12192000"/>
              <a:gd name="connsiteY17125" fmla="*/ 608803 h 6858000"/>
              <a:gd name="connsiteX17126" fmla="*/ 50211 w 12192000"/>
              <a:gd name="connsiteY17126" fmla="*/ 609208 h 6858000"/>
              <a:gd name="connsiteX17127" fmla="*/ 42829 w 12192000"/>
              <a:gd name="connsiteY17127" fmla="*/ 604351 h 6858000"/>
              <a:gd name="connsiteX17128" fmla="*/ 33970 w 12192000"/>
              <a:gd name="connsiteY17128" fmla="*/ 590996 h 6858000"/>
              <a:gd name="connsiteX17129" fmla="*/ 32493 w 12192000"/>
              <a:gd name="connsiteY17129" fmla="*/ 581282 h 6858000"/>
              <a:gd name="connsiteX17130" fmla="*/ 38399 w 12192000"/>
              <a:gd name="connsiteY17130" fmla="*/ 573998 h 6858000"/>
              <a:gd name="connsiteX17131" fmla="*/ 44305 w 12192000"/>
              <a:gd name="connsiteY17131" fmla="*/ 573188 h 6858000"/>
              <a:gd name="connsiteX17132" fmla="*/ 50949 w 12192000"/>
              <a:gd name="connsiteY17132" fmla="*/ 570760 h 6858000"/>
              <a:gd name="connsiteX17133" fmla="*/ 45782 w 12192000"/>
              <a:gd name="connsiteY17133" fmla="*/ 570355 h 6858000"/>
              <a:gd name="connsiteX17134" fmla="*/ 37661 w 12192000"/>
              <a:gd name="connsiteY17134" fmla="*/ 563880 h 6858000"/>
              <a:gd name="connsiteX17135" fmla="*/ 34708 w 12192000"/>
              <a:gd name="connsiteY17135" fmla="*/ 556190 h 6858000"/>
              <a:gd name="connsiteX17136" fmla="*/ 27326 w 12192000"/>
              <a:gd name="connsiteY17136" fmla="*/ 552143 h 6858000"/>
              <a:gd name="connsiteX17137" fmla="*/ 25111 w 12192000"/>
              <a:gd name="connsiteY17137" fmla="*/ 546882 h 6858000"/>
              <a:gd name="connsiteX17138" fmla="*/ 28802 w 12192000"/>
              <a:gd name="connsiteY17138" fmla="*/ 544453 h 6858000"/>
              <a:gd name="connsiteX17139" fmla="*/ 36923 w 12192000"/>
              <a:gd name="connsiteY17139" fmla="*/ 544858 h 6858000"/>
              <a:gd name="connsiteX17140" fmla="*/ 36184 w 12192000"/>
              <a:gd name="connsiteY17140" fmla="*/ 542025 h 6858000"/>
              <a:gd name="connsiteX17141" fmla="*/ 31017 w 12192000"/>
              <a:gd name="connsiteY17141" fmla="*/ 538383 h 6858000"/>
              <a:gd name="connsiteX17142" fmla="*/ 25849 w 12192000"/>
              <a:gd name="connsiteY17142" fmla="*/ 539192 h 6858000"/>
              <a:gd name="connsiteX17143" fmla="*/ 19205 w 12192000"/>
              <a:gd name="connsiteY17143" fmla="*/ 533121 h 6858000"/>
              <a:gd name="connsiteX17144" fmla="*/ 16252 w 12192000"/>
              <a:gd name="connsiteY17144" fmla="*/ 525836 h 6858000"/>
              <a:gd name="connsiteX17145" fmla="*/ 10346 w 12192000"/>
              <a:gd name="connsiteY17145" fmla="*/ 526241 h 6858000"/>
              <a:gd name="connsiteX17146" fmla="*/ 5178 w 12192000"/>
              <a:gd name="connsiteY17146" fmla="*/ 525836 h 6858000"/>
              <a:gd name="connsiteX17147" fmla="*/ 2964 w 12192000"/>
              <a:gd name="connsiteY17147" fmla="*/ 522194 h 6858000"/>
              <a:gd name="connsiteX17148" fmla="*/ 8131 w 12192000"/>
              <a:gd name="connsiteY17148" fmla="*/ 514909 h 6858000"/>
              <a:gd name="connsiteX17149" fmla="*/ 14775 w 12192000"/>
              <a:gd name="connsiteY17149" fmla="*/ 514100 h 6858000"/>
              <a:gd name="connsiteX17150" fmla="*/ 17728 w 12192000"/>
              <a:gd name="connsiteY17150" fmla="*/ 509648 h 6858000"/>
              <a:gd name="connsiteX17151" fmla="*/ 15514 w 12192000"/>
              <a:gd name="connsiteY17151" fmla="*/ 506410 h 6858000"/>
              <a:gd name="connsiteX17152" fmla="*/ 14775 w 12192000"/>
              <a:gd name="connsiteY17152" fmla="*/ 496292 h 6858000"/>
              <a:gd name="connsiteX17153" fmla="*/ 19943 w 12192000"/>
              <a:gd name="connsiteY17153" fmla="*/ 489412 h 6858000"/>
              <a:gd name="connsiteX17154" fmla="*/ 16990 w 12192000"/>
              <a:gd name="connsiteY17154" fmla="*/ 483746 h 6858000"/>
              <a:gd name="connsiteX17155" fmla="*/ 19943 w 12192000"/>
              <a:gd name="connsiteY17155" fmla="*/ 480508 h 6858000"/>
              <a:gd name="connsiteX17156" fmla="*/ 23634 w 12192000"/>
              <a:gd name="connsiteY17156" fmla="*/ 487793 h 6858000"/>
              <a:gd name="connsiteX17157" fmla="*/ 31017 w 12192000"/>
              <a:gd name="connsiteY17157" fmla="*/ 493055 h 6858000"/>
              <a:gd name="connsiteX17158" fmla="*/ 34708 w 12192000"/>
              <a:gd name="connsiteY17158" fmla="*/ 491436 h 6858000"/>
              <a:gd name="connsiteX17159" fmla="*/ 34708 w 12192000"/>
              <a:gd name="connsiteY17159" fmla="*/ 482532 h 6858000"/>
              <a:gd name="connsiteX17160" fmla="*/ 28064 w 12192000"/>
              <a:gd name="connsiteY17160" fmla="*/ 472009 h 6858000"/>
              <a:gd name="connsiteX17161" fmla="*/ 27326 w 12192000"/>
              <a:gd name="connsiteY17161" fmla="*/ 467153 h 6858000"/>
              <a:gd name="connsiteX17162" fmla="*/ 34708 w 12192000"/>
              <a:gd name="connsiteY17162" fmla="*/ 465939 h 6858000"/>
              <a:gd name="connsiteX17163" fmla="*/ 39138 w 12192000"/>
              <a:gd name="connsiteY17163" fmla="*/ 462701 h 6858000"/>
              <a:gd name="connsiteX17164" fmla="*/ 32493 w 12192000"/>
              <a:gd name="connsiteY17164" fmla="*/ 458249 h 6858000"/>
              <a:gd name="connsiteX17165" fmla="*/ 32493 w 12192000"/>
              <a:gd name="connsiteY17165" fmla="*/ 454202 h 6858000"/>
              <a:gd name="connsiteX17166" fmla="*/ 37661 w 12192000"/>
              <a:gd name="connsiteY17166" fmla="*/ 452178 h 6858000"/>
              <a:gd name="connsiteX17167" fmla="*/ 50949 w 12192000"/>
              <a:gd name="connsiteY17167" fmla="*/ 444489 h 6858000"/>
              <a:gd name="connsiteX17168" fmla="*/ 51688 w 12192000"/>
              <a:gd name="connsiteY17168" fmla="*/ 441656 h 6858000"/>
              <a:gd name="connsiteX17169" fmla="*/ 39138 w 12192000"/>
              <a:gd name="connsiteY17169" fmla="*/ 442465 h 6858000"/>
              <a:gd name="connsiteX17170" fmla="*/ 31017 w 12192000"/>
              <a:gd name="connsiteY17170" fmla="*/ 445703 h 6858000"/>
              <a:gd name="connsiteX17171" fmla="*/ 25849 w 12192000"/>
              <a:gd name="connsiteY17171" fmla="*/ 442465 h 6858000"/>
              <a:gd name="connsiteX17172" fmla="*/ 19943 w 12192000"/>
              <a:gd name="connsiteY17172" fmla="*/ 446108 h 6858000"/>
              <a:gd name="connsiteX17173" fmla="*/ 13299 w 12192000"/>
              <a:gd name="connsiteY17173" fmla="*/ 440442 h 6858000"/>
              <a:gd name="connsiteX17174" fmla="*/ 12561 w 12192000"/>
              <a:gd name="connsiteY17174" fmla="*/ 430729 h 6858000"/>
              <a:gd name="connsiteX17175" fmla="*/ 7393 w 12192000"/>
              <a:gd name="connsiteY17175" fmla="*/ 430729 h 6858000"/>
              <a:gd name="connsiteX17176" fmla="*/ 5916 w 12192000"/>
              <a:gd name="connsiteY17176" fmla="*/ 420206 h 6858000"/>
              <a:gd name="connsiteX17177" fmla="*/ 0 w 12192000"/>
              <a:gd name="connsiteY17177" fmla="*/ 414604 h 6858000"/>
              <a:gd name="connsiteX17178" fmla="*/ 0 w 12192000"/>
              <a:gd name="connsiteY17178" fmla="*/ 377494 h 6858000"/>
              <a:gd name="connsiteX17179" fmla="*/ 749 w 12192000"/>
              <a:gd name="connsiteY17179" fmla="*/ 376902 h 6858000"/>
              <a:gd name="connsiteX17180" fmla="*/ 0 w 12192000"/>
              <a:gd name="connsiteY17180" fmla="*/ 375465 h 6858000"/>
              <a:gd name="connsiteX17181" fmla="*/ 0 w 12192000"/>
              <a:gd name="connsiteY17181" fmla="*/ 357711 h 6858000"/>
              <a:gd name="connsiteX17182" fmla="*/ 8131 w 12192000"/>
              <a:gd name="connsiteY17182" fmla="*/ 343310 h 6858000"/>
              <a:gd name="connsiteX17183" fmla="*/ 5178 w 12192000"/>
              <a:gd name="connsiteY17183" fmla="*/ 330359 h 6858000"/>
              <a:gd name="connsiteX17184" fmla="*/ 8869 w 12192000"/>
              <a:gd name="connsiteY17184" fmla="*/ 314575 h 6858000"/>
              <a:gd name="connsiteX17185" fmla="*/ 16252 w 12192000"/>
              <a:gd name="connsiteY17185" fmla="*/ 302029 h 6858000"/>
              <a:gd name="connsiteX17186" fmla="*/ 5178 w 12192000"/>
              <a:gd name="connsiteY17186" fmla="*/ 308909 h 6858000"/>
              <a:gd name="connsiteX17187" fmla="*/ 749 w 12192000"/>
              <a:gd name="connsiteY17187" fmla="*/ 320241 h 6858000"/>
              <a:gd name="connsiteX17188" fmla="*/ 0 w 12192000"/>
              <a:gd name="connsiteY17188" fmla="*/ 31998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Lst>
            <a:rect l="l" t="t" r="r" b="b"/>
            <a:pathLst>
              <a:path w="12192000" h="6858000">
                <a:moveTo>
                  <a:pt x="12175866" y="4649068"/>
                </a:moveTo>
                <a:lnTo>
                  <a:pt x="12181034" y="4650687"/>
                </a:lnTo>
                <a:lnTo>
                  <a:pt x="12188416" y="4663638"/>
                </a:lnTo>
                <a:lnTo>
                  <a:pt x="12190631" y="4658377"/>
                </a:lnTo>
                <a:lnTo>
                  <a:pt x="12192000" y="4657939"/>
                </a:lnTo>
                <a:lnTo>
                  <a:pt x="12192000" y="5605302"/>
                </a:lnTo>
                <a:lnTo>
                  <a:pt x="12175128" y="5606623"/>
                </a:lnTo>
                <a:lnTo>
                  <a:pt x="12161101" y="5615931"/>
                </a:lnTo>
                <a:lnTo>
                  <a:pt x="12153719" y="5615931"/>
                </a:lnTo>
                <a:lnTo>
                  <a:pt x="12141907" y="5624026"/>
                </a:lnTo>
                <a:lnTo>
                  <a:pt x="12125665" y="5627263"/>
                </a:lnTo>
                <a:lnTo>
                  <a:pt x="12098350" y="5636572"/>
                </a:lnTo>
                <a:lnTo>
                  <a:pt x="12078418" y="5635358"/>
                </a:lnTo>
                <a:lnTo>
                  <a:pt x="12068821" y="5638595"/>
                </a:lnTo>
                <a:lnTo>
                  <a:pt x="12055532" y="5637786"/>
                </a:lnTo>
                <a:lnTo>
                  <a:pt x="12040767" y="5631715"/>
                </a:lnTo>
                <a:lnTo>
                  <a:pt x="12031908" y="5632120"/>
                </a:lnTo>
                <a:lnTo>
                  <a:pt x="12024526" y="5631715"/>
                </a:lnTo>
                <a:lnTo>
                  <a:pt x="12017144" y="5634548"/>
                </a:lnTo>
                <a:lnTo>
                  <a:pt x="12000902" y="5648713"/>
                </a:lnTo>
                <a:lnTo>
                  <a:pt x="11974325" y="5663688"/>
                </a:lnTo>
                <a:lnTo>
                  <a:pt x="11953655" y="5670163"/>
                </a:lnTo>
                <a:lnTo>
                  <a:pt x="11948487" y="5666925"/>
                </a:lnTo>
                <a:lnTo>
                  <a:pt x="11934460" y="5670973"/>
                </a:lnTo>
                <a:lnTo>
                  <a:pt x="11922648" y="5679472"/>
                </a:lnTo>
                <a:lnTo>
                  <a:pt x="11916004" y="5695660"/>
                </a:lnTo>
                <a:lnTo>
                  <a:pt x="11905669" y="5705373"/>
                </a:lnTo>
                <a:lnTo>
                  <a:pt x="11900501" y="5706992"/>
                </a:lnTo>
                <a:lnTo>
                  <a:pt x="11896072" y="5717919"/>
                </a:lnTo>
                <a:lnTo>
                  <a:pt x="11882783" y="5726418"/>
                </a:lnTo>
                <a:lnTo>
                  <a:pt x="11871710" y="5723585"/>
                </a:lnTo>
                <a:lnTo>
                  <a:pt x="11860636" y="5733299"/>
                </a:lnTo>
                <a:lnTo>
                  <a:pt x="11857683" y="5732084"/>
                </a:lnTo>
                <a:lnTo>
                  <a:pt x="11858421" y="5724395"/>
                </a:lnTo>
                <a:lnTo>
                  <a:pt x="11839227" y="5724395"/>
                </a:lnTo>
                <a:lnTo>
                  <a:pt x="11831106" y="5729251"/>
                </a:lnTo>
                <a:lnTo>
                  <a:pt x="11826677" y="5724395"/>
                </a:lnTo>
                <a:lnTo>
                  <a:pt x="11818556" y="5728037"/>
                </a:lnTo>
                <a:lnTo>
                  <a:pt x="11812650" y="5728037"/>
                </a:lnTo>
                <a:lnTo>
                  <a:pt x="11808959" y="5718324"/>
                </a:lnTo>
                <a:lnTo>
                  <a:pt x="11798623" y="5721967"/>
                </a:lnTo>
                <a:lnTo>
                  <a:pt x="11790503" y="5721157"/>
                </a:lnTo>
                <a:lnTo>
                  <a:pt x="11786073" y="5717919"/>
                </a:lnTo>
                <a:lnTo>
                  <a:pt x="11769094" y="5721562"/>
                </a:lnTo>
                <a:lnTo>
                  <a:pt x="11765402" y="5716705"/>
                </a:lnTo>
                <a:lnTo>
                  <a:pt x="11739564" y="5721967"/>
                </a:lnTo>
                <a:lnTo>
                  <a:pt x="11729967" y="5727228"/>
                </a:lnTo>
                <a:lnTo>
                  <a:pt x="11723323" y="5723585"/>
                </a:lnTo>
                <a:lnTo>
                  <a:pt x="11712987" y="5722371"/>
                </a:lnTo>
                <a:lnTo>
                  <a:pt x="11685672" y="5737750"/>
                </a:lnTo>
                <a:lnTo>
                  <a:pt x="11682719" y="5749082"/>
                </a:lnTo>
                <a:lnTo>
                  <a:pt x="11677551" y="5751511"/>
                </a:lnTo>
                <a:lnTo>
                  <a:pt x="11673860" y="5749892"/>
                </a:lnTo>
                <a:lnTo>
                  <a:pt x="11665740" y="5759605"/>
                </a:lnTo>
                <a:lnTo>
                  <a:pt x="11658357" y="5752320"/>
                </a:lnTo>
                <a:lnTo>
                  <a:pt x="11650975" y="5752320"/>
                </a:lnTo>
                <a:lnTo>
                  <a:pt x="11641377" y="5757177"/>
                </a:lnTo>
                <a:lnTo>
                  <a:pt x="11641377" y="5765271"/>
                </a:lnTo>
                <a:lnTo>
                  <a:pt x="11626613" y="5763652"/>
                </a:lnTo>
                <a:lnTo>
                  <a:pt x="11618492" y="5774984"/>
                </a:lnTo>
                <a:lnTo>
                  <a:pt x="11611109" y="5776603"/>
                </a:lnTo>
                <a:lnTo>
                  <a:pt x="11609633" y="5781864"/>
                </a:lnTo>
                <a:lnTo>
                  <a:pt x="11597083" y="5783078"/>
                </a:lnTo>
                <a:lnTo>
                  <a:pt x="11582318" y="5785507"/>
                </a:lnTo>
                <a:lnTo>
                  <a:pt x="11579365" y="5783483"/>
                </a:lnTo>
                <a:lnTo>
                  <a:pt x="11574197" y="5787530"/>
                </a:lnTo>
                <a:lnTo>
                  <a:pt x="11570506" y="5781055"/>
                </a:lnTo>
                <a:lnTo>
                  <a:pt x="11557956" y="5783483"/>
                </a:lnTo>
                <a:lnTo>
                  <a:pt x="11546882" y="5781864"/>
                </a:lnTo>
                <a:lnTo>
                  <a:pt x="11543929" y="5778222"/>
                </a:lnTo>
                <a:lnTo>
                  <a:pt x="11538023" y="5779436"/>
                </a:lnTo>
                <a:lnTo>
                  <a:pt x="11523997" y="5777008"/>
                </a:lnTo>
                <a:lnTo>
                  <a:pt x="11518829" y="5771746"/>
                </a:lnTo>
                <a:lnTo>
                  <a:pt x="11507755" y="5769723"/>
                </a:lnTo>
                <a:lnTo>
                  <a:pt x="11504064" y="5765676"/>
                </a:lnTo>
                <a:lnTo>
                  <a:pt x="11504802" y="5758391"/>
                </a:lnTo>
                <a:lnTo>
                  <a:pt x="11483393" y="5738560"/>
                </a:lnTo>
                <a:lnTo>
                  <a:pt x="11476011" y="5738155"/>
                </a:lnTo>
                <a:lnTo>
                  <a:pt x="11469367" y="5732489"/>
                </a:lnTo>
                <a:lnTo>
                  <a:pt x="11468628" y="5704159"/>
                </a:lnTo>
                <a:lnTo>
                  <a:pt x="11481179" y="5686756"/>
                </a:lnTo>
                <a:lnTo>
                  <a:pt x="11487823" y="5692827"/>
                </a:lnTo>
                <a:lnTo>
                  <a:pt x="11504064" y="5681090"/>
                </a:lnTo>
                <a:lnTo>
                  <a:pt x="11502588" y="5669354"/>
                </a:lnTo>
                <a:lnTo>
                  <a:pt x="11510708" y="5663688"/>
                </a:lnTo>
                <a:lnTo>
                  <a:pt x="11513661" y="5651546"/>
                </a:lnTo>
                <a:lnTo>
                  <a:pt x="11510708" y="5645475"/>
                </a:lnTo>
                <a:lnTo>
                  <a:pt x="11519567" y="5638191"/>
                </a:lnTo>
                <a:lnTo>
                  <a:pt x="11521782" y="5617955"/>
                </a:lnTo>
                <a:lnTo>
                  <a:pt x="11524735" y="5605813"/>
                </a:lnTo>
                <a:lnTo>
                  <a:pt x="11520305" y="5600957"/>
                </a:lnTo>
                <a:lnTo>
                  <a:pt x="11529164" y="5594886"/>
                </a:lnTo>
                <a:lnTo>
                  <a:pt x="11529164" y="5583554"/>
                </a:lnTo>
                <a:lnTo>
                  <a:pt x="11518829" y="5560890"/>
                </a:lnTo>
                <a:lnTo>
                  <a:pt x="11518829" y="5545106"/>
                </a:lnTo>
                <a:lnTo>
                  <a:pt x="11513661" y="5530537"/>
                </a:lnTo>
                <a:lnTo>
                  <a:pt x="11515876" y="5523656"/>
                </a:lnTo>
                <a:lnTo>
                  <a:pt x="11514400" y="5472258"/>
                </a:lnTo>
                <a:lnTo>
                  <a:pt x="11519567" y="5460116"/>
                </a:lnTo>
                <a:lnTo>
                  <a:pt x="11504802" y="5425716"/>
                </a:lnTo>
                <a:lnTo>
                  <a:pt x="11499635" y="5399814"/>
                </a:lnTo>
                <a:lnTo>
                  <a:pt x="11492252" y="5390910"/>
                </a:lnTo>
                <a:lnTo>
                  <a:pt x="11493729" y="5344368"/>
                </a:lnTo>
                <a:lnTo>
                  <a:pt x="11484132" y="5318466"/>
                </a:lnTo>
                <a:lnTo>
                  <a:pt x="11466414" y="5298635"/>
                </a:lnTo>
                <a:lnTo>
                  <a:pt x="11458293" y="5283256"/>
                </a:lnTo>
                <a:lnTo>
                  <a:pt x="11463461" y="5280423"/>
                </a:lnTo>
                <a:lnTo>
                  <a:pt x="11467890" y="5273543"/>
                </a:lnTo>
                <a:lnTo>
                  <a:pt x="11470843" y="5289731"/>
                </a:lnTo>
                <a:lnTo>
                  <a:pt x="11481917" y="5303896"/>
                </a:lnTo>
                <a:lnTo>
                  <a:pt x="11495943" y="5301468"/>
                </a:lnTo>
                <a:lnTo>
                  <a:pt x="11486346" y="5284065"/>
                </a:lnTo>
                <a:lnTo>
                  <a:pt x="11473058" y="5271924"/>
                </a:lnTo>
                <a:lnTo>
                  <a:pt x="11470843" y="5251688"/>
                </a:lnTo>
                <a:lnTo>
                  <a:pt x="11477487" y="5241570"/>
                </a:lnTo>
                <a:lnTo>
                  <a:pt x="11487085" y="5261806"/>
                </a:lnTo>
                <a:lnTo>
                  <a:pt x="11486346" y="5276376"/>
                </a:lnTo>
                <a:lnTo>
                  <a:pt x="11489299" y="5279209"/>
                </a:lnTo>
                <a:lnTo>
                  <a:pt x="11495943" y="5270710"/>
                </a:lnTo>
                <a:lnTo>
                  <a:pt x="11496682" y="5286898"/>
                </a:lnTo>
                <a:lnTo>
                  <a:pt x="11501111" y="5293779"/>
                </a:lnTo>
                <a:lnTo>
                  <a:pt x="11512185" y="5290136"/>
                </a:lnTo>
                <a:lnTo>
                  <a:pt x="11507755" y="5277995"/>
                </a:lnTo>
                <a:lnTo>
                  <a:pt x="11514400" y="5264639"/>
                </a:lnTo>
                <a:lnTo>
                  <a:pt x="11507017" y="5256950"/>
                </a:lnTo>
                <a:lnTo>
                  <a:pt x="11506279" y="5246427"/>
                </a:lnTo>
                <a:lnTo>
                  <a:pt x="11489299" y="5219311"/>
                </a:lnTo>
                <a:lnTo>
                  <a:pt x="11491514" y="5197457"/>
                </a:lnTo>
                <a:lnTo>
                  <a:pt x="11486346" y="5181673"/>
                </a:lnTo>
                <a:lnTo>
                  <a:pt x="11493729" y="5151319"/>
                </a:lnTo>
                <a:lnTo>
                  <a:pt x="11513661" y="5129060"/>
                </a:lnTo>
                <a:lnTo>
                  <a:pt x="11512185" y="5108015"/>
                </a:lnTo>
                <a:lnTo>
                  <a:pt x="11518091" y="5096683"/>
                </a:lnTo>
                <a:lnTo>
                  <a:pt x="11509970" y="5082518"/>
                </a:lnTo>
                <a:lnTo>
                  <a:pt x="11521782" y="5062687"/>
                </a:lnTo>
                <a:lnTo>
                  <a:pt x="11525473" y="5049331"/>
                </a:lnTo>
                <a:lnTo>
                  <a:pt x="11540976" y="5037999"/>
                </a:lnTo>
                <a:lnTo>
                  <a:pt x="11541715" y="5046498"/>
                </a:lnTo>
                <a:lnTo>
                  <a:pt x="11536547" y="5057830"/>
                </a:lnTo>
                <a:lnTo>
                  <a:pt x="11538023" y="5065115"/>
                </a:lnTo>
                <a:lnTo>
                  <a:pt x="11534332" y="5070376"/>
                </a:lnTo>
                <a:lnTo>
                  <a:pt x="11541715" y="5075233"/>
                </a:lnTo>
                <a:lnTo>
                  <a:pt x="11553526" y="5066329"/>
                </a:lnTo>
                <a:lnTo>
                  <a:pt x="11553526" y="5051759"/>
                </a:lnTo>
                <a:lnTo>
                  <a:pt x="11566077" y="5035571"/>
                </a:lnTo>
                <a:lnTo>
                  <a:pt x="11594130" y="5027881"/>
                </a:lnTo>
                <a:lnTo>
                  <a:pt x="11615539" y="5018168"/>
                </a:lnTo>
                <a:lnTo>
                  <a:pt x="11632519" y="5004812"/>
                </a:lnTo>
                <a:lnTo>
                  <a:pt x="11637686" y="5004812"/>
                </a:lnTo>
                <a:lnTo>
                  <a:pt x="11639901" y="5000765"/>
                </a:lnTo>
                <a:lnTo>
                  <a:pt x="11660572" y="4997123"/>
                </a:lnTo>
                <a:lnTo>
                  <a:pt x="11668692" y="4986196"/>
                </a:lnTo>
                <a:lnTo>
                  <a:pt x="11676813" y="4982148"/>
                </a:lnTo>
                <a:lnTo>
                  <a:pt x="11680504" y="4987410"/>
                </a:lnTo>
                <a:lnTo>
                  <a:pt x="11687887" y="4986600"/>
                </a:lnTo>
                <a:lnTo>
                  <a:pt x="11696008" y="4989838"/>
                </a:lnTo>
                <a:lnTo>
                  <a:pt x="11711511" y="4989838"/>
                </a:lnTo>
                <a:lnTo>
                  <a:pt x="11732181" y="4982148"/>
                </a:lnTo>
                <a:lnTo>
                  <a:pt x="11734396" y="4974054"/>
                </a:lnTo>
                <a:lnTo>
                  <a:pt x="11743255" y="4969602"/>
                </a:lnTo>
                <a:lnTo>
                  <a:pt x="11775738" y="4970816"/>
                </a:lnTo>
                <a:lnTo>
                  <a:pt x="11785335" y="4965960"/>
                </a:lnTo>
                <a:lnTo>
                  <a:pt x="11787550" y="4957865"/>
                </a:lnTo>
                <a:lnTo>
                  <a:pt x="11803053" y="4952199"/>
                </a:lnTo>
                <a:lnTo>
                  <a:pt x="11814865" y="4955032"/>
                </a:lnTo>
                <a:lnTo>
                  <a:pt x="11826677" y="4952199"/>
                </a:lnTo>
                <a:lnTo>
                  <a:pt x="11842180" y="4951390"/>
                </a:lnTo>
                <a:lnTo>
                  <a:pt x="11852515" y="4947748"/>
                </a:lnTo>
                <a:lnTo>
                  <a:pt x="11878354" y="4945724"/>
                </a:lnTo>
                <a:lnTo>
                  <a:pt x="11907884" y="4929131"/>
                </a:lnTo>
                <a:lnTo>
                  <a:pt x="11923387" y="4909704"/>
                </a:lnTo>
                <a:lnTo>
                  <a:pt x="11930031" y="4904038"/>
                </a:lnTo>
                <a:lnTo>
                  <a:pt x="11929293" y="4892302"/>
                </a:lnTo>
                <a:lnTo>
                  <a:pt x="11941104" y="4885017"/>
                </a:lnTo>
                <a:lnTo>
                  <a:pt x="11939628" y="4880160"/>
                </a:lnTo>
                <a:lnTo>
                  <a:pt x="11953655" y="4876518"/>
                </a:lnTo>
                <a:lnTo>
                  <a:pt x="11958822" y="4867614"/>
                </a:lnTo>
                <a:lnTo>
                  <a:pt x="11967681" y="4862758"/>
                </a:lnTo>
                <a:lnTo>
                  <a:pt x="11967681" y="4854663"/>
                </a:lnTo>
                <a:lnTo>
                  <a:pt x="11963252" y="4852235"/>
                </a:lnTo>
                <a:lnTo>
                  <a:pt x="11963252" y="4827952"/>
                </a:lnTo>
                <a:lnTo>
                  <a:pt x="11961037" y="4816215"/>
                </a:lnTo>
                <a:lnTo>
                  <a:pt x="11969158" y="4809740"/>
                </a:lnTo>
                <a:lnTo>
                  <a:pt x="11975064" y="4802860"/>
                </a:lnTo>
                <a:lnTo>
                  <a:pt x="11984661" y="4803669"/>
                </a:lnTo>
                <a:lnTo>
                  <a:pt x="11986137" y="4798408"/>
                </a:lnTo>
                <a:lnTo>
                  <a:pt x="11993520" y="4796384"/>
                </a:lnTo>
                <a:lnTo>
                  <a:pt x="11996473" y="4784243"/>
                </a:lnTo>
                <a:lnTo>
                  <a:pt x="12006808" y="4776958"/>
                </a:lnTo>
                <a:lnTo>
                  <a:pt x="12010499" y="4772102"/>
                </a:lnTo>
                <a:lnTo>
                  <a:pt x="12008285" y="4783029"/>
                </a:lnTo>
                <a:lnTo>
                  <a:pt x="12014191" y="4790314"/>
                </a:lnTo>
                <a:lnTo>
                  <a:pt x="12024526" y="4809335"/>
                </a:lnTo>
                <a:lnTo>
                  <a:pt x="12040029" y="4840498"/>
                </a:lnTo>
                <a:lnTo>
                  <a:pt x="12041506" y="4829166"/>
                </a:lnTo>
                <a:lnTo>
                  <a:pt x="12045935" y="4818644"/>
                </a:lnTo>
                <a:lnTo>
                  <a:pt x="12043720" y="4808931"/>
                </a:lnTo>
                <a:lnTo>
                  <a:pt x="12048888" y="4808931"/>
                </a:lnTo>
                <a:lnTo>
                  <a:pt x="12053318" y="4812573"/>
                </a:lnTo>
                <a:lnTo>
                  <a:pt x="12054056" y="4804074"/>
                </a:lnTo>
                <a:lnTo>
                  <a:pt x="12058485" y="4796384"/>
                </a:lnTo>
                <a:lnTo>
                  <a:pt x="12048150" y="4796789"/>
                </a:lnTo>
                <a:lnTo>
                  <a:pt x="12037814" y="4788695"/>
                </a:lnTo>
                <a:lnTo>
                  <a:pt x="12042982" y="4779386"/>
                </a:lnTo>
                <a:lnTo>
                  <a:pt x="12047412" y="4777363"/>
                </a:lnTo>
                <a:lnTo>
                  <a:pt x="12035600" y="4769269"/>
                </a:lnTo>
                <a:lnTo>
                  <a:pt x="12042244" y="4764412"/>
                </a:lnTo>
                <a:lnTo>
                  <a:pt x="12051103" y="4769673"/>
                </a:lnTo>
                <a:lnTo>
                  <a:pt x="12054794" y="4776553"/>
                </a:lnTo>
                <a:lnTo>
                  <a:pt x="12062176" y="4770483"/>
                </a:lnTo>
                <a:lnTo>
                  <a:pt x="12070297" y="4775339"/>
                </a:lnTo>
                <a:lnTo>
                  <a:pt x="12075465" y="4781815"/>
                </a:lnTo>
                <a:lnTo>
                  <a:pt x="12085062" y="4783838"/>
                </a:lnTo>
                <a:lnTo>
                  <a:pt x="12087277" y="4779791"/>
                </a:lnTo>
                <a:lnTo>
                  <a:pt x="12098350" y="4774530"/>
                </a:lnTo>
                <a:lnTo>
                  <a:pt x="12080633" y="4772102"/>
                </a:lnTo>
                <a:lnTo>
                  <a:pt x="12085800" y="4765626"/>
                </a:lnTo>
                <a:lnTo>
                  <a:pt x="12094659" y="4761984"/>
                </a:lnTo>
                <a:lnTo>
                  <a:pt x="12089491" y="4755104"/>
                </a:lnTo>
                <a:lnTo>
                  <a:pt x="12096874" y="4746200"/>
                </a:lnTo>
                <a:lnTo>
                  <a:pt x="12090968" y="4748223"/>
                </a:lnTo>
                <a:lnTo>
                  <a:pt x="12090230" y="4742153"/>
                </a:lnTo>
                <a:lnTo>
                  <a:pt x="12088015" y="4736082"/>
                </a:lnTo>
                <a:lnTo>
                  <a:pt x="12085800" y="4729202"/>
                </a:lnTo>
                <a:lnTo>
                  <a:pt x="12096136" y="4727583"/>
                </a:lnTo>
                <a:lnTo>
                  <a:pt x="12104256" y="4719084"/>
                </a:lnTo>
                <a:lnTo>
                  <a:pt x="12113854" y="4730011"/>
                </a:lnTo>
                <a:lnTo>
                  <a:pt x="12120498" y="4728392"/>
                </a:lnTo>
                <a:lnTo>
                  <a:pt x="12125665" y="4721107"/>
                </a:lnTo>
                <a:lnTo>
                  <a:pt x="12111639" y="4719489"/>
                </a:lnTo>
                <a:lnTo>
                  <a:pt x="12109424" y="4712608"/>
                </a:lnTo>
                <a:lnTo>
                  <a:pt x="12121236" y="4705324"/>
                </a:lnTo>
                <a:lnTo>
                  <a:pt x="12130833" y="4710585"/>
                </a:lnTo>
                <a:lnTo>
                  <a:pt x="12143383" y="4700467"/>
                </a:lnTo>
                <a:lnTo>
                  <a:pt x="12128618" y="4696420"/>
                </a:lnTo>
                <a:lnTo>
                  <a:pt x="12130095" y="4686302"/>
                </a:lnTo>
                <a:lnTo>
                  <a:pt x="12134524" y="4680636"/>
                </a:lnTo>
                <a:lnTo>
                  <a:pt x="12145598" y="4678612"/>
                </a:lnTo>
                <a:lnTo>
                  <a:pt x="12149289" y="4668495"/>
                </a:lnTo>
                <a:lnTo>
                  <a:pt x="12156672" y="4668090"/>
                </a:lnTo>
                <a:lnTo>
                  <a:pt x="12149289" y="4675779"/>
                </a:lnTo>
                <a:lnTo>
                  <a:pt x="12151504" y="4680636"/>
                </a:lnTo>
                <a:lnTo>
                  <a:pt x="12156672" y="4681041"/>
                </a:lnTo>
                <a:lnTo>
                  <a:pt x="12161101" y="4687921"/>
                </a:lnTo>
                <a:lnTo>
                  <a:pt x="12171437" y="4682255"/>
                </a:lnTo>
                <a:lnTo>
                  <a:pt x="12168484" y="4676589"/>
                </a:lnTo>
                <a:lnTo>
                  <a:pt x="12171437" y="4667280"/>
                </a:lnTo>
                <a:lnTo>
                  <a:pt x="12181034" y="4660805"/>
                </a:lnTo>
                <a:lnTo>
                  <a:pt x="12174390" y="4656758"/>
                </a:lnTo>
                <a:close/>
                <a:moveTo>
                  <a:pt x="8345119" y="4524012"/>
                </a:moveTo>
                <a:lnTo>
                  <a:pt x="8348810" y="4532915"/>
                </a:lnTo>
                <a:lnTo>
                  <a:pt x="8343642" y="4542224"/>
                </a:lnTo>
                <a:lnTo>
                  <a:pt x="8352501" y="4545866"/>
                </a:lnTo>
                <a:lnTo>
                  <a:pt x="8353978" y="4555175"/>
                </a:lnTo>
                <a:lnTo>
                  <a:pt x="8362098" y="4565292"/>
                </a:lnTo>
                <a:lnTo>
                  <a:pt x="8366528" y="4563674"/>
                </a:lnTo>
                <a:lnTo>
                  <a:pt x="8370219" y="4570958"/>
                </a:lnTo>
                <a:lnTo>
                  <a:pt x="8370957" y="4591599"/>
                </a:lnTo>
                <a:lnTo>
                  <a:pt x="8378340" y="4600503"/>
                </a:lnTo>
                <a:lnTo>
                  <a:pt x="8377601" y="4623976"/>
                </a:lnTo>
                <a:lnTo>
                  <a:pt x="8375387" y="4628833"/>
                </a:lnTo>
                <a:lnTo>
                  <a:pt x="8378340" y="4641379"/>
                </a:lnTo>
                <a:lnTo>
                  <a:pt x="8378340" y="4651497"/>
                </a:lnTo>
                <a:lnTo>
                  <a:pt x="8375387" y="4655544"/>
                </a:lnTo>
                <a:lnTo>
                  <a:pt x="8377601" y="4664043"/>
                </a:lnTo>
                <a:cubicBezTo>
                  <a:pt x="8377601" y="4664043"/>
                  <a:pt x="8387937" y="4676184"/>
                  <a:pt x="8387937" y="4676184"/>
                </a:cubicBezTo>
                <a:lnTo>
                  <a:pt x="8387937" y="4685493"/>
                </a:lnTo>
                <a:lnTo>
                  <a:pt x="8384984" y="4688326"/>
                </a:lnTo>
                <a:lnTo>
                  <a:pt x="8383507" y="4696825"/>
                </a:lnTo>
                <a:lnTo>
                  <a:pt x="8381293" y="4699658"/>
                </a:lnTo>
                <a:lnTo>
                  <a:pt x="8380554" y="4707347"/>
                </a:lnTo>
                <a:lnTo>
                  <a:pt x="8376863" y="4713418"/>
                </a:lnTo>
                <a:lnTo>
                  <a:pt x="8370219" y="4712204"/>
                </a:lnTo>
                <a:lnTo>
                  <a:pt x="8362098" y="4701681"/>
                </a:lnTo>
                <a:lnTo>
                  <a:pt x="8359884" y="4691968"/>
                </a:lnTo>
                <a:lnTo>
                  <a:pt x="8355454" y="4688730"/>
                </a:lnTo>
                <a:lnTo>
                  <a:pt x="8348810" y="4691563"/>
                </a:lnTo>
                <a:lnTo>
                  <a:pt x="8348810" y="4702491"/>
                </a:lnTo>
                <a:lnTo>
                  <a:pt x="8352501" y="4704919"/>
                </a:lnTo>
                <a:lnTo>
                  <a:pt x="8353239" y="4716251"/>
                </a:lnTo>
                <a:lnTo>
                  <a:pt x="8348810" y="4723940"/>
                </a:lnTo>
                <a:lnTo>
                  <a:pt x="8353239" y="4727583"/>
                </a:lnTo>
                <a:lnTo>
                  <a:pt x="8354716" y="4738915"/>
                </a:lnTo>
                <a:lnTo>
                  <a:pt x="8347333" y="4746605"/>
                </a:lnTo>
                <a:lnTo>
                  <a:pt x="8348810" y="4753080"/>
                </a:lnTo>
                <a:lnTo>
                  <a:pt x="8338475" y="4766031"/>
                </a:lnTo>
                <a:lnTo>
                  <a:pt x="8335522" y="4777768"/>
                </a:lnTo>
                <a:lnTo>
                  <a:pt x="8339951" y="4784648"/>
                </a:lnTo>
                <a:lnTo>
                  <a:pt x="8337736" y="4798003"/>
                </a:lnTo>
                <a:lnTo>
                  <a:pt x="8333307" y="4802860"/>
                </a:lnTo>
                <a:lnTo>
                  <a:pt x="8328139" y="4821477"/>
                </a:lnTo>
                <a:lnTo>
                  <a:pt x="8322233" y="4847378"/>
                </a:lnTo>
                <a:lnTo>
                  <a:pt x="8311160" y="4863972"/>
                </a:lnTo>
                <a:lnTo>
                  <a:pt x="8309683" y="4870447"/>
                </a:lnTo>
                <a:lnTo>
                  <a:pt x="8300086" y="4887040"/>
                </a:lnTo>
                <a:lnTo>
                  <a:pt x="8300086" y="4904038"/>
                </a:lnTo>
                <a:lnTo>
                  <a:pt x="8290489" y="4916585"/>
                </a:lnTo>
                <a:lnTo>
                  <a:pt x="8277939" y="4953818"/>
                </a:lnTo>
                <a:lnTo>
                  <a:pt x="8263912" y="4976078"/>
                </a:lnTo>
                <a:lnTo>
                  <a:pt x="8259482" y="4994695"/>
                </a:lnTo>
                <a:lnTo>
                  <a:pt x="8252100" y="5001575"/>
                </a:lnTo>
                <a:lnTo>
                  <a:pt x="8246932" y="5018573"/>
                </a:lnTo>
                <a:lnTo>
                  <a:pt x="8239550" y="5049331"/>
                </a:lnTo>
                <a:lnTo>
                  <a:pt x="8230691" y="5063091"/>
                </a:lnTo>
                <a:lnTo>
                  <a:pt x="8227000" y="5063091"/>
                </a:lnTo>
                <a:lnTo>
                  <a:pt x="8227738" y="5065520"/>
                </a:lnTo>
                <a:lnTo>
                  <a:pt x="8224047" y="5080899"/>
                </a:lnTo>
                <a:lnTo>
                  <a:pt x="8216664" y="5085351"/>
                </a:lnTo>
                <a:lnTo>
                  <a:pt x="8218879" y="5087374"/>
                </a:lnTo>
                <a:lnTo>
                  <a:pt x="8220356" y="5101134"/>
                </a:lnTo>
                <a:lnTo>
                  <a:pt x="8210020" y="5106800"/>
                </a:lnTo>
                <a:lnTo>
                  <a:pt x="8210020" y="5115299"/>
                </a:lnTo>
                <a:lnTo>
                  <a:pt x="8201899" y="5127036"/>
                </a:lnTo>
                <a:lnTo>
                  <a:pt x="8196732" y="5141201"/>
                </a:lnTo>
                <a:lnTo>
                  <a:pt x="8188611" y="5142415"/>
                </a:lnTo>
                <a:lnTo>
                  <a:pt x="8184182" y="5150510"/>
                </a:lnTo>
                <a:lnTo>
                  <a:pt x="8167940" y="5156580"/>
                </a:lnTo>
                <a:lnTo>
                  <a:pt x="8158343" y="5154152"/>
                </a:lnTo>
                <a:lnTo>
                  <a:pt x="8127337" y="5156985"/>
                </a:lnTo>
                <a:lnTo>
                  <a:pt x="8117740" y="5167508"/>
                </a:lnTo>
                <a:lnTo>
                  <a:pt x="8105928" y="5173983"/>
                </a:lnTo>
                <a:lnTo>
                  <a:pt x="8095592" y="5173174"/>
                </a:lnTo>
                <a:lnTo>
                  <a:pt x="8088948" y="5176816"/>
                </a:lnTo>
                <a:lnTo>
                  <a:pt x="8085995" y="5174792"/>
                </a:lnTo>
                <a:lnTo>
                  <a:pt x="8085995" y="5170745"/>
                </a:lnTo>
                <a:lnTo>
                  <a:pt x="8080089" y="5169531"/>
                </a:lnTo>
                <a:lnTo>
                  <a:pt x="8071230" y="5159413"/>
                </a:lnTo>
                <a:lnTo>
                  <a:pt x="8063848" y="5157390"/>
                </a:lnTo>
                <a:lnTo>
                  <a:pt x="8060895" y="5154152"/>
                </a:lnTo>
                <a:lnTo>
                  <a:pt x="8054251" y="5156580"/>
                </a:lnTo>
                <a:lnTo>
                  <a:pt x="8047606" y="5149700"/>
                </a:lnTo>
                <a:lnTo>
                  <a:pt x="8043177" y="5143225"/>
                </a:lnTo>
                <a:lnTo>
                  <a:pt x="8038009" y="5140392"/>
                </a:lnTo>
                <a:lnTo>
                  <a:pt x="8031365" y="5131083"/>
                </a:lnTo>
                <a:lnTo>
                  <a:pt x="8025459" y="5127846"/>
                </a:lnTo>
                <a:lnTo>
                  <a:pt x="8024721" y="5121775"/>
                </a:lnTo>
                <a:lnTo>
                  <a:pt x="8021768" y="5118132"/>
                </a:lnTo>
                <a:lnTo>
                  <a:pt x="8023244" y="5098706"/>
                </a:lnTo>
                <a:lnTo>
                  <a:pt x="8021768" y="5083732"/>
                </a:lnTo>
                <a:lnTo>
                  <a:pt x="8021030" y="5074019"/>
                </a:lnTo>
                <a:lnTo>
                  <a:pt x="8030627" y="5071995"/>
                </a:lnTo>
                <a:lnTo>
                  <a:pt x="8034318" y="5068757"/>
                </a:lnTo>
                <a:lnTo>
                  <a:pt x="8030627" y="5069971"/>
                </a:lnTo>
                <a:lnTo>
                  <a:pt x="8023983" y="5066329"/>
                </a:lnTo>
                <a:lnTo>
                  <a:pt x="8021768" y="5059854"/>
                </a:lnTo>
                <a:lnTo>
                  <a:pt x="8023983" y="5049331"/>
                </a:lnTo>
                <a:lnTo>
                  <a:pt x="8011433" y="5034761"/>
                </a:lnTo>
                <a:lnTo>
                  <a:pt x="8010694" y="5020192"/>
                </a:lnTo>
                <a:lnTo>
                  <a:pt x="8008480" y="5014930"/>
                </a:lnTo>
                <a:lnTo>
                  <a:pt x="8011433" y="5007645"/>
                </a:lnTo>
                <a:lnTo>
                  <a:pt x="8010694" y="4995504"/>
                </a:lnTo>
                <a:lnTo>
                  <a:pt x="8021030" y="4984981"/>
                </a:lnTo>
                <a:lnTo>
                  <a:pt x="8020291" y="4970007"/>
                </a:lnTo>
                <a:lnTo>
                  <a:pt x="8023983" y="4965555"/>
                </a:lnTo>
                <a:lnTo>
                  <a:pt x="8038009" y="4962317"/>
                </a:lnTo>
                <a:lnTo>
                  <a:pt x="8043915" y="4956247"/>
                </a:lnTo>
                <a:lnTo>
                  <a:pt x="8045392" y="4939249"/>
                </a:lnTo>
                <a:lnTo>
                  <a:pt x="8054251" y="4932368"/>
                </a:lnTo>
                <a:lnTo>
                  <a:pt x="8057204" y="4924679"/>
                </a:lnTo>
                <a:lnTo>
                  <a:pt x="8063110" y="4923465"/>
                </a:lnTo>
                <a:lnTo>
                  <a:pt x="8065324" y="4911728"/>
                </a:lnTo>
                <a:lnTo>
                  <a:pt x="8075660" y="4905657"/>
                </a:lnTo>
                <a:lnTo>
                  <a:pt x="8080089" y="4884612"/>
                </a:lnTo>
                <a:lnTo>
                  <a:pt x="8077874" y="4878137"/>
                </a:lnTo>
                <a:lnTo>
                  <a:pt x="8084519" y="4872066"/>
                </a:lnTo>
                <a:lnTo>
                  <a:pt x="8084519" y="4868019"/>
                </a:lnTo>
                <a:lnTo>
                  <a:pt x="8075660" y="4859115"/>
                </a:lnTo>
                <a:lnTo>
                  <a:pt x="8077136" y="4852235"/>
                </a:lnTo>
                <a:lnTo>
                  <a:pt x="8063110" y="4827952"/>
                </a:lnTo>
                <a:lnTo>
                  <a:pt x="8063848" y="4816620"/>
                </a:lnTo>
                <a:lnTo>
                  <a:pt x="8058680" y="4803265"/>
                </a:lnTo>
                <a:lnTo>
                  <a:pt x="8065324" y="4794766"/>
                </a:lnTo>
                <a:lnTo>
                  <a:pt x="8057942" y="4788695"/>
                </a:lnTo>
                <a:lnTo>
                  <a:pt x="8057942" y="4781815"/>
                </a:lnTo>
                <a:lnTo>
                  <a:pt x="8071968" y="4768054"/>
                </a:lnTo>
                <a:lnTo>
                  <a:pt x="8071230" y="4764007"/>
                </a:lnTo>
                <a:lnTo>
                  <a:pt x="8085995" y="4742962"/>
                </a:lnTo>
                <a:lnTo>
                  <a:pt x="8084519" y="4728797"/>
                </a:lnTo>
                <a:lnTo>
                  <a:pt x="8088948" y="4722322"/>
                </a:lnTo>
                <a:lnTo>
                  <a:pt x="8099284" y="4722726"/>
                </a:lnTo>
                <a:lnTo>
                  <a:pt x="8102975" y="4725964"/>
                </a:lnTo>
                <a:lnTo>
                  <a:pt x="8108142" y="4725559"/>
                </a:lnTo>
                <a:lnTo>
                  <a:pt x="8128075" y="4708966"/>
                </a:lnTo>
                <a:lnTo>
                  <a:pt x="8133243" y="4716251"/>
                </a:lnTo>
                <a:lnTo>
                  <a:pt x="8138410" y="4708966"/>
                </a:lnTo>
                <a:lnTo>
                  <a:pt x="8143578" y="4711394"/>
                </a:lnTo>
                <a:lnTo>
                  <a:pt x="8143578" y="4717870"/>
                </a:lnTo>
                <a:lnTo>
                  <a:pt x="8147269" y="4717060"/>
                </a:lnTo>
                <a:lnTo>
                  <a:pt x="8150961" y="4717870"/>
                </a:lnTo>
                <a:lnTo>
                  <a:pt x="8149484" y="4704919"/>
                </a:lnTo>
                <a:lnTo>
                  <a:pt x="8153914" y="4704109"/>
                </a:lnTo>
                <a:lnTo>
                  <a:pt x="8156128" y="4700467"/>
                </a:lnTo>
                <a:lnTo>
                  <a:pt x="8169417" y="4708966"/>
                </a:lnTo>
                <a:lnTo>
                  <a:pt x="8180490" y="4698039"/>
                </a:lnTo>
                <a:lnTo>
                  <a:pt x="8185658" y="4698443"/>
                </a:lnTo>
                <a:lnTo>
                  <a:pt x="8184920" y="4710180"/>
                </a:lnTo>
                <a:lnTo>
                  <a:pt x="8189349" y="4713418"/>
                </a:lnTo>
                <a:lnTo>
                  <a:pt x="8195255" y="4715441"/>
                </a:lnTo>
                <a:lnTo>
                  <a:pt x="8198208" y="4709775"/>
                </a:lnTo>
                <a:lnTo>
                  <a:pt x="8195993" y="4704514"/>
                </a:lnTo>
                <a:lnTo>
                  <a:pt x="8198946" y="4691159"/>
                </a:lnTo>
                <a:lnTo>
                  <a:pt x="8217403" y="4676994"/>
                </a:lnTo>
                <a:lnTo>
                  <a:pt x="8221832" y="4679827"/>
                </a:lnTo>
                <a:lnTo>
                  <a:pt x="8216664" y="4687111"/>
                </a:lnTo>
                <a:lnTo>
                  <a:pt x="8221832" y="4687921"/>
                </a:lnTo>
                <a:lnTo>
                  <a:pt x="8222570" y="4693992"/>
                </a:lnTo>
                <a:lnTo>
                  <a:pt x="8230691" y="4689135"/>
                </a:lnTo>
                <a:lnTo>
                  <a:pt x="8236597" y="4687516"/>
                </a:lnTo>
                <a:lnTo>
                  <a:pt x="8237335" y="4683064"/>
                </a:lnTo>
                <a:lnTo>
                  <a:pt x="8230691" y="4681041"/>
                </a:lnTo>
                <a:lnTo>
                  <a:pt x="8226261" y="4672137"/>
                </a:lnTo>
                <a:lnTo>
                  <a:pt x="8238073" y="4666066"/>
                </a:lnTo>
                <a:lnTo>
                  <a:pt x="8240288" y="4662019"/>
                </a:lnTo>
                <a:lnTo>
                  <a:pt x="8234382" y="4659186"/>
                </a:lnTo>
                <a:lnTo>
                  <a:pt x="8243241" y="4651092"/>
                </a:lnTo>
                <a:lnTo>
                  <a:pt x="8246932" y="4656758"/>
                </a:lnTo>
                <a:lnTo>
                  <a:pt x="8244718" y="4659186"/>
                </a:lnTo>
                <a:lnTo>
                  <a:pt x="8244718" y="4669304"/>
                </a:lnTo>
                <a:lnTo>
                  <a:pt x="8258744" y="4658781"/>
                </a:lnTo>
                <a:lnTo>
                  <a:pt x="8260221" y="4653115"/>
                </a:lnTo>
                <a:lnTo>
                  <a:pt x="8267603" y="4650687"/>
                </a:lnTo>
                <a:lnTo>
                  <a:pt x="8272771" y="4655544"/>
                </a:lnTo>
                <a:lnTo>
                  <a:pt x="8277200" y="4650687"/>
                </a:lnTo>
                <a:lnTo>
                  <a:pt x="8275724" y="4645426"/>
                </a:lnTo>
                <a:lnTo>
                  <a:pt x="8266127" y="4642593"/>
                </a:lnTo>
                <a:lnTo>
                  <a:pt x="8263174" y="4633689"/>
                </a:lnTo>
                <a:lnTo>
                  <a:pt x="8274247" y="4632070"/>
                </a:lnTo>
                <a:lnTo>
                  <a:pt x="8279415" y="4633284"/>
                </a:lnTo>
                <a:lnTo>
                  <a:pt x="8283106" y="4630047"/>
                </a:lnTo>
                <a:lnTo>
                  <a:pt x="8280892" y="4626000"/>
                </a:lnTo>
                <a:lnTo>
                  <a:pt x="8270556" y="4616691"/>
                </a:lnTo>
                <a:lnTo>
                  <a:pt x="8272033" y="4606169"/>
                </a:lnTo>
                <a:lnTo>
                  <a:pt x="8277939" y="4600098"/>
                </a:lnTo>
                <a:lnTo>
                  <a:pt x="8282368" y="4602121"/>
                </a:lnTo>
                <a:lnTo>
                  <a:pt x="8283844" y="4612239"/>
                </a:lnTo>
                <a:lnTo>
                  <a:pt x="8289012" y="4615477"/>
                </a:lnTo>
                <a:lnTo>
                  <a:pt x="8295656" y="4611025"/>
                </a:lnTo>
                <a:lnTo>
                  <a:pt x="8296395" y="4603336"/>
                </a:lnTo>
                <a:lnTo>
                  <a:pt x="8305254" y="4594837"/>
                </a:lnTo>
                <a:lnTo>
                  <a:pt x="8311898" y="4596860"/>
                </a:lnTo>
                <a:lnTo>
                  <a:pt x="8317804" y="4587956"/>
                </a:lnTo>
                <a:lnTo>
                  <a:pt x="8317804" y="4574196"/>
                </a:lnTo>
                <a:lnTo>
                  <a:pt x="8327401" y="4565697"/>
                </a:lnTo>
                <a:lnTo>
                  <a:pt x="8327401" y="4562864"/>
                </a:lnTo>
                <a:lnTo>
                  <a:pt x="8321495" y="4557198"/>
                </a:lnTo>
                <a:lnTo>
                  <a:pt x="8321495" y="4551127"/>
                </a:lnTo>
                <a:lnTo>
                  <a:pt x="8313374" y="4541010"/>
                </a:lnTo>
                <a:lnTo>
                  <a:pt x="8318542" y="4541010"/>
                </a:lnTo>
                <a:lnTo>
                  <a:pt x="8327401" y="4546271"/>
                </a:lnTo>
                <a:lnTo>
                  <a:pt x="8335522" y="4540605"/>
                </a:lnTo>
                <a:lnTo>
                  <a:pt x="8332569" y="4534534"/>
                </a:lnTo>
                <a:close/>
                <a:moveTo>
                  <a:pt x="12052579" y="4480302"/>
                </a:moveTo>
                <a:lnTo>
                  <a:pt x="12055532" y="4485564"/>
                </a:lnTo>
                <a:lnTo>
                  <a:pt x="12051841" y="4492848"/>
                </a:lnTo>
                <a:cubicBezTo>
                  <a:pt x="12051841" y="4492848"/>
                  <a:pt x="12028955" y="4501348"/>
                  <a:pt x="12028955" y="4501348"/>
                </a:cubicBezTo>
                <a:lnTo>
                  <a:pt x="12022311" y="4498919"/>
                </a:lnTo>
                <a:lnTo>
                  <a:pt x="12029694" y="4492848"/>
                </a:lnTo>
                <a:lnTo>
                  <a:pt x="12045197" y="4485968"/>
                </a:lnTo>
                <a:lnTo>
                  <a:pt x="12042982" y="4484349"/>
                </a:lnTo>
                <a:close/>
                <a:moveTo>
                  <a:pt x="11978755" y="4478279"/>
                </a:moveTo>
                <a:lnTo>
                  <a:pt x="11983923" y="4481516"/>
                </a:lnTo>
                <a:lnTo>
                  <a:pt x="11985399" y="4485968"/>
                </a:lnTo>
                <a:lnTo>
                  <a:pt x="11978755" y="4488801"/>
                </a:lnTo>
                <a:lnTo>
                  <a:pt x="11969896" y="4488397"/>
                </a:lnTo>
                <a:lnTo>
                  <a:pt x="11974325" y="4481112"/>
                </a:lnTo>
                <a:cubicBezTo>
                  <a:pt x="11974325" y="4481112"/>
                  <a:pt x="11978755" y="4478279"/>
                  <a:pt x="11978755" y="4478279"/>
                </a:cubicBezTo>
                <a:close/>
                <a:moveTo>
                  <a:pt x="12051841" y="4464114"/>
                </a:moveTo>
                <a:cubicBezTo>
                  <a:pt x="12051841" y="4464114"/>
                  <a:pt x="12055532" y="4464518"/>
                  <a:pt x="12055532" y="4464518"/>
                </a:cubicBezTo>
                <a:lnTo>
                  <a:pt x="12051841" y="4473827"/>
                </a:lnTo>
                <a:lnTo>
                  <a:pt x="12045935" y="4471803"/>
                </a:lnTo>
                <a:close/>
                <a:moveTo>
                  <a:pt x="11856206" y="4418786"/>
                </a:moveTo>
                <a:lnTo>
                  <a:pt x="11869495" y="4428499"/>
                </a:lnTo>
                <a:lnTo>
                  <a:pt x="11878354" y="4428499"/>
                </a:lnTo>
                <a:lnTo>
                  <a:pt x="11887213" y="4424047"/>
                </a:lnTo>
                <a:lnTo>
                  <a:pt x="11899025" y="4429308"/>
                </a:lnTo>
                <a:lnTo>
                  <a:pt x="11901978" y="4437403"/>
                </a:lnTo>
                <a:lnTo>
                  <a:pt x="11912313" y="4437403"/>
                </a:lnTo>
                <a:lnTo>
                  <a:pt x="11920434" y="4449139"/>
                </a:lnTo>
                <a:lnTo>
                  <a:pt x="11928554" y="4456424"/>
                </a:lnTo>
                <a:lnTo>
                  <a:pt x="11928554" y="4462090"/>
                </a:lnTo>
                <a:lnTo>
                  <a:pt x="11916004" y="4468161"/>
                </a:lnTo>
                <a:lnTo>
                  <a:pt x="11901978" y="4469375"/>
                </a:lnTo>
                <a:lnTo>
                  <a:pt x="11890904" y="4464923"/>
                </a:lnTo>
                <a:lnTo>
                  <a:pt x="11882783" y="4453996"/>
                </a:lnTo>
                <a:lnTo>
                  <a:pt x="11874663" y="4452377"/>
                </a:lnTo>
                <a:lnTo>
                  <a:pt x="11866542" y="4443473"/>
                </a:lnTo>
                <a:lnTo>
                  <a:pt x="11855468" y="4445092"/>
                </a:lnTo>
                <a:cubicBezTo>
                  <a:pt x="11855468" y="4445092"/>
                  <a:pt x="11841442" y="4442259"/>
                  <a:pt x="11841442" y="4442259"/>
                </a:cubicBezTo>
                <a:lnTo>
                  <a:pt x="11834059" y="4435784"/>
                </a:lnTo>
                <a:lnTo>
                  <a:pt x="11834797" y="4429308"/>
                </a:lnTo>
                <a:close/>
                <a:moveTo>
                  <a:pt x="12192000" y="4390000"/>
                </a:moveTo>
                <a:lnTo>
                  <a:pt x="12192000" y="4417923"/>
                </a:lnTo>
                <a:lnTo>
                  <a:pt x="12182510" y="4419595"/>
                </a:lnTo>
                <a:lnTo>
                  <a:pt x="12173651" y="4418786"/>
                </a:lnTo>
                <a:lnTo>
                  <a:pt x="12165531" y="4421214"/>
                </a:lnTo>
                <a:lnTo>
                  <a:pt x="12155933" y="4429308"/>
                </a:lnTo>
                <a:lnTo>
                  <a:pt x="12154457" y="4430118"/>
                </a:lnTo>
                <a:lnTo>
                  <a:pt x="12149289" y="4432141"/>
                </a:lnTo>
                <a:lnTo>
                  <a:pt x="12144860" y="4437403"/>
                </a:lnTo>
                <a:lnTo>
                  <a:pt x="12126404" y="4450353"/>
                </a:lnTo>
                <a:lnTo>
                  <a:pt x="12120498" y="4459257"/>
                </a:lnTo>
                <a:lnTo>
                  <a:pt x="12110901" y="4465328"/>
                </a:lnTo>
                <a:lnTo>
                  <a:pt x="12102780" y="4464923"/>
                </a:lnTo>
                <a:lnTo>
                  <a:pt x="12093921" y="4467351"/>
                </a:lnTo>
                <a:lnTo>
                  <a:pt x="12079894" y="4475850"/>
                </a:lnTo>
                <a:cubicBezTo>
                  <a:pt x="12079894" y="4475850"/>
                  <a:pt x="12063653" y="4476660"/>
                  <a:pt x="12063653" y="4476660"/>
                </a:cubicBezTo>
                <a:lnTo>
                  <a:pt x="12058485" y="4473017"/>
                </a:lnTo>
                <a:lnTo>
                  <a:pt x="12061438" y="4463709"/>
                </a:lnTo>
                <a:lnTo>
                  <a:pt x="12065868" y="4466137"/>
                </a:lnTo>
                <a:lnTo>
                  <a:pt x="12071035" y="4466137"/>
                </a:lnTo>
                <a:lnTo>
                  <a:pt x="12068821" y="4462495"/>
                </a:lnTo>
                <a:lnTo>
                  <a:pt x="12065129" y="4458852"/>
                </a:lnTo>
                <a:lnTo>
                  <a:pt x="12066606" y="4455210"/>
                </a:lnTo>
                <a:lnTo>
                  <a:pt x="12076203" y="4440640"/>
                </a:lnTo>
                <a:lnTo>
                  <a:pt x="12079894" y="4431332"/>
                </a:lnTo>
                <a:lnTo>
                  <a:pt x="12089491" y="4425666"/>
                </a:lnTo>
                <a:lnTo>
                  <a:pt x="12092444" y="4423238"/>
                </a:lnTo>
                <a:lnTo>
                  <a:pt x="12099827" y="4416357"/>
                </a:lnTo>
                <a:lnTo>
                  <a:pt x="12113115" y="4415143"/>
                </a:lnTo>
                <a:lnTo>
                  <a:pt x="12119759" y="4413120"/>
                </a:lnTo>
                <a:lnTo>
                  <a:pt x="12127880" y="4411096"/>
                </a:lnTo>
                <a:lnTo>
                  <a:pt x="12132310" y="4409073"/>
                </a:lnTo>
                <a:lnTo>
                  <a:pt x="12144122" y="4403811"/>
                </a:lnTo>
                <a:lnTo>
                  <a:pt x="12159625" y="4390860"/>
                </a:lnTo>
                <a:lnTo>
                  <a:pt x="12181034" y="4391670"/>
                </a:lnTo>
                <a:close/>
                <a:moveTo>
                  <a:pt x="11872448" y="4389646"/>
                </a:moveTo>
                <a:lnTo>
                  <a:pt x="11876139" y="4392075"/>
                </a:lnTo>
                <a:lnTo>
                  <a:pt x="11875401" y="4397741"/>
                </a:lnTo>
                <a:lnTo>
                  <a:pt x="11868757" y="4398955"/>
                </a:lnTo>
                <a:cubicBezTo>
                  <a:pt x="11868757" y="4398955"/>
                  <a:pt x="11872448" y="4389646"/>
                  <a:pt x="11872448" y="4389646"/>
                </a:cubicBezTo>
                <a:close/>
                <a:moveTo>
                  <a:pt x="11668692" y="4389646"/>
                </a:moveTo>
                <a:lnTo>
                  <a:pt x="11671645" y="4394908"/>
                </a:lnTo>
                <a:lnTo>
                  <a:pt x="11666478" y="4397336"/>
                </a:lnTo>
                <a:cubicBezTo>
                  <a:pt x="11666478" y="4397336"/>
                  <a:pt x="11663525" y="4394098"/>
                  <a:pt x="11663525" y="4394098"/>
                </a:cubicBezTo>
                <a:close/>
                <a:moveTo>
                  <a:pt x="12050365" y="4384790"/>
                </a:moveTo>
                <a:lnTo>
                  <a:pt x="12042244" y="4388432"/>
                </a:lnTo>
                <a:lnTo>
                  <a:pt x="12036338" y="4394098"/>
                </a:lnTo>
                <a:cubicBezTo>
                  <a:pt x="12036338" y="4394098"/>
                  <a:pt x="12040029" y="4386813"/>
                  <a:pt x="12040029" y="4386813"/>
                </a:cubicBezTo>
                <a:close/>
                <a:moveTo>
                  <a:pt x="11859159" y="4382361"/>
                </a:moveTo>
                <a:lnTo>
                  <a:pt x="11867280" y="4384790"/>
                </a:lnTo>
                <a:lnTo>
                  <a:pt x="11863589" y="4388432"/>
                </a:lnTo>
                <a:lnTo>
                  <a:pt x="11860636" y="4399359"/>
                </a:lnTo>
                <a:lnTo>
                  <a:pt x="11855468" y="4392884"/>
                </a:lnTo>
                <a:cubicBezTo>
                  <a:pt x="11855468" y="4392884"/>
                  <a:pt x="11859159" y="4382361"/>
                  <a:pt x="11859159" y="4382361"/>
                </a:cubicBezTo>
                <a:close/>
                <a:moveTo>
                  <a:pt x="12107948" y="4376291"/>
                </a:moveTo>
                <a:lnTo>
                  <a:pt x="12108686" y="4380338"/>
                </a:lnTo>
                <a:lnTo>
                  <a:pt x="12101303" y="4390051"/>
                </a:lnTo>
                <a:lnTo>
                  <a:pt x="12096136" y="4385599"/>
                </a:lnTo>
                <a:lnTo>
                  <a:pt x="12089491" y="4386004"/>
                </a:lnTo>
                <a:lnTo>
                  <a:pt x="12093921" y="4381552"/>
                </a:lnTo>
                <a:cubicBezTo>
                  <a:pt x="12093921" y="4381552"/>
                  <a:pt x="12102780" y="4380338"/>
                  <a:pt x="12102780" y="4380338"/>
                </a:cubicBezTo>
                <a:close/>
                <a:moveTo>
                  <a:pt x="12084324" y="4372648"/>
                </a:moveTo>
                <a:lnTo>
                  <a:pt x="12088015" y="4374672"/>
                </a:lnTo>
                <a:lnTo>
                  <a:pt x="12077680" y="4383576"/>
                </a:lnTo>
                <a:lnTo>
                  <a:pt x="12073250" y="4388837"/>
                </a:lnTo>
                <a:lnTo>
                  <a:pt x="12062915" y="4390860"/>
                </a:lnTo>
                <a:cubicBezTo>
                  <a:pt x="12062915" y="4390860"/>
                  <a:pt x="12058485" y="4387218"/>
                  <a:pt x="12058485" y="4387218"/>
                </a:cubicBezTo>
                <a:lnTo>
                  <a:pt x="12068821" y="4380743"/>
                </a:lnTo>
                <a:lnTo>
                  <a:pt x="12066606" y="4376695"/>
                </a:lnTo>
                <a:lnTo>
                  <a:pt x="12070297" y="4375077"/>
                </a:lnTo>
                <a:lnTo>
                  <a:pt x="12077680" y="4376291"/>
                </a:lnTo>
                <a:close/>
                <a:moveTo>
                  <a:pt x="11706343" y="4372648"/>
                </a:moveTo>
                <a:lnTo>
                  <a:pt x="11721846" y="4377505"/>
                </a:lnTo>
                <a:cubicBezTo>
                  <a:pt x="11721846" y="4377505"/>
                  <a:pt x="11719631" y="4388432"/>
                  <a:pt x="11719631" y="4388432"/>
                </a:cubicBezTo>
                <a:lnTo>
                  <a:pt x="11715202" y="4394098"/>
                </a:lnTo>
                <a:lnTo>
                  <a:pt x="11716678" y="4401788"/>
                </a:lnTo>
                <a:lnTo>
                  <a:pt x="11709296" y="4399764"/>
                </a:lnTo>
                <a:lnTo>
                  <a:pt x="11699699" y="4403002"/>
                </a:lnTo>
                <a:lnTo>
                  <a:pt x="11684196" y="4398550"/>
                </a:lnTo>
                <a:lnTo>
                  <a:pt x="11680504" y="4394503"/>
                </a:lnTo>
                <a:lnTo>
                  <a:pt x="11684934" y="4391670"/>
                </a:lnTo>
                <a:lnTo>
                  <a:pt x="11693793" y="4392075"/>
                </a:lnTo>
                <a:lnTo>
                  <a:pt x="11696008" y="4379933"/>
                </a:lnTo>
                <a:close/>
                <a:moveTo>
                  <a:pt x="12055532" y="4371029"/>
                </a:moveTo>
                <a:cubicBezTo>
                  <a:pt x="12055532" y="4371029"/>
                  <a:pt x="12057009" y="4375077"/>
                  <a:pt x="12057009" y="4375077"/>
                </a:cubicBezTo>
                <a:lnTo>
                  <a:pt x="12054056" y="4379124"/>
                </a:lnTo>
                <a:lnTo>
                  <a:pt x="12048888" y="4376291"/>
                </a:lnTo>
                <a:close/>
                <a:moveTo>
                  <a:pt x="12170698" y="4369006"/>
                </a:moveTo>
                <a:lnTo>
                  <a:pt x="12173651" y="4371839"/>
                </a:lnTo>
                <a:cubicBezTo>
                  <a:pt x="12173651" y="4371839"/>
                  <a:pt x="12169222" y="4374672"/>
                  <a:pt x="12169222" y="4374672"/>
                </a:cubicBezTo>
                <a:lnTo>
                  <a:pt x="12167745" y="4372648"/>
                </a:lnTo>
                <a:close/>
                <a:moveTo>
                  <a:pt x="12125665" y="4367792"/>
                </a:moveTo>
                <a:lnTo>
                  <a:pt x="12130095" y="4370220"/>
                </a:lnTo>
                <a:lnTo>
                  <a:pt x="12143383" y="4368601"/>
                </a:lnTo>
                <a:lnTo>
                  <a:pt x="12148551" y="4371839"/>
                </a:lnTo>
                <a:lnTo>
                  <a:pt x="12142645" y="4377910"/>
                </a:lnTo>
                <a:lnTo>
                  <a:pt x="12126404" y="4383171"/>
                </a:lnTo>
                <a:lnTo>
                  <a:pt x="12117545" y="4381147"/>
                </a:lnTo>
                <a:cubicBezTo>
                  <a:pt x="12117545" y="4381147"/>
                  <a:pt x="12116068" y="4377910"/>
                  <a:pt x="12116068" y="4377910"/>
                </a:cubicBezTo>
                <a:lnTo>
                  <a:pt x="12119759" y="4374672"/>
                </a:lnTo>
                <a:lnTo>
                  <a:pt x="12115330" y="4371839"/>
                </a:lnTo>
                <a:close/>
                <a:moveTo>
                  <a:pt x="11789026" y="4364149"/>
                </a:moveTo>
                <a:lnTo>
                  <a:pt x="11797885" y="4367387"/>
                </a:lnTo>
                <a:lnTo>
                  <a:pt x="11806744" y="4372648"/>
                </a:lnTo>
                <a:lnTo>
                  <a:pt x="11817080" y="4369411"/>
                </a:lnTo>
                <a:lnTo>
                  <a:pt x="11826677" y="4374672"/>
                </a:lnTo>
                <a:lnTo>
                  <a:pt x="11828153" y="4382766"/>
                </a:lnTo>
                <a:lnTo>
                  <a:pt x="11833321" y="4380743"/>
                </a:lnTo>
                <a:lnTo>
                  <a:pt x="11831844" y="4373458"/>
                </a:lnTo>
                <a:lnTo>
                  <a:pt x="11842180" y="4376291"/>
                </a:lnTo>
                <a:lnTo>
                  <a:pt x="11840703" y="4383171"/>
                </a:lnTo>
                <a:lnTo>
                  <a:pt x="11843656" y="4391265"/>
                </a:lnTo>
                <a:lnTo>
                  <a:pt x="11847348" y="4387218"/>
                </a:lnTo>
                <a:lnTo>
                  <a:pt x="11846609" y="4397336"/>
                </a:lnTo>
                <a:lnTo>
                  <a:pt x="11833321" y="4397336"/>
                </a:lnTo>
                <a:lnTo>
                  <a:pt x="11839965" y="4402192"/>
                </a:lnTo>
                <a:lnTo>
                  <a:pt x="11825938" y="4400574"/>
                </a:lnTo>
                <a:lnTo>
                  <a:pt x="11816341" y="4402192"/>
                </a:lnTo>
                <a:lnTo>
                  <a:pt x="11813388" y="4395717"/>
                </a:lnTo>
                <a:lnTo>
                  <a:pt x="11802315" y="4404216"/>
                </a:lnTo>
                <a:lnTo>
                  <a:pt x="11792717" y="4402597"/>
                </a:lnTo>
                <a:lnTo>
                  <a:pt x="11781644" y="4407049"/>
                </a:lnTo>
                <a:lnTo>
                  <a:pt x="11772785" y="4403811"/>
                </a:lnTo>
                <a:lnTo>
                  <a:pt x="11768355" y="4409477"/>
                </a:lnTo>
                <a:lnTo>
                  <a:pt x="11758020" y="4412715"/>
                </a:lnTo>
                <a:lnTo>
                  <a:pt x="11750638" y="4409882"/>
                </a:lnTo>
                <a:lnTo>
                  <a:pt x="11737349" y="4412715"/>
                </a:lnTo>
                <a:lnTo>
                  <a:pt x="11728490" y="4409073"/>
                </a:lnTo>
                <a:cubicBezTo>
                  <a:pt x="11728490" y="4409073"/>
                  <a:pt x="11724061" y="4403811"/>
                  <a:pt x="11724061" y="4403811"/>
                </a:cubicBezTo>
                <a:lnTo>
                  <a:pt x="11727014" y="4400169"/>
                </a:lnTo>
                <a:lnTo>
                  <a:pt x="11723323" y="4396931"/>
                </a:lnTo>
                <a:lnTo>
                  <a:pt x="11724799" y="4391265"/>
                </a:lnTo>
                <a:cubicBezTo>
                  <a:pt x="11724061" y="4391265"/>
                  <a:pt x="11731443" y="4383980"/>
                  <a:pt x="11731443" y="4383980"/>
                </a:cubicBezTo>
                <a:lnTo>
                  <a:pt x="11746208" y="4378719"/>
                </a:lnTo>
                <a:lnTo>
                  <a:pt x="11755067" y="4380743"/>
                </a:lnTo>
                <a:lnTo>
                  <a:pt x="11763188" y="4378719"/>
                </a:lnTo>
                <a:lnTo>
                  <a:pt x="11769832" y="4380338"/>
                </a:lnTo>
                <a:lnTo>
                  <a:pt x="11772785" y="4388027"/>
                </a:lnTo>
                <a:lnTo>
                  <a:pt x="11784597" y="4394908"/>
                </a:lnTo>
                <a:lnTo>
                  <a:pt x="11791979" y="4391670"/>
                </a:lnTo>
                <a:lnTo>
                  <a:pt x="11805268" y="4390051"/>
                </a:lnTo>
                <a:lnTo>
                  <a:pt x="11797885" y="4382766"/>
                </a:lnTo>
                <a:lnTo>
                  <a:pt x="11777214" y="4375886"/>
                </a:lnTo>
                <a:lnTo>
                  <a:pt x="11777214" y="4371029"/>
                </a:lnTo>
                <a:close/>
                <a:moveTo>
                  <a:pt x="11652451" y="4361316"/>
                </a:moveTo>
                <a:lnTo>
                  <a:pt x="11665740" y="4364149"/>
                </a:lnTo>
                <a:lnTo>
                  <a:pt x="11676075" y="4375886"/>
                </a:lnTo>
                <a:cubicBezTo>
                  <a:pt x="11676075" y="4375886"/>
                  <a:pt x="11673860" y="4381147"/>
                  <a:pt x="11673860" y="4381147"/>
                </a:cubicBezTo>
                <a:lnTo>
                  <a:pt x="11665001" y="4382766"/>
                </a:lnTo>
                <a:lnTo>
                  <a:pt x="11661310" y="4386004"/>
                </a:lnTo>
                <a:lnTo>
                  <a:pt x="11653928" y="4389646"/>
                </a:lnTo>
                <a:lnTo>
                  <a:pt x="11649498" y="4395312"/>
                </a:lnTo>
                <a:lnTo>
                  <a:pt x="11646545" y="4390051"/>
                </a:lnTo>
                <a:lnTo>
                  <a:pt x="11634733" y="4381552"/>
                </a:lnTo>
                <a:lnTo>
                  <a:pt x="11620707" y="4378719"/>
                </a:lnTo>
                <a:lnTo>
                  <a:pt x="11616277" y="4373053"/>
                </a:lnTo>
                <a:lnTo>
                  <a:pt x="11616277" y="4365768"/>
                </a:lnTo>
                <a:lnTo>
                  <a:pt x="11627351" y="4362935"/>
                </a:lnTo>
                <a:lnTo>
                  <a:pt x="11638425" y="4365768"/>
                </a:lnTo>
                <a:close/>
                <a:moveTo>
                  <a:pt x="12033385" y="4360507"/>
                </a:moveTo>
                <a:lnTo>
                  <a:pt x="12043720" y="4364554"/>
                </a:lnTo>
                <a:lnTo>
                  <a:pt x="12045197" y="4373053"/>
                </a:lnTo>
                <a:lnTo>
                  <a:pt x="12040767" y="4380338"/>
                </a:lnTo>
                <a:lnTo>
                  <a:pt x="12034123" y="4383171"/>
                </a:lnTo>
                <a:lnTo>
                  <a:pt x="12026741" y="4392075"/>
                </a:lnTo>
                <a:lnTo>
                  <a:pt x="12016405" y="4393289"/>
                </a:lnTo>
                <a:lnTo>
                  <a:pt x="12011976" y="4397741"/>
                </a:lnTo>
                <a:lnTo>
                  <a:pt x="12004593" y="4395312"/>
                </a:lnTo>
                <a:cubicBezTo>
                  <a:pt x="12004593" y="4395312"/>
                  <a:pt x="11989829" y="4394908"/>
                  <a:pt x="11989829" y="4394908"/>
                </a:cubicBezTo>
                <a:lnTo>
                  <a:pt x="11975802" y="4400978"/>
                </a:lnTo>
                <a:lnTo>
                  <a:pt x="11959561" y="4398145"/>
                </a:lnTo>
                <a:lnTo>
                  <a:pt x="11948487" y="4402597"/>
                </a:lnTo>
                <a:lnTo>
                  <a:pt x="11946272" y="4405025"/>
                </a:lnTo>
                <a:lnTo>
                  <a:pt x="11938890" y="4405025"/>
                </a:lnTo>
                <a:lnTo>
                  <a:pt x="11933722" y="4402192"/>
                </a:lnTo>
                <a:lnTo>
                  <a:pt x="11924863" y="4405430"/>
                </a:lnTo>
                <a:lnTo>
                  <a:pt x="11918957" y="4400978"/>
                </a:lnTo>
                <a:lnTo>
                  <a:pt x="11910836" y="4400169"/>
                </a:lnTo>
                <a:lnTo>
                  <a:pt x="11904192" y="4401383"/>
                </a:lnTo>
                <a:lnTo>
                  <a:pt x="11896810" y="4399359"/>
                </a:lnTo>
                <a:lnTo>
                  <a:pt x="11890166" y="4400169"/>
                </a:lnTo>
                <a:lnTo>
                  <a:pt x="11881307" y="4398145"/>
                </a:lnTo>
                <a:lnTo>
                  <a:pt x="11878354" y="4390456"/>
                </a:lnTo>
                <a:cubicBezTo>
                  <a:pt x="11878354" y="4389646"/>
                  <a:pt x="11881307" y="4382361"/>
                  <a:pt x="11881307" y="4382361"/>
                </a:cubicBezTo>
                <a:lnTo>
                  <a:pt x="11896072" y="4374672"/>
                </a:lnTo>
                <a:lnTo>
                  <a:pt x="11920434" y="4369411"/>
                </a:lnTo>
                <a:lnTo>
                  <a:pt x="11932984" y="4375077"/>
                </a:lnTo>
                <a:lnTo>
                  <a:pt x="11939628" y="4373458"/>
                </a:lnTo>
                <a:lnTo>
                  <a:pt x="11952916" y="4376291"/>
                </a:lnTo>
                <a:lnTo>
                  <a:pt x="11966205" y="4384385"/>
                </a:lnTo>
                <a:lnTo>
                  <a:pt x="11976540" y="4380338"/>
                </a:lnTo>
                <a:lnTo>
                  <a:pt x="11990567" y="4381147"/>
                </a:lnTo>
                <a:lnTo>
                  <a:pt x="11997211" y="4386004"/>
                </a:lnTo>
                <a:lnTo>
                  <a:pt x="12008285" y="4384790"/>
                </a:lnTo>
                <a:lnTo>
                  <a:pt x="12014191" y="4378314"/>
                </a:lnTo>
                <a:lnTo>
                  <a:pt x="12023050" y="4375886"/>
                </a:lnTo>
                <a:lnTo>
                  <a:pt x="12028955" y="4367792"/>
                </a:lnTo>
                <a:lnTo>
                  <a:pt x="12025264" y="4365768"/>
                </a:lnTo>
                <a:close/>
                <a:moveTo>
                  <a:pt x="12192000" y="4341092"/>
                </a:moveTo>
                <a:lnTo>
                  <a:pt x="12192000" y="4353685"/>
                </a:lnTo>
                <a:lnTo>
                  <a:pt x="12186940" y="4356460"/>
                </a:lnTo>
                <a:lnTo>
                  <a:pt x="12184725" y="4352413"/>
                </a:lnTo>
                <a:lnTo>
                  <a:pt x="12188416" y="4342699"/>
                </a:lnTo>
                <a:close/>
                <a:moveTo>
                  <a:pt x="11680504" y="4323678"/>
                </a:moveTo>
                <a:lnTo>
                  <a:pt x="11687887" y="4324083"/>
                </a:lnTo>
                <a:lnTo>
                  <a:pt x="11690102" y="4323678"/>
                </a:lnTo>
                <a:cubicBezTo>
                  <a:pt x="11690102" y="4323678"/>
                  <a:pt x="11689363" y="4326106"/>
                  <a:pt x="11689363" y="4326106"/>
                </a:cubicBezTo>
                <a:lnTo>
                  <a:pt x="11681981" y="4326106"/>
                </a:lnTo>
                <a:close/>
                <a:moveTo>
                  <a:pt x="11925601" y="4314369"/>
                </a:moveTo>
                <a:lnTo>
                  <a:pt x="11932246" y="4317607"/>
                </a:lnTo>
                <a:cubicBezTo>
                  <a:pt x="11932246" y="4317607"/>
                  <a:pt x="11927078" y="4321654"/>
                  <a:pt x="11927078" y="4321654"/>
                </a:cubicBezTo>
                <a:lnTo>
                  <a:pt x="11921172" y="4317607"/>
                </a:lnTo>
                <a:close/>
                <a:moveTo>
                  <a:pt x="11540238" y="4304656"/>
                </a:moveTo>
                <a:lnTo>
                  <a:pt x="11545406" y="4307894"/>
                </a:lnTo>
                <a:lnTo>
                  <a:pt x="11572721" y="4308703"/>
                </a:lnTo>
                <a:lnTo>
                  <a:pt x="11580103" y="4311132"/>
                </a:lnTo>
                <a:cubicBezTo>
                  <a:pt x="11580103" y="4311132"/>
                  <a:pt x="11593392" y="4309108"/>
                  <a:pt x="11593392" y="4309108"/>
                </a:cubicBezTo>
                <a:lnTo>
                  <a:pt x="11598559" y="4311536"/>
                </a:lnTo>
                <a:lnTo>
                  <a:pt x="11594130" y="4316798"/>
                </a:lnTo>
                <a:lnTo>
                  <a:pt x="11583056" y="4318012"/>
                </a:lnTo>
                <a:lnTo>
                  <a:pt x="11574197" y="4321654"/>
                </a:lnTo>
                <a:lnTo>
                  <a:pt x="11557218" y="4320845"/>
                </a:lnTo>
                <a:lnTo>
                  <a:pt x="11550573" y="4324487"/>
                </a:lnTo>
                <a:lnTo>
                  <a:pt x="11543191" y="4323678"/>
                </a:lnTo>
                <a:lnTo>
                  <a:pt x="11532856" y="4313965"/>
                </a:lnTo>
                <a:close/>
                <a:moveTo>
                  <a:pt x="11655404" y="4303847"/>
                </a:moveTo>
                <a:lnTo>
                  <a:pt x="11665001" y="4305061"/>
                </a:lnTo>
                <a:lnTo>
                  <a:pt x="11670907" y="4307489"/>
                </a:lnTo>
                <a:lnTo>
                  <a:pt x="11673122" y="4309918"/>
                </a:lnTo>
                <a:lnTo>
                  <a:pt x="11669431" y="4309918"/>
                </a:lnTo>
                <a:lnTo>
                  <a:pt x="11665001" y="4309108"/>
                </a:lnTo>
                <a:cubicBezTo>
                  <a:pt x="11665001" y="4309108"/>
                  <a:pt x="11658357" y="4315988"/>
                  <a:pt x="11658357" y="4315988"/>
                </a:cubicBezTo>
                <a:lnTo>
                  <a:pt x="11651713" y="4309918"/>
                </a:lnTo>
                <a:lnTo>
                  <a:pt x="11651713" y="4307085"/>
                </a:lnTo>
                <a:close/>
                <a:moveTo>
                  <a:pt x="11165210" y="4289277"/>
                </a:moveTo>
                <a:lnTo>
                  <a:pt x="11170378" y="4289277"/>
                </a:lnTo>
                <a:cubicBezTo>
                  <a:pt x="11170378" y="4289277"/>
                  <a:pt x="11169640" y="4293729"/>
                  <a:pt x="11169640" y="4293729"/>
                </a:cubicBezTo>
                <a:lnTo>
                  <a:pt x="11166687" y="4294134"/>
                </a:lnTo>
                <a:close/>
                <a:moveTo>
                  <a:pt x="11209505" y="4256495"/>
                </a:moveTo>
                <a:lnTo>
                  <a:pt x="11213934" y="4260947"/>
                </a:lnTo>
                <a:lnTo>
                  <a:pt x="11225746" y="4260542"/>
                </a:lnTo>
                <a:lnTo>
                  <a:pt x="11241988" y="4262971"/>
                </a:lnTo>
                <a:lnTo>
                  <a:pt x="11249370" y="4268637"/>
                </a:lnTo>
                <a:lnTo>
                  <a:pt x="11253061" y="4265399"/>
                </a:lnTo>
                <a:lnTo>
                  <a:pt x="11258229" y="4260542"/>
                </a:lnTo>
                <a:lnTo>
                  <a:pt x="11272994" y="4261352"/>
                </a:lnTo>
                <a:lnTo>
                  <a:pt x="11282591" y="4268637"/>
                </a:lnTo>
                <a:lnTo>
                  <a:pt x="11300309" y="4272684"/>
                </a:lnTo>
                <a:lnTo>
                  <a:pt x="11322456" y="4274707"/>
                </a:lnTo>
                <a:lnTo>
                  <a:pt x="11328362" y="4284421"/>
                </a:lnTo>
                <a:lnTo>
                  <a:pt x="11326147" y="4293324"/>
                </a:lnTo>
                <a:lnTo>
                  <a:pt x="11330577" y="4297371"/>
                </a:lnTo>
                <a:lnTo>
                  <a:pt x="11347556" y="4304252"/>
                </a:lnTo>
                <a:lnTo>
                  <a:pt x="11377086" y="4303847"/>
                </a:lnTo>
                <a:lnTo>
                  <a:pt x="11403663" y="4307894"/>
                </a:lnTo>
                <a:lnTo>
                  <a:pt x="11426549" y="4304252"/>
                </a:lnTo>
                <a:lnTo>
                  <a:pt x="11432454" y="4296967"/>
                </a:lnTo>
                <a:lnTo>
                  <a:pt x="11435407" y="4278755"/>
                </a:lnTo>
                <a:lnTo>
                  <a:pt x="11445005" y="4278350"/>
                </a:lnTo>
                <a:lnTo>
                  <a:pt x="11456817" y="4290087"/>
                </a:lnTo>
                <a:lnTo>
                  <a:pt x="11464937" y="4290087"/>
                </a:lnTo>
                <a:lnTo>
                  <a:pt x="11473796" y="4288468"/>
                </a:lnTo>
                <a:lnTo>
                  <a:pt x="11481179" y="4292515"/>
                </a:lnTo>
                <a:lnTo>
                  <a:pt x="11491514" y="4301014"/>
                </a:lnTo>
                <a:lnTo>
                  <a:pt x="11499635" y="4300204"/>
                </a:lnTo>
                <a:lnTo>
                  <a:pt x="11507017" y="4307489"/>
                </a:lnTo>
                <a:lnTo>
                  <a:pt x="11513661" y="4304656"/>
                </a:lnTo>
                <a:lnTo>
                  <a:pt x="11526950" y="4304656"/>
                </a:lnTo>
                <a:lnTo>
                  <a:pt x="11526950" y="4317202"/>
                </a:lnTo>
                <a:lnTo>
                  <a:pt x="11536547" y="4328534"/>
                </a:lnTo>
                <a:lnTo>
                  <a:pt x="11537285" y="4335415"/>
                </a:lnTo>
                <a:lnTo>
                  <a:pt x="11544668" y="4342699"/>
                </a:lnTo>
                <a:lnTo>
                  <a:pt x="11555741" y="4347556"/>
                </a:lnTo>
                <a:lnTo>
                  <a:pt x="11566077" y="4343914"/>
                </a:lnTo>
                <a:lnTo>
                  <a:pt x="11574197" y="4347961"/>
                </a:lnTo>
                <a:lnTo>
                  <a:pt x="11582318" y="4347556"/>
                </a:lnTo>
                <a:lnTo>
                  <a:pt x="11588224" y="4343914"/>
                </a:lnTo>
                <a:lnTo>
                  <a:pt x="11596345" y="4343914"/>
                </a:lnTo>
                <a:lnTo>
                  <a:pt x="11599298" y="4346747"/>
                </a:lnTo>
                <a:lnTo>
                  <a:pt x="11607418" y="4347961"/>
                </a:lnTo>
                <a:lnTo>
                  <a:pt x="11613324" y="4353627"/>
                </a:lnTo>
                <a:lnTo>
                  <a:pt x="11610371" y="4373862"/>
                </a:lnTo>
                <a:lnTo>
                  <a:pt x="11605204" y="4379528"/>
                </a:lnTo>
                <a:lnTo>
                  <a:pt x="11610371" y="4383171"/>
                </a:lnTo>
                <a:lnTo>
                  <a:pt x="11613324" y="4396931"/>
                </a:lnTo>
                <a:lnTo>
                  <a:pt x="11607418" y="4398550"/>
                </a:lnTo>
                <a:lnTo>
                  <a:pt x="11600036" y="4391670"/>
                </a:lnTo>
                <a:lnTo>
                  <a:pt x="11588962" y="4392884"/>
                </a:lnTo>
                <a:lnTo>
                  <a:pt x="11576412" y="4383171"/>
                </a:lnTo>
                <a:lnTo>
                  <a:pt x="11566077" y="4380338"/>
                </a:lnTo>
                <a:lnTo>
                  <a:pt x="11556479" y="4371029"/>
                </a:lnTo>
                <a:lnTo>
                  <a:pt x="11549097" y="4371029"/>
                </a:lnTo>
                <a:lnTo>
                  <a:pt x="11535070" y="4377910"/>
                </a:lnTo>
                <a:lnTo>
                  <a:pt x="11519567" y="4378314"/>
                </a:lnTo>
                <a:lnTo>
                  <a:pt x="11507755" y="4371839"/>
                </a:lnTo>
                <a:lnTo>
                  <a:pt x="11493729" y="4369006"/>
                </a:lnTo>
                <a:lnTo>
                  <a:pt x="11481917" y="4377910"/>
                </a:lnTo>
                <a:cubicBezTo>
                  <a:pt x="11481917" y="4377910"/>
                  <a:pt x="11469367" y="4369815"/>
                  <a:pt x="11469367" y="4369815"/>
                </a:cubicBezTo>
                <a:lnTo>
                  <a:pt x="11452387" y="4368601"/>
                </a:lnTo>
                <a:lnTo>
                  <a:pt x="11442052" y="4373862"/>
                </a:lnTo>
                <a:lnTo>
                  <a:pt x="11415475" y="4364959"/>
                </a:lnTo>
                <a:lnTo>
                  <a:pt x="11391851" y="4350794"/>
                </a:lnTo>
                <a:lnTo>
                  <a:pt x="11375610" y="4351198"/>
                </a:lnTo>
                <a:lnTo>
                  <a:pt x="11363798" y="4343509"/>
                </a:lnTo>
                <a:lnTo>
                  <a:pt x="11356415" y="4343914"/>
                </a:lnTo>
                <a:lnTo>
                  <a:pt x="11350509" y="4350389"/>
                </a:lnTo>
                <a:lnTo>
                  <a:pt x="11341650" y="4348770"/>
                </a:lnTo>
                <a:lnTo>
                  <a:pt x="11333530" y="4341485"/>
                </a:lnTo>
                <a:lnTo>
                  <a:pt x="11326886" y="4341890"/>
                </a:lnTo>
                <a:lnTo>
                  <a:pt x="11318027" y="4351603"/>
                </a:lnTo>
                <a:lnTo>
                  <a:pt x="11295879" y="4345937"/>
                </a:lnTo>
                <a:lnTo>
                  <a:pt x="11280376" y="4335010"/>
                </a:lnTo>
                <a:lnTo>
                  <a:pt x="11265611" y="4334200"/>
                </a:lnTo>
                <a:lnTo>
                  <a:pt x="11258229" y="4330963"/>
                </a:lnTo>
                <a:lnTo>
                  <a:pt x="11249370" y="4335819"/>
                </a:lnTo>
                <a:lnTo>
                  <a:pt x="11237558" y="4331772"/>
                </a:lnTo>
                <a:lnTo>
                  <a:pt x="11224270" y="4330153"/>
                </a:lnTo>
                <a:lnTo>
                  <a:pt x="11219840" y="4326106"/>
                </a:lnTo>
                <a:lnTo>
                  <a:pt x="11226484" y="4314369"/>
                </a:lnTo>
                <a:lnTo>
                  <a:pt x="11230914" y="4310727"/>
                </a:lnTo>
                <a:lnTo>
                  <a:pt x="11224270" y="4310322"/>
                </a:lnTo>
                <a:lnTo>
                  <a:pt x="11218364" y="4313560"/>
                </a:lnTo>
                <a:lnTo>
                  <a:pt x="11211720" y="4309513"/>
                </a:lnTo>
                <a:lnTo>
                  <a:pt x="11207290" y="4301419"/>
                </a:lnTo>
                <a:lnTo>
                  <a:pt x="11196216" y="4305466"/>
                </a:lnTo>
                <a:lnTo>
                  <a:pt x="11176284" y="4305061"/>
                </a:lnTo>
                <a:lnTo>
                  <a:pt x="11169640" y="4301823"/>
                </a:lnTo>
                <a:lnTo>
                  <a:pt x="11168901" y="4296562"/>
                </a:lnTo>
                <a:lnTo>
                  <a:pt x="11172593" y="4295753"/>
                </a:lnTo>
                <a:lnTo>
                  <a:pt x="11176284" y="4299800"/>
                </a:lnTo>
                <a:lnTo>
                  <a:pt x="11184405" y="4297371"/>
                </a:lnTo>
                <a:lnTo>
                  <a:pt x="11185143" y="4288063"/>
                </a:lnTo>
                <a:lnTo>
                  <a:pt x="11195478" y="4286444"/>
                </a:lnTo>
                <a:lnTo>
                  <a:pt x="11199908" y="4277136"/>
                </a:lnTo>
                <a:lnTo>
                  <a:pt x="11199169" y="4267422"/>
                </a:lnTo>
                <a:close/>
                <a:moveTo>
                  <a:pt x="11921910" y="4253662"/>
                </a:moveTo>
                <a:lnTo>
                  <a:pt x="11929293" y="4268232"/>
                </a:lnTo>
                <a:cubicBezTo>
                  <a:pt x="11929293" y="4268232"/>
                  <a:pt x="11925601" y="4275112"/>
                  <a:pt x="11925601" y="4275112"/>
                </a:cubicBezTo>
                <a:lnTo>
                  <a:pt x="11921910" y="4284825"/>
                </a:lnTo>
                <a:lnTo>
                  <a:pt x="11919695" y="4277945"/>
                </a:lnTo>
                <a:lnTo>
                  <a:pt x="11915266" y="4271470"/>
                </a:lnTo>
                <a:lnTo>
                  <a:pt x="11918957" y="4265804"/>
                </a:lnTo>
                <a:lnTo>
                  <a:pt x="11919695" y="4258519"/>
                </a:lnTo>
                <a:close/>
                <a:moveTo>
                  <a:pt x="11018300" y="4227760"/>
                </a:moveTo>
                <a:cubicBezTo>
                  <a:pt x="11018300" y="4227760"/>
                  <a:pt x="11024206" y="4232212"/>
                  <a:pt x="11024206" y="4232212"/>
                </a:cubicBezTo>
                <a:lnTo>
                  <a:pt x="11024944" y="4238688"/>
                </a:lnTo>
                <a:lnTo>
                  <a:pt x="11012394" y="4230189"/>
                </a:lnTo>
                <a:close/>
                <a:moveTo>
                  <a:pt x="11992782" y="4218047"/>
                </a:moveTo>
                <a:lnTo>
                  <a:pt x="11998687" y="4226142"/>
                </a:lnTo>
                <a:lnTo>
                  <a:pt x="12000902" y="4235450"/>
                </a:lnTo>
                <a:lnTo>
                  <a:pt x="11993520" y="4239902"/>
                </a:lnTo>
                <a:lnTo>
                  <a:pt x="11989090" y="4238283"/>
                </a:lnTo>
                <a:lnTo>
                  <a:pt x="11985399" y="4228570"/>
                </a:lnTo>
                <a:lnTo>
                  <a:pt x="11988352" y="4225737"/>
                </a:lnTo>
                <a:lnTo>
                  <a:pt x="11989090" y="4220071"/>
                </a:lnTo>
                <a:cubicBezTo>
                  <a:pt x="11989090" y="4220071"/>
                  <a:pt x="11992782" y="4218047"/>
                  <a:pt x="11992782" y="4218047"/>
                </a:cubicBezTo>
                <a:close/>
                <a:moveTo>
                  <a:pt x="12031908" y="4201454"/>
                </a:moveTo>
                <a:lnTo>
                  <a:pt x="12036338" y="4209144"/>
                </a:lnTo>
                <a:lnTo>
                  <a:pt x="12036338" y="4214000"/>
                </a:lnTo>
                <a:lnTo>
                  <a:pt x="12029694" y="4220071"/>
                </a:lnTo>
                <a:lnTo>
                  <a:pt x="12028955" y="4227760"/>
                </a:lnTo>
                <a:lnTo>
                  <a:pt x="12024526" y="4228570"/>
                </a:lnTo>
                <a:lnTo>
                  <a:pt x="12023788" y="4232212"/>
                </a:lnTo>
                <a:lnTo>
                  <a:pt x="12014929" y="4233426"/>
                </a:lnTo>
                <a:lnTo>
                  <a:pt x="12011238" y="4230189"/>
                </a:lnTo>
                <a:cubicBezTo>
                  <a:pt x="12011238" y="4230189"/>
                  <a:pt x="12011238" y="4226546"/>
                  <a:pt x="12010499" y="4226546"/>
                </a:cubicBezTo>
                <a:lnTo>
                  <a:pt x="12019358" y="4217238"/>
                </a:lnTo>
                <a:lnTo>
                  <a:pt x="12016405" y="4211977"/>
                </a:lnTo>
                <a:lnTo>
                  <a:pt x="12023050" y="4205501"/>
                </a:lnTo>
                <a:close/>
                <a:moveTo>
                  <a:pt x="12051841" y="4190122"/>
                </a:moveTo>
                <a:lnTo>
                  <a:pt x="12058485" y="4191336"/>
                </a:lnTo>
                <a:lnTo>
                  <a:pt x="12058485" y="4197002"/>
                </a:lnTo>
                <a:lnTo>
                  <a:pt x="12061438" y="4203478"/>
                </a:lnTo>
                <a:lnTo>
                  <a:pt x="12061438" y="4207525"/>
                </a:lnTo>
                <a:lnTo>
                  <a:pt x="12059223" y="4203882"/>
                </a:lnTo>
                <a:lnTo>
                  <a:pt x="12057009" y="4207929"/>
                </a:lnTo>
                <a:lnTo>
                  <a:pt x="12051103" y="4212381"/>
                </a:lnTo>
                <a:lnTo>
                  <a:pt x="12048150" y="4215619"/>
                </a:lnTo>
                <a:lnTo>
                  <a:pt x="12050365" y="4222904"/>
                </a:lnTo>
                <a:lnTo>
                  <a:pt x="12058485" y="4224523"/>
                </a:lnTo>
                <a:cubicBezTo>
                  <a:pt x="12058485" y="4224523"/>
                  <a:pt x="12059962" y="4228570"/>
                  <a:pt x="12059962" y="4228570"/>
                </a:cubicBezTo>
                <a:lnTo>
                  <a:pt x="12057009" y="4232212"/>
                </a:lnTo>
                <a:lnTo>
                  <a:pt x="12051103" y="4234236"/>
                </a:lnTo>
                <a:lnTo>
                  <a:pt x="12045197" y="4243140"/>
                </a:lnTo>
                <a:lnTo>
                  <a:pt x="12039291" y="4245973"/>
                </a:lnTo>
                <a:lnTo>
                  <a:pt x="12032647" y="4242735"/>
                </a:lnTo>
                <a:lnTo>
                  <a:pt x="12033385" y="4235855"/>
                </a:lnTo>
                <a:lnTo>
                  <a:pt x="12042244" y="4222499"/>
                </a:lnTo>
                <a:lnTo>
                  <a:pt x="12046673" y="4208334"/>
                </a:lnTo>
                <a:lnTo>
                  <a:pt x="12047412" y="4193764"/>
                </a:lnTo>
                <a:close/>
                <a:moveTo>
                  <a:pt x="11715940" y="4143175"/>
                </a:moveTo>
                <a:lnTo>
                  <a:pt x="11718155" y="4145199"/>
                </a:lnTo>
                <a:cubicBezTo>
                  <a:pt x="11718155" y="4145199"/>
                  <a:pt x="11717417" y="4157340"/>
                  <a:pt x="11717417" y="4157340"/>
                </a:cubicBezTo>
                <a:lnTo>
                  <a:pt x="11714464" y="4158150"/>
                </a:lnTo>
                <a:lnTo>
                  <a:pt x="11713725" y="4146818"/>
                </a:lnTo>
                <a:close/>
                <a:moveTo>
                  <a:pt x="11709296" y="4139937"/>
                </a:moveTo>
                <a:lnTo>
                  <a:pt x="11711511" y="4143580"/>
                </a:lnTo>
                <a:lnTo>
                  <a:pt x="11712249" y="4159768"/>
                </a:lnTo>
                <a:cubicBezTo>
                  <a:pt x="11712249" y="4159768"/>
                  <a:pt x="11709296" y="4168672"/>
                  <a:pt x="11709296" y="4168672"/>
                </a:cubicBezTo>
                <a:lnTo>
                  <a:pt x="11701913" y="4173529"/>
                </a:lnTo>
                <a:lnTo>
                  <a:pt x="11698222" y="4169077"/>
                </a:lnTo>
                <a:lnTo>
                  <a:pt x="11699699" y="4156126"/>
                </a:lnTo>
                <a:lnTo>
                  <a:pt x="11704866" y="4142770"/>
                </a:lnTo>
                <a:close/>
                <a:moveTo>
                  <a:pt x="11250846" y="4119297"/>
                </a:moveTo>
                <a:lnTo>
                  <a:pt x="11256014" y="4122130"/>
                </a:lnTo>
                <a:cubicBezTo>
                  <a:pt x="11256014" y="4122130"/>
                  <a:pt x="11250108" y="4126987"/>
                  <a:pt x="11250108" y="4126987"/>
                </a:cubicBezTo>
                <a:close/>
                <a:moveTo>
                  <a:pt x="10920113" y="4114440"/>
                </a:moveTo>
                <a:lnTo>
                  <a:pt x="10930449" y="4121725"/>
                </a:lnTo>
                <a:cubicBezTo>
                  <a:pt x="10930449" y="4121725"/>
                  <a:pt x="10929710" y="4129415"/>
                  <a:pt x="10929710" y="4129415"/>
                </a:cubicBezTo>
                <a:lnTo>
                  <a:pt x="10931925" y="4138319"/>
                </a:lnTo>
                <a:lnTo>
                  <a:pt x="10913469" y="4122535"/>
                </a:lnTo>
                <a:close/>
                <a:moveTo>
                  <a:pt x="10905348" y="4105537"/>
                </a:moveTo>
                <a:cubicBezTo>
                  <a:pt x="10905348" y="4105537"/>
                  <a:pt x="10914207" y="4109179"/>
                  <a:pt x="10914207" y="4109179"/>
                </a:cubicBezTo>
                <a:lnTo>
                  <a:pt x="10906825" y="4115250"/>
                </a:lnTo>
                <a:close/>
                <a:moveTo>
                  <a:pt x="11288497" y="4100275"/>
                </a:moveTo>
                <a:lnTo>
                  <a:pt x="11304738" y="4103108"/>
                </a:lnTo>
                <a:lnTo>
                  <a:pt x="11321718" y="4113226"/>
                </a:lnTo>
                <a:lnTo>
                  <a:pt x="11326147" y="4122130"/>
                </a:lnTo>
                <a:lnTo>
                  <a:pt x="11318765" y="4125772"/>
                </a:lnTo>
                <a:lnTo>
                  <a:pt x="11315812" y="4132248"/>
                </a:lnTo>
                <a:lnTo>
                  <a:pt x="11308430" y="4130629"/>
                </a:lnTo>
                <a:lnTo>
                  <a:pt x="11302524" y="4123344"/>
                </a:lnTo>
                <a:lnTo>
                  <a:pt x="11294403" y="4135486"/>
                </a:lnTo>
                <a:cubicBezTo>
                  <a:pt x="11294403" y="4135486"/>
                  <a:pt x="11287020" y="4128605"/>
                  <a:pt x="11287020" y="4128605"/>
                </a:cubicBezTo>
                <a:lnTo>
                  <a:pt x="11287020" y="4115250"/>
                </a:lnTo>
                <a:lnTo>
                  <a:pt x="11280376" y="4118488"/>
                </a:lnTo>
                <a:lnTo>
                  <a:pt x="11281114" y="4121321"/>
                </a:lnTo>
                <a:lnTo>
                  <a:pt x="11272994" y="4121321"/>
                </a:lnTo>
                <a:lnTo>
                  <a:pt x="11275947" y="4116464"/>
                </a:lnTo>
                <a:lnTo>
                  <a:pt x="11286282" y="4114036"/>
                </a:lnTo>
                <a:lnTo>
                  <a:pt x="11287020" y="4109989"/>
                </a:lnTo>
                <a:lnTo>
                  <a:pt x="11283329" y="4101894"/>
                </a:lnTo>
                <a:close/>
                <a:moveTo>
                  <a:pt x="10886892" y="4076397"/>
                </a:moveTo>
                <a:lnTo>
                  <a:pt x="10898704" y="4091776"/>
                </a:lnTo>
                <a:lnTo>
                  <a:pt x="10887631" y="4088539"/>
                </a:lnTo>
                <a:lnTo>
                  <a:pt x="10881725" y="4081659"/>
                </a:lnTo>
                <a:cubicBezTo>
                  <a:pt x="10881725" y="4081659"/>
                  <a:pt x="10886892" y="4076397"/>
                  <a:pt x="10886892" y="4076397"/>
                </a:cubicBezTo>
                <a:close/>
                <a:moveTo>
                  <a:pt x="12061438" y="4069112"/>
                </a:moveTo>
                <a:cubicBezTo>
                  <a:pt x="12061438" y="4069517"/>
                  <a:pt x="12059223" y="4074374"/>
                  <a:pt x="12059223" y="4074374"/>
                </a:cubicBezTo>
                <a:cubicBezTo>
                  <a:pt x="12059223" y="4074374"/>
                  <a:pt x="12054056" y="4072350"/>
                  <a:pt x="12054056" y="4072350"/>
                </a:cubicBezTo>
                <a:close/>
                <a:moveTo>
                  <a:pt x="12071774" y="4063446"/>
                </a:moveTo>
                <a:lnTo>
                  <a:pt x="12074727" y="4068303"/>
                </a:lnTo>
                <a:lnTo>
                  <a:pt x="12067344" y="4067089"/>
                </a:lnTo>
                <a:cubicBezTo>
                  <a:pt x="12067344" y="4067089"/>
                  <a:pt x="12071774" y="4063446"/>
                  <a:pt x="12071774" y="4063446"/>
                </a:cubicBezTo>
                <a:close/>
                <a:moveTo>
                  <a:pt x="12190631" y="4062637"/>
                </a:moveTo>
                <a:lnTo>
                  <a:pt x="12192000" y="4062817"/>
                </a:lnTo>
                <a:lnTo>
                  <a:pt x="12192000" y="4072535"/>
                </a:lnTo>
                <a:lnTo>
                  <a:pt x="12185463" y="4073969"/>
                </a:lnTo>
                <a:lnTo>
                  <a:pt x="12175128" y="4071136"/>
                </a:lnTo>
                <a:cubicBezTo>
                  <a:pt x="12175128" y="4071136"/>
                  <a:pt x="12174390" y="4067494"/>
                  <a:pt x="12174390" y="4067494"/>
                </a:cubicBezTo>
                <a:lnTo>
                  <a:pt x="12170698" y="4065065"/>
                </a:lnTo>
                <a:lnTo>
                  <a:pt x="12175866" y="4063042"/>
                </a:lnTo>
                <a:lnTo>
                  <a:pt x="12183248" y="4065470"/>
                </a:lnTo>
                <a:close/>
                <a:moveTo>
                  <a:pt x="12138954" y="4058995"/>
                </a:moveTo>
                <a:lnTo>
                  <a:pt x="12148551" y="4061423"/>
                </a:lnTo>
                <a:lnTo>
                  <a:pt x="12155195" y="4064256"/>
                </a:lnTo>
                <a:lnTo>
                  <a:pt x="12161101" y="4060209"/>
                </a:lnTo>
                <a:lnTo>
                  <a:pt x="12167745" y="4062232"/>
                </a:lnTo>
                <a:lnTo>
                  <a:pt x="12167745" y="4069922"/>
                </a:lnTo>
                <a:lnTo>
                  <a:pt x="12160363" y="4069112"/>
                </a:lnTo>
                <a:cubicBezTo>
                  <a:pt x="12160363" y="4069112"/>
                  <a:pt x="12151504" y="4073160"/>
                  <a:pt x="12151504" y="4073160"/>
                </a:cubicBezTo>
                <a:lnTo>
                  <a:pt x="12144122" y="4071541"/>
                </a:lnTo>
                <a:lnTo>
                  <a:pt x="12133786" y="4077611"/>
                </a:lnTo>
                <a:lnTo>
                  <a:pt x="12124189" y="4075588"/>
                </a:lnTo>
                <a:lnTo>
                  <a:pt x="12120498" y="4070731"/>
                </a:lnTo>
                <a:lnTo>
                  <a:pt x="12121236" y="4065875"/>
                </a:lnTo>
                <a:lnTo>
                  <a:pt x="12127880" y="4060209"/>
                </a:lnTo>
                <a:lnTo>
                  <a:pt x="12132310" y="4061423"/>
                </a:lnTo>
                <a:close/>
                <a:moveTo>
                  <a:pt x="11355677" y="4058590"/>
                </a:moveTo>
                <a:lnTo>
                  <a:pt x="11360107" y="4062637"/>
                </a:lnTo>
                <a:lnTo>
                  <a:pt x="11356415" y="4066684"/>
                </a:lnTo>
                <a:lnTo>
                  <a:pt x="11349033" y="4063851"/>
                </a:lnTo>
                <a:cubicBezTo>
                  <a:pt x="11349033" y="4063851"/>
                  <a:pt x="11348295" y="4058995"/>
                  <a:pt x="11348295" y="4058995"/>
                </a:cubicBezTo>
                <a:close/>
                <a:moveTo>
                  <a:pt x="12085062" y="4054138"/>
                </a:moveTo>
                <a:lnTo>
                  <a:pt x="12086539" y="4060613"/>
                </a:lnTo>
                <a:cubicBezTo>
                  <a:pt x="12086539" y="4060613"/>
                  <a:pt x="12079156" y="4058185"/>
                  <a:pt x="12079156" y="4058185"/>
                </a:cubicBezTo>
                <a:close/>
                <a:moveTo>
                  <a:pt x="11194002" y="4053733"/>
                </a:moveTo>
                <a:lnTo>
                  <a:pt x="11200646" y="4053733"/>
                </a:lnTo>
                <a:lnTo>
                  <a:pt x="11208028" y="4056971"/>
                </a:lnTo>
                <a:lnTo>
                  <a:pt x="11208767" y="4064661"/>
                </a:lnTo>
                <a:lnTo>
                  <a:pt x="11213196" y="4068303"/>
                </a:lnTo>
                <a:lnTo>
                  <a:pt x="11216887" y="4088943"/>
                </a:lnTo>
                <a:lnTo>
                  <a:pt x="11227961" y="4099466"/>
                </a:lnTo>
                <a:cubicBezTo>
                  <a:pt x="11227961" y="4099466"/>
                  <a:pt x="11244202" y="4103108"/>
                  <a:pt x="11244202" y="4103108"/>
                </a:cubicBezTo>
                <a:lnTo>
                  <a:pt x="11239035" y="4114440"/>
                </a:lnTo>
                <a:lnTo>
                  <a:pt x="11241988" y="4123749"/>
                </a:lnTo>
                <a:lnTo>
                  <a:pt x="11236820" y="4130629"/>
                </a:lnTo>
                <a:lnTo>
                  <a:pt x="11232390" y="4126987"/>
                </a:lnTo>
                <a:lnTo>
                  <a:pt x="11229437" y="4117678"/>
                </a:lnTo>
                <a:lnTo>
                  <a:pt x="11219102" y="4118892"/>
                </a:lnTo>
                <a:lnTo>
                  <a:pt x="11208028" y="4112417"/>
                </a:lnTo>
                <a:lnTo>
                  <a:pt x="11205075" y="4099871"/>
                </a:lnTo>
                <a:lnTo>
                  <a:pt x="11199908" y="4096633"/>
                </a:lnTo>
                <a:lnTo>
                  <a:pt x="11199169" y="4087729"/>
                </a:lnTo>
                <a:lnTo>
                  <a:pt x="11194002" y="4082873"/>
                </a:lnTo>
                <a:lnTo>
                  <a:pt x="11176284" y="4081659"/>
                </a:lnTo>
                <a:lnTo>
                  <a:pt x="11170378" y="4074374"/>
                </a:lnTo>
                <a:lnTo>
                  <a:pt x="11179237" y="4067898"/>
                </a:lnTo>
                <a:lnTo>
                  <a:pt x="11179975" y="4060209"/>
                </a:lnTo>
                <a:lnTo>
                  <a:pt x="11182928" y="4058590"/>
                </a:lnTo>
                <a:lnTo>
                  <a:pt x="11189572" y="4065065"/>
                </a:lnTo>
                <a:lnTo>
                  <a:pt x="11199169" y="4067898"/>
                </a:lnTo>
                <a:lnTo>
                  <a:pt x="11195478" y="4061828"/>
                </a:lnTo>
                <a:close/>
                <a:moveTo>
                  <a:pt x="12054794" y="4037545"/>
                </a:moveTo>
                <a:lnTo>
                  <a:pt x="12068082" y="4038354"/>
                </a:lnTo>
                <a:lnTo>
                  <a:pt x="12068821" y="4042401"/>
                </a:lnTo>
                <a:lnTo>
                  <a:pt x="12065868" y="4047663"/>
                </a:lnTo>
                <a:lnTo>
                  <a:pt x="12073250" y="4046044"/>
                </a:lnTo>
                <a:lnTo>
                  <a:pt x="12076941" y="4040378"/>
                </a:lnTo>
                <a:lnTo>
                  <a:pt x="12084324" y="4045234"/>
                </a:lnTo>
                <a:lnTo>
                  <a:pt x="12082109" y="4052519"/>
                </a:lnTo>
                <a:lnTo>
                  <a:pt x="12073250" y="4054138"/>
                </a:lnTo>
                <a:lnTo>
                  <a:pt x="12070297" y="4050900"/>
                </a:lnTo>
                <a:cubicBezTo>
                  <a:pt x="12070297" y="4050900"/>
                  <a:pt x="12065868" y="4057376"/>
                  <a:pt x="12065868" y="4057376"/>
                </a:cubicBezTo>
                <a:lnTo>
                  <a:pt x="12057747" y="4051710"/>
                </a:lnTo>
                <a:lnTo>
                  <a:pt x="12051103" y="4056971"/>
                </a:lnTo>
                <a:lnTo>
                  <a:pt x="12043720" y="4052114"/>
                </a:lnTo>
                <a:lnTo>
                  <a:pt x="12042982" y="4043615"/>
                </a:lnTo>
                <a:close/>
                <a:moveTo>
                  <a:pt x="11381516" y="4032688"/>
                </a:moveTo>
                <a:lnTo>
                  <a:pt x="11394066" y="4033093"/>
                </a:lnTo>
                <a:lnTo>
                  <a:pt x="11401448" y="4037949"/>
                </a:lnTo>
                <a:lnTo>
                  <a:pt x="11391851" y="4047258"/>
                </a:lnTo>
                <a:lnTo>
                  <a:pt x="11385207" y="4048877"/>
                </a:lnTo>
                <a:cubicBezTo>
                  <a:pt x="11385207" y="4048877"/>
                  <a:pt x="11381516" y="4044020"/>
                  <a:pt x="11381516" y="4044020"/>
                </a:cubicBezTo>
                <a:lnTo>
                  <a:pt x="11382992" y="4037949"/>
                </a:lnTo>
                <a:cubicBezTo>
                  <a:pt x="11382992" y="4037949"/>
                  <a:pt x="11382254" y="4032688"/>
                  <a:pt x="11381516" y="4032688"/>
                </a:cubicBezTo>
                <a:close/>
                <a:moveTo>
                  <a:pt x="10843336" y="4027022"/>
                </a:moveTo>
                <a:cubicBezTo>
                  <a:pt x="10843336" y="4027022"/>
                  <a:pt x="10854410" y="4030260"/>
                  <a:pt x="10854410" y="4030260"/>
                </a:cubicBezTo>
                <a:lnTo>
                  <a:pt x="10869174" y="4049686"/>
                </a:lnTo>
                <a:lnTo>
                  <a:pt x="10869174" y="4067089"/>
                </a:lnTo>
                <a:lnTo>
                  <a:pt x="10856624" y="4063446"/>
                </a:lnTo>
                <a:lnTo>
                  <a:pt x="10843336" y="4045639"/>
                </a:lnTo>
                <a:lnTo>
                  <a:pt x="10833000" y="4041997"/>
                </a:lnTo>
                <a:lnTo>
                  <a:pt x="10833000" y="4034712"/>
                </a:lnTo>
                <a:close/>
                <a:moveTo>
                  <a:pt x="11371918" y="4018118"/>
                </a:moveTo>
                <a:lnTo>
                  <a:pt x="11384469" y="4020142"/>
                </a:lnTo>
                <a:lnTo>
                  <a:pt x="11389636" y="4024998"/>
                </a:lnTo>
                <a:lnTo>
                  <a:pt x="11394066" y="4026213"/>
                </a:lnTo>
                <a:lnTo>
                  <a:pt x="11394066" y="4029450"/>
                </a:lnTo>
                <a:cubicBezTo>
                  <a:pt x="11394066" y="4029450"/>
                  <a:pt x="11382254" y="4029046"/>
                  <a:pt x="11382254" y="4029046"/>
                </a:cubicBezTo>
                <a:lnTo>
                  <a:pt x="11377824" y="4029450"/>
                </a:lnTo>
                <a:lnTo>
                  <a:pt x="11370442" y="4021761"/>
                </a:lnTo>
                <a:close/>
                <a:moveTo>
                  <a:pt x="11131989" y="4003953"/>
                </a:moveTo>
                <a:lnTo>
                  <a:pt x="11140110" y="4003953"/>
                </a:lnTo>
                <a:lnTo>
                  <a:pt x="11143063" y="4012452"/>
                </a:lnTo>
                <a:cubicBezTo>
                  <a:pt x="11143063" y="4012452"/>
                  <a:pt x="11134942" y="4016904"/>
                  <a:pt x="11134942" y="4016904"/>
                </a:cubicBezTo>
                <a:lnTo>
                  <a:pt x="11126822" y="4010024"/>
                </a:lnTo>
                <a:close/>
                <a:moveTo>
                  <a:pt x="11988352" y="4000311"/>
                </a:moveTo>
                <a:lnTo>
                  <a:pt x="11994996" y="4004358"/>
                </a:lnTo>
                <a:lnTo>
                  <a:pt x="11988352" y="4005572"/>
                </a:lnTo>
                <a:lnTo>
                  <a:pt x="11983923" y="4000716"/>
                </a:lnTo>
                <a:cubicBezTo>
                  <a:pt x="11983923" y="4000716"/>
                  <a:pt x="11988352" y="4000311"/>
                  <a:pt x="11988352" y="4000311"/>
                </a:cubicBezTo>
                <a:close/>
                <a:moveTo>
                  <a:pt x="10826356" y="4000311"/>
                </a:moveTo>
                <a:lnTo>
                  <a:pt x="10833739" y="4003549"/>
                </a:lnTo>
                <a:cubicBezTo>
                  <a:pt x="10833739" y="4003549"/>
                  <a:pt x="10834477" y="4010429"/>
                  <a:pt x="10834477" y="4010429"/>
                </a:cubicBezTo>
                <a:lnTo>
                  <a:pt x="10827095" y="4016904"/>
                </a:lnTo>
                <a:lnTo>
                  <a:pt x="10821189" y="4010429"/>
                </a:lnTo>
                <a:close/>
                <a:moveTo>
                  <a:pt x="11366751" y="3998287"/>
                </a:moveTo>
                <a:lnTo>
                  <a:pt x="11379301" y="4001525"/>
                </a:lnTo>
                <a:cubicBezTo>
                  <a:pt x="11379301" y="4001525"/>
                  <a:pt x="11380777" y="4003953"/>
                  <a:pt x="11380777" y="4003953"/>
                </a:cubicBezTo>
                <a:lnTo>
                  <a:pt x="11375610" y="4006786"/>
                </a:lnTo>
                <a:lnTo>
                  <a:pt x="11366751" y="4003953"/>
                </a:lnTo>
                <a:lnTo>
                  <a:pt x="11365274" y="3999501"/>
                </a:lnTo>
                <a:close/>
                <a:moveTo>
                  <a:pt x="11999426" y="3996264"/>
                </a:moveTo>
                <a:cubicBezTo>
                  <a:pt x="11999426" y="3996264"/>
                  <a:pt x="11998687" y="4001120"/>
                  <a:pt x="11998687" y="4001120"/>
                </a:cubicBezTo>
                <a:lnTo>
                  <a:pt x="11990567" y="3998287"/>
                </a:lnTo>
                <a:cubicBezTo>
                  <a:pt x="11991305" y="3998287"/>
                  <a:pt x="11999426" y="3996264"/>
                  <a:pt x="11999426" y="3996264"/>
                </a:cubicBezTo>
                <a:close/>
                <a:moveTo>
                  <a:pt x="11139372" y="3983718"/>
                </a:moveTo>
                <a:lnTo>
                  <a:pt x="11147492" y="3985741"/>
                </a:lnTo>
                <a:lnTo>
                  <a:pt x="11162995" y="3998692"/>
                </a:lnTo>
                <a:lnTo>
                  <a:pt x="11158566" y="4001525"/>
                </a:lnTo>
                <a:cubicBezTo>
                  <a:pt x="11158566" y="4001525"/>
                  <a:pt x="11147492" y="3995859"/>
                  <a:pt x="11147492" y="3995859"/>
                </a:cubicBezTo>
                <a:lnTo>
                  <a:pt x="11139372" y="3998692"/>
                </a:lnTo>
                <a:lnTo>
                  <a:pt x="11134204" y="3992621"/>
                </a:lnTo>
                <a:close/>
                <a:moveTo>
                  <a:pt x="10838168" y="3968743"/>
                </a:moveTo>
                <a:lnTo>
                  <a:pt x="10849980" y="3972386"/>
                </a:lnTo>
                <a:lnTo>
                  <a:pt x="10849242" y="3978456"/>
                </a:lnTo>
                <a:cubicBezTo>
                  <a:pt x="10849242" y="3978456"/>
                  <a:pt x="10844812" y="3975623"/>
                  <a:pt x="10844812" y="3975623"/>
                </a:cubicBezTo>
                <a:lnTo>
                  <a:pt x="10833000" y="3975623"/>
                </a:lnTo>
                <a:close/>
                <a:moveTo>
                  <a:pt x="11040447" y="3922201"/>
                </a:moveTo>
                <a:lnTo>
                  <a:pt x="11052997" y="3924629"/>
                </a:lnTo>
                <a:lnTo>
                  <a:pt x="11064071" y="3933533"/>
                </a:lnTo>
                <a:lnTo>
                  <a:pt x="11067024" y="3946889"/>
                </a:lnTo>
                <a:lnTo>
                  <a:pt x="11063333" y="3949722"/>
                </a:lnTo>
                <a:lnTo>
                  <a:pt x="11051521" y="3944460"/>
                </a:lnTo>
                <a:cubicBezTo>
                  <a:pt x="11051521" y="3944460"/>
                  <a:pt x="11034541" y="3942437"/>
                  <a:pt x="11034541" y="3942437"/>
                </a:cubicBezTo>
                <a:lnTo>
                  <a:pt x="11033065" y="3933938"/>
                </a:lnTo>
                <a:close/>
                <a:moveTo>
                  <a:pt x="11117224" y="3917749"/>
                </a:moveTo>
                <a:lnTo>
                  <a:pt x="11118701" y="3924225"/>
                </a:lnTo>
                <a:lnTo>
                  <a:pt x="11114271" y="3933128"/>
                </a:lnTo>
                <a:cubicBezTo>
                  <a:pt x="11114271" y="3933128"/>
                  <a:pt x="11103198" y="3929891"/>
                  <a:pt x="11103198" y="3929891"/>
                </a:cubicBezTo>
                <a:close/>
                <a:moveTo>
                  <a:pt x="11146016" y="3916535"/>
                </a:moveTo>
                <a:lnTo>
                  <a:pt x="11141586" y="3923820"/>
                </a:lnTo>
                <a:lnTo>
                  <a:pt x="11146754" y="3928676"/>
                </a:lnTo>
                <a:lnTo>
                  <a:pt x="11143801" y="3942841"/>
                </a:lnTo>
                <a:lnTo>
                  <a:pt x="11137157" y="3944865"/>
                </a:lnTo>
                <a:lnTo>
                  <a:pt x="11134204" y="3933533"/>
                </a:lnTo>
                <a:lnTo>
                  <a:pt x="11123130" y="3930700"/>
                </a:lnTo>
                <a:lnTo>
                  <a:pt x="11127560" y="3921392"/>
                </a:lnTo>
                <a:lnTo>
                  <a:pt x="11135680" y="3921796"/>
                </a:lnTo>
                <a:lnTo>
                  <a:pt x="11140110" y="3917749"/>
                </a:lnTo>
                <a:cubicBezTo>
                  <a:pt x="11140110" y="3917749"/>
                  <a:pt x="11146016" y="3916535"/>
                  <a:pt x="11146016" y="3916535"/>
                </a:cubicBezTo>
                <a:close/>
                <a:moveTo>
                  <a:pt x="10776156" y="3908441"/>
                </a:moveTo>
                <a:lnTo>
                  <a:pt x="10782800" y="3910464"/>
                </a:lnTo>
                <a:cubicBezTo>
                  <a:pt x="10782800" y="3910464"/>
                  <a:pt x="10790182" y="3923415"/>
                  <a:pt x="10790182" y="3923415"/>
                </a:cubicBezTo>
                <a:lnTo>
                  <a:pt x="10801994" y="3931914"/>
                </a:lnTo>
                <a:lnTo>
                  <a:pt x="10798303" y="3938390"/>
                </a:lnTo>
                <a:lnTo>
                  <a:pt x="10796827" y="3950531"/>
                </a:lnTo>
                <a:lnTo>
                  <a:pt x="10792397" y="3952150"/>
                </a:lnTo>
                <a:lnTo>
                  <a:pt x="10782800" y="3935961"/>
                </a:lnTo>
                <a:lnTo>
                  <a:pt x="10775417" y="3934342"/>
                </a:lnTo>
                <a:lnTo>
                  <a:pt x="10773203" y="3924225"/>
                </a:lnTo>
                <a:lnTo>
                  <a:pt x="10762129" y="3913702"/>
                </a:lnTo>
                <a:lnTo>
                  <a:pt x="10771726" y="3913297"/>
                </a:lnTo>
                <a:close/>
                <a:moveTo>
                  <a:pt x="11016823" y="3908036"/>
                </a:moveTo>
                <a:cubicBezTo>
                  <a:pt x="11016823" y="3908036"/>
                  <a:pt x="11030112" y="3912083"/>
                  <a:pt x="11030112" y="3912083"/>
                </a:cubicBezTo>
                <a:lnTo>
                  <a:pt x="11035279" y="3919368"/>
                </a:lnTo>
                <a:lnTo>
                  <a:pt x="11029373" y="3929081"/>
                </a:lnTo>
                <a:lnTo>
                  <a:pt x="11024206" y="3925034"/>
                </a:lnTo>
                <a:lnTo>
                  <a:pt x="11011655" y="3908441"/>
                </a:lnTo>
                <a:close/>
                <a:moveTo>
                  <a:pt x="12148551" y="3901965"/>
                </a:moveTo>
                <a:lnTo>
                  <a:pt x="12162578" y="3904798"/>
                </a:lnTo>
                <a:lnTo>
                  <a:pt x="12164054" y="3910464"/>
                </a:lnTo>
                <a:lnTo>
                  <a:pt x="12168484" y="3914916"/>
                </a:lnTo>
                <a:lnTo>
                  <a:pt x="12164054" y="3918154"/>
                </a:lnTo>
                <a:lnTo>
                  <a:pt x="12159625" y="3924629"/>
                </a:lnTo>
                <a:lnTo>
                  <a:pt x="12156672" y="3932724"/>
                </a:lnTo>
                <a:lnTo>
                  <a:pt x="12149289" y="3937175"/>
                </a:lnTo>
                <a:lnTo>
                  <a:pt x="12144122" y="3943246"/>
                </a:lnTo>
                <a:lnTo>
                  <a:pt x="12137477" y="3943651"/>
                </a:lnTo>
                <a:lnTo>
                  <a:pt x="12133048" y="3951340"/>
                </a:lnTo>
                <a:cubicBezTo>
                  <a:pt x="12133048" y="3951340"/>
                  <a:pt x="12117545" y="3961054"/>
                  <a:pt x="12117545" y="3961054"/>
                </a:cubicBezTo>
                <a:lnTo>
                  <a:pt x="12079894" y="3969148"/>
                </a:lnTo>
                <a:lnTo>
                  <a:pt x="12069559" y="3966315"/>
                </a:lnTo>
                <a:lnTo>
                  <a:pt x="12067344" y="3961458"/>
                </a:lnTo>
                <a:lnTo>
                  <a:pt x="12059223" y="3957816"/>
                </a:lnTo>
                <a:lnTo>
                  <a:pt x="12047412" y="3957411"/>
                </a:lnTo>
                <a:lnTo>
                  <a:pt x="12045197" y="3959839"/>
                </a:lnTo>
                <a:lnTo>
                  <a:pt x="12034123" y="3960649"/>
                </a:lnTo>
                <a:lnTo>
                  <a:pt x="12013452" y="3958625"/>
                </a:lnTo>
                <a:lnTo>
                  <a:pt x="12006808" y="3961054"/>
                </a:lnTo>
                <a:lnTo>
                  <a:pt x="11996473" y="3961054"/>
                </a:lnTo>
                <a:lnTo>
                  <a:pt x="11992043" y="3956197"/>
                </a:lnTo>
                <a:lnTo>
                  <a:pt x="11980231" y="3954578"/>
                </a:lnTo>
                <a:lnTo>
                  <a:pt x="11962514" y="3963077"/>
                </a:lnTo>
                <a:lnTo>
                  <a:pt x="11946272" y="3962672"/>
                </a:lnTo>
                <a:lnTo>
                  <a:pt x="11932984" y="3956602"/>
                </a:lnTo>
                <a:lnTo>
                  <a:pt x="11921172" y="3960244"/>
                </a:lnTo>
                <a:lnTo>
                  <a:pt x="11912313" y="3968743"/>
                </a:lnTo>
                <a:lnTo>
                  <a:pt x="11904192" y="3985741"/>
                </a:lnTo>
                <a:lnTo>
                  <a:pt x="11902716" y="4003549"/>
                </a:lnTo>
                <a:lnTo>
                  <a:pt x="11910098" y="4019737"/>
                </a:lnTo>
                <a:lnTo>
                  <a:pt x="11922648" y="4030260"/>
                </a:lnTo>
                <a:lnTo>
                  <a:pt x="11935937" y="4043211"/>
                </a:lnTo>
                <a:lnTo>
                  <a:pt x="11938152" y="4047663"/>
                </a:lnTo>
                <a:lnTo>
                  <a:pt x="11948487" y="4048877"/>
                </a:lnTo>
                <a:lnTo>
                  <a:pt x="11958084" y="4044425"/>
                </a:lnTo>
                <a:lnTo>
                  <a:pt x="11965467" y="4029046"/>
                </a:lnTo>
                <a:lnTo>
                  <a:pt x="11975064" y="4017714"/>
                </a:lnTo>
                <a:lnTo>
                  <a:pt x="11983923" y="4019737"/>
                </a:lnTo>
                <a:lnTo>
                  <a:pt x="11992782" y="4024998"/>
                </a:lnTo>
                <a:lnTo>
                  <a:pt x="12000164" y="4023380"/>
                </a:lnTo>
                <a:lnTo>
                  <a:pt x="12009761" y="4024189"/>
                </a:lnTo>
                <a:lnTo>
                  <a:pt x="12017882" y="4015690"/>
                </a:lnTo>
                <a:lnTo>
                  <a:pt x="12025264" y="4014071"/>
                </a:lnTo>
                <a:lnTo>
                  <a:pt x="12040029" y="4014071"/>
                </a:lnTo>
                <a:lnTo>
                  <a:pt x="12049626" y="4007596"/>
                </a:lnTo>
                <a:lnTo>
                  <a:pt x="12071774" y="4005572"/>
                </a:lnTo>
                <a:lnTo>
                  <a:pt x="12082109" y="4009215"/>
                </a:lnTo>
                <a:lnTo>
                  <a:pt x="12082109" y="4016499"/>
                </a:lnTo>
                <a:lnTo>
                  <a:pt x="12073988" y="4027831"/>
                </a:lnTo>
                <a:lnTo>
                  <a:pt x="12067344" y="4027022"/>
                </a:lnTo>
                <a:lnTo>
                  <a:pt x="12057747" y="4022570"/>
                </a:lnTo>
                <a:lnTo>
                  <a:pt x="12047412" y="4024998"/>
                </a:lnTo>
                <a:lnTo>
                  <a:pt x="12046673" y="4031069"/>
                </a:lnTo>
                <a:lnTo>
                  <a:pt x="12037814" y="4035521"/>
                </a:lnTo>
                <a:lnTo>
                  <a:pt x="12031170" y="4046044"/>
                </a:lnTo>
                <a:lnTo>
                  <a:pt x="12016405" y="4056162"/>
                </a:lnTo>
                <a:lnTo>
                  <a:pt x="11996473" y="4063042"/>
                </a:lnTo>
                <a:lnTo>
                  <a:pt x="11994258" y="4068708"/>
                </a:lnTo>
                <a:lnTo>
                  <a:pt x="11986876" y="4073969"/>
                </a:lnTo>
                <a:lnTo>
                  <a:pt x="11978017" y="4073969"/>
                </a:lnTo>
                <a:lnTo>
                  <a:pt x="11975802" y="4069112"/>
                </a:lnTo>
                <a:lnTo>
                  <a:pt x="11971372" y="4069112"/>
                </a:lnTo>
                <a:lnTo>
                  <a:pt x="11970634" y="4072755"/>
                </a:lnTo>
                <a:lnTo>
                  <a:pt x="11975802" y="4080849"/>
                </a:lnTo>
                <a:lnTo>
                  <a:pt x="11983923" y="4086110"/>
                </a:lnTo>
                <a:lnTo>
                  <a:pt x="11997211" y="4100275"/>
                </a:lnTo>
                <a:lnTo>
                  <a:pt x="12000164" y="4108774"/>
                </a:lnTo>
                <a:lnTo>
                  <a:pt x="12005332" y="4109179"/>
                </a:lnTo>
                <a:lnTo>
                  <a:pt x="12014191" y="4114440"/>
                </a:lnTo>
                <a:lnTo>
                  <a:pt x="12015667" y="4119702"/>
                </a:lnTo>
                <a:lnTo>
                  <a:pt x="12012714" y="4123749"/>
                </a:lnTo>
                <a:lnTo>
                  <a:pt x="12019358" y="4125772"/>
                </a:lnTo>
                <a:lnTo>
                  <a:pt x="12023788" y="4130224"/>
                </a:lnTo>
                <a:lnTo>
                  <a:pt x="12021573" y="4134676"/>
                </a:lnTo>
                <a:lnTo>
                  <a:pt x="12017144" y="4135486"/>
                </a:lnTo>
                <a:lnTo>
                  <a:pt x="12020097" y="4141152"/>
                </a:lnTo>
                <a:lnTo>
                  <a:pt x="12016405" y="4139937"/>
                </a:lnTo>
                <a:lnTo>
                  <a:pt x="12014929" y="4143985"/>
                </a:lnTo>
                <a:lnTo>
                  <a:pt x="12009023" y="4149246"/>
                </a:lnTo>
                <a:lnTo>
                  <a:pt x="12011976" y="4154912"/>
                </a:lnTo>
                <a:lnTo>
                  <a:pt x="12020097" y="4157340"/>
                </a:lnTo>
                <a:lnTo>
                  <a:pt x="12020835" y="4162197"/>
                </a:lnTo>
                <a:lnTo>
                  <a:pt x="12025264" y="4159768"/>
                </a:lnTo>
                <a:lnTo>
                  <a:pt x="12028955" y="4160983"/>
                </a:lnTo>
                <a:lnTo>
                  <a:pt x="12028955" y="4165434"/>
                </a:lnTo>
                <a:lnTo>
                  <a:pt x="12033385" y="4165839"/>
                </a:lnTo>
                <a:lnTo>
                  <a:pt x="12034123" y="4172719"/>
                </a:lnTo>
                <a:lnTo>
                  <a:pt x="12043720" y="4171505"/>
                </a:lnTo>
                <a:lnTo>
                  <a:pt x="12048150" y="4172719"/>
                </a:lnTo>
                <a:lnTo>
                  <a:pt x="12051841" y="4171100"/>
                </a:lnTo>
                <a:lnTo>
                  <a:pt x="12065129" y="4172315"/>
                </a:lnTo>
                <a:lnTo>
                  <a:pt x="12066606" y="4176362"/>
                </a:lnTo>
                <a:lnTo>
                  <a:pt x="12062176" y="4182837"/>
                </a:lnTo>
                <a:lnTo>
                  <a:pt x="12054794" y="4182837"/>
                </a:lnTo>
                <a:lnTo>
                  <a:pt x="12051103" y="4180814"/>
                </a:lnTo>
                <a:lnTo>
                  <a:pt x="12045197" y="4186075"/>
                </a:lnTo>
                <a:lnTo>
                  <a:pt x="12030432" y="4185265"/>
                </a:lnTo>
                <a:lnTo>
                  <a:pt x="12018620" y="4191336"/>
                </a:lnTo>
                <a:lnTo>
                  <a:pt x="12010499" y="4193360"/>
                </a:lnTo>
                <a:lnTo>
                  <a:pt x="12001640" y="4200645"/>
                </a:lnTo>
                <a:lnTo>
                  <a:pt x="12004593" y="4207120"/>
                </a:lnTo>
                <a:lnTo>
                  <a:pt x="12005332" y="4210762"/>
                </a:lnTo>
                <a:lnTo>
                  <a:pt x="11997211" y="4211977"/>
                </a:lnTo>
                <a:lnTo>
                  <a:pt x="11986137" y="4207525"/>
                </a:lnTo>
                <a:lnTo>
                  <a:pt x="11980231" y="4209144"/>
                </a:lnTo>
                <a:lnTo>
                  <a:pt x="11973587" y="4207120"/>
                </a:lnTo>
                <a:lnTo>
                  <a:pt x="11969896" y="4197812"/>
                </a:lnTo>
                <a:lnTo>
                  <a:pt x="11972111" y="4180814"/>
                </a:lnTo>
                <a:lnTo>
                  <a:pt x="11976540" y="4181623"/>
                </a:lnTo>
                <a:lnTo>
                  <a:pt x="11974325" y="4172719"/>
                </a:lnTo>
                <a:lnTo>
                  <a:pt x="11963252" y="4166649"/>
                </a:lnTo>
                <a:lnTo>
                  <a:pt x="11956608" y="4159768"/>
                </a:lnTo>
                <a:lnTo>
                  <a:pt x="11949963" y="4158554"/>
                </a:lnTo>
                <a:lnTo>
                  <a:pt x="11944796" y="4149246"/>
                </a:lnTo>
                <a:lnTo>
                  <a:pt x="11947010" y="4141152"/>
                </a:lnTo>
                <a:lnTo>
                  <a:pt x="11954393" y="4132653"/>
                </a:lnTo>
                <a:lnTo>
                  <a:pt x="11954393" y="4123344"/>
                </a:lnTo>
                <a:lnTo>
                  <a:pt x="11949963" y="4116059"/>
                </a:lnTo>
                <a:lnTo>
                  <a:pt x="11951440" y="4111203"/>
                </a:lnTo>
                <a:lnTo>
                  <a:pt x="11941104" y="4107965"/>
                </a:lnTo>
                <a:lnTo>
                  <a:pt x="11930769" y="4109989"/>
                </a:lnTo>
                <a:lnTo>
                  <a:pt x="11927078" y="4116059"/>
                </a:lnTo>
                <a:lnTo>
                  <a:pt x="11916004" y="4122535"/>
                </a:lnTo>
                <a:lnTo>
                  <a:pt x="11916004" y="4126987"/>
                </a:lnTo>
                <a:lnTo>
                  <a:pt x="11922648" y="4132248"/>
                </a:lnTo>
                <a:lnTo>
                  <a:pt x="11925601" y="4146413"/>
                </a:lnTo>
                <a:lnTo>
                  <a:pt x="11921910" y="4158150"/>
                </a:lnTo>
                <a:lnTo>
                  <a:pt x="11912313" y="4171505"/>
                </a:lnTo>
                <a:lnTo>
                  <a:pt x="11916004" y="4175552"/>
                </a:lnTo>
                <a:lnTo>
                  <a:pt x="11918219" y="4189717"/>
                </a:lnTo>
                <a:lnTo>
                  <a:pt x="11916004" y="4205096"/>
                </a:lnTo>
                <a:lnTo>
                  <a:pt x="11910836" y="4213191"/>
                </a:lnTo>
                <a:lnTo>
                  <a:pt x="11912313" y="4225332"/>
                </a:lnTo>
                <a:lnTo>
                  <a:pt x="11918957" y="4229379"/>
                </a:lnTo>
                <a:lnTo>
                  <a:pt x="11919695" y="4238688"/>
                </a:lnTo>
                <a:lnTo>
                  <a:pt x="11918219" y="4245973"/>
                </a:lnTo>
                <a:lnTo>
                  <a:pt x="11912313" y="4241925"/>
                </a:lnTo>
                <a:lnTo>
                  <a:pt x="11903454" y="4243140"/>
                </a:lnTo>
                <a:lnTo>
                  <a:pt x="11894595" y="4241116"/>
                </a:lnTo>
                <a:lnTo>
                  <a:pt x="11889427" y="4245973"/>
                </a:lnTo>
                <a:lnTo>
                  <a:pt x="11879092" y="4246377"/>
                </a:lnTo>
                <a:lnTo>
                  <a:pt x="11872448" y="4242330"/>
                </a:lnTo>
                <a:lnTo>
                  <a:pt x="11867280" y="4242330"/>
                </a:lnTo>
                <a:lnTo>
                  <a:pt x="11865804" y="4226951"/>
                </a:lnTo>
                <a:lnTo>
                  <a:pt x="11866542" y="4207120"/>
                </a:lnTo>
                <a:lnTo>
                  <a:pt x="11873924" y="4197407"/>
                </a:lnTo>
                <a:lnTo>
                  <a:pt x="11876877" y="4185265"/>
                </a:lnTo>
                <a:lnTo>
                  <a:pt x="11880568" y="4180004"/>
                </a:lnTo>
                <a:lnTo>
                  <a:pt x="11871710" y="4158959"/>
                </a:lnTo>
                <a:lnTo>
                  <a:pt x="11868757" y="4147222"/>
                </a:lnTo>
                <a:lnTo>
                  <a:pt x="11863589" y="4145199"/>
                </a:lnTo>
                <a:lnTo>
                  <a:pt x="11858421" y="4148841"/>
                </a:lnTo>
                <a:lnTo>
                  <a:pt x="11850300" y="4148841"/>
                </a:lnTo>
                <a:lnTo>
                  <a:pt x="11847348" y="4150460"/>
                </a:lnTo>
                <a:lnTo>
                  <a:pt x="11841442" y="4143580"/>
                </a:lnTo>
                <a:lnTo>
                  <a:pt x="11836274" y="4127391"/>
                </a:lnTo>
                <a:lnTo>
                  <a:pt x="11839965" y="4122130"/>
                </a:lnTo>
                <a:lnTo>
                  <a:pt x="11838489" y="4118488"/>
                </a:lnTo>
                <a:lnTo>
                  <a:pt x="11842180" y="4106751"/>
                </a:lnTo>
                <a:lnTo>
                  <a:pt x="11853253" y="4098252"/>
                </a:lnTo>
                <a:lnTo>
                  <a:pt x="11853253" y="4086920"/>
                </a:lnTo>
                <a:lnTo>
                  <a:pt x="11859898" y="4084087"/>
                </a:lnTo>
                <a:lnTo>
                  <a:pt x="11861374" y="4076397"/>
                </a:lnTo>
                <a:lnTo>
                  <a:pt x="11863589" y="4072350"/>
                </a:lnTo>
                <a:lnTo>
                  <a:pt x="11861374" y="4052924"/>
                </a:lnTo>
                <a:lnTo>
                  <a:pt x="11864327" y="4046044"/>
                </a:lnTo>
                <a:lnTo>
                  <a:pt x="11863589" y="4035521"/>
                </a:lnTo>
                <a:lnTo>
                  <a:pt x="11865065" y="4026617"/>
                </a:lnTo>
                <a:lnTo>
                  <a:pt x="11873186" y="4022570"/>
                </a:lnTo>
                <a:lnTo>
                  <a:pt x="11879092" y="4015285"/>
                </a:lnTo>
                <a:lnTo>
                  <a:pt x="11885736" y="4013666"/>
                </a:lnTo>
                <a:lnTo>
                  <a:pt x="11888689" y="4020547"/>
                </a:lnTo>
                <a:lnTo>
                  <a:pt x="11892380" y="4024998"/>
                </a:lnTo>
                <a:lnTo>
                  <a:pt x="11890904" y="4016499"/>
                </a:lnTo>
                <a:lnTo>
                  <a:pt x="11886474" y="4005572"/>
                </a:lnTo>
                <a:lnTo>
                  <a:pt x="11888689" y="4000311"/>
                </a:lnTo>
                <a:lnTo>
                  <a:pt x="11889427" y="3984932"/>
                </a:lnTo>
                <a:lnTo>
                  <a:pt x="11887213" y="3977647"/>
                </a:lnTo>
                <a:lnTo>
                  <a:pt x="11887213" y="3964291"/>
                </a:lnTo>
                <a:lnTo>
                  <a:pt x="11899763" y="3953364"/>
                </a:lnTo>
                <a:lnTo>
                  <a:pt x="11898286" y="3950126"/>
                </a:lnTo>
                <a:lnTo>
                  <a:pt x="11902716" y="3944865"/>
                </a:lnTo>
                <a:lnTo>
                  <a:pt x="11915266" y="3942437"/>
                </a:lnTo>
                <a:lnTo>
                  <a:pt x="11927816" y="3946484"/>
                </a:lnTo>
                <a:lnTo>
                  <a:pt x="11934460" y="3941223"/>
                </a:lnTo>
                <a:lnTo>
                  <a:pt x="11938890" y="3932724"/>
                </a:lnTo>
                <a:lnTo>
                  <a:pt x="11946272" y="3927867"/>
                </a:lnTo>
                <a:lnTo>
                  <a:pt x="11946272" y="3917749"/>
                </a:lnTo>
                <a:lnTo>
                  <a:pt x="11955131" y="3917749"/>
                </a:lnTo>
                <a:lnTo>
                  <a:pt x="11969896" y="3920177"/>
                </a:lnTo>
                <a:lnTo>
                  <a:pt x="11979493" y="3928676"/>
                </a:lnTo>
                <a:lnTo>
                  <a:pt x="11986876" y="3932724"/>
                </a:lnTo>
                <a:lnTo>
                  <a:pt x="11993520" y="3928676"/>
                </a:lnTo>
                <a:lnTo>
                  <a:pt x="12006808" y="3930700"/>
                </a:lnTo>
                <a:lnTo>
                  <a:pt x="12016405" y="3932724"/>
                </a:lnTo>
                <a:lnTo>
                  <a:pt x="12024526" y="3932724"/>
                </a:lnTo>
                <a:lnTo>
                  <a:pt x="12031908" y="3933128"/>
                </a:lnTo>
                <a:lnTo>
                  <a:pt x="12042244" y="3941223"/>
                </a:lnTo>
                <a:lnTo>
                  <a:pt x="12046673" y="3940413"/>
                </a:lnTo>
                <a:lnTo>
                  <a:pt x="12050365" y="3935557"/>
                </a:lnTo>
                <a:lnTo>
                  <a:pt x="12070297" y="3937175"/>
                </a:lnTo>
                <a:lnTo>
                  <a:pt x="12093921" y="3941223"/>
                </a:lnTo>
                <a:lnTo>
                  <a:pt x="12105733" y="3938794"/>
                </a:lnTo>
                <a:lnTo>
                  <a:pt x="12110901" y="3931914"/>
                </a:lnTo>
                <a:lnTo>
                  <a:pt x="12119021" y="3930700"/>
                </a:lnTo>
                <a:lnTo>
                  <a:pt x="12129357" y="3923820"/>
                </a:lnTo>
                <a:lnTo>
                  <a:pt x="12130095" y="3919368"/>
                </a:lnTo>
                <a:lnTo>
                  <a:pt x="12137477" y="3914107"/>
                </a:lnTo>
                <a:lnTo>
                  <a:pt x="12138954" y="3904798"/>
                </a:lnTo>
                <a:close/>
                <a:moveTo>
                  <a:pt x="10992461" y="3879706"/>
                </a:moveTo>
                <a:lnTo>
                  <a:pt x="11001320" y="3888610"/>
                </a:lnTo>
                <a:lnTo>
                  <a:pt x="10991723" y="3898323"/>
                </a:lnTo>
                <a:lnTo>
                  <a:pt x="10982864" y="3899537"/>
                </a:lnTo>
                <a:lnTo>
                  <a:pt x="10977696" y="3885777"/>
                </a:lnTo>
                <a:lnTo>
                  <a:pt x="10985817" y="3884158"/>
                </a:lnTo>
                <a:cubicBezTo>
                  <a:pt x="10985817" y="3884158"/>
                  <a:pt x="10992461" y="3879706"/>
                  <a:pt x="10992461" y="3879706"/>
                </a:cubicBezTo>
                <a:close/>
                <a:moveTo>
                  <a:pt x="10768773" y="3876468"/>
                </a:moveTo>
                <a:cubicBezTo>
                  <a:pt x="10768773" y="3876468"/>
                  <a:pt x="10773203" y="3882134"/>
                  <a:pt x="10773203" y="3882134"/>
                </a:cubicBezTo>
                <a:lnTo>
                  <a:pt x="10761391" y="3878492"/>
                </a:lnTo>
                <a:close/>
                <a:moveTo>
                  <a:pt x="11479702" y="3860684"/>
                </a:moveTo>
                <a:lnTo>
                  <a:pt x="11481917" y="3865136"/>
                </a:lnTo>
                <a:lnTo>
                  <a:pt x="11473796" y="3868374"/>
                </a:lnTo>
                <a:cubicBezTo>
                  <a:pt x="11473796" y="3868374"/>
                  <a:pt x="11479702" y="3860684"/>
                  <a:pt x="11479702" y="3860684"/>
                </a:cubicBezTo>
                <a:close/>
                <a:moveTo>
                  <a:pt x="11484132" y="3858661"/>
                </a:moveTo>
                <a:lnTo>
                  <a:pt x="11489299" y="3862708"/>
                </a:lnTo>
                <a:lnTo>
                  <a:pt x="11484132" y="3864732"/>
                </a:lnTo>
                <a:lnTo>
                  <a:pt x="11481917" y="3860684"/>
                </a:lnTo>
                <a:cubicBezTo>
                  <a:pt x="11481917" y="3860684"/>
                  <a:pt x="11484132" y="3858661"/>
                  <a:pt x="11484132" y="3858661"/>
                </a:cubicBezTo>
                <a:close/>
                <a:moveTo>
                  <a:pt x="11483393" y="3849352"/>
                </a:moveTo>
                <a:lnTo>
                  <a:pt x="11483393" y="3849757"/>
                </a:lnTo>
                <a:lnTo>
                  <a:pt x="11482655" y="3857042"/>
                </a:lnTo>
                <a:lnTo>
                  <a:pt x="11481179" y="3858256"/>
                </a:lnTo>
                <a:cubicBezTo>
                  <a:pt x="11481179" y="3858256"/>
                  <a:pt x="11479702" y="3855423"/>
                  <a:pt x="11479702" y="3855423"/>
                </a:cubicBezTo>
                <a:close/>
                <a:moveTo>
                  <a:pt x="11495205" y="3848138"/>
                </a:moveTo>
                <a:lnTo>
                  <a:pt x="11498158" y="3859066"/>
                </a:lnTo>
                <a:cubicBezTo>
                  <a:pt x="11498158" y="3859066"/>
                  <a:pt x="11492252" y="3861899"/>
                  <a:pt x="11492252" y="3861899"/>
                </a:cubicBezTo>
                <a:lnTo>
                  <a:pt x="11484870" y="3855018"/>
                </a:lnTo>
                <a:lnTo>
                  <a:pt x="11484870" y="3850567"/>
                </a:lnTo>
                <a:lnTo>
                  <a:pt x="11487823" y="3849757"/>
                </a:lnTo>
                <a:lnTo>
                  <a:pt x="11488561" y="3849757"/>
                </a:lnTo>
                <a:close/>
                <a:moveTo>
                  <a:pt x="10693472" y="3838425"/>
                </a:moveTo>
                <a:cubicBezTo>
                  <a:pt x="10693472" y="3838425"/>
                  <a:pt x="10700855" y="3843282"/>
                  <a:pt x="10700855" y="3843282"/>
                </a:cubicBezTo>
                <a:lnTo>
                  <a:pt x="10707499" y="3851781"/>
                </a:lnTo>
                <a:lnTo>
                  <a:pt x="10696425" y="3853400"/>
                </a:lnTo>
                <a:lnTo>
                  <a:pt x="10686828" y="3847734"/>
                </a:lnTo>
                <a:lnTo>
                  <a:pt x="10689781" y="3842068"/>
                </a:lnTo>
                <a:close/>
                <a:moveTo>
                  <a:pt x="11219102" y="3835187"/>
                </a:moveTo>
                <a:lnTo>
                  <a:pt x="11224270" y="3840044"/>
                </a:lnTo>
                <a:lnTo>
                  <a:pt x="11219102" y="3842877"/>
                </a:lnTo>
                <a:cubicBezTo>
                  <a:pt x="11219102" y="3842877"/>
                  <a:pt x="11219102" y="3835187"/>
                  <a:pt x="11219102" y="3835187"/>
                </a:cubicBezTo>
                <a:close/>
                <a:moveTo>
                  <a:pt x="11194740" y="3827498"/>
                </a:moveTo>
                <a:lnTo>
                  <a:pt x="11202861" y="3830331"/>
                </a:lnTo>
                <a:cubicBezTo>
                  <a:pt x="11202861" y="3830331"/>
                  <a:pt x="11193263" y="3840044"/>
                  <a:pt x="11193263" y="3840044"/>
                </a:cubicBezTo>
                <a:lnTo>
                  <a:pt x="11188096" y="3836806"/>
                </a:lnTo>
                <a:lnTo>
                  <a:pt x="11188834" y="3828712"/>
                </a:lnTo>
                <a:close/>
                <a:moveTo>
                  <a:pt x="11219840" y="3820213"/>
                </a:moveTo>
                <a:lnTo>
                  <a:pt x="11223531" y="3826688"/>
                </a:lnTo>
                <a:cubicBezTo>
                  <a:pt x="11223531" y="3826688"/>
                  <a:pt x="11216887" y="3825879"/>
                  <a:pt x="11216887" y="3825879"/>
                </a:cubicBezTo>
                <a:close/>
                <a:moveTo>
                  <a:pt x="11777953" y="3811309"/>
                </a:moveTo>
                <a:lnTo>
                  <a:pt x="11783120" y="3814142"/>
                </a:lnTo>
                <a:lnTo>
                  <a:pt x="11783120" y="3822237"/>
                </a:lnTo>
                <a:lnTo>
                  <a:pt x="11779429" y="3821427"/>
                </a:lnTo>
                <a:cubicBezTo>
                  <a:pt x="11779429" y="3821427"/>
                  <a:pt x="11777953" y="3811309"/>
                  <a:pt x="11777953" y="3811309"/>
                </a:cubicBezTo>
                <a:close/>
                <a:moveTo>
                  <a:pt x="11218364" y="3808071"/>
                </a:moveTo>
                <a:cubicBezTo>
                  <a:pt x="11218364" y="3808071"/>
                  <a:pt x="11224270" y="3810905"/>
                  <a:pt x="11224270" y="3810905"/>
                </a:cubicBezTo>
                <a:lnTo>
                  <a:pt x="11219102" y="3816166"/>
                </a:lnTo>
                <a:close/>
                <a:moveTo>
                  <a:pt x="11789026" y="3802001"/>
                </a:moveTo>
                <a:cubicBezTo>
                  <a:pt x="11789026" y="3802001"/>
                  <a:pt x="11786073" y="3806453"/>
                  <a:pt x="11786073" y="3806453"/>
                </a:cubicBezTo>
                <a:lnTo>
                  <a:pt x="11778691" y="3804429"/>
                </a:lnTo>
                <a:close/>
                <a:moveTo>
                  <a:pt x="12175128" y="3797144"/>
                </a:moveTo>
                <a:lnTo>
                  <a:pt x="12185463" y="3807667"/>
                </a:lnTo>
                <a:lnTo>
                  <a:pt x="12188416" y="3817380"/>
                </a:lnTo>
                <a:cubicBezTo>
                  <a:pt x="12188416" y="3817380"/>
                  <a:pt x="12183987" y="3821832"/>
                  <a:pt x="12183987" y="3821832"/>
                </a:cubicBezTo>
                <a:lnTo>
                  <a:pt x="12175128" y="3814547"/>
                </a:lnTo>
                <a:lnTo>
                  <a:pt x="12173651" y="3802810"/>
                </a:lnTo>
                <a:close/>
                <a:moveTo>
                  <a:pt x="11783120" y="3781765"/>
                </a:moveTo>
                <a:lnTo>
                  <a:pt x="11786073" y="3786217"/>
                </a:lnTo>
                <a:lnTo>
                  <a:pt x="11780906" y="3784193"/>
                </a:lnTo>
                <a:cubicBezTo>
                  <a:pt x="11780906" y="3784193"/>
                  <a:pt x="11783120" y="3781765"/>
                  <a:pt x="11783120" y="3781765"/>
                </a:cubicBezTo>
                <a:close/>
                <a:moveTo>
                  <a:pt x="11783120" y="3776504"/>
                </a:moveTo>
                <a:lnTo>
                  <a:pt x="11793456" y="3780146"/>
                </a:lnTo>
                <a:lnTo>
                  <a:pt x="11794194" y="3782979"/>
                </a:lnTo>
                <a:cubicBezTo>
                  <a:pt x="11794194" y="3782979"/>
                  <a:pt x="11786073" y="3782979"/>
                  <a:pt x="11786073" y="3782979"/>
                </a:cubicBezTo>
                <a:lnTo>
                  <a:pt x="11783120" y="3778527"/>
                </a:lnTo>
                <a:close/>
                <a:moveTo>
                  <a:pt x="11315074" y="3768005"/>
                </a:moveTo>
                <a:cubicBezTo>
                  <a:pt x="11315074" y="3768005"/>
                  <a:pt x="11326886" y="3782170"/>
                  <a:pt x="11326886" y="3782170"/>
                </a:cubicBezTo>
                <a:lnTo>
                  <a:pt x="11322456" y="3795121"/>
                </a:lnTo>
                <a:lnTo>
                  <a:pt x="11315074" y="3795121"/>
                </a:lnTo>
                <a:lnTo>
                  <a:pt x="11317288" y="3787836"/>
                </a:lnTo>
                <a:lnTo>
                  <a:pt x="11312121" y="3787836"/>
                </a:lnTo>
                <a:lnTo>
                  <a:pt x="11301785" y="3779337"/>
                </a:lnTo>
                <a:lnTo>
                  <a:pt x="11306953" y="3772861"/>
                </a:lnTo>
                <a:close/>
                <a:moveTo>
                  <a:pt x="11868018" y="3741294"/>
                </a:moveTo>
                <a:cubicBezTo>
                  <a:pt x="11868018" y="3741294"/>
                  <a:pt x="11870233" y="3747769"/>
                  <a:pt x="11870233" y="3747769"/>
                </a:cubicBezTo>
                <a:lnTo>
                  <a:pt x="11870233" y="3755054"/>
                </a:lnTo>
                <a:lnTo>
                  <a:pt x="11865804" y="3746960"/>
                </a:lnTo>
                <a:close/>
                <a:moveTo>
                  <a:pt x="11909360" y="3717415"/>
                </a:moveTo>
                <a:lnTo>
                  <a:pt x="11910098" y="3724700"/>
                </a:lnTo>
                <a:lnTo>
                  <a:pt x="11899025" y="3731985"/>
                </a:lnTo>
                <a:cubicBezTo>
                  <a:pt x="11899025" y="3731985"/>
                  <a:pt x="11887951" y="3734413"/>
                  <a:pt x="11887951" y="3734413"/>
                </a:cubicBezTo>
                <a:lnTo>
                  <a:pt x="11885736" y="3731580"/>
                </a:lnTo>
                <a:lnTo>
                  <a:pt x="11901978" y="3719034"/>
                </a:lnTo>
                <a:close/>
                <a:moveTo>
                  <a:pt x="10905348" y="3708107"/>
                </a:moveTo>
                <a:cubicBezTo>
                  <a:pt x="10905348" y="3708107"/>
                  <a:pt x="10909778" y="3708916"/>
                  <a:pt x="10909778" y="3708916"/>
                </a:cubicBezTo>
                <a:lnTo>
                  <a:pt x="10914946" y="3715392"/>
                </a:lnTo>
                <a:lnTo>
                  <a:pt x="10916422" y="3721867"/>
                </a:lnTo>
                <a:lnTo>
                  <a:pt x="10912731" y="3724296"/>
                </a:lnTo>
                <a:lnTo>
                  <a:pt x="10906825" y="3717415"/>
                </a:lnTo>
                <a:close/>
                <a:moveTo>
                  <a:pt x="10672063" y="3705679"/>
                </a:moveTo>
                <a:lnTo>
                  <a:pt x="10692734" y="3708512"/>
                </a:lnTo>
                <a:lnTo>
                  <a:pt x="10715620" y="3723081"/>
                </a:lnTo>
                <a:lnTo>
                  <a:pt x="10723002" y="3727129"/>
                </a:lnTo>
                <a:lnTo>
                  <a:pt x="10737767" y="3723891"/>
                </a:lnTo>
                <a:lnTo>
                  <a:pt x="10750317" y="3723891"/>
                </a:lnTo>
                <a:lnTo>
                  <a:pt x="10755485" y="3727129"/>
                </a:lnTo>
                <a:lnTo>
                  <a:pt x="10762129" y="3725105"/>
                </a:lnTo>
                <a:lnTo>
                  <a:pt x="10772464" y="3725105"/>
                </a:lnTo>
                <a:lnTo>
                  <a:pt x="10784276" y="3729152"/>
                </a:lnTo>
                <a:lnTo>
                  <a:pt x="10790921" y="3740889"/>
                </a:lnTo>
                <a:lnTo>
                  <a:pt x="10795350" y="3742103"/>
                </a:lnTo>
                <a:lnTo>
                  <a:pt x="10801256" y="3753435"/>
                </a:lnTo>
                <a:lnTo>
                  <a:pt x="10811591" y="3758292"/>
                </a:lnTo>
                <a:lnTo>
                  <a:pt x="10813806" y="3772861"/>
                </a:lnTo>
                <a:lnTo>
                  <a:pt x="10816759" y="3780146"/>
                </a:lnTo>
                <a:lnTo>
                  <a:pt x="10828571" y="3781765"/>
                </a:lnTo>
                <a:lnTo>
                  <a:pt x="10841121" y="3793906"/>
                </a:lnTo>
                <a:lnTo>
                  <a:pt x="10850718" y="3795121"/>
                </a:lnTo>
                <a:lnTo>
                  <a:pt x="10879510" y="3812523"/>
                </a:lnTo>
                <a:lnTo>
                  <a:pt x="10883201" y="3818594"/>
                </a:lnTo>
                <a:lnTo>
                  <a:pt x="10893536" y="3820618"/>
                </a:lnTo>
                <a:lnTo>
                  <a:pt x="10903134" y="3831140"/>
                </a:lnTo>
                <a:lnTo>
                  <a:pt x="10903872" y="3844901"/>
                </a:lnTo>
                <a:lnTo>
                  <a:pt x="10908301" y="3851376"/>
                </a:lnTo>
                <a:lnTo>
                  <a:pt x="10915684" y="3845305"/>
                </a:lnTo>
                <a:lnTo>
                  <a:pt x="10918637" y="3857447"/>
                </a:lnTo>
                <a:lnTo>
                  <a:pt x="10923804" y="3861089"/>
                </a:lnTo>
                <a:lnTo>
                  <a:pt x="10926757" y="3856637"/>
                </a:lnTo>
                <a:lnTo>
                  <a:pt x="10938569" y="3857447"/>
                </a:lnTo>
                <a:lnTo>
                  <a:pt x="10957025" y="3867160"/>
                </a:lnTo>
                <a:lnTo>
                  <a:pt x="10971052" y="3880515"/>
                </a:lnTo>
                <a:lnTo>
                  <a:pt x="10974005" y="3897513"/>
                </a:lnTo>
                <a:lnTo>
                  <a:pt x="10982126" y="3903179"/>
                </a:lnTo>
                <a:lnTo>
                  <a:pt x="10988032" y="3901156"/>
                </a:lnTo>
                <a:lnTo>
                  <a:pt x="10994676" y="3902775"/>
                </a:lnTo>
                <a:lnTo>
                  <a:pt x="11016085" y="3921392"/>
                </a:lnTo>
                <a:lnTo>
                  <a:pt x="11017561" y="3933533"/>
                </a:lnTo>
                <a:lnTo>
                  <a:pt x="11017561" y="3939604"/>
                </a:lnTo>
                <a:lnTo>
                  <a:pt x="11030112" y="3949317"/>
                </a:lnTo>
                <a:lnTo>
                  <a:pt x="11047091" y="3948507"/>
                </a:lnTo>
                <a:lnTo>
                  <a:pt x="11058903" y="3953769"/>
                </a:lnTo>
                <a:lnTo>
                  <a:pt x="11061118" y="3959435"/>
                </a:lnTo>
                <a:lnTo>
                  <a:pt x="11055950" y="3965910"/>
                </a:lnTo>
                <a:lnTo>
                  <a:pt x="11051521" y="3967124"/>
                </a:lnTo>
                <a:lnTo>
                  <a:pt x="11047091" y="3970767"/>
                </a:lnTo>
                <a:lnTo>
                  <a:pt x="11039709" y="3972386"/>
                </a:lnTo>
                <a:lnTo>
                  <a:pt x="11052259" y="3971576"/>
                </a:lnTo>
                <a:lnTo>
                  <a:pt x="11062594" y="3965910"/>
                </a:lnTo>
                <a:lnTo>
                  <a:pt x="11073668" y="3958625"/>
                </a:lnTo>
                <a:lnTo>
                  <a:pt x="11082527" y="3959435"/>
                </a:lnTo>
                <a:lnTo>
                  <a:pt x="11098030" y="3975219"/>
                </a:lnTo>
                <a:lnTo>
                  <a:pt x="11100983" y="3984527"/>
                </a:lnTo>
                <a:lnTo>
                  <a:pt x="11086218" y="3986955"/>
                </a:lnTo>
                <a:lnTo>
                  <a:pt x="11074406" y="3995050"/>
                </a:lnTo>
                <a:lnTo>
                  <a:pt x="11066286" y="4001525"/>
                </a:lnTo>
                <a:lnTo>
                  <a:pt x="11077359" y="3997883"/>
                </a:lnTo>
                <a:lnTo>
                  <a:pt x="11083265" y="3999906"/>
                </a:lnTo>
                <a:lnTo>
                  <a:pt x="11094339" y="3998692"/>
                </a:lnTo>
                <a:lnTo>
                  <a:pt x="11101721" y="4002334"/>
                </a:lnTo>
                <a:lnTo>
                  <a:pt x="11089909" y="4008000"/>
                </a:lnTo>
                <a:lnTo>
                  <a:pt x="11080312" y="4012452"/>
                </a:lnTo>
                <a:lnTo>
                  <a:pt x="11079574" y="4020142"/>
                </a:lnTo>
                <a:lnTo>
                  <a:pt x="11096554" y="4030664"/>
                </a:lnTo>
                <a:lnTo>
                  <a:pt x="11115748" y="4031069"/>
                </a:lnTo>
                <a:lnTo>
                  <a:pt x="11120916" y="4035116"/>
                </a:lnTo>
                <a:lnTo>
                  <a:pt x="11132727" y="4031069"/>
                </a:lnTo>
                <a:lnTo>
                  <a:pt x="11134204" y="4053329"/>
                </a:lnTo>
                <a:lnTo>
                  <a:pt x="11137895" y="4063446"/>
                </a:lnTo>
                <a:lnTo>
                  <a:pt x="11133466" y="4072350"/>
                </a:lnTo>
                <a:lnTo>
                  <a:pt x="11140110" y="4068708"/>
                </a:lnTo>
                <a:lnTo>
                  <a:pt x="11147492" y="4077611"/>
                </a:lnTo>
                <a:lnTo>
                  <a:pt x="11148231" y="4091372"/>
                </a:lnTo>
                <a:lnTo>
                  <a:pt x="11158566" y="4092586"/>
                </a:lnTo>
                <a:lnTo>
                  <a:pt x="11173331" y="4090967"/>
                </a:lnTo>
                <a:lnTo>
                  <a:pt x="11182928" y="4094609"/>
                </a:lnTo>
                <a:lnTo>
                  <a:pt x="11185881" y="4101894"/>
                </a:lnTo>
                <a:lnTo>
                  <a:pt x="11191787" y="4104727"/>
                </a:lnTo>
                <a:lnTo>
                  <a:pt x="11195478" y="4115250"/>
                </a:lnTo>
                <a:lnTo>
                  <a:pt x="11204337" y="4122130"/>
                </a:lnTo>
                <a:lnTo>
                  <a:pt x="11212458" y="4125368"/>
                </a:lnTo>
                <a:lnTo>
                  <a:pt x="11213196" y="4133867"/>
                </a:lnTo>
                <a:lnTo>
                  <a:pt x="11209505" y="4140747"/>
                </a:lnTo>
                <a:lnTo>
                  <a:pt x="11200646" y="4144389"/>
                </a:lnTo>
                <a:lnTo>
                  <a:pt x="11199908" y="4158959"/>
                </a:lnTo>
                <a:lnTo>
                  <a:pt x="11204337" y="4165839"/>
                </a:lnTo>
                <a:lnTo>
                  <a:pt x="11196216" y="4184051"/>
                </a:lnTo>
                <a:lnTo>
                  <a:pt x="11201384" y="4200645"/>
                </a:lnTo>
                <a:lnTo>
                  <a:pt x="11196216" y="4226142"/>
                </a:lnTo>
                <a:lnTo>
                  <a:pt x="11197693" y="4246377"/>
                </a:lnTo>
                <a:lnTo>
                  <a:pt x="11190310" y="4252853"/>
                </a:lnTo>
                <a:lnTo>
                  <a:pt x="11185143" y="4250424"/>
                </a:lnTo>
                <a:lnTo>
                  <a:pt x="11175546" y="4237474"/>
                </a:lnTo>
                <a:cubicBezTo>
                  <a:pt x="11175546" y="4237474"/>
                  <a:pt x="11167425" y="4235855"/>
                  <a:pt x="11167425" y="4235855"/>
                </a:cubicBezTo>
                <a:lnTo>
                  <a:pt x="11163734" y="4242330"/>
                </a:lnTo>
                <a:lnTo>
                  <a:pt x="11162995" y="4254067"/>
                </a:lnTo>
                <a:lnTo>
                  <a:pt x="11159304" y="4257305"/>
                </a:lnTo>
                <a:lnTo>
                  <a:pt x="11140110" y="4240711"/>
                </a:lnTo>
                <a:lnTo>
                  <a:pt x="11131251" y="4239092"/>
                </a:lnTo>
                <a:lnTo>
                  <a:pt x="11131251" y="4243949"/>
                </a:lnTo>
                <a:lnTo>
                  <a:pt x="11134204" y="4248401"/>
                </a:lnTo>
                <a:lnTo>
                  <a:pt x="11134204" y="4257305"/>
                </a:lnTo>
                <a:lnTo>
                  <a:pt x="11130513" y="4261352"/>
                </a:lnTo>
                <a:lnTo>
                  <a:pt x="11123869" y="4250829"/>
                </a:lnTo>
                <a:lnTo>
                  <a:pt x="11117224" y="4247996"/>
                </a:lnTo>
                <a:lnTo>
                  <a:pt x="11114271" y="4238688"/>
                </a:lnTo>
                <a:lnTo>
                  <a:pt x="11084742" y="4214810"/>
                </a:lnTo>
                <a:lnTo>
                  <a:pt x="11070715" y="4211167"/>
                </a:lnTo>
                <a:lnTo>
                  <a:pt x="11065547" y="4201049"/>
                </a:lnTo>
                <a:lnTo>
                  <a:pt x="11043400" y="4188098"/>
                </a:lnTo>
                <a:lnTo>
                  <a:pt x="11030850" y="4175148"/>
                </a:lnTo>
                <a:lnTo>
                  <a:pt x="11019776" y="4168672"/>
                </a:lnTo>
                <a:lnTo>
                  <a:pt x="11018300" y="4155317"/>
                </a:lnTo>
                <a:lnTo>
                  <a:pt x="11005750" y="4148032"/>
                </a:lnTo>
                <a:lnTo>
                  <a:pt x="11000582" y="4142770"/>
                </a:lnTo>
                <a:lnTo>
                  <a:pt x="10986555" y="4140342"/>
                </a:lnTo>
                <a:lnTo>
                  <a:pt x="10982126" y="4129010"/>
                </a:lnTo>
                <a:lnTo>
                  <a:pt x="10963670" y="4107965"/>
                </a:lnTo>
                <a:lnTo>
                  <a:pt x="10945214" y="4095419"/>
                </a:lnTo>
                <a:lnTo>
                  <a:pt x="10940784" y="4084087"/>
                </a:lnTo>
                <a:lnTo>
                  <a:pt x="10942261" y="4071136"/>
                </a:lnTo>
                <a:lnTo>
                  <a:pt x="10923066" y="4039163"/>
                </a:lnTo>
                <a:lnTo>
                  <a:pt x="10920851" y="4016904"/>
                </a:lnTo>
                <a:lnTo>
                  <a:pt x="10909778" y="4008810"/>
                </a:lnTo>
                <a:lnTo>
                  <a:pt x="10897228" y="3988979"/>
                </a:lnTo>
                <a:lnTo>
                  <a:pt x="10897228" y="3980885"/>
                </a:lnTo>
                <a:lnTo>
                  <a:pt x="10882463" y="3971576"/>
                </a:lnTo>
                <a:lnTo>
                  <a:pt x="10869913" y="3967934"/>
                </a:lnTo>
                <a:lnTo>
                  <a:pt x="10865483" y="3954983"/>
                </a:lnTo>
                <a:lnTo>
                  <a:pt x="10855148" y="3930295"/>
                </a:lnTo>
                <a:lnTo>
                  <a:pt x="10855886" y="3927462"/>
                </a:lnTo>
                <a:lnTo>
                  <a:pt x="10850718" y="3915726"/>
                </a:lnTo>
                <a:lnTo>
                  <a:pt x="10844074" y="3909250"/>
                </a:lnTo>
                <a:lnTo>
                  <a:pt x="10848504" y="3902775"/>
                </a:lnTo>
                <a:lnTo>
                  <a:pt x="10846289" y="3897918"/>
                </a:lnTo>
                <a:lnTo>
                  <a:pt x="10840383" y="3898728"/>
                </a:lnTo>
                <a:lnTo>
                  <a:pt x="10833739" y="3895085"/>
                </a:lnTo>
                <a:lnTo>
                  <a:pt x="10820450" y="3879706"/>
                </a:lnTo>
                <a:lnTo>
                  <a:pt x="10810115" y="3879706"/>
                </a:lnTo>
                <a:lnTo>
                  <a:pt x="10804209" y="3874445"/>
                </a:lnTo>
                <a:lnTo>
                  <a:pt x="10801994" y="3862708"/>
                </a:lnTo>
                <a:lnTo>
                  <a:pt x="10797565" y="3859066"/>
                </a:lnTo>
                <a:lnTo>
                  <a:pt x="10797565" y="3847329"/>
                </a:lnTo>
                <a:lnTo>
                  <a:pt x="10792397" y="3847329"/>
                </a:lnTo>
                <a:lnTo>
                  <a:pt x="10774679" y="3831545"/>
                </a:lnTo>
                <a:lnTo>
                  <a:pt x="10756961" y="3805643"/>
                </a:lnTo>
                <a:lnTo>
                  <a:pt x="10740720" y="3793097"/>
                </a:lnTo>
                <a:lnTo>
                  <a:pt x="10734814" y="3795525"/>
                </a:lnTo>
                <a:lnTo>
                  <a:pt x="10726693" y="3793097"/>
                </a:lnTo>
                <a:lnTo>
                  <a:pt x="10713405" y="3777718"/>
                </a:lnTo>
                <a:lnTo>
                  <a:pt x="10707499" y="3777718"/>
                </a:lnTo>
                <a:lnTo>
                  <a:pt x="10686090" y="3755863"/>
                </a:lnTo>
                <a:lnTo>
                  <a:pt x="10677969" y="3752626"/>
                </a:lnTo>
                <a:lnTo>
                  <a:pt x="10665419" y="3727533"/>
                </a:lnTo>
                <a:lnTo>
                  <a:pt x="10663204" y="3714178"/>
                </a:lnTo>
                <a:lnTo>
                  <a:pt x="10664681" y="3709321"/>
                </a:lnTo>
                <a:close/>
                <a:moveTo>
                  <a:pt x="11955869" y="3684229"/>
                </a:moveTo>
                <a:lnTo>
                  <a:pt x="11967681" y="3686252"/>
                </a:lnTo>
                <a:lnTo>
                  <a:pt x="11967681" y="3690300"/>
                </a:lnTo>
                <a:lnTo>
                  <a:pt x="11960299" y="3693537"/>
                </a:lnTo>
                <a:lnTo>
                  <a:pt x="11955869" y="3691109"/>
                </a:lnTo>
                <a:lnTo>
                  <a:pt x="11952178" y="3693942"/>
                </a:lnTo>
                <a:lnTo>
                  <a:pt x="11943319" y="3693537"/>
                </a:lnTo>
                <a:lnTo>
                  <a:pt x="11940366" y="3690704"/>
                </a:lnTo>
                <a:lnTo>
                  <a:pt x="11944057" y="3686657"/>
                </a:lnTo>
                <a:cubicBezTo>
                  <a:pt x="11944057" y="3686657"/>
                  <a:pt x="11955869" y="3684229"/>
                  <a:pt x="11955869" y="3684229"/>
                </a:cubicBezTo>
                <a:close/>
                <a:moveTo>
                  <a:pt x="11930769" y="3663184"/>
                </a:moveTo>
                <a:lnTo>
                  <a:pt x="11932984" y="3667636"/>
                </a:lnTo>
                <a:lnTo>
                  <a:pt x="11930769" y="3672087"/>
                </a:lnTo>
                <a:cubicBezTo>
                  <a:pt x="11930769" y="3672087"/>
                  <a:pt x="11924863" y="3670064"/>
                  <a:pt x="11924863" y="3670064"/>
                </a:cubicBezTo>
                <a:close/>
                <a:moveTo>
                  <a:pt x="10880248" y="3653875"/>
                </a:moveTo>
                <a:lnTo>
                  <a:pt x="10883939" y="3655494"/>
                </a:lnTo>
                <a:lnTo>
                  <a:pt x="10885416" y="3661160"/>
                </a:lnTo>
                <a:lnTo>
                  <a:pt x="10881725" y="3662374"/>
                </a:lnTo>
                <a:lnTo>
                  <a:pt x="10878033" y="3655089"/>
                </a:lnTo>
                <a:cubicBezTo>
                  <a:pt x="10878033" y="3655089"/>
                  <a:pt x="10880248" y="3653875"/>
                  <a:pt x="10880248" y="3653875"/>
                </a:cubicBezTo>
                <a:close/>
                <a:moveTo>
                  <a:pt x="12003117" y="3652256"/>
                </a:moveTo>
                <a:lnTo>
                  <a:pt x="12009023" y="3655899"/>
                </a:lnTo>
                <a:lnTo>
                  <a:pt x="12014929" y="3657922"/>
                </a:lnTo>
                <a:lnTo>
                  <a:pt x="12013452" y="3661160"/>
                </a:lnTo>
                <a:lnTo>
                  <a:pt x="12000902" y="3671683"/>
                </a:lnTo>
                <a:lnTo>
                  <a:pt x="11995735" y="3670064"/>
                </a:lnTo>
                <a:cubicBezTo>
                  <a:pt x="11995735" y="3670064"/>
                  <a:pt x="11989829" y="3661565"/>
                  <a:pt x="11989829" y="3661565"/>
                </a:cubicBezTo>
                <a:lnTo>
                  <a:pt x="11989090" y="3657113"/>
                </a:lnTo>
                <a:lnTo>
                  <a:pt x="11997949" y="3656708"/>
                </a:lnTo>
                <a:close/>
                <a:moveTo>
                  <a:pt x="11750638" y="3640520"/>
                </a:moveTo>
                <a:lnTo>
                  <a:pt x="11760973" y="3646186"/>
                </a:lnTo>
                <a:lnTo>
                  <a:pt x="11760973" y="3658732"/>
                </a:lnTo>
                <a:lnTo>
                  <a:pt x="11770570" y="3666826"/>
                </a:lnTo>
                <a:lnTo>
                  <a:pt x="11775000" y="3664398"/>
                </a:lnTo>
                <a:lnTo>
                  <a:pt x="11786812" y="3671683"/>
                </a:lnTo>
                <a:lnTo>
                  <a:pt x="11786812" y="3677349"/>
                </a:lnTo>
                <a:lnTo>
                  <a:pt x="11778691" y="3680586"/>
                </a:lnTo>
                <a:lnTo>
                  <a:pt x="11777953" y="3693942"/>
                </a:lnTo>
                <a:lnTo>
                  <a:pt x="11782382" y="3695561"/>
                </a:lnTo>
                <a:lnTo>
                  <a:pt x="11786812" y="3700822"/>
                </a:lnTo>
                <a:lnTo>
                  <a:pt x="11793456" y="3691918"/>
                </a:lnTo>
                <a:lnTo>
                  <a:pt x="11797885" y="3690704"/>
                </a:lnTo>
                <a:lnTo>
                  <a:pt x="11803053" y="3696775"/>
                </a:lnTo>
                <a:lnTo>
                  <a:pt x="11791979" y="3705274"/>
                </a:lnTo>
                <a:lnTo>
                  <a:pt x="11797147" y="3709321"/>
                </a:lnTo>
                <a:lnTo>
                  <a:pt x="11804529" y="3702441"/>
                </a:lnTo>
                <a:lnTo>
                  <a:pt x="11811912" y="3702441"/>
                </a:lnTo>
                <a:lnTo>
                  <a:pt x="11823724" y="3713368"/>
                </a:lnTo>
                <a:lnTo>
                  <a:pt x="11832583" y="3712559"/>
                </a:lnTo>
                <a:lnTo>
                  <a:pt x="11840703" y="3719844"/>
                </a:lnTo>
                <a:lnTo>
                  <a:pt x="11852515" y="3721867"/>
                </a:lnTo>
                <a:lnTo>
                  <a:pt x="11860636" y="3721867"/>
                </a:lnTo>
                <a:lnTo>
                  <a:pt x="11862112" y="3729152"/>
                </a:lnTo>
                <a:lnTo>
                  <a:pt x="11851777" y="3736437"/>
                </a:lnTo>
                <a:lnTo>
                  <a:pt x="11835536" y="3740079"/>
                </a:lnTo>
                <a:lnTo>
                  <a:pt x="11815603" y="3738461"/>
                </a:lnTo>
                <a:lnTo>
                  <a:pt x="11809697" y="3742508"/>
                </a:lnTo>
                <a:lnTo>
                  <a:pt x="11809697" y="3754244"/>
                </a:lnTo>
                <a:lnTo>
                  <a:pt x="11822985" y="3764767"/>
                </a:lnTo>
                <a:lnTo>
                  <a:pt x="11822985" y="3770028"/>
                </a:lnTo>
                <a:lnTo>
                  <a:pt x="11809697" y="3772052"/>
                </a:lnTo>
                <a:lnTo>
                  <a:pt x="11799362" y="3777313"/>
                </a:lnTo>
                <a:lnTo>
                  <a:pt x="11791241" y="3775290"/>
                </a:lnTo>
                <a:lnTo>
                  <a:pt x="11779429" y="3768005"/>
                </a:lnTo>
                <a:lnTo>
                  <a:pt x="11778691" y="3772052"/>
                </a:lnTo>
                <a:lnTo>
                  <a:pt x="11777953" y="3774480"/>
                </a:lnTo>
                <a:lnTo>
                  <a:pt x="11772785" y="3775694"/>
                </a:lnTo>
                <a:lnTo>
                  <a:pt x="11773523" y="3779741"/>
                </a:lnTo>
                <a:lnTo>
                  <a:pt x="11770570" y="3784598"/>
                </a:lnTo>
                <a:lnTo>
                  <a:pt x="11780906" y="3788240"/>
                </a:lnTo>
                <a:lnTo>
                  <a:pt x="11790503" y="3798763"/>
                </a:lnTo>
                <a:lnTo>
                  <a:pt x="11779429" y="3801191"/>
                </a:lnTo>
                <a:lnTo>
                  <a:pt x="11768355" y="3799572"/>
                </a:lnTo>
                <a:lnTo>
                  <a:pt x="11763188" y="3802405"/>
                </a:lnTo>
                <a:lnTo>
                  <a:pt x="11771308" y="3810905"/>
                </a:lnTo>
                <a:lnTo>
                  <a:pt x="11775738" y="3812928"/>
                </a:lnTo>
                <a:lnTo>
                  <a:pt x="11776476" y="3818189"/>
                </a:lnTo>
                <a:lnTo>
                  <a:pt x="11772785" y="3819404"/>
                </a:lnTo>
                <a:lnTo>
                  <a:pt x="11769094" y="3826284"/>
                </a:lnTo>
                <a:lnTo>
                  <a:pt x="11777214" y="3832759"/>
                </a:lnTo>
                <a:lnTo>
                  <a:pt x="11780167" y="3842472"/>
                </a:lnTo>
                <a:lnTo>
                  <a:pt x="11797147" y="3858256"/>
                </a:lnTo>
                <a:lnTo>
                  <a:pt x="11804529" y="3864732"/>
                </a:lnTo>
                <a:lnTo>
                  <a:pt x="11799362" y="3873231"/>
                </a:lnTo>
                <a:lnTo>
                  <a:pt x="11786812" y="3875659"/>
                </a:lnTo>
                <a:lnTo>
                  <a:pt x="11784597" y="3881325"/>
                </a:lnTo>
                <a:lnTo>
                  <a:pt x="11789026" y="3884967"/>
                </a:lnTo>
                <a:lnTo>
                  <a:pt x="11791241" y="3892657"/>
                </a:lnTo>
                <a:lnTo>
                  <a:pt x="11798623" y="3896704"/>
                </a:lnTo>
                <a:lnTo>
                  <a:pt x="11820032" y="3914916"/>
                </a:lnTo>
                <a:lnTo>
                  <a:pt x="11826677" y="3914916"/>
                </a:lnTo>
                <a:lnTo>
                  <a:pt x="11835536" y="3923415"/>
                </a:lnTo>
                <a:lnTo>
                  <a:pt x="11837750" y="3929081"/>
                </a:lnTo>
                <a:lnTo>
                  <a:pt x="11845871" y="3930700"/>
                </a:lnTo>
                <a:lnTo>
                  <a:pt x="11843656" y="3939199"/>
                </a:lnTo>
                <a:lnTo>
                  <a:pt x="11837750" y="3941223"/>
                </a:lnTo>
                <a:lnTo>
                  <a:pt x="11831106" y="3939199"/>
                </a:lnTo>
                <a:lnTo>
                  <a:pt x="11823724" y="3944056"/>
                </a:lnTo>
                <a:lnTo>
                  <a:pt x="11811912" y="3942841"/>
                </a:lnTo>
                <a:lnTo>
                  <a:pt x="11795670" y="3928272"/>
                </a:lnTo>
                <a:lnTo>
                  <a:pt x="11798623" y="3940413"/>
                </a:lnTo>
                <a:lnTo>
                  <a:pt x="11796409" y="3944865"/>
                </a:lnTo>
                <a:lnTo>
                  <a:pt x="11791241" y="3939199"/>
                </a:lnTo>
                <a:lnTo>
                  <a:pt x="11780906" y="3948912"/>
                </a:lnTo>
                <a:lnTo>
                  <a:pt x="11780906" y="3955792"/>
                </a:lnTo>
                <a:lnTo>
                  <a:pt x="11776476" y="3960649"/>
                </a:lnTo>
                <a:lnTo>
                  <a:pt x="11775000" y="3978052"/>
                </a:lnTo>
                <a:lnTo>
                  <a:pt x="11770570" y="3984527"/>
                </a:lnTo>
                <a:lnTo>
                  <a:pt x="11766879" y="4000311"/>
                </a:lnTo>
                <a:lnTo>
                  <a:pt x="11753591" y="4010024"/>
                </a:lnTo>
                <a:lnTo>
                  <a:pt x="11758758" y="4021761"/>
                </a:lnTo>
                <a:lnTo>
                  <a:pt x="11752114" y="4030260"/>
                </a:lnTo>
                <a:lnTo>
                  <a:pt x="11743993" y="4038354"/>
                </a:lnTo>
                <a:lnTo>
                  <a:pt x="11739564" y="4029855"/>
                </a:lnTo>
                <a:lnTo>
                  <a:pt x="11734396" y="4027427"/>
                </a:lnTo>
                <a:lnTo>
                  <a:pt x="11737349" y="4033497"/>
                </a:lnTo>
                <a:lnTo>
                  <a:pt x="11736611" y="4043211"/>
                </a:lnTo>
                <a:lnTo>
                  <a:pt x="11727752" y="4052519"/>
                </a:lnTo>
                <a:lnTo>
                  <a:pt x="11726276" y="4060613"/>
                </a:lnTo>
                <a:lnTo>
                  <a:pt x="11718155" y="4063446"/>
                </a:lnTo>
                <a:lnTo>
                  <a:pt x="11710772" y="4062637"/>
                </a:lnTo>
                <a:lnTo>
                  <a:pt x="11712249" y="4066684"/>
                </a:lnTo>
                <a:lnTo>
                  <a:pt x="11708558" y="4071945"/>
                </a:lnTo>
                <a:lnTo>
                  <a:pt x="11720370" y="4071541"/>
                </a:lnTo>
                <a:lnTo>
                  <a:pt x="11722584" y="4073160"/>
                </a:lnTo>
                <a:lnTo>
                  <a:pt x="11721108" y="4081254"/>
                </a:lnTo>
                <a:lnTo>
                  <a:pt x="11715202" y="4085301"/>
                </a:lnTo>
                <a:lnTo>
                  <a:pt x="11718893" y="4087325"/>
                </a:lnTo>
                <a:lnTo>
                  <a:pt x="11724799" y="4086515"/>
                </a:lnTo>
                <a:lnTo>
                  <a:pt x="11725537" y="4092991"/>
                </a:lnTo>
                <a:lnTo>
                  <a:pt x="11722584" y="4100275"/>
                </a:lnTo>
                <a:lnTo>
                  <a:pt x="11714464" y="4097847"/>
                </a:lnTo>
                <a:cubicBezTo>
                  <a:pt x="11714464" y="4097847"/>
                  <a:pt x="11712987" y="4096228"/>
                  <a:pt x="11712987" y="4096228"/>
                </a:cubicBezTo>
                <a:lnTo>
                  <a:pt x="11712987" y="4099871"/>
                </a:lnTo>
                <a:lnTo>
                  <a:pt x="11717417" y="4103918"/>
                </a:lnTo>
                <a:lnTo>
                  <a:pt x="11720370" y="4106346"/>
                </a:lnTo>
                <a:lnTo>
                  <a:pt x="11712987" y="4121321"/>
                </a:lnTo>
                <a:lnTo>
                  <a:pt x="11707819" y="4121321"/>
                </a:lnTo>
                <a:lnTo>
                  <a:pt x="11705605" y="4117678"/>
                </a:lnTo>
                <a:lnTo>
                  <a:pt x="11702652" y="4129010"/>
                </a:lnTo>
                <a:lnTo>
                  <a:pt x="11702652" y="4135486"/>
                </a:lnTo>
                <a:lnTo>
                  <a:pt x="11692316" y="4152888"/>
                </a:lnTo>
                <a:lnTo>
                  <a:pt x="11675337" y="4163411"/>
                </a:lnTo>
                <a:lnTo>
                  <a:pt x="11660572" y="4165839"/>
                </a:lnTo>
                <a:lnTo>
                  <a:pt x="11640639" y="4174743"/>
                </a:lnTo>
                <a:lnTo>
                  <a:pt x="11631042" y="4176362"/>
                </a:lnTo>
                <a:lnTo>
                  <a:pt x="11628089" y="4163411"/>
                </a:lnTo>
                <a:lnTo>
                  <a:pt x="11629566" y="4156531"/>
                </a:lnTo>
                <a:lnTo>
                  <a:pt x="11624398" y="4149651"/>
                </a:lnTo>
                <a:lnTo>
                  <a:pt x="11622921" y="4146413"/>
                </a:lnTo>
                <a:lnTo>
                  <a:pt x="11618492" y="4148436"/>
                </a:lnTo>
                <a:lnTo>
                  <a:pt x="11612586" y="4141556"/>
                </a:lnTo>
                <a:lnTo>
                  <a:pt x="11608157" y="4143985"/>
                </a:lnTo>
                <a:lnTo>
                  <a:pt x="11600036" y="4141961"/>
                </a:lnTo>
                <a:lnTo>
                  <a:pt x="11595606" y="4134676"/>
                </a:lnTo>
                <a:lnTo>
                  <a:pt x="11592653" y="4141961"/>
                </a:lnTo>
                <a:lnTo>
                  <a:pt x="11595606" y="4148032"/>
                </a:lnTo>
                <a:lnTo>
                  <a:pt x="11586747" y="4145603"/>
                </a:lnTo>
                <a:lnTo>
                  <a:pt x="11582318" y="4141152"/>
                </a:lnTo>
                <a:lnTo>
                  <a:pt x="11582318" y="4133867"/>
                </a:lnTo>
                <a:lnTo>
                  <a:pt x="11577150" y="4129415"/>
                </a:lnTo>
                <a:lnTo>
                  <a:pt x="11571244" y="4132653"/>
                </a:lnTo>
                <a:lnTo>
                  <a:pt x="11562385" y="4127796"/>
                </a:lnTo>
                <a:lnTo>
                  <a:pt x="11557218" y="4128605"/>
                </a:lnTo>
                <a:lnTo>
                  <a:pt x="11549835" y="4135890"/>
                </a:lnTo>
                <a:lnTo>
                  <a:pt x="11537285" y="4137914"/>
                </a:lnTo>
                <a:lnTo>
                  <a:pt x="11535070" y="4142366"/>
                </a:lnTo>
                <a:lnTo>
                  <a:pt x="11527688" y="4143175"/>
                </a:lnTo>
                <a:lnTo>
                  <a:pt x="11522520" y="4139128"/>
                </a:lnTo>
                <a:lnTo>
                  <a:pt x="11517353" y="4140342"/>
                </a:lnTo>
                <a:lnTo>
                  <a:pt x="11505541" y="4153698"/>
                </a:lnTo>
                <a:lnTo>
                  <a:pt x="11498158" y="4153698"/>
                </a:lnTo>
                <a:lnTo>
                  <a:pt x="11499635" y="4146008"/>
                </a:lnTo>
                <a:lnTo>
                  <a:pt x="11498158" y="4130629"/>
                </a:lnTo>
                <a:lnTo>
                  <a:pt x="11493729" y="4119297"/>
                </a:lnTo>
                <a:lnTo>
                  <a:pt x="11495943" y="4111203"/>
                </a:lnTo>
                <a:lnTo>
                  <a:pt x="11492990" y="4105132"/>
                </a:lnTo>
                <a:lnTo>
                  <a:pt x="11493729" y="4110393"/>
                </a:lnTo>
                <a:lnTo>
                  <a:pt x="11489299" y="4118892"/>
                </a:lnTo>
                <a:lnTo>
                  <a:pt x="11482655" y="4122939"/>
                </a:lnTo>
                <a:lnTo>
                  <a:pt x="11476749" y="4118892"/>
                </a:lnTo>
                <a:lnTo>
                  <a:pt x="11467890" y="4124558"/>
                </a:lnTo>
                <a:lnTo>
                  <a:pt x="11455340" y="4125368"/>
                </a:lnTo>
                <a:lnTo>
                  <a:pt x="11447958" y="4122939"/>
                </a:lnTo>
                <a:lnTo>
                  <a:pt x="11437622" y="4122535"/>
                </a:lnTo>
                <a:lnTo>
                  <a:pt x="11434669" y="4116464"/>
                </a:lnTo>
                <a:lnTo>
                  <a:pt x="11426549" y="4122535"/>
                </a:lnTo>
                <a:lnTo>
                  <a:pt x="11421381" y="4122535"/>
                </a:lnTo>
                <a:lnTo>
                  <a:pt x="11415475" y="4109584"/>
                </a:lnTo>
                <a:lnTo>
                  <a:pt x="11415475" y="4098657"/>
                </a:lnTo>
                <a:lnTo>
                  <a:pt x="11412522" y="4078016"/>
                </a:lnTo>
                <a:lnTo>
                  <a:pt x="11403663" y="4073160"/>
                </a:lnTo>
                <a:lnTo>
                  <a:pt x="11401448" y="4067494"/>
                </a:lnTo>
                <a:lnTo>
                  <a:pt x="11407354" y="4061423"/>
                </a:lnTo>
                <a:lnTo>
                  <a:pt x="11413998" y="4052114"/>
                </a:lnTo>
                <a:lnTo>
                  <a:pt x="11412522" y="4044020"/>
                </a:lnTo>
                <a:lnTo>
                  <a:pt x="11408092" y="4035926"/>
                </a:lnTo>
                <a:lnTo>
                  <a:pt x="11393328" y="4022975"/>
                </a:lnTo>
                <a:lnTo>
                  <a:pt x="11381516" y="4016095"/>
                </a:lnTo>
                <a:lnTo>
                  <a:pt x="11369704" y="4013666"/>
                </a:lnTo>
                <a:lnTo>
                  <a:pt x="11368965" y="4010024"/>
                </a:lnTo>
                <a:lnTo>
                  <a:pt x="11378563" y="4009215"/>
                </a:lnTo>
                <a:lnTo>
                  <a:pt x="11385945" y="4002739"/>
                </a:lnTo>
                <a:lnTo>
                  <a:pt x="11403663" y="3999097"/>
                </a:lnTo>
                <a:lnTo>
                  <a:pt x="11415475" y="3990598"/>
                </a:lnTo>
                <a:lnTo>
                  <a:pt x="11424334" y="3991002"/>
                </a:lnTo>
                <a:lnTo>
                  <a:pt x="11415475" y="3988574"/>
                </a:lnTo>
                <a:lnTo>
                  <a:pt x="11402186" y="3996264"/>
                </a:lnTo>
                <a:lnTo>
                  <a:pt x="11386683" y="3998287"/>
                </a:lnTo>
                <a:lnTo>
                  <a:pt x="11380039" y="3999906"/>
                </a:lnTo>
                <a:lnTo>
                  <a:pt x="11370442" y="3997073"/>
                </a:lnTo>
                <a:lnTo>
                  <a:pt x="11363798" y="3986146"/>
                </a:lnTo>
                <a:lnTo>
                  <a:pt x="11366751" y="3983313"/>
                </a:lnTo>
                <a:lnTo>
                  <a:pt x="11372657" y="3986146"/>
                </a:lnTo>
                <a:lnTo>
                  <a:pt x="11368227" y="3979266"/>
                </a:lnTo>
                <a:lnTo>
                  <a:pt x="11353462" y="3962268"/>
                </a:lnTo>
                <a:lnTo>
                  <a:pt x="11351986" y="3944460"/>
                </a:lnTo>
                <a:lnTo>
                  <a:pt x="11359368" y="3940818"/>
                </a:lnTo>
                <a:lnTo>
                  <a:pt x="11360107" y="3935557"/>
                </a:lnTo>
                <a:lnTo>
                  <a:pt x="11357892" y="3929486"/>
                </a:lnTo>
                <a:lnTo>
                  <a:pt x="11357892" y="3923010"/>
                </a:lnTo>
                <a:lnTo>
                  <a:pt x="11366013" y="3910464"/>
                </a:lnTo>
                <a:lnTo>
                  <a:pt x="11377824" y="3895895"/>
                </a:lnTo>
                <a:lnTo>
                  <a:pt x="11382992" y="3888610"/>
                </a:lnTo>
                <a:lnTo>
                  <a:pt x="11390375" y="3886586"/>
                </a:lnTo>
                <a:lnTo>
                  <a:pt x="11394066" y="3885372"/>
                </a:lnTo>
                <a:lnTo>
                  <a:pt x="11402925" y="3894276"/>
                </a:lnTo>
                <a:lnTo>
                  <a:pt x="11408092" y="3901561"/>
                </a:lnTo>
                <a:lnTo>
                  <a:pt x="11422857" y="3901156"/>
                </a:lnTo>
                <a:lnTo>
                  <a:pt x="11442790" y="3908441"/>
                </a:lnTo>
                <a:lnTo>
                  <a:pt x="11462722" y="3910464"/>
                </a:lnTo>
                <a:lnTo>
                  <a:pt x="11462722" y="3906822"/>
                </a:lnTo>
                <a:lnTo>
                  <a:pt x="11470843" y="3895895"/>
                </a:lnTo>
                <a:lnTo>
                  <a:pt x="11471581" y="3882944"/>
                </a:lnTo>
                <a:lnTo>
                  <a:pt x="11474534" y="3873231"/>
                </a:lnTo>
                <a:lnTo>
                  <a:pt x="11479702" y="3867160"/>
                </a:lnTo>
                <a:lnTo>
                  <a:pt x="11491514" y="3865946"/>
                </a:lnTo>
                <a:lnTo>
                  <a:pt x="11498896" y="3862303"/>
                </a:lnTo>
                <a:lnTo>
                  <a:pt x="11504802" y="3864732"/>
                </a:lnTo>
                <a:lnTo>
                  <a:pt x="11500373" y="3859470"/>
                </a:lnTo>
                <a:lnTo>
                  <a:pt x="11497420" y="3847734"/>
                </a:lnTo>
                <a:lnTo>
                  <a:pt x="11501849" y="3845710"/>
                </a:lnTo>
                <a:lnTo>
                  <a:pt x="11542453" y="3836806"/>
                </a:lnTo>
                <a:lnTo>
                  <a:pt x="11555741" y="3826284"/>
                </a:lnTo>
                <a:lnTo>
                  <a:pt x="11567553" y="3812119"/>
                </a:lnTo>
                <a:lnTo>
                  <a:pt x="11571244" y="3804024"/>
                </a:lnTo>
                <a:lnTo>
                  <a:pt x="11585271" y="3791883"/>
                </a:lnTo>
                <a:lnTo>
                  <a:pt x="11589700" y="3782574"/>
                </a:lnTo>
                <a:lnTo>
                  <a:pt x="11602989" y="3772052"/>
                </a:lnTo>
                <a:lnTo>
                  <a:pt x="11602989" y="3761529"/>
                </a:lnTo>
                <a:lnTo>
                  <a:pt x="11609633" y="3753435"/>
                </a:lnTo>
                <a:lnTo>
                  <a:pt x="11611848" y="3750602"/>
                </a:lnTo>
                <a:lnTo>
                  <a:pt x="11630304" y="3745745"/>
                </a:lnTo>
                <a:lnTo>
                  <a:pt x="11642116" y="3737246"/>
                </a:lnTo>
                <a:lnTo>
                  <a:pt x="11651713" y="3734009"/>
                </a:lnTo>
                <a:lnTo>
                  <a:pt x="11652451" y="3743317"/>
                </a:lnTo>
                <a:lnTo>
                  <a:pt x="11652451" y="3746960"/>
                </a:lnTo>
                <a:lnTo>
                  <a:pt x="11652451" y="3748578"/>
                </a:lnTo>
                <a:lnTo>
                  <a:pt x="11653928" y="3748174"/>
                </a:lnTo>
                <a:lnTo>
                  <a:pt x="11658357" y="3747364"/>
                </a:lnTo>
                <a:lnTo>
                  <a:pt x="11660572" y="3744127"/>
                </a:lnTo>
                <a:lnTo>
                  <a:pt x="11662048" y="3742508"/>
                </a:lnTo>
                <a:lnTo>
                  <a:pt x="11670169" y="3738865"/>
                </a:lnTo>
                <a:lnTo>
                  <a:pt x="11674598" y="3731985"/>
                </a:lnTo>
                <a:lnTo>
                  <a:pt x="11663525" y="3735223"/>
                </a:lnTo>
                <a:lnTo>
                  <a:pt x="11658357" y="3733604"/>
                </a:lnTo>
                <a:lnTo>
                  <a:pt x="11662048" y="3728343"/>
                </a:lnTo>
                <a:lnTo>
                  <a:pt x="11656881" y="3728747"/>
                </a:lnTo>
                <a:lnTo>
                  <a:pt x="11662048" y="3722677"/>
                </a:lnTo>
                <a:lnTo>
                  <a:pt x="11676075" y="3717820"/>
                </a:lnTo>
                <a:lnTo>
                  <a:pt x="11684934" y="3717820"/>
                </a:lnTo>
                <a:lnTo>
                  <a:pt x="11702652" y="3700417"/>
                </a:lnTo>
                <a:lnTo>
                  <a:pt x="11704866" y="3688276"/>
                </a:lnTo>
                <a:lnTo>
                  <a:pt x="11715202" y="3666017"/>
                </a:lnTo>
                <a:lnTo>
                  <a:pt x="11721846" y="3664398"/>
                </a:lnTo>
                <a:lnTo>
                  <a:pt x="11729228" y="3644162"/>
                </a:lnTo>
                <a:lnTo>
                  <a:pt x="11735134" y="3644567"/>
                </a:lnTo>
                <a:lnTo>
                  <a:pt x="11737349" y="3651852"/>
                </a:lnTo>
                <a:lnTo>
                  <a:pt x="11734396" y="3660351"/>
                </a:lnTo>
                <a:lnTo>
                  <a:pt x="11738087" y="3660755"/>
                </a:lnTo>
                <a:lnTo>
                  <a:pt x="11749161" y="3651447"/>
                </a:lnTo>
                <a:lnTo>
                  <a:pt x="11746208" y="3642948"/>
                </a:lnTo>
                <a:close/>
                <a:moveTo>
                  <a:pt x="10590118" y="3626355"/>
                </a:moveTo>
                <a:lnTo>
                  <a:pt x="10595286" y="3631211"/>
                </a:lnTo>
                <a:cubicBezTo>
                  <a:pt x="10595286" y="3631211"/>
                  <a:pt x="10595286" y="3639710"/>
                  <a:pt x="10595286" y="3639710"/>
                </a:cubicBezTo>
                <a:lnTo>
                  <a:pt x="10598239" y="3647400"/>
                </a:lnTo>
                <a:lnTo>
                  <a:pt x="10592333" y="3653875"/>
                </a:lnTo>
                <a:cubicBezTo>
                  <a:pt x="10592333" y="3653875"/>
                  <a:pt x="10588642" y="3645376"/>
                  <a:pt x="10588642" y="3644567"/>
                </a:cubicBezTo>
                <a:cubicBezTo>
                  <a:pt x="10587904" y="3643757"/>
                  <a:pt x="10583474" y="3641734"/>
                  <a:pt x="10583474" y="3641734"/>
                </a:cubicBezTo>
                <a:lnTo>
                  <a:pt x="10582736" y="3632830"/>
                </a:lnTo>
                <a:close/>
                <a:moveTo>
                  <a:pt x="11758020" y="3623926"/>
                </a:moveTo>
                <a:lnTo>
                  <a:pt x="11762449" y="3625141"/>
                </a:lnTo>
                <a:lnTo>
                  <a:pt x="11762449" y="3632021"/>
                </a:lnTo>
                <a:lnTo>
                  <a:pt x="11751376" y="3634854"/>
                </a:lnTo>
                <a:cubicBezTo>
                  <a:pt x="11751376" y="3634854"/>
                  <a:pt x="11749161" y="3631616"/>
                  <a:pt x="11749161" y="3631616"/>
                </a:cubicBezTo>
                <a:close/>
                <a:moveTo>
                  <a:pt x="11745470" y="3623522"/>
                </a:moveTo>
                <a:lnTo>
                  <a:pt x="11744732" y="3626759"/>
                </a:lnTo>
                <a:lnTo>
                  <a:pt x="11738826" y="3630402"/>
                </a:lnTo>
                <a:cubicBezTo>
                  <a:pt x="11738826" y="3630402"/>
                  <a:pt x="11732181" y="3630402"/>
                  <a:pt x="11732181" y="3630402"/>
                </a:cubicBezTo>
                <a:close/>
                <a:moveTo>
                  <a:pt x="10583474" y="3615427"/>
                </a:moveTo>
                <a:cubicBezTo>
                  <a:pt x="10583474" y="3615427"/>
                  <a:pt x="10589380" y="3615427"/>
                  <a:pt x="10589380" y="3615427"/>
                </a:cubicBezTo>
                <a:lnTo>
                  <a:pt x="10581998" y="3624331"/>
                </a:lnTo>
                <a:lnTo>
                  <a:pt x="10578306" y="3621093"/>
                </a:lnTo>
                <a:close/>
                <a:moveTo>
                  <a:pt x="10847027" y="3610166"/>
                </a:moveTo>
                <a:lnTo>
                  <a:pt x="10849242" y="3610571"/>
                </a:lnTo>
                <a:lnTo>
                  <a:pt x="10849980" y="3614618"/>
                </a:lnTo>
                <a:lnTo>
                  <a:pt x="10848504" y="3619475"/>
                </a:lnTo>
                <a:cubicBezTo>
                  <a:pt x="10848504" y="3619475"/>
                  <a:pt x="10847027" y="3610166"/>
                  <a:pt x="10847027" y="3610166"/>
                </a:cubicBezTo>
                <a:close/>
                <a:moveTo>
                  <a:pt x="10570924" y="3592359"/>
                </a:moveTo>
                <a:lnTo>
                  <a:pt x="10576092" y="3601262"/>
                </a:lnTo>
                <a:lnTo>
                  <a:pt x="10570924" y="3604095"/>
                </a:lnTo>
                <a:lnTo>
                  <a:pt x="10564280" y="3600048"/>
                </a:lnTo>
                <a:lnTo>
                  <a:pt x="10562065" y="3593978"/>
                </a:lnTo>
                <a:cubicBezTo>
                  <a:pt x="10562065" y="3593978"/>
                  <a:pt x="10570924" y="3592359"/>
                  <a:pt x="10570924" y="3592359"/>
                </a:cubicBezTo>
                <a:close/>
                <a:moveTo>
                  <a:pt x="10811591" y="3586693"/>
                </a:moveTo>
                <a:cubicBezTo>
                  <a:pt x="10812330" y="3586693"/>
                  <a:pt x="10817497" y="3587097"/>
                  <a:pt x="10817497" y="3587097"/>
                </a:cubicBezTo>
                <a:lnTo>
                  <a:pt x="10817497" y="3598025"/>
                </a:lnTo>
                <a:cubicBezTo>
                  <a:pt x="10817497" y="3598025"/>
                  <a:pt x="10810853" y="3606119"/>
                  <a:pt x="10810853" y="3606119"/>
                </a:cubicBezTo>
                <a:lnTo>
                  <a:pt x="10811591" y="3596406"/>
                </a:lnTo>
                <a:lnTo>
                  <a:pt x="10809377" y="3592763"/>
                </a:lnTo>
                <a:close/>
                <a:moveTo>
                  <a:pt x="11746946" y="3585074"/>
                </a:moveTo>
                <a:lnTo>
                  <a:pt x="11749899" y="3587502"/>
                </a:lnTo>
                <a:lnTo>
                  <a:pt x="11748423" y="3591549"/>
                </a:lnTo>
                <a:lnTo>
                  <a:pt x="11748423" y="3602881"/>
                </a:lnTo>
                <a:lnTo>
                  <a:pt x="11743255" y="3602881"/>
                </a:lnTo>
                <a:lnTo>
                  <a:pt x="11737349" y="3594382"/>
                </a:lnTo>
                <a:lnTo>
                  <a:pt x="11738087" y="3588312"/>
                </a:lnTo>
                <a:cubicBezTo>
                  <a:pt x="11738087" y="3588312"/>
                  <a:pt x="11746946" y="3585074"/>
                  <a:pt x="11746946" y="3585074"/>
                </a:cubicBezTo>
                <a:close/>
                <a:moveTo>
                  <a:pt x="10576830" y="3576170"/>
                </a:moveTo>
                <a:lnTo>
                  <a:pt x="10579783" y="3579408"/>
                </a:lnTo>
                <a:cubicBezTo>
                  <a:pt x="10579783" y="3579408"/>
                  <a:pt x="10580521" y="3586288"/>
                  <a:pt x="10580521" y="3586288"/>
                </a:cubicBezTo>
                <a:lnTo>
                  <a:pt x="10576830" y="3590335"/>
                </a:lnTo>
                <a:lnTo>
                  <a:pt x="10572400" y="3583860"/>
                </a:lnTo>
                <a:close/>
                <a:moveTo>
                  <a:pt x="11760973" y="3574551"/>
                </a:moveTo>
                <a:lnTo>
                  <a:pt x="11763188" y="3580217"/>
                </a:lnTo>
                <a:cubicBezTo>
                  <a:pt x="11763188" y="3580217"/>
                  <a:pt x="11757282" y="3577789"/>
                  <a:pt x="11757282" y="3577789"/>
                </a:cubicBezTo>
                <a:close/>
                <a:moveTo>
                  <a:pt x="11755805" y="3572932"/>
                </a:moveTo>
                <a:lnTo>
                  <a:pt x="11755067" y="3576979"/>
                </a:lnTo>
                <a:cubicBezTo>
                  <a:pt x="11755067" y="3576979"/>
                  <a:pt x="11750638" y="3577384"/>
                  <a:pt x="11750638" y="3577384"/>
                </a:cubicBezTo>
                <a:close/>
                <a:moveTo>
                  <a:pt x="10550253" y="3570099"/>
                </a:moveTo>
                <a:cubicBezTo>
                  <a:pt x="10550253" y="3570099"/>
                  <a:pt x="10556897" y="3572123"/>
                  <a:pt x="10556897" y="3572123"/>
                </a:cubicBezTo>
                <a:lnTo>
                  <a:pt x="10561327" y="3584264"/>
                </a:lnTo>
                <a:lnTo>
                  <a:pt x="10553206" y="3576979"/>
                </a:lnTo>
                <a:cubicBezTo>
                  <a:pt x="10553206" y="3576979"/>
                  <a:pt x="10550253" y="3570504"/>
                  <a:pt x="10550253" y="3570099"/>
                </a:cubicBezTo>
                <a:close/>
                <a:moveTo>
                  <a:pt x="10538441" y="3533675"/>
                </a:moveTo>
                <a:lnTo>
                  <a:pt x="10535488" y="3539341"/>
                </a:lnTo>
                <a:cubicBezTo>
                  <a:pt x="10535488" y="3539341"/>
                  <a:pt x="10528844" y="3536508"/>
                  <a:pt x="10528844" y="3536508"/>
                </a:cubicBezTo>
                <a:close/>
                <a:moveTo>
                  <a:pt x="12078418" y="3526390"/>
                </a:moveTo>
                <a:lnTo>
                  <a:pt x="12081371" y="3528818"/>
                </a:lnTo>
                <a:lnTo>
                  <a:pt x="12080633" y="3534080"/>
                </a:lnTo>
                <a:lnTo>
                  <a:pt x="12072512" y="3536913"/>
                </a:lnTo>
                <a:lnTo>
                  <a:pt x="12066606" y="3532866"/>
                </a:lnTo>
                <a:cubicBezTo>
                  <a:pt x="12066606" y="3532866"/>
                  <a:pt x="12068821" y="3527604"/>
                  <a:pt x="12068821" y="3527604"/>
                </a:cubicBezTo>
                <a:close/>
                <a:moveTo>
                  <a:pt x="9902813" y="3523557"/>
                </a:moveTo>
                <a:lnTo>
                  <a:pt x="9913149" y="3526390"/>
                </a:lnTo>
                <a:lnTo>
                  <a:pt x="9912410" y="3529628"/>
                </a:lnTo>
                <a:lnTo>
                  <a:pt x="9919055" y="3532056"/>
                </a:lnTo>
                <a:lnTo>
                  <a:pt x="9922008" y="3528818"/>
                </a:lnTo>
                <a:lnTo>
                  <a:pt x="9936034" y="3533675"/>
                </a:lnTo>
                <a:lnTo>
                  <a:pt x="9936034" y="3538936"/>
                </a:lnTo>
                <a:lnTo>
                  <a:pt x="9938987" y="3542174"/>
                </a:lnTo>
                <a:lnTo>
                  <a:pt x="9941940" y="3551078"/>
                </a:lnTo>
                <a:lnTo>
                  <a:pt x="9947108" y="3550673"/>
                </a:lnTo>
                <a:lnTo>
                  <a:pt x="9953014" y="3561196"/>
                </a:lnTo>
                <a:lnTo>
                  <a:pt x="9957443" y="3563219"/>
                </a:lnTo>
                <a:lnTo>
                  <a:pt x="9958920" y="3567266"/>
                </a:lnTo>
                <a:lnTo>
                  <a:pt x="9949323" y="3572123"/>
                </a:lnTo>
                <a:lnTo>
                  <a:pt x="9956705" y="3572932"/>
                </a:lnTo>
                <a:lnTo>
                  <a:pt x="9956705" y="3574551"/>
                </a:lnTo>
                <a:lnTo>
                  <a:pt x="9965564" y="3573742"/>
                </a:lnTo>
                <a:lnTo>
                  <a:pt x="9972208" y="3587907"/>
                </a:lnTo>
                <a:lnTo>
                  <a:pt x="9980329" y="3608547"/>
                </a:lnTo>
                <a:lnTo>
                  <a:pt x="9987711" y="3614213"/>
                </a:lnTo>
                <a:lnTo>
                  <a:pt x="9985497" y="3621498"/>
                </a:lnTo>
                <a:lnTo>
                  <a:pt x="9989188" y="3626759"/>
                </a:lnTo>
                <a:cubicBezTo>
                  <a:pt x="9989188" y="3626759"/>
                  <a:pt x="9989926" y="3639306"/>
                  <a:pt x="9989926" y="3639306"/>
                </a:cubicBezTo>
                <a:lnTo>
                  <a:pt x="9987711" y="3642139"/>
                </a:lnTo>
                <a:lnTo>
                  <a:pt x="9988450" y="3649423"/>
                </a:lnTo>
                <a:lnTo>
                  <a:pt x="9985497" y="3657922"/>
                </a:lnTo>
                <a:lnTo>
                  <a:pt x="9978114" y="3670873"/>
                </a:lnTo>
                <a:lnTo>
                  <a:pt x="9961873" y="3686252"/>
                </a:lnTo>
                <a:lnTo>
                  <a:pt x="9946370" y="3690704"/>
                </a:lnTo>
                <a:lnTo>
                  <a:pt x="9929390" y="3692728"/>
                </a:lnTo>
                <a:lnTo>
                  <a:pt x="9919055" y="3695156"/>
                </a:lnTo>
                <a:lnTo>
                  <a:pt x="9907243" y="3689490"/>
                </a:lnTo>
                <a:lnTo>
                  <a:pt x="9900598" y="3678563"/>
                </a:lnTo>
                <a:lnTo>
                  <a:pt x="9892478" y="3653875"/>
                </a:lnTo>
                <a:lnTo>
                  <a:pt x="9885834" y="3632021"/>
                </a:lnTo>
                <a:lnTo>
                  <a:pt x="9888048" y="3625545"/>
                </a:lnTo>
                <a:lnTo>
                  <a:pt x="9883619" y="3608547"/>
                </a:lnTo>
                <a:lnTo>
                  <a:pt x="9885834" y="3605714"/>
                </a:lnTo>
                <a:lnTo>
                  <a:pt x="9885095" y="3600048"/>
                </a:lnTo>
                <a:lnTo>
                  <a:pt x="9888048" y="3579408"/>
                </a:lnTo>
                <a:lnTo>
                  <a:pt x="9891001" y="3574956"/>
                </a:lnTo>
                <a:lnTo>
                  <a:pt x="9891001" y="3562410"/>
                </a:lnTo>
                <a:lnTo>
                  <a:pt x="9886572" y="3553911"/>
                </a:lnTo>
                <a:lnTo>
                  <a:pt x="9888787" y="3551482"/>
                </a:lnTo>
                <a:lnTo>
                  <a:pt x="9885834" y="3547435"/>
                </a:lnTo>
                <a:lnTo>
                  <a:pt x="9880666" y="3545007"/>
                </a:lnTo>
                <a:lnTo>
                  <a:pt x="9880666" y="3542579"/>
                </a:lnTo>
                <a:lnTo>
                  <a:pt x="9886572" y="3543388"/>
                </a:lnTo>
                <a:lnTo>
                  <a:pt x="9892478" y="3547840"/>
                </a:lnTo>
                <a:lnTo>
                  <a:pt x="9895431" y="3549054"/>
                </a:lnTo>
                <a:lnTo>
                  <a:pt x="9900598" y="3540555"/>
                </a:lnTo>
                <a:lnTo>
                  <a:pt x="9900598" y="3534484"/>
                </a:lnTo>
                <a:lnTo>
                  <a:pt x="9899860" y="3531651"/>
                </a:lnTo>
                <a:lnTo>
                  <a:pt x="9902813" y="3530842"/>
                </a:lnTo>
                <a:lnTo>
                  <a:pt x="9904290" y="3529223"/>
                </a:lnTo>
                <a:lnTo>
                  <a:pt x="9902075" y="3525985"/>
                </a:lnTo>
                <a:close/>
                <a:moveTo>
                  <a:pt x="12126404" y="3521938"/>
                </a:moveTo>
                <a:lnTo>
                  <a:pt x="12135263" y="3528414"/>
                </a:lnTo>
                <a:lnTo>
                  <a:pt x="12133786" y="3536508"/>
                </a:lnTo>
                <a:lnTo>
                  <a:pt x="12126404" y="3532461"/>
                </a:lnTo>
                <a:lnTo>
                  <a:pt x="12124927" y="3526795"/>
                </a:lnTo>
                <a:cubicBezTo>
                  <a:pt x="12124927" y="3526795"/>
                  <a:pt x="12126404" y="3521938"/>
                  <a:pt x="12126404" y="3521938"/>
                </a:cubicBezTo>
                <a:close/>
                <a:moveTo>
                  <a:pt x="10897228" y="3512225"/>
                </a:moveTo>
                <a:lnTo>
                  <a:pt x="10900181" y="3519105"/>
                </a:lnTo>
                <a:lnTo>
                  <a:pt x="10897966" y="3528414"/>
                </a:lnTo>
                <a:cubicBezTo>
                  <a:pt x="10897966" y="3528414"/>
                  <a:pt x="10890583" y="3522748"/>
                  <a:pt x="10890583" y="3522748"/>
                </a:cubicBezTo>
                <a:lnTo>
                  <a:pt x="10889845" y="3516677"/>
                </a:lnTo>
                <a:close/>
                <a:moveTo>
                  <a:pt x="12191369" y="3505345"/>
                </a:moveTo>
                <a:lnTo>
                  <a:pt x="12192000" y="3505790"/>
                </a:lnTo>
                <a:lnTo>
                  <a:pt x="12192000" y="3511852"/>
                </a:lnTo>
                <a:lnTo>
                  <a:pt x="12190631" y="3510202"/>
                </a:lnTo>
                <a:cubicBezTo>
                  <a:pt x="12190631" y="3510202"/>
                  <a:pt x="12191369" y="3505345"/>
                  <a:pt x="12191369" y="3505345"/>
                </a:cubicBezTo>
                <a:close/>
                <a:moveTo>
                  <a:pt x="12164792" y="3502917"/>
                </a:moveTo>
                <a:lnTo>
                  <a:pt x="12172175" y="3504536"/>
                </a:lnTo>
                <a:lnTo>
                  <a:pt x="12175866" y="3504131"/>
                </a:lnTo>
                <a:cubicBezTo>
                  <a:pt x="12175866" y="3504131"/>
                  <a:pt x="12178081" y="3511416"/>
                  <a:pt x="12178081" y="3511416"/>
                </a:cubicBezTo>
                <a:lnTo>
                  <a:pt x="12191369" y="3521938"/>
                </a:lnTo>
                <a:lnTo>
                  <a:pt x="12192000" y="3522523"/>
                </a:lnTo>
                <a:lnTo>
                  <a:pt x="12192000" y="3623581"/>
                </a:lnTo>
                <a:lnTo>
                  <a:pt x="12187678" y="3625950"/>
                </a:lnTo>
                <a:lnTo>
                  <a:pt x="12175128" y="3645376"/>
                </a:lnTo>
                <a:lnTo>
                  <a:pt x="12173651" y="3653066"/>
                </a:lnTo>
                <a:lnTo>
                  <a:pt x="12181772" y="3659137"/>
                </a:lnTo>
                <a:lnTo>
                  <a:pt x="12187678" y="3671278"/>
                </a:lnTo>
                <a:lnTo>
                  <a:pt x="12192000" y="3676807"/>
                </a:lnTo>
                <a:lnTo>
                  <a:pt x="12192000" y="3678295"/>
                </a:lnTo>
                <a:lnTo>
                  <a:pt x="12191369" y="3686252"/>
                </a:lnTo>
                <a:lnTo>
                  <a:pt x="12178081" y="3702441"/>
                </a:lnTo>
                <a:lnTo>
                  <a:pt x="12170698" y="3707298"/>
                </a:lnTo>
                <a:lnTo>
                  <a:pt x="12167745" y="3703655"/>
                </a:lnTo>
                <a:lnTo>
                  <a:pt x="12164792" y="3695156"/>
                </a:lnTo>
                <a:lnTo>
                  <a:pt x="12167745" y="3689895"/>
                </a:lnTo>
                <a:lnTo>
                  <a:pt x="12164792" y="3686252"/>
                </a:lnTo>
                <a:lnTo>
                  <a:pt x="12159625" y="3689490"/>
                </a:lnTo>
                <a:lnTo>
                  <a:pt x="12158148" y="3694347"/>
                </a:lnTo>
                <a:lnTo>
                  <a:pt x="12150766" y="3698799"/>
                </a:lnTo>
                <a:lnTo>
                  <a:pt x="12140430" y="3694751"/>
                </a:lnTo>
                <a:lnTo>
                  <a:pt x="12131571" y="3687467"/>
                </a:lnTo>
                <a:lnTo>
                  <a:pt x="12120498" y="3687467"/>
                </a:lnTo>
                <a:lnTo>
                  <a:pt x="12110901" y="3677753"/>
                </a:lnTo>
                <a:lnTo>
                  <a:pt x="12109424" y="3670064"/>
                </a:lnTo>
                <a:lnTo>
                  <a:pt x="12102042" y="3661160"/>
                </a:lnTo>
                <a:lnTo>
                  <a:pt x="12104256" y="3655494"/>
                </a:lnTo>
                <a:lnTo>
                  <a:pt x="12103518" y="3648209"/>
                </a:lnTo>
                <a:lnTo>
                  <a:pt x="12099089" y="3643353"/>
                </a:lnTo>
                <a:lnTo>
                  <a:pt x="12103518" y="3638091"/>
                </a:lnTo>
                <a:lnTo>
                  <a:pt x="12102780" y="3633235"/>
                </a:lnTo>
                <a:lnTo>
                  <a:pt x="12106471" y="3631211"/>
                </a:lnTo>
                <a:lnTo>
                  <a:pt x="12115330" y="3634449"/>
                </a:lnTo>
                <a:lnTo>
                  <a:pt x="12107209" y="3627164"/>
                </a:lnTo>
                <a:lnTo>
                  <a:pt x="12105733" y="3619475"/>
                </a:lnTo>
                <a:lnTo>
                  <a:pt x="12096136" y="3612190"/>
                </a:lnTo>
                <a:lnTo>
                  <a:pt x="12087277" y="3610571"/>
                </a:lnTo>
                <a:lnTo>
                  <a:pt x="12078418" y="3602881"/>
                </a:lnTo>
                <a:lnTo>
                  <a:pt x="12073250" y="3602881"/>
                </a:lnTo>
                <a:lnTo>
                  <a:pt x="12069559" y="3606928"/>
                </a:lnTo>
                <a:lnTo>
                  <a:pt x="12071774" y="3610976"/>
                </a:lnTo>
                <a:lnTo>
                  <a:pt x="12068821" y="3615023"/>
                </a:lnTo>
                <a:lnTo>
                  <a:pt x="12073988" y="3621903"/>
                </a:lnTo>
                <a:lnTo>
                  <a:pt x="12069559" y="3621498"/>
                </a:lnTo>
                <a:lnTo>
                  <a:pt x="12061438" y="3615832"/>
                </a:lnTo>
                <a:lnTo>
                  <a:pt x="12056271" y="3616642"/>
                </a:lnTo>
                <a:lnTo>
                  <a:pt x="12059223" y="3610976"/>
                </a:lnTo>
                <a:lnTo>
                  <a:pt x="12054056" y="3609357"/>
                </a:lnTo>
                <a:lnTo>
                  <a:pt x="12050365" y="3612190"/>
                </a:lnTo>
                <a:lnTo>
                  <a:pt x="12049626" y="3620689"/>
                </a:lnTo>
                <a:lnTo>
                  <a:pt x="12044459" y="3617856"/>
                </a:lnTo>
                <a:lnTo>
                  <a:pt x="12040029" y="3619879"/>
                </a:lnTo>
                <a:lnTo>
                  <a:pt x="12037076" y="3617451"/>
                </a:lnTo>
                <a:lnTo>
                  <a:pt x="12039291" y="3607738"/>
                </a:lnTo>
                <a:lnTo>
                  <a:pt x="12032647" y="3602072"/>
                </a:lnTo>
                <a:lnTo>
                  <a:pt x="12027479" y="3604500"/>
                </a:lnTo>
                <a:lnTo>
                  <a:pt x="12021573" y="3615832"/>
                </a:lnTo>
                <a:lnTo>
                  <a:pt x="12016405" y="3620284"/>
                </a:lnTo>
                <a:lnTo>
                  <a:pt x="12009023" y="3639710"/>
                </a:lnTo>
                <a:lnTo>
                  <a:pt x="12004593" y="3645781"/>
                </a:lnTo>
                <a:lnTo>
                  <a:pt x="11994258" y="3635663"/>
                </a:lnTo>
                <a:lnTo>
                  <a:pt x="12000902" y="3622712"/>
                </a:lnTo>
                <a:lnTo>
                  <a:pt x="12003855" y="3609357"/>
                </a:lnTo>
                <a:lnTo>
                  <a:pt x="12000902" y="3602477"/>
                </a:lnTo>
                <a:lnTo>
                  <a:pt x="12009761" y="3592763"/>
                </a:lnTo>
                <a:lnTo>
                  <a:pt x="12019358" y="3590335"/>
                </a:lnTo>
                <a:lnTo>
                  <a:pt x="12026741" y="3583860"/>
                </a:lnTo>
                <a:lnTo>
                  <a:pt x="12035600" y="3586288"/>
                </a:lnTo>
                <a:lnTo>
                  <a:pt x="12049626" y="3583860"/>
                </a:lnTo>
                <a:lnTo>
                  <a:pt x="12045197" y="3576170"/>
                </a:lnTo>
                <a:lnTo>
                  <a:pt x="12050365" y="3567671"/>
                </a:lnTo>
                <a:lnTo>
                  <a:pt x="12061438" y="3563219"/>
                </a:lnTo>
                <a:lnTo>
                  <a:pt x="12067344" y="3555125"/>
                </a:lnTo>
                <a:lnTo>
                  <a:pt x="12075465" y="3554720"/>
                </a:lnTo>
                <a:lnTo>
                  <a:pt x="12088753" y="3564838"/>
                </a:lnTo>
                <a:lnTo>
                  <a:pt x="12089491" y="3580217"/>
                </a:lnTo>
                <a:lnTo>
                  <a:pt x="12079156" y="3594787"/>
                </a:lnTo>
                <a:lnTo>
                  <a:pt x="12088015" y="3586693"/>
                </a:lnTo>
                <a:lnTo>
                  <a:pt x="12097612" y="3584264"/>
                </a:lnTo>
                <a:lnTo>
                  <a:pt x="12108686" y="3579003"/>
                </a:lnTo>
                <a:lnTo>
                  <a:pt x="12113854" y="3563219"/>
                </a:lnTo>
                <a:lnTo>
                  <a:pt x="12124189" y="3559172"/>
                </a:lnTo>
                <a:lnTo>
                  <a:pt x="12129357" y="3569695"/>
                </a:lnTo>
                <a:lnTo>
                  <a:pt x="12135263" y="3566862"/>
                </a:lnTo>
                <a:lnTo>
                  <a:pt x="12136739" y="3559577"/>
                </a:lnTo>
                <a:lnTo>
                  <a:pt x="12133048" y="3556744"/>
                </a:lnTo>
                <a:lnTo>
                  <a:pt x="12137477" y="3538936"/>
                </a:lnTo>
                <a:lnTo>
                  <a:pt x="12148551" y="3542983"/>
                </a:lnTo>
                <a:lnTo>
                  <a:pt x="12154457" y="3547435"/>
                </a:lnTo>
                <a:lnTo>
                  <a:pt x="12157410" y="3542983"/>
                </a:lnTo>
                <a:lnTo>
                  <a:pt x="12157410" y="3531247"/>
                </a:lnTo>
                <a:lnTo>
                  <a:pt x="12160363" y="3530437"/>
                </a:lnTo>
                <a:lnTo>
                  <a:pt x="12168484" y="3538127"/>
                </a:lnTo>
                <a:lnTo>
                  <a:pt x="12168484" y="3531247"/>
                </a:lnTo>
                <a:lnTo>
                  <a:pt x="12164054" y="3513439"/>
                </a:lnTo>
                <a:close/>
                <a:moveTo>
                  <a:pt x="10895013" y="3502512"/>
                </a:moveTo>
                <a:lnTo>
                  <a:pt x="10892060" y="3507369"/>
                </a:lnTo>
                <a:lnTo>
                  <a:pt x="10885416" y="3505750"/>
                </a:lnTo>
                <a:cubicBezTo>
                  <a:pt x="10885416" y="3505750"/>
                  <a:pt x="10895013" y="3502512"/>
                  <a:pt x="10895013" y="3502512"/>
                </a:cubicBezTo>
                <a:close/>
                <a:moveTo>
                  <a:pt x="12154457" y="3485109"/>
                </a:moveTo>
                <a:lnTo>
                  <a:pt x="12159625" y="3493608"/>
                </a:lnTo>
                <a:lnTo>
                  <a:pt x="12159625" y="3500488"/>
                </a:lnTo>
                <a:lnTo>
                  <a:pt x="12152980" y="3493204"/>
                </a:lnTo>
                <a:cubicBezTo>
                  <a:pt x="12152980" y="3493204"/>
                  <a:pt x="12154457" y="3485109"/>
                  <a:pt x="12154457" y="3485109"/>
                </a:cubicBezTo>
                <a:close/>
                <a:moveTo>
                  <a:pt x="12108686" y="3483895"/>
                </a:moveTo>
                <a:lnTo>
                  <a:pt x="12114592" y="3483895"/>
                </a:lnTo>
                <a:lnTo>
                  <a:pt x="12120498" y="3488347"/>
                </a:lnTo>
                <a:lnTo>
                  <a:pt x="12121236" y="3498465"/>
                </a:lnTo>
                <a:lnTo>
                  <a:pt x="12117545" y="3504536"/>
                </a:lnTo>
                <a:lnTo>
                  <a:pt x="12102042" y="3510606"/>
                </a:lnTo>
                <a:lnTo>
                  <a:pt x="12090230" y="3511416"/>
                </a:lnTo>
                <a:lnTo>
                  <a:pt x="12090968" y="3506964"/>
                </a:lnTo>
                <a:lnTo>
                  <a:pt x="12085800" y="3500893"/>
                </a:lnTo>
                <a:cubicBezTo>
                  <a:pt x="12085800" y="3500893"/>
                  <a:pt x="12091706" y="3493608"/>
                  <a:pt x="12091706" y="3493608"/>
                </a:cubicBezTo>
                <a:close/>
                <a:moveTo>
                  <a:pt x="11094339" y="3472563"/>
                </a:moveTo>
                <a:lnTo>
                  <a:pt x="11097292" y="3479039"/>
                </a:lnTo>
                <a:lnTo>
                  <a:pt x="11100245" y="3479848"/>
                </a:lnTo>
                <a:lnTo>
                  <a:pt x="11098030" y="3494013"/>
                </a:lnTo>
                <a:lnTo>
                  <a:pt x="11092862" y="3496441"/>
                </a:lnTo>
                <a:cubicBezTo>
                  <a:pt x="11092862" y="3496441"/>
                  <a:pt x="11088433" y="3488752"/>
                  <a:pt x="11088433" y="3488752"/>
                </a:cubicBezTo>
                <a:lnTo>
                  <a:pt x="11090648" y="3483895"/>
                </a:lnTo>
                <a:lnTo>
                  <a:pt x="11084742" y="3477824"/>
                </a:lnTo>
                <a:close/>
                <a:moveTo>
                  <a:pt x="12177343" y="3468111"/>
                </a:moveTo>
                <a:cubicBezTo>
                  <a:pt x="12177343" y="3468111"/>
                  <a:pt x="12179557" y="3473373"/>
                  <a:pt x="12179557" y="3473373"/>
                </a:cubicBezTo>
                <a:lnTo>
                  <a:pt x="12175866" y="3475396"/>
                </a:lnTo>
                <a:lnTo>
                  <a:pt x="12176604" y="3484300"/>
                </a:lnTo>
                <a:lnTo>
                  <a:pt x="12183248" y="3491989"/>
                </a:lnTo>
                <a:lnTo>
                  <a:pt x="12180295" y="3502107"/>
                </a:lnTo>
                <a:lnTo>
                  <a:pt x="12176604" y="3501703"/>
                </a:lnTo>
                <a:lnTo>
                  <a:pt x="12174390" y="3497251"/>
                </a:lnTo>
                <a:lnTo>
                  <a:pt x="12175866" y="3491585"/>
                </a:lnTo>
                <a:lnTo>
                  <a:pt x="12170698" y="3480253"/>
                </a:lnTo>
                <a:lnTo>
                  <a:pt x="12172175" y="3470135"/>
                </a:lnTo>
                <a:close/>
                <a:moveTo>
                  <a:pt x="11881307" y="3459208"/>
                </a:moveTo>
                <a:lnTo>
                  <a:pt x="11883521" y="3463659"/>
                </a:lnTo>
                <a:cubicBezTo>
                  <a:pt x="11883521" y="3463659"/>
                  <a:pt x="11887951" y="3466492"/>
                  <a:pt x="11887951" y="3466492"/>
                </a:cubicBezTo>
                <a:lnTo>
                  <a:pt x="11887951" y="3471754"/>
                </a:lnTo>
                <a:lnTo>
                  <a:pt x="11880568" y="3472158"/>
                </a:lnTo>
                <a:lnTo>
                  <a:pt x="11873186" y="3471349"/>
                </a:lnTo>
                <a:lnTo>
                  <a:pt x="11875401" y="3465683"/>
                </a:lnTo>
                <a:lnTo>
                  <a:pt x="11879092" y="3463255"/>
                </a:lnTo>
                <a:close/>
                <a:moveTo>
                  <a:pt x="12023050" y="3456779"/>
                </a:moveTo>
                <a:lnTo>
                  <a:pt x="12026741" y="3458803"/>
                </a:lnTo>
                <a:lnTo>
                  <a:pt x="12026003" y="3464874"/>
                </a:lnTo>
                <a:cubicBezTo>
                  <a:pt x="12026003" y="3464874"/>
                  <a:pt x="12017882" y="3472968"/>
                  <a:pt x="12017882" y="3472968"/>
                </a:cubicBezTo>
                <a:lnTo>
                  <a:pt x="12011976" y="3468516"/>
                </a:lnTo>
                <a:lnTo>
                  <a:pt x="12014929" y="3459208"/>
                </a:lnTo>
                <a:close/>
                <a:moveTo>
                  <a:pt x="12107209" y="3454756"/>
                </a:moveTo>
                <a:lnTo>
                  <a:pt x="12107209" y="3463659"/>
                </a:lnTo>
                <a:cubicBezTo>
                  <a:pt x="12107209" y="3463659"/>
                  <a:pt x="12103518" y="3458803"/>
                  <a:pt x="12103518" y="3458803"/>
                </a:cubicBezTo>
                <a:close/>
                <a:moveTo>
                  <a:pt x="10520723" y="3454756"/>
                </a:moveTo>
                <a:lnTo>
                  <a:pt x="10523676" y="3465683"/>
                </a:lnTo>
                <a:lnTo>
                  <a:pt x="10519247" y="3477420"/>
                </a:lnTo>
                <a:lnTo>
                  <a:pt x="10509650" y="3477824"/>
                </a:lnTo>
                <a:cubicBezTo>
                  <a:pt x="10509650" y="3477015"/>
                  <a:pt x="10509650" y="3469730"/>
                  <a:pt x="10509650" y="3469730"/>
                </a:cubicBezTo>
                <a:lnTo>
                  <a:pt x="10510388" y="3459612"/>
                </a:lnTo>
                <a:cubicBezTo>
                  <a:pt x="10510388" y="3459612"/>
                  <a:pt x="10520723" y="3454756"/>
                  <a:pt x="10520723" y="3454756"/>
                </a:cubicBezTo>
                <a:close/>
                <a:moveTo>
                  <a:pt x="12176604" y="3453946"/>
                </a:moveTo>
                <a:lnTo>
                  <a:pt x="12182510" y="3457589"/>
                </a:lnTo>
                <a:lnTo>
                  <a:pt x="12180295" y="3461636"/>
                </a:lnTo>
                <a:lnTo>
                  <a:pt x="12176604" y="3459208"/>
                </a:lnTo>
                <a:cubicBezTo>
                  <a:pt x="12176604" y="3459208"/>
                  <a:pt x="12176604" y="3453946"/>
                  <a:pt x="12176604" y="3453946"/>
                </a:cubicBezTo>
                <a:close/>
                <a:moveTo>
                  <a:pt x="12048888" y="3445852"/>
                </a:moveTo>
                <a:lnTo>
                  <a:pt x="12055532" y="3448685"/>
                </a:lnTo>
                <a:lnTo>
                  <a:pt x="12059962" y="3445852"/>
                </a:lnTo>
                <a:lnTo>
                  <a:pt x="12067344" y="3451113"/>
                </a:lnTo>
                <a:lnTo>
                  <a:pt x="12067344" y="3458803"/>
                </a:lnTo>
                <a:cubicBezTo>
                  <a:pt x="12067344" y="3458803"/>
                  <a:pt x="12057747" y="3467707"/>
                  <a:pt x="12057747" y="3467707"/>
                </a:cubicBezTo>
                <a:lnTo>
                  <a:pt x="12051841" y="3493608"/>
                </a:lnTo>
                <a:lnTo>
                  <a:pt x="12053318" y="3511416"/>
                </a:lnTo>
                <a:lnTo>
                  <a:pt x="12059962" y="3523152"/>
                </a:lnTo>
                <a:lnTo>
                  <a:pt x="12059223" y="3531651"/>
                </a:lnTo>
                <a:lnTo>
                  <a:pt x="12050365" y="3536508"/>
                </a:lnTo>
                <a:lnTo>
                  <a:pt x="12042982" y="3532866"/>
                </a:lnTo>
                <a:lnTo>
                  <a:pt x="12042982" y="3522343"/>
                </a:lnTo>
                <a:lnTo>
                  <a:pt x="12032647" y="3521534"/>
                </a:lnTo>
                <a:lnTo>
                  <a:pt x="12020835" y="3515058"/>
                </a:lnTo>
                <a:lnTo>
                  <a:pt x="12014191" y="3513844"/>
                </a:lnTo>
                <a:lnTo>
                  <a:pt x="12011238" y="3499679"/>
                </a:lnTo>
                <a:lnTo>
                  <a:pt x="12015667" y="3494013"/>
                </a:lnTo>
                <a:lnTo>
                  <a:pt x="12031170" y="3490371"/>
                </a:lnTo>
                <a:lnTo>
                  <a:pt x="12037076" y="3479848"/>
                </a:lnTo>
                <a:lnTo>
                  <a:pt x="12034861" y="3467707"/>
                </a:lnTo>
                <a:lnTo>
                  <a:pt x="12040767" y="3459208"/>
                </a:lnTo>
                <a:lnTo>
                  <a:pt x="12040767" y="3450709"/>
                </a:lnTo>
                <a:close/>
                <a:moveTo>
                  <a:pt x="12182510" y="3445043"/>
                </a:moveTo>
                <a:lnTo>
                  <a:pt x="12185463" y="3447876"/>
                </a:lnTo>
                <a:lnTo>
                  <a:pt x="12181034" y="3449090"/>
                </a:lnTo>
                <a:lnTo>
                  <a:pt x="12178819" y="3445447"/>
                </a:lnTo>
                <a:cubicBezTo>
                  <a:pt x="12178819" y="3445447"/>
                  <a:pt x="12182510" y="3445043"/>
                  <a:pt x="12182510" y="3445043"/>
                </a:cubicBezTo>
                <a:close/>
                <a:moveTo>
                  <a:pt x="12093183" y="3433711"/>
                </a:moveTo>
                <a:lnTo>
                  <a:pt x="12093183" y="3451113"/>
                </a:lnTo>
                <a:lnTo>
                  <a:pt x="12089491" y="3456779"/>
                </a:lnTo>
                <a:lnTo>
                  <a:pt x="12090968" y="3465278"/>
                </a:lnTo>
                <a:cubicBezTo>
                  <a:pt x="12090968" y="3465278"/>
                  <a:pt x="12088753" y="3474182"/>
                  <a:pt x="12088753" y="3474182"/>
                </a:cubicBezTo>
                <a:lnTo>
                  <a:pt x="12074727" y="3488347"/>
                </a:lnTo>
                <a:lnTo>
                  <a:pt x="12071035" y="3507773"/>
                </a:lnTo>
                <a:lnTo>
                  <a:pt x="12063653" y="3515868"/>
                </a:lnTo>
                <a:lnTo>
                  <a:pt x="12061438" y="3508178"/>
                </a:lnTo>
                <a:lnTo>
                  <a:pt x="12062176" y="3498870"/>
                </a:lnTo>
                <a:lnTo>
                  <a:pt x="12069559" y="3489966"/>
                </a:lnTo>
                <a:lnTo>
                  <a:pt x="12073988" y="3476610"/>
                </a:lnTo>
                <a:lnTo>
                  <a:pt x="12074727" y="3466088"/>
                </a:lnTo>
                <a:lnTo>
                  <a:pt x="12084324" y="3452327"/>
                </a:lnTo>
                <a:lnTo>
                  <a:pt x="12087277" y="3435734"/>
                </a:lnTo>
                <a:close/>
                <a:moveTo>
                  <a:pt x="12113115" y="3425616"/>
                </a:moveTo>
                <a:lnTo>
                  <a:pt x="12121974" y="3429259"/>
                </a:lnTo>
                <a:lnTo>
                  <a:pt x="12132310" y="3426426"/>
                </a:lnTo>
                <a:lnTo>
                  <a:pt x="12133786" y="3430068"/>
                </a:lnTo>
                <a:lnTo>
                  <a:pt x="12139692" y="3441400"/>
                </a:lnTo>
                <a:lnTo>
                  <a:pt x="12141169" y="3455565"/>
                </a:lnTo>
                <a:cubicBezTo>
                  <a:pt x="12141169" y="3455565"/>
                  <a:pt x="12147813" y="3459612"/>
                  <a:pt x="12147813" y="3459612"/>
                </a:cubicBezTo>
                <a:lnTo>
                  <a:pt x="12156672" y="3473373"/>
                </a:lnTo>
                <a:lnTo>
                  <a:pt x="12155933" y="3480657"/>
                </a:lnTo>
                <a:lnTo>
                  <a:pt x="12147075" y="3482681"/>
                </a:lnTo>
                <a:lnTo>
                  <a:pt x="12141907" y="3476206"/>
                </a:lnTo>
                <a:lnTo>
                  <a:pt x="12140430" y="3488752"/>
                </a:lnTo>
                <a:lnTo>
                  <a:pt x="12132310" y="3483490"/>
                </a:lnTo>
                <a:lnTo>
                  <a:pt x="12130833" y="3470135"/>
                </a:lnTo>
                <a:lnTo>
                  <a:pt x="12126404" y="3462041"/>
                </a:lnTo>
                <a:lnTo>
                  <a:pt x="12127142" y="3449899"/>
                </a:lnTo>
                <a:lnTo>
                  <a:pt x="12121236" y="3445043"/>
                </a:lnTo>
                <a:lnTo>
                  <a:pt x="12116068" y="3449494"/>
                </a:lnTo>
                <a:lnTo>
                  <a:pt x="12110162" y="3443828"/>
                </a:lnTo>
                <a:lnTo>
                  <a:pt x="12110162" y="3434925"/>
                </a:lnTo>
                <a:lnTo>
                  <a:pt x="12106471" y="3426021"/>
                </a:lnTo>
                <a:close/>
                <a:moveTo>
                  <a:pt x="11856206" y="3424807"/>
                </a:moveTo>
                <a:lnTo>
                  <a:pt x="11857683" y="3438162"/>
                </a:lnTo>
                <a:lnTo>
                  <a:pt x="11856945" y="3446661"/>
                </a:lnTo>
                <a:lnTo>
                  <a:pt x="11863589" y="3455160"/>
                </a:lnTo>
                <a:lnTo>
                  <a:pt x="11869495" y="3466088"/>
                </a:lnTo>
                <a:lnTo>
                  <a:pt x="11865065" y="3473777"/>
                </a:lnTo>
                <a:lnTo>
                  <a:pt x="11856945" y="3474991"/>
                </a:lnTo>
                <a:lnTo>
                  <a:pt x="11850300" y="3481872"/>
                </a:lnTo>
                <a:lnTo>
                  <a:pt x="11846609" y="3491180"/>
                </a:lnTo>
                <a:lnTo>
                  <a:pt x="11831106" y="3491989"/>
                </a:lnTo>
                <a:lnTo>
                  <a:pt x="11825200" y="3498465"/>
                </a:lnTo>
                <a:lnTo>
                  <a:pt x="11825200" y="3512225"/>
                </a:lnTo>
                <a:lnTo>
                  <a:pt x="11818556" y="3519915"/>
                </a:lnTo>
                <a:lnTo>
                  <a:pt x="11817818" y="3524367"/>
                </a:lnTo>
                <a:lnTo>
                  <a:pt x="11810435" y="3530842"/>
                </a:lnTo>
                <a:lnTo>
                  <a:pt x="11798623" y="3534484"/>
                </a:lnTo>
                <a:lnTo>
                  <a:pt x="11787550" y="3549864"/>
                </a:lnTo>
                <a:lnTo>
                  <a:pt x="11777214" y="3553911"/>
                </a:lnTo>
                <a:lnTo>
                  <a:pt x="11770570" y="3559981"/>
                </a:lnTo>
                <a:lnTo>
                  <a:pt x="11763926" y="3561196"/>
                </a:lnTo>
                <a:lnTo>
                  <a:pt x="11754329" y="3568076"/>
                </a:lnTo>
                <a:lnTo>
                  <a:pt x="11752852" y="3564838"/>
                </a:lnTo>
                <a:lnTo>
                  <a:pt x="11755805" y="3560386"/>
                </a:lnTo>
                <a:lnTo>
                  <a:pt x="11769832" y="3542983"/>
                </a:lnTo>
                <a:cubicBezTo>
                  <a:pt x="11769832" y="3542983"/>
                  <a:pt x="11775738" y="3541365"/>
                  <a:pt x="11775738" y="3541365"/>
                </a:cubicBezTo>
                <a:lnTo>
                  <a:pt x="11783120" y="3528818"/>
                </a:lnTo>
                <a:lnTo>
                  <a:pt x="11790503" y="3528009"/>
                </a:lnTo>
                <a:lnTo>
                  <a:pt x="11805268" y="3515058"/>
                </a:lnTo>
                <a:lnTo>
                  <a:pt x="11814865" y="3495227"/>
                </a:lnTo>
                <a:lnTo>
                  <a:pt x="11825200" y="3489966"/>
                </a:lnTo>
                <a:lnTo>
                  <a:pt x="11825938" y="3483086"/>
                </a:lnTo>
                <a:lnTo>
                  <a:pt x="11834797" y="3473373"/>
                </a:lnTo>
                <a:lnTo>
                  <a:pt x="11841442" y="3474182"/>
                </a:lnTo>
                <a:lnTo>
                  <a:pt x="11849562" y="3465278"/>
                </a:lnTo>
                <a:lnTo>
                  <a:pt x="11850300" y="3458398"/>
                </a:lnTo>
                <a:lnTo>
                  <a:pt x="11843656" y="3449494"/>
                </a:lnTo>
                <a:lnTo>
                  <a:pt x="11851039" y="3453946"/>
                </a:lnTo>
                <a:lnTo>
                  <a:pt x="11850300" y="3440591"/>
                </a:lnTo>
                <a:lnTo>
                  <a:pt x="11851777" y="3426426"/>
                </a:lnTo>
                <a:close/>
                <a:moveTo>
                  <a:pt x="10498576" y="3421974"/>
                </a:moveTo>
                <a:lnTo>
                  <a:pt x="10502267" y="3428449"/>
                </a:lnTo>
                <a:lnTo>
                  <a:pt x="10491194" y="3425616"/>
                </a:lnTo>
                <a:cubicBezTo>
                  <a:pt x="10491194" y="3425616"/>
                  <a:pt x="10498576" y="3421974"/>
                  <a:pt x="10498576" y="3421974"/>
                </a:cubicBezTo>
                <a:close/>
                <a:moveTo>
                  <a:pt x="12119759" y="3411856"/>
                </a:moveTo>
                <a:lnTo>
                  <a:pt x="12117545" y="3420760"/>
                </a:lnTo>
                <a:lnTo>
                  <a:pt x="12110162" y="3421569"/>
                </a:lnTo>
                <a:lnTo>
                  <a:pt x="12102780" y="3417117"/>
                </a:lnTo>
                <a:cubicBezTo>
                  <a:pt x="12102780" y="3417117"/>
                  <a:pt x="12107948" y="3413475"/>
                  <a:pt x="12107948" y="3413475"/>
                </a:cubicBezTo>
                <a:close/>
                <a:moveTo>
                  <a:pt x="11869495" y="3396477"/>
                </a:moveTo>
                <a:lnTo>
                  <a:pt x="11879830" y="3398905"/>
                </a:lnTo>
                <a:lnTo>
                  <a:pt x="11882783" y="3405785"/>
                </a:lnTo>
                <a:lnTo>
                  <a:pt x="11879092" y="3408214"/>
                </a:lnTo>
                <a:lnTo>
                  <a:pt x="11875401" y="3412261"/>
                </a:lnTo>
                <a:cubicBezTo>
                  <a:pt x="11875401" y="3412261"/>
                  <a:pt x="11870971" y="3412261"/>
                  <a:pt x="11870971" y="3412261"/>
                </a:cubicBezTo>
                <a:lnTo>
                  <a:pt x="11868018" y="3401738"/>
                </a:lnTo>
                <a:close/>
                <a:moveTo>
                  <a:pt x="11989829" y="3396072"/>
                </a:moveTo>
                <a:lnTo>
                  <a:pt x="11998687" y="3404976"/>
                </a:lnTo>
                <a:cubicBezTo>
                  <a:pt x="11998687" y="3404976"/>
                  <a:pt x="12006070" y="3407809"/>
                  <a:pt x="12006070" y="3407809"/>
                </a:cubicBezTo>
                <a:lnTo>
                  <a:pt x="12004593" y="3411451"/>
                </a:lnTo>
                <a:lnTo>
                  <a:pt x="12009761" y="3411856"/>
                </a:lnTo>
                <a:lnTo>
                  <a:pt x="12020097" y="3411047"/>
                </a:lnTo>
                <a:lnTo>
                  <a:pt x="12027479" y="3413070"/>
                </a:lnTo>
                <a:lnTo>
                  <a:pt x="12033385" y="3421569"/>
                </a:lnTo>
                <a:lnTo>
                  <a:pt x="12040029" y="3413880"/>
                </a:lnTo>
                <a:lnTo>
                  <a:pt x="12045935" y="3410642"/>
                </a:lnTo>
                <a:lnTo>
                  <a:pt x="12050365" y="3417117"/>
                </a:lnTo>
                <a:lnTo>
                  <a:pt x="12048150" y="3424807"/>
                </a:lnTo>
                <a:lnTo>
                  <a:pt x="12042982" y="3428854"/>
                </a:lnTo>
                <a:lnTo>
                  <a:pt x="12038553" y="3438567"/>
                </a:lnTo>
                <a:lnTo>
                  <a:pt x="12026003" y="3447876"/>
                </a:lnTo>
                <a:lnTo>
                  <a:pt x="12022311" y="3453946"/>
                </a:lnTo>
                <a:lnTo>
                  <a:pt x="12017144" y="3453946"/>
                </a:lnTo>
                <a:lnTo>
                  <a:pt x="12015667" y="3456779"/>
                </a:lnTo>
                <a:lnTo>
                  <a:pt x="12009761" y="3456375"/>
                </a:lnTo>
                <a:lnTo>
                  <a:pt x="11998687" y="3462850"/>
                </a:lnTo>
                <a:lnTo>
                  <a:pt x="11994996" y="3466897"/>
                </a:lnTo>
                <a:lnTo>
                  <a:pt x="11990567" y="3468516"/>
                </a:lnTo>
                <a:lnTo>
                  <a:pt x="11986876" y="3453137"/>
                </a:lnTo>
                <a:lnTo>
                  <a:pt x="11990567" y="3441805"/>
                </a:lnTo>
                <a:lnTo>
                  <a:pt x="11989829" y="3426426"/>
                </a:lnTo>
                <a:lnTo>
                  <a:pt x="11992043" y="3417522"/>
                </a:lnTo>
                <a:lnTo>
                  <a:pt x="11992043" y="3409023"/>
                </a:lnTo>
                <a:lnTo>
                  <a:pt x="11987614" y="3407809"/>
                </a:lnTo>
                <a:lnTo>
                  <a:pt x="11977278" y="3404166"/>
                </a:lnTo>
                <a:lnTo>
                  <a:pt x="11979493" y="3398500"/>
                </a:lnTo>
                <a:close/>
                <a:moveTo>
                  <a:pt x="10993199" y="3389192"/>
                </a:moveTo>
                <a:lnTo>
                  <a:pt x="11005750" y="3401738"/>
                </a:lnTo>
                <a:lnTo>
                  <a:pt x="11000582" y="3402548"/>
                </a:lnTo>
                <a:lnTo>
                  <a:pt x="10993199" y="3396882"/>
                </a:lnTo>
                <a:cubicBezTo>
                  <a:pt x="10993199" y="3396882"/>
                  <a:pt x="10993199" y="3389192"/>
                  <a:pt x="10993199" y="3389192"/>
                </a:cubicBezTo>
                <a:close/>
                <a:moveTo>
                  <a:pt x="10529582" y="3387168"/>
                </a:moveTo>
                <a:lnTo>
                  <a:pt x="10529582" y="3391620"/>
                </a:lnTo>
                <a:lnTo>
                  <a:pt x="10523676" y="3396072"/>
                </a:lnTo>
                <a:lnTo>
                  <a:pt x="10520723" y="3406190"/>
                </a:lnTo>
                <a:cubicBezTo>
                  <a:pt x="10520723" y="3406190"/>
                  <a:pt x="10524415" y="3412261"/>
                  <a:pt x="10524415" y="3412261"/>
                </a:cubicBezTo>
                <a:lnTo>
                  <a:pt x="10525153" y="3420760"/>
                </a:lnTo>
                <a:lnTo>
                  <a:pt x="10518509" y="3435329"/>
                </a:lnTo>
                <a:lnTo>
                  <a:pt x="10515556" y="3429259"/>
                </a:lnTo>
                <a:lnTo>
                  <a:pt x="10518509" y="3421569"/>
                </a:lnTo>
                <a:lnTo>
                  <a:pt x="10512603" y="3411047"/>
                </a:lnTo>
                <a:lnTo>
                  <a:pt x="10516294" y="3404976"/>
                </a:lnTo>
                <a:lnTo>
                  <a:pt x="10516294" y="3391620"/>
                </a:lnTo>
                <a:close/>
                <a:moveTo>
                  <a:pt x="11870971" y="3376646"/>
                </a:moveTo>
                <a:lnTo>
                  <a:pt x="11878354" y="3377860"/>
                </a:lnTo>
                <a:lnTo>
                  <a:pt x="11884998" y="3383931"/>
                </a:lnTo>
                <a:lnTo>
                  <a:pt x="11894595" y="3385954"/>
                </a:lnTo>
                <a:lnTo>
                  <a:pt x="11896810" y="3390811"/>
                </a:lnTo>
                <a:lnTo>
                  <a:pt x="11892380" y="3395667"/>
                </a:lnTo>
                <a:lnTo>
                  <a:pt x="11886474" y="3392834"/>
                </a:lnTo>
                <a:lnTo>
                  <a:pt x="11875401" y="3392430"/>
                </a:lnTo>
                <a:lnTo>
                  <a:pt x="11870971" y="3387573"/>
                </a:lnTo>
                <a:lnTo>
                  <a:pt x="11867280" y="3380693"/>
                </a:lnTo>
                <a:cubicBezTo>
                  <a:pt x="11867280" y="3380693"/>
                  <a:pt x="11870971" y="3376646"/>
                  <a:pt x="11870971" y="3376646"/>
                </a:cubicBezTo>
                <a:close/>
                <a:moveTo>
                  <a:pt x="12013452" y="3368147"/>
                </a:moveTo>
                <a:lnTo>
                  <a:pt x="12020835" y="3371385"/>
                </a:lnTo>
                <a:lnTo>
                  <a:pt x="12020097" y="3375836"/>
                </a:lnTo>
                <a:cubicBezTo>
                  <a:pt x="12020097" y="3375836"/>
                  <a:pt x="12010499" y="3376646"/>
                  <a:pt x="12010499" y="3376646"/>
                </a:cubicBezTo>
                <a:lnTo>
                  <a:pt x="12009023" y="3371385"/>
                </a:lnTo>
                <a:close/>
                <a:moveTo>
                  <a:pt x="12047412" y="3364504"/>
                </a:moveTo>
                <a:lnTo>
                  <a:pt x="12054056" y="3366528"/>
                </a:lnTo>
                <a:lnTo>
                  <a:pt x="12053318" y="3369361"/>
                </a:lnTo>
                <a:lnTo>
                  <a:pt x="12057009" y="3369361"/>
                </a:lnTo>
                <a:lnTo>
                  <a:pt x="12065129" y="3376646"/>
                </a:lnTo>
                <a:lnTo>
                  <a:pt x="12071774" y="3377860"/>
                </a:lnTo>
                <a:lnTo>
                  <a:pt x="12087277" y="3386764"/>
                </a:lnTo>
                <a:lnTo>
                  <a:pt x="12093183" y="3394049"/>
                </a:lnTo>
                <a:lnTo>
                  <a:pt x="12093183" y="3399715"/>
                </a:lnTo>
                <a:lnTo>
                  <a:pt x="12085062" y="3400524"/>
                </a:lnTo>
                <a:lnTo>
                  <a:pt x="12073250" y="3396072"/>
                </a:lnTo>
                <a:lnTo>
                  <a:pt x="12062915" y="3383121"/>
                </a:lnTo>
                <a:lnTo>
                  <a:pt x="12055532" y="3383931"/>
                </a:lnTo>
                <a:lnTo>
                  <a:pt x="12047412" y="3396072"/>
                </a:lnTo>
                <a:lnTo>
                  <a:pt x="12045197" y="3390811"/>
                </a:lnTo>
                <a:cubicBezTo>
                  <a:pt x="12045197" y="3390811"/>
                  <a:pt x="12045197" y="3385550"/>
                  <a:pt x="12045197" y="3385550"/>
                </a:cubicBezTo>
                <a:lnTo>
                  <a:pt x="12049626" y="3381907"/>
                </a:lnTo>
                <a:lnTo>
                  <a:pt x="12047412" y="3374622"/>
                </a:lnTo>
                <a:close/>
                <a:moveTo>
                  <a:pt x="12063653" y="3362886"/>
                </a:moveTo>
                <a:lnTo>
                  <a:pt x="12070297" y="3364909"/>
                </a:lnTo>
                <a:lnTo>
                  <a:pt x="12078418" y="3374622"/>
                </a:lnTo>
                <a:lnTo>
                  <a:pt x="12073988" y="3374622"/>
                </a:lnTo>
                <a:cubicBezTo>
                  <a:pt x="12073988" y="3374622"/>
                  <a:pt x="12066606" y="3367337"/>
                  <a:pt x="12066606" y="3367337"/>
                </a:cubicBezTo>
                <a:close/>
                <a:moveTo>
                  <a:pt x="12132310" y="3362076"/>
                </a:moveTo>
                <a:lnTo>
                  <a:pt x="12136739" y="3364100"/>
                </a:lnTo>
                <a:lnTo>
                  <a:pt x="12139692" y="3362886"/>
                </a:lnTo>
                <a:lnTo>
                  <a:pt x="12145598" y="3363290"/>
                </a:lnTo>
                <a:lnTo>
                  <a:pt x="12150766" y="3371789"/>
                </a:lnTo>
                <a:lnTo>
                  <a:pt x="12159625" y="3382312"/>
                </a:lnTo>
                <a:lnTo>
                  <a:pt x="12163316" y="3384740"/>
                </a:lnTo>
                <a:lnTo>
                  <a:pt x="12162578" y="3390001"/>
                </a:lnTo>
                <a:lnTo>
                  <a:pt x="12164054" y="3406190"/>
                </a:lnTo>
                <a:lnTo>
                  <a:pt x="12163316" y="3419546"/>
                </a:lnTo>
                <a:lnTo>
                  <a:pt x="12169222" y="3423997"/>
                </a:lnTo>
                <a:lnTo>
                  <a:pt x="12172175" y="3432092"/>
                </a:lnTo>
                <a:lnTo>
                  <a:pt x="12176604" y="3437758"/>
                </a:lnTo>
                <a:lnTo>
                  <a:pt x="12171437" y="3435734"/>
                </a:lnTo>
                <a:lnTo>
                  <a:pt x="12169222" y="3438162"/>
                </a:lnTo>
                <a:lnTo>
                  <a:pt x="12166269" y="3436544"/>
                </a:lnTo>
                <a:lnTo>
                  <a:pt x="12151504" y="3435734"/>
                </a:lnTo>
                <a:lnTo>
                  <a:pt x="12148551" y="3429663"/>
                </a:lnTo>
                <a:lnTo>
                  <a:pt x="12140430" y="3424807"/>
                </a:lnTo>
                <a:lnTo>
                  <a:pt x="12136739" y="3422379"/>
                </a:lnTo>
                <a:lnTo>
                  <a:pt x="12135263" y="3419950"/>
                </a:lnTo>
                <a:lnTo>
                  <a:pt x="12130095" y="3421569"/>
                </a:lnTo>
                <a:lnTo>
                  <a:pt x="12131571" y="3419546"/>
                </a:lnTo>
                <a:lnTo>
                  <a:pt x="12136739" y="3413880"/>
                </a:lnTo>
                <a:lnTo>
                  <a:pt x="12138216" y="3409832"/>
                </a:lnTo>
                <a:lnTo>
                  <a:pt x="12133048" y="3406595"/>
                </a:lnTo>
                <a:lnTo>
                  <a:pt x="12121974" y="3394453"/>
                </a:lnTo>
                <a:lnTo>
                  <a:pt x="12108686" y="3385145"/>
                </a:lnTo>
                <a:lnTo>
                  <a:pt x="12101303" y="3370575"/>
                </a:lnTo>
                <a:lnTo>
                  <a:pt x="12101303" y="3364504"/>
                </a:lnTo>
                <a:lnTo>
                  <a:pt x="12105733" y="3366123"/>
                </a:lnTo>
                <a:cubicBezTo>
                  <a:pt x="12105733" y="3366123"/>
                  <a:pt x="12113115" y="3366123"/>
                  <a:pt x="12113115" y="3366123"/>
                </a:cubicBezTo>
                <a:lnTo>
                  <a:pt x="12123451" y="3366528"/>
                </a:lnTo>
                <a:lnTo>
                  <a:pt x="12127142" y="3362886"/>
                </a:lnTo>
                <a:close/>
                <a:moveTo>
                  <a:pt x="11994258" y="3357624"/>
                </a:moveTo>
                <a:lnTo>
                  <a:pt x="11992043" y="3368147"/>
                </a:lnTo>
                <a:lnTo>
                  <a:pt x="11995735" y="3376241"/>
                </a:lnTo>
                <a:lnTo>
                  <a:pt x="11991305" y="3387573"/>
                </a:lnTo>
                <a:lnTo>
                  <a:pt x="11985399" y="3389597"/>
                </a:lnTo>
                <a:lnTo>
                  <a:pt x="11980231" y="3377455"/>
                </a:lnTo>
                <a:lnTo>
                  <a:pt x="11986137" y="3369766"/>
                </a:lnTo>
                <a:lnTo>
                  <a:pt x="11990567" y="3360862"/>
                </a:lnTo>
                <a:cubicBezTo>
                  <a:pt x="11990567" y="3360862"/>
                  <a:pt x="11994258" y="3357624"/>
                  <a:pt x="11994258" y="3357624"/>
                </a:cubicBezTo>
                <a:close/>
                <a:moveTo>
                  <a:pt x="12034861" y="3336174"/>
                </a:moveTo>
                <a:cubicBezTo>
                  <a:pt x="12034861" y="3336174"/>
                  <a:pt x="12044459" y="3345483"/>
                  <a:pt x="12044459" y="3345483"/>
                </a:cubicBezTo>
                <a:lnTo>
                  <a:pt x="12045935" y="3350744"/>
                </a:lnTo>
                <a:lnTo>
                  <a:pt x="12043720" y="3355196"/>
                </a:lnTo>
                <a:lnTo>
                  <a:pt x="12030432" y="3342245"/>
                </a:lnTo>
                <a:lnTo>
                  <a:pt x="12031170" y="3336984"/>
                </a:lnTo>
                <a:close/>
                <a:moveTo>
                  <a:pt x="10534012" y="3320795"/>
                </a:moveTo>
                <a:lnTo>
                  <a:pt x="10536226" y="3326056"/>
                </a:lnTo>
                <a:lnTo>
                  <a:pt x="10532535" y="3333746"/>
                </a:lnTo>
                <a:lnTo>
                  <a:pt x="10536226" y="3336984"/>
                </a:lnTo>
                <a:lnTo>
                  <a:pt x="10535488" y="3346697"/>
                </a:lnTo>
                <a:lnTo>
                  <a:pt x="10528106" y="3356815"/>
                </a:lnTo>
                <a:lnTo>
                  <a:pt x="10534750" y="3360862"/>
                </a:lnTo>
                <a:lnTo>
                  <a:pt x="10534750" y="3373813"/>
                </a:lnTo>
                <a:lnTo>
                  <a:pt x="10523676" y="3381502"/>
                </a:lnTo>
                <a:cubicBezTo>
                  <a:pt x="10523676" y="3381502"/>
                  <a:pt x="10519247" y="3377860"/>
                  <a:pt x="10519247" y="3377860"/>
                </a:cubicBezTo>
                <a:lnTo>
                  <a:pt x="10524415" y="3358029"/>
                </a:lnTo>
                <a:lnTo>
                  <a:pt x="10522938" y="3351554"/>
                </a:lnTo>
                <a:lnTo>
                  <a:pt x="10525891" y="3346292"/>
                </a:lnTo>
                <a:lnTo>
                  <a:pt x="10523676" y="3330913"/>
                </a:lnTo>
                <a:close/>
                <a:moveTo>
                  <a:pt x="11902716" y="3316343"/>
                </a:moveTo>
                <a:lnTo>
                  <a:pt x="11914528" y="3319986"/>
                </a:lnTo>
                <a:lnTo>
                  <a:pt x="11926340" y="3317557"/>
                </a:lnTo>
                <a:lnTo>
                  <a:pt x="11947010" y="3334555"/>
                </a:lnTo>
                <a:lnTo>
                  <a:pt x="11957346" y="3338198"/>
                </a:lnTo>
                <a:cubicBezTo>
                  <a:pt x="11957346" y="3338198"/>
                  <a:pt x="11957346" y="3346292"/>
                  <a:pt x="11957346" y="3346292"/>
                </a:cubicBezTo>
                <a:lnTo>
                  <a:pt x="11953655" y="3352768"/>
                </a:lnTo>
                <a:lnTo>
                  <a:pt x="11958822" y="3359648"/>
                </a:lnTo>
                <a:lnTo>
                  <a:pt x="11958822" y="3367337"/>
                </a:lnTo>
                <a:lnTo>
                  <a:pt x="11953655" y="3370575"/>
                </a:lnTo>
                <a:lnTo>
                  <a:pt x="11953655" y="3377860"/>
                </a:lnTo>
                <a:lnTo>
                  <a:pt x="11944796" y="3384740"/>
                </a:lnTo>
                <a:lnTo>
                  <a:pt x="11936675" y="3383526"/>
                </a:lnTo>
                <a:lnTo>
                  <a:pt x="11927078" y="3372599"/>
                </a:lnTo>
                <a:lnTo>
                  <a:pt x="11927078" y="3364100"/>
                </a:lnTo>
                <a:lnTo>
                  <a:pt x="11918957" y="3360053"/>
                </a:lnTo>
                <a:lnTo>
                  <a:pt x="11918957" y="3345887"/>
                </a:lnTo>
                <a:lnTo>
                  <a:pt x="11912313" y="3337793"/>
                </a:lnTo>
                <a:lnTo>
                  <a:pt x="11905669" y="3335365"/>
                </a:lnTo>
                <a:lnTo>
                  <a:pt x="11902716" y="3324438"/>
                </a:lnTo>
                <a:lnTo>
                  <a:pt x="11896072" y="3324842"/>
                </a:lnTo>
                <a:lnTo>
                  <a:pt x="11893857" y="3320390"/>
                </a:lnTo>
                <a:close/>
                <a:moveTo>
                  <a:pt x="11974325" y="3312701"/>
                </a:moveTo>
                <a:cubicBezTo>
                  <a:pt x="11974325" y="3312701"/>
                  <a:pt x="11983923" y="3315939"/>
                  <a:pt x="11983923" y="3315939"/>
                </a:cubicBezTo>
                <a:lnTo>
                  <a:pt x="11989090" y="3323628"/>
                </a:lnTo>
                <a:lnTo>
                  <a:pt x="11984661" y="3328080"/>
                </a:lnTo>
                <a:lnTo>
                  <a:pt x="11982446" y="3333341"/>
                </a:lnTo>
                <a:lnTo>
                  <a:pt x="11970634" y="3326056"/>
                </a:lnTo>
                <a:lnTo>
                  <a:pt x="11969158" y="3319176"/>
                </a:lnTo>
                <a:close/>
                <a:moveTo>
                  <a:pt x="11876877" y="3300559"/>
                </a:moveTo>
                <a:lnTo>
                  <a:pt x="11883521" y="3300559"/>
                </a:lnTo>
                <a:lnTo>
                  <a:pt x="11893119" y="3309463"/>
                </a:lnTo>
                <a:cubicBezTo>
                  <a:pt x="11893119" y="3309463"/>
                  <a:pt x="11890166" y="3311891"/>
                  <a:pt x="11890166" y="3311891"/>
                </a:cubicBezTo>
                <a:lnTo>
                  <a:pt x="11878354" y="3307035"/>
                </a:lnTo>
                <a:close/>
                <a:moveTo>
                  <a:pt x="12091706" y="3288418"/>
                </a:moveTo>
                <a:lnTo>
                  <a:pt x="12099089" y="3295298"/>
                </a:lnTo>
                <a:lnTo>
                  <a:pt x="12103518" y="3304607"/>
                </a:lnTo>
                <a:lnTo>
                  <a:pt x="12099827" y="3314320"/>
                </a:lnTo>
                <a:lnTo>
                  <a:pt x="12086539" y="3316748"/>
                </a:lnTo>
                <a:cubicBezTo>
                  <a:pt x="12086539" y="3316748"/>
                  <a:pt x="12082109" y="3311891"/>
                  <a:pt x="12082109" y="3311891"/>
                </a:cubicBezTo>
                <a:lnTo>
                  <a:pt x="12085800" y="3309463"/>
                </a:lnTo>
                <a:lnTo>
                  <a:pt x="12088753" y="3302178"/>
                </a:lnTo>
                <a:lnTo>
                  <a:pt x="12086539" y="3292060"/>
                </a:lnTo>
                <a:close/>
                <a:moveTo>
                  <a:pt x="11973587" y="3277086"/>
                </a:moveTo>
                <a:lnTo>
                  <a:pt x="11980970" y="3281538"/>
                </a:lnTo>
                <a:lnTo>
                  <a:pt x="11982446" y="3288418"/>
                </a:lnTo>
                <a:lnTo>
                  <a:pt x="11975064" y="3284776"/>
                </a:lnTo>
                <a:cubicBezTo>
                  <a:pt x="11975064" y="3284776"/>
                  <a:pt x="11973587" y="3277086"/>
                  <a:pt x="11973587" y="3277086"/>
                </a:cubicBezTo>
                <a:close/>
                <a:moveTo>
                  <a:pt x="11977278" y="3236210"/>
                </a:moveTo>
                <a:cubicBezTo>
                  <a:pt x="11977278" y="3236210"/>
                  <a:pt x="11983184" y="3240257"/>
                  <a:pt x="11983184" y="3240257"/>
                </a:cubicBezTo>
                <a:lnTo>
                  <a:pt x="11978755" y="3245114"/>
                </a:lnTo>
                <a:lnTo>
                  <a:pt x="11977278" y="3258874"/>
                </a:lnTo>
                <a:lnTo>
                  <a:pt x="11970634" y="3264945"/>
                </a:lnTo>
                <a:lnTo>
                  <a:pt x="11968419" y="3258469"/>
                </a:lnTo>
                <a:lnTo>
                  <a:pt x="11969896" y="3254422"/>
                </a:lnTo>
                <a:lnTo>
                  <a:pt x="11965467" y="3242281"/>
                </a:lnTo>
                <a:close/>
                <a:moveTo>
                  <a:pt x="2537355" y="3103463"/>
                </a:moveTo>
                <a:cubicBezTo>
                  <a:pt x="2537355" y="3103463"/>
                  <a:pt x="2542522" y="3108725"/>
                  <a:pt x="2542522" y="3108725"/>
                </a:cubicBezTo>
                <a:lnTo>
                  <a:pt x="2550643" y="3109939"/>
                </a:lnTo>
                <a:lnTo>
                  <a:pt x="2544737" y="3113986"/>
                </a:lnTo>
                <a:lnTo>
                  <a:pt x="2538093" y="3111558"/>
                </a:lnTo>
                <a:lnTo>
                  <a:pt x="2533664" y="3105082"/>
                </a:lnTo>
                <a:close/>
                <a:moveTo>
                  <a:pt x="2614870" y="3090917"/>
                </a:moveTo>
                <a:lnTo>
                  <a:pt x="2651044" y="3093750"/>
                </a:lnTo>
                <a:lnTo>
                  <a:pt x="2671715" y="3091322"/>
                </a:lnTo>
                <a:lnTo>
                  <a:pt x="2677621" y="3093750"/>
                </a:lnTo>
                <a:lnTo>
                  <a:pt x="2680574" y="3099821"/>
                </a:lnTo>
                <a:lnTo>
                  <a:pt x="2689433" y="3102249"/>
                </a:lnTo>
                <a:lnTo>
                  <a:pt x="2676883" y="3115200"/>
                </a:lnTo>
                <a:lnTo>
                  <a:pt x="2659903" y="3122080"/>
                </a:lnTo>
                <a:lnTo>
                  <a:pt x="2653997" y="3119247"/>
                </a:lnTo>
                <a:lnTo>
                  <a:pt x="2636279" y="3123295"/>
                </a:lnTo>
                <a:lnTo>
                  <a:pt x="2630374" y="3121271"/>
                </a:lnTo>
                <a:lnTo>
                  <a:pt x="2606011" y="3120057"/>
                </a:lnTo>
                <a:cubicBezTo>
                  <a:pt x="2606011" y="3120057"/>
                  <a:pt x="2602320" y="3112367"/>
                  <a:pt x="2602320" y="3112367"/>
                </a:cubicBezTo>
                <a:lnTo>
                  <a:pt x="2603797" y="3107915"/>
                </a:lnTo>
                <a:lnTo>
                  <a:pt x="2602320" y="3101440"/>
                </a:lnTo>
                <a:lnTo>
                  <a:pt x="2611179" y="3097797"/>
                </a:lnTo>
                <a:close/>
                <a:moveTo>
                  <a:pt x="2095147" y="3090108"/>
                </a:moveTo>
                <a:lnTo>
                  <a:pt x="2132797" y="3092131"/>
                </a:lnTo>
                <a:lnTo>
                  <a:pt x="2142394" y="3106296"/>
                </a:lnTo>
                <a:cubicBezTo>
                  <a:pt x="2142394" y="3106296"/>
                  <a:pt x="2154944" y="3108725"/>
                  <a:pt x="2154944" y="3108725"/>
                </a:cubicBezTo>
                <a:lnTo>
                  <a:pt x="2163065" y="3116414"/>
                </a:lnTo>
                <a:lnTo>
                  <a:pt x="2162327" y="3120866"/>
                </a:lnTo>
                <a:lnTo>
                  <a:pt x="2145347" y="3120866"/>
                </a:lnTo>
                <a:lnTo>
                  <a:pt x="2138703" y="3117628"/>
                </a:lnTo>
                <a:lnTo>
                  <a:pt x="2135012" y="3124913"/>
                </a:lnTo>
                <a:lnTo>
                  <a:pt x="2129844" y="3126532"/>
                </a:lnTo>
                <a:lnTo>
                  <a:pt x="2126153" y="3122080"/>
                </a:lnTo>
                <a:lnTo>
                  <a:pt x="2117294" y="3122080"/>
                </a:lnTo>
                <a:lnTo>
                  <a:pt x="2117294" y="3131794"/>
                </a:lnTo>
                <a:lnTo>
                  <a:pt x="2104744" y="3131389"/>
                </a:lnTo>
                <a:lnTo>
                  <a:pt x="2097361" y="3125723"/>
                </a:lnTo>
                <a:lnTo>
                  <a:pt x="2085549" y="3126128"/>
                </a:lnTo>
                <a:lnTo>
                  <a:pt x="2078905" y="3121271"/>
                </a:lnTo>
                <a:lnTo>
                  <a:pt x="2072999" y="3109129"/>
                </a:lnTo>
                <a:lnTo>
                  <a:pt x="2067093" y="3106701"/>
                </a:lnTo>
                <a:lnTo>
                  <a:pt x="2060449" y="3108725"/>
                </a:lnTo>
                <a:lnTo>
                  <a:pt x="2051590" y="3101845"/>
                </a:lnTo>
                <a:lnTo>
                  <a:pt x="2056758" y="3094155"/>
                </a:lnTo>
                <a:lnTo>
                  <a:pt x="2065617" y="3092536"/>
                </a:lnTo>
                <a:lnTo>
                  <a:pt x="2076690" y="3093750"/>
                </a:lnTo>
                <a:close/>
                <a:moveTo>
                  <a:pt x="2318096" y="3065016"/>
                </a:moveTo>
                <a:lnTo>
                  <a:pt x="2327694" y="3071896"/>
                </a:lnTo>
                <a:lnTo>
                  <a:pt x="2329908" y="3078776"/>
                </a:lnTo>
                <a:cubicBezTo>
                  <a:pt x="2329908" y="3078776"/>
                  <a:pt x="2315882" y="3073919"/>
                  <a:pt x="2315882" y="3073919"/>
                </a:cubicBezTo>
                <a:lnTo>
                  <a:pt x="2309237" y="3069063"/>
                </a:lnTo>
                <a:close/>
                <a:moveTo>
                  <a:pt x="11902716" y="3063397"/>
                </a:moveTo>
                <a:lnTo>
                  <a:pt x="11921910" y="3066634"/>
                </a:lnTo>
                <a:lnTo>
                  <a:pt x="11930031" y="3075133"/>
                </a:lnTo>
                <a:lnTo>
                  <a:pt x="11937413" y="3079585"/>
                </a:lnTo>
                <a:cubicBezTo>
                  <a:pt x="11937413" y="3079585"/>
                  <a:pt x="11939628" y="3074729"/>
                  <a:pt x="11939628" y="3074729"/>
                </a:cubicBezTo>
                <a:lnTo>
                  <a:pt x="11953655" y="3074729"/>
                </a:lnTo>
                <a:lnTo>
                  <a:pt x="11961037" y="3069467"/>
                </a:lnTo>
                <a:lnTo>
                  <a:pt x="11961775" y="3065016"/>
                </a:lnTo>
                <a:lnTo>
                  <a:pt x="11966205" y="3063397"/>
                </a:lnTo>
                <a:lnTo>
                  <a:pt x="11972849" y="3071491"/>
                </a:lnTo>
                <a:lnTo>
                  <a:pt x="11972111" y="3077966"/>
                </a:lnTo>
                <a:lnTo>
                  <a:pt x="11966205" y="3084442"/>
                </a:lnTo>
                <a:lnTo>
                  <a:pt x="11963990" y="3102249"/>
                </a:lnTo>
                <a:lnTo>
                  <a:pt x="11972849" y="3116414"/>
                </a:lnTo>
                <a:lnTo>
                  <a:pt x="11978755" y="3118438"/>
                </a:lnTo>
                <a:lnTo>
                  <a:pt x="11981708" y="3130175"/>
                </a:lnTo>
                <a:lnTo>
                  <a:pt x="11986876" y="3135841"/>
                </a:lnTo>
                <a:lnTo>
                  <a:pt x="11982446" y="3157291"/>
                </a:lnTo>
                <a:lnTo>
                  <a:pt x="11976540" y="3170646"/>
                </a:lnTo>
                <a:lnTo>
                  <a:pt x="11978755" y="3181573"/>
                </a:lnTo>
                <a:lnTo>
                  <a:pt x="11970634" y="3193715"/>
                </a:lnTo>
                <a:lnTo>
                  <a:pt x="11969896" y="3189263"/>
                </a:lnTo>
                <a:lnTo>
                  <a:pt x="11973587" y="3182383"/>
                </a:lnTo>
                <a:lnTo>
                  <a:pt x="11966943" y="3185621"/>
                </a:lnTo>
                <a:lnTo>
                  <a:pt x="11951440" y="3199381"/>
                </a:lnTo>
                <a:lnTo>
                  <a:pt x="11948487" y="3207475"/>
                </a:lnTo>
                <a:lnTo>
                  <a:pt x="11949225" y="3217998"/>
                </a:lnTo>
                <a:lnTo>
                  <a:pt x="11944057" y="3224878"/>
                </a:lnTo>
                <a:lnTo>
                  <a:pt x="11942581" y="3236210"/>
                </a:lnTo>
                <a:lnTo>
                  <a:pt x="11947749" y="3239852"/>
                </a:lnTo>
                <a:lnTo>
                  <a:pt x="11952916" y="3251994"/>
                </a:lnTo>
                <a:lnTo>
                  <a:pt x="11959561" y="3258469"/>
                </a:lnTo>
                <a:lnTo>
                  <a:pt x="11955131" y="3263730"/>
                </a:lnTo>
                <a:lnTo>
                  <a:pt x="11955131" y="3273848"/>
                </a:lnTo>
                <a:lnTo>
                  <a:pt x="11963252" y="3279514"/>
                </a:lnTo>
                <a:lnTo>
                  <a:pt x="11967681" y="3288418"/>
                </a:lnTo>
                <a:lnTo>
                  <a:pt x="11979493" y="3292060"/>
                </a:lnTo>
                <a:lnTo>
                  <a:pt x="11986876" y="3289632"/>
                </a:lnTo>
                <a:lnTo>
                  <a:pt x="11989090" y="3282347"/>
                </a:lnTo>
                <a:lnTo>
                  <a:pt x="12002379" y="3272634"/>
                </a:lnTo>
                <a:lnTo>
                  <a:pt x="12011976" y="3272229"/>
                </a:lnTo>
                <a:lnTo>
                  <a:pt x="12026741" y="3281133"/>
                </a:lnTo>
                <a:lnTo>
                  <a:pt x="12032647" y="3291656"/>
                </a:lnTo>
                <a:lnTo>
                  <a:pt x="12031908" y="3301369"/>
                </a:lnTo>
                <a:lnTo>
                  <a:pt x="12036338" y="3306225"/>
                </a:lnTo>
                <a:lnTo>
                  <a:pt x="12042982" y="3302178"/>
                </a:lnTo>
                <a:lnTo>
                  <a:pt x="12042244" y="3292870"/>
                </a:lnTo>
                <a:lnTo>
                  <a:pt x="12046673" y="3289632"/>
                </a:lnTo>
                <a:lnTo>
                  <a:pt x="12052579" y="3298536"/>
                </a:lnTo>
                <a:lnTo>
                  <a:pt x="12064391" y="3298941"/>
                </a:lnTo>
                <a:lnTo>
                  <a:pt x="12073988" y="3305011"/>
                </a:lnTo>
                <a:lnTo>
                  <a:pt x="12076203" y="3308249"/>
                </a:lnTo>
                <a:lnTo>
                  <a:pt x="12068821" y="3309058"/>
                </a:lnTo>
                <a:lnTo>
                  <a:pt x="12063653" y="3306630"/>
                </a:lnTo>
                <a:lnTo>
                  <a:pt x="12059223" y="3309463"/>
                </a:lnTo>
                <a:lnTo>
                  <a:pt x="12060700" y="3317557"/>
                </a:lnTo>
                <a:lnTo>
                  <a:pt x="12067344" y="3333341"/>
                </a:lnTo>
                <a:lnTo>
                  <a:pt x="12067344" y="3339817"/>
                </a:lnTo>
                <a:lnTo>
                  <a:pt x="12077680" y="3339817"/>
                </a:lnTo>
                <a:lnTo>
                  <a:pt x="12084324" y="3343054"/>
                </a:lnTo>
                <a:lnTo>
                  <a:pt x="12093183" y="3342650"/>
                </a:lnTo>
                <a:lnTo>
                  <a:pt x="12096874" y="3347506"/>
                </a:lnTo>
                <a:lnTo>
                  <a:pt x="12092444" y="3351554"/>
                </a:lnTo>
                <a:lnTo>
                  <a:pt x="12093183" y="3357220"/>
                </a:lnTo>
                <a:lnTo>
                  <a:pt x="12090230" y="3370575"/>
                </a:lnTo>
                <a:lnTo>
                  <a:pt x="12081371" y="3367742"/>
                </a:lnTo>
                <a:lnTo>
                  <a:pt x="12073250" y="3358838"/>
                </a:lnTo>
                <a:lnTo>
                  <a:pt x="12081371" y="3354387"/>
                </a:lnTo>
                <a:lnTo>
                  <a:pt x="12081371" y="3349530"/>
                </a:lnTo>
                <a:lnTo>
                  <a:pt x="12073250" y="3347911"/>
                </a:lnTo>
                <a:lnTo>
                  <a:pt x="12073988" y="3351149"/>
                </a:lnTo>
                <a:lnTo>
                  <a:pt x="12065129" y="3353577"/>
                </a:lnTo>
                <a:lnTo>
                  <a:pt x="12054056" y="3341840"/>
                </a:lnTo>
                <a:lnTo>
                  <a:pt x="12046673" y="3339412"/>
                </a:lnTo>
                <a:lnTo>
                  <a:pt x="12046673" y="3329294"/>
                </a:lnTo>
                <a:lnTo>
                  <a:pt x="12042982" y="3320795"/>
                </a:lnTo>
                <a:lnTo>
                  <a:pt x="12028217" y="3315939"/>
                </a:lnTo>
                <a:lnTo>
                  <a:pt x="12021573" y="3305416"/>
                </a:lnTo>
                <a:lnTo>
                  <a:pt x="12015667" y="3302178"/>
                </a:lnTo>
                <a:lnTo>
                  <a:pt x="12009761" y="3296917"/>
                </a:lnTo>
                <a:lnTo>
                  <a:pt x="12004593" y="3296108"/>
                </a:lnTo>
                <a:lnTo>
                  <a:pt x="12003117" y="3300559"/>
                </a:lnTo>
                <a:lnTo>
                  <a:pt x="12013452" y="3317557"/>
                </a:lnTo>
                <a:lnTo>
                  <a:pt x="12016405" y="3332937"/>
                </a:lnTo>
                <a:lnTo>
                  <a:pt x="12012714" y="3333341"/>
                </a:lnTo>
                <a:lnTo>
                  <a:pt x="12003117" y="3318367"/>
                </a:lnTo>
                <a:lnTo>
                  <a:pt x="11991305" y="3311082"/>
                </a:lnTo>
                <a:lnTo>
                  <a:pt x="11987614" y="3303797"/>
                </a:lnTo>
                <a:lnTo>
                  <a:pt x="11966943" y="3296512"/>
                </a:lnTo>
                <a:lnTo>
                  <a:pt x="11955869" y="3297322"/>
                </a:lnTo>
                <a:lnTo>
                  <a:pt x="11951440" y="3303392"/>
                </a:lnTo>
                <a:lnTo>
                  <a:pt x="11953655" y="3309463"/>
                </a:lnTo>
                <a:lnTo>
                  <a:pt x="11944057" y="3314724"/>
                </a:lnTo>
                <a:lnTo>
                  <a:pt x="11932984" y="3304202"/>
                </a:lnTo>
                <a:lnTo>
                  <a:pt x="11926340" y="3309868"/>
                </a:lnTo>
                <a:lnTo>
                  <a:pt x="11918219" y="3311487"/>
                </a:lnTo>
                <a:lnTo>
                  <a:pt x="11922648" y="3303797"/>
                </a:lnTo>
                <a:lnTo>
                  <a:pt x="11918957" y="3296108"/>
                </a:lnTo>
                <a:lnTo>
                  <a:pt x="11913051" y="3298131"/>
                </a:lnTo>
                <a:lnTo>
                  <a:pt x="11910098" y="3307440"/>
                </a:lnTo>
                <a:lnTo>
                  <a:pt x="11903454" y="3296917"/>
                </a:lnTo>
                <a:lnTo>
                  <a:pt x="11904931" y="3285990"/>
                </a:lnTo>
                <a:lnTo>
                  <a:pt x="11903454" y="3280728"/>
                </a:lnTo>
                <a:lnTo>
                  <a:pt x="11909360" y="3274658"/>
                </a:lnTo>
                <a:lnTo>
                  <a:pt x="11919695" y="3262112"/>
                </a:lnTo>
                <a:lnTo>
                  <a:pt x="11911575" y="3256041"/>
                </a:lnTo>
                <a:lnTo>
                  <a:pt x="11900501" y="3254827"/>
                </a:lnTo>
                <a:lnTo>
                  <a:pt x="11900501" y="3260493"/>
                </a:lnTo>
                <a:lnTo>
                  <a:pt x="11905669" y="3265754"/>
                </a:lnTo>
                <a:lnTo>
                  <a:pt x="11899763" y="3273039"/>
                </a:lnTo>
                <a:lnTo>
                  <a:pt x="11893119" y="3272634"/>
                </a:lnTo>
                <a:lnTo>
                  <a:pt x="11883521" y="3260897"/>
                </a:lnTo>
                <a:lnTo>
                  <a:pt x="11883521" y="3251589"/>
                </a:lnTo>
                <a:lnTo>
                  <a:pt x="11879092" y="3250375"/>
                </a:lnTo>
                <a:lnTo>
                  <a:pt x="11875401" y="3252803"/>
                </a:lnTo>
                <a:lnTo>
                  <a:pt x="11871710" y="3249970"/>
                </a:lnTo>
                <a:lnTo>
                  <a:pt x="11870971" y="3233377"/>
                </a:lnTo>
                <a:lnTo>
                  <a:pt x="11863589" y="3220831"/>
                </a:lnTo>
                <a:lnTo>
                  <a:pt x="11859898" y="3207475"/>
                </a:lnTo>
                <a:lnTo>
                  <a:pt x="11863589" y="3201404"/>
                </a:lnTo>
                <a:lnTo>
                  <a:pt x="11862112" y="3197762"/>
                </a:lnTo>
                <a:lnTo>
                  <a:pt x="11856206" y="3197762"/>
                </a:lnTo>
                <a:lnTo>
                  <a:pt x="11853253" y="3187644"/>
                </a:lnTo>
                <a:lnTo>
                  <a:pt x="11854730" y="3176312"/>
                </a:lnTo>
                <a:lnTo>
                  <a:pt x="11862112" y="3184002"/>
                </a:lnTo>
                <a:lnTo>
                  <a:pt x="11870233" y="3185621"/>
                </a:lnTo>
                <a:lnTo>
                  <a:pt x="11877616" y="3181573"/>
                </a:lnTo>
                <a:lnTo>
                  <a:pt x="11877616" y="3175907"/>
                </a:lnTo>
                <a:lnTo>
                  <a:pt x="11869495" y="3160528"/>
                </a:lnTo>
                <a:lnTo>
                  <a:pt x="11874663" y="3149601"/>
                </a:lnTo>
                <a:lnTo>
                  <a:pt x="11879830" y="3126937"/>
                </a:lnTo>
                <a:lnTo>
                  <a:pt x="11879830" y="3107915"/>
                </a:lnTo>
                <a:lnTo>
                  <a:pt x="11876877" y="3096583"/>
                </a:lnTo>
                <a:lnTo>
                  <a:pt x="11887213" y="3077966"/>
                </a:lnTo>
                <a:lnTo>
                  <a:pt x="11888689" y="3067849"/>
                </a:lnTo>
                <a:close/>
                <a:moveTo>
                  <a:pt x="11915266" y="3049636"/>
                </a:moveTo>
                <a:lnTo>
                  <a:pt x="11927078" y="3049636"/>
                </a:lnTo>
                <a:lnTo>
                  <a:pt x="11919695" y="3053684"/>
                </a:lnTo>
                <a:cubicBezTo>
                  <a:pt x="11919695" y="3053684"/>
                  <a:pt x="11915266" y="3049636"/>
                  <a:pt x="11915266" y="3049636"/>
                </a:cubicBezTo>
                <a:close/>
                <a:moveTo>
                  <a:pt x="11951440" y="3039923"/>
                </a:moveTo>
                <a:cubicBezTo>
                  <a:pt x="11950702" y="3039923"/>
                  <a:pt x="11954393" y="3044780"/>
                  <a:pt x="11954393" y="3044780"/>
                </a:cubicBezTo>
                <a:lnTo>
                  <a:pt x="11950702" y="3051255"/>
                </a:lnTo>
                <a:lnTo>
                  <a:pt x="11944796" y="3047208"/>
                </a:lnTo>
                <a:close/>
                <a:moveTo>
                  <a:pt x="11908622" y="3029805"/>
                </a:moveTo>
                <a:lnTo>
                  <a:pt x="11915266" y="3035876"/>
                </a:lnTo>
                <a:lnTo>
                  <a:pt x="11905669" y="3037495"/>
                </a:lnTo>
                <a:cubicBezTo>
                  <a:pt x="11905669" y="3037495"/>
                  <a:pt x="11908622" y="3029805"/>
                  <a:pt x="11908622" y="3029805"/>
                </a:cubicBezTo>
                <a:close/>
                <a:moveTo>
                  <a:pt x="2408162" y="3020902"/>
                </a:moveTo>
                <a:lnTo>
                  <a:pt x="2417021" y="3023330"/>
                </a:lnTo>
                <a:lnTo>
                  <a:pt x="2422189" y="3020902"/>
                </a:lnTo>
                <a:lnTo>
                  <a:pt x="2463530" y="3028996"/>
                </a:lnTo>
                <a:lnTo>
                  <a:pt x="2470175" y="3033448"/>
                </a:lnTo>
                <a:lnTo>
                  <a:pt x="2474604" y="3031829"/>
                </a:lnTo>
                <a:lnTo>
                  <a:pt x="2483463" y="3031829"/>
                </a:lnTo>
                <a:lnTo>
                  <a:pt x="2491584" y="3045994"/>
                </a:lnTo>
                <a:lnTo>
                  <a:pt x="2507087" y="3048827"/>
                </a:lnTo>
                <a:lnTo>
                  <a:pt x="2512993" y="3048018"/>
                </a:lnTo>
                <a:lnTo>
                  <a:pt x="2519637" y="3052469"/>
                </a:lnTo>
                <a:lnTo>
                  <a:pt x="2510778" y="3055707"/>
                </a:lnTo>
                <a:lnTo>
                  <a:pt x="2489369" y="3053684"/>
                </a:lnTo>
                <a:lnTo>
                  <a:pt x="2475342" y="3050041"/>
                </a:lnTo>
                <a:lnTo>
                  <a:pt x="2468698" y="3052065"/>
                </a:lnTo>
                <a:lnTo>
                  <a:pt x="2478295" y="3052065"/>
                </a:lnTo>
                <a:lnTo>
                  <a:pt x="2492322" y="3059754"/>
                </a:lnTo>
                <a:lnTo>
                  <a:pt x="2505610" y="3065825"/>
                </a:lnTo>
                <a:lnTo>
                  <a:pt x="2513731" y="3065420"/>
                </a:lnTo>
                <a:lnTo>
                  <a:pt x="2526281" y="3069063"/>
                </a:lnTo>
                <a:lnTo>
                  <a:pt x="2533664" y="3069063"/>
                </a:lnTo>
                <a:lnTo>
                  <a:pt x="2553596" y="3079585"/>
                </a:lnTo>
                <a:lnTo>
                  <a:pt x="2558026" y="3086465"/>
                </a:lnTo>
                <a:cubicBezTo>
                  <a:pt x="2558026" y="3086465"/>
                  <a:pt x="2553596" y="3093750"/>
                  <a:pt x="2553596" y="3093750"/>
                </a:cubicBezTo>
                <a:lnTo>
                  <a:pt x="2546952" y="3093750"/>
                </a:lnTo>
                <a:lnTo>
                  <a:pt x="2543999" y="3101035"/>
                </a:lnTo>
                <a:lnTo>
                  <a:pt x="2529972" y="3097797"/>
                </a:lnTo>
                <a:lnTo>
                  <a:pt x="2518899" y="3096988"/>
                </a:lnTo>
                <a:lnTo>
                  <a:pt x="2511516" y="3091727"/>
                </a:lnTo>
                <a:lnTo>
                  <a:pt x="2501919" y="3094964"/>
                </a:lnTo>
                <a:lnTo>
                  <a:pt x="2486416" y="3092941"/>
                </a:lnTo>
                <a:lnTo>
                  <a:pt x="2472389" y="3095369"/>
                </a:lnTo>
                <a:lnTo>
                  <a:pt x="2459101" y="3106701"/>
                </a:lnTo>
                <a:lnTo>
                  <a:pt x="2445813" y="3109939"/>
                </a:lnTo>
                <a:lnTo>
                  <a:pt x="2439907" y="3106701"/>
                </a:lnTo>
                <a:lnTo>
                  <a:pt x="2439168" y="3097797"/>
                </a:lnTo>
                <a:lnTo>
                  <a:pt x="2431786" y="3093750"/>
                </a:lnTo>
                <a:lnTo>
                  <a:pt x="2425880" y="3105082"/>
                </a:lnTo>
                <a:lnTo>
                  <a:pt x="2419236" y="3104273"/>
                </a:lnTo>
                <a:lnTo>
                  <a:pt x="2413330" y="3099416"/>
                </a:lnTo>
                <a:lnTo>
                  <a:pt x="2408900" y="3105892"/>
                </a:lnTo>
                <a:lnTo>
                  <a:pt x="2410377" y="3110344"/>
                </a:lnTo>
                <a:lnTo>
                  <a:pt x="2398565" y="3125318"/>
                </a:lnTo>
                <a:lnTo>
                  <a:pt x="2391921" y="3139078"/>
                </a:lnTo>
                <a:lnTo>
                  <a:pt x="2386015" y="3136245"/>
                </a:lnTo>
                <a:lnTo>
                  <a:pt x="2383062" y="3131389"/>
                </a:lnTo>
                <a:lnTo>
                  <a:pt x="2374203" y="3128151"/>
                </a:lnTo>
                <a:lnTo>
                  <a:pt x="2377156" y="3120462"/>
                </a:lnTo>
                <a:lnTo>
                  <a:pt x="2371988" y="3110344"/>
                </a:lnTo>
                <a:lnTo>
                  <a:pt x="2366820" y="3109939"/>
                </a:lnTo>
                <a:lnTo>
                  <a:pt x="2359438" y="3109129"/>
                </a:lnTo>
                <a:lnTo>
                  <a:pt x="2350579" y="3105487"/>
                </a:lnTo>
                <a:lnTo>
                  <a:pt x="2346150" y="3108725"/>
                </a:lnTo>
                <a:lnTo>
                  <a:pt x="2318835" y="3107915"/>
                </a:lnTo>
                <a:lnTo>
                  <a:pt x="2309237" y="3103059"/>
                </a:lnTo>
                <a:lnTo>
                  <a:pt x="2287090" y="3103059"/>
                </a:lnTo>
                <a:lnTo>
                  <a:pt x="2281922" y="3107106"/>
                </a:lnTo>
                <a:lnTo>
                  <a:pt x="2281184" y="3115200"/>
                </a:lnTo>
                <a:lnTo>
                  <a:pt x="2275278" y="3113581"/>
                </a:lnTo>
                <a:lnTo>
                  <a:pt x="2263466" y="3100630"/>
                </a:lnTo>
                <a:lnTo>
                  <a:pt x="2251654" y="3099416"/>
                </a:lnTo>
                <a:lnTo>
                  <a:pt x="2247963" y="3091727"/>
                </a:lnTo>
                <a:lnTo>
                  <a:pt x="2251654" y="3086061"/>
                </a:lnTo>
                <a:lnTo>
                  <a:pt x="2261990" y="3081204"/>
                </a:lnTo>
                <a:lnTo>
                  <a:pt x="2270849" y="3088489"/>
                </a:lnTo>
                <a:lnTo>
                  <a:pt x="2285614" y="3084847"/>
                </a:lnTo>
                <a:lnTo>
                  <a:pt x="2290043" y="3086465"/>
                </a:lnTo>
                <a:lnTo>
                  <a:pt x="2290781" y="3090917"/>
                </a:lnTo>
                <a:lnTo>
                  <a:pt x="2303331" y="3086465"/>
                </a:lnTo>
                <a:lnTo>
                  <a:pt x="2313667" y="3090513"/>
                </a:lnTo>
                <a:lnTo>
                  <a:pt x="2325479" y="3089298"/>
                </a:lnTo>
                <a:lnTo>
                  <a:pt x="2334338" y="3091727"/>
                </a:lnTo>
                <a:lnTo>
                  <a:pt x="2338029" y="3088894"/>
                </a:lnTo>
                <a:lnTo>
                  <a:pt x="2358700" y="3089703"/>
                </a:lnTo>
                <a:lnTo>
                  <a:pt x="2360915" y="3084037"/>
                </a:lnTo>
                <a:lnTo>
                  <a:pt x="2349841" y="3075133"/>
                </a:lnTo>
                <a:lnTo>
                  <a:pt x="2340982" y="3072705"/>
                </a:lnTo>
                <a:lnTo>
                  <a:pt x="2336552" y="3065016"/>
                </a:lnTo>
                <a:lnTo>
                  <a:pt x="2339505" y="3053279"/>
                </a:lnTo>
                <a:lnTo>
                  <a:pt x="2336552" y="3045994"/>
                </a:lnTo>
                <a:lnTo>
                  <a:pt x="2338767" y="3041137"/>
                </a:lnTo>
                <a:lnTo>
                  <a:pt x="2312190" y="3033043"/>
                </a:lnTo>
                <a:cubicBezTo>
                  <a:pt x="2312190" y="3033043"/>
                  <a:pt x="2302593" y="3027782"/>
                  <a:pt x="2302593" y="3027782"/>
                </a:cubicBezTo>
                <a:lnTo>
                  <a:pt x="2305546" y="3022925"/>
                </a:lnTo>
                <a:lnTo>
                  <a:pt x="2324002" y="3022925"/>
                </a:lnTo>
                <a:lnTo>
                  <a:pt x="2332861" y="3025354"/>
                </a:lnTo>
                <a:lnTo>
                  <a:pt x="2338767" y="3022116"/>
                </a:lnTo>
                <a:lnTo>
                  <a:pt x="2360176" y="3024544"/>
                </a:lnTo>
                <a:lnTo>
                  <a:pt x="2368297" y="3032234"/>
                </a:lnTo>
                <a:lnTo>
                  <a:pt x="2377156" y="3030615"/>
                </a:lnTo>
                <a:lnTo>
                  <a:pt x="2386015" y="3032638"/>
                </a:lnTo>
                <a:lnTo>
                  <a:pt x="2391183" y="3023735"/>
                </a:lnTo>
                <a:close/>
                <a:moveTo>
                  <a:pt x="11929293" y="3017259"/>
                </a:moveTo>
                <a:lnTo>
                  <a:pt x="11927816" y="3026972"/>
                </a:lnTo>
                <a:cubicBezTo>
                  <a:pt x="11927816" y="3026972"/>
                  <a:pt x="11921910" y="3022116"/>
                  <a:pt x="11921910" y="3022116"/>
                </a:cubicBezTo>
                <a:close/>
                <a:moveTo>
                  <a:pt x="2337291" y="3007546"/>
                </a:moveTo>
                <a:lnTo>
                  <a:pt x="2354270" y="3016855"/>
                </a:lnTo>
                <a:cubicBezTo>
                  <a:pt x="2354270" y="3016855"/>
                  <a:pt x="2335814" y="3017259"/>
                  <a:pt x="2335814" y="3017259"/>
                </a:cubicBezTo>
                <a:lnTo>
                  <a:pt x="2327694" y="3011998"/>
                </a:lnTo>
                <a:close/>
                <a:moveTo>
                  <a:pt x="11377086" y="2989334"/>
                </a:moveTo>
                <a:lnTo>
                  <a:pt x="11387422" y="2992976"/>
                </a:lnTo>
                <a:lnTo>
                  <a:pt x="11397757" y="2999047"/>
                </a:lnTo>
                <a:lnTo>
                  <a:pt x="11402186" y="3011189"/>
                </a:lnTo>
                <a:lnTo>
                  <a:pt x="11394804" y="3022521"/>
                </a:lnTo>
                <a:lnTo>
                  <a:pt x="11392589" y="3028996"/>
                </a:lnTo>
                <a:lnTo>
                  <a:pt x="11387422" y="3032638"/>
                </a:lnTo>
                <a:lnTo>
                  <a:pt x="11382254" y="3046803"/>
                </a:lnTo>
                <a:lnTo>
                  <a:pt x="11384469" y="3054898"/>
                </a:lnTo>
                <a:lnTo>
                  <a:pt x="11377086" y="3061778"/>
                </a:lnTo>
                <a:lnTo>
                  <a:pt x="11368227" y="3063397"/>
                </a:lnTo>
                <a:lnTo>
                  <a:pt x="11367489" y="3068658"/>
                </a:lnTo>
                <a:lnTo>
                  <a:pt x="11360845" y="3075943"/>
                </a:lnTo>
                <a:lnTo>
                  <a:pt x="11352724" y="3073919"/>
                </a:lnTo>
                <a:lnTo>
                  <a:pt x="11344603" y="3075538"/>
                </a:lnTo>
                <a:lnTo>
                  <a:pt x="11342389" y="3083632"/>
                </a:lnTo>
                <a:lnTo>
                  <a:pt x="11336483" y="3086465"/>
                </a:lnTo>
                <a:lnTo>
                  <a:pt x="11327624" y="3080799"/>
                </a:lnTo>
                <a:lnTo>
                  <a:pt x="11320241" y="3081204"/>
                </a:lnTo>
                <a:lnTo>
                  <a:pt x="11313597" y="3076348"/>
                </a:lnTo>
                <a:lnTo>
                  <a:pt x="11303262" y="3076348"/>
                </a:lnTo>
                <a:cubicBezTo>
                  <a:pt x="11303262" y="3076348"/>
                  <a:pt x="11293665" y="3069063"/>
                  <a:pt x="11293665" y="3069063"/>
                </a:cubicBezTo>
                <a:lnTo>
                  <a:pt x="11294403" y="3063801"/>
                </a:lnTo>
                <a:lnTo>
                  <a:pt x="11289235" y="3054898"/>
                </a:lnTo>
                <a:lnTo>
                  <a:pt x="11288497" y="3037495"/>
                </a:lnTo>
                <a:lnTo>
                  <a:pt x="11284067" y="3030210"/>
                </a:lnTo>
                <a:lnTo>
                  <a:pt x="11296618" y="3017664"/>
                </a:lnTo>
                <a:lnTo>
                  <a:pt x="11312121" y="3009570"/>
                </a:lnTo>
                <a:lnTo>
                  <a:pt x="11314335" y="3000666"/>
                </a:lnTo>
                <a:lnTo>
                  <a:pt x="11323194" y="2999452"/>
                </a:lnTo>
                <a:lnTo>
                  <a:pt x="11332792" y="2995000"/>
                </a:lnTo>
                <a:lnTo>
                  <a:pt x="11342389" y="2995000"/>
                </a:lnTo>
                <a:lnTo>
                  <a:pt x="11349033" y="2990548"/>
                </a:lnTo>
                <a:lnTo>
                  <a:pt x="11354201" y="2992167"/>
                </a:lnTo>
                <a:lnTo>
                  <a:pt x="11364536" y="2990143"/>
                </a:lnTo>
                <a:cubicBezTo>
                  <a:pt x="11363798" y="2990143"/>
                  <a:pt x="11369704" y="2993786"/>
                  <a:pt x="11369704" y="2993786"/>
                </a:cubicBezTo>
                <a:close/>
                <a:moveTo>
                  <a:pt x="11374871" y="2941982"/>
                </a:moveTo>
                <a:lnTo>
                  <a:pt x="11383730" y="2945220"/>
                </a:lnTo>
                <a:cubicBezTo>
                  <a:pt x="11383730" y="2945220"/>
                  <a:pt x="11383730" y="2949267"/>
                  <a:pt x="11383730" y="2949267"/>
                </a:cubicBezTo>
                <a:lnTo>
                  <a:pt x="11374133" y="2947648"/>
                </a:lnTo>
                <a:lnTo>
                  <a:pt x="11366751" y="2948053"/>
                </a:lnTo>
                <a:lnTo>
                  <a:pt x="11363060" y="2943601"/>
                </a:lnTo>
                <a:close/>
                <a:moveTo>
                  <a:pt x="1890653" y="2853755"/>
                </a:moveTo>
                <a:lnTo>
                  <a:pt x="1914277" y="2857397"/>
                </a:lnTo>
                <a:lnTo>
                  <a:pt x="1923136" y="2867110"/>
                </a:lnTo>
                <a:lnTo>
                  <a:pt x="1938639" y="2869943"/>
                </a:lnTo>
                <a:lnTo>
                  <a:pt x="1950451" y="2865896"/>
                </a:lnTo>
                <a:lnTo>
                  <a:pt x="1987363" y="2870753"/>
                </a:lnTo>
                <a:lnTo>
                  <a:pt x="1991793" y="2876014"/>
                </a:lnTo>
                <a:lnTo>
                  <a:pt x="2001390" y="2873990"/>
                </a:lnTo>
                <a:lnTo>
                  <a:pt x="2012463" y="2885727"/>
                </a:lnTo>
                <a:lnTo>
                  <a:pt x="2016155" y="2895440"/>
                </a:lnTo>
                <a:lnTo>
                  <a:pt x="2026490" y="2899892"/>
                </a:lnTo>
                <a:lnTo>
                  <a:pt x="2053805" y="2901106"/>
                </a:lnTo>
                <a:lnTo>
                  <a:pt x="2066355" y="2910415"/>
                </a:lnTo>
                <a:lnTo>
                  <a:pt x="2078167" y="2916081"/>
                </a:lnTo>
                <a:lnTo>
                  <a:pt x="2090717" y="2927008"/>
                </a:lnTo>
                <a:lnTo>
                  <a:pt x="2109173" y="2931055"/>
                </a:lnTo>
                <a:lnTo>
                  <a:pt x="2115818" y="2937126"/>
                </a:lnTo>
                <a:lnTo>
                  <a:pt x="2118770" y="2931460"/>
                </a:lnTo>
                <a:lnTo>
                  <a:pt x="2123938" y="2933888"/>
                </a:lnTo>
                <a:lnTo>
                  <a:pt x="2121724" y="2939149"/>
                </a:lnTo>
                <a:lnTo>
                  <a:pt x="2126153" y="2943601"/>
                </a:lnTo>
                <a:lnTo>
                  <a:pt x="2133535" y="2935912"/>
                </a:lnTo>
                <a:lnTo>
                  <a:pt x="2146824" y="2945220"/>
                </a:lnTo>
                <a:lnTo>
                  <a:pt x="2154944" y="2951696"/>
                </a:lnTo>
                <a:lnTo>
                  <a:pt x="2160112" y="2947648"/>
                </a:lnTo>
                <a:lnTo>
                  <a:pt x="2177830" y="2959790"/>
                </a:lnTo>
                <a:lnTo>
                  <a:pt x="2187427" y="2960599"/>
                </a:lnTo>
                <a:lnTo>
                  <a:pt x="2195548" y="2957766"/>
                </a:lnTo>
                <a:lnTo>
                  <a:pt x="2201454" y="2959385"/>
                </a:lnTo>
                <a:lnTo>
                  <a:pt x="2197763" y="2970717"/>
                </a:lnTo>
                <a:lnTo>
                  <a:pt x="2192595" y="2975574"/>
                </a:lnTo>
                <a:lnTo>
                  <a:pt x="2199239" y="2977597"/>
                </a:lnTo>
                <a:lnTo>
                  <a:pt x="2225078" y="2977597"/>
                </a:lnTo>
                <a:lnTo>
                  <a:pt x="2247225" y="2986096"/>
                </a:lnTo>
                <a:lnTo>
                  <a:pt x="2253131" y="2998642"/>
                </a:lnTo>
                <a:lnTo>
                  <a:pt x="2261990" y="2999452"/>
                </a:lnTo>
                <a:lnTo>
                  <a:pt x="2266419" y="3003904"/>
                </a:lnTo>
                <a:lnTo>
                  <a:pt x="2261252" y="3013212"/>
                </a:lnTo>
                <a:lnTo>
                  <a:pt x="2248701" y="3016045"/>
                </a:lnTo>
                <a:lnTo>
                  <a:pt x="2231722" y="3014022"/>
                </a:lnTo>
                <a:lnTo>
                  <a:pt x="2224339" y="3019688"/>
                </a:lnTo>
                <a:lnTo>
                  <a:pt x="2218433" y="3018473"/>
                </a:lnTo>
                <a:lnTo>
                  <a:pt x="2214742" y="3023735"/>
                </a:lnTo>
                <a:lnTo>
                  <a:pt x="2189642" y="3028996"/>
                </a:lnTo>
                <a:cubicBezTo>
                  <a:pt x="2189642" y="3028996"/>
                  <a:pt x="2172662" y="3022116"/>
                  <a:pt x="2172662" y="3022116"/>
                </a:cubicBezTo>
                <a:lnTo>
                  <a:pt x="2158636" y="3020497"/>
                </a:lnTo>
                <a:lnTo>
                  <a:pt x="2134274" y="3025758"/>
                </a:lnTo>
                <a:lnTo>
                  <a:pt x="2126153" y="3022116"/>
                </a:lnTo>
                <a:lnTo>
                  <a:pt x="2114341" y="3028187"/>
                </a:lnTo>
                <a:lnTo>
                  <a:pt x="2096623" y="3024949"/>
                </a:lnTo>
                <a:lnTo>
                  <a:pt x="2097361" y="3016855"/>
                </a:lnTo>
                <a:lnTo>
                  <a:pt x="2113603" y="3003094"/>
                </a:lnTo>
                <a:lnTo>
                  <a:pt x="2126153" y="3000261"/>
                </a:lnTo>
                <a:lnTo>
                  <a:pt x="2127629" y="2991358"/>
                </a:lnTo>
                <a:lnTo>
                  <a:pt x="2119509" y="2988525"/>
                </a:lnTo>
                <a:lnTo>
                  <a:pt x="2117294" y="2984073"/>
                </a:lnTo>
                <a:lnTo>
                  <a:pt x="2099576" y="2983668"/>
                </a:lnTo>
                <a:lnTo>
                  <a:pt x="2088503" y="2977597"/>
                </a:lnTo>
                <a:lnTo>
                  <a:pt x="2084811" y="2980835"/>
                </a:lnTo>
                <a:lnTo>
                  <a:pt x="2076690" y="2980430"/>
                </a:lnTo>
                <a:lnTo>
                  <a:pt x="2059711" y="2962623"/>
                </a:lnTo>
                <a:lnTo>
                  <a:pt x="2051590" y="2935102"/>
                </a:lnTo>
                <a:lnTo>
                  <a:pt x="2045684" y="2933079"/>
                </a:lnTo>
                <a:lnTo>
                  <a:pt x="2032396" y="2937531"/>
                </a:lnTo>
                <a:lnTo>
                  <a:pt x="2025014" y="2934293"/>
                </a:lnTo>
                <a:lnTo>
                  <a:pt x="2015416" y="2935507"/>
                </a:lnTo>
                <a:lnTo>
                  <a:pt x="2006557" y="2929032"/>
                </a:lnTo>
                <a:lnTo>
                  <a:pt x="2001390" y="2931865"/>
                </a:lnTo>
                <a:lnTo>
                  <a:pt x="1988840" y="2929841"/>
                </a:lnTo>
                <a:lnTo>
                  <a:pt x="1972598" y="2918914"/>
                </a:lnTo>
                <a:lnTo>
                  <a:pt x="1971860" y="2914057"/>
                </a:lnTo>
                <a:lnTo>
                  <a:pt x="1965216" y="2909605"/>
                </a:lnTo>
                <a:lnTo>
                  <a:pt x="1961524" y="2914462"/>
                </a:lnTo>
                <a:lnTo>
                  <a:pt x="1954880" y="2914867"/>
                </a:lnTo>
                <a:lnTo>
                  <a:pt x="1940854" y="2913248"/>
                </a:lnTo>
                <a:lnTo>
                  <a:pt x="1932733" y="2906772"/>
                </a:lnTo>
                <a:lnTo>
                  <a:pt x="1923874" y="2906772"/>
                </a:lnTo>
                <a:lnTo>
                  <a:pt x="1917968" y="2908796"/>
                </a:lnTo>
                <a:lnTo>
                  <a:pt x="1888438" y="2904344"/>
                </a:lnTo>
                <a:lnTo>
                  <a:pt x="1881056" y="2899083"/>
                </a:lnTo>
                <a:lnTo>
                  <a:pt x="1888438" y="2893821"/>
                </a:lnTo>
                <a:lnTo>
                  <a:pt x="1899512" y="2895036"/>
                </a:lnTo>
                <a:lnTo>
                  <a:pt x="1905418" y="2890584"/>
                </a:lnTo>
                <a:lnTo>
                  <a:pt x="1899512" y="2885727"/>
                </a:lnTo>
                <a:lnTo>
                  <a:pt x="1877365" y="2883299"/>
                </a:lnTo>
                <a:lnTo>
                  <a:pt x="1867768" y="2883703"/>
                </a:lnTo>
                <a:lnTo>
                  <a:pt x="1854479" y="2881680"/>
                </a:lnTo>
                <a:lnTo>
                  <a:pt x="1848573" y="2888155"/>
                </a:lnTo>
                <a:lnTo>
                  <a:pt x="1839714" y="2889774"/>
                </a:lnTo>
                <a:lnTo>
                  <a:pt x="1824949" y="2906368"/>
                </a:lnTo>
                <a:lnTo>
                  <a:pt x="1814614" y="2907986"/>
                </a:lnTo>
                <a:lnTo>
                  <a:pt x="1808708" y="2903130"/>
                </a:lnTo>
                <a:lnTo>
                  <a:pt x="1803540" y="2907177"/>
                </a:lnTo>
                <a:lnTo>
                  <a:pt x="1790252" y="2904749"/>
                </a:lnTo>
                <a:lnTo>
                  <a:pt x="1780655" y="2918914"/>
                </a:lnTo>
                <a:lnTo>
                  <a:pt x="1771796" y="2919723"/>
                </a:lnTo>
                <a:lnTo>
                  <a:pt x="1759984" y="2926603"/>
                </a:lnTo>
                <a:lnTo>
                  <a:pt x="1759246" y="2918914"/>
                </a:lnTo>
                <a:lnTo>
                  <a:pt x="1755555" y="2917295"/>
                </a:lnTo>
                <a:lnTo>
                  <a:pt x="1745957" y="2927817"/>
                </a:lnTo>
                <a:lnTo>
                  <a:pt x="1736360" y="2923366"/>
                </a:lnTo>
                <a:lnTo>
                  <a:pt x="1736360" y="2917295"/>
                </a:lnTo>
                <a:lnTo>
                  <a:pt x="1743743" y="2919318"/>
                </a:lnTo>
                <a:lnTo>
                  <a:pt x="1761461" y="2910010"/>
                </a:lnTo>
                <a:lnTo>
                  <a:pt x="1769581" y="2914057"/>
                </a:lnTo>
                <a:lnTo>
                  <a:pt x="1772534" y="2910010"/>
                </a:lnTo>
                <a:lnTo>
                  <a:pt x="1766628" y="2902725"/>
                </a:lnTo>
                <a:lnTo>
                  <a:pt x="1768105" y="2892203"/>
                </a:lnTo>
                <a:lnTo>
                  <a:pt x="1776964" y="2887751"/>
                </a:lnTo>
                <a:lnTo>
                  <a:pt x="1784346" y="2879656"/>
                </a:lnTo>
                <a:lnTo>
                  <a:pt x="1805017" y="2873990"/>
                </a:lnTo>
                <a:lnTo>
                  <a:pt x="1812399" y="2867920"/>
                </a:lnTo>
                <a:lnTo>
                  <a:pt x="1833808" y="2863063"/>
                </a:lnTo>
                <a:lnTo>
                  <a:pt x="1861123" y="2861849"/>
                </a:lnTo>
                <a:lnTo>
                  <a:pt x="1870721" y="2854159"/>
                </a:lnTo>
                <a:close/>
                <a:moveTo>
                  <a:pt x="11682719" y="2808022"/>
                </a:moveTo>
                <a:lnTo>
                  <a:pt x="11688625" y="2813688"/>
                </a:lnTo>
                <a:lnTo>
                  <a:pt x="11684934" y="2816116"/>
                </a:lnTo>
                <a:cubicBezTo>
                  <a:pt x="11684934" y="2816116"/>
                  <a:pt x="11676075" y="2815711"/>
                  <a:pt x="11676075" y="2815711"/>
                </a:cubicBezTo>
                <a:lnTo>
                  <a:pt x="11674598" y="2811664"/>
                </a:lnTo>
                <a:close/>
                <a:moveTo>
                  <a:pt x="11881307" y="2698344"/>
                </a:moveTo>
                <a:lnTo>
                  <a:pt x="11892380" y="2701582"/>
                </a:lnTo>
                <a:lnTo>
                  <a:pt x="11897548" y="2712105"/>
                </a:lnTo>
                <a:lnTo>
                  <a:pt x="11900501" y="2712105"/>
                </a:lnTo>
                <a:lnTo>
                  <a:pt x="11909360" y="2718175"/>
                </a:lnTo>
                <a:lnTo>
                  <a:pt x="11910836" y="2725865"/>
                </a:lnTo>
                <a:lnTo>
                  <a:pt x="11907884" y="2726674"/>
                </a:lnTo>
                <a:lnTo>
                  <a:pt x="11904192" y="2738816"/>
                </a:lnTo>
                <a:lnTo>
                  <a:pt x="11901978" y="2762694"/>
                </a:lnTo>
                <a:lnTo>
                  <a:pt x="11896810" y="2772407"/>
                </a:lnTo>
                <a:lnTo>
                  <a:pt x="11898286" y="2785763"/>
                </a:lnTo>
                <a:lnTo>
                  <a:pt x="11897548" y="2797904"/>
                </a:lnTo>
                <a:lnTo>
                  <a:pt x="11894595" y="2815307"/>
                </a:lnTo>
                <a:lnTo>
                  <a:pt x="11899025" y="2816926"/>
                </a:lnTo>
                <a:lnTo>
                  <a:pt x="11895333" y="2820568"/>
                </a:lnTo>
                <a:lnTo>
                  <a:pt x="11895333" y="2831495"/>
                </a:lnTo>
                <a:lnTo>
                  <a:pt x="11882783" y="2849303"/>
                </a:lnTo>
                <a:lnTo>
                  <a:pt x="11874663" y="2859421"/>
                </a:lnTo>
                <a:lnTo>
                  <a:pt x="11879830" y="2873181"/>
                </a:lnTo>
                <a:lnTo>
                  <a:pt x="11876877" y="2884108"/>
                </a:lnTo>
                <a:lnTo>
                  <a:pt x="11879092" y="2893417"/>
                </a:lnTo>
                <a:lnTo>
                  <a:pt x="11871710" y="2890988"/>
                </a:lnTo>
                <a:lnTo>
                  <a:pt x="11865065" y="2893417"/>
                </a:lnTo>
                <a:lnTo>
                  <a:pt x="11864327" y="2885727"/>
                </a:lnTo>
                <a:lnTo>
                  <a:pt x="11865065" y="2874800"/>
                </a:lnTo>
                <a:lnTo>
                  <a:pt x="11857683" y="2865087"/>
                </a:lnTo>
                <a:lnTo>
                  <a:pt x="11843656" y="2860635"/>
                </a:lnTo>
                <a:lnTo>
                  <a:pt x="11842180" y="2854969"/>
                </a:lnTo>
                <a:lnTo>
                  <a:pt x="11837012" y="2853350"/>
                </a:lnTo>
                <a:lnTo>
                  <a:pt x="11831844" y="2846065"/>
                </a:lnTo>
                <a:lnTo>
                  <a:pt x="11831844" y="2840399"/>
                </a:lnTo>
                <a:lnTo>
                  <a:pt x="11834059" y="2839590"/>
                </a:lnTo>
                <a:lnTo>
                  <a:pt x="11832583" y="2834328"/>
                </a:lnTo>
                <a:lnTo>
                  <a:pt x="11827415" y="2831091"/>
                </a:lnTo>
                <a:lnTo>
                  <a:pt x="11825938" y="2812878"/>
                </a:lnTo>
                <a:lnTo>
                  <a:pt x="11825938" y="2794666"/>
                </a:lnTo>
                <a:lnTo>
                  <a:pt x="11822247" y="2790619"/>
                </a:lnTo>
                <a:lnTo>
                  <a:pt x="11825938" y="2787786"/>
                </a:lnTo>
                <a:lnTo>
                  <a:pt x="11831844" y="2769574"/>
                </a:lnTo>
                <a:lnTo>
                  <a:pt x="11842180" y="2752171"/>
                </a:lnTo>
                <a:cubicBezTo>
                  <a:pt x="11842180" y="2752171"/>
                  <a:pt x="11846609" y="2748529"/>
                  <a:pt x="11846609" y="2748529"/>
                </a:cubicBezTo>
                <a:lnTo>
                  <a:pt x="11848086" y="2742053"/>
                </a:lnTo>
                <a:lnTo>
                  <a:pt x="11845871" y="2738006"/>
                </a:lnTo>
                <a:lnTo>
                  <a:pt x="11856206" y="2721818"/>
                </a:lnTo>
                <a:lnTo>
                  <a:pt x="11866542" y="2710890"/>
                </a:lnTo>
                <a:lnTo>
                  <a:pt x="11875401" y="2707653"/>
                </a:lnTo>
                <a:lnTo>
                  <a:pt x="11874663" y="2701582"/>
                </a:lnTo>
                <a:close/>
                <a:moveTo>
                  <a:pt x="11785335" y="2690655"/>
                </a:moveTo>
                <a:lnTo>
                  <a:pt x="11789026" y="2694297"/>
                </a:lnTo>
                <a:lnTo>
                  <a:pt x="11788288" y="2701177"/>
                </a:lnTo>
                <a:cubicBezTo>
                  <a:pt x="11788288" y="2701177"/>
                  <a:pt x="11783120" y="2702796"/>
                  <a:pt x="11783120" y="2702796"/>
                </a:cubicBezTo>
                <a:lnTo>
                  <a:pt x="11780906" y="2692274"/>
                </a:lnTo>
                <a:close/>
                <a:moveTo>
                  <a:pt x="11858421" y="2427995"/>
                </a:moveTo>
                <a:lnTo>
                  <a:pt x="11862112" y="2429209"/>
                </a:lnTo>
                <a:lnTo>
                  <a:pt x="11868018" y="2428804"/>
                </a:lnTo>
                <a:lnTo>
                  <a:pt x="11877616" y="2434066"/>
                </a:lnTo>
                <a:cubicBezTo>
                  <a:pt x="11877616" y="2434066"/>
                  <a:pt x="11877616" y="2441351"/>
                  <a:pt x="11877616" y="2441351"/>
                </a:cubicBezTo>
                <a:lnTo>
                  <a:pt x="11870233" y="2436899"/>
                </a:lnTo>
                <a:lnTo>
                  <a:pt x="11860636" y="2434066"/>
                </a:lnTo>
                <a:close/>
                <a:moveTo>
                  <a:pt x="11803791" y="2337744"/>
                </a:moveTo>
                <a:lnTo>
                  <a:pt x="11816341" y="2339767"/>
                </a:lnTo>
                <a:cubicBezTo>
                  <a:pt x="11816341" y="2339767"/>
                  <a:pt x="11820771" y="2342195"/>
                  <a:pt x="11820771" y="2342195"/>
                </a:cubicBezTo>
                <a:lnTo>
                  <a:pt x="11828891" y="2341791"/>
                </a:lnTo>
                <a:lnTo>
                  <a:pt x="11829630" y="2351504"/>
                </a:lnTo>
                <a:lnTo>
                  <a:pt x="11819294" y="2347052"/>
                </a:lnTo>
                <a:lnTo>
                  <a:pt x="11808959" y="2347052"/>
                </a:lnTo>
                <a:lnTo>
                  <a:pt x="11803053" y="2341386"/>
                </a:lnTo>
                <a:close/>
                <a:moveTo>
                  <a:pt x="12159625" y="2254373"/>
                </a:moveTo>
                <a:lnTo>
                  <a:pt x="12160363" y="2259634"/>
                </a:lnTo>
                <a:lnTo>
                  <a:pt x="12166269" y="2262467"/>
                </a:lnTo>
                <a:lnTo>
                  <a:pt x="12169960" y="2268942"/>
                </a:lnTo>
                <a:lnTo>
                  <a:pt x="12164054" y="2273394"/>
                </a:lnTo>
                <a:lnTo>
                  <a:pt x="12157410" y="2272585"/>
                </a:lnTo>
                <a:lnTo>
                  <a:pt x="12153719" y="2262467"/>
                </a:lnTo>
                <a:cubicBezTo>
                  <a:pt x="12153719" y="2262467"/>
                  <a:pt x="12154457" y="2256801"/>
                  <a:pt x="12154457" y="2256801"/>
                </a:cubicBezTo>
                <a:close/>
                <a:moveTo>
                  <a:pt x="12164792" y="2249516"/>
                </a:moveTo>
                <a:lnTo>
                  <a:pt x="12171437" y="2250730"/>
                </a:lnTo>
                <a:lnTo>
                  <a:pt x="12165531" y="2253968"/>
                </a:lnTo>
                <a:cubicBezTo>
                  <a:pt x="12165531" y="2253968"/>
                  <a:pt x="12164792" y="2249516"/>
                  <a:pt x="12164792" y="2249516"/>
                </a:cubicBezTo>
                <a:close/>
                <a:moveTo>
                  <a:pt x="12176604" y="2243850"/>
                </a:moveTo>
                <a:cubicBezTo>
                  <a:pt x="12176604" y="2243850"/>
                  <a:pt x="12175128" y="2246683"/>
                  <a:pt x="12175128" y="2246683"/>
                </a:cubicBezTo>
                <a:lnTo>
                  <a:pt x="12170698" y="2245064"/>
                </a:lnTo>
                <a:close/>
                <a:moveTo>
                  <a:pt x="12176604" y="2239398"/>
                </a:moveTo>
                <a:lnTo>
                  <a:pt x="12180295" y="2239803"/>
                </a:lnTo>
                <a:lnTo>
                  <a:pt x="12178081" y="2241826"/>
                </a:lnTo>
                <a:cubicBezTo>
                  <a:pt x="12178081" y="2241826"/>
                  <a:pt x="12176604" y="2239398"/>
                  <a:pt x="12176604" y="2239398"/>
                </a:cubicBezTo>
                <a:close/>
                <a:moveTo>
                  <a:pt x="12178819" y="2231709"/>
                </a:moveTo>
                <a:cubicBezTo>
                  <a:pt x="12178819" y="2231709"/>
                  <a:pt x="12181772" y="2231709"/>
                  <a:pt x="12181772" y="2231709"/>
                </a:cubicBezTo>
                <a:lnTo>
                  <a:pt x="12187678" y="2235351"/>
                </a:lnTo>
                <a:lnTo>
                  <a:pt x="12184725" y="2236970"/>
                </a:lnTo>
                <a:lnTo>
                  <a:pt x="12179557" y="2233327"/>
                </a:lnTo>
                <a:close/>
                <a:moveTo>
                  <a:pt x="12048888" y="2213901"/>
                </a:moveTo>
                <a:lnTo>
                  <a:pt x="12058485" y="2215520"/>
                </a:lnTo>
                <a:lnTo>
                  <a:pt x="12059223" y="2221186"/>
                </a:lnTo>
                <a:lnTo>
                  <a:pt x="12052579" y="2232113"/>
                </a:lnTo>
                <a:cubicBezTo>
                  <a:pt x="12052579" y="2232113"/>
                  <a:pt x="12035600" y="2234946"/>
                  <a:pt x="12035600" y="2234946"/>
                </a:cubicBezTo>
                <a:lnTo>
                  <a:pt x="12026003" y="2233327"/>
                </a:lnTo>
                <a:lnTo>
                  <a:pt x="12022311" y="2226447"/>
                </a:lnTo>
                <a:lnTo>
                  <a:pt x="12027479" y="2219567"/>
                </a:lnTo>
                <a:close/>
                <a:moveTo>
                  <a:pt x="12161839" y="2173025"/>
                </a:moveTo>
                <a:lnTo>
                  <a:pt x="12169960" y="2173429"/>
                </a:lnTo>
                <a:lnTo>
                  <a:pt x="12167007" y="2179500"/>
                </a:lnTo>
                <a:lnTo>
                  <a:pt x="12163316" y="2183143"/>
                </a:lnTo>
                <a:lnTo>
                  <a:pt x="12158886" y="2183952"/>
                </a:lnTo>
                <a:cubicBezTo>
                  <a:pt x="12158886" y="2183952"/>
                  <a:pt x="12158148" y="2178691"/>
                  <a:pt x="12158148" y="2178691"/>
                </a:cubicBezTo>
                <a:close/>
                <a:moveTo>
                  <a:pt x="12016405" y="2157646"/>
                </a:moveTo>
                <a:lnTo>
                  <a:pt x="12019358" y="2162502"/>
                </a:lnTo>
                <a:lnTo>
                  <a:pt x="12020097" y="2170192"/>
                </a:lnTo>
                <a:lnTo>
                  <a:pt x="12016405" y="2170192"/>
                </a:lnTo>
                <a:cubicBezTo>
                  <a:pt x="12016405" y="2170192"/>
                  <a:pt x="12012714" y="2172620"/>
                  <a:pt x="12012714" y="2172620"/>
                </a:cubicBezTo>
                <a:lnTo>
                  <a:pt x="12008285" y="2166144"/>
                </a:lnTo>
                <a:lnTo>
                  <a:pt x="12010499" y="2162907"/>
                </a:lnTo>
                <a:lnTo>
                  <a:pt x="12013452" y="2162907"/>
                </a:lnTo>
                <a:close/>
                <a:moveTo>
                  <a:pt x="12168484" y="2145504"/>
                </a:moveTo>
                <a:cubicBezTo>
                  <a:pt x="12168484" y="2145504"/>
                  <a:pt x="12170698" y="2149551"/>
                  <a:pt x="12170698" y="2149551"/>
                </a:cubicBezTo>
                <a:lnTo>
                  <a:pt x="12172175" y="2155622"/>
                </a:lnTo>
                <a:lnTo>
                  <a:pt x="12167007" y="2165335"/>
                </a:lnTo>
                <a:lnTo>
                  <a:pt x="12163316" y="2168168"/>
                </a:lnTo>
                <a:lnTo>
                  <a:pt x="12161101" y="2162098"/>
                </a:lnTo>
                <a:lnTo>
                  <a:pt x="12161101" y="2154003"/>
                </a:lnTo>
                <a:lnTo>
                  <a:pt x="12164054" y="2148337"/>
                </a:lnTo>
                <a:close/>
                <a:moveTo>
                  <a:pt x="12088015" y="2136196"/>
                </a:moveTo>
                <a:cubicBezTo>
                  <a:pt x="12088015" y="2136196"/>
                  <a:pt x="12093183" y="2140647"/>
                  <a:pt x="12093183" y="2140647"/>
                </a:cubicBezTo>
                <a:lnTo>
                  <a:pt x="12085800" y="2143481"/>
                </a:lnTo>
                <a:lnTo>
                  <a:pt x="12083586" y="2139434"/>
                </a:lnTo>
                <a:close/>
                <a:moveTo>
                  <a:pt x="12125665" y="2124459"/>
                </a:moveTo>
                <a:lnTo>
                  <a:pt x="12129357" y="2126482"/>
                </a:lnTo>
                <a:lnTo>
                  <a:pt x="12130095" y="2134577"/>
                </a:lnTo>
                <a:lnTo>
                  <a:pt x="12127142" y="2139434"/>
                </a:lnTo>
                <a:cubicBezTo>
                  <a:pt x="12127142" y="2139434"/>
                  <a:pt x="12121974" y="2141052"/>
                  <a:pt x="12121974" y="2141052"/>
                </a:cubicBezTo>
                <a:lnTo>
                  <a:pt x="12119021" y="2134982"/>
                </a:lnTo>
                <a:lnTo>
                  <a:pt x="12119021" y="2129315"/>
                </a:lnTo>
                <a:close/>
                <a:moveTo>
                  <a:pt x="3316940" y="1580118"/>
                </a:moveTo>
                <a:lnTo>
                  <a:pt x="3316940" y="1584570"/>
                </a:lnTo>
                <a:lnTo>
                  <a:pt x="3313987" y="1589022"/>
                </a:lnTo>
                <a:lnTo>
                  <a:pt x="3311772" y="1585784"/>
                </a:lnTo>
                <a:cubicBezTo>
                  <a:pt x="3311772" y="1585784"/>
                  <a:pt x="3312511" y="1581332"/>
                  <a:pt x="3312511" y="1581332"/>
                </a:cubicBezTo>
                <a:close/>
                <a:moveTo>
                  <a:pt x="3113185" y="1556240"/>
                </a:moveTo>
                <a:lnTo>
                  <a:pt x="3113923" y="1560287"/>
                </a:lnTo>
                <a:lnTo>
                  <a:pt x="3109494" y="1566762"/>
                </a:lnTo>
                <a:lnTo>
                  <a:pt x="3118353" y="1567572"/>
                </a:lnTo>
                <a:lnTo>
                  <a:pt x="3118353" y="1573642"/>
                </a:lnTo>
                <a:lnTo>
                  <a:pt x="3108017" y="1590640"/>
                </a:lnTo>
                <a:lnTo>
                  <a:pt x="3101373" y="1596306"/>
                </a:lnTo>
                <a:lnTo>
                  <a:pt x="3111708" y="1599544"/>
                </a:lnTo>
                <a:lnTo>
                  <a:pt x="3115400" y="1606424"/>
                </a:lnTo>
                <a:lnTo>
                  <a:pt x="3110970" y="1612090"/>
                </a:lnTo>
                <a:lnTo>
                  <a:pt x="3113923" y="1616137"/>
                </a:lnTo>
                <a:lnTo>
                  <a:pt x="3119829" y="1612495"/>
                </a:lnTo>
                <a:lnTo>
                  <a:pt x="3119829" y="1605615"/>
                </a:lnTo>
                <a:lnTo>
                  <a:pt x="3125735" y="1603996"/>
                </a:lnTo>
                <a:lnTo>
                  <a:pt x="3135332" y="1607234"/>
                </a:lnTo>
                <a:lnTo>
                  <a:pt x="3137547" y="1617352"/>
                </a:lnTo>
                <a:lnTo>
                  <a:pt x="3139762" y="1621399"/>
                </a:lnTo>
                <a:lnTo>
                  <a:pt x="3130903" y="1624232"/>
                </a:lnTo>
                <a:lnTo>
                  <a:pt x="3125735" y="1627874"/>
                </a:lnTo>
                <a:lnTo>
                  <a:pt x="3111708" y="1629898"/>
                </a:lnTo>
                <a:lnTo>
                  <a:pt x="3096943" y="1640016"/>
                </a:lnTo>
                <a:lnTo>
                  <a:pt x="3088085" y="1640016"/>
                </a:lnTo>
                <a:lnTo>
                  <a:pt x="3084393" y="1635159"/>
                </a:lnTo>
                <a:lnTo>
                  <a:pt x="3080702" y="1636778"/>
                </a:lnTo>
                <a:lnTo>
                  <a:pt x="3078487" y="1645277"/>
                </a:lnTo>
                <a:lnTo>
                  <a:pt x="3075534" y="1647300"/>
                </a:lnTo>
                <a:lnTo>
                  <a:pt x="3071843" y="1640825"/>
                </a:lnTo>
                <a:lnTo>
                  <a:pt x="3057078" y="1633945"/>
                </a:lnTo>
                <a:cubicBezTo>
                  <a:pt x="3057078" y="1633945"/>
                  <a:pt x="3055602" y="1621399"/>
                  <a:pt x="3055602" y="1621399"/>
                </a:cubicBezTo>
                <a:lnTo>
                  <a:pt x="3052649" y="1615733"/>
                </a:lnTo>
                <a:lnTo>
                  <a:pt x="3056340" y="1608853"/>
                </a:lnTo>
                <a:lnTo>
                  <a:pt x="3070367" y="1601568"/>
                </a:lnTo>
                <a:lnTo>
                  <a:pt x="3080702" y="1587403"/>
                </a:lnTo>
                <a:lnTo>
                  <a:pt x="3085132" y="1582951"/>
                </a:lnTo>
                <a:lnTo>
                  <a:pt x="3089561" y="1573238"/>
                </a:lnTo>
                <a:lnTo>
                  <a:pt x="3101373" y="1564739"/>
                </a:lnTo>
                <a:lnTo>
                  <a:pt x="3105802" y="1557454"/>
                </a:lnTo>
                <a:close/>
                <a:moveTo>
                  <a:pt x="3304390" y="1550169"/>
                </a:moveTo>
                <a:lnTo>
                  <a:pt x="3304390" y="1553407"/>
                </a:lnTo>
                <a:lnTo>
                  <a:pt x="3307343" y="1557049"/>
                </a:lnTo>
                <a:lnTo>
                  <a:pt x="3306605" y="1562310"/>
                </a:lnTo>
                <a:lnTo>
                  <a:pt x="3303652" y="1565143"/>
                </a:lnTo>
                <a:lnTo>
                  <a:pt x="3303652" y="1569191"/>
                </a:lnTo>
                <a:lnTo>
                  <a:pt x="3306605" y="1572024"/>
                </a:lnTo>
                <a:lnTo>
                  <a:pt x="3308819" y="1575666"/>
                </a:lnTo>
                <a:lnTo>
                  <a:pt x="3305128" y="1581737"/>
                </a:lnTo>
                <a:lnTo>
                  <a:pt x="3302914" y="1581737"/>
                </a:lnTo>
                <a:cubicBezTo>
                  <a:pt x="3302914" y="1581737"/>
                  <a:pt x="3300699" y="1576476"/>
                  <a:pt x="3300699" y="1576476"/>
                </a:cubicBezTo>
                <a:lnTo>
                  <a:pt x="3302914" y="1570405"/>
                </a:lnTo>
                <a:lnTo>
                  <a:pt x="3300699" y="1563525"/>
                </a:lnTo>
                <a:lnTo>
                  <a:pt x="3298484" y="1557454"/>
                </a:lnTo>
                <a:lnTo>
                  <a:pt x="3301437" y="1553407"/>
                </a:lnTo>
                <a:close/>
                <a:moveTo>
                  <a:pt x="2951509" y="1546527"/>
                </a:moveTo>
                <a:lnTo>
                  <a:pt x="2952986" y="1554621"/>
                </a:lnTo>
                <a:lnTo>
                  <a:pt x="2947080" y="1560287"/>
                </a:lnTo>
                <a:lnTo>
                  <a:pt x="2947080" y="1563929"/>
                </a:lnTo>
                <a:lnTo>
                  <a:pt x="2950771" y="1568381"/>
                </a:lnTo>
                <a:lnTo>
                  <a:pt x="2950771" y="1576071"/>
                </a:lnTo>
                <a:lnTo>
                  <a:pt x="2958892" y="1580118"/>
                </a:lnTo>
                <a:lnTo>
                  <a:pt x="2959630" y="1574452"/>
                </a:lnTo>
                <a:lnTo>
                  <a:pt x="2967013" y="1574047"/>
                </a:lnTo>
                <a:lnTo>
                  <a:pt x="2979563" y="1583356"/>
                </a:lnTo>
                <a:lnTo>
                  <a:pt x="2985469" y="1583356"/>
                </a:lnTo>
                <a:lnTo>
                  <a:pt x="2989898" y="1587403"/>
                </a:lnTo>
                <a:lnTo>
                  <a:pt x="3004663" y="1586998"/>
                </a:lnTo>
                <a:lnTo>
                  <a:pt x="3008354" y="1582951"/>
                </a:lnTo>
                <a:lnTo>
                  <a:pt x="3016475" y="1585379"/>
                </a:lnTo>
                <a:lnTo>
                  <a:pt x="3031240" y="1585784"/>
                </a:lnTo>
                <a:lnTo>
                  <a:pt x="3026810" y="1589022"/>
                </a:lnTo>
                <a:cubicBezTo>
                  <a:pt x="3026810" y="1589022"/>
                  <a:pt x="3015737" y="1590640"/>
                  <a:pt x="3015737" y="1590640"/>
                </a:cubicBezTo>
                <a:lnTo>
                  <a:pt x="3012784" y="1599139"/>
                </a:lnTo>
                <a:lnTo>
                  <a:pt x="3014260" y="1604805"/>
                </a:lnTo>
                <a:lnTo>
                  <a:pt x="3010569" y="1613709"/>
                </a:lnTo>
                <a:lnTo>
                  <a:pt x="3003925" y="1616137"/>
                </a:lnTo>
                <a:lnTo>
                  <a:pt x="2992113" y="1611281"/>
                </a:lnTo>
                <a:lnTo>
                  <a:pt x="2989160" y="1601568"/>
                </a:lnTo>
                <a:lnTo>
                  <a:pt x="2967013" y="1599139"/>
                </a:lnTo>
                <a:lnTo>
                  <a:pt x="2960368" y="1596306"/>
                </a:lnTo>
                <a:lnTo>
                  <a:pt x="2959630" y="1591450"/>
                </a:lnTo>
                <a:lnTo>
                  <a:pt x="2955201" y="1586593"/>
                </a:lnTo>
                <a:lnTo>
                  <a:pt x="2951509" y="1586593"/>
                </a:lnTo>
                <a:lnTo>
                  <a:pt x="2947818" y="1580927"/>
                </a:lnTo>
                <a:lnTo>
                  <a:pt x="2941912" y="1578904"/>
                </a:lnTo>
                <a:lnTo>
                  <a:pt x="2941912" y="1572024"/>
                </a:lnTo>
                <a:lnTo>
                  <a:pt x="2937483" y="1568381"/>
                </a:lnTo>
                <a:lnTo>
                  <a:pt x="2931577" y="1569191"/>
                </a:lnTo>
                <a:lnTo>
                  <a:pt x="2929362" y="1565953"/>
                </a:lnTo>
                <a:lnTo>
                  <a:pt x="2933053" y="1558668"/>
                </a:lnTo>
                <a:close/>
                <a:moveTo>
                  <a:pt x="3063723" y="1523053"/>
                </a:moveTo>
                <a:lnTo>
                  <a:pt x="3065199" y="1523053"/>
                </a:lnTo>
                <a:lnTo>
                  <a:pt x="3064461" y="1525481"/>
                </a:lnTo>
                <a:lnTo>
                  <a:pt x="3064461" y="1524267"/>
                </a:lnTo>
                <a:lnTo>
                  <a:pt x="3057078" y="1529933"/>
                </a:lnTo>
                <a:lnTo>
                  <a:pt x="3054864" y="1535195"/>
                </a:lnTo>
                <a:lnTo>
                  <a:pt x="3051172" y="1536813"/>
                </a:lnTo>
                <a:lnTo>
                  <a:pt x="3053387" y="1540456"/>
                </a:lnTo>
                <a:lnTo>
                  <a:pt x="3057078" y="1540861"/>
                </a:lnTo>
                <a:lnTo>
                  <a:pt x="3055602" y="1542884"/>
                </a:lnTo>
                <a:cubicBezTo>
                  <a:pt x="3055602" y="1542884"/>
                  <a:pt x="3052649" y="1541670"/>
                  <a:pt x="3052649" y="1541670"/>
                </a:cubicBezTo>
                <a:lnTo>
                  <a:pt x="3049696" y="1536813"/>
                </a:lnTo>
                <a:lnTo>
                  <a:pt x="3054864" y="1529529"/>
                </a:lnTo>
                <a:close/>
                <a:moveTo>
                  <a:pt x="3328752" y="1519815"/>
                </a:moveTo>
                <a:cubicBezTo>
                  <a:pt x="3328752" y="1519815"/>
                  <a:pt x="3331705" y="1522648"/>
                  <a:pt x="3331705" y="1522648"/>
                </a:cubicBezTo>
                <a:lnTo>
                  <a:pt x="3329490" y="1525077"/>
                </a:lnTo>
                <a:lnTo>
                  <a:pt x="3326537" y="1524267"/>
                </a:lnTo>
                <a:close/>
                <a:moveTo>
                  <a:pt x="3435059" y="1496747"/>
                </a:moveTo>
                <a:lnTo>
                  <a:pt x="3444656" y="1499175"/>
                </a:lnTo>
                <a:lnTo>
                  <a:pt x="3443918" y="1502413"/>
                </a:lnTo>
                <a:lnTo>
                  <a:pt x="3435797" y="1502413"/>
                </a:lnTo>
                <a:lnTo>
                  <a:pt x="3431368" y="1500389"/>
                </a:lnTo>
                <a:lnTo>
                  <a:pt x="3431368" y="1497151"/>
                </a:lnTo>
                <a:cubicBezTo>
                  <a:pt x="3431368" y="1497151"/>
                  <a:pt x="3435059" y="1496747"/>
                  <a:pt x="3435059" y="1496747"/>
                </a:cubicBezTo>
                <a:close/>
                <a:moveTo>
                  <a:pt x="5838782" y="1400425"/>
                </a:moveTo>
                <a:cubicBezTo>
                  <a:pt x="5838782" y="1400425"/>
                  <a:pt x="5843949" y="1403663"/>
                  <a:pt x="5843949" y="1403663"/>
                </a:cubicBezTo>
                <a:lnTo>
                  <a:pt x="5848379" y="1402853"/>
                </a:lnTo>
                <a:lnTo>
                  <a:pt x="5845426" y="1408114"/>
                </a:lnTo>
                <a:lnTo>
                  <a:pt x="5845426" y="1411352"/>
                </a:lnTo>
                <a:lnTo>
                  <a:pt x="5838782" y="1412566"/>
                </a:lnTo>
                <a:lnTo>
                  <a:pt x="5832137" y="1407709"/>
                </a:lnTo>
                <a:lnTo>
                  <a:pt x="5825493" y="1406495"/>
                </a:lnTo>
                <a:close/>
                <a:moveTo>
                  <a:pt x="3416603" y="1399210"/>
                </a:moveTo>
                <a:lnTo>
                  <a:pt x="3418080" y="1399615"/>
                </a:lnTo>
                <a:lnTo>
                  <a:pt x="3419556" y="1404472"/>
                </a:lnTo>
                <a:lnTo>
                  <a:pt x="3415127" y="1410947"/>
                </a:lnTo>
                <a:lnTo>
                  <a:pt x="3407744" y="1414185"/>
                </a:lnTo>
                <a:lnTo>
                  <a:pt x="3404053" y="1411352"/>
                </a:lnTo>
                <a:cubicBezTo>
                  <a:pt x="3404053" y="1411352"/>
                  <a:pt x="3404053" y="1407709"/>
                  <a:pt x="3404053" y="1407709"/>
                </a:cubicBezTo>
                <a:lnTo>
                  <a:pt x="3406268" y="1405686"/>
                </a:lnTo>
                <a:lnTo>
                  <a:pt x="3411435" y="1407709"/>
                </a:lnTo>
                <a:lnTo>
                  <a:pt x="3414388" y="1406495"/>
                </a:lnTo>
                <a:lnTo>
                  <a:pt x="3417341" y="1401639"/>
                </a:lnTo>
                <a:close/>
                <a:moveTo>
                  <a:pt x="3427677" y="1395568"/>
                </a:moveTo>
                <a:lnTo>
                  <a:pt x="3431368" y="1396377"/>
                </a:lnTo>
                <a:lnTo>
                  <a:pt x="3433583" y="1398806"/>
                </a:lnTo>
                <a:lnTo>
                  <a:pt x="3435797" y="1397187"/>
                </a:lnTo>
                <a:lnTo>
                  <a:pt x="3440227" y="1400020"/>
                </a:lnTo>
                <a:lnTo>
                  <a:pt x="3440965" y="1404067"/>
                </a:lnTo>
                <a:lnTo>
                  <a:pt x="3435059" y="1408114"/>
                </a:lnTo>
                <a:cubicBezTo>
                  <a:pt x="3435059" y="1408114"/>
                  <a:pt x="3429891" y="1407305"/>
                  <a:pt x="3429891" y="1407709"/>
                </a:cubicBezTo>
                <a:lnTo>
                  <a:pt x="3428415" y="1397996"/>
                </a:lnTo>
                <a:close/>
                <a:moveTo>
                  <a:pt x="2974395" y="1365619"/>
                </a:moveTo>
                <a:lnTo>
                  <a:pt x="2983254" y="1368857"/>
                </a:lnTo>
                <a:lnTo>
                  <a:pt x="3006878" y="1376142"/>
                </a:lnTo>
                <a:lnTo>
                  <a:pt x="3019428" y="1377356"/>
                </a:lnTo>
                <a:lnTo>
                  <a:pt x="3031240" y="1381403"/>
                </a:lnTo>
                <a:lnTo>
                  <a:pt x="3040837" y="1391116"/>
                </a:lnTo>
                <a:lnTo>
                  <a:pt x="3045266" y="1391926"/>
                </a:lnTo>
                <a:lnTo>
                  <a:pt x="3056340" y="1399210"/>
                </a:lnTo>
                <a:lnTo>
                  <a:pt x="3064461" y="1408114"/>
                </a:lnTo>
                <a:lnTo>
                  <a:pt x="3071105" y="1410138"/>
                </a:lnTo>
                <a:lnTo>
                  <a:pt x="3076273" y="1414185"/>
                </a:lnTo>
                <a:lnTo>
                  <a:pt x="3078487" y="1418232"/>
                </a:lnTo>
                <a:lnTo>
                  <a:pt x="3084393" y="1423089"/>
                </a:lnTo>
                <a:lnTo>
                  <a:pt x="3082917" y="1428350"/>
                </a:lnTo>
                <a:lnTo>
                  <a:pt x="3071105" y="1431992"/>
                </a:lnTo>
                <a:lnTo>
                  <a:pt x="3062246" y="1428350"/>
                </a:lnTo>
                <a:lnTo>
                  <a:pt x="3055602" y="1427540"/>
                </a:lnTo>
                <a:lnTo>
                  <a:pt x="3048219" y="1422279"/>
                </a:lnTo>
                <a:cubicBezTo>
                  <a:pt x="3048219" y="1422279"/>
                  <a:pt x="3037884" y="1420256"/>
                  <a:pt x="3037884" y="1420256"/>
                </a:cubicBezTo>
                <a:lnTo>
                  <a:pt x="3023857" y="1420256"/>
                </a:lnTo>
                <a:lnTo>
                  <a:pt x="3005401" y="1407305"/>
                </a:lnTo>
                <a:lnTo>
                  <a:pt x="3000234" y="1406495"/>
                </a:lnTo>
                <a:lnTo>
                  <a:pt x="2997281" y="1402853"/>
                </a:lnTo>
                <a:lnTo>
                  <a:pt x="2995066" y="1394354"/>
                </a:lnTo>
                <a:lnTo>
                  <a:pt x="2978824" y="1382617"/>
                </a:lnTo>
                <a:lnTo>
                  <a:pt x="2969227" y="1378570"/>
                </a:lnTo>
                <a:lnTo>
                  <a:pt x="2964798" y="1370476"/>
                </a:lnTo>
                <a:close/>
                <a:moveTo>
                  <a:pt x="5931062" y="1352668"/>
                </a:moveTo>
                <a:cubicBezTo>
                  <a:pt x="5931062" y="1352668"/>
                  <a:pt x="5935492" y="1352668"/>
                  <a:pt x="5935492" y="1352668"/>
                </a:cubicBezTo>
                <a:lnTo>
                  <a:pt x="5938444" y="1355906"/>
                </a:lnTo>
                <a:lnTo>
                  <a:pt x="5933277" y="1357120"/>
                </a:lnTo>
                <a:lnTo>
                  <a:pt x="5927371" y="1354287"/>
                </a:lnTo>
                <a:close/>
                <a:moveTo>
                  <a:pt x="3383382" y="1328790"/>
                </a:moveTo>
                <a:lnTo>
                  <a:pt x="3387073" y="1329600"/>
                </a:lnTo>
                <a:lnTo>
                  <a:pt x="3387073" y="1334456"/>
                </a:lnTo>
                <a:lnTo>
                  <a:pt x="3384120" y="1334456"/>
                </a:lnTo>
                <a:lnTo>
                  <a:pt x="3381906" y="1336480"/>
                </a:lnTo>
                <a:lnTo>
                  <a:pt x="3378953" y="1335266"/>
                </a:lnTo>
                <a:lnTo>
                  <a:pt x="3378953" y="1330004"/>
                </a:lnTo>
                <a:cubicBezTo>
                  <a:pt x="3378953" y="1330004"/>
                  <a:pt x="3383382" y="1328790"/>
                  <a:pt x="3383382" y="1328790"/>
                </a:cubicBezTo>
                <a:close/>
                <a:moveTo>
                  <a:pt x="3377476" y="1279820"/>
                </a:moveTo>
                <a:lnTo>
                  <a:pt x="3378214" y="1283057"/>
                </a:lnTo>
                <a:lnTo>
                  <a:pt x="3378214" y="1287509"/>
                </a:lnTo>
                <a:lnTo>
                  <a:pt x="3381906" y="1287914"/>
                </a:lnTo>
                <a:lnTo>
                  <a:pt x="3381167" y="1284676"/>
                </a:lnTo>
                <a:lnTo>
                  <a:pt x="3387073" y="1282248"/>
                </a:lnTo>
                <a:lnTo>
                  <a:pt x="3393718" y="1282248"/>
                </a:lnTo>
                <a:lnTo>
                  <a:pt x="3393718" y="1293580"/>
                </a:lnTo>
                <a:lnTo>
                  <a:pt x="3390026" y="1298437"/>
                </a:lnTo>
                <a:lnTo>
                  <a:pt x="3386335" y="1300460"/>
                </a:lnTo>
                <a:lnTo>
                  <a:pt x="3378953" y="1296413"/>
                </a:lnTo>
                <a:lnTo>
                  <a:pt x="3371570" y="1295199"/>
                </a:lnTo>
                <a:lnTo>
                  <a:pt x="3366402" y="1296413"/>
                </a:lnTo>
                <a:lnTo>
                  <a:pt x="3364188" y="1300460"/>
                </a:lnTo>
                <a:lnTo>
                  <a:pt x="3367141" y="1302888"/>
                </a:lnTo>
                <a:lnTo>
                  <a:pt x="3368617" y="1309364"/>
                </a:lnTo>
                <a:lnTo>
                  <a:pt x="3373047" y="1306531"/>
                </a:lnTo>
                <a:lnTo>
                  <a:pt x="3376738" y="1306531"/>
                </a:lnTo>
                <a:lnTo>
                  <a:pt x="3379691" y="1310578"/>
                </a:lnTo>
                <a:lnTo>
                  <a:pt x="3377476" y="1315435"/>
                </a:lnTo>
                <a:lnTo>
                  <a:pt x="3367879" y="1323934"/>
                </a:lnTo>
                <a:lnTo>
                  <a:pt x="3361973" y="1332433"/>
                </a:lnTo>
                <a:lnTo>
                  <a:pt x="3359758" y="1328790"/>
                </a:lnTo>
                <a:lnTo>
                  <a:pt x="3360497" y="1324743"/>
                </a:lnTo>
                <a:lnTo>
                  <a:pt x="3361235" y="1319482"/>
                </a:lnTo>
                <a:lnTo>
                  <a:pt x="3359020" y="1325148"/>
                </a:lnTo>
                <a:lnTo>
                  <a:pt x="3355329" y="1330004"/>
                </a:lnTo>
                <a:lnTo>
                  <a:pt x="3356067" y="1334051"/>
                </a:lnTo>
                <a:lnTo>
                  <a:pt x="3354591" y="1337289"/>
                </a:lnTo>
                <a:lnTo>
                  <a:pt x="3349423" y="1338503"/>
                </a:lnTo>
                <a:lnTo>
                  <a:pt x="3345732" y="1343765"/>
                </a:lnTo>
                <a:lnTo>
                  <a:pt x="3339826" y="1347407"/>
                </a:lnTo>
                <a:lnTo>
                  <a:pt x="3336134" y="1355097"/>
                </a:lnTo>
                <a:lnTo>
                  <a:pt x="3332443" y="1357930"/>
                </a:lnTo>
                <a:lnTo>
                  <a:pt x="3328014" y="1361977"/>
                </a:lnTo>
                <a:lnTo>
                  <a:pt x="3328014" y="1365619"/>
                </a:lnTo>
                <a:lnTo>
                  <a:pt x="3321370" y="1371690"/>
                </a:lnTo>
                <a:lnTo>
                  <a:pt x="3317678" y="1379379"/>
                </a:lnTo>
                <a:lnTo>
                  <a:pt x="3316940" y="1383427"/>
                </a:lnTo>
                <a:lnTo>
                  <a:pt x="3312511" y="1389902"/>
                </a:lnTo>
                <a:lnTo>
                  <a:pt x="3311034" y="1395973"/>
                </a:lnTo>
                <a:lnTo>
                  <a:pt x="3311034" y="1403258"/>
                </a:lnTo>
                <a:lnTo>
                  <a:pt x="3316940" y="1397996"/>
                </a:lnTo>
                <a:lnTo>
                  <a:pt x="3323584" y="1393949"/>
                </a:lnTo>
                <a:lnTo>
                  <a:pt x="3325799" y="1388688"/>
                </a:lnTo>
                <a:lnTo>
                  <a:pt x="3330229" y="1385855"/>
                </a:lnTo>
                <a:lnTo>
                  <a:pt x="3336873" y="1379784"/>
                </a:lnTo>
                <a:lnTo>
                  <a:pt x="3340564" y="1374118"/>
                </a:lnTo>
                <a:lnTo>
                  <a:pt x="3346470" y="1370071"/>
                </a:lnTo>
                <a:lnTo>
                  <a:pt x="3351638" y="1368857"/>
                </a:lnTo>
                <a:lnTo>
                  <a:pt x="3352376" y="1370476"/>
                </a:lnTo>
                <a:lnTo>
                  <a:pt x="3349423" y="1372904"/>
                </a:lnTo>
                <a:lnTo>
                  <a:pt x="3345732" y="1380594"/>
                </a:lnTo>
                <a:lnTo>
                  <a:pt x="3350161" y="1378165"/>
                </a:lnTo>
                <a:lnTo>
                  <a:pt x="3353852" y="1377356"/>
                </a:lnTo>
                <a:lnTo>
                  <a:pt x="3361235" y="1382617"/>
                </a:lnTo>
                <a:lnTo>
                  <a:pt x="3366402" y="1384236"/>
                </a:lnTo>
                <a:lnTo>
                  <a:pt x="3374523" y="1381808"/>
                </a:lnTo>
                <a:lnTo>
                  <a:pt x="3377476" y="1380594"/>
                </a:lnTo>
                <a:lnTo>
                  <a:pt x="3377476" y="1384236"/>
                </a:lnTo>
                <a:lnTo>
                  <a:pt x="3373047" y="1388688"/>
                </a:lnTo>
                <a:lnTo>
                  <a:pt x="3365664" y="1389902"/>
                </a:lnTo>
                <a:lnTo>
                  <a:pt x="3361973" y="1392330"/>
                </a:lnTo>
                <a:lnTo>
                  <a:pt x="3353852" y="1392735"/>
                </a:lnTo>
                <a:lnTo>
                  <a:pt x="3345732" y="1398806"/>
                </a:lnTo>
                <a:lnTo>
                  <a:pt x="3342040" y="1404472"/>
                </a:lnTo>
                <a:lnTo>
                  <a:pt x="3349423" y="1399210"/>
                </a:lnTo>
                <a:lnTo>
                  <a:pt x="3353114" y="1399210"/>
                </a:lnTo>
                <a:lnTo>
                  <a:pt x="3356067" y="1398401"/>
                </a:lnTo>
                <a:lnTo>
                  <a:pt x="3353852" y="1404472"/>
                </a:lnTo>
                <a:lnTo>
                  <a:pt x="3348685" y="1411757"/>
                </a:lnTo>
                <a:lnTo>
                  <a:pt x="3340564" y="1416613"/>
                </a:lnTo>
                <a:lnTo>
                  <a:pt x="3341302" y="1419041"/>
                </a:lnTo>
                <a:lnTo>
                  <a:pt x="3344993" y="1419851"/>
                </a:lnTo>
                <a:lnTo>
                  <a:pt x="3352376" y="1414185"/>
                </a:lnTo>
                <a:lnTo>
                  <a:pt x="3354591" y="1414994"/>
                </a:lnTo>
                <a:lnTo>
                  <a:pt x="3357544" y="1421874"/>
                </a:lnTo>
                <a:lnTo>
                  <a:pt x="3360497" y="1422684"/>
                </a:lnTo>
                <a:lnTo>
                  <a:pt x="3368617" y="1416208"/>
                </a:lnTo>
                <a:lnTo>
                  <a:pt x="3375261" y="1414994"/>
                </a:lnTo>
                <a:lnTo>
                  <a:pt x="3376000" y="1416613"/>
                </a:lnTo>
                <a:lnTo>
                  <a:pt x="3374523" y="1421470"/>
                </a:lnTo>
                <a:lnTo>
                  <a:pt x="3371570" y="1424707"/>
                </a:lnTo>
                <a:lnTo>
                  <a:pt x="3373047" y="1427945"/>
                </a:lnTo>
                <a:lnTo>
                  <a:pt x="3378953" y="1422684"/>
                </a:lnTo>
                <a:lnTo>
                  <a:pt x="3381167" y="1418232"/>
                </a:lnTo>
                <a:lnTo>
                  <a:pt x="3386335" y="1416208"/>
                </a:lnTo>
                <a:lnTo>
                  <a:pt x="3388550" y="1417018"/>
                </a:lnTo>
                <a:lnTo>
                  <a:pt x="3383382" y="1425517"/>
                </a:lnTo>
                <a:lnTo>
                  <a:pt x="3381167" y="1436849"/>
                </a:lnTo>
                <a:lnTo>
                  <a:pt x="3376738" y="1441705"/>
                </a:lnTo>
                <a:lnTo>
                  <a:pt x="3383382" y="1437254"/>
                </a:lnTo>
                <a:lnTo>
                  <a:pt x="3384859" y="1428350"/>
                </a:lnTo>
                <a:lnTo>
                  <a:pt x="3390765" y="1424303"/>
                </a:lnTo>
                <a:lnTo>
                  <a:pt x="3393718" y="1427540"/>
                </a:lnTo>
                <a:lnTo>
                  <a:pt x="3399623" y="1425517"/>
                </a:lnTo>
                <a:lnTo>
                  <a:pt x="3401838" y="1422684"/>
                </a:lnTo>
                <a:lnTo>
                  <a:pt x="3404791" y="1425517"/>
                </a:lnTo>
                <a:lnTo>
                  <a:pt x="3409959" y="1422279"/>
                </a:lnTo>
                <a:lnTo>
                  <a:pt x="3413650" y="1417423"/>
                </a:lnTo>
                <a:lnTo>
                  <a:pt x="3420294" y="1412566"/>
                </a:lnTo>
                <a:lnTo>
                  <a:pt x="3423247" y="1413375"/>
                </a:lnTo>
                <a:lnTo>
                  <a:pt x="3420294" y="1419446"/>
                </a:lnTo>
                <a:lnTo>
                  <a:pt x="3418080" y="1423898"/>
                </a:lnTo>
                <a:lnTo>
                  <a:pt x="3420294" y="1426731"/>
                </a:lnTo>
                <a:lnTo>
                  <a:pt x="3418818" y="1434421"/>
                </a:lnTo>
                <a:lnTo>
                  <a:pt x="3415127" y="1438063"/>
                </a:lnTo>
                <a:lnTo>
                  <a:pt x="3421033" y="1434825"/>
                </a:lnTo>
                <a:lnTo>
                  <a:pt x="3422509" y="1427136"/>
                </a:lnTo>
                <a:lnTo>
                  <a:pt x="3426200" y="1420660"/>
                </a:lnTo>
                <a:lnTo>
                  <a:pt x="3426200" y="1416208"/>
                </a:lnTo>
                <a:lnTo>
                  <a:pt x="3430630" y="1416613"/>
                </a:lnTo>
                <a:lnTo>
                  <a:pt x="3438750" y="1414590"/>
                </a:lnTo>
                <a:lnTo>
                  <a:pt x="3446871" y="1415399"/>
                </a:lnTo>
                <a:lnTo>
                  <a:pt x="3454992" y="1422684"/>
                </a:lnTo>
                <a:lnTo>
                  <a:pt x="3460898" y="1425922"/>
                </a:lnTo>
                <a:lnTo>
                  <a:pt x="3460159" y="1430373"/>
                </a:lnTo>
                <a:lnTo>
                  <a:pt x="3456468" y="1433611"/>
                </a:lnTo>
                <a:lnTo>
                  <a:pt x="3455730" y="1439277"/>
                </a:lnTo>
                <a:lnTo>
                  <a:pt x="3451301" y="1442110"/>
                </a:lnTo>
                <a:lnTo>
                  <a:pt x="3446133" y="1443324"/>
                </a:lnTo>
                <a:lnTo>
                  <a:pt x="3443180" y="1446562"/>
                </a:lnTo>
                <a:lnTo>
                  <a:pt x="3436536" y="1449395"/>
                </a:lnTo>
                <a:lnTo>
                  <a:pt x="3428415" y="1451014"/>
                </a:lnTo>
                <a:cubicBezTo>
                  <a:pt x="3428415" y="1451014"/>
                  <a:pt x="3426200" y="1453037"/>
                  <a:pt x="3426200" y="1453037"/>
                </a:cubicBezTo>
                <a:lnTo>
                  <a:pt x="3416603" y="1453442"/>
                </a:lnTo>
                <a:lnTo>
                  <a:pt x="3426200" y="1454656"/>
                </a:lnTo>
                <a:lnTo>
                  <a:pt x="3432106" y="1452633"/>
                </a:lnTo>
                <a:lnTo>
                  <a:pt x="3435059" y="1453847"/>
                </a:lnTo>
                <a:lnTo>
                  <a:pt x="3434321" y="1458703"/>
                </a:lnTo>
                <a:lnTo>
                  <a:pt x="3432106" y="1463560"/>
                </a:lnTo>
                <a:lnTo>
                  <a:pt x="3435797" y="1459513"/>
                </a:lnTo>
                <a:lnTo>
                  <a:pt x="3439489" y="1461132"/>
                </a:lnTo>
                <a:lnTo>
                  <a:pt x="3436536" y="1467607"/>
                </a:lnTo>
                <a:lnTo>
                  <a:pt x="3432844" y="1470845"/>
                </a:lnTo>
                <a:lnTo>
                  <a:pt x="3435797" y="1472868"/>
                </a:lnTo>
                <a:lnTo>
                  <a:pt x="3433583" y="1475297"/>
                </a:lnTo>
                <a:lnTo>
                  <a:pt x="3429153" y="1480153"/>
                </a:lnTo>
                <a:lnTo>
                  <a:pt x="3423986" y="1482582"/>
                </a:lnTo>
                <a:lnTo>
                  <a:pt x="3429153" y="1483391"/>
                </a:lnTo>
                <a:lnTo>
                  <a:pt x="3432106" y="1480153"/>
                </a:lnTo>
                <a:lnTo>
                  <a:pt x="3431368" y="1485819"/>
                </a:lnTo>
                <a:lnTo>
                  <a:pt x="3429891" y="1489462"/>
                </a:lnTo>
                <a:lnTo>
                  <a:pt x="3433583" y="1488248"/>
                </a:lnTo>
                <a:lnTo>
                  <a:pt x="3434321" y="1483391"/>
                </a:lnTo>
                <a:lnTo>
                  <a:pt x="3438750" y="1480963"/>
                </a:lnTo>
                <a:lnTo>
                  <a:pt x="3444656" y="1476511"/>
                </a:lnTo>
                <a:lnTo>
                  <a:pt x="3449086" y="1476511"/>
                </a:lnTo>
                <a:lnTo>
                  <a:pt x="3452777" y="1474892"/>
                </a:lnTo>
                <a:lnTo>
                  <a:pt x="3453515" y="1468821"/>
                </a:lnTo>
                <a:lnTo>
                  <a:pt x="3454254" y="1465179"/>
                </a:lnTo>
                <a:lnTo>
                  <a:pt x="3459421" y="1465988"/>
                </a:lnTo>
                <a:lnTo>
                  <a:pt x="3460898" y="1468821"/>
                </a:lnTo>
                <a:lnTo>
                  <a:pt x="3466065" y="1465988"/>
                </a:lnTo>
                <a:lnTo>
                  <a:pt x="3471971" y="1459513"/>
                </a:lnTo>
                <a:lnTo>
                  <a:pt x="3474924" y="1464369"/>
                </a:lnTo>
                <a:lnTo>
                  <a:pt x="3474924" y="1470845"/>
                </a:lnTo>
                <a:lnTo>
                  <a:pt x="3471971" y="1476511"/>
                </a:lnTo>
                <a:lnTo>
                  <a:pt x="3462374" y="1481772"/>
                </a:lnTo>
                <a:lnTo>
                  <a:pt x="3460159" y="1478939"/>
                </a:lnTo>
                <a:lnTo>
                  <a:pt x="3452777" y="1478939"/>
                </a:lnTo>
                <a:lnTo>
                  <a:pt x="3449824" y="1486629"/>
                </a:lnTo>
                <a:lnTo>
                  <a:pt x="3442442" y="1492295"/>
                </a:lnTo>
                <a:lnTo>
                  <a:pt x="3439489" y="1494318"/>
                </a:lnTo>
                <a:lnTo>
                  <a:pt x="3431368" y="1493914"/>
                </a:lnTo>
                <a:lnTo>
                  <a:pt x="3428415" y="1495533"/>
                </a:lnTo>
                <a:lnTo>
                  <a:pt x="3428415" y="1500794"/>
                </a:lnTo>
                <a:lnTo>
                  <a:pt x="3432106" y="1504032"/>
                </a:lnTo>
                <a:lnTo>
                  <a:pt x="3440227" y="1505246"/>
                </a:lnTo>
                <a:lnTo>
                  <a:pt x="3432844" y="1506055"/>
                </a:lnTo>
                <a:lnTo>
                  <a:pt x="3427677" y="1505650"/>
                </a:lnTo>
                <a:lnTo>
                  <a:pt x="3435059" y="1508079"/>
                </a:lnTo>
                <a:lnTo>
                  <a:pt x="3438750" y="1507269"/>
                </a:lnTo>
                <a:lnTo>
                  <a:pt x="3432844" y="1515768"/>
                </a:lnTo>
                <a:lnTo>
                  <a:pt x="3429891" y="1516173"/>
                </a:lnTo>
                <a:lnTo>
                  <a:pt x="3426200" y="1510912"/>
                </a:lnTo>
                <a:lnTo>
                  <a:pt x="3426938" y="1516578"/>
                </a:lnTo>
                <a:lnTo>
                  <a:pt x="3429153" y="1521839"/>
                </a:lnTo>
                <a:lnTo>
                  <a:pt x="3429891" y="1526291"/>
                </a:lnTo>
                <a:lnTo>
                  <a:pt x="3436536" y="1531957"/>
                </a:lnTo>
                <a:lnTo>
                  <a:pt x="3441703" y="1528719"/>
                </a:lnTo>
                <a:lnTo>
                  <a:pt x="3442442" y="1525481"/>
                </a:lnTo>
                <a:lnTo>
                  <a:pt x="3452039" y="1518197"/>
                </a:lnTo>
                <a:lnTo>
                  <a:pt x="3453515" y="1513340"/>
                </a:lnTo>
                <a:lnTo>
                  <a:pt x="3459421" y="1508483"/>
                </a:lnTo>
                <a:lnTo>
                  <a:pt x="3465327" y="1507269"/>
                </a:lnTo>
                <a:lnTo>
                  <a:pt x="3471233" y="1504436"/>
                </a:lnTo>
                <a:lnTo>
                  <a:pt x="3474924" y="1503627"/>
                </a:lnTo>
                <a:lnTo>
                  <a:pt x="3479354" y="1500389"/>
                </a:lnTo>
                <a:lnTo>
                  <a:pt x="3480830" y="1504841"/>
                </a:lnTo>
                <a:lnTo>
                  <a:pt x="3477139" y="1506460"/>
                </a:lnTo>
                <a:lnTo>
                  <a:pt x="3474924" y="1506460"/>
                </a:lnTo>
                <a:lnTo>
                  <a:pt x="3467542" y="1512935"/>
                </a:lnTo>
                <a:lnTo>
                  <a:pt x="3466065" y="1516173"/>
                </a:lnTo>
                <a:lnTo>
                  <a:pt x="3457206" y="1522244"/>
                </a:lnTo>
                <a:lnTo>
                  <a:pt x="3457206" y="1529124"/>
                </a:lnTo>
                <a:lnTo>
                  <a:pt x="3455730" y="1535599"/>
                </a:lnTo>
                <a:lnTo>
                  <a:pt x="3459421" y="1541265"/>
                </a:lnTo>
                <a:lnTo>
                  <a:pt x="3463112" y="1540051"/>
                </a:lnTo>
                <a:lnTo>
                  <a:pt x="3469018" y="1533980"/>
                </a:lnTo>
                <a:lnTo>
                  <a:pt x="3476401" y="1529529"/>
                </a:lnTo>
                <a:lnTo>
                  <a:pt x="3479354" y="1522648"/>
                </a:lnTo>
                <a:lnTo>
                  <a:pt x="3479354" y="1519411"/>
                </a:lnTo>
                <a:lnTo>
                  <a:pt x="3482307" y="1519411"/>
                </a:lnTo>
                <a:lnTo>
                  <a:pt x="3483045" y="1524267"/>
                </a:lnTo>
                <a:lnTo>
                  <a:pt x="3483783" y="1537623"/>
                </a:lnTo>
                <a:lnTo>
                  <a:pt x="3478616" y="1544908"/>
                </a:lnTo>
                <a:lnTo>
                  <a:pt x="3470495" y="1555430"/>
                </a:lnTo>
                <a:lnTo>
                  <a:pt x="3468280" y="1562715"/>
                </a:lnTo>
                <a:lnTo>
                  <a:pt x="3471233" y="1567572"/>
                </a:lnTo>
                <a:lnTo>
                  <a:pt x="3469018" y="1571214"/>
                </a:lnTo>
                <a:lnTo>
                  <a:pt x="3467542" y="1572024"/>
                </a:lnTo>
                <a:lnTo>
                  <a:pt x="3467542" y="1577690"/>
                </a:lnTo>
                <a:lnTo>
                  <a:pt x="3465327" y="1582141"/>
                </a:lnTo>
                <a:lnTo>
                  <a:pt x="3462374" y="1582951"/>
                </a:lnTo>
                <a:lnTo>
                  <a:pt x="3462374" y="1587403"/>
                </a:lnTo>
                <a:lnTo>
                  <a:pt x="3455730" y="1591450"/>
                </a:lnTo>
                <a:lnTo>
                  <a:pt x="3452039" y="1589831"/>
                </a:lnTo>
                <a:cubicBezTo>
                  <a:pt x="3452039" y="1589831"/>
                  <a:pt x="3448348" y="1584165"/>
                  <a:pt x="3447609" y="1584165"/>
                </a:cubicBezTo>
                <a:cubicBezTo>
                  <a:pt x="3446871" y="1584165"/>
                  <a:pt x="3443180" y="1584165"/>
                  <a:pt x="3443180" y="1584165"/>
                </a:cubicBezTo>
                <a:lnTo>
                  <a:pt x="3438750" y="1588617"/>
                </a:lnTo>
                <a:lnTo>
                  <a:pt x="3437274" y="1594688"/>
                </a:lnTo>
                <a:lnTo>
                  <a:pt x="3432844" y="1590640"/>
                </a:lnTo>
                <a:lnTo>
                  <a:pt x="3431368" y="1582546"/>
                </a:lnTo>
                <a:lnTo>
                  <a:pt x="3429153" y="1579308"/>
                </a:lnTo>
                <a:lnTo>
                  <a:pt x="3431368" y="1573238"/>
                </a:lnTo>
                <a:lnTo>
                  <a:pt x="3431368" y="1567976"/>
                </a:lnTo>
                <a:lnTo>
                  <a:pt x="3439489" y="1559882"/>
                </a:lnTo>
                <a:lnTo>
                  <a:pt x="3445395" y="1558668"/>
                </a:lnTo>
                <a:lnTo>
                  <a:pt x="3445395" y="1555430"/>
                </a:lnTo>
                <a:lnTo>
                  <a:pt x="3437274" y="1555430"/>
                </a:lnTo>
                <a:lnTo>
                  <a:pt x="3435797" y="1552597"/>
                </a:lnTo>
                <a:lnTo>
                  <a:pt x="3432844" y="1557454"/>
                </a:lnTo>
                <a:lnTo>
                  <a:pt x="3425462" y="1565143"/>
                </a:lnTo>
                <a:lnTo>
                  <a:pt x="3421771" y="1565548"/>
                </a:lnTo>
                <a:lnTo>
                  <a:pt x="3415127" y="1577285"/>
                </a:lnTo>
                <a:lnTo>
                  <a:pt x="3408482" y="1581332"/>
                </a:lnTo>
                <a:lnTo>
                  <a:pt x="3403315" y="1579713"/>
                </a:lnTo>
                <a:lnTo>
                  <a:pt x="3403315" y="1574452"/>
                </a:lnTo>
                <a:lnTo>
                  <a:pt x="3406268" y="1572024"/>
                </a:lnTo>
                <a:lnTo>
                  <a:pt x="3406268" y="1565953"/>
                </a:lnTo>
                <a:lnTo>
                  <a:pt x="3412174" y="1552597"/>
                </a:lnTo>
                <a:lnTo>
                  <a:pt x="3419556" y="1546931"/>
                </a:lnTo>
                <a:lnTo>
                  <a:pt x="3421033" y="1542479"/>
                </a:lnTo>
                <a:lnTo>
                  <a:pt x="3418818" y="1538028"/>
                </a:lnTo>
                <a:lnTo>
                  <a:pt x="3420294" y="1531552"/>
                </a:lnTo>
                <a:lnTo>
                  <a:pt x="3421771" y="1526291"/>
                </a:lnTo>
                <a:lnTo>
                  <a:pt x="3421033" y="1517387"/>
                </a:lnTo>
                <a:lnTo>
                  <a:pt x="3417341" y="1514149"/>
                </a:lnTo>
                <a:lnTo>
                  <a:pt x="3413650" y="1513340"/>
                </a:lnTo>
                <a:lnTo>
                  <a:pt x="3410697" y="1510507"/>
                </a:lnTo>
                <a:lnTo>
                  <a:pt x="3407744" y="1510102"/>
                </a:lnTo>
                <a:lnTo>
                  <a:pt x="3405529" y="1512935"/>
                </a:lnTo>
                <a:lnTo>
                  <a:pt x="3405529" y="1521434"/>
                </a:lnTo>
                <a:lnTo>
                  <a:pt x="3401100" y="1530338"/>
                </a:lnTo>
                <a:lnTo>
                  <a:pt x="3397409" y="1540861"/>
                </a:lnTo>
                <a:lnTo>
                  <a:pt x="3392979" y="1543694"/>
                </a:lnTo>
                <a:lnTo>
                  <a:pt x="3387812" y="1544098"/>
                </a:lnTo>
                <a:lnTo>
                  <a:pt x="3392979" y="1540861"/>
                </a:lnTo>
                <a:lnTo>
                  <a:pt x="3387073" y="1541670"/>
                </a:lnTo>
                <a:lnTo>
                  <a:pt x="3382644" y="1538432"/>
                </a:lnTo>
                <a:lnTo>
                  <a:pt x="3378214" y="1540861"/>
                </a:lnTo>
                <a:lnTo>
                  <a:pt x="3370094" y="1549764"/>
                </a:lnTo>
                <a:lnTo>
                  <a:pt x="3366402" y="1550978"/>
                </a:lnTo>
                <a:lnTo>
                  <a:pt x="3364926" y="1556644"/>
                </a:lnTo>
                <a:lnTo>
                  <a:pt x="3363450" y="1561906"/>
                </a:lnTo>
                <a:lnTo>
                  <a:pt x="3361235" y="1561906"/>
                </a:lnTo>
                <a:lnTo>
                  <a:pt x="3358282" y="1566762"/>
                </a:lnTo>
                <a:lnTo>
                  <a:pt x="3353852" y="1571214"/>
                </a:lnTo>
                <a:lnTo>
                  <a:pt x="3346470" y="1573642"/>
                </a:lnTo>
                <a:lnTo>
                  <a:pt x="3343517" y="1571214"/>
                </a:lnTo>
                <a:lnTo>
                  <a:pt x="3343517" y="1567167"/>
                </a:lnTo>
                <a:lnTo>
                  <a:pt x="3339087" y="1566358"/>
                </a:lnTo>
                <a:lnTo>
                  <a:pt x="3336134" y="1569191"/>
                </a:lnTo>
                <a:lnTo>
                  <a:pt x="3333920" y="1572833"/>
                </a:lnTo>
                <a:lnTo>
                  <a:pt x="3327276" y="1572833"/>
                </a:lnTo>
                <a:lnTo>
                  <a:pt x="3325061" y="1569596"/>
                </a:lnTo>
                <a:lnTo>
                  <a:pt x="3322846" y="1567167"/>
                </a:lnTo>
                <a:lnTo>
                  <a:pt x="3324323" y="1563525"/>
                </a:lnTo>
                <a:lnTo>
                  <a:pt x="3331705" y="1558263"/>
                </a:lnTo>
                <a:lnTo>
                  <a:pt x="3339826" y="1556240"/>
                </a:lnTo>
                <a:lnTo>
                  <a:pt x="3343517" y="1553811"/>
                </a:lnTo>
                <a:lnTo>
                  <a:pt x="3345732" y="1550574"/>
                </a:lnTo>
                <a:lnTo>
                  <a:pt x="3349423" y="1549360"/>
                </a:lnTo>
                <a:lnTo>
                  <a:pt x="3355329" y="1549360"/>
                </a:lnTo>
                <a:lnTo>
                  <a:pt x="3356805" y="1545717"/>
                </a:lnTo>
                <a:lnTo>
                  <a:pt x="3359020" y="1544503"/>
                </a:lnTo>
                <a:lnTo>
                  <a:pt x="3359758" y="1540861"/>
                </a:lnTo>
                <a:lnTo>
                  <a:pt x="3364926" y="1536409"/>
                </a:lnTo>
                <a:lnTo>
                  <a:pt x="3373047" y="1535195"/>
                </a:lnTo>
                <a:lnTo>
                  <a:pt x="3381167" y="1531957"/>
                </a:lnTo>
                <a:lnTo>
                  <a:pt x="3381906" y="1529124"/>
                </a:lnTo>
                <a:lnTo>
                  <a:pt x="3387073" y="1525886"/>
                </a:lnTo>
                <a:lnTo>
                  <a:pt x="3380429" y="1524672"/>
                </a:lnTo>
                <a:lnTo>
                  <a:pt x="3376000" y="1527505"/>
                </a:lnTo>
                <a:lnTo>
                  <a:pt x="3370832" y="1528719"/>
                </a:lnTo>
                <a:lnTo>
                  <a:pt x="3366402" y="1524672"/>
                </a:lnTo>
                <a:lnTo>
                  <a:pt x="3359020" y="1523458"/>
                </a:lnTo>
                <a:lnTo>
                  <a:pt x="3354591" y="1521030"/>
                </a:lnTo>
                <a:lnTo>
                  <a:pt x="3356067" y="1525886"/>
                </a:lnTo>
                <a:lnTo>
                  <a:pt x="3353114" y="1532362"/>
                </a:lnTo>
                <a:lnTo>
                  <a:pt x="3347208" y="1533576"/>
                </a:lnTo>
                <a:lnTo>
                  <a:pt x="3343517" y="1536004"/>
                </a:lnTo>
                <a:lnTo>
                  <a:pt x="3341302" y="1533171"/>
                </a:lnTo>
                <a:lnTo>
                  <a:pt x="3335396" y="1533171"/>
                </a:lnTo>
                <a:lnTo>
                  <a:pt x="3333920" y="1530338"/>
                </a:lnTo>
                <a:lnTo>
                  <a:pt x="3328014" y="1530743"/>
                </a:lnTo>
                <a:lnTo>
                  <a:pt x="3325799" y="1532362"/>
                </a:lnTo>
                <a:lnTo>
                  <a:pt x="3322846" y="1530338"/>
                </a:lnTo>
                <a:lnTo>
                  <a:pt x="3331705" y="1527100"/>
                </a:lnTo>
                <a:lnTo>
                  <a:pt x="3342040" y="1521434"/>
                </a:lnTo>
                <a:lnTo>
                  <a:pt x="3342040" y="1519411"/>
                </a:lnTo>
                <a:lnTo>
                  <a:pt x="3339826" y="1520220"/>
                </a:lnTo>
                <a:lnTo>
                  <a:pt x="3333920" y="1521434"/>
                </a:lnTo>
                <a:lnTo>
                  <a:pt x="3333182" y="1518197"/>
                </a:lnTo>
                <a:lnTo>
                  <a:pt x="3336873" y="1513340"/>
                </a:lnTo>
                <a:lnTo>
                  <a:pt x="3336873" y="1507674"/>
                </a:lnTo>
                <a:lnTo>
                  <a:pt x="3334658" y="1508079"/>
                </a:lnTo>
                <a:lnTo>
                  <a:pt x="3328752" y="1513340"/>
                </a:lnTo>
                <a:lnTo>
                  <a:pt x="3326537" y="1518197"/>
                </a:lnTo>
                <a:lnTo>
                  <a:pt x="3325061" y="1516173"/>
                </a:lnTo>
                <a:lnTo>
                  <a:pt x="3327276" y="1507269"/>
                </a:lnTo>
                <a:lnTo>
                  <a:pt x="3330229" y="1505246"/>
                </a:lnTo>
                <a:lnTo>
                  <a:pt x="3326537" y="1506055"/>
                </a:lnTo>
                <a:lnTo>
                  <a:pt x="3323584" y="1511316"/>
                </a:lnTo>
                <a:lnTo>
                  <a:pt x="3320631" y="1508483"/>
                </a:lnTo>
                <a:lnTo>
                  <a:pt x="3319893" y="1515364"/>
                </a:lnTo>
                <a:lnTo>
                  <a:pt x="3320631" y="1519006"/>
                </a:lnTo>
                <a:lnTo>
                  <a:pt x="3319155" y="1523053"/>
                </a:lnTo>
                <a:lnTo>
                  <a:pt x="3314725" y="1521030"/>
                </a:lnTo>
                <a:lnTo>
                  <a:pt x="3309558" y="1521030"/>
                </a:lnTo>
                <a:lnTo>
                  <a:pt x="3306605" y="1524267"/>
                </a:lnTo>
                <a:lnTo>
                  <a:pt x="3302914" y="1524672"/>
                </a:lnTo>
                <a:lnTo>
                  <a:pt x="3299961" y="1522244"/>
                </a:lnTo>
                <a:lnTo>
                  <a:pt x="3291840" y="1522244"/>
                </a:lnTo>
                <a:lnTo>
                  <a:pt x="3292578" y="1524672"/>
                </a:lnTo>
                <a:lnTo>
                  <a:pt x="3288149" y="1527505"/>
                </a:lnTo>
                <a:lnTo>
                  <a:pt x="3282243" y="1527505"/>
                </a:lnTo>
                <a:lnTo>
                  <a:pt x="3280766" y="1525077"/>
                </a:lnTo>
                <a:lnTo>
                  <a:pt x="3277813" y="1526291"/>
                </a:lnTo>
                <a:lnTo>
                  <a:pt x="3268954" y="1525886"/>
                </a:lnTo>
                <a:lnTo>
                  <a:pt x="3265263" y="1522244"/>
                </a:lnTo>
                <a:lnTo>
                  <a:pt x="3263787" y="1519006"/>
                </a:lnTo>
                <a:lnTo>
                  <a:pt x="3255666" y="1521030"/>
                </a:lnTo>
                <a:lnTo>
                  <a:pt x="3242378" y="1520220"/>
                </a:lnTo>
                <a:lnTo>
                  <a:pt x="3239425" y="1515768"/>
                </a:lnTo>
                <a:lnTo>
                  <a:pt x="3232042" y="1518197"/>
                </a:lnTo>
                <a:lnTo>
                  <a:pt x="3221707" y="1516578"/>
                </a:lnTo>
                <a:lnTo>
                  <a:pt x="3226136" y="1510102"/>
                </a:lnTo>
                <a:lnTo>
                  <a:pt x="3225398" y="1507269"/>
                </a:lnTo>
                <a:lnTo>
                  <a:pt x="3223183" y="1510912"/>
                </a:lnTo>
                <a:lnTo>
                  <a:pt x="3217277" y="1516173"/>
                </a:lnTo>
                <a:lnTo>
                  <a:pt x="3208418" y="1517387"/>
                </a:lnTo>
                <a:lnTo>
                  <a:pt x="3201774" y="1522244"/>
                </a:lnTo>
                <a:lnTo>
                  <a:pt x="3190700" y="1523863"/>
                </a:lnTo>
                <a:lnTo>
                  <a:pt x="3181103" y="1521030"/>
                </a:lnTo>
                <a:lnTo>
                  <a:pt x="3175936" y="1520220"/>
                </a:lnTo>
                <a:lnTo>
                  <a:pt x="3174459" y="1516578"/>
                </a:lnTo>
                <a:lnTo>
                  <a:pt x="3175936" y="1510102"/>
                </a:lnTo>
                <a:lnTo>
                  <a:pt x="3173721" y="1505246"/>
                </a:lnTo>
                <a:lnTo>
                  <a:pt x="3175936" y="1500794"/>
                </a:lnTo>
                <a:lnTo>
                  <a:pt x="3181842" y="1500389"/>
                </a:lnTo>
                <a:lnTo>
                  <a:pt x="3191439" y="1492295"/>
                </a:lnTo>
                <a:lnTo>
                  <a:pt x="3202512" y="1487034"/>
                </a:lnTo>
                <a:lnTo>
                  <a:pt x="3208418" y="1478130"/>
                </a:lnTo>
                <a:lnTo>
                  <a:pt x="3217277" y="1467607"/>
                </a:lnTo>
                <a:lnTo>
                  <a:pt x="3223921" y="1461536"/>
                </a:lnTo>
                <a:lnTo>
                  <a:pt x="3212848" y="1461941"/>
                </a:lnTo>
                <a:lnTo>
                  <a:pt x="3199559" y="1463560"/>
                </a:lnTo>
                <a:lnTo>
                  <a:pt x="3192177" y="1465584"/>
                </a:lnTo>
                <a:lnTo>
                  <a:pt x="3188486" y="1465584"/>
                </a:lnTo>
                <a:lnTo>
                  <a:pt x="3193653" y="1454252"/>
                </a:lnTo>
                <a:lnTo>
                  <a:pt x="3204727" y="1448181"/>
                </a:lnTo>
                <a:lnTo>
                  <a:pt x="3212110" y="1443324"/>
                </a:lnTo>
                <a:lnTo>
                  <a:pt x="3214324" y="1440896"/>
                </a:lnTo>
                <a:lnTo>
                  <a:pt x="3212110" y="1445348"/>
                </a:lnTo>
                <a:lnTo>
                  <a:pt x="3206942" y="1448990"/>
                </a:lnTo>
                <a:lnTo>
                  <a:pt x="3205465" y="1453037"/>
                </a:lnTo>
                <a:lnTo>
                  <a:pt x="3209157" y="1458703"/>
                </a:lnTo>
                <a:lnTo>
                  <a:pt x="3212110" y="1452228"/>
                </a:lnTo>
                <a:lnTo>
                  <a:pt x="3212848" y="1459108"/>
                </a:lnTo>
                <a:lnTo>
                  <a:pt x="3215801" y="1459108"/>
                </a:lnTo>
                <a:lnTo>
                  <a:pt x="3220968" y="1453037"/>
                </a:lnTo>
                <a:lnTo>
                  <a:pt x="3225398" y="1443729"/>
                </a:lnTo>
                <a:lnTo>
                  <a:pt x="3231304" y="1438063"/>
                </a:lnTo>
                <a:lnTo>
                  <a:pt x="3232042" y="1434016"/>
                </a:lnTo>
                <a:lnTo>
                  <a:pt x="3234257" y="1431588"/>
                </a:lnTo>
                <a:lnTo>
                  <a:pt x="3244592" y="1434421"/>
                </a:lnTo>
                <a:lnTo>
                  <a:pt x="3250498" y="1430373"/>
                </a:lnTo>
                <a:lnTo>
                  <a:pt x="3251236" y="1425517"/>
                </a:lnTo>
                <a:lnTo>
                  <a:pt x="3254928" y="1423089"/>
                </a:lnTo>
                <a:lnTo>
                  <a:pt x="3251236" y="1419851"/>
                </a:lnTo>
                <a:lnTo>
                  <a:pt x="3246069" y="1419041"/>
                </a:lnTo>
                <a:lnTo>
                  <a:pt x="3245331" y="1415399"/>
                </a:lnTo>
                <a:lnTo>
                  <a:pt x="3249022" y="1409733"/>
                </a:lnTo>
                <a:lnTo>
                  <a:pt x="3257881" y="1405686"/>
                </a:lnTo>
                <a:lnTo>
                  <a:pt x="3260834" y="1404876"/>
                </a:lnTo>
                <a:lnTo>
                  <a:pt x="3263048" y="1407305"/>
                </a:lnTo>
                <a:lnTo>
                  <a:pt x="3266001" y="1406900"/>
                </a:lnTo>
                <a:lnTo>
                  <a:pt x="3266001" y="1402043"/>
                </a:lnTo>
                <a:lnTo>
                  <a:pt x="3262310" y="1398401"/>
                </a:lnTo>
                <a:lnTo>
                  <a:pt x="3262310" y="1393949"/>
                </a:lnTo>
                <a:lnTo>
                  <a:pt x="3272646" y="1379784"/>
                </a:lnTo>
                <a:lnTo>
                  <a:pt x="3274122" y="1374928"/>
                </a:lnTo>
                <a:lnTo>
                  <a:pt x="3280028" y="1366833"/>
                </a:lnTo>
                <a:lnTo>
                  <a:pt x="3285196" y="1366024"/>
                </a:lnTo>
                <a:lnTo>
                  <a:pt x="3290363" y="1363596"/>
                </a:lnTo>
                <a:lnTo>
                  <a:pt x="3287410" y="1361977"/>
                </a:lnTo>
                <a:lnTo>
                  <a:pt x="3285196" y="1361977"/>
                </a:lnTo>
                <a:lnTo>
                  <a:pt x="3285196" y="1358739"/>
                </a:lnTo>
                <a:lnTo>
                  <a:pt x="3290363" y="1351859"/>
                </a:lnTo>
                <a:lnTo>
                  <a:pt x="3296269" y="1351454"/>
                </a:lnTo>
                <a:lnTo>
                  <a:pt x="3299961" y="1348621"/>
                </a:lnTo>
                <a:lnTo>
                  <a:pt x="3295531" y="1346598"/>
                </a:lnTo>
                <a:lnTo>
                  <a:pt x="3296269" y="1341741"/>
                </a:lnTo>
                <a:lnTo>
                  <a:pt x="3299961" y="1340932"/>
                </a:lnTo>
                <a:lnTo>
                  <a:pt x="3302914" y="1338099"/>
                </a:lnTo>
                <a:lnTo>
                  <a:pt x="3301437" y="1335670"/>
                </a:lnTo>
                <a:lnTo>
                  <a:pt x="3306605" y="1332837"/>
                </a:lnTo>
                <a:lnTo>
                  <a:pt x="3315464" y="1326767"/>
                </a:lnTo>
                <a:lnTo>
                  <a:pt x="3319893" y="1321910"/>
                </a:lnTo>
                <a:lnTo>
                  <a:pt x="3319893" y="1317458"/>
                </a:lnTo>
                <a:lnTo>
                  <a:pt x="3316940" y="1315030"/>
                </a:lnTo>
                <a:lnTo>
                  <a:pt x="3318417" y="1313411"/>
                </a:lnTo>
                <a:lnTo>
                  <a:pt x="3322846" y="1314625"/>
                </a:lnTo>
                <a:lnTo>
                  <a:pt x="3327276" y="1313411"/>
                </a:lnTo>
                <a:lnTo>
                  <a:pt x="3328752" y="1306531"/>
                </a:lnTo>
                <a:lnTo>
                  <a:pt x="3337611" y="1300460"/>
                </a:lnTo>
                <a:lnTo>
                  <a:pt x="3344993" y="1294794"/>
                </a:lnTo>
                <a:lnTo>
                  <a:pt x="3352376" y="1295199"/>
                </a:lnTo>
                <a:lnTo>
                  <a:pt x="3359020" y="1290747"/>
                </a:lnTo>
                <a:lnTo>
                  <a:pt x="3361973" y="1286700"/>
                </a:lnTo>
                <a:lnTo>
                  <a:pt x="3367879" y="1286700"/>
                </a:lnTo>
                <a:lnTo>
                  <a:pt x="3373047" y="1282248"/>
                </a:lnTo>
                <a:close/>
                <a:moveTo>
                  <a:pt x="3418080" y="1250275"/>
                </a:moveTo>
                <a:lnTo>
                  <a:pt x="3418080" y="1255942"/>
                </a:lnTo>
                <a:lnTo>
                  <a:pt x="3415127" y="1262012"/>
                </a:lnTo>
                <a:lnTo>
                  <a:pt x="3410697" y="1264845"/>
                </a:lnTo>
                <a:cubicBezTo>
                  <a:pt x="3410697" y="1264845"/>
                  <a:pt x="3408482" y="1263226"/>
                  <a:pt x="3408482" y="1263226"/>
                </a:cubicBezTo>
                <a:cubicBezTo>
                  <a:pt x="3408482" y="1263226"/>
                  <a:pt x="3412174" y="1254727"/>
                  <a:pt x="3412174" y="1254727"/>
                </a:cubicBezTo>
                <a:close/>
                <a:moveTo>
                  <a:pt x="5698515" y="1230444"/>
                </a:moveTo>
                <a:lnTo>
                  <a:pt x="5702944" y="1238134"/>
                </a:lnTo>
                <a:lnTo>
                  <a:pt x="5711065" y="1237325"/>
                </a:lnTo>
                <a:lnTo>
                  <a:pt x="5699253" y="1245824"/>
                </a:lnTo>
                <a:cubicBezTo>
                  <a:pt x="5699253" y="1245824"/>
                  <a:pt x="5685965" y="1239348"/>
                  <a:pt x="5685965" y="1239348"/>
                </a:cubicBezTo>
                <a:cubicBezTo>
                  <a:pt x="5685965" y="1238943"/>
                  <a:pt x="5688180" y="1231659"/>
                  <a:pt x="5688180" y="1231659"/>
                </a:cubicBezTo>
                <a:close/>
                <a:moveTo>
                  <a:pt x="5696301" y="1166095"/>
                </a:moveTo>
                <a:lnTo>
                  <a:pt x="5694824" y="1173784"/>
                </a:lnTo>
                <a:lnTo>
                  <a:pt x="5696301" y="1178641"/>
                </a:lnTo>
                <a:lnTo>
                  <a:pt x="5684488" y="1189568"/>
                </a:lnTo>
                <a:lnTo>
                  <a:pt x="5676368" y="1190782"/>
                </a:lnTo>
                <a:lnTo>
                  <a:pt x="5680059" y="1179046"/>
                </a:lnTo>
                <a:cubicBezTo>
                  <a:pt x="5680059" y="1179046"/>
                  <a:pt x="5696301" y="1166095"/>
                  <a:pt x="5696301" y="1166095"/>
                </a:cubicBezTo>
                <a:close/>
                <a:moveTo>
                  <a:pt x="5571537" y="1101745"/>
                </a:moveTo>
                <a:lnTo>
                  <a:pt x="5578919" y="1107411"/>
                </a:lnTo>
                <a:lnTo>
                  <a:pt x="5589255" y="1112673"/>
                </a:lnTo>
                <a:lnTo>
                  <a:pt x="5580396" y="1117529"/>
                </a:lnTo>
                <a:lnTo>
                  <a:pt x="5570799" y="1124814"/>
                </a:lnTo>
                <a:lnTo>
                  <a:pt x="5575228" y="1124005"/>
                </a:lnTo>
                <a:lnTo>
                  <a:pt x="5584087" y="1122386"/>
                </a:lnTo>
                <a:lnTo>
                  <a:pt x="5587778" y="1119148"/>
                </a:lnTo>
                <a:lnTo>
                  <a:pt x="5592946" y="1118339"/>
                </a:lnTo>
                <a:lnTo>
                  <a:pt x="5602543" y="1112673"/>
                </a:lnTo>
                <a:lnTo>
                  <a:pt x="5617308" y="1114291"/>
                </a:lnTo>
                <a:lnTo>
                  <a:pt x="5624691" y="1117934"/>
                </a:lnTo>
                <a:lnTo>
                  <a:pt x="5626167" y="1126433"/>
                </a:lnTo>
                <a:lnTo>
                  <a:pt x="5640194" y="1145454"/>
                </a:lnTo>
                <a:lnTo>
                  <a:pt x="5632812" y="1150311"/>
                </a:lnTo>
                <a:lnTo>
                  <a:pt x="5646099" y="1151120"/>
                </a:lnTo>
                <a:lnTo>
                  <a:pt x="5649791" y="1170951"/>
                </a:lnTo>
                <a:lnTo>
                  <a:pt x="5643885" y="1155168"/>
                </a:lnTo>
                <a:lnTo>
                  <a:pt x="5637979" y="1155977"/>
                </a:lnTo>
                <a:lnTo>
                  <a:pt x="5640932" y="1161238"/>
                </a:lnTo>
                <a:lnTo>
                  <a:pt x="5637979" y="1168523"/>
                </a:lnTo>
                <a:lnTo>
                  <a:pt x="5645361" y="1169737"/>
                </a:lnTo>
                <a:lnTo>
                  <a:pt x="5643885" y="1177427"/>
                </a:lnTo>
                <a:lnTo>
                  <a:pt x="5632073" y="1176213"/>
                </a:lnTo>
                <a:lnTo>
                  <a:pt x="5631335" y="1182283"/>
                </a:lnTo>
                <a:lnTo>
                  <a:pt x="5623953" y="1187949"/>
                </a:lnTo>
                <a:lnTo>
                  <a:pt x="5619523" y="1187140"/>
                </a:lnTo>
                <a:lnTo>
                  <a:pt x="5620261" y="1193615"/>
                </a:lnTo>
                <a:lnTo>
                  <a:pt x="5618047" y="1193615"/>
                </a:lnTo>
                <a:lnTo>
                  <a:pt x="5612140" y="1192806"/>
                </a:lnTo>
                <a:lnTo>
                  <a:pt x="5608450" y="1198067"/>
                </a:lnTo>
                <a:lnTo>
                  <a:pt x="5615832" y="1202924"/>
                </a:lnTo>
                <a:lnTo>
                  <a:pt x="5614355" y="1212233"/>
                </a:lnTo>
                <a:lnTo>
                  <a:pt x="5620261" y="1221541"/>
                </a:lnTo>
                <a:lnTo>
                  <a:pt x="5620261" y="1230444"/>
                </a:lnTo>
                <a:lnTo>
                  <a:pt x="5613617" y="1234896"/>
                </a:lnTo>
                <a:lnTo>
                  <a:pt x="5619523" y="1238539"/>
                </a:lnTo>
                <a:lnTo>
                  <a:pt x="5623214" y="1258775"/>
                </a:lnTo>
                <a:lnTo>
                  <a:pt x="5620261" y="1268083"/>
                </a:lnTo>
                <a:lnTo>
                  <a:pt x="5612879" y="1276582"/>
                </a:lnTo>
                <a:lnTo>
                  <a:pt x="5614355" y="1283867"/>
                </a:lnTo>
                <a:lnTo>
                  <a:pt x="5606973" y="1292366"/>
                </a:lnTo>
                <a:lnTo>
                  <a:pt x="5599591" y="1295199"/>
                </a:lnTo>
                <a:lnTo>
                  <a:pt x="5609188" y="1306936"/>
                </a:lnTo>
                <a:lnTo>
                  <a:pt x="5595161" y="1306936"/>
                </a:lnTo>
                <a:lnTo>
                  <a:pt x="5589255" y="1304912"/>
                </a:lnTo>
                <a:lnTo>
                  <a:pt x="5583349" y="1310173"/>
                </a:lnTo>
                <a:lnTo>
                  <a:pt x="5578919" y="1303293"/>
                </a:lnTo>
                <a:lnTo>
                  <a:pt x="5576705" y="1308959"/>
                </a:lnTo>
                <a:lnTo>
                  <a:pt x="5548651" y="1312197"/>
                </a:lnTo>
                <a:lnTo>
                  <a:pt x="5546437" y="1320696"/>
                </a:lnTo>
                <a:lnTo>
                  <a:pt x="5539792" y="1320291"/>
                </a:lnTo>
                <a:lnTo>
                  <a:pt x="5530933" y="1329195"/>
                </a:lnTo>
                <a:lnTo>
                  <a:pt x="5520599" y="1329195"/>
                </a:lnTo>
                <a:lnTo>
                  <a:pt x="5523551" y="1323934"/>
                </a:lnTo>
                <a:lnTo>
                  <a:pt x="5513954" y="1323124"/>
                </a:lnTo>
                <a:lnTo>
                  <a:pt x="5518384" y="1332028"/>
                </a:lnTo>
                <a:lnTo>
                  <a:pt x="5505833" y="1339717"/>
                </a:lnTo>
                <a:lnTo>
                  <a:pt x="5489592" y="1344169"/>
                </a:lnTo>
                <a:lnTo>
                  <a:pt x="5473351" y="1345788"/>
                </a:lnTo>
                <a:lnTo>
                  <a:pt x="5466707" y="1341741"/>
                </a:lnTo>
                <a:lnTo>
                  <a:pt x="5454894" y="1344574"/>
                </a:lnTo>
                <a:lnTo>
                  <a:pt x="5457110" y="1340122"/>
                </a:lnTo>
                <a:lnTo>
                  <a:pt x="5449727" y="1340122"/>
                </a:lnTo>
                <a:lnTo>
                  <a:pt x="5463015" y="1334456"/>
                </a:lnTo>
                <a:lnTo>
                  <a:pt x="5463753" y="1328385"/>
                </a:lnTo>
                <a:lnTo>
                  <a:pt x="5448251" y="1336884"/>
                </a:lnTo>
                <a:lnTo>
                  <a:pt x="5435700" y="1336884"/>
                </a:lnTo>
                <a:lnTo>
                  <a:pt x="5443082" y="1331218"/>
                </a:lnTo>
                <a:lnTo>
                  <a:pt x="5460062" y="1320696"/>
                </a:lnTo>
                <a:lnTo>
                  <a:pt x="5437176" y="1327576"/>
                </a:lnTo>
                <a:lnTo>
                  <a:pt x="5434962" y="1322315"/>
                </a:lnTo>
                <a:lnTo>
                  <a:pt x="5426841" y="1322315"/>
                </a:lnTo>
                <a:lnTo>
                  <a:pt x="5431271" y="1312602"/>
                </a:lnTo>
                <a:lnTo>
                  <a:pt x="5444559" y="1309769"/>
                </a:lnTo>
                <a:lnTo>
                  <a:pt x="5454156" y="1301674"/>
                </a:lnTo>
                <a:lnTo>
                  <a:pt x="5423889" y="1303293"/>
                </a:lnTo>
                <a:lnTo>
                  <a:pt x="5422412" y="1300055"/>
                </a:lnTo>
                <a:lnTo>
                  <a:pt x="5435700" y="1293580"/>
                </a:lnTo>
                <a:lnTo>
                  <a:pt x="5437915" y="1296008"/>
                </a:lnTo>
                <a:lnTo>
                  <a:pt x="5440868" y="1292771"/>
                </a:lnTo>
                <a:lnTo>
                  <a:pt x="5447512" y="1298032"/>
                </a:lnTo>
                <a:lnTo>
                  <a:pt x="5455633" y="1296413"/>
                </a:lnTo>
                <a:lnTo>
                  <a:pt x="5450465" y="1295199"/>
                </a:lnTo>
                <a:lnTo>
                  <a:pt x="5453418" y="1290747"/>
                </a:lnTo>
                <a:lnTo>
                  <a:pt x="5449727" y="1285890"/>
                </a:lnTo>
                <a:lnTo>
                  <a:pt x="5460062" y="1282653"/>
                </a:lnTo>
                <a:lnTo>
                  <a:pt x="5463753" y="1276987"/>
                </a:lnTo>
                <a:lnTo>
                  <a:pt x="5480733" y="1276582"/>
                </a:lnTo>
                <a:lnTo>
                  <a:pt x="5502142" y="1270916"/>
                </a:lnTo>
                <a:lnTo>
                  <a:pt x="5492545" y="1270107"/>
                </a:lnTo>
                <a:lnTo>
                  <a:pt x="5491807" y="1266464"/>
                </a:lnTo>
                <a:lnTo>
                  <a:pt x="5484425" y="1273749"/>
                </a:lnTo>
                <a:lnTo>
                  <a:pt x="5472612" y="1273749"/>
                </a:lnTo>
                <a:lnTo>
                  <a:pt x="5466707" y="1270511"/>
                </a:lnTo>
                <a:lnTo>
                  <a:pt x="5457110" y="1276177"/>
                </a:lnTo>
                <a:lnTo>
                  <a:pt x="5450465" y="1276177"/>
                </a:lnTo>
                <a:lnTo>
                  <a:pt x="5467445" y="1265250"/>
                </a:lnTo>
                <a:lnTo>
                  <a:pt x="5475566" y="1254727"/>
                </a:lnTo>
                <a:lnTo>
                  <a:pt x="5471136" y="1255132"/>
                </a:lnTo>
                <a:lnTo>
                  <a:pt x="5481471" y="1239348"/>
                </a:lnTo>
                <a:lnTo>
                  <a:pt x="5487377" y="1242991"/>
                </a:lnTo>
                <a:lnTo>
                  <a:pt x="5496236" y="1234896"/>
                </a:lnTo>
                <a:lnTo>
                  <a:pt x="5469659" y="1235301"/>
                </a:lnTo>
                <a:lnTo>
                  <a:pt x="5465968" y="1223969"/>
                </a:lnTo>
                <a:lnTo>
                  <a:pt x="5454894" y="1225993"/>
                </a:lnTo>
                <a:lnTo>
                  <a:pt x="5458586" y="1221945"/>
                </a:lnTo>
                <a:lnTo>
                  <a:pt x="5452680" y="1223564"/>
                </a:lnTo>
                <a:lnTo>
                  <a:pt x="5445297" y="1219517"/>
                </a:lnTo>
                <a:lnTo>
                  <a:pt x="5450465" y="1217898"/>
                </a:lnTo>
                <a:lnTo>
                  <a:pt x="5446774" y="1209804"/>
                </a:lnTo>
                <a:lnTo>
                  <a:pt x="5460800" y="1209804"/>
                </a:lnTo>
                <a:lnTo>
                  <a:pt x="5457110" y="1205352"/>
                </a:lnTo>
                <a:lnTo>
                  <a:pt x="5459324" y="1200091"/>
                </a:lnTo>
                <a:lnTo>
                  <a:pt x="5471136" y="1197663"/>
                </a:lnTo>
                <a:lnTo>
                  <a:pt x="5468183" y="1190378"/>
                </a:lnTo>
                <a:lnTo>
                  <a:pt x="5458586" y="1192806"/>
                </a:lnTo>
                <a:lnTo>
                  <a:pt x="5444559" y="1183498"/>
                </a:lnTo>
                <a:lnTo>
                  <a:pt x="5456371" y="1183093"/>
                </a:lnTo>
                <a:lnTo>
                  <a:pt x="5457110" y="1187545"/>
                </a:lnTo>
                <a:lnTo>
                  <a:pt x="5463015" y="1187545"/>
                </a:lnTo>
                <a:lnTo>
                  <a:pt x="5460062" y="1179855"/>
                </a:lnTo>
                <a:lnTo>
                  <a:pt x="5457110" y="1178236"/>
                </a:lnTo>
                <a:lnTo>
                  <a:pt x="5455633" y="1170547"/>
                </a:lnTo>
                <a:lnTo>
                  <a:pt x="5449727" y="1176213"/>
                </a:lnTo>
                <a:lnTo>
                  <a:pt x="5451941" y="1163667"/>
                </a:lnTo>
                <a:lnTo>
                  <a:pt x="5464492" y="1166904"/>
                </a:lnTo>
                <a:lnTo>
                  <a:pt x="5464492" y="1163262"/>
                </a:lnTo>
                <a:lnTo>
                  <a:pt x="5487377" y="1166095"/>
                </a:lnTo>
                <a:lnTo>
                  <a:pt x="5490330" y="1174594"/>
                </a:lnTo>
                <a:lnTo>
                  <a:pt x="5496974" y="1168118"/>
                </a:lnTo>
                <a:lnTo>
                  <a:pt x="5503618" y="1170951"/>
                </a:lnTo>
                <a:lnTo>
                  <a:pt x="5517645" y="1168928"/>
                </a:lnTo>
                <a:lnTo>
                  <a:pt x="5513216" y="1164476"/>
                </a:lnTo>
                <a:lnTo>
                  <a:pt x="5527243" y="1159619"/>
                </a:lnTo>
                <a:lnTo>
                  <a:pt x="5538316" y="1148692"/>
                </a:lnTo>
                <a:lnTo>
                  <a:pt x="5532410" y="1148287"/>
                </a:lnTo>
                <a:lnTo>
                  <a:pt x="5524289" y="1151120"/>
                </a:lnTo>
                <a:lnTo>
                  <a:pt x="5525766" y="1148287"/>
                </a:lnTo>
                <a:lnTo>
                  <a:pt x="5514692" y="1148287"/>
                </a:lnTo>
                <a:lnTo>
                  <a:pt x="5512477" y="1141407"/>
                </a:lnTo>
                <a:lnTo>
                  <a:pt x="5522075" y="1138979"/>
                </a:lnTo>
                <a:lnTo>
                  <a:pt x="5521337" y="1135337"/>
                </a:lnTo>
                <a:lnTo>
                  <a:pt x="5527981" y="1135337"/>
                </a:lnTo>
                <a:lnTo>
                  <a:pt x="5530196" y="1131694"/>
                </a:lnTo>
                <a:cubicBezTo>
                  <a:pt x="5530196" y="1131694"/>
                  <a:pt x="5523551" y="1128861"/>
                  <a:pt x="5523551" y="1128861"/>
                </a:cubicBezTo>
                <a:lnTo>
                  <a:pt x="5526504" y="1121576"/>
                </a:lnTo>
                <a:lnTo>
                  <a:pt x="5530933" y="1121172"/>
                </a:lnTo>
                <a:lnTo>
                  <a:pt x="5530933" y="1115506"/>
                </a:lnTo>
                <a:lnTo>
                  <a:pt x="5544961" y="1112268"/>
                </a:lnTo>
                <a:lnTo>
                  <a:pt x="5548651" y="1115910"/>
                </a:lnTo>
                <a:lnTo>
                  <a:pt x="5556772" y="1115506"/>
                </a:lnTo>
                <a:lnTo>
                  <a:pt x="5552343" y="1110649"/>
                </a:lnTo>
                <a:lnTo>
                  <a:pt x="5558987" y="1109435"/>
                </a:lnTo>
                <a:lnTo>
                  <a:pt x="5564155" y="1117124"/>
                </a:lnTo>
                <a:lnTo>
                  <a:pt x="5560463" y="1121576"/>
                </a:lnTo>
                <a:lnTo>
                  <a:pt x="5558987" y="1128052"/>
                </a:lnTo>
                <a:lnTo>
                  <a:pt x="5566369" y="1118339"/>
                </a:lnTo>
                <a:lnTo>
                  <a:pt x="5564893" y="1107816"/>
                </a:lnTo>
                <a:lnTo>
                  <a:pt x="5575228" y="1107816"/>
                </a:lnTo>
                <a:close/>
                <a:moveTo>
                  <a:pt x="5660865" y="1083129"/>
                </a:moveTo>
                <a:lnTo>
                  <a:pt x="5667509" y="1096079"/>
                </a:lnTo>
                <a:lnTo>
                  <a:pt x="5664556" y="1104983"/>
                </a:lnTo>
                <a:lnTo>
                  <a:pt x="5654958" y="1101341"/>
                </a:lnTo>
                <a:lnTo>
                  <a:pt x="5652744" y="1088390"/>
                </a:lnTo>
                <a:cubicBezTo>
                  <a:pt x="5652744" y="1088390"/>
                  <a:pt x="5660865" y="1083129"/>
                  <a:pt x="5660865" y="1083129"/>
                </a:cubicBezTo>
                <a:close/>
                <a:moveTo>
                  <a:pt x="5664556" y="1072201"/>
                </a:moveTo>
                <a:lnTo>
                  <a:pt x="5668986" y="1075844"/>
                </a:lnTo>
                <a:cubicBezTo>
                  <a:pt x="5668986" y="1075844"/>
                  <a:pt x="5668986" y="1082724"/>
                  <a:pt x="5668986" y="1082724"/>
                </a:cubicBezTo>
                <a:lnTo>
                  <a:pt x="5663817" y="1078272"/>
                </a:lnTo>
                <a:close/>
                <a:moveTo>
                  <a:pt x="5622476" y="1069368"/>
                </a:moveTo>
                <a:lnTo>
                  <a:pt x="5626167" y="1084343"/>
                </a:lnTo>
                <a:cubicBezTo>
                  <a:pt x="5626167" y="1084343"/>
                  <a:pt x="5616570" y="1090009"/>
                  <a:pt x="5616570" y="1090009"/>
                </a:cubicBezTo>
                <a:lnTo>
                  <a:pt x="5617308" y="1081105"/>
                </a:lnTo>
                <a:lnTo>
                  <a:pt x="5608450" y="1086366"/>
                </a:lnTo>
                <a:lnTo>
                  <a:pt x="5608450" y="1074629"/>
                </a:lnTo>
                <a:close/>
                <a:moveTo>
                  <a:pt x="5620999" y="1056013"/>
                </a:moveTo>
                <a:lnTo>
                  <a:pt x="5622476" y="1060464"/>
                </a:lnTo>
                <a:cubicBezTo>
                  <a:pt x="5622476" y="1060464"/>
                  <a:pt x="5618047" y="1064916"/>
                  <a:pt x="5618047" y="1064916"/>
                </a:cubicBezTo>
                <a:close/>
                <a:moveTo>
                  <a:pt x="5642409" y="1055608"/>
                </a:moveTo>
                <a:lnTo>
                  <a:pt x="5635026" y="1070987"/>
                </a:lnTo>
                <a:cubicBezTo>
                  <a:pt x="5635026" y="1070987"/>
                  <a:pt x="5629120" y="1078272"/>
                  <a:pt x="5629120" y="1078272"/>
                </a:cubicBezTo>
                <a:lnTo>
                  <a:pt x="5625429" y="1070178"/>
                </a:lnTo>
                <a:close/>
                <a:moveTo>
                  <a:pt x="5590732" y="1029706"/>
                </a:moveTo>
                <a:lnTo>
                  <a:pt x="5598852" y="1030111"/>
                </a:lnTo>
                <a:lnTo>
                  <a:pt x="5589993" y="1036182"/>
                </a:lnTo>
                <a:cubicBezTo>
                  <a:pt x="5589993" y="1036182"/>
                  <a:pt x="5590732" y="1029706"/>
                  <a:pt x="5590732" y="1029706"/>
                </a:cubicBezTo>
                <a:close/>
                <a:moveTo>
                  <a:pt x="5624691" y="1022826"/>
                </a:moveTo>
                <a:lnTo>
                  <a:pt x="5632812" y="1030920"/>
                </a:lnTo>
                <a:lnTo>
                  <a:pt x="5639455" y="1032134"/>
                </a:lnTo>
                <a:lnTo>
                  <a:pt x="5642409" y="1039419"/>
                </a:lnTo>
                <a:lnTo>
                  <a:pt x="5634288" y="1045490"/>
                </a:lnTo>
                <a:cubicBezTo>
                  <a:pt x="5634288" y="1045490"/>
                  <a:pt x="5633550" y="1042657"/>
                  <a:pt x="5633550" y="1042657"/>
                </a:cubicBezTo>
                <a:lnTo>
                  <a:pt x="5615094" y="1046704"/>
                </a:lnTo>
                <a:lnTo>
                  <a:pt x="5623214" y="1041038"/>
                </a:lnTo>
                <a:lnTo>
                  <a:pt x="5621737" y="1038205"/>
                </a:lnTo>
                <a:lnTo>
                  <a:pt x="5628382" y="1034563"/>
                </a:lnTo>
                <a:lnTo>
                  <a:pt x="5615832" y="1028897"/>
                </a:lnTo>
                <a:close/>
                <a:moveTo>
                  <a:pt x="5610664" y="1017565"/>
                </a:moveTo>
                <a:lnTo>
                  <a:pt x="5609188" y="1024445"/>
                </a:lnTo>
                <a:lnTo>
                  <a:pt x="5602543" y="1026873"/>
                </a:lnTo>
                <a:cubicBezTo>
                  <a:pt x="5602543" y="1026873"/>
                  <a:pt x="5610664" y="1017565"/>
                  <a:pt x="5610664" y="1017565"/>
                </a:cubicBezTo>
                <a:close/>
                <a:moveTo>
                  <a:pt x="5622476" y="1004614"/>
                </a:moveTo>
                <a:cubicBezTo>
                  <a:pt x="5622476" y="1004614"/>
                  <a:pt x="5626906" y="1004614"/>
                  <a:pt x="5626906" y="1004614"/>
                </a:cubicBezTo>
                <a:lnTo>
                  <a:pt x="5622476" y="1009066"/>
                </a:lnTo>
                <a:close/>
                <a:moveTo>
                  <a:pt x="5618047" y="996115"/>
                </a:moveTo>
                <a:lnTo>
                  <a:pt x="5620261" y="1001376"/>
                </a:lnTo>
                <a:lnTo>
                  <a:pt x="5617308" y="1004209"/>
                </a:lnTo>
                <a:lnTo>
                  <a:pt x="5613617" y="996924"/>
                </a:lnTo>
                <a:cubicBezTo>
                  <a:pt x="5613617" y="996924"/>
                  <a:pt x="5618047" y="996115"/>
                  <a:pt x="5618047" y="996115"/>
                </a:cubicBezTo>
                <a:close/>
                <a:moveTo>
                  <a:pt x="5573014" y="994901"/>
                </a:moveTo>
                <a:cubicBezTo>
                  <a:pt x="5573014" y="994901"/>
                  <a:pt x="5575228" y="1000567"/>
                  <a:pt x="5575228" y="1000567"/>
                </a:cubicBezTo>
                <a:lnTo>
                  <a:pt x="5568584" y="1004209"/>
                </a:lnTo>
                <a:lnTo>
                  <a:pt x="5569322" y="999352"/>
                </a:lnTo>
                <a:close/>
                <a:moveTo>
                  <a:pt x="5575966" y="973451"/>
                </a:moveTo>
                <a:lnTo>
                  <a:pt x="5581135" y="974260"/>
                </a:lnTo>
                <a:cubicBezTo>
                  <a:pt x="5581135" y="974260"/>
                  <a:pt x="5581873" y="979926"/>
                  <a:pt x="5581873" y="979926"/>
                </a:cubicBezTo>
                <a:lnTo>
                  <a:pt x="5579658" y="983973"/>
                </a:lnTo>
                <a:lnTo>
                  <a:pt x="5581135" y="991663"/>
                </a:lnTo>
                <a:lnTo>
                  <a:pt x="5575966" y="990449"/>
                </a:lnTo>
                <a:lnTo>
                  <a:pt x="5573752" y="984378"/>
                </a:lnTo>
                <a:lnTo>
                  <a:pt x="5576705" y="978712"/>
                </a:lnTo>
                <a:close/>
                <a:moveTo>
                  <a:pt x="5584087" y="966166"/>
                </a:moveTo>
                <a:lnTo>
                  <a:pt x="5581873" y="972641"/>
                </a:lnTo>
                <a:lnTo>
                  <a:pt x="5575966" y="970213"/>
                </a:lnTo>
                <a:lnTo>
                  <a:pt x="5575966" y="967380"/>
                </a:lnTo>
                <a:cubicBezTo>
                  <a:pt x="5575966" y="967380"/>
                  <a:pt x="5584087" y="966166"/>
                  <a:pt x="5584087" y="966166"/>
                </a:cubicBezTo>
                <a:close/>
                <a:moveTo>
                  <a:pt x="5620999" y="955643"/>
                </a:moveTo>
                <a:cubicBezTo>
                  <a:pt x="5620999" y="955643"/>
                  <a:pt x="5626167" y="963333"/>
                  <a:pt x="5626167" y="963333"/>
                </a:cubicBezTo>
                <a:lnTo>
                  <a:pt x="5624691" y="978712"/>
                </a:lnTo>
                <a:lnTo>
                  <a:pt x="5635026" y="983569"/>
                </a:lnTo>
                <a:lnTo>
                  <a:pt x="5640194" y="982759"/>
                </a:lnTo>
                <a:lnTo>
                  <a:pt x="5643885" y="985187"/>
                </a:lnTo>
                <a:lnTo>
                  <a:pt x="5637241" y="988830"/>
                </a:lnTo>
                <a:lnTo>
                  <a:pt x="5634288" y="996519"/>
                </a:lnTo>
                <a:lnTo>
                  <a:pt x="5630596" y="997329"/>
                </a:lnTo>
                <a:lnTo>
                  <a:pt x="5629858" y="988425"/>
                </a:lnTo>
                <a:lnTo>
                  <a:pt x="5618047" y="989639"/>
                </a:lnTo>
                <a:lnTo>
                  <a:pt x="5611402" y="978712"/>
                </a:lnTo>
                <a:lnTo>
                  <a:pt x="5612879" y="975879"/>
                </a:lnTo>
                <a:lnTo>
                  <a:pt x="5609188" y="973451"/>
                </a:lnTo>
                <a:lnTo>
                  <a:pt x="5609188" y="976688"/>
                </a:lnTo>
                <a:lnTo>
                  <a:pt x="5599591" y="970618"/>
                </a:lnTo>
                <a:lnTo>
                  <a:pt x="5604020" y="966975"/>
                </a:lnTo>
                <a:lnTo>
                  <a:pt x="5606973" y="969404"/>
                </a:lnTo>
                <a:lnTo>
                  <a:pt x="5606235" y="961309"/>
                </a:lnTo>
                <a:lnTo>
                  <a:pt x="5617308" y="967785"/>
                </a:lnTo>
                <a:lnTo>
                  <a:pt x="5615832" y="957667"/>
                </a:lnTo>
                <a:close/>
                <a:moveTo>
                  <a:pt x="5575228" y="955643"/>
                </a:moveTo>
                <a:lnTo>
                  <a:pt x="5587040" y="956857"/>
                </a:lnTo>
                <a:lnTo>
                  <a:pt x="5587040" y="962119"/>
                </a:lnTo>
                <a:cubicBezTo>
                  <a:pt x="5587040" y="962119"/>
                  <a:pt x="5578181" y="964142"/>
                  <a:pt x="5578181" y="964142"/>
                </a:cubicBezTo>
                <a:lnTo>
                  <a:pt x="5571537" y="957667"/>
                </a:lnTo>
                <a:close/>
                <a:moveTo>
                  <a:pt x="5598114" y="940264"/>
                </a:moveTo>
                <a:cubicBezTo>
                  <a:pt x="5598114" y="940264"/>
                  <a:pt x="5606235" y="943097"/>
                  <a:pt x="5606235" y="943097"/>
                </a:cubicBezTo>
                <a:lnTo>
                  <a:pt x="5595161" y="952001"/>
                </a:lnTo>
                <a:lnTo>
                  <a:pt x="5589255" y="947549"/>
                </a:lnTo>
                <a:lnTo>
                  <a:pt x="5592208" y="945930"/>
                </a:lnTo>
                <a:lnTo>
                  <a:pt x="5594422" y="942288"/>
                </a:lnTo>
                <a:close/>
                <a:moveTo>
                  <a:pt x="5623953" y="902626"/>
                </a:moveTo>
                <a:lnTo>
                  <a:pt x="5625429" y="914767"/>
                </a:lnTo>
                <a:lnTo>
                  <a:pt x="5617308" y="921647"/>
                </a:lnTo>
                <a:lnTo>
                  <a:pt x="5614355" y="928527"/>
                </a:lnTo>
                <a:lnTo>
                  <a:pt x="5617308" y="930551"/>
                </a:lnTo>
                <a:lnTo>
                  <a:pt x="5611402" y="938645"/>
                </a:lnTo>
                <a:lnTo>
                  <a:pt x="5602543" y="936622"/>
                </a:lnTo>
                <a:lnTo>
                  <a:pt x="5594422" y="937836"/>
                </a:lnTo>
                <a:lnTo>
                  <a:pt x="5589255" y="934598"/>
                </a:lnTo>
                <a:cubicBezTo>
                  <a:pt x="5589255" y="934598"/>
                  <a:pt x="5593684" y="931360"/>
                  <a:pt x="5593684" y="931360"/>
                </a:cubicBezTo>
                <a:lnTo>
                  <a:pt x="5588517" y="926099"/>
                </a:lnTo>
                <a:lnTo>
                  <a:pt x="5594422" y="919624"/>
                </a:lnTo>
                <a:lnTo>
                  <a:pt x="5604758" y="924076"/>
                </a:lnTo>
                <a:lnTo>
                  <a:pt x="5601805" y="917195"/>
                </a:lnTo>
                <a:close/>
                <a:moveTo>
                  <a:pt x="5736165" y="894531"/>
                </a:moveTo>
                <a:lnTo>
                  <a:pt x="5745762" y="894531"/>
                </a:lnTo>
                <a:lnTo>
                  <a:pt x="5745762" y="898174"/>
                </a:lnTo>
                <a:lnTo>
                  <a:pt x="5742072" y="903840"/>
                </a:lnTo>
                <a:lnTo>
                  <a:pt x="5745762" y="907078"/>
                </a:lnTo>
                <a:lnTo>
                  <a:pt x="5742809" y="915172"/>
                </a:lnTo>
                <a:lnTo>
                  <a:pt x="5736165" y="917195"/>
                </a:lnTo>
                <a:lnTo>
                  <a:pt x="5730260" y="926099"/>
                </a:lnTo>
                <a:lnTo>
                  <a:pt x="5711065" y="939859"/>
                </a:lnTo>
                <a:lnTo>
                  <a:pt x="5709588" y="945121"/>
                </a:lnTo>
                <a:lnTo>
                  <a:pt x="5705159" y="947549"/>
                </a:lnTo>
                <a:lnTo>
                  <a:pt x="5712542" y="949977"/>
                </a:lnTo>
                <a:lnTo>
                  <a:pt x="5717709" y="947144"/>
                </a:lnTo>
                <a:lnTo>
                  <a:pt x="5710327" y="958476"/>
                </a:lnTo>
                <a:lnTo>
                  <a:pt x="5702944" y="966571"/>
                </a:lnTo>
                <a:lnTo>
                  <a:pt x="5704421" y="967785"/>
                </a:lnTo>
                <a:lnTo>
                  <a:pt x="5709588" y="963738"/>
                </a:lnTo>
                <a:lnTo>
                  <a:pt x="5713280" y="964142"/>
                </a:lnTo>
                <a:lnTo>
                  <a:pt x="5721401" y="960095"/>
                </a:lnTo>
                <a:lnTo>
                  <a:pt x="5728783" y="957667"/>
                </a:lnTo>
                <a:lnTo>
                  <a:pt x="5729521" y="955239"/>
                </a:lnTo>
                <a:lnTo>
                  <a:pt x="5734689" y="955239"/>
                </a:lnTo>
                <a:lnTo>
                  <a:pt x="5742072" y="957667"/>
                </a:lnTo>
                <a:lnTo>
                  <a:pt x="5747978" y="957667"/>
                </a:lnTo>
                <a:lnTo>
                  <a:pt x="5751668" y="955239"/>
                </a:lnTo>
                <a:lnTo>
                  <a:pt x="5764218" y="957262"/>
                </a:lnTo>
                <a:lnTo>
                  <a:pt x="5784152" y="956857"/>
                </a:lnTo>
                <a:lnTo>
                  <a:pt x="5786366" y="954834"/>
                </a:lnTo>
                <a:lnTo>
                  <a:pt x="5798178" y="964952"/>
                </a:lnTo>
                <a:lnTo>
                  <a:pt x="5798178" y="971832"/>
                </a:lnTo>
                <a:lnTo>
                  <a:pt x="5790057" y="977903"/>
                </a:lnTo>
                <a:lnTo>
                  <a:pt x="5786366" y="988830"/>
                </a:lnTo>
                <a:lnTo>
                  <a:pt x="5787842" y="991663"/>
                </a:lnTo>
                <a:lnTo>
                  <a:pt x="5783413" y="999757"/>
                </a:lnTo>
                <a:lnTo>
                  <a:pt x="5783413" y="1003804"/>
                </a:lnTo>
                <a:lnTo>
                  <a:pt x="5779722" y="1009066"/>
                </a:lnTo>
                <a:lnTo>
                  <a:pt x="5773077" y="1021207"/>
                </a:lnTo>
                <a:lnTo>
                  <a:pt x="5768648" y="1023635"/>
                </a:lnTo>
                <a:lnTo>
                  <a:pt x="5767172" y="1028492"/>
                </a:lnTo>
                <a:lnTo>
                  <a:pt x="5760527" y="1033753"/>
                </a:lnTo>
                <a:lnTo>
                  <a:pt x="5749454" y="1033349"/>
                </a:lnTo>
                <a:lnTo>
                  <a:pt x="5739857" y="1039419"/>
                </a:lnTo>
                <a:lnTo>
                  <a:pt x="5742072" y="1041848"/>
                </a:lnTo>
                <a:lnTo>
                  <a:pt x="5754621" y="1035777"/>
                </a:lnTo>
                <a:lnTo>
                  <a:pt x="5757575" y="1038205"/>
                </a:lnTo>
                <a:lnTo>
                  <a:pt x="5758313" y="1043062"/>
                </a:lnTo>
                <a:lnTo>
                  <a:pt x="5767172" y="1047109"/>
                </a:lnTo>
                <a:lnTo>
                  <a:pt x="5759051" y="1053180"/>
                </a:lnTo>
                <a:lnTo>
                  <a:pt x="5749454" y="1052775"/>
                </a:lnTo>
                <a:lnTo>
                  <a:pt x="5746501" y="1059655"/>
                </a:lnTo>
                <a:lnTo>
                  <a:pt x="5736903" y="1062488"/>
                </a:lnTo>
                <a:lnTo>
                  <a:pt x="5725830" y="1061679"/>
                </a:lnTo>
                <a:lnTo>
                  <a:pt x="5719924" y="1059250"/>
                </a:lnTo>
                <a:lnTo>
                  <a:pt x="5722877" y="1063702"/>
                </a:lnTo>
                <a:lnTo>
                  <a:pt x="5732475" y="1066535"/>
                </a:lnTo>
                <a:lnTo>
                  <a:pt x="5737642" y="1065726"/>
                </a:lnTo>
                <a:lnTo>
                  <a:pt x="5749454" y="1069368"/>
                </a:lnTo>
                <a:lnTo>
                  <a:pt x="5757575" y="1064512"/>
                </a:lnTo>
                <a:lnTo>
                  <a:pt x="5762004" y="1060869"/>
                </a:lnTo>
                <a:lnTo>
                  <a:pt x="5772339" y="1064512"/>
                </a:lnTo>
                <a:lnTo>
                  <a:pt x="5778983" y="1069773"/>
                </a:lnTo>
                <a:lnTo>
                  <a:pt x="5787104" y="1071392"/>
                </a:lnTo>
                <a:lnTo>
                  <a:pt x="5801131" y="1090413"/>
                </a:lnTo>
                <a:lnTo>
                  <a:pt x="5805560" y="1090413"/>
                </a:lnTo>
                <a:lnTo>
                  <a:pt x="5810728" y="1097293"/>
                </a:lnTo>
                <a:lnTo>
                  <a:pt x="5814419" y="1118743"/>
                </a:lnTo>
                <a:lnTo>
                  <a:pt x="5821064" y="1128052"/>
                </a:lnTo>
                <a:lnTo>
                  <a:pt x="5826231" y="1144645"/>
                </a:lnTo>
                <a:lnTo>
                  <a:pt x="5829923" y="1146669"/>
                </a:lnTo>
                <a:lnTo>
                  <a:pt x="5830660" y="1152739"/>
                </a:lnTo>
                <a:lnTo>
                  <a:pt x="5846902" y="1155977"/>
                </a:lnTo>
                <a:lnTo>
                  <a:pt x="5858714" y="1161643"/>
                </a:lnTo>
                <a:lnTo>
                  <a:pt x="5866834" y="1174999"/>
                </a:lnTo>
                <a:lnTo>
                  <a:pt x="5869787" y="1175404"/>
                </a:lnTo>
                <a:lnTo>
                  <a:pt x="5872741" y="1179855"/>
                </a:lnTo>
                <a:lnTo>
                  <a:pt x="5879385" y="1183093"/>
                </a:lnTo>
                <a:lnTo>
                  <a:pt x="5875693" y="1184307"/>
                </a:lnTo>
                <a:lnTo>
                  <a:pt x="5871264" y="1190378"/>
                </a:lnTo>
                <a:lnTo>
                  <a:pt x="5877908" y="1197663"/>
                </a:lnTo>
                <a:lnTo>
                  <a:pt x="5891197" y="1213042"/>
                </a:lnTo>
                <a:lnTo>
                  <a:pt x="5886029" y="1212233"/>
                </a:lnTo>
                <a:lnTo>
                  <a:pt x="5880862" y="1213042"/>
                </a:lnTo>
                <a:lnTo>
                  <a:pt x="5877170" y="1209399"/>
                </a:lnTo>
                <a:lnTo>
                  <a:pt x="5872741" y="1207376"/>
                </a:lnTo>
                <a:lnTo>
                  <a:pt x="5865358" y="1208590"/>
                </a:lnTo>
                <a:lnTo>
                  <a:pt x="5860928" y="1207780"/>
                </a:lnTo>
                <a:lnTo>
                  <a:pt x="5854285" y="1209399"/>
                </a:lnTo>
                <a:lnTo>
                  <a:pt x="5857975" y="1209399"/>
                </a:lnTo>
                <a:lnTo>
                  <a:pt x="5863882" y="1211423"/>
                </a:lnTo>
                <a:lnTo>
                  <a:pt x="5867573" y="1210209"/>
                </a:lnTo>
                <a:lnTo>
                  <a:pt x="5872741" y="1209399"/>
                </a:lnTo>
                <a:lnTo>
                  <a:pt x="5876432" y="1215875"/>
                </a:lnTo>
                <a:lnTo>
                  <a:pt x="5886767" y="1221136"/>
                </a:lnTo>
                <a:lnTo>
                  <a:pt x="5891197" y="1221945"/>
                </a:lnTo>
                <a:lnTo>
                  <a:pt x="5902270" y="1238943"/>
                </a:lnTo>
                <a:lnTo>
                  <a:pt x="5902270" y="1247038"/>
                </a:lnTo>
                <a:lnTo>
                  <a:pt x="5888243" y="1259989"/>
                </a:lnTo>
                <a:lnTo>
                  <a:pt x="5897102" y="1262012"/>
                </a:lnTo>
                <a:lnTo>
                  <a:pt x="5904485" y="1270107"/>
                </a:lnTo>
                <a:lnTo>
                  <a:pt x="5908177" y="1264441"/>
                </a:lnTo>
                <a:lnTo>
                  <a:pt x="5909653" y="1254323"/>
                </a:lnTo>
                <a:lnTo>
                  <a:pt x="5923679" y="1253918"/>
                </a:lnTo>
                <a:lnTo>
                  <a:pt x="5947303" y="1254727"/>
                </a:lnTo>
                <a:lnTo>
                  <a:pt x="5963544" y="1266869"/>
                </a:lnTo>
                <a:lnTo>
                  <a:pt x="5965759" y="1278201"/>
                </a:lnTo>
                <a:lnTo>
                  <a:pt x="5970189" y="1283057"/>
                </a:lnTo>
                <a:lnTo>
                  <a:pt x="5965021" y="1295604"/>
                </a:lnTo>
                <a:lnTo>
                  <a:pt x="5963544" y="1308959"/>
                </a:lnTo>
                <a:lnTo>
                  <a:pt x="5958377" y="1310983"/>
                </a:lnTo>
                <a:lnTo>
                  <a:pt x="5952471" y="1318268"/>
                </a:lnTo>
                <a:lnTo>
                  <a:pt x="5950995" y="1314625"/>
                </a:lnTo>
                <a:lnTo>
                  <a:pt x="5945826" y="1313411"/>
                </a:lnTo>
                <a:lnTo>
                  <a:pt x="5942874" y="1318268"/>
                </a:lnTo>
                <a:lnTo>
                  <a:pt x="5950995" y="1319077"/>
                </a:lnTo>
                <a:lnTo>
                  <a:pt x="5948041" y="1322315"/>
                </a:lnTo>
                <a:lnTo>
                  <a:pt x="5951733" y="1323124"/>
                </a:lnTo>
                <a:lnTo>
                  <a:pt x="5948779" y="1327171"/>
                </a:lnTo>
                <a:lnTo>
                  <a:pt x="5942136" y="1331623"/>
                </a:lnTo>
                <a:lnTo>
                  <a:pt x="5937706" y="1327981"/>
                </a:lnTo>
                <a:lnTo>
                  <a:pt x="5933277" y="1332028"/>
                </a:lnTo>
                <a:lnTo>
                  <a:pt x="5927371" y="1336480"/>
                </a:lnTo>
                <a:lnTo>
                  <a:pt x="5935492" y="1336480"/>
                </a:lnTo>
                <a:lnTo>
                  <a:pt x="5937706" y="1342550"/>
                </a:lnTo>
                <a:lnTo>
                  <a:pt x="5929585" y="1345788"/>
                </a:lnTo>
                <a:lnTo>
                  <a:pt x="5923679" y="1345383"/>
                </a:lnTo>
                <a:lnTo>
                  <a:pt x="5914082" y="1351454"/>
                </a:lnTo>
                <a:lnTo>
                  <a:pt x="5920726" y="1349026"/>
                </a:lnTo>
                <a:lnTo>
                  <a:pt x="5928847" y="1351049"/>
                </a:lnTo>
                <a:lnTo>
                  <a:pt x="5928109" y="1352668"/>
                </a:lnTo>
                <a:lnTo>
                  <a:pt x="5925156" y="1353073"/>
                </a:lnTo>
                <a:lnTo>
                  <a:pt x="5922203" y="1355501"/>
                </a:lnTo>
                <a:lnTo>
                  <a:pt x="5925156" y="1356311"/>
                </a:lnTo>
                <a:lnTo>
                  <a:pt x="5934015" y="1359144"/>
                </a:lnTo>
                <a:lnTo>
                  <a:pt x="5939182" y="1358334"/>
                </a:lnTo>
                <a:lnTo>
                  <a:pt x="5948779" y="1355097"/>
                </a:lnTo>
                <a:lnTo>
                  <a:pt x="5961330" y="1354692"/>
                </a:lnTo>
                <a:lnTo>
                  <a:pt x="5959115" y="1359953"/>
                </a:lnTo>
                <a:lnTo>
                  <a:pt x="5961330" y="1364810"/>
                </a:lnTo>
                <a:lnTo>
                  <a:pt x="5960592" y="1371690"/>
                </a:lnTo>
                <a:lnTo>
                  <a:pt x="5953948" y="1372904"/>
                </a:lnTo>
                <a:lnTo>
                  <a:pt x="5942136" y="1380189"/>
                </a:lnTo>
                <a:lnTo>
                  <a:pt x="5943612" y="1385450"/>
                </a:lnTo>
                <a:lnTo>
                  <a:pt x="5938444" y="1384236"/>
                </a:lnTo>
                <a:lnTo>
                  <a:pt x="5933277" y="1384641"/>
                </a:lnTo>
                <a:lnTo>
                  <a:pt x="5925894" y="1390711"/>
                </a:lnTo>
                <a:lnTo>
                  <a:pt x="5917774" y="1392330"/>
                </a:lnTo>
                <a:lnTo>
                  <a:pt x="5910391" y="1397996"/>
                </a:lnTo>
                <a:lnTo>
                  <a:pt x="5905961" y="1397187"/>
                </a:lnTo>
                <a:lnTo>
                  <a:pt x="5896364" y="1393949"/>
                </a:lnTo>
                <a:lnTo>
                  <a:pt x="5886029" y="1395973"/>
                </a:lnTo>
                <a:lnTo>
                  <a:pt x="5869787" y="1396377"/>
                </a:lnTo>
                <a:lnTo>
                  <a:pt x="5862405" y="1400829"/>
                </a:lnTo>
                <a:lnTo>
                  <a:pt x="5856499" y="1397187"/>
                </a:lnTo>
                <a:lnTo>
                  <a:pt x="5855023" y="1393949"/>
                </a:lnTo>
                <a:lnTo>
                  <a:pt x="5849855" y="1397592"/>
                </a:lnTo>
                <a:lnTo>
                  <a:pt x="5846164" y="1397996"/>
                </a:lnTo>
                <a:lnTo>
                  <a:pt x="5838782" y="1396377"/>
                </a:lnTo>
                <a:lnTo>
                  <a:pt x="5828446" y="1402853"/>
                </a:lnTo>
                <a:lnTo>
                  <a:pt x="5821064" y="1400829"/>
                </a:lnTo>
                <a:lnTo>
                  <a:pt x="5809990" y="1405686"/>
                </a:lnTo>
                <a:lnTo>
                  <a:pt x="5807037" y="1412971"/>
                </a:lnTo>
                <a:lnTo>
                  <a:pt x="5801131" y="1410542"/>
                </a:lnTo>
                <a:lnTo>
                  <a:pt x="5789319" y="1410138"/>
                </a:lnTo>
                <a:lnTo>
                  <a:pt x="5785628" y="1411757"/>
                </a:lnTo>
                <a:lnTo>
                  <a:pt x="5774554" y="1404876"/>
                </a:lnTo>
                <a:lnTo>
                  <a:pt x="5764957" y="1404067"/>
                </a:lnTo>
                <a:lnTo>
                  <a:pt x="5747239" y="1407709"/>
                </a:lnTo>
                <a:lnTo>
                  <a:pt x="5745762" y="1410947"/>
                </a:lnTo>
                <a:lnTo>
                  <a:pt x="5741333" y="1411757"/>
                </a:lnTo>
                <a:lnTo>
                  <a:pt x="5735427" y="1416613"/>
                </a:lnTo>
                <a:lnTo>
                  <a:pt x="5737642" y="1424303"/>
                </a:lnTo>
                <a:lnTo>
                  <a:pt x="5735427" y="1428755"/>
                </a:lnTo>
                <a:lnTo>
                  <a:pt x="5729521" y="1431588"/>
                </a:lnTo>
                <a:lnTo>
                  <a:pt x="5730998" y="1436444"/>
                </a:lnTo>
                <a:lnTo>
                  <a:pt x="5722877" y="1436849"/>
                </a:lnTo>
                <a:lnTo>
                  <a:pt x="5716233" y="1431588"/>
                </a:lnTo>
                <a:lnTo>
                  <a:pt x="5711065" y="1431992"/>
                </a:lnTo>
                <a:lnTo>
                  <a:pt x="5707374" y="1426731"/>
                </a:lnTo>
                <a:lnTo>
                  <a:pt x="5702944" y="1428755"/>
                </a:lnTo>
                <a:lnTo>
                  <a:pt x="5697039" y="1427945"/>
                </a:lnTo>
                <a:lnTo>
                  <a:pt x="5690394" y="1431183"/>
                </a:lnTo>
                <a:lnTo>
                  <a:pt x="5680797" y="1428755"/>
                </a:lnTo>
                <a:lnTo>
                  <a:pt x="5677844" y="1435635"/>
                </a:lnTo>
                <a:lnTo>
                  <a:pt x="5674153" y="1435635"/>
                </a:lnTo>
                <a:lnTo>
                  <a:pt x="5668247" y="1440896"/>
                </a:lnTo>
                <a:lnTo>
                  <a:pt x="5665294" y="1438063"/>
                </a:lnTo>
                <a:lnTo>
                  <a:pt x="5660865" y="1444134"/>
                </a:lnTo>
                <a:lnTo>
                  <a:pt x="5663080" y="1447776"/>
                </a:lnTo>
                <a:lnTo>
                  <a:pt x="5657911" y="1452228"/>
                </a:lnTo>
                <a:lnTo>
                  <a:pt x="5653482" y="1444943"/>
                </a:lnTo>
                <a:lnTo>
                  <a:pt x="5642409" y="1442110"/>
                </a:lnTo>
                <a:lnTo>
                  <a:pt x="5642409" y="1448586"/>
                </a:lnTo>
                <a:lnTo>
                  <a:pt x="5633550" y="1448181"/>
                </a:lnTo>
                <a:lnTo>
                  <a:pt x="5633550" y="1441301"/>
                </a:lnTo>
                <a:lnTo>
                  <a:pt x="5641670" y="1435635"/>
                </a:lnTo>
                <a:lnTo>
                  <a:pt x="5646838" y="1437658"/>
                </a:lnTo>
                <a:lnTo>
                  <a:pt x="5658650" y="1429564"/>
                </a:lnTo>
                <a:lnTo>
                  <a:pt x="5660865" y="1425112"/>
                </a:lnTo>
                <a:lnTo>
                  <a:pt x="5664556" y="1425112"/>
                </a:lnTo>
                <a:lnTo>
                  <a:pt x="5667509" y="1415804"/>
                </a:lnTo>
                <a:lnTo>
                  <a:pt x="5677106" y="1414185"/>
                </a:lnTo>
                <a:lnTo>
                  <a:pt x="5679321" y="1410138"/>
                </a:lnTo>
                <a:lnTo>
                  <a:pt x="5687442" y="1402853"/>
                </a:lnTo>
                <a:lnTo>
                  <a:pt x="5688918" y="1387069"/>
                </a:lnTo>
                <a:lnTo>
                  <a:pt x="5697039" y="1387069"/>
                </a:lnTo>
                <a:lnTo>
                  <a:pt x="5702944" y="1381808"/>
                </a:lnTo>
                <a:lnTo>
                  <a:pt x="5702944" y="1374928"/>
                </a:lnTo>
                <a:lnTo>
                  <a:pt x="5717709" y="1371285"/>
                </a:lnTo>
                <a:lnTo>
                  <a:pt x="5738380" y="1373309"/>
                </a:lnTo>
                <a:lnTo>
                  <a:pt x="5745762" y="1376951"/>
                </a:lnTo>
                <a:lnTo>
                  <a:pt x="5752407" y="1374928"/>
                </a:lnTo>
                <a:lnTo>
                  <a:pt x="5760527" y="1374928"/>
                </a:lnTo>
                <a:lnTo>
                  <a:pt x="5761266" y="1362786"/>
                </a:lnTo>
                <a:lnTo>
                  <a:pt x="5773077" y="1352264"/>
                </a:lnTo>
                <a:lnTo>
                  <a:pt x="5784890" y="1339717"/>
                </a:lnTo>
                <a:lnTo>
                  <a:pt x="5776031" y="1343360"/>
                </a:lnTo>
                <a:lnTo>
                  <a:pt x="5772339" y="1348621"/>
                </a:lnTo>
                <a:lnTo>
                  <a:pt x="5762004" y="1352264"/>
                </a:lnTo>
                <a:lnTo>
                  <a:pt x="5753883" y="1355097"/>
                </a:lnTo>
                <a:lnTo>
                  <a:pt x="5750192" y="1361167"/>
                </a:lnTo>
                <a:lnTo>
                  <a:pt x="5734689" y="1361167"/>
                </a:lnTo>
                <a:lnTo>
                  <a:pt x="5728045" y="1354287"/>
                </a:lnTo>
                <a:lnTo>
                  <a:pt x="5720662" y="1346598"/>
                </a:lnTo>
                <a:lnTo>
                  <a:pt x="5714018" y="1348621"/>
                </a:lnTo>
                <a:lnTo>
                  <a:pt x="5714018" y="1351049"/>
                </a:lnTo>
                <a:lnTo>
                  <a:pt x="5699991" y="1350645"/>
                </a:lnTo>
                <a:lnTo>
                  <a:pt x="5700730" y="1346193"/>
                </a:lnTo>
                <a:lnTo>
                  <a:pt x="5708850" y="1344169"/>
                </a:lnTo>
                <a:lnTo>
                  <a:pt x="5699253" y="1341741"/>
                </a:lnTo>
                <a:lnTo>
                  <a:pt x="5697777" y="1336480"/>
                </a:lnTo>
                <a:lnTo>
                  <a:pt x="5685227" y="1340122"/>
                </a:lnTo>
                <a:lnTo>
                  <a:pt x="5677106" y="1344574"/>
                </a:lnTo>
                <a:lnTo>
                  <a:pt x="5670462" y="1346598"/>
                </a:lnTo>
                <a:lnTo>
                  <a:pt x="5665294" y="1344169"/>
                </a:lnTo>
                <a:lnTo>
                  <a:pt x="5668986" y="1341336"/>
                </a:lnTo>
                <a:lnTo>
                  <a:pt x="5656435" y="1339313"/>
                </a:lnTo>
                <a:lnTo>
                  <a:pt x="5663080" y="1336480"/>
                </a:lnTo>
                <a:lnTo>
                  <a:pt x="5663080" y="1330004"/>
                </a:lnTo>
                <a:lnTo>
                  <a:pt x="5653482" y="1328790"/>
                </a:lnTo>
                <a:lnTo>
                  <a:pt x="5665294" y="1321910"/>
                </a:lnTo>
                <a:lnTo>
                  <a:pt x="5672676" y="1321910"/>
                </a:lnTo>
                <a:lnTo>
                  <a:pt x="5683012" y="1315839"/>
                </a:lnTo>
                <a:lnTo>
                  <a:pt x="5686703" y="1315839"/>
                </a:lnTo>
                <a:lnTo>
                  <a:pt x="5694824" y="1310173"/>
                </a:lnTo>
                <a:lnTo>
                  <a:pt x="5702944" y="1307745"/>
                </a:lnTo>
                <a:lnTo>
                  <a:pt x="5713280" y="1288319"/>
                </a:lnTo>
                <a:lnTo>
                  <a:pt x="5709588" y="1287509"/>
                </a:lnTo>
                <a:lnTo>
                  <a:pt x="5705898" y="1281439"/>
                </a:lnTo>
                <a:lnTo>
                  <a:pt x="5712542" y="1276987"/>
                </a:lnTo>
                <a:lnTo>
                  <a:pt x="5706636" y="1271725"/>
                </a:lnTo>
                <a:lnTo>
                  <a:pt x="5708112" y="1263226"/>
                </a:lnTo>
                <a:lnTo>
                  <a:pt x="5691132" y="1267678"/>
                </a:lnTo>
                <a:lnTo>
                  <a:pt x="5689656" y="1271725"/>
                </a:lnTo>
                <a:lnTo>
                  <a:pt x="5685965" y="1270511"/>
                </a:lnTo>
                <a:lnTo>
                  <a:pt x="5678583" y="1271725"/>
                </a:lnTo>
                <a:lnTo>
                  <a:pt x="5683750" y="1264845"/>
                </a:lnTo>
                <a:lnTo>
                  <a:pt x="5695562" y="1257965"/>
                </a:lnTo>
                <a:lnTo>
                  <a:pt x="5704421" y="1247038"/>
                </a:lnTo>
                <a:lnTo>
                  <a:pt x="5720662" y="1239348"/>
                </a:lnTo>
                <a:lnTo>
                  <a:pt x="5727306" y="1240562"/>
                </a:lnTo>
                <a:lnTo>
                  <a:pt x="5743548" y="1235706"/>
                </a:lnTo>
                <a:lnTo>
                  <a:pt x="5749454" y="1241776"/>
                </a:lnTo>
                <a:lnTo>
                  <a:pt x="5757575" y="1243395"/>
                </a:lnTo>
                <a:lnTo>
                  <a:pt x="5752407" y="1240562"/>
                </a:lnTo>
                <a:lnTo>
                  <a:pt x="5747978" y="1233277"/>
                </a:lnTo>
                <a:lnTo>
                  <a:pt x="5753145" y="1231254"/>
                </a:lnTo>
                <a:lnTo>
                  <a:pt x="5759051" y="1238539"/>
                </a:lnTo>
                <a:lnTo>
                  <a:pt x="5765695" y="1238134"/>
                </a:lnTo>
                <a:lnTo>
                  <a:pt x="5769386" y="1235706"/>
                </a:lnTo>
                <a:lnTo>
                  <a:pt x="5763480" y="1234896"/>
                </a:lnTo>
                <a:lnTo>
                  <a:pt x="5756837" y="1229230"/>
                </a:lnTo>
                <a:lnTo>
                  <a:pt x="5750931" y="1221945"/>
                </a:lnTo>
                <a:lnTo>
                  <a:pt x="5756098" y="1212637"/>
                </a:lnTo>
                <a:lnTo>
                  <a:pt x="5753145" y="1200496"/>
                </a:lnTo>
                <a:lnTo>
                  <a:pt x="5762742" y="1193211"/>
                </a:lnTo>
                <a:lnTo>
                  <a:pt x="5759790" y="1191592"/>
                </a:lnTo>
                <a:lnTo>
                  <a:pt x="5762742" y="1180665"/>
                </a:lnTo>
                <a:lnTo>
                  <a:pt x="5753145" y="1179046"/>
                </a:lnTo>
                <a:lnTo>
                  <a:pt x="5745024" y="1187949"/>
                </a:lnTo>
                <a:lnTo>
                  <a:pt x="5745024" y="1177427"/>
                </a:lnTo>
                <a:lnTo>
                  <a:pt x="5739119" y="1180665"/>
                </a:lnTo>
                <a:lnTo>
                  <a:pt x="5727306" y="1160429"/>
                </a:lnTo>
                <a:lnTo>
                  <a:pt x="5736903" y="1134527"/>
                </a:lnTo>
                <a:lnTo>
                  <a:pt x="5753145" y="1130480"/>
                </a:lnTo>
                <a:lnTo>
                  <a:pt x="5728783" y="1129671"/>
                </a:lnTo>
                <a:lnTo>
                  <a:pt x="5725830" y="1137360"/>
                </a:lnTo>
                <a:lnTo>
                  <a:pt x="5716971" y="1136955"/>
                </a:lnTo>
                <a:lnTo>
                  <a:pt x="5716971" y="1141003"/>
                </a:lnTo>
                <a:lnTo>
                  <a:pt x="5707374" y="1142621"/>
                </a:lnTo>
                <a:lnTo>
                  <a:pt x="5693347" y="1134527"/>
                </a:lnTo>
                <a:lnTo>
                  <a:pt x="5688918" y="1135337"/>
                </a:lnTo>
                <a:lnTo>
                  <a:pt x="5695562" y="1140598"/>
                </a:lnTo>
                <a:lnTo>
                  <a:pt x="5695562" y="1149906"/>
                </a:lnTo>
                <a:lnTo>
                  <a:pt x="5677844" y="1138170"/>
                </a:lnTo>
                <a:lnTo>
                  <a:pt x="5671200" y="1140193"/>
                </a:lnTo>
                <a:lnTo>
                  <a:pt x="5674153" y="1151930"/>
                </a:lnTo>
                <a:lnTo>
                  <a:pt x="5664556" y="1138979"/>
                </a:lnTo>
                <a:lnTo>
                  <a:pt x="5663817" y="1129671"/>
                </a:lnTo>
                <a:lnTo>
                  <a:pt x="5671200" y="1133718"/>
                </a:lnTo>
                <a:lnTo>
                  <a:pt x="5668986" y="1124814"/>
                </a:lnTo>
                <a:lnTo>
                  <a:pt x="5677844" y="1104983"/>
                </a:lnTo>
                <a:lnTo>
                  <a:pt x="5685965" y="1097293"/>
                </a:lnTo>
                <a:lnTo>
                  <a:pt x="5682273" y="1089604"/>
                </a:lnTo>
                <a:lnTo>
                  <a:pt x="5677106" y="1088390"/>
                </a:lnTo>
                <a:lnTo>
                  <a:pt x="5674891" y="1079486"/>
                </a:lnTo>
                <a:lnTo>
                  <a:pt x="5677844" y="1066940"/>
                </a:lnTo>
                <a:lnTo>
                  <a:pt x="5687442" y="1069368"/>
                </a:lnTo>
                <a:lnTo>
                  <a:pt x="5676368" y="1062083"/>
                </a:lnTo>
                <a:lnTo>
                  <a:pt x="5678583" y="1052370"/>
                </a:lnTo>
                <a:lnTo>
                  <a:pt x="5674153" y="1054394"/>
                </a:lnTo>
                <a:lnTo>
                  <a:pt x="5675629" y="1061679"/>
                </a:lnTo>
                <a:lnTo>
                  <a:pt x="5670462" y="1072606"/>
                </a:lnTo>
                <a:lnTo>
                  <a:pt x="5667509" y="1063702"/>
                </a:lnTo>
                <a:lnTo>
                  <a:pt x="5660865" y="1068559"/>
                </a:lnTo>
                <a:lnTo>
                  <a:pt x="5660127" y="1074225"/>
                </a:lnTo>
                <a:lnTo>
                  <a:pt x="5656435" y="1071796"/>
                </a:lnTo>
                <a:lnTo>
                  <a:pt x="5657911" y="1062083"/>
                </a:lnTo>
                <a:lnTo>
                  <a:pt x="5667509" y="1049132"/>
                </a:lnTo>
                <a:lnTo>
                  <a:pt x="5654958" y="1062893"/>
                </a:lnTo>
                <a:lnTo>
                  <a:pt x="5651268" y="1062893"/>
                </a:lnTo>
                <a:lnTo>
                  <a:pt x="5654958" y="1079081"/>
                </a:lnTo>
                <a:lnTo>
                  <a:pt x="5649791" y="1085152"/>
                </a:lnTo>
                <a:lnTo>
                  <a:pt x="5649791" y="1091223"/>
                </a:lnTo>
                <a:lnTo>
                  <a:pt x="5645361" y="1100936"/>
                </a:lnTo>
                <a:lnTo>
                  <a:pt x="5646838" y="1107816"/>
                </a:lnTo>
                <a:lnTo>
                  <a:pt x="5636502" y="1107816"/>
                </a:lnTo>
                <a:lnTo>
                  <a:pt x="5635765" y="1104578"/>
                </a:lnTo>
                <a:lnTo>
                  <a:pt x="5640932" y="1100126"/>
                </a:lnTo>
                <a:lnTo>
                  <a:pt x="5641670" y="1087176"/>
                </a:lnTo>
                <a:lnTo>
                  <a:pt x="5648314" y="1077867"/>
                </a:lnTo>
                <a:lnTo>
                  <a:pt x="5644623" y="1079486"/>
                </a:lnTo>
                <a:lnTo>
                  <a:pt x="5641670" y="1075034"/>
                </a:lnTo>
                <a:lnTo>
                  <a:pt x="5645361" y="1070178"/>
                </a:lnTo>
                <a:lnTo>
                  <a:pt x="5644623" y="1061679"/>
                </a:lnTo>
                <a:lnTo>
                  <a:pt x="5649791" y="1048728"/>
                </a:lnTo>
                <a:lnTo>
                  <a:pt x="5646838" y="1047514"/>
                </a:lnTo>
                <a:lnTo>
                  <a:pt x="5653482" y="1036182"/>
                </a:lnTo>
                <a:lnTo>
                  <a:pt x="5652744" y="1033753"/>
                </a:lnTo>
                <a:lnTo>
                  <a:pt x="5657911" y="1022826"/>
                </a:lnTo>
                <a:lnTo>
                  <a:pt x="5663817" y="1020802"/>
                </a:lnTo>
                <a:lnTo>
                  <a:pt x="5660865" y="1019183"/>
                </a:lnTo>
                <a:lnTo>
                  <a:pt x="5663817" y="1013517"/>
                </a:lnTo>
                <a:lnTo>
                  <a:pt x="5643885" y="1032134"/>
                </a:lnTo>
                <a:lnTo>
                  <a:pt x="5639455" y="1028492"/>
                </a:lnTo>
                <a:lnTo>
                  <a:pt x="5637241" y="1029301"/>
                </a:lnTo>
                <a:lnTo>
                  <a:pt x="5629858" y="1022826"/>
                </a:lnTo>
                <a:lnTo>
                  <a:pt x="5635026" y="1022421"/>
                </a:lnTo>
                <a:lnTo>
                  <a:pt x="5636502" y="1020802"/>
                </a:lnTo>
                <a:lnTo>
                  <a:pt x="5631335" y="1019183"/>
                </a:lnTo>
                <a:lnTo>
                  <a:pt x="5623953" y="1019588"/>
                </a:lnTo>
                <a:lnTo>
                  <a:pt x="5620999" y="1017565"/>
                </a:lnTo>
                <a:lnTo>
                  <a:pt x="5624691" y="1014327"/>
                </a:lnTo>
                <a:lnTo>
                  <a:pt x="5632812" y="1013922"/>
                </a:lnTo>
                <a:lnTo>
                  <a:pt x="5637241" y="1011089"/>
                </a:lnTo>
                <a:lnTo>
                  <a:pt x="5639455" y="1007447"/>
                </a:lnTo>
                <a:lnTo>
                  <a:pt x="5635765" y="1005423"/>
                </a:lnTo>
                <a:lnTo>
                  <a:pt x="5637241" y="999757"/>
                </a:lnTo>
                <a:lnTo>
                  <a:pt x="5646099" y="1002995"/>
                </a:lnTo>
                <a:lnTo>
                  <a:pt x="5645361" y="998948"/>
                </a:lnTo>
                <a:lnTo>
                  <a:pt x="5639455" y="997329"/>
                </a:lnTo>
                <a:lnTo>
                  <a:pt x="5643147" y="993282"/>
                </a:lnTo>
                <a:lnTo>
                  <a:pt x="5647576" y="992472"/>
                </a:lnTo>
                <a:lnTo>
                  <a:pt x="5644623" y="990449"/>
                </a:lnTo>
                <a:lnTo>
                  <a:pt x="5646099" y="985187"/>
                </a:lnTo>
                <a:lnTo>
                  <a:pt x="5648314" y="983973"/>
                </a:lnTo>
                <a:lnTo>
                  <a:pt x="5654221" y="985997"/>
                </a:lnTo>
                <a:lnTo>
                  <a:pt x="5651268" y="982354"/>
                </a:lnTo>
                <a:lnTo>
                  <a:pt x="5652744" y="980736"/>
                </a:lnTo>
                <a:lnTo>
                  <a:pt x="5644623" y="983164"/>
                </a:lnTo>
                <a:lnTo>
                  <a:pt x="5642409" y="981950"/>
                </a:lnTo>
                <a:lnTo>
                  <a:pt x="5643147" y="979521"/>
                </a:lnTo>
                <a:lnTo>
                  <a:pt x="5651268" y="975879"/>
                </a:lnTo>
                <a:lnTo>
                  <a:pt x="5638717" y="977903"/>
                </a:lnTo>
                <a:lnTo>
                  <a:pt x="5639455" y="974260"/>
                </a:lnTo>
                <a:lnTo>
                  <a:pt x="5637241" y="964547"/>
                </a:lnTo>
                <a:cubicBezTo>
                  <a:pt x="5637241" y="964547"/>
                  <a:pt x="5644623" y="967785"/>
                  <a:pt x="5644623" y="967785"/>
                </a:cubicBezTo>
                <a:lnTo>
                  <a:pt x="5651268" y="965356"/>
                </a:lnTo>
                <a:lnTo>
                  <a:pt x="5645361" y="965356"/>
                </a:lnTo>
                <a:lnTo>
                  <a:pt x="5639455" y="959286"/>
                </a:lnTo>
                <a:lnTo>
                  <a:pt x="5642409" y="955643"/>
                </a:lnTo>
                <a:lnTo>
                  <a:pt x="5638717" y="951596"/>
                </a:lnTo>
                <a:lnTo>
                  <a:pt x="5642409" y="944311"/>
                </a:lnTo>
                <a:lnTo>
                  <a:pt x="5646099" y="951191"/>
                </a:lnTo>
                <a:lnTo>
                  <a:pt x="5648314" y="947954"/>
                </a:lnTo>
                <a:lnTo>
                  <a:pt x="5646099" y="943907"/>
                </a:lnTo>
                <a:lnTo>
                  <a:pt x="5646838" y="940669"/>
                </a:lnTo>
                <a:lnTo>
                  <a:pt x="5653482" y="945121"/>
                </a:lnTo>
                <a:lnTo>
                  <a:pt x="5657173" y="942288"/>
                </a:lnTo>
                <a:lnTo>
                  <a:pt x="5667509" y="946740"/>
                </a:lnTo>
                <a:lnTo>
                  <a:pt x="5663817" y="941074"/>
                </a:lnTo>
                <a:lnTo>
                  <a:pt x="5654221" y="933384"/>
                </a:lnTo>
                <a:lnTo>
                  <a:pt x="5657911" y="932979"/>
                </a:lnTo>
                <a:lnTo>
                  <a:pt x="5661603" y="926909"/>
                </a:lnTo>
                <a:lnTo>
                  <a:pt x="5657911" y="920838"/>
                </a:lnTo>
                <a:lnTo>
                  <a:pt x="5665294" y="918814"/>
                </a:lnTo>
                <a:lnTo>
                  <a:pt x="5665294" y="911934"/>
                </a:lnTo>
                <a:lnTo>
                  <a:pt x="5667509" y="911529"/>
                </a:lnTo>
                <a:lnTo>
                  <a:pt x="5666770" y="905863"/>
                </a:lnTo>
                <a:lnTo>
                  <a:pt x="5670462" y="903030"/>
                </a:lnTo>
                <a:lnTo>
                  <a:pt x="5671939" y="896555"/>
                </a:lnTo>
                <a:lnTo>
                  <a:pt x="5683012" y="901412"/>
                </a:lnTo>
                <a:lnTo>
                  <a:pt x="5680797" y="907482"/>
                </a:lnTo>
                <a:lnTo>
                  <a:pt x="5688918" y="900602"/>
                </a:lnTo>
                <a:lnTo>
                  <a:pt x="5692609" y="902221"/>
                </a:lnTo>
                <a:lnTo>
                  <a:pt x="5691871" y="906268"/>
                </a:lnTo>
                <a:lnTo>
                  <a:pt x="5696301" y="902626"/>
                </a:lnTo>
                <a:lnTo>
                  <a:pt x="5699991" y="902626"/>
                </a:lnTo>
                <a:lnTo>
                  <a:pt x="5707374" y="899793"/>
                </a:lnTo>
                <a:lnTo>
                  <a:pt x="5716233" y="900602"/>
                </a:lnTo>
                <a:lnTo>
                  <a:pt x="5725830" y="896555"/>
                </a:lnTo>
                <a:lnTo>
                  <a:pt x="5731736" y="898579"/>
                </a:lnTo>
                <a:close/>
                <a:moveTo>
                  <a:pt x="5736165" y="878343"/>
                </a:moveTo>
                <a:lnTo>
                  <a:pt x="5739119" y="882795"/>
                </a:lnTo>
                <a:cubicBezTo>
                  <a:pt x="5739119" y="882795"/>
                  <a:pt x="5736903" y="887247"/>
                  <a:pt x="5736903" y="887247"/>
                </a:cubicBezTo>
                <a:lnTo>
                  <a:pt x="5731736" y="879152"/>
                </a:lnTo>
                <a:close/>
                <a:moveTo>
                  <a:pt x="5739857" y="863368"/>
                </a:moveTo>
                <a:lnTo>
                  <a:pt x="5745762" y="868630"/>
                </a:lnTo>
                <a:lnTo>
                  <a:pt x="5742072" y="872677"/>
                </a:lnTo>
                <a:lnTo>
                  <a:pt x="5753145" y="871867"/>
                </a:lnTo>
                <a:lnTo>
                  <a:pt x="5752407" y="878748"/>
                </a:lnTo>
                <a:lnTo>
                  <a:pt x="5747239" y="875510"/>
                </a:lnTo>
                <a:lnTo>
                  <a:pt x="5738380" y="876724"/>
                </a:lnTo>
                <a:lnTo>
                  <a:pt x="5737642" y="870249"/>
                </a:lnTo>
                <a:cubicBezTo>
                  <a:pt x="5737642" y="870249"/>
                  <a:pt x="5735427" y="875510"/>
                  <a:pt x="5735427" y="875510"/>
                </a:cubicBezTo>
                <a:lnTo>
                  <a:pt x="5732475" y="872272"/>
                </a:lnTo>
                <a:lnTo>
                  <a:pt x="5732475" y="864178"/>
                </a:lnTo>
                <a:close/>
                <a:moveTo>
                  <a:pt x="5747239" y="860131"/>
                </a:moveTo>
                <a:cubicBezTo>
                  <a:pt x="5747239" y="860131"/>
                  <a:pt x="5746501" y="864583"/>
                  <a:pt x="5746501" y="864583"/>
                </a:cubicBezTo>
                <a:lnTo>
                  <a:pt x="5742809" y="860535"/>
                </a:lnTo>
                <a:close/>
                <a:moveTo>
                  <a:pt x="5053290" y="522194"/>
                </a:moveTo>
                <a:lnTo>
                  <a:pt x="5054766" y="531907"/>
                </a:lnTo>
                <a:lnTo>
                  <a:pt x="5048860" y="535954"/>
                </a:lnTo>
                <a:lnTo>
                  <a:pt x="5045907" y="529884"/>
                </a:lnTo>
                <a:lnTo>
                  <a:pt x="5048122" y="523408"/>
                </a:lnTo>
                <a:cubicBezTo>
                  <a:pt x="5048122" y="523408"/>
                  <a:pt x="5053290" y="522194"/>
                  <a:pt x="5053290" y="522194"/>
                </a:cubicBezTo>
                <a:close/>
                <a:moveTo>
                  <a:pt x="4971345" y="278961"/>
                </a:moveTo>
                <a:lnTo>
                  <a:pt x="4981681" y="281794"/>
                </a:lnTo>
                <a:lnTo>
                  <a:pt x="4991277" y="279770"/>
                </a:lnTo>
                <a:lnTo>
                  <a:pt x="4995707" y="288269"/>
                </a:lnTo>
                <a:lnTo>
                  <a:pt x="4996445" y="296363"/>
                </a:lnTo>
                <a:lnTo>
                  <a:pt x="5008257" y="302434"/>
                </a:lnTo>
                <a:lnTo>
                  <a:pt x="5012686" y="309314"/>
                </a:lnTo>
                <a:lnTo>
                  <a:pt x="5018592" y="305672"/>
                </a:lnTo>
                <a:lnTo>
                  <a:pt x="5025975" y="312957"/>
                </a:lnTo>
                <a:lnTo>
                  <a:pt x="5017854" y="318623"/>
                </a:lnTo>
                <a:lnTo>
                  <a:pt x="5026713" y="322670"/>
                </a:lnTo>
                <a:lnTo>
                  <a:pt x="5028928" y="327931"/>
                </a:lnTo>
                <a:lnTo>
                  <a:pt x="5021545" y="335621"/>
                </a:lnTo>
                <a:lnTo>
                  <a:pt x="5014163" y="331169"/>
                </a:lnTo>
                <a:lnTo>
                  <a:pt x="5020069" y="342096"/>
                </a:lnTo>
                <a:lnTo>
                  <a:pt x="5014901" y="347762"/>
                </a:lnTo>
                <a:lnTo>
                  <a:pt x="5025975" y="347762"/>
                </a:lnTo>
                <a:lnTo>
                  <a:pt x="5025975" y="355047"/>
                </a:lnTo>
                <a:lnTo>
                  <a:pt x="5019330" y="363546"/>
                </a:lnTo>
                <a:lnTo>
                  <a:pt x="5017854" y="370426"/>
                </a:lnTo>
                <a:lnTo>
                  <a:pt x="5024499" y="371236"/>
                </a:lnTo>
                <a:lnTo>
                  <a:pt x="5031881" y="385401"/>
                </a:lnTo>
                <a:lnTo>
                  <a:pt x="5031881" y="370831"/>
                </a:lnTo>
                <a:lnTo>
                  <a:pt x="5037787" y="367188"/>
                </a:lnTo>
                <a:lnTo>
                  <a:pt x="5042217" y="356261"/>
                </a:lnTo>
                <a:lnTo>
                  <a:pt x="5051814" y="351405"/>
                </a:lnTo>
                <a:lnTo>
                  <a:pt x="5052552" y="362332"/>
                </a:lnTo>
                <a:lnTo>
                  <a:pt x="5061411" y="362332"/>
                </a:lnTo>
                <a:lnTo>
                  <a:pt x="5067317" y="355047"/>
                </a:lnTo>
                <a:lnTo>
                  <a:pt x="5068055" y="340477"/>
                </a:lnTo>
                <a:lnTo>
                  <a:pt x="5062887" y="334002"/>
                </a:lnTo>
                <a:lnTo>
                  <a:pt x="5061411" y="312957"/>
                </a:lnTo>
                <a:lnTo>
                  <a:pt x="5073222" y="303648"/>
                </a:lnTo>
                <a:lnTo>
                  <a:pt x="5079866" y="308505"/>
                </a:lnTo>
                <a:lnTo>
                  <a:pt x="5081343" y="327526"/>
                </a:lnTo>
                <a:lnTo>
                  <a:pt x="5088725" y="329955"/>
                </a:lnTo>
                <a:lnTo>
                  <a:pt x="5089464" y="343715"/>
                </a:lnTo>
                <a:lnTo>
                  <a:pt x="5097584" y="343715"/>
                </a:lnTo>
                <a:lnTo>
                  <a:pt x="5105705" y="331169"/>
                </a:lnTo>
                <a:lnTo>
                  <a:pt x="5102014" y="323884"/>
                </a:lnTo>
                <a:lnTo>
                  <a:pt x="5104967" y="313766"/>
                </a:lnTo>
                <a:lnTo>
                  <a:pt x="5124161" y="302434"/>
                </a:lnTo>
                <a:lnTo>
                  <a:pt x="5134496" y="307695"/>
                </a:lnTo>
                <a:lnTo>
                  <a:pt x="5133020" y="317004"/>
                </a:lnTo>
                <a:lnTo>
                  <a:pt x="5137450" y="320646"/>
                </a:lnTo>
                <a:lnTo>
                  <a:pt x="5137450" y="327931"/>
                </a:lnTo>
                <a:lnTo>
                  <a:pt x="5147047" y="341691"/>
                </a:lnTo>
                <a:lnTo>
                  <a:pt x="5142617" y="361522"/>
                </a:lnTo>
                <a:lnTo>
                  <a:pt x="5153691" y="338454"/>
                </a:lnTo>
                <a:lnTo>
                  <a:pt x="5144832" y="322265"/>
                </a:lnTo>
                <a:lnTo>
                  <a:pt x="5147785" y="306886"/>
                </a:lnTo>
                <a:lnTo>
                  <a:pt x="5155168" y="306076"/>
                </a:lnTo>
                <a:lnTo>
                  <a:pt x="5158859" y="308505"/>
                </a:lnTo>
                <a:lnTo>
                  <a:pt x="5166241" y="306886"/>
                </a:lnTo>
                <a:lnTo>
                  <a:pt x="5175100" y="321860"/>
                </a:lnTo>
                <a:lnTo>
                  <a:pt x="5184698" y="322265"/>
                </a:lnTo>
                <a:lnTo>
                  <a:pt x="5190603" y="310528"/>
                </a:lnTo>
                <a:lnTo>
                  <a:pt x="5195771" y="302839"/>
                </a:lnTo>
                <a:lnTo>
                  <a:pt x="5201677" y="306076"/>
                </a:lnTo>
                <a:lnTo>
                  <a:pt x="5201677" y="313766"/>
                </a:lnTo>
                <a:lnTo>
                  <a:pt x="5211274" y="309719"/>
                </a:lnTo>
                <a:lnTo>
                  <a:pt x="5220872" y="308909"/>
                </a:lnTo>
                <a:lnTo>
                  <a:pt x="5224562" y="302434"/>
                </a:lnTo>
                <a:lnTo>
                  <a:pt x="5220872" y="293530"/>
                </a:lnTo>
                <a:lnTo>
                  <a:pt x="5225300" y="285841"/>
                </a:lnTo>
                <a:lnTo>
                  <a:pt x="5231206" y="288674"/>
                </a:lnTo>
                <a:lnTo>
                  <a:pt x="5238589" y="283817"/>
                </a:lnTo>
                <a:lnTo>
                  <a:pt x="5248186" y="286245"/>
                </a:lnTo>
                <a:lnTo>
                  <a:pt x="5249663" y="294744"/>
                </a:lnTo>
                <a:lnTo>
                  <a:pt x="5254831" y="299196"/>
                </a:lnTo>
                <a:lnTo>
                  <a:pt x="5251139" y="304458"/>
                </a:lnTo>
                <a:lnTo>
                  <a:pt x="5257045" y="313361"/>
                </a:lnTo>
                <a:lnTo>
                  <a:pt x="5262951" y="312552"/>
                </a:lnTo>
                <a:lnTo>
                  <a:pt x="5265904" y="304862"/>
                </a:lnTo>
                <a:lnTo>
                  <a:pt x="5281408" y="291102"/>
                </a:lnTo>
                <a:lnTo>
                  <a:pt x="5289528" y="289078"/>
                </a:lnTo>
                <a:lnTo>
                  <a:pt x="5299125" y="293530"/>
                </a:lnTo>
                <a:lnTo>
                  <a:pt x="5290266" y="295554"/>
                </a:lnTo>
                <a:lnTo>
                  <a:pt x="5285836" y="299196"/>
                </a:lnTo>
                <a:lnTo>
                  <a:pt x="5284360" y="306076"/>
                </a:lnTo>
                <a:lnTo>
                  <a:pt x="5275501" y="309719"/>
                </a:lnTo>
                <a:lnTo>
                  <a:pt x="5279193" y="318218"/>
                </a:lnTo>
                <a:lnTo>
                  <a:pt x="5287313" y="321456"/>
                </a:lnTo>
                <a:lnTo>
                  <a:pt x="5293957" y="316599"/>
                </a:lnTo>
                <a:lnTo>
                  <a:pt x="5299125" y="319027"/>
                </a:lnTo>
                <a:lnTo>
                  <a:pt x="5300601" y="331169"/>
                </a:lnTo>
                <a:lnTo>
                  <a:pt x="5293219" y="333192"/>
                </a:lnTo>
                <a:lnTo>
                  <a:pt x="5286575" y="341287"/>
                </a:lnTo>
                <a:lnTo>
                  <a:pt x="5290266" y="349786"/>
                </a:lnTo>
                <a:lnTo>
                  <a:pt x="5292481" y="347357"/>
                </a:lnTo>
                <a:lnTo>
                  <a:pt x="5304293" y="348167"/>
                </a:lnTo>
                <a:lnTo>
                  <a:pt x="5305031" y="355047"/>
                </a:lnTo>
                <a:lnTo>
                  <a:pt x="5299864" y="363141"/>
                </a:lnTo>
                <a:lnTo>
                  <a:pt x="5306508" y="358689"/>
                </a:lnTo>
                <a:lnTo>
                  <a:pt x="5326440" y="360308"/>
                </a:lnTo>
                <a:lnTo>
                  <a:pt x="5334561" y="367998"/>
                </a:lnTo>
                <a:lnTo>
                  <a:pt x="5329393" y="374069"/>
                </a:lnTo>
                <a:lnTo>
                  <a:pt x="5322010" y="374473"/>
                </a:lnTo>
                <a:lnTo>
                  <a:pt x="5313152" y="378520"/>
                </a:lnTo>
                <a:lnTo>
                  <a:pt x="5313890" y="386615"/>
                </a:lnTo>
                <a:lnTo>
                  <a:pt x="5308723" y="391067"/>
                </a:lnTo>
                <a:lnTo>
                  <a:pt x="5308723" y="399970"/>
                </a:lnTo>
                <a:lnTo>
                  <a:pt x="5317581" y="408874"/>
                </a:lnTo>
                <a:lnTo>
                  <a:pt x="5320534" y="416968"/>
                </a:lnTo>
                <a:lnTo>
                  <a:pt x="5315367" y="426681"/>
                </a:lnTo>
                <a:lnTo>
                  <a:pt x="5307246" y="427491"/>
                </a:lnTo>
                <a:lnTo>
                  <a:pt x="5305770" y="420206"/>
                </a:lnTo>
                <a:lnTo>
                  <a:pt x="5296911" y="415349"/>
                </a:lnTo>
                <a:lnTo>
                  <a:pt x="5293219" y="419801"/>
                </a:lnTo>
                <a:lnTo>
                  <a:pt x="5297649" y="431133"/>
                </a:lnTo>
                <a:lnTo>
                  <a:pt x="5291742" y="432752"/>
                </a:lnTo>
                <a:lnTo>
                  <a:pt x="5290266" y="438418"/>
                </a:lnTo>
                <a:lnTo>
                  <a:pt x="5293957" y="441656"/>
                </a:lnTo>
                <a:lnTo>
                  <a:pt x="5292481" y="447322"/>
                </a:lnTo>
                <a:lnTo>
                  <a:pt x="5285098" y="454607"/>
                </a:lnTo>
                <a:lnTo>
                  <a:pt x="5272549" y="450560"/>
                </a:lnTo>
                <a:lnTo>
                  <a:pt x="5270334" y="443679"/>
                </a:lnTo>
                <a:lnTo>
                  <a:pt x="5265904" y="443275"/>
                </a:lnTo>
                <a:lnTo>
                  <a:pt x="5264428" y="449345"/>
                </a:lnTo>
                <a:lnTo>
                  <a:pt x="5266642" y="453393"/>
                </a:lnTo>
                <a:lnTo>
                  <a:pt x="5262213" y="459059"/>
                </a:lnTo>
                <a:lnTo>
                  <a:pt x="5237113" y="463510"/>
                </a:lnTo>
                <a:lnTo>
                  <a:pt x="5229730" y="473628"/>
                </a:lnTo>
                <a:lnTo>
                  <a:pt x="5208321" y="490222"/>
                </a:lnTo>
                <a:lnTo>
                  <a:pt x="5204630" y="492650"/>
                </a:lnTo>
                <a:lnTo>
                  <a:pt x="5204630" y="490222"/>
                </a:lnTo>
                <a:lnTo>
                  <a:pt x="5195771" y="489817"/>
                </a:lnTo>
                <a:lnTo>
                  <a:pt x="5192818" y="490626"/>
                </a:lnTo>
                <a:lnTo>
                  <a:pt x="5188388" y="488198"/>
                </a:lnTo>
                <a:lnTo>
                  <a:pt x="5178791" y="499125"/>
                </a:lnTo>
                <a:lnTo>
                  <a:pt x="5171409" y="500744"/>
                </a:lnTo>
                <a:lnTo>
                  <a:pt x="5167717" y="504791"/>
                </a:lnTo>
                <a:lnTo>
                  <a:pt x="5164027" y="500744"/>
                </a:lnTo>
                <a:lnTo>
                  <a:pt x="5168456" y="495078"/>
                </a:lnTo>
                <a:lnTo>
                  <a:pt x="5155906" y="496292"/>
                </a:lnTo>
                <a:lnTo>
                  <a:pt x="5155168" y="507624"/>
                </a:lnTo>
                <a:lnTo>
                  <a:pt x="5144094" y="517337"/>
                </a:lnTo>
                <a:lnTo>
                  <a:pt x="5133020" y="514504"/>
                </a:lnTo>
                <a:lnTo>
                  <a:pt x="5130806" y="508838"/>
                </a:lnTo>
                <a:lnTo>
                  <a:pt x="5127114" y="513290"/>
                </a:lnTo>
                <a:lnTo>
                  <a:pt x="5129329" y="523408"/>
                </a:lnTo>
                <a:lnTo>
                  <a:pt x="5116040" y="527051"/>
                </a:lnTo>
                <a:lnTo>
                  <a:pt x="5107920" y="524218"/>
                </a:lnTo>
                <a:lnTo>
                  <a:pt x="5087249" y="524218"/>
                </a:lnTo>
                <a:lnTo>
                  <a:pt x="5071008" y="510457"/>
                </a:lnTo>
                <a:lnTo>
                  <a:pt x="5062149" y="510053"/>
                </a:lnTo>
                <a:lnTo>
                  <a:pt x="5054028" y="516123"/>
                </a:lnTo>
                <a:lnTo>
                  <a:pt x="5045907" y="512481"/>
                </a:lnTo>
                <a:cubicBezTo>
                  <a:pt x="5045907" y="512481"/>
                  <a:pt x="5034834" y="502363"/>
                  <a:pt x="5034834" y="502363"/>
                </a:cubicBezTo>
                <a:lnTo>
                  <a:pt x="5036310" y="492650"/>
                </a:lnTo>
                <a:lnTo>
                  <a:pt x="5025975" y="495888"/>
                </a:lnTo>
                <a:lnTo>
                  <a:pt x="5019330" y="494269"/>
                </a:lnTo>
                <a:lnTo>
                  <a:pt x="5017854" y="489007"/>
                </a:lnTo>
                <a:lnTo>
                  <a:pt x="5009733" y="493459"/>
                </a:lnTo>
                <a:lnTo>
                  <a:pt x="5000137" y="488603"/>
                </a:lnTo>
                <a:lnTo>
                  <a:pt x="4988325" y="496697"/>
                </a:lnTo>
                <a:lnTo>
                  <a:pt x="4972083" y="495078"/>
                </a:lnTo>
                <a:lnTo>
                  <a:pt x="4964700" y="490626"/>
                </a:lnTo>
                <a:lnTo>
                  <a:pt x="4961748" y="494269"/>
                </a:lnTo>
                <a:lnTo>
                  <a:pt x="4949936" y="494269"/>
                </a:lnTo>
                <a:lnTo>
                  <a:pt x="4950674" y="479294"/>
                </a:lnTo>
                <a:lnTo>
                  <a:pt x="4954366" y="476866"/>
                </a:lnTo>
                <a:lnTo>
                  <a:pt x="4949936" y="474842"/>
                </a:lnTo>
                <a:lnTo>
                  <a:pt x="4947721" y="464320"/>
                </a:lnTo>
                <a:lnTo>
                  <a:pt x="4951412" y="464320"/>
                </a:lnTo>
                <a:lnTo>
                  <a:pt x="4951412" y="460273"/>
                </a:lnTo>
                <a:lnTo>
                  <a:pt x="4960271" y="465534"/>
                </a:lnTo>
                <a:lnTo>
                  <a:pt x="4963224" y="471200"/>
                </a:lnTo>
                <a:lnTo>
                  <a:pt x="4969130" y="467962"/>
                </a:lnTo>
                <a:lnTo>
                  <a:pt x="4975036" y="469176"/>
                </a:lnTo>
                <a:lnTo>
                  <a:pt x="4979466" y="463510"/>
                </a:lnTo>
                <a:lnTo>
                  <a:pt x="4980204" y="457440"/>
                </a:lnTo>
                <a:lnTo>
                  <a:pt x="4989063" y="457035"/>
                </a:lnTo>
                <a:lnTo>
                  <a:pt x="4996445" y="451369"/>
                </a:lnTo>
                <a:lnTo>
                  <a:pt x="5006043" y="448536"/>
                </a:lnTo>
                <a:lnTo>
                  <a:pt x="5011948" y="452178"/>
                </a:lnTo>
                <a:lnTo>
                  <a:pt x="5009733" y="446917"/>
                </a:lnTo>
                <a:lnTo>
                  <a:pt x="4999398" y="443679"/>
                </a:lnTo>
                <a:lnTo>
                  <a:pt x="4985371" y="453797"/>
                </a:lnTo>
                <a:lnTo>
                  <a:pt x="4977989" y="448536"/>
                </a:lnTo>
                <a:lnTo>
                  <a:pt x="4983157" y="442061"/>
                </a:lnTo>
                <a:lnTo>
                  <a:pt x="4992015" y="435990"/>
                </a:lnTo>
                <a:lnTo>
                  <a:pt x="4994230" y="430324"/>
                </a:lnTo>
                <a:lnTo>
                  <a:pt x="4981681" y="438013"/>
                </a:lnTo>
                <a:lnTo>
                  <a:pt x="4975774" y="439228"/>
                </a:lnTo>
                <a:lnTo>
                  <a:pt x="4973559" y="433157"/>
                </a:lnTo>
                <a:lnTo>
                  <a:pt x="4964700" y="427491"/>
                </a:lnTo>
                <a:lnTo>
                  <a:pt x="4964700" y="422634"/>
                </a:lnTo>
                <a:lnTo>
                  <a:pt x="4971345" y="418587"/>
                </a:lnTo>
                <a:lnTo>
                  <a:pt x="4972083" y="414540"/>
                </a:lnTo>
                <a:lnTo>
                  <a:pt x="4961748" y="413731"/>
                </a:lnTo>
                <a:lnTo>
                  <a:pt x="4942553" y="414540"/>
                </a:lnTo>
                <a:lnTo>
                  <a:pt x="4926312" y="410898"/>
                </a:lnTo>
                <a:lnTo>
                  <a:pt x="4926312" y="413731"/>
                </a:lnTo>
                <a:lnTo>
                  <a:pt x="4913762" y="412921"/>
                </a:lnTo>
                <a:lnTo>
                  <a:pt x="4910071" y="404827"/>
                </a:lnTo>
                <a:lnTo>
                  <a:pt x="4903426" y="395114"/>
                </a:lnTo>
                <a:lnTo>
                  <a:pt x="4907856" y="395518"/>
                </a:lnTo>
                <a:lnTo>
                  <a:pt x="4914500" y="393090"/>
                </a:lnTo>
                <a:lnTo>
                  <a:pt x="4924835" y="396733"/>
                </a:lnTo>
                <a:lnTo>
                  <a:pt x="4932956" y="392685"/>
                </a:lnTo>
                <a:lnTo>
                  <a:pt x="4941815" y="391876"/>
                </a:lnTo>
                <a:lnTo>
                  <a:pt x="4946983" y="395114"/>
                </a:lnTo>
                <a:lnTo>
                  <a:pt x="4955104" y="389852"/>
                </a:lnTo>
                <a:lnTo>
                  <a:pt x="4952889" y="386210"/>
                </a:lnTo>
                <a:lnTo>
                  <a:pt x="4954366" y="383782"/>
                </a:lnTo>
                <a:lnTo>
                  <a:pt x="4959533" y="385401"/>
                </a:lnTo>
                <a:lnTo>
                  <a:pt x="4960271" y="389043"/>
                </a:lnTo>
                <a:lnTo>
                  <a:pt x="4963224" y="391876"/>
                </a:lnTo>
                <a:lnTo>
                  <a:pt x="4966915" y="396328"/>
                </a:lnTo>
                <a:lnTo>
                  <a:pt x="4975036" y="389448"/>
                </a:lnTo>
                <a:lnTo>
                  <a:pt x="4980942" y="391067"/>
                </a:lnTo>
                <a:lnTo>
                  <a:pt x="4997922" y="389043"/>
                </a:lnTo>
                <a:lnTo>
                  <a:pt x="5003089" y="381758"/>
                </a:lnTo>
                <a:lnTo>
                  <a:pt x="5003827" y="374473"/>
                </a:lnTo>
                <a:lnTo>
                  <a:pt x="4997922" y="376902"/>
                </a:lnTo>
                <a:lnTo>
                  <a:pt x="4994230" y="382163"/>
                </a:lnTo>
                <a:lnTo>
                  <a:pt x="4985371" y="383782"/>
                </a:lnTo>
                <a:lnTo>
                  <a:pt x="4969130" y="379330"/>
                </a:lnTo>
                <a:lnTo>
                  <a:pt x="4969869" y="376092"/>
                </a:lnTo>
                <a:lnTo>
                  <a:pt x="4983157" y="370831"/>
                </a:lnTo>
                <a:lnTo>
                  <a:pt x="4991277" y="370021"/>
                </a:lnTo>
                <a:lnTo>
                  <a:pt x="4997922" y="365165"/>
                </a:lnTo>
                <a:lnTo>
                  <a:pt x="5003827" y="365165"/>
                </a:lnTo>
                <a:lnTo>
                  <a:pt x="5009733" y="363141"/>
                </a:lnTo>
                <a:lnTo>
                  <a:pt x="4998660" y="357475"/>
                </a:lnTo>
                <a:lnTo>
                  <a:pt x="4992015" y="362332"/>
                </a:lnTo>
                <a:lnTo>
                  <a:pt x="4987586" y="359499"/>
                </a:lnTo>
                <a:lnTo>
                  <a:pt x="4991277" y="352214"/>
                </a:lnTo>
                <a:lnTo>
                  <a:pt x="4991277" y="347762"/>
                </a:lnTo>
                <a:lnTo>
                  <a:pt x="4981681" y="355452"/>
                </a:lnTo>
                <a:lnTo>
                  <a:pt x="4978728" y="355856"/>
                </a:lnTo>
                <a:lnTo>
                  <a:pt x="4977251" y="346548"/>
                </a:lnTo>
                <a:lnTo>
                  <a:pt x="4975036" y="351405"/>
                </a:lnTo>
                <a:lnTo>
                  <a:pt x="4967653" y="357071"/>
                </a:lnTo>
                <a:lnTo>
                  <a:pt x="4963224" y="357071"/>
                </a:lnTo>
                <a:lnTo>
                  <a:pt x="4961748" y="348572"/>
                </a:lnTo>
                <a:lnTo>
                  <a:pt x="4955104" y="352214"/>
                </a:lnTo>
                <a:lnTo>
                  <a:pt x="4949197" y="352214"/>
                </a:lnTo>
                <a:lnTo>
                  <a:pt x="4949197" y="347357"/>
                </a:lnTo>
                <a:lnTo>
                  <a:pt x="4946245" y="342906"/>
                </a:lnTo>
                <a:lnTo>
                  <a:pt x="4941815" y="351000"/>
                </a:lnTo>
                <a:lnTo>
                  <a:pt x="4930741" y="353833"/>
                </a:lnTo>
                <a:lnTo>
                  <a:pt x="4924835" y="362737"/>
                </a:lnTo>
                <a:lnTo>
                  <a:pt x="4912285" y="360308"/>
                </a:lnTo>
                <a:lnTo>
                  <a:pt x="4904164" y="352214"/>
                </a:lnTo>
                <a:lnTo>
                  <a:pt x="4893830" y="348167"/>
                </a:lnTo>
                <a:lnTo>
                  <a:pt x="4898997" y="339263"/>
                </a:lnTo>
                <a:lnTo>
                  <a:pt x="4907117" y="341287"/>
                </a:lnTo>
                <a:lnTo>
                  <a:pt x="4915976" y="351809"/>
                </a:lnTo>
                <a:lnTo>
                  <a:pt x="4919668" y="350190"/>
                </a:lnTo>
                <a:lnTo>
                  <a:pt x="4915976" y="344120"/>
                </a:lnTo>
                <a:lnTo>
                  <a:pt x="4909333" y="333597"/>
                </a:lnTo>
                <a:lnTo>
                  <a:pt x="4914500" y="328740"/>
                </a:lnTo>
                <a:lnTo>
                  <a:pt x="4918930" y="329955"/>
                </a:lnTo>
                <a:lnTo>
                  <a:pt x="4932956" y="341691"/>
                </a:lnTo>
                <a:lnTo>
                  <a:pt x="4935909" y="340882"/>
                </a:lnTo>
                <a:lnTo>
                  <a:pt x="4933694" y="336025"/>
                </a:lnTo>
                <a:lnTo>
                  <a:pt x="4935909" y="333597"/>
                </a:lnTo>
                <a:lnTo>
                  <a:pt x="4942553" y="332788"/>
                </a:lnTo>
                <a:lnTo>
                  <a:pt x="4929265" y="329145"/>
                </a:lnTo>
                <a:lnTo>
                  <a:pt x="4924097" y="321860"/>
                </a:lnTo>
                <a:lnTo>
                  <a:pt x="4932956" y="318623"/>
                </a:lnTo>
                <a:lnTo>
                  <a:pt x="4941815" y="321860"/>
                </a:lnTo>
                <a:lnTo>
                  <a:pt x="4938124" y="317408"/>
                </a:lnTo>
                <a:lnTo>
                  <a:pt x="4932956" y="314171"/>
                </a:lnTo>
                <a:lnTo>
                  <a:pt x="4927050" y="307695"/>
                </a:lnTo>
                <a:lnTo>
                  <a:pt x="4929265" y="302029"/>
                </a:lnTo>
                <a:lnTo>
                  <a:pt x="4937386" y="304458"/>
                </a:lnTo>
                <a:lnTo>
                  <a:pt x="4943292" y="312552"/>
                </a:lnTo>
                <a:lnTo>
                  <a:pt x="4945507" y="307695"/>
                </a:lnTo>
                <a:lnTo>
                  <a:pt x="4938124" y="298792"/>
                </a:lnTo>
                <a:lnTo>
                  <a:pt x="4945507" y="294744"/>
                </a:lnTo>
                <a:lnTo>
                  <a:pt x="4955104" y="298792"/>
                </a:lnTo>
                <a:lnTo>
                  <a:pt x="4963224" y="308100"/>
                </a:lnTo>
                <a:lnTo>
                  <a:pt x="4960271" y="313766"/>
                </a:lnTo>
                <a:lnTo>
                  <a:pt x="4966177" y="315385"/>
                </a:lnTo>
                <a:lnTo>
                  <a:pt x="4972822" y="309719"/>
                </a:lnTo>
                <a:lnTo>
                  <a:pt x="4983157" y="316194"/>
                </a:lnTo>
                <a:lnTo>
                  <a:pt x="4983157" y="321860"/>
                </a:lnTo>
                <a:lnTo>
                  <a:pt x="4987586" y="321051"/>
                </a:lnTo>
                <a:lnTo>
                  <a:pt x="4989801" y="314575"/>
                </a:lnTo>
                <a:lnTo>
                  <a:pt x="4980942" y="304458"/>
                </a:lnTo>
                <a:lnTo>
                  <a:pt x="4966915" y="296363"/>
                </a:lnTo>
                <a:lnTo>
                  <a:pt x="4966177" y="293126"/>
                </a:lnTo>
                <a:lnTo>
                  <a:pt x="4975036" y="293126"/>
                </a:lnTo>
                <a:lnTo>
                  <a:pt x="4983157" y="295554"/>
                </a:lnTo>
                <a:lnTo>
                  <a:pt x="4987586" y="291102"/>
                </a:lnTo>
                <a:lnTo>
                  <a:pt x="4979466" y="288674"/>
                </a:lnTo>
                <a:lnTo>
                  <a:pt x="4973559" y="285436"/>
                </a:lnTo>
                <a:lnTo>
                  <a:pt x="4966915" y="285031"/>
                </a:lnTo>
                <a:lnTo>
                  <a:pt x="4965439" y="289078"/>
                </a:lnTo>
                <a:lnTo>
                  <a:pt x="4959533" y="289078"/>
                </a:lnTo>
                <a:lnTo>
                  <a:pt x="4955841" y="283817"/>
                </a:lnTo>
                <a:lnTo>
                  <a:pt x="4956580" y="279770"/>
                </a:lnTo>
                <a:close/>
                <a:moveTo>
                  <a:pt x="7594325" y="213397"/>
                </a:moveTo>
                <a:lnTo>
                  <a:pt x="7600231" y="219063"/>
                </a:lnTo>
                <a:lnTo>
                  <a:pt x="7600969" y="223919"/>
                </a:lnTo>
                <a:cubicBezTo>
                  <a:pt x="7600969" y="223919"/>
                  <a:pt x="7595801" y="224729"/>
                  <a:pt x="7595801" y="224729"/>
                </a:cubicBezTo>
                <a:lnTo>
                  <a:pt x="7589157" y="219063"/>
                </a:lnTo>
                <a:lnTo>
                  <a:pt x="7589895" y="214206"/>
                </a:lnTo>
                <a:close/>
                <a:moveTo>
                  <a:pt x="2399303" y="89959"/>
                </a:moveTo>
                <a:lnTo>
                  <a:pt x="2403733" y="91983"/>
                </a:lnTo>
                <a:lnTo>
                  <a:pt x="2396350" y="100481"/>
                </a:lnTo>
                <a:lnTo>
                  <a:pt x="2396350" y="106552"/>
                </a:lnTo>
                <a:lnTo>
                  <a:pt x="2404471" y="104529"/>
                </a:lnTo>
                <a:lnTo>
                  <a:pt x="2407424" y="113028"/>
                </a:lnTo>
                <a:lnTo>
                  <a:pt x="2405209" y="120313"/>
                </a:lnTo>
                <a:lnTo>
                  <a:pt x="2408162" y="125978"/>
                </a:lnTo>
                <a:lnTo>
                  <a:pt x="2401518" y="125978"/>
                </a:lnTo>
                <a:lnTo>
                  <a:pt x="2396350" y="125169"/>
                </a:lnTo>
                <a:lnTo>
                  <a:pt x="2394874" y="130430"/>
                </a:lnTo>
                <a:lnTo>
                  <a:pt x="2399303" y="138929"/>
                </a:lnTo>
                <a:lnTo>
                  <a:pt x="2398565" y="150261"/>
                </a:lnTo>
                <a:lnTo>
                  <a:pt x="2402994" y="153904"/>
                </a:lnTo>
                <a:lnTo>
                  <a:pt x="2408162" y="149857"/>
                </a:lnTo>
                <a:lnTo>
                  <a:pt x="2409639" y="141762"/>
                </a:lnTo>
                <a:lnTo>
                  <a:pt x="2418498" y="131645"/>
                </a:lnTo>
                <a:lnTo>
                  <a:pt x="2422189" y="132454"/>
                </a:lnTo>
                <a:lnTo>
                  <a:pt x="2424403" y="138929"/>
                </a:lnTo>
                <a:lnTo>
                  <a:pt x="2431786" y="144191"/>
                </a:lnTo>
                <a:lnTo>
                  <a:pt x="2431048" y="148642"/>
                </a:lnTo>
                <a:lnTo>
                  <a:pt x="2427356" y="153499"/>
                </a:lnTo>
                <a:lnTo>
                  <a:pt x="2431786" y="162403"/>
                </a:lnTo>
                <a:lnTo>
                  <a:pt x="2448027" y="168069"/>
                </a:lnTo>
                <a:lnTo>
                  <a:pt x="2460577" y="168069"/>
                </a:lnTo>
                <a:lnTo>
                  <a:pt x="2463530" y="174949"/>
                </a:lnTo>
                <a:lnTo>
                  <a:pt x="2462054" y="185471"/>
                </a:lnTo>
                <a:lnTo>
                  <a:pt x="2464269" y="191138"/>
                </a:lnTo>
                <a:lnTo>
                  <a:pt x="2470913" y="191138"/>
                </a:lnTo>
                <a:lnTo>
                  <a:pt x="2474604" y="201660"/>
                </a:lnTo>
                <a:lnTo>
                  <a:pt x="2475342" y="205707"/>
                </a:lnTo>
                <a:lnTo>
                  <a:pt x="2487892" y="210159"/>
                </a:lnTo>
                <a:lnTo>
                  <a:pt x="2500443" y="223515"/>
                </a:lnTo>
                <a:lnTo>
                  <a:pt x="2500443" y="229585"/>
                </a:lnTo>
                <a:lnTo>
                  <a:pt x="2506349" y="234442"/>
                </a:lnTo>
                <a:lnTo>
                  <a:pt x="2506349" y="238894"/>
                </a:lnTo>
                <a:lnTo>
                  <a:pt x="2502657" y="244560"/>
                </a:lnTo>
                <a:lnTo>
                  <a:pt x="2504134" y="254273"/>
                </a:lnTo>
                <a:lnTo>
                  <a:pt x="2507087" y="256701"/>
                </a:lnTo>
                <a:lnTo>
                  <a:pt x="2506349" y="263177"/>
                </a:lnTo>
                <a:lnTo>
                  <a:pt x="2499704" y="268033"/>
                </a:lnTo>
                <a:lnTo>
                  <a:pt x="2493060" y="268033"/>
                </a:lnTo>
                <a:lnTo>
                  <a:pt x="2484201" y="272890"/>
                </a:lnTo>
                <a:lnTo>
                  <a:pt x="2490845" y="277746"/>
                </a:lnTo>
                <a:lnTo>
                  <a:pt x="2506349" y="278151"/>
                </a:lnTo>
                <a:lnTo>
                  <a:pt x="2512254" y="271676"/>
                </a:lnTo>
                <a:lnTo>
                  <a:pt x="2515946" y="270462"/>
                </a:lnTo>
                <a:lnTo>
                  <a:pt x="2516684" y="276128"/>
                </a:lnTo>
                <a:lnTo>
                  <a:pt x="2524805" y="279770"/>
                </a:lnTo>
                <a:lnTo>
                  <a:pt x="2529234" y="282198"/>
                </a:lnTo>
                <a:lnTo>
                  <a:pt x="2532925" y="279770"/>
                </a:lnTo>
                <a:lnTo>
                  <a:pt x="2532925" y="274104"/>
                </a:lnTo>
                <a:lnTo>
                  <a:pt x="2535878" y="272485"/>
                </a:lnTo>
                <a:lnTo>
                  <a:pt x="2539570" y="279770"/>
                </a:lnTo>
                <a:lnTo>
                  <a:pt x="2546214" y="282198"/>
                </a:lnTo>
                <a:lnTo>
                  <a:pt x="2542522" y="287460"/>
                </a:lnTo>
                <a:lnTo>
                  <a:pt x="2536617" y="289078"/>
                </a:lnTo>
                <a:lnTo>
                  <a:pt x="2541784" y="294744"/>
                </a:lnTo>
                <a:lnTo>
                  <a:pt x="2547690" y="297577"/>
                </a:lnTo>
                <a:lnTo>
                  <a:pt x="2545475" y="302029"/>
                </a:lnTo>
                <a:lnTo>
                  <a:pt x="2537355" y="302434"/>
                </a:lnTo>
                <a:lnTo>
                  <a:pt x="2529972" y="309719"/>
                </a:lnTo>
                <a:lnTo>
                  <a:pt x="2524066" y="311338"/>
                </a:lnTo>
                <a:lnTo>
                  <a:pt x="2518899" y="321860"/>
                </a:lnTo>
                <a:lnTo>
                  <a:pt x="2514469" y="324289"/>
                </a:lnTo>
                <a:lnTo>
                  <a:pt x="2502657" y="317813"/>
                </a:lnTo>
                <a:lnTo>
                  <a:pt x="2496751" y="317813"/>
                </a:lnTo>
                <a:lnTo>
                  <a:pt x="2491584" y="313361"/>
                </a:lnTo>
                <a:lnTo>
                  <a:pt x="2482725" y="312552"/>
                </a:lnTo>
                <a:lnTo>
                  <a:pt x="2479772" y="306886"/>
                </a:lnTo>
                <a:lnTo>
                  <a:pt x="2473866" y="308100"/>
                </a:lnTo>
                <a:lnTo>
                  <a:pt x="2470913" y="305672"/>
                </a:lnTo>
                <a:lnTo>
                  <a:pt x="2464269" y="305267"/>
                </a:lnTo>
                <a:lnTo>
                  <a:pt x="2459839" y="307695"/>
                </a:lnTo>
                <a:lnTo>
                  <a:pt x="2453933" y="304862"/>
                </a:lnTo>
                <a:lnTo>
                  <a:pt x="2454671" y="294340"/>
                </a:lnTo>
                <a:cubicBezTo>
                  <a:pt x="2454671" y="294340"/>
                  <a:pt x="2460577" y="292721"/>
                  <a:pt x="2460577" y="292721"/>
                </a:cubicBezTo>
                <a:lnTo>
                  <a:pt x="2466483" y="284222"/>
                </a:lnTo>
                <a:lnTo>
                  <a:pt x="2464269" y="277746"/>
                </a:lnTo>
                <a:lnTo>
                  <a:pt x="2457624" y="275318"/>
                </a:lnTo>
                <a:lnTo>
                  <a:pt x="2443598" y="275318"/>
                </a:lnTo>
                <a:lnTo>
                  <a:pt x="2436215" y="270866"/>
                </a:lnTo>
                <a:lnTo>
                  <a:pt x="2439907" y="266010"/>
                </a:lnTo>
                <a:lnTo>
                  <a:pt x="2446551" y="260748"/>
                </a:lnTo>
                <a:lnTo>
                  <a:pt x="2445074" y="253464"/>
                </a:lnTo>
                <a:lnTo>
                  <a:pt x="2440645" y="251035"/>
                </a:lnTo>
                <a:lnTo>
                  <a:pt x="2434739" y="253464"/>
                </a:lnTo>
                <a:lnTo>
                  <a:pt x="2430309" y="257915"/>
                </a:lnTo>
                <a:lnTo>
                  <a:pt x="2425880" y="254273"/>
                </a:lnTo>
                <a:lnTo>
                  <a:pt x="2419236" y="254678"/>
                </a:lnTo>
                <a:lnTo>
                  <a:pt x="2416283" y="260344"/>
                </a:lnTo>
                <a:lnTo>
                  <a:pt x="2408162" y="265605"/>
                </a:lnTo>
                <a:lnTo>
                  <a:pt x="2408900" y="276937"/>
                </a:lnTo>
                <a:lnTo>
                  <a:pt x="2405209" y="288674"/>
                </a:lnTo>
                <a:lnTo>
                  <a:pt x="2399303" y="287864"/>
                </a:lnTo>
                <a:lnTo>
                  <a:pt x="2394135" y="290697"/>
                </a:lnTo>
                <a:lnTo>
                  <a:pt x="2387491" y="295554"/>
                </a:lnTo>
                <a:lnTo>
                  <a:pt x="2382324" y="291102"/>
                </a:lnTo>
                <a:lnTo>
                  <a:pt x="2378632" y="291507"/>
                </a:lnTo>
                <a:lnTo>
                  <a:pt x="2373465" y="298387"/>
                </a:lnTo>
                <a:lnTo>
                  <a:pt x="2366820" y="304053"/>
                </a:lnTo>
                <a:lnTo>
                  <a:pt x="2364606" y="313766"/>
                </a:lnTo>
                <a:lnTo>
                  <a:pt x="2356485" y="320646"/>
                </a:lnTo>
                <a:lnTo>
                  <a:pt x="2349103" y="320646"/>
                </a:lnTo>
                <a:lnTo>
                  <a:pt x="2342458" y="324289"/>
                </a:lnTo>
                <a:lnTo>
                  <a:pt x="2340244" y="327931"/>
                </a:lnTo>
                <a:lnTo>
                  <a:pt x="2332123" y="327931"/>
                </a:lnTo>
                <a:lnTo>
                  <a:pt x="2326217" y="331169"/>
                </a:lnTo>
                <a:lnTo>
                  <a:pt x="2319573" y="330764"/>
                </a:lnTo>
                <a:lnTo>
                  <a:pt x="2315882" y="328336"/>
                </a:lnTo>
                <a:lnTo>
                  <a:pt x="2309976" y="330764"/>
                </a:lnTo>
                <a:lnTo>
                  <a:pt x="2307761" y="327122"/>
                </a:lnTo>
                <a:lnTo>
                  <a:pt x="2307761" y="314980"/>
                </a:lnTo>
                <a:lnTo>
                  <a:pt x="2313667" y="307695"/>
                </a:lnTo>
                <a:lnTo>
                  <a:pt x="2312190" y="300410"/>
                </a:lnTo>
                <a:lnTo>
                  <a:pt x="2319573" y="291102"/>
                </a:lnTo>
                <a:lnTo>
                  <a:pt x="2318096" y="285841"/>
                </a:lnTo>
                <a:lnTo>
                  <a:pt x="2312928" y="282603"/>
                </a:lnTo>
                <a:lnTo>
                  <a:pt x="2307761" y="282603"/>
                </a:lnTo>
                <a:lnTo>
                  <a:pt x="2304070" y="284627"/>
                </a:lnTo>
                <a:lnTo>
                  <a:pt x="2296687" y="284627"/>
                </a:lnTo>
                <a:lnTo>
                  <a:pt x="2290043" y="280984"/>
                </a:lnTo>
                <a:lnTo>
                  <a:pt x="2286352" y="278961"/>
                </a:lnTo>
                <a:lnTo>
                  <a:pt x="2281922" y="280579"/>
                </a:lnTo>
                <a:lnTo>
                  <a:pt x="2279708" y="288269"/>
                </a:lnTo>
                <a:cubicBezTo>
                  <a:pt x="2279708" y="288269"/>
                  <a:pt x="2275278" y="288674"/>
                  <a:pt x="2275278" y="288269"/>
                </a:cubicBezTo>
                <a:lnTo>
                  <a:pt x="2273802" y="278961"/>
                </a:lnTo>
                <a:lnTo>
                  <a:pt x="2278969" y="263177"/>
                </a:lnTo>
                <a:lnTo>
                  <a:pt x="2278969" y="255082"/>
                </a:lnTo>
                <a:lnTo>
                  <a:pt x="2295211" y="249012"/>
                </a:lnTo>
                <a:lnTo>
                  <a:pt x="2307023" y="247798"/>
                </a:lnTo>
                <a:lnTo>
                  <a:pt x="2312928" y="242536"/>
                </a:lnTo>
                <a:lnTo>
                  <a:pt x="2312928" y="229181"/>
                </a:lnTo>
                <a:lnTo>
                  <a:pt x="2315143" y="224324"/>
                </a:lnTo>
                <a:lnTo>
                  <a:pt x="2315143" y="211373"/>
                </a:lnTo>
                <a:lnTo>
                  <a:pt x="2319573" y="204088"/>
                </a:lnTo>
                <a:lnTo>
                  <a:pt x="2332123" y="193566"/>
                </a:lnTo>
                <a:lnTo>
                  <a:pt x="2332861" y="186281"/>
                </a:lnTo>
                <a:lnTo>
                  <a:pt x="2335076" y="178187"/>
                </a:lnTo>
                <a:lnTo>
                  <a:pt x="2340244" y="175354"/>
                </a:lnTo>
                <a:lnTo>
                  <a:pt x="2337291" y="169283"/>
                </a:lnTo>
                <a:lnTo>
                  <a:pt x="2346888" y="154713"/>
                </a:lnTo>
                <a:lnTo>
                  <a:pt x="2347626" y="149047"/>
                </a:lnTo>
                <a:lnTo>
                  <a:pt x="2353532" y="141358"/>
                </a:lnTo>
                <a:lnTo>
                  <a:pt x="2353532" y="134882"/>
                </a:lnTo>
                <a:lnTo>
                  <a:pt x="2363129" y="122336"/>
                </a:lnTo>
                <a:lnTo>
                  <a:pt x="2370512" y="104933"/>
                </a:lnTo>
                <a:lnTo>
                  <a:pt x="2380109" y="97244"/>
                </a:lnTo>
                <a:close/>
                <a:moveTo>
                  <a:pt x="4987586" y="922"/>
                </a:moveTo>
                <a:lnTo>
                  <a:pt x="4988325" y="4969"/>
                </a:lnTo>
                <a:lnTo>
                  <a:pt x="4983157" y="8207"/>
                </a:lnTo>
                <a:lnTo>
                  <a:pt x="4979466" y="7397"/>
                </a:lnTo>
                <a:cubicBezTo>
                  <a:pt x="4979466" y="7397"/>
                  <a:pt x="4980204" y="3755"/>
                  <a:pt x="4980204" y="3755"/>
                </a:cubicBezTo>
                <a:close/>
                <a:moveTo>
                  <a:pt x="7147063" y="0"/>
                </a:moveTo>
                <a:lnTo>
                  <a:pt x="7150425" y="0"/>
                </a:lnTo>
                <a:lnTo>
                  <a:pt x="7149164" y="922"/>
                </a:lnTo>
                <a:close/>
                <a:moveTo>
                  <a:pt x="6642274" y="0"/>
                </a:moveTo>
                <a:lnTo>
                  <a:pt x="6655879" y="0"/>
                </a:lnTo>
                <a:lnTo>
                  <a:pt x="6658970" y="15491"/>
                </a:lnTo>
                <a:lnTo>
                  <a:pt x="6652326" y="28442"/>
                </a:lnTo>
                <a:lnTo>
                  <a:pt x="6654541" y="34918"/>
                </a:lnTo>
                <a:lnTo>
                  <a:pt x="6647158" y="39370"/>
                </a:lnTo>
                <a:lnTo>
                  <a:pt x="6647158" y="44631"/>
                </a:lnTo>
                <a:lnTo>
                  <a:pt x="6658232" y="36537"/>
                </a:lnTo>
                <a:lnTo>
                  <a:pt x="6660447" y="29252"/>
                </a:lnTo>
                <a:lnTo>
                  <a:pt x="6667091" y="20348"/>
                </a:lnTo>
                <a:lnTo>
                  <a:pt x="6671520" y="24395"/>
                </a:lnTo>
                <a:lnTo>
                  <a:pt x="6679641" y="25205"/>
                </a:lnTo>
                <a:lnTo>
                  <a:pt x="6675211" y="16706"/>
                </a:lnTo>
                <a:lnTo>
                  <a:pt x="6664876" y="12658"/>
                </a:lnTo>
                <a:lnTo>
                  <a:pt x="6664138" y="5374"/>
                </a:lnTo>
                <a:lnTo>
                  <a:pt x="6671057" y="0"/>
                </a:lnTo>
                <a:lnTo>
                  <a:pt x="6709127" y="0"/>
                </a:lnTo>
                <a:lnTo>
                  <a:pt x="6712124" y="4564"/>
                </a:lnTo>
                <a:lnTo>
                  <a:pt x="6718768" y="9016"/>
                </a:lnTo>
                <a:lnTo>
                  <a:pt x="6720244" y="2945"/>
                </a:lnTo>
                <a:lnTo>
                  <a:pt x="6717782" y="0"/>
                </a:lnTo>
                <a:lnTo>
                  <a:pt x="7087889" y="0"/>
                </a:lnTo>
                <a:lnTo>
                  <a:pt x="7087889" y="2136"/>
                </a:lnTo>
                <a:lnTo>
                  <a:pt x="7092319" y="7802"/>
                </a:lnTo>
                <a:lnTo>
                  <a:pt x="7092827" y="0"/>
                </a:lnTo>
                <a:lnTo>
                  <a:pt x="7116681" y="0"/>
                </a:lnTo>
                <a:lnTo>
                  <a:pt x="7116681" y="2541"/>
                </a:lnTo>
                <a:lnTo>
                  <a:pt x="7118896" y="11040"/>
                </a:lnTo>
                <a:lnTo>
                  <a:pt x="7126278" y="4969"/>
                </a:lnTo>
                <a:lnTo>
                  <a:pt x="7129969" y="7397"/>
                </a:lnTo>
                <a:lnTo>
                  <a:pt x="7132184" y="15491"/>
                </a:lnTo>
                <a:lnTo>
                  <a:pt x="7140305" y="9421"/>
                </a:lnTo>
                <a:lnTo>
                  <a:pt x="7148425" y="11849"/>
                </a:lnTo>
                <a:lnTo>
                  <a:pt x="7149164" y="18729"/>
                </a:lnTo>
                <a:lnTo>
                  <a:pt x="7152117" y="17920"/>
                </a:lnTo>
                <a:lnTo>
                  <a:pt x="7156546" y="12254"/>
                </a:lnTo>
                <a:lnTo>
                  <a:pt x="7159499" y="15087"/>
                </a:lnTo>
                <a:lnTo>
                  <a:pt x="7158023" y="18729"/>
                </a:lnTo>
                <a:lnTo>
                  <a:pt x="7158023" y="24800"/>
                </a:lnTo>
                <a:lnTo>
                  <a:pt x="7166143" y="14682"/>
                </a:lnTo>
                <a:lnTo>
                  <a:pt x="7170573" y="10635"/>
                </a:lnTo>
                <a:lnTo>
                  <a:pt x="7175002" y="12658"/>
                </a:lnTo>
                <a:lnTo>
                  <a:pt x="7172049" y="16301"/>
                </a:lnTo>
                <a:lnTo>
                  <a:pt x="7170573" y="21562"/>
                </a:lnTo>
                <a:lnTo>
                  <a:pt x="7177955" y="21562"/>
                </a:lnTo>
                <a:lnTo>
                  <a:pt x="7181646" y="25205"/>
                </a:lnTo>
                <a:lnTo>
                  <a:pt x="7175002" y="28847"/>
                </a:lnTo>
                <a:lnTo>
                  <a:pt x="7169096" y="37346"/>
                </a:lnTo>
                <a:lnTo>
                  <a:pt x="7180170" y="36537"/>
                </a:lnTo>
                <a:lnTo>
                  <a:pt x="7186076" y="25205"/>
                </a:lnTo>
                <a:lnTo>
                  <a:pt x="7184599" y="19539"/>
                </a:lnTo>
                <a:lnTo>
                  <a:pt x="7188291" y="15896"/>
                </a:lnTo>
                <a:lnTo>
                  <a:pt x="7198626" y="14682"/>
                </a:lnTo>
                <a:lnTo>
                  <a:pt x="7205270" y="19539"/>
                </a:lnTo>
                <a:lnTo>
                  <a:pt x="7206747" y="15087"/>
                </a:lnTo>
                <a:lnTo>
                  <a:pt x="7201579" y="8611"/>
                </a:lnTo>
                <a:lnTo>
                  <a:pt x="7201579" y="6183"/>
                </a:lnTo>
                <a:lnTo>
                  <a:pt x="7211176" y="9826"/>
                </a:lnTo>
                <a:lnTo>
                  <a:pt x="7217820" y="17920"/>
                </a:lnTo>
                <a:lnTo>
                  <a:pt x="7231847" y="18729"/>
                </a:lnTo>
                <a:lnTo>
                  <a:pt x="7241444" y="22372"/>
                </a:lnTo>
                <a:lnTo>
                  <a:pt x="7248827" y="18325"/>
                </a:lnTo>
                <a:lnTo>
                  <a:pt x="7248088" y="13873"/>
                </a:lnTo>
                <a:lnTo>
                  <a:pt x="7259900" y="16301"/>
                </a:lnTo>
                <a:lnTo>
                  <a:pt x="7270236" y="22372"/>
                </a:lnTo>
                <a:lnTo>
                  <a:pt x="7272450" y="18325"/>
                </a:lnTo>
                <a:lnTo>
                  <a:pt x="7283524" y="22776"/>
                </a:lnTo>
                <a:lnTo>
                  <a:pt x="7334463" y="47869"/>
                </a:lnTo>
                <a:lnTo>
                  <a:pt x="7369160" y="68914"/>
                </a:lnTo>
                <a:lnTo>
                  <a:pt x="7375805" y="76603"/>
                </a:lnTo>
                <a:lnTo>
                  <a:pt x="7385402" y="79032"/>
                </a:lnTo>
                <a:lnTo>
                  <a:pt x="7397214" y="95220"/>
                </a:lnTo>
                <a:lnTo>
                  <a:pt x="7404596" y="96839"/>
                </a:lnTo>
                <a:lnTo>
                  <a:pt x="7403120" y="91578"/>
                </a:lnTo>
                <a:lnTo>
                  <a:pt x="7403120" y="87935"/>
                </a:lnTo>
                <a:lnTo>
                  <a:pt x="7407549" y="87935"/>
                </a:lnTo>
                <a:lnTo>
                  <a:pt x="7422314" y="100077"/>
                </a:lnTo>
                <a:lnTo>
                  <a:pt x="7429696" y="100886"/>
                </a:lnTo>
                <a:lnTo>
                  <a:pt x="7442247" y="111004"/>
                </a:lnTo>
                <a:lnTo>
                  <a:pt x="7449629" y="108171"/>
                </a:lnTo>
                <a:lnTo>
                  <a:pt x="7441508" y="97649"/>
                </a:lnTo>
                <a:lnTo>
                  <a:pt x="7439294" y="93197"/>
                </a:lnTo>
                <a:lnTo>
                  <a:pt x="7444461" y="93197"/>
                </a:lnTo>
                <a:lnTo>
                  <a:pt x="7455535" y="102910"/>
                </a:lnTo>
                <a:lnTo>
                  <a:pt x="7454058" y="111409"/>
                </a:lnTo>
                <a:lnTo>
                  <a:pt x="7474729" y="124360"/>
                </a:lnTo>
                <a:lnTo>
                  <a:pt x="7473253" y="130430"/>
                </a:lnTo>
                <a:lnTo>
                  <a:pt x="7484326" y="135287"/>
                </a:lnTo>
                <a:lnTo>
                  <a:pt x="7486541" y="130835"/>
                </a:lnTo>
                <a:lnTo>
                  <a:pt x="7495400" y="132859"/>
                </a:lnTo>
                <a:lnTo>
                  <a:pt x="7505735" y="142977"/>
                </a:lnTo>
                <a:lnTo>
                  <a:pt x="7509427" y="154309"/>
                </a:lnTo>
                <a:lnTo>
                  <a:pt x="7515333" y="157546"/>
                </a:lnTo>
                <a:lnTo>
                  <a:pt x="7523453" y="169283"/>
                </a:lnTo>
                <a:lnTo>
                  <a:pt x="7527145" y="168069"/>
                </a:lnTo>
                <a:lnTo>
                  <a:pt x="7530836" y="171711"/>
                </a:lnTo>
                <a:lnTo>
                  <a:pt x="7531574" y="183043"/>
                </a:lnTo>
                <a:lnTo>
                  <a:pt x="7531574" y="193971"/>
                </a:lnTo>
                <a:lnTo>
                  <a:pt x="7529359" y="207326"/>
                </a:lnTo>
                <a:lnTo>
                  <a:pt x="7525668" y="214611"/>
                </a:lnTo>
                <a:lnTo>
                  <a:pt x="7525668" y="220682"/>
                </a:lnTo>
                <a:lnTo>
                  <a:pt x="7515333" y="233633"/>
                </a:lnTo>
                <a:lnTo>
                  <a:pt x="7513118" y="239703"/>
                </a:lnTo>
                <a:lnTo>
                  <a:pt x="7494662" y="263581"/>
                </a:lnTo>
                <a:lnTo>
                  <a:pt x="7480635" y="270057"/>
                </a:lnTo>
                <a:lnTo>
                  <a:pt x="7464394" y="272890"/>
                </a:lnTo>
                <a:lnTo>
                  <a:pt x="7457750" y="278151"/>
                </a:lnTo>
                <a:lnTo>
                  <a:pt x="7442985" y="278151"/>
                </a:lnTo>
                <a:lnTo>
                  <a:pt x="7440032" y="281794"/>
                </a:lnTo>
                <a:lnTo>
                  <a:pt x="7417146" y="284222"/>
                </a:lnTo>
                <a:lnTo>
                  <a:pt x="7388355" y="282603"/>
                </a:lnTo>
                <a:lnTo>
                  <a:pt x="7372113" y="278556"/>
                </a:lnTo>
                <a:lnTo>
                  <a:pt x="7360301" y="270866"/>
                </a:lnTo>
                <a:lnTo>
                  <a:pt x="7352919" y="275318"/>
                </a:lnTo>
                <a:lnTo>
                  <a:pt x="7344798" y="273295"/>
                </a:lnTo>
                <a:lnTo>
                  <a:pt x="7330772" y="273295"/>
                </a:lnTo>
                <a:lnTo>
                  <a:pt x="7329295" y="268843"/>
                </a:lnTo>
                <a:lnTo>
                  <a:pt x="7320436" y="266414"/>
                </a:lnTo>
                <a:lnTo>
                  <a:pt x="7313054" y="271271"/>
                </a:lnTo>
                <a:lnTo>
                  <a:pt x="7300504" y="259939"/>
                </a:lnTo>
                <a:lnTo>
                  <a:pt x="7301242" y="254273"/>
                </a:lnTo>
                <a:lnTo>
                  <a:pt x="7291645" y="255892"/>
                </a:lnTo>
                <a:lnTo>
                  <a:pt x="7282786" y="254678"/>
                </a:lnTo>
                <a:lnTo>
                  <a:pt x="7287215" y="252654"/>
                </a:lnTo>
                <a:lnTo>
                  <a:pt x="7270974" y="252249"/>
                </a:lnTo>
                <a:lnTo>
                  <a:pt x="7266544" y="256701"/>
                </a:lnTo>
                <a:lnTo>
                  <a:pt x="7256947" y="256297"/>
                </a:lnTo>
                <a:lnTo>
                  <a:pt x="7256947" y="251440"/>
                </a:lnTo>
                <a:lnTo>
                  <a:pt x="7253256" y="248607"/>
                </a:lnTo>
                <a:lnTo>
                  <a:pt x="7259162" y="244560"/>
                </a:lnTo>
                <a:lnTo>
                  <a:pt x="7252518" y="238084"/>
                </a:lnTo>
                <a:lnTo>
                  <a:pt x="7250303" y="241727"/>
                </a:lnTo>
                <a:lnTo>
                  <a:pt x="7234800" y="241727"/>
                </a:lnTo>
                <a:lnTo>
                  <a:pt x="7224465" y="235251"/>
                </a:lnTo>
                <a:lnTo>
                  <a:pt x="7222250" y="238489"/>
                </a:lnTo>
                <a:lnTo>
                  <a:pt x="7215606" y="237680"/>
                </a:lnTo>
                <a:lnTo>
                  <a:pt x="7194197" y="221491"/>
                </a:lnTo>
                <a:lnTo>
                  <a:pt x="7191982" y="212587"/>
                </a:lnTo>
                <a:lnTo>
                  <a:pt x="7179432" y="211778"/>
                </a:lnTo>
                <a:lnTo>
                  <a:pt x="7177217" y="208945"/>
                </a:lnTo>
                <a:lnTo>
                  <a:pt x="7167620" y="209350"/>
                </a:lnTo>
                <a:lnTo>
                  <a:pt x="7165405" y="212183"/>
                </a:lnTo>
                <a:lnTo>
                  <a:pt x="7175740" y="218658"/>
                </a:lnTo>
                <a:lnTo>
                  <a:pt x="7178693" y="231609"/>
                </a:lnTo>
                <a:lnTo>
                  <a:pt x="7189767" y="238894"/>
                </a:lnTo>
                <a:lnTo>
                  <a:pt x="7192720" y="245774"/>
                </a:lnTo>
                <a:lnTo>
                  <a:pt x="7207485" y="249012"/>
                </a:lnTo>
                <a:lnTo>
                  <a:pt x="7210438" y="251845"/>
                </a:lnTo>
                <a:lnTo>
                  <a:pt x="7200841" y="256297"/>
                </a:lnTo>
                <a:lnTo>
                  <a:pt x="7195673" y="261963"/>
                </a:lnTo>
                <a:lnTo>
                  <a:pt x="7198626" y="264391"/>
                </a:lnTo>
                <a:lnTo>
                  <a:pt x="7214867" y="260748"/>
                </a:lnTo>
                <a:lnTo>
                  <a:pt x="7221512" y="256297"/>
                </a:lnTo>
                <a:lnTo>
                  <a:pt x="7228156" y="261153"/>
                </a:lnTo>
                <a:lnTo>
                  <a:pt x="7220773" y="263581"/>
                </a:lnTo>
                <a:lnTo>
                  <a:pt x="7220773" y="266414"/>
                </a:lnTo>
                <a:lnTo>
                  <a:pt x="7231847" y="267629"/>
                </a:lnTo>
                <a:lnTo>
                  <a:pt x="7228894" y="274509"/>
                </a:lnTo>
                <a:lnTo>
                  <a:pt x="7219297" y="276128"/>
                </a:lnTo>
                <a:lnTo>
                  <a:pt x="7215606" y="280984"/>
                </a:lnTo>
                <a:lnTo>
                  <a:pt x="7226679" y="283008"/>
                </a:lnTo>
                <a:lnTo>
                  <a:pt x="7231109" y="280175"/>
                </a:lnTo>
                <a:lnTo>
                  <a:pt x="7239229" y="280175"/>
                </a:lnTo>
                <a:lnTo>
                  <a:pt x="7243659" y="285031"/>
                </a:lnTo>
                <a:lnTo>
                  <a:pt x="7249565" y="280984"/>
                </a:lnTo>
                <a:lnTo>
                  <a:pt x="7272450" y="289483"/>
                </a:lnTo>
                <a:lnTo>
                  <a:pt x="7283524" y="303648"/>
                </a:lnTo>
                <a:lnTo>
                  <a:pt x="7288692" y="304458"/>
                </a:lnTo>
                <a:lnTo>
                  <a:pt x="7285001" y="310124"/>
                </a:lnTo>
                <a:lnTo>
                  <a:pt x="7284262" y="316194"/>
                </a:lnTo>
                <a:lnTo>
                  <a:pt x="7287954" y="317408"/>
                </a:lnTo>
                <a:lnTo>
                  <a:pt x="7288692" y="326312"/>
                </a:lnTo>
                <a:lnTo>
                  <a:pt x="7287215" y="340882"/>
                </a:lnTo>
                <a:lnTo>
                  <a:pt x="7279833" y="343310"/>
                </a:lnTo>
                <a:lnTo>
                  <a:pt x="7277618" y="351405"/>
                </a:lnTo>
                <a:lnTo>
                  <a:pt x="7285739" y="353428"/>
                </a:lnTo>
                <a:lnTo>
                  <a:pt x="7286477" y="363951"/>
                </a:lnTo>
                <a:lnTo>
                  <a:pt x="7299765" y="376092"/>
                </a:lnTo>
                <a:lnTo>
                  <a:pt x="7299765" y="383782"/>
                </a:lnTo>
                <a:lnTo>
                  <a:pt x="7309363" y="390257"/>
                </a:lnTo>
                <a:lnTo>
                  <a:pt x="7309363" y="399161"/>
                </a:lnTo>
                <a:lnTo>
                  <a:pt x="7311577" y="409683"/>
                </a:lnTo>
                <a:lnTo>
                  <a:pt x="7307148" y="416968"/>
                </a:lnTo>
                <a:lnTo>
                  <a:pt x="7311577" y="421420"/>
                </a:lnTo>
                <a:lnTo>
                  <a:pt x="7316007" y="429110"/>
                </a:lnTo>
                <a:lnTo>
                  <a:pt x="7336678" y="435585"/>
                </a:lnTo>
                <a:lnTo>
                  <a:pt x="7345537" y="428705"/>
                </a:lnTo>
                <a:lnTo>
                  <a:pt x="7349228" y="429110"/>
                </a:lnTo>
                <a:lnTo>
                  <a:pt x="7355872" y="437609"/>
                </a:lnTo>
                <a:lnTo>
                  <a:pt x="7364731" y="442870"/>
                </a:lnTo>
                <a:lnTo>
                  <a:pt x="7366207" y="454202"/>
                </a:lnTo>
                <a:lnTo>
                  <a:pt x="7370637" y="457440"/>
                </a:lnTo>
                <a:lnTo>
                  <a:pt x="7386140" y="457440"/>
                </a:lnTo>
                <a:lnTo>
                  <a:pt x="7392784" y="462701"/>
                </a:lnTo>
                <a:lnTo>
                  <a:pt x="7406811" y="463106"/>
                </a:lnTo>
                <a:lnTo>
                  <a:pt x="7415670" y="470391"/>
                </a:lnTo>
                <a:lnTo>
                  <a:pt x="7420837" y="470795"/>
                </a:lnTo>
                <a:lnTo>
                  <a:pt x="7431911" y="460273"/>
                </a:lnTo>
                <a:lnTo>
                  <a:pt x="7440032" y="459463"/>
                </a:lnTo>
                <a:lnTo>
                  <a:pt x="7445938" y="457035"/>
                </a:lnTo>
                <a:lnTo>
                  <a:pt x="7446676" y="442465"/>
                </a:lnTo>
                <a:lnTo>
                  <a:pt x="7439294" y="436395"/>
                </a:lnTo>
                <a:lnTo>
                  <a:pt x="7442247" y="431943"/>
                </a:lnTo>
                <a:lnTo>
                  <a:pt x="7442247" y="428705"/>
                </a:lnTo>
                <a:lnTo>
                  <a:pt x="7431173" y="424658"/>
                </a:lnTo>
                <a:lnTo>
                  <a:pt x="7429696" y="417373"/>
                </a:lnTo>
                <a:lnTo>
                  <a:pt x="7422314" y="422634"/>
                </a:lnTo>
                <a:lnTo>
                  <a:pt x="7416408" y="422230"/>
                </a:lnTo>
                <a:lnTo>
                  <a:pt x="7406811" y="426277"/>
                </a:lnTo>
                <a:lnTo>
                  <a:pt x="7394999" y="420611"/>
                </a:lnTo>
                <a:lnTo>
                  <a:pt x="7386140" y="409683"/>
                </a:lnTo>
                <a:lnTo>
                  <a:pt x="7372852" y="404017"/>
                </a:lnTo>
                <a:lnTo>
                  <a:pt x="7369899" y="393900"/>
                </a:lnTo>
                <a:lnTo>
                  <a:pt x="7363254" y="381353"/>
                </a:lnTo>
                <a:lnTo>
                  <a:pt x="7372852" y="382163"/>
                </a:lnTo>
                <a:lnTo>
                  <a:pt x="7378758" y="376092"/>
                </a:lnTo>
                <a:lnTo>
                  <a:pt x="7375805" y="371236"/>
                </a:lnTo>
                <a:lnTo>
                  <a:pt x="7378019" y="365974"/>
                </a:lnTo>
                <a:lnTo>
                  <a:pt x="7375066" y="359904"/>
                </a:lnTo>
                <a:lnTo>
                  <a:pt x="7377281" y="354238"/>
                </a:lnTo>
                <a:lnTo>
                  <a:pt x="7388355" y="353833"/>
                </a:lnTo>
                <a:lnTo>
                  <a:pt x="7399428" y="360713"/>
                </a:lnTo>
                <a:lnTo>
                  <a:pt x="7413455" y="363141"/>
                </a:lnTo>
                <a:lnTo>
                  <a:pt x="7420837" y="372854"/>
                </a:lnTo>
                <a:lnTo>
                  <a:pt x="7429696" y="379735"/>
                </a:lnTo>
                <a:lnTo>
                  <a:pt x="7446676" y="380544"/>
                </a:lnTo>
                <a:lnTo>
                  <a:pt x="7450367" y="386615"/>
                </a:lnTo>
                <a:lnTo>
                  <a:pt x="7461441" y="387424"/>
                </a:lnTo>
                <a:lnTo>
                  <a:pt x="7493185" y="401589"/>
                </a:lnTo>
                <a:lnTo>
                  <a:pt x="7505735" y="413326"/>
                </a:lnTo>
                <a:lnTo>
                  <a:pt x="7511641" y="405636"/>
                </a:lnTo>
                <a:lnTo>
                  <a:pt x="7519762" y="399161"/>
                </a:lnTo>
                <a:lnTo>
                  <a:pt x="7519762" y="389448"/>
                </a:lnTo>
                <a:lnTo>
                  <a:pt x="7527145" y="389043"/>
                </a:lnTo>
                <a:lnTo>
                  <a:pt x="7534527" y="380949"/>
                </a:lnTo>
                <a:lnTo>
                  <a:pt x="7521239" y="362737"/>
                </a:lnTo>
                <a:lnTo>
                  <a:pt x="7499830" y="342096"/>
                </a:lnTo>
                <a:lnTo>
                  <a:pt x="7494662" y="328336"/>
                </a:lnTo>
                <a:lnTo>
                  <a:pt x="7495400" y="320646"/>
                </a:lnTo>
                <a:lnTo>
                  <a:pt x="7508688" y="310528"/>
                </a:lnTo>
                <a:lnTo>
                  <a:pt x="7519762" y="296768"/>
                </a:lnTo>
                <a:lnTo>
                  <a:pt x="7522715" y="285031"/>
                </a:lnTo>
                <a:lnTo>
                  <a:pt x="7531574" y="277746"/>
                </a:lnTo>
                <a:lnTo>
                  <a:pt x="7542648" y="275723"/>
                </a:lnTo>
                <a:lnTo>
                  <a:pt x="7558889" y="263581"/>
                </a:lnTo>
                <a:lnTo>
                  <a:pt x="7570701" y="241322"/>
                </a:lnTo>
                <a:lnTo>
                  <a:pt x="7577345" y="236466"/>
                </a:lnTo>
                <a:lnTo>
                  <a:pt x="7589895" y="238084"/>
                </a:lnTo>
                <a:lnTo>
                  <a:pt x="7599492" y="245369"/>
                </a:lnTo>
                <a:lnTo>
                  <a:pt x="7613519" y="243750"/>
                </a:lnTo>
                <a:lnTo>
                  <a:pt x="7629022" y="245369"/>
                </a:lnTo>
                <a:lnTo>
                  <a:pt x="7634190" y="251440"/>
                </a:lnTo>
                <a:lnTo>
                  <a:pt x="7632713" y="261153"/>
                </a:lnTo>
                <a:lnTo>
                  <a:pt x="7645264" y="251035"/>
                </a:lnTo>
                <a:lnTo>
                  <a:pt x="7657075" y="259534"/>
                </a:lnTo>
                <a:lnTo>
                  <a:pt x="7661505" y="271271"/>
                </a:lnTo>
                <a:lnTo>
                  <a:pt x="7667411" y="276128"/>
                </a:lnTo>
                <a:lnTo>
                  <a:pt x="7665934" y="259534"/>
                </a:lnTo>
                <a:lnTo>
                  <a:pt x="7659290" y="247393"/>
                </a:lnTo>
                <a:lnTo>
                  <a:pt x="7663720" y="242132"/>
                </a:lnTo>
                <a:lnTo>
                  <a:pt x="7662981" y="221086"/>
                </a:lnTo>
                <a:lnTo>
                  <a:pt x="7666673" y="214611"/>
                </a:lnTo>
                <a:lnTo>
                  <a:pt x="7662243" y="211373"/>
                </a:lnTo>
                <a:lnTo>
                  <a:pt x="7661505" y="206112"/>
                </a:lnTo>
                <a:lnTo>
                  <a:pt x="7663720" y="201660"/>
                </a:lnTo>
                <a:lnTo>
                  <a:pt x="7661505" y="195185"/>
                </a:lnTo>
                <a:lnTo>
                  <a:pt x="7663720" y="190733"/>
                </a:lnTo>
                <a:lnTo>
                  <a:pt x="7656337" y="183448"/>
                </a:lnTo>
                <a:lnTo>
                  <a:pt x="7645264" y="177377"/>
                </a:lnTo>
                <a:lnTo>
                  <a:pt x="7630499" y="178187"/>
                </a:lnTo>
                <a:lnTo>
                  <a:pt x="7626807" y="166855"/>
                </a:lnTo>
                <a:lnTo>
                  <a:pt x="7630499" y="155118"/>
                </a:lnTo>
                <a:lnTo>
                  <a:pt x="7630499" y="134073"/>
                </a:lnTo>
                <a:lnTo>
                  <a:pt x="7634190" y="131240"/>
                </a:lnTo>
                <a:lnTo>
                  <a:pt x="7631975" y="124764"/>
                </a:lnTo>
                <a:lnTo>
                  <a:pt x="7631975" y="115861"/>
                </a:lnTo>
                <a:lnTo>
                  <a:pt x="7636405" y="113028"/>
                </a:lnTo>
                <a:lnTo>
                  <a:pt x="7631237" y="106552"/>
                </a:lnTo>
                <a:lnTo>
                  <a:pt x="7631237" y="96030"/>
                </a:lnTo>
                <a:lnTo>
                  <a:pt x="7623854" y="76603"/>
                </a:lnTo>
                <a:lnTo>
                  <a:pt x="7609090" y="67295"/>
                </a:lnTo>
                <a:lnTo>
                  <a:pt x="7584728" y="49083"/>
                </a:lnTo>
                <a:lnTo>
                  <a:pt x="7583989" y="44226"/>
                </a:lnTo>
                <a:lnTo>
                  <a:pt x="7595801" y="44226"/>
                </a:lnTo>
                <a:lnTo>
                  <a:pt x="7615734" y="56772"/>
                </a:lnTo>
                <a:lnTo>
                  <a:pt x="7628284" y="56368"/>
                </a:lnTo>
                <a:lnTo>
                  <a:pt x="7635666" y="52320"/>
                </a:lnTo>
                <a:lnTo>
                  <a:pt x="7654122" y="51106"/>
                </a:lnTo>
                <a:lnTo>
                  <a:pt x="7681438" y="53535"/>
                </a:lnTo>
                <a:lnTo>
                  <a:pt x="7693249" y="60819"/>
                </a:lnTo>
                <a:lnTo>
                  <a:pt x="7693249" y="68914"/>
                </a:lnTo>
                <a:lnTo>
                  <a:pt x="7703585" y="80651"/>
                </a:lnTo>
                <a:lnTo>
                  <a:pt x="7714658" y="81865"/>
                </a:lnTo>
                <a:lnTo>
                  <a:pt x="7716873" y="89149"/>
                </a:lnTo>
                <a:lnTo>
                  <a:pt x="7730900" y="105743"/>
                </a:lnTo>
                <a:lnTo>
                  <a:pt x="7728685" y="112623"/>
                </a:lnTo>
                <a:lnTo>
                  <a:pt x="7711706" y="112218"/>
                </a:lnTo>
                <a:lnTo>
                  <a:pt x="7706538" y="118289"/>
                </a:lnTo>
                <a:lnTo>
                  <a:pt x="7691035" y="118694"/>
                </a:lnTo>
                <a:lnTo>
                  <a:pt x="7686605" y="123550"/>
                </a:lnTo>
                <a:lnTo>
                  <a:pt x="7688082" y="128812"/>
                </a:lnTo>
                <a:lnTo>
                  <a:pt x="7683652" y="135692"/>
                </a:lnTo>
                <a:lnTo>
                  <a:pt x="7678485" y="132859"/>
                </a:lnTo>
                <a:lnTo>
                  <a:pt x="7675532" y="138120"/>
                </a:lnTo>
                <a:lnTo>
                  <a:pt x="7674793" y="151475"/>
                </a:lnTo>
                <a:lnTo>
                  <a:pt x="7682176" y="155118"/>
                </a:lnTo>
                <a:lnTo>
                  <a:pt x="7702847" y="170902"/>
                </a:lnTo>
                <a:lnTo>
                  <a:pt x="7722779" y="194780"/>
                </a:lnTo>
                <a:lnTo>
                  <a:pt x="7731638" y="194780"/>
                </a:lnTo>
                <a:lnTo>
                  <a:pt x="7744926" y="186281"/>
                </a:lnTo>
                <a:lnTo>
                  <a:pt x="7750832" y="196399"/>
                </a:lnTo>
                <a:lnTo>
                  <a:pt x="7756000" y="190733"/>
                </a:lnTo>
                <a:lnTo>
                  <a:pt x="7766336" y="190733"/>
                </a:lnTo>
                <a:lnTo>
                  <a:pt x="7769289" y="185876"/>
                </a:lnTo>
                <a:lnTo>
                  <a:pt x="7786268" y="178591"/>
                </a:lnTo>
                <a:lnTo>
                  <a:pt x="7789959" y="168878"/>
                </a:lnTo>
                <a:lnTo>
                  <a:pt x="7785530" y="155118"/>
                </a:lnTo>
                <a:lnTo>
                  <a:pt x="7792174" y="144595"/>
                </a:lnTo>
                <a:lnTo>
                  <a:pt x="7791436" y="136096"/>
                </a:lnTo>
                <a:lnTo>
                  <a:pt x="7784053" y="127597"/>
                </a:lnTo>
                <a:lnTo>
                  <a:pt x="7789221" y="123955"/>
                </a:lnTo>
                <a:lnTo>
                  <a:pt x="7815798" y="120717"/>
                </a:lnTo>
                <a:lnTo>
                  <a:pt x="7820227" y="115861"/>
                </a:lnTo>
                <a:lnTo>
                  <a:pt x="7836469" y="121122"/>
                </a:lnTo>
                <a:lnTo>
                  <a:pt x="7834254" y="114242"/>
                </a:lnTo>
                <a:lnTo>
                  <a:pt x="7820966" y="105338"/>
                </a:lnTo>
                <a:lnTo>
                  <a:pt x="7816536" y="96030"/>
                </a:lnTo>
                <a:lnTo>
                  <a:pt x="7821704" y="96030"/>
                </a:lnTo>
                <a:lnTo>
                  <a:pt x="7829086" y="102910"/>
                </a:lnTo>
                <a:lnTo>
                  <a:pt x="7837207" y="98458"/>
                </a:lnTo>
                <a:lnTo>
                  <a:pt x="7855663" y="77817"/>
                </a:lnTo>
                <a:lnTo>
                  <a:pt x="7861569" y="76603"/>
                </a:lnTo>
                <a:lnTo>
                  <a:pt x="7882240" y="53535"/>
                </a:lnTo>
                <a:lnTo>
                  <a:pt x="7882240" y="48273"/>
                </a:lnTo>
                <a:lnTo>
                  <a:pt x="7888146" y="45440"/>
                </a:lnTo>
                <a:lnTo>
                  <a:pt x="7898481" y="47059"/>
                </a:lnTo>
                <a:lnTo>
                  <a:pt x="7912508" y="41393"/>
                </a:lnTo>
                <a:lnTo>
                  <a:pt x="7914723" y="35323"/>
                </a:lnTo>
                <a:lnTo>
                  <a:pt x="7933917" y="30061"/>
                </a:lnTo>
                <a:lnTo>
                  <a:pt x="7935393" y="36941"/>
                </a:lnTo>
                <a:lnTo>
                  <a:pt x="7939085" y="37346"/>
                </a:lnTo>
                <a:lnTo>
                  <a:pt x="7940561" y="44226"/>
                </a:lnTo>
                <a:lnTo>
                  <a:pt x="7936870" y="49892"/>
                </a:lnTo>
                <a:lnTo>
                  <a:pt x="7942776" y="53130"/>
                </a:lnTo>
                <a:lnTo>
                  <a:pt x="7953849" y="42607"/>
                </a:lnTo>
                <a:lnTo>
                  <a:pt x="7955326" y="36132"/>
                </a:lnTo>
                <a:lnTo>
                  <a:pt x="7949420" y="33704"/>
                </a:lnTo>
                <a:lnTo>
                  <a:pt x="7942038" y="26823"/>
                </a:lnTo>
                <a:lnTo>
                  <a:pt x="7941299" y="22372"/>
                </a:lnTo>
                <a:lnTo>
                  <a:pt x="7959755" y="5778"/>
                </a:lnTo>
                <a:lnTo>
                  <a:pt x="7962708" y="5778"/>
                </a:lnTo>
                <a:lnTo>
                  <a:pt x="7964185" y="11444"/>
                </a:lnTo>
                <a:lnTo>
                  <a:pt x="7960494" y="13468"/>
                </a:lnTo>
                <a:lnTo>
                  <a:pt x="7957541" y="17515"/>
                </a:lnTo>
                <a:lnTo>
                  <a:pt x="7966400" y="26823"/>
                </a:lnTo>
                <a:lnTo>
                  <a:pt x="7973044" y="25205"/>
                </a:lnTo>
                <a:lnTo>
                  <a:pt x="7978212" y="18729"/>
                </a:lnTo>
                <a:lnTo>
                  <a:pt x="7974520" y="13063"/>
                </a:lnTo>
                <a:lnTo>
                  <a:pt x="7971567" y="4564"/>
                </a:lnTo>
                <a:lnTo>
                  <a:pt x="7967876" y="517"/>
                </a:lnTo>
                <a:lnTo>
                  <a:pt x="7968568" y="0"/>
                </a:lnTo>
                <a:lnTo>
                  <a:pt x="7987332" y="0"/>
                </a:lnTo>
                <a:lnTo>
                  <a:pt x="7989285" y="2945"/>
                </a:lnTo>
                <a:lnTo>
                  <a:pt x="7995929" y="4159"/>
                </a:lnTo>
                <a:lnTo>
                  <a:pt x="8001835" y="1326"/>
                </a:lnTo>
                <a:lnTo>
                  <a:pt x="8013647" y="11444"/>
                </a:lnTo>
                <a:lnTo>
                  <a:pt x="8007003" y="14682"/>
                </a:lnTo>
                <a:lnTo>
                  <a:pt x="8004788" y="18325"/>
                </a:lnTo>
                <a:lnTo>
                  <a:pt x="8011433" y="28038"/>
                </a:lnTo>
                <a:lnTo>
                  <a:pt x="8007003" y="34513"/>
                </a:lnTo>
                <a:lnTo>
                  <a:pt x="7997406" y="34918"/>
                </a:lnTo>
                <a:lnTo>
                  <a:pt x="7987070" y="43822"/>
                </a:lnTo>
                <a:lnTo>
                  <a:pt x="7989285" y="51511"/>
                </a:lnTo>
                <a:lnTo>
                  <a:pt x="7997406" y="53130"/>
                </a:lnTo>
                <a:lnTo>
                  <a:pt x="8004050" y="51106"/>
                </a:lnTo>
                <a:lnTo>
                  <a:pt x="8010694" y="51511"/>
                </a:lnTo>
                <a:lnTo>
                  <a:pt x="8017338" y="47059"/>
                </a:lnTo>
                <a:lnTo>
                  <a:pt x="8027674" y="50702"/>
                </a:lnTo>
                <a:lnTo>
                  <a:pt x="8027674" y="61629"/>
                </a:lnTo>
                <a:lnTo>
                  <a:pt x="8032842" y="50702"/>
                </a:lnTo>
                <a:lnTo>
                  <a:pt x="8043177" y="39370"/>
                </a:lnTo>
                <a:lnTo>
                  <a:pt x="8048345" y="38965"/>
                </a:lnTo>
                <a:lnTo>
                  <a:pt x="8052774" y="45036"/>
                </a:lnTo>
                <a:lnTo>
                  <a:pt x="8060157" y="50702"/>
                </a:lnTo>
                <a:lnTo>
                  <a:pt x="8063848" y="46655"/>
                </a:lnTo>
                <a:lnTo>
                  <a:pt x="8061633" y="41393"/>
                </a:lnTo>
                <a:lnTo>
                  <a:pt x="8063848" y="35727"/>
                </a:lnTo>
                <a:lnTo>
                  <a:pt x="8056465" y="30871"/>
                </a:lnTo>
                <a:lnTo>
                  <a:pt x="8056465" y="26823"/>
                </a:lnTo>
                <a:lnTo>
                  <a:pt x="8065324" y="17920"/>
                </a:lnTo>
                <a:lnTo>
                  <a:pt x="8074921" y="16706"/>
                </a:lnTo>
                <a:lnTo>
                  <a:pt x="8077874" y="11849"/>
                </a:lnTo>
                <a:lnTo>
                  <a:pt x="8091163" y="4159"/>
                </a:lnTo>
                <a:lnTo>
                  <a:pt x="8097069" y="8207"/>
                </a:lnTo>
                <a:lnTo>
                  <a:pt x="8103713" y="8611"/>
                </a:lnTo>
                <a:lnTo>
                  <a:pt x="8108142" y="6183"/>
                </a:lnTo>
                <a:lnTo>
                  <a:pt x="8115525" y="9016"/>
                </a:lnTo>
                <a:lnTo>
                  <a:pt x="8136934" y="9016"/>
                </a:lnTo>
                <a:lnTo>
                  <a:pt x="8144316" y="3755"/>
                </a:lnTo>
                <a:lnTo>
                  <a:pt x="8144316" y="0"/>
                </a:lnTo>
                <a:lnTo>
                  <a:pt x="8211777" y="0"/>
                </a:lnTo>
                <a:lnTo>
                  <a:pt x="8214450" y="5374"/>
                </a:lnTo>
                <a:lnTo>
                  <a:pt x="8212973" y="12658"/>
                </a:lnTo>
                <a:lnTo>
                  <a:pt x="8218879" y="19539"/>
                </a:lnTo>
                <a:lnTo>
                  <a:pt x="8243979" y="20348"/>
                </a:lnTo>
                <a:lnTo>
                  <a:pt x="8249147" y="15087"/>
                </a:lnTo>
                <a:lnTo>
                  <a:pt x="8249147" y="9421"/>
                </a:lnTo>
                <a:lnTo>
                  <a:pt x="8245456" y="6183"/>
                </a:lnTo>
                <a:lnTo>
                  <a:pt x="8240011" y="0"/>
                </a:lnTo>
                <a:lnTo>
                  <a:pt x="8797882" y="0"/>
                </a:lnTo>
                <a:lnTo>
                  <a:pt x="8798400" y="4969"/>
                </a:lnTo>
                <a:lnTo>
                  <a:pt x="8789542" y="12254"/>
                </a:lnTo>
                <a:lnTo>
                  <a:pt x="8790280" y="17110"/>
                </a:lnTo>
                <a:lnTo>
                  <a:pt x="8783636" y="24800"/>
                </a:lnTo>
                <a:lnTo>
                  <a:pt x="8788065" y="29657"/>
                </a:lnTo>
                <a:lnTo>
                  <a:pt x="8787327" y="49487"/>
                </a:lnTo>
                <a:lnTo>
                  <a:pt x="8776253" y="54749"/>
                </a:lnTo>
                <a:lnTo>
                  <a:pt x="8778468" y="58796"/>
                </a:lnTo>
                <a:lnTo>
                  <a:pt x="8786589" y="56772"/>
                </a:lnTo>
                <a:lnTo>
                  <a:pt x="8788065" y="62034"/>
                </a:lnTo>
                <a:lnTo>
                  <a:pt x="8776253" y="68509"/>
                </a:lnTo>
                <a:lnTo>
                  <a:pt x="8775515" y="87531"/>
                </a:lnTo>
                <a:lnTo>
                  <a:pt x="8771085" y="93601"/>
                </a:lnTo>
                <a:lnTo>
                  <a:pt x="8758535" y="87935"/>
                </a:lnTo>
                <a:lnTo>
                  <a:pt x="8758535" y="94006"/>
                </a:lnTo>
                <a:lnTo>
                  <a:pt x="8768871" y="104529"/>
                </a:lnTo>
                <a:lnTo>
                  <a:pt x="8769609" y="111409"/>
                </a:lnTo>
                <a:lnTo>
                  <a:pt x="8759274" y="115861"/>
                </a:lnTo>
                <a:lnTo>
                  <a:pt x="8751891" y="125169"/>
                </a:lnTo>
                <a:lnTo>
                  <a:pt x="8733435" y="125978"/>
                </a:lnTo>
                <a:lnTo>
                  <a:pt x="8723838" y="118694"/>
                </a:lnTo>
                <a:lnTo>
                  <a:pt x="8738603" y="111004"/>
                </a:lnTo>
                <a:lnTo>
                  <a:pt x="8739341" y="104124"/>
                </a:lnTo>
                <a:lnTo>
                  <a:pt x="8728267" y="104124"/>
                </a:lnTo>
                <a:lnTo>
                  <a:pt x="8726053" y="110195"/>
                </a:lnTo>
                <a:lnTo>
                  <a:pt x="8718670" y="111004"/>
                </a:lnTo>
                <a:lnTo>
                  <a:pt x="8696523" y="98863"/>
                </a:lnTo>
                <a:lnTo>
                  <a:pt x="8691355" y="104933"/>
                </a:lnTo>
                <a:lnTo>
                  <a:pt x="8663302" y="108171"/>
                </a:lnTo>
                <a:lnTo>
                  <a:pt x="8648537" y="109385"/>
                </a:lnTo>
                <a:lnTo>
                  <a:pt x="8641155" y="121527"/>
                </a:lnTo>
                <a:lnTo>
                  <a:pt x="8647799" y="122741"/>
                </a:lnTo>
                <a:lnTo>
                  <a:pt x="8651490" y="125978"/>
                </a:lnTo>
                <a:lnTo>
                  <a:pt x="8657396" y="117480"/>
                </a:lnTo>
                <a:lnTo>
                  <a:pt x="8672161" y="114646"/>
                </a:lnTo>
                <a:lnTo>
                  <a:pt x="8677328" y="123550"/>
                </a:lnTo>
                <a:lnTo>
                  <a:pt x="8689879" y="135287"/>
                </a:lnTo>
                <a:lnTo>
                  <a:pt x="8726791" y="140548"/>
                </a:lnTo>
                <a:lnTo>
                  <a:pt x="8743032" y="145000"/>
                </a:lnTo>
                <a:lnTo>
                  <a:pt x="8761488" y="142167"/>
                </a:lnTo>
                <a:lnTo>
                  <a:pt x="8778468" y="141762"/>
                </a:lnTo>
                <a:lnTo>
                  <a:pt x="8782159" y="146619"/>
                </a:lnTo>
                <a:lnTo>
                  <a:pt x="8801353" y="150666"/>
                </a:lnTo>
                <a:lnTo>
                  <a:pt x="8816118" y="142572"/>
                </a:lnTo>
                <a:lnTo>
                  <a:pt x="8816118" y="133263"/>
                </a:lnTo>
                <a:lnTo>
                  <a:pt x="8810212" y="126788"/>
                </a:lnTo>
                <a:lnTo>
                  <a:pt x="8810212" y="115456"/>
                </a:lnTo>
                <a:lnTo>
                  <a:pt x="8816118" y="107362"/>
                </a:lnTo>
                <a:lnTo>
                  <a:pt x="8825715" y="103315"/>
                </a:lnTo>
                <a:lnTo>
                  <a:pt x="8826454" y="96434"/>
                </a:lnTo>
                <a:lnTo>
                  <a:pt x="8840480" y="83888"/>
                </a:lnTo>
                <a:lnTo>
                  <a:pt x="8841957" y="75389"/>
                </a:lnTo>
                <a:lnTo>
                  <a:pt x="8850078" y="53939"/>
                </a:lnTo>
                <a:lnTo>
                  <a:pt x="8841957" y="40179"/>
                </a:lnTo>
                <a:lnTo>
                  <a:pt x="8844172" y="24800"/>
                </a:lnTo>
                <a:lnTo>
                  <a:pt x="8859675" y="112"/>
                </a:lnTo>
                <a:lnTo>
                  <a:pt x="8859694" y="0"/>
                </a:lnTo>
                <a:lnTo>
                  <a:pt x="12192000" y="0"/>
                </a:lnTo>
                <a:lnTo>
                  <a:pt x="12192000" y="227431"/>
                </a:lnTo>
                <a:lnTo>
                  <a:pt x="12186940" y="230800"/>
                </a:lnTo>
                <a:lnTo>
                  <a:pt x="12176604" y="229990"/>
                </a:lnTo>
                <a:lnTo>
                  <a:pt x="12161839" y="238489"/>
                </a:lnTo>
                <a:lnTo>
                  <a:pt x="12147075" y="238894"/>
                </a:lnTo>
                <a:lnTo>
                  <a:pt x="12130095" y="251845"/>
                </a:lnTo>
                <a:lnTo>
                  <a:pt x="12119759" y="253464"/>
                </a:lnTo>
                <a:lnTo>
                  <a:pt x="12112377" y="246988"/>
                </a:lnTo>
                <a:lnTo>
                  <a:pt x="12106471" y="247798"/>
                </a:lnTo>
                <a:lnTo>
                  <a:pt x="12103518" y="256701"/>
                </a:lnTo>
                <a:lnTo>
                  <a:pt x="12085800" y="269247"/>
                </a:lnTo>
                <a:lnTo>
                  <a:pt x="12082847" y="278961"/>
                </a:lnTo>
                <a:lnTo>
                  <a:pt x="12073250" y="287055"/>
                </a:lnTo>
                <a:lnTo>
                  <a:pt x="12071774" y="297173"/>
                </a:lnTo>
                <a:lnTo>
                  <a:pt x="12084324" y="315790"/>
                </a:lnTo>
                <a:lnTo>
                  <a:pt x="12081371" y="333597"/>
                </a:lnTo>
                <a:lnTo>
                  <a:pt x="12066606" y="348976"/>
                </a:lnTo>
                <a:lnTo>
                  <a:pt x="12059223" y="363546"/>
                </a:lnTo>
                <a:lnTo>
                  <a:pt x="12062176" y="374878"/>
                </a:lnTo>
                <a:lnTo>
                  <a:pt x="12061438" y="393090"/>
                </a:lnTo>
                <a:lnTo>
                  <a:pt x="12065868" y="399970"/>
                </a:lnTo>
                <a:lnTo>
                  <a:pt x="12066606" y="410088"/>
                </a:lnTo>
                <a:lnTo>
                  <a:pt x="12061438" y="409683"/>
                </a:lnTo>
                <a:lnTo>
                  <a:pt x="12055532" y="413326"/>
                </a:lnTo>
                <a:lnTo>
                  <a:pt x="12054794" y="423848"/>
                </a:lnTo>
                <a:lnTo>
                  <a:pt x="12050365" y="427491"/>
                </a:lnTo>
                <a:lnTo>
                  <a:pt x="12055532" y="442870"/>
                </a:lnTo>
                <a:lnTo>
                  <a:pt x="12045935" y="449750"/>
                </a:lnTo>
                <a:lnTo>
                  <a:pt x="12044459" y="461487"/>
                </a:lnTo>
                <a:lnTo>
                  <a:pt x="12031170" y="476866"/>
                </a:lnTo>
                <a:lnTo>
                  <a:pt x="12033385" y="486984"/>
                </a:lnTo>
                <a:lnTo>
                  <a:pt x="12025264" y="490626"/>
                </a:lnTo>
                <a:lnTo>
                  <a:pt x="12022311" y="507624"/>
                </a:lnTo>
                <a:lnTo>
                  <a:pt x="12018620" y="507624"/>
                </a:lnTo>
                <a:lnTo>
                  <a:pt x="12013452" y="529884"/>
                </a:lnTo>
                <a:lnTo>
                  <a:pt x="12014191" y="546477"/>
                </a:lnTo>
                <a:lnTo>
                  <a:pt x="12010499" y="552143"/>
                </a:lnTo>
                <a:lnTo>
                  <a:pt x="12014929" y="562666"/>
                </a:lnTo>
                <a:lnTo>
                  <a:pt x="12007546" y="572783"/>
                </a:lnTo>
                <a:lnTo>
                  <a:pt x="12006070" y="583306"/>
                </a:lnTo>
                <a:lnTo>
                  <a:pt x="11996473" y="596662"/>
                </a:lnTo>
                <a:lnTo>
                  <a:pt x="11997211" y="601518"/>
                </a:lnTo>
                <a:lnTo>
                  <a:pt x="11992043" y="603137"/>
                </a:lnTo>
                <a:lnTo>
                  <a:pt x="11992043" y="615278"/>
                </a:lnTo>
                <a:lnTo>
                  <a:pt x="11976540" y="626610"/>
                </a:lnTo>
                <a:lnTo>
                  <a:pt x="11975802" y="641990"/>
                </a:lnTo>
                <a:lnTo>
                  <a:pt x="11961775" y="653726"/>
                </a:lnTo>
                <a:lnTo>
                  <a:pt x="11961775" y="660606"/>
                </a:lnTo>
                <a:lnTo>
                  <a:pt x="11952178" y="674771"/>
                </a:lnTo>
                <a:lnTo>
                  <a:pt x="11949963" y="684485"/>
                </a:lnTo>
                <a:lnTo>
                  <a:pt x="11944796" y="692579"/>
                </a:lnTo>
                <a:lnTo>
                  <a:pt x="11949963" y="701078"/>
                </a:lnTo>
                <a:lnTo>
                  <a:pt x="11958822" y="706744"/>
                </a:lnTo>
                <a:lnTo>
                  <a:pt x="11969158" y="703506"/>
                </a:lnTo>
                <a:lnTo>
                  <a:pt x="11977278" y="710386"/>
                </a:lnTo>
                <a:lnTo>
                  <a:pt x="11986876" y="711196"/>
                </a:lnTo>
                <a:lnTo>
                  <a:pt x="11999426" y="702697"/>
                </a:lnTo>
                <a:lnTo>
                  <a:pt x="12006808" y="700268"/>
                </a:lnTo>
                <a:lnTo>
                  <a:pt x="12014929" y="695007"/>
                </a:lnTo>
                <a:lnTo>
                  <a:pt x="12019358" y="696221"/>
                </a:lnTo>
                <a:lnTo>
                  <a:pt x="12030432" y="693388"/>
                </a:lnTo>
                <a:lnTo>
                  <a:pt x="12030432" y="716862"/>
                </a:lnTo>
                <a:lnTo>
                  <a:pt x="12041506" y="731027"/>
                </a:lnTo>
                <a:lnTo>
                  <a:pt x="12045935" y="745192"/>
                </a:lnTo>
                <a:lnTo>
                  <a:pt x="12044459" y="756928"/>
                </a:lnTo>
                <a:lnTo>
                  <a:pt x="12057009" y="767046"/>
                </a:lnTo>
                <a:lnTo>
                  <a:pt x="12063653" y="759357"/>
                </a:lnTo>
                <a:lnTo>
                  <a:pt x="12066606" y="760166"/>
                </a:lnTo>
                <a:lnTo>
                  <a:pt x="12072512" y="756119"/>
                </a:lnTo>
                <a:lnTo>
                  <a:pt x="12076941" y="747215"/>
                </a:lnTo>
                <a:lnTo>
                  <a:pt x="12083586" y="744787"/>
                </a:lnTo>
                <a:lnTo>
                  <a:pt x="12087277" y="750048"/>
                </a:lnTo>
                <a:lnTo>
                  <a:pt x="12093183" y="745192"/>
                </a:lnTo>
                <a:lnTo>
                  <a:pt x="12104256" y="746001"/>
                </a:lnTo>
                <a:lnTo>
                  <a:pt x="12099827" y="750048"/>
                </a:lnTo>
                <a:lnTo>
                  <a:pt x="12095397" y="756928"/>
                </a:lnTo>
                <a:lnTo>
                  <a:pt x="12096136" y="770284"/>
                </a:lnTo>
                <a:lnTo>
                  <a:pt x="12090968" y="770284"/>
                </a:lnTo>
                <a:lnTo>
                  <a:pt x="12082847" y="777164"/>
                </a:lnTo>
                <a:lnTo>
                  <a:pt x="12085800" y="781211"/>
                </a:lnTo>
                <a:lnTo>
                  <a:pt x="12107948" y="777974"/>
                </a:lnTo>
                <a:lnTo>
                  <a:pt x="12119759" y="771498"/>
                </a:lnTo>
                <a:lnTo>
                  <a:pt x="12124189" y="757738"/>
                </a:lnTo>
                <a:lnTo>
                  <a:pt x="12121974" y="748429"/>
                </a:lnTo>
                <a:lnTo>
                  <a:pt x="12125665" y="741954"/>
                </a:lnTo>
                <a:lnTo>
                  <a:pt x="12131571" y="754500"/>
                </a:lnTo>
                <a:lnTo>
                  <a:pt x="12130095" y="765832"/>
                </a:lnTo>
                <a:lnTo>
                  <a:pt x="12130833" y="777569"/>
                </a:lnTo>
                <a:lnTo>
                  <a:pt x="12137477" y="773522"/>
                </a:lnTo>
                <a:lnTo>
                  <a:pt x="12141169" y="760976"/>
                </a:lnTo>
                <a:lnTo>
                  <a:pt x="12135263" y="745596"/>
                </a:lnTo>
                <a:lnTo>
                  <a:pt x="12139692" y="737907"/>
                </a:lnTo>
                <a:lnTo>
                  <a:pt x="12131571" y="729003"/>
                </a:lnTo>
                <a:lnTo>
                  <a:pt x="12126404" y="713624"/>
                </a:lnTo>
                <a:lnTo>
                  <a:pt x="12136001" y="713219"/>
                </a:lnTo>
                <a:lnTo>
                  <a:pt x="12145598" y="718481"/>
                </a:lnTo>
                <a:lnTo>
                  <a:pt x="12144860" y="722528"/>
                </a:lnTo>
                <a:lnTo>
                  <a:pt x="12148551" y="726575"/>
                </a:lnTo>
                <a:lnTo>
                  <a:pt x="12153719" y="726575"/>
                </a:lnTo>
                <a:lnTo>
                  <a:pt x="12158148" y="720909"/>
                </a:lnTo>
                <a:lnTo>
                  <a:pt x="12167745" y="719695"/>
                </a:lnTo>
                <a:lnTo>
                  <a:pt x="12179557" y="711600"/>
                </a:lnTo>
                <a:lnTo>
                  <a:pt x="12190631" y="720099"/>
                </a:lnTo>
                <a:lnTo>
                  <a:pt x="12192000" y="720199"/>
                </a:lnTo>
                <a:lnTo>
                  <a:pt x="12192000" y="1596504"/>
                </a:lnTo>
                <a:lnTo>
                  <a:pt x="12187678" y="1600354"/>
                </a:lnTo>
                <a:lnTo>
                  <a:pt x="12172175" y="1591450"/>
                </a:lnTo>
                <a:lnTo>
                  <a:pt x="12156672" y="1587403"/>
                </a:lnTo>
                <a:lnTo>
                  <a:pt x="12155933" y="1571214"/>
                </a:lnTo>
                <a:lnTo>
                  <a:pt x="12150027" y="1566762"/>
                </a:lnTo>
                <a:lnTo>
                  <a:pt x="12138216" y="1571619"/>
                </a:lnTo>
                <a:lnTo>
                  <a:pt x="12127142" y="1565143"/>
                </a:lnTo>
                <a:lnTo>
                  <a:pt x="12124189" y="1570000"/>
                </a:lnTo>
                <a:lnTo>
                  <a:pt x="12124927" y="1578499"/>
                </a:lnTo>
                <a:lnTo>
                  <a:pt x="12116068" y="1584974"/>
                </a:lnTo>
                <a:lnTo>
                  <a:pt x="12114592" y="1601568"/>
                </a:lnTo>
                <a:lnTo>
                  <a:pt x="12107948" y="1606020"/>
                </a:lnTo>
                <a:lnTo>
                  <a:pt x="12104256" y="1620994"/>
                </a:lnTo>
                <a:lnTo>
                  <a:pt x="12099827" y="1616947"/>
                </a:lnTo>
                <a:lnTo>
                  <a:pt x="12087277" y="1618970"/>
                </a:lnTo>
                <a:lnTo>
                  <a:pt x="12083586" y="1632731"/>
                </a:lnTo>
                <a:lnTo>
                  <a:pt x="12080633" y="1632326"/>
                </a:lnTo>
                <a:lnTo>
                  <a:pt x="12080633" y="1632731"/>
                </a:lnTo>
                <a:lnTo>
                  <a:pt x="12079156" y="1632326"/>
                </a:lnTo>
                <a:lnTo>
                  <a:pt x="12062915" y="1649324"/>
                </a:lnTo>
                <a:lnTo>
                  <a:pt x="12057009" y="1648110"/>
                </a:lnTo>
                <a:lnTo>
                  <a:pt x="12056271" y="1659442"/>
                </a:lnTo>
                <a:lnTo>
                  <a:pt x="12049626" y="1682106"/>
                </a:lnTo>
                <a:lnTo>
                  <a:pt x="12050365" y="1695461"/>
                </a:lnTo>
                <a:lnTo>
                  <a:pt x="12060700" y="1702746"/>
                </a:lnTo>
                <a:lnTo>
                  <a:pt x="12060700" y="1726625"/>
                </a:lnTo>
                <a:lnTo>
                  <a:pt x="12068821" y="1732291"/>
                </a:lnTo>
                <a:lnTo>
                  <a:pt x="12064391" y="1742813"/>
                </a:lnTo>
                <a:lnTo>
                  <a:pt x="12051841" y="1752931"/>
                </a:lnTo>
                <a:lnTo>
                  <a:pt x="12054794" y="1756573"/>
                </a:lnTo>
                <a:lnTo>
                  <a:pt x="12029694" y="1780452"/>
                </a:lnTo>
                <a:lnTo>
                  <a:pt x="12032647" y="1787332"/>
                </a:lnTo>
                <a:lnTo>
                  <a:pt x="12025264" y="1793402"/>
                </a:lnTo>
                <a:lnTo>
                  <a:pt x="12023050" y="1798259"/>
                </a:lnTo>
                <a:lnTo>
                  <a:pt x="12012714" y="1797855"/>
                </a:lnTo>
                <a:lnTo>
                  <a:pt x="12003117" y="1803925"/>
                </a:lnTo>
                <a:lnTo>
                  <a:pt x="11999426" y="1814043"/>
                </a:lnTo>
                <a:lnTo>
                  <a:pt x="11986137" y="1821732"/>
                </a:lnTo>
                <a:lnTo>
                  <a:pt x="11986137" y="1833064"/>
                </a:lnTo>
                <a:lnTo>
                  <a:pt x="11989829" y="1843587"/>
                </a:lnTo>
                <a:lnTo>
                  <a:pt x="11984661" y="1848444"/>
                </a:lnTo>
                <a:lnTo>
                  <a:pt x="11987614" y="1860585"/>
                </a:lnTo>
                <a:lnTo>
                  <a:pt x="12006070" y="1863823"/>
                </a:lnTo>
                <a:lnTo>
                  <a:pt x="12011238" y="1871108"/>
                </a:lnTo>
                <a:lnTo>
                  <a:pt x="12047412" y="1890939"/>
                </a:lnTo>
                <a:lnTo>
                  <a:pt x="12053318" y="1900652"/>
                </a:lnTo>
                <a:lnTo>
                  <a:pt x="12071774" y="1931815"/>
                </a:lnTo>
                <a:lnTo>
                  <a:pt x="12098350" y="1957717"/>
                </a:lnTo>
                <a:lnTo>
                  <a:pt x="12127880" y="1991713"/>
                </a:lnTo>
                <a:lnTo>
                  <a:pt x="12128618" y="2011948"/>
                </a:lnTo>
                <a:lnTo>
                  <a:pt x="12136001" y="2019233"/>
                </a:lnTo>
                <a:lnTo>
                  <a:pt x="12142645" y="2051610"/>
                </a:lnTo>
                <a:lnTo>
                  <a:pt x="12143383" y="2062538"/>
                </a:lnTo>
                <a:lnTo>
                  <a:pt x="12146336" y="2058895"/>
                </a:lnTo>
                <a:lnTo>
                  <a:pt x="12150027" y="2058895"/>
                </a:lnTo>
                <a:lnTo>
                  <a:pt x="12152980" y="2094105"/>
                </a:lnTo>
                <a:lnTo>
                  <a:pt x="12145598" y="2098962"/>
                </a:lnTo>
                <a:lnTo>
                  <a:pt x="12149289" y="2103818"/>
                </a:lnTo>
                <a:lnTo>
                  <a:pt x="12135263" y="2120007"/>
                </a:lnTo>
                <a:lnTo>
                  <a:pt x="12124189" y="2120007"/>
                </a:lnTo>
                <a:lnTo>
                  <a:pt x="12112377" y="2126887"/>
                </a:lnTo>
                <a:lnTo>
                  <a:pt x="12116068" y="2133363"/>
                </a:lnTo>
                <a:lnTo>
                  <a:pt x="12110901" y="2136600"/>
                </a:lnTo>
                <a:lnTo>
                  <a:pt x="12107209" y="2132149"/>
                </a:lnTo>
                <a:lnTo>
                  <a:pt x="12097612" y="2135791"/>
                </a:lnTo>
                <a:lnTo>
                  <a:pt x="12093183" y="2126887"/>
                </a:lnTo>
                <a:lnTo>
                  <a:pt x="12087277" y="2126078"/>
                </a:lnTo>
                <a:lnTo>
                  <a:pt x="12080633" y="2133767"/>
                </a:lnTo>
                <a:lnTo>
                  <a:pt x="12079156" y="2128911"/>
                </a:lnTo>
                <a:lnTo>
                  <a:pt x="12070297" y="2130530"/>
                </a:lnTo>
                <a:lnTo>
                  <a:pt x="12048150" y="2148337"/>
                </a:lnTo>
                <a:lnTo>
                  <a:pt x="12040767" y="2157646"/>
                </a:lnTo>
                <a:lnTo>
                  <a:pt x="12036338" y="2151979"/>
                </a:lnTo>
                <a:lnTo>
                  <a:pt x="12035600" y="2164121"/>
                </a:lnTo>
                <a:lnTo>
                  <a:pt x="12028217" y="2168978"/>
                </a:lnTo>
                <a:lnTo>
                  <a:pt x="12028955" y="2160883"/>
                </a:lnTo>
                <a:lnTo>
                  <a:pt x="12025264" y="2158050"/>
                </a:lnTo>
                <a:lnTo>
                  <a:pt x="12023050" y="2147528"/>
                </a:lnTo>
                <a:lnTo>
                  <a:pt x="12015667" y="2147123"/>
                </a:lnTo>
                <a:lnTo>
                  <a:pt x="12003855" y="2125269"/>
                </a:lnTo>
                <a:lnTo>
                  <a:pt x="12009761" y="2124864"/>
                </a:lnTo>
                <a:lnTo>
                  <a:pt x="12004593" y="2116365"/>
                </a:lnTo>
                <a:lnTo>
                  <a:pt x="12004593" y="2107461"/>
                </a:lnTo>
                <a:lnTo>
                  <a:pt x="12010499" y="2104628"/>
                </a:lnTo>
                <a:lnTo>
                  <a:pt x="12010499" y="2096534"/>
                </a:lnTo>
                <a:lnTo>
                  <a:pt x="12003855" y="2091677"/>
                </a:lnTo>
                <a:lnTo>
                  <a:pt x="12003855" y="2086416"/>
                </a:lnTo>
                <a:lnTo>
                  <a:pt x="12020097" y="2076298"/>
                </a:lnTo>
                <a:lnTo>
                  <a:pt x="12011238" y="2060919"/>
                </a:lnTo>
                <a:lnTo>
                  <a:pt x="12007546" y="2063752"/>
                </a:lnTo>
                <a:lnTo>
                  <a:pt x="12002379" y="2060514"/>
                </a:lnTo>
                <a:lnTo>
                  <a:pt x="12001640" y="2041492"/>
                </a:lnTo>
                <a:lnTo>
                  <a:pt x="11996473" y="2030970"/>
                </a:lnTo>
                <a:lnTo>
                  <a:pt x="11991305" y="2032993"/>
                </a:lnTo>
                <a:lnTo>
                  <a:pt x="11969158" y="2023685"/>
                </a:lnTo>
                <a:lnTo>
                  <a:pt x="11979493" y="2010329"/>
                </a:lnTo>
                <a:lnTo>
                  <a:pt x="11986876" y="2011948"/>
                </a:lnTo>
                <a:lnTo>
                  <a:pt x="11989829" y="2004259"/>
                </a:lnTo>
                <a:lnTo>
                  <a:pt x="11993520" y="2008711"/>
                </a:lnTo>
                <a:lnTo>
                  <a:pt x="12009761" y="2013972"/>
                </a:lnTo>
                <a:lnTo>
                  <a:pt x="12006070" y="2005878"/>
                </a:lnTo>
                <a:lnTo>
                  <a:pt x="11998687" y="1996569"/>
                </a:lnTo>
                <a:lnTo>
                  <a:pt x="12002379" y="1991713"/>
                </a:lnTo>
                <a:lnTo>
                  <a:pt x="11994996" y="1990094"/>
                </a:lnTo>
                <a:lnTo>
                  <a:pt x="11982446" y="1973096"/>
                </a:lnTo>
                <a:lnTo>
                  <a:pt x="11963252" y="1957717"/>
                </a:lnTo>
                <a:lnTo>
                  <a:pt x="11969896" y="1954479"/>
                </a:lnTo>
                <a:lnTo>
                  <a:pt x="11955131" y="1954074"/>
                </a:lnTo>
                <a:lnTo>
                  <a:pt x="11947010" y="1959740"/>
                </a:lnTo>
                <a:lnTo>
                  <a:pt x="11945534" y="1958121"/>
                </a:lnTo>
                <a:lnTo>
                  <a:pt x="11934460" y="1947194"/>
                </a:lnTo>
                <a:lnTo>
                  <a:pt x="11928554" y="1950432"/>
                </a:lnTo>
                <a:lnTo>
                  <a:pt x="11931507" y="1955288"/>
                </a:lnTo>
                <a:lnTo>
                  <a:pt x="11922648" y="1966216"/>
                </a:lnTo>
                <a:lnTo>
                  <a:pt x="11916004" y="1962573"/>
                </a:lnTo>
                <a:lnTo>
                  <a:pt x="11906407" y="1970263"/>
                </a:lnTo>
                <a:lnTo>
                  <a:pt x="11901978" y="1963787"/>
                </a:lnTo>
                <a:lnTo>
                  <a:pt x="11910836" y="1950432"/>
                </a:lnTo>
                <a:lnTo>
                  <a:pt x="11900501" y="1947194"/>
                </a:lnTo>
                <a:lnTo>
                  <a:pt x="11891642" y="1951646"/>
                </a:lnTo>
                <a:lnTo>
                  <a:pt x="11887213" y="1950432"/>
                </a:lnTo>
                <a:lnTo>
                  <a:pt x="11890166" y="1942337"/>
                </a:lnTo>
                <a:lnTo>
                  <a:pt x="11890904" y="1922911"/>
                </a:lnTo>
                <a:lnTo>
                  <a:pt x="11897548" y="1910365"/>
                </a:lnTo>
                <a:lnTo>
                  <a:pt x="11910098" y="1909151"/>
                </a:lnTo>
                <a:lnTo>
                  <a:pt x="11920434" y="1900247"/>
                </a:lnTo>
                <a:lnTo>
                  <a:pt x="11910836" y="1904699"/>
                </a:lnTo>
                <a:lnTo>
                  <a:pt x="11892380" y="1904294"/>
                </a:lnTo>
                <a:lnTo>
                  <a:pt x="11889427" y="1900652"/>
                </a:lnTo>
                <a:lnTo>
                  <a:pt x="11888689" y="1878393"/>
                </a:lnTo>
                <a:lnTo>
                  <a:pt x="11900501" y="1860585"/>
                </a:lnTo>
                <a:lnTo>
                  <a:pt x="11893857" y="1851681"/>
                </a:lnTo>
                <a:lnTo>
                  <a:pt x="11900501" y="1847634"/>
                </a:lnTo>
                <a:lnTo>
                  <a:pt x="11903454" y="1839540"/>
                </a:lnTo>
                <a:lnTo>
                  <a:pt x="11896810" y="1840349"/>
                </a:lnTo>
                <a:lnTo>
                  <a:pt x="11891642" y="1846420"/>
                </a:lnTo>
                <a:lnTo>
                  <a:pt x="11875401" y="1848848"/>
                </a:lnTo>
                <a:lnTo>
                  <a:pt x="11870971" y="1842778"/>
                </a:lnTo>
                <a:lnTo>
                  <a:pt x="11859898" y="1837112"/>
                </a:lnTo>
                <a:lnTo>
                  <a:pt x="11859159" y="1843992"/>
                </a:lnTo>
                <a:lnTo>
                  <a:pt x="11852515" y="1848848"/>
                </a:lnTo>
                <a:lnTo>
                  <a:pt x="11847348" y="1832255"/>
                </a:lnTo>
                <a:lnTo>
                  <a:pt x="11845133" y="1833469"/>
                </a:lnTo>
                <a:lnTo>
                  <a:pt x="11844395" y="1830231"/>
                </a:lnTo>
                <a:lnTo>
                  <a:pt x="11844395" y="1829422"/>
                </a:lnTo>
                <a:lnTo>
                  <a:pt x="11840703" y="1821732"/>
                </a:lnTo>
                <a:lnTo>
                  <a:pt x="11826677" y="1837112"/>
                </a:lnTo>
                <a:lnTo>
                  <a:pt x="11815603" y="1837921"/>
                </a:lnTo>
                <a:lnTo>
                  <a:pt x="11809697" y="1839540"/>
                </a:lnTo>
                <a:lnTo>
                  <a:pt x="11804529" y="1835493"/>
                </a:lnTo>
                <a:lnTo>
                  <a:pt x="11791241" y="1843992"/>
                </a:lnTo>
                <a:lnTo>
                  <a:pt x="11780167" y="1843992"/>
                </a:lnTo>
                <a:lnTo>
                  <a:pt x="11777953" y="1853300"/>
                </a:lnTo>
                <a:lnTo>
                  <a:pt x="11772047" y="1852895"/>
                </a:lnTo>
                <a:lnTo>
                  <a:pt x="11749899" y="1867870"/>
                </a:lnTo>
                <a:lnTo>
                  <a:pt x="11737349" y="1876774"/>
                </a:lnTo>
                <a:lnTo>
                  <a:pt x="11741779" y="1885677"/>
                </a:lnTo>
                <a:lnTo>
                  <a:pt x="11740302" y="1889320"/>
                </a:lnTo>
                <a:lnTo>
                  <a:pt x="11726276" y="1894986"/>
                </a:lnTo>
                <a:lnTo>
                  <a:pt x="11718155" y="1906318"/>
                </a:lnTo>
                <a:lnTo>
                  <a:pt x="11712249" y="1905913"/>
                </a:lnTo>
                <a:lnTo>
                  <a:pt x="11706343" y="1913198"/>
                </a:lnTo>
                <a:lnTo>
                  <a:pt x="11699699" y="1914007"/>
                </a:lnTo>
                <a:lnTo>
                  <a:pt x="11698960" y="1906722"/>
                </a:lnTo>
                <a:lnTo>
                  <a:pt x="11690840" y="1901866"/>
                </a:lnTo>
                <a:lnTo>
                  <a:pt x="11695269" y="1894986"/>
                </a:lnTo>
                <a:lnTo>
                  <a:pt x="11703390" y="1894581"/>
                </a:lnTo>
                <a:lnTo>
                  <a:pt x="11708558" y="1888106"/>
                </a:lnTo>
                <a:lnTo>
                  <a:pt x="11719631" y="1889320"/>
                </a:lnTo>
                <a:lnTo>
                  <a:pt x="11723323" y="1886891"/>
                </a:lnTo>
                <a:lnTo>
                  <a:pt x="11724799" y="1881630"/>
                </a:lnTo>
                <a:lnTo>
                  <a:pt x="11718893" y="1880416"/>
                </a:lnTo>
                <a:lnTo>
                  <a:pt x="11718155" y="1875964"/>
                </a:lnTo>
                <a:lnTo>
                  <a:pt x="11727014" y="1869893"/>
                </a:lnTo>
                <a:lnTo>
                  <a:pt x="11732181" y="1861799"/>
                </a:lnTo>
                <a:lnTo>
                  <a:pt x="11720370" y="1869893"/>
                </a:lnTo>
                <a:lnTo>
                  <a:pt x="11709296" y="1873536"/>
                </a:lnTo>
                <a:lnTo>
                  <a:pt x="11704866" y="1868679"/>
                </a:lnTo>
                <a:lnTo>
                  <a:pt x="11704866" y="1863013"/>
                </a:lnTo>
                <a:lnTo>
                  <a:pt x="11708558" y="1861394"/>
                </a:lnTo>
                <a:lnTo>
                  <a:pt x="11710034" y="1855324"/>
                </a:lnTo>
                <a:lnTo>
                  <a:pt x="11698960" y="1845206"/>
                </a:lnTo>
                <a:lnTo>
                  <a:pt x="11701175" y="1833064"/>
                </a:lnTo>
                <a:lnTo>
                  <a:pt x="11699699" y="1829827"/>
                </a:lnTo>
                <a:lnTo>
                  <a:pt x="11709296" y="1829422"/>
                </a:lnTo>
                <a:lnTo>
                  <a:pt x="11710772" y="1818090"/>
                </a:lnTo>
                <a:lnTo>
                  <a:pt x="11721108" y="1805544"/>
                </a:lnTo>
                <a:lnTo>
                  <a:pt x="11723323" y="1799068"/>
                </a:lnTo>
                <a:lnTo>
                  <a:pt x="11729228" y="1796235"/>
                </a:lnTo>
                <a:lnTo>
                  <a:pt x="11727752" y="1788546"/>
                </a:lnTo>
                <a:lnTo>
                  <a:pt x="11705605" y="1776404"/>
                </a:lnTo>
                <a:lnTo>
                  <a:pt x="11690840" y="1759002"/>
                </a:lnTo>
                <a:lnTo>
                  <a:pt x="11687149" y="1768310"/>
                </a:lnTo>
                <a:lnTo>
                  <a:pt x="11678290" y="1768310"/>
                </a:lnTo>
                <a:lnTo>
                  <a:pt x="11673860" y="1765477"/>
                </a:lnTo>
                <a:lnTo>
                  <a:pt x="11662787" y="1765882"/>
                </a:lnTo>
                <a:lnTo>
                  <a:pt x="11656142" y="1776000"/>
                </a:lnTo>
                <a:lnTo>
                  <a:pt x="11651713" y="1778023"/>
                </a:lnTo>
                <a:lnTo>
                  <a:pt x="11650236" y="1788546"/>
                </a:lnTo>
                <a:lnTo>
                  <a:pt x="11639901" y="1798664"/>
                </a:lnTo>
                <a:lnTo>
                  <a:pt x="11639163" y="1816876"/>
                </a:lnTo>
                <a:lnTo>
                  <a:pt x="11633257" y="1818090"/>
                </a:lnTo>
                <a:lnTo>
                  <a:pt x="11625874" y="1830231"/>
                </a:lnTo>
                <a:lnTo>
                  <a:pt x="11614801" y="1830636"/>
                </a:lnTo>
                <a:lnTo>
                  <a:pt x="11597083" y="1839945"/>
                </a:lnTo>
                <a:lnTo>
                  <a:pt x="11591915" y="1863013"/>
                </a:lnTo>
                <a:lnTo>
                  <a:pt x="11588224" y="1868275"/>
                </a:lnTo>
                <a:lnTo>
                  <a:pt x="11591177" y="1870703"/>
                </a:lnTo>
                <a:lnTo>
                  <a:pt x="11593392" y="1882035"/>
                </a:lnTo>
                <a:lnTo>
                  <a:pt x="11586009" y="1882035"/>
                </a:lnTo>
                <a:lnTo>
                  <a:pt x="11588962" y="1886487"/>
                </a:lnTo>
                <a:lnTo>
                  <a:pt x="11584533" y="1896200"/>
                </a:lnTo>
                <a:lnTo>
                  <a:pt x="11571244" y="1896605"/>
                </a:lnTo>
                <a:lnTo>
                  <a:pt x="11555003" y="1897010"/>
                </a:lnTo>
                <a:lnTo>
                  <a:pt x="11536547" y="1890534"/>
                </a:lnTo>
                <a:lnTo>
                  <a:pt x="11535070" y="1895795"/>
                </a:lnTo>
                <a:lnTo>
                  <a:pt x="11529164" y="1899842"/>
                </a:lnTo>
                <a:lnTo>
                  <a:pt x="11528426" y="1909555"/>
                </a:lnTo>
                <a:lnTo>
                  <a:pt x="11526950" y="1914412"/>
                </a:lnTo>
                <a:lnTo>
                  <a:pt x="11526950" y="1918864"/>
                </a:lnTo>
                <a:lnTo>
                  <a:pt x="11522520" y="1922506"/>
                </a:lnTo>
                <a:lnTo>
                  <a:pt x="11527688" y="1933434"/>
                </a:lnTo>
                <a:lnTo>
                  <a:pt x="11529164" y="1943552"/>
                </a:lnTo>
                <a:lnTo>
                  <a:pt x="11539500" y="1948813"/>
                </a:lnTo>
                <a:lnTo>
                  <a:pt x="11555741" y="1959335"/>
                </a:lnTo>
                <a:lnTo>
                  <a:pt x="11557956" y="1965001"/>
                </a:lnTo>
                <a:lnTo>
                  <a:pt x="11565338" y="1976738"/>
                </a:lnTo>
                <a:lnTo>
                  <a:pt x="11566077" y="1972691"/>
                </a:lnTo>
                <a:lnTo>
                  <a:pt x="11569030" y="1977548"/>
                </a:lnTo>
                <a:lnTo>
                  <a:pt x="11573459" y="1971882"/>
                </a:lnTo>
                <a:lnTo>
                  <a:pt x="11578627" y="1971882"/>
                </a:lnTo>
                <a:lnTo>
                  <a:pt x="11579365" y="1976333"/>
                </a:lnTo>
                <a:lnTo>
                  <a:pt x="11585271" y="1973500"/>
                </a:lnTo>
                <a:lnTo>
                  <a:pt x="11597821" y="1973500"/>
                </a:lnTo>
                <a:lnTo>
                  <a:pt x="11600774" y="1981999"/>
                </a:lnTo>
                <a:lnTo>
                  <a:pt x="11600774" y="1994546"/>
                </a:lnTo>
                <a:lnTo>
                  <a:pt x="11614062" y="2018828"/>
                </a:lnTo>
                <a:lnTo>
                  <a:pt x="11627351" y="2019233"/>
                </a:lnTo>
                <a:lnTo>
                  <a:pt x="11636948" y="2013972"/>
                </a:lnTo>
                <a:lnTo>
                  <a:pt x="11646545" y="2017614"/>
                </a:lnTo>
                <a:lnTo>
                  <a:pt x="11650975" y="2013567"/>
                </a:lnTo>
                <a:lnTo>
                  <a:pt x="11656142" y="2005068"/>
                </a:lnTo>
                <a:lnTo>
                  <a:pt x="11651713" y="1999402"/>
                </a:lnTo>
                <a:lnTo>
                  <a:pt x="11649498" y="1998188"/>
                </a:lnTo>
                <a:lnTo>
                  <a:pt x="11662787" y="1993331"/>
                </a:lnTo>
                <a:lnTo>
                  <a:pt x="11669431" y="1988070"/>
                </a:lnTo>
                <a:lnTo>
                  <a:pt x="11669431" y="1979571"/>
                </a:lnTo>
                <a:lnTo>
                  <a:pt x="11665740" y="1976333"/>
                </a:lnTo>
                <a:lnTo>
                  <a:pt x="11677551" y="1975929"/>
                </a:lnTo>
                <a:lnTo>
                  <a:pt x="11700437" y="1966216"/>
                </a:lnTo>
                <a:lnTo>
                  <a:pt x="11703390" y="1970263"/>
                </a:lnTo>
                <a:lnTo>
                  <a:pt x="11708558" y="1972286"/>
                </a:lnTo>
                <a:lnTo>
                  <a:pt x="11714464" y="1980381"/>
                </a:lnTo>
                <a:lnTo>
                  <a:pt x="11720370" y="1982809"/>
                </a:lnTo>
                <a:lnTo>
                  <a:pt x="11727014" y="1988070"/>
                </a:lnTo>
                <a:lnTo>
                  <a:pt x="11758758" y="1986856"/>
                </a:lnTo>
                <a:lnTo>
                  <a:pt x="11762449" y="1982809"/>
                </a:lnTo>
                <a:lnTo>
                  <a:pt x="11773523" y="1982404"/>
                </a:lnTo>
                <a:lnTo>
                  <a:pt x="11772785" y="1986047"/>
                </a:lnTo>
                <a:lnTo>
                  <a:pt x="11786812" y="1985642"/>
                </a:lnTo>
                <a:lnTo>
                  <a:pt x="11798623" y="1983618"/>
                </a:lnTo>
                <a:lnTo>
                  <a:pt x="11805268" y="1986451"/>
                </a:lnTo>
                <a:lnTo>
                  <a:pt x="11794194" y="1989689"/>
                </a:lnTo>
                <a:lnTo>
                  <a:pt x="11793456" y="1994950"/>
                </a:lnTo>
                <a:lnTo>
                  <a:pt x="11801576" y="2005473"/>
                </a:lnTo>
                <a:lnTo>
                  <a:pt x="11796409" y="2005473"/>
                </a:lnTo>
                <a:lnTo>
                  <a:pt x="11789764" y="2008711"/>
                </a:lnTo>
                <a:lnTo>
                  <a:pt x="11791241" y="2018424"/>
                </a:lnTo>
                <a:lnTo>
                  <a:pt x="11798623" y="2020043"/>
                </a:lnTo>
                <a:lnTo>
                  <a:pt x="11798623" y="2024090"/>
                </a:lnTo>
                <a:lnTo>
                  <a:pt x="11786812" y="2033803"/>
                </a:lnTo>
                <a:lnTo>
                  <a:pt x="11774261" y="2026114"/>
                </a:lnTo>
                <a:lnTo>
                  <a:pt x="11773523" y="2021257"/>
                </a:lnTo>
                <a:lnTo>
                  <a:pt x="11769094" y="2026518"/>
                </a:lnTo>
                <a:lnTo>
                  <a:pt x="11764664" y="2020852"/>
                </a:lnTo>
                <a:lnTo>
                  <a:pt x="11754329" y="2033803"/>
                </a:lnTo>
                <a:lnTo>
                  <a:pt x="11748423" y="2033803"/>
                </a:lnTo>
                <a:lnTo>
                  <a:pt x="11738826" y="2040683"/>
                </a:lnTo>
                <a:lnTo>
                  <a:pt x="11729967" y="2040278"/>
                </a:lnTo>
                <a:lnTo>
                  <a:pt x="11727752" y="2045944"/>
                </a:lnTo>
                <a:lnTo>
                  <a:pt x="11719631" y="2040278"/>
                </a:lnTo>
                <a:lnTo>
                  <a:pt x="11707819" y="2041492"/>
                </a:lnTo>
                <a:lnTo>
                  <a:pt x="11719631" y="2047968"/>
                </a:lnTo>
                <a:lnTo>
                  <a:pt x="11720370" y="2055253"/>
                </a:lnTo>
                <a:lnTo>
                  <a:pt x="11707819" y="2057276"/>
                </a:lnTo>
                <a:lnTo>
                  <a:pt x="11707819" y="2067394"/>
                </a:lnTo>
                <a:lnTo>
                  <a:pt x="11693055" y="2066585"/>
                </a:lnTo>
                <a:lnTo>
                  <a:pt x="11684934" y="2074679"/>
                </a:lnTo>
                <a:lnTo>
                  <a:pt x="11689363" y="2079940"/>
                </a:lnTo>
                <a:lnTo>
                  <a:pt x="11698960" y="2085202"/>
                </a:lnTo>
                <a:lnTo>
                  <a:pt x="11689363" y="2094915"/>
                </a:lnTo>
                <a:lnTo>
                  <a:pt x="11684934" y="2092082"/>
                </a:lnTo>
                <a:lnTo>
                  <a:pt x="11676075" y="2105842"/>
                </a:lnTo>
                <a:lnTo>
                  <a:pt x="11668692" y="2107866"/>
                </a:lnTo>
                <a:lnTo>
                  <a:pt x="11665001" y="2105842"/>
                </a:lnTo>
                <a:lnTo>
                  <a:pt x="11662787" y="2118793"/>
                </a:lnTo>
                <a:lnTo>
                  <a:pt x="11666478" y="2129315"/>
                </a:lnTo>
                <a:lnTo>
                  <a:pt x="11662787" y="2145099"/>
                </a:lnTo>
                <a:lnTo>
                  <a:pt x="11662787" y="2168168"/>
                </a:lnTo>
                <a:lnTo>
                  <a:pt x="11666478" y="2167764"/>
                </a:lnTo>
                <a:lnTo>
                  <a:pt x="11692316" y="2178691"/>
                </a:lnTo>
                <a:lnTo>
                  <a:pt x="11692316" y="2185166"/>
                </a:lnTo>
                <a:lnTo>
                  <a:pt x="11699699" y="2181524"/>
                </a:lnTo>
                <a:lnTo>
                  <a:pt x="11727014" y="2194475"/>
                </a:lnTo>
                <a:lnTo>
                  <a:pt x="11741779" y="2223209"/>
                </a:lnTo>
                <a:lnTo>
                  <a:pt x="11745470" y="2224019"/>
                </a:lnTo>
                <a:lnTo>
                  <a:pt x="11740302" y="2234542"/>
                </a:lnTo>
                <a:lnTo>
                  <a:pt x="11750638" y="2237779"/>
                </a:lnTo>
                <a:lnTo>
                  <a:pt x="11751376" y="2251539"/>
                </a:lnTo>
                <a:lnTo>
                  <a:pt x="11769832" y="2264086"/>
                </a:lnTo>
                <a:lnTo>
                  <a:pt x="11770570" y="2277441"/>
                </a:lnTo>
                <a:lnTo>
                  <a:pt x="11783120" y="2294844"/>
                </a:lnTo>
                <a:lnTo>
                  <a:pt x="11793456" y="2298891"/>
                </a:lnTo>
                <a:lnTo>
                  <a:pt x="11803791" y="2298082"/>
                </a:lnTo>
                <a:lnTo>
                  <a:pt x="11808959" y="2301724"/>
                </a:lnTo>
                <a:lnTo>
                  <a:pt x="11808959" y="2305367"/>
                </a:lnTo>
                <a:lnTo>
                  <a:pt x="11820771" y="2318722"/>
                </a:lnTo>
                <a:lnTo>
                  <a:pt x="11826677" y="2321150"/>
                </a:lnTo>
                <a:lnTo>
                  <a:pt x="11834059" y="2334101"/>
                </a:lnTo>
                <a:lnTo>
                  <a:pt x="11828153" y="2337339"/>
                </a:lnTo>
                <a:lnTo>
                  <a:pt x="11808221" y="2330459"/>
                </a:lnTo>
                <a:lnTo>
                  <a:pt x="11793456" y="2338148"/>
                </a:lnTo>
                <a:lnTo>
                  <a:pt x="11783859" y="2328435"/>
                </a:lnTo>
                <a:lnTo>
                  <a:pt x="11776476" y="2328435"/>
                </a:lnTo>
                <a:lnTo>
                  <a:pt x="11765402" y="2321150"/>
                </a:lnTo>
                <a:lnTo>
                  <a:pt x="11749899" y="2319127"/>
                </a:lnTo>
                <a:lnTo>
                  <a:pt x="11743255" y="2327221"/>
                </a:lnTo>
                <a:lnTo>
                  <a:pt x="11733658" y="2327221"/>
                </a:lnTo>
                <a:lnTo>
                  <a:pt x="11727014" y="2322364"/>
                </a:lnTo>
                <a:lnTo>
                  <a:pt x="11721108" y="2308604"/>
                </a:lnTo>
                <a:lnTo>
                  <a:pt x="11707819" y="2313461"/>
                </a:lnTo>
                <a:lnTo>
                  <a:pt x="11700437" y="2310628"/>
                </a:lnTo>
                <a:lnTo>
                  <a:pt x="11697484" y="2313461"/>
                </a:lnTo>
                <a:lnTo>
                  <a:pt x="11691578" y="2313461"/>
                </a:lnTo>
                <a:lnTo>
                  <a:pt x="11684934" y="2311437"/>
                </a:lnTo>
                <a:lnTo>
                  <a:pt x="11676075" y="2315889"/>
                </a:lnTo>
                <a:lnTo>
                  <a:pt x="11664263" y="2336529"/>
                </a:lnTo>
                <a:lnTo>
                  <a:pt x="11678290" y="2321150"/>
                </a:lnTo>
                <a:lnTo>
                  <a:pt x="11689363" y="2317508"/>
                </a:lnTo>
                <a:lnTo>
                  <a:pt x="11701913" y="2318722"/>
                </a:lnTo>
                <a:lnTo>
                  <a:pt x="11713725" y="2314675"/>
                </a:lnTo>
                <a:lnTo>
                  <a:pt x="11718893" y="2316698"/>
                </a:lnTo>
                <a:lnTo>
                  <a:pt x="11718893" y="2321555"/>
                </a:lnTo>
                <a:lnTo>
                  <a:pt x="11732181" y="2332482"/>
                </a:lnTo>
                <a:lnTo>
                  <a:pt x="11739564" y="2334101"/>
                </a:lnTo>
                <a:lnTo>
                  <a:pt x="11755805" y="2323579"/>
                </a:lnTo>
                <a:lnTo>
                  <a:pt x="11766141" y="2323983"/>
                </a:lnTo>
                <a:lnTo>
                  <a:pt x="11786073" y="2342195"/>
                </a:lnTo>
                <a:lnTo>
                  <a:pt x="11802315" y="2350694"/>
                </a:lnTo>
                <a:lnTo>
                  <a:pt x="11828153" y="2365264"/>
                </a:lnTo>
                <a:lnTo>
                  <a:pt x="11839965" y="2383476"/>
                </a:lnTo>
                <a:lnTo>
                  <a:pt x="11839965" y="2389952"/>
                </a:lnTo>
                <a:lnTo>
                  <a:pt x="11825938" y="2391571"/>
                </a:lnTo>
                <a:lnTo>
                  <a:pt x="11814127" y="2404117"/>
                </a:lnTo>
                <a:lnTo>
                  <a:pt x="11808221" y="2403307"/>
                </a:lnTo>
                <a:lnTo>
                  <a:pt x="11803791" y="2407354"/>
                </a:lnTo>
                <a:lnTo>
                  <a:pt x="11803053" y="2415449"/>
                </a:lnTo>
                <a:lnTo>
                  <a:pt x="11794194" y="2419496"/>
                </a:lnTo>
                <a:lnTo>
                  <a:pt x="11781644" y="2413830"/>
                </a:lnTo>
                <a:lnTo>
                  <a:pt x="11775000" y="2418282"/>
                </a:lnTo>
                <a:lnTo>
                  <a:pt x="11769094" y="2417877"/>
                </a:lnTo>
                <a:lnTo>
                  <a:pt x="11757282" y="2426781"/>
                </a:lnTo>
                <a:lnTo>
                  <a:pt x="11756544" y="2437303"/>
                </a:lnTo>
                <a:lnTo>
                  <a:pt x="11759496" y="2429614"/>
                </a:lnTo>
                <a:lnTo>
                  <a:pt x="11769832" y="2421924"/>
                </a:lnTo>
                <a:lnTo>
                  <a:pt x="11779429" y="2419496"/>
                </a:lnTo>
                <a:lnTo>
                  <a:pt x="11789764" y="2433256"/>
                </a:lnTo>
                <a:lnTo>
                  <a:pt x="11797885" y="2435685"/>
                </a:lnTo>
                <a:lnTo>
                  <a:pt x="11813388" y="2423543"/>
                </a:lnTo>
                <a:lnTo>
                  <a:pt x="11825200" y="2425162"/>
                </a:lnTo>
                <a:lnTo>
                  <a:pt x="11841442" y="2444184"/>
                </a:lnTo>
                <a:lnTo>
                  <a:pt x="11843656" y="2440136"/>
                </a:lnTo>
                <a:lnTo>
                  <a:pt x="11848086" y="2444993"/>
                </a:lnTo>
                <a:lnTo>
                  <a:pt x="11857683" y="2444993"/>
                </a:lnTo>
                <a:lnTo>
                  <a:pt x="11859159" y="2447826"/>
                </a:lnTo>
                <a:lnTo>
                  <a:pt x="11837012" y="2466848"/>
                </a:lnTo>
                <a:lnTo>
                  <a:pt x="11823724" y="2469276"/>
                </a:lnTo>
                <a:lnTo>
                  <a:pt x="11823724" y="2477775"/>
                </a:lnTo>
                <a:lnTo>
                  <a:pt x="11830368" y="2478989"/>
                </a:lnTo>
                <a:lnTo>
                  <a:pt x="11842918" y="2468871"/>
                </a:lnTo>
                <a:lnTo>
                  <a:pt x="11853253" y="2470895"/>
                </a:lnTo>
                <a:lnTo>
                  <a:pt x="11853253" y="2466443"/>
                </a:lnTo>
                <a:lnTo>
                  <a:pt x="11851777" y="2464015"/>
                </a:lnTo>
                <a:lnTo>
                  <a:pt x="11857683" y="2458753"/>
                </a:lnTo>
                <a:lnTo>
                  <a:pt x="11862851" y="2461586"/>
                </a:lnTo>
                <a:lnTo>
                  <a:pt x="11864327" y="2475347"/>
                </a:lnTo>
                <a:lnTo>
                  <a:pt x="11867280" y="2481013"/>
                </a:lnTo>
                <a:lnTo>
                  <a:pt x="11861374" y="2485464"/>
                </a:lnTo>
                <a:lnTo>
                  <a:pt x="11860636" y="2482227"/>
                </a:lnTo>
                <a:lnTo>
                  <a:pt x="11854730" y="2479394"/>
                </a:lnTo>
                <a:lnTo>
                  <a:pt x="11853253" y="2483846"/>
                </a:lnTo>
                <a:lnTo>
                  <a:pt x="11850300" y="2486274"/>
                </a:lnTo>
                <a:lnTo>
                  <a:pt x="11840703" y="2483846"/>
                </a:lnTo>
                <a:lnTo>
                  <a:pt x="11830368" y="2492345"/>
                </a:lnTo>
                <a:lnTo>
                  <a:pt x="11828891" y="2496392"/>
                </a:lnTo>
                <a:lnTo>
                  <a:pt x="11845871" y="2495582"/>
                </a:lnTo>
                <a:lnTo>
                  <a:pt x="11851039" y="2500439"/>
                </a:lnTo>
                <a:lnTo>
                  <a:pt x="11849562" y="2504081"/>
                </a:lnTo>
                <a:lnTo>
                  <a:pt x="11846609" y="2503272"/>
                </a:lnTo>
                <a:lnTo>
                  <a:pt x="11839227" y="2509343"/>
                </a:lnTo>
                <a:lnTo>
                  <a:pt x="11845871" y="2512176"/>
                </a:lnTo>
                <a:lnTo>
                  <a:pt x="11850300" y="2516627"/>
                </a:lnTo>
                <a:lnTo>
                  <a:pt x="11844395" y="2521484"/>
                </a:lnTo>
                <a:lnTo>
                  <a:pt x="11837750" y="2520270"/>
                </a:lnTo>
                <a:lnTo>
                  <a:pt x="11834059" y="2523508"/>
                </a:lnTo>
                <a:lnTo>
                  <a:pt x="11837750" y="2527150"/>
                </a:lnTo>
                <a:lnTo>
                  <a:pt x="11847348" y="2527959"/>
                </a:lnTo>
                <a:lnTo>
                  <a:pt x="11853253" y="2536458"/>
                </a:lnTo>
                <a:lnTo>
                  <a:pt x="11845871" y="2540506"/>
                </a:lnTo>
                <a:lnTo>
                  <a:pt x="11843656" y="2549814"/>
                </a:lnTo>
                <a:lnTo>
                  <a:pt x="11841442" y="2546576"/>
                </a:lnTo>
                <a:lnTo>
                  <a:pt x="11839965" y="2538887"/>
                </a:lnTo>
                <a:lnTo>
                  <a:pt x="11831844" y="2540101"/>
                </a:lnTo>
                <a:lnTo>
                  <a:pt x="11824462" y="2556289"/>
                </a:lnTo>
                <a:lnTo>
                  <a:pt x="11818556" y="2560337"/>
                </a:lnTo>
                <a:lnTo>
                  <a:pt x="11804529" y="2556694"/>
                </a:lnTo>
                <a:lnTo>
                  <a:pt x="11814127" y="2561551"/>
                </a:lnTo>
                <a:lnTo>
                  <a:pt x="11814127" y="2566407"/>
                </a:lnTo>
                <a:lnTo>
                  <a:pt x="11817818" y="2572073"/>
                </a:lnTo>
                <a:lnTo>
                  <a:pt x="11812650" y="2575311"/>
                </a:lnTo>
                <a:lnTo>
                  <a:pt x="11811912" y="2581786"/>
                </a:lnTo>
                <a:lnTo>
                  <a:pt x="11815603" y="2587048"/>
                </a:lnTo>
                <a:lnTo>
                  <a:pt x="11812650" y="2590285"/>
                </a:lnTo>
                <a:lnTo>
                  <a:pt x="11812650" y="2598380"/>
                </a:lnTo>
                <a:lnTo>
                  <a:pt x="11804529" y="2602022"/>
                </a:lnTo>
                <a:lnTo>
                  <a:pt x="11797885" y="2595547"/>
                </a:lnTo>
                <a:lnTo>
                  <a:pt x="11795670" y="2603641"/>
                </a:lnTo>
                <a:lnTo>
                  <a:pt x="11803053" y="2604450"/>
                </a:lnTo>
                <a:lnTo>
                  <a:pt x="11809697" y="2611735"/>
                </a:lnTo>
                <a:lnTo>
                  <a:pt x="11798623" y="2611331"/>
                </a:lnTo>
                <a:lnTo>
                  <a:pt x="11797885" y="2616592"/>
                </a:lnTo>
                <a:lnTo>
                  <a:pt x="11785335" y="2629138"/>
                </a:lnTo>
                <a:lnTo>
                  <a:pt x="11778691" y="2629138"/>
                </a:lnTo>
                <a:lnTo>
                  <a:pt x="11779429" y="2619830"/>
                </a:lnTo>
                <a:lnTo>
                  <a:pt x="11774261" y="2620639"/>
                </a:lnTo>
                <a:lnTo>
                  <a:pt x="11771308" y="2619830"/>
                </a:lnTo>
                <a:lnTo>
                  <a:pt x="11769832" y="2627519"/>
                </a:lnTo>
                <a:lnTo>
                  <a:pt x="11763188" y="2626305"/>
                </a:lnTo>
                <a:lnTo>
                  <a:pt x="11767617" y="2631162"/>
                </a:lnTo>
                <a:lnTo>
                  <a:pt x="11761711" y="2635209"/>
                </a:lnTo>
                <a:lnTo>
                  <a:pt x="11769832" y="2636018"/>
                </a:lnTo>
                <a:lnTo>
                  <a:pt x="11776476" y="2644112"/>
                </a:lnTo>
                <a:lnTo>
                  <a:pt x="11766141" y="2644112"/>
                </a:lnTo>
                <a:lnTo>
                  <a:pt x="11777953" y="2653826"/>
                </a:lnTo>
                <a:lnTo>
                  <a:pt x="11784597" y="2648969"/>
                </a:lnTo>
                <a:lnTo>
                  <a:pt x="11789764" y="2653826"/>
                </a:lnTo>
                <a:lnTo>
                  <a:pt x="11772785" y="2660706"/>
                </a:lnTo>
                <a:lnTo>
                  <a:pt x="11762449" y="2667181"/>
                </a:lnTo>
                <a:lnTo>
                  <a:pt x="11760973" y="2674466"/>
                </a:lnTo>
                <a:lnTo>
                  <a:pt x="11764664" y="2670824"/>
                </a:lnTo>
                <a:lnTo>
                  <a:pt x="11772785" y="2670419"/>
                </a:lnTo>
                <a:lnTo>
                  <a:pt x="11777953" y="2675680"/>
                </a:lnTo>
                <a:lnTo>
                  <a:pt x="11766879" y="2684584"/>
                </a:lnTo>
                <a:lnTo>
                  <a:pt x="11775000" y="2687012"/>
                </a:lnTo>
                <a:lnTo>
                  <a:pt x="11773523" y="2693083"/>
                </a:lnTo>
                <a:lnTo>
                  <a:pt x="11766879" y="2694702"/>
                </a:lnTo>
                <a:lnTo>
                  <a:pt x="11769094" y="2699963"/>
                </a:lnTo>
                <a:lnTo>
                  <a:pt x="11773523" y="2699963"/>
                </a:lnTo>
                <a:lnTo>
                  <a:pt x="11777214" y="2706439"/>
                </a:lnTo>
                <a:lnTo>
                  <a:pt x="11776476" y="2717771"/>
                </a:lnTo>
                <a:lnTo>
                  <a:pt x="11771308" y="2710081"/>
                </a:lnTo>
                <a:lnTo>
                  <a:pt x="11766141" y="2710081"/>
                </a:lnTo>
                <a:lnTo>
                  <a:pt x="11766141" y="2703606"/>
                </a:lnTo>
                <a:lnTo>
                  <a:pt x="11758758" y="2697535"/>
                </a:lnTo>
                <a:lnTo>
                  <a:pt x="11755067" y="2703201"/>
                </a:lnTo>
                <a:lnTo>
                  <a:pt x="11749899" y="2703201"/>
                </a:lnTo>
                <a:lnTo>
                  <a:pt x="11749161" y="2710486"/>
                </a:lnTo>
                <a:lnTo>
                  <a:pt x="11758020" y="2716152"/>
                </a:lnTo>
                <a:lnTo>
                  <a:pt x="11757282" y="2723841"/>
                </a:lnTo>
                <a:lnTo>
                  <a:pt x="11754329" y="2719389"/>
                </a:lnTo>
                <a:lnTo>
                  <a:pt x="11749161" y="2719389"/>
                </a:lnTo>
                <a:lnTo>
                  <a:pt x="11745470" y="2714938"/>
                </a:lnTo>
                <a:lnTo>
                  <a:pt x="11738087" y="2716556"/>
                </a:lnTo>
                <a:lnTo>
                  <a:pt x="11743255" y="2720604"/>
                </a:lnTo>
                <a:lnTo>
                  <a:pt x="11744732" y="2728698"/>
                </a:lnTo>
                <a:lnTo>
                  <a:pt x="11752114" y="2728698"/>
                </a:lnTo>
                <a:lnTo>
                  <a:pt x="11752852" y="2731126"/>
                </a:lnTo>
                <a:lnTo>
                  <a:pt x="11747685" y="2737602"/>
                </a:lnTo>
                <a:lnTo>
                  <a:pt x="11737349" y="2730721"/>
                </a:lnTo>
                <a:lnTo>
                  <a:pt x="11735873" y="2736792"/>
                </a:lnTo>
                <a:lnTo>
                  <a:pt x="11738826" y="2741244"/>
                </a:lnTo>
                <a:lnTo>
                  <a:pt x="11747685" y="2743672"/>
                </a:lnTo>
                <a:lnTo>
                  <a:pt x="11743255" y="2753385"/>
                </a:lnTo>
                <a:lnTo>
                  <a:pt x="11729967" y="2745696"/>
                </a:lnTo>
                <a:lnTo>
                  <a:pt x="11724799" y="2750148"/>
                </a:lnTo>
                <a:lnTo>
                  <a:pt x="11721108" y="2746910"/>
                </a:lnTo>
                <a:lnTo>
                  <a:pt x="11713725" y="2756623"/>
                </a:lnTo>
                <a:lnTo>
                  <a:pt x="11696746" y="2757433"/>
                </a:lnTo>
                <a:lnTo>
                  <a:pt x="11709296" y="2765932"/>
                </a:lnTo>
                <a:lnTo>
                  <a:pt x="11716678" y="2763503"/>
                </a:lnTo>
                <a:lnTo>
                  <a:pt x="11724799" y="2765122"/>
                </a:lnTo>
                <a:lnTo>
                  <a:pt x="11721108" y="2772407"/>
                </a:lnTo>
                <a:lnTo>
                  <a:pt x="11715940" y="2773216"/>
                </a:lnTo>
                <a:lnTo>
                  <a:pt x="11714464" y="2782525"/>
                </a:lnTo>
                <a:lnTo>
                  <a:pt x="11708558" y="2776454"/>
                </a:lnTo>
                <a:lnTo>
                  <a:pt x="11702652" y="2784953"/>
                </a:lnTo>
                <a:lnTo>
                  <a:pt x="11699699" y="2786572"/>
                </a:lnTo>
                <a:lnTo>
                  <a:pt x="11698960" y="2782525"/>
                </a:lnTo>
                <a:lnTo>
                  <a:pt x="11694531" y="2782930"/>
                </a:lnTo>
                <a:lnTo>
                  <a:pt x="11693055" y="2790214"/>
                </a:lnTo>
                <a:lnTo>
                  <a:pt x="11687887" y="2790214"/>
                </a:lnTo>
                <a:lnTo>
                  <a:pt x="11685672" y="2801142"/>
                </a:lnTo>
                <a:lnTo>
                  <a:pt x="11676075" y="2801142"/>
                </a:lnTo>
                <a:lnTo>
                  <a:pt x="11675337" y="2796690"/>
                </a:lnTo>
                <a:lnTo>
                  <a:pt x="11662787" y="2798713"/>
                </a:lnTo>
                <a:lnTo>
                  <a:pt x="11659095" y="2803570"/>
                </a:lnTo>
                <a:lnTo>
                  <a:pt x="11654666" y="2802356"/>
                </a:lnTo>
                <a:lnTo>
                  <a:pt x="11659095" y="2811664"/>
                </a:lnTo>
                <a:lnTo>
                  <a:pt x="11655404" y="2821377"/>
                </a:lnTo>
                <a:lnTo>
                  <a:pt x="11650975" y="2826639"/>
                </a:lnTo>
                <a:lnTo>
                  <a:pt x="11655404" y="2832709"/>
                </a:lnTo>
                <a:lnTo>
                  <a:pt x="11646545" y="2836352"/>
                </a:lnTo>
                <a:lnTo>
                  <a:pt x="11641377" y="2834733"/>
                </a:lnTo>
                <a:lnTo>
                  <a:pt x="11638425" y="2838780"/>
                </a:lnTo>
                <a:lnTo>
                  <a:pt x="11636948" y="2833924"/>
                </a:lnTo>
                <a:lnTo>
                  <a:pt x="11632519" y="2837566"/>
                </a:lnTo>
                <a:lnTo>
                  <a:pt x="11626613" y="2843232"/>
                </a:lnTo>
                <a:lnTo>
                  <a:pt x="11614801" y="2844446"/>
                </a:lnTo>
                <a:lnTo>
                  <a:pt x="11614062" y="2848898"/>
                </a:lnTo>
                <a:lnTo>
                  <a:pt x="11605942" y="2848898"/>
                </a:lnTo>
                <a:lnTo>
                  <a:pt x="11605204" y="2846470"/>
                </a:lnTo>
                <a:lnTo>
                  <a:pt x="11600036" y="2846470"/>
                </a:lnTo>
                <a:lnTo>
                  <a:pt x="11597821" y="2854159"/>
                </a:lnTo>
                <a:lnTo>
                  <a:pt x="11593392" y="2858206"/>
                </a:lnTo>
                <a:lnTo>
                  <a:pt x="11586009" y="2850517"/>
                </a:lnTo>
                <a:lnTo>
                  <a:pt x="11582318" y="2844851"/>
                </a:lnTo>
                <a:lnTo>
                  <a:pt x="11579365" y="2849303"/>
                </a:lnTo>
                <a:lnTo>
                  <a:pt x="11571983" y="2850922"/>
                </a:lnTo>
                <a:lnTo>
                  <a:pt x="11571244" y="2857397"/>
                </a:lnTo>
                <a:lnTo>
                  <a:pt x="11563124" y="2859016"/>
                </a:lnTo>
                <a:lnTo>
                  <a:pt x="11555003" y="2854969"/>
                </a:lnTo>
                <a:lnTo>
                  <a:pt x="11550573" y="2858611"/>
                </a:lnTo>
                <a:lnTo>
                  <a:pt x="11541715" y="2861444"/>
                </a:lnTo>
                <a:lnTo>
                  <a:pt x="11540238" y="2870753"/>
                </a:lnTo>
                <a:lnTo>
                  <a:pt x="11522520" y="2878442"/>
                </a:lnTo>
                <a:lnTo>
                  <a:pt x="11521782" y="2874800"/>
                </a:lnTo>
                <a:lnTo>
                  <a:pt x="11528426" y="2871967"/>
                </a:lnTo>
                <a:lnTo>
                  <a:pt x="11532856" y="2865491"/>
                </a:lnTo>
                <a:lnTo>
                  <a:pt x="11526211" y="2866705"/>
                </a:lnTo>
                <a:lnTo>
                  <a:pt x="11516614" y="2857802"/>
                </a:lnTo>
                <a:lnTo>
                  <a:pt x="11515138" y="2851731"/>
                </a:lnTo>
                <a:lnTo>
                  <a:pt x="11502588" y="2846065"/>
                </a:lnTo>
                <a:lnTo>
                  <a:pt x="11497420" y="2842018"/>
                </a:lnTo>
                <a:lnTo>
                  <a:pt x="11499635" y="2847279"/>
                </a:lnTo>
                <a:lnTo>
                  <a:pt x="11498896" y="2853755"/>
                </a:lnTo>
                <a:lnTo>
                  <a:pt x="11501111" y="2861849"/>
                </a:lnTo>
                <a:lnTo>
                  <a:pt x="11503326" y="2873181"/>
                </a:lnTo>
                <a:lnTo>
                  <a:pt x="11495205" y="2876823"/>
                </a:lnTo>
                <a:lnTo>
                  <a:pt x="11490776" y="2883703"/>
                </a:lnTo>
                <a:lnTo>
                  <a:pt x="11485608" y="2886941"/>
                </a:lnTo>
                <a:lnTo>
                  <a:pt x="11481917" y="2883703"/>
                </a:lnTo>
                <a:lnTo>
                  <a:pt x="11478964" y="2881680"/>
                </a:lnTo>
                <a:lnTo>
                  <a:pt x="11478226" y="2885322"/>
                </a:lnTo>
                <a:lnTo>
                  <a:pt x="11471581" y="2893417"/>
                </a:lnTo>
                <a:lnTo>
                  <a:pt x="11461984" y="2901916"/>
                </a:lnTo>
                <a:lnTo>
                  <a:pt x="11451649" y="2907177"/>
                </a:lnTo>
                <a:lnTo>
                  <a:pt x="11445743" y="2908391"/>
                </a:lnTo>
                <a:lnTo>
                  <a:pt x="11436146" y="2905558"/>
                </a:lnTo>
                <a:lnTo>
                  <a:pt x="11426549" y="2907986"/>
                </a:lnTo>
                <a:lnTo>
                  <a:pt x="11417690" y="2907986"/>
                </a:lnTo>
                <a:lnTo>
                  <a:pt x="11421381" y="2914057"/>
                </a:lnTo>
                <a:lnTo>
                  <a:pt x="11411045" y="2919318"/>
                </a:lnTo>
                <a:lnTo>
                  <a:pt x="11402186" y="2922151"/>
                </a:lnTo>
                <a:lnTo>
                  <a:pt x="11393328" y="2919318"/>
                </a:lnTo>
                <a:lnTo>
                  <a:pt x="11389636" y="2926199"/>
                </a:lnTo>
                <a:lnTo>
                  <a:pt x="11380039" y="2927413"/>
                </a:lnTo>
                <a:lnTo>
                  <a:pt x="11374871" y="2932674"/>
                </a:lnTo>
                <a:lnTo>
                  <a:pt x="11372657" y="2932269"/>
                </a:lnTo>
                <a:lnTo>
                  <a:pt x="11374871" y="2929841"/>
                </a:lnTo>
                <a:lnTo>
                  <a:pt x="11369704" y="2929032"/>
                </a:lnTo>
                <a:lnTo>
                  <a:pt x="11369704" y="2927008"/>
                </a:lnTo>
                <a:lnTo>
                  <a:pt x="11371180" y="2925794"/>
                </a:lnTo>
                <a:lnTo>
                  <a:pt x="11368227" y="2925794"/>
                </a:lnTo>
                <a:lnTo>
                  <a:pt x="11366013" y="2922151"/>
                </a:lnTo>
                <a:lnTo>
                  <a:pt x="11365274" y="2919723"/>
                </a:lnTo>
                <a:lnTo>
                  <a:pt x="11362321" y="2922961"/>
                </a:lnTo>
                <a:lnTo>
                  <a:pt x="11359368" y="2923366"/>
                </a:lnTo>
                <a:lnTo>
                  <a:pt x="11360845" y="2928222"/>
                </a:lnTo>
                <a:lnTo>
                  <a:pt x="11359368" y="2934293"/>
                </a:lnTo>
                <a:lnTo>
                  <a:pt x="11352724" y="2939554"/>
                </a:lnTo>
                <a:lnTo>
                  <a:pt x="11350509" y="2943197"/>
                </a:lnTo>
                <a:lnTo>
                  <a:pt x="11354201" y="2951696"/>
                </a:lnTo>
                <a:lnTo>
                  <a:pt x="11359368" y="2951696"/>
                </a:lnTo>
                <a:lnTo>
                  <a:pt x="11365274" y="2961004"/>
                </a:lnTo>
                <a:lnTo>
                  <a:pt x="11365274" y="2963432"/>
                </a:lnTo>
                <a:lnTo>
                  <a:pt x="11368965" y="2964242"/>
                </a:lnTo>
                <a:lnTo>
                  <a:pt x="11371180" y="2968289"/>
                </a:lnTo>
                <a:lnTo>
                  <a:pt x="11363060" y="2978407"/>
                </a:lnTo>
                <a:lnTo>
                  <a:pt x="11357154" y="2978407"/>
                </a:lnTo>
                <a:lnTo>
                  <a:pt x="11357154" y="2975978"/>
                </a:lnTo>
                <a:lnTo>
                  <a:pt x="11346080" y="2973955"/>
                </a:lnTo>
                <a:lnTo>
                  <a:pt x="11342389" y="2980026"/>
                </a:lnTo>
                <a:lnTo>
                  <a:pt x="11340174" y="2982049"/>
                </a:lnTo>
                <a:lnTo>
                  <a:pt x="11338698" y="2972336"/>
                </a:lnTo>
                <a:lnTo>
                  <a:pt x="11338698" y="2967884"/>
                </a:lnTo>
                <a:lnTo>
                  <a:pt x="11332053" y="2963837"/>
                </a:lnTo>
                <a:lnTo>
                  <a:pt x="11319503" y="2948458"/>
                </a:lnTo>
                <a:lnTo>
                  <a:pt x="11320241" y="2943197"/>
                </a:lnTo>
                <a:lnTo>
                  <a:pt x="11326886" y="2935102"/>
                </a:lnTo>
                <a:lnTo>
                  <a:pt x="11328362" y="2927008"/>
                </a:lnTo>
                <a:lnTo>
                  <a:pt x="11335745" y="2926199"/>
                </a:lnTo>
                <a:lnTo>
                  <a:pt x="11335006" y="2922961"/>
                </a:lnTo>
                <a:lnTo>
                  <a:pt x="11329839" y="2920937"/>
                </a:lnTo>
                <a:lnTo>
                  <a:pt x="11323194" y="2922961"/>
                </a:lnTo>
                <a:lnTo>
                  <a:pt x="11315812" y="2916890"/>
                </a:lnTo>
                <a:lnTo>
                  <a:pt x="11310644" y="2924984"/>
                </a:lnTo>
                <a:lnTo>
                  <a:pt x="11304000" y="2924580"/>
                </a:lnTo>
                <a:lnTo>
                  <a:pt x="11298832" y="2926199"/>
                </a:lnTo>
                <a:lnTo>
                  <a:pt x="11286282" y="2916485"/>
                </a:lnTo>
                <a:lnTo>
                  <a:pt x="11281853" y="2918104"/>
                </a:lnTo>
                <a:lnTo>
                  <a:pt x="11272256" y="2909605"/>
                </a:lnTo>
                <a:lnTo>
                  <a:pt x="11267826" y="2901106"/>
                </a:lnTo>
                <a:lnTo>
                  <a:pt x="11265611" y="2910415"/>
                </a:lnTo>
                <a:lnTo>
                  <a:pt x="11265611" y="2915271"/>
                </a:lnTo>
                <a:lnTo>
                  <a:pt x="11257491" y="2918104"/>
                </a:lnTo>
                <a:lnTo>
                  <a:pt x="11251585" y="2915676"/>
                </a:lnTo>
                <a:lnTo>
                  <a:pt x="11247894" y="2917700"/>
                </a:lnTo>
                <a:lnTo>
                  <a:pt x="11244941" y="2916890"/>
                </a:lnTo>
                <a:lnTo>
                  <a:pt x="11244941" y="2917295"/>
                </a:lnTo>
                <a:lnTo>
                  <a:pt x="11244202" y="2917295"/>
                </a:lnTo>
                <a:lnTo>
                  <a:pt x="11246417" y="2920937"/>
                </a:lnTo>
                <a:lnTo>
                  <a:pt x="11242726" y="2926199"/>
                </a:lnTo>
                <a:lnTo>
                  <a:pt x="11237558" y="2928222"/>
                </a:lnTo>
                <a:lnTo>
                  <a:pt x="11233867" y="2927817"/>
                </a:lnTo>
                <a:lnTo>
                  <a:pt x="11225008" y="2933079"/>
                </a:lnTo>
                <a:lnTo>
                  <a:pt x="11216149" y="2932269"/>
                </a:lnTo>
                <a:lnTo>
                  <a:pt x="11207290" y="2933888"/>
                </a:lnTo>
                <a:lnTo>
                  <a:pt x="11204337" y="2937935"/>
                </a:lnTo>
                <a:lnTo>
                  <a:pt x="11206552" y="2944815"/>
                </a:lnTo>
                <a:lnTo>
                  <a:pt x="11202122" y="2947648"/>
                </a:lnTo>
                <a:lnTo>
                  <a:pt x="11199908" y="2950886"/>
                </a:lnTo>
                <a:lnTo>
                  <a:pt x="11195478" y="2948458"/>
                </a:lnTo>
                <a:lnTo>
                  <a:pt x="11187358" y="2950077"/>
                </a:lnTo>
                <a:lnTo>
                  <a:pt x="11182928" y="2954124"/>
                </a:lnTo>
                <a:lnTo>
                  <a:pt x="11179975" y="2955338"/>
                </a:lnTo>
                <a:lnTo>
                  <a:pt x="11176284" y="2950886"/>
                </a:lnTo>
                <a:lnTo>
                  <a:pt x="11173331" y="2950077"/>
                </a:lnTo>
                <a:lnTo>
                  <a:pt x="11172593" y="2956147"/>
                </a:lnTo>
                <a:lnTo>
                  <a:pt x="11168163" y="2961004"/>
                </a:lnTo>
                <a:lnTo>
                  <a:pt x="11171116" y="2963837"/>
                </a:lnTo>
                <a:lnTo>
                  <a:pt x="11169640" y="2970717"/>
                </a:lnTo>
                <a:lnTo>
                  <a:pt x="11170378" y="2978002"/>
                </a:lnTo>
                <a:lnTo>
                  <a:pt x="11168901" y="2980026"/>
                </a:lnTo>
                <a:lnTo>
                  <a:pt x="11171854" y="2985287"/>
                </a:lnTo>
                <a:lnTo>
                  <a:pt x="11168901" y="2989334"/>
                </a:lnTo>
                <a:lnTo>
                  <a:pt x="11165210" y="2990548"/>
                </a:lnTo>
                <a:lnTo>
                  <a:pt x="11157828" y="3001071"/>
                </a:lnTo>
                <a:lnTo>
                  <a:pt x="11151922" y="3001475"/>
                </a:lnTo>
                <a:lnTo>
                  <a:pt x="11148969" y="2998238"/>
                </a:lnTo>
                <a:lnTo>
                  <a:pt x="11148969" y="3001880"/>
                </a:lnTo>
                <a:lnTo>
                  <a:pt x="11144539" y="3005118"/>
                </a:lnTo>
                <a:lnTo>
                  <a:pt x="11141586" y="3013212"/>
                </a:lnTo>
                <a:lnTo>
                  <a:pt x="11137157" y="3016450"/>
                </a:lnTo>
                <a:lnTo>
                  <a:pt x="11137157" y="3024544"/>
                </a:lnTo>
                <a:lnTo>
                  <a:pt x="11140848" y="3025354"/>
                </a:lnTo>
                <a:lnTo>
                  <a:pt x="11144539" y="3029805"/>
                </a:lnTo>
                <a:lnTo>
                  <a:pt x="11139372" y="3045185"/>
                </a:lnTo>
                <a:lnTo>
                  <a:pt x="11134204" y="3052874"/>
                </a:lnTo>
                <a:lnTo>
                  <a:pt x="11144539" y="3060968"/>
                </a:lnTo>
                <a:lnTo>
                  <a:pt x="11143063" y="3066230"/>
                </a:lnTo>
                <a:lnTo>
                  <a:pt x="11134942" y="3068253"/>
                </a:lnTo>
                <a:lnTo>
                  <a:pt x="11143801" y="3070682"/>
                </a:lnTo>
                <a:lnTo>
                  <a:pt x="11158566" y="3078371"/>
                </a:lnTo>
                <a:lnTo>
                  <a:pt x="11171854" y="3090513"/>
                </a:lnTo>
                <a:lnTo>
                  <a:pt x="11176284" y="3090108"/>
                </a:lnTo>
                <a:lnTo>
                  <a:pt x="11182928" y="3100630"/>
                </a:lnTo>
                <a:lnTo>
                  <a:pt x="11182928" y="3105487"/>
                </a:lnTo>
                <a:lnTo>
                  <a:pt x="11180713" y="3108725"/>
                </a:lnTo>
                <a:lnTo>
                  <a:pt x="11185143" y="3119247"/>
                </a:lnTo>
                <a:lnTo>
                  <a:pt x="11187358" y="3124913"/>
                </a:lnTo>
                <a:lnTo>
                  <a:pt x="11206552" y="3139483"/>
                </a:lnTo>
                <a:lnTo>
                  <a:pt x="11217626" y="3145149"/>
                </a:lnTo>
                <a:lnTo>
                  <a:pt x="11219102" y="3148387"/>
                </a:lnTo>
                <a:lnTo>
                  <a:pt x="11245679" y="3162147"/>
                </a:lnTo>
                <a:lnTo>
                  <a:pt x="11269303" y="3178336"/>
                </a:lnTo>
                <a:lnTo>
                  <a:pt x="11275209" y="3186835"/>
                </a:lnTo>
                <a:lnTo>
                  <a:pt x="11297356" y="3202214"/>
                </a:lnTo>
                <a:lnTo>
                  <a:pt x="11304000" y="3213951"/>
                </a:lnTo>
                <a:lnTo>
                  <a:pt x="11305477" y="3221640"/>
                </a:lnTo>
                <a:lnTo>
                  <a:pt x="11308430" y="3221640"/>
                </a:lnTo>
                <a:lnTo>
                  <a:pt x="11308430" y="3227711"/>
                </a:lnTo>
                <a:lnTo>
                  <a:pt x="11319503" y="3238638"/>
                </a:lnTo>
                <a:lnTo>
                  <a:pt x="11319503" y="3243495"/>
                </a:lnTo>
                <a:lnTo>
                  <a:pt x="11322456" y="3247137"/>
                </a:lnTo>
                <a:lnTo>
                  <a:pt x="11320241" y="3250780"/>
                </a:lnTo>
                <a:lnTo>
                  <a:pt x="11328362" y="3260897"/>
                </a:lnTo>
                <a:lnTo>
                  <a:pt x="11331315" y="3277491"/>
                </a:lnTo>
                <a:lnTo>
                  <a:pt x="11335006" y="3280324"/>
                </a:lnTo>
                <a:lnTo>
                  <a:pt x="11338698" y="3294893"/>
                </a:lnTo>
                <a:lnTo>
                  <a:pt x="11341650" y="3297726"/>
                </a:lnTo>
                <a:lnTo>
                  <a:pt x="11342389" y="3306225"/>
                </a:lnTo>
                <a:lnTo>
                  <a:pt x="11340912" y="3311082"/>
                </a:lnTo>
                <a:lnTo>
                  <a:pt x="11343865" y="3319176"/>
                </a:lnTo>
                <a:lnTo>
                  <a:pt x="11341650" y="3322414"/>
                </a:lnTo>
                <a:lnTo>
                  <a:pt x="11345342" y="3334151"/>
                </a:lnTo>
                <a:lnTo>
                  <a:pt x="11345342" y="3338198"/>
                </a:lnTo>
                <a:lnTo>
                  <a:pt x="11349771" y="3340221"/>
                </a:lnTo>
                <a:lnTo>
                  <a:pt x="11351986" y="3346697"/>
                </a:lnTo>
                <a:lnTo>
                  <a:pt x="11357892" y="3357220"/>
                </a:lnTo>
                <a:lnTo>
                  <a:pt x="11357154" y="3364100"/>
                </a:lnTo>
                <a:lnTo>
                  <a:pt x="11354939" y="3364100"/>
                </a:lnTo>
                <a:lnTo>
                  <a:pt x="11354201" y="3360457"/>
                </a:lnTo>
                <a:lnTo>
                  <a:pt x="11351248" y="3357220"/>
                </a:lnTo>
                <a:lnTo>
                  <a:pt x="11346818" y="3359243"/>
                </a:lnTo>
                <a:lnTo>
                  <a:pt x="11347556" y="3366528"/>
                </a:lnTo>
                <a:lnTo>
                  <a:pt x="11352724" y="3370980"/>
                </a:lnTo>
                <a:lnTo>
                  <a:pt x="11351248" y="3375027"/>
                </a:lnTo>
                <a:lnTo>
                  <a:pt x="11346080" y="3378669"/>
                </a:lnTo>
                <a:lnTo>
                  <a:pt x="11346080" y="3383931"/>
                </a:lnTo>
                <a:lnTo>
                  <a:pt x="11337959" y="3389597"/>
                </a:lnTo>
                <a:lnTo>
                  <a:pt x="11345342" y="3399310"/>
                </a:lnTo>
                <a:lnTo>
                  <a:pt x="11341650" y="3407404"/>
                </a:lnTo>
                <a:lnTo>
                  <a:pt x="11344603" y="3411047"/>
                </a:lnTo>
                <a:lnTo>
                  <a:pt x="11337959" y="3416713"/>
                </a:lnTo>
                <a:lnTo>
                  <a:pt x="11332792" y="3418736"/>
                </a:lnTo>
                <a:lnTo>
                  <a:pt x="11331315" y="3430068"/>
                </a:lnTo>
                <a:lnTo>
                  <a:pt x="11325409" y="3432092"/>
                </a:lnTo>
                <a:lnTo>
                  <a:pt x="11314335" y="3442614"/>
                </a:lnTo>
                <a:lnTo>
                  <a:pt x="11306953" y="3446257"/>
                </a:lnTo>
                <a:lnTo>
                  <a:pt x="11297356" y="3452327"/>
                </a:lnTo>
                <a:lnTo>
                  <a:pt x="11295879" y="3460422"/>
                </a:lnTo>
                <a:lnTo>
                  <a:pt x="11287020" y="3460422"/>
                </a:lnTo>
                <a:lnTo>
                  <a:pt x="11281114" y="3466492"/>
                </a:lnTo>
                <a:lnTo>
                  <a:pt x="11259705" y="3478229"/>
                </a:lnTo>
                <a:lnTo>
                  <a:pt x="11246417" y="3479443"/>
                </a:lnTo>
                <a:lnTo>
                  <a:pt x="11241249" y="3476610"/>
                </a:lnTo>
                <a:lnTo>
                  <a:pt x="11231652" y="3479039"/>
                </a:lnTo>
                <a:lnTo>
                  <a:pt x="11229437" y="3477015"/>
                </a:lnTo>
                <a:lnTo>
                  <a:pt x="11230914" y="3471349"/>
                </a:lnTo>
                <a:lnTo>
                  <a:pt x="11230914" y="3466088"/>
                </a:lnTo>
                <a:lnTo>
                  <a:pt x="11228699" y="3471349"/>
                </a:lnTo>
                <a:lnTo>
                  <a:pt x="11227223" y="3473373"/>
                </a:lnTo>
                <a:lnTo>
                  <a:pt x="11218364" y="3471349"/>
                </a:lnTo>
                <a:lnTo>
                  <a:pt x="11224270" y="3475396"/>
                </a:lnTo>
                <a:lnTo>
                  <a:pt x="11224270" y="3479039"/>
                </a:lnTo>
                <a:lnTo>
                  <a:pt x="11221317" y="3480657"/>
                </a:lnTo>
                <a:lnTo>
                  <a:pt x="11213196" y="3479443"/>
                </a:lnTo>
                <a:lnTo>
                  <a:pt x="11226484" y="3485109"/>
                </a:lnTo>
                <a:lnTo>
                  <a:pt x="11223531" y="3489156"/>
                </a:lnTo>
                <a:lnTo>
                  <a:pt x="11227223" y="3496441"/>
                </a:lnTo>
                <a:lnTo>
                  <a:pt x="11219840" y="3500084"/>
                </a:lnTo>
                <a:lnTo>
                  <a:pt x="11209505" y="3492799"/>
                </a:lnTo>
                <a:lnTo>
                  <a:pt x="11218364" y="3501703"/>
                </a:lnTo>
                <a:lnTo>
                  <a:pt x="11217626" y="3506154"/>
                </a:lnTo>
                <a:lnTo>
                  <a:pt x="11213196" y="3511416"/>
                </a:lnTo>
                <a:lnTo>
                  <a:pt x="11208767" y="3509797"/>
                </a:lnTo>
                <a:lnTo>
                  <a:pt x="11205075" y="3504536"/>
                </a:lnTo>
                <a:lnTo>
                  <a:pt x="11199908" y="3505345"/>
                </a:lnTo>
                <a:lnTo>
                  <a:pt x="11202122" y="3512225"/>
                </a:lnTo>
                <a:lnTo>
                  <a:pt x="11202122" y="3514249"/>
                </a:lnTo>
                <a:lnTo>
                  <a:pt x="11203599" y="3517082"/>
                </a:lnTo>
                <a:lnTo>
                  <a:pt x="11199908" y="3519510"/>
                </a:lnTo>
                <a:lnTo>
                  <a:pt x="11196955" y="3523152"/>
                </a:lnTo>
                <a:lnTo>
                  <a:pt x="11192525" y="3523557"/>
                </a:lnTo>
                <a:lnTo>
                  <a:pt x="11182928" y="3531247"/>
                </a:lnTo>
                <a:lnTo>
                  <a:pt x="11178499" y="3534080"/>
                </a:lnTo>
                <a:lnTo>
                  <a:pt x="11171854" y="3533270"/>
                </a:lnTo>
                <a:lnTo>
                  <a:pt x="11169640" y="3538127"/>
                </a:lnTo>
                <a:lnTo>
                  <a:pt x="11168163" y="3547840"/>
                </a:lnTo>
                <a:lnTo>
                  <a:pt x="11162257" y="3553101"/>
                </a:lnTo>
                <a:lnTo>
                  <a:pt x="11160042" y="3552697"/>
                </a:lnTo>
                <a:lnTo>
                  <a:pt x="11160042" y="3555125"/>
                </a:lnTo>
                <a:lnTo>
                  <a:pt x="11138633" y="3564029"/>
                </a:lnTo>
                <a:lnTo>
                  <a:pt x="11126822" y="3562410"/>
                </a:lnTo>
                <a:lnTo>
                  <a:pt x="11134204" y="3558363"/>
                </a:lnTo>
                <a:lnTo>
                  <a:pt x="11143063" y="3554720"/>
                </a:lnTo>
                <a:lnTo>
                  <a:pt x="11148231" y="3549459"/>
                </a:lnTo>
                <a:lnTo>
                  <a:pt x="11143063" y="3551482"/>
                </a:lnTo>
                <a:lnTo>
                  <a:pt x="11135680" y="3547840"/>
                </a:lnTo>
                <a:lnTo>
                  <a:pt x="11137157" y="3533675"/>
                </a:lnTo>
                <a:lnTo>
                  <a:pt x="11138633" y="3532461"/>
                </a:lnTo>
                <a:lnTo>
                  <a:pt x="11135680" y="3531651"/>
                </a:lnTo>
                <a:lnTo>
                  <a:pt x="11137157" y="3525581"/>
                </a:lnTo>
                <a:lnTo>
                  <a:pt x="11136419" y="3511011"/>
                </a:lnTo>
                <a:lnTo>
                  <a:pt x="11143801" y="3500084"/>
                </a:lnTo>
                <a:lnTo>
                  <a:pt x="11157828" y="3489966"/>
                </a:lnTo>
                <a:lnTo>
                  <a:pt x="11161519" y="3485109"/>
                </a:lnTo>
                <a:lnTo>
                  <a:pt x="11154875" y="3488347"/>
                </a:lnTo>
                <a:lnTo>
                  <a:pt x="11143801" y="3486728"/>
                </a:lnTo>
                <a:lnTo>
                  <a:pt x="11136419" y="3489156"/>
                </a:lnTo>
                <a:lnTo>
                  <a:pt x="11131989" y="3486323"/>
                </a:lnTo>
                <a:lnTo>
                  <a:pt x="11127560" y="3487942"/>
                </a:lnTo>
                <a:lnTo>
                  <a:pt x="11117963" y="3485514"/>
                </a:lnTo>
                <a:lnTo>
                  <a:pt x="11119439" y="3483490"/>
                </a:lnTo>
                <a:lnTo>
                  <a:pt x="11118701" y="3475801"/>
                </a:lnTo>
                <a:lnTo>
                  <a:pt x="11116486" y="3474182"/>
                </a:lnTo>
                <a:lnTo>
                  <a:pt x="11107627" y="3468111"/>
                </a:lnTo>
                <a:lnTo>
                  <a:pt x="11104674" y="3469730"/>
                </a:lnTo>
                <a:lnTo>
                  <a:pt x="11094339" y="3466897"/>
                </a:lnTo>
                <a:lnTo>
                  <a:pt x="11089171" y="3462850"/>
                </a:lnTo>
                <a:lnTo>
                  <a:pt x="11088433" y="3465683"/>
                </a:lnTo>
                <a:lnTo>
                  <a:pt x="11080312" y="3472563"/>
                </a:lnTo>
                <a:lnTo>
                  <a:pt x="11074406" y="3472158"/>
                </a:lnTo>
                <a:lnTo>
                  <a:pt x="11073668" y="3468516"/>
                </a:lnTo>
                <a:lnTo>
                  <a:pt x="11069977" y="3464469"/>
                </a:lnTo>
                <a:lnTo>
                  <a:pt x="11076621" y="3457589"/>
                </a:lnTo>
                <a:lnTo>
                  <a:pt x="11077359" y="3451923"/>
                </a:lnTo>
                <a:lnTo>
                  <a:pt x="11073668" y="3444638"/>
                </a:lnTo>
                <a:lnTo>
                  <a:pt x="11073668" y="3439377"/>
                </a:lnTo>
                <a:lnTo>
                  <a:pt x="11069238" y="3441805"/>
                </a:lnTo>
                <a:lnTo>
                  <a:pt x="11063333" y="3446661"/>
                </a:lnTo>
                <a:lnTo>
                  <a:pt x="11063333" y="3454351"/>
                </a:lnTo>
                <a:lnTo>
                  <a:pt x="11057427" y="3455160"/>
                </a:lnTo>
                <a:lnTo>
                  <a:pt x="11049306" y="3454351"/>
                </a:lnTo>
                <a:lnTo>
                  <a:pt x="11048568" y="3447471"/>
                </a:lnTo>
                <a:lnTo>
                  <a:pt x="11044876" y="3442210"/>
                </a:lnTo>
                <a:lnTo>
                  <a:pt x="11045615" y="3434925"/>
                </a:lnTo>
                <a:lnTo>
                  <a:pt x="11041923" y="3428449"/>
                </a:lnTo>
                <a:lnTo>
                  <a:pt x="11037494" y="3429663"/>
                </a:lnTo>
                <a:lnTo>
                  <a:pt x="11030850" y="3420355"/>
                </a:lnTo>
                <a:lnTo>
                  <a:pt x="11030850" y="3411451"/>
                </a:lnTo>
                <a:lnTo>
                  <a:pt x="11024206" y="3406190"/>
                </a:lnTo>
                <a:lnTo>
                  <a:pt x="11023467" y="3397691"/>
                </a:lnTo>
                <a:lnTo>
                  <a:pt x="11016823" y="3390406"/>
                </a:lnTo>
                <a:lnTo>
                  <a:pt x="11012394" y="3389597"/>
                </a:lnTo>
                <a:lnTo>
                  <a:pt x="11011655" y="3396072"/>
                </a:lnTo>
                <a:lnTo>
                  <a:pt x="11010179" y="3396882"/>
                </a:lnTo>
                <a:lnTo>
                  <a:pt x="11008703" y="3394453"/>
                </a:lnTo>
                <a:lnTo>
                  <a:pt x="10998367" y="3386764"/>
                </a:lnTo>
                <a:lnTo>
                  <a:pt x="10993938" y="3386359"/>
                </a:lnTo>
                <a:lnTo>
                  <a:pt x="10994676" y="3382312"/>
                </a:lnTo>
                <a:lnTo>
                  <a:pt x="10988032" y="3379479"/>
                </a:lnTo>
                <a:lnTo>
                  <a:pt x="10974743" y="3367742"/>
                </a:lnTo>
                <a:lnTo>
                  <a:pt x="10968099" y="3365314"/>
                </a:lnTo>
                <a:lnTo>
                  <a:pt x="10962193" y="3369361"/>
                </a:lnTo>
                <a:lnTo>
                  <a:pt x="10963670" y="3371789"/>
                </a:lnTo>
                <a:lnTo>
                  <a:pt x="10962193" y="3373408"/>
                </a:lnTo>
                <a:lnTo>
                  <a:pt x="10957764" y="3370575"/>
                </a:lnTo>
                <a:lnTo>
                  <a:pt x="10947428" y="3368147"/>
                </a:lnTo>
                <a:lnTo>
                  <a:pt x="10937093" y="3370575"/>
                </a:lnTo>
                <a:lnTo>
                  <a:pt x="10930449" y="3368147"/>
                </a:lnTo>
                <a:lnTo>
                  <a:pt x="10923066" y="3368956"/>
                </a:lnTo>
                <a:lnTo>
                  <a:pt x="10925281" y="3361671"/>
                </a:lnTo>
                <a:lnTo>
                  <a:pt x="10928972" y="3358434"/>
                </a:lnTo>
                <a:lnTo>
                  <a:pt x="10924543" y="3351149"/>
                </a:lnTo>
                <a:lnTo>
                  <a:pt x="10925281" y="3339007"/>
                </a:lnTo>
                <a:lnTo>
                  <a:pt x="10927496" y="3336174"/>
                </a:lnTo>
                <a:lnTo>
                  <a:pt x="10925281" y="3330104"/>
                </a:lnTo>
                <a:lnTo>
                  <a:pt x="10916422" y="3328485"/>
                </a:lnTo>
                <a:lnTo>
                  <a:pt x="10914946" y="3327271"/>
                </a:lnTo>
                <a:lnTo>
                  <a:pt x="10911993" y="3328080"/>
                </a:lnTo>
                <a:lnTo>
                  <a:pt x="10908301" y="3326056"/>
                </a:lnTo>
                <a:lnTo>
                  <a:pt x="10900181" y="3329294"/>
                </a:lnTo>
                <a:lnTo>
                  <a:pt x="10894275" y="3329699"/>
                </a:lnTo>
                <a:lnTo>
                  <a:pt x="10890583" y="3326866"/>
                </a:lnTo>
                <a:lnTo>
                  <a:pt x="10887631" y="3330508"/>
                </a:lnTo>
                <a:lnTo>
                  <a:pt x="10881725" y="3330508"/>
                </a:lnTo>
                <a:lnTo>
                  <a:pt x="10878772" y="3329294"/>
                </a:lnTo>
                <a:lnTo>
                  <a:pt x="10878772" y="3331318"/>
                </a:lnTo>
                <a:lnTo>
                  <a:pt x="10876557" y="3337388"/>
                </a:lnTo>
                <a:lnTo>
                  <a:pt x="10885416" y="3341436"/>
                </a:lnTo>
                <a:lnTo>
                  <a:pt x="10886892" y="3349530"/>
                </a:lnTo>
                <a:lnTo>
                  <a:pt x="10880986" y="3357624"/>
                </a:lnTo>
                <a:lnTo>
                  <a:pt x="10881725" y="3367742"/>
                </a:lnTo>
                <a:lnTo>
                  <a:pt x="10879510" y="3373408"/>
                </a:lnTo>
                <a:lnTo>
                  <a:pt x="10883201" y="3376241"/>
                </a:lnTo>
                <a:lnTo>
                  <a:pt x="10881725" y="3388787"/>
                </a:lnTo>
                <a:lnTo>
                  <a:pt x="10875080" y="3397286"/>
                </a:lnTo>
                <a:lnTo>
                  <a:pt x="10873604" y="3406595"/>
                </a:lnTo>
                <a:lnTo>
                  <a:pt x="10866221" y="3416308"/>
                </a:lnTo>
                <a:lnTo>
                  <a:pt x="10863268" y="3451113"/>
                </a:lnTo>
                <a:lnTo>
                  <a:pt x="10851457" y="3465278"/>
                </a:lnTo>
                <a:lnTo>
                  <a:pt x="10851457" y="3474991"/>
                </a:lnTo>
                <a:lnTo>
                  <a:pt x="10847027" y="3484300"/>
                </a:lnTo>
                <a:lnTo>
                  <a:pt x="10852195" y="3485109"/>
                </a:lnTo>
                <a:lnTo>
                  <a:pt x="10853671" y="3487538"/>
                </a:lnTo>
                <a:lnTo>
                  <a:pt x="10849242" y="3492799"/>
                </a:lnTo>
                <a:lnTo>
                  <a:pt x="10849980" y="3497251"/>
                </a:lnTo>
                <a:lnTo>
                  <a:pt x="10852195" y="3506559"/>
                </a:lnTo>
                <a:lnTo>
                  <a:pt x="10852195" y="3512630"/>
                </a:lnTo>
                <a:lnTo>
                  <a:pt x="10861792" y="3525985"/>
                </a:lnTo>
                <a:lnTo>
                  <a:pt x="10857363" y="3534889"/>
                </a:lnTo>
                <a:lnTo>
                  <a:pt x="10860315" y="3538127"/>
                </a:lnTo>
                <a:lnTo>
                  <a:pt x="10865483" y="3536913"/>
                </a:lnTo>
                <a:lnTo>
                  <a:pt x="10866960" y="3532866"/>
                </a:lnTo>
                <a:lnTo>
                  <a:pt x="10871389" y="3528009"/>
                </a:lnTo>
                <a:lnTo>
                  <a:pt x="10874342" y="3529628"/>
                </a:lnTo>
                <a:lnTo>
                  <a:pt x="10881725" y="3530842"/>
                </a:lnTo>
                <a:lnTo>
                  <a:pt x="10886154" y="3534889"/>
                </a:lnTo>
                <a:lnTo>
                  <a:pt x="10886892" y="3544198"/>
                </a:lnTo>
                <a:lnTo>
                  <a:pt x="10891322" y="3549864"/>
                </a:lnTo>
                <a:lnTo>
                  <a:pt x="10890583" y="3559577"/>
                </a:lnTo>
                <a:lnTo>
                  <a:pt x="10895751" y="3561196"/>
                </a:lnTo>
                <a:lnTo>
                  <a:pt x="10900919" y="3571718"/>
                </a:lnTo>
                <a:lnTo>
                  <a:pt x="10906087" y="3571313"/>
                </a:lnTo>
                <a:lnTo>
                  <a:pt x="10906087" y="3566457"/>
                </a:lnTo>
                <a:lnTo>
                  <a:pt x="10906825" y="3562410"/>
                </a:lnTo>
                <a:lnTo>
                  <a:pt x="10909778" y="3569695"/>
                </a:lnTo>
                <a:lnTo>
                  <a:pt x="10914946" y="3577384"/>
                </a:lnTo>
                <a:lnTo>
                  <a:pt x="10914946" y="3585074"/>
                </a:lnTo>
                <a:lnTo>
                  <a:pt x="10920113" y="3587502"/>
                </a:lnTo>
                <a:lnTo>
                  <a:pt x="10923804" y="3606119"/>
                </a:lnTo>
                <a:lnTo>
                  <a:pt x="10922328" y="3608952"/>
                </a:lnTo>
                <a:lnTo>
                  <a:pt x="10920113" y="3612190"/>
                </a:lnTo>
                <a:lnTo>
                  <a:pt x="10917899" y="3608952"/>
                </a:lnTo>
                <a:lnTo>
                  <a:pt x="10909778" y="3613809"/>
                </a:lnTo>
                <a:lnTo>
                  <a:pt x="10909040" y="3620689"/>
                </a:lnTo>
                <a:lnTo>
                  <a:pt x="10923066" y="3625545"/>
                </a:lnTo>
                <a:lnTo>
                  <a:pt x="10924543" y="3618665"/>
                </a:lnTo>
                <a:lnTo>
                  <a:pt x="10927496" y="3620689"/>
                </a:lnTo>
                <a:lnTo>
                  <a:pt x="10928972" y="3628783"/>
                </a:lnTo>
                <a:lnTo>
                  <a:pt x="10935616" y="3634044"/>
                </a:lnTo>
                <a:lnTo>
                  <a:pt x="10949643" y="3646590"/>
                </a:lnTo>
                <a:lnTo>
                  <a:pt x="10955549" y="3651042"/>
                </a:lnTo>
                <a:lnTo>
                  <a:pt x="10959978" y="3648209"/>
                </a:lnTo>
                <a:lnTo>
                  <a:pt x="10969576" y="3649423"/>
                </a:lnTo>
                <a:lnTo>
                  <a:pt x="10979173" y="3652661"/>
                </a:lnTo>
                <a:lnTo>
                  <a:pt x="10985079" y="3666017"/>
                </a:lnTo>
                <a:lnTo>
                  <a:pt x="10990985" y="3672492"/>
                </a:lnTo>
                <a:lnTo>
                  <a:pt x="10999844" y="3677753"/>
                </a:lnTo>
                <a:lnTo>
                  <a:pt x="11001320" y="3682205"/>
                </a:lnTo>
                <a:lnTo>
                  <a:pt x="11007964" y="3681801"/>
                </a:lnTo>
                <a:lnTo>
                  <a:pt x="11012394" y="3677349"/>
                </a:lnTo>
                <a:lnTo>
                  <a:pt x="11016823" y="3676539"/>
                </a:lnTo>
                <a:lnTo>
                  <a:pt x="11024206" y="3689085"/>
                </a:lnTo>
                <a:lnTo>
                  <a:pt x="11060380" y="3723081"/>
                </a:lnTo>
                <a:lnTo>
                  <a:pt x="11071453" y="3738865"/>
                </a:lnTo>
                <a:lnTo>
                  <a:pt x="11076621" y="3757887"/>
                </a:lnTo>
                <a:lnTo>
                  <a:pt x="11072191" y="3762743"/>
                </a:lnTo>
                <a:lnTo>
                  <a:pt x="11073668" y="3785407"/>
                </a:lnTo>
                <a:lnTo>
                  <a:pt x="11070715" y="3789455"/>
                </a:lnTo>
                <a:lnTo>
                  <a:pt x="11070715" y="3797144"/>
                </a:lnTo>
                <a:lnTo>
                  <a:pt x="11075144" y="3803215"/>
                </a:lnTo>
                <a:lnTo>
                  <a:pt x="11075144" y="3826284"/>
                </a:lnTo>
                <a:lnTo>
                  <a:pt x="11081050" y="3838020"/>
                </a:lnTo>
                <a:lnTo>
                  <a:pt x="11092862" y="3847734"/>
                </a:lnTo>
                <a:lnTo>
                  <a:pt x="11100245" y="3847734"/>
                </a:lnTo>
                <a:lnTo>
                  <a:pt x="11103198" y="3851781"/>
                </a:lnTo>
                <a:lnTo>
                  <a:pt x="11101721" y="3855423"/>
                </a:lnTo>
                <a:lnTo>
                  <a:pt x="11103198" y="3869183"/>
                </a:lnTo>
                <a:lnTo>
                  <a:pt x="11106889" y="3871612"/>
                </a:lnTo>
                <a:lnTo>
                  <a:pt x="11109104" y="3875254"/>
                </a:lnTo>
                <a:lnTo>
                  <a:pt x="11108365" y="3878087"/>
                </a:lnTo>
                <a:lnTo>
                  <a:pt x="11111318" y="3879301"/>
                </a:lnTo>
                <a:lnTo>
                  <a:pt x="11122392" y="3898728"/>
                </a:lnTo>
                <a:lnTo>
                  <a:pt x="11122392" y="3910060"/>
                </a:lnTo>
                <a:lnTo>
                  <a:pt x="11115010" y="3908845"/>
                </a:lnTo>
                <a:lnTo>
                  <a:pt x="11112795" y="3905203"/>
                </a:lnTo>
                <a:lnTo>
                  <a:pt x="11113533" y="3899942"/>
                </a:lnTo>
                <a:lnTo>
                  <a:pt x="11107627" y="3896299"/>
                </a:lnTo>
                <a:lnTo>
                  <a:pt x="11110580" y="3899942"/>
                </a:lnTo>
                <a:lnTo>
                  <a:pt x="11109842" y="3904798"/>
                </a:lnTo>
                <a:lnTo>
                  <a:pt x="11106889" y="3906012"/>
                </a:lnTo>
                <a:lnTo>
                  <a:pt x="11111318" y="3906822"/>
                </a:lnTo>
                <a:lnTo>
                  <a:pt x="11111318" y="3908845"/>
                </a:lnTo>
                <a:lnTo>
                  <a:pt x="11101721" y="3914511"/>
                </a:lnTo>
                <a:lnTo>
                  <a:pt x="11098030" y="3909655"/>
                </a:lnTo>
                <a:lnTo>
                  <a:pt x="11095077" y="3912893"/>
                </a:lnTo>
                <a:lnTo>
                  <a:pt x="11085480" y="3908441"/>
                </a:lnTo>
                <a:lnTo>
                  <a:pt x="11078836" y="3901561"/>
                </a:lnTo>
                <a:lnTo>
                  <a:pt x="11062594" y="3898728"/>
                </a:lnTo>
                <a:lnTo>
                  <a:pt x="11047829" y="3891038"/>
                </a:lnTo>
                <a:lnTo>
                  <a:pt x="11039709" y="3883753"/>
                </a:lnTo>
                <a:lnTo>
                  <a:pt x="11034541" y="3879706"/>
                </a:lnTo>
                <a:lnTo>
                  <a:pt x="11027159" y="3881325"/>
                </a:lnTo>
                <a:lnTo>
                  <a:pt x="11020514" y="3880920"/>
                </a:lnTo>
                <a:lnTo>
                  <a:pt x="11008703" y="3869183"/>
                </a:lnTo>
                <a:lnTo>
                  <a:pt x="11009441" y="3860684"/>
                </a:lnTo>
                <a:lnTo>
                  <a:pt x="10993938" y="3849352"/>
                </a:lnTo>
                <a:lnTo>
                  <a:pt x="10976220" y="3842877"/>
                </a:lnTo>
                <a:lnTo>
                  <a:pt x="10970314" y="3838020"/>
                </a:lnTo>
                <a:lnTo>
                  <a:pt x="10971052" y="3831545"/>
                </a:lnTo>
                <a:lnTo>
                  <a:pt x="10978435" y="3825070"/>
                </a:lnTo>
                <a:lnTo>
                  <a:pt x="10972529" y="3816571"/>
                </a:lnTo>
                <a:lnTo>
                  <a:pt x="10963670" y="3811714"/>
                </a:lnTo>
                <a:lnTo>
                  <a:pt x="10954811" y="3799168"/>
                </a:lnTo>
                <a:lnTo>
                  <a:pt x="10941522" y="3791883"/>
                </a:lnTo>
                <a:lnTo>
                  <a:pt x="10935616" y="3783789"/>
                </a:lnTo>
                <a:lnTo>
                  <a:pt x="10937831" y="3779741"/>
                </a:lnTo>
                <a:lnTo>
                  <a:pt x="10930449" y="3773266"/>
                </a:lnTo>
                <a:lnTo>
                  <a:pt x="10929710" y="3763148"/>
                </a:lnTo>
                <a:lnTo>
                  <a:pt x="10932663" y="3760720"/>
                </a:lnTo>
                <a:lnTo>
                  <a:pt x="10934140" y="3745745"/>
                </a:lnTo>
                <a:lnTo>
                  <a:pt x="10928234" y="3734009"/>
                </a:lnTo>
                <a:lnTo>
                  <a:pt x="10923066" y="3721867"/>
                </a:lnTo>
                <a:lnTo>
                  <a:pt x="10917160" y="3683824"/>
                </a:lnTo>
                <a:lnTo>
                  <a:pt x="10906825" y="3668445"/>
                </a:lnTo>
                <a:lnTo>
                  <a:pt x="10903134" y="3661970"/>
                </a:lnTo>
                <a:lnTo>
                  <a:pt x="10881725" y="3647805"/>
                </a:lnTo>
                <a:lnTo>
                  <a:pt x="10880986" y="3644162"/>
                </a:lnTo>
                <a:lnTo>
                  <a:pt x="10885416" y="3639710"/>
                </a:lnTo>
                <a:lnTo>
                  <a:pt x="10885416" y="3634854"/>
                </a:lnTo>
                <a:lnTo>
                  <a:pt x="10880248" y="3634044"/>
                </a:lnTo>
                <a:lnTo>
                  <a:pt x="10876557" y="3626355"/>
                </a:lnTo>
                <a:lnTo>
                  <a:pt x="10866960" y="3625141"/>
                </a:lnTo>
                <a:lnTo>
                  <a:pt x="10866960" y="3618665"/>
                </a:lnTo>
                <a:lnTo>
                  <a:pt x="10855886" y="3604905"/>
                </a:lnTo>
                <a:lnTo>
                  <a:pt x="10848504" y="3604905"/>
                </a:lnTo>
                <a:lnTo>
                  <a:pt x="10842598" y="3588312"/>
                </a:lnTo>
                <a:lnTo>
                  <a:pt x="10833739" y="3586693"/>
                </a:lnTo>
                <a:lnTo>
                  <a:pt x="10833739" y="3579812"/>
                </a:lnTo>
                <a:lnTo>
                  <a:pt x="10827833" y="3576170"/>
                </a:lnTo>
                <a:lnTo>
                  <a:pt x="10828571" y="3571313"/>
                </a:lnTo>
                <a:lnTo>
                  <a:pt x="10818974" y="3575765"/>
                </a:lnTo>
                <a:lnTo>
                  <a:pt x="10819712" y="3584264"/>
                </a:lnTo>
                <a:lnTo>
                  <a:pt x="10813068" y="3583860"/>
                </a:lnTo>
                <a:lnTo>
                  <a:pt x="10808638" y="3577384"/>
                </a:lnTo>
                <a:lnTo>
                  <a:pt x="10805685" y="3561600"/>
                </a:lnTo>
                <a:lnTo>
                  <a:pt x="10807900" y="3557553"/>
                </a:lnTo>
                <a:lnTo>
                  <a:pt x="10806424" y="3544198"/>
                </a:lnTo>
                <a:lnTo>
                  <a:pt x="10813068" y="3541365"/>
                </a:lnTo>
                <a:lnTo>
                  <a:pt x="10813068" y="3523962"/>
                </a:lnTo>
                <a:lnTo>
                  <a:pt x="10818236" y="3524771"/>
                </a:lnTo>
                <a:lnTo>
                  <a:pt x="10821927" y="3517891"/>
                </a:lnTo>
                <a:lnTo>
                  <a:pt x="10816021" y="3517082"/>
                </a:lnTo>
                <a:lnTo>
                  <a:pt x="10823403" y="3507369"/>
                </a:lnTo>
                <a:lnTo>
                  <a:pt x="10821189" y="3503726"/>
                </a:lnTo>
                <a:lnTo>
                  <a:pt x="10827095" y="3495227"/>
                </a:lnTo>
                <a:lnTo>
                  <a:pt x="10821927" y="3494418"/>
                </a:lnTo>
                <a:lnTo>
                  <a:pt x="10824142" y="3479039"/>
                </a:lnTo>
                <a:lnTo>
                  <a:pt x="10824142" y="3477824"/>
                </a:lnTo>
                <a:lnTo>
                  <a:pt x="10819712" y="3487133"/>
                </a:lnTo>
                <a:lnTo>
                  <a:pt x="10818236" y="3500488"/>
                </a:lnTo>
                <a:lnTo>
                  <a:pt x="10813806" y="3486323"/>
                </a:lnTo>
                <a:lnTo>
                  <a:pt x="10813068" y="3472968"/>
                </a:lnTo>
                <a:lnTo>
                  <a:pt x="10809377" y="3467707"/>
                </a:lnTo>
                <a:lnTo>
                  <a:pt x="10809377" y="3463255"/>
                </a:lnTo>
                <a:lnTo>
                  <a:pt x="10813068" y="3464469"/>
                </a:lnTo>
                <a:lnTo>
                  <a:pt x="10816759" y="3461231"/>
                </a:lnTo>
                <a:lnTo>
                  <a:pt x="10822665" y="3452327"/>
                </a:lnTo>
                <a:lnTo>
                  <a:pt x="10822665" y="3444638"/>
                </a:lnTo>
                <a:lnTo>
                  <a:pt x="10819712" y="3442210"/>
                </a:lnTo>
                <a:lnTo>
                  <a:pt x="10821189" y="3430068"/>
                </a:lnTo>
                <a:lnTo>
                  <a:pt x="10824880" y="3428449"/>
                </a:lnTo>
                <a:lnTo>
                  <a:pt x="10827095" y="3423188"/>
                </a:lnTo>
                <a:lnTo>
                  <a:pt x="10822665" y="3410642"/>
                </a:lnTo>
                <a:lnTo>
                  <a:pt x="10829309" y="3405785"/>
                </a:lnTo>
                <a:lnTo>
                  <a:pt x="10821927" y="3398500"/>
                </a:lnTo>
                <a:lnTo>
                  <a:pt x="10817497" y="3391620"/>
                </a:lnTo>
                <a:lnTo>
                  <a:pt x="10816759" y="3379884"/>
                </a:lnTo>
                <a:lnTo>
                  <a:pt x="10820450" y="3375432"/>
                </a:lnTo>
                <a:lnTo>
                  <a:pt x="10817497" y="3366933"/>
                </a:lnTo>
                <a:lnTo>
                  <a:pt x="10812330" y="3363695"/>
                </a:lnTo>
                <a:lnTo>
                  <a:pt x="10809377" y="3335365"/>
                </a:lnTo>
                <a:lnTo>
                  <a:pt x="10801994" y="3330104"/>
                </a:lnTo>
                <a:lnTo>
                  <a:pt x="10799779" y="3319986"/>
                </a:lnTo>
                <a:lnTo>
                  <a:pt x="10792397" y="3309058"/>
                </a:lnTo>
                <a:lnTo>
                  <a:pt x="10790921" y="3323628"/>
                </a:lnTo>
                <a:lnTo>
                  <a:pt x="10787968" y="3325652"/>
                </a:lnTo>
                <a:lnTo>
                  <a:pt x="10787968" y="3317557"/>
                </a:lnTo>
                <a:lnTo>
                  <a:pt x="10783538" y="3309463"/>
                </a:lnTo>
                <a:lnTo>
                  <a:pt x="10784276" y="3289227"/>
                </a:lnTo>
                <a:lnTo>
                  <a:pt x="10777632" y="3281133"/>
                </a:lnTo>
                <a:lnTo>
                  <a:pt x="10776894" y="3271825"/>
                </a:lnTo>
                <a:lnTo>
                  <a:pt x="10780585" y="3268182"/>
                </a:lnTo>
                <a:lnTo>
                  <a:pt x="10768035" y="3261707"/>
                </a:lnTo>
                <a:lnTo>
                  <a:pt x="10767297" y="3245923"/>
                </a:lnTo>
                <a:lnTo>
                  <a:pt x="10764344" y="3245518"/>
                </a:lnTo>
                <a:lnTo>
                  <a:pt x="10759914" y="3211522"/>
                </a:lnTo>
                <a:lnTo>
                  <a:pt x="10754008" y="3207475"/>
                </a:lnTo>
                <a:lnTo>
                  <a:pt x="10751794" y="3198976"/>
                </a:lnTo>
                <a:lnTo>
                  <a:pt x="10756223" y="3197357"/>
                </a:lnTo>
                <a:lnTo>
                  <a:pt x="10756223" y="3192096"/>
                </a:lnTo>
                <a:lnTo>
                  <a:pt x="10749579" y="3181169"/>
                </a:lnTo>
                <a:lnTo>
                  <a:pt x="10752532" y="3177122"/>
                </a:lnTo>
                <a:lnTo>
                  <a:pt x="10752532" y="3171860"/>
                </a:lnTo>
                <a:lnTo>
                  <a:pt x="10749579" y="3177122"/>
                </a:lnTo>
                <a:lnTo>
                  <a:pt x="10742935" y="3179550"/>
                </a:lnTo>
                <a:lnTo>
                  <a:pt x="10734076" y="3179550"/>
                </a:lnTo>
                <a:lnTo>
                  <a:pt x="10731123" y="3168623"/>
                </a:lnTo>
                <a:lnTo>
                  <a:pt x="10727432" y="3163766"/>
                </a:lnTo>
                <a:lnTo>
                  <a:pt x="10717834" y="3145959"/>
                </a:lnTo>
                <a:lnTo>
                  <a:pt x="10715620" y="3141102"/>
                </a:lnTo>
                <a:lnTo>
                  <a:pt x="10710452" y="3140697"/>
                </a:lnTo>
                <a:lnTo>
                  <a:pt x="10710452" y="3135436"/>
                </a:lnTo>
                <a:lnTo>
                  <a:pt x="10701593" y="3130579"/>
                </a:lnTo>
                <a:lnTo>
                  <a:pt x="10707499" y="3136650"/>
                </a:lnTo>
                <a:lnTo>
                  <a:pt x="10705284" y="3139888"/>
                </a:lnTo>
                <a:lnTo>
                  <a:pt x="10704546" y="3145149"/>
                </a:lnTo>
                <a:lnTo>
                  <a:pt x="10710452" y="3148792"/>
                </a:lnTo>
                <a:lnTo>
                  <a:pt x="10708976" y="3158100"/>
                </a:lnTo>
                <a:lnTo>
                  <a:pt x="10704546" y="3162552"/>
                </a:lnTo>
                <a:lnTo>
                  <a:pt x="10706761" y="3168218"/>
                </a:lnTo>
                <a:lnTo>
                  <a:pt x="10693472" y="3177931"/>
                </a:lnTo>
                <a:lnTo>
                  <a:pt x="10685352" y="3176717"/>
                </a:lnTo>
                <a:lnTo>
                  <a:pt x="10679446" y="3169837"/>
                </a:lnTo>
                <a:lnTo>
                  <a:pt x="10676493" y="3169837"/>
                </a:lnTo>
                <a:lnTo>
                  <a:pt x="10680184" y="3177122"/>
                </a:lnTo>
                <a:lnTo>
                  <a:pt x="10679446" y="3180359"/>
                </a:lnTo>
                <a:lnTo>
                  <a:pt x="10687566" y="3182383"/>
                </a:lnTo>
                <a:lnTo>
                  <a:pt x="10676493" y="3188454"/>
                </a:lnTo>
                <a:lnTo>
                  <a:pt x="10669110" y="3188454"/>
                </a:lnTo>
                <a:cubicBezTo>
                  <a:pt x="10669110" y="3188454"/>
                  <a:pt x="10664681" y="3185216"/>
                  <a:pt x="10664681" y="3185216"/>
                </a:cubicBezTo>
                <a:lnTo>
                  <a:pt x="10661728" y="3193310"/>
                </a:lnTo>
                <a:lnTo>
                  <a:pt x="10641795" y="3205856"/>
                </a:lnTo>
                <a:lnTo>
                  <a:pt x="10632198" y="3204642"/>
                </a:lnTo>
                <a:lnTo>
                  <a:pt x="10630722" y="3206666"/>
                </a:lnTo>
                <a:lnTo>
                  <a:pt x="10624816" y="3206666"/>
                </a:lnTo>
                <a:lnTo>
                  <a:pt x="10624816" y="3204237"/>
                </a:lnTo>
                <a:lnTo>
                  <a:pt x="10623339" y="3209094"/>
                </a:lnTo>
                <a:lnTo>
                  <a:pt x="10618910" y="3209903"/>
                </a:lnTo>
                <a:lnTo>
                  <a:pt x="10613004" y="3203428"/>
                </a:lnTo>
                <a:lnTo>
                  <a:pt x="10599715" y="3209903"/>
                </a:lnTo>
                <a:lnTo>
                  <a:pt x="10598239" y="3216379"/>
                </a:lnTo>
                <a:lnTo>
                  <a:pt x="10592333" y="3216379"/>
                </a:lnTo>
                <a:lnTo>
                  <a:pt x="10592333" y="3204237"/>
                </a:lnTo>
                <a:lnTo>
                  <a:pt x="10605621" y="3192501"/>
                </a:lnTo>
                <a:lnTo>
                  <a:pt x="10606360" y="3177526"/>
                </a:lnTo>
                <a:lnTo>
                  <a:pt x="10600454" y="3191287"/>
                </a:lnTo>
                <a:lnTo>
                  <a:pt x="10590118" y="3199381"/>
                </a:lnTo>
                <a:lnTo>
                  <a:pt x="10581998" y="3210713"/>
                </a:lnTo>
                <a:lnTo>
                  <a:pt x="10581259" y="3206666"/>
                </a:lnTo>
                <a:lnTo>
                  <a:pt x="10582736" y="3203023"/>
                </a:lnTo>
                <a:lnTo>
                  <a:pt x="10579783" y="3193310"/>
                </a:lnTo>
                <a:lnTo>
                  <a:pt x="10587904" y="3147577"/>
                </a:lnTo>
                <a:lnTo>
                  <a:pt x="10598977" y="3141102"/>
                </a:lnTo>
                <a:lnTo>
                  <a:pt x="10594548" y="3137055"/>
                </a:lnTo>
                <a:lnTo>
                  <a:pt x="10585689" y="3116819"/>
                </a:lnTo>
                <a:lnTo>
                  <a:pt x="10584212" y="3098607"/>
                </a:lnTo>
                <a:lnTo>
                  <a:pt x="10579783" y="3096583"/>
                </a:lnTo>
                <a:lnTo>
                  <a:pt x="10576830" y="3091727"/>
                </a:lnTo>
                <a:lnTo>
                  <a:pt x="10579783" y="3090108"/>
                </a:lnTo>
                <a:lnTo>
                  <a:pt x="10572400" y="3084847"/>
                </a:lnTo>
                <a:lnTo>
                  <a:pt x="10568709" y="3071491"/>
                </a:lnTo>
                <a:lnTo>
                  <a:pt x="10562803" y="3064611"/>
                </a:lnTo>
                <a:lnTo>
                  <a:pt x="10559112" y="3057326"/>
                </a:lnTo>
                <a:lnTo>
                  <a:pt x="10559112" y="3049232"/>
                </a:lnTo>
                <a:lnTo>
                  <a:pt x="10547300" y="3042352"/>
                </a:lnTo>
                <a:lnTo>
                  <a:pt x="10551730" y="3050041"/>
                </a:lnTo>
                <a:lnTo>
                  <a:pt x="10553944" y="3066230"/>
                </a:lnTo>
                <a:lnTo>
                  <a:pt x="10535488" y="3060968"/>
                </a:lnTo>
                <a:lnTo>
                  <a:pt x="10526629" y="3051660"/>
                </a:lnTo>
                <a:lnTo>
                  <a:pt x="10525891" y="3046399"/>
                </a:lnTo>
                <a:lnTo>
                  <a:pt x="10516294" y="3038709"/>
                </a:lnTo>
                <a:lnTo>
                  <a:pt x="10515556" y="3033853"/>
                </a:lnTo>
                <a:lnTo>
                  <a:pt x="10524415" y="3034257"/>
                </a:lnTo>
                <a:lnTo>
                  <a:pt x="10527368" y="3041542"/>
                </a:lnTo>
                <a:lnTo>
                  <a:pt x="10535488" y="3044780"/>
                </a:lnTo>
                <a:lnTo>
                  <a:pt x="10538441" y="3041542"/>
                </a:lnTo>
                <a:lnTo>
                  <a:pt x="10535488" y="3040328"/>
                </a:lnTo>
                <a:lnTo>
                  <a:pt x="10528106" y="3034257"/>
                </a:lnTo>
                <a:lnTo>
                  <a:pt x="10535488" y="3029805"/>
                </a:lnTo>
                <a:lnTo>
                  <a:pt x="10541394" y="3035067"/>
                </a:lnTo>
                <a:lnTo>
                  <a:pt x="10547300" y="3033043"/>
                </a:lnTo>
                <a:lnTo>
                  <a:pt x="10546562" y="3025354"/>
                </a:lnTo>
                <a:lnTo>
                  <a:pt x="10536965" y="3011998"/>
                </a:lnTo>
                <a:lnTo>
                  <a:pt x="10521462" y="3009570"/>
                </a:lnTo>
                <a:lnTo>
                  <a:pt x="10517770" y="3003499"/>
                </a:lnTo>
                <a:lnTo>
                  <a:pt x="10508911" y="3002285"/>
                </a:lnTo>
                <a:lnTo>
                  <a:pt x="10506697" y="2996214"/>
                </a:lnTo>
                <a:lnTo>
                  <a:pt x="10505220" y="3002285"/>
                </a:lnTo>
                <a:lnTo>
                  <a:pt x="10496361" y="3003094"/>
                </a:lnTo>
                <a:lnTo>
                  <a:pt x="10495623" y="2999452"/>
                </a:lnTo>
                <a:lnTo>
                  <a:pt x="10503005" y="2991358"/>
                </a:lnTo>
                <a:lnTo>
                  <a:pt x="10493408" y="2992167"/>
                </a:lnTo>
                <a:lnTo>
                  <a:pt x="10486026" y="2986096"/>
                </a:lnTo>
                <a:lnTo>
                  <a:pt x="10486026" y="2990143"/>
                </a:lnTo>
                <a:lnTo>
                  <a:pt x="10490455" y="2998238"/>
                </a:lnTo>
                <a:lnTo>
                  <a:pt x="10469046" y="2980026"/>
                </a:lnTo>
                <a:lnTo>
                  <a:pt x="10464617" y="2967884"/>
                </a:lnTo>
                <a:lnTo>
                  <a:pt x="10460187" y="2958171"/>
                </a:lnTo>
                <a:lnTo>
                  <a:pt x="10459449" y="2958576"/>
                </a:lnTo>
                <a:lnTo>
                  <a:pt x="10458711" y="2959385"/>
                </a:lnTo>
                <a:lnTo>
                  <a:pt x="10460926" y="2970717"/>
                </a:lnTo>
                <a:lnTo>
                  <a:pt x="10459449" y="2971527"/>
                </a:lnTo>
                <a:lnTo>
                  <a:pt x="10452067" y="2955338"/>
                </a:lnTo>
                <a:lnTo>
                  <a:pt x="10443208" y="2943197"/>
                </a:lnTo>
                <a:lnTo>
                  <a:pt x="10439517" y="2938340"/>
                </a:lnTo>
                <a:lnTo>
                  <a:pt x="10441731" y="2933079"/>
                </a:lnTo>
                <a:lnTo>
                  <a:pt x="10442469" y="2925794"/>
                </a:lnTo>
                <a:lnTo>
                  <a:pt x="10440993" y="2929436"/>
                </a:lnTo>
                <a:lnTo>
                  <a:pt x="10434349" y="2934698"/>
                </a:lnTo>
                <a:lnTo>
                  <a:pt x="10432872" y="2931865"/>
                </a:lnTo>
                <a:lnTo>
                  <a:pt x="10435087" y="2918509"/>
                </a:lnTo>
                <a:lnTo>
                  <a:pt x="10432134" y="2916081"/>
                </a:lnTo>
                <a:lnTo>
                  <a:pt x="10434349" y="2905963"/>
                </a:lnTo>
                <a:lnTo>
                  <a:pt x="10434349" y="2899487"/>
                </a:lnTo>
                <a:lnTo>
                  <a:pt x="10428443" y="2895440"/>
                </a:lnTo>
                <a:lnTo>
                  <a:pt x="10412940" y="2863872"/>
                </a:lnTo>
                <a:lnTo>
                  <a:pt x="10408510" y="2863872"/>
                </a:lnTo>
                <a:lnTo>
                  <a:pt x="10409249" y="2866705"/>
                </a:lnTo>
                <a:lnTo>
                  <a:pt x="10405557" y="2865087"/>
                </a:lnTo>
                <a:lnTo>
                  <a:pt x="10395960" y="2870348"/>
                </a:lnTo>
                <a:lnTo>
                  <a:pt x="10378242" y="2862658"/>
                </a:lnTo>
                <a:lnTo>
                  <a:pt x="10376766" y="2859421"/>
                </a:lnTo>
                <a:lnTo>
                  <a:pt x="10370860" y="2859825"/>
                </a:lnTo>
                <a:lnTo>
                  <a:pt x="10362001" y="2852136"/>
                </a:lnTo>
                <a:lnTo>
                  <a:pt x="10357571" y="2838780"/>
                </a:lnTo>
                <a:lnTo>
                  <a:pt x="10359786" y="2854969"/>
                </a:lnTo>
                <a:lnTo>
                  <a:pt x="10366430" y="2864277"/>
                </a:lnTo>
                <a:lnTo>
                  <a:pt x="10364954" y="2869134"/>
                </a:lnTo>
                <a:lnTo>
                  <a:pt x="10354618" y="2872371"/>
                </a:lnTo>
                <a:lnTo>
                  <a:pt x="10361263" y="2874800"/>
                </a:lnTo>
                <a:lnTo>
                  <a:pt x="10367907" y="2884918"/>
                </a:lnTo>
                <a:lnTo>
                  <a:pt x="10367169" y="2897464"/>
                </a:lnTo>
                <a:lnTo>
                  <a:pt x="10357571" y="2900702"/>
                </a:lnTo>
                <a:lnTo>
                  <a:pt x="10349451" y="2914867"/>
                </a:lnTo>
                <a:lnTo>
                  <a:pt x="10341330" y="2909605"/>
                </a:lnTo>
                <a:lnTo>
                  <a:pt x="10346498" y="2901916"/>
                </a:lnTo>
                <a:lnTo>
                  <a:pt x="10350189" y="2900297"/>
                </a:lnTo>
                <a:lnTo>
                  <a:pt x="10352404" y="2895845"/>
                </a:lnTo>
                <a:lnTo>
                  <a:pt x="10345760" y="2899083"/>
                </a:lnTo>
                <a:lnTo>
                  <a:pt x="10339115" y="2908391"/>
                </a:lnTo>
                <a:lnTo>
                  <a:pt x="10332471" y="2899892"/>
                </a:lnTo>
                <a:lnTo>
                  <a:pt x="10337639" y="2884513"/>
                </a:lnTo>
                <a:lnTo>
                  <a:pt x="10337639" y="2881275"/>
                </a:lnTo>
                <a:lnTo>
                  <a:pt x="10333948" y="2877633"/>
                </a:lnTo>
                <a:lnTo>
                  <a:pt x="10336162" y="2881680"/>
                </a:lnTo>
                <a:lnTo>
                  <a:pt x="10332471" y="2887346"/>
                </a:lnTo>
                <a:lnTo>
                  <a:pt x="10331733" y="2897059"/>
                </a:lnTo>
                <a:lnTo>
                  <a:pt x="10328780" y="2897059"/>
                </a:lnTo>
                <a:lnTo>
                  <a:pt x="10333948" y="2907986"/>
                </a:lnTo>
                <a:lnTo>
                  <a:pt x="10333209" y="2916081"/>
                </a:lnTo>
                <a:lnTo>
                  <a:pt x="10328042" y="2918914"/>
                </a:lnTo>
                <a:lnTo>
                  <a:pt x="10328042" y="2917295"/>
                </a:lnTo>
                <a:lnTo>
                  <a:pt x="10321397" y="2913248"/>
                </a:lnTo>
                <a:lnTo>
                  <a:pt x="10316968" y="2914867"/>
                </a:lnTo>
                <a:lnTo>
                  <a:pt x="10314753" y="2921747"/>
                </a:lnTo>
                <a:lnTo>
                  <a:pt x="10308847" y="2921747"/>
                </a:lnTo>
                <a:lnTo>
                  <a:pt x="10306633" y="2917295"/>
                </a:lnTo>
                <a:lnTo>
                  <a:pt x="10302941" y="2908796"/>
                </a:lnTo>
                <a:lnTo>
                  <a:pt x="10297774" y="2910010"/>
                </a:lnTo>
                <a:lnTo>
                  <a:pt x="10295559" y="2910819"/>
                </a:lnTo>
                <a:lnTo>
                  <a:pt x="10301465" y="2921342"/>
                </a:lnTo>
                <a:lnTo>
                  <a:pt x="10296297" y="2929436"/>
                </a:lnTo>
                <a:lnTo>
                  <a:pt x="10288177" y="2922151"/>
                </a:lnTo>
                <a:lnTo>
                  <a:pt x="10288177" y="2927008"/>
                </a:lnTo>
                <a:lnTo>
                  <a:pt x="10283009" y="2924175"/>
                </a:lnTo>
                <a:lnTo>
                  <a:pt x="10279318" y="2913652"/>
                </a:lnTo>
                <a:lnTo>
                  <a:pt x="10277103" y="2908391"/>
                </a:lnTo>
                <a:lnTo>
                  <a:pt x="10276365" y="2912438"/>
                </a:lnTo>
                <a:lnTo>
                  <a:pt x="10274888" y="2917700"/>
                </a:lnTo>
                <a:lnTo>
                  <a:pt x="10273412" y="2915676"/>
                </a:lnTo>
                <a:lnTo>
                  <a:pt x="10271935" y="2918509"/>
                </a:lnTo>
                <a:lnTo>
                  <a:pt x="10263814" y="2918509"/>
                </a:lnTo>
                <a:lnTo>
                  <a:pt x="10263076" y="2920128"/>
                </a:lnTo>
                <a:lnTo>
                  <a:pt x="10254956" y="2917295"/>
                </a:lnTo>
                <a:lnTo>
                  <a:pt x="10252003" y="2905963"/>
                </a:lnTo>
                <a:lnTo>
                  <a:pt x="10254217" y="2899083"/>
                </a:lnTo>
                <a:lnTo>
                  <a:pt x="10246835" y="2893012"/>
                </a:lnTo>
                <a:lnTo>
                  <a:pt x="10237976" y="2893012"/>
                </a:lnTo>
                <a:lnTo>
                  <a:pt x="10238714" y="2895440"/>
                </a:lnTo>
                <a:lnTo>
                  <a:pt x="10244620" y="2897059"/>
                </a:lnTo>
                <a:lnTo>
                  <a:pt x="10248311" y="2901106"/>
                </a:lnTo>
                <a:lnTo>
                  <a:pt x="10245358" y="2903939"/>
                </a:lnTo>
                <a:lnTo>
                  <a:pt x="10242405" y="2910415"/>
                </a:lnTo>
                <a:lnTo>
                  <a:pt x="10241667" y="2916890"/>
                </a:lnTo>
                <a:lnTo>
                  <a:pt x="10234285" y="2924580"/>
                </a:lnTo>
                <a:lnTo>
                  <a:pt x="10203278" y="2935102"/>
                </a:lnTo>
                <a:lnTo>
                  <a:pt x="10198111" y="2939149"/>
                </a:lnTo>
                <a:lnTo>
                  <a:pt x="10195896" y="2946030"/>
                </a:lnTo>
                <a:lnTo>
                  <a:pt x="10191467" y="2954933"/>
                </a:lnTo>
                <a:lnTo>
                  <a:pt x="10192943" y="2960599"/>
                </a:lnTo>
                <a:lnTo>
                  <a:pt x="10198111" y="2970312"/>
                </a:lnTo>
                <a:lnTo>
                  <a:pt x="10197373" y="2973145"/>
                </a:lnTo>
                <a:lnTo>
                  <a:pt x="10201064" y="2974360"/>
                </a:lnTo>
                <a:lnTo>
                  <a:pt x="10189252" y="2983668"/>
                </a:lnTo>
                <a:lnTo>
                  <a:pt x="10187037" y="2991762"/>
                </a:lnTo>
                <a:lnTo>
                  <a:pt x="10181869" y="2992572"/>
                </a:lnTo>
                <a:lnTo>
                  <a:pt x="10183346" y="2998238"/>
                </a:lnTo>
                <a:lnTo>
                  <a:pt x="10165628" y="3009974"/>
                </a:lnTo>
                <a:lnTo>
                  <a:pt x="10164152" y="3016045"/>
                </a:lnTo>
                <a:lnTo>
                  <a:pt x="10137575" y="3028591"/>
                </a:lnTo>
                <a:lnTo>
                  <a:pt x="10134622" y="3025354"/>
                </a:lnTo>
                <a:lnTo>
                  <a:pt x="10133884" y="3020497"/>
                </a:lnTo>
                <a:lnTo>
                  <a:pt x="10132407" y="3018473"/>
                </a:lnTo>
                <a:lnTo>
                  <a:pt x="10128716" y="3018473"/>
                </a:lnTo>
                <a:lnTo>
                  <a:pt x="10119857" y="3024544"/>
                </a:lnTo>
                <a:lnTo>
                  <a:pt x="10114689" y="3025354"/>
                </a:lnTo>
                <a:lnTo>
                  <a:pt x="10112474" y="3037495"/>
                </a:lnTo>
                <a:lnTo>
                  <a:pt x="10120595" y="3034662"/>
                </a:lnTo>
                <a:lnTo>
                  <a:pt x="10122810" y="3031424"/>
                </a:lnTo>
                <a:lnTo>
                  <a:pt x="10127978" y="3033448"/>
                </a:lnTo>
                <a:lnTo>
                  <a:pt x="10094018" y="3060968"/>
                </a:lnTo>
                <a:lnTo>
                  <a:pt x="10085159" y="3083228"/>
                </a:lnTo>
                <a:lnTo>
                  <a:pt x="10040865" y="3116010"/>
                </a:lnTo>
                <a:lnTo>
                  <a:pt x="10034221" y="3127746"/>
                </a:lnTo>
                <a:lnTo>
                  <a:pt x="10023885" y="3137460"/>
                </a:lnTo>
                <a:lnTo>
                  <a:pt x="10004691" y="3143126"/>
                </a:lnTo>
                <a:lnTo>
                  <a:pt x="9990664" y="3154053"/>
                </a:lnTo>
                <a:lnTo>
                  <a:pt x="9989188" y="3163766"/>
                </a:lnTo>
                <a:lnTo>
                  <a:pt x="9991402" y="3174693"/>
                </a:lnTo>
                <a:lnTo>
                  <a:pt x="9983282" y="3185621"/>
                </a:lnTo>
                <a:lnTo>
                  <a:pt x="9971470" y="3192501"/>
                </a:lnTo>
                <a:lnTo>
                  <a:pt x="9949323" y="3189263"/>
                </a:lnTo>
                <a:lnTo>
                  <a:pt x="9939725" y="3196953"/>
                </a:lnTo>
                <a:lnTo>
                  <a:pt x="9939725" y="3206666"/>
                </a:lnTo>
                <a:lnTo>
                  <a:pt x="9925699" y="3222854"/>
                </a:lnTo>
                <a:lnTo>
                  <a:pt x="9918316" y="3222045"/>
                </a:lnTo>
                <a:lnTo>
                  <a:pt x="9913149" y="3215165"/>
                </a:lnTo>
                <a:lnTo>
                  <a:pt x="9908719" y="3215165"/>
                </a:lnTo>
                <a:lnTo>
                  <a:pt x="9892478" y="3230544"/>
                </a:lnTo>
                <a:lnTo>
                  <a:pt x="9887310" y="3238638"/>
                </a:lnTo>
                <a:lnTo>
                  <a:pt x="9888048" y="3255231"/>
                </a:lnTo>
                <a:lnTo>
                  <a:pt x="9896169" y="3277895"/>
                </a:lnTo>
                <a:lnTo>
                  <a:pt x="9888048" y="3285990"/>
                </a:lnTo>
                <a:lnTo>
                  <a:pt x="9889525" y="3298536"/>
                </a:lnTo>
                <a:lnTo>
                  <a:pt x="9889525" y="3334151"/>
                </a:lnTo>
                <a:lnTo>
                  <a:pt x="9902075" y="3337793"/>
                </a:lnTo>
                <a:lnTo>
                  <a:pt x="9904290" y="3360457"/>
                </a:lnTo>
                <a:lnTo>
                  <a:pt x="9892478" y="3390811"/>
                </a:lnTo>
                <a:lnTo>
                  <a:pt x="9879928" y="3411856"/>
                </a:lnTo>
                <a:lnTo>
                  <a:pt x="9879928" y="3429663"/>
                </a:lnTo>
                <a:lnTo>
                  <a:pt x="9885095" y="3436544"/>
                </a:lnTo>
                <a:lnTo>
                  <a:pt x="9888787" y="3474991"/>
                </a:lnTo>
                <a:lnTo>
                  <a:pt x="9888787" y="3485109"/>
                </a:lnTo>
                <a:lnTo>
                  <a:pt x="9879189" y="3488752"/>
                </a:lnTo>
                <a:lnTo>
                  <a:pt x="9874022" y="3486323"/>
                </a:lnTo>
                <a:lnTo>
                  <a:pt x="9860733" y="3488347"/>
                </a:lnTo>
                <a:lnTo>
                  <a:pt x="9854827" y="3497251"/>
                </a:lnTo>
                <a:lnTo>
                  <a:pt x="9857780" y="3501298"/>
                </a:lnTo>
                <a:lnTo>
                  <a:pt x="9844492" y="3517082"/>
                </a:lnTo>
                <a:lnTo>
                  <a:pt x="9840063" y="3521938"/>
                </a:lnTo>
                <a:lnTo>
                  <a:pt x="9841539" y="3528009"/>
                </a:lnTo>
                <a:lnTo>
                  <a:pt x="9857780" y="3535699"/>
                </a:lnTo>
                <a:lnTo>
                  <a:pt x="9859995" y="3538127"/>
                </a:lnTo>
                <a:lnTo>
                  <a:pt x="9859995" y="3541365"/>
                </a:lnTo>
                <a:lnTo>
                  <a:pt x="9857780" y="3537317"/>
                </a:lnTo>
                <a:lnTo>
                  <a:pt x="9850398" y="3534889"/>
                </a:lnTo>
                <a:lnTo>
                  <a:pt x="9828989" y="3541365"/>
                </a:lnTo>
                <a:lnTo>
                  <a:pt x="9825298" y="3541365"/>
                </a:lnTo>
                <a:lnTo>
                  <a:pt x="9808318" y="3548245"/>
                </a:lnTo>
                <a:lnTo>
                  <a:pt x="9802412" y="3556744"/>
                </a:lnTo>
                <a:lnTo>
                  <a:pt x="9801674" y="3561196"/>
                </a:lnTo>
                <a:lnTo>
                  <a:pt x="9799459" y="3563624"/>
                </a:lnTo>
                <a:lnTo>
                  <a:pt x="9801674" y="3566862"/>
                </a:lnTo>
                <a:lnTo>
                  <a:pt x="9797244" y="3579003"/>
                </a:lnTo>
                <a:lnTo>
                  <a:pt x="9778050" y="3590335"/>
                </a:lnTo>
                <a:lnTo>
                  <a:pt x="9761809" y="3588716"/>
                </a:lnTo>
                <a:lnTo>
                  <a:pt x="9746306" y="3579003"/>
                </a:lnTo>
                <a:lnTo>
                  <a:pt x="9731541" y="3563219"/>
                </a:lnTo>
                <a:lnTo>
                  <a:pt x="9713823" y="3529223"/>
                </a:lnTo>
                <a:lnTo>
                  <a:pt x="9713085" y="3509797"/>
                </a:lnTo>
                <a:lnTo>
                  <a:pt x="9707917" y="3492394"/>
                </a:lnTo>
                <a:lnTo>
                  <a:pt x="9696105" y="3473373"/>
                </a:lnTo>
                <a:lnTo>
                  <a:pt x="9696105" y="3464874"/>
                </a:lnTo>
                <a:lnTo>
                  <a:pt x="9692414" y="3464469"/>
                </a:lnTo>
                <a:lnTo>
                  <a:pt x="9687246" y="3451518"/>
                </a:lnTo>
                <a:lnTo>
                  <a:pt x="9682817" y="3435734"/>
                </a:lnTo>
                <a:lnTo>
                  <a:pt x="9668052" y="3420355"/>
                </a:lnTo>
                <a:lnTo>
                  <a:pt x="9659193" y="3407404"/>
                </a:lnTo>
                <a:lnTo>
                  <a:pt x="9655502" y="3406999"/>
                </a:lnTo>
                <a:lnTo>
                  <a:pt x="9642213" y="3394049"/>
                </a:lnTo>
                <a:lnTo>
                  <a:pt x="9636307" y="3381907"/>
                </a:lnTo>
                <a:lnTo>
                  <a:pt x="9631878" y="3378265"/>
                </a:lnTo>
                <a:lnTo>
                  <a:pt x="9630401" y="3359243"/>
                </a:lnTo>
                <a:lnTo>
                  <a:pt x="9624495" y="3351149"/>
                </a:lnTo>
                <a:lnTo>
                  <a:pt x="9615636" y="3330104"/>
                </a:lnTo>
                <a:lnTo>
                  <a:pt x="9613422" y="3315939"/>
                </a:lnTo>
                <a:lnTo>
                  <a:pt x="9608254" y="3305821"/>
                </a:lnTo>
                <a:lnTo>
                  <a:pt x="9602348" y="3298536"/>
                </a:lnTo>
                <a:lnTo>
                  <a:pt x="9601610" y="3281943"/>
                </a:lnTo>
                <a:lnTo>
                  <a:pt x="9598657" y="3281133"/>
                </a:lnTo>
                <a:lnTo>
                  <a:pt x="9585368" y="3267778"/>
                </a:lnTo>
                <a:lnTo>
                  <a:pt x="9585368" y="3262516"/>
                </a:lnTo>
                <a:lnTo>
                  <a:pt x="9582415" y="3261707"/>
                </a:lnTo>
                <a:lnTo>
                  <a:pt x="9570603" y="3242281"/>
                </a:lnTo>
                <a:lnTo>
                  <a:pt x="9570603" y="3236615"/>
                </a:lnTo>
                <a:lnTo>
                  <a:pt x="9563959" y="3232972"/>
                </a:lnTo>
                <a:lnTo>
                  <a:pt x="9560268" y="3219212"/>
                </a:lnTo>
                <a:lnTo>
                  <a:pt x="9552147" y="3214355"/>
                </a:lnTo>
                <a:lnTo>
                  <a:pt x="9544027" y="3194524"/>
                </a:lnTo>
                <a:lnTo>
                  <a:pt x="9543288" y="3169027"/>
                </a:lnTo>
                <a:lnTo>
                  <a:pt x="9522618" y="3130984"/>
                </a:lnTo>
                <a:lnTo>
                  <a:pt x="9522618" y="3118438"/>
                </a:lnTo>
                <a:lnTo>
                  <a:pt x="9513020" y="3105487"/>
                </a:lnTo>
                <a:lnTo>
                  <a:pt x="9524094" y="3104678"/>
                </a:lnTo>
                <a:lnTo>
                  <a:pt x="9509329" y="3087275"/>
                </a:lnTo>
                <a:lnTo>
                  <a:pt x="9509329" y="3077562"/>
                </a:lnTo>
                <a:lnTo>
                  <a:pt x="9516712" y="3075943"/>
                </a:lnTo>
                <a:lnTo>
                  <a:pt x="9510806" y="3069467"/>
                </a:lnTo>
                <a:lnTo>
                  <a:pt x="9510068" y="3060968"/>
                </a:lnTo>
                <a:lnTo>
                  <a:pt x="9495303" y="3036281"/>
                </a:lnTo>
                <a:lnTo>
                  <a:pt x="9493088" y="3020497"/>
                </a:lnTo>
                <a:lnTo>
                  <a:pt x="9501947" y="3016450"/>
                </a:lnTo>
                <a:lnTo>
                  <a:pt x="9494564" y="3011998"/>
                </a:lnTo>
                <a:lnTo>
                  <a:pt x="9493826" y="3004308"/>
                </a:lnTo>
                <a:lnTo>
                  <a:pt x="9498994" y="2993786"/>
                </a:lnTo>
                <a:lnTo>
                  <a:pt x="9498256" y="2980430"/>
                </a:lnTo>
                <a:lnTo>
                  <a:pt x="9493088" y="2967075"/>
                </a:lnTo>
                <a:lnTo>
                  <a:pt x="9487920" y="2963837"/>
                </a:lnTo>
                <a:lnTo>
                  <a:pt x="9483491" y="2941982"/>
                </a:lnTo>
                <a:lnTo>
                  <a:pt x="9493826" y="2935912"/>
                </a:lnTo>
                <a:lnTo>
                  <a:pt x="9497517" y="2931055"/>
                </a:lnTo>
                <a:lnTo>
                  <a:pt x="9505638" y="2931055"/>
                </a:lnTo>
                <a:lnTo>
                  <a:pt x="9497517" y="2929032"/>
                </a:lnTo>
                <a:lnTo>
                  <a:pt x="9485705" y="2930650"/>
                </a:lnTo>
                <a:lnTo>
                  <a:pt x="9479061" y="2930246"/>
                </a:lnTo>
                <a:lnTo>
                  <a:pt x="9480538" y="2921747"/>
                </a:lnTo>
                <a:lnTo>
                  <a:pt x="9476108" y="2914057"/>
                </a:lnTo>
                <a:lnTo>
                  <a:pt x="9477585" y="2905153"/>
                </a:lnTo>
                <a:lnTo>
                  <a:pt x="9480538" y="2903130"/>
                </a:lnTo>
                <a:lnTo>
                  <a:pt x="9486444" y="2904344"/>
                </a:lnTo>
                <a:lnTo>
                  <a:pt x="9495303" y="2897059"/>
                </a:lnTo>
                <a:lnTo>
                  <a:pt x="9498994" y="2890988"/>
                </a:lnTo>
                <a:lnTo>
                  <a:pt x="9490135" y="2895845"/>
                </a:lnTo>
                <a:lnTo>
                  <a:pt x="9484229" y="2893417"/>
                </a:lnTo>
                <a:lnTo>
                  <a:pt x="9472417" y="2894631"/>
                </a:lnTo>
                <a:lnTo>
                  <a:pt x="9468726" y="2887346"/>
                </a:lnTo>
                <a:lnTo>
                  <a:pt x="9467249" y="2893012"/>
                </a:lnTo>
                <a:lnTo>
                  <a:pt x="9466511" y="2902320"/>
                </a:lnTo>
                <a:lnTo>
                  <a:pt x="9459129" y="2919723"/>
                </a:lnTo>
                <a:lnTo>
                  <a:pt x="9466511" y="2928222"/>
                </a:lnTo>
                <a:lnTo>
                  <a:pt x="9465035" y="2944815"/>
                </a:lnTo>
                <a:lnTo>
                  <a:pt x="9456914" y="2952100"/>
                </a:lnTo>
                <a:lnTo>
                  <a:pt x="9456914" y="2956957"/>
                </a:lnTo>
                <a:lnTo>
                  <a:pt x="9439934" y="2965051"/>
                </a:lnTo>
                <a:lnTo>
                  <a:pt x="9414096" y="2979621"/>
                </a:lnTo>
                <a:lnTo>
                  <a:pt x="9402284" y="2983668"/>
                </a:lnTo>
                <a:lnTo>
                  <a:pt x="9384566" y="2980026"/>
                </a:lnTo>
                <a:lnTo>
                  <a:pt x="9346177" y="2951291"/>
                </a:lnTo>
                <a:lnTo>
                  <a:pt x="9329936" y="2932269"/>
                </a:lnTo>
                <a:lnTo>
                  <a:pt x="9329936" y="2929032"/>
                </a:lnTo>
                <a:lnTo>
                  <a:pt x="9325507" y="2929436"/>
                </a:lnTo>
                <a:lnTo>
                  <a:pt x="9318862" y="2926199"/>
                </a:lnTo>
                <a:lnTo>
                  <a:pt x="9296715" y="2905963"/>
                </a:lnTo>
                <a:lnTo>
                  <a:pt x="9294500" y="2899487"/>
                </a:lnTo>
                <a:lnTo>
                  <a:pt x="9296715" y="2894631"/>
                </a:lnTo>
                <a:lnTo>
                  <a:pt x="9302621" y="2894226"/>
                </a:lnTo>
                <a:lnTo>
                  <a:pt x="9304836" y="2897059"/>
                </a:lnTo>
                <a:lnTo>
                  <a:pt x="9310742" y="2895036"/>
                </a:lnTo>
                <a:lnTo>
                  <a:pt x="9310742" y="2905558"/>
                </a:lnTo>
                <a:lnTo>
                  <a:pt x="9318862" y="2906368"/>
                </a:lnTo>
                <a:lnTo>
                  <a:pt x="9324030" y="2901916"/>
                </a:lnTo>
                <a:lnTo>
                  <a:pt x="9326983" y="2901511"/>
                </a:lnTo>
                <a:lnTo>
                  <a:pt x="9332889" y="2904749"/>
                </a:lnTo>
                <a:lnTo>
                  <a:pt x="9333627" y="2901106"/>
                </a:lnTo>
                <a:lnTo>
                  <a:pt x="9354298" y="2886132"/>
                </a:lnTo>
                <a:lnTo>
                  <a:pt x="9360204" y="2886132"/>
                </a:lnTo>
                <a:lnTo>
                  <a:pt x="9369801" y="2872776"/>
                </a:lnTo>
                <a:lnTo>
                  <a:pt x="9372754" y="2873181"/>
                </a:lnTo>
                <a:lnTo>
                  <a:pt x="9377184" y="2864277"/>
                </a:lnTo>
                <a:lnTo>
                  <a:pt x="9366848" y="2863468"/>
                </a:lnTo>
                <a:lnTo>
                  <a:pt x="9363895" y="2862254"/>
                </a:lnTo>
                <a:lnTo>
                  <a:pt x="9365372" y="2865087"/>
                </a:lnTo>
                <a:lnTo>
                  <a:pt x="9364633" y="2869134"/>
                </a:lnTo>
                <a:lnTo>
                  <a:pt x="9343963" y="2877228"/>
                </a:lnTo>
                <a:lnTo>
                  <a:pt x="9332151" y="2877228"/>
                </a:lnTo>
                <a:lnTo>
                  <a:pt x="9322554" y="2880061"/>
                </a:lnTo>
                <a:lnTo>
                  <a:pt x="9290071" y="2869538"/>
                </a:lnTo>
                <a:lnTo>
                  <a:pt x="9274568" y="2854969"/>
                </a:lnTo>
                <a:lnTo>
                  <a:pt x="9267924" y="2851731"/>
                </a:lnTo>
                <a:lnTo>
                  <a:pt x="9268662" y="2842423"/>
                </a:lnTo>
                <a:lnTo>
                  <a:pt x="9278997" y="2830686"/>
                </a:lnTo>
                <a:lnTo>
                  <a:pt x="9289333" y="2825020"/>
                </a:lnTo>
                <a:lnTo>
                  <a:pt x="9276044" y="2827043"/>
                </a:lnTo>
                <a:lnTo>
                  <a:pt x="9262018" y="2835542"/>
                </a:lnTo>
                <a:lnTo>
                  <a:pt x="9253897" y="2839994"/>
                </a:lnTo>
                <a:lnTo>
                  <a:pt x="9255373" y="2834328"/>
                </a:lnTo>
                <a:lnTo>
                  <a:pt x="9237656" y="2826639"/>
                </a:lnTo>
                <a:lnTo>
                  <a:pt x="9222891" y="2827043"/>
                </a:lnTo>
                <a:lnTo>
                  <a:pt x="9214032" y="2827448"/>
                </a:lnTo>
                <a:lnTo>
                  <a:pt x="9210341" y="2817735"/>
                </a:lnTo>
                <a:lnTo>
                  <a:pt x="9206649" y="2817735"/>
                </a:lnTo>
                <a:lnTo>
                  <a:pt x="9203696" y="2816926"/>
                </a:lnTo>
                <a:lnTo>
                  <a:pt x="9207388" y="2814497"/>
                </a:lnTo>
                <a:lnTo>
                  <a:pt x="9207388" y="2808022"/>
                </a:lnTo>
                <a:lnTo>
                  <a:pt x="9205911" y="2806403"/>
                </a:lnTo>
                <a:lnTo>
                  <a:pt x="9202958" y="2790214"/>
                </a:lnTo>
                <a:lnTo>
                  <a:pt x="9191884" y="2778478"/>
                </a:lnTo>
                <a:lnTo>
                  <a:pt x="9191884" y="2769169"/>
                </a:lnTo>
                <a:lnTo>
                  <a:pt x="9177120" y="2775240"/>
                </a:lnTo>
                <a:lnTo>
                  <a:pt x="9168999" y="2774835"/>
                </a:lnTo>
                <a:lnTo>
                  <a:pt x="9168999" y="2771598"/>
                </a:lnTo>
                <a:lnTo>
                  <a:pt x="9171952" y="2770788"/>
                </a:lnTo>
                <a:lnTo>
                  <a:pt x="9169737" y="2769169"/>
                </a:lnTo>
                <a:lnTo>
                  <a:pt x="9171952" y="2761884"/>
                </a:lnTo>
                <a:lnTo>
                  <a:pt x="9167522" y="2751362"/>
                </a:lnTo>
                <a:lnTo>
                  <a:pt x="9156449" y="2743672"/>
                </a:lnTo>
                <a:lnTo>
                  <a:pt x="9142422" y="2744077"/>
                </a:lnTo>
                <a:lnTo>
                  <a:pt x="9129872" y="2748529"/>
                </a:lnTo>
                <a:lnTo>
                  <a:pt x="9115845" y="2746505"/>
                </a:lnTo>
                <a:lnTo>
                  <a:pt x="9112154" y="2743672"/>
                </a:lnTo>
                <a:lnTo>
                  <a:pt x="9110678" y="2747315"/>
                </a:lnTo>
                <a:lnTo>
                  <a:pt x="9102557" y="2747315"/>
                </a:lnTo>
                <a:lnTo>
                  <a:pt x="9095174" y="2751767"/>
                </a:lnTo>
                <a:lnTo>
                  <a:pt x="9087054" y="2749743"/>
                </a:lnTo>
                <a:lnTo>
                  <a:pt x="9073765" y="2749743"/>
                </a:lnTo>
                <a:lnTo>
                  <a:pt x="9062692" y="2759861"/>
                </a:lnTo>
                <a:lnTo>
                  <a:pt x="9054571" y="2759861"/>
                </a:lnTo>
                <a:lnTo>
                  <a:pt x="9047927" y="2755409"/>
                </a:lnTo>
                <a:lnTo>
                  <a:pt x="9039806" y="2755409"/>
                </a:lnTo>
                <a:lnTo>
                  <a:pt x="9036853" y="2750148"/>
                </a:lnTo>
                <a:lnTo>
                  <a:pt x="9031685" y="2748934"/>
                </a:lnTo>
                <a:lnTo>
                  <a:pt x="9030209" y="2752981"/>
                </a:lnTo>
                <a:lnTo>
                  <a:pt x="9023565" y="2752981"/>
                </a:lnTo>
                <a:lnTo>
                  <a:pt x="9013968" y="2746910"/>
                </a:lnTo>
                <a:lnTo>
                  <a:pt x="9009538" y="2751767"/>
                </a:lnTo>
                <a:lnTo>
                  <a:pt x="9008800" y="2756623"/>
                </a:lnTo>
                <a:lnTo>
                  <a:pt x="9002894" y="2756623"/>
                </a:lnTo>
                <a:lnTo>
                  <a:pt x="8996988" y="2755814"/>
                </a:lnTo>
                <a:lnTo>
                  <a:pt x="8988867" y="2758242"/>
                </a:lnTo>
                <a:lnTo>
                  <a:pt x="8983700" y="2756623"/>
                </a:lnTo>
                <a:lnTo>
                  <a:pt x="8972626" y="2755814"/>
                </a:lnTo>
                <a:lnTo>
                  <a:pt x="8965982" y="2761480"/>
                </a:lnTo>
                <a:lnTo>
                  <a:pt x="8961552" y="2763099"/>
                </a:lnTo>
                <a:lnTo>
                  <a:pt x="8960814" y="2758647"/>
                </a:lnTo>
                <a:lnTo>
                  <a:pt x="8949740" y="2759456"/>
                </a:lnTo>
                <a:lnTo>
                  <a:pt x="8934976" y="2767550"/>
                </a:lnTo>
                <a:lnTo>
                  <a:pt x="8930546" y="2765527"/>
                </a:lnTo>
                <a:lnTo>
                  <a:pt x="8931284" y="2759051"/>
                </a:lnTo>
                <a:lnTo>
                  <a:pt x="8922425" y="2759051"/>
                </a:lnTo>
                <a:lnTo>
                  <a:pt x="8920211" y="2763099"/>
                </a:lnTo>
                <a:lnTo>
                  <a:pt x="8912828" y="2766741"/>
                </a:lnTo>
                <a:lnTo>
                  <a:pt x="8895849" y="2761075"/>
                </a:lnTo>
                <a:lnTo>
                  <a:pt x="8884037" y="2757028"/>
                </a:lnTo>
                <a:lnTo>
                  <a:pt x="8878869" y="2748934"/>
                </a:lnTo>
                <a:lnTo>
                  <a:pt x="8872225" y="2750148"/>
                </a:lnTo>
                <a:lnTo>
                  <a:pt x="8870010" y="2758242"/>
                </a:lnTo>
                <a:lnTo>
                  <a:pt x="8867057" y="2758242"/>
                </a:lnTo>
                <a:lnTo>
                  <a:pt x="8859675" y="2752981"/>
                </a:lnTo>
                <a:lnTo>
                  <a:pt x="8855245" y="2754195"/>
                </a:lnTo>
                <a:lnTo>
                  <a:pt x="8847125" y="2751362"/>
                </a:lnTo>
                <a:lnTo>
                  <a:pt x="8824977" y="2750957"/>
                </a:lnTo>
                <a:lnTo>
                  <a:pt x="8809474" y="2744482"/>
                </a:lnTo>
                <a:lnTo>
                  <a:pt x="8782159" y="2746101"/>
                </a:lnTo>
                <a:lnTo>
                  <a:pt x="8768871" y="2734769"/>
                </a:lnTo>
                <a:lnTo>
                  <a:pt x="8764441" y="2734364"/>
                </a:lnTo>
                <a:lnTo>
                  <a:pt x="8753368" y="2743672"/>
                </a:lnTo>
                <a:lnTo>
                  <a:pt x="8743770" y="2736792"/>
                </a:lnTo>
                <a:lnTo>
                  <a:pt x="8732697" y="2737197"/>
                </a:lnTo>
                <a:lnTo>
                  <a:pt x="8706120" y="2737602"/>
                </a:lnTo>
                <a:lnTo>
                  <a:pt x="8704643" y="2732745"/>
                </a:lnTo>
                <a:lnTo>
                  <a:pt x="8698738" y="2729103"/>
                </a:lnTo>
                <a:lnTo>
                  <a:pt x="8697999" y="2716961"/>
                </a:lnTo>
                <a:lnTo>
                  <a:pt x="8688402" y="2699558"/>
                </a:lnTo>
                <a:lnTo>
                  <a:pt x="8683234" y="2682965"/>
                </a:lnTo>
                <a:lnTo>
                  <a:pt x="8673637" y="2671228"/>
                </a:lnTo>
                <a:lnTo>
                  <a:pt x="8672899" y="2666372"/>
                </a:lnTo>
                <a:lnTo>
                  <a:pt x="8668470" y="2666777"/>
                </a:lnTo>
                <a:lnTo>
                  <a:pt x="8668470" y="2663539"/>
                </a:lnTo>
                <a:lnTo>
                  <a:pt x="8651490" y="2661515"/>
                </a:lnTo>
                <a:lnTo>
                  <a:pt x="8641155" y="2664348"/>
                </a:lnTo>
                <a:lnTo>
                  <a:pt x="8627866" y="2673252"/>
                </a:lnTo>
                <a:lnTo>
                  <a:pt x="8617531" y="2673657"/>
                </a:lnTo>
                <a:lnTo>
                  <a:pt x="8616792" y="2669610"/>
                </a:lnTo>
                <a:lnTo>
                  <a:pt x="8616054" y="2674466"/>
                </a:lnTo>
                <a:lnTo>
                  <a:pt x="8595383" y="2686608"/>
                </a:lnTo>
                <a:lnTo>
                  <a:pt x="8578404" y="2699558"/>
                </a:lnTo>
                <a:lnTo>
                  <a:pt x="8558471" y="2687417"/>
                </a:lnTo>
                <a:lnTo>
                  <a:pt x="8542230" y="2683775"/>
                </a:lnTo>
                <a:lnTo>
                  <a:pt x="8529680" y="2685393"/>
                </a:lnTo>
                <a:lnTo>
                  <a:pt x="8525250" y="2687822"/>
                </a:lnTo>
                <a:lnTo>
                  <a:pt x="8507532" y="2673657"/>
                </a:lnTo>
                <a:lnTo>
                  <a:pt x="8499412" y="2672443"/>
                </a:lnTo>
                <a:lnTo>
                  <a:pt x="8491291" y="2667586"/>
                </a:lnTo>
                <a:lnTo>
                  <a:pt x="8480217" y="2665158"/>
                </a:lnTo>
                <a:lnTo>
                  <a:pt x="8465452" y="2650993"/>
                </a:lnTo>
                <a:lnTo>
                  <a:pt x="8471358" y="2646136"/>
                </a:lnTo>
                <a:lnTo>
                  <a:pt x="8469882" y="2642089"/>
                </a:lnTo>
                <a:lnTo>
                  <a:pt x="8460285" y="2641279"/>
                </a:lnTo>
                <a:lnTo>
                  <a:pt x="8458070" y="2638042"/>
                </a:lnTo>
                <a:lnTo>
                  <a:pt x="8442567" y="2637232"/>
                </a:lnTo>
                <a:lnTo>
                  <a:pt x="8437399" y="2632376"/>
                </a:lnTo>
                <a:lnTo>
                  <a:pt x="8424111" y="2628329"/>
                </a:lnTo>
                <a:lnTo>
                  <a:pt x="8406393" y="2630352"/>
                </a:lnTo>
                <a:lnTo>
                  <a:pt x="8396058" y="2624686"/>
                </a:lnTo>
                <a:lnTo>
                  <a:pt x="8381293" y="2593523"/>
                </a:lnTo>
                <a:lnTo>
                  <a:pt x="8379078" y="2586238"/>
                </a:lnTo>
                <a:lnTo>
                  <a:pt x="8374648" y="2587857"/>
                </a:lnTo>
                <a:lnTo>
                  <a:pt x="8365790" y="2580977"/>
                </a:lnTo>
                <a:lnTo>
                  <a:pt x="8368004" y="2578549"/>
                </a:lnTo>
                <a:lnTo>
                  <a:pt x="8370957" y="2580572"/>
                </a:lnTo>
                <a:lnTo>
                  <a:pt x="8374648" y="2580572"/>
                </a:lnTo>
                <a:lnTo>
                  <a:pt x="8369481" y="2572073"/>
                </a:lnTo>
                <a:lnTo>
                  <a:pt x="8362098" y="2573287"/>
                </a:lnTo>
                <a:lnTo>
                  <a:pt x="8356931" y="2570050"/>
                </a:lnTo>
                <a:lnTo>
                  <a:pt x="8355454" y="2555885"/>
                </a:lnTo>
                <a:lnTo>
                  <a:pt x="8336998" y="2535649"/>
                </a:lnTo>
                <a:lnTo>
                  <a:pt x="8336260" y="2526745"/>
                </a:lnTo>
                <a:lnTo>
                  <a:pt x="8325924" y="2514199"/>
                </a:lnTo>
                <a:lnTo>
                  <a:pt x="8320018" y="2511771"/>
                </a:lnTo>
                <a:lnTo>
                  <a:pt x="8304515" y="2523508"/>
                </a:lnTo>
                <a:lnTo>
                  <a:pt x="8300086" y="2523103"/>
                </a:lnTo>
                <a:lnTo>
                  <a:pt x="8294918" y="2514604"/>
                </a:lnTo>
                <a:lnTo>
                  <a:pt x="8290489" y="2516627"/>
                </a:lnTo>
                <a:lnTo>
                  <a:pt x="8279415" y="2511771"/>
                </a:lnTo>
                <a:lnTo>
                  <a:pt x="8280892" y="2506510"/>
                </a:lnTo>
                <a:lnTo>
                  <a:pt x="8282368" y="2501248"/>
                </a:lnTo>
                <a:lnTo>
                  <a:pt x="8280153" y="2504081"/>
                </a:lnTo>
                <a:lnTo>
                  <a:pt x="8273509" y="2504081"/>
                </a:lnTo>
                <a:lnTo>
                  <a:pt x="8266865" y="2503677"/>
                </a:lnTo>
                <a:lnTo>
                  <a:pt x="8274986" y="2509343"/>
                </a:lnTo>
                <a:lnTo>
                  <a:pt x="8274247" y="2517842"/>
                </a:lnTo>
                <a:lnTo>
                  <a:pt x="8268341" y="2522293"/>
                </a:lnTo>
                <a:lnTo>
                  <a:pt x="8262435" y="2522698"/>
                </a:lnTo>
                <a:lnTo>
                  <a:pt x="8255053" y="2513794"/>
                </a:lnTo>
                <a:lnTo>
                  <a:pt x="8255791" y="2510961"/>
                </a:lnTo>
                <a:lnTo>
                  <a:pt x="8250624" y="2512580"/>
                </a:lnTo>
                <a:lnTo>
                  <a:pt x="8245456" y="2514604"/>
                </a:lnTo>
                <a:lnTo>
                  <a:pt x="8240288" y="2525531"/>
                </a:lnTo>
                <a:lnTo>
                  <a:pt x="8239550" y="2527959"/>
                </a:lnTo>
                <a:lnTo>
                  <a:pt x="8243979" y="2548600"/>
                </a:lnTo>
                <a:lnTo>
                  <a:pt x="8215926" y="2553456"/>
                </a:lnTo>
                <a:lnTo>
                  <a:pt x="8235120" y="2565598"/>
                </a:lnTo>
                <a:lnTo>
                  <a:pt x="8237335" y="2561146"/>
                </a:lnTo>
                <a:lnTo>
                  <a:pt x="8241026" y="2568431"/>
                </a:lnTo>
                <a:lnTo>
                  <a:pt x="8241026" y="2575716"/>
                </a:lnTo>
                <a:lnTo>
                  <a:pt x="8246932" y="2581786"/>
                </a:lnTo>
                <a:lnTo>
                  <a:pt x="8244718" y="2581786"/>
                </a:lnTo>
                <a:lnTo>
                  <a:pt x="8243241" y="2583001"/>
                </a:lnTo>
                <a:lnTo>
                  <a:pt x="8248409" y="2588667"/>
                </a:lnTo>
                <a:lnTo>
                  <a:pt x="8252100" y="2593118"/>
                </a:lnTo>
                <a:lnTo>
                  <a:pt x="8255791" y="2591500"/>
                </a:lnTo>
                <a:lnTo>
                  <a:pt x="8255791" y="2599189"/>
                </a:lnTo>
                <a:lnTo>
                  <a:pt x="8261697" y="2602427"/>
                </a:lnTo>
                <a:lnTo>
                  <a:pt x="8266865" y="2613354"/>
                </a:lnTo>
                <a:lnTo>
                  <a:pt x="8276462" y="2636828"/>
                </a:lnTo>
                <a:lnTo>
                  <a:pt x="8293442" y="2640470"/>
                </a:lnTo>
                <a:lnTo>
                  <a:pt x="8301562" y="2642089"/>
                </a:lnTo>
                <a:lnTo>
                  <a:pt x="8305992" y="2647755"/>
                </a:lnTo>
                <a:lnTo>
                  <a:pt x="8301562" y="2644922"/>
                </a:lnTo>
                <a:lnTo>
                  <a:pt x="8298609" y="2645731"/>
                </a:lnTo>
                <a:lnTo>
                  <a:pt x="8297871" y="2648969"/>
                </a:lnTo>
                <a:lnTo>
                  <a:pt x="8305254" y="2656254"/>
                </a:lnTo>
                <a:lnTo>
                  <a:pt x="8311160" y="2656659"/>
                </a:lnTo>
                <a:lnTo>
                  <a:pt x="8327401" y="2678109"/>
                </a:lnTo>
                <a:lnTo>
                  <a:pt x="8331830" y="2678109"/>
                </a:lnTo>
                <a:lnTo>
                  <a:pt x="8338475" y="2687012"/>
                </a:lnTo>
                <a:lnTo>
                  <a:pt x="8338475" y="2692274"/>
                </a:lnTo>
                <a:lnTo>
                  <a:pt x="8347333" y="2714533"/>
                </a:lnTo>
                <a:lnTo>
                  <a:pt x="8347333" y="2719794"/>
                </a:lnTo>
                <a:lnTo>
                  <a:pt x="8341428" y="2718580"/>
                </a:lnTo>
                <a:lnTo>
                  <a:pt x="8348072" y="2729507"/>
                </a:lnTo>
                <a:lnTo>
                  <a:pt x="8373172" y="2758647"/>
                </a:lnTo>
                <a:lnTo>
                  <a:pt x="8375387" y="2770788"/>
                </a:lnTo>
                <a:lnTo>
                  <a:pt x="8384246" y="2781311"/>
                </a:lnTo>
                <a:lnTo>
                  <a:pt x="8386460" y="2779692"/>
                </a:lnTo>
                <a:lnTo>
                  <a:pt x="8389413" y="2778073"/>
                </a:lnTo>
                <a:lnTo>
                  <a:pt x="8389413" y="2768765"/>
                </a:lnTo>
                <a:lnTo>
                  <a:pt x="8385722" y="2765122"/>
                </a:lnTo>
                <a:lnTo>
                  <a:pt x="8383507" y="2758242"/>
                </a:lnTo>
                <a:lnTo>
                  <a:pt x="8384984" y="2744482"/>
                </a:lnTo>
                <a:lnTo>
                  <a:pt x="8389413" y="2744482"/>
                </a:lnTo>
                <a:lnTo>
                  <a:pt x="8391628" y="2746101"/>
                </a:lnTo>
                <a:lnTo>
                  <a:pt x="8389413" y="2732340"/>
                </a:lnTo>
                <a:lnTo>
                  <a:pt x="8391628" y="2732340"/>
                </a:lnTo>
                <a:lnTo>
                  <a:pt x="8389413" y="2725055"/>
                </a:lnTo>
                <a:lnTo>
                  <a:pt x="8393105" y="2722627"/>
                </a:lnTo>
                <a:lnTo>
                  <a:pt x="8393105" y="2718985"/>
                </a:lnTo>
                <a:lnTo>
                  <a:pt x="8396796" y="2718580"/>
                </a:lnTo>
                <a:lnTo>
                  <a:pt x="8398272" y="2714128"/>
                </a:lnTo>
                <a:lnTo>
                  <a:pt x="8401963" y="2714128"/>
                </a:lnTo>
                <a:lnTo>
                  <a:pt x="8410822" y="2720604"/>
                </a:lnTo>
                <a:lnTo>
                  <a:pt x="8411561" y="2725460"/>
                </a:lnTo>
                <a:lnTo>
                  <a:pt x="8415252" y="2725460"/>
                </a:lnTo>
                <a:lnTo>
                  <a:pt x="8417467" y="2728698"/>
                </a:lnTo>
                <a:lnTo>
                  <a:pt x="8413775" y="2743672"/>
                </a:lnTo>
                <a:lnTo>
                  <a:pt x="8411561" y="2743672"/>
                </a:lnTo>
                <a:lnTo>
                  <a:pt x="8413775" y="2759051"/>
                </a:lnTo>
                <a:lnTo>
                  <a:pt x="8416728" y="2759051"/>
                </a:lnTo>
                <a:lnTo>
                  <a:pt x="8422634" y="2768360"/>
                </a:lnTo>
                <a:lnTo>
                  <a:pt x="8418943" y="2790619"/>
                </a:lnTo>
                <a:lnTo>
                  <a:pt x="8413037" y="2791833"/>
                </a:lnTo>
                <a:lnTo>
                  <a:pt x="8413037" y="2792238"/>
                </a:lnTo>
                <a:lnTo>
                  <a:pt x="8414514" y="2794262"/>
                </a:lnTo>
                <a:lnTo>
                  <a:pt x="8422634" y="2793452"/>
                </a:lnTo>
                <a:lnTo>
                  <a:pt x="8418205" y="2798713"/>
                </a:lnTo>
                <a:lnTo>
                  <a:pt x="8417467" y="2803165"/>
                </a:lnTo>
                <a:lnTo>
                  <a:pt x="8422634" y="2810450"/>
                </a:lnTo>
                <a:lnTo>
                  <a:pt x="8424849" y="2809641"/>
                </a:lnTo>
                <a:lnTo>
                  <a:pt x="8429279" y="2812069"/>
                </a:lnTo>
                <a:lnTo>
                  <a:pt x="8432970" y="2807617"/>
                </a:lnTo>
                <a:lnTo>
                  <a:pt x="8436661" y="2828662"/>
                </a:lnTo>
                <a:lnTo>
                  <a:pt x="8444043" y="2825425"/>
                </a:lnTo>
                <a:lnTo>
                  <a:pt x="8451426" y="2826234"/>
                </a:lnTo>
                <a:lnTo>
                  <a:pt x="8459547" y="2828258"/>
                </a:lnTo>
                <a:lnTo>
                  <a:pt x="8480217" y="2813688"/>
                </a:lnTo>
                <a:lnTo>
                  <a:pt x="8497197" y="2817330"/>
                </a:lnTo>
                <a:lnTo>
                  <a:pt x="8503841" y="2815711"/>
                </a:lnTo>
                <a:lnTo>
                  <a:pt x="8508271" y="2817735"/>
                </a:lnTo>
                <a:lnTo>
                  <a:pt x="8517868" y="2817330"/>
                </a:lnTo>
                <a:lnTo>
                  <a:pt x="8522297" y="2822187"/>
                </a:lnTo>
                <a:lnTo>
                  <a:pt x="8533371" y="2821377"/>
                </a:lnTo>
                <a:lnTo>
                  <a:pt x="8548136" y="2818949"/>
                </a:lnTo>
                <a:lnTo>
                  <a:pt x="8549612" y="2814902"/>
                </a:lnTo>
                <a:lnTo>
                  <a:pt x="8553303" y="2814093"/>
                </a:lnTo>
                <a:lnTo>
                  <a:pt x="8552565" y="2806808"/>
                </a:lnTo>
                <a:lnTo>
                  <a:pt x="8558471" y="2806808"/>
                </a:lnTo>
                <a:lnTo>
                  <a:pt x="8562901" y="2803975"/>
                </a:lnTo>
                <a:lnTo>
                  <a:pt x="8567330" y="2809641"/>
                </a:lnTo>
                <a:lnTo>
                  <a:pt x="8579880" y="2797499"/>
                </a:lnTo>
                <a:lnTo>
                  <a:pt x="8577666" y="2791833"/>
                </a:lnTo>
                <a:lnTo>
                  <a:pt x="8573236" y="2790214"/>
                </a:lnTo>
                <a:lnTo>
                  <a:pt x="8577666" y="2783739"/>
                </a:lnTo>
                <a:lnTo>
                  <a:pt x="8606457" y="2761075"/>
                </a:lnTo>
                <a:lnTo>
                  <a:pt x="8606457" y="2748529"/>
                </a:lnTo>
                <a:lnTo>
                  <a:pt x="8637463" y="2731531"/>
                </a:lnTo>
                <a:lnTo>
                  <a:pt x="8640416" y="2727079"/>
                </a:lnTo>
                <a:lnTo>
                  <a:pt x="8640416" y="2720199"/>
                </a:lnTo>
                <a:lnTo>
                  <a:pt x="8640416" y="2716152"/>
                </a:lnTo>
                <a:lnTo>
                  <a:pt x="8641893" y="2712105"/>
                </a:lnTo>
                <a:lnTo>
                  <a:pt x="8644846" y="2714938"/>
                </a:lnTo>
                <a:lnTo>
                  <a:pt x="8647060" y="2712105"/>
                </a:lnTo>
                <a:lnTo>
                  <a:pt x="8649275" y="2699558"/>
                </a:lnTo>
                <a:lnTo>
                  <a:pt x="8653705" y="2699963"/>
                </a:lnTo>
                <a:lnTo>
                  <a:pt x="8657396" y="2698749"/>
                </a:lnTo>
                <a:lnTo>
                  <a:pt x="8659611" y="2702391"/>
                </a:lnTo>
                <a:lnTo>
                  <a:pt x="8657396" y="2701987"/>
                </a:lnTo>
                <a:lnTo>
                  <a:pt x="8655181" y="2703606"/>
                </a:lnTo>
                <a:lnTo>
                  <a:pt x="8658134" y="2706439"/>
                </a:lnTo>
                <a:lnTo>
                  <a:pt x="8655919" y="2711700"/>
                </a:lnTo>
                <a:lnTo>
                  <a:pt x="8658134" y="2712914"/>
                </a:lnTo>
                <a:lnTo>
                  <a:pt x="8656658" y="2725865"/>
                </a:lnTo>
                <a:lnTo>
                  <a:pt x="8652966" y="2733150"/>
                </a:lnTo>
                <a:lnTo>
                  <a:pt x="8652228" y="2738816"/>
                </a:lnTo>
                <a:lnTo>
                  <a:pt x="8652228" y="2740030"/>
                </a:lnTo>
                <a:lnTo>
                  <a:pt x="8655181" y="2742053"/>
                </a:lnTo>
                <a:lnTo>
                  <a:pt x="8659611" y="2740839"/>
                </a:lnTo>
                <a:lnTo>
                  <a:pt x="8661087" y="2746910"/>
                </a:lnTo>
                <a:lnTo>
                  <a:pt x="8662564" y="2758242"/>
                </a:lnTo>
                <a:lnTo>
                  <a:pt x="8664778" y="2785763"/>
                </a:lnTo>
                <a:lnTo>
                  <a:pt x="8681758" y="2804784"/>
                </a:lnTo>
                <a:lnTo>
                  <a:pt x="8683234" y="2810855"/>
                </a:lnTo>
                <a:lnTo>
                  <a:pt x="8710549" y="2832305"/>
                </a:lnTo>
                <a:lnTo>
                  <a:pt x="8723100" y="2835542"/>
                </a:lnTo>
                <a:lnTo>
                  <a:pt x="8729744" y="2832709"/>
                </a:lnTo>
                <a:lnTo>
                  <a:pt x="8739341" y="2832305"/>
                </a:lnTo>
                <a:lnTo>
                  <a:pt x="8761488" y="2836352"/>
                </a:lnTo>
                <a:lnTo>
                  <a:pt x="8774038" y="2833924"/>
                </a:lnTo>
                <a:lnTo>
                  <a:pt x="8780683" y="2834328"/>
                </a:lnTo>
                <a:lnTo>
                  <a:pt x="8794709" y="2851326"/>
                </a:lnTo>
                <a:lnTo>
                  <a:pt x="8798400" y="2863063"/>
                </a:lnTo>
                <a:lnTo>
                  <a:pt x="8806521" y="2870348"/>
                </a:lnTo>
                <a:lnTo>
                  <a:pt x="8811689" y="2878847"/>
                </a:lnTo>
                <a:lnTo>
                  <a:pt x="8830145" y="2892607"/>
                </a:lnTo>
                <a:lnTo>
                  <a:pt x="8839004" y="2894226"/>
                </a:lnTo>
                <a:lnTo>
                  <a:pt x="8841957" y="2897464"/>
                </a:lnTo>
                <a:lnTo>
                  <a:pt x="8841219" y="2906368"/>
                </a:lnTo>
                <a:lnTo>
                  <a:pt x="8835313" y="2916081"/>
                </a:lnTo>
                <a:lnTo>
                  <a:pt x="8836789" y="2922151"/>
                </a:lnTo>
                <a:lnTo>
                  <a:pt x="8834574" y="2929032"/>
                </a:lnTo>
                <a:lnTo>
                  <a:pt x="8816118" y="2956147"/>
                </a:lnTo>
                <a:lnTo>
                  <a:pt x="8804306" y="2966265"/>
                </a:lnTo>
                <a:lnTo>
                  <a:pt x="8798400" y="2976788"/>
                </a:lnTo>
                <a:lnTo>
                  <a:pt x="8793233" y="2981644"/>
                </a:lnTo>
                <a:lnTo>
                  <a:pt x="8787327" y="2999047"/>
                </a:lnTo>
                <a:lnTo>
                  <a:pt x="8781421" y="2998642"/>
                </a:lnTo>
                <a:lnTo>
                  <a:pt x="8776253" y="2995809"/>
                </a:lnTo>
                <a:lnTo>
                  <a:pt x="8776991" y="2990953"/>
                </a:lnTo>
                <a:lnTo>
                  <a:pt x="8779944" y="2986501"/>
                </a:lnTo>
                <a:lnTo>
                  <a:pt x="8774777" y="2984882"/>
                </a:lnTo>
                <a:lnTo>
                  <a:pt x="8770347" y="2988525"/>
                </a:lnTo>
                <a:lnTo>
                  <a:pt x="8764441" y="2998642"/>
                </a:lnTo>
                <a:lnTo>
                  <a:pt x="8762226" y="2999047"/>
                </a:lnTo>
                <a:lnTo>
                  <a:pt x="8765179" y="3005118"/>
                </a:lnTo>
                <a:lnTo>
                  <a:pt x="8760012" y="3006332"/>
                </a:lnTo>
                <a:lnTo>
                  <a:pt x="8751153" y="3021306"/>
                </a:lnTo>
                <a:lnTo>
                  <a:pt x="8751153" y="3029401"/>
                </a:lnTo>
                <a:lnTo>
                  <a:pt x="8748200" y="3036686"/>
                </a:lnTo>
                <a:lnTo>
                  <a:pt x="8750415" y="3037090"/>
                </a:lnTo>
                <a:lnTo>
                  <a:pt x="8754844" y="3045589"/>
                </a:lnTo>
                <a:lnTo>
                  <a:pt x="8751891" y="3045994"/>
                </a:lnTo>
                <a:lnTo>
                  <a:pt x="8758535" y="3062587"/>
                </a:lnTo>
                <a:lnTo>
                  <a:pt x="8762226" y="3065825"/>
                </a:lnTo>
                <a:lnTo>
                  <a:pt x="8760750" y="3070277"/>
                </a:lnTo>
                <a:lnTo>
                  <a:pt x="8735650" y="3072300"/>
                </a:lnTo>
                <a:lnTo>
                  <a:pt x="8730482" y="3075538"/>
                </a:lnTo>
                <a:lnTo>
                  <a:pt x="8723838" y="3072300"/>
                </a:lnTo>
                <a:lnTo>
                  <a:pt x="8712026" y="3075133"/>
                </a:lnTo>
                <a:lnTo>
                  <a:pt x="8694308" y="3095774"/>
                </a:lnTo>
                <a:lnTo>
                  <a:pt x="8694308" y="3109939"/>
                </a:lnTo>
                <a:lnTo>
                  <a:pt x="8689879" y="3113581"/>
                </a:lnTo>
                <a:lnTo>
                  <a:pt x="8680281" y="3122485"/>
                </a:lnTo>
                <a:lnTo>
                  <a:pt x="8674375" y="3120462"/>
                </a:lnTo>
                <a:lnTo>
                  <a:pt x="8661825" y="3122080"/>
                </a:lnTo>
                <a:lnTo>
                  <a:pt x="8644846" y="3121676"/>
                </a:lnTo>
                <a:lnTo>
                  <a:pt x="8639678" y="3126128"/>
                </a:lnTo>
                <a:lnTo>
                  <a:pt x="8633034" y="3132603"/>
                </a:lnTo>
                <a:lnTo>
                  <a:pt x="8634510" y="3137055"/>
                </a:lnTo>
                <a:lnTo>
                  <a:pt x="8633772" y="3142721"/>
                </a:lnTo>
                <a:lnTo>
                  <a:pt x="8638202" y="3145149"/>
                </a:lnTo>
                <a:lnTo>
                  <a:pt x="8637463" y="3150815"/>
                </a:lnTo>
                <a:lnTo>
                  <a:pt x="8635249" y="3151220"/>
                </a:lnTo>
                <a:lnTo>
                  <a:pt x="8635987" y="3152839"/>
                </a:lnTo>
                <a:lnTo>
                  <a:pt x="8623437" y="3169432"/>
                </a:lnTo>
                <a:lnTo>
                  <a:pt x="8617531" y="3169837"/>
                </a:lnTo>
                <a:lnTo>
                  <a:pt x="8610148" y="3165385"/>
                </a:lnTo>
                <a:lnTo>
                  <a:pt x="8601289" y="3167004"/>
                </a:lnTo>
                <a:lnTo>
                  <a:pt x="8591692" y="3166194"/>
                </a:lnTo>
                <a:lnTo>
                  <a:pt x="8573974" y="3175098"/>
                </a:lnTo>
                <a:lnTo>
                  <a:pt x="8562901" y="3174693"/>
                </a:lnTo>
                <a:lnTo>
                  <a:pt x="8556256" y="3184811"/>
                </a:lnTo>
                <a:lnTo>
                  <a:pt x="8546659" y="3184811"/>
                </a:lnTo>
                <a:lnTo>
                  <a:pt x="8543706" y="3182788"/>
                </a:lnTo>
                <a:lnTo>
                  <a:pt x="8537062" y="3184406"/>
                </a:lnTo>
                <a:lnTo>
                  <a:pt x="8525988" y="3186835"/>
                </a:lnTo>
                <a:lnTo>
                  <a:pt x="8506794" y="3190882"/>
                </a:lnTo>
                <a:lnTo>
                  <a:pt x="8489815" y="3209903"/>
                </a:lnTo>
                <a:lnTo>
                  <a:pt x="8488338" y="3221640"/>
                </a:lnTo>
                <a:lnTo>
                  <a:pt x="8492767" y="3225283"/>
                </a:lnTo>
                <a:lnTo>
                  <a:pt x="8491291" y="3228116"/>
                </a:lnTo>
                <a:lnTo>
                  <a:pt x="8493506" y="3233377"/>
                </a:lnTo>
                <a:lnTo>
                  <a:pt x="8471358" y="3237424"/>
                </a:lnTo>
                <a:lnTo>
                  <a:pt x="8461761" y="3245923"/>
                </a:lnTo>
                <a:lnTo>
                  <a:pt x="8442567" y="3254827"/>
                </a:lnTo>
                <a:lnTo>
                  <a:pt x="8411561" y="3260088"/>
                </a:lnTo>
                <a:lnTo>
                  <a:pt x="8406393" y="3264945"/>
                </a:lnTo>
                <a:lnTo>
                  <a:pt x="8351763" y="3279919"/>
                </a:lnTo>
                <a:lnTo>
                  <a:pt x="8346595" y="3279514"/>
                </a:lnTo>
                <a:lnTo>
                  <a:pt x="8336998" y="3283561"/>
                </a:lnTo>
                <a:lnTo>
                  <a:pt x="8326663" y="3298941"/>
                </a:lnTo>
                <a:lnTo>
                  <a:pt x="8312636" y="3310273"/>
                </a:lnTo>
                <a:lnTo>
                  <a:pt x="8305254" y="3310273"/>
                </a:lnTo>
                <a:lnTo>
                  <a:pt x="8302301" y="3307844"/>
                </a:lnTo>
                <a:lnTo>
                  <a:pt x="8297871" y="3311891"/>
                </a:lnTo>
                <a:lnTo>
                  <a:pt x="8290489" y="3313106"/>
                </a:lnTo>
                <a:lnTo>
                  <a:pt x="8284583" y="3308654"/>
                </a:lnTo>
                <a:lnTo>
                  <a:pt x="8276462" y="3308249"/>
                </a:lnTo>
                <a:lnTo>
                  <a:pt x="8258744" y="3321200"/>
                </a:lnTo>
                <a:lnTo>
                  <a:pt x="8258006" y="3326866"/>
                </a:lnTo>
                <a:lnTo>
                  <a:pt x="8251362" y="3331722"/>
                </a:lnTo>
                <a:lnTo>
                  <a:pt x="8232167" y="3333341"/>
                </a:lnTo>
                <a:lnTo>
                  <a:pt x="8209282" y="3341840"/>
                </a:lnTo>
                <a:lnTo>
                  <a:pt x="8199685" y="3339817"/>
                </a:lnTo>
                <a:lnTo>
                  <a:pt x="8196732" y="3336174"/>
                </a:lnTo>
                <a:lnTo>
                  <a:pt x="8181967" y="3336984"/>
                </a:lnTo>
                <a:lnTo>
                  <a:pt x="8180490" y="3334151"/>
                </a:lnTo>
                <a:lnTo>
                  <a:pt x="8172370" y="3333746"/>
                </a:lnTo>
                <a:lnTo>
                  <a:pt x="8165725" y="3335365"/>
                </a:lnTo>
                <a:lnTo>
                  <a:pt x="8153175" y="3342650"/>
                </a:lnTo>
                <a:lnTo>
                  <a:pt x="8148008" y="3354791"/>
                </a:lnTo>
                <a:lnTo>
                  <a:pt x="8142840" y="3355601"/>
                </a:lnTo>
                <a:lnTo>
                  <a:pt x="8133243" y="3367742"/>
                </a:lnTo>
                <a:lnTo>
                  <a:pt x="8124384" y="3371385"/>
                </a:lnTo>
                <a:lnTo>
                  <a:pt x="8118478" y="3366528"/>
                </a:lnTo>
                <a:lnTo>
                  <a:pt x="8108881" y="3366528"/>
                </a:lnTo>
                <a:lnTo>
                  <a:pt x="8098545" y="3374622"/>
                </a:lnTo>
                <a:lnTo>
                  <a:pt x="8090425" y="3376241"/>
                </a:lnTo>
                <a:lnTo>
                  <a:pt x="8076398" y="3371789"/>
                </a:lnTo>
                <a:lnTo>
                  <a:pt x="8074183" y="3375027"/>
                </a:lnTo>
                <a:lnTo>
                  <a:pt x="8063848" y="3376646"/>
                </a:lnTo>
                <a:lnTo>
                  <a:pt x="8059418" y="3368956"/>
                </a:lnTo>
                <a:lnTo>
                  <a:pt x="8057942" y="3357220"/>
                </a:lnTo>
                <a:lnTo>
                  <a:pt x="8047606" y="3347102"/>
                </a:lnTo>
                <a:lnTo>
                  <a:pt x="8041701" y="3334555"/>
                </a:lnTo>
                <a:lnTo>
                  <a:pt x="8047606" y="3331318"/>
                </a:lnTo>
                <a:lnTo>
                  <a:pt x="8046130" y="3318367"/>
                </a:lnTo>
                <a:lnTo>
                  <a:pt x="8033580" y="3307844"/>
                </a:lnTo>
                <a:lnTo>
                  <a:pt x="8026936" y="3264945"/>
                </a:lnTo>
                <a:lnTo>
                  <a:pt x="8015124" y="3250780"/>
                </a:lnTo>
                <a:lnTo>
                  <a:pt x="8015124" y="3243495"/>
                </a:lnTo>
                <a:lnTo>
                  <a:pt x="8009218" y="3243495"/>
                </a:lnTo>
                <a:lnTo>
                  <a:pt x="8006265" y="3237019"/>
                </a:lnTo>
                <a:lnTo>
                  <a:pt x="8014385" y="3239043"/>
                </a:lnTo>
                <a:lnTo>
                  <a:pt x="8014385" y="3234186"/>
                </a:lnTo>
                <a:lnTo>
                  <a:pt x="8019553" y="3234186"/>
                </a:lnTo>
                <a:lnTo>
                  <a:pt x="8020291" y="3220426"/>
                </a:lnTo>
                <a:lnTo>
                  <a:pt x="8015862" y="3196953"/>
                </a:lnTo>
                <a:lnTo>
                  <a:pt x="8012909" y="3188858"/>
                </a:lnTo>
                <a:lnTo>
                  <a:pt x="8004050" y="3164980"/>
                </a:lnTo>
                <a:lnTo>
                  <a:pt x="7987809" y="3160933"/>
                </a:lnTo>
                <a:lnTo>
                  <a:pt x="7984856" y="3141102"/>
                </a:lnTo>
                <a:lnTo>
                  <a:pt x="7978950" y="3141102"/>
                </a:lnTo>
                <a:lnTo>
                  <a:pt x="7941299" y="3105892"/>
                </a:lnTo>
                <a:lnTo>
                  <a:pt x="7940561" y="3094155"/>
                </a:lnTo>
                <a:lnTo>
                  <a:pt x="7930226" y="3088084"/>
                </a:lnTo>
                <a:lnTo>
                  <a:pt x="7918414" y="3048827"/>
                </a:lnTo>
                <a:lnTo>
                  <a:pt x="7911770" y="3046399"/>
                </a:lnTo>
                <a:lnTo>
                  <a:pt x="7913246" y="3039519"/>
                </a:lnTo>
                <a:lnTo>
                  <a:pt x="7901434" y="3037495"/>
                </a:lnTo>
                <a:lnTo>
                  <a:pt x="7900696" y="3030615"/>
                </a:lnTo>
                <a:lnTo>
                  <a:pt x="7885931" y="3019283"/>
                </a:lnTo>
                <a:lnTo>
                  <a:pt x="7881502" y="3019283"/>
                </a:lnTo>
                <a:lnTo>
                  <a:pt x="7874119" y="3009974"/>
                </a:lnTo>
                <a:lnTo>
                  <a:pt x="7864522" y="3009570"/>
                </a:lnTo>
                <a:lnTo>
                  <a:pt x="7855663" y="3005927"/>
                </a:lnTo>
                <a:lnTo>
                  <a:pt x="7830563" y="2981240"/>
                </a:lnTo>
                <a:lnTo>
                  <a:pt x="7829086" y="2974764"/>
                </a:lnTo>
                <a:lnTo>
                  <a:pt x="7820227" y="2967479"/>
                </a:lnTo>
                <a:lnTo>
                  <a:pt x="7818013" y="2950077"/>
                </a:lnTo>
                <a:lnTo>
                  <a:pt x="7812845" y="2933079"/>
                </a:lnTo>
                <a:lnTo>
                  <a:pt x="7809154" y="2926199"/>
                </a:lnTo>
                <a:lnTo>
                  <a:pt x="7812845" y="2922961"/>
                </a:lnTo>
                <a:lnTo>
                  <a:pt x="7816536" y="2907986"/>
                </a:lnTo>
                <a:lnTo>
                  <a:pt x="7813583" y="2902725"/>
                </a:lnTo>
                <a:lnTo>
                  <a:pt x="7810630" y="2886536"/>
                </a:lnTo>
                <a:lnTo>
                  <a:pt x="7801033" y="2878847"/>
                </a:lnTo>
                <a:lnTo>
                  <a:pt x="7796604" y="2863063"/>
                </a:lnTo>
                <a:lnTo>
                  <a:pt x="7792174" y="2859421"/>
                </a:lnTo>
                <a:lnTo>
                  <a:pt x="7790698" y="2847684"/>
                </a:lnTo>
                <a:lnTo>
                  <a:pt x="7786268" y="2846874"/>
                </a:lnTo>
                <a:lnTo>
                  <a:pt x="7782577" y="2837161"/>
                </a:lnTo>
                <a:lnTo>
                  <a:pt x="7770765" y="2825020"/>
                </a:lnTo>
                <a:lnTo>
                  <a:pt x="7754524" y="2818544"/>
                </a:lnTo>
                <a:lnTo>
                  <a:pt x="7744188" y="2810450"/>
                </a:lnTo>
                <a:lnTo>
                  <a:pt x="7736806" y="2817330"/>
                </a:lnTo>
                <a:lnTo>
                  <a:pt x="7729423" y="2813688"/>
                </a:lnTo>
                <a:lnTo>
                  <a:pt x="7729423" y="2805998"/>
                </a:lnTo>
                <a:lnTo>
                  <a:pt x="7719088" y="2799118"/>
                </a:lnTo>
                <a:lnTo>
                  <a:pt x="7719088" y="2792643"/>
                </a:lnTo>
                <a:lnTo>
                  <a:pt x="7722041" y="2786572"/>
                </a:lnTo>
                <a:lnTo>
                  <a:pt x="7719088" y="2772812"/>
                </a:lnTo>
                <a:lnTo>
                  <a:pt x="7711706" y="2768360"/>
                </a:lnTo>
                <a:lnTo>
                  <a:pt x="7702847" y="2746101"/>
                </a:lnTo>
                <a:lnTo>
                  <a:pt x="7691035" y="2741649"/>
                </a:lnTo>
                <a:lnTo>
                  <a:pt x="7686605" y="2735578"/>
                </a:lnTo>
                <a:lnTo>
                  <a:pt x="7684390" y="2723841"/>
                </a:lnTo>
                <a:lnTo>
                  <a:pt x="7676270" y="2722627"/>
                </a:lnTo>
                <a:lnTo>
                  <a:pt x="7672579" y="2714533"/>
                </a:lnTo>
                <a:lnTo>
                  <a:pt x="7671840" y="2707248"/>
                </a:lnTo>
                <a:lnTo>
                  <a:pt x="7657814" y="2684584"/>
                </a:lnTo>
                <a:lnTo>
                  <a:pt x="7652646" y="2684179"/>
                </a:lnTo>
                <a:lnTo>
                  <a:pt x="7641572" y="2675276"/>
                </a:lnTo>
                <a:lnTo>
                  <a:pt x="7640096" y="2665967"/>
                </a:lnTo>
                <a:lnTo>
                  <a:pt x="7634928" y="2663944"/>
                </a:lnTo>
                <a:lnTo>
                  <a:pt x="7632713" y="2654230"/>
                </a:lnTo>
                <a:lnTo>
                  <a:pt x="7610566" y="2631566"/>
                </a:lnTo>
                <a:lnTo>
                  <a:pt x="7613519" y="2629947"/>
                </a:lnTo>
                <a:lnTo>
                  <a:pt x="7602445" y="2623877"/>
                </a:lnTo>
                <a:lnTo>
                  <a:pt x="7595801" y="2627924"/>
                </a:lnTo>
                <a:lnTo>
                  <a:pt x="7593586" y="2624686"/>
                </a:lnTo>
                <a:lnTo>
                  <a:pt x="7586942" y="2627114"/>
                </a:lnTo>
                <a:lnTo>
                  <a:pt x="7585466" y="2622258"/>
                </a:lnTo>
                <a:lnTo>
                  <a:pt x="7590634" y="2608902"/>
                </a:lnTo>
                <a:lnTo>
                  <a:pt x="7589895" y="2589476"/>
                </a:lnTo>
                <a:lnTo>
                  <a:pt x="7591372" y="2572478"/>
                </a:lnTo>
                <a:lnTo>
                  <a:pt x="7591372" y="2570859"/>
                </a:lnTo>
                <a:lnTo>
                  <a:pt x="7595801" y="2559122"/>
                </a:lnTo>
                <a:lnTo>
                  <a:pt x="7595801" y="2554671"/>
                </a:lnTo>
                <a:lnTo>
                  <a:pt x="7595063" y="2555480"/>
                </a:lnTo>
                <a:lnTo>
                  <a:pt x="7589157" y="2563574"/>
                </a:lnTo>
                <a:lnTo>
                  <a:pt x="7587681" y="2566407"/>
                </a:lnTo>
                <a:lnTo>
                  <a:pt x="7579560" y="2591904"/>
                </a:lnTo>
                <a:lnTo>
                  <a:pt x="7578822" y="2601617"/>
                </a:lnTo>
                <a:lnTo>
                  <a:pt x="7572916" y="2615378"/>
                </a:lnTo>
                <a:lnTo>
                  <a:pt x="7577345" y="2619830"/>
                </a:lnTo>
                <a:lnTo>
                  <a:pt x="7573654" y="2636018"/>
                </a:lnTo>
                <a:lnTo>
                  <a:pt x="7567010" y="2642089"/>
                </a:lnTo>
                <a:lnTo>
                  <a:pt x="7564795" y="2647755"/>
                </a:lnTo>
                <a:lnTo>
                  <a:pt x="7563318" y="2644922"/>
                </a:lnTo>
                <a:lnTo>
                  <a:pt x="7550030" y="2638042"/>
                </a:lnTo>
                <a:lnTo>
                  <a:pt x="7526406" y="2614973"/>
                </a:lnTo>
                <a:lnTo>
                  <a:pt x="7523453" y="2606069"/>
                </a:lnTo>
                <a:lnTo>
                  <a:pt x="7510165" y="2600808"/>
                </a:lnTo>
                <a:lnTo>
                  <a:pt x="7504997" y="2591500"/>
                </a:lnTo>
                <a:lnTo>
                  <a:pt x="7504997" y="2582596"/>
                </a:lnTo>
                <a:lnTo>
                  <a:pt x="7485803" y="2567621"/>
                </a:lnTo>
                <a:lnTo>
                  <a:pt x="7485065" y="2561551"/>
                </a:lnTo>
                <a:lnTo>
                  <a:pt x="7480635" y="2556694"/>
                </a:lnTo>
                <a:lnTo>
                  <a:pt x="7476944" y="2544957"/>
                </a:lnTo>
                <a:lnTo>
                  <a:pt x="7472514" y="2544957"/>
                </a:lnTo>
                <a:lnTo>
                  <a:pt x="7470300" y="2542124"/>
                </a:lnTo>
                <a:lnTo>
                  <a:pt x="7468085" y="2545362"/>
                </a:lnTo>
                <a:lnTo>
                  <a:pt x="7468823" y="2551433"/>
                </a:lnTo>
                <a:lnTo>
                  <a:pt x="7467347" y="2557908"/>
                </a:lnTo>
                <a:lnTo>
                  <a:pt x="7478420" y="2570454"/>
                </a:lnTo>
                <a:lnTo>
                  <a:pt x="7478420" y="2580977"/>
                </a:lnTo>
                <a:lnTo>
                  <a:pt x="7496877" y="2600808"/>
                </a:lnTo>
                <a:lnTo>
                  <a:pt x="7499091" y="2608093"/>
                </a:lnTo>
                <a:lnTo>
                  <a:pt x="7527883" y="2630757"/>
                </a:lnTo>
                <a:lnTo>
                  <a:pt x="7532312" y="2638042"/>
                </a:lnTo>
                <a:lnTo>
                  <a:pt x="7530098" y="2645327"/>
                </a:lnTo>
                <a:lnTo>
                  <a:pt x="7530836" y="2652207"/>
                </a:lnTo>
                <a:lnTo>
                  <a:pt x="7547815" y="2669205"/>
                </a:lnTo>
                <a:lnTo>
                  <a:pt x="7547815" y="2674466"/>
                </a:lnTo>
                <a:lnTo>
                  <a:pt x="7552983" y="2680132"/>
                </a:lnTo>
                <a:lnTo>
                  <a:pt x="7555198" y="2697940"/>
                </a:lnTo>
                <a:lnTo>
                  <a:pt x="7560366" y="2705629"/>
                </a:lnTo>
                <a:lnTo>
                  <a:pt x="7559627" y="2715342"/>
                </a:lnTo>
                <a:lnTo>
                  <a:pt x="7591372" y="2757837"/>
                </a:lnTo>
                <a:lnTo>
                  <a:pt x="7593586" y="2770788"/>
                </a:lnTo>
                <a:lnTo>
                  <a:pt x="7601707" y="2775645"/>
                </a:lnTo>
                <a:lnTo>
                  <a:pt x="7621640" y="2802356"/>
                </a:lnTo>
                <a:lnTo>
                  <a:pt x="7626069" y="2814497"/>
                </a:lnTo>
                <a:lnTo>
                  <a:pt x="7631237" y="2820973"/>
                </a:lnTo>
                <a:lnTo>
                  <a:pt x="7631975" y="2817735"/>
                </a:lnTo>
                <a:lnTo>
                  <a:pt x="7635666" y="2820163"/>
                </a:lnTo>
                <a:lnTo>
                  <a:pt x="7643049" y="2831495"/>
                </a:lnTo>
                <a:lnTo>
                  <a:pt x="7648217" y="2832305"/>
                </a:lnTo>
                <a:lnTo>
                  <a:pt x="7654122" y="2837971"/>
                </a:lnTo>
                <a:lnTo>
                  <a:pt x="7639358" y="2837161"/>
                </a:lnTo>
                <a:lnTo>
                  <a:pt x="7635666" y="2834328"/>
                </a:lnTo>
                <a:lnTo>
                  <a:pt x="7634190" y="2838375"/>
                </a:lnTo>
                <a:lnTo>
                  <a:pt x="7637881" y="2844446"/>
                </a:lnTo>
                <a:lnTo>
                  <a:pt x="7638619" y="2855778"/>
                </a:lnTo>
                <a:lnTo>
                  <a:pt x="7636405" y="2862254"/>
                </a:lnTo>
                <a:lnTo>
                  <a:pt x="7644525" y="2886132"/>
                </a:lnTo>
                <a:lnTo>
                  <a:pt x="7660028" y="2895440"/>
                </a:lnTo>
                <a:lnTo>
                  <a:pt x="7668887" y="2895440"/>
                </a:lnTo>
                <a:lnTo>
                  <a:pt x="7674793" y="2893012"/>
                </a:lnTo>
                <a:lnTo>
                  <a:pt x="7681438" y="2905153"/>
                </a:lnTo>
                <a:lnTo>
                  <a:pt x="7691773" y="2907986"/>
                </a:lnTo>
                <a:lnTo>
                  <a:pt x="7694726" y="2913652"/>
                </a:lnTo>
                <a:lnTo>
                  <a:pt x="7706538" y="2924580"/>
                </a:lnTo>
                <a:lnTo>
                  <a:pt x="7714658" y="2927817"/>
                </a:lnTo>
                <a:lnTo>
                  <a:pt x="7714658" y="2928627"/>
                </a:lnTo>
                <a:lnTo>
                  <a:pt x="7713920" y="2932674"/>
                </a:lnTo>
                <a:lnTo>
                  <a:pt x="7713182" y="2936721"/>
                </a:lnTo>
                <a:lnTo>
                  <a:pt x="7716135" y="2940364"/>
                </a:lnTo>
                <a:lnTo>
                  <a:pt x="7714658" y="2942792"/>
                </a:lnTo>
                <a:lnTo>
                  <a:pt x="7716135" y="2944815"/>
                </a:lnTo>
                <a:lnTo>
                  <a:pt x="7716135" y="2946839"/>
                </a:lnTo>
                <a:lnTo>
                  <a:pt x="7718350" y="2949267"/>
                </a:lnTo>
                <a:lnTo>
                  <a:pt x="7721303" y="2961813"/>
                </a:lnTo>
                <a:lnTo>
                  <a:pt x="7730900" y="2972336"/>
                </a:lnTo>
                <a:lnTo>
                  <a:pt x="7730900" y="2976788"/>
                </a:lnTo>
                <a:lnTo>
                  <a:pt x="7728685" y="2977193"/>
                </a:lnTo>
                <a:lnTo>
                  <a:pt x="7727209" y="2973955"/>
                </a:lnTo>
                <a:lnTo>
                  <a:pt x="7723517" y="2969503"/>
                </a:lnTo>
                <a:lnTo>
                  <a:pt x="7722041" y="2971122"/>
                </a:lnTo>
                <a:lnTo>
                  <a:pt x="7722779" y="2979621"/>
                </a:lnTo>
                <a:lnTo>
                  <a:pt x="7735329" y="3012403"/>
                </a:lnTo>
                <a:lnTo>
                  <a:pt x="7737544" y="3030615"/>
                </a:lnTo>
                <a:lnTo>
                  <a:pt x="7734591" y="3047613"/>
                </a:lnTo>
                <a:lnTo>
                  <a:pt x="7741235" y="3067444"/>
                </a:lnTo>
                <a:lnTo>
                  <a:pt x="7750832" y="3083228"/>
                </a:lnTo>
                <a:lnTo>
                  <a:pt x="7758953" y="3084847"/>
                </a:lnTo>
                <a:lnTo>
                  <a:pt x="7780362" y="3098202"/>
                </a:lnTo>
                <a:lnTo>
                  <a:pt x="7780362" y="3107106"/>
                </a:lnTo>
                <a:lnTo>
                  <a:pt x="7790698" y="3107511"/>
                </a:lnTo>
                <a:lnTo>
                  <a:pt x="7801771" y="3112772"/>
                </a:lnTo>
                <a:lnTo>
                  <a:pt x="7801771" y="3118843"/>
                </a:lnTo>
                <a:lnTo>
                  <a:pt x="7805462" y="3118843"/>
                </a:lnTo>
                <a:lnTo>
                  <a:pt x="7817274" y="3130175"/>
                </a:lnTo>
                <a:lnTo>
                  <a:pt x="7837945" y="3180764"/>
                </a:lnTo>
                <a:lnTo>
                  <a:pt x="7844589" y="3213951"/>
                </a:lnTo>
                <a:lnTo>
                  <a:pt x="7848281" y="3214760"/>
                </a:lnTo>
                <a:lnTo>
                  <a:pt x="7851234" y="3226901"/>
                </a:lnTo>
                <a:lnTo>
                  <a:pt x="7851234" y="3230949"/>
                </a:lnTo>
                <a:lnTo>
                  <a:pt x="7857878" y="3233377"/>
                </a:lnTo>
                <a:lnTo>
                  <a:pt x="7862307" y="3243090"/>
                </a:lnTo>
                <a:lnTo>
                  <a:pt x="7864522" y="3257255"/>
                </a:lnTo>
                <a:lnTo>
                  <a:pt x="7873381" y="3259279"/>
                </a:lnTo>
                <a:lnTo>
                  <a:pt x="7872643" y="3246328"/>
                </a:lnTo>
                <a:lnTo>
                  <a:pt x="7870428" y="3246732"/>
                </a:lnTo>
                <a:lnTo>
                  <a:pt x="7871166" y="3237424"/>
                </a:lnTo>
                <a:lnTo>
                  <a:pt x="7874857" y="3236210"/>
                </a:lnTo>
                <a:lnTo>
                  <a:pt x="7883716" y="3247947"/>
                </a:lnTo>
                <a:lnTo>
                  <a:pt x="7880763" y="3251184"/>
                </a:lnTo>
                <a:lnTo>
                  <a:pt x="7888884" y="3262921"/>
                </a:lnTo>
                <a:lnTo>
                  <a:pt x="7894790" y="3268182"/>
                </a:lnTo>
                <a:lnTo>
                  <a:pt x="7899219" y="3265349"/>
                </a:lnTo>
                <a:lnTo>
                  <a:pt x="7906602" y="3264135"/>
                </a:lnTo>
                <a:lnTo>
                  <a:pt x="7910293" y="3266159"/>
                </a:lnTo>
                <a:lnTo>
                  <a:pt x="7916199" y="3264135"/>
                </a:lnTo>
                <a:lnTo>
                  <a:pt x="7925796" y="3273444"/>
                </a:lnTo>
                <a:lnTo>
                  <a:pt x="7930226" y="3278705"/>
                </a:lnTo>
                <a:lnTo>
                  <a:pt x="7944252" y="3281943"/>
                </a:lnTo>
                <a:lnTo>
                  <a:pt x="7947205" y="3286799"/>
                </a:lnTo>
                <a:lnTo>
                  <a:pt x="7964185" y="3303797"/>
                </a:lnTo>
                <a:lnTo>
                  <a:pt x="7970829" y="3315534"/>
                </a:lnTo>
                <a:lnTo>
                  <a:pt x="7981165" y="3319581"/>
                </a:lnTo>
                <a:lnTo>
                  <a:pt x="7988547" y="3327675"/>
                </a:lnTo>
                <a:lnTo>
                  <a:pt x="7992976" y="3327675"/>
                </a:lnTo>
                <a:lnTo>
                  <a:pt x="7992976" y="3324842"/>
                </a:lnTo>
                <a:lnTo>
                  <a:pt x="7996668" y="3329294"/>
                </a:lnTo>
                <a:lnTo>
                  <a:pt x="8004788" y="3348316"/>
                </a:lnTo>
                <a:lnTo>
                  <a:pt x="8010694" y="3349935"/>
                </a:lnTo>
                <a:lnTo>
                  <a:pt x="8018077" y="3358434"/>
                </a:lnTo>
                <a:lnTo>
                  <a:pt x="8015862" y="3361267"/>
                </a:lnTo>
                <a:lnTo>
                  <a:pt x="8021030" y="3370170"/>
                </a:lnTo>
                <a:lnTo>
                  <a:pt x="8026197" y="3370170"/>
                </a:lnTo>
                <a:lnTo>
                  <a:pt x="8031365" y="3372599"/>
                </a:lnTo>
                <a:lnTo>
                  <a:pt x="8035056" y="3369361"/>
                </a:lnTo>
                <a:lnTo>
                  <a:pt x="8037271" y="3372194"/>
                </a:lnTo>
                <a:lnTo>
                  <a:pt x="8039486" y="3373408"/>
                </a:lnTo>
                <a:lnTo>
                  <a:pt x="8040224" y="3373408"/>
                </a:lnTo>
                <a:lnTo>
                  <a:pt x="8039486" y="3376646"/>
                </a:lnTo>
                <a:lnTo>
                  <a:pt x="8051298" y="3387168"/>
                </a:lnTo>
                <a:lnTo>
                  <a:pt x="8054251" y="3387168"/>
                </a:lnTo>
                <a:lnTo>
                  <a:pt x="8052774" y="3391620"/>
                </a:lnTo>
                <a:lnTo>
                  <a:pt x="8054251" y="3405785"/>
                </a:lnTo>
                <a:lnTo>
                  <a:pt x="8049821" y="3407809"/>
                </a:lnTo>
                <a:lnTo>
                  <a:pt x="8040224" y="3417117"/>
                </a:lnTo>
                <a:lnTo>
                  <a:pt x="8033580" y="3417522"/>
                </a:lnTo>
                <a:lnTo>
                  <a:pt x="8028412" y="3424402"/>
                </a:lnTo>
                <a:lnTo>
                  <a:pt x="8017338" y="3424402"/>
                </a:lnTo>
                <a:lnTo>
                  <a:pt x="8023244" y="3430473"/>
                </a:lnTo>
                <a:lnTo>
                  <a:pt x="8026197" y="3431282"/>
                </a:lnTo>
                <a:lnTo>
                  <a:pt x="8034318" y="3428449"/>
                </a:lnTo>
                <a:lnTo>
                  <a:pt x="8046868" y="3428045"/>
                </a:lnTo>
                <a:lnTo>
                  <a:pt x="8048345" y="3431282"/>
                </a:lnTo>
                <a:lnTo>
                  <a:pt x="8052036" y="3436948"/>
                </a:lnTo>
                <a:lnTo>
                  <a:pt x="8054989" y="3437758"/>
                </a:lnTo>
                <a:lnTo>
                  <a:pt x="8085257" y="3468111"/>
                </a:lnTo>
                <a:lnTo>
                  <a:pt x="8088948" y="3475396"/>
                </a:lnTo>
                <a:lnTo>
                  <a:pt x="8093378" y="3476206"/>
                </a:lnTo>
                <a:lnTo>
                  <a:pt x="8105928" y="3486728"/>
                </a:lnTo>
                <a:lnTo>
                  <a:pt x="8118478" y="3489561"/>
                </a:lnTo>
                <a:lnTo>
                  <a:pt x="8132504" y="3487942"/>
                </a:lnTo>
                <a:lnTo>
                  <a:pt x="8136934" y="3483086"/>
                </a:lnTo>
                <a:lnTo>
                  <a:pt x="8150222" y="3475396"/>
                </a:lnTo>
                <a:lnTo>
                  <a:pt x="8158343" y="3475396"/>
                </a:lnTo>
                <a:lnTo>
                  <a:pt x="8174584" y="3463255"/>
                </a:lnTo>
                <a:lnTo>
                  <a:pt x="8179752" y="3462850"/>
                </a:lnTo>
                <a:lnTo>
                  <a:pt x="8182705" y="3465683"/>
                </a:lnTo>
                <a:lnTo>
                  <a:pt x="8195993" y="3464874"/>
                </a:lnTo>
                <a:lnTo>
                  <a:pt x="8201161" y="3463659"/>
                </a:lnTo>
                <a:lnTo>
                  <a:pt x="8210758" y="3467707"/>
                </a:lnTo>
                <a:lnTo>
                  <a:pt x="8225523" y="3466088"/>
                </a:lnTo>
                <a:lnTo>
                  <a:pt x="8255791" y="3449090"/>
                </a:lnTo>
                <a:lnTo>
                  <a:pt x="8265388" y="3447066"/>
                </a:lnTo>
                <a:lnTo>
                  <a:pt x="8274986" y="3451113"/>
                </a:lnTo>
                <a:lnTo>
                  <a:pt x="8282368" y="3449090"/>
                </a:lnTo>
                <a:lnTo>
                  <a:pt x="8296395" y="3449494"/>
                </a:lnTo>
                <a:lnTo>
                  <a:pt x="8309683" y="3443019"/>
                </a:lnTo>
                <a:lnTo>
                  <a:pt x="8325924" y="3442210"/>
                </a:lnTo>
                <a:lnTo>
                  <a:pt x="8330354" y="3444638"/>
                </a:lnTo>
                <a:lnTo>
                  <a:pt x="8335522" y="3444638"/>
                </a:lnTo>
                <a:lnTo>
                  <a:pt x="8359884" y="3440186"/>
                </a:lnTo>
                <a:lnTo>
                  <a:pt x="8368743" y="3433711"/>
                </a:lnTo>
                <a:lnTo>
                  <a:pt x="8383507" y="3431687"/>
                </a:lnTo>
                <a:lnTo>
                  <a:pt x="8387937" y="3435329"/>
                </a:lnTo>
                <a:lnTo>
                  <a:pt x="8389413" y="3431282"/>
                </a:lnTo>
                <a:lnTo>
                  <a:pt x="8404916" y="3429663"/>
                </a:lnTo>
                <a:lnTo>
                  <a:pt x="8413775" y="3421569"/>
                </a:lnTo>
                <a:lnTo>
                  <a:pt x="8415252" y="3422783"/>
                </a:lnTo>
                <a:lnTo>
                  <a:pt x="8418943" y="3416308"/>
                </a:lnTo>
                <a:lnTo>
                  <a:pt x="8417467" y="3415094"/>
                </a:lnTo>
                <a:lnTo>
                  <a:pt x="8424111" y="3409428"/>
                </a:lnTo>
                <a:lnTo>
                  <a:pt x="8427802" y="3410237"/>
                </a:lnTo>
                <a:lnTo>
                  <a:pt x="8427802" y="3407809"/>
                </a:lnTo>
                <a:lnTo>
                  <a:pt x="8433708" y="3411856"/>
                </a:lnTo>
                <a:lnTo>
                  <a:pt x="8446258" y="3415903"/>
                </a:lnTo>
                <a:lnTo>
                  <a:pt x="8452164" y="3415498"/>
                </a:lnTo>
                <a:lnTo>
                  <a:pt x="8454379" y="3416713"/>
                </a:lnTo>
                <a:lnTo>
                  <a:pt x="8449211" y="3423997"/>
                </a:lnTo>
                <a:lnTo>
                  <a:pt x="8446258" y="3431282"/>
                </a:lnTo>
                <a:lnTo>
                  <a:pt x="8445520" y="3438567"/>
                </a:lnTo>
                <a:lnTo>
                  <a:pt x="8442567" y="3443019"/>
                </a:lnTo>
                <a:lnTo>
                  <a:pt x="8444782" y="3447066"/>
                </a:lnTo>
                <a:lnTo>
                  <a:pt x="8451426" y="3447471"/>
                </a:lnTo>
                <a:lnTo>
                  <a:pt x="8452164" y="3450304"/>
                </a:lnTo>
                <a:lnTo>
                  <a:pt x="8446258" y="3454351"/>
                </a:lnTo>
                <a:lnTo>
                  <a:pt x="8441829" y="3463659"/>
                </a:lnTo>
                <a:lnTo>
                  <a:pt x="8446258" y="3469325"/>
                </a:lnTo>
                <a:lnTo>
                  <a:pt x="8448473" y="3477015"/>
                </a:lnTo>
                <a:lnTo>
                  <a:pt x="8444782" y="3484300"/>
                </a:lnTo>
                <a:lnTo>
                  <a:pt x="8451426" y="3483490"/>
                </a:lnTo>
                <a:lnTo>
                  <a:pt x="8450688" y="3481062"/>
                </a:lnTo>
                <a:lnTo>
                  <a:pt x="8453641" y="3481872"/>
                </a:lnTo>
                <a:lnTo>
                  <a:pt x="8456594" y="3487538"/>
                </a:lnTo>
                <a:lnTo>
                  <a:pt x="8453641" y="3489156"/>
                </a:lnTo>
                <a:lnTo>
                  <a:pt x="8452164" y="3487133"/>
                </a:lnTo>
                <a:lnTo>
                  <a:pt x="8446258" y="3487538"/>
                </a:lnTo>
                <a:lnTo>
                  <a:pt x="8441829" y="3488347"/>
                </a:lnTo>
                <a:lnTo>
                  <a:pt x="8434446" y="3500084"/>
                </a:lnTo>
                <a:lnTo>
                  <a:pt x="8438137" y="3505750"/>
                </a:lnTo>
                <a:lnTo>
                  <a:pt x="8436661" y="3517082"/>
                </a:lnTo>
                <a:lnTo>
                  <a:pt x="8432970" y="3521534"/>
                </a:lnTo>
                <a:lnTo>
                  <a:pt x="8433708" y="3533675"/>
                </a:lnTo>
                <a:lnTo>
                  <a:pt x="8416728" y="3555934"/>
                </a:lnTo>
                <a:lnTo>
                  <a:pt x="8404916" y="3578598"/>
                </a:lnTo>
                <a:lnTo>
                  <a:pt x="8397534" y="3586693"/>
                </a:lnTo>
                <a:lnTo>
                  <a:pt x="8393843" y="3586288"/>
                </a:lnTo>
                <a:lnTo>
                  <a:pt x="8382769" y="3597215"/>
                </a:lnTo>
                <a:lnTo>
                  <a:pt x="8382031" y="3602477"/>
                </a:lnTo>
                <a:lnTo>
                  <a:pt x="8387199" y="3608952"/>
                </a:lnTo>
                <a:lnTo>
                  <a:pt x="8380554" y="3614213"/>
                </a:lnTo>
                <a:lnTo>
                  <a:pt x="8352501" y="3663993"/>
                </a:lnTo>
                <a:lnTo>
                  <a:pt x="8351025" y="3678563"/>
                </a:lnTo>
                <a:lnTo>
                  <a:pt x="8333307" y="3701632"/>
                </a:lnTo>
                <a:lnTo>
                  <a:pt x="8332569" y="3709321"/>
                </a:lnTo>
                <a:lnTo>
                  <a:pt x="8298609" y="3751816"/>
                </a:lnTo>
                <a:lnTo>
                  <a:pt x="8294918" y="3761529"/>
                </a:lnTo>
                <a:lnTo>
                  <a:pt x="8280153" y="3775694"/>
                </a:lnTo>
                <a:lnTo>
                  <a:pt x="8253576" y="3805238"/>
                </a:lnTo>
                <a:lnTo>
                  <a:pt x="8198208" y="3850567"/>
                </a:lnTo>
                <a:lnTo>
                  <a:pt x="8174584" y="3869183"/>
                </a:lnTo>
                <a:lnTo>
                  <a:pt x="8158343" y="3872016"/>
                </a:lnTo>
                <a:lnTo>
                  <a:pt x="8144316" y="3881325"/>
                </a:lnTo>
                <a:lnTo>
                  <a:pt x="8126599" y="3893871"/>
                </a:lnTo>
                <a:lnTo>
                  <a:pt x="8092639" y="3926653"/>
                </a:lnTo>
                <a:lnTo>
                  <a:pt x="8084519" y="3928676"/>
                </a:lnTo>
                <a:lnTo>
                  <a:pt x="8057204" y="3957411"/>
                </a:lnTo>
                <a:lnTo>
                  <a:pt x="8052036" y="3959030"/>
                </a:lnTo>
                <a:lnTo>
                  <a:pt x="8048345" y="3965910"/>
                </a:lnTo>
                <a:lnTo>
                  <a:pt x="8038009" y="3968743"/>
                </a:lnTo>
                <a:lnTo>
                  <a:pt x="8026936" y="3978052"/>
                </a:lnTo>
                <a:lnTo>
                  <a:pt x="8022506" y="3987765"/>
                </a:lnTo>
                <a:lnTo>
                  <a:pt x="7981903" y="4029855"/>
                </a:lnTo>
                <a:lnTo>
                  <a:pt x="7981165" y="4031879"/>
                </a:lnTo>
                <a:lnTo>
                  <a:pt x="7980426" y="4034712"/>
                </a:lnTo>
                <a:lnTo>
                  <a:pt x="7964185" y="4053329"/>
                </a:lnTo>
                <a:lnTo>
                  <a:pt x="7959755" y="4054543"/>
                </a:lnTo>
                <a:lnTo>
                  <a:pt x="7954588" y="4060209"/>
                </a:lnTo>
                <a:lnTo>
                  <a:pt x="7957541" y="4064661"/>
                </a:lnTo>
                <a:lnTo>
                  <a:pt x="7939823" y="4070327"/>
                </a:lnTo>
                <a:lnTo>
                  <a:pt x="7930964" y="4082063"/>
                </a:lnTo>
                <a:lnTo>
                  <a:pt x="7916199" y="4082063"/>
                </a:lnTo>
                <a:lnTo>
                  <a:pt x="7910293" y="4084087"/>
                </a:lnTo>
                <a:lnTo>
                  <a:pt x="7909555" y="4087325"/>
                </a:lnTo>
                <a:lnTo>
                  <a:pt x="7902172" y="4095014"/>
                </a:lnTo>
                <a:lnTo>
                  <a:pt x="7902172" y="4100275"/>
                </a:lnTo>
                <a:lnTo>
                  <a:pt x="7905125" y="4102704"/>
                </a:lnTo>
                <a:lnTo>
                  <a:pt x="7897005" y="4114440"/>
                </a:lnTo>
                <a:lnTo>
                  <a:pt x="7888884" y="4123749"/>
                </a:lnTo>
                <a:lnTo>
                  <a:pt x="7888884" y="4133867"/>
                </a:lnTo>
                <a:lnTo>
                  <a:pt x="7881502" y="4148436"/>
                </a:lnTo>
                <a:lnTo>
                  <a:pt x="7863045" y="4172719"/>
                </a:lnTo>
                <a:lnTo>
                  <a:pt x="7852710" y="4176766"/>
                </a:lnTo>
                <a:lnTo>
                  <a:pt x="7848281" y="4176766"/>
                </a:lnTo>
                <a:lnTo>
                  <a:pt x="7846804" y="4176766"/>
                </a:lnTo>
                <a:lnTo>
                  <a:pt x="7849019" y="4179195"/>
                </a:lnTo>
                <a:lnTo>
                  <a:pt x="7849757" y="4186480"/>
                </a:lnTo>
                <a:lnTo>
                  <a:pt x="7846804" y="4190931"/>
                </a:lnTo>
                <a:lnTo>
                  <a:pt x="7835730" y="4221285"/>
                </a:lnTo>
                <a:lnTo>
                  <a:pt x="7827610" y="4240711"/>
                </a:lnTo>
                <a:lnTo>
                  <a:pt x="7828348" y="4251234"/>
                </a:lnTo>
                <a:lnTo>
                  <a:pt x="7842375" y="4262566"/>
                </a:lnTo>
                <a:lnTo>
                  <a:pt x="7852710" y="4273493"/>
                </a:lnTo>
                <a:lnTo>
                  <a:pt x="7859354" y="4272279"/>
                </a:lnTo>
                <a:lnTo>
                  <a:pt x="7865998" y="4289277"/>
                </a:lnTo>
                <a:lnTo>
                  <a:pt x="7863045" y="4294943"/>
                </a:lnTo>
                <a:lnTo>
                  <a:pt x="7859354" y="4293729"/>
                </a:lnTo>
                <a:lnTo>
                  <a:pt x="7852710" y="4297371"/>
                </a:lnTo>
                <a:lnTo>
                  <a:pt x="7849757" y="4308299"/>
                </a:lnTo>
                <a:lnTo>
                  <a:pt x="7851234" y="4325297"/>
                </a:lnTo>
                <a:lnTo>
                  <a:pt x="7858616" y="4332177"/>
                </a:lnTo>
                <a:lnTo>
                  <a:pt x="7857140" y="4342699"/>
                </a:lnTo>
                <a:lnTo>
                  <a:pt x="7850495" y="4347961"/>
                </a:lnTo>
                <a:lnTo>
                  <a:pt x="7851972" y="4358079"/>
                </a:lnTo>
                <a:lnTo>
                  <a:pt x="7857878" y="4370625"/>
                </a:lnTo>
                <a:lnTo>
                  <a:pt x="7854925" y="4371029"/>
                </a:lnTo>
                <a:lnTo>
                  <a:pt x="7857878" y="4376695"/>
                </a:lnTo>
                <a:lnTo>
                  <a:pt x="7860093" y="4385599"/>
                </a:lnTo>
                <a:lnTo>
                  <a:pt x="7865260" y="4390456"/>
                </a:lnTo>
                <a:lnTo>
                  <a:pt x="7860831" y="4397741"/>
                </a:lnTo>
                <a:lnTo>
                  <a:pt x="7865260" y="4403002"/>
                </a:lnTo>
                <a:lnTo>
                  <a:pt x="7870428" y="4416762"/>
                </a:lnTo>
                <a:lnTo>
                  <a:pt x="7868951" y="4423642"/>
                </a:lnTo>
                <a:lnTo>
                  <a:pt x="7886669" y="4439426"/>
                </a:lnTo>
                <a:lnTo>
                  <a:pt x="7899219" y="4441045"/>
                </a:lnTo>
                <a:lnTo>
                  <a:pt x="7910293" y="4449544"/>
                </a:lnTo>
                <a:lnTo>
                  <a:pt x="7910293" y="4453996"/>
                </a:lnTo>
                <a:lnTo>
                  <a:pt x="7911770" y="4454805"/>
                </a:lnTo>
                <a:lnTo>
                  <a:pt x="7914723" y="4456829"/>
                </a:lnTo>
                <a:lnTo>
                  <a:pt x="7913246" y="4467756"/>
                </a:lnTo>
                <a:lnTo>
                  <a:pt x="7910293" y="4473017"/>
                </a:lnTo>
                <a:lnTo>
                  <a:pt x="7913246" y="4475446"/>
                </a:lnTo>
                <a:lnTo>
                  <a:pt x="7902911" y="4488801"/>
                </a:lnTo>
                <a:lnTo>
                  <a:pt x="7902172" y="4493658"/>
                </a:lnTo>
                <a:lnTo>
                  <a:pt x="7903649" y="4497300"/>
                </a:lnTo>
                <a:lnTo>
                  <a:pt x="7904387" y="4499729"/>
                </a:lnTo>
                <a:lnTo>
                  <a:pt x="7900696" y="4503371"/>
                </a:lnTo>
                <a:lnTo>
                  <a:pt x="7902911" y="4519964"/>
                </a:lnTo>
                <a:lnTo>
                  <a:pt x="7908817" y="4529678"/>
                </a:lnTo>
                <a:lnTo>
                  <a:pt x="7905864" y="4532106"/>
                </a:lnTo>
                <a:lnTo>
                  <a:pt x="7905864" y="4544247"/>
                </a:lnTo>
                <a:lnTo>
                  <a:pt x="7908817" y="4546676"/>
                </a:lnTo>
                <a:lnTo>
                  <a:pt x="7908817" y="4558412"/>
                </a:lnTo>
                <a:lnTo>
                  <a:pt x="7903649" y="4563269"/>
                </a:lnTo>
                <a:lnTo>
                  <a:pt x="7905125" y="4575410"/>
                </a:lnTo>
                <a:lnTo>
                  <a:pt x="7902172" y="4598074"/>
                </a:lnTo>
                <a:lnTo>
                  <a:pt x="7899958" y="4598074"/>
                </a:lnTo>
                <a:lnTo>
                  <a:pt x="7902911" y="4602121"/>
                </a:lnTo>
                <a:lnTo>
                  <a:pt x="7902911" y="4622762"/>
                </a:lnTo>
                <a:lnTo>
                  <a:pt x="7895528" y="4623571"/>
                </a:lnTo>
                <a:lnTo>
                  <a:pt x="7894790" y="4626404"/>
                </a:lnTo>
                <a:lnTo>
                  <a:pt x="7897743" y="4629642"/>
                </a:lnTo>
                <a:lnTo>
                  <a:pt x="7907340" y="4630047"/>
                </a:lnTo>
                <a:lnTo>
                  <a:pt x="7910293" y="4631666"/>
                </a:lnTo>
                <a:lnTo>
                  <a:pt x="7912508" y="4649473"/>
                </a:lnTo>
                <a:lnTo>
                  <a:pt x="7907340" y="4656353"/>
                </a:lnTo>
                <a:lnTo>
                  <a:pt x="7902172" y="4658781"/>
                </a:lnTo>
                <a:lnTo>
                  <a:pt x="7905125" y="4662829"/>
                </a:lnTo>
                <a:lnTo>
                  <a:pt x="7903649" y="4667280"/>
                </a:lnTo>
                <a:lnTo>
                  <a:pt x="7897005" y="4667280"/>
                </a:lnTo>
                <a:lnTo>
                  <a:pt x="7890361" y="4674161"/>
                </a:lnTo>
                <a:lnTo>
                  <a:pt x="7891837" y="4676589"/>
                </a:lnTo>
                <a:lnTo>
                  <a:pt x="7894052" y="4674970"/>
                </a:lnTo>
                <a:lnTo>
                  <a:pt x="7900696" y="4675375"/>
                </a:lnTo>
                <a:lnTo>
                  <a:pt x="7896266" y="4681445"/>
                </a:lnTo>
                <a:lnTo>
                  <a:pt x="7894790" y="4690754"/>
                </a:lnTo>
                <a:lnTo>
                  <a:pt x="7888884" y="4691968"/>
                </a:lnTo>
                <a:lnTo>
                  <a:pt x="7877810" y="4704514"/>
                </a:lnTo>
                <a:lnTo>
                  <a:pt x="7877810" y="4710180"/>
                </a:lnTo>
                <a:lnTo>
                  <a:pt x="7868213" y="4722726"/>
                </a:lnTo>
                <a:lnTo>
                  <a:pt x="7859354" y="4723940"/>
                </a:lnTo>
                <a:lnTo>
                  <a:pt x="7860093" y="4732440"/>
                </a:lnTo>
                <a:lnTo>
                  <a:pt x="7827610" y="4749033"/>
                </a:lnTo>
                <a:lnTo>
                  <a:pt x="7822442" y="4749438"/>
                </a:lnTo>
                <a:lnTo>
                  <a:pt x="7819489" y="4755913"/>
                </a:lnTo>
                <a:lnTo>
                  <a:pt x="7787745" y="4771697"/>
                </a:lnTo>
                <a:lnTo>
                  <a:pt x="7775933" y="4770483"/>
                </a:lnTo>
                <a:lnTo>
                  <a:pt x="7775194" y="4772506"/>
                </a:lnTo>
                <a:lnTo>
                  <a:pt x="7761168" y="4778982"/>
                </a:lnTo>
                <a:lnTo>
                  <a:pt x="7740497" y="4791123"/>
                </a:lnTo>
                <a:lnTo>
                  <a:pt x="7736068" y="4788290"/>
                </a:lnTo>
                <a:lnTo>
                  <a:pt x="7735329" y="4793956"/>
                </a:lnTo>
                <a:lnTo>
                  <a:pt x="7723517" y="4807716"/>
                </a:lnTo>
                <a:lnTo>
                  <a:pt x="7717611" y="4810145"/>
                </a:lnTo>
                <a:lnTo>
                  <a:pt x="7713920" y="4802860"/>
                </a:lnTo>
                <a:lnTo>
                  <a:pt x="7711706" y="4814597"/>
                </a:lnTo>
                <a:lnTo>
                  <a:pt x="7705800" y="4816215"/>
                </a:lnTo>
                <a:lnTo>
                  <a:pt x="7704323" y="4823096"/>
                </a:lnTo>
                <a:lnTo>
                  <a:pt x="7684390" y="4834023"/>
                </a:lnTo>
                <a:lnTo>
                  <a:pt x="7683652" y="4838475"/>
                </a:lnTo>
                <a:lnTo>
                  <a:pt x="7678485" y="4842522"/>
                </a:lnTo>
                <a:lnTo>
                  <a:pt x="7673317" y="4844141"/>
                </a:lnTo>
                <a:lnTo>
                  <a:pt x="7674055" y="4850616"/>
                </a:lnTo>
                <a:lnTo>
                  <a:pt x="7662243" y="4851021"/>
                </a:lnTo>
                <a:lnTo>
                  <a:pt x="7635666" y="4867209"/>
                </a:lnTo>
                <a:lnTo>
                  <a:pt x="7637143" y="4877732"/>
                </a:lnTo>
                <a:lnTo>
                  <a:pt x="7629022" y="4883803"/>
                </a:lnTo>
                <a:lnTo>
                  <a:pt x="7616472" y="4883803"/>
                </a:lnTo>
                <a:lnTo>
                  <a:pt x="7612043" y="4889469"/>
                </a:lnTo>
                <a:lnTo>
                  <a:pt x="7602445" y="4884207"/>
                </a:lnTo>
                <a:lnTo>
                  <a:pt x="7597278" y="4884612"/>
                </a:lnTo>
                <a:lnTo>
                  <a:pt x="7597278" y="4888659"/>
                </a:lnTo>
                <a:lnTo>
                  <a:pt x="7602445" y="4893921"/>
                </a:lnTo>
                <a:lnTo>
                  <a:pt x="7601707" y="4901205"/>
                </a:lnTo>
                <a:lnTo>
                  <a:pt x="7598016" y="4905657"/>
                </a:lnTo>
                <a:lnTo>
                  <a:pt x="7599492" y="4912537"/>
                </a:lnTo>
                <a:lnTo>
                  <a:pt x="7594325" y="4919822"/>
                </a:lnTo>
                <a:lnTo>
                  <a:pt x="7608351" y="4937630"/>
                </a:lnTo>
                <a:lnTo>
                  <a:pt x="7609090" y="4943700"/>
                </a:lnTo>
                <a:lnTo>
                  <a:pt x="7602445" y="4948557"/>
                </a:lnTo>
                <a:lnTo>
                  <a:pt x="7607613" y="4950581"/>
                </a:lnTo>
                <a:lnTo>
                  <a:pt x="7612781" y="4958675"/>
                </a:lnTo>
                <a:lnTo>
                  <a:pt x="7612781" y="4969602"/>
                </a:lnTo>
                <a:lnTo>
                  <a:pt x="7618687" y="4979720"/>
                </a:lnTo>
                <a:lnTo>
                  <a:pt x="7616472" y="5008455"/>
                </a:lnTo>
                <a:lnTo>
                  <a:pt x="7619425" y="5018573"/>
                </a:lnTo>
                <a:lnTo>
                  <a:pt x="7623116" y="5017763"/>
                </a:lnTo>
                <a:lnTo>
                  <a:pt x="7623116" y="5010074"/>
                </a:lnTo>
                <a:lnTo>
                  <a:pt x="7628284" y="4998742"/>
                </a:lnTo>
                <a:lnTo>
                  <a:pt x="7629022" y="5008455"/>
                </a:lnTo>
                <a:lnTo>
                  <a:pt x="7631975" y="5008455"/>
                </a:lnTo>
                <a:lnTo>
                  <a:pt x="7631237" y="5020596"/>
                </a:lnTo>
                <a:lnTo>
                  <a:pt x="7626807" y="5025453"/>
                </a:lnTo>
                <a:lnTo>
                  <a:pt x="7626069" y="5037999"/>
                </a:lnTo>
                <a:lnTo>
                  <a:pt x="7628284" y="5039618"/>
                </a:lnTo>
                <a:lnTo>
                  <a:pt x="7622378" y="5054188"/>
                </a:lnTo>
                <a:lnTo>
                  <a:pt x="7622378" y="5061877"/>
                </a:lnTo>
                <a:lnTo>
                  <a:pt x="7617949" y="5067138"/>
                </a:lnTo>
                <a:lnTo>
                  <a:pt x="7617210" y="5076447"/>
                </a:lnTo>
                <a:lnTo>
                  <a:pt x="7614257" y="5076447"/>
                </a:lnTo>
                <a:lnTo>
                  <a:pt x="7616472" y="5084541"/>
                </a:lnTo>
                <a:lnTo>
                  <a:pt x="7623854" y="5080494"/>
                </a:lnTo>
                <a:lnTo>
                  <a:pt x="7625331" y="5085755"/>
                </a:lnTo>
                <a:lnTo>
                  <a:pt x="7619425" y="5094254"/>
                </a:lnTo>
                <a:lnTo>
                  <a:pt x="7616472" y="5105991"/>
                </a:lnTo>
                <a:lnTo>
                  <a:pt x="7598016" y="5123798"/>
                </a:lnTo>
                <a:lnTo>
                  <a:pt x="7565533" y="5137559"/>
                </a:lnTo>
                <a:lnTo>
                  <a:pt x="7521977" y="5145653"/>
                </a:lnTo>
                <a:lnTo>
                  <a:pt x="7505735" y="5160223"/>
                </a:lnTo>
                <a:lnTo>
                  <a:pt x="7492447" y="5163056"/>
                </a:lnTo>
                <a:lnTo>
                  <a:pt x="7488756" y="5168722"/>
                </a:lnTo>
                <a:lnTo>
                  <a:pt x="7482850" y="5173578"/>
                </a:lnTo>
                <a:lnTo>
                  <a:pt x="7479159" y="5184506"/>
                </a:lnTo>
                <a:lnTo>
                  <a:pt x="7473991" y="5184506"/>
                </a:lnTo>
                <a:lnTo>
                  <a:pt x="7469562" y="5187339"/>
                </a:lnTo>
                <a:lnTo>
                  <a:pt x="7471038" y="5189767"/>
                </a:lnTo>
                <a:lnTo>
                  <a:pt x="7476206" y="5198266"/>
                </a:lnTo>
                <a:lnTo>
                  <a:pt x="7475467" y="5206360"/>
                </a:lnTo>
                <a:lnTo>
                  <a:pt x="7479897" y="5201099"/>
                </a:lnTo>
                <a:lnTo>
                  <a:pt x="7487279" y="5203123"/>
                </a:lnTo>
                <a:lnTo>
                  <a:pt x="7489494" y="5195433"/>
                </a:lnTo>
                <a:lnTo>
                  <a:pt x="7492447" y="5195028"/>
                </a:lnTo>
                <a:lnTo>
                  <a:pt x="7493185" y="5199480"/>
                </a:lnTo>
                <a:lnTo>
                  <a:pt x="7490971" y="5212026"/>
                </a:lnTo>
                <a:lnTo>
                  <a:pt x="7485803" y="5219716"/>
                </a:lnTo>
                <a:lnTo>
                  <a:pt x="7485803" y="5227001"/>
                </a:lnTo>
                <a:lnTo>
                  <a:pt x="7485803" y="5229429"/>
                </a:lnTo>
                <a:lnTo>
                  <a:pt x="7479897" y="5236309"/>
                </a:lnTo>
                <a:lnTo>
                  <a:pt x="7482850" y="5237523"/>
                </a:lnTo>
                <a:lnTo>
                  <a:pt x="7476944" y="5254117"/>
                </a:lnTo>
                <a:lnTo>
                  <a:pt x="7475467" y="5268686"/>
                </a:lnTo>
                <a:lnTo>
                  <a:pt x="7467347" y="5282447"/>
                </a:lnTo>
                <a:lnTo>
                  <a:pt x="7462917" y="5299849"/>
                </a:lnTo>
                <a:lnTo>
                  <a:pt x="7455535" y="5307944"/>
                </a:lnTo>
                <a:lnTo>
                  <a:pt x="7453320" y="5316038"/>
                </a:lnTo>
                <a:lnTo>
                  <a:pt x="7440032" y="5331012"/>
                </a:lnTo>
                <a:lnTo>
                  <a:pt x="7435602" y="5331012"/>
                </a:lnTo>
                <a:lnTo>
                  <a:pt x="7432649" y="5335059"/>
                </a:lnTo>
                <a:lnTo>
                  <a:pt x="7422314" y="5339511"/>
                </a:lnTo>
                <a:lnTo>
                  <a:pt x="7417884" y="5344773"/>
                </a:lnTo>
                <a:lnTo>
                  <a:pt x="7405334" y="5351653"/>
                </a:lnTo>
                <a:lnTo>
                  <a:pt x="7399428" y="5362580"/>
                </a:lnTo>
                <a:lnTo>
                  <a:pt x="7389831" y="5373103"/>
                </a:lnTo>
                <a:lnTo>
                  <a:pt x="7389831" y="5377554"/>
                </a:lnTo>
                <a:lnTo>
                  <a:pt x="7383925" y="5387268"/>
                </a:lnTo>
                <a:lnTo>
                  <a:pt x="7374328" y="5387672"/>
                </a:lnTo>
                <a:lnTo>
                  <a:pt x="7366946" y="5401433"/>
                </a:lnTo>
                <a:lnTo>
                  <a:pt x="7346275" y="5433405"/>
                </a:lnTo>
                <a:lnTo>
                  <a:pt x="7330772" y="5447165"/>
                </a:lnTo>
                <a:lnTo>
                  <a:pt x="7327819" y="5460116"/>
                </a:lnTo>
                <a:lnTo>
                  <a:pt x="7318960" y="5463759"/>
                </a:lnTo>
                <a:lnTo>
                  <a:pt x="7310101" y="5473472"/>
                </a:lnTo>
                <a:lnTo>
                  <a:pt x="7304933" y="5473472"/>
                </a:lnTo>
                <a:lnTo>
                  <a:pt x="7302718" y="5477114"/>
                </a:lnTo>
                <a:lnTo>
                  <a:pt x="7250303" y="5524466"/>
                </a:lnTo>
                <a:lnTo>
                  <a:pt x="7244397" y="5525680"/>
                </a:lnTo>
                <a:lnTo>
                  <a:pt x="7244397" y="5528108"/>
                </a:lnTo>
                <a:lnTo>
                  <a:pt x="7235538" y="5536607"/>
                </a:lnTo>
                <a:lnTo>
                  <a:pt x="7201579" y="5556843"/>
                </a:lnTo>
                <a:lnTo>
                  <a:pt x="7194197" y="5564533"/>
                </a:lnTo>
                <a:lnTo>
                  <a:pt x="7182385" y="5567770"/>
                </a:lnTo>
                <a:lnTo>
                  <a:pt x="7182385" y="5570603"/>
                </a:lnTo>
                <a:lnTo>
                  <a:pt x="7163190" y="5575460"/>
                </a:lnTo>
                <a:lnTo>
                  <a:pt x="7152117" y="5581531"/>
                </a:lnTo>
                <a:lnTo>
                  <a:pt x="7141043" y="5582340"/>
                </a:lnTo>
                <a:lnTo>
                  <a:pt x="7135875" y="5578698"/>
                </a:lnTo>
                <a:lnTo>
                  <a:pt x="7120372" y="5579102"/>
                </a:lnTo>
                <a:lnTo>
                  <a:pt x="7107822" y="5582745"/>
                </a:lnTo>
                <a:lnTo>
                  <a:pt x="7102654" y="5591244"/>
                </a:lnTo>
                <a:lnTo>
                  <a:pt x="7110037" y="5596910"/>
                </a:lnTo>
                <a:lnTo>
                  <a:pt x="7109299" y="5599338"/>
                </a:lnTo>
                <a:lnTo>
                  <a:pt x="7092319" y="5599743"/>
                </a:lnTo>
                <a:lnTo>
                  <a:pt x="7081984" y="5594886"/>
                </a:lnTo>
                <a:lnTo>
                  <a:pt x="7073863" y="5594077"/>
                </a:lnTo>
                <a:lnTo>
                  <a:pt x="7066480" y="5600552"/>
                </a:lnTo>
                <a:lnTo>
                  <a:pt x="7069433" y="5606623"/>
                </a:lnTo>
                <a:lnTo>
                  <a:pt x="7066480" y="5609051"/>
                </a:lnTo>
                <a:lnTo>
                  <a:pt x="7042857" y="5604599"/>
                </a:lnTo>
                <a:lnTo>
                  <a:pt x="7035474" y="5599743"/>
                </a:lnTo>
                <a:lnTo>
                  <a:pt x="7012589" y="5594481"/>
                </a:lnTo>
                <a:lnTo>
                  <a:pt x="6997824" y="5597314"/>
                </a:lnTo>
                <a:lnTo>
                  <a:pt x="6997824" y="5600552"/>
                </a:lnTo>
                <a:lnTo>
                  <a:pt x="6989703" y="5602980"/>
                </a:lnTo>
                <a:lnTo>
                  <a:pt x="6977891" y="5597314"/>
                </a:lnTo>
                <a:lnTo>
                  <a:pt x="6951315" y="5597314"/>
                </a:lnTo>
                <a:lnTo>
                  <a:pt x="6943194" y="5600552"/>
                </a:lnTo>
                <a:lnTo>
                  <a:pt x="6940979" y="5608242"/>
                </a:lnTo>
                <a:lnTo>
                  <a:pt x="6935811" y="5605813"/>
                </a:lnTo>
                <a:lnTo>
                  <a:pt x="6929906" y="5607432"/>
                </a:lnTo>
                <a:lnTo>
                  <a:pt x="6924000" y="5611479"/>
                </a:lnTo>
                <a:lnTo>
                  <a:pt x="6921047" y="5615122"/>
                </a:lnTo>
                <a:lnTo>
                  <a:pt x="6909235" y="5615931"/>
                </a:lnTo>
                <a:lnTo>
                  <a:pt x="6901852" y="5619169"/>
                </a:lnTo>
                <a:lnTo>
                  <a:pt x="6887087" y="5614312"/>
                </a:lnTo>
                <a:lnTo>
                  <a:pt x="6874537" y="5614717"/>
                </a:lnTo>
                <a:lnTo>
                  <a:pt x="6872323" y="5618360"/>
                </a:lnTo>
                <a:lnTo>
                  <a:pt x="6860511" y="5615931"/>
                </a:lnTo>
                <a:lnTo>
                  <a:pt x="6849437" y="5626859"/>
                </a:lnTo>
                <a:lnTo>
                  <a:pt x="6840578" y="5628477"/>
                </a:lnTo>
                <a:lnTo>
                  <a:pt x="6837625" y="5634953"/>
                </a:lnTo>
                <a:lnTo>
                  <a:pt x="6831719" y="5633334"/>
                </a:lnTo>
                <a:lnTo>
                  <a:pt x="6827290" y="5635358"/>
                </a:lnTo>
                <a:lnTo>
                  <a:pt x="6802189" y="5624835"/>
                </a:lnTo>
                <a:lnTo>
                  <a:pt x="6797760" y="5627668"/>
                </a:lnTo>
                <a:lnTo>
                  <a:pt x="6797022" y="5616336"/>
                </a:lnTo>
                <a:lnTo>
                  <a:pt x="6787424" y="5611884"/>
                </a:lnTo>
                <a:lnTo>
                  <a:pt x="6780042" y="5615122"/>
                </a:lnTo>
                <a:lnTo>
                  <a:pt x="6775613" y="5613503"/>
                </a:lnTo>
                <a:lnTo>
                  <a:pt x="6780042" y="5610265"/>
                </a:lnTo>
                <a:lnTo>
                  <a:pt x="6777089" y="5600552"/>
                </a:lnTo>
                <a:lnTo>
                  <a:pt x="6765277" y="5598933"/>
                </a:lnTo>
                <a:lnTo>
                  <a:pt x="6757156" y="5605409"/>
                </a:lnTo>
                <a:lnTo>
                  <a:pt x="6757895" y="5613908"/>
                </a:lnTo>
                <a:lnTo>
                  <a:pt x="6751251" y="5609456"/>
                </a:lnTo>
                <a:lnTo>
                  <a:pt x="6751251" y="5600147"/>
                </a:lnTo>
                <a:lnTo>
                  <a:pt x="6754203" y="5592458"/>
                </a:lnTo>
                <a:lnTo>
                  <a:pt x="6751989" y="5580721"/>
                </a:lnTo>
                <a:lnTo>
                  <a:pt x="6759371" y="5570603"/>
                </a:lnTo>
                <a:lnTo>
                  <a:pt x="6750512" y="5556034"/>
                </a:lnTo>
                <a:lnTo>
                  <a:pt x="6741653" y="5548749"/>
                </a:lnTo>
                <a:lnTo>
                  <a:pt x="6733533" y="5536607"/>
                </a:lnTo>
                <a:lnTo>
                  <a:pt x="6733533" y="5524871"/>
                </a:lnTo>
                <a:lnTo>
                  <a:pt x="6739439" y="5520419"/>
                </a:lnTo>
                <a:lnTo>
                  <a:pt x="6743868" y="5525275"/>
                </a:lnTo>
                <a:lnTo>
                  <a:pt x="6748298" y="5525275"/>
                </a:lnTo>
                <a:lnTo>
                  <a:pt x="6754203" y="5519205"/>
                </a:lnTo>
                <a:lnTo>
                  <a:pt x="6757156" y="5505040"/>
                </a:lnTo>
                <a:lnTo>
                  <a:pt x="6751989" y="5489660"/>
                </a:lnTo>
                <a:lnTo>
                  <a:pt x="6752727" y="5482780"/>
                </a:lnTo>
                <a:lnTo>
                  <a:pt x="6738700" y="5460926"/>
                </a:lnTo>
                <a:lnTo>
                  <a:pt x="6737962" y="5450808"/>
                </a:lnTo>
                <a:lnTo>
                  <a:pt x="6723935" y="5433810"/>
                </a:lnTo>
                <a:lnTo>
                  <a:pt x="6718030" y="5407099"/>
                </a:lnTo>
                <a:lnTo>
                  <a:pt x="6706956" y="5381602"/>
                </a:lnTo>
                <a:lnTo>
                  <a:pt x="6707694" y="5369055"/>
                </a:lnTo>
                <a:lnTo>
                  <a:pt x="6697359" y="5340725"/>
                </a:lnTo>
                <a:lnTo>
                  <a:pt x="6681117" y="5330203"/>
                </a:lnTo>
                <a:lnTo>
                  <a:pt x="6678164" y="5315228"/>
                </a:lnTo>
                <a:lnTo>
                  <a:pt x="6678164" y="5314824"/>
                </a:lnTo>
                <a:lnTo>
                  <a:pt x="6661185" y="5303492"/>
                </a:lnTo>
                <a:lnTo>
                  <a:pt x="6658232" y="5297421"/>
                </a:lnTo>
                <a:lnTo>
                  <a:pt x="6646420" y="5286089"/>
                </a:lnTo>
                <a:lnTo>
                  <a:pt x="6633870" y="5264234"/>
                </a:lnTo>
                <a:lnTo>
                  <a:pt x="6625011" y="5252902"/>
                </a:lnTo>
                <a:lnTo>
                  <a:pt x="6624273" y="5235095"/>
                </a:lnTo>
                <a:lnTo>
                  <a:pt x="6616152" y="5227001"/>
                </a:lnTo>
                <a:lnTo>
                  <a:pt x="6616152" y="5217692"/>
                </a:lnTo>
                <a:lnTo>
                  <a:pt x="6621320" y="5214050"/>
                </a:lnTo>
                <a:lnTo>
                  <a:pt x="6616890" y="5205956"/>
                </a:lnTo>
                <a:lnTo>
                  <a:pt x="6610246" y="5202718"/>
                </a:lnTo>
                <a:lnTo>
                  <a:pt x="6606555" y="5178435"/>
                </a:lnTo>
                <a:lnTo>
                  <a:pt x="6600649" y="5171555"/>
                </a:lnTo>
                <a:lnTo>
                  <a:pt x="6608031" y="5167508"/>
                </a:lnTo>
                <a:lnTo>
                  <a:pt x="6603602" y="5154152"/>
                </a:lnTo>
                <a:lnTo>
                  <a:pt x="6605078" y="5134726"/>
                </a:lnTo>
                <a:lnTo>
                  <a:pt x="6590313" y="5098706"/>
                </a:lnTo>
                <a:lnTo>
                  <a:pt x="6588837" y="5063091"/>
                </a:lnTo>
                <a:lnTo>
                  <a:pt x="6581454" y="5039618"/>
                </a:lnTo>
                <a:lnTo>
                  <a:pt x="6588099" y="5036785"/>
                </a:lnTo>
                <a:lnTo>
                  <a:pt x="6588099" y="5017763"/>
                </a:lnTo>
                <a:lnTo>
                  <a:pt x="6561522" y="4982553"/>
                </a:lnTo>
                <a:lnTo>
                  <a:pt x="6561522" y="4970007"/>
                </a:lnTo>
                <a:lnTo>
                  <a:pt x="6536422" y="4937225"/>
                </a:lnTo>
                <a:lnTo>
                  <a:pt x="6532730" y="4916585"/>
                </a:lnTo>
                <a:lnTo>
                  <a:pt x="6508369" y="4865591"/>
                </a:lnTo>
                <a:lnTo>
                  <a:pt x="6492127" y="4840498"/>
                </a:lnTo>
                <a:lnTo>
                  <a:pt x="6462597" y="4812573"/>
                </a:lnTo>
                <a:lnTo>
                  <a:pt x="6460382" y="4773720"/>
                </a:lnTo>
                <a:lnTo>
                  <a:pt x="6459644" y="4768864"/>
                </a:lnTo>
                <a:lnTo>
                  <a:pt x="6461859" y="4754294"/>
                </a:lnTo>
                <a:lnTo>
                  <a:pt x="6461121" y="4732035"/>
                </a:lnTo>
                <a:lnTo>
                  <a:pt x="6464074" y="4717465"/>
                </a:lnTo>
                <a:lnTo>
                  <a:pt x="6464074" y="4700467"/>
                </a:lnTo>
                <a:lnTo>
                  <a:pt x="6477362" y="4685493"/>
                </a:lnTo>
                <a:lnTo>
                  <a:pt x="6480315" y="4668090"/>
                </a:lnTo>
                <a:lnTo>
                  <a:pt x="6492127" y="4653115"/>
                </a:lnTo>
                <a:lnTo>
                  <a:pt x="6492127" y="4616286"/>
                </a:lnTo>
                <a:lnTo>
                  <a:pt x="6496556" y="4613049"/>
                </a:lnTo>
                <a:lnTo>
                  <a:pt x="6497295" y="4597670"/>
                </a:lnTo>
                <a:lnTo>
                  <a:pt x="6524610" y="4575410"/>
                </a:lnTo>
                <a:lnTo>
                  <a:pt x="6525348" y="4564078"/>
                </a:lnTo>
                <a:lnTo>
                  <a:pt x="6547495" y="4548699"/>
                </a:lnTo>
                <a:lnTo>
                  <a:pt x="6553401" y="4548699"/>
                </a:lnTo>
                <a:lnTo>
                  <a:pt x="6573334" y="4514703"/>
                </a:lnTo>
                <a:lnTo>
                  <a:pt x="6573334" y="4474232"/>
                </a:lnTo>
                <a:lnTo>
                  <a:pt x="6566690" y="4467351"/>
                </a:lnTo>
                <a:lnTo>
                  <a:pt x="6568166" y="4459662"/>
                </a:lnTo>
                <a:lnTo>
                  <a:pt x="6548972" y="4431332"/>
                </a:lnTo>
                <a:lnTo>
                  <a:pt x="6548972" y="4419595"/>
                </a:lnTo>
                <a:lnTo>
                  <a:pt x="6541589" y="4408263"/>
                </a:lnTo>
                <a:lnTo>
                  <a:pt x="6541589" y="4391670"/>
                </a:lnTo>
                <a:lnTo>
                  <a:pt x="6531992" y="4387218"/>
                </a:lnTo>
                <a:lnTo>
                  <a:pt x="6548233" y="4368601"/>
                </a:lnTo>
                <a:lnTo>
                  <a:pt x="6550448" y="4350389"/>
                </a:lnTo>
                <a:lnTo>
                  <a:pt x="6535684" y="4330963"/>
                </a:lnTo>
                <a:lnTo>
                  <a:pt x="6534207" y="4295348"/>
                </a:lnTo>
                <a:lnTo>
                  <a:pt x="6506892" y="4266613"/>
                </a:lnTo>
                <a:lnTo>
                  <a:pt x="6506892" y="4260138"/>
                </a:lnTo>
                <a:lnTo>
                  <a:pt x="6501725" y="4254067"/>
                </a:lnTo>
                <a:lnTo>
                  <a:pt x="6515751" y="4246782"/>
                </a:lnTo>
                <a:lnTo>
                  <a:pt x="6509845" y="4242735"/>
                </a:lnTo>
                <a:lnTo>
                  <a:pt x="6495818" y="4242330"/>
                </a:lnTo>
                <a:lnTo>
                  <a:pt x="6492866" y="4237069"/>
                </a:lnTo>
                <a:lnTo>
                  <a:pt x="6490651" y="4231403"/>
                </a:lnTo>
                <a:lnTo>
                  <a:pt x="6495818" y="4221690"/>
                </a:lnTo>
                <a:lnTo>
                  <a:pt x="6492866" y="4208739"/>
                </a:lnTo>
                <a:lnTo>
                  <a:pt x="6486221" y="4202668"/>
                </a:lnTo>
                <a:lnTo>
                  <a:pt x="6481054" y="4197002"/>
                </a:lnTo>
                <a:lnTo>
                  <a:pt x="6481054" y="4187694"/>
                </a:lnTo>
                <a:lnTo>
                  <a:pt x="6473671" y="4179599"/>
                </a:lnTo>
                <a:lnTo>
                  <a:pt x="6472933" y="4171505"/>
                </a:lnTo>
                <a:lnTo>
                  <a:pt x="6458168" y="4162601"/>
                </a:lnTo>
                <a:lnTo>
                  <a:pt x="6454477" y="4156935"/>
                </a:lnTo>
                <a:lnTo>
                  <a:pt x="6444879" y="4148032"/>
                </a:lnTo>
                <a:lnTo>
                  <a:pt x="6442665" y="4146008"/>
                </a:lnTo>
                <a:lnTo>
                  <a:pt x="6433806" y="4142770"/>
                </a:lnTo>
                <a:lnTo>
                  <a:pt x="6432329" y="4135081"/>
                </a:lnTo>
                <a:lnTo>
                  <a:pt x="6413874" y="4127391"/>
                </a:lnTo>
                <a:lnTo>
                  <a:pt x="6409444" y="4117273"/>
                </a:lnTo>
                <a:lnTo>
                  <a:pt x="6387297" y="4100680"/>
                </a:lnTo>
                <a:lnTo>
                  <a:pt x="6373270" y="4087325"/>
                </a:lnTo>
                <a:lnTo>
                  <a:pt x="6376961" y="4084896"/>
                </a:lnTo>
                <a:lnTo>
                  <a:pt x="6364411" y="4075183"/>
                </a:lnTo>
                <a:lnTo>
                  <a:pt x="6359244" y="4064256"/>
                </a:lnTo>
                <a:lnTo>
                  <a:pt x="6351861" y="4057376"/>
                </a:lnTo>
                <a:lnTo>
                  <a:pt x="6351861" y="4043615"/>
                </a:lnTo>
                <a:lnTo>
                  <a:pt x="6343002" y="4032688"/>
                </a:lnTo>
                <a:lnTo>
                  <a:pt x="6343002" y="4025403"/>
                </a:lnTo>
                <a:lnTo>
                  <a:pt x="6337096" y="4021356"/>
                </a:lnTo>
                <a:lnTo>
                  <a:pt x="6326760" y="4001120"/>
                </a:lnTo>
                <a:lnTo>
                  <a:pt x="6327499" y="3996264"/>
                </a:lnTo>
                <a:lnTo>
                  <a:pt x="6339311" y="3999906"/>
                </a:lnTo>
                <a:lnTo>
                  <a:pt x="6348908" y="3992621"/>
                </a:lnTo>
                <a:lnTo>
                  <a:pt x="6351123" y="3967529"/>
                </a:lnTo>
                <a:lnTo>
                  <a:pt x="6352599" y="3954578"/>
                </a:lnTo>
                <a:lnTo>
                  <a:pt x="6357767" y="3959839"/>
                </a:lnTo>
                <a:lnTo>
                  <a:pt x="6379914" y="3954983"/>
                </a:lnTo>
                <a:lnTo>
                  <a:pt x="6364411" y="3951340"/>
                </a:lnTo>
                <a:lnTo>
                  <a:pt x="6354814" y="3936771"/>
                </a:lnTo>
                <a:lnTo>
                  <a:pt x="6365149" y="3935557"/>
                </a:lnTo>
                <a:lnTo>
                  <a:pt x="6365887" y="3924629"/>
                </a:lnTo>
                <a:lnTo>
                  <a:pt x="6365887" y="3921796"/>
                </a:lnTo>
                <a:lnTo>
                  <a:pt x="6353337" y="3916130"/>
                </a:lnTo>
                <a:lnTo>
                  <a:pt x="6365887" y="3894276"/>
                </a:lnTo>
                <a:lnTo>
                  <a:pt x="6382129" y="3877682"/>
                </a:lnTo>
                <a:lnTo>
                  <a:pt x="6378438" y="3869588"/>
                </a:lnTo>
                <a:lnTo>
                  <a:pt x="6379914" y="3867969"/>
                </a:lnTo>
                <a:lnTo>
                  <a:pt x="6388035" y="3860684"/>
                </a:lnTo>
                <a:lnTo>
                  <a:pt x="6380652" y="3853804"/>
                </a:lnTo>
                <a:lnTo>
                  <a:pt x="6387297" y="3837616"/>
                </a:lnTo>
                <a:lnTo>
                  <a:pt x="6385820" y="3819808"/>
                </a:lnTo>
                <a:lnTo>
                  <a:pt x="6376223" y="3808071"/>
                </a:lnTo>
                <a:lnTo>
                  <a:pt x="6376223" y="3795525"/>
                </a:lnTo>
                <a:lnTo>
                  <a:pt x="6379914" y="3789455"/>
                </a:lnTo>
                <a:lnTo>
                  <a:pt x="6372531" y="3778527"/>
                </a:lnTo>
                <a:lnTo>
                  <a:pt x="6357767" y="3784193"/>
                </a:lnTo>
                <a:lnTo>
                  <a:pt x="6353337" y="3779337"/>
                </a:lnTo>
                <a:lnTo>
                  <a:pt x="6344478" y="3778527"/>
                </a:lnTo>
                <a:lnTo>
                  <a:pt x="6338572" y="3750197"/>
                </a:lnTo>
                <a:lnTo>
                  <a:pt x="6330452" y="3753840"/>
                </a:lnTo>
                <a:lnTo>
                  <a:pt x="6323808" y="3751007"/>
                </a:lnTo>
                <a:lnTo>
                  <a:pt x="6319378" y="3753030"/>
                </a:lnTo>
                <a:lnTo>
                  <a:pt x="6310519" y="3744127"/>
                </a:lnTo>
                <a:lnTo>
                  <a:pt x="6306090" y="3757077"/>
                </a:lnTo>
                <a:lnTo>
                  <a:pt x="6292801" y="3759506"/>
                </a:lnTo>
                <a:lnTo>
                  <a:pt x="6285419" y="3756268"/>
                </a:lnTo>
                <a:lnTo>
                  <a:pt x="6262534" y="3763958"/>
                </a:lnTo>
                <a:lnTo>
                  <a:pt x="6255151" y="3761125"/>
                </a:lnTo>
                <a:lnTo>
                  <a:pt x="6245554" y="3766791"/>
                </a:lnTo>
                <a:lnTo>
                  <a:pt x="6197568" y="3769219"/>
                </a:lnTo>
                <a:lnTo>
                  <a:pt x="6179112" y="3764767"/>
                </a:lnTo>
                <a:lnTo>
                  <a:pt x="6166561" y="3753840"/>
                </a:lnTo>
                <a:lnTo>
                  <a:pt x="6160655" y="3738056"/>
                </a:lnTo>
                <a:lnTo>
                  <a:pt x="6154012" y="3734818"/>
                </a:lnTo>
                <a:lnTo>
                  <a:pt x="6154012" y="3720248"/>
                </a:lnTo>
                <a:lnTo>
                  <a:pt x="6142199" y="3697989"/>
                </a:lnTo>
                <a:lnTo>
                  <a:pt x="6121529" y="3679777"/>
                </a:lnTo>
                <a:lnTo>
                  <a:pt x="6085355" y="3661970"/>
                </a:lnTo>
                <a:lnTo>
                  <a:pt x="6069114" y="3667636"/>
                </a:lnTo>
                <a:lnTo>
                  <a:pt x="6049919" y="3663993"/>
                </a:lnTo>
                <a:lnTo>
                  <a:pt x="6047704" y="3663588"/>
                </a:lnTo>
                <a:lnTo>
                  <a:pt x="6013745" y="3674516"/>
                </a:lnTo>
                <a:lnTo>
                  <a:pt x="5996028" y="3672087"/>
                </a:lnTo>
                <a:lnTo>
                  <a:pt x="5990859" y="3671683"/>
                </a:lnTo>
                <a:lnTo>
                  <a:pt x="5963544" y="3687062"/>
                </a:lnTo>
                <a:lnTo>
                  <a:pt x="5959854" y="3687467"/>
                </a:lnTo>
                <a:lnTo>
                  <a:pt x="5932538" y="3690704"/>
                </a:lnTo>
                <a:lnTo>
                  <a:pt x="5908915" y="3701227"/>
                </a:lnTo>
                <a:lnTo>
                  <a:pt x="5883076" y="3721463"/>
                </a:lnTo>
                <a:lnTo>
                  <a:pt x="5852808" y="3723891"/>
                </a:lnTo>
                <a:lnTo>
                  <a:pt x="5809990" y="3742912"/>
                </a:lnTo>
                <a:lnTo>
                  <a:pt x="5790057" y="3734818"/>
                </a:lnTo>
                <a:lnTo>
                  <a:pt x="5763480" y="3731176"/>
                </a:lnTo>
                <a:lnTo>
                  <a:pt x="5760527" y="3727129"/>
                </a:lnTo>
                <a:lnTo>
                  <a:pt x="5753883" y="3714987"/>
                </a:lnTo>
                <a:lnTo>
                  <a:pt x="5744286" y="3717011"/>
                </a:lnTo>
                <a:lnTo>
                  <a:pt x="5742072" y="3728747"/>
                </a:lnTo>
                <a:lnTo>
                  <a:pt x="5719186" y="3718630"/>
                </a:lnTo>
                <a:lnTo>
                  <a:pt x="5694085" y="3725914"/>
                </a:lnTo>
                <a:lnTo>
                  <a:pt x="5628382" y="3726319"/>
                </a:lnTo>
                <a:lnTo>
                  <a:pt x="5609188" y="3728747"/>
                </a:lnTo>
                <a:lnTo>
                  <a:pt x="5609188" y="3733199"/>
                </a:lnTo>
                <a:lnTo>
                  <a:pt x="5574490" y="3744936"/>
                </a:lnTo>
                <a:lnTo>
                  <a:pt x="5570799" y="3749388"/>
                </a:lnTo>
                <a:lnTo>
                  <a:pt x="5559725" y="3749388"/>
                </a:lnTo>
                <a:lnTo>
                  <a:pt x="5542745" y="3763148"/>
                </a:lnTo>
                <a:lnTo>
                  <a:pt x="5538316" y="3761934"/>
                </a:lnTo>
                <a:lnTo>
                  <a:pt x="5488854" y="3745341"/>
                </a:lnTo>
                <a:lnTo>
                  <a:pt x="5450465" y="3719034"/>
                </a:lnTo>
                <a:lnTo>
                  <a:pt x="5440130" y="3718225"/>
                </a:lnTo>
                <a:lnTo>
                  <a:pt x="5409123" y="3689490"/>
                </a:lnTo>
                <a:lnTo>
                  <a:pt x="5407647" y="3688276"/>
                </a:lnTo>
                <a:lnTo>
                  <a:pt x="5406908" y="3688276"/>
                </a:lnTo>
                <a:lnTo>
                  <a:pt x="5388453" y="3676944"/>
                </a:lnTo>
                <a:lnTo>
                  <a:pt x="5381070" y="3676539"/>
                </a:lnTo>
                <a:lnTo>
                  <a:pt x="5368520" y="3659946"/>
                </a:lnTo>
                <a:lnTo>
                  <a:pt x="5360400" y="3656304"/>
                </a:lnTo>
                <a:lnTo>
                  <a:pt x="5364090" y="3649828"/>
                </a:lnTo>
                <a:lnTo>
                  <a:pt x="5355970" y="3645781"/>
                </a:lnTo>
                <a:lnTo>
                  <a:pt x="5337514" y="3645781"/>
                </a:lnTo>
                <a:lnTo>
                  <a:pt x="5310937" y="3633235"/>
                </a:lnTo>
                <a:lnTo>
                  <a:pt x="5299864" y="3630402"/>
                </a:lnTo>
                <a:lnTo>
                  <a:pt x="5302078" y="3625141"/>
                </a:lnTo>
                <a:lnTo>
                  <a:pt x="5295434" y="3617451"/>
                </a:lnTo>
                <a:lnTo>
                  <a:pt x="5288790" y="3612190"/>
                </a:lnTo>
                <a:lnTo>
                  <a:pt x="5293219" y="3604095"/>
                </a:lnTo>
                <a:lnTo>
                  <a:pt x="5292481" y="3602072"/>
                </a:lnTo>
                <a:lnTo>
                  <a:pt x="5282884" y="3605310"/>
                </a:lnTo>
                <a:lnTo>
                  <a:pt x="5271810" y="3594382"/>
                </a:lnTo>
                <a:lnTo>
                  <a:pt x="5271810" y="3583860"/>
                </a:lnTo>
                <a:lnTo>
                  <a:pt x="5266642" y="3569290"/>
                </a:lnTo>
                <a:lnTo>
                  <a:pt x="5257045" y="3568076"/>
                </a:lnTo>
                <a:lnTo>
                  <a:pt x="5253354" y="3560791"/>
                </a:lnTo>
                <a:lnTo>
                  <a:pt x="5259998" y="3549054"/>
                </a:lnTo>
                <a:lnTo>
                  <a:pt x="5253354" y="3545412"/>
                </a:lnTo>
                <a:lnTo>
                  <a:pt x="5254093" y="3538532"/>
                </a:lnTo>
                <a:lnTo>
                  <a:pt x="5259260" y="3529628"/>
                </a:lnTo>
                <a:lnTo>
                  <a:pt x="5258521" y="3529223"/>
                </a:lnTo>
                <a:lnTo>
                  <a:pt x="5251139" y="3523962"/>
                </a:lnTo>
                <a:lnTo>
                  <a:pt x="5237851" y="3517082"/>
                </a:lnTo>
                <a:lnTo>
                  <a:pt x="5234159" y="3503321"/>
                </a:lnTo>
                <a:lnTo>
                  <a:pt x="5223086" y="3502917"/>
                </a:lnTo>
                <a:lnTo>
                  <a:pt x="5218657" y="3498870"/>
                </a:lnTo>
                <a:lnTo>
                  <a:pt x="5219395" y="3491585"/>
                </a:lnTo>
                <a:lnTo>
                  <a:pt x="5223086" y="3487942"/>
                </a:lnTo>
                <a:lnTo>
                  <a:pt x="5214965" y="3484705"/>
                </a:lnTo>
                <a:lnTo>
                  <a:pt x="5210536" y="3490371"/>
                </a:lnTo>
                <a:lnTo>
                  <a:pt x="5202415" y="3487538"/>
                </a:lnTo>
                <a:lnTo>
                  <a:pt x="5191342" y="3487133"/>
                </a:lnTo>
                <a:lnTo>
                  <a:pt x="5180268" y="3472968"/>
                </a:lnTo>
                <a:lnTo>
                  <a:pt x="5184698" y="3455565"/>
                </a:lnTo>
                <a:lnTo>
                  <a:pt x="5176576" y="3447876"/>
                </a:lnTo>
                <a:lnTo>
                  <a:pt x="5175839" y="3447876"/>
                </a:lnTo>
                <a:lnTo>
                  <a:pt x="5164027" y="3451113"/>
                </a:lnTo>
                <a:lnTo>
                  <a:pt x="5161812" y="3448280"/>
                </a:lnTo>
                <a:lnTo>
                  <a:pt x="5162550" y="3440591"/>
                </a:lnTo>
                <a:lnTo>
                  <a:pt x="5141141" y="3443019"/>
                </a:lnTo>
                <a:lnTo>
                  <a:pt x="5152953" y="3431282"/>
                </a:lnTo>
                <a:lnTo>
                  <a:pt x="5147047" y="3430878"/>
                </a:lnTo>
                <a:lnTo>
                  <a:pt x="5150000" y="3426426"/>
                </a:lnTo>
                <a:lnTo>
                  <a:pt x="5145570" y="3421974"/>
                </a:lnTo>
                <a:lnTo>
                  <a:pt x="5137450" y="3420760"/>
                </a:lnTo>
                <a:lnTo>
                  <a:pt x="5134496" y="3417117"/>
                </a:lnTo>
                <a:lnTo>
                  <a:pt x="5159597" y="3416713"/>
                </a:lnTo>
                <a:lnTo>
                  <a:pt x="5163288" y="3413880"/>
                </a:lnTo>
                <a:lnTo>
                  <a:pt x="5150000" y="3406999"/>
                </a:lnTo>
                <a:lnTo>
                  <a:pt x="5138188" y="3409428"/>
                </a:lnTo>
                <a:lnTo>
                  <a:pt x="5124899" y="3413880"/>
                </a:lnTo>
                <a:lnTo>
                  <a:pt x="5119732" y="3412665"/>
                </a:lnTo>
                <a:lnTo>
                  <a:pt x="5116779" y="3407809"/>
                </a:lnTo>
                <a:lnTo>
                  <a:pt x="5106443" y="3406999"/>
                </a:lnTo>
                <a:lnTo>
                  <a:pt x="5097584" y="3398905"/>
                </a:lnTo>
                <a:lnTo>
                  <a:pt x="5106443" y="3392430"/>
                </a:lnTo>
                <a:lnTo>
                  <a:pt x="5099799" y="3391620"/>
                </a:lnTo>
                <a:lnTo>
                  <a:pt x="5083558" y="3391216"/>
                </a:lnTo>
                <a:lnTo>
                  <a:pt x="5079129" y="3383931"/>
                </a:lnTo>
                <a:lnTo>
                  <a:pt x="5079129" y="3375027"/>
                </a:lnTo>
                <a:lnTo>
                  <a:pt x="5075437" y="3371789"/>
                </a:lnTo>
                <a:lnTo>
                  <a:pt x="5084296" y="3374218"/>
                </a:lnTo>
                <a:lnTo>
                  <a:pt x="5089464" y="3375836"/>
                </a:lnTo>
                <a:lnTo>
                  <a:pt x="5100537" y="3369361"/>
                </a:lnTo>
                <a:lnTo>
                  <a:pt x="5083558" y="3364100"/>
                </a:lnTo>
                <a:lnTo>
                  <a:pt x="5071746" y="3369361"/>
                </a:lnTo>
                <a:lnTo>
                  <a:pt x="5069532" y="3366123"/>
                </a:lnTo>
                <a:lnTo>
                  <a:pt x="5073961" y="3361267"/>
                </a:lnTo>
                <a:lnTo>
                  <a:pt x="5073961" y="3347102"/>
                </a:lnTo>
                <a:lnTo>
                  <a:pt x="5068793" y="3340626"/>
                </a:lnTo>
                <a:lnTo>
                  <a:pt x="5076914" y="3332532"/>
                </a:lnTo>
                <a:lnTo>
                  <a:pt x="5087249" y="3344673"/>
                </a:lnTo>
                <a:lnTo>
                  <a:pt x="5101276" y="3344269"/>
                </a:lnTo>
                <a:lnTo>
                  <a:pt x="5108658" y="3337388"/>
                </a:lnTo>
                <a:lnTo>
                  <a:pt x="5096847" y="3340221"/>
                </a:lnTo>
                <a:lnTo>
                  <a:pt x="5084296" y="3334555"/>
                </a:lnTo>
                <a:lnTo>
                  <a:pt x="5082081" y="3327675"/>
                </a:lnTo>
                <a:lnTo>
                  <a:pt x="5080605" y="3323628"/>
                </a:lnTo>
                <a:lnTo>
                  <a:pt x="5087249" y="3319176"/>
                </a:lnTo>
                <a:lnTo>
                  <a:pt x="5074699" y="3311891"/>
                </a:lnTo>
                <a:lnTo>
                  <a:pt x="5079129" y="3311082"/>
                </a:lnTo>
                <a:lnTo>
                  <a:pt x="5079129" y="3301774"/>
                </a:lnTo>
                <a:lnTo>
                  <a:pt x="5069532" y="3300155"/>
                </a:lnTo>
                <a:lnTo>
                  <a:pt x="5058458" y="3282752"/>
                </a:lnTo>
                <a:lnTo>
                  <a:pt x="5041478" y="3270206"/>
                </a:lnTo>
                <a:lnTo>
                  <a:pt x="5073222" y="3243495"/>
                </a:lnTo>
                <a:lnTo>
                  <a:pt x="5085773" y="3222045"/>
                </a:lnTo>
                <a:lnTo>
                  <a:pt x="5087988" y="3207070"/>
                </a:lnTo>
                <a:lnTo>
                  <a:pt x="5090940" y="3188454"/>
                </a:lnTo>
                <a:lnTo>
                  <a:pt x="5098323" y="3159719"/>
                </a:lnTo>
                <a:lnTo>
                  <a:pt x="5110873" y="3144340"/>
                </a:lnTo>
                <a:lnTo>
                  <a:pt x="5113826" y="3111153"/>
                </a:lnTo>
                <a:lnTo>
                  <a:pt x="5104229" y="3063801"/>
                </a:lnTo>
                <a:lnTo>
                  <a:pt x="5090202" y="3043566"/>
                </a:lnTo>
                <a:lnTo>
                  <a:pt x="5095370" y="3039519"/>
                </a:lnTo>
                <a:lnTo>
                  <a:pt x="5102753" y="3039519"/>
                </a:lnTo>
                <a:lnTo>
                  <a:pt x="5105705" y="3024139"/>
                </a:lnTo>
                <a:lnTo>
                  <a:pt x="5102014" y="3014426"/>
                </a:lnTo>
                <a:lnTo>
                  <a:pt x="5108658" y="3008356"/>
                </a:lnTo>
                <a:lnTo>
                  <a:pt x="5093894" y="2988525"/>
                </a:lnTo>
                <a:lnTo>
                  <a:pt x="5087988" y="2992976"/>
                </a:lnTo>
                <a:lnTo>
                  <a:pt x="5084296" y="2990953"/>
                </a:lnTo>
                <a:lnTo>
                  <a:pt x="5079866" y="2980026"/>
                </a:lnTo>
                <a:lnTo>
                  <a:pt x="5068793" y="2991358"/>
                </a:lnTo>
                <a:lnTo>
                  <a:pt x="5068055" y="2973550"/>
                </a:lnTo>
                <a:lnTo>
                  <a:pt x="5073222" y="2963432"/>
                </a:lnTo>
                <a:lnTo>
                  <a:pt x="5073222" y="2961813"/>
                </a:lnTo>
                <a:lnTo>
                  <a:pt x="5071746" y="2946434"/>
                </a:lnTo>
                <a:lnTo>
                  <a:pt x="5076914" y="2936721"/>
                </a:lnTo>
                <a:lnTo>
                  <a:pt x="5076176" y="2925389"/>
                </a:lnTo>
                <a:lnTo>
                  <a:pt x="5083558" y="2918509"/>
                </a:lnTo>
                <a:lnTo>
                  <a:pt x="5089464" y="2916890"/>
                </a:lnTo>
                <a:lnTo>
                  <a:pt x="5105705" y="2890179"/>
                </a:lnTo>
                <a:lnTo>
                  <a:pt x="5113826" y="2886941"/>
                </a:lnTo>
                <a:lnTo>
                  <a:pt x="5107920" y="2882894"/>
                </a:lnTo>
                <a:lnTo>
                  <a:pt x="5108658" y="2878442"/>
                </a:lnTo>
                <a:lnTo>
                  <a:pt x="5128591" y="2854159"/>
                </a:lnTo>
                <a:lnTo>
                  <a:pt x="5127852" y="2846874"/>
                </a:lnTo>
                <a:lnTo>
                  <a:pt x="5140403" y="2822187"/>
                </a:lnTo>
                <a:lnTo>
                  <a:pt x="5147047" y="2818544"/>
                </a:lnTo>
                <a:lnTo>
                  <a:pt x="5170670" y="2798309"/>
                </a:lnTo>
                <a:lnTo>
                  <a:pt x="5172147" y="2785358"/>
                </a:lnTo>
                <a:lnTo>
                  <a:pt x="5203154" y="2744077"/>
                </a:lnTo>
                <a:lnTo>
                  <a:pt x="5198724" y="2732340"/>
                </a:lnTo>
                <a:lnTo>
                  <a:pt x="5212750" y="2725055"/>
                </a:lnTo>
                <a:lnTo>
                  <a:pt x="5215703" y="2716152"/>
                </a:lnTo>
                <a:lnTo>
                  <a:pt x="5250401" y="2699154"/>
                </a:lnTo>
                <a:lnTo>
                  <a:pt x="5259260" y="2699154"/>
                </a:lnTo>
                <a:lnTo>
                  <a:pt x="5259260" y="2680942"/>
                </a:lnTo>
                <a:lnTo>
                  <a:pt x="5278454" y="2655849"/>
                </a:lnTo>
                <a:lnTo>
                  <a:pt x="5291005" y="2640470"/>
                </a:lnTo>
                <a:lnTo>
                  <a:pt x="5338990" y="2632376"/>
                </a:lnTo>
                <a:lnTo>
                  <a:pt x="5373688" y="2603236"/>
                </a:lnTo>
                <a:lnTo>
                  <a:pt x="5389929" y="2602022"/>
                </a:lnTo>
                <a:lnTo>
                  <a:pt x="5403956" y="2587857"/>
                </a:lnTo>
                <a:lnTo>
                  <a:pt x="5407647" y="2574906"/>
                </a:lnTo>
                <a:lnTo>
                  <a:pt x="5438653" y="2542124"/>
                </a:lnTo>
                <a:lnTo>
                  <a:pt x="5442344" y="2529174"/>
                </a:lnTo>
                <a:lnTo>
                  <a:pt x="5436438" y="2522293"/>
                </a:lnTo>
                <a:lnTo>
                  <a:pt x="5432009" y="2518651"/>
                </a:lnTo>
                <a:lnTo>
                  <a:pt x="5438653" y="2501653"/>
                </a:lnTo>
                <a:lnTo>
                  <a:pt x="5430533" y="2486274"/>
                </a:lnTo>
                <a:lnTo>
                  <a:pt x="5431271" y="2476156"/>
                </a:lnTo>
                <a:lnTo>
                  <a:pt x="5443821" y="2451873"/>
                </a:lnTo>
                <a:lnTo>
                  <a:pt x="5463753" y="2435280"/>
                </a:lnTo>
                <a:lnTo>
                  <a:pt x="5465230" y="2423948"/>
                </a:lnTo>
                <a:lnTo>
                  <a:pt x="5457110" y="2408164"/>
                </a:lnTo>
                <a:lnTo>
                  <a:pt x="5479995" y="2393189"/>
                </a:lnTo>
                <a:lnTo>
                  <a:pt x="5487377" y="2383072"/>
                </a:lnTo>
                <a:lnTo>
                  <a:pt x="5499189" y="2379429"/>
                </a:lnTo>
                <a:lnTo>
                  <a:pt x="5519122" y="2367288"/>
                </a:lnTo>
                <a:lnTo>
                  <a:pt x="5524289" y="2367288"/>
                </a:lnTo>
                <a:lnTo>
                  <a:pt x="5538316" y="2353527"/>
                </a:lnTo>
                <a:lnTo>
                  <a:pt x="5556772" y="2347861"/>
                </a:lnTo>
                <a:lnTo>
                  <a:pt x="5567107" y="2340981"/>
                </a:lnTo>
                <a:lnTo>
                  <a:pt x="5572276" y="2340577"/>
                </a:lnTo>
                <a:lnTo>
                  <a:pt x="5595161" y="2321150"/>
                </a:lnTo>
                <a:lnTo>
                  <a:pt x="5601805" y="2309009"/>
                </a:lnTo>
                <a:lnTo>
                  <a:pt x="5604020" y="2290392"/>
                </a:lnTo>
                <a:lnTo>
                  <a:pt x="5615094" y="2277036"/>
                </a:lnTo>
                <a:lnTo>
                  <a:pt x="5616570" y="2252349"/>
                </a:lnTo>
                <a:lnTo>
                  <a:pt x="5626167" y="2242636"/>
                </a:lnTo>
                <a:lnTo>
                  <a:pt x="5634288" y="2243041"/>
                </a:lnTo>
                <a:lnTo>
                  <a:pt x="5638717" y="2239803"/>
                </a:lnTo>
                <a:lnTo>
                  <a:pt x="5648314" y="2236565"/>
                </a:lnTo>
                <a:lnTo>
                  <a:pt x="5651268" y="2240207"/>
                </a:lnTo>
                <a:lnTo>
                  <a:pt x="5649052" y="2242636"/>
                </a:lnTo>
                <a:lnTo>
                  <a:pt x="5649052" y="2247897"/>
                </a:lnTo>
                <a:lnTo>
                  <a:pt x="5651268" y="2255182"/>
                </a:lnTo>
                <a:lnTo>
                  <a:pt x="5657173" y="2258824"/>
                </a:lnTo>
                <a:lnTo>
                  <a:pt x="5670462" y="2272585"/>
                </a:lnTo>
                <a:lnTo>
                  <a:pt x="5681535" y="2274608"/>
                </a:lnTo>
                <a:lnTo>
                  <a:pt x="5696301" y="2272585"/>
                </a:lnTo>
                <a:lnTo>
                  <a:pt x="5706636" y="2267323"/>
                </a:lnTo>
                <a:lnTo>
                  <a:pt x="5715495" y="2268133"/>
                </a:lnTo>
                <a:lnTo>
                  <a:pt x="5730998" y="2272180"/>
                </a:lnTo>
                <a:lnTo>
                  <a:pt x="5747239" y="2268942"/>
                </a:lnTo>
                <a:lnTo>
                  <a:pt x="5756098" y="2260039"/>
                </a:lnTo>
                <a:lnTo>
                  <a:pt x="5759790" y="2261253"/>
                </a:lnTo>
                <a:lnTo>
                  <a:pt x="5762742" y="2269751"/>
                </a:lnTo>
                <a:lnTo>
                  <a:pt x="5768648" y="2275822"/>
                </a:lnTo>
                <a:lnTo>
                  <a:pt x="5796701" y="2277846"/>
                </a:lnTo>
                <a:lnTo>
                  <a:pt x="5804084" y="2277441"/>
                </a:lnTo>
                <a:lnTo>
                  <a:pt x="5817372" y="2277036"/>
                </a:lnTo>
                <a:lnTo>
                  <a:pt x="5832875" y="2272585"/>
                </a:lnTo>
                <a:lnTo>
                  <a:pt x="5842472" y="2262871"/>
                </a:lnTo>
                <a:lnTo>
                  <a:pt x="5843949" y="2257610"/>
                </a:lnTo>
                <a:lnTo>
                  <a:pt x="5849855" y="2252349"/>
                </a:lnTo>
                <a:lnTo>
                  <a:pt x="5861667" y="2246683"/>
                </a:lnTo>
                <a:lnTo>
                  <a:pt x="5875693" y="2245874"/>
                </a:lnTo>
                <a:lnTo>
                  <a:pt x="5878646" y="2242231"/>
                </a:lnTo>
                <a:lnTo>
                  <a:pt x="5883814" y="2238589"/>
                </a:lnTo>
                <a:lnTo>
                  <a:pt x="5891197" y="2238589"/>
                </a:lnTo>
                <a:lnTo>
                  <a:pt x="5894149" y="2241422"/>
                </a:lnTo>
                <a:lnTo>
                  <a:pt x="5900056" y="2241422"/>
                </a:lnTo>
                <a:lnTo>
                  <a:pt x="5905961" y="2233732"/>
                </a:lnTo>
                <a:lnTo>
                  <a:pt x="5906700" y="2226852"/>
                </a:lnTo>
                <a:lnTo>
                  <a:pt x="5918512" y="2219972"/>
                </a:lnTo>
                <a:lnTo>
                  <a:pt x="5925156" y="2219972"/>
                </a:lnTo>
                <a:lnTo>
                  <a:pt x="5939182" y="2217948"/>
                </a:lnTo>
                <a:lnTo>
                  <a:pt x="5963544" y="2200950"/>
                </a:lnTo>
                <a:lnTo>
                  <a:pt x="5974618" y="2202164"/>
                </a:lnTo>
                <a:lnTo>
                  <a:pt x="5993812" y="2201760"/>
                </a:lnTo>
                <a:lnTo>
                  <a:pt x="6004148" y="2198117"/>
                </a:lnTo>
                <a:lnTo>
                  <a:pt x="6015960" y="2204188"/>
                </a:lnTo>
                <a:lnTo>
                  <a:pt x="6023343" y="2204593"/>
                </a:lnTo>
                <a:lnTo>
                  <a:pt x="6035892" y="2192856"/>
                </a:lnTo>
                <a:lnTo>
                  <a:pt x="6045489" y="2196498"/>
                </a:lnTo>
                <a:lnTo>
                  <a:pt x="6055825" y="2196498"/>
                </a:lnTo>
                <a:lnTo>
                  <a:pt x="6060993" y="2187190"/>
                </a:lnTo>
                <a:lnTo>
                  <a:pt x="6067637" y="2185571"/>
                </a:lnTo>
                <a:lnTo>
                  <a:pt x="6076496" y="2188404"/>
                </a:lnTo>
                <a:lnTo>
                  <a:pt x="6081663" y="2187190"/>
                </a:lnTo>
                <a:lnTo>
                  <a:pt x="6091999" y="2188809"/>
                </a:lnTo>
                <a:lnTo>
                  <a:pt x="6105287" y="2186785"/>
                </a:lnTo>
                <a:lnTo>
                  <a:pt x="6111194" y="2188404"/>
                </a:lnTo>
                <a:lnTo>
                  <a:pt x="6124481" y="2189213"/>
                </a:lnTo>
                <a:lnTo>
                  <a:pt x="6131126" y="2198522"/>
                </a:lnTo>
                <a:lnTo>
                  <a:pt x="6142199" y="2198522"/>
                </a:lnTo>
                <a:lnTo>
                  <a:pt x="6152535" y="2191237"/>
                </a:lnTo>
                <a:lnTo>
                  <a:pt x="6160655" y="2191237"/>
                </a:lnTo>
                <a:lnTo>
                  <a:pt x="6166561" y="2193665"/>
                </a:lnTo>
                <a:lnTo>
                  <a:pt x="6170991" y="2186785"/>
                </a:lnTo>
                <a:lnTo>
                  <a:pt x="6181327" y="2185166"/>
                </a:lnTo>
                <a:lnTo>
                  <a:pt x="6182065" y="2178691"/>
                </a:lnTo>
                <a:lnTo>
                  <a:pt x="6193876" y="2176263"/>
                </a:lnTo>
                <a:lnTo>
                  <a:pt x="6201259" y="2181119"/>
                </a:lnTo>
                <a:lnTo>
                  <a:pt x="6201998" y="2188404"/>
                </a:lnTo>
                <a:lnTo>
                  <a:pt x="6218977" y="2190023"/>
                </a:lnTo>
                <a:lnTo>
                  <a:pt x="6227836" y="2182738"/>
                </a:lnTo>
                <a:lnTo>
                  <a:pt x="6228574" y="2177881"/>
                </a:lnTo>
                <a:lnTo>
                  <a:pt x="6241862" y="2182333"/>
                </a:lnTo>
                <a:lnTo>
                  <a:pt x="6252936" y="2190832"/>
                </a:lnTo>
                <a:lnTo>
                  <a:pt x="6273607" y="2185166"/>
                </a:lnTo>
                <a:lnTo>
                  <a:pt x="6280990" y="2186785"/>
                </a:lnTo>
                <a:lnTo>
                  <a:pt x="6295016" y="2184357"/>
                </a:lnTo>
                <a:lnTo>
                  <a:pt x="6297969" y="2187190"/>
                </a:lnTo>
                <a:lnTo>
                  <a:pt x="6310519" y="2176667"/>
                </a:lnTo>
                <a:lnTo>
                  <a:pt x="6328975" y="2168168"/>
                </a:lnTo>
                <a:lnTo>
                  <a:pt x="6342264" y="2165740"/>
                </a:lnTo>
                <a:lnTo>
                  <a:pt x="6347431" y="2172620"/>
                </a:lnTo>
                <a:lnTo>
                  <a:pt x="6347431" y="2166549"/>
                </a:lnTo>
                <a:lnTo>
                  <a:pt x="6358505" y="2164526"/>
                </a:lnTo>
                <a:lnTo>
                  <a:pt x="6365149" y="2169787"/>
                </a:lnTo>
                <a:lnTo>
                  <a:pt x="6363672" y="2177881"/>
                </a:lnTo>
                <a:lnTo>
                  <a:pt x="6368841" y="2179500"/>
                </a:lnTo>
                <a:lnTo>
                  <a:pt x="6376223" y="2194879"/>
                </a:lnTo>
                <a:lnTo>
                  <a:pt x="6381390" y="2197712"/>
                </a:lnTo>
                <a:lnTo>
                  <a:pt x="6387297" y="2192046"/>
                </a:lnTo>
                <a:lnTo>
                  <a:pt x="6405015" y="2177072"/>
                </a:lnTo>
                <a:lnTo>
                  <a:pt x="6409444" y="2180310"/>
                </a:lnTo>
                <a:lnTo>
                  <a:pt x="6409444" y="2189213"/>
                </a:lnTo>
                <a:lnTo>
                  <a:pt x="6399846" y="2202569"/>
                </a:lnTo>
                <a:lnTo>
                  <a:pt x="6399108" y="2211068"/>
                </a:lnTo>
                <a:lnTo>
                  <a:pt x="6386559" y="2218757"/>
                </a:lnTo>
                <a:lnTo>
                  <a:pt x="6384344" y="2230899"/>
                </a:lnTo>
                <a:lnTo>
                  <a:pt x="6396893" y="2245874"/>
                </a:lnTo>
                <a:lnTo>
                  <a:pt x="6410921" y="2251135"/>
                </a:lnTo>
                <a:lnTo>
                  <a:pt x="6410921" y="2266109"/>
                </a:lnTo>
                <a:lnTo>
                  <a:pt x="6414611" y="2268538"/>
                </a:lnTo>
                <a:lnTo>
                  <a:pt x="6416826" y="2275013"/>
                </a:lnTo>
                <a:lnTo>
                  <a:pt x="6410921" y="2280274"/>
                </a:lnTo>
                <a:lnTo>
                  <a:pt x="6415350" y="2285535"/>
                </a:lnTo>
                <a:lnTo>
                  <a:pt x="6411659" y="2289583"/>
                </a:lnTo>
                <a:lnTo>
                  <a:pt x="6397632" y="2302938"/>
                </a:lnTo>
                <a:lnTo>
                  <a:pt x="6372531" y="2318722"/>
                </a:lnTo>
                <a:lnTo>
                  <a:pt x="6367364" y="2332482"/>
                </a:lnTo>
                <a:lnTo>
                  <a:pt x="6375485" y="2345433"/>
                </a:lnTo>
                <a:lnTo>
                  <a:pt x="6390988" y="2355551"/>
                </a:lnTo>
                <a:lnTo>
                  <a:pt x="6398370" y="2354337"/>
                </a:lnTo>
                <a:lnTo>
                  <a:pt x="6400585" y="2361217"/>
                </a:lnTo>
                <a:lnTo>
                  <a:pt x="6407229" y="2364050"/>
                </a:lnTo>
                <a:lnTo>
                  <a:pt x="6410921" y="2361217"/>
                </a:lnTo>
                <a:lnTo>
                  <a:pt x="6410182" y="2357575"/>
                </a:lnTo>
                <a:lnTo>
                  <a:pt x="6413874" y="2355551"/>
                </a:lnTo>
                <a:lnTo>
                  <a:pt x="6421256" y="2359598"/>
                </a:lnTo>
                <a:lnTo>
                  <a:pt x="6421256" y="2366074"/>
                </a:lnTo>
                <a:lnTo>
                  <a:pt x="6422733" y="2370930"/>
                </a:lnTo>
                <a:lnTo>
                  <a:pt x="6437497" y="2379429"/>
                </a:lnTo>
                <a:lnTo>
                  <a:pt x="6443403" y="2380239"/>
                </a:lnTo>
                <a:lnTo>
                  <a:pt x="6455215" y="2382262"/>
                </a:lnTo>
                <a:lnTo>
                  <a:pt x="6464074" y="2390761"/>
                </a:lnTo>
                <a:lnTo>
                  <a:pt x="6489174" y="2395618"/>
                </a:lnTo>
                <a:lnTo>
                  <a:pt x="6523871" y="2389547"/>
                </a:lnTo>
                <a:lnTo>
                  <a:pt x="6539375" y="2395213"/>
                </a:lnTo>
                <a:lnTo>
                  <a:pt x="6566690" y="2396022"/>
                </a:lnTo>
                <a:lnTo>
                  <a:pt x="6583669" y="2406140"/>
                </a:lnTo>
                <a:lnTo>
                  <a:pt x="6615414" y="2410187"/>
                </a:lnTo>
                <a:lnTo>
                  <a:pt x="6627964" y="2425567"/>
                </a:lnTo>
                <a:lnTo>
                  <a:pt x="6627964" y="2439732"/>
                </a:lnTo>
                <a:lnTo>
                  <a:pt x="6643467" y="2467252"/>
                </a:lnTo>
                <a:lnTo>
                  <a:pt x="6659708" y="2474942"/>
                </a:lnTo>
                <a:lnTo>
                  <a:pt x="6678903" y="2474942"/>
                </a:lnTo>
                <a:lnTo>
                  <a:pt x="6684070" y="2472109"/>
                </a:lnTo>
                <a:lnTo>
                  <a:pt x="6700312" y="2473728"/>
                </a:lnTo>
                <a:lnTo>
                  <a:pt x="6737224" y="2487893"/>
                </a:lnTo>
                <a:lnTo>
                  <a:pt x="6760848" y="2499225"/>
                </a:lnTo>
                <a:lnTo>
                  <a:pt x="6775613" y="2510152"/>
                </a:lnTo>
                <a:lnTo>
                  <a:pt x="6794807" y="2524722"/>
                </a:lnTo>
                <a:lnTo>
                  <a:pt x="6816216" y="2532816"/>
                </a:lnTo>
                <a:lnTo>
                  <a:pt x="6826551" y="2529174"/>
                </a:lnTo>
                <a:lnTo>
                  <a:pt x="6843531" y="2515818"/>
                </a:lnTo>
                <a:lnTo>
                  <a:pt x="6845007" y="2511771"/>
                </a:lnTo>
                <a:lnTo>
                  <a:pt x="6858296" y="2499629"/>
                </a:lnTo>
                <a:lnTo>
                  <a:pt x="6862725" y="2489107"/>
                </a:lnTo>
                <a:lnTo>
                  <a:pt x="6856081" y="2470490"/>
                </a:lnTo>
                <a:lnTo>
                  <a:pt x="6847222" y="2457944"/>
                </a:lnTo>
                <a:lnTo>
                  <a:pt x="6848699" y="2434066"/>
                </a:lnTo>
                <a:lnTo>
                  <a:pt x="6855343" y="2429614"/>
                </a:lnTo>
                <a:lnTo>
                  <a:pt x="6858296" y="2417068"/>
                </a:lnTo>
                <a:lnTo>
                  <a:pt x="6870108" y="2406545"/>
                </a:lnTo>
                <a:lnTo>
                  <a:pt x="6891517" y="2396832"/>
                </a:lnTo>
                <a:lnTo>
                  <a:pt x="6915879" y="2394808"/>
                </a:lnTo>
                <a:lnTo>
                  <a:pt x="6931382" y="2387523"/>
                </a:lnTo>
                <a:lnTo>
                  <a:pt x="6935073" y="2387523"/>
                </a:lnTo>
                <a:lnTo>
                  <a:pt x="6945409" y="2392380"/>
                </a:lnTo>
                <a:lnTo>
                  <a:pt x="6950576" y="2388333"/>
                </a:lnTo>
                <a:lnTo>
                  <a:pt x="6955006" y="2390356"/>
                </a:lnTo>
                <a:lnTo>
                  <a:pt x="6972723" y="2394404"/>
                </a:lnTo>
                <a:lnTo>
                  <a:pt x="6983059" y="2394404"/>
                </a:lnTo>
                <a:lnTo>
                  <a:pt x="7004468" y="2405331"/>
                </a:lnTo>
                <a:lnTo>
                  <a:pt x="7004468" y="2410997"/>
                </a:lnTo>
                <a:lnTo>
                  <a:pt x="7000777" y="2412211"/>
                </a:lnTo>
                <a:lnTo>
                  <a:pt x="7004468" y="2417472"/>
                </a:lnTo>
                <a:lnTo>
                  <a:pt x="7022186" y="2421924"/>
                </a:lnTo>
                <a:lnTo>
                  <a:pt x="7035474" y="2423138"/>
                </a:lnTo>
                <a:lnTo>
                  <a:pt x="7042118" y="2428804"/>
                </a:lnTo>
                <a:lnTo>
                  <a:pt x="7076078" y="2432447"/>
                </a:lnTo>
                <a:lnTo>
                  <a:pt x="7084936" y="2431233"/>
                </a:lnTo>
                <a:lnTo>
                  <a:pt x="7093795" y="2432447"/>
                </a:lnTo>
                <a:lnTo>
                  <a:pt x="7101178" y="2439732"/>
                </a:lnTo>
                <a:lnTo>
                  <a:pt x="7105607" y="2452683"/>
                </a:lnTo>
                <a:lnTo>
                  <a:pt x="7110775" y="2451064"/>
                </a:lnTo>
                <a:lnTo>
                  <a:pt x="7135875" y="2450254"/>
                </a:lnTo>
                <a:lnTo>
                  <a:pt x="7155070" y="2455920"/>
                </a:lnTo>
                <a:lnTo>
                  <a:pt x="7193458" y="2458753"/>
                </a:lnTo>
                <a:lnTo>
                  <a:pt x="7209700" y="2461991"/>
                </a:lnTo>
                <a:lnTo>
                  <a:pt x="7223726" y="2470895"/>
                </a:lnTo>
                <a:lnTo>
                  <a:pt x="7229632" y="2467657"/>
                </a:lnTo>
                <a:lnTo>
                  <a:pt x="7235538" y="2467657"/>
                </a:lnTo>
                <a:lnTo>
                  <a:pt x="7249565" y="2475751"/>
                </a:lnTo>
                <a:lnTo>
                  <a:pt x="7266544" y="2474942"/>
                </a:lnTo>
                <a:lnTo>
                  <a:pt x="7278356" y="2475751"/>
                </a:lnTo>
                <a:lnTo>
                  <a:pt x="7296074" y="2486274"/>
                </a:lnTo>
                <a:lnTo>
                  <a:pt x="7313054" y="2486274"/>
                </a:lnTo>
                <a:lnTo>
                  <a:pt x="7314530" y="2482227"/>
                </a:lnTo>
                <a:lnTo>
                  <a:pt x="7325604" y="2472918"/>
                </a:lnTo>
                <a:lnTo>
                  <a:pt x="7338154" y="2468871"/>
                </a:lnTo>
                <a:lnTo>
                  <a:pt x="7344798" y="2465633"/>
                </a:lnTo>
                <a:lnTo>
                  <a:pt x="7358087" y="2459158"/>
                </a:lnTo>
                <a:lnTo>
                  <a:pt x="7363993" y="2455111"/>
                </a:lnTo>
                <a:lnTo>
                  <a:pt x="7378019" y="2454706"/>
                </a:lnTo>
                <a:lnTo>
                  <a:pt x="7387616" y="2453492"/>
                </a:lnTo>
                <a:lnTo>
                  <a:pt x="7380234" y="2456730"/>
                </a:lnTo>
                <a:lnTo>
                  <a:pt x="7370637" y="2457944"/>
                </a:lnTo>
                <a:lnTo>
                  <a:pt x="7369899" y="2459967"/>
                </a:lnTo>
                <a:lnTo>
                  <a:pt x="7373590" y="2463205"/>
                </a:lnTo>
                <a:lnTo>
                  <a:pt x="7384663" y="2458753"/>
                </a:lnTo>
                <a:lnTo>
                  <a:pt x="7393522" y="2459967"/>
                </a:lnTo>
                <a:lnTo>
                  <a:pt x="7403120" y="2458753"/>
                </a:lnTo>
                <a:lnTo>
                  <a:pt x="7401643" y="2455920"/>
                </a:lnTo>
                <a:lnTo>
                  <a:pt x="7394261" y="2454301"/>
                </a:lnTo>
                <a:lnTo>
                  <a:pt x="7397214" y="2451468"/>
                </a:lnTo>
                <a:lnTo>
                  <a:pt x="7414193" y="2455920"/>
                </a:lnTo>
                <a:lnTo>
                  <a:pt x="7424529" y="2458753"/>
                </a:lnTo>
                <a:lnTo>
                  <a:pt x="7432649" y="2457944"/>
                </a:lnTo>
                <a:lnTo>
                  <a:pt x="7437079" y="2461586"/>
                </a:lnTo>
                <a:lnTo>
                  <a:pt x="7431911" y="2463610"/>
                </a:lnTo>
                <a:lnTo>
                  <a:pt x="7434126" y="2471704"/>
                </a:lnTo>
                <a:lnTo>
                  <a:pt x="7444461" y="2476965"/>
                </a:lnTo>
                <a:lnTo>
                  <a:pt x="7451105" y="2486274"/>
                </a:lnTo>
                <a:lnTo>
                  <a:pt x="7451105" y="2480608"/>
                </a:lnTo>
                <a:lnTo>
                  <a:pt x="7444461" y="2470895"/>
                </a:lnTo>
                <a:lnTo>
                  <a:pt x="7446676" y="2463205"/>
                </a:lnTo>
                <a:lnTo>
                  <a:pt x="7465132" y="2474942"/>
                </a:lnTo>
                <a:lnTo>
                  <a:pt x="7490232" y="2468871"/>
                </a:lnTo>
                <a:lnTo>
                  <a:pt x="7521977" y="2473728"/>
                </a:lnTo>
                <a:lnTo>
                  <a:pt x="7535265" y="2468871"/>
                </a:lnTo>
                <a:lnTo>
                  <a:pt x="7541909" y="2460777"/>
                </a:lnTo>
                <a:lnTo>
                  <a:pt x="7557413" y="2441755"/>
                </a:lnTo>
                <a:lnTo>
                  <a:pt x="7571439" y="2415044"/>
                </a:lnTo>
                <a:lnTo>
                  <a:pt x="7575130" y="2381857"/>
                </a:lnTo>
                <a:lnTo>
                  <a:pt x="7585466" y="2370525"/>
                </a:lnTo>
                <a:lnTo>
                  <a:pt x="7586942" y="2369311"/>
                </a:lnTo>
                <a:lnTo>
                  <a:pt x="7586942" y="2356765"/>
                </a:lnTo>
                <a:lnTo>
                  <a:pt x="7596539" y="2344624"/>
                </a:lnTo>
                <a:lnTo>
                  <a:pt x="7604660" y="2332887"/>
                </a:lnTo>
                <a:lnTo>
                  <a:pt x="7606875" y="2300105"/>
                </a:lnTo>
                <a:lnTo>
                  <a:pt x="7613519" y="2298891"/>
                </a:lnTo>
                <a:lnTo>
                  <a:pt x="7613519" y="2296463"/>
                </a:lnTo>
                <a:lnTo>
                  <a:pt x="7614996" y="2278655"/>
                </a:lnTo>
                <a:lnTo>
                  <a:pt x="7617210" y="2268942"/>
                </a:lnTo>
                <a:lnTo>
                  <a:pt x="7614257" y="2256801"/>
                </a:lnTo>
                <a:lnTo>
                  <a:pt x="7606137" y="2241422"/>
                </a:lnTo>
                <a:lnTo>
                  <a:pt x="7603922" y="2227661"/>
                </a:lnTo>
                <a:lnTo>
                  <a:pt x="7610566" y="2225233"/>
                </a:lnTo>
                <a:lnTo>
                  <a:pt x="7610566" y="2224424"/>
                </a:lnTo>
                <a:lnTo>
                  <a:pt x="7612781" y="2217948"/>
                </a:lnTo>
                <a:lnTo>
                  <a:pt x="7603922" y="2208235"/>
                </a:lnTo>
                <a:lnTo>
                  <a:pt x="7603184" y="2203783"/>
                </a:lnTo>
                <a:lnTo>
                  <a:pt x="7612781" y="2196498"/>
                </a:lnTo>
                <a:lnTo>
                  <a:pt x="7620902" y="2185166"/>
                </a:lnTo>
                <a:lnTo>
                  <a:pt x="7619425" y="2178691"/>
                </a:lnTo>
                <a:lnTo>
                  <a:pt x="7611304" y="2176263"/>
                </a:lnTo>
                <a:lnTo>
                  <a:pt x="7600231" y="2183547"/>
                </a:lnTo>
                <a:lnTo>
                  <a:pt x="7598754" y="2187595"/>
                </a:lnTo>
                <a:lnTo>
                  <a:pt x="7583989" y="2190428"/>
                </a:lnTo>
                <a:lnTo>
                  <a:pt x="7571439" y="2185166"/>
                </a:lnTo>
                <a:lnTo>
                  <a:pt x="7550768" y="2178691"/>
                </a:lnTo>
                <a:lnTo>
                  <a:pt x="7545601" y="2179905"/>
                </a:lnTo>
                <a:lnTo>
                  <a:pt x="7524192" y="2202164"/>
                </a:lnTo>
                <a:lnTo>
                  <a:pt x="7521977" y="2209854"/>
                </a:lnTo>
                <a:lnTo>
                  <a:pt x="7515333" y="2214306"/>
                </a:lnTo>
                <a:lnTo>
                  <a:pt x="7513118" y="2212282"/>
                </a:lnTo>
                <a:lnTo>
                  <a:pt x="7508688" y="2212282"/>
                </a:lnTo>
                <a:lnTo>
                  <a:pt x="7495400" y="2217139"/>
                </a:lnTo>
                <a:lnTo>
                  <a:pt x="7449629" y="2222400"/>
                </a:lnTo>
                <a:lnTo>
                  <a:pt x="7436341" y="2214710"/>
                </a:lnTo>
                <a:lnTo>
                  <a:pt x="7420837" y="2194879"/>
                </a:lnTo>
                <a:lnTo>
                  <a:pt x="7411979" y="2194879"/>
                </a:lnTo>
                <a:lnTo>
                  <a:pt x="7387616" y="2183547"/>
                </a:lnTo>
                <a:lnTo>
                  <a:pt x="7369899" y="2182333"/>
                </a:lnTo>
                <a:lnTo>
                  <a:pt x="7348490" y="2183952"/>
                </a:lnTo>
                <a:lnTo>
                  <a:pt x="7350704" y="2194070"/>
                </a:lnTo>
                <a:lnTo>
                  <a:pt x="7348490" y="2199736"/>
                </a:lnTo>
                <a:lnTo>
                  <a:pt x="7349966" y="2210258"/>
                </a:lnTo>
                <a:lnTo>
                  <a:pt x="7344060" y="2213496"/>
                </a:lnTo>
                <a:lnTo>
                  <a:pt x="7335201" y="2209449"/>
                </a:lnTo>
                <a:lnTo>
                  <a:pt x="7329295" y="2213901"/>
                </a:lnTo>
                <a:lnTo>
                  <a:pt x="7319698" y="2213901"/>
                </a:lnTo>
                <a:lnTo>
                  <a:pt x="7313792" y="2217948"/>
                </a:lnTo>
                <a:lnTo>
                  <a:pt x="7301980" y="2219567"/>
                </a:lnTo>
                <a:lnTo>
                  <a:pt x="7290907" y="2215520"/>
                </a:lnTo>
                <a:lnTo>
                  <a:pt x="7287215" y="2217139"/>
                </a:lnTo>
                <a:lnTo>
                  <a:pt x="7276142" y="2209449"/>
                </a:lnTo>
                <a:lnTo>
                  <a:pt x="7275403" y="2202974"/>
                </a:lnTo>
                <a:lnTo>
                  <a:pt x="7270974" y="2196903"/>
                </a:lnTo>
                <a:lnTo>
                  <a:pt x="7274665" y="2194879"/>
                </a:lnTo>
                <a:lnTo>
                  <a:pt x="7275403" y="2190023"/>
                </a:lnTo>
                <a:lnTo>
                  <a:pt x="7268021" y="2189213"/>
                </a:lnTo>
                <a:lnTo>
                  <a:pt x="7263591" y="2194879"/>
                </a:lnTo>
                <a:lnTo>
                  <a:pt x="7253994" y="2189618"/>
                </a:lnTo>
                <a:lnTo>
                  <a:pt x="7247350" y="2189618"/>
                </a:lnTo>
                <a:lnTo>
                  <a:pt x="7242921" y="2184357"/>
                </a:lnTo>
                <a:lnTo>
                  <a:pt x="7235538" y="2184761"/>
                </a:lnTo>
                <a:lnTo>
                  <a:pt x="7228894" y="2192451"/>
                </a:lnTo>
                <a:lnTo>
                  <a:pt x="7222988" y="2198927"/>
                </a:lnTo>
                <a:lnTo>
                  <a:pt x="7220035" y="2196498"/>
                </a:lnTo>
                <a:lnTo>
                  <a:pt x="7220035" y="2189618"/>
                </a:lnTo>
                <a:lnTo>
                  <a:pt x="7214867" y="2192451"/>
                </a:lnTo>
                <a:lnTo>
                  <a:pt x="7203794" y="2192451"/>
                </a:lnTo>
                <a:lnTo>
                  <a:pt x="7195673" y="2194879"/>
                </a:lnTo>
                <a:lnTo>
                  <a:pt x="7189767" y="2193260"/>
                </a:lnTo>
                <a:lnTo>
                  <a:pt x="7193458" y="2187999"/>
                </a:lnTo>
                <a:lnTo>
                  <a:pt x="7209700" y="2188809"/>
                </a:lnTo>
                <a:lnTo>
                  <a:pt x="7220035" y="2184357"/>
                </a:lnTo>
                <a:lnTo>
                  <a:pt x="7225203" y="2179905"/>
                </a:lnTo>
                <a:lnTo>
                  <a:pt x="7226679" y="2175858"/>
                </a:lnTo>
                <a:lnTo>
                  <a:pt x="7205270" y="2175858"/>
                </a:lnTo>
                <a:lnTo>
                  <a:pt x="7190505" y="2179500"/>
                </a:lnTo>
                <a:lnTo>
                  <a:pt x="7183861" y="2177072"/>
                </a:lnTo>
                <a:lnTo>
                  <a:pt x="7186076" y="2171811"/>
                </a:lnTo>
                <a:lnTo>
                  <a:pt x="7194197" y="2173834"/>
                </a:lnTo>
                <a:lnTo>
                  <a:pt x="7198626" y="2166549"/>
                </a:lnTo>
                <a:lnTo>
                  <a:pt x="7186076" y="2155217"/>
                </a:lnTo>
                <a:lnTo>
                  <a:pt x="7179432" y="2155217"/>
                </a:lnTo>
                <a:lnTo>
                  <a:pt x="7179432" y="2149551"/>
                </a:lnTo>
                <a:lnTo>
                  <a:pt x="7172787" y="2143885"/>
                </a:lnTo>
                <a:lnTo>
                  <a:pt x="7180908" y="2136600"/>
                </a:lnTo>
                <a:lnTo>
                  <a:pt x="7177955" y="2126078"/>
                </a:lnTo>
                <a:lnTo>
                  <a:pt x="7166143" y="2119602"/>
                </a:lnTo>
                <a:lnTo>
                  <a:pt x="7158761" y="2120817"/>
                </a:lnTo>
                <a:lnTo>
                  <a:pt x="7149164" y="2113532"/>
                </a:lnTo>
                <a:lnTo>
                  <a:pt x="7146949" y="2117174"/>
                </a:lnTo>
                <a:lnTo>
                  <a:pt x="7138828" y="2112318"/>
                </a:lnTo>
                <a:lnTo>
                  <a:pt x="7137352" y="2105842"/>
                </a:lnTo>
                <a:lnTo>
                  <a:pt x="7141781" y="2101390"/>
                </a:lnTo>
                <a:lnTo>
                  <a:pt x="7138090" y="2092891"/>
                </a:lnTo>
                <a:lnTo>
                  <a:pt x="7140305" y="2085202"/>
                </a:lnTo>
                <a:lnTo>
                  <a:pt x="7143996" y="2086820"/>
                </a:lnTo>
                <a:lnTo>
                  <a:pt x="7149164" y="2098962"/>
                </a:lnTo>
                <a:lnTo>
                  <a:pt x="7154331" y="2098962"/>
                </a:lnTo>
                <a:lnTo>
                  <a:pt x="7158761" y="2090868"/>
                </a:lnTo>
                <a:lnTo>
                  <a:pt x="7166143" y="2086820"/>
                </a:lnTo>
                <a:lnTo>
                  <a:pt x="7158761" y="2086011"/>
                </a:lnTo>
                <a:lnTo>
                  <a:pt x="7154331" y="2083178"/>
                </a:lnTo>
                <a:lnTo>
                  <a:pt x="7166882" y="2076298"/>
                </a:lnTo>
                <a:lnTo>
                  <a:pt x="7172787" y="2070227"/>
                </a:lnTo>
                <a:lnTo>
                  <a:pt x="7172049" y="2065775"/>
                </a:lnTo>
                <a:lnTo>
                  <a:pt x="7163190" y="2071037"/>
                </a:lnTo>
                <a:lnTo>
                  <a:pt x="7160237" y="2069013"/>
                </a:lnTo>
                <a:lnTo>
                  <a:pt x="7160976" y="2064966"/>
                </a:lnTo>
                <a:lnTo>
                  <a:pt x="7160976" y="2059300"/>
                </a:lnTo>
                <a:lnTo>
                  <a:pt x="7156546" y="2052015"/>
                </a:lnTo>
                <a:lnTo>
                  <a:pt x="7155070" y="2045135"/>
                </a:lnTo>
                <a:lnTo>
                  <a:pt x="7166143" y="2035017"/>
                </a:lnTo>
                <a:lnTo>
                  <a:pt x="7154331" y="2034612"/>
                </a:lnTo>
                <a:lnTo>
                  <a:pt x="7144734" y="2037041"/>
                </a:lnTo>
                <a:lnTo>
                  <a:pt x="7141043" y="2035422"/>
                </a:lnTo>
                <a:lnTo>
                  <a:pt x="7127755" y="2039469"/>
                </a:lnTo>
                <a:lnTo>
                  <a:pt x="7124063" y="2034208"/>
                </a:lnTo>
                <a:lnTo>
                  <a:pt x="7127755" y="2030160"/>
                </a:lnTo>
                <a:lnTo>
                  <a:pt x="7127755" y="2020852"/>
                </a:lnTo>
                <a:lnTo>
                  <a:pt x="7124063" y="2015186"/>
                </a:lnTo>
                <a:lnTo>
                  <a:pt x="7127755" y="2007092"/>
                </a:lnTo>
                <a:lnTo>
                  <a:pt x="7131446" y="1998593"/>
                </a:lnTo>
                <a:lnTo>
                  <a:pt x="7153593" y="1982809"/>
                </a:lnTo>
                <a:lnTo>
                  <a:pt x="7165405" y="1982809"/>
                </a:lnTo>
                <a:lnTo>
                  <a:pt x="7177955" y="1991308"/>
                </a:lnTo>
                <a:lnTo>
                  <a:pt x="7186076" y="1991713"/>
                </a:lnTo>
                <a:lnTo>
                  <a:pt x="7194935" y="1982809"/>
                </a:lnTo>
                <a:lnTo>
                  <a:pt x="7200841" y="1982404"/>
                </a:lnTo>
                <a:lnTo>
                  <a:pt x="7206747" y="1990094"/>
                </a:lnTo>
                <a:lnTo>
                  <a:pt x="7218559" y="1985237"/>
                </a:lnTo>
                <a:lnTo>
                  <a:pt x="7228156" y="1990094"/>
                </a:lnTo>
                <a:lnTo>
                  <a:pt x="7251041" y="1989689"/>
                </a:lnTo>
                <a:lnTo>
                  <a:pt x="7258424" y="1987261"/>
                </a:lnTo>
                <a:lnTo>
                  <a:pt x="7254733" y="1981999"/>
                </a:lnTo>
                <a:lnTo>
                  <a:pt x="7245135" y="1984832"/>
                </a:lnTo>
                <a:lnTo>
                  <a:pt x="7242182" y="1980381"/>
                </a:lnTo>
                <a:lnTo>
                  <a:pt x="7248827" y="1972691"/>
                </a:lnTo>
                <a:lnTo>
                  <a:pt x="7266544" y="1967834"/>
                </a:lnTo>
                <a:lnTo>
                  <a:pt x="7286477" y="1967430"/>
                </a:lnTo>
                <a:lnTo>
                  <a:pt x="7288692" y="1962573"/>
                </a:lnTo>
                <a:lnTo>
                  <a:pt x="7276880" y="1960550"/>
                </a:lnTo>
                <a:lnTo>
                  <a:pt x="7262853" y="1960550"/>
                </a:lnTo>
                <a:lnTo>
                  <a:pt x="7253994" y="1946385"/>
                </a:lnTo>
                <a:lnTo>
                  <a:pt x="7256209" y="1940314"/>
                </a:lnTo>
                <a:lnTo>
                  <a:pt x="7268759" y="1937076"/>
                </a:lnTo>
                <a:lnTo>
                  <a:pt x="7276142" y="1939504"/>
                </a:lnTo>
                <a:lnTo>
                  <a:pt x="7290907" y="1936267"/>
                </a:lnTo>
                <a:lnTo>
                  <a:pt x="7301980" y="1938290"/>
                </a:lnTo>
                <a:lnTo>
                  <a:pt x="7307886" y="1933839"/>
                </a:lnTo>
                <a:lnTo>
                  <a:pt x="7316007" y="1933839"/>
                </a:lnTo>
                <a:lnTo>
                  <a:pt x="7342584" y="1943147"/>
                </a:lnTo>
                <a:lnTo>
                  <a:pt x="7360301" y="1941933"/>
                </a:lnTo>
                <a:lnTo>
                  <a:pt x="7359563" y="1937076"/>
                </a:lnTo>
                <a:lnTo>
                  <a:pt x="7363993" y="1934243"/>
                </a:lnTo>
                <a:lnTo>
                  <a:pt x="7369160" y="1923316"/>
                </a:lnTo>
                <a:lnTo>
                  <a:pt x="7373590" y="1920887"/>
                </a:lnTo>
                <a:lnTo>
                  <a:pt x="7381711" y="1912793"/>
                </a:lnTo>
                <a:lnTo>
                  <a:pt x="7390569" y="1910770"/>
                </a:lnTo>
                <a:lnTo>
                  <a:pt x="7395737" y="1904294"/>
                </a:lnTo>
                <a:lnTo>
                  <a:pt x="7414193" y="1901056"/>
                </a:lnTo>
                <a:lnTo>
                  <a:pt x="7424529" y="1899842"/>
                </a:lnTo>
                <a:lnTo>
                  <a:pt x="7447414" y="1890534"/>
                </a:lnTo>
                <a:lnTo>
                  <a:pt x="7459964" y="1888106"/>
                </a:lnTo>
                <a:lnTo>
                  <a:pt x="7484326" y="1889320"/>
                </a:lnTo>
                <a:lnTo>
                  <a:pt x="7493924" y="1886891"/>
                </a:lnTo>
                <a:lnTo>
                  <a:pt x="7501306" y="1889320"/>
                </a:lnTo>
                <a:lnTo>
                  <a:pt x="7517547" y="1889320"/>
                </a:lnTo>
                <a:lnTo>
                  <a:pt x="7529359" y="1883654"/>
                </a:lnTo>
                <a:lnTo>
                  <a:pt x="7532312" y="1884463"/>
                </a:lnTo>
                <a:lnTo>
                  <a:pt x="7533789" y="1893772"/>
                </a:lnTo>
                <a:lnTo>
                  <a:pt x="7552245" y="1909151"/>
                </a:lnTo>
                <a:lnTo>
                  <a:pt x="7556674" y="1906318"/>
                </a:lnTo>
                <a:lnTo>
                  <a:pt x="7560366" y="1907937"/>
                </a:lnTo>
                <a:lnTo>
                  <a:pt x="7572916" y="1896605"/>
                </a:lnTo>
                <a:lnTo>
                  <a:pt x="7578083" y="1895795"/>
                </a:lnTo>
                <a:lnTo>
                  <a:pt x="7586204" y="1901866"/>
                </a:lnTo>
                <a:lnTo>
                  <a:pt x="7588419" y="1913198"/>
                </a:lnTo>
                <a:lnTo>
                  <a:pt x="7597278" y="1923720"/>
                </a:lnTo>
                <a:lnTo>
                  <a:pt x="7605398" y="1925744"/>
                </a:lnTo>
                <a:lnTo>
                  <a:pt x="7609828" y="1919673"/>
                </a:lnTo>
                <a:lnTo>
                  <a:pt x="7614996" y="1919673"/>
                </a:lnTo>
                <a:lnTo>
                  <a:pt x="7632713" y="1930601"/>
                </a:lnTo>
                <a:lnTo>
                  <a:pt x="7642311" y="1931815"/>
                </a:lnTo>
                <a:lnTo>
                  <a:pt x="7661505" y="1940719"/>
                </a:lnTo>
                <a:lnTo>
                  <a:pt x="7667411" y="1936671"/>
                </a:lnTo>
                <a:lnTo>
                  <a:pt x="7679223" y="1943956"/>
                </a:lnTo>
                <a:lnTo>
                  <a:pt x="7696202" y="1947194"/>
                </a:lnTo>
                <a:lnTo>
                  <a:pt x="7716873" y="1939100"/>
                </a:lnTo>
                <a:lnTo>
                  <a:pt x="7735329" y="1938290"/>
                </a:lnTo>
                <a:lnTo>
                  <a:pt x="7744926" y="1935457"/>
                </a:lnTo>
                <a:lnTo>
                  <a:pt x="7747879" y="1937076"/>
                </a:lnTo>
                <a:lnTo>
                  <a:pt x="7755262" y="1937076"/>
                </a:lnTo>
                <a:lnTo>
                  <a:pt x="7761168" y="1940719"/>
                </a:lnTo>
                <a:lnTo>
                  <a:pt x="7781100" y="1944766"/>
                </a:lnTo>
                <a:lnTo>
                  <a:pt x="7787745" y="1940314"/>
                </a:lnTo>
                <a:lnTo>
                  <a:pt x="7803248" y="1939100"/>
                </a:lnTo>
                <a:lnTo>
                  <a:pt x="7806201" y="1932219"/>
                </a:lnTo>
                <a:lnTo>
                  <a:pt x="7822442" y="1924530"/>
                </a:lnTo>
                <a:lnTo>
                  <a:pt x="7834992" y="1917650"/>
                </a:lnTo>
                <a:lnTo>
                  <a:pt x="7840898" y="1905913"/>
                </a:lnTo>
                <a:lnTo>
                  <a:pt x="7843113" y="1902675"/>
                </a:lnTo>
                <a:lnTo>
                  <a:pt x="7844589" y="1900652"/>
                </a:lnTo>
                <a:lnTo>
                  <a:pt x="7842375" y="1892962"/>
                </a:lnTo>
                <a:lnTo>
                  <a:pt x="7846066" y="1887701"/>
                </a:lnTo>
                <a:lnTo>
                  <a:pt x="7837207" y="1873131"/>
                </a:lnTo>
                <a:lnTo>
                  <a:pt x="7834254" y="1853705"/>
                </a:lnTo>
                <a:lnTo>
                  <a:pt x="7828348" y="1846825"/>
                </a:lnTo>
                <a:lnTo>
                  <a:pt x="7818013" y="1831446"/>
                </a:lnTo>
                <a:lnTo>
                  <a:pt x="7805462" y="1830231"/>
                </a:lnTo>
                <a:lnTo>
                  <a:pt x="7804724" y="1824161"/>
                </a:lnTo>
                <a:lnTo>
                  <a:pt x="7792174" y="1814043"/>
                </a:lnTo>
                <a:lnTo>
                  <a:pt x="7787006" y="1817281"/>
                </a:lnTo>
                <a:lnTo>
                  <a:pt x="7781839" y="1814852"/>
                </a:lnTo>
                <a:lnTo>
                  <a:pt x="7772241" y="1813638"/>
                </a:lnTo>
                <a:lnTo>
                  <a:pt x="7764121" y="1802711"/>
                </a:lnTo>
                <a:lnTo>
                  <a:pt x="7758953" y="1802711"/>
                </a:lnTo>
                <a:lnTo>
                  <a:pt x="7749356" y="1799473"/>
                </a:lnTo>
                <a:lnTo>
                  <a:pt x="7746403" y="1792998"/>
                </a:lnTo>
                <a:lnTo>
                  <a:pt x="7739021" y="1792593"/>
                </a:lnTo>
                <a:lnTo>
                  <a:pt x="7730900" y="1786522"/>
                </a:lnTo>
                <a:lnTo>
                  <a:pt x="7727947" y="1780856"/>
                </a:lnTo>
                <a:lnTo>
                  <a:pt x="7719088" y="1778023"/>
                </a:lnTo>
                <a:lnTo>
                  <a:pt x="7712444" y="1767096"/>
                </a:lnTo>
                <a:lnTo>
                  <a:pt x="7680699" y="1745241"/>
                </a:lnTo>
                <a:lnTo>
                  <a:pt x="7667411" y="1742409"/>
                </a:lnTo>
                <a:lnTo>
                  <a:pt x="7648217" y="1731481"/>
                </a:lnTo>
                <a:lnTo>
                  <a:pt x="7629760" y="1733100"/>
                </a:lnTo>
                <a:lnTo>
                  <a:pt x="7618687" y="1722577"/>
                </a:lnTo>
                <a:lnTo>
                  <a:pt x="7617949" y="1715697"/>
                </a:lnTo>
                <a:lnTo>
                  <a:pt x="7604660" y="1705175"/>
                </a:lnTo>
                <a:lnTo>
                  <a:pt x="7598754" y="1705580"/>
                </a:lnTo>
                <a:lnTo>
                  <a:pt x="7586942" y="1703960"/>
                </a:lnTo>
                <a:lnTo>
                  <a:pt x="7593586" y="1698699"/>
                </a:lnTo>
                <a:lnTo>
                  <a:pt x="7601707" y="1695866"/>
                </a:lnTo>
                <a:lnTo>
                  <a:pt x="7597278" y="1688986"/>
                </a:lnTo>
                <a:lnTo>
                  <a:pt x="7598016" y="1684939"/>
                </a:lnTo>
                <a:lnTo>
                  <a:pt x="7609090" y="1687367"/>
                </a:lnTo>
                <a:lnTo>
                  <a:pt x="7616472" y="1693033"/>
                </a:lnTo>
                <a:lnTo>
                  <a:pt x="7618687" y="1691414"/>
                </a:lnTo>
                <a:lnTo>
                  <a:pt x="7629022" y="1693033"/>
                </a:lnTo>
                <a:lnTo>
                  <a:pt x="7631237" y="1679678"/>
                </a:lnTo>
                <a:lnTo>
                  <a:pt x="7626069" y="1676440"/>
                </a:lnTo>
                <a:lnTo>
                  <a:pt x="7626069" y="1667131"/>
                </a:lnTo>
                <a:lnTo>
                  <a:pt x="7636405" y="1657418"/>
                </a:lnTo>
                <a:lnTo>
                  <a:pt x="7636405" y="1653776"/>
                </a:lnTo>
                <a:lnTo>
                  <a:pt x="7640834" y="1650538"/>
                </a:lnTo>
                <a:lnTo>
                  <a:pt x="7647478" y="1651348"/>
                </a:lnTo>
                <a:lnTo>
                  <a:pt x="7651908" y="1646086"/>
                </a:lnTo>
                <a:lnTo>
                  <a:pt x="7657814" y="1644467"/>
                </a:lnTo>
                <a:lnTo>
                  <a:pt x="7657814" y="1640825"/>
                </a:lnTo>
                <a:lnTo>
                  <a:pt x="7648217" y="1637992"/>
                </a:lnTo>
                <a:lnTo>
                  <a:pt x="7645264" y="1633135"/>
                </a:lnTo>
                <a:lnTo>
                  <a:pt x="7640096" y="1637183"/>
                </a:lnTo>
                <a:lnTo>
                  <a:pt x="7632713" y="1630707"/>
                </a:lnTo>
                <a:lnTo>
                  <a:pt x="7626069" y="1616947"/>
                </a:lnTo>
                <a:lnTo>
                  <a:pt x="7643049" y="1614923"/>
                </a:lnTo>
                <a:lnTo>
                  <a:pt x="7654861" y="1616947"/>
                </a:lnTo>
                <a:lnTo>
                  <a:pt x="7661505" y="1610471"/>
                </a:lnTo>
                <a:lnTo>
                  <a:pt x="7654861" y="1610471"/>
                </a:lnTo>
                <a:lnTo>
                  <a:pt x="7650431" y="1606020"/>
                </a:lnTo>
                <a:lnTo>
                  <a:pt x="7661505" y="1599139"/>
                </a:lnTo>
                <a:lnTo>
                  <a:pt x="7687343" y="1586189"/>
                </a:lnTo>
                <a:lnTo>
                  <a:pt x="7689558" y="1579308"/>
                </a:lnTo>
                <a:lnTo>
                  <a:pt x="7686605" y="1574452"/>
                </a:lnTo>
                <a:lnTo>
                  <a:pt x="7673317" y="1576071"/>
                </a:lnTo>
                <a:lnTo>
                  <a:pt x="7662981" y="1582951"/>
                </a:lnTo>
                <a:lnTo>
                  <a:pt x="7652646" y="1581332"/>
                </a:lnTo>
                <a:lnTo>
                  <a:pt x="7650431" y="1582141"/>
                </a:lnTo>
                <a:lnTo>
                  <a:pt x="7653384" y="1560692"/>
                </a:lnTo>
                <a:lnTo>
                  <a:pt x="7650431" y="1581332"/>
                </a:lnTo>
                <a:lnTo>
                  <a:pt x="7650431" y="1582141"/>
                </a:lnTo>
                <a:lnTo>
                  <a:pt x="7640834" y="1585379"/>
                </a:lnTo>
                <a:lnTo>
                  <a:pt x="7640096" y="1580523"/>
                </a:lnTo>
                <a:lnTo>
                  <a:pt x="7634190" y="1579713"/>
                </a:lnTo>
                <a:lnTo>
                  <a:pt x="7622378" y="1584570"/>
                </a:lnTo>
                <a:lnTo>
                  <a:pt x="7609828" y="1583760"/>
                </a:lnTo>
                <a:lnTo>
                  <a:pt x="7603184" y="1588212"/>
                </a:lnTo>
                <a:lnTo>
                  <a:pt x="7598754" y="1595902"/>
                </a:lnTo>
                <a:lnTo>
                  <a:pt x="7588419" y="1596711"/>
                </a:lnTo>
                <a:lnTo>
                  <a:pt x="7583251" y="1603591"/>
                </a:lnTo>
                <a:lnTo>
                  <a:pt x="7572177" y="1614114"/>
                </a:lnTo>
                <a:lnTo>
                  <a:pt x="7568486" y="1613305"/>
                </a:lnTo>
                <a:lnTo>
                  <a:pt x="7558151" y="1614114"/>
                </a:lnTo>
                <a:lnTo>
                  <a:pt x="7550030" y="1620185"/>
                </a:lnTo>
                <a:lnTo>
                  <a:pt x="7536742" y="1617352"/>
                </a:lnTo>
                <a:lnTo>
                  <a:pt x="7527145" y="1623422"/>
                </a:lnTo>
                <a:lnTo>
                  <a:pt x="7520500" y="1622208"/>
                </a:lnTo>
                <a:lnTo>
                  <a:pt x="7513856" y="1612090"/>
                </a:lnTo>
                <a:lnTo>
                  <a:pt x="7509427" y="1612495"/>
                </a:lnTo>
                <a:lnTo>
                  <a:pt x="7512380" y="1618161"/>
                </a:lnTo>
                <a:lnTo>
                  <a:pt x="7518286" y="1624636"/>
                </a:lnTo>
                <a:lnTo>
                  <a:pt x="7516071" y="1630707"/>
                </a:lnTo>
                <a:lnTo>
                  <a:pt x="7504997" y="1644467"/>
                </a:lnTo>
                <a:lnTo>
                  <a:pt x="7499091" y="1647705"/>
                </a:lnTo>
                <a:lnTo>
                  <a:pt x="7496877" y="1643253"/>
                </a:lnTo>
                <a:lnTo>
                  <a:pt x="7500568" y="1641230"/>
                </a:lnTo>
                <a:lnTo>
                  <a:pt x="7510903" y="1630707"/>
                </a:lnTo>
                <a:lnTo>
                  <a:pt x="7509427" y="1626660"/>
                </a:lnTo>
                <a:lnTo>
                  <a:pt x="7503521" y="1623422"/>
                </a:lnTo>
                <a:lnTo>
                  <a:pt x="7502044" y="1628684"/>
                </a:lnTo>
                <a:lnTo>
                  <a:pt x="7486541" y="1643253"/>
                </a:lnTo>
                <a:lnTo>
                  <a:pt x="7477682" y="1644872"/>
                </a:lnTo>
                <a:lnTo>
                  <a:pt x="7476206" y="1650134"/>
                </a:lnTo>
                <a:lnTo>
                  <a:pt x="7465870" y="1650134"/>
                </a:lnTo>
                <a:lnTo>
                  <a:pt x="7458488" y="1645277"/>
                </a:lnTo>
                <a:lnTo>
                  <a:pt x="7452582" y="1650538"/>
                </a:lnTo>
                <a:lnTo>
                  <a:pt x="7441508" y="1648919"/>
                </a:lnTo>
                <a:lnTo>
                  <a:pt x="7440032" y="1652562"/>
                </a:lnTo>
                <a:lnTo>
                  <a:pt x="7446676" y="1656609"/>
                </a:lnTo>
                <a:lnTo>
                  <a:pt x="7462179" y="1655395"/>
                </a:lnTo>
                <a:lnTo>
                  <a:pt x="7468085" y="1662275"/>
                </a:lnTo>
                <a:lnTo>
                  <a:pt x="7474729" y="1666322"/>
                </a:lnTo>
                <a:lnTo>
                  <a:pt x="7479897" y="1663489"/>
                </a:lnTo>
                <a:lnTo>
                  <a:pt x="7483588" y="1667941"/>
                </a:lnTo>
                <a:lnTo>
                  <a:pt x="7478420" y="1673607"/>
                </a:lnTo>
                <a:lnTo>
                  <a:pt x="7479159" y="1677654"/>
                </a:lnTo>
                <a:lnTo>
                  <a:pt x="7483588" y="1675226"/>
                </a:lnTo>
                <a:lnTo>
                  <a:pt x="7488018" y="1675226"/>
                </a:lnTo>
                <a:lnTo>
                  <a:pt x="7486541" y="1682511"/>
                </a:lnTo>
                <a:lnTo>
                  <a:pt x="7492447" y="1677249"/>
                </a:lnTo>
                <a:lnTo>
                  <a:pt x="7497615" y="1680082"/>
                </a:lnTo>
                <a:lnTo>
                  <a:pt x="7499830" y="1690605"/>
                </a:lnTo>
                <a:lnTo>
                  <a:pt x="7505735" y="1696271"/>
                </a:lnTo>
                <a:lnTo>
                  <a:pt x="7516809" y="1699509"/>
                </a:lnTo>
                <a:lnTo>
                  <a:pt x="7521977" y="1697080"/>
                </a:lnTo>
                <a:lnTo>
                  <a:pt x="7504997" y="1682511"/>
                </a:lnTo>
                <a:lnTo>
                  <a:pt x="7488018" y="1662680"/>
                </a:lnTo>
                <a:lnTo>
                  <a:pt x="7482850" y="1650943"/>
                </a:lnTo>
                <a:lnTo>
                  <a:pt x="7487279" y="1648515"/>
                </a:lnTo>
                <a:lnTo>
                  <a:pt x="7494662" y="1658228"/>
                </a:lnTo>
                <a:lnTo>
                  <a:pt x="7498353" y="1670369"/>
                </a:lnTo>
                <a:lnTo>
                  <a:pt x="7522715" y="1694652"/>
                </a:lnTo>
                <a:lnTo>
                  <a:pt x="7528621" y="1697080"/>
                </a:lnTo>
                <a:lnTo>
                  <a:pt x="7536742" y="1688986"/>
                </a:lnTo>
                <a:lnTo>
                  <a:pt x="7541909" y="1688581"/>
                </a:lnTo>
                <a:lnTo>
                  <a:pt x="7551507" y="1694247"/>
                </a:lnTo>
                <a:lnTo>
                  <a:pt x="7555198" y="1684534"/>
                </a:lnTo>
                <a:lnTo>
                  <a:pt x="7571439" y="1682915"/>
                </a:lnTo>
                <a:lnTo>
                  <a:pt x="7584728" y="1683725"/>
                </a:lnTo>
                <a:lnTo>
                  <a:pt x="7580298" y="1689391"/>
                </a:lnTo>
                <a:lnTo>
                  <a:pt x="7575869" y="1693438"/>
                </a:lnTo>
                <a:lnTo>
                  <a:pt x="7580298" y="1701937"/>
                </a:lnTo>
                <a:lnTo>
                  <a:pt x="7574392" y="1708412"/>
                </a:lnTo>
                <a:lnTo>
                  <a:pt x="7557413" y="1709626"/>
                </a:lnTo>
                <a:lnTo>
                  <a:pt x="7537480" y="1706793"/>
                </a:lnTo>
                <a:lnTo>
                  <a:pt x="7526406" y="1712460"/>
                </a:lnTo>
                <a:lnTo>
                  <a:pt x="7517547" y="1723792"/>
                </a:lnTo>
                <a:lnTo>
                  <a:pt x="7501306" y="1723387"/>
                </a:lnTo>
                <a:lnTo>
                  <a:pt x="7478420" y="1739171"/>
                </a:lnTo>
                <a:lnTo>
                  <a:pt x="7461441" y="1746456"/>
                </a:lnTo>
                <a:lnTo>
                  <a:pt x="7442985" y="1746051"/>
                </a:lnTo>
                <a:lnTo>
                  <a:pt x="7434864" y="1739575"/>
                </a:lnTo>
                <a:lnTo>
                  <a:pt x="7437079" y="1736338"/>
                </a:lnTo>
                <a:lnTo>
                  <a:pt x="7442985" y="1719340"/>
                </a:lnTo>
                <a:lnTo>
                  <a:pt x="7442247" y="1712864"/>
                </a:lnTo>
                <a:lnTo>
                  <a:pt x="7426743" y="1701532"/>
                </a:lnTo>
                <a:lnTo>
                  <a:pt x="7420837" y="1701937"/>
                </a:lnTo>
                <a:lnTo>
                  <a:pt x="7409764" y="1697080"/>
                </a:lnTo>
                <a:lnTo>
                  <a:pt x="7403120" y="1702342"/>
                </a:lnTo>
                <a:lnTo>
                  <a:pt x="7394261" y="1699104"/>
                </a:lnTo>
                <a:lnTo>
                  <a:pt x="7404596" y="1684534"/>
                </a:lnTo>
                <a:lnTo>
                  <a:pt x="7422314" y="1675226"/>
                </a:lnTo>
                <a:lnTo>
                  <a:pt x="7437079" y="1672393"/>
                </a:lnTo>
                <a:lnTo>
                  <a:pt x="7441508" y="1669964"/>
                </a:lnTo>
                <a:lnTo>
                  <a:pt x="7435602" y="1663894"/>
                </a:lnTo>
                <a:lnTo>
                  <a:pt x="7433388" y="1652562"/>
                </a:lnTo>
                <a:lnTo>
                  <a:pt x="7428958" y="1650538"/>
                </a:lnTo>
                <a:lnTo>
                  <a:pt x="7425267" y="1657014"/>
                </a:lnTo>
                <a:lnTo>
                  <a:pt x="7417146" y="1652966"/>
                </a:lnTo>
                <a:lnTo>
                  <a:pt x="7406073" y="1648515"/>
                </a:lnTo>
                <a:lnTo>
                  <a:pt x="7393522" y="1650134"/>
                </a:lnTo>
                <a:lnTo>
                  <a:pt x="7383187" y="1655395"/>
                </a:lnTo>
                <a:lnTo>
                  <a:pt x="7374328" y="1650538"/>
                </a:lnTo>
                <a:lnTo>
                  <a:pt x="7367684" y="1649729"/>
                </a:lnTo>
                <a:lnTo>
                  <a:pt x="7360301" y="1644063"/>
                </a:lnTo>
                <a:lnTo>
                  <a:pt x="7365469" y="1640825"/>
                </a:lnTo>
                <a:lnTo>
                  <a:pt x="7367684" y="1637587"/>
                </a:lnTo>
                <a:lnTo>
                  <a:pt x="7352919" y="1632731"/>
                </a:lnTo>
                <a:lnTo>
                  <a:pt x="7335201" y="1632731"/>
                </a:lnTo>
                <a:lnTo>
                  <a:pt x="7330772" y="1627065"/>
                </a:lnTo>
                <a:lnTo>
                  <a:pt x="7341845" y="1627065"/>
                </a:lnTo>
                <a:lnTo>
                  <a:pt x="7358825" y="1625041"/>
                </a:lnTo>
                <a:lnTo>
                  <a:pt x="7367684" y="1627874"/>
                </a:lnTo>
                <a:lnTo>
                  <a:pt x="7374328" y="1624636"/>
                </a:lnTo>
                <a:lnTo>
                  <a:pt x="7384663" y="1618566"/>
                </a:lnTo>
                <a:lnTo>
                  <a:pt x="7369899" y="1622208"/>
                </a:lnTo>
                <a:lnTo>
                  <a:pt x="7362516" y="1619780"/>
                </a:lnTo>
                <a:lnTo>
                  <a:pt x="7355872" y="1615733"/>
                </a:lnTo>
                <a:lnTo>
                  <a:pt x="7352919" y="1610471"/>
                </a:lnTo>
                <a:lnTo>
                  <a:pt x="7348490" y="1616542"/>
                </a:lnTo>
                <a:lnTo>
                  <a:pt x="7344798" y="1621803"/>
                </a:lnTo>
                <a:lnTo>
                  <a:pt x="7335201" y="1621803"/>
                </a:lnTo>
                <a:lnTo>
                  <a:pt x="7335939" y="1619375"/>
                </a:lnTo>
                <a:lnTo>
                  <a:pt x="7330033" y="1614519"/>
                </a:lnTo>
                <a:lnTo>
                  <a:pt x="7320436" y="1625851"/>
                </a:lnTo>
                <a:lnTo>
                  <a:pt x="7308624" y="1626660"/>
                </a:lnTo>
                <a:lnTo>
                  <a:pt x="7301242" y="1631922"/>
                </a:lnTo>
                <a:lnTo>
                  <a:pt x="7301242" y="1643253"/>
                </a:lnTo>
                <a:lnTo>
                  <a:pt x="7291645" y="1655395"/>
                </a:lnTo>
                <a:lnTo>
                  <a:pt x="7286477" y="1655395"/>
                </a:lnTo>
                <a:lnTo>
                  <a:pt x="7289430" y="1661465"/>
                </a:lnTo>
                <a:lnTo>
                  <a:pt x="7270236" y="1682511"/>
                </a:lnTo>
                <a:lnTo>
                  <a:pt x="7263591" y="1682511"/>
                </a:lnTo>
                <a:lnTo>
                  <a:pt x="7259900" y="1676440"/>
                </a:lnTo>
                <a:lnTo>
                  <a:pt x="7259162" y="1682915"/>
                </a:lnTo>
                <a:lnTo>
                  <a:pt x="7258424" y="1688581"/>
                </a:lnTo>
                <a:lnTo>
                  <a:pt x="7262853" y="1694247"/>
                </a:lnTo>
                <a:lnTo>
                  <a:pt x="7261377" y="1701937"/>
                </a:lnTo>
                <a:lnTo>
                  <a:pt x="7261377" y="1702342"/>
                </a:lnTo>
                <a:lnTo>
                  <a:pt x="7256209" y="1706793"/>
                </a:lnTo>
                <a:lnTo>
                  <a:pt x="7261377" y="1710841"/>
                </a:lnTo>
                <a:lnTo>
                  <a:pt x="7261377" y="1717721"/>
                </a:lnTo>
                <a:lnTo>
                  <a:pt x="7253994" y="1729458"/>
                </a:lnTo>
                <a:lnTo>
                  <a:pt x="7243659" y="1731886"/>
                </a:lnTo>
                <a:lnTo>
                  <a:pt x="7225941" y="1732695"/>
                </a:lnTo>
                <a:lnTo>
                  <a:pt x="7223726" y="1742409"/>
                </a:lnTo>
                <a:lnTo>
                  <a:pt x="7217082" y="1748884"/>
                </a:lnTo>
                <a:lnTo>
                  <a:pt x="7221512" y="1755359"/>
                </a:lnTo>
                <a:lnTo>
                  <a:pt x="7220773" y="1768715"/>
                </a:lnTo>
                <a:lnTo>
                  <a:pt x="7215606" y="1777214"/>
                </a:lnTo>
                <a:lnTo>
                  <a:pt x="7218559" y="1788141"/>
                </a:lnTo>
                <a:lnTo>
                  <a:pt x="7219297" y="1790569"/>
                </a:lnTo>
                <a:lnTo>
                  <a:pt x="7217820" y="1807972"/>
                </a:lnTo>
                <a:lnTo>
                  <a:pt x="7211176" y="1813233"/>
                </a:lnTo>
                <a:lnTo>
                  <a:pt x="7202317" y="1812424"/>
                </a:lnTo>
                <a:lnTo>
                  <a:pt x="7188291" y="1823351"/>
                </a:lnTo>
                <a:lnTo>
                  <a:pt x="7190505" y="1843587"/>
                </a:lnTo>
                <a:lnTo>
                  <a:pt x="7187552" y="1852491"/>
                </a:lnTo>
                <a:lnTo>
                  <a:pt x="7173526" y="1862204"/>
                </a:lnTo>
                <a:lnTo>
                  <a:pt x="7175740" y="1867060"/>
                </a:lnTo>
                <a:lnTo>
                  <a:pt x="7183861" y="1868275"/>
                </a:lnTo>
                <a:lnTo>
                  <a:pt x="7193458" y="1881630"/>
                </a:lnTo>
                <a:lnTo>
                  <a:pt x="7200841" y="1892557"/>
                </a:lnTo>
                <a:lnTo>
                  <a:pt x="7200841" y="1893367"/>
                </a:lnTo>
                <a:lnTo>
                  <a:pt x="7202317" y="1909555"/>
                </a:lnTo>
                <a:lnTo>
                  <a:pt x="7217820" y="1921697"/>
                </a:lnTo>
                <a:lnTo>
                  <a:pt x="7228894" y="1923316"/>
                </a:lnTo>
                <a:lnTo>
                  <a:pt x="7239968" y="1933839"/>
                </a:lnTo>
                <a:lnTo>
                  <a:pt x="7250303" y="1939100"/>
                </a:lnTo>
                <a:lnTo>
                  <a:pt x="7250303" y="1945170"/>
                </a:lnTo>
                <a:lnTo>
                  <a:pt x="7241444" y="1953265"/>
                </a:lnTo>
                <a:lnTo>
                  <a:pt x="7228894" y="1952051"/>
                </a:lnTo>
                <a:lnTo>
                  <a:pt x="7222250" y="1948408"/>
                </a:lnTo>
                <a:lnTo>
                  <a:pt x="7211176" y="1948408"/>
                </a:lnTo>
                <a:lnTo>
                  <a:pt x="7206008" y="1952455"/>
                </a:lnTo>
                <a:lnTo>
                  <a:pt x="7189029" y="1952051"/>
                </a:lnTo>
                <a:lnTo>
                  <a:pt x="7179432" y="1956098"/>
                </a:lnTo>
                <a:lnTo>
                  <a:pt x="7174264" y="1968239"/>
                </a:lnTo>
                <a:lnTo>
                  <a:pt x="7147687" y="1980381"/>
                </a:lnTo>
                <a:lnTo>
                  <a:pt x="7127016" y="1996974"/>
                </a:lnTo>
                <a:lnTo>
                  <a:pt x="7126278" y="1990498"/>
                </a:lnTo>
                <a:lnTo>
                  <a:pt x="7131446" y="1977143"/>
                </a:lnTo>
                <a:lnTo>
                  <a:pt x="7137352" y="1976738"/>
                </a:lnTo>
                <a:lnTo>
                  <a:pt x="7146949" y="1970668"/>
                </a:lnTo>
                <a:lnTo>
                  <a:pt x="7137352" y="1971882"/>
                </a:lnTo>
                <a:lnTo>
                  <a:pt x="7131446" y="1970263"/>
                </a:lnTo>
                <a:lnTo>
                  <a:pt x="7125540" y="1971477"/>
                </a:lnTo>
                <a:lnTo>
                  <a:pt x="7118157" y="1967025"/>
                </a:lnTo>
                <a:lnTo>
                  <a:pt x="7113728" y="1958931"/>
                </a:lnTo>
                <a:lnTo>
                  <a:pt x="7112990" y="1958931"/>
                </a:lnTo>
                <a:lnTo>
                  <a:pt x="7098225" y="1955288"/>
                </a:lnTo>
                <a:lnTo>
                  <a:pt x="7077554" y="1955288"/>
                </a:lnTo>
                <a:lnTo>
                  <a:pt x="7070910" y="1948003"/>
                </a:lnTo>
                <a:lnTo>
                  <a:pt x="7066480" y="1948003"/>
                </a:lnTo>
                <a:lnTo>
                  <a:pt x="7066480" y="1952455"/>
                </a:lnTo>
                <a:lnTo>
                  <a:pt x="7056883" y="1960954"/>
                </a:lnTo>
                <a:lnTo>
                  <a:pt x="7048763" y="1960550"/>
                </a:lnTo>
                <a:lnTo>
                  <a:pt x="7037689" y="1952860"/>
                </a:lnTo>
                <a:lnTo>
                  <a:pt x="7031045" y="1955288"/>
                </a:lnTo>
                <a:lnTo>
                  <a:pt x="7027353" y="1967430"/>
                </a:lnTo>
                <a:lnTo>
                  <a:pt x="7019233" y="1971477"/>
                </a:lnTo>
                <a:lnTo>
                  <a:pt x="7009636" y="1968644"/>
                </a:lnTo>
                <a:lnTo>
                  <a:pt x="7003730" y="1974310"/>
                </a:lnTo>
                <a:lnTo>
                  <a:pt x="7013327" y="1984023"/>
                </a:lnTo>
                <a:lnTo>
                  <a:pt x="7023662" y="1985237"/>
                </a:lnTo>
                <a:lnTo>
                  <a:pt x="7034736" y="1994546"/>
                </a:lnTo>
                <a:lnTo>
                  <a:pt x="7031783" y="1997783"/>
                </a:lnTo>
                <a:lnTo>
                  <a:pt x="7025139" y="1991308"/>
                </a:lnTo>
                <a:lnTo>
                  <a:pt x="7006683" y="1990498"/>
                </a:lnTo>
                <a:lnTo>
                  <a:pt x="7005944" y="1995760"/>
                </a:lnTo>
                <a:lnTo>
                  <a:pt x="7012589" y="1998188"/>
                </a:lnTo>
                <a:lnTo>
                  <a:pt x="7019971" y="2003449"/>
                </a:lnTo>
                <a:lnTo>
                  <a:pt x="7016280" y="2009520"/>
                </a:lnTo>
                <a:lnTo>
                  <a:pt x="7009636" y="2007092"/>
                </a:lnTo>
                <a:lnTo>
                  <a:pt x="7001515" y="1996974"/>
                </a:lnTo>
                <a:lnTo>
                  <a:pt x="6991918" y="1993736"/>
                </a:lnTo>
                <a:lnTo>
                  <a:pt x="6990441" y="2000212"/>
                </a:lnTo>
                <a:lnTo>
                  <a:pt x="6994132" y="2007092"/>
                </a:lnTo>
                <a:lnTo>
                  <a:pt x="7002253" y="2011948"/>
                </a:lnTo>
                <a:lnTo>
                  <a:pt x="6991180" y="2012353"/>
                </a:lnTo>
                <a:lnTo>
                  <a:pt x="6981582" y="2005068"/>
                </a:lnTo>
                <a:lnTo>
                  <a:pt x="6980106" y="1993736"/>
                </a:lnTo>
                <a:lnTo>
                  <a:pt x="6964603" y="1987261"/>
                </a:lnTo>
                <a:lnTo>
                  <a:pt x="6963126" y="1982404"/>
                </a:lnTo>
                <a:lnTo>
                  <a:pt x="6969032" y="1982404"/>
                </a:lnTo>
                <a:lnTo>
                  <a:pt x="6967556" y="1973096"/>
                </a:lnTo>
                <a:lnTo>
                  <a:pt x="6955744" y="1975524"/>
                </a:lnTo>
                <a:lnTo>
                  <a:pt x="6949100" y="1985237"/>
                </a:lnTo>
                <a:lnTo>
                  <a:pt x="6950576" y="2003045"/>
                </a:lnTo>
                <a:lnTo>
                  <a:pt x="6946885" y="2007901"/>
                </a:lnTo>
                <a:lnTo>
                  <a:pt x="6958697" y="2017210"/>
                </a:lnTo>
                <a:lnTo>
                  <a:pt x="6960173" y="2023280"/>
                </a:lnTo>
                <a:lnTo>
                  <a:pt x="6966079" y="2027732"/>
                </a:lnTo>
                <a:lnTo>
                  <a:pt x="6981582" y="2044730"/>
                </a:lnTo>
                <a:lnTo>
                  <a:pt x="6988227" y="2052015"/>
                </a:lnTo>
                <a:lnTo>
                  <a:pt x="6984535" y="2062943"/>
                </a:lnTo>
                <a:lnTo>
                  <a:pt x="6979368" y="2064156"/>
                </a:lnTo>
                <a:lnTo>
                  <a:pt x="6978629" y="2059300"/>
                </a:lnTo>
                <a:lnTo>
                  <a:pt x="6980844" y="2054443"/>
                </a:lnTo>
                <a:lnTo>
                  <a:pt x="6974938" y="2049587"/>
                </a:lnTo>
                <a:lnTo>
                  <a:pt x="6966817" y="2046754"/>
                </a:lnTo>
                <a:lnTo>
                  <a:pt x="6967556" y="2052015"/>
                </a:lnTo>
                <a:lnTo>
                  <a:pt x="6962388" y="2058490"/>
                </a:lnTo>
                <a:lnTo>
                  <a:pt x="6971985" y="2060919"/>
                </a:lnTo>
                <a:lnTo>
                  <a:pt x="6972723" y="2065775"/>
                </a:lnTo>
                <a:lnTo>
                  <a:pt x="6966079" y="2072251"/>
                </a:lnTo>
                <a:lnTo>
                  <a:pt x="6955744" y="2073870"/>
                </a:lnTo>
                <a:lnTo>
                  <a:pt x="6965341" y="2081559"/>
                </a:lnTo>
                <a:lnTo>
                  <a:pt x="6975676" y="2082773"/>
                </a:lnTo>
                <a:lnTo>
                  <a:pt x="6979368" y="2087630"/>
                </a:lnTo>
                <a:lnTo>
                  <a:pt x="6986012" y="2087225"/>
                </a:lnTo>
                <a:lnTo>
                  <a:pt x="6989703" y="2092486"/>
                </a:lnTo>
                <a:lnTo>
                  <a:pt x="6996347" y="2094105"/>
                </a:lnTo>
                <a:lnTo>
                  <a:pt x="7019233" y="2107461"/>
                </a:lnTo>
                <a:lnTo>
                  <a:pt x="7022924" y="2113532"/>
                </a:lnTo>
                <a:lnTo>
                  <a:pt x="7020709" y="2123650"/>
                </a:lnTo>
                <a:lnTo>
                  <a:pt x="7028830" y="2134982"/>
                </a:lnTo>
                <a:lnTo>
                  <a:pt x="7026615" y="2140243"/>
                </a:lnTo>
                <a:lnTo>
                  <a:pt x="7017018" y="2139029"/>
                </a:lnTo>
                <a:lnTo>
                  <a:pt x="7015542" y="2135386"/>
                </a:lnTo>
                <a:lnTo>
                  <a:pt x="7001515" y="2126482"/>
                </a:lnTo>
                <a:lnTo>
                  <a:pt x="6996347" y="2130935"/>
                </a:lnTo>
                <a:lnTo>
                  <a:pt x="6988227" y="2130530"/>
                </a:lnTo>
                <a:lnTo>
                  <a:pt x="6978629" y="2134172"/>
                </a:lnTo>
                <a:lnTo>
                  <a:pt x="6988227" y="2141052"/>
                </a:lnTo>
                <a:lnTo>
                  <a:pt x="6987488" y="2145504"/>
                </a:lnTo>
                <a:lnTo>
                  <a:pt x="6995609" y="2150361"/>
                </a:lnTo>
                <a:lnTo>
                  <a:pt x="7000038" y="2151575"/>
                </a:lnTo>
                <a:lnTo>
                  <a:pt x="7000777" y="2155217"/>
                </a:lnTo>
                <a:lnTo>
                  <a:pt x="7005206" y="2158455"/>
                </a:lnTo>
                <a:lnTo>
                  <a:pt x="7004468" y="2162098"/>
                </a:lnTo>
                <a:lnTo>
                  <a:pt x="6993394" y="2158455"/>
                </a:lnTo>
                <a:lnTo>
                  <a:pt x="6988227" y="2164121"/>
                </a:lnTo>
                <a:lnTo>
                  <a:pt x="6984535" y="2160883"/>
                </a:lnTo>
                <a:lnTo>
                  <a:pt x="6988227" y="2156836"/>
                </a:lnTo>
                <a:lnTo>
                  <a:pt x="6977153" y="2151575"/>
                </a:lnTo>
                <a:lnTo>
                  <a:pt x="6971247" y="2152384"/>
                </a:lnTo>
                <a:lnTo>
                  <a:pt x="6970509" y="2155622"/>
                </a:lnTo>
                <a:lnTo>
                  <a:pt x="6976415" y="2164526"/>
                </a:lnTo>
                <a:lnTo>
                  <a:pt x="6983059" y="2179500"/>
                </a:lnTo>
                <a:lnTo>
                  <a:pt x="6988965" y="2188404"/>
                </a:lnTo>
                <a:lnTo>
                  <a:pt x="6987488" y="2194879"/>
                </a:lnTo>
                <a:lnTo>
                  <a:pt x="6993394" y="2204188"/>
                </a:lnTo>
                <a:lnTo>
                  <a:pt x="6978629" y="2194879"/>
                </a:lnTo>
                <a:lnTo>
                  <a:pt x="6974938" y="2186785"/>
                </a:lnTo>
                <a:lnTo>
                  <a:pt x="6966079" y="2186785"/>
                </a:lnTo>
                <a:lnTo>
                  <a:pt x="6961650" y="2197308"/>
                </a:lnTo>
                <a:lnTo>
                  <a:pt x="6961650" y="2209854"/>
                </a:lnTo>
                <a:lnTo>
                  <a:pt x="6955744" y="2203783"/>
                </a:lnTo>
                <a:lnTo>
                  <a:pt x="6957959" y="2196093"/>
                </a:lnTo>
                <a:lnTo>
                  <a:pt x="6955006" y="2189618"/>
                </a:lnTo>
                <a:lnTo>
                  <a:pt x="6941717" y="2184357"/>
                </a:lnTo>
                <a:lnTo>
                  <a:pt x="6938026" y="2174239"/>
                </a:lnTo>
                <a:lnTo>
                  <a:pt x="6934335" y="2182333"/>
                </a:lnTo>
                <a:lnTo>
                  <a:pt x="6936550" y="2186785"/>
                </a:lnTo>
                <a:lnTo>
                  <a:pt x="6934335" y="2192451"/>
                </a:lnTo>
                <a:lnTo>
                  <a:pt x="6927691" y="2186380"/>
                </a:lnTo>
                <a:lnTo>
                  <a:pt x="6918832" y="2175453"/>
                </a:lnTo>
                <a:lnTo>
                  <a:pt x="6918094" y="2166954"/>
                </a:lnTo>
                <a:lnTo>
                  <a:pt x="6922523" y="2162502"/>
                </a:lnTo>
                <a:lnTo>
                  <a:pt x="6921047" y="2155622"/>
                </a:lnTo>
                <a:lnTo>
                  <a:pt x="6910711" y="2146718"/>
                </a:lnTo>
                <a:lnTo>
                  <a:pt x="6899638" y="2141862"/>
                </a:lnTo>
                <a:lnTo>
                  <a:pt x="6889302" y="2130935"/>
                </a:lnTo>
                <a:lnTo>
                  <a:pt x="6892255" y="2122840"/>
                </a:lnTo>
                <a:lnTo>
                  <a:pt x="6898161" y="2121221"/>
                </a:lnTo>
                <a:lnTo>
                  <a:pt x="6904805" y="2113127"/>
                </a:lnTo>
                <a:lnTo>
                  <a:pt x="6913664" y="2116770"/>
                </a:lnTo>
                <a:lnTo>
                  <a:pt x="6921785" y="2112318"/>
                </a:lnTo>
                <a:lnTo>
                  <a:pt x="6930644" y="2109485"/>
                </a:lnTo>
                <a:lnTo>
                  <a:pt x="6950576" y="2121221"/>
                </a:lnTo>
                <a:lnTo>
                  <a:pt x="6959435" y="2123245"/>
                </a:lnTo>
                <a:lnTo>
                  <a:pt x="6966079" y="2128506"/>
                </a:lnTo>
                <a:lnTo>
                  <a:pt x="6972723" y="2122435"/>
                </a:lnTo>
                <a:lnTo>
                  <a:pt x="6980106" y="2118388"/>
                </a:lnTo>
                <a:lnTo>
                  <a:pt x="6969770" y="2116365"/>
                </a:lnTo>
                <a:lnTo>
                  <a:pt x="6964603" y="2112722"/>
                </a:lnTo>
                <a:lnTo>
                  <a:pt x="6957959" y="2113127"/>
                </a:lnTo>
                <a:lnTo>
                  <a:pt x="6956482" y="2106652"/>
                </a:lnTo>
                <a:lnTo>
                  <a:pt x="6948362" y="2110294"/>
                </a:lnTo>
                <a:lnTo>
                  <a:pt x="6935811" y="2103009"/>
                </a:lnTo>
                <a:lnTo>
                  <a:pt x="6926953" y="2102200"/>
                </a:lnTo>
                <a:lnTo>
                  <a:pt x="6922523" y="2109080"/>
                </a:lnTo>
                <a:lnTo>
                  <a:pt x="6910711" y="2107866"/>
                </a:lnTo>
                <a:lnTo>
                  <a:pt x="6903329" y="2098962"/>
                </a:lnTo>
                <a:lnTo>
                  <a:pt x="6894470" y="2108675"/>
                </a:lnTo>
                <a:lnTo>
                  <a:pt x="6888564" y="2105842"/>
                </a:lnTo>
                <a:lnTo>
                  <a:pt x="6884873" y="2093701"/>
                </a:lnTo>
                <a:lnTo>
                  <a:pt x="6870846" y="2075488"/>
                </a:lnTo>
                <a:lnTo>
                  <a:pt x="6872323" y="2071441"/>
                </a:lnTo>
                <a:lnTo>
                  <a:pt x="6867155" y="2070227"/>
                </a:lnTo>
                <a:lnTo>
                  <a:pt x="6856819" y="2056467"/>
                </a:lnTo>
                <a:lnTo>
                  <a:pt x="6839102" y="2043921"/>
                </a:lnTo>
                <a:lnTo>
                  <a:pt x="6838363" y="2030970"/>
                </a:lnTo>
                <a:lnTo>
                  <a:pt x="6836887" y="2030160"/>
                </a:lnTo>
                <a:lnTo>
                  <a:pt x="6828766" y="2024494"/>
                </a:lnTo>
                <a:lnTo>
                  <a:pt x="6819169" y="2003045"/>
                </a:lnTo>
                <a:lnTo>
                  <a:pt x="6801451" y="2002235"/>
                </a:lnTo>
                <a:lnTo>
                  <a:pt x="6796283" y="1996569"/>
                </a:lnTo>
                <a:lnTo>
                  <a:pt x="6799975" y="1986451"/>
                </a:lnTo>
                <a:lnTo>
                  <a:pt x="6794807" y="1977952"/>
                </a:lnTo>
                <a:lnTo>
                  <a:pt x="6794807" y="1966620"/>
                </a:lnTo>
                <a:lnTo>
                  <a:pt x="6799236" y="1956907"/>
                </a:lnTo>
                <a:lnTo>
                  <a:pt x="6793330" y="1942337"/>
                </a:lnTo>
                <a:lnTo>
                  <a:pt x="6797760" y="1922102"/>
                </a:lnTo>
                <a:lnTo>
                  <a:pt x="6802189" y="1920078"/>
                </a:lnTo>
                <a:lnTo>
                  <a:pt x="6803666" y="1913198"/>
                </a:lnTo>
                <a:lnTo>
                  <a:pt x="6788901" y="1906318"/>
                </a:lnTo>
                <a:lnTo>
                  <a:pt x="6777827" y="1901461"/>
                </a:lnTo>
                <a:lnTo>
                  <a:pt x="6776351" y="1894581"/>
                </a:lnTo>
                <a:lnTo>
                  <a:pt x="6757895" y="1872726"/>
                </a:lnTo>
                <a:lnTo>
                  <a:pt x="6748298" y="1869084"/>
                </a:lnTo>
                <a:lnTo>
                  <a:pt x="6744606" y="1864632"/>
                </a:lnTo>
                <a:lnTo>
                  <a:pt x="6734271" y="1851681"/>
                </a:lnTo>
                <a:lnTo>
                  <a:pt x="6729103" y="1854110"/>
                </a:lnTo>
                <a:lnTo>
                  <a:pt x="6709909" y="1851277"/>
                </a:lnTo>
                <a:lnTo>
                  <a:pt x="6704003" y="1850062"/>
                </a:lnTo>
                <a:lnTo>
                  <a:pt x="6693667" y="1847634"/>
                </a:lnTo>
                <a:lnTo>
                  <a:pt x="6687023" y="1840754"/>
                </a:lnTo>
                <a:lnTo>
                  <a:pt x="6698835" y="1846420"/>
                </a:lnTo>
                <a:lnTo>
                  <a:pt x="6705479" y="1845611"/>
                </a:lnTo>
                <a:lnTo>
                  <a:pt x="6681117" y="1822542"/>
                </a:lnTo>
                <a:lnTo>
                  <a:pt x="6669305" y="1817281"/>
                </a:lnTo>
                <a:lnTo>
                  <a:pt x="6647158" y="1815662"/>
                </a:lnTo>
                <a:lnTo>
                  <a:pt x="6636084" y="1817685"/>
                </a:lnTo>
                <a:lnTo>
                  <a:pt x="6630917" y="1812019"/>
                </a:lnTo>
                <a:lnTo>
                  <a:pt x="6627226" y="1803925"/>
                </a:lnTo>
                <a:lnTo>
                  <a:pt x="6616152" y="1800687"/>
                </a:lnTo>
                <a:lnTo>
                  <a:pt x="6605078" y="1790569"/>
                </a:lnTo>
                <a:lnTo>
                  <a:pt x="6594005" y="1790569"/>
                </a:lnTo>
                <a:lnTo>
                  <a:pt x="6589575" y="1782880"/>
                </a:lnTo>
                <a:lnTo>
                  <a:pt x="6593266" y="1775190"/>
                </a:lnTo>
                <a:lnTo>
                  <a:pt x="6602125" y="1773976"/>
                </a:lnTo>
                <a:lnTo>
                  <a:pt x="6609508" y="1776404"/>
                </a:lnTo>
                <a:lnTo>
                  <a:pt x="6601387" y="1767905"/>
                </a:lnTo>
                <a:lnTo>
                  <a:pt x="6596958" y="1767096"/>
                </a:lnTo>
                <a:lnTo>
                  <a:pt x="6582193" y="1754145"/>
                </a:lnTo>
                <a:lnTo>
                  <a:pt x="6574810" y="1741194"/>
                </a:lnTo>
                <a:lnTo>
                  <a:pt x="6571857" y="1727839"/>
                </a:lnTo>
                <a:lnTo>
                  <a:pt x="6562260" y="1720554"/>
                </a:lnTo>
                <a:lnTo>
                  <a:pt x="6560045" y="1711650"/>
                </a:lnTo>
                <a:lnTo>
                  <a:pt x="6547495" y="1712055"/>
                </a:lnTo>
                <a:lnTo>
                  <a:pt x="6540113" y="1719744"/>
                </a:lnTo>
                <a:lnTo>
                  <a:pt x="6537899" y="1729458"/>
                </a:lnTo>
                <a:lnTo>
                  <a:pt x="6526087" y="1747670"/>
                </a:lnTo>
                <a:lnTo>
                  <a:pt x="6521657" y="1744027"/>
                </a:lnTo>
                <a:lnTo>
                  <a:pt x="6522395" y="1740790"/>
                </a:lnTo>
                <a:lnTo>
                  <a:pt x="6511322" y="1731076"/>
                </a:lnTo>
                <a:lnTo>
                  <a:pt x="6508369" y="1712864"/>
                </a:lnTo>
                <a:lnTo>
                  <a:pt x="6508369" y="1712055"/>
                </a:lnTo>
                <a:lnTo>
                  <a:pt x="6509107" y="1703556"/>
                </a:lnTo>
                <a:lnTo>
                  <a:pt x="6517228" y="1701532"/>
                </a:lnTo>
                <a:lnTo>
                  <a:pt x="6517228" y="1695057"/>
                </a:lnTo>
                <a:lnTo>
                  <a:pt x="6507630" y="1691010"/>
                </a:lnTo>
                <a:lnTo>
                  <a:pt x="6506892" y="1690605"/>
                </a:lnTo>
                <a:lnTo>
                  <a:pt x="6495818" y="1688177"/>
                </a:lnTo>
                <a:lnTo>
                  <a:pt x="6489174" y="1691414"/>
                </a:lnTo>
                <a:lnTo>
                  <a:pt x="6481792" y="1697890"/>
                </a:lnTo>
                <a:lnTo>
                  <a:pt x="6470718" y="1697890"/>
                </a:lnTo>
                <a:lnTo>
                  <a:pt x="6460382" y="1706389"/>
                </a:lnTo>
                <a:lnTo>
                  <a:pt x="6450047" y="1707603"/>
                </a:lnTo>
                <a:lnTo>
                  <a:pt x="6445618" y="1714483"/>
                </a:lnTo>
                <a:lnTo>
                  <a:pt x="6451524" y="1724196"/>
                </a:lnTo>
                <a:lnTo>
                  <a:pt x="6458168" y="1732291"/>
                </a:lnTo>
                <a:lnTo>
                  <a:pt x="6450047" y="1742813"/>
                </a:lnTo>
                <a:lnTo>
                  <a:pt x="6445618" y="1746456"/>
                </a:lnTo>
                <a:lnTo>
                  <a:pt x="6451524" y="1757788"/>
                </a:lnTo>
                <a:lnTo>
                  <a:pt x="6453000" y="1771143"/>
                </a:lnTo>
                <a:lnTo>
                  <a:pt x="6458168" y="1778023"/>
                </a:lnTo>
                <a:lnTo>
                  <a:pt x="6480315" y="1788546"/>
                </a:lnTo>
                <a:lnTo>
                  <a:pt x="6492127" y="1794617"/>
                </a:lnTo>
                <a:lnTo>
                  <a:pt x="6498033" y="1802306"/>
                </a:lnTo>
                <a:lnTo>
                  <a:pt x="6530516" y="1832660"/>
                </a:lnTo>
                <a:lnTo>
                  <a:pt x="6531254" y="1840349"/>
                </a:lnTo>
                <a:lnTo>
                  <a:pt x="6535684" y="1842373"/>
                </a:lnTo>
                <a:lnTo>
                  <a:pt x="6535684" y="1852086"/>
                </a:lnTo>
                <a:lnTo>
                  <a:pt x="6543066" y="1860990"/>
                </a:lnTo>
                <a:lnTo>
                  <a:pt x="6551925" y="1869489"/>
                </a:lnTo>
                <a:lnTo>
                  <a:pt x="6558569" y="1879607"/>
                </a:lnTo>
                <a:lnTo>
                  <a:pt x="6573334" y="1890129"/>
                </a:lnTo>
                <a:lnTo>
                  <a:pt x="6580716" y="1897010"/>
                </a:lnTo>
                <a:lnTo>
                  <a:pt x="6589575" y="1898628"/>
                </a:lnTo>
                <a:lnTo>
                  <a:pt x="6596219" y="1902271"/>
                </a:lnTo>
                <a:lnTo>
                  <a:pt x="6614675" y="1901866"/>
                </a:lnTo>
                <a:lnTo>
                  <a:pt x="6622796" y="1904294"/>
                </a:lnTo>
                <a:lnTo>
                  <a:pt x="6634608" y="1902271"/>
                </a:lnTo>
                <a:lnTo>
                  <a:pt x="6643467" y="1906318"/>
                </a:lnTo>
                <a:lnTo>
                  <a:pt x="6641990" y="1912793"/>
                </a:lnTo>
                <a:lnTo>
                  <a:pt x="6629440" y="1920887"/>
                </a:lnTo>
                <a:lnTo>
                  <a:pt x="6628702" y="1924935"/>
                </a:lnTo>
                <a:lnTo>
                  <a:pt x="6633870" y="1932219"/>
                </a:lnTo>
                <a:lnTo>
                  <a:pt x="6644205" y="1932219"/>
                </a:lnTo>
                <a:lnTo>
                  <a:pt x="6662661" y="1936267"/>
                </a:lnTo>
                <a:lnTo>
                  <a:pt x="6701788" y="1956098"/>
                </a:lnTo>
                <a:lnTo>
                  <a:pt x="6717291" y="1966216"/>
                </a:lnTo>
                <a:lnTo>
                  <a:pt x="6726888" y="1975929"/>
                </a:lnTo>
                <a:lnTo>
                  <a:pt x="6743130" y="1979976"/>
                </a:lnTo>
                <a:lnTo>
                  <a:pt x="6751989" y="1985237"/>
                </a:lnTo>
                <a:lnTo>
                  <a:pt x="6755680" y="1991308"/>
                </a:lnTo>
                <a:lnTo>
                  <a:pt x="6754203" y="2003045"/>
                </a:lnTo>
                <a:lnTo>
                  <a:pt x="6749774" y="2008711"/>
                </a:lnTo>
                <a:lnTo>
                  <a:pt x="6751251" y="2016400"/>
                </a:lnTo>
                <a:lnTo>
                  <a:pt x="6748298" y="2018424"/>
                </a:lnTo>
                <a:lnTo>
                  <a:pt x="6747559" y="2020852"/>
                </a:lnTo>
                <a:lnTo>
                  <a:pt x="6738700" y="2017614"/>
                </a:lnTo>
                <a:lnTo>
                  <a:pt x="6732056" y="2009520"/>
                </a:lnTo>
                <a:lnTo>
                  <a:pt x="6728365" y="2001021"/>
                </a:lnTo>
                <a:lnTo>
                  <a:pt x="6729103" y="1994141"/>
                </a:lnTo>
                <a:lnTo>
                  <a:pt x="6723935" y="1991308"/>
                </a:lnTo>
                <a:lnTo>
                  <a:pt x="6708432" y="1990903"/>
                </a:lnTo>
                <a:lnTo>
                  <a:pt x="6705479" y="1986856"/>
                </a:lnTo>
                <a:lnTo>
                  <a:pt x="6695144" y="1982404"/>
                </a:lnTo>
                <a:lnTo>
                  <a:pt x="6688500" y="1983214"/>
                </a:lnTo>
                <a:lnTo>
                  <a:pt x="6684070" y="1985642"/>
                </a:lnTo>
                <a:lnTo>
                  <a:pt x="6680379" y="1996974"/>
                </a:lnTo>
                <a:lnTo>
                  <a:pt x="6675211" y="2002640"/>
                </a:lnTo>
                <a:lnTo>
                  <a:pt x="6675211" y="2008306"/>
                </a:lnTo>
                <a:lnTo>
                  <a:pt x="6673735" y="2015186"/>
                </a:lnTo>
                <a:lnTo>
                  <a:pt x="6666352" y="2019638"/>
                </a:lnTo>
                <a:lnTo>
                  <a:pt x="6666352" y="2026518"/>
                </a:lnTo>
                <a:lnTo>
                  <a:pt x="6670044" y="2031375"/>
                </a:lnTo>
                <a:lnTo>
                  <a:pt x="6678164" y="2032184"/>
                </a:lnTo>
                <a:lnTo>
                  <a:pt x="6692191" y="2044325"/>
                </a:lnTo>
                <a:lnTo>
                  <a:pt x="6694406" y="2049587"/>
                </a:lnTo>
                <a:lnTo>
                  <a:pt x="6692929" y="2061728"/>
                </a:lnTo>
                <a:lnTo>
                  <a:pt x="6695882" y="2065775"/>
                </a:lnTo>
                <a:lnTo>
                  <a:pt x="6692191" y="2072251"/>
                </a:lnTo>
                <a:lnTo>
                  <a:pt x="6683332" y="2074274"/>
                </a:lnTo>
                <a:lnTo>
                  <a:pt x="6675211" y="2082369"/>
                </a:lnTo>
                <a:lnTo>
                  <a:pt x="6674473" y="2103414"/>
                </a:lnTo>
                <a:lnTo>
                  <a:pt x="6660447" y="2113532"/>
                </a:lnTo>
                <a:lnTo>
                  <a:pt x="6658970" y="2123245"/>
                </a:lnTo>
                <a:lnTo>
                  <a:pt x="6651588" y="2132553"/>
                </a:lnTo>
                <a:lnTo>
                  <a:pt x="6637561" y="2133363"/>
                </a:lnTo>
                <a:lnTo>
                  <a:pt x="6626487" y="2123245"/>
                </a:lnTo>
                <a:lnTo>
                  <a:pt x="6625749" y="2116365"/>
                </a:lnTo>
                <a:lnTo>
                  <a:pt x="6627964" y="2113127"/>
                </a:lnTo>
                <a:lnTo>
                  <a:pt x="6634608" y="2109889"/>
                </a:lnTo>
                <a:lnTo>
                  <a:pt x="6640514" y="2103414"/>
                </a:lnTo>
                <a:lnTo>
                  <a:pt x="6641252" y="2094915"/>
                </a:lnTo>
                <a:lnTo>
                  <a:pt x="6640514" y="2086011"/>
                </a:lnTo>
                <a:lnTo>
                  <a:pt x="6642729" y="2084392"/>
                </a:lnTo>
                <a:lnTo>
                  <a:pt x="6647158" y="2083987"/>
                </a:lnTo>
                <a:lnTo>
                  <a:pt x="6652326" y="2078321"/>
                </a:lnTo>
                <a:lnTo>
                  <a:pt x="6652326" y="2069823"/>
                </a:lnTo>
                <a:lnTo>
                  <a:pt x="6647158" y="2062133"/>
                </a:lnTo>
                <a:lnTo>
                  <a:pt x="6642729" y="2045944"/>
                </a:lnTo>
                <a:lnTo>
                  <a:pt x="6637561" y="2039469"/>
                </a:lnTo>
                <a:lnTo>
                  <a:pt x="6635346" y="2025709"/>
                </a:lnTo>
                <a:lnTo>
                  <a:pt x="6630917" y="2011139"/>
                </a:lnTo>
                <a:lnTo>
                  <a:pt x="6623534" y="2007092"/>
                </a:lnTo>
                <a:lnTo>
                  <a:pt x="6618367" y="2010329"/>
                </a:lnTo>
                <a:lnTo>
                  <a:pt x="6605078" y="2007497"/>
                </a:lnTo>
                <a:lnTo>
                  <a:pt x="6601387" y="1999807"/>
                </a:lnTo>
                <a:lnTo>
                  <a:pt x="6591052" y="1998997"/>
                </a:lnTo>
                <a:lnTo>
                  <a:pt x="6585884" y="1994546"/>
                </a:lnTo>
                <a:lnTo>
                  <a:pt x="6588099" y="1990498"/>
                </a:lnTo>
                <a:lnTo>
                  <a:pt x="6589575" y="1981595"/>
                </a:lnTo>
                <a:lnTo>
                  <a:pt x="6582931" y="1973905"/>
                </a:lnTo>
                <a:lnTo>
                  <a:pt x="6574072" y="1973096"/>
                </a:lnTo>
                <a:lnTo>
                  <a:pt x="6565213" y="1973500"/>
                </a:lnTo>
                <a:lnTo>
                  <a:pt x="6565951" y="1967430"/>
                </a:lnTo>
                <a:lnTo>
                  <a:pt x="6557831" y="1964597"/>
                </a:lnTo>
                <a:lnTo>
                  <a:pt x="6551925" y="1966620"/>
                </a:lnTo>
                <a:lnTo>
                  <a:pt x="6546019" y="1962978"/>
                </a:lnTo>
                <a:lnTo>
                  <a:pt x="6534946" y="1944766"/>
                </a:lnTo>
                <a:lnTo>
                  <a:pt x="6525348" y="1943956"/>
                </a:lnTo>
                <a:lnTo>
                  <a:pt x="6515012" y="1940314"/>
                </a:lnTo>
                <a:lnTo>
                  <a:pt x="6509107" y="1945980"/>
                </a:lnTo>
                <a:lnTo>
                  <a:pt x="6499510" y="1945980"/>
                </a:lnTo>
                <a:lnTo>
                  <a:pt x="6498033" y="1938290"/>
                </a:lnTo>
                <a:lnTo>
                  <a:pt x="6489912" y="1933029"/>
                </a:lnTo>
                <a:lnTo>
                  <a:pt x="6480315" y="1931410"/>
                </a:lnTo>
                <a:lnTo>
                  <a:pt x="6460382" y="1918054"/>
                </a:lnTo>
                <a:lnTo>
                  <a:pt x="6440450" y="1894176"/>
                </a:lnTo>
                <a:lnTo>
                  <a:pt x="6433806" y="1891748"/>
                </a:lnTo>
                <a:lnTo>
                  <a:pt x="6432329" y="1884463"/>
                </a:lnTo>
                <a:lnTo>
                  <a:pt x="6422733" y="1873536"/>
                </a:lnTo>
                <a:lnTo>
                  <a:pt x="6408705" y="1873131"/>
                </a:lnTo>
                <a:lnTo>
                  <a:pt x="6407229" y="1864632"/>
                </a:lnTo>
                <a:lnTo>
                  <a:pt x="6393203" y="1852895"/>
                </a:lnTo>
                <a:lnTo>
                  <a:pt x="6385820" y="1844396"/>
                </a:lnTo>
                <a:lnTo>
                  <a:pt x="6374008" y="1839135"/>
                </a:lnTo>
                <a:lnTo>
                  <a:pt x="6374746" y="1826184"/>
                </a:lnTo>
                <a:lnTo>
                  <a:pt x="6366626" y="1821732"/>
                </a:lnTo>
                <a:lnTo>
                  <a:pt x="6366626" y="1813638"/>
                </a:lnTo>
                <a:lnTo>
                  <a:pt x="6357767" y="1800283"/>
                </a:lnTo>
                <a:lnTo>
                  <a:pt x="6353337" y="1792998"/>
                </a:lnTo>
                <a:lnTo>
                  <a:pt x="6350385" y="1788141"/>
                </a:lnTo>
                <a:lnTo>
                  <a:pt x="6346693" y="1780856"/>
                </a:lnTo>
                <a:lnTo>
                  <a:pt x="6331929" y="1776809"/>
                </a:lnTo>
                <a:lnTo>
                  <a:pt x="6322331" y="1771143"/>
                </a:lnTo>
                <a:lnTo>
                  <a:pt x="6289110" y="1763049"/>
                </a:lnTo>
                <a:lnTo>
                  <a:pt x="6263272" y="1776000"/>
                </a:lnTo>
                <a:lnTo>
                  <a:pt x="6262534" y="1783689"/>
                </a:lnTo>
                <a:lnTo>
                  <a:pt x="6254413" y="1793807"/>
                </a:lnTo>
                <a:lnTo>
                  <a:pt x="6230050" y="1797855"/>
                </a:lnTo>
                <a:lnTo>
                  <a:pt x="6228574" y="1798259"/>
                </a:lnTo>
                <a:lnTo>
                  <a:pt x="6197568" y="1819709"/>
                </a:lnTo>
                <a:lnTo>
                  <a:pt x="6188709" y="1829827"/>
                </a:lnTo>
                <a:lnTo>
                  <a:pt x="6190924" y="1834279"/>
                </a:lnTo>
                <a:lnTo>
                  <a:pt x="6181327" y="1841564"/>
                </a:lnTo>
                <a:lnTo>
                  <a:pt x="6159179" y="1840349"/>
                </a:lnTo>
                <a:lnTo>
                  <a:pt x="6150320" y="1833874"/>
                </a:lnTo>
                <a:lnTo>
                  <a:pt x="6120791" y="1816471"/>
                </a:lnTo>
                <a:lnTo>
                  <a:pt x="6113408" y="1817281"/>
                </a:lnTo>
                <a:lnTo>
                  <a:pt x="6106025" y="1822947"/>
                </a:lnTo>
                <a:lnTo>
                  <a:pt x="6097905" y="1822947"/>
                </a:lnTo>
                <a:lnTo>
                  <a:pt x="6085355" y="1816066"/>
                </a:lnTo>
                <a:lnTo>
                  <a:pt x="6074281" y="1814852"/>
                </a:lnTo>
                <a:lnTo>
                  <a:pt x="6068375" y="1810805"/>
                </a:lnTo>
                <a:lnTo>
                  <a:pt x="6063207" y="1811210"/>
                </a:lnTo>
                <a:lnTo>
                  <a:pt x="6045489" y="1828208"/>
                </a:lnTo>
                <a:lnTo>
                  <a:pt x="6034416" y="1837921"/>
                </a:lnTo>
                <a:lnTo>
                  <a:pt x="6032940" y="1845206"/>
                </a:lnTo>
                <a:lnTo>
                  <a:pt x="6029248" y="1860990"/>
                </a:lnTo>
                <a:lnTo>
                  <a:pt x="6032940" y="1874345"/>
                </a:lnTo>
                <a:lnTo>
                  <a:pt x="6033678" y="1878797"/>
                </a:lnTo>
                <a:lnTo>
                  <a:pt x="6034416" y="1883654"/>
                </a:lnTo>
                <a:lnTo>
                  <a:pt x="6026295" y="1888510"/>
                </a:lnTo>
                <a:lnTo>
                  <a:pt x="6029248" y="1903080"/>
                </a:lnTo>
                <a:lnTo>
                  <a:pt x="6027772" y="1914412"/>
                </a:lnTo>
                <a:lnTo>
                  <a:pt x="6022604" y="1922911"/>
                </a:lnTo>
                <a:lnTo>
                  <a:pt x="6004148" y="1933434"/>
                </a:lnTo>
                <a:cubicBezTo>
                  <a:pt x="6004148" y="1933434"/>
                  <a:pt x="5996028" y="1943147"/>
                  <a:pt x="5995289" y="1943147"/>
                </a:cubicBezTo>
                <a:cubicBezTo>
                  <a:pt x="5994551" y="1943552"/>
                  <a:pt x="5979786" y="1949218"/>
                  <a:pt x="5979786" y="1949218"/>
                </a:cubicBezTo>
                <a:lnTo>
                  <a:pt x="5960592" y="1948408"/>
                </a:lnTo>
                <a:lnTo>
                  <a:pt x="5948041" y="1956502"/>
                </a:lnTo>
                <a:lnTo>
                  <a:pt x="5936968" y="1962168"/>
                </a:lnTo>
                <a:lnTo>
                  <a:pt x="5942136" y="1966216"/>
                </a:lnTo>
                <a:lnTo>
                  <a:pt x="5939921" y="1977143"/>
                </a:lnTo>
                <a:lnTo>
                  <a:pt x="5932538" y="1980785"/>
                </a:lnTo>
                <a:lnTo>
                  <a:pt x="5931800" y="1979976"/>
                </a:lnTo>
                <a:lnTo>
                  <a:pt x="5933277" y="1978357"/>
                </a:lnTo>
                <a:lnTo>
                  <a:pt x="5928109" y="1976738"/>
                </a:lnTo>
                <a:lnTo>
                  <a:pt x="5914082" y="1999402"/>
                </a:lnTo>
                <a:lnTo>
                  <a:pt x="5903747" y="2003854"/>
                </a:lnTo>
                <a:lnTo>
                  <a:pt x="5884552" y="2033398"/>
                </a:lnTo>
                <a:lnTo>
                  <a:pt x="5878646" y="2039874"/>
                </a:lnTo>
                <a:lnTo>
                  <a:pt x="5886767" y="2053229"/>
                </a:lnTo>
                <a:lnTo>
                  <a:pt x="5888982" y="2062133"/>
                </a:lnTo>
                <a:lnTo>
                  <a:pt x="5897102" y="2066180"/>
                </a:lnTo>
                <a:lnTo>
                  <a:pt x="5908915" y="2081559"/>
                </a:lnTo>
                <a:lnTo>
                  <a:pt x="5898579" y="2091272"/>
                </a:lnTo>
                <a:lnTo>
                  <a:pt x="5881600" y="2095319"/>
                </a:lnTo>
                <a:lnTo>
                  <a:pt x="5882338" y="2105842"/>
                </a:lnTo>
                <a:lnTo>
                  <a:pt x="5866097" y="2126482"/>
                </a:lnTo>
                <a:lnTo>
                  <a:pt x="5864620" y="2140243"/>
                </a:lnTo>
                <a:lnTo>
                  <a:pt x="5868311" y="2143885"/>
                </a:lnTo>
                <a:lnTo>
                  <a:pt x="5864620" y="2149956"/>
                </a:lnTo>
                <a:lnTo>
                  <a:pt x="5847641" y="2150361"/>
                </a:lnTo>
                <a:lnTo>
                  <a:pt x="5817372" y="2163716"/>
                </a:lnTo>
                <a:lnTo>
                  <a:pt x="5817372" y="2173025"/>
                </a:lnTo>
                <a:lnTo>
                  <a:pt x="5805560" y="2190428"/>
                </a:lnTo>
                <a:lnTo>
                  <a:pt x="5795225" y="2185976"/>
                </a:lnTo>
                <a:lnTo>
                  <a:pt x="5785628" y="2178286"/>
                </a:lnTo>
                <a:lnTo>
                  <a:pt x="5780460" y="2186380"/>
                </a:lnTo>
                <a:lnTo>
                  <a:pt x="5773077" y="2192451"/>
                </a:lnTo>
                <a:lnTo>
                  <a:pt x="5764957" y="2186785"/>
                </a:lnTo>
                <a:lnTo>
                  <a:pt x="5756098" y="2186380"/>
                </a:lnTo>
                <a:lnTo>
                  <a:pt x="5752407" y="2190023"/>
                </a:lnTo>
                <a:lnTo>
                  <a:pt x="5739119" y="2188809"/>
                </a:lnTo>
                <a:lnTo>
                  <a:pt x="5718447" y="2183547"/>
                </a:lnTo>
                <a:lnTo>
                  <a:pt x="5710327" y="2187595"/>
                </a:lnTo>
                <a:lnTo>
                  <a:pt x="5692609" y="2189618"/>
                </a:lnTo>
                <a:lnTo>
                  <a:pt x="5677106" y="2204188"/>
                </a:lnTo>
                <a:lnTo>
                  <a:pt x="5658650" y="2206211"/>
                </a:lnTo>
                <a:lnTo>
                  <a:pt x="5651268" y="2211877"/>
                </a:lnTo>
                <a:lnTo>
                  <a:pt x="5651268" y="2219567"/>
                </a:lnTo>
                <a:lnTo>
                  <a:pt x="5636502" y="2226852"/>
                </a:lnTo>
                <a:lnTo>
                  <a:pt x="5620261" y="2224424"/>
                </a:lnTo>
                <a:lnTo>
                  <a:pt x="5604020" y="2209044"/>
                </a:lnTo>
                <a:lnTo>
                  <a:pt x="5594422" y="2187999"/>
                </a:lnTo>
                <a:lnTo>
                  <a:pt x="5596637" y="2185166"/>
                </a:lnTo>
                <a:lnTo>
                  <a:pt x="5575966" y="2166954"/>
                </a:lnTo>
                <a:lnTo>
                  <a:pt x="5561201" y="2165740"/>
                </a:lnTo>
                <a:lnTo>
                  <a:pt x="5553081" y="2163716"/>
                </a:lnTo>
                <a:lnTo>
                  <a:pt x="5553081" y="2163311"/>
                </a:lnTo>
                <a:lnTo>
                  <a:pt x="5550866" y="2167359"/>
                </a:lnTo>
                <a:lnTo>
                  <a:pt x="5537578" y="2168168"/>
                </a:lnTo>
                <a:lnTo>
                  <a:pt x="5522813" y="2175858"/>
                </a:lnTo>
                <a:lnTo>
                  <a:pt x="5513216" y="2170596"/>
                </a:lnTo>
                <a:lnTo>
                  <a:pt x="5492545" y="2162907"/>
                </a:lnTo>
                <a:lnTo>
                  <a:pt x="5477780" y="2172620"/>
                </a:lnTo>
                <a:lnTo>
                  <a:pt x="5474089" y="2169787"/>
                </a:lnTo>
                <a:lnTo>
                  <a:pt x="5477780" y="2164526"/>
                </a:lnTo>
                <a:lnTo>
                  <a:pt x="5482948" y="2147123"/>
                </a:lnTo>
                <a:lnTo>
                  <a:pt x="5482210" y="2122840"/>
                </a:lnTo>
                <a:lnTo>
                  <a:pt x="5487377" y="2111913"/>
                </a:lnTo>
                <a:lnTo>
                  <a:pt x="5483686" y="2099772"/>
                </a:lnTo>
                <a:lnTo>
                  <a:pt x="5488854" y="2093701"/>
                </a:lnTo>
                <a:lnTo>
                  <a:pt x="5476304" y="2093296"/>
                </a:lnTo>
                <a:lnTo>
                  <a:pt x="5468921" y="2099772"/>
                </a:lnTo>
                <a:lnTo>
                  <a:pt x="5463753" y="2095319"/>
                </a:lnTo>
                <a:lnTo>
                  <a:pt x="5464492" y="2085606"/>
                </a:lnTo>
                <a:lnTo>
                  <a:pt x="5479256" y="2079131"/>
                </a:lnTo>
                <a:lnTo>
                  <a:pt x="5477042" y="2074274"/>
                </a:lnTo>
                <a:lnTo>
                  <a:pt x="5478518" y="2068204"/>
                </a:lnTo>
                <a:lnTo>
                  <a:pt x="5468183" y="2074274"/>
                </a:lnTo>
                <a:lnTo>
                  <a:pt x="5463015" y="2080750"/>
                </a:lnTo>
                <a:lnTo>
                  <a:pt x="5453418" y="2080750"/>
                </a:lnTo>
                <a:lnTo>
                  <a:pt x="5452680" y="2074274"/>
                </a:lnTo>
                <a:lnTo>
                  <a:pt x="5459324" y="2047158"/>
                </a:lnTo>
                <a:lnTo>
                  <a:pt x="5472612" y="2029756"/>
                </a:lnTo>
                <a:lnTo>
                  <a:pt x="5472612" y="2021257"/>
                </a:lnTo>
                <a:lnTo>
                  <a:pt x="5483686" y="2006282"/>
                </a:lnTo>
                <a:lnTo>
                  <a:pt x="5484425" y="1991308"/>
                </a:lnTo>
                <a:lnTo>
                  <a:pt x="5491069" y="1979571"/>
                </a:lnTo>
                <a:lnTo>
                  <a:pt x="5496236" y="1973096"/>
                </a:lnTo>
                <a:lnTo>
                  <a:pt x="5488854" y="1965406"/>
                </a:lnTo>
                <a:lnTo>
                  <a:pt x="5492545" y="1952455"/>
                </a:lnTo>
                <a:lnTo>
                  <a:pt x="5491069" y="1948003"/>
                </a:lnTo>
                <a:lnTo>
                  <a:pt x="5494022" y="1918864"/>
                </a:lnTo>
                <a:lnTo>
                  <a:pt x="5486639" y="1903485"/>
                </a:lnTo>
                <a:lnTo>
                  <a:pt x="5485901" y="1893772"/>
                </a:lnTo>
                <a:lnTo>
                  <a:pt x="5485163" y="1891343"/>
                </a:lnTo>
                <a:lnTo>
                  <a:pt x="5496974" y="1882035"/>
                </a:lnTo>
                <a:lnTo>
                  <a:pt x="5488854" y="1880416"/>
                </a:lnTo>
                <a:lnTo>
                  <a:pt x="5494759" y="1874750"/>
                </a:lnTo>
                <a:lnTo>
                  <a:pt x="5491069" y="1871512"/>
                </a:lnTo>
                <a:lnTo>
                  <a:pt x="5493284" y="1861799"/>
                </a:lnTo>
                <a:lnTo>
                  <a:pt x="5485163" y="1868679"/>
                </a:lnTo>
                <a:lnTo>
                  <a:pt x="5481471" y="1867060"/>
                </a:lnTo>
                <a:lnTo>
                  <a:pt x="5483686" y="1854514"/>
                </a:lnTo>
                <a:lnTo>
                  <a:pt x="5479995" y="1852491"/>
                </a:lnTo>
                <a:lnTo>
                  <a:pt x="5479995" y="1847229"/>
                </a:lnTo>
                <a:lnTo>
                  <a:pt x="5474089" y="1849658"/>
                </a:lnTo>
                <a:lnTo>
                  <a:pt x="5469659" y="1839945"/>
                </a:lnTo>
                <a:lnTo>
                  <a:pt x="5474827" y="1829827"/>
                </a:lnTo>
                <a:lnTo>
                  <a:pt x="5493284" y="1823351"/>
                </a:lnTo>
                <a:lnTo>
                  <a:pt x="5499927" y="1826184"/>
                </a:lnTo>
                <a:lnTo>
                  <a:pt x="5515430" y="1824565"/>
                </a:lnTo>
                <a:lnTo>
                  <a:pt x="5523551" y="1819304"/>
                </a:lnTo>
                <a:lnTo>
                  <a:pt x="5516907" y="1815662"/>
                </a:lnTo>
                <a:lnTo>
                  <a:pt x="5516169" y="1809186"/>
                </a:lnTo>
                <a:lnTo>
                  <a:pt x="5533886" y="1799878"/>
                </a:lnTo>
                <a:lnTo>
                  <a:pt x="5536840" y="1803116"/>
                </a:lnTo>
                <a:lnTo>
                  <a:pt x="5544222" y="1798259"/>
                </a:lnTo>
                <a:lnTo>
                  <a:pt x="5556772" y="1800687"/>
                </a:lnTo>
                <a:lnTo>
                  <a:pt x="5567107" y="1812829"/>
                </a:lnTo>
                <a:lnTo>
                  <a:pt x="5575966" y="1805544"/>
                </a:lnTo>
                <a:lnTo>
                  <a:pt x="5586302" y="1805544"/>
                </a:lnTo>
                <a:lnTo>
                  <a:pt x="5598114" y="1810400"/>
                </a:lnTo>
                <a:lnTo>
                  <a:pt x="5610664" y="1805544"/>
                </a:lnTo>
                <a:lnTo>
                  <a:pt x="5626906" y="1801092"/>
                </a:lnTo>
                <a:lnTo>
                  <a:pt x="5629858" y="1805544"/>
                </a:lnTo>
                <a:lnTo>
                  <a:pt x="5643147" y="1812019"/>
                </a:lnTo>
                <a:lnTo>
                  <a:pt x="5678583" y="1817281"/>
                </a:lnTo>
                <a:lnTo>
                  <a:pt x="5694824" y="1820518"/>
                </a:lnTo>
                <a:lnTo>
                  <a:pt x="5718447" y="1811210"/>
                </a:lnTo>
                <a:lnTo>
                  <a:pt x="5736903" y="1812829"/>
                </a:lnTo>
                <a:lnTo>
                  <a:pt x="5739857" y="1820114"/>
                </a:lnTo>
                <a:lnTo>
                  <a:pt x="5757575" y="1822947"/>
                </a:lnTo>
                <a:lnTo>
                  <a:pt x="5767172" y="1814852"/>
                </a:lnTo>
                <a:lnTo>
                  <a:pt x="5775293" y="1814852"/>
                </a:lnTo>
                <a:lnTo>
                  <a:pt x="5801869" y="1829017"/>
                </a:lnTo>
                <a:lnTo>
                  <a:pt x="5807037" y="1822542"/>
                </a:lnTo>
                <a:lnTo>
                  <a:pt x="5813681" y="1821732"/>
                </a:lnTo>
                <a:lnTo>
                  <a:pt x="5818111" y="1819304"/>
                </a:lnTo>
                <a:lnTo>
                  <a:pt x="5829923" y="1812829"/>
                </a:lnTo>
                <a:lnTo>
                  <a:pt x="5838782" y="1785713"/>
                </a:lnTo>
                <a:lnTo>
                  <a:pt x="5841734" y="1754550"/>
                </a:lnTo>
                <a:lnTo>
                  <a:pt x="5847641" y="1750098"/>
                </a:lnTo>
                <a:lnTo>
                  <a:pt x="5840258" y="1745241"/>
                </a:lnTo>
                <a:lnTo>
                  <a:pt x="5839519" y="1728648"/>
                </a:lnTo>
                <a:lnTo>
                  <a:pt x="5844687" y="1705580"/>
                </a:lnTo>
                <a:lnTo>
                  <a:pt x="5849117" y="1702342"/>
                </a:lnTo>
                <a:lnTo>
                  <a:pt x="5859452" y="1707198"/>
                </a:lnTo>
                <a:lnTo>
                  <a:pt x="5863144" y="1718530"/>
                </a:lnTo>
                <a:lnTo>
                  <a:pt x="5875693" y="1729862"/>
                </a:lnTo>
                <a:lnTo>
                  <a:pt x="5863882" y="1703960"/>
                </a:lnTo>
                <a:lnTo>
                  <a:pt x="5849117" y="1693033"/>
                </a:lnTo>
                <a:lnTo>
                  <a:pt x="5840996" y="1691414"/>
                </a:lnTo>
                <a:lnTo>
                  <a:pt x="5843211" y="1683320"/>
                </a:lnTo>
                <a:lnTo>
                  <a:pt x="5845426" y="1682511"/>
                </a:lnTo>
                <a:lnTo>
                  <a:pt x="5849117" y="1673202"/>
                </a:lnTo>
                <a:lnTo>
                  <a:pt x="5844687" y="1666727"/>
                </a:lnTo>
                <a:lnTo>
                  <a:pt x="5844687" y="1658632"/>
                </a:lnTo>
                <a:lnTo>
                  <a:pt x="5832875" y="1652562"/>
                </a:lnTo>
                <a:lnTo>
                  <a:pt x="5821064" y="1650538"/>
                </a:lnTo>
                <a:lnTo>
                  <a:pt x="5808513" y="1636373"/>
                </a:lnTo>
                <a:lnTo>
                  <a:pt x="5800393" y="1635564"/>
                </a:lnTo>
                <a:lnTo>
                  <a:pt x="5798178" y="1629493"/>
                </a:lnTo>
                <a:lnTo>
                  <a:pt x="5803346" y="1621803"/>
                </a:lnTo>
                <a:lnTo>
                  <a:pt x="5801131" y="1612900"/>
                </a:lnTo>
                <a:lnTo>
                  <a:pt x="5795963" y="1610876"/>
                </a:lnTo>
                <a:lnTo>
                  <a:pt x="5801869" y="1603591"/>
                </a:lnTo>
                <a:lnTo>
                  <a:pt x="5810728" y="1603187"/>
                </a:lnTo>
                <a:lnTo>
                  <a:pt x="5818111" y="1607234"/>
                </a:lnTo>
                <a:lnTo>
                  <a:pt x="5812205" y="1599139"/>
                </a:lnTo>
                <a:lnTo>
                  <a:pt x="5801869" y="1598330"/>
                </a:lnTo>
                <a:lnTo>
                  <a:pt x="5792272" y="1603591"/>
                </a:lnTo>
                <a:lnTo>
                  <a:pt x="5786366" y="1603591"/>
                </a:lnTo>
                <a:lnTo>
                  <a:pt x="5781936" y="1596711"/>
                </a:lnTo>
                <a:lnTo>
                  <a:pt x="5785628" y="1587807"/>
                </a:lnTo>
                <a:lnTo>
                  <a:pt x="5780460" y="1583356"/>
                </a:lnTo>
                <a:lnTo>
                  <a:pt x="5772339" y="1587807"/>
                </a:lnTo>
                <a:lnTo>
                  <a:pt x="5770124" y="1584570"/>
                </a:lnTo>
                <a:lnTo>
                  <a:pt x="5771601" y="1579308"/>
                </a:lnTo>
                <a:lnTo>
                  <a:pt x="5767172" y="1578499"/>
                </a:lnTo>
                <a:lnTo>
                  <a:pt x="5759051" y="1584974"/>
                </a:lnTo>
                <a:lnTo>
                  <a:pt x="5747978" y="1578499"/>
                </a:lnTo>
                <a:lnTo>
                  <a:pt x="5741333" y="1578499"/>
                </a:lnTo>
                <a:lnTo>
                  <a:pt x="5738380" y="1573238"/>
                </a:lnTo>
                <a:lnTo>
                  <a:pt x="5722139" y="1567167"/>
                </a:lnTo>
                <a:lnTo>
                  <a:pt x="5716233" y="1568381"/>
                </a:lnTo>
                <a:lnTo>
                  <a:pt x="5709588" y="1566358"/>
                </a:lnTo>
                <a:lnTo>
                  <a:pt x="5699253" y="1572833"/>
                </a:lnTo>
                <a:lnTo>
                  <a:pt x="5699991" y="1567167"/>
                </a:lnTo>
                <a:lnTo>
                  <a:pt x="5696301" y="1557454"/>
                </a:lnTo>
                <a:lnTo>
                  <a:pt x="5687442" y="1557454"/>
                </a:lnTo>
                <a:lnTo>
                  <a:pt x="5687442" y="1555026"/>
                </a:lnTo>
                <a:lnTo>
                  <a:pt x="5696301" y="1551788"/>
                </a:lnTo>
                <a:lnTo>
                  <a:pt x="5702206" y="1549764"/>
                </a:lnTo>
                <a:lnTo>
                  <a:pt x="5700730" y="1544098"/>
                </a:lnTo>
                <a:lnTo>
                  <a:pt x="5694824" y="1542075"/>
                </a:lnTo>
                <a:lnTo>
                  <a:pt x="5691871" y="1548550"/>
                </a:lnTo>
                <a:lnTo>
                  <a:pt x="5688180" y="1539647"/>
                </a:lnTo>
                <a:lnTo>
                  <a:pt x="5694085" y="1539242"/>
                </a:lnTo>
                <a:lnTo>
                  <a:pt x="5702944" y="1540861"/>
                </a:lnTo>
                <a:lnTo>
                  <a:pt x="5700730" y="1537623"/>
                </a:lnTo>
                <a:lnTo>
                  <a:pt x="5692609" y="1535195"/>
                </a:lnTo>
                <a:lnTo>
                  <a:pt x="5683750" y="1538028"/>
                </a:lnTo>
                <a:lnTo>
                  <a:pt x="5680059" y="1532362"/>
                </a:lnTo>
                <a:lnTo>
                  <a:pt x="5686703" y="1524672"/>
                </a:lnTo>
                <a:lnTo>
                  <a:pt x="5701468" y="1523863"/>
                </a:lnTo>
                <a:lnTo>
                  <a:pt x="5708112" y="1517792"/>
                </a:lnTo>
                <a:lnTo>
                  <a:pt x="5718447" y="1516982"/>
                </a:lnTo>
                <a:lnTo>
                  <a:pt x="5722877" y="1519815"/>
                </a:lnTo>
                <a:lnTo>
                  <a:pt x="5728783" y="1514959"/>
                </a:lnTo>
                <a:lnTo>
                  <a:pt x="5733950" y="1517387"/>
                </a:lnTo>
                <a:lnTo>
                  <a:pt x="5742809" y="1509698"/>
                </a:lnTo>
                <a:lnTo>
                  <a:pt x="5754621" y="1507269"/>
                </a:lnTo>
                <a:lnTo>
                  <a:pt x="5762742" y="1509698"/>
                </a:lnTo>
                <a:lnTo>
                  <a:pt x="5776769" y="1526696"/>
                </a:lnTo>
                <a:lnTo>
                  <a:pt x="5787842" y="1518197"/>
                </a:lnTo>
                <a:lnTo>
                  <a:pt x="5790795" y="1521434"/>
                </a:lnTo>
                <a:lnTo>
                  <a:pt x="5799654" y="1519411"/>
                </a:lnTo>
                <a:lnTo>
                  <a:pt x="5807037" y="1521030"/>
                </a:lnTo>
                <a:lnTo>
                  <a:pt x="5814419" y="1518601"/>
                </a:lnTo>
                <a:lnTo>
                  <a:pt x="5831399" y="1520625"/>
                </a:lnTo>
                <a:lnTo>
                  <a:pt x="5830660" y="1512531"/>
                </a:lnTo>
                <a:lnTo>
                  <a:pt x="5825493" y="1506460"/>
                </a:lnTo>
                <a:lnTo>
                  <a:pt x="5826970" y="1499580"/>
                </a:lnTo>
                <a:lnTo>
                  <a:pt x="5824754" y="1492700"/>
                </a:lnTo>
                <a:lnTo>
                  <a:pt x="5827708" y="1487843"/>
                </a:lnTo>
                <a:lnTo>
                  <a:pt x="5811467" y="1473678"/>
                </a:lnTo>
                <a:lnTo>
                  <a:pt x="5812943" y="1469226"/>
                </a:lnTo>
                <a:lnTo>
                  <a:pt x="5809990" y="1458703"/>
                </a:lnTo>
                <a:lnTo>
                  <a:pt x="5815157" y="1460727"/>
                </a:lnTo>
                <a:lnTo>
                  <a:pt x="5826970" y="1461132"/>
                </a:lnTo>
                <a:lnTo>
                  <a:pt x="5835090" y="1458299"/>
                </a:lnTo>
                <a:lnTo>
                  <a:pt x="5843211" y="1461941"/>
                </a:lnTo>
                <a:lnTo>
                  <a:pt x="5840258" y="1469226"/>
                </a:lnTo>
                <a:lnTo>
                  <a:pt x="5846164" y="1473678"/>
                </a:lnTo>
                <a:lnTo>
                  <a:pt x="5849117" y="1480153"/>
                </a:lnTo>
                <a:lnTo>
                  <a:pt x="5856499" y="1476106"/>
                </a:lnTo>
                <a:lnTo>
                  <a:pt x="5865358" y="1480558"/>
                </a:lnTo>
                <a:lnTo>
                  <a:pt x="5884552" y="1482986"/>
                </a:lnTo>
                <a:lnTo>
                  <a:pt x="5899318" y="1480153"/>
                </a:lnTo>
                <a:lnTo>
                  <a:pt x="5910391" y="1472464"/>
                </a:lnTo>
                <a:lnTo>
                  <a:pt x="5902270" y="1469631"/>
                </a:lnTo>
                <a:lnTo>
                  <a:pt x="5898579" y="1463965"/>
                </a:lnTo>
                <a:lnTo>
                  <a:pt x="5903008" y="1455870"/>
                </a:lnTo>
                <a:lnTo>
                  <a:pt x="5922203" y="1446562"/>
                </a:lnTo>
                <a:lnTo>
                  <a:pt x="5931062" y="1449395"/>
                </a:lnTo>
                <a:lnTo>
                  <a:pt x="5939182" y="1448990"/>
                </a:lnTo>
                <a:lnTo>
                  <a:pt x="5955424" y="1444943"/>
                </a:lnTo>
                <a:lnTo>
                  <a:pt x="5955424" y="1439277"/>
                </a:lnTo>
                <a:lnTo>
                  <a:pt x="5969451" y="1426326"/>
                </a:lnTo>
                <a:lnTo>
                  <a:pt x="5972403" y="1409328"/>
                </a:lnTo>
                <a:lnTo>
                  <a:pt x="5970189" y="1398806"/>
                </a:lnTo>
                <a:lnTo>
                  <a:pt x="5973880" y="1389497"/>
                </a:lnTo>
                <a:lnTo>
                  <a:pt x="5987907" y="1381808"/>
                </a:lnTo>
                <a:lnTo>
                  <a:pt x="5992336" y="1385046"/>
                </a:lnTo>
                <a:lnTo>
                  <a:pt x="6010054" y="1379379"/>
                </a:lnTo>
                <a:lnTo>
                  <a:pt x="6011530" y="1376951"/>
                </a:lnTo>
                <a:lnTo>
                  <a:pt x="6018174" y="1365619"/>
                </a:lnTo>
                <a:lnTo>
                  <a:pt x="6028510" y="1358334"/>
                </a:lnTo>
                <a:lnTo>
                  <a:pt x="6028510" y="1357930"/>
                </a:lnTo>
                <a:lnTo>
                  <a:pt x="6037369" y="1357930"/>
                </a:lnTo>
                <a:lnTo>
                  <a:pt x="6050658" y="1362381"/>
                </a:lnTo>
                <a:lnTo>
                  <a:pt x="6056563" y="1361977"/>
                </a:lnTo>
                <a:lnTo>
                  <a:pt x="6065422" y="1364810"/>
                </a:lnTo>
                <a:lnTo>
                  <a:pt x="6055825" y="1359144"/>
                </a:lnTo>
                <a:lnTo>
                  <a:pt x="6053610" y="1359953"/>
                </a:lnTo>
                <a:lnTo>
                  <a:pt x="6046228" y="1353882"/>
                </a:lnTo>
                <a:lnTo>
                  <a:pt x="6038107" y="1353073"/>
                </a:lnTo>
                <a:lnTo>
                  <a:pt x="6035154" y="1349026"/>
                </a:lnTo>
                <a:lnTo>
                  <a:pt x="6044013" y="1345788"/>
                </a:lnTo>
                <a:lnTo>
                  <a:pt x="6052134" y="1349835"/>
                </a:lnTo>
                <a:lnTo>
                  <a:pt x="6060255" y="1357525"/>
                </a:lnTo>
                <a:lnTo>
                  <a:pt x="6069851" y="1357120"/>
                </a:lnTo>
                <a:lnTo>
                  <a:pt x="6069114" y="1352668"/>
                </a:lnTo>
                <a:lnTo>
                  <a:pt x="6063945" y="1352264"/>
                </a:lnTo>
                <a:lnTo>
                  <a:pt x="6058778" y="1347002"/>
                </a:lnTo>
                <a:lnTo>
                  <a:pt x="6062469" y="1344169"/>
                </a:lnTo>
                <a:lnTo>
                  <a:pt x="6067637" y="1339717"/>
                </a:lnTo>
                <a:lnTo>
                  <a:pt x="6079449" y="1339717"/>
                </a:lnTo>
                <a:lnTo>
                  <a:pt x="6069114" y="1337289"/>
                </a:lnTo>
                <a:lnTo>
                  <a:pt x="6057302" y="1327981"/>
                </a:lnTo>
                <a:lnTo>
                  <a:pt x="6057302" y="1320696"/>
                </a:lnTo>
                <a:lnTo>
                  <a:pt x="6064684" y="1315435"/>
                </a:lnTo>
                <a:lnTo>
                  <a:pt x="6068375" y="1310173"/>
                </a:lnTo>
                <a:lnTo>
                  <a:pt x="6072066" y="1302079"/>
                </a:lnTo>
                <a:lnTo>
                  <a:pt x="6074281" y="1292366"/>
                </a:lnTo>
                <a:lnTo>
                  <a:pt x="6071328" y="1281439"/>
                </a:lnTo>
                <a:lnTo>
                  <a:pt x="6081663" y="1274558"/>
                </a:lnTo>
                <a:lnTo>
                  <a:pt x="6081663" y="1263631"/>
                </a:lnTo>
                <a:lnTo>
                  <a:pt x="6091999" y="1259584"/>
                </a:lnTo>
                <a:lnTo>
                  <a:pt x="6095690" y="1262012"/>
                </a:lnTo>
                <a:lnTo>
                  <a:pt x="6114146" y="1253109"/>
                </a:lnTo>
                <a:lnTo>
                  <a:pt x="6125220" y="1241372"/>
                </a:lnTo>
                <a:lnTo>
                  <a:pt x="6137770" y="1241372"/>
                </a:lnTo>
                <a:lnTo>
                  <a:pt x="6142938" y="1238134"/>
                </a:lnTo>
                <a:lnTo>
                  <a:pt x="6151058" y="1241372"/>
                </a:lnTo>
                <a:lnTo>
                  <a:pt x="6159917" y="1234087"/>
                </a:lnTo>
                <a:lnTo>
                  <a:pt x="6174683" y="1232063"/>
                </a:lnTo>
                <a:lnTo>
                  <a:pt x="6187970" y="1238943"/>
                </a:lnTo>
                <a:lnTo>
                  <a:pt x="6196091" y="1245014"/>
                </a:lnTo>
                <a:lnTo>
                  <a:pt x="6205688" y="1247847"/>
                </a:lnTo>
                <a:lnTo>
                  <a:pt x="6206427" y="1248252"/>
                </a:lnTo>
                <a:lnTo>
                  <a:pt x="6204212" y="1239348"/>
                </a:lnTo>
                <a:lnTo>
                  <a:pt x="6193139" y="1237729"/>
                </a:lnTo>
                <a:lnTo>
                  <a:pt x="6188709" y="1229635"/>
                </a:lnTo>
                <a:lnTo>
                  <a:pt x="6190924" y="1220731"/>
                </a:lnTo>
                <a:lnTo>
                  <a:pt x="6213071" y="1215065"/>
                </a:lnTo>
                <a:lnTo>
                  <a:pt x="6218977" y="1212233"/>
                </a:lnTo>
                <a:lnTo>
                  <a:pt x="6230050" y="1219517"/>
                </a:lnTo>
                <a:lnTo>
                  <a:pt x="6230050" y="1230040"/>
                </a:lnTo>
                <a:lnTo>
                  <a:pt x="6238171" y="1238943"/>
                </a:lnTo>
                <a:lnTo>
                  <a:pt x="6243339" y="1234087"/>
                </a:lnTo>
                <a:lnTo>
                  <a:pt x="6238909" y="1226397"/>
                </a:lnTo>
                <a:lnTo>
                  <a:pt x="6238909" y="1219517"/>
                </a:lnTo>
                <a:lnTo>
                  <a:pt x="6243339" y="1217898"/>
                </a:lnTo>
                <a:lnTo>
                  <a:pt x="6250721" y="1223969"/>
                </a:lnTo>
                <a:lnTo>
                  <a:pt x="6249983" y="1234087"/>
                </a:lnTo>
                <a:lnTo>
                  <a:pt x="6260319" y="1245824"/>
                </a:lnTo>
                <a:lnTo>
                  <a:pt x="6255889" y="1236920"/>
                </a:lnTo>
                <a:lnTo>
                  <a:pt x="6255889" y="1223969"/>
                </a:lnTo>
                <a:lnTo>
                  <a:pt x="6253675" y="1216279"/>
                </a:lnTo>
                <a:lnTo>
                  <a:pt x="6259580" y="1206971"/>
                </a:lnTo>
                <a:lnTo>
                  <a:pt x="6267701" y="1205757"/>
                </a:lnTo>
                <a:lnTo>
                  <a:pt x="6275821" y="1209399"/>
                </a:lnTo>
                <a:lnTo>
                  <a:pt x="6286157" y="1205757"/>
                </a:lnTo>
                <a:lnTo>
                  <a:pt x="6301660" y="1221541"/>
                </a:lnTo>
                <a:lnTo>
                  <a:pt x="6323808" y="1225588"/>
                </a:lnTo>
                <a:lnTo>
                  <a:pt x="6303137" y="1217494"/>
                </a:lnTo>
                <a:lnTo>
                  <a:pt x="6287634" y="1202519"/>
                </a:lnTo>
                <a:lnTo>
                  <a:pt x="6275083" y="1201710"/>
                </a:lnTo>
                <a:lnTo>
                  <a:pt x="6268439" y="1198067"/>
                </a:lnTo>
                <a:lnTo>
                  <a:pt x="6268439" y="1191592"/>
                </a:lnTo>
                <a:lnTo>
                  <a:pt x="6276560" y="1185926"/>
                </a:lnTo>
                <a:lnTo>
                  <a:pt x="6267701" y="1180665"/>
                </a:lnTo>
                <a:lnTo>
                  <a:pt x="6267701" y="1170142"/>
                </a:lnTo>
                <a:lnTo>
                  <a:pt x="6258842" y="1173380"/>
                </a:lnTo>
                <a:lnTo>
                  <a:pt x="6258104" y="1165285"/>
                </a:lnTo>
                <a:lnTo>
                  <a:pt x="6266963" y="1165285"/>
                </a:lnTo>
                <a:lnTo>
                  <a:pt x="6275821" y="1162452"/>
                </a:lnTo>
                <a:lnTo>
                  <a:pt x="6264748" y="1152739"/>
                </a:lnTo>
                <a:lnTo>
                  <a:pt x="6265486" y="1146264"/>
                </a:lnTo>
                <a:lnTo>
                  <a:pt x="6260319" y="1145859"/>
                </a:lnTo>
                <a:lnTo>
                  <a:pt x="6253675" y="1141812"/>
                </a:lnTo>
                <a:lnTo>
                  <a:pt x="6254413" y="1134122"/>
                </a:lnTo>
                <a:lnTo>
                  <a:pt x="6253675" y="1132099"/>
                </a:lnTo>
                <a:lnTo>
                  <a:pt x="6251460" y="1125219"/>
                </a:lnTo>
                <a:lnTo>
                  <a:pt x="6255889" y="1122790"/>
                </a:lnTo>
                <a:lnTo>
                  <a:pt x="6253675" y="1108625"/>
                </a:lnTo>
                <a:lnTo>
                  <a:pt x="6241862" y="1099317"/>
                </a:lnTo>
                <a:lnTo>
                  <a:pt x="6233742" y="1103364"/>
                </a:lnTo>
                <a:lnTo>
                  <a:pt x="6228574" y="1099317"/>
                </a:lnTo>
                <a:lnTo>
                  <a:pt x="6233742" y="1085961"/>
                </a:lnTo>
                <a:lnTo>
                  <a:pt x="6247768" y="1080295"/>
                </a:lnTo>
                <a:lnTo>
                  <a:pt x="6241862" y="1075034"/>
                </a:lnTo>
                <a:lnTo>
                  <a:pt x="6241862" y="1064512"/>
                </a:lnTo>
                <a:lnTo>
                  <a:pt x="6235219" y="1061274"/>
                </a:lnTo>
                <a:lnTo>
                  <a:pt x="6233003" y="1049537"/>
                </a:lnTo>
                <a:lnTo>
                  <a:pt x="6237433" y="1048728"/>
                </a:lnTo>
                <a:lnTo>
                  <a:pt x="6243339" y="1053180"/>
                </a:lnTo>
                <a:lnTo>
                  <a:pt x="6243339" y="1044276"/>
                </a:lnTo>
                <a:lnTo>
                  <a:pt x="6233003" y="1036991"/>
                </a:lnTo>
                <a:lnTo>
                  <a:pt x="6239648" y="1030516"/>
                </a:lnTo>
                <a:lnTo>
                  <a:pt x="6245554" y="1033349"/>
                </a:lnTo>
                <a:lnTo>
                  <a:pt x="6253675" y="1033349"/>
                </a:lnTo>
                <a:lnTo>
                  <a:pt x="6259580" y="1039419"/>
                </a:lnTo>
                <a:lnTo>
                  <a:pt x="6269178" y="1032944"/>
                </a:lnTo>
                <a:lnTo>
                  <a:pt x="6264748" y="1026873"/>
                </a:lnTo>
                <a:lnTo>
                  <a:pt x="6272131" y="1017160"/>
                </a:lnTo>
                <a:lnTo>
                  <a:pt x="6275083" y="1017160"/>
                </a:lnTo>
                <a:lnTo>
                  <a:pt x="6280251" y="1025659"/>
                </a:lnTo>
                <a:lnTo>
                  <a:pt x="6275083" y="1030920"/>
                </a:lnTo>
                <a:lnTo>
                  <a:pt x="6276560" y="1034967"/>
                </a:lnTo>
                <a:lnTo>
                  <a:pt x="6284680" y="1033349"/>
                </a:lnTo>
                <a:lnTo>
                  <a:pt x="6292063" y="1036182"/>
                </a:lnTo>
                <a:lnTo>
                  <a:pt x="6292801" y="1033349"/>
                </a:lnTo>
                <a:lnTo>
                  <a:pt x="6285419" y="1024445"/>
                </a:lnTo>
                <a:lnTo>
                  <a:pt x="6287634" y="1020802"/>
                </a:lnTo>
                <a:lnTo>
                  <a:pt x="6278775" y="1010280"/>
                </a:lnTo>
                <a:lnTo>
                  <a:pt x="6282466" y="1007042"/>
                </a:lnTo>
                <a:lnTo>
                  <a:pt x="6290586" y="1008256"/>
                </a:lnTo>
                <a:lnTo>
                  <a:pt x="6297969" y="1005018"/>
                </a:lnTo>
                <a:lnTo>
                  <a:pt x="6312734" y="1004209"/>
                </a:lnTo>
                <a:lnTo>
                  <a:pt x="6322331" y="1009875"/>
                </a:lnTo>
                <a:lnTo>
                  <a:pt x="6322331" y="1019588"/>
                </a:lnTo>
                <a:lnTo>
                  <a:pt x="6317901" y="1024445"/>
                </a:lnTo>
                <a:lnTo>
                  <a:pt x="6323070" y="1025254"/>
                </a:lnTo>
                <a:lnTo>
                  <a:pt x="6328237" y="1032539"/>
                </a:lnTo>
                <a:lnTo>
                  <a:pt x="6333405" y="1038205"/>
                </a:lnTo>
                <a:lnTo>
                  <a:pt x="6345216" y="1038610"/>
                </a:lnTo>
                <a:lnTo>
                  <a:pt x="6350385" y="1034967"/>
                </a:lnTo>
                <a:lnTo>
                  <a:pt x="6359244" y="1043871"/>
                </a:lnTo>
                <a:lnTo>
                  <a:pt x="6355552" y="1051561"/>
                </a:lnTo>
                <a:lnTo>
                  <a:pt x="6352599" y="1056013"/>
                </a:lnTo>
                <a:lnTo>
                  <a:pt x="6348908" y="1054394"/>
                </a:lnTo>
                <a:lnTo>
                  <a:pt x="6345216" y="1056822"/>
                </a:lnTo>
                <a:lnTo>
                  <a:pt x="6339311" y="1050751"/>
                </a:lnTo>
                <a:lnTo>
                  <a:pt x="6330452" y="1051965"/>
                </a:lnTo>
                <a:lnTo>
                  <a:pt x="6324546" y="1057227"/>
                </a:lnTo>
                <a:lnTo>
                  <a:pt x="6328975" y="1065726"/>
                </a:lnTo>
                <a:lnTo>
                  <a:pt x="6329713" y="1078272"/>
                </a:lnTo>
                <a:lnTo>
                  <a:pt x="6319378" y="1081510"/>
                </a:lnTo>
                <a:lnTo>
                  <a:pt x="6314949" y="1079081"/>
                </a:lnTo>
                <a:lnTo>
                  <a:pt x="6308304" y="1086366"/>
                </a:lnTo>
                <a:lnTo>
                  <a:pt x="6311995" y="1089604"/>
                </a:lnTo>
                <a:lnTo>
                  <a:pt x="6292801" y="1098508"/>
                </a:lnTo>
                <a:lnTo>
                  <a:pt x="6292801" y="1104983"/>
                </a:lnTo>
                <a:lnTo>
                  <a:pt x="6297231" y="1107007"/>
                </a:lnTo>
                <a:lnTo>
                  <a:pt x="6296493" y="1113887"/>
                </a:lnTo>
                <a:lnTo>
                  <a:pt x="6291325" y="1118339"/>
                </a:lnTo>
                <a:lnTo>
                  <a:pt x="6290586" y="1124814"/>
                </a:lnTo>
                <a:lnTo>
                  <a:pt x="6294278" y="1124814"/>
                </a:lnTo>
                <a:lnTo>
                  <a:pt x="6300922" y="1130885"/>
                </a:lnTo>
                <a:lnTo>
                  <a:pt x="6298708" y="1136551"/>
                </a:lnTo>
                <a:lnTo>
                  <a:pt x="6299445" y="1136955"/>
                </a:lnTo>
                <a:lnTo>
                  <a:pt x="6309042" y="1146669"/>
                </a:lnTo>
                <a:lnTo>
                  <a:pt x="6318640" y="1147478"/>
                </a:lnTo>
                <a:lnTo>
                  <a:pt x="6313472" y="1158001"/>
                </a:lnTo>
                <a:lnTo>
                  <a:pt x="6308304" y="1162452"/>
                </a:lnTo>
                <a:lnTo>
                  <a:pt x="6311257" y="1167714"/>
                </a:lnTo>
                <a:lnTo>
                  <a:pt x="6318640" y="1170142"/>
                </a:lnTo>
                <a:lnTo>
                  <a:pt x="6322331" y="1177427"/>
                </a:lnTo>
                <a:lnTo>
                  <a:pt x="6329713" y="1172570"/>
                </a:lnTo>
                <a:lnTo>
                  <a:pt x="6331929" y="1167714"/>
                </a:lnTo>
                <a:lnTo>
                  <a:pt x="6337096" y="1164881"/>
                </a:lnTo>
                <a:lnTo>
                  <a:pt x="6340787" y="1169737"/>
                </a:lnTo>
                <a:lnTo>
                  <a:pt x="6353337" y="1178236"/>
                </a:lnTo>
                <a:lnTo>
                  <a:pt x="6356290" y="1174999"/>
                </a:lnTo>
                <a:lnTo>
                  <a:pt x="6363672" y="1169333"/>
                </a:lnTo>
                <a:lnTo>
                  <a:pt x="6368102" y="1171356"/>
                </a:lnTo>
                <a:lnTo>
                  <a:pt x="6368102" y="1179046"/>
                </a:lnTo>
                <a:lnTo>
                  <a:pt x="6361458" y="1186331"/>
                </a:lnTo>
                <a:lnTo>
                  <a:pt x="6355552" y="1185521"/>
                </a:lnTo>
                <a:lnTo>
                  <a:pt x="6346693" y="1190782"/>
                </a:lnTo>
                <a:lnTo>
                  <a:pt x="6359244" y="1194425"/>
                </a:lnTo>
                <a:lnTo>
                  <a:pt x="6363672" y="1192401"/>
                </a:lnTo>
                <a:lnTo>
                  <a:pt x="6372531" y="1193211"/>
                </a:lnTo>
                <a:lnTo>
                  <a:pt x="6376223" y="1198472"/>
                </a:lnTo>
                <a:lnTo>
                  <a:pt x="6386559" y="1197663"/>
                </a:lnTo>
                <a:lnTo>
                  <a:pt x="6388035" y="1190782"/>
                </a:lnTo>
                <a:lnTo>
                  <a:pt x="6394679" y="1182283"/>
                </a:lnTo>
                <a:lnTo>
                  <a:pt x="6413135" y="1179450"/>
                </a:lnTo>
                <a:lnTo>
                  <a:pt x="6413874" y="1175404"/>
                </a:lnTo>
                <a:lnTo>
                  <a:pt x="6423470" y="1170547"/>
                </a:lnTo>
                <a:lnTo>
                  <a:pt x="6424947" y="1166095"/>
                </a:lnTo>
                <a:lnTo>
                  <a:pt x="6429377" y="1164071"/>
                </a:lnTo>
                <a:lnTo>
                  <a:pt x="6441926" y="1165285"/>
                </a:lnTo>
                <a:lnTo>
                  <a:pt x="6431591" y="1168928"/>
                </a:lnTo>
                <a:lnTo>
                  <a:pt x="6427900" y="1172570"/>
                </a:lnTo>
                <a:lnTo>
                  <a:pt x="6426423" y="1171356"/>
                </a:lnTo>
                <a:lnTo>
                  <a:pt x="6421256" y="1176213"/>
                </a:lnTo>
                <a:lnTo>
                  <a:pt x="6424947" y="1179855"/>
                </a:lnTo>
                <a:lnTo>
                  <a:pt x="6435282" y="1172975"/>
                </a:lnTo>
                <a:lnTo>
                  <a:pt x="6445618" y="1172166"/>
                </a:lnTo>
                <a:lnTo>
                  <a:pt x="6450047" y="1170142"/>
                </a:lnTo>
                <a:lnTo>
                  <a:pt x="6453738" y="1174999"/>
                </a:lnTo>
                <a:lnTo>
                  <a:pt x="6462597" y="1176213"/>
                </a:lnTo>
                <a:lnTo>
                  <a:pt x="6475148" y="1187545"/>
                </a:lnTo>
                <a:lnTo>
                  <a:pt x="6484744" y="1185926"/>
                </a:lnTo>
                <a:lnTo>
                  <a:pt x="6490651" y="1194020"/>
                </a:lnTo>
                <a:lnTo>
                  <a:pt x="6489174" y="1202519"/>
                </a:lnTo>
                <a:lnTo>
                  <a:pt x="6498033" y="1209399"/>
                </a:lnTo>
                <a:lnTo>
                  <a:pt x="6506154" y="1208185"/>
                </a:lnTo>
                <a:lnTo>
                  <a:pt x="6512060" y="1213042"/>
                </a:lnTo>
                <a:lnTo>
                  <a:pt x="6520918" y="1212637"/>
                </a:lnTo>
                <a:lnTo>
                  <a:pt x="6526087" y="1212233"/>
                </a:lnTo>
                <a:lnTo>
                  <a:pt x="6525348" y="1207780"/>
                </a:lnTo>
                <a:lnTo>
                  <a:pt x="6529040" y="1206162"/>
                </a:lnTo>
                <a:lnTo>
                  <a:pt x="6532730" y="1194830"/>
                </a:lnTo>
                <a:lnTo>
                  <a:pt x="6537899" y="1183902"/>
                </a:lnTo>
                <a:lnTo>
                  <a:pt x="6554139" y="1182688"/>
                </a:lnTo>
                <a:lnTo>
                  <a:pt x="6577025" y="1170951"/>
                </a:lnTo>
                <a:lnTo>
                  <a:pt x="6592528" y="1170547"/>
                </a:lnTo>
                <a:lnTo>
                  <a:pt x="6592528" y="1163262"/>
                </a:lnTo>
                <a:lnTo>
                  <a:pt x="6602125" y="1153953"/>
                </a:lnTo>
                <a:lnTo>
                  <a:pt x="6616152" y="1153549"/>
                </a:lnTo>
                <a:lnTo>
                  <a:pt x="6625011" y="1142217"/>
                </a:lnTo>
                <a:lnTo>
                  <a:pt x="6639776" y="1136955"/>
                </a:lnTo>
                <a:lnTo>
                  <a:pt x="6653802" y="1138170"/>
                </a:lnTo>
                <a:lnTo>
                  <a:pt x="6673735" y="1128456"/>
                </a:lnTo>
                <a:lnTo>
                  <a:pt x="6698835" y="1134527"/>
                </a:lnTo>
                <a:lnTo>
                  <a:pt x="6712862" y="1140598"/>
                </a:lnTo>
                <a:lnTo>
                  <a:pt x="6712862" y="1143836"/>
                </a:lnTo>
                <a:lnTo>
                  <a:pt x="6706956" y="1140598"/>
                </a:lnTo>
                <a:lnTo>
                  <a:pt x="6695882" y="1139384"/>
                </a:lnTo>
                <a:lnTo>
                  <a:pt x="6692191" y="1147073"/>
                </a:lnTo>
                <a:lnTo>
                  <a:pt x="6697359" y="1157596"/>
                </a:lnTo>
                <a:lnTo>
                  <a:pt x="6718768" y="1163262"/>
                </a:lnTo>
                <a:lnTo>
                  <a:pt x="6737224" y="1155168"/>
                </a:lnTo>
                <a:lnTo>
                  <a:pt x="6747559" y="1145454"/>
                </a:lnTo>
                <a:lnTo>
                  <a:pt x="6751989" y="1145454"/>
                </a:lnTo>
                <a:lnTo>
                  <a:pt x="6738700" y="1157596"/>
                </a:lnTo>
                <a:lnTo>
                  <a:pt x="6724674" y="1164881"/>
                </a:lnTo>
                <a:lnTo>
                  <a:pt x="6728365" y="1168118"/>
                </a:lnTo>
                <a:lnTo>
                  <a:pt x="6742392" y="1164881"/>
                </a:lnTo>
                <a:lnTo>
                  <a:pt x="6759371" y="1151120"/>
                </a:lnTo>
                <a:lnTo>
                  <a:pt x="6765277" y="1149097"/>
                </a:lnTo>
                <a:lnTo>
                  <a:pt x="6828766" y="1152335"/>
                </a:lnTo>
                <a:lnTo>
                  <a:pt x="6884111" y="1147221"/>
                </a:lnTo>
                <a:lnTo>
                  <a:pt x="6884134" y="1147478"/>
                </a:lnTo>
                <a:lnTo>
                  <a:pt x="6894470" y="1146264"/>
                </a:lnTo>
                <a:lnTo>
                  <a:pt x="6884111" y="1147221"/>
                </a:lnTo>
                <a:lnTo>
                  <a:pt x="6882658" y="1131289"/>
                </a:lnTo>
                <a:lnTo>
                  <a:pt x="6888564" y="1124005"/>
                </a:lnTo>
                <a:lnTo>
                  <a:pt x="6883396" y="1119148"/>
                </a:lnTo>
                <a:lnTo>
                  <a:pt x="6877490" y="1117529"/>
                </a:lnTo>
                <a:lnTo>
                  <a:pt x="6875275" y="1108625"/>
                </a:lnTo>
                <a:lnTo>
                  <a:pt x="6868631" y="1105388"/>
                </a:lnTo>
                <a:lnTo>
                  <a:pt x="6850175" y="1109435"/>
                </a:lnTo>
                <a:lnTo>
                  <a:pt x="6837625" y="1103364"/>
                </a:lnTo>
                <a:lnTo>
                  <a:pt x="6824337" y="1086366"/>
                </a:lnTo>
                <a:lnTo>
                  <a:pt x="6807357" y="1089604"/>
                </a:lnTo>
                <a:lnTo>
                  <a:pt x="6804404" y="1088390"/>
                </a:lnTo>
                <a:lnTo>
                  <a:pt x="6808834" y="1081510"/>
                </a:lnTo>
                <a:lnTo>
                  <a:pt x="6805142" y="1070178"/>
                </a:lnTo>
                <a:lnTo>
                  <a:pt x="6804404" y="1056417"/>
                </a:lnTo>
                <a:lnTo>
                  <a:pt x="6804404" y="1054798"/>
                </a:lnTo>
                <a:lnTo>
                  <a:pt x="6798498" y="1049537"/>
                </a:lnTo>
                <a:lnTo>
                  <a:pt x="6792592" y="1027683"/>
                </a:lnTo>
                <a:lnTo>
                  <a:pt x="6799975" y="1021612"/>
                </a:lnTo>
                <a:lnTo>
                  <a:pt x="6799236" y="1012708"/>
                </a:lnTo>
                <a:lnTo>
                  <a:pt x="6799975" y="1003804"/>
                </a:lnTo>
                <a:lnTo>
                  <a:pt x="6813263" y="989639"/>
                </a:lnTo>
                <a:lnTo>
                  <a:pt x="6813263" y="973451"/>
                </a:lnTo>
                <a:lnTo>
                  <a:pt x="6816954" y="975070"/>
                </a:lnTo>
                <a:lnTo>
                  <a:pt x="6816216" y="965761"/>
                </a:lnTo>
                <a:lnTo>
                  <a:pt x="6823598" y="955239"/>
                </a:lnTo>
                <a:lnTo>
                  <a:pt x="6833934" y="954429"/>
                </a:lnTo>
                <a:lnTo>
                  <a:pt x="6838363" y="950382"/>
                </a:lnTo>
                <a:lnTo>
                  <a:pt x="6852390" y="947144"/>
                </a:lnTo>
                <a:lnTo>
                  <a:pt x="6861249" y="939050"/>
                </a:lnTo>
                <a:lnTo>
                  <a:pt x="6865678" y="938645"/>
                </a:lnTo>
                <a:lnTo>
                  <a:pt x="6866417" y="952406"/>
                </a:lnTo>
                <a:lnTo>
                  <a:pt x="6889302" y="975070"/>
                </a:lnTo>
                <a:lnTo>
                  <a:pt x="6890779" y="983164"/>
                </a:lnTo>
                <a:lnTo>
                  <a:pt x="6902591" y="993686"/>
                </a:lnTo>
                <a:lnTo>
                  <a:pt x="6914402" y="993686"/>
                </a:lnTo>
                <a:lnTo>
                  <a:pt x="6929906" y="977903"/>
                </a:lnTo>
                <a:lnTo>
                  <a:pt x="6935811" y="962119"/>
                </a:lnTo>
                <a:lnTo>
                  <a:pt x="6931382" y="941883"/>
                </a:lnTo>
                <a:lnTo>
                  <a:pt x="6931382" y="925290"/>
                </a:lnTo>
                <a:lnTo>
                  <a:pt x="6936550" y="901412"/>
                </a:lnTo>
                <a:lnTo>
                  <a:pt x="6932858" y="894531"/>
                </a:lnTo>
                <a:lnTo>
                  <a:pt x="6923261" y="901816"/>
                </a:lnTo>
                <a:lnTo>
                  <a:pt x="6922523" y="909506"/>
                </a:lnTo>
                <a:lnTo>
                  <a:pt x="6917355" y="910720"/>
                </a:lnTo>
                <a:lnTo>
                  <a:pt x="6903329" y="898983"/>
                </a:lnTo>
                <a:lnTo>
                  <a:pt x="6895208" y="886842"/>
                </a:lnTo>
                <a:lnTo>
                  <a:pt x="6894470" y="875105"/>
                </a:lnTo>
                <a:lnTo>
                  <a:pt x="6901852" y="874296"/>
                </a:lnTo>
                <a:lnTo>
                  <a:pt x="6906282" y="867820"/>
                </a:lnTo>
                <a:lnTo>
                  <a:pt x="6897423" y="867011"/>
                </a:lnTo>
                <a:lnTo>
                  <a:pt x="6893732" y="869439"/>
                </a:lnTo>
                <a:lnTo>
                  <a:pt x="6887087" y="868630"/>
                </a:lnTo>
                <a:lnTo>
                  <a:pt x="6887087" y="839490"/>
                </a:lnTo>
                <a:lnTo>
                  <a:pt x="6892255" y="830587"/>
                </a:lnTo>
                <a:lnTo>
                  <a:pt x="6908496" y="824516"/>
                </a:lnTo>
                <a:lnTo>
                  <a:pt x="6915141" y="825730"/>
                </a:lnTo>
                <a:lnTo>
                  <a:pt x="6916617" y="818040"/>
                </a:lnTo>
                <a:lnTo>
                  <a:pt x="6926214" y="815207"/>
                </a:lnTo>
                <a:lnTo>
                  <a:pt x="6935073" y="816422"/>
                </a:lnTo>
                <a:lnTo>
                  <a:pt x="6938026" y="807518"/>
                </a:lnTo>
                <a:lnTo>
                  <a:pt x="6940979" y="811565"/>
                </a:lnTo>
                <a:lnTo>
                  <a:pt x="6958697" y="812374"/>
                </a:lnTo>
                <a:lnTo>
                  <a:pt x="6963126" y="815207"/>
                </a:lnTo>
                <a:lnTo>
                  <a:pt x="6972723" y="809541"/>
                </a:lnTo>
                <a:lnTo>
                  <a:pt x="6966817" y="805090"/>
                </a:lnTo>
                <a:lnTo>
                  <a:pt x="6966817" y="801042"/>
                </a:lnTo>
                <a:lnTo>
                  <a:pt x="6973462" y="802257"/>
                </a:lnTo>
                <a:lnTo>
                  <a:pt x="6974200" y="795781"/>
                </a:lnTo>
                <a:lnTo>
                  <a:pt x="6983797" y="804280"/>
                </a:lnTo>
                <a:lnTo>
                  <a:pt x="6992656" y="802257"/>
                </a:lnTo>
                <a:lnTo>
                  <a:pt x="7002253" y="806708"/>
                </a:lnTo>
                <a:lnTo>
                  <a:pt x="7020709" y="806304"/>
                </a:lnTo>
                <a:lnTo>
                  <a:pt x="7038427" y="816826"/>
                </a:lnTo>
                <a:lnTo>
                  <a:pt x="7078292" y="817636"/>
                </a:lnTo>
                <a:lnTo>
                  <a:pt x="7079769" y="813589"/>
                </a:lnTo>
                <a:lnTo>
                  <a:pt x="7079769" y="813993"/>
                </a:lnTo>
                <a:lnTo>
                  <a:pt x="7084198" y="820873"/>
                </a:lnTo>
                <a:lnTo>
                  <a:pt x="7079769" y="813589"/>
                </a:lnTo>
                <a:lnTo>
                  <a:pt x="7079769" y="813184"/>
                </a:lnTo>
                <a:lnTo>
                  <a:pt x="7082722" y="803066"/>
                </a:lnTo>
                <a:lnTo>
                  <a:pt x="7078292" y="796186"/>
                </a:lnTo>
                <a:lnTo>
                  <a:pt x="7078292" y="790925"/>
                </a:lnTo>
                <a:lnTo>
                  <a:pt x="7082722" y="789306"/>
                </a:lnTo>
                <a:lnTo>
                  <a:pt x="7087151" y="796995"/>
                </a:lnTo>
                <a:lnTo>
                  <a:pt x="7096010" y="794162"/>
                </a:lnTo>
                <a:lnTo>
                  <a:pt x="7095272" y="785258"/>
                </a:lnTo>
                <a:lnTo>
                  <a:pt x="7100440" y="781211"/>
                </a:lnTo>
                <a:lnTo>
                  <a:pt x="7110775" y="786473"/>
                </a:lnTo>
                <a:lnTo>
                  <a:pt x="7122587" y="778378"/>
                </a:lnTo>
                <a:lnTo>
                  <a:pt x="7125540" y="770284"/>
                </a:lnTo>
                <a:lnTo>
                  <a:pt x="7131446" y="768260"/>
                </a:lnTo>
                <a:lnTo>
                  <a:pt x="7146211" y="772712"/>
                </a:lnTo>
                <a:lnTo>
                  <a:pt x="7152117" y="765832"/>
                </a:lnTo>
                <a:lnTo>
                  <a:pt x="7143258" y="754500"/>
                </a:lnTo>
                <a:lnTo>
                  <a:pt x="7135137" y="754500"/>
                </a:lnTo>
                <a:lnTo>
                  <a:pt x="7130708" y="756119"/>
                </a:lnTo>
                <a:lnTo>
                  <a:pt x="7119634" y="756119"/>
                </a:lnTo>
                <a:lnTo>
                  <a:pt x="7112990" y="747215"/>
                </a:lnTo>
                <a:lnTo>
                  <a:pt x="7101178" y="746811"/>
                </a:lnTo>
                <a:lnTo>
                  <a:pt x="7090104" y="734669"/>
                </a:lnTo>
                <a:lnTo>
                  <a:pt x="7091581" y="729003"/>
                </a:lnTo>
                <a:lnTo>
                  <a:pt x="7102654" y="737097"/>
                </a:lnTo>
                <a:lnTo>
                  <a:pt x="7102654" y="729408"/>
                </a:lnTo>
                <a:lnTo>
                  <a:pt x="7098963" y="723337"/>
                </a:lnTo>
                <a:lnTo>
                  <a:pt x="7106346" y="717671"/>
                </a:lnTo>
                <a:lnTo>
                  <a:pt x="7095272" y="719695"/>
                </a:lnTo>
                <a:cubicBezTo>
                  <a:pt x="7095272" y="719695"/>
                  <a:pt x="7083460" y="725765"/>
                  <a:pt x="7081245" y="726575"/>
                </a:cubicBezTo>
                <a:cubicBezTo>
                  <a:pt x="7080507" y="726575"/>
                  <a:pt x="7079769" y="727789"/>
                  <a:pt x="7079031" y="729003"/>
                </a:cubicBezTo>
                <a:lnTo>
                  <a:pt x="7077554" y="716052"/>
                </a:lnTo>
                <a:lnTo>
                  <a:pt x="7079031" y="729408"/>
                </a:lnTo>
                <a:cubicBezTo>
                  <a:pt x="7077554" y="732646"/>
                  <a:pt x="7075339" y="737097"/>
                  <a:pt x="7075339" y="737097"/>
                </a:cubicBezTo>
                <a:lnTo>
                  <a:pt x="7065742" y="734669"/>
                </a:lnTo>
                <a:lnTo>
                  <a:pt x="7064266" y="729003"/>
                </a:lnTo>
                <a:lnTo>
                  <a:pt x="7056883" y="726980"/>
                </a:lnTo>
                <a:lnTo>
                  <a:pt x="7052454" y="729408"/>
                </a:lnTo>
                <a:lnTo>
                  <a:pt x="7056883" y="733455"/>
                </a:lnTo>
                <a:lnTo>
                  <a:pt x="7055407" y="738312"/>
                </a:lnTo>
                <a:lnTo>
                  <a:pt x="7039904" y="740335"/>
                </a:lnTo>
                <a:lnTo>
                  <a:pt x="7033259" y="734264"/>
                </a:lnTo>
                <a:lnTo>
                  <a:pt x="7019971" y="736693"/>
                </a:lnTo>
                <a:lnTo>
                  <a:pt x="7014065" y="742359"/>
                </a:lnTo>
                <a:lnTo>
                  <a:pt x="7011850" y="737502"/>
                </a:lnTo>
                <a:lnTo>
                  <a:pt x="7005944" y="736288"/>
                </a:lnTo>
                <a:lnTo>
                  <a:pt x="7005206" y="742359"/>
                </a:lnTo>
                <a:lnTo>
                  <a:pt x="6998562" y="744382"/>
                </a:lnTo>
                <a:lnTo>
                  <a:pt x="6994132" y="734264"/>
                </a:lnTo>
                <a:lnTo>
                  <a:pt x="6991918" y="741145"/>
                </a:lnTo>
                <a:lnTo>
                  <a:pt x="6986012" y="739930"/>
                </a:lnTo>
                <a:lnTo>
                  <a:pt x="6980844" y="731027"/>
                </a:lnTo>
                <a:lnTo>
                  <a:pt x="6977153" y="734669"/>
                </a:lnTo>
                <a:lnTo>
                  <a:pt x="6980844" y="743978"/>
                </a:lnTo>
                <a:lnTo>
                  <a:pt x="6976415" y="743168"/>
                </a:lnTo>
                <a:lnTo>
                  <a:pt x="6971247" y="754095"/>
                </a:lnTo>
                <a:lnTo>
                  <a:pt x="6966079" y="752072"/>
                </a:lnTo>
                <a:lnTo>
                  <a:pt x="6970509" y="744382"/>
                </a:lnTo>
                <a:lnTo>
                  <a:pt x="6968294" y="740740"/>
                </a:lnTo>
                <a:lnTo>
                  <a:pt x="6960173" y="751667"/>
                </a:lnTo>
                <a:lnTo>
                  <a:pt x="6952053" y="753286"/>
                </a:lnTo>
                <a:lnTo>
                  <a:pt x="6938764" y="749644"/>
                </a:lnTo>
                <a:lnTo>
                  <a:pt x="6938026" y="754500"/>
                </a:lnTo>
                <a:lnTo>
                  <a:pt x="6918094" y="766237"/>
                </a:lnTo>
                <a:lnTo>
                  <a:pt x="6909235" y="766237"/>
                </a:lnTo>
                <a:lnTo>
                  <a:pt x="6892993" y="777164"/>
                </a:lnTo>
                <a:lnTo>
                  <a:pt x="6885611" y="777569"/>
                </a:lnTo>
                <a:lnTo>
                  <a:pt x="6877490" y="780807"/>
                </a:lnTo>
                <a:lnTo>
                  <a:pt x="6876014" y="775141"/>
                </a:lnTo>
                <a:lnTo>
                  <a:pt x="6870108" y="777974"/>
                </a:lnTo>
                <a:lnTo>
                  <a:pt x="6864940" y="791329"/>
                </a:lnTo>
                <a:lnTo>
                  <a:pt x="6861249" y="789710"/>
                </a:lnTo>
                <a:lnTo>
                  <a:pt x="6864940" y="780402"/>
                </a:lnTo>
                <a:lnTo>
                  <a:pt x="6861987" y="774736"/>
                </a:lnTo>
                <a:lnTo>
                  <a:pt x="6849437" y="758547"/>
                </a:lnTo>
                <a:lnTo>
                  <a:pt x="6855343" y="750858"/>
                </a:lnTo>
                <a:lnTo>
                  <a:pt x="6855343" y="744382"/>
                </a:lnTo>
                <a:lnTo>
                  <a:pt x="6843531" y="752072"/>
                </a:lnTo>
                <a:lnTo>
                  <a:pt x="6838363" y="752072"/>
                </a:lnTo>
                <a:lnTo>
                  <a:pt x="6842055" y="745596"/>
                </a:lnTo>
                <a:lnTo>
                  <a:pt x="6837625" y="743573"/>
                </a:lnTo>
                <a:lnTo>
                  <a:pt x="6823598" y="745192"/>
                </a:lnTo>
                <a:lnTo>
                  <a:pt x="6816954" y="739526"/>
                </a:lnTo>
                <a:lnTo>
                  <a:pt x="6810310" y="740740"/>
                </a:lnTo>
                <a:lnTo>
                  <a:pt x="6798498" y="729408"/>
                </a:lnTo>
                <a:lnTo>
                  <a:pt x="6796283" y="735074"/>
                </a:lnTo>
                <a:lnTo>
                  <a:pt x="6791854" y="731431"/>
                </a:lnTo>
                <a:lnTo>
                  <a:pt x="6778566" y="737097"/>
                </a:lnTo>
                <a:lnTo>
                  <a:pt x="6774874" y="732241"/>
                </a:lnTo>
                <a:lnTo>
                  <a:pt x="6774874" y="725361"/>
                </a:lnTo>
                <a:lnTo>
                  <a:pt x="6780042" y="715243"/>
                </a:lnTo>
                <a:lnTo>
                  <a:pt x="6774136" y="708767"/>
                </a:lnTo>
                <a:lnTo>
                  <a:pt x="6774874" y="689746"/>
                </a:lnTo>
                <a:lnTo>
                  <a:pt x="6777827" y="684485"/>
                </a:lnTo>
                <a:lnTo>
                  <a:pt x="6776351" y="669915"/>
                </a:lnTo>
                <a:lnTo>
                  <a:pt x="6783733" y="667487"/>
                </a:lnTo>
                <a:lnTo>
                  <a:pt x="6776351" y="656559"/>
                </a:lnTo>
                <a:lnTo>
                  <a:pt x="6779304" y="650893"/>
                </a:lnTo>
                <a:lnTo>
                  <a:pt x="6774874" y="647251"/>
                </a:lnTo>
                <a:lnTo>
                  <a:pt x="6765277" y="632276"/>
                </a:lnTo>
                <a:lnTo>
                  <a:pt x="6766754" y="628229"/>
                </a:lnTo>
                <a:lnTo>
                  <a:pt x="6763801" y="619730"/>
                </a:lnTo>
                <a:lnTo>
                  <a:pt x="6766015" y="614874"/>
                </a:lnTo>
                <a:lnTo>
                  <a:pt x="6768230" y="605161"/>
                </a:lnTo>
                <a:lnTo>
                  <a:pt x="6763062" y="599899"/>
                </a:lnTo>
                <a:lnTo>
                  <a:pt x="6756418" y="602328"/>
                </a:lnTo>
                <a:lnTo>
                  <a:pt x="6754203" y="596662"/>
                </a:lnTo>
                <a:lnTo>
                  <a:pt x="6757156" y="587353"/>
                </a:lnTo>
                <a:lnTo>
                  <a:pt x="6754942" y="585734"/>
                </a:lnTo>
                <a:lnTo>
                  <a:pt x="6751251" y="576426"/>
                </a:lnTo>
                <a:lnTo>
                  <a:pt x="6755680" y="568736"/>
                </a:lnTo>
                <a:lnTo>
                  <a:pt x="6760848" y="567522"/>
                </a:lnTo>
                <a:lnTo>
                  <a:pt x="6764539" y="559023"/>
                </a:lnTo>
                <a:lnTo>
                  <a:pt x="6760848" y="550524"/>
                </a:lnTo>
                <a:lnTo>
                  <a:pt x="6766015" y="546072"/>
                </a:lnTo>
                <a:lnTo>
                  <a:pt x="6763801" y="537978"/>
                </a:lnTo>
                <a:lnTo>
                  <a:pt x="6770445" y="535550"/>
                </a:lnTo>
                <a:lnTo>
                  <a:pt x="6777089" y="537573"/>
                </a:lnTo>
                <a:lnTo>
                  <a:pt x="6777827" y="540811"/>
                </a:lnTo>
                <a:lnTo>
                  <a:pt x="6782995" y="544049"/>
                </a:lnTo>
                <a:lnTo>
                  <a:pt x="6791854" y="538787"/>
                </a:lnTo>
                <a:lnTo>
                  <a:pt x="6794069" y="533526"/>
                </a:lnTo>
                <a:lnTo>
                  <a:pt x="6800713" y="527860"/>
                </a:lnTo>
                <a:lnTo>
                  <a:pt x="6799975" y="523408"/>
                </a:lnTo>
                <a:lnTo>
                  <a:pt x="6793330" y="517337"/>
                </a:lnTo>
                <a:lnTo>
                  <a:pt x="6796283" y="513695"/>
                </a:lnTo>
                <a:lnTo>
                  <a:pt x="6802928" y="516528"/>
                </a:lnTo>
                <a:lnTo>
                  <a:pt x="6801451" y="512076"/>
                </a:lnTo>
                <a:lnTo>
                  <a:pt x="6805142" y="501958"/>
                </a:lnTo>
                <a:lnTo>
                  <a:pt x="6811787" y="499935"/>
                </a:lnTo>
                <a:lnTo>
                  <a:pt x="6815478" y="503982"/>
                </a:lnTo>
                <a:lnTo>
                  <a:pt x="6827290" y="507220"/>
                </a:lnTo>
                <a:lnTo>
                  <a:pt x="6820645" y="502768"/>
                </a:lnTo>
                <a:lnTo>
                  <a:pt x="6817692" y="491436"/>
                </a:lnTo>
                <a:lnTo>
                  <a:pt x="6824337" y="483746"/>
                </a:lnTo>
                <a:lnTo>
                  <a:pt x="6833934" y="482532"/>
                </a:lnTo>
                <a:lnTo>
                  <a:pt x="6836149" y="475247"/>
                </a:lnTo>
                <a:lnTo>
                  <a:pt x="6833196" y="466343"/>
                </a:lnTo>
                <a:lnTo>
                  <a:pt x="6837625" y="465534"/>
                </a:lnTo>
                <a:lnTo>
                  <a:pt x="6840578" y="470391"/>
                </a:lnTo>
                <a:lnTo>
                  <a:pt x="6844269" y="469176"/>
                </a:lnTo>
                <a:lnTo>
                  <a:pt x="6846484" y="454202"/>
                </a:lnTo>
                <a:lnTo>
                  <a:pt x="6861987" y="439228"/>
                </a:lnTo>
                <a:lnTo>
                  <a:pt x="6865678" y="436395"/>
                </a:lnTo>
                <a:lnTo>
                  <a:pt x="6865678" y="430324"/>
                </a:lnTo>
                <a:lnTo>
                  <a:pt x="6874537" y="421420"/>
                </a:lnTo>
                <a:lnTo>
                  <a:pt x="6874537" y="414135"/>
                </a:lnTo>
                <a:lnTo>
                  <a:pt x="6887826" y="406446"/>
                </a:lnTo>
                <a:lnTo>
                  <a:pt x="6900376" y="406041"/>
                </a:lnTo>
                <a:lnTo>
                  <a:pt x="6915141" y="413731"/>
                </a:lnTo>
                <a:lnTo>
                  <a:pt x="6915141" y="408065"/>
                </a:lnTo>
                <a:lnTo>
                  <a:pt x="6901852" y="398351"/>
                </a:lnTo>
                <a:lnTo>
                  <a:pt x="6906282" y="396733"/>
                </a:lnTo>
                <a:lnTo>
                  <a:pt x="6917355" y="398756"/>
                </a:lnTo>
                <a:lnTo>
                  <a:pt x="6901852" y="386210"/>
                </a:lnTo>
                <a:lnTo>
                  <a:pt x="6905543" y="383377"/>
                </a:lnTo>
                <a:lnTo>
                  <a:pt x="6904805" y="369212"/>
                </a:lnTo>
                <a:lnTo>
                  <a:pt x="6899638" y="363141"/>
                </a:lnTo>
                <a:lnTo>
                  <a:pt x="6907020" y="359904"/>
                </a:lnTo>
                <a:lnTo>
                  <a:pt x="6893732" y="348572"/>
                </a:lnTo>
                <a:lnTo>
                  <a:pt x="6875275" y="348572"/>
                </a:lnTo>
                <a:lnTo>
                  <a:pt x="6866417" y="339668"/>
                </a:lnTo>
                <a:lnTo>
                  <a:pt x="6856819" y="339668"/>
                </a:lnTo>
                <a:lnTo>
                  <a:pt x="6853128" y="336025"/>
                </a:lnTo>
                <a:lnTo>
                  <a:pt x="6853128" y="335621"/>
                </a:lnTo>
                <a:lnTo>
                  <a:pt x="6846484" y="339668"/>
                </a:lnTo>
                <a:lnTo>
                  <a:pt x="6836887" y="339263"/>
                </a:lnTo>
                <a:lnTo>
                  <a:pt x="6831719" y="332788"/>
                </a:lnTo>
                <a:lnTo>
                  <a:pt x="6819907" y="339668"/>
                </a:lnTo>
                <a:lnTo>
                  <a:pt x="6811787" y="335621"/>
                </a:lnTo>
                <a:lnTo>
                  <a:pt x="6808095" y="343310"/>
                </a:lnTo>
                <a:lnTo>
                  <a:pt x="6799236" y="340073"/>
                </a:lnTo>
                <a:lnTo>
                  <a:pt x="6795545" y="332383"/>
                </a:lnTo>
                <a:lnTo>
                  <a:pt x="6788163" y="341691"/>
                </a:lnTo>
                <a:lnTo>
                  <a:pt x="6781519" y="331574"/>
                </a:lnTo>
                <a:lnTo>
                  <a:pt x="6776351" y="335216"/>
                </a:lnTo>
                <a:lnTo>
                  <a:pt x="6775613" y="344120"/>
                </a:lnTo>
                <a:lnTo>
                  <a:pt x="6771921" y="351405"/>
                </a:lnTo>
                <a:lnTo>
                  <a:pt x="6764539" y="353023"/>
                </a:lnTo>
                <a:lnTo>
                  <a:pt x="6760109" y="347762"/>
                </a:lnTo>
                <a:lnTo>
                  <a:pt x="6753465" y="345739"/>
                </a:lnTo>
                <a:lnTo>
                  <a:pt x="6760109" y="357071"/>
                </a:lnTo>
                <a:lnTo>
                  <a:pt x="6766754" y="361118"/>
                </a:lnTo>
                <a:lnTo>
                  <a:pt x="6757895" y="367998"/>
                </a:lnTo>
                <a:lnTo>
                  <a:pt x="6749774" y="367593"/>
                </a:lnTo>
                <a:lnTo>
                  <a:pt x="6742392" y="371236"/>
                </a:lnTo>
                <a:lnTo>
                  <a:pt x="6751251" y="375283"/>
                </a:lnTo>
                <a:lnTo>
                  <a:pt x="6751251" y="380544"/>
                </a:lnTo>
                <a:lnTo>
                  <a:pt x="6746821" y="381353"/>
                </a:lnTo>
                <a:lnTo>
                  <a:pt x="6745345" y="378520"/>
                </a:lnTo>
                <a:lnTo>
                  <a:pt x="6738700" y="375687"/>
                </a:lnTo>
                <a:lnTo>
                  <a:pt x="6735747" y="378925"/>
                </a:lnTo>
                <a:lnTo>
                  <a:pt x="6740177" y="385401"/>
                </a:lnTo>
                <a:lnTo>
                  <a:pt x="6746083" y="385805"/>
                </a:lnTo>
                <a:lnTo>
                  <a:pt x="6751251" y="391471"/>
                </a:lnTo>
                <a:lnTo>
                  <a:pt x="6748298" y="396328"/>
                </a:lnTo>
                <a:lnTo>
                  <a:pt x="6741653" y="412516"/>
                </a:lnTo>
                <a:lnTo>
                  <a:pt x="6743868" y="418992"/>
                </a:lnTo>
                <a:lnTo>
                  <a:pt x="6732056" y="421015"/>
                </a:lnTo>
                <a:lnTo>
                  <a:pt x="6741653" y="428300"/>
                </a:lnTo>
                <a:lnTo>
                  <a:pt x="6749774" y="429514"/>
                </a:lnTo>
                <a:lnTo>
                  <a:pt x="6752727" y="435585"/>
                </a:lnTo>
                <a:lnTo>
                  <a:pt x="6746821" y="437609"/>
                </a:lnTo>
                <a:lnTo>
                  <a:pt x="6752727" y="444894"/>
                </a:lnTo>
                <a:lnTo>
                  <a:pt x="6759371" y="444894"/>
                </a:lnTo>
                <a:lnTo>
                  <a:pt x="6749774" y="456226"/>
                </a:lnTo>
                <a:lnTo>
                  <a:pt x="6743130" y="456630"/>
                </a:lnTo>
                <a:lnTo>
                  <a:pt x="6736486" y="464725"/>
                </a:lnTo>
                <a:lnTo>
                  <a:pt x="6737962" y="479699"/>
                </a:lnTo>
                <a:lnTo>
                  <a:pt x="6728365" y="495078"/>
                </a:lnTo>
                <a:lnTo>
                  <a:pt x="6721721" y="494673"/>
                </a:lnTo>
                <a:lnTo>
                  <a:pt x="6711385" y="503577"/>
                </a:lnTo>
                <a:lnTo>
                  <a:pt x="6706218" y="497102"/>
                </a:lnTo>
                <a:lnTo>
                  <a:pt x="6704741" y="505196"/>
                </a:lnTo>
                <a:lnTo>
                  <a:pt x="6708432" y="513695"/>
                </a:lnTo>
                <a:lnTo>
                  <a:pt x="6696620" y="519766"/>
                </a:lnTo>
                <a:lnTo>
                  <a:pt x="6691453" y="529479"/>
                </a:lnTo>
                <a:lnTo>
                  <a:pt x="6685547" y="529074"/>
                </a:lnTo>
                <a:lnTo>
                  <a:pt x="6684070" y="522194"/>
                </a:lnTo>
                <a:lnTo>
                  <a:pt x="6676688" y="522194"/>
                </a:lnTo>
                <a:lnTo>
                  <a:pt x="6672258" y="531907"/>
                </a:lnTo>
                <a:lnTo>
                  <a:pt x="6672258" y="542025"/>
                </a:lnTo>
                <a:lnTo>
                  <a:pt x="6665614" y="547691"/>
                </a:lnTo>
                <a:lnTo>
                  <a:pt x="6661185" y="541620"/>
                </a:lnTo>
                <a:lnTo>
                  <a:pt x="6657494" y="541620"/>
                </a:lnTo>
                <a:lnTo>
                  <a:pt x="6654541" y="551333"/>
                </a:lnTo>
                <a:lnTo>
                  <a:pt x="6650111" y="552548"/>
                </a:lnTo>
                <a:lnTo>
                  <a:pt x="6645682" y="547691"/>
                </a:lnTo>
                <a:lnTo>
                  <a:pt x="6639037" y="554166"/>
                </a:lnTo>
                <a:lnTo>
                  <a:pt x="6636084" y="561856"/>
                </a:lnTo>
                <a:lnTo>
                  <a:pt x="6642729" y="563070"/>
                </a:lnTo>
                <a:lnTo>
                  <a:pt x="6641990" y="568332"/>
                </a:lnTo>
                <a:lnTo>
                  <a:pt x="6628702" y="578854"/>
                </a:lnTo>
                <a:lnTo>
                  <a:pt x="6619843" y="576831"/>
                </a:lnTo>
                <a:lnTo>
                  <a:pt x="6617628" y="581687"/>
                </a:lnTo>
                <a:lnTo>
                  <a:pt x="6621320" y="589781"/>
                </a:lnTo>
                <a:lnTo>
                  <a:pt x="6613199" y="600709"/>
                </a:lnTo>
                <a:lnTo>
                  <a:pt x="6598434" y="603137"/>
                </a:lnTo>
                <a:lnTo>
                  <a:pt x="6591052" y="600304"/>
                </a:lnTo>
                <a:lnTo>
                  <a:pt x="6602125" y="613660"/>
                </a:lnTo>
                <a:lnTo>
                  <a:pt x="6603602" y="625396"/>
                </a:lnTo>
                <a:lnTo>
                  <a:pt x="6601387" y="628634"/>
                </a:lnTo>
                <a:lnTo>
                  <a:pt x="6602864" y="639157"/>
                </a:lnTo>
                <a:lnTo>
                  <a:pt x="6600649" y="652512"/>
                </a:lnTo>
                <a:lnTo>
                  <a:pt x="6608031" y="659797"/>
                </a:lnTo>
                <a:lnTo>
                  <a:pt x="6606555" y="669105"/>
                </a:lnTo>
                <a:lnTo>
                  <a:pt x="6600649" y="663844"/>
                </a:lnTo>
                <a:lnTo>
                  <a:pt x="6597696" y="666677"/>
                </a:lnTo>
                <a:lnTo>
                  <a:pt x="6601387" y="680033"/>
                </a:lnTo>
                <a:lnTo>
                  <a:pt x="6593266" y="688936"/>
                </a:lnTo>
                <a:lnTo>
                  <a:pt x="6601387" y="691769"/>
                </a:lnTo>
                <a:lnTo>
                  <a:pt x="6601387" y="697031"/>
                </a:lnTo>
                <a:lnTo>
                  <a:pt x="6596219" y="699459"/>
                </a:lnTo>
                <a:lnTo>
                  <a:pt x="6602125" y="709577"/>
                </a:lnTo>
                <a:lnTo>
                  <a:pt x="6594743" y="717671"/>
                </a:lnTo>
                <a:lnTo>
                  <a:pt x="6600649" y="723337"/>
                </a:lnTo>
                <a:lnTo>
                  <a:pt x="6605816" y="730217"/>
                </a:lnTo>
                <a:lnTo>
                  <a:pt x="6612461" y="731431"/>
                </a:lnTo>
                <a:lnTo>
                  <a:pt x="6612461" y="740335"/>
                </a:lnTo>
                <a:lnTo>
                  <a:pt x="6617628" y="737502"/>
                </a:lnTo>
                <a:lnTo>
                  <a:pt x="6622796" y="746001"/>
                </a:lnTo>
                <a:lnTo>
                  <a:pt x="6630917" y="736288"/>
                </a:lnTo>
                <a:lnTo>
                  <a:pt x="6638299" y="741549"/>
                </a:lnTo>
                <a:lnTo>
                  <a:pt x="6640514" y="749239"/>
                </a:lnTo>
                <a:lnTo>
                  <a:pt x="6658232" y="761785"/>
                </a:lnTo>
                <a:lnTo>
                  <a:pt x="6655279" y="767046"/>
                </a:lnTo>
                <a:lnTo>
                  <a:pt x="6670044" y="775141"/>
                </a:lnTo>
                <a:lnTo>
                  <a:pt x="6670044" y="782021"/>
                </a:lnTo>
                <a:lnTo>
                  <a:pt x="6679641" y="790520"/>
                </a:lnTo>
                <a:lnTo>
                  <a:pt x="6673735" y="804685"/>
                </a:lnTo>
                <a:lnTo>
                  <a:pt x="6661185" y="817231"/>
                </a:lnTo>
                <a:lnTo>
                  <a:pt x="6657494" y="826539"/>
                </a:lnTo>
                <a:lnTo>
                  <a:pt x="6644205" y="829777"/>
                </a:lnTo>
                <a:lnTo>
                  <a:pt x="6635346" y="825325"/>
                </a:lnTo>
                <a:lnTo>
                  <a:pt x="6636823" y="819659"/>
                </a:lnTo>
                <a:lnTo>
                  <a:pt x="6625749" y="815612"/>
                </a:lnTo>
                <a:lnTo>
                  <a:pt x="6620581" y="811160"/>
                </a:lnTo>
                <a:lnTo>
                  <a:pt x="6620581" y="816826"/>
                </a:lnTo>
                <a:lnTo>
                  <a:pt x="6613937" y="817231"/>
                </a:lnTo>
                <a:lnTo>
                  <a:pt x="6610246" y="812779"/>
                </a:lnTo>
                <a:lnTo>
                  <a:pt x="6601387" y="811160"/>
                </a:lnTo>
                <a:lnTo>
                  <a:pt x="6597696" y="817231"/>
                </a:lnTo>
                <a:lnTo>
                  <a:pt x="6590313" y="819255"/>
                </a:lnTo>
                <a:lnTo>
                  <a:pt x="6586622" y="815207"/>
                </a:lnTo>
                <a:lnTo>
                  <a:pt x="6579240" y="824111"/>
                </a:lnTo>
                <a:lnTo>
                  <a:pt x="6571119" y="820064"/>
                </a:lnTo>
                <a:lnTo>
                  <a:pt x="6563737" y="822897"/>
                </a:lnTo>
                <a:lnTo>
                  <a:pt x="6564475" y="826539"/>
                </a:lnTo>
                <a:lnTo>
                  <a:pt x="6579240" y="827754"/>
                </a:lnTo>
                <a:lnTo>
                  <a:pt x="6582931" y="830587"/>
                </a:lnTo>
                <a:lnTo>
                  <a:pt x="6584407" y="826135"/>
                </a:lnTo>
                <a:lnTo>
                  <a:pt x="6596958" y="825730"/>
                </a:lnTo>
                <a:lnTo>
                  <a:pt x="6603602" y="829777"/>
                </a:lnTo>
                <a:lnTo>
                  <a:pt x="6613937" y="831396"/>
                </a:lnTo>
                <a:lnTo>
                  <a:pt x="6620581" y="839490"/>
                </a:lnTo>
                <a:lnTo>
                  <a:pt x="6628702" y="835038"/>
                </a:lnTo>
                <a:lnTo>
                  <a:pt x="6633131" y="837062"/>
                </a:lnTo>
                <a:lnTo>
                  <a:pt x="6641990" y="832610"/>
                </a:lnTo>
                <a:lnTo>
                  <a:pt x="6653802" y="835848"/>
                </a:lnTo>
                <a:lnTo>
                  <a:pt x="6660447" y="840704"/>
                </a:lnTo>
                <a:lnTo>
                  <a:pt x="6661185" y="849608"/>
                </a:lnTo>
                <a:lnTo>
                  <a:pt x="6654541" y="854465"/>
                </a:lnTo>
                <a:lnTo>
                  <a:pt x="6647896" y="854465"/>
                </a:lnTo>
                <a:lnTo>
                  <a:pt x="6639037" y="867011"/>
                </a:lnTo>
                <a:lnTo>
                  <a:pt x="6633131" y="866606"/>
                </a:lnTo>
                <a:lnTo>
                  <a:pt x="6635346" y="858107"/>
                </a:lnTo>
                <a:lnTo>
                  <a:pt x="6631655" y="854060"/>
                </a:lnTo>
                <a:lnTo>
                  <a:pt x="6627964" y="858917"/>
                </a:lnTo>
                <a:lnTo>
                  <a:pt x="6629440" y="864583"/>
                </a:lnTo>
                <a:lnTo>
                  <a:pt x="6622796" y="865392"/>
                </a:lnTo>
                <a:lnTo>
                  <a:pt x="6616152" y="872272"/>
                </a:lnTo>
                <a:lnTo>
                  <a:pt x="6614675" y="881581"/>
                </a:lnTo>
                <a:lnTo>
                  <a:pt x="6606555" y="875915"/>
                </a:lnTo>
                <a:lnTo>
                  <a:pt x="6607293" y="881581"/>
                </a:lnTo>
                <a:lnTo>
                  <a:pt x="6601387" y="886437"/>
                </a:lnTo>
                <a:lnTo>
                  <a:pt x="6599911" y="884414"/>
                </a:lnTo>
                <a:lnTo>
                  <a:pt x="6594743" y="884414"/>
                </a:lnTo>
                <a:lnTo>
                  <a:pt x="6588837" y="890889"/>
                </a:lnTo>
                <a:lnTo>
                  <a:pt x="6596958" y="891698"/>
                </a:lnTo>
                <a:lnTo>
                  <a:pt x="6607293" y="901412"/>
                </a:lnTo>
                <a:lnTo>
                  <a:pt x="6588837" y="901816"/>
                </a:lnTo>
                <a:lnTo>
                  <a:pt x="6603602" y="906673"/>
                </a:lnTo>
                <a:lnTo>
                  <a:pt x="6604340" y="912339"/>
                </a:lnTo>
                <a:lnTo>
                  <a:pt x="6599172" y="922861"/>
                </a:lnTo>
                <a:lnTo>
                  <a:pt x="6609508" y="931765"/>
                </a:lnTo>
                <a:lnTo>
                  <a:pt x="6597696" y="933789"/>
                </a:lnTo>
                <a:lnTo>
                  <a:pt x="6586622" y="930146"/>
                </a:lnTo>
                <a:lnTo>
                  <a:pt x="6592528" y="938645"/>
                </a:lnTo>
                <a:lnTo>
                  <a:pt x="6588099" y="946740"/>
                </a:lnTo>
                <a:lnTo>
                  <a:pt x="6599172" y="953215"/>
                </a:lnTo>
                <a:lnTo>
                  <a:pt x="6590313" y="960500"/>
                </a:lnTo>
                <a:lnTo>
                  <a:pt x="6597696" y="969808"/>
                </a:lnTo>
                <a:lnTo>
                  <a:pt x="6589575" y="978307"/>
                </a:lnTo>
                <a:lnTo>
                  <a:pt x="6588837" y="987616"/>
                </a:lnTo>
                <a:lnTo>
                  <a:pt x="6596958" y="994901"/>
                </a:lnTo>
                <a:lnTo>
                  <a:pt x="6592528" y="1002185"/>
                </a:lnTo>
                <a:lnTo>
                  <a:pt x="6591052" y="1024445"/>
                </a:lnTo>
                <a:lnTo>
                  <a:pt x="6582931" y="1032134"/>
                </a:lnTo>
                <a:lnTo>
                  <a:pt x="6579978" y="1050347"/>
                </a:lnTo>
                <a:lnTo>
                  <a:pt x="6568904" y="1062488"/>
                </a:lnTo>
                <a:lnTo>
                  <a:pt x="6563737" y="1056417"/>
                </a:lnTo>
                <a:lnTo>
                  <a:pt x="6554139" y="1052370"/>
                </a:lnTo>
                <a:lnTo>
                  <a:pt x="6543066" y="1058036"/>
                </a:lnTo>
                <a:lnTo>
                  <a:pt x="6525348" y="1055203"/>
                </a:lnTo>
                <a:lnTo>
                  <a:pt x="6522395" y="1048728"/>
                </a:lnTo>
                <a:lnTo>
                  <a:pt x="6519442" y="1063297"/>
                </a:lnTo>
                <a:lnTo>
                  <a:pt x="6503939" y="1064916"/>
                </a:lnTo>
                <a:lnTo>
                  <a:pt x="6497295" y="1079891"/>
                </a:lnTo>
                <a:lnTo>
                  <a:pt x="6502463" y="1084343"/>
                </a:lnTo>
                <a:lnTo>
                  <a:pt x="6503201" y="1091627"/>
                </a:lnTo>
                <a:lnTo>
                  <a:pt x="6493603" y="1100126"/>
                </a:lnTo>
                <a:lnTo>
                  <a:pt x="6481054" y="1095675"/>
                </a:lnTo>
                <a:lnTo>
                  <a:pt x="6455953" y="1102150"/>
                </a:lnTo>
                <a:lnTo>
                  <a:pt x="6446356" y="1102150"/>
                </a:lnTo>
                <a:lnTo>
                  <a:pt x="6441188" y="1097698"/>
                </a:lnTo>
                <a:lnTo>
                  <a:pt x="6446356" y="1089199"/>
                </a:lnTo>
                <a:lnTo>
                  <a:pt x="6441926" y="1067749"/>
                </a:lnTo>
                <a:lnTo>
                  <a:pt x="6432329" y="1064916"/>
                </a:lnTo>
                <a:lnTo>
                  <a:pt x="6430115" y="1056822"/>
                </a:lnTo>
                <a:lnTo>
                  <a:pt x="6423470" y="1052775"/>
                </a:lnTo>
                <a:lnTo>
                  <a:pt x="6425685" y="1047918"/>
                </a:lnTo>
                <a:lnTo>
                  <a:pt x="6438236" y="1046704"/>
                </a:lnTo>
                <a:lnTo>
                  <a:pt x="6444879" y="1034158"/>
                </a:lnTo>
                <a:lnTo>
                  <a:pt x="6441926" y="1022826"/>
                </a:lnTo>
                <a:lnTo>
                  <a:pt x="6431591" y="1028492"/>
                </a:lnTo>
                <a:lnTo>
                  <a:pt x="6421994" y="1019588"/>
                </a:lnTo>
                <a:lnTo>
                  <a:pt x="6419780" y="1011089"/>
                </a:lnTo>
                <a:lnTo>
                  <a:pt x="6409444" y="1007042"/>
                </a:lnTo>
                <a:lnTo>
                  <a:pt x="6407967" y="994496"/>
                </a:lnTo>
                <a:lnTo>
                  <a:pt x="6399108" y="977498"/>
                </a:lnTo>
                <a:lnTo>
                  <a:pt x="6394679" y="973855"/>
                </a:lnTo>
                <a:lnTo>
                  <a:pt x="6389511" y="962119"/>
                </a:lnTo>
                <a:lnTo>
                  <a:pt x="6381390" y="960095"/>
                </a:lnTo>
                <a:lnTo>
                  <a:pt x="6376223" y="952810"/>
                </a:lnTo>
                <a:lnTo>
                  <a:pt x="6380652" y="948358"/>
                </a:lnTo>
                <a:lnTo>
                  <a:pt x="6381390" y="938241"/>
                </a:lnTo>
                <a:lnTo>
                  <a:pt x="6378438" y="930956"/>
                </a:lnTo>
                <a:lnTo>
                  <a:pt x="6380652" y="923671"/>
                </a:lnTo>
                <a:lnTo>
                  <a:pt x="6390249" y="916386"/>
                </a:lnTo>
                <a:lnTo>
                  <a:pt x="6388035" y="911529"/>
                </a:lnTo>
                <a:lnTo>
                  <a:pt x="6379176" y="907078"/>
                </a:lnTo>
                <a:lnTo>
                  <a:pt x="6381390" y="902221"/>
                </a:lnTo>
                <a:lnTo>
                  <a:pt x="6376961" y="902221"/>
                </a:lnTo>
                <a:lnTo>
                  <a:pt x="6375485" y="909506"/>
                </a:lnTo>
                <a:lnTo>
                  <a:pt x="6382129" y="915981"/>
                </a:lnTo>
                <a:lnTo>
                  <a:pt x="6371793" y="920028"/>
                </a:lnTo>
                <a:lnTo>
                  <a:pt x="6373270" y="910720"/>
                </a:lnTo>
                <a:lnTo>
                  <a:pt x="6370317" y="907078"/>
                </a:lnTo>
                <a:lnTo>
                  <a:pt x="6362934" y="903435"/>
                </a:lnTo>
                <a:lnTo>
                  <a:pt x="6362196" y="888865"/>
                </a:lnTo>
                <a:lnTo>
                  <a:pt x="6358505" y="883199"/>
                </a:lnTo>
                <a:lnTo>
                  <a:pt x="6356290" y="863368"/>
                </a:lnTo>
                <a:lnTo>
                  <a:pt x="6364411" y="859321"/>
                </a:lnTo>
                <a:lnTo>
                  <a:pt x="6365149" y="858512"/>
                </a:lnTo>
                <a:lnTo>
                  <a:pt x="6368102" y="854869"/>
                </a:lnTo>
                <a:lnTo>
                  <a:pt x="6362934" y="851227"/>
                </a:lnTo>
                <a:lnTo>
                  <a:pt x="6351123" y="852036"/>
                </a:lnTo>
                <a:lnTo>
                  <a:pt x="6340787" y="842323"/>
                </a:lnTo>
                <a:lnTo>
                  <a:pt x="6339311" y="836253"/>
                </a:lnTo>
                <a:lnTo>
                  <a:pt x="6334143" y="827754"/>
                </a:lnTo>
                <a:lnTo>
                  <a:pt x="6335619" y="820469"/>
                </a:lnTo>
                <a:lnTo>
                  <a:pt x="6334143" y="809541"/>
                </a:lnTo>
                <a:lnTo>
                  <a:pt x="6339311" y="801042"/>
                </a:lnTo>
                <a:lnTo>
                  <a:pt x="6332667" y="794567"/>
                </a:lnTo>
                <a:lnTo>
                  <a:pt x="6325284" y="799828"/>
                </a:lnTo>
                <a:lnTo>
                  <a:pt x="6324546" y="808327"/>
                </a:lnTo>
                <a:lnTo>
                  <a:pt x="6329713" y="813993"/>
                </a:lnTo>
                <a:lnTo>
                  <a:pt x="6326023" y="818040"/>
                </a:lnTo>
                <a:lnTo>
                  <a:pt x="6321593" y="818445"/>
                </a:lnTo>
                <a:lnTo>
                  <a:pt x="6320854" y="822492"/>
                </a:lnTo>
                <a:lnTo>
                  <a:pt x="6315687" y="825325"/>
                </a:lnTo>
                <a:lnTo>
                  <a:pt x="6319378" y="830182"/>
                </a:lnTo>
                <a:lnTo>
                  <a:pt x="6326023" y="833015"/>
                </a:lnTo>
                <a:lnTo>
                  <a:pt x="6328975" y="841919"/>
                </a:lnTo>
                <a:lnTo>
                  <a:pt x="6326023" y="851632"/>
                </a:lnTo>
                <a:lnTo>
                  <a:pt x="6313472" y="862154"/>
                </a:lnTo>
                <a:lnTo>
                  <a:pt x="6312734" y="858917"/>
                </a:lnTo>
                <a:lnTo>
                  <a:pt x="6304613" y="852441"/>
                </a:lnTo>
                <a:lnTo>
                  <a:pt x="6301660" y="858107"/>
                </a:lnTo>
                <a:lnTo>
                  <a:pt x="6306090" y="861345"/>
                </a:lnTo>
                <a:lnTo>
                  <a:pt x="6308304" y="866201"/>
                </a:lnTo>
                <a:lnTo>
                  <a:pt x="6298708" y="870249"/>
                </a:lnTo>
                <a:lnTo>
                  <a:pt x="6294278" y="864987"/>
                </a:lnTo>
                <a:lnTo>
                  <a:pt x="6295755" y="859726"/>
                </a:lnTo>
                <a:lnTo>
                  <a:pt x="6289849" y="858917"/>
                </a:lnTo>
                <a:lnTo>
                  <a:pt x="6286157" y="855274"/>
                </a:lnTo>
                <a:lnTo>
                  <a:pt x="6282466" y="842728"/>
                </a:lnTo>
                <a:lnTo>
                  <a:pt x="6272869" y="833015"/>
                </a:lnTo>
                <a:lnTo>
                  <a:pt x="6268439" y="830182"/>
                </a:lnTo>
                <a:lnTo>
                  <a:pt x="6267701" y="837871"/>
                </a:lnTo>
                <a:lnTo>
                  <a:pt x="6275821" y="843537"/>
                </a:lnTo>
                <a:lnTo>
                  <a:pt x="6283204" y="852441"/>
                </a:lnTo>
                <a:lnTo>
                  <a:pt x="6280251" y="858512"/>
                </a:lnTo>
                <a:lnTo>
                  <a:pt x="6288372" y="867416"/>
                </a:lnTo>
                <a:lnTo>
                  <a:pt x="6286157" y="873082"/>
                </a:lnTo>
                <a:lnTo>
                  <a:pt x="6278037" y="874700"/>
                </a:lnTo>
                <a:lnTo>
                  <a:pt x="6269916" y="879152"/>
                </a:lnTo>
                <a:lnTo>
                  <a:pt x="6271393" y="885223"/>
                </a:lnTo>
                <a:lnTo>
                  <a:pt x="6264748" y="889270"/>
                </a:lnTo>
                <a:lnTo>
                  <a:pt x="6267701" y="892508"/>
                </a:lnTo>
                <a:lnTo>
                  <a:pt x="6257365" y="902221"/>
                </a:lnTo>
                <a:lnTo>
                  <a:pt x="6244077" y="894936"/>
                </a:lnTo>
                <a:lnTo>
                  <a:pt x="6251460" y="903435"/>
                </a:lnTo>
                <a:lnTo>
                  <a:pt x="6252198" y="909101"/>
                </a:lnTo>
                <a:lnTo>
                  <a:pt x="6235219" y="924885"/>
                </a:lnTo>
                <a:lnTo>
                  <a:pt x="6229312" y="924480"/>
                </a:lnTo>
                <a:lnTo>
                  <a:pt x="6227098" y="917600"/>
                </a:lnTo>
                <a:lnTo>
                  <a:pt x="6224883" y="917195"/>
                </a:lnTo>
                <a:lnTo>
                  <a:pt x="6220453" y="921647"/>
                </a:lnTo>
                <a:lnTo>
                  <a:pt x="6216024" y="922457"/>
                </a:lnTo>
                <a:lnTo>
                  <a:pt x="6205688" y="931765"/>
                </a:lnTo>
                <a:lnTo>
                  <a:pt x="6197568" y="935408"/>
                </a:lnTo>
                <a:lnTo>
                  <a:pt x="6193139" y="933384"/>
                </a:lnTo>
                <a:lnTo>
                  <a:pt x="6188709" y="938645"/>
                </a:lnTo>
                <a:lnTo>
                  <a:pt x="6179112" y="927313"/>
                </a:lnTo>
                <a:lnTo>
                  <a:pt x="6179850" y="924480"/>
                </a:lnTo>
                <a:lnTo>
                  <a:pt x="6173944" y="920028"/>
                </a:lnTo>
                <a:lnTo>
                  <a:pt x="6168038" y="920028"/>
                </a:lnTo>
                <a:lnTo>
                  <a:pt x="6170991" y="928932"/>
                </a:lnTo>
                <a:lnTo>
                  <a:pt x="6164347" y="931765"/>
                </a:lnTo>
                <a:lnTo>
                  <a:pt x="6156965" y="925694"/>
                </a:lnTo>
                <a:lnTo>
                  <a:pt x="6161394" y="923671"/>
                </a:lnTo>
                <a:lnTo>
                  <a:pt x="6159179" y="918005"/>
                </a:lnTo>
                <a:lnTo>
                  <a:pt x="6140723" y="911529"/>
                </a:lnTo>
                <a:lnTo>
                  <a:pt x="6126696" y="900602"/>
                </a:lnTo>
                <a:lnTo>
                  <a:pt x="6117099" y="898983"/>
                </a:lnTo>
                <a:lnTo>
                  <a:pt x="6104549" y="879152"/>
                </a:lnTo>
                <a:lnTo>
                  <a:pt x="6109717" y="874296"/>
                </a:lnTo>
                <a:lnTo>
                  <a:pt x="6109717" y="867011"/>
                </a:lnTo>
                <a:lnTo>
                  <a:pt x="6117099" y="867011"/>
                </a:lnTo>
                <a:lnTo>
                  <a:pt x="6123006" y="871058"/>
                </a:lnTo>
                <a:lnTo>
                  <a:pt x="6128911" y="869034"/>
                </a:lnTo>
                <a:lnTo>
                  <a:pt x="6146629" y="880771"/>
                </a:lnTo>
                <a:lnTo>
                  <a:pt x="6147368" y="877533"/>
                </a:lnTo>
                <a:lnTo>
                  <a:pt x="6142199" y="869844"/>
                </a:lnTo>
                <a:lnTo>
                  <a:pt x="6147368" y="866606"/>
                </a:lnTo>
                <a:lnTo>
                  <a:pt x="6157702" y="865797"/>
                </a:lnTo>
                <a:lnTo>
                  <a:pt x="6152535" y="859726"/>
                </a:lnTo>
                <a:lnTo>
                  <a:pt x="6140723" y="862559"/>
                </a:lnTo>
                <a:lnTo>
                  <a:pt x="6135555" y="867416"/>
                </a:lnTo>
                <a:lnTo>
                  <a:pt x="6130388" y="854465"/>
                </a:lnTo>
                <a:lnTo>
                  <a:pt x="6137032" y="850418"/>
                </a:lnTo>
                <a:lnTo>
                  <a:pt x="6139247" y="842728"/>
                </a:lnTo>
                <a:lnTo>
                  <a:pt x="6132602" y="837062"/>
                </a:lnTo>
                <a:lnTo>
                  <a:pt x="6137770" y="834229"/>
                </a:lnTo>
                <a:lnTo>
                  <a:pt x="6127435" y="826944"/>
                </a:lnTo>
                <a:lnTo>
                  <a:pt x="6123006" y="835443"/>
                </a:lnTo>
                <a:lnTo>
                  <a:pt x="6125220" y="839490"/>
                </a:lnTo>
                <a:lnTo>
                  <a:pt x="6117837" y="842323"/>
                </a:lnTo>
                <a:lnTo>
                  <a:pt x="6114146" y="839895"/>
                </a:lnTo>
                <a:lnTo>
                  <a:pt x="6111932" y="847180"/>
                </a:lnTo>
                <a:lnTo>
                  <a:pt x="6098643" y="834229"/>
                </a:lnTo>
                <a:lnTo>
                  <a:pt x="6094952" y="825730"/>
                </a:lnTo>
                <a:lnTo>
                  <a:pt x="6103811" y="815207"/>
                </a:lnTo>
                <a:lnTo>
                  <a:pt x="6110455" y="811160"/>
                </a:lnTo>
                <a:lnTo>
                  <a:pt x="6112670" y="820064"/>
                </a:lnTo>
                <a:lnTo>
                  <a:pt x="6114146" y="812779"/>
                </a:lnTo>
                <a:lnTo>
                  <a:pt x="6119314" y="810351"/>
                </a:lnTo>
                <a:lnTo>
                  <a:pt x="6129650" y="817231"/>
                </a:lnTo>
                <a:lnTo>
                  <a:pt x="6130388" y="810756"/>
                </a:lnTo>
                <a:lnTo>
                  <a:pt x="6134079" y="805494"/>
                </a:lnTo>
                <a:lnTo>
                  <a:pt x="6143676" y="805090"/>
                </a:lnTo>
                <a:lnTo>
                  <a:pt x="6140723" y="799828"/>
                </a:lnTo>
                <a:lnTo>
                  <a:pt x="6126696" y="799828"/>
                </a:lnTo>
                <a:lnTo>
                  <a:pt x="6122267" y="797805"/>
                </a:lnTo>
                <a:lnTo>
                  <a:pt x="6125220" y="791329"/>
                </a:lnTo>
                <a:lnTo>
                  <a:pt x="6131126" y="791329"/>
                </a:lnTo>
                <a:lnTo>
                  <a:pt x="6139247" y="781616"/>
                </a:lnTo>
                <a:lnTo>
                  <a:pt x="6130388" y="778378"/>
                </a:lnTo>
                <a:lnTo>
                  <a:pt x="6135555" y="776759"/>
                </a:lnTo>
                <a:lnTo>
                  <a:pt x="6142199" y="765832"/>
                </a:lnTo>
                <a:lnTo>
                  <a:pt x="6147368" y="766237"/>
                </a:lnTo>
                <a:lnTo>
                  <a:pt x="6148844" y="775950"/>
                </a:lnTo>
                <a:lnTo>
                  <a:pt x="6156226" y="781616"/>
                </a:lnTo>
                <a:lnTo>
                  <a:pt x="6153273" y="775141"/>
                </a:lnTo>
                <a:lnTo>
                  <a:pt x="6153273" y="764213"/>
                </a:lnTo>
                <a:lnTo>
                  <a:pt x="6162132" y="757738"/>
                </a:lnTo>
                <a:lnTo>
                  <a:pt x="6167300" y="754500"/>
                </a:lnTo>
                <a:lnTo>
                  <a:pt x="6159917" y="756524"/>
                </a:lnTo>
                <a:lnTo>
                  <a:pt x="6151058" y="756119"/>
                </a:lnTo>
                <a:lnTo>
                  <a:pt x="6132602" y="762999"/>
                </a:lnTo>
                <a:lnTo>
                  <a:pt x="6131126" y="771903"/>
                </a:lnTo>
                <a:lnTo>
                  <a:pt x="6124481" y="775545"/>
                </a:lnTo>
                <a:lnTo>
                  <a:pt x="6117099" y="786068"/>
                </a:lnTo>
                <a:lnTo>
                  <a:pt x="6114146" y="785663"/>
                </a:lnTo>
                <a:lnTo>
                  <a:pt x="6117837" y="777164"/>
                </a:lnTo>
                <a:lnTo>
                  <a:pt x="6111932" y="769879"/>
                </a:lnTo>
                <a:lnTo>
                  <a:pt x="6115623" y="764213"/>
                </a:lnTo>
                <a:lnTo>
                  <a:pt x="6108978" y="763404"/>
                </a:lnTo>
                <a:lnTo>
                  <a:pt x="6106764" y="760166"/>
                </a:lnTo>
                <a:lnTo>
                  <a:pt x="6118576" y="754095"/>
                </a:lnTo>
                <a:lnTo>
                  <a:pt x="6117837" y="746811"/>
                </a:lnTo>
                <a:lnTo>
                  <a:pt x="6121529" y="743168"/>
                </a:lnTo>
                <a:lnTo>
                  <a:pt x="6111932" y="739121"/>
                </a:lnTo>
                <a:lnTo>
                  <a:pt x="6097905" y="753691"/>
                </a:lnTo>
                <a:lnTo>
                  <a:pt x="6091999" y="748834"/>
                </a:lnTo>
                <a:lnTo>
                  <a:pt x="6089046" y="739121"/>
                </a:lnTo>
                <a:lnTo>
                  <a:pt x="6096428" y="742763"/>
                </a:lnTo>
                <a:lnTo>
                  <a:pt x="6100119" y="739526"/>
                </a:lnTo>
                <a:lnTo>
                  <a:pt x="6099381" y="731836"/>
                </a:lnTo>
                <a:lnTo>
                  <a:pt x="6105287" y="725765"/>
                </a:lnTo>
                <a:lnTo>
                  <a:pt x="6100119" y="725361"/>
                </a:lnTo>
                <a:lnTo>
                  <a:pt x="6096428" y="729813"/>
                </a:lnTo>
                <a:lnTo>
                  <a:pt x="6089046" y="731431"/>
                </a:lnTo>
                <a:lnTo>
                  <a:pt x="6084617" y="727789"/>
                </a:lnTo>
                <a:lnTo>
                  <a:pt x="6086832" y="723337"/>
                </a:lnTo>
                <a:lnTo>
                  <a:pt x="6083140" y="714838"/>
                </a:lnTo>
                <a:lnTo>
                  <a:pt x="6085355" y="713624"/>
                </a:lnTo>
                <a:lnTo>
                  <a:pt x="6092738" y="718076"/>
                </a:lnTo>
                <a:lnTo>
                  <a:pt x="6098643" y="718076"/>
                </a:lnTo>
                <a:lnTo>
                  <a:pt x="6111194" y="712815"/>
                </a:lnTo>
                <a:lnTo>
                  <a:pt x="6117099" y="714433"/>
                </a:lnTo>
                <a:lnTo>
                  <a:pt x="6127435" y="712815"/>
                </a:lnTo>
                <a:lnTo>
                  <a:pt x="6136294" y="714433"/>
                </a:lnTo>
                <a:lnTo>
                  <a:pt x="6142938" y="722528"/>
                </a:lnTo>
                <a:lnTo>
                  <a:pt x="6144414" y="717671"/>
                </a:lnTo>
                <a:lnTo>
                  <a:pt x="6154750" y="708767"/>
                </a:lnTo>
                <a:lnTo>
                  <a:pt x="6164347" y="709982"/>
                </a:lnTo>
                <a:lnTo>
                  <a:pt x="6165085" y="718076"/>
                </a:lnTo>
                <a:lnTo>
                  <a:pt x="6159917" y="722123"/>
                </a:lnTo>
                <a:lnTo>
                  <a:pt x="6159917" y="726575"/>
                </a:lnTo>
                <a:lnTo>
                  <a:pt x="6171729" y="726170"/>
                </a:lnTo>
                <a:lnTo>
                  <a:pt x="6176159" y="719290"/>
                </a:lnTo>
                <a:lnTo>
                  <a:pt x="6172468" y="716457"/>
                </a:lnTo>
                <a:lnTo>
                  <a:pt x="6178373" y="712005"/>
                </a:lnTo>
                <a:lnTo>
                  <a:pt x="6191662" y="708767"/>
                </a:lnTo>
                <a:lnTo>
                  <a:pt x="6197568" y="701887"/>
                </a:lnTo>
                <a:lnTo>
                  <a:pt x="6190186" y="693793"/>
                </a:lnTo>
                <a:lnTo>
                  <a:pt x="6191662" y="686103"/>
                </a:lnTo>
                <a:lnTo>
                  <a:pt x="6185017" y="695817"/>
                </a:lnTo>
                <a:lnTo>
                  <a:pt x="6186494" y="701078"/>
                </a:lnTo>
                <a:lnTo>
                  <a:pt x="6182065" y="705125"/>
                </a:lnTo>
                <a:lnTo>
                  <a:pt x="6172468" y="702697"/>
                </a:lnTo>
                <a:lnTo>
                  <a:pt x="6177635" y="699459"/>
                </a:lnTo>
                <a:lnTo>
                  <a:pt x="6179850" y="695412"/>
                </a:lnTo>
                <a:lnTo>
                  <a:pt x="6174683" y="694198"/>
                </a:lnTo>
                <a:lnTo>
                  <a:pt x="6164347" y="701483"/>
                </a:lnTo>
                <a:lnTo>
                  <a:pt x="6156965" y="701483"/>
                </a:lnTo>
                <a:lnTo>
                  <a:pt x="6154750" y="696626"/>
                </a:lnTo>
                <a:lnTo>
                  <a:pt x="6147368" y="698245"/>
                </a:lnTo>
                <a:lnTo>
                  <a:pt x="6147368" y="703911"/>
                </a:lnTo>
                <a:lnTo>
                  <a:pt x="6140723" y="708363"/>
                </a:lnTo>
                <a:lnTo>
                  <a:pt x="6137032" y="705934"/>
                </a:lnTo>
                <a:lnTo>
                  <a:pt x="6126696" y="703506"/>
                </a:lnTo>
                <a:lnTo>
                  <a:pt x="6111932" y="705530"/>
                </a:lnTo>
                <a:lnTo>
                  <a:pt x="6106025" y="709172"/>
                </a:lnTo>
                <a:lnTo>
                  <a:pt x="6094214" y="709982"/>
                </a:lnTo>
                <a:lnTo>
                  <a:pt x="6091261" y="704720"/>
                </a:lnTo>
                <a:lnTo>
                  <a:pt x="6086832" y="701887"/>
                </a:lnTo>
                <a:lnTo>
                  <a:pt x="6085355" y="697435"/>
                </a:lnTo>
                <a:lnTo>
                  <a:pt x="6089784" y="696626"/>
                </a:lnTo>
                <a:lnTo>
                  <a:pt x="6097905" y="691769"/>
                </a:lnTo>
                <a:lnTo>
                  <a:pt x="6092738" y="691769"/>
                </a:lnTo>
                <a:lnTo>
                  <a:pt x="6085355" y="689341"/>
                </a:lnTo>
                <a:lnTo>
                  <a:pt x="6086093" y="686508"/>
                </a:lnTo>
                <a:lnTo>
                  <a:pt x="6089784" y="687318"/>
                </a:lnTo>
                <a:lnTo>
                  <a:pt x="6093476" y="685699"/>
                </a:lnTo>
                <a:lnTo>
                  <a:pt x="6107502" y="685699"/>
                </a:lnTo>
                <a:lnTo>
                  <a:pt x="6117837" y="679628"/>
                </a:lnTo>
                <a:lnTo>
                  <a:pt x="6104549" y="679628"/>
                </a:lnTo>
                <a:lnTo>
                  <a:pt x="6099381" y="682461"/>
                </a:lnTo>
                <a:lnTo>
                  <a:pt x="6091261" y="681247"/>
                </a:lnTo>
                <a:lnTo>
                  <a:pt x="6097166" y="674771"/>
                </a:lnTo>
                <a:lnTo>
                  <a:pt x="6080925" y="668296"/>
                </a:lnTo>
                <a:lnTo>
                  <a:pt x="6081663" y="664654"/>
                </a:lnTo>
                <a:lnTo>
                  <a:pt x="6091999" y="663035"/>
                </a:lnTo>
                <a:lnTo>
                  <a:pt x="6100119" y="657369"/>
                </a:lnTo>
                <a:lnTo>
                  <a:pt x="6104549" y="658988"/>
                </a:lnTo>
                <a:lnTo>
                  <a:pt x="6114146" y="656559"/>
                </a:lnTo>
                <a:lnTo>
                  <a:pt x="6129650" y="663844"/>
                </a:lnTo>
                <a:lnTo>
                  <a:pt x="6134817" y="661416"/>
                </a:lnTo>
                <a:lnTo>
                  <a:pt x="6147368" y="663035"/>
                </a:lnTo>
                <a:lnTo>
                  <a:pt x="6156965" y="654536"/>
                </a:lnTo>
                <a:lnTo>
                  <a:pt x="6149582" y="654536"/>
                </a:lnTo>
                <a:lnTo>
                  <a:pt x="6145153" y="657369"/>
                </a:lnTo>
                <a:lnTo>
                  <a:pt x="6130388" y="657369"/>
                </a:lnTo>
                <a:lnTo>
                  <a:pt x="6121529" y="652107"/>
                </a:lnTo>
                <a:lnTo>
                  <a:pt x="6106764" y="649274"/>
                </a:lnTo>
                <a:lnTo>
                  <a:pt x="6095690" y="652512"/>
                </a:lnTo>
                <a:lnTo>
                  <a:pt x="6091261" y="648465"/>
                </a:lnTo>
                <a:lnTo>
                  <a:pt x="6095690" y="643204"/>
                </a:lnTo>
                <a:lnTo>
                  <a:pt x="6086093" y="635514"/>
                </a:lnTo>
                <a:lnTo>
                  <a:pt x="6085355" y="630253"/>
                </a:lnTo>
                <a:lnTo>
                  <a:pt x="6089784" y="629039"/>
                </a:lnTo>
                <a:lnTo>
                  <a:pt x="6097905" y="635919"/>
                </a:lnTo>
                <a:lnTo>
                  <a:pt x="6100858" y="644418"/>
                </a:lnTo>
                <a:lnTo>
                  <a:pt x="6106764" y="640371"/>
                </a:lnTo>
                <a:lnTo>
                  <a:pt x="6102335" y="631872"/>
                </a:lnTo>
                <a:lnTo>
                  <a:pt x="6116361" y="632276"/>
                </a:lnTo>
                <a:lnTo>
                  <a:pt x="6119314" y="640775"/>
                </a:lnTo>
                <a:lnTo>
                  <a:pt x="6124481" y="638752"/>
                </a:lnTo>
                <a:lnTo>
                  <a:pt x="6131864" y="637942"/>
                </a:lnTo>
                <a:lnTo>
                  <a:pt x="6122267" y="632276"/>
                </a:lnTo>
                <a:lnTo>
                  <a:pt x="6131864" y="622968"/>
                </a:lnTo>
                <a:lnTo>
                  <a:pt x="6142938" y="629443"/>
                </a:lnTo>
                <a:lnTo>
                  <a:pt x="6144414" y="624992"/>
                </a:lnTo>
                <a:lnTo>
                  <a:pt x="6140723" y="618921"/>
                </a:lnTo>
                <a:lnTo>
                  <a:pt x="6149582" y="617707"/>
                </a:lnTo>
                <a:lnTo>
                  <a:pt x="6158441" y="620540"/>
                </a:lnTo>
                <a:lnTo>
                  <a:pt x="6158441" y="632276"/>
                </a:lnTo>
                <a:lnTo>
                  <a:pt x="6161394" y="635514"/>
                </a:lnTo>
                <a:lnTo>
                  <a:pt x="6168776" y="632276"/>
                </a:lnTo>
                <a:lnTo>
                  <a:pt x="6164347" y="626206"/>
                </a:lnTo>
                <a:lnTo>
                  <a:pt x="6168038" y="618921"/>
                </a:lnTo>
                <a:lnTo>
                  <a:pt x="6156226" y="613255"/>
                </a:lnTo>
                <a:lnTo>
                  <a:pt x="6145891" y="607184"/>
                </a:lnTo>
                <a:lnTo>
                  <a:pt x="6130388" y="605161"/>
                </a:lnTo>
                <a:lnTo>
                  <a:pt x="6128173" y="601518"/>
                </a:lnTo>
                <a:lnTo>
                  <a:pt x="6135555" y="597471"/>
                </a:lnTo>
                <a:lnTo>
                  <a:pt x="6139985" y="599899"/>
                </a:lnTo>
                <a:lnTo>
                  <a:pt x="6145891" y="596257"/>
                </a:lnTo>
                <a:lnTo>
                  <a:pt x="6153273" y="602328"/>
                </a:lnTo>
                <a:lnTo>
                  <a:pt x="6158441" y="598280"/>
                </a:lnTo>
                <a:lnTo>
                  <a:pt x="6162132" y="598280"/>
                </a:lnTo>
                <a:lnTo>
                  <a:pt x="6170253" y="608398"/>
                </a:lnTo>
                <a:lnTo>
                  <a:pt x="6180588" y="610827"/>
                </a:lnTo>
                <a:lnTo>
                  <a:pt x="6185756" y="603137"/>
                </a:lnTo>
                <a:lnTo>
                  <a:pt x="6200521" y="597876"/>
                </a:lnTo>
                <a:lnTo>
                  <a:pt x="6203474" y="593019"/>
                </a:lnTo>
                <a:lnTo>
                  <a:pt x="6197568" y="593019"/>
                </a:lnTo>
                <a:lnTo>
                  <a:pt x="6185017" y="598280"/>
                </a:lnTo>
                <a:lnTo>
                  <a:pt x="6181327" y="596257"/>
                </a:lnTo>
                <a:lnTo>
                  <a:pt x="6188709" y="591805"/>
                </a:lnTo>
                <a:lnTo>
                  <a:pt x="6185756" y="588567"/>
                </a:lnTo>
                <a:lnTo>
                  <a:pt x="6169514" y="593424"/>
                </a:lnTo>
                <a:lnTo>
                  <a:pt x="6162132" y="586139"/>
                </a:lnTo>
                <a:lnTo>
                  <a:pt x="6167300" y="581282"/>
                </a:lnTo>
                <a:lnTo>
                  <a:pt x="6165824" y="574402"/>
                </a:lnTo>
                <a:lnTo>
                  <a:pt x="6169514" y="570355"/>
                </a:lnTo>
                <a:lnTo>
                  <a:pt x="6174683" y="573998"/>
                </a:lnTo>
                <a:lnTo>
                  <a:pt x="6184280" y="573998"/>
                </a:lnTo>
                <a:lnTo>
                  <a:pt x="6192400" y="579664"/>
                </a:lnTo>
                <a:lnTo>
                  <a:pt x="6198306" y="576021"/>
                </a:lnTo>
                <a:lnTo>
                  <a:pt x="6211594" y="589377"/>
                </a:lnTo>
                <a:lnTo>
                  <a:pt x="6224883" y="594233"/>
                </a:lnTo>
                <a:lnTo>
                  <a:pt x="6233003" y="593829"/>
                </a:lnTo>
                <a:lnTo>
                  <a:pt x="6229312" y="589781"/>
                </a:lnTo>
                <a:lnTo>
                  <a:pt x="6221191" y="588567"/>
                </a:lnTo>
                <a:lnTo>
                  <a:pt x="6212333" y="582497"/>
                </a:lnTo>
                <a:lnTo>
                  <a:pt x="6203474" y="571569"/>
                </a:lnTo>
                <a:lnTo>
                  <a:pt x="6204950" y="564689"/>
                </a:lnTo>
                <a:lnTo>
                  <a:pt x="6207904" y="564284"/>
                </a:lnTo>
                <a:lnTo>
                  <a:pt x="6210118" y="569950"/>
                </a:lnTo>
                <a:lnTo>
                  <a:pt x="6218977" y="576831"/>
                </a:lnTo>
                <a:lnTo>
                  <a:pt x="6227098" y="576831"/>
                </a:lnTo>
                <a:lnTo>
                  <a:pt x="6229312" y="583306"/>
                </a:lnTo>
                <a:lnTo>
                  <a:pt x="6240386" y="586139"/>
                </a:lnTo>
                <a:lnTo>
                  <a:pt x="6241124" y="580878"/>
                </a:lnTo>
                <a:lnTo>
                  <a:pt x="6235219" y="578854"/>
                </a:lnTo>
                <a:lnTo>
                  <a:pt x="6238171" y="572379"/>
                </a:lnTo>
                <a:lnTo>
                  <a:pt x="6224883" y="572379"/>
                </a:lnTo>
                <a:lnTo>
                  <a:pt x="6214547" y="566308"/>
                </a:lnTo>
                <a:lnTo>
                  <a:pt x="6215285" y="562261"/>
                </a:lnTo>
                <a:lnTo>
                  <a:pt x="6221930" y="562261"/>
                </a:lnTo>
                <a:lnTo>
                  <a:pt x="6227098" y="566308"/>
                </a:lnTo>
                <a:lnTo>
                  <a:pt x="6231527" y="561451"/>
                </a:lnTo>
                <a:lnTo>
                  <a:pt x="6241124" y="555381"/>
                </a:lnTo>
                <a:lnTo>
                  <a:pt x="6238909" y="552952"/>
                </a:lnTo>
                <a:lnTo>
                  <a:pt x="6233742" y="554976"/>
                </a:lnTo>
                <a:lnTo>
                  <a:pt x="6228574" y="554166"/>
                </a:lnTo>
                <a:lnTo>
                  <a:pt x="6238171" y="546072"/>
                </a:lnTo>
                <a:lnTo>
                  <a:pt x="6244816" y="544858"/>
                </a:lnTo>
                <a:lnTo>
                  <a:pt x="6253675" y="548500"/>
                </a:lnTo>
                <a:lnTo>
                  <a:pt x="6266224" y="537978"/>
                </a:lnTo>
                <a:lnTo>
                  <a:pt x="6253675" y="537978"/>
                </a:lnTo>
                <a:lnTo>
                  <a:pt x="6253675" y="533931"/>
                </a:lnTo>
                <a:lnTo>
                  <a:pt x="6263272" y="532717"/>
                </a:lnTo>
                <a:lnTo>
                  <a:pt x="6266963" y="526646"/>
                </a:lnTo>
                <a:lnTo>
                  <a:pt x="6273607" y="526646"/>
                </a:lnTo>
                <a:lnTo>
                  <a:pt x="6280251" y="535550"/>
                </a:lnTo>
                <a:lnTo>
                  <a:pt x="6280251" y="544049"/>
                </a:lnTo>
                <a:lnTo>
                  <a:pt x="6286896" y="551333"/>
                </a:lnTo>
                <a:lnTo>
                  <a:pt x="6282466" y="554166"/>
                </a:lnTo>
                <a:lnTo>
                  <a:pt x="6276560" y="559832"/>
                </a:lnTo>
                <a:lnTo>
                  <a:pt x="6284680" y="556190"/>
                </a:lnTo>
                <a:lnTo>
                  <a:pt x="6292063" y="551738"/>
                </a:lnTo>
                <a:lnTo>
                  <a:pt x="6292801" y="544453"/>
                </a:lnTo>
                <a:lnTo>
                  <a:pt x="6298708" y="539597"/>
                </a:lnTo>
                <a:lnTo>
                  <a:pt x="6309042" y="539192"/>
                </a:lnTo>
                <a:lnTo>
                  <a:pt x="6315687" y="546072"/>
                </a:lnTo>
                <a:lnTo>
                  <a:pt x="6324546" y="546882"/>
                </a:lnTo>
                <a:lnTo>
                  <a:pt x="6324546" y="538383"/>
                </a:lnTo>
                <a:lnTo>
                  <a:pt x="6328975" y="532312"/>
                </a:lnTo>
                <a:lnTo>
                  <a:pt x="6320854" y="528265"/>
                </a:lnTo>
                <a:lnTo>
                  <a:pt x="6334143" y="514504"/>
                </a:lnTo>
                <a:lnTo>
                  <a:pt x="6341526" y="514100"/>
                </a:lnTo>
                <a:lnTo>
                  <a:pt x="6345955" y="508434"/>
                </a:lnTo>
                <a:lnTo>
                  <a:pt x="6332667" y="504791"/>
                </a:lnTo>
                <a:lnTo>
                  <a:pt x="6332667" y="498721"/>
                </a:lnTo>
                <a:lnTo>
                  <a:pt x="6346693" y="490222"/>
                </a:lnTo>
                <a:lnTo>
                  <a:pt x="6341526" y="490626"/>
                </a:lnTo>
                <a:lnTo>
                  <a:pt x="6332667" y="489412"/>
                </a:lnTo>
                <a:lnTo>
                  <a:pt x="6328237" y="493055"/>
                </a:lnTo>
                <a:lnTo>
                  <a:pt x="6325284" y="493864"/>
                </a:lnTo>
                <a:lnTo>
                  <a:pt x="6323070" y="503577"/>
                </a:lnTo>
                <a:lnTo>
                  <a:pt x="6316425" y="512076"/>
                </a:lnTo>
                <a:lnTo>
                  <a:pt x="6324546" y="509648"/>
                </a:lnTo>
                <a:lnTo>
                  <a:pt x="6324546" y="516123"/>
                </a:lnTo>
                <a:lnTo>
                  <a:pt x="6309042" y="529479"/>
                </a:lnTo>
                <a:lnTo>
                  <a:pt x="6297969" y="531098"/>
                </a:lnTo>
                <a:lnTo>
                  <a:pt x="6287634" y="536764"/>
                </a:lnTo>
                <a:lnTo>
                  <a:pt x="6281727" y="529479"/>
                </a:lnTo>
                <a:lnTo>
                  <a:pt x="6282466" y="520575"/>
                </a:lnTo>
                <a:lnTo>
                  <a:pt x="6289110" y="518147"/>
                </a:lnTo>
                <a:lnTo>
                  <a:pt x="6289849" y="512886"/>
                </a:lnTo>
                <a:lnTo>
                  <a:pt x="6284680" y="512481"/>
                </a:lnTo>
                <a:lnTo>
                  <a:pt x="6274345" y="518552"/>
                </a:lnTo>
                <a:lnTo>
                  <a:pt x="6272131" y="514909"/>
                </a:lnTo>
                <a:lnTo>
                  <a:pt x="6280251" y="507220"/>
                </a:lnTo>
                <a:lnTo>
                  <a:pt x="6286896" y="502363"/>
                </a:lnTo>
                <a:lnTo>
                  <a:pt x="6288372" y="493055"/>
                </a:lnTo>
                <a:lnTo>
                  <a:pt x="6287634" y="489817"/>
                </a:lnTo>
                <a:lnTo>
                  <a:pt x="6295755" y="484960"/>
                </a:lnTo>
                <a:lnTo>
                  <a:pt x="6295016" y="475247"/>
                </a:lnTo>
                <a:lnTo>
                  <a:pt x="6300184" y="472819"/>
                </a:lnTo>
                <a:lnTo>
                  <a:pt x="6311257" y="472819"/>
                </a:lnTo>
                <a:lnTo>
                  <a:pt x="6309042" y="468367"/>
                </a:lnTo>
                <a:lnTo>
                  <a:pt x="6309781" y="463106"/>
                </a:lnTo>
                <a:lnTo>
                  <a:pt x="6314211" y="459463"/>
                </a:lnTo>
                <a:lnTo>
                  <a:pt x="6311995" y="454202"/>
                </a:lnTo>
                <a:lnTo>
                  <a:pt x="6318640" y="454202"/>
                </a:lnTo>
                <a:lnTo>
                  <a:pt x="6321593" y="450155"/>
                </a:lnTo>
                <a:lnTo>
                  <a:pt x="6326760" y="452583"/>
                </a:lnTo>
                <a:lnTo>
                  <a:pt x="6328237" y="459868"/>
                </a:lnTo>
                <a:lnTo>
                  <a:pt x="6335619" y="459463"/>
                </a:lnTo>
                <a:lnTo>
                  <a:pt x="6339311" y="451774"/>
                </a:lnTo>
                <a:lnTo>
                  <a:pt x="6346693" y="448131"/>
                </a:lnTo>
                <a:lnTo>
                  <a:pt x="6337096" y="445703"/>
                </a:lnTo>
                <a:lnTo>
                  <a:pt x="6336357" y="442061"/>
                </a:lnTo>
                <a:lnTo>
                  <a:pt x="6342264" y="434776"/>
                </a:lnTo>
                <a:lnTo>
                  <a:pt x="6354075" y="433562"/>
                </a:lnTo>
                <a:lnTo>
                  <a:pt x="6356290" y="429919"/>
                </a:lnTo>
                <a:lnTo>
                  <a:pt x="6349646" y="426681"/>
                </a:lnTo>
                <a:lnTo>
                  <a:pt x="6356290" y="421420"/>
                </a:lnTo>
                <a:lnTo>
                  <a:pt x="6364411" y="418182"/>
                </a:lnTo>
                <a:lnTo>
                  <a:pt x="6364411" y="414135"/>
                </a:lnTo>
                <a:lnTo>
                  <a:pt x="6370317" y="411707"/>
                </a:lnTo>
                <a:lnTo>
                  <a:pt x="6377700" y="411707"/>
                </a:lnTo>
                <a:lnTo>
                  <a:pt x="6385820" y="403613"/>
                </a:lnTo>
                <a:lnTo>
                  <a:pt x="6391726" y="402399"/>
                </a:lnTo>
                <a:lnTo>
                  <a:pt x="6396156" y="391876"/>
                </a:lnTo>
                <a:lnTo>
                  <a:pt x="6391726" y="391876"/>
                </a:lnTo>
                <a:lnTo>
                  <a:pt x="6387297" y="398756"/>
                </a:lnTo>
                <a:lnTo>
                  <a:pt x="6382129" y="399161"/>
                </a:lnTo>
                <a:lnTo>
                  <a:pt x="6378438" y="391471"/>
                </a:lnTo>
                <a:lnTo>
                  <a:pt x="6378438" y="383782"/>
                </a:lnTo>
                <a:lnTo>
                  <a:pt x="6375485" y="382972"/>
                </a:lnTo>
                <a:lnTo>
                  <a:pt x="6375485" y="375687"/>
                </a:lnTo>
                <a:lnTo>
                  <a:pt x="6380652" y="373259"/>
                </a:lnTo>
                <a:lnTo>
                  <a:pt x="6390988" y="379735"/>
                </a:lnTo>
                <a:lnTo>
                  <a:pt x="6391726" y="374878"/>
                </a:lnTo>
                <a:lnTo>
                  <a:pt x="6390249" y="371236"/>
                </a:lnTo>
                <a:lnTo>
                  <a:pt x="6382129" y="368807"/>
                </a:lnTo>
                <a:lnTo>
                  <a:pt x="6382129" y="361927"/>
                </a:lnTo>
                <a:lnTo>
                  <a:pt x="6385082" y="359499"/>
                </a:lnTo>
                <a:lnTo>
                  <a:pt x="6390249" y="363951"/>
                </a:lnTo>
                <a:lnTo>
                  <a:pt x="6394679" y="363951"/>
                </a:lnTo>
                <a:lnTo>
                  <a:pt x="6393203" y="357880"/>
                </a:lnTo>
                <a:lnTo>
                  <a:pt x="6388773" y="353023"/>
                </a:lnTo>
                <a:lnTo>
                  <a:pt x="6391726" y="351809"/>
                </a:lnTo>
                <a:lnTo>
                  <a:pt x="6390988" y="345739"/>
                </a:lnTo>
                <a:lnTo>
                  <a:pt x="6396156" y="340477"/>
                </a:lnTo>
                <a:lnTo>
                  <a:pt x="6400585" y="340477"/>
                </a:lnTo>
                <a:lnTo>
                  <a:pt x="6405752" y="346143"/>
                </a:lnTo>
                <a:lnTo>
                  <a:pt x="6406491" y="339263"/>
                </a:lnTo>
                <a:lnTo>
                  <a:pt x="6401323" y="334811"/>
                </a:lnTo>
                <a:lnTo>
                  <a:pt x="6400585" y="329145"/>
                </a:lnTo>
                <a:lnTo>
                  <a:pt x="6390988" y="328740"/>
                </a:lnTo>
                <a:lnTo>
                  <a:pt x="6388035" y="325907"/>
                </a:lnTo>
                <a:lnTo>
                  <a:pt x="6397632" y="317813"/>
                </a:lnTo>
                <a:lnTo>
                  <a:pt x="6410921" y="317408"/>
                </a:lnTo>
                <a:lnTo>
                  <a:pt x="6414611" y="321051"/>
                </a:lnTo>
                <a:lnTo>
                  <a:pt x="6422733" y="321051"/>
                </a:lnTo>
                <a:lnTo>
                  <a:pt x="6422733" y="317004"/>
                </a:lnTo>
                <a:lnTo>
                  <a:pt x="6428638" y="311742"/>
                </a:lnTo>
                <a:lnTo>
                  <a:pt x="6421256" y="314980"/>
                </a:lnTo>
                <a:lnTo>
                  <a:pt x="6416088" y="313361"/>
                </a:lnTo>
                <a:lnTo>
                  <a:pt x="6414611" y="307695"/>
                </a:lnTo>
                <a:lnTo>
                  <a:pt x="6401323" y="303648"/>
                </a:lnTo>
                <a:lnTo>
                  <a:pt x="6396156" y="301625"/>
                </a:lnTo>
                <a:lnTo>
                  <a:pt x="6399108" y="296768"/>
                </a:lnTo>
                <a:lnTo>
                  <a:pt x="6399108" y="291507"/>
                </a:lnTo>
                <a:lnTo>
                  <a:pt x="6402062" y="294744"/>
                </a:lnTo>
                <a:lnTo>
                  <a:pt x="6407967" y="293530"/>
                </a:lnTo>
                <a:lnTo>
                  <a:pt x="6413874" y="290293"/>
                </a:lnTo>
                <a:lnTo>
                  <a:pt x="6407967" y="290293"/>
                </a:lnTo>
                <a:lnTo>
                  <a:pt x="6407229" y="285436"/>
                </a:lnTo>
                <a:lnTo>
                  <a:pt x="6410921" y="282198"/>
                </a:lnTo>
                <a:lnTo>
                  <a:pt x="6405015" y="277342"/>
                </a:lnTo>
                <a:lnTo>
                  <a:pt x="6407967" y="274509"/>
                </a:lnTo>
                <a:lnTo>
                  <a:pt x="6408705" y="276937"/>
                </a:lnTo>
                <a:lnTo>
                  <a:pt x="6418303" y="278151"/>
                </a:lnTo>
                <a:lnTo>
                  <a:pt x="6420518" y="274913"/>
                </a:lnTo>
                <a:lnTo>
                  <a:pt x="6414611" y="269652"/>
                </a:lnTo>
                <a:lnTo>
                  <a:pt x="6416826" y="267629"/>
                </a:lnTo>
                <a:lnTo>
                  <a:pt x="6420518" y="269247"/>
                </a:lnTo>
                <a:lnTo>
                  <a:pt x="6427161" y="267224"/>
                </a:lnTo>
                <a:lnTo>
                  <a:pt x="6421994" y="260748"/>
                </a:lnTo>
                <a:lnTo>
                  <a:pt x="6413874" y="257511"/>
                </a:lnTo>
                <a:lnTo>
                  <a:pt x="6415350" y="253464"/>
                </a:lnTo>
                <a:lnTo>
                  <a:pt x="6421994" y="253059"/>
                </a:lnTo>
                <a:lnTo>
                  <a:pt x="6434544" y="246988"/>
                </a:lnTo>
                <a:lnTo>
                  <a:pt x="6437497" y="249821"/>
                </a:lnTo>
                <a:lnTo>
                  <a:pt x="6445618" y="246179"/>
                </a:lnTo>
                <a:lnTo>
                  <a:pt x="6445618" y="238894"/>
                </a:lnTo>
                <a:lnTo>
                  <a:pt x="6459644" y="236870"/>
                </a:lnTo>
                <a:lnTo>
                  <a:pt x="6464074" y="234037"/>
                </a:lnTo>
                <a:lnTo>
                  <a:pt x="6474410" y="234037"/>
                </a:lnTo>
                <a:lnTo>
                  <a:pt x="6486959" y="241727"/>
                </a:lnTo>
                <a:lnTo>
                  <a:pt x="6486959" y="236466"/>
                </a:lnTo>
                <a:lnTo>
                  <a:pt x="6481054" y="233633"/>
                </a:lnTo>
                <a:lnTo>
                  <a:pt x="6478839" y="226348"/>
                </a:lnTo>
                <a:lnTo>
                  <a:pt x="6470718" y="228776"/>
                </a:lnTo>
                <a:lnTo>
                  <a:pt x="6464812" y="223919"/>
                </a:lnTo>
                <a:lnTo>
                  <a:pt x="6457430" y="228776"/>
                </a:lnTo>
                <a:lnTo>
                  <a:pt x="6447833" y="224729"/>
                </a:lnTo>
                <a:lnTo>
                  <a:pt x="6447833" y="219063"/>
                </a:lnTo>
                <a:lnTo>
                  <a:pt x="6456692" y="213397"/>
                </a:lnTo>
                <a:lnTo>
                  <a:pt x="6465551" y="212587"/>
                </a:lnTo>
                <a:lnTo>
                  <a:pt x="6458906" y="207731"/>
                </a:lnTo>
                <a:lnTo>
                  <a:pt x="6464812" y="202065"/>
                </a:lnTo>
                <a:lnTo>
                  <a:pt x="6469241" y="201255"/>
                </a:lnTo>
                <a:lnTo>
                  <a:pt x="6476624" y="210159"/>
                </a:lnTo>
                <a:lnTo>
                  <a:pt x="6482530" y="209350"/>
                </a:lnTo>
                <a:lnTo>
                  <a:pt x="6489912" y="214611"/>
                </a:lnTo>
                <a:lnTo>
                  <a:pt x="6490651" y="207731"/>
                </a:lnTo>
                <a:lnTo>
                  <a:pt x="6479577" y="202065"/>
                </a:lnTo>
                <a:lnTo>
                  <a:pt x="6475148" y="195185"/>
                </a:lnTo>
                <a:lnTo>
                  <a:pt x="6476624" y="186281"/>
                </a:lnTo>
                <a:lnTo>
                  <a:pt x="6489912" y="184662"/>
                </a:lnTo>
                <a:lnTo>
                  <a:pt x="6485483" y="178996"/>
                </a:lnTo>
                <a:lnTo>
                  <a:pt x="6477362" y="178591"/>
                </a:lnTo>
                <a:lnTo>
                  <a:pt x="6468503" y="188304"/>
                </a:lnTo>
                <a:lnTo>
                  <a:pt x="6461121" y="189519"/>
                </a:lnTo>
                <a:lnTo>
                  <a:pt x="6467027" y="182234"/>
                </a:lnTo>
                <a:lnTo>
                  <a:pt x="6461121" y="176972"/>
                </a:lnTo>
                <a:lnTo>
                  <a:pt x="6464812" y="168474"/>
                </a:lnTo>
                <a:lnTo>
                  <a:pt x="6472195" y="168069"/>
                </a:lnTo>
                <a:lnTo>
                  <a:pt x="6475886" y="171307"/>
                </a:lnTo>
                <a:lnTo>
                  <a:pt x="6494342" y="168878"/>
                </a:lnTo>
                <a:lnTo>
                  <a:pt x="6498771" y="161998"/>
                </a:lnTo>
                <a:lnTo>
                  <a:pt x="6490651" y="157142"/>
                </a:lnTo>
                <a:lnTo>
                  <a:pt x="6479577" y="157142"/>
                </a:lnTo>
                <a:lnTo>
                  <a:pt x="6472933" y="150666"/>
                </a:lnTo>
                <a:lnTo>
                  <a:pt x="6481054" y="142572"/>
                </a:lnTo>
                <a:lnTo>
                  <a:pt x="6486221" y="143381"/>
                </a:lnTo>
                <a:lnTo>
                  <a:pt x="6484007" y="147428"/>
                </a:lnTo>
                <a:lnTo>
                  <a:pt x="6486959" y="152690"/>
                </a:lnTo>
                <a:lnTo>
                  <a:pt x="6494342" y="150666"/>
                </a:lnTo>
                <a:lnTo>
                  <a:pt x="6500986" y="144191"/>
                </a:lnTo>
                <a:lnTo>
                  <a:pt x="6507630" y="152285"/>
                </a:lnTo>
                <a:lnTo>
                  <a:pt x="6507630" y="160379"/>
                </a:lnTo>
                <a:lnTo>
                  <a:pt x="6512060" y="166855"/>
                </a:lnTo>
                <a:lnTo>
                  <a:pt x="6513536" y="161998"/>
                </a:lnTo>
                <a:lnTo>
                  <a:pt x="6512060" y="155523"/>
                </a:lnTo>
                <a:lnTo>
                  <a:pt x="6515012" y="150261"/>
                </a:lnTo>
                <a:lnTo>
                  <a:pt x="6519442" y="150261"/>
                </a:lnTo>
                <a:lnTo>
                  <a:pt x="6516489" y="142977"/>
                </a:lnTo>
                <a:lnTo>
                  <a:pt x="6509107" y="138120"/>
                </a:lnTo>
                <a:lnTo>
                  <a:pt x="6515012" y="137715"/>
                </a:lnTo>
                <a:lnTo>
                  <a:pt x="6522395" y="141358"/>
                </a:lnTo>
                <a:lnTo>
                  <a:pt x="6525348" y="136501"/>
                </a:lnTo>
                <a:lnTo>
                  <a:pt x="6521657" y="132859"/>
                </a:lnTo>
                <a:lnTo>
                  <a:pt x="6531992" y="133263"/>
                </a:lnTo>
                <a:lnTo>
                  <a:pt x="6535684" y="137310"/>
                </a:lnTo>
                <a:lnTo>
                  <a:pt x="6543804" y="134882"/>
                </a:lnTo>
                <a:lnTo>
                  <a:pt x="6544542" y="141358"/>
                </a:lnTo>
                <a:lnTo>
                  <a:pt x="6548972" y="145810"/>
                </a:lnTo>
                <a:lnTo>
                  <a:pt x="6551186" y="142977"/>
                </a:lnTo>
                <a:lnTo>
                  <a:pt x="6552663" y="130835"/>
                </a:lnTo>
                <a:lnTo>
                  <a:pt x="6559307" y="124360"/>
                </a:lnTo>
                <a:lnTo>
                  <a:pt x="6558569" y="118289"/>
                </a:lnTo>
                <a:lnTo>
                  <a:pt x="6553401" y="118694"/>
                </a:lnTo>
                <a:lnTo>
                  <a:pt x="6544542" y="122741"/>
                </a:lnTo>
                <a:lnTo>
                  <a:pt x="6539375" y="119503"/>
                </a:lnTo>
                <a:lnTo>
                  <a:pt x="6517966" y="125169"/>
                </a:lnTo>
                <a:lnTo>
                  <a:pt x="6509845" y="123145"/>
                </a:lnTo>
                <a:lnTo>
                  <a:pt x="6514274" y="114646"/>
                </a:lnTo>
                <a:lnTo>
                  <a:pt x="6523871" y="113837"/>
                </a:lnTo>
                <a:lnTo>
                  <a:pt x="6527563" y="111004"/>
                </a:lnTo>
                <a:lnTo>
                  <a:pt x="6524610" y="106552"/>
                </a:lnTo>
                <a:lnTo>
                  <a:pt x="6531254" y="98863"/>
                </a:lnTo>
                <a:lnTo>
                  <a:pt x="6537899" y="97244"/>
                </a:lnTo>
                <a:lnTo>
                  <a:pt x="6542328" y="102100"/>
                </a:lnTo>
                <a:lnTo>
                  <a:pt x="6548233" y="100886"/>
                </a:lnTo>
                <a:lnTo>
                  <a:pt x="6545280" y="98863"/>
                </a:lnTo>
                <a:lnTo>
                  <a:pt x="6545280" y="94006"/>
                </a:lnTo>
                <a:lnTo>
                  <a:pt x="6552663" y="93601"/>
                </a:lnTo>
                <a:lnTo>
                  <a:pt x="6556354" y="89554"/>
                </a:lnTo>
                <a:lnTo>
                  <a:pt x="6551186" y="85912"/>
                </a:lnTo>
                <a:lnTo>
                  <a:pt x="6557092" y="82269"/>
                </a:lnTo>
                <a:lnTo>
                  <a:pt x="6565213" y="81865"/>
                </a:lnTo>
                <a:lnTo>
                  <a:pt x="6558569" y="74580"/>
                </a:lnTo>
                <a:lnTo>
                  <a:pt x="6552663" y="75794"/>
                </a:lnTo>
                <a:lnTo>
                  <a:pt x="6550448" y="74580"/>
                </a:lnTo>
                <a:lnTo>
                  <a:pt x="6559307" y="64057"/>
                </a:lnTo>
                <a:lnTo>
                  <a:pt x="6566690" y="62034"/>
                </a:lnTo>
                <a:lnTo>
                  <a:pt x="6574072" y="66081"/>
                </a:lnTo>
                <a:lnTo>
                  <a:pt x="6576287" y="55558"/>
                </a:lnTo>
                <a:lnTo>
                  <a:pt x="6571857" y="50702"/>
                </a:lnTo>
                <a:lnTo>
                  <a:pt x="6574072" y="38965"/>
                </a:lnTo>
                <a:lnTo>
                  <a:pt x="6579240" y="34918"/>
                </a:lnTo>
                <a:lnTo>
                  <a:pt x="6581454" y="42203"/>
                </a:lnTo>
                <a:lnTo>
                  <a:pt x="6585146" y="44226"/>
                </a:lnTo>
                <a:lnTo>
                  <a:pt x="6586622" y="54749"/>
                </a:lnTo>
                <a:lnTo>
                  <a:pt x="6596219" y="61224"/>
                </a:lnTo>
                <a:lnTo>
                  <a:pt x="6590313" y="52320"/>
                </a:lnTo>
                <a:lnTo>
                  <a:pt x="6598434" y="49892"/>
                </a:lnTo>
                <a:lnTo>
                  <a:pt x="6607293" y="51106"/>
                </a:lnTo>
                <a:lnTo>
                  <a:pt x="6604340" y="47464"/>
                </a:lnTo>
                <a:lnTo>
                  <a:pt x="6597696" y="46655"/>
                </a:lnTo>
                <a:lnTo>
                  <a:pt x="6585146" y="37751"/>
                </a:lnTo>
                <a:lnTo>
                  <a:pt x="6586622" y="32085"/>
                </a:lnTo>
                <a:lnTo>
                  <a:pt x="6599911" y="28038"/>
                </a:lnTo>
                <a:lnTo>
                  <a:pt x="6602864" y="29657"/>
                </a:lnTo>
                <a:lnTo>
                  <a:pt x="6609508" y="45845"/>
                </a:lnTo>
                <a:lnTo>
                  <a:pt x="6619105" y="49892"/>
                </a:lnTo>
                <a:lnTo>
                  <a:pt x="6623534" y="62438"/>
                </a:lnTo>
                <a:lnTo>
                  <a:pt x="6628702" y="52725"/>
                </a:lnTo>
                <a:lnTo>
                  <a:pt x="6625011" y="46250"/>
                </a:lnTo>
                <a:lnTo>
                  <a:pt x="6611722" y="37346"/>
                </a:lnTo>
                <a:lnTo>
                  <a:pt x="6612461" y="29252"/>
                </a:lnTo>
                <a:lnTo>
                  <a:pt x="6608031" y="20348"/>
                </a:lnTo>
                <a:lnTo>
                  <a:pt x="6614675" y="9016"/>
                </a:lnTo>
                <a:lnTo>
                  <a:pt x="6624273" y="3350"/>
                </a:lnTo>
                <a:lnTo>
                  <a:pt x="6629440" y="4564"/>
                </a:lnTo>
                <a:lnTo>
                  <a:pt x="6633131" y="16706"/>
                </a:lnTo>
                <a:lnTo>
                  <a:pt x="6627964" y="26419"/>
                </a:lnTo>
                <a:lnTo>
                  <a:pt x="6628702" y="34918"/>
                </a:lnTo>
                <a:lnTo>
                  <a:pt x="6636823" y="26014"/>
                </a:lnTo>
                <a:lnTo>
                  <a:pt x="6635346" y="21562"/>
                </a:lnTo>
                <a:lnTo>
                  <a:pt x="6635346" y="10635"/>
                </a:lnTo>
                <a:close/>
                <a:moveTo>
                  <a:pt x="3884236" y="0"/>
                </a:moveTo>
                <a:lnTo>
                  <a:pt x="4967903" y="0"/>
                </a:lnTo>
                <a:lnTo>
                  <a:pt x="4968392" y="2945"/>
                </a:lnTo>
                <a:lnTo>
                  <a:pt x="4971345" y="4969"/>
                </a:lnTo>
                <a:lnTo>
                  <a:pt x="4971345" y="10230"/>
                </a:lnTo>
                <a:lnTo>
                  <a:pt x="4966177" y="13468"/>
                </a:lnTo>
                <a:lnTo>
                  <a:pt x="4959533" y="15491"/>
                </a:lnTo>
                <a:lnTo>
                  <a:pt x="4956580" y="12254"/>
                </a:lnTo>
                <a:lnTo>
                  <a:pt x="4952889" y="9826"/>
                </a:lnTo>
                <a:lnTo>
                  <a:pt x="4950674" y="12254"/>
                </a:lnTo>
                <a:lnTo>
                  <a:pt x="4951412" y="16301"/>
                </a:lnTo>
                <a:lnTo>
                  <a:pt x="4951412" y="22776"/>
                </a:lnTo>
                <a:lnTo>
                  <a:pt x="4946245" y="22776"/>
                </a:lnTo>
                <a:lnTo>
                  <a:pt x="4941815" y="24800"/>
                </a:lnTo>
                <a:lnTo>
                  <a:pt x="4936648" y="28847"/>
                </a:lnTo>
                <a:lnTo>
                  <a:pt x="4930003" y="26014"/>
                </a:lnTo>
                <a:lnTo>
                  <a:pt x="4929265" y="22372"/>
                </a:lnTo>
                <a:lnTo>
                  <a:pt x="4924835" y="22372"/>
                </a:lnTo>
                <a:lnTo>
                  <a:pt x="4924835" y="28847"/>
                </a:lnTo>
                <a:lnTo>
                  <a:pt x="4927050" y="34918"/>
                </a:lnTo>
                <a:lnTo>
                  <a:pt x="4922621" y="42203"/>
                </a:lnTo>
                <a:lnTo>
                  <a:pt x="4916715" y="39370"/>
                </a:lnTo>
                <a:lnTo>
                  <a:pt x="4914500" y="34918"/>
                </a:lnTo>
                <a:lnTo>
                  <a:pt x="4908594" y="37346"/>
                </a:lnTo>
                <a:lnTo>
                  <a:pt x="4907856" y="40988"/>
                </a:lnTo>
                <a:lnTo>
                  <a:pt x="4911547" y="43822"/>
                </a:lnTo>
                <a:lnTo>
                  <a:pt x="4911547" y="49892"/>
                </a:lnTo>
                <a:lnTo>
                  <a:pt x="4901212" y="55963"/>
                </a:lnTo>
                <a:lnTo>
                  <a:pt x="4897520" y="54749"/>
                </a:lnTo>
                <a:lnTo>
                  <a:pt x="4895305" y="50702"/>
                </a:lnTo>
                <a:lnTo>
                  <a:pt x="4889400" y="47464"/>
                </a:lnTo>
                <a:cubicBezTo>
                  <a:pt x="4889400" y="47464"/>
                  <a:pt x="4884971" y="47869"/>
                  <a:pt x="4884971" y="47869"/>
                </a:cubicBezTo>
                <a:lnTo>
                  <a:pt x="4884971" y="52320"/>
                </a:lnTo>
                <a:lnTo>
                  <a:pt x="4888661" y="58796"/>
                </a:lnTo>
                <a:lnTo>
                  <a:pt x="4888661" y="62843"/>
                </a:lnTo>
                <a:lnTo>
                  <a:pt x="4883494" y="65676"/>
                </a:lnTo>
                <a:lnTo>
                  <a:pt x="4874635" y="67700"/>
                </a:lnTo>
                <a:lnTo>
                  <a:pt x="4872420" y="71342"/>
                </a:lnTo>
                <a:lnTo>
                  <a:pt x="4862085" y="72152"/>
                </a:lnTo>
                <a:lnTo>
                  <a:pt x="4856917" y="77413"/>
                </a:lnTo>
                <a:lnTo>
                  <a:pt x="4853964" y="83079"/>
                </a:lnTo>
                <a:lnTo>
                  <a:pt x="4850273" y="83079"/>
                </a:lnTo>
                <a:lnTo>
                  <a:pt x="4847320" y="78222"/>
                </a:lnTo>
                <a:lnTo>
                  <a:pt x="4841414" y="77817"/>
                </a:lnTo>
                <a:lnTo>
                  <a:pt x="4833293" y="82674"/>
                </a:lnTo>
                <a:lnTo>
                  <a:pt x="4825911" y="82674"/>
                </a:lnTo>
                <a:lnTo>
                  <a:pt x="4822220" y="84698"/>
                </a:lnTo>
                <a:lnTo>
                  <a:pt x="4819267" y="90364"/>
                </a:lnTo>
                <a:lnTo>
                  <a:pt x="4813361" y="91173"/>
                </a:lnTo>
                <a:lnTo>
                  <a:pt x="4808193" y="89149"/>
                </a:lnTo>
                <a:lnTo>
                  <a:pt x="4805978" y="85912"/>
                </a:lnTo>
                <a:lnTo>
                  <a:pt x="4803026" y="85912"/>
                </a:lnTo>
                <a:lnTo>
                  <a:pt x="4797857" y="94816"/>
                </a:lnTo>
                <a:lnTo>
                  <a:pt x="4794167" y="92387"/>
                </a:lnTo>
                <a:lnTo>
                  <a:pt x="4789737" y="86721"/>
                </a:lnTo>
                <a:lnTo>
                  <a:pt x="4786784" y="86316"/>
                </a:lnTo>
                <a:lnTo>
                  <a:pt x="4784569" y="92792"/>
                </a:lnTo>
                <a:lnTo>
                  <a:pt x="4780139" y="96839"/>
                </a:lnTo>
                <a:lnTo>
                  <a:pt x="4775710" y="94411"/>
                </a:lnTo>
                <a:lnTo>
                  <a:pt x="4774234" y="90768"/>
                </a:lnTo>
                <a:lnTo>
                  <a:pt x="4771281" y="90364"/>
                </a:lnTo>
                <a:lnTo>
                  <a:pt x="4772019" y="95220"/>
                </a:lnTo>
                <a:lnTo>
                  <a:pt x="4768328" y="96839"/>
                </a:lnTo>
                <a:lnTo>
                  <a:pt x="4760946" y="96030"/>
                </a:lnTo>
                <a:lnTo>
                  <a:pt x="4755777" y="97649"/>
                </a:lnTo>
                <a:lnTo>
                  <a:pt x="4756516" y="101696"/>
                </a:lnTo>
                <a:lnTo>
                  <a:pt x="4755039" y="106148"/>
                </a:lnTo>
                <a:lnTo>
                  <a:pt x="4748395" y="105743"/>
                </a:lnTo>
                <a:lnTo>
                  <a:pt x="4746180" y="103719"/>
                </a:lnTo>
                <a:lnTo>
                  <a:pt x="4742490" y="104529"/>
                </a:lnTo>
                <a:lnTo>
                  <a:pt x="4741751" y="108981"/>
                </a:lnTo>
                <a:lnTo>
                  <a:pt x="4738060" y="108981"/>
                </a:lnTo>
                <a:lnTo>
                  <a:pt x="4735107" y="106148"/>
                </a:lnTo>
                <a:lnTo>
                  <a:pt x="4732892" y="106552"/>
                </a:lnTo>
                <a:lnTo>
                  <a:pt x="4731416" y="114242"/>
                </a:lnTo>
                <a:lnTo>
                  <a:pt x="4726248" y="115861"/>
                </a:lnTo>
                <a:lnTo>
                  <a:pt x="4722557" y="119908"/>
                </a:lnTo>
                <a:lnTo>
                  <a:pt x="4718127" y="120313"/>
                </a:lnTo>
                <a:lnTo>
                  <a:pt x="4715913" y="115861"/>
                </a:lnTo>
                <a:lnTo>
                  <a:pt x="4705577" y="105338"/>
                </a:lnTo>
                <a:lnTo>
                  <a:pt x="4701886" y="103719"/>
                </a:lnTo>
                <a:lnTo>
                  <a:pt x="4696718" y="106148"/>
                </a:lnTo>
                <a:lnTo>
                  <a:pt x="4696718" y="109385"/>
                </a:lnTo>
                <a:lnTo>
                  <a:pt x="4692288" y="109790"/>
                </a:lnTo>
                <a:lnTo>
                  <a:pt x="4690812" y="115456"/>
                </a:lnTo>
                <a:lnTo>
                  <a:pt x="4684168" y="119908"/>
                </a:lnTo>
                <a:lnTo>
                  <a:pt x="4679001" y="119908"/>
                </a:lnTo>
                <a:lnTo>
                  <a:pt x="4676047" y="117884"/>
                </a:lnTo>
                <a:lnTo>
                  <a:pt x="4672356" y="122741"/>
                </a:lnTo>
                <a:lnTo>
                  <a:pt x="4664973" y="123550"/>
                </a:lnTo>
                <a:lnTo>
                  <a:pt x="4656853" y="122336"/>
                </a:lnTo>
                <a:lnTo>
                  <a:pt x="4652424" y="116670"/>
                </a:lnTo>
                <a:lnTo>
                  <a:pt x="4647994" y="116265"/>
                </a:lnTo>
                <a:lnTo>
                  <a:pt x="4645041" y="121122"/>
                </a:lnTo>
                <a:lnTo>
                  <a:pt x="4644303" y="124764"/>
                </a:lnTo>
                <a:lnTo>
                  <a:pt x="4639135" y="123550"/>
                </a:lnTo>
                <a:lnTo>
                  <a:pt x="4632491" y="119503"/>
                </a:lnTo>
                <a:lnTo>
                  <a:pt x="4628799" y="112623"/>
                </a:lnTo>
                <a:lnTo>
                  <a:pt x="4631014" y="106148"/>
                </a:lnTo>
                <a:lnTo>
                  <a:pt x="4627323" y="102910"/>
                </a:lnTo>
                <a:lnTo>
                  <a:pt x="4622155" y="101291"/>
                </a:lnTo>
                <a:lnTo>
                  <a:pt x="4616988" y="92792"/>
                </a:lnTo>
                <a:lnTo>
                  <a:pt x="4617726" y="86316"/>
                </a:lnTo>
                <a:lnTo>
                  <a:pt x="4613296" y="80246"/>
                </a:lnTo>
                <a:lnTo>
                  <a:pt x="4610344" y="71747"/>
                </a:lnTo>
                <a:lnTo>
                  <a:pt x="4606652" y="68914"/>
                </a:lnTo>
                <a:lnTo>
                  <a:pt x="4602961" y="69723"/>
                </a:lnTo>
                <a:lnTo>
                  <a:pt x="4601485" y="76603"/>
                </a:lnTo>
                <a:lnTo>
                  <a:pt x="4603699" y="80246"/>
                </a:lnTo>
                <a:lnTo>
                  <a:pt x="4607391" y="87531"/>
                </a:lnTo>
                <a:lnTo>
                  <a:pt x="4611820" y="91578"/>
                </a:lnTo>
                <a:lnTo>
                  <a:pt x="4614035" y="97244"/>
                </a:lnTo>
                <a:lnTo>
                  <a:pt x="4614035" y="106148"/>
                </a:lnTo>
                <a:lnTo>
                  <a:pt x="4611082" y="111813"/>
                </a:lnTo>
                <a:lnTo>
                  <a:pt x="4613296" y="113837"/>
                </a:lnTo>
                <a:lnTo>
                  <a:pt x="4618465" y="114242"/>
                </a:lnTo>
                <a:lnTo>
                  <a:pt x="4620679" y="123955"/>
                </a:lnTo>
                <a:lnTo>
                  <a:pt x="4618465" y="134882"/>
                </a:lnTo>
                <a:lnTo>
                  <a:pt x="4613296" y="140548"/>
                </a:lnTo>
                <a:lnTo>
                  <a:pt x="4607391" y="142977"/>
                </a:lnTo>
                <a:lnTo>
                  <a:pt x="4605176" y="140143"/>
                </a:lnTo>
                <a:lnTo>
                  <a:pt x="4600747" y="140548"/>
                </a:lnTo>
                <a:lnTo>
                  <a:pt x="4593364" y="143786"/>
                </a:lnTo>
                <a:lnTo>
                  <a:pt x="4586720" y="152285"/>
                </a:lnTo>
                <a:lnTo>
                  <a:pt x="4583029" y="153904"/>
                </a:lnTo>
                <a:lnTo>
                  <a:pt x="4576384" y="153499"/>
                </a:lnTo>
                <a:lnTo>
                  <a:pt x="4574170" y="156332"/>
                </a:lnTo>
                <a:lnTo>
                  <a:pt x="4574908" y="158760"/>
                </a:lnTo>
                <a:lnTo>
                  <a:pt x="4574908" y="164022"/>
                </a:lnTo>
                <a:lnTo>
                  <a:pt x="4569002" y="167664"/>
                </a:lnTo>
                <a:lnTo>
                  <a:pt x="4562358" y="168069"/>
                </a:lnTo>
                <a:lnTo>
                  <a:pt x="4560881" y="173735"/>
                </a:lnTo>
                <a:lnTo>
                  <a:pt x="4560881" y="178591"/>
                </a:lnTo>
                <a:lnTo>
                  <a:pt x="4560143" y="183448"/>
                </a:lnTo>
                <a:lnTo>
                  <a:pt x="4555714" y="178591"/>
                </a:lnTo>
                <a:lnTo>
                  <a:pt x="4550546" y="177377"/>
                </a:lnTo>
                <a:lnTo>
                  <a:pt x="4554976" y="181424"/>
                </a:lnTo>
                <a:lnTo>
                  <a:pt x="4555714" y="185067"/>
                </a:lnTo>
                <a:lnTo>
                  <a:pt x="4554237" y="190733"/>
                </a:lnTo>
                <a:lnTo>
                  <a:pt x="4550546" y="190733"/>
                </a:lnTo>
                <a:lnTo>
                  <a:pt x="4546855" y="188709"/>
                </a:lnTo>
                <a:lnTo>
                  <a:pt x="4541687" y="187090"/>
                </a:lnTo>
                <a:lnTo>
                  <a:pt x="4540948" y="188709"/>
                </a:lnTo>
                <a:lnTo>
                  <a:pt x="4542425" y="192352"/>
                </a:lnTo>
                <a:lnTo>
                  <a:pt x="4543901" y="196804"/>
                </a:lnTo>
                <a:lnTo>
                  <a:pt x="4540211" y="202065"/>
                </a:lnTo>
                <a:lnTo>
                  <a:pt x="4532090" y="204088"/>
                </a:lnTo>
                <a:lnTo>
                  <a:pt x="4521016" y="215420"/>
                </a:lnTo>
                <a:lnTo>
                  <a:pt x="4520278" y="221086"/>
                </a:lnTo>
                <a:lnTo>
                  <a:pt x="4521755" y="227157"/>
                </a:lnTo>
                <a:lnTo>
                  <a:pt x="4518801" y="233633"/>
                </a:lnTo>
                <a:lnTo>
                  <a:pt x="4512157" y="241322"/>
                </a:lnTo>
                <a:lnTo>
                  <a:pt x="4506989" y="244560"/>
                </a:lnTo>
                <a:lnTo>
                  <a:pt x="4504775" y="242536"/>
                </a:lnTo>
                <a:lnTo>
                  <a:pt x="4502560" y="238894"/>
                </a:lnTo>
                <a:lnTo>
                  <a:pt x="4504037" y="235251"/>
                </a:lnTo>
                <a:lnTo>
                  <a:pt x="4499607" y="237275"/>
                </a:lnTo>
                <a:lnTo>
                  <a:pt x="4496654" y="240917"/>
                </a:lnTo>
                <a:lnTo>
                  <a:pt x="4495178" y="246988"/>
                </a:lnTo>
                <a:lnTo>
                  <a:pt x="4495916" y="249416"/>
                </a:lnTo>
                <a:lnTo>
                  <a:pt x="4494440" y="252249"/>
                </a:lnTo>
                <a:lnTo>
                  <a:pt x="4481889" y="263177"/>
                </a:lnTo>
                <a:lnTo>
                  <a:pt x="4476722" y="265200"/>
                </a:lnTo>
                <a:lnTo>
                  <a:pt x="4474507" y="263581"/>
                </a:lnTo>
                <a:lnTo>
                  <a:pt x="4473768" y="258725"/>
                </a:lnTo>
                <a:lnTo>
                  <a:pt x="4470815" y="255082"/>
                </a:lnTo>
                <a:lnTo>
                  <a:pt x="4466386" y="255892"/>
                </a:lnTo>
                <a:lnTo>
                  <a:pt x="4466386" y="261153"/>
                </a:lnTo>
                <a:lnTo>
                  <a:pt x="4461956" y="261153"/>
                </a:lnTo>
                <a:lnTo>
                  <a:pt x="4453097" y="256701"/>
                </a:lnTo>
                <a:lnTo>
                  <a:pt x="4450145" y="252654"/>
                </a:lnTo>
                <a:lnTo>
                  <a:pt x="4446453" y="251845"/>
                </a:lnTo>
                <a:lnTo>
                  <a:pt x="4444239" y="253464"/>
                </a:lnTo>
                <a:lnTo>
                  <a:pt x="4447191" y="258320"/>
                </a:lnTo>
                <a:lnTo>
                  <a:pt x="4451621" y="259939"/>
                </a:lnTo>
                <a:lnTo>
                  <a:pt x="4456050" y="267224"/>
                </a:lnTo>
                <a:lnTo>
                  <a:pt x="4455312" y="272890"/>
                </a:lnTo>
                <a:lnTo>
                  <a:pt x="4450883" y="275723"/>
                </a:lnTo>
                <a:lnTo>
                  <a:pt x="4447191" y="276128"/>
                </a:lnTo>
                <a:lnTo>
                  <a:pt x="4434641" y="283412"/>
                </a:lnTo>
                <a:lnTo>
                  <a:pt x="4426521" y="291102"/>
                </a:lnTo>
                <a:lnTo>
                  <a:pt x="4419876" y="291507"/>
                </a:lnTo>
                <a:lnTo>
                  <a:pt x="4414709" y="288269"/>
                </a:lnTo>
                <a:lnTo>
                  <a:pt x="4415447" y="283817"/>
                </a:lnTo>
                <a:lnTo>
                  <a:pt x="4417662" y="279770"/>
                </a:lnTo>
                <a:lnTo>
                  <a:pt x="4414709" y="278151"/>
                </a:lnTo>
                <a:lnTo>
                  <a:pt x="4411756" y="277746"/>
                </a:lnTo>
                <a:lnTo>
                  <a:pt x="4408803" y="283008"/>
                </a:lnTo>
                <a:lnTo>
                  <a:pt x="4409541" y="287055"/>
                </a:lnTo>
                <a:lnTo>
                  <a:pt x="4408065" y="291507"/>
                </a:lnTo>
                <a:lnTo>
                  <a:pt x="4402159" y="291507"/>
                </a:lnTo>
                <a:lnTo>
                  <a:pt x="4394776" y="294744"/>
                </a:lnTo>
                <a:lnTo>
                  <a:pt x="4388132" y="292721"/>
                </a:lnTo>
                <a:lnTo>
                  <a:pt x="4383703" y="284627"/>
                </a:lnTo>
                <a:lnTo>
                  <a:pt x="4384441" y="279770"/>
                </a:lnTo>
                <a:lnTo>
                  <a:pt x="4386656" y="273699"/>
                </a:lnTo>
                <a:lnTo>
                  <a:pt x="4384441" y="269247"/>
                </a:lnTo>
                <a:lnTo>
                  <a:pt x="4382226" y="269247"/>
                </a:lnTo>
                <a:lnTo>
                  <a:pt x="4380012" y="278151"/>
                </a:lnTo>
                <a:lnTo>
                  <a:pt x="4377797" y="285436"/>
                </a:lnTo>
                <a:lnTo>
                  <a:pt x="4378535" y="290293"/>
                </a:lnTo>
                <a:lnTo>
                  <a:pt x="4376320" y="295554"/>
                </a:lnTo>
                <a:lnTo>
                  <a:pt x="4371891" y="293935"/>
                </a:lnTo>
                <a:lnTo>
                  <a:pt x="4360817" y="281389"/>
                </a:lnTo>
                <a:lnTo>
                  <a:pt x="4360817" y="274913"/>
                </a:lnTo>
                <a:lnTo>
                  <a:pt x="4364508" y="266010"/>
                </a:lnTo>
                <a:lnTo>
                  <a:pt x="4371153" y="260748"/>
                </a:lnTo>
                <a:lnTo>
                  <a:pt x="4377058" y="256701"/>
                </a:lnTo>
                <a:lnTo>
                  <a:pt x="4373367" y="253868"/>
                </a:lnTo>
                <a:lnTo>
                  <a:pt x="4365246" y="252249"/>
                </a:lnTo>
                <a:lnTo>
                  <a:pt x="4360079" y="246179"/>
                </a:lnTo>
                <a:lnTo>
                  <a:pt x="4360079" y="243750"/>
                </a:lnTo>
                <a:lnTo>
                  <a:pt x="4357864" y="242536"/>
                </a:lnTo>
                <a:lnTo>
                  <a:pt x="4352697" y="244560"/>
                </a:lnTo>
                <a:lnTo>
                  <a:pt x="4349743" y="249416"/>
                </a:lnTo>
                <a:lnTo>
                  <a:pt x="4350482" y="253059"/>
                </a:lnTo>
                <a:lnTo>
                  <a:pt x="4356387" y="259130"/>
                </a:lnTo>
                <a:lnTo>
                  <a:pt x="4354912" y="263986"/>
                </a:lnTo>
                <a:lnTo>
                  <a:pt x="4350482" y="269652"/>
                </a:lnTo>
                <a:lnTo>
                  <a:pt x="4349005" y="276128"/>
                </a:lnTo>
                <a:lnTo>
                  <a:pt x="4342361" y="282603"/>
                </a:lnTo>
                <a:lnTo>
                  <a:pt x="4337931" y="282603"/>
                </a:lnTo>
                <a:lnTo>
                  <a:pt x="4336455" y="275318"/>
                </a:lnTo>
                <a:lnTo>
                  <a:pt x="4332764" y="273295"/>
                </a:lnTo>
                <a:lnTo>
                  <a:pt x="4328334" y="278151"/>
                </a:lnTo>
                <a:lnTo>
                  <a:pt x="4329811" y="283817"/>
                </a:lnTo>
                <a:lnTo>
                  <a:pt x="4334979" y="293126"/>
                </a:lnTo>
                <a:lnTo>
                  <a:pt x="4339408" y="298792"/>
                </a:lnTo>
                <a:lnTo>
                  <a:pt x="4338670" y="302434"/>
                </a:lnTo>
                <a:lnTo>
                  <a:pt x="4335717" y="303648"/>
                </a:lnTo>
                <a:lnTo>
                  <a:pt x="4334241" y="309314"/>
                </a:lnTo>
                <a:lnTo>
                  <a:pt x="4327596" y="313361"/>
                </a:lnTo>
                <a:lnTo>
                  <a:pt x="4320952" y="312552"/>
                </a:lnTo>
                <a:lnTo>
                  <a:pt x="4317261" y="308909"/>
                </a:lnTo>
                <a:lnTo>
                  <a:pt x="4312831" y="310528"/>
                </a:lnTo>
                <a:lnTo>
                  <a:pt x="4309140" y="315385"/>
                </a:lnTo>
                <a:lnTo>
                  <a:pt x="4301020" y="318623"/>
                </a:lnTo>
                <a:lnTo>
                  <a:pt x="4298067" y="315790"/>
                </a:lnTo>
                <a:lnTo>
                  <a:pt x="4295113" y="307695"/>
                </a:lnTo>
                <a:lnTo>
                  <a:pt x="4292161" y="303243"/>
                </a:lnTo>
                <a:lnTo>
                  <a:pt x="4289208" y="302839"/>
                </a:lnTo>
                <a:lnTo>
                  <a:pt x="4288469" y="306886"/>
                </a:lnTo>
                <a:lnTo>
                  <a:pt x="4288469" y="310933"/>
                </a:lnTo>
                <a:lnTo>
                  <a:pt x="4284040" y="316194"/>
                </a:lnTo>
                <a:lnTo>
                  <a:pt x="4277395" y="314980"/>
                </a:lnTo>
                <a:lnTo>
                  <a:pt x="4274443" y="308100"/>
                </a:lnTo>
                <a:lnTo>
                  <a:pt x="4270751" y="303243"/>
                </a:lnTo>
                <a:lnTo>
                  <a:pt x="4267798" y="304458"/>
                </a:lnTo>
                <a:lnTo>
                  <a:pt x="4265584" y="308505"/>
                </a:lnTo>
                <a:lnTo>
                  <a:pt x="4259678" y="308505"/>
                </a:lnTo>
                <a:lnTo>
                  <a:pt x="4255987" y="311338"/>
                </a:lnTo>
                <a:lnTo>
                  <a:pt x="4257463" y="314575"/>
                </a:lnTo>
                <a:lnTo>
                  <a:pt x="4259678" y="321051"/>
                </a:lnTo>
                <a:lnTo>
                  <a:pt x="4259678" y="331169"/>
                </a:lnTo>
                <a:lnTo>
                  <a:pt x="4254510" y="341691"/>
                </a:lnTo>
                <a:lnTo>
                  <a:pt x="4245651" y="351405"/>
                </a:lnTo>
                <a:lnTo>
                  <a:pt x="4240483" y="352214"/>
                </a:lnTo>
                <a:lnTo>
                  <a:pt x="4236054" y="348976"/>
                </a:lnTo>
                <a:lnTo>
                  <a:pt x="4233101" y="339668"/>
                </a:lnTo>
                <a:lnTo>
                  <a:pt x="4227934" y="336835"/>
                </a:lnTo>
                <a:lnTo>
                  <a:pt x="4223504" y="339263"/>
                </a:lnTo>
                <a:lnTo>
                  <a:pt x="4223504" y="342906"/>
                </a:lnTo>
                <a:lnTo>
                  <a:pt x="4215383" y="340073"/>
                </a:lnTo>
                <a:lnTo>
                  <a:pt x="4213169" y="335216"/>
                </a:lnTo>
                <a:lnTo>
                  <a:pt x="4210216" y="333597"/>
                </a:lnTo>
                <a:lnTo>
                  <a:pt x="4208739" y="337240"/>
                </a:lnTo>
                <a:lnTo>
                  <a:pt x="4208739" y="340882"/>
                </a:lnTo>
                <a:lnTo>
                  <a:pt x="4211692" y="348572"/>
                </a:lnTo>
                <a:lnTo>
                  <a:pt x="4207262" y="353023"/>
                </a:lnTo>
                <a:lnTo>
                  <a:pt x="4207262" y="356666"/>
                </a:lnTo>
                <a:lnTo>
                  <a:pt x="4210216" y="362737"/>
                </a:lnTo>
                <a:lnTo>
                  <a:pt x="4215383" y="367188"/>
                </a:lnTo>
                <a:lnTo>
                  <a:pt x="4218336" y="376497"/>
                </a:lnTo>
                <a:lnTo>
                  <a:pt x="4219813" y="389448"/>
                </a:lnTo>
                <a:lnTo>
                  <a:pt x="4218336" y="397137"/>
                </a:lnTo>
                <a:lnTo>
                  <a:pt x="4211692" y="393090"/>
                </a:lnTo>
                <a:lnTo>
                  <a:pt x="4208000" y="393090"/>
                </a:lnTo>
                <a:lnTo>
                  <a:pt x="4205048" y="397947"/>
                </a:lnTo>
                <a:lnTo>
                  <a:pt x="4197665" y="398351"/>
                </a:lnTo>
                <a:lnTo>
                  <a:pt x="4188068" y="395923"/>
                </a:lnTo>
                <a:lnTo>
                  <a:pt x="4179209" y="396733"/>
                </a:lnTo>
                <a:lnTo>
                  <a:pt x="4175518" y="401184"/>
                </a:lnTo>
                <a:lnTo>
                  <a:pt x="4177732" y="404017"/>
                </a:lnTo>
                <a:lnTo>
                  <a:pt x="4188068" y="410088"/>
                </a:lnTo>
                <a:lnTo>
                  <a:pt x="4195450" y="410898"/>
                </a:lnTo>
                <a:lnTo>
                  <a:pt x="4200618" y="414540"/>
                </a:lnTo>
                <a:lnTo>
                  <a:pt x="4204310" y="417778"/>
                </a:lnTo>
                <a:lnTo>
                  <a:pt x="4208000" y="416159"/>
                </a:lnTo>
                <a:lnTo>
                  <a:pt x="4213169" y="416564"/>
                </a:lnTo>
                <a:lnTo>
                  <a:pt x="4213169" y="420611"/>
                </a:lnTo>
                <a:lnTo>
                  <a:pt x="4210954" y="427086"/>
                </a:lnTo>
                <a:lnTo>
                  <a:pt x="4206524" y="428300"/>
                </a:lnTo>
                <a:lnTo>
                  <a:pt x="4201357" y="428300"/>
                </a:lnTo>
                <a:lnTo>
                  <a:pt x="4201357" y="431133"/>
                </a:lnTo>
                <a:lnTo>
                  <a:pt x="4205786" y="433157"/>
                </a:lnTo>
                <a:lnTo>
                  <a:pt x="4208000" y="437609"/>
                </a:lnTo>
                <a:lnTo>
                  <a:pt x="4206524" y="445298"/>
                </a:lnTo>
                <a:lnTo>
                  <a:pt x="4206524" y="449750"/>
                </a:lnTo>
                <a:lnTo>
                  <a:pt x="4205048" y="452988"/>
                </a:lnTo>
                <a:lnTo>
                  <a:pt x="4201357" y="454607"/>
                </a:lnTo>
                <a:lnTo>
                  <a:pt x="4195450" y="452178"/>
                </a:lnTo>
                <a:lnTo>
                  <a:pt x="4188806" y="444084"/>
                </a:lnTo>
                <a:lnTo>
                  <a:pt x="4183638" y="443679"/>
                </a:lnTo>
                <a:lnTo>
                  <a:pt x="4179947" y="442061"/>
                </a:lnTo>
                <a:lnTo>
                  <a:pt x="4174041" y="436395"/>
                </a:lnTo>
                <a:lnTo>
                  <a:pt x="4168135" y="435990"/>
                </a:lnTo>
                <a:lnTo>
                  <a:pt x="4165921" y="438823"/>
                </a:lnTo>
                <a:lnTo>
                  <a:pt x="4164444" y="443679"/>
                </a:lnTo>
                <a:lnTo>
                  <a:pt x="4172565" y="444894"/>
                </a:lnTo>
                <a:lnTo>
                  <a:pt x="4176994" y="445703"/>
                </a:lnTo>
                <a:lnTo>
                  <a:pt x="4185853" y="450560"/>
                </a:lnTo>
                <a:lnTo>
                  <a:pt x="4193236" y="454607"/>
                </a:lnTo>
                <a:lnTo>
                  <a:pt x="4199142" y="457035"/>
                </a:lnTo>
                <a:lnTo>
                  <a:pt x="4201357" y="459463"/>
                </a:lnTo>
                <a:lnTo>
                  <a:pt x="4198403" y="466343"/>
                </a:lnTo>
                <a:lnTo>
                  <a:pt x="4191021" y="469176"/>
                </a:lnTo>
                <a:lnTo>
                  <a:pt x="4185115" y="468367"/>
                </a:lnTo>
                <a:lnTo>
                  <a:pt x="4181424" y="471200"/>
                </a:lnTo>
                <a:lnTo>
                  <a:pt x="4175518" y="470391"/>
                </a:lnTo>
                <a:lnTo>
                  <a:pt x="4165182" y="462296"/>
                </a:lnTo>
                <a:lnTo>
                  <a:pt x="4162229" y="457844"/>
                </a:lnTo>
                <a:lnTo>
                  <a:pt x="4157062" y="457440"/>
                </a:lnTo>
                <a:lnTo>
                  <a:pt x="4154109" y="460273"/>
                </a:lnTo>
                <a:lnTo>
                  <a:pt x="4150417" y="463915"/>
                </a:lnTo>
                <a:lnTo>
                  <a:pt x="4151156" y="471200"/>
                </a:lnTo>
                <a:lnTo>
                  <a:pt x="4157062" y="476057"/>
                </a:lnTo>
                <a:lnTo>
                  <a:pt x="4166659" y="480913"/>
                </a:lnTo>
                <a:lnTo>
                  <a:pt x="4168874" y="484960"/>
                </a:lnTo>
                <a:lnTo>
                  <a:pt x="4168874" y="489007"/>
                </a:lnTo>
                <a:lnTo>
                  <a:pt x="4165921" y="491840"/>
                </a:lnTo>
                <a:lnTo>
                  <a:pt x="4160015" y="486174"/>
                </a:lnTo>
                <a:lnTo>
                  <a:pt x="4154109" y="484960"/>
                </a:lnTo>
                <a:lnTo>
                  <a:pt x="4145988" y="480104"/>
                </a:lnTo>
                <a:lnTo>
                  <a:pt x="4141559" y="475247"/>
                </a:lnTo>
                <a:lnTo>
                  <a:pt x="4138606" y="474842"/>
                </a:lnTo>
                <a:lnTo>
                  <a:pt x="4140082" y="482532"/>
                </a:lnTo>
                <a:lnTo>
                  <a:pt x="4146726" y="487389"/>
                </a:lnTo>
                <a:lnTo>
                  <a:pt x="4157062" y="491840"/>
                </a:lnTo>
                <a:lnTo>
                  <a:pt x="4158538" y="495483"/>
                </a:lnTo>
                <a:lnTo>
                  <a:pt x="4158538" y="499125"/>
                </a:lnTo>
                <a:lnTo>
                  <a:pt x="4154847" y="501149"/>
                </a:lnTo>
                <a:lnTo>
                  <a:pt x="4144512" y="500744"/>
                </a:lnTo>
                <a:lnTo>
                  <a:pt x="4140082" y="495483"/>
                </a:lnTo>
                <a:lnTo>
                  <a:pt x="4138606" y="489817"/>
                </a:lnTo>
                <a:lnTo>
                  <a:pt x="4134176" y="485770"/>
                </a:lnTo>
                <a:lnTo>
                  <a:pt x="4131223" y="485365"/>
                </a:lnTo>
                <a:lnTo>
                  <a:pt x="4126794" y="489817"/>
                </a:lnTo>
                <a:lnTo>
                  <a:pt x="4127532" y="493459"/>
                </a:lnTo>
                <a:lnTo>
                  <a:pt x="4131223" y="498721"/>
                </a:lnTo>
                <a:lnTo>
                  <a:pt x="4132700" y="503577"/>
                </a:lnTo>
                <a:lnTo>
                  <a:pt x="4131961" y="505601"/>
                </a:lnTo>
                <a:lnTo>
                  <a:pt x="4134914" y="507624"/>
                </a:lnTo>
                <a:lnTo>
                  <a:pt x="4148941" y="508434"/>
                </a:lnTo>
                <a:lnTo>
                  <a:pt x="4154847" y="510457"/>
                </a:lnTo>
                <a:lnTo>
                  <a:pt x="4156323" y="515719"/>
                </a:lnTo>
                <a:lnTo>
                  <a:pt x="4154109" y="517337"/>
                </a:lnTo>
                <a:lnTo>
                  <a:pt x="4149679" y="521385"/>
                </a:lnTo>
                <a:lnTo>
                  <a:pt x="4146726" y="525432"/>
                </a:lnTo>
                <a:lnTo>
                  <a:pt x="4141559" y="525836"/>
                </a:lnTo>
                <a:lnTo>
                  <a:pt x="4136391" y="523003"/>
                </a:lnTo>
                <a:lnTo>
                  <a:pt x="4131223" y="523003"/>
                </a:lnTo>
                <a:lnTo>
                  <a:pt x="4122364" y="519361"/>
                </a:lnTo>
                <a:lnTo>
                  <a:pt x="4121626" y="515314"/>
                </a:lnTo>
                <a:lnTo>
                  <a:pt x="4122364" y="512886"/>
                </a:lnTo>
                <a:lnTo>
                  <a:pt x="4117196" y="510053"/>
                </a:lnTo>
                <a:lnTo>
                  <a:pt x="4114982" y="510457"/>
                </a:lnTo>
                <a:lnTo>
                  <a:pt x="4114244" y="517337"/>
                </a:lnTo>
                <a:lnTo>
                  <a:pt x="4112767" y="522194"/>
                </a:lnTo>
                <a:lnTo>
                  <a:pt x="4108338" y="527860"/>
                </a:lnTo>
                <a:lnTo>
                  <a:pt x="4100955" y="527455"/>
                </a:lnTo>
                <a:lnTo>
                  <a:pt x="4096526" y="524218"/>
                </a:lnTo>
                <a:lnTo>
                  <a:pt x="4091358" y="521385"/>
                </a:lnTo>
                <a:lnTo>
                  <a:pt x="4086190" y="521385"/>
                </a:lnTo>
                <a:lnTo>
                  <a:pt x="4086190" y="526241"/>
                </a:lnTo>
                <a:lnTo>
                  <a:pt x="4089881" y="529479"/>
                </a:lnTo>
                <a:lnTo>
                  <a:pt x="4104646" y="535145"/>
                </a:lnTo>
                <a:lnTo>
                  <a:pt x="4115720" y="537573"/>
                </a:lnTo>
                <a:lnTo>
                  <a:pt x="4120149" y="545263"/>
                </a:lnTo>
                <a:lnTo>
                  <a:pt x="4123102" y="555785"/>
                </a:lnTo>
                <a:lnTo>
                  <a:pt x="4120149" y="556999"/>
                </a:lnTo>
                <a:lnTo>
                  <a:pt x="4114244" y="556999"/>
                </a:lnTo>
                <a:lnTo>
                  <a:pt x="4107599" y="551333"/>
                </a:lnTo>
                <a:lnTo>
                  <a:pt x="4096526" y="543239"/>
                </a:lnTo>
                <a:lnTo>
                  <a:pt x="4091358" y="540406"/>
                </a:lnTo>
                <a:lnTo>
                  <a:pt x="4085452" y="540811"/>
                </a:lnTo>
                <a:lnTo>
                  <a:pt x="4085452" y="543644"/>
                </a:lnTo>
                <a:lnTo>
                  <a:pt x="4090620" y="547286"/>
                </a:lnTo>
                <a:lnTo>
                  <a:pt x="4098740" y="549310"/>
                </a:lnTo>
                <a:lnTo>
                  <a:pt x="4109076" y="558214"/>
                </a:lnTo>
                <a:lnTo>
                  <a:pt x="4115720" y="565499"/>
                </a:lnTo>
                <a:lnTo>
                  <a:pt x="4114244" y="569950"/>
                </a:lnTo>
                <a:lnTo>
                  <a:pt x="4112029" y="578045"/>
                </a:lnTo>
                <a:lnTo>
                  <a:pt x="4114982" y="581687"/>
                </a:lnTo>
                <a:lnTo>
                  <a:pt x="4114244" y="585330"/>
                </a:lnTo>
                <a:lnTo>
                  <a:pt x="4109076" y="589377"/>
                </a:lnTo>
                <a:lnTo>
                  <a:pt x="4109076" y="593019"/>
                </a:lnTo>
                <a:lnTo>
                  <a:pt x="4106123" y="600304"/>
                </a:lnTo>
                <a:lnTo>
                  <a:pt x="4100955" y="600304"/>
                </a:lnTo>
                <a:lnTo>
                  <a:pt x="4095787" y="597066"/>
                </a:lnTo>
                <a:lnTo>
                  <a:pt x="4087667" y="596257"/>
                </a:lnTo>
                <a:lnTo>
                  <a:pt x="4082499" y="592614"/>
                </a:lnTo>
                <a:lnTo>
                  <a:pt x="4078070" y="593019"/>
                </a:lnTo>
                <a:lnTo>
                  <a:pt x="4080284" y="596662"/>
                </a:lnTo>
                <a:lnTo>
                  <a:pt x="4087667" y="600709"/>
                </a:lnTo>
                <a:lnTo>
                  <a:pt x="4097264" y="602328"/>
                </a:lnTo>
                <a:lnTo>
                  <a:pt x="4097264" y="604351"/>
                </a:lnTo>
                <a:lnTo>
                  <a:pt x="4091358" y="611231"/>
                </a:lnTo>
                <a:lnTo>
                  <a:pt x="4086190" y="610422"/>
                </a:lnTo>
                <a:lnTo>
                  <a:pt x="4082499" y="606779"/>
                </a:lnTo>
                <a:lnTo>
                  <a:pt x="4079546" y="607994"/>
                </a:lnTo>
                <a:lnTo>
                  <a:pt x="4078070" y="610827"/>
                </a:lnTo>
                <a:lnTo>
                  <a:pt x="4084714" y="614064"/>
                </a:lnTo>
                <a:lnTo>
                  <a:pt x="4088405" y="616088"/>
                </a:lnTo>
                <a:lnTo>
                  <a:pt x="4088405" y="620135"/>
                </a:lnTo>
                <a:lnTo>
                  <a:pt x="4083976" y="624992"/>
                </a:lnTo>
                <a:lnTo>
                  <a:pt x="4077331" y="627825"/>
                </a:lnTo>
                <a:lnTo>
                  <a:pt x="4074378" y="623777"/>
                </a:lnTo>
                <a:lnTo>
                  <a:pt x="4069949" y="621349"/>
                </a:lnTo>
                <a:lnTo>
                  <a:pt x="4064781" y="621349"/>
                </a:lnTo>
                <a:lnTo>
                  <a:pt x="4066258" y="625396"/>
                </a:lnTo>
                <a:lnTo>
                  <a:pt x="4072902" y="628229"/>
                </a:lnTo>
                <a:lnTo>
                  <a:pt x="4078808" y="632276"/>
                </a:lnTo>
                <a:lnTo>
                  <a:pt x="4078070" y="638752"/>
                </a:lnTo>
                <a:lnTo>
                  <a:pt x="4072164" y="642394"/>
                </a:lnTo>
                <a:lnTo>
                  <a:pt x="4059613" y="641180"/>
                </a:lnTo>
                <a:lnTo>
                  <a:pt x="4053708" y="638347"/>
                </a:lnTo>
                <a:lnTo>
                  <a:pt x="4050016" y="638347"/>
                </a:lnTo>
                <a:lnTo>
                  <a:pt x="4050016" y="640775"/>
                </a:lnTo>
                <a:lnTo>
                  <a:pt x="4057399" y="644013"/>
                </a:lnTo>
                <a:lnTo>
                  <a:pt x="4074378" y="645227"/>
                </a:lnTo>
                <a:lnTo>
                  <a:pt x="4082499" y="648465"/>
                </a:lnTo>
                <a:lnTo>
                  <a:pt x="4083976" y="652512"/>
                </a:lnTo>
                <a:lnTo>
                  <a:pt x="4083237" y="655750"/>
                </a:lnTo>
                <a:lnTo>
                  <a:pt x="4075117" y="658988"/>
                </a:lnTo>
                <a:lnTo>
                  <a:pt x="4062566" y="661011"/>
                </a:lnTo>
                <a:lnTo>
                  <a:pt x="4052969" y="658988"/>
                </a:lnTo>
                <a:lnTo>
                  <a:pt x="4045587" y="655750"/>
                </a:lnTo>
                <a:lnTo>
                  <a:pt x="4043372" y="657369"/>
                </a:lnTo>
                <a:lnTo>
                  <a:pt x="4047063" y="662225"/>
                </a:lnTo>
                <a:lnTo>
                  <a:pt x="4056660" y="664249"/>
                </a:lnTo>
                <a:lnTo>
                  <a:pt x="4058875" y="667082"/>
                </a:lnTo>
                <a:lnTo>
                  <a:pt x="4057399" y="669105"/>
                </a:lnTo>
                <a:lnTo>
                  <a:pt x="4053708" y="669105"/>
                </a:lnTo>
                <a:lnTo>
                  <a:pt x="4052969" y="670724"/>
                </a:lnTo>
                <a:lnTo>
                  <a:pt x="4060352" y="672748"/>
                </a:lnTo>
                <a:lnTo>
                  <a:pt x="4067734" y="675986"/>
                </a:lnTo>
                <a:lnTo>
                  <a:pt x="4068472" y="678819"/>
                </a:lnTo>
                <a:lnTo>
                  <a:pt x="4062566" y="682461"/>
                </a:lnTo>
                <a:lnTo>
                  <a:pt x="4055922" y="682056"/>
                </a:lnTo>
                <a:lnTo>
                  <a:pt x="4051493" y="681652"/>
                </a:lnTo>
                <a:lnTo>
                  <a:pt x="4050755" y="684889"/>
                </a:lnTo>
                <a:lnTo>
                  <a:pt x="4056660" y="686913"/>
                </a:lnTo>
                <a:lnTo>
                  <a:pt x="4065519" y="686103"/>
                </a:lnTo>
                <a:lnTo>
                  <a:pt x="4071425" y="686913"/>
                </a:lnTo>
                <a:lnTo>
                  <a:pt x="4069949" y="690555"/>
                </a:lnTo>
                <a:lnTo>
                  <a:pt x="4064043" y="694602"/>
                </a:lnTo>
                <a:lnTo>
                  <a:pt x="4055184" y="698245"/>
                </a:lnTo>
                <a:lnTo>
                  <a:pt x="4049278" y="697840"/>
                </a:lnTo>
                <a:lnTo>
                  <a:pt x="4042634" y="693793"/>
                </a:lnTo>
                <a:lnTo>
                  <a:pt x="4035251" y="687318"/>
                </a:lnTo>
                <a:lnTo>
                  <a:pt x="4033775" y="682866"/>
                </a:lnTo>
                <a:lnTo>
                  <a:pt x="4030822" y="682866"/>
                </a:lnTo>
                <a:lnTo>
                  <a:pt x="4027131" y="684889"/>
                </a:lnTo>
                <a:lnTo>
                  <a:pt x="4019010" y="683270"/>
                </a:lnTo>
                <a:lnTo>
                  <a:pt x="4016795" y="685294"/>
                </a:lnTo>
                <a:lnTo>
                  <a:pt x="4019010" y="688936"/>
                </a:lnTo>
                <a:lnTo>
                  <a:pt x="4034513" y="695007"/>
                </a:lnTo>
                <a:lnTo>
                  <a:pt x="4043372" y="700268"/>
                </a:lnTo>
                <a:lnTo>
                  <a:pt x="4043372" y="704316"/>
                </a:lnTo>
                <a:lnTo>
                  <a:pt x="4039681" y="707149"/>
                </a:lnTo>
                <a:lnTo>
                  <a:pt x="4041157" y="710791"/>
                </a:lnTo>
                <a:lnTo>
                  <a:pt x="4044110" y="709577"/>
                </a:lnTo>
                <a:lnTo>
                  <a:pt x="4050755" y="709577"/>
                </a:lnTo>
                <a:lnTo>
                  <a:pt x="4053708" y="712005"/>
                </a:lnTo>
                <a:lnTo>
                  <a:pt x="4057399" y="713624"/>
                </a:lnTo>
                <a:lnTo>
                  <a:pt x="4057399" y="716457"/>
                </a:lnTo>
                <a:lnTo>
                  <a:pt x="4052969" y="718076"/>
                </a:lnTo>
                <a:lnTo>
                  <a:pt x="4047063" y="722123"/>
                </a:lnTo>
                <a:lnTo>
                  <a:pt x="4047063" y="725361"/>
                </a:lnTo>
                <a:lnTo>
                  <a:pt x="4044110" y="724956"/>
                </a:lnTo>
                <a:lnTo>
                  <a:pt x="4021963" y="714029"/>
                </a:lnTo>
                <a:lnTo>
                  <a:pt x="4009413" y="713624"/>
                </a:lnTo>
                <a:lnTo>
                  <a:pt x="4007936" y="710386"/>
                </a:lnTo>
                <a:lnTo>
                  <a:pt x="4009413" y="703101"/>
                </a:lnTo>
                <a:lnTo>
                  <a:pt x="4012366" y="702697"/>
                </a:lnTo>
                <a:lnTo>
                  <a:pt x="4011628" y="698650"/>
                </a:lnTo>
                <a:lnTo>
                  <a:pt x="4007198" y="697840"/>
                </a:lnTo>
                <a:lnTo>
                  <a:pt x="4002769" y="703506"/>
                </a:lnTo>
                <a:lnTo>
                  <a:pt x="3999816" y="703911"/>
                </a:lnTo>
                <a:lnTo>
                  <a:pt x="3999077" y="715648"/>
                </a:lnTo>
                <a:lnTo>
                  <a:pt x="3992433" y="712815"/>
                </a:lnTo>
                <a:lnTo>
                  <a:pt x="3988742" y="712815"/>
                </a:lnTo>
                <a:lnTo>
                  <a:pt x="3987266" y="717266"/>
                </a:lnTo>
                <a:lnTo>
                  <a:pt x="3987266" y="723742"/>
                </a:lnTo>
                <a:lnTo>
                  <a:pt x="3984313" y="726980"/>
                </a:lnTo>
                <a:lnTo>
                  <a:pt x="3978407" y="724956"/>
                </a:lnTo>
                <a:lnTo>
                  <a:pt x="3981360" y="716457"/>
                </a:lnTo>
                <a:lnTo>
                  <a:pt x="3985051" y="710791"/>
                </a:lnTo>
                <a:lnTo>
                  <a:pt x="3984313" y="703911"/>
                </a:lnTo>
                <a:lnTo>
                  <a:pt x="3993172" y="692174"/>
                </a:lnTo>
                <a:lnTo>
                  <a:pt x="3991695" y="690151"/>
                </a:lnTo>
                <a:lnTo>
                  <a:pt x="3985051" y="694602"/>
                </a:lnTo>
                <a:lnTo>
                  <a:pt x="3978407" y="710386"/>
                </a:lnTo>
                <a:lnTo>
                  <a:pt x="3970286" y="716457"/>
                </a:lnTo>
                <a:lnTo>
                  <a:pt x="3967333" y="714838"/>
                </a:lnTo>
                <a:lnTo>
                  <a:pt x="3968071" y="708767"/>
                </a:lnTo>
                <a:lnTo>
                  <a:pt x="3976930" y="701887"/>
                </a:lnTo>
                <a:lnTo>
                  <a:pt x="3978407" y="692984"/>
                </a:lnTo>
                <a:lnTo>
                  <a:pt x="3984313" y="684485"/>
                </a:lnTo>
                <a:lnTo>
                  <a:pt x="3978407" y="686103"/>
                </a:lnTo>
                <a:lnTo>
                  <a:pt x="3973977" y="686103"/>
                </a:lnTo>
                <a:lnTo>
                  <a:pt x="3970286" y="693388"/>
                </a:lnTo>
                <a:lnTo>
                  <a:pt x="3963642" y="695007"/>
                </a:lnTo>
                <a:lnTo>
                  <a:pt x="3961427" y="692174"/>
                </a:lnTo>
                <a:lnTo>
                  <a:pt x="3964380" y="685294"/>
                </a:lnTo>
                <a:lnTo>
                  <a:pt x="3971024" y="679628"/>
                </a:lnTo>
                <a:lnTo>
                  <a:pt x="3968809" y="677604"/>
                </a:lnTo>
                <a:lnTo>
                  <a:pt x="3964380" y="678414"/>
                </a:lnTo>
                <a:lnTo>
                  <a:pt x="3961427" y="683270"/>
                </a:lnTo>
                <a:lnTo>
                  <a:pt x="3955521" y="686913"/>
                </a:lnTo>
                <a:lnTo>
                  <a:pt x="3953306" y="692579"/>
                </a:lnTo>
                <a:lnTo>
                  <a:pt x="3950353" y="684485"/>
                </a:lnTo>
                <a:lnTo>
                  <a:pt x="3949615" y="681652"/>
                </a:lnTo>
                <a:lnTo>
                  <a:pt x="3945924" y="681652"/>
                </a:lnTo>
                <a:lnTo>
                  <a:pt x="3940756" y="686103"/>
                </a:lnTo>
                <a:lnTo>
                  <a:pt x="3937065" y="686103"/>
                </a:lnTo>
                <a:lnTo>
                  <a:pt x="3938541" y="682056"/>
                </a:lnTo>
                <a:lnTo>
                  <a:pt x="3952568" y="673153"/>
                </a:lnTo>
                <a:lnTo>
                  <a:pt x="3953306" y="665463"/>
                </a:lnTo>
                <a:lnTo>
                  <a:pt x="3959212" y="663439"/>
                </a:lnTo>
                <a:lnTo>
                  <a:pt x="3968809" y="656155"/>
                </a:lnTo>
                <a:lnTo>
                  <a:pt x="3968071" y="654131"/>
                </a:lnTo>
                <a:lnTo>
                  <a:pt x="3956998" y="661011"/>
                </a:lnTo>
                <a:lnTo>
                  <a:pt x="3948877" y="663844"/>
                </a:lnTo>
                <a:lnTo>
                  <a:pt x="3946662" y="661821"/>
                </a:lnTo>
                <a:lnTo>
                  <a:pt x="3949615" y="659392"/>
                </a:lnTo>
                <a:lnTo>
                  <a:pt x="3957736" y="657369"/>
                </a:lnTo>
                <a:lnTo>
                  <a:pt x="3965118" y="651703"/>
                </a:lnTo>
                <a:lnTo>
                  <a:pt x="3973239" y="647251"/>
                </a:lnTo>
                <a:lnTo>
                  <a:pt x="3979883" y="645227"/>
                </a:lnTo>
                <a:lnTo>
                  <a:pt x="3979883" y="637538"/>
                </a:lnTo>
                <a:lnTo>
                  <a:pt x="3976930" y="631872"/>
                </a:lnTo>
                <a:lnTo>
                  <a:pt x="3972501" y="631872"/>
                </a:lnTo>
                <a:lnTo>
                  <a:pt x="3963642" y="643608"/>
                </a:lnTo>
                <a:lnTo>
                  <a:pt x="3948139" y="652512"/>
                </a:lnTo>
                <a:lnTo>
                  <a:pt x="3937803" y="655750"/>
                </a:lnTo>
                <a:lnTo>
                  <a:pt x="3936327" y="652512"/>
                </a:lnTo>
                <a:lnTo>
                  <a:pt x="3940756" y="649274"/>
                </a:lnTo>
                <a:lnTo>
                  <a:pt x="3946662" y="647251"/>
                </a:lnTo>
                <a:lnTo>
                  <a:pt x="3954045" y="640775"/>
                </a:lnTo>
                <a:lnTo>
                  <a:pt x="3954783" y="631872"/>
                </a:lnTo>
                <a:lnTo>
                  <a:pt x="3951092" y="624587"/>
                </a:lnTo>
                <a:lnTo>
                  <a:pt x="3945924" y="622563"/>
                </a:lnTo>
                <a:lnTo>
                  <a:pt x="3941494" y="624992"/>
                </a:lnTo>
                <a:lnTo>
                  <a:pt x="3941494" y="630253"/>
                </a:lnTo>
                <a:lnTo>
                  <a:pt x="3945186" y="633895"/>
                </a:lnTo>
                <a:lnTo>
                  <a:pt x="3944447" y="637942"/>
                </a:lnTo>
                <a:lnTo>
                  <a:pt x="3939280" y="642394"/>
                </a:lnTo>
                <a:lnTo>
                  <a:pt x="3932636" y="639561"/>
                </a:lnTo>
                <a:lnTo>
                  <a:pt x="3925991" y="641180"/>
                </a:lnTo>
                <a:lnTo>
                  <a:pt x="3920085" y="641180"/>
                </a:lnTo>
                <a:lnTo>
                  <a:pt x="3914918" y="644418"/>
                </a:lnTo>
                <a:lnTo>
                  <a:pt x="3911226" y="650893"/>
                </a:lnTo>
                <a:lnTo>
                  <a:pt x="3906059" y="652512"/>
                </a:lnTo>
                <a:lnTo>
                  <a:pt x="3900891" y="651298"/>
                </a:lnTo>
                <a:lnTo>
                  <a:pt x="3896462" y="647251"/>
                </a:lnTo>
                <a:lnTo>
                  <a:pt x="3888341" y="648465"/>
                </a:lnTo>
                <a:lnTo>
                  <a:pt x="3883173" y="653322"/>
                </a:lnTo>
                <a:lnTo>
                  <a:pt x="3877267" y="650893"/>
                </a:lnTo>
                <a:lnTo>
                  <a:pt x="3872838" y="652917"/>
                </a:lnTo>
                <a:lnTo>
                  <a:pt x="3872838" y="656964"/>
                </a:lnTo>
                <a:lnTo>
                  <a:pt x="3875053" y="660606"/>
                </a:lnTo>
                <a:lnTo>
                  <a:pt x="3870623" y="662630"/>
                </a:lnTo>
                <a:lnTo>
                  <a:pt x="3856596" y="659797"/>
                </a:lnTo>
                <a:lnTo>
                  <a:pt x="3855120" y="654940"/>
                </a:lnTo>
                <a:lnTo>
                  <a:pt x="3859549" y="649274"/>
                </a:lnTo>
                <a:lnTo>
                  <a:pt x="3866932" y="648465"/>
                </a:lnTo>
                <a:lnTo>
                  <a:pt x="3872100" y="644013"/>
                </a:lnTo>
                <a:lnTo>
                  <a:pt x="3871361" y="641180"/>
                </a:lnTo>
                <a:lnTo>
                  <a:pt x="3863241" y="637538"/>
                </a:lnTo>
                <a:lnTo>
                  <a:pt x="3863241" y="628634"/>
                </a:lnTo>
                <a:lnTo>
                  <a:pt x="3855858" y="623373"/>
                </a:lnTo>
                <a:lnTo>
                  <a:pt x="3854382" y="620540"/>
                </a:lnTo>
                <a:lnTo>
                  <a:pt x="3849214" y="622563"/>
                </a:lnTo>
                <a:lnTo>
                  <a:pt x="3836664" y="630658"/>
                </a:lnTo>
                <a:lnTo>
                  <a:pt x="3830020" y="628229"/>
                </a:lnTo>
                <a:lnTo>
                  <a:pt x="3827805" y="621754"/>
                </a:lnTo>
                <a:lnTo>
                  <a:pt x="3835187" y="615683"/>
                </a:lnTo>
                <a:lnTo>
                  <a:pt x="3832234" y="611636"/>
                </a:lnTo>
                <a:lnTo>
                  <a:pt x="3825590" y="611231"/>
                </a:lnTo>
                <a:lnTo>
                  <a:pt x="3826328" y="608398"/>
                </a:lnTo>
                <a:lnTo>
                  <a:pt x="3836664" y="603946"/>
                </a:lnTo>
                <a:lnTo>
                  <a:pt x="3843308" y="603946"/>
                </a:lnTo>
                <a:lnTo>
                  <a:pt x="3846261" y="600304"/>
                </a:lnTo>
                <a:lnTo>
                  <a:pt x="3844785" y="595852"/>
                </a:lnTo>
                <a:lnTo>
                  <a:pt x="3838879" y="595447"/>
                </a:lnTo>
                <a:lnTo>
                  <a:pt x="3829281" y="597876"/>
                </a:lnTo>
                <a:lnTo>
                  <a:pt x="3822637" y="602732"/>
                </a:lnTo>
                <a:lnTo>
                  <a:pt x="3810825" y="605565"/>
                </a:lnTo>
                <a:lnTo>
                  <a:pt x="3804181" y="601518"/>
                </a:lnTo>
                <a:lnTo>
                  <a:pt x="3805658" y="597066"/>
                </a:lnTo>
                <a:lnTo>
                  <a:pt x="3813040" y="595043"/>
                </a:lnTo>
                <a:lnTo>
                  <a:pt x="3817469" y="590996"/>
                </a:lnTo>
                <a:lnTo>
                  <a:pt x="3817469" y="583711"/>
                </a:lnTo>
                <a:lnTo>
                  <a:pt x="3827805" y="579664"/>
                </a:lnTo>
                <a:lnTo>
                  <a:pt x="3831496" y="576021"/>
                </a:lnTo>
                <a:lnTo>
                  <a:pt x="3830020" y="573593"/>
                </a:lnTo>
                <a:lnTo>
                  <a:pt x="3820422" y="571569"/>
                </a:lnTo>
                <a:lnTo>
                  <a:pt x="3815255" y="575212"/>
                </a:lnTo>
                <a:lnTo>
                  <a:pt x="3808611" y="578449"/>
                </a:lnTo>
                <a:lnTo>
                  <a:pt x="3802705" y="573998"/>
                </a:lnTo>
                <a:lnTo>
                  <a:pt x="3807134" y="569546"/>
                </a:lnTo>
                <a:lnTo>
                  <a:pt x="3813778" y="567927"/>
                </a:lnTo>
                <a:lnTo>
                  <a:pt x="3819684" y="569141"/>
                </a:lnTo>
                <a:lnTo>
                  <a:pt x="3823375" y="564284"/>
                </a:lnTo>
                <a:lnTo>
                  <a:pt x="3829281" y="560237"/>
                </a:lnTo>
                <a:lnTo>
                  <a:pt x="3828543" y="555785"/>
                </a:lnTo>
                <a:lnTo>
                  <a:pt x="3832234" y="551738"/>
                </a:lnTo>
                <a:lnTo>
                  <a:pt x="3828543" y="548905"/>
                </a:lnTo>
                <a:lnTo>
                  <a:pt x="3816731" y="552952"/>
                </a:lnTo>
                <a:lnTo>
                  <a:pt x="3813778" y="556595"/>
                </a:lnTo>
                <a:lnTo>
                  <a:pt x="3810087" y="560642"/>
                </a:lnTo>
                <a:lnTo>
                  <a:pt x="3801228" y="561451"/>
                </a:lnTo>
                <a:lnTo>
                  <a:pt x="3804181" y="557809"/>
                </a:lnTo>
                <a:lnTo>
                  <a:pt x="3810825" y="554166"/>
                </a:lnTo>
                <a:lnTo>
                  <a:pt x="3812302" y="548500"/>
                </a:lnTo>
                <a:lnTo>
                  <a:pt x="3808611" y="544858"/>
                </a:lnTo>
                <a:lnTo>
                  <a:pt x="3813040" y="541620"/>
                </a:lnTo>
                <a:lnTo>
                  <a:pt x="3813040" y="537978"/>
                </a:lnTo>
                <a:lnTo>
                  <a:pt x="3808611" y="535550"/>
                </a:lnTo>
                <a:lnTo>
                  <a:pt x="3801966" y="535550"/>
                </a:lnTo>
                <a:lnTo>
                  <a:pt x="3801966" y="533526"/>
                </a:lnTo>
                <a:lnTo>
                  <a:pt x="3805658" y="529479"/>
                </a:lnTo>
                <a:lnTo>
                  <a:pt x="3804181" y="523408"/>
                </a:lnTo>
                <a:lnTo>
                  <a:pt x="3798275" y="522194"/>
                </a:lnTo>
                <a:lnTo>
                  <a:pt x="3794584" y="525027"/>
                </a:lnTo>
                <a:lnTo>
                  <a:pt x="3787201" y="525432"/>
                </a:lnTo>
                <a:lnTo>
                  <a:pt x="3786463" y="523003"/>
                </a:lnTo>
                <a:lnTo>
                  <a:pt x="3790893" y="515719"/>
                </a:lnTo>
                <a:lnTo>
                  <a:pt x="3796060" y="510457"/>
                </a:lnTo>
                <a:lnTo>
                  <a:pt x="3799013" y="510053"/>
                </a:lnTo>
                <a:lnTo>
                  <a:pt x="3807872" y="499935"/>
                </a:lnTo>
                <a:lnTo>
                  <a:pt x="3803443" y="495483"/>
                </a:lnTo>
                <a:lnTo>
                  <a:pt x="3804919" y="490626"/>
                </a:lnTo>
                <a:lnTo>
                  <a:pt x="3807872" y="486579"/>
                </a:lnTo>
                <a:lnTo>
                  <a:pt x="3804181" y="483746"/>
                </a:lnTo>
                <a:lnTo>
                  <a:pt x="3801228" y="485365"/>
                </a:lnTo>
                <a:lnTo>
                  <a:pt x="3799752" y="489007"/>
                </a:lnTo>
                <a:lnTo>
                  <a:pt x="3795322" y="482937"/>
                </a:lnTo>
                <a:lnTo>
                  <a:pt x="3788678" y="483746"/>
                </a:lnTo>
                <a:lnTo>
                  <a:pt x="3786463" y="486579"/>
                </a:lnTo>
                <a:lnTo>
                  <a:pt x="3782772" y="486579"/>
                </a:lnTo>
                <a:lnTo>
                  <a:pt x="3779081" y="477675"/>
                </a:lnTo>
                <a:lnTo>
                  <a:pt x="3780557" y="472819"/>
                </a:lnTo>
                <a:lnTo>
                  <a:pt x="3793846" y="468367"/>
                </a:lnTo>
                <a:lnTo>
                  <a:pt x="3794584" y="465534"/>
                </a:lnTo>
                <a:lnTo>
                  <a:pt x="3787201" y="461892"/>
                </a:lnTo>
                <a:lnTo>
                  <a:pt x="3779819" y="461892"/>
                </a:lnTo>
                <a:lnTo>
                  <a:pt x="3773175" y="465939"/>
                </a:lnTo>
                <a:lnTo>
                  <a:pt x="3768007" y="465534"/>
                </a:lnTo>
                <a:lnTo>
                  <a:pt x="3765054" y="461082"/>
                </a:lnTo>
                <a:lnTo>
                  <a:pt x="3766531" y="456226"/>
                </a:lnTo>
                <a:lnTo>
                  <a:pt x="3773913" y="454202"/>
                </a:lnTo>
                <a:lnTo>
                  <a:pt x="3781296" y="456226"/>
                </a:lnTo>
                <a:lnTo>
                  <a:pt x="3793846" y="454202"/>
                </a:lnTo>
                <a:lnTo>
                  <a:pt x="3797537" y="450964"/>
                </a:lnTo>
                <a:lnTo>
                  <a:pt x="3793107" y="450155"/>
                </a:lnTo>
                <a:lnTo>
                  <a:pt x="3788678" y="448131"/>
                </a:lnTo>
                <a:lnTo>
                  <a:pt x="3777604" y="448536"/>
                </a:lnTo>
                <a:lnTo>
                  <a:pt x="3773175" y="450964"/>
                </a:lnTo>
                <a:lnTo>
                  <a:pt x="3768007" y="450155"/>
                </a:lnTo>
                <a:lnTo>
                  <a:pt x="3762839" y="445703"/>
                </a:lnTo>
                <a:lnTo>
                  <a:pt x="3772437" y="440037"/>
                </a:lnTo>
                <a:lnTo>
                  <a:pt x="3784249" y="439632"/>
                </a:lnTo>
                <a:lnTo>
                  <a:pt x="3788678" y="437204"/>
                </a:lnTo>
                <a:lnTo>
                  <a:pt x="3784249" y="435585"/>
                </a:lnTo>
                <a:lnTo>
                  <a:pt x="3778343" y="435180"/>
                </a:lnTo>
                <a:lnTo>
                  <a:pt x="3773175" y="431133"/>
                </a:lnTo>
                <a:lnTo>
                  <a:pt x="3776128" y="430324"/>
                </a:lnTo>
                <a:lnTo>
                  <a:pt x="3782772" y="431538"/>
                </a:lnTo>
                <a:lnTo>
                  <a:pt x="3787201" y="433157"/>
                </a:lnTo>
                <a:lnTo>
                  <a:pt x="3798275" y="429110"/>
                </a:lnTo>
                <a:lnTo>
                  <a:pt x="3802705" y="425467"/>
                </a:lnTo>
                <a:lnTo>
                  <a:pt x="3800490" y="423039"/>
                </a:lnTo>
                <a:lnTo>
                  <a:pt x="3795322" y="424253"/>
                </a:lnTo>
                <a:lnTo>
                  <a:pt x="3790154" y="426681"/>
                </a:lnTo>
                <a:lnTo>
                  <a:pt x="3784249" y="425872"/>
                </a:lnTo>
                <a:lnTo>
                  <a:pt x="3779819" y="423848"/>
                </a:lnTo>
                <a:lnTo>
                  <a:pt x="3772437" y="424658"/>
                </a:lnTo>
                <a:lnTo>
                  <a:pt x="3769484" y="429919"/>
                </a:lnTo>
                <a:lnTo>
                  <a:pt x="3764316" y="433157"/>
                </a:lnTo>
                <a:lnTo>
                  <a:pt x="3756933" y="428705"/>
                </a:lnTo>
                <a:lnTo>
                  <a:pt x="3756195" y="423039"/>
                </a:lnTo>
                <a:lnTo>
                  <a:pt x="3760625" y="416564"/>
                </a:lnTo>
                <a:lnTo>
                  <a:pt x="3770960" y="415754"/>
                </a:lnTo>
                <a:lnTo>
                  <a:pt x="3778343" y="410898"/>
                </a:lnTo>
                <a:lnTo>
                  <a:pt x="3776128" y="409279"/>
                </a:lnTo>
                <a:lnTo>
                  <a:pt x="3767269" y="410898"/>
                </a:lnTo>
                <a:lnTo>
                  <a:pt x="3758410" y="409683"/>
                </a:lnTo>
                <a:lnTo>
                  <a:pt x="3756195" y="403208"/>
                </a:lnTo>
                <a:lnTo>
                  <a:pt x="3759148" y="397137"/>
                </a:lnTo>
                <a:lnTo>
                  <a:pt x="3767269" y="395114"/>
                </a:lnTo>
                <a:lnTo>
                  <a:pt x="3786463" y="395923"/>
                </a:lnTo>
                <a:lnTo>
                  <a:pt x="3797537" y="393090"/>
                </a:lnTo>
                <a:lnTo>
                  <a:pt x="3809349" y="392685"/>
                </a:lnTo>
                <a:lnTo>
                  <a:pt x="3816731" y="387019"/>
                </a:lnTo>
                <a:lnTo>
                  <a:pt x="3818208" y="384996"/>
                </a:lnTo>
                <a:lnTo>
                  <a:pt x="3810087" y="384996"/>
                </a:lnTo>
                <a:lnTo>
                  <a:pt x="3802705" y="382972"/>
                </a:lnTo>
                <a:lnTo>
                  <a:pt x="3793846" y="387829"/>
                </a:lnTo>
                <a:lnTo>
                  <a:pt x="3779819" y="390257"/>
                </a:lnTo>
                <a:lnTo>
                  <a:pt x="3773175" y="392685"/>
                </a:lnTo>
                <a:lnTo>
                  <a:pt x="3764316" y="392685"/>
                </a:lnTo>
                <a:lnTo>
                  <a:pt x="3759886" y="389852"/>
                </a:lnTo>
                <a:lnTo>
                  <a:pt x="3762101" y="387829"/>
                </a:lnTo>
                <a:lnTo>
                  <a:pt x="3777604" y="388234"/>
                </a:lnTo>
                <a:lnTo>
                  <a:pt x="3784987" y="384591"/>
                </a:lnTo>
                <a:lnTo>
                  <a:pt x="3793107" y="373664"/>
                </a:lnTo>
                <a:lnTo>
                  <a:pt x="3801228" y="372450"/>
                </a:lnTo>
                <a:lnTo>
                  <a:pt x="3804919" y="374069"/>
                </a:lnTo>
                <a:lnTo>
                  <a:pt x="3812302" y="379330"/>
                </a:lnTo>
                <a:lnTo>
                  <a:pt x="3817469" y="379330"/>
                </a:lnTo>
                <a:lnTo>
                  <a:pt x="3818946" y="376092"/>
                </a:lnTo>
                <a:lnTo>
                  <a:pt x="3814517" y="374878"/>
                </a:lnTo>
                <a:lnTo>
                  <a:pt x="3807134" y="367188"/>
                </a:lnTo>
                <a:lnTo>
                  <a:pt x="3802705" y="366784"/>
                </a:lnTo>
                <a:lnTo>
                  <a:pt x="3799013" y="363141"/>
                </a:lnTo>
                <a:lnTo>
                  <a:pt x="3800490" y="359499"/>
                </a:lnTo>
                <a:lnTo>
                  <a:pt x="3806396" y="359499"/>
                </a:lnTo>
                <a:lnTo>
                  <a:pt x="3810087" y="356666"/>
                </a:lnTo>
                <a:lnTo>
                  <a:pt x="3813778" y="357475"/>
                </a:lnTo>
                <a:lnTo>
                  <a:pt x="3817469" y="363546"/>
                </a:lnTo>
                <a:lnTo>
                  <a:pt x="3825590" y="372450"/>
                </a:lnTo>
                <a:lnTo>
                  <a:pt x="3831496" y="375283"/>
                </a:lnTo>
                <a:lnTo>
                  <a:pt x="3834449" y="374069"/>
                </a:lnTo>
                <a:lnTo>
                  <a:pt x="3830020" y="367188"/>
                </a:lnTo>
                <a:lnTo>
                  <a:pt x="3825590" y="363951"/>
                </a:lnTo>
                <a:lnTo>
                  <a:pt x="3824852" y="349381"/>
                </a:lnTo>
                <a:lnTo>
                  <a:pt x="3831496" y="344120"/>
                </a:lnTo>
                <a:lnTo>
                  <a:pt x="3831496" y="341287"/>
                </a:lnTo>
                <a:lnTo>
                  <a:pt x="3825590" y="340477"/>
                </a:lnTo>
                <a:lnTo>
                  <a:pt x="3820422" y="345334"/>
                </a:lnTo>
                <a:lnTo>
                  <a:pt x="3815993" y="345739"/>
                </a:lnTo>
                <a:lnTo>
                  <a:pt x="3810825" y="340073"/>
                </a:lnTo>
                <a:lnTo>
                  <a:pt x="3808611" y="343715"/>
                </a:lnTo>
                <a:lnTo>
                  <a:pt x="3796799" y="354238"/>
                </a:lnTo>
                <a:lnTo>
                  <a:pt x="3790154" y="357071"/>
                </a:lnTo>
                <a:lnTo>
                  <a:pt x="3787201" y="355047"/>
                </a:lnTo>
                <a:lnTo>
                  <a:pt x="3787940" y="350595"/>
                </a:lnTo>
                <a:lnTo>
                  <a:pt x="3792369" y="346953"/>
                </a:lnTo>
                <a:lnTo>
                  <a:pt x="3791631" y="345739"/>
                </a:lnTo>
                <a:lnTo>
                  <a:pt x="3785725" y="348572"/>
                </a:lnTo>
                <a:lnTo>
                  <a:pt x="3781296" y="354238"/>
                </a:lnTo>
                <a:lnTo>
                  <a:pt x="3777604" y="355452"/>
                </a:lnTo>
                <a:lnTo>
                  <a:pt x="3766531" y="364760"/>
                </a:lnTo>
                <a:lnTo>
                  <a:pt x="3761363" y="366379"/>
                </a:lnTo>
                <a:lnTo>
                  <a:pt x="3753981" y="378925"/>
                </a:lnTo>
                <a:lnTo>
                  <a:pt x="3750289" y="378925"/>
                </a:lnTo>
                <a:lnTo>
                  <a:pt x="3747336" y="368403"/>
                </a:lnTo>
                <a:lnTo>
                  <a:pt x="3748813" y="360308"/>
                </a:lnTo>
                <a:lnTo>
                  <a:pt x="3752504" y="355452"/>
                </a:lnTo>
                <a:lnTo>
                  <a:pt x="3746598" y="350595"/>
                </a:lnTo>
                <a:lnTo>
                  <a:pt x="3748075" y="344120"/>
                </a:lnTo>
                <a:lnTo>
                  <a:pt x="3748813" y="338858"/>
                </a:lnTo>
                <a:lnTo>
                  <a:pt x="3755457" y="335621"/>
                </a:lnTo>
                <a:lnTo>
                  <a:pt x="3769484" y="331574"/>
                </a:lnTo>
                <a:lnTo>
                  <a:pt x="3776128" y="331978"/>
                </a:lnTo>
                <a:lnTo>
                  <a:pt x="3784249" y="325098"/>
                </a:lnTo>
                <a:lnTo>
                  <a:pt x="3787201" y="323479"/>
                </a:lnTo>
                <a:lnTo>
                  <a:pt x="3783510" y="319837"/>
                </a:lnTo>
                <a:lnTo>
                  <a:pt x="3778343" y="319837"/>
                </a:lnTo>
                <a:lnTo>
                  <a:pt x="3773175" y="323884"/>
                </a:lnTo>
                <a:lnTo>
                  <a:pt x="3768007" y="322265"/>
                </a:lnTo>
                <a:lnTo>
                  <a:pt x="3765054" y="327931"/>
                </a:lnTo>
                <a:lnTo>
                  <a:pt x="3759148" y="331978"/>
                </a:lnTo>
                <a:lnTo>
                  <a:pt x="3752504" y="331169"/>
                </a:lnTo>
                <a:lnTo>
                  <a:pt x="3748813" y="325098"/>
                </a:lnTo>
                <a:lnTo>
                  <a:pt x="3748075" y="313361"/>
                </a:lnTo>
                <a:lnTo>
                  <a:pt x="3753981" y="309314"/>
                </a:lnTo>
                <a:lnTo>
                  <a:pt x="3755457" y="303243"/>
                </a:lnTo>
                <a:lnTo>
                  <a:pt x="3751766" y="295554"/>
                </a:lnTo>
                <a:lnTo>
                  <a:pt x="3748813" y="295554"/>
                </a:lnTo>
                <a:lnTo>
                  <a:pt x="3744383" y="300410"/>
                </a:lnTo>
                <a:lnTo>
                  <a:pt x="3739216" y="299601"/>
                </a:lnTo>
                <a:lnTo>
                  <a:pt x="3737739" y="293935"/>
                </a:lnTo>
                <a:lnTo>
                  <a:pt x="3743645" y="288269"/>
                </a:lnTo>
                <a:lnTo>
                  <a:pt x="3753242" y="287864"/>
                </a:lnTo>
                <a:lnTo>
                  <a:pt x="3759148" y="283008"/>
                </a:lnTo>
                <a:lnTo>
                  <a:pt x="3770960" y="280579"/>
                </a:lnTo>
                <a:lnTo>
                  <a:pt x="3776128" y="276128"/>
                </a:lnTo>
                <a:lnTo>
                  <a:pt x="3781296" y="274104"/>
                </a:lnTo>
                <a:lnTo>
                  <a:pt x="3783510" y="266010"/>
                </a:lnTo>
                <a:lnTo>
                  <a:pt x="3787201" y="264796"/>
                </a:lnTo>
                <a:lnTo>
                  <a:pt x="3790154" y="268033"/>
                </a:lnTo>
                <a:lnTo>
                  <a:pt x="3794584" y="264391"/>
                </a:lnTo>
                <a:lnTo>
                  <a:pt x="3810087" y="263581"/>
                </a:lnTo>
                <a:lnTo>
                  <a:pt x="3814517" y="266414"/>
                </a:lnTo>
                <a:lnTo>
                  <a:pt x="3821161" y="266010"/>
                </a:lnTo>
                <a:lnTo>
                  <a:pt x="3818946" y="261153"/>
                </a:lnTo>
                <a:lnTo>
                  <a:pt x="3810825" y="259130"/>
                </a:lnTo>
                <a:lnTo>
                  <a:pt x="3808611" y="253464"/>
                </a:lnTo>
                <a:lnTo>
                  <a:pt x="3803443" y="252654"/>
                </a:lnTo>
                <a:lnTo>
                  <a:pt x="3784249" y="262367"/>
                </a:lnTo>
                <a:lnTo>
                  <a:pt x="3778343" y="261963"/>
                </a:lnTo>
                <a:lnTo>
                  <a:pt x="3773913" y="265200"/>
                </a:lnTo>
                <a:lnTo>
                  <a:pt x="3771698" y="271676"/>
                </a:lnTo>
                <a:lnTo>
                  <a:pt x="3766531" y="275318"/>
                </a:lnTo>
                <a:lnTo>
                  <a:pt x="3758410" y="276937"/>
                </a:lnTo>
                <a:lnTo>
                  <a:pt x="3751766" y="283817"/>
                </a:lnTo>
                <a:lnTo>
                  <a:pt x="3748075" y="283817"/>
                </a:lnTo>
                <a:lnTo>
                  <a:pt x="3745860" y="279770"/>
                </a:lnTo>
                <a:lnTo>
                  <a:pt x="3747336" y="275318"/>
                </a:lnTo>
                <a:lnTo>
                  <a:pt x="3741430" y="273699"/>
                </a:lnTo>
                <a:lnTo>
                  <a:pt x="3742169" y="270057"/>
                </a:lnTo>
                <a:lnTo>
                  <a:pt x="3748813" y="263581"/>
                </a:lnTo>
                <a:lnTo>
                  <a:pt x="3740692" y="259130"/>
                </a:lnTo>
                <a:lnTo>
                  <a:pt x="3736263" y="259130"/>
                </a:lnTo>
                <a:lnTo>
                  <a:pt x="3729618" y="254273"/>
                </a:lnTo>
                <a:lnTo>
                  <a:pt x="3730357" y="251440"/>
                </a:lnTo>
                <a:lnTo>
                  <a:pt x="3742169" y="247393"/>
                </a:lnTo>
                <a:lnTo>
                  <a:pt x="3747336" y="242132"/>
                </a:lnTo>
                <a:lnTo>
                  <a:pt x="3751766" y="240917"/>
                </a:lnTo>
                <a:lnTo>
                  <a:pt x="3755457" y="244560"/>
                </a:lnTo>
                <a:lnTo>
                  <a:pt x="3763578" y="245369"/>
                </a:lnTo>
                <a:lnTo>
                  <a:pt x="3771698" y="242536"/>
                </a:lnTo>
                <a:lnTo>
                  <a:pt x="3779081" y="237275"/>
                </a:lnTo>
                <a:lnTo>
                  <a:pt x="3785725" y="237680"/>
                </a:lnTo>
                <a:lnTo>
                  <a:pt x="3787940" y="232418"/>
                </a:lnTo>
                <a:lnTo>
                  <a:pt x="3785725" y="230395"/>
                </a:lnTo>
                <a:lnTo>
                  <a:pt x="3779081" y="229585"/>
                </a:lnTo>
                <a:lnTo>
                  <a:pt x="3769484" y="234847"/>
                </a:lnTo>
                <a:lnTo>
                  <a:pt x="3762839" y="238894"/>
                </a:lnTo>
                <a:lnTo>
                  <a:pt x="3759148" y="238489"/>
                </a:lnTo>
                <a:lnTo>
                  <a:pt x="3752504" y="232014"/>
                </a:lnTo>
                <a:lnTo>
                  <a:pt x="3748813" y="232014"/>
                </a:lnTo>
                <a:lnTo>
                  <a:pt x="3745122" y="236466"/>
                </a:lnTo>
                <a:lnTo>
                  <a:pt x="3734786" y="241727"/>
                </a:lnTo>
                <a:lnTo>
                  <a:pt x="3735524" y="237680"/>
                </a:lnTo>
                <a:lnTo>
                  <a:pt x="3730357" y="236466"/>
                </a:lnTo>
                <a:lnTo>
                  <a:pt x="3725927" y="238084"/>
                </a:lnTo>
                <a:lnTo>
                  <a:pt x="3719283" y="237275"/>
                </a:lnTo>
                <a:lnTo>
                  <a:pt x="3721498" y="234442"/>
                </a:lnTo>
                <a:lnTo>
                  <a:pt x="3727404" y="232418"/>
                </a:lnTo>
                <a:lnTo>
                  <a:pt x="3741430" y="228371"/>
                </a:lnTo>
                <a:lnTo>
                  <a:pt x="3754719" y="220277"/>
                </a:lnTo>
                <a:lnTo>
                  <a:pt x="3762101" y="217849"/>
                </a:lnTo>
                <a:lnTo>
                  <a:pt x="3776128" y="215420"/>
                </a:lnTo>
                <a:lnTo>
                  <a:pt x="3783510" y="207326"/>
                </a:lnTo>
                <a:lnTo>
                  <a:pt x="3799752" y="191138"/>
                </a:lnTo>
                <a:lnTo>
                  <a:pt x="3815255" y="184257"/>
                </a:lnTo>
                <a:lnTo>
                  <a:pt x="3827805" y="179806"/>
                </a:lnTo>
                <a:lnTo>
                  <a:pt x="3834449" y="179806"/>
                </a:lnTo>
                <a:lnTo>
                  <a:pt x="3838879" y="176568"/>
                </a:lnTo>
                <a:lnTo>
                  <a:pt x="3838140" y="173330"/>
                </a:lnTo>
                <a:lnTo>
                  <a:pt x="3831496" y="171307"/>
                </a:lnTo>
                <a:lnTo>
                  <a:pt x="3819684" y="174544"/>
                </a:lnTo>
                <a:lnTo>
                  <a:pt x="3794584" y="185471"/>
                </a:lnTo>
                <a:lnTo>
                  <a:pt x="3783510" y="195994"/>
                </a:lnTo>
                <a:lnTo>
                  <a:pt x="3776128" y="206517"/>
                </a:lnTo>
                <a:lnTo>
                  <a:pt x="3766531" y="210564"/>
                </a:lnTo>
                <a:lnTo>
                  <a:pt x="3750289" y="214206"/>
                </a:lnTo>
                <a:lnTo>
                  <a:pt x="3745122" y="217444"/>
                </a:lnTo>
                <a:lnTo>
                  <a:pt x="3725189" y="225134"/>
                </a:lnTo>
                <a:lnTo>
                  <a:pt x="3718545" y="225134"/>
                </a:lnTo>
                <a:lnTo>
                  <a:pt x="3717068" y="221086"/>
                </a:lnTo>
                <a:lnTo>
                  <a:pt x="3720021" y="217039"/>
                </a:lnTo>
                <a:lnTo>
                  <a:pt x="3719283" y="201255"/>
                </a:lnTo>
                <a:lnTo>
                  <a:pt x="3724451" y="195185"/>
                </a:lnTo>
                <a:lnTo>
                  <a:pt x="3729618" y="195185"/>
                </a:lnTo>
                <a:lnTo>
                  <a:pt x="3737739" y="200041"/>
                </a:lnTo>
                <a:lnTo>
                  <a:pt x="3742907" y="198422"/>
                </a:lnTo>
                <a:lnTo>
                  <a:pt x="3753981" y="198422"/>
                </a:lnTo>
                <a:lnTo>
                  <a:pt x="3762839" y="197613"/>
                </a:lnTo>
                <a:lnTo>
                  <a:pt x="3760625" y="194375"/>
                </a:lnTo>
                <a:lnTo>
                  <a:pt x="3753981" y="190733"/>
                </a:lnTo>
                <a:lnTo>
                  <a:pt x="3745860" y="190733"/>
                </a:lnTo>
                <a:lnTo>
                  <a:pt x="3739954" y="193566"/>
                </a:lnTo>
                <a:lnTo>
                  <a:pt x="3734786" y="192352"/>
                </a:lnTo>
                <a:lnTo>
                  <a:pt x="3731833" y="186281"/>
                </a:lnTo>
                <a:lnTo>
                  <a:pt x="3732571" y="181829"/>
                </a:lnTo>
                <a:lnTo>
                  <a:pt x="3741430" y="180615"/>
                </a:lnTo>
                <a:lnTo>
                  <a:pt x="3750289" y="185471"/>
                </a:lnTo>
                <a:lnTo>
                  <a:pt x="3757672" y="186281"/>
                </a:lnTo>
                <a:lnTo>
                  <a:pt x="3767269" y="182234"/>
                </a:lnTo>
                <a:lnTo>
                  <a:pt x="3765792" y="179806"/>
                </a:lnTo>
                <a:lnTo>
                  <a:pt x="3759148" y="177782"/>
                </a:lnTo>
                <a:lnTo>
                  <a:pt x="3755457" y="178591"/>
                </a:lnTo>
                <a:lnTo>
                  <a:pt x="3752504" y="176568"/>
                </a:lnTo>
                <a:lnTo>
                  <a:pt x="3753242" y="172116"/>
                </a:lnTo>
                <a:lnTo>
                  <a:pt x="3762101" y="170092"/>
                </a:lnTo>
                <a:lnTo>
                  <a:pt x="3765054" y="171711"/>
                </a:lnTo>
                <a:lnTo>
                  <a:pt x="3768007" y="169688"/>
                </a:lnTo>
                <a:lnTo>
                  <a:pt x="3775390" y="172521"/>
                </a:lnTo>
                <a:lnTo>
                  <a:pt x="3779081" y="170497"/>
                </a:lnTo>
                <a:lnTo>
                  <a:pt x="3777604" y="164426"/>
                </a:lnTo>
                <a:lnTo>
                  <a:pt x="3777604" y="158760"/>
                </a:lnTo>
                <a:lnTo>
                  <a:pt x="3776128" y="157142"/>
                </a:lnTo>
                <a:lnTo>
                  <a:pt x="3770222" y="156737"/>
                </a:lnTo>
                <a:lnTo>
                  <a:pt x="3766531" y="159975"/>
                </a:lnTo>
                <a:lnTo>
                  <a:pt x="3759148" y="160784"/>
                </a:lnTo>
                <a:lnTo>
                  <a:pt x="3737001" y="154713"/>
                </a:lnTo>
                <a:lnTo>
                  <a:pt x="3728142" y="153904"/>
                </a:lnTo>
                <a:lnTo>
                  <a:pt x="3723713" y="149857"/>
                </a:lnTo>
                <a:lnTo>
                  <a:pt x="3723713" y="147024"/>
                </a:lnTo>
                <a:lnTo>
                  <a:pt x="3733310" y="147024"/>
                </a:lnTo>
                <a:lnTo>
                  <a:pt x="3739954" y="149047"/>
                </a:lnTo>
                <a:lnTo>
                  <a:pt x="3743645" y="147024"/>
                </a:lnTo>
                <a:lnTo>
                  <a:pt x="3740692" y="144595"/>
                </a:lnTo>
                <a:lnTo>
                  <a:pt x="3732571" y="144595"/>
                </a:lnTo>
                <a:lnTo>
                  <a:pt x="3729618" y="141358"/>
                </a:lnTo>
                <a:lnTo>
                  <a:pt x="3730357" y="137310"/>
                </a:lnTo>
                <a:lnTo>
                  <a:pt x="3743645" y="136906"/>
                </a:lnTo>
                <a:lnTo>
                  <a:pt x="3746598" y="134073"/>
                </a:lnTo>
                <a:lnTo>
                  <a:pt x="3756195" y="134073"/>
                </a:lnTo>
                <a:lnTo>
                  <a:pt x="3788678" y="135692"/>
                </a:lnTo>
                <a:lnTo>
                  <a:pt x="3795322" y="133668"/>
                </a:lnTo>
                <a:lnTo>
                  <a:pt x="3807134" y="135287"/>
                </a:lnTo>
                <a:lnTo>
                  <a:pt x="3811564" y="133668"/>
                </a:lnTo>
                <a:lnTo>
                  <a:pt x="3810825" y="129621"/>
                </a:lnTo>
                <a:lnTo>
                  <a:pt x="3799013" y="125169"/>
                </a:lnTo>
                <a:lnTo>
                  <a:pt x="3784249" y="124764"/>
                </a:lnTo>
                <a:lnTo>
                  <a:pt x="3767269" y="128812"/>
                </a:lnTo>
                <a:lnTo>
                  <a:pt x="3757672" y="129216"/>
                </a:lnTo>
                <a:lnTo>
                  <a:pt x="3756195" y="127193"/>
                </a:lnTo>
                <a:lnTo>
                  <a:pt x="3751028" y="125574"/>
                </a:lnTo>
                <a:lnTo>
                  <a:pt x="3740692" y="128002"/>
                </a:lnTo>
                <a:lnTo>
                  <a:pt x="3734048" y="132454"/>
                </a:lnTo>
                <a:lnTo>
                  <a:pt x="3731833" y="130835"/>
                </a:lnTo>
                <a:lnTo>
                  <a:pt x="3732571" y="124360"/>
                </a:lnTo>
                <a:lnTo>
                  <a:pt x="3737739" y="116670"/>
                </a:lnTo>
                <a:lnTo>
                  <a:pt x="3746598" y="113028"/>
                </a:lnTo>
                <a:lnTo>
                  <a:pt x="3753242" y="108981"/>
                </a:lnTo>
                <a:lnTo>
                  <a:pt x="3762101" y="104933"/>
                </a:lnTo>
                <a:lnTo>
                  <a:pt x="3765792" y="97649"/>
                </a:lnTo>
                <a:lnTo>
                  <a:pt x="3773913" y="91983"/>
                </a:lnTo>
                <a:lnTo>
                  <a:pt x="3779081" y="91173"/>
                </a:lnTo>
                <a:lnTo>
                  <a:pt x="3782034" y="94006"/>
                </a:lnTo>
                <a:lnTo>
                  <a:pt x="3790154" y="93601"/>
                </a:lnTo>
                <a:lnTo>
                  <a:pt x="3796060" y="91578"/>
                </a:lnTo>
                <a:lnTo>
                  <a:pt x="3801966" y="91578"/>
                </a:lnTo>
                <a:lnTo>
                  <a:pt x="3804181" y="94006"/>
                </a:lnTo>
                <a:lnTo>
                  <a:pt x="3814517" y="97649"/>
                </a:lnTo>
                <a:lnTo>
                  <a:pt x="3824114" y="105338"/>
                </a:lnTo>
                <a:lnTo>
                  <a:pt x="3832973" y="104529"/>
                </a:lnTo>
                <a:lnTo>
                  <a:pt x="3843308" y="108171"/>
                </a:lnTo>
                <a:lnTo>
                  <a:pt x="3853643" y="117884"/>
                </a:lnTo>
                <a:lnTo>
                  <a:pt x="3863241" y="123145"/>
                </a:lnTo>
                <a:lnTo>
                  <a:pt x="3877267" y="127193"/>
                </a:lnTo>
                <a:lnTo>
                  <a:pt x="3883173" y="124360"/>
                </a:lnTo>
                <a:lnTo>
                  <a:pt x="3887603" y="124360"/>
                </a:lnTo>
                <a:lnTo>
                  <a:pt x="3889079" y="121931"/>
                </a:lnTo>
                <a:lnTo>
                  <a:pt x="3887603" y="117480"/>
                </a:lnTo>
                <a:lnTo>
                  <a:pt x="3879482" y="119098"/>
                </a:lnTo>
                <a:lnTo>
                  <a:pt x="3875791" y="122336"/>
                </a:lnTo>
                <a:lnTo>
                  <a:pt x="3869147" y="121122"/>
                </a:lnTo>
                <a:lnTo>
                  <a:pt x="3858073" y="114646"/>
                </a:lnTo>
                <a:lnTo>
                  <a:pt x="3849214" y="102100"/>
                </a:lnTo>
                <a:lnTo>
                  <a:pt x="3849214" y="98863"/>
                </a:lnTo>
                <a:lnTo>
                  <a:pt x="3854382" y="98458"/>
                </a:lnTo>
                <a:lnTo>
                  <a:pt x="3869147" y="98863"/>
                </a:lnTo>
                <a:lnTo>
                  <a:pt x="3881697" y="94411"/>
                </a:lnTo>
                <a:lnTo>
                  <a:pt x="3886126" y="89554"/>
                </a:lnTo>
                <a:lnTo>
                  <a:pt x="3883911" y="85507"/>
                </a:lnTo>
                <a:lnTo>
                  <a:pt x="3872100" y="83079"/>
                </a:lnTo>
                <a:lnTo>
                  <a:pt x="3867670" y="84293"/>
                </a:lnTo>
                <a:lnTo>
                  <a:pt x="3866932" y="87935"/>
                </a:lnTo>
                <a:lnTo>
                  <a:pt x="3869885" y="91173"/>
                </a:lnTo>
                <a:lnTo>
                  <a:pt x="3867670" y="92387"/>
                </a:lnTo>
                <a:lnTo>
                  <a:pt x="3854382" y="93197"/>
                </a:lnTo>
                <a:lnTo>
                  <a:pt x="3849214" y="89554"/>
                </a:lnTo>
                <a:lnTo>
                  <a:pt x="3846999" y="83888"/>
                </a:lnTo>
                <a:lnTo>
                  <a:pt x="3852905" y="81865"/>
                </a:lnTo>
                <a:lnTo>
                  <a:pt x="3857335" y="82674"/>
                </a:lnTo>
                <a:lnTo>
                  <a:pt x="3859549" y="79032"/>
                </a:lnTo>
                <a:lnTo>
                  <a:pt x="3855120" y="74175"/>
                </a:lnTo>
                <a:lnTo>
                  <a:pt x="3849952" y="74175"/>
                </a:lnTo>
                <a:lnTo>
                  <a:pt x="3848476" y="76199"/>
                </a:lnTo>
                <a:lnTo>
                  <a:pt x="3842570" y="75389"/>
                </a:lnTo>
                <a:lnTo>
                  <a:pt x="3838140" y="75389"/>
                </a:lnTo>
                <a:lnTo>
                  <a:pt x="3838140" y="79032"/>
                </a:lnTo>
                <a:lnTo>
                  <a:pt x="3840355" y="83888"/>
                </a:lnTo>
                <a:lnTo>
                  <a:pt x="3840355" y="89959"/>
                </a:lnTo>
                <a:lnTo>
                  <a:pt x="3835187" y="95625"/>
                </a:lnTo>
                <a:lnTo>
                  <a:pt x="3827805" y="99267"/>
                </a:lnTo>
                <a:lnTo>
                  <a:pt x="3823375" y="97244"/>
                </a:lnTo>
                <a:lnTo>
                  <a:pt x="3813778" y="86721"/>
                </a:lnTo>
                <a:lnTo>
                  <a:pt x="3805658" y="86721"/>
                </a:lnTo>
                <a:lnTo>
                  <a:pt x="3800490" y="83484"/>
                </a:lnTo>
                <a:lnTo>
                  <a:pt x="3799752" y="79032"/>
                </a:lnTo>
                <a:lnTo>
                  <a:pt x="3796799" y="79841"/>
                </a:lnTo>
                <a:lnTo>
                  <a:pt x="3792369" y="83888"/>
                </a:lnTo>
                <a:lnTo>
                  <a:pt x="3780557" y="85507"/>
                </a:lnTo>
                <a:lnTo>
                  <a:pt x="3773175" y="85912"/>
                </a:lnTo>
                <a:lnTo>
                  <a:pt x="3766531" y="90364"/>
                </a:lnTo>
                <a:lnTo>
                  <a:pt x="3756933" y="100481"/>
                </a:lnTo>
                <a:lnTo>
                  <a:pt x="3750289" y="102505"/>
                </a:lnTo>
                <a:lnTo>
                  <a:pt x="3746598" y="100481"/>
                </a:lnTo>
                <a:lnTo>
                  <a:pt x="3746598" y="96839"/>
                </a:lnTo>
                <a:lnTo>
                  <a:pt x="3757672" y="84698"/>
                </a:lnTo>
                <a:lnTo>
                  <a:pt x="3762101" y="83079"/>
                </a:lnTo>
                <a:lnTo>
                  <a:pt x="3765792" y="79436"/>
                </a:lnTo>
                <a:lnTo>
                  <a:pt x="3765792" y="76199"/>
                </a:lnTo>
                <a:lnTo>
                  <a:pt x="3768745" y="75389"/>
                </a:lnTo>
                <a:lnTo>
                  <a:pt x="3773913" y="70937"/>
                </a:lnTo>
                <a:lnTo>
                  <a:pt x="3773913" y="66486"/>
                </a:lnTo>
                <a:lnTo>
                  <a:pt x="3776866" y="61224"/>
                </a:lnTo>
                <a:lnTo>
                  <a:pt x="3780557" y="61629"/>
                </a:lnTo>
                <a:lnTo>
                  <a:pt x="3788678" y="66890"/>
                </a:lnTo>
                <a:lnTo>
                  <a:pt x="3798275" y="70937"/>
                </a:lnTo>
                <a:lnTo>
                  <a:pt x="3812302" y="70937"/>
                </a:lnTo>
                <a:lnTo>
                  <a:pt x="3810825" y="67700"/>
                </a:lnTo>
                <a:lnTo>
                  <a:pt x="3804181" y="66081"/>
                </a:lnTo>
                <a:lnTo>
                  <a:pt x="3799752" y="66486"/>
                </a:lnTo>
                <a:lnTo>
                  <a:pt x="3793846" y="62843"/>
                </a:lnTo>
                <a:lnTo>
                  <a:pt x="3782034" y="52320"/>
                </a:lnTo>
                <a:lnTo>
                  <a:pt x="3779819" y="45845"/>
                </a:lnTo>
                <a:lnTo>
                  <a:pt x="3773913" y="43417"/>
                </a:lnTo>
                <a:lnTo>
                  <a:pt x="3773175" y="39774"/>
                </a:lnTo>
                <a:lnTo>
                  <a:pt x="3776866" y="38155"/>
                </a:lnTo>
                <a:lnTo>
                  <a:pt x="3787940" y="41393"/>
                </a:lnTo>
                <a:lnTo>
                  <a:pt x="3797537" y="52320"/>
                </a:lnTo>
                <a:lnTo>
                  <a:pt x="3806396" y="60010"/>
                </a:lnTo>
                <a:lnTo>
                  <a:pt x="3807872" y="57582"/>
                </a:lnTo>
                <a:lnTo>
                  <a:pt x="3804919" y="51916"/>
                </a:lnTo>
                <a:lnTo>
                  <a:pt x="3801966" y="44226"/>
                </a:lnTo>
                <a:lnTo>
                  <a:pt x="3804919" y="45036"/>
                </a:lnTo>
                <a:lnTo>
                  <a:pt x="3810087" y="50702"/>
                </a:lnTo>
                <a:lnTo>
                  <a:pt x="3813040" y="56368"/>
                </a:lnTo>
                <a:lnTo>
                  <a:pt x="3830020" y="65676"/>
                </a:lnTo>
                <a:lnTo>
                  <a:pt x="3836664" y="64462"/>
                </a:lnTo>
                <a:lnTo>
                  <a:pt x="3840355" y="62438"/>
                </a:lnTo>
                <a:lnTo>
                  <a:pt x="3849952" y="62034"/>
                </a:lnTo>
                <a:lnTo>
                  <a:pt x="3854382" y="66081"/>
                </a:lnTo>
                <a:lnTo>
                  <a:pt x="3864717" y="72152"/>
                </a:lnTo>
                <a:lnTo>
                  <a:pt x="3872838" y="75389"/>
                </a:lnTo>
                <a:lnTo>
                  <a:pt x="3874314" y="77817"/>
                </a:lnTo>
                <a:lnTo>
                  <a:pt x="3881697" y="77817"/>
                </a:lnTo>
                <a:lnTo>
                  <a:pt x="3880958" y="74984"/>
                </a:lnTo>
                <a:lnTo>
                  <a:pt x="3872838" y="67700"/>
                </a:lnTo>
                <a:lnTo>
                  <a:pt x="3852905" y="53130"/>
                </a:lnTo>
                <a:lnTo>
                  <a:pt x="3851429" y="48678"/>
                </a:lnTo>
                <a:lnTo>
                  <a:pt x="3852167" y="45440"/>
                </a:lnTo>
                <a:lnTo>
                  <a:pt x="3863241" y="41798"/>
                </a:lnTo>
                <a:lnTo>
                  <a:pt x="3864717" y="36537"/>
                </a:lnTo>
                <a:lnTo>
                  <a:pt x="3867670" y="30466"/>
                </a:lnTo>
                <a:lnTo>
                  <a:pt x="3871361" y="28442"/>
                </a:lnTo>
                <a:lnTo>
                  <a:pt x="3871361" y="26419"/>
                </a:lnTo>
                <a:lnTo>
                  <a:pt x="3864717" y="25609"/>
                </a:lnTo>
                <a:lnTo>
                  <a:pt x="3858811" y="28038"/>
                </a:lnTo>
                <a:lnTo>
                  <a:pt x="3845523" y="28038"/>
                </a:lnTo>
                <a:lnTo>
                  <a:pt x="3841832" y="31275"/>
                </a:lnTo>
                <a:lnTo>
                  <a:pt x="3844046" y="34108"/>
                </a:lnTo>
                <a:lnTo>
                  <a:pt x="3851429" y="38965"/>
                </a:lnTo>
                <a:lnTo>
                  <a:pt x="3848476" y="42203"/>
                </a:lnTo>
                <a:lnTo>
                  <a:pt x="3836664" y="42203"/>
                </a:lnTo>
                <a:lnTo>
                  <a:pt x="3832973" y="43417"/>
                </a:lnTo>
                <a:lnTo>
                  <a:pt x="3825590" y="41798"/>
                </a:lnTo>
                <a:lnTo>
                  <a:pt x="3816731" y="44226"/>
                </a:lnTo>
                <a:lnTo>
                  <a:pt x="3812302" y="38155"/>
                </a:lnTo>
                <a:lnTo>
                  <a:pt x="3804919" y="35727"/>
                </a:lnTo>
                <a:lnTo>
                  <a:pt x="3803443" y="31680"/>
                </a:lnTo>
                <a:lnTo>
                  <a:pt x="3807872" y="28847"/>
                </a:lnTo>
                <a:lnTo>
                  <a:pt x="3812302" y="25205"/>
                </a:lnTo>
                <a:lnTo>
                  <a:pt x="3807134" y="25205"/>
                </a:lnTo>
                <a:lnTo>
                  <a:pt x="3797537" y="27228"/>
                </a:lnTo>
                <a:lnTo>
                  <a:pt x="3795322" y="25205"/>
                </a:lnTo>
                <a:lnTo>
                  <a:pt x="3807134" y="22372"/>
                </a:lnTo>
                <a:lnTo>
                  <a:pt x="3820422" y="17110"/>
                </a:lnTo>
                <a:lnTo>
                  <a:pt x="3826328" y="13873"/>
                </a:lnTo>
                <a:lnTo>
                  <a:pt x="3837402" y="14682"/>
                </a:lnTo>
                <a:lnTo>
                  <a:pt x="3840355" y="17110"/>
                </a:lnTo>
                <a:lnTo>
                  <a:pt x="3848476" y="15896"/>
                </a:lnTo>
                <a:lnTo>
                  <a:pt x="3857335" y="15896"/>
                </a:lnTo>
                <a:lnTo>
                  <a:pt x="3868408" y="17110"/>
                </a:lnTo>
                <a:lnTo>
                  <a:pt x="3868408" y="12254"/>
                </a:lnTo>
                <a:lnTo>
                  <a:pt x="3872838" y="9826"/>
                </a:lnTo>
                <a:lnTo>
                  <a:pt x="3876529" y="6183"/>
                </a:lnTo>
                <a:lnTo>
                  <a:pt x="3883173" y="2136"/>
                </a:lnTo>
                <a:close/>
                <a:moveTo>
                  <a:pt x="3871047" y="0"/>
                </a:moveTo>
                <a:lnTo>
                  <a:pt x="3878422" y="0"/>
                </a:lnTo>
                <a:lnTo>
                  <a:pt x="3875791" y="1731"/>
                </a:lnTo>
                <a:lnTo>
                  <a:pt x="3872100" y="1731"/>
                </a:lnTo>
                <a:close/>
                <a:moveTo>
                  <a:pt x="2994888" y="0"/>
                </a:moveTo>
                <a:lnTo>
                  <a:pt x="3250109" y="0"/>
                </a:lnTo>
                <a:lnTo>
                  <a:pt x="3251236" y="1731"/>
                </a:lnTo>
                <a:lnTo>
                  <a:pt x="3248283" y="6588"/>
                </a:lnTo>
                <a:lnTo>
                  <a:pt x="3243854" y="16706"/>
                </a:lnTo>
                <a:lnTo>
                  <a:pt x="3244592" y="22372"/>
                </a:lnTo>
                <a:lnTo>
                  <a:pt x="3248283" y="19943"/>
                </a:lnTo>
                <a:lnTo>
                  <a:pt x="3249022" y="13468"/>
                </a:lnTo>
                <a:lnTo>
                  <a:pt x="3255666" y="7397"/>
                </a:lnTo>
                <a:lnTo>
                  <a:pt x="3262310" y="6588"/>
                </a:lnTo>
                <a:lnTo>
                  <a:pt x="3263787" y="13468"/>
                </a:lnTo>
                <a:lnTo>
                  <a:pt x="3260095" y="18325"/>
                </a:lnTo>
                <a:lnTo>
                  <a:pt x="3251236" y="32894"/>
                </a:lnTo>
                <a:lnTo>
                  <a:pt x="3246807" y="41393"/>
                </a:lnTo>
                <a:lnTo>
                  <a:pt x="3246807" y="47464"/>
                </a:lnTo>
                <a:lnTo>
                  <a:pt x="3251236" y="45036"/>
                </a:lnTo>
                <a:lnTo>
                  <a:pt x="3258619" y="34108"/>
                </a:lnTo>
                <a:lnTo>
                  <a:pt x="3258619" y="28847"/>
                </a:lnTo>
                <a:lnTo>
                  <a:pt x="3263048" y="23181"/>
                </a:lnTo>
                <a:lnTo>
                  <a:pt x="3271907" y="19134"/>
                </a:lnTo>
                <a:lnTo>
                  <a:pt x="3271169" y="16706"/>
                </a:lnTo>
                <a:lnTo>
                  <a:pt x="3274860" y="10635"/>
                </a:lnTo>
                <a:lnTo>
                  <a:pt x="3282243" y="5778"/>
                </a:lnTo>
                <a:lnTo>
                  <a:pt x="3284457" y="7802"/>
                </a:lnTo>
                <a:lnTo>
                  <a:pt x="3281504" y="14277"/>
                </a:lnTo>
                <a:lnTo>
                  <a:pt x="3272646" y="25609"/>
                </a:lnTo>
                <a:lnTo>
                  <a:pt x="3268216" y="32085"/>
                </a:lnTo>
                <a:lnTo>
                  <a:pt x="3268216" y="40179"/>
                </a:lnTo>
                <a:lnTo>
                  <a:pt x="3269693" y="48678"/>
                </a:lnTo>
                <a:lnTo>
                  <a:pt x="3273384" y="45845"/>
                </a:lnTo>
                <a:lnTo>
                  <a:pt x="3272646" y="40584"/>
                </a:lnTo>
                <a:lnTo>
                  <a:pt x="3273384" y="32490"/>
                </a:lnTo>
                <a:lnTo>
                  <a:pt x="3280028" y="27228"/>
                </a:lnTo>
                <a:lnTo>
                  <a:pt x="3285196" y="20753"/>
                </a:lnTo>
                <a:lnTo>
                  <a:pt x="3297008" y="12254"/>
                </a:lnTo>
                <a:lnTo>
                  <a:pt x="3304390" y="6588"/>
                </a:lnTo>
                <a:lnTo>
                  <a:pt x="3306605" y="9826"/>
                </a:lnTo>
                <a:lnTo>
                  <a:pt x="3305867" y="19943"/>
                </a:lnTo>
                <a:lnTo>
                  <a:pt x="3301437" y="23990"/>
                </a:lnTo>
                <a:lnTo>
                  <a:pt x="3290363" y="26419"/>
                </a:lnTo>
                <a:lnTo>
                  <a:pt x="3289625" y="33704"/>
                </a:lnTo>
                <a:lnTo>
                  <a:pt x="3285934" y="40988"/>
                </a:lnTo>
                <a:lnTo>
                  <a:pt x="3288887" y="42607"/>
                </a:lnTo>
                <a:lnTo>
                  <a:pt x="3291840" y="39774"/>
                </a:lnTo>
                <a:lnTo>
                  <a:pt x="3296269" y="42607"/>
                </a:lnTo>
                <a:lnTo>
                  <a:pt x="3301437" y="38965"/>
                </a:lnTo>
                <a:lnTo>
                  <a:pt x="3312511" y="35727"/>
                </a:lnTo>
                <a:lnTo>
                  <a:pt x="3315464" y="40584"/>
                </a:lnTo>
                <a:lnTo>
                  <a:pt x="3318417" y="51511"/>
                </a:lnTo>
                <a:lnTo>
                  <a:pt x="3318417" y="56772"/>
                </a:lnTo>
                <a:lnTo>
                  <a:pt x="3310296" y="60010"/>
                </a:lnTo>
                <a:lnTo>
                  <a:pt x="3311034" y="62438"/>
                </a:lnTo>
                <a:lnTo>
                  <a:pt x="3316202" y="63652"/>
                </a:lnTo>
                <a:lnTo>
                  <a:pt x="3320631" y="70937"/>
                </a:lnTo>
                <a:lnTo>
                  <a:pt x="3313987" y="73366"/>
                </a:lnTo>
                <a:lnTo>
                  <a:pt x="3308081" y="72152"/>
                </a:lnTo>
                <a:lnTo>
                  <a:pt x="3313987" y="75794"/>
                </a:lnTo>
                <a:lnTo>
                  <a:pt x="3322108" y="79032"/>
                </a:lnTo>
                <a:lnTo>
                  <a:pt x="3302914" y="83079"/>
                </a:lnTo>
                <a:lnTo>
                  <a:pt x="3293316" y="82269"/>
                </a:lnTo>
                <a:lnTo>
                  <a:pt x="3298484" y="86721"/>
                </a:lnTo>
                <a:lnTo>
                  <a:pt x="3307343" y="85912"/>
                </a:lnTo>
                <a:lnTo>
                  <a:pt x="3320631" y="88745"/>
                </a:lnTo>
                <a:lnTo>
                  <a:pt x="3324323" y="84698"/>
                </a:lnTo>
                <a:lnTo>
                  <a:pt x="3333182" y="83079"/>
                </a:lnTo>
                <a:lnTo>
                  <a:pt x="3335396" y="83888"/>
                </a:lnTo>
                <a:lnTo>
                  <a:pt x="3328014" y="92792"/>
                </a:lnTo>
                <a:lnTo>
                  <a:pt x="3324323" y="101696"/>
                </a:lnTo>
                <a:lnTo>
                  <a:pt x="3333182" y="93601"/>
                </a:lnTo>
                <a:lnTo>
                  <a:pt x="3340564" y="91173"/>
                </a:lnTo>
                <a:lnTo>
                  <a:pt x="3346470" y="85507"/>
                </a:lnTo>
                <a:lnTo>
                  <a:pt x="3355329" y="79032"/>
                </a:lnTo>
                <a:lnTo>
                  <a:pt x="3362711" y="81055"/>
                </a:lnTo>
                <a:lnTo>
                  <a:pt x="3361235" y="85507"/>
                </a:lnTo>
                <a:lnTo>
                  <a:pt x="3355329" y="91173"/>
                </a:lnTo>
                <a:lnTo>
                  <a:pt x="3351638" y="91578"/>
                </a:lnTo>
                <a:lnTo>
                  <a:pt x="3347208" y="98863"/>
                </a:lnTo>
                <a:lnTo>
                  <a:pt x="3342779" y="107766"/>
                </a:lnTo>
                <a:lnTo>
                  <a:pt x="3331705" y="111813"/>
                </a:lnTo>
                <a:lnTo>
                  <a:pt x="3326537" y="119503"/>
                </a:lnTo>
                <a:lnTo>
                  <a:pt x="3327276" y="125169"/>
                </a:lnTo>
                <a:lnTo>
                  <a:pt x="3333182" y="125978"/>
                </a:lnTo>
                <a:lnTo>
                  <a:pt x="3339826" y="119098"/>
                </a:lnTo>
                <a:lnTo>
                  <a:pt x="3339826" y="115456"/>
                </a:lnTo>
                <a:lnTo>
                  <a:pt x="3350161" y="104529"/>
                </a:lnTo>
                <a:lnTo>
                  <a:pt x="3358282" y="101696"/>
                </a:lnTo>
                <a:lnTo>
                  <a:pt x="3357544" y="107766"/>
                </a:lnTo>
                <a:lnTo>
                  <a:pt x="3351638" y="117884"/>
                </a:lnTo>
                <a:lnTo>
                  <a:pt x="3350161" y="127597"/>
                </a:lnTo>
                <a:lnTo>
                  <a:pt x="3347208" y="133668"/>
                </a:lnTo>
                <a:lnTo>
                  <a:pt x="3352376" y="129621"/>
                </a:lnTo>
                <a:lnTo>
                  <a:pt x="3359758" y="118694"/>
                </a:lnTo>
                <a:lnTo>
                  <a:pt x="3359758" y="113028"/>
                </a:lnTo>
                <a:lnTo>
                  <a:pt x="3363450" y="111409"/>
                </a:lnTo>
                <a:lnTo>
                  <a:pt x="3366402" y="113432"/>
                </a:lnTo>
                <a:lnTo>
                  <a:pt x="3367141" y="125978"/>
                </a:lnTo>
                <a:lnTo>
                  <a:pt x="3372308" y="129621"/>
                </a:lnTo>
                <a:lnTo>
                  <a:pt x="3376000" y="129621"/>
                </a:lnTo>
                <a:lnTo>
                  <a:pt x="3374523" y="119908"/>
                </a:lnTo>
                <a:lnTo>
                  <a:pt x="3378214" y="114242"/>
                </a:lnTo>
                <a:lnTo>
                  <a:pt x="3390026" y="108171"/>
                </a:lnTo>
                <a:lnTo>
                  <a:pt x="3392241" y="111409"/>
                </a:lnTo>
                <a:lnTo>
                  <a:pt x="3388550" y="116670"/>
                </a:lnTo>
                <a:lnTo>
                  <a:pt x="3390765" y="117480"/>
                </a:lnTo>
                <a:lnTo>
                  <a:pt x="3398885" y="117075"/>
                </a:lnTo>
                <a:lnTo>
                  <a:pt x="3404053" y="122741"/>
                </a:lnTo>
                <a:lnTo>
                  <a:pt x="3400362" y="132049"/>
                </a:lnTo>
                <a:lnTo>
                  <a:pt x="3408482" y="131240"/>
                </a:lnTo>
                <a:lnTo>
                  <a:pt x="3411435" y="135287"/>
                </a:lnTo>
                <a:lnTo>
                  <a:pt x="3412174" y="141358"/>
                </a:lnTo>
                <a:lnTo>
                  <a:pt x="3418080" y="146214"/>
                </a:lnTo>
                <a:lnTo>
                  <a:pt x="3419556" y="151475"/>
                </a:lnTo>
                <a:lnTo>
                  <a:pt x="3416603" y="154309"/>
                </a:lnTo>
                <a:lnTo>
                  <a:pt x="3412912" y="157142"/>
                </a:lnTo>
                <a:cubicBezTo>
                  <a:pt x="3412912" y="157142"/>
                  <a:pt x="3402576" y="157142"/>
                  <a:pt x="3402576" y="157142"/>
                </a:cubicBezTo>
                <a:lnTo>
                  <a:pt x="3403315" y="151475"/>
                </a:lnTo>
                <a:lnTo>
                  <a:pt x="3398885" y="145405"/>
                </a:lnTo>
                <a:lnTo>
                  <a:pt x="3393718" y="142977"/>
                </a:lnTo>
                <a:lnTo>
                  <a:pt x="3390765" y="140548"/>
                </a:lnTo>
                <a:lnTo>
                  <a:pt x="3386335" y="144191"/>
                </a:lnTo>
                <a:lnTo>
                  <a:pt x="3381167" y="150666"/>
                </a:lnTo>
                <a:lnTo>
                  <a:pt x="3387073" y="147833"/>
                </a:lnTo>
                <a:lnTo>
                  <a:pt x="3392241" y="149047"/>
                </a:lnTo>
                <a:lnTo>
                  <a:pt x="3395194" y="152690"/>
                </a:lnTo>
                <a:lnTo>
                  <a:pt x="3392241" y="154713"/>
                </a:lnTo>
                <a:lnTo>
                  <a:pt x="3396670" y="156737"/>
                </a:lnTo>
                <a:lnTo>
                  <a:pt x="3398885" y="161593"/>
                </a:lnTo>
                <a:lnTo>
                  <a:pt x="3394456" y="163212"/>
                </a:lnTo>
                <a:lnTo>
                  <a:pt x="3387812" y="161593"/>
                </a:lnTo>
                <a:lnTo>
                  <a:pt x="3381906" y="164831"/>
                </a:lnTo>
                <a:lnTo>
                  <a:pt x="3385597" y="167259"/>
                </a:lnTo>
                <a:lnTo>
                  <a:pt x="3397409" y="167664"/>
                </a:lnTo>
                <a:lnTo>
                  <a:pt x="3401838" y="167664"/>
                </a:lnTo>
                <a:lnTo>
                  <a:pt x="3402576" y="170902"/>
                </a:lnTo>
                <a:lnTo>
                  <a:pt x="3398147" y="176163"/>
                </a:lnTo>
                <a:lnTo>
                  <a:pt x="3390765" y="176163"/>
                </a:lnTo>
                <a:lnTo>
                  <a:pt x="3383382" y="177782"/>
                </a:lnTo>
                <a:lnTo>
                  <a:pt x="3373785" y="176568"/>
                </a:lnTo>
                <a:lnTo>
                  <a:pt x="3366402" y="174949"/>
                </a:lnTo>
                <a:lnTo>
                  <a:pt x="3368617" y="168474"/>
                </a:lnTo>
                <a:lnTo>
                  <a:pt x="3367879" y="164426"/>
                </a:lnTo>
                <a:lnTo>
                  <a:pt x="3361235" y="160784"/>
                </a:lnTo>
                <a:lnTo>
                  <a:pt x="3358282" y="157951"/>
                </a:lnTo>
                <a:lnTo>
                  <a:pt x="3354591" y="159165"/>
                </a:lnTo>
                <a:lnTo>
                  <a:pt x="3355329" y="164022"/>
                </a:lnTo>
                <a:lnTo>
                  <a:pt x="3359758" y="166855"/>
                </a:lnTo>
                <a:lnTo>
                  <a:pt x="3361973" y="174139"/>
                </a:lnTo>
                <a:lnTo>
                  <a:pt x="3360497" y="177782"/>
                </a:lnTo>
                <a:lnTo>
                  <a:pt x="3353852" y="178187"/>
                </a:lnTo>
                <a:lnTo>
                  <a:pt x="3346470" y="174139"/>
                </a:lnTo>
                <a:lnTo>
                  <a:pt x="3344993" y="169283"/>
                </a:lnTo>
                <a:lnTo>
                  <a:pt x="3343517" y="177377"/>
                </a:lnTo>
                <a:lnTo>
                  <a:pt x="3348685" y="182234"/>
                </a:lnTo>
                <a:lnTo>
                  <a:pt x="3358282" y="182234"/>
                </a:lnTo>
                <a:lnTo>
                  <a:pt x="3363450" y="186686"/>
                </a:lnTo>
                <a:lnTo>
                  <a:pt x="3369355" y="188304"/>
                </a:lnTo>
                <a:lnTo>
                  <a:pt x="3370094" y="193566"/>
                </a:lnTo>
                <a:lnTo>
                  <a:pt x="3367141" y="199636"/>
                </a:lnTo>
                <a:lnTo>
                  <a:pt x="3353114" y="199232"/>
                </a:lnTo>
                <a:lnTo>
                  <a:pt x="3350161" y="193971"/>
                </a:lnTo>
                <a:lnTo>
                  <a:pt x="3341302" y="188709"/>
                </a:lnTo>
                <a:lnTo>
                  <a:pt x="3337611" y="184662"/>
                </a:lnTo>
                <a:lnTo>
                  <a:pt x="3334658" y="184662"/>
                </a:lnTo>
                <a:lnTo>
                  <a:pt x="3336873" y="188709"/>
                </a:lnTo>
                <a:lnTo>
                  <a:pt x="3346470" y="195185"/>
                </a:lnTo>
                <a:lnTo>
                  <a:pt x="3350161" y="202065"/>
                </a:lnTo>
                <a:lnTo>
                  <a:pt x="3350161" y="212183"/>
                </a:lnTo>
                <a:lnTo>
                  <a:pt x="3347208" y="217039"/>
                </a:lnTo>
                <a:lnTo>
                  <a:pt x="3342779" y="216635"/>
                </a:lnTo>
                <a:lnTo>
                  <a:pt x="3339826" y="210159"/>
                </a:lnTo>
                <a:lnTo>
                  <a:pt x="3333920" y="205707"/>
                </a:lnTo>
                <a:lnTo>
                  <a:pt x="3327276" y="203684"/>
                </a:lnTo>
                <a:lnTo>
                  <a:pt x="3328752" y="206112"/>
                </a:lnTo>
                <a:lnTo>
                  <a:pt x="3332443" y="208945"/>
                </a:lnTo>
                <a:lnTo>
                  <a:pt x="3331705" y="217039"/>
                </a:lnTo>
                <a:lnTo>
                  <a:pt x="3331705" y="227967"/>
                </a:lnTo>
                <a:lnTo>
                  <a:pt x="3329490" y="229585"/>
                </a:lnTo>
                <a:lnTo>
                  <a:pt x="3324323" y="229585"/>
                </a:lnTo>
                <a:lnTo>
                  <a:pt x="3321370" y="226752"/>
                </a:lnTo>
                <a:lnTo>
                  <a:pt x="3321370" y="218658"/>
                </a:lnTo>
                <a:lnTo>
                  <a:pt x="3318417" y="219872"/>
                </a:lnTo>
                <a:lnTo>
                  <a:pt x="3316940" y="225134"/>
                </a:lnTo>
                <a:lnTo>
                  <a:pt x="3310296" y="226348"/>
                </a:lnTo>
                <a:lnTo>
                  <a:pt x="3305867" y="224729"/>
                </a:lnTo>
                <a:lnTo>
                  <a:pt x="3306605" y="218658"/>
                </a:lnTo>
                <a:lnTo>
                  <a:pt x="3304390" y="212183"/>
                </a:lnTo>
                <a:lnTo>
                  <a:pt x="3304390" y="205303"/>
                </a:lnTo>
                <a:lnTo>
                  <a:pt x="3300699" y="202065"/>
                </a:lnTo>
                <a:lnTo>
                  <a:pt x="3299222" y="206921"/>
                </a:lnTo>
                <a:lnTo>
                  <a:pt x="3299222" y="219063"/>
                </a:lnTo>
                <a:lnTo>
                  <a:pt x="3295531" y="222301"/>
                </a:lnTo>
                <a:lnTo>
                  <a:pt x="3288887" y="222705"/>
                </a:lnTo>
                <a:lnTo>
                  <a:pt x="3291102" y="225134"/>
                </a:lnTo>
                <a:lnTo>
                  <a:pt x="3296269" y="225943"/>
                </a:lnTo>
                <a:lnTo>
                  <a:pt x="3297746" y="229585"/>
                </a:lnTo>
                <a:lnTo>
                  <a:pt x="3294055" y="234442"/>
                </a:lnTo>
                <a:lnTo>
                  <a:pt x="3288149" y="233228"/>
                </a:lnTo>
                <a:lnTo>
                  <a:pt x="3285196" y="231609"/>
                </a:lnTo>
                <a:lnTo>
                  <a:pt x="3284457" y="234442"/>
                </a:lnTo>
                <a:lnTo>
                  <a:pt x="3290363" y="238084"/>
                </a:lnTo>
                <a:lnTo>
                  <a:pt x="3294055" y="238084"/>
                </a:lnTo>
                <a:lnTo>
                  <a:pt x="3295531" y="241727"/>
                </a:lnTo>
                <a:lnTo>
                  <a:pt x="3294055" y="247393"/>
                </a:lnTo>
                <a:lnTo>
                  <a:pt x="3290363" y="248607"/>
                </a:lnTo>
                <a:lnTo>
                  <a:pt x="3289625" y="252654"/>
                </a:lnTo>
                <a:lnTo>
                  <a:pt x="3292578" y="259534"/>
                </a:lnTo>
                <a:lnTo>
                  <a:pt x="3292578" y="264391"/>
                </a:lnTo>
                <a:lnTo>
                  <a:pt x="3289625" y="264391"/>
                </a:lnTo>
                <a:lnTo>
                  <a:pt x="3285196" y="261558"/>
                </a:lnTo>
                <a:lnTo>
                  <a:pt x="3283719" y="262367"/>
                </a:lnTo>
                <a:lnTo>
                  <a:pt x="3289625" y="268843"/>
                </a:lnTo>
                <a:lnTo>
                  <a:pt x="3290363" y="273699"/>
                </a:lnTo>
                <a:lnTo>
                  <a:pt x="3289625" y="280579"/>
                </a:lnTo>
                <a:lnTo>
                  <a:pt x="3280028" y="283412"/>
                </a:lnTo>
                <a:lnTo>
                  <a:pt x="3277075" y="287055"/>
                </a:lnTo>
                <a:lnTo>
                  <a:pt x="3273384" y="285436"/>
                </a:lnTo>
                <a:lnTo>
                  <a:pt x="3272646" y="281794"/>
                </a:lnTo>
                <a:lnTo>
                  <a:pt x="3270431" y="279770"/>
                </a:lnTo>
                <a:lnTo>
                  <a:pt x="3271169" y="276128"/>
                </a:lnTo>
                <a:lnTo>
                  <a:pt x="3266001" y="274509"/>
                </a:lnTo>
                <a:lnTo>
                  <a:pt x="3264525" y="271271"/>
                </a:lnTo>
                <a:lnTo>
                  <a:pt x="3268216" y="266819"/>
                </a:lnTo>
                <a:lnTo>
                  <a:pt x="3268216" y="263177"/>
                </a:lnTo>
                <a:lnTo>
                  <a:pt x="3265263" y="263581"/>
                </a:lnTo>
                <a:lnTo>
                  <a:pt x="3258619" y="266010"/>
                </a:lnTo>
                <a:lnTo>
                  <a:pt x="3256404" y="270866"/>
                </a:lnTo>
                <a:lnTo>
                  <a:pt x="3252713" y="270462"/>
                </a:lnTo>
                <a:lnTo>
                  <a:pt x="3248283" y="265200"/>
                </a:lnTo>
                <a:lnTo>
                  <a:pt x="3251975" y="261153"/>
                </a:lnTo>
                <a:lnTo>
                  <a:pt x="3248283" y="257106"/>
                </a:lnTo>
                <a:lnTo>
                  <a:pt x="3248283" y="253868"/>
                </a:lnTo>
                <a:lnTo>
                  <a:pt x="3251975" y="251035"/>
                </a:lnTo>
                <a:lnTo>
                  <a:pt x="3251975" y="247798"/>
                </a:lnTo>
                <a:lnTo>
                  <a:pt x="3253451" y="243750"/>
                </a:lnTo>
                <a:lnTo>
                  <a:pt x="3251975" y="242536"/>
                </a:lnTo>
                <a:lnTo>
                  <a:pt x="3246807" y="247798"/>
                </a:lnTo>
                <a:lnTo>
                  <a:pt x="3242378" y="256297"/>
                </a:lnTo>
                <a:lnTo>
                  <a:pt x="3237210" y="261963"/>
                </a:lnTo>
                <a:lnTo>
                  <a:pt x="3235733" y="259939"/>
                </a:lnTo>
                <a:lnTo>
                  <a:pt x="3235733" y="254678"/>
                </a:lnTo>
                <a:lnTo>
                  <a:pt x="3232042" y="249012"/>
                </a:lnTo>
                <a:lnTo>
                  <a:pt x="3229827" y="243750"/>
                </a:lnTo>
                <a:lnTo>
                  <a:pt x="3233519" y="240108"/>
                </a:lnTo>
                <a:lnTo>
                  <a:pt x="3242378" y="236870"/>
                </a:lnTo>
                <a:lnTo>
                  <a:pt x="3242378" y="234847"/>
                </a:lnTo>
                <a:lnTo>
                  <a:pt x="3246807" y="233228"/>
                </a:lnTo>
                <a:lnTo>
                  <a:pt x="3245331" y="230800"/>
                </a:lnTo>
                <a:lnTo>
                  <a:pt x="3237948" y="230395"/>
                </a:lnTo>
                <a:lnTo>
                  <a:pt x="3232042" y="231609"/>
                </a:lnTo>
                <a:lnTo>
                  <a:pt x="3225398" y="230395"/>
                </a:lnTo>
                <a:lnTo>
                  <a:pt x="3223921" y="227157"/>
                </a:lnTo>
                <a:lnTo>
                  <a:pt x="3226136" y="223110"/>
                </a:lnTo>
                <a:lnTo>
                  <a:pt x="3233519" y="221491"/>
                </a:lnTo>
                <a:lnTo>
                  <a:pt x="3240163" y="213802"/>
                </a:lnTo>
                <a:lnTo>
                  <a:pt x="3235733" y="215016"/>
                </a:lnTo>
                <a:lnTo>
                  <a:pt x="3229827" y="217444"/>
                </a:lnTo>
                <a:lnTo>
                  <a:pt x="3225398" y="215420"/>
                </a:lnTo>
                <a:lnTo>
                  <a:pt x="3224660" y="211373"/>
                </a:lnTo>
                <a:lnTo>
                  <a:pt x="3229827" y="209350"/>
                </a:lnTo>
                <a:lnTo>
                  <a:pt x="3236472" y="206517"/>
                </a:lnTo>
                <a:lnTo>
                  <a:pt x="3243116" y="204898"/>
                </a:lnTo>
                <a:lnTo>
                  <a:pt x="3237210" y="202470"/>
                </a:lnTo>
                <a:lnTo>
                  <a:pt x="3229827" y="202874"/>
                </a:lnTo>
                <a:lnTo>
                  <a:pt x="3225398" y="205707"/>
                </a:lnTo>
                <a:lnTo>
                  <a:pt x="3221707" y="203684"/>
                </a:lnTo>
                <a:lnTo>
                  <a:pt x="3222445" y="199636"/>
                </a:lnTo>
                <a:lnTo>
                  <a:pt x="3229827" y="189923"/>
                </a:lnTo>
                <a:lnTo>
                  <a:pt x="3234995" y="188304"/>
                </a:lnTo>
                <a:lnTo>
                  <a:pt x="3244592" y="186686"/>
                </a:lnTo>
                <a:lnTo>
                  <a:pt x="3252713" y="180615"/>
                </a:lnTo>
                <a:lnTo>
                  <a:pt x="3259357" y="176568"/>
                </a:lnTo>
                <a:lnTo>
                  <a:pt x="3263048" y="169283"/>
                </a:lnTo>
                <a:lnTo>
                  <a:pt x="3269693" y="161998"/>
                </a:lnTo>
                <a:lnTo>
                  <a:pt x="3274122" y="159975"/>
                </a:lnTo>
                <a:lnTo>
                  <a:pt x="3273384" y="156737"/>
                </a:lnTo>
                <a:lnTo>
                  <a:pt x="3268954" y="157142"/>
                </a:lnTo>
                <a:lnTo>
                  <a:pt x="3260095" y="164022"/>
                </a:lnTo>
                <a:lnTo>
                  <a:pt x="3254928" y="166450"/>
                </a:lnTo>
                <a:lnTo>
                  <a:pt x="3251236" y="172925"/>
                </a:lnTo>
                <a:lnTo>
                  <a:pt x="3239425" y="178187"/>
                </a:lnTo>
                <a:lnTo>
                  <a:pt x="3233519" y="178187"/>
                </a:lnTo>
                <a:lnTo>
                  <a:pt x="3220230" y="186686"/>
                </a:lnTo>
                <a:lnTo>
                  <a:pt x="3211371" y="187900"/>
                </a:lnTo>
                <a:lnTo>
                  <a:pt x="3204727" y="185471"/>
                </a:lnTo>
                <a:lnTo>
                  <a:pt x="3205465" y="182234"/>
                </a:lnTo>
                <a:lnTo>
                  <a:pt x="3218015" y="169283"/>
                </a:lnTo>
                <a:lnTo>
                  <a:pt x="3228351" y="164022"/>
                </a:lnTo>
                <a:lnTo>
                  <a:pt x="3231304" y="159975"/>
                </a:lnTo>
                <a:lnTo>
                  <a:pt x="3234995" y="155927"/>
                </a:lnTo>
                <a:lnTo>
                  <a:pt x="3234257" y="149857"/>
                </a:lnTo>
                <a:lnTo>
                  <a:pt x="3226874" y="159165"/>
                </a:lnTo>
                <a:lnTo>
                  <a:pt x="3208418" y="169688"/>
                </a:lnTo>
                <a:lnTo>
                  <a:pt x="3201774" y="172925"/>
                </a:lnTo>
                <a:lnTo>
                  <a:pt x="3197345" y="171307"/>
                </a:lnTo>
                <a:lnTo>
                  <a:pt x="3195130" y="168069"/>
                </a:lnTo>
                <a:lnTo>
                  <a:pt x="3196606" y="161593"/>
                </a:lnTo>
                <a:lnTo>
                  <a:pt x="3194392" y="158760"/>
                </a:lnTo>
                <a:lnTo>
                  <a:pt x="3188486" y="159975"/>
                </a:lnTo>
                <a:lnTo>
                  <a:pt x="3184056" y="157142"/>
                </a:lnTo>
                <a:lnTo>
                  <a:pt x="3186271" y="153904"/>
                </a:lnTo>
                <a:lnTo>
                  <a:pt x="3191439" y="152690"/>
                </a:lnTo>
                <a:lnTo>
                  <a:pt x="3191439" y="148238"/>
                </a:lnTo>
                <a:lnTo>
                  <a:pt x="3187747" y="145810"/>
                </a:lnTo>
                <a:lnTo>
                  <a:pt x="3182580" y="145810"/>
                </a:lnTo>
                <a:lnTo>
                  <a:pt x="3181842" y="143381"/>
                </a:lnTo>
                <a:lnTo>
                  <a:pt x="3183318" y="134882"/>
                </a:lnTo>
                <a:lnTo>
                  <a:pt x="3186271" y="132859"/>
                </a:lnTo>
                <a:lnTo>
                  <a:pt x="3187009" y="128002"/>
                </a:lnTo>
                <a:lnTo>
                  <a:pt x="3181103" y="125169"/>
                </a:lnTo>
                <a:lnTo>
                  <a:pt x="3177412" y="120717"/>
                </a:lnTo>
                <a:lnTo>
                  <a:pt x="3175936" y="121122"/>
                </a:lnTo>
                <a:lnTo>
                  <a:pt x="3175197" y="127193"/>
                </a:lnTo>
                <a:lnTo>
                  <a:pt x="3177412" y="131645"/>
                </a:lnTo>
                <a:lnTo>
                  <a:pt x="3169291" y="134478"/>
                </a:lnTo>
                <a:lnTo>
                  <a:pt x="3164862" y="130835"/>
                </a:lnTo>
                <a:lnTo>
                  <a:pt x="3159694" y="126383"/>
                </a:lnTo>
                <a:lnTo>
                  <a:pt x="3151574" y="126383"/>
                </a:lnTo>
                <a:lnTo>
                  <a:pt x="3161171" y="131645"/>
                </a:lnTo>
                <a:lnTo>
                  <a:pt x="3166338" y="140548"/>
                </a:lnTo>
                <a:lnTo>
                  <a:pt x="3167815" y="148238"/>
                </a:lnTo>
                <a:lnTo>
                  <a:pt x="3161171" y="146619"/>
                </a:lnTo>
                <a:lnTo>
                  <a:pt x="3159694" y="149047"/>
                </a:lnTo>
                <a:lnTo>
                  <a:pt x="3161171" y="151475"/>
                </a:lnTo>
                <a:lnTo>
                  <a:pt x="3153788" y="152690"/>
                </a:lnTo>
                <a:lnTo>
                  <a:pt x="3149359" y="147428"/>
                </a:lnTo>
                <a:lnTo>
                  <a:pt x="3147144" y="138525"/>
                </a:lnTo>
                <a:lnTo>
                  <a:pt x="3142715" y="136096"/>
                </a:lnTo>
                <a:lnTo>
                  <a:pt x="3139762" y="138525"/>
                </a:lnTo>
                <a:lnTo>
                  <a:pt x="3145668" y="142977"/>
                </a:lnTo>
                <a:lnTo>
                  <a:pt x="3146406" y="149047"/>
                </a:lnTo>
                <a:lnTo>
                  <a:pt x="3143453" y="155523"/>
                </a:lnTo>
                <a:lnTo>
                  <a:pt x="3149359" y="156737"/>
                </a:lnTo>
                <a:lnTo>
                  <a:pt x="3155265" y="164022"/>
                </a:lnTo>
                <a:lnTo>
                  <a:pt x="3158218" y="171307"/>
                </a:lnTo>
                <a:lnTo>
                  <a:pt x="3158218" y="177377"/>
                </a:lnTo>
                <a:lnTo>
                  <a:pt x="3161909" y="178591"/>
                </a:lnTo>
                <a:lnTo>
                  <a:pt x="3161171" y="182234"/>
                </a:lnTo>
                <a:lnTo>
                  <a:pt x="3155265" y="184257"/>
                </a:lnTo>
                <a:lnTo>
                  <a:pt x="3145668" y="183043"/>
                </a:lnTo>
                <a:lnTo>
                  <a:pt x="3141238" y="177782"/>
                </a:lnTo>
                <a:lnTo>
                  <a:pt x="3138285" y="185876"/>
                </a:lnTo>
                <a:lnTo>
                  <a:pt x="3135332" y="185876"/>
                </a:lnTo>
                <a:lnTo>
                  <a:pt x="3125735" y="176163"/>
                </a:lnTo>
                <a:lnTo>
                  <a:pt x="3124259" y="170092"/>
                </a:lnTo>
                <a:lnTo>
                  <a:pt x="3127950" y="164831"/>
                </a:lnTo>
                <a:lnTo>
                  <a:pt x="3125735" y="159570"/>
                </a:lnTo>
                <a:lnTo>
                  <a:pt x="3118353" y="154713"/>
                </a:lnTo>
                <a:lnTo>
                  <a:pt x="3110232" y="155118"/>
                </a:lnTo>
                <a:lnTo>
                  <a:pt x="3108755" y="150261"/>
                </a:lnTo>
                <a:lnTo>
                  <a:pt x="3105064" y="144191"/>
                </a:lnTo>
                <a:lnTo>
                  <a:pt x="3099896" y="147428"/>
                </a:lnTo>
                <a:lnTo>
                  <a:pt x="3091776" y="149452"/>
                </a:lnTo>
                <a:lnTo>
                  <a:pt x="3080702" y="149047"/>
                </a:lnTo>
                <a:lnTo>
                  <a:pt x="3084393" y="153499"/>
                </a:lnTo>
                <a:lnTo>
                  <a:pt x="3096943" y="154309"/>
                </a:lnTo>
                <a:lnTo>
                  <a:pt x="3104326" y="157142"/>
                </a:lnTo>
                <a:lnTo>
                  <a:pt x="3114661" y="160379"/>
                </a:lnTo>
                <a:lnTo>
                  <a:pt x="3114661" y="169283"/>
                </a:lnTo>
                <a:lnTo>
                  <a:pt x="3109494" y="175758"/>
                </a:lnTo>
                <a:lnTo>
                  <a:pt x="3109494" y="181020"/>
                </a:lnTo>
                <a:lnTo>
                  <a:pt x="3114661" y="179806"/>
                </a:lnTo>
                <a:lnTo>
                  <a:pt x="3118353" y="183853"/>
                </a:lnTo>
                <a:lnTo>
                  <a:pt x="3114661" y="188709"/>
                </a:lnTo>
                <a:lnTo>
                  <a:pt x="3118353" y="190328"/>
                </a:lnTo>
                <a:lnTo>
                  <a:pt x="3126473" y="190328"/>
                </a:lnTo>
                <a:lnTo>
                  <a:pt x="3127211" y="194375"/>
                </a:lnTo>
                <a:lnTo>
                  <a:pt x="3121306" y="202470"/>
                </a:lnTo>
                <a:lnTo>
                  <a:pt x="3108755" y="212992"/>
                </a:lnTo>
                <a:lnTo>
                  <a:pt x="3100635" y="219063"/>
                </a:lnTo>
                <a:lnTo>
                  <a:pt x="3118353" y="215016"/>
                </a:lnTo>
                <a:lnTo>
                  <a:pt x="3123520" y="209350"/>
                </a:lnTo>
                <a:lnTo>
                  <a:pt x="3124997" y="205303"/>
                </a:lnTo>
                <a:lnTo>
                  <a:pt x="3139023" y="205707"/>
                </a:lnTo>
                <a:lnTo>
                  <a:pt x="3143453" y="209754"/>
                </a:lnTo>
                <a:lnTo>
                  <a:pt x="3143453" y="212587"/>
                </a:lnTo>
                <a:lnTo>
                  <a:pt x="3134594" y="217039"/>
                </a:lnTo>
                <a:lnTo>
                  <a:pt x="3130164" y="222705"/>
                </a:lnTo>
                <a:lnTo>
                  <a:pt x="3133856" y="225134"/>
                </a:lnTo>
                <a:lnTo>
                  <a:pt x="3141976" y="225943"/>
                </a:lnTo>
                <a:lnTo>
                  <a:pt x="3147882" y="231204"/>
                </a:lnTo>
                <a:lnTo>
                  <a:pt x="3142715" y="234037"/>
                </a:lnTo>
                <a:lnTo>
                  <a:pt x="3133856" y="234847"/>
                </a:lnTo>
                <a:lnTo>
                  <a:pt x="3131641" y="238489"/>
                </a:lnTo>
                <a:lnTo>
                  <a:pt x="3136070" y="240108"/>
                </a:lnTo>
                <a:lnTo>
                  <a:pt x="3137547" y="245369"/>
                </a:lnTo>
                <a:lnTo>
                  <a:pt x="3136809" y="246583"/>
                </a:lnTo>
                <a:lnTo>
                  <a:pt x="3137547" y="249416"/>
                </a:lnTo>
                <a:lnTo>
                  <a:pt x="3141238" y="249416"/>
                </a:lnTo>
                <a:lnTo>
                  <a:pt x="3139762" y="256701"/>
                </a:lnTo>
                <a:lnTo>
                  <a:pt x="3143453" y="257511"/>
                </a:lnTo>
                <a:lnTo>
                  <a:pt x="3145668" y="263986"/>
                </a:lnTo>
                <a:lnTo>
                  <a:pt x="3146406" y="274913"/>
                </a:lnTo>
                <a:lnTo>
                  <a:pt x="3148621" y="276532"/>
                </a:lnTo>
                <a:lnTo>
                  <a:pt x="3151574" y="271271"/>
                </a:lnTo>
                <a:lnTo>
                  <a:pt x="3152312" y="262772"/>
                </a:lnTo>
                <a:lnTo>
                  <a:pt x="3156741" y="260344"/>
                </a:lnTo>
                <a:lnTo>
                  <a:pt x="3162647" y="265200"/>
                </a:lnTo>
                <a:lnTo>
                  <a:pt x="3163385" y="274509"/>
                </a:lnTo>
                <a:lnTo>
                  <a:pt x="3167077" y="278556"/>
                </a:lnTo>
                <a:lnTo>
                  <a:pt x="3165600" y="281794"/>
                </a:lnTo>
                <a:lnTo>
                  <a:pt x="3158218" y="285841"/>
                </a:lnTo>
                <a:lnTo>
                  <a:pt x="3159694" y="289078"/>
                </a:lnTo>
                <a:lnTo>
                  <a:pt x="3172244" y="287864"/>
                </a:lnTo>
                <a:lnTo>
                  <a:pt x="3174459" y="285436"/>
                </a:lnTo>
                <a:lnTo>
                  <a:pt x="3175197" y="291507"/>
                </a:lnTo>
                <a:lnTo>
                  <a:pt x="3179627" y="285436"/>
                </a:lnTo>
                <a:lnTo>
                  <a:pt x="3179627" y="280579"/>
                </a:lnTo>
                <a:lnTo>
                  <a:pt x="3185533" y="280984"/>
                </a:lnTo>
                <a:lnTo>
                  <a:pt x="3189224" y="287864"/>
                </a:lnTo>
                <a:lnTo>
                  <a:pt x="3187747" y="295554"/>
                </a:lnTo>
                <a:lnTo>
                  <a:pt x="3181103" y="301220"/>
                </a:lnTo>
                <a:lnTo>
                  <a:pt x="3180365" y="306481"/>
                </a:lnTo>
                <a:lnTo>
                  <a:pt x="3178150" y="309314"/>
                </a:lnTo>
                <a:lnTo>
                  <a:pt x="3182580" y="313361"/>
                </a:lnTo>
                <a:lnTo>
                  <a:pt x="3194392" y="312147"/>
                </a:lnTo>
                <a:lnTo>
                  <a:pt x="3200298" y="309719"/>
                </a:lnTo>
                <a:lnTo>
                  <a:pt x="3204727" y="312957"/>
                </a:lnTo>
                <a:lnTo>
                  <a:pt x="3196606" y="318218"/>
                </a:lnTo>
                <a:lnTo>
                  <a:pt x="3194392" y="321456"/>
                </a:lnTo>
                <a:lnTo>
                  <a:pt x="3184056" y="323074"/>
                </a:lnTo>
                <a:lnTo>
                  <a:pt x="3189962" y="329145"/>
                </a:lnTo>
                <a:lnTo>
                  <a:pt x="3195868" y="338858"/>
                </a:lnTo>
                <a:lnTo>
                  <a:pt x="3193653" y="345739"/>
                </a:lnTo>
                <a:lnTo>
                  <a:pt x="3198083" y="346548"/>
                </a:lnTo>
                <a:lnTo>
                  <a:pt x="3199559" y="357880"/>
                </a:lnTo>
                <a:lnTo>
                  <a:pt x="3210633" y="373664"/>
                </a:lnTo>
                <a:lnTo>
                  <a:pt x="3213586" y="376092"/>
                </a:lnTo>
                <a:lnTo>
                  <a:pt x="3207680" y="379330"/>
                </a:lnTo>
                <a:lnTo>
                  <a:pt x="3206204" y="391876"/>
                </a:lnTo>
                <a:lnTo>
                  <a:pt x="3201774" y="401184"/>
                </a:lnTo>
                <a:lnTo>
                  <a:pt x="3203989" y="410898"/>
                </a:lnTo>
                <a:lnTo>
                  <a:pt x="3201036" y="414135"/>
                </a:lnTo>
                <a:lnTo>
                  <a:pt x="3188486" y="401184"/>
                </a:lnTo>
                <a:lnTo>
                  <a:pt x="3185533" y="390662"/>
                </a:lnTo>
                <a:lnTo>
                  <a:pt x="3187009" y="381353"/>
                </a:lnTo>
                <a:lnTo>
                  <a:pt x="3184056" y="368403"/>
                </a:lnTo>
                <a:lnTo>
                  <a:pt x="3182580" y="380139"/>
                </a:lnTo>
                <a:lnTo>
                  <a:pt x="3181103" y="393090"/>
                </a:lnTo>
                <a:lnTo>
                  <a:pt x="3187009" y="408469"/>
                </a:lnTo>
                <a:lnTo>
                  <a:pt x="3185533" y="422634"/>
                </a:lnTo>
                <a:lnTo>
                  <a:pt x="3182580" y="429919"/>
                </a:lnTo>
                <a:lnTo>
                  <a:pt x="3187747" y="438418"/>
                </a:lnTo>
                <a:lnTo>
                  <a:pt x="3185533" y="441251"/>
                </a:lnTo>
                <a:lnTo>
                  <a:pt x="3176674" y="439632"/>
                </a:lnTo>
                <a:lnTo>
                  <a:pt x="3172244" y="433157"/>
                </a:lnTo>
                <a:lnTo>
                  <a:pt x="3164124" y="433157"/>
                </a:lnTo>
                <a:lnTo>
                  <a:pt x="3170030" y="450155"/>
                </a:lnTo>
                <a:lnTo>
                  <a:pt x="3169291" y="461082"/>
                </a:lnTo>
                <a:lnTo>
                  <a:pt x="3172244" y="463510"/>
                </a:lnTo>
                <a:lnTo>
                  <a:pt x="3172244" y="469581"/>
                </a:lnTo>
                <a:lnTo>
                  <a:pt x="3162647" y="468772"/>
                </a:lnTo>
                <a:lnTo>
                  <a:pt x="3157479" y="463106"/>
                </a:lnTo>
                <a:lnTo>
                  <a:pt x="3153788" y="448536"/>
                </a:lnTo>
                <a:lnTo>
                  <a:pt x="3157479" y="444489"/>
                </a:lnTo>
                <a:lnTo>
                  <a:pt x="3157479" y="435585"/>
                </a:lnTo>
                <a:lnTo>
                  <a:pt x="3153050" y="440442"/>
                </a:lnTo>
                <a:lnTo>
                  <a:pt x="3146406" y="441251"/>
                </a:lnTo>
                <a:lnTo>
                  <a:pt x="3141976" y="435990"/>
                </a:lnTo>
                <a:lnTo>
                  <a:pt x="3141976" y="423039"/>
                </a:lnTo>
                <a:lnTo>
                  <a:pt x="3136809" y="425872"/>
                </a:lnTo>
                <a:lnTo>
                  <a:pt x="3136070" y="432347"/>
                </a:lnTo>
                <a:lnTo>
                  <a:pt x="3133856" y="429514"/>
                </a:lnTo>
                <a:lnTo>
                  <a:pt x="3134594" y="423848"/>
                </a:lnTo>
                <a:lnTo>
                  <a:pt x="3130903" y="415754"/>
                </a:lnTo>
                <a:lnTo>
                  <a:pt x="3124997" y="414135"/>
                </a:lnTo>
                <a:lnTo>
                  <a:pt x="3124997" y="417778"/>
                </a:lnTo>
                <a:lnTo>
                  <a:pt x="3128688" y="422230"/>
                </a:lnTo>
                <a:lnTo>
                  <a:pt x="3125735" y="427491"/>
                </a:lnTo>
                <a:lnTo>
                  <a:pt x="3119829" y="423444"/>
                </a:lnTo>
                <a:lnTo>
                  <a:pt x="3114661" y="422230"/>
                </a:lnTo>
                <a:lnTo>
                  <a:pt x="3113923" y="414945"/>
                </a:lnTo>
                <a:lnTo>
                  <a:pt x="3114661" y="406850"/>
                </a:lnTo>
                <a:lnTo>
                  <a:pt x="3109494" y="393090"/>
                </a:lnTo>
                <a:lnTo>
                  <a:pt x="3109494" y="387424"/>
                </a:lnTo>
                <a:lnTo>
                  <a:pt x="3107279" y="395518"/>
                </a:lnTo>
                <a:lnTo>
                  <a:pt x="3108017" y="408874"/>
                </a:lnTo>
                <a:lnTo>
                  <a:pt x="3110232" y="417373"/>
                </a:lnTo>
                <a:lnTo>
                  <a:pt x="3105064" y="423039"/>
                </a:lnTo>
                <a:lnTo>
                  <a:pt x="3097682" y="408065"/>
                </a:lnTo>
                <a:lnTo>
                  <a:pt x="3091038" y="401589"/>
                </a:lnTo>
                <a:lnTo>
                  <a:pt x="3091038" y="397542"/>
                </a:lnTo>
                <a:lnTo>
                  <a:pt x="3084393" y="395923"/>
                </a:lnTo>
                <a:lnTo>
                  <a:pt x="3079964" y="381758"/>
                </a:lnTo>
                <a:lnTo>
                  <a:pt x="3075534" y="378116"/>
                </a:lnTo>
                <a:lnTo>
                  <a:pt x="3075534" y="373664"/>
                </a:lnTo>
                <a:lnTo>
                  <a:pt x="3071105" y="366784"/>
                </a:lnTo>
                <a:lnTo>
                  <a:pt x="3065937" y="369617"/>
                </a:lnTo>
                <a:lnTo>
                  <a:pt x="3065199" y="373664"/>
                </a:lnTo>
                <a:lnTo>
                  <a:pt x="3070367" y="384186"/>
                </a:lnTo>
                <a:lnTo>
                  <a:pt x="3070367" y="391471"/>
                </a:lnTo>
                <a:lnTo>
                  <a:pt x="3066675" y="387424"/>
                </a:lnTo>
                <a:lnTo>
                  <a:pt x="3065937" y="381353"/>
                </a:lnTo>
                <a:lnTo>
                  <a:pt x="3060770" y="377306"/>
                </a:lnTo>
                <a:lnTo>
                  <a:pt x="3049696" y="372450"/>
                </a:lnTo>
                <a:lnTo>
                  <a:pt x="3043052" y="361118"/>
                </a:lnTo>
                <a:lnTo>
                  <a:pt x="3042313" y="352214"/>
                </a:lnTo>
                <a:lnTo>
                  <a:pt x="3032716" y="350190"/>
                </a:lnTo>
                <a:lnTo>
                  <a:pt x="3029025" y="356261"/>
                </a:lnTo>
                <a:lnTo>
                  <a:pt x="3022381" y="353023"/>
                </a:lnTo>
                <a:lnTo>
                  <a:pt x="3020904" y="360713"/>
                </a:lnTo>
                <a:lnTo>
                  <a:pt x="3023857" y="372045"/>
                </a:lnTo>
                <a:lnTo>
                  <a:pt x="3037146" y="382568"/>
                </a:lnTo>
                <a:lnTo>
                  <a:pt x="3037884" y="386615"/>
                </a:lnTo>
                <a:lnTo>
                  <a:pt x="3038622" y="393090"/>
                </a:lnTo>
                <a:lnTo>
                  <a:pt x="3040099" y="404017"/>
                </a:lnTo>
                <a:lnTo>
                  <a:pt x="3043790" y="403208"/>
                </a:lnTo>
                <a:lnTo>
                  <a:pt x="3055602" y="405232"/>
                </a:lnTo>
                <a:lnTo>
                  <a:pt x="3061508" y="412921"/>
                </a:lnTo>
                <a:lnTo>
                  <a:pt x="3058555" y="417778"/>
                </a:lnTo>
                <a:lnTo>
                  <a:pt x="3062984" y="417373"/>
                </a:lnTo>
                <a:lnTo>
                  <a:pt x="3069628" y="418587"/>
                </a:lnTo>
                <a:lnTo>
                  <a:pt x="3064461" y="425063"/>
                </a:lnTo>
                <a:lnTo>
                  <a:pt x="3073320" y="425467"/>
                </a:lnTo>
                <a:lnTo>
                  <a:pt x="3076273" y="431538"/>
                </a:lnTo>
                <a:lnTo>
                  <a:pt x="3081440" y="440037"/>
                </a:lnTo>
                <a:lnTo>
                  <a:pt x="3079964" y="447727"/>
                </a:lnTo>
                <a:lnTo>
                  <a:pt x="3087346" y="446917"/>
                </a:lnTo>
                <a:lnTo>
                  <a:pt x="3092514" y="448941"/>
                </a:lnTo>
                <a:lnTo>
                  <a:pt x="3095467" y="459059"/>
                </a:lnTo>
                <a:lnTo>
                  <a:pt x="3087346" y="467153"/>
                </a:lnTo>
                <a:lnTo>
                  <a:pt x="3092514" y="467153"/>
                </a:lnTo>
                <a:lnTo>
                  <a:pt x="3094729" y="472819"/>
                </a:lnTo>
                <a:lnTo>
                  <a:pt x="3095467" y="477271"/>
                </a:lnTo>
                <a:lnTo>
                  <a:pt x="3103588" y="469986"/>
                </a:lnTo>
                <a:lnTo>
                  <a:pt x="3105802" y="472009"/>
                </a:lnTo>
                <a:lnTo>
                  <a:pt x="3104326" y="481723"/>
                </a:lnTo>
                <a:lnTo>
                  <a:pt x="3107279" y="485365"/>
                </a:lnTo>
                <a:lnTo>
                  <a:pt x="3111708" y="482937"/>
                </a:lnTo>
                <a:lnTo>
                  <a:pt x="3114661" y="488198"/>
                </a:lnTo>
                <a:lnTo>
                  <a:pt x="3111708" y="493864"/>
                </a:lnTo>
                <a:lnTo>
                  <a:pt x="3104326" y="491840"/>
                </a:lnTo>
                <a:lnTo>
                  <a:pt x="3100635" y="495888"/>
                </a:lnTo>
                <a:lnTo>
                  <a:pt x="3104326" y="501958"/>
                </a:lnTo>
                <a:lnTo>
                  <a:pt x="3110232" y="508029"/>
                </a:lnTo>
                <a:lnTo>
                  <a:pt x="3109494" y="513290"/>
                </a:lnTo>
                <a:lnTo>
                  <a:pt x="3107279" y="515719"/>
                </a:lnTo>
                <a:lnTo>
                  <a:pt x="3098420" y="515719"/>
                </a:lnTo>
                <a:lnTo>
                  <a:pt x="3090299" y="510457"/>
                </a:lnTo>
                <a:lnTo>
                  <a:pt x="3074796" y="505601"/>
                </a:lnTo>
                <a:lnTo>
                  <a:pt x="3068152" y="500744"/>
                </a:lnTo>
                <a:lnTo>
                  <a:pt x="3061508" y="499935"/>
                </a:lnTo>
                <a:lnTo>
                  <a:pt x="3047481" y="489007"/>
                </a:lnTo>
                <a:lnTo>
                  <a:pt x="3045266" y="483746"/>
                </a:lnTo>
                <a:lnTo>
                  <a:pt x="3037884" y="479699"/>
                </a:lnTo>
                <a:lnTo>
                  <a:pt x="3031978" y="480508"/>
                </a:lnTo>
                <a:lnTo>
                  <a:pt x="3026810" y="478485"/>
                </a:lnTo>
                <a:lnTo>
                  <a:pt x="3022381" y="481318"/>
                </a:lnTo>
                <a:lnTo>
                  <a:pt x="3007616" y="475652"/>
                </a:lnTo>
                <a:lnTo>
                  <a:pt x="3006140" y="470795"/>
                </a:lnTo>
                <a:lnTo>
                  <a:pt x="3000234" y="465939"/>
                </a:lnTo>
                <a:lnTo>
                  <a:pt x="2993589" y="465939"/>
                </a:lnTo>
                <a:lnTo>
                  <a:pt x="2983254" y="455011"/>
                </a:lnTo>
                <a:lnTo>
                  <a:pt x="2983992" y="448941"/>
                </a:lnTo>
                <a:lnTo>
                  <a:pt x="2978824" y="449750"/>
                </a:lnTo>
                <a:lnTo>
                  <a:pt x="2972919" y="445703"/>
                </a:lnTo>
                <a:lnTo>
                  <a:pt x="2968489" y="437609"/>
                </a:lnTo>
                <a:lnTo>
                  <a:pt x="2972919" y="434371"/>
                </a:lnTo>
                <a:lnTo>
                  <a:pt x="2978086" y="431538"/>
                </a:lnTo>
                <a:lnTo>
                  <a:pt x="2968489" y="427896"/>
                </a:lnTo>
                <a:lnTo>
                  <a:pt x="2965536" y="429919"/>
                </a:lnTo>
                <a:lnTo>
                  <a:pt x="2963321" y="433157"/>
                </a:lnTo>
                <a:lnTo>
                  <a:pt x="2958154" y="430324"/>
                </a:lnTo>
                <a:lnTo>
                  <a:pt x="2958154" y="426681"/>
                </a:lnTo>
                <a:lnTo>
                  <a:pt x="2950033" y="426681"/>
                </a:lnTo>
                <a:lnTo>
                  <a:pt x="2934530" y="416968"/>
                </a:lnTo>
                <a:lnTo>
                  <a:pt x="2928624" y="416564"/>
                </a:lnTo>
                <a:lnTo>
                  <a:pt x="2923456" y="412112"/>
                </a:lnTo>
                <a:lnTo>
                  <a:pt x="2913859" y="405232"/>
                </a:lnTo>
                <a:lnTo>
                  <a:pt x="2914597" y="400375"/>
                </a:lnTo>
                <a:lnTo>
                  <a:pt x="2908691" y="399566"/>
                </a:lnTo>
                <a:lnTo>
                  <a:pt x="2902785" y="393090"/>
                </a:lnTo>
                <a:lnTo>
                  <a:pt x="2896879" y="385805"/>
                </a:lnTo>
                <a:lnTo>
                  <a:pt x="2896141" y="374878"/>
                </a:lnTo>
                <a:lnTo>
                  <a:pt x="2886544" y="370426"/>
                </a:lnTo>
                <a:lnTo>
                  <a:pt x="2890235" y="366784"/>
                </a:lnTo>
                <a:lnTo>
                  <a:pt x="2903524" y="367593"/>
                </a:lnTo>
                <a:lnTo>
                  <a:pt x="2921241" y="356261"/>
                </a:lnTo>
                <a:lnTo>
                  <a:pt x="2924933" y="351809"/>
                </a:lnTo>
                <a:lnTo>
                  <a:pt x="2910168" y="353428"/>
                </a:lnTo>
                <a:lnTo>
                  <a:pt x="2903524" y="343715"/>
                </a:lnTo>
                <a:lnTo>
                  <a:pt x="2900571" y="333597"/>
                </a:lnTo>
                <a:lnTo>
                  <a:pt x="2902785" y="329955"/>
                </a:lnTo>
                <a:lnTo>
                  <a:pt x="2896879" y="332383"/>
                </a:lnTo>
                <a:lnTo>
                  <a:pt x="2892450" y="340882"/>
                </a:lnTo>
                <a:lnTo>
                  <a:pt x="2890973" y="347357"/>
                </a:lnTo>
                <a:lnTo>
                  <a:pt x="2882853" y="339668"/>
                </a:lnTo>
                <a:lnTo>
                  <a:pt x="2888759" y="333192"/>
                </a:lnTo>
                <a:lnTo>
                  <a:pt x="2890973" y="319432"/>
                </a:lnTo>
                <a:lnTo>
                  <a:pt x="2884329" y="329145"/>
                </a:lnTo>
                <a:lnTo>
                  <a:pt x="2879900" y="325098"/>
                </a:lnTo>
                <a:lnTo>
                  <a:pt x="2879900" y="315385"/>
                </a:lnTo>
                <a:lnTo>
                  <a:pt x="2872517" y="316599"/>
                </a:lnTo>
                <a:lnTo>
                  <a:pt x="2870303" y="308100"/>
                </a:lnTo>
                <a:lnTo>
                  <a:pt x="2871041" y="300410"/>
                </a:lnTo>
                <a:lnTo>
                  <a:pt x="2865873" y="288269"/>
                </a:lnTo>
                <a:lnTo>
                  <a:pt x="2858491" y="284627"/>
                </a:lnTo>
                <a:lnTo>
                  <a:pt x="2859229" y="277342"/>
                </a:lnTo>
                <a:lnTo>
                  <a:pt x="2869564" y="268033"/>
                </a:lnTo>
                <a:lnTo>
                  <a:pt x="2866611" y="263986"/>
                </a:lnTo>
                <a:lnTo>
                  <a:pt x="2850370" y="277342"/>
                </a:lnTo>
                <a:lnTo>
                  <a:pt x="2849632" y="285031"/>
                </a:lnTo>
                <a:lnTo>
                  <a:pt x="2846679" y="278961"/>
                </a:lnTo>
                <a:lnTo>
                  <a:pt x="2852585" y="268033"/>
                </a:lnTo>
                <a:lnTo>
                  <a:pt x="2844464" y="266010"/>
                </a:lnTo>
                <a:lnTo>
                  <a:pt x="2840035" y="268438"/>
                </a:lnTo>
                <a:lnTo>
                  <a:pt x="2837820" y="266414"/>
                </a:lnTo>
                <a:lnTo>
                  <a:pt x="2831914" y="281389"/>
                </a:lnTo>
                <a:lnTo>
                  <a:pt x="2823793" y="286245"/>
                </a:lnTo>
                <a:lnTo>
                  <a:pt x="2823055" y="276532"/>
                </a:lnTo>
                <a:lnTo>
                  <a:pt x="2829699" y="268843"/>
                </a:lnTo>
                <a:lnTo>
                  <a:pt x="2828961" y="259939"/>
                </a:lnTo>
                <a:lnTo>
                  <a:pt x="2831176" y="254273"/>
                </a:lnTo>
                <a:lnTo>
                  <a:pt x="2823055" y="257106"/>
                </a:lnTo>
                <a:lnTo>
                  <a:pt x="2814934" y="263986"/>
                </a:lnTo>
                <a:lnTo>
                  <a:pt x="2810505" y="264391"/>
                </a:lnTo>
                <a:lnTo>
                  <a:pt x="2804599" y="271676"/>
                </a:lnTo>
                <a:lnTo>
                  <a:pt x="2801646" y="276937"/>
                </a:lnTo>
                <a:lnTo>
                  <a:pt x="2789834" y="274509"/>
                </a:lnTo>
                <a:lnTo>
                  <a:pt x="2783928" y="268033"/>
                </a:lnTo>
                <a:lnTo>
                  <a:pt x="2776546" y="268033"/>
                </a:lnTo>
                <a:lnTo>
                  <a:pt x="2766948" y="253059"/>
                </a:lnTo>
                <a:lnTo>
                  <a:pt x="2763257" y="252654"/>
                </a:lnTo>
                <a:lnTo>
                  <a:pt x="2760304" y="259130"/>
                </a:lnTo>
                <a:lnTo>
                  <a:pt x="2760304" y="268033"/>
                </a:lnTo>
                <a:lnTo>
                  <a:pt x="2755137" y="272485"/>
                </a:lnTo>
                <a:lnTo>
                  <a:pt x="2747754" y="270057"/>
                </a:lnTo>
                <a:lnTo>
                  <a:pt x="2741110" y="272080"/>
                </a:lnTo>
                <a:lnTo>
                  <a:pt x="2730775" y="272485"/>
                </a:lnTo>
                <a:lnTo>
                  <a:pt x="2727083" y="277342"/>
                </a:lnTo>
                <a:lnTo>
                  <a:pt x="2717486" y="276532"/>
                </a:lnTo>
                <a:lnTo>
                  <a:pt x="2713057" y="280984"/>
                </a:lnTo>
                <a:lnTo>
                  <a:pt x="2704198" y="277746"/>
                </a:lnTo>
                <a:lnTo>
                  <a:pt x="2689433" y="276937"/>
                </a:lnTo>
                <a:lnTo>
                  <a:pt x="2691648" y="271271"/>
                </a:lnTo>
                <a:lnTo>
                  <a:pt x="2681312" y="260748"/>
                </a:lnTo>
                <a:lnTo>
                  <a:pt x="2676883" y="263581"/>
                </a:lnTo>
                <a:lnTo>
                  <a:pt x="2668024" y="255892"/>
                </a:lnTo>
                <a:lnTo>
                  <a:pt x="2661380" y="238489"/>
                </a:lnTo>
                <a:lnTo>
                  <a:pt x="2665071" y="227967"/>
                </a:lnTo>
                <a:lnTo>
                  <a:pt x="2673192" y="223515"/>
                </a:lnTo>
                <a:lnTo>
                  <a:pt x="2673192" y="215016"/>
                </a:lnTo>
                <a:lnTo>
                  <a:pt x="2679836" y="208136"/>
                </a:lnTo>
                <a:lnTo>
                  <a:pt x="2690910" y="206921"/>
                </a:lnTo>
                <a:lnTo>
                  <a:pt x="2696815" y="200851"/>
                </a:lnTo>
                <a:lnTo>
                  <a:pt x="2705674" y="199232"/>
                </a:lnTo>
                <a:lnTo>
                  <a:pt x="2710104" y="200041"/>
                </a:lnTo>
                <a:lnTo>
                  <a:pt x="2711580" y="192756"/>
                </a:lnTo>
                <a:lnTo>
                  <a:pt x="2707151" y="186686"/>
                </a:lnTo>
                <a:lnTo>
                  <a:pt x="2707151" y="181424"/>
                </a:lnTo>
                <a:lnTo>
                  <a:pt x="2709366" y="179401"/>
                </a:lnTo>
                <a:lnTo>
                  <a:pt x="2714533" y="181020"/>
                </a:lnTo>
                <a:lnTo>
                  <a:pt x="2716010" y="176568"/>
                </a:lnTo>
                <a:lnTo>
                  <a:pt x="2715272" y="171307"/>
                </a:lnTo>
                <a:lnTo>
                  <a:pt x="2718225" y="167664"/>
                </a:lnTo>
                <a:lnTo>
                  <a:pt x="2728560" y="182234"/>
                </a:lnTo>
                <a:lnTo>
                  <a:pt x="2738895" y="183853"/>
                </a:lnTo>
                <a:lnTo>
                  <a:pt x="2749231" y="190733"/>
                </a:lnTo>
                <a:lnTo>
                  <a:pt x="2756613" y="198018"/>
                </a:lnTo>
                <a:lnTo>
                  <a:pt x="2761781" y="199232"/>
                </a:lnTo>
                <a:lnTo>
                  <a:pt x="2772854" y="204493"/>
                </a:lnTo>
                <a:lnTo>
                  <a:pt x="2778760" y="199232"/>
                </a:lnTo>
                <a:lnTo>
                  <a:pt x="2786143" y="199232"/>
                </a:lnTo>
                <a:lnTo>
                  <a:pt x="2789834" y="204493"/>
                </a:lnTo>
                <a:lnTo>
                  <a:pt x="2796478" y="204493"/>
                </a:lnTo>
                <a:lnTo>
                  <a:pt x="2807552" y="206517"/>
                </a:lnTo>
                <a:lnTo>
                  <a:pt x="2814934" y="199636"/>
                </a:lnTo>
                <a:lnTo>
                  <a:pt x="2819364" y="191138"/>
                </a:lnTo>
                <a:lnTo>
                  <a:pt x="2831914" y="191138"/>
                </a:lnTo>
                <a:lnTo>
                  <a:pt x="2831914" y="194780"/>
                </a:lnTo>
                <a:lnTo>
                  <a:pt x="2828961" y="198422"/>
                </a:lnTo>
                <a:lnTo>
                  <a:pt x="2835605" y="202065"/>
                </a:lnTo>
                <a:lnTo>
                  <a:pt x="2845202" y="194780"/>
                </a:lnTo>
                <a:lnTo>
                  <a:pt x="2848894" y="186281"/>
                </a:lnTo>
                <a:lnTo>
                  <a:pt x="2858491" y="181424"/>
                </a:lnTo>
                <a:lnTo>
                  <a:pt x="2862182" y="186281"/>
                </a:lnTo>
                <a:lnTo>
                  <a:pt x="2862920" y="198827"/>
                </a:lnTo>
                <a:lnTo>
                  <a:pt x="2865873" y="206517"/>
                </a:lnTo>
                <a:lnTo>
                  <a:pt x="2867350" y="197208"/>
                </a:lnTo>
                <a:lnTo>
                  <a:pt x="2872517" y="193566"/>
                </a:lnTo>
                <a:lnTo>
                  <a:pt x="2877685" y="195589"/>
                </a:lnTo>
                <a:lnTo>
                  <a:pt x="2882115" y="191542"/>
                </a:lnTo>
                <a:lnTo>
                  <a:pt x="2879162" y="168878"/>
                </a:lnTo>
                <a:lnTo>
                  <a:pt x="2871041" y="157142"/>
                </a:lnTo>
                <a:lnTo>
                  <a:pt x="2869564" y="149452"/>
                </a:lnTo>
                <a:lnTo>
                  <a:pt x="2863658" y="140953"/>
                </a:lnTo>
                <a:lnTo>
                  <a:pt x="2866611" y="130430"/>
                </a:lnTo>
                <a:lnTo>
                  <a:pt x="2871041" y="126383"/>
                </a:lnTo>
                <a:lnTo>
                  <a:pt x="2876209" y="125978"/>
                </a:lnTo>
                <a:lnTo>
                  <a:pt x="2890973" y="115456"/>
                </a:lnTo>
                <a:lnTo>
                  <a:pt x="2907953" y="106148"/>
                </a:lnTo>
                <a:lnTo>
                  <a:pt x="2914597" y="102505"/>
                </a:lnTo>
                <a:lnTo>
                  <a:pt x="2927147" y="90768"/>
                </a:lnTo>
                <a:lnTo>
                  <a:pt x="2931577" y="90768"/>
                </a:lnTo>
                <a:lnTo>
                  <a:pt x="2937483" y="95220"/>
                </a:lnTo>
                <a:lnTo>
                  <a:pt x="2944865" y="93197"/>
                </a:lnTo>
                <a:lnTo>
                  <a:pt x="2949295" y="92387"/>
                </a:lnTo>
                <a:lnTo>
                  <a:pt x="2936745" y="85912"/>
                </a:lnTo>
                <a:lnTo>
                  <a:pt x="2936006" y="78627"/>
                </a:lnTo>
                <a:lnTo>
                  <a:pt x="2954462" y="65676"/>
                </a:lnTo>
                <a:lnTo>
                  <a:pt x="2955939" y="58796"/>
                </a:lnTo>
                <a:lnTo>
                  <a:pt x="2961845" y="55963"/>
                </a:lnTo>
                <a:lnTo>
                  <a:pt x="2975872" y="58796"/>
                </a:lnTo>
                <a:lnTo>
                  <a:pt x="2990636" y="54344"/>
                </a:lnTo>
                <a:lnTo>
                  <a:pt x="2992851" y="48273"/>
                </a:lnTo>
                <a:lnTo>
                  <a:pt x="2986945" y="39774"/>
                </a:lnTo>
                <a:lnTo>
                  <a:pt x="2992113" y="32894"/>
                </a:lnTo>
                <a:lnTo>
                  <a:pt x="2994328" y="16706"/>
                </a:lnTo>
                <a:lnTo>
                  <a:pt x="2995066" y="13468"/>
                </a:lnTo>
                <a:lnTo>
                  <a:pt x="2992851" y="10635"/>
                </a:lnTo>
                <a:lnTo>
                  <a:pt x="2992851" y="3350"/>
                </a:lnTo>
                <a:close/>
                <a:moveTo>
                  <a:pt x="2800242" y="0"/>
                </a:moveTo>
                <a:lnTo>
                  <a:pt x="2875814" y="0"/>
                </a:lnTo>
                <a:lnTo>
                  <a:pt x="2874732" y="2136"/>
                </a:lnTo>
                <a:lnTo>
                  <a:pt x="2866611" y="4159"/>
                </a:lnTo>
                <a:lnTo>
                  <a:pt x="2854061" y="9826"/>
                </a:lnTo>
                <a:lnTo>
                  <a:pt x="2851847" y="13063"/>
                </a:lnTo>
                <a:lnTo>
                  <a:pt x="2844464" y="13873"/>
                </a:lnTo>
                <a:lnTo>
                  <a:pt x="2833390" y="18325"/>
                </a:lnTo>
                <a:lnTo>
                  <a:pt x="2827484" y="14682"/>
                </a:lnTo>
                <a:lnTo>
                  <a:pt x="2814196" y="17110"/>
                </a:lnTo>
                <a:lnTo>
                  <a:pt x="2806075" y="14682"/>
                </a:lnTo>
                <a:lnTo>
                  <a:pt x="2800169" y="15087"/>
                </a:lnTo>
                <a:cubicBezTo>
                  <a:pt x="2800169" y="15087"/>
                  <a:pt x="2798693" y="11849"/>
                  <a:pt x="2798693" y="11849"/>
                </a:cubicBezTo>
                <a:lnTo>
                  <a:pt x="2801646" y="1731"/>
                </a:lnTo>
                <a:close/>
                <a:moveTo>
                  <a:pt x="2481845" y="0"/>
                </a:moveTo>
                <a:lnTo>
                  <a:pt x="2614785" y="0"/>
                </a:lnTo>
                <a:lnTo>
                  <a:pt x="2614132" y="517"/>
                </a:lnTo>
                <a:lnTo>
                  <a:pt x="2616347" y="9016"/>
                </a:lnTo>
                <a:lnTo>
                  <a:pt x="2611917" y="14682"/>
                </a:lnTo>
                <a:lnTo>
                  <a:pt x="2603058" y="11444"/>
                </a:lnTo>
                <a:lnTo>
                  <a:pt x="2587555" y="11849"/>
                </a:lnTo>
                <a:lnTo>
                  <a:pt x="2580911" y="16301"/>
                </a:lnTo>
                <a:lnTo>
                  <a:pt x="2578696" y="26823"/>
                </a:lnTo>
                <a:lnTo>
                  <a:pt x="2568361" y="32085"/>
                </a:lnTo>
                <a:lnTo>
                  <a:pt x="2563932" y="38155"/>
                </a:lnTo>
                <a:lnTo>
                  <a:pt x="2555811" y="38155"/>
                </a:lnTo>
                <a:lnTo>
                  <a:pt x="2541784" y="52320"/>
                </a:lnTo>
                <a:lnTo>
                  <a:pt x="2537355" y="50702"/>
                </a:lnTo>
                <a:lnTo>
                  <a:pt x="2528496" y="50702"/>
                </a:lnTo>
                <a:lnTo>
                  <a:pt x="2524066" y="60010"/>
                </a:lnTo>
                <a:lnTo>
                  <a:pt x="2499704" y="66081"/>
                </a:lnTo>
                <a:lnTo>
                  <a:pt x="2495275" y="62034"/>
                </a:lnTo>
                <a:lnTo>
                  <a:pt x="2498966" y="56368"/>
                </a:lnTo>
                <a:lnTo>
                  <a:pt x="2495275" y="45440"/>
                </a:lnTo>
                <a:lnTo>
                  <a:pt x="2488631" y="38560"/>
                </a:lnTo>
                <a:lnTo>
                  <a:pt x="2488631" y="33704"/>
                </a:lnTo>
                <a:lnTo>
                  <a:pt x="2494537" y="31680"/>
                </a:lnTo>
                <a:lnTo>
                  <a:pt x="2494537" y="24395"/>
                </a:lnTo>
                <a:lnTo>
                  <a:pt x="2502657" y="11849"/>
                </a:lnTo>
                <a:lnTo>
                  <a:pt x="2492322" y="21158"/>
                </a:lnTo>
                <a:lnTo>
                  <a:pt x="2488631" y="21967"/>
                </a:lnTo>
                <a:lnTo>
                  <a:pt x="2487892" y="2945"/>
                </a:lnTo>
                <a:lnTo>
                  <a:pt x="2482725" y="1326"/>
                </a:lnTo>
                <a:close/>
                <a:moveTo>
                  <a:pt x="0" y="0"/>
                </a:moveTo>
                <a:lnTo>
                  <a:pt x="2452798" y="0"/>
                </a:lnTo>
                <a:lnTo>
                  <a:pt x="2447289" y="7802"/>
                </a:lnTo>
                <a:lnTo>
                  <a:pt x="2451718" y="9016"/>
                </a:lnTo>
                <a:lnTo>
                  <a:pt x="2464269" y="922"/>
                </a:lnTo>
                <a:lnTo>
                  <a:pt x="2469436" y="3350"/>
                </a:lnTo>
                <a:lnTo>
                  <a:pt x="2468698" y="11040"/>
                </a:lnTo>
                <a:lnTo>
                  <a:pt x="2477557" y="14682"/>
                </a:lnTo>
                <a:lnTo>
                  <a:pt x="2483463" y="28847"/>
                </a:lnTo>
                <a:lnTo>
                  <a:pt x="2481248" y="41798"/>
                </a:lnTo>
                <a:lnTo>
                  <a:pt x="2485678" y="44631"/>
                </a:lnTo>
                <a:lnTo>
                  <a:pt x="2487892" y="57177"/>
                </a:lnTo>
                <a:lnTo>
                  <a:pt x="2484201" y="62843"/>
                </a:lnTo>
                <a:lnTo>
                  <a:pt x="2487154" y="66081"/>
                </a:lnTo>
                <a:lnTo>
                  <a:pt x="2486416" y="73366"/>
                </a:lnTo>
                <a:lnTo>
                  <a:pt x="2481248" y="73770"/>
                </a:lnTo>
                <a:lnTo>
                  <a:pt x="2465745" y="61224"/>
                </a:lnTo>
                <a:lnTo>
                  <a:pt x="2464269" y="53535"/>
                </a:lnTo>
                <a:lnTo>
                  <a:pt x="2457624" y="51106"/>
                </a:lnTo>
                <a:lnTo>
                  <a:pt x="2455410" y="43822"/>
                </a:lnTo>
                <a:lnTo>
                  <a:pt x="2449504" y="51511"/>
                </a:lnTo>
                <a:lnTo>
                  <a:pt x="2459101" y="59605"/>
                </a:lnTo>
                <a:lnTo>
                  <a:pt x="2456886" y="67295"/>
                </a:lnTo>
                <a:lnTo>
                  <a:pt x="2445074" y="61224"/>
                </a:lnTo>
                <a:lnTo>
                  <a:pt x="2437692" y="59605"/>
                </a:lnTo>
                <a:lnTo>
                  <a:pt x="2436215" y="55154"/>
                </a:lnTo>
                <a:lnTo>
                  <a:pt x="2428833" y="57987"/>
                </a:lnTo>
                <a:lnTo>
                  <a:pt x="2428833" y="51916"/>
                </a:lnTo>
                <a:lnTo>
                  <a:pt x="2433262" y="38560"/>
                </a:lnTo>
                <a:lnTo>
                  <a:pt x="2435477" y="36132"/>
                </a:lnTo>
                <a:lnTo>
                  <a:pt x="2430309" y="34108"/>
                </a:lnTo>
                <a:lnTo>
                  <a:pt x="2429571" y="29657"/>
                </a:lnTo>
                <a:lnTo>
                  <a:pt x="2415545" y="34918"/>
                </a:lnTo>
                <a:lnTo>
                  <a:pt x="2403733" y="34918"/>
                </a:lnTo>
                <a:lnTo>
                  <a:pt x="2395612" y="29252"/>
                </a:lnTo>
                <a:lnTo>
                  <a:pt x="2387491" y="30871"/>
                </a:lnTo>
                <a:lnTo>
                  <a:pt x="2376418" y="23990"/>
                </a:lnTo>
                <a:lnTo>
                  <a:pt x="2374941" y="30871"/>
                </a:lnTo>
                <a:lnTo>
                  <a:pt x="2377894" y="36537"/>
                </a:lnTo>
                <a:lnTo>
                  <a:pt x="2373465" y="39774"/>
                </a:lnTo>
                <a:lnTo>
                  <a:pt x="2373465" y="48678"/>
                </a:lnTo>
                <a:lnTo>
                  <a:pt x="2378632" y="55154"/>
                </a:lnTo>
                <a:lnTo>
                  <a:pt x="2390444" y="57177"/>
                </a:lnTo>
                <a:lnTo>
                  <a:pt x="2396350" y="65271"/>
                </a:lnTo>
                <a:lnTo>
                  <a:pt x="2388230" y="78222"/>
                </a:lnTo>
                <a:lnTo>
                  <a:pt x="2381585" y="79841"/>
                </a:lnTo>
                <a:lnTo>
                  <a:pt x="2358700" y="95625"/>
                </a:lnTo>
                <a:lnTo>
                  <a:pt x="2348364" y="107362"/>
                </a:lnTo>
                <a:lnTo>
                  <a:pt x="2336552" y="120717"/>
                </a:lnTo>
                <a:lnTo>
                  <a:pt x="2329908" y="117884"/>
                </a:lnTo>
                <a:lnTo>
                  <a:pt x="2322526" y="122741"/>
                </a:lnTo>
                <a:lnTo>
                  <a:pt x="2318096" y="133668"/>
                </a:lnTo>
                <a:lnTo>
                  <a:pt x="2309237" y="136906"/>
                </a:lnTo>
                <a:lnTo>
                  <a:pt x="2278231" y="130835"/>
                </a:lnTo>
                <a:lnTo>
                  <a:pt x="2271587" y="121931"/>
                </a:lnTo>
                <a:lnTo>
                  <a:pt x="2267158" y="111813"/>
                </a:lnTo>
                <a:lnTo>
                  <a:pt x="2251654" y="105338"/>
                </a:lnTo>
                <a:lnTo>
                  <a:pt x="2251654" y="101291"/>
                </a:lnTo>
                <a:lnTo>
                  <a:pt x="2256822" y="100886"/>
                </a:lnTo>
                <a:lnTo>
                  <a:pt x="2260513" y="98053"/>
                </a:lnTo>
                <a:lnTo>
                  <a:pt x="2256084" y="92792"/>
                </a:lnTo>
                <a:lnTo>
                  <a:pt x="2246487" y="90768"/>
                </a:lnTo>
                <a:lnTo>
                  <a:pt x="2236151" y="72556"/>
                </a:lnTo>
                <a:lnTo>
                  <a:pt x="2223601" y="63652"/>
                </a:lnTo>
                <a:lnTo>
                  <a:pt x="2203669" y="63652"/>
                </a:lnTo>
                <a:lnTo>
                  <a:pt x="2189642" y="55558"/>
                </a:lnTo>
                <a:lnTo>
                  <a:pt x="2166756" y="54344"/>
                </a:lnTo>
                <a:lnTo>
                  <a:pt x="2157159" y="51511"/>
                </a:lnTo>
                <a:lnTo>
                  <a:pt x="2157159" y="57987"/>
                </a:lnTo>
                <a:lnTo>
                  <a:pt x="2163065" y="64057"/>
                </a:lnTo>
                <a:lnTo>
                  <a:pt x="2166756" y="60010"/>
                </a:lnTo>
                <a:lnTo>
                  <a:pt x="2172662" y="58796"/>
                </a:lnTo>
                <a:lnTo>
                  <a:pt x="2194810" y="66081"/>
                </a:lnTo>
                <a:lnTo>
                  <a:pt x="2215480" y="65676"/>
                </a:lnTo>
                <a:lnTo>
                  <a:pt x="2222125" y="69723"/>
                </a:lnTo>
                <a:lnTo>
                  <a:pt x="2219910" y="74984"/>
                </a:lnTo>
                <a:lnTo>
                  <a:pt x="2216219" y="74580"/>
                </a:lnTo>
                <a:lnTo>
                  <a:pt x="2212527" y="78222"/>
                </a:lnTo>
                <a:lnTo>
                  <a:pt x="2215480" y="81055"/>
                </a:lnTo>
                <a:lnTo>
                  <a:pt x="2216957" y="96434"/>
                </a:lnTo>
                <a:lnTo>
                  <a:pt x="2221386" y="96434"/>
                </a:lnTo>
                <a:lnTo>
                  <a:pt x="2232460" y="116265"/>
                </a:lnTo>
                <a:lnTo>
                  <a:pt x="2238366" y="129621"/>
                </a:lnTo>
                <a:lnTo>
                  <a:pt x="2256822" y="135287"/>
                </a:lnTo>
                <a:lnTo>
                  <a:pt x="2276016" y="138525"/>
                </a:lnTo>
                <a:lnTo>
                  <a:pt x="2311452" y="147833"/>
                </a:lnTo>
                <a:lnTo>
                  <a:pt x="2312928" y="157951"/>
                </a:lnTo>
                <a:lnTo>
                  <a:pt x="2309237" y="161189"/>
                </a:lnTo>
                <a:lnTo>
                  <a:pt x="2297426" y="168878"/>
                </a:lnTo>
                <a:lnTo>
                  <a:pt x="2288567" y="172925"/>
                </a:lnTo>
                <a:lnTo>
                  <a:pt x="2274540" y="190733"/>
                </a:lnTo>
                <a:lnTo>
                  <a:pt x="2272325" y="187090"/>
                </a:lnTo>
                <a:lnTo>
                  <a:pt x="2267896" y="189923"/>
                </a:lnTo>
                <a:lnTo>
                  <a:pt x="2266419" y="195589"/>
                </a:lnTo>
                <a:lnTo>
                  <a:pt x="2234675" y="225538"/>
                </a:lnTo>
                <a:lnTo>
                  <a:pt x="2222125" y="231204"/>
                </a:lnTo>
                <a:lnTo>
                  <a:pt x="2213266" y="245369"/>
                </a:lnTo>
                <a:lnTo>
                  <a:pt x="2205145" y="246988"/>
                </a:lnTo>
                <a:lnTo>
                  <a:pt x="2199977" y="243750"/>
                </a:lnTo>
                <a:lnTo>
                  <a:pt x="2194810" y="243750"/>
                </a:lnTo>
                <a:lnTo>
                  <a:pt x="2192595" y="248607"/>
                </a:lnTo>
                <a:lnTo>
                  <a:pt x="2180045" y="235251"/>
                </a:lnTo>
                <a:lnTo>
                  <a:pt x="2172662" y="232418"/>
                </a:lnTo>
                <a:lnTo>
                  <a:pt x="2166756" y="238894"/>
                </a:lnTo>
                <a:lnTo>
                  <a:pt x="2164542" y="232823"/>
                </a:lnTo>
                <a:lnTo>
                  <a:pt x="2160112" y="231204"/>
                </a:lnTo>
                <a:lnTo>
                  <a:pt x="2167495" y="221896"/>
                </a:lnTo>
                <a:lnTo>
                  <a:pt x="2164542" y="219872"/>
                </a:lnTo>
                <a:lnTo>
                  <a:pt x="2162327" y="215016"/>
                </a:lnTo>
                <a:lnTo>
                  <a:pt x="2152730" y="220277"/>
                </a:lnTo>
                <a:lnTo>
                  <a:pt x="2144609" y="238489"/>
                </a:lnTo>
                <a:lnTo>
                  <a:pt x="2143871" y="229990"/>
                </a:lnTo>
                <a:lnTo>
                  <a:pt x="2138703" y="215420"/>
                </a:lnTo>
                <a:lnTo>
                  <a:pt x="2134274" y="228371"/>
                </a:lnTo>
                <a:lnTo>
                  <a:pt x="2139441" y="234037"/>
                </a:lnTo>
                <a:lnTo>
                  <a:pt x="2138703" y="251035"/>
                </a:lnTo>
                <a:lnTo>
                  <a:pt x="2126891" y="266414"/>
                </a:lnTo>
                <a:lnTo>
                  <a:pt x="2120247" y="264796"/>
                </a:lnTo>
                <a:lnTo>
                  <a:pt x="2118032" y="259130"/>
                </a:lnTo>
                <a:lnTo>
                  <a:pt x="2110650" y="248202"/>
                </a:lnTo>
                <a:lnTo>
                  <a:pt x="2108435" y="256701"/>
                </a:lnTo>
                <a:lnTo>
                  <a:pt x="2115079" y="261558"/>
                </a:lnTo>
                <a:lnTo>
                  <a:pt x="2104744" y="266414"/>
                </a:lnTo>
                <a:lnTo>
                  <a:pt x="2104006" y="276532"/>
                </a:lnTo>
                <a:lnTo>
                  <a:pt x="2100314" y="272890"/>
                </a:lnTo>
                <a:lnTo>
                  <a:pt x="2089979" y="269652"/>
                </a:lnTo>
                <a:lnTo>
                  <a:pt x="2088503" y="263177"/>
                </a:lnTo>
                <a:lnTo>
                  <a:pt x="2079644" y="258320"/>
                </a:lnTo>
                <a:lnTo>
                  <a:pt x="2070046" y="246179"/>
                </a:lnTo>
                <a:lnTo>
                  <a:pt x="2050852" y="239703"/>
                </a:lnTo>
                <a:lnTo>
                  <a:pt x="2031658" y="229585"/>
                </a:lnTo>
                <a:lnTo>
                  <a:pt x="2025752" y="216230"/>
                </a:lnTo>
                <a:lnTo>
                  <a:pt x="2017631" y="213397"/>
                </a:lnTo>
                <a:lnTo>
                  <a:pt x="2004342" y="203684"/>
                </a:lnTo>
                <a:lnTo>
                  <a:pt x="1999913" y="196804"/>
                </a:lnTo>
                <a:lnTo>
                  <a:pt x="1999175" y="210159"/>
                </a:lnTo>
                <a:lnTo>
                  <a:pt x="1990316" y="208136"/>
                </a:lnTo>
                <a:lnTo>
                  <a:pt x="1995484" y="221491"/>
                </a:lnTo>
                <a:lnTo>
                  <a:pt x="2004342" y="228371"/>
                </a:lnTo>
                <a:lnTo>
                  <a:pt x="2007296" y="224729"/>
                </a:lnTo>
                <a:lnTo>
                  <a:pt x="2003604" y="218253"/>
                </a:lnTo>
                <a:lnTo>
                  <a:pt x="2005081" y="214206"/>
                </a:lnTo>
                <a:lnTo>
                  <a:pt x="2009510" y="214611"/>
                </a:lnTo>
                <a:lnTo>
                  <a:pt x="2029443" y="233633"/>
                </a:lnTo>
                <a:lnTo>
                  <a:pt x="2047161" y="243750"/>
                </a:lnTo>
                <a:lnTo>
                  <a:pt x="2049375" y="247798"/>
                </a:lnTo>
                <a:lnTo>
                  <a:pt x="2037564" y="255082"/>
                </a:lnTo>
                <a:lnTo>
                  <a:pt x="2025752" y="256701"/>
                </a:lnTo>
                <a:lnTo>
                  <a:pt x="2019108" y="255082"/>
                </a:lnTo>
                <a:lnTo>
                  <a:pt x="2021322" y="260748"/>
                </a:lnTo>
                <a:lnTo>
                  <a:pt x="2021322" y="263581"/>
                </a:lnTo>
                <a:lnTo>
                  <a:pt x="2026490" y="261558"/>
                </a:lnTo>
                <a:lnTo>
                  <a:pt x="2045684" y="260344"/>
                </a:lnTo>
                <a:lnTo>
                  <a:pt x="2056020" y="250631"/>
                </a:lnTo>
                <a:lnTo>
                  <a:pt x="2060449" y="249416"/>
                </a:lnTo>
                <a:lnTo>
                  <a:pt x="2066355" y="256297"/>
                </a:lnTo>
                <a:lnTo>
                  <a:pt x="2068570" y="267629"/>
                </a:lnTo>
                <a:lnTo>
                  <a:pt x="2087764" y="287864"/>
                </a:lnTo>
                <a:lnTo>
                  <a:pt x="2085549" y="308909"/>
                </a:lnTo>
                <a:lnTo>
                  <a:pt x="2072999" y="321456"/>
                </a:lnTo>
                <a:lnTo>
                  <a:pt x="2064879" y="322265"/>
                </a:lnTo>
                <a:lnTo>
                  <a:pt x="2058973" y="326312"/>
                </a:lnTo>
                <a:lnTo>
                  <a:pt x="2047161" y="325907"/>
                </a:lnTo>
                <a:lnTo>
                  <a:pt x="2039040" y="320646"/>
                </a:lnTo>
                <a:lnTo>
                  <a:pt x="2016893" y="316599"/>
                </a:lnTo>
                <a:lnTo>
                  <a:pt x="2003604" y="300815"/>
                </a:lnTo>
                <a:lnTo>
                  <a:pt x="1999175" y="285841"/>
                </a:lnTo>
                <a:lnTo>
                  <a:pt x="1991793" y="279770"/>
                </a:lnTo>
                <a:lnTo>
                  <a:pt x="1989578" y="283412"/>
                </a:lnTo>
                <a:lnTo>
                  <a:pt x="1991054" y="289483"/>
                </a:lnTo>
                <a:lnTo>
                  <a:pt x="1990316" y="298387"/>
                </a:lnTo>
                <a:lnTo>
                  <a:pt x="1999175" y="308100"/>
                </a:lnTo>
                <a:lnTo>
                  <a:pt x="2006557" y="327122"/>
                </a:lnTo>
                <a:lnTo>
                  <a:pt x="2016155" y="342906"/>
                </a:lnTo>
                <a:lnTo>
                  <a:pt x="2010987" y="347762"/>
                </a:lnTo>
                <a:lnTo>
                  <a:pt x="2005081" y="344929"/>
                </a:lnTo>
                <a:lnTo>
                  <a:pt x="1995484" y="346143"/>
                </a:lnTo>
                <a:lnTo>
                  <a:pt x="1992531" y="334407"/>
                </a:lnTo>
                <a:lnTo>
                  <a:pt x="1990316" y="340477"/>
                </a:lnTo>
                <a:lnTo>
                  <a:pt x="1986625" y="342906"/>
                </a:lnTo>
                <a:lnTo>
                  <a:pt x="1990316" y="348572"/>
                </a:lnTo>
                <a:lnTo>
                  <a:pt x="1998437" y="351809"/>
                </a:lnTo>
                <a:lnTo>
                  <a:pt x="2001390" y="357475"/>
                </a:lnTo>
                <a:lnTo>
                  <a:pt x="1983672" y="353428"/>
                </a:lnTo>
                <a:lnTo>
                  <a:pt x="1979242" y="350190"/>
                </a:lnTo>
                <a:lnTo>
                  <a:pt x="1978504" y="358285"/>
                </a:lnTo>
                <a:lnTo>
                  <a:pt x="1984410" y="362737"/>
                </a:lnTo>
                <a:lnTo>
                  <a:pt x="1984410" y="369617"/>
                </a:lnTo>
                <a:lnTo>
                  <a:pt x="1976289" y="378520"/>
                </a:lnTo>
                <a:lnTo>
                  <a:pt x="1974813" y="367998"/>
                </a:lnTo>
                <a:lnTo>
                  <a:pt x="1968907" y="367188"/>
                </a:lnTo>
                <a:lnTo>
                  <a:pt x="1971860" y="371236"/>
                </a:lnTo>
                <a:lnTo>
                  <a:pt x="1970383" y="378116"/>
                </a:lnTo>
                <a:lnTo>
                  <a:pt x="1966692" y="375687"/>
                </a:lnTo>
                <a:lnTo>
                  <a:pt x="1954880" y="375283"/>
                </a:lnTo>
                <a:lnTo>
                  <a:pt x="1950451" y="380544"/>
                </a:lnTo>
                <a:lnTo>
                  <a:pt x="1935686" y="385805"/>
                </a:lnTo>
                <a:lnTo>
                  <a:pt x="1943068" y="390662"/>
                </a:lnTo>
                <a:lnTo>
                  <a:pt x="1945283" y="397137"/>
                </a:lnTo>
                <a:lnTo>
                  <a:pt x="1940854" y="398756"/>
                </a:lnTo>
                <a:lnTo>
                  <a:pt x="1938639" y="395114"/>
                </a:lnTo>
                <a:lnTo>
                  <a:pt x="1927565" y="387424"/>
                </a:lnTo>
                <a:lnTo>
                  <a:pt x="1920183" y="385805"/>
                </a:lnTo>
                <a:lnTo>
                  <a:pt x="1919445" y="391471"/>
                </a:lnTo>
                <a:lnTo>
                  <a:pt x="1914277" y="394304"/>
                </a:lnTo>
                <a:lnTo>
                  <a:pt x="1926089" y="402399"/>
                </a:lnTo>
                <a:lnTo>
                  <a:pt x="1922398" y="407660"/>
                </a:lnTo>
                <a:lnTo>
                  <a:pt x="1922398" y="412516"/>
                </a:lnTo>
                <a:lnTo>
                  <a:pt x="1912800" y="412112"/>
                </a:lnTo>
                <a:lnTo>
                  <a:pt x="1904680" y="424253"/>
                </a:lnTo>
                <a:lnTo>
                  <a:pt x="1892130" y="429919"/>
                </a:lnTo>
                <a:lnTo>
                  <a:pt x="1897297" y="435990"/>
                </a:lnTo>
                <a:lnTo>
                  <a:pt x="1895083" y="441251"/>
                </a:lnTo>
                <a:lnTo>
                  <a:pt x="1888438" y="441251"/>
                </a:lnTo>
                <a:lnTo>
                  <a:pt x="1882532" y="448131"/>
                </a:lnTo>
                <a:lnTo>
                  <a:pt x="1884747" y="455821"/>
                </a:lnTo>
                <a:lnTo>
                  <a:pt x="1875888" y="459059"/>
                </a:lnTo>
                <a:lnTo>
                  <a:pt x="1861123" y="474438"/>
                </a:lnTo>
                <a:lnTo>
                  <a:pt x="1850788" y="476866"/>
                </a:lnTo>
                <a:lnTo>
                  <a:pt x="1850050" y="484960"/>
                </a:lnTo>
                <a:lnTo>
                  <a:pt x="1839714" y="493459"/>
                </a:lnTo>
                <a:lnTo>
                  <a:pt x="1828640" y="486984"/>
                </a:lnTo>
                <a:lnTo>
                  <a:pt x="1827902" y="492245"/>
                </a:lnTo>
                <a:lnTo>
                  <a:pt x="1833070" y="502768"/>
                </a:lnTo>
                <a:lnTo>
                  <a:pt x="1824211" y="511267"/>
                </a:lnTo>
                <a:lnTo>
                  <a:pt x="1820520" y="527860"/>
                </a:lnTo>
                <a:lnTo>
                  <a:pt x="1814614" y="536764"/>
                </a:lnTo>
                <a:lnTo>
                  <a:pt x="1810184" y="548500"/>
                </a:lnTo>
                <a:lnTo>
                  <a:pt x="1802064" y="552548"/>
                </a:lnTo>
                <a:lnTo>
                  <a:pt x="1795420" y="571165"/>
                </a:lnTo>
                <a:lnTo>
                  <a:pt x="1799111" y="575212"/>
                </a:lnTo>
                <a:lnTo>
                  <a:pt x="1799111" y="588163"/>
                </a:lnTo>
                <a:lnTo>
                  <a:pt x="1790252" y="602732"/>
                </a:lnTo>
                <a:lnTo>
                  <a:pt x="1786561" y="610422"/>
                </a:lnTo>
                <a:lnTo>
                  <a:pt x="1777702" y="613255"/>
                </a:lnTo>
                <a:lnTo>
                  <a:pt x="1773272" y="617302"/>
                </a:lnTo>
                <a:lnTo>
                  <a:pt x="1783608" y="619326"/>
                </a:lnTo>
                <a:lnTo>
                  <a:pt x="1786561" y="626610"/>
                </a:lnTo>
                <a:lnTo>
                  <a:pt x="1783608" y="634705"/>
                </a:lnTo>
                <a:lnTo>
                  <a:pt x="1788776" y="640371"/>
                </a:lnTo>
                <a:lnTo>
                  <a:pt x="1788037" y="652107"/>
                </a:lnTo>
                <a:lnTo>
                  <a:pt x="1792466" y="654131"/>
                </a:lnTo>
                <a:lnTo>
                  <a:pt x="1782869" y="675581"/>
                </a:lnTo>
                <a:lnTo>
                  <a:pt x="1770319" y="687318"/>
                </a:lnTo>
                <a:lnTo>
                  <a:pt x="1743004" y="692984"/>
                </a:lnTo>
                <a:lnTo>
                  <a:pt x="1739313" y="702292"/>
                </a:lnTo>
                <a:lnTo>
                  <a:pt x="1752602" y="692174"/>
                </a:lnTo>
                <a:lnTo>
                  <a:pt x="1775487" y="689341"/>
                </a:lnTo>
                <a:lnTo>
                  <a:pt x="1792466" y="669915"/>
                </a:lnTo>
                <a:lnTo>
                  <a:pt x="1805017" y="646846"/>
                </a:lnTo>
                <a:lnTo>
                  <a:pt x="1833808" y="646037"/>
                </a:lnTo>
                <a:lnTo>
                  <a:pt x="1842667" y="649679"/>
                </a:lnTo>
                <a:lnTo>
                  <a:pt x="1842667" y="658178"/>
                </a:lnTo>
                <a:lnTo>
                  <a:pt x="1838238" y="668296"/>
                </a:lnTo>
                <a:lnTo>
                  <a:pt x="1838238" y="679223"/>
                </a:lnTo>
                <a:lnTo>
                  <a:pt x="1844144" y="691365"/>
                </a:lnTo>
                <a:lnTo>
                  <a:pt x="1844144" y="709982"/>
                </a:lnTo>
                <a:lnTo>
                  <a:pt x="1836761" y="727789"/>
                </a:lnTo>
                <a:lnTo>
                  <a:pt x="1842667" y="735883"/>
                </a:lnTo>
                <a:lnTo>
                  <a:pt x="1846358" y="753691"/>
                </a:lnTo>
                <a:lnTo>
                  <a:pt x="1842667" y="762999"/>
                </a:lnTo>
                <a:lnTo>
                  <a:pt x="1811661" y="789710"/>
                </a:lnTo>
                <a:lnTo>
                  <a:pt x="1797634" y="794162"/>
                </a:lnTo>
                <a:lnTo>
                  <a:pt x="1786561" y="792543"/>
                </a:lnTo>
                <a:lnTo>
                  <a:pt x="1797634" y="796995"/>
                </a:lnTo>
                <a:lnTo>
                  <a:pt x="1812399" y="797400"/>
                </a:lnTo>
                <a:lnTo>
                  <a:pt x="1847835" y="786877"/>
                </a:lnTo>
                <a:lnTo>
                  <a:pt x="1884009" y="775950"/>
                </a:lnTo>
                <a:lnTo>
                  <a:pt x="1900989" y="773926"/>
                </a:lnTo>
                <a:lnTo>
                  <a:pt x="1923874" y="787687"/>
                </a:lnTo>
                <a:lnTo>
                  <a:pt x="1938639" y="799828"/>
                </a:lnTo>
                <a:lnTo>
                  <a:pt x="1960048" y="805899"/>
                </a:lnTo>
                <a:lnTo>
                  <a:pt x="1965954" y="810351"/>
                </a:lnTo>
                <a:lnTo>
                  <a:pt x="1975551" y="812779"/>
                </a:lnTo>
                <a:lnTo>
                  <a:pt x="1991054" y="827754"/>
                </a:lnTo>
                <a:lnTo>
                  <a:pt x="1999175" y="830587"/>
                </a:lnTo>
                <a:lnTo>
                  <a:pt x="2006557" y="844347"/>
                </a:lnTo>
                <a:lnTo>
                  <a:pt x="2015416" y="849203"/>
                </a:lnTo>
                <a:lnTo>
                  <a:pt x="2015416" y="857298"/>
                </a:lnTo>
                <a:lnTo>
                  <a:pt x="2022060" y="863773"/>
                </a:lnTo>
                <a:lnTo>
                  <a:pt x="2028705" y="879557"/>
                </a:lnTo>
                <a:lnTo>
                  <a:pt x="2027967" y="883604"/>
                </a:lnTo>
                <a:lnTo>
                  <a:pt x="2035349" y="881176"/>
                </a:lnTo>
                <a:lnTo>
                  <a:pt x="2039778" y="886032"/>
                </a:lnTo>
                <a:lnTo>
                  <a:pt x="2060449" y="898579"/>
                </a:lnTo>
                <a:lnTo>
                  <a:pt x="2067093" y="900197"/>
                </a:lnTo>
                <a:lnTo>
                  <a:pt x="2081858" y="909911"/>
                </a:lnTo>
                <a:lnTo>
                  <a:pt x="2089979" y="912339"/>
                </a:lnTo>
                <a:lnTo>
                  <a:pt x="2106220" y="926099"/>
                </a:lnTo>
                <a:lnTo>
                  <a:pt x="2108435" y="932575"/>
                </a:lnTo>
                <a:lnTo>
                  <a:pt x="2120985" y="943907"/>
                </a:lnTo>
                <a:lnTo>
                  <a:pt x="2118770" y="948358"/>
                </a:lnTo>
                <a:lnTo>
                  <a:pt x="2122462" y="951191"/>
                </a:lnTo>
                <a:lnTo>
                  <a:pt x="2137965" y="951596"/>
                </a:lnTo>
                <a:lnTo>
                  <a:pt x="2143133" y="953215"/>
                </a:lnTo>
                <a:lnTo>
                  <a:pt x="2154206" y="950787"/>
                </a:lnTo>
                <a:lnTo>
                  <a:pt x="2174877" y="951596"/>
                </a:lnTo>
                <a:lnTo>
                  <a:pt x="2180045" y="956048"/>
                </a:lnTo>
                <a:lnTo>
                  <a:pt x="2183736" y="956048"/>
                </a:lnTo>
                <a:lnTo>
                  <a:pt x="2199239" y="960095"/>
                </a:lnTo>
                <a:lnTo>
                  <a:pt x="2216219" y="963333"/>
                </a:lnTo>
                <a:lnTo>
                  <a:pt x="2228769" y="959690"/>
                </a:lnTo>
                <a:lnTo>
                  <a:pt x="2235413" y="959690"/>
                </a:lnTo>
                <a:lnTo>
                  <a:pt x="2235413" y="962928"/>
                </a:lnTo>
                <a:lnTo>
                  <a:pt x="2238366" y="961309"/>
                </a:lnTo>
                <a:lnTo>
                  <a:pt x="2243534" y="961309"/>
                </a:lnTo>
                <a:lnTo>
                  <a:pt x="2245748" y="974665"/>
                </a:lnTo>
                <a:lnTo>
                  <a:pt x="2232460" y="997329"/>
                </a:lnTo>
                <a:lnTo>
                  <a:pt x="2231722" y="1005423"/>
                </a:lnTo>
                <a:lnTo>
                  <a:pt x="2225078" y="1013922"/>
                </a:lnTo>
                <a:lnTo>
                  <a:pt x="2217695" y="1026064"/>
                </a:lnTo>
                <a:lnTo>
                  <a:pt x="2219910" y="1036182"/>
                </a:lnTo>
                <a:lnTo>
                  <a:pt x="2222863" y="1039015"/>
                </a:lnTo>
                <a:lnTo>
                  <a:pt x="2223601" y="1058846"/>
                </a:lnTo>
                <a:lnTo>
                  <a:pt x="2210313" y="1077462"/>
                </a:lnTo>
                <a:lnTo>
                  <a:pt x="2210313" y="1085557"/>
                </a:lnTo>
                <a:lnTo>
                  <a:pt x="2206622" y="1097293"/>
                </a:lnTo>
                <a:lnTo>
                  <a:pt x="2197024" y="1104983"/>
                </a:lnTo>
                <a:lnTo>
                  <a:pt x="2191857" y="1123195"/>
                </a:lnTo>
                <a:lnTo>
                  <a:pt x="2195548" y="1130885"/>
                </a:lnTo>
                <a:lnTo>
                  <a:pt x="2205883" y="1138170"/>
                </a:lnTo>
                <a:lnTo>
                  <a:pt x="2205883" y="1149097"/>
                </a:lnTo>
                <a:lnTo>
                  <a:pt x="2213266" y="1153144"/>
                </a:lnTo>
                <a:lnTo>
                  <a:pt x="2219172" y="1160429"/>
                </a:lnTo>
                <a:lnTo>
                  <a:pt x="2216957" y="1168118"/>
                </a:lnTo>
                <a:lnTo>
                  <a:pt x="2218433" y="1172166"/>
                </a:lnTo>
                <a:lnTo>
                  <a:pt x="2217695" y="1178641"/>
                </a:lnTo>
                <a:lnTo>
                  <a:pt x="2227292" y="1181879"/>
                </a:lnTo>
                <a:lnTo>
                  <a:pt x="2239104" y="1187545"/>
                </a:lnTo>
                <a:lnTo>
                  <a:pt x="2241319" y="1187545"/>
                </a:lnTo>
                <a:lnTo>
                  <a:pt x="2242795" y="1194020"/>
                </a:lnTo>
                <a:lnTo>
                  <a:pt x="2248701" y="1201710"/>
                </a:lnTo>
                <a:lnTo>
                  <a:pt x="2250916" y="1216279"/>
                </a:lnTo>
                <a:lnTo>
                  <a:pt x="2253131" y="1222350"/>
                </a:lnTo>
                <a:lnTo>
                  <a:pt x="2249440" y="1234896"/>
                </a:lnTo>
                <a:lnTo>
                  <a:pt x="2230245" y="1250680"/>
                </a:lnTo>
                <a:lnTo>
                  <a:pt x="2244272" y="1244205"/>
                </a:lnTo>
                <a:lnTo>
                  <a:pt x="2256822" y="1235706"/>
                </a:lnTo>
                <a:lnTo>
                  <a:pt x="2270111" y="1240158"/>
                </a:lnTo>
                <a:lnTo>
                  <a:pt x="2278969" y="1247847"/>
                </a:lnTo>
                <a:lnTo>
                  <a:pt x="2287090" y="1248252"/>
                </a:lnTo>
                <a:lnTo>
                  <a:pt x="2290043" y="1240562"/>
                </a:lnTo>
                <a:lnTo>
                  <a:pt x="2290043" y="1232873"/>
                </a:lnTo>
                <a:lnTo>
                  <a:pt x="2307023" y="1213446"/>
                </a:lnTo>
                <a:lnTo>
                  <a:pt x="2310714" y="1213042"/>
                </a:lnTo>
                <a:lnTo>
                  <a:pt x="2308499" y="1220731"/>
                </a:lnTo>
                <a:lnTo>
                  <a:pt x="2309976" y="1225993"/>
                </a:lnTo>
                <a:lnTo>
                  <a:pt x="2315882" y="1227207"/>
                </a:lnTo>
                <a:lnTo>
                  <a:pt x="2319573" y="1243395"/>
                </a:lnTo>
                <a:lnTo>
                  <a:pt x="2317358" y="1255942"/>
                </a:lnTo>
                <a:lnTo>
                  <a:pt x="2329170" y="1264036"/>
                </a:lnTo>
                <a:lnTo>
                  <a:pt x="2346150" y="1266059"/>
                </a:lnTo>
                <a:lnTo>
                  <a:pt x="2336552" y="1262012"/>
                </a:lnTo>
                <a:lnTo>
                  <a:pt x="2326955" y="1251894"/>
                </a:lnTo>
                <a:lnTo>
                  <a:pt x="2324741" y="1240967"/>
                </a:lnTo>
                <a:lnTo>
                  <a:pt x="2326955" y="1226802"/>
                </a:lnTo>
                <a:lnTo>
                  <a:pt x="2332123" y="1220327"/>
                </a:lnTo>
                <a:lnTo>
                  <a:pt x="2326955" y="1215065"/>
                </a:lnTo>
                <a:lnTo>
                  <a:pt x="2326217" y="1205757"/>
                </a:lnTo>
                <a:lnTo>
                  <a:pt x="2330647" y="1207780"/>
                </a:lnTo>
                <a:lnTo>
                  <a:pt x="2335814" y="1206162"/>
                </a:lnTo>
                <a:lnTo>
                  <a:pt x="2340244" y="1192806"/>
                </a:lnTo>
                <a:lnTo>
                  <a:pt x="2352056" y="1182283"/>
                </a:lnTo>
                <a:lnTo>
                  <a:pt x="2349103" y="1178641"/>
                </a:lnTo>
                <a:lnTo>
                  <a:pt x="2347626" y="1165285"/>
                </a:lnTo>
                <a:lnTo>
                  <a:pt x="2341720" y="1162048"/>
                </a:lnTo>
                <a:lnTo>
                  <a:pt x="2341720" y="1152739"/>
                </a:lnTo>
                <a:lnTo>
                  <a:pt x="2351317" y="1142217"/>
                </a:lnTo>
                <a:lnTo>
                  <a:pt x="2347626" y="1136955"/>
                </a:lnTo>
                <a:lnTo>
                  <a:pt x="2347626" y="1131694"/>
                </a:lnTo>
                <a:lnTo>
                  <a:pt x="2342458" y="1130075"/>
                </a:lnTo>
                <a:lnTo>
                  <a:pt x="2340982" y="1124005"/>
                </a:lnTo>
                <a:lnTo>
                  <a:pt x="2349103" y="1101745"/>
                </a:lnTo>
                <a:lnTo>
                  <a:pt x="2346888" y="1092842"/>
                </a:lnTo>
                <a:lnTo>
                  <a:pt x="2349103" y="1077462"/>
                </a:lnTo>
                <a:lnTo>
                  <a:pt x="2354270" y="1072606"/>
                </a:lnTo>
                <a:lnTo>
                  <a:pt x="2352056" y="1063702"/>
                </a:lnTo>
                <a:lnTo>
                  <a:pt x="2357223" y="1060869"/>
                </a:lnTo>
                <a:lnTo>
                  <a:pt x="2353532" y="1053180"/>
                </a:lnTo>
                <a:lnTo>
                  <a:pt x="2359438" y="1049132"/>
                </a:lnTo>
                <a:lnTo>
                  <a:pt x="2353532" y="1047918"/>
                </a:lnTo>
                <a:lnTo>
                  <a:pt x="2350579" y="1041848"/>
                </a:lnTo>
                <a:lnTo>
                  <a:pt x="2355747" y="1039419"/>
                </a:lnTo>
                <a:lnTo>
                  <a:pt x="2351317" y="1032539"/>
                </a:lnTo>
                <a:lnTo>
                  <a:pt x="2352056" y="1024040"/>
                </a:lnTo>
                <a:lnTo>
                  <a:pt x="2347626" y="1016755"/>
                </a:lnTo>
                <a:lnTo>
                  <a:pt x="2346888" y="1007447"/>
                </a:lnTo>
                <a:lnTo>
                  <a:pt x="2343197" y="1002590"/>
                </a:lnTo>
                <a:lnTo>
                  <a:pt x="2356485" y="996924"/>
                </a:lnTo>
                <a:lnTo>
                  <a:pt x="2376418" y="994091"/>
                </a:lnTo>
                <a:lnTo>
                  <a:pt x="2386015" y="987211"/>
                </a:lnTo>
                <a:lnTo>
                  <a:pt x="2397827" y="987211"/>
                </a:lnTo>
                <a:lnTo>
                  <a:pt x="2402994" y="983569"/>
                </a:lnTo>
                <a:lnTo>
                  <a:pt x="2422189" y="974260"/>
                </a:lnTo>
                <a:lnTo>
                  <a:pt x="2453195" y="963738"/>
                </a:lnTo>
                <a:lnTo>
                  <a:pt x="2453195" y="960500"/>
                </a:lnTo>
                <a:lnTo>
                  <a:pt x="2459839" y="954834"/>
                </a:lnTo>
                <a:lnTo>
                  <a:pt x="2483463" y="945525"/>
                </a:lnTo>
                <a:lnTo>
                  <a:pt x="2484939" y="937836"/>
                </a:lnTo>
                <a:lnTo>
                  <a:pt x="2496013" y="932575"/>
                </a:lnTo>
                <a:lnTo>
                  <a:pt x="2510040" y="912744"/>
                </a:lnTo>
                <a:lnTo>
                  <a:pt x="2515946" y="913553"/>
                </a:lnTo>
                <a:lnTo>
                  <a:pt x="2520375" y="918005"/>
                </a:lnTo>
                <a:lnTo>
                  <a:pt x="2530711" y="917195"/>
                </a:lnTo>
                <a:lnTo>
                  <a:pt x="2538093" y="909506"/>
                </a:lnTo>
                <a:lnTo>
                  <a:pt x="2529234" y="898983"/>
                </a:lnTo>
                <a:lnTo>
                  <a:pt x="2528496" y="887247"/>
                </a:lnTo>
                <a:lnTo>
                  <a:pt x="2522590" y="892508"/>
                </a:lnTo>
                <a:lnTo>
                  <a:pt x="2520375" y="901816"/>
                </a:lnTo>
                <a:lnTo>
                  <a:pt x="2515946" y="902626"/>
                </a:lnTo>
                <a:lnTo>
                  <a:pt x="2519637" y="890889"/>
                </a:lnTo>
                <a:lnTo>
                  <a:pt x="2528496" y="868630"/>
                </a:lnTo>
                <a:lnTo>
                  <a:pt x="2532187" y="864987"/>
                </a:lnTo>
                <a:lnTo>
                  <a:pt x="2532187" y="848799"/>
                </a:lnTo>
                <a:lnTo>
                  <a:pt x="2533664" y="837467"/>
                </a:lnTo>
                <a:lnTo>
                  <a:pt x="2525543" y="823706"/>
                </a:lnTo>
                <a:lnTo>
                  <a:pt x="2527019" y="795781"/>
                </a:lnTo>
                <a:lnTo>
                  <a:pt x="2524066" y="771498"/>
                </a:lnTo>
                <a:lnTo>
                  <a:pt x="2508563" y="750048"/>
                </a:lnTo>
                <a:lnTo>
                  <a:pt x="2498228" y="743168"/>
                </a:lnTo>
                <a:lnTo>
                  <a:pt x="2495275" y="733455"/>
                </a:lnTo>
                <a:lnTo>
                  <a:pt x="2484939" y="731027"/>
                </a:lnTo>
                <a:lnTo>
                  <a:pt x="2481986" y="723742"/>
                </a:lnTo>
                <a:lnTo>
                  <a:pt x="2487892" y="705934"/>
                </a:lnTo>
                <a:lnTo>
                  <a:pt x="2497490" y="701887"/>
                </a:lnTo>
                <a:lnTo>
                  <a:pt x="2524066" y="676795"/>
                </a:lnTo>
                <a:lnTo>
                  <a:pt x="2532187" y="675581"/>
                </a:lnTo>
                <a:lnTo>
                  <a:pt x="2538831" y="668701"/>
                </a:lnTo>
                <a:lnTo>
                  <a:pt x="2538093" y="662630"/>
                </a:lnTo>
                <a:lnTo>
                  <a:pt x="2534402" y="660606"/>
                </a:lnTo>
                <a:lnTo>
                  <a:pt x="2534402" y="656964"/>
                </a:lnTo>
                <a:lnTo>
                  <a:pt x="2544737" y="644418"/>
                </a:lnTo>
                <a:lnTo>
                  <a:pt x="2549905" y="644418"/>
                </a:lnTo>
                <a:lnTo>
                  <a:pt x="2555811" y="655345"/>
                </a:lnTo>
                <a:lnTo>
                  <a:pt x="2562455" y="658178"/>
                </a:lnTo>
                <a:lnTo>
                  <a:pt x="2558764" y="653322"/>
                </a:lnTo>
                <a:lnTo>
                  <a:pt x="2559502" y="642799"/>
                </a:lnTo>
                <a:lnTo>
                  <a:pt x="2570576" y="638347"/>
                </a:lnTo>
                <a:lnTo>
                  <a:pt x="2580911" y="620944"/>
                </a:lnTo>
                <a:lnTo>
                  <a:pt x="2578696" y="614874"/>
                </a:lnTo>
                <a:lnTo>
                  <a:pt x="2565408" y="614874"/>
                </a:lnTo>
                <a:lnTo>
                  <a:pt x="2564670" y="610827"/>
                </a:lnTo>
                <a:lnTo>
                  <a:pt x="2573529" y="600304"/>
                </a:lnTo>
                <a:lnTo>
                  <a:pt x="2567623" y="596257"/>
                </a:lnTo>
                <a:lnTo>
                  <a:pt x="2564670" y="589781"/>
                </a:lnTo>
                <a:lnTo>
                  <a:pt x="2571314" y="582497"/>
                </a:lnTo>
                <a:lnTo>
                  <a:pt x="2580911" y="579259"/>
                </a:lnTo>
                <a:lnTo>
                  <a:pt x="2570576" y="577640"/>
                </a:lnTo>
                <a:lnTo>
                  <a:pt x="2569838" y="572783"/>
                </a:lnTo>
                <a:lnTo>
                  <a:pt x="2574267" y="559832"/>
                </a:lnTo>
                <a:lnTo>
                  <a:pt x="2581649" y="555381"/>
                </a:lnTo>
                <a:lnTo>
                  <a:pt x="2575743" y="554571"/>
                </a:lnTo>
                <a:lnTo>
                  <a:pt x="2559502" y="555785"/>
                </a:lnTo>
                <a:lnTo>
                  <a:pt x="2554334" y="553762"/>
                </a:lnTo>
                <a:lnTo>
                  <a:pt x="2555073" y="546882"/>
                </a:lnTo>
                <a:lnTo>
                  <a:pt x="2576482" y="531502"/>
                </a:lnTo>
                <a:lnTo>
                  <a:pt x="2589770" y="513695"/>
                </a:lnTo>
                <a:lnTo>
                  <a:pt x="2591985" y="503172"/>
                </a:lnTo>
                <a:lnTo>
                  <a:pt x="2598629" y="504387"/>
                </a:lnTo>
                <a:lnTo>
                  <a:pt x="2603058" y="499125"/>
                </a:lnTo>
                <a:lnTo>
                  <a:pt x="2603058" y="488603"/>
                </a:lnTo>
                <a:lnTo>
                  <a:pt x="2597153" y="486579"/>
                </a:lnTo>
                <a:lnTo>
                  <a:pt x="2596414" y="482532"/>
                </a:lnTo>
                <a:lnTo>
                  <a:pt x="2591247" y="481723"/>
                </a:lnTo>
                <a:lnTo>
                  <a:pt x="2585341" y="472819"/>
                </a:lnTo>
                <a:lnTo>
                  <a:pt x="2586079" y="455011"/>
                </a:lnTo>
                <a:lnTo>
                  <a:pt x="2592723" y="441656"/>
                </a:lnTo>
                <a:lnTo>
                  <a:pt x="2592723" y="429919"/>
                </a:lnTo>
                <a:lnTo>
                  <a:pt x="2600844" y="425872"/>
                </a:lnTo>
                <a:lnTo>
                  <a:pt x="2605273" y="428705"/>
                </a:lnTo>
                <a:lnTo>
                  <a:pt x="2610441" y="428300"/>
                </a:lnTo>
                <a:lnTo>
                  <a:pt x="2610441" y="422634"/>
                </a:lnTo>
                <a:lnTo>
                  <a:pt x="2617085" y="416564"/>
                </a:lnTo>
                <a:lnTo>
                  <a:pt x="2623729" y="415754"/>
                </a:lnTo>
                <a:lnTo>
                  <a:pt x="2629635" y="413326"/>
                </a:lnTo>
                <a:lnTo>
                  <a:pt x="2635541" y="416968"/>
                </a:lnTo>
                <a:lnTo>
                  <a:pt x="2652521" y="418182"/>
                </a:lnTo>
                <a:lnTo>
                  <a:pt x="2668762" y="426681"/>
                </a:lnTo>
                <a:lnTo>
                  <a:pt x="2690910" y="437609"/>
                </a:lnTo>
                <a:lnTo>
                  <a:pt x="2703460" y="437609"/>
                </a:lnTo>
                <a:lnTo>
                  <a:pt x="2700507" y="446512"/>
                </a:lnTo>
                <a:lnTo>
                  <a:pt x="2687957" y="450964"/>
                </a:lnTo>
                <a:lnTo>
                  <a:pt x="2704198" y="450560"/>
                </a:lnTo>
                <a:lnTo>
                  <a:pt x="2717486" y="441251"/>
                </a:lnTo>
                <a:lnTo>
                  <a:pt x="2727083" y="441656"/>
                </a:lnTo>
                <a:lnTo>
                  <a:pt x="2732251" y="446917"/>
                </a:lnTo>
                <a:lnTo>
                  <a:pt x="2739634" y="446917"/>
                </a:lnTo>
                <a:lnTo>
                  <a:pt x="2746278" y="456226"/>
                </a:lnTo>
                <a:lnTo>
                  <a:pt x="2746278" y="446512"/>
                </a:lnTo>
                <a:lnTo>
                  <a:pt x="2758090" y="450964"/>
                </a:lnTo>
                <a:lnTo>
                  <a:pt x="2763257" y="445703"/>
                </a:lnTo>
                <a:lnTo>
                  <a:pt x="2771378" y="445298"/>
                </a:lnTo>
                <a:lnTo>
                  <a:pt x="2783928" y="437609"/>
                </a:lnTo>
                <a:lnTo>
                  <a:pt x="2800908" y="450560"/>
                </a:lnTo>
                <a:lnTo>
                  <a:pt x="2800908" y="459868"/>
                </a:lnTo>
                <a:lnTo>
                  <a:pt x="2812720" y="468367"/>
                </a:lnTo>
                <a:lnTo>
                  <a:pt x="2821579" y="468367"/>
                </a:lnTo>
                <a:lnTo>
                  <a:pt x="2821579" y="482937"/>
                </a:lnTo>
                <a:lnTo>
                  <a:pt x="2815673" y="490222"/>
                </a:lnTo>
                <a:lnTo>
                  <a:pt x="2815673" y="496697"/>
                </a:lnTo>
                <a:lnTo>
                  <a:pt x="2822317" y="493055"/>
                </a:lnTo>
                <a:lnTo>
                  <a:pt x="2832652" y="501958"/>
                </a:lnTo>
                <a:lnTo>
                  <a:pt x="2837820" y="512076"/>
                </a:lnTo>
                <a:lnTo>
                  <a:pt x="2829699" y="514100"/>
                </a:lnTo>
                <a:lnTo>
                  <a:pt x="2838558" y="520170"/>
                </a:lnTo>
                <a:lnTo>
                  <a:pt x="2845941" y="514100"/>
                </a:lnTo>
                <a:lnTo>
                  <a:pt x="2854061" y="525432"/>
                </a:lnTo>
                <a:lnTo>
                  <a:pt x="2852585" y="530693"/>
                </a:lnTo>
                <a:lnTo>
                  <a:pt x="2844464" y="524622"/>
                </a:lnTo>
                <a:lnTo>
                  <a:pt x="2840035" y="533121"/>
                </a:lnTo>
                <a:lnTo>
                  <a:pt x="2831176" y="533121"/>
                </a:lnTo>
                <a:lnTo>
                  <a:pt x="2843726" y="544453"/>
                </a:lnTo>
                <a:lnTo>
                  <a:pt x="2843726" y="553357"/>
                </a:lnTo>
                <a:lnTo>
                  <a:pt x="2852585" y="546072"/>
                </a:lnTo>
                <a:lnTo>
                  <a:pt x="2852585" y="553357"/>
                </a:lnTo>
                <a:lnTo>
                  <a:pt x="2859967" y="548500"/>
                </a:lnTo>
                <a:lnTo>
                  <a:pt x="2876209" y="561047"/>
                </a:lnTo>
                <a:lnTo>
                  <a:pt x="2881376" y="559023"/>
                </a:lnTo>
                <a:lnTo>
                  <a:pt x="2885068" y="563880"/>
                </a:lnTo>
                <a:lnTo>
                  <a:pt x="2896141" y="559023"/>
                </a:lnTo>
                <a:lnTo>
                  <a:pt x="2908691" y="563070"/>
                </a:lnTo>
                <a:lnTo>
                  <a:pt x="2907215" y="579664"/>
                </a:lnTo>
                <a:lnTo>
                  <a:pt x="2911644" y="586948"/>
                </a:lnTo>
                <a:lnTo>
                  <a:pt x="2923456" y="579259"/>
                </a:lnTo>
                <a:lnTo>
                  <a:pt x="2925671" y="565094"/>
                </a:lnTo>
                <a:lnTo>
                  <a:pt x="2933053" y="564689"/>
                </a:lnTo>
                <a:lnTo>
                  <a:pt x="2933792" y="580473"/>
                </a:lnTo>
                <a:lnTo>
                  <a:pt x="2931577" y="595852"/>
                </a:lnTo>
                <a:lnTo>
                  <a:pt x="2918288" y="598280"/>
                </a:lnTo>
                <a:lnTo>
                  <a:pt x="2908691" y="611636"/>
                </a:lnTo>
                <a:lnTo>
                  <a:pt x="2910906" y="634300"/>
                </a:lnTo>
                <a:lnTo>
                  <a:pt x="2907215" y="641990"/>
                </a:lnTo>
                <a:lnTo>
                  <a:pt x="2905000" y="630253"/>
                </a:lnTo>
                <a:lnTo>
                  <a:pt x="2900571" y="635514"/>
                </a:lnTo>
                <a:lnTo>
                  <a:pt x="2897618" y="649274"/>
                </a:lnTo>
                <a:lnTo>
                  <a:pt x="2876209" y="646846"/>
                </a:lnTo>
                <a:lnTo>
                  <a:pt x="2850370" y="639561"/>
                </a:lnTo>
                <a:lnTo>
                  <a:pt x="2873256" y="650893"/>
                </a:lnTo>
                <a:lnTo>
                  <a:pt x="2891712" y="654131"/>
                </a:lnTo>
                <a:lnTo>
                  <a:pt x="2905000" y="664654"/>
                </a:lnTo>
                <a:lnTo>
                  <a:pt x="2904262" y="680437"/>
                </a:lnTo>
                <a:lnTo>
                  <a:pt x="2895403" y="692174"/>
                </a:lnTo>
                <a:lnTo>
                  <a:pt x="2893926" y="697435"/>
                </a:lnTo>
                <a:lnTo>
                  <a:pt x="2883591" y="709982"/>
                </a:lnTo>
                <a:lnTo>
                  <a:pt x="2886544" y="711196"/>
                </a:lnTo>
                <a:lnTo>
                  <a:pt x="2899094" y="729003"/>
                </a:lnTo>
                <a:lnTo>
                  <a:pt x="2907215" y="731431"/>
                </a:lnTo>
                <a:lnTo>
                  <a:pt x="2902047" y="733455"/>
                </a:lnTo>
                <a:lnTo>
                  <a:pt x="2885068" y="725765"/>
                </a:lnTo>
                <a:lnTo>
                  <a:pt x="2896141" y="741549"/>
                </a:lnTo>
                <a:lnTo>
                  <a:pt x="2905000" y="747620"/>
                </a:lnTo>
                <a:lnTo>
                  <a:pt x="2908691" y="747215"/>
                </a:lnTo>
                <a:lnTo>
                  <a:pt x="2905000" y="737502"/>
                </a:lnTo>
                <a:lnTo>
                  <a:pt x="2913859" y="737502"/>
                </a:lnTo>
                <a:lnTo>
                  <a:pt x="2924194" y="745192"/>
                </a:lnTo>
                <a:lnTo>
                  <a:pt x="2929362" y="754500"/>
                </a:lnTo>
                <a:lnTo>
                  <a:pt x="2927147" y="764618"/>
                </a:lnTo>
                <a:lnTo>
                  <a:pt x="2927886" y="774736"/>
                </a:lnTo>
                <a:lnTo>
                  <a:pt x="2917550" y="790520"/>
                </a:lnTo>
                <a:lnTo>
                  <a:pt x="2915336" y="800233"/>
                </a:lnTo>
                <a:lnTo>
                  <a:pt x="2907953" y="808732"/>
                </a:lnTo>
                <a:lnTo>
                  <a:pt x="2918288" y="803875"/>
                </a:lnTo>
                <a:lnTo>
                  <a:pt x="2931577" y="779592"/>
                </a:lnTo>
                <a:lnTo>
                  <a:pt x="2944127" y="767856"/>
                </a:lnTo>
                <a:lnTo>
                  <a:pt x="2947080" y="768665"/>
                </a:lnTo>
                <a:lnTo>
                  <a:pt x="2945604" y="777569"/>
                </a:lnTo>
                <a:lnTo>
                  <a:pt x="2947080" y="796186"/>
                </a:lnTo>
                <a:lnTo>
                  <a:pt x="2944127" y="799828"/>
                </a:lnTo>
                <a:lnTo>
                  <a:pt x="2944865" y="807518"/>
                </a:lnTo>
                <a:lnTo>
                  <a:pt x="2940436" y="816422"/>
                </a:lnTo>
                <a:lnTo>
                  <a:pt x="2951509" y="805090"/>
                </a:lnTo>
                <a:lnTo>
                  <a:pt x="2952986" y="794162"/>
                </a:lnTo>
                <a:lnTo>
                  <a:pt x="2964060" y="786473"/>
                </a:lnTo>
                <a:lnTo>
                  <a:pt x="2972919" y="785258"/>
                </a:lnTo>
                <a:lnTo>
                  <a:pt x="2981777" y="777974"/>
                </a:lnTo>
                <a:lnTo>
                  <a:pt x="2988422" y="779188"/>
                </a:lnTo>
                <a:lnTo>
                  <a:pt x="2989898" y="783235"/>
                </a:lnTo>
                <a:lnTo>
                  <a:pt x="2994328" y="778783"/>
                </a:lnTo>
                <a:lnTo>
                  <a:pt x="3003187" y="776759"/>
                </a:lnTo>
                <a:lnTo>
                  <a:pt x="3004663" y="768260"/>
                </a:lnTo>
                <a:lnTo>
                  <a:pt x="3011307" y="759761"/>
                </a:lnTo>
                <a:lnTo>
                  <a:pt x="3024596" y="750858"/>
                </a:lnTo>
                <a:lnTo>
                  <a:pt x="3031240" y="756928"/>
                </a:lnTo>
                <a:lnTo>
                  <a:pt x="3034193" y="770284"/>
                </a:lnTo>
                <a:lnTo>
                  <a:pt x="3031978" y="780807"/>
                </a:lnTo>
                <a:lnTo>
                  <a:pt x="3039360" y="766642"/>
                </a:lnTo>
                <a:lnTo>
                  <a:pt x="3038622" y="752881"/>
                </a:lnTo>
                <a:lnTo>
                  <a:pt x="3042313" y="752072"/>
                </a:lnTo>
                <a:lnTo>
                  <a:pt x="3041575" y="747620"/>
                </a:lnTo>
                <a:lnTo>
                  <a:pt x="3047481" y="739121"/>
                </a:lnTo>
                <a:lnTo>
                  <a:pt x="3055602" y="737502"/>
                </a:lnTo>
                <a:lnTo>
                  <a:pt x="3057817" y="725765"/>
                </a:lnTo>
                <a:lnTo>
                  <a:pt x="3065199" y="721314"/>
                </a:lnTo>
                <a:lnTo>
                  <a:pt x="3071843" y="712410"/>
                </a:lnTo>
                <a:lnTo>
                  <a:pt x="3074796" y="706744"/>
                </a:lnTo>
                <a:lnTo>
                  <a:pt x="3079964" y="706339"/>
                </a:lnTo>
                <a:lnTo>
                  <a:pt x="3088823" y="714029"/>
                </a:lnTo>
                <a:lnTo>
                  <a:pt x="3088823" y="708363"/>
                </a:lnTo>
                <a:lnTo>
                  <a:pt x="3084393" y="701483"/>
                </a:lnTo>
                <a:lnTo>
                  <a:pt x="3076273" y="701483"/>
                </a:lnTo>
                <a:lnTo>
                  <a:pt x="3076273" y="695817"/>
                </a:lnTo>
                <a:lnTo>
                  <a:pt x="3082179" y="681652"/>
                </a:lnTo>
                <a:lnTo>
                  <a:pt x="3087346" y="679223"/>
                </a:lnTo>
                <a:lnTo>
                  <a:pt x="3093252" y="684889"/>
                </a:lnTo>
                <a:lnTo>
                  <a:pt x="3092514" y="676390"/>
                </a:lnTo>
                <a:lnTo>
                  <a:pt x="3098420" y="672343"/>
                </a:lnTo>
                <a:lnTo>
                  <a:pt x="3099896" y="665463"/>
                </a:lnTo>
                <a:lnTo>
                  <a:pt x="3110232" y="654536"/>
                </a:lnTo>
                <a:lnTo>
                  <a:pt x="3115400" y="646846"/>
                </a:lnTo>
                <a:lnTo>
                  <a:pt x="3113185" y="640775"/>
                </a:lnTo>
                <a:lnTo>
                  <a:pt x="3121306" y="630253"/>
                </a:lnTo>
                <a:lnTo>
                  <a:pt x="3131641" y="627015"/>
                </a:lnTo>
                <a:lnTo>
                  <a:pt x="3135332" y="630658"/>
                </a:lnTo>
                <a:lnTo>
                  <a:pt x="3127950" y="637133"/>
                </a:lnTo>
                <a:lnTo>
                  <a:pt x="3136070" y="633895"/>
                </a:lnTo>
                <a:lnTo>
                  <a:pt x="3139762" y="637538"/>
                </a:lnTo>
                <a:lnTo>
                  <a:pt x="3133117" y="641585"/>
                </a:lnTo>
                <a:lnTo>
                  <a:pt x="3132379" y="648060"/>
                </a:lnTo>
                <a:lnTo>
                  <a:pt x="3139023" y="652107"/>
                </a:lnTo>
                <a:lnTo>
                  <a:pt x="3133117" y="659392"/>
                </a:lnTo>
                <a:lnTo>
                  <a:pt x="3127950" y="660202"/>
                </a:lnTo>
                <a:lnTo>
                  <a:pt x="3127211" y="662225"/>
                </a:lnTo>
                <a:lnTo>
                  <a:pt x="3133117" y="663439"/>
                </a:lnTo>
                <a:lnTo>
                  <a:pt x="3139762" y="664654"/>
                </a:lnTo>
                <a:lnTo>
                  <a:pt x="3136809" y="671938"/>
                </a:lnTo>
                <a:lnTo>
                  <a:pt x="3133856" y="675581"/>
                </a:lnTo>
                <a:lnTo>
                  <a:pt x="3141238" y="675581"/>
                </a:lnTo>
                <a:lnTo>
                  <a:pt x="3141976" y="683270"/>
                </a:lnTo>
                <a:lnTo>
                  <a:pt x="3135332" y="687318"/>
                </a:lnTo>
                <a:lnTo>
                  <a:pt x="3137547" y="696221"/>
                </a:lnTo>
                <a:lnTo>
                  <a:pt x="3146406" y="704316"/>
                </a:lnTo>
                <a:lnTo>
                  <a:pt x="3147144" y="715648"/>
                </a:lnTo>
                <a:lnTo>
                  <a:pt x="3143453" y="719290"/>
                </a:lnTo>
                <a:lnTo>
                  <a:pt x="3138285" y="715243"/>
                </a:lnTo>
                <a:lnTo>
                  <a:pt x="3131641" y="717671"/>
                </a:lnTo>
                <a:lnTo>
                  <a:pt x="3138285" y="723337"/>
                </a:lnTo>
                <a:lnTo>
                  <a:pt x="3140500" y="728598"/>
                </a:lnTo>
                <a:lnTo>
                  <a:pt x="3144929" y="728598"/>
                </a:lnTo>
                <a:lnTo>
                  <a:pt x="3150835" y="722932"/>
                </a:lnTo>
                <a:lnTo>
                  <a:pt x="3152312" y="729408"/>
                </a:lnTo>
                <a:lnTo>
                  <a:pt x="3158956" y="733050"/>
                </a:lnTo>
                <a:lnTo>
                  <a:pt x="3151574" y="744382"/>
                </a:lnTo>
                <a:lnTo>
                  <a:pt x="3142715" y="746811"/>
                </a:lnTo>
                <a:lnTo>
                  <a:pt x="3132379" y="745192"/>
                </a:lnTo>
                <a:lnTo>
                  <a:pt x="3127211" y="750453"/>
                </a:lnTo>
                <a:lnTo>
                  <a:pt x="3135332" y="754905"/>
                </a:lnTo>
                <a:lnTo>
                  <a:pt x="3158218" y="748834"/>
                </a:lnTo>
                <a:lnTo>
                  <a:pt x="3165600" y="750453"/>
                </a:lnTo>
                <a:lnTo>
                  <a:pt x="3162647" y="758547"/>
                </a:lnTo>
                <a:lnTo>
                  <a:pt x="3153788" y="767856"/>
                </a:lnTo>
                <a:lnTo>
                  <a:pt x="3161171" y="770689"/>
                </a:lnTo>
                <a:lnTo>
                  <a:pt x="3169291" y="766237"/>
                </a:lnTo>
                <a:lnTo>
                  <a:pt x="3169291" y="776355"/>
                </a:lnTo>
                <a:lnTo>
                  <a:pt x="3161171" y="787282"/>
                </a:lnTo>
                <a:lnTo>
                  <a:pt x="3145668" y="787282"/>
                </a:lnTo>
                <a:lnTo>
                  <a:pt x="3138285" y="782425"/>
                </a:lnTo>
                <a:lnTo>
                  <a:pt x="3134594" y="788496"/>
                </a:lnTo>
                <a:lnTo>
                  <a:pt x="3136809" y="794972"/>
                </a:lnTo>
                <a:lnTo>
                  <a:pt x="3133117" y="802257"/>
                </a:lnTo>
                <a:lnTo>
                  <a:pt x="3146406" y="796591"/>
                </a:lnTo>
                <a:lnTo>
                  <a:pt x="3161909" y="796995"/>
                </a:lnTo>
                <a:lnTo>
                  <a:pt x="3172983" y="792543"/>
                </a:lnTo>
                <a:lnTo>
                  <a:pt x="3175936" y="795376"/>
                </a:lnTo>
                <a:lnTo>
                  <a:pt x="3170030" y="801447"/>
                </a:lnTo>
                <a:lnTo>
                  <a:pt x="3170030" y="805494"/>
                </a:lnTo>
                <a:lnTo>
                  <a:pt x="3161171" y="810351"/>
                </a:lnTo>
                <a:lnTo>
                  <a:pt x="3152312" y="810351"/>
                </a:lnTo>
                <a:lnTo>
                  <a:pt x="3137547" y="826944"/>
                </a:lnTo>
                <a:lnTo>
                  <a:pt x="3153788" y="820064"/>
                </a:lnTo>
                <a:lnTo>
                  <a:pt x="3164124" y="820064"/>
                </a:lnTo>
                <a:lnTo>
                  <a:pt x="3171506" y="817636"/>
                </a:lnTo>
                <a:lnTo>
                  <a:pt x="3180365" y="819659"/>
                </a:lnTo>
                <a:lnTo>
                  <a:pt x="3180365" y="827754"/>
                </a:lnTo>
                <a:lnTo>
                  <a:pt x="3172244" y="828563"/>
                </a:lnTo>
                <a:lnTo>
                  <a:pt x="3161909" y="835038"/>
                </a:lnTo>
                <a:lnTo>
                  <a:pt x="3158956" y="843942"/>
                </a:lnTo>
                <a:lnTo>
                  <a:pt x="3165600" y="838276"/>
                </a:lnTo>
                <a:lnTo>
                  <a:pt x="3174459" y="841109"/>
                </a:lnTo>
                <a:lnTo>
                  <a:pt x="3180365" y="835443"/>
                </a:lnTo>
                <a:lnTo>
                  <a:pt x="3189224" y="843133"/>
                </a:lnTo>
                <a:lnTo>
                  <a:pt x="3193653" y="858512"/>
                </a:lnTo>
                <a:lnTo>
                  <a:pt x="3184056" y="866201"/>
                </a:lnTo>
                <a:lnTo>
                  <a:pt x="3177412" y="863773"/>
                </a:lnTo>
                <a:lnTo>
                  <a:pt x="3172244" y="867820"/>
                </a:lnTo>
                <a:lnTo>
                  <a:pt x="3162647" y="867820"/>
                </a:lnTo>
                <a:lnTo>
                  <a:pt x="3169291" y="873891"/>
                </a:lnTo>
                <a:lnTo>
                  <a:pt x="3176674" y="872272"/>
                </a:lnTo>
                <a:lnTo>
                  <a:pt x="3180365" y="875105"/>
                </a:lnTo>
                <a:lnTo>
                  <a:pt x="3191439" y="875510"/>
                </a:lnTo>
                <a:lnTo>
                  <a:pt x="3195868" y="879557"/>
                </a:lnTo>
                <a:lnTo>
                  <a:pt x="3192915" y="886842"/>
                </a:lnTo>
                <a:lnTo>
                  <a:pt x="3186271" y="890889"/>
                </a:lnTo>
                <a:lnTo>
                  <a:pt x="3195130" y="894127"/>
                </a:lnTo>
                <a:lnTo>
                  <a:pt x="3202512" y="892508"/>
                </a:lnTo>
                <a:lnTo>
                  <a:pt x="3211371" y="900197"/>
                </a:lnTo>
                <a:lnTo>
                  <a:pt x="3209157" y="908292"/>
                </a:lnTo>
                <a:lnTo>
                  <a:pt x="3201774" y="911934"/>
                </a:lnTo>
                <a:lnTo>
                  <a:pt x="3189962" y="921243"/>
                </a:lnTo>
                <a:lnTo>
                  <a:pt x="3181842" y="918410"/>
                </a:lnTo>
                <a:lnTo>
                  <a:pt x="3179627" y="922457"/>
                </a:lnTo>
                <a:lnTo>
                  <a:pt x="3188486" y="926099"/>
                </a:lnTo>
                <a:lnTo>
                  <a:pt x="3189224" y="931765"/>
                </a:lnTo>
                <a:lnTo>
                  <a:pt x="3178889" y="932575"/>
                </a:lnTo>
                <a:lnTo>
                  <a:pt x="3165600" y="925694"/>
                </a:lnTo>
                <a:lnTo>
                  <a:pt x="3151574" y="926099"/>
                </a:lnTo>
                <a:lnTo>
                  <a:pt x="3164862" y="932575"/>
                </a:lnTo>
                <a:lnTo>
                  <a:pt x="3164862" y="941478"/>
                </a:lnTo>
                <a:lnTo>
                  <a:pt x="3175197" y="949977"/>
                </a:lnTo>
                <a:lnTo>
                  <a:pt x="3179627" y="955239"/>
                </a:lnTo>
                <a:lnTo>
                  <a:pt x="3177412" y="959690"/>
                </a:lnTo>
                <a:lnTo>
                  <a:pt x="3167077" y="960905"/>
                </a:lnTo>
                <a:lnTo>
                  <a:pt x="3162647" y="966166"/>
                </a:lnTo>
                <a:lnTo>
                  <a:pt x="3149359" y="965356"/>
                </a:lnTo>
                <a:lnTo>
                  <a:pt x="3167077" y="969808"/>
                </a:lnTo>
                <a:lnTo>
                  <a:pt x="3172983" y="968594"/>
                </a:lnTo>
                <a:lnTo>
                  <a:pt x="3174459" y="965356"/>
                </a:lnTo>
                <a:lnTo>
                  <a:pt x="3187747" y="962523"/>
                </a:lnTo>
                <a:lnTo>
                  <a:pt x="3192915" y="963738"/>
                </a:lnTo>
                <a:lnTo>
                  <a:pt x="3192915" y="969808"/>
                </a:lnTo>
                <a:lnTo>
                  <a:pt x="3197345" y="974260"/>
                </a:lnTo>
                <a:lnTo>
                  <a:pt x="3192915" y="978307"/>
                </a:lnTo>
                <a:lnTo>
                  <a:pt x="3198821" y="978712"/>
                </a:lnTo>
                <a:lnTo>
                  <a:pt x="3200298" y="981545"/>
                </a:lnTo>
                <a:lnTo>
                  <a:pt x="3198821" y="988425"/>
                </a:lnTo>
                <a:lnTo>
                  <a:pt x="3201774" y="991663"/>
                </a:lnTo>
                <a:lnTo>
                  <a:pt x="3210633" y="985997"/>
                </a:lnTo>
                <a:lnTo>
                  <a:pt x="3214324" y="987616"/>
                </a:lnTo>
                <a:lnTo>
                  <a:pt x="3220230" y="989235"/>
                </a:lnTo>
                <a:lnTo>
                  <a:pt x="3219492" y="1000971"/>
                </a:lnTo>
                <a:lnTo>
                  <a:pt x="3216539" y="1006233"/>
                </a:lnTo>
                <a:lnTo>
                  <a:pt x="3216539" y="1010684"/>
                </a:lnTo>
                <a:lnTo>
                  <a:pt x="3220968" y="1009875"/>
                </a:lnTo>
                <a:lnTo>
                  <a:pt x="3230566" y="997734"/>
                </a:lnTo>
                <a:lnTo>
                  <a:pt x="3232780" y="998948"/>
                </a:lnTo>
                <a:lnTo>
                  <a:pt x="3231304" y="1006637"/>
                </a:lnTo>
                <a:lnTo>
                  <a:pt x="3237210" y="1012708"/>
                </a:lnTo>
                <a:lnTo>
                  <a:pt x="3225398" y="1019588"/>
                </a:lnTo>
                <a:lnTo>
                  <a:pt x="3209895" y="1037800"/>
                </a:lnTo>
                <a:lnTo>
                  <a:pt x="3201774" y="1043871"/>
                </a:lnTo>
                <a:lnTo>
                  <a:pt x="3191439" y="1041443"/>
                </a:lnTo>
                <a:lnTo>
                  <a:pt x="3201036" y="1046704"/>
                </a:lnTo>
                <a:lnTo>
                  <a:pt x="3209157" y="1044276"/>
                </a:lnTo>
                <a:lnTo>
                  <a:pt x="3227613" y="1028087"/>
                </a:lnTo>
                <a:lnTo>
                  <a:pt x="3234995" y="1028087"/>
                </a:lnTo>
                <a:lnTo>
                  <a:pt x="3234995" y="1032944"/>
                </a:lnTo>
                <a:lnTo>
                  <a:pt x="3226874" y="1038610"/>
                </a:lnTo>
                <a:lnTo>
                  <a:pt x="3222445" y="1047109"/>
                </a:lnTo>
                <a:lnTo>
                  <a:pt x="3227613" y="1048728"/>
                </a:lnTo>
                <a:lnTo>
                  <a:pt x="3237210" y="1038205"/>
                </a:lnTo>
                <a:lnTo>
                  <a:pt x="3246069" y="1028897"/>
                </a:lnTo>
                <a:lnTo>
                  <a:pt x="3257142" y="1027278"/>
                </a:lnTo>
                <a:lnTo>
                  <a:pt x="3257142" y="1030920"/>
                </a:lnTo>
                <a:lnTo>
                  <a:pt x="3249022" y="1034967"/>
                </a:lnTo>
                <a:lnTo>
                  <a:pt x="3244592" y="1039015"/>
                </a:lnTo>
                <a:lnTo>
                  <a:pt x="3248283" y="1041038"/>
                </a:lnTo>
                <a:lnTo>
                  <a:pt x="3261572" y="1035777"/>
                </a:lnTo>
                <a:lnTo>
                  <a:pt x="3266001" y="1039419"/>
                </a:lnTo>
                <a:lnTo>
                  <a:pt x="3251236" y="1049132"/>
                </a:lnTo>
                <a:lnTo>
                  <a:pt x="3245331" y="1056417"/>
                </a:lnTo>
                <a:lnTo>
                  <a:pt x="3249760" y="1057227"/>
                </a:lnTo>
                <a:lnTo>
                  <a:pt x="3257881" y="1051156"/>
                </a:lnTo>
                <a:lnTo>
                  <a:pt x="3276337" y="1036182"/>
                </a:lnTo>
                <a:lnTo>
                  <a:pt x="3280028" y="1037800"/>
                </a:lnTo>
                <a:lnTo>
                  <a:pt x="3274860" y="1041848"/>
                </a:lnTo>
                <a:lnTo>
                  <a:pt x="3274122" y="1046299"/>
                </a:lnTo>
                <a:lnTo>
                  <a:pt x="3287410" y="1037800"/>
                </a:lnTo>
                <a:lnTo>
                  <a:pt x="3285934" y="1042252"/>
                </a:lnTo>
                <a:lnTo>
                  <a:pt x="3285934" y="1056822"/>
                </a:lnTo>
                <a:lnTo>
                  <a:pt x="3280028" y="1058441"/>
                </a:lnTo>
                <a:lnTo>
                  <a:pt x="3281504" y="1064107"/>
                </a:lnTo>
                <a:lnTo>
                  <a:pt x="3292578" y="1062893"/>
                </a:lnTo>
                <a:lnTo>
                  <a:pt x="3303652" y="1069368"/>
                </a:lnTo>
                <a:lnTo>
                  <a:pt x="3311034" y="1060869"/>
                </a:lnTo>
                <a:lnTo>
                  <a:pt x="3325061" y="1057631"/>
                </a:lnTo>
                <a:lnTo>
                  <a:pt x="3331705" y="1060060"/>
                </a:lnTo>
                <a:lnTo>
                  <a:pt x="3327276" y="1068559"/>
                </a:lnTo>
                <a:lnTo>
                  <a:pt x="3321370" y="1068559"/>
                </a:lnTo>
                <a:lnTo>
                  <a:pt x="3317678" y="1072201"/>
                </a:lnTo>
                <a:lnTo>
                  <a:pt x="3341302" y="1078272"/>
                </a:lnTo>
                <a:lnTo>
                  <a:pt x="3350161" y="1085961"/>
                </a:lnTo>
                <a:lnTo>
                  <a:pt x="3334658" y="1087985"/>
                </a:lnTo>
                <a:lnTo>
                  <a:pt x="3334658" y="1091223"/>
                </a:lnTo>
                <a:lnTo>
                  <a:pt x="3315464" y="1094865"/>
                </a:lnTo>
                <a:lnTo>
                  <a:pt x="3311034" y="1091223"/>
                </a:lnTo>
                <a:lnTo>
                  <a:pt x="3295531" y="1096889"/>
                </a:lnTo>
                <a:lnTo>
                  <a:pt x="3287410" y="1105388"/>
                </a:lnTo>
                <a:lnTo>
                  <a:pt x="3268954" y="1105792"/>
                </a:lnTo>
                <a:lnTo>
                  <a:pt x="3243116" y="1110244"/>
                </a:lnTo>
                <a:lnTo>
                  <a:pt x="3241639" y="1116720"/>
                </a:lnTo>
                <a:lnTo>
                  <a:pt x="3260095" y="1112673"/>
                </a:lnTo>
                <a:lnTo>
                  <a:pt x="3279290" y="1107411"/>
                </a:lnTo>
                <a:lnTo>
                  <a:pt x="3285934" y="1109030"/>
                </a:lnTo>
                <a:lnTo>
                  <a:pt x="3287410" y="1112673"/>
                </a:lnTo>
                <a:lnTo>
                  <a:pt x="3268216" y="1115506"/>
                </a:lnTo>
                <a:lnTo>
                  <a:pt x="3249760" y="1118743"/>
                </a:lnTo>
                <a:lnTo>
                  <a:pt x="3233519" y="1126838"/>
                </a:lnTo>
                <a:lnTo>
                  <a:pt x="3226874" y="1132504"/>
                </a:lnTo>
                <a:lnTo>
                  <a:pt x="3215801" y="1132908"/>
                </a:lnTo>
                <a:lnTo>
                  <a:pt x="3214324" y="1141003"/>
                </a:lnTo>
                <a:lnTo>
                  <a:pt x="3209895" y="1145454"/>
                </a:lnTo>
                <a:lnTo>
                  <a:pt x="3192915" y="1134932"/>
                </a:lnTo>
                <a:lnTo>
                  <a:pt x="3181842" y="1118339"/>
                </a:lnTo>
                <a:lnTo>
                  <a:pt x="3183318" y="1126028"/>
                </a:lnTo>
                <a:lnTo>
                  <a:pt x="3180365" y="1130480"/>
                </a:lnTo>
                <a:lnTo>
                  <a:pt x="3187747" y="1133718"/>
                </a:lnTo>
                <a:lnTo>
                  <a:pt x="3189224" y="1137360"/>
                </a:lnTo>
                <a:lnTo>
                  <a:pt x="3209157" y="1152739"/>
                </a:lnTo>
                <a:lnTo>
                  <a:pt x="3206204" y="1158405"/>
                </a:lnTo>
                <a:lnTo>
                  <a:pt x="3200298" y="1156787"/>
                </a:lnTo>
                <a:lnTo>
                  <a:pt x="3193653" y="1162048"/>
                </a:lnTo>
                <a:lnTo>
                  <a:pt x="3198083" y="1168928"/>
                </a:lnTo>
                <a:lnTo>
                  <a:pt x="3203251" y="1169737"/>
                </a:lnTo>
                <a:lnTo>
                  <a:pt x="3206204" y="1165690"/>
                </a:lnTo>
                <a:lnTo>
                  <a:pt x="3212848" y="1166095"/>
                </a:lnTo>
                <a:lnTo>
                  <a:pt x="3220968" y="1150311"/>
                </a:lnTo>
                <a:lnTo>
                  <a:pt x="3235733" y="1151120"/>
                </a:lnTo>
                <a:lnTo>
                  <a:pt x="3246069" y="1142621"/>
                </a:lnTo>
                <a:lnTo>
                  <a:pt x="3254189" y="1142217"/>
                </a:lnTo>
                <a:lnTo>
                  <a:pt x="3257881" y="1133313"/>
                </a:lnTo>
                <a:lnTo>
                  <a:pt x="3267478" y="1123600"/>
                </a:lnTo>
                <a:lnTo>
                  <a:pt x="3279290" y="1121981"/>
                </a:lnTo>
                <a:lnTo>
                  <a:pt x="3294793" y="1115910"/>
                </a:lnTo>
                <a:lnTo>
                  <a:pt x="3308081" y="1117124"/>
                </a:lnTo>
                <a:lnTo>
                  <a:pt x="3318417" y="1116720"/>
                </a:lnTo>
                <a:lnTo>
                  <a:pt x="3313987" y="1113887"/>
                </a:lnTo>
                <a:lnTo>
                  <a:pt x="3302175" y="1113887"/>
                </a:lnTo>
                <a:lnTo>
                  <a:pt x="3299222" y="1111054"/>
                </a:lnTo>
                <a:lnTo>
                  <a:pt x="3306605" y="1108625"/>
                </a:lnTo>
                <a:lnTo>
                  <a:pt x="3327276" y="1106197"/>
                </a:lnTo>
                <a:lnTo>
                  <a:pt x="3344255" y="1110244"/>
                </a:lnTo>
                <a:lnTo>
                  <a:pt x="3350899" y="1124814"/>
                </a:lnTo>
                <a:lnTo>
                  <a:pt x="3349423" y="1132908"/>
                </a:lnTo>
                <a:lnTo>
                  <a:pt x="3338349" y="1142217"/>
                </a:lnTo>
                <a:lnTo>
                  <a:pt x="3333182" y="1142621"/>
                </a:lnTo>
                <a:lnTo>
                  <a:pt x="3325799" y="1149502"/>
                </a:lnTo>
                <a:lnTo>
                  <a:pt x="3338349" y="1150311"/>
                </a:lnTo>
                <a:lnTo>
                  <a:pt x="3342040" y="1158001"/>
                </a:lnTo>
                <a:lnTo>
                  <a:pt x="3347208" y="1153549"/>
                </a:lnTo>
                <a:lnTo>
                  <a:pt x="3350161" y="1145454"/>
                </a:lnTo>
                <a:lnTo>
                  <a:pt x="3364926" y="1138575"/>
                </a:lnTo>
                <a:lnTo>
                  <a:pt x="3375261" y="1138979"/>
                </a:lnTo>
                <a:lnTo>
                  <a:pt x="3377476" y="1142621"/>
                </a:lnTo>
                <a:lnTo>
                  <a:pt x="3373785" y="1143836"/>
                </a:lnTo>
                <a:lnTo>
                  <a:pt x="3372308" y="1149502"/>
                </a:lnTo>
                <a:lnTo>
                  <a:pt x="3386335" y="1150311"/>
                </a:lnTo>
                <a:lnTo>
                  <a:pt x="3398885" y="1155572"/>
                </a:lnTo>
                <a:lnTo>
                  <a:pt x="3400362" y="1160834"/>
                </a:lnTo>
                <a:lnTo>
                  <a:pt x="3391503" y="1156787"/>
                </a:lnTo>
                <a:lnTo>
                  <a:pt x="3387073" y="1158001"/>
                </a:lnTo>
                <a:lnTo>
                  <a:pt x="3389288" y="1166095"/>
                </a:lnTo>
                <a:lnTo>
                  <a:pt x="3403315" y="1171356"/>
                </a:lnTo>
                <a:lnTo>
                  <a:pt x="3405529" y="1178236"/>
                </a:lnTo>
                <a:lnTo>
                  <a:pt x="3398147" y="1183902"/>
                </a:lnTo>
                <a:lnTo>
                  <a:pt x="3390026" y="1181879"/>
                </a:lnTo>
                <a:lnTo>
                  <a:pt x="3381906" y="1188354"/>
                </a:lnTo>
                <a:lnTo>
                  <a:pt x="3396670" y="1192806"/>
                </a:lnTo>
                <a:lnTo>
                  <a:pt x="3392979" y="1201305"/>
                </a:lnTo>
                <a:lnTo>
                  <a:pt x="3386335" y="1203329"/>
                </a:lnTo>
                <a:lnTo>
                  <a:pt x="3383382" y="1211423"/>
                </a:lnTo>
                <a:lnTo>
                  <a:pt x="3375261" y="1215065"/>
                </a:lnTo>
                <a:lnTo>
                  <a:pt x="3363450" y="1207780"/>
                </a:lnTo>
                <a:lnTo>
                  <a:pt x="3368617" y="1215065"/>
                </a:lnTo>
                <a:lnTo>
                  <a:pt x="3382644" y="1220731"/>
                </a:lnTo>
                <a:lnTo>
                  <a:pt x="3390026" y="1220327"/>
                </a:lnTo>
                <a:lnTo>
                  <a:pt x="3397409" y="1227611"/>
                </a:lnTo>
                <a:lnTo>
                  <a:pt x="3390026" y="1229635"/>
                </a:lnTo>
                <a:lnTo>
                  <a:pt x="3381167" y="1228421"/>
                </a:lnTo>
                <a:lnTo>
                  <a:pt x="3376738" y="1228826"/>
                </a:lnTo>
                <a:lnTo>
                  <a:pt x="3383382" y="1233682"/>
                </a:lnTo>
                <a:lnTo>
                  <a:pt x="3391503" y="1231659"/>
                </a:lnTo>
                <a:lnTo>
                  <a:pt x="3397409" y="1234896"/>
                </a:lnTo>
                <a:lnTo>
                  <a:pt x="3392241" y="1243395"/>
                </a:lnTo>
                <a:lnTo>
                  <a:pt x="3390765" y="1251490"/>
                </a:lnTo>
                <a:lnTo>
                  <a:pt x="3384120" y="1251894"/>
                </a:lnTo>
                <a:lnTo>
                  <a:pt x="3380429" y="1259179"/>
                </a:lnTo>
                <a:lnTo>
                  <a:pt x="3366402" y="1268488"/>
                </a:lnTo>
                <a:lnTo>
                  <a:pt x="3355329" y="1269297"/>
                </a:lnTo>
                <a:lnTo>
                  <a:pt x="3345732" y="1276987"/>
                </a:lnTo>
                <a:lnTo>
                  <a:pt x="3341302" y="1276987"/>
                </a:lnTo>
                <a:lnTo>
                  <a:pt x="3333920" y="1283867"/>
                </a:lnTo>
                <a:lnTo>
                  <a:pt x="3328014" y="1284272"/>
                </a:lnTo>
                <a:lnTo>
                  <a:pt x="3325799" y="1289533"/>
                </a:lnTo>
                <a:lnTo>
                  <a:pt x="3317678" y="1290747"/>
                </a:lnTo>
                <a:lnTo>
                  <a:pt x="3311772" y="1285890"/>
                </a:lnTo>
                <a:lnTo>
                  <a:pt x="3305128" y="1289533"/>
                </a:lnTo>
                <a:lnTo>
                  <a:pt x="3297008" y="1288723"/>
                </a:lnTo>
                <a:lnTo>
                  <a:pt x="3294793" y="1285486"/>
                </a:lnTo>
                <a:lnTo>
                  <a:pt x="3284457" y="1291961"/>
                </a:lnTo>
                <a:lnTo>
                  <a:pt x="3273384" y="1290747"/>
                </a:lnTo>
                <a:lnTo>
                  <a:pt x="3268954" y="1283867"/>
                </a:lnTo>
                <a:lnTo>
                  <a:pt x="3265263" y="1286700"/>
                </a:lnTo>
                <a:lnTo>
                  <a:pt x="3266740" y="1292366"/>
                </a:lnTo>
                <a:lnTo>
                  <a:pt x="3257142" y="1294389"/>
                </a:lnTo>
                <a:lnTo>
                  <a:pt x="3246807" y="1293580"/>
                </a:lnTo>
                <a:lnTo>
                  <a:pt x="3243854" y="1297222"/>
                </a:lnTo>
                <a:lnTo>
                  <a:pt x="3247545" y="1298841"/>
                </a:lnTo>
                <a:lnTo>
                  <a:pt x="3246069" y="1304103"/>
                </a:lnTo>
                <a:lnTo>
                  <a:pt x="3239425" y="1310578"/>
                </a:lnTo>
                <a:lnTo>
                  <a:pt x="3232780" y="1309769"/>
                </a:lnTo>
                <a:lnTo>
                  <a:pt x="3232780" y="1317458"/>
                </a:lnTo>
                <a:lnTo>
                  <a:pt x="3226136" y="1330409"/>
                </a:lnTo>
                <a:lnTo>
                  <a:pt x="3218015" y="1329195"/>
                </a:lnTo>
                <a:lnTo>
                  <a:pt x="3215063" y="1333242"/>
                </a:lnTo>
                <a:lnTo>
                  <a:pt x="3206204" y="1337289"/>
                </a:lnTo>
                <a:lnTo>
                  <a:pt x="3200298" y="1346193"/>
                </a:lnTo>
                <a:lnTo>
                  <a:pt x="3195868" y="1344979"/>
                </a:lnTo>
                <a:lnTo>
                  <a:pt x="3190700" y="1348217"/>
                </a:lnTo>
                <a:lnTo>
                  <a:pt x="3180365" y="1348217"/>
                </a:lnTo>
                <a:lnTo>
                  <a:pt x="3178150" y="1353882"/>
                </a:lnTo>
                <a:lnTo>
                  <a:pt x="3168553" y="1357525"/>
                </a:lnTo>
                <a:lnTo>
                  <a:pt x="3162647" y="1353882"/>
                </a:lnTo>
                <a:lnTo>
                  <a:pt x="3146406" y="1353478"/>
                </a:lnTo>
                <a:lnTo>
                  <a:pt x="3142715" y="1350645"/>
                </a:lnTo>
                <a:lnTo>
                  <a:pt x="3131641" y="1353882"/>
                </a:lnTo>
                <a:lnTo>
                  <a:pt x="3126473" y="1353478"/>
                </a:lnTo>
                <a:lnTo>
                  <a:pt x="3103588" y="1360763"/>
                </a:lnTo>
                <a:lnTo>
                  <a:pt x="3093991" y="1358739"/>
                </a:lnTo>
                <a:lnTo>
                  <a:pt x="3096205" y="1353478"/>
                </a:lnTo>
                <a:lnTo>
                  <a:pt x="3089561" y="1351859"/>
                </a:lnTo>
                <a:lnTo>
                  <a:pt x="3079964" y="1355097"/>
                </a:lnTo>
                <a:lnTo>
                  <a:pt x="3072581" y="1355501"/>
                </a:lnTo>
                <a:lnTo>
                  <a:pt x="3058555" y="1349835"/>
                </a:lnTo>
                <a:lnTo>
                  <a:pt x="3053387" y="1351049"/>
                </a:lnTo>
                <a:lnTo>
                  <a:pt x="3042313" y="1349835"/>
                </a:lnTo>
                <a:lnTo>
                  <a:pt x="3034193" y="1344169"/>
                </a:lnTo>
                <a:lnTo>
                  <a:pt x="3029025" y="1344169"/>
                </a:lnTo>
                <a:lnTo>
                  <a:pt x="3022381" y="1349026"/>
                </a:lnTo>
                <a:lnTo>
                  <a:pt x="3007616" y="1347812"/>
                </a:lnTo>
                <a:lnTo>
                  <a:pt x="2995804" y="1340527"/>
                </a:lnTo>
                <a:lnTo>
                  <a:pt x="2987683" y="1345383"/>
                </a:lnTo>
                <a:lnTo>
                  <a:pt x="2978824" y="1345788"/>
                </a:lnTo>
                <a:lnTo>
                  <a:pt x="2971442" y="1340122"/>
                </a:lnTo>
                <a:lnTo>
                  <a:pt x="2960368" y="1345788"/>
                </a:lnTo>
                <a:lnTo>
                  <a:pt x="2954462" y="1344169"/>
                </a:lnTo>
                <a:lnTo>
                  <a:pt x="2947818" y="1344169"/>
                </a:lnTo>
                <a:lnTo>
                  <a:pt x="2933053" y="1338908"/>
                </a:lnTo>
                <a:lnTo>
                  <a:pt x="2912383" y="1341741"/>
                </a:lnTo>
                <a:lnTo>
                  <a:pt x="2899832" y="1338503"/>
                </a:lnTo>
                <a:lnTo>
                  <a:pt x="2890973" y="1330004"/>
                </a:lnTo>
                <a:lnTo>
                  <a:pt x="2883591" y="1333647"/>
                </a:lnTo>
                <a:lnTo>
                  <a:pt x="2878423" y="1338908"/>
                </a:lnTo>
                <a:lnTo>
                  <a:pt x="2882853" y="1343360"/>
                </a:lnTo>
                <a:lnTo>
                  <a:pt x="2878423" y="1347407"/>
                </a:lnTo>
                <a:lnTo>
                  <a:pt x="2869564" y="1349026"/>
                </a:lnTo>
                <a:lnTo>
                  <a:pt x="2851847" y="1364405"/>
                </a:lnTo>
                <a:lnTo>
                  <a:pt x="2840035" y="1369262"/>
                </a:lnTo>
                <a:lnTo>
                  <a:pt x="2839296" y="1376142"/>
                </a:lnTo>
                <a:lnTo>
                  <a:pt x="2835605" y="1380998"/>
                </a:lnTo>
                <a:lnTo>
                  <a:pt x="2834129" y="1392330"/>
                </a:lnTo>
                <a:lnTo>
                  <a:pt x="2827484" y="1400020"/>
                </a:lnTo>
                <a:lnTo>
                  <a:pt x="2812720" y="1400020"/>
                </a:lnTo>
                <a:lnTo>
                  <a:pt x="2804599" y="1403663"/>
                </a:lnTo>
                <a:lnTo>
                  <a:pt x="2787619" y="1404472"/>
                </a:lnTo>
                <a:lnTo>
                  <a:pt x="2779499" y="1414994"/>
                </a:lnTo>
                <a:lnTo>
                  <a:pt x="2773593" y="1416208"/>
                </a:lnTo>
                <a:lnTo>
                  <a:pt x="2769901" y="1412566"/>
                </a:lnTo>
                <a:lnTo>
                  <a:pt x="2761781" y="1417423"/>
                </a:lnTo>
                <a:lnTo>
                  <a:pt x="2758090" y="1426326"/>
                </a:lnTo>
                <a:lnTo>
                  <a:pt x="2747754" y="1428350"/>
                </a:lnTo>
                <a:lnTo>
                  <a:pt x="2737419" y="1435635"/>
                </a:lnTo>
                <a:lnTo>
                  <a:pt x="2735204" y="1440492"/>
                </a:lnTo>
                <a:lnTo>
                  <a:pt x="2730036" y="1442110"/>
                </a:lnTo>
                <a:lnTo>
                  <a:pt x="2718225" y="1458703"/>
                </a:lnTo>
                <a:lnTo>
                  <a:pt x="2698292" y="1468012"/>
                </a:lnTo>
                <a:lnTo>
                  <a:pt x="2693124" y="1483796"/>
                </a:lnTo>
                <a:lnTo>
                  <a:pt x="2679836" y="1489867"/>
                </a:lnTo>
                <a:lnTo>
                  <a:pt x="2668762" y="1500794"/>
                </a:lnTo>
                <a:lnTo>
                  <a:pt x="2658427" y="1502817"/>
                </a:lnTo>
                <a:lnTo>
                  <a:pt x="2654736" y="1514554"/>
                </a:lnTo>
                <a:lnTo>
                  <a:pt x="2648091" y="1524267"/>
                </a:lnTo>
                <a:lnTo>
                  <a:pt x="2625206" y="1536813"/>
                </a:lnTo>
                <a:lnTo>
                  <a:pt x="2623729" y="1543694"/>
                </a:lnTo>
                <a:lnTo>
                  <a:pt x="2597891" y="1554216"/>
                </a:lnTo>
                <a:lnTo>
                  <a:pt x="2582388" y="1557454"/>
                </a:lnTo>
                <a:lnTo>
                  <a:pt x="2594938" y="1558263"/>
                </a:lnTo>
                <a:lnTo>
                  <a:pt x="2620038" y="1547741"/>
                </a:lnTo>
                <a:lnTo>
                  <a:pt x="2642924" y="1537623"/>
                </a:lnTo>
                <a:lnTo>
                  <a:pt x="2659165" y="1528314"/>
                </a:lnTo>
                <a:lnTo>
                  <a:pt x="2672453" y="1512531"/>
                </a:lnTo>
                <a:lnTo>
                  <a:pt x="2683527" y="1501603"/>
                </a:lnTo>
                <a:lnTo>
                  <a:pt x="2692386" y="1497961"/>
                </a:lnTo>
                <a:lnTo>
                  <a:pt x="2716748" y="1476916"/>
                </a:lnTo>
                <a:lnTo>
                  <a:pt x="2750707" y="1455466"/>
                </a:lnTo>
                <a:lnTo>
                  <a:pt x="2772854" y="1442110"/>
                </a:lnTo>
                <a:lnTo>
                  <a:pt x="2786881" y="1440492"/>
                </a:lnTo>
                <a:lnTo>
                  <a:pt x="2800169" y="1433611"/>
                </a:lnTo>
                <a:lnTo>
                  <a:pt x="2825270" y="1429564"/>
                </a:lnTo>
                <a:lnTo>
                  <a:pt x="2857014" y="1419446"/>
                </a:lnTo>
                <a:lnTo>
                  <a:pt x="2867350" y="1419041"/>
                </a:lnTo>
                <a:lnTo>
                  <a:pt x="2876947" y="1413780"/>
                </a:lnTo>
                <a:lnTo>
                  <a:pt x="2910906" y="1414590"/>
                </a:lnTo>
                <a:lnTo>
                  <a:pt x="2928624" y="1420660"/>
                </a:lnTo>
                <a:lnTo>
                  <a:pt x="2948556" y="1431992"/>
                </a:lnTo>
                <a:lnTo>
                  <a:pt x="2948556" y="1436039"/>
                </a:lnTo>
                <a:lnTo>
                  <a:pt x="2933053" y="1433611"/>
                </a:lnTo>
                <a:lnTo>
                  <a:pt x="2934530" y="1435230"/>
                </a:lnTo>
                <a:lnTo>
                  <a:pt x="2933053" y="1438468"/>
                </a:lnTo>
                <a:lnTo>
                  <a:pt x="2940436" y="1437658"/>
                </a:lnTo>
                <a:lnTo>
                  <a:pt x="2951509" y="1441705"/>
                </a:lnTo>
                <a:lnTo>
                  <a:pt x="2955201" y="1447371"/>
                </a:lnTo>
                <a:lnTo>
                  <a:pt x="2949295" y="1449800"/>
                </a:lnTo>
                <a:lnTo>
                  <a:pt x="2953724" y="1453037"/>
                </a:lnTo>
                <a:lnTo>
                  <a:pt x="2946342" y="1468821"/>
                </a:lnTo>
                <a:lnTo>
                  <a:pt x="2936006" y="1471250"/>
                </a:lnTo>
                <a:lnTo>
                  <a:pt x="2925671" y="1478939"/>
                </a:lnTo>
                <a:lnTo>
                  <a:pt x="2917550" y="1479344"/>
                </a:lnTo>
                <a:lnTo>
                  <a:pt x="2904262" y="1488652"/>
                </a:lnTo>
                <a:lnTo>
                  <a:pt x="2893926" y="1488248"/>
                </a:lnTo>
                <a:lnTo>
                  <a:pt x="2885806" y="1482177"/>
                </a:lnTo>
                <a:lnTo>
                  <a:pt x="2874732" y="1478534"/>
                </a:lnTo>
                <a:lnTo>
                  <a:pt x="2867350" y="1482582"/>
                </a:lnTo>
                <a:lnTo>
                  <a:pt x="2857014" y="1484605"/>
                </a:lnTo>
                <a:lnTo>
                  <a:pt x="2845941" y="1482582"/>
                </a:lnTo>
                <a:lnTo>
                  <a:pt x="2832652" y="1488248"/>
                </a:lnTo>
                <a:lnTo>
                  <a:pt x="2846679" y="1486629"/>
                </a:lnTo>
                <a:lnTo>
                  <a:pt x="2860705" y="1488248"/>
                </a:lnTo>
                <a:lnTo>
                  <a:pt x="2879900" y="1493104"/>
                </a:lnTo>
                <a:lnTo>
                  <a:pt x="2882853" y="1501603"/>
                </a:lnTo>
                <a:lnTo>
                  <a:pt x="2885806" y="1507674"/>
                </a:lnTo>
                <a:lnTo>
                  <a:pt x="2897618" y="1502817"/>
                </a:lnTo>
                <a:lnTo>
                  <a:pt x="2907215" y="1496747"/>
                </a:lnTo>
                <a:lnTo>
                  <a:pt x="2916812" y="1496747"/>
                </a:lnTo>
                <a:lnTo>
                  <a:pt x="2919765" y="1500794"/>
                </a:lnTo>
                <a:lnTo>
                  <a:pt x="2926409" y="1499984"/>
                </a:lnTo>
                <a:lnTo>
                  <a:pt x="2928624" y="1506055"/>
                </a:lnTo>
                <a:lnTo>
                  <a:pt x="2919765" y="1513340"/>
                </a:lnTo>
                <a:lnTo>
                  <a:pt x="2907215" y="1536409"/>
                </a:lnTo>
                <a:lnTo>
                  <a:pt x="2900571" y="1537623"/>
                </a:lnTo>
                <a:lnTo>
                  <a:pt x="2894665" y="1543289"/>
                </a:lnTo>
                <a:lnTo>
                  <a:pt x="2913121" y="1543694"/>
                </a:lnTo>
                <a:lnTo>
                  <a:pt x="2913121" y="1548145"/>
                </a:lnTo>
                <a:lnTo>
                  <a:pt x="2907215" y="1555430"/>
                </a:lnTo>
                <a:lnTo>
                  <a:pt x="2913859" y="1562715"/>
                </a:lnTo>
                <a:lnTo>
                  <a:pt x="2912383" y="1570809"/>
                </a:lnTo>
                <a:lnTo>
                  <a:pt x="2913859" y="1583356"/>
                </a:lnTo>
                <a:lnTo>
                  <a:pt x="2918288" y="1586593"/>
                </a:lnTo>
                <a:lnTo>
                  <a:pt x="2923456" y="1598330"/>
                </a:lnTo>
                <a:lnTo>
                  <a:pt x="2933792" y="1598330"/>
                </a:lnTo>
                <a:lnTo>
                  <a:pt x="2938221" y="1601972"/>
                </a:lnTo>
                <a:lnTo>
                  <a:pt x="2952248" y="1602782"/>
                </a:lnTo>
                <a:lnTo>
                  <a:pt x="2950033" y="1609257"/>
                </a:lnTo>
                <a:lnTo>
                  <a:pt x="2938959" y="1612495"/>
                </a:lnTo>
                <a:lnTo>
                  <a:pt x="2952248" y="1620994"/>
                </a:lnTo>
                <a:lnTo>
                  <a:pt x="2967751" y="1620994"/>
                </a:lnTo>
                <a:lnTo>
                  <a:pt x="2977348" y="1625041"/>
                </a:lnTo>
                <a:lnTo>
                  <a:pt x="2981777" y="1622613"/>
                </a:lnTo>
                <a:lnTo>
                  <a:pt x="2995066" y="1627065"/>
                </a:lnTo>
                <a:lnTo>
                  <a:pt x="2998019" y="1632326"/>
                </a:lnTo>
                <a:lnTo>
                  <a:pt x="3014260" y="1634754"/>
                </a:lnTo>
                <a:lnTo>
                  <a:pt x="3017951" y="1630302"/>
                </a:lnTo>
                <a:lnTo>
                  <a:pt x="3031978" y="1620994"/>
                </a:lnTo>
                <a:lnTo>
                  <a:pt x="3033455" y="1628684"/>
                </a:lnTo>
                <a:lnTo>
                  <a:pt x="3031240" y="1632326"/>
                </a:lnTo>
                <a:lnTo>
                  <a:pt x="3043052" y="1633945"/>
                </a:lnTo>
                <a:lnTo>
                  <a:pt x="3060031" y="1642039"/>
                </a:lnTo>
                <a:lnTo>
                  <a:pt x="3060770" y="1646896"/>
                </a:lnTo>
                <a:lnTo>
                  <a:pt x="3053387" y="1648515"/>
                </a:lnTo>
                <a:lnTo>
                  <a:pt x="3049696" y="1649324"/>
                </a:lnTo>
                <a:lnTo>
                  <a:pt x="3058555" y="1654181"/>
                </a:lnTo>
                <a:lnTo>
                  <a:pt x="3068152" y="1653776"/>
                </a:lnTo>
                <a:lnTo>
                  <a:pt x="3073320" y="1658632"/>
                </a:lnTo>
                <a:lnTo>
                  <a:pt x="3065199" y="1661870"/>
                </a:lnTo>
                <a:lnTo>
                  <a:pt x="3059293" y="1659442"/>
                </a:lnTo>
                <a:lnTo>
                  <a:pt x="3049696" y="1660656"/>
                </a:lnTo>
                <a:lnTo>
                  <a:pt x="3035669" y="1664298"/>
                </a:lnTo>
                <a:lnTo>
                  <a:pt x="3012784" y="1676035"/>
                </a:lnTo>
                <a:lnTo>
                  <a:pt x="3003925" y="1676035"/>
                </a:lnTo>
                <a:lnTo>
                  <a:pt x="2986945" y="1680487"/>
                </a:lnTo>
                <a:lnTo>
                  <a:pt x="2971442" y="1683725"/>
                </a:lnTo>
                <a:lnTo>
                  <a:pt x="2955939" y="1691819"/>
                </a:lnTo>
                <a:lnTo>
                  <a:pt x="2947818" y="1691819"/>
                </a:lnTo>
                <a:lnTo>
                  <a:pt x="2949295" y="1695866"/>
                </a:lnTo>
                <a:lnTo>
                  <a:pt x="2936006" y="1694652"/>
                </a:lnTo>
                <a:lnTo>
                  <a:pt x="2931577" y="1684939"/>
                </a:lnTo>
                <a:lnTo>
                  <a:pt x="2926409" y="1684534"/>
                </a:lnTo>
                <a:lnTo>
                  <a:pt x="2923456" y="1689795"/>
                </a:lnTo>
                <a:lnTo>
                  <a:pt x="2917550" y="1688986"/>
                </a:lnTo>
                <a:lnTo>
                  <a:pt x="2910168" y="1699509"/>
                </a:lnTo>
                <a:lnTo>
                  <a:pt x="2913121" y="1704365"/>
                </a:lnTo>
                <a:lnTo>
                  <a:pt x="2898356" y="1715697"/>
                </a:lnTo>
                <a:lnTo>
                  <a:pt x="2885068" y="1731886"/>
                </a:lnTo>
                <a:lnTo>
                  <a:pt x="2875470" y="1733505"/>
                </a:lnTo>
                <a:lnTo>
                  <a:pt x="2864397" y="1741194"/>
                </a:lnTo>
                <a:lnTo>
                  <a:pt x="2858491" y="1740790"/>
                </a:lnTo>
                <a:lnTo>
                  <a:pt x="2854800" y="1743218"/>
                </a:lnTo>
                <a:lnTo>
                  <a:pt x="2853323" y="1751312"/>
                </a:lnTo>
                <a:lnTo>
                  <a:pt x="2848894" y="1754955"/>
                </a:lnTo>
                <a:lnTo>
                  <a:pt x="2844464" y="1750503"/>
                </a:lnTo>
                <a:lnTo>
                  <a:pt x="2838558" y="1754145"/>
                </a:lnTo>
                <a:lnTo>
                  <a:pt x="2831176" y="1748884"/>
                </a:lnTo>
                <a:lnTo>
                  <a:pt x="2829699" y="1738361"/>
                </a:lnTo>
                <a:lnTo>
                  <a:pt x="2824532" y="1735528"/>
                </a:lnTo>
                <a:lnTo>
                  <a:pt x="2820102" y="1738361"/>
                </a:lnTo>
                <a:lnTo>
                  <a:pt x="2818626" y="1729053"/>
                </a:lnTo>
                <a:lnTo>
                  <a:pt x="2814934" y="1720554"/>
                </a:lnTo>
                <a:lnTo>
                  <a:pt x="2815673" y="1710031"/>
                </a:lnTo>
                <a:lnTo>
                  <a:pt x="2823055" y="1695866"/>
                </a:lnTo>
                <a:lnTo>
                  <a:pt x="2835605" y="1686558"/>
                </a:lnTo>
                <a:lnTo>
                  <a:pt x="2837082" y="1679678"/>
                </a:lnTo>
                <a:lnTo>
                  <a:pt x="2855538" y="1669964"/>
                </a:lnTo>
                <a:lnTo>
                  <a:pt x="2876947" y="1664703"/>
                </a:lnTo>
                <a:lnTo>
                  <a:pt x="2893188" y="1654181"/>
                </a:lnTo>
                <a:lnTo>
                  <a:pt x="2909430" y="1650538"/>
                </a:lnTo>
                <a:lnTo>
                  <a:pt x="2915336" y="1652966"/>
                </a:lnTo>
                <a:lnTo>
                  <a:pt x="2917550" y="1661465"/>
                </a:lnTo>
                <a:lnTo>
                  <a:pt x="2923456" y="1665513"/>
                </a:lnTo>
                <a:lnTo>
                  <a:pt x="2922718" y="1661465"/>
                </a:lnTo>
                <a:lnTo>
                  <a:pt x="2923456" y="1655799"/>
                </a:lnTo>
                <a:lnTo>
                  <a:pt x="2933792" y="1654181"/>
                </a:lnTo>
                <a:lnTo>
                  <a:pt x="2947080" y="1652562"/>
                </a:lnTo>
                <a:lnTo>
                  <a:pt x="2958154" y="1647705"/>
                </a:lnTo>
                <a:lnTo>
                  <a:pt x="2942651" y="1648515"/>
                </a:lnTo>
                <a:lnTo>
                  <a:pt x="2921980" y="1646896"/>
                </a:lnTo>
                <a:lnTo>
                  <a:pt x="2914597" y="1642849"/>
                </a:lnTo>
                <a:lnTo>
                  <a:pt x="2905738" y="1642849"/>
                </a:lnTo>
                <a:lnTo>
                  <a:pt x="2899094" y="1650134"/>
                </a:lnTo>
                <a:lnTo>
                  <a:pt x="2887282" y="1647300"/>
                </a:lnTo>
                <a:lnTo>
                  <a:pt x="2897618" y="1635564"/>
                </a:lnTo>
                <a:lnTo>
                  <a:pt x="2907215" y="1633945"/>
                </a:lnTo>
                <a:lnTo>
                  <a:pt x="2917550" y="1623827"/>
                </a:lnTo>
                <a:lnTo>
                  <a:pt x="2918288" y="1618970"/>
                </a:lnTo>
                <a:lnTo>
                  <a:pt x="2911644" y="1622208"/>
                </a:lnTo>
                <a:lnTo>
                  <a:pt x="2910906" y="1616947"/>
                </a:lnTo>
                <a:lnTo>
                  <a:pt x="2899832" y="1630707"/>
                </a:lnTo>
                <a:lnTo>
                  <a:pt x="2891712" y="1632731"/>
                </a:lnTo>
                <a:lnTo>
                  <a:pt x="2881376" y="1642849"/>
                </a:lnTo>
                <a:lnTo>
                  <a:pt x="2868826" y="1643658"/>
                </a:lnTo>
                <a:lnTo>
                  <a:pt x="2865135" y="1649324"/>
                </a:lnTo>
                <a:lnTo>
                  <a:pt x="2842988" y="1654585"/>
                </a:lnTo>
                <a:lnTo>
                  <a:pt x="2838558" y="1652157"/>
                </a:lnTo>
                <a:lnTo>
                  <a:pt x="2840773" y="1647705"/>
                </a:lnTo>
                <a:lnTo>
                  <a:pt x="2837820" y="1647300"/>
                </a:lnTo>
                <a:lnTo>
                  <a:pt x="2843726" y="1637992"/>
                </a:lnTo>
                <a:lnTo>
                  <a:pt x="2835605" y="1646896"/>
                </a:lnTo>
                <a:lnTo>
                  <a:pt x="2830437" y="1655395"/>
                </a:lnTo>
                <a:lnTo>
                  <a:pt x="2818626" y="1657823"/>
                </a:lnTo>
                <a:lnTo>
                  <a:pt x="2810505" y="1654585"/>
                </a:lnTo>
                <a:lnTo>
                  <a:pt x="2806075" y="1660656"/>
                </a:lnTo>
                <a:lnTo>
                  <a:pt x="2800169" y="1659442"/>
                </a:lnTo>
                <a:lnTo>
                  <a:pt x="2797955" y="1652562"/>
                </a:lnTo>
                <a:lnTo>
                  <a:pt x="2786881" y="1653776"/>
                </a:lnTo>
                <a:lnTo>
                  <a:pt x="2772116" y="1650943"/>
                </a:lnTo>
                <a:lnTo>
                  <a:pt x="2790572" y="1661061"/>
                </a:lnTo>
                <a:lnTo>
                  <a:pt x="2787619" y="1671179"/>
                </a:lnTo>
                <a:lnTo>
                  <a:pt x="2794264" y="1678059"/>
                </a:lnTo>
                <a:lnTo>
                  <a:pt x="2798693" y="1671988"/>
                </a:lnTo>
                <a:lnTo>
                  <a:pt x="2808290" y="1676845"/>
                </a:lnTo>
                <a:lnTo>
                  <a:pt x="2801646" y="1684534"/>
                </a:lnTo>
                <a:lnTo>
                  <a:pt x="2792787" y="1685748"/>
                </a:lnTo>
                <a:lnTo>
                  <a:pt x="2789096" y="1680487"/>
                </a:lnTo>
                <a:lnTo>
                  <a:pt x="2777284" y="1686558"/>
                </a:lnTo>
                <a:lnTo>
                  <a:pt x="2769901" y="1686153"/>
                </a:lnTo>
                <a:lnTo>
                  <a:pt x="2760304" y="1691819"/>
                </a:lnTo>
                <a:lnTo>
                  <a:pt x="2755137" y="1694247"/>
                </a:lnTo>
                <a:lnTo>
                  <a:pt x="2747754" y="1691414"/>
                </a:lnTo>
                <a:lnTo>
                  <a:pt x="2739634" y="1701532"/>
                </a:lnTo>
                <a:lnTo>
                  <a:pt x="2732251" y="1701532"/>
                </a:lnTo>
                <a:lnTo>
                  <a:pt x="2730036" y="1691414"/>
                </a:lnTo>
                <a:lnTo>
                  <a:pt x="2718963" y="1691414"/>
                </a:lnTo>
                <a:lnTo>
                  <a:pt x="2710104" y="1699913"/>
                </a:lnTo>
                <a:lnTo>
                  <a:pt x="2700507" y="1701127"/>
                </a:lnTo>
                <a:lnTo>
                  <a:pt x="2698292" y="1694247"/>
                </a:lnTo>
                <a:lnTo>
                  <a:pt x="2701245" y="1684939"/>
                </a:lnTo>
                <a:lnTo>
                  <a:pt x="2687957" y="1699913"/>
                </a:lnTo>
                <a:lnTo>
                  <a:pt x="2679098" y="1714078"/>
                </a:lnTo>
                <a:lnTo>
                  <a:pt x="2673192" y="1717721"/>
                </a:lnTo>
                <a:lnTo>
                  <a:pt x="2670239" y="1713674"/>
                </a:lnTo>
                <a:lnTo>
                  <a:pt x="2664333" y="1723792"/>
                </a:lnTo>
                <a:lnTo>
                  <a:pt x="2658427" y="1723792"/>
                </a:lnTo>
                <a:lnTo>
                  <a:pt x="2656950" y="1714078"/>
                </a:lnTo>
                <a:lnTo>
                  <a:pt x="2651783" y="1723387"/>
                </a:lnTo>
                <a:lnTo>
                  <a:pt x="2647353" y="1729053"/>
                </a:lnTo>
                <a:lnTo>
                  <a:pt x="2640709" y="1727029"/>
                </a:lnTo>
                <a:lnTo>
                  <a:pt x="2639970" y="1721363"/>
                </a:lnTo>
                <a:lnTo>
                  <a:pt x="2634065" y="1729458"/>
                </a:lnTo>
                <a:lnTo>
                  <a:pt x="2628897" y="1729458"/>
                </a:lnTo>
                <a:lnTo>
                  <a:pt x="2622253" y="1741599"/>
                </a:lnTo>
                <a:lnTo>
                  <a:pt x="2604535" y="1754955"/>
                </a:lnTo>
                <a:lnTo>
                  <a:pt x="2597891" y="1771143"/>
                </a:lnTo>
                <a:lnTo>
                  <a:pt x="2591247" y="1778023"/>
                </a:lnTo>
                <a:lnTo>
                  <a:pt x="2589770" y="1784903"/>
                </a:lnTo>
                <a:lnTo>
                  <a:pt x="2584602" y="1788546"/>
                </a:lnTo>
                <a:lnTo>
                  <a:pt x="2583126" y="1794212"/>
                </a:lnTo>
                <a:lnTo>
                  <a:pt x="2589770" y="1794212"/>
                </a:lnTo>
                <a:lnTo>
                  <a:pt x="2590508" y="1801092"/>
                </a:lnTo>
                <a:lnTo>
                  <a:pt x="2572790" y="1815662"/>
                </a:lnTo>
                <a:lnTo>
                  <a:pt x="2572790" y="1819709"/>
                </a:lnTo>
                <a:lnTo>
                  <a:pt x="2585341" y="1826589"/>
                </a:lnTo>
                <a:lnTo>
                  <a:pt x="2591247" y="1841564"/>
                </a:lnTo>
                <a:lnTo>
                  <a:pt x="2591985" y="1849253"/>
                </a:lnTo>
                <a:lnTo>
                  <a:pt x="2606750" y="1848848"/>
                </a:lnTo>
                <a:lnTo>
                  <a:pt x="2610441" y="1838326"/>
                </a:lnTo>
                <a:lnTo>
                  <a:pt x="2609703" y="1830636"/>
                </a:lnTo>
                <a:lnTo>
                  <a:pt x="2614132" y="1829017"/>
                </a:lnTo>
                <a:lnTo>
                  <a:pt x="2618562" y="1844801"/>
                </a:lnTo>
                <a:lnTo>
                  <a:pt x="2612656" y="1854514"/>
                </a:lnTo>
                <a:lnTo>
                  <a:pt x="2589770" y="1865037"/>
                </a:lnTo>
                <a:lnTo>
                  <a:pt x="2583126" y="1863013"/>
                </a:lnTo>
                <a:lnTo>
                  <a:pt x="2583864" y="1856538"/>
                </a:lnTo>
                <a:lnTo>
                  <a:pt x="2578696" y="1848039"/>
                </a:lnTo>
                <a:lnTo>
                  <a:pt x="2569838" y="1863823"/>
                </a:lnTo>
                <a:lnTo>
                  <a:pt x="2560979" y="1872726"/>
                </a:lnTo>
                <a:lnTo>
                  <a:pt x="2554334" y="1871512"/>
                </a:lnTo>
                <a:lnTo>
                  <a:pt x="2555073" y="1865442"/>
                </a:lnTo>
                <a:lnTo>
                  <a:pt x="2555073" y="1856133"/>
                </a:lnTo>
                <a:lnTo>
                  <a:pt x="2545475" y="1846420"/>
                </a:lnTo>
                <a:lnTo>
                  <a:pt x="2545475" y="1856943"/>
                </a:lnTo>
                <a:lnTo>
                  <a:pt x="2543999" y="1869084"/>
                </a:lnTo>
                <a:lnTo>
                  <a:pt x="2547690" y="1873536"/>
                </a:lnTo>
                <a:lnTo>
                  <a:pt x="2541784" y="1875559"/>
                </a:lnTo>
                <a:lnTo>
                  <a:pt x="2521852" y="1876774"/>
                </a:lnTo>
                <a:lnTo>
                  <a:pt x="2509302" y="1879607"/>
                </a:lnTo>
                <a:lnTo>
                  <a:pt x="2499704" y="1877178"/>
                </a:lnTo>
                <a:lnTo>
                  <a:pt x="2479772" y="1878393"/>
                </a:lnTo>
                <a:lnTo>
                  <a:pt x="2476081" y="1875559"/>
                </a:lnTo>
                <a:lnTo>
                  <a:pt x="2470175" y="1875964"/>
                </a:lnTo>
                <a:lnTo>
                  <a:pt x="2454671" y="1886082"/>
                </a:lnTo>
                <a:lnTo>
                  <a:pt x="2443598" y="1886487"/>
                </a:lnTo>
                <a:lnTo>
                  <a:pt x="2428095" y="1894176"/>
                </a:lnTo>
                <a:lnTo>
                  <a:pt x="2419236" y="1896605"/>
                </a:lnTo>
                <a:lnTo>
                  <a:pt x="2411853" y="1903080"/>
                </a:lnTo>
                <a:lnTo>
                  <a:pt x="2411115" y="1909151"/>
                </a:lnTo>
                <a:lnTo>
                  <a:pt x="2397827" y="1916031"/>
                </a:lnTo>
                <a:lnTo>
                  <a:pt x="2401518" y="1922102"/>
                </a:lnTo>
                <a:lnTo>
                  <a:pt x="2408162" y="1926958"/>
                </a:lnTo>
                <a:lnTo>
                  <a:pt x="2409639" y="1932624"/>
                </a:lnTo>
                <a:lnTo>
                  <a:pt x="2403733" y="1939100"/>
                </a:lnTo>
                <a:lnTo>
                  <a:pt x="2404471" y="1942337"/>
                </a:lnTo>
                <a:lnTo>
                  <a:pt x="2400041" y="1950836"/>
                </a:lnTo>
                <a:lnTo>
                  <a:pt x="2401518" y="1955288"/>
                </a:lnTo>
                <a:lnTo>
                  <a:pt x="2397827" y="1960954"/>
                </a:lnTo>
                <a:lnTo>
                  <a:pt x="2393397" y="1970668"/>
                </a:lnTo>
                <a:lnTo>
                  <a:pt x="2389706" y="1970668"/>
                </a:lnTo>
                <a:lnTo>
                  <a:pt x="2384538" y="1975929"/>
                </a:lnTo>
                <a:lnTo>
                  <a:pt x="2380109" y="1989689"/>
                </a:lnTo>
                <a:lnTo>
                  <a:pt x="2373465" y="1991713"/>
                </a:lnTo>
                <a:lnTo>
                  <a:pt x="2369773" y="1996974"/>
                </a:lnTo>
                <a:lnTo>
                  <a:pt x="2365344" y="1996569"/>
                </a:lnTo>
                <a:lnTo>
                  <a:pt x="2364606" y="2002640"/>
                </a:lnTo>
                <a:lnTo>
                  <a:pt x="2356485" y="2011544"/>
                </a:lnTo>
                <a:lnTo>
                  <a:pt x="2355747" y="2009115"/>
                </a:lnTo>
                <a:lnTo>
                  <a:pt x="2348364" y="2013972"/>
                </a:lnTo>
                <a:lnTo>
                  <a:pt x="2353532" y="2001830"/>
                </a:lnTo>
                <a:lnTo>
                  <a:pt x="2349103" y="1997783"/>
                </a:lnTo>
                <a:lnTo>
                  <a:pt x="2342458" y="1999402"/>
                </a:lnTo>
                <a:lnTo>
                  <a:pt x="2330647" y="1988880"/>
                </a:lnTo>
                <a:lnTo>
                  <a:pt x="2326955" y="1981999"/>
                </a:lnTo>
                <a:lnTo>
                  <a:pt x="2329170" y="1975119"/>
                </a:lnTo>
                <a:lnTo>
                  <a:pt x="2345411" y="1959335"/>
                </a:lnTo>
                <a:lnTo>
                  <a:pt x="2335076" y="1964192"/>
                </a:lnTo>
                <a:lnTo>
                  <a:pt x="2325479" y="1971882"/>
                </a:lnTo>
                <a:lnTo>
                  <a:pt x="2321049" y="1980381"/>
                </a:lnTo>
                <a:lnTo>
                  <a:pt x="2322526" y="1989689"/>
                </a:lnTo>
                <a:lnTo>
                  <a:pt x="2326955" y="1994141"/>
                </a:lnTo>
                <a:lnTo>
                  <a:pt x="2328432" y="2006687"/>
                </a:lnTo>
                <a:lnTo>
                  <a:pt x="2332861" y="2011544"/>
                </a:lnTo>
                <a:lnTo>
                  <a:pt x="2339505" y="2026923"/>
                </a:lnTo>
                <a:lnTo>
                  <a:pt x="2338767" y="2038255"/>
                </a:lnTo>
                <a:lnTo>
                  <a:pt x="2330647" y="2055657"/>
                </a:lnTo>
                <a:lnTo>
                  <a:pt x="2319573" y="2061728"/>
                </a:lnTo>
                <a:lnTo>
                  <a:pt x="2311452" y="2080345"/>
                </a:lnTo>
                <a:lnTo>
                  <a:pt x="2306284" y="2089249"/>
                </a:lnTo>
                <a:lnTo>
                  <a:pt x="2306284" y="2094915"/>
                </a:lnTo>
                <a:lnTo>
                  <a:pt x="2303331" y="2098557"/>
                </a:lnTo>
                <a:lnTo>
                  <a:pt x="2302593" y="2094915"/>
                </a:lnTo>
                <a:lnTo>
                  <a:pt x="2301117" y="2091272"/>
                </a:lnTo>
                <a:lnTo>
                  <a:pt x="2291520" y="2107866"/>
                </a:lnTo>
                <a:lnTo>
                  <a:pt x="2290043" y="2112318"/>
                </a:lnTo>
                <a:lnTo>
                  <a:pt x="2287828" y="2115960"/>
                </a:lnTo>
                <a:lnTo>
                  <a:pt x="2286352" y="2107056"/>
                </a:lnTo>
                <a:lnTo>
                  <a:pt x="2289305" y="2096938"/>
                </a:lnTo>
                <a:lnTo>
                  <a:pt x="2295211" y="2088035"/>
                </a:lnTo>
                <a:lnTo>
                  <a:pt x="2293734" y="2082369"/>
                </a:lnTo>
                <a:lnTo>
                  <a:pt x="2299640" y="2075084"/>
                </a:lnTo>
                <a:lnTo>
                  <a:pt x="2298164" y="2072655"/>
                </a:lnTo>
                <a:lnTo>
                  <a:pt x="2306284" y="2068608"/>
                </a:lnTo>
                <a:lnTo>
                  <a:pt x="2294473" y="2068608"/>
                </a:lnTo>
                <a:lnTo>
                  <a:pt x="2291520" y="2062133"/>
                </a:lnTo>
                <a:lnTo>
                  <a:pt x="2294473" y="2058086"/>
                </a:lnTo>
                <a:lnTo>
                  <a:pt x="2293734" y="2056062"/>
                </a:lnTo>
                <a:lnTo>
                  <a:pt x="2289305" y="2056062"/>
                </a:lnTo>
                <a:lnTo>
                  <a:pt x="2287828" y="2052420"/>
                </a:lnTo>
                <a:lnTo>
                  <a:pt x="2284875" y="2056062"/>
                </a:lnTo>
                <a:lnTo>
                  <a:pt x="2276755" y="2046754"/>
                </a:lnTo>
                <a:lnTo>
                  <a:pt x="2276755" y="2037850"/>
                </a:lnTo>
                <a:lnTo>
                  <a:pt x="2283399" y="2028542"/>
                </a:lnTo>
                <a:lnTo>
                  <a:pt x="2286352" y="2015186"/>
                </a:lnTo>
                <a:lnTo>
                  <a:pt x="2278231" y="2003045"/>
                </a:lnTo>
                <a:lnTo>
                  <a:pt x="2283399" y="1993331"/>
                </a:lnTo>
                <a:lnTo>
                  <a:pt x="2292258" y="1988880"/>
                </a:lnTo>
                <a:lnTo>
                  <a:pt x="2289305" y="1985642"/>
                </a:lnTo>
                <a:lnTo>
                  <a:pt x="2291520" y="1977143"/>
                </a:lnTo>
                <a:lnTo>
                  <a:pt x="2289305" y="1973500"/>
                </a:lnTo>
                <a:lnTo>
                  <a:pt x="2289305" y="1976333"/>
                </a:lnTo>
                <a:lnTo>
                  <a:pt x="2287090" y="1984832"/>
                </a:lnTo>
                <a:lnTo>
                  <a:pt x="2276755" y="1992117"/>
                </a:lnTo>
                <a:lnTo>
                  <a:pt x="2270111" y="1996569"/>
                </a:lnTo>
                <a:lnTo>
                  <a:pt x="2266419" y="1996164"/>
                </a:lnTo>
                <a:lnTo>
                  <a:pt x="2270849" y="2002640"/>
                </a:lnTo>
                <a:lnTo>
                  <a:pt x="2269372" y="2007901"/>
                </a:lnTo>
                <a:lnTo>
                  <a:pt x="2267896" y="2021257"/>
                </a:lnTo>
                <a:lnTo>
                  <a:pt x="2270111" y="2026518"/>
                </a:lnTo>
                <a:lnTo>
                  <a:pt x="2268634" y="2032993"/>
                </a:lnTo>
                <a:lnTo>
                  <a:pt x="2269372" y="2041897"/>
                </a:lnTo>
                <a:lnTo>
                  <a:pt x="2267896" y="2059705"/>
                </a:lnTo>
                <a:lnTo>
                  <a:pt x="2264943" y="2060109"/>
                </a:lnTo>
                <a:lnTo>
                  <a:pt x="2253131" y="2047563"/>
                </a:lnTo>
                <a:lnTo>
                  <a:pt x="2243534" y="2045944"/>
                </a:lnTo>
                <a:lnTo>
                  <a:pt x="2237628" y="2035826"/>
                </a:lnTo>
                <a:lnTo>
                  <a:pt x="2232460" y="2035422"/>
                </a:lnTo>
                <a:lnTo>
                  <a:pt x="2230984" y="2030970"/>
                </a:lnTo>
                <a:lnTo>
                  <a:pt x="2235413" y="2021257"/>
                </a:lnTo>
                <a:lnTo>
                  <a:pt x="2228031" y="2030160"/>
                </a:lnTo>
                <a:lnTo>
                  <a:pt x="2228031" y="2038255"/>
                </a:lnTo>
                <a:lnTo>
                  <a:pt x="2235413" y="2041088"/>
                </a:lnTo>
                <a:lnTo>
                  <a:pt x="2241319" y="2049587"/>
                </a:lnTo>
                <a:lnTo>
                  <a:pt x="2252393" y="2053634"/>
                </a:lnTo>
                <a:lnTo>
                  <a:pt x="2263466" y="2066180"/>
                </a:lnTo>
                <a:lnTo>
                  <a:pt x="2270849" y="2070227"/>
                </a:lnTo>
                <a:lnTo>
                  <a:pt x="2271587" y="2078321"/>
                </a:lnTo>
                <a:lnTo>
                  <a:pt x="2269372" y="2087630"/>
                </a:lnTo>
                <a:lnTo>
                  <a:pt x="2261990" y="2087225"/>
                </a:lnTo>
                <a:lnTo>
                  <a:pt x="2258299" y="2079131"/>
                </a:lnTo>
                <a:lnTo>
                  <a:pt x="2253869" y="2077107"/>
                </a:lnTo>
                <a:lnTo>
                  <a:pt x="2258299" y="2088439"/>
                </a:lnTo>
                <a:lnTo>
                  <a:pt x="2269372" y="2094915"/>
                </a:lnTo>
                <a:lnTo>
                  <a:pt x="2271587" y="2100985"/>
                </a:lnTo>
                <a:lnTo>
                  <a:pt x="2268634" y="2103818"/>
                </a:lnTo>
                <a:lnTo>
                  <a:pt x="2267896" y="2107866"/>
                </a:lnTo>
                <a:lnTo>
                  <a:pt x="2257560" y="2105842"/>
                </a:lnTo>
                <a:lnTo>
                  <a:pt x="2270111" y="2115960"/>
                </a:lnTo>
                <a:lnTo>
                  <a:pt x="2266419" y="2122031"/>
                </a:lnTo>
                <a:lnTo>
                  <a:pt x="2259775" y="2119602"/>
                </a:lnTo>
                <a:lnTo>
                  <a:pt x="2255346" y="2111508"/>
                </a:lnTo>
                <a:lnTo>
                  <a:pt x="2242795" y="2111103"/>
                </a:lnTo>
                <a:lnTo>
                  <a:pt x="2234675" y="2107461"/>
                </a:lnTo>
                <a:lnTo>
                  <a:pt x="2241319" y="2114746"/>
                </a:lnTo>
                <a:lnTo>
                  <a:pt x="2249440" y="2117579"/>
                </a:lnTo>
                <a:lnTo>
                  <a:pt x="2255346" y="2117579"/>
                </a:lnTo>
                <a:lnTo>
                  <a:pt x="2259037" y="2128911"/>
                </a:lnTo>
                <a:lnTo>
                  <a:pt x="2267896" y="2130935"/>
                </a:lnTo>
                <a:lnTo>
                  <a:pt x="2274540" y="2129315"/>
                </a:lnTo>
                <a:lnTo>
                  <a:pt x="2279708" y="2132958"/>
                </a:lnTo>
                <a:lnTo>
                  <a:pt x="2281922" y="2141457"/>
                </a:lnTo>
                <a:lnTo>
                  <a:pt x="2278231" y="2150361"/>
                </a:lnTo>
                <a:lnTo>
                  <a:pt x="2273063" y="2147932"/>
                </a:lnTo>
                <a:lnTo>
                  <a:pt x="2272325" y="2152384"/>
                </a:lnTo>
                <a:lnTo>
                  <a:pt x="2276755" y="2156431"/>
                </a:lnTo>
                <a:lnTo>
                  <a:pt x="2278231" y="2166144"/>
                </a:lnTo>
                <a:lnTo>
                  <a:pt x="2275278" y="2171001"/>
                </a:lnTo>
                <a:lnTo>
                  <a:pt x="2268634" y="2171001"/>
                </a:lnTo>
                <a:lnTo>
                  <a:pt x="2266419" y="2173429"/>
                </a:lnTo>
                <a:lnTo>
                  <a:pt x="2253131" y="2176667"/>
                </a:lnTo>
                <a:lnTo>
                  <a:pt x="2248701" y="2181119"/>
                </a:lnTo>
                <a:lnTo>
                  <a:pt x="2242057" y="2179096"/>
                </a:lnTo>
                <a:lnTo>
                  <a:pt x="2236890" y="2169382"/>
                </a:lnTo>
                <a:lnTo>
                  <a:pt x="2233937" y="2171406"/>
                </a:lnTo>
                <a:lnTo>
                  <a:pt x="2233198" y="2185166"/>
                </a:lnTo>
                <a:lnTo>
                  <a:pt x="2231722" y="2190428"/>
                </a:lnTo>
                <a:lnTo>
                  <a:pt x="2241319" y="2187999"/>
                </a:lnTo>
                <a:lnTo>
                  <a:pt x="2261252" y="2185166"/>
                </a:lnTo>
                <a:lnTo>
                  <a:pt x="2265681" y="2186785"/>
                </a:lnTo>
                <a:lnTo>
                  <a:pt x="2267158" y="2200141"/>
                </a:lnTo>
                <a:lnTo>
                  <a:pt x="2271587" y="2202164"/>
                </a:lnTo>
                <a:lnTo>
                  <a:pt x="2272325" y="2196498"/>
                </a:lnTo>
                <a:lnTo>
                  <a:pt x="2277493" y="2187190"/>
                </a:lnTo>
                <a:lnTo>
                  <a:pt x="2280446" y="2186785"/>
                </a:lnTo>
                <a:lnTo>
                  <a:pt x="2284137" y="2194475"/>
                </a:lnTo>
                <a:lnTo>
                  <a:pt x="2281922" y="2204188"/>
                </a:lnTo>
                <a:lnTo>
                  <a:pt x="2278231" y="2204593"/>
                </a:lnTo>
                <a:lnTo>
                  <a:pt x="2267896" y="2212687"/>
                </a:lnTo>
                <a:lnTo>
                  <a:pt x="2264205" y="2219567"/>
                </a:lnTo>
                <a:lnTo>
                  <a:pt x="2259775" y="2222400"/>
                </a:lnTo>
                <a:lnTo>
                  <a:pt x="2253131" y="2218757"/>
                </a:lnTo>
                <a:lnTo>
                  <a:pt x="2246487" y="2219567"/>
                </a:lnTo>
                <a:lnTo>
                  <a:pt x="2242795" y="2209449"/>
                </a:lnTo>
                <a:lnTo>
                  <a:pt x="2241319" y="2215925"/>
                </a:lnTo>
                <a:lnTo>
                  <a:pt x="2234675" y="2218757"/>
                </a:lnTo>
                <a:lnTo>
                  <a:pt x="2228031" y="2215520"/>
                </a:lnTo>
                <a:lnTo>
                  <a:pt x="2220648" y="2215115"/>
                </a:lnTo>
                <a:lnTo>
                  <a:pt x="2226554" y="2221186"/>
                </a:lnTo>
                <a:lnTo>
                  <a:pt x="2238366" y="2223209"/>
                </a:lnTo>
                <a:lnTo>
                  <a:pt x="2241319" y="2227661"/>
                </a:lnTo>
                <a:lnTo>
                  <a:pt x="2236151" y="2231709"/>
                </a:lnTo>
                <a:lnTo>
                  <a:pt x="2238366" y="2234946"/>
                </a:lnTo>
                <a:lnTo>
                  <a:pt x="2225078" y="2240612"/>
                </a:lnTo>
                <a:lnTo>
                  <a:pt x="2216219" y="2236970"/>
                </a:lnTo>
                <a:lnTo>
                  <a:pt x="2223601" y="2243850"/>
                </a:lnTo>
                <a:lnTo>
                  <a:pt x="2236151" y="2244659"/>
                </a:lnTo>
                <a:lnTo>
                  <a:pt x="2245748" y="2236970"/>
                </a:lnTo>
                <a:lnTo>
                  <a:pt x="2247225" y="2240612"/>
                </a:lnTo>
                <a:lnTo>
                  <a:pt x="2250916" y="2241826"/>
                </a:lnTo>
                <a:lnTo>
                  <a:pt x="2242057" y="2251539"/>
                </a:lnTo>
                <a:lnTo>
                  <a:pt x="2233198" y="2251944"/>
                </a:lnTo>
                <a:lnTo>
                  <a:pt x="2232460" y="2249111"/>
                </a:lnTo>
                <a:lnTo>
                  <a:pt x="2225816" y="2249921"/>
                </a:lnTo>
                <a:lnTo>
                  <a:pt x="2222863" y="2251944"/>
                </a:lnTo>
                <a:lnTo>
                  <a:pt x="2210313" y="2253158"/>
                </a:lnTo>
                <a:lnTo>
                  <a:pt x="2187427" y="2266109"/>
                </a:lnTo>
                <a:lnTo>
                  <a:pt x="2162327" y="2284726"/>
                </a:lnTo>
                <a:lnTo>
                  <a:pt x="2154206" y="2298891"/>
                </a:lnTo>
                <a:lnTo>
                  <a:pt x="2149777" y="2299700"/>
                </a:lnTo>
                <a:lnTo>
                  <a:pt x="2144609" y="2296868"/>
                </a:lnTo>
                <a:lnTo>
                  <a:pt x="2130582" y="2298486"/>
                </a:lnTo>
                <a:lnTo>
                  <a:pt x="2120247" y="2306176"/>
                </a:lnTo>
                <a:lnTo>
                  <a:pt x="2101791" y="2329245"/>
                </a:lnTo>
                <a:lnTo>
                  <a:pt x="2101791" y="2334506"/>
                </a:lnTo>
                <a:lnTo>
                  <a:pt x="2093670" y="2340981"/>
                </a:lnTo>
                <a:lnTo>
                  <a:pt x="2089241" y="2340577"/>
                </a:lnTo>
                <a:lnTo>
                  <a:pt x="2088503" y="2346243"/>
                </a:lnTo>
                <a:lnTo>
                  <a:pt x="2079644" y="2355551"/>
                </a:lnTo>
                <a:lnTo>
                  <a:pt x="2073738" y="2353123"/>
                </a:lnTo>
                <a:lnTo>
                  <a:pt x="2068570" y="2354337"/>
                </a:lnTo>
                <a:lnTo>
                  <a:pt x="2065617" y="2358789"/>
                </a:lnTo>
                <a:lnTo>
                  <a:pt x="2055282" y="2357575"/>
                </a:lnTo>
                <a:lnTo>
                  <a:pt x="2050114" y="2364455"/>
                </a:lnTo>
                <a:lnTo>
                  <a:pt x="2035349" y="2366074"/>
                </a:lnTo>
                <a:lnTo>
                  <a:pt x="2032396" y="2370930"/>
                </a:lnTo>
                <a:lnTo>
                  <a:pt x="2022799" y="2370121"/>
                </a:lnTo>
                <a:lnTo>
                  <a:pt x="2021322" y="2375787"/>
                </a:lnTo>
                <a:lnTo>
                  <a:pt x="2009510" y="2375787"/>
                </a:lnTo>
                <a:lnTo>
                  <a:pt x="2006557" y="2378215"/>
                </a:lnTo>
                <a:lnTo>
                  <a:pt x="2010249" y="2380643"/>
                </a:lnTo>
                <a:lnTo>
                  <a:pt x="2008772" y="2388333"/>
                </a:lnTo>
                <a:lnTo>
                  <a:pt x="2002128" y="2397237"/>
                </a:lnTo>
                <a:lnTo>
                  <a:pt x="1997699" y="2397641"/>
                </a:lnTo>
                <a:lnTo>
                  <a:pt x="1993269" y="2403307"/>
                </a:lnTo>
                <a:lnTo>
                  <a:pt x="1985148" y="2405331"/>
                </a:lnTo>
                <a:lnTo>
                  <a:pt x="1976289" y="2418282"/>
                </a:lnTo>
                <a:lnTo>
                  <a:pt x="1969645" y="2431637"/>
                </a:lnTo>
                <a:lnTo>
                  <a:pt x="1969645" y="2447017"/>
                </a:lnTo>
                <a:lnTo>
                  <a:pt x="1966692" y="2475751"/>
                </a:lnTo>
                <a:lnTo>
                  <a:pt x="1968169" y="2488297"/>
                </a:lnTo>
                <a:lnTo>
                  <a:pt x="1965216" y="2508533"/>
                </a:lnTo>
                <a:lnTo>
                  <a:pt x="1971122" y="2521079"/>
                </a:lnTo>
                <a:lnTo>
                  <a:pt x="1973336" y="2540910"/>
                </a:lnTo>
                <a:lnTo>
                  <a:pt x="1977027" y="2549005"/>
                </a:lnTo>
                <a:lnTo>
                  <a:pt x="1982195" y="2571264"/>
                </a:lnTo>
                <a:lnTo>
                  <a:pt x="1988840" y="2579358"/>
                </a:lnTo>
                <a:lnTo>
                  <a:pt x="1992531" y="2587452"/>
                </a:lnTo>
                <a:lnTo>
                  <a:pt x="1988101" y="2597975"/>
                </a:lnTo>
                <a:lnTo>
                  <a:pt x="1986625" y="2612140"/>
                </a:lnTo>
                <a:lnTo>
                  <a:pt x="1990316" y="2616592"/>
                </a:lnTo>
                <a:lnTo>
                  <a:pt x="1995484" y="2646136"/>
                </a:lnTo>
                <a:lnTo>
                  <a:pt x="2005819" y="2652207"/>
                </a:lnTo>
                <a:lnTo>
                  <a:pt x="2008772" y="2665562"/>
                </a:lnTo>
                <a:lnTo>
                  <a:pt x="2002866" y="2670824"/>
                </a:lnTo>
                <a:lnTo>
                  <a:pt x="2005819" y="2674061"/>
                </a:lnTo>
                <a:lnTo>
                  <a:pt x="2003604" y="2690655"/>
                </a:lnTo>
                <a:lnTo>
                  <a:pt x="2001390" y="2694702"/>
                </a:lnTo>
                <a:lnTo>
                  <a:pt x="2002128" y="2702796"/>
                </a:lnTo>
                <a:lnTo>
                  <a:pt x="1994007" y="2718985"/>
                </a:lnTo>
                <a:lnTo>
                  <a:pt x="1989578" y="2729912"/>
                </a:lnTo>
                <a:lnTo>
                  <a:pt x="1982934" y="2738411"/>
                </a:lnTo>
                <a:lnTo>
                  <a:pt x="1981457" y="2749743"/>
                </a:lnTo>
                <a:lnTo>
                  <a:pt x="1973336" y="2752576"/>
                </a:lnTo>
                <a:lnTo>
                  <a:pt x="1964478" y="2755409"/>
                </a:lnTo>
                <a:lnTo>
                  <a:pt x="1954880" y="2752981"/>
                </a:lnTo>
                <a:lnTo>
                  <a:pt x="1950451" y="2747315"/>
                </a:lnTo>
                <a:lnTo>
                  <a:pt x="1939377" y="2744886"/>
                </a:lnTo>
                <a:lnTo>
                  <a:pt x="1945283" y="2742458"/>
                </a:lnTo>
                <a:lnTo>
                  <a:pt x="1933471" y="2733554"/>
                </a:lnTo>
                <a:lnTo>
                  <a:pt x="1934948" y="2725865"/>
                </a:lnTo>
                <a:lnTo>
                  <a:pt x="1931257" y="2719389"/>
                </a:lnTo>
                <a:lnTo>
                  <a:pt x="1922398" y="2719389"/>
                </a:lnTo>
                <a:lnTo>
                  <a:pt x="1918706" y="2716152"/>
                </a:lnTo>
                <a:lnTo>
                  <a:pt x="1919445" y="2704010"/>
                </a:lnTo>
                <a:lnTo>
                  <a:pt x="1917968" y="2694702"/>
                </a:lnTo>
                <a:lnTo>
                  <a:pt x="1905418" y="2685798"/>
                </a:lnTo>
                <a:lnTo>
                  <a:pt x="1904680" y="2680537"/>
                </a:lnTo>
                <a:lnTo>
                  <a:pt x="1909109" y="2676085"/>
                </a:lnTo>
                <a:lnTo>
                  <a:pt x="1910586" y="2668395"/>
                </a:lnTo>
                <a:lnTo>
                  <a:pt x="1917968" y="2661920"/>
                </a:lnTo>
                <a:lnTo>
                  <a:pt x="1908371" y="2664348"/>
                </a:lnTo>
                <a:lnTo>
                  <a:pt x="1904680" y="2661515"/>
                </a:lnTo>
                <a:lnTo>
                  <a:pt x="1904680" y="2665562"/>
                </a:lnTo>
                <a:lnTo>
                  <a:pt x="1901727" y="2669610"/>
                </a:lnTo>
                <a:lnTo>
                  <a:pt x="1898774" y="2661111"/>
                </a:lnTo>
                <a:lnTo>
                  <a:pt x="1895083" y="2661920"/>
                </a:lnTo>
                <a:lnTo>
                  <a:pt x="1892868" y="2657468"/>
                </a:lnTo>
                <a:lnTo>
                  <a:pt x="1886962" y="2650993"/>
                </a:lnTo>
                <a:lnTo>
                  <a:pt x="1886224" y="2642089"/>
                </a:lnTo>
                <a:lnTo>
                  <a:pt x="1883271" y="2636423"/>
                </a:lnTo>
                <a:lnTo>
                  <a:pt x="1895821" y="2620234"/>
                </a:lnTo>
                <a:lnTo>
                  <a:pt x="1895083" y="2611735"/>
                </a:lnTo>
                <a:lnTo>
                  <a:pt x="1887700" y="2608902"/>
                </a:lnTo>
                <a:lnTo>
                  <a:pt x="1884009" y="2611735"/>
                </a:lnTo>
                <a:lnTo>
                  <a:pt x="1886224" y="2615782"/>
                </a:lnTo>
                <a:lnTo>
                  <a:pt x="1880318" y="2623067"/>
                </a:lnTo>
                <a:lnTo>
                  <a:pt x="1877365" y="2625496"/>
                </a:lnTo>
                <a:lnTo>
                  <a:pt x="1871459" y="2616187"/>
                </a:lnTo>
                <a:lnTo>
                  <a:pt x="1872197" y="2609307"/>
                </a:lnTo>
                <a:lnTo>
                  <a:pt x="1881794" y="2592714"/>
                </a:lnTo>
                <a:lnTo>
                  <a:pt x="1888438" y="2571264"/>
                </a:lnTo>
                <a:lnTo>
                  <a:pt x="1889176" y="2560337"/>
                </a:lnTo>
                <a:lnTo>
                  <a:pt x="1882532" y="2549005"/>
                </a:lnTo>
                <a:lnTo>
                  <a:pt x="1875150" y="2547790"/>
                </a:lnTo>
                <a:lnTo>
                  <a:pt x="1870721" y="2541315"/>
                </a:lnTo>
                <a:lnTo>
                  <a:pt x="1871459" y="2538077"/>
                </a:lnTo>
                <a:lnTo>
                  <a:pt x="1867029" y="2538077"/>
                </a:lnTo>
                <a:lnTo>
                  <a:pt x="1859647" y="2533221"/>
                </a:lnTo>
                <a:lnTo>
                  <a:pt x="1858170" y="2523508"/>
                </a:lnTo>
                <a:lnTo>
                  <a:pt x="1855217" y="2522698"/>
                </a:lnTo>
                <a:lnTo>
                  <a:pt x="1850050" y="2517842"/>
                </a:lnTo>
                <a:lnTo>
                  <a:pt x="1844882" y="2501653"/>
                </a:lnTo>
                <a:lnTo>
                  <a:pt x="1833808" y="2498011"/>
                </a:lnTo>
                <a:lnTo>
                  <a:pt x="1827164" y="2494773"/>
                </a:lnTo>
                <a:lnTo>
                  <a:pt x="1816829" y="2496392"/>
                </a:lnTo>
                <a:lnTo>
                  <a:pt x="1810184" y="2501248"/>
                </a:lnTo>
                <a:lnTo>
                  <a:pt x="1810184" y="2503272"/>
                </a:lnTo>
                <a:lnTo>
                  <a:pt x="1808708" y="2504891"/>
                </a:lnTo>
                <a:lnTo>
                  <a:pt x="1805017" y="2503272"/>
                </a:lnTo>
                <a:lnTo>
                  <a:pt x="1791728" y="2515009"/>
                </a:lnTo>
                <a:lnTo>
                  <a:pt x="1782869" y="2515818"/>
                </a:lnTo>
                <a:lnTo>
                  <a:pt x="1768105" y="2517842"/>
                </a:lnTo>
                <a:lnTo>
                  <a:pt x="1765890" y="2514604"/>
                </a:lnTo>
                <a:lnTo>
                  <a:pt x="1767366" y="2510961"/>
                </a:lnTo>
                <a:lnTo>
                  <a:pt x="1768843" y="2514199"/>
                </a:lnTo>
                <a:lnTo>
                  <a:pt x="1771058" y="2513390"/>
                </a:lnTo>
                <a:lnTo>
                  <a:pt x="1768843" y="2508938"/>
                </a:lnTo>
                <a:lnTo>
                  <a:pt x="1763675" y="2502462"/>
                </a:lnTo>
                <a:lnTo>
                  <a:pt x="1751125" y="2494773"/>
                </a:lnTo>
                <a:lnTo>
                  <a:pt x="1753340" y="2494368"/>
                </a:lnTo>
                <a:lnTo>
                  <a:pt x="1759246" y="2497201"/>
                </a:lnTo>
                <a:lnTo>
                  <a:pt x="1761461" y="2493963"/>
                </a:lnTo>
                <a:lnTo>
                  <a:pt x="1751863" y="2487893"/>
                </a:lnTo>
                <a:lnTo>
                  <a:pt x="1750387" y="2483036"/>
                </a:lnTo>
                <a:lnTo>
                  <a:pt x="1745957" y="2482631"/>
                </a:lnTo>
                <a:lnTo>
                  <a:pt x="1744481" y="2486679"/>
                </a:lnTo>
                <a:lnTo>
                  <a:pt x="1749648" y="2492749"/>
                </a:lnTo>
                <a:lnTo>
                  <a:pt x="1741528" y="2488702"/>
                </a:lnTo>
                <a:lnTo>
                  <a:pt x="1734145" y="2482631"/>
                </a:lnTo>
                <a:lnTo>
                  <a:pt x="1721595" y="2482631"/>
                </a:lnTo>
                <a:lnTo>
                  <a:pt x="1708307" y="2481013"/>
                </a:lnTo>
                <a:lnTo>
                  <a:pt x="1710522" y="2478584"/>
                </a:lnTo>
                <a:lnTo>
                  <a:pt x="1721595" y="2479394"/>
                </a:lnTo>
                <a:lnTo>
                  <a:pt x="1727501" y="2477775"/>
                </a:lnTo>
                <a:lnTo>
                  <a:pt x="1725287" y="2474942"/>
                </a:lnTo>
                <a:lnTo>
                  <a:pt x="1714951" y="2474132"/>
                </a:lnTo>
                <a:lnTo>
                  <a:pt x="1703877" y="2481417"/>
                </a:lnTo>
                <a:lnTo>
                  <a:pt x="1699448" y="2478989"/>
                </a:lnTo>
                <a:lnTo>
                  <a:pt x="1683945" y="2481013"/>
                </a:lnTo>
                <a:lnTo>
                  <a:pt x="1678777" y="2476965"/>
                </a:lnTo>
                <a:lnTo>
                  <a:pt x="1671395" y="2479798"/>
                </a:lnTo>
                <a:lnTo>
                  <a:pt x="1657368" y="2478989"/>
                </a:lnTo>
                <a:lnTo>
                  <a:pt x="1649247" y="2482227"/>
                </a:lnTo>
                <a:lnTo>
                  <a:pt x="1639650" y="2474537"/>
                </a:lnTo>
                <a:lnTo>
                  <a:pt x="1639650" y="2469276"/>
                </a:lnTo>
                <a:lnTo>
                  <a:pt x="1641127" y="2463205"/>
                </a:lnTo>
                <a:lnTo>
                  <a:pt x="1634482" y="2462396"/>
                </a:lnTo>
                <a:lnTo>
                  <a:pt x="1630791" y="2470085"/>
                </a:lnTo>
                <a:lnTo>
                  <a:pt x="1625623" y="2477370"/>
                </a:lnTo>
                <a:lnTo>
                  <a:pt x="1618241" y="2476156"/>
                </a:lnTo>
                <a:lnTo>
                  <a:pt x="1612335" y="2478180"/>
                </a:lnTo>
                <a:lnTo>
                  <a:pt x="1601262" y="2476561"/>
                </a:lnTo>
                <a:lnTo>
                  <a:pt x="1571732" y="2481417"/>
                </a:lnTo>
                <a:lnTo>
                  <a:pt x="1563611" y="2488297"/>
                </a:lnTo>
                <a:lnTo>
                  <a:pt x="1547370" y="2494368"/>
                </a:lnTo>
                <a:lnTo>
                  <a:pt x="1538511" y="2502867"/>
                </a:lnTo>
                <a:lnTo>
                  <a:pt x="1538511" y="2509343"/>
                </a:lnTo>
                <a:lnTo>
                  <a:pt x="1544417" y="2506914"/>
                </a:lnTo>
                <a:lnTo>
                  <a:pt x="1550323" y="2501653"/>
                </a:lnTo>
                <a:lnTo>
                  <a:pt x="1553275" y="2502462"/>
                </a:lnTo>
                <a:lnTo>
                  <a:pt x="1556967" y="2506914"/>
                </a:lnTo>
                <a:lnTo>
                  <a:pt x="1565826" y="2510152"/>
                </a:lnTo>
                <a:lnTo>
                  <a:pt x="1562873" y="2513390"/>
                </a:lnTo>
                <a:lnTo>
                  <a:pt x="1546632" y="2519056"/>
                </a:lnTo>
                <a:lnTo>
                  <a:pt x="1547370" y="2526745"/>
                </a:lnTo>
                <a:lnTo>
                  <a:pt x="1550323" y="2533625"/>
                </a:lnTo>
                <a:lnTo>
                  <a:pt x="1565826" y="2538482"/>
                </a:lnTo>
                <a:lnTo>
                  <a:pt x="1577638" y="2546981"/>
                </a:lnTo>
                <a:lnTo>
                  <a:pt x="1576900" y="2549814"/>
                </a:lnTo>
                <a:lnTo>
                  <a:pt x="1569517" y="2551838"/>
                </a:lnTo>
                <a:lnTo>
                  <a:pt x="1566564" y="2557504"/>
                </a:lnTo>
                <a:lnTo>
                  <a:pt x="1565826" y="2548600"/>
                </a:lnTo>
                <a:lnTo>
                  <a:pt x="1560658" y="2545362"/>
                </a:lnTo>
                <a:lnTo>
                  <a:pt x="1554752" y="2546172"/>
                </a:lnTo>
                <a:lnTo>
                  <a:pt x="1550323" y="2539696"/>
                </a:lnTo>
                <a:lnTo>
                  <a:pt x="1542940" y="2537268"/>
                </a:lnTo>
                <a:lnTo>
                  <a:pt x="1535558" y="2527150"/>
                </a:lnTo>
                <a:lnTo>
                  <a:pt x="1526699" y="2527959"/>
                </a:lnTo>
                <a:lnTo>
                  <a:pt x="1531128" y="2535649"/>
                </a:lnTo>
                <a:lnTo>
                  <a:pt x="1530390" y="2546981"/>
                </a:lnTo>
                <a:lnTo>
                  <a:pt x="1523008" y="2550623"/>
                </a:lnTo>
                <a:lnTo>
                  <a:pt x="1519316" y="2544957"/>
                </a:lnTo>
                <a:lnTo>
                  <a:pt x="1511196" y="2539291"/>
                </a:lnTo>
                <a:lnTo>
                  <a:pt x="1503813" y="2544553"/>
                </a:lnTo>
                <a:lnTo>
                  <a:pt x="1498646" y="2549814"/>
                </a:lnTo>
                <a:lnTo>
                  <a:pt x="1486096" y="2546172"/>
                </a:lnTo>
                <a:lnTo>
                  <a:pt x="1479451" y="2542529"/>
                </a:lnTo>
                <a:lnTo>
                  <a:pt x="1471331" y="2543743"/>
                </a:lnTo>
                <a:lnTo>
                  <a:pt x="1466163" y="2541720"/>
                </a:lnTo>
                <a:lnTo>
                  <a:pt x="1469854" y="2536863"/>
                </a:lnTo>
                <a:lnTo>
                  <a:pt x="1476498" y="2532007"/>
                </a:lnTo>
                <a:lnTo>
                  <a:pt x="1472807" y="2527150"/>
                </a:lnTo>
                <a:lnTo>
                  <a:pt x="1463210" y="2527959"/>
                </a:lnTo>
                <a:lnTo>
                  <a:pt x="1460257" y="2524722"/>
                </a:lnTo>
                <a:lnTo>
                  <a:pt x="1460257" y="2517842"/>
                </a:lnTo>
                <a:lnTo>
                  <a:pt x="1456566" y="2514604"/>
                </a:lnTo>
                <a:lnTo>
                  <a:pt x="1449922" y="2516627"/>
                </a:lnTo>
                <a:lnTo>
                  <a:pt x="1444754" y="2515009"/>
                </a:lnTo>
                <a:lnTo>
                  <a:pt x="1448445" y="2509747"/>
                </a:lnTo>
                <a:lnTo>
                  <a:pt x="1442539" y="2507724"/>
                </a:lnTo>
                <a:lnTo>
                  <a:pt x="1432942" y="2510961"/>
                </a:lnTo>
                <a:lnTo>
                  <a:pt x="1432204" y="2515818"/>
                </a:lnTo>
                <a:lnTo>
                  <a:pt x="1433680" y="2521484"/>
                </a:lnTo>
                <a:lnTo>
                  <a:pt x="1424821" y="2522698"/>
                </a:lnTo>
                <a:lnTo>
                  <a:pt x="1396030" y="2519865"/>
                </a:lnTo>
                <a:lnTo>
                  <a:pt x="1392339" y="2515818"/>
                </a:lnTo>
                <a:lnTo>
                  <a:pt x="1368715" y="2510152"/>
                </a:lnTo>
                <a:lnTo>
                  <a:pt x="1356165" y="2510152"/>
                </a:lnTo>
                <a:lnTo>
                  <a:pt x="1339185" y="2513794"/>
                </a:lnTo>
                <a:lnTo>
                  <a:pt x="1332541" y="2517842"/>
                </a:lnTo>
                <a:lnTo>
                  <a:pt x="1325158" y="2518651"/>
                </a:lnTo>
                <a:lnTo>
                  <a:pt x="1317038" y="2529578"/>
                </a:lnTo>
                <a:lnTo>
                  <a:pt x="1305964" y="2530792"/>
                </a:lnTo>
                <a:lnTo>
                  <a:pt x="1307440" y="2522698"/>
                </a:lnTo>
                <a:lnTo>
                  <a:pt x="1305226" y="2515818"/>
                </a:lnTo>
                <a:lnTo>
                  <a:pt x="1311132" y="2508533"/>
                </a:lnTo>
                <a:lnTo>
                  <a:pt x="1307440" y="2498820"/>
                </a:lnTo>
                <a:lnTo>
                  <a:pt x="1306702" y="2504486"/>
                </a:lnTo>
                <a:lnTo>
                  <a:pt x="1297105" y="2512176"/>
                </a:lnTo>
                <a:lnTo>
                  <a:pt x="1291937" y="2512176"/>
                </a:lnTo>
                <a:lnTo>
                  <a:pt x="1286031" y="2505295"/>
                </a:lnTo>
                <a:lnTo>
                  <a:pt x="1291937" y="2519056"/>
                </a:lnTo>
                <a:lnTo>
                  <a:pt x="1291937" y="2528364"/>
                </a:lnTo>
                <a:lnTo>
                  <a:pt x="1294152" y="2537268"/>
                </a:lnTo>
                <a:lnTo>
                  <a:pt x="1287508" y="2542529"/>
                </a:lnTo>
                <a:lnTo>
                  <a:pt x="1280864" y="2542529"/>
                </a:lnTo>
                <a:lnTo>
                  <a:pt x="1265361" y="2555885"/>
                </a:lnTo>
                <a:lnTo>
                  <a:pt x="1243951" y="2565193"/>
                </a:lnTo>
                <a:lnTo>
                  <a:pt x="1237307" y="2564788"/>
                </a:lnTo>
                <a:lnTo>
                  <a:pt x="1228448" y="2572073"/>
                </a:lnTo>
                <a:lnTo>
                  <a:pt x="1221066" y="2572883"/>
                </a:lnTo>
                <a:lnTo>
                  <a:pt x="1229925" y="2566003"/>
                </a:lnTo>
                <a:lnTo>
                  <a:pt x="1222543" y="2561146"/>
                </a:lnTo>
                <a:lnTo>
                  <a:pt x="1218113" y="2563170"/>
                </a:lnTo>
                <a:lnTo>
                  <a:pt x="1214422" y="2561146"/>
                </a:lnTo>
                <a:lnTo>
                  <a:pt x="1204825" y="2566003"/>
                </a:lnTo>
                <a:lnTo>
                  <a:pt x="1209992" y="2570454"/>
                </a:lnTo>
                <a:lnTo>
                  <a:pt x="1199657" y="2574097"/>
                </a:lnTo>
                <a:lnTo>
                  <a:pt x="1194489" y="2570454"/>
                </a:lnTo>
                <a:lnTo>
                  <a:pt x="1195227" y="2581786"/>
                </a:lnTo>
                <a:lnTo>
                  <a:pt x="1186369" y="2585834"/>
                </a:lnTo>
                <a:lnTo>
                  <a:pt x="1181201" y="2583001"/>
                </a:lnTo>
                <a:lnTo>
                  <a:pt x="1172342" y="2593118"/>
                </a:lnTo>
                <a:lnTo>
                  <a:pt x="1178248" y="2599189"/>
                </a:lnTo>
                <a:lnTo>
                  <a:pt x="1167912" y="2606474"/>
                </a:lnTo>
                <a:lnTo>
                  <a:pt x="1160530" y="2609307"/>
                </a:lnTo>
                <a:lnTo>
                  <a:pt x="1164221" y="2626710"/>
                </a:lnTo>
                <a:lnTo>
                  <a:pt x="1156839" y="2636018"/>
                </a:lnTo>
                <a:lnTo>
                  <a:pt x="1153148" y="2648969"/>
                </a:lnTo>
                <a:lnTo>
                  <a:pt x="1147241" y="2660301"/>
                </a:lnTo>
                <a:lnTo>
                  <a:pt x="1151671" y="2667181"/>
                </a:lnTo>
                <a:lnTo>
                  <a:pt x="1150195" y="2687012"/>
                </a:lnTo>
                <a:lnTo>
                  <a:pt x="1153148" y="2693488"/>
                </a:lnTo>
                <a:lnTo>
                  <a:pt x="1149456" y="2703606"/>
                </a:lnTo>
                <a:lnTo>
                  <a:pt x="1144289" y="2716961"/>
                </a:lnTo>
                <a:lnTo>
                  <a:pt x="1142074" y="2723437"/>
                </a:lnTo>
                <a:lnTo>
                  <a:pt x="1150933" y="2718175"/>
                </a:lnTo>
                <a:lnTo>
                  <a:pt x="1153886" y="2705224"/>
                </a:lnTo>
                <a:lnTo>
                  <a:pt x="1160530" y="2699963"/>
                </a:lnTo>
                <a:lnTo>
                  <a:pt x="1159054" y="2704415"/>
                </a:lnTo>
                <a:lnTo>
                  <a:pt x="1157577" y="2716556"/>
                </a:lnTo>
                <a:lnTo>
                  <a:pt x="1153886" y="2720199"/>
                </a:lnTo>
                <a:lnTo>
                  <a:pt x="1150933" y="2730721"/>
                </a:lnTo>
                <a:lnTo>
                  <a:pt x="1143550" y="2740435"/>
                </a:lnTo>
                <a:lnTo>
                  <a:pt x="1142074" y="2748529"/>
                </a:lnTo>
                <a:lnTo>
                  <a:pt x="1136168" y="2748934"/>
                </a:lnTo>
                <a:lnTo>
                  <a:pt x="1137644" y="2744482"/>
                </a:lnTo>
                <a:lnTo>
                  <a:pt x="1139121" y="2736387"/>
                </a:lnTo>
                <a:lnTo>
                  <a:pt x="1131000" y="2735578"/>
                </a:lnTo>
                <a:lnTo>
                  <a:pt x="1131000" y="2748529"/>
                </a:lnTo>
                <a:lnTo>
                  <a:pt x="1124356" y="2755409"/>
                </a:lnTo>
                <a:lnTo>
                  <a:pt x="1131000" y="2759861"/>
                </a:lnTo>
                <a:lnTo>
                  <a:pt x="1128785" y="2764313"/>
                </a:lnTo>
                <a:lnTo>
                  <a:pt x="1125833" y="2777264"/>
                </a:lnTo>
                <a:lnTo>
                  <a:pt x="1120665" y="2781715"/>
                </a:lnTo>
                <a:lnTo>
                  <a:pt x="1120665" y="2792643"/>
                </a:lnTo>
                <a:lnTo>
                  <a:pt x="1123618" y="2796690"/>
                </a:lnTo>
                <a:lnTo>
                  <a:pt x="1119926" y="2803165"/>
                </a:lnTo>
                <a:lnTo>
                  <a:pt x="1120665" y="2809641"/>
                </a:lnTo>
                <a:lnTo>
                  <a:pt x="1115497" y="2832709"/>
                </a:lnTo>
                <a:lnTo>
                  <a:pt x="1118450" y="2846874"/>
                </a:lnTo>
                <a:lnTo>
                  <a:pt x="1115497" y="2868729"/>
                </a:lnTo>
                <a:lnTo>
                  <a:pt x="1107376" y="2878442"/>
                </a:lnTo>
                <a:lnTo>
                  <a:pt x="1110329" y="2885727"/>
                </a:lnTo>
                <a:lnTo>
                  <a:pt x="1113282" y="2903130"/>
                </a:lnTo>
                <a:lnTo>
                  <a:pt x="1111806" y="2912843"/>
                </a:lnTo>
                <a:lnTo>
                  <a:pt x="1125094" y="2931865"/>
                </a:lnTo>
                <a:lnTo>
                  <a:pt x="1125094" y="2945625"/>
                </a:lnTo>
                <a:lnTo>
                  <a:pt x="1122141" y="2948053"/>
                </a:lnTo>
                <a:lnTo>
                  <a:pt x="1120665" y="2931865"/>
                </a:lnTo>
                <a:lnTo>
                  <a:pt x="1109591" y="2918509"/>
                </a:lnTo>
                <a:lnTo>
                  <a:pt x="1108115" y="2928627"/>
                </a:lnTo>
                <a:lnTo>
                  <a:pt x="1115497" y="2934698"/>
                </a:lnTo>
                <a:lnTo>
                  <a:pt x="1121403" y="2953719"/>
                </a:lnTo>
                <a:lnTo>
                  <a:pt x="1123618" y="2960195"/>
                </a:lnTo>
                <a:lnTo>
                  <a:pt x="1119926" y="2966265"/>
                </a:lnTo>
                <a:lnTo>
                  <a:pt x="1125833" y="2974360"/>
                </a:lnTo>
                <a:lnTo>
                  <a:pt x="1128047" y="2983263"/>
                </a:lnTo>
                <a:lnTo>
                  <a:pt x="1155362" y="3010379"/>
                </a:lnTo>
                <a:lnTo>
                  <a:pt x="1159792" y="3020497"/>
                </a:lnTo>
                <a:lnTo>
                  <a:pt x="1169389" y="3033043"/>
                </a:lnTo>
                <a:lnTo>
                  <a:pt x="1168651" y="3039923"/>
                </a:lnTo>
                <a:lnTo>
                  <a:pt x="1170865" y="3047613"/>
                </a:lnTo>
                <a:lnTo>
                  <a:pt x="1191536" y="3070277"/>
                </a:lnTo>
                <a:lnTo>
                  <a:pt x="1198180" y="3076752"/>
                </a:lnTo>
                <a:lnTo>
                  <a:pt x="1203348" y="3075538"/>
                </a:lnTo>
                <a:lnTo>
                  <a:pt x="1216637" y="3075943"/>
                </a:lnTo>
                <a:lnTo>
                  <a:pt x="1220328" y="3079585"/>
                </a:lnTo>
                <a:lnTo>
                  <a:pt x="1234354" y="3085251"/>
                </a:lnTo>
                <a:lnTo>
                  <a:pt x="1246166" y="3099416"/>
                </a:lnTo>
                <a:lnTo>
                  <a:pt x="1249858" y="3111153"/>
                </a:lnTo>
                <a:lnTo>
                  <a:pt x="1261669" y="3105892"/>
                </a:lnTo>
                <a:lnTo>
                  <a:pt x="1278649" y="3102654"/>
                </a:lnTo>
                <a:lnTo>
                  <a:pt x="1283078" y="3107511"/>
                </a:lnTo>
                <a:lnTo>
                  <a:pt x="1288246" y="3107511"/>
                </a:lnTo>
                <a:lnTo>
                  <a:pt x="1309655" y="3096583"/>
                </a:lnTo>
                <a:lnTo>
                  <a:pt x="1311870" y="3092536"/>
                </a:lnTo>
                <a:lnTo>
                  <a:pt x="1329588" y="3091322"/>
                </a:lnTo>
                <a:lnTo>
                  <a:pt x="1341400" y="3090917"/>
                </a:lnTo>
                <a:lnTo>
                  <a:pt x="1350258" y="3084037"/>
                </a:lnTo>
                <a:lnTo>
                  <a:pt x="1363547" y="3083632"/>
                </a:lnTo>
                <a:lnTo>
                  <a:pt x="1374621" y="3086465"/>
                </a:lnTo>
                <a:lnTo>
                  <a:pt x="1378312" y="3081204"/>
                </a:lnTo>
                <a:lnTo>
                  <a:pt x="1392339" y="3084847"/>
                </a:lnTo>
                <a:lnTo>
                  <a:pt x="1382741" y="3089703"/>
                </a:lnTo>
                <a:lnTo>
                  <a:pt x="1380527" y="3094964"/>
                </a:lnTo>
                <a:lnTo>
                  <a:pt x="1391600" y="3099821"/>
                </a:lnTo>
                <a:lnTo>
                  <a:pt x="1397506" y="3105082"/>
                </a:lnTo>
                <a:lnTo>
                  <a:pt x="1399721" y="3100226"/>
                </a:lnTo>
                <a:lnTo>
                  <a:pt x="1405627" y="3099821"/>
                </a:lnTo>
                <a:lnTo>
                  <a:pt x="1415224" y="3089298"/>
                </a:lnTo>
                <a:lnTo>
                  <a:pt x="1415224" y="3075943"/>
                </a:lnTo>
                <a:lnTo>
                  <a:pt x="1418177" y="3067849"/>
                </a:lnTo>
                <a:lnTo>
                  <a:pt x="1408580" y="3073919"/>
                </a:lnTo>
                <a:lnTo>
                  <a:pt x="1406365" y="3072300"/>
                </a:lnTo>
                <a:lnTo>
                  <a:pt x="1428513" y="3061373"/>
                </a:lnTo>
                <a:lnTo>
                  <a:pt x="1436633" y="3059754"/>
                </a:lnTo>
                <a:lnTo>
                  <a:pt x="1446230" y="3049232"/>
                </a:lnTo>
                <a:lnTo>
                  <a:pt x="1446230" y="3033043"/>
                </a:lnTo>
                <a:lnTo>
                  <a:pt x="1463948" y="3015236"/>
                </a:lnTo>
                <a:lnTo>
                  <a:pt x="1462472" y="3011998"/>
                </a:lnTo>
                <a:lnTo>
                  <a:pt x="1463948" y="2983263"/>
                </a:lnTo>
                <a:lnTo>
                  <a:pt x="1482404" y="2964242"/>
                </a:lnTo>
                <a:lnTo>
                  <a:pt x="1474283" y="2963432"/>
                </a:lnTo>
                <a:lnTo>
                  <a:pt x="1474283" y="2956957"/>
                </a:lnTo>
                <a:lnTo>
                  <a:pt x="1506766" y="2949672"/>
                </a:lnTo>
                <a:lnTo>
                  <a:pt x="1549585" y="2950481"/>
                </a:lnTo>
                <a:lnTo>
                  <a:pt x="1556229" y="2941173"/>
                </a:lnTo>
                <a:lnTo>
                  <a:pt x="1568779" y="2939554"/>
                </a:lnTo>
                <a:lnTo>
                  <a:pt x="1573208" y="2943601"/>
                </a:lnTo>
                <a:lnTo>
                  <a:pt x="1585020" y="2938340"/>
                </a:lnTo>
                <a:lnTo>
                  <a:pt x="1584282" y="2933888"/>
                </a:lnTo>
                <a:lnTo>
                  <a:pt x="1604215" y="2933079"/>
                </a:lnTo>
                <a:lnTo>
                  <a:pt x="1627100" y="2938340"/>
                </a:lnTo>
                <a:lnTo>
                  <a:pt x="1633006" y="2936316"/>
                </a:lnTo>
                <a:lnTo>
                  <a:pt x="1630791" y="2931055"/>
                </a:lnTo>
                <a:lnTo>
                  <a:pt x="1639650" y="2930246"/>
                </a:lnTo>
                <a:lnTo>
                  <a:pt x="1654415" y="2947244"/>
                </a:lnTo>
                <a:lnTo>
                  <a:pt x="1655153" y="2957362"/>
                </a:lnTo>
                <a:lnTo>
                  <a:pt x="1647033" y="2969098"/>
                </a:lnTo>
                <a:lnTo>
                  <a:pt x="1635959" y="2986096"/>
                </a:lnTo>
                <a:lnTo>
                  <a:pt x="1614550" y="3004308"/>
                </a:lnTo>
                <a:lnTo>
                  <a:pt x="1610121" y="3011189"/>
                </a:lnTo>
                <a:lnTo>
                  <a:pt x="1608644" y="3023330"/>
                </a:lnTo>
                <a:lnTo>
                  <a:pt x="1599047" y="3028996"/>
                </a:lnTo>
                <a:lnTo>
                  <a:pt x="1596094" y="3032234"/>
                </a:lnTo>
                <a:lnTo>
                  <a:pt x="1602738" y="3037090"/>
                </a:lnTo>
                <a:lnTo>
                  <a:pt x="1610859" y="3037090"/>
                </a:lnTo>
                <a:lnTo>
                  <a:pt x="1608644" y="3043970"/>
                </a:lnTo>
                <a:lnTo>
                  <a:pt x="1597570" y="3054898"/>
                </a:lnTo>
                <a:lnTo>
                  <a:pt x="1597570" y="3058540"/>
                </a:lnTo>
                <a:lnTo>
                  <a:pt x="1602000" y="3060564"/>
                </a:lnTo>
                <a:lnTo>
                  <a:pt x="1607167" y="3055707"/>
                </a:lnTo>
                <a:lnTo>
                  <a:pt x="1611597" y="3054898"/>
                </a:lnTo>
                <a:lnTo>
                  <a:pt x="1606429" y="3062587"/>
                </a:lnTo>
                <a:lnTo>
                  <a:pt x="1599047" y="3091322"/>
                </a:lnTo>
                <a:lnTo>
                  <a:pt x="1589449" y="3106296"/>
                </a:lnTo>
                <a:lnTo>
                  <a:pt x="1587235" y="3108320"/>
                </a:lnTo>
                <a:lnTo>
                  <a:pt x="1583544" y="3099821"/>
                </a:lnTo>
                <a:lnTo>
                  <a:pt x="1572470" y="3093346"/>
                </a:lnTo>
                <a:lnTo>
                  <a:pt x="1571732" y="3090917"/>
                </a:lnTo>
                <a:lnTo>
                  <a:pt x="1576900" y="3086465"/>
                </a:lnTo>
                <a:lnTo>
                  <a:pt x="1577638" y="3077157"/>
                </a:lnTo>
                <a:lnTo>
                  <a:pt x="1571732" y="3078776"/>
                </a:lnTo>
                <a:lnTo>
                  <a:pt x="1561396" y="3090513"/>
                </a:lnTo>
                <a:lnTo>
                  <a:pt x="1552537" y="3097393"/>
                </a:lnTo>
                <a:lnTo>
                  <a:pt x="1552537" y="3097797"/>
                </a:lnTo>
                <a:lnTo>
                  <a:pt x="1554752" y="3101845"/>
                </a:lnTo>
                <a:lnTo>
                  <a:pt x="1559920" y="3097393"/>
                </a:lnTo>
                <a:lnTo>
                  <a:pt x="1566564" y="3097393"/>
                </a:lnTo>
                <a:lnTo>
                  <a:pt x="1567302" y="3102249"/>
                </a:lnTo>
                <a:lnTo>
                  <a:pt x="1566564" y="3107511"/>
                </a:lnTo>
                <a:lnTo>
                  <a:pt x="1565088" y="3129770"/>
                </a:lnTo>
                <a:lnTo>
                  <a:pt x="1559182" y="3138269"/>
                </a:lnTo>
                <a:lnTo>
                  <a:pt x="1556967" y="3151625"/>
                </a:lnTo>
                <a:lnTo>
                  <a:pt x="1562873" y="3156886"/>
                </a:lnTo>
                <a:lnTo>
                  <a:pt x="1562134" y="3171860"/>
                </a:lnTo>
                <a:lnTo>
                  <a:pt x="1556967" y="3184811"/>
                </a:lnTo>
                <a:lnTo>
                  <a:pt x="1542940" y="3202619"/>
                </a:lnTo>
                <a:lnTo>
                  <a:pt x="1537773" y="3198167"/>
                </a:lnTo>
                <a:lnTo>
                  <a:pt x="1528175" y="3207070"/>
                </a:lnTo>
                <a:lnTo>
                  <a:pt x="1524484" y="3214760"/>
                </a:lnTo>
                <a:lnTo>
                  <a:pt x="1528175" y="3220021"/>
                </a:lnTo>
                <a:lnTo>
                  <a:pt x="1534820" y="3220021"/>
                </a:lnTo>
                <a:lnTo>
                  <a:pt x="1542940" y="3224878"/>
                </a:lnTo>
                <a:lnTo>
                  <a:pt x="1545155" y="3219212"/>
                </a:lnTo>
                <a:lnTo>
                  <a:pt x="1554014" y="3220426"/>
                </a:lnTo>
                <a:lnTo>
                  <a:pt x="1558443" y="3223259"/>
                </a:lnTo>
                <a:lnTo>
                  <a:pt x="1564349" y="3228116"/>
                </a:lnTo>
                <a:lnTo>
                  <a:pt x="1577638" y="3221235"/>
                </a:lnTo>
                <a:lnTo>
                  <a:pt x="1606429" y="3220831"/>
                </a:lnTo>
                <a:lnTo>
                  <a:pt x="1627838" y="3222450"/>
                </a:lnTo>
                <a:lnTo>
                  <a:pt x="1644818" y="3218402"/>
                </a:lnTo>
                <a:lnTo>
                  <a:pt x="1652939" y="3221235"/>
                </a:lnTo>
                <a:lnTo>
                  <a:pt x="1657368" y="3217593"/>
                </a:lnTo>
                <a:lnTo>
                  <a:pt x="1665489" y="3214760"/>
                </a:lnTo>
                <a:lnTo>
                  <a:pt x="1661798" y="3211927"/>
                </a:lnTo>
                <a:lnTo>
                  <a:pt x="1664012" y="3206261"/>
                </a:lnTo>
                <a:lnTo>
                  <a:pt x="1674348" y="3211118"/>
                </a:lnTo>
                <a:lnTo>
                  <a:pt x="1685421" y="3220021"/>
                </a:lnTo>
                <a:lnTo>
                  <a:pt x="1706830" y="3221235"/>
                </a:lnTo>
                <a:lnTo>
                  <a:pt x="1728978" y="3222854"/>
                </a:lnTo>
                <a:lnTo>
                  <a:pt x="1734884" y="3227306"/>
                </a:lnTo>
                <a:lnTo>
                  <a:pt x="1737098" y="3221640"/>
                </a:lnTo>
                <a:lnTo>
                  <a:pt x="1743004" y="3224068"/>
                </a:lnTo>
                <a:lnTo>
                  <a:pt x="1751125" y="3222450"/>
                </a:lnTo>
                <a:lnTo>
                  <a:pt x="1759246" y="3222854"/>
                </a:lnTo>
                <a:lnTo>
                  <a:pt x="1771796" y="3229330"/>
                </a:lnTo>
                <a:lnTo>
                  <a:pt x="1780655" y="3235805"/>
                </a:lnTo>
                <a:lnTo>
                  <a:pt x="1779178" y="3237019"/>
                </a:lnTo>
                <a:lnTo>
                  <a:pt x="1765890" y="3233782"/>
                </a:lnTo>
                <a:lnTo>
                  <a:pt x="1757769" y="3231758"/>
                </a:lnTo>
                <a:lnTo>
                  <a:pt x="1753340" y="3232972"/>
                </a:lnTo>
                <a:lnTo>
                  <a:pt x="1754078" y="3237019"/>
                </a:lnTo>
                <a:lnTo>
                  <a:pt x="1747434" y="3239043"/>
                </a:lnTo>
                <a:lnTo>
                  <a:pt x="1745957" y="3242685"/>
                </a:lnTo>
                <a:lnTo>
                  <a:pt x="1754078" y="3242685"/>
                </a:lnTo>
                <a:lnTo>
                  <a:pt x="1762937" y="3243495"/>
                </a:lnTo>
                <a:lnTo>
                  <a:pt x="1768105" y="3247137"/>
                </a:lnTo>
                <a:lnTo>
                  <a:pt x="1781393" y="3248351"/>
                </a:lnTo>
                <a:lnTo>
                  <a:pt x="1791728" y="3248756"/>
                </a:lnTo>
                <a:lnTo>
                  <a:pt x="1787299" y="3241066"/>
                </a:lnTo>
                <a:lnTo>
                  <a:pt x="1788037" y="3239448"/>
                </a:lnTo>
                <a:lnTo>
                  <a:pt x="1799111" y="3243899"/>
                </a:lnTo>
                <a:lnTo>
                  <a:pt x="1810184" y="3252398"/>
                </a:lnTo>
                <a:lnTo>
                  <a:pt x="1813138" y="3257255"/>
                </a:lnTo>
                <a:lnTo>
                  <a:pt x="1810184" y="3260088"/>
                </a:lnTo>
                <a:lnTo>
                  <a:pt x="1807232" y="3262921"/>
                </a:lnTo>
                <a:lnTo>
                  <a:pt x="1804279" y="3268182"/>
                </a:lnTo>
                <a:lnTo>
                  <a:pt x="1803540" y="3280324"/>
                </a:lnTo>
                <a:lnTo>
                  <a:pt x="1805017" y="3288013"/>
                </a:lnTo>
                <a:lnTo>
                  <a:pt x="1802064" y="3293679"/>
                </a:lnTo>
                <a:lnTo>
                  <a:pt x="1802802" y="3297726"/>
                </a:lnTo>
                <a:lnTo>
                  <a:pt x="1807970" y="3300964"/>
                </a:lnTo>
                <a:lnTo>
                  <a:pt x="1806493" y="3305821"/>
                </a:lnTo>
                <a:lnTo>
                  <a:pt x="1802802" y="3311891"/>
                </a:lnTo>
                <a:lnTo>
                  <a:pt x="1794681" y="3321200"/>
                </a:lnTo>
                <a:lnTo>
                  <a:pt x="1791728" y="3332532"/>
                </a:lnTo>
                <a:lnTo>
                  <a:pt x="1790252" y="3329699"/>
                </a:lnTo>
                <a:lnTo>
                  <a:pt x="1787299" y="3329699"/>
                </a:lnTo>
                <a:lnTo>
                  <a:pt x="1783608" y="3332937"/>
                </a:lnTo>
                <a:lnTo>
                  <a:pt x="1783608" y="3337388"/>
                </a:lnTo>
                <a:lnTo>
                  <a:pt x="1786561" y="3339007"/>
                </a:lnTo>
                <a:lnTo>
                  <a:pt x="1790252" y="3344269"/>
                </a:lnTo>
                <a:lnTo>
                  <a:pt x="1788776" y="3348720"/>
                </a:lnTo>
                <a:lnTo>
                  <a:pt x="1788776" y="3369766"/>
                </a:lnTo>
                <a:lnTo>
                  <a:pt x="1786561" y="3387573"/>
                </a:lnTo>
                <a:lnTo>
                  <a:pt x="1782131" y="3394049"/>
                </a:lnTo>
                <a:lnTo>
                  <a:pt x="1779917" y="3393644"/>
                </a:lnTo>
                <a:cubicBezTo>
                  <a:pt x="1779917" y="3393644"/>
                  <a:pt x="1779917" y="3385550"/>
                  <a:pt x="1779917" y="3383931"/>
                </a:cubicBezTo>
                <a:cubicBezTo>
                  <a:pt x="1779917" y="3382312"/>
                  <a:pt x="1779917" y="3376646"/>
                  <a:pt x="1779917" y="3376646"/>
                </a:cubicBezTo>
                <a:lnTo>
                  <a:pt x="1782131" y="3373003"/>
                </a:lnTo>
                <a:lnTo>
                  <a:pt x="1777702" y="3371789"/>
                </a:lnTo>
                <a:lnTo>
                  <a:pt x="1771796" y="3385550"/>
                </a:lnTo>
                <a:lnTo>
                  <a:pt x="1771796" y="3392025"/>
                </a:lnTo>
                <a:lnTo>
                  <a:pt x="1772534" y="3397691"/>
                </a:lnTo>
                <a:lnTo>
                  <a:pt x="1768105" y="3407809"/>
                </a:lnTo>
                <a:lnTo>
                  <a:pt x="1765890" y="3415094"/>
                </a:lnTo>
                <a:lnTo>
                  <a:pt x="1765890" y="3421569"/>
                </a:lnTo>
                <a:lnTo>
                  <a:pt x="1771058" y="3419141"/>
                </a:lnTo>
                <a:lnTo>
                  <a:pt x="1771796" y="3414689"/>
                </a:lnTo>
                <a:lnTo>
                  <a:pt x="1774749" y="3409428"/>
                </a:lnTo>
                <a:lnTo>
                  <a:pt x="1774749" y="3419141"/>
                </a:lnTo>
                <a:lnTo>
                  <a:pt x="1771796" y="3426426"/>
                </a:lnTo>
                <a:lnTo>
                  <a:pt x="1765151" y="3437353"/>
                </a:lnTo>
                <a:lnTo>
                  <a:pt x="1768105" y="3447066"/>
                </a:lnTo>
                <a:lnTo>
                  <a:pt x="1773272" y="3452732"/>
                </a:lnTo>
                <a:lnTo>
                  <a:pt x="1774749" y="3459612"/>
                </a:lnTo>
                <a:lnTo>
                  <a:pt x="1770319" y="3462445"/>
                </a:lnTo>
                <a:lnTo>
                  <a:pt x="1769581" y="3463255"/>
                </a:lnTo>
                <a:lnTo>
                  <a:pt x="1767366" y="3466897"/>
                </a:lnTo>
                <a:lnTo>
                  <a:pt x="1777702" y="3466897"/>
                </a:lnTo>
                <a:lnTo>
                  <a:pt x="1779178" y="3462445"/>
                </a:lnTo>
                <a:lnTo>
                  <a:pt x="1783608" y="3461636"/>
                </a:lnTo>
                <a:lnTo>
                  <a:pt x="1787299" y="3469730"/>
                </a:lnTo>
                <a:lnTo>
                  <a:pt x="1788776" y="3479443"/>
                </a:lnTo>
                <a:lnTo>
                  <a:pt x="1794681" y="3488347"/>
                </a:lnTo>
                <a:lnTo>
                  <a:pt x="1805017" y="3498060"/>
                </a:lnTo>
                <a:lnTo>
                  <a:pt x="1807970" y="3505345"/>
                </a:lnTo>
                <a:lnTo>
                  <a:pt x="1813138" y="3511416"/>
                </a:lnTo>
                <a:lnTo>
                  <a:pt x="1821258" y="3513844"/>
                </a:lnTo>
                <a:lnTo>
                  <a:pt x="1828640" y="3518296"/>
                </a:lnTo>
                <a:lnTo>
                  <a:pt x="1829379" y="3520724"/>
                </a:lnTo>
                <a:lnTo>
                  <a:pt x="1830855" y="3525581"/>
                </a:lnTo>
                <a:lnTo>
                  <a:pt x="1836761" y="3531247"/>
                </a:lnTo>
                <a:lnTo>
                  <a:pt x="1842667" y="3532866"/>
                </a:lnTo>
                <a:lnTo>
                  <a:pt x="1846358" y="3532461"/>
                </a:lnTo>
                <a:lnTo>
                  <a:pt x="1849312" y="3535294"/>
                </a:lnTo>
                <a:lnTo>
                  <a:pt x="1845620" y="3536508"/>
                </a:lnTo>
                <a:lnTo>
                  <a:pt x="1844144" y="3538127"/>
                </a:lnTo>
                <a:lnTo>
                  <a:pt x="1846358" y="3541769"/>
                </a:lnTo>
                <a:lnTo>
                  <a:pt x="1854479" y="3545816"/>
                </a:lnTo>
                <a:lnTo>
                  <a:pt x="1862600" y="3544602"/>
                </a:lnTo>
                <a:lnTo>
                  <a:pt x="1862600" y="3539746"/>
                </a:lnTo>
                <a:lnTo>
                  <a:pt x="1856694" y="3536508"/>
                </a:lnTo>
                <a:lnTo>
                  <a:pt x="1859647" y="3534080"/>
                </a:lnTo>
                <a:lnTo>
                  <a:pt x="1871459" y="3539341"/>
                </a:lnTo>
                <a:lnTo>
                  <a:pt x="1888438" y="3550268"/>
                </a:lnTo>
                <a:lnTo>
                  <a:pt x="1904680" y="3550673"/>
                </a:lnTo>
                <a:lnTo>
                  <a:pt x="1912800" y="3549864"/>
                </a:lnTo>
                <a:lnTo>
                  <a:pt x="1922398" y="3541769"/>
                </a:lnTo>
                <a:lnTo>
                  <a:pt x="1952665" y="3527604"/>
                </a:lnTo>
                <a:lnTo>
                  <a:pt x="1967431" y="3524367"/>
                </a:lnTo>
                <a:lnTo>
                  <a:pt x="1981457" y="3515058"/>
                </a:lnTo>
                <a:lnTo>
                  <a:pt x="1986625" y="3514249"/>
                </a:lnTo>
                <a:lnTo>
                  <a:pt x="1994007" y="3517486"/>
                </a:lnTo>
                <a:lnTo>
                  <a:pt x="1996960" y="3521534"/>
                </a:lnTo>
                <a:lnTo>
                  <a:pt x="2004342" y="3523152"/>
                </a:lnTo>
                <a:lnTo>
                  <a:pt x="2026490" y="3523152"/>
                </a:lnTo>
                <a:lnTo>
                  <a:pt x="2038302" y="3525985"/>
                </a:lnTo>
                <a:lnTo>
                  <a:pt x="2058973" y="3537317"/>
                </a:lnTo>
                <a:lnTo>
                  <a:pt x="2067832" y="3547031"/>
                </a:lnTo>
                <a:lnTo>
                  <a:pt x="2070046" y="3551887"/>
                </a:lnTo>
                <a:lnTo>
                  <a:pt x="2076690" y="3555530"/>
                </a:lnTo>
                <a:lnTo>
                  <a:pt x="2081120" y="3558767"/>
                </a:lnTo>
                <a:lnTo>
                  <a:pt x="2092193" y="3567671"/>
                </a:lnTo>
                <a:lnTo>
                  <a:pt x="2095147" y="3576170"/>
                </a:lnTo>
                <a:lnTo>
                  <a:pt x="2102529" y="3579408"/>
                </a:lnTo>
                <a:lnTo>
                  <a:pt x="2099576" y="3584669"/>
                </a:lnTo>
                <a:lnTo>
                  <a:pt x="2098100" y="3587907"/>
                </a:lnTo>
                <a:lnTo>
                  <a:pt x="2106959" y="3594787"/>
                </a:lnTo>
                <a:lnTo>
                  <a:pt x="2112865" y="3595192"/>
                </a:lnTo>
                <a:lnTo>
                  <a:pt x="2117294" y="3585074"/>
                </a:lnTo>
                <a:lnTo>
                  <a:pt x="2117294" y="3574146"/>
                </a:lnTo>
                <a:lnTo>
                  <a:pt x="2109173" y="3565243"/>
                </a:lnTo>
                <a:lnTo>
                  <a:pt x="2106220" y="3556339"/>
                </a:lnTo>
                <a:lnTo>
                  <a:pt x="2114341" y="3555934"/>
                </a:lnTo>
                <a:lnTo>
                  <a:pt x="2120247" y="3555530"/>
                </a:lnTo>
                <a:lnTo>
                  <a:pt x="2129844" y="3542174"/>
                </a:lnTo>
                <a:lnTo>
                  <a:pt x="2135012" y="3539746"/>
                </a:lnTo>
                <a:lnTo>
                  <a:pt x="2148300" y="3528009"/>
                </a:lnTo>
                <a:lnTo>
                  <a:pt x="2154944" y="3524367"/>
                </a:lnTo>
                <a:lnTo>
                  <a:pt x="2164542" y="3523557"/>
                </a:lnTo>
                <a:lnTo>
                  <a:pt x="2171924" y="3520319"/>
                </a:lnTo>
                <a:lnTo>
                  <a:pt x="2174877" y="3511820"/>
                </a:lnTo>
                <a:lnTo>
                  <a:pt x="2173401" y="3504536"/>
                </a:lnTo>
                <a:lnTo>
                  <a:pt x="2169709" y="3500893"/>
                </a:lnTo>
                <a:lnTo>
                  <a:pt x="2166018" y="3502512"/>
                </a:lnTo>
                <a:lnTo>
                  <a:pt x="2167495" y="3496037"/>
                </a:lnTo>
                <a:lnTo>
                  <a:pt x="2180783" y="3472563"/>
                </a:lnTo>
                <a:lnTo>
                  <a:pt x="2191857" y="3460826"/>
                </a:lnTo>
                <a:lnTo>
                  <a:pt x="2195548" y="3454351"/>
                </a:lnTo>
                <a:lnTo>
                  <a:pt x="2212527" y="3445043"/>
                </a:lnTo>
                <a:lnTo>
                  <a:pt x="2219172" y="3445043"/>
                </a:lnTo>
                <a:lnTo>
                  <a:pt x="2231722" y="3449899"/>
                </a:lnTo>
                <a:lnTo>
                  <a:pt x="2242057" y="3450709"/>
                </a:lnTo>
                <a:lnTo>
                  <a:pt x="2234675" y="3453137"/>
                </a:lnTo>
                <a:lnTo>
                  <a:pt x="2235413" y="3455565"/>
                </a:lnTo>
                <a:lnTo>
                  <a:pt x="2233937" y="3462850"/>
                </a:lnTo>
                <a:lnTo>
                  <a:pt x="2239104" y="3464874"/>
                </a:lnTo>
                <a:lnTo>
                  <a:pt x="2246487" y="3458398"/>
                </a:lnTo>
                <a:lnTo>
                  <a:pt x="2247225" y="3451113"/>
                </a:lnTo>
                <a:lnTo>
                  <a:pt x="2244272" y="3443828"/>
                </a:lnTo>
                <a:lnTo>
                  <a:pt x="2243534" y="3438162"/>
                </a:lnTo>
                <a:lnTo>
                  <a:pt x="2253869" y="3433306"/>
                </a:lnTo>
                <a:lnTo>
                  <a:pt x="2270111" y="3434925"/>
                </a:lnTo>
                <a:lnTo>
                  <a:pt x="2284137" y="3434115"/>
                </a:lnTo>
                <a:lnTo>
                  <a:pt x="2297426" y="3431282"/>
                </a:lnTo>
                <a:lnTo>
                  <a:pt x="2309237" y="3423593"/>
                </a:lnTo>
                <a:lnTo>
                  <a:pt x="2326217" y="3413880"/>
                </a:lnTo>
                <a:lnTo>
                  <a:pt x="2339505" y="3408214"/>
                </a:lnTo>
                <a:lnTo>
                  <a:pt x="2342458" y="3403762"/>
                </a:lnTo>
                <a:lnTo>
                  <a:pt x="2338029" y="3399310"/>
                </a:lnTo>
                <a:lnTo>
                  <a:pt x="2342458" y="3394858"/>
                </a:lnTo>
                <a:lnTo>
                  <a:pt x="2349103" y="3392025"/>
                </a:lnTo>
                <a:lnTo>
                  <a:pt x="2357962" y="3393239"/>
                </a:lnTo>
                <a:lnTo>
                  <a:pt x="2361653" y="3390406"/>
                </a:lnTo>
                <a:lnTo>
                  <a:pt x="2369035" y="3389192"/>
                </a:lnTo>
                <a:lnTo>
                  <a:pt x="2369773" y="3384740"/>
                </a:lnTo>
                <a:lnTo>
                  <a:pt x="2372726" y="3381098"/>
                </a:lnTo>
                <a:lnTo>
                  <a:pt x="2379371" y="3381098"/>
                </a:lnTo>
                <a:lnTo>
                  <a:pt x="2397827" y="3390406"/>
                </a:lnTo>
                <a:lnTo>
                  <a:pt x="2402994" y="3397286"/>
                </a:lnTo>
                <a:lnTo>
                  <a:pt x="2400780" y="3402548"/>
                </a:lnTo>
                <a:lnTo>
                  <a:pt x="2395612" y="3406595"/>
                </a:lnTo>
                <a:lnTo>
                  <a:pt x="2394135" y="3407809"/>
                </a:lnTo>
                <a:lnTo>
                  <a:pt x="2383800" y="3419141"/>
                </a:lnTo>
                <a:lnTo>
                  <a:pt x="2371988" y="3421569"/>
                </a:lnTo>
                <a:lnTo>
                  <a:pt x="2360176" y="3426426"/>
                </a:lnTo>
                <a:lnTo>
                  <a:pt x="2357962" y="3432496"/>
                </a:lnTo>
                <a:lnTo>
                  <a:pt x="2361653" y="3440186"/>
                </a:lnTo>
                <a:lnTo>
                  <a:pt x="2369773" y="3445447"/>
                </a:lnTo>
                <a:lnTo>
                  <a:pt x="2369773" y="3451113"/>
                </a:lnTo>
                <a:lnTo>
                  <a:pt x="2369035" y="3455565"/>
                </a:lnTo>
                <a:lnTo>
                  <a:pt x="2374941" y="3464874"/>
                </a:lnTo>
                <a:lnTo>
                  <a:pt x="2374941" y="3479443"/>
                </a:lnTo>
                <a:lnTo>
                  <a:pt x="2356485" y="3496846"/>
                </a:lnTo>
                <a:lnTo>
                  <a:pt x="2355747" y="3502107"/>
                </a:lnTo>
                <a:lnTo>
                  <a:pt x="2346150" y="3509392"/>
                </a:lnTo>
                <a:lnTo>
                  <a:pt x="2349103" y="3518701"/>
                </a:lnTo>
                <a:lnTo>
                  <a:pt x="2359438" y="3529223"/>
                </a:lnTo>
                <a:lnTo>
                  <a:pt x="2359438" y="3542579"/>
                </a:lnTo>
                <a:lnTo>
                  <a:pt x="2367559" y="3543793"/>
                </a:lnTo>
                <a:lnTo>
                  <a:pt x="2385277" y="3534484"/>
                </a:lnTo>
                <a:lnTo>
                  <a:pt x="2392659" y="3520724"/>
                </a:lnTo>
                <a:lnTo>
                  <a:pt x="2388230" y="3510202"/>
                </a:lnTo>
                <a:lnTo>
                  <a:pt x="2386015" y="3497655"/>
                </a:lnTo>
                <a:lnTo>
                  <a:pt x="2386015" y="3479039"/>
                </a:lnTo>
                <a:lnTo>
                  <a:pt x="2380109" y="3469325"/>
                </a:lnTo>
                <a:lnTo>
                  <a:pt x="2380109" y="3461636"/>
                </a:lnTo>
                <a:lnTo>
                  <a:pt x="2386753" y="3453946"/>
                </a:lnTo>
                <a:lnTo>
                  <a:pt x="2408900" y="3445043"/>
                </a:lnTo>
                <a:lnTo>
                  <a:pt x="2431048" y="3441400"/>
                </a:lnTo>
                <a:lnTo>
                  <a:pt x="2442121" y="3435734"/>
                </a:lnTo>
                <a:lnTo>
                  <a:pt x="2442860" y="3432092"/>
                </a:lnTo>
                <a:lnTo>
                  <a:pt x="2445074" y="3429663"/>
                </a:lnTo>
                <a:lnTo>
                  <a:pt x="2449504" y="3432496"/>
                </a:lnTo>
                <a:lnTo>
                  <a:pt x="2459839" y="3436948"/>
                </a:lnTo>
                <a:lnTo>
                  <a:pt x="2467960" y="3434520"/>
                </a:lnTo>
                <a:lnTo>
                  <a:pt x="2469436" y="3428854"/>
                </a:lnTo>
                <a:lnTo>
                  <a:pt x="2462054" y="3421164"/>
                </a:lnTo>
                <a:lnTo>
                  <a:pt x="2452457" y="3420355"/>
                </a:lnTo>
                <a:lnTo>
                  <a:pt x="2443598" y="3424807"/>
                </a:lnTo>
                <a:lnTo>
                  <a:pt x="2438430" y="3421164"/>
                </a:lnTo>
                <a:lnTo>
                  <a:pt x="2435477" y="3411047"/>
                </a:lnTo>
                <a:lnTo>
                  <a:pt x="2449504" y="3396072"/>
                </a:lnTo>
                <a:lnTo>
                  <a:pt x="2463530" y="3390811"/>
                </a:lnTo>
                <a:lnTo>
                  <a:pt x="2467960" y="3392430"/>
                </a:lnTo>
                <a:lnTo>
                  <a:pt x="2471651" y="3407809"/>
                </a:lnTo>
                <a:lnTo>
                  <a:pt x="2471651" y="3419950"/>
                </a:lnTo>
                <a:lnTo>
                  <a:pt x="2479772" y="3432092"/>
                </a:lnTo>
                <a:lnTo>
                  <a:pt x="2486416" y="3430473"/>
                </a:lnTo>
                <a:lnTo>
                  <a:pt x="2493798" y="3430473"/>
                </a:lnTo>
                <a:lnTo>
                  <a:pt x="2504872" y="3436139"/>
                </a:lnTo>
                <a:lnTo>
                  <a:pt x="2528496" y="3434520"/>
                </a:lnTo>
                <a:lnTo>
                  <a:pt x="2538093" y="3436948"/>
                </a:lnTo>
                <a:lnTo>
                  <a:pt x="2547690" y="3449494"/>
                </a:lnTo>
                <a:lnTo>
                  <a:pt x="2549167" y="3458803"/>
                </a:lnTo>
                <a:lnTo>
                  <a:pt x="2543261" y="3459208"/>
                </a:lnTo>
                <a:lnTo>
                  <a:pt x="2543261" y="3466897"/>
                </a:lnTo>
                <a:lnTo>
                  <a:pt x="2546952" y="3473777"/>
                </a:lnTo>
                <a:lnTo>
                  <a:pt x="2555811" y="3477824"/>
                </a:lnTo>
                <a:lnTo>
                  <a:pt x="2578696" y="3477824"/>
                </a:lnTo>
                <a:lnTo>
                  <a:pt x="2625944" y="3470540"/>
                </a:lnTo>
                <a:lnTo>
                  <a:pt x="2650306" y="3468921"/>
                </a:lnTo>
                <a:lnTo>
                  <a:pt x="2656212" y="3470135"/>
                </a:lnTo>
                <a:lnTo>
                  <a:pt x="2660642" y="3478229"/>
                </a:lnTo>
                <a:lnTo>
                  <a:pt x="2682789" y="3491989"/>
                </a:lnTo>
                <a:lnTo>
                  <a:pt x="2690171" y="3494013"/>
                </a:lnTo>
                <a:lnTo>
                  <a:pt x="2694601" y="3491585"/>
                </a:lnTo>
                <a:lnTo>
                  <a:pt x="2709366" y="3489966"/>
                </a:lnTo>
                <a:lnTo>
                  <a:pt x="2713795" y="3485109"/>
                </a:lnTo>
                <a:lnTo>
                  <a:pt x="2724869" y="3479443"/>
                </a:lnTo>
                <a:lnTo>
                  <a:pt x="2734466" y="3477824"/>
                </a:lnTo>
                <a:lnTo>
                  <a:pt x="2752922" y="3465683"/>
                </a:lnTo>
                <a:lnTo>
                  <a:pt x="2761781" y="3464874"/>
                </a:lnTo>
                <a:lnTo>
                  <a:pt x="2769163" y="3467707"/>
                </a:lnTo>
                <a:lnTo>
                  <a:pt x="2791311" y="3460422"/>
                </a:lnTo>
                <a:lnTo>
                  <a:pt x="2801646" y="3461231"/>
                </a:lnTo>
                <a:lnTo>
                  <a:pt x="2817887" y="3459208"/>
                </a:lnTo>
                <a:lnTo>
                  <a:pt x="2840035" y="3463255"/>
                </a:lnTo>
                <a:lnTo>
                  <a:pt x="2853323" y="3461231"/>
                </a:lnTo>
                <a:lnTo>
                  <a:pt x="2851847" y="3468516"/>
                </a:lnTo>
                <a:lnTo>
                  <a:pt x="2837820" y="3470135"/>
                </a:lnTo>
                <a:lnTo>
                  <a:pt x="2829699" y="3474991"/>
                </a:lnTo>
                <a:lnTo>
                  <a:pt x="2807552" y="3474182"/>
                </a:lnTo>
                <a:lnTo>
                  <a:pt x="2801646" y="3478229"/>
                </a:lnTo>
                <a:lnTo>
                  <a:pt x="2804599" y="3483490"/>
                </a:lnTo>
                <a:lnTo>
                  <a:pt x="2814934" y="3487942"/>
                </a:lnTo>
                <a:lnTo>
                  <a:pt x="2818626" y="3496846"/>
                </a:lnTo>
                <a:lnTo>
                  <a:pt x="2825270" y="3504940"/>
                </a:lnTo>
                <a:lnTo>
                  <a:pt x="2824532" y="3497251"/>
                </a:lnTo>
                <a:lnTo>
                  <a:pt x="2830437" y="3496846"/>
                </a:lnTo>
                <a:lnTo>
                  <a:pt x="2840035" y="3500893"/>
                </a:lnTo>
                <a:lnTo>
                  <a:pt x="2843726" y="3505345"/>
                </a:lnTo>
                <a:lnTo>
                  <a:pt x="2853323" y="3505345"/>
                </a:lnTo>
                <a:lnTo>
                  <a:pt x="2859229" y="3508987"/>
                </a:lnTo>
                <a:lnTo>
                  <a:pt x="2864397" y="3513844"/>
                </a:lnTo>
                <a:lnTo>
                  <a:pt x="2880638" y="3517891"/>
                </a:lnTo>
                <a:lnTo>
                  <a:pt x="2894665" y="3524367"/>
                </a:lnTo>
                <a:lnTo>
                  <a:pt x="2897618" y="3531651"/>
                </a:lnTo>
                <a:lnTo>
                  <a:pt x="2896879" y="3534484"/>
                </a:lnTo>
                <a:lnTo>
                  <a:pt x="2903524" y="3538936"/>
                </a:lnTo>
                <a:lnTo>
                  <a:pt x="2901309" y="3543388"/>
                </a:lnTo>
                <a:lnTo>
                  <a:pt x="2890973" y="3550673"/>
                </a:lnTo>
                <a:lnTo>
                  <a:pt x="2886544" y="3557958"/>
                </a:lnTo>
                <a:lnTo>
                  <a:pt x="2879162" y="3562410"/>
                </a:lnTo>
                <a:lnTo>
                  <a:pt x="2873256" y="3561600"/>
                </a:lnTo>
                <a:lnTo>
                  <a:pt x="2862920" y="3563219"/>
                </a:lnTo>
                <a:lnTo>
                  <a:pt x="2868826" y="3564029"/>
                </a:lnTo>
                <a:lnTo>
                  <a:pt x="2880638" y="3565243"/>
                </a:lnTo>
                <a:lnTo>
                  <a:pt x="2896879" y="3562814"/>
                </a:lnTo>
                <a:lnTo>
                  <a:pt x="2905000" y="3559577"/>
                </a:lnTo>
                <a:lnTo>
                  <a:pt x="2910168" y="3559577"/>
                </a:lnTo>
                <a:lnTo>
                  <a:pt x="2920503" y="3561600"/>
                </a:lnTo>
                <a:lnTo>
                  <a:pt x="2927147" y="3559172"/>
                </a:lnTo>
                <a:lnTo>
                  <a:pt x="2933792" y="3559172"/>
                </a:lnTo>
                <a:lnTo>
                  <a:pt x="2952986" y="3567266"/>
                </a:lnTo>
                <a:lnTo>
                  <a:pt x="2955939" y="3568480"/>
                </a:lnTo>
                <a:lnTo>
                  <a:pt x="2958154" y="3570099"/>
                </a:lnTo>
                <a:lnTo>
                  <a:pt x="2967751" y="3572123"/>
                </a:lnTo>
                <a:lnTo>
                  <a:pt x="2977348" y="3580622"/>
                </a:lnTo>
                <a:lnTo>
                  <a:pt x="2978824" y="3587907"/>
                </a:lnTo>
                <a:lnTo>
                  <a:pt x="2991375" y="3601667"/>
                </a:lnTo>
                <a:lnTo>
                  <a:pt x="3011307" y="3612594"/>
                </a:lnTo>
                <a:lnTo>
                  <a:pt x="3018690" y="3617856"/>
                </a:lnTo>
                <a:lnTo>
                  <a:pt x="3023857" y="3633235"/>
                </a:lnTo>
                <a:lnTo>
                  <a:pt x="3020166" y="3641329"/>
                </a:lnTo>
                <a:lnTo>
                  <a:pt x="3018690" y="3655899"/>
                </a:lnTo>
                <a:lnTo>
                  <a:pt x="3020166" y="3666826"/>
                </a:lnTo>
                <a:lnTo>
                  <a:pt x="3022381" y="3657922"/>
                </a:lnTo>
                <a:lnTo>
                  <a:pt x="3029025" y="3651042"/>
                </a:lnTo>
                <a:lnTo>
                  <a:pt x="3039360" y="3647805"/>
                </a:lnTo>
                <a:lnTo>
                  <a:pt x="3045266" y="3644972"/>
                </a:lnTo>
                <a:lnTo>
                  <a:pt x="3054125" y="3651447"/>
                </a:lnTo>
                <a:lnTo>
                  <a:pt x="3070367" y="3666826"/>
                </a:lnTo>
                <a:lnTo>
                  <a:pt x="3089561" y="3671683"/>
                </a:lnTo>
                <a:lnTo>
                  <a:pt x="3092514" y="3678563"/>
                </a:lnTo>
                <a:lnTo>
                  <a:pt x="3092514" y="3689895"/>
                </a:lnTo>
                <a:lnTo>
                  <a:pt x="3095467" y="3699203"/>
                </a:lnTo>
                <a:lnTo>
                  <a:pt x="3097682" y="3688681"/>
                </a:lnTo>
                <a:lnTo>
                  <a:pt x="3110232" y="3684229"/>
                </a:lnTo>
                <a:lnTo>
                  <a:pt x="3131641" y="3683824"/>
                </a:lnTo>
                <a:lnTo>
                  <a:pt x="3147882" y="3688276"/>
                </a:lnTo>
                <a:lnTo>
                  <a:pt x="3167815" y="3684634"/>
                </a:lnTo>
                <a:lnTo>
                  <a:pt x="3182580" y="3685848"/>
                </a:lnTo>
                <a:lnTo>
                  <a:pt x="3192177" y="3682205"/>
                </a:lnTo>
                <a:lnTo>
                  <a:pt x="3198083" y="3681801"/>
                </a:lnTo>
                <a:lnTo>
                  <a:pt x="3218015" y="3688681"/>
                </a:lnTo>
                <a:lnTo>
                  <a:pt x="3234995" y="3691109"/>
                </a:lnTo>
                <a:lnTo>
                  <a:pt x="3245331" y="3695561"/>
                </a:lnTo>
                <a:lnTo>
                  <a:pt x="3246069" y="3701632"/>
                </a:lnTo>
                <a:lnTo>
                  <a:pt x="3236472" y="3712559"/>
                </a:lnTo>
                <a:lnTo>
                  <a:pt x="3236472" y="3712964"/>
                </a:lnTo>
                <a:lnTo>
                  <a:pt x="3245331" y="3708107"/>
                </a:lnTo>
                <a:lnTo>
                  <a:pt x="3254928" y="3702036"/>
                </a:lnTo>
                <a:lnTo>
                  <a:pt x="3269693" y="3703655"/>
                </a:lnTo>
                <a:lnTo>
                  <a:pt x="3282243" y="3710535"/>
                </a:lnTo>
                <a:lnTo>
                  <a:pt x="3309558" y="3717011"/>
                </a:lnTo>
                <a:lnTo>
                  <a:pt x="3321370" y="3727129"/>
                </a:lnTo>
                <a:lnTo>
                  <a:pt x="3325799" y="3729152"/>
                </a:lnTo>
                <a:lnTo>
                  <a:pt x="3343517" y="3745745"/>
                </a:lnTo>
                <a:lnTo>
                  <a:pt x="3344993" y="3753030"/>
                </a:lnTo>
                <a:lnTo>
                  <a:pt x="3350899" y="3758292"/>
                </a:lnTo>
                <a:lnTo>
                  <a:pt x="3355329" y="3753840"/>
                </a:lnTo>
                <a:lnTo>
                  <a:pt x="3364188" y="3763148"/>
                </a:lnTo>
                <a:lnTo>
                  <a:pt x="3364926" y="3774480"/>
                </a:lnTo>
                <a:lnTo>
                  <a:pt x="3356067" y="3785003"/>
                </a:lnTo>
                <a:lnTo>
                  <a:pt x="3356067" y="3785407"/>
                </a:lnTo>
                <a:lnTo>
                  <a:pt x="3367879" y="3778527"/>
                </a:lnTo>
                <a:lnTo>
                  <a:pt x="3371570" y="3772861"/>
                </a:lnTo>
                <a:lnTo>
                  <a:pt x="3370832" y="3765576"/>
                </a:lnTo>
                <a:lnTo>
                  <a:pt x="3373047" y="3763958"/>
                </a:lnTo>
                <a:lnTo>
                  <a:pt x="3379691" y="3774885"/>
                </a:lnTo>
                <a:lnTo>
                  <a:pt x="3381167" y="3783789"/>
                </a:lnTo>
                <a:lnTo>
                  <a:pt x="3384859" y="3787431"/>
                </a:lnTo>
                <a:lnTo>
                  <a:pt x="3387812" y="3797144"/>
                </a:lnTo>
                <a:lnTo>
                  <a:pt x="3387073" y="3806857"/>
                </a:lnTo>
                <a:lnTo>
                  <a:pt x="3394456" y="3824260"/>
                </a:lnTo>
                <a:lnTo>
                  <a:pt x="3404791" y="3837616"/>
                </a:lnTo>
                <a:lnTo>
                  <a:pt x="3415865" y="3863113"/>
                </a:lnTo>
                <a:lnTo>
                  <a:pt x="3422509" y="3880515"/>
                </a:lnTo>
                <a:lnTo>
                  <a:pt x="3426938" y="3887396"/>
                </a:lnTo>
                <a:lnTo>
                  <a:pt x="3429891" y="3884158"/>
                </a:lnTo>
                <a:lnTo>
                  <a:pt x="3440227" y="3883753"/>
                </a:lnTo>
                <a:lnTo>
                  <a:pt x="3449824" y="3889824"/>
                </a:lnTo>
                <a:lnTo>
                  <a:pt x="3449824" y="3898728"/>
                </a:lnTo>
                <a:lnTo>
                  <a:pt x="3446133" y="3901561"/>
                </a:lnTo>
                <a:lnTo>
                  <a:pt x="3444656" y="3907631"/>
                </a:lnTo>
                <a:lnTo>
                  <a:pt x="3449824" y="3913702"/>
                </a:lnTo>
                <a:lnTo>
                  <a:pt x="3444656" y="3916940"/>
                </a:lnTo>
                <a:lnTo>
                  <a:pt x="3443180" y="3922201"/>
                </a:lnTo>
                <a:lnTo>
                  <a:pt x="3420294" y="3944056"/>
                </a:lnTo>
                <a:lnTo>
                  <a:pt x="3410697" y="3957006"/>
                </a:lnTo>
                <a:lnTo>
                  <a:pt x="3403315" y="3960244"/>
                </a:lnTo>
                <a:lnTo>
                  <a:pt x="3392979" y="3967124"/>
                </a:lnTo>
                <a:lnTo>
                  <a:pt x="3383382" y="3971981"/>
                </a:lnTo>
                <a:lnTo>
                  <a:pt x="3376738" y="3980480"/>
                </a:lnTo>
                <a:lnTo>
                  <a:pt x="3372308" y="3993835"/>
                </a:lnTo>
                <a:lnTo>
                  <a:pt x="3354591" y="4014071"/>
                </a:lnTo>
                <a:lnTo>
                  <a:pt x="3353114" y="4024998"/>
                </a:lnTo>
                <a:lnTo>
                  <a:pt x="3345732" y="4038759"/>
                </a:lnTo>
                <a:lnTo>
                  <a:pt x="3353852" y="4033902"/>
                </a:lnTo>
                <a:lnTo>
                  <a:pt x="3359020" y="4022165"/>
                </a:lnTo>
                <a:lnTo>
                  <a:pt x="3363450" y="4011238"/>
                </a:lnTo>
                <a:lnTo>
                  <a:pt x="3373785" y="4003953"/>
                </a:lnTo>
                <a:lnTo>
                  <a:pt x="3378953" y="4003953"/>
                </a:lnTo>
                <a:lnTo>
                  <a:pt x="3377476" y="4010429"/>
                </a:lnTo>
                <a:lnTo>
                  <a:pt x="3375261" y="4015690"/>
                </a:lnTo>
                <a:lnTo>
                  <a:pt x="3375261" y="4025403"/>
                </a:lnTo>
                <a:lnTo>
                  <a:pt x="3364188" y="4040378"/>
                </a:lnTo>
                <a:lnTo>
                  <a:pt x="3379691" y="4024189"/>
                </a:lnTo>
                <a:lnTo>
                  <a:pt x="3390765" y="4009215"/>
                </a:lnTo>
                <a:lnTo>
                  <a:pt x="3401838" y="4005167"/>
                </a:lnTo>
                <a:lnTo>
                  <a:pt x="3406268" y="4006786"/>
                </a:lnTo>
                <a:lnTo>
                  <a:pt x="3409221" y="4013666"/>
                </a:lnTo>
                <a:lnTo>
                  <a:pt x="3412912" y="4005977"/>
                </a:lnTo>
                <a:lnTo>
                  <a:pt x="3416603" y="4003953"/>
                </a:lnTo>
                <a:lnTo>
                  <a:pt x="3423247" y="4003144"/>
                </a:lnTo>
                <a:lnTo>
                  <a:pt x="3420294" y="3998692"/>
                </a:lnTo>
                <a:lnTo>
                  <a:pt x="3415865" y="3995454"/>
                </a:lnTo>
                <a:lnTo>
                  <a:pt x="3415127" y="3990193"/>
                </a:lnTo>
                <a:lnTo>
                  <a:pt x="3428415" y="3976837"/>
                </a:lnTo>
                <a:lnTo>
                  <a:pt x="3446871" y="3978456"/>
                </a:lnTo>
                <a:lnTo>
                  <a:pt x="3464589" y="3984932"/>
                </a:lnTo>
                <a:lnTo>
                  <a:pt x="3476401" y="3984122"/>
                </a:lnTo>
                <a:lnTo>
                  <a:pt x="3491166" y="3976433"/>
                </a:lnTo>
                <a:lnTo>
                  <a:pt x="3501501" y="3976433"/>
                </a:lnTo>
                <a:lnTo>
                  <a:pt x="3511837" y="3984122"/>
                </a:lnTo>
                <a:lnTo>
                  <a:pt x="3525863" y="3986955"/>
                </a:lnTo>
                <a:lnTo>
                  <a:pt x="3525125" y="3995050"/>
                </a:lnTo>
                <a:lnTo>
                  <a:pt x="3519957" y="4001525"/>
                </a:lnTo>
                <a:lnTo>
                  <a:pt x="3519957" y="4011643"/>
                </a:lnTo>
                <a:lnTo>
                  <a:pt x="3506669" y="4025403"/>
                </a:lnTo>
                <a:lnTo>
                  <a:pt x="3506669" y="4035926"/>
                </a:lnTo>
                <a:lnTo>
                  <a:pt x="3492642" y="4040782"/>
                </a:lnTo>
                <a:lnTo>
                  <a:pt x="3483783" y="4045234"/>
                </a:lnTo>
                <a:lnTo>
                  <a:pt x="3478616" y="4046853"/>
                </a:lnTo>
                <a:lnTo>
                  <a:pt x="3474186" y="4043615"/>
                </a:lnTo>
                <a:lnTo>
                  <a:pt x="3470495" y="4043615"/>
                </a:lnTo>
                <a:lnTo>
                  <a:pt x="3462374" y="4052924"/>
                </a:lnTo>
                <a:lnTo>
                  <a:pt x="3454254" y="4054543"/>
                </a:lnTo>
                <a:lnTo>
                  <a:pt x="3439489" y="4052114"/>
                </a:lnTo>
                <a:lnTo>
                  <a:pt x="3430630" y="4054138"/>
                </a:lnTo>
                <a:lnTo>
                  <a:pt x="3421771" y="4059804"/>
                </a:lnTo>
                <a:lnTo>
                  <a:pt x="3414388" y="4058995"/>
                </a:lnTo>
                <a:lnTo>
                  <a:pt x="3421033" y="4063851"/>
                </a:lnTo>
                <a:lnTo>
                  <a:pt x="3429891" y="4061828"/>
                </a:lnTo>
                <a:lnTo>
                  <a:pt x="3440965" y="4061018"/>
                </a:lnTo>
                <a:lnTo>
                  <a:pt x="3453515" y="4064661"/>
                </a:lnTo>
                <a:lnTo>
                  <a:pt x="3465327" y="4060613"/>
                </a:lnTo>
                <a:lnTo>
                  <a:pt x="3471233" y="4061018"/>
                </a:lnTo>
                <a:lnTo>
                  <a:pt x="3472710" y="4066684"/>
                </a:lnTo>
                <a:lnTo>
                  <a:pt x="3468280" y="4077207"/>
                </a:lnTo>
                <a:lnTo>
                  <a:pt x="3469757" y="4089753"/>
                </a:lnTo>
                <a:lnTo>
                  <a:pt x="3461636" y="4095824"/>
                </a:lnTo>
                <a:lnTo>
                  <a:pt x="3454254" y="4103918"/>
                </a:lnTo>
                <a:lnTo>
                  <a:pt x="3454254" y="4111607"/>
                </a:lnTo>
                <a:lnTo>
                  <a:pt x="3460898" y="4121725"/>
                </a:lnTo>
                <a:lnTo>
                  <a:pt x="3464589" y="4132248"/>
                </a:lnTo>
                <a:lnTo>
                  <a:pt x="3466065" y="4115250"/>
                </a:lnTo>
                <a:lnTo>
                  <a:pt x="3464589" y="4105537"/>
                </a:lnTo>
                <a:lnTo>
                  <a:pt x="3463851" y="4100275"/>
                </a:lnTo>
                <a:lnTo>
                  <a:pt x="3471971" y="4092181"/>
                </a:lnTo>
                <a:lnTo>
                  <a:pt x="3476401" y="4085706"/>
                </a:lnTo>
                <a:lnTo>
                  <a:pt x="3478616" y="4073160"/>
                </a:lnTo>
                <a:lnTo>
                  <a:pt x="3484522" y="4060209"/>
                </a:lnTo>
                <a:lnTo>
                  <a:pt x="3492642" y="4050091"/>
                </a:lnTo>
                <a:lnTo>
                  <a:pt x="3511098" y="4040782"/>
                </a:lnTo>
                <a:lnTo>
                  <a:pt x="3525125" y="4033093"/>
                </a:lnTo>
                <a:lnTo>
                  <a:pt x="3535460" y="4022975"/>
                </a:lnTo>
                <a:lnTo>
                  <a:pt x="3534722" y="4017714"/>
                </a:lnTo>
                <a:lnTo>
                  <a:pt x="3539890" y="4008810"/>
                </a:lnTo>
                <a:lnTo>
                  <a:pt x="3550225" y="4003953"/>
                </a:lnTo>
                <a:lnTo>
                  <a:pt x="3561299" y="4004358"/>
                </a:lnTo>
                <a:lnTo>
                  <a:pt x="3564252" y="4010429"/>
                </a:lnTo>
                <a:lnTo>
                  <a:pt x="3567943" y="4010024"/>
                </a:lnTo>
                <a:lnTo>
                  <a:pt x="3569420" y="4004358"/>
                </a:lnTo>
                <a:lnTo>
                  <a:pt x="3576064" y="4003953"/>
                </a:lnTo>
                <a:lnTo>
                  <a:pt x="3584923" y="4009215"/>
                </a:lnTo>
                <a:lnTo>
                  <a:pt x="3587876" y="4005572"/>
                </a:lnTo>
                <a:lnTo>
                  <a:pt x="3591567" y="4005977"/>
                </a:lnTo>
                <a:lnTo>
                  <a:pt x="3606332" y="4014071"/>
                </a:lnTo>
                <a:lnTo>
                  <a:pt x="3617405" y="4016904"/>
                </a:lnTo>
                <a:lnTo>
                  <a:pt x="3624050" y="4014881"/>
                </a:lnTo>
                <a:lnTo>
                  <a:pt x="3627741" y="4021356"/>
                </a:lnTo>
                <a:lnTo>
                  <a:pt x="3632909" y="4024189"/>
                </a:lnTo>
                <a:lnTo>
                  <a:pt x="3632909" y="4028236"/>
                </a:lnTo>
                <a:lnTo>
                  <a:pt x="3636600" y="4023784"/>
                </a:lnTo>
                <a:lnTo>
                  <a:pt x="3643244" y="4025808"/>
                </a:lnTo>
                <a:lnTo>
                  <a:pt x="3647673" y="4030664"/>
                </a:lnTo>
                <a:lnTo>
                  <a:pt x="3655056" y="4029855"/>
                </a:lnTo>
                <a:lnTo>
                  <a:pt x="3660962" y="4034307"/>
                </a:lnTo>
                <a:lnTo>
                  <a:pt x="3663177" y="4040782"/>
                </a:lnTo>
                <a:lnTo>
                  <a:pt x="3667606" y="4043615"/>
                </a:lnTo>
                <a:lnTo>
                  <a:pt x="3671297" y="4050496"/>
                </a:lnTo>
                <a:lnTo>
                  <a:pt x="3677941" y="4047663"/>
                </a:lnTo>
                <a:lnTo>
                  <a:pt x="3683847" y="4039973"/>
                </a:lnTo>
                <a:lnTo>
                  <a:pt x="3694921" y="4041592"/>
                </a:lnTo>
                <a:lnTo>
                  <a:pt x="3703042" y="4040782"/>
                </a:lnTo>
                <a:lnTo>
                  <a:pt x="3710424" y="4052519"/>
                </a:lnTo>
                <a:lnTo>
                  <a:pt x="3724451" y="4065875"/>
                </a:lnTo>
                <a:lnTo>
                  <a:pt x="3714115" y="4076802"/>
                </a:lnTo>
                <a:lnTo>
                  <a:pt x="3721498" y="4077207"/>
                </a:lnTo>
                <a:lnTo>
                  <a:pt x="3725189" y="4080444"/>
                </a:lnTo>
                <a:lnTo>
                  <a:pt x="3720760" y="4084087"/>
                </a:lnTo>
                <a:lnTo>
                  <a:pt x="3716330" y="4098657"/>
                </a:lnTo>
                <a:lnTo>
                  <a:pt x="3717807" y="4109179"/>
                </a:lnTo>
                <a:lnTo>
                  <a:pt x="3714854" y="4120916"/>
                </a:lnTo>
                <a:lnTo>
                  <a:pt x="3717807" y="4132248"/>
                </a:lnTo>
                <a:lnTo>
                  <a:pt x="3717807" y="4120106"/>
                </a:lnTo>
                <a:lnTo>
                  <a:pt x="3725927" y="4105537"/>
                </a:lnTo>
                <a:lnTo>
                  <a:pt x="3725189" y="4097038"/>
                </a:lnTo>
                <a:lnTo>
                  <a:pt x="3730357" y="4095014"/>
                </a:lnTo>
                <a:lnTo>
                  <a:pt x="3732571" y="4101894"/>
                </a:lnTo>
                <a:lnTo>
                  <a:pt x="3737739" y="4109989"/>
                </a:lnTo>
                <a:lnTo>
                  <a:pt x="3739216" y="4099061"/>
                </a:lnTo>
                <a:lnTo>
                  <a:pt x="3742907" y="4094205"/>
                </a:lnTo>
                <a:lnTo>
                  <a:pt x="3752504" y="4090158"/>
                </a:lnTo>
                <a:lnTo>
                  <a:pt x="3753981" y="4086515"/>
                </a:lnTo>
                <a:lnTo>
                  <a:pt x="3756195" y="4084896"/>
                </a:lnTo>
                <a:lnTo>
                  <a:pt x="3762101" y="4087729"/>
                </a:lnTo>
                <a:lnTo>
                  <a:pt x="3764316" y="4085301"/>
                </a:lnTo>
                <a:lnTo>
                  <a:pt x="3762101" y="4080040"/>
                </a:lnTo>
                <a:lnTo>
                  <a:pt x="3762839" y="4077611"/>
                </a:lnTo>
                <a:lnTo>
                  <a:pt x="3773175" y="4076802"/>
                </a:lnTo>
                <a:lnTo>
                  <a:pt x="3800490" y="4088539"/>
                </a:lnTo>
                <a:lnTo>
                  <a:pt x="3813040" y="4090967"/>
                </a:lnTo>
                <a:lnTo>
                  <a:pt x="3818208" y="4090158"/>
                </a:lnTo>
                <a:lnTo>
                  <a:pt x="3832234" y="4095419"/>
                </a:lnTo>
                <a:lnTo>
                  <a:pt x="3835187" y="4093395"/>
                </a:lnTo>
                <a:lnTo>
                  <a:pt x="3833711" y="4088943"/>
                </a:lnTo>
                <a:lnTo>
                  <a:pt x="3839617" y="4090562"/>
                </a:lnTo>
                <a:lnTo>
                  <a:pt x="3841093" y="4095014"/>
                </a:lnTo>
                <a:lnTo>
                  <a:pt x="3849214" y="4101085"/>
                </a:lnTo>
                <a:lnTo>
                  <a:pt x="3849214" y="4096228"/>
                </a:lnTo>
                <a:lnTo>
                  <a:pt x="3851429" y="4090562"/>
                </a:lnTo>
                <a:lnTo>
                  <a:pt x="3856596" y="4095014"/>
                </a:lnTo>
                <a:lnTo>
                  <a:pt x="3858811" y="4090967"/>
                </a:lnTo>
                <a:lnTo>
                  <a:pt x="3872838" y="4100275"/>
                </a:lnTo>
                <a:lnTo>
                  <a:pt x="3878744" y="4105537"/>
                </a:lnTo>
                <a:lnTo>
                  <a:pt x="3882435" y="4099871"/>
                </a:lnTo>
                <a:lnTo>
                  <a:pt x="3892032" y="4095824"/>
                </a:lnTo>
                <a:lnTo>
                  <a:pt x="3900891" y="4099871"/>
                </a:lnTo>
                <a:lnTo>
                  <a:pt x="3914918" y="4099871"/>
                </a:lnTo>
                <a:lnTo>
                  <a:pt x="3924515" y="4095014"/>
                </a:lnTo>
                <a:lnTo>
                  <a:pt x="3939280" y="4101085"/>
                </a:lnTo>
                <a:lnTo>
                  <a:pt x="3953306" y="4101085"/>
                </a:lnTo>
                <a:lnTo>
                  <a:pt x="3983574" y="4120916"/>
                </a:lnTo>
                <a:lnTo>
                  <a:pt x="3993910" y="4120511"/>
                </a:lnTo>
                <a:lnTo>
                  <a:pt x="4006460" y="4131034"/>
                </a:lnTo>
                <a:lnTo>
                  <a:pt x="4014581" y="4133057"/>
                </a:lnTo>
                <a:lnTo>
                  <a:pt x="4033037" y="4156126"/>
                </a:lnTo>
                <a:lnTo>
                  <a:pt x="4055184" y="4177981"/>
                </a:lnTo>
                <a:lnTo>
                  <a:pt x="4065519" y="4179195"/>
                </a:lnTo>
                <a:lnTo>
                  <a:pt x="4079546" y="4186075"/>
                </a:lnTo>
                <a:lnTo>
                  <a:pt x="4090620" y="4197407"/>
                </a:lnTo>
                <a:lnTo>
                  <a:pt x="4100955" y="4199026"/>
                </a:lnTo>
                <a:lnTo>
                  <a:pt x="4110552" y="4211167"/>
                </a:lnTo>
                <a:lnTo>
                  <a:pt x="4123841" y="4205906"/>
                </a:lnTo>
                <a:lnTo>
                  <a:pt x="4143035" y="4205096"/>
                </a:lnTo>
                <a:lnTo>
                  <a:pt x="4175518" y="4218452"/>
                </a:lnTo>
                <a:lnTo>
                  <a:pt x="4177732" y="4233022"/>
                </a:lnTo>
                <a:lnTo>
                  <a:pt x="4177732" y="4245163"/>
                </a:lnTo>
                <a:lnTo>
                  <a:pt x="4195450" y="4279969"/>
                </a:lnTo>
                <a:lnTo>
                  <a:pt x="4197665" y="4291301"/>
                </a:lnTo>
                <a:lnTo>
                  <a:pt x="4202833" y="4294943"/>
                </a:lnTo>
                <a:lnTo>
                  <a:pt x="4205048" y="4317607"/>
                </a:lnTo>
                <a:cubicBezTo>
                  <a:pt x="4205048" y="4317607"/>
                  <a:pt x="4199142" y="4322464"/>
                  <a:pt x="4199142" y="4322464"/>
                </a:cubicBezTo>
                <a:lnTo>
                  <a:pt x="4196189" y="4331772"/>
                </a:lnTo>
                <a:lnTo>
                  <a:pt x="4202833" y="4340676"/>
                </a:lnTo>
                <a:lnTo>
                  <a:pt x="4202833" y="4348365"/>
                </a:lnTo>
                <a:lnTo>
                  <a:pt x="4196927" y="4356460"/>
                </a:lnTo>
                <a:lnTo>
                  <a:pt x="4193236" y="4367387"/>
                </a:lnTo>
                <a:lnTo>
                  <a:pt x="4181424" y="4392075"/>
                </a:lnTo>
                <a:lnTo>
                  <a:pt x="4176256" y="4398955"/>
                </a:lnTo>
                <a:lnTo>
                  <a:pt x="4156323" y="4423238"/>
                </a:lnTo>
                <a:lnTo>
                  <a:pt x="4134176" y="4441854"/>
                </a:lnTo>
                <a:lnTo>
                  <a:pt x="4129008" y="4450353"/>
                </a:lnTo>
                <a:lnTo>
                  <a:pt x="4120888" y="4452782"/>
                </a:lnTo>
                <a:lnTo>
                  <a:pt x="4117196" y="4460876"/>
                </a:lnTo>
                <a:lnTo>
                  <a:pt x="4091358" y="4477469"/>
                </a:lnTo>
                <a:lnTo>
                  <a:pt x="4083976" y="4490825"/>
                </a:lnTo>
                <a:lnTo>
                  <a:pt x="4077331" y="4507014"/>
                </a:lnTo>
                <a:lnTo>
                  <a:pt x="4071425" y="4512275"/>
                </a:lnTo>
                <a:lnTo>
                  <a:pt x="4068472" y="4522797"/>
                </a:lnTo>
                <a:lnTo>
                  <a:pt x="4061090" y="4540200"/>
                </a:lnTo>
                <a:lnTo>
                  <a:pt x="4044110" y="4564078"/>
                </a:lnTo>
                <a:lnTo>
                  <a:pt x="4030822" y="4570554"/>
                </a:lnTo>
                <a:lnTo>
                  <a:pt x="4021225" y="4578648"/>
                </a:lnTo>
                <a:lnTo>
                  <a:pt x="4016057" y="4578243"/>
                </a:lnTo>
                <a:lnTo>
                  <a:pt x="4018272" y="4572577"/>
                </a:lnTo>
                <a:lnTo>
                  <a:pt x="4025654" y="4567721"/>
                </a:lnTo>
                <a:lnTo>
                  <a:pt x="4030822" y="4560841"/>
                </a:lnTo>
                <a:lnTo>
                  <a:pt x="4025654" y="4558412"/>
                </a:lnTo>
                <a:lnTo>
                  <a:pt x="4022701" y="4552746"/>
                </a:lnTo>
                <a:lnTo>
                  <a:pt x="4016057" y="4552746"/>
                </a:lnTo>
                <a:lnTo>
                  <a:pt x="4013104" y="4562459"/>
                </a:lnTo>
                <a:lnTo>
                  <a:pt x="4005722" y="4560031"/>
                </a:lnTo>
                <a:lnTo>
                  <a:pt x="3998339" y="4555984"/>
                </a:lnTo>
                <a:lnTo>
                  <a:pt x="3995386" y="4550723"/>
                </a:lnTo>
                <a:lnTo>
                  <a:pt x="3993910" y="4554770"/>
                </a:lnTo>
                <a:lnTo>
                  <a:pt x="3990219" y="4556389"/>
                </a:lnTo>
                <a:lnTo>
                  <a:pt x="4003507" y="4561650"/>
                </a:lnTo>
                <a:lnTo>
                  <a:pt x="4010151" y="4572173"/>
                </a:lnTo>
                <a:lnTo>
                  <a:pt x="4008675" y="4583100"/>
                </a:lnTo>
                <a:lnTo>
                  <a:pt x="4002030" y="4584719"/>
                </a:lnTo>
                <a:lnTo>
                  <a:pt x="4000554" y="4591599"/>
                </a:lnTo>
                <a:lnTo>
                  <a:pt x="4002030" y="4601717"/>
                </a:lnTo>
                <a:lnTo>
                  <a:pt x="3995386" y="4612239"/>
                </a:lnTo>
                <a:lnTo>
                  <a:pt x="3995386" y="4617501"/>
                </a:lnTo>
                <a:lnTo>
                  <a:pt x="4002769" y="4622762"/>
                </a:lnTo>
                <a:lnTo>
                  <a:pt x="4007198" y="4618310"/>
                </a:lnTo>
                <a:lnTo>
                  <a:pt x="4007198" y="4626809"/>
                </a:lnTo>
                <a:lnTo>
                  <a:pt x="4003507" y="4635308"/>
                </a:lnTo>
                <a:lnTo>
                  <a:pt x="4003507" y="4647045"/>
                </a:lnTo>
                <a:lnTo>
                  <a:pt x="4008675" y="4709371"/>
                </a:lnTo>
                <a:lnTo>
                  <a:pt x="4004245" y="4726369"/>
                </a:lnTo>
                <a:lnTo>
                  <a:pt x="4004983" y="4733249"/>
                </a:lnTo>
                <a:lnTo>
                  <a:pt x="4002030" y="4744986"/>
                </a:lnTo>
                <a:lnTo>
                  <a:pt x="4004245" y="4761174"/>
                </a:lnTo>
                <a:lnTo>
                  <a:pt x="3996124" y="4781410"/>
                </a:lnTo>
                <a:lnTo>
                  <a:pt x="4000554" y="4798408"/>
                </a:lnTo>
                <a:lnTo>
                  <a:pt x="3998339" y="4803669"/>
                </a:lnTo>
                <a:lnTo>
                  <a:pt x="3983574" y="4815001"/>
                </a:lnTo>
                <a:lnTo>
                  <a:pt x="3982098" y="4820667"/>
                </a:lnTo>
                <a:lnTo>
                  <a:pt x="3976930" y="4827547"/>
                </a:lnTo>
                <a:lnTo>
                  <a:pt x="3971024" y="4845355"/>
                </a:lnTo>
                <a:lnTo>
                  <a:pt x="3974715" y="4851021"/>
                </a:lnTo>
                <a:lnTo>
                  <a:pt x="3978407" y="4880160"/>
                </a:lnTo>
                <a:lnTo>
                  <a:pt x="3977668" y="4889469"/>
                </a:lnTo>
                <a:lnTo>
                  <a:pt x="3959212" y="4909704"/>
                </a:lnTo>
                <a:lnTo>
                  <a:pt x="3945186" y="4930750"/>
                </a:lnTo>
                <a:lnTo>
                  <a:pt x="3947400" y="4931964"/>
                </a:lnTo>
                <a:lnTo>
                  <a:pt x="3945924" y="4941272"/>
                </a:lnTo>
                <a:lnTo>
                  <a:pt x="3937065" y="4946533"/>
                </a:lnTo>
                <a:lnTo>
                  <a:pt x="3932636" y="4950176"/>
                </a:lnTo>
                <a:lnTo>
                  <a:pt x="3932636" y="4959080"/>
                </a:lnTo>
                <a:lnTo>
                  <a:pt x="3925253" y="4967174"/>
                </a:lnTo>
                <a:lnTo>
                  <a:pt x="3919347" y="4978911"/>
                </a:lnTo>
                <a:lnTo>
                  <a:pt x="3927468" y="4996313"/>
                </a:lnTo>
                <a:lnTo>
                  <a:pt x="3930421" y="4999956"/>
                </a:lnTo>
                <a:lnTo>
                  <a:pt x="3927468" y="5005622"/>
                </a:lnTo>
                <a:lnTo>
                  <a:pt x="3917871" y="5010883"/>
                </a:lnTo>
                <a:lnTo>
                  <a:pt x="3898676" y="5017359"/>
                </a:lnTo>
                <a:lnTo>
                  <a:pt x="3876529" y="5031524"/>
                </a:lnTo>
                <a:lnTo>
                  <a:pt x="3875053" y="5035975"/>
                </a:lnTo>
                <a:lnTo>
                  <a:pt x="3877267" y="5038404"/>
                </a:lnTo>
                <a:lnTo>
                  <a:pt x="3877267" y="5042856"/>
                </a:lnTo>
                <a:lnTo>
                  <a:pt x="3866932" y="5049331"/>
                </a:lnTo>
                <a:lnTo>
                  <a:pt x="3850690" y="5047712"/>
                </a:lnTo>
                <a:lnTo>
                  <a:pt x="3836664" y="5047712"/>
                </a:lnTo>
                <a:lnTo>
                  <a:pt x="3828543" y="5051759"/>
                </a:lnTo>
                <a:cubicBezTo>
                  <a:pt x="3828543" y="5051759"/>
                  <a:pt x="3815255" y="5050140"/>
                  <a:pt x="3814517" y="5049736"/>
                </a:cubicBezTo>
                <a:cubicBezTo>
                  <a:pt x="3813040" y="5049331"/>
                  <a:pt x="3813040" y="5042046"/>
                  <a:pt x="3813040" y="5042046"/>
                </a:cubicBezTo>
                <a:lnTo>
                  <a:pt x="3814517" y="5036785"/>
                </a:lnTo>
                <a:lnTo>
                  <a:pt x="3809349" y="5035975"/>
                </a:lnTo>
                <a:lnTo>
                  <a:pt x="3802705" y="5040832"/>
                </a:lnTo>
                <a:lnTo>
                  <a:pt x="3804919" y="5044070"/>
                </a:lnTo>
                <a:lnTo>
                  <a:pt x="3782034" y="5052569"/>
                </a:lnTo>
                <a:lnTo>
                  <a:pt x="3762839" y="5059449"/>
                </a:lnTo>
                <a:lnTo>
                  <a:pt x="3758410" y="5056211"/>
                </a:lnTo>
                <a:lnTo>
                  <a:pt x="3760625" y="5053378"/>
                </a:lnTo>
                <a:lnTo>
                  <a:pt x="3773175" y="5051355"/>
                </a:lnTo>
                <a:lnTo>
                  <a:pt x="3785725" y="5044879"/>
                </a:lnTo>
                <a:lnTo>
                  <a:pt x="3785725" y="5041237"/>
                </a:lnTo>
                <a:lnTo>
                  <a:pt x="3777604" y="5040832"/>
                </a:lnTo>
                <a:lnTo>
                  <a:pt x="3771698" y="5045284"/>
                </a:lnTo>
                <a:lnTo>
                  <a:pt x="3762839" y="5046093"/>
                </a:lnTo>
                <a:lnTo>
                  <a:pt x="3755457" y="5044070"/>
                </a:lnTo>
                <a:lnTo>
                  <a:pt x="3742907" y="5051355"/>
                </a:lnTo>
                <a:lnTo>
                  <a:pt x="3734786" y="5052973"/>
                </a:lnTo>
                <a:lnTo>
                  <a:pt x="3738477" y="5058639"/>
                </a:lnTo>
                <a:lnTo>
                  <a:pt x="3745122" y="5059854"/>
                </a:lnTo>
                <a:lnTo>
                  <a:pt x="3750289" y="5062687"/>
                </a:lnTo>
                <a:lnTo>
                  <a:pt x="3750289" y="5066329"/>
                </a:lnTo>
                <a:lnTo>
                  <a:pt x="3742169" y="5068757"/>
                </a:lnTo>
                <a:lnTo>
                  <a:pt x="3720760" y="5080899"/>
                </a:lnTo>
                <a:lnTo>
                  <a:pt x="3713377" y="5093445"/>
                </a:lnTo>
                <a:lnTo>
                  <a:pt x="3712639" y="5099920"/>
                </a:lnTo>
                <a:lnTo>
                  <a:pt x="3705256" y="5098301"/>
                </a:lnTo>
                <a:lnTo>
                  <a:pt x="3698612" y="5093445"/>
                </a:lnTo>
                <a:lnTo>
                  <a:pt x="3689015" y="5093445"/>
                </a:lnTo>
                <a:lnTo>
                  <a:pt x="3677941" y="5101134"/>
                </a:lnTo>
                <a:lnTo>
                  <a:pt x="3668344" y="5110038"/>
                </a:lnTo>
                <a:lnTo>
                  <a:pt x="3650626" y="5111657"/>
                </a:lnTo>
                <a:lnTo>
                  <a:pt x="3629956" y="5133512"/>
                </a:lnTo>
                <a:lnTo>
                  <a:pt x="3614452" y="5142820"/>
                </a:lnTo>
                <a:lnTo>
                  <a:pt x="3601164" y="5153343"/>
                </a:lnTo>
                <a:lnTo>
                  <a:pt x="3601902" y="5157794"/>
                </a:lnTo>
                <a:lnTo>
                  <a:pt x="3592305" y="5163460"/>
                </a:lnTo>
                <a:lnTo>
                  <a:pt x="3576802" y="5177221"/>
                </a:lnTo>
                <a:lnTo>
                  <a:pt x="3571634" y="5173578"/>
                </a:lnTo>
                <a:lnTo>
                  <a:pt x="3564990" y="5182077"/>
                </a:lnTo>
                <a:lnTo>
                  <a:pt x="3554655" y="5184506"/>
                </a:lnTo>
                <a:lnTo>
                  <a:pt x="3567205" y="5189767"/>
                </a:lnTo>
                <a:lnTo>
                  <a:pt x="3566467" y="5198671"/>
                </a:lnTo>
                <a:lnTo>
                  <a:pt x="3554655" y="5201099"/>
                </a:lnTo>
                <a:lnTo>
                  <a:pt x="3561299" y="5204741"/>
                </a:lnTo>
                <a:lnTo>
                  <a:pt x="3564252" y="5212026"/>
                </a:lnTo>
                <a:lnTo>
                  <a:pt x="3551702" y="5214455"/>
                </a:lnTo>
                <a:lnTo>
                  <a:pt x="3548010" y="5217692"/>
                </a:lnTo>
                <a:lnTo>
                  <a:pt x="3552440" y="5231857"/>
                </a:lnTo>
                <a:lnTo>
                  <a:pt x="3556131" y="5244808"/>
                </a:lnTo>
                <a:lnTo>
                  <a:pt x="3557608" y="5250879"/>
                </a:lnTo>
                <a:lnTo>
                  <a:pt x="3556131" y="5256545"/>
                </a:lnTo>
                <a:lnTo>
                  <a:pt x="3556131" y="5262211"/>
                </a:lnTo>
                <a:lnTo>
                  <a:pt x="3565728" y="5274757"/>
                </a:lnTo>
                <a:lnTo>
                  <a:pt x="3564990" y="5284065"/>
                </a:lnTo>
                <a:lnTo>
                  <a:pt x="3568681" y="5286898"/>
                </a:lnTo>
                <a:lnTo>
                  <a:pt x="3570896" y="5289731"/>
                </a:lnTo>
                <a:lnTo>
                  <a:pt x="3568681" y="5295802"/>
                </a:lnTo>
                <a:lnTo>
                  <a:pt x="3570896" y="5303896"/>
                </a:lnTo>
                <a:lnTo>
                  <a:pt x="3564252" y="5307539"/>
                </a:lnTo>
                <a:lnTo>
                  <a:pt x="3561299" y="5317657"/>
                </a:lnTo>
                <a:lnTo>
                  <a:pt x="3556131" y="5319276"/>
                </a:lnTo>
                <a:lnTo>
                  <a:pt x="3555393" y="5325346"/>
                </a:lnTo>
                <a:lnTo>
                  <a:pt x="3557608" y="5328179"/>
                </a:lnTo>
                <a:lnTo>
                  <a:pt x="3553916" y="5335464"/>
                </a:lnTo>
                <a:lnTo>
                  <a:pt x="3531769" y="5359747"/>
                </a:lnTo>
                <a:lnTo>
                  <a:pt x="3508884" y="5399409"/>
                </a:lnTo>
                <a:lnTo>
                  <a:pt x="3500025" y="5423287"/>
                </a:lnTo>
                <a:lnTo>
                  <a:pt x="3491166" y="5441904"/>
                </a:lnTo>
                <a:lnTo>
                  <a:pt x="3467542" y="5478733"/>
                </a:lnTo>
                <a:lnTo>
                  <a:pt x="3451301" y="5495731"/>
                </a:lnTo>
                <a:lnTo>
                  <a:pt x="3420294" y="5518395"/>
                </a:lnTo>
                <a:lnTo>
                  <a:pt x="3410697" y="5515967"/>
                </a:lnTo>
                <a:lnTo>
                  <a:pt x="3409959" y="5510706"/>
                </a:lnTo>
                <a:lnTo>
                  <a:pt x="3413650" y="5507063"/>
                </a:lnTo>
                <a:lnTo>
                  <a:pt x="3422509" y="5505849"/>
                </a:lnTo>
                <a:lnTo>
                  <a:pt x="3423247" y="5500992"/>
                </a:lnTo>
                <a:lnTo>
                  <a:pt x="3430630" y="5494922"/>
                </a:lnTo>
                <a:lnTo>
                  <a:pt x="3440965" y="5489660"/>
                </a:lnTo>
                <a:lnTo>
                  <a:pt x="3443918" y="5490875"/>
                </a:lnTo>
                <a:lnTo>
                  <a:pt x="3447609" y="5484399"/>
                </a:lnTo>
                <a:lnTo>
                  <a:pt x="3449086" y="5472662"/>
                </a:lnTo>
                <a:lnTo>
                  <a:pt x="3459421" y="5472662"/>
                </a:lnTo>
                <a:lnTo>
                  <a:pt x="3471233" y="5454450"/>
                </a:lnTo>
                <a:lnTo>
                  <a:pt x="3475663" y="5438262"/>
                </a:lnTo>
                <a:lnTo>
                  <a:pt x="3479354" y="5437452"/>
                </a:lnTo>
                <a:lnTo>
                  <a:pt x="3478616" y="5429358"/>
                </a:lnTo>
                <a:lnTo>
                  <a:pt x="3475663" y="5426525"/>
                </a:lnTo>
                <a:lnTo>
                  <a:pt x="3470495" y="5428953"/>
                </a:lnTo>
                <a:lnTo>
                  <a:pt x="3465327" y="5428953"/>
                </a:lnTo>
                <a:lnTo>
                  <a:pt x="3453515" y="5417216"/>
                </a:lnTo>
                <a:lnTo>
                  <a:pt x="3448348" y="5406289"/>
                </a:lnTo>
                <a:lnTo>
                  <a:pt x="3443180" y="5405075"/>
                </a:lnTo>
                <a:lnTo>
                  <a:pt x="3447609" y="5408717"/>
                </a:lnTo>
                <a:lnTo>
                  <a:pt x="3446871" y="5422478"/>
                </a:lnTo>
                <a:lnTo>
                  <a:pt x="3452039" y="5427739"/>
                </a:lnTo>
                <a:lnTo>
                  <a:pt x="3454254" y="5434215"/>
                </a:lnTo>
                <a:lnTo>
                  <a:pt x="3450562" y="5443523"/>
                </a:lnTo>
                <a:lnTo>
                  <a:pt x="3446133" y="5443523"/>
                </a:lnTo>
                <a:lnTo>
                  <a:pt x="3442442" y="5447570"/>
                </a:lnTo>
                <a:lnTo>
                  <a:pt x="3441703" y="5458093"/>
                </a:lnTo>
                <a:lnTo>
                  <a:pt x="3438012" y="5461330"/>
                </a:lnTo>
                <a:lnTo>
                  <a:pt x="3437274" y="5470234"/>
                </a:lnTo>
                <a:lnTo>
                  <a:pt x="3429153" y="5479543"/>
                </a:lnTo>
                <a:lnTo>
                  <a:pt x="3422509" y="5478328"/>
                </a:lnTo>
                <a:lnTo>
                  <a:pt x="3417341" y="5474686"/>
                </a:lnTo>
                <a:lnTo>
                  <a:pt x="3417341" y="5481566"/>
                </a:lnTo>
                <a:lnTo>
                  <a:pt x="3409221" y="5490065"/>
                </a:lnTo>
                <a:lnTo>
                  <a:pt x="3408482" y="5496136"/>
                </a:lnTo>
                <a:lnTo>
                  <a:pt x="3401100" y="5499374"/>
                </a:lnTo>
                <a:lnTo>
                  <a:pt x="3398147" y="5508682"/>
                </a:lnTo>
                <a:lnTo>
                  <a:pt x="3404791" y="5519609"/>
                </a:lnTo>
                <a:lnTo>
                  <a:pt x="3409221" y="5524466"/>
                </a:lnTo>
                <a:lnTo>
                  <a:pt x="3406268" y="5528918"/>
                </a:lnTo>
                <a:lnTo>
                  <a:pt x="3398885" y="5550772"/>
                </a:lnTo>
                <a:lnTo>
                  <a:pt x="3390026" y="5582745"/>
                </a:lnTo>
                <a:lnTo>
                  <a:pt x="3384120" y="5596505"/>
                </a:lnTo>
                <a:lnTo>
                  <a:pt x="3364926" y="5611075"/>
                </a:lnTo>
                <a:lnTo>
                  <a:pt x="3360497" y="5614312"/>
                </a:lnTo>
                <a:lnTo>
                  <a:pt x="3353114" y="5622811"/>
                </a:lnTo>
                <a:lnTo>
                  <a:pt x="3353114" y="5635762"/>
                </a:lnTo>
                <a:lnTo>
                  <a:pt x="3343517" y="5643857"/>
                </a:lnTo>
                <a:lnTo>
                  <a:pt x="3338349" y="5651142"/>
                </a:lnTo>
                <a:lnTo>
                  <a:pt x="3340564" y="5652760"/>
                </a:lnTo>
                <a:lnTo>
                  <a:pt x="3336873" y="5657617"/>
                </a:lnTo>
                <a:lnTo>
                  <a:pt x="3325061" y="5670163"/>
                </a:lnTo>
                <a:lnTo>
                  <a:pt x="3306605" y="5676639"/>
                </a:lnTo>
                <a:lnTo>
                  <a:pt x="3302175" y="5673401"/>
                </a:lnTo>
                <a:lnTo>
                  <a:pt x="3299961" y="5675020"/>
                </a:lnTo>
                <a:lnTo>
                  <a:pt x="3298484" y="5680281"/>
                </a:lnTo>
                <a:lnTo>
                  <a:pt x="3294055" y="5683519"/>
                </a:lnTo>
                <a:lnTo>
                  <a:pt x="3286672" y="5683114"/>
                </a:lnTo>
                <a:lnTo>
                  <a:pt x="3279290" y="5680281"/>
                </a:lnTo>
                <a:lnTo>
                  <a:pt x="3273384" y="5681495"/>
                </a:lnTo>
                <a:lnTo>
                  <a:pt x="3267478" y="5677853"/>
                </a:lnTo>
                <a:lnTo>
                  <a:pt x="3257881" y="5674615"/>
                </a:lnTo>
                <a:lnTo>
                  <a:pt x="3243854" y="5677043"/>
                </a:lnTo>
                <a:lnTo>
                  <a:pt x="3232780" y="5683114"/>
                </a:lnTo>
                <a:lnTo>
                  <a:pt x="3222445" y="5682709"/>
                </a:lnTo>
                <a:lnTo>
                  <a:pt x="3223183" y="5677853"/>
                </a:lnTo>
                <a:lnTo>
                  <a:pt x="3224660" y="5674615"/>
                </a:lnTo>
                <a:lnTo>
                  <a:pt x="3221707" y="5672187"/>
                </a:lnTo>
                <a:lnTo>
                  <a:pt x="3214324" y="5671782"/>
                </a:lnTo>
                <a:lnTo>
                  <a:pt x="3206204" y="5670568"/>
                </a:lnTo>
                <a:lnTo>
                  <a:pt x="3194392" y="5662878"/>
                </a:lnTo>
                <a:lnTo>
                  <a:pt x="3181842" y="5662069"/>
                </a:lnTo>
                <a:lnTo>
                  <a:pt x="3159694" y="5664092"/>
                </a:lnTo>
                <a:lnTo>
                  <a:pt x="3152312" y="5662474"/>
                </a:lnTo>
                <a:lnTo>
                  <a:pt x="3138285" y="5649523"/>
                </a:lnTo>
                <a:lnTo>
                  <a:pt x="3133856" y="5648713"/>
                </a:lnTo>
                <a:lnTo>
                  <a:pt x="3119091" y="5630096"/>
                </a:lnTo>
                <a:lnTo>
                  <a:pt x="3112447" y="5613503"/>
                </a:lnTo>
                <a:lnTo>
                  <a:pt x="3111708" y="5593267"/>
                </a:lnTo>
                <a:lnTo>
                  <a:pt x="3109494" y="5611884"/>
                </a:lnTo>
                <a:lnTo>
                  <a:pt x="3113185" y="5628477"/>
                </a:lnTo>
                <a:lnTo>
                  <a:pt x="3110970" y="5633739"/>
                </a:lnTo>
                <a:lnTo>
                  <a:pt x="3116876" y="5639809"/>
                </a:lnTo>
                <a:lnTo>
                  <a:pt x="3117614" y="5647499"/>
                </a:lnTo>
                <a:lnTo>
                  <a:pt x="3114661" y="5650737"/>
                </a:lnTo>
                <a:lnTo>
                  <a:pt x="3119091" y="5658831"/>
                </a:lnTo>
                <a:lnTo>
                  <a:pt x="3140500" y="5673806"/>
                </a:lnTo>
                <a:lnTo>
                  <a:pt x="3161171" y="5681090"/>
                </a:lnTo>
                <a:lnTo>
                  <a:pt x="3187009" y="5699707"/>
                </a:lnTo>
                <a:lnTo>
                  <a:pt x="3192915" y="5706183"/>
                </a:lnTo>
                <a:lnTo>
                  <a:pt x="3192177" y="5715491"/>
                </a:lnTo>
                <a:lnTo>
                  <a:pt x="3179627" y="5738155"/>
                </a:lnTo>
                <a:lnTo>
                  <a:pt x="3178889" y="5744631"/>
                </a:lnTo>
                <a:lnTo>
                  <a:pt x="3186271" y="5757986"/>
                </a:lnTo>
                <a:lnTo>
                  <a:pt x="3199559" y="5765676"/>
                </a:lnTo>
                <a:lnTo>
                  <a:pt x="3209895" y="5766080"/>
                </a:lnTo>
                <a:lnTo>
                  <a:pt x="3216539" y="5760010"/>
                </a:lnTo>
                <a:lnTo>
                  <a:pt x="3219492" y="5760414"/>
                </a:lnTo>
                <a:lnTo>
                  <a:pt x="3220968" y="5768104"/>
                </a:lnTo>
                <a:lnTo>
                  <a:pt x="3220968" y="5787530"/>
                </a:lnTo>
                <a:lnTo>
                  <a:pt x="3219492" y="5796434"/>
                </a:lnTo>
                <a:lnTo>
                  <a:pt x="3209157" y="5811004"/>
                </a:lnTo>
                <a:lnTo>
                  <a:pt x="3206204" y="5825573"/>
                </a:lnTo>
                <a:lnTo>
                  <a:pt x="3202512" y="5830025"/>
                </a:lnTo>
                <a:lnTo>
                  <a:pt x="3201036" y="5825169"/>
                </a:lnTo>
                <a:lnTo>
                  <a:pt x="3197345" y="5828002"/>
                </a:lnTo>
                <a:lnTo>
                  <a:pt x="3192177" y="5842167"/>
                </a:lnTo>
                <a:lnTo>
                  <a:pt x="3195130" y="5853094"/>
                </a:lnTo>
                <a:lnTo>
                  <a:pt x="3191439" y="5861998"/>
                </a:lnTo>
                <a:lnTo>
                  <a:pt x="3164124" y="5877377"/>
                </a:lnTo>
                <a:lnTo>
                  <a:pt x="3142715" y="5884257"/>
                </a:lnTo>
                <a:lnTo>
                  <a:pt x="3139023" y="5878996"/>
                </a:lnTo>
                <a:lnTo>
                  <a:pt x="3137547" y="5885067"/>
                </a:lnTo>
                <a:lnTo>
                  <a:pt x="3106541" y="5896803"/>
                </a:lnTo>
                <a:lnTo>
                  <a:pt x="3071843" y="5904898"/>
                </a:lnTo>
                <a:lnTo>
                  <a:pt x="3051172" y="5906112"/>
                </a:lnTo>
                <a:lnTo>
                  <a:pt x="3034931" y="5903683"/>
                </a:lnTo>
                <a:lnTo>
                  <a:pt x="3019428" y="5906112"/>
                </a:lnTo>
                <a:lnTo>
                  <a:pt x="3009831" y="5906112"/>
                </a:lnTo>
                <a:lnTo>
                  <a:pt x="2998757" y="5899636"/>
                </a:lnTo>
                <a:lnTo>
                  <a:pt x="2984730" y="5895184"/>
                </a:lnTo>
                <a:lnTo>
                  <a:pt x="2977348" y="5895184"/>
                </a:lnTo>
                <a:lnTo>
                  <a:pt x="2973657" y="5889923"/>
                </a:lnTo>
                <a:lnTo>
                  <a:pt x="2969966" y="5893161"/>
                </a:lnTo>
                <a:lnTo>
                  <a:pt x="2969966" y="5900446"/>
                </a:lnTo>
                <a:lnTo>
                  <a:pt x="2972919" y="5906112"/>
                </a:lnTo>
                <a:lnTo>
                  <a:pt x="2972919" y="5922300"/>
                </a:lnTo>
                <a:lnTo>
                  <a:pt x="2977348" y="5928371"/>
                </a:lnTo>
                <a:lnTo>
                  <a:pt x="2975872" y="5933632"/>
                </a:lnTo>
                <a:lnTo>
                  <a:pt x="2984730" y="5934037"/>
                </a:lnTo>
                <a:lnTo>
                  <a:pt x="2986207" y="5942131"/>
                </a:lnTo>
                <a:lnTo>
                  <a:pt x="2984730" y="5947797"/>
                </a:lnTo>
                <a:lnTo>
                  <a:pt x="2981039" y="5949011"/>
                </a:lnTo>
                <a:lnTo>
                  <a:pt x="2981777" y="5951844"/>
                </a:lnTo>
                <a:lnTo>
                  <a:pt x="2972919" y="5960343"/>
                </a:lnTo>
                <a:lnTo>
                  <a:pt x="2975133" y="5964391"/>
                </a:lnTo>
                <a:lnTo>
                  <a:pt x="2971442" y="5970866"/>
                </a:lnTo>
                <a:lnTo>
                  <a:pt x="2971442" y="5978960"/>
                </a:lnTo>
                <a:lnTo>
                  <a:pt x="2977348" y="5988673"/>
                </a:lnTo>
                <a:lnTo>
                  <a:pt x="2986207" y="5991102"/>
                </a:lnTo>
                <a:lnTo>
                  <a:pt x="2983254" y="5998791"/>
                </a:lnTo>
                <a:lnTo>
                  <a:pt x="2980301" y="6003648"/>
                </a:lnTo>
                <a:lnTo>
                  <a:pt x="2982516" y="6010123"/>
                </a:lnTo>
                <a:lnTo>
                  <a:pt x="2980301" y="6019027"/>
                </a:lnTo>
                <a:lnTo>
                  <a:pt x="2969227" y="6026312"/>
                </a:lnTo>
                <a:lnTo>
                  <a:pt x="2970704" y="6029550"/>
                </a:lnTo>
                <a:lnTo>
                  <a:pt x="2953724" y="6040072"/>
                </a:lnTo>
                <a:lnTo>
                  <a:pt x="2925671" y="6040477"/>
                </a:lnTo>
                <a:lnTo>
                  <a:pt x="2910906" y="6037239"/>
                </a:lnTo>
                <a:lnTo>
                  <a:pt x="2893188" y="6023479"/>
                </a:lnTo>
                <a:lnTo>
                  <a:pt x="2873994" y="6017813"/>
                </a:lnTo>
                <a:lnTo>
                  <a:pt x="2862920" y="6019027"/>
                </a:lnTo>
                <a:lnTo>
                  <a:pt x="2859967" y="6017003"/>
                </a:lnTo>
                <a:lnTo>
                  <a:pt x="2862920" y="6011742"/>
                </a:lnTo>
                <a:lnTo>
                  <a:pt x="2855538" y="6012147"/>
                </a:lnTo>
                <a:lnTo>
                  <a:pt x="2845941" y="6021455"/>
                </a:lnTo>
                <a:lnTo>
                  <a:pt x="2845202" y="6037644"/>
                </a:lnTo>
                <a:lnTo>
                  <a:pt x="2856276" y="6046548"/>
                </a:lnTo>
                <a:lnTo>
                  <a:pt x="2859967" y="6063141"/>
                </a:lnTo>
                <a:lnTo>
                  <a:pt x="2859229" y="6084995"/>
                </a:lnTo>
                <a:lnTo>
                  <a:pt x="2862920" y="6093494"/>
                </a:lnTo>
                <a:lnTo>
                  <a:pt x="2873994" y="6099160"/>
                </a:lnTo>
                <a:lnTo>
                  <a:pt x="2889497" y="6098351"/>
                </a:lnTo>
                <a:lnTo>
                  <a:pt x="2894665" y="6101184"/>
                </a:lnTo>
                <a:lnTo>
                  <a:pt x="2888759" y="6104017"/>
                </a:lnTo>
                <a:lnTo>
                  <a:pt x="2884329" y="6108064"/>
                </a:lnTo>
                <a:lnTo>
                  <a:pt x="2891712" y="6110897"/>
                </a:lnTo>
                <a:lnTo>
                  <a:pt x="2908691" y="6106445"/>
                </a:lnTo>
                <a:lnTo>
                  <a:pt x="2909430" y="6101184"/>
                </a:lnTo>
                <a:lnTo>
                  <a:pt x="2901309" y="6099160"/>
                </a:lnTo>
                <a:lnTo>
                  <a:pt x="2898356" y="6097542"/>
                </a:lnTo>
                <a:lnTo>
                  <a:pt x="2902785" y="6093494"/>
                </a:lnTo>
                <a:lnTo>
                  <a:pt x="2910906" y="6093494"/>
                </a:lnTo>
                <a:lnTo>
                  <a:pt x="2920503" y="6087424"/>
                </a:lnTo>
                <a:lnTo>
                  <a:pt x="2927886" y="6088233"/>
                </a:lnTo>
                <a:lnTo>
                  <a:pt x="2934530" y="6098756"/>
                </a:lnTo>
                <a:lnTo>
                  <a:pt x="2932315" y="6106850"/>
                </a:lnTo>
                <a:lnTo>
                  <a:pt x="2928624" y="6108469"/>
                </a:lnTo>
                <a:lnTo>
                  <a:pt x="2935268" y="6115754"/>
                </a:lnTo>
                <a:lnTo>
                  <a:pt x="2939698" y="6125467"/>
                </a:lnTo>
                <a:lnTo>
                  <a:pt x="2936745" y="6134371"/>
                </a:lnTo>
                <a:lnTo>
                  <a:pt x="2917550" y="6144489"/>
                </a:lnTo>
                <a:lnTo>
                  <a:pt x="2910168" y="6142465"/>
                </a:lnTo>
                <a:lnTo>
                  <a:pt x="2906477" y="6133561"/>
                </a:lnTo>
                <a:lnTo>
                  <a:pt x="2907953" y="6129514"/>
                </a:lnTo>
                <a:lnTo>
                  <a:pt x="2907953" y="6124253"/>
                </a:lnTo>
                <a:lnTo>
                  <a:pt x="2896141" y="6118182"/>
                </a:lnTo>
                <a:lnTo>
                  <a:pt x="2882853" y="6123039"/>
                </a:lnTo>
                <a:lnTo>
                  <a:pt x="2873256" y="6129109"/>
                </a:lnTo>
                <a:lnTo>
                  <a:pt x="2871779" y="6133966"/>
                </a:lnTo>
                <a:lnTo>
                  <a:pt x="2876209" y="6140846"/>
                </a:lnTo>
                <a:lnTo>
                  <a:pt x="2885806" y="6140846"/>
                </a:lnTo>
                <a:lnTo>
                  <a:pt x="2900571" y="6144893"/>
                </a:lnTo>
                <a:lnTo>
                  <a:pt x="2901309" y="6149750"/>
                </a:lnTo>
                <a:lnTo>
                  <a:pt x="2890235" y="6159058"/>
                </a:lnTo>
                <a:lnTo>
                  <a:pt x="2874732" y="6164320"/>
                </a:lnTo>
                <a:lnTo>
                  <a:pt x="2869564" y="6170390"/>
                </a:lnTo>
                <a:lnTo>
                  <a:pt x="2873256" y="6174033"/>
                </a:lnTo>
                <a:lnTo>
                  <a:pt x="2868826" y="6182936"/>
                </a:lnTo>
                <a:lnTo>
                  <a:pt x="2861444" y="6190221"/>
                </a:lnTo>
                <a:lnTo>
                  <a:pt x="2864397" y="6201958"/>
                </a:lnTo>
                <a:lnTo>
                  <a:pt x="2868088" y="6206815"/>
                </a:lnTo>
                <a:lnTo>
                  <a:pt x="2868088" y="6213290"/>
                </a:lnTo>
                <a:lnTo>
                  <a:pt x="2865873" y="6218956"/>
                </a:lnTo>
                <a:lnTo>
                  <a:pt x="2877685" y="6230693"/>
                </a:lnTo>
                <a:lnTo>
                  <a:pt x="2877685" y="6235145"/>
                </a:lnTo>
                <a:lnTo>
                  <a:pt x="2873256" y="6241215"/>
                </a:lnTo>
                <a:lnTo>
                  <a:pt x="2875470" y="6244048"/>
                </a:lnTo>
                <a:lnTo>
                  <a:pt x="2861444" y="6252143"/>
                </a:lnTo>
                <a:lnTo>
                  <a:pt x="2859967" y="6259427"/>
                </a:lnTo>
                <a:lnTo>
                  <a:pt x="2858491" y="6263070"/>
                </a:lnTo>
                <a:lnTo>
                  <a:pt x="2868088" y="6266712"/>
                </a:lnTo>
                <a:lnTo>
                  <a:pt x="2873256" y="6270759"/>
                </a:lnTo>
                <a:lnTo>
                  <a:pt x="2872517" y="6274807"/>
                </a:lnTo>
                <a:lnTo>
                  <a:pt x="2856276" y="6277640"/>
                </a:lnTo>
                <a:lnTo>
                  <a:pt x="2847417" y="6276021"/>
                </a:lnTo>
                <a:lnTo>
                  <a:pt x="2833390" y="6278044"/>
                </a:lnTo>
                <a:lnTo>
                  <a:pt x="2823793" y="6287353"/>
                </a:lnTo>
                <a:lnTo>
                  <a:pt x="2812720" y="6288567"/>
                </a:lnTo>
                <a:lnTo>
                  <a:pt x="2804599" y="6297471"/>
                </a:lnTo>
                <a:lnTo>
                  <a:pt x="2797955" y="6299089"/>
                </a:lnTo>
                <a:lnTo>
                  <a:pt x="2794264" y="6310017"/>
                </a:lnTo>
                <a:lnTo>
                  <a:pt x="2790572" y="6317706"/>
                </a:lnTo>
                <a:lnTo>
                  <a:pt x="2779499" y="6324991"/>
                </a:lnTo>
                <a:lnTo>
                  <a:pt x="2778760" y="6330657"/>
                </a:lnTo>
                <a:lnTo>
                  <a:pt x="2784666" y="6338347"/>
                </a:lnTo>
                <a:lnTo>
                  <a:pt x="2784666" y="6348465"/>
                </a:lnTo>
                <a:lnTo>
                  <a:pt x="2795740" y="6365058"/>
                </a:lnTo>
                <a:lnTo>
                  <a:pt x="2805337" y="6372343"/>
                </a:lnTo>
                <a:lnTo>
                  <a:pt x="2811981" y="6374366"/>
                </a:lnTo>
                <a:lnTo>
                  <a:pt x="2825270" y="6385294"/>
                </a:lnTo>
                <a:lnTo>
                  <a:pt x="2845202" y="6401887"/>
                </a:lnTo>
                <a:lnTo>
                  <a:pt x="2861444" y="6400673"/>
                </a:lnTo>
                <a:lnTo>
                  <a:pt x="2871041" y="6401078"/>
                </a:lnTo>
                <a:lnTo>
                  <a:pt x="2874732" y="6399054"/>
                </a:lnTo>
                <a:lnTo>
                  <a:pt x="2882853" y="6401482"/>
                </a:lnTo>
                <a:lnTo>
                  <a:pt x="2885806" y="6406339"/>
                </a:lnTo>
                <a:lnTo>
                  <a:pt x="2882853" y="6409981"/>
                </a:lnTo>
                <a:lnTo>
                  <a:pt x="2882853" y="6414838"/>
                </a:lnTo>
                <a:lnTo>
                  <a:pt x="2888020" y="6425765"/>
                </a:lnTo>
                <a:lnTo>
                  <a:pt x="2888020" y="6433050"/>
                </a:lnTo>
                <a:lnTo>
                  <a:pt x="2879900" y="6440740"/>
                </a:lnTo>
                <a:lnTo>
                  <a:pt x="2885806" y="6440740"/>
                </a:lnTo>
                <a:lnTo>
                  <a:pt x="2894665" y="6448429"/>
                </a:lnTo>
                <a:lnTo>
                  <a:pt x="2888020" y="6452476"/>
                </a:lnTo>
                <a:lnTo>
                  <a:pt x="2887282" y="6458142"/>
                </a:lnTo>
                <a:lnTo>
                  <a:pt x="2888759" y="6461785"/>
                </a:lnTo>
                <a:lnTo>
                  <a:pt x="2881376" y="6469879"/>
                </a:lnTo>
                <a:lnTo>
                  <a:pt x="2873256" y="6473521"/>
                </a:lnTo>
                <a:lnTo>
                  <a:pt x="2871779" y="6480806"/>
                </a:lnTo>
                <a:lnTo>
                  <a:pt x="2866611" y="6482425"/>
                </a:lnTo>
                <a:lnTo>
                  <a:pt x="2859229" y="6491329"/>
                </a:lnTo>
                <a:lnTo>
                  <a:pt x="2855538" y="6501851"/>
                </a:lnTo>
                <a:lnTo>
                  <a:pt x="2845941" y="6502661"/>
                </a:lnTo>
                <a:lnTo>
                  <a:pt x="2834129" y="6512778"/>
                </a:lnTo>
                <a:lnTo>
                  <a:pt x="2832652" y="6523301"/>
                </a:lnTo>
                <a:lnTo>
                  <a:pt x="2828961" y="6533014"/>
                </a:lnTo>
                <a:lnTo>
                  <a:pt x="2820102" y="6540704"/>
                </a:lnTo>
                <a:lnTo>
                  <a:pt x="2817887" y="6546775"/>
                </a:lnTo>
                <a:lnTo>
                  <a:pt x="2822317" y="6543537"/>
                </a:lnTo>
                <a:lnTo>
                  <a:pt x="2830437" y="6545156"/>
                </a:lnTo>
                <a:lnTo>
                  <a:pt x="2833390" y="6558916"/>
                </a:lnTo>
                <a:lnTo>
                  <a:pt x="2830437" y="6566201"/>
                </a:lnTo>
                <a:lnTo>
                  <a:pt x="2821579" y="6575914"/>
                </a:lnTo>
                <a:lnTo>
                  <a:pt x="2820102" y="6583199"/>
                </a:lnTo>
                <a:lnTo>
                  <a:pt x="2809767" y="6590888"/>
                </a:lnTo>
                <a:lnTo>
                  <a:pt x="2802384" y="6588865"/>
                </a:lnTo>
                <a:lnTo>
                  <a:pt x="2795740" y="6582389"/>
                </a:lnTo>
                <a:lnTo>
                  <a:pt x="2789096" y="6578747"/>
                </a:lnTo>
                <a:lnTo>
                  <a:pt x="2794264" y="6584413"/>
                </a:lnTo>
                <a:lnTo>
                  <a:pt x="2794264" y="6592912"/>
                </a:lnTo>
                <a:lnTo>
                  <a:pt x="2797216" y="6596150"/>
                </a:lnTo>
                <a:lnTo>
                  <a:pt x="2793525" y="6603839"/>
                </a:lnTo>
                <a:lnTo>
                  <a:pt x="2780975" y="6612743"/>
                </a:lnTo>
                <a:lnTo>
                  <a:pt x="2775069" y="6628122"/>
                </a:lnTo>
                <a:lnTo>
                  <a:pt x="2777284" y="6641882"/>
                </a:lnTo>
                <a:lnTo>
                  <a:pt x="2786881" y="6655643"/>
                </a:lnTo>
                <a:lnTo>
                  <a:pt x="2795002" y="6676688"/>
                </a:lnTo>
                <a:lnTo>
                  <a:pt x="2795002" y="6683568"/>
                </a:lnTo>
                <a:lnTo>
                  <a:pt x="2797955" y="6684782"/>
                </a:lnTo>
                <a:lnTo>
                  <a:pt x="2795740" y="6690853"/>
                </a:lnTo>
                <a:lnTo>
                  <a:pt x="2788358" y="6694900"/>
                </a:lnTo>
                <a:lnTo>
                  <a:pt x="2794264" y="6699757"/>
                </a:lnTo>
                <a:lnTo>
                  <a:pt x="2799431" y="6698138"/>
                </a:lnTo>
                <a:lnTo>
                  <a:pt x="2808290" y="6705827"/>
                </a:lnTo>
                <a:lnTo>
                  <a:pt x="2809767" y="6714731"/>
                </a:lnTo>
                <a:lnTo>
                  <a:pt x="2826746" y="6724444"/>
                </a:lnTo>
                <a:lnTo>
                  <a:pt x="2837082" y="6731324"/>
                </a:lnTo>
                <a:lnTo>
                  <a:pt x="2837820" y="6740228"/>
                </a:lnTo>
                <a:lnTo>
                  <a:pt x="2834129" y="6739823"/>
                </a:lnTo>
                <a:lnTo>
                  <a:pt x="2822317" y="6734967"/>
                </a:lnTo>
                <a:lnTo>
                  <a:pt x="2820840" y="6734157"/>
                </a:lnTo>
                <a:lnTo>
                  <a:pt x="2814196" y="6737395"/>
                </a:lnTo>
                <a:lnTo>
                  <a:pt x="2801646" y="6730515"/>
                </a:lnTo>
                <a:lnTo>
                  <a:pt x="2790572" y="6733348"/>
                </a:lnTo>
                <a:lnTo>
                  <a:pt x="2784666" y="6738204"/>
                </a:lnTo>
                <a:lnTo>
                  <a:pt x="2785405" y="6749537"/>
                </a:lnTo>
                <a:lnTo>
                  <a:pt x="2781713" y="6753179"/>
                </a:lnTo>
                <a:lnTo>
                  <a:pt x="2771378" y="6753179"/>
                </a:lnTo>
                <a:lnTo>
                  <a:pt x="2764734" y="6756012"/>
                </a:lnTo>
                <a:lnTo>
                  <a:pt x="2753660" y="6768558"/>
                </a:lnTo>
                <a:lnTo>
                  <a:pt x="2741110" y="6775438"/>
                </a:lnTo>
                <a:lnTo>
                  <a:pt x="2739634" y="6781509"/>
                </a:lnTo>
                <a:lnTo>
                  <a:pt x="2742587" y="6790817"/>
                </a:lnTo>
                <a:lnTo>
                  <a:pt x="2741110" y="6804578"/>
                </a:lnTo>
                <a:lnTo>
                  <a:pt x="2739634" y="6816719"/>
                </a:lnTo>
                <a:lnTo>
                  <a:pt x="2740372" y="6822385"/>
                </a:lnTo>
                <a:lnTo>
                  <a:pt x="2738895" y="6829265"/>
                </a:lnTo>
                <a:lnTo>
                  <a:pt x="2744063" y="6843430"/>
                </a:lnTo>
                <a:lnTo>
                  <a:pt x="2738157" y="6853548"/>
                </a:lnTo>
                <a:lnTo>
                  <a:pt x="2733728" y="6858000"/>
                </a:lnTo>
                <a:lnTo>
                  <a:pt x="2727083" y="6854762"/>
                </a:lnTo>
                <a:lnTo>
                  <a:pt x="2721178" y="6855167"/>
                </a:lnTo>
                <a:lnTo>
                  <a:pt x="2711580" y="6850310"/>
                </a:lnTo>
                <a:lnTo>
                  <a:pt x="2697554" y="6848287"/>
                </a:lnTo>
                <a:lnTo>
                  <a:pt x="2681312" y="6833717"/>
                </a:lnTo>
                <a:lnTo>
                  <a:pt x="2676145" y="6826432"/>
                </a:lnTo>
                <a:lnTo>
                  <a:pt x="2680574" y="6821980"/>
                </a:lnTo>
                <a:lnTo>
                  <a:pt x="2685742" y="6821171"/>
                </a:lnTo>
                <a:lnTo>
                  <a:pt x="2689433" y="6822385"/>
                </a:lnTo>
                <a:lnTo>
                  <a:pt x="2690910" y="6816719"/>
                </a:lnTo>
                <a:lnTo>
                  <a:pt x="2695339" y="6813481"/>
                </a:lnTo>
                <a:lnTo>
                  <a:pt x="2699030" y="6815100"/>
                </a:lnTo>
                <a:lnTo>
                  <a:pt x="2698292" y="6826432"/>
                </a:lnTo>
                <a:lnTo>
                  <a:pt x="2694601" y="6829265"/>
                </a:lnTo>
                <a:lnTo>
                  <a:pt x="2693862" y="6833312"/>
                </a:lnTo>
                <a:lnTo>
                  <a:pt x="2701983" y="6830075"/>
                </a:lnTo>
                <a:lnTo>
                  <a:pt x="2707151" y="6824813"/>
                </a:lnTo>
                <a:lnTo>
                  <a:pt x="2704198" y="6818743"/>
                </a:lnTo>
                <a:lnTo>
                  <a:pt x="2704198" y="6809030"/>
                </a:lnTo>
                <a:lnTo>
                  <a:pt x="2713057" y="6801340"/>
                </a:lnTo>
                <a:lnTo>
                  <a:pt x="2714533" y="6795674"/>
                </a:lnTo>
                <a:lnTo>
                  <a:pt x="2718963" y="6788389"/>
                </a:lnTo>
                <a:lnTo>
                  <a:pt x="2726345" y="6785556"/>
                </a:lnTo>
                <a:lnTo>
                  <a:pt x="2724869" y="6783533"/>
                </a:lnTo>
                <a:lnTo>
                  <a:pt x="2718963" y="6783533"/>
                </a:lnTo>
                <a:lnTo>
                  <a:pt x="2712319" y="6779890"/>
                </a:lnTo>
                <a:lnTo>
                  <a:pt x="2710842" y="6777867"/>
                </a:lnTo>
                <a:lnTo>
                  <a:pt x="2704936" y="6781104"/>
                </a:lnTo>
                <a:lnTo>
                  <a:pt x="2696077" y="6792841"/>
                </a:lnTo>
                <a:lnTo>
                  <a:pt x="2687957" y="6799316"/>
                </a:lnTo>
                <a:lnTo>
                  <a:pt x="2675406" y="6801745"/>
                </a:lnTo>
                <a:lnTo>
                  <a:pt x="2682789" y="6809839"/>
                </a:lnTo>
                <a:lnTo>
                  <a:pt x="2682051" y="6813481"/>
                </a:lnTo>
                <a:lnTo>
                  <a:pt x="2675406" y="6815100"/>
                </a:lnTo>
                <a:lnTo>
                  <a:pt x="2669500" y="6821171"/>
                </a:lnTo>
                <a:lnTo>
                  <a:pt x="2671715" y="6828456"/>
                </a:lnTo>
                <a:lnTo>
                  <a:pt x="2669500" y="6832503"/>
                </a:lnTo>
                <a:lnTo>
                  <a:pt x="2666547" y="6832503"/>
                </a:lnTo>
                <a:lnTo>
                  <a:pt x="2656212" y="6824004"/>
                </a:lnTo>
                <a:lnTo>
                  <a:pt x="2641447" y="6819552"/>
                </a:lnTo>
                <a:lnTo>
                  <a:pt x="2641447" y="6815910"/>
                </a:lnTo>
                <a:lnTo>
                  <a:pt x="2645138" y="6811458"/>
                </a:lnTo>
                <a:lnTo>
                  <a:pt x="2641447" y="6809030"/>
                </a:lnTo>
                <a:lnTo>
                  <a:pt x="2640709" y="6805792"/>
                </a:lnTo>
                <a:lnTo>
                  <a:pt x="2643662" y="6802149"/>
                </a:lnTo>
                <a:lnTo>
                  <a:pt x="2646615" y="6796079"/>
                </a:lnTo>
                <a:lnTo>
                  <a:pt x="2645138" y="6790817"/>
                </a:lnTo>
                <a:lnTo>
                  <a:pt x="2651044" y="6784747"/>
                </a:lnTo>
                <a:lnTo>
                  <a:pt x="2655474" y="6785556"/>
                </a:lnTo>
                <a:lnTo>
                  <a:pt x="2659165" y="6785151"/>
                </a:lnTo>
                <a:lnTo>
                  <a:pt x="2674668" y="6772201"/>
                </a:lnTo>
                <a:lnTo>
                  <a:pt x="2681312" y="6770582"/>
                </a:lnTo>
                <a:lnTo>
                  <a:pt x="2687218" y="6775438"/>
                </a:lnTo>
                <a:lnTo>
                  <a:pt x="2693124" y="6776652"/>
                </a:lnTo>
                <a:lnTo>
                  <a:pt x="2697554" y="6770582"/>
                </a:lnTo>
                <a:lnTo>
                  <a:pt x="2702721" y="6768558"/>
                </a:lnTo>
                <a:lnTo>
                  <a:pt x="2701983" y="6764916"/>
                </a:lnTo>
                <a:lnTo>
                  <a:pt x="2693124" y="6764511"/>
                </a:lnTo>
                <a:lnTo>
                  <a:pt x="2683527" y="6765320"/>
                </a:lnTo>
                <a:lnTo>
                  <a:pt x="2675406" y="6762892"/>
                </a:lnTo>
                <a:lnTo>
                  <a:pt x="2665071" y="6764916"/>
                </a:lnTo>
                <a:lnTo>
                  <a:pt x="2662856" y="6769368"/>
                </a:lnTo>
                <a:lnTo>
                  <a:pt x="2657689" y="6767344"/>
                </a:lnTo>
                <a:lnTo>
                  <a:pt x="2656212" y="6762487"/>
                </a:lnTo>
                <a:lnTo>
                  <a:pt x="2651044" y="6765320"/>
                </a:lnTo>
                <a:lnTo>
                  <a:pt x="2640709" y="6762083"/>
                </a:lnTo>
                <a:lnTo>
                  <a:pt x="2636279" y="6764106"/>
                </a:lnTo>
                <a:lnTo>
                  <a:pt x="2636279" y="6769368"/>
                </a:lnTo>
                <a:lnTo>
                  <a:pt x="2630374" y="6773010"/>
                </a:lnTo>
                <a:lnTo>
                  <a:pt x="2628159" y="6775438"/>
                </a:lnTo>
                <a:lnTo>
                  <a:pt x="2635541" y="6776652"/>
                </a:lnTo>
                <a:lnTo>
                  <a:pt x="2639232" y="6774629"/>
                </a:lnTo>
                <a:lnTo>
                  <a:pt x="2642185" y="6781509"/>
                </a:lnTo>
                <a:lnTo>
                  <a:pt x="2639232" y="6788794"/>
                </a:lnTo>
                <a:lnTo>
                  <a:pt x="2643662" y="6798102"/>
                </a:lnTo>
                <a:lnTo>
                  <a:pt x="2639232" y="6803768"/>
                </a:lnTo>
                <a:lnTo>
                  <a:pt x="2634065" y="6805387"/>
                </a:lnTo>
                <a:lnTo>
                  <a:pt x="2620776" y="6798507"/>
                </a:lnTo>
                <a:lnTo>
                  <a:pt x="2608964" y="6797293"/>
                </a:lnTo>
                <a:lnTo>
                  <a:pt x="2606750" y="6792436"/>
                </a:lnTo>
                <a:lnTo>
                  <a:pt x="2614132" y="6786770"/>
                </a:lnTo>
                <a:lnTo>
                  <a:pt x="2620776" y="6784342"/>
                </a:lnTo>
                <a:lnTo>
                  <a:pt x="2620776" y="6781509"/>
                </a:lnTo>
                <a:lnTo>
                  <a:pt x="2613394" y="6779485"/>
                </a:lnTo>
                <a:lnTo>
                  <a:pt x="2608964" y="6776652"/>
                </a:lnTo>
                <a:lnTo>
                  <a:pt x="2605273" y="6783533"/>
                </a:lnTo>
                <a:lnTo>
                  <a:pt x="2598629" y="6782723"/>
                </a:lnTo>
                <a:lnTo>
                  <a:pt x="2597153" y="6779485"/>
                </a:lnTo>
                <a:lnTo>
                  <a:pt x="2600106" y="6774629"/>
                </a:lnTo>
                <a:lnTo>
                  <a:pt x="2597891" y="6769368"/>
                </a:lnTo>
                <a:lnTo>
                  <a:pt x="2594200" y="6762487"/>
                </a:lnTo>
                <a:lnTo>
                  <a:pt x="2593461" y="6751560"/>
                </a:lnTo>
                <a:lnTo>
                  <a:pt x="2584602" y="6745489"/>
                </a:lnTo>
                <a:lnTo>
                  <a:pt x="2594200" y="6742252"/>
                </a:lnTo>
                <a:lnTo>
                  <a:pt x="2605273" y="6742252"/>
                </a:lnTo>
                <a:lnTo>
                  <a:pt x="2612656" y="6736990"/>
                </a:lnTo>
                <a:lnTo>
                  <a:pt x="2617823" y="6736990"/>
                </a:lnTo>
                <a:lnTo>
                  <a:pt x="2620038" y="6744680"/>
                </a:lnTo>
                <a:lnTo>
                  <a:pt x="2623729" y="6748322"/>
                </a:lnTo>
                <a:lnTo>
                  <a:pt x="2627421" y="6741442"/>
                </a:lnTo>
                <a:lnTo>
                  <a:pt x="2622991" y="6735776"/>
                </a:lnTo>
                <a:lnTo>
                  <a:pt x="2623729" y="6728491"/>
                </a:lnTo>
                <a:lnTo>
                  <a:pt x="2628159" y="6722825"/>
                </a:lnTo>
                <a:lnTo>
                  <a:pt x="2634803" y="6728087"/>
                </a:lnTo>
                <a:lnTo>
                  <a:pt x="2641447" y="6743061"/>
                </a:lnTo>
                <a:lnTo>
                  <a:pt x="2637756" y="6753584"/>
                </a:lnTo>
                <a:lnTo>
                  <a:pt x="2645138" y="6748727"/>
                </a:lnTo>
                <a:lnTo>
                  <a:pt x="2645877" y="6742252"/>
                </a:lnTo>
                <a:lnTo>
                  <a:pt x="2639232" y="6729705"/>
                </a:lnTo>
                <a:lnTo>
                  <a:pt x="2639970" y="6722825"/>
                </a:lnTo>
                <a:lnTo>
                  <a:pt x="2645877" y="6716350"/>
                </a:lnTo>
                <a:lnTo>
                  <a:pt x="2643662" y="6705423"/>
                </a:lnTo>
                <a:lnTo>
                  <a:pt x="2628159" y="6696924"/>
                </a:lnTo>
                <a:lnTo>
                  <a:pt x="2612656" y="6691662"/>
                </a:lnTo>
                <a:lnTo>
                  <a:pt x="2606750" y="6693686"/>
                </a:lnTo>
                <a:lnTo>
                  <a:pt x="2607488" y="6697733"/>
                </a:lnTo>
                <a:lnTo>
                  <a:pt x="2625206" y="6698542"/>
                </a:lnTo>
                <a:lnTo>
                  <a:pt x="2634803" y="6703399"/>
                </a:lnTo>
                <a:lnTo>
                  <a:pt x="2637756" y="6711089"/>
                </a:lnTo>
                <a:lnTo>
                  <a:pt x="2627421" y="6710684"/>
                </a:lnTo>
                <a:lnTo>
                  <a:pt x="2625206" y="6707446"/>
                </a:lnTo>
                <a:lnTo>
                  <a:pt x="2608964" y="6702994"/>
                </a:lnTo>
                <a:lnTo>
                  <a:pt x="2601582" y="6702994"/>
                </a:lnTo>
                <a:lnTo>
                  <a:pt x="2601582" y="6706637"/>
                </a:lnTo>
                <a:lnTo>
                  <a:pt x="2613394" y="6708256"/>
                </a:lnTo>
                <a:lnTo>
                  <a:pt x="2620038" y="6710279"/>
                </a:lnTo>
                <a:lnTo>
                  <a:pt x="2620038" y="6716350"/>
                </a:lnTo>
                <a:lnTo>
                  <a:pt x="2614132" y="6722016"/>
                </a:lnTo>
                <a:lnTo>
                  <a:pt x="2610441" y="6730920"/>
                </a:lnTo>
                <a:lnTo>
                  <a:pt x="2605273" y="6723635"/>
                </a:lnTo>
                <a:lnTo>
                  <a:pt x="2603797" y="6716350"/>
                </a:lnTo>
                <a:lnTo>
                  <a:pt x="2594938" y="6711089"/>
                </a:lnTo>
                <a:lnTo>
                  <a:pt x="2597891" y="6717969"/>
                </a:lnTo>
                <a:lnTo>
                  <a:pt x="2595676" y="6723230"/>
                </a:lnTo>
                <a:lnTo>
                  <a:pt x="2600106" y="6735371"/>
                </a:lnTo>
                <a:lnTo>
                  <a:pt x="2593461" y="6736586"/>
                </a:lnTo>
                <a:lnTo>
                  <a:pt x="2584602" y="6729301"/>
                </a:lnTo>
                <a:lnTo>
                  <a:pt x="2580173" y="6724039"/>
                </a:lnTo>
                <a:lnTo>
                  <a:pt x="2577220" y="6714326"/>
                </a:lnTo>
                <a:lnTo>
                  <a:pt x="2574267" y="6713112"/>
                </a:lnTo>
                <a:lnTo>
                  <a:pt x="2565408" y="6703399"/>
                </a:lnTo>
                <a:lnTo>
                  <a:pt x="2566885" y="6698138"/>
                </a:lnTo>
                <a:lnTo>
                  <a:pt x="2572052" y="6697328"/>
                </a:lnTo>
                <a:lnTo>
                  <a:pt x="2576482" y="6700161"/>
                </a:lnTo>
                <a:lnTo>
                  <a:pt x="2580911" y="6700566"/>
                </a:lnTo>
                <a:lnTo>
                  <a:pt x="2577958" y="6691662"/>
                </a:lnTo>
                <a:lnTo>
                  <a:pt x="2578696" y="6683163"/>
                </a:lnTo>
                <a:lnTo>
                  <a:pt x="2573529" y="6688020"/>
                </a:lnTo>
                <a:lnTo>
                  <a:pt x="2568361" y="6688425"/>
                </a:lnTo>
                <a:lnTo>
                  <a:pt x="2560979" y="6680330"/>
                </a:lnTo>
                <a:lnTo>
                  <a:pt x="2560979" y="6674664"/>
                </a:lnTo>
                <a:lnTo>
                  <a:pt x="2553596" y="6674664"/>
                </a:lnTo>
                <a:lnTo>
                  <a:pt x="2549167" y="6671427"/>
                </a:lnTo>
                <a:lnTo>
                  <a:pt x="2554334" y="6664142"/>
                </a:lnTo>
                <a:lnTo>
                  <a:pt x="2562455" y="6661713"/>
                </a:lnTo>
                <a:lnTo>
                  <a:pt x="2564670" y="6656047"/>
                </a:lnTo>
                <a:lnTo>
                  <a:pt x="2565408" y="6649167"/>
                </a:lnTo>
                <a:lnTo>
                  <a:pt x="2557287" y="6657262"/>
                </a:lnTo>
                <a:lnTo>
                  <a:pt x="2553596" y="6652810"/>
                </a:lnTo>
                <a:lnTo>
                  <a:pt x="2550643" y="6643906"/>
                </a:lnTo>
                <a:lnTo>
                  <a:pt x="2555073" y="6643906"/>
                </a:lnTo>
                <a:lnTo>
                  <a:pt x="2556549" y="6639454"/>
                </a:lnTo>
                <a:lnTo>
                  <a:pt x="2549167" y="6634193"/>
                </a:lnTo>
                <a:lnTo>
                  <a:pt x="2529972" y="6630550"/>
                </a:lnTo>
                <a:lnTo>
                  <a:pt x="2515946" y="6621242"/>
                </a:lnTo>
                <a:lnTo>
                  <a:pt x="2515207" y="6615171"/>
                </a:lnTo>
                <a:lnTo>
                  <a:pt x="2519637" y="6607482"/>
                </a:lnTo>
                <a:lnTo>
                  <a:pt x="2524805" y="6603839"/>
                </a:lnTo>
                <a:lnTo>
                  <a:pt x="2524805" y="6596150"/>
                </a:lnTo>
                <a:lnTo>
                  <a:pt x="2527019" y="6587651"/>
                </a:lnTo>
                <a:lnTo>
                  <a:pt x="2525543" y="6583199"/>
                </a:lnTo>
                <a:lnTo>
                  <a:pt x="2533664" y="6575914"/>
                </a:lnTo>
                <a:lnTo>
                  <a:pt x="2545475" y="6573486"/>
                </a:lnTo>
                <a:lnTo>
                  <a:pt x="2547690" y="6571057"/>
                </a:lnTo>
                <a:lnTo>
                  <a:pt x="2541046" y="6571462"/>
                </a:lnTo>
                <a:lnTo>
                  <a:pt x="2533664" y="6567010"/>
                </a:lnTo>
                <a:lnTo>
                  <a:pt x="2532925" y="6561749"/>
                </a:lnTo>
                <a:lnTo>
                  <a:pt x="2538831" y="6542727"/>
                </a:lnTo>
                <a:lnTo>
                  <a:pt x="2543261" y="6542323"/>
                </a:lnTo>
                <a:lnTo>
                  <a:pt x="2541046" y="6538276"/>
                </a:lnTo>
                <a:lnTo>
                  <a:pt x="2534402" y="6542727"/>
                </a:lnTo>
                <a:lnTo>
                  <a:pt x="2529234" y="6560130"/>
                </a:lnTo>
                <a:lnTo>
                  <a:pt x="2529234" y="6575105"/>
                </a:lnTo>
                <a:lnTo>
                  <a:pt x="2521113" y="6572272"/>
                </a:lnTo>
                <a:lnTo>
                  <a:pt x="2515207" y="6563368"/>
                </a:lnTo>
                <a:lnTo>
                  <a:pt x="2515946" y="6552845"/>
                </a:lnTo>
                <a:lnTo>
                  <a:pt x="2510778" y="6546775"/>
                </a:lnTo>
                <a:lnTo>
                  <a:pt x="2504872" y="6524515"/>
                </a:lnTo>
                <a:lnTo>
                  <a:pt x="2505610" y="6518445"/>
                </a:lnTo>
                <a:lnTo>
                  <a:pt x="2510778" y="6518445"/>
                </a:lnTo>
                <a:lnTo>
                  <a:pt x="2513731" y="6512778"/>
                </a:lnTo>
                <a:lnTo>
                  <a:pt x="2512254" y="6509136"/>
                </a:lnTo>
                <a:lnTo>
                  <a:pt x="2512254" y="6504280"/>
                </a:lnTo>
                <a:lnTo>
                  <a:pt x="2519637" y="6497804"/>
                </a:lnTo>
                <a:lnTo>
                  <a:pt x="2520375" y="6492543"/>
                </a:lnTo>
                <a:lnTo>
                  <a:pt x="2513731" y="6496590"/>
                </a:lnTo>
                <a:lnTo>
                  <a:pt x="2504872" y="6494567"/>
                </a:lnTo>
                <a:lnTo>
                  <a:pt x="2502657" y="6486877"/>
                </a:lnTo>
                <a:lnTo>
                  <a:pt x="2493060" y="6481211"/>
                </a:lnTo>
                <a:lnTo>
                  <a:pt x="2491584" y="6476354"/>
                </a:lnTo>
                <a:lnTo>
                  <a:pt x="2495275" y="6469879"/>
                </a:lnTo>
                <a:lnTo>
                  <a:pt x="2510040" y="6466237"/>
                </a:lnTo>
                <a:lnTo>
                  <a:pt x="2516684" y="6471093"/>
                </a:lnTo>
                <a:lnTo>
                  <a:pt x="2519637" y="6467855"/>
                </a:lnTo>
                <a:lnTo>
                  <a:pt x="2528496" y="6467451"/>
                </a:lnTo>
                <a:lnTo>
                  <a:pt x="2531449" y="6465427"/>
                </a:lnTo>
                <a:lnTo>
                  <a:pt x="2529972" y="6462189"/>
                </a:lnTo>
                <a:lnTo>
                  <a:pt x="2533664" y="6456119"/>
                </a:lnTo>
                <a:lnTo>
                  <a:pt x="2525543" y="6459761"/>
                </a:lnTo>
                <a:lnTo>
                  <a:pt x="2520375" y="6460166"/>
                </a:lnTo>
                <a:lnTo>
                  <a:pt x="2514469" y="6454905"/>
                </a:lnTo>
                <a:lnTo>
                  <a:pt x="2501919" y="6461380"/>
                </a:lnTo>
                <a:lnTo>
                  <a:pt x="2487892" y="6459356"/>
                </a:lnTo>
                <a:lnTo>
                  <a:pt x="2484939" y="6452881"/>
                </a:lnTo>
                <a:lnTo>
                  <a:pt x="2477557" y="6446810"/>
                </a:lnTo>
                <a:lnTo>
                  <a:pt x="2478295" y="6439525"/>
                </a:lnTo>
                <a:lnTo>
                  <a:pt x="2483463" y="6438716"/>
                </a:lnTo>
                <a:lnTo>
                  <a:pt x="2487154" y="6443168"/>
                </a:lnTo>
                <a:lnTo>
                  <a:pt x="2496013" y="6446810"/>
                </a:lnTo>
                <a:lnTo>
                  <a:pt x="2497490" y="6443977"/>
                </a:lnTo>
                <a:lnTo>
                  <a:pt x="2487892" y="6438716"/>
                </a:lnTo>
                <a:lnTo>
                  <a:pt x="2484201" y="6433455"/>
                </a:lnTo>
                <a:lnTo>
                  <a:pt x="2488631" y="6427384"/>
                </a:lnTo>
                <a:lnTo>
                  <a:pt x="2494537" y="6423337"/>
                </a:lnTo>
                <a:lnTo>
                  <a:pt x="2490107" y="6418076"/>
                </a:lnTo>
                <a:lnTo>
                  <a:pt x="2492322" y="6413219"/>
                </a:lnTo>
                <a:lnTo>
                  <a:pt x="2498228" y="6412410"/>
                </a:lnTo>
                <a:lnTo>
                  <a:pt x="2493060" y="6406744"/>
                </a:lnTo>
                <a:lnTo>
                  <a:pt x="2479772" y="6401078"/>
                </a:lnTo>
                <a:lnTo>
                  <a:pt x="2476081" y="6395816"/>
                </a:lnTo>
                <a:lnTo>
                  <a:pt x="2470175" y="6393388"/>
                </a:lnTo>
                <a:lnTo>
                  <a:pt x="2465745" y="6397840"/>
                </a:lnTo>
                <a:lnTo>
                  <a:pt x="2454671" y="6398245"/>
                </a:lnTo>
                <a:lnTo>
                  <a:pt x="2445074" y="6392579"/>
                </a:lnTo>
                <a:lnTo>
                  <a:pt x="2442860" y="6382056"/>
                </a:lnTo>
                <a:lnTo>
                  <a:pt x="2440645" y="6385294"/>
                </a:lnTo>
                <a:lnTo>
                  <a:pt x="2428095" y="6386103"/>
                </a:lnTo>
                <a:lnTo>
                  <a:pt x="2423665" y="6394602"/>
                </a:lnTo>
                <a:lnTo>
                  <a:pt x="2424403" y="6399459"/>
                </a:lnTo>
                <a:lnTo>
                  <a:pt x="2433262" y="6401887"/>
                </a:lnTo>
                <a:lnTo>
                  <a:pt x="2434001" y="6407148"/>
                </a:lnTo>
                <a:lnTo>
                  <a:pt x="2429571" y="6412005"/>
                </a:lnTo>
                <a:lnTo>
                  <a:pt x="2422189" y="6410791"/>
                </a:lnTo>
                <a:lnTo>
                  <a:pt x="2408162" y="6397030"/>
                </a:lnTo>
                <a:lnTo>
                  <a:pt x="2408900" y="6390150"/>
                </a:lnTo>
                <a:lnTo>
                  <a:pt x="2422189" y="6383270"/>
                </a:lnTo>
                <a:lnTo>
                  <a:pt x="2425142" y="6375985"/>
                </a:lnTo>
                <a:lnTo>
                  <a:pt x="2432524" y="6371129"/>
                </a:lnTo>
                <a:lnTo>
                  <a:pt x="2435477" y="6362630"/>
                </a:lnTo>
                <a:lnTo>
                  <a:pt x="2441383" y="6361416"/>
                </a:lnTo>
                <a:lnTo>
                  <a:pt x="2439168" y="6354131"/>
                </a:lnTo>
                <a:lnTo>
                  <a:pt x="2436215" y="6354131"/>
                </a:lnTo>
                <a:lnTo>
                  <a:pt x="2431048" y="6344418"/>
                </a:lnTo>
                <a:lnTo>
                  <a:pt x="2431048" y="6339156"/>
                </a:lnTo>
                <a:lnTo>
                  <a:pt x="2437692" y="6337537"/>
                </a:lnTo>
                <a:lnTo>
                  <a:pt x="2443598" y="6339156"/>
                </a:lnTo>
                <a:lnTo>
                  <a:pt x="2461316" y="6338347"/>
                </a:lnTo>
                <a:lnTo>
                  <a:pt x="2471651" y="6335109"/>
                </a:lnTo>
                <a:lnTo>
                  <a:pt x="2475342" y="6337537"/>
                </a:lnTo>
                <a:lnTo>
                  <a:pt x="2475342" y="6350084"/>
                </a:lnTo>
                <a:lnTo>
                  <a:pt x="2469436" y="6354131"/>
                </a:lnTo>
                <a:lnTo>
                  <a:pt x="2460577" y="6356964"/>
                </a:lnTo>
                <a:lnTo>
                  <a:pt x="2459839" y="6361011"/>
                </a:lnTo>
                <a:lnTo>
                  <a:pt x="2465007" y="6361416"/>
                </a:lnTo>
                <a:lnTo>
                  <a:pt x="2474604" y="6355750"/>
                </a:lnTo>
                <a:lnTo>
                  <a:pt x="2487892" y="6351702"/>
                </a:lnTo>
                <a:lnTo>
                  <a:pt x="2491584" y="6352917"/>
                </a:lnTo>
                <a:lnTo>
                  <a:pt x="2490107" y="6357773"/>
                </a:lnTo>
                <a:lnTo>
                  <a:pt x="2491584" y="6365463"/>
                </a:lnTo>
                <a:lnTo>
                  <a:pt x="2488631" y="6380032"/>
                </a:lnTo>
                <a:lnTo>
                  <a:pt x="2484939" y="6384080"/>
                </a:lnTo>
                <a:lnTo>
                  <a:pt x="2488631" y="6389341"/>
                </a:lnTo>
                <a:lnTo>
                  <a:pt x="2490107" y="6380437"/>
                </a:lnTo>
                <a:lnTo>
                  <a:pt x="2497490" y="6377199"/>
                </a:lnTo>
                <a:lnTo>
                  <a:pt x="2498228" y="6359797"/>
                </a:lnTo>
                <a:lnTo>
                  <a:pt x="2500443" y="6354535"/>
                </a:lnTo>
                <a:lnTo>
                  <a:pt x="2495275" y="6352512"/>
                </a:lnTo>
                <a:lnTo>
                  <a:pt x="2495275" y="6341989"/>
                </a:lnTo>
                <a:lnTo>
                  <a:pt x="2501181" y="6327824"/>
                </a:lnTo>
                <a:lnTo>
                  <a:pt x="2507825" y="6319730"/>
                </a:lnTo>
                <a:lnTo>
                  <a:pt x="2504134" y="6317706"/>
                </a:lnTo>
                <a:lnTo>
                  <a:pt x="2503396" y="6312040"/>
                </a:lnTo>
                <a:lnTo>
                  <a:pt x="2507087" y="6307588"/>
                </a:lnTo>
                <a:lnTo>
                  <a:pt x="2503396" y="6297471"/>
                </a:lnTo>
                <a:lnTo>
                  <a:pt x="2504134" y="6288567"/>
                </a:lnTo>
                <a:lnTo>
                  <a:pt x="2510040" y="6288567"/>
                </a:lnTo>
                <a:lnTo>
                  <a:pt x="2523328" y="6281282"/>
                </a:lnTo>
                <a:lnTo>
                  <a:pt x="2529972" y="6271569"/>
                </a:lnTo>
                <a:lnTo>
                  <a:pt x="2531449" y="6256999"/>
                </a:lnTo>
                <a:lnTo>
                  <a:pt x="2527758" y="6251333"/>
                </a:lnTo>
                <a:lnTo>
                  <a:pt x="2518899" y="6250119"/>
                </a:lnTo>
                <a:lnTo>
                  <a:pt x="2517422" y="6243239"/>
                </a:lnTo>
                <a:lnTo>
                  <a:pt x="2511516" y="6237573"/>
                </a:lnTo>
                <a:lnTo>
                  <a:pt x="2501919" y="6237168"/>
                </a:lnTo>
                <a:lnTo>
                  <a:pt x="2496751" y="6232312"/>
                </a:lnTo>
                <a:lnTo>
                  <a:pt x="2497490" y="6226646"/>
                </a:lnTo>
                <a:lnTo>
                  <a:pt x="2503396" y="6219765"/>
                </a:lnTo>
                <a:lnTo>
                  <a:pt x="2504872" y="6208433"/>
                </a:lnTo>
                <a:lnTo>
                  <a:pt x="2507825" y="6201149"/>
                </a:lnTo>
                <a:lnTo>
                  <a:pt x="2497490" y="6194673"/>
                </a:lnTo>
                <a:lnTo>
                  <a:pt x="2496013" y="6190221"/>
                </a:lnTo>
                <a:lnTo>
                  <a:pt x="2504134" y="6181318"/>
                </a:lnTo>
                <a:lnTo>
                  <a:pt x="2501181" y="6178889"/>
                </a:lnTo>
                <a:lnTo>
                  <a:pt x="2501919" y="6172414"/>
                </a:lnTo>
                <a:lnTo>
                  <a:pt x="2509302" y="6164724"/>
                </a:lnTo>
                <a:lnTo>
                  <a:pt x="2501181" y="6157439"/>
                </a:lnTo>
                <a:lnTo>
                  <a:pt x="2500443" y="6146107"/>
                </a:lnTo>
                <a:lnTo>
                  <a:pt x="2504134" y="6142870"/>
                </a:lnTo>
                <a:lnTo>
                  <a:pt x="2510778" y="6140846"/>
                </a:lnTo>
                <a:lnTo>
                  <a:pt x="2509302" y="6135990"/>
                </a:lnTo>
                <a:lnTo>
                  <a:pt x="2499704" y="6129919"/>
                </a:lnTo>
                <a:lnTo>
                  <a:pt x="2498966" y="6125062"/>
                </a:lnTo>
                <a:lnTo>
                  <a:pt x="2501919" y="6120610"/>
                </a:lnTo>
                <a:lnTo>
                  <a:pt x="2507825" y="6123039"/>
                </a:lnTo>
                <a:lnTo>
                  <a:pt x="2511516" y="6130324"/>
                </a:lnTo>
                <a:lnTo>
                  <a:pt x="2515946" y="6135180"/>
                </a:lnTo>
                <a:lnTo>
                  <a:pt x="2518160" y="6132752"/>
                </a:lnTo>
                <a:lnTo>
                  <a:pt x="2513731" y="6127491"/>
                </a:lnTo>
                <a:lnTo>
                  <a:pt x="2512993" y="6111707"/>
                </a:lnTo>
                <a:lnTo>
                  <a:pt x="2511516" y="6104826"/>
                </a:lnTo>
                <a:lnTo>
                  <a:pt x="2505610" y="6108064"/>
                </a:lnTo>
                <a:lnTo>
                  <a:pt x="2497490" y="6104826"/>
                </a:lnTo>
                <a:lnTo>
                  <a:pt x="2497490" y="6098756"/>
                </a:lnTo>
                <a:lnTo>
                  <a:pt x="2508563" y="6089852"/>
                </a:lnTo>
                <a:lnTo>
                  <a:pt x="2513731" y="6082972"/>
                </a:lnTo>
                <a:lnTo>
                  <a:pt x="2507087" y="6083781"/>
                </a:lnTo>
                <a:lnTo>
                  <a:pt x="2503396" y="6085805"/>
                </a:lnTo>
                <a:lnTo>
                  <a:pt x="2496013" y="6077306"/>
                </a:lnTo>
                <a:lnTo>
                  <a:pt x="2487154" y="6077306"/>
                </a:lnTo>
                <a:lnTo>
                  <a:pt x="2484939" y="6079734"/>
                </a:lnTo>
                <a:lnTo>
                  <a:pt x="2484201" y="6092685"/>
                </a:lnTo>
                <a:lnTo>
                  <a:pt x="2470175" y="6095923"/>
                </a:lnTo>
                <a:lnTo>
                  <a:pt x="2456148" y="6090257"/>
                </a:lnTo>
                <a:lnTo>
                  <a:pt x="2452457" y="6083377"/>
                </a:lnTo>
                <a:lnTo>
                  <a:pt x="2448027" y="6079329"/>
                </a:lnTo>
                <a:lnTo>
                  <a:pt x="2432524" y="6057070"/>
                </a:lnTo>
                <a:lnTo>
                  <a:pt x="2428833" y="6052214"/>
                </a:lnTo>
                <a:lnTo>
                  <a:pt x="2431048" y="6049381"/>
                </a:lnTo>
                <a:lnTo>
                  <a:pt x="2433262" y="6042905"/>
                </a:lnTo>
                <a:lnTo>
                  <a:pt x="2428095" y="6038858"/>
                </a:lnTo>
                <a:lnTo>
                  <a:pt x="2432524" y="6033597"/>
                </a:lnTo>
                <a:lnTo>
                  <a:pt x="2431048" y="6025098"/>
                </a:lnTo>
                <a:lnTo>
                  <a:pt x="2436215" y="6006481"/>
                </a:lnTo>
                <a:lnTo>
                  <a:pt x="2429571" y="6001220"/>
                </a:lnTo>
                <a:lnTo>
                  <a:pt x="2427356" y="5992721"/>
                </a:lnTo>
                <a:lnTo>
                  <a:pt x="2430309" y="5984626"/>
                </a:lnTo>
                <a:lnTo>
                  <a:pt x="2436215" y="5983817"/>
                </a:lnTo>
                <a:lnTo>
                  <a:pt x="2439168" y="5985840"/>
                </a:lnTo>
                <a:lnTo>
                  <a:pt x="2441383" y="5979770"/>
                </a:lnTo>
                <a:lnTo>
                  <a:pt x="2439168" y="5973294"/>
                </a:lnTo>
                <a:lnTo>
                  <a:pt x="2443598" y="5970461"/>
                </a:lnTo>
                <a:lnTo>
                  <a:pt x="2448027" y="5950226"/>
                </a:lnTo>
                <a:lnTo>
                  <a:pt x="2448027" y="5934846"/>
                </a:lnTo>
                <a:lnTo>
                  <a:pt x="2441383" y="5929585"/>
                </a:lnTo>
                <a:lnTo>
                  <a:pt x="2439168" y="5922705"/>
                </a:lnTo>
                <a:lnTo>
                  <a:pt x="2423665" y="5898827"/>
                </a:lnTo>
                <a:lnTo>
                  <a:pt x="2425142" y="5886281"/>
                </a:lnTo>
                <a:lnTo>
                  <a:pt x="2424403" y="5876972"/>
                </a:lnTo>
                <a:lnTo>
                  <a:pt x="2413330" y="5868473"/>
                </a:lnTo>
                <a:lnTo>
                  <a:pt x="2406686" y="5859165"/>
                </a:lnTo>
                <a:lnTo>
                  <a:pt x="2405947" y="5845404"/>
                </a:lnTo>
                <a:lnTo>
                  <a:pt x="2404471" y="5835287"/>
                </a:lnTo>
                <a:lnTo>
                  <a:pt x="2405209" y="5829621"/>
                </a:lnTo>
                <a:lnTo>
                  <a:pt x="2412592" y="5828002"/>
                </a:lnTo>
                <a:lnTo>
                  <a:pt x="2418498" y="5832454"/>
                </a:lnTo>
                <a:lnTo>
                  <a:pt x="2424403" y="5831644"/>
                </a:lnTo>
                <a:lnTo>
                  <a:pt x="2430309" y="5824359"/>
                </a:lnTo>
                <a:lnTo>
                  <a:pt x="2429571" y="5815051"/>
                </a:lnTo>
                <a:lnTo>
                  <a:pt x="2426618" y="5807361"/>
                </a:lnTo>
                <a:lnTo>
                  <a:pt x="2427356" y="5800886"/>
                </a:lnTo>
                <a:lnTo>
                  <a:pt x="2430309" y="5794815"/>
                </a:lnTo>
                <a:lnTo>
                  <a:pt x="2430309" y="5786316"/>
                </a:lnTo>
                <a:lnTo>
                  <a:pt x="2436954" y="5782269"/>
                </a:lnTo>
                <a:lnTo>
                  <a:pt x="2438430" y="5774579"/>
                </a:lnTo>
                <a:lnTo>
                  <a:pt x="2438430" y="5762033"/>
                </a:lnTo>
                <a:lnTo>
                  <a:pt x="2445074" y="5753534"/>
                </a:lnTo>
                <a:lnTo>
                  <a:pt x="2441383" y="5748273"/>
                </a:lnTo>
                <a:lnTo>
                  <a:pt x="2440645" y="5743416"/>
                </a:lnTo>
                <a:lnTo>
                  <a:pt x="2446551" y="5737750"/>
                </a:lnTo>
                <a:lnTo>
                  <a:pt x="2447289" y="5726418"/>
                </a:lnTo>
                <a:lnTo>
                  <a:pt x="2450242" y="5722371"/>
                </a:lnTo>
                <a:lnTo>
                  <a:pt x="2449504" y="5714277"/>
                </a:lnTo>
                <a:lnTo>
                  <a:pt x="2453195" y="5706587"/>
                </a:lnTo>
                <a:lnTo>
                  <a:pt x="2454671" y="5692827"/>
                </a:lnTo>
                <a:lnTo>
                  <a:pt x="2454671" y="5685138"/>
                </a:lnTo>
                <a:lnTo>
                  <a:pt x="2460577" y="5679067"/>
                </a:lnTo>
                <a:lnTo>
                  <a:pt x="2464269" y="5668140"/>
                </a:lnTo>
                <a:lnTo>
                  <a:pt x="2460577" y="5663688"/>
                </a:lnTo>
                <a:lnTo>
                  <a:pt x="2460577" y="5660045"/>
                </a:lnTo>
                <a:lnTo>
                  <a:pt x="2467222" y="5647094"/>
                </a:lnTo>
                <a:lnTo>
                  <a:pt x="2474604" y="5642642"/>
                </a:lnTo>
                <a:lnTo>
                  <a:pt x="2479772" y="5634953"/>
                </a:lnTo>
                <a:lnTo>
                  <a:pt x="2478295" y="5626859"/>
                </a:lnTo>
                <a:lnTo>
                  <a:pt x="2467222" y="5612694"/>
                </a:lnTo>
                <a:lnTo>
                  <a:pt x="2464269" y="5607837"/>
                </a:lnTo>
                <a:lnTo>
                  <a:pt x="2467222" y="5600147"/>
                </a:lnTo>
                <a:lnTo>
                  <a:pt x="2468698" y="5592863"/>
                </a:lnTo>
                <a:lnTo>
                  <a:pt x="2465745" y="5585173"/>
                </a:lnTo>
                <a:lnTo>
                  <a:pt x="2465745" y="5580316"/>
                </a:lnTo>
                <a:lnTo>
                  <a:pt x="2468698" y="5568984"/>
                </a:lnTo>
                <a:lnTo>
                  <a:pt x="2467960" y="5552796"/>
                </a:lnTo>
                <a:lnTo>
                  <a:pt x="2457624" y="5539036"/>
                </a:lnTo>
                <a:lnTo>
                  <a:pt x="2456886" y="5530537"/>
                </a:lnTo>
                <a:lnTo>
                  <a:pt x="2461316" y="5525680"/>
                </a:lnTo>
                <a:lnTo>
                  <a:pt x="2461316" y="5510706"/>
                </a:lnTo>
                <a:lnTo>
                  <a:pt x="2450242" y="5483185"/>
                </a:lnTo>
                <a:lnTo>
                  <a:pt x="2448766" y="5473472"/>
                </a:lnTo>
                <a:lnTo>
                  <a:pt x="2446551" y="5463354"/>
                </a:lnTo>
                <a:lnTo>
                  <a:pt x="2447289" y="5451213"/>
                </a:lnTo>
                <a:lnTo>
                  <a:pt x="2453933" y="5448784"/>
                </a:lnTo>
                <a:lnTo>
                  <a:pt x="2461316" y="5440690"/>
                </a:lnTo>
                <a:lnTo>
                  <a:pt x="2453933" y="5432596"/>
                </a:lnTo>
                <a:lnTo>
                  <a:pt x="2458363" y="5422478"/>
                </a:lnTo>
                <a:lnTo>
                  <a:pt x="2465745" y="5417621"/>
                </a:lnTo>
                <a:lnTo>
                  <a:pt x="2459839" y="5409527"/>
                </a:lnTo>
                <a:lnTo>
                  <a:pt x="2458363" y="5396171"/>
                </a:lnTo>
                <a:lnTo>
                  <a:pt x="2449504" y="5383220"/>
                </a:lnTo>
                <a:lnTo>
                  <a:pt x="2449504" y="5375936"/>
                </a:lnTo>
                <a:lnTo>
                  <a:pt x="2457624" y="5358938"/>
                </a:lnTo>
                <a:lnTo>
                  <a:pt x="2459101" y="5352462"/>
                </a:lnTo>
                <a:lnTo>
                  <a:pt x="2456148" y="5337892"/>
                </a:lnTo>
                <a:lnTo>
                  <a:pt x="2461316" y="5330203"/>
                </a:lnTo>
                <a:lnTo>
                  <a:pt x="2462054" y="5318466"/>
                </a:lnTo>
                <a:lnTo>
                  <a:pt x="2470175" y="5306729"/>
                </a:lnTo>
                <a:lnTo>
                  <a:pt x="2470175" y="5301468"/>
                </a:lnTo>
                <a:lnTo>
                  <a:pt x="2467960" y="5294588"/>
                </a:lnTo>
                <a:lnTo>
                  <a:pt x="2467960" y="5282042"/>
                </a:lnTo>
                <a:lnTo>
                  <a:pt x="2473128" y="5273543"/>
                </a:lnTo>
                <a:lnTo>
                  <a:pt x="2474604" y="5250474"/>
                </a:lnTo>
                <a:lnTo>
                  <a:pt x="2476081" y="5240761"/>
                </a:lnTo>
                <a:lnTo>
                  <a:pt x="2467222" y="5224977"/>
                </a:lnTo>
                <a:lnTo>
                  <a:pt x="2467222" y="5213240"/>
                </a:lnTo>
                <a:lnTo>
                  <a:pt x="2475342" y="5201099"/>
                </a:lnTo>
                <a:lnTo>
                  <a:pt x="2476819" y="5188957"/>
                </a:lnTo>
                <a:lnTo>
                  <a:pt x="2476081" y="5174792"/>
                </a:lnTo>
                <a:lnTo>
                  <a:pt x="2468698" y="5156580"/>
                </a:lnTo>
                <a:lnTo>
                  <a:pt x="2467960" y="5108419"/>
                </a:lnTo>
                <a:lnTo>
                  <a:pt x="2474604" y="5103158"/>
                </a:lnTo>
                <a:lnTo>
                  <a:pt x="2470175" y="5099920"/>
                </a:lnTo>
                <a:lnTo>
                  <a:pt x="2464269" y="5104372"/>
                </a:lnTo>
                <a:lnTo>
                  <a:pt x="2460577" y="5099516"/>
                </a:lnTo>
                <a:lnTo>
                  <a:pt x="2459839" y="5081303"/>
                </a:lnTo>
                <a:lnTo>
                  <a:pt x="2466483" y="5077256"/>
                </a:lnTo>
                <a:lnTo>
                  <a:pt x="2473866" y="5073209"/>
                </a:lnTo>
                <a:lnTo>
                  <a:pt x="2473866" y="5065115"/>
                </a:lnTo>
                <a:lnTo>
                  <a:pt x="2471651" y="5032738"/>
                </a:lnTo>
                <a:lnTo>
                  <a:pt x="2473866" y="5028286"/>
                </a:lnTo>
                <a:lnTo>
                  <a:pt x="2476819" y="5021810"/>
                </a:lnTo>
                <a:lnTo>
                  <a:pt x="2476819" y="4997932"/>
                </a:lnTo>
                <a:lnTo>
                  <a:pt x="2470175" y="4983363"/>
                </a:lnTo>
                <a:lnTo>
                  <a:pt x="2464269" y="4965960"/>
                </a:lnTo>
                <a:lnTo>
                  <a:pt x="2460577" y="4948557"/>
                </a:lnTo>
                <a:lnTo>
                  <a:pt x="2465745" y="4943296"/>
                </a:lnTo>
                <a:lnTo>
                  <a:pt x="2468698" y="4933987"/>
                </a:lnTo>
                <a:lnTo>
                  <a:pt x="2468698" y="4921036"/>
                </a:lnTo>
                <a:lnTo>
                  <a:pt x="2460577" y="4886636"/>
                </a:lnTo>
                <a:lnTo>
                  <a:pt x="2458363" y="4873685"/>
                </a:lnTo>
                <a:lnTo>
                  <a:pt x="2459839" y="4864376"/>
                </a:lnTo>
                <a:lnTo>
                  <a:pt x="2458363" y="4851426"/>
                </a:lnTo>
                <a:lnTo>
                  <a:pt x="2453933" y="4847378"/>
                </a:lnTo>
                <a:lnTo>
                  <a:pt x="2452457" y="4845760"/>
                </a:lnTo>
                <a:lnTo>
                  <a:pt x="2443598" y="4843331"/>
                </a:lnTo>
                <a:lnTo>
                  <a:pt x="2431048" y="4832404"/>
                </a:lnTo>
                <a:lnTo>
                  <a:pt x="2417021" y="4819453"/>
                </a:lnTo>
                <a:lnTo>
                  <a:pt x="2405947" y="4815001"/>
                </a:lnTo>
                <a:lnTo>
                  <a:pt x="2394874" y="4812978"/>
                </a:lnTo>
                <a:lnTo>
                  <a:pt x="2394135" y="4806502"/>
                </a:lnTo>
                <a:lnTo>
                  <a:pt x="2394874" y="4801646"/>
                </a:lnTo>
                <a:lnTo>
                  <a:pt x="2391921" y="4795980"/>
                </a:lnTo>
                <a:lnTo>
                  <a:pt x="2385277" y="4793551"/>
                </a:lnTo>
                <a:lnTo>
                  <a:pt x="2374203" y="4784243"/>
                </a:lnTo>
                <a:lnTo>
                  <a:pt x="2366820" y="4779791"/>
                </a:lnTo>
                <a:lnTo>
                  <a:pt x="2353532" y="4770483"/>
                </a:lnTo>
                <a:lnTo>
                  <a:pt x="2350579" y="4764412"/>
                </a:lnTo>
                <a:lnTo>
                  <a:pt x="2346150" y="4762388"/>
                </a:lnTo>
                <a:lnTo>
                  <a:pt x="2336552" y="4761984"/>
                </a:lnTo>
                <a:lnTo>
                  <a:pt x="2323264" y="4757127"/>
                </a:lnTo>
                <a:lnTo>
                  <a:pt x="2304070" y="4746605"/>
                </a:lnTo>
                <a:lnTo>
                  <a:pt x="2295949" y="4744176"/>
                </a:lnTo>
                <a:lnTo>
                  <a:pt x="2291520" y="4745795"/>
                </a:lnTo>
                <a:lnTo>
                  <a:pt x="2279708" y="4741748"/>
                </a:lnTo>
                <a:lnTo>
                  <a:pt x="2272325" y="4736891"/>
                </a:lnTo>
                <a:lnTo>
                  <a:pt x="2270849" y="4730416"/>
                </a:lnTo>
                <a:lnTo>
                  <a:pt x="2263466" y="4723940"/>
                </a:lnTo>
                <a:lnTo>
                  <a:pt x="2247963" y="4716251"/>
                </a:lnTo>
                <a:lnTo>
                  <a:pt x="2239104" y="4707347"/>
                </a:lnTo>
                <a:lnTo>
                  <a:pt x="2242057" y="4699253"/>
                </a:lnTo>
                <a:lnTo>
                  <a:pt x="2236890" y="4704919"/>
                </a:lnTo>
                <a:lnTo>
                  <a:pt x="2222125" y="4705324"/>
                </a:lnTo>
                <a:lnTo>
                  <a:pt x="2215480" y="4701681"/>
                </a:lnTo>
                <a:lnTo>
                  <a:pt x="2212527" y="4693992"/>
                </a:lnTo>
                <a:lnTo>
                  <a:pt x="2208098" y="4689540"/>
                </a:lnTo>
                <a:lnTo>
                  <a:pt x="2199239" y="4688730"/>
                </a:lnTo>
                <a:lnTo>
                  <a:pt x="2191857" y="4679827"/>
                </a:lnTo>
                <a:lnTo>
                  <a:pt x="2191118" y="4673756"/>
                </a:lnTo>
                <a:lnTo>
                  <a:pt x="2174877" y="4666471"/>
                </a:lnTo>
                <a:lnTo>
                  <a:pt x="2158636" y="4655948"/>
                </a:lnTo>
                <a:lnTo>
                  <a:pt x="2160850" y="4651092"/>
                </a:lnTo>
                <a:lnTo>
                  <a:pt x="2159374" y="4645426"/>
                </a:lnTo>
                <a:lnTo>
                  <a:pt x="2152730" y="4641379"/>
                </a:lnTo>
                <a:lnTo>
                  <a:pt x="2146824" y="4642188"/>
                </a:lnTo>
                <a:lnTo>
                  <a:pt x="2146824" y="4635308"/>
                </a:lnTo>
                <a:lnTo>
                  <a:pt x="2145347" y="4627618"/>
                </a:lnTo>
                <a:lnTo>
                  <a:pt x="2145347" y="4623167"/>
                </a:lnTo>
                <a:lnTo>
                  <a:pt x="2150515" y="4626000"/>
                </a:lnTo>
                <a:lnTo>
                  <a:pt x="2154944" y="4624381"/>
                </a:lnTo>
                <a:lnTo>
                  <a:pt x="2154206" y="4615882"/>
                </a:lnTo>
                <a:lnTo>
                  <a:pt x="2137965" y="4594432"/>
                </a:lnTo>
                <a:lnTo>
                  <a:pt x="2134274" y="4583505"/>
                </a:lnTo>
                <a:lnTo>
                  <a:pt x="2119509" y="4562459"/>
                </a:lnTo>
                <a:lnTo>
                  <a:pt x="2117294" y="4551532"/>
                </a:lnTo>
                <a:lnTo>
                  <a:pt x="2104006" y="4547080"/>
                </a:lnTo>
                <a:lnTo>
                  <a:pt x="2099576" y="4541414"/>
                </a:lnTo>
                <a:lnTo>
                  <a:pt x="2098100" y="4528868"/>
                </a:lnTo>
                <a:lnTo>
                  <a:pt x="2093670" y="4520369"/>
                </a:lnTo>
                <a:lnTo>
                  <a:pt x="2076690" y="4506609"/>
                </a:lnTo>
                <a:lnTo>
                  <a:pt x="2070046" y="4504585"/>
                </a:lnTo>
                <a:lnTo>
                  <a:pt x="2068570" y="4498110"/>
                </a:lnTo>
                <a:lnTo>
                  <a:pt x="2070785" y="4490420"/>
                </a:lnTo>
                <a:lnTo>
                  <a:pt x="2064879" y="4481112"/>
                </a:lnTo>
                <a:lnTo>
                  <a:pt x="2049375" y="4462900"/>
                </a:lnTo>
                <a:lnTo>
                  <a:pt x="2041255" y="4446711"/>
                </a:lnTo>
                <a:lnTo>
                  <a:pt x="2044208" y="4443069"/>
                </a:lnTo>
                <a:lnTo>
                  <a:pt x="2041993" y="4432141"/>
                </a:lnTo>
                <a:lnTo>
                  <a:pt x="2033134" y="4417572"/>
                </a:lnTo>
                <a:lnTo>
                  <a:pt x="2025752" y="4413120"/>
                </a:lnTo>
                <a:lnTo>
                  <a:pt x="2018369" y="4403002"/>
                </a:lnTo>
                <a:lnTo>
                  <a:pt x="2016893" y="4388027"/>
                </a:lnTo>
                <a:lnTo>
                  <a:pt x="2010987" y="4379124"/>
                </a:lnTo>
                <a:lnTo>
                  <a:pt x="2008034" y="4365768"/>
                </a:lnTo>
                <a:lnTo>
                  <a:pt x="1999175" y="4352413"/>
                </a:lnTo>
                <a:lnTo>
                  <a:pt x="1979242" y="4342699"/>
                </a:lnTo>
                <a:lnTo>
                  <a:pt x="1973336" y="4333391"/>
                </a:lnTo>
                <a:lnTo>
                  <a:pt x="1971860" y="4320845"/>
                </a:lnTo>
                <a:lnTo>
                  <a:pt x="1960786" y="4306275"/>
                </a:lnTo>
                <a:lnTo>
                  <a:pt x="1958572" y="4298586"/>
                </a:lnTo>
                <a:lnTo>
                  <a:pt x="1948236" y="4296157"/>
                </a:lnTo>
                <a:lnTo>
                  <a:pt x="1927565" y="4283611"/>
                </a:lnTo>
                <a:lnTo>
                  <a:pt x="1914277" y="4281992"/>
                </a:lnTo>
                <a:lnTo>
                  <a:pt x="1899512" y="4270256"/>
                </a:lnTo>
                <a:lnTo>
                  <a:pt x="1889176" y="4266613"/>
                </a:lnTo>
                <a:lnTo>
                  <a:pt x="1881056" y="4259328"/>
                </a:lnTo>
                <a:lnTo>
                  <a:pt x="1884009" y="4252448"/>
                </a:lnTo>
                <a:lnTo>
                  <a:pt x="1892130" y="4249210"/>
                </a:lnTo>
                <a:lnTo>
                  <a:pt x="1899512" y="4248806"/>
                </a:lnTo>
                <a:lnTo>
                  <a:pt x="1900250" y="4239902"/>
                </a:lnTo>
                <a:lnTo>
                  <a:pt x="1892868" y="4226951"/>
                </a:lnTo>
                <a:lnTo>
                  <a:pt x="1883271" y="4218857"/>
                </a:lnTo>
                <a:lnTo>
                  <a:pt x="1883271" y="4214000"/>
                </a:lnTo>
                <a:lnTo>
                  <a:pt x="1889176" y="4209953"/>
                </a:lnTo>
                <a:lnTo>
                  <a:pt x="1888438" y="4203478"/>
                </a:lnTo>
                <a:lnTo>
                  <a:pt x="1880318" y="4197407"/>
                </a:lnTo>
                <a:lnTo>
                  <a:pt x="1879580" y="4193360"/>
                </a:lnTo>
                <a:lnTo>
                  <a:pt x="1883271" y="4184456"/>
                </a:lnTo>
                <a:lnTo>
                  <a:pt x="1886962" y="4172719"/>
                </a:lnTo>
                <a:lnTo>
                  <a:pt x="1903942" y="4157340"/>
                </a:lnTo>
                <a:lnTo>
                  <a:pt x="1912800" y="4149651"/>
                </a:lnTo>
                <a:lnTo>
                  <a:pt x="1937901" y="4139533"/>
                </a:lnTo>
                <a:lnTo>
                  <a:pt x="1937901" y="4139128"/>
                </a:lnTo>
                <a:lnTo>
                  <a:pt x="1951189" y="4129010"/>
                </a:lnTo>
                <a:lnTo>
                  <a:pt x="1956357" y="4117273"/>
                </a:lnTo>
                <a:lnTo>
                  <a:pt x="1954880" y="4110393"/>
                </a:lnTo>
                <a:lnTo>
                  <a:pt x="1957095" y="4097442"/>
                </a:lnTo>
                <a:lnTo>
                  <a:pt x="1954142" y="4085706"/>
                </a:lnTo>
                <a:lnTo>
                  <a:pt x="1950451" y="4084896"/>
                </a:lnTo>
                <a:lnTo>
                  <a:pt x="1951189" y="4092181"/>
                </a:lnTo>
                <a:lnTo>
                  <a:pt x="1949713" y="4096633"/>
                </a:lnTo>
                <a:lnTo>
                  <a:pt x="1948974" y="4089753"/>
                </a:lnTo>
                <a:lnTo>
                  <a:pt x="1948236" y="4081659"/>
                </a:lnTo>
                <a:lnTo>
                  <a:pt x="1940854" y="4088134"/>
                </a:lnTo>
                <a:lnTo>
                  <a:pt x="1937901" y="4093800"/>
                </a:lnTo>
                <a:lnTo>
                  <a:pt x="1933471" y="4104727"/>
                </a:lnTo>
                <a:lnTo>
                  <a:pt x="1929780" y="4107560"/>
                </a:lnTo>
                <a:lnTo>
                  <a:pt x="1921659" y="4102704"/>
                </a:lnTo>
                <a:lnTo>
                  <a:pt x="1911324" y="4092991"/>
                </a:lnTo>
                <a:lnTo>
                  <a:pt x="1900250" y="4088943"/>
                </a:lnTo>
                <a:lnTo>
                  <a:pt x="1895083" y="4082063"/>
                </a:lnTo>
                <a:lnTo>
                  <a:pt x="1899512" y="4077611"/>
                </a:lnTo>
                <a:lnTo>
                  <a:pt x="1905418" y="4069112"/>
                </a:lnTo>
                <a:lnTo>
                  <a:pt x="1903203" y="4055352"/>
                </a:lnTo>
                <a:lnTo>
                  <a:pt x="1904680" y="4048067"/>
                </a:lnTo>
                <a:lnTo>
                  <a:pt x="1900989" y="4038759"/>
                </a:lnTo>
                <a:lnTo>
                  <a:pt x="1897297" y="4031474"/>
                </a:lnTo>
                <a:lnTo>
                  <a:pt x="1906156" y="4020142"/>
                </a:lnTo>
                <a:lnTo>
                  <a:pt x="1916491" y="4018928"/>
                </a:lnTo>
                <a:lnTo>
                  <a:pt x="1926089" y="4006382"/>
                </a:lnTo>
                <a:lnTo>
                  <a:pt x="1921659" y="4000716"/>
                </a:lnTo>
                <a:lnTo>
                  <a:pt x="1923136" y="3993026"/>
                </a:lnTo>
                <a:lnTo>
                  <a:pt x="1941592" y="3974409"/>
                </a:lnTo>
                <a:lnTo>
                  <a:pt x="1944545" y="3961863"/>
                </a:lnTo>
                <a:lnTo>
                  <a:pt x="1940116" y="3954983"/>
                </a:lnTo>
                <a:lnTo>
                  <a:pt x="1939377" y="3948507"/>
                </a:lnTo>
                <a:lnTo>
                  <a:pt x="1933471" y="3937985"/>
                </a:lnTo>
                <a:lnTo>
                  <a:pt x="1946021" y="3931914"/>
                </a:lnTo>
                <a:lnTo>
                  <a:pt x="1958572" y="3931509"/>
                </a:lnTo>
                <a:lnTo>
                  <a:pt x="1982195" y="3916130"/>
                </a:lnTo>
                <a:lnTo>
                  <a:pt x="1996222" y="3915321"/>
                </a:lnTo>
                <a:lnTo>
                  <a:pt x="1999175" y="3904394"/>
                </a:lnTo>
                <a:lnTo>
                  <a:pt x="2001390" y="3896299"/>
                </a:lnTo>
                <a:lnTo>
                  <a:pt x="2003604" y="3880920"/>
                </a:lnTo>
                <a:lnTo>
                  <a:pt x="2016893" y="3861494"/>
                </a:lnTo>
                <a:lnTo>
                  <a:pt x="2031658" y="3851781"/>
                </a:lnTo>
                <a:lnTo>
                  <a:pt x="2050114" y="3847734"/>
                </a:lnTo>
                <a:lnTo>
                  <a:pt x="2064140" y="3835187"/>
                </a:lnTo>
                <a:lnTo>
                  <a:pt x="2069308" y="3825879"/>
                </a:lnTo>
                <a:lnTo>
                  <a:pt x="2087764" y="3808476"/>
                </a:lnTo>
                <a:lnTo>
                  <a:pt x="2092193" y="3798358"/>
                </a:lnTo>
                <a:lnTo>
                  <a:pt x="2097361" y="3792288"/>
                </a:lnTo>
                <a:lnTo>
                  <a:pt x="2096623" y="3787836"/>
                </a:lnTo>
                <a:lnTo>
                  <a:pt x="2091456" y="3788240"/>
                </a:lnTo>
                <a:lnTo>
                  <a:pt x="2086288" y="3781765"/>
                </a:lnTo>
                <a:lnTo>
                  <a:pt x="2087764" y="3776504"/>
                </a:lnTo>
                <a:lnTo>
                  <a:pt x="2078905" y="3780146"/>
                </a:lnTo>
                <a:lnTo>
                  <a:pt x="2072999" y="3772457"/>
                </a:lnTo>
                <a:lnTo>
                  <a:pt x="2074476" y="3765981"/>
                </a:lnTo>
                <a:lnTo>
                  <a:pt x="2081120" y="3758696"/>
                </a:lnTo>
                <a:lnTo>
                  <a:pt x="2080382" y="3737246"/>
                </a:lnTo>
                <a:lnTo>
                  <a:pt x="2081858" y="3721867"/>
                </a:lnTo>
                <a:lnTo>
                  <a:pt x="2077429" y="3713368"/>
                </a:lnTo>
                <a:lnTo>
                  <a:pt x="2073738" y="3711749"/>
                </a:lnTo>
                <a:lnTo>
                  <a:pt x="2077429" y="3705274"/>
                </a:lnTo>
                <a:lnTo>
                  <a:pt x="2084073" y="3700417"/>
                </a:lnTo>
                <a:lnTo>
                  <a:pt x="2084073" y="3687871"/>
                </a:lnTo>
                <a:lnTo>
                  <a:pt x="2078167" y="3681801"/>
                </a:lnTo>
                <a:lnTo>
                  <a:pt x="2078167" y="3677753"/>
                </a:lnTo>
                <a:lnTo>
                  <a:pt x="2084073" y="3671683"/>
                </a:lnTo>
                <a:lnTo>
                  <a:pt x="2083335" y="3661565"/>
                </a:lnTo>
                <a:lnTo>
                  <a:pt x="2080382" y="3657113"/>
                </a:lnTo>
                <a:lnTo>
                  <a:pt x="2075952" y="3659541"/>
                </a:lnTo>
                <a:lnTo>
                  <a:pt x="2071523" y="3659946"/>
                </a:lnTo>
                <a:lnTo>
                  <a:pt x="2061926" y="3648614"/>
                </a:lnTo>
                <a:lnTo>
                  <a:pt x="2061188" y="3638091"/>
                </a:lnTo>
                <a:lnTo>
                  <a:pt x="2058973" y="3627569"/>
                </a:lnTo>
                <a:lnTo>
                  <a:pt x="2056758" y="3625950"/>
                </a:lnTo>
                <a:lnTo>
                  <a:pt x="2046423" y="3617451"/>
                </a:lnTo>
                <a:lnTo>
                  <a:pt x="2035349" y="3602881"/>
                </a:lnTo>
                <a:lnTo>
                  <a:pt x="2030919" y="3591145"/>
                </a:lnTo>
                <a:lnTo>
                  <a:pt x="2035349" y="3587502"/>
                </a:lnTo>
                <a:lnTo>
                  <a:pt x="2043470" y="3576170"/>
                </a:lnTo>
                <a:lnTo>
                  <a:pt x="2048637" y="3575361"/>
                </a:lnTo>
                <a:lnTo>
                  <a:pt x="2052329" y="3571313"/>
                </a:lnTo>
                <a:lnTo>
                  <a:pt x="2050114" y="3565243"/>
                </a:lnTo>
                <a:lnTo>
                  <a:pt x="2044946" y="3565243"/>
                </a:lnTo>
                <a:lnTo>
                  <a:pt x="2038302" y="3572123"/>
                </a:lnTo>
                <a:lnTo>
                  <a:pt x="2035349" y="3574551"/>
                </a:lnTo>
                <a:lnTo>
                  <a:pt x="2030181" y="3570909"/>
                </a:lnTo>
                <a:lnTo>
                  <a:pt x="2026490" y="3562410"/>
                </a:lnTo>
                <a:lnTo>
                  <a:pt x="2018369" y="3551887"/>
                </a:lnTo>
                <a:lnTo>
                  <a:pt x="2011725" y="3550673"/>
                </a:lnTo>
                <a:lnTo>
                  <a:pt x="2002128" y="3542174"/>
                </a:lnTo>
                <a:lnTo>
                  <a:pt x="1996222" y="3539341"/>
                </a:lnTo>
                <a:lnTo>
                  <a:pt x="1984410" y="3540150"/>
                </a:lnTo>
                <a:lnTo>
                  <a:pt x="1968907" y="3547435"/>
                </a:lnTo>
                <a:lnTo>
                  <a:pt x="1968169" y="3556339"/>
                </a:lnTo>
                <a:lnTo>
                  <a:pt x="1971122" y="3558363"/>
                </a:lnTo>
                <a:lnTo>
                  <a:pt x="1971860" y="3562814"/>
                </a:lnTo>
                <a:lnTo>
                  <a:pt x="1957833" y="3574551"/>
                </a:lnTo>
                <a:lnTo>
                  <a:pt x="1941592" y="3577789"/>
                </a:lnTo>
                <a:lnTo>
                  <a:pt x="1933471" y="3581836"/>
                </a:lnTo>
                <a:lnTo>
                  <a:pt x="1931995" y="3587097"/>
                </a:lnTo>
                <a:lnTo>
                  <a:pt x="1935686" y="3594382"/>
                </a:lnTo>
                <a:lnTo>
                  <a:pt x="1943806" y="3600048"/>
                </a:lnTo>
                <a:lnTo>
                  <a:pt x="1951927" y="3606119"/>
                </a:lnTo>
                <a:lnTo>
                  <a:pt x="1951189" y="3615427"/>
                </a:lnTo>
                <a:lnTo>
                  <a:pt x="1946021" y="3617046"/>
                </a:lnTo>
                <a:lnTo>
                  <a:pt x="1937163" y="3615832"/>
                </a:lnTo>
                <a:lnTo>
                  <a:pt x="1930518" y="3622308"/>
                </a:lnTo>
                <a:lnTo>
                  <a:pt x="1924612" y="3630807"/>
                </a:lnTo>
                <a:lnTo>
                  <a:pt x="1909848" y="3628783"/>
                </a:lnTo>
                <a:lnTo>
                  <a:pt x="1906894" y="3623522"/>
                </a:lnTo>
                <a:lnTo>
                  <a:pt x="1909109" y="3617046"/>
                </a:lnTo>
                <a:lnTo>
                  <a:pt x="1906156" y="3607738"/>
                </a:lnTo>
                <a:lnTo>
                  <a:pt x="1908371" y="3602881"/>
                </a:lnTo>
                <a:lnTo>
                  <a:pt x="1904680" y="3598834"/>
                </a:lnTo>
                <a:lnTo>
                  <a:pt x="1898035" y="3598025"/>
                </a:lnTo>
                <a:lnTo>
                  <a:pt x="1895083" y="3602881"/>
                </a:lnTo>
                <a:lnTo>
                  <a:pt x="1898774" y="3606119"/>
                </a:lnTo>
                <a:lnTo>
                  <a:pt x="1895821" y="3611785"/>
                </a:lnTo>
                <a:lnTo>
                  <a:pt x="1886962" y="3612190"/>
                </a:lnTo>
                <a:lnTo>
                  <a:pt x="1879580" y="3607738"/>
                </a:lnTo>
                <a:lnTo>
                  <a:pt x="1872935" y="3596001"/>
                </a:lnTo>
                <a:lnTo>
                  <a:pt x="1870721" y="3584264"/>
                </a:lnTo>
                <a:lnTo>
                  <a:pt x="1852264" y="3581836"/>
                </a:lnTo>
                <a:lnTo>
                  <a:pt x="1847097" y="3580217"/>
                </a:lnTo>
                <a:lnTo>
                  <a:pt x="1847097" y="3576979"/>
                </a:lnTo>
                <a:lnTo>
                  <a:pt x="1843406" y="3572528"/>
                </a:lnTo>
                <a:lnTo>
                  <a:pt x="1838238" y="3575765"/>
                </a:lnTo>
                <a:lnTo>
                  <a:pt x="1829379" y="3577384"/>
                </a:lnTo>
                <a:lnTo>
                  <a:pt x="1821258" y="3575765"/>
                </a:lnTo>
                <a:lnTo>
                  <a:pt x="1813876" y="3576575"/>
                </a:lnTo>
                <a:lnTo>
                  <a:pt x="1812399" y="3576979"/>
                </a:lnTo>
                <a:lnTo>
                  <a:pt x="1813138" y="3582241"/>
                </a:lnTo>
                <a:lnTo>
                  <a:pt x="1811661" y="3586693"/>
                </a:lnTo>
                <a:lnTo>
                  <a:pt x="1805017" y="3586288"/>
                </a:lnTo>
                <a:lnTo>
                  <a:pt x="1801325" y="3582646"/>
                </a:lnTo>
                <a:lnTo>
                  <a:pt x="1799111" y="3581027"/>
                </a:lnTo>
                <a:lnTo>
                  <a:pt x="1795420" y="3579408"/>
                </a:lnTo>
                <a:lnTo>
                  <a:pt x="1796158" y="3570909"/>
                </a:lnTo>
                <a:lnTo>
                  <a:pt x="1787299" y="3561196"/>
                </a:lnTo>
                <a:lnTo>
                  <a:pt x="1782131" y="3557553"/>
                </a:lnTo>
                <a:lnTo>
                  <a:pt x="1778440" y="3559981"/>
                </a:lnTo>
                <a:lnTo>
                  <a:pt x="1778440" y="3561600"/>
                </a:lnTo>
                <a:lnTo>
                  <a:pt x="1786561" y="3565647"/>
                </a:lnTo>
                <a:lnTo>
                  <a:pt x="1791728" y="3571313"/>
                </a:lnTo>
                <a:lnTo>
                  <a:pt x="1790252" y="3579003"/>
                </a:lnTo>
                <a:lnTo>
                  <a:pt x="1786561" y="3581027"/>
                </a:lnTo>
                <a:lnTo>
                  <a:pt x="1778440" y="3576170"/>
                </a:lnTo>
                <a:lnTo>
                  <a:pt x="1766628" y="3572528"/>
                </a:lnTo>
                <a:lnTo>
                  <a:pt x="1762199" y="3566052"/>
                </a:lnTo>
                <a:lnTo>
                  <a:pt x="1762199" y="3559577"/>
                </a:lnTo>
                <a:lnTo>
                  <a:pt x="1768843" y="3552292"/>
                </a:lnTo>
                <a:lnTo>
                  <a:pt x="1767366" y="3547840"/>
                </a:lnTo>
                <a:lnTo>
                  <a:pt x="1756293" y="3536103"/>
                </a:lnTo>
                <a:lnTo>
                  <a:pt x="1749648" y="3532461"/>
                </a:lnTo>
                <a:lnTo>
                  <a:pt x="1741528" y="3525176"/>
                </a:lnTo>
                <a:lnTo>
                  <a:pt x="1729716" y="3519510"/>
                </a:lnTo>
                <a:lnTo>
                  <a:pt x="1726763" y="3510202"/>
                </a:lnTo>
                <a:lnTo>
                  <a:pt x="1717166" y="3503726"/>
                </a:lnTo>
                <a:lnTo>
                  <a:pt x="1716428" y="3496037"/>
                </a:lnTo>
                <a:lnTo>
                  <a:pt x="1706830" y="3491989"/>
                </a:lnTo>
                <a:lnTo>
                  <a:pt x="1697972" y="3485514"/>
                </a:lnTo>
                <a:lnTo>
                  <a:pt x="1694280" y="3488752"/>
                </a:lnTo>
                <a:lnTo>
                  <a:pt x="1697233" y="3494013"/>
                </a:lnTo>
                <a:lnTo>
                  <a:pt x="1710522" y="3502917"/>
                </a:lnTo>
                <a:lnTo>
                  <a:pt x="1712736" y="3510606"/>
                </a:lnTo>
                <a:lnTo>
                  <a:pt x="1706830" y="3519915"/>
                </a:lnTo>
                <a:lnTo>
                  <a:pt x="1702401" y="3519915"/>
                </a:lnTo>
                <a:lnTo>
                  <a:pt x="1697972" y="3512225"/>
                </a:lnTo>
                <a:lnTo>
                  <a:pt x="1689851" y="3507773"/>
                </a:lnTo>
                <a:lnTo>
                  <a:pt x="1676562" y="3507369"/>
                </a:lnTo>
                <a:lnTo>
                  <a:pt x="1663274" y="3496846"/>
                </a:lnTo>
                <a:lnTo>
                  <a:pt x="1661059" y="3487942"/>
                </a:lnTo>
                <a:lnTo>
                  <a:pt x="1666227" y="3477420"/>
                </a:lnTo>
                <a:lnTo>
                  <a:pt x="1674348" y="3472563"/>
                </a:lnTo>
                <a:lnTo>
                  <a:pt x="1672133" y="3463255"/>
                </a:lnTo>
                <a:lnTo>
                  <a:pt x="1664751" y="3461636"/>
                </a:lnTo>
                <a:lnTo>
                  <a:pt x="1661798" y="3459612"/>
                </a:lnTo>
                <a:lnTo>
                  <a:pt x="1665489" y="3456779"/>
                </a:lnTo>
                <a:lnTo>
                  <a:pt x="1668442" y="3446661"/>
                </a:lnTo>
                <a:lnTo>
                  <a:pt x="1666965" y="3445852"/>
                </a:lnTo>
                <a:lnTo>
                  <a:pt x="1663274" y="3443424"/>
                </a:lnTo>
                <a:lnTo>
                  <a:pt x="1657368" y="3443019"/>
                </a:lnTo>
                <a:lnTo>
                  <a:pt x="1634482" y="3419546"/>
                </a:lnTo>
                <a:lnTo>
                  <a:pt x="1621932" y="3403762"/>
                </a:lnTo>
                <a:lnTo>
                  <a:pt x="1607167" y="3392025"/>
                </a:lnTo>
                <a:lnTo>
                  <a:pt x="1607167" y="3386359"/>
                </a:lnTo>
                <a:lnTo>
                  <a:pt x="1599047" y="3381098"/>
                </a:lnTo>
                <a:lnTo>
                  <a:pt x="1580591" y="3360862"/>
                </a:lnTo>
                <a:lnTo>
                  <a:pt x="1582805" y="3357624"/>
                </a:lnTo>
                <a:lnTo>
                  <a:pt x="1591664" y="3360862"/>
                </a:lnTo>
                <a:lnTo>
                  <a:pt x="1595356" y="3360053"/>
                </a:lnTo>
                <a:lnTo>
                  <a:pt x="1596094" y="3355196"/>
                </a:lnTo>
                <a:lnTo>
                  <a:pt x="1596094" y="3354791"/>
                </a:lnTo>
                <a:lnTo>
                  <a:pt x="1593879" y="3349935"/>
                </a:lnTo>
                <a:lnTo>
                  <a:pt x="1593879" y="3344269"/>
                </a:lnTo>
                <a:lnTo>
                  <a:pt x="1590188" y="3342245"/>
                </a:lnTo>
                <a:lnTo>
                  <a:pt x="1587973" y="3345078"/>
                </a:lnTo>
                <a:lnTo>
                  <a:pt x="1583544" y="3345483"/>
                </a:lnTo>
                <a:lnTo>
                  <a:pt x="1580591" y="3342245"/>
                </a:lnTo>
                <a:lnTo>
                  <a:pt x="1575423" y="3339412"/>
                </a:lnTo>
                <a:lnTo>
                  <a:pt x="1575423" y="3339817"/>
                </a:lnTo>
                <a:lnTo>
                  <a:pt x="1572470" y="3342650"/>
                </a:lnTo>
                <a:lnTo>
                  <a:pt x="1574685" y="3346697"/>
                </a:lnTo>
                <a:lnTo>
                  <a:pt x="1568041" y="3355196"/>
                </a:lnTo>
                <a:lnTo>
                  <a:pt x="1545893" y="3354791"/>
                </a:lnTo>
                <a:lnTo>
                  <a:pt x="1540726" y="3350339"/>
                </a:lnTo>
                <a:lnTo>
                  <a:pt x="1532605" y="3341031"/>
                </a:lnTo>
                <a:lnTo>
                  <a:pt x="1523746" y="3341031"/>
                </a:lnTo>
                <a:lnTo>
                  <a:pt x="1520055" y="3343054"/>
                </a:lnTo>
                <a:lnTo>
                  <a:pt x="1527437" y="3346292"/>
                </a:lnTo>
                <a:lnTo>
                  <a:pt x="1525222" y="3350339"/>
                </a:lnTo>
                <a:lnTo>
                  <a:pt x="1509719" y="3342650"/>
                </a:lnTo>
                <a:lnTo>
                  <a:pt x="1492739" y="3335365"/>
                </a:lnTo>
                <a:lnTo>
                  <a:pt x="1486834" y="3335770"/>
                </a:lnTo>
                <a:lnTo>
                  <a:pt x="1475760" y="3333746"/>
                </a:lnTo>
                <a:lnTo>
                  <a:pt x="1467639" y="3326461"/>
                </a:lnTo>
                <a:lnTo>
                  <a:pt x="1458042" y="3326461"/>
                </a:lnTo>
                <a:lnTo>
                  <a:pt x="1453613" y="3325247"/>
                </a:lnTo>
                <a:lnTo>
                  <a:pt x="1434418" y="3318772"/>
                </a:lnTo>
                <a:lnTo>
                  <a:pt x="1422606" y="3320390"/>
                </a:lnTo>
                <a:lnTo>
                  <a:pt x="1407103" y="3319986"/>
                </a:lnTo>
                <a:lnTo>
                  <a:pt x="1380527" y="3310677"/>
                </a:lnTo>
                <a:lnTo>
                  <a:pt x="1373882" y="3302988"/>
                </a:lnTo>
                <a:lnTo>
                  <a:pt x="1366500" y="3302583"/>
                </a:lnTo>
                <a:lnTo>
                  <a:pt x="1360594" y="3293275"/>
                </a:lnTo>
                <a:lnTo>
                  <a:pt x="1352473" y="3283966"/>
                </a:lnTo>
                <a:lnTo>
                  <a:pt x="1344353" y="3275467"/>
                </a:lnTo>
                <a:lnTo>
                  <a:pt x="1330326" y="3265349"/>
                </a:lnTo>
                <a:lnTo>
                  <a:pt x="1328850" y="3260088"/>
                </a:lnTo>
                <a:lnTo>
                  <a:pt x="1318514" y="3257255"/>
                </a:lnTo>
                <a:lnTo>
                  <a:pt x="1283817" y="3230544"/>
                </a:lnTo>
                <a:lnTo>
                  <a:pt x="1279387" y="3225283"/>
                </a:lnTo>
                <a:lnTo>
                  <a:pt x="1279387" y="3221235"/>
                </a:lnTo>
                <a:lnTo>
                  <a:pt x="1271266" y="3211522"/>
                </a:lnTo>
                <a:lnTo>
                  <a:pt x="1262407" y="3204642"/>
                </a:lnTo>
                <a:lnTo>
                  <a:pt x="1252810" y="3202619"/>
                </a:lnTo>
                <a:lnTo>
                  <a:pt x="1250596" y="3201000"/>
                </a:lnTo>
                <a:lnTo>
                  <a:pt x="1246905" y="3201404"/>
                </a:lnTo>
                <a:lnTo>
                  <a:pt x="1247643" y="3204237"/>
                </a:lnTo>
                <a:lnTo>
                  <a:pt x="1263884" y="3210713"/>
                </a:lnTo>
                <a:lnTo>
                  <a:pt x="1275696" y="3221235"/>
                </a:lnTo>
                <a:lnTo>
                  <a:pt x="1275696" y="3224068"/>
                </a:lnTo>
                <a:lnTo>
                  <a:pt x="1269052" y="3218402"/>
                </a:lnTo>
                <a:lnTo>
                  <a:pt x="1253548" y="3209499"/>
                </a:lnTo>
                <a:lnTo>
                  <a:pt x="1244690" y="3206261"/>
                </a:lnTo>
                <a:lnTo>
                  <a:pt x="1237307" y="3206666"/>
                </a:lnTo>
                <a:lnTo>
                  <a:pt x="1233616" y="3205047"/>
                </a:lnTo>
                <a:lnTo>
                  <a:pt x="1235831" y="3203023"/>
                </a:lnTo>
                <a:lnTo>
                  <a:pt x="1240999" y="3202619"/>
                </a:lnTo>
                <a:lnTo>
                  <a:pt x="1240999" y="3198571"/>
                </a:lnTo>
                <a:lnTo>
                  <a:pt x="1234354" y="3198571"/>
                </a:lnTo>
                <a:lnTo>
                  <a:pt x="1228448" y="3201809"/>
                </a:lnTo>
                <a:lnTo>
                  <a:pt x="1228448" y="3196953"/>
                </a:lnTo>
                <a:lnTo>
                  <a:pt x="1224757" y="3195334"/>
                </a:lnTo>
                <a:lnTo>
                  <a:pt x="1213684" y="3201000"/>
                </a:lnTo>
                <a:lnTo>
                  <a:pt x="1213684" y="3205452"/>
                </a:lnTo>
                <a:lnTo>
                  <a:pt x="1221804" y="3205452"/>
                </a:lnTo>
                <a:lnTo>
                  <a:pt x="1231401" y="3206666"/>
                </a:lnTo>
                <a:lnTo>
                  <a:pt x="1231401" y="3209499"/>
                </a:lnTo>
                <a:lnTo>
                  <a:pt x="1226233" y="3208689"/>
                </a:lnTo>
                <a:lnTo>
                  <a:pt x="1213684" y="3209903"/>
                </a:lnTo>
                <a:lnTo>
                  <a:pt x="1204086" y="3211522"/>
                </a:lnTo>
                <a:lnTo>
                  <a:pt x="1190060" y="3219617"/>
                </a:lnTo>
                <a:lnTo>
                  <a:pt x="1179724" y="3220426"/>
                </a:lnTo>
                <a:lnTo>
                  <a:pt x="1153886" y="3230139"/>
                </a:lnTo>
                <a:lnTo>
                  <a:pt x="1143550" y="3230949"/>
                </a:lnTo>
                <a:lnTo>
                  <a:pt x="1119188" y="3222450"/>
                </a:lnTo>
                <a:lnTo>
                  <a:pt x="1105900" y="3215974"/>
                </a:lnTo>
                <a:lnTo>
                  <a:pt x="1088920" y="3215974"/>
                </a:lnTo>
                <a:lnTo>
                  <a:pt x="1070464" y="3209499"/>
                </a:lnTo>
                <a:lnTo>
                  <a:pt x="1060867" y="3204237"/>
                </a:lnTo>
                <a:lnTo>
                  <a:pt x="1057176" y="3205047"/>
                </a:lnTo>
                <a:lnTo>
                  <a:pt x="1049055" y="3204642"/>
                </a:lnTo>
                <a:lnTo>
                  <a:pt x="1036505" y="3198976"/>
                </a:lnTo>
                <a:lnTo>
                  <a:pt x="1029861" y="3188858"/>
                </a:lnTo>
                <a:lnTo>
                  <a:pt x="1026908" y="3186835"/>
                </a:lnTo>
                <a:lnTo>
                  <a:pt x="1019525" y="3189668"/>
                </a:lnTo>
                <a:lnTo>
                  <a:pt x="1006237" y="3184002"/>
                </a:lnTo>
                <a:lnTo>
                  <a:pt x="992210" y="3182788"/>
                </a:lnTo>
                <a:lnTo>
                  <a:pt x="986304" y="3173479"/>
                </a:lnTo>
                <a:lnTo>
                  <a:pt x="974493" y="3168218"/>
                </a:lnTo>
                <a:lnTo>
                  <a:pt x="950131" y="3164575"/>
                </a:lnTo>
                <a:lnTo>
                  <a:pt x="927983" y="3156886"/>
                </a:lnTo>
                <a:lnTo>
                  <a:pt x="913957" y="3143126"/>
                </a:lnTo>
                <a:lnTo>
                  <a:pt x="907312" y="3142316"/>
                </a:lnTo>
                <a:lnTo>
                  <a:pt x="882950" y="3120462"/>
                </a:lnTo>
                <a:lnTo>
                  <a:pt x="878521" y="3115200"/>
                </a:lnTo>
                <a:lnTo>
                  <a:pt x="873353" y="3115200"/>
                </a:lnTo>
                <a:lnTo>
                  <a:pt x="870400" y="3118843"/>
                </a:lnTo>
                <a:lnTo>
                  <a:pt x="863018" y="3118438"/>
                </a:lnTo>
                <a:lnTo>
                  <a:pt x="843823" y="3111558"/>
                </a:lnTo>
                <a:lnTo>
                  <a:pt x="837179" y="3111153"/>
                </a:lnTo>
                <a:lnTo>
                  <a:pt x="827582" y="3107106"/>
                </a:lnTo>
                <a:lnTo>
                  <a:pt x="823153" y="3108725"/>
                </a:lnTo>
                <a:lnTo>
                  <a:pt x="813555" y="3105082"/>
                </a:lnTo>
                <a:lnTo>
                  <a:pt x="806173" y="3094964"/>
                </a:lnTo>
                <a:lnTo>
                  <a:pt x="797314" y="3082418"/>
                </a:lnTo>
                <a:lnTo>
                  <a:pt x="785502" y="3071491"/>
                </a:lnTo>
                <a:lnTo>
                  <a:pt x="772952" y="3067444"/>
                </a:lnTo>
                <a:lnTo>
                  <a:pt x="772952" y="3063397"/>
                </a:lnTo>
                <a:lnTo>
                  <a:pt x="777381" y="3057731"/>
                </a:lnTo>
                <a:lnTo>
                  <a:pt x="771476" y="3056517"/>
                </a:lnTo>
                <a:lnTo>
                  <a:pt x="760402" y="3058540"/>
                </a:lnTo>
                <a:lnTo>
                  <a:pt x="744899" y="3054898"/>
                </a:lnTo>
                <a:lnTo>
                  <a:pt x="741946" y="3049636"/>
                </a:lnTo>
                <a:lnTo>
                  <a:pt x="734563" y="3049636"/>
                </a:lnTo>
                <a:lnTo>
                  <a:pt x="730134" y="3045994"/>
                </a:lnTo>
                <a:lnTo>
                  <a:pt x="726443" y="3035067"/>
                </a:lnTo>
                <a:lnTo>
                  <a:pt x="716845" y="3023735"/>
                </a:lnTo>
                <a:lnTo>
                  <a:pt x="716845" y="3016855"/>
                </a:lnTo>
                <a:lnTo>
                  <a:pt x="710201" y="3011189"/>
                </a:lnTo>
                <a:lnTo>
                  <a:pt x="703557" y="2995000"/>
                </a:lnTo>
                <a:lnTo>
                  <a:pt x="703557" y="2990548"/>
                </a:lnTo>
                <a:lnTo>
                  <a:pt x="709463" y="2987310"/>
                </a:lnTo>
                <a:lnTo>
                  <a:pt x="721275" y="2987310"/>
                </a:lnTo>
                <a:lnTo>
                  <a:pt x="725704" y="2982859"/>
                </a:lnTo>
                <a:lnTo>
                  <a:pt x="719798" y="2978002"/>
                </a:lnTo>
                <a:lnTo>
                  <a:pt x="714630" y="2977193"/>
                </a:lnTo>
                <a:lnTo>
                  <a:pt x="716107" y="2971931"/>
                </a:lnTo>
                <a:lnTo>
                  <a:pt x="727919" y="2962623"/>
                </a:lnTo>
                <a:lnTo>
                  <a:pt x="733087" y="2954529"/>
                </a:lnTo>
                <a:lnTo>
                  <a:pt x="732348" y="2944006"/>
                </a:lnTo>
                <a:lnTo>
                  <a:pt x="722013" y="2918914"/>
                </a:lnTo>
                <a:lnTo>
                  <a:pt x="716107" y="2905963"/>
                </a:lnTo>
                <a:lnTo>
                  <a:pt x="712416" y="2899487"/>
                </a:lnTo>
                <a:lnTo>
                  <a:pt x="716107" y="2890988"/>
                </a:lnTo>
                <a:lnTo>
                  <a:pt x="714630" y="2882085"/>
                </a:lnTo>
                <a:lnTo>
                  <a:pt x="696174" y="2860635"/>
                </a:lnTo>
                <a:lnTo>
                  <a:pt x="695436" y="2851326"/>
                </a:lnTo>
                <a:lnTo>
                  <a:pt x="679933" y="2836352"/>
                </a:lnTo>
                <a:lnTo>
                  <a:pt x="668859" y="2817330"/>
                </a:lnTo>
                <a:lnTo>
                  <a:pt x="653356" y="2799118"/>
                </a:lnTo>
                <a:lnTo>
                  <a:pt x="640068" y="2788596"/>
                </a:lnTo>
                <a:lnTo>
                  <a:pt x="635638" y="2785763"/>
                </a:lnTo>
                <a:lnTo>
                  <a:pt x="634900" y="2780097"/>
                </a:lnTo>
                <a:lnTo>
                  <a:pt x="620135" y="2774431"/>
                </a:lnTo>
                <a:lnTo>
                  <a:pt x="612015" y="2769979"/>
                </a:lnTo>
                <a:lnTo>
                  <a:pt x="611277" y="2766741"/>
                </a:lnTo>
                <a:lnTo>
                  <a:pt x="617182" y="2764313"/>
                </a:lnTo>
                <a:lnTo>
                  <a:pt x="620874" y="2756218"/>
                </a:lnTo>
                <a:lnTo>
                  <a:pt x="617182" y="2750957"/>
                </a:lnTo>
                <a:lnTo>
                  <a:pt x="613491" y="2742053"/>
                </a:lnTo>
                <a:lnTo>
                  <a:pt x="611277" y="2736792"/>
                </a:lnTo>
                <a:lnTo>
                  <a:pt x="605371" y="2736792"/>
                </a:lnTo>
                <a:lnTo>
                  <a:pt x="593559" y="2734364"/>
                </a:lnTo>
                <a:lnTo>
                  <a:pt x="573626" y="2719794"/>
                </a:lnTo>
                <a:lnTo>
                  <a:pt x="567720" y="2715342"/>
                </a:lnTo>
                <a:lnTo>
                  <a:pt x="558861" y="2714533"/>
                </a:lnTo>
                <a:lnTo>
                  <a:pt x="550741" y="2709272"/>
                </a:lnTo>
                <a:lnTo>
                  <a:pt x="549264" y="2699963"/>
                </a:lnTo>
                <a:lnTo>
                  <a:pt x="554432" y="2687012"/>
                </a:lnTo>
                <a:lnTo>
                  <a:pt x="563291" y="2678513"/>
                </a:lnTo>
                <a:lnTo>
                  <a:pt x="569197" y="2676490"/>
                </a:lnTo>
                <a:lnTo>
                  <a:pt x="574364" y="2681346"/>
                </a:lnTo>
                <a:lnTo>
                  <a:pt x="578794" y="2677299"/>
                </a:lnTo>
                <a:lnTo>
                  <a:pt x="577317" y="2671228"/>
                </a:lnTo>
                <a:lnTo>
                  <a:pt x="574364" y="2668395"/>
                </a:lnTo>
                <a:lnTo>
                  <a:pt x="571411" y="2671228"/>
                </a:lnTo>
                <a:lnTo>
                  <a:pt x="564767" y="2667991"/>
                </a:lnTo>
                <a:lnTo>
                  <a:pt x="563291" y="2661111"/>
                </a:lnTo>
                <a:lnTo>
                  <a:pt x="554432" y="2650993"/>
                </a:lnTo>
                <a:lnTo>
                  <a:pt x="546311" y="2652207"/>
                </a:lnTo>
                <a:lnTo>
                  <a:pt x="538190" y="2650183"/>
                </a:lnTo>
                <a:lnTo>
                  <a:pt x="533761" y="2642494"/>
                </a:lnTo>
                <a:lnTo>
                  <a:pt x="535976" y="2633995"/>
                </a:lnTo>
                <a:lnTo>
                  <a:pt x="529331" y="2632376"/>
                </a:lnTo>
                <a:lnTo>
                  <a:pt x="523426" y="2632780"/>
                </a:lnTo>
                <a:lnTo>
                  <a:pt x="506446" y="2618615"/>
                </a:lnTo>
                <a:lnTo>
                  <a:pt x="504231" y="2606069"/>
                </a:lnTo>
                <a:lnTo>
                  <a:pt x="508661" y="2600403"/>
                </a:lnTo>
                <a:lnTo>
                  <a:pt x="508661" y="2589881"/>
                </a:lnTo>
                <a:lnTo>
                  <a:pt x="503493" y="2585834"/>
                </a:lnTo>
                <a:lnTo>
                  <a:pt x="496849" y="2588262"/>
                </a:lnTo>
                <a:lnTo>
                  <a:pt x="493157" y="2585834"/>
                </a:lnTo>
                <a:lnTo>
                  <a:pt x="486513" y="2585429"/>
                </a:lnTo>
                <a:lnTo>
                  <a:pt x="484298" y="2581382"/>
                </a:lnTo>
                <a:lnTo>
                  <a:pt x="478393" y="2576120"/>
                </a:lnTo>
                <a:lnTo>
                  <a:pt x="475440" y="2568431"/>
                </a:lnTo>
                <a:lnTo>
                  <a:pt x="469534" y="2557504"/>
                </a:lnTo>
                <a:lnTo>
                  <a:pt x="463628" y="2555885"/>
                </a:lnTo>
                <a:lnTo>
                  <a:pt x="459198" y="2551838"/>
                </a:lnTo>
                <a:lnTo>
                  <a:pt x="458460" y="2541315"/>
                </a:lnTo>
                <a:lnTo>
                  <a:pt x="455507" y="2534030"/>
                </a:lnTo>
                <a:lnTo>
                  <a:pt x="448863" y="2531197"/>
                </a:lnTo>
                <a:lnTo>
                  <a:pt x="442957" y="2516223"/>
                </a:lnTo>
                <a:lnTo>
                  <a:pt x="439266" y="2511366"/>
                </a:lnTo>
                <a:lnTo>
                  <a:pt x="435575" y="2511366"/>
                </a:lnTo>
                <a:lnTo>
                  <a:pt x="432621" y="2504891"/>
                </a:lnTo>
                <a:lnTo>
                  <a:pt x="435575" y="2500844"/>
                </a:lnTo>
                <a:lnTo>
                  <a:pt x="436313" y="2495987"/>
                </a:lnTo>
                <a:lnTo>
                  <a:pt x="423762" y="2480203"/>
                </a:lnTo>
                <a:lnTo>
                  <a:pt x="420071" y="2472109"/>
                </a:lnTo>
                <a:lnTo>
                  <a:pt x="422286" y="2466443"/>
                </a:lnTo>
                <a:lnTo>
                  <a:pt x="420810" y="2455516"/>
                </a:lnTo>
                <a:lnTo>
                  <a:pt x="416380" y="2448231"/>
                </a:lnTo>
                <a:lnTo>
                  <a:pt x="414165" y="2432042"/>
                </a:lnTo>
                <a:lnTo>
                  <a:pt x="408998" y="2421115"/>
                </a:lnTo>
                <a:lnTo>
                  <a:pt x="408259" y="2413425"/>
                </a:lnTo>
                <a:lnTo>
                  <a:pt x="414904" y="2406140"/>
                </a:lnTo>
                <a:lnTo>
                  <a:pt x="414904" y="2401284"/>
                </a:lnTo>
                <a:lnTo>
                  <a:pt x="404568" y="2396022"/>
                </a:lnTo>
                <a:lnTo>
                  <a:pt x="394971" y="2395618"/>
                </a:lnTo>
                <a:lnTo>
                  <a:pt x="392018" y="2390356"/>
                </a:lnTo>
                <a:lnTo>
                  <a:pt x="383897" y="2383072"/>
                </a:lnTo>
                <a:lnTo>
                  <a:pt x="379468" y="2386714"/>
                </a:lnTo>
                <a:lnTo>
                  <a:pt x="371347" y="2387928"/>
                </a:lnTo>
                <a:lnTo>
                  <a:pt x="365441" y="2383072"/>
                </a:lnTo>
                <a:lnTo>
                  <a:pt x="356582" y="2370121"/>
                </a:lnTo>
                <a:lnTo>
                  <a:pt x="343294" y="2364455"/>
                </a:lnTo>
                <a:lnTo>
                  <a:pt x="336650" y="2353932"/>
                </a:lnTo>
                <a:lnTo>
                  <a:pt x="340341" y="2364455"/>
                </a:lnTo>
                <a:lnTo>
                  <a:pt x="341817" y="2373358"/>
                </a:lnTo>
                <a:lnTo>
                  <a:pt x="337388" y="2389142"/>
                </a:lnTo>
                <a:lnTo>
                  <a:pt x="332958" y="2399260"/>
                </a:lnTo>
                <a:lnTo>
                  <a:pt x="335911" y="2419091"/>
                </a:lnTo>
                <a:lnTo>
                  <a:pt x="337388" y="2451064"/>
                </a:lnTo>
                <a:lnTo>
                  <a:pt x="332958" y="2458753"/>
                </a:lnTo>
                <a:lnTo>
                  <a:pt x="338126" y="2464015"/>
                </a:lnTo>
                <a:lnTo>
                  <a:pt x="344770" y="2477370"/>
                </a:lnTo>
                <a:lnTo>
                  <a:pt x="344770" y="2486274"/>
                </a:lnTo>
                <a:lnTo>
                  <a:pt x="349938" y="2486679"/>
                </a:lnTo>
                <a:lnTo>
                  <a:pt x="354368" y="2493154"/>
                </a:lnTo>
                <a:lnTo>
                  <a:pt x="368394" y="2501653"/>
                </a:lnTo>
                <a:lnTo>
                  <a:pt x="371347" y="2513794"/>
                </a:lnTo>
                <a:lnTo>
                  <a:pt x="369132" y="2519865"/>
                </a:lnTo>
                <a:lnTo>
                  <a:pt x="372085" y="2528364"/>
                </a:lnTo>
                <a:lnTo>
                  <a:pt x="380206" y="2532007"/>
                </a:lnTo>
                <a:lnTo>
                  <a:pt x="386850" y="2538077"/>
                </a:lnTo>
                <a:lnTo>
                  <a:pt x="387589" y="2548195"/>
                </a:lnTo>
                <a:lnTo>
                  <a:pt x="391280" y="2551838"/>
                </a:lnTo>
                <a:lnTo>
                  <a:pt x="397924" y="2553456"/>
                </a:lnTo>
                <a:lnTo>
                  <a:pt x="406045" y="2565193"/>
                </a:lnTo>
                <a:lnTo>
                  <a:pt x="405306" y="2574906"/>
                </a:lnTo>
                <a:lnTo>
                  <a:pt x="405306" y="2585834"/>
                </a:lnTo>
                <a:lnTo>
                  <a:pt x="414904" y="2593928"/>
                </a:lnTo>
                <a:lnTo>
                  <a:pt x="418595" y="2595142"/>
                </a:lnTo>
                <a:lnTo>
                  <a:pt x="426716" y="2607283"/>
                </a:lnTo>
                <a:lnTo>
                  <a:pt x="429669" y="2625900"/>
                </a:lnTo>
                <a:lnTo>
                  <a:pt x="434098" y="2626305"/>
                </a:lnTo>
                <a:lnTo>
                  <a:pt x="437051" y="2630757"/>
                </a:lnTo>
                <a:lnTo>
                  <a:pt x="434098" y="2637637"/>
                </a:lnTo>
                <a:lnTo>
                  <a:pt x="434836" y="2643303"/>
                </a:lnTo>
                <a:lnTo>
                  <a:pt x="443695" y="2656254"/>
                </a:lnTo>
                <a:lnTo>
                  <a:pt x="447386" y="2653016"/>
                </a:lnTo>
                <a:lnTo>
                  <a:pt x="446648" y="2647755"/>
                </a:lnTo>
                <a:lnTo>
                  <a:pt x="447386" y="2644112"/>
                </a:lnTo>
                <a:lnTo>
                  <a:pt x="451077" y="2644922"/>
                </a:lnTo>
                <a:lnTo>
                  <a:pt x="453292" y="2650993"/>
                </a:lnTo>
                <a:lnTo>
                  <a:pt x="459936" y="2660301"/>
                </a:lnTo>
                <a:lnTo>
                  <a:pt x="462890" y="2677704"/>
                </a:lnTo>
                <a:lnTo>
                  <a:pt x="460675" y="2684179"/>
                </a:lnTo>
                <a:lnTo>
                  <a:pt x="461413" y="2695916"/>
                </a:lnTo>
                <a:lnTo>
                  <a:pt x="464366" y="2699963"/>
                </a:lnTo>
                <a:lnTo>
                  <a:pt x="464366" y="2708867"/>
                </a:lnTo>
                <a:lnTo>
                  <a:pt x="470272" y="2714938"/>
                </a:lnTo>
                <a:lnTo>
                  <a:pt x="469534" y="2721413"/>
                </a:lnTo>
                <a:lnTo>
                  <a:pt x="474701" y="2726674"/>
                </a:lnTo>
                <a:lnTo>
                  <a:pt x="474701" y="2732340"/>
                </a:lnTo>
                <a:lnTo>
                  <a:pt x="472487" y="2738816"/>
                </a:lnTo>
                <a:lnTo>
                  <a:pt x="479869" y="2748124"/>
                </a:lnTo>
                <a:lnTo>
                  <a:pt x="480607" y="2757837"/>
                </a:lnTo>
                <a:lnTo>
                  <a:pt x="475440" y="2767550"/>
                </a:lnTo>
                <a:lnTo>
                  <a:pt x="476916" y="2772812"/>
                </a:lnTo>
                <a:lnTo>
                  <a:pt x="485037" y="2782525"/>
                </a:lnTo>
                <a:lnTo>
                  <a:pt x="492419" y="2788191"/>
                </a:lnTo>
                <a:lnTo>
                  <a:pt x="493896" y="2793452"/>
                </a:lnTo>
                <a:lnTo>
                  <a:pt x="498325" y="2791833"/>
                </a:lnTo>
                <a:lnTo>
                  <a:pt x="498325" y="2785763"/>
                </a:lnTo>
                <a:lnTo>
                  <a:pt x="501278" y="2783334"/>
                </a:lnTo>
                <a:lnTo>
                  <a:pt x="505708" y="2785763"/>
                </a:lnTo>
                <a:lnTo>
                  <a:pt x="510875" y="2791833"/>
                </a:lnTo>
                <a:lnTo>
                  <a:pt x="513828" y="2797904"/>
                </a:lnTo>
                <a:lnTo>
                  <a:pt x="521211" y="2801951"/>
                </a:lnTo>
                <a:lnTo>
                  <a:pt x="524164" y="2810450"/>
                </a:lnTo>
                <a:lnTo>
                  <a:pt x="529331" y="2814497"/>
                </a:lnTo>
                <a:lnTo>
                  <a:pt x="531546" y="2822996"/>
                </a:lnTo>
                <a:lnTo>
                  <a:pt x="538190" y="2826639"/>
                </a:lnTo>
                <a:lnTo>
                  <a:pt x="537452" y="2838375"/>
                </a:lnTo>
                <a:lnTo>
                  <a:pt x="528593" y="2850922"/>
                </a:lnTo>
                <a:lnTo>
                  <a:pt x="513090" y="2856992"/>
                </a:lnTo>
                <a:lnTo>
                  <a:pt x="507184" y="2855373"/>
                </a:lnTo>
                <a:lnTo>
                  <a:pt x="502755" y="2845660"/>
                </a:lnTo>
                <a:lnTo>
                  <a:pt x="502016" y="2838780"/>
                </a:lnTo>
                <a:lnTo>
                  <a:pt x="496110" y="2834328"/>
                </a:lnTo>
                <a:lnTo>
                  <a:pt x="495372" y="2822187"/>
                </a:lnTo>
                <a:lnTo>
                  <a:pt x="490943" y="2816116"/>
                </a:lnTo>
                <a:lnTo>
                  <a:pt x="479869" y="2815307"/>
                </a:lnTo>
                <a:lnTo>
                  <a:pt x="472487" y="2807212"/>
                </a:lnTo>
                <a:lnTo>
                  <a:pt x="468795" y="2800737"/>
                </a:lnTo>
                <a:lnTo>
                  <a:pt x="461413" y="2797904"/>
                </a:lnTo>
                <a:lnTo>
                  <a:pt x="440004" y="2776454"/>
                </a:lnTo>
                <a:lnTo>
                  <a:pt x="435575" y="2767550"/>
                </a:lnTo>
                <a:lnTo>
                  <a:pt x="425977" y="2765527"/>
                </a:lnTo>
                <a:lnTo>
                  <a:pt x="423762" y="2759456"/>
                </a:lnTo>
                <a:lnTo>
                  <a:pt x="419333" y="2760266"/>
                </a:lnTo>
                <a:lnTo>
                  <a:pt x="409736" y="2752981"/>
                </a:lnTo>
                <a:lnTo>
                  <a:pt x="408259" y="2745696"/>
                </a:lnTo>
                <a:lnTo>
                  <a:pt x="416380" y="2732745"/>
                </a:lnTo>
                <a:lnTo>
                  <a:pt x="419333" y="2718175"/>
                </a:lnTo>
                <a:lnTo>
                  <a:pt x="417857" y="2699154"/>
                </a:lnTo>
                <a:lnTo>
                  <a:pt x="411951" y="2681346"/>
                </a:lnTo>
                <a:lnTo>
                  <a:pt x="406783" y="2674466"/>
                </a:lnTo>
                <a:lnTo>
                  <a:pt x="401615" y="2676085"/>
                </a:lnTo>
                <a:lnTo>
                  <a:pt x="394971" y="2672847"/>
                </a:lnTo>
                <a:lnTo>
                  <a:pt x="377253" y="2657468"/>
                </a:lnTo>
                <a:lnTo>
                  <a:pt x="375039" y="2643303"/>
                </a:lnTo>
                <a:lnTo>
                  <a:pt x="377991" y="2635613"/>
                </a:lnTo>
                <a:lnTo>
                  <a:pt x="374300" y="2634399"/>
                </a:lnTo>
                <a:lnTo>
                  <a:pt x="365441" y="2643708"/>
                </a:lnTo>
                <a:lnTo>
                  <a:pt x="359535" y="2644112"/>
                </a:lnTo>
                <a:lnTo>
                  <a:pt x="352891" y="2646945"/>
                </a:lnTo>
                <a:lnTo>
                  <a:pt x="349200" y="2640065"/>
                </a:lnTo>
                <a:lnTo>
                  <a:pt x="350676" y="2636828"/>
                </a:lnTo>
                <a:lnTo>
                  <a:pt x="344032" y="2634399"/>
                </a:lnTo>
                <a:lnTo>
                  <a:pt x="337388" y="2634804"/>
                </a:lnTo>
                <a:lnTo>
                  <a:pt x="337388" y="2630352"/>
                </a:lnTo>
                <a:lnTo>
                  <a:pt x="326314" y="2625091"/>
                </a:lnTo>
                <a:lnTo>
                  <a:pt x="317455" y="2622663"/>
                </a:lnTo>
                <a:lnTo>
                  <a:pt x="312288" y="2614164"/>
                </a:lnTo>
                <a:lnTo>
                  <a:pt x="311550" y="2605260"/>
                </a:lnTo>
                <a:lnTo>
                  <a:pt x="302691" y="2601617"/>
                </a:lnTo>
                <a:lnTo>
                  <a:pt x="293093" y="2589476"/>
                </a:lnTo>
                <a:lnTo>
                  <a:pt x="295308" y="2586643"/>
                </a:lnTo>
                <a:lnTo>
                  <a:pt x="308596" y="2585834"/>
                </a:lnTo>
                <a:lnTo>
                  <a:pt x="315979" y="2588262"/>
                </a:lnTo>
                <a:lnTo>
                  <a:pt x="327791" y="2590285"/>
                </a:lnTo>
                <a:lnTo>
                  <a:pt x="335173" y="2594333"/>
                </a:lnTo>
                <a:lnTo>
                  <a:pt x="338126" y="2589881"/>
                </a:lnTo>
                <a:lnTo>
                  <a:pt x="339603" y="2584215"/>
                </a:lnTo>
                <a:lnTo>
                  <a:pt x="331482" y="2583001"/>
                </a:lnTo>
                <a:lnTo>
                  <a:pt x="330744" y="2580572"/>
                </a:lnTo>
                <a:lnTo>
                  <a:pt x="335911" y="2575716"/>
                </a:lnTo>
                <a:lnTo>
                  <a:pt x="341079" y="2577739"/>
                </a:lnTo>
                <a:lnTo>
                  <a:pt x="344032" y="2570454"/>
                </a:lnTo>
                <a:lnTo>
                  <a:pt x="340341" y="2565193"/>
                </a:lnTo>
                <a:lnTo>
                  <a:pt x="340341" y="2560337"/>
                </a:lnTo>
                <a:lnTo>
                  <a:pt x="346247" y="2553456"/>
                </a:lnTo>
                <a:lnTo>
                  <a:pt x="339603" y="2543339"/>
                </a:lnTo>
                <a:lnTo>
                  <a:pt x="335911" y="2541720"/>
                </a:lnTo>
                <a:lnTo>
                  <a:pt x="330744" y="2527959"/>
                </a:lnTo>
                <a:lnTo>
                  <a:pt x="318194" y="2516627"/>
                </a:lnTo>
                <a:lnTo>
                  <a:pt x="315979" y="2509343"/>
                </a:lnTo>
                <a:lnTo>
                  <a:pt x="309335" y="2500034"/>
                </a:lnTo>
                <a:lnTo>
                  <a:pt x="295308" y="2487083"/>
                </a:lnTo>
                <a:lnTo>
                  <a:pt x="289402" y="2487488"/>
                </a:lnTo>
                <a:lnTo>
                  <a:pt x="280543" y="2479798"/>
                </a:lnTo>
                <a:lnTo>
                  <a:pt x="276114" y="2467252"/>
                </a:lnTo>
                <a:lnTo>
                  <a:pt x="275376" y="2451873"/>
                </a:lnTo>
                <a:lnTo>
                  <a:pt x="272422" y="2446612"/>
                </a:lnTo>
                <a:lnTo>
                  <a:pt x="266517" y="2441351"/>
                </a:lnTo>
                <a:lnTo>
                  <a:pt x="267255" y="2432042"/>
                </a:lnTo>
                <a:lnTo>
                  <a:pt x="270946" y="2427995"/>
                </a:lnTo>
                <a:lnTo>
                  <a:pt x="269470" y="2419091"/>
                </a:lnTo>
                <a:lnTo>
                  <a:pt x="259134" y="2410187"/>
                </a:lnTo>
                <a:lnTo>
                  <a:pt x="256919" y="2404521"/>
                </a:lnTo>
                <a:lnTo>
                  <a:pt x="259872" y="2401688"/>
                </a:lnTo>
                <a:lnTo>
                  <a:pt x="259872" y="2396832"/>
                </a:lnTo>
                <a:lnTo>
                  <a:pt x="247322" y="2381857"/>
                </a:lnTo>
                <a:lnTo>
                  <a:pt x="243631" y="2373358"/>
                </a:lnTo>
                <a:lnTo>
                  <a:pt x="245107" y="2366074"/>
                </a:lnTo>
                <a:lnTo>
                  <a:pt x="248799" y="2363241"/>
                </a:lnTo>
                <a:lnTo>
                  <a:pt x="243631" y="2356765"/>
                </a:lnTo>
                <a:lnTo>
                  <a:pt x="237725" y="2346647"/>
                </a:lnTo>
                <a:lnTo>
                  <a:pt x="231081" y="2323174"/>
                </a:lnTo>
                <a:lnTo>
                  <a:pt x="229604" y="2312247"/>
                </a:lnTo>
                <a:lnTo>
                  <a:pt x="228866" y="2304557"/>
                </a:lnTo>
                <a:lnTo>
                  <a:pt x="231081" y="2293225"/>
                </a:lnTo>
                <a:lnTo>
                  <a:pt x="228866" y="2279465"/>
                </a:lnTo>
                <a:lnTo>
                  <a:pt x="211886" y="2255182"/>
                </a:lnTo>
                <a:lnTo>
                  <a:pt x="200813" y="2244659"/>
                </a:lnTo>
                <a:lnTo>
                  <a:pt x="194169" y="2245874"/>
                </a:lnTo>
                <a:lnTo>
                  <a:pt x="189001" y="2246278"/>
                </a:lnTo>
                <a:lnTo>
                  <a:pt x="186048" y="2244659"/>
                </a:lnTo>
                <a:lnTo>
                  <a:pt x="186048" y="2236970"/>
                </a:lnTo>
                <a:lnTo>
                  <a:pt x="184571" y="2231709"/>
                </a:lnTo>
                <a:lnTo>
                  <a:pt x="172021" y="2228471"/>
                </a:lnTo>
                <a:lnTo>
                  <a:pt x="163901" y="2228066"/>
                </a:lnTo>
                <a:lnTo>
                  <a:pt x="150612" y="2221590"/>
                </a:lnTo>
                <a:lnTo>
                  <a:pt x="150612" y="2213496"/>
                </a:lnTo>
                <a:lnTo>
                  <a:pt x="144706" y="2207425"/>
                </a:lnTo>
                <a:lnTo>
                  <a:pt x="131418" y="2207425"/>
                </a:lnTo>
                <a:lnTo>
                  <a:pt x="124035" y="2206211"/>
                </a:lnTo>
                <a:lnTo>
                  <a:pt x="115915" y="2201760"/>
                </a:lnTo>
                <a:lnTo>
                  <a:pt x="105579" y="2198927"/>
                </a:lnTo>
                <a:lnTo>
                  <a:pt x="88600" y="2198927"/>
                </a:lnTo>
                <a:lnTo>
                  <a:pt x="83432" y="2195689"/>
                </a:lnTo>
                <a:lnTo>
                  <a:pt x="81217" y="2187999"/>
                </a:lnTo>
                <a:lnTo>
                  <a:pt x="83432" y="2186785"/>
                </a:lnTo>
                <a:lnTo>
                  <a:pt x="85647" y="2179500"/>
                </a:lnTo>
                <a:lnTo>
                  <a:pt x="89338" y="2165335"/>
                </a:lnTo>
                <a:lnTo>
                  <a:pt x="86385" y="2156027"/>
                </a:lnTo>
                <a:lnTo>
                  <a:pt x="78264" y="2147528"/>
                </a:lnTo>
                <a:lnTo>
                  <a:pt x="77526" y="2145099"/>
                </a:lnTo>
                <a:lnTo>
                  <a:pt x="79003" y="2141862"/>
                </a:lnTo>
                <a:lnTo>
                  <a:pt x="75312" y="2138624"/>
                </a:lnTo>
                <a:lnTo>
                  <a:pt x="67191" y="2129315"/>
                </a:lnTo>
                <a:lnTo>
                  <a:pt x="56855" y="2108675"/>
                </a:lnTo>
                <a:lnTo>
                  <a:pt x="55379" y="2092891"/>
                </a:lnTo>
                <a:lnTo>
                  <a:pt x="47258" y="2087630"/>
                </a:lnTo>
                <a:lnTo>
                  <a:pt x="45782" y="2081964"/>
                </a:lnTo>
                <a:lnTo>
                  <a:pt x="46520" y="2073060"/>
                </a:lnTo>
                <a:lnTo>
                  <a:pt x="43567" y="2063752"/>
                </a:lnTo>
                <a:lnTo>
                  <a:pt x="44305" y="2059705"/>
                </a:lnTo>
                <a:lnTo>
                  <a:pt x="48735" y="2060109"/>
                </a:lnTo>
                <a:lnTo>
                  <a:pt x="55379" y="2053634"/>
                </a:lnTo>
                <a:lnTo>
                  <a:pt x="54641" y="2046349"/>
                </a:lnTo>
                <a:lnTo>
                  <a:pt x="49473" y="2041492"/>
                </a:lnTo>
                <a:lnTo>
                  <a:pt x="42090" y="2037041"/>
                </a:lnTo>
                <a:lnTo>
                  <a:pt x="39876" y="2028137"/>
                </a:lnTo>
                <a:lnTo>
                  <a:pt x="34708" y="2025709"/>
                </a:lnTo>
                <a:lnTo>
                  <a:pt x="33970" y="2018424"/>
                </a:lnTo>
                <a:lnTo>
                  <a:pt x="36184" y="2010329"/>
                </a:lnTo>
                <a:lnTo>
                  <a:pt x="35446" y="2005878"/>
                </a:lnTo>
                <a:lnTo>
                  <a:pt x="39876" y="2001830"/>
                </a:lnTo>
                <a:lnTo>
                  <a:pt x="39138" y="1996164"/>
                </a:lnTo>
                <a:lnTo>
                  <a:pt x="42829" y="1991308"/>
                </a:lnTo>
                <a:lnTo>
                  <a:pt x="46520" y="1994141"/>
                </a:lnTo>
                <a:lnTo>
                  <a:pt x="50949" y="2002235"/>
                </a:lnTo>
                <a:lnTo>
                  <a:pt x="59070" y="2006282"/>
                </a:lnTo>
                <a:lnTo>
                  <a:pt x="56117" y="2002235"/>
                </a:lnTo>
                <a:lnTo>
                  <a:pt x="53164" y="1995355"/>
                </a:lnTo>
                <a:lnTo>
                  <a:pt x="51688" y="1983618"/>
                </a:lnTo>
                <a:lnTo>
                  <a:pt x="47258" y="1980785"/>
                </a:lnTo>
                <a:lnTo>
                  <a:pt x="47996" y="1974715"/>
                </a:lnTo>
                <a:lnTo>
                  <a:pt x="52426" y="1974715"/>
                </a:lnTo>
                <a:lnTo>
                  <a:pt x="56117" y="1977548"/>
                </a:lnTo>
                <a:lnTo>
                  <a:pt x="64976" y="1975119"/>
                </a:lnTo>
                <a:lnTo>
                  <a:pt x="73835" y="1973096"/>
                </a:lnTo>
                <a:lnTo>
                  <a:pt x="61285" y="1971882"/>
                </a:lnTo>
                <a:lnTo>
                  <a:pt x="58332" y="1968644"/>
                </a:lnTo>
                <a:lnTo>
                  <a:pt x="50949" y="1968239"/>
                </a:lnTo>
                <a:lnTo>
                  <a:pt x="49473" y="1964597"/>
                </a:lnTo>
                <a:lnTo>
                  <a:pt x="47258" y="1966620"/>
                </a:lnTo>
                <a:lnTo>
                  <a:pt x="40614" y="1962978"/>
                </a:lnTo>
                <a:lnTo>
                  <a:pt x="40614" y="1973096"/>
                </a:lnTo>
                <a:lnTo>
                  <a:pt x="40614" y="1983214"/>
                </a:lnTo>
                <a:lnTo>
                  <a:pt x="37661" y="1981999"/>
                </a:lnTo>
                <a:lnTo>
                  <a:pt x="33970" y="1981999"/>
                </a:lnTo>
                <a:lnTo>
                  <a:pt x="31755" y="1977548"/>
                </a:lnTo>
                <a:lnTo>
                  <a:pt x="20681" y="1967430"/>
                </a:lnTo>
                <a:lnTo>
                  <a:pt x="17728" y="1960954"/>
                </a:lnTo>
                <a:lnTo>
                  <a:pt x="20681" y="1955288"/>
                </a:lnTo>
                <a:lnTo>
                  <a:pt x="19205" y="1946385"/>
                </a:lnTo>
                <a:lnTo>
                  <a:pt x="0" y="1918936"/>
                </a:lnTo>
                <a:lnTo>
                  <a:pt x="0" y="1903231"/>
                </a:lnTo>
                <a:lnTo>
                  <a:pt x="2964" y="1898628"/>
                </a:lnTo>
                <a:lnTo>
                  <a:pt x="1487" y="1889320"/>
                </a:lnTo>
                <a:lnTo>
                  <a:pt x="0" y="1886739"/>
                </a:lnTo>
                <a:lnTo>
                  <a:pt x="0" y="1873145"/>
                </a:lnTo>
                <a:lnTo>
                  <a:pt x="2964" y="1869084"/>
                </a:lnTo>
                <a:lnTo>
                  <a:pt x="4440" y="1858561"/>
                </a:lnTo>
                <a:lnTo>
                  <a:pt x="3702" y="1839945"/>
                </a:lnTo>
                <a:lnTo>
                  <a:pt x="0" y="1831625"/>
                </a:lnTo>
                <a:lnTo>
                  <a:pt x="0" y="1786731"/>
                </a:lnTo>
                <a:lnTo>
                  <a:pt x="7393" y="1782070"/>
                </a:lnTo>
                <a:lnTo>
                  <a:pt x="12561" y="1769929"/>
                </a:lnTo>
                <a:lnTo>
                  <a:pt x="9608" y="1767905"/>
                </a:lnTo>
                <a:lnTo>
                  <a:pt x="8131" y="1761835"/>
                </a:lnTo>
                <a:lnTo>
                  <a:pt x="13299" y="1756978"/>
                </a:lnTo>
                <a:lnTo>
                  <a:pt x="18467" y="1746860"/>
                </a:lnTo>
                <a:lnTo>
                  <a:pt x="20681" y="1727839"/>
                </a:lnTo>
                <a:lnTo>
                  <a:pt x="17728" y="1716507"/>
                </a:lnTo>
                <a:lnTo>
                  <a:pt x="17728" y="1709222"/>
                </a:lnTo>
                <a:lnTo>
                  <a:pt x="22158" y="1703960"/>
                </a:lnTo>
                <a:lnTo>
                  <a:pt x="15514" y="1694247"/>
                </a:lnTo>
                <a:lnTo>
                  <a:pt x="16252" y="1682106"/>
                </a:lnTo>
                <a:lnTo>
                  <a:pt x="20681" y="1664703"/>
                </a:lnTo>
                <a:lnTo>
                  <a:pt x="19205" y="1646896"/>
                </a:lnTo>
                <a:lnTo>
                  <a:pt x="22896" y="1638801"/>
                </a:lnTo>
                <a:lnTo>
                  <a:pt x="36184" y="1623827"/>
                </a:lnTo>
                <a:lnTo>
                  <a:pt x="39138" y="1614519"/>
                </a:lnTo>
                <a:lnTo>
                  <a:pt x="43567" y="1609662"/>
                </a:lnTo>
                <a:lnTo>
                  <a:pt x="49473" y="1594688"/>
                </a:lnTo>
                <a:lnTo>
                  <a:pt x="59070" y="1584570"/>
                </a:lnTo>
                <a:lnTo>
                  <a:pt x="65714" y="1572833"/>
                </a:lnTo>
                <a:lnTo>
                  <a:pt x="69405" y="1548145"/>
                </a:lnTo>
                <a:lnTo>
                  <a:pt x="81217" y="1526291"/>
                </a:lnTo>
                <a:lnTo>
                  <a:pt x="83432" y="1505650"/>
                </a:lnTo>
                <a:lnTo>
                  <a:pt x="96720" y="1477725"/>
                </a:lnTo>
                <a:lnTo>
                  <a:pt x="101888" y="1468012"/>
                </a:lnTo>
                <a:lnTo>
                  <a:pt x="110009" y="1455466"/>
                </a:lnTo>
                <a:lnTo>
                  <a:pt x="108532" y="1448586"/>
                </a:lnTo>
                <a:lnTo>
                  <a:pt x="108532" y="1441705"/>
                </a:lnTo>
                <a:lnTo>
                  <a:pt x="118868" y="1429969"/>
                </a:lnTo>
                <a:lnTo>
                  <a:pt x="118868" y="1422684"/>
                </a:lnTo>
                <a:lnTo>
                  <a:pt x="121821" y="1420256"/>
                </a:lnTo>
                <a:lnTo>
                  <a:pt x="127727" y="1424303"/>
                </a:lnTo>
                <a:lnTo>
                  <a:pt x="144706" y="1424707"/>
                </a:lnTo>
                <a:lnTo>
                  <a:pt x="151350" y="1429564"/>
                </a:lnTo>
                <a:lnTo>
                  <a:pt x="157995" y="1428350"/>
                </a:lnTo>
                <a:lnTo>
                  <a:pt x="166854" y="1433611"/>
                </a:lnTo>
                <a:lnTo>
                  <a:pt x="171283" y="1443729"/>
                </a:lnTo>
                <a:lnTo>
                  <a:pt x="169807" y="1432397"/>
                </a:lnTo>
                <a:lnTo>
                  <a:pt x="164639" y="1426326"/>
                </a:lnTo>
                <a:lnTo>
                  <a:pt x="154304" y="1424707"/>
                </a:lnTo>
                <a:lnTo>
                  <a:pt x="145445" y="1418637"/>
                </a:lnTo>
                <a:lnTo>
                  <a:pt x="132156" y="1417423"/>
                </a:lnTo>
                <a:lnTo>
                  <a:pt x="118868" y="1414185"/>
                </a:lnTo>
                <a:lnTo>
                  <a:pt x="117391" y="1409328"/>
                </a:lnTo>
                <a:lnTo>
                  <a:pt x="121083" y="1405686"/>
                </a:lnTo>
                <a:lnTo>
                  <a:pt x="124035" y="1406900"/>
                </a:lnTo>
                <a:lnTo>
                  <a:pt x="129941" y="1400829"/>
                </a:lnTo>
                <a:lnTo>
                  <a:pt x="130680" y="1391521"/>
                </a:lnTo>
                <a:lnTo>
                  <a:pt x="132894" y="1384641"/>
                </a:lnTo>
                <a:lnTo>
                  <a:pt x="125512" y="1381808"/>
                </a:lnTo>
                <a:lnTo>
                  <a:pt x="121821" y="1377761"/>
                </a:lnTo>
                <a:lnTo>
                  <a:pt x="124035" y="1370476"/>
                </a:lnTo>
                <a:lnTo>
                  <a:pt x="129203" y="1370476"/>
                </a:lnTo>
                <a:lnTo>
                  <a:pt x="132894" y="1365214"/>
                </a:lnTo>
                <a:lnTo>
                  <a:pt x="132894" y="1361977"/>
                </a:lnTo>
                <a:lnTo>
                  <a:pt x="126250" y="1360358"/>
                </a:lnTo>
                <a:lnTo>
                  <a:pt x="125512" y="1354287"/>
                </a:lnTo>
                <a:lnTo>
                  <a:pt x="127727" y="1342550"/>
                </a:lnTo>
                <a:lnTo>
                  <a:pt x="124774" y="1330814"/>
                </a:lnTo>
                <a:lnTo>
                  <a:pt x="129941" y="1307340"/>
                </a:lnTo>
                <a:lnTo>
                  <a:pt x="124774" y="1290342"/>
                </a:lnTo>
                <a:lnTo>
                  <a:pt x="124035" y="1282248"/>
                </a:lnTo>
                <a:lnTo>
                  <a:pt x="132156" y="1265250"/>
                </a:lnTo>
                <a:lnTo>
                  <a:pt x="133633" y="1255942"/>
                </a:lnTo>
                <a:lnTo>
                  <a:pt x="137324" y="1255132"/>
                </a:lnTo>
                <a:lnTo>
                  <a:pt x="160209" y="1273344"/>
                </a:lnTo>
                <a:lnTo>
                  <a:pt x="172021" y="1280629"/>
                </a:lnTo>
                <a:lnTo>
                  <a:pt x="194907" y="1282248"/>
                </a:lnTo>
                <a:lnTo>
                  <a:pt x="202289" y="1285890"/>
                </a:lnTo>
                <a:lnTo>
                  <a:pt x="207457" y="1293985"/>
                </a:lnTo>
                <a:lnTo>
                  <a:pt x="211886" y="1291961"/>
                </a:lnTo>
                <a:lnTo>
                  <a:pt x="216316" y="1292366"/>
                </a:lnTo>
                <a:lnTo>
                  <a:pt x="220007" y="1298032"/>
                </a:lnTo>
                <a:lnTo>
                  <a:pt x="217054" y="1303293"/>
                </a:lnTo>
                <a:lnTo>
                  <a:pt x="206719" y="1306936"/>
                </a:lnTo>
                <a:lnTo>
                  <a:pt x="197122" y="1315435"/>
                </a:lnTo>
                <a:lnTo>
                  <a:pt x="196383" y="1320291"/>
                </a:lnTo>
                <a:lnTo>
                  <a:pt x="204504" y="1320291"/>
                </a:lnTo>
                <a:lnTo>
                  <a:pt x="208195" y="1314625"/>
                </a:lnTo>
                <a:lnTo>
                  <a:pt x="218531" y="1306531"/>
                </a:lnTo>
                <a:lnTo>
                  <a:pt x="223699" y="1305721"/>
                </a:lnTo>
                <a:lnTo>
                  <a:pt x="224437" y="1313006"/>
                </a:lnTo>
                <a:lnTo>
                  <a:pt x="217054" y="1318672"/>
                </a:lnTo>
                <a:lnTo>
                  <a:pt x="211148" y="1329600"/>
                </a:lnTo>
                <a:lnTo>
                  <a:pt x="211148" y="1340932"/>
                </a:lnTo>
                <a:lnTo>
                  <a:pt x="207457" y="1344169"/>
                </a:lnTo>
                <a:lnTo>
                  <a:pt x="206719" y="1337289"/>
                </a:lnTo>
                <a:lnTo>
                  <a:pt x="200075" y="1342550"/>
                </a:lnTo>
                <a:lnTo>
                  <a:pt x="197860" y="1338908"/>
                </a:lnTo>
                <a:lnTo>
                  <a:pt x="190478" y="1347002"/>
                </a:lnTo>
                <a:lnTo>
                  <a:pt x="193430" y="1351454"/>
                </a:lnTo>
                <a:lnTo>
                  <a:pt x="201551" y="1355501"/>
                </a:lnTo>
                <a:lnTo>
                  <a:pt x="212625" y="1349026"/>
                </a:lnTo>
                <a:lnTo>
                  <a:pt x="215578" y="1340932"/>
                </a:lnTo>
                <a:lnTo>
                  <a:pt x="221484" y="1335266"/>
                </a:lnTo>
                <a:lnTo>
                  <a:pt x="221484" y="1325148"/>
                </a:lnTo>
                <a:lnTo>
                  <a:pt x="227390" y="1320696"/>
                </a:lnTo>
                <a:lnTo>
                  <a:pt x="230343" y="1308959"/>
                </a:lnTo>
                <a:lnTo>
                  <a:pt x="238463" y="1304103"/>
                </a:lnTo>
                <a:lnTo>
                  <a:pt x="246584" y="1294794"/>
                </a:lnTo>
                <a:lnTo>
                  <a:pt x="242155" y="1289533"/>
                </a:lnTo>
                <a:lnTo>
                  <a:pt x="241416" y="1283057"/>
                </a:lnTo>
                <a:lnTo>
                  <a:pt x="237725" y="1280629"/>
                </a:lnTo>
                <a:lnTo>
                  <a:pt x="243631" y="1273344"/>
                </a:lnTo>
                <a:lnTo>
                  <a:pt x="247322" y="1269297"/>
                </a:lnTo>
                <a:lnTo>
                  <a:pt x="239940" y="1264845"/>
                </a:lnTo>
                <a:lnTo>
                  <a:pt x="238463" y="1257156"/>
                </a:lnTo>
                <a:lnTo>
                  <a:pt x="247322" y="1251490"/>
                </a:lnTo>
                <a:lnTo>
                  <a:pt x="248060" y="1245014"/>
                </a:lnTo>
                <a:lnTo>
                  <a:pt x="236987" y="1237729"/>
                </a:lnTo>
                <a:lnTo>
                  <a:pt x="233296" y="1221541"/>
                </a:lnTo>
                <a:lnTo>
                  <a:pt x="233296" y="1221136"/>
                </a:lnTo>
                <a:lnTo>
                  <a:pt x="225913" y="1219922"/>
                </a:lnTo>
                <a:lnTo>
                  <a:pt x="222222" y="1204138"/>
                </a:lnTo>
                <a:lnTo>
                  <a:pt x="231819" y="1185926"/>
                </a:lnTo>
                <a:lnTo>
                  <a:pt x="234772" y="1174189"/>
                </a:lnTo>
                <a:lnTo>
                  <a:pt x="228866" y="1179450"/>
                </a:lnTo>
                <a:lnTo>
                  <a:pt x="217054" y="1183093"/>
                </a:lnTo>
                <a:lnTo>
                  <a:pt x="205242" y="1189568"/>
                </a:lnTo>
                <a:lnTo>
                  <a:pt x="196383" y="1177427"/>
                </a:lnTo>
                <a:lnTo>
                  <a:pt x="196383" y="1168118"/>
                </a:lnTo>
                <a:lnTo>
                  <a:pt x="201551" y="1169333"/>
                </a:lnTo>
                <a:lnTo>
                  <a:pt x="205242" y="1176617"/>
                </a:lnTo>
                <a:lnTo>
                  <a:pt x="209672" y="1177832"/>
                </a:lnTo>
                <a:lnTo>
                  <a:pt x="210410" y="1172570"/>
                </a:lnTo>
                <a:lnTo>
                  <a:pt x="205981" y="1164881"/>
                </a:lnTo>
                <a:lnTo>
                  <a:pt x="203766" y="1157191"/>
                </a:lnTo>
                <a:lnTo>
                  <a:pt x="196383" y="1157191"/>
                </a:lnTo>
                <a:lnTo>
                  <a:pt x="189739" y="1161238"/>
                </a:lnTo>
                <a:lnTo>
                  <a:pt x="179404" y="1156787"/>
                </a:lnTo>
                <a:lnTo>
                  <a:pt x="172021" y="1144645"/>
                </a:lnTo>
                <a:lnTo>
                  <a:pt x="172760" y="1140193"/>
                </a:lnTo>
                <a:lnTo>
                  <a:pt x="185310" y="1132504"/>
                </a:lnTo>
                <a:lnTo>
                  <a:pt x="190478" y="1121576"/>
                </a:lnTo>
                <a:lnTo>
                  <a:pt x="197122" y="1115506"/>
                </a:lnTo>
                <a:lnTo>
                  <a:pt x="194169" y="1112673"/>
                </a:lnTo>
                <a:lnTo>
                  <a:pt x="184571" y="1115506"/>
                </a:lnTo>
                <a:lnTo>
                  <a:pt x="174236" y="1115506"/>
                </a:lnTo>
                <a:lnTo>
                  <a:pt x="171283" y="1111863"/>
                </a:lnTo>
                <a:lnTo>
                  <a:pt x="178666" y="1104983"/>
                </a:lnTo>
                <a:lnTo>
                  <a:pt x="187525" y="1092842"/>
                </a:lnTo>
                <a:lnTo>
                  <a:pt x="187525" y="1079891"/>
                </a:lnTo>
                <a:lnTo>
                  <a:pt x="191954" y="1075034"/>
                </a:lnTo>
                <a:lnTo>
                  <a:pt x="191954" y="1069368"/>
                </a:lnTo>
                <a:lnTo>
                  <a:pt x="185310" y="1070987"/>
                </a:lnTo>
                <a:lnTo>
                  <a:pt x="181619" y="1078677"/>
                </a:lnTo>
                <a:lnTo>
                  <a:pt x="180142" y="1094865"/>
                </a:lnTo>
                <a:lnTo>
                  <a:pt x="169068" y="1108625"/>
                </a:lnTo>
                <a:lnTo>
                  <a:pt x="163163" y="1109435"/>
                </a:lnTo>
                <a:lnTo>
                  <a:pt x="157256" y="1105792"/>
                </a:lnTo>
                <a:lnTo>
                  <a:pt x="152089" y="1104174"/>
                </a:lnTo>
                <a:lnTo>
                  <a:pt x="152089" y="1099317"/>
                </a:lnTo>
                <a:lnTo>
                  <a:pt x="155042" y="1095270"/>
                </a:lnTo>
                <a:lnTo>
                  <a:pt x="155042" y="1091223"/>
                </a:lnTo>
                <a:lnTo>
                  <a:pt x="146921" y="1096079"/>
                </a:lnTo>
                <a:lnTo>
                  <a:pt x="142492" y="1101745"/>
                </a:lnTo>
                <a:lnTo>
                  <a:pt x="139539" y="1102150"/>
                </a:lnTo>
                <a:lnTo>
                  <a:pt x="137324" y="1096889"/>
                </a:lnTo>
                <a:lnTo>
                  <a:pt x="132156" y="1098103"/>
                </a:lnTo>
                <a:lnTo>
                  <a:pt x="126250" y="1102150"/>
                </a:lnTo>
                <a:lnTo>
                  <a:pt x="119606" y="1098508"/>
                </a:lnTo>
                <a:lnTo>
                  <a:pt x="119606" y="1095270"/>
                </a:lnTo>
                <a:lnTo>
                  <a:pt x="126250" y="1087985"/>
                </a:lnTo>
                <a:lnTo>
                  <a:pt x="134371" y="1087580"/>
                </a:lnTo>
                <a:lnTo>
                  <a:pt x="146183" y="1084747"/>
                </a:lnTo>
                <a:lnTo>
                  <a:pt x="159471" y="1076248"/>
                </a:lnTo>
                <a:lnTo>
                  <a:pt x="163901" y="1067345"/>
                </a:lnTo>
                <a:lnTo>
                  <a:pt x="163901" y="1058036"/>
                </a:lnTo>
                <a:lnTo>
                  <a:pt x="162424" y="1065726"/>
                </a:lnTo>
                <a:lnTo>
                  <a:pt x="153565" y="1071392"/>
                </a:lnTo>
                <a:lnTo>
                  <a:pt x="147659" y="1081105"/>
                </a:lnTo>
                <a:lnTo>
                  <a:pt x="142492" y="1084343"/>
                </a:lnTo>
                <a:lnTo>
                  <a:pt x="128465" y="1079891"/>
                </a:lnTo>
                <a:lnTo>
                  <a:pt x="125512" y="1073415"/>
                </a:lnTo>
                <a:lnTo>
                  <a:pt x="117391" y="1073011"/>
                </a:lnTo>
                <a:lnTo>
                  <a:pt x="117391" y="1069368"/>
                </a:lnTo>
                <a:lnTo>
                  <a:pt x="124035" y="1066940"/>
                </a:lnTo>
                <a:lnTo>
                  <a:pt x="120344" y="1063702"/>
                </a:lnTo>
                <a:lnTo>
                  <a:pt x="107794" y="1065726"/>
                </a:lnTo>
                <a:lnTo>
                  <a:pt x="99674" y="1061679"/>
                </a:lnTo>
                <a:lnTo>
                  <a:pt x="93029" y="1062488"/>
                </a:lnTo>
                <a:lnTo>
                  <a:pt x="91553" y="1069368"/>
                </a:lnTo>
                <a:lnTo>
                  <a:pt x="79741" y="1062083"/>
                </a:lnTo>
                <a:lnTo>
                  <a:pt x="75312" y="1053180"/>
                </a:lnTo>
                <a:lnTo>
                  <a:pt x="79003" y="1049942"/>
                </a:lnTo>
                <a:lnTo>
                  <a:pt x="84909" y="1054394"/>
                </a:lnTo>
                <a:lnTo>
                  <a:pt x="95982" y="1056822"/>
                </a:lnTo>
                <a:lnTo>
                  <a:pt x="107794" y="1054798"/>
                </a:lnTo>
                <a:lnTo>
                  <a:pt x="108532" y="1050347"/>
                </a:lnTo>
                <a:lnTo>
                  <a:pt x="103365" y="1051156"/>
                </a:lnTo>
                <a:lnTo>
                  <a:pt x="90076" y="1050751"/>
                </a:lnTo>
                <a:lnTo>
                  <a:pt x="86385" y="1048323"/>
                </a:lnTo>
                <a:lnTo>
                  <a:pt x="88600" y="1045895"/>
                </a:lnTo>
                <a:lnTo>
                  <a:pt x="96720" y="1047918"/>
                </a:lnTo>
                <a:lnTo>
                  <a:pt x="107056" y="1045895"/>
                </a:lnTo>
                <a:lnTo>
                  <a:pt x="107794" y="1041848"/>
                </a:lnTo>
                <a:lnTo>
                  <a:pt x="95244" y="1042252"/>
                </a:lnTo>
                <a:lnTo>
                  <a:pt x="89338" y="1038610"/>
                </a:lnTo>
                <a:lnTo>
                  <a:pt x="78264" y="1041038"/>
                </a:lnTo>
                <a:lnTo>
                  <a:pt x="71620" y="1041038"/>
                </a:lnTo>
                <a:lnTo>
                  <a:pt x="67191" y="1037396"/>
                </a:lnTo>
                <a:lnTo>
                  <a:pt x="68667" y="1029301"/>
                </a:lnTo>
                <a:lnTo>
                  <a:pt x="78264" y="1027278"/>
                </a:lnTo>
                <a:lnTo>
                  <a:pt x="84170" y="1031325"/>
                </a:lnTo>
                <a:lnTo>
                  <a:pt x="93768" y="1032134"/>
                </a:lnTo>
                <a:lnTo>
                  <a:pt x="99674" y="1027278"/>
                </a:lnTo>
                <a:lnTo>
                  <a:pt x="90076" y="1027278"/>
                </a:lnTo>
                <a:lnTo>
                  <a:pt x="82694" y="1023635"/>
                </a:lnTo>
                <a:lnTo>
                  <a:pt x="70882" y="1023231"/>
                </a:lnTo>
                <a:lnTo>
                  <a:pt x="71620" y="1019993"/>
                </a:lnTo>
                <a:lnTo>
                  <a:pt x="85647" y="1016350"/>
                </a:lnTo>
                <a:lnTo>
                  <a:pt x="91553" y="1018779"/>
                </a:lnTo>
                <a:lnTo>
                  <a:pt x="97459" y="1017160"/>
                </a:lnTo>
                <a:lnTo>
                  <a:pt x="95244" y="1012708"/>
                </a:lnTo>
                <a:lnTo>
                  <a:pt x="95244" y="1008256"/>
                </a:lnTo>
                <a:lnTo>
                  <a:pt x="101150" y="1003400"/>
                </a:lnTo>
                <a:lnTo>
                  <a:pt x="113700" y="1003400"/>
                </a:lnTo>
                <a:lnTo>
                  <a:pt x="122559" y="1005018"/>
                </a:lnTo>
                <a:lnTo>
                  <a:pt x="125512" y="1002185"/>
                </a:lnTo>
                <a:lnTo>
                  <a:pt x="110009" y="1000162"/>
                </a:lnTo>
                <a:lnTo>
                  <a:pt x="105579" y="995710"/>
                </a:lnTo>
                <a:lnTo>
                  <a:pt x="100412" y="994496"/>
                </a:lnTo>
                <a:lnTo>
                  <a:pt x="95244" y="1001781"/>
                </a:lnTo>
                <a:lnTo>
                  <a:pt x="86385" y="1005423"/>
                </a:lnTo>
                <a:lnTo>
                  <a:pt x="80479" y="1009875"/>
                </a:lnTo>
                <a:lnTo>
                  <a:pt x="76788" y="1007042"/>
                </a:lnTo>
                <a:lnTo>
                  <a:pt x="77526" y="1000567"/>
                </a:lnTo>
                <a:lnTo>
                  <a:pt x="76050" y="994091"/>
                </a:lnTo>
                <a:lnTo>
                  <a:pt x="79741" y="986806"/>
                </a:lnTo>
                <a:lnTo>
                  <a:pt x="92291" y="981140"/>
                </a:lnTo>
                <a:lnTo>
                  <a:pt x="97459" y="974665"/>
                </a:lnTo>
                <a:lnTo>
                  <a:pt x="120344" y="959286"/>
                </a:lnTo>
                <a:lnTo>
                  <a:pt x="127727" y="956048"/>
                </a:lnTo>
                <a:lnTo>
                  <a:pt x="131418" y="961714"/>
                </a:lnTo>
                <a:lnTo>
                  <a:pt x="132156" y="974260"/>
                </a:lnTo>
                <a:lnTo>
                  <a:pt x="137324" y="981545"/>
                </a:lnTo>
                <a:lnTo>
                  <a:pt x="141015" y="979117"/>
                </a:lnTo>
                <a:lnTo>
                  <a:pt x="137324" y="967785"/>
                </a:lnTo>
                <a:lnTo>
                  <a:pt x="137324" y="954429"/>
                </a:lnTo>
                <a:lnTo>
                  <a:pt x="146921" y="950787"/>
                </a:lnTo>
                <a:lnTo>
                  <a:pt x="157995" y="950787"/>
                </a:lnTo>
                <a:lnTo>
                  <a:pt x="149136" y="948358"/>
                </a:lnTo>
                <a:lnTo>
                  <a:pt x="137324" y="948358"/>
                </a:lnTo>
                <a:lnTo>
                  <a:pt x="130680" y="950382"/>
                </a:lnTo>
                <a:lnTo>
                  <a:pt x="126250" y="945121"/>
                </a:lnTo>
                <a:lnTo>
                  <a:pt x="128465" y="939050"/>
                </a:lnTo>
                <a:lnTo>
                  <a:pt x="138800" y="935408"/>
                </a:lnTo>
                <a:lnTo>
                  <a:pt x="148398" y="928932"/>
                </a:lnTo>
                <a:lnTo>
                  <a:pt x="156518" y="917195"/>
                </a:lnTo>
                <a:lnTo>
                  <a:pt x="153565" y="910720"/>
                </a:lnTo>
                <a:lnTo>
                  <a:pt x="150612" y="912339"/>
                </a:lnTo>
                <a:lnTo>
                  <a:pt x="147659" y="920028"/>
                </a:lnTo>
                <a:lnTo>
                  <a:pt x="139539" y="927313"/>
                </a:lnTo>
                <a:lnTo>
                  <a:pt x="129941" y="927718"/>
                </a:lnTo>
                <a:lnTo>
                  <a:pt x="120344" y="939455"/>
                </a:lnTo>
                <a:lnTo>
                  <a:pt x="106318" y="949168"/>
                </a:lnTo>
                <a:lnTo>
                  <a:pt x="92291" y="953620"/>
                </a:lnTo>
                <a:lnTo>
                  <a:pt x="85647" y="945525"/>
                </a:lnTo>
                <a:lnTo>
                  <a:pt x="87862" y="941478"/>
                </a:lnTo>
                <a:lnTo>
                  <a:pt x="95244" y="939455"/>
                </a:lnTo>
                <a:lnTo>
                  <a:pt x="87862" y="937836"/>
                </a:lnTo>
                <a:lnTo>
                  <a:pt x="73835" y="942288"/>
                </a:lnTo>
                <a:lnTo>
                  <a:pt x="68667" y="937836"/>
                </a:lnTo>
                <a:lnTo>
                  <a:pt x="70882" y="933789"/>
                </a:lnTo>
                <a:lnTo>
                  <a:pt x="83432" y="926099"/>
                </a:lnTo>
                <a:lnTo>
                  <a:pt x="91553" y="922457"/>
                </a:lnTo>
                <a:lnTo>
                  <a:pt x="99674" y="923671"/>
                </a:lnTo>
                <a:lnTo>
                  <a:pt x="103365" y="920028"/>
                </a:lnTo>
                <a:lnTo>
                  <a:pt x="103365" y="915981"/>
                </a:lnTo>
                <a:lnTo>
                  <a:pt x="97459" y="911934"/>
                </a:lnTo>
                <a:lnTo>
                  <a:pt x="99674" y="908292"/>
                </a:lnTo>
                <a:lnTo>
                  <a:pt x="104103" y="904245"/>
                </a:lnTo>
                <a:lnTo>
                  <a:pt x="100412" y="900602"/>
                </a:lnTo>
                <a:lnTo>
                  <a:pt x="92291" y="904649"/>
                </a:lnTo>
                <a:lnTo>
                  <a:pt x="87862" y="904649"/>
                </a:lnTo>
                <a:lnTo>
                  <a:pt x="84170" y="897364"/>
                </a:lnTo>
                <a:lnTo>
                  <a:pt x="82694" y="877938"/>
                </a:lnTo>
                <a:lnTo>
                  <a:pt x="78264" y="871867"/>
                </a:lnTo>
                <a:lnTo>
                  <a:pt x="77526" y="864583"/>
                </a:lnTo>
                <a:lnTo>
                  <a:pt x="81217" y="858107"/>
                </a:lnTo>
                <a:lnTo>
                  <a:pt x="93029" y="858917"/>
                </a:lnTo>
                <a:lnTo>
                  <a:pt x="102627" y="862964"/>
                </a:lnTo>
                <a:lnTo>
                  <a:pt x="115177" y="862154"/>
                </a:lnTo>
                <a:lnTo>
                  <a:pt x="125512" y="867011"/>
                </a:lnTo>
                <a:lnTo>
                  <a:pt x="121821" y="862154"/>
                </a:lnTo>
                <a:lnTo>
                  <a:pt x="114438" y="859726"/>
                </a:lnTo>
                <a:lnTo>
                  <a:pt x="104841" y="859726"/>
                </a:lnTo>
                <a:lnTo>
                  <a:pt x="98197" y="853251"/>
                </a:lnTo>
                <a:lnTo>
                  <a:pt x="90076" y="847180"/>
                </a:lnTo>
                <a:lnTo>
                  <a:pt x="89338" y="843133"/>
                </a:lnTo>
                <a:lnTo>
                  <a:pt x="95244" y="833824"/>
                </a:lnTo>
                <a:lnTo>
                  <a:pt x="101150" y="831801"/>
                </a:lnTo>
                <a:lnTo>
                  <a:pt x="105579" y="823302"/>
                </a:lnTo>
                <a:lnTo>
                  <a:pt x="104841" y="813993"/>
                </a:lnTo>
                <a:lnTo>
                  <a:pt x="101150" y="814803"/>
                </a:lnTo>
                <a:lnTo>
                  <a:pt x="92291" y="824921"/>
                </a:lnTo>
                <a:lnTo>
                  <a:pt x="83432" y="830587"/>
                </a:lnTo>
                <a:lnTo>
                  <a:pt x="67929" y="834634"/>
                </a:lnTo>
                <a:lnTo>
                  <a:pt x="60547" y="841919"/>
                </a:lnTo>
                <a:lnTo>
                  <a:pt x="59070" y="848799"/>
                </a:lnTo>
                <a:lnTo>
                  <a:pt x="53164" y="847585"/>
                </a:lnTo>
                <a:lnTo>
                  <a:pt x="45782" y="834229"/>
                </a:lnTo>
                <a:lnTo>
                  <a:pt x="42090" y="820873"/>
                </a:lnTo>
                <a:lnTo>
                  <a:pt x="43567" y="797400"/>
                </a:lnTo>
                <a:lnTo>
                  <a:pt x="47258" y="782425"/>
                </a:lnTo>
                <a:lnTo>
                  <a:pt x="45782" y="776355"/>
                </a:lnTo>
                <a:lnTo>
                  <a:pt x="37661" y="775545"/>
                </a:lnTo>
                <a:lnTo>
                  <a:pt x="36923" y="762594"/>
                </a:lnTo>
                <a:lnTo>
                  <a:pt x="44305" y="758143"/>
                </a:lnTo>
                <a:lnTo>
                  <a:pt x="48735" y="762190"/>
                </a:lnTo>
                <a:lnTo>
                  <a:pt x="54641" y="764213"/>
                </a:lnTo>
                <a:lnTo>
                  <a:pt x="52426" y="754500"/>
                </a:lnTo>
                <a:lnTo>
                  <a:pt x="62023" y="747215"/>
                </a:lnTo>
                <a:lnTo>
                  <a:pt x="67191" y="735074"/>
                </a:lnTo>
                <a:lnTo>
                  <a:pt x="74573" y="733455"/>
                </a:lnTo>
                <a:lnTo>
                  <a:pt x="85647" y="735074"/>
                </a:lnTo>
                <a:lnTo>
                  <a:pt x="90815" y="730622"/>
                </a:lnTo>
                <a:lnTo>
                  <a:pt x="84170" y="730217"/>
                </a:lnTo>
                <a:lnTo>
                  <a:pt x="83432" y="726980"/>
                </a:lnTo>
                <a:lnTo>
                  <a:pt x="96720" y="712815"/>
                </a:lnTo>
                <a:lnTo>
                  <a:pt x="102627" y="704720"/>
                </a:lnTo>
                <a:lnTo>
                  <a:pt x="115915" y="697435"/>
                </a:lnTo>
                <a:lnTo>
                  <a:pt x="117391" y="693388"/>
                </a:lnTo>
                <a:lnTo>
                  <a:pt x="110747" y="692174"/>
                </a:lnTo>
                <a:lnTo>
                  <a:pt x="108532" y="687318"/>
                </a:lnTo>
                <a:lnTo>
                  <a:pt x="96720" y="696626"/>
                </a:lnTo>
                <a:lnTo>
                  <a:pt x="94506" y="706744"/>
                </a:lnTo>
                <a:lnTo>
                  <a:pt x="78264" y="723742"/>
                </a:lnTo>
                <a:lnTo>
                  <a:pt x="75312" y="723742"/>
                </a:lnTo>
                <a:lnTo>
                  <a:pt x="76050" y="717671"/>
                </a:lnTo>
                <a:lnTo>
                  <a:pt x="86385" y="704720"/>
                </a:lnTo>
                <a:lnTo>
                  <a:pt x="88600" y="689746"/>
                </a:lnTo>
                <a:lnTo>
                  <a:pt x="101150" y="667082"/>
                </a:lnTo>
                <a:lnTo>
                  <a:pt x="106318" y="657369"/>
                </a:lnTo>
                <a:lnTo>
                  <a:pt x="103365" y="655750"/>
                </a:lnTo>
                <a:lnTo>
                  <a:pt x="98935" y="658988"/>
                </a:lnTo>
                <a:lnTo>
                  <a:pt x="87862" y="680437"/>
                </a:lnTo>
                <a:lnTo>
                  <a:pt x="84170" y="699459"/>
                </a:lnTo>
                <a:lnTo>
                  <a:pt x="73835" y="713219"/>
                </a:lnTo>
                <a:lnTo>
                  <a:pt x="61285" y="726575"/>
                </a:lnTo>
                <a:lnTo>
                  <a:pt x="52426" y="730217"/>
                </a:lnTo>
                <a:lnTo>
                  <a:pt x="45782" y="729003"/>
                </a:lnTo>
                <a:lnTo>
                  <a:pt x="44305" y="735479"/>
                </a:lnTo>
                <a:lnTo>
                  <a:pt x="38399" y="738716"/>
                </a:lnTo>
                <a:lnTo>
                  <a:pt x="33231" y="729408"/>
                </a:lnTo>
                <a:lnTo>
                  <a:pt x="35446" y="718885"/>
                </a:lnTo>
                <a:lnTo>
                  <a:pt x="40614" y="715243"/>
                </a:lnTo>
                <a:lnTo>
                  <a:pt x="45782" y="714838"/>
                </a:lnTo>
                <a:lnTo>
                  <a:pt x="52426" y="715648"/>
                </a:lnTo>
                <a:lnTo>
                  <a:pt x="60547" y="708767"/>
                </a:lnTo>
                <a:lnTo>
                  <a:pt x="59808" y="706339"/>
                </a:lnTo>
                <a:lnTo>
                  <a:pt x="50211" y="706339"/>
                </a:lnTo>
                <a:lnTo>
                  <a:pt x="45782" y="707958"/>
                </a:lnTo>
                <a:lnTo>
                  <a:pt x="37661" y="707149"/>
                </a:lnTo>
                <a:lnTo>
                  <a:pt x="37661" y="703506"/>
                </a:lnTo>
                <a:lnTo>
                  <a:pt x="44305" y="696626"/>
                </a:lnTo>
                <a:lnTo>
                  <a:pt x="53902" y="695817"/>
                </a:lnTo>
                <a:lnTo>
                  <a:pt x="60547" y="696626"/>
                </a:lnTo>
                <a:lnTo>
                  <a:pt x="58332" y="692174"/>
                </a:lnTo>
                <a:lnTo>
                  <a:pt x="56117" y="687318"/>
                </a:lnTo>
                <a:lnTo>
                  <a:pt x="59070" y="681247"/>
                </a:lnTo>
                <a:lnTo>
                  <a:pt x="65714" y="670320"/>
                </a:lnTo>
                <a:lnTo>
                  <a:pt x="64238" y="664654"/>
                </a:lnTo>
                <a:lnTo>
                  <a:pt x="64238" y="656559"/>
                </a:lnTo>
                <a:lnTo>
                  <a:pt x="73835" y="648060"/>
                </a:lnTo>
                <a:lnTo>
                  <a:pt x="73835" y="644418"/>
                </a:lnTo>
                <a:lnTo>
                  <a:pt x="62761" y="644013"/>
                </a:lnTo>
                <a:lnTo>
                  <a:pt x="61285" y="641180"/>
                </a:lnTo>
                <a:lnTo>
                  <a:pt x="68667" y="633086"/>
                </a:lnTo>
                <a:lnTo>
                  <a:pt x="56117" y="633895"/>
                </a:lnTo>
                <a:lnTo>
                  <a:pt x="48735" y="634705"/>
                </a:lnTo>
                <a:lnTo>
                  <a:pt x="46520" y="631062"/>
                </a:lnTo>
                <a:lnTo>
                  <a:pt x="35446" y="641585"/>
                </a:lnTo>
                <a:lnTo>
                  <a:pt x="27326" y="643204"/>
                </a:lnTo>
                <a:lnTo>
                  <a:pt x="26587" y="647251"/>
                </a:lnTo>
                <a:lnTo>
                  <a:pt x="20681" y="660202"/>
                </a:lnTo>
                <a:lnTo>
                  <a:pt x="10346" y="668296"/>
                </a:lnTo>
                <a:lnTo>
                  <a:pt x="5916" y="659797"/>
                </a:lnTo>
                <a:lnTo>
                  <a:pt x="5916" y="650893"/>
                </a:lnTo>
                <a:lnTo>
                  <a:pt x="17728" y="642799"/>
                </a:lnTo>
                <a:lnTo>
                  <a:pt x="32493" y="627825"/>
                </a:lnTo>
                <a:lnTo>
                  <a:pt x="38399" y="615683"/>
                </a:lnTo>
                <a:lnTo>
                  <a:pt x="45043" y="614064"/>
                </a:lnTo>
                <a:lnTo>
                  <a:pt x="56117" y="616088"/>
                </a:lnTo>
                <a:lnTo>
                  <a:pt x="66453" y="610827"/>
                </a:lnTo>
                <a:lnTo>
                  <a:pt x="60547" y="608803"/>
                </a:lnTo>
                <a:lnTo>
                  <a:pt x="50211" y="609208"/>
                </a:lnTo>
                <a:lnTo>
                  <a:pt x="42829" y="604351"/>
                </a:lnTo>
                <a:lnTo>
                  <a:pt x="33970" y="590996"/>
                </a:lnTo>
                <a:lnTo>
                  <a:pt x="32493" y="581282"/>
                </a:lnTo>
                <a:lnTo>
                  <a:pt x="38399" y="573998"/>
                </a:lnTo>
                <a:lnTo>
                  <a:pt x="44305" y="573188"/>
                </a:lnTo>
                <a:lnTo>
                  <a:pt x="50949" y="570760"/>
                </a:lnTo>
                <a:lnTo>
                  <a:pt x="45782" y="570355"/>
                </a:lnTo>
                <a:lnTo>
                  <a:pt x="37661" y="563880"/>
                </a:lnTo>
                <a:lnTo>
                  <a:pt x="34708" y="556190"/>
                </a:lnTo>
                <a:lnTo>
                  <a:pt x="27326" y="552143"/>
                </a:lnTo>
                <a:lnTo>
                  <a:pt x="25111" y="546882"/>
                </a:lnTo>
                <a:lnTo>
                  <a:pt x="28802" y="544453"/>
                </a:lnTo>
                <a:lnTo>
                  <a:pt x="36923" y="544858"/>
                </a:lnTo>
                <a:lnTo>
                  <a:pt x="36184" y="542025"/>
                </a:lnTo>
                <a:lnTo>
                  <a:pt x="31017" y="538383"/>
                </a:lnTo>
                <a:lnTo>
                  <a:pt x="25849" y="539192"/>
                </a:lnTo>
                <a:lnTo>
                  <a:pt x="19205" y="533121"/>
                </a:lnTo>
                <a:lnTo>
                  <a:pt x="16252" y="525836"/>
                </a:lnTo>
                <a:lnTo>
                  <a:pt x="10346" y="526241"/>
                </a:lnTo>
                <a:lnTo>
                  <a:pt x="5178" y="525836"/>
                </a:lnTo>
                <a:lnTo>
                  <a:pt x="2964" y="522194"/>
                </a:lnTo>
                <a:lnTo>
                  <a:pt x="8131" y="514909"/>
                </a:lnTo>
                <a:lnTo>
                  <a:pt x="14775" y="514100"/>
                </a:lnTo>
                <a:lnTo>
                  <a:pt x="17728" y="509648"/>
                </a:lnTo>
                <a:lnTo>
                  <a:pt x="15514" y="506410"/>
                </a:lnTo>
                <a:lnTo>
                  <a:pt x="14775" y="496292"/>
                </a:lnTo>
                <a:lnTo>
                  <a:pt x="19943" y="489412"/>
                </a:lnTo>
                <a:lnTo>
                  <a:pt x="16990" y="483746"/>
                </a:lnTo>
                <a:lnTo>
                  <a:pt x="19943" y="480508"/>
                </a:lnTo>
                <a:lnTo>
                  <a:pt x="23634" y="487793"/>
                </a:lnTo>
                <a:lnTo>
                  <a:pt x="31017" y="493055"/>
                </a:lnTo>
                <a:lnTo>
                  <a:pt x="34708" y="491436"/>
                </a:lnTo>
                <a:lnTo>
                  <a:pt x="34708" y="482532"/>
                </a:lnTo>
                <a:lnTo>
                  <a:pt x="28064" y="472009"/>
                </a:lnTo>
                <a:lnTo>
                  <a:pt x="27326" y="467153"/>
                </a:lnTo>
                <a:lnTo>
                  <a:pt x="34708" y="465939"/>
                </a:lnTo>
                <a:lnTo>
                  <a:pt x="39138" y="462701"/>
                </a:lnTo>
                <a:lnTo>
                  <a:pt x="32493" y="458249"/>
                </a:lnTo>
                <a:lnTo>
                  <a:pt x="32493" y="454202"/>
                </a:lnTo>
                <a:lnTo>
                  <a:pt x="37661" y="452178"/>
                </a:lnTo>
                <a:lnTo>
                  <a:pt x="50949" y="444489"/>
                </a:lnTo>
                <a:lnTo>
                  <a:pt x="51688" y="441656"/>
                </a:lnTo>
                <a:lnTo>
                  <a:pt x="39138" y="442465"/>
                </a:lnTo>
                <a:lnTo>
                  <a:pt x="31017" y="445703"/>
                </a:lnTo>
                <a:lnTo>
                  <a:pt x="25849" y="442465"/>
                </a:lnTo>
                <a:lnTo>
                  <a:pt x="19943" y="446108"/>
                </a:lnTo>
                <a:lnTo>
                  <a:pt x="13299" y="440442"/>
                </a:lnTo>
                <a:lnTo>
                  <a:pt x="12561" y="430729"/>
                </a:lnTo>
                <a:lnTo>
                  <a:pt x="7393" y="430729"/>
                </a:lnTo>
                <a:lnTo>
                  <a:pt x="5916" y="420206"/>
                </a:lnTo>
                <a:lnTo>
                  <a:pt x="0" y="414604"/>
                </a:lnTo>
                <a:lnTo>
                  <a:pt x="0" y="377494"/>
                </a:lnTo>
                <a:lnTo>
                  <a:pt x="749" y="376902"/>
                </a:lnTo>
                <a:lnTo>
                  <a:pt x="0" y="375465"/>
                </a:lnTo>
                <a:lnTo>
                  <a:pt x="0" y="357711"/>
                </a:lnTo>
                <a:lnTo>
                  <a:pt x="8131" y="343310"/>
                </a:lnTo>
                <a:lnTo>
                  <a:pt x="5178" y="330359"/>
                </a:lnTo>
                <a:lnTo>
                  <a:pt x="8869" y="314575"/>
                </a:lnTo>
                <a:lnTo>
                  <a:pt x="16252" y="302029"/>
                </a:lnTo>
                <a:lnTo>
                  <a:pt x="5178" y="308909"/>
                </a:lnTo>
                <a:lnTo>
                  <a:pt x="749" y="320241"/>
                </a:lnTo>
                <a:lnTo>
                  <a:pt x="0" y="319985"/>
                </a:lnTo>
                <a:close/>
              </a:path>
            </a:pathLst>
          </a:custGeom>
          <a:solidFill>
            <a:schemeClr val="bg1">
              <a:lumMod val="95000"/>
            </a:schemeClr>
          </a:solidFill>
          <a:ln w="12700">
            <a:miter lim="400000"/>
          </a:ln>
        </p:spPr>
        <p:txBody>
          <a:bodyPr wrap="square" lIns="19013" tIns="19013" rIns="19013" bIns="19013" anchor="ctr">
            <a:noAutofit/>
          </a:bodyPr>
          <a:lstStyle/>
          <a:p>
            <a:pPr defTabSz="227965">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495"/>
          </a:p>
        </p:txBody>
      </p:sp>
      <p:grpSp>
        <p:nvGrpSpPr>
          <p:cNvPr id="9" name="组合 8"/>
          <p:cNvGrpSpPr/>
          <p:nvPr/>
        </p:nvGrpSpPr>
        <p:grpSpPr>
          <a:xfrm>
            <a:off x="8622689" y="-1060238"/>
            <a:ext cx="1755025" cy="1755025"/>
            <a:chOff x="8172746" y="-1217903"/>
            <a:chExt cx="2014289" cy="2014289"/>
          </a:xfrm>
        </p:grpSpPr>
        <p:sp>
          <p:nvSpPr>
            <p:cNvPr id="7" name="直角三角形 6"/>
            <p:cNvSpPr/>
            <p:nvPr/>
          </p:nvSpPr>
          <p:spPr>
            <a:xfrm rot="18870576">
              <a:off x="8607429" y="-574910"/>
              <a:ext cx="1144924" cy="1144924"/>
            </a:xfrm>
            <a:prstGeom prst="rtTriangle">
              <a:avLst/>
            </a:prstGeom>
            <a:solidFill>
              <a:srgbClr val="0071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直角三角形 7"/>
            <p:cNvSpPr/>
            <p:nvPr/>
          </p:nvSpPr>
          <p:spPr>
            <a:xfrm rot="18870576">
              <a:off x="8172746" y="-1217903"/>
              <a:ext cx="2014289" cy="2014289"/>
            </a:xfrm>
            <a:prstGeom prst="rtTriangle">
              <a:avLst/>
            </a:prstGeom>
            <a:noFill/>
            <a:ln w="127000">
              <a:solidFill>
                <a:srgbClr val="00437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矩形 1"/>
          <p:cNvSpPr/>
          <p:nvPr/>
        </p:nvSpPr>
        <p:spPr>
          <a:xfrm>
            <a:off x="0" y="1607875"/>
            <a:ext cx="12192000" cy="2190115"/>
          </a:xfrm>
          <a:prstGeom prst="rect">
            <a:avLst/>
          </a:prstGeom>
          <a:solidFill>
            <a:schemeClr val="accent5">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rgbClr val="2C89CA"/>
              </a:solidFill>
            </a:endParaRPr>
          </a:p>
        </p:txBody>
      </p:sp>
      <p:sp>
        <p:nvSpPr>
          <p:cNvPr id="3" name="矩形 259"/>
          <p:cNvSpPr>
            <a:spLocks noChangeArrowheads="1"/>
          </p:cNvSpPr>
          <p:nvPr/>
        </p:nvSpPr>
        <p:spPr bwMode="auto">
          <a:xfrm>
            <a:off x="2538804" y="5024433"/>
            <a:ext cx="6935685" cy="6769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spcBef>
                <a:spcPct val="20000"/>
              </a:spcBef>
              <a:buFont typeface="Arial" panose="020B0604020202020204" pitchFamily="34" charset="0"/>
              <a:buChar char="•"/>
              <a:defRPr sz="32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9pPr>
          </a:lstStyle>
          <a:p>
            <a:pPr algn="ctr">
              <a:buNone/>
            </a:pPr>
            <a:r>
              <a:rPr lang="en-US" altLang="zh-CN" sz="2000" b="1" dirty="0">
                <a:solidFill>
                  <a:schemeClr val="tx1"/>
                </a:solidFill>
                <a:latin typeface="Arial" panose="020B0604020202020204" pitchFamily="34" charset="0"/>
                <a:cs typeface="Arial" panose="020B0604020202020204" pitchFamily="34" charset="0"/>
              </a:rPr>
              <a:t>Mr. </a:t>
            </a:r>
            <a:r>
              <a:rPr lang="en-US" altLang="zh-TW" sz="2000" b="1" dirty="0">
                <a:latin typeface="Arial" panose="020B0604020202020204" pitchFamily="34" charset="0"/>
                <a:cs typeface="Arial" panose="020B0604020202020204" pitchFamily="34" charset="0"/>
              </a:rPr>
              <a:t>Masato Muraishi </a:t>
            </a:r>
            <a:r>
              <a:rPr lang="en-US" altLang="zh-CN" sz="2000" b="1" dirty="0">
                <a:solidFill>
                  <a:schemeClr val="tx1"/>
                </a:solidFill>
                <a:highlight>
                  <a:srgbClr val="FFFF00"/>
                </a:highlight>
                <a:latin typeface="Arial" panose="020B0604020202020204" pitchFamily="34" charset="0"/>
                <a:cs typeface="Arial" panose="020B0604020202020204" pitchFamily="34" charset="0"/>
              </a:rPr>
              <a:t> </a:t>
            </a:r>
            <a:endParaRPr lang="en-US" altLang="zh-CN" sz="2000" b="1" dirty="0">
              <a:solidFill>
                <a:schemeClr val="tx1"/>
              </a:solidFill>
              <a:highlight>
                <a:srgbClr val="FFFF00"/>
              </a:highlight>
              <a:latin typeface="Arial" panose="020B0604020202020204" pitchFamily="34" charset="0"/>
              <a:cs typeface="Arial" panose="020B0604020202020204" pitchFamily="34" charset="0"/>
            </a:endParaRPr>
          </a:p>
          <a:p>
            <a:pPr algn="ctr">
              <a:buNone/>
            </a:pPr>
            <a:r>
              <a:rPr lang="en-US" altLang="zh-CN" sz="2000" b="1" dirty="0">
                <a:solidFill>
                  <a:schemeClr val="tx1"/>
                </a:solidFill>
                <a:latin typeface="Arial" panose="020B0604020202020204" pitchFamily="34" charset="0"/>
                <a:cs typeface="Arial" panose="020B0604020202020204" pitchFamily="34" charset="0"/>
              </a:rPr>
              <a:t>Macao, China</a:t>
            </a:r>
            <a:endParaRPr lang="en-US" altLang="zh-CN" sz="2000" b="1" dirty="0">
              <a:solidFill>
                <a:schemeClr val="tx1"/>
              </a:solidFill>
              <a:latin typeface="Arial" panose="020B0604020202020204" pitchFamily="34" charset="0"/>
              <a:cs typeface="Arial" panose="020B0604020202020204" pitchFamily="34" charset="0"/>
            </a:endParaRPr>
          </a:p>
        </p:txBody>
      </p:sp>
      <p:pic>
        <p:nvPicPr>
          <p:cNvPr id="15" name="图片 14" descr="微信图片_20210809154752.png"/>
          <p:cNvPicPr>
            <a:picLocks noChangeAspect="1"/>
          </p:cNvPicPr>
          <p:nvPr/>
        </p:nvPicPr>
        <p:blipFill>
          <a:blip r:embed="rId1" cstate="print"/>
          <a:stretch>
            <a:fillRect/>
          </a:stretch>
        </p:blipFill>
        <p:spPr>
          <a:xfrm>
            <a:off x="368553" y="266278"/>
            <a:ext cx="1036243" cy="1041784"/>
          </a:xfrm>
          <a:prstGeom prst="rect">
            <a:avLst/>
          </a:prstGeom>
        </p:spPr>
      </p:pic>
      <p:pic>
        <p:nvPicPr>
          <p:cNvPr id="16" name="图片 15" descr="微信图片_20210809154759.png"/>
          <p:cNvPicPr>
            <a:picLocks noChangeAspect="1"/>
          </p:cNvPicPr>
          <p:nvPr/>
        </p:nvPicPr>
        <p:blipFill>
          <a:blip r:embed="rId2" cstate="print"/>
          <a:stretch>
            <a:fillRect/>
          </a:stretch>
        </p:blipFill>
        <p:spPr>
          <a:xfrm>
            <a:off x="1495537" y="737248"/>
            <a:ext cx="4786930" cy="146460"/>
          </a:xfrm>
          <a:prstGeom prst="rect">
            <a:avLst/>
          </a:prstGeom>
          <a:solidFill>
            <a:schemeClr val="bg1"/>
          </a:solidFill>
        </p:spPr>
      </p:pic>
      <p:sp>
        <p:nvSpPr>
          <p:cNvPr id="5" name="矩形 259"/>
          <p:cNvSpPr>
            <a:spLocks noChangeArrowheads="1"/>
          </p:cNvSpPr>
          <p:nvPr/>
        </p:nvSpPr>
        <p:spPr bwMode="auto">
          <a:xfrm>
            <a:off x="0" y="1890395"/>
            <a:ext cx="12192635" cy="162433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spcBef>
                <a:spcPct val="20000"/>
              </a:spcBef>
              <a:buFont typeface="Arial" panose="020B0604020202020204" pitchFamily="34" charset="0"/>
              <a:buChar char="•"/>
              <a:defRPr sz="32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9pPr>
          </a:lstStyle>
          <a:p>
            <a:pPr lvl="0" algn="ctr">
              <a:buClrTx/>
              <a:buSzTx/>
              <a:buNone/>
            </a:pPr>
            <a:r>
              <a:rPr lang="en-US" altLang="zh-CN" sz="4800" b="1" dirty="0">
                <a:solidFill>
                  <a:schemeClr val="bg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An Introduction to Taxation in </a:t>
            </a:r>
            <a:endParaRPr lang="en-US" altLang="zh-CN" sz="4800" b="1" dirty="0">
              <a:solidFill>
                <a:schemeClr val="bg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a:p>
            <a:pPr lvl="0" algn="ctr">
              <a:buClrTx/>
              <a:buSzTx/>
              <a:buNone/>
            </a:pPr>
            <a:r>
              <a:rPr lang="en-US" altLang="zh-CN" sz="4800" b="1" dirty="0">
                <a:solidFill>
                  <a:schemeClr val="bg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Macao SAR</a:t>
            </a:r>
            <a:endParaRPr lang="en-US" altLang="zh-CN" sz="4800" b="1" dirty="0">
              <a:solidFill>
                <a:schemeClr val="bg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Tree>
  </p:cSld>
  <p:clrMapOvr>
    <a:masterClrMapping/>
  </p:clrMapOvr>
  <p:transition>
    <p:wipe/>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任意多边形 9"/>
          <p:cNvSpPr/>
          <p:nvPr/>
        </p:nvSpPr>
        <p:spPr>
          <a:xfrm>
            <a:off x="0" y="0"/>
            <a:ext cx="12192000" cy="6858000"/>
          </a:xfrm>
          <a:custGeom>
            <a:avLst/>
            <a:gdLst>
              <a:gd name="connsiteX0" fmla="*/ 12175866 w 12192000"/>
              <a:gd name="connsiteY0" fmla="*/ 4649068 h 6858000"/>
              <a:gd name="connsiteX1" fmla="*/ 12181034 w 12192000"/>
              <a:gd name="connsiteY1" fmla="*/ 4650687 h 6858000"/>
              <a:gd name="connsiteX2" fmla="*/ 12188416 w 12192000"/>
              <a:gd name="connsiteY2" fmla="*/ 4663638 h 6858000"/>
              <a:gd name="connsiteX3" fmla="*/ 12190631 w 12192000"/>
              <a:gd name="connsiteY3" fmla="*/ 4658377 h 6858000"/>
              <a:gd name="connsiteX4" fmla="*/ 12192000 w 12192000"/>
              <a:gd name="connsiteY4" fmla="*/ 4657939 h 6858000"/>
              <a:gd name="connsiteX5" fmla="*/ 12192000 w 12192000"/>
              <a:gd name="connsiteY5" fmla="*/ 5605302 h 6858000"/>
              <a:gd name="connsiteX6" fmla="*/ 12175128 w 12192000"/>
              <a:gd name="connsiteY6" fmla="*/ 5606623 h 6858000"/>
              <a:gd name="connsiteX7" fmla="*/ 12161101 w 12192000"/>
              <a:gd name="connsiteY7" fmla="*/ 5615931 h 6858000"/>
              <a:gd name="connsiteX8" fmla="*/ 12153719 w 12192000"/>
              <a:gd name="connsiteY8" fmla="*/ 5615931 h 6858000"/>
              <a:gd name="connsiteX9" fmla="*/ 12141907 w 12192000"/>
              <a:gd name="connsiteY9" fmla="*/ 5624026 h 6858000"/>
              <a:gd name="connsiteX10" fmla="*/ 12125665 w 12192000"/>
              <a:gd name="connsiteY10" fmla="*/ 5627263 h 6858000"/>
              <a:gd name="connsiteX11" fmla="*/ 12098350 w 12192000"/>
              <a:gd name="connsiteY11" fmla="*/ 5636572 h 6858000"/>
              <a:gd name="connsiteX12" fmla="*/ 12078418 w 12192000"/>
              <a:gd name="connsiteY12" fmla="*/ 5635358 h 6858000"/>
              <a:gd name="connsiteX13" fmla="*/ 12068821 w 12192000"/>
              <a:gd name="connsiteY13" fmla="*/ 5638595 h 6858000"/>
              <a:gd name="connsiteX14" fmla="*/ 12055532 w 12192000"/>
              <a:gd name="connsiteY14" fmla="*/ 5637786 h 6858000"/>
              <a:gd name="connsiteX15" fmla="*/ 12040767 w 12192000"/>
              <a:gd name="connsiteY15" fmla="*/ 5631715 h 6858000"/>
              <a:gd name="connsiteX16" fmla="*/ 12031908 w 12192000"/>
              <a:gd name="connsiteY16" fmla="*/ 5632120 h 6858000"/>
              <a:gd name="connsiteX17" fmla="*/ 12024526 w 12192000"/>
              <a:gd name="connsiteY17" fmla="*/ 5631715 h 6858000"/>
              <a:gd name="connsiteX18" fmla="*/ 12017144 w 12192000"/>
              <a:gd name="connsiteY18" fmla="*/ 5634548 h 6858000"/>
              <a:gd name="connsiteX19" fmla="*/ 12000902 w 12192000"/>
              <a:gd name="connsiteY19" fmla="*/ 5648713 h 6858000"/>
              <a:gd name="connsiteX20" fmla="*/ 11974325 w 12192000"/>
              <a:gd name="connsiteY20" fmla="*/ 5663688 h 6858000"/>
              <a:gd name="connsiteX21" fmla="*/ 11953655 w 12192000"/>
              <a:gd name="connsiteY21" fmla="*/ 5670163 h 6858000"/>
              <a:gd name="connsiteX22" fmla="*/ 11948487 w 12192000"/>
              <a:gd name="connsiteY22" fmla="*/ 5666925 h 6858000"/>
              <a:gd name="connsiteX23" fmla="*/ 11934460 w 12192000"/>
              <a:gd name="connsiteY23" fmla="*/ 5670973 h 6858000"/>
              <a:gd name="connsiteX24" fmla="*/ 11922648 w 12192000"/>
              <a:gd name="connsiteY24" fmla="*/ 5679472 h 6858000"/>
              <a:gd name="connsiteX25" fmla="*/ 11916004 w 12192000"/>
              <a:gd name="connsiteY25" fmla="*/ 5695660 h 6858000"/>
              <a:gd name="connsiteX26" fmla="*/ 11905669 w 12192000"/>
              <a:gd name="connsiteY26" fmla="*/ 5705373 h 6858000"/>
              <a:gd name="connsiteX27" fmla="*/ 11900501 w 12192000"/>
              <a:gd name="connsiteY27" fmla="*/ 5706992 h 6858000"/>
              <a:gd name="connsiteX28" fmla="*/ 11896072 w 12192000"/>
              <a:gd name="connsiteY28" fmla="*/ 5717919 h 6858000"/>
              <a:gd name="connsiteX29" fmla="*/ 11882783 w 12192000"/>
              <a:gd name="connsiteY29" fmla="*/ 5726418 h 6858000"/>
              <a:gd name="connsiteX30" fmla="*/ 11871710 w 12192000"/>
              <a:gd name="connsiteY30" fmla="*/ 5723585 h 6858000"/>
              <a:gd name="connsiteX31" fmla="*/ 11860636 w 12192000"/>
              <a:gd name="connsiteY31" fmla="*/ 5733299 h 6858000"/>
              <a:gd name="connsiteX32" fmla="*/ 11857683 w 12192000"/>
              <a:gd name="connsiteY32" fmla="*/ 5732084 h 6858000"/>
              <a:gd name="connsiteX33" fmla="*/ 11858421 w 12192000"/>
              <a:gd name="connsiteY33" fmla="*/ 5724395 h 6858000"/>
              <a:gd name="connsiteX34" fmla="*/ 11839227 w 12192000"/>
              <a:gd name="connsiteY34" fmla="*/ 5724395 h 6858000"/>
              <a:gd name="connsiteX35" fmla="*/ 11831106 w 12192000"/>
              <a:gd name="connsiteY35" fmla="*/ 5729251 h 6858000"/>
              <a:gd name="connsiteX36" fmla="*/ 11826677 w 12192000"/>
              <a:gd name="connsiteY36" fmla="*/ 5724395 h 6858000"/>
              <a:gd name="connsiteX37" fmla="*/ 11818556 w 12192000"/>
              <a:gd name="connsiteY37" fmla="*/ 5728037 h 6858000"/>
              <a:gd name="connsiteX38" fmla="*/ 11812650 w 12192000"/>
              <a:gd name="connsiteY38" fmla="*/ 5728037 h 6858000"/>
              <a:gd name="connsiteX39" fmla="*/ 11808959 w 12192000"/>
              <a:gd name="connsiteY39" fmla="*/ 5718324 h 6858000"/>
              <a:gd name="connsiteX40" fmla="*/ 11798623 w 12192000"/>
              <a:gd name="connsiteY40" fmla="*/ 5721967 h 6858000"/>
              <a:gd name="connsiteX41" fmla="*/ 11790503 w 12192000"/>
              <a:gd name="connsiteY41" fmla="*/ 5721157 h 6858000"/>
              <a:gd name="connsiteX42" fmla="*/ 11786073 w 12192000"/>
              <a:gd name="connsiteY42" fmla="*/ 5717919 h 6858000"/>
              <a:gd name="connsiteX43" fmla="*/ 11769094 w 12192000"/>
              <a:gd name="connsiteY43" fmla="*/ 5721562 h 6858000"/>
              <a:gd name="connsiteX44" fmla="*/ 11765402 w 12192000"/>
              <a:gd name="connsiteY44" fmla="*/ 5716705 h 6858000"/>
              <a:gd name="connsiteX45" fmla="*/ 11739564 w 12192000"/>
              <a:gd name="connsiteY45" fmla="*/ 5721967 h 6858000"/>
              <a:gd name="connsiteX46" fmla="*/ 11729967 w 12192000"/>
              <a:gd name="connsiteY46" fmla="*/ 5727228 h 6858000"/>
              <a:gd name="connsiteX47" fmla="*/ 11723323 w 12192000"/>
              <a:gd name="connsiteY47" fmla="*/ 5723585 h 6858000"/>
              <a:gd name="connsiteX48" fmla="*/ 11712987 w 12192000"/>
              <a:gd name="connsiteY48" fmla="*/ 5722371 h 6858000"/>
              <a:gd name="connsiteX49" fmla="*/ 11685672 w 12192000"/>
              <a:gd name="connsiteY49" fmla="*/ 5737750 h 6858000"/>
              <a:gd name="connsiteX50" fmla="*/ 11682719 w 12192000"/>
              <a:gd name="connsiteY50" fmla="*/ 5749082 h 6858000"/>
              <a:gd name="connsiteX51" fmla="*/ 11677551 w 12192000"/>
              <a:gd name="connsiteY51" fmla="*/ 5751511 h 6858000"/>
              <a:gd name="connsiteX52" fmla="*/ 11673860 w 12192000"/>
              <a:gd name="connsiteY52" fmla="*/ 5749892 h 6858000"/>
              <a:gd name="connsiteX53" fmla="*/ 11665740 w 12192000"/>
              <a:gd name="connsiteY53" fmla="*/ 5759605 h 6858000"/>
              <a:gd name="connsiteX54" fmla="*/ 11658357 w 12192000"/>
              <a:gd name="connsiteY54" fmla="*/ 5752320 h 6858000"/>
              <a:gd name="connsiteX55" fmla="*/ 11650975 w 12192000"/>
              <a:gd name="connsiteY55" fmla="*/ 5752320 h 6858000"/>
              <a:gd name="connsiteX56" fmla="*/ 11641377 w 12192000"/>
              <a:gd name="connsiteY56" fmla="*/ 5757177 h 6858000"/>
              <a:gd name="connsiteX57" fmla="*/ 11641377 w 12192000"/>
              <a:gd name="connsiteY57" fmla="*/ 5765271 h 6858000"/>
              <a:gd name="connsiteX58" fmla="*/ 11626613 w 12192000"/>
              <a:gd name="connsiteY58" fmla="*/ 5763652 h 6858000"/>
              <a:gd name="connsiteX59" fmla="*/ 11618492 w 12192000"/>
              <a:gd name="connsiteY59" fmla="*/ 5774984 h 6858000"/>
              <a:gd name="connsiteX60" fmla="*/ 11611109 w 12192000"/>
              <a:gd name="connsiteY60" fmla="*/ 5776603 h 6858000"/>
              <a:gd name="connsiteX61" fmla="*/ 11609633 w 12192000"/>
              <a:gd name="connsiteY61" fmla="*/ 5781864 h 6858000"/>
              <a:gd name="connsiteX62" fmla="*/ 11597083 w 12192000"/>
              <a:gd name="connsiteY62" fmla="*/ 5783078 h 6858000"/>
              <a:gd name="connsiteX63" fmla="*/ 11582318 w 12192000"/>
              <a:gd name="connsiteY63" fmla="*/ 5785507 h 6858000"/>
              <a:gd name="connsiteX64" fmla="*/ 11579365 w 12192000"/>
              <a:gd name="connsiteY64" fmla="*/ 5783483 h 6858000"/>
              <a:gd name="connsiteX65" fmla="*/ 11574197 w 12192000"/>
              <a:gd name="connsiteY65" fmla="*/ 5787530 h 6858000"/>
              <a:gd name="connsiteX66" fmla="*/ 11570506 w 12192000"/>
              <a:gd name="connsiteY66" fmla="*/ 5781055 h 6858000"/>
              <a:gd name="connsiteX67" fmla="*/ 11557956 w 12192000"/>
              <a:gd name="connsiteY67" fmla="*/ 5783483 h 6858000"/>
              <a:gd name="connsiteX68" fmla="*/ 11546882 w 12192000"/>
              <a:gd name="connsiteY68" fmla="*/ 5781864 h 6858000"/>
              <a:gd name="connsiteX69" fmla="*/ 11543929 w 12192000"/>
              <a:gd name="connsiteY69" fmla="*/ 5778222 h 6858000"/>
              <a:gd name="connsiteX70" fmla="*/ 11538023 w 12192000"/>
              <a:gd name="connsiteY70" fmla="*/ 5779436 h 6858000"/>
              <a:gd name="connsiteX71" fmla="*/ 11523997 w 12192000"/>
              <a:gd name="connsiteY71" fmla="*/ 5777008 h 6858000"/>
              <a:gd name="connsiteX72" fmla="*/ 11518829 w 12192000"/>
              <a:gd name="connsiteY72" fmla="*/ 5771746 h 6858000"/>
              <a:gd name="connsiteX73" fmla="*/ 11507755 w 12192000"/>
              <a:gd name="connsiteY73" fmla="*/ 5769723 h 6858000"/>
              <a:gd name="connsiteX74" fmla="*/ 11504064 w 12192000"/>
              <a:gd name="connsiteY74" fmla="*/ 5765676 h 6858000"/>
              <a:gd name="connsiteX75" fmla="*/ 11504802 w 12192000"/>
              <a:gd name="connsiteY75" fmla="*/ 5758391 h 6858000"/>
              <a:gd name="connsiteX76" fmla="*/ 11483393 w 12192000"/>
              <a:gd name="connsiteY76" fmla="*/ 5738560 h 6858000"/>
              <a:gd name="connsiteX77" fmla="*/ 11476011 w 12192000"/>
              <a:gd name="connsiteY77" fmla="*/ 5738155 h 6858000"/>
              <a:gd name="connsiteX78" fmla="*/ 11469367 w 12192000"/>
              <a:gd name="connsiteY78" fmla="*/ 5732489 h 6858000"/>
              <a:gd name="connsiteX79" fmla="*/ 11468628 w 12192000"/>
              <a:gd name="connsiteY79" fmla="*/ 5704159 h 6858000"/>
              <a:gd name="connsiteX80" fmla="*/ 11481179 w 12192000"/>
              <a:gd name="connsiteY80" fmla="*/ 5686756 h 6858000"/>
              <a:gd name="connsiteX81" fmla="*/ 11487823 w 12192000"/>
              <a:gd name="connsiteY81" fmla="*/ 5692827 h 6858000"/>
              <a:gd name="connsiteX82" fmla="*/ 11504064 w 12192000"/>
              <a:gd name="connsiteY82" fmla="*/ 5681090 h 6858000"/>
              <a:gd name="connsiteX83" fmla="*/ 11502588 w 12192000"/>
              <a:gd name="connsiteY83" fmla="*/ 5669354 h 6858000"/>
              <a:gd name="connsiteX84" fmla="*/ 11510708 w 12192000"/>
              <a:gd name="connsiteY84" fmla="*/ 5663688 h 6858000"/>
              <a:gd name="connsiteX85" fmla="*/ 11513661 w 12192000"/>
              <a:gd name="connsiteY85" fmla="*/ 5651546 h 6858000"/>
              <a:gd name="connsiteX86" fmla="*/ 11510708 w 12192000"/>
              <a:gd name="connsiteY86" fmla="*/ 5645475 h 6858000"/>
              <a:gd name="connsiteX87" fmla="*/ 11519567 w 12192000"/>
              <a:gd name="connsiteY87" fmla="*/ 5638191 h 6858000"/>
              <a:gd name="connsiteX88" fmla="*/ 11521782 w 12192000"/>
              <a:gd name="connsiteY88" fmla="*/ 5617955 h 6858000"/>
              <a:gd name="connsiteX89" fmla="*/ 11524735 w 12192000"/>
              <a:gd name="connsiteY89" fmla="*/ 5605813 h 6858000"/>
              <a:gd name="connsiteX90" fmla="*/ 11520305 w 12192000"/>
              <a:gd name="connsiteY90" fmla="*/ 5600957 h 6858000"/>
              <a:gd name="connsiteX91" fmla="*/ 11529164 w 12192000"/>
              <a:gd name="connsiteY91" fmla="*/ 5594886 h 6858000"/>
              <a:gd name="connsiteX92" fmla="*/ 11529164 w 12192000"/>
              <a:gd name="connsiteY92" fmla="*/ 5583554 h 6858000"/>
              <a:gd name="connsiteX93" fmla="*/ 11518829 w 12192000"/>
              <a:gd name="connsiteY93" fmla="*/ 5560890 h 6858000"/>
              <a:gd name="connsiteX94" fmla="*/ 11518829 w 12192000"/>
              <a:gd name="connsiteY94" fmla="*/ 5545106 h 6858000"/>
              <a:gd name="connsiteX95" fmla="*/ 11513661 w 12192000"/>
              <a:gd name="connsiteY95" fmla="*/ 5530537 h 6858000"/>
              <a:gd name="connsiteX96" fmla="*/ 11515876 w 12192000"/>
              <a:gd name="connsiteY96" fmla="*/ 5523656 h 6858000"/>
              <a:gd name="connsiteX97" fmla="*/ 11514400 w 12192000"/>
              <a:gd name="connsiteY97" fmla="*/ 5472258 h 6858000"/>
              <a:gd name="connsiteX98" fmla="*/ 11519567 w 12192000"/>
              <a:gd name="connsiteY98" fmla="*/ 5460116 h 6858000"/>
              <a:gd name="connsiteX99" fmla="*/ 11504802 w 12192000"/>
              <a:gd name="connsiteY99" fmla="*/ 5425716 h 6858000"/>
              <a:gd name="connsiteX100" fmla="*/ 11499635 w 12192000"/>
              <a:gd name="connsiteY100" fmla="*/ 5399814 h 6858000"/>
              <a:gd name="connsiteX101" fmla="*/ 11492252 w 12192000"/>
              <a:gd name="connsiteY101" fmla="*/ 5390910 h 6858000"/>
              <a:gd name="connsiteX102" fmla="*/ 11493729 w 12192000"/>
              <a:gd name="connsiteY102" fmla="*/ 5344368 h 6858000"/>
              <a:gd name="connsiteX103" fmla="*/ 11484132 w 12192000"/>
              <a:gd name="connsiteY103" fmla="*/ 5318466 h 6858000"/>
              <a:gd name="connsiteX104" fmla="*/ 11466414 w 12192000"/>
              <a:gd name="connsiteY104" fmla="*/ 5298635 h 6858000"/>
              <a:gd name="connsiteX105" fmla="*/ 11458293 w 12192000"/>
              <a:gd name="connsiteY105" fmla="*/ 5283256 h 6858000"/>
              <a:gd name="connsiteX106" fmla="*/ 11463461 w 12192000"/>
              <a:gd name="connsiteY106" fmla="*/ 5280423 h 6858000"/>
              <a:gd name="connsiteX107" fmla="*/ 11467890 w 12192000"/>
              <a:gd name="connsiteY107" fmla="*/ 5273543 h 6858000"/>
              <a:gd name="connsiteX108" fmla="*/ 11470843 w 12192000"/>
              <a:gd name="connsiteY108" fmla="*/ 5289731 h 6858000"/>
              <a:gd name="connsiteX109" fmla="*/ 11481917 w 12192000"/>
              <a:gd name="connsiteY109" fmla="*/ 5303896 h 6858000"/>
              <a:gd name="connsiteX110" fmla="*/ 11495943 w 12192000"/>
              <a:gd name="connsiteY110" fmla="*/ 5301468 h 6858000"/>
              <a:gd name="connsiteX111" fmla="*/ 11486346 w 12192000"/>
              <a:gd name="connsiteY111" fmla="*/ 5284065 h 6858000"/>
              <a:gd name="connsiteX112" fmla="*/ 11473058 w 12192000"/>
              <a:gd name="connsiteY112" fmla="*/ 5271924 h 6858000"/>
              <a:gd name="connsiteX113" fmla="*/ 11470843 w 12192000"/>
              <a:gd name="connsiteY113" fmla="*/ 5251688 h 6858000"/>
              <a:gd name="connsiteX114" fmla="*/ 11477487 w 12192000"/>
              <a:gd name="connsiteY114" fmla="*/ 5241570 h 6858000"/>
              <a:gd name="connsiteX115" fmla="*/ 11487085 w 12192000"/>
              <a:gd name="connsiteY115" fmla="*/ 5261806 h 6858000"/>
              <a:gd name="connsiteX116" fmla="*/ 11486346 w 12192000"/>
              <a:gd name="connsiteY116" fmla="*/ 5276376 h 6858000"/>
              <a:gd name="connsiteX117" fmla="*/ 11489299 w 12192000"/>
              <a:gd name="connsiteY117" fmla="*/ 5279209 h 6858000"/>
              <a:gd name="connsiteX118" fmla="*/ 11495943 w 12192000"/>
              <a:gd name="connsiteY118" fmla="*/ 5270710 h 6858000"/>
              <a:gd name="connsiteX119" fmla="*/ 11496682 w 12192000"/>
              <a:gd name="connsiteY119" fmla="*/ 5286898 h 6858000"/>
              <a:gd name="connsiteX120" fmla="*/ 11501111 w 12192000"/>
              <a:gd name="connsiteY120" fmla="*/ 5293779 h 6858000"/>
              <a:gd name="connsiteX121" fmla="*/ 11512185 w 12192000"/>
              <a:gd name="connsiteY121" fmla="*/ 5290136 h 6858000"/>
              <a:gd name="connsiteX122" fmla="*/ 11507755 w 12192000"/>
              <a:gd name="connsiteY122" fmla="*/ 5277995 h 6858000"/>
              <a:gd name="connsiteX123" fmla="*/ 11514400 w 12192000"/>
              <a:gd name="connsiteY123" fmla="*/ 5264639 h 6858000"/>
              <a:gd name="connsiteX124" fmla="*/ 11507017 w 12192000"/>
              <a:gd name="connsiteY124" fmla="*/ 5256950 h 6858000"/>
              <a:gd name="connsiteX125" fmla="*/ 11506279 w 12192000"/>
              <a:gd name="connsiteY125" fmla="*/ 5246427 h 6858000"/>
              <a:gd name="connsiteX126" fmla="*/ 11489299 w 12192000"/>
              <a:gd name="connsiteY126" fmla="*/ 5219311 h 6858000"/>
              <a:gd name="connsiteX127" fmla="*/ 11491514 w 12192000"/>
              <a:gd name="connsiteY127" fmla="*/ 5197457 h 6858000"/>
              <a:gd name="connsiteX128" fmla="*/ 11486346 w 12192000"/>
              <a:gd name="connsiteY128" fmla="*/ 5181673 h 6858000"/>
              <a:gd name="connsiteX129" fmla="*/ 11493729 w 12192000"/>
              <a:gd name="connsiteY129" fmla="*/ 5151319 h 6858000"/>
              <a:gd name="connsiteX130" fmla="*/ 11513661 w 12192000"/>
              <a:gd name="connsiteY130" fmla="*/ 5129060 h 6858000"/>
              <a:gd name="connsiteX131" fmla="*/ 11512185 w 12192000"/>
              <a:gd name="connsiteY131" fmla="*/ 5108015 h 6858000"/>
              <a:gd name="connsiteX132" fmla="*/ 11518091 w 12192000"/>
              <a:gd name="connsiteY132" fmla="*/ 5096683 h 6858000"/>
              <a:gd name="connsiteX133" fmla="*/ 11509970 w 12192000"/>
              <a:gd name="connsiteY133" fmla="*/ 5082518 h 6858000"/>
              <a:gd name="connsiteX134" fmla="*/ 11521782 w 12192000"/>
              <a:gd name="connsiteY134" fmla="*/ 5062687 h 6858000"/>
              <a:gd name="connsiteX135" fmla="*/ 11525473 w 12192000"/>
              <a:gd name="connsiteY135" fmla="*/ 5049331 h 6858000"/>
              <a:gd name="connsiteX136" fmla="*/ 11540976 w 12192000"/>
              <a:gd name="connsiteY136" fmla="*/ 5037999 h 6858000"/>
              <a:gd name="connsiteX137" fmla="*/ 11541715 w 12192000"/>
              <a:gd name="connsiteY137" fmla="*/ 5046498 h 6858000"/>
              <a:gd name="connsiteX138" fmla="*/ 11536547 w 12192000"/>
              <a:gd name="connsiteY138" fmla="*/ 5057830 h 6858000"/>
              <a:gd name="connsiteX139" fmla="*/ 11538023 w 12192000"/>
              <a:gd name="connsiteY139" fmla="*/ 5065115 h 6858000"/>
              <a:gd name="connsiteX140" fmla="*/ 11534332 w 12192000"/>
              <a:gd name="connsiteY140" fmla="*/ 5070376 h 6858000"/>
              <a:gd name="connsiteX141" fmla="*/ 11541715 w 12192000"/>
              <a:gd name="connsiteY141" fmla="*/ 5075233 h 6858000"/>
              <a:gd name="connsiteX142" fmla="*/ 11553526 w 12192000"/>
              <a:gd name="connsiteY142" fmla="*/ 5066329 h 6858000"/>
              <a:gd name="connsiteX143" fmla="*/ 11553526 w 12192000"/>
              <a:gd name="connsiteY143" fmla="*/ 5051759 h 6858000"/>
              <a:gd name="connsiteX144" fmla="*/ 11566077 w 12192000"/>
              <a:gd name="connsiteY144" fmla="*/ 5035571 h 6858000"/>
              <a:gd name="connsiteX145" fmla="*/ 11594130 w 12192000"/>
              <a:gd name="connsiteY145" fmla="*/ 5027881 h 6858000"/>
              <a:gd name="connsiteX146" fmla="*/ 11615539 w 12192000"/>
              <a:gd name="connsiteY146" fmla="*/ 5018168 h 6858000"/>
              <a:gd name="connsiteX147" fmla="*/ 11632519 w 12192000"/>
              <a:gd name="connsiteY147" fmla="*/ 5004812 h 6858000"/>
              <a:gd name="connsiteX148" fmla="*/ 11637686 w 12192000"/>
              <a:gd name="connsiteY148" fmla="*/ 5004812 h 6858000"/>
              <a:gd name="connsiteX149" fmla="*/ 11639901 w 12192000"/>
              <a:gd name="connsiteY149" fmla="*/ 5000765 h 6858000"/>
              <a:gd name="connsiteX150" fmla="*/ 11660572 w 12192000"/>
              <a:gd name="connsiteY150" fmla="*/ 4997123 h 6858000"/>
              <a:gd name="connsiteX151" fmla="*/ 11668692 w 12192000"/>
              <a:gd name="connsiteY151" fmla="*/ 4986196 h 6858000"/>
              <a:gd name="connsiteX152" fmla="*/ 11676813 w 12192000"/>
              <a:gd name="connsiteY152" fmla="*/ 4982148 h 6858000"/>
              <a:gd name="connsiteX153" fmla="*/ 11680504 w 12192000"/>
              <a:gd name="connsiteY153" fmla="*/ 4987410 h 6858000"/>
              <a:gd name="connsiteX154" fmla="*/ 11687887 w 12192000"/>
              <a:gd name="connsiteY154" fmla="*/ 4986600 h 6858000"/>
              <a:gd name="connsiteX155" fmla="*/ 11696008 w 12192000"/>
              <a:gd name="connsiteY155" fmla="*/ 4989838 h 6858000"/>
              <a:gd name="connsiteX156" fmla="*/ 11711511 w 12192000"/>
              <a:gd name="connsiteY156" fmla="*/ 4989838 h 6858000"/>
              <a:gd name="connsiteX157" fmla="*/ 11732181 w 12192000"/>
              <a:gd name="connsiteY157" fmla="*/ 4982148 h 6858000"/>
              <a:gd name="connsiteX158" fmla="*/ 11734396 w 12192000"/>
              <a:gd name="connsiteY158" fmla="*/ 4974054 h 6858000"/>
              <a:gd name="connsiteX159" fmla="*/ 11743255 w 12192000"/>
              <a:gd name="connsiteY159" fmla="*/ 4969602 h 6858000"/>
              <a:gd name="connsiteX160" fmla="*/ 11775738 w 12192000"/>
              <a:gd name="connsiteY160" fmla="*/ 4970816 h 6858000"/>
              <a:gd name="connsiteX161" fmla="*/ 11785335 w 12192000"/>
              <a:gd name="connsiteY161" fmla="*/ 4965960 h 6858000"/>
              <a:gd name="connsiteX162" fmla="*/ 11787550 w 12192000"/>
              <a:gd name="connsiteY162" fmla="*/ 4957865 h 6858000"/>
              <a:gd name="connsiteX163" fmla="*/ 11803053 w 12192000"/>
              <a:gd name="connsiteY163" fmla="*/ 4952199 h 6858000"/>
              <a:gd name="connsiteX164" fmla="*/ 11814865 w 12192000"/>
              <a:gd name="connsiteY164" fmla="*/ 4955032 h 6858000"/>
              <a:gd name="connsiteX165" fmla="*/ 11826677 w 12192000"/>
              <a:gd name="connsiteY165" fmla="*/ 4952199 h 6858000"/>
              <a:gd name="connsiteX166" fmla="*/ 11842180 w 12192000"/>
              <a:gd name="connsiteY166" fmla="*/ 4951390 h 6858000"/>
              <a:gd name="connsiteX167" fmla="*/ 11852515 w 12192000"/>
              <a:gd name="connsiteY167" fmla="*/ 4947748 h 6858000"/>
              <a:gd name="connsiteX168" fmla="*/ 11878354 w 12192000"/>
              <a:gd name="connsiteY168" fmla="*/ 4945724 h 6858000"/>
              <a:gd name="connsiteX169" fmla="*/ 11907884 w 12192000"/>
              <a:gd name="connsiteY169" fmla="*/ 4929131 h 6858000"/>
              <a:gd name="connsiteX170" fmla="*/ 11923387 w 12192000"/>
              <a:gd name="connsiteY170" fmla="*/ 4909704 h 6858000"/>
              <a:gd name="connsiteX171" fmla="*/ 11930031 w 12192000"/>
              <a:gd name="connsiteY171" fmla="*/ 4904038 h 6858000"/>
              <a:gd name="connsiteX172" fmla="*/ 11929293 w 12192000"/>
              <a:gd name="connsiteY172" fmla="*/ 4892302 h 6858000"/>
              <a:gd name="connsiteX173" fmla="*/ 11941104 w 12192000"/>
              <a:gd name="connsiteY173" fmla="*/ 4885017 h 6858000"/>
              <a:gd name="connsiteX174" fmla="*/ 11939628 w 12192000"/>
              <a:gd name="connsiteY174" fmla="*/ 4880160 h 6858000"/>
              <a:gd name="connsiteX175" fmla="*/ 11953655 w 12192000"/>
              <a:gd name="connsiteY175" fmla="*/ 4876518 h 6858000"/>
              <a:gd name="connsiteX176" fmla="*/ 11958822 w 12192000"/>
              <a:gd name="connsiteY176" fmla="*/ 4867614 h 6858000"/>
              <a:gd name="connsiteX177" fmla="*/ 11967681 w 12192000"/>
              <a:gd name="connsiteY177" fmla="*/ 4862758 h 6858000"/>
              <a:gd name="connsiteX178" fmla="*/ 11967681 w 12192000"/>
              <a:gd name="connsiteY178" fmla="*/ 4854663 h 6858000"/>
              <a:gd name="connsiteX179" fmla="*/ 11963252 w 12192000"/>
              <a:gd name="connsiteY179" fmla="*/ 4852235 h 6858000"/>
              <a:gd name="connsiteX180" fmla="*/ 11963252 w 12192000"/>
              <a:gd name="connsiteY180" fmla="*/ 4827952 h 6858000"/>
              <a:gd name="connsiteX181" fmla="*/ 11961037 w 12192000"/>
              <a:gd name="connsiteY181" fmla="*/ 4816215 h 6858000"/>
              <a:gd name="connsiteX182" fmla="*/ 11969158 w 12192000"/>
              <a:gd name="connsiteY182" fmla="*/ 4809740 h 6858000"/>
              <a:gd name="connsiteX183" fmla="*/ 11975064 w 12192000"/>
              <a:gd name="connsiteY183" fmla="*/ 4802860 h 6858000"/>
              <a:gd name="connsiteX184" fmla="*/ 11984661 w 12192000"/>
              <a:gd name="connsiteY184" fmla="*/ 4803669 h 6858000"/>
              <a:gd name="connsiteX185" fmla="*/ 11986137 w 12192000"/>
              <a:gd name="connsiteY185" fmla="*/ 4798408 h 6858000"/>
              <a:gd name="connsiteX186" fmla="*/ 11993520 w 12192000"/>
              <a:gd name="connsiteY186" fmla="*/ 4796384 h 6858000"/>
              <a:gd name="connsiteX187" fmla="*/ 11996473 w 12192000"/>
              <a:gd name="connsiteY187" fmla="*/ 4784243 h 6858000"/>
              <a:gd name="connsiteX188" fmla="*/ 12006808 w 12192000"/>
              <a:gd name="connsiteY188" fmla="*/ 4776958 h 6858000"/>
              <a:gd name="connsiteX189" fmla="*/ 12010499 w 12192000"/>
              <a:gd name="connsiteY189" fmla="*/ 4772102 h 6858000"/>
              <a:gd name="connsiteX190" fmla="*/ 12008285 w 12192000"/>
              <a:gd name="connsiteY190" fmla="*/ 4783029 h 6858000"/>
              <a:gd name="connsiteX191" fmla="*/ 12014191 w 12192000"/>
              <a:gd name="connsiteY191" fmla="*/ 4790314 h 6858000"/>
              <a:gd name="connsiteX192" fmla="*/ 12024526 w 12192000"/>
              <a:gd name="connsiteY192" fmla="*/ 4809335 h 6858000"/>
              <a:gd name="connsiteX193" fmla="*/ 12040029 w 12192000"/>
              <a:gd name="connsiteY193" fmla="*/ 4840498 h 6858000"/>
              <a:gd name="connsiteX194" fmla="*/ 12041506 w 12192000"/>
              <a:gd name="connsiteY194" fmla="*/ 4829166 h 6858000"/>
              <a:gd name="connsiteX195" fmla="*/ 12045935 w 12192000"/>
              <a:gd name="connsiteY195" fmla="*/ 4818644 h 6858000"/>
              <a:gd name="connsiteX196" fmla="*/ 12043720 w 12192000"/>
              <a:gd name="connsiteY196" fmla="*/ 4808931 h 6858000"/>
              <a:gd name="connsiteX197" fmla="*/ 12048888 w 12192000"/>
              <a:gd name="connsiteY197" fmla="*/ 4808931 h 6858000"/>
              <a:gd name="connsiteX198" fmla="*/ 12053318 w 12192000"/>
              <a:gd name="connsiteY198" fmla="*/ 4812573 h 6858000"/>
              <a:gd name="connsiteX199" fmla="*/ 12054056 w 12192000"/>
              <a:gd name="connsiteY199" fmla="*/ 4804074 h 6858000"/>
              <a:gd name="connsiteX200" fmla="*/ 12058485 w 12192000"/>
              <a:gd name="connsiteY200" fmla="*/ 4796384 h 6858000"/>
              <a:gd name="connsiteX201" fmla="*/ 12048150 w 12192000"/>
              <a:gd name="connsiteY201" fmla="*/ 4796789 h 6858000"/>
              <a:gd name="connsiteX202" fmla="*/ 12037814 w 12192000"/>
              <a:gd name="connsiteY202" fmla="*/ 4788695 h 6858000"/>
              <a:gd name="connsiteX203" fmla="*/ 12042982 w 12192000"/>
              <a:gd name="connsiteY203" fmla="*/ 4779386 h 6858000"/>
              <a:gd name="connsiteX204" fmla="*/ 12047412 w 12192000"/>
              <a:gd name="connsiteY204" fmla="*/ 4777363 h 6858000"/>
              <a:gd name="connsiteX205" fmla="*/ 12035600 w 12192000"/>
              <a:gd name="connsiteY205" fmla="*/ 4769269 h 6858000"/>
              <a:gd name="connsiteX206" fmla="*/ 12042244 w 12192000"/>
              <a:gd name="connsiteY206" fmla="*/ 4764412 h 6858000"/>
              <a:gd name="connsiteX207" fmla="*/ 12051103 w 12192000"/>
              <a:gd name="connsiteY207" fmla="*/ 4769673 h 6858000"/>
              <a:gd name="connsiteX208" fmla="*/ 12054794 w 12192000"/>
              <a:gd name="connsiteY208" fmla="*/ 4776553 h 6858000"/>
              <a:gd name="connsiteX209" fmla="*/ 12062176 w 12192000"/>
              <a:gd name="connsiteY209" fmla="*/ 4770483 h 6858000"/>
              <a:gd name="connsiteX210" fmla="*/ 12070297 w 12192000"/>
              <a:gd name="connsiteY210" fmla="*/ 4775339 h 6858000"/>
              <a:gd name="connsiteX211" fmla="*/ 12075465 w 12192000"/>
              <a:gd name="connsiteY211" fmla="*/ 4781815 h 6858000"/>
              <a:gd name="connsiteX212" fmla="*/ 12085062 w 12192000"/>
              <a:gd name="connsiteY212" fmla="*/ 4783838 h 6858000"/>
              <a:gd name="connsiteX213" fmla="*/ 12087277 w 12192000"/>
              <a:gd name="connsiteY213" fmla="*/ 4779791 h 6858000"/>
              <a:gd name="connsiteX214" fmla="*/ 12098350 w 12192000"/>
              <a:gd name="connsiteY214" fmla="*/ 4774530 h 6858000"/>
              <a:gd name="connsiteX215" fmla="*/ 12080633 w 12192000"/>
              <a:gd name="connsiteY215" fmla="*/ 4772102 h 6858000"/>
              <a:gd name="connsiteX216" fmla="*/ 12085800 w 12192000"/>
              <a:gd name="connsiteY216" fmla="*/ 4765626 h 6858000"/>
              <a:gd name="connsiteX217" fmla="*/ 12094659 w 12192000"/>
              <a:gd name="connsiteY217" fmla="*/ 4761984 h 6858000"/>
              <a:gd name="connsiteX218" fmla="*/ 12089491 w 12192000"/>
              <a:gd name="connsiteY218" fmla="*/ 4755104 h 6858000"/>
              <a:gd name="connsiteX219" fmla="*/ 12096874 w 12192000"/>
              <a:gd name="connsiteY219" fmla="*/ 4746200 h 6858000"/>
              <a:gd name="connsiteX220" fmla="*/ 12090968 w 12192000"/>
              <a:gd name="connsiteY220" fmla="*/ 4748223 h 6858000"/>
              <a:gd name="connsiteX221" fmla="*/ 12090230 w 12192000"/>
              <a:gd name="connsiteY221" fmla="*/ 4742153 h 6858000"/>
              <a:gd name="connsiteX222" fmla="*/ 12088015 w 12192000"/>
              <a:gd name="connsiteY222" fmla="*/ 4736082 h 6858000"/>
              <a:gd name="connsiteX223" fmla="*/ 12085800 w 12192000"/>
              <a:gd name="connsiteY223" fmla="*/ 4729202 h 6858000"/>
              <a:gd name="connsiteX224" fmla="*/ 12096136 w 12192000"/>
              <a:gd name="connsiteY224" fmla="*/ 4727583 h 6858000"/>
              <a:gd name="connsiteX225" fmla="*/ 12104256 w 12192000"/>
              <a:gd name="connsiteY225" fmla="*/ 4719084 h 6858000"/>
              <a:gd name="connsiteX226" fmla="*/ 12113854 w 12192000"/>
              <a:gd name="connsiteY226" fmla="*/ 4730011 h 6858000"/>
              <a:gd name="connsiteX227" fmla="*/ 12120498 w 12192000"/>
              <a:gd name="connsiteY227" fmla="*/ 4728392 h 6858000"/>
              <a:gd name="connsiteX228" fmla="*/ 12125665 w 12192000"/>
              <a:gd name="connsiteY228" fmla="*/ 4721107 h 6858000"/>
              <a:gd name="connsiteX229" fmla="*/ 12111639 w 12192000"/>
              <a:gd name="connsiteY229" fmla="*/ 4719489 h 6858000"/>
              <a:gd name="connsiteX230" fmla="*/ 12109424 w 12192000"/>
              <a:gd name="connsiteY230" fmla="*/ 4712608 h 6858000"/>
              <a:gd name="connsiteX231" fmla="*/ 12121236 w 12192000"/>
              <a:gd name="connsiteY231" fmla="*/ 4705324 h 6858000"/>
              <a:gd name="connsiteX232" fmla="*/ 12130833 w 12192000"/>
              <a:gd name="connsiteY232" fmla="*/ 4710585 h 6858000"/>
              <a:gd name="connsiteX233" fmla="*/ 12143383 w 12192000"/>
              <a:gd name="connsiteY233" fmla="*/ 4700467 h 6858000"/>
              <a:gd name="connsiteX234" fmla="*/ 12128618 w 12192000"/>
              <a:gd name="connsiteY234" fmla="*/ 4696420 h 6858000"/>
              <a:gd name="connsiteX235" fmla="*/ 12130095 w 12192000"/>
              <a:gd name="connsiteY235" fmla="*/ 4686302 h 6858000"/>
              <a:gd name="connsiteX236" fmla="*/ 12134524 w 12192000"/>
              <a:gd name="connsiteY236" fmla="*/ 4680636 h 6858000"/>
              <a:gd name="connsiteX237" fmla="*/ 12145598 w 12192000"/>
              <a:gd name="connsiteY237" fmla="*/ 4678612 h 6858000"/>
              <a:gd name="connsiteX238" fmla="*/ 12149289 w 12192000"/>
              <a:gd name="connsiteY238" fmla="*/ 4668495 h 6858000"/>
              <a:gd name="connsiteX239" fmla="*/ 12156672 w 12192000"/>
              <a:gd name="connsiteY239" fmla="*/ 4668090 h 6858000"/>
              <a:gd name="connsiteX240" fmla="*/ 12149289 w 12192000"/>
              <a:gd name="connsiteY240" fmla="*/ 4675779 h 6858000"/>
              <a:gd name="connsiteX241" fmla="*/ 12151504 w 12192000"/>
              <a:gd name="connsiteY241" fmla="*/ 4680636 h 6858000"/>
              <a:gd name="connsiteX242" fmla="*/ 12156672 w 12192000"/>
              <a:gd name="connsiteY242" fmla="*/ 4681041 h 6858000"/>
              <a:gd name="connsiteX243" fmla="*/ 12161101 w 12192000"/>
              <a:gd name="connsiteY243" fmla="*/ 4687921 h 6858000"/>
              <a:gd name="connsiteX244" fmla="*/ 12171437 w 12192000"/>
              <a:gd name="connsiteY244" fmla="*/ 4682255 h 6858000"/>
              <a:gd name="connsiteX245" fmla="*/ 12168484 w 12192000"/>
              <a:gd name="connsiteY245" fmla="*/ 4676589 h 6858000"/>
              <a:gd name="connsiteX246" fmla="*/ 12171437 w 12192000"/>
              <a:gd name="connsiteY246" fmla="*/ 4667280 h 6858000"/>
              <a:gd name="connsiteX247" fmla="*/ 12181034 w 12192000"/>
              <a:gd name="connsiteY247" fmla="*/ 4660805 h 6858000"/>
              <a:gd name="connsiteX248" fmla="*/ 12174390 w 12192000"/>
              <a:gd name="connsiteY248" fmla="*/ 4656758 h 6858000"/>
              <a:gd name="connsiteX249" fmla="*/ 8345119 w 12192000"/>
              <a:gd name="connsiteY249" fmla="*/ 4524012 h 6858000"/>
              <a:gd name="connsiteX250" fmla="*/ 8348810 w 12192000"/>
              <a:gd name="connsiteY250" fmla="*/ 4532915 h 6858000"/>
              <a:gd name="connsiteX251" fmla="*/ 8343642 w 12192000"/>
              <a:gd name="connsiteY251" fmla="*/ 4542224 h 6858000"/>
              <a:gd name="connsiteX252" fmla="*/ 8352501 w 12192000"/>
              <a:gd name="connsiteY252" fmla="*/ 4545866 h 6858000"/>
              <a:gd name="connsiteX253" fmla="*/ 8353978 w 12192000"/>
              <a:gd name="connsiteY253" fmla="*/ 4555175 h 6858000"/>
              <a:gd name="connsiteX254" fmla="*/ 8362098 w 12192000"/>
              <a:gd name="connsiteY254" fmla="*/ 4565292 h 6858000"/>
              <a:gd name="connsiteX255" fmla="*/ 8366528 w 12192000"/>
              <a:gd name="connsiteY255" fmla="*/ 4563674 h 6858000"/>
              <a:gd name="connsiteX256" fmla="*/ 8370219 w 12192000"/>
              <a:gd name="connsiteY256" fmla="*/ 4570958 h 6858000"/>
              <a:gd name="connsiteX257" fmla="*/ 8370957 w 12192000"/>
              <a:gd name="connsiteY257" fmla="*/ 4591599 h 6858000"/>
              <a:gd name="connsiteX258" fmla="*/ 8378340 w 12192000"/>
              <a:gd name="connsiteY258" fmla="*/ 4600503 h 6858000"/>
              <a:gd name="connsiteX259" fmla="*/ 8377601 w 12192000"/>
              <a:gd name="connsiteY259" fmla="*/ 4623976 h 6858000"/>
              <a:gd name="connsiteX260" fmla="*/ 8375387 w 12192000"/>
              <a:gd name="connsiteY260" fmla="*/ 4628833 h 6858000"/>
              <a:gd name="connsiteX261" fmla="*/ 8378340 w 12192000"/>
              <a:gd name="connsiteY261" fmla="*/ 4641379 h 6858000"/>
              <a:gd name="connsiteX262" fmla="*/ 8378340 w 12192000"/>
              <a:gd name="connsiteY262" fmla="*/ 4651497 h 6858000"/>
              <a:gd name="connsiteX263" fmla="*/ 8375387 w 12192000"/>
              <a:gd name="connsiteY263" fmla="*/ 4655544 h 6858000"/>
              <a:gd name="connsiteX264" fmla="*/ 8377601 w 12192000"/>
              <a:gd name="connsiteY264" fmla="*/ 4664043 h 6858000"/>
              <a:gd name="connsiteX265" fmla="*/ 8387937 w 12192000"/>
              <a:gd name="connsiteY265" fmla="*/ 4676184 h 6858000"/>
              <a:gd name="connsiteX266" fmla="*/ 8387937 w 12192000"/>
              <a:gd name="connsiteY266" fmla="*/ 4685493 h 6858000"/>
              <a:gd name="connsiteX267" fmla="*/ 8384984 w 12192000"/>
              <a:gd name="connsiteY267" fmla="*/ 4688326 h 6858000"/>
              <a:gd name="connsiteX268" fmla="*/ 8383507 w 12192000"/>
              <a:gd name="connsiteY268" fmla="*/ 4696825 h 6858000"/>
              <a:gd name="connsiteX269" fmla="*/ 8381293 w 12192000"/>
              <a:gd name="connsiteY269" fmla="*/ 4699658 h 6858000"/>
              <a:gd name="connsiteX270" fmla="*/ 8380554 w 12192000"/>
              <a:gd name="connsiteY270" fmla="*/ 4707347 h 6858000"/>
              <a:gd name="connsiteX271" fmla="*/ 8376863 w 12192000"/>
              <a:gd name="connsiteY271" fmla="*/ 4713418 h 6858000"/>
              <a:gd name="connsiteX272" fmla="*/ 8370219 w 12192000"/>
              <a:gd name="connsiteY272" fmla="*/ 4712204 h 6858000"/>
              <a:gd name="connsiteX273" fmla="*/ 8362098 w 12192000"/>
              <a:gd name="connsiteY273" fmla="*/ 4701681 h 6858000"/>
              <a:gd name="connsiteX274" fmla="*/ 8359884 w 12192000"/>
              <a:gd name="connsiteY274" fmla="*/ 4691968 h 6858000"/>
              <a:gd name="connsiteX275" fmla="*/ 8355454 w 12192000"/>
              <a:gd name="connsiteY275" fmla="*/ 4688730 h 6858000"/>
              <a:gd name="connsiteX276" fmla="*/ 8348810 w 12192000"/>
              <a:gd name="connsiteY276" fmla="*/ 4691563 h 6858000"/>
              <a:gd name="connsiteX277" fmla="*/ 8348810 w 12192000"/>
              <a:gd name="connsiteY277" fmla="*/ 4702491 h 6858000"/>
              <a:gd name="connsiteX278" fmla="*/ 8352501 w 12192000"/>
              <a:gd name="connsiteY278" fmla="*/ 4704919 h 6858000"/>
              <a:gd name="connsiteX279" fmla="*/ 8353239 w 12192000"/>
              <a:gd name="connsiteY279" fmla="*/ 4716251 h 6858000"/>
              <a:gd name="connsiteX280" fmla="*/ 8348810 w 12192000"/>
              <a:gd name="connsiteY280" fmla="*/ 4723940 h 6858000"/>
              <a:gd name="connsiteX281" fmla="*/ 8353239 w 12192000"/>
              <a:gd name="connsiteY281" fmla="*/ 4727583 h 6858000"/>
              <a:gd name="connsiteX282" fmla="*/ 8354716 w 12192000"/>
              <a:gd name="connsiteY282" fmla="*/ 4738915 h 6858000"/>
              <a:gd name="connsiteX283" fmla="*/ 8347333 w 12192000"/>
              <a:gd name="connsiteY283" fmla="*/ 4746605 h 6858000"/>
              <a:gd name="connsiteX284" fmla="*/ 8348810 w 12192000"/>
              <a:gd name="connsiteY284" fmla="*/ 4753080 h 6858000"/>
              <a:gd name="connsiteX285" fmla="*/ 8338475 w 12192000"/>
              <a:gd name="connsiteY285" fmla="*/ 4766031 h 6858000"/>
              <a:gd name="connsiteX286" fmla="*/ 8335522 w 12192000"/>
              <a:gd name="connsiteY286" fmla="*/ 4777768 h 6858000"/>
              <a:gd name="connsiteX287" fmla="*/ 8339951 w 12192000"/>
              <a:gd name="connsiteY287" fmla="*/ 4784648 h 6858000"/>
              <a:gd name="connsiteX288" fmla="*/ 8337736 w 12192000"/>
              <a:gd name="connsiteY288" fmla="*/ 4798003 h 6858000"/>
              <a:gd name="connsiteX289" fmla="*/ 8333307 w 12192000"/>
              <a:gd name="connsiteY289" fmla="*/ 4802860 h 6858000"/>
              <a:gd name="connsiteX290" fmla="*/ 8328139 w 12192000"/>
              <a:gd name="connsiteY290" fmla="*/ 4821477 h 6858000"/>
              <a:gd name="connsiteX291" fmla="*/ 8322233 w 12192000"/>
              <a:gd name="connsiteY291" fmla="*/ 4847378 h 6858000"/>
              <a:gd name="connsiteX292" fmla="*/ 8311160 w 12192000"/>
              <a:gd name="connsiteY292" fmla="*/ 4863972 h 6858000"/>
              <a:gd name="connsiteX293" fmla="*/ 8309683 w 12192000"/>
              <a:gd name="connsiteY293" fmla="*/ 4870447 h 6858000"/>
              <a:gd name="connsiteX294" fmla="*/ 8300086 w 12192000"/>
              <a:gd name="connsiteY294" fmla="*/ 4887040 h 6858000"/>
              <a:gd name="connsiteX295" fmla="*/ 8300086 w 12192000"/>
              <a:gd name="connsiteY295" fmla="*/ 4904038 h 6858000"/>
              <a:gd name="connsiteX296" fmla="*/ 8290489 w 12192000"/>
              <a:gd name="connsiteY296" fmla="*/ 4916585 h 6858000"/>
              <a:gd name="connsiteX297" fmla="*/ 8277939 w 12192000"/>
              <a:gd name="connsiteY297" fmla="*/ 4953818 h 6858000"/>
              <a:gd name="connsiteX298" fmla="*/ 8263912 w 12192000"/>
              <a:gd name="connsiteY298" fmla="*/ 4976078 h 6858000"/>
              <a:gd name="connsiteX299" fmla="*/ 8259482 w 12192000"/>
              <a:gd name="connsiteY299" fmla="*/ 4994695 h 6858000"/>
              <a:gd name="connsiteX300" fmla="*/ 8252100 w 12192000"/>
              <a:gd name="connsiteY300" fmla="*/ 5001575 h 6858000"/>
              <a:gd name="connsiteX301" fmla="*/ 8246932 w 12192000"/>
              <a:gd name="connsiteY301" fmla="*/ 5018573 h 6858000"/>
              <a:gd name="connsiteX302" fmla="*/ 8239550 w 12192000"/>
              <a:gd name="connsiteY302" fmla="*/ 5049331 h 6858000"/>
              <a:gd name="connsiteX303" fmla="*/ 8230691 w 12192000"/>
              <a:gd name="connsiteY303" fmla="*/ 5063091 h 6858000"/>
              <a:gd name="connsiteX304" fmla="*/ 8227000 w 12192000"/>
              <a:gd name="connsiteY304" fmla="*/ 5063091 h 6858000"/>
              <a:gd name="connsiteX305" fmla="*/ 8227738 w 12192000"/>
              <a:gd name="connsiteY305" fmla="*/ 5065520 h 6858000"/>
              <a:gd name="connsiteX306" fmla="*/ 8224047 w 12192000"/>
              <a:gd name="connsiteY306" fmla="*/ 5080899 h 6858000"/>
              <a:gd name="connsiteX307" fmla="*/ 8216664 w 12192000"/>
              <a:gd name="connsiteY307" fmla="*/ 5085351 h 6858000"/>
              <a:gd name="connsiteX308" fmla="*/ 8218879 w 12192000"/>
              <a:gd name="connsiteY308" fmla="*/ 5087374 h 6858000"/>
              <a:gd name="connsiteX309" fmla="*/ 8220356 w 12192000"/>
              <a:gd name="connsiteY309" fmla="*/ 5101134 h 6858000"/>
              <a:gd name="connsiteX310" fmla="*/ 8210020 w 12192000"/>
              <a:gd name="connsiteY310" fmla="*/ 5106800 h 6858000"/>
              <a:gd name="connsiteX311" fmla="*/ 8210020 w 12192000"/>
              <a:gd name="connsiteY311" fmla="*/ 5115299 h 6858000"/>
              <a:gd name="connsiteX312" fmla="*/ 8201899 w 12192000"/>
              <a:gd name="connsiteY312" fmla="*/ 5127036 h 6858000"/>
              <a:gd name="connsiteX313" fmla="*/ 8196732 w 12192000"/>
              <a:gd name="connsiteY313" fmla="*/ 5141201 h 6858000"/>
              <a:gd name="connsiteX314" fmla="*/ 8188611 w 12192000"/>
              <a:gd name="connsiteY314" fmla="*/ 5142415 h 6858000"/>
              <a:gd name="connsiteX315" fmla="*/ 8184182 w 12192000"/>
              <a:gd name="connsiteY315" fmla="*/ 5150510 h 6858000"/>
              <a:gd name="connsiteX316" fmla="*/ 8167940 w 12192000"/>
              <a:gd name="connsiteY316" fmla="*/ 5156580 h 6858000"/>
              <a:gd name="connsiteX317" fmla="*/ 8158343 w 12192000"/>
              <a:gd name="connsiteY317" fmla="*/ 5154152 h 6858000"/>
              <a:gd name="connsiteX318" fmla="*/ 8127337 w 12192000"/>
              <a:gd name="connsiteY318" fmla="*/ 5156985 h 6858000"/>
              <a:gd name="connsiteX319" fmla="*/ 8117740 w 12192000"/>
              <a:gd name="connsiteY319" fmla="*/ 5167508 h 6858000"/>
              <a:gd name="connsiteX320" fmla="*/ 8105928 w 12192000"/>
              <a:gd name="connsiteY320" fmla="*/ 5173983 h 6858000"/>
              <a:gd name="connsiteX321" fmla="*/ 8095592 w 12192000"/>
              <a:gd name="connsiteY321" fmla="*/ 5173174 h 6858000"/>
              <a:gd name="connsiteX322" fmla="*/ 8088948 w 12192000"/>
              <a:gd name="connsiteY322" fmla="*/ 5176816 h 6858000"/>
              <a:gd name="connsiteX323" fmla="*/ 8085995 w 12192000"/>
              <a:gd name="connsiteY323" fmla="*/ 5174792 h 6858000"/>
              <a:gd name="connsiteX324" fmla="*/ 8085995 w 12192000"/>
              <a:gd name="connsiteY324" fmla="*/ 5170745 h 6858000"/>
              <a:gd name="connsiteX325" fmla="*/ 8080089 w 12192000"/>
              <a:gd name="connsiteY325" fmla="*/ 5169531 h 6858000"/>
              <a:gd name="connsiteX326" fmla="*/ 8071230 w 12192000"/>
              <a:gd name="connsiteY326" fmla="*/ 5159413 h 6858000"/>
              <a:gd name="connsiteX327" fmla="*/ 8063848 w 12192000"/>
              <a:gd name="connsiteY327" fmla="*/ 5157390 h 6858000"/>
              <a:gd name="connsiteX328" fmla="*/ 8060895 w 12192000"/>
              <a:gd name="connsiteY328" fmla="*/ 5154152 h 6858000"/>
              <a:gd name="connsiteX329" fmla="*/ 8054251 w 12192000"/>
              <a:gd name="connsiteY329" fmla="*/ 5156580 h 6858000"/>
              <a:gd name="connsiteX330" fmla="*/ 8047606 w 12192000"/>
              <a:gd name="connsiteY330" fmla="*/ 5149700 h 6858000"/>
              <a:gd name="connsiteX331" fmla="*/ 8043177 w 12192000"/>
              <a:gd name="connsiteY331" fmla="*/ 5143225 h 6858000"/>
              <a:gd name="connsiteX332" fmla="*/ 8038009 w 12192000"/>
              <a:gd name="connsiteY332" fmla="*/ 5140392 h 6858000"/>
              <a:gd name="connsiteX333" fmla="*/ 8031365 w 12192000"/>
              <a:gd name="connsiteY333" fmla="*/ 5131083 h 6858000"/>
              <a:gd name="connsiteX334" fmla="*/ 8025459 w 12192000"/>
              <a:gd name="connsiteY334" fmla="*/ 5127846 h 6858000"/>
              <a:gd name="connsiteX335" fmla="*/ 8024721 w 12192000"/>
              <a:gd name="connsiteY335" fmla="*/ 5121775 h 6858000"/>
              <a:gd name="connsiteX336" fmla="*/ 8021768 w 12192000"/>
              <a:gd name="connsiteY336" fmla="*/ 5118132 h 6858000"/>
              <a:gd name="connsiteX337" fmla="*/ 8023244 w 12192000"/>
              <a:gd name="connsiteY337" fmla="*/ 5098706 h 6858000"/>
              <a:gd name="connsiteX338" fmla="*/ 8021768 w 12192000"/>
              <a:gd name="connsiteY338" fmla="*/ 5083732 h 6858000"/>
              <a:gd name="connsiteX339" fmla="*/ 8021030 w 12192000"/>
              <a:gd name="connsiteY339" fmla="*/ 5074019 h 6858000"/>
              <a:gd name="connsiteX340" fmla="*/ 8030627 w 12192000"/>
              <a:gd name="connsiteY340" fmla="*/ 5071995 h 6858000"/>
              <a:gd name="connsiteX341" fmla="*/ 8034318 w 12192000"/>
              <a:gd name="connsiteY341" fmla="*/ 5068757 h 6858000"/>
              <a:gd name="connsiteX342" fmla="*/ 8030627 w 12192000"/>
              <a:gd name="connsiteY342" fmla="*/ 5069971 h 6858000"/>
              <a:gd name="connsiteX343" fmla="*/ 8023983 w 12192000"/>
              <a:gd name="connsiteY343" fmla="*/ 5066329 h 6858000"/>
              <a:gd name="connsiteX344" fmla="*/ 8021768 w 12192000"/>
              <a:gd name="connsiteY344" fmla="*/ 5059854 h 6858000"/>
              <a:gd name="connsiteX345" fmla="*/ 8023983 w 12192000"/>
              <a:gd name="connsiteY345" fmla="*/ 5049331 h 6858000"/>
              <a:gd name="connsiteX346" fmla="*/ 8011433 w 12192000"/>
              <a:gd name="connsiteY346" fmla="*/ 5034761 h 6858000"/>
              <a:gd name="connsiteX347" fmla="*/ 8010694 w 12192000"/>
              <a:gd name="connsiteY347" fmla="*/ 5020192 h 6858000"/>
              <a:gd name="connsiteX348" fmla="*/ 8008480 w 12192000"/>
              <a:gd name="connsiteY348" fmla="*/ 5014930 h 6858000"/>
              <a:gd name="connsiteX349" fmla="*/ 8011433 w 12192000"/>
              <a:gd name="connsiteY349" fmla="*/ 5007645 h 6858000"/>
              <a:gd name="connsiteX350" fmla="*/ 8010694 w 12192000"/>
              <a:gd name="connsiteY350" fmla="*/ 4995504 h 6858000"/>
              <a:gd name="connsiteX351" fmla="*/ 8021030 w 12192000"/>
              <a:gd name="connsiteY351" fmla="*/ 4984981 h 6858000"/>
              <a:gd name="connsiteX352" fmla="*/ 8020291 w 12192000"/>
              <a:gd name="connsiteY352" fmla="*/ 4970007 h 6858000"/>
              <a:gd name="connsiteX353" fmla="*/ 8023983 w 12192000"/>
              <a:gd name="connsiteY353" fmla="*/ 4965555 h 6858000"/>
              <a:gd name="connsiteX354" fmla="*/ 8038009 w 12192000"/>
              <a:gd name="connsiteY354" fmla="*/ 4962317 h 6858000"/>
              <a:gd name="connsiteX355" fmla="*/ 8043915 w 12192000"/>
              <a:gd name="connsiteY355" fmla="*/ 4956247 h 6858000"/>
              <a:gd name="connsiteX356" fmla="*/ 8045392 w 12192000"/>
              <a:gd name="connsiteY356" fmla="*/ 4939249 h 6858000"/>
              <a:gd name="connsiteX357" fmla="*/ 8054251 w 12192000"/>
              <a:gd name="connsiteY357" fmla="*/ 4932368 h 6858000"/>
              <a:gd name="connsiteX358" fmla="*/ 8057204 w 12192000"/>
              <a:gd name="connsiteY358" fmla="*/ 4924679 h 6858000"/>
              <a:gd name="connsiteX359" fmla="*/ 8063110 w 12192000"/>
              <a:gd name="connsiteY359" fmla="*/ 4923465 h 6858000"/>
              <a:gd name="connsiteX360" fmla="*/ 8065324 w 12192000"/>
              <a:gd name="connsiteY360" fmla="*/ 4911728 h 6858000"/>
              <a:gd name="connsiteX361" fmla="*/ 8075660 w 12192000"/>
              <a:gd name="connsiteY361" fmla="*/ 4905657 h 6858000"/>
              <a:gd name="connsiteX362" fmla="*/ 8080089 w 12192000"/>
              <a:gd name="connsiteY362" fmla="*/ 4884612 h 6858000"/>
              <a:gd name="connsiteX363" fmla="*/ 8077874 w 12192000"/>
              <a:gd name="connsiteY363" fmla="*/ 4878137 h 6858000"/>
              <a:gd name="connsiteX364" fmla="*/ 8084519 w 12192000"/>
              <a:gd name="connsiteY364" fmla="*/ 4872066 h 6858000"/>
              <a:gd name="connsiteX365" fmla="*/ 8084519 w 12192000"/>
              <a:gd name="connsiteY365" fmla="*/ 4868019 h 6858000"/>
              <a:gd name="connsiteX366" fmla="*/ 8075660 w 12192000"/>
              <a:gd name="connsiteY366" fmla="*/ 4859115 h 6858000"/>
              <a:gd name="connsiteX367" fmla="*/ 8077136 w 12192000"/>
              <a:gd name="connsiteY367" fmla="*/ 4852235 h 6858000"/>
              <a:gd name="connsiteX368" fmla="*/ 8063110 w 12192000"/>
              <a:gd name="connsiteY368" fmla="*/ 4827952 h 6858000"/>
              <a:gd name="connsiteX369" fmla="*/ 8063848 w 12192000"/>
              <a:gd name="connsiteY369" fmla="*/ 4816620 h 6858000"/>
              <a:gd name="connsiteX370" fmla="*/ 8058680 w 12192000"/>
              <a:gd name="connsiteY370" fmla="*/ 4803265 h 6858000"/>
              <a:gd name="connsiteX371" fmla="*/ 8065324 w 12192000"/>
              <a:gd name="connsiteY371" fmla="*/ 4794766 h 6858000"/>
              <a:gd name="connsiteX372" fmla="*/ 8057942 w 12192000"/>
              <a:gd name="connsiteY372" fmla="*/ 4788695 h 6858000"/>
              <a:gd name="connsiteX373" fmla="*/ 8057942 w 12192000"/>
              <a:gd name="connsiteY373" fmla="*/ 4781815 h 6858000"/>
              <a:gd name="connsiteX374" fmla="*/ 8071968 w 12192000"/>
              <a:gd name="connsiteY374" fmla="*/ 4768054 h 6858000"/>
              <a:gd name="connsiteX375" fmla="*/ 8071230 w 12192000"/>
              <a:gd name="connsiteY375" fmla="*/ 4764007 h 6858000"/>
              <a:gd name="connsiteX376" fmla="*/ 8085995 w 12192000"/>
              <a:gd name="connsiteY376" fmla="*/ 4742962 h 6858000"/>
              <a:gd name="connsiteX377" fmla="*/ 8084519 w 12192000"/>
              <a:gd name="connsiteY377" fmla="*/ 4728797 h 6858000"/>
              <a:gd name="connsiteX378" fmla="*/ 8088948 w 12192000"/>
              <a:gd name="connsiteY378" fmla="*/ 4722322 h 6858000"/>
              <a:gd name="connsiteX379" fmla="*/ 8099284 w 12192000"/>
              <a:gd name="connsiteY379" fmla="*/ 4722726 h 6858000"/>
              <a:gd name="connsiteX380" fmla="*/ 8102975 w 12192000"/>
              <a:gd name="connsiteY380" fmla="*/ 4725964 h 6858000"/>
              <a:gd name="connsiteX381" fmla="*/ 8108142 w 12192000"/>
              <a:gd name="connsiteY381" fmla="*/ 4725559 h 6858000"/>
              <a:gd name="connsiteX382" fmla="*/ 8128075 w 12192000"/>
              <a:gd name="connsiteY382" fmla="*/ 4708966 h 6858000"/>
              <a:gd name="connsiteX383" fmla="*/ 8133243 w 12192000"/>
              <a:gd name="connsiteY383" fmla="*/ 4716251 h 6858000"/>
              <a:gd name="connsiteX384" fmla="*/ 8138410 w 12192000"/>
              <a:gd name="connsiteY384" fmla="*/ 4708966 h 6858000"/>
              <a:gd name="connsiteX385" fmla="*/ 8143578 w 12192000"/>
              <a:gd name="connsiteY385" fmla="*/ 4711394 h 6858000"/>
              <a:gd name="connsiteX386" fmla="*/ 8143578 w 12192000"/>
              <a:gd name="connsiteY386" fmla="*/ 4717870 h 6858000"/>
              <a:gd name="connsiteX387" fmla="*/ 8147269 w 12192000"/>
              <a:gd name="connsiteY387" fmla="*/ 4717060 h 6858000"/>
              <a:gd name="connsiteX388" fmla="*/ 8150961 w 12192000"/>
              <a:gd name="connsiteY388" fmla="*/ 4717870 h 6858000"/>
              <a:gd name="connsiteX389" fmla="*/ 8149484 w 12192000"/>
              <a:gd name="connsiteY389" fmla="*/ 4704919 h 6858000"/>
              <a:gd name="connsiteX390" fmla="*/ 8153914 w 12192000"/>
              <a:gd name="connsiteY390" fmla="*/ 4704109 h 6858000"/>
              <a:gd name="connsiteX391" fmla="*/ 8156128 w 12192000"/>
              <a:gd name="connsiteY391" fmla="*/ 4700467 h 6858000"/>
              <a:gd name="connsiteX392" fmla="*/ 8169417 w 12192000"/>
              <a:gd name="connsiteY392" fmla="*/ 4708966 h 6858000"/>
              <a:gd name="connsiteX393" fmla="*/ 8180490 w 12192000"/>
              <a:gd name="connsiteY393" fmla="*/ 4698039 h 6858000"/>
              <a:gd name="connsiteX394" fmla="*/ 8185658 w 12192000"/>
              <a:gd name="connsiteY394" fmla="*/ 4698443 h 6858000"/>
              <a:gd name="connsiteX395" fmla="*/ 8184920 w 12192000"/>
              <a:gd name="connsiteY395" fmla="*/ 4710180 h 6858000"/>
              <a:gd name="connsiteX396" fmla="*/ 8189349 w 12192000"/>
              <a:gd name="connsiteY396" fmla="*/ 4713418 h 6858000"/>
              <a:gd name="connsiteX397" fmla="*/ 8195255 w 12192000"/>
              <a:gd name="connsiteY397" fmla="*/ 4715441 h 6858000"/>
              <a:gd name="connsiteX398" fmla="*/ 8198208 w 12192000"/>
              <a:gd name="connsiteY398" fmla="*/ 4709775 h 6858000"/>
              <a:gd name="connsiteX399" fmla="*/ 8195993 w 12192000"/>
              <a:gd name="connsiteY399" fmla="*/ 4704514 h 6858000"/>
              <a:gd name="connsiteX400" fmla="*/ 8198946 w 12192000"/>
              <a:gd name="connsiteY400" fmla="*/ 4691159 h 6858000"/>
              <a:gd name="connsiteX401" fmla="*/ 8217403 w 12192000"/>
              <a:gd name="connsiteY401" fmla="*/ 4676994 h 6858000"/>
              <a:gd name="connsiteX402" fmla="*/ 8221832 w 12192000"/>
              <a:gd name="connsiteY402" fmla="*/ 4679827 h 6858000"/>
              <a:gd name="connsiteX403" fmla="*/ 8216664 w 12192000"/>
              <a:gd name="connsiteY403" fmla="*/ 4687111 h 6858000"/>
              <a:gd name="connsiteX404" fmla="*/ 8221832 w 12192000"/>
              <a:gd name="connsiteY404" fmla="*/ 4687921 h 6858000"/>
              <a:gd name="connsiteX405" fmla="*/ 8222570 w 12192000"/>
              <a:gd name="connsiteY405" fmla="*/ 4693992 h 6858000"/>
              <a:gd name="connsiteX406" fmla="*/ 8230691 w 12192000"/>
              <a:gd name="connsiteY406" fmla="*/ 4689135 h 6858000"/>
              <a:gd name="connsiteX407" fmla="*/ 8236597 w 12192000"/>
              <a:gd name="connsiteY407" fmla="*/ 4687516 h 6858000"/>
              <a:gd name="connsiteX408" fmla="*/ 8237335 w 12192000"/>
              <a:gd name="connsiteY408" fmla="*/ 4683064 h 6858000"/>
              <a:gd name="connsiteX409" fmla="*/ 8230691 w 12192000"/>
              <a:gd name="connsiteY409" fmla="*/ 4681041 h 6858000"/>
              <a:gd name="connsiteX410" fmla="*/ 8226261 w 12192000"/>
              <a:gd name="connsiteY410" fmla="*/ 4672137 h 6858000"/>
              <a:gd name="connsiteX411" fmla="*/ 8238073 w 12192000"/>
              <a:gd name="connsiteY411" fmla="*/ 4666066 h 6858000"/>
              <a:gd name="connsiteX412" fmla="*/ 8240288 w 12192000"/>
              <a:gd name="connsiteY412" fmla="*/ 4662019 h 6858000"/>
              <a:gd name="connsiteX413" fmla="*/ 8234382 w 12192000"/>
              <a:gd name="connsiteY413" fmla="*/ 4659186 h 6858000"/>
              <a:gd name="connsiteX414" fmla="*/ 8243241 w 12192000"/>
              <a:gd name="connsiteY414" fmla="*/ 4651092 h 6858000"/>
              <a:gd name="connsiteX415" fmla="*/ 8246932 w 12192000"/>
              <a:gd name="connsiteY415" fmla="*/ 4656758 h 6858000"/>
              <a:gd name="connsiteX416" fmla="*/ 8244718 w 12192000"/>
              <a:gd name="connsiteY416" fmla="*/ 4659186 h 6858000"/>
              <a:gd name="connsiteX417" fmla="*/ 8244718 w 12192000"/>
              <a:gd name="connsiteY417" fmla="*/ 4669304 h 6858000"/>
              <a:gd name="connsiteX418" fmla="*/ 8258744 w 12192000"/>
              <a:gd name="connsiteY418" fmla="*/ 4658781 h 6858000"/>
              <a:gd name="connsiteX419" fmla="*/ 8260221 w 12192000"/>
              <a:gd name="connsiteY419" fmla="*/ 4653115 h 6858000"/>
              <a:gd name="connsiteX420" fmla="*/ 8267603 w 12192000"/>
              <a:gd name="connsiteY420" fmla="*/ 4650687 h 6858000"/>
              <a:gd name="connsiteX421" fmla="*/ 8272771 w 12192000"/>
              <a:gd name="connsiteY421" fmla="*/ 4655544 h 6858000"/>
              <a:gd name="connsiteX422" fmla="*/ 8277200 w 12192000"/>
              <a:gd name="connsiteY422" fmla="*/ 4650687 h 6858000"/>
              <a:gd name="connsiteX423" fmla="*/ 8275724 w 12192000"/>
              <a:gd name="connsiteY423" fmla="*/ 4645426 h 6858000"/>
              <a:gd name="connsiteX424" fmla="*/ 8266127 w 12192000"/>
              <a:gd name="connsiteY424" fmla="*/ 4642593 h 6858000"/>
              <a:gd name="connsiteX425" fmla="*/ 8263174 w 12192000"/>
              <a:gd name="connsiteY425" fmla="*/ 4633689 h 6858000"/>
              <a:gd name="connsiteX426" fmla="*/ 8274247 w 12192000"/>
              <a:gd name="connsiteY426" fmla="*/ 4632070 h 6858000"/>
              <a:gd name="connsiteX427" fmla="*/ 8279415 w 12192000"/>
              <a:gd name="connsiteY427" fmla="*/ 4633284 h 6858000"/>
              <a:gd name="connsiteX428" fmla="*/ 8283106 w 12192000"/>
              <a:gd name="connsiteY428" fmla="*/ 4630047 h 6858000"/>
              <a:gd name="connsiteX429" fmla="*/ 8280892 w 12192000"/>
              <a:gd name="connsiteY429" fmla="*/ 4626000 h 6858000"/>
              <a:gd name="connsiteX430" fmla="*/ 8270556 w 12192000"/>
              <a:gd name="connsiteY430" fmla="*/ 4616691 h 6858000"/>
              <a:gd name="connsiteX431" fmla="*/ 8272033 w 12192000"/>
              <a:gd name="connsiteY431" fmla="*/ 4606169 h 6858000"/>
              <a:gd name="connsiteX432" fmla="*/ 8277939 w 12192000"/>
              <a:gd name="connsiteY432" fmla="*/ 4600098 h 6858000"/>
              <a:gd name="connsiteX433" fmla="*/ 8282368 w 12192000"/>
              <a:gd name="connsiteY433" fmla="*/ 4602121 h 6858000"/>
              <a:gd name="connsiteX434" fmla="*/ 8283844 w 12192000"/>
              <a:gd name="connsiteY434" fmla="*/ 4612239 h 6858000"/>
              <a:gd name="connsiteX435" fmla="*/ 8289012 w 12192000"/>
              <a:gd name="connsiteY435" fmla="*/ 4615477 h 6858000"/>
              <a:gd name="connsiteX436" fmla="*/ 8295656 w 12192000"/>
              <a:gd name="connsiteY436" fmla="*/ 4611025 h 6858000"/>
              <a:gd name="connsiteX437" fmla="*/ 8296395 w 12192000"/>
              <a:gd name="connsiteY437" fmla="*/ 4603336 h 6858000"/>
              <a:gd name="connsiteX438" fmla="*/ 8305254 w 12192000"/>
              <a:gd name="connsiteY438" fmla="*/ 4594837 h 6858000"/>
              <a:gd name="connsiteX439" fmla="*/ 8311898 w 12192000"/>
              <a:gd name="connsiteY439" fmla="*/ 4596860 h 6858000"/>
              <a:gd name="connsiteX440" fmla="*/ 8317804 w 12192000"/>
              <a:gd name="connsiteY440" fmla="*/ 4587956 h 6858000"/>
              <a:gd name="connsiteX441" fmla="*/ 8317804 w 12192000"/>
              <a:gd name="connsiteY441" fmla="*/ 4574196 h 6858000"/>
              <a:gd name="connsiteX442" fmla="*/ 8327401 w 12192000"/>
              <a:gd name="connsiteY442" fmla="*/ 4565697 h 6858000"/>
              <a:gd name="connsiteX443" fmla="*/ 8327401 w 12192000"/>
              <a:gd name="connsiteY443" fmla="*/ 4562864 h 6858000"/>
              <a:gd name="connsiteX444" fmla="*/ 8321495 w 12192000"/>
              <a:gd name="connsiteY444" fmla="*/ 4557198 h 6858000"/>
              <a:gd name="connsiteX445" fmla="*/ 8321495 w 12192000"/>
              <a:gd name="connsiteY445" fmla="*/ 4551127 h 6858000"/>
              <a:gd name="connsiteX446" fmla="*/ 8313374 w 12192000"/>
              <a:gd name="connsiteY446" fmla="*/ 4541010 h 6858000"/>
              <a:gd name="connsiteX447" fmla="*/ 8318542 w 12192000"/>
              <a:gd name="connsiteY447" fmla="*/ 4541010 h 6858000"/>
              <a:gd name="connsiteX448" fmla="*/ 8327401 w 12192000"/>
              <a:gd name="connsiteY448" fmla="*/ 4546271 h 6858000"/>
              <a:gd name="connsiteX449" fmla="*/ 8335522 w 12192000"/>
              <a:gd name="connsiteY449" fmla="*/ 4540605 h 6858000"/>
              <a:gd name="connsiteX450" fmla="*/ 8332569 w 12192000"/>
              <a:gd name="connsiteY450" fmla="*/ 4534534 h 6858000"/>
              <a:gd name="connsiteX451" fmla="*/ 12052579 w 12192000"/>
              <a:gd name="connsiteY451" fmla="*/ 4480302 h 6858000"/>
              <a:gd name="connsiteX452" fmla="*/ 12055532 w 12192000"/>
              <a:gd name="connsiteY452" fmla="*/ 4485564 h 6858000"/>
              <a:gd name="connsiteX453" fmla="*/ 12051841 w 12192000"/>
              <a:gd name="connsiteY453" fmla="*/ 4492848 h 6858000"/>
              <a:gd name="connsiteX454" fmla="*/ 12028955 w 12192000"/>
              <a:gd name="connsiteY454" fmla="*/ 4501348 h 6858000"/>
              <a:gd name="connsiteX455" fmla="*/ 12022311 w 12192000"/>
              <a:gd name="connsiteY455" fmla="*/ 4498919 h 6858000"/>
              <a:gd name="connsiteX456" fmla="*/ 12029694 w 12192000"/>
              <a:gd name="connsiteY456" fmla="*/ 4492848 h 6858000"/>
              <a:gd name="connsiteX457" fmla="*/ 12045197 w 12192000"/>
              <a:gd name="connsiteY457" fmla="*/ 4485968 h 6858000"/>
              <a:gd name="connsiteX458" fmla="*/ 12042982 w 12192000"/>
              <a:gd name="connsiteY458" fmla="*/ 4484349 h 6858000"/>
              <a:gd name="connsiteX459" fmla="*/ 11978755 w 12192000"/>
              <a:gd name="connsiteY459" fmla="*/ 4478279 h 6858000"/>
              <a:gd name="connsiteX460" fmla="*/ 11983923 w 12192000"/>
              <a:gd name="connsiteY460" fmla="*/ 4481516 h 6858000"/>
              <a:gd name="connsiteX461" fmla="*/ 11985399 w 12192000"/>
              <a:gd name="connsiteY461" fmla="*/ 4485968 h 6858000"/>
              <a:gd name="connsiteX462" fmla="*/ 11978755 w 12192000"/>
              <a:gd name="connsiteY462" fmla="*/ 4488801 h 6858000"/>
              <a:gd name="connsiteX463" fmla="*/ 11969896 w 12192000"/>
              <a:gd name="connsiteY463" fmla="*/ 4488397 h 6858000"/>
              <a:gd name="connsiteX464" fmla="*/ 11974325 w 12192000"/>
              <a:gd name="connsiteY464" fmla="*/ 4481112 h 6858000"/>
              <a:gd name="connsiteX465" fmla="*/ 11978755 w 12192000"/>
              <a:gd name="connsiteY465" fmla="*/ 4478279 h 6858000"/>
              <a:gd name="connsiteX466" fmla="*/ 12051841 w 12192000"/>
              <a:gd name="connsiteY466" fmla="*/ 4464114 h 6858000"/>
              <a:gd name="connsiteX467" fmla="*/ 12055532 w 12192000"/>
              <a:gd name="connsiteY467" fmla="*/ 4464518 h 6858000"/>
              <a:gd name="connsiteX468" fmla="*/ 12051841 w 12192000"/>
              <a:gd name="connsiteY468" fmla="*/ 4473827 h 6858000"/>
              <a:gd name="connsiteX469" fmla="*/ 12045935 w 12192000"/>
              <a:gd name="connsiteY469" fmla="*/ 4471803 h 6858000"/>
              <a:gd name="connsiteX470" fmla="*/ 11856206 w 12192000"/>
              <a:gd name="connsiteY470" fmla="*/ 4418786 h 6858000"/>
              <a:gd name="connsiteX471" fmla="*/ 11869495 w 12192000"/>
              <a:gd name="connsiteY471" fmla="*/ 4428499 h 6858000"/>
              <a:gd name="connsiteX472" fmla="*/ 11878354 w 12192000"/>
              <a:gd name="connsiteY472" fmla="*/ 4428499 h 6858000"/>
              <a:gd name="connsiteX473" fmla="*/ 11887213 w 12192000"/>
              <a:gd name="connsiteY473" fmla="*/ 4424047 h 6858000"/>
              <a:gd name="connsiteX474" fmla="*/ 11899025 w 12192000"/>
              <a:gd name="connsiteY474" fmla="*/ 4429308 h 6858000"/>
              <a:gd name="connsiteX475" fmla="*/ 11901978 w 12192000"/>
              <a:gd name="connsiteY475" fmla="*/ 4437403 h 6858000"/>
              <a:gd name="connsiteX476" fmla="*/ 11912313 w 12192000"/>
              <a:gd name="connsiteY476" fmla="*/ 4437403 h 6858000"/>
              <a:gd name="connsiteX477" fmla="*/ 11920434 w 12192000"/>
              <a:gd name="connsiteY477" fmla="*/ 4449139 h 6858000"/>
              <a:gd name="connsiteX478" fmla="*/ 11928554 w 12192000"/>
              <a:gd name="connsiteY478" fmla="*/ 4456424 h 6858000"/>
              <a:gd name="connsiteX479" fmla="*/ 11928554 w 12192000"/>
              <a:gd name="connsiteY479" fmla="*/ 4462090 h 6858000"/>
              <a:gd name="connsiteX480" fmla="*/ 11916004 w 12192000"/>
              <a:gd name="connsiteY480" fmla="*/ 4468161 h 6858000"/>
              <a:gd name="connsiteX481" fmla="*/ 11901978 w 12192000"/>
              <a:gd name="connsiteY481" fmla="*/ 4469375 h 6858000"/>
              <a:gd name="connsiteX482" fmla="*/ 11890904 w 12192000"/>
              <a:gd name="connsiteY482" fmla="*/ 4464923 h 6858000"/>
              <a:gd name="connsiteX483" fmla="*/ 11882783 w 12192000"/>
              <a:gd name="connsiteY483" fmla="*/ 4453996 h 6858000"/>
              <a:gd name="connsiteX484" fmla="*/ 11874663 w 12192000"/>
              <a:gd name="connsiteY484" fmla="*/ 4452377 h 6858000"/>
              <a:gd name="connsiteX485" fmla="*/ 11866542 w 12192000"/>
              <a:gd name="connsiteY485" fmla="*/ 4443473 h 6858000"/>
              <a:gd name="connsiteX486" fmla="*/ 11855468 w 12192000"/>
              <a:gd name="connsiteY486" fmla="*/ 4445092 h 6858000"/>
              <a:gd name="connsiteX487" fmla="*/ 11841442 w 12192000"/>
              <a:gd name="connsiteY487" fmla="*/ 4442259 h 6858000"/>
              <a:gd name="connsiteX488" fmla="*/ 11834059 w 12192000"/>
              <a:gd name="connsiteY488" fmla="*/ 4435784 h 6858000"/>
              <a:gd name="connsiteX489" fmla="*/ 11834797 w 12192000"/>
              <a:gd name="connsiteY489" fmla="*/ 4429308 h 6858000"/>
              <a:gd name="connsiteX490" fmla="*/ 12192000 w 12192000"/>
              <a:gd name="connsiteY490" fmla="*/ 4390000 h 6858000"/>
              <a:gd name="connsiteX491" fmla="*/ 12192000 w 12192000"/>
              <a:gd name="connsiteY491" fmla="*/ 4417923 h 6858000"/>
              <a:gd name="connsiteX492" fmla="*/ 12182510 w 12192000"/>
              <a:gd name="connsiteY492" fmla="*/ 4419595 h 6858000"/>
              <a:gd name="connsiteX493" fmla="*/ 12173651 w 12192000"/>
              <a:gd name="connsiteY493" fmla="*/ 4418786 h 6858000"/>
              <a:gd name="connsiteX494" fmla="*/ 12165531 w 12192000"/>
              <a:gd name="connsiteY494" fmla="*/ 4421214 h 6858000"/>
              <a:gd name="connsiteX495" fmla="*/ 12155933 w 12192000"/>
              <a:gd name="connsiteY495" fmla="*/ 4429308 h 6858000"/>
              <a:gd name="connsiteX496" fmla="*/ 12154457 w 12192000"/>
              <a:gd name="connsiteY496" fmla="*/ 4430118 h 6858000"/>
              <a:gd name="connsiteX497" fmla="*/ 12149289 w 12192000"/>
              <a:gd name="connsiteY497" fmla="*/ 4432141 h 6858000"/>
              <a:gd name="connsiteX498" fmla="*/ 12144860 w 12192000"/>
              <a:gd name="connsiteY498" fmla="*/ 4437403 h 6858000"/>
              <a:gd name="connsiteX499" fmla="*/ 12126404 w 12192000"/>
              <a:gd name="connsiteY499" fmla="*/ 4450353 h 6858000"/>
              <a:gd name="connsiteX500" fmla="*/ 12120498 w 12192000"/>
              <a:gd name="connsiteY500" fmla="*/ 4459257 h 6858000"/>
              <a:gd name="connsiteX501" fmla="*/ 12110901 w 12192000"/>
              <a:gd name="connsiteY501" fmla="*/ 4465328 h 6858000"/>
              <a:gd name="connsiteX502" fmla="*/ 12102780 w 12192000"/>
              <a:gd name="connsiteY502" fmla="*/ 4464923 h 6858000"/>
              <a:gd name="connsiteX503" fmla="*/ 12093921 w 12192000"/>
              <a:gd name="connsiteY503" fmla="*/ 4467351 h 6858000"/>
              <a:gd name="connsiteX504" fmla="*/ 12079894 w 12192000"/>
              <a:gd name="connsiteY504" fmla="*/ 4475850 h 6858000"/>
              <a:gd name="connsiteX505" fmla="*/ 12063653 w 12192000"/>
              <a:gd name="connsiteY505" fmla="*/ 4476660 h 6858000"/>
              <a:gd name="connsiteX506" fmla="*/ 12058485 w 12192000"/>
              <a:gd name="connsiteY506" fmla="*/ 4473017 h 6858000"/>
              <a:gd name="connsiteX507" fmla="*/ 12061438 w 12192000"/>
              <a:gd name="connsiteY507" fmla="*/ 4463709 h 6858000"/>
              <a:gd name="connsiteX508" fmla="*/ 12065868 w 12192000"/>
              <a:gd name="connsiteY508" fmla="*/ 4466137 h 6858000"/>
              <a:gd name="connsiteX509" fmla="*/ 12071035 w 12192000"/>
              <a:gd name="connsiteY509" fmla="*/ 4466137 h 6858000"/>
              <a:gd name="connsiteX510" fmla="*/ 12068821 w 12192000"/>
              <a:gd name="connsiteY510" fmla="*/ 4462495 h 6858000"/>
              <a:gd name="connsiteX511" fmla="*/ 12065129 w 12192000"/>
              <a:gd name="connsiteY511" fmla="*/ 4458852 h 6858000"/>
              <a:gd name="connsiteX512" fmla="*/ 12066606 w 12192000"/>
              <a:gd name="connsiteY512" fmla="*/ 4455210 h 6858000"/>
              <a:gd name="connsiteX513" fmla="*/ 12076203 w 12192000"/>
              <a:gd name="connsiteY513" fmla="*/ 4440640 h 6858000"/>
              <a:gd name="connsiteX514" fmla="*/ 12079894 w 12192000"/>
              <a:gd name="connsiteY514" fmla="*/ 4431332 h 6858000"/>
              <a:gd name="connsiteX515" fmla="*/ 12089491 w 12192000"/>
              <a:gd name="connsiteY515" fmla="*/ 4425666 h 6858000"/>
              <a:gd name="connsiteX516" fmla="*/ 12092444 w 12192000"/>
              <a:gd name="connsiteY516" fmla="*/ 4423238 h 6858000"/>
              <a:gd name="connsiteX517" fmla="*/ 12099827 w 12192000"/>
              <a:gd name="connsiteY517" fmla="*/ 4416357 h 6858000"/>
              <a:gd name="connsiteX518" fmla="*/ 12113115 w 12192000"/>
              <a:gd name="connsiteY518" fmla="*/ 4415143 h 6858000"/>
              <a:gd name="connsiteX519" fmla="*/ 12119759 w 12192000"/>
              <a:gd name="connsiteY519" fmla="*/ 4413120 h 6858000"/>
              <a:gd name="connsiteX520" fmla="*/ 12127880 w 12192000"/>
              <a:gd name="connsiteY520" fmla="*/ 4411096 h 6858000"/>
              <a:gd name="connsiteX521" fmla="*/ 12132310 w 12192000"/>
              <a:gd name="connsiteY521" fmla="*/ 4409073 h 6858000"/>
              <a:gd name="connsiteX522" fmla="*/ 12144122 w 12192000"/>
              <a:gd name="connsiteY522" fmla="*/ 4403811 h 6858000"/>
              <a:gd name="connsiteX523" fmla="*/ 12159625 w 12192000"/>
              <a:gd name="connsiteY523" fmla="*/ 4390860 h 6858000"/>
              <a:gd name="connsiteX524" fmla="*/ 12181034 w 12192000"/>
              <a:gd name="connsiteY524" fmla="*/ 4391670 h 6858000"/>
              <a:gd name="connsiteX525" fmla="*/ 11872448 w 12192000"/>
              <a:gd name="connsiteY525" fmla="*/ 4389646 h 6858000"/>
              <a:gd name="connsiteX526" fmla="*/ 11876139 w 12192000"/>
              <a:gd name="connsiteY526" fmla="*/ 4392075 h 6858000"/>
              <a:gd name="connsiteX527" fmla="*/ 11875401 w 12192000"/>
              <a:gd name="connsiteY527" fmla="*/ 4397741 h 6858000"/>
              <a:gd name="connsiteX528" fmla="*/ 11868757 w 12192000"/>
              <a:gd name="connsiteY528" fmla="*/ 4398955 h 6858000"/>
              <a:gd name="connsiteX529" fmla="*/ 11872448 w 12192000"/>
              <a:gd name="connsiteY529" fmla="*/ 4389646 h 6858000"/>
              <a:gd name="connsiteX530" fmla="*/ 11668692 w 12192000"/>
              <a:gd name="connsiteY530" fmla="*/ 4389646 h 6858000"/>
              <a:gd name="connsiteX531" fmla="*/ 11671645 w 12192000"/>
              <a:gd name="connsiteY531" fmla="*/ 4394908 h 6858000"/>
              <a:gd name="connsiteX532" fmla="*/ 11666478 w 12192000"/>
              <a:gd name="connsiteY532" fmla="*/ 4397336 h 6858000"/>
              <a:gd name="connsiteX533" fmla="*/ 11663525 w 12192000"/>
              <a:gd name="connsiteY533" fmla="*/ 4394098 h 6858000"/>
              <a:gd name="connsiteX534" fmla="*/ 12050365 w 12192000"/>
              <a:gd name="connsiteY534" fmla="*/ 4384790 h 6858000"/>
              <a:gd name="connsiteX535" fmla="*/ 12042244 w 12192000"/>
              <a:gd name="connsiteY535" fmla="*/ 4388432 h 6858000"/>
              <a:gd name="connsiteX536" fmla="*/ 12036338 w 12192000"/>
              <a:gd name="connsiteY536" fmla="*/ 4394098 h 6858000"/>
              <a:gd name="connsiteX537" fmla="*/ 12040029 w 12192000"/>
              <a:gd name="connsiteY537" fmla="*/ 4386813 h 6858000"/>
              <a:gd name="connsiteX538" fmla="*/ 11859159 w 12192000"/>
              <a:gd name="connsiteY538" fmla="*/ 4382361 h 6858000"/>
              <a:gd name="connsiteX539" fmla="*/ 11867280 w 12192000"/>
              <a:gd name="connsiteY539" fmla="*/ 4384790 h 6858000"/>
              <a:gd name="connsiteX540" fmla="*/ 11863589 w 12192000"/>
              <a:gd name="connsiteY540" fmla="*/ 4388432 h 6858000"/>
              <a:gd name="connsiteX541" fmla="*/ 11860636 w 12192000"/>
              <a:gd name="connsiteY541" fmla="*/ 4399359 h 6858000"/>
              <a:gd name="connsiteX542" fmla="*/ 11855468 w 12192000"/>
              <a:gd name="connsiteY542" fmla="*/ 4392884 h 6858000"/>
              <a:gd name="connsiteX543" fmla="*/ 11859159 w 12192000"/>
              <a:gd name="connsiteY543" fmla="*/ 4382361 h 6858000"/>
              <a:gd name="connsiteX544" fmla="*/ 12107948 w 12192000"/>
              <a:gd name="connsiteY544" fmla="*/ 4376291 h 6858000"/>
              <a:gd name="connsiteX545" fmla="*/ 12108686 w 12192000"/>
              <a:gd name="connsiteY545" fmla="*/ 4380338 h 6858000"/>
              <a:gd name="connsiteX546" fmla="*/ 12101303 w 12192000"/>
              <a:gd name="connsiteY546" fmla="*/ 4390051 h 6858000"/>
              <a:gd name="connsiteX547" fmla="*/ 12096136 w 12192000"/>
              <a:gd name="connsiteY547" fmla="*/ 4385599 h 6858000"/>
              <a:gd name="connsiteX548" fmla="*/ 12089491 w 12192000"/>
              <a:gd name="connsiteY548" fmla="*/ 4386004 h 6858000"/>
              <a:gd name="connsiteX549" fmla="*/ 12093921 w 12192000"/>
              <a:gd name="connsiteY549" fmla="*/ 4381552 h 6858000"/>
              <a:gd name="connsiteX550" fmla="*/ 12102780 w 12192000"/>
              <a:gd name="connsiteY550" fmla="*/ 4380338 h 6858000"/>
              <a:gd name="connsiteX551" fmla="*/ 12084324 w 12192000"/>
              <a:gd name="connsiteY551" fmla="*/ 4372648 h 6858000"/>
              <a:gd name="connsiteX552" fmla="*/ 12088015 w 12192000"/>
              <a:gd name="connsiteY552" fmla="*/ 4374672 h 6858000"/>
              <a:gd name="connsiteX553" fmla="*/ 12077680 w 12192000"/>
              <a:gd name="connsiteY553" fmla="*/ 4383576 h 6858000"/>
              <a:gd name="connsiteX554" fmla="*/ 12073250 w 12192000"/>
              <a:gd name="connsiteY554" fmla="*/ 4388837 h 6858000"/>
              <a:gd name="connsiteX555" fmla="*/ 12062915 w 12192000"/>
              <a:gd name="connsiteY555" fmla="*/ 4390860 h 6858000"/>
              <a:gd name="connsiteX556" fmla="*/ 12058485 w 12192000"/>
              <a:gd name="connsiteY556" fmla="*/ 4387218 h 6858000"/>
              <a:gd name="connsiteX557" fmla="*/ 12068821 w 12192000"/>
              <a:gd name="connsiteY557" fmla="*/ 4380743 h 6858000"/>
              <a:gd name="connsiteX558" fmla="*/ 12066606 w 12192000"/>
              <a:gd name="connsiteY558" fmla="*/ 4376695 h 6858000"/>
              <a:gd name="connsiteX559" fmla="*/ 12070297 w 12192000"/>
              <a:gd name="connsiteY559" fmla="*/ 4375077 h 6858000"/>
              <a:gd name="connsiteX560" fmla="*/ 12077680 w 12192000"/>
              <a:gd name="connsiteY560" fmla="*/ 4376291 h 6858000"/>
              <a:gd name="connsiteX561" fmla="*/ 11706343 w 12192000"/>
              <a:gd name="connsiteY561" fmla="*/ 4372648 h 6858000"/>
              <a:gd name="connsiteX562" fmla="*/ 11721846 w 12192000"/>
              <a:gd name="connsiteY562" fmla="*/ 4377505 h 6858000"/>
              <a:gd name="connsiteX563" fmla="*/ 11719631 w 12192000"/>
              <a:gd name="connsiteY563" fmla="*/ 4388432 h 6858000"/>
              <a:gd name="connsiteX564" fmla="*/ 11715202 w 12192000"/>
              <a:gd name="connsiteY564" fmla="*/ 4394098 h 6858000"/>
              <a:gd name="connsiteX565" fmla="*/ 11716678 w 12192000"/>
              <a:gd name="connsiteY565" fmla="*/ 4401788 h 6858000"/>
              <a:gd name="connsiteX566" fmla="*/ 11709296 w 12192000"/>
              <a:gd name="connsiteY566" fmla="*/ 4399764 h 6858000"/>
              <a:gd name="connsiteX567" fmla="*/ 11699699 w 12192000"/>
              <a:gd name="connsiteY567" fmla="*/ 4403002 h 6858000"/>
              <a:gd name="connsiteX568" fmla="*/ 11684196 w 12192000"/>
              <a:gd name="connsiteY568" fmla="*/ 4398550 h 6858000"/>
              <a:gd name="connsiteX569" fmla="*/ 11680504 w 12192000"/>
              <a:gd name="connsiteY569" fmla="*/ 4394503 h 6858000"/>
              <a:gd name="connsiteX570" fmla="*/ 11684934 w 12192000"/>
              <a:gd name="connsiteY570" fmla="*/ 4391670 h 6858000"/>
              <a:gd name="connsiteX571" fmla="*/ 11693793 w 12192000"/>
              <a:gd name="connsiteY571" fmla="*/ 4392075 h 6858000"/>
              <a:gd name="connsiteX572" fmla="*/ 11696008 w 12192000"/>
              <a:gd name="connsiteY572" fmla="*/ 4379933 h 6858000"/>
              <a:gd name="connsiteX573" fmla="*/ 12055532 w 12192000"/>
              <a:gd name="connsiteY573" fmla="*/ 4371029 h 6858000"/>
              <a:gd name="connsiteX574" fmla="*/ 12057009 w 12192000"/>
              <a:gd name="connsiteY574" fmla="*/ 4375077 h 6858000"/>
              <a:gd name="connsiteX575" fmla="*/ 12054056 w 12192000"/>
              <a:gd name="connsiteY575" fmla="*/ 4379124 h 6858000"/>
              <a:gd name="connsiteX576" fmla="*/ 12048888 w 12192000"/>
              <a:gd name="connsiteY576" fmla="*/ 4376291 h 6858000"/>
              <a:gd name="connsiteX577" fmla="*/ 12170698 w 12192000"/>
              <a:gd name="connsiteY577" fmla="*/ 4369006 h 6858000"/>
              <a:gd name="connsiteX578" fmla="*/ 12173651 w 12192000"/>
              <a:gd name="connsiteY578" fmla="*/ 4371839 h 6858000"/>
              <a:gd name="connsiteX579" fmla="*/ 12169222 w 12192000"/>
              <a:gd name="connsiteY579" fmla="*/ 4374672 h 6858000"/>
              <a:gd name="connsiteX580" fmla="*/ 12167745 w 12192000"/>
              <a:gd name="connsiteY580" fmla="*/ 4372648 h 6858000"/>
              <a:gd name="connsiteX581" fmla="*/ 12125665 w 12192000"/>
              <a:gd name="connsiteY581" fmla="*/ 4367792 h 6858000"/>
              <a:gd name="connsiteX582" fmla="*/ 12130095 w 12192000"/>
              <a:gd name="connsiteY582" fmla="*/ 4370220 h 6858000"/>
              <a:gd name="connsiteX583" fmla="*/ 12143383 w 12192000"/>
              <a:gd name="connsiteY583" fmla="*/ 4368601 h 6858000"/>
              <a:gd name="connsiteX584" fmla="*/ 12148551 w 12192000"/>
              <a:gd name="connsiteY584" fmla="*/ 4371839 h 6858000"/>
              <a:gd name="connsiteX585" fmla="*/ 12142645 w 12192000"/>
              <a:gd name="connsiteY585" fmla="*/ 4377910 h 6858000"/>
              <a:gd name="connsiteX586" fmla="*/ 12126404 w 12192000"/>
              <a:gd name="connsiteY586" fmla="*/ 4383171 h 6858000"/>
              <a:gd name="connsiteX587" fmla="*/ 12117545 w 12192000"/>
              <a:gd name="connsiteY587" fmla="*/ 4381147 h 6858000"/>
              <a:gd name="connsiteX588" fmla="*/ 12116068 w 12192000"/>
              <a:gd name="connsiteY588" fmla="*/ 4377910 h 6858000"/>
              <a:gd name="connsiteX589" fmla="*/ 12119759 w 12192000"/>
              <a:gd name="connsiteY589" fmla="*/ 4374672 h 6858000"/>
              <a:gd name="connsiteX590" fmla="*/ 12115330 w 12192000"/>
              <a:gd name="connsiteY590" fmla="*/ 4371839 h 6858000"/>
              <a:gd name="connsiteX591" fmla="*/ 11789026 w 12192000"/>
              <a:gd name="connsiteY591" fmla="*/ 4364149 h 6858000"/>
              <a:gd name="connsiteX592" fmla="*/ 11797885 w 12192000"/>
              <a:gd name="connsiteY592" fmla="*/ 4367387 h 6858000"/>
              <a:gd name="connsiteX593" fmla="*/ 11806744 w 12192000"/>
              <a:gd name="connsiteY593" fmla="*/ 4372648 h 6858000"/>
              <a:gd name="connsiteX594" fmla="*/ 11817080 w 12192000"/>
              <a:gd name="connsiteY594" fmla="*/ 4369411 h 6858000"/>
              <a:gd name="connsiteX595" fmla="*/ 11826677 w 12192000"/>
              <a:gd name="connsiteY595" fmla="*/ 4374672 h 6858000"/>
              <a:gd name="connsiteX596" fmla="*/ 11828153 w 12192000"/>
              <a:gd name="connsiteY596" fmla="*/ 4382766 h 6858000"/>
              <a:gd name="connsiteX597" fmla="*/ 11833321 w 12192000"/>
              <a:gd name="connsiteY597" fmla="*/ 4380743 h 6858000"/>
              <a:gd name="connsiteX598" fmla="*/ 11831844 w 12192000"/>
              <a:gd name="connsiteY598" fmla="*/ 4373458 h 6858000"/>
              <a:gd name="connsiteX599" fmla="*/ 11842180 w 12192000"/>
              <a:gd name="connsiteY599" fmla="*/ 4376291 h 6858000"/>
              <a:gd name="connsiteX600" fmla="*/ 11840703 w 12192000"/>
              <a:gd name="connsiteY600" fmla="*/ 4383171 h 6858000"/>
              <a:gd name="connsiteX601" fmla="*/ 11843656 w 12192000"/>
              <a:gd name="connsiteY601" fmla="*/ 4391265 h 6858000"/>
              <a:gd name="connsiteX602" fmla="*/ 11847348 w 12192000"/>
              <a:gd name="connsiteY602" fmla="*/ 4387218 h 6858000"/>
              <a:gd name="connsiteX603" fmla="*/ 11846609 w 12192000"/>
              <a:gd name="connsiteY603" fmla="*/ 4397336 h 6858000"/>
              <a:gd name="connsiteX604" fmla="*/ 11833321 w 12192000"/>
              <a:gd name="connsiteY604" fmla="*/ 4397336 h 6858000"/>
              <a:gd name="connsiteX605" fmla="*/ 11839965 w 12192000"/>
              <a:gd name="connsiteY605" fmla="*/ 4402192 h 6858000"/>
              <a:gd name="connsiteX606" fmla="*/ 11825938 w 12192000"/>
              <a:gd name="connsiteY606" fmla="*/ 4400574 h 6858000"/>
              <a:gd name="connsiteX607" fmla="*/ 11816341 w 12192000"/>
              <a:gd name="connsiteY607" fmla="*/ 4402192 h 6858000"/>
              <a:gd name="connsiteX608" fmla="*/ 11813388 w 12192000"/>
              <a:gd name="connsiteY608" fmla="*/ 4395717 h 6858000"/>
              <a:gd name="connsiteX609" fmla="*/ 11802315 w 12192000"/>
              <a:gd name="connsiteY609" fmla="*/ 4404216 h 6858000"/>
              <a:gd name="connsiteX610" fmla="*/ 11792717 w 12192000"/>
              <a:gd name="connsiteY610" fmla="*/ 4402597 h 6858000"/>
              <a:gd name="connsiteX611" fmla="*/ 11781644 w 12192000"/>
              <a:gd name="connsiteY611" fmla="*/ 4407049 h 6858000"/>
              <a:gd name="connsiteX612" fmla="*/ 11772785 w 12192000"/>
              <a:gd name="connsiteY612" fmla="*/ 4403811 h 6858000"/>
              <a:gd name="connsiteX613" fmla="*/ 11768355 w 12192000"/>
              <a:gd name="connsiteY613" fmla="*/ 4409477 h 6858000"/>
              <a:gd name="connsiteX614" fmla="*/ 11758020 w 12192000"/>
              <a:gd name="connsiteY614" fmla="*/ 4412715 h 6858000"/>
              <a:gd name="connsiteX615" fmla="*/ 11750638 w 12192000"/>
              <a:gd name="connsiteY615" fmla="*/ 4409882 h 6858000"/>
              <a:gd name="connsiteX616" fmla="*/ 11737349 w 12192000"/>
              <a:gd name="connsiteY616" fmla="*/ 4412715 h 6858000"/>
              <a:gd name="connsiteX617" fmla="*/ 11728490 w 12192000"/>
              <a:gd name="connsiteY617" fmla="*/ 4409073 h 6858000"/>
              <a:gd name="connsiteX618" fmla="*/ 11724061 w 12192000"/>
              <a:gd name="connsiteY618" fmla="*/ 4403811 h 6858000"/>
              <a:gd name="connsiteX619" fmla="*/ 11727014 w 12192000"/>
              <a:gd name="connsiteY619" fmla="*/ 4400169 h 6858000"/>
              <a:gd name="connsiteX620" fmla="*/ 11723323 w 12192000"/>
              <a:gd name="connsiteY620" fmla="*/ 4396931 h 6858000"/>
              <a:gd name="connsiteX621" fmla="*/ 11724799 w 12192000"/>
              <a:gd name="connsiteY621" fmla="*/ 4391265 h 6858000"/>
              <a:gd name="connsiteX622" fmla="*/ 11731443 w 12192000"/>
              <a:gd name="connsiteY622" fmla="*/ 4383980 h 6858000"/>
              <a:gd name="connsiteX623" fmla="*/ 11746208 w 12192000"/>
              <a:gd name="connsiteY623" fmla="*/ 4378719 h 6858000"/>
              <a:gd name="connsiteX624" fmla="*/ 11755067 w 12192000"/>
              <a:gd name="connsiteY624" fmla="*/ 4380743 h 6858000"/>
              <a:gd name="connsiteX625" fmla="*/ 11763188 w 12192000"/>
              <a:gd name="connsiteY625" fmla="*/ 4378719 h 6858000"/>
              <a:gd name="connsiteX626" fmla="*/ 11769832 w 12192000"/>
              <a:gd name="connsiteY626" fmla="*/ 4380338 h 6858000"/>
              <a:gd name="connsiteX627" fmla="*/ 11772785 w 12192000"/>
              <a:gd name="connsiteY627" fmla="*/ 4388027 h 6858000"/>
              <a:gd name="connsiteX628" fmla="*/ 11784597 w 12192000"/>
              <a:gd name="connsiteY628" fmla="*/ 4394908 h 6858000"/>
              <a:gd name="connsiteX629" fmla="*/ 11791979 w 12192000"/>
              <a:gd name="connsiteY629" fmla="*/ 4391670 h 6858000"/>
              <a:gd name="connsiteX630" fmla="*/ 11805268 w 12192000"/>
              <a:gd name="connsiteY630" fmla="*/ 4390051 h 6858000"/>
              <a:gd name="connsiteX631" fmla="*/ 11797885 w 12192000"/>
              <a:gd name="connsiteY631" fmla="*/ 4382766 h 6858000"/>
              <a:gd name="connsiteX632" fmla="*/ 11777214 w 12192000"/>
              <a:gd name="connsiteY632" fmla="*/ 4375886 h 6858000"/>
              <a:gd name="connsiteX633" fmla="*/ 11777214 w 12192000"/>
              <a:gd name="connsiteY633" fmla="*/ 4371029 h 6858000"/>
              <a:gd name="connsiteX634" fmla="*/ 11652451 w 12192000"/>
              <a:gd name="connsiteY634" fmla="*/ 4361316 h 6858000"/>
              <a:gd name="connsiteX635" fmla="*/ 11665740 w 12192000"/>
              <a:gd name="connsiteY635" fmla="*/ 4364149 h 6858000"/>
              <a:gd name="connsiteX636" fmla="*/ 11676075 w 12192000"/>
              <a:gd name="connsiteY636" fmla="*/ 4375886 h 6858000"/>
              <a:gd name="connsiteX637" fmla="*/ 11673860 w 12192000"/>
              <a:gd name="connsiteY637" fmla="*/ 4381147 h 6858000"/>
              <a:gd name="connsiteX638" fmla="*/ 11665001 w 12192000"/>
              <a:gd name="connsiteY638" fmla="*/ 4382766 h 6858000"/>
              <a:gd name="connsiteX639" fmla="*/ 11661310 w 12192000"/>
              <a:gd name="connsiteY639" fmla="*/ 4386004 h 6858000"/>
              <a:gd name="connsiteX640" fmla="*/ 11653928 w 12192000"/>
              <a:gd name="connsiteY640" fmla="*/ 4389646 h 6858000"/>
              <a:gd name="connsiteX641" fmla="*/ 11649498 w 12192000"/>
              <a:gd name="connsiteY641" fmla="*/ 4395312 h 6858000"/>
              <a:gd name="connsiteX642" fmla="*/ 11646545 w 12192000"/>
              <a:gd name="connsiteY642" fmla="*/ 4390051 h 6858000"/>
              <a:gd name="connsiteX643" fmla="*/ 11634733 w 12192000"/>
              <a:gd name="connsiteY643" fmla="*/ 4381552 h 6858000"/>
              <a:gd name="connsiteX644" fmla="*/ 11620707 w 12192000"/>
              <a:gd name="connsiteY644" fmla="*/ 4378719 h 6858000"/>
              <a:gd name="connsiteX645" fmla="*/ 11616277 w 12192000"/>
              <a:gd name="connsiteY645" fmla="*/ 4373053 h 6858000"/>
              <a:gd name="connsiteX646" fmla="*/ 11616277 w 12192000"/>
              <a:gd name="connsiteY646" fmla="*/ 4365768 h 6858000"/>
              <a:gd name="connsiteX647" fmla="*/ 11627351 w 12192000"/>
              <a:gd name="connsiteY647" fmla="*/ 4362935 h 6858000"/>
              <a:gd name="connsiteX648" fmla="*/ 11638425 w 12192000"/>
              <a:gd name="connsiteY648" fmla="*/ 4365768 h 6858000"/>
              <a:gd name="connsiteX649" fmla="*/ 12033385 w 12192000"/>
              <a:gd name="connsiteY649" fmla="*/ 4360507 h 6858000"/>
              <a:gd name="connsiteX650" fmla="*/ 12043720 w 12192000"/>
              <a:gd name="connsiteY650" fmla="*/ 4364554 h 6858000"/>
              <a:gd name="connsiteX651" fmla="*/ 12045197 w 12192000"/>
              <a:gd name="connsiteY651" fmla="*/ 4373053 h 6858000"/>
              <a:gd name="connsiteX652" fmla="*/ 12040767 w 12192000"/>
              <a:gd name="connsiteY652" fmla="*/ 4380338 h 6858000"/>
              <a:gd name="connsiteX653" fmla="*/ 12034123 w 12192000"/>
              <a:gd name="connsiteY653" fmla="*/ 4383171 h 6858000"/>
              <a:gd name="connsiteX654" fmla="*/ 12026741 w 12192000"/>
              <a:gd name="connsiteY654" fmla="*/ 4392075 h 6858000"/>
              <a:gd name="connsiteX655" fmla="*/ 12016405 w 12192000"/>
              <a:gd name="connsiteY655" fmla="*/ 4393289 h 6858000"/>
              <a:gd name="connsiteX656" fmla="*/ 12011976 w 12192000"/>
              <a:gd name="connsiteY656" fmla="*/ 4397741 h 6858000"/>
              <a:gd name="connsiteX657" fmla="*/ 12004593 w 12192000"/>
              <a:gd name="connsiteY657" fmla="*/ 4395312 h 6858000"/>
              <a:gd name="connsiteX658" fmla="*/ 11989829 w 12192000"/>
              <a:gd name="connsiteY658" fmla="*/ 4394908 h 6858000"/>
              <a:gd name="connsiteX659" fmla="*/ 11975802 w 12192000"/>
              <a:gd name="connsiteY659" fmla="*/ 4400978 h 6858000"/>
              <a:gd name="connsiteX660" fmla="*/ 11959561 w 12192000"/>
              <a:gd name="connsiteY660" fmla="*/ 4398145 h 6858000"/>
              <a:gd name="connsiteX661" fmla="*/ 11948487 w 12192000"/>
              <a:gd name="connsiteY661" fmla="*/ 4402597 h 6858000"/>
              <a:gd name="connsiteX662" fmla="*/ 11946272 w 12192000"/>
              <a:gd name="connsiteY662" fmla="*/ 4405025 h 6858000"/>
              <a:gd name="connsiteX663" fmla="*/ 11938890 w 12192000"/>
              <a:gd name="connsiteY663" fmla="*/ 4405025 h 6858000"/>
              <a:gd name="connsiteX664" fmla="*/ 11933722 w 12192000"/>
              <a:gd name="connsiteY664" fmla="*/ 4402192 h 6858000"/>
              <a:gd name="connsiteX665" fmla="*/ 11924863 w 12192000"/>
              <a:gd name="connsiteY665" fmla="*/ 4405430 h 6858000"/>
              <a:gd name="connsiteX666" fmla="*/ 11918957 w 12192000"/>
              <a:gd name="connsiteY666" fmla="*/ 4400978 h 6858000"/>
              <a:gd name="connsiteX667" fmla="*/ 11910836 w 12192000"/>
              <a:gd name="connsiteY667" fmla="*/ 4400169 h 6858000"/>
              <a:gd name="connsiteX668" fmla="*/ 11904192 w 12192000"/>
              <a:gd name="connsiteY668" fmla="*/ 4401383 h 6858000"/>
              <a:gd name="connsiteX669" fmla="*/ 11896810 w 12192000"/>
              <a:gd name="connsiteY669" fmla="*/ 4399359 h 6858000"/>
              <a:gd name="connsiteX670" fmla="*/ 11890166 w 12192000"/>
              <a:gd name="connsiteY670" fmla="*/ 4400169 h 6858000"/>
              <a:gd name="connsiteX671" fmla="*/ 11881307 w 12192000"/>
              <a:gd name="connsiteY671" fmla="*/ 4398145 h 6858000"/>
              <a:gd name="connsiteX672" fmla="*/ 11878354 w 12192000"/>
              <a:gd name="connsiteY672" fmla="*/ 4390456 h 6858000"/>
              <a:gd name="connsiteX673" fmla="*/ 11881307 w 12192000"/>
              <a:gd name="connsiteY673" fmla="*/ 4382361 h 6858000"/>
              <a:gd name="connsiteX674" fmla="*/ 11896072 w 12192000"/>
              <a:gd name="connsiteY674" fmla="*/ 4374672 h 6858000"/>
              <a:gd name="connsiteX675" fmla="*/ 11920434 w 12192000"/>
              <a:gd name="connsiteY675" fmla="*/ 4369411 h 6858000"/>
              <a:gd name="connsiteX676" fmla="*/ 11932984 w 12192000"/>
              <a:gd name="connsiteY676" fmla="*/ 4375077 h 6858000"/>
              <a:gd name="connsiteX677" fmla="*/ 11939628 w 12192000"/>
              <a:gd name="connsiteY677" fmla="*/ 4373458 h 6858000"/>
              <a:gd name="connsiteX678" fmla="*/ 11952916 w 12192000"/>
              <a:gd name="connsiteY678" fmla="*/ 4376291 h 6858000"/>
              <a:gd name="connsiteX679" fmla="*/ 11966205 w 12192000"/>
              <a:gd name="connsiteY679" fmla="*/ 4384385 h 6858000"/>
              <a:gd name="connsiteX680" fmla="*/ 11976540 w 12192000"/>
              <a:gd name="connsiteY680" fmla="*/ 4380338 h 6858000"/>
              <a:gd name="connsiteX681" fmla="*/ 11990567 w 12192000"/>
              <a:gd name="connsiteY681" fmla="*/ 4381147 h 6858000"/>
              <a:gd name="connsiteX682" fmla="*/ 11997211 w 12192000"/>
              <a:gd name="connsiteY682" fmla="*/ 4386004 h 6858000"/>
              <a:gd name="connsiteX683" fmla="*/ 12008285 w 12192000"/>
              <a:gd name="connsiteY683" fmla="*/ 4384790 h 6858000"/>
              <a:gd name="connsiteX684" fmla="*/ 12014191 w 12192000"/>
              <a:gd name="connsiteY684" fmla="*/ 4378314 h 6858000"/>
              <a:gd name="connsiteX685" fmla="*/ 12023050 w 12192000"/>
              <a:gd name="connsiteY685" fmla="*/ 4375886 h 6858000"/>
              <a:gd name="connsiteX686" fmla="*/ 12028955 w 12192000"/>
              <a:gd name="connsiteY686" fmla="*/ 4367792 h 6858000"/>
              <a:gd name="connsiteX687" fmla="*/ 12025264 w 12192000"/>
              <a:gd name="connsiteY687" fmla="*/ 4365768 h 6858000"/>
              <a:gd name="connsiteX688" fmla="*/ 12192000 w 12192000"/>
              <a:gd name="connsiteY688" fmla="*/ 4341092 h 6858000"/>
              <a:gd name="connsiteX689" fmla="*/ 12192000 w 12192000"/>
              <a:gd name="connsiteY689" fmla="*/ 4353685 h 6858000"/>
              <a:gd name="connsiteX690" fmla="*/ 12186940 w 12192000"/>
              <a:gd name="connsiteY690" fmla="*/ 4356460 h 6858000"/>
              <a:gd name="connsiteX691" fmla="*/ 12184725 w 12192000"/>
              <a:gd name="connsiteY691" fmla="*/ 4352413 h 6858000"/>
              <a:gd name="connsiteX692" fmla="*/ 12188416 w 12192000"/>
              <a:gd name="connsiteY692" fmla="*/ 4342699 h 6858000"/>
              <a:gd name="connsiteX693" fmla="*/ 11680504 w 12192000"/>
              <a:gd name="connsiteY693" fmla="*/ 4323678 h 6858000"/>
              <a:gd name="connsiteX694" fmla="*/ 11687887 w 12192000"/>
              <a:gd name="connsiteY694" fmla="*/ 4324083 h 6858000"/>
              <a:gd name="connsiteX695" fmla="*/ 11690102 w 12192000"/>
              <a:gd name="connsiteY695" fmla="*/ 4323678 h 6858000"/>
              <a:gd name="connsiteX696" fmla="*/ 11689363 w 12192000"/>
              <a:gd name="connsiteY696" fmla="*/ 4326106 h 6858000"/>
              <a:gd name="connsiteX697" fmla="*/ 11681981 w 12192000"/>
              <a:gd name="connsiteY697" fmla="*/ 4326106 h 6858000"/>
              <a:gd name="connsiteX698" fmla="*/ 11925601 w 12192000"/>
              <a:gd name="connsiteY698" fmla="*/ 4314369 h 6858000"/>
              <a:gd name="connsiteX699" fmla="*/ 11932246 w 12192000"/>
              <a:gd name="connsiteY699" fmla="*/ 4317607 h 6858000"/>
              <a:gd name="connsiteX700" fmla="*/ 11927078 w 12192000"/>
              <a:gd name="connsiteY700" fmla="*/ 4321654 h 6858000"/>
              <a:gd name="connsiteX701" fmla="*/ 11921172 w 12192000"/>
              <a:gd name="connsiteY701" fmla="*/ 4317607 h 6858000"/>
              <a:gd name="connsiteX702" fmla="*/ 11540238 w 12192000"/>
              <a:gd name="connsiteY702" fmla="*/ 4304656 h 6858000"/>
              <a:gd name="connsiteX703" fmla="*/ 11545406 w 12192000"/>
              <a:gd name="connsiteY703" fmla="*/ 4307894 h 6858000"/>
              <a:gd name="connsiteX704" fmla="*/ 11572721 w 12192000"/>
              <a:gd name="connsiteY704" fmla="*/ 4308703 h 6858000"/>
              <a:gd name="connsiteX705" fmla="*/ 11580103 w 12192000"/>
              <a:gd name="connsiteY705" fmla="*/ 4311132 h 6858000"/>
              <a:gd name="connsiteX706" fmla="*/ 11593392 w 12192000"/>
              <a:gd name="connsiteY706" fmla="*/ 4309108 h 6858000"/>
              <a:gd name="connsiteX707" fmla="*/ 11598559 w 12192000"/>
              <a:gd name="connsiteY707" fmla="*/ 4311536 h 6858000"/>
              <a:gd name="connsiteX708" fmla="*/ 11594130 w 12192000"/>
              <a:gd name="connsiteY708" fmla="*/ 4316798 h 6858000"/>
              <a:gd name="connsiteX709" fmla="*/ 11583056 w 12192000"/>
              <a:gd name="connsiteY709" fmla="*/ 4318012 h 6858000"/>
              <a:gd name="connsiteX710" fmla="*/ 11574197 w 12192000"/>
              <a:gd name="connsiteY710" fmla="*/ 4321654 h 6858000"/>
              <a:gd name="connsiteX711" fmla="*/ 11557218 w 12192000"/>
              <a:gd name="connsiteY711" fmla="*/ 4320845 h 6858000"/>
              <a:gd name="connsiteX712" fmla="*/ 11550573 w 12192000"/>
              <a:gd name="connsiteY712" fmla="*/ 4324487 h 6858000"/>
              <a:gd name="connsiteX713" fmla="*/ 11543191 w 12192000"/>
              <a:gd name="connsiteY713" fmla="*/ 4323678 h 6858000"/>
              <a:gd name="connsiteX714" fmla="*/ 11532856 w 12192000"/>
              <a:gd name="connsiteY714" fmla="*/ 4313965 h 6858000"/>
              <a:gd name="connsiteX715" fmla="*/ 11655404 w 12192000"/>
              <a:gd name="connsiteY715" fmla="*/ 4303847 h 6858000"/>
              <a:gd name="connsiteX716" fmla="*/ 11665001 w 12192000"/>
              <a:gd name="connsiteY716" fmla="*/ 4305061 h 6858000"/>
              <a:gd name="connsiteX717" fmla="*/ 11670907 w 12192000"/>
              <a:gd name="connsiteY717" fmla="*/ 4307489 h 6858000"/>
              <a:gd name="connsiteX718" fmla="*/ 11673122 w 12192000"/>
              <a:gd name="connsiteY718" fmla="*/ 4309918 h 6858000"/>
              <a:gd name="connsiteX719" fmla="*/ 11669431 w 12192000"/>
              <a:gd name="connsiteY719" fmla="*/ 4309918 h 6858000"/>
              <a:gd name="connsiteX720" fmla="*/ 11665001 w 12192000"/>
              <a:gd name="connsiteY720" fmla="*/ 4309108 h 6858000"/>
              <a:gd name="connsiteX721" fmla="*/ 11658357 w 12192000"/>
              <a:gd name="connsiteY721" fmla="*/ 4315988 h 6858000"/>
              <a:gd name="connsiteX722" fmla="*/ 11651713 w 12192000"/>
              <a:gd name="connsiteY722" fmla="*/ 4309918 h 6858000"/>
              <a:gd name="connsiteX723" fmla="*/ 11651713 w 12192000"/>
              <a:gd name="connsiteY723" fmla="*/ 4307085 h 6858000"/>
              <a:gd name="connsiteX724" fmla="*/ 11165210 w 12192000"/>
              <a:gd name="connsiteY724" fmla="*/ 4289277 h 6858000"/>
              <a:gd name="connsiteX725" fmla="*/ 11170378 w 12192000"/>
              <a:gd name="connsiteY725" fmla="*/ 4289277 h 6858000"/>
              <a:gd name="connsiteX726" fmla="*/ 11169640 w 12192000"/>
              <a:gd name="connsiteY726" fmla="*/ 4293729 h 6858000"/>
              <a:gd name="connsiteX727" fmla="*/ 11166687 w 12192000"/>
              <a:gd name="connsiteY727" fmla="*/ 4294134 h 6858000"/>
              <a:gd name="connsiteX728" fmla="*/ 11209505 w 12192000"/>
              <a:gd name="connsiteY728" fmla="*/ 4256495 h 6858000"/>
              <a:gd name="connsiteX729" fmla="*/ 11213934 w 12192000"/>
              <a:gd name="connsiteY729" fmla="*/ 4260947 h 6858000"/>
              <a:gd name="connsiteX730" fmla="*/ 11225746 w 12192000"/>
              <a:gd name="connsiteY730" fmla="*/ 4260542 h 6858000"/>
              <a:gd name="connsiteX731" fmla="*/ 11241988 w 12192000"/>
              <a:gd name="connsiteY731" fmla="*/ 4262971 h 6858000"/>
              <a:gd name="connsiteX732" fmla="*/ 11249370 w 12192000"/>
              <a:gd name="connsiteY732" fmla="*/ 4268637 h 6858000"/>
              <a:gd name="connsiteX733" fmla="*/ 11253061 w 12192000"/>
              <a:gd name="connsiteY733" fmla="*/ 4265399 h 6858000"/>
              <a:gd name="connsiteX734" fmla="*/ 11258229 w 12192000"/>
              <a:gd name="connsiteY734" fmla="*/ 4260542 h 6858000"/>
              <a:gd name="connsiteX735" fmla="*/ 11272994 w 12192000"/>
              <a:gd name="connsiteY735" fmla="*/ 4261352 h 6858000"/>
              <a:gd name="connsiteX736" fmla="*/ 11282591 w 12192000"/>
              <a:gd name="connsiteY736" fmla="*/ 4268637 h 6858000"/>
              <a:gd name="connsiteX737" fmla="*/ 11300309 w 12192000"/>
              <a:gd name="connsiteY737" fmla="*/ 4272684 h 6858000"/>
              <a:gd name="connsiteX738" fmla="*/ 11322456 w 12192000"/>
              <a:gd name="connsiteY738" fmla="*/ 4274707 h 6858000"/>
              <a:gd name="connsiteX739" fmla="*/ 11328362 w 12192000"/>
              <a:gd name="connsiteY739" fmla="*/ 4284421 h 6858000"/>
              <a:gd name="connsiteX740" fmla="*/ 11326147 w 12192000"/>
              <a:gd name="connsiteY740" fmla="*/ 4293324 h 6858000"/>
              <a:gd name="connsiteX741" fmla="*/ 11330577 w 12192000"/>
              <a:gd name="connsiteY741" fmla="*/ 4297371 h 6858000"/>
              <a:gd name="connsiteX742" fmla="*/ 11347556 w 12192000"/>
              <a:gd name="connsiteY742" fmla="*/ 4304252 h 6858000"/>
              <a:gd name="connsiteX743" fmla="*/ 11377086 w 12192000"/>
              <a:gd name="connsiteY743" fmla="*/ 4303847 h 6858000"/>
              <a:gd name="connsiteX744" fmla="*/ 11403663 w 12192000"/>
              <a:gd name="connsiteY744" fmla="*/ 4307894 h 6858000"/>
              <a:gd name="connsiteX745" fmla="*/ 11426549 w 12192000"/>
              <a:gd name="connsiteY745" fmla="*/ 4304252 h 6858000"/>
              <a:gd name="connsiteX746" fmla="*/ 11432454 w 12192000"/>
              <a:gd name="connsiteY746" fmla="*/ 4296967 h 6858000"/>
              <a:gd name="connsiteX747" fmla="*/ 11435407 w 12192000"/>
              <a:gd name="connsiteY747" fmla="*/ 4278755 h 6858000"/>
              <a:gd name="connsiteX748" fmla="*/ 11445005 w 12192000"/>
              <a:gd name="connsiteY748" fmla="*/ 4278350 h 6858000"/>
              <a:gd name="connsiteX749" fmla="*/ 11456817 w 12192000"/>
              <a:gd name="connsiteY749" fmla="*/ 4290087 h 6858000"/>
              <a:gd name="connsiteX750" fmla="*/ 11464937 w 12192000"/>
              <a:gd name="connsiteY750" fmla="*/ 4290087 h 6858000"/>
              <a:gd name="connsiteX751" fmla="*/ 11473796 w 12192000"/>
              <a:gd name="connsiteY751" fmla="*/ 4288468 h 6858000"/>
              <a:gd name="connsiteX752" fmla="*/ 11481179 w 12192000"/>
              <a:gd name="connsiteY752" fmla="*/ 4292515 h 6858000"/>
              <a:gd name="connsiteX753" fmla="*/ 11491514 w 12192000"/>
              <a:gd name="connsiteY753" fmla="*/ 4301014 h 6858000"/>
              <a:gd name="connsiteX754" fmla="*/ 11499635 w 12192000"/>
              <a:gd name="connsiteY754" fmla="*/ 4300204 h 6858000"/>
              <a:gd name="connsiteX755" fmla="*/ 11507017 w 12192000"/>
              <a:gd name="connsiteY755" fmla="*/ 4307489 h 6858000"/>
              <a:gd name="connsiteX756" fmla="*/ 11513661 w 12192000"/>
              <a:gd name="connsiteY756" fmla="*/ 4304656 h 6858000"/>
              <a:gd name="connsiteX757" fmla="*/ 11526950 w 12192000"/>
              <a:gd name="connsiteY757" fmla="*/ 4304656 h 6858000"/>
              <a:gd name="connsiteX758" fmla="*/ 11526950 w 12192000"/>
              <a:gd name="connsiteY758" fmla="*/ 4317202 h 6858000"/>
              <a:gd name="connsiteX759" fmla="*/ 11536547 w 12192000"/>
              <a:gd name="connsiteY759" fmla="*/ 4328534 h 6858000"/>
              <a:gd name="connsiteX760" fmla="*/ 11537285 w 12192000"/>
              <a:gd name="connsiteY760" fmla="*/ 4335415 h 6858000"/>
              <a:gd name="connsiteX761" fmla="*/ 11544668 w 12192000"/>
              <a:gd name="connsiteY761" fmla="*/ 4342699 h 6858000"/>
              <a:gd name="connsiteX762" fmla="*/ 11555741 w 12192000"/>
              <a:gd name="connsiteY762" fmla="*/ 4347556 h 6858000"/>
              <a:gd name="connsiteX763" fmla="*/ 11566077 w 12192000"/>
              <a:gd name="connsiteY763" fmla="*/ 4343914 h 6858000"/>
              <a:gd name="connsiteX764" fmla="*/ 11574197 w 12192000"/>
              <a:gd name="connsiteY764" fmla="*/ 4347961 h 6858000"/>
              <a:gd name="connsiteX765" fmla="*/ 11582318 w 12192000"/>
              <a:gd name="connsiteY765" fmla="*/ 4347556 h 6858000"/>
              <a:gd name="connsiteX766" fmla="*/ 11588224 w 12192000"/>
              <a:gd name="connsiteY766" fmla="*/ 4343914 h 6858000"/>
              <a:gd name="connsiteX767" fmla="*/ 11596345 w 12192000"/>
              <a:gd name="connsiteY767" fmla="*/ 4343914 h 6858000"/>
              <a:gd name="connsiteX768" fmla="*/ 11599298 w 12192000"/>
              <a:gd name="connsiteY768" fmla="*/ 4346747 h 6858000"/>
              <a:gd name="connsiteX769" fmla="*/ 11607418 w 12192000"/>
              <a:gd name="connsiteY769" fmla="*/ 4347961 h 6858000"/>
              <a:gd name="connsiteX770" fmla="*/ 11613324 w 12192000"/>
              <a:gd name="connsiteY770" fmla="*/ 4353627 h 6858000"/>
              <a:gd name="connsiteX771" fmla="*/ 11610371 w 12192000"/>
              <a:gd name="connsiteY771" fmla="*/ 4373862 h 6858000"/>
              <a:gd name="connsiteX772" fmla="*/ 11605204 w 12192000"/>
              <a:gd name="connsiteY772" fmla="*/ 4379528 h 6858000"/>
              <a:gd name="connsiteX773" fmla="*/ 11610371 w 12192000"/>
              <a:gd name="connsiteY773" fmla="*/ 4383171 h 6858000"/>
              <a:gd name="connsiteX774" fmla="*/ 11613324 w 12192000"/>
              <a:gd name="connsiteY774" fmla="*/ 4396931 h 6858000"/>
              <a:gd name="connsiteX775" fmla="*/ 11607418 w 12192000"/>
              <a:gd name="connsiteY775" fmla="*/ 4398550 h 6858000"/>
              <a:gd name="connsiteX776" fmla="*/ 11600036 w 12192000"/>
              <a:gd name="connsiteY776" fmla="*/ 4391670 h 6858000"/>
              <a:gd name="connsiteX777" fmla="*/ 11588962 w 12192000"/>
              <a:gd name="connsiteY777" fmla="*/ 4392884 h 6858000"/>
              <a:gd name="connsiteX778" fmla="*/ 11576412 w 12192000"/>
              <a:gd name="connsiteY778" fmla="*/ 4383171 h 6858000"/>
              <a:gd name="connsiteX779" fmla="*/ 11566077 w 12192000"/>
              <a:gd name="connsiteY779" fmla="*/ 4380338 h 6858000"/>
              <a:gd name="connsiteX780" fmla="*/ 11556479 w 12192000"/>
              <a:gd name="connsiteY780" fmla="*/ 4371029 h 6858000"/>
              <a:gd name="connsiteX781" fmla="*/ 11549097 w 12192000"/>
              <a:gd name="connsiteY781" fmla="*/ 4371029 h 6858000"/>
              <a:gd name="connsiteX782" fmla="*/ 11535070 w 12192000"/>
              <a:gd name="connsiteY782" fmla="*/ 4377910 h 6858000"/>
              <a:gd name="connsiteX783" fmla="*/ 11519567 w 12192000"/>
              <a:gd name="connsiteY783" fmla="*/ 4378314 h 6858000"/>
              <a:gd name="connsiteX784" fmla="*/ 11507755 w 12192000"/>
              <a:gd name="connsiteY784" fmla="*/ 4371839 h 6858000"/>
              <a:gd name="connsiteX785" fmla="*/ 11493729 w 12192000"/>
              <a:gd name="connsiteY785" fmla="*/ 4369006 h 6858000"/>
              <a:gd name="connsiteX786" fmla="*/ 11481917 w 12192000"/>
              <a:gd name="connsiteY786" fmla="*/ 4377910 h 6858000"/>
              <a:gd name="connsiteX787" fmla="*/ 11469367 w 12192000"/>
              <a:gd name="connsiteY787" fmla="*/ 4369815 h 6858000"/>
              <a:gd name="connsiteX788" fmla="*/ 11452387 w 12192000"/>
              <a:gd name="connsiteY788" fmla="*/ 4368601 h 6858000"/>
              <a:gd name="connsiteX789" fmla="*/ 11442052 w 12192000"/>
              <a:gd name="connsiteY789" fmla="*/ 4373862 h 6858000"/>
              <a:gd name="connsiteX790" fmla="*/ 11415475 w 12192000"/>
              <a:gd name="connsiteY790" fmla="*/ 4364959 h 6858000"/>
              <a:gd name="connsiteX791" fmla="*/ 11391851 w 12192000"/>
              <a:gd name="connsiteY791" fmla="*/ 4350794 h 6858000"/>
              <a:gd name="connsiteX792" fmla="*/ 11375610 w 12192000"/>
              <a:gd name="connsiteY792" fmla="*/ 4351198 h 6858000"/>
              <a:gd name="connsiteX793" fmla="*/ 11363798 w 12192000"/>
              <a:gd name="connsiteY793" fmla="*/ 4343509 h 6858000"/>
              <a:gd name="connsiteX794" fmla="*/ 11356415 w 12192000"/>
              <a:gd name="connsiteY794" fmla="*/ 4343914 h 6858000"/>
              <a:gd name="connsiteX795" fmla="*/ 11350509 w 12192000"/>
              <a:gd name="connsiteY795" fmla="*/ 4350389 h 6858000"/>
              <a:gd name="connsiteX796" fmla="*/ 11341650 w 12192000"/>
              <a:gd name="connsiteY796" fmla="*/ 4348770 h 6858000"/>
              <a:gd name="connsiteX797" fmla="*/ 11333530 w 12192000"/>
              <a:gd name="connsiteY797" fmla="*/ 4341485 h 6858000"/>
              <a:gd name="connsiteX798" fmla="*/ 11326886 w 12192000"/>
              <a:gd name="connsiteY798" fmla="*/ 4341890 h 6858000"/>
              <a:gd name="connsiteX799" fmla="*/ 11318027 w 12192000"/>
              <a:gd name="connsiteY799" fmla="*/ 4351603 h 6858000"/>
              <a:gd name="connsiteX800" fmla="*/ 11295879 w 12192000"/>
              <a:gd name="connsiteY800" fmla="*/ 4345937 h 6858000"/>
              <a:gd name="connsiteX801" fmla="*/ 11280376 w 12192000"/>
              <a:gd name="connsiteY801" fmla="*/ 4335010 h 6858000"/>
              <a:gd name="connsiteX802" fmla="*/ 11265611 w 12192000"/>
              <a:gd name="connsiteY802" fmla="*/ 4334200 h 6858000"/>
              <a:gd name="connsiteX803" fmla="*/ 11258229 w 12192000"/>
              <a:gd name="connsiteY803" fmla="*/ 4330963 h 6858000"/>
              <a:gd name="connsiteX804" fmla="*/ 11249370 w 12192000"/>
              <a:gd name="connsiteY804" fmla="*/ 4335819 h 6858000"/>
              <a:gd name="connsiteX805" fmla="*/ 11237558 w 12192000"/>
              <a:gd name="connsiteY805" fmla="*/ 4331772 h 6858000"/>
              <a:gd name="connsiteX806" fmla="*/ 11224270 w 12192000"/>
              <a:gd name="connsiteY806" fmla="*/ 4330153 h 6858000"/>
              <a:gd name="connsiteX807" fmla="*/ 11219840 w 12192000"/>
              <a:gd name="connsiteY807" fmla="*/ 4326106 h 6858000"/>
              <a:gd name="connsiteX808" fmla="*/ 11226484 w 12192000"/>
              <a:gd name="connsiteY808" fmla="*/ 4314369 h 6858000"/>
              <a:gd name="connsiteX809" fmla="*/ 11230914 w 12192000"/>
              <a:gd name="connsiteY809" fmla="*/ 4310727 h 6858000"/>
              <a:gd name="connsiteX810" fmla="*/ 11224270 w 12192000"/>
              <a:gd name="connsiteY810" fmla="*/ 4310322 h 6858000"/>
              <a:gd name="connsiteX811" fmla="*/ 11218364 w 12192000"/>
              <a:gd name="connsiteY811" fmla="*/ 4313560 h 6858000"/>
              <a:gd name="connsiteX812" fmla="*/ 11211720 w 12192000"/>
              <a:gd name="connsiteY812" fmla="*/ 4309513 h 6858000"/>
              <a:gd name="connsiteX813" fmla="*/ 11207290 w 12192000"/>
              <a:gd name="connsiteY813" fmla="*/ 4301419 h 6858000"/>
              <a:gd name="connsiteX814" fmla="*/ 11196216 w 12192000"/>
              <a:gd name="connsiteY814" fmla="*/ 4305466 h 6858000"/>
              <a:gd name="connsiteX815" fmla="*/ 11176284 w 12192000"/>
              <a:gd name="connsiteY815" fmla="*/ 4305061 h 6858000"/>
              <a:gd name="connsiteX816" fmla="*/ 11169640 w 12192000"/>
              <a:gd name="connsiteY816" fmla="*/ 4301823 h 6858000"/>
              <a:gd name="connsiteX817" fmla="*/ 11168901 w 12192000"/>
              <a:gd name="connsiteY817" fmla="*/ 4296562 h 6858000"/>
              <a:gd name="connsiteX818" fmla="*/ 11172593 w 12192000"/>
              <a:gd name="connsiteY818" fmla="*/ 4295753 h 6858000"/>
              <a:gd name="connsiteX819" fmla="*/ 11176284 w 12192000"/>
              <a:gd name="connsiteY819" fmla="*/ 4299800 h 6858000"/>
              <a:gd name="connsiteX820" fmla="*/ 11184405 w 12192000"/>
              <a:gd name="connsiteY820" fmla="*/ 4297371 h 6858000"/>
              <a:gd name="connsiteX821" fmla="*/ 11185143 w 12192000"/>
              <a:gd name="connsiteY821" fmla="*/ 4288063 h 6858000"/>
              <a:gd name="connsiteX822" fmla="*/ 11195478 w 12192000"/>
              <a:gd name="connsiteY822" fmla="*/ 4286444 h 6858000"/>
              <a:gd name="connsiteX823" fmla="*/ 11199908 w 12192000"/>
              <a:gd name="connsiteY823" fmla="*/ 4277136 h 6858000"/>
              <a:gd name="connsiteX824" fmla="*/ 11199169 w 12192000"/>
              <a:gd name="connsiteY824" fmla="*/ 4267422 h 6858000"/>
              <a:gd name="connsiteX825" fmla="*/ 11921910 w 12192000"/>
              <a:gd name="connsiteY825" fmla="*/ 4253662 h 6858000"/>
              <a:gd name="connsiteX826" fmla="*/ 11929293 w 12192000"/>
              <a:gd name="connsiteY826" fmla="*/ 4268232 h 6858000"/>
              <a:gd name="connsiteX827" fmla="*/ 11925601 w 12192000"/>
              <a:gd name="connsiteY827" fmla="*/ 4275112 h 6858000"/>
              <a:gd name="connsiteX828" fmla="*/ 11921910 w 12192000"/>
              <a:gd name="connsiteY828" fmla="*/ 4284825 h 6858000"/>
              <a:gd name="connsiteX829" fmla="*/ 11919695 w 12192000"/>
              <a:gd name="connsiteY829" fmla="*/ 4277945 h 6858000"/>
              <a:gd name="connsiteX830" fmla="*/ 11915266 w 12192000"/>
              <a:gd name="connsiteY830" fmla="*/ 4271470 h 6858000"/>
              <a:gd name="connsiteX831" fmla="*/ 11918957 w 12192000"/>
              <a:gd name="connsiteY831" fmla="*/ 4265804 h 6858000"/>
              <a:gd name="connsiteX832" fmla="*/ 11919695 w 12192000"/>
              <a:gd name="connsiteY832" fmla="*/ 4258519 h 6858000"/>
              <a:gd name="connsiteX833" fmla="*/ 11018300 w 12192000"/>
              <a:gd name="connsiteY833" fmla="*/ 4227760 h 6858000"/>
              <a:gd name="connsiteX834" fmla="*/ 11024206 w 12192000"/>
              <a:gd name="connsiteY834" fmla="*/ 4232212 h 6858000"/>
              <a:gd name="connsiteX835" fmla="*/ 11024944 w 12192000"/>
              <a:gd name="connsiteY835" fmla="*/ 4238688 h 6858000"/>
              <a:gd name="connsiteX836" fmla="*/ 11012394 w 12192000"/>
              <a:gd name="connsiteY836" fmla="*/ 4230189 h 6858000"/>
              <a:gd name="connsiteX837" fmla="*/ 11992782 w 12192000"/>
              <a:gd name="connsiteY837" fmla="*/ 4218047 h 6858000"/>
              <a:gd name="connsiteX838" fmla="*/ 11998687 w 12192000"/>
              <a:gd name="connsiteY838" fmla="*/ 4226142 h 6858000"/>
              <a:gd name="connsiteX839" fmla="*/ 12000902 w 12192000"/>
              <a:gd name="connsiteY839" fmla="*/ 4235450 h 6858000"/>
              <a:gd name="connsiteX840" fmla="*/ 11993520 w 12192000"/>
              <a:gd name="connsiteY840" fmla="*/ 4239902 h 6858000"/>
              <a:gd name="connsiteX841" fmla="*/ 11989090 w 12192000"/>
              <a:gd name="connsiteY841" fmla="*/ 4238283 h 6858000"/>
              <a:gd name="connsiteX842" fmla="*/ 11985399 w 12192000"/>
              <a:gd name="connsiteY842" fmla="*/ 4228570 h 6858000"/>
              <a:gd name="connsiteX843" fmla="*/ 11988352 w 12192000"/>
              <a:gd name="connsiteY843" fmla="*/ 4225737 h 6858000"/>
              <a:gd name="connsiteX844" fmla="*/ 11989090 w 12192000"/>
              <a:gd name="connsiteY844" fmla="*/ 4220071 h 6858000"/>
              <a:gd name="connsiteX845" fmla="*/ 11992782 w 12192000"/>
              <a:gd name="connsiteY845" fmla="*/ 4218047 h 6858000"/>
              <a:gd name="connsiteX846" fmla="*/ 12031908 w 12192000"/>
              <a:gd name="connsiteY846" fmla="*/ 4201454 h 6858000"/>
              <a:gd name="connsiteX847" fmla="*/ 12036338 w 12192000"/>
              <a:gd name="connsiteY847" fmla="*/ 4209144 h 6858000"/>
              <a:gd name="connsiteX848" fmla="*/ 12036338 w 12192000"/>
              <a:gd name="connsiteY848" fmla="*/ 4214000 h 6858000"/>
              <a:gd name="connsiteX849" fmla="*/ 12029694 w 12192000"/>
              <a:gd name="connsiteY849" fmla="*/ 4220071 h 6858000"/>
              <a:gd name="connsiteX850" fmla="*/ 12028955 w 12192000"/>
              <a:gd name="connsiteY850" fmla="*/ 4227760 h 6858000"/>
              <a:gd name="connsiteX851" fmla="*/ 12024526 w 12192000"/>
              <a:gd name="connsiteY851" fmla="*/ 4228570 h 6858000"/>
              <a:gd name="connsiteX852" fmla="*/ 12023788 w 12192000"/>
              <a:gd name="connsiteY852" fmla="*/ 4232212 h 6858000"/>
              <a:gd name="connsiteX853" fmla="*/ 12014929 w 12192000"/>
              <a:gd name="connsiteY853" fmla="*/ 4233426 h 6858000"/>
              <a:gd name="connsiteX854" fmla="*/ 12011238 w 12192000"/>
              <a:gd name="connsiteY854" fmla="*/ 4230189 h 6858000"/>
              <a:gd name="connsiteX855" fmla="*/ 12010499 w 12192000"/>
              <a:gd name="connsiteY855" fmla="*/ 4226546 h 6858000"/>
              <a:gd name="connsiteX856" fmla="*/ 12019358 w 12192000"/>
              <a:gd name="connsiteY856" fmla="*/ 4217238 h 6858000"/>
              <a:gd name="connsiteX857" fmla="*/ 12016405 w 12192000"/>
              <a:gd name="connsiteY857" fmla="*/ 4211977 h 6858000"/>
              <a:gd name="connsiteX858" fmla="*/ 12023050 w 12192000"/>
              <a:gd name="connsiteY858" fmla="*/ 4205501 h 6858000"/>
              <a:gd name="connsiteX859" fmla="*/ 12051841 w 12192000"/>
              <a:gd name="connsiteY859" fmla="*/ 4190122 h 6858000"/>
              <a:gd name="connsiteX860" fmla="*/ 12058485 w 12192000"/>
              <a:gd name="connsiteY860" fmla="*/ 4191336 h 6858000"/>
              <a:gd name="connsiteX861" fmla="*/ 12058485 w 12192000"/>
              <a:gd name="connsiteY861" fmla="*/ 4197002 h 6858000"/>
              <a:gd name="connsiteX862" fmla="*/ 12061438 w 12192000"/>
              <a:gd name="connsiteY862" fmla="*/ 4203478 h 6858000"/>
              <a:gd name="connsiteX863" fmla="*/ 12061438 w 12192000"/>
              <a:gd name="connsiteY863" fmla="*/ 4207525 h 6858000"/>
              <a:gd name="connsiteX864" fmla="*/ 12059223 w 12192000"/>
              <a:gd name="connsiteY864" fmla="*/ 4203882 h 6858000"/>
              <a:gd name="connsiteX865" fmla="*/ 12057009 w 12192000"/>
              <a:gd name="connsiteY865" fmla="*/ 4207929 h 6858000"/>
              <a:gd name="connsiteX866" fmla="*/ 12051103 w 12192000"/>
              <a:gd name="connsiteY866" fmla="*/ 4212381 h 6858000"/>
              <a:gd name="connsiteX867" fmla="*/ 12048150 w 12192000"/>
              <a:gd name="connsiteY867" fmla="*/ 4215619 h 6858000"/>
              <a:gd name="connsiteX868" fmla="*/ 12050365 w 12192000"/>
              <a:gd name="connsiteY868" fmla="*/ 4222904 h 6858000"/>
              <a:gd name="connsiteX869" fmla="*/ 12058485 w 12192000"/>
              <a:gd name="connsiteY869" fmla="*/ 4224523 h 6858000"/>
              <a:gd name="connsiteX870" fmla="*/ 12059962 w 12192000"/>
              <a:gd name="connsiteY870" fmla="*/ 4228570 h 6858000"/>
              <a:gd name="connsiteX871" fmla="*/ 12057009 w 12192000"/>
              <a:gd name="connsiteY871" fmla="*/ 4232212 h 6858000"/>
              <a:gd name="connsiteX872" fmla="*/ 12051103 w 12192000"/>
              <a:gd name="connsiteY872" fmla="*/ 4234236 h 6858000"/>
              <a:gd name="connsiteX873" fmla="*/ 12045197 w 12192000"/>
              <a:gd name="connsiteY873" fmla="*/ 4243140 h 6858000"/>
              <a:gd name="connsiteX874" fmla="*/ 12039291 w 12192000"/>
              <a:gd name="connsiteY874" fmla="*/ 4245973 h 6858000"/>
              <a:gd name="connsiteX875" fmla="*/ 12032647 w 12192000"/>
              <a:gd name="connsiteY875" fmla="*/ 4242735 h 6858000"/>
              <a:gd name="connsiteX876" fmla="*/ 12033385 w 12192000"/>
              <a:gd name="connsiteY876" fmla="*/ 4235855 h 6858000"/>
              <a:gd name="connsiteX877" fmla="*/ 12042244 w 12192000"/>
              <a:gd name="connsiteY877" fmla="*/ 4222499 h 6858000"/>
              <a:gd name="connsiteX878" fmla="*/ 12046673 w 12192000"/>
              <a:gd name="connsiteY878" fmla="*/ 4208334 h 6858000"/>
              <a:gd name="connsiteX879" fmla="*/ 12047412 w 12192000"/>
              <a:gd name="connsiteY879" fmla="*/ 4193764 h 6858000"/>
              <a:gd name="connsiteX880" fmla="*/ 11715940 w 12192000"/>
              <a:gd name="connsiteY880" fmla="*/ 4143175 h 6858000"/>
              <a:gd name="connsiteX881" fmla="*/ 11718155 w 12192000"/>
              <a:gd name="connsiteY881" fmla="*/ 4145199 h 6858000"/>
              <a:gd name="connsiteX882" fmla="*/ 11717417 w 12192000"/>
              <a:gd name="connsiteY882" fmla="*/ 4157340 h 6858000"/>
              <a:gd name="connsiteX883" fmla="*/ 11714464 w 12192000"/>
              <a:gd name="connsiteY883" fmla="*/ 4158150 h 6858000"/>
              <a:gd name="connsiteX884" fmla="*/ 11713725 w 12192000"/>
              <a:gd name="connsiteY884" fmla="*/ 4146818 h 6858000"/>
              <a:gd name="connsiteX885" fmla="*/ 11709296 w 12192000"/>
              <a:gd name="connsiteY885" fmla="*/ 4139937 h 6858000"/>
              <a:gd name="connsiteX886" fmla="*/ 11711511 w 12192000"/>
              <a:gd name="connsiteY886" fmla="*/ 4143580 h 6858000"/>
              <a:gd name="connsiteX887" fmla="*/ 11712249 w 12192000"/>
              <a:gd name="connsiteY887" fmla="*/ 4159768 h 6858000"/>
              <a:gd name="connsiteX888" fmla="*/ 11709296 w 12192000"/>
              <a:gd name="connsiteY888" fmla="*/ 4168672 h 6858000"/>
              <a:gd name="connsiteX889" fmla="*/ 11701913 w 12192000"/>
              <a:gd name="connsiteY889" fmla="*/ 4173529 h 6858000"/>
              <a:gd name="connsiteX890" fmla="*/ 11698222 w 12192000"/>
              <a:gd name="connsiteY890" fmla="*/ 4169077 h 6858000"/>
              <a:gd name="connsiteX891" fmla="*/ 11699699 w 12192000"/>
              <a:gd name="connsiteY891" fmla="*/ 4156126 h 6858000"/>
              <a:gd name="connsiteX892" fmla="*/ 11704866 w 12192000"/>
              <a:gd name="connsiteY892" fmla="*/ 4142770 h 6858000"/>
              <a:gd name="connsiteX893" fmla="*/ 11250846 w 12192000"/>
              <a:gd name="connsiteY893" fmla="*/ 4119297 h 6858000"/>
              <a:gd name="connsiteX894" fmla="*/ 11256014 w 12192000"/>
              <a:gd name="connsiteY894" fmla="*/ 4122130 h 6858000"/>
              <a:gd name="connsiteX895" fmla="*/ 11250108 w 12192000"/>
              <a:gd name="connsiteY895" fmla="*/ 4126987 h 6858000"/>
              <a:gd name="connsiteX896" fmla="*/ 10920113 w 12192000"/>
              <a:gd name="connsiteY896" fmla="*/ 4114440 h 6858000"/>
              <a:gd name="connsiteX897" fmla="*/ 10930449 w 12192000"/>
              <a:gd name="connsiteY897" fmla="*/ 4121725 h 6858000"/>
              <a:gd name="connsiteX898" fmla="*/ 10929710 w 12192000"/>
              <a:gd name="connsiteY898" fmla="*/ 4129415 h 6858000"/>
              <a:gd name="connsiteX899" fmla="*/ 10931925 w 12192000"/>
              <a:gd name="connsiteY899" fmla="*/ 4138319 h 6858000"/>
              <a:gd name="connsiteX900" fmla="*/ 10913469 w 12192000"/>
              <a:gd name="connsiteY900" fmla="*/ 4122535 h 6858000"/>
              <a:gd name="connsiteX901" fmla="*/ 10905348 w 12192000"/>
              <a:gd name="connsiteY901" fmla="*/ 4105537 h 6858000"/>
              <a:gd name="connsiteX902" fmla="*/ 10914207 w 12192000"/>
              <a:gd name="connsiteY902" fmla="*/ 4109179 h 6858000"/>
              <a:gd name="connsiteX903" fmla="*/ 10906825 w 12192000"/>
              <a:gd name="connsiteY903" fmla="*/ 4115250 h 6858000"/>
              <a:gd name="connsiteX904" fmla="*/ 11288497 w 12192000"/>
              <a:gd name="connsiteY904" fmla="*/ 4100275 h 6858000"/>
              <a:gd name="connsiteX905" fmla="*/ 11304738 w 12192000"/>
              <a:gd name="connsiteY905" fmla="*/ 4103108 h 6858000"/>
              <a:gd name="connsiteX906" fmla="*/ 11321718 w 12192000"/>
              <a:gd name="connsiteY906" fmla="*/ 4113226 h 6858000"/>
              <a:gd name="connsiteX907" fmla="*/ 11326147 w 12192000"/>
              <a:gd name="connsiteY907" fmla="*/ 4122130 h 6858000"/>
              <a:gd name="connsiteX908" fmla="*/ 11318765 w 12192000"/>
              <a:gd name="connsiteY908" fmla="*/ 4125772 h 6858000"/>
              <a:gd name="connsiteX909" fmla="*/ 11315812 w 12192000"/>
              <a:gd name="connsiteY909" fmla="*/ 4132248 h 6858000"/>
              <a:gd name="connsiteX910" fmla="*/ 11308430 w 12192000"/>
              <a:gd name="connsiteY910" fmla="*/ 4130629 h 6858000"/>
              <a:gd name="connsiteX911" fmla="*/ 11302524 w 12192000"/>
              <a:gd name="connsiteY911" fmla="*/ 4123344 h 6858000"/>
              <a:gd name="connsiteX912" fmla="*/ 11294403 w 12192000"/>
              <a:gd name="connsiteY912" fmla="*/ 4135486 h 6858000"/>
              <a:gd name="connsiteX913" fmla="*/ 11287020 w 12192000"/>
              <a:gd name="connsiteY913" fmla="*/ 4128605 h 6858000"/>
              <a:gd name="connsiteX914" fmla="*/ 11287020 w 12192000"/>
              <a:gd name="connsiteY914" fmla="*/ 4115250 h 6858000"/>
              <a:gd name="connsiteX915" fmla="*/ 11280376 w 12192000"/>
              <a:gd name="connsiteY915" fmla="*/ 4118488 h 6858000"/>
              <a:gd name="connsiteX916" fmla="*/ 11281114 w 12192000"/>
              <a:gd name="connsiteY916" fmla="*/ 4121321 h 6858000"/>
              <a:gd name="connsiteX917" fmla="*/ 11272994 w 12192000"/>
              <a:gd name="connsiteY917" fmla="*/ 4121321 h 6858000"/>
              <a:gd name="connsiteX918" fmla="*/ 11275947 w 12192000"/>
              <a:gd name="connsiteY918" fmla="*/ 4116464 h 6858000"/>
              <a:gd name="connsiteX919" fmla="*/ 11286282 w 12192000"/>
              <a:gd name="connsiteY919" fmla="*/ 4114036 h 6858000"/>
              <a:gd name="connsiteX920" fmla="*/ 11287020 w 12192000"/>
              <a:gd name="connsiteY920" fmla="*/ 4109989 h 6858000"/>
              <a:gd name="connsiteX921" fmla="*/ 11283329 w 12192000"/>
              <a:gd name="connsiteY921" fmla="*/ 4101894 h 6858000"/>
              <a:gd name="connsiteX922" fmla="*/ 10886892 w 12192000"/>
              <a:gd name="connsiteY922" fmla="*/ 4076397 h 6858000"/>
              <a:gd name="connsiteX923" fmla="*/ 10898704 w 12192000"/>
              <a:gd name="connsiteY923" fmla="*/ 4091776 h 6858000"/>
              <a:gd name="connsiteX924" fmla="*/ 10887631 w 12192000"/>
              <a:gd name="connsiteY924" fmla="*/ 4088539 h 6858000"/>
              <a:gd name="connsiteX925" fmla="*/ 10881725 w 12192000"/>
              <a:gd name="connsiteY925" fmla="*/ 4081659 h 6858000"/>
              <a:gd name="connsiteX926" fmla="*/ 10886892 w 12192000"/>
              <a:gd name="connsiteY926" fmla="*/ 4076397 h 6858000"/>
              <a:gd name="connsiteX927" fmla="*/ 12061438 w 12192000"/>
              <a:gd name="connsiteY927" fmla="*/ 4069112 h 6858000"/>
              <a:gd name="connsiteX928" fmla="*/ 12059223 w 12192000"/>
              <a:gd name="connsiteY928" fmla="*/ 4074374 h 6858000"/>
              <a:gd name="connsiteX929" fmla="*/ 12054056 w 12192000"/>
              <a:gd name="connsiteY929" fmla="*/ 4072350 h 6858000"/>
              <a:gd name="connsiteX930" fmla="*/ 12071774 w 12192000"/>
              <a:gd name="connsiteY930" fmla="*/ 4063446 h 6858000"/>
              <a:gd name="connsiteX931" fmla="*/ 12074727 w 12192000"/>
              <a:gd name="connsiteY931" fmla="*/ 4068303 h 6858000"/>
              <a:gd name="connsiteX932" fmla="*/ 12067344 w 12192000"/>
              <a:gd name="connsiteY932" fmla="*/ 4067089 h 6858000"/>
              <a:gd name="connsiteX933" fmla="*/ 12071774 w 12192000"/>
              <a:gd name="connsiteY933" fmla="*/ 4063446 h 6858000"/>
              <a:gd name="connsiteX934" fmla="*/ 12190631 w 12192000"/>
              <a:gd name="connsiteY934" fmla="*/ 4062637 h 6858000"/>
              <a:gd name="connsiteX935" fmla="*/ 12192000 w 12192000"/>
              <a:gd name="connsiteY935" fmla="*/ 4062817 h 6858000"/>
              <a:gd name="connsiteX936" fmla="*/ 12192000 w 12192000"/>
              <a:gd name="connsiteY936" fmla="*/ 4072535 h 6858000"/>
              <a:gd name="connsiteX937" fmla="*/ 12185463 w 12192000"/>
              <a:gd name="connsiteY937" fmla="*/ 4073969 h 6858000"/>
              <a:gd name="connsiteX938" fmla="*/ 12175128 w 12192000"/>
              <a:gd name="connsiteY938" fmla="*/ 4071136 h 6858000"/>
              <a:gd name="connsiteX939" fmla="*/ 12174390 w 12192000"/>
              <a:gd name="connsiteY939" fmla="*/ 4067494 h 6858000"/>
              <a:gd name="connsiteX940" fmla="*/ 12170698 w 12192000"/>
              <a:gd name="connsiteY940" fmla="*/ 4065065 h 6858000"/>
              <a:gd name="connsiteX941" fmla="*/ 12175866 w 12192000"/>
              <a:gd name="connsiteY941" fmla="*/ 4063042 h 6858000"/>
              <a:gd name="connsiteX942" fmla="*/ 12183248 w 12192000"/>
              <a:gd name="connsiteY942" fmla="*/ 4065470 h 6858000"/>
              <a:gd name="connsiteX943" fmla="*/ 12138954 w 12192000"/>
              <a:gd name="connsiteY943" fmla="*/ 4058995 h 6858000"/>
              <a:gd name="connsiteX944" fmla="*/ 12148551 w 12192000"/>
              <a:gd name="connsiteY944" fmla="*/ 4061423 h 6858000"/>
              <a:gd name="connsiteX945" fmla="*/ 12155195 w 12192000"/>
              <a:gd name="connsiteY945" fmla="*/ 4064256 h 6858000"/>
              <a:gd name="connsiteX946" fmla="*/ 12161101 w 12192000"/>
              <a:gd name="connsiteY946" fmla="*/ 4060209 h 6858000"/>
              <a:gd name="connsiteX947" fmla="*/ 12167745 w 12192000"/>
              <a:gd name="connsiteY947" fmla="*/ 4062232 h 6858000"/>
              <a:gd name="connsiteX948" fmla="*/ 12167745 w 12192000"/>
              <a:gd name="connsiteY948" fmla="*/ 4069922 h 6858000"/>
              <a:gd name="connsiteX949" fmla="*/ 12160363 w 12192000"/>
              <a:gd name="connsiteY949" fmla="*/ 4069112 h 6858000"/>
              <a:gd name="connsiteX950" fmla="*/ 12151504 w 12192000"/>
              <a:gd name="connsiteY950" fmla="*/ 4073160 h 6858000"/>
              <a:gd name="connsiteX951" fmla="*/ 12144122 w 12192000"/>
              <a:gd name="connsiteY951" fmla="*/ 4071541 h 6858000"/>
              <a:gd name="connsiteX952" fmla="*/ 12133786 w 12192000"/>
              <a:gd name="connsiteY952" fmla="*/ 4077611 h 6858000"/>
              <a:gd name="connsiteX953" fmla="*/ 12124189 w 12192000"/>
              <a:gd name="connsiteY953" fmla="*/ 4075588 h 6858000"/>
              <a:gd name="connsiteX954" fmla="*/ 12120498 w 12192000"/>
              <a:gd name="connsiteY954" fmla="*/ 4070731 h 6858000"/>
              <a:gd name="connsiteX955" fmla="*/ 12121236 w 12192000"/>
              <a:gd name="connsiteY955" fmla="*/ 4065875 h 6858000"/>
              <a:gd name="connsiteX956" fmla="*/ 12127880 w 12192000"/>
              <a:gd name="connsiteY956" fmla="*/ 4060209 h 6858000"/>
              <a:gd name="connsiteX957" fmla="*/ 12132310 w 12192000"/>
              <a:gd name="connsiteY957" fmla="*/ 4061423 h 6858000"/>
              <a:gd name="connsiteX958" fmla="*/ 11355677 w 12192000"/>
              <a:gd name="connsiteY958" fmla="*/ 4058590 h 6858000"/>
              <a:gd name="connsiteX959" fmla="*/ 11360107 w 12192000"/>
              <a:gd name="connsiteY959" fmla="*/ 4062637 h 6858000"/>
              <a:gd name="connsiteX960" fmla="*/ 11356415 w 12192000"/>
              <a:gd name="connsiteY960" fmla="*/ 4066684 h 6858000"/>
              <a:gd name="connsiteX961" fmla="*/ 11349033 w 12192000"/>
              <a:gd name="connsiteY961" fmla="*/ 4063851 h 6858000"/>
              <a:gd name="connsiteX962" fmla="*/ 11348295 w 12192000"/>
              <a:gd name="connsiteY962" fmla="*/ 4058995 h 6858000"/>
              <a:gd name="connsiteX963" fmla="*/ 12085062 w 12192000"/>
              <a:gd name="connsiteY963" fmla="*/ 4054138 h 6858000"/>
              <a:gd name="connsiteX964" fmla="*/ 12086539 w 12192000"/>
              <a:gd name="connsiteY964" fmla="*/ 4060613 h 6858000"/>
              <a:gd name="connsiteX965" fmla="*/ 12079156 w 12192000"/>
              <a:gd name="connsiteY965" fmla="*/ 4058185 h 6858000"/>
              <a:gd name="connsiteX966" fmla="*/ 11194002 w 12192000"/>
              <a:gd name="connsiteY966" fmla="*/ 4053733 h 6858000"/>
              <a:gd name="connsiteX967" fmla="*/ 11200646 w 12192000"/>
              <a:gd name="connsiteY967" fmla="*/ 4053733 h 6858000"/>
              <a:gd name="connsiteX968" fmla="*/ 11208028 w 12192000"/>
              <a:gd name="connsiteY968" fmla="*/ 4056971 h 6858000"/>
              <a:gd name="connsiteX969" fmla="*/ 11208767 w 12192000"/>
              <a:gd name="connsiteY969" fmla="*/ 4064661 h 6858000"/>
              <a:gd name="connsiteX970" fmla="*/ 11213196 w 12192000"/>
              <a:gd name="connsiteY970" fmla="*/ 4068303 h 6858000"/>
              <a:gd name="connsiteX971" fmla="*/ 11216887 w 12192000"/>
              <a:gd name="connsiteY971" fmla="*/ 4088943 h 6858000"/>
              <a:gd name="connsiteX972" fmla="*/ 11227961 w 12192000"/>
              <a:gd name="connsiteY972" fmla="*/ 4099466 h 6858000"/>
              <a:gd name="connsiteX973" fmla="*/ 11244202 w 12192000"/>
              <a:gd name="connsiteY973" fmla="*/ 4103108 h 6858000"/>
              <a:gd name="connsiteX974" fmla="*/ 11239035 w 12192000"/>
              <a:gd name="connsiteY974" fmla="*/ 4114440 h 6858000"/>
              <a:gd name="connsiteX975" fmla="*/ 11241988 w 12192000"/>
              <a:gd name="connsiteY975" fmla="*/ 4123749 h 6858000"/>
              <a:gd name="connsiteX976" fmla="*/ 11236820 w 12192000"/>
              <a:gd name="connsiteY976" fmla="*/ 4130629 h 6858000"/>
              <a:gd name="connsiteX977" fmla="*/ 11232390 w 12192000"/>
              <a:gd name="connsiteY977" fmla="*/ 4126987 h 6858000"/>
              <a:gd name="connsiteX978" fmla="*/ 11229437 w 12192000"/>
              <a:gd name="connsiteY978" fmla="*/ 4117678 h 6858000"/>
              <a:gd name="connsiteX979" fmla="*/ 11219102 w 12192000"/>
              <a:gd name="connsiteY979" fmla="*/ 4118892 h 6858000"/>
              <a:gd name="connsiteX980" fmla="*/ 11208028 w 12192000"/>
              <a:gd name="connsiteY980" fmla="*/ 4112417 h 6858000"/>
              <a:gd name="connsiteX981" fmla="*/ 11205075 w 12192000"/>
              <a:gd name="connsiteY981" fmla="*/ 4099871 h 6858000"/>
              <a:gd name="connsiteX982" fmla="*/ 11199908 w 12192000"/>
              <a:gd name="connsiteY982" fmla="*/ 4096633 h 6858000"/>
              <a:gd name="connsiteX983" fmla="*/ 11199169 w 12192000"/>
              <a:gd name="connsiteY983" fmla="*/ 4087729 h 6858000"/>
              <a:gd name="connsiteX984" fmla="*/ 11194002 w 12192000"/>
              <a:gd name="connsiteY984" fmla="*/ 4082873 h 6858000"/>
              <a:gd name="connsiteX985" fmla="*/ 11176284 w 12192000"/>
              <a:gd name="connsiteY985" fmla="*/ 4081659 h 6858000"/>
              <a:gd name="connsiteX986" fmla="*/ 11170378 w 12192000"/>
              <a:gd name="connsiteY986" fmla="*/ 4074374 h 6858000"/>
              <a:gd name="connsiteX987" fmla="*/ 11179237 w 12192000"/>
              <a:gd name="connsiteY987" fmla="*/ 4067898 h 6858000"/>
              <a:gd name="connsiteX988" fmla="*/ 11179975 w 12192000"/>
              <a:gd name="connsiteY988" fmla="*/ 4060209 h 6858000"/>
              <a:gd name="connsiteX989" fmla="*/ 11182928 w 12192000"/>
              <a:gd name="connsiteY989" fmla="*/ 4058590 h 6858000"/>
              <a:gd name="connsiteX990" fmla="*/ 11189572 w 12192000"/>
              <a:gd name="connsiteY990" fmla="*/ 4065065 h 6858000"/>
              <a:gd name="connsiteX991" fmla="*/ 11199169 w 12192000"/>
              <a:gd name="connsiteY991" fmla="*/ 4067898 h 6858000"/>
              <a:gd name="connsiteX992" fmla="*/ 11195478 w 12192000"/>
              <a:gd name="connsiteY992" fmla="*/ 4061828 h 6858000"/>
              <a:gd name="connsiteX993" fmla="*/ 12054794 w 12192000"/>
              <a:gd name="connsiteY993" fmla="*/ 4037545 h 6858000"/>
              <a:gd name="connsiteX994" fmla="*/ 12068082 w 12192000"/>
              <a:gd name="connsiteY994" fmla="*/ 4038354 h 6858000"/>
              <a:gd name="connsiteX995" fmla="*/ 12068821 w 12192000"/>
              <a:gd name="connsiteY995" fmla="*/ 4042401 h 6858000"/>
              <a:gd name="connsiteX996" fmla="*/ 12065868 w 12192000"/>
              <a:gd name="connsiteY996" fmla="*/ 4047663 h 6858000"/>
              <a:gd name="connsiteX997" fmla="*/ 12073250 w 12192000"/>
              <a:gd name="connsiteY997" fmla="*/ 4046044 h 6858000"/>
              <a:gd name="connsiteX998" fmla="*/ 12076941 w 12192000"/>
              <a:gd name="connsiteY998" fmla="*/ 4040378 h 6858000"/>
              <a:gd name="connsiteX999" fmla="*/ 12084324 w 12192000"/>
              <a:gd name="connsiteY999" fmla="*/ 4045234 h 6858000"/>
              <a:gd name="connsiteX1000" fmla="*/ 12082109 w 12192000"/>
              <a:gd name="connsiteY1000" fmla="*/ 4052519 h 6858000"/>
              <a:gd name="connsiteX1001" fmla="*/ 12073250 w 12192000"/>
              <a:gd name="connsiteY1001" fmla="*/ 4054138 h 6858000"/>
              <a:gd name="connsiteX1002" fmla="*/ 12070297 w 12192000"/>
              <a:gd name="connsiteY1002" fmla="*/ 4050900 h 6858000"/>
              <a:gd name="connsiteX1003" fmla="*/ 12065868 w 12192000"/>
              <a:gd name="connsiteY1003" fmla="*/ 4057376 h 6858000"/>
              <a:gd name="connsiteX1004" fmla="*/ 12057747 w 12192000"/>
              <a:gd name="connsiteY1004" fmla="*/ 4051710 h 6858000"/>
              <a:gd name="connsiteX1005" fmla="*/ 12051103 w 12192000"/>
              <a:gd name="connsiteY1005" fmla="*/ 4056971 h 6858000"/>
              <a:gd name="connsiteX1006" fmla="*/ 12043720 w 12192000"/>
              <a:gd name="connsiteY1006" fmla="*/ 4052114 h 6858000"/>
              <a:gd name="connsiteX1007" fmla="*/ 12042982 w 12192000"/>
              <a:gd name="connsiteY1007" fmla="*/ 4043615 h 6858000"/>
              <a:gd name="connsiteX1008" fmla="*/ 11381516 w 12192000"/>
              <a:gd name="connsiteY1008" fmla="*/ 4032688 h 6858000"/>
              <a:gd name="connsiteX1009" fmla="*/ 11394066 w 12192000"/>
              <a:gd name="connsiteY1009" fmla="*/ 4033093 h 6858000"/>
              <a:gd name="connsiteX1010" fmla="*/ 11401448 w 12192000"/>
              <a:gd name="connsiteY1010" fmla="*/ 4037949 h 6858000"/>
              <a:gd name="connsiteX1011" fmla="*/ 11391851 w 12192000"/>
              <a:gd name="connsiteY1011" fmla="*/ 4047258 h 6858000"/>
              <a:gd name="connsiteX1012" fmla="*/ 11385207 w 12192000"/>
              <a:gd name="connsiteY1012" fmla="*/ 4048877 h 6858000"/>
              <a:gd name="connsiteX1013" fmla="*/ 11381516 w 12192000"/>
              <a:gd name="connsiteY1013" fmla="*/ 4044020 h 6858000"/>
              <a:gd name="connsiteX1014" fmla="*/ 11382992 w 12192000"/>
              <a:gd name="connsiteY1014" fmla="*/ 4037949 h 6858000"/>
              <a:gd name="connsiteX1015" fmla="*/ 11381516 w 12192000"/>
              <a:gd name="connsiteY1015" fmla="*/ 4032688 h 6858000"/>
              <a:gd name="connsiteX1016" fmla="*/ 10843336 w 12192000"/>
              <a:gd name="connsiteY1016" fmla="*/ 4027022 h 6858000"/>
              <a:gd name="connsiteX1017" fmla="*/ 10854410 w 12192000"/>
              <a:gd name="connsiteY1017" fmla="*/ 4030260 h 6858000"/>
              <a:gd name="connsiteX1018" fmla="*/ 10869174 w 12192000"/>
              <a:gd name="connsiteY1018" fmla="*/ 4049686 h 6858000"/>
              <a:gd name="connsiteX1019" fmla="*/ 10869174 w 12192000"/>
              <a:gd name="connsiteY1019" fmla="*/ 4067089 h 6858000"/>
              <a:gd name="connsiteX1020" fmla="*/ 10856624 w 12192000"/>
              <a:gd name="connsiteY1020" fmla="*/ 4063446 h 6858000"/>
              <a:gd name="connsiteX1021" fmla="*/ 10843336 w 12192000"/>
              <a:gd name="connsiteY1021" fmla="*/ 4045639 h 6858000"/>
              <a:gd name="connsiteX1022" fmla="*/ 10833000 w 12192000"/>
              <a:gd name="connsiteY1022" fmla="*/ 4041997 h 6858000"/>
              <a:gd name="connsiteX1023" fmla="*/ 10833000 w 12192000"/>
              <a:gd name="connsiteY1023" fmla="*/ 4034712 h 6858000"/>
              <a:gd name="connsiteX1024" fmla="*/ 11371918 w 12192000"/>
              <a:gd name="connsiteY1024" fmla="*/ 4018118 h 6858000"/>
              <a:gd name="connsiteX1025" fmla="*/ 11384469 w 12192000"/>
              <a:gd name="connsiteY1025" fmla="*/ 4020142 h 6858000"/>
              <a:gd name="connsiteX1026" fmla="*/ 11389636 w 12192000"/>
              <a:gd name="connsiteY1026" fmla="*/ 4024998 h 6858000"/>
              <a:gd name="connsiteX1027" fmla="*/ 11394066 w 12192000"/>
              <a:gd name="connsiteY1027" fmla="*/ 4026213 h 6858000"/>
              <a:gd name="connsiteX1028" fmla="*/ 11394066 w 12192000"/>
              <a:gd name="connsiteY1028" fmla="*/ 4029450 h 6858000"/>
              <a:gd name="connsiteX1029" fmla="*/ 11382254 w 12192000"/>
              <a:gd name="connsiteY1029" fmla="*/ 4029046 h 6858000"/>
              <a:gd name="connsiteX1030" fmla="*/ 11377824 w 12192000"/>
              <a:gd name="connsiteY1030" fmla="*/ 4029450 h 6858000"/>
              <a:gd name="connsiteX1031" fmla="*/ 11370442 w 12192000"/>
              <a:gd name="connsiteY1031" fmla="*/ 4021761 h 6858000"/>
              <a:gd name="connsiteX1032" fmla="*/ 11131989 w 12192000"/>
              <a:gd name="connsiteY1032" fmla="*/ 4003953 h 6858000"/>
              <a:gd name="connsiteX1033" fmla="*/ 11140110 w 12192000"/>
              <a:gd name="connsiteY1033" fmla="*/ 4003953 h 6858000"/>
              <a:gd name="connsiteX1034" fmla="*/ 11143063 w 12192000"/>
              <a:gd name="connsiteY1034" fmla="*/ 4012452 h 6858000"/>
              <a:gd name="connsiteX1035" fmla="*/ 11134942 w 12192000"/>
              <a:gd name="connsiteY1035" fmla="*/ 4016904 h 6858000"/>
              <a:gd name="connsiteX1036" fmla="*/ 11126822 w 12192000"/>
              <a:gd name="connsiteY1036" fmla="*/ 4010024 h 6858000"/>
              <a:gd name="connsiteX1037" fmla="*/ 11988352 w 12192000"/>
              <a:gd name="connsiteY1037" fmla="*/ 4000311 h 6858000"/>
              <a:gd name="connsiteX1038" fmla="*/ 11994996 w 12192000"/>
              <a:gd name="connsiteY1038" fmla="*/ 4004358 h 6858000"/>
              <a:gd name="connsiteX1039" fmla="*/ 11988352 w 12192000"/>
              <a:gd name="connsiteY1039" fmla="*/ 4005572 h 6858000"/>
              <a:gd name="connsiteX1040" fmla="*/ 11983923 w 12192000"/>
              <a:gd name="connsiteY1040" fmla="*/ 4000716 h 6858000"/>
              <a:gd name="connsiteX1041" fmla="*/ 11988352 w 12192000"/>
              <a:gd name="connsiteY1041" fmla="*/ 4000311 h 6858000"/>
              <a:gd name="connsiteX1042" fmla="*/ 10826356 w 12192000"/>
              <a:gd name="connsiteY1042" fmla="*/ 4000311 h 6858000"/>
              <a:gd name="connsiteX1043" fmla="*/ 10833739 w 12192000"/>
              <a:gd name="connsiteY1043" fmla="*/ 4003549 h 6858000"/>
              <a:gd name="connsiteX1044" fmla="*/ 10834477 w 12192000"/>
              <a:gd name="connsiteY1044" fmla="*/ 4010429 h 6858000"/>
              <a:gd name="connsiteX1045" fmla="*/ 10827095 w 12192000"/>
              <a:gd name="connsiteY1045" fmla="*/ 4016904 h 6858000"/>
              <a:gd name="connsiteX1046" fmla="*/ 10821189 w 12192000"/>
              <a:gd name="connsiteY1046" fmla="*/ 4010429 h 6858000"/>
              <a:gd name="connsiteX1047" fmla="*/ 11366751 w 12192000"/>
              <a:gd name="connsiteY1047" fmla="*/ 3998287 h 6858000"/>
              <a:gd name="connsiteX1048" fmla="*/ 11379301 w 12192000"/>
              <a:gd name="connsiteY1048" fmla="*/ 4001525 h 6858000"/>
              <a:gd name="connsiteX1049" fmla="*/ 11380777 w 12192000"/>
              <a:gd name="connsiteY1049" fmla="*/ 4003953 h 6858000"/>
              <a:gd name="connsiteX1050" fmla="*/ 11375610 w 12192000"/>
              <a:gd name="connsiteY1050" fmla="*/ 4006786 h 6858000"/>
              <a:gd name="connsiteX1051" fmla="*/ 11366751 w 12192000"/>
              <a:gd name="connsiteY1051" fmla="*/ 4003953 h 6858000"/>
              <a:gd name="connsiteX1052" fmla="*/ 11365274 w 12192000"/>
              <a:gd name="connsiteY1052" fmla="*/ 3999501 h 6858000"/>
              <a:gd name="connsiteX1053" fmla="*/ 11999426 w 12192000"/>
              <a:gd name="connsiteY1053" fmla="*/ 3996264 h 6858000"/>
              <a:gd name="connsiteX1054" fmla="*/ 11998687 w 12192000"/>
              <a:gd name="connsiteY1054" fmla="*/ 4001120 h 6858000"/>
              <a:gd name="connsiteX1055" fmla="*/ 11990567 w 12192000"/>
              <a:gd name="connsiteY1055" fmla="*/ 3998287 h 6858000"/>
              <a:gd name="connsiteX1056" fmla="*/ 11999426 w 12192000"/>
              <a:gd name="connsiteY1056" fmla="*/ 3996264 h 6858000"/>
              <a:gd name="connsiteX1057" fmla="*/ 11139372 w 12192000"/>
              <a:gd name="connsiteY1057" fmla="*/ 3983718 h 6858000"/>
              <a:gd name="connsiteX1058" fmla="*/ 11147492 w 12192000"/>
              <a:gd name="connsiteY1058" fmla="*/ 3985741 h 6858000"/>
              <a:gd name="connsiteX1059" fmla="*/ 11162995 w 12192000"/>
              <a:gd name="connsiteY1059" fmla="*/ 3998692 h 6858000"/>
              <a:gd name="connsiteX1060" fmla="*/ 11158566 w 12192000"/>
              <a:gd name="connsiteY1060" fmla="*/ 4001525 h 6858000"/>
              <a:gd name="connsiteX1061" fmla="*/ 11147492 w 12192000"/>
              <a:gd name="connsiteY1061" fmla="*/ 3995859 h 6858000"/>
              <a:gd name="connsiteX1062" fmla="*/ 11139372 w 12192000"/>
              <a:gd name="connsiteY1062" fmla="*/ 3998692 h 6858000"/>
              <a:gd name="connsiteX1063" fmla="*/ 11134204 w 12192000"/>
              <a:gd name="connsiteY1063" fmla="*/ 3992621 h 6858000"/>
              <a:gd name="connsiteX1064" fmla="*/ 10838168 w 12192000"/>
              <a:gd name="connsiteY1064" fmla="*/ 3968743 h 6858000"/>
              <a:gd name="connsiteX1065" fmla="*/ 10849980 w 12192000"/>
              <a:gd name="connsiteY1065" fmla="*/ 3972386 h 6858000"/>
              <a:gd name="connsiteX1066" fmla="*/ 10849242 w 12192000"/>
              <a:gd name="connsiteY1066" fmla="*/ 3978456 h 6858000"/>
              <a:gd name="connsiteX1067" fmla="*/ 10844812 w 12192000"/>
              <a:gd name="connsiteY1067" fmla="*/ 3975623 h 6858000"/>
              <a:gd name="connsiteX1068" fmla="*/ 10833000 w 12192000"/>
              <a:gd name="connsiteY1068" fmla="*/ 3975623 h 6858000"/>
              <a:gd name="connsiteX1069" fmla="*/ 11040447 w 12192000"/>
              <a:gd name="connsiteY1069" fmla="*/ 3922201 h 6858000"/>
              <a:gd name="connsiteX1070" fmla="*/ 11052997 w 12192000"/>
              <a:gd name="connsiteY1070" fmla="*/ 3924629 h 6858000"/>
              <a:gd name="connsiteX1071" fmla="*/ 11064071 w 12192000"/>
              <a:gd name="connsiteY1071" fmla="*/ 3933533 h 6858000"/>
              <a:gd name="connsiteX1072" fmla="*/ 11067024 w 12192000"/>
              <a:gd name="connsiteY1072" fmla="*/ 3946889 h 6858000"/>
              <a:gd name="connsiteX1073" fmla="*/ 11063333 w 12192000"/>
              <a:gd name="connsiteY1073" fmla="*/ 3949722 h 6858000"/>
              <a:gd name="connsiteX1074" fmla="*/ 11051521 w 12192000"/>
              <a:gd name="connsiteY1074" fmla="*/ 3944460 h 6858000"/>
              <a:gd name="connsiteX1075" fmla="*/ 11034541 w 12192000"/>
              <a:gd name="connsiteY1075" fmla="*/ 3942437 h 6858000"/>
              <a:gd name="connsiteX1076" fmla="*/ 11033065 w 12192000"/>
              <a:gd name="connsiteY1076" fmla="*/ 3933938 h 6858000"/>
              <a:gd name="connsiteX1077" fmla="*/ 11117224 w 12192000"/>
              <a:gd name="connsiteY1077" fmla="*/ 3917749 h 6858000"/>
              <a:gd name="connsiteX1078" fmla="*/ 11118701 w 12192000"/>
              <a:gd name="connsiteY1078" fmla="*/ 3924225 h 6858000"/>
              <a:gd name="connsiteX1079" fmla="*/ 11114271 w 12192000"/>
              <a:gd name="connsiteY1079" fmla="*/ 3933128 h 6858000"/>
              <a:gd name="connsiteX1080" fmla="*/ 11103198 w 12192000"/>
              <a:gd name="connsiteY1080" fmla="*/ 3929891 h 6858000"/>
              <a:gd name="connsiteX1081" fmla="*/ 11146016 w 12192000"/>
              <a:gd name="connsiteY1081" fmla="*/ 3916535 h 6858000"/>
              <a:gd name="connsiteX1082" fmla="*/ 11141586 w 12192000"/>
              <a:gd name="connsiteY1082" fmla="*/ 3923820 h 6858000"/>
              <a:gd name="connsiteX1083" fmla="*/ 11146754 w 12192000"/>
              <a:gd name="connsiteY1083" fmla="*/ 3928676 h 6858000"/>
              <a:gd name="connsiteX1084" fmla="*/ 11143801 w 12192000"/>
              <a:gd name="connsiteY1084" fmla="*/ 3942841 h 6858000"/>
              <a:gd name="connsiteX1085" fmla="*/ 11137157 w 12192000"/>
              <a:gd name="connsiteY1085" fmla="*/ 3944865 h 6858000"/>
              <a:gd name="connsiteX1086" fmla="*/ 11134204 w 12192000"/>
              <a:gd name="connsiteY1086" fmla="*/ 3933533 h 6858000"/>
              <a:gd name="connsiteX1087" fmla="*/ 11123130 w 12192000"/>
              <a:gd name="connsiteY1087" fmla="*/ 3930700 h 6858000"/>
              <a:gd name="connsiteX1088" fmla="*/ 11127560 w 12192000"/>
              <a:gd name="connsiteY1088" fmla="*/ 3921392 h 6858000"/>
              <a:gd name="connsiteX1089" fmla="*/ 11135680 w 12192000"/>
              <a:gd name="connsiteY1089" fmla="*/ 3921796 h 6858000"/>
              <a:gd name="connsiteX1090" fmla="*/ 11140110 w 12192000"/>
              <a:gd name="connsiteY1090" fmla="*/ 3917749 h 6858000"/>
              <a:gd name="connsiteX1091" fmla="*/ 11146016 w 12192000"/>
              <a:gd name="connsiteY1091" fmla="*/ 3916535 h 6858000"/>
              <a:gd name="connsiteX1092" fmla="*/ 10776156 w 12192000"/>
              <a:gd name="connsiteY1092" fmla="*/ 3908441 h 6858000"/>
              <a:gd name="connsiteX1093" fmla="*/ 10782800 w 12192000"/>
              <a:gd name="connsiteY1093" fmla="*/ 3910464 h 6858000"/>
              <a:gd name="connsiteX1094" fmla="*/ 10790182 w 12192000"/>
              <a:gd name="connsiteY1094" fmla="*/ 3923415 h 6858000"/>
              <a:gd name="connsiteX1095" fmla="*/ 10801994 w 12192000"/>
              <a:gd name="connsiteY1095" fmla="*/ 3931914 h 6858000"/>
              <a:gd name="connsiteX1096" fmla="*/ 10798303 w 12192000"/>
              <a:gd name="connsiteY1096" fmla="*/ 3938390 h 6858000"/>
              <a:gd name="connsiteX1097" fmla="*/ 10796827 w 12192000"/>
              <a:gd name="connsiteY1097" fmla="*/ 3950531 h 6858000"/>
              <a:gd name="connsiteX1098" fmla="*/ 10792397 w 12192000"/>
              <a:gd name="connsiteY1098" fmla="*/ 3952150 h 6858000"/>
              <a:gd name="connsiteX1099" fmla="*/ 10782800 w 12192000"/>
              <a:gd name="connsiteY1099" fmla="*/ 3935961 h 6858000"/>
              <a:gd name="connsiteX1100" fmla="*/ 10775417 w 12192000"/>
              <a:gd name="connsiteY1100" fmla="*/ 3934342 h 6858000"/>
              <a:gd name="connsiteX1101" fmla="*/ 10773203 w 12192000"/>
              <a:gd name="connsiteY1101" fmla="*/ 3924225 h 6858000"/>
              <a:gd name="connsiteX1102" fmla="*/ 10762129 w 12192000"/>
              <a:gd name="connsiteY1102" fmla="*/ 3913702 h 6858000"/>
              <a:gd name="connsiteX1103" fmla="*/ 10771726 w 12192000"/>
              <a:gd name="connsiteY1103" fmla="*/ 3913297 h 6858000"/>
              <a:gd name="connsiteX1104" fmla="*/ 11016823 w 12192000"/>
              <a:gd name="connsiteY1104" fmla="*/ 3908036 h 6858000"/>
              <a:gd name="connsiteX1105" fmla="*/ 11030112 w 12192000"/>
              <a:gd name="connsiteY1105" fmla="*/ 3912083 h 6858000"/>
              <a:gd name="connsiteX1106" fmla="*/ 11035279 w 12192000"/>
              <a:gd name="connsiteY1106" fmla="*/ 3919368 h 6858000"/>
              <a:gd name="connsiteX1107" fmla="*/ 11029373 w 12192000"/>
              <a:gd name="connsiteY1107" fmla="*/ 3929081 h 6858000"/>
              <a:gd name="connsiteX1108" fmla="*/ 11024206 w 12192000"/>
              <a:gd name="connsiteY1108" fmla="*/ 3925034 h 6858000"/>
              <a:gd name="connsiteX1109" fmla="*/ 11011655 w 12192000"/>
              <a:gd name="connsiteY1109" fmla="*/ 3908441 h 6858000"/>
              <a:gd name="connsiteX1110" fmla="*/ 12148551 w 12192000"/>
              <a:gd name="connsiteY1110" fmla="*/ 3901965 h 6858000"/>
              <a:gd name="connsiteX1111" fmla="*/ 12162578 w 12192000"/>
              <a:gd name="connsiteY1111" fmla="*/ 3904798 h 6858000"/>
              <a:gd name="connsiteX1112" fmla="*/ 12164054 w 12192000"/>
              <a:gd name="connsiteY1112" fmla="*/ 3910464 h 6858000"/>
              <a:gd name="connsiteX1113" fmla="*/ 12168484 w 12192000"/>
              <a:gd name="connsiteY1113" fmla="*/ 3914916 h 6858000"/>
              <a:gd name="connsiteX1114" fmla="*/ 12164054 w 12192000"/>
              <a:gd name="connsiteY1114" fmla="*/ 3918154 h 6858000"/>
              <a:gd name="connsiteX1115" fmla="*/ 12159625 w 12192000"/>
              <a:gd name="connsiteY1115" fmla="*/ 3924629 h 6858000"/>
              <a:gd name="connsiteX1116" fmla="*/ 12156672 w 12192000"/>
              <a:gd name="connsiteY1116" fmla="*/ 3932724 h 6858000"/>
              <a:gd name="connsiteX1117" fmla="*/ 12149289 w 12192000"/>
              <a:gd name="connsiteY1117" fmla="*/ 3937175 h 6858000"/>
              <a:gd name="connsiteX1118" fmla="*/ 12144122 w 12192000"/>
              <a:gd name="connsiteY1118" fmla="*/ 3943246 h 6858000"/>
              <a:gd name="connsiteX1119" fmla="*/ 12137477 w 12192000"/>
              <a:gd name="connsiteY1119" fmla="*/ 3943651 h 6858000"/>
              <a:gd name="connsiteX1120" fmla="*/ 12133048 w 12192000"/>
              <a:gd name="connsiteY1120" fmla="*/ 3951340 h 6858000"/>
              <a:gd name="connsiteX1121" fmla="*/ 12117545 w 12192000"/>
              <a:gd name="connsiteY1121" fmla="*/ 3961054 h 6858000"/>
              <a:gd name="connsiteX1122" fmla="*/ 12079894 w 12192000"/>
              <a:gd name="connsiteY1122" fmla="*/ 3969148 h 6858000"/>
              <a:gd name="connsiteX1123" fmla="*/ 12069559 w 12192000"/>
              <a:gd name="connsiteY1123" fmla="*/ 3966315 h 6858000"/>
              <a:gd name="connsiteX1124" fmla="*/ 12067344 w 12192000"/>
              <a:gd name="connsiteY1124" fmla="*/ 3961458 h 6858000"/>
              <a:gd name="connsiteX1125" fmla="*/ 12059223 w 12192000"/>
              <a:gd name="connsiteY1125" fmla="*/ 3957816 h 6858000"/>
              <a:gd name="connsiteX1126" fmla="*/ 12047412 w 12192000"/>
              <a:gd name="connsiteY1126" fmla="*/ 3957411 h 6858000"/>
              <a:gd name="connsiteX1127" fmla="*/ 12045197 w 12192000"/>
              <a:gd name="connsiteY1127" fmla="*/ 3959839 h 6858000"/>
              <a:gd name="connsiteX1128" fmla="*/ 12034123 w 12192000"/>
              <a:gd name="connsiteY1128" fmla="*/ 3960649 h 6858000"/>
              <a:gd name="connsiteX1129" fmla="*/ 12013452 w 12192000"/>
              <a:gd name="connsiteY1129" fmla="*/ 3958625 h 6858000"/>
              <a:gd name="connsiteX1130" fmla="*/ 12006808 w 12192000"/>
              <a:gd name="connsiteY1130" fmla="*/ 3961054 h 6858000"/>
              <a:gd name="connsiteX1131" fmla="*/ 11996473 w 12192000"/>
              <a:gd name="connsiteY1131" fmla="*/ 3961054 h 6858000"/>
              <a:gd name="connsiteX1132" fmla="*/ 11992043 w 12192000"/>
              <a:gd name="connsiteY1132" fmla="*/ 3956197 h 6858000"/>
              <a:gd name="connsiteX1133" fmla="*/ 11980231 w 12192000"/>
              <a:gd name="connsiteY1133" fmla="*/ 3954578 h 6858000"/>
              <a:gd name="connsiteX1134" fmla="*/ 11962514 w 12192000"/>
              <a:gd name="connsiteY1134" fmla="*/ 3963077 h 6858000"/>
              <a:gd name="connsiteX1135" fmla="*/ 11946272 w 12192000"/>
              <a:gd name="connsiteY1135" fmla="*/ 3962672 h 6858000"/>
              <a:gd name="connsiteX1136" fmla="*/ 11932984 w 12192000"/>
              <a:gd name="connsiteY1136" fmla="*/ 3956602 h 6858000"/>
              <a:gd name="connsiteX1137" fmla="*/ 11921172 w 12192000"/>
              <a:gd name="connsiteY1137" fmla="*/ 3960244 h 6858000"/>
              <a:gd name="connsiteX1138" fmla="*/ 11912313 w 12192000"/>
              <a:gd name="connsiteY1138" fmla="*/ 3968743 h 6858000"/>
              <a:gd name="connsiteX1139" fmla="*/ 11904192 w 12192000"/>
              <a:gd name="connsiteY1139" fmla="*/ 3985741 h 6858000"/>
              <a:gd name="connsiteX1140" fmla="*/ 11902716 w 12192000"/>
              <a:gd name="connsiteY1140" fmla="*/ 4003549 h 6858000"/>
              <a:gd name="connsiteX1141" fmla="*/ 11910098 w 12192000"/>
              <a:gd name="connsiteY1141" fmla="*/ 4019737 h 6858000"/>
              <a:gd name="connsiteX1142" fmla="*/ 11922648 w 12192000"/>
              <a:gd name="connsiteY1142" fmla="*/ 4030260 h 6858000"/>
              <a:gd name="connsiteX1143" fmla="*/ 11935937 w 12192000"/>
              <a:gd name="connsiteY1143" fmla="*/ 4043211 h 6858000"/>
              <a:gd name="connsiteX1144" fmla="*/ 11938152 w 12192000"/>
              <a:gd name="connsiteY1144" fmla="*/ 4047663 h 6858000"/>
              <a:gd name="connsiteX1145" fmla="*/ 11948487 w 12192000"/>
              <a:gd name="connsiteY1145" fmla="*/ 4048877 h 6858000"/>
              <a:gd name="connsiteX1146" fmla="*/ 11958084 w 12192000"/>
              <a:gd name="connsiteY1146" fmla="*/ 4044425 h 6858000"/>
              <a:gd name="connsiteX1147" fmla="*/ 11965467 w 12192000"/>
              <a:gd name="connsiteY1147" fmla="*/ 4029046 h 6858000"/>
              <a:gd name="connsiteX1148" fmla="*/ 11975064 w 12192000"/>
              <a:gd name="connsiteY1148" fmla="*/ 4017714 h 6858000"/>
              <a:gd name="connsiteX1149" fmla="*/ 11983923 w 12192000"/>
              <a:gd name="connsiteY1149" fmla="*/ 4019737 h 6858000"/>
              <a:gd name="connsiteX1150" fmla="*/ 11992782 w 12192000"/>
              <a:gd name="connsiteY1150" fmla="*/ 4024998 h 6858000"/>
              <a:gd name="connsiteX1151" fmla="*/ 12000164 w 12192000"/>
              <a:gd name="connsiteY1151" fmla="*/ 4023380 h 6858000"/>
              <a:gd name="connsiteX1152" fmla="*/ 12009761 w 12192000"/>
              <a:gd name="connsiteY1152" fmla="*/ 4024189 h 6858000"/>
              <a:gd name="connsiteX1153" fmla="*/ 12017882 w 12192000"/>
              <a:gd name="connsiteY1153" fmla="*/ 4015690 h 6858000"/>
              <a:gd name="connsiteX1154" fmla="*/ 12025264 w 12192000"/>
              <a:gd name="connsiteY1154" fmla="*/ 4014071 h 6858000"/>
              <a:gd name="connsiteX1155" fmla="*/ 12040029 w 12192000"/>
              <a:gd name="connsiteY1155" fmla="*/ 4014071 h 6858000"/>
              <a:gd name="connsiteX1156" fmla="*/ 12049626 w 12192000"/>
              <a:gd name="connsiteY1156" fmla="*/ 4007596 h 6858000"/>
              <a:gd name="connsiteX1157" fmla="*/ 12071774 w 12192000"/>
              <a:gd name="connsiteY1157" fmla="*/ 4005572 h 6858000"/>
              <a:gd name="connsiteX1158" fmla="*/ 12082109 w 12192000"/>
              <a:gd name="connsiteY1158" fmla="*/ 4009215 h 6858000"/>
              <a:gd name="connsiteX1159" fmla="*/ 12082109 w 12192000"/>
              <a:gd name="connsiteY1159" fmla="*/ 4016499 h 6858000"/>
              <a:gd name="connsiteX1160" fmla="*/ 12073988 w 12192000"/>
              <a:gd name="connsiteY1160" fmla="*/ 4027831 h 6858000"/>
              <a:gd name="connsiteX1161" fmla="*/ 12067344 w 12192000"/>
              <a:gd name="connsiteY1161" fmla="*/ 4027022 h 6858000"/>
              <a:gd name="connsiteX1162" fmla="*/ 12057747 w 12192000"/>
              <a:gd name="connsiteY1162" fmla="*/ 4022570 h 6858000"/>
              <a:gd name="connsiteX1163" fmla="*/ 12047412 w 12192000"/>
              <a:gd name="connsiteY1163" fmla="*/ 4024998 h 6858000"/>
              <a:gd name="connsiteX1164" fmla="*/ 12046673 w 12192000"/>
              <a:gd name="connsiteY1164" fmla="*/ 4031069 h 6858000"/>
              <a:gd name="connsiteX1165" fmla="*/ 12037814 w 12192000"/>
              <a:gd name="connsiteY1165" fmla="*/ 4035521 h 6858000"/>
              <a:gd name="connsiteX1166" fmla="*/ 12031170 w 12192000"/>
              <a:gd name="connsiteY1166" fmla="*/ 4046044 h 6858000"/>
              <a:gd name="connsiteX1167" fmla="*/ 12016405 w 12192000"/>
              <a:gd name="connsiteY1167" fmla="*/ 4056162 h 6858000"/>
              <a:gd name="connsiteX1168" fmla="*/ 11996473 w 12192000"/>
              <a:gd name="connsiteY1168" fmla="*/ 4063042 h 6858000"/>
              <a:gd name="connsiteX1169" fmla="*/ 11994258 w 12192000"/>
              <a:gd name="connsiteY1169" fmla="*/ 4068708 h 6858000"/>
              <a:gd name="connsiteX1170" fmla="*/ 11986876 w 12192000"/>
              <a:gd name="connsiteY1170" fmla="*/ 4073969 h 6858000"/>
              <a:gd name="connsiteX1171" fmla="*/ 11978017 w 12192000"/>
              <a:gd name="connsiteY1171" fmla="*/ 4073969 h 6858000"/>
              <a:gd name="connsiteX1172" fmla="*/ 11975802 w 12192000"/>
              <a:gd name="connsiteY1172" fmla="*/ 4069112 h 6858000"/>
              <a:gd name="connsiteX1173" fmla="*/ 11971372 w 12192000"/>
              <a:gd name="connsiteY1173" fmla="*/ 4069112 h 6858000"/>
              <a:gd name="connsiteX1174" fmla="*/ 11970634 w 12192000"/>
              <a:gd name="connsiteY1174" fmla="*/ 4072755 h 6858000"/>
              <a:gd name="connsiteX1175" fmla="*/ 11975802 w 12192000"/>
              <a:gd name="connsiteY1175" fmla="*/ 4080849 h 6858000"/>
              <a:gd name="connsiteX1176" fmla="*/ 11983923 w 12192000"/>
              <a:gd name="connsiteY1176" fmla="*/ 4086110 h 6858000"/>
              <a:gd name="connsiteX1177" fmla="*/ 11997211 w 12192000"/>
              <a:gd name="connsiteY1177" fmla="*/ 4100275 h 6858000"/>
              <a:gd name="connsiteX1178" fmla="*/ 12000164 w 12192000"/>
              <a:gd name="connsiteY1178" fmla="*/ 4108774 h 6858000"/>
              <a:gd name="connsiteX1179" fmla="*/ 12005332 w 12192000"/>
              <a:gd name="connsiteY1179" fmla="*/ 4109179 h 6858000"/>
              <a:gd name="connsiteX1180" fmla="*/ 12014191 w 12192000"/>
              <a:gd name="connsiteY1180" fmla="*/ 4114440 h 6858000"/>
              <a:gd name="connsiteX1181" fmla="*/ 12015667 w 12192000"/>
              <a:gd name="connsiteY1181" fmla="*/ 4119702 h 6858000"/>
              <a:gd name="connsiteX1182" fmla="*/ 12012714 w 12192000"/>
              <a:gd name="connsiteY1182" fmla="*/ 4123749 h 6858000"/>
              <a:gd name="connsiteX1183" fmla="*/ 12019358 w 12192000"/>
              <a:gd name="connsiteY1183" fmla="*/ 4125772 h 6858000"/>
              <a:gd name="connsiteX1184" fmla="*/ 12023788 w 12192000"/>
              <a:gd name="connsiteY1184" fmla="*/ 4130224 h 6858000"/>
              <a:gd name="connsiteX1185" fmla="*/ 12021573 w 12192000"/>
              <a:gd name="connsiteY1185" fmla="*/ 4134676 h 6858000"/>
              <a:gd name="connsiteX1186" fmla="*/ 12017144 w 12192000"/>
              <a:gd name="connsiteY1186" fmla="*/ 4135486 h 6858000"/>
              <a:gd name="connsiteX1187" fmla="*/ 12020097 w 12192000"/>
              <a:gd name="connsiteY1187" fmla="*/ 4141152 h 6858000"/>
              <a:gd name="connsiteX1188" fmla="*/ 12016405 w 12192000"/>
              <a:gd name="connsiteY1188" fmla="*/ 4139937 h 6858000"/>
              <a:gd name="connsiteX1189" fmla="*/ 12014929 w 12192000"/>
              <a:gd name="connsiteY1189" fmla="*/ 4143985 h 6858000"/>
              <a:gd name="connsiteX1190" fmla="*/ 12009023 w 12192000"/>
              <a:gd name="connsiteY1190" fmla="*/ 4149246 h 6858000"/>
              <a:gd name="connsiteX1191" fmla="*/ 12011976 w 12192000"/>
              <a:gd name="connsiteY1191" fmla="*/ 4154912 h 6858000"/>
              <a:gd name="connsiteX1192" fmla="*/ 12020097 w 12192000"/>
              <a:gd name="connsiteY1192" fmla="*/ 4157340 h 6858000"/>
              <a:gd name="connsiteX1193" fmla="*/ 12020835 w 12192000"/>
              <a:gd name="connsiteY1193" fmla="*/ 4162197 h 6858000"/>
              <a:gd name="connsiteX1194" fmla="*/ 12025264 w 12192000"/>
              <a:gd name="connsiteY1194" fmla="*/ 4159768 h 6858000"/>
              <a:gd name="connsiteX1195" fmla="*/ 12028955 w 12192000"/>
              <a:gd name="connsiteY1195" fmla="*/ 4160983 h 6858000"/>
              <a:gd name="connsiteX1196" fmla="*/ 12028955 w 12192000"/>
              <a:gd name="connsiteY1196" fmla="*/ 4165434 h 6858000"/>
              <a:gd name="connsiteX1197" fmla="*/ 12033385 w 12192000"/>
              <a:gd name="connsiteY1197" fmla="*/ 4165839 h 6858000"/>
              <a:gd name="connsiteX1198" fmla="*/ 12034123 w 12192000"/>
              <a:gd name="connsiteY1198" fmla="*/ 4172719 h 6858000"/>
              <a:gd name="connsiteX1199" fmla="*/ 12043720 w 12192000"/>
              <a:gd name="connsiteY1199" fmla="*/ 4171505 h 6858000"/>
              <a:gd name="connsiteX1200" fmla="*/ 12048150 w 12192000"/>
              <a:gd name="connsiteY1200" fmla="*/ 4172719 h 6858000"/>
              <a:gd name="connsiteX1201" fmla="*/ 12051841 w 12192000"/>
              <a:gd name="connsiteY1201" fmla="*/ 4171100 h 6858000"/>
              <a:gd name="connsiteX1202" fmla="*/ 12065129 w 12192000"/>
              <a:gd name="connsiteY1202" fmla="*/ 4172315 h 6858000"/>
              <a:gd name="connsiteX1203" fmla="*/ 12066606 w 12192000"/>
              <a:gd name="connsiteY1203" fmla="*/ 4176362 h 6858000"/>
              <a:gd name="connsiteX1204" fmla="*/ 12062176 w 12192000"/>
              <a:gd name="connsiteY1204" fmla="*/ 4182837 h 6858000"/>
              <a:gd name="connsiteX1205" fmla="*/ 12054794 w 12192000"/>
              <a:gd name="connsiteY1205" fmla="*/ 4182837 h 6858000"/>
              <a:gd name="connsiteX1206" fmla="*/ 12051103 w 12192000"/>
              <a:gd name="connsiteY1206" fmla="*/ 4180814 h 6858000"/>
              <a:gd name="connsiteX1207" fmla="*/ 12045197 w 12192000"/>
              <a:gd name="connsiteY1207" fmla="*/ 4186075 h 6858000"/>
              <a:gd name="connsiteX1208" fmla="*/ 12030432 w 12192000"/>
              <a:gd name="connsiteY1208" fmla="*/ 4185265 h 6858000"/>
              <a:gd name="connsiteX1209" fmla="*/ 12018620 w 12192000"/>
              <a:gd name="connsiteY1209" fmla="*/ 4191336 h 6858000"/>
              <a:gd name="connsiteX1210" fmla="*/ 12010499 w 12192000"/>
              <a:gd name="connsiteY1210" fmla="*/ 4193360 h 6858000"/>
              <a:gd name="connsiteX1211" fmla="*/ 12001640 w 12192000"/>
              <a:gd name="connsiteY1211" fmla="*/ 4200645 h 6858000"/>
              <a:gd name="connsiteX1212" fmla="*/ 12004593 w 12192000"/>
              <a:gd name="connsiteY1212" fmla="*/ 4207120 h 6858000"/>
              <a:gd name="connsiteX1213" fmla="*/ 12005332 w 12192000"/>
              <a:gd name="connsiteY1213" fmla="*/ 4210762 h 6858000"/>
              <a:gd name="connsiteX1214" fmla="*/ 11997211 w 12192000"/>
              <a:gd name="connsiteY1214" fmla="*/ 4211977 h 6858000"/>
              <a:gd name="connsiteX1215" fmla="*/ 11986137 w 12192000"/>
              <a:gd name="connsiteY1215" fmla="*/ 4207525 h 6858000"/>
              <a:gd name="connsiteX1216" fmla="*/ 11980231 w 12192000"/>
              <a:gd name="connsiteY1216" fmla="*/ 4209144 h 6858000"/>
              <a:gd name="connsiteX1217" fmla="*/ 11973587 w 12192000"/>
              <a:gd name="connsiteY1217" fmla="*/ 4207120 h 6858000"/>
              <a:gd name="connsiteX1218" fmla="*/ 11969896 w 12192000"/>
              <a:gd name="connsiteY1218" fmla="*/ 4197812 h 6858000"/>
              <a:gd name="connsiteX1219" fmla="*/ 11972111 w 12192000"/>
              <a:gd name="connsiteY1219" fmla="*/ 4180814 h 6858000"/>
              <a:gd name="connsiteX1220" fmla="*/ 11976540 w 12192000"/>
              <a:gd name="connsiteY1220" fmla="*/ 4181623 h 6858000"/>
              <a:gd name="connsiteX1221" fmla="*/ 11974325 w 12192000"/>
              <a:gd name="connsiteY1221" fmla="*/ 4172719 h 6858000"/>
              <a:gd name="connsiteX1222" fmla="*/ 11963252 w 12192000"/>
              <a:gd name="connsiteY1222" fmla="*/ 4166649 h 6858000"/>
              <a:gd name="connsiteX1223" fmla="*/ 11956608 w 12192000"/>
              <a:gd name="connsiteY1223" fmla="*/ 4159768 h 6858000"/>
              <a:gd name="connsiteX1224" fmla="*/ 11949963 w 12192000"/>
              <a:gd name="connsiteY1224" fmla="*/ 4158554 h 6858000"/>
              <a:gd name="connsiteX1225" fmla="*/ 11944796 w 12192000"/>
              <a:gd name="connsiteY1225" fmla="*/ 4149246 h 6858000"/>
              <a:gd name="connsiteX1226" fmla="*/ 11947010 w 12192000"/>
              <a:gd name="connsiteY1226" fmla="*/ 4141152 h 6858000"/>
              <a:gd name="connsiteX1227" fmla="*/ 11954393 w 12192000"/>
              <a:gd name="connsiteY1227" fmla="*/ 4132653 h 6858000"/>
              <a:gd name="connsiteX1228" fmla="*/ 11954393 w 12192000"/>
              <a:gd name="connsiteY1228" fmla="*/ 4123344 h 6858000"/>
              <a:gd name="connsiteX1229" fmla="*/ 11949963 w 12192000"/>
              <a:gd name="connsiteY1229" fmla="*/ 4116059 h 6858000"/>
              <a:gd name="connsiteX1230" fmla="*/ 11951440 w 12192000"/>
              <a:gd name="connsiteY1230" fmla="*/ 4111203 h 6858000"/>
              <a:gd name="connsiteX1231" fmla="*/ 11941104 w 12192000"/>
              <a:gd name="connsiteY1231" fmla="*/ 4107965 h 6858000"/>
              <a:gd name="connsiteX1232" fmla="*/ 11930769 w 12192000"/>
              <a:gd name="connsiteY1232" fmla="*/ 4109989 h 6858000"/>
              <a:gd name="connsiteX1233" fmla="*/ 11927078 w 12192000"/>
              <a:gd name="connsiteY1233" fmla="*/ 4116059 h 6858000"/>
              <a:gd name="connsiteX1234" fmla="*/ 11916004 w 12192000"/>
              <a:gd name="connsiteY1234" fmla="*/ 4122535 h 6858000"/>
              <a:gd name="connsiteX1235" fmla="*/ 11916004 w 12192000"/>
              <a:gd name="connsiteY1235" fmla="*/ 4126987 h 6858000"/>
              <a:gd name="connsiteX1236" fmla="*/ 11922648 w 12192000"/>
              <a:gd name="connsiteY1236" fmla="*/ 4132248 h 6858000"/>
              <a:gd name="connsiteX1237" fmla="*/ 11925601 w 12192000"/>
              <a:gd name="connsiteY1237" fmla="*/ 4146413 h 6858000"/>
              <a:gd name="connsiteX1238" fmla="*/ 11921910 w 12192000"/>
              <a:gd name="connsiteY1238" fmla="*/ 4158150 h 6858000"/>
              <a:gd name="connsiteX1239" fmla="*/ 11912313 w 12192000"/>
              <a:gd name="connsiteY1239" fmla="*/ 4171505 h 6858000"/>
              <a:gd name="connsiteX1240" fmla="*/ 11916004 w 12192000"/>
              <a:gd name="connsiteY1240" fmla="*/ 4175552 h 6858000"/>
              <a:gd name="connsiteX1241" fmla="*/ 11918219 w 12192000"/>
              <a:gd name="connsiteY1241" fmla="*/ 4189717 h 6858000"/>
              <a:gd name="connsiteX1242" fmla="*/ 11916004 w 12192000"/>
              <a:gd name="connsiteY1242" fmla="*/ 4205096 h 6858000"/>
              <a:gd name="connsiteX1243" fmla="*/ 11910836 w 12192000"/>
              <a:gd name="connsiteY1243" fmla="*/ 4213191 h 6858000"/>
              <a:gd name="connsiteX1244" fmla="*/ 11912313 w 12192000"/>
              <a:gd name="connsiteY1244" fmla="*/ 4225332 h 6858000"/>
              <a:gd name="connsiteX1245" fmla="*/ 11918957 w 12192000"/>
              <a:gd name="connsiteY1245" fmla="*/ 4229379 h 6858000"/>
              <a:gd name="connsiteX1246" fmla="*/ 11919695 w 12192000"/>
              <a:gd name="connsiteY1246" fmla="*/ 4238688 h 6858000"/>
              <a:gd name="connsiteX1247" fmla="*/ 11918219 w 12192000"/>
              <a:gd name="connsiteY1247" fmla="*/ 4245973 h 6858000"/>
              <a:gd name="connsiteX1248" fmla="*/ 11912313 w 12192000"/>
              <a:gd name="connsiteY1248" fmla="*/ 4241925 h 6858000"/>
              <a:gd name="connsiteX1249" fmla="*/ 11903454 w 12192000"/>
              <a:gd name="connsiteY1249" fmla="*/ 4243140 h 6858000"/>
              <a:gd name="connsiteX1250" fmla="*/ 11894595 w 12192000"/>
              <a:gd name="connsiteY1250" fmla="*/ 4241116 h 6858000"/>
              <a:gd name="connsiteX1251" fmla="*/ 11889427 w 12192000"/>
              <a:gd name="connsiteY1251" fmla="*/ 4245973 h 6858000"/>
              <a:gd name="connsiteX1252" fmla="*/ 11879092 w 12192000"/>
              <a:gd name="connsiteY1252" fmla="*/ 4246377 h 6858000"/>
              <a:gd name="connsiteX1253" fmla="*/ 11872448 w 12192000"/>
              <a:gd name="connsiteY1253" fmla="*/ 4242330 h 6858000"/>
              <a:gd name="connsiteX1254" fmla="*/ 11867280 w 12192000"/>
              <a:gd name="connsiteY1254" fmla="*/ 4242330 h 6858000"/>
              <a:gd name="connsiteX1255" fmla="*/ 11865804 w 12192000"/>
              <a:gd name="connsiteY1255" fmla="*/ 4226951 h 6858000"/>
              <a:gd name="connsiteX1256" fmla="*/ 11866542 w 12192000"/>
              <a:gd name="connsiteY1256" fmla="*/ 4207120 h 6858000"/>
              <a:gd name="connsiteX1257" fmla="*/ 11873924 w 12192000"/>
              <a:gd name="connsiteY1257" fmla="*/ 4197407 h 6858000"/>
              <a:gd name="connsiteX1258" fmla="*/ 11876877 w 12192000"/>
              <a:gd name="connsiteY1258" fmla="*/ 4185265 h 6858000"/>
              <a:gd name="connsiteX1259" fmla="*/ 11880568 w 12192000"/>
              <a:gd name="connsiteY1259" fmla="*/ 4180004 h 6858000"/>
              <a:gd name="connsiteX1260" fmla="*/ 11871710 w 12192000"/>
              <a:gd name="connsiteY1260" fmla="*/ 4158959 h 6858000"/>
              <a:gd name="connsiteX1261" fmla="*/ 11868757 w 12192000"/>
              <a:gd name="connsiteY1261" fmla="*/ 4147222 h 6858000"/>
              <a:gd name="connsiteX1262" fmla="*/ 11863589 w 12192000"/>
              <a:gd name="connsiteY1262" fmla="*/ 4145199 h 6858000"/>
              <a:gd name="connsiteX1263" fmla="*/ 11858421 w 12192000"/>
              <a:gd name="connsiteY1263" fmla="*/ 4148841 h 6858000"/>
              <a:gd name="connsiteX1264" fmla="*/ 11850300 w 12192000"/>
              <a:gd name="connsiteY1264" fmla="*/ 4148841 h 6858000"/>
              <a:gd name="connsiteX1265" fmla="*/ 11847348 w 12192000"/>
              <a:gd name="connsiteY1265" fmla="*/ 4150460 h 6858000"/>
              <a:gd name="connsiteX1266" fmla="*/ 11841442 w 12192000"/>
              <a:gd name="connsiteY1266" fmla="*/ 4143580 h 6858000"/>
              <a:gd name="connsiteX1267" fmla="*/ 11836274 w 12192000"/>
              <a:gd name="connsiteY1267" fmla="*/ 4127391 h 6858000"/>
              <a:gd name="connsiteX1268" fmla="*/ 11839965 w 12192000"/>
              <a:gd name="connsiteY1268" fmla="*/ 4122130 h 6858000"/>
              <a:gd name="connsiteX1269" fmla="*/ 11838489 w 12192000"/>
              <a:gd name="connsiteY1269" fmla="*/ 4118488 h 6858000"/>
              <a:gd name="connsiteX1270" fmla="*/ 11842180 w 12192000"/>
              <a:gd name="connsiteY1270" fmla="*/ 4106751 h 6858000"/>
              <a:gd name="connsiteX1271" fmla="*/ 11853253 w 12192000"/>
              <a:gd name="connsiteY1271" fmla="*/ 4098252 h 6858000"/>
              <a:gd name="connsiteX1272" fmla="*/ 11853253 w 12192000"/>
              <a:gd name="connsiteY1272" fmla="*/ 4086920 h 6858000"/>
              <a:gd name="connsiteX1273" fmla="*/ 11859898 w 12192000"/>
              <a:gd name="connsiteY1273" fmla="*/ 4084087 h 6858000"/>
              <a:gd name="connsiteX1274" fmla="*/ 11861374 w 12192000"/>
              <a:gd name="connsiteY1274" fmla="*/ 4076397 h 6858000"/>
              <a:gd name="connsiteX1275" fmla="*/ 11863589 w 12192000"/>
              <a:gd name="connsiteY1275" fmla="*/ 4072350 h 6858000"/>
              <a:gd name="connsiteX1276" fmla="*/ 11861374 w 12192000"/>
              <a:gd name="connsiteY1276" fmla="*/ 4052924 h 6858000"/>
              <a:gd name="connsiteX1277" fmla="*/ 11864327 w 12192000"/>
              <a:gd name="connsiteY1277" fmla="*/ 4046044 h 6858000"/>
              <a:gd name="connsiteX1278" fmla="*/ 11863589 w 12192000"/>
              <a:gd name="connsiteY1278" fmla="*/ 4035521 h 6858000"/>
              <a:gd name="connsiteX1279" fmla="*/ 11865065 w 12192000"/>
              <a:gd name="connsiteY1279" fmla="*/ 4026617 h 6858000"/>
              <a:gd name="connsiteX1280" fmla="*/ 11873186 w 12192000"/>
              <a:gd name="connsiteY1280" fmla="*/ 4022570 h 6858000"/>
              <a:gd name="connsiteX1281" fmla="*/ 11879092 w 12192000"/>
              <a:gd name="connsiteY1281" fmla="*/ 4015285 h 6858000"/>
              <a:gd name="connsiteX1282" fmla="*/ 11885736 w 12192000"/>
              <a:gd name="connsiteY1282" fmla="*/ 4013666 h 6858000"/>
              <a:gd name="connsiteX1283" fmla="*/ 11888689 w 12192000"/>
              <a:gd name="connsiteY1283" fmla="*/ 4020547 h 6858000"/>
              <a:gd name="connsiteX1284" fmla="*/ 11892380 w 12192000"/>
              <a:gd name="connsiteY1284" fmla="*/ 4024998 h 6858000"/>
              <a:gd name="connsiteX1285" fmla="*/ 11890904 w 12192000"/>
              <a:gd name="connsiteY1285" fmla="*/ 4016499 h 6858000"/>
              <a:gd name="connsiteX1286" fmla="*/ 11886474 w 12192000"/>
              <a:gd name="connsiteY1286" fmla="*/ 4005572 h 6858000"/>
              <a:gd name="connsiteX1287" fmla="*/ 11888689 w 12192000"/>
              <a:gd name="connsiteY1287" fmla="*/ 4000311 h 6858000"/>
              <a:gd name="connsiteX1288" fmla="*/ 11889427 w 12192000"/>
              <a:gd name="connsiteY1288" fmla="*/ 3984932 h 6858000"/>
              <a:gd name="connsiteX1289" fmla="*/ 11887213 w 12192000"/>
              <a:gd name="connsiteY1289" fmla="*/ 3977647 h 6858000"/>
              <a:gd name="connsiteX1290" fmla="*/ 11887213 w 12192000"/>
              <a:gd name="connsiteY1290" fmla="*/ 3964291 h 6858000"/>
              <a:gd name="connsiteX1291" fmla="*/ 11899763 w 12192000"/>
              <a:gd name="connsiteY1291" fmla="*/ 3953364 h 6858000"/>
              <a:gd name="connsiteX1292" fmla="*/ 11898286 w 12192000"/>
              <a:gd name="connsiteY1292" fmla="*/ 3950126 h 6858000"/>
              <a:gd name="connsiteX1293" fmla="*/ 11902716 w 12192000"/>
              <a:gd name="connsiteY1293" fmla="*/ 3944865 h 6858000"/>
              <a:gd name="connsiteX1294" fmla="*/ 11915266 w 12192000"/>
              <a:gd name="connsiteY1294" fmla="*/ 3942437 h 6858000"/>
              <a:gd name="connsiteX1295" fmla="*/ 11927816 w 12192000"/>
              <a:gd name="connsiteY1295" fmla="*/ 3946484 h 6858000"/>
              <a:gd name="connsiteX1296" fmla="*/ 11934460 w 12192000"/>
              <a:gd name="connsiteY1296" fmla="*/ 3941223 h 6858000"/>
              <a:gd name="connsiteX1297" fmla="*/ 11938890 w 12192000"/>
              <a:gd name="connsiteY1297" fmla="*/ 3932724 h 6858000"/>
              <a:gd name="connsiteX1298" fmla="*/ 11946272 w 12192000"/>
              <a:gd name="connsiteY1298" fmla="*/ 3927867 h 6858000"/>
              <a:gd name="connsiteX1299" fmla="*/ 11946272 w 12192000"/>
              <a:gd name="connsiteY1299" fmla="*/ 3917749 h 6858000"/>
              <a:gd name="connsiteX1300" fmla="*/ 11955131 w 12192000"/>
              <a:gd name="connsiteY1300" fmla="*/ 3917749 h 6858000"/>
              <a:gd name="connsiteX1301" fmla="*/ 11969896 w 12192000"/>
              <a:gd name="connsiteY1301" fmla="*/ 3920177 h 6858000"/>
              <a:gd name="connsiteX1302" fmla="*/ 11979493 w 12192000"/>
              <a:gd name="connsiteY1302" fmla="*/ 3928676 h 6858000"/>
              <a:gd name="connsiteX1303" fmla="*/ 11986876 w 12192000"/>
              <a:gd name="connsiteY1303" fmla="*/ 3932724 h 6858000"/>
              <a:gd name="connsiteX1304" fmla="*/ 11993520 w 12192000"/>
              <a:gd name="connsiteY1304" fmla="*/ 3928676 h 6858000"/>
              <a:gd name="connsiteX1305" fmla="*/ 12006808 w 12192000"/>
              <a:gd name="connsiteY1305" fmla="*/ 3930700 h 6858000"/>
              <a:gd name="connsiteX1306" fmla="*/ 12016405 w 12192000"/>
              <a:gd name="connsiteY1306" fmla="*/ 3932724 h 6858000"/>
              <a:gd name="connsiteX1307" fmla="*/ 12024526 w 12192000"/>
              <a:gd name="connsiteY1307" fmla="*/ 3932724 h 6858000"/>
              <a:gd name="connsiteX1308" fmla="*/ 12031908 w 12192000"/>
              <a:gd name="connsiteY1308" fmla="*/ 3933128 h 6858000"/>
              <a:gd name="connsiteX1309" fmla="*/ 12042244 w 12192000"/>
              <a:gd name="connsiteY1309" fmla="*/ 3941223 h 6858000"/>
              <a:gd name="connsiteX1310" fmla="*/ 12046673 w 12192000"/>
              <a:gd name="connsiteY1310" fmla="*/ 3940413 h 6858000"/>
              <a:gd name="connsiteX1311" fmla="*/ 12050365 w 12192000"/>
              <a:gd name="connsiteY1311" fmla="*/ 3935557 h 6858000"/>
              <a:gd name="connsiteX1312" fmla="*/ 12070297 w 12192000"/>
              <a:gd name="connsiteY1312" fmla="*/ 3937175 h 6858000"/>
              <a:gd name="connsiteX1313" fmla="*/ 12093921 w 12192000"/>
              <a:gd name="connsiteY1313" fmla="*/ 3941223 h 6858000"/>
              <a:gd name="connsiteX1314" fmla="*/ 12105733 w 12192000"/>
              <a:gd name="connsiteY1314" fmla="*/ 3938794 h 6858000"/>
              <a:gd name="connsiteX1315" fmla="*/ 12110901 w 12192000"/>
              <a:gd name="connsiteY1315" fmla="*/ 3931914 h 6858000"/>
              <a:gd name="connsiteX1316" fmla="*/ 12119021 w 12192000"/>
              <a:gd name="connsiteY1316" fmla="*/ 3930700 h 6858000"/>
              <a:gd name="connsiteX1317" fmla="*/ 12129357 w 12192000"/>
              <a:gd name="connsiteY1317" fmla="*/ 3923820 h 6858000"/>
              <a:gd name="connsiteX1318" fmla="*/ 12130095 w 12192000"/>
              <a:gd name="connsiteY1318" fmla="*/ 3919368 h 6858000"/>
              <a:gd name="connsiteX1319" fmla="*/ 12137477 w 12192000"/>
              <a:gd name="connsiteY1319" fmla="*/ 3914107 h 6858000"/>
              <a:gd name="connsiteX1320" fmla="*/ 12138954 w 12192000"/>
              <a:gd name="connsiteY1320" fmla="*/ 3904798 h 6858000"/>
              <a:gd name="connsiteX1321" fmla="*/ 10992461 w 12192000"/>
              <a:gd name="connsiteY1321" fmla="*/ 3879706 h 6858000"/>
              <a:gd name="connsiteX1322" fmla="*/ 11001320 w 12192000"/>
              <a:gd name="connsiteY1322" fmla="*/ 3888610 h 6858000"/>
              <a:gd name="connsiteX1323" fmla="*/ 10991723 w 12192000"/>
              <a:gd name="connsiteY1323" fmla="*/ 3898323 h 6858000"/>
              <a:gd name="connsiteX1324" fmla="*/ 10982864 w 12192000"/>
              <a:gd name="connsiteY1324" fmla="*/ 3899537 h 6858000"/>
              <a:gd name="connsiteX1325" fmla="*/ 10977696 w 12192000"/>
              <a:gd name="connsiteY1325" fmla="*/ 3885777 h 6858000"/>
              <a:gd name="connsiteX1326" fmla="*/ 10985817 w 12192000"/>
              <a:gd name="connsiteY1326" fmla="*/ 3884158 h 6858000"/>
              <a:gd name="connsiteX1327" fmla="*/ 10992461 w 12192000"/>
              <a:gd name="connsiteY1327" fmla="*/ 3879706 h 6858000"/>
              <a:gd name="connsiteX1328" fmla="*/ 10768773 w 12192000"/>
              <a:gd name="connsiteY1328" fmla="*/ 3876468 h 6858000"/>
              <a:gd name="connsiteX1329" fmla="*/ 10773203 w 12192000"/>
              <a:gd name="connsiteY1329" fmla="*/ 3882134 h 6858000"/>
              <a:gd name="connsiteX1330" fmla="*/ 10761391 w 12192000"/>
              <a:gd name="connsiteY1330" fmla="*/ 3878492 h 6858000"/>
              <a:gd name="connsiteX1331" fmla="*/ 11479702 w 12192000"/>
              <a:gd name="connsiteY1331" fmla="*/ 3860684 h 6858000"/>
              <a:gd name="connsiteX1332" fmla="*/ 11481917 w 12192000"/>
              <a:gd name="connsiteY1332" fmla="*/ 3865136 h 6858000"/>
              <a:gd name="connsiteX1333" fmla="*/ 11473796 w 12192000"/>
              <a:gd name="connsiteY1333" fmla="*/ 3868374 h 6858000"/>
              <a:gd name="connsiteX1334" fmla="*/ 11479702 w 12192000"/>
              <a:gd name="connsiteY1334" fmla="*/ 3860684 h 6858000"/>
              <a:gd name="connsiteX1335" fmla="*/ 11484132 w 12192000"/>
              <a:gd name="connsiteY1335" fmla="*/ 3858661 h 6858000"/>
              <a:gd name="connsiteX1336" fmla="*/ 11489299 w 12192000"/>
              <a:gd name="connsiteY1336" fmla="*/ 3862708 h 6858000"/>
              <a:gd name="connsiteX1337" fmla="*/ 11484132 w 12192000"/>
              <a:gd name="connsiteY1337" fmla="*/ 3864732 h 6858000"/>
              <a:gd name="connsiteX1338" fmla="*/ 11481917 w 12192000"/>
              <a:gd name="connsiteY1338" fmla="*/ 3860684 h 6858000"/>
              <a:gd name="connsiteX1339" fmla="*/ 11484132 w 12192000"/>
              <a:gd name="connsiteY1339" fmla="*/ 3858661 h 6858000"/>
              <a:gd name="connsiteX1340" fmla="*/ 11483393 w 12192000"/>
              <a:gd name="connsiteY1340" fmla="*/ 3849352 h 6858000"/>
              <a:gd name="connsiteX1341" fmla="*/ 11483393 w 12192000"/>
              <a:gd name="connsiteY1341" fmla="*/ 3849757 h 6858000"/>
              <a:gd name="connsiteX1342" fmla="*/ 11482655 w 12192000"/>
              <a:gd name="connsiteY1342" fmla="*/ 3857042 h 6858000"/>
              <a:gd name="connsiteX1343" fmla="*/ 11481179 w 12192000"/>
              <a:gd name="connsiteY1343" fmla="*/ 3858256 h 6858000"/>
              <a:gd name="connsiteX1344" fmla="*/ 11479702 w 12192000"/>
              <a:gd name="connsiteY1344" fmla="*/ 3855423 h 6858000"/>
              <a:gd name="connsiteX1345" fmla="*/ 11495205 w 12192000"/>
              <a:gd name="connsiteY1345" fmla="*/ 3848138 h 6858000"/>
              <a:gd name="connsiteX1346" fmla="*/ 11498158 w 12192000"/>
              <a:gd name="connsiteY1346" fmla="*/ 3859066 h 6858000"/>
              <a:gd name="connsiteX1347" fmla="*/ 11492252 w 12192000"/>
              <a:gd name="connsiteY1347" fmla="*/ 3861899 h 6858000"/>
              <a:gd name="connsiteX1348" fmla="*/ 11484870 w 12192000"/>
              <a:gd name="connsiteY1348" fmla="*/ 3855018 h 6858000"/>
              <a:gd name="connsiteX1349" fmla="*/ 11484870 w 12192000"/>
              <a:gd name="connsiteY1349" fmla="*/ 3850567 h 6858000"/>
              <a:gd name="connsiteX1350" fmla="*/ 11487823 w 12192000"/>
              <a:gd name="connsiteY1350" fmla="*/ 3849757 h 6858000"/>
              <a:gd name="connsiteX1351" fmla="*/ 11488561 w 12192000"/>
              <a:gd name="connsiteY1351" fmla="*/ 3849757 h 6858000"/>
              <a:gd name="connsiteX1352" fmla="*/ 10693472 w 12192000"/>
              <a:gd name="connsiteY1352" fmla="*/ 3838425 h 6858000"/>
              <a:gd name="connsiteX1353" fmla="*/ 10700855 w 12192000"/>
              <a:gd name="connsiteY1353" fmla="*/ 3843282 h 6858000"/>
              <a:gd name="connsiteX1354" fmla="*/ 10707499 w 12192000"/>
              <a:gd name="connsiteY1354" fmla="*/ 3851781 h 6858000"/>
              <a:gd name="connsiteX1355" fmla="*/ 10696425 w 12192000"/>
              <a:gd name="connsiteY1355" fmla="*/ 3853400 h 6858000"/>
              <a:gd name="connsiteX1356" fmla="*/ 10686828 w 12192000"/>
              <a:gd name="connsiteY1356" fmla="*/ 3847734 h 6858000"/>
              <a:gd name="connsiteX1357" fmla="*/ 10689781 w 12192000"/>
              <a:gd name="connsiteY1357" fmla="*/ 3842068 h 6858000"/>
              <a:gd name="connsiteX1358" fmla="*/ 11219102 w 12192000"/>
              <a:gd name="connsiteY1358" fmla="*/ 3835187 h 6858000"/>
              <a:gd name="connsiteX1359" fmla="*/ 11224270 w 12192000"/>
              <a:gd name="connsiteY1359" fmla="*/ 3840044 h 6858000"/>
              <a:gd name="connsiteX1360" fmla="*/ 11219102 w 12192000"/>
              <a:gd name="connsiteY1360" fmla="*/ 3842877 h 6858000"/>
              <a:gd name="connsiteX1361" fmla="*/ 11219102 w 12192000"/>
              <a:gd name="connsiteY1361" fmla="*/ 3835187 h 6858000"/>
              <a:gd name="connsiteX1362" fmla="*/ 11194740 w 12192000"/>
              <a:gd name="connsiteY1362" fmla="*/ 3827498 h 6858000"/>
              <a:gd name="connsiteX1363" fmla="*/ 11202861 w 12192000"/>
              <a:gd name="connsiteY1363" fmla="*/ 3830331 h 6858000"/>
              <a:gd name="connsiteX1364" fmla="*/ 11193263 w 12192000"/>
              <a:gd name="connsiteY1364" fmla="*/ 3840044 h 6858000"/>
              <a:gd name="connsiteX1365" fmla="*/ 11188096 w 12192000"/>
              <a:gd name="connsiteY1365" fmla="*/ 3836806 h 6858000"/>
              <a:gd name="connsiteX1366" fmla="*/ 11188834 w 12192000"/>
              <a:gd name="connsiteY1366" fmla="*/ 3828712 h 6858000"/>
              <a:gd name="connsiteX1367" fmla="*/ 11219840 w 12192000"/>
              <a:gd name="connsiteY1367" fmla="*/ 3820213 h 6858000"/>
              <a:gd name="connsiteX1368" fmla="*/ 11223531 w 12192000"/>
              <a:gd name="connsiteY1368" fmla="*/ 3826688 h 6858000"/>
              <a:gd name="connsiteX1369" fmla="*/ 11216887 w 12192000"/>
              <a:gd name="connsiteY1369" fmla="*/ 3825879 h 6858000"/>
              <a:gd name="connsiteX1370" fmla="*/ 11777953 w 12192000"/>
              <a:gd name="connsiteY1370" fmla="*/ 3811309 h 6858000"/>
              <a:gd name="connsiteX1371" fmla="*/ 11783120 w 12192000"/>
              <a:gd name="connsiteY1371" fmla="*/ 3814142 h 6858000"/>
              <a:gd name="connsiteX1372" fmla="*/ 11783120 w 12192000"/>
              <a:gd name="connsiteY1372" fmla="*/ 3822237 h 6858000"/>
              <a:gd name="connsiteX1373" fmla="*/ 11779429 w 12192000"/>
              <a:gd name="connsiteY1373" fmla="*/ 3821427 h 6858000"/>
              <a:gd name="connsiteX1374" fmla="*/ 11777953 w 12192000"/>
              <a:gd name="connsiteY1374" fmla="*/ 3811309 h 6858000"/>
              <a:gd name="connsiteX1375" fmla="*/ 11218364 w 12192000"/>
              <a:gd name="connsiteY1375" fmla="*/ 3808071 h 6858000"/>
              <a:gd name="connsiteX1376" fmla="*/ 11224270 w 12192000"/>
              <a:gd name="connsiteY1376" fmla="*/ 3810905 h 6858000"/>
              <a:gd name="connsiteX1377" fmla="*/ 11219102 w 12192000"/>
              <a:gd name="connsiteY1377" fmla="*/ 3816166 h 6858000"/>
              <a:gd name="connsiteX1378" fmla="*/ 11789026 w 12192000"/>
              <a:gd name="connsiteY1378" fmla="*/ 3802001 h 6858000"/>
              <a:gd name="connsiteX1379" fmla="*/ 11786073 w 12192000"/>
              <a:gd name="connsiteY1379" fmla="*/ 3806453 h 6858000"/>
              <a:gd name="connsiteX1380" fmla="*/ 11778691 w 12192000"/>
              <a:gd name="connsiteY1380" fmla="*/ 3804429 h 6858000"/>
              <a:gd name="connsiteX1381" fmla="*/ 12175128 w 12192000"/>
              <a:gd name="connsiteY1381" fmla="*/ 3797144 h 6858000"/>
              <a:gd name="connsiteX1382" fmla="*/ 12185463 w 12192000"/>
              <a:gd name="connsiteY1382" fmla="*/ 3807667 h 6858000"/>
              <a:gd name="connsiteX1383" fmla="*/ 12188416 w 12192000"/>
              <a:gd name="connsiteY1383" fmla="*/ 3817380 h 6858000"/>
              <a:gd name="connsiteX1384" fmla="*/ 12183987 w 12192000"/>
              <a:gd name="connsiteY1384" fmla="*/ 3821832 h 6858000"/>
              <a:gd name="connsiteX1385" fmla="*/ 12175128 w 12192000"/>
              <a:gd name="connsiteY1385" fmla="*/ 3814547 h 6858000"/>
              <a:gd name="connsiteX1386" fmla="*/ 12173651 w 12192000"/>
              <a:gd name="connsiteY1386" fmla="*/ 3802810 h 6858000"/>
              <a:gd name="connsiteX1387" fmla="*/ 11783120 w 12192000"/>
              <a:gd name="connsiteY1387" fmla="*/ 3781765 h 6858000"/>
              <a:gd name="connsiteX1388" fmla="*/ 11786073 w 12192000"/>
              <a:gd name="connsiteY1388" fmla="*/ 3786217 h 6858000"/>
              <a:gd name="connsiteX1389" fmla="*/ 11780906 w 12192000"/>
              <a:gd name="connsiteY1389" fmla="*/ 3784193 h 6858000"/>
              <a:gd name="connsiteX1390" fmla="*/ 11783120 w 12192000"/>
              <a:gd name="connsiteY1390" fmla="*/ 3781765 h 6858000"/>
              <a:gd name="connsiteX1391" fmla="*/ 11783120 w 12192000"/>
              <a:gd name="connsiteY1391" fmla="*/ 3776504 h 6858000"/>
              <a:gd name="connsiteX1392" fmla="*/ 11793456 w 12192000"/>
              <a:gd name="connsiteY1392" fmla="*/ 3780146 h 6858000"/>
              <a:gd name="connsiteX1393" fmla="*/ 11794194 w 12192000"/>
              <a:gd name="connsiteY1393" fmla="*/ 3782979 h 6858000"/>
              <a:gd name="connsiteX1394" fmla="*/ 11786073 w 12192000"/>
              <a:gd name="connsiteY1394" fmla="*/ 3782979 h 6858000"/>
              <a:gd name="connsiteX1395" fmla="*/ 11783120 w 12192000"/>
              <a:gd name="connsiteY1395" fmla="*/ 3778527 h 6858000"/>
              <a:gd name="connsiteX1396" fmla="*/ 11315074 w 12192000"/>
              <a:gd name="connsiteY1396" fmla="*/ 3768005 h 6858000"/>
              <a:gd name="connsiteX1397" fmla="*/ 11326886 w 12192000"/>
              <a:gd name="connsiteY1397" fmla="*/ 3782170 h 6858000"/>
              <a:gd name="connsiteX1398" fmla="*/ 11322456 w 12192000"/>
              <a:gd name="connsiteY1398" fmla="*/ 3795121 h 6858000"/>
              <a:gd name="connsiteX1399" fmla="*/ 11315074 w 12192000"/>
              <a:gd name="connsiteY1399" fmla="*/ 3795121 h 6858000"/>
              <a:gd name="connsiteX1400" fmla="*/ 11317288 w 12192000"/>
              <a:gd name="connsiteY1400" fmla="*/ 3787836 h 6858000"/>
              <a:gd name="connsiteX1401" fmla="*/ 11312121 w 12192000"/>
              <a:gd name="connsiteY1401" fmla="*/ 3787836 h 6858000"/>
              <a:gd name="connsiteX1402" fmla="*/ 11301785 w 12192000"/>
              <a:gd name="connsiteY1402" fmla="*/ 3779337 h 6858000"/>
              <a:gd name="connsiteX1403" fmla="*/ 11306953 w 12192000"/>
              <a:gd name="connsiteY1403" fmla="*/ 3772861 h 6858000"/>
              <a:gd name="connsiteX1404" fmla="*/ 11868018 w 12192000"/>
              <a:gd name="connsiteY1404" fmla="*/ 3741294 h 6858000"/>
              <a:gd name="connsiteX1405" fmla="*/ 11870233 w 12192000"/>
              <a:gd name="connsiteY1405" fmla="*/ 3747769 h 6858000"/>
              <a:gd name="connsiteX1406" fmla="*/ 11870233 w 12192000"/>
              <a:gd name="connsiteY1406" fmla="*/ 3755054 h 6858000"/>
              <a:gd name="connsiteX1407" fmla="*/ 11865804 w 12192000"/>
              <a:gd name="connsiteY1407" fmla="*/ 3746960 h 6858000"/>
              <a:gd name="connsiteX1408" fmla="*/ 11909360 w 12192000"/>
              <a:gd name="connsiteY1408" fmla="*/ 3717415 h 6858000"/>
              <a:gd name="connsiteX1409" fmla="*/ 11910098 w 12192000"/>
              <a:gd name="connsiteY1409" fmla="*/ 3724700 h 6858000"/>
              <a:gd name="connsiteX1410" fmla="*/ 11899025 w 12192000"/>
              <a:gd name="connsiteY1410" fmla="*/ 3731985 h 6858000"/>
              <a:gd name="connsiteX1411" fmla="*/ 11887951 w 12192000"/>
              <a:gd name="connsiteY1411" fmla="*/ 3734413 h 6858000"/>
              <a:gd name="connsiteX1412" fmla="*/ 11885736 w 12192000"/>
              <a:gd name="connsiteY1412" fmla="*/ 3731580 h 6858000"/>
              <a:gd name="connsiteX1413" fmla="*/ 11901978 w 12192000"/>
              <a:gd name="connsiteY1413" fmla="*/ 3719034 h 6858000"/>
              <a:gd name="connsiteX1414" fmla="*/ 10905348 w 12192000"/>
              <a:gd name="connsiteY1414" fmla="*/ 3708107 h 6858000"/>
              <a:gd name="connsiteX1415" fmla="*/ 10909778 w 12192000"/>
              <a:gd name="connsiteY1415" fmla="*/ 3708916 h 6858000"/>
              <a:gd name="connsiteX1416" fmla="*/ 10914946 w 12192000"/>
              <a:gd name="connsiteY1416" fmla="*/ 3715392 h 6858000"/>
              <a:gd name="connsiteX1417" fmla="*/ 10916422 w 12192000"/>
              <a:gd name="connsiteY1417" fmla="*/ 3721867 h 6858000"/>
              <a:gd name="connsiteX1418" fmla="*/ 10912731 w 12192000"/>
              <a:gd name="connsiteY1418" fmla="*/ 3724296 h 6858000"/>
              <a:gd name="connsiteX1419" fmla="*/ 10906825 w 12192000"/>
              <a:gd name="connsiteY1419" fmla="*/ 3717415 h 6858000"/>
              <a:gd name="connsiteX1420" fmla="*/ 10672063 w 12192000"/>
              <a:gd name="connsiteY1420" fmla="*/ 3705679 h 6858000"/>
              <a:gd name="connsiteX1421" fmla="*/ 10692734 w 12192000"/>
              <a:gd name="connsiteY1421" fmla="*/ 3708512 h 6858000"/>
              <a:gd name="connsiteX1422" fmla="*/ 10715620 w 12192000"/>
              <a:gd name="connsiteY1422" fmla="*/ 3723081 h 6858000"/>
              <a:gd name="connsiteX1423" fmla="*/ 10723002 w 12192000"/>
              <a:gd name="connsiteY1423" fmla="*/ 3727129 h 6858000"/>
              <a:gd name="connsiteX1424" fmla="*/ 10737767 w 12192000"/>
              <a:gd name="connsiteY1424" fmla="*/ 3723891 h 6858000"/>
              <a:gd name="connsiteX1425" fmla="*/ 10750317 w 12192000"/>
              <a:gd name="connsiteY1425" fmla="*/ 3723891 h 6858000"/>
              <a:gd name="connsiteX1426" fmla="*/ 10755485 w 12192000"/>
              <a:gd name="connsiteY1426" fmla="*/ 3727129 h 6858000"/>
              <a:gd name="connsiteX1427" fmla="*/ 10762129 w 12192000"/>
              <a:gd name="connsiteY1427" fmla="*/ 3725105 h 6858000"/>
              <a:gd name="connsiteX1428" fmla="*/ 10772464 w 12192000"/>
              <a:gd name="connsiteY1428" fmla="*/ 3725105 h 6858000"/>
              <a:gd name="connsiteX1429" fmla="*/ 10784276 w 12192000"/>
              <a:gd name="connsiteY1429" fmla="*/ 3729152 h 6858000"/>
              <a:gd name="connsiteX1430" fmla="*/ 10790921 w 12192000"/>
              <a:gd name="connsiteY1430" fmla="*/ 3740889 h 6858000"/>
              <a:gd name="connsiteX1431" fmla="*/ 10795350 w 12192000"/>
              <a:gd name="connsiteY1431" fmla="*/ 3742103 h 6858000"/>
              <a:gd name="connsiteX1432" fmla="*/ 10801256 w 12192000"/>
              <a:gd name="connsiteY1432" fmla="*/ 3753435 h 6858000"/>
              <a:gd name="connsiteX1433" fmla="*/ 10811591 w 12192000"/>
              <a:gd name="connsiteY1433" fmla="*/ 3758292 h 6858000"/>
              <a:gd name="connsiteX1434" fmla="*/ 10813806 w 12192000"/>
              <a:gd name="connsiteY1434" fmla="*/ 3772861 h 6858000"/>
              <a:gd name="connsiteX1435" fmla="*/ 10816759 w 12192000"/>
              <a:gd name="connsiteY1435" fmla="*/ 3780146 h 6858000"/>
              <a:gd name="connsiteX1436" fmla="*/ 10828571 w 12192000"/>
              <a:gd name="connsiteY1436" fmla="*/ 3781765 h 6858000"/>
              <a:gd name="connsiteX1437" fmla="*/ 10841121 w 12192000"/>
              <a:gd name="connsiteY1437" fmla="*/ 3793906 h 6858000"/>
              <a:gd name="connsiteX1438" fmla="*/ 10850718 w 12192000"/>
              <a:gd name="connsiteY1438" fmla="*/ 3795121 h 6858000"/>
              <a:gd name="connsiteX1439" fmla="*/ 10879510 w 12192000"/>
              <a:gd name="connsiteY1439" fmla="*/ 3812523 h 6858000"/>
              <a:gd name="connsiteX1440" fmla="*/ 10883201 w 12192000"/>
              <a:gd name="connsiteY1440" fmla="*/ 3818594 h 6858000"/>
              <a:gd name="connsiteX1441" fmla="*/ 10893536 w 12192000"/>
              <a:gd name="connsiteY1441" fmla="*/ 3820618 h 6858000"/>
              <a:gd name="connsiteX1442" fmla="*/ 10903134 w 12192000"/>
              <a:gd name="connsiteY1442" fmla="*/ 3831140 h 6858000"/>
              <a:gd name="connsiteX1443" fmla="*/ 10903872 w 12192000"/>
              <a:gd name="connsiteY1443" fmla="*/ 3844901 h 6858000"/>
              <a:gd name="connsiteX1444" fmla="*/ 10908301 w 12192000"/>
              <a:gd name="connsiteY1444" fmla="*/ 3851376 h 6858000"/>
              <a:gd name="connsiteX1445" fmla="*/ 10915684 w 12192000"/>
              <a:gd name="connsiteY1445" fmla="*/ 3845305 h 6858000"/>
              <a:gd name="connsiteX1446" fmla="*/ 10918637 w 12192000"/>
              <a:gd name="connsiteY1446" fmla="*/ 3857447 h 6858000"/>
              <a:gd name="connsiteX1447" fmla="*/ 10923804 w 12192000"/>
              <a:gd name="connsiteY1447" fmla="*/ 3861089 h 6858000"/>
              <a:gd name="connsiteX1448" fmla="*/ 10926757 w 12192000"/>
              <a:gd name="connsiteY1448" fmla="*/ 3856637 h 6858000"/>
              <a:gd name="connsiteX1449" fmla="*/ 10938569 w 12192000"/>
              <a:gd name="connsiteY1449" fmla="*/ 3857447 h 6858000"/>
              <a:gd name="connsiteX1450" fmla="*/ 10957025 w 12192000"/>
              <a:gd name="connsiteY1450" fmla="*/ 3867160 h 6858000"/>
              <a:gd name="connsiteX1451" fmla="*/ 10971052 w 12192000"/>
              <a:gd name="connsiteY1451" fmla="*/ 3880515 h 6858000"/>
              <a:gd name="connsiteX1452" fmla="*/ 10974005 w 12192000"/>
              <a:gd name="connsiteY1452" fmla="*/ 3897513 h 6858000"/>
              <a:gd name="connsiteX1453" fmla="*/ 10982126 w 12192000"/>
              <a:gd name="connsiteY1453" fmla="*/ 3903179 h 6858000"/>
              <a:gd name="connsiteX1454" fmla="*/ 10988032 w 12192000"/>
              <a:gd name="connsiteY1454" fmla="*/ 3901156 h 6858000"/>
              <a:gd name="connsiteX1455" fmla="*/ 10994676 w 12192000"/>
              <a:gd name="connsiteY1455" fmla="*/ 3902775 h 6858000"/>
              <a:gd name="connsiteX1456" fmla="*/ 11016085 w 12192000"/>
              <a:gd name="connsiteY1456" fmla="*/ 3921392 h 6858000"/>
              <a:gd name="connsiteX1457" fmla="*/ 11017561 w 12192000"/>
              <a:gd name="connsiteY1457" fmla="*/ 3933533 h 6858000"/>
              <a:gd name="connsiteX1458" fmla="*/ 11017561 w 12192000"/>
              <a:gd name="connsiteY1458" fmla="*/ 3939604 h 6858000"/>
              <a:gd name="connsiteX1459" fmla="*/ 11030112 w 12192000"/>
              <a:gd name="connsiteY1459" fmla="*/ 3949317 h 6858000"/>
              <a:gd name="connsiteX1460" fmla="*/ 11047091 w 12192000"/>
              <a:gd name="connsiteY1460" fmla="*/ 3948507 h 6858000"/>
              <a:gd name="connsiteX1461" fmla="*/ 11058903 w 12192000"/>
              <a:gd name="connsiteY1461" fmla="*/ 3953769 h 6858000"/>
              <a:gd name="connsiteX1462" fmla="*/ 11061118 w 12192000"/>
              <a:gd name="connsiteY1462" fmla="*/ 3959435 h 6858000"/>
              <a:gd name="connsiteX1463" fmla="*/ 11055950 w 12192000"/>
              <a:gd name="connsiteY1463" fmla="*/ 3965910 h 6858000"/>
              <a:gd name="connsiteX1464" fmla="*/ 11051521 w 12192000"/>
              <a:gd name="connsiteY1464" fmla="*/ 3967124 h 6858000"/>
              <a:gd name="connsiteX1465" fmla="*/ 11047091 w 12192000"/>
              <a:gd name="connsiteY1465" fmla="*/ 3970767 h 6858000"/>
              <a:gd name="connsiteX1466" fmla="*/ 11039709 w 12192000"/>
              <a:gd name="connsiteY1466" fmla="*/ 3972386 h 6858000"/>
              <a:gd name="connsiteX1467" fmla="*/ 11052259 w 12192000"/>
              <a:gd name="connsiteY1467" fmla="*/ 3971576 h 6858000"/>
              <a:gd name="connsiteX1468" fmla="*/ 11062594 w 12192000"/>
              <a:gd name="connsiteY1468" fmla="*/ 3965910 h 6858000"/>
              <a:gd name="connsiteX1469" fmla="*/ 11073668 w 12192000"/>
              <a:gd name="connsiteY1469" fmla="*/ 3958625 h 6858000"/>
              <a:gd name="connsiteX1470" fmla="*/ 11082527 w 12192000"/>
              <a:gd name="connsiteY1470" fmla="*/ 3959435 h 6858000"/>
              <a:gd name="connsiteX1471" fmla="*/ 11098030 w 12192000"/>
              <a:gd name="connsiteY1471" fmla="*/ 3975219 h 6858000"/>
              <a:gd name="connsiteX1472" fmla="*/ 11100983 w 12192000"/>
              <a:gd name="connsiteY1472" fmla="*/ 3984527 h 6858000"/>
              <a:gd name="connsiteX1473" fmla="*/ 11086218 w 12192000"/>
              <a:gd name="connsiteY1473" fmla="*/ 3986955 h 6858000"/>
              <a:gd name="connsiteX1474" fmla="*/ 11074406 w 12192000"/>
              <a:gd name="connsiteY1474" fmla="*/ 3995050 h 6858000"/>
              <a:gd name="connsiteX1475" fmla="*/ 11066286 w 12192000"/>
              <a:gd name="connsiteY1475" fmla="*/ 4001525 h 6858000"/>
              <a:gd name="connsiteX1476" fmla="*/ 11077359 w 12192000"/>
              <a:gd name="connsiteY1476" fmla="*/ 3997883 h 6858000"/>
              <a:gd name="connsiteX1477" fmla="*/ 11083265 w 12192000"/>
              <a:gd name="connsiteY1477" fmla="*/ 3999906 h 6858000"/>
              <a:gd name="connsiteX1478" fmla="*/ 11094339 w 12192000"/>
              <a:gd name="connsiteY1478" fmla="*/ 3998692 h 6858000"/>
              <a:gd name="connsiteX1479" fmla="*/ 11101721 w 12192000"/>
              <a:gd name="connsiteY1479" fmla="*/ 4002334 h 6858000"/>
              <a:gd name="connsiteX1480" fmla="*/ 11089909 w 12192000"/>
              <a:gd name="connsiteY1480" fmla="*/ 4008000 h 6858000"/>
              <a:gd name="connsiteX1481" fmla="*/ 11080312 w 12192000"/>
              <a:gd name="connsiteY1481" fmla="*/ 4012452 h 6858000"/>
              <a:gd name="connsiteX1482" fmla="*/ 11079574 w 12192000"/>
              <a:gd name="connsiteY1482" fmla="*/ 4020142 h 6858000"/>
              <a:gd name="connsiteX1483" fmla="*/ 11096554 w 12192000"/>
              <a:gd name="connsiteY1483" fmla="*/ 4030664 h 6858000"/>
              <a:gd name="connsiteX1484" fmla="*/ 11115748 w 12192000"/>
              <a:gd name="connsiteY1484" fmla="*/ 4031069 h 6858000"/>
              <a:gd name="connsiteX1485" fmla="*/ 11120916 w 12192000"/>
              <a:gd name="connsiteY1485" fmla="*/ 4035116 h 6858000"/>
              <a:gd name="connsiteX1486" fmla="*/ 11132727 w 12192000"/>
              <a:gd name="connsiteY1486" fmla="*/ 4031069 h 6858000"/>
              <a:gd name="connsiteX1487" fmla="*/ 11134204 w 12192000"/>
              <a:gd name="connsiteY1487" fmla="*/ 4053329 h 6858000"/>
              <a:gd name="connsiteX1488" fmla="*/ 11137895 w 12192000"/>
              <a:gd name="connsiteY1488" fmla="*/ 4063446 h 6858000"/>
              <a:gd name="connsiteX1489" fmla="*/ 11133466 w 12192000"/>
              <a:gd name="connsiteY1489" fmla="*/ 4072350 h 6858000"/>
              <a:gd name="connsiteX1490" fmla="*/ 11140110 w 12192000"/>
              <a:gd name="connsiteY1490" fmla="*/ 4068708 h 6858000"/>
              <a:gd name="connsiteX1491" fmla="*/ 11147492 w 12192000"/>
              <a:gd name="connsiteY1491" fmla="*/ 4077611 h 6858000"/>
              <a:gd name="connsiteX1492" fmla="*/ 11148231 w 12192000"/>
              <a:gd name="connsiteY1492" fmla="*/ 4091372 h 6858000"/>
              <a:gd name="connsiteX1493" fmla="*/ 11158566 w 12192000"/>
              <a:gd name="connsiteY1493" fmla="*/ 4092586 h 6858000"/>
              <a:gd name="connsiteX1494" fmla="*/ 11173331 w 12192000"/>
              <a:gd name="connsiteY1494" fmla="*/ 4090967 h 6858000"/>
              <a:gd name="connsiteX1495" fmla="*/ 11182928 w 12192000"/>
              <a:gd name="connsiteY1495" fmla="*/ 4094609 h 6858000"/>
              <a:gd name="connsiteX1496" fmla="*/ 11185881 w 12192000"/>
              <a:gd name="connsiteY1496" fmla="*/ 4101894 h 6858000"/>
              <a:gd name="connsiteX1497" fmla="*/ 11191787 w 12192000"/>
              <a:gd name="connsiteY1497" fmla="*/ 4104727 h 6858000"/>
              <a:gd name="connsiteX1498" fmla="*/ 11195478 w 12192000"/>
              <a:gd name="connsiteY1498" fmla="*/ 4115250 h 6858000"/>
              <a:gd name="connsiteX1499" fmla="*/ 11204337 w 12192000"/>
              <a:gd name="connsiteY1499" fmla="*/ 4122130 h 6858000"/>
              <a:gd name="connsiteX1500" fmla="*/ 11212458 w 12192000"/>
              <a:gd name="connsiteY1500" fmla="*/ 4125368 h 6858000"/>
              <a:gd name="connsiteX1501" fmla="*/ 11213196 w 12192000"/>
              <a:gd name="connsiteY1501" fmla="*/ 4133867 h 6858000"/>
              <a:gd name="connsiteX1502" fmla="*/ 11209505 w 12192000"/>
              <a:gd name="connsiteY1502" fmla="*/ 4140747 h 6858000"/>
              <a:gd name="connsiteX1503" fmla="*/ 11200646 w 12192000"/>
              <a:gd name="connsiteY1503" fmla="*/ 4144389 h 6858000"/>
              <a:gd name="connsiteX1504" fmla="*/ 11199908 w 12192000"/>
              <a:gd name="connsiteY1504" fmla="*/ 4158959 h 6858000"/>
              <a:gd name="connsiteX1505" fmla="*/ 11204337 w 12192000"/>
              <a:gd name="connsiteY1505" fmla="*/ 4165839 h 6858000"/>
              <a:gd name="connsiteX1506" fmla="*/ 11196216 w 12192000"/>
              <a:gd name="connsiteY1506" fmla="*/ 4184051 h 6858000"/>
              <a:gd name="connsiteX1507" fmla="*/ 11201384 w 12192000"/>
              <a:gd name="connsiteY1507" fmla="*/ 4200645 h 6858000"/>
              <a:gd name="connsiteX1508" fmla="*/ 11196216 w 12192000"/>
              <a:gd name="connsiteY1508" fmla="*/ 4226142 h 6858000"/>
              <a:gd name="connsiteX1509" fmla="*/ 11197693 w 12192000"/>
              <a:gd name="connsiteY1509" fmla="*/ 4246377 h 6858000"/>
              <a:gd name="connsiteX1510" fmla="*/ 11190310 w 12192000"/>
              <a:gd name="connsiteY1510" fmla="*/ 4252853 h 6858000"/>
              <a:gd name="connsiteX1511" fmla="*/ 11185143 w 12192000"/>
              <a:gd name="connsiteY1511" fmla="*/ 4250424 h 6858000"/>
              <a:gd name="connsiteX1512" fmla="*/ 11175546 w 12192000"/>
              <a:gd name="connsiteY1512" fmla="*/ 4237474 h 6858000"/>
              <a:gd name="connsiteX1513" fmla="*/ 11167425 w 12192000"/>
              <a:gd name="connsiteY1513" fmla="*/ 4235855 h 6858000"/>
              <a:gd name="connsiteX1514" fmla="*/ 11163734 w 12192000"/>
              <a:gd name="connsiteY1514" fmla="*/ 4242330 h 6858000"/>
              <a:gd name="connsiteX1515" fmla="*/ 11162995 w 12192000"/>
              <a:gd name="connsiteY1515" fmla="*/ 4254067 h 6858000"/>
              <a:gd name="connsiteX1516" fmla="*/ 11159304 w 12192000"/>
              <a:gd name="connsiteY1516" fmla="*/ 4257305 h 6858000"/>
              <a:gd name="connsiteX1517" fmla="*/ 11140110 w 12192000"/>
              <a:gd name="connsiteY1517" fmla="*/ 4240711 h 6858000"/>
              <a:gd name="connsiteX1518" fmla="*/ 11131251 w 12192000"/>
              <a:gd name="connsiteY1518" fmla="*/ 4239092 h 6858000"/>
              <a:gd name="connsiteX1519" fmla="*/ 11131251 w 12192000"/>
              <a:gd name="connsiteY1519" fmla="*/ 4243949 h 6858000"/>
              <a:gd name="connsiteX1520" fmla="*/ 11134204 w 12192000"/>
              <a:gd name="connsiteY1520" fmla="*/ 4248401 h 6858000"/>
              <a:gd name="connsiteX1521" fmla="*/ 11134204 w 12192000"/>
              <a:gd name="connsiteY1521" fmla="*/ 4257305 h 6858000"/>
              <a:gd name="connsiteX1522" fmla="*/ 11130513 w 12192000"/>
              <a:gd name="connsiteY1522" fmla="*/ 4261352 h 6858000"/>
              <a:gd name="connsiteX1523" fmla="*/ 11123869 w 12192000"/>
              <a:gd name="connsiteY1523" fmla="*/ 4250829 h 6858000"/>
              <a:gd name="connsiteX1524" fmla="*/ 11117224 w 12192000"/>
              <a:gd name="connsiteY1524" fmla="*/ 4247996 h 6858000"/>
              <a:gd name="connsiteX1525" fmla="*/ 11114271 w 12192000"/>
              <a:gd name="connsiteY1525" fmla="*/ 4238688 h 6858000"/>
              <a:gd name="connsiteX1526" fmla="*/ 11084742 w 12192000"/>
              <a:gd name="connsiteY1526" fmla="*/ 4214810 h 6858000"/>
              <a:gd name="connsiteX1527" fmla="*/ 11070715 w 12192000"/>
              <a:gd name="connsiteY1527" fmla="*/ 4211167 h 6858000"/>
              <a:gd name="connsiteX1528" fmla="*/ 11065547 w 12192000"/>
              <a:gd name="connsiteY1528" fmla="*/ 4201049 h 6858000"/>
              <a:gd name="connsiteX1529" fmla="*/ 11043400 w 12192000"/>
              <a:gd name="connsiteY1529" fmla="*/ 4188098 h 6858000"/>
              <a:gd name="connsiteX1530" fmla="*/ 11030850 w 12192000"/>
              <a:gd name="connsiteY1530" fmla="*/ 4175148 h 6858000"/>
              <a:gd name="connsiteX1531" fmla="*/ 11019776 w 12192000"/>
              <a:gd name="connsiteY1531" fmla="*/ 4168672 h 6858000"/>
              <a:gd name="connsiteX1532" fmla="*/ 11018300 w 12192000"/>
              <a:gd name="connsiteY1532" fmla="*/ 4155317 h 6858000"/>
              <a:gd name="connsiteX1533" fmla="*/ 11005750 w 12192000"/>
              <a:gd name="connsiteY1533" fmla="*/ 4148032 h 6858000"/>
              <a:gd name="connsiteX1534" fmla="*/ 11000582 w 12192000"/>
              <a:gd name="connsiteY1534" fmla="*/ 4142770 h 6858000"/>
              <a:gd name="connsiteX1535" fmla="*/ 10986555 w 12192000"/>
              <a:gd name="connsiteY1535" fmla="*/ 4140342 h 6858000"/>
              <a:gd name="connsiteX1536" fmla="*/ 10982126 w 12192000"/>
              <a:gd name="connsiteY1536" fmla="*/ 4129010 h 6858000"/>
              <a:gd name="connsiteX1537" fmla="*/ 10963670 w 12192000"/>
              <a:gd name="connsiteY1537" fmla="*/ 4107965 h 6858000"/>
              <a:gd name="connsiteX1538" fmla="*/ 10945214 w 12192000"/>
              <a:gd name="connsiteY1538" fmla="*/ 4095419 h 6858000"/>
              <a:gd name="connsiteX1539" fmla="*/ 10940784 w 12192000"/>
              <a:gd name="connsiteY1539" fmla="*/ 4084087 h 6858000"/>
              <a:gd name="connsiteX1540" fmla="*/ 10942261 w 12192000"/>
              <a:gd name="connsiteY1540" fmla="*/ 4071136 h 6858000"/>
              <a:gd name="connsiteX1541" fmla="*/ 10923066 w 12192000"/>
              <a:gd name="connsiteY1541" fmla="*/ 4039163 h 6858000"/>
              <a:gd name="connsiteX1542" fmla="*/ 10920851 w 12192000"/>
              <a:gd name="connsiteY1542" fmla="*/ 4016904 h 6858000"/>
              <a:gd name="connsiteX1543" fmla="*/ 10909778 w 12192000"/>
              <a:gd name="connsiteY1543" fmla="*/ 4008810 h 6858000"/>
              <a:gd name="connsiteX1544" fmla="*/ 10897228 w 12192000"/>
              <a:gd name="connsiteY1544" fmla="*/ 3988979 h 6858000"/>
              <a:gd name="connsiteX1545" fmla="*/ 10897228 w 12192000"/>
              <a:gd name="connsiteY1545" fmla="*/ 3980885 h 6858000"/>
              <a:gd name="connsiteX1546" fmla="*/ 10882463 w 12192000"/>
              <a:gd name="connsiteY1546" fmla="*/ 3971576 h 6858000"/>
              <a:gd name="connsiteX1547" fmla="*/ 10869913 w 12192000"/>
              <a:gd name="connsiteY1547" fmla="*/ 3967934 h 6858000"/>
              <a:gd name="connsiteX1548" fmla="*/ 10865483 w 12192000"/>
              <a:gd name="connsiteY1548" fmla="*/ 3954983 h 6858000"/>
              <a:gd name="connsiteX1549" fmla="*/ 10855148 w 12192000"/>
              <a:gd name="connsiteY1549" fmla="*/ 3930295 h 6858000"/>
              <a:gd name="connsiteX1550" fmla="*/ 10855886 w 12192000"/>
              <a:gd name="connsiteY1550" fmla="*/ 3927462 h 6858000"/>
              <a:gd name="connsiteX1551" fmla="*/ 10850718 w 12192000"/>
              <a:gd name="connsiteY1551" fmla="*/ 3915726 h 6858000"/>
              <a:gd name="connsiteX1552" fmla="*/ 10844074 w 12192000"/>
              <a:gd name="connsiteY1552" fmla="*/ 3909250 h 6858000"/>
              <a:gd name="connsiteX1553" fmla="*/ 10848504 w 12192000"/>
              <a:gd name="connsiteY1553" fmla="*/ 3902775 h 6858000"/>
              <a:gd name="connsiteX1554" fmla="*/ 10846289 w 12192000"/>
              <a:gd name="connsiteY1554" fmla="*/ 3897918 h 6858000"/>
              <a:gd name="connsiteX1555" fmla="*/ 10840383 w 12192000"/>
              <a:gd name="connsiteY1555" fmla="*/ 3898728 h 6858000"/>
              <a:gd name="connsiteX1556" fmla="*/ 10833739 w 12192000"/>
              <a:gd name="connsiteY1556" fmla="*/ 3895085 h 6858000"/>
              <a:gd name="connsiteX1557" fmla="*/ 10820450 w 12192000"/>
              <a:gd name="connsiteY1557" fmla="*/ 3879706 h 6858000"/>
              <a:gd name="connsiteX1558" fmla="*/ 10810115 w 12192000"/>
              <a:gd name="connsiteY1558" fmla="*/ 3879706 h 6858000"/>
              <a:gd name="connsiteX1559" fmla="*/ 10804209 w 12192000"/>
              <a:gd name="connsiteY1559" fmla="*/ 3874445 h 6858000"/>
              <a:gd name="connsiteX1560" fmla="*/ 10801994 w 12192000"/>
              <a:gd name="connsiteY1560" fmla="*/ 3862708 h 6858000"/>
              <a:gd name="connsiteX1561" fmla="*/ 10797565 w 12192000"/>
              <a:gd name="connsiteY1561" fmla="*/ 3859066 h 6858000"/>
              <a:gd name="connsiteX1562" fmla="*/ 10797565 w 12192000"/>
              <a:gd name="connsiteY1562" fmla="*/ 3847329 h 6858000"/>
              <a:gd name="connsiteX1563" fmla="*/ 10792397 w 12192000"/>
              <a:gd name="connsiteY1563" fmla="*/ 3847329 h 6858000"/>
              <a:gd name="connsiteX1564" fmla="*/ 10774679 w 12192000"/>
              <a:gd name="connsiteY1564" fmla="*/ 3831545 h 6858000"/>
              <a:gd name="connsiteX1565" fmla="*/ 10756961 w 12192000"/>
              <a:gd name="connsiteY1565" fmla="*/ 3805643 h 6858000"/>
              <a:gd name="connsiteX1566" fmla="*/ 10740720 w 12192000"/>
              <a:gd name="connsiteY1566" fmla="*/ 3793097 h 6858000"/>
              <a:gd name="connsiteX1567" fmla="*/ 10734814 w 12192000"/>
              <a:gd name="connsiteY1567" fmla="*/ 3795525 h 6858000"/>
              <a:gd name="connsiteX1568" fmla="*/ 10726693 w 12192000"/>
              <a:gd name="connsiteY1568" fmla="*/ 3793097 h 6858000"/>
              <a:gd name="connsiteX1569" fmla="*/ 10713405 w 12192000"/>
              <a:gd name="connsiteY1569" fmla="*/ 3777718 h 6858000"/>
              <a:gd name="connsiteX1570" fmla="*/ 10707499 w 12192000"/>
              <a:gd name="connsiteY1570" fmla="*/ 3777718 h 6858000"/>
              <a:gd name="connsiteX1571" fmla="*/ 10686090 w 12192000"/>
              <a:gd name="connsiteY1571" fmla="*/ 3755863 h 6858000"/>
              <a:gd name="connsiteX1572" fmla="*/ 10677969 w 12192000"/>
              <a:gd name="connsiteY1572" fmla="*/ 3752626 h 6858000"/>
              <a:gd name="connsiteX1573" fmla="*/ 10665419 w 12192000"/>
              <a:gd name="connsiteY1573" fmla="*/ 3727533 h 6858000"/>
              <a:gd name="connsiteX1574" fmla="*/ 10663204 w 12192000"/>
              <a:gd name="connsiteY1574" fmla="*/ 3714178 h 6858000"/>
              <a:gd name="connsiteX1575" fmla="*/ 10664681 w 12192000"/>
              <a:gd name="connsiteY1575" fmla="*/ 3709321 h 6858000"/>
              <a:gd name="connsiteX1576" fmla="*/ 11955869 w 12192000"/>
              <a:gd name="connsiteY1576" fmla="*/ 3684229 h 6858000"/>
              <a:gd name="connsiteX1577" fmla="*/ 11967681 w 12192000"/>
              <a:gd name="connsiteY1577" fmla="*/ 3686252 h 6858000"/>
              <a:gd name="connsiteX1578" fmla="*/ 11967681 w 12192000"/>
              <a:gd name="connsiteY1578" fmla="*/ 3690300 h 6858000"/>
              <a:gd name="connsiteX1579" fmla="*/ 11960299 w 12192000"/>
              <a:gd name="connsiteY1579" fmla="*/ 3693537 h 6858000"/>
              <a:gd name="connsiteX1580" fmla="*/ 11955869 w 12192000"/>
              <a:gd name="connsiteY1580" fmla="*/ 3691109 h 6858000"/>
              <a:gd name="connsiteX1581" fmla="*/ 11952178 w 12192000"/>
              <a:gd name="connsiteY1581" fmla="*/ 3693942 h 6858000"/>
              <a:gd name="connsiteX1582" fmla="*/ 11943319 w 12192000"/>
              <a:gd name="connsiteY1582" fmla="*/ 3693537 h 6858000"/>
              <a:gd name="connsiteX1583" fmla="*/ 11940366 w 12192000"/>
              <a:gd name="connsiteY1583" fmla="*/ 3690704 h 6858000"/>
              <a:gd name="connsiteX1584" fmla="*/ 11944057 w 12192000"/>
              <a:gd name="connsiteY1584" fmla="*/ 3686657 h 6858000"/>
              <a:gd name="connsiteX1585" fmla="*/ 11955869 w 12192000"/>
              <a:gd name="connsiteY1585" fmla="*/ 3684229 h 6858000"/>
              <a:gd name="connsiteX1586" fmla="*/ 11930769 w 12192000"/>
              <a:gd name="connsiteY1586" fmla="*/ 3663184 h 6858000"/>
              <a:gd name="connsiteX1587" fmla="*/ 11932984 w 12192000"/>
              <a:gd name="connsiteY1587" fmla="*/ 3667636 h 6858000"/>
              <a:gd name="connsiteX1588" fmla="*/ 11930769 w 12192000"/>
              <a:gd name="connsiteY1588" fmla="*/ 3672087 h 6858000"/>
              <a:gd name="connsiteX1589" fmla="*/ 11924863 w 12192000"/>
              <a:gd name="connsiteY1589" fmla="*/ 3670064 h 6858000"/>
              <a:gd name="connsiteX1590" fmla="*/ 10880248 w 12192000"/>
              <a:gd name="connsiteY1590" fmla="*/ 3653875 h 6858000"/>
              <a:gd name="connsiteX1591" fmla="*/ 10883939 w 12192000"/>
              <a:gd name="connsiteY1591" fmla="*/ 3655494 h 6858000"/>
              <a:gd name="connsiteX1592" fmla="*/ 10885416 w 12192000"/>
              <a:gd name="connsiteY1592" fmla="*/ 3661160 h 6858000"/>
              <a:gd name="connsiteX1593" fmla="*/ 10881725 w 12192000"/>
              <a:gd name="connsiteY1593" fmla="*/ 3662374 h 6858000"/>
              <a:gd name="connsiteX1594" fmla="*/ 10878033 w 12192000"/>
              <a:gd name="connsiteY1594" fmla="*/ 3655089 h 6858000"/>
              <a:gd name="connsiteX1595" fmla="*/ 10880248 w 12192000"/>
              <a:gd name="connsiteY1595" fmla="*/ 3653875 h 6858000"/>
              <a:gd name="connsiteX1596" fmla="*/ 12003117 w 12192000"/>
              <a:gd name="connsiteY1596" fmla="*/ 3652256 h 6858000"/>
              <a:gd name="connsiteX1597" fmla="*/ 12009023 w 12192000"/>
              <a:gd name="connsiteY1597" fmla="*/ 3655899 h 6858000"/>
              <a:gd name="connsiteX1598" fmla="*/ 12014929 w 12192000"/>
              <a:gd name="connsiteY1598" fmla="*/ 3657922 h 6858000"/>
              <a:gd name="connsiteX1599" fmla="*/ 12013452 w 12192000"/>
              <a:gd name="connsiteY1599" fmla="*/ 3661160 h 6858000"/>
              <a:gd name="connsiteX1600" fmla="*/ 12000902 w 12192000"/>
              <a:gd name="connsiteY1600" fmla="*/ 3671683 h 6858000"/>
              <a:gd name="connsiteX1601" fmla="*/ 11995735 w 12192000"/>
              <a:gd name="connsiteY1601" fmla="*/ 3670064 h 6858000"/>
              <a:gd name="connsiteX1602" fmla="*/ 11989829 w 12192000"/>
              <a:gd name="connsiteY1602" fmla="*/ 3661565 h 6858000"/>
              <a:gd name="connsiteX1603" fmla="*/ 11989090 w 12192000"/>
              <a:gd name="connsiteY1603" fmla="*/ 3657113 h 6858000"/>
              <a:gd name="connsiteX1604" fmla="*/ 11997949 w 12192000"/>
              <a:gd name="connsiteY1604" fmla="*/ 3656708 h 6858000"/>
              <a:gd name="connsiteX1605" fmla="*/ 11750638 w 12192000"/>
              <a:gd name="connsiteY1605" fmla="*/ 3640520 h 6858000"/>
              <a:gd name="connsiteX1606" fmla="*/ 11760973 w 12192000"/>
              <a:gd name="connsiteY1606" fmla="*/ 3646186 h 6858000"/>
              <a:gd name="connsiteX1607" fmla="*/ 11760973 w 12192000"/>
              <a:gd name="connsiteY1607" fmla="*/ 3658732 h 6858000"/>
              <a:gd name="connsiteX1608" fmla="*/ 11770570 w 12192000"/>
              <a:gd name="connsiteY1608" fmla="*/ 3666826 h 6858000"/>
              <a:gd name="connsiteX1609" fmla="*/ 11775000 w 12192000"/>
              <a:gd name="connsiteY1609" fmla="*/ 3664398 h 6858000"/>
              <a:gd name="connsiteX1610" fmla="*/ 11786812 w 12192000"/>
              <a:gd name="connsiteY1610" fmla="*/ 3671683 h 6858000"/>
              <a:gd name="connsiteX1611" fmla="*/ 11786812 w 12192000"/>
              <a:gd name="connsiteY1611" fmla="*/ 3677349 h 6858000"/>
              <a:gd name="connsiteX1612" fmla="*/ 11778691 w 12192000"/>
              <a:gd name="connsiteY1612" fmla="*/ 3680586 h 6858000"/>
              <a:gd name="connsiteX1613" fmla="*/ 11777953 w 12192000"/>
              <a:gd name="connsiteY1613" fmla="*/ 3693942 h 6858000"/>
              <a:gd name="connsiteX1614" fmla="*/ 11782382 w 12192000"/>
              <a:gd name="connsiteY1614" fmla="*/ 3695561 h 6858000"/>
              <a:gd name="connsiteX1615" fmla="*/ 11786812 w 12192000"/>
              <a:gd name="connsiteY1615" fmla="*/ 3700822 h 6858000"/>
              <a:gd name="connsiteX1616" fmla="*/ 11793456 w 12192000"/>
              <a:gd name="connsiteY1616" fmla="*/ 3691918 h 6858000"/>
              <a:gd name="connsiteX1617" fmla="*/ 11797885 w 12192000"/>
              <a:gd name="connsiteY1617" fmla="*/ 3690704 h 6858000"/>
              <a:gd name="connsiteX1618" fmla="*/ 11803053 w 12192000"/>
              <a:gd name="connsiteY1618" fmla="*/ 3696775 h 6858000"/>
              <a:gd name="connsiteX1619" fmla="*/ 11791979 w 12192000"/>
              <a:gd name="connsiteY1619" fmla="*/ 3705274 h 6858000"/>
              <a:gd name="connsiteX1620" fmla="*/ 11797147 w 12192000"/>
              <a:gd name="connsiteY1620" fmla="*/ 3709321 h 6858000"/>
              <a:gd name="connsiteX1621" fmla="*/ 11804529 w 12192000"/>
              <a:gd name="connsiteY1621" fmla="*/ 3702441 h 6858000"/>
              <a:gd name="connsiteX1622" fmla="*/ 11811912 w 12192000"/>
              <a:gd name="connsiteY1622" fmla="*/ 3702441 h 6858000"/>
              <a:gd name="connsiteX1623" fmla="*/ 11823724 w 12192000"/>
              <a:gd name="connsiteY1623" fmla="*/ 3713368 h 6858000"/>
              <a:gd name="connsiteX1624" fmla="*/ 11832583 w 12192000"/>
              <a:gd name="connsiteY1624" fmla="*/ 3712559 h 6858000"/>
              <a:gd name="connsiteX1625" fmla="*/ 11840703 w 12192000"/>
              <a:gd name="connsiteY1625" fmla="*/ 3719844 h 6858000"/>
              <a:gd name="connsiteX1626" fmla="*/ 11852515 w 12192000"/>
              <a:gd name="connsiteY1626" fmla="*/ 3721867 h 6858000"/>
              <a:gd name="connsiteX1627" fmla="*/ 11860636 w 12192000"/>
              <a:gd name="connsiteY1627" fmla="*/ 3721867 h 6858000"/>
              <a:gd name="connsiteX1628" fmla="*/ 11862112 w 12192000"/>
              <a:gd name="connsiteY1628" fmla="*/ 3729152 h 6858000"/>
              <a:gd name="connsiteX1629" fmla="*/ 11851777 w 12192000"/>
              <a:gd name="connsiteY1629" fmla="*/ 3736437 h 6858000"/>
              <a:gd name="connsiteX1630" fmla="*/ 11835536 w 12192000"/>
              <a:gd name="connsiteY1630" fmla="*/ 3740079 h 6858000"/>
              <a:gd name="connsiteX1631" fmla="*/ 11815603 w 12192000"/>
              <a:gd name="connsiteY1631" fmla="*/ 3738461 h 6858000"/>
              <a:gd name="connsiteX1632" fmla="*/ 11809697 w 12192000"/>
              <a:gd name="connsiteY1632" fmla="*/ 3742508 h 6858000"/>
              <a:gd name="connsiteX1633" fmla="*/ 11809697 w 12192000"/>
              <a:gd name="connsiteY1633" fmla="*/ 3754244 h 6858000"/>
              <a:gd name="connsiteX1634" fmla="*/ 11822985 w 12192000"/>
              <a:gd name="connsiteY1634" fmla="*/ 3764767 h 6858000"/>
              <a:gd name="connsiteX1635" fmla="*/ 11822985 w 12192000"/>
              <a:gd name="connsiteY1635" fmla="*/ 3770028 h 6858000"/>
              <a:gd name="connsiteX1636" fmla="*/ 11809697 w 12192000"/>
              <a:gd name="connsiteY1636" fmla="*/ 3772052 h 6858000"/>
              <a:gd name="connsiteX1637" fmla="*/ 11799362 w 12192000"/>
              <a:gd name="connsiteY1637" fmla="*/ 3777313 h 6858000"/>
              <a:gd name="connsiteX1638" fmla="*/ 11791241 w 12192000"/>
              <a:gd name="connsiteY1638" fmla="*/ 3775290 h 6858000"/>
              <a:gd name="connsiteX1639" fmla="*/ 11779429 w 12192000"/>
              <a:gd name="connsiteY1639" fmla="*/ 3768005 h 6858000"/>
              <a:gd name="connsiteX1640" fmla="*/ 11778691 w 12192000"/>
              <a:gd name="connsiteY1640" fmla="*/ 3772052 h 6858000"/>
              <a:gd name="connsiteX1641" fmla="*/ 11777953 w 12192000"/>
              <a:gd name="connsiteY1641" fmla="*/ 3774480 h 6858000"/>
              <a:gd name="connsiteX1642" fmla="*/ 11772785 w 12192000"/>
              <a:gd name="connsiteY1642" fmla="*/ 3775694 h 6858000"/>
              <a:gd name="connsiteX1643" fmla="*/ 11773523 w 12192000"/>
              <a:gd name="connsiteY1643" fmla="*/ 3779741 h 6858000"/>
              <a:gd name="connsiteX1644" fmla="*/ 11770570 w 12192000"/>
              <a:gd name="connsiteY1644" fmla="*/ 3784598 h 6858000"/>
              <a:gd name="connsiteX1645" fmla="*/ 11780906 w 12192000"/>
              <a:gd name="connsiteY1645" fmla="*/ 3788240 h 6858000"/>
              <a:gd name="connsiteX1646" fmla="*/ 11790503 w 12192000"/>
              <a:gd name="connsiteY1646" fmla="*/ 3798763 h 6858000"/>
              <a:gd name="connsiteX1647" fmla="*/ 11779429 w 12192000"/>
              <a:gd name="connsiteY1647" fmla="*/ 3801191 h 6858000"/>
              <a:gd name="connsiteX1648" fmla="*/ 11768355 w 12192000"/>
              <a:gd name="connsiteY1648" fmla="*/ 3799572 h 6858000"/>
              <a:gd name="connsiteX1649" fmla="*/ 11763188 w 12192000"/>
              <a:gd name="connsiteY1649" fmla="*/ 3802405 h 6858000"/>
              <a:gd name="connsiteX1650" fmla="*/ 11771308 w 12192000"/>
              <a:gd name="connsiteY1650" fmla="*/ 3810905 h 6858000"/>
              <a:gd name="connsiteX1651" fmla="*/ 11775738 w 12192000"/>
              <a:gd name="connsiteY1651" fmla="*/ 3812928 h 6858000"/>
              <a:gd name="connsiteX1652" fmla="*/ 11776476 w 12192000"/>
              <a:gd name="connsiteY1652" fmla="*/ 3818189 h 6858000"/>
              <a:gd name="connsiteX1653" fmla="*/ 11772785 w 12192000"/>
              <a:gd name="connsiteY1653" fmla="*/ 3819404 h 6858000"/>
              <a:gd name="connsiteX1654" fmla="*/ 11769094 w 12192000"/>
              <a:gd name="connsiteY1654" fmla="*/ 3826284 h 6858000"/>
              <a:gd name="connsiteX1655" fmla="*/ 11777214 w 12192000"/>
              <a:gd name="connsiteY1655" fmla="*/ 3832759 h 6858000"/>
              <a:gd name="connsiteX1656" fmla="*/ 11780167 w 12192000"/>
              <a:gd name="connsiteY1656" fmla="*/ 3842472 h 6858000"/>
              <a:gd name="connsiteX1657" fmla="*/ 11797147 w 12192000"/>
              <a:gd name="connsiteY1657" fmla="*/ 3858256 h 6858000"/>
              <a:gd name="connsiteX1658" fmla="*/ 11804529 w 12192000"/>
              <a:gd name="connsiteY1658" fmla="*/ 3864732 h 6858000"/>
              <a:gd name="connsiteX1659" fmla="*/ 11799362 w 12192000"/>
              <a:gd name="connsiteY1659" fmla="*/ 3873231 h 6858000"/>
              <a:gd name="connsiteX1660" fmla="*/ 11786812 w 12192000"/>
              <a:gd name="connsiteY1660" fmla="*/ 3875659 h 6858000"/>
              <a:gd name="connsiteX1661" fmla="*/ 11784597 w 12192000"/>
              <a:gd name="connsiteY1661" fmla="*/ 3881325 h 6858000"/>
              <a:gd name="connsiteX1662" fmla="*/ 11789026 w 12192000"/>
              <a:gd name="connsiteY1662" fmla="*/ 3884967 h 6858000"/>
              <a:gd name="connsiteX1663" fmla="*/ 11791241 w 12192000"/>
              <a:gd name="connsiteY1663" fmla="*/ 3892657 h 6858000"/>
              <a:gd name="connsiteX1664" fmla="*/ 11798623 w 12192000"/>
              <a:gd name="connsiteY1664" fmla="*/ 3896704 h 6858000"/>
              <a:gd name="connsiteX1665" fmla="*/ 11820032 w 12192000"/>
              <a:gd name="connsiteY1665" fmla="*/ 3914916 h 6858000"/>
              <a:gd name="connsiteX1666" fmla="*/ 11826677 w 12192000"/>
              <a:gd name="connsiteY1666" fmla="*/ 3914916 h 6858000"/>
              <a:gd name="connsiteX1667" fmla="*/ 11835536 w 12192000"/>
              <a:gd name="connsiteY1667" fmla="*/ 3923415 h 6858000"/>
              <a:gd name="connsiteX1668" fmla="*/ 11837750 w 12192000"/>
              <a:gd name="connsiteY1668" fmla="*/ 3929081 h 6858000"/>
              <a:gd name="connsiteX1669" fmla="*/ 11845871 w 12192000"/>
              <a:gd name="connsiteY1669" fmla="*/ 3930700 h 6858000"/>
              <a:gd name="connsiteX1670" fmla="*/ 11843656 w 12192000"/>
              <a:gd name="connsiteY1670" fmla="*/ 3939199 h 6858000"/>
              <a:gd name="connsiteX1671" fmla="*/ 11837750 w 12192000"/>
              <a:gd name="connsiteY1671" fmla="*/ 3941223 h 6858000"/>
              <a:gd name="connsiteX1672" fmla="*/ 11831106 w 12192000"/>
              <a:gd name="connsiteY1672" fmla="*/ 3939199 h 6858000"/>
              <a:gd name="connsiteX1673" fmla="*/ 11823724 w 12192000"/>
              <a:gd name="connsiteY1673" fmla="*/ 3944056 h 6858000"/>
              <a:gd name="connsiteX1674" fmla="*/ 11811912 w 12192000"/>
              <a:gd name="connsiteY1674" fmla="*/ 3942841 h 6858000"/>
              <a:gd name="connsiteX1675" fmla="*/ 11795670 w 12192000"/>
              <a:gd name="connsiteY1675" fmla="*/ 3928272 h 6858000"/>
              <a:gd name="connsiteX1676" fmla="*/ 11798623 w 12192000"/>
              <a:gd name="connsiteY1676" fmla="*/ 3940413 h 6858000"/>
              <a:gd name="connsiteX1677" fmla="*/ 11796409 w 12192000"/>
              <a:gd name="connsiteY1677" fmla="*/ 3944865 h 6858000"/>
              <a:gd name="connsiteX1678" fmla="*/ 11791241 w 12192000"/>
              <a:gd name="connsiteY1678" fmla="*/ 3939199 h 6858000"/>
              <a:gd name="connsiteX1679" fmla="*/ 11780906 w 12192000"/>
              <a:gd name="connsiteY1679" fmla="*/ 3948912 h 6858000"/>
              <a:gd name="connsiteX1680" fmla="*/ 11780906 w 12192000"/>
              <a:gd name="connsiteY1680" fmla="*/ 3955792 h 6858000"/>
              <a:gd name="connsiteX1681" fmla="*/ 11776476 w 12192000"/>
              <a:gd name="connsiteY1681" fmla="*/ 3960649 h 6858000"/>
              <a:gd name="connsiteX1682" fmla="*/ 11775000 w 12192000"/>
              <a:gd name="connsiteY1682" fmla="*/ 3978052 h 6858000"/>
              <a:gd name="connsiteX1683" fmla="*/ 11770570 w 12192000"/>
              <a:gd name="connsiteY1683" fmla="*/ 3984527 h 6858000"/>
              <a:gd name="connsiteX1684" fmla="*/ 11766879 w 12192000"/>
              <a:gd name="connsiteY1684" fmla="*/ 4000311 h 6858000"/>
              <a:gd name="connsiteX1685" fmla="*/ 11753591 w 12192000"/>
              <a:gd name="connsiteY1685" fmla="*/ 4010024 h 6858000"/>
              <a:gd name="connsiteX1686" fmla="*/ 11758758 w 12192000"/>
              <a:gd name="connsiteY1686" fmla="*/ 4021761 h 6858000"/>
              <a:gd name="connsiteX1687" fmla="*/ 11752114 w 12192000"/>
              <a:gd name="connsiteY1687" fmla="*/ 4030260 h 6858000"/>
              <a:gd name="connsiteX1688" fmla="*/ 11743993 w 12192000"/>
              <a:gd name="connsiteY1688" fmla="*/ 4038354 h 6858000"/>
              <a:gd name="connsiteX1689" fmla="*/ 11739564 w 12192000"/>
              <a:gd name="connsiteY1689" fmla="*/ 4029855 h 6858000"/>
              <a:gd name="connsiteX1690" fmla="*/ 11734396 w 12192000"/>
              <a:gd name="connsiteY1690" fmla="*/ 4027427 h 6858000"/>
              <a:gd name="connsiteX1691" fmla="*/ 11737349 w 12192000"/>
              <a:gd name="connsiteY1691" fmla="*/ 4033497 h 6858000"/>
              <a:gd name="connsiteX1692" fmla="*/ 11736611 w 12192000"/>
              <a:gd name="connsiteY1692" fmla="*/ 4043211 h 6858000"/>
              <a:gd name="connsiteX1693" fmla="*/ 11727752 w 12192000"/>
              <a:gd name="connsiteY1693" fmla="*/ 4052519 h 6858000"/>
              <a:gd name="connsiteX1694" fmla="*/ 11726276 w 12192000"/>
              <a:gd name="connsiteY1694" fmla="*/ 4060613 h 6858000"/>
              <a:gd name="connsiteX1695" fmla="*/ 11718155 w 12192000"/>
              <a:gd name="connsiteY1695" fmla="*/ 4063446 h 6858000"/>
              <a:gd name="connsiteX1696" fmla="*/ 11710772 w 12192000"/>
              <a:gd name="connsiteY1696" fmla="*/ 4062637 h 6858000"/>
              <a:gd name="connsiteX1697" fmla="*/ 11712249 w 12192000"/>
              <a:gd name="connsiteY1697" fmla="*/ 4066684 h 6858000"/>
              <a:gd name="connsiteX1698" fmla="*/ 11708558 w 12192000"/>
              <a:gd name="connsiteY1698" fmla="*/ 4071945 h 6858000"/>
              <a:gd name="connsiteX1699" fmla="*/ 11720370 w 12192000"/>
              <a:gd name="connsiteY1699" fmla="*/ 4071541 h 6858000"/>
              <a:gd name="connsiteX1700" fmla="*/ 11722584 w 12192000"/>
              <a:gd name="connsiteY1700" fmla="*/ 4073160 h 6858000"/>
              <a:gd name="connsiteX1701" fmla="*/ 11721108 w 12192000"/>
              <a:gd name="connsiteY1701" fmla="*/ 4081254 h 6858000"/>
              <a:gd name="connsiteX1702" fmla="*/ 11715202 w 12192000"/>
              <a:gd name="connsiteY1702" fmla="*/ 4085301 h 6858000"/>
              <a:gd name="connsiteX1703" fmla="*/ 11718893 w 12192000"/>
              <a:gd name="connsiteY1703" fmla="*/ 4087325 h 6858000"/>
              <a:gd name="connsiteX1704" fmla="*/ 11724799 w 12192000"/>
              <a:gd name="connsiteY1704" fmla="*/ 4086515 h 6858000"/>
              <a:gd name="connsiteX1705" fmla="*/ 11725537 w 12192000"/>
              <a:gd name="connsiteY1705" fmla="*/ 4092991 h 6858000"/>
              <a:gd name="connsiteX1706" fmla="*/ 11722584 w 12192000"/>
              <a:gd name="connsiteY1706" fmla="*/ 4100275 h 6858000"/>
              <a:gd name="connsiteX1707" fmla="*/ 11714464 w 12192000"/>
              <a:gd name="connsiteY1707" fmla="*/ 4097847 h 6858000"/>
              <a:gd name="connsiteX1708" fmla="*/ 11712987 w 12192000"/>
              <a:gd name="connsiteY1708" fmla="*/ 4096228 h 6858000"/>
              <a:gd name="connsiteX1709" fmla="*/ 11712987 w 12192000"/>
              <a:gd name="connsiteY1709" fmla="*/ 4099871 h 6858000"/>
              <a:gd name="connsiteX1710" fmla="*/ 11717417 w 12192000"/>
              <a:gd name="connsiteY1710" fmla="*/ 4103918 h 6858000"/>
              <a:gd name="connsiteX1711" fmla="*/ 11720370 w 12192000"/>
              <a:gd name="connsiteY1711" fmla="*/ 4106346 h 6858000"/>
              <a:gd name="connsiteX1712" fmla="*/ 11712987 w 12192000"/>
              <a:gd name="connsiteY1712" fmla="*/ 4121321 h 6858000"/>
              <a:gd name="connsiteX1713" fmla="*/ 11707819 w 12192000"/>
              <a:gd name="connsiteY1713" fmla="*/ 4121321 h 6858000"/>
              <a:gd name="connsiteX1714" fmla="*/ 11705605 w 12192000"/>
              <a:gd name="connsiteY1714" fmla="*/ 4117678 h 6858000"/>
              <a:gd name="connsiteX1715" fmla="*/ 11702652 w 12192000"/>
              <a:gd name="connsiteY1715" fmla="*/ 4129010 h 6858000"/>
              <a:gd name="connsiteX1716" fmla="*/ 11702652 w 12192000"/>
              <a:gd name="connsiteY1716" fmla="*/ 4135486 h 6858000"/>
              <a:gd name="connsiteX1717" fmla="*/ 11692316 w 12192000"/>
              <a:gd name="connsiteY1717" fmla="*/ 4152888 h 6858000"/>
              <a:gd name="connsiteX1718" fmla="*/ 11675337 w 12192000"/>
              <a:gd name="connsiteY1718" fmla="*/ 4163411 h 6858000"/>
              <a:gd name="connsiteX1719" fmla="*/ 11660572 w 12192000"/>
              <a:gd name="connsiteY1719" fmla="*/ 4165839 h 6858000"/>
              <a:gd name="connsiteX1720" fmla="*/ 11640639 w 12192000"/>
              <a:gd name="connsiteY1720" fmla="*/ 4174743 h 6858000"/>
              <a:gd name="connsiteX1721" fmla="*/ 11631042 w 12192000"/>
              <a:gd name="connsiteY1721" fmla="*/ 4176362 h 6858000"/>
              <a:gd name="connsiteX1722" fmla="*/ 11628089 w 12192000"/>
              <a:gd name="connsiteY1722" fmla="*/ 4163411 h 6858000"/>
              <a:gd name="connsiteX1723" fmla="*/ 11629566 w 12192000"/>
              <a:gd name="connsiteY1723" fmla="*/ 4156531 h 6858000"/>
              <a:gd name="connsiteX1724" fmla="*/ 11624398 w 12192000"/>
              <a:gd name="connsiteY1724" fmla="*/ 4149651 h 6858000"/>
              <a:gd name="connsiteX1725" fmla="*/ 11622921 w 12192000"/>
              <a:gd name="connsiteY1725" fmla="*/ 4146413 h 6858000"/>
              <a:gd name="connsiteX1726" fmla="*/ 11618492 w 12192000"/>
              <a:gd name="connsiteY1726" fmla="*/ 4148436 h 6858000"/>
              <a:gd name="connsiteX1727" fmla="*/ 11612586 w 12192000"/>
              <a:gd name="connsiteY1727" fmla="*/ 4141556 h 6858000"/>
              <a:gd name="connsiteX1728" fmla="*/ 11608157 w 12192000"/>
              <a:gd name="connsiteY1728" fmla="*/ 4143985 h 6858000"/>
              <a:gd name="connsiteX1729" fmla="*/ 11600036 w 12192000"/>
              <a:gd name="connsiteY1729" fmla="*/ 4141961 h 6858000"/>
              <a:gd name="connsiteX1730" fmla="*/ 11595606 w 12192000"/>
              <a:gd name="connsiteY1730" fmla="*/ 4134676 h 6858000"/>
              <a:gd name="connsiteX1731" fmla="*/ 11592653 w 12192000"/>
              <a:gd name="connsiteY1731" fmla="*/ 4141961 h 6858000"/>
              <a:gd name="connsiteX1732" fmla="*/ 11595606 w 12192000"/>
              <a:gd name="connsiteY1732" fmla="*/ 4148032 h 6858000"/>
              <a:gd name="connsiteX1733" fmla="*/ 11586747 w 12192000"/>
              <a:gd name="connsiteY1733" fmla="*/ 4145603 h 6858000"/>
              <a:gd name="connsiteX1734" fmla="*/ 11582318 w 12192000"/>
              <a:gd name="connsiteY1734" fmla="*/ 4141152 h 6858000"/>
              <a:gd name="connsiteX1735" fmla="*/ 11582318 w 12192000"/>
              <a:gd name="connsiteY1735" fmla="*/ 4133867 h 6858000"/>
              <a:gd name="connsiteX1736" fmla="*/ 11577150 w 12192000"/>
              <a:gd name="connsiteY1736" fmla="*/ 4129415 h 6858000"/>
              <a:gd name="connsiteX1737" fmla="*/ 11571244 w 12192000"/>
              <a:gd name="connsiteY1737" fmla="*/ 4132653 h 6858000"/>
              <a:gd name="connsiteX1738" fmla="*/ 11562385 w 12192000"/>
              <a:gd name="connsiteY1738" fmla="*/ 4127796 h 6858000"/>
              <a:gd name="connsiteX1739" fmla="*/ 11557218 w 12192000"/>
              <a:gd name="connsiteY1739" fmla="*/ 4128605 h 6858000"/>
              <a:gd name="connsiteX1740" fmla="*/ 11549835 w 12192000"/>
              <a:gd name="connsiteY1740" fmla="*/ 4135890 h 6858000"/>
              <a:gd name="connsiteX1741" fmla="*/ 11537285 w 12192000"/>
              <a:gd name="connsiteY1741" fmla="*/ 4137914 h 6858000"/>
              <a:gd name="connsiteX1742" fmla="*/ 11535070 w 12192000"/>
              <a:gd name="connsiteY1742" fmla="*/ 4142366 h 6858000"/>
              <a:gd name="connsiteX1743" fmla="*/ 11527688 w 12192000"/>
              <a:gd name="connsiteY1743" fmla="*/ 4143175 h 6858000"/>
              <a:gd name="connsiteX1744" fmla="*/ 11522520 w 12192000"/>
              <a:gd name="connsiteY1744" fmla="*/ 4139128 h 6858000"/>
              <a:gd name="connsiteX1745" fmla="*/ 11517353 w 12192000"/>
              <a:gd name="connsiteY1745" fmla="*/ 4140342 h 6858000"/>
              <a:gd name="connsiteX1746" fmla="*/ 11505541 w 12192000"/>
              <a:gd name="connsiteY1746" fmla="*/ 4153698 h 6858000"/>
              <a:gd name="connsiteX1747" fmla="*/ 11498158 w 12192000"/>
              <a:gd name="connsiteY1747" fmla="*/ 4153698 h 6858000"/>
              <a:gd name="connsiteX1748" fmla="*/ 11499635 w 12192000"/>
              <a:gd name="connsiteY1748" fmla="*/ 4146008 h 6858000"/>
              <a:gd name="connsiteX1749" fmla="*/ 11498158 w 12192000"/>
              <a:gd name="connsiteY1749" fmla="*/ 4130629 h 6858000"/>
              <a:gd name="connsiteX1750" fmla="*/ 11493729 w 12192000"/>
              <a:gd name="connsiteY1750" fmla="*/ 4119297 h 6858000"/>
              <a:gd name="connsiteX1751" fmla="*/ 11495943 w 12192000"/>
              <a:gd name="connsiteY1751" fmla="*/ 4111203 h 6858000"/>
              <a:gd name="connsiteX1752" fmla="*/ 11492990 w 12192000"/>
              <a:gd name="connsiteY1752" fmla="*/ 4105132 h 6858000"/>
              <a:gd name="connsiteX1753" fmla="*/ 11493729 w 12192000"/>
              <a:gd name="connsiteY1753" fmla="*/ 4110393 h 6858000"/>
              <a:gd name="connsiteX1754" fmla="*/ 11489299 w 12192000"/>
              <a:gd name="connsiteY1754" fmla="*/ 4118892 h 6858000"/>
              <a:gd name="connsiteX1755" fmla="*/ 11482655 w 12192000"/>
              <a:gd name="connsiteY1755" fmla="*/ 4122939 h 6858000"/>
              <a:gd name="connsiteX1756" fmla="*/ 11476749 w 12192000"/>
              <a:gd name="connsiteY1756" fmla="*/ 4118892 h 6858000"/>
              <a:gd name="connsiteX1757" fmla="*/ 11467890 w 12192000"/>
              <a:gd name="connsiteY1757" fmla="*/ 4124558 h 6858000"/>
              <a:gd name="connsiteX1758" fmla="*/ 11455340 w 12192000"/>
              <a:gd name="connsiteY1758" fmla="*/ 4125368 h 6858000"/>
              <a:gd name="connsiteX1759" fmla="*/ 11447958 w 12192000"/>
              <a:gd name="connsiteY1759" fmla="*/ 4122939 h 6858000"/>
              <a:gd name="connsiteX1760" fmla="*/ 11437622 w 12192000"/>
              <a:gd name="connsiteY1760" fmla="*/ 4122535 h 6858000"/>
              <a:gd name="connsiteX1761" fmla="*/ 11434669 w 12192000"/>
              <a:gd name="connsiteY1761" fmla="*/ 4116464 h 6858000"/>
              <a:gd name="connsiteX1762" fmla="*/ 11426549 w 12192000"/>
              <a:gd name="connsiteY1762" fmla="*/ 4122535 h 6858000"/>
              <a:gd name="connsiteX1763" fmla="*/ 11421381 w 12192000"/>
              <a:gd name="connsiteY1763" fmla="*/ 4122535 h 6858000"/>
              <a:gd name="connsiteX1764" fmla="*/ 11415475 w 12192000"/>
              <a:gd name="connsiteY1764" fmla="*/ 4109584 h 6858000"/>
              <a:gd name="connsiteX1765" fmla="*/ 11415475 w 12192000"/>
              <a:gd name="connsiteY1765" fmla="*/ 4098657 h 6858000"/>
              <a:gd name="connsiteX1766" fmla="*/ 11412522 w 12192000"/>
              <a:gd name="connsiteY1766" fmla="*/ 4078016 h 6858000"/>
              <a:gd name="connsiteX1767" fmla="*/ 11403663 w 12192000"/>
              <a:gd name="connsiteY1767" fmla="*/ 4073160 h 6858000"/>
              <a:gd name="connsiteX1768" fmla="*/ 11401448 w 12192000"/>
              <a:gd name="connsiteY1768" fmla="*/ 4067494 h 6858000"/>
              <a:gd name="connsiteX1769" fmla="*/ 11407354 w 12192000"/>
              <a:gd name="connsiteY1769" fmla="*/ 4061423 h 6858000"/>
              <a:gd name="connsiteX1770" fmla="*/ 11413998 w 12192000"/>
              <a:gd name="connsiteY1770" fmla="*/ 4052114 h 6858000"/>
              <a:gd name="connsiteX1771" fmla="*/ 11412522 w 12192000"/>
              <a:gd name="connsiteY1771" fmla="*/ 4044020 h 6858000"/>
              <a:gd name="connsiteX1772" fmla="*/ 11408092 w 12192000"/>
              <a:gd name="connsiteY1772" fmla="*/ 4035926 h 6858000"/>
              <a:gd name="connsiteX1773" fmla="*/ 11393328 w 12192000"/>
              <a:gd name="connsiteY1773" fmla="*/ 4022975 h 6858000"/>
              <a:gd name="connsiteX1774" fmla="*/ 11381516 w 12192000"/>
              <a:gd name="connsiteY1774" fmla="*/ 4016095 h 6858000"/>
              <a:gd name="connsiteX1775" fmla="*/ 11369704 w 12192000"/>
              <a:gd name="connsiteY1775" fmla="*/ 4013666 h 6858000"/>
              <a:gd name="connsiteX1776" fmla="*/ 11368965 w 12192000"/>
              <a:gd name="connsiteY1776" fmla="*/ 4010024 h 6858000"/>
              <a:gd name="connsiteX1777" fmla="*/ 11378563 w 12192000"/>
              <a:gd name="connsiteY1777" fmla="*/ 4009215 h 6858000"/>
              <a:gd name="connsiteX1778" fmla="*/ 11385945 w 12192000"/>
              <a:gd name="connsiteY1778" fmla="*/ 4002739 h 6858000"/>
              <a:gd name="connsiteX1779" fmla="*/ 11403663 w 12192000"/>
              <a:gd name="connsiteY1779" fmla="*/ 3999097 h 6858000"/>
              <a:gd name="connsiteX1780" fmla="*/ 11415475 w 12192000"/>
              <a:gd name="connsiteY1780" fmla="*/ 3990598 h 6858000"/>
              <a:gd name="connsiteX1781" fmla="*/ 11424334 w 12192000"/>
              <a:gd name="connsiteY1781" fmla="*/ 3991002 h 6858000"/>
              <a:gd name="connsiteX1782" fmla="*/ 11415475 w 12192000"/>
              <a:gd name="connsiteY1782" fmla="*/ 3988574 h 6858000"/>
              <a:gd name="connsiteX1783" fmla="*/ 11402186 w 12192000"/>
              <a:gd name="connsiteY1783" fmla="*/ 3996264 h 6858000"/>
              <a:gd name="connsiteX1784" fmla="*/ 11386683 w 12192000"/>
              <a:gd name="connsiteY1784" fmla="*/ 3998287 h 6858000"/>
              <a:gd name="connsiteX1785" fmla="*/ 11380039 w 12192000"/>
              <a:gd name="connsiteY1785" fmla="*/ 3999906 h 6858000"/>
              <a:gd name="connsiteX1786" fmla="*/ 11370442 w 12192000"/>
              <a:gd name="connsiteY1786" fmla="*/ 3997073 h 6858000"/>
              <a:gd name="connsiteX1787" fmla="*/ 11363798 w 12192000"/>
              <a:gd name="connsiteY1787" fmla="*/ 3986146 h 6858000"/>
              <a:gd name="connsiteX1788" fmla="*/ 11366751 w 12192000"/>
              <a:gd name="connsiteY1788" fmla="*/ 3983313 h 6858000"/>
              <a:gd name="connsiteX1789" fmla="*/ 11372657 w 12192000"/>
              <a:gd name="connsiteY1789" fmla="*/ 3986146 h 6858000"/>
              <a:gd name="connsiteX1790" fmla="*/ 11368227 w 12192000"/>
              <a:gd name="connsiteY1790" fmla="*/ 3979266 h 6858000"/>
              <a:gd name="connsiteX1791" fmla="*/ 11353462 w 12192000"/>
              <a:gd name="connsiteY1791" fmla="*/ 3962268 h 6858000"/>
              <a:gd name="connsiteX1792" fmla="*/ 11351986 w 12192000"/>
              <a:gd name="connsiteY1792" fmla="*/ 3944460 h 6858000"/>
              <a:gd name="connsiteX1793" fmla="*/ 11359368 w 12192000"/>
              <a:gd name="connsiteY1793" fmla="*/ 3940818 h 6858000"/>
              <a:gd name="connsiteX1794" fmla="*/ 11360107 w 12192000"/>
              <a:gd name="connsiteY1794" fmla="*/ 3935557 h 6858000"/>
              <a:gd name="connsiteX1795" fmla="*/ 11357892 w 12192000"/>
              <a:gd name="connsiteY1795" fmla="*/ 3929486 h 6858000"/>
              <a:gd name="connsiteX1796" fmla="*/ 11357892 w 12192000"/>
              <a:gd name="connsiteY1796" fmla="*/ 3923010 h 6858000"/>
              <a:gd name="connsiteX1797" fmla="*/ 11366013 w 12192000"/>
              <a:gd name="connsiteY1797" fmla="*/ 3910464 h 6858000"/>
              <a:gd name="connsiteX1798" fmla="*/ 11377824 w 12192000"/>
              <a:gd name="connsiteY1798" fmla="*/ 3895895 h 6858000"/>
              <a:gd name="connsiteX1799" fmla="*/ 11382992 w 12192000"/>
              <a:gd name="connsiteY1799" fmla="*/ 3888610 h 6858000"/>
              <a:gd name="connsiteX1800" fmla="*/ 11390375 w 12192000"/>
              <a:gd name="connsiteY1800" fmla="*/ 3886586 h 6858000"/>
              <a:gd name="connsiteX1801" fmla="*/ 11394066 w 12192000"/>
              <a:gd name="connsiteY1801" fmla="*/ 3885372 h 6858000"/>
              <a:gd name="connsiteX1802" fmla="*/ 11402925 w 12192000"/>
              <a:gd name="connsiteY1802" fmla="*/ 3894276 h 6858000"/>
              <a:gd name="connsiteX1803" fmla="*/ 11408092 w 12192000"/>
              <a:gd name="connsiteY1803" fmla="*/ 3901561 h 6858000"/>
              <a:gd name="connsiteX1804" fmla="*/ 11422857 w 12192000"/>
              <a:gd name="connsiteY1804" fmla="*/ 3901156 h 6858000"/>
              <a:gd name="connsiteX1805" fmla="*/ 11442790 w 12192000"/>
              <a:gd name="connsiteY1805" fmla="*/ 3908441 h 6858000"/>
              <a:gd name="connsiteX1806" fmla="*/ 11462722 w 12192000"/>
              <a:gd name="connsiteY1806" fmla="*/ 3910464 h 6858000"/>
              <a:gd name="connsiteX1807" fmla="*/ 11462722 w 12192000"/>
              <a:gd name="connsiteY1807" fmla="*/ 3906822 h 6858000"/>
              <a:gd name="connsiteX1808" fmla="*/ 11470843 w 12192000"/>
              <a:gd name="connsiteY1808" fmla="*/ 3895895 h 6858000"/>
              <a:gd name="connsiteX1809" fmla="*/ 11471581 w 12192000"/>
              <a:gd name="connsiteY1809" fmla="*/ 3882944 h 6858000"/>
              <a:gd name="connsiteX1810" fmla="*/ 11474534 w 12192000"/>
              <a:gd name="connsiteY1810" fmla="*/ 3873231 h 6858000"/>
              <a:gd name="connsiteX1811" fmla="*/ 11479702 w 12192000"/>
              <a:gd name="connsiteY1811" fmla="*/ 3867160 h 6858000"/>
              <a:gd name="connsiteX1812" fmla="*/ 11491514 w 12192000"/>
              <a:gd name="connsiteY1812" fmla="*/ 3865946 h 6858000"/>
              <a:gd name="connsiteX1813" fmla="*/ 11498896 w 12192000"/>
              <a:gd name="connsiteY1813" fmla="*/ 3862303 h 6858000"/>
              <a:gd name="connsiteX1814" fmla="*/ 11504802 w 12192000"/>
              <a:gd name="connsiteY1814" fmla="*/ 3864732 h 6858000"/>
              <a:gd name="connsiteX1815" fmla="*/ 11500373 w 12192000"/>
              <a:gd name="connsiteY1815" fmla="*/ 3859470 h 6858000"/>
              <a:gd name="connsiteX1816" fmla="*/ 11497420 w 12192000"/>
              <a:gd name="connsiteY1816" fmla="*/ 3847734 h 6858000"/>
              <a:gd name="connsiteX1817" fmla="*/ 11501849 w 12192000"/>
              <a:gd name="connsiteY1817" fmla="*/ 3845710 h 6858000"/>
              <a:gd name="connsiteX1818" fmla="*/ 11542453 w 12192000"/>
              <a:gd name="connsiteY1818" fmla="*/ 3836806 h 6858000"/>
              <a:gd name="connsiteX1819" fmla="*/ 11555741 w 12192000"/>
              <a:gd name="connsiteY1819" fmla="*/ 3826284 h 6858000"/>
              <a:gd name="connsiteX1820" fmla="*/ 11567553 w 12192000"/>
              <a:gd name="connsiteY1820" fmla="*/ 3812119 h 6858000"/>
              <a:gd name="connsiteX1821" fmla="*/ 11571244 w 12192000"/>
              <a:gd name="connsiteY1821" fmla="*/ 3804024 h 6858000"/>
              <a:gd name="connsiteX1822" fmla="*/ 11585271 w 12192000"/>
              <a:gd name="connsiteY1822" fmla="*/ 3791883 h 6858000"/>
              <a:gd name="connsiteX1823" fmla="*/ 11589700 w 12192000"/>
              <a:gd name="connsiteY1823" fmla="*/ 3782574 h 6858000"/>
              <a:gd name="connsiteX1824" fmla="*/ 11602989 w 12192000"/>
              <a:gd name="connsiteY1824" fmla="*/ 3772052 h 6858000"/>
              <a:gd name="connsiteX1825" fmla="*/ 11602989 w 12192000"/>
              <a:gd name="connsiteY1825" fmla="*/ 3761529 h 6858000"/>
              <a:gd name="connsiteX1826" fmla="*/ 11609633 w 12192000"/>
              <a:gd name="connsiteY1826" fmla="*/ 3753435 h 6858000"/>
              <a:gd name="connsiteX1827" fmla="*/ 11611848 w 12192000"/>
              <a:gd name="connsiteY1827" fmla="*/ 3750602 h 6858000"/>
              <a:gd name="connsiteX1828" fmla="*/ 11630304 w 12192000"/>
              <a:gd name="connsiteY1828" fmla="*/ 3745745 h 6858000"/>
              <a:gd name="connsiteX1829" fmla="*/ 11642116 w 12192000"/>
              <a:gd name="connsiteY1829" fmla="*/ 3737246 h 6858000"/>
              <a:gd name="connsiteX1830" fmla="*/ 11651713 w 12192000"/>
              <a:gd name="connsiteY1830" fmla="*/ 3734009 h 6858000"/>
              <a:gd name="connsiteX1831" fmla="*/ 11652451 w 12192000"/>
              <a:gd name="connsiteY1831" fmla="*/ 3743317 h 6858000"/>
              <a:gd name="connsiteX1832" fmla="*/ 11652451 w 12192000"/>
              <a:gd name="connsiteY1832" fmla="*/ 3746960 h 6858000"/>
              <a:gd name="connsiteX1833" fmla="*/ 11652451 w 12192000"/>
              <a:gd name="connsiteY1833" fmla="*/ 3748578 h 6858000"/>
              <a:gd name="connsiteX1834" fmla="*/ 11653928 w 12192000"/>
              <a:gd name="connsiteY1834" fmla="*/ 3748174 h 6858000"/>
              <a:gd name="connsiteX1835" fmla="*/ 11658357 w 12192000"/>
              <a:gd name="connsiteY1835" fmla="*/ 3747364 h 6858000"/>
              <a:gd name="connsiteX1836" fmla="*/ 11660572 w 12192000"/>
              <a:gd name="connsiteY1836" fmla="*/ 3744127 h 6858000"/>
              <a:gd name="connsiteX1837" fmla="*/ 11662048 w 12192000"/>
              <a:gd name="connsiteY1837" fmla="*/ 3742508 h 6858000"/>
              <a:gd name="connsiteX1838" fmla="*/ 11670169 w 12192000"/>
              <a:gd name="connsiteY1838" fmla="*/ 3738865 h 6858000"/>
              <a:gd name="connsiteX1839" fmla="*/ 11674598 w 12192000"/>
              <a:gd name="connsiteY1839" fmla="*/ 3731985 h 6858000"/>
              <a:gd name="connsiteX1840" fmla="*/ 11663525 w 12192000"/>
              <a:gd name="connsiteY1840" fmla="*/ 3735223 h 6858000"/>
              <a:gd name="connsiteX1841" fmla="*/ 11658357 w 12192000"/>
              <a:gd name="connsiteY1841" fmla="*/ 3733604 h 6858000"/>
              <a:gd name="connsiteX1842" fmla="*/ 11662048 w 12192000"/>
              <a:gd name="connsiteY1842" fmla="*/ 3728343 h 6858000"/>
              <a:gd name="connsiteX1843" fmla="*/ 11656881 w 12192000"/>
              <a:gd name="connsiteY1843" fmla="*/ 3728747 h 6858000"/>
              <a:gd name="connsiteX1844" fmla="*/ 11662048 w 12192000"/>
              <a:gd name="connsiteY1844" fmla="*/ 3722677 h 6858000"/>
              <a:gd name="connsiteX1845" fmla="*/ 11676075 w 12192000"/>
              <a:gd name="connsiteY1845" fmla="*/ 3717820 h 6858000"/>
              <a:gd name="connsiteX1846" fmla="*/ 11684934 w 12192000"/>
              <a:gd name="connsiteY1846" fmla="*/ 3717820 h 6858000"/>
              <a:gd name="connsiteX1847" fmla="*/ 11702652 w 12192000"/>
              <a:gd name="connsiteY1847" fmla="*/ 3700417 h 6858000"/>
              <a:gd name="connsiteX1848" fmla="*/ 11704866 w 12192000"/>
              <a:gd name="connsiteY1848" fmla="*/ 3688276 h 6858000"/>
              <a:gd name="connsiteX1849" fmla="*/ 11715202 w 12192000"/>
              <a:gd name="connsiteY1849" fmla="*/ 3666017 h 6858000"/>
              <a:gd name="connsiteX1850" fmla="*/ 11721846 w 12192000"/>
              <a:gd name="connsiteY1850" fmla="*/ 3664398 h 6858000"/>
              <a:gd name="connsiteX1851" fmla="*/ 11729228 w 12192000"/>
              <a:gd name="connsiteY1851" fmla="*/ 3644162 h 6858000"/>
              <a:gd name="connsiteX1852" fmla="*/ 11735134 w 12192000"/>
              <a:gd name="connsiteY1852" fmla="*/ 3644567 h 6858000"/>
              <a:gd name="connsiteX1853" fmla="*/ 11737349 w 12192000"/>
              <a:gd name="connsiteY1853" fmla="*/ 3651852 h 6858000"/>
              <a:gd name="connsiteX1854" fmla="*/ 11734396 w 12192000"/>
              <a:gd name="connsiteY1854" fmla="*/ 3660351 h 6858000"/>
              <a:gd name="connsiteX1855" fmla="*/ 11738087 w 12192000"/>
              <a:gd name="connsiteY1855" fmla="*/ 3660755 h 6858000"/>
              <a:gd name="connsiteX1856" fmla="*/ 11749161 w 12192000"/>
              <a:gd name="connsiteY1856" fmla="*/ 3651447 h 6858000"/>
              <a:gd name="connsiteX1857" fmla="*/ 11746208 w 12192000"/>
              <a:gd name="connsiteY1857" fmla="*/ 3642948 h 6858000"/>
              <a:gd name="connsiteX1858" fmla="*/ 10590118 w 12192000"/>
              <a:gd name="connsiteY1858" fmla="*/ 3626355 h 6858000"/>
              <a:gd name="connsiteX1859" fmla="*/ 10595286 w 12192000"/>
              <a:gd name="connsiteY1859" fmla="*/ 3631211 h 6858000"/>
              <a:gd name="connsiteX1860" fmla="*/ 10595286 w 12192000"/>
              <a:gd name="connsiteY1860" fmla="*/ 3639710 h 6858000"/>
              <a:gd name="connsiteX1861" fmla="*/ 10598239 w 12192000"/>
              <a:gd name="connsiteY1861" fmla="*/ 3647400 h 6858000"/>
              <a:gd name="connsiteX1862" fmla="*/ 10592333 w 12192000"/>
              <a:gd name="connsiteY1862" fmla="*/ 3653875 h 6858000"/>
              <a:gd name="connsiteX1863" fmla="*/ 10588642 w 12192000"/>
              <a:gd name="connsiteY1863" fmla="*/ 3644567 h 6858000"/>
              <a:gd name="connsiteX1864" fmla="*/ 10583474 w 12192000"/>
              <a:gd name="connsiteY1864" fmla="*/ 3641734 h 6858000"/>
              <a:gd name="connsiteX1865" fmla="*/ 10582736 w 12192000"/>
              <a:gd name="connsiteY1865" fmla="*/ 3632830 h 6858000"/>
              <a:gd name="connsiteX1866" fmla="*/ 11758020 w 12192000"/>
              <a:gd name="connsiteY1866" fmla="*/ 3623926 h 6858000"/>
              <a:gd name="connsiteX1867" fmla="*/ 11762449 w 12192000"/>
              <a:gd name="connsiteY1867" fmla="*/ 3625141 h 6858000"/>
              <a:gd name="connsiteX1868" fmla="*/ 11762449 w 12192000"/>
              <a:gd name="connsiteY1868" fmla="*/ 3632021 h 6858000"/>
              <a:gd name="connsiteX1869" fmla="*/ 11751376 w 12192000"/>
              <a:gd name="connsiteY1869" fmla="*/ 3634854 h 6858000"/>
              <a:gd name="connsiteX1870" fmla="*/ 11749161 w 12192000"/>
              <a:gd name="connsiteY1870" fmla="*/ 3631616 h 6858000"/>
              <a:gd name="connsiteX1871" fmla="*/ 11745470 w 12192000"/>
              <a:gd name="connsiteY1871" fmla="*/ 3623522 h 6858000"/>
              <a:gd name="connsiteX1872" fmla="*/ 11744732 w 12192000"/>
              <a:gd name="connsiteY1872" fmla="*/ 3626759 h 6858000"/>
              <a:gd name="connsiteX1873" fmla="*/ 11738826 w 12192000"/>
              <a:gd name="connsiteY1873" fmla="*/ 3630402 h 6858000"/>
              <a:gd name="connsiteX1874" fmla="*/ 11732181 w 12192000"/>
              <a:gd name="connsiteY1874" fmla="*/ 3630402 h 6858000"/>
              <a:gd name="connsiteX1875" fmla="*/ 10583474 w 12192000"/>
              <a:gd name="connsiteY1875" fmla="*/ 3615427 h 6858000"/>
              <a:gd name="connsiteX1876" fmla="*/ 10589380 w 12192000"/>
              <a:gd name="connsiteY1876" fmla="*/ 3615427 h 6858000"/>
              <a:gd name="connsiteX1877" fmla="*/ 10581998 w 12192000"/>
              <a:gd name="connsiteY1877" fmla="*/ 3624331 h 6858000"/>
              <a:gd name="connsiteX1878" fmla="*/ 10578306 w 12192000"/>
              <a:gd name="connsiteY1878" fmla="*/ 3621093 h 6858000"/>
              <a:gd name="connsiteX1879" fmla="*/ 10847027 w 12192000"/>
              <a:gd name="connsiteY1879" fmla="*/ 3610166 h 6858000"/>
              <a:gd name="connsiteX1880" fmla="*/ 10849242 w 12192000"/>
              <a:gd name="connsiteY1880" fmla="*/ 3610571 h 6858000"/>
              <a:gd name="connsiteX1881" fmla="*/ 10849980 w 12192000"/>
              <a:gd name="connsiteY1881" fmla="*/ 3614618 h 6858000"/>
              <a:gd name="connsiteX1882" fmla="*/ 10848504 w 12192000"/>
              <a:gd name="connsiteY1882" fmla="*/ 3619475 h 6858000"/>
              <a:gd name="connsiteX1883" fmla="*/ 10847027 w 12192000"/>
              <a:gd name="connsiteY1883" fmla="*/ 3610166 h 6858000"/>
              <a:gd name="connsiteX1884" fmla="*/ 10570924 w 12192000"/>
              <a:gd name="connsiteY1884" fmla="*/ 3592359 h 6858000"/>
              <a:gd name="connsiteX1885" fmla="*/ 10576092 w 12192000"/>
              <a:gd name="connsiteY1885" fmla="*/ 3601262 h 6858000"/>
              <a:gd name="connsiteX1886" fmla="*/ 10570924 w 12192000"/>
              <a:gd name="connsiteY1886" fmla="*/ 3604095 h 6858000"/>
              <a:gd name="connsiteX1887" fmla="*/ 10564280 w 12192000"/>
              <a:gd name="connsiteY1887" fmla="*/ 3600048 h 6858000"/>
              <a:gd name="connsiteX1888" fmla="*/ 10562065 w 12192000"/>
              <a:gd name="connsiteY1888" fmla="*/ 3593978 h 6858000"/>
              <a:gd name="connsiteX1889" fmla="*/ 10570924 w 12192000"/>
              <a:gd name="connsiteY1889" fmla="*/ 3592359 h 6858000"/>
              <a:gd name="connsiteX1890" fmla="*/ 10811591 w 12192000"/>
              <a:gd name="connsiteY1890" fmla="*/ 3586693 h 6858000"/>
              <a:gd name="connsiteX1891" fmla="*/ 10817497 w 12192000"/>
              <a:gd name="connsiteY1891" fmla="*/ 3587097 h 6858000"/>
              <a:gd name="connsiteX1892" fmla="*/ 10817497 w 12192000"/>
              <a:gd name="connsiteY1892" fmla="*/ 3598025 h 6858000"/>
              <a:gd name="connsiteX1893" fmla="*/ 10810853 w 12192000"/>
              <a:gd name="connsiteY1893" fmla="*/ 3606119 h 6858000"/>
              <a:gd name="connsiteX1894" fmla="*/ 10811591 w 12192000"/>
              <a:gd name="connsiteY1894" fmla="*/ 3596406 h 6858000"/>
              <a:gd name="connsiteX1895" fmla="*/ 10809377 w 12192000"/>
              <a:gd name="connsiteY1895" fmla="*/ 3592763 h 6858000"/>
              <a:gd name="connsiteX1896" fmla="*/ 11746946 w 12192000"/>
              <a:gd name="connsiteY1896" fmla="*/ 3585074 h 6858000"/>
              <a:gd name="connsiteX1897" fmla="*/ 11749899 w 12192000"/>
              <a:gd name="connsiteY1897" fmla="*/ 3587502 h 6858000"/>
              <a:gd name="connsiteX1898" fmla="*/ 11748423 w 12192000"/>
              <a:gd name="connsiteY1898" fmla="*/ 3591549 h 6858000"/>
              <a:gd name="connsiteX1899" fmla="*/ 11748423 w 12192000"/>
              <a:gd name="connsiteY1899" fmla="*/ 3602881 h 6858000"/>
              <a:gd name="connsiteX1900" fmla="*/ 11743255 w 12192000"/>
              <a:gd name="connsiteY1900" fmla="*/ 3602881 h 6858000"/>
              <a:gd name="connsiteX1901" fmla="*/ 11737349 w 12192000"/>
              <a:gd name="connsiteY1901" fmla="*/ 3594382 h 6858000"/>
              <a:gd name="connsiteX1902" fmla="*/ 11738087 w 12192000"/>
              <a:gd name="connsiteY1902" fmla="*/ 3588312 h 6858000"/>
              <a:gd name="connsiteX1903" fmla="*/ 11746946 w 12192000"/>
              <a:gd name="connsiteY1903" fmla="*/ 3585074 h 6858000"/>
              <a:gd name="connsiteX1904" fmla="*/ 10576830 w 12192000"/>
              <a:gd name="connsiteY1904" fmla="*/ 3576170 h 6858000"/>
              <a:gd name="connsiteX1905" fmla="*/ 10579783 w 12192000"/>
              <a:gd name="connsiteY1905" fmla="*/ 3579408 h 6858000"/>
              <a:gd name="connsiteX1906" fmla="*/ 10580521 w 12192000"/>
              <a:gd name="connsiteY1906" fmla="*/ 3586288 h 6858000"/>
              <a:gd name="connsiteX1907" fmla="*/ 10576830 w 12192000"/>
              <a:gd name="connsiteY1907" fmla="*/ 3590335 h 6858000"/>
              <a:gd name="connsiteX1908" fmla="*/ 10572400 w 12192000"/>
              <a:gd name="connsiteY1908" fmla="*/ 3583860 h 6858000"/>
              <a:gd name="connsiteX1909" fmla="*/ 11760973 w 12192000"/>
              <a:gd name="connsiteY1909" fmla="*/ 3574551 h 6858000"/>
              <a:gd name="connsiteX1910" fmla="*/ 11763188 w 12192000"/>
              <a:gd name="connsiteY1910" fmla="*/ 3580217 h 6858000"/>
              <a:gd name="connsiteX1911" fmla="*/ 11757282 w 12192000"/>
              <a:gd name="connsiteY1911" fmla="*/ 3577789 h 6858000"/>
              <a:gd name="connsiteX1912" fmla="*/ 11755805 w 12192000"/>
              <a:gd name="connsiteY1912" fmla="*/ 3572932 h 6858000"/>
              <a:gd name="connsiteX1913" fmla="*/ 11755067 w 12192000"/>
              <a:gd name="connsiteY1913" fmla="*/ 3576979 h 6858000"/>
              <a:gd name="connsiteX1914" fmla="*/ 11750638 w 12192000"/>
              <a:gd name="connsiteY1914" fmla="*/ 3577384 h 6858000"/>
              <a:gd name="connsiteX1915" fmla="*/ 10550253 w 12192000"/>
              <a:gd name="connsiteY1915" fmla="*/ 3570099 h 6858000"/>
              <a:gd name="connsiteX1916" fmla="*/ 10556897 w 12192000"/>
              <a:gd name="connsiteY1916" fmla="*/ 3572123 h 6858000"/>
              <a:gd name="connsiteX1917" fmla="*/ 10561327 w 12192000"/>
              <a:gd name="connsiteY1917" fmla="*/ 3584264 h 6858000"/>
              <a:gd name="connsiteX1918" fmla="*/ 10553206 w 12192000"/>
              <a:gd name="connsiteY1918" fmla="*/ 3576979 h 6858000"/>
              <a:gd name="connsiteX1919" fmla="*/ 10550253 w 12192000"/>
              <a:gd name="connsiteY1919" fmla="*/ 3570099 h 6858000"/>
              <a:gd name="connsiteX1920" fmla="*/ 10538441 w 12192000"/>
              <a:gd name="connsiteY1920" fmla="*/ 3533675 h 6858000"/>
              <a:gd name="connsiteX1921" fmla="*/ 10535488 w 12192000"/>
              <a:gd name="connsiteY1921" fmla="*/ 3539341 h 6858000"/>
              <a:gd name="connsiteX1922" fmla="*/ 10528844 w 12192000"/>
              <a:gd name="connsiteY1922" fmla="*/ 3536508 h 6858000"/>
              <a:gd name="connsiteX1923" fmla="*/ 12078418 w 12192000"/>
              <a:gd name="connsiteY1923" fmla="*/ 3526390 h 6858000"/>
              <a:gd name="connsiteX1924" fmla="*/ 12081371 w 12192000"/>
              <a:gd name="connsiteY1924" fmla="*/ 3528818 h 6858000"/>
              <a:gd name="connsiteX1925" fmla="*/ 12080633 w 12192000"/>
              <a:gd name="connsiteY1925" fmla="*/ 3534080 h 6858000"/>
              <a:gd name="connsiteX1926" fmla="*/ 12072512 w 12192000"/>
              <a:gd name="connsiteY1926" fmla="*/ 3536913 h 6858000"/>
              <a:gd name="connsiteX1927" fmla="*/ 12066606 w 12192000"/>
              <a:gd name="connsiteY1927" fmla="*/ 3532866 h 6858000"/>
              <a:gd name="connsiteX1928" fmla="*/ 12068821 w 12192000"/>
              <a:gd name="connsiteY1928" fmla="*/ 3527604 h 6858000"/>
              <a:gd name="connsiteX1929" fmla="*/ 9902813 w 12192000"/>
              <a:gd name="connsiteY1929" fmla="*/ 3523557 h 6858000"/>
              <a:gd name="connsiteX1930" fmla="*/ 9913149 w 12192000"/>
              <a:gd name="connsiteY1930" fmla="*/ 3526390 h 6858000"/>
              <a:gd name="connsiteX1931" fmla="*/ 9912410 w 12192000"/>
              <a:gd name="connsiteY1931" fmla="*/ 3529628 h 6858000"/>
              <a:gd name="connsiteX1932" fmla="*/ 9919055 w 12192000"/>
              <a:gd name="connsiteY1932" fmla="*/ 3532056 h 6858000"/>
              <a:gd name="connsiteX1933" fmla="*/ 9922008 w 12192000"/>
              <a:gd name="connsiteY1933" fmla="*/ 3528818 h 6858000"/>
              <a:gd name="connsiteX1934" fmla="*/ 9936034 w 12192000"/>
              <a:gd name="connsiteY1934" fmla="*/ 3533675 h 6858000"/>
              <a:gd name="connsiteX1935" fmla="*/ 9936034 w 12192000"/>
              <a:gd name="connsiteY1935" fmla="*/ 3538936 h 6858000"/>
              <a:gd name="connsiteX1936" fmla="*/ 9938987 w 12192000"/>
              <a:gd name="connsiteY1936" fmla="*/ 3542174 h 6858000"/>
              <a:gd name="connsiteX1937" fmla="*/ 9941940 w 12192000"/>
              <a:gd name="connsiteY1937" fmla="*/ 3551078 h 6858000"/>
              <a:gd name="connsiteX1938" fmla="*/ 9947108 w 12192000"/>
              <a:gd name="connsiteY1938" fmla="*/ 3550673 h 6858000"/>
              <a:gd name="connsiteX1939" fmla="*/ 9953014 w 12192000"/>
              <a:gd name="connsiteY1939" fmla="*/ 3561196 h 6858000"/>
              <a:gd name="connsiteX1940" fmla="*/ 9957443 w 12192000"/>
              <a:gd name="connsiteY1940" fmla="*/ 3563219 h 6858000"/>
              <a:gd name="connsiteX1941" fmla="*/ 9958920 w 12192000"/>
              <a:gd name="connsiteY1941" fmla="*/ 3567266 h 6858000"/>
              <a:gd name="connsiteX1942" fmla="*/ 9949323 w 12192000"/>
              <a:gd name="connsiteY1942" fmla="*/ 3572123 h 6858000"/>
              <a:gd name="connsiteX1943" fmla="*/ 9956705 w 12192000"/>
              <a:gd name="connsiteY1943" fmla="*/ 3572932 h 6858000"/>
              <a:gd name="connsiteX1944" fmla="*/ 9956705 w 12192000"/>
              <a:gd name="connsiteY1944" fmla="*/ 3574551 h 6858000"/>
              <a:gd name="connsiteX1945" fmla="*/ 9965564 w 12192000"/>
              <a:gd name="connsiteY1945" fmla="*/ 3573742 h 6858000"/>
              <a:gd name="connsiteX1946" fmla="*/ 9972208 w 12192000"/>
              <a:gd name="connsiteY1946" fmla="*/ 3587907 h 6858000"/>
              <a:gd name="connsiteX1947" fmla="*/ 9980329 w 12192000"/>
              <a:gd name="connsiteY1947" fmla="*/ 3608547 h 6858000"/>
              <a:gd name="connsiteX1948" fmla="*/ 9987711 w 12192000"/>
              <a:gd name="connsiteY1948" fmla="*/ 3614213 h 6858000"/>
              <a:gd name="connsiteX1949" fmla="*/ 9985497 w 12192000"/>
              <a:gd name="connsiteY1949" fmla="*/ 3621498 h 6858000"/>
              <a:gd name="connsiteX1950" fmla="*/ 9989188 w 12192000"/>
              <a:gd name="connsiteY1950" fmla="*/ 3626759 h 6858000"/>
              <a:gd name="connsiteX1951" fmla="*/ 9989926 w 12192000"/>
              <a:gd name="connsiteY1951" fmla="*/ 3639306 h 6858000"/>
              <a:gd name="connsiteX1952" fmla="*/ 9987711 w 12192000"/>
              <a:gd name="connsiteY1952" fmla="*/ 3642139 h 6858000"/>
              <a:gd name="connsiteX1953" fmla="*/ 9988450 w 12192000"/>
              <a:gd name="connsiteY1953" fmla="*/ 3649423 h 6858000"/>
              <a:gd name="connsiteX1954" fmla="*/ 9985497 w 12192000"/>
              <a:gd name="connsiteY1954" fmla="*/ 3657922 h 6858000"/>
              <a:gd name="connsiteX1955" fmla="*/ 9978114 w 12192000"/>
              <a:gd name="connsiteY1955" fmla="*/ 3670873 h 6858000"/>
              <a:gd name="connsiteX1956" fmla="*/ 9961873 w 12192000"/>
              <a:gd name="connsiteY1956" fmla="*/ 3686252 h 6858000"/>
              <a:gd name="connsiteX1957" fmla="*/ 9946370 w 12192000"/>
              <a:gd name="connsiteY1957" fmla="*/ 3690704 h 6858000"/>
              <a:gd name="connsiteX1958" fmla="*/ 9929390 w 12192000"/>
              <a:gd name="connsiteY1958" fmla="*/ 3692728 h 6858000"/>
              <a:gd name="connsiteX1959" fmla="*/ 9919055 w 12192000"/>
              <a:gd name="connsiteY1959" fmla="*/ 3695156 h 6858000"/>
              <a:gd name="connsiteX1960" fmla="*/ 9907243 w 12192000"/>
              <a:gd name="connsiteY1960" fmla="*/ 3689490 h 6858000"/>
              <a:gd name="connsiteX1961" fmla="*/ 9900598 w 12192000"/>
              <a:gd name="connsiteY1961" fmla="*/ 3678563 h 6858000"/>
              <a:gd name="connsiteX1962" fmla="*/ 9892478 w 12192000"/>
              <a:gd name="connsiteY1962" fmla="*/ 3653875 h 6858000"/>
              <a:gd name="connsiteX1963" fmla="*/ 9885834 w 12192000"/>
              <a:gd name="connsiteY1963" fmla="*/ 3632021 h 6858000"/>
              <a:gd name="connsiteX1964" fmla="*/ 9888048 w 12192000"/>
              <a:gd name="connsiteY1964" fmla="*/ 3625545 h 6858000"/>
              <a:gd name="connsiteX1965" fmla="*/ 9883619 w 12192000"/>
              <a:gd name="connsiteY1965" fmla="*/ 3608547 h 6858000"/>
              <a:gd name="connsiteX1966" fmla="*/ 9885834 w 12192000"/>
              <a:gd name="connsiteY1966" fmla="*/ 3605714 h 6858000"/>
              <a:gd name="connsiteX1967" fmla="*/ 9885095 w 12192000"/>
              <a:gd name="connsiteY1967" fmla="*/ 3600048 h 6858000"/>
              <a:gd name="connsiteX1968" fmla="*/ 9888048 w 12192000"/>
              <a:gd name="connsiteY1968" fmla="*/ 3579408 h 6858000"/>
              <a:gd name="connsiteX1969" fmla="*/ 9891001 w 12192000"/>
              <a:gd name="connsiteY1969" fmla="*/ 3574956 h 6858000"/>
              <a:gd name="connsiteX1970" fmla="*/ 9891001 w 12192000"/>
              <a:gd name="connsiteY1970" fmla="*/ 3562410 h 6858000"/>
              <a:gd name="connsiteX1971" fmla="*/ 9886572 w 12192000"/>
              <a:gd name="connsiteY1971" fmla="*/ 3553911 h 6858000"/>
              <a:gd name="connsiteX1972" fmla="*/ 9888787 w 12192000"/>
              <a:gd name="connsiteY1972" fmla="*/ 3551482 h 6858000"/>
              <a:gd name="connsiteX1973" fmla="*/ 9885834 w 12192000"/>
              <a:gd name="connsiteY1973" fmla="*/ 3547435 h 6858000"/>
              <a:gd name="connsiteX1974" fmla="*/ 9880666 w 12192000"/>
              <a:gd name="connsiteY1974" fmla="*/ 3545007 h 6858000"/>
              <a:gd name="connsiteX1975" fmla="*/ 9880666 w 12192000"/>
              <a:gd name="connsiteY1975" fmla="*/ 3542579 h 6858000"/>
              <a:gd name="connsiteX1976" fmla="*/ 9886572 w 12192000"/>
              <a:gd name="connsiteY1976" fmla="*/ 3543388 h 6858000"/>
              <a:gd name="connsiteX1977" fmla="*/ 9892478 w 12192000"/>
              <a:gd name="connsiteY1977" fmla="*/ 3547840 h 6858000"/>
              <a:gd name="connsiteX1978" fmla="*/ 9895431 w 12192000"/>
              <a:gd name="connsiteY1978" fmla="*/ 3549054 h 6858000"/>
              <a:gd name="connsiteX1979" fmla="*/ 9900598 w 12192000"/>
              <a:gd name="connsiteY1979" fmla="*/ 3540555 h 6858000"/>
              <a:gd name="connsiteX1980" fmla="*/ 9900598 w 12192000"/>
              <a:gd name="connsiteY1980" fmla="*/ 3534484 h 6858000"/>
              <a:gd name="connsiteX1981" fmla="*/ 9899860 w 12192000"/>
              <a:gd name="connsiteY1981" fmla="*/ 3531651 h 6858000"/>
              <a:gd name="connsiteX1982" fmla="*/ 9902813 w 12192000"/>
              <a:gd name="connsiteY1982" fmla="*/ 3530842 h 6858000"/>
              <a:gd name="connsiteX1983" fmla="*/ 9904290 w 12192000"/>
              <a:gd name="connsiteY1983" fmla="*/ 3529223 h 6858000"/>
              <a:gd name="connsiteX1984" fmla="*/ 9902075 w 12192000"/>
              <a:gd name="connsiteY1984" fmla="*/ 3525985 h 6858000"/>
              <a:gd name="connsiteX1985" fmla="*/ 12126404 w 12192000"/>
              <a:gd name="connsiteY1985" fmla="*/ 3521938 h 6858000"/>
              <a:gd name="connsiteX1986" fmla="*/ 12135263 w 12192000"/>
              <a:gd name="connsiteY1986" fmla="*/ 3528414 h 6858000"/>
              <a:gd name="connsiteX1987" fmla="*/ 12133786 w 12192000"/>
              <a:gd name="connsiteY1987" fmla="*/ 3536508 h 6858000"/>
              <a:gd name="connsiteX1988" fmla="*/ 12126404 w 12192000"/>
              <a:gd name="connsiteY1988" fmla="*/ 3532461 h 6858000"/>
              <a:gd name="connsiteX1989" fmla="*/ 12124927 w 12192000"/>
              <a:gd name="connsiteY1989" fmla="*/ 3526795 h 6858000"/>
              <a:gd name="connsiteX1990" fmla="*/ 12126404 w 12192000"/>
              <a:gd name="connsiteY1990" fmla="*/ 3521938 h 6858000"/>
              <a:gd name="connsiteX1991" fmla="*/ 10897228 w 12192000"/>
              <a:gd name="connsiteY1991" fmla="*/ 3512225 h 6858000"/>
              <a:gd name="connsiteX1992" fmla="*/ 10900181 w 12192000"/>
              <a:gd name="connsiteY1992" fmla="*/ 3519105 h 6858000"/>
              <a:gd name="connsiteX1993" fmla="*/ 10897966 w 12192000"/>
              <a:gd name="connsiteY1993" fmla="*/ 3528414 h 6858000"/>
              <a:gd name="connsiteX1994" fmla="*/ 10890583 w 12192000"/>
              <a:gd name="connsiteY1994" fmla="*/ 3522748 h 6858000"/>
              <a:gd name="connsiteX1995" fmla="*/ 10889845 w 12192000"/>
              <a:gd name="connsiteY1995" fmla="*/ 3516677 h 6858000"/>
              <a:gd name="connsiteX1996" fmla="*/ 12191369 w 12192000"/>
              <a:gd name="connsiteY1996" fmla="*/ 3505345 h 6858000"/>
              <a:gd name="connsiteX1997" fmla="*/ 12192000 w 12192000"/>
              <a:gd name="connsiteY1997" fmla="*/ 3505790 h 6858000"/>
              <a:gd name="connsiteX1998" fmla="*/ 12192000 w 12192000"/>
              <a:gd name="connsiteY1998" fmla="*/ 3511852 h 6858000"/>
              <a:gd name="connsiteX1999" fmla="*/ 12190631 w 12192000"/>
              <a:gd name="connsiteY1999" fmla="*/ 3510202 h 6858000"/>
              <a:gd name="connsiteX2000" fmla="*/ 12191369 w 12192000"/>
              <a:gd name="connsiteY2000" fmla="*/ 3505345 h 6858000"/>
              <a:gd name="connsiteX2001" fmla="*/ 12164792 w 12192000"/>
              <a:gd name="connsiteY2001" fmla="*/ 3502917 h 6858000"/>
              <a:gd name="connsiteX2002" fmla="*/ 12172175 w 12192000"/>
              <a:gd name="connsiteY2002" fmla="*/ 3504536 h 6858000"/>
              <a:gd name="connsiteX2003" fmla="*/ 12175866 w 12192000"/>
              <a:gd name="connsiteY2003" fmla="*/ 3504131 h 6858000"/>
              <a:gd name="connsiteX2004" fmla="*/ 12178081 w 12192000"/>
              <a:gd name="connsiteY2004" fmla="*/ 3511416 h 6858000"/>
              <a:gd name="connsiteX2005" fmla="*/ 12191369 w 12192000"/>
              <a:gd name="connsiteY2005" fmla="*/ 3521938 h 6858000"/>
              <a:gd name="connsiteX2006" fmla="*/ 12192000 w 12192000"/>
              <a:gd name="connsiteY2006" fmla="*/ 3522523 h 6858000"/>
              <a:gd name="connsiteX2007" fmla="*/ 12192000 w 12192000"/>
              <a:gd name="connsiteY2007" fmla="*/ 3623581 h 6858000"/>
              <a:gd name="connsiteX2008" fmla="*/ 12187678 w 12192000"/>
              <a:gd name="connsiteY2008" fmla="*/ 3625950 h 6858000"/>
              <a:gd name="connsiteX2009" fmla="*/ 12175128 w 12192000"/>
              <a:gd name="connsiteY2009" fmla="*/ 3645376 h 6858000"/>
              <a:gd name="connsiteX2010" fmla="*/ 12173651 w 12192000"/>
              <a:gd name="connsiteY2010" fmla="*/ 3653066 h 6858000"/>
              <a:gd name="connsiteX2011" fmla="*/ 12181772 w 12192000"/>
              <a:gd name="connsiteY2011" fmla="*/ 3659137 h 6858000"/>
              <a:gd name="connsiteX2012" fmla="*/ 12187678 w 12192000"/>
              <a:gd name="connsiteY2012" fmla="*/ 3671278 h 6858000"/>
              <a:gd name="connsiteX2013" fmla="*/ 12192000 w 12192000"/>
              <a:gd name="connsiteY2013" fmla="*/ 3676807 h 6858000"/>
              <a:gd name="connsiteX2014" fmla="*/ 12192000 w 12192000"/>
              <a:gd name="connsiteY2014" fmla="*/ 3678295 h 6858000"/>
              <a:gd name="connsiteX2015" fmla="*/ 12191369 w 12192000"/>
              <a:gd name="connsiteY2015" fmla="*/ 3686252 h 6858000"/>
              <a:gd name="connsiteX2016" fmla="*/ 12178081 w 12192000"/>
              <a:gd name="connsiteY2016" fmla="*/ 3702441 h 6858000"/>
              <a:gd name="connsiteX2017" fmla="*/ 12170698 w 12192000"/>
              <a:gd name="connsiteY2017" fmla="*/ 3707298 h 6858000"/>
              <a:gd name="connsiteX2018" fmla="*/ 12167745 w 12192000"/>
              <a:gd name="connsiteY2018" fmla="*/ 3703655 h 6858000"/>
              <a:gd name="connsiteX2019" fmla="*/ 12164792 w 12192000"/>
              <a:gd name="connsiteY2019" fmla="*/ 3695156 h 6858000"/>
              <a:gd name="connsiteX2020" fmla="*/ 12167745 w 12192000"/>
              <a:gd name="connsiteY2020" fmla="*/ 3689895 h 6858000"/>
              <a:gd name="connsiteX2021" fmla="*/ 12164792 w 12192000"/>
              <a:gd name="connsiteY2021" fmla="*/ 3686252 h 6858000"/>
              <a:gd name="connsiteX2022" fmla="*/ 12159625 w 12192000"/>
              <a:gd name="connsiteY2022" fmla="*/ 3689490 h 6858000"/>
              <a:gd name="connsiteX2023" fmla="*/ 12158148 w 12192000"/>
              <a:gd name="connsiteY2023" fmla="*/ 3694347 h 6858000"/>
              <a:gd name="connsiteX2024" fmla="*/ 12150766 w 12192000"/>
              <a:gd name="connsiteY2024" fmla="*/ 3698799 h 6858000"/>
              <a:gd name="connsiteX2025" fmla="*/ 12140430 w 12192000"/>
              <a:gd name="connsiteY2025" fmla="*/ 3694751 h 6858000"/>
              <a:gd name="connsiteX2026" fmla="*/ 12131571 w 12192000"/>
              <a:gd name="connsiteY2026" fmla="*/ 3687467 h 6858000"/>
              <a:gd name="connsiteX2027" fmla="*/ 12120498 w 12192000"/>
              <a:gd name="connsiteY2027" fmla="*/ 3687467 h 6858000"/>
              <a:gd name="connsiteX2028" fmla="*/ 12110901 w 12192000"/>
              <a:gd name="connsiteY2028" fmla="*/ 3677753 h 6858000"/>
              <a:gd name="connsiteX2029" fmla="*/ 12109424 w 12192000"/>
              <a:gd name="connsiteY2029" fmla="*/ 3670064 h 6858000"/>
              <a:gd name="connsiteX2030" fmla="*/ 12102042 w 12192000"/>
              <a:gd name="connsiteY2030" fmla="*/ 3661160 h 6858000"/>
              <a:gd name="connsiteX2031" fmla="*/ 12104256 w 12192000"/>
              <a:gd name="connsiteY2031" fmla="*/ 3655494 h 6858000"/>
              <a:gd name="connsiteX2032" fmla="*/ 12103518 w 12192000"/>
              <a:gd name="connsiteY2032" fmla="*/ 3648209 h 6858000"/>
              <a:gd name="connsiteX2033" fmla="*/ 12099089 w 12192000"/>
              <a:gd name="connsiteY2033" fmla="*/ 3643353 h 6858000"/>
              <a:gd name="connsiteX2034" fmla="*/ 12103518 w 12192000"/>
              <a:gd name="connsiteY2034" fmla="*/ 3638091 h 6858000"/>
              <a:gd name="connsiteX2035" fmla="*/ 12102780 w 12192000"/>
              <a:gd name="connsiteY2035" fmla="*/ 3633235 h 6858000"/>
              <a:gd name="connsiteX2036" fmla="*/ 12106471 w 12192000"/>
              <a:gd name="connsiteY2036" fmla="*/ 3631211 h 6858000"/>
              <a:gd name="connsiteX2037" fmla="*/ 12115330 w 12192000"/>
              <a:gd name="connsiteY2037" fmla="*/ 3634449 h 6858000"/>
              <a:gd name="connsiteX2038" fmla="*/ 12107209 w 12192000"/>
              <a:gd name="connsiteY2038" fmla="*/ 3627164 h 6858000"/>
              <a:gd name="connsiteX2039" fmla="*/ 12105733 w 12192000"/>
              <a:gd name="connsiteY2039" fmla="*/ 3619475 h 6858000"/>
              <a:gd name="connsiteX2040" fmla="*/ 12096136 w 12192000"/>
              <a:gd name="connsiteY2040" fmla="*/ 3612190 h 6858000"/>
              <a:gd name="connsiteX2041" fmla="*/ 12087277 w 12192000"/>
              <a:gd name="connsiteY2041" fmla="*/ 3610571 h 6858000"/>
              <a:gd name="connsiteX2042" fmla="*/ 12078418 w 12192000"/>
              <a:gd name="connsiteY2042" fmla="*/ 3602881 h 6858000"/>
              <a:gd name="connsiteX2043" fmla="*/ 12073250 w 12192000"/>
              <a:gd name="connsiteY2043" fmla="*/ 3602881 h 6858000"/>
              <a:gd name="connsiteX2044" fmla="*/ 12069559 w 12192000"/>
              <a:gd name="connsiteY2044" fmla="*/ 3606928 h 6858000"/>
              <a:gd name="connsiteX2045" fmla="*/ 12071774 w 12192000"/>
              <a:gd name="connsiteY2045" fmla="*/ 3610976 h 6858000"/>
              <a:gd name="connsiteX2046" fmla="*/ 12068821 w 12192000"/>
              <a:gd name="connsiteY2046" fmla="*/ 3615023 h 6858000"/>
              <a:gd name="connsiteX2047" fmla="*/ 12073988 w 12192000"/>
              <a:gd name="connsiteY2047" fmla="*/ 3621903 h 6858000"/>
              <a:gd name="connsiteX2048" fmla="*/ 12069559 w 12192000"/>
              <a:gd name="connsiteY2048" fmla="*/ 3621498 h 6858000"/>
              <a:gd name="connsiteX2049" fmla="*/ 12061438 w 12192000"/>
              <a:gd name="connsiteY2049" fmla="*/ 3615832 h 6858000"/>
              <a:gd name="connsiteX2050" fmla="*/ 12056271 w 12192000"/>
              <a:gd name="connsiteY2050" fmla="*/ 3616642 h 6858000"/>
              <a:gd name="connsiteX2051" fmla="*/ 12059223 w 12192000"/>
              <a:gd name="connsiteY2051" fmla="*/ 3610976 h 6858000"/>
              <a:gd name="connsiteX2052" fmla="*/ 12054056 w 12192000"/>
              <a:gd name="connsiteY2052" fmla="*/ 3609357 h 6858000"/>
              <a:gd name="connsiteX2053" fmla="*/ 12050365 w 12192000"/>
              <a:gd name="connsiteY2053" fmla="*/ 3612190 h 6858000"/>
              <a:gd name="connsiteX2054" fmla="*/ 12049626 w 12192000"/>
              <a:gd name="connsiteY2054" fmla="*/ 3620689 h 6858000"/>
              <a:gd name="connsiteX2055" fmla="*/ 12044459 w 12192000"/>
              <a:gd name="connsiteY2055" fmla="*/ 3617856 h 6858000"/>
              <a:gd name="connsiteX2056" fmla="*/ 12040029 w 12192000"/>
              <a:gd name="connsiteY2056" fmla="*/ 3619879 h 6858000"/>
              <a:gd name="connsiteX2057" fmla="*/ 12037076 w 12192000"/>
              <a:gd name="connsiteY2057" fmla="*/ 3617451 h 6858000"/>
              <a:gd name="connsiteX2058" fmla="*/ 12039291 w 12192000"/>
              <a:gd name="connsiteY2058" fmla="*/ 3607738 h 6858000"/>
              <a:gd name="connsiteX2059" fmla="*/ 12032647 w 12192000"/>
              <a:gd name="connsiteY2059" fmla="*/ 3602072 h 6858000"/>
              <a:gd name="connsiteX2060" fmla="*/ 12027479 w 12192000"/>
              <a:gd name="connsiteY2060" fmla="*/ 3604500 h 6858000"/>
              <a:gd name="connsiteX2061" fmla="*/ 12021573 w 12192000"/>
              <a:gd name="connsiteY2061" fmla="*/ 3615832 h 6858000"/>
              <a:gd name="connsiteX2062" fmla="*/ 12016405 w 12192000"/>
              <a:gd name="connsiteY2062" fmla="*/ 3620284 h 6858000"/>
              <a:gd name="connsiteX2063" fmla="*/ 12009023 w 12192000"/>
              <a:gd name="connsiteY2063" fmla="*/ 3639710 h 6858000"/>
              <a:gd name="connsiteX2064" fmla="*/ 12004593 w 12192000"/>
              <a:gd name="connsiteY2064" fmla="*/ 3645781 h 6858000"/>
              <a:gd name="connsiteX2065" fmla="*/ 11994258 w 12192000"/>
              <a:gd name="connsiteY2065" fmla="*/ 3635663 h 6858000"/>
              <a:gd name="connsiteX2066" fmla="*/ 12000902 w 12192000"/>
              <a:gd name="connsiteY2066" fmla="*/ 3622712 h 6858000"/>
              <a:gd name="connsiteX2067" fmla="*/ 12003855 w 12192000"/>
              <a:gd name="connsiteY2067" fmla="*/ 3609357 h 6858000"/>
              <a:gd name="connsiteX2068" fmla="*/ 12000902 w 12192000"/>
              <a:gd name="connsiteY2068" fmla="*/ 3602477 h 6858000"/>
              <a:gd name="connsiteX2069" fmla="*/ 12009761 w 12192000"/>
              <a:gd name="connsiteY2069" fmla="*/ 3592763 h 6858000"/>
              <a:gd name="connsiteX2070" fmla="*/ 12019358 w 12192000"/>
              <a:gd name="connsiteY2070" fmla="*/ 3590335 h 6858000"/>
              <a:gd name="connsiteX2071" fmla="*/ 12026741 w 12192000"/>
              <a:gd name="connsiteY2071" fmla="*/ 3583860 h 6858000"/>
              <a:gd name="connsiteX2072" fmla="*/ 12035600 w 12192000"/>
              <a:gd name="connsiteY2072" fmla="*/ 3586288 h 6858000"/>
              <a:gd name="connsiteX2073" fmla="*/ 12049626 w 12192000"/>
              <a:gd name="connsiteY2073" fmla="*/ 3583860 h 6858000"/>
              <a:gd name="connsiteX2074" fmla="*/ 12045197 w 12192000"/>
              <a:gd name="connsiteY2074" fmla="*/ 3576170 h 6858000"/>
              <a:gd name="connsiteX2075" fmla="*/ 12050365 w 12192000"/>
              <a:gd name="connsiteY2075" fmla="*/ 3567671 h 6858000"/>
              <a:gd name="connsiteX2076" fmla="*/ 12061438 w 12192000"/>
              <a:gd name="connsiteY2076" fmla="*/ 3563219 h 6858000"/>
              <a:gd name="connsiteX2077" fmla="*/ 12067344 w 12192000"/>
              <a:gd name="connsiteY2077" fmla="*/ 3555125 h 6858000"/>
              <a:gd name="connsiteX2078" fmla="*/ 12075465 w 12192000"/>
              <a:gd name="connsiteY2078" fmla="*/ 3554720 h 6858000"/>
              <a:gd name="connsiteX2079" fmla="*/ 12088753 w 12192000"/>
              <a:gd name="connsiteY2079" fmla="*/ 3564838 h 6858000"/>
              <a:gd name="connsiteX2080" fmla="*/ 12089491 w 12192000"/>
              <a:gd name="connsiteY2080" fmla="*/ 3580217 h 6858000"/>
              <a:gd name="connsiteX2081" fmla="*/ 12079156 w 12192000"/>
              <a:gd name="connsiteY2081" fmla="*/ 3594787 h 6858000"/>
              <a:gd name="connsiteX2082" fmla="*/ 12088015 w 12192000"/>
              <a:gd name="connsiteY2082" fmla="*/ 3586693 h 6858000"/>
              <a:gd name="connsiteX2083" fmla="*/ 12097612 w 12192000"/>
              <a:gd name="connsiteY2083" fmla="*/ 3584264 h 6858000"/>
              <a:gd name="connsiteX2084" fmla="*/ 12108686 w 12192000"/>
              <a:gd name="connsiteY2084" fmla="*/ 3579003 h 6858000"/>
              <a:gd name="connsiteX2085" fmla="*/ 12113854 w 12192000"/>
              <a:gd name="connsiteY2085" fmla="*/ 3563219 h 6858000"/>
              <a:gd name="connsiteX2086" fmla="*/ 12124189 w 12192000"/>
              <a:gd name="connsiteY2086" fmla="*/ 3559172 h 6858000"/>
              <a:gd name="connsiteX2087" fmla="*/ 12129357 w 12192000"/>
              <a:gd name="connsiteY2087" fmla="*/ 3569695 h 6858000"/>
              <a:gd name="connsiteX2088" fmla="*/ 12135263 w 12192000"/>
              <a:gd name="connsiteY2088" fmla="*/ 3566862 h 6858000"/>
              <a:gd name="connsiteX2089" fmla="*/ 12136739 w 12192000"/>
              <a:gd name="connsiteY2089" fmla="*/ 3559577 h 6858000"/>
              <a:gd name="connsiteX2090" fmla="*/ 12133048 w 12192000"/>
              <a:gd name="connsiteY2090" fmla="*/ 3556744 h 6858000"/>
              <a:gd name="connsiteX2091" fmla="*/ 12137477 w 12192000"/>
              <a:gd name="connsiteY2091" fmla="*/ 3538936 h 6858000"/>
              <a:gd name="connsiteX2092" fmla="*/ 12148551 w 12192000"/>
              <a:gd name="connsiteY2092" fmla="*/ 3542983 h 6858000"/>
              <a:gd name="connsiteX2093" fmla="*/ 12154457 w 12192000"/>
              <a:gd name="connsiteY2093" fmla="*/ 3547435 h 6858000"/>
              <a:gd name="connsiteX2094" fmla="*/ 12157410 w 12192000"/>
              <a:gd name="connsiteY2094" fmla="*/ 3542983 h 6858000"/>
              <a:gd name="connsiteX2095" fmla="*/ 12157410 w 12192000"/>
              <a:gd name="connsiteY2095" fmla="*/ 3531247 h 6858000"/>
              <a:gd name="connsiteX2096" fmla="*/ 12160363 w 12192000"/>
              <a:gd name="connsiteY2096" fmla="*/ 3530437 h 6858000"/>
              <a:gd name="connsiteX2097" fmla="*/ 12168484 w 12192000"/>
              <a:gd name="connsiteY2097" fmla="*/ 3538127 h 6858000"/>
              <a:gd name="connsiteX2098" fmla="*/ 12168484 w 12192000"/>
              <a:gd name="connsiteY2098" fmla="*/ 3531247 h 6858000"/>
              <a:gd name="connsiteX2099" fmla="*/ 12164054 w 12192000"/>
              <a:gd name="connsiteY2099" fmla="*/ 3513439 h 6858000"/>
              <a:gd name="connsiteX2100" fmla="*/ 10895013 w 12192000"/>
              <a:gd name="connsiteY2100" fmla="*/ 3502512 h 6858000"/>
              <a:gd name="connsiteX2101" fmla="*/ 10892060 w 12192000"/>
              <a:gd name="connsiteY2101" fmla="*/ 3507369 h 6858000"/>
              <a:gd name="connsiteX2102" fmla="*/ 10885416 w 12192000"/>
              <a:gd name="connsiteY2102" fmla="*/ 3505750 h 6858000"/>
              <a:gd name="connsiteX2103" fmla="*/ 10895013 w 12192000"/>
              <a:gd name="connsiteY2103" fmla="*/ 3502512 h 6858000"/>
              <a:gd name="connsiteX2104" fmla="*/ 12154457 w 12192000"/>
              <a:gd name="connsiteY2104" fmla="*/ 3485109 h 6858000"/>
              <a:gd name="connsiteX2105" fmla="*/ 12159625 w 12192000"/>
              <a:gd name="connsiteY2105" fmla="*/ 3493608 h 6858000"/>
              <a:gd name="connsiteX2106" fmla="*/ 12159625 w 12192000"/>
              <a:gd name="connsiteY2106" fmla="*/ 3500488 h 6858000"/>
              <a:gd name="connsiteX2107" fmla="*/ 12152980 w 12192000"/>
              <a:gd name="connsiteY2107" fmla="*/ 3493204 h 6858000"/>
              <a:gd name="connsiteX2108" fmla="*/ 12154457 w 12192000"/>
              <a:gd name="connsiteY2108" fmla="*/ 3485109 h 6858000"/>
              <a:gd name="connsiteX2109" fmla="*/ 12108686 w 12192000"/>
              <a:gd name="connsiteY2109" fmla="*/ 3483895 h 6858000"/>
              <a:gd name="connsiteX2110" fmla="*/ 12114592 w 12192000"/>
              <a:gd name="connsiteY2110" fmla="*/ 3483895 h 6858000"/>
              <a:gd name="connsiteX2111" fmla="*/ 12120498 w 12192000"/>
              <a:gd name="connsiteY2111" fmla="*/ 3488347 h 6858000"/>
              <a:gd name="connsiteX2112" fmla="*/ 12121236 w 12192000"/>
              <a:gd name="connsiteY2112" fmla="*/ 3498465 h 6858000"/>
              <a:gd name="connsiteX2113" fmla="*/ 12117545 w 12192000"/>
              <a:gd name="connsiteY2113" fmla="*/ 3504536 h 6858000"/>
              <a:gd name="connsiteX2114" fmla="*/ 12102042 w 12192000"/>
              <a:gd name="connsiteY2114" fmla="*/ 3510606 h 6858000"/>
              <a:gd name="connsiteX2115" fmla="*/ 12090230 w 12192000"/>
              <a:gd name="connsiteY2115" fmla="*/ 3511416 h 6858000"/>
              <a:gd name="connsiteX2116" fmla="*/ 12090968 w 12192000"/>
              <a:gd name="connsiteY2116" fmla="*/ 3506964 h 6858000"/>
              <a:gd name="connsiteX2117" fmla="*/ 12085800 w 12192000"/>
              <a:gd name="connsiteY2117" fmla="*/ 3500893 h 6858000"/>
              <a:gd name="connsiteX2118" fmla="*/ 12091706 w 12192000"/>
              <a:gd name="connsiteY2118" fmla="*/ 3493608 h 6858000"/>
              <a:gd name="connsiteX2119" fmla="*/ 11094339 w 12192000"/>
              <a:gd name="connsiteY2119" fmla="*/ 3472563 h 6858000"/>
              <a:gd name="connsiteX2120" fmla="*/ 11097292 w 12192000"/>
              <a:gd name="connsiteY2120" fmla="*/ 3479039 h 6858000"/>
              <a:gd name="connsiteX2121" fmla="*/ 11100245 w 12192000"/>
              <a:gd name="connsiteY2121" fmla="*/ 3479848 h 6858000"/>
              <a:gd name="connsiteX2122" fmla="*/ 11098030 w 12192000"/>
              <a:gd name="connsiteY2122" fmla="*/ 3494013 h 6858000"/>
              <a:gd name="connsiteX2123" fmla="*/ 11092862 w 12192000"/>
              <a:gd name="connsiteY2123" fmla="*/ 3496441 h 6858000"/>
              <a:gd name="connsiteX2124" fmla="*/ 11088433 w 12192000"/>
              <a:gd name="connsiteY2124" fmla="*/ 3488752 h 6858000"/>
              <a:gd name="connsiteX2125" fmla="*/ 11090648 w 12192000"/>
              <a:gd name="connsiteY2125" fmla="*/ 3483895 h 6858000"/>
              <a:gd name="connsiteX2126" fmla="*/ 11084742 w 12192000"/>
              <a:gd name="connsiteY2126" fmla="*/ 3477824 h 6858000"/>
              <a:gd name="connsiteX2127" fmla="*/ 12177343 w 12192000"/>
              <a:gd name="connsiteY2127" fmla="*/ 3468111 h 6858000"/>
              <a:gd name="connsiteX2128" fmla="*/ 12179557 w 12192000"/>
              <a:gd name="connsiteY2128" fmla="*/ 3473373 h 6858000"/>
              <a:gd name="connsiteX2129" fmla="*/ 12175866 w 12192000"/>
              <a:gd name="connsiteY2129" fmla="*/ 3475396 h 6858000"/>
              <a:gd name="connsiteX2130" fmla="*/ 12176604 w 12192000"/>
              <a:gd name="connsiteY2130" fmla="*/ 3484300 h 6858000"/>
              <a:gd name="connsiteX2131" fmla="*/ 12183248 w 12192000"/>
              <a:gd name="connsiteY2131" fmla="*/ 3491989 h 6858000"/>
              <a:gd name="connsiteX2132" fmla="*/ 12180295 w 12192000"/>
              <a:gd name="connsiteY2132" fmla="*/ 3502107 h 6858000"/>
              <a:gd name="connsiteX2133" fmla="*/ 12176604 w 12192000"/>
              <a:gd name="connsiteY2133" fmla="*/ 3501703 h 6858000"/>
              <a:gd name="connsiteX2134" fmla="*/ 12174390 w 12192000"/>
              <a:gd name="connsiteY2134" fmla="*/ 3497251 h 6858000"/>
              <a:gd name="connsiteX2135" fmla="*/ 12175866 w 12192000"/>
              <a:gd name="connsiteY2135" fmla="*/ 3491585 h 6858000"/>
              <a:gd name="connsiteX2136" fmla="*/ 12170698 w 12192000"/>
              <a:gd name="connsiteY2136" fmla="*/ 3480253 h 6858000"/>
              <a:gd name="connsiteX2137" fmla="*/ 12172175 w 12192000"/>
              <a:gd name="connsiteY2137" fmla="*/ 3470135 h 6858000"/>
              <a:gd name="connsiteX2138" fmla="*/ 11881307 w 12192000"/>
              <a:gd name="connsiteY2138" fmla="*/ 3459208 h 6858000"/>
              <a:gd name="connsiteX2139" fmla="*/ 11883521 w 12192000"/>
              <a:gd name="connsiteY2139" fmla="*/ 3463659 h 6858000"/>
              <a:gd name="connsiteX2140" fmla="*/ 11887951 w 12192000"/>
              <a:gd name="connsiteY2140" fmla="*/ 3466492 h 6858000"/>
              <a:gd name="connsiteX2141" fmla="*/ 11887951 w 12192000"/>
              <a:gd name="connsiteY2141" fmla="*/ 3471754 h 6858000"/>
              <a:gd name="connsiteX2142" fmla="*/ 11880568 w 12192000"/>
              <a:gd name="connsiteY2142" fmla="*/ 3472158 h 6858000"/>
              <a:gd name="connsiteX2143" fmla="*/ 11873186 w 12192000"/>
              <a:gd name="connsiteY2143" fmla="*/ 3471349 h 6858000"/>
              <a:gd name="connsiteX2144" fmla="*/ 11875401 w 12192000"/>
              <a:gd name="connsiteY2144" fmla="*/ 3465683 h 6858000"/>
              <a:gd name="connsiteX2145" fmla="*/ 11879092 w 12192000"/>
              <a:gd name="connsiteY2145" fmla="*/ 3463255 h 6858000"/>
              <a:gd name="connsiteX2146" fmla="*/ 12023050 w 12192000"/>
              <a:gd name="connsiteY2146" fmla="*/ 3456779 h 6858000"/>
              <a:gd name="connsiteX2147" fmla="*/ 12026741 w 12192000"/>
              <a:gd name="connsiteY2147" fmla="*/ 3458803 h 6858000"/>
              <a:gd name="connsiteX2148" fmla="*/ 12026003 w 12192000"/>
              <a:gd name="connsiteY2148" fmla="*/ 3464874 h 6858000"/>
              <a:gd name="connsiteX2149" fmla="*/ 12017882 w 12192000"/>
              <a:gd name="connsiteY2149" fmla="*/ 3472968 h 6858000"/>
              <a:gd name="connsiteX2150" fmla="*/ 12011976 w 12192000"/>
              <a:gd name="connsiteY2150" fmla="*/ 3468516 h 6858000"/>
              <a:gd name="connsiteX2151" fmla="*/ 12014929 w 12192000"/>
              <a:gd name="connsiteY2151" fmla="*/ 3459208 h 6858000"/>
              <a:gd name="connsiteX2152" fmla="*/ 12107209 w 12192000"/>
              <a:gd name="connsiteY2152" fmla="*/ 3454756 h 6858000"/>
              <a:gd name="connsiteX2153" fmla="*/ 12107209 w 12192000"/>
              <a:gd name="connsiteY2153" fmla="*/ 3463659 h 6858000"/>
              <a:gd name="connsiteX2154" fmla="*/ 12103518 w 12192000"/>
              <a:gd name="connsiteY2154" fmla="*/ 3458803 h 6858000"/>
              <a:gd name="connsiteX2155" fmla="*/ 10520723 w 12192000"/>
              <a:gd name="connsiteY2155" fmla="*/ 3454756 h 6858000"/>
              <a:gd name="connsiteX2156" fmla="*/ 10523676 w 12192000"/>
              <a:gd name="connsiteY2156" fmla="*/ 3465683 h 6858000"/>
              <a:gd name="connsiteX2157" fmla="*/ 10519247 w 12192000"/>
              <a:gd name="connsiteY2157" fmla="*/ 3477420 h 6858000"/>
              <a:gd name="connsiteX2158" fmla="*/ 10509650 w 12192000"/>
              <a:gd name="connsiteY2158" fmla="*/ 3477824 h 6858000"/>
              <a:gd name="connsiteX2159" fmla="*/ 10509650 w 12192000"/>
              <a:gd name="connsiteY2159" fmla="*/ 3469730 h 6858000"/>
              <a:gd name="connsiteX2160" fmla="*/ 10510388 w 12192000"/>
              <a:gd name="connsiteY2160" fmla="*/ 3459612 h 6858000"/>
              <a:gd name="connsiteX2161" fmla="*/ 10520723 w 12192000"/>
              <a:gd name="connsiteY2161" fmla="*/ 3454756 h 6858000"/>
              <a:gd name="connsiteX2162" fmla="*/ 12176604 w 12192000"/>
              <a:gd name="connsiteY2162" fmla="*/ 3453946 h 6858000"/>
              <a:gd name="connsiteX2163" fmla="*/ 12182510 w 12192000"/>
              <a:gd name="connsiteY2163" fmla="*/ 3457589 h 6858000"/>
              <a:gd name="connsiteX2164" fmla="*/ 12180295 w 12192000"/>
              <a:gd name="connsiteY2164" fmla="*/ 3461636 h 6858000"/>
              <a:gd name="connsiteX2165" fmla="*/ 12176604 w 12192000"/>
              <a:gd name="connsiteY2165" fmla="*/ 3459208 h 6858000"/>
              <a:gd name="connsiteX2166" fmla="*/ 12176604 w 12192000"/>
              <a:gd name="connsiteY2166" fmla="*/ 3453946 h 6858000"/>
              <a:gd name="connsiteX2167" fmla="*/ 12048888 w 12192000"/>
              <a:gd name="connsiteY2167" fmla="*/ 3445852 h 6858000"/>
              <a:gd name="connsiteX2168" fmla="*/ 12055532 w 12192000"/>
              <a:gd name="connsiteY2168" fmla="*/ 3448685 h 6858000"/>
              <a:gd name="connsiteX2169" fmla="*/ 12059962 w 12192000"/>
              <a:gd name="connsiteY2169" fmla="*/ 3445852 h 6858000"/>
              <a:gd name="connsiteX2170" fmla="*/ 12067344 w 12192000"/>
              <a:gd name="connsiteY2170" fmla="*/ 3451113 h 6858000"/>
              <a:gd name="connsiteX2171" fmla="*/ 12067344 w 12192000"/>
              <a:gd name="connsiteY2171" fmla="*/ 3458803 h 6858000"/>
              <a:gd name="connsiteX2172" fmla="*/ 12057747 w 12192000"/>
              <a:gd name="connsiteY2172" fmla="*/ 3467707 h 6858000"/>
              <a:gd name="connsiteX2173" fmla="*/ 12051841 w 12192000"/>
              <a:gd name="connsiteY2173" fmla="*/ 3493608 h 6858000"/>
              <a:gd name="connsiteX2174" fmla="*/ 12053318 w 12192000"/>
              <a:gd name="connsiteY2174" fmla="*/ 3511416 h 6858000"/>
              <a:gd name="connsiteX2175" fmla="*/ 12059962 w 12192000"/>
              <a:gd name="connsiteY2175" fmla="*/ 3523152 h 6858000"/>
              <a:gd name="connsiteX2176" fmla="*/ 12059223 w 12192000"/>
              <a:gd name="connsiteY2176" fmla="*/ 3531651 h 6858000"/>
              <a:gd name="connsiteX2177" fmla="*/ 12050365 w 12192000"/>
              <a:gd name="connsiteY2177" fmla="*/ 3536508 h 6858000"/>
              <a:gd name="connsiteX2178" fmla="*/ 12042982 w 12192000"/>
              <a:gd name="connsiteY2178" fmla="*/ 3532866 h 6858000"/>
              <a:gd name="connsiteX2179" fmla="*/ 12042982 w 12192000"/>
              <a:gd name="connsiteY2179" fmla="*/ 3522343 h 6858000"/>
              <a:gd name="connsiteX2180" fmla="*/ 12032647 w 12192000"/>
              <a:gd name="connsiteY2180" fmla="*/ 3521534 h 6858000"/>
              <a:gd name="connsiteX2181" fmla="*/ 12020835 w 12192000"/>
              <a:gd name="connsiteY2181" fmla="*/ 3515058 h 6858000"/>
              <a:gd name="connsiteX2182" fmla="*/ 12014191 w 12192000"/>
              <a:gd name="connsiteY2182" fmla="*/ 3513844 h 6858000"/>
              <a:gd name="connsiteX2183" fmla="*/ 12011238 w 12192000"/>
              <a:gd name="connsiteY2183" fmla="*/ 3499679 h 6858000"/>
              <a:gd name="connsiteX2184" fmla="*/ 12015667 w 12192000"/>
              <a:gd name="connsiteY2184" fmla="*/ 3494013 h 6858000"/>
              <a:gd name="connsiteX2185" fmla="*/ 12031170 w 12192000"/>
              <a:gd name="connsiteY2185" fmla="*/ 3490371 h 6858000"/>
              <a:gd name="connsiteX2186" fmla="*/ 12037076 w 12192000"/>
              <a:gd name="connsiteY2186" fmla="*/ 3479848 h 6858000"/>
              <a:gd name="connsiteX2187" fmla="*/ 12034861 w 12192000"/>
              <a:gd name="connsiteY2187" fmla="*/ 3467707 h 6858000"/>
              <a:gd name="connsiteX2188" fmla="*/ 12040767 w 12192000"/>
              <a:gd name="connsiteY2188" fmla="*/ 3459208 h 6858000"/>
              <a:gd name="connsiteX2189" fmla="*/ 12040767 w 12192000"/>
              <a:gd name="connsiteY2189" fmla="*/ 3450709 h 6858000"/>
              <a:gd name="connsiteX2190" fmla="*/ 12182510 w 12192000"/>
              <a:gd name="connsiteY2190" fmla="*/ 3445043 h 6858000"/>
              <a:gd name="connsiteX2191" fmla="*/ 12185463 w 12192000"/>
              <a:gd name="connsiteY2191" fmla="*/ 3447876 h 6858000"/>
              <a:gd name="connsiteX2192" fmla="*/ 12181034 w 12192000"/>
              <a:gd name="connsiteY2192" fmla="*/ 3449090 h 6858000"/>
              <a:gd name="connsiteX2193" fmla="*/ 12178819 w 12192000"/>
              <a:gd name="connsiteY2193" fmla="*/ 3445447 h 6858000"/>
              <a:gd name="connsiteX2194" fmla="*/ 12182510 w 12192000"/>
              <a:gd name="connsiteY2194" fmla="*/ 3445043 h 6858000"/>
              <a:gd name="connsiteX2195" fmla="*/ 12093183 w 12192000"/>
              <a:gd name="connsiteY2195" fmla="*/ 3433711 h 6858000"/>
              <a:gd name="connsiteX2196" fmla="*/ 12093183 w 12192000"/>
              <a:gd name="connsiteY2196" fmla="*/ 3451113 h 6858000"/>
              <a:gd name="connsiteX2197" fmla="*/ 12089491 w 12192000"/>
              <a:gd name="connsiteY2197" fmla="*/ 3456779 h 6858000"/>
              <a:gd name="connsiteX2198" fmla="*/ 12090968 w 12192000"/>
              <a:gd name="connsiteY2198" fmla="*/ 3465278 h 6858000"/>
              <a:gd name="connsiteX2199" fmla="*/ 12088753 w 12192000"/>
              <a:gd name="connsiteY2199" fmla="*/ 3474182 h 6858000"/>
              <a:gd name="connsiteX2200" fmla="*/ 12074727 w 12192000"/>
              <a:gd name="connsiteY2200" fmla="*/ 3488347 h 6858000"/>
              <a:gd name="connsiteX2201" fmla="*/ 12071035 w 12192000"/>
              <a:gd name="connsiteY2201" fmla="*/ 3507773 h 6858000"/>
              <a:gd name="connsiteX2202" fmla="*/ 12063653 w 12192000"/>
              <a:gd name="connsiteY2202" fmla="*/ 3515868 h 6858000"/>
              <a:gd name="connsiteX2203" fmla="*/ 12061438 w 12192000"/>
              <a:gd name="connsiteY2203" fmla="*/ 3508178 h 6858000"/>
              <a:gd name="connsiteX2204" fmla="*/ 12062176 w 12192000"/>
              <a:gd name="connsiteY2204" fmla="*/ 3498870 h 6858000"/>
              <a:gd name="connsiteX2205" fmla="*/ 12069559 w 12192000"/>
              <a:gd name="connsiteY2205" fmla="*/ 3489966 h 6858000"/>
              <a:gd name="connsiteX2206" fmla="*/ 12073988 w 12192000"/>
              <a:gd name="connsiteY2206" fmla="*/ 3476610 h 6858000"/>
              <a:gd name="connsiteX2207" fmla="*/ 12074727 w 12192000"/>
              <a:gd name="connsiteY2207" fmla="*/ 3466088 h 6858000"/>
              <a:gd name="connsiteX2208" fmla="*/ 12084324 w 12192000"/>
              <a:gd name="connsiteY2208" fmla="*/ 3452327 h 6858000"/>
              <a:gd name="connsiteX2209" fmla="*/ 12087277 w 12192000"/>
              <a:gd name="connsiteY2209" fmla="*/ 3435734 h 6858000"/>
              <a:gd name="connsiteX2210" fmla="*/ 12113115 w 12192000"/>
              <a:gd name="connsiteY2210" fmla="*/ 3425616 h 6858000"/>
              <a:gd name="connsiteX2211" fmla="*/ 12121974 w 12192000"/>
              <a:gd name="connsiteY2211" fmla="*/ 3429259 h 6858000"/>
              <a:gd name="connsiteX2212" fmla="*/ 12132310 w 12192000"/>
              <a:gd name="connsiteY2212" fmla="*/ 3426426 h 6858000"/>
              <a:gd name="connsiteX2213" fmla="*/ 12133786 w 12192000"/>
              <a:gd name="connsiteY2213" fmla="*/ 3430068 h 6858000"/>
              <a:gd name="connsiteX2214" fmla="*/ 12139692 w 12192000"/>
              <a:gd name="connsiteY2214" fmla="*/ 3441400 h 6858000"/>
              <a:gd name="connsiteX2215" fmla="*/ 12141169 w 12192000"/>
              <a:gd name="connsiteY2215" fmla="*/ 3455565 h 6858000"/>
              <a:gd name="connsiteX2216" fmla="*/ 12147813 w 12192000"/>
              <a:gd name="connsiteY2216" fmla="*/ 3459612 h 6858000"/>
              <a:gd name="connsiteX2217" fmla="*/ 12156672 w 12192000"/>
              <a:gd name="connsiteY2217" fmla="*/ 3473373 h 6858000"/>
              <a:gd name="connsiteX2218" fmla="*/ 12155933 w 12192000"/>
              <a:gd name="connsiteY2218" fmla="*/ 3480657 h 6858000"/>
              <a:gd name="connsiteX2219" fmla="*/ 12147075 w 12192000"/>
              <a:gd name="connsiteY2219" fmla="*/ 3482681 h 6858000"/>
              <a:gd name="connsiteX2220" fmla="*/ 12141907 w 12192000"/>
              <a:gd name="connsiteY2220" fmla="*/ 3476206 h 6858000"/>
              <a:gd name="connsiteX2221" fmla="*/ 12140430 w 12192000"/>
              <a:gd name="connsiteY2221" fmla="*/ 3488752 h 6858000"/>
              <a:gd name="connsiteX2222" fmla="*/ 12132310 w 12192000"/>
              <a:gd name="connsiteY2222" fmla="*/ 3483490 h 6858000"/>
              <a:gd name="connsiteX2223" fmla="*/ 12130833 w 12192000"/>
              <a:gd name="connsiteY2223" fmla="*/ 3470135 h 6858000"/>
              <a:gd name="connsiteX2224" fmla="*/ 12126404 w 12192000"/>
              <a:gd name="connsiteY2224" fmla="*/ 3462041 h 6858000"/>
              <a:gd name="connsiteX2225" fmla="*/ 12127142 w 12192000"/>
              <a:gd name="connsiteY2225" fmla="*/ 3449899 h 6858000"/>
              <a:gd name="connsiteX2226" fmla="*/ 12121236 w 12192000"/>
              <a:gd name="connsiteY2226" fmla="*/ 3445043 h 6858000"/>
              <a:gd name="connsiteX2227" fmla="*/ 12116068 w 12192000"/>
              <a:gd name="connsiteY2227" fmla="*/ 3449494 h 6858000"/>
              <a:gd name="connsiteX2228" fmla="*/ 12110162 w 12192000"/>
              <a:gd name="connsiteY2228" fmla="*/ 3443828 h 6858000"/>
              <a:gd name="connsiteX2229" fmla="*/ 12110162 w 12192000"/>
              <a:gd name="connsiteY2229" fmla="*/ 3434925 h 6858000"/>
              <a:gd name="connsiteX2230" fmla="*/ 12106471 w 12192000"/>
              <a:gd name="connsiteY2230" fmla="*/ 3426021 h 6858000"/>
              <a:gd name="connsiteX2231" fmla="*/ 11856206 w 12192000"/>
              <a:gd name="connsiteY2231" fmla="*/ 3424807 h 6858000"/>
              <a:gd name="connsiteX2232" fmla="*/ 11857683 w 12192000"/>
              <a:gd name="connsiteY2232" fmla="*/ 3438162 h 6858000"/>
              <a:gd name="connsiteX2233" fmla="*/ 11856945 w 12192000"/>
              <a:gd name="connsiteY2233" fmla="*/ 3446661 h 6858000"/>
              <a:gd name="connsiteX2234" fmla="*/ 11863589 w 12192000"/>
              <a:gd name="connsiteY2234" fmla="*/ 3455160 h 6858000"/>
              <a:gd name="connsiteX2235" fmla="*/ 11869495 w 12192000"/>
              <a:gd name="connsiteY2235" fmla="*/ 3466088 h 6858000"/>
              <a:gd name="connsiteX2236" fmla="*/ 11865065 w 12192000"/>
              <a:gd name="connsiteY2236" fmla="*/ 3473777 h 6858000"/>
              <a:gd name="connsiteX2237" fmla="*/ 11856945 w 12192000"/>
              <a:gd name="connsiteY2237" fmla="*/ 3474991 h 6858000"/>
              <a:gd name="connsiteX2238" fmla="*/ 11850300 w 12192000"/>
              <a:gd name="connsiteY2238" fmla="*/ 3481872 h 6858000"/>
              <a:gd name="connsiteX2239" fmla="*/ 11846609 w 12192000"/>
              <a:gd name="connsiteY2239" fmla="*/ 3491180 h 6858000"/>
              <a:gd name="connsiteX2240" fmla="*/ 11831106 w 12192000"/>
              <a:gd name="connsiteY2240" fmla="*/ 3491989 h 6858000"/>
              <a:gd name="connsiteX2241" fmla="*/ 11825200 w 12192000"/>
              <a:gd name="connsiteY2241" fmla="*/ 3498465 h 6858000"/>
              <a:gd name="connsiteX2242" fmla="*/ 11825200 w 12192000"/>
              <a:gd name="connsiteY2242" fmla="*/ 3512225 h 6858000"/>
              <a:gd name="connsiteX2243" fmla="*/ 11818556 w 12192000"/>
              <a:gd name="connsiteY2243" fmla="*/ 3519915 h 6858000"/>
              <a:gd name="connsiteX2244" fmla="*/ 11817818 w 12192000"/>
              <a:gd name="connsiteY2244" fmla="*/ 3524367 h 6858000"/>
              <a:gd name="connsiteX2245" fmla="*/ 11810435 w 12192000"/>
              <a:gd name="connsiteY2245" fmla="*/ 3530842 h 6858000"/>
              <a:gd name="connsiteX2246" fmla="*/ 11798623 w 12192000"/>
              <a:gd name="connsiteY2246" fmla="*/ 3534484 h 6858000"/>
              <a:gd name="connsiteX2247" fmla="*/ 11787550 w 12192000"/>
              <a:gd name="connsiteY2247" fmla="*/ 3549864 h 6858000"/>
              <a:gd name="connsiteX2248" fmla="*/ 11777214 w 12192000"/>
              <a:gd name="connsiteY2248" fmla="*/ 3553911 h 6858000"/>
              <a:gd name="connsiteX2249" fmla="*/ 11770570 w 12192000"/>
              <a:gd name="connsiteY2249" fmla="*/ 3559981 h 6858000"/>
              <a:gd name="connsiteX2250" fmla="*/ 11763926 w 12192000"/>
              <a:gd name="connsiteY2250" fmla="*/ 3561196 h 6858000"/>
              <a:gd name="connsiteX2251" fmla="*/ 11754329 w 12192000"/>
              <a:gd name="connsiteY2251" fmla="*/ 3568076 h 6858000"/>
              <a:gd name="connsiteX2252" fmla="*/ 11752852 w 12192000"/>
              <a:gd name="connsiteY2252" fmla="*/ 3564838 h 6858000"/>
              <a:gd name="connsiteX2253" fmla="*/ 11755805 w 12192000"/>
              <a:gd name="connsiteY2253" fmla="*/ 3560386 h 6858000"/>
              <a:gd name="connsiteX2254" fmla="*/ 11769832 w 12192000"/>
              <a:gd name="connsiteY2254" fmla="*/ 3542983 h 6858000"/>
              <a:gd name="connsiteX2255" fmla="*/ 11775738 w 12192000"/>
              <a:gd name="connsiteY2255" fmla="*/ 3541365 h 6858000"/>
              <a:gd name="connsiteX2256" fmla="*/ 11783120 w 12192000"/>
              <a:gd name="connsiteY2256" fmla="*/ 3528818 h 6858000"/>
              <a:gd name="connsiteX2257" fmla="*/ 11790503 w 12192000"/>
              <a:gd name="connsiteY2257" fmla="*/ 3528009 h 6858000"/>
              <a:gd name="connsiteX2258" fmla="*/ 11805268 w 12192000"/>
              <a:gd name="connsiteY2258" fmla="*/ 3515058 h 6858000"/>
              <a:gd name="connsiteX2259" fmla="*/ 11814865 w 12192000"/>
              <a:gd name="connsiteY2259" fmla="*/ 3495227 h 6858000"/>
              <a:gd name="connsiteX2260" fmla="*/ 11825200 w 12192000"/>
              <a:gd name="connsiteY2260" fmla="*/ 3489966 h 6858000"/>
              <a:gd name="connsiteX2261" fmla="*/ 11825938 w 12192000"/>
              <a:gd name="connsiteY2261" fmla="*/ 3483086 h 6858000"/>
              <a:gd name="connsiteX2262" fmla="*/ 11834797 w 12192000"/>
              <a:gd name="connsiteY2262" fmla="*/ 3473373 h 6858000"/>
              <a:gd name="connsiteX2263" fmla="*/ 11841442 w 12192000"/>
              <a:gd name="connsiteY2263" fmla="*/ 3474182 h 6858000"/>
              <a:gd name="connsiteX2264" fmla="*/ 11849562 w 12192000"/>
              <a:gd name="connsiteY2264" fmla="*/ 3465278 h 6858000"/>
              <a:gd name="connsiteX2265" fmla="*/ 11850300 w 12192000"/>
              <a:gd name="connsiteY2265" fmla="*/ 3458398 h 6858000"/>
              <a:gd name="connsiteX2266" fmla="*/ 11843656 w 12192000"/>
              <a:gd name="connsiteY2266" fmla="*/ 3449494 h 6858000"/>
              <a:gd name="connsiteX2267" fmla="*/ 11851039 w 12192000"/>
              <a:gd name="connsiteY2267" fmla="*/ 3453946 h 6858000"/>
              <a:gd name="connsiteX2268" fmla="*/ 11850300 w 12192000"/>
              <a:gd name="connsiteY2268" fmla="*/ 3440591 h 6858000"/>
              <a:gd name="connsiteX2269" fmla="*/ 11851777 w 12192000"/>
              <a:gd name="connsiteY2269" fmla="*/ 3426426 h 6858000"/>
              <a:gd name="connsiteX2270" fmla="*/ 10498576 w 12192000"/>
              <a:gd name="connsiteY2270" fmla="*/ 3421974 h 6858000"/>
              <a:gd name="connsiteX2271" fmla="*/ 10502267 w 12192000"/>
              <a:gd name="connsiteY2271" fmla="*/ 3428449 h 6858000"/>
              <a:gd name="connsiteX2272" fmla="*/ 10491194 w 12192000"/>
              <a:gd name="connsiteY2272" fmla="*/ 3425616 h 6858000"/>
              <a:gd name="connsiteX2273" fmla="*/ 10498576 w 12192000"/>
              <a:gd name="connsiteY2273" fmla="*/ 3421974 h 6858000"/>
              <a:gd name="connsiteX2274" fmla="*/ 12119759 w 12192000"/>
              <a:gd name="connsiteY2274" fmla="*/ 3411856 h 6858000"/>
              <a:gd name="connsiteX2275" fmla="*/ 12117545 w 12192000"/>
              <a:gd name="connsiteY2275" fmla="*/ 3420760 h 6858000"/>
              <a:gd name="connsiteX2276" fmla="*/ 12110162 w 12192000"/>
              <a:gd name="connsiteY2276" fmla="*/ 3421569 h 6858000"/>
              <a:gd name="connsiteX2277" fmla="*/ 12102780 w 12192000"/>
              <a:gd name="connsiteY2277" fmla="*/ 3417117 h 6858000"/>
              <a:gd name="connsiteX2278" fmla="*/ 12107948 w 12192000"/>
              <a:gd name="connsiteY2278" fmla="*/ 3413475 h 6858000"/>
              <a:gd name="connsiteX2279" fmla="*/ 11869495 w 12192000"/>
              <a:gd name="connsiteY2279" fmla="*/ 3396477 h 6858000"/>
              <a:gd name="connsiteX2280" fmla="*/ 11879830 w 12192000"/>
              <a:gd name="connsiteY2280" fmla="*/ 3398905 h 6858000"/>
              <a:gd name="connsiteX2281" fmla="*/ 11882783 w 12192000"/>
              <a:gd name="connsiteY2281" fmla="*/ 3405785 h 6858000"/>
              <a:gd name="connsiteX2282" fmla="*/ 11879092 w 12192000"/>
              <a:gd name="connsiteY2282" fmla="*/ 3408214 h 6858000"/>
              <a:gd name="connsiteX2283" fmla="*/ 11875401 w 12192000"/>
              <a:gd name="connsiteY2283" fmla="*/ 3412261 h 6858000"/>
              <a:gd name="connsiteX2284" fmla="*/ 11870971 w 12192000"/>
              <a:gd name="connsiteY2284" fmla="*/ 3412261 h 6858000"/>
              <a:gd name="connsiteX2285" fmla="*/ 11868018 w 12192000"/>
              <a:gd name="connsiteY2285" fmla="*/ 3401738 h 6858000"/>
              <a:gd name="connsiteX2286" fmla="*/ 11989829 w 12192000"/>
              <a:gd name="connsiteY2286" fmla="*/ 3396072 h 6858000"/>
              <a:gd name="connsiteX2287" fmla="*/ 11998687 w 12192000"/>
              <a:gd name="connsiteY2287" fmla="*/ 3404976 h 6858000"/>
              <a:gd name="connsiteX2288" fmla="*/ 12006070 w 12192000"/>
              <a:gd name="connsiteY2288" fmla="*/ 3407809 h 6858000"/>
              <a:gd name="connsiteX2289" fmla="*/ 12004593 w 12192000"/>
              <a:gd name="connsiteY2289" fmla="*/ 3411451 h 6858000"/>
              <a:gd name="connsiteX2290" fmla="*/ 12009761 w 12192000"/>
              <a:gd name="connsiteY2290" fmla="*/ 3411856 h 6858000"/>
              <a:gd name="connsiteX2291" fmla="*/ 12020097 w 12192000"/>
              <a:gd name="connsiteY2291" fmla="*/ 3411047 h 6858000"/>
              <a:gd name="connsiteX2292" fmla="*/ 12027479 w 12192000"/>
              <a:gd name="connsiteY2292" fmla="*/ 3413070 h 6858000"/>
              <a:gd name="connsiteX2293" fmla="*/ 12033385 w 12192000"/>
              <a:gd name="connsiteY2293" fmla="*/ 3421569 h 6858000"/>
              <a:gd name="connsiteX2294" fmla="*/ 12040029 w 12192000"/>
              <a:gd name="connsiteY2294" fmla="*/ 3413880 h 6858000"/>
              <a:gd name="connsiteX2295" fmla="*/ 12045935 w 12192000"/>
              <a:gd name="connsiteY2295" fmla="*/ 3410642 h 6858000"/>
              <a:gd name="connsiteX2296" fmla="*/ 12050365 w 12192000"/>
              <a:gd name="connsiteY2296" fmla="*/ 3417117 h 6858000"/>
              <a:gd name="connsiteX2297" fmla="*/ 12048150 w 12192000"/>
              <a:gd name="connsiteY2297" fmla="*/ 3424807 h 6858000"/>
              <a:gd name="connsiteX2298" fmla="*/ 12042982 w 12192000"/>
              <a:gd name="connsiteY2298" fmla="*/ 3428854 h 6858000"/>
              <a:gd name="connsiteX2299" fmla="*/ 12038553 w 12192000"/>
              <a:gd name="connsiteY2299" fmla="*/ 3438567 h 6858000"/>
              <a:gd name="connsiteX2300" fmla="*/ 12026003 w 12192000"/>
              <a:gd name="connsiteY2300" fmla="*/ 3447876 h 6858000"/>
              <a:gd name="connsiteX2301" fmla="*/ 12022311 w 12192000"/>
              <a:gd name="connsiteY2301" fmla="*/ 3453946 h 6858000"/>
              <a:gd name="connsiteX2302" fmla="*/ 12017144 w 12192000"/>
              <a:gd name="connsiteY2302" fmla="*/ 3453946 h 6858000"/>
              <a:gd name="connsiteX2303" fmla="*/ 12015667 w 12192000"/>
              <a:gd name="connsiteY2303" fmla="*/ 3456779 h 6858000"/>
              <a:gd name="connsiteX2304" fmla="*/ 12009761 w 12192000"/>
              <a:gd name="connsiteY2304" fmla="*/ 3456375 h 6858000"/>
              <a:gd name="connsiteX2305" fmla="*/ 11998687 w 12192000"/>
              <a:gd name="connsiteY2305" fmla="*/ 3462850 h 6858000"/>
              <a:gd name="connsiteX2306" fmla="*/ 11994996 w 12192000"/>
              <a:gd name="connsiteY2306" fmla="*/ 3466897 h 6858000"/>
              <a:gd name="connsiteX2307" fmla="*/ 11990567 w 12192000"/>
              <a:gd name="connsiteY2307" fmla="*/ 3468516 h 6858000"/>
              <a:gd name="connsiteX2308" fmla="*/ 11986876 w 12192000"/>
              <a:gd name="connsiteY2308" fmla="*/ 3453137 h 6858000"/>
              <a:gd name="connsiteX2309" fmla="*/ 11990567 w 12192000"/>
              <a:gd name="connsiteY2309" fmla="*/ 3441805 h 6858000"/>
              <a:gd name="connsiteX2310" fmla="*/ 11989829 w 12192000"/>
              <a:gd name="connsiteY2310" fmla="*/ 3426426 h 6858000"/>
              <a:gd name="connsiteX2311" fmla="*/ 11992043 w 12192000"/>
              <a:gd name="connsiteY2311" fmla="*/ 3417522 h 6858000"/>
              <a:gd name="connsiteX2312" fmla="*/ 11992043 w 12192000"/>
              <a:gd name="connsiteY2312" fmla="*/ 3409023 h 6858000"/>
              <a:gd name="connsiteX2313" fmla="*/ 11987614 w 12192000"/>
              <a:gd name="connsiteY2313" fmla="*/ 3407809 h 6858000"/>
              <a:gd name="connsiteX2314" fmla="*/ 11977278 w 12192000"/>
              <a:gd name="connsiteY2314" fmla="*/ 3404166 h 6858000"/>
              <a:gd name="connsiteX2315" fmla="*/ 11979493 w 12192000"/>
              <a:gd name="connsiteY2315" fmla="*/ 3398500 h 6858000"/>
              <a:gd name="connsiteX2316" fmla="*/ 10993199 w 12192000"/>
              <a:gd name="connsiteY2316" fmla="*/ 3389192 h 6858000"/>
              <a:gd name="connsiteX2317" fmla="*/ 11005750 w 12192000"/>
              <a:gd name="connsiteY2317" fmla="*/ 3401738 h 6858000"/>
              <a:gd name="connsiteX2318" fmla="*/ 11000582 w 12192000"/>
              <a:gd name="connsiteY2318" fmla="*/ 3402548 h 6858000"/>
              <a:gd name="connsiteX2319" fmla="*/ 10993199 w 12192000"/>
              <a:gd name="connsiteY2319" fmla="*/ 3396882 h 6858000"/>
              <a:gd name="connsiteX2320" fmla="*/ 10993199 w 12192000"/>
              <a:gd name="connsiteY2320" fmla="*/ 3389192 h 6858000"/>
              <a:gd name="connsiteX2321" fmla="*/ 10529582 w 12192000"/>
              <a:gd name="connsiteY2321" fmla="*/ 3387168 h 6858000"/>
              <a:gd name="connsiteX2322" fmla="*/ 10529582 w 12192000"/>
              <a:gd name="connsiteY2322" fmla="*/ 3391620 h 6858000"/>
              <a:gd name="connsiteX2323" fmla="*/ 10523676 w 12192000"/>
              <a:gd name="connsiteY2323" fmla="*/ 3396072 h 6858000"/>
              <a:gd name="connsiteX2324" fmla="*/ 10520723 w 12192000"/>
              <a:gd name="connsiteY2324" fmla="*/ 3406190 h 6858000"/>
              <a:gd name="connsiteX2325" fmla="*/ 10524415 w 12192000"/>
              <a:gd name="connsiteY2325" fmla="*/ 3412261 h 6858000"/>
              <a:gd name="connsiteX2326" fmla="*/ 10525153 w 12192000"/>
              <a:gd name="connsiteY2326" fmla="*/ 3420760 h 6858000"/>
              <a:gd name="connsiteX2327" fmla="*/ 10518509 w 12192000"/>
              <a:gd name="connsiteY2327" fmla="*/ 3435329 h 6858000"/>
              <a:gd name="connsiteX2328" fmla="*/ 10515556 w 12192000"/>
              <a:gd name="connsiteY2328" fmla="*/ 3429259 h 6858000"/>
              <a:gd name="connsiteX2329" fmla="*/ 10518509 w 12192000"/>
              <a:gd name="connsiteY2329" fmla="*/ 3421569 h 6858000"/>
              <a:gd name="connsiteX2330" fmla="*/ 10512603 w 12192000"/>
              <a:gd name="connsiteY2330" fmla="*/ 3411047 h 6858000"/>
              <a:gd name="connsiteX2331" fmla="*/ 10516294 w 12192000"/>
              <a:gd name="connsiteY2331" fmla="*/ 3404976 h 6858000"/>
              <a:gd name="connsiteX2332" fmla="*/ 10516294 w 12192000"/>
              <a:gd name="connsiteY2332" fmla="*/ 3391620 h 6858000"/>
              <a:gd name="connsiteX2333" fmla="*/ 11870971 w 12192000"/>
              <a:gd name="connsiteY2333" fmla="*/ 3376646 h 6858000"/>
              <a:gd name="connsiteX2334" fmla="*/ 11878354 w 12192000"/>
              <a:gd name="connsiteY2334" fmla="*/ 3377860 h 6858000"/>
              <a:gd name="connsiteX2335" fmla="*/ 11884998 w 12192000"/>
              <a:gd name="connsiteY2335" fmla="*/ 3383931 h 6858000"/>
              <a:gd name="connsiteX2336" fmla="*/ 11894595 w 12192000"/>
              <a:gd name="connsiteY2336" fmla="*/ 3385954 h 6858000"/>
              <a:gd name="connsiteX2337" fmla="*/ 11896810 w 12192000"/>
              <a:gd name="connsiteY2337" fmla="*/ 3390811 h 6858000"/>
              <a:gd name="connsiteX2338" fmla="*/ 11892380 w 12192000"/>
              <a:gd name="connsiteY2338" fmla="*/ 3395667 h 6858000"/>
              <a:gd name="connsiteX2339" fmla="*/ 11886474 w 12192000"/>
              <a:gd name="connsiteY2339" fmla="*/ 3392834 h 6858000"/>
              <a:gd name="connsiteX2340" fmla="*/ 11875401 w 12192000"/>
              <a:gd name="connsiteY2340" fmla="*/ 3392430 h 6858000"/>
              <a:gd name="connsiteX2341" fmla="*/ 11870971 w 12192000"/>
              <a:gd name="connsiteY2341" fmla="*/ 3387573 h 6858000"/>
              <a:gd name="connsiteX2342" fmla="*/ 11867280 w 12192000"/>
              <a:gd name="connsiteY2342" fmla="*/ 3380693 h 6858000"/>
              <a:gd name="connsiteX2343" fmla="*/ 11870971 w 12192000"/>
              <a:gd name="connsiteY2343" fmla="*/ 3376646 h 6858000"/>
              <a:gd name="connsiteX2344" fmla="*/ 12013452 w 12192000"/>
              <a:gd name="connsiteY2344" fmla="*/ 3368147 h 6858000"/>
              <a:gd name="connsiteX2345" fmla="*/ 12020835 w 12192000"/>
              <a:gd name="connsiteY2345" fmla="*/ 3371385 h 6858000"/>
              <a:gd name="connsiteX2346" fmla="*/ 12020097 w 12192000"/>
              <a:gd name="connsiteY2346" fmla="*/ 3375836 h 6858000"/>
              <a:gd name="connsiteX2347" fmla="*/ 12010499 w 12192000"/>
              <a:gd name="connsiteY2347" fmla="*/ 3376646 h 6858000"/>
              <a:gd name="connsiteX2348" fmla="*/ 12009023 w 12192000"/>
              <a:gd name="connsiteY2348" fmla="*/ 3371385 h 6858000"/>
              <a:gd name="connsiteX2349" fmla="*/ 12047412 w 12192000"/>
              <a:gd name="connsiteY2349" fmla="*/ 3364504 h 6858000"/>
              <a:gd name="connsiteX2350" fmla="*/ 12054056 w 12192000"/>
              <a:gd name="connsiteY2350" fmla="*/ 3366528 h 6858000"/>
              <a:gd name="connsiteX2351" fmla="*/ 12053318 w 12192000"/>
              <a:gd name="connsiteY2351" fmla="*/ 3369361 h 6858000"/>
              <a:gd name="connsiteX2352" fmla="*/ 12057009 w 12192000"/>
              <a:gd name="connsiteY2352" fmla="*/ 3369361 h 6858000"/>
              <a:gd name="connsiteX2353" fmla="*/ 12065129 w 12192000"/>
              <a:gd name="connsiteY2353" fmla="*/ 3376646 h 6858000"/>
              <a:gd name="connsiteX2354" fmla="*/ 12071774 w 12192000"/>
              <a:gd name="connsiteY2354" fmla="*/ 3377860 h 6858000"/>
              <a:gd name="connsiteX2355" fmla="*/ 12087277 w 12192000"/>
              <a:gd name="connsiteY2355" fmla="*/ 3386764 h 6858000"/>
              <a:gd name="connsiteX2356" fmla="*/ 12093183 w 12192000"/>
              <a:gd name="connsiteY2356" fmla="*/ 3394049 h 6858000"/>
              <a:gd name="connsiteX2357" fmla="*/ 12093183 w 12192000"/>
              <a:gd name="connsiteY2357" fmla="*/ 3399715 h 6858000"/>
              <a:gd name="connsiteX2358" fmla="*/ 12085062 w 12192000"/>
              <a:gd name="connsiteY2358" fmla="*/ 3400524 h 6858000"/>
              <a:gd name="connsiteX2359" fmla="*/ 12073250 w 12192000"/>
              <a:gd name="connsiteY2359" fmla="*/ 3396072 h 6858000"/>
              <a:gd name="connsiteX2360" fmla="*/ 12062915 w 12192000"/>
              <a:gd name="connsiteY2360" fmla="*/ 3383121 h 6858000"/>
              <a:gd name="connsiteX2361" fmla="*/ 12055532 w 12192000"/>
              <a:gd name="connsiteY2361" fmla="*/ 3383931 h 6858000"/>
              <a:gd name="connsiteX2362" fmla="*/ 12047412 w 12192000"/>
              <a:gd name="connsiteY2362" fmla="*/ 3396072 h 6858000"/>
              <a:gd name="connsiteX2363" fmla="*/ 12045197 w 12192000"/>
              <a:gd name="connsiteY2363" fmla="*/ 3390811 h 6858000"/>
              <a:gd name="connsiteX2364" fmla="*/ 12045197 w 12192000"/>
              <a:gd name="connsiteY2364" fmla="*/ 3385550 h 6858000"/>
              <a:gd name="connsiteX2365" fmla="*/ 12049626 w 12192000"/>
              <a:gd name="connsiteY2365" fmla="*/ 3381907 h 6858000"/>
              <a:gd name="connsiteX2366" fmla="*/ 12047412 w 12192000"/>
              <a:gd name="connsiteY2366" fmla="*/ 3374622 h 6858000"/>
              <a:gd name="connsiteX2367" fmla="*/ 12063653 w 12192000"/>
              <a:gd name="connsiteY2367" fmla="*/ 3362886 h 6858000"/>
              <a:gd name="connsiteX2368" fmla="*/ 12070297 w 12192000"/>
              <a:gd name="connsiteY2368" fmla="*/ 3364909 h 6858000"/>
              <a:gd name="connsiteX2369" fmla="*/ 12078418 w 12192000"/>
              <a:gd name="connsiteY2369" fmla="*/ 3374622 h 6858000"/>
              <a:gd name="connsiteX2370" fmla="*/ 12073988 w 12192000"/>
              <a:gd name="connsiteY2370" fmla="*/ 3374622 h 6858000"/>
              <a:gd name="connsiteX2371" fmla="*/ 12066606 w 12192000"/>
              <a:gd name="connsiteY2371" fmla="*/ 3367337 h 6858000"/>
              <a:gd name="connsiteX2372" fmla="*/ 12132310 w 12192000"/>
              <a:gd name="connsiteY2372" fmla="*/ 3362076 h 6858000"/>
              <a:gd name="connsiteX2373" fmla="*/ 12136739 w 12192000"/>
              <a:gd name="connsiteY2373" fmla="*/ 3364100 h 6858000"/>
              <a:gd name="connsiteX2374" fmla="*/ 12139692 w 12192000"/>
              <a:gd name="connsiteY2374" fmla="*/ 3362886 h 6858000"/>
              <a:gd name="connsiteX2375" fmla="*/ 12145598 w 12192000"/>
              <a:gd name="connsiteY2375" fmla="*/ 3363290 h 6858000"/>
              <a:gd name="connsiteX2376" fmla="*/ 12150766 w 12192000"/>
              <a:gd name="connsiteY2376" fmla="*/ 3371789 h 6858000"/>
              <a:gd name="connsiteX2377" fmla="*/ 12159625 w 12192000"/>
              <a:gd name="connsiteY2377" fmla="*/ 3382312 h 6858000"/>
              <a:gd name="connsiteX2378" fmla="*/ 12163316 w 12192000"/>
              <a:gd name="connsiteY2378" fmla="*/ 3384740 h 6858000"/>
              <a:gd name="connsiteX2379" fmla="*/ 12162578 w 12192000"/>
              <a:gd name="connsiteY2379" fmla="*/ 3390001 h 6858000"/>
              <a:gd name="connsiteX2380" fmla="*/ 12164054 w 12192000"/>
              <a:gd name="connsiteY2380" fmla="*/ 3406190 h 6858000"/>
              <a:gd name="connsiteX2381" fmla="*/ 12163316 w 12192000"/>
              <a:gd name="connsiteY2381" fmla="*/ 3419546 h 6858000"/>
              <a:gd name="connsiteX2382" fmla="*/ 12169222 w 12192000"/>
              <a:gd name="connsiteY2382" fmla="*/ 3423997 h 6858000"/>
              <a:gd name="connsiteX2383" fmla="*/ 12172175 w 12192000"/>
              <a:gd name="connsiteY2383" fmla="*/ 3432092 h 6858000"/>
              <a:gd name="connsiteX2384" fmla="*/ 12176604 w 12192000"/>
              <a:gd name="connsiteY2384" fmla="*/ 3437758 h 6858000"/>
              <a:gd name="connsiteX2385" fmla="*/ 12171437 w 12192000"/>
              <a:gd name="connsiteY2385" fmla="*/ 3435734 h 6858000"/>
              <a:gd name="connsiteX2386" fmla="*/ 12169222 w 12192000"/>
              <a:gd name="connsiteY2386" fmla="*/ 3438162 h 6858000"/>
              <a:gd name="connsiteX2387" fmla="*/ 12166269 w 12192000"/>
              <a:gd name="connsiteY2387" fmla="*/ 3436544 h 6858000"/>
              <a:gd name="connsiteX2388" fmla="*/ 12151504 w 12192000"/>
              <a:gd name="connsiteY2388" fmla="*/ 3435734 h 6858000"/>
              <a:gd name="connsiteX2389" fmla="*/ 12148551 w 12192000"/>
              <a:gd name="connsiteY2389" fmla="*/ 3429663 h 6858000"/>
              <a:gd name="connsiteX2390" fmla="*/ 12140430 w 12192000"/>
              <a:gd name="connsiteY2390" fmla="*/ 3424807 h 6858000"/>
              <a:gd name="connsiteX2391" fmla="*/ 12136739 w 12192000"/>
              <a:gd name="connsiteY2391" fmla="*/ 3422379 h 6858000"/>
              <a:gd name="connsiteX2392" fmla="*/ 12135263 w 12192000"/>
              <a:gd name="connsiteY2392" fmla="*/ 3419950 h 6858000"/>
              <a:gd name="connsiteX2393" fmla="*/ 12130095 w 12192000"/>
              <a:gd name="connsiteY2393" fmla="*/ 3421569 h 6858000"/>
              <a:gd name="connsiteX2394" fmla="*/ 12131571 w 12192000"/>
              <a:gd name="connsiteY2394" fmla="*/ 3419546 h 6858000"/>
              <a:gd name="connsiteX2395" fmla="*/ 12136739 w 12192000"/>
              <a:gd name="connsiteY2395" fmla="*/ 3413880 h 6858000"/>
              <a:gd name="connsiteX2396" fmla="*/ 12138216 w 12192000"/>
              <a:gd name="connsiteY2396" fmla="*/ 3409832 h 6858000"/>
              <a:gd name="connsiteX2397" fmla="*/ 12133048 w 12192000"/>
              <a:gd name="connsiteY2397" fmla="*/ 3406595 h 6858000"/>
              <a:gd name="connsiteX2398" fmla="*/ 12121974 w 12192000"/>
              <a:gd name="connsiteY2398" fmla="*/ 3394453 h 6858000"/>
              <a:gd name="connsiteX2399" fmla="*/ 12108686 w 12192000"/>
              <a:gd name="connsiteY2399" fmla="*/ 3385145 h 6858000"/>
              <a:gd name="connsiteX2400" fmla="*/ 12101303 w 12192000"/>
              <a:gd name="connsiteY2400" fmla="*/ 3370575 h 6858000"/>
              <a:gd name="connsiteX2401" fmla="*/ 12101303 w 12192000"/>
              <a:gd name="connsiteY2401" fmla="*/ 3364504 h 6858000"/>
              <a:gd name="connsiteX2402" fmla="*/ 12105733 w 12192000"/>
              <a:gd name="connsiteY2402" fmla="*/ 3366123 h 6858000"/>
              <a:gd name="connsiteX2403" fmla="*/ 12113115 w 12192000"/>
              <a:gd name="connsiteY2403" fmla="*/ 3366123 h 6858000"/>
              <a:gd name="connsiteX2404" fmla="*/ 12123451 w 12192000"/>
              <a:gd name="connsiteY2404" fmla="*/ 3366528 h 6858000"/>
              <a:gd name="connsiteX2405" fmla="*/ 12127142 w 12192000"/>
              <a:gd name="connsiteY2405" fmla="*/ 3362886 h 6858000"/>
              <a:gd name="connsiteX2406" fmla="*/ 11994258 w 12192000"/>
              <a:gd name="connsiteY2406" fmla="*/ 3357624 h 6858000"/>
              <a:gd name="connsiteX2407" fmla="*/ 11992043 w 12192000"/>
              <a:gd name="connsiteY2407" fmla="*/ 3368147 h 6858000"/>
              <a:gd name="connsiteX2408" fmla="*/ 11995735 w 12192000"/>
              <a:gd name="connsiteY2408" fmla="*/ 3376241 h 6858000"/>
              <a:gd name="connsiteX2409" fmla="*/ 11991305 w 12192000"/>
              <a:gd name="connsiteY2409" fmla="*/ 3387573 h 6858000"/>
              <a:gd name="connsiteX2410" fmla="*/ 11985399 w 12192000"/>
              <a:gd name="connsiteY2410" fmla="*/ 3389597 h 6858000"/>
              <a:gd name="connsiteX2411" fmla="*/ 11980231 w 12192000"/>
              <a:gd name="connsiteY2411" fmla="*/ 3377455 h 6858000"/>
              <a:gd name="connsiteX2412" fmla="*/ 11986137 w 12192000"/>
              <a:gd name="connsiteY2412" fmla="*/ 3369766 h 6858000"/>
              <a:gd name="connsiteX2413" fmla="*/ 11990567 w 12192000"/>
              <a:gd name="connsiteY2413" fmla="*/ 3360862 h 6858000"/>
              <a:gd name="connsiteX2414" fmla="*/ 11994258 w 12192000"/>
              <a:gd name="connsiteY2414" fmla="*/ 3357624 h 6858000"/>
              <a:gd name="connsiteX2415" fmla="*/ 12034861 w 12192000"/>
              <a:gd name="connsiteY2415" fmla="*/ 3336174 h 6858000"/>
              <a:gd name="connsiteX2416" fmla="*/ 12044459 w 12192000"/>
              <a:gd name="connsiteY2416" fmla="*/ 3345483 h 6858000"/>
              <a:gd name="connsiteX2417" fmla="*/ 12045935 w 12192000"/>
              <a:gd name="connsiteY2417" fmla="*/ 3350744 h 6858000"/>
              <a:gd name="connsiteX2418" fmla="*/ 12043720 w 12192000"/>
              <a:gd name="connsiteY2418" fmla="*/ 3355196 h 6858000"/>
              <a:gd name="connsiteX2419" fmla="*/ 12030432 w 12192000"/>
              <a:gd name="connsiteY2419" fmla="*/ 3342245 h 6858000"/>
              <a:gd name="connsiteX2420" fmla="*/ 12031170 w 12192000"/>
              <a:gd name="connsiteY2420" fmla="*/ 3336984 h 6858000"/>
              <a:gd name="connsiteX2421" fmla="*/ 10534012 w 12192000"/>
              <a:gd name="connsiteY2421" fmla="*/ 3320795 h 6858000"/>
              <a:gd name="connsiteX2422" fmla="*/ 10536226 w 12192000"/>
              <a:gd name="connsiteY2422" fmla="*/ 3326056 h 6858000"/>
              <a:gd name="connsiteX2423" fmla="*/ 10532535 w 12192000"/>
              <a:gd name="connsiteY2423" fmla="*/ 3333746 h 6858000"/>
              <a:gd name="connsiteX2424" fmla="*/ 10536226 w 12192000"/>
              <a:gd name="connsiteY2424" fmla="*/ 3336984 h 6858000"/>
              <a:gd name="connsiteX2425" fmla="*/ 10535488 w 12192000"/>
              <a:gd name="connsiteY2425" fmla="*/ 3346697 h 6858000"/>
              <a:gd name="connsiteX2426" fmla="*/ 10528106 w 12192000"/>
              <a:gd name="connsiteY2426" fmla="*/ 3356815 h 6858000"/>
              <a:gd name="connsiteX2427" fmla="*/ 10534750 w 12192000"/>
              <a:gd name="connsiteY2427" fmla="*/ 3360862 h 6858000"/>
              <a:gd name="connsiteX2428" fmla="*/ 10534750 w 12192000"/>
              <a:gd name="connsiteY2428" fmla="*/ 3373813 h 6858000"/>
              <a:gd name="connsiteX2429" fmla="*/ 10523676 w 12192000"/>
              <a:gd name="connsiteY2429" fmla="*/ 3381502 h 6858000"/>
              <a:gd name="connsiteX2430" fmla="*/ 10519247 w 12192000"/>
              <a:gd name="connsiteY2430" fmla="*/ 3377860 h 6858000"/>
              <a:gd name="connsiteX2431" fmla="*/ 10524415 w 12192000"/>
              <a:gd name="connsiteY2431" fmla="*/ 3358029 h 6858000"/>
              <a:gd name="connsiteX2432" fmla="*/ 10522938 w 12192000"/>
              <a:gd name="connsiteY2432" fmla="*/ 3351554 h 6858000"/>
              <a:gd name="connsiteX2433" fmla="*/ 10525891 w 12192000"/>
              <a:gd name="connsiteY2433" fmla="*/ 3346292 h 6858000"/>
              <a:gd name="connsiteX2434" fmla="*/ 10523676 w 12192000"/>
              <a:gd name="connsiteY2434" fmla="*/ 3330913 h 6858000"/>
              <a:gd name="connsiteX2435" fmla="*/ 11902716 w 12192000"/>
              <a:gd name="connsiteY2435" fmla="*/ 3316343 h 6858000"/>
              <a:gd name="connsiteX2436" fmla="*/ 11914528 w 12192000"/>
              <a:gd name="connsiteY2436" fmla="*/ 3319986 h 6858000"/>
              <a:gd name="connsiteX2437" fmla="*/ 11926340 w 12192000"/>
              <a:gd name="connsiteY2437" fmla="*/ 3317557 h 6858000"/>
              <a:gd name="connsiteX2438" fmla="*/ 11947010 w 12192000"/>
              <a:gd name="connsiteY2438" fmla="*/ 3334555 h 6858000"/>
              <a:gd name="connsiteX2439" fmla="*/ 11957346 w 12192000"/>
              <a:gd name="connsiteY2439" fmla="*/ 3338198 h 6858000"/>
              <a:gd name="connsiteX2440" fmla="*/ 11957346 w 12192000"/>
              <a:gd name="connsiteY2440" fmla="*/ 3346292 h 6858000"/>
              <a:gd name="connsiteX2441" fmla="*/ 11953655 w 12192000"/>
              <a:gd name="connsiteY2441" fmla="*/ 3352768 h 6858000"/>
              <a:gd name="connsiteX2442" fmla="*/ 11958822 w 12192000"/>
              <a:gd name="connsiteY2442" fmla="*/ 3359648 h 6858000"/>
              <a:gd name="connsiteX2443" fmla="*/ 11958822 w 12192000"/>
              <a:gd name="connsiteY2443" fmla="*/ 3367337 h 6858000"/>
              <a:gd name="connsiteX2444" fmla="*/ 11953655 w 12192000"/>
              <a:gd name="connsiteY2444" fmla="*/ 3370575 h 6858000"/>
              <a:gd name="connsiteX2445" fmla="*/ 11953655 w 12192000"/>
              <a:gd name="connsiteY2445" fmla="*/ 3377860 h 6858000"/>
              <a:gd name="connsiteX2446" fmla="*/ 11944796 w 12192000"/>
              <a:gd name="connsiteY2446" fmla="*/ 3384740 h 6858000"/>
              <a:gd name="connsiteX2447" fmla="*/ 11936675 w 12192000"/>
              <a:gd name="connsiteY2447" fmla="*/ 3383526 h 6858000"/>
              <a:gd name="connsiteX2448" fmla="*/ 11927078 w 12192000"/>
              <a:gd name="connsiteY2448" fmla="*/ 3372599 h 6858000"/>
              <a:gd name="connsiteX2449" fmla="*/ 11927078 w 12192000"/>
              <a:gd name="connsiteY2449" fmla="*/ 3364100 h 6858000"/>
              <a:gd name="connsiteX2450" fmla="*/ 11918957 w 12192000"/>
              <a:gd name="connsiteY2450" fmla="*/ 3360053 h 6858000"/>
              <a:gd name="connsiteX2451" fmla="*/ 11918957 w 12192000"/>
              <a:gd name="connsiteY2451" fmla="*/ 3345887 h 6858000"/>
              <a:gd name="connsiteX2452" fmla="*/ 11912313 w 12192000"/>
              <a:gd name="connsiteY2452" fmla="*/ 3337793 h 6858000"/>
              <a:gd name="connsiteX2453" fmla="*/ 11905669 w 12192000"/>
              <a:gd name="connsiteY2453" fmla="*/ 3335365 h 6858000"/>
              <a:gd name="connsiteX2454" fmla="*/ 11902716 w 12192000"/>
              <a:gd name="connsiteY2454" fmla="*/ 3324438 h 6858000"/>
              <a:gd name="connsiteX2455" fmla="*/ 11896072 w 12192000"/>
              <a:gd name="connsiteY2455" fmla="*/ 3324842 h 6858000"/>
              <a:gd name="connsiteX2456" fmla="*/ 11893857 w 12192000"/>
              <a:gd name="connsiteY2456" fmla="*/ 3320390 h 6858000"/>
              <a:gd name="connsiteX2457" fmla="*/ 11974325 w 12192000"/>
              <a:gd name="connsiteY2457" fmla="*/ 3312701 h 6858000"/>
              <a:gd name="connsiteX2458" fmla="*/ 11983923 w 12192000"/>
              <a:gd name="connsiteY2458" fmla="*/ 3315939 h 6858000"/>
              <a:gd name="connsiteX2459" fmla="*/ 11989090 w 12192000"/>
              <a:gd name="connsiteY2459" fmla="*/ 3323628 h 6858000"/>
              <a:gd name="connsiteX2460" fmla="*/ 11984661 w 12192000"/>
              <a:gd name="connsiteY2460" fmla="*/ 3328080 h 6858000"/>
              <a:gd name="connsiteX2461" fmla="*/ 11982446 w 12192000"/>
              <a:gd name="connsiteY2461" fmla="*/ 3333341 h 6858000"/>
              <a:gd name="connsiteX2462" fmla="*/ 11970634 w 12192000"/>
              <a:gd name="connsiteY2462" fmla="*/ 3326056 h 6858000"/>
              <a:gd name="connsiteX2463" fmla="*/ 11969158 w 12192000"/>
              <a:gd name="connsiteY2463" fmla="*/ 3319176 h 6858000"/>
              <a:gd name="connsiteX2464" fmla="*/ 11876877 w 12192000"/>
              <a:gd name="connsiteY2464" fmla="*/ 3300559 h 6858000"/>
              <a:gd name="connsiteX2465" fmla="*/ 11883521 w 12192000"/>
              <a:gd name="connsiteY2465" fmla="*/ 3300559 h 6858000"/>
              <a:gd name="connsiteX2466" fmla="*/ 11893119 w 12192000"/>
              <a:gd name="connsiteY2466" fmla="*/ 3309463 h 6858000"/>
              <a:gd name="connsiteX2467" fmla="*/ 11890166 w 12192000"/>
              <a:gd name="connsiteY2467" fmla="*/ 3311891 h 6858000"/>
              <a:gd name="connsiteX2468" fmla="*/ 11878354 w 12192000"/>
              <a:gd name="connsiteY2468" fmla="*/ 3307035 h 6858000"/>
              <a:gd name="connsiteX2469" fmla="*/ 12091706 w 12192000"/>
              <a:gd name="connsiteY2469" fmla="*/ 3288418 h 6858000"/>
              <a:gd name="connsiteX2470" fmla="*/ 12099089 w 12192000"/>
              <a:gd name="connsiteY2470" fmla="*/ 3295298 h 6858000"/>
              <a:gd name="connsiteX2471" fmla="*/ 12103518 w 12192000"/>
              <a:gd name="connsiteY2471" fmla="*/ 3304607 h 6858000"/>
              <a:gd name="connsiteX2472" fmla="*/ 12099827 w 12192000"/>
              <a:gd name="connsiteY2472" fmla="*/ 3314320 h 6858000"/>
              <a:gd name="connsiteX2473" fmla="*/ 12086539 w 12192000"/>
              <a:gd name="connsiteY2473" fmla="*/ 3316748 h 6858000"/>
              <a:gd name="connsiteX2474" fmla="*/ 12082109 w 12192000"/>
              <a:gd name="connsiteY2474" fmla="*/ 3311891 h 6858000"/>
              <a:gd name="connsiteX2475" fmla="*/ 12085800 w 12192000"/>
              <a:gd name="connsiteY2475" fmla="*/ 3309463 h 6858000"/>
              <a:gd name="connsiteX2476" fmla="*/ 12088753 w 12192000"/>
              <a:gd name="connsiteY2476" fmla="*/ 3302178 h 6858000"/>
              <a:gd name="connsiteX2477" fmla="*/ 12086539 w 12192000"/>
              <a:gd name="connsiteY2477" fmla="*/ 3292060 h 6858000"/>
              <a:gd name="connsiteX2478" fmla="*/ 11973587 w 12192000"/>
              <a:gd name="connsiteY2478" fmla="*/ 3277086 h 6858000"/>
              <a:gd name="connsiteX2479" fmla="*/ 11980970 w 12192000"/>
              <a:gd name="connsiteY2479" fmla="*/ 3281538 h 6858000"/>
              <a:gd name="connsiteX2480" fmla="*/ 11982446 w 12192000"/>
              <a:gd name="connsiteY2480" fmla="*/ 3288418 h 6858000"/>
              <a:gd name="connsiteX2481" fmla="*/ 11975064 w 12192000"/>
              <a:gd name="connsiteY2481" fmla="*/ 3284776 h 6858000"/>
              <a:gd name="connsiteX2482" fmla="*/ 11973587 w 12192000"/>
              <a:gd name="connsiteY2482" fmla="*/ 3277086 h 6858000"/>
              <a:gd name="connsiteX2483" fmla="*/ 11977278 w 12192000"/>
              <a:gd name="connsiteY2483" fmla="*/ 3236210 h 6858000"/>
              <a:gd name="connsiteX2484" fmla="*/ 11983184 w 12192000"/>
              <a:gd name="connsiteY2484" fmla="*/ 3240257 h 6858000"/>
              <a:gd name="connsiteX2485" fmla="*/ 11978755 w 12192000"/>
              <a:gd name="connsiteY2485" fmla="*/ 3245114 h 6858000"/>
              <a:gd name="connsiteX2486" fmla="*/ 11977278 w 12192000"/>
              <a:gd name="connsiteY2486" fmla="*/ 3258874 h 6858000"/>
              <a:gd name="connsiteX2487" fmla="*/ 11970634 w 12192000"/>
              <a:gd name="connsiteY2487" fmla="*/ 3264945 h 6858000"/>
              <a:gd name="connsiteX2488" fmla="*/ 11968419 w 12192000"/>
              <a:gd name="connsiteY2488" fmla="*/ 3258469 h 6858000"/>
              <a:gd name="connsiteX2489" fmla="*/ 11969896 w 12192000"/>
              <a:gd name="connsiteY2489" fmla="*/ 3254422 h 6858000"/>
              <a:gd name="connsiteX2490" fmla="*/ 11965467 w 12192000"/>
              <a:gd name="connsiteY2490" fmla="*/ 3242281 h 6858000"/>
              <a:gd name="connsiteX2491" fmla="*/ 2537355 w 12192000"/>
              <a:gd name="connsiteY2491" fmla="*/ 3103463 h 6858000"/>
              <a:gd name="connsiteX2492" fmla="*/ 2542522 w 12192000"/>
              <a:gd name="connsiteY2492" fmla="*/ 3108725 h 6858000"/>
              <a:gd name="connsiteX2493" fmla="*/ 2550643 w 12192000"/>
              <a:gd name="connsiteY2493" fmla="*/ 3109939 h 6858000"/>
              <a:gd name="connsiteX2494" fmla="*/ 2544737 w 12192000"/>
              <a:gd name="connsiteY2494" fmla="*/ 3113986 h 6858000"/>
              <a:gd name="connsiteX2495" fmla="*/ 2538093 w 12192000"/>
              <a:gd name="connsiteY2495" fmla="*/ 3111558 h 6858000"/>
              <a:gd name="connsiteX2496" fmla="*/ 2533664 w 12192000"/>
              <a:gd name="connsiteY2496" fmla="*/ 3105082 h 6858000"/>
              <a:gd name="connsiteX2497" fmla="*/ 2614870 w 12192000"/>
              <a:gd name="connsiteY2497" fmla="*/ 3090917 h 6858000"/>
              <a:gd name="connsiteX2498" fmla="*/ 2651044 w 12192000"/>
              <a:gd name="connsiteY2498" fmla="*/ 3093750 h 6858000"/>
              <a:gd name="connsiteX2499" fmla="*/ 2671715 w 12192000"/>
              <a:gd name="connsiteY2499" fmla="*/ 3091322 h 6858000"/>
              <a:gd name="connsiteX2500" fmla="*/ 2677621 w 12192000"/>
              <a:gd name="connsiteY2500" fmla="*/ 3093750 h 6858000"/>
              <a:gd name="connsiteX2501" fmla="*/ 2680574 w 12192000"/>
              <a:gd name="connsiteY2501" fmla="*/ 3099821 h 6858000"/>
              <a:gd name="connsiteX2502" fmla="*/ 2689433 w 12192000"/>
              <a:gd name="connsiteY2502" fmla="*/ 3102249 h 6858000"/>
              <a:gd name="connsiteX2503" fmla="*/ 2676883 w 12192000"/>
              <a:gd name="connsiteY2503" fmla="*/ 3115200 h 6858000"/>
              <a:gd name="connsiteX2504" fmla="*/ 2659903 w 12192000"/>
              <a:gd name="connsiteY2504" fmla="*/ 3122080 h 6858000"/>
              <a:gd name="connsiteX2505" fmla="*/ 2653997 w 12192000"/>
              <a:gd name="connsiteY2505" fmla="*/ 3119247 h 6858000"/>
              <a:gd name="connsiteX2506" fmla="*/ 2636279 w 12192000"/>
              <a:gd name="connsiteY2506" fmla="*/ 3123295 h 6858000"/>
              <a:gd name="connsiteX2507" fmla="*/ 2630374 w 12192000"/>
              <a:gd name="connsiteY2507" fmla="*/ 3121271 h 6858000"/>
              <a:gd name="connsiteX2508" fmla="*/ 2606011 w 12192000"/>
              <a:gd name="connsiteY2508" fmla="*/ 3120057 h 6858000"/>
              <a:gd name="connsiteX2509" fmla="*/ 2602320 w 12192000"/>
              <a:gd name="connsiteY2509" fmla="*/ 3112367 h 6858000"/>
              <a:gd name="connsiteX2510" fmla="*/ 2603797 w 12192000"/>
              <a:gd name="connsiteY2510" fmla="*/ 3107915 h 6858000"/>
              <a:gd name="connsiteX2511" fmla="*/ 2602320 w 12192000"/>
              <a:gd name="connsiteY2511" fmla="*/ 3101440 h 6858000"/>
              <a:gd name="connsiteX2512" fmla="*/ 2611179 w 12192000"/>
              <a:gd name="connsiteY2512" fmla="*/ 3097797 h 6858000"/>
              <a:gd name="connsiteX2513" fmla="*/ 2095147 w 12192000"/>
              <a:gd name="connsiteY2513" fmla="*/ 3090108 h 6858000"/>
              <a:gd name="connsiteX2514" fmla="*/ 2132797 w 12192000"/>
              <a:gd name="connsiteY2514" fmla="*/ 3092131 h 6858000"/>
              <a:gd name="connsiteX2515" fmla="*/ 2142394 w 12192000"/>
              <a:gd name="connsiteY2515" fmla="*/ 3106296 h 6858000"/>
              <a:gd name="connsiteX2516" fmla="*/ 2154944 w 12192000"/>
              <a:gd name="connsiteY2516" fmla="*/ 3108725 h 6858000"/>
              <a:gd name="connsiteX2517" fmla="*/ 2163065 w 12192000"/>
              <a:gd name="connsiteY2517" fmla="*/ 3116414 h 6858000"/>
              <a:gd name="connsiteX2518" fmla="*/ 2162327 w 12192000"/>
              <a:gd name="connsiteY2518" fmla="*/ 3120866 h 6858000"/>
              <a:gd name="connsiteX2519" fmla="*/ 2145347 w 12192000"/>
              <a:gd name="connsiteY2519" fmla="*/ 3120866 h 6858000"/>
              <a:gd name="connsiteX2520" fmla="*/ 2138703 w 12192000"/>
              <a:gd name="connsiteY2520" fmla="*/ 3117628 h 6858000"/>
              <a:gd name="connsiteX2521" fmla="*/ 2135012 w 12192000"/>
              <a:gd name="connsiteY2521" fmla="*/ 3124913 h 6858000"/>
              <a:gd name="connsiteX2522" fmla="*/ 2129844 w 12192000"/>
              <a:gd name="connsiteY2522" fmla="*/ 3126532 h 6858000"/>
              <a:gd name="connsiteX2523" fmla="*/ 2126153 w 12192000"/>
              <a:gd name="connsiteY2523" fmla="*/ 3122080 h 6858000"/>
              <a:gd name="connsiteX2524" fmla="*/ 2117294 w 12192000"/>
              <a:gd name="connsiteY2524" fmla="*/ 3122080 h 6858000"/>
              <a:gd name="connsiteX2525" fmla="*/ 2117294 w 12192000"/>
              <a:gd name="connsiteY2525" fmla="*/ 3131794 h 6858000"/>
              <a:gd name="connsiteX2526" fmla="*/ 2104744 w 12192000"/>
              <a:gd name="connsiteY2526" fmla="*/ 3131389 h 6858000"/>
              <a:gd name="connsiteX2527" fmla="*/ 2097361 w 12192000"/>
              <a:gd name="connsiteY2527" fmla="*/ 3125723 h 6858000"/>
              <a:gd name="connsiteX2528" fmla="*/ 2085549 w 12192000"/>
              <a:gd name="connsiteY2528" fmla="*/ 3126128 h 6858000"/>
              <a:gd name="connsiteX2529" fmla="*/ 2078905 w 12192000"/>
              <a:gd name="connsiteY2529" fmla="*/ 3121271 h 6858000"/>
              <a:gd name="connsiteX2530" fmla="*/ 2072999 w 12192000"/>
              <a:gd name="connsiteY2530" fmla="*/ 3109129 h 6858000"/>
              <a:gd name="connsiteX2531" fmla="*/ 2067093 w 12192000"/>
              <a:gd name="connsiteY2531" fmla="*/ 3106701 h 6858000"/>
              <a:gd name="connsiteX2532" fmla="*/ 2060449 w 12192000"/>
              <a:gd name="connsiteY2532" fmla="*/ 3108725 h 6858000"/>
              <a:gd name="connsiteX2533" fmla="*/ 2051590 w 12192000"/>
              <a:gd name="connsiteY2533" fmla="*/ 3101845 h 6858000"/>
              <a:gd name="connsiteX2534" fmla="*/ 2056758 w 12192000"/>
              <a:gd name="connsiteY2534" fmla="*/ 3094155 h 6858000"/>
              <a:gd name="connsiteX2535" fmla="*/ 2065617 w 12192000"/>
              <a:gd name="connsiteY2535" fmla="*/ 3092536 h 6858000"/>
              <a:gd name="connsiteX2536" fmla="*/ 2076690 w 12192000"/>
              <a:gd name="connsiteY2536" fmla="*/ 3093750 h 6858000"/>
              <a:gd name="connsiteX2537" fmla="*/ 2318096 w 12192000"/>
              <a:gd name="connsiteY2537" fmla="*/ 3065016 h 6858000"/>
              <a:gd name="connsiteX2538" fmla="*/ 2327694 w 12192000"/>
              <a:gd name="connsiteY2538" fmla="*/ 3071896 h 6858000"/>
              <a:gd name="connsiteX2539" fmla="*/ 2329908 w 12192000"/>
              <a:gd name="connsiteY2539" fmla="*/ 3078776 h 6858000"/>
              <a:gd name="connsiteX2540" fmla="*/ 2315882 w 12192000"/>
              <a:gd name="connsiteY2540" fmla="*/ 3073919 h 6858000"/>
              <a:gd name="connsiteX2541" fmla="*/ 2309237 w 12192000"/>
              <a:gd name="connsiteY2541" fmla="*/ 3069063 h 6858000"/>
              <a:gd name="connsiteX2542" fmla="*/ 11902716 w 12192000"/>
              <a:gd name="connsiteY2542" fmla="*/ 3063397 h 6858000"/>
              <a:gd name="connsiteX2543" fmla="*/ 11921910 w 12192000"/>
              <a:gd name="connsiteY2543" fmla="*/ 3066634 h 6858000"/>
              <a:gd name="connsiteX2544" fmla="*/ 11930031 w 12192000"/>
              <a:gd name="connsiteY2544" fmla="*/ 3075133 h 6858000"/>
              <a:gd name="connsiteX2545" fmla="*/ 11937413 w 12192000"/>
              <a:gd name="connsiteY2545" fmla="*/ 3079585 h 6858000"/>
              <a:gd name="connsiteX2546" fmla="*/ 11939628 w 12192000"/>
              <a:gd name="connsiteY2546" fmla="*/ 3074729 h 6858000"/>
              <a:gd name="connsiteX2547" fmla="*/ 11953655 w 12192000"/>
              <a:gd name="connsiteY2547" fmla="*/ 3074729 h 6858000"/>
              <a:gd name="connsiteX2548" fmla="*/ 11961037 w 12192000"/>
              <a:gd name="connsiteY2548" fmla="*/ 3069467 h 6858000"/>
              <a:gd name="connsiteX2549" fmla="*/ 11961775 w 12192000"/>
              <a:gd name="connsiteY2549" fmla="*/ 3065016 h 6858000"/>
              <a:gd name="connsiteX2550" fmla="*/ 11966205 w 12192000"/>
              <a:gd name="connsiteY2550" fmla="*/ 3063397 h 6858000"/>
              <a:gd name="connsiteX2551" fmla="*/ 11972849 w 12192000"/>
              <a:gd name="connsiteY2551" fmla="*/ 3071491 h 6858000"/>
              <a:gd name="connsiteX2552" fmla="*/ 11972111 w 12192000"/>
              <a:gd name="connsiteY2552" fmla="*/ 3077966 h 6858000"/>
              <a:gd name="connsiteX2553" fmla="*/ 11966205 w 12192000"/>
              <a:gd name="connsiteY2553" fmla="*/ 3084442 h 6858000"/>
              <a:gd name="connsiteX2554" fmla="*/ 11963990 w 12192000"/>
              <a:gd name="connsiteY2554" fmla="*/ 3102249 h 6858000"/>
              <a:gd name="connsiteX2555" fmla="*/ 11972849 w 12192000"/>
              <a:gd name="connsiteY2555" fmla="*/ 3116414 h 6858000"/>
              <a:gd name="connsiteX2556" fmla="*/ 11978755 w 12192000"/>
              <a:gd name="connsiteY2556" fmla="*/ 3118438 h 6858000"/>
              <a:gd name="connsiteX2557" fmla="*/ 11981708 w 12192000"/>
              <a:gd name="connsiteY2557" fmla="*/ 3130175 h 6858000"/>
              <a:gd name="connsiteX2558" fmla="*/ 11986876 w 12192000"/>
              <a:gd name="connsiteY2558" fmla="*/ 3135841 h 6858000"/>
              <a:gd name="connsiteX2559" fmla="*/ 11982446 w 12192000"/>
              <a:gd name="connsiteY2559" fmla="*/ 3157291 h 6858000"/>
              <a:gd name="connsiteX2560" fmla="*/ 11976540 w 12192000"/>
              <a:gd name="connsiteY2560" fmla="*/ 3170646 h 6858000"/>
              <a:gd name="connsiteX2561" fmla="*/ 11978755 w 12192000"/>
              <a:gd name="connsiteY2561" fmla="*/ 3181573 h 6858000"/>
              <a:gd name="connsiteX2562" fmla="*/ 11970634 w 12192000"/>
              <a:gd name="connsiteY2562" fmla="*/ 3193715 h 6858000"/>
              <a:gd name="connsiteX2563" fmla="*/ 11969896 w 12192000"/>
              <a:gd name="connsiteY2563" fmla="*/ 3189263 h 6858000"/>
              <a:gd name="connsiteX2564" fmla="*/ 11973587 w 12192000"/>
              <a:gd name="connsiteY2564" fmla="*/ 3182383 h 6858000"/>
              <a:gd name="connsiteX2565" fmla="*/ 11966943 w 12192000"/>
              <a:gd name="connsiteY2565" fmla="*/ 3185621 h 6858000"/>
              <a:gd name="connsiteX2566" fmla="*/ 11951440 w 12192000"/>
              <a:gd name="connsiteY2566" fmla="*/ 3199381 h 6858000"/>
              <a:gd name="connsiteX2567" fmla="*/ 11948487 w 12192000"/>
              <a:gd name="connsiteY2567" fmla="*/ 3207475 h 6858000"/>
              <a:gd name="connsiteX2568" fmla="*/ 11949225 w 12192000"/>
              <a:gd name="connsiteY2568" fmla="*/ 3217998 h 6858000"/>
              <a:gd name="connsiteX2569" fmla="*/ 11944057 w 12192000"/>
              <a:gd name="connsiteY2569" fmla="*/ 3224878 h 6858000"/>
              <a:gd name="connsiteX2570" fmla="*/ 11942581 w 12192000"/>
              <a:gd name="connsiteY2570" fmla="*/ 3236210 h 6858000"/>
              <a:gd name="connsiteX2571" fmla="*/ 11947749 w 12192000"/>
              <a:gd name="connsiteY2571" fmla="*/ 3239852 h 6858000"/>
              <a:gd name="connsiteX2572" fmla="*/ 11952916 w 12192000"/>
              <a:gd name="connsiteY2572" fmla="*/ 3251994 h 6858000"/>
              <a:gd name="connsiteX2573" fmla="*/ 11959561 w 12192000"/>
              <a:gd name="connsiteY2573" fmla="*/ 3258469 h 6858000"/>
              <a:gd name="connsiteX2574" fmla="*/ 11955131 w 12192000"/>
              <a:gd name="connsiteY2574" fmla="*/ 3263730 h 6858000"/>
              <a:gd name="connsiteX2575" fmla="*/ 11955131 w 12192000"/>
              <a:gd name="connsiteY2575" fmla="*/ 3273848 h 6858000"/>
              <a:gd name="connsiteX2576" fmla="*/ 11963252 w 12192000"/>
              <a:gd name="connsiteY2576" fmla="*/ 3279514 h 6858000"/>
              <a:gd name="connsiteX2577" fmla="*/ 11967681 w 12192000"/>
              <a:gd name="connsiteY2577" fmla="*/ 3288418 h 6858000"/>
              <a:gd name="connsiteX2578" fmla="*/ 11979493 w 12192000"/>
              <a:gd name="connsiteY2578" fmla="*/ 3292060 h 6858000"/>
              <a:gd name="connsiteX2579" fmla="*/ 11986876 w 12192000"/>
              <a:gd name="connsiteY2579" fmla="*/ 3289632 h 6858000"/>
              <a:gd name="connsiteX2580" fmla="*/ 11989090 w 12192000"/>
              <a:gd name="connsiteY2580" fmla="*/ 3282347 h 6858000"/>
              <a:gd name="connsiteX2581" fmla="*/ 12002379 w 12192000"/>
              <a:gd name="connsiteY2581" fmla="*/ 3272634 h 6858000"/>
              <a:gd name="connsiteX2582" fmla="*/ 12011976 w 12192000"/>
              <a:gd name="connsiteY2582" fmla="*/ 3272229 h 6858000"/>
              <a:gd name="connsiteX2583" fmla="*/ 12026741 w 12192000"/>
              <a:gd name="connsiteY2583" fmla="*/ 3281133 h 6858000"/>
              <a:gd name="connsiteX2584" fmla="*/ 12032647 w 12192000"/>
              <a:gd name="connsiteY2584" fmla="*/ 3291656 h 6858000"/>
              <a:gd name="connsiteX2585" fmla="*/ 12031908 w 12192000"/>
              <a:gd name="connsiteY2585" fmla="*/ 3301369 h 6858000"/>
              <a:gd name="connsiteX2586" fmla="*/ 12036338 w 12192000"/>
              <a:gd name="connsiteY2586" fmla="*/ 3306225 h 6858000"/>
              <a:gd name="connsiteX2587" fmla="*/ 12042982 w 12192000"/>
              <a:gd name="connsiteY2587" fmla="*/ 3302178 h 6858000"/>
              <a:gd name="connsiteX2588" fmla="*/ 12042244 w 12192000"/>
              <a:gd name="connsiteY2588" fmla="*/ 3292870 h 6858000"/>
              <a:gd name="connsiteX2589" fmla="*/ 12046673 w 12192000"/>
              <a:gd name="connsiteY2589" fmla="*/ 3289632 h 6858000"/>
              <a:gd name="connsiteX2590" fmla="*/ 12052579 w 12192000"/>
              <a:gd name="connsiteY2590" fmla="*/ 3298536 h 6858000"/>
              <a:gd name="connsiteX2591" fmla="*/ 12064391 w 12192000"/>
              <a:gd name="connsiteY2591" fmla="*/ 3298941 h 6858000"/>
              <a:gd name="connsiteX2592" fmla="*/ 12073988 w 12192000"/>
              <a:gd name="connsiteY2592" fmla="*/ 3305011 h 6858000"/>
              <a:gd name="connsiteX2593" fmla="*/ 12076203 w 12192000"/>
              <a:gd name="connsiteY2593" fmla="*/ 3308249 h 6858000"/>
              <a:gd name="connsiteX2594" fmla="*/ 12068821 w 12192000"/>
              <a:gd name="connsiteY2594" fmla="*/ 3309058 h 6858000"/>
              <a:gd name="connsiteX2595" fmla="*/ 12063653 w 12192000"/>
              <a:gd name="connsiteY2595" fmla="*/ 3306630 h 6858000"/>
              <a:gd name="connsiteX2596" fmla="*/ 12059223 w 12192000"/>
              <a:gd name="connsiteY2596" fmla="*/ 3309463 h 6858000"/>
              <a:gd name="connsiteX2597" fmla="*/ 12060700 w 12192000"/>
              <a:gd name="connsiteY2597" fmla="*/ 3317557 h 6858000"/>
              <a:gd name="connsiteX2598" fmla="*/ 12067344 w 12192000"/>
              <a:gd name="connsiteY2598" fmla="*/ 3333341 h 6858000"/>
              <a:gd name="connsiteX2599" fmla="*/ 12067344 w 12192000"/>
              <a:gd name="connsiteY2599" fmla="*/ 3339817 h 6858000"/>
              <a:gd name="connsiteX2600" fmla="*/ 12077680 w 12192000"/>
              <a:gd name="connsiteY2600" fmla="*/ 3339817 h 6858000"/>
              <a:gd name="connsiteX2601" fmla="*/ 12084324 w 12192000"/>
              <a:gd name="connsiteY2601" fmla="*/ 3343054 h 6858000"/>
              <a:gd name="connsiteX2602" fmla="*/ 12093183 w 12192000"/>
              <a:gd name="connsiteY2602" fmla="*/ 3342650 h 6858000"/>
              <a:gd name="connsiteX2603" fmla="*/ 12096874 w 12192000"/>
              <a:gd name="connsiteY2603" fmla="*/ 3347506 h 6858000"/>
              <a:gd name="connsiteX2604" fmla="*/ 12092444 w 12192000"/>
              <a:gd name="connsiteY2604" fmla="*/ 3351554 h 6858000"/>
              <a:gd name="connsiteX2605" fmla="*/ 12093183 w 12192000"/>
              <a:gd name="connsiteY2605" fmla="*/ 3357220 h 6858000"/>
              <a:gd name="connsiteX2606" fmla="*/ 12090230 w 12192000"/>
              <a:gd name="connsiteY2606" fmla="*/ 3370575 h 6858000"/>
              <a:gd name="connsiteX2607" fmla="*/ 12081371 w 12192000"/>
              <a:gd name="connsiteY2607" fmla="*/ 3367742 h 6858000"/>
              <a:gd name="connsiteX2608" fmla="*/ 12073250 w 12192000"/>
              <a:gd name="connsiteY2608" fmla="*/ 3358838 h 6858000"/>
              <a:gd name="connsiteX2609" fmla="*/ 12081371 w 12192000"/>
              <a:gd name="connsiteY2609" fmla="*/ 3354387 h 6858000"/>
              <a:gd name="connsiteX2610" fmla="*/ 12081371 w 12192000"/>
              <a:gd name="connsiteY2610" fmla="*/ 3349530 h 6858000"/>
              <a:gd name="connsiteX2611" fmla="*/ 12073250 w 12192000"/>
              <a:gd name="connsiteY2611" fmla="*/ 3347911 h 6858000"/>
              <a:gd name="connsiteX2612" fmla="*/ 12073988 w 12192000"/>
              <a:gd name="connsiteY2612" fmla="*/ 3351149 h 6858000"/>
              <a:gd name="connsiteX2613" fmla="*/ 12065129 w 12192000"/>
              <a:gd name="connsiteY2613" fmla="*/ 3353577 h 6858000"/>
              <a:gd name="connsiteX2614" fmla="*/ 12054056 w 12192000"/>
              <a:gd name="connsiteY2614" fmla="*/ 3341840 h 6858000"/>
              <a:gd name="connsiteX2615" fmla="*/ 12046673 w 12192000"/>
              <a:gd name="connsiteY2615" fmla="*/ 3339412 h 6858000"/>
              <a:gd name="connsiteX2616" fmla="*/ 12046673 w 12192000"/>
              <a:gd name="connsiteY2616" fmla="*/ 3329294 h 6858000"/>
              <a:gd name="connsiteX2617" fmla="*/ 12042982 w 12192000"/>
              <a:gd name="connsiteY2617" fmla="*/ 3320795 h 6858000"/>
              <a:gd name="connsiteX2618" fmla="*/ 12028217 w 12192000"/>
              <a:gd name="connsiteY2618" fmla="*/ 3315939 h 6858000"/>
              <a:gd name="connsiteX2619" fmla="*/ 12021573 w 12192000"/>
              <a:gd name="connsiteY2619" fmla="*/ 3305416 h 6858000"/>
              <a:gd name="connsiteX2620" fmla="*/ 12015667 w 12192000"/>
              <a:gd name="connsiteY2620" fmla="*/ 3302178 h 6858000"/>
              <a:gd name="connsiteX2621" fmla="*/ 12009761 w 12192000"/>
              <a:gd name="connsiteY2621" fmla="*/ 3296917 h 6858000"/>
              <a:gd name="connsiteX2622" fmla="*/ 12004593 w 12192000"/>
              <a:gd name="connsiteY2622" fmla="*/ 3296108 h 6858000"/>
              <a:gd name="connsiteX2623" fmla="*/ 12003117 w 12192000"/>
              <a:gd name="connsiteY2623" fmla="*/ 3300559 h 6858000"/>
              <a:gd name="connsiteX2624" fmla="*/ 12013452 w 12192000"/>
              <a:gd name="connsiteY2624" fmla="*/ 3317557 h 6858000"/>
              <a:gd name="connsiteX2625" fmla="*/ 12016405 w 12192000"/>
              <a:gd name="connsiteY2625" fmla="*/ 3332937 h 6858000"/>
              <a:gd name="connsiteX2626" fmla="*/ 12012714 w 12192000"/>
              <a:gd name="connsiteY2626" fmla="*/ 3333341 h 6858000"/>
              <a:gd name="connsiteX2627" fmla="*/ 12003117 w 12192000"/>
              <a:gd name="connsiteY2627" fmla="*/ 3318367 h 6858000"/>
              <a:gd name="connsiteX2628" fmla="*/ 11991305 w 12192000"/>
              <a:gd name="connsiteY2628" fmla="*/ 3311082 h 6858000"/>
              <a:gd name="connsiteX2629" fmla="*/ 11987614 w 12192000"/>
              <a:gd name="connsiteY2629" fmla="*/ 3303797 h 6858000"/>
              <a:gd name="connsiteX2630" fmla="*/ 11966943 w 12192000"/>
              <a:gd name="connsiteY2630" fmla="*/ 3296512 h 6858000"/>
              <a:gd name="connsiteX2631" fmla="*/ 11955869 w 12192000"/>
              <a:gd name="connsiteY2631" fmla="*/ 3297322 h 6858000"/>
              <a:gd name="connsiteX2632" fmla="*/ 11951440 w 12192000"/>
              <a:gd name="connsiteY2632" fmla="*/ 3303392 h 6858000"/>
              <a:gd name="connsiteX2633" fmla="*/ 11953655 w 12192000"/>
              <a:gd name="connsiteY2633" fmla="*/ 3309463 h 6858000"/>
              <a:gd name="connsiteX2634" fmla="*/ 11944057 w 12192000"/>
              <a:gd name="connsiteY2634" fmla="*/ 3314724 h 6858000"/>
              <a:gd name="connsiteX2635" fmla="*/ 11932984 w 12192000"/>
              <a:gd name="connsiteY2635" fmla="*/ 3304202 h 6858000"/>
              <a:gd name="connsiteX2636" fmla="*/ 11926340 w 12192000"/>
              <a:gd name="connsiteY2636" fmla="*/ 3309868 h 6858000"/>
              <a:gd name="connsiteX2637" fmla="*/ 11918219 w 12192000"/>
              <a:gd name="connsiteY2637" fmla="*/ 3311487 h 6858000"/>
              <a:gd name="connsiteX2638" fmla="*/ 11922648 w 12192000"/>
              <a:gd name="connsiteY2638" fmla="*/ 3303797 h 6858000"/>
              <a:gd name="connsiteX2639" fmla="*/ 11918957 w 12192000"/>
              <a:gd name="connsiteY2639" fmla="*/ 3296108 h 6858000"/>
              <a:gd name="connsiteX2640" fmla="*/ 11913051 w 12192000"/>
              <a:gd name="connsiteY2640" fmla="*/ 3298131 h 6858000"/>
              <a:gd name="connsiteX2641" fmla="*/ 11910098 w 12192000"/>
              <a:gd name="connsiteY2641" fmla="*/ 3307440 h 6858000"/>
              <a:gd name="connsiteX2642" fmla="*/ 11903454 w 12192000"/>
              <a:gd name="connsiteY2642" fmla="*/ 3296917 h 6858000"/>
              <a:gd name="connsiteX2643" fmla="*/ 11904931 w 12192000"/>
              <a:gd name="connsiteY2643" fmla="*/ 3285990 h 6858000"/>
              <a:gd name="connsiteX2644" fmla="*/ 11903454 w 12192000"/>
              <a:gd name="connsiteY2644" fmla="*/ 3280728 h 6858000"/>
              <a:gd name="connsiteX2645" fmla="*/ 11909360 w 12192000"/>
              <a:gd name="connsiteY2645" fmla="*/ 3274658 h 6858000"/>
              <a:gd name="connsiteX2646" fmla="*/ 11919695 w 12192000"/>
              <a:gd name="connsiteY2646" fmla="*/ 3262112 h 6858000"/>
              <a:gd name="connsiteX2647" fmla="*/ 11911575 w 12192000"/>
              <a:gd name="connsiteY2647" fmla="*/ 3256041 h 6858000"/>
              <a:gd name="connsiteX2648" fmla="*/ 11900501 w 12192000"/>
              <a:gd name="connsiteY2648" fmla="*/ 3254827 h 6858000"/>
              <a:gd name="connsiteX2649" fmla="*/ 11900501 w 12192000"/>
              <a:gd name="connsiteY2649" fmla="*/ 3260493 h 6858000"/>
              <a:gd name="connsiteX2650" fmla="*/ 11905669 w 12192000"/>
              <a:gd name="connsiteY2650" fmla="*/ 3265754 h 6858000"/>
              <a:gd name="connsiteX2651" fmla="*/ 11899763 w 12192000"/>
              <a:gd name="connsiteY2651" fmla="*/ 3273039 h 6858000"/>
              <a:gd name="connsiteX2652" fmla="*/ 11893119 w 12192000"/>
              <a:gd name="connsiteY2652" fmla="*/ 3272634 h 6858000"/>
              <a:gd name="connsiteX2653" fmla="*/ 11883521 w 12192000"/>
              <a:gd name="connsiteY2653" fmla="*/ 3260897 h 6858000"/>
              <a:gd name="connsiteX2654" fmla="*/ 11883521 w 12192000"/>
              <a:gd name="connsiteY2654" fmla="*/ 3251589 h 6858000"/>
              <a:gd name="connsiteX2655" fmla="*/ 11879092 w 12192000"/>
              <a:gd name="connsiteY2655" fmla="*/ 3250375 h 6858000"/>
              <a:gd name="connsiteX2656" fmla="*/ 11875401 w 12192000"/>
              <a:gd name="connsiteY2656" fmla="*/ 3252803 h 6858000"/>
              <a:gd name="connsiteX2657" fmla="*/ 11871710 w 12192000"/>
              <a:gd name="connsiteY2657" fmla="*/ 3249970 h 6858000"/>
              <a:gd name="connsiteX2658" fmla="*/ 11870971 w 12192000"/>
              <a:gd name="connsiteY2658" fmla="*/ 3233377 h 6858000"/>
              <a:gd name="connsiteX2659" fmla="*/ 11863589 w 12192000"/>
              <a:gd name="connsiteY2659" fmla="*/ 3220831 h 6858000"/>
              <a:gd name="connsiteX2660" fmla="*/ 11859898 w 12192000"/>
              <a:gd name="connsiteY2660" fmla="*/ 3207475 h 6858000"/>
              <a:gd name="connsiteX2661" fmla="*/ 11863589 w 12192000"/>
              <a:gd name="connsiteY2661" fmla="*/ 3201404 h 6858000"/>
              <a:gd name="connsiteX2662" fmla="*/ 11862112 w 12192000"/>
              <a:gd name="connsiteY2662" fmla="*/ 3197762 h 6858000"/>
              <a:gd name="connsiteX2663" fmla="*/ 11856206 w 12192000"/>
              <a:gd name="connsiteY2663" fmla="*/ 3197762 h 6858000"/>
              <a:gd name="connsiteX2664" fmla="*/ 11853253 w 12192000"/>
              <a:gd name="connsiteY2664" fmla="*/ 3187644 h 6858000"/>
              <a:gd name="connsiteX2665" fmla="*/ 11854730 w 12192000"/>
              <a:gd name="connsiteY2665" fmla="*/ 3176312 h 6858000"/>
              <a:gd name="connsiteX2666" fmla="*/ 11862112 w 12192000"/>
              <a:gd name="connsiteY2666" fmla="*/ 3184002 h 6858000"/>
              <a:gd name="connsiteX2667" fmla="*/ 11870233 w 12192000"/>
              <a:gd name="connsiteY2667" fmla="*/ 3185621 h 6858000"/>
              <a:gd name="connsiteX2668" fmla="*/ 11877616 w 12192000"/>
              <a:gd name="connsiteY2668" fmla="*/ 3181573 h 6858000"/>
              <a:gd name="connsiteX2669" fmla="*/ 11877616 w 12192000"/>
              <a:gd name="connsiteY2669" fmla="*/ 3175907 h 6858000"/>
              <a:gd name="connsiteX2670" fmla="*/ 11869495 w 12192000"/>
              <a:gd name="connsiteY2670" fmla="*/ 3160528 h 6858000"/>
              <a:gd name="connsiteX2671" fmla="*/ 11874663 w 12192000"/>
              <a:gd name="connsiteY2671" fmla="*/ 3149601 h 6858000"/>
              <a:gd name="connsiteX2672" fmla="*/ 11879830 w 12192000"/>
              <a:gd name="connsiteY2672" fmla="*/ 3126937 h 6858000"/>
              <a:gd name="connsiteX2673" fmla="*/ 11879830 w 12192000"/>
              <a:gd name="connsiteY2673" fmla="*/ 3107915 h 6858000"/>
              <a:gd name="connsiteX2674" fmla="*/ 11876877 w 12192000"/>
              <a:gd name="connsiteY2674" fmla="*/ 3096583 h 6858000"/>
              <a:gd name="connsiteX2675" fmla="*/ 11887213 w 12192000"/>
              <a:gd name="connsiteY2675" fmla="*/ 3077966 h 6858000"/>
              <a:gd name="connsiteX2676" fmla="*/ 11888689 w 12192000"/>
              <a:gd name="connsiteY2676" fmla="*/ 3067849 h 6858000"/>
              <a:gd name="connsiteX2677" fmla="*/ 11915266 w 12192000"/>
              <a:gd name="connsiteY2677" fmla="*/ 3049636 h 6858000"/>
              <a:gd name="connsiteX2678" fmla="*/ 11927078 w 12192000"/>
              <a:gd name="connsiteY2678" fmla="*/ 3049636 h 6858000"/>
              <a:gd name="connsiteX2679" fmla="*/ 11919695 w 12192000"/>
              <a:gd name="connsiteY2679" fmla="*/ 3053684 h 6858000"/>
              <a:gd name="connsiteX2680" fmla="*/ 11915266 w 12192000"/>
              <a:gd name="connsiteY2680" fmla="*/ 3049636 h 6858000"/>
              <a:gd name="connsiteX2681" fmla="*/ 11951440 w 12192000"/>
              <a:gd name="connsiteY2681" fmla="*/ 3039923 h 6858000"/>
              <a:gd name="connsiteX2682" fmla="*/ 11954393 w 12192000"/>
              <a:gd name="connsiteY2682" fmla="*/ 3044780 h 6858000"/>
              <a:gd name="connsiteX2683" fmla="*/ 11950702 w 12192000"/>
              <a:gd name="connsiteY2683" fmla="*/ 3051255 h 6858000"/>
              <a:gd name="connsiteX2684" fmla="*/ 11944796 w 12192000"/>
              <a:gd name="connsiteY2684" fmla="*/ 3047208 h 6858000"/>
              <a:gd name="connsiteX2685" fmla="*/ 11908622 w 12192000"/>
              <a:gd name="connsiteY2685" fmla="*/ 3029805 h 6858000"/>
              <a:gd name="connsiteX2686" fmla="*/ 11915266 w 12192000"/>
              <a:gd name="connsiteY2686" fmla="*/ 3035876 h 6858000"/>
              <a:gd name="connsiteX2687" fmla="*/ 11905669 w 12192000"/>
              <a:gd name="connsiteY2687" fmla="*/ 3037495 h 6858000"/>
              <a:gd name="connsiteX2688" fmla="*/ 11908622 w 12192000"/>
              <a:gd name="connsiteY2688" fmla="*/ 3029805 h 6858000"/>
              <a:gd name="connsiteX2689" fmla="*/ 2408162 w 12192000"/>
              <a:gd name="connsiteY2689" fmla="*/ 3020902 h 6858000"/>
              <a:gd name="connsiteX2690" fmla="*/ 2417021 w 12192000"/>
              <a:gd name="connsiteY2690" fmla="*/ 3023330 h 6858000"/>
              <a:gd name="connsiteX2691" fmla="*/ 2422189 w 12192000"/>
              <a:gd name="connsiteY2691" fmla="*/ 3020902 h 6858000"/>
              <a:gd name="connsiteX2692" fmla="*/ 2463530 w 12192000"/>
              <a:gd name="connsiteY2692" fmla="*/ 3028996 h 6858000"/>
              <a:gd name="connsiteX2693" fmla="*/ 2470175 w 12192000"/>
              <a:gd name="connsiteY2693" fmla="*/ 3033448 h 6858000"/>
              <a:gd name="connsiteX2694" fmla="*/ 2474604 w 12192000"/>
              <a:gd name="connsiteY2694" fmla="*/ 3031829 h 6858000"/>
              <a:gd name="connsiteX2695" fmla="*/ 2483463 w 12192000"/>
              <a:gd name="connsiteY2695" fmla="*/ 3031829 h 6858000"/>
              <a:gd name="connsiteX2696" fmla="*/ 2491584 w 12192000"/>
              <a:gd name="connsiteY2696" fmla="*/ 3045994 h 6858000"/>
              <a:gd name="connsiteX2697" fmla="*/ 2507087 w 12192000"/>
              <a:gd name="connsiteY2697" fmla="*/ 3048827 h 6858000"/>
              <a:gd name="connsiteX2698" fmla="*/ 2512993 w 12192000"/>
              <a:gd name="connsiteY2698" fmla="*/ 3048018 h 6858000"/>
              <a:gd name="connsiteX2699" fmla="*/ 2519637 w 12192000"/>
              <a:gd name="connsiteY2699" fmla="*/ 3052469 h 6858000"/>
              <a:gd name="connsiteX2700" fmla="*/ 2510778 w 12192000"/>
              <a:gd name="connsiteY2700" fmla="*/ 3055707 h 6858000"/>
              <a:gd name="connsiteX2701" fmla="*/ 2489369 w 12192000"/>
              <a:gd name="connsiteY2701" fmla="*/ 3053684 h 6858000"/>
              <a:gd name="connsiteX2702" fmla="*/ 2475342 w 12192000"/>
              <a:gd name="connsiteY2702" fmla="*/ 3050041 h 6858000"/>
              <a:gd name="connsiteX2703" fmla="*/ 2468698 w 12192000"/>
              <a:gd name="connsiteY2703" fmla="*/ 3052065 h 6858000"/>
              <a:gd name="connsiteX2704" fmla="*/ 2478295 w 12192000"/>
              <a:gd name="connsiteY2704" fmla="*/ 3052065 h 6858000"/>
              <a:gd name="connsiteX2705" fmla="*/ 2492322 w 12192000"/>
              <a:gd name="connsiteY2705" fmla="*/ 3059754 h 6858000"/>
              <a:gd name="connsiteX2706" fmla="*/ 2505610 w 12192000"/>
              <a:gd name="connsiteY2706" fmla="*/ 3065825 h 6858000"/>
              <a:gd name="connsiteX2707" fmla="*/ 2513731 w 12192000"/>
              <a:gd name="connsiteY2707" fmla="*/ 3065420 h 6858000"/>
              <a:gd name="connsiteX2708" fmla="*/ 2526281 w 12192000"/>
              <a:gd name="connsiteY2708" fmla="*/ 3069063 h 6858000"/>
              <a:gd name="connsiteX2709" fmla="*/ 2533664 w 12192000"/>
              <a:gd name="connsiteY2709" fmla="*/ 3069063 h 6858000"/>
              <a:gd name="connsiteX2710" fmla="*/ 2553596 w 12192000"/>
              <a:gd name="connsiteY2710" fmla="*/ 3079585 h 6858000"/>
              <a:gd name="connsiteX2711" fmla="*/ 2558026 w 12192000"/>
              <a:gd name="connsiteY2711" fmla="*/ 3086465 h 6858000"/>
              <a:gd name="connsiteX2712" fmla="*/ 2553596 w 12192000"/>
              <a:gd name="connsiteY2712" fmla="*/ 3093750 h 6858000"/>
              <a:gd name="connsiteX2713" fmla="*/ 2546952 w 12192000"/>
              <a:gd name="connsiteY2713" fmla="*/ 3093750 h 6858000"/>
              <a:gd name="connsiteX2714" fmla="*/ 2543999 w 12192000"/>
              <a:gd name="connsiteY2714" fmla="*/ 3101035 h 6858000"/>
              <a:gd name="connsiteX2715" fmla="*/ 2529972 w 12192000"/>
              <a:gd name="connsiteY2715" fmla="*/ 3097797 h 6858000"/>
              <a:gd name="connsiteX2716" fmla="*/ 2518899 w 12192000"/>
              <a:gd name="connsiteY2716" fmla="*/ 3096988 h 6858000"/>
              <a:gd name="connsiteX2717" fmla="*/ 2511516 w 12192000"/>
              <a:gd name="connsiteY2717" fmla="*/ 3091727 h 6858000"/>
              <a:gd name="connsiteX2718" fmla="*/ 2501919 w 12192000"/>
              <a:gd name="connsiteY2718" fmla="*/ 3094964 h 6858000"/>
              <a:gd name="connsiteX2719" fmla="*/ 2486416 w 12192000"/>
              <a:gd name="connsiteY2719" fmla="*/ 3092941 h 6858000"/>
              <a:gd name="connsiteX2720" fmla="*/ 2472389 w 12192000"/>
              <a:gd name="connsiteY2720" fmla="*/ 3095369 h 6858000"/>
              <a:gd name="connsiteX2721" fmla="*/ 2459101 w 12192000"/>
              <a:gd name="connsiteY2721" fmla="*/ 3106701 h 6858000"/>
              <a:gd name="connsiteX2722" fmla="*/ 2445813 w 12192000"/>
              <a:gd name="connsiteY2722" fmla="*/ 3109939 h 6858000"/>
              <a:gd name="connsiteX2723" fmla="*/ 2439907 w 12192000"/>
              <a:gd name="connsiteY2723" fmla="*/ 3106701 h 6858000"/>
              <a:gd name="connsiteX2724" fmla="*/ 2439168 w 12192000"/>
              <a:gd name="connsiteY2724" fmla="*/ 3097797 h 6858000"/>
              <a:gd name="connsiteX2725" fmla="*/ 2431786 w 12192000"/>
              <a:gd name="connsiteY2725" fmla="*/ 3093750 h 6858000"/>
              <a:gd name="connsiteX2726" fmla="*/ 2425880 w 12192000"/>
              <a:gd name="connsiteY2726" fmla="*/ 3105082 h 6858000"/>
              <a:gd name="connsiteX2727" fmla="*/ 2419236 w 12192000"/>
              <a:gd name="connsiteY2727" fmla="*/ 3104273 h 6858000"/>
              <a:gd name="connsiteX2728" fmla="*/ 2413330 w 12192000"/>
              <a:gd name="connsiteY2728" fmla="*/ 3099416 h 6858000"/>
              <a:gd name="connsiteX2729" fmla="*/ 2408900 w 12192000"/>
              <a:gd name="connsiteY2729" fmla="*/ 3105892 h 6858000"/>
              <a:gd name="connsiteX2730" fmla="*/ 2410377 w 12192000"/>
              <a:gd name="connsiteY2730" fmla="*/ 3110344 h 6858000"/>
              <a:gd name="connsiteX2731" fmla="*/ 2398565 w 12192000"/>
              <a:gd name="connsiteY2731" fmla="*/ 3125318 h 6858000"/>
              <a:gd name="connsiteX2732" fmla="*/ 2391921 w 12192000"/>
              <a:gd name="connsiteY2732" fmla="*/ 3139078 h 6858000"/>
              <a:gd name="connsiteX2733" fmla="*/ 2386015 w 12192000"/>
              <a:gd name="connsiteY2733" fmla="*/ 3136245 h 6858000"/>
              <a:gd name="connsiteX2734" fmla="*/ 2383062 w 12192000"/>
              <a:gd name="connsiteY2734" fmla="*/ 3131389 h 6858000"/>
              <a:gd name="connsiteX2735" fmla="*/ 2374203 w 12192000"/>
              <a:gd name="connsiteY2735" fmla="*/ 3128151 h 6858000"/>
              <a:gd name="connsiteX2736" fmla="*/ 2377156 w 12192000"/>
              <a:gd name="connsiteY2736" fmla="*/ 3120462 h 6858000"/>
              <a:gd name="connsiteX2737" fmla="*/ 2371988 w 12192000"/>
              <a:gd name="connsiteY2737" fmla="*/ 3110344 h 6858000"/>
              <a:gd name="connsiteX2738" fmla="*/ 2366820 w 12192000"/>
              <a:gd name="connsiteY2738" fmla="*/ 3109939 h 6858000"/>
              <a:gd name="connsiteX2739" fmla="*/ 2359438 w 12192000"/>
              <a:gd name="connsiteY2739" fmla="*/ 3109129 h 6858000"/>
              <a:gd name="connsiteX2740" fmla="*/ 2350579 w 12192000"/>
              <a:gd name="connsiteY2740" fmla="*/ 3105487 h 6858000"/>
              <a:gd name="connsiteX2741" fmla="*/ 2346150 w 12192000"/>
              <a:gd name="connsiteY2741" fmla="*/ 3108725 h 6858000"/>
              <a:gd name="connsiteX2742" fmla="*/ 2318835 w 12192000"/>
              <a:gd name="connsiteY2742" fmla="*/ 3107915 h 6858000"/>
              <a:gd name="connsiteX2743" fmla="*/ 2309237 w 12192000"/>
              <a:gd name="connsiteY2743" fmla="*/ 3103059 h 6858000"/>
              <a:gd name="connsiteX2744" fmla="*/ 2287090 w 12192000"/>
              <a:gd name="connsiteY2744" fmla="*/ 3103059 h 6858000"/>
              <a:gd name="connsiteX2745" fmla="*/ 2281922 w 12192000"/>
              <a:gd name="connsiteY2745" fmla="*/ 3107106 h 6858000"/>
              <a:gd name="connsiteX2746" fmla="*/ 2281184 w 12192000"/>
              <a:gd name="connsiteY2746" fmla="*/ 3115200 h 6858000"/>
              <a:gd name="connsiteX2747" fmla="*/ 2275278 w 12192000"/>
              <a:gd name="connsiteY2747" fmla="*/ 3113581 h 6858000"/>
              <a:gd name="connsiteX2748" fmla="*/ 2263466 w 12192000"/>
              <a:gd name="connsiteY2748" fmla="*/ 3100630 h 6858000"/>
              <a:gd name="connsiteX2749" fmla="*/ 2251654 w 12192000"/>
              <a:gd name="connsiteY2749" fmla="*/ 3099416 h 6858000"/>
              <a:gd name="connsiteX2750" fmla="*/ 2247963 w 12192000"/>
              <a:gd name="connsiteY2750" fmla="*/ 3091727 h 6858000"/>
              <a:gd name="connsiteX2751" fmla="*/ 2251654 w 12192000"/>
              <a:gd name="connsiteY2751" fmla="*/ 3086061 h 6858000"/>
              <a:gd name="connsiteX2752" fmla="*/ 2261990 w 12192000"/>
              <a:gd name="connsiteY2752" fmla="*/ 3081204 h 6858000"/>
              <a:gd name="connsiteX2753" fmla="*/ 2270849 w 12192000"/>
              <a:gd name="connsiteY2753" fmla="*/ 3088489 h 6858000"/>
              <a:gd name="connsiteX2754" fmla="*/ 2285614 w 12192000"/>
              <a:gd name="connsiteY2754" fmla="*/ 3084847 h 6858000"/>
              <a:gd name="connsiteX2755" fmla="*/ 2290043 w 12192000"/>
              <a:gd name="connsiteY2755" fmla="*/ 3086465 h 6858000"/>
              <a:gd name="connsiteX2756" fmla="*/ 2290781 w 12192000"/>
              <a:gd name="connsiteY2756" fmla="*/ 3090917 h 6858000"/>
              <a:gd name="connsiteX2757" fmla="*/ 2303331 w 12192000"/>
              <a:gd name="connsiteY2757" fmla="*/ 3086465 h 6858000"/>
              <a:gd name="connsiteX2758" fmla="*/ 2313667 w 12192000"/>
              <a:gd name="connsiteY2758" fmla="*/ 3090513 h 6858000"/>
              <a:gd name="connsiteX2759" fmla="*/ 2325479 w 12192000"/>
              <a:gd name="connsiteY2759" fmla="*/ 3089298 h 6858000"/>
              <a:gd name="connsiteX2760" fmla="*/ 2334338 w 12192000"/>
              <a:gd name="connsiteY2760" fmla="*/ 3091727 h 6858000"/>
              <a:gd name="connsiteX2761" fmla="*/ 2338029 w 12192000"/>
              <a:gd name="connsiteY2761" fmla="*/ 3088894 h 6858000"/>
              <a:gd name="connsiteX2762" fmla="*/ 2358700 w 12192000"/>
              <a:gd name="connsiteY2762" fmla="*/ 3089703 h 6858000"/>
              <a:gd name="connsiteX2763" fmla="*/ 2360915 w 12192000"/>
              <a:gd name="connsiteY2763" fmla="*/ 3084037 h 6858000"/>
              <a:gd name="connsiteX2764" fmla="*/ 2349841 w 12192000"/>
              <a:gd name="connsiteY2764" fmla="*/ 3075133 h 6858000"/>
              <a:gd name="connsiteX2765" fmla="*/ 2340982 w 12192000"/>
              <a:gd name="connsiteY2765" fmla="*/ 3072705 h 6858000"/>
              <a:gd name="connsiteX2766" fmla="*/ 2336552 w 12192000"/>
              <a:gd name="connsiteY2766" fmla="*/ 3065016 h 6858000"/>
              <a:gd name="connsiteX2767" fmla="*/ 2339505 w 12192000"/>
              <a:gd name="connsiteY2767" fmla="*/ 3053279 h 6858000"/>
              <a:gd name="connsiteX2768" fmla="*/ 2336552 w 12192000"/>
              <a:gd name="connsiteY2768" fmla="*/ 3045994 h 6858000"/>
              <a:gd name="connsiteX2769" fmla="*/ 2338767 w 12192000"/>
              <a:gd name="connsiteY2769" fmla="*/ 3041137 h 6858000"/>
              <a:gd name="connsiteX2770" fmla="*/ 2312190 w 12192000"/>
              <a:gd name="connsiteY2770" fmla="*/ 3033043 h 6858000"/>
              <a:gd name="connsiteX2771" fmla="*/ 2302593 w 12192000"/>
              <a:gd name="connsiteY2771" fmla="*/ 3027782 h 6858000"/>
              <a:gd name="connsiteX2772" fmla="*/ 2305546 w 12192000"/>
              <a:gd name="connsiteY2772" fmla="*/ 3022925 h 6858000"/>
              <a:gd name="connsiteX2773" fmla="*/ 2324002 w 12192000"/>
              <a:gd name="connsiteY2773" fmla="*/ 3022925 h 6858000"/>
              <a:gd name="connsiteX2774" fmla="*/ 2332861 w 12192000"/>
              <a:gd name="connsiteY2774" fmla="*/ 3025354 h 6858000"/>
              <a:gd name="connsiteX2775" fmla="*/ 2338767 w 12192000"/>
              <a:gd name="connsiteY2775" fmla="*/ 3022116 h 6858000"/>
              <a:gd name="connsiteX2776" fmla="*/ 2360176 w 12192000"/>
              <a:gd name="connsiteY2776" fmla="*/ 3024544 h 6858000"/>
              <a:gd name="connsiteX2777" fmla="*/ 2368297 w 12192000"/>
              <a:gd name="connsiteY2777" fmla="*/ 3032234 h 6858000"/>
              <a:gd name="connsiteX2778" fmla="*/ 2377156 w 12192000"/>
              <a:gd name="connsiteY2778" fmla="*/ 3030615 h 6858000"/>
              <a:gd name="connsiteX2779" fmla="*/ 2386015 w 12192000"/>
              <a:gd name="connsiteY2779" fmla="*/ 3032638 h 6858000"/>
              <a:gd name="connsiteX2780" fmla="*/ 2391183 w 12192000"/>
              <a:gd name="connsiteY2780" fmla="*/ 3023735 h 6858000"/>
              <a:gd name="connsiteX2781" fmla="*/ 11929293 w 12192000"/>
              <a:gd name="connsiteY2781" fmla="*/ 3017259 h 6858000"/>
              <a:gd name="connsiteX2782" fmla="*/ 11927816 w 12192000"/>
              <a:gd name="connsiteY2782" fmla="*/ 3026972 h 6858000"/>
              <a:gd name="connsiteX2783" fmla="*/ 11921910 w 12192000"/>
              <a:gd name="connsiteY2783" fmla="*/ 3022116 h 6858000"/>
              <a:gd name="connsiteX2784" fmla="*/ 2337291 w 12192000"/>
              <a:gd name="connsiteY2784" fmla="*/ 3007546 h 6858000"/>
              <a:gd name="connsiteX2785" fmla="*/ 2354270 w 12192000"/>
              <a:gd name="connsiteY2785" fmla="*/ 3016855 h 6858000"/>
              <a:gd name="connsiteX2786" fmla="*/ 2335814 w 12192000"/>
              <a:gd name="connsiteY2786" fmla="*/ 3017259 h 6858000"/>
              <a:gd name="connsiteX2787" fmla="*/ 2327694 w 12192000"/>
              <a:gd name="connsiteY2787" fmla="*/ 3011998 h 6858000"/>
              <a:gd name="connsiteX2788" fmla="*/ 11377086 w 12192000"/>
              <a:gd name="connsiteY2788" fmla="*/ 2989334 h 6858000"/>
              <a:gd name="connsiteX2789" fmla="*/ 11387422 w 12192000"/>
              <a:gd name="connsiteY2789" fmla="*/ 2992976 h 6858000"/>
              <a:gd name="connsiteX2790" fmla="*/ 11397757 w 12192000"/>
              <a:gd name="connsiteY2790" fmla="*/ 2999047 h 6858000"/>
              <a:gd name="connsiteX2791" fmla="*/ 11402186 w 12192000"/>
              <a:gd name="connsiteY2791" fmla="*/ 3011189 h 6858000"/>
              <a:gd name="connsiteX2792" fmla="*/ 11394804 w 12192000"/>
              <a:gd name="connsiteY2792" fmla="*/ 3022521 h 6858000"/>
              <a:gd name="connsiteX2793" fmla="*/ 11392589 w 12192000"/>
              <a:gd name="connsiteY2793" fmla="*/ 3028996 h 6858000"/>
              <a:gd name="connsiteX2794" fmla="*/ 11387422 w 12192000"/>
              <a:gd name="connsiteY2794" fmla="*/ 3032638 h 6858000"/>
              <a:gd name="connsiteX2795" fmla="*/ 11382254 w 12192000"/>
              <a:gd name="connsiteY2795" fmla="*/ 3046803 h 6858000"/>
              <a:gd name="connsiteX2796" fmla="*/ 11384469 w 12192000"/>
              <a:gd name="connsiteY2796" fmla="*/ 3054898 h 6858000"/>
              <a:gd name="connsiteX2797" fmla="*/ 11377086 w 12192000"/>
              <a:gd name="connsiteY2797" fmla="*/ 3061778 h 6858000"/>
              <a:gd name="connsiteX2798" fmla="*/ 11368227 w 12192000"/>
              <a:gd name="connsiteY2798" fmla="*/ 3063397 h 6858000"/>
              <a:gd name="connsiteX2799" fmla="*/ 11367489 w 12192000"/>
              <a:gd name="connsiteY2799" fmla="*/ 3068658 h 6858000"/>
              <a:gd name="connsiteX2800" fmla="*/ 11360845 w 12192000"/>
              <a:gd name="connsiteY2800" fmla="*/ 3075943 h 6858000"/>
              <a:gd name="connsiteX2801" fmla="*/ 11352724 w 12192000"/>
              <a:gd name="connsiteY2801" fmla="*/ 3073919 h 6858000"/>
              <a:gd name="connsiteX2802" fmla="*/ 11344603 w 12192000"/>
              <a:gd name="connsiteY2802" fmla="*/ 3075538 h 6858000"/>
              <a:gd name="connsiteX2803" fmla="*/ 11342389 w 12192000"/>
              <a:gd name="connsiteY2803" fmla="*/ 3083632 h 6858000"/>
              <a:gd name="connsiteX2804" fmla="*/ 11336483 w 12192000"/>
              <a:gd name="connsiteY2804" fmla="*/ 3086465 h 6858000"/>
              <a:gd name="connsiteX2805" fmla="*/ 11327624 w 12192000"/>
              <a:gd name="connsiteY2805" fmla="*/ 3080799 h 6858000"/>
              <a:gd name="connsiteX2806" fmla="*/ 11320241 w 12192000"/>
              <a:gd name="connsiteY2806" fmla="*/ 3081204 h 6858000"/>
              <a:gd name="connsiteX2807" fmla="*/ 11313597 w 12192000"/>
              <a:gd name="connsiteY2807" fmla="*/ 3076348 h 6858000"/>
              <a:gd name="connsiteX2808" fmla="*/ 11303262 w 12192000"/>
              <a:gd name="connsiteY2808" fmla="*/ 3076348 h 6858000"/>
              <a:gd name="connsiteX2809" fmla="*/ 11293665 w 12192000"/>
              <a:gd name="connsiteY2809" fmla="*/ 3069063 h 6858000"/>
              <a:gd name="connsiteX2810" fmla="*/ 11294403 w 12192000"/>
              <a:gd name="connsiteY2810" fmla="*/ 3063801 h 6858000"/>
              <a:gd name="connsiteX2811" fmla="*/ 11289235 w 12192000"/>
              <a:gd name="connsiteY2811" fmla="*/ 3054898 h 6858000"/>
              <a:gd name="connsiteX2812" fmla="*/ 11288497 w 12192000"/>
              <a:gd name="connsiteY2812" fmla="*/ 3037495 h 6858000"/>
              <a:gd name="connsiteX2813" fmla="*/ 11284067 w 12192000"/>
              <a:gd name="connsiteY2813" fmla="*/ 3030210 h 6858000"/>
              <a:gd name="connsiteX2814" fmla="*/ 11296618 w 12192000"/>
              <a:gd name="connsiteY2814" fmla="*/ 3017664 h 6858000"/>
              <a:gd name="connsiteX2815" fmla="*/ 11312121 w 12192000"/>
              <a:gd name="connsiteY2815" fmla="*/ 3009570 h 6858000"/>
              <a:gd name="connsiteX2816" fmla="*/ 11314335 w 12192000"/>
              <a:gd name="connsiteY2816" fmla="*/ 3000666 h 6858000"/>
              <a:gd name="connsiteX2817" fmla="*/ 11323194 w 12192000"/>
              <a:gd name="connsiteY2817" fmla="*/ 2999452 h 6858000"/>
              <a:gd name="connsiteX2818" fmla="*/ 11332792 w 12192000"/>
              <a:gd name="connsiteY2818" fmla="*/ 2995000 h 6858000"/>
              <a:gd name="connsiteX2819" fmla="*/ 11342389 w 12192000"/>
              <a:gd name="connsiteY2819" fmla="*/ 2995000 h 6858000"/>
              <a:gd name="connsiteX2820" fmla="*/ 11349033 w 12192000"/>
              <a:gd name="connsiteY2820" fmla="*/ 2990548 h 6858000"/>
              <a:gd name="connsiteX2821" fmla="*/ 11354201 w 12192000"/>
              <a:gd name="connsiteY2821" fmla="*/ 2992167 h 6858000"/>
              <a:gd name="connsiteX2822" fmla="*/ 11364536 w 12192000"/>
              <a:gd name="connsiteY2822" fmla="*/ 2990143 h 6858000"/>
              <a:gd name="connsiteX2823" fmla="*/ 11369704 w 12192000"/>
              <a:gd name="connsiteY2823" fmla="*/ 2993786 h 6858000"/>
              <a:gd name="connsiteX2824" fmla="*/ 11374871 w 12192000"/>
              <a:gd name="connsiteY2824" fmla="*/ 2941982 h 6858000"/>
              <a:gd name="connsiteX2825" fmla="*/ 11383730 w 12192000"/>
              <a:gd name="connsiteY2825" fmla="*/ 2945220 h 6858000"/>
              <a:gd name="connsiteX2826" fmla="*/ 11383730 w 12192000"/>
              <a:gd name="connsiteY2826" fmla="*/ 2949267 h 6858000"/>
              <a:gd name="connsiteX2827" fmla="*/ 11374133 w 12192000"/>
              <a:gd name="connsiteY2827" fmla="*/ 2947648 h 6858000"/>
              <a:gd name="connsiteX2828" fmla="*/ 11366751 w 12192000"/>
              <a:gd name="connsiteY2828" fmla="*/ 2948053 h 6858000"/>
              <a:gd name="connsiteX2829" fmla="*/ 11363060 w 12192000"/>
              <a:gd name="connsiteY2829" fmla="*/ 2943601 h 6858000"/>
              <a:gd name="connsiteX2830" fmla="*/ 1890653 w 12192000"/>
              <a:gd name="connsiteY2830" fmla="*/ 2853755 h 6858000"/>
              <a:gd name="connsiteX2831" fmla="*/ 1914277 w 12192000"/>
              <a:gd name="connsiteY2831" fmla="*/ 2857397 h 6858000"/>
              <a:gd name="connsiteX2832" fmla="*/ 1923136 w 12192000"/>
              <a:gd name="connsiteY2832" fmla="*/ 2867110 h 6858000"/>
              <a:gd name="connsiteX2833" fmla="*/ 1938639 w 12192000"/>
              <a:gd name="connsiteY2833" fmla="*/ 2869943 h 6858000"/>
              <a:gd name="connsiteX2834" fmla="*/ 1950451 w 12192000"/>
              <a:gd name="connsiteY2834" fmla="*/ 2865896 h 6858000"/>
              <a:gd name="connsiteX2835" fmla="*/ 1987363 w 12192000"/>
              <a:gd name="connsiteY2835" fmla="*/ 2870753 h 6858000"/>
              <a:gd name="connsiteX2836" fmla="*/ 1991793 w 12192000"/>
              <a:gd name="connsiteY2836" fmla="*/ 2876014 h 6858000"/>
              <a:gd name="connsiteX2837" fmla="*/ 2001390 w 12192000"/>
              <a:gd name="connsiteY2837" fmla="*/ 2873990 h 6858000"/>
              <a:gd name="connsiteX2838" fmla="*/ 2012463 w 12192000"/>
              <a:gd name="connsiteY2838" fmla="*/ 2885727 h 6858000"/>
              <a:gd name="connsiteX2839" fmla="*/ 2016155 w 12192000"/>
              <a:gd name="connsiteY2839" fmla="*/ 2895440 h 6858000"/>
              <a:gd name="connsiteX2840" fmla="*/ 2026490 w 12192000"/>
              <a:gd name="connsiteY2840" fmla="*/ 2899892 h 6858000"/>
              <a:gd name="connsiteX2841" fmla="*/ 2053805 w 12192000"/>
              <a:gd name="connsiteY2841" fmla="*/ 2901106 h 6858000"/>
              <a:gd name="connsiteX2842" fmla="*/ 2066355 w 12192000"/>
              <a:gd name="connsiteY2842" fmla="*/ 2910415 h 6858000"/>
              <a:gd name="connsiteX2843" fmla="*/ 2078167 w 12192000"/>
              <a:gd name="connsiteY2843" fmla="*/ 2916081 h 6858000"/>
              <a:gd name="connsiteX2844" fmla="*/ 2090717 w 12192000"/>
              <a:gd name="connsiteY2844" fmla="*/ 2927008 h 6858000"/>
              <a:gd name="connsiteX2845" fmla="*/ 2109173 w 12192000"/>
              <a:gd name="connsiteY2845" fmla="*/ 2931055 h 6858000"/>
              <a:gd name="connsiteX2846" fmla="*/ 2115818 w 12192000"/>
              <a:gd name="connsiteY2846" fmla="*/ 2937126 h 6858000"/>
              <a:gd name="connsiteX2847" fmla="*/ 2118770 w 12192000"/>
              <a:gd name="connsiteY2847" fmla="*/ 2931460 h 6858000"/>
              <a:gd name="connsiteX2848" fmla="*/ 2123938 w 12192000"/>
              <a:gd name="connsiteY2848" fmla="*/ 2933888 h 6858000"/>
              <a:gd name="connsiteX2849" fmla="*/ 2121724 w 12192000"/>
              <a:gd name="connsiteY2849" fmla="*/ 2939149 h 6858000"/>
              <a:gd name="connsiteX2850" fmla="*/ 2126153 w 12192000"/>
              <a:gd name="connsiteY2850" fmla="*/ 2943601 h 6858000"/>
              <a:gd name="connsiteX2851" fmla="*/ 2133535 w 12192000"/>
              <a:gd name="connsiteY2851" fmla="*/ 2935912 h 6858000"/>
              <a:gd name="connsiteX2852" fmla="*/ 2146824 w 12192000"/>
              <a:gd name="connsiteY2852" fmla="*/ 2945220 h 6858000"/>
              <a:gd name="connsiteX2853" fmla="*/ 2154944 w 12192000"/>
              <a:gd name="connsiteY2853" fmla="*/ 2951696 h 6858000"/>
              <a:gd name="connsiteX2854" fmla="*/ 2160112 w 12192000"/>
              <a:gd name="connsiteY2854" fmla="*/ 2947648 h 6858000"/>
              <a:gd name="connsiteX2855" fmla="*/ 2177830 w 12192000"/>
              <a:gd name="connsiteY2855" fmla="*/ 2959790 h 6858000"/>
              <a:gd name="connsiteX2856" fmla="*/ 2187427 w 12192000"/>
              <a:gd name="connsiteY2856" fmla="*/ 2960599 h 6858000"/>
              <a:gd name="connsiteX2857" fmla="*/ 2195548 w 12192000"/>
              <a:gd name="connsiteY2857" fmla="*/ 2957766 h 6858000"/>
              <a:gd name="connsiteX2858" fmla="*/ 2201454 w 12192000"/>
              <a:gd name="connsiteY2858" fmla="*/ 2959385 h 6858000"/>
              <a:gd name="connsiteX2859" fmla="*/ 2197763 w 12192000"/>
              <a:gd name="connsiteY2859" fmla="*/ 2970717 h 6858000"/>
              <a:gd name="connsiteX2860" fmla="*/ 2192595 w 12192000"/>
              <a:gd name="connsiteY2860" fmla="*/ 2975574 h 6858000"/>
              <a:gd name="connsiteX2861" fmla="*/ 2199239 w 12192000"/>
              <a:gd name="connsiteY2861" fmla="*/ 2977597 h 6858000"/>
              <a:gd name="connsiteX2862" fmla="*/ 2225078 w 12192000"/>
              <a:gd name="connsiteY2862" fmla="*/ 2977597 h 6858000"/>
              <a:gd name="connsiteX2863" fmla="*/ 2247225 w 12192000"/>
              <a:gd name="connsiteY2863" fmla="*/ 2986096 h 6858000"/>
              <a:gd name="connsiteX2864" fmla="*/ 2253131 w 12192000"/>
              <a:gd name="connsiteY2864" fmla="*/ 2998642 h 6858000"/>
              <a:gd name="connsiteX2865" fmla="*/ 2261990 w 12192000"/>
              <a:gd name="connsiteY2865" fmla="*/ 2999452 h 6858000"/>
              <a:gd name="connsiteX2866" fmla="*/ 2266419 w 12192000"/>
              <a:gd name="connsiteY2866" fmla="*/ 3003904 h 6858000"/>
              <a:gd name="connsiteX2867" fmla="*/ 2261252 w 12192000"/>
              <a:gd name="connsiteY2867" fmla="*/ 3013212 h 6858000"/>
              <a:gd name="connsiteX2868" fmla="*/ 2248701 w 12192000"/>
              <a:gd name="connsiteY2868" fmla="*/ 3016045 h 6858000"/>
              <a:gd name="connsiteX2869" fmla="*/ 2231722 w 12192000"/>
              <a:gd name="connsiteY2869" fmla="*/ 3014022 h 6858000"/>
              <a:gd name="connsiteX2870" fmla="*/ 2224339 w 12192000"/>
              <a:gd name="connsiteY2870" fmla="*/ 3019688 h 6858000"/>
              <a:gd name="connsiteX2871" fmla="*/ 2218433 w 12192000"/>
              <a:gd name="connsiteY2871" fmla="*/ 3018473 h 6858000"/>
              <a:gd name="connsiteX2872" fmla="*/ 2214742 w 12192000"/>
              <a:gd name="connsiteY2872" fmla="*/ 3023735 h 6858000"/>
              <a:gd name="connsiteX2873" fmla="*/ 2189642 w 12192000"/>
              <a:gd name="connsiteY2873" fmla="*/ 3028996 h 6858000"/>
              <a:gd name="connsiteX2874" fmla="*/ 2172662 w 12192000"/>
              <a:gd name="connsiteY2874" fmla="*/ 3022116 h 6858000"/>
              <a:gd name="connsiteX2875" fmla="*/ 2158636 w 12192000"/>
              <a:gd name="connsiteY2875" fmla="*/ 3020497 h 6858000"/>
              <a:gd name="connsiteX2876" fmla="*/ 2134274 w 12192000"/>
              <a:gd name="connsiteY2876" fmla="*/ 3025758 h 6858000"/>
              <a:gd name="connsiteX2877" fmla="*/ 2126153 w 12192000"/>
              <a:gd name="connsiteY2877" fmla="*/ 3022116 h 6858000"/>
              <a:gd name="connsiteX2878" fmla="*/ 2114341 w 12192000"/>
              <a:gd name="connsiteY2878" fmla="*/ 3028187 h 6858000"/>
              <a:gd name="connsiteX2879" fmla="*/ 2096623 w 12192000"/>
              <a:gd name="connsiteY2879" fmla="*/ 3024949 h 6858000"/>
              <a:gd name="connsiteX2880" fmla="*/ 2097361 w 12192000"/>
              <a:gd name="connsiteY2880" fmla="*/ 3016855 h 6858000"/>
              <a:gd name="connsiteX2881" fmla="*/ 2113603 w 12192000"/>
              <a:gd name="connsiteY2881" fmla="*/ 3003094 h 6858000"/>
              <a:gd name="connsiteX2882" fmla="*/ 2126153 w 12192000"/>
              <a:gd name="connsiteY2882" fmla="*/ 3000261 h 6858000"/>
              <a:gd name="connsiteX2883" fmla="*/ 2127629 w 12192000"/>
              <a:gd name="connsiteY2883" fmla="*/ 2991358 h 6858000"/>
              <a:gd name="connsiteX2884" fmla="*/ 2119509 w 12192000"/>
              <a:gd name="connsiteY2884" fmla="*/ 2988525 h 6858000"/>
              <a:gd name="connsiteX2885" fmla="*/ 2117294 w 12192000"/>
              <a:gd name="connsiteY2885" fmla="*/ 2984073 h 6858000"/>
              <a:gd name="connsiteX2886" fmla="*/ 2099576 w 12192000"/>
              <a:gd name="connsiteY2886" fmla="*/ 2983668 h 6858000"/>
              <a:gd name="connsiteX2887" fmla="*/ 2088503 w 12192000"/>
              <a:gd name="connsiteY2887" fmla="*/ 2977597 h 6858000"/>
              <a:gd name="connsiteX2888" fmla="*/ 2084811 w 12192000"/>
              <a:gd name="connsiteY2888" fmla="*/ 2980835 h 6858000"/>
              <a:gd name="connsiteX2889" fmla="*/ 2076690 w 12192000"/>
              <a:gd name="connsiteY2889" fmla="*/ 2980430 h 6858000"/>
              <a:gd name="connsiteX2890" fmla="*/ 2059711 w 12192000"/>
              <a:gd name="connsiteY2890" fmla="*/ 2962623 h 6858000"/>
              <a:gd name="connsiteX2891" fmla="*/ 2051590 w 12192000"/>
              <a:gd name="connsiteY2891" fmla="*/ 2935102 h 6858000"/>
              <a:gd name="connsiteX2892" fmla="*/ 2045684 w 12192000"/>
              <a:gd name="connsiteY2892" fmla="*/ 2933079 h 6858000"/>
              <a:gd name="connsiteX2893" fmla="*/ 2032396 w 12192000"/>
              <a:gd name="connsiteY2893" fmla="*/ 2937531 h 6858000"/>
              <a:gd name="connsiteX2894" fmla="*/ 2025014 w 12192000"/>
              <a:gd name="connsiteY2894" fmla="*/ 2934293 h 6858000"/>
              <a:gd name="connsiteX2895" fmla="*/ 2015416 w 12192000"/>
              <a:gd name="connsiteY2895" fmla="*/ 2935507 h 6858000"/>
              <a:gd name="connsiteX2896" fmla="*/ 2006557 w 12192000"/>
              <a:gd name="connsiteY2896" fmla="*/ 2929032 h 6858000"/>
              <a:gd name="connsiteX2897" fmla="*/ 2001390 w 12192000"/>
              <a:gd name="connsiteY2897" fmla="*/ 2931865 h 6858000"/>
              <a:gd name="connsiteX2898" fmla="*/ 1988840 w 12192000"/>
              <a:gd name="connsiteY2898" fmla="*/ 2929841 h 6858000"/>
              <a:gd name="connsiteX2899" fmla="*/ 1972598 w 12192000"/>
              <a:gd name="connsiteY2899" fmla="*/ 2918914 h 6858000"/>
              <a:gd name="connsiteX2900" fmla="*/ 1971860 w 12192000"/>
              <a:gd name="connsiteY2900" fmla="*/ 2914057 h 6858000"/>
              <a:gd name="connsiteX2901" fmla="*/ 1965216 w 12192000"/>
              <a:gd name="connsiteY2901" fmla="*/ 2909605 h 6858000"/>
              <a:gd name="connsiteX2902" fmla="*/ 1961524 w 12192000"/>
              <a:gd name="connsiteY2902" fmla="*/ 2914462 h 6858000"/>
              <a:gd name="connsiteX2903" fmla="*/ 1954880 w 12192000"/>
              <a:gd name="connsiteY2903" fmla="*/ 2914867 h 6858000"/>
              <a:gd name="connsiteX2904" fmla="*/ 1940854 w 12192000"/>
              <a:gd name="connsiteY2904" fmla="*/ 2913248 h 6858000"/>
              <a:gd name="connsiteX2905" fmla="*/ 1932733 w 12192000"/>
              <a:gd name="connsiteY2905" fmla="*/ 2906772 h 6858000"/>
              <a:gd name="connsiteX2906" fmla="*/ 1923874 w 12192000"/>
              <a:gd name="connsiteY2906" fmla="*/ 2906772 h 6858000"/>
              <a:gd name="connsiteX2907" fmla="*/ 1917968 w 12192000"/>
              <a:gd name="connsiteY2907" fmla="*/ 2908796 h 6858000"/>
              <a:gd name="connsiteX2908" fmla="*/ 1888438 w 12192000"/>
              <a:gd name="connsiteY2908" fmla="*/ 2904344 h 6858000"/>
              <a:gd name="connsiteX2909" fmla="*/ 1881056 w 12192000"/>
              <a:gd name="connsiteY2909" fmla="*/ 2899083 h 6858000"/>
              <a:gd name="connsiteX2910" fmla="*/ 1888438 w 12192000"/>
              <a:gd name="connsiteY2910" fmla="*/ 2893821 h 6858000"/>
              <a:gd name="connsiteX2911" fmla="*/ 1899512 w 12192000"/>
              <a:gd name="connsiteY2911" fmla="*/ 2895036 h 6858000"/>
              <a:gd name="connsiteX2912" fmla="*/ 1905418 w 12192000"/>
              <a:gd name="connsiteY2912" fmla="*/ 2890584 h 6858000"/>
              <a:gd name="connsiteX2913" fmla="*/ 1899512 w 12192000"/>
              <a:gd name="connsiteY2913" fmla="*/ 2885727 h 6858000"/>
              <a:gd name="connsiteX2914" fmla="*/ 1877365 w 12192000"/>
              <a:gd name="connsiteY2914" fmla="*/ 2883299 h 6858000"/>
              <a:gd name="connsiteX2915" fmla="*/ 1867768 w 12192000"/>
              <a:gd name="connsiteY2915" fmla="*/ 2883703 h 6858000"/>
              <a:gd name="connsiteX2916" fmla="*/ 1854479 w 12192000"/>
              <a:gd name="connsiteY2916" fmla="*/ 2881680 h 6858000"/>
              <a:gd name="connsiteX2917" fmla="*/ 1848573 w 12192000"/>
              <a:gd name="connsiteY2917" fmla="*/ 2888155 h 6858000"/>
              <a:gd name="connsiteX2918" fmla="*/ 1839714 w 12192000"/>
              <a:gd name="connsiteY2918" fmla="*/ 2889774 h 6858000"/>
              <a:gd name="connsiteX2919" fmla="*/ 1824949 w 12192000"/>
              <a:gd name="connsiteY2919" fmla="*/ 2906368 h 6858000"/>
              <a:gd name="connsiteX2920" fmla="*/ 1814614 w 12192000"/>
              <a:gd name="connsiteY2920" fmla="*/ 2907986 h 6858000"/>
              <a:gd name="connsiteX2921" fmla="*/ 1808708 w 12192000"/>
              <a:gd name="connsiteY2921" fmla="*/ 2903130 h 6858000"/>
              <a:gd name="connsiteX2922" fmla="*/ 1803540 w 12192000"/>
              <a:gd name="connsiteY2922" fmla="*/ 2907177 h 6858000"/>
              <a:gd name="connsiteX2923" fmla="*/ 1790252 w 12192000"/>
              <a:gd name="connsiteY2923" fmla="*/ 2904749 h 6858000"/>
              <a:gd name="connsiteX2924" fmla="*/ 1780655 w 12192000"/>
              <a:gd name="connsiteY2924" fmla="*/ 2918914 h 6858000"/>
              <a:gd name="connsiteX2925" fmla="*/ 1771796 w 12192000"/>
              <a:gd name="connsiteY2925" fmla="*/ 2919723 h 6858000"/>
              <a:gd name="connsiteX2926" fmla="*/ 1759984 w 12192000"/>
              <a:gd name="connsiteY2926" fmla="*/ 2926603 h 6858000"/>
              <a:gd name="connsiteX2927" fmla="*/ 1759246 w 12192000"/>
              <a:gd name="connsiteY2927" fmla="*/ 2918914 h 6858000"/>
              <a:gd name="connsiteX2928" fmla="*/ 1755555 w 12192000"/>
              <a:gd name="connsiteY2928" fmla="*/ 2917295 h 6858000"/>
              <a:gd name="connsiteX2929" fmla="*/ 1745957 w 12192000"/>
              <a:gd name="connsiteY2929" fmla="*/ 2927817 h 6858000"/>
              <a:gd name="connsiteX2930" fmla="*/ 1736360 w 12192000"/>
              <a:gd name="connsiteY2930" fmla="*/ 2923366 h 6858000"/>
              <a:gd name="connsiteX2931" fmla="*/ 1736360 w 12192000"/>
              <a:gd name="connsiteY2931" fmla="*/ 2917295 h 6858000"/>
              <a:gd name="connsiteX2932" fmla="*/ 1743743 w 12192000"/>
              <a:gd name="connsiteY2932" fmla="*/ 2919318 h 6858000"/>
              <a:gd name="connsiteX2933" fmla="*/ 1761461 w 12192000"/>
              <a:gd name="connsiteY2933" fmla="*/ 2910010 h 6858000"/>
              <a:gd name="connsiteX2934" fmla="*/ 1769581 w 12192000"/>
              <a:gd name="connsiteY2934" fmla="*/ 2914057 h 6858000"/>
              <a:gd name="connsiteX2935" fmla="*/ 1772534 w 12192000"/>
              <a:gd name="connsiteY2935" fmla="*/ 2910010 h 6858000"/>
              <a:gd name="connsiteX2936" fmla="*/ 1766628 w 12192000"/>
              <a:gd name="connsiteY2936" fmla="*/ 2902725 h 6858000"/>
              <a:gd name="connsiteX2937" fmla="*/ 1768105 w 12192000"/>
              <a:gd name="connsiteY2937" fmla="*/ 2892203 h 6858000"/>
              <a:gd name="connsiteX2938" fmla="*/ 1776964 w 12192000"/>
              <a:gd name="connsiteY2938" fmla="*/ 2887751 h 6858000"/>
              <a:gd name="connsiteX2939" fmla="*/ 1784346 w 12192000"/>
              <a:gd name="connsiteY2939" fmla="*/ 2879656 h 6858000"/>
              <a:gd name="connsiteX2940" fmla="*/ 1805017 w 12192000"/>
              <a:gd name="connsiteY2940" fmla="*/ 2873990 h 6858000"/>
              <a:gd name="connsiteX2941" fmla="*/ 1812399 w 12192000"/>
              <a:gd name="connsiteY2941" fmla="*/ 2867920 h 6858000"/>
              <a:gd name="connsiteX2942" fmla="*/ 1833808 w 12192000"/>
              <a:gd name="connsiteY2942" fmla="*/ 2863063 h 6858000"/>
              <a:gd name="connsiteX2943" fmla="*/ 1861123 w 12192000"/>
              <a:gd name="connsiteY2943" fmla="*/ 2861849 h 6858000"/>
              <a:gd name="connsiteX2944" fmla="*/ 1870721 w 12192000"/>
              <a:gd name="connsiteY2944" fmla="*/ 2854159 h 6858000"/>
              <a:gd name="connsiteX2945" fmla="*/ 11682719 w 12192000"/>
              <a:gd name="connsiteY2945" fmla="*/ 2808022 h 6858000"/>
              <a:gd name="connsiteX2946" fmla="*/ 11688625 w 12192000"/>
              <a:gd name="connsiteY2946" fmla="*/ 2813688 h 6858000"/>
              <a:gd name="connsiteX2947" fmla="*/ 11684934 w 12192000"/>
              <a:gd name="connsiteY2947" fmla="*/ 2816116 h 6858000"/>
              <a:gd name="connsiteX2948" fmla="*/ 11676075 w 12192000"/>
              <a:gd name="connsiteY2948" fmla="*/ 2815711 h 6858000"/>
              <a:gd name="connsiteX2949" fmla="*/ 11674598 w 12192000"/>
              <a:gd name="connsiteY2949" fmla="*/ 2811664 h 6858000"/>
              <a:gd name="connsiteX2950" fmla="*/ 11881307 w 12192000"/>
              <a:gd name="connsiteY2950" fmla="*/ 2698344 h 6858000"/>
              <a:gd name="connsiteX2951" fmla="*/ 11892380 w 12192000"/>
              <a:gd name="connsiteY2951" fmla="*/ 2701582 h 6858000"/>
              <a:gd name="connsiteX2952" fmla="*/ 11897548 w 12192000"/>
              <a:gd name="connsiteY2952" fmla="*/ 2712105 h 6858000"/>
              <a:gd name="connsiteX2953" fmla="*/ 11900501 w 12192000"/>
              <a:gd name="connsiteY2953" fmla="*/ 2712105 h 6858000"/>
              <a:gd name="connsiteX2954" fmla="*/ 11909360 w 12192000"/>
              <a:gd name="connsiteY2954" fmla="*/ 2718175 h 6858000"/>
              <a:gd name="connsiteX2955" fmla="*/ 11910836 w 12192000"/>
              <a:gd name="connsiteY2955" fmla="*/ 2725865 h 6858000"/>
              <a:gd name="connsiteX2956" fmla="*/ 11907884 w 12192000"/>
              <a:gd name="connsiteY2956" fmla="*/ 2726674 h 6858000"/>
              <a:gd name="connsiteX2957" fmla="*/ 11904192 w 12192000"/>
              <a:gd name="connsiteY2957" fmla="*/ 2738816 h 6858000"/>
              <a:gd name="connsiteX2958" fmla="*/ 11901978 w 12192000"/>
              <a:gd name="connsiteY2958" fmla="*/ 2762694 h 6858000"/>
              <a:gd name="connsiteX2959" fmla="*/ 11896810 w 12192000"/>
              <a:gd name="connsiteY2959" fmla="*/ 2772407 h 6858000"/>
              <a:gd name="connsiteX2960" fmla="*/ 11898286 w 12192000"/>
              <a:gd name="connsiteY2960" fmla="*/ 2785763 h 6858000"/>
              <a:gd name="connsiteX2961" fmla="*/ 11897548 w 12192000"/>
              <a:gd name="connsiteY2961" fmla="*/ 2797904 h 6858000"/>
              <a:gd name="connsiteX2962" fmla="*/ 11894595 w 12192000"/>
              <a:gd name="connsiteY2962" fmla="*/ 2815307 h 6858000"/>
              <a:gd name="connsiteX2963" fmla="*/ 11899025 w 12192000"/>
              <a:gd name="connsiteY2963" fmla="*/ 2816926 h 6858000"/>
              <a:gd name="connsiteX2964" fmla="*/ 11895333 w 12192000"/>
              <a:gd name="connsiteY2964" fmla="*/ 2820568 h 6858000"/>
              <a:gd name="connsiteX2965" fmla="*/ 11895333 w 12192000"/>
              <a:gd name="connsiteY2965" fmla="*/ 2831495 h 6858000"/>
              <a:gd name="connsiteX2966" fmla="*/ 11882783 w 12192000"/>
              <a:gd name="connsiteY2966" fmla="*/ 2849303 h 6858000"/>
              <a:gd name="connsiteX2967" fmla="*/ 11874663 w 12192000"/>
              <a:gd name="connsiteY2967" fmla="*/ 2859421 h 6858000"/>
              <a:gd name="connsiteX2968" fmla="*/ 11879830 w 12192000"/>
              <a:gd name="connsiteY2968" fmla="*/ 2873181 h 6858000"/>
              <a:gd name="connsiteX2969" fmla="*/ 11876877 w 12192000"/>
              <a:gd name="connsiteY2969" fmla="*/ 2884108 h 6858000"/>
              <a:gd name="connsiteX2970" fmla="*/ 11879092 w 12192000"/>
              <a:gd name="connsiteY2970" fmla="*/ 2893417 h 6858000"/>
              <a:gd name="connsiteX2971" fmla="*/ 11871710 w 12192000"/>
              <a:gd name="connsiteY2971" fmla="*/ 2890988 h 6858000"/>
              <a:gd name="connsiteX2972" fmla="*/ 11865065 w 12192000"/>
              <a:gd name="connsiteY2972" fmla="*/ 2893417 h 6858000"/>
              <a:gd name="connsiteX2973" fmla="*/ 11864327 w 12192000"/>
              <a:gd name="connsiteY2973" fmla="*/ 2885727 h 6858000"/>
              <a:gd name="connsiteX2974" fmla="*/ 11865065 w 12192000"/>
              <a:gd name="connsiteY2974" fmla="*/ 2874800 h 6858000"/>
              <a:gd name="connsiteX2975" fmla="*/ 11857683 w 12192000"/>
              <a:gd name="connsiteY2975" fmla="*/ 2865087 h 6858000"/>
              <a:gd name="connsiteX2976" fmla="*/ 11843656 w 12192000"/>
              <a:gd name="connsiteY2976" fmla="*/ 2860635 h 6858000"/>
              <a:gd name="connsiteX2977" fmla="*/ 11842180 w 12192000"/>
              <a:gd name="connsiteY2977" fmla="*/ 2854969 h 6858000"/>
              <a:gd name="connsiteX2978" fmla="*/ 11837012 w 12192000"/>
              <a:gd name="connsiteY2978" fmla="*/ 2853350 h 6858000"/>
              <a:gd name="connsiteX2979" fmla="*/ 11831844 w 12192000"/>
              <a:gd name="connsiteY2979" fmla="*/ 2846065 h 6858000"/>
              <a:gd name="connsiteX2980" fmla="*/ 11831844 w 12192000"/>
              <a:gd name="connsiteY2980" fmla="*/ 2840399 h 6858000"/>
              <a:gd name="connsiteX2981" fmla="*/ 11834059 w 12192000"/>
              <a:gd name="connsiteY2981" fmla="*/ 2839590 h 6858000"/>
              <a:gd name="connsiteX2982" fmla="*/ 11832583 w 12192000"/>
              <a:gd name="connsiteY2982" fmla="*/ 2834328 h 6858000"/>
              <a:gd name="connsiteX2983" fmla="*/ 11827415 w 12192000"/>
              <a:gd name="connsiteY2983" fmla="*/ 2831091 h 6858000"/>
              <a:gd name="connsiteX2984" fmla="*/ 11825938 w 12192000"/>
              <a:gd name="connsiteY2984" fmla="*/ 2812878 h 6858000"/>
              <a:gd name="connsiteX2985" fmla="*/ 11825938 w 12192000"/>
              <a:gd name="connsiteY2985" fmla="*/ 2794666 h 6858000"/>
              <a:gd name="connsiteX2986" fmla="*/ 11822247 w 12192000"/>
              <a:gd name="connsiteY2986" fmla="*/ 2790619 h 6858000"/>
              <a:gd name="connsiteX2987" fmla="*/ 11825938 w 12192000"/>
              <a:gd name="connsiteY2987" fmla="*/ 2787786 h 6858000"/>
              <a:gd name="connsiteX2988" fmla="*/ 11831844 w 12192000"/>
              <a:gd name="connsiteY2988" fmla="*/ 2769574 h 6858000"/>
              <a:gd name="connsiteX2989" fmla="*/ 11842180 w 12192000"/>
              <a:gd name="connsiteY2989" fmla="*/ 2752171 h 6858000"/>
              <a:gd name="connsiteX2990" fmla="*/ 11846609 w 12192000"/>
              <a:gd name="connsiteY2990" fmla="*/ 2748529 h 6858000"/>
              <a:gd name="connsiteX2991" fmla="*/ 11848086 w 12192000"/>
              <a:gd name="connsiteY2991" fmla="*/ 2742053 h 6858000"/>
              <a:gd name="connsiteX2992" fmla="*/ 11845871 w 12192000"/>
              <a:gd name="connsiteY2992" fmla="*/ 2738006 h 6858000"/>
              <a:gd name="connsiteX2993" fmla="*/ 11856206 w 12192000"/>
              <a:gd name="connsiteY2993" fmla="*/ 2721818 h 6858000"/>
              <a:gd name="connsiteX2994" fmla="*/ 11866542 w 12192000"/>
              <a:gd name="connsiteY2994" fmla="*/ 2710890 h 6858000"/>
              <a:gd name="connsiteX2995" fmla="*/ 11875401 w 12192000"/>
              <a:gd name="connsiteY2995" fmla="*/ 2707653 h 6858000"/>
              <a:gd name="connsiteX2996" fmla="*/ 11874663 w 12192000"/>
              <a:gd name="connsiteY2996" fmla="*/ 2701582 h 6858000"/>
              <a:gd name="connsiteX2997" fmla="*/ 11785335 w 12192000"/>
              <a:gd name="connsiteY2997" fmla="*/ 2690655 h 6858000"/>
              <a:gd name="connsiteX2998" fmla="*/ 11789026 w 12192000"/>
              <a:gd name="connsiteY2998" fmla="*/ 2694297 h 6858000"/>
              <a:gd name="connsiteX2999" fmla="*/ 11788288 w 12192000"/>
              <a:gd name="connsiteY2999" fmla="*/ 2701177 h 6858000"/>
              <a:gd name="connsiteX3000" fmla="*/ 11783120 w 12192000"/>
              <a:gd name="connsiteY3000" fmla="*/ 2702796 h 6858000"/>
              <a:gd name="connsiteX3001" fmla="*/ 11780906 w 12192000"/>
              <a:gd name="connsiteY3001" fmla="*/ 2692274 h 6858000"/>
              <a:gd name="connsiteX3002" fmla="*/ 11858421 w 12192000"/>
              <a:gd name="connsiteY3002" fmla="*/ 2427995 h 6858000"/>
              <a:gd name="connsiteX3003" fmla="*/ 11862112 w 12192000"/>
              <a:gd name="connsiteY3003" fmla="*/ 2429209 h 6858000"/>
              <a:gd name="connsiteX3004" fmla="*/ 11868018 w 12192000"/>
              <a:gd name="connsiteY3004" fmla="*/ 2428804 h 6858000"/>
              <a:gd name="connsiteX3005" fmla="*/ 11877616 w 12192000"/>
              <a:gd name="connsiteY3005" fmla="*/ 2434066 h 6858000"/>
              <a:gd name="connsiteX3006" fmla="*/ 11877616 w 12192000"/>
              <a:gd name="connsiteY3006" fmla="*/ 2441351 h 6858000"/>
              <a:gd name="connsiteX3007" fmla="*/ 11870233 w 12192000"/>
              <a:gd name="connsiteY3007" fmla="*/ 2436899 h 6858000"/>
              <a:gd name="connsiteX3008" fmla="*/ 11860636 w 12192000"/>
              <a:gd name="connsiteY3008" fmla="*/ 2434066 h 6858000"/>
              <a:gd name="connsiteX3009" fmla="*/ 11803791 w 12192000"/>
              <a:gd name="connsiteY3009" fmla="*/ 2337744 h 6858000"/>
              <a:gd name="connsiteX3010" fmla="*/ 11816341 w 12192000"/>
              <a:gd name="connsiteY3010" fmla="*/ 2339767 h 6858000"/>
              <a:gd name="connsiteX3011" fmla="*/ 11820771 w 12192000"/>
              <a:gd name="connsiteY3011" fmla="*/ 2342195 h 6858000"/>
              <a:gd name="connsiteX3012" fmla="*/ 11828891 w 12192000"/>
              <a:gd name="connsiteY3012" fmla="*/ 2341791 h 6858000"/>
              <a:gd name="connsiteX3013" fmla="*/ 11829630 w 12192000"/>
              <a:gd name="connsiteY3013" fmla="*/ 2351504 h 6858000"/>
              <a:gd name="connsiteX3014" fmla="*/ 11819294 w 12192000"/>
              <a:gd name="connsiteY3014" fmla="*/ 2347052 h 6858000"/>
              <a:gd name="connsiteX3015" fmla="*/ 11808959 w 12192000"/>
              <a:gd name="connsiteY3015" fmla="*/ 2347052 h 6858000"/>
              <a:gd name="connsiteX3016" fmla="*/ 11803053 w 12192000"/>
              <a:gd name="connsiteY3016" fmla="*/ 2341386 h 6858000"/>
              <a:gd name="connsiteX3017" fmla="*/ 12159625 w 12192000"/>
              <a:gd name="connsiteY3017" fmla="*/ 2254373 h 6858000"/>
              <a:gd name="connsiteX3018" fmla="*/ 12160363 w 12192000"/>
              <a:gd name="connsiteY3018" fmla="*/ 2259634 h 6858000"/>
              <a:gd name="connsiteX3019" fmla="*/ 12166269 w 12192000"/>
              <a:gd name="connsiteY3019" fmla="*/ 2262467 h 6858000"/>
              <a:gd name="connsiteX3020" fmla="*/ 12169960 w 12192000"/>
              <a:gd name="connsiteY3020" fmla="*/ 2268942 h 6858000"/>
              <a:gd name="connsiteX3021" fmla="*/ 12164054 w 12192000"/>
              <a:gd name="connsiteY3021" fmla="*/ 2273394 h 6858000"/>
              <a:gd name="connsiteX3022" fmla="*/ 12157410 w 12192000"/>
              <a:gd name="connsiteY3022" fmla="*/ 2272585 h 6858000"/>
              <a:gd name="connsiteX3023" fmla="*/ 12153719 w 12192000"/>
              <a:gd name="connsiteY3023" fmla="*/ 2262467 h 6858000"/>
              <a:gd name="connsiteX3024" fmla="*/ 12154457 w 12192000"/>
              <a:gd name="connsiteY3024" fmla="*/ 2256801 h 6858000"/>
              <a:gd name="connsiteX3025" fmla="*/ 12164792 w 12192000"/>
              <a:gd name="connsiteY3025" fmla="*/ 2249516 h 6858000"/>
              <a:gd name="connsiteX3026" fmla="*/ 12171437 w 12192000"/>
              <a:gd name="connsiteY3026" fmla="*/ 2250730 h 6858000"/>
              <a:gd name="connsiteX3027" fmla="*/ 12165531 w 12192000"/>
              <a:gd name="connsiteY3027" fmla="*/ 2253968 h 6858000"/>
              <a:gd name="connsiteX3028" fmla="*/ 12164792 w 12192000"/>
              <a:gd name="connsiteY3028" fmla="*/ 2249516 h 6858000"/>
              <a:gd name="connsiteX3029" fmla="*/ 12176604 w 12192000"/>
              <a:gd name="connsiteY3029" fmla="*/ 2243850 h 6858000"/>
              <a:gd name="connsiteX3030" fmla="*/ 12175128 w 12192000"/>
              <a:gd name="connsiteY3030" fmla="*/ 2246683 h 6858000"/>
              <a:gd name="connsiteX3031" fmla="*/ 12170698 w 12192000"/>
              <a:gd name="connsiteY3031" fmla="*/ 2245064 h 6858000"/>
              <a:gd name="connsiteX3032" fmla="*/ 12176604 w 12192000"/>
              <a:gd name="connsiteY3032" fmla="*/ 2239398 h 6858000"/>
              <a:gd name="connsiteX3033" fmla="*/ 12180295 w 12192000"/>
              <a:gd name="connsiteY3033" fmla="*/ 2239803 h 6858000"/>
              <a:gd name="connsiteX3034" fmla="*/ 12178081 w 12192000"/>
              <a:gd name="connsiteY3034" fmla="*/ 2241826 h 6858000"/>
              <a:gd name="connsiteX3035" fmla="*/ 12176604 w 12192000"/>
              <a:gd name="connsiteY3035" fmla="*/ 2239398 h 6858000"/>
              <a:gd name="connsiteX3036" fmla="*/ 12178819 w 12192000"/>
              <a:gd name="connsiteY3036" fmla="*/ 2231709 h 6858000"/>
              <a:gd name="connsiteX3037" fmla="*/ 12181772 w 12192000"/>
              <a:gd name="connsiteY3037" fmla="*/ 2231709 h 6858000"/>
              <a:gd name="connsiteX3038" fmla="*/ 12187678 w 12192000"/>
              <a:gd name="connsiteY3038" fmla="*/ 2235351 h 6858000"/>
              <a:gd name="connsiteX3039" fmla="*/ 12184725 w 12192000"/>
              <a:gd name="connsiteY3039" fmla="*/ 2236970 h 6858000"/>
              <a:gd name="connsiteX3040" fmla="*/ 12179557 w 12192000"/>
              <a:gd name="connsiteY3040" fmla="*/ 2233327 h 6858000"/>
              <a:gd name="connsiteX3041" fmla="*/ 12048888 w 12192000"/>
              <a:gd name="connsiteY3041" fmla="*/ 2213901 h 6858000"/>
              <a:gd name="connsiteX3042" fmla="*/ 12058485 w 12192000"/>
              <a:gd name="connsiteY3042" fmla="*/ 2215520 h 6858000"/>
              <a:gd name="connsiteX3043" fmla="*/ 12059223 w 12192000"/>
              <a:gd name="connsiteY3043" fmla="*/ 2221186 h 6858000"/>
              <a:gd name="connsiteX3044" fmla="*/ 12052579 w 12192000"/>
              <a:gd name="connsiteY3044" fmla="*/ 2232113 h 6858000"/>
              <a:gd name="connsiteX3045" fmla="*/ 12035600 w 12192000"/>
              <a:gd name="connsiteY3045" fmla="*/ 2234946 h 6858000"/>
              <a:gd name="connsiteX3046" fmla="*/ 12026003 w 12192000"/>
              <a:gd name="connsiteY3046" fmla="*/ 2233327 h 6858000"/>
              <a:gd name="connsiteX3047" fmla="*/ 12022311 w 12192000"/>
              <a:gd name="connsiteY3047" fmla="*/ 2226447 h 6858000"/>
              <a:gd name="connsiteX3048" fmla="*/ 12027479 w 12192000"/>
              <a:gd name="connsiteY3048" fmla="*/ 2219567 h 6858000"/>
              <a:gd name="connsiteX3049" fmla="*/ 12161839 w 12192000"/>
              <a:gd name="connsiteY3049" fmla="*/ 2173025 h 6858000"/>
              <a:gd name="connsiteX3050" fmla="*/ 12169960 w 12192000"/>
              <a:gd name="connsiteY3050" fmla="*/ 2173429 h 6858000"/>
              <a:gd name="connsiteX3051" fmla="*/ 12167007 w 12192000"/>
              <a:gd name="connsiteY3051" fmla="*/ 2179500 h 6858000"/>
              <a:gd name="connsiteX3052" fmla="*/ 12163316 w 12192000"/>
              <a:gd name="connsiteY3052" fmla="*/ 2183143 h 6858000"/>
              <a:gd name="connsiteX3053" fmla="*/ 12158886 w 12192000"/>
              <a:gd name="connsiteY3053" fmla="*/ 2183952 h 6858000"/>
              <a:gd name="connsiteX3054" fmla="*/ 12158148 w 12192000"/>
              <a:gd name="connsiteY3054" fmla="*/ 2178691 h 6858000"/>
              <a:gd name="connsiteX3055" fmla="*/ 12016405 w 12192000"/>
              <a:gd name="connsiteY3055" fmla="*/ 2157646 h 6858000"/>
              <a:gd name="connsiteX3056" fmla="*/ 12019358 w 12192000"/>
              <a:gd name="connsiteY3056" fmla="*/ 2162502 h 6858000"/>
              <a:gd name="connsiteX3057" fmla="*/ 12020097 w 12192000"/>
              <a:gd name="connsiteY3057" fmla="*/ 2170192 h 6858000"/>
              <a:gd name="connsiteX3058" fmla="*/ 12016405 w 12192000"/>
              <a:gd name="connsiteY3058" fmla="*/ 2170192 h 6858000"/>
              <a:gd name="connsiteX3059" fmla="*/ 12012714 w 12192000"/>
              <a:gd name="connsiteY3059" fmla="*/ 2172620 h 6858000"/>
              <a:gd name="connsiteX3060" fmla="*/ 12008285 w 12192000"/>
              <a:gd name="connsiteY3060" fmla="*/ 2166144 h 6858000"/>
              <a:gd name="connsiteX3061" fmla="*/ 12010499 w 12192000"/>
              <a:gd name="connsiteY3061" fmla="*/ 2162907 h 6858000"/>
              <a:gd name="connsiteX3062" fmla="*/ 12013452 w 12192000"/>
              <a:gd name="connsiteY3062" fmla="*/ 2162907 h 6858000"/>
              <a:gd name="connsiteX3063" fmla="*/ 12168484 w 12192000"/>
              <a:gd name="connsiteY3063" fmla="*/ 2145504 h 6858000"/>
              <a:gd name="connsiteX3064" fmla="*/ 12170698 w 12192000"/>
              <a:gd name="connsiteY3064" fmla="*/ 2149551 h 6858000"/>
              <a:gd name="connsiteX3065" fmla="*/ 12172175 w 12192000"/>
              <a:gd name="connsiteY3065" fmla="*/ 2155622 h 6858000"/>
              <a:gd name="connsiteX3066" fmla="*/ 12167007 w 12192000"/>
              <a:gd name="connsiteY3066" fmla="*/ 2165335 h 6858000"/>
              <a:gd name="connsiteX3067" fmla="*/ 12163316 w 12192000"/>
              <a:gd name="connsiteY3067" fmla="*/ 2168168 h 6858000"/>
              <a:gd name="connsiteX3068" fmla="*/ 12161101 w 12192000"/>
              <a:gd name="connsiteY3068" fmla="*/ 2162098 h 6858000"/>
              <a:gd name="connsiteX3069" fmla="*/ 12161101 w 12192000"/>
              <a:gd name="connsiteY3069" fmla="*/ 2154003 h 6858000"/>
              <a:gd name="connsiteX3070" fmla="*/ 12164054 w 12192000"/>
              <a:gd name="connsiteY3070" fmla="*/ 2148337 h 6858000"/>
              <a:gd name="connsiteX3071" fmla="*/ 12088015 w 12192000"/>
              <a:gd name="connsiteY3071" fmla="*/ 2136196 h 6858000"/>
              <a:gd name="connsiteX3072" fmla="*/ 12093183 w 12192000"/>
              <a:gd name="connsiteY3072" fmla="*/ 2140647 h 6858000"/>
              <a:gd name="connsiteX3073" fmla="*/ 12085800 w 12192000"/>
              <a:gd name="connsiteY3073" fmla="*/ 2143481 h 6858000"/>
              <a:gd name="connsiteX3074" fmla="*/ 12083586 w 12192000"/>
              <a:gd name="connsiteY3074" fmla="*/ 2139434 h 6858000"/>
              <a:gd name="connsiteX3075" fmla="*/ 12125665 w 12192000"/>
              <a:gd name="connsiteY3075" fmla="*/ 2124459 h 6858000"/>
              <a:gd name="connsiteX3076" fmla="*/ 12129357 w 12192000"/>
              <a:gd name="connsiteY3076" fmla="*/ 2126482 h 6858000"/>
              <a:gd name="connsiteX3077" fmla="*/ 12130095 w 12192000"/>
              <a:gd name="connsiteY3077" fmla="*/ 2134577 h 6858000"/>
              <a:gd name="connsiteX3078" fmla="*/ 12127142 w 12192000"/>
              <a:gd name="connsiteY3078" fmla="*/ 2139434 h 6858000"/>
              <a:gd name="connsiteX3079" fmla="*/ 12121974 w 12192000"/>
              <a:gd name="connsiteY3079" fmla="*/ 2141052 h 6858000"/>
              <a:gd name="connsiteX3080" fmla="*/ 12119021 w 12192000"/>
              <a:gd name="connsiteY3080" fmla="*/ 2134982 h 6858000"/>
              <a:gd name="connsiteX3081" fmla="*/ 12119021 w 12192000"/>
              <a:gd name="connsiteY3081" fmla="*/ 2129315 h 6858000"/>
              <a:gd name="connsiteX3082" fmla="*/ 3316940 w 12192000"/>
              <a:gd name="connsiteY3082" fmla="*/ 1580118 h 6858000"/>
              <a:gd name="connsiteX3083" fmla="*/ 3316940 w 12192000"/>
              <a:gd name="connsiteY3083" fmla="*/ 1584570 h 6858000"/>
              <a:gd name="connsiteX3084" fmla="*/ 3313987 w 12192000"/>
              <a:gd name="connsiteY3084" fmla="*/ 1589022 h 6858000"/>
              <a:gd name="connsiteX3085" fmla="*/ 3311772 w 12192000"/>
              <a:gd name="connsiteY3085" fmla="*/ 1585784 h 6858000"/>
              <a:gd name="connsiteX3086" fmla="*/ 3312511 w 12192000"/>
              <a:gd name="connsiteY3086" fmla="*/ 1581332 h 6858000"/>
              <a:gd name="connsiteX3087" fmla="*/ 3113185 w 12192000"/>
              <a:gd name="connsiteY3087" fmla="*/ 1556240 h 6858000"/>
              <a:gd name="connsiteX3088" fmla="*/ 3113923 w 12192000"/>
              <a:gd name="connsiteY3088" fmla="*/ 1560287 h 6858000"/>
              <a:gd name="connsiteX3089" fmla="*/ 3109494 w 12192000"/>
              <a:gd name="connsiteY3089" fmla="*/ 1566762 h 6858000"/>
              <a:gd name="connsiteX3090" fmla="*/ 3118353 w 12192000"/>
              <a:gd name="connsiteY3090" fmla="*/ 1567572 h 6858000"/>
              <a:gd name="connsiteX3091" fmla="*/ 3118353 w 12192000"/>
              <a:gd name="connsiteY3091" fmla="*/ 1573642 h 6858000"/>
              <a:gd name="connsiteX3092" fmla="*/ 3108017 w 12192000"/>
              <a:gd name="connsiteY3092" fmla="*/ 1590640 h 6858000"/>
              <a:gd name="connsiteX3093" fmla="*/ 3101373 w 12192000"/>
              <a:gd name="connsiteY3093" fmla="*/ 1596306 h 6858000"/>
              <a:gd name="connsiteX3094" fmla="*/ 3111708 w 12192000"/>
              <a:gd name="connsiteY3094" fmla="*/ 1599544 h 6858000"/>
              <a:gd name="connsiteX3095" fmla="*/ 3115400 w 12192000"/>
              <a:gd name="connsiteY3095" fmla="*/ 1606424 h 6858000"/>
              <a:gd name="connsiteX3096" fmla="*/ 3110970 w 12192000"/>
              <a:gd name="connsiteY3096" fmla="*/ 1612090 h 6858000"/>
              <a:gd name="connsiteX3097" fmla="*/ 3113923 w 12192000"/>
              <a:gd name="connsiteY3097" fmla="*/ 1616137 h 6858000"/>
              <a:gd name="connsiteX3098" fmla="*/ 3119829 w 12192000"/>
              <a:gd name="connsiteY3098" fmla="*/ 1612495 h 6858000"/>
              <a:gd name="connsiteX3099" fmla="*/ 3119829 w 12192000"/>
              <a:gd name="connsiteY3099" fmla="*/ 1605615 h 6858000"/>
              <a:gd name="connsiteX3100" fmla="*/ 3125735 w 12192000"/>
              <a:gd name="connsiteY3100" fmla="*/ 1603996 h 6858000"/>
              <a:gd name="connsiteX3101" fmla="*/ 3135332 w 12192000"/>
              <a:gd name="connsiteY3101" fmla="*/ 1607234 h 6858000"/>
              <a:gd name="connsiteX3102" fmla="*/ 3137547 w 12192000"/>
              <a:gd name="connsiteY3102" fmla="*/ 1617352 h 6858000"/>
              <a:gd name="connsiteX3103" fmla="*/ 3139762 w 12192000"/>
              <a:gd name="connsiteY3103" fmla="*/ 1621399 h 6858000"/>
              <a:gd name="connsiteX3104" fmla="*/ 3130903 w 12192000"/>
              <a:gd name="connsiteY3104" fmla="*/ 1624232 h 6858000"/>
              <a:gd name="connsiteX3105" fmla="*/ 3125735 w 12192000"/>
              <a:gd name="connsiteY3105" fmla="*/ 1627874 h 6858000"/>
              <a:gd name="connsiteX3106" fmla="*/ 3111708 w 12192000"/>
              <a:gd name="connsiteY3106" fmla="*/ 1629898 h 6858000"/>
              <a:gd name="connsiteX3107" fmla="*/ 3096943 w 12192000"/>
              <a:gd name="connsiteY3107" fmla="*/ 1640016 h 6858000"/>
              <a:gd name="connsiteX3108" fmla="*/ 3088085 w 12192000"/>
              <a:gd name="connsiteY3108" fmla="*/ 1640016 h 6858000"/>
              <a:gd name="connsiteX3109" fmla="*/ 3084393 w 12192000"/>
              <a:gd name="connsiteY3109" fmla="*/ 1635159 h 6858000"/>
              <a:gd name="connsiteX3110" fmla="*/ 3080702 w 12192000"/>
              <a:gd name="connsiteY3110" fmla="*/ 1636778 h 6858000"/>
              <a:gd name="connsiteX3111" fmla="*/ 3078487 w 12192000"/>
              <a:gd name="connsiteY3111" fmla="*/ 1645277 h 6858000"/>
              <a:gd name="connsiteX3112" fmla="*/ 3075534 w 12192000"/>
              <a:gd name="connsiteY3112" fmla="*/ 1647300 h 6858000"/>
              <a:gd name="connsiteX3113" fmla="*/ 3071843 w 12192000"/>
              <a:gd name="connsiteY3113" fmla="*/ 1640825 h 6858000"/>
              <a:gd name="connsiteX3114" fmla="*/ 3057078 w 12192000"/>
              <a:gd name="connsiteY3114" fmla="*/ 1633945 h 6858000"/>
              <a:gd name="connsiteX3115" fmla="*/ 3055602 w 12192000"/>
              <a:gd name="connsiteY3115" fmla="*/ 1621399 h 6858000"/>
              <a:gd name="connsiteX3116" fmla="*/ 3052649 w 12192000"/>
              <a:gd name="connsiteY3116" fmla="*/ 1615733 h 6858000"/>
              <a:gd name="connsiteX3117" fmla="*/ 3056340 w 12192000"/>
              <a:gd name="connsiteY3117" fmla="*/ 1608853 h 6858000"/>
              <a:gd name="connsiteX3118" fmla="*/ 3070367 w 12192000"/>
              <a:gd name="connsiteY3118" fmla="*/ 1601568 h 6858000"/>
              <a:gd name="connsiteX3119" fmla="*/ 3080702 w 12192000"/>
              <a:gd name="connsiteY3119" fmla="*/ 1587403 h 6858000"/>
              <a:gd name="connsiteX3120" fmla="*/ 3085132 w 12192000"/>
              <a:gd name="connsiteY3120" fmla="*/ 1582951 h 6858000"/>
              <a:gd name="connsiteX3121" fmla="*/ 3089561 w 12192000"/>
              <a:gd name="connsiteY3121" fmla="*/ 1573238 h 6858000"/>
              <a:gd name="connsiteX3122" fmla="*/ 3101373 w 12192000"/>
              <a:gd name="connsiteY3122" fmla="*/ 1564739 h 6858000"/>
              <a:gd name="connsiteX3123" fmla="*/ 3105802 w 12192000"/>
              <a:gd name="connsiteY3123" fmla="*/ 1557454 h 6858000"/>
              <a:gd name="connsiteX3124" fmla="*/ 3304390 w 12192000"/>
              <a:gd name="connsiteY3124" fmla="*/ 1550169 h 6858000"/>
              <a:gd name="connsiteX3125" fmla="*/ 3304390 w 12192000"/>
              <a:gd name="connsiteY3125" fmla="*/ 1553407 h 6858000"/>
              <a:gd name="connsiteX3126" fmla="*/ 3307343 w 12192000"/>
              <a:gd name="connsiteY3126" fmla="*/ 1557049 h 6858000"/>
              <a:gd name="connsiteX3127" fmla="*/ 3306605 w 12192000"/>
              <a:gd name="connsiteY3127" fmla="*/ 1562310 h 6858000"/>
              <a:gd name="connsiteX3128" fmla="*/ 3303652 w 12192000"/>
              <a:gd name="connsiteY3128" fmla="*/ 1565143 h 6858000"/>
              <a:gd name="connsiteX3129" fmla="*/ 3303652 w 12192000"/>
              <a:gd name="connsiteY3129" fmla="*/ 1569191 h 6858000"/>
              <a:gd name="connsiteX3130" fmla="*/ 3306605 w 12192000"/>
              <a:gd name="connsiteY3130" fmla="*/ 1572024 h 6858000"/>
              <a:gd name="connsiteX3131" fmla="*/ 3308819 w 12192000"/>
              <a:gd name="connsiteY3131" fmla="*/ 1575666 h 6858000"/>
              <a:gd name="connsiteX3132" fmla="*/ 3305128 w 12192000"/>
              <a:gd name="connsiteY3132" fmla="*/ 1581737 h 6858000"/>
              <a:gd name="connsiteX3133" fmla="*/ 3302914 w 12192000"/>
              <a:gd name="connsiteY3133" fmla="*/ 1581737 h 6858000"/>
              <a:gd name="connsiteX3134" fmla="*/ 3300699 w 12192000"/>
              <a:gd name="connsiteY3134" fmla="*/ 1576476 h 6858000"/>
              <a:gd name="connsiteX3135" fmla="*/ 3302914 w 12192000"/>
              <a:gd name="connsiteY3135" fmla="*/ 1570405 h 6858000"/>
              <a:gd name="connsiteX3136" fmla="*/ 3300699 w 12192000"/>
              <a:gd name="connsiteY3136" fmla="*/ 1563525 h 6858000"/>
              <a:gd name="connsiteX3137" fmla="*/ 3298484 w 12192000"/>
              <a:gd name="connsiteY3137" fmla="*/ 1557454 h 6858000"/>
              <a:gd name="connsiteX3138" fmla="*/ 3301437 w 12192000"/>
              <a:gd name="connsiteY3138" fmla="*/ 1553407 h 6858000"/>
              <a:gd name="connsiteX3139" fmla="*/ 2951509 w 12192000"/>
              <a:gd name="connsiteY3139" fmla="*/ 1546527 h 6858000"/>
              <a:gd name="connsiteX3140" fmla="*/ 2952986 w 12192000"/>
              <a:gd name="connsiteY3140" fmla="*/ 1554621 h 6858000"/>
              <a:gd name="connsiteX3141" fmla="*/ 2947080 w 12192000"/>
              <a:gd name="connsiteY3141" fmla="*/ 1560287 h 6858000"/>
              <a:gd name="connsiteX3142" fmla="*/ 2947080 w 12192000"/>
              <a:gd name="connsiteY3142" fmla="*/ 1563929 h 6858000"/>
              <a:gd name="connsiteX3143" fmla="*/ 2950771 w 12192000"/>
              <a:gd name="connsiteY3143" fmla="*/ 1568381 h 6858000"/>
              <a:gd name="connsiteX3144" fmla="*/ 2950771 w 12192000"/>
              <a:gd name="connsiteY3144" fmla="*/ 1576071 h 6858000"/>
              <a:gd name="connsiteX3145" fmla="*/ 2958892 w 12192000"/>
              <a:gd name="connsiteY3145" fmla="*/ 1580118 h 6858000"/>
              <a:gd name="connsiteX3146" fmla="*/ 2959630 w 12192000"/>
              <a:gd name="connsiteY3146" fmla="*/ 1574452 h 6858000"/>
              <a:gd name="connsiteX3147" fmla="*/ 2967013 w 12192000"/>
              <a:gd name="connsiteY3147" fmla="*/ 1574047 h 6858000"/>
              <a:gd name="connsiteX3148" fmla="*/ 2979563 w 12192000"/>
              <a:gd name="connsiteY3148" fmla="*/ 1583356 h 6858000"/>
              <a:gd name="connsiteX3149" fmla="*/ 2985469 w 12192000"/>
              <a:gd name="connsiteY3149" fmla="*/ 1583356 h 6858000"/>
              <a:gd name="connsiteX3150" fmla="*/ 2989898 w 12192000"/>
              <a:gd name="connsiteY3150" fmla="*/ 1587403 h 6858000"/>
              <a:gd name="connsiteX3151" fmla="*/ 3004663 w 12192000"/>
              <a:gd name="connsiteY3151" fmla="*/ 1586998 h 6858000"/>
              <a:gd name="connsiteX3152" fmla="*/ 3008354 w 12192000"/>
              <a:gd name="connsiteY3152" fmla="*/ 1582951 h 6858000"/>
              <a:gd name="connsiteX3153" fmla="*/ 3016475 w 12192000"/>
              <a:gd name="connsiteY3153" fmla="*/ 1585379 h 6858000"/>
              <a:gd name="connsiteX3154" fmla="*/ 3031240 w 12192000"/>
              <a:gd name="connsiteY3154" fmla="*/ 1585784 h 6858000"/>
              <a:gd name="connsiteX3155" fmla="*/ 3026810 w 12192000"/>
              <a:gd name="connsiteY3155" fmla="*/ 1589022 h 6858000"/>
              <a:gd name="connsiteX3156" fmla="*/ 3015737 w 12192000"/>
              <a:gd name="connsiteY3156" fmla="*/ 1590640 h 6858000"/>
              <a:gd name="connsiteX3157" fmla="*/ 3012784 w 12192000"/>
              <a:gd name="connsiteY3157" fmla="*/ 1599139 h 6858000"/>
              <a:gd name="connsiteX3158" fmla="*/ 3014260 w 12192000"/>
              <a:gd name="connsiteY3158" fmla="*/ 1604805 h 6858000"/>
              <a:gd name="connsiteX3159" fmla="*/ 3010569 w 12192000"/>
              <a:gd name="connsiteY3159" fmla="*/ 1613709 h 6858000"/>
              <a:gd name="connsiteX3160" fmla="*/ 3003925 w 12192000"/>
              <a:gd name="connsiteY3160" fmla="*/ 1616137 h 6858000"/>
              <a:gd name="connsiteX3161" fmla="*/ 2992113 w 12192000"/>
              <a:gd name="connsiteY3161" fmla="*/ 1611281 h 6858000"/>
              <a:gd name="connsiteX3162" fmla="*/ 2989160 w 12192000"/>
              <a:gd name="connsiteY3162" fmla="*/ 1601568 h 6858000"/>
              <a:gd name="connsiteX3163" fmla="*/ 2967013 w 12192000"/>
              <a:gd name="connsiteY3163" fmla="*/ 1599139 h 6858000"/>
              <a:gd name="connsiteX3164" fmla="*/ 2960368 w 12192000"/>
              <a:gd name="connsiteY3164" fmla="*/ 1596306 h 6858000"/>
              <a:gd name="connsiteX3165" fmla="*/ 2959630 w 12192000"/>
              <a:gd name="connsiteY3165" fmla="*/ 1591450 h 6858000"/>
              <a:gd name="connsiteX3166" fmla="*/ 2955201 w 12192000"/>
              <a:gd name="connsiteY3166" fmla="*/ 1586593 h 6858000"/>
              <a:gd name="connsiteX3167" fmla="*/ 2951509 w 12192000"/>
              <a:gd name="connsiteY3167" fmla="*/ 1586593 h 6858000"/>
              <a:gd name="connsiteX3168" fmla="*/ 2947818 w 12192000"/>
              <a:gd name="connsiteY3168" fmla="*/ 1580927 h 6858000"/>
              <a:gd name="connsiteX3169" fmla="*/ 2941912 w 12192000"/>
              <a:gd name="connsiteY3169" fmla="*/ 1578904 h 6858000"/>
              <a:gd name="connsiteX3170" fmla="*/ 2941912 w 12192000"/>
              <a:gd name="connsiteY3170" fmla="*/ 1572024 h 6858000"/>
              <a:gd name="connsiteX3171" fmla="*/ 2937483 w 12192000"/>
              <a:gd name="connsiteY3171" fmla="*/ 1568381 h 6858000"/>
              <a:gd name="connsiteX3172" fmla="*/ 2931577 w 12192000"/>
              <a:gd name="connsiteY3172" fmla="*/ 1569191 h 6858000"/>
              <a:gd name="connsiteX3173" fmla="*/ 2929362 w 12192000"/>
              <a:gd name="connsiteY3173" fmla="*/ 1565953 h 6858000"/>
              <a:gd name="connsiteX3174" fmla="*/ 2933053 w 12192000"/>
              <a:gd name="connsiteY3174" fmla="*/ 1558668 h 6858000"/>
              <a:gd name="connsiteX3175" fmla="*/ 3063723 w 12192000"/>
              <a:gd name="connsiteY3175" fmla="*/ 1523053 h 6858000"/>
              <a:gd name="connsiteX3176" fmla="*/ 3065199 w 12192000"/>
              <a:gd name="connsiteY3176" fmla="*/ 1523053 h 6858000"/>
              <a:gd name="connsiteX3177" fmla="*/ 3064461 w 12192000"/>
              <a:gd name="connsiteY3177" fmla="*/ 1525481 h 6858000"/>
              <a:gd name="connsiteX3178" fmla="*/ 3064461 w 12192000"/>
              <a:gd name="connsiteY3178" fmla="*/ 1524267 h 6858000"/>
              <a:gd name="connsiteX3179" fmla="*/ 3057078 w 12192000"/>
              <a:gd name="connsiteY3179" fmla="*/ 1529933 h 6858000"/>
              <a:gd name="connsiteX3180" fmla="*/ 3054864 w 12192000"/>
              <a:gd name="connsiteY3180" fmla="*/ 1535195 h 6858000"/>
              <a:gd name="connsiteX3181" fmla="*/ 3051172 w 12192000"/>
              <a:gd name="connsiteY3181" fmla="*/ 1536813 h 6858000"/>
              <a:gd name="connsiteX3182" fmla="*/ 3053387 w 12192000"/>
              <a:gd name="connsiteY3182" fmla="*/ 1540456 h 6858000"/>
              <a:gd name="connsiteX3183" fmla="*/ 3057078 w 12192000"/>
              <a:gd name="connsiteY3183" fmla="*/ 1540861 h 6858000"/>
              <a:gd name="connsiteX3184" fmla="*/ 3055602 w 12192000"/>
              <a:gd name="connsiteY3184" fmla="*/ 1542884 h 6858000"/>
              <a:gd name="connsiteX3185" fmla="*/ 3052649 w 12192000"/>
              <a:gd name="connsiteY3185" fmla="*/ 1541670 h 6858000"/>
              <a:gd name="connsiteX3186" fmla="*/ 3049696 w 12192000"/>
              <a:gd name="connsiteY3186" fmla="*/ 1536813 h 6858000"/>
              <a:gd name="connsiteX3187" fmla="*/ 3054864 w 12192000"/>
              <a:gd name="connsiteY3187" fmla="*/ 1529529 h 6858000"/>
              <a:gd name="connsiteX3188" fmla="*/ 3328752 w 12192000"/>
              <a:gd name="connsiteY3188" fmla="*/ 1519815 h 6858000"/>
              <a:gd name="connsiteX3189" fmla="*/ 3331705 w 12192000"/>
              <a:gd name="connsiteY3189" fmla="*/ 1522648 h 6858000"/>
              <a:gd name="connsiteX3190" fmla="*/ 3329490 w 12192000"/>
              <a:gd name="connsiteY3190" fmla="*/ 1525077 h 6858000"/>
              <a:gd name="connsiteX3191" fmla="*/ 3326537 w 12192000"/>
              <a:gd name="connsiteY3191" fmla="*/ 1524267 h 6858000"/>
              <a:gd name="connsiteX3192" fmla="*/ 3435059 w 12192000"/>
              <a:gd name="connsiteY3192" fmla="*/ 1496747 h 6858000"/>
              <a:gd name="connsiteX3193" fmla="*/ 3444656 w 12192000"/>
              <a:gd name="connsiteY3193" fmla="*/ 1499175 h 6858000"/>
              <a:gd name="connsiteX3194" fmla="*/ 3443918 w 12192000"/>
              <a:gd name="connsiteY3194" fmla="*/ 1502413 h 6858000"/>
              <a:gd name="connsiteX3195" fmla="*/ 3435797 w 12192000"/>
              <a:gd name="connsiteY3195" fmla="*/ 1502413 h 6858000"/>
              <a:gd name="connsiteX3196" fmla="*/ 3431368 w 12192000"/>
              <a:gd name="connsiteY3196" fmla="*/ 1500389 h 6858000"/>
              <a:gd name="connsiteX3197" fmla="*/ 3431368 w 12192000"/>
              <a:gd name="connsiteY3197" fmla="*/ 1497151 h 6858000"/>
              <a:gd name="connsiteX3198" fmla="*/ 3435059 w 12192000"/>
              <a:gd name="connsiteY3198" fmla="*/ 1496747 h 6858000"/>
              <a:gd name="connsiteX3199" fmla="*/ 5838782 w 12192000"/>
              <a:gd name="connsiteY3199" fmla="*/ 1400425 h 6858000"/>
              <a:gd name="connsiteX3200" fmla="*/ 5843949 w 12192000"/>
              <a:gd name="connsiteY3200" fmla="*/ 1403663 h 6858000"/>
              <a:gd name="connsiteX3201" fmla="*/ 5848379 w 12192000"/>
              <a:gd name="connsiteY3201" fmla="*/ 1402853 h 6858000"/>
              <a:gd name="connsiteX3202" fmla="*/ 5845426 w 12192000"/>
              <a:gd name="connsiteY3202" fmla="*/ 1408114 h 6858000"/>
              <a:gd name="connsiteX3203" fmla="*/ 5845426 w 12192000"/>
              <a:gd name="connsiteY3203" fmla="*/ 1411352 h 6858000"/>
              <a:gd name="connsiteX3204" fmla="*/ 5838782 w 12192000"/>
              <a:gd name="connsiteY3204" fmla="*/ 1412566 h 6858000"/>
              <a:gd name="connsiteX3205" fmla="*/ 5832137 w 12192000"/>
              <a:gd name="connsiteY3205" fmla="*/ 1407709 h 6858000"/>
              <a:gd name="connsiteX3206" fmla="*/ 5825493 w 12192000"/>
              <a:gd name="connsiteY3206" fmla="*/ 1406495 h 6858000"/>
              <a:gd name="connsiteX3207" fmla="*/ 3416603 w 12192000"/>
              <a:gd name="connsiteY3207" fmla="*/ 1399210 h 6858000"/>
              <a:gd name="connsiteX3208" fmla="*/ 3418080 w 12192000"/>
              <a:gd name="connsiteY3208" fmla="*/ 1399615 h 6858000"/>
              <a:gd name="connsiteX3209" fmla="*/ 3419556 w 12192000"/>
              <a:gd name="connsiteY3209" fmla="*/ 1404472 h 6858000"/>
              <a:gd name="connsiteX3210" fmla="*/ 3415127 w 12192000"/>
              <a:gd name="connsiteY3210" fmla="*/ 1410947 h 6858000"/>
              <a:gd name="connsiteX3211" fmla="*/ 3407744 w 12192000"/>
              <a:gd name="connsiteY3211" fmla="*/ 1414185 h 6858000"/>
              <a:gd name="connsiteX3212" fmla="*/ 3404053 w 12192000"/>
              <a:gd name="connsiteY3212" fmla="*/ 1411352 h 6858000"/>
              <a:gd name="connsiteX3213" fmla="*/ 3404053 w 12192000"/>
              <a:gd name="connsiteY3213" fmla="*/ 1407709 h 6858000"/>
              <a:gd name="connsiteX3214" fmla="*/ 3406268 w 12192000"/>
              <a:gd name="connsiteY3214" fmla="*/ 1405686 h 6858000"/>
              <a:gd name="connsiteX3215" fmla="*/ 3411435 w 12192000"/>
              <a:gd name="connsiteY3215" fmla="*/ 1407709 h 6858000"/>
              <a:gd name="connsiteX3216" fmla="*/ 3414388 w 12192000"/>
              <a:gd name="connsiteY3216" fmla="*/ 1406495 h 6858000"/>
              <a:gd name="connsiteX3217" fmla="*/ 3417341 w 12192000"/>
              <a:gd name="connsiteY3217" fmla="*/ 1401639 h 6858000"/>
              <a:gd name="connsiteX3218" fmla="*/ 3427677 w 12192000"/>
              <a:gd name="connsiteY3218" fmla="*/ 1395568 h 6858000"/>
              <a:gd name="connsiteX3219" fmla="*/ 3431368 w 12192000"/>
              <a:gd name="connsiteY3219" fmla="*/ 1396377 h 6858000"/>
              <a:gd name="connsiteX3220" fmla="*/ 3433583 w 12192000"/>
              <a:gd name="connsiteY3220" fmla="*/ 1398806 h 6858000"/>
              <a:gd name="connsiteX3221" fmla="*/ 3435797 w 12192000"/>
              <a:gd name="connsiteY3221" fmla="*/ 1397187 h 6858000"/>
              <a:gd name="connsiteX3222" fmla="*/ 3440227 w 12192000"/>
              <a:gd name="connsiteY3222" fmla="*/ 1400020 h 6858000"/>
              <a:gd name="connsiteX3223" fmla="*/ 3440965 w 12192000"/>
              <a:gd name="connsiteY3223" fmla="*/ 1404067 h 6858000"/>
              <a:gd name="connsiteX3224" fmla="*/ 3435059 w 12192000"/>
              <a:gd name="connsiteY3224" fmla="*/ 1408114 h 6858000"/>
              <a:gd name="connsiteX3225" fmla="*/ 3429891 w 12192000"/>
              <a:gd name="connsiteY3225" fmla="*/ 1407709 h 6858000"/>
              <a:gd name="connsiteX3226" fmla="*/ 3428415 w 12192000"/>
              <a:gd name="connsiteY3226" fmla="*/ 1397996 h 6858000"/>
              <a:gd name="connsiteX3227" fmla="*/ 2974395 w 12192000"/>
              <a:gd name="connsiteY3227" fmla="*/ 1365619 h 6858000"/>
              <a:gd name="connsiteX3228" fmla="*/ 2983254 w 12192000"/>
              <a:gd name="connsiteY3228" fmla="*/ 1368857 h 6858000"/>
              <a:gd name="connsiteX3229" fmla="*/ 3006878 w 12192000"/>
              <a:gd name="connsiteY3229" fmla="*/ 1376142 h 6858000"/>
              <a:gd name="connsiteX3230" fmla="*/ 3019428 w 12192000"/>
              <a:gd name="connsiteY3230" fmla="*/ 1377356 h 6858000"/>
              <a:gd name="connsiteX3231" fmla="*/ 3031240 w 12192000"/>
              <a:gd name="connsiteY3231" fmla="*/ 1381403 h 6858000"/>
              <a:gd name="connsiteX3232" fmla="*/ 3040837 w 12192000"/>
              <a:gd name="connsiteY3232" fmla="*/ 1391116 h 6858000"/>
              <a:gd name="connsiteX3233" fmla="*/ 3045266 w 12192000"/>
              <a:gd name="connsiteY3233" fmla="*/ 1391926 h 6858000"/>
              <a:gd name="connsiteX3234" fmla="*/ 3056340 w 12192000"/>
              <a:gd name="connsiteY3234" fmla="*/ 1399210 h 6858000"/>
              <a:gd name="connsiteX3235" fmla="*/ 3064461 w 12192000"/>
              <a:gd name="connsiteY3235" fmla="*/ 1408114 h 6858000"/>
              <a:gd name="connsiteX3236" fmla="*/ 3071105 w 12192000"/>
              <a:gd name="connsiteY3236" fmla="*/ 1410138 h 6858000"/>
              <a:gd name="connsiteX3237" fmla="*/ 3076273 w 12192000"/>
              <a:gd name="connsiteY3237" fmla="*/ 1414185 h 6858000"/>
              <a:gd name="connsiteX3238" fmla="*/ 3078487 w 12192000"/>
              <a:gd name="connsiteY3238" fmla="*/ 1418232 h 6858000"/>
              <a:gd name="connsiteX3239" fmla="*/ 3084393 w 12192000"/>
              <a:gd name="connsiteY3239" fmla="*/ 1423089 h 6858000"/>
              <a:gd name="connsiteX3240" fmla="*/ 3082917 w 12192000"/>
              <a:gd name="connsiteY3240" fmla="*/ 1428350 h 6858000"/>
              <a:gd name="connsiteX3241" fmla="*/ 3071105 w 12192000"/>
              <a:gd name="connsiteY3241" fmla="*/ 1431992 h 6858000"/>
              <a:gd name="connsiteX3242" fmla="*/ 3062246 w 12192000"/>
              <a:gd name="connsiteY3242" fmla="*/ 1428350 h 6858000"/>
              <a:gd name="connsiteX3243" fmla="*/ 3055602 w 12192000"/>
              <a:gd name="connsiteY3243" fmla="*/ 1427540 h 6858000"/>
              <a:gd name="connsiteX3244" fmla="*/ 3048219 w 12192000"/>
              <a:gd name="connsiteY3244" fmla="*/ 1422279 h 6858000"/>
              <a:gd name="connsiteX3245" fmla="*/ 3037884 w 12192000"/>
              <a:gd name="connsiteY3245" fmla="*/ 1420256 h 6858000"/>
              <a:gd name="connsiteX3246" fmla="*/ 3023857 w 12192000"/>
              <a:gd name="connsiteY3246" fmla="*/ 1420256 h 6858000"/>
              <a:gd name="connsiteX3247" fmla="*/ 3005401 w 12192000"/>
              <a:gd name="connsiteY3247" fmla="*/ 1407305 h 6858000"/>
              <a:gd name="connsiteX3248" fmla="*/ 3000234 w 12192000"/>
              <a:gd name="connsiteY3248" fmla="*/ 1406495 h 6858000"/>
              <a:gd name="connsiteX3249" fmla="*/ 2997281 w 12192000"/>
              <a:gd name="connsiteY3249" fmla="*/ 1402853 h 6858000"/>
              <a:gd name="connsiteX3250" fmla="*/ 2995066 w 12192000"/>
              <a:gd name="connsiteY3250" fmla="*/ 1394354 h 6858000"/>
              <a:gd name="connsiteX3251" fmla="*/ 2978824 w 12192000"/>
              <a:gd name="connsiteY3251" fmla="*/ 1382617 h 6858000"/>
              <a:gd name="connsiteX3252" fmla="*/ 2969227 w 12192000"/>
              <a:gd name="connsiteY3252" fmla="*/ 1378570 h 6858000"/>
              <a:gd name="connsiteX3253" fmla="*/ 2964798 w 12192000"/>
              <a:gd name="connsiteY3253" fmla="*/ 1370476 h 6858000"/>
              <a:gd name="connsiteX3254" fmla="*/ 5931062 w 12192000"/>
              <a:gd name="connsiteY3254" fmla="*/ 1352668 h 6858000"/>
              <a:gd name="connsiteX3255" fmla="*/ 5935492 w 12192000"/>
              <a:gd name="connsiteY3255" fmla="*/ 1352668 h 6858000"/>
              <a:gd name="connsiteX3256" fmla="*/ 5938444 w 12192000"/>
              <a:gd name="connsiteY3256" fmla="*/ 1355906 h 6858000"/>
              <a:gd name="connsiteX3257" fmla="*/ 5933277 w 12192000"/>
              <a:gd name="connsiteY3257" fmla="*/ 1357120 h 6858000"/>
              <a:gd name="connsiteX3258" fmla="*/ 5927371 w 12192000"/>
              <a:gd name="connsiteY3258" fmla="*/ 1354287 h 6858000"/>
              <a:gd name="connsiteX3259" fmla="*/ 3383382 w 12192000"/>
              <a:gd name="connsiteY3259" fmla="*/ 1328790 h 6858000"/>
              <a:gd name="connsiteX3260" fmla="*/ 3387073 w 12192000"/>
              <a:gd name="connsiteY3260" fmla="*/ 1329600 h 6858000"/>
              <a:gd name="connsiteX3261" fmla="*/ 3387073 w 12192000"/>
              <a:gd name="connsiteY3261" fmla="*/ 1334456 h 6858000"/>
              <a:gd name="connsiteX3262" fmla="*/ 3384120 w 12192000"/>
              <a:gd name="connsiteY3262" fmla="*/ 1334456 h 6858000"/>
              <a:gd name="connsiteX3263" fmla="*/ 3381906 w 12192000"/>
              <a:gd name="connsiteY3263" fmla="*/ 1336480 h 6858000"/>
              <a:gd name="connsiteX3264" fmla="*/ 3378953 w 12192000"/>
              <a:gd name="connsiteY3264" fmla="*/ 1335266 h 6858000"/>
              <a:gd name="connsiteX3265" fmla="*/ 3378953 w 12192000"/>
              <a:gd name="connsiteY3265" fmla="*/ 1330004 h 6858000"/>
              <a:gd name="connsiteX3266" fmla="*/ 3383382 w 12192000"/>
              <a:gd name="connsiteY3266" fmla="*/ 1328790 h 6858000"/>
              <a:gd name="connsiteX3267" fmla="*/ 3377476 w 12192000"/>
              <a:gd name="connsiteY3267" fmla="*/ 1279820 h 6858000"/>
              <a:gd name="connsiteX3268" fmla="*/ 3378214 w 12192000"/>
              <a:gd name="connsiteY3268" fmla="*/ 1283057 h 6858000"/>
              <a:gd name="connsiteX3269" fmla="*/ 3378214 w 12192000"/>
              <a:gd name="connsiteY3269" fmla="*/ 1287509 h 6858000"/>
              <a:gd name="connsiteX3270" fmla="*/ 3381906 w 12192000"/>
              <a:gd name="connsiteY3270" fmla="*/ 1287914 h 6858000"/>
              <a:gd name="connsiteX3271" fmla="*/ 3381167 w 12192000"/>
              <a:gd name="connsiteY3271" fmla="*/ 1284676 h 6858000"/>
              <a:gd name="connsiteX3272" fmla="*/ 3387073 w 12192000"/>
              <a:gd name="connsiteY3272" fmla="*/ 1282248 h 6858000"/>
              <a:gd name="connsiteX3273" fmla="*/ 3393718 w 12192000"/>
              <a:gd name="connsiteY3273" fmla="*/ 1282248 h 6858000"/>
              <a:gd name="connsiteX3274" fmla="*/ 3393718 w 12192000"/>
              <a:gd name="connsiteY3274" fmla="*/ 1293580 h 6858000"/>
              <a:gd name="connsiteX3275" fmla="*/ 3390026 w 12192000"/>
              <a:gd name="connsiteY3275" fmla="*/ 1298437 h 6858000"/>
              <a:gd name="connsiteX3276" fmla="*/ 3386335 w 12192000"/>
              <a:gd name="connsiteY3276" fmla="*/ 1300460 h 6858000"/>
              <a:gd name="connsiteX3277" fmla="*/ 3378953 w 12192000"/>
              <a:gd name="connsiteY3277" fmla="*/ 1296413 h 6858000"/>
              <a:gd name="connsiteX3278" fmla="*/ 3371570 w 12192000"/>
              <a:gd name="connsiteY3278" fmla="*/ 1295199 h 6858000"/>
              <a:gd name="connsiteX3279" fmla="*/ 3366402 w 12192000"/>
              <a:gd name="connsiteY3279" fmla="*/ 1296413 h 6858000"/>
              <a:gd name="connsiteX3280" fmla="*/ 3364188 w 12192000"/>
              <a:gd name="connsiteY3280" fmla="*/ 1300460 h 6858000"/>
              <a:gd name="connsiteX3281" fmla="*/ 3367141 w 12192000"/>
              <a:gd name="connsiteY3281" fmla="*/ 1302888 h 6858000"/>
              <a:gd name="connsiteX3282" fmla="*/ 3368617 w 12192000"/>
              <a:gd name="connsiteY3282" fmla="*/ 1309364 h 6858000"/>
              <a:gd name="connsiteX3283" fmla="*/ 3373047 w 12192000"/>
              <a:gd name="connsiteY3283" fmla="*/ 1306531 h 6858000"/>
              <a:gd name="connsiteX3284" fmla="*/ 3376738 w 12192000"/>
              <a:gd name="connsiteY3284" fmla="*/ 1306531 h 6858000"/>
              <a:gd name="connsiteX3285" fmla="*/ 3379691 w 12192000"/>
              <a:gd name="connsiteY3285" fmla="*/ 1310578 h 6858000"/>
              <a:gd name="connsiteX3286" fmla="*/ 3377476 w 12192000"/>
              <a:gd name="connsiteY3286" fmla="*/ 1315435 h 6858000"/>
              <a:gd name="connsiteX3287" fmla="*/ 3367879 w 12192000"/>
              <a:gd name="connsiteY3287" fmla="*/ 1323934 h 6858000"/>
              <a:gd name="connsiteX3288" fmla="*/ 3361973 w 12192000"/>
              <a:gd name="connsiteY3288" fmla="*/ 1332433 h 6858000"/>
              <a:gd name="connsiteX3289" fmla="*/ 3359758 w 12192000"/>
              <a:gd name="connsiteY3289" fmla="*/ 1328790 h 6858000"/>
              <a:gd name="connsiteX3290" fmla="*/ 3360497 w 12192000"/>
              <a:gd name="connsiteY3290" fmla="*/ 1324743 h 6858000"/>
              <a:gd name="connsiteX3291" fmla="*/ 3361235 w 12192000"/>
              <a:gd name="connsiteY3291" fmla="*/ 1319482 h 6858000"/>
              <a:gd name="connsiteX3292" fmla="*/ 3359020 w 12192000"/>
              <a:gd name="connsiteY3292" fmla="*/ 1325148 h 6858000"/>
              <a:gd name="connsiteX3293" fmla="*/ 3355329 w 12192000"/>
              <a:gd name="connsiteY3293" fmla="*/ 1330004 h 6858000"/>
              <a:gd name="connsiteX3294" fmla="*/ 3356067 w 12192000"/>
              <a:gd name="connsiteY3294" fmla="*/ 1334051 h 6858000"/>
              <a:gd name="connsiteX3295" fmla="*/ 3354591 w 12192000"/>
              <a:gd name="connsiteY3295" fmla="*/ 1337289 h 6858000"/>
              <a:gd name="connsiteX3296" fmla="*/ 3349423 w 12192000"/>
              <a:gd name="connsiteY3296" fmla="*/ 1338503 h 6858000"/>
              <a:gd name="connsiteX3297" fmla="*/ 3345732 w 12192000"/>
              <a:gd name="connsiteY3297" fmla="*/ 1343765 h 6858000"/>
              <a:gd name="connsiteX3298" fmla="*/ 3339826 w 12192000"/>
              <a:gd name="connsiteY3298" fmla="*/ 1347407 h 6858000"/>
              <a:gd name="connsiteX3299" fmla="*/ 3336134 w 12192000"/>
              <a:gd name="connsiteY3299" fmla="*/ 1355097 h 6858000"/>
              <a:gd name="connsiteX3300" fmla="*/ 3332443 w 12192000"/>
              <a:gd name="connsiteY3300" fmla="*/ 1357930 h 6858000"/>
              <a:gd name="connsiteX3301" fmla="*/ 3328014 w 12192000"/>
              <a:gd name="connsiteY3301" fmla="*/ 1361977 h 6858000"/>
              <a:gd name="connsiteX3302" fmla="*/ 3328014 w 12192000"/>
              <a:gd name="connsiteY3302" fmla="*/ 1365619 h 6858000"/>
              <a:gd name="connsiteX3303" fmla="*/ 3321370 w 12192000"/>
              <a:gd name="connsiteY3303" fmla="*/ 1371690 h 6858000"/>
              <a:gd name="connsiteX3304" fmla="*/ 3317678 w 12192000"/>
              <a:gd name="connsiteY3304" fmla="*/ 1379379 h 6858000"/>
              <a:gd name="connsiteX3305" fmla="*/ 3316940 w 12192000"/>
              <a:gd name="connsiteY3305" fmla="*/ 1383427 h 6858000"/>
              <a:gd name="connsiteX3306" fmla="*/ 3312511 w 12192000"/>
              <a:gd name="connsiteY3306" fmla="*/ 1389902 h 6858000"/>
              <a:gd name="connsiteX3307" fmla="*/ 3311034 w 12192000"/>
              <a:gd name="connsiteY3307" fmla="*/ 1395973 h 6858000"/>
              <a:gd name="connsiteX3308" fmla="*/ 3311034 w 12192000"/>
              <a:gd name="connsiteY3308" fmla="*/ 1403258 h 6858000"/>
              <a:gd name="connsiteX3309" fmla="*/ 3316940 w 12192000"/>
              <a:gd name="connsiteY3309" fmla="*/ 1397996 h 6858000"/>
              <a:gd name="connsiteX3310" fmla="*/ 3323584 w 12192000"/>
              <a:gd name="connsiteY3310" fmla="*/ 1393949 h 6858000"/>
              <a:gd name="connsiteX3311" fmla="*/ 3325799 w 12192000"/>
              <a:gd name="connsiteY3311" fmla="*/ 1388688 h 6858000"/>
              <a:gd name="connsiteX3312" fmla="*/ 3330229 w 12192000"/>
              <a:gd name="connsiteY3312" fmla="*/ 1385855 h 6858000"/>
              <a:gd name="connsiteX3313" fmla="*/ 3336873 w 12192000"/>
              <a:gd name="connsiteY3313" fmla="*/ 1379784 h 6858000"/>
              <a:gd name="connsiteX3314" fmla="*/ 3340564 w 12192000"/>
              <a:gd name="connsiteY3314" fmla="*/ 1374118 h 6858000"/>
              <a:gd name="connsiteX3315" fmla="*/ 3346470 w 12192000"/>
              <a:gd name="connsiteY3315" fmla="*/ 1370071 h 6858000"/>
              <a:gd name="connsiteX3316" fmla="*/ 3351638 w 12192000"/>
              <a:gd name="connsiteY3316" fmla="*/ 1368857 h 6858000"/>
              <a:gd name="connsiteX3317" fmla="*/ 3352376 w 12192000"/>
              <a:gd name="connsiteY3317" fmla="*/ 1370476 h 6858000"/>
              <a:gd name="connsiteX3318" fmla="*/ 3349423 w 12192000"/>
              <a:gd name="connsiteY3318" fmla="*/ 1372904 h 6858000"/>
              <a:gd name="connsiteX3319" fmla="*/ 3345732 w 12192000"/>
              <a:gd name="connsiteY3319" fmla="*/ 1380594 h 6858000"/>
              <a:gd name="connsiteX3320" fmla="*/ 3350161 w 12192000"/>
              <a:gd name="connsiteY3320" fmla="*/ 1378165 h 6858000"/>
              <a:gd name="connsiteX3321" fmla="*/ 3353852 w 12192000"/>
              <a:gd name="connsiteY3321" fmla="*/ 1377356 h 6858000"/>
              <a:gd name="connsiteX3322" fmla="*/ 3361235 w 12192000"/>
              <a:gd name="connsiteY3322" fmla="*/ 1382617 h 6858000"/>
              <a:gd name="connsiteX3323" fmla="*/ 3366402 w 12192000"/>
              <a:gd name="connsiteY3323" fmla="*/ 1384236 h 6858000"/>
              <a:gd name="connsiteX3324" fmla="*/ 3374523 w 12192000"/>
              <a:gd name="connsiteY3324" fmla="*/ 1381808 h 6858000"/>
              <a:gd name="connsiteX3325" fmla="*/ 3377476 w 12192000"/>
              <a:gd name="connsiteY3325" fmla="*/ 1380594 h 6858000"/>
              <a:gd name="connsiteX3326" fmla="*/ 3377476 w 12192000"/>
              <a:gd name="connsiteY3326" fmla="*/ 1384236 h 6858000"/>
              <a:gd name="connsiteX3327" fmla="*/ 3373047 w 12192000"/>
              <a:gd name="connsiteY3327" fmla="*/ 1388688 h 6858000"/>
              <a:gd name="connsiteX3328" fmla="*/ 3365664 w 12192000"/>
              <a:gd name="connsiteY3328" fmla="*/ 1389902 h 6858000"/>
              <a:gd name="connsiteX3329" fmla="*/ 3361973 w 12192000"/>
              <a:gd name="connsiteY3329" fmla="*/ 1392330 h 6858000"/>
              <a:gd name="connsiteX3330" fmla="*/ 3353852 w 12192000"/>
              <a:gd name="connsiteY3330" fmla="*/ 1392735 h 6858000"/>
              <a:gd name="connsiteX3331" fmla="*/ 3345732 w 12192000"/>
              <a:gd name="connsiteY3331" fmla="*/ 1398806 h 6858000"/>
              <a:gd name="connsiteX3332" fmla="*/ 3342040 w 12192000"/>
              <a:gd name="connsiteY3332" fmla="*/ 1404472 h 6858000"/>
              <a:gd name="connsiteX3333" fmla="*/ 3349423 w 12192000"/>
              <a:gd name="connsiteY3333" fmla="*/ 1399210 h 6858000"/>
              <a:gd name="connsiteX3334" fmla="*/ 3353114 w 12192000"/>
              <a:gd name="connsiteY3334" fmla="*/ 1399210 h 6858000"/>
              <a:gd name="connsiteX3335" fmla="*/ 3356067 w 12192000"/>
              <a:gd name="connsiteY3335" fmla="*/ 1398401 h 6858000"/>
              <a:gd name="connsiteX3336" fmla="*/ 3353852 w 12192000"/>
              <a:gd name="connsiteY3336" fmla="*/ 1404472 h 6858000"/>
              <a:gd name="connsiteX3337" fmla="*/ 3348685 w 12192000"/>
              <a:gd name="connsiteY3337" fmla="*/ 1411757 h 6858000"/>
              <a:gd name="connsiteX3338" fmla="*/ 3340564 w 12192000"/>
              <a:gd name="connsiteY3338" fmla="*/ 1416613 h 6858000"/>
              <a:gd name="connsiteX3339" fmla="*/ 3341302 w 12192000"/>
              <a:gd name="connsiteY3339" fmla="*/ 1419041 h 6858000"/>
              <a:gd name="connsiteX3340" fmla="*/ 3344993 w 12192000"/>
              <a:gd name="connsiteY3340" fmla="*/ 1419851 h 6858000"/>
              <a:gd name="connsiteX3341" fmla="*/ 3352376 w 12192000"/>
              <a:gd name="connsiteY3341" fmla="*/ 1414185 h 6858000"/>
              <a:gd name="connsiteX3342" fmla="*/ 3354591 w 12192000"/>
              <a:gd name="connsiteY3342" fmla="*/ 1414994 h 6858000"/>
              <a:gd name="connsiteX3343" fmla="*/ 3357544 w 12192000"/>
              <a:gd name="connsiteY3343" fmla="*/ 1421874 h 6858000"/>
              <a:gd name="connsiteX3344" fmla="*/ 3360497 w 12192000"/>
              <a:gd name="connsiteY3344" fmla="*/ 1422684 h 6858000"/>
              <a:gd name="connsiteX3345" fmla="*/ 3368617 w 12192000"/>
              <a:gd name="connsiteY3345" fmla="*/ 1416208 h 6858000"/>
              <a:gd name="connsiteX3346" fmla="*/ 3375261 w 12192000"/>
              <a:gd name="connsiteY3346" fmla="*/ 1414994 h 6858000"/>
              <a:gd name="connsiteX3347" fmla="*/ 3376000 w 12192000"/>
              <a:gd name="connsiteY3347" fmla="*/ 1416613 h 6858000"/>
              <a:gd name="connsiteX3348" fmla="*/ 3374523 w 12192000"/>
              <a:gd name="connsiteY3348" fmla="*/ 1421470 h 6858000"/>
              <a:gd name="connsiteX3349" fmla="*/ 3371570 w 12192000"/>
              <a:gd name="connsiteY3349" fmla="*/ 1424707 h 6858000"/>
              <a:gd name="connsiteX3350" fmla="*/ 3373047 w 12192000"/>
              <a:gd name="connsiteY3350" fmla="*/ 1427945 h 6858000"/>
              <a:gd name="connsiteX3351" fmla="*/ 3378953 w 12192000"/>
              <a:gd name="connsiteY3351" fmla="*/ 1422684 h 6858000"/>
              <a:gd name="connsiteX3352" fmla="*/ 3381167 w 12192000"/>
              <a:gd name="connsiteY3352" fmla="*/ 1418232 h 6858000"/>
              <a:gd name="connsiteX3353" fmla="*/ 3386335 w 12192000"/>
              <a:gd name="connsiteY3353" fmla="*/ 1416208 h 6858000"/>
              <a:gd name="connsiteX3354" fmla="*/ 3388550 w 12192000"/>
              <a:gd name="connsiteY3354" fmla="*/ 1417018 h 6858000"/>
              <a:gd name="connsiteX3355" fmla="*/ 3383382 w 12192000"/>
              <a:gd name="connsiteY3355" fmla="*/ 1425517 h 6858000"/>
              <a:gd name="connsiteX3356" fmla="*/ 3381167 w 12192000"/>
              <a:gd name="connsiteY3356" fmla="*/ 1436849 h 6858000"/>
              <a:gd name="connsiteX3357" fmla="*/ 3376738 w 12192000"/>
              <a:gd name="connsiteY3357" fmla="*/ 1441705 h 6858000"/>
              <a:gd name="connsiteX3358" fmla="*/ 3383382 w 12192000"/>
              <a:gd name="connsiteY3358" fmla="*/ 1437254 h 6858000"/>
              <a:gd name="connsiteX3359" fmla="*/ 3384859 w 12192000"/>
              <a:gd name="connsiteY3359" fmla="*/ 1428350 h 6858000"/>
              <a:gd name="connsiteX3360" fmla="*/ 3390765 w 12192000"/>
              <a:gd name="connsiteY3360" fmla="*/ 1424303 h 6858000"/>
              <a:gd name="connsiteX3361" fmla="*/ 3393718 w 12192000"/>
              <a:gd name="connsiteY3361" fmla="*/ 1427540 h 6858000"/>
              <a:gd name="connsiteX3362" fmla="*/ 3399623 w 12192000"/>
              <a:gd name="connsiteY3362" fmla="*/ 1425517 h 6858000"/>
              <a:gd name="connsiteX3363" fmla="*/ 3401838 w 12192000"/>
              <a:gd name="connsiteY3363" fmla="*/ 1422684 h 6858000"/>
              <a:gd name="connsiteX3364" fmla="*/ 3404791 w 12192000"/>
              <a:gd name="connsiteY3364" fmla="*/ 1425517 h 6858000"/>
              <a:gd name="connsiteX3365" fmla="*/ 3409959 w 12192000"/>
              <a:gd name="connsiteY3365" fmla="*/ 1422279 h 6858000"/>
              <a:gd name="connsiteX3366" fmla="*/ 3413650 w 12192000"/>
              <a:gd name="connsiteY3366" fmla="*/ 1417423 h 6858000"/>
              <a:gd name="connsiteX3367" fmla="*/ 3420294 w 12192000"/>
              <a:gd name="connsiteY3367" fmla="*/ 1412566 h 6858000"/>
              <a:gd name="connsiteX3368" fmla="*/ 3423247 w 12192000"/>
              <a:gd name="connsiteY3368" fmla="*/ 1413375 h 6858000"/>
              <a:gd name="connsiteX3369" fmla="*/ 3420294 w 12192000"/>
              <a:gd name="connsiteY3369" fmla="*/ 1419446 h 6858000"/>
              <a:gd name="connsiteX3370" fmla="*/ 3418080 w 12192000"/>
              <a:gd name="connsiteY3370" fmla="*/ 1423898 h 6858000"/>
              <a:gd name="connsiteX3371" fmla="*/ 3420294 w 12192000"/>
              <a:gd name="connsiteY3371" fmla="*/ 1426731 h 6858000"/>
              <a:gd name="connsiteX3372" fmla="*/ 3418818 w 12192000"/>
              <a:gd name="connsiteY3372" fmla="*/ 1434421 h 6858000"/>
              <a:gd name="connsiteX3373" fmla="*/ 3415127 w 12192000"/>
              <a:gd name="connsiteY3373" fmla="*/ 1438063 h 6858000"/>
              <a:gd name="connsiteX3374" fmla="*/ 3421033 w 12192000"/>
              <a:gd name="connsiteY3374" fmla="*/ 1434825 h 6858000"/>
              <a:gd name="connsiteX3375" fmla="*/ 3422509 w 12192000"/>
              <a:gd name="connsiteY3375" fmla="*/ 1427136 h 6858000"/>
              <a:gd name="connsiteX3376" fmla="*/ 3426200 w 12192000"/>
              <a:gd name="connsiteY3376" fmla="*/ 1420660 h 6858000"/>
              <a:gd name="connsiteX3377" fmla="*/ 3426200 w 12192000"/>
              <a:gd name="connsiteY3377" fmla="*/ 1416208 h 6858000"/>
              <a:gd name="connsiteX3378" fmla="*/ 3430630 w 12192000"/>
              <a:gd name="connsiteY3378" fmla="*/ 1416613 h 6858000"/>
              <a:gd name="connsiteX3379" fmla="*/ 3438750 w 12192000"/>
              <a:gd name="connsiteY3379" fmla="*/ 1414590 h 6858000"/>
              <a:gd name="connsiteX3380" fmla="*/ 3446871 w 12192000"/>
              <a:gd name="connsiteY3380" fmla="*/ 1415399 h 6858000"/>
              <a:gd name="connsiteX3381" fmla="*/ 3454992 w 12192000"/>
              <a:gd name="connsiteY3381" fmla="*/ 1422684 h 6858000"/>
              <a:gd name="connsiteX3382" fmla="*/ 3460898 w 12192000"/>
              <a:gd name="connsiteY3382" fmla="*/ 1425922 h 6858000"/>
              <a:gd name="connsiteX3383" fmla="*/ 3460159 w 12192000"/>
              <a:gd name="connsiteY3383" fmla="*/ 1430373 h 6858000"/>
              <a:gd name="connsiteX3384" fmla="*/ 3456468 w 12192000"/>
              <a:gd name="connsiteY3384" fmla="*/ 1433611 h 6858000"/>
              <a:gd name="connsiteX3385" fmla="*/ 3455730 w 12192000"/>
              <a:gd name="connsiteY3385" fmla="*/ 1439277 h 6858000"/>
              <a:gd name="connsiteX3386" fmla="*/ 3451301 w 12192000"/>
              <a:gd name="connsiteY3386" fmla="*/ 1442110 h 6858000"/>
              <a:gd name="connsiteX3387" fmla="*/ 3446133 w 12192000"/>
              <a:gd name="connsiteY3387" fmla="*/ 1443324 h 6858000"/>
              <a:gd name="connsiteX3388" fmla="*/ 3443180 w 12192000"/>
              <a:gd name="connsiteY3388" fmla="*/ 1446562 h 6858000"/>
              <a:gd name="connsiteX3389" fmla="*/ 3436536 w 12192000"/>
              <a:gd name="connsiteY3389" fmla="*/ 1449395 h 6858000"/>
              <a:gd name="connsiteX3390" fmla="*/ 3428415 w 12192000"/>
              <a:gd name="connsiteY3390" fmla="*/ 1451014 h 6858000"/>
              <a:gd name="connsiteX3391" fmla="*/ 3426200 w 12192000"/>
              <a:gd name="connsiteY3391" fmla="*/ 1453037 h 6858000"/>
              <a:gd name="connsiteX3392" fmla="*/ 3416603 w 12192000"/>
              <a:gd name="connsiteY3392" fmla="*/ 1453442 h 6858000"/>
              <a:gd name="connsiteX3393" fmla="*/ 3426200 w 12192000"/>
              <a:gd name="connsiteY3393" fmla="*/ 1454656 h 6858000"/>
              <a:gd name="connsiteX3394" fmla="*/ 3432106 w 12192000"/>
              <a:gd name="connsiteY3394" fmla="*/ 1452633 h 6858000"/>
              <a:gd name="connsiteX3395" fmla="*/ 3435059 w 12192000"/>
              <a:gd name="connsiteY3395" fmla="*/ 1453847 h 6858000"/>
              <a:gd name="connsiteX3396" fmla="*/ 3434321 w 12192000"/>
              <a:gd name="connsiteY3396" fmla="*/ 1458703 h 6858000"/>
              <a:gd name="connsiteX3397" fmla="*/ 3432106 w 12192000"/>
              <a:gd name="connsiteY3397" fmla="*/ 1463560 h 6858000"/>
              <a:gd name="connsiteX3398" fmla="*/ 3435797 w 12192000"/>
              <a:gd name="connsiteY3398" fmla="*/ 1459513 h 6858000"/>
              <a:gd name="connsiteX3399" fmla="*/ 3439489 w 12192000"/>
              <a:gd name="connsiteY3399" fmla="*/ 1461132 h 6858000"/>
              <a:gd name="connsiteX3400" fmla="*/ 3436536 w 12192000"/>
              <a:gd name="connsiteY3400" fmla="*/ 1467607 h 6858000"/>
              <a:gd name="connsiteX3401" fmla="*/ 3432844 w 12192000"/>
              <a:gd name="connsiteY3401" fmla="*/ 1470845 h 6858000"/>
              <a:gd name="connsiteX3402" fmla="*/ 3435797 w 12192000"/>
              <a:gd name="connsiteY3402" fmla="*/ 1472868 h 6858000"/>
              <a:gd name="connsiteX3403" fmla="*/ 3433583 w 12192000"/>
              <a:gd name="connsiteY3403" fmla="*/ 1475297 h 6858000"/>
              <a:gd name="connsiteX3404" fmla="*/ 3429153 w 12192000"/>
              <a:gd name="connsiteY3404" fmla="*/ 1480153 h 6858000"/>
              <a:gd name="connsiteX3405" fmla="*/ 3423986 w 12192000"/>
              <a:gd name="connsiteY3405" fmla="*/ 1482582 h 6858000"/>
              <a:gd name="connsiteX3406" fmla="*/ 3429153 w 12192000"/>
              <a:gd name="connsiteY3406" fmla="*/ 1483391 h 6858000"/>
              <a:gd name="connsiteX3407" fmla="*/ 3432106 w 12192000"/>
              <a:gd name="connsiteY3407" fmla="*/ 1480153 h 6858000"/>
              <a:gd name="connsiteX3408" fmla="*/ 3431368 w 12192000"/>
              <a:gd name="connsiteY3408" fmla="*/ 1485819 h 6858000"/>
              <a:gd name="connsiteX3409" fmla="*/ 3429891 w 12192000"/>
              <a:gd name="connsiteY3409" fmla="*/ 1489462 h 6858000"/>
              <a:gd name="connsiteX3410" fmla="*/ 3433583 w 12192000"/>
              <a:gd name="connsiteY3410" fmla="*/ 1488248 h 6858000"/>
              <a:gd name="connsiteX3411" fmla="*/ 3434321 w 12192000"/>
              <a:gd name="connsiteY3411" fmla="*/ 1483391 h 6858000"/>
              <a:gd name="connsiteX3412" fmla="*/ 3438750 w 12192000"/>
              <a:gd name="connsiteY3412" fmla="*/ 1480963 h 6858000"/>
              <a:gd name="connsiteX3413" fmla="*/ 3444656 w 12192000"/>
              <a:gd name="connsiteY3413" fmla="*/ 1476511 h 6858000"/>
              <a:gd name="connsiteX3414" fmla="*/ 3449086 w 12192000"/>
              <a:gd name="connsiteY3414" fmla="*/ 1476511 h 6858000"/>
              <a:gd name="connsiteX3415" fmla="*/ 3452777 w 12192000"/>
              <a:gd name="connsiteY3415" fmla="*/ 1474892 h 6858000"/>
              <a:gd name="connsiteX3416" fmla="*/ 3453515 w 12192000"/>
              <a:gd name="connsiteY3416" fmla="*/ 1468821 h 6858000"/>
              <a:gd name="connsiteX3417" fmla="*/ 3454254 w 12192000"/>
              <a:gd name="connsiteY3417" fmla="*/ 1465179 h 6858000"/>
              <a:gd name="connsiteX3418" fmla="*/ 3459421 w 12192000"/>
              <a:gd name="connsiteY3418" fmla="*/ 1465988 h 6858000"/>
              <a:gd name="connsiteX3419" fmla="*/ 3460898 w 12192000"/>
              <a:gd name="connsiteY3419" fmla="*/ 1468821 h 6858000"/>
              <a:gd name="connsiteX3420" fmla="*/ 3466065 w 12192000"/>
              <a:gd name="connsiteY3420" fmla="*/ 1465988 h 6858000"/>
              <a:gd name="connsiteX3421" fmla="*/ 3471971 w 12192000"/>
              <a:gd name="connsiteY3421" fmla="*/ 1459513 h 6858000"/>
              <a:gd name="connsiteX3422" fmla="*/ 3474924 w 12192000"/>
              <a:gd name="connsiteY3422" fmla="*/ 1464369 h 6858000"/>
              <a:gd name="connsiteX3423" fmla="*/ 3474924 w 12192000"/>
              <a:gd name="connsiteY3423" fmla="*/ 1470845 h 6858000"/>
              <a:gd name="connsiteX3424" fmla="*/ 3471971 w 12192000"/>
              <a:gd name="connsiteY3424" fmla="*/ 1476511 h 6858000"/>
              <a:gd name="connsiteX3425" fmla="*/ 3462374 w 12192000"/>
              <a:gd name="connsiteY3425" fmla="*/ 1481772 h 6858000"/>
              <a:gd name="connsiteX3426" fmla="*/ 3460159 w 12192000"/>
              <a:gd name="connsiteY3426" fmla="*/ 1478939 h 6858000"/>
              <a:gd name="connsiteX3427" fmla="*/ 3452777 w 12192000"/>
              <a:gd name="connsiteY3427" fmla="*/ 1478939 h 6858000"/>
              <a:gd name="connsiteX3428" fmla="*/ 3449824 w 12192000"/>
              <a:gd name="connsiteY3428" fmla="*/ 1486629 h 6858000"/>
              <a:gd name="connsiteX3429" fmla="*/ 3442442 w 12192000"/>
              <a:gd name="connsiteY3429" fmla="*/ 1492295 h 6858000"/>
              <a:gd name="connsiteX3430" fmla="*/ 3439489 w 12192000"/>
              <a:gd name="connsiteY3430" fmla="*/ 1494318 h 6858000"/>
              <a:gd name="connsiteX3431" fmla="*/ 3431368 w 12192000"/>
              <a:gd name="connsiteY3431" fmla="*/ 1493914 h 6858000"/>
              <a:gd name="connsiteX3432" fmla="*/ 3428415 w 12192000"/>
              <a:gd name="connsiteY3432" fmla="*/ 1495533 h 6858000"/>
              <a:gd name="connsiteX3433" fmla="*/ 3428415 w 12192000"/>
              <a:gd name="connsiteY3433" fmla="*/ 1500794 h 6858000"/>
              <a:gd name="connsiteX3434" fmla="*/ 3432106 w 12192000"/>
              <a:gd name="connsiteY3434" fmla="*/ 1504032 h 6858000"/>
              <a:gd name="connsiteX3435" fmla="*/ 3440227 w 12192000"/>
              <a:gd name="connsiteY3435" fmla="*/ 1505246 h 6858000"/>
              <a:gd name="connsiteX3436" fmla="*/ 3432844 w 12192000"/>
              <a:gd name="connsiteY3436" fmla="*/ 1506055 h 6858000"/>
              <a:gd name="connsiteX3437" fmla="*/ 3427677 w 12192000"/>
              <a:gd name="connsiteY3437" fmla="*/ 1505650 h 6858000"/>
              <a:gd name="connsiteX3438" fmla="*/ 3435059 w 12192000"/>
              <a:gd name="connsiteY3438" fmla="*/ 1508079 h 6858000"/>
              <a:gd name="connsiteX3439" fmla="*/ 3438750 w 12192000"/>
              <a:gd name="connsiteY3439" fmla="*/ 1507269 h 6858000"/>
              <a:gd name="connsiteX3440" fmla="*/ 3432844 w 12192000"/>
              <a:gd name="connsiteY3440" fmla="*/ 1515768 h 6858000"/>
              <a:gd name="connsiteX3441" fmla="*/ 3429891 w 12192000"/>
              <a:gd name="connsiteY3441" fmla="*/ 1516173 h 6858000"/>
              <a:gd name="connsiteX3442" fmla="*/ 3426200 w 12192000"/>
              <a:gd name="connsiteY3442" fmla="*/ 1510912 h 6858000"/>
              <a:gd name="connsiteX3443" fmla="*/ 3426938 w 12192000"/>
              <a:gd name="connsiteY3443" fmla="*/ 1516578 h 6858000"/>
              <a:gd name="connsiteX3444" fmla="*/ 3429153 w 12192000"/>
              <a:gd name="connsiteY3444" fmla="*/ 1521839 h 6858000"/>
              <a:gd name="connsiteX3445" fmla="*/ 3429891 w 12192000"/>
              <a:gd name="connsiteY3445" fmla="*/ 1526291 h 6858000"/>
              <a:gd name="connsiteX3446" fmla="*/ 3436536 w 12192000"/>
              <a:gd name="connsiteY3446" fmla="*/ 1531957 h 6858000"/>
              <a:gd name="connsiteX3447" fmla="*/ 3441703 w 12192000"/>
              <a:gd name="connsiteY3447" fmla="*/ 1528719 h 6858000"/>
              <a:gd name="connsiteX3448" fmla="*/ 3442442 w 12192000"/>
              <a:gd name="connsiteY3448" fmla="*/ 1525481 h 6858000"/>
              <a:gd name="connsiteX3449" fmla="*/ 3452039 w 12192000"/>
              <a:gd name="connsiteY3449" fmla="*/ 1518197 h 6858000"/>
              <a:gd name="connsiteX3450" fmla="*/ 3453515 w 12192000"/>
              <a:gd name="connsiteY3450" fmla="*/ 1513340 h 6858000"/>
              <a:gd name="connsiteX3451" fmla="*/ 3459421 w 12192000"/>
              <a:gd name="connsiteY3451" fmla="*/ 1508483 h 6858000"/>
              <a:gd name="connsiteX3452" fmla="*/ 3465327 w 12192000"/>
              <a:gd name="connsiteY3452" fmla="*/ 1507269 h 6858000"/>
              <a:gd name="connsiteX3453" fmla="*/ 3471233 w 12192000"/>
              <a:gd name="connsiteY3453" fmla="*/ 1504436 h 6858000"/>
              <a:gd name="connsiteX3454" fmla="*/ 3474924 w 12192000"/>
              <a:gd name="connsiteY3454" fmla="*/ 1503627 h 6858000"/>
              <a:gd name="connsiteX3455" fmla="*/ 3479354 w 12192000"/>
              <a:gd name="connsiteY3455" fmla="*/ 1500389 h 6858000"/>
              <a:gd name="connsiteX3456" fmla="*/ 3480830 w 12192000"/>
              <a:gd name="connsiteY3456" fmla="*/ 1504841 h 6858000"/>
              <a:gd name="connsiteX3457" fmla="*/ 3477139 w 12192000"/>
              <a:gd name="connsiteY3457" fmla="*/ 1506460 h 6858000"/>
              <a:gd name="connsiteX3458" fmla="*/ 3474924 w 12192000"/>
              <a:gd name="connsiteY3458" fmla="*/ 1506460 h 6858000"/>
              <a:gd name="connsiteX3459" fmla="*/ 3467542 w 12192000"/>
              <a:gd name="connsiteY3459" fmla="*/ 1512935 h 6858000"/>
              <a:gd name="connsiteX3460" fmla="*/ 3466065 w 12192000"/>
              <a:gd name="connsiteY3460" fmla="*/ 1516173 h 6858000"/>
              <a:gd name="connsiteX3461" fmla="*/ 3457206 w 12192000"/>
              <a:gd name="connsiteY3461" fmla="*/ 1522244 h 6858000"/>
              <a:gd name="connsiteX3462" fmla="*/ 3457206 w 12192000"/>
              <a:gd name="connsiteY3462" fmla="*/ 1529124 h 6858000"/>
              <a:gd name="connsiteX3463" fmla="*/ 3455730 w 12192000"/>
              <a:gd name="connsiteY3463" fmla="*/ 1535599 h 6858000"/>
              <a:gd name="connsiteX3464" fmla="*/ 3459421 w 12192000"/>
              <a:gd name="connsiteY3464" fmla="*/ 1541265 h 6858000"/>
              <a:gd name="connsiteX3465" fmla="*/ 3463112 w 12192000"/>
              <a:gd name="connsiteY3465" fmla="*/ 1540051 h 6858000"/>
              <a:gd name="connsiteX3466" fmla="*/ 3469018 w 12192000"/>
              <a:gd name="connsiteY3466" fmla="*/ 1533980 h 6858000"/>
              <a:gd name="connsiteX3467" fmla="*/ 3476401 w 12192000"/>
              <a:gd name="connsiteY3467" fmla="*/ 1529529 h 6858000"/>
              <a:gd name="connsiteX3468" fmla="*/ 3479354 w 12192000"/>
              <a:gd name="connsiteY3468" fmla="*/ 1522648 h 6858000"/>
              <a:gd name="connsiteX3469" fmla="*/ 3479354 w 12192000"/>
              <a:gd name="connsiteY3469" fmla="*/ 1519411 h 6858000"/>
              <a:gd name="connsiteX3470" fmla="*/ 3482307 w 12192000"/>
              <a:gd name="connsiteY3470" fmla="*/ 1519411 h 6858000"/>
              <a:gd name="connsiteX3471" fmla="*/ 3483045 w 12192000"/>
              <a:gd name="connsiteY3471" fmla="*/ 1524267 h 6858000"/>
              <a:gd name="connsiteX3472" fmla="*/ 3483783 w 12192000"/>
              <a:gd name="connsiteY3472" fmla="*/ 1537623 h 6858000"/>
              <a:gd name="connsiteX3473" fmla="*/ 3478616 w 12192000"/>
              <a:gd name="connsiteY3473" fmla="*/ 1544908 h 6858000"/>
              <a:gd name="connsiteX3474" fmla="*/ 3470495 w 12192000"/>
              <a:gd name="connsiteY3474" fmla="*/ 1555430 h 6858000"/>
              <a:gd name="connsiteX3475" fmla="*/ 3468280 w 12192000"/>
              <a:gd name="connsiteY3475" fmla="*/ 1562715 h 6858000"/>
              <a:gd name="connsiteX3476" fmla="*/ 3471233 w 12192000"/>
              <a:gd name="connsiteY3476" fmla="*/ 1567572 h 6858000"/>
              <a:gd name="connsiteX3477" fmla="*/ 3469018 w 12192000"/>
              <a:gd name="connsiteY3477" fmla="*/ 1571214 h 6858000"/>
              <a:gd name="connsiteX3478" fmla="*/ 3467542 w 12192000"/>
              <a:gd name="connsiteY3478" fmla="*/ 1572024 h 6858000"/>
              <a:gd name="connsiteX3479" fmla="*/ 3467542 w 12192000"/>
              <a:gd name="connsiteY3479" fmla="*/ 1577690 h 6858000"/>
              <a:gd name="connsiteX3480" fmla="*/ 3465327 w 12192000"/>
              <a:gd name="connsiteY3480" fmla="*/ 1582141 h 6858000"/>
              <a:gd name="connsiteX3481" fmla="*/ 3462374 w 12192000"/>
              <a:gd name="connsiteY3481" fmla="*/ 1582951 h 6858000"/>
              <a:gd name="connsiteX3482" fmla="*/ 3462374 w 12192000"/>
              <a:gd name="connsiteY3482" fmla="*/ 1587403 h 6858000"/>
              <a:gd name="connsiteX3483" fmla="*/ 3455730 w 12192000"/>
              <a:gd name="connsiteY3483" fmla="*/ 1591450 h 6858000"/>
              <a:gd name="connsiteX3484" fmla="*/ 3452039 w 12192000"/>
              <a:gd name="connsiteY3484" fmla="*/ 1589831 h 6858000"/>
              <a:gd name="connsiteX3485" fmla="*/ 3447609 w 12192000"/>
              <a:gd name="connsiteY3485" fmla="*/ 1584165 h 6858000"/>
              <a:gd name="connsiteX3486" fmla="*/ 3443180 w 12192000"/>
              <a:gd name="connsiteY3486" fmla="*/ 1584165 h 6858000"/>
              <a:gd name="connsiteX3487" fmla="*/ 3438750 w 12192000"/>
              <a:gd name="connsiteY3487" fmla="*/ 1588617 h 6858000"/>
              <a:gd name="connsiteX3488" fmla="*/ 3437274 w 12192000"/>
              <a:gd name="connsiteY3488" fmla="*/ 1594688 h 6858000"/>
              <a:gd name="connsiteX3489" fmla="*/ 3432844 w 12192000"/>
              <a:gd name="connsiteY3489" fmla="*/ 1590640 h 6858000"/>
              <a:gd name="connsiteX3490" fmla="*/ 3431368 w 12192000"/>
              <a:gd name="connsiteY3490" fmla="*/ 1582546 h 6858000"/>
              <a:gd name="connsiteX3491" fmla="*/ 3429153 w 12192000"/>
              <a:gd name="connsiteY3491" fmla="*/ 1579308 h 6858000"/>
              <a:gd name="connsiteX3492" fmla="*/ 3431368 w 12192000"/>
              <a:gd name="connsiteY3492" fmla="*/ 1573238 h 6858000"/>
              <a:gd name="connsiteX3493" fmla="*/ 3431368 w 12192000"/>
              <a:gd name="connsiteY3493" fmla="*/ 1567976 h 6858000"/>
              <a:gd name="connsiteX3494" fmla="*/ 3439489 w 12192000"/>
              <a:gd name="connsiteY3494" fmla="*/ 1559882 h 6858000"/>
              <a:gd name="connsiteX3495" fmla="*/ 3445395 w 12192000"/>
              <a:gd name="connsiteY3495" fmla="*/ 1558668 h 6858000"/>
              <a:gd name="connsiteX3496" fmla="*/ 3445395 w 12192000"/>
              <a:gd name="connsiteY3496" fmla="*/ 1555430 h 6858000"/>
              <a:gd name="connsiteX3497" fmla="*/ 3437274 w 12192000"/>
              <a:gd name="connsiteY3497" fmla="*/ 1555430 h 6858000"/>
              <a:gd name="connsiteX3498" fmla="*/ 3435797 w 12192000"/>
              <a:gd name="connsiteY3498" fmla="*/ 1552597 h 6858000"/>
              <a:gd name="connsiteX3499" fmla="*/ 3432844 w 12192000"/>
              <a:gd name="connsiteY3499" fmla="*/ 1557454 h 6858000"/>
              <a:gd name="connsiteX3500" fmla="*/ 3425462 w 12192000"/>
              <a:gd name="connsiteY3500" fmla="*/ 1565143 h 6858000"/>
              <a:gd name="connsiteX3501" fmla="*/ 3421771 w 12192000"/>
              <a:gd name="connsiteY3501" fmla="*/ 1565548 h 6858000"/>
              <a:gd name="connsiteX3502" fmla="*/ 3415127 w 12192000"/>
              <a:gd name="connsiteY3502" fmla="*/ 1577285 h 6858000"/>
              <a:gd name="connsiteX3503" fmla="*/ 3408482 w 12192000"/>
              <a:gd name="connsiteY3503" fmla="*/ 1581332 h 6858000"/>
              <a:gd name="connsiteX3504" fmla="*/ 3403315 w 12192000"/>
              <a:gd name="connsiteY3504" fmla="*/ 1579713 h 6858000"/>
              <a:gd name="connsiteX3505" fmla="*/ 3403315 w 12192000"/>
              <a:gd name="connsiteY3505" fmla="*/ 1574452 h 6858000"/>
              <a:gd name="connsiteX3506" fmla="*/ 3406268 w 12192000"/>
              <a:gd name="connsiteY3506" fmla="*/ 1572024 h 6858000"/>
              <a:gd name="connsiteX3507" fmla="*/ 3406268 w 12192000"/>
              <a:gd name="connsiteY3507" fmla="*/ 1565953 h 6858000"/>
              <a:gd name="connsiteX3508" fmla="*/ 3412174 w 12192000"/>
              <a:gd name="connsiteY3508" fmla="*/ 1552597 h 6858000"/>
              <a:gd name="connsiteX3509" fmla="*/ 3419556 w 12192000"/>
              <a:gd name="connsiteY3509" fmla="*/ 1546931 h 6858000"/>
              <a:gd name="connsiteX3510" fmla="*/ 3421033 w 12192000"/>
              <a:gd name="connsiteY3510" fmla="*/ 1542479 h 6858000"/>
              <a:gd name="connsiteX3511" fmla="*/ 3418818 w 12192000"/>
              <a:gd name="connsiteY3511" fmla="*/ 1538028 h 6858000"/>
              <a:gd name="connsiteX3512" fmla="*/ 3420294 w 12192000"/>
              <a:gd name="connsiteY3512" fmla="*/ 1531552 h 6858000"/>
              <a:gd name="connsiteX3513" fmla="*/ 3421771 w 12192000"/>
              <a:gd name="connsiteY3513" fmla="*/ 1526291 h 6858000"/>
              <a:gd name="connsiteX3514" fmla="*/ 3421033 w 12192000"/>
              <a:gd name="connsiteY3514" fmla="*/ 1517387 h 6858000"/>
              <a:gd name="connsiteX3515" fmla="*/ 3417341 w 12192000"/>
              <a:gd name="connsiteY3515" fmla="*/ 1514149 h 6858000"/>
              <a:gd name="connsiteX3516" fmla="*/ 3413650 w 12192000"/>
              <a:gd name="connsiteY3516" fmla="*/ 1513340 h 6858000"/>
              <a:gd name="connsiteX3517" fmla="*/ 3410697 w 12192000"/>
              <a:gd name="connsiteY3517" fmla="*/ 1510507 h 6858000"/>
              <a:gd name="connsiteX3518" fmla="*/ 3407744 w 12192000"/>
              <a:gd name="connsiteY3518" fmla="*/ 1510102 h 6858000"/>
              <a:gd name="connsiteX3519" fmla="*/ 3405529 w 12192000"/>
              <a:gd name="connsiteY3519" fmla="*/ 1512935 h 6858000"/>
              <a:gd name="connsiteX3520" fmla="*/ 3405529 w 12192000"/>
              <a:gd name="connsiteY3520" fmla="*/ 1521434 h 6858000"/>
              <a:gd name="connsiteX3521" fmla="*/ 3401100 w 12192000"/>
              <a:gd name="connsiteY3521" fmla="*/ 1530338 h 6858000"/>
              <a:gd name="connsiteX3522" fmla="*/ 3397409 w 12192000"/>
              <a:gd name="connsiteY3522" fmla="*/ 1540861 h 6858000"/>
              <a:gd name="connsiteX3523" fmla="*/ 3392979 w 12192000"/>
              <a:gd name="connsiteY3523" fmla="*/ 1543694 h 6858000"/>
              <a:gd name="connsiteX3524" fmla="*/ 3387812 w 12192000"/>
              <a:gd name="connsiteY3524" fmla="*/ 1544098 h 6858000"/>
              <a:gd name="connsiteX3525" fmla="*/ 3392979 w 12192000"/>
              <a:gd name="connsiteY3525" fmla="*/ 1540861 h 6858000"/>
              <a:gd name="connsiteX3526" fmla="*/ 3387073 w 12192000"/>
              <a:gd name="connsiteY3526" fmla="*/ 1541670 h 6858000"/>
              <a:gd name="connsiteX3527" fmla="*/ 3382644 w 12192000"/>
              <a:gd name="connsiteY3527" fmla="*/ 1538432 h 6858000"/>
              <a:gd name="connsiteX3528" fmla="*/ 3378214 w 12192000"/>
              <a:gd name="connsiteY3528" fmla="*/ 1540861 h 6858000"/>
              <a:gd name="connsiteX3529" fmla="*/ 3370094 w 12192000"/>
              <a:gd name="connsiteY3529" fmla="*/ 1549764 h 6858000"/>
              <a:gd name="connsiteX3530" fmla="*/ 3366402 w 12192000"/>
              <a:gd name="connsiteY3530" fmla="*/ 1550978 h 6858000"/>
              <a:gd name="connsiteX3531" fmla="*/ 3364926 w 12192000"/>
              <a:gd name="connsiteY3531" fmla="*/ 1556644 h 6858000"/>
              <a:gd name="connsiteX3532" fmla="*/ 3363450 w 12192000"/>
              <a:gd name="connsiteY3532" fmla="*/ 1561906 h 6858000"/>
              <a:gd name="connsiteX3533" fmla="*/ 3361235 w 12192000"/>
              <a:gd name="connsiteY3533" fmla="*/ 1561906 h 6858000"/>
              <a:gd name="connsiteX3534" fmla="*/ 3358282 w 12192000"/>
              <a:gd name="connsiteY3534" fmla="*/ 1566762 h 6858000"/>
              <a:gd name="connsiteX3535" fmla="*/ 3353852 w 12192000"/>
              <a:gd name="connsiteY3535" fmla="*/ 1571214 h 6858000"/>
              <a:gd name="connsiteX3536" fmla="*/ 3346470 w 12192000"/>
              <a:gd name="connsiteY3536" fmla="*/ 1573642 h 6858000"/>
              <a:gd name="connsiteX3537" fmla="*/ 3343517 w 12192000"/>
              <a:gd name="connsiteY3537" fmla="*/ 1571214 h 6858000"/>
              <a:gd name="connsiteX3538" fmla="*/ 3343517 w 12192000"/>
              <a:gd name="connsiteY3538" fmla="*/ 1567167 h 6858000"/>
              <a:gd name="connsiteX3539" fmla="*/ 3339087 w 12192000"/>
              <a:gd name="connsiteY3539" fmla="*/ 1566358 h 6858000"/>
              <a:gd name="connsiteX3540" fmla="*/ 3336134 w 12192000"/>
              <a:gd name="connsiteY3540" fmla="*/ 1569191 h 6858000"/>
              <a:gd name="connsiteX3541" fmla="*/ 3333920 w 12192000"/>
              <a:gd name="connsiteY3541" fmla="*/ 1572833 h 6858000"/>
              <a:gd name="connsiteX3542" fmla="*/ 3327276 w 12192000"/>
              <a:gd name="connsiteY3542" fmla="*/ 1572833 h 6858000"/>
              <a:gd name="connsiteX3543" fmla="*/ 3325061 w 12192000"/>
              <a:gd name="connsiteY3543" fmla="*/ 1569596 h 6858000"/>
              <a:gd name="connsiteX3544" fmla="*/ 3322846 w 12192000"/>
              <a:gd name="connsiteY3544" fmla="*/ 1567167 h 6858000"/>
              <a:gd name="connsiteX3545" fmla="*/ 3324323 w 12192000"/>
              <a:gd name="connsiteY3545" fmla="*/ 1563525 h 6858000"/>
              <a:gd name="connsiteX3546" fmla="*/ 3331705 w 12192000"/>
              <a:gd name="connsiteY3546" fmla="*/ 1558263 h 6858000"/>
              <a:gd name="connsiteX3547" fmla="*/ 3339826 w 12192000"/>
              <a:gd name="connsiteY3547" fmla="*/ 1556240 h 6858000"/>
              <a:gd name="connsiteX3548" fmla="*/ 3343517 w 12192000"/>
              <a:gd name="connsiteY3548" fmla="*/ 1553811 h 6858000"/>
              <a:gd name="connsiteX3549" fmla="*/ 3345732 w 12192000"/>
              <a:gd name="connsiteY3549" fmla="*/ 1550574 h 6858000"/>
              <a:gd name="connsiteX3550" fmla="*/ 3349423 w 12192000"/>
              <a:gd name="connsiteY3550" fmla="*/ 1549360 h 6858000"/>
              <a:gd name="connsiteX3551" fmla="*/ 3355329 w 12192000"/>
              <a:gd name="connsiteY3551" fmla="*/ 1549360 h 6858000"/>
              <a:gd name="connsiteX3552" fmla="*/ 3356805 w 12192000"/>
              <a:gd name="connsiteY3552" fmla="*/ 1545717 h 6858000"/>
              <a:gd name="connsiteX3553" fmla="*/ 3359020 w 12192000"/>
              <a:gd name="connsiteY3553" fmla="*/ 1544503 h 6858000"/>
              <a:gd name="connsiteX3554" fmla="*/ 3359758 w 12192000"/>
              <a:gd name="connsiteY3554" fmla="*/ 1540861 h 6858000"/>
              <a:gd name="connsiteX3555" fmla="*/ 3364926 w 12192000"/>
              <a:gd name="connsiteY3555" fmla="*/ 1536409 h 6858000"/>
              <a:gd name="connsiteX3556" fmla="*/ 3373047 w 12192000"/>
              <a:gd name="connsiteY3556" fmla="*/ 1535195 h 6858000"/>
              <a:gd name="connsiteX3557" fmla="*/ 3381167 w 12192000"/>
              <a:gd name="connsiteY3557" fmla="*/ 1531957 h 6858000"/>
              <a:gd name="connsiteX3558" fmla="*/ 3381906 w 12192000"/>
              <a:gd name="connsiteY3558" fmla="*/ 1529124 h 6858000"/>
              <a:gd name="connsiteX3559" fmla="*/ 3387073 w 12192000"/>
              <a:gd name="connsiteY3559" fmla="*/ 1525886 h 6858000"/>
              <a:gd name="connsiteX3560" fmla="*/ 3380429 w 12192000"/>
              <a:gd name="connsiteY3560" fmla="*/ 1524672 h 6858000"/>
              <a:gd name="connsiteX3561" fmla="*/ 3376000 w 12192000"/>
              <a:gd name="connsiteY3561" fmla="*/ 1527505 h 6858000"/>
              <a:gd name="connsiteX3562" fmla="*/ 3370832 w 12192000"/>
              <a:gd name="connsiteY3562" fmla="*/ 1528719 h 6858000"/>
              <a:gd name="connsiteX3563" fmla="*/ 3366402 w 12192000"/>
              <a:gd name="connsiteY3563" fmla="*/ 1524672 h 6858000"/>
              <a:gd name="connsiteX3564" fmla="*/ 3359020 w 12192000"/>
              <a:gd name="connsiteY3564" fmla="*/ 1523458 h 6858000"/>
              <a:gd name="connsiteX3565" fmla="*/ 3354591 w 12192000"/>
              <a:gd name="connsiteY3565" fmla="*/ 1521030 h 6858000"/>
              <a:gd name="connsiteX3566" fmla="*/ 3356067 w 12192000"/>
              <a:gd name="connsiteY3566" fmla="*/ 1525886 h 6858000"/>
              <a:gd name="connsiteX3567" fmla="*/ 3353114 w 12192000"/>
              <a:gd name="connsiteY3567" fmla="*/ 1532362 h 6858000"/>
              <a:gd name="connsiteX3568" fmla="*/ 3347208 w 12192000"/>
              <a:gd name="connsiteY3568" fmla="*/ 1533576 h 6858000"/>
              <a:gd name="connsiteX3569" fmla="*/ 3343517 w 12192000"/>
              <a:gd name="connsiteY3569" fmla="*/ 1536004 h 6858000"/>
              <a:gd name="connsiteX3570" fmla="*/ 3341302 w 12192000"/>
              <a:gd name="connsiteY3570" fmla="*/ 1533171 h 6858000"/>
              <a:gd name="connsiteX3571" fmla="*/ 3335396 w 12192000"/>
              <a:gd name="connsiteY3571" fmla="*/ 1533171 h 6858000"/>
              <a:gd name="connsiteX3572" fmla="*/ 3333920 w 12192000"/>
              <a:gd name="connsiteY3572" fmla="*/ 1530338 h 6858000"/>
              <a:gd name="connsiteX3573" fmla="*/ 3328014 w 12192000"/>
              <a:gd name="connsiteY3573" fmla="*/ 1530743 h 6858000"/>
              <a:gd name="connsiteX3574" fmla="*/ 3325799 w 12192000"/>
              <a:gd name="connsiteY3574" fmla="*/ 1532362 h 6858000"/>
              <a:gd name="connsiteX3575" fmla="*/ 3322846 w 12192000"/>
              <a:gd name="connsiteY3575" fmla="*/ 1530338 h 6858000"/>
              <a:gd name="connsiteX3576" fmla="*/ 3331705 w 12192000"/>
              <a:gd name="connsiteY3576" fmla="*/ 1527100 h 6858000"/>
              <a:gd name="connsiteX3577" fmla="*/ 3342040 w 12192000"/>
              <a:gd name="connsiteY3577" fmla="*/ 1521434 h 6858000"/>
              <a:gd name="connsiteX3578" fmla="*/ 3342040 w 12192000"/>
              <a:gd name="connsiteY3578" fmla="*/ 1519411 h 6858000"/>
              <a:gd name="connsiteX3579" fmla="*/ 3339826 w 12192000"/>
              <a:gd name="connsiteY3579" fmla="*/ 1520220 h 6858000"/>
              <a:gd name="connsiteX3580" fmla="*/ 3333920 w 12192000"/>
              <a:gd name="connsiteY3580" fmla="*/ 1521434 h 6858000"/>
              <a:gd name="connsiteX3581" fmla="*/ 3333182 w 12192000"/>
              <a:gd name="connsiteY3581" fmla="*/ 1518197 h 6858000"/>
              <a:gd name="connsiteX3582" fmla="*/ 3336873 w 12192000"/>
              <a:gd name="connsiteY3582" fmla="*/ 1513340 h 6858000"/>
              <a:gd name="connsiteX3583" fmla="*/ 3336873 w 12192000"/>
              <a:gd name="connsiteY3583" fmla="*/ 1507674 h 6858000"/>
              <a:gd name="connsiteX3584" fmla="*/ 3334658 w 12192000"/>
              <a:gd name="connsiteY3584" fmla="*/ 1508079 h 6858000"/>
              <a:gd name="connsiteX3585" fmla="*/ 3328752 w 12192000"/>
              <a:gd name="connsiteY3585" fmla="*/ 1513340 h 6858000"/>
              <a:gd name="connsiteX3586" fmla="*/ 3326537 w 12192000"/>
              <a:gd name="connsiteY3586" fmla="*/ 1518197 h 6858000"/>
              <a:gd name="connsiteX3587" fmla="*/ 3325061 w 12192000"/>
              <a:gd name="connsiteY3587" fmla="*/ 1516173 h 6858000"/>
              <a:gd name="connsiteX3588" fmla="*/ 3327276 w 12192000"/>
              <a:gd name="connsiteY3588" fmla="*/ 1507269 h 6858000"/>
              <a:gd name="connsiteX3589" fmla="*/ 3330229 w 12192000"/>
              <a:gd name="connsiteY3589" fmla="*/ 1505246 h 6858000"/>
              <a:gd name="connsiteX3590" fmla="*/ 3326537 w 12192000"/>
              <a:gd name="connsiteY3590" fmla="*/ 1506055 h 6858000"/>
              <a:gd name="connsiteX3591" fmla="*/ 3323584 w 12192000"/>
              <a:gd name="connsiteY3591" fmla="*/ 1511316 h 6858000"/>
              <a:gd name="connsiteX3592" fmla="*/ 3320631 w 12192000"/>
              <a:gd name="connsiteY3592" fmla="*/ 1508483 h 6858000"/>
              <a:gd name="connsiteX3593" fmla="*/ 3319893 w 12192000"/>
              <a:gd name="connsiteY3593" fmla="*/ 1515364 h 6858000"/>
              <a:gd name="connsiteX3594" fmla="*/ 3320631 w 12192000"/>
              <a:gd name="connsiteY3594" fmla="*/ 1519006 h 6858000"/>
              <a:gd name="connsiteX3595" fmla="*/ 3319155 w 12192000"/>
              <a:gd name="connsiteY3595" fmla="*/ 1523053 h 6858000"/>
              <a:gd name="connsiteX3596" fmla="*/ 3314725 w 12192000"/>
              <a:gd name="connsiteY3596" fmla="*/ 1521030 h 6858000"/>
              <a:gd name="connsiteX3597" fmla="*/ 3309558 w 12192000"/>
              <a:gd name="connsiteY3597" fmla="*/ 1521030 h 6858000"/>
              <a:gd name="connsiteX3598" fmla="*/ 3306605 w 12192000"/>
              <a:gd name="connsiteY3598" fmla="*/ 1524267 h 6858000"/>
              <a:gd name="connsiteX3599" fmla="*/ 3302914 w 12192000"/>
              <a:gd name="connsiteY3599" fmla="*/ 1524672 h 6858000"/>
              <a:gd name="connsiteX3600" fmla="*/ 3299961 w 12192000"/>
              <a:gd name="connsiteY3600" fmla="*/ 1522244 h 6858000"/>
              <a:gd name="connsiteX3601" fmla="*/ 3291840 w 12192000"/>
              <a:gd name="connsiteY3601" fmla="*/ 1522244 h 6858000"/>
              <a:gd name="connsiteX3602" fmla="*/ 3292578 w 12192000"/>
              <a:gd name="connsiteY3602" fmla="*/ 1524672 h 6858000"/>
              <a:gd name="connsiteX3603" fmla="*/ 3288149 w 12192000"/>
              <a:gd name="connsiteY3603" fmla="*/ 1527505 h 6858000"/>
              <a:gd name="connsiteX3604" fmla="*/ 3282243 w 12192000"/>
              <a:gd name="connsiteY3604" fmla="*/ 1527505 h 6858000"/>
              <a:gd name="connsiteX3605" fmla="*/ 3280766 w 12192000"/>
              <a:gd name="connsiteY3605" fmla="*/ 1525077 h 6858000"/>
              <a:gd name="connsiteX3606" fmla="*/ 3277813 w 12192000"/>
              <a:gd name="connsiteY3606" fmla="*/ 1526291 h 6858000"/>
              <a:gd name="connsiteX3607" fmla="*/ 3268954 w 12192000"/>
              <a:gd name="connsiteY3607" fmla="*/ 1525886 h 6858000"/>
              <a:gd name="connsiteX3608" fmla="*/ 3265263 w 12192000"/>
              <a:gd name="connsiteY3608" fmla="*/ 1522244 h 6858000"/>
              <a:gd name="connsiteX3609" fmla="*/ 3263787 w 12192000"/>
              <a:gd name="connsiteY3609" fmla="*/ 1519006 h 6858000"/>
              <a:gd name="connsiteX3610" fmla="*/ 3255666 w 12192000"/>
              <a:gd name="connsiteY3610" fmla="*/ 1521030 h 6858000"/>
              <a:gd name="connsiteX3611" fmla="*/ 3242378 w 12192000"/>
              <a:gd name="connsiteY3611" fmla="*/ 1520220 h 6858000"/>
              <a:gd name="connsiteX3612" fmla="*/ 3239425 w 12192000"/>
              <a:gd name="connsiteY3612" fmla="*/ 1515768 h 6858000"/>
              <a:gd name="connsiteX3613" fmla="*/ 3232042 w 12192000"/>
              <a:gd name="connsiteY3613" fmla="*/ 1518197 h 6858000"/>
              <a:gd name="connsiteX3614" fmla="*/ 3221707 w 12192000"/>
              <a:gd name="connsiteY3614" fmla="*/ 1516578 h 6858000"/>
              <a:gd name="connsiteX3615" fmla="*/ 3226136 w 12192000"/>
              <a:gd name="connsiteY3615" fmla="*/ 1510102 h 6858000"/>
              <a:gd name="connsiteX3616" fmla="*/ 3225398 w 12192000"/>
              <a:gd name="connsiteY3616" fmla="*/ 1507269 h 6858000"/>
              <a:gd name="connsiteX3617" fmla="*/ 3223183 w 12192000"/>
              <a:gd name="connsiteY3617" fmla="*/ 1510912 h 6858000"/>
              <a:gd name="connsiteX3618" fmla="*/ 3217277 w 12192000"/>
              <a:gd name="connsiteY3618" fmla="*/ 1516173 h 6858000"/>
              <a:gd name="connsiteX3619" fmla="*/ 3208418 w 12192000"/>
              <a:gd name="connsiteY3619" fmla="*/ 1517387 h 6858000"/>
              <a:gd name="connsiteX3620" fmla="*/ 3201774 w 12192000"/>
              <a:gd name="connsiteY3620" fmla="*/ 1522244 h 6858000"/>
              <a:gd name="connsiteX3621" fmla="*/ 3190700 w 12192000"/>
              <a:gd name="connsiteY3621" fmla="*/ 1523863 h 6858000"/>
              <a:gd name="connsiteX3622" fmla="*/ 3181103 w 12192000"/>
              <a:gd name="connsiteY3622" fmla="*/ 1521030 h 6858000"/>
              <a:gd name="connsiteX3623" fmla="*/ 3175936 w 12192000"/>
              <a:gd name="connsiteY3623" fmla="*/ 1520220 h 6858000"/>
              <a:gd name="connsiteX3624" fmla="*/ 3174459 w 12192000"/>
              <a:gd name="connsiteY3624" fmla="*/ 1516578 h 6858000"/>
              <a:gd name="connsiteX3625" fmla="*/ 3175936 w 12192000"/>
              <a:gd name="connsiteY3625" fmla="*/ 1510102 h 6858000"/>
              <a:gd name="connsiteX3626" fmla="*/ 3173721 w 12192000"/>
              <a:gd name="connsiteY3626" fmla="*/ 1505246 h 6858000"/>
              <a:gd name="connsiteX3627" fmla="*/ 3175936 w 12192000"/>
              <a:gd name="connsiteY3627" fmla="*/ 1500794 h 6858000"/>
              <a:gd name="connsiteX3628" fmla="*/ 3181842 w 12192000"/>
              <a:gd name="connsiteY3628" fmla="*/ 1500389 h 6858000"/>
              <a:gd name="connsiteX3629" fmla="*/ 3191439 w 12192000"/>
              <a:gd name="connsiteY3629" fmla="*/ 1492295 h 6858000"/>
              <a:gd name="connsiteX3630" fmla="*/ 3202512 w 12192000"/>
              <a:gd name="connsiteY3630" fmla="*/ 1487034 h 6858000"/>
              <a:gd name="connsiteX3631" fmla="*/ 3208418 w 12192000"/>
              <a:gd name="connsiteY3631" fmla="*/ 1478130 h 6858000"/>
              <a:gd name="connsiteX3632" fmla="*/ 3217277 w 12192000"/>
              <a:gd name="connsiteY3632" fmla="*/ 1467607 h 6858000"/>
              <a:gd name="connsiteX3633" fmla="*/ 3223921 w 12192000"/>
              <a:gd name="connsiteY3633" fmla="*/ 1461536 h 6858000"/>
              <a:gd name="connsiteX3634" fmla="*/ 3212848 w 12192000"/>
              <a:gd name="connsiteY3634" fmla="*/ 1461941 h 6858000"/>
              <a:gd name="connsiteX3635" fmla="*/ 3199559 w 12192000"/>
              <a:gd name="connsiteY3635" fmla="*/ 1463560 h 6858000"/>
              <a:gd name="connsiteX3636" fmla="*/ 3192177 w 12192000"/>
              <a:gd name="connsiteY3636" fmla="*/ 1465584 h 6858000"/>
              <a:gd name="connsiteX3637" fmla="*/ 3188486 w 12192000"/>
              <a:gd name="connsiteY3637" fmla="*/ 1465584 h 6858000"/>
              <a:gd name="connsiteX3638" fmla="*/ 3193653 w 12192000"/>
              <a:gd name="connsiteY3638" fmla="*/ 1454252 h 6858000"/>
              <a:gd name="connsiteX3639" fmla="*/ 3204727 w 12192000"/>
              <a:gd name="connsiteY3639" fmla="*/ 1448181 h 6858000"/>
              <a:gd name="connsiteX3640" fmla="*/ 3212110 w 12192000"/>
              <a:gd name="connsiteY3640" fmla="*/ 1443324 h 6858000"/>
              <a:gd name="connsiteX3641" fmla="*/ 3214324 w 12192000"/>
              <a:gd name="connsiteY3641" fmla="*/ 1440896 h 6858000"/>
              <a:gd name="connsiteX3642" fmla="*/ 3212110 w 12192000"/>
              <a:gd name="connsiteY3642" fmla="*/ 1445348 h 6858000"/>
              <a:gd name="connsiteX3643" fmla="*/ 3206942 w 12192000"/>
              <a:gd name="connsiteY3643" fmla="*/ 1448990 h 6858000"/>
              <a:gd name="connsiteX3644" fmla="*/ 3205465 w 12192000"/>
              <a:gd name="connsiteY3644" fmla="*/ 1453037 h 6858000"/>
              <a:gd name="connsiteX3645" fmla="*/ 3209157 w 12192000"/>
              <a:gd name="connsiteY3645" fmla="*/ 1458703 h 6858000"/>
              <a:gd name="connsiteX3646" fmla="*/ 3212110 w 12192000"/>
              <a:gd name="connsiteY3646" fmla="*/ 1452228 h 6858000"/>
              <a:gd name="connsiteX3647" fmla="*/ 3212848 w 12192000"/>
              <a:gd name="connsiteY3647" fmla="*/ 1459108 h 6858000"/>
              <a:gd name="connsiteX3648" fmla="*/ 3215801 w 12192000"/>
              <a:gd name="connsiteY3648" fmla="*/ 1459108 h 6858000"/>
              <a:gd name="connsiteX3649" fmla="*/ 3220968 w 12192000"/>
              <a:gd name="connsiteY3649" fmla="*/ 1453037 h 6858000"/>
              <a:gd name="connsiteX3650" fmla="*/ 3225398 w 12192000"/>
              <a:gd name="connsiteY3650" fmla="*/ 1443729 h 6858000"/>
              <a:gd name="connsiteX3651" fmla="*/ 3231304 w 12192000"/>
              <a:gd name="connsiteY3651" fmla="*/ 1438063 h 6858000"/>
              <a:gd name="connsiteX3652" fmla="*/ 3232042 w 12192000"/>
              <a:gd name="connsiteY3652" fmla="*/ 1434016 h 6858000"/>
              <a:gd name="connsiteX3653" fmla="*/ 3234257 w 12192000"/>
              <a:gd name="connsiteY3653" fmla="*/ 1431588 h 6858000"/>
              <a:gd name="connsiteX3654" fmla="*/ 3244592 w 12192000"/>
              <a:gd name="connsiteY3654" fmla="*/ 1434421 h 6858000"/>
              <a:gd name="connsiteX3655" fmla="*/ 3250498 w 12192000"/>
              <a:gd name="connsiteY3655" fmla="*/ 1430373 h 6858000"/>
              <a:gd name="connsiteX3656" fmla="*/ 3251236 w 12192000"/>
              <a:gd name="connsiteY3656" fmla="*/ 1425517 h 6858000"/>
              <a:gd name="connsiteX3657" fmla="*/ 3254928 w 12192000"/>
              <a:gd name="connsiteY3657" fmla="*/ 1423089 h 6858000"/>
              <a:gd name="connsiteX3658" fmla="*/ 3251236 w 12192000"/>
              <a:gd name="connsiteY3658" fmla="*/ 1419851 h 6858000"/>
              <a:gd name="connsiteX3659" fmla="*/ 3246069 w 12192000"/>
              <a:gd name="connsiteY3659" fmla="*/ 1419041 h 6858000"/>
              <a:gd name="connsiteX3660" fmla="*/ 3245331 w 12192000"/>
              <a:gd name="connsiteY3660" fmla="*/ 1415399 h 6858000"/>
              <a:gd name="connsiteX3661" fmla="*/ 3249022 w 12192000"/>
              <a:gd name="connsiteY3661" fmla="*/ 1409733 h 6858000"/>
              <a:gd name="connsiteX3662" fmla="*/ 3257881 w 12192000"/>
              <a:gd name="connsiteY3662" fmla="*/ 1405686 h 6858000"/>
              <a:gd name="connsiteX3663" fmla="*/ 3260834 w 12192000"/>
              <a:gd name="connsiteY3663" fmla="*/ 1404876 h 6858000"/>
              <a:gd name="connsiteX3664" fmla="*/ 3263048 w 12192000"/>
              <a:gd name="connsiteY3664" fmla="*/ 1407305 h 6858000"/>
              <a:gd name="connsiteX3665" fmla="*/ 3266001 w 12192000"/>
              <a:gd name="connsiteY3665" fmla="*/ 1406900 h 6858000"/>
              <a:gd name="connsiteX3666" fmla="*/ 3266001 w 12192000"/>
              <a:gd name="connsiteY3666" fmla="*/ 1402043 h 6858000"/>
              <a:gd name="connsiteX3667" fmla="*/ 3262310 w 12192000"/>
              <a:gd name="connsiteY3667" fmla="*/ 1398401 h 6858000"/>
              <a:gd name="connsiteX3668" fmla="*/ 3262310 w 12192000"/>
              <a:gd name="connsiteY3668" fmla="*/ 1393949 h 6858000"/>
              <a:gd name="connsiteX3669" fmla="*/ 3272646 w 12192000"/>
              <a:gd name="connsiteY3669" fmla="*/ 1379784 h 6858000"/>
              <a:gd name="connsiteX3670" fmla="*/ 3274122 w 12192000"/>
              <a:gd name="connsiteY3670" fmla="*/ 1374928 h 6858000"/>
              <a:gd name="connsiteX3671" fmla="*/ 3280028 w 12192000"/>
              <a:gd name="connsiteY3671" fmla="*/ 1366833 h 6858000"/>
              <a:gd name="connsiteX3672" fmla="*/ 3285196 w 12192000"/>
              <a:gd name="connsiteY3672" fmla="*/ 1366024 h 6858000"/>
              <a:gd name="connsiteX3673" fmla="*/ 3290363 w 12192000"/>
              <a:gd name="connsiteY3673" fmla="*/ 1363596 h 6858000"/>
              <a:gd name="connsiteX3674" fmla="*/ 3287410 w 12192000"/>
              <a:gd name="connsiteY3674" fmla="*/ 1361977 h 6858000"/>
              <a:gd name="connsiteX3675" fmla="*/ 3285196 w 12192000"/>
              <a:gd name="connsiteY3675" fmla="*/ 1361977 h 6858000"/>
              <a:gd name="connsiteX3676" fmla="*/ 3285196 w 12192000"/>
              <a:gd name="connsiteY3676" fmla="*/ 1358739 h 6858000"/>
              <a:gd name="connsiteX3677" fmla="*/ 3290363 w 12192000"/>
              <a:gd name="connsiteY3677" fmla="*/ 1351859 h 6858000"/>
              <a:gd name="connsiteX3678" fmla="*/ 3296269 w 12192000"/>
              <a:gd name="connsiteY3678" fmla="*/ 1351454 h 6858000"/>
              <a:gd name="connsiteX3679" fmla="*/ 3299961 w 12192000"/>
              <a:gd name="connsiteY3679" fmla="*/ 1348621 h 6858000"/>
              <a:gd name="connsiteX3680" fmla="*/ 3295531 w 12192000"/>
              <a:gd name="connsiteY3680" fmla="*/ 1346598 h 6858000"/>
              <a:gd name="connsiteX3681" fmla="*/ 3296269 w 12192000"/>
              <a:gd name="connsiteY3681" fmla="*/ 1341741 h 6858000"/>
              <a:gd name="connsiteX3682" fmla="*/ 3299961 w 12192000"/>
              <a:gd name="connsiteY3682" fmla="*/ 1340932 h 6858000"/>
              <a:gd name="connsiteX3683" fmla="*/ 3302914 w 12192000"/>
              <a:gd name="connsiteY3683" fmla="*/ 1338099 h 6858000"/>
              <a:gd name="connsiteX3684" fmla="*/ 3301437 w 12192000"/>
              <a:gd name="connsiteY3684" fmla="*/ 1335670 h 6858000"/>
              <a:gd name="connsiteX3685" fmla="*/ 3306605 w 12192000"/>
              <a:gd name="connsiteY3685" fmla="*/ 1332837 h 6858000"/>
              <a:gd name="connsiteX3686" fmla="*/ 3315464 w 12192000"/>
              <a:gd name="connsiteY3686" fmla="*/ 1326767 h 6858000"/>
              <a:gd name="connsiteX3687" fmla="*/ 3319893 w 12192000"/>
              <a:gd name="connsiteY3687" fmla="*/ 1321910 h 6858000"/>
              <a:gd name="connsiteX3688" fmla="*/ 3319893 w 12192000"/>
              <a:gd name="connsiteY3688" fmla="*/ 1317458 h 6858000"/>
              <a:gd name="connsiteX3689" fmla="*/ 3316940 w 12192000"/>
              <a:gd name="connsiteY3689" fmla="*/ 1315030 h 6858000"/>
              <a:gd name="connsiteX3690" fmla="*/ 3318417 w 12192000"/>
              <a:gd name="connsiteY3690" fmla="*/ 1313411 h 6858000"/>
              <a:gd name="connsiteX3691" fmla="*/ 3322846 w 12192000"/>
              <a:gd name="connsiteY3691" fmla="*/ 1314625 h 6858000"/>
              <a:gd name="connsiteX3692" fmla="*/ 3327276 w 12192000"/>
              <a:gd name="connsiteY3692" fmla="*/ 1313411 h 6858000"/>
              <a:gd name="connsiteX3693" fmla="*/ 3328752 w 12192000"/>
              <a:gd name="connsiteY3693" fmla="*/ 1306531 h 6858000"/>
              <a:gd name="connsiteX3694" fmla="*/ 3337611 w 12192000"/>
              <a:gd name="connsiteY3694" fmla="*/ 1300460 h 6858000"/>
              <a:gd name="connsiteX3695" fmla="*/ 3344993 w 12192000"/>
              <a:gd name="connsiteY3695" fmla="*/ 1294794 h 6858000"/>
              <a:gd name="connsiteX3696" fmla="*/ 3352376 w 12192000"/>
              <a:gd name="connsiteY3696" fmla="*/ 1295199 h 6858000"/>
              <a:gd name="connsiteX3697" fmla="*/ 3359020 w 12192000"/>
              <a:gd name="connsiteY3697" fmla="*/ 1290747 h 6858000"/>
              <a:gd name="connsiteX3698" fmla="*/ 3361973 w 12192000"/>
              <a:gd name="connsiteY3698" fmla="*/ 1286700 h 6858000"/>
              <a:gd name="connsiteX3699" fmla="*/ 3367879 w 12192000"/>
              <a:gd name="connsiteY3699" fmla="*/ 1286700 h 6858000"/>
              <a:gd name="connsiteX3700" fmla="*/ 3373047 w 12192000"/>
              <a:gd name="connsiteY3700" fmla="*/ 1282248 h 6858000"/>
              <a:gd name="connsiteX3701" fmla="*/ 3418080 w 12192000"/>
              <a:gd name="connsiteY3701" fmla="*/ 1250275 h 6858000"/>
              <a:gd name="connsiteX3702" fmla="*/ 3418080 w 12192000"/>
              <a:gd name="connsiteY3702" fmla="*/ 1255942 h 6858000"/>
              <a:gd name="connsiteX3703" fmla="*/ 3415127 w 12192000"/>
              <a:gd name="connsiteY3703" fmla="*/ 1262012 h 6858000"/>
              <a:gd name="connsiteX3704" fmla="*/ 3410697 w 12192000"/>
              <a:gd name="connsiteY3704" fmla="*/ 1264845 h 6858000"/>
              <a:gd name="connsiteX3705" fmla="*/ 3408482 w 12192000"/>
              <a:gd name="connsiteY3705" fmla="*/ 1263226 h 6858000"/>
              <a:gd name="connsiteX3706" fmla="*/ 3412174 w 12192000"/>
              <a:gd name="connsiteY3706" fmla="*/ 1254727 h 6858000"/>
              <a:gd name="connsiteX3707" fmla="*/ 5698515 w 12192000"/>
              <a:gd name="connsiteY3707" fmla="*/ 1230444 h 6858000"/>
              <a:gd name="connsiteX3708" fmla="*/ 5702944 w 12192000"/>
              <a:gd name="connsiteY3708" fmla="*/ 1238134 h 6858000"/>
              <a:gd name="connsiteX3709" fmla="*/ 5711065 w 12192000"/>
              <a:gd name="connsiteY3709" fmla="*/ 1237325 h 6858000"/>
              <a:gd name="connsiteX3710" fmla="*/ 5699253 w 12192000"/>
              <a:gd name="connsiteY3710" fmla="*/ 1245824 h 6858000"/>
              <a:gd name="connsiteX3711" fmla="*/ 5685965 w 12192000"/>
              <a:gd name="connsiteY3711" fmla="*/ 1239348 h 6858000"/>
              <a:gd name="connsiteX3712" fmla="*/ 5688180 w 12192000"/>
              <a:gd name="connsiteY3712" fmla="*/ 1231659 h 6858000"/>
              <a:gd name="connsiteX3713" fmla="*/ 5696301 w 12192000"/>
              <a:gd name="connsiteY3713" fmla="*/ 1166095 h 6858000"/>
              <a:gd name="connsiteX3714" fmla="*/ 5694824 w 12192000"/>
              <a:gd name="connsiteY3714" fmla="*/ 1173784 h 6858000"/>
              <a:gd name="connsiteX3715" fmla="*/ 5696301 w 12192000"/>
              <a:gd name="connsiteY3715" fmla="*/ 1178641 h 6858000"/>
              <a:gd name="connsiteX3716" fmla="*/ 5684488 w 12192000"/>
              <a:gd name="connsiteY3716" fmla="*/ 1189568 h 6858000"/>
              <a:gd name="connsiteX3717" fmla="*/ 5676368 w 12192000"/>
              <a:gd name="connsiteY3717" fmla="*/ 1190782 h 6858000"/>
              <a:gd name="connsiteX3718" fmla="*/ 5680059 w 12192000"/>
              <a:gd name="connsiteY3718" fmla="*/ 1179046 h 6858000"/>
              <a:gd name="connsiteX3719" fmla="*/ 5696301 w 12192000"/>
              <a:gd name="connsiteY3719" fmla="*/ 1166095 h 6858000"/>
              <a:gd name="connsiteX3720" fmla="*/ 5571537 w 12192000"/>
              <a:gd name="connsiteY3720" fmla="*/ 1101745 h 6858000"/>
              <a:gd name="connsiteX3721" fmla="*/ 5578919 w 12192000"/>
              <a:gd name="connsiteY3721" fmla="*/ 1107411 h 6858000"/>
              <a:gd name="connsiteX3722" fmla="*/ 5589255 w 12192000"/>
              <a:gd name="connsiteY3722" fmla="*/ 1112673 h 6858000"/>
              <a:gd name="connsiteX3723" fmla="*/ 5580396 w 12192000"/>
              <a:gd name="connsiteY3723" fmla="*/ 1117529 h 6858000"/>
              <a:gd name="connsiteX3724" fmla="*/ 5570799 w 12192000"/>
              <a:gd name="connsiteY3724" fmla="*/ 1124814 h 6858000"/>
              <a:gd name="connsiteX3725" fmla="*/ 5575228 w 12192000"/>
              <a:gd name="connsiteY3725" fmla="*/ 1124005 h 6858000"/>
              <a:gd name="connsiteX3726" fmla="*/ 5584087 w 12192000"/>
              <a:gd name="connsiteY3726" fmla="*/ 1122386 h 6858000"/>
              <a:gd name="connsiteX3727" fmla="*/ 5587778 w 12192000"/>
              <a:gd name="connsiteY3727" fmla="*/ 1119148 h 6858000"/>
              <a:gd name="connsiteX3728" fmla="*/ 5592946 w 12192000"/>
              <a:gd name="connsiteY3728" fmla="*/ 1118339 h 6858000"/>
              <a:gd name="connsiteX3729" fmla="*/ 5602543 w 12192000"/>
              <a:gd name="connsiteY3729" fmla="*/ 1112673 h 6858000"/>
              <a:gd name="connsiteX3730" fmla="*/ 5617308 w 12192000"/>
              <a:gd name="connsiteY3730" fmla="*/ 1114291 h 6858000"/>
              <a:gd name="connsiteX3731" fmla="*/ 5624691 w 12192000"/>
              <a:gd name="connsiteY3731" fmla="*/ 1117934 h 6858000"/>
              <a:gd name="connsiteX3732" fmla="*/ 5626167 w 12192000"/>
              <a:gd name="connsiteY3732" fmla="*/ 1126433 h 6858000"/>
              <a:gd name="connsiteX3733" fmla="*/ 5640194 w 12192000"/>
              <a:gd name="connsiteY3733" fmla="*/ 1145454 h 6858000"/>
              <a:gd name="connsiteX3734" fmla="*/ 5632812 w 12192000"/>
              <a:gd name="connsiteY3734" fmla="*/ 1150311 h 6858000"/>
              <a:gd name="connsiteX3735" fmla="*/ 5646099 w 12192000"/>
              <a:gd name="connsiteY3735" fmla="*/ 1151120 h 6858000"/>
              <a:gd name="connsiteX3736" fmla="*/ 5649791 w 12192000"/>
              <a:gd name="connsiteY3736" fmla="*/ 1170951 h 6858000"/>
              <a:gd name="connsiteX3737" fmla="*/ 5643885 w 12192000"/>
              <a:gd name="connsiteY3737" fmla="*/ 1155168 h 6858000"/>
              <a:gd name="connsiteX3738" fmla="*/ 5637979 w 12192000"/>
              <a:gd name="connsiteY3738" fmla="*/ 1155977 h 6858000"/>
              <a:gd name="connsiteX3739" fmla="*/ 5640932 w 12192000"/>
              <a:gd name="connsiteY3739" fmla="*/ 1161238 h 6858000"/>
              <a:gd name="connsiteX3740" fmla="*/ 5637979 w 12192000"/>
              <a:gd name="connsiteY3740" fmla="*/ 1168523 h 6858000"/>
              <a:gd name="connsiteX3741" fmla="*/ 5645361 w 12192000"/>
              <a:gd name="connsiteY3741" fmla="*/ 1169737 h 6858000"/>
              <a:gd name="connsiteX3742" fmla="*/ 5643885 w 12192000"/>
              <a:gd name="connsiteY3742" fmla="*/ 1177427 h 6858000"/>
              <a:gd name="connsiteX3743" fmla="*/ 5632073 w 12192000"/>
              <a:gd name="connsiteY3743" fmla="*/ 1176213 h 6858000"/>
              <a:gd name="connsiteX3744" fmla="*/ 5631335 w 12192000"/>
              <a:gd name="connsiteY3744" fmla="*/ 1182283 h 6858000"/>
              <a:gd name="connsiteX3745" fmla="*/ 5623953 w 12192000"/>
              <a:gd name="connsiteY3745" fmla="*/ 1187949 h 6858000"/>
              <a:gd name="connsiteX3746" fmla="*/ 5619523 w 12192000"/>
              <a:gd name="connsiteY3746" fmla="*/ 1187140 h 6858000"/>
              <a:gd name="connsiteX3747" fmla="*/ 5620261 w 12192000"/>
              <a:gd name="connsiteY3747" fmla="*/ 1193615 h 6858000"/>
              <a:gd name="connsiteX3748" fmla="*/ 5618047 w 12192000"/>
              <a:gd name="connsiteY3748" fmla="*/ 1193615 h 6858000"/>
              <a:gd name="connsiteX3749" fmla="*/ 5612140 w 12192000"/>
              <a:gd name="connsiteY3749" fmla="*/ 1192806 h 6858000"/>
              <a:gd name="connsiteX3750" fmla="*/ 5608450 w 12192000"/>
              <a:gd name="connsiteY3750" fmla="*/ 1198067 h 6858000"/>
              <a:gd name="connsiteX3751" fmla="*/ 5615832 w 12192000"/>
              <a:gd name="connsiteY3751" fmla="*/ 1202924 h 6858000"/>
              <a:gd name="connsiteX3752" fmla="*/ 5614355 w 12192000"/>
              <a:gd name="connsiteY3752" fmla="*/ 1212233 h 6858000"/>
              <a:gd name="connsiteX3753" fmla="*/ 5620261 w 12192000"/>
              <a:gd name="connsiteY3753" fmla="*/ 1221541 h 6858000"/>
              <a:gd name="connsiteX3754" fmla="*/ 5620261 w 12192000"/>
              <a:gd name="connsiteY3754" fmla="*/ 1230444 h 6858000"/>
              <a:gd name="connsiteX3755" fmla="*/ 5613617 w 12192000"/>
              <a:gd name="connsiteY3755" fmla="*/ 1234896 h 6858000"/>
              <a:gd name="connsiteX3756" fmla="*/ 5619523 w 12192000"/>
              <a:gd name="connsiteY3756" fmla="*/ 1238539 h 6858000"/>
              <a:gd name="connsiteX3757" fmla="*/ 5623214 w 12192000"/>
              <a:gd name="connsiteY3757" fmla="*/ 1258775 h 6858000"/>
              <a:gd name="connsiteX3758" fmla="*/ 5620261 w 12192000"/>
              <a:gd name="connsiteY3758" fmla="*/ 1268083 h 6858000"/>
              <a:gd name="connsiteX3759" fmla="*/ 5612879 w 12192000"/>
              <a:gd name="connsiteY3759" fmla="*/ 1276582 h 6858000"/>
              <a:gd name="connsiteX3760" fmla="*/ 5614355 w 12192000"/>
              <a:gd name="connsiteY3760" fmla="*/ 1283867 h 6858000"/>
              <a:gd name="connsiteX3761" fmla="*/ 5606973 w 12192000"/>
              <a:gd name="connsiteY3761" fmla="*/ 1292366 h 6858000"/>
              <a:gd name="connsiteX3762" fmla="*/ 5599591 w 12192000"/>
              <a:gd name="connsiteY3762" fmla="*/ 1295199 h 6858000"/>
              <a:gd name="connsiteX3763" fmla="*/ 5609188 w 12192000"/>
              <a:gd name="connsiteY3763" fmla="*/ 1306936 h 6858000"/>
              <a:gd name="connsiteX3764" fmla="*/ 5595161 w 12192000"/>
              <a:gd name="connsiteY3764" fmla="*/ 1306936 h 6858000"/>
              <a:gd name="connsiteX3765" fmla="*/ 5589255 w 12192000"/>
              <a:gd name="connsiteY3765" fmla="*/ 1304912 h 6858000"/>
              <a:gd name="connsiteX3766" fmla="*/ 5583349 w 12192000"/>
              <a:gd name="connsiteY3766" fmla="*/ 1310173 h 6858000"/>
              <a:gd name="connsiteX3767" fmla="*/ 5578919 w 12192000"/>
              <a:gd name="connsiteY3767" fmla="*/ 1303293 h 6858000"/>
              <a:gd name="connsiteX3768" fmla="*/ 5576705 w 12192000"/>
              <a:gd name="connsiteY3768" fmla="*/ 1308959 h 6858000"/>
              <a:gd name="connsiteX3769" fmla="*/ 5548651 w 12192000"/>
              <a:gd name="connsiteY3769" fmla="*/ 1312197 h 6858000"/>
              <a:gd name="connsiteX3770" fmla="*/ 5546437 w 12192000"/>
              <a:gd name="connsiteY3770" fmla="*/ 1320696 h 6858000"/>
              <a:gd name="connsiteX3771" fmla="*/ 5539792 w 12192000"/>
              <a:gd name="connsiteY3771" fmla="*/ 1320291 h 6858000"/>
              <a:gd name="connsiteX3772" fmla="*/ 5530933 w 12192000"/>
              <a:gd name="connsiteY3772" fmla="*/ 1329195 h 6858000"/>
              <a:gd name="connsiteX3773" fmla="*/ 5520599 w 12192000"/>
              <a:gd name="connsiteY3773" fmla="*/ 1329195 h 6858000"/>
              <a:gd name="connsiteX3774" fmla="*/ 5523551 w 12192000"/>
              <a:gd name="connsiteY3774" fmla="*/ 1323934 h 6858000"/>
              <a:gd name="connsiteX3775" fmla="*/ 5513954 w 12192000"/>
              <a:gd name="connsiteY3775" fmla="*/ 1323124 h 6858000"/>
              <a:gd name="connsiteX3776" fmla="*/ 5518384 w 12192000"/>
              <a:gd name="connsiteY3776" fmla="*/ 1332028 h 6858000"/>
              <a:gd name="connsiteX3777" fmla="*/ 5505833 w 12192000"/>
              <a:gd name="connsiteY3777" fmla="*/ 1339717 h 6858000"/>
              <a:gd name="connsiteX3778" fmla="*/ 5489592 w 12192000"/>
              <a:gd name="connsiteY3778" fmla="*/ 1344169 h 6858000"/>
              <a:gd name="connsiteX3779" fmla="*/ 5473351 w 12192000"/>
              <a:gd name="connsiteY3779" fmla="*/ 1345788 h 6858000"/>
              <a:gd name="connsiteX3780" fmla="*/ 5466707 w 12192000"/>
              <a:gd name="connsiteY3780" fmla="*/ 1341741 h 6858000"/>
              <a:gd name="connsiteX3781" fmla="*/ 5454894 w 12192000"/>
              <a:gd name="connsiteY3781" fmla="*/ 1344574 h 6858000"/>
              <a:gd name="connsiteX3782" fmla="*/ 5457110 w 12192000"/>
              <a:gd name="connsiteY3782" fmla="*/ 1340122 h 6858000"/>
              <a:gd name="connsiteX3783" fmla="*/ 5449727 w 12192000"/>
              <a:gd name="connsiteY3783" fmla="*/ 1340122 h 6858000"/>
              <a:gd name="connsiteX3784" fmla="*/ 5463015 w 12192000"/>
              <a:gd name="connsiteY3784" fmla="*/ 1334456 h 6858000"/>
              <a:gd name="connsiteX3785" fmla="*/ 5463753 w 12192000"/>
              <a:gd name="connsiteY3785" fmla="*/ 1328385 h 6858000"/>
              <a:gd name="connsiteX3786" fmla="*/ 5448251 w 12192000"/>
              <a:gd name="connsiteY3786" fmla="*/ 1336884 h 6858000"/>
              <a:gd name="connsiteX3787" fmla="*/ 5435700 w 12192000"/>
              <a:gd name="connsiteY3787" fmla="*/ 1336884 h 6858000"/>
              <a:gd name="connsiteX3788" fmla="*/ 5443082 w 12192000"/>
              <a:gd name="connsiteY3788" fmla="*/ 1331218 h 6858000"/>
              <a:gd name="connsiteX3789" fmla="*/ 5460062 w 12192000"/>
              <a:gd name="connsiteY3789" fmla="*/ 1320696 h 6858000"/>
              <a:gd name="connsiteX3790" fmla="*/ 5437176 w 12192000"/>
              <a:gd name="connsiteY3790" fmla="*/ 1327576 h 6858000"/>
              <a:gd name="connsiteX3791" fmla="*/ 5434962 w 12192000"/>
              <a:gd name="connsiteY3791" fmla="*/ 1322315 h 6858000"/>
              <a:gd name="connsiteX3792" fmla="*/ 5426841 w 12192000"/>
              <a:gd name="connsiteY3792" fmla="*/ 1322315 h 6858000"/>
              <a:gd name="connsiteX3793" fmla="*/ 5431271 w 12192000"/>
              <a:gd name="connsiteY3793" fmla="*/ 1312602 h 6858000"/>
              <a:gd name="connsiteX3794" fmla="*/ 5444559 w 12192000"/>
              <a:gd name="connsiteY3794" fmla="*/ 1309769 h 6858000"/>
              <a:gd name="connsiteX3795" fmla="*/ 5454156 w 12192000"/>
              <a:gd name="connsiteY3795" fmla="*/ 1301674 h 6858000"/>
              <a:gd name="connsiteX3796" fmla="*/ 5423889 w 12192000"/>
              <a:gd name="connsiteY3796" fmla="*/ 1303293 h 6858000"/>
              <a:gd name="connsiteX3797" fmla="*/ 5422412 w 12192000"/>
              <a:gd name="connsiteY3797" fmla="*/ 1300055 h 6858000"/>
              <a:gd name="connsiteX3798" fmla="*/ 5435700 w 12192000"/>
              <a:gd name="connsiteY3798" fmla="*/ 1293580 h 6858000"/>
              <a:gd name="connsiteX3799" fmla="*/ 5437915 w 12192000"/>
              <a:gd name="connsiteY3799" fmla="*/ 1296008 h 6858000"/>
              <a:gd name="connsiteX3800" fmla="*/ 5440868 w 12192000"/>
              <a:gd name="connsiteY3800" fmla="*/ 1292771 h 6858000"/>
              <a:gd name="connsiteX3801" fmla="*/ 5447512 w 12192000"/>
              <a:gd name="connsiteY3801" fmla="*/ 1298032 h 6858000"/>
              <a:gd name="connsiteX3802" fmla="*/ 5455633 w 12192000"/>
              <a:gd name="connsiteY3802" fmla="*/ 1296413 h 6858000"/>
              <a:gd name="connsiteX3803" fmla="*/ 5450465 w 12192000"/>
              <a:gd name="connsiteY3803" fmla="*/ 1295199 h 6858000"/>
              <a:gd name="connsiteX3804" fmla="*/ 5453418 w 12192000"/>
              <a:gd name="connsiteY3804" fmla="*/ 1290747 h 6858000"/>
              <a:gd name="connsiteX3805" fmla="*/ 5449727 w 12192000"/>
              <a:gd name="connsiteY3805" fmla="*/ 1285890 h 6858000"/>
              <a:gd name="connsiteX3806" fmla="*/ 5460062 w 12192000"/>
              <a:gd name="connsiteY3806" fmla="*/ 1282653 h 6858000"/>
              <a:gd name="connsiteX3807" fmla="*/ 5463753 w 12192000"/>
              <a:gd name="connsiteY3807" fmla="*/ 1276987 h 6858000"/>
              <a:gd name="connsiteX3808" fmla="*/ 5480733 w 12192000"/>
              <a:gd name="connsiteY3808" fmla="*/ 1276582 h 6858000"/>
              <a:gd name="connsiteX3809" fmla="*/ 5502142 w 12192000"/>
              <a:gd name="connsiteY3809" fmla="*/ 1270916 h 6858000"/>
              <a:gd name="connsiteX3810" fmla="*/ 5492545 w 12192000"/>
              <a:gd name="connsiteY3810" fmla="*/ 1270107 h 6858000"/>
              <a:gd name="connsiteX3811" fmla="*/ 5491807 w 12192000"/>
              <a:gd name="connsiteY3811" fmla="*/ 1266464 h 6858000"/>
              <a:gd name="connsiteX3812" fmla="*/ 5484425 w 12192000"/>
              <a:gd name="connsiteY3812" fmla="*/ 1273749 h 6858000"/>
              <a:gd name="connsiteX3813" fmla="*/ 5472612 w 12192000"/>
              <a:gd name="connsiteY3813" fmla="*/ 1273749 h 6858000"/>
              <a:gd name="connsiteX3814" fmla="*/ 5466707 w 12192000"/>
              <a:gd name="connsiteY3814" fmla="*/ 1270511 h 6858000"/>
              <a:gd name="connsiteX3815" fmla="*/ 5457110 w 12192000"/>
              <a:gd name="connsiteY3815" fmla="*/ 1276177 h 6858000"/>
              <a:gd name="connsiteX3816" fmla="*/ 5450465 w 12192000"/>
              <a:gd name="connsiteY3816" fmla="*/ 1276177 h 6858000"/>
              <a:gd name="connsiteX3817" fmla="*/ 5467445 w 12192000"/>
              <a:gd name="connsiteY3817" fmla="*/ 1265250 h 6858000"/>
              <a:gd name="connsiteX3818" fmla="*/ 5475566 w 12192000"/>
              <a:gd name="connsiteY3818" fmla="*/ 1254727 h 6858000"/>
              <a:gd name="connsiteX3819" fmla="*/ 5471136 w 12192000"/>
              <a:gd name="connsiteY3819" fmla="*/ 1255132 h 6858000"/>
              <a:gd name="connsiteX3820" fmla="*/ 5481471 w 12192000"/>
              <a:gd name="connsiteY3820" fmla="*/ 1239348 h 6858000"/>
              <a:gd name="connsiteX3821" fmla="*/ 5487377 w 12192000"/>
              <a:gd name="connsiteY3821" fmla="*/ 1242991 h 6858000"/>
              <a:gd name="connsiteX3822" fmla="*/ 5496236 w 12192000"/>
              <a:gd name="connsiteY3822" fmla="*/ 1234896 h 6858000"/>
              <a:gd name="connsiteX3823" fmla="*/ 5469659 w 12192000"/>
              <a:gd name="connsiteY3823" fmla="*/ 1235301 h 6858000"/>
              <a:gd name="connsiteX3824" fmla="*/ 5465968 w 12192000"/>
              <a:gd name="connsiteY3824" fmla="*/ 1223969 h 6858000"/>
              <a:gd name="connsiteX3825" fmla="*/ 5454894 w 12192000"/>
              <a:gd name="connsiteY3825" fmla="*/ 1225993 h 6858000"/>
              <a:gd name="connsiteX3826" fmla="*/ 5458586 w 12192000"/>
              <a:gd name="connsiteY3826" fmla="*/ 1221945 h 6858000"/>
              <a:gd name="connsiteX3827" fmla="*/ 5452680 w 12192000"/>
              <a:gd name="connsiteY3827" fmla="*/ 1223564 h 6858000"/>
              <a:gd name="connsiteX3828" fmla="*/ 5445297 w 12192000"/>
              <a:gd name="connsiteY3828" fmla="*/ 1219517 h 6858000"/>
              <a:gd name="connsiteX3829" fmla="*/ 5450465 w 12192000"/>
              <a:gd name="connsiteY3829" fmla="*/ 1217898 h 6858000"/>
              <a:gd name="connsiteX3830" fmla="*/ 5446774 w 12192000"/>
              <a:gd name="connsiteY3830" fmla="*/ 1209804 h 6858000"/>
              <a:gd name="connsiteX3831" fmla="*/ 5460800 w 12192000"/>
              <a:gd name="connsiteY3831" fmla="*/ 1209804 h 6858000"/>
              <a:gd name="connsiteX3832" fmla="*/ 5457110 w 12192000"/>
              <a:gd name="connsiteY3832" fmla="*/ 1205352 h 6858000"/>
              <a:gd name="connsiteX3833" fmla="*/ 5459324 w 12192000"/>
              <a:gd name="connsiteY3833" fmla="*/ 1200091 h 6858000"/>
              <a:gd name="connsiteX3834" fmla="*/ 5471136 w 12192000"/>
              <a:gd name="connsiteY3834" fmla="*/ 1197663 h 6858000"/>
              <a:gd name="connsiteX3835" fmla="*/ 5468183 w 12192000"/>
              <a:gd name="connsiteY3835" fmla="*/ 1190378 h 6858000"/>
              <a:gd name="connsiteX3836" fmla="*/ 5458586 w 12192000"/>
              <a:gd name="connsiteY3836" fmla="*/ 1192806 h 6858000"/>
              <a:gd name="connsiteX3837" fmla="*/ 5444559 w 12192000"/>
              <a:gd name="connsiteY3837" fmla="*/ 1183498 h 6858000"/>
              <a:gd name="connsiteX3838" fmla="*/ 5456371 w 12192000"/>
              <a:gd name="connsiteY3838" fmla="*/ 1183093 h 6858000"/>
              <a:gd name="connsiteX3839" fmla="*/ 5457110 w 12192000"/>
              <a:gd name="connsiteY3839" fmla="*/ 1187545 h 6858000"/>
              <a:gd name="connsiteX3840" fmla="*/ 5463015 w 12192000"/>
              <a:gd name="connsiteY3840" fmla="*/ 1187545 h 6858000"/>
              <a:gd name="connsiteX3841" fmla="*/ 5460062 w 12192000"/>
              <a:gd name="connsiteY3841" fmla="*/ 1179855 h 6858000"/>
              <a:gd name="connsiteX3842" fmla="*/ 5457110 w 12192000"/>
              <a:gd name="connsiteY3842" fmla="*/ 1178236 h 6858000"/>
              <a:gd name="connsiteX3843" fmla="*/ 5455633 w 12192000"/>
              <a:gd name="connsiteY3843" fmla="*/ 1170547 h 6858000"/>
              <a:gd name="connsiteX3844" fmla="*/ 5449727 w 12192000"/>
              <a:gd name="connsiteY3844" fmla="*/ 1176213 h 6858000"/>
              <a:gd name="connsiteX3845" fmla="*/ 5451941 w 12192000"/>
              <a:gd name="connsiteY3845" fmla="*/ 1163667 h 6858000"/>
              <a:gd name="connsiteX3846" fmla="*/ 5464492 w 12192000"/>
              <a:gd name="connsiteY3846" fmla="*/ 1166904 h 6858000"/>
              <a:gd name="connsiteX3847" fmla="*/ 5464492 w 12192000"/>
              <a:gd name="connsiteY3847" fmla="*/ 1163262 h 6858000"/>
              <a:gd name="connsiteX3848" fmla="*/ 5487377 w 12192000"/>
              <a:gd name="connsiteY3848" fmla="*/ 1166095 h 6858000"/>
              <a:gd name="connsiteX3849" fmla="*/ 5490330 w 12192000"/>
              <a:gd name="connsiteY3849" fmla="*/ 1174594 h 6858000"/>
              <a:gd name="connsiteX3850" fmla="*/ 5496974 w 12192000"/>
              <a:gd name="connsiteY3850" fmla="*/ 1168118 h 6858000"/>
              <a:gd name="connsiteX3851" fmla="*/ 5503618 w 12192000"/>
              <a:gd name="connsiteY3851" fmla="*/ 1170951 h 6858000"/>
              <a:gd name="connsiteX3852" fmla="*/ 5517645 w 12192000"/>
              <a:gd name="connsiteY3852" fmla="*/ 1168928 h 6858000"/>
              <a:gd name="connsiteX3853" fmla="*/ 5513216 w 12192000"/>
              <a:gd name="connsiteY3853" fmla="*/ 1164476 h 6858000"/>
              <a:gd name="connsiteX3854" fmla="*/ 5527243 w 12192000"/>
              <a:gd name="connsiteY3854" fmla="*/ 1159619 h 6858000"/>
              <a:gd name="connsiteX3855" fmla="*/ 5538316 w 12192000"/>
              <a:gd name="connsiteY3855" fmla="*/ 1148692 h 6858000"/>
              <a:gd name="connsiteX3856" fmla="*/ 5532410 w 12192000"/>
              <a:gd name="connsiteY3856" fmla="*/ 1148287 h 6858000"/>
              <a:gd name="connsiteX3857" fmla="*/ 5524289 w 12192000"/>
              <a:gd name="connsiteY3857" fmla="*/ 1151120 h 6858000"/>
              <a:gd name="connsiteX3858" fmla="*/ 5525766 w 12192000"/>
              <a:gd name="connsiteY3858" fmla="*/ 1148287 h 6858000"/>
              <a:gd name="connsiteX3859" fmla="*/ 5514692 w 12192000"/>
              <a:gd name="connsiteY3859" fmla="*/ 1148287 h 6858000"/>
              <a:gd name="connsiteX3860" fmla="*/ 5512477 w 12192000"/>
              <a:gd name="connsiteY3860" fmla="*/ 1141407 h 6858000"/>
              <a:gd name="connsiteX3861" fmla="*/ 5522075 w 12192000"/>
              <a:gd name="connsiteY3861" fmla="*/ 1138979 h 6858000"/>
              <a:gd name="connsiteX3862" fmla="*/ 5521337 w 12192000"/>
              <a:gd name="connsiteY3862" fmla="*/ 1135337 h 6858000"/>
              <a:gd name="connsiteX3863" fmla="*/ 5527981 w 12192000"/>
              <a:gd name="connsiteY3863" fmla="*/ 1135337 h 6858000"/>
              <a:gd name="connsiteX3864" fmla="*/ 5530196 w 12192000"/>
              <a:gd name="connsiteY3864" fmla="*/ 1131694 h 6858000"/>
              <a:gd name="connsiteX3865" fmla="*/ 5523551 w 12192000"/>
              <a:gd name="connsiteY3865" fmla="*/ 1128861 h 6858000"/>
              <a:gd name="connsiteX3866" fmla="*/ 5526504 w 12192000"/>
              <a:gd name="connsiteY3866" fmla="*/ 1121576 h 6858000"/>
              <a:gd name="connsiteX3867" fmla="*/ 5530933 w 12192000"/>
              <a:gd name="connsiteY3867" fmla="*/ 1121172 h 6858000"/>
              <a:gd name="connsiteX3868" fmla="*/ 5530933 w 12192000"/>
              <a:gd name="connsiteY3868" fmla="*/ 1115506 h 6858000"/>
              <a:gd name="connsiteX3869" fmla="*/ 5544961 w 12192000"/>
              <a:gd name="connsiteY3869" fmla="*/ 1112268 h 6858000"/>
              <a:gd name="connsiteX3870" fmla="*/ 5548651 w 12192000"/>
              <a:gd name="connsiteY3870" fmla="*/ 1115910 h 6858000"/>
              <a:gd name="connsiteX3871" fmla="*/ 5556772 w 12192000"/>
              <a:gd name="connsiteY3871" fmla="*/ 1115506 h 6858000"/>
              <a:gd name="connsiteX3872" fmla="*/ 5552343 w 12192000"/>
              <a:gd name="connsiteY3872" fmla="*/ 1110649 h 6858000"/>
              <a:gd name="connsiteX3873" fmla="*/ 5558987 w 12192000"/>
              <a:gd name="connsiteY3873" fmla="*/ 1109435 h 6858000"/>
              <a:gd name="connsiteX3874" fmla="*/ 5564155 w 12192000"/>
              <a:gd name="connsiteY3874" fmla="*/ 1117124 h 6858000"/>
              <a:gd name="connsiteX3875" fmla="*/ 5560463 w 12192000"/>
              <a:gd name="connsiteY3875" fmla="*/ 1121576 h 6858000"/>
              <a:gd name="connsiteX3876" fmla="*/ 5558987 w 12192000"/>
              <a:gd name="connsiteY3876" fmla="*/ 1128052 h 6858000"/>
              <a:gd name="connsiteX3877" fmla="*/ 5566369 w 12192000"/>
              <a:gd name="connsiteY3877" fmla="*/ 1118339 h 6858000"/>
              <a:gd name="connsiteX3878" fmla="*/ 5564893 w 12192000"/>
              <a:gd name="connsiteY3878" fmla="*/ 1107816 h 6858000"/>
              <a:gd name="connsiteX3879" fmla="*/ 5575228 w 12192000"/>
              <a:gd name="connsiteY3879" fmla="*/ 1107816 h 6858000"/>
              <a:gd name="connsiteX3880" fmla="*/ 5660865 w 12192000"/>
              <a:gd name="connsiteY3880" fmla="*/ 1083129 h 6858000"/>
              <a:gd name="connsiteX3881" fmla="*/ 5667509 w 12192000"/>
              <a:gd name="connsiteY3881" fmla="*/ 1096079 h 6858000"/>
              <a:gd name="connsiteX3882" fmla="*/ 5664556 w 12192000"/>
              <a:gd name="connsiteY3882" fmla="*/ 1104983 h 6858000"/>
              <a:gd name="connsiteX3883" fmla="*/ 5654958 w 12192000"/>
              <a:gd name="connsiteY3883" fmla="*/ 1101341 h 6858000"/>
              <a:gd name="connsiteX3884" fmla="*/ 5652744 w 12192000"/>
              <a:gd name="connsiteY3884" fmla="*/ 1088390 h 6858000"/>
              <a:gd name="connsiteX3885" fmla="*/ 5660865 w 12192000"/>
              <a:gd name="connsiteY3885" fmla="*/ 1083129 h 6858000"/>
              <a:gd name="connsiteX3886" fmla="*/ 5664556 w 12192000"/>
              <a:gd name="connsiteY3886" fmla="*/ 1072201 h 6858000"/>
              <a:gd name="connsiteX3887" fmla="*/ 5668986 w 12192000"/>
              <a:gd name="connsiteY3887" fmla="*/ 1075844 h 6858000"/>
              <a:gd name="connsiteX3888" fmla="*/ 5668986 w 12192000"/>
              <a:gd name="connsiteY3888" fmla="*/ 1082724 h 6858000"/>
              <a:gd name="connsiteX3889" fmla="*/ 5663817 w 12192000"/>
              <a:gd name="connsiteY3889" fmla="*/ 1078272 h 6858000"/>
              <a:gd name="connsiteX3890" fmla="*/ 5622476 w 12192000"/>
              <a:gd name="connsiteY3890" fmla="*/ 1069368 h 6858000"/>
              <a:gd name="connsiteX3891" fmla="*/ 5626167 w 12192000"/>
              <a:gd name="connsiteY3891" fmla="*/ 1084343 h 6858000"/>
              <a:gd name="connsiteX3892" fmla="*/ 5616570 w 12192000"/>
              <a:gd name="connsiteY3892" fmla="*/ 1090009 h 6858000"/>
              <a:gd name="connsiteX3893" fmla="*/ 5617308 w 12192000"/>
              <a:gd name="connsiteY3893" fmla="*/ 1081105 h 6858000"/>
              <a:gd name="connsiteX3894" fmla="*/ 5608450 w 12192000"/>
              <a:gd name="connsiteY3894" fmla="*/ 1086366 h 6858000"/>
              <a:gd name="connsiteX3895" fmla="*/ 5608450 w 12192000"/>
              <a:gd name="connsiteY3895" fmla="*/ 1074629 h 6858000"/>
              <a:gd name="connsiteX3896" fmla="*/ 5620999 w 12192000"/>
              <a:gd name="connsiteY3896" fmla="*/ 1056013 h 6858000"/>
              <a:gd name="connsiteX3897" fmla="*/ 5622476 w 12192000"/>
              <a:gd name="connsiteY3897" fmla="*/ 1060464 h 6858000"/>
              <a:gd name="connsiteX3898" fmla="*/ 5618047 w 12192000"/>
              <a:gd name="connsiteY3898" fmla="*/ 1064916 h 6858000"/>
              <a:gd name="connsiteX3899" fmla="*/ 5642409 w 12192000"/>
              <a:gd name="connsiteY3899" fmla="*/ 1055608 h 6858000"/>
              <a:gd name="connsiteX3900" fmla="*/ 5635026 w 12192000"/>
              <a:gd name="connsiteY3900" fmla="*/ 1070987 h 6858000"/>
              <a:gd name="connsiteX3901" fmla="*/ 5629120 w 12192000"/>
              <a:gd name="connsiteY3901" fmla="*/ 1078272 h 6858000"/>
              <a:gd name="connsiteX3902" fmla="*/ 5625429 w 12192000"/>
              <a:gd name="connsiteY3902" fmla="*/ 1070178 h 6858000"/>
              <a:gd name="connsiteX3903" fmla="*/ 5590732 w 12192000"/>
              <a:gd name="connsiteY3903" fmla="*/ 1029706 h 6858000"/>
              <a:gd name="connsiteX3904" fmla="*/ 5598852 w 12192000"/>
              <a:gd name="connsiteY3904" fmla="*/ 1030111 h 6858000"/>
              <a:gd name="connsiteX3905" fmla="*/ 5589993 w 12192000"/>
              <a:gd name="connsiteY3905" fmla="*/ 1036182 h 6858000"/>
              <a:gd name="connsiteX3906" fmla="*/ 5590732 w 12192000"/>
              <a:gd name="connsiteY3906" fmla="*/ 1029706 h 6858000"/>
              <a:gd name="connsiteX3907" fmla="*/ 5624691 w 12192000"/>
              <a:gd name="connsiteY3907" fmla="*/ 1022826 h 6858000"/>
              <a:gd name="connsiteX3908" fmla="*/ 5632812 w 12192000"/>
              <a:gd name="connsiteY3908" fmla="*/ 1030920 h 6858000"/>
              <a:gd name="connsiteX3909" fmla="*/ 5639455 w 12192000"/>
              <a:gd name="connsiteY3909" fmla="*/ 1032134 h 6858000"/>
              <a:gd name="connsiteX3910" fmla="*/ 5642409 w 12192000"/>
              <a:gd name="connsiteY3910" fmla="*/ 1039419 h 6858000"/>
              <a:gd name="connsiteX3911" fmla="*/ 5634288 w 12192000"/>
              <a:gd name="connsiteY3911" fmla="*/ 1045490 h 6858000"/>
              <a:gd name="connsiteX3912" fmla="*/ 5633550 w 12192000"/>
              <a:gd name="connsiteY3912" fmla="*/ 1042657 h 6858000"/>
              <a:gd name="connsiteX3913" fmla="*/ 5615094 w 12192000"/>
              <a:gd name="connsiteY3913" fmla="*/ 1046704 h 6858000"/>
              <a:gd name="connsiteX3914" fmla="*/ 5623214 w 12192000"/>
              <a:gd name="connsiteY3914" fmla="*/ 1041038 h 6858000"/>
              <a:gd name="connsiteX3915" fmla="*/ 5621737 w 12192000"/>
              <a:gd name="connsiteY3915" fmla="*/ 1038205 h 6858000"/>
              <a:gd name="connsiteX3916" fmla="*/ 5628382 w 12192000"/>
              <a:gd name="connsiteY3916" fmla="*/ 1034563 h 6858000"/>
              <a:gd name="connsiteX3917" fmla="*/ 5615832 w 12192000"/>
              <a:gd name="connsiteY3917" fmla="*/ 1028897 h 6858000"/>
              <a:gd name="connsiteX3918" fmla="*/ 5610664 w 12192000"/>
              <a:gd name="connsiteY3918" fmla="*/ 1017565 h 6858000"/>
              <a:gd name="connsiteX3919" fmla="*/ 5609188 w 12192000"/>
              <a:gd name="connsiteY3919" fmla="*/ 1024445 h 6858000"/>
              <a:gd name="connsiteX3920" fmla="*/ 5602543 w 12192000"/>
              <a:gd name="connsiteY3920" fmla="*/ 1026873 h 6858000"/>
              <a:gd name="connsiteX3921" fmla="*/ 5610664 w 12192000"/>
              <a:gd name="connsiteY3921" fmla="*/ 1017565 h 6858000"/>
              <a:gd name="connsiteX3922" fmla="*/ 5622476 w 12192000"/>
              <a:gd name="connsiteY3922" fmla="*/ 1004614 h 6858000"/>
              <a:gd name="connsiteX3923" fmla="*/ 5626906 w 12192000"/>
              <a:gd name="connsiteY3923" fmla="*/ 1004614 h 6858000"/>
              <a:gd name="connsiteX3924" fmla="*/ 5622476 w 12192000"/>
              <a:gd name="connsiteY3924" fmla="*/ 1009066 h 6858000"/>
              <a:gd name="connsiteX3925" fmla="*/ 5618047 w 12192000"/>
              <a:gd name="connsiteY3925" fmla="*/ 996115 h 6858000"/>
              <a:gd name="connsiteX3926" fmla="*/ 5620261 w 12192000"/>
              <a:gd name="connsiteY3926" fmla="*/ 1001376 h 6858000"/>
              <a:gd name="connsiteX3927" fmla="*/ 5617308 w 12192000"/>
              <a:gd name="connsiteY3927" fmla="*/ 1004209 h 6858000"/>
              <a:gd name="connsiteX3928" fmla="*/ 5613617 w 12192000"/>
              <a:gd name="connsiteY3928" fmla="*/ 996924 h 6858000"/>
              <a:gd name="connsiteX3929" fmla="*/ 5618047 w 12192000"/>
              <a:gd name="connsiteY3929" fmla="*/ 996115 h 6858000"/>
              <a:gd name="connsiteX3930" fmla="*/ 5573014 w 12192000"/>
              <a:gd name="connsiteY3930" fmla="*/ 994901 h 6858000"/>
              <a:gd name="connsiteX3931" fmla="*/ 5575228 w 12192000"/>
              <a:gd name="connsiteY3931" fmla="*/ 1000567 h 6858000"/>
              <a:gd name="connsiteX3932" fmla="*/ 5568584 w 12192000"/>
              <a:gd name="connsiteY3932" fmla="*/ 1004209 h 6858000"/>
              <a:gd name="connsiteX3933" fmla="*/ 5569322 w 12192000"/>
              <a:gd name="connsiteY3933" fmla="*/ 999352 h 6858000"/>
              <a:gd name="connsiteX3934" fmla="*/ 5575966 w 12192000"/>
              <a:gd name="connsiteY3934" fmla="*/ 973451 h 6858000"/>
              <a:gd name="connsiteX3935" fmla="*/ 5581135 w 12192000"/>
              <a:gd name="connsiteY3935" fmla="*/ 974260 h 6858000"/>
              <a:gd name="connsiteX3936" fmla="*/ 5581873 w 12192000"/>
              <a:gd name="connsiteY3936" fmla="*/ 979926 h 6858000"/>
              <a:gd name="connsiteX3937" fmla="*/ 5579658 w 12192000"/>
              <a:gd name="connsiteY3937" fmla="*/ 983973 h 6858000"/>
              <a:gd name="connsiteX3938" fmla="*/ 5581135 w 12192000"/>
              <a:gd name="connsiteY3938" fmla="*/ 991663 h 6858000"/>
              <a:gd name="connsiteX3939" fmla="*/ 5575966 w 12192000"/>
              <a:gd name="connsiteY3939" fmla="*/ 990449 h 6858000"/>
              <a:gd name="connsiteX3940" fmla="*/ 5573752 w 12192000"/>
              <a:gd name="connsiteY3940" fmla="*/ 984378 h 6858000"/>
              <a:gd name="connsiteX3941" fmla="*/ 5576705 w 12192000"/>
              <a:gd name="connsiteY3941" fmla="*/ 978712 h 6858000"/>
              <a:gd name="connsiteX3942" fmla="*/ 5584087 w 12192000"/>
              <a:gd name="connsiteY3942" fmla="*/ 966166 h 6858000"/>
              <a:gd name="connsiteX3943" fmla="*/ 5581873 w 12192000"/>
              <a:gd name="connsiteY3943" fmla="*/ 972641 h 6858000"/>
              <a:gd name="connsiteX3944" fmla="*/ 5575966 w 12192000"/>
              <a:gd name="connsiteY3944" fmla="*/ 970213 h 6858000"/>
              <a:gd name="connsiteX3945" fmla="*/ 5575966 w 12192000"/>
              <a:gd name="connsiteY3945" fmla="*/ 967380 h 6858000"/>
              <a:gd name="connsiteX3946" fmla="*/ 5584087 w 12192000"/>
              <a:gd name="connsiteY3946" fmla="*/ 966166 h 6858000"/>
              <a:gd name="connsiteX3947" fmla="*/ 5620999 w 12192000"/>
              <a:gd name="connsiteY3947" fmla="*/ 955643 h 6858000"/>
              <a:gd name="connsiteX3948" fmla="*/ 5626167 w 12192000"/>
              <a:gd name="connsiteY3948" fmla="*/ 963333 h 6858000"/>
              <a:gd name="connsiteX3949" fmla="*/ 5624691 w 12192000"/>
              <a:gd name="connsiteY3949" fmla="*/ 978712 h 6858000"/>
              <a:gd name="connsiteX3950" fmla="*/ 5635026 w 12192000"/>
              <a:gd name="connsiteY3950" fmla="*/ 983569 h 6858000"/>
              <a:gd name="connsiteX3951" fmla="*/ 5640194 w 12192000"/>
              <a:gd name="connsiteY3951" fmla="*/ 982759 h 6858000"/>
              <a:gd name="connsiteX3952" fmla="*/ 5643885 w 12192000"/>
              <a:gd name="connsiteY3952" fmla="*/ 985187 h 6858000"/>
              <a:gd name="connsiteX3953" fmla="*/ 5637241 w 12192000"/>
              <a:gd name="connsiteY3953" fmla="*/ 988830 h 6858000"/>
              <a:gd name="connsiteX3954" fmla="*/ 5634288 w 12192000"/>
              <a:gd name="connsiteY3954" fmla="*/ 996519 h 6858000"/>
              <a:gd name="connsiteX3955" fmla="*/ 5630596 w 12192000"/>
              <a:gd name="connsiteY3955" fmla="*/ 997329 h 6858000"/>
              <a:gd name="connsiteX3956" fmla="*/ 5629858 w 12192000"/>
              <a:gd name="connsiteY3956" fmla="*/ 988425 h 6858000"/>
              <a:gd name="connsiteX3957" fmla="*/ 5618047 w 12192000"/>
              <a:gd name="connsiteY3957" fmla="*/ 989639 h 6858000"/>
              <a:gd name="connsiteX3958" fmla="*/ 5611402 w 12192000"/>
              <a:gd name="connsiteY3958" fmla="*/ 978712 h 6858000"/>
              <a:gd name="connsiteX3959" fmla="*/ 5612879 w 12192000"/>
              <a:gd name="connsiteY3959" fmla="*/ 975879 h 6858000"/>
              <a:gd name="connsiteX3960" fmla="*/ 5609188 w 12192000"/>
              <a:gd name="connsiteY3960" fmla="*/ 973451 h 6858000"/>
              <a:gd name="connsiteX3961" fmla="*/ 5609188 w 12192000"/>
              <a:gd name="connsiteY3961" fmla="*/ 976688 h 6858000"/>
              <a:gd name="connsiteX3962" fmla="*/ 5599591 w 12192000"/>
              <a:gd name="connsiteY3962" fmla="*/ 970618 h 6858000"/>
              <a:gd name="connsiteX3963" fmla="*/ 5604020 w 12192000"/>
              <a:gd name="connsiteY3963" fmla="*/ 966975 h 6858000"/>
              <a:gd name="connsiteX3964" fmla="*/ 5606973 w 12192000"/>
              <a:gd name="connsiteY3964" fmla="*/ 969404 h 6858000"/>
              <a:gd name="connsiteX3965" fmla="*/ 5606235 w 12192000"/>
              <a:gd name="connsiteY3965" fmla="*/ 961309 h 6858000"/>
              <a:gd name="connsiteX3966" fmla="*/ 5617308 w 12192000"/>
              <a:gd name="connsiteY3966" fmla="*/ 967785 h 6858000"/>
              <a:gd name="connsiteX3967" fmla="*/ 5615832 w 12192000"/>
              <a:gd name="connsiteY3967" fmla="*/ 957667 h 6858000"/>
              <a:gd name="connsiteX3968" fmla="*/ 5575228 w 12192000"/>
              <a:gd name="connsiteY3968" fmla="*/ 955643 h 6858000"/>
              <a:gd name="connsiteX3969" fmla="*/ 5587040 w 12192000"/>
              <a:gd name="connsiteY3969" fmla="*/ 956857 h 6858000"/>
              <a:gd name="connsiteX3970" fmla="*/ 5587040 w 12192000"/>
              <a:gd name="connsiteY3970" fmla="*/ 962119 h 6858000"/>
              <a:gd name="connsiteX3971" fmla="*/ 5578181 w 12192000"/>
              <a:gd name="connsiteY3971" fmla="*/ 964142 h 6858000"/>
              <a:gd name="connsiteX3972" fmla="*/ 5571537 w 12192000"/>
              <a:gd name="connsiteY3972" fmla="*/ 957667 h 6858000"/>
              <a:gd name="connsiteX3973" fmla="*/ 5598114 w 12192000"/>
              <a:gd name="connsiteY3973" fmla="*/ 940264 h 6858000"/>
              <a:gd name="connsiteX3974" fmla="*/ 5606235 w 12192000"/>
              <a:gd name="connsiteY3974" fmla="*/ 943097 h 6858000"/>
              <a:gd name="connsiteX3975" fmla="*/ 5595161 w 12192000"/>
              <a:gd name="connsiteY3975" fmla="*/ 952001 h 6858000"/>
              <a:gd name="connsiteX3976" fmla="*/ 5589255 w 12192000"/>
              <a:gd name="connsiteY3976" fmla="*/ 947549 h 6858000"/>
              <a:gd name="connsiteX3977" fmla="*/ 5592208 w 12192000"/>
              <a:gd name="connsiteY3977" fmla="*/ 945930 h 6858000"/>
              <a:gd name="connsiteX3978" fmla="*/ 5594422 w 12192000"/>
              <a:gd name="connsiteY3978" fmla="*/ 942288 h 6858000"/>
              <a:gd name="connsiteX3979" fmla="*/ 5623953 w 12192000"/>
              <a:gd name="connsiteY3979" fmla="*/ 902626 h 6858000"/>
              <a:gd name="connsiteX3980" fmla="*/ 5625429 w 12192000"/>
              <a:gd name="connsiteY3980" fmla="*/ 914767 h 6858000"/>
              <a:gd name="connsiteX3981" fmla="*/ 5617308 w 12192000"/>
              <a:gd name="connsiteY3981" fmla="*/ 921647 h 6858000"/>
              <a:gd name="connsiteX3982" fmla="*/ 5614355 w 12192000"/>
              <a:gd name="connsiteY3982" fmla="*/ 928527 h 6858000"/>
              <a:gd name="connsiteX3983" fmla="*/ 5617308 w 12192000"/>
              <a:gd name="connsiteY3983" fmla="*/ 930551 h 6858000"/>
              <a:gd name="connsiteX3984" fmla="*/ 5611402 w 12192000"/>
              <a:gd name="connsiteY3984" fmla="*/ 938645 h 6858000"/>
              <a:gd name="connsiteX3985" fmla="*/ 5602543 w 12192000"/>
              <a:gd name="connsiteY3985" fmla="*/ 936622 h 6858000"/>
              <a:gd name="connsiteX3986" fmla="*/ 5594422 w 12192000"/>
              <a:gd name="connsiteY3986" fmla="*/ 937836 h 6858000"/>
              <a:gd name="connsiteX3987" fmla="*/ 5589255 w 12192000"/>
              <a:gd name="connsiteY3987" fmla="*/ 934598 h 6858000"/>
              <a:gd name="connsiteX3988" fmla="*/ 5593684 w 12192000"/>
              <a:gd name="connsiteY3988" fmla="*/ 931360 h 6858000"/>
              <a:gd name="connsiteX3989" fmla="*/ 5588517 w 12192000"/>
              <a:gd name="connsiteY3989" fmla="*/ 926099 h 6858000"/>
              <a:gd name="connsiteX3990" fmla="*/ 5594422 w 12192000"/>
              <a:gd name="connsiteY3990" fmla="*/ 919624 h 6858000"/>
              <a:gd name="connsiteX3991" fmla="*/ 5604758 w 12192000"/>
              <a:gd name="connsiteY3991" fmla="*/ 924076 h 6858000"/>
              <a:gd name="connsiteX3992" fmla="*/ 5601805 w 12192000"/>
              <a:gd name="connsiteY3992" fmla="*/ 917195 h 6858000"/>
              <a:gd name="connsiteX3993" fmla="*/ 5736165 w 12192000"/>
              <a:gd name="connsiteY3993" fmla="*/ 894531 h 6858000"/>
              <a:gd name="connsiteX3994" fmla="*/ 5745762 w 12192000"/>
              <a:gd name="connsiteY3994" fmla="*/ 894531 h 6858000"/>
              <a:gd name="connsiteX3995" fmla="*/ 5745762 w 12192000"/>
              <a:gd name="connsiteY3995" fmla="*/ 898174 h 6858000"/>
              <a:gd name="connsiteX3996" fmla="*/ 5742072 w 12192000"/>
              <a:gd name="connsiteY3996" fmla="*/ 903840 h 6858000"/>
              <a:gd name="connsiteX3997" fmla="*/ 5745762 w 12192000"/>
              <a:gd name="connsiteY3997" fmla="*/ 907078 h 6858000"/>
              <a:gd name="connsiteX3998" fmla="*/ 5742809 w 12192000"/>
              <a:gd name="connsiteY3998" fmla="*/ 915172 h 6858000"/>
              <a:gd name="connsiteX3999" fmla="*/ 5736165 w 12192000"/>
              <a:gd name="connsiteY3999" fmla="*/ 917195 h 6858000"/>
              <a:gd name="connsiteX4000" fmla="*/ 5730260 w 12192000"/>
              <a:gd name="connsiteY4000" fmla="*/ 926099 h 6858000"/>
              <a:gd name="connsiteX4001" fmla="*/ 5711065 w 12192000"/>
              <a:gd name="connsiteY4001" fmla="*/ 939859 h 6858000"/>
              <a:gd name="connsiteX4002" fmla="*/ 5709588 w 12192000"/>
              <a:gd name="connsiteY4002" fmla="*/ 945121 h 6858000"/>
              <a:gd name="connsiteX4003" fmla="*/ 5705159 w 12192000"/>
              <a:gd name="connsiteY4003" fmla="*/ 947549 h 6858000"/>
              <a:gd name="connsiteX4004" fmla="*/ 5712542 w 12192000"/>
              <a:gd name="connsiteY4004" fmla="*/ 949977 h 6858000"/>
              <a:gd name="connsiteX4005" fmla="*/ 5717709 w 12192000"/>
              <a:gd name="connsiteY4005" fmla="*/ 947144 h 6858000"/>
              <a:gd name="connsiteX4006" fmla="*/ 5710327 w 12192000"/>
              <a:gd name="connsiteY4006" fmla="*/ 958476 h 6858000"/>
              <a:gd name="connsiteX4007" fmla="*/ 5702944 w 12192000"/>
              <a:gd name="connsiteY4007" fmla="*/ 966571 h 6858000"/>
              <a:gd name="connsiteX4008" fmla="*/ 5704421 w 12192000"/>
              <a:gd name="connsiteY4008" fmla="*/ 967785 h 6858000"/>
              <a:gd name="connsiteX4009" fmla="*/ 5709588 w 12192000"/>
              <a:gd name="connsiteY4009" fmla="*/ 963738 h 6858000"/>
              <a:gd name="connsiteX4010" fmla="*/ 5713280 w 12192000"/>
              <a:gd name="connsiteY4010" fmla="*/ 964142 h 6858000"/>
              <a:gd name="connsiteX4011" fmla="*/ 5721401 w 12192000"/>
              <a:gd name="connsiteY4011" fmla="*/ 960095 h 6858000"/>
              <a:gd name="connsiteX4012" fmla="*/ 5728783 w 12192000"/>
              <a:gd name="connsiteY4012" fmla="*/ 957667 h 6858000"/>
              <a:gd name="connsiteX4013" fmla="*/ 5729521 w 12192000"/>
              <a:gd name="connsiteY4013" fmla="*/ 955239 h 6858000"/>
              <a:gd name="connsiteX4014" fmla="*/ 5734689 w 12192000"/>
              <a:gd name="connsiteY4014" fmla="*/ 955239 h 6858000"/>
              <a:gd name="connsiteX4015" fmla="*/ 5742072 w 12192000"/>
              <a:gd name="connsiteY4015" fmla="*/ 957667 h 6858000"/>
              <a:gd name="connsiteX4016" fmla="*/ 5747978 w 12192000"/>
              <a:gd name="connsiteY4016" fmla="*/ 957667 h 6858000"/>
              <a:gd name="connsiteX4017" fmla="*/ 5751668 w 12192000"/>
              <a:gd name="connsiteY4017" fmla="*/ 955239 h 6858000"/>
              <a:gd name="connsiteX4018" fmla="*/ 5764218 w 12192000"/>
              <a:gd name="connsiteY4018" fmla="*/ 957262 h 6858000"/>
              <a:gd name="connsiteX4019" fmla="*/ 5784152 w 12192000"/>
              <a:gd name="connsiteY4019" fmla="*/ 956857 h 6858000"/>
              <a:gd name="connsiteX4020" fmla="*/ 5786366 w 12192000"/>
              <a:gd name="connsiteY4020" fmla="*/ 954834 h 6858000"/>
              <a:gd name="connsiteX4021" fmla="*/ 5798178 w 12192000"/>
              <a:gd name="connsiteY4021" fmla="*/ 964952 h 6858000"/>
              <a:gd name="connsiteX4022" fmla="*/ 5798178 w 12192000"/>
              <a:gd name="connsiteY4022" fmla="*/ 971832 h 6858000"/>
              <a:gd name="connsiteX4023" fmla="*/ 5790057 w 12192000"/>
              <a:gd name="connsiteY4023" fmla="*/ 977903 h 6858000"/>
              <a:gd name="connsiteX4024" fmla="*/ 5786366 w 12192000"/>
              <a:gd name="connsiteY4024" fmla="*/ 988830 h 6858000"/>
              <a:gd name="connsiteX4025" fmla="*/ 5787842 w 12192000"/>
              <a:gd name="connsiteY4025" fmla="*/ 991663 h 6858000"/>
              <a:gd name="connsiteX4026" fmla="*/ 5783413 w 12192000"/>
              <a:gd name="connsiteY4026" fmla="*/ 999757 h 6858000"/>
              <a:gd name="connsiteX4027" fmla="*/ 5783413 w 12192000"/>
              <a:gd name="connsiteY4027" fmla="*/ 1003804 h 6858000"/>
              <a:gd name="connsiteX4028" fmla="*/ 5779722 w 12192000"/>
              <a:gd name="connsiteY4028" fmla="*/ 1009066 h 6858000"/>
              <a:gd name="connsiteX4029" fmla="*/ 5773077 w 12192000"/>
              <a:gd name="connsiteY4029" fmla="*/ 1021207 h 6858000"/>
              <a:gd name="connsiteX4030" fmla="*/ 5768648 w 12192000"/>
              <a:gd name="connsiteY4030" fmla="*/ 1023635 h 6858000"/>
              <a:gd name="connsiteX4031" fmla="*/ 5767172 w 12192000"/>
              <a:gd name="connsiteY4031" fmla="*/ 1028492 h 6858000"/>
              <a:gd name="connsiteX4032" fmla="*/ 5760527 w 12192000"/>
              <a:gd name="connsiteY4032" fmla="*/ 1033753 h 6858000"/>
              <a:gd name="connsiteX4033" fmla="*/ 5749454 w 12192000"/>
              <a:gd name="connsiteY4033" fmla="*/ 1033349 h 6858000"/>
              <a:gd name="connsiteX4034" fmla="*/ 5739857 w 12192000"/>
              <a:gd name="connsiteY4034" fmla="*/ 1039419 h 6858000"/>
              <a:gd name="connsiteX4035" fmla="*/ 5742072 w 12192000"/>
              <a:gd name="connsiteY4035" fmla="*/ 1041848 h 6858000"/>
              <a:gd name="connsiteX4036" fmla="*/ 5754621 w 12192000"/>
              <a:gd name="connsiteY4036" fmla="*/ 1035777 h 6858000"/>
              <a:gd name="connsiteX4037" fmla="*/ 5757575 w 12192000"/>
              <a:gd name="connsiteY4037" fmla="*/ 1038205 h 6858000"/>
              <a:gd name="connsiteX4038" fmla="*/ 5758313 w 12192000"/>
              <a:gd name="connsiteY4038" fmla="*/ 1043062 h 6858000"/>
              <a:gd name="connsiteX4039" fmla="*/ 5767172 w 12192000"/>
              <a:gd name="connsiteY4039" fmla="*/ 1047109 h 6858000"/>
              <a:gd name="connsiteX4040" fmla="*/ 5759051 w 12192000"/>
              <a:gd name="connsiteY4040" fmla="*/ 1053180 h 6858000"/>
              <a:gd name="connsiteX4041" fmla="*/ 5749454 w 12192000"/>
              <a:gd name="connsiteY4041" fmla="*/ 1052775 h 6858000"/>
              <a:gd name="connsiteX4042" fmla="*/ 5746501 w 12192000"/>
              <a:gd name="connsiteY4042" fmla="*/ 1059655 h 6858000"/>
              <a:gd name="connsiteX4043" fmla="*/ 5736903 w 12192000"/>
              <a:gd name="connsiteY4043" fmla="*/ 1062488 h 6858000"/>
              <a:gd name="connsiteX4044" fmla="*/ 5725830 w 12192000"/>
              <a:gd name="connsiteY4044" fmla="*/ 1061679 h 6858000"/>
              <a:gd name="connsiteX4045" fmla="*/ 5719924 w 12192000"/>
              <a:gd name="connsiteY4045" fmla="*/ 1059250 h 6858000"/>
              <a:gd name="connsiteX4046" fmla="*/ 5722877 w 12192000"/>
              <a:gd name="connsiteY4046" fmla="*/ 1063702 h 6858000"/>
              <a:gd name="connsiteX4047" fmla="*/ 5732475 w 12192000"/>
              <a:gd name="connsiteY4047" fmla="*/ 1066535 h 6858000"/>
              <a:gd name="connsiteX4048" fmla="*/ 5737642 w 12192000"/>
              <a:gd name="connsiteY4048" fmla="*/ 1065726 h 6858000"/>
              <a:gd name="connsiteX4049" fmla="*/ 5749454 w 12192000"/>
              <a:gd name="connsiteY4049" fmla="*/ 1069368 h 6858000"/>
              <a:gd name="connsiteX4050" fmla="*/ 5757575 w 12192000"/>
              <a:gd name="connsiteY4050" fmla="*/ 1064512 h 6858000"/>
              <a:gd name="connsiteX4051" fmla="*/ 5762004 w 12192000"/>
              <a:gd name="connsiteY4051" fmla="*/ 1060869 h 6858000"/>
              <a:gd name="connsiteX4052" fmla="*/ 5772339 w 12192000"/>
              <a:gd name="connsiteY4052" fmla="*/ 1064512 h 6858000"/>
              <a:gd name="connsiteX4053" fmla="*/ 5778983 w 12192000"/>
              <a:gd name="connsiteY4053" fmla="*/ 1069773 h 6858000"/>
              <a:gd name="connsiteX4054" fmla="*/ 5787104 w 12192000"/>
              <a:gd name="connsiteY4054" fmla="*/ 1071392 h 6858000"/>
              <a:gd name="connsiteX4055" fmla="*/ 5801131 w 12192000"/>
              <a:gd name="connsiteY4055" fmla="*/ 1090413 h 6858000"/>
              <a:gd name="connsiteX4056" fmla="*/ 5805560 w 12192000"/>
              <a:gd name="connsiteY4056" fmla="*/ 1090413 h 6858000"/>
              <a:gd name="connsiteX4057" fmla="*/ 5810728 w 12192000"/>
              <a:gd name="connsiteY4057" fmla="*/ 1097293 h 6858000"/>
              <a:gd name="connsiteX4058" fmla="*/ 5814419 w 12192000"/>
              <a:gd name="connsiteY4058" fmla="*/ 1118743 h 6858000"/>
              <a:gd name="connsiteX4059" fmla="*/ 5821064 w 12192000"/>
              <a:gd name="connsiteY4059" fmla="*/ 1128052 h 6858000"/>
              <a:gd name="connsiteX4060" fmla="*/ 5826231 w 12192000"/>
              <a:gd name="connsiteY4060" fmla="*/ 1144645 h 6858000"/>
              <a:gd name="connsiteX4061" fmla="*/ 5829923 w 12192000"/>
              <a:gd name="connsiteY4061" fmla="*/ 1146669 h 6858000"/>
              <a:gd name="connsiteX4062" fmla="*/ 5830660 w 12192000"/>
              <a:gd name="connsiteY4062" fmla="*/ 1152739 h 6858000"/>
              <a:gd name="connsiteX4063" fmla="*/ 5846902 w 12192000"/>
              <a:gd name="connsiteY4063" fmla="*/ 1155977 h 6858000"/>
              <a:gd name="connsiteX4064" fmla="*/ 5858714 w 12192000"/>
              <a:gd name="connsiteY4064" fmla="*/ 1161643 h 6858000"/>
              <a:gd name="connsiteX4065" fmla="*/ 5866834 w 12192000"/>
              <a:gd name="connsiteY4065" fmla="*/ 1174999 h 6858000"/>
              <a:gd name="connsiteX4066" fmla="*/ 5869787 w 12192000"/>
              <a:gd name="connsiteY4066" fmla="*/ 1175404 h 6858000"/>
              <a:gd name="connsiteX4067" fmla="*/ 5872741 w 12192000"/>
              <a:gd name="connsiteY4067" fmla="*/ 1179855 h 6858000"/>
              <a:gd name="connsiteX4068" fmla="*/ 5879385 w 12192000"/>
              <a:gd name="connsiteY4068" fmla="*/ 1183093 h 6858000"/>
              <a:gd name="connsiteX4069" fmla="*/ 5875693 w 12192000"/>
              <a:gd name="connsiteY4069" fmla="*/ 1184307 h 6858000"/>
              <a:gd name="connsiteX4070" fmla="*/ 5871264 w 12192000"/>
              <a:gd name="connsiteY4070" fmla="*/ 1190378 h 6858000"/>
              <a:gd name="connsiteX4071" fmla="*/ 5877908 w 12192000"/>
              <a:gd name="connsiteY4071" fmla="*/ 1197663 h 6858000"/>
              <a:gd name="connsiteX4072" fmla="*/ 5891197 w 12192000"/>
              <a:gd name="connsiteY4072" fmla="*/ 1213042 h 6858000"/>
              <a:gd name="connsiteX4073" fmla="*/ 5886029 w 12192000"/>
              <a:gd name="connsiteY4073" fmla="*/ 1212233 h 6858000"/>
              <a:gd name="connsiteX4074" fmla="*/ 5880862 w 12192000"/>
              <a:gd name="connsiteY4074" fmla="*/ 1213042 h 6858000"/>
              <a:gd name="connsiteX4075" fmla="*/ 5877170 w 12192000"/>
              <a:gd name="connsiteY4075" fmla="*/ 1209399 h 6858000"/>
              <a:gd name="connsiteX4076" fmla="*/ 5872741 w 12192000"/>
              <a:gd name="connsiteY4076" fmla="*/ 1207376 h 6858000"/>
              <a:gd name="connsiteX4077" fmla="*/ 5865358 w 12192000"/>
              <a:gd name="connsiteY4077" fmla="*/ 1208590 h 6858000"/>
              <a:gd name="connsiteX4078" fmla="*/ 5860928 w 12192000"/>
              <a:gd name="connsiteY4078" fmla="*/ 1207780 h 6858000"/>
              <a:gd name="connsiteX4079" fmla="*/ 5854285 w 12192000"/>
              <a:gd name="connsiteY4079" fmla="*/ 1209399 h 6858000"/>
              <a:gd name="connsiteX4080" fmla="*/ 5857975 w 12192000"/>
              <a:gd name="connsiteY4080" fmla="*/ 1209399 h 6858000"/>
              <a:gd name="connsiteX4081" fmla="*/ 5863882 w 12192000"/>
              <a:gd name="connsiteY4081" fmla="*/ 1211423 h 6858000"/>
              <a:gd name="connsiteX4082" fmla="*/ 5867573 w 12192000"/>
              <a:gd name="connsiteY4082" fmla="*/ 1210209 h 6858000"/>
              <a:gd name="connsiteX4083" fmla="*/ 5872741 w 12192000"/>
              <a:gd name="connsiteY4083" fmla="*/ 1209399 h 6858000"/>
              <a:gd name="connsiteX4084" fmla="*/ 5876432 w 12192000"/>
              <a:gd name="connsiteY4084" fmla="*/ 1215875 h 6858000"/>
              <a:gd name="connsiteX4085" fmla="*/ 5886767 w 12192000"/>
              <a:gd name="connsiteY4085" fmla="*/ 1221136 h 6858000"/>
              <a:gd name="connsiteX4086" fmla="*/ 5891197 w 12192000"/>
              <a:gd name="connsiteY4086" fmla="*/ 1221945 h 6858000"/>
              <a:gd name="connsiteX4087" fmla="*/ 5902270 w 12192000"/>
              <a:gd name="connsiteY4087" fmla="*/ 1238943 h 6858000"/>
              <a:gd name="connsiteX4088" fmla="*/ 5902270 w 12192000"/>
              <a:gd name="connsiteY4088" fmla="*/ 1247038 h 6858000"/>
              <a:gd name="connsiteX4089" fmla="*/ 5888243 w 12192000"/>
              <a:gd name="connsiteY4089" fmla="*/ 1259989 h 6858000"/>
              <a:gd name="connsiteX4090" fmla="*/ 5897102 w 12192000"/>
              <a:gd name="connsiteY4090" fmla="*/ 1262012 h 6858000"/>
              <a:gd name="connsiteX4091" fmla="*/ 5904485 w 12192000"/>
              <a:gd name="connsiteY4091" fmla="*/ 1270107 h 6858000"/>
              <a:gd name="connsiteX4092" fmla="*/ 5908177 w 12192000"/>
              <a:gd name="connsiteY4092" fmla="*/ 1264441 h 6858000"/>
              <a:gd name="connsiteX4093" fmla="*/ 5909653 w 12192000"/>
              <a:gd name="connsiteY4093" fmla="*/ 1254323 h 6858000"/>
              <a:gd name="connsiteX4094" fmla="*/ 5923679 w 12192000"/>
              <a:gd name="connsiteY4094" fmla="*/ 1253918 h 6858000"/>
              <a:gd name="connsiteX4095" fmla="*/ 5947303 w 12192000"/>
              <a:gd name="connsiteY4095" fmla="*/ 1254727 h 6858000"/>
              <a:gd name="connsiteX4096" fmla="*/ 5963544 w 12192000"/>
              <a:gd name="connsiteY4096" fmla="*/ 1266869 h 6858000"/>
              <a:gd name="connsiteX4097" fmla="*/ 5965759 w 12192000"/>
              <a:gd name="connsiteY4097" fmla="*/ 1278201 h 6858000"/>
              <a:gd name="connsiteX4098" fmla="*/ 5970189 w 12192000"/>
              <a:gd name="connsiteY4098" fmla="*/ 1283057 h 6858000"/>
              <a:gd name="connsiteX4099" fmla="*/ 5965021 w 12192000"/>
              <a:gd name="connsiteY4099" fmla="*/ 1295604 h 6858000"/>
              <a:gd name="connsiteX4100" fmla="*/ 5963544 w 12192000"/>
              <a:gd name="connsiteY4100" fmla="*/ 1308959 h 6858000"/>
              <a:gd name="connsiteX4101" fmla="*/ 5958377 w 12192000"/>
              <a:gd name="connsiteY4101" fmla="*/ 1310983 h 6858000"/>
              <a:gd name="connsiteX4102" fmla="*/ 5952471 w 12192000"/>
              <a:gd name="connsiteY4102" fmla="*/ 1318268 h 6858000"/>
              <a:gd name="connsiteX4103" fmla="*/ 5950995 w 12192000"/>
              <a:gd name="connsiteY4103" fmla="*/ 1314625 h 6858000"/>
              <a:gd name="connsiteX4104" fmla="*/ 5945826 w 12192000"/>
              <a:gd name="connsiteY4104" fmla="*/ 1313411 h 6858000"/>
              <a:gd name="connsiteX4105" fmla="*/ 5942874 w 12192000"/>
              <a:gd name="connsiteY4105" fmla="*/ 1318268 h 6858000"/>
              <a:gd name="connsiteX4106" fmla="*/ 5950995 w 12192000"/>
              <a:gd name="connsiteY4106" fmla="*/ 1319077 h 6858000"/>
              <a:gd name="connsiteX4107" fmla="*/ 5948041 w 12192000"/>
              <a:gd name="connsiteY4107" fmla="*/ 1322315 h 6858000"/>
              <a:gd name="connsiteX4108" fmla="*/ 5951733 w 12192000"/>
              <a:gd name="connsiteY4108" fmla="*/ 1323124 h 6858000"/>
              <a:gd name="connsiteX4109" fmla="*/ 5948779 w 12192000"/>
              <a:gd name="connsiteY4109" fmla="*/ 1327171 h 6858000"/>
              <a:gd name="connsiteX4110" fmla="*/ 5942136 w 12192000"/>
              <a:gd name="connsiteY4110" fmla="*/ 1331623 h 6858000"/>
              <a:gd name="connsiteX4111" fmla="*/ 5937706 w 12192000"/>
              <a:gd name="connsiteY4111" fmla="*/ 1327981 h 6858000"/>
              <a:gd name="connsiteX4112" fmla="*/ 5933277 w 12192000"/>
              <a:gd name="connsiteY4112" fmla="*/ 1332028 h 6858000"/>
              <a:gd name="connsiteX4113" fmla="*/ 5927371 w 12192000"/>
              <a:gd name="connsiteY4113" fmla="*/ 1336480 h 6858000"/>
              <a:gd name="connsiteX4114" fmla="*/ 5935492 w 12192000"/>
              <a:gd name="connsiteY4114" fmla="*/ 1336480 h 6858000"/>
              <a:gd name="connsiteX4115" fmla="*/ 5937706 w 12192000"/>
              <a:gd name="connsiteY4115" fmla="*/ 1342550 h 6858000"/>
              <a:gd name="connsiteX4116" fmla="*/ 5929585 w 12192000"/>
              <a:gd name="connsiteY4116" fmla="*/ 1345788 h 6858000"/>
              <a:gd name="connsiteX4117" fmla="*/ 5923679 w 12192000"/>
              <a:gd name="connsiteY4117" fmla="*/ 1345383 h 6858000"/>
              <a:gd name="connsiteX4118" fmla="*/ 5914082 w 12192000"/>
              <a:gd name="connsiteY4118" fmla="*/ 1351454 h 6858000"/>
              <a:gd name="connsiteX4119" fmla="*/ 5920726 w 12192000"/>
              <a:gd name="connsiteY4119" fmla="*/ 1349026 h 6858000"/>
              <a:gd name="connsiteX4120" fmla="*/ 5928847 w 12192000"/>
              <a:gd name="connsiteY4120" fmla="*/ 1351049 h 6858000"/>
              <a:gd name="connsiteX4121" fmla="*/ 5928109 w 12192000"/>
              <a:gd name="connsiteY4121" fmla="*/ 1352668 h 6858000"/>
              <a:gd name="connsiteX4122" fmla="*/ 5925156 w 12192000"/>
              <a:gd name="connsiteY4122" fmla="*/ 1353073 h 6858000"/>
              <a:gd name="connsiteX4123" fmla="*/ 5922203 w 12192000"/>
              <a:gd name="connsiteY4123" fmla="*/ 1355501 h 6858000"/>
              <a:gd name="connsiteX4124" fmla="*/ 5925156 w 12192000"/>
              <a:gd name="connsiteY4124" fmla="*/ 1356311 h 6858000"/>
              <a:gd name="connsiteX4125" fmla="*/ 5934015 w 12192000"/>
              <a:gd name="connsiteY4125" fmla="*/ 1359144 h 6858000"/>
              <a:gd name="connsiteX4126" fmla="*/ 5939182 w 12192000"/>
              <a:gd name="connsiteY4126" fmla="*/ 1358334 h 6858000"/>
              <a:gd name="connsiteX4127" fmla="*/ 5948779 w 12192000"/>
              <a:gd name="connsiteY4127" fmla="*/ 1355097 h 6858000"/>
              <a:gd name="connsiteX4128" fmla="*/ 5961330 w 12192000"/>
              <a:gd name="connsiteY4128" fmla="*/ 1354692 h 6858000"/>
              <a:gd name="connsiteX4129" fmla="*/ 5959115 w 12192000"/>
              <a:gd name="connsiteY4129" fmla="*/ 1359953 h 6858000"/>
              <a:gd name="connsiteX4130" fmla="*/ 5961330 w 12192000"/>
              <a:gd name="connsiteY4130" fmla="*/ 1364810 h 6858000"/>
              <a:gd name="connsiteX4131" fmla="*/ 5960592 w 12192000"/>
              <a:gd name="connsiteY4131" fmla="*/ 1371690 h 6858000"/>
              <a:gd name="connsiteX4132" fmla="*/ 5953948 w 12192000"/>
              <a:gd name="connsiteY4132" fmla="*/ 1372904 h 6858000"/>
              <a:gd name="connsiteX4133" fmla="*/ 5942136 w 12192000"/>
              <a:gd name="connsiteY4133" fmla="*/ 1380189 h 6858000"/>
              <a:gd name="connsiteX4134" fmla="*/ 5943612 w 12192000"/>
              <a:gd name="connsiteY4134" fmla="*/ 1385450 h 6858000"/>
              <a:gd name="connsiteX4135" fmla="*/ 5938444 w 12192000"/>
              <a:gd name="connsiteY4135" fmla="*/ 1384236 h 6858000"/>
              <a:gd name="connsiteX4136" fmla="*/ 5933277 w 12192000"/>
              <a:gd name="connsiteY4136" fmla="*/ 1384641 h 6858000"/>
              <a:gd name="connsiteX4137" fmla="*/ 5925894 w 12192000"/>
              <a:gd name="connsiteY4137" fmla="*/ 1390711 h 6858000"/>
              <a:gd name="connsiteX4138" fmla="*/ 5917774 w 12192000"/>
              <a:gd name="connsiteY4138" fmla="*/ 1392330 h 6858000"/>
              <a:gd name="connsiteX4139" fmla="*/ 5910391 w 12192000"/>
              <a:gd name="connsiteY4139" fmla="*/ 1397996 h 6858000"/>
              <a:gd name="connsiteX4140" fmla="*/ 5905961 w 12192000"/>
              <a:gd name="connsiteY4140" fmla="*/ 1397187 h 6858000"/>
              <a:gd name="connsiteX4141" fmla="*/ 5896364 w 12192000"/>
              <a:gd name="connsiteY4141" fmla="*/ 1393949 h 6858000"/>
              <a:gd name="connsiteX4142" fmla="*/ 5886029 w 12192000"/>
              <a:gd name="connsiteY4142" fmla="*/ 1395973 h 6858000"/>
              <a:gd name="connsiteX4143" fmla="*/ 5869787 w 12192000"/>
              <a:gd name="connsiteY4143" fmla="*/ 1396377 h 6858000"/>
              <a:gd name="connsiteX4144" fmla="*/ 5862405 w 12192000"/>
              <a:gd name="connsiteY4144" fmla="*/ 1400829 h 6858000"/>
              <a:gd name="connsiteX4145" fmla="*/ 5856499 w 12192000"/>
              <a:gd name="connsiteY4145" fmla="*/ 1397187 h 6858000"/>
              <a:gd name="connsiteX4146" fmla="*/ 5855023 w 12192000"/>
              <a:gd name="connsiteY4146" fmla="*/ 1393949 h 6858000"/>
              <a:gd name="connsiteX4147" fmla="*/ 5849855 w 12192000"/>
              <a:gd name="connsiteY4147" fmla="*/ 1397592 h 6858000"/>
              <a:gd name="connsiteX4148" fmla="*/ 5846164 w 12192000"/>
              <a:gd name="connsiteY4148" fmla="*/ 1397996 h 6858000"/>
              <a:gd name="connsiteX4149" fmla="*/ 5838782 w 12192000"/>
              <a:gd name="connsiteY4149" fmla="*/ 1396377 h 6858000"/>
              <a:gd name="connsiteX4150" fmla="*/ 5828446 w 12192000"/>
              <a:gd name="connsiteY4150" fmla="*/ 1402853 h 6858000"/>
              <a:gd name="connsiteX4151" fmla="*/ 5821064 w 12192000"/>
              <a:gd name="connsiteY4151" fmla="*/ 1400829 h 6858000"/>
              <a:gd name="connsiteX4152" fmla="*/ 5809990 w 12192000"/>
              <a:gd name="connsiteY4152" fmla="*/ 1405686 h 6858000"/>
              <a:gd name="connsiteX4153" fmla="*/ 5807037 w 12192000"/>
              <a:gd name="connsiteY4153" fmla="*/ 1412971 h 6858000"/>
              <a:gd name="connsiteX4154" fmla="*/ 5801131 w 12192000"/>
              <a:gd name="connsiteY4154" fmla="*/ 1410542 h 6858000"/>
              <a:gd name="connsiteX4155" fmla="*/ 5789319 w 12192000"/>
              <a:gd name="connsiteY4155" fmla="*/ 1410138 h 6858000"/>
              <a:gd name="connsiteX4156" fmla="*/ 5785628 w 12192000"/>
              <a:gd name="connsiteY4156" fmla="*/ 1411757 h 6858000"/>
              <a:gd name="connsiteX4157" fmla="*/ 5774554 w 12192000"/>
              <a:gd name="connsiteY4157" fmla="*/ 1404876 h 6858000"/>
              <a:gd name="connsiteX4158" fmla="*/ 5764957 w 12192000"/>
              <a:gd name="connsiteY4158" fmla="*/ 1404067 h 6858000"/>
              <a:gd name="connsiteX4159" fmla="*/ 5747239 w 12192000"/>
              <a:gd name="connsiteY4159" fmla="*/ 1407709 h 6858000"/>
              <a:gd name="connsiteX4160" fmla="*/ 5745762 w 12192000"/>
              <a:gd name="connsiteY4160" fmla="*/ 1410947 h 6858000"/>
              <a:gd name="connsiteX4161" fmla="*/ 5741333 w 12192000"/>
              <a:gd name="connsiteY4161" fmla="*/ 1411757 h 6858000"/>
              <a:gd name="connsiteX4162" fmla="*/ 5735427 w 12192000"/>
              <a:gd name="connsiteY4162" fmla="*/ 1416613 h 6858000"/>
              <a:gd name="connsiteX4163" fmla="*/ 5737642 w 12192000"/>
              <a:gd name="connsiteY4163" fmla="*/ 1424303 h 6858000"/>
              <a:gd name="connsiteX4164" fmla="*/ 5735427 w 12192000"/>
              <a:gd name="connsiteY4164" fmla="*/ 1428755 h 6858000"/>
              <a:gd name="connsiteX4165" fmla="*/ 5729521 w 12192000"/>
              <a:gd name="connsiteY4165" fmla="*/ 1431588 h 6858000"/>
              <a:gd name="connsiteX4166" fmla="*/ 5730998 w 12192000"/>
              <a:gd name="connsiteY4166" fmla="*/ 1436444 h 6858000"/>
              <a:gd name="connsiteX4167" fmla="*/ 5722877 w 12192000"/>
              <a:gd name="connsiteY4167" fmla="*/ 1436849 h 6858000"/>
              <a:gd name="connsiteX4168" fmla="*/ 5716233 w 12192000"/>
              <a:gd name="connsiteY4168" fmla="*/ 1431588 h 6858000"/>
              <a:gd name="connsiteX4169" fmla="*/ 5711065 w 12192000"/>
              <a:gd name="connsiteY4169" fmla="*/ 1431992 h 6858000"/>
              <a:gd name="connsiteX4170" fmla="*/ 5707374 w 12192000"/>
              <a:gd name="connsiteY4170" fmla="*/ 1426731 h 6858000"/>
              <a:gd name="connsiteX4171" fmla="*/ 5702944 w 12192000"/>
              <a:gd name="connsiteY4171" fmla="*/ 1428755 h 6858000"/>
              <a:gd name="connsiteX4172" fmla="*/ 5697039 w 12192000"/>
              <a:gd name="connsiteY4172" fmla="*/ 1427945 h 6858000"/>
              <a:gd name="connsiteX4173" fmla="*/ 5690394 w 12192000"/>
              <a:gd name="connsiteY4173" fmla="*/ 1431183 h 6858000"/>
              <a:gd name="connsiteX4174" fmla="*/ 5680797 w 12192000"/>
              <a:gd name="connsiteY4174" fmla="*/ 1428755 h 6858000"/>
              <a:gd name="connsiteX4175" fmla="*/ 5677844 w 12192000"/>
              <a:gd name="connsiteY4175" fmla="*/ 1435635 h 6858000"/>
              <a:gd name="connsiteX4176" fmla="*/ 5674153 w 12192000"/>
              <a:gd name="connsiteY4176" fmla="*/ 1435635 h 6858000"/>
              <a:gd name="connsiteX4177" fmla="*/ 5668247 w 12192000"/>
              <a:gd name="connsiteY4177" fmla="*/ 1440896 h 6858000"/>
              <a:gd name="connsiteX4178" fmla="*/ 5665294 w 12192000"/>
              <a:gd name="connsiteY4178" fmla="*/ 1438063 h 6858000"/>
              <a:gd name="connsiteX4179" fmla="*/ 5660865 w 12192000"/>
              <a:gd name="connsiteY4179" fmla="*/ 1444134 h 6858000"/>
              <a:gd name="connsiteX4180" fmla="*/ 5663080 w 12192000"/>
              <a:gd name="connsiteY4180" fmla="*/ 1447776 h 6858000"/>
              <a:gd name="connsiteX4181" fmla="*/ 5657911 w 12192000"/>
              <a:gd name="connsiteY4181" fmla="*/ 1452228 h 6858000"/>
              <a:gd name="connsiteX4182" fmla="*/ 5653482 w 12192000"/>
              <a:gd name="connsiteY4182" fmla="*/ 1444943 h 6858000"/>
              <a:gd name="connsiteX4183" fmla="*/ 5642409 w 12192000"/>
              <a:gd name="connsiteY4183" fmla="*/ 1442110 h 6858000"/>
              <a:gd name="connsiteX4184" fmla="*/ 5642409 w 12192000"/>
              <a:gd name="connsiteY4184" fmla="*/ 1448586 h 6858000"/>
              <a:gd name="connsiteX4185" fmla="*/ 5633550 w 12192000"/>
              <a:gd name="connsiteY4185" fmla="*/ 1448181 h 6858000"/>
              <a:gd name="connsiteX4186" fmla="*/ 5633550 w 12192000"/>
              <a:gd name="connsiteY4186" fmla="*/ 1441301 h 6858000"/>
              <a:gd name="connsiteX4187" fmla="*/ 5641670 w 12192000"/>
              <a:gd name="connsiteY4187" fmla="*/ 1435635 h 6858000"/>
              <a:gd name="connsiteX4188" fmla="*/ 5646838 w 12192000"/>
              <a:gd name="connsiteY4188" fmla="*/ 1437658 h 6858000"/>
              <a:gd name="connsiteX4189" fmla="*/ 5658650 w 12192000"/>
              <a:gd name="connsiteY4189" fmla="*/ 1429564 h 6858000"/>
              <a:gd name="connsiteX4190" fmla="*/ 5660865 w 12192000"/>
              <a:gd name="connsiteY4190" fmla="*/ 1425112 h 6858000"/>
              <a:gd name="connsiteX4191" fmla="*/ 5664556 w 12192000"/>
              <a:gd name="connsiteY4191" fmla="*/ 1425112 h 6858000"/>
              <a:gd name="connsiteX4192" fmla="*/ 5667509 w 12192000"/>
              <a:gd name="connsiteY4192" fmla="*/ 1415804 h 6858000"/>
              <a:gd name="connsiteX4193" fmla="*/ 5677106 w 12192000"/>
              <a:gd name="connsiteY4193" fmla="*/ 1414185 h 6858000"/>
              <a:gd name="connsiteX4194" fmla="*/ 5679321 w 12192000"/>
              <a:gd name="connsiteY4194" fmla="*/ 1410138 h 6858000"/>
              <a:gd name="connsiteX4195" fmla="*/ 5687442 w 12192000"/>
              <a:gd name="connsiteY4195" fmla="*/ 1402853 h 6858000"/>
              <a:gd name="connsiteX4196" fmla="*/ 5688918 w 12192000"/>
              <a:gd name="connsiteY4196" fmla="*/ 1387069 h 6858000"/>
              <a:gd name="connsiteX4197" fmla="*/ 5697039 w 12192000"/>
              <a:gd name="connsiteY4197" fmla="*/ 1387069 h 6858000"/>
              <a:gd name="connsiteX4198" fmla="*/ 5702944 w 12192000"/>
              <a:gd name="connsiteY4198" fmla="*/ 1381808 h 6858000"/>
              <a:gd name="connsiteX4199" fmla="*/ 5702944 w 12192000"/>
              <a:gd name="connsiteY4199" fmla="*/ 1374928 h 6858000"/>
              <a:gd name="connsiteX4200" fmla="*/ 5717709 w 12192000"/>
              <a:gd name="connsiteY4200" fmla="*/ 1371285 h 6858000"/>
              <a:gd name="connsiteX4201" fmla="*/ 5738380 w 12192000"/>
              <a:gd name="connsiteY4201" fmla="*/ 1373309 h 6858000"/>
              <a:gd name="connsiteX4202" fmla="*/ 5745762 w 12192000"/>
              <a:gd name="connsiteY4202" fmla="*/ 1376951 h 6858000"/>
              <a:gd name="connsiteX4203" fmla="*/ 5752407 w 12192000"/>
              <a:gd name="connsiteY4203" fmla="*/ 1374928 h 6858000"/>
              <a:gd name="connsiteX4204" fmla="*/ 5760527 w 12192000"/>
              <a:gd name="connsiteY4204" fmla="*/ 1374928 h 6858000"/>
              <a:gd name="connsiteX4205" fmla="*/ 5761266 w 12192000"/>
              <a:gd name="connsiteY4205" fmla="*/ 1362786 h 6858000"/>
              <a:gd name="connsiteX4206" fmla="*/ 5773077 w 12192000"/>
              <a:gd name="connsiteY4206" fmla="*/ 1352264 h 6858000"/>
              <a:gd name="connsiteX4207" fmla="*/ 5784890 w 12192000"/>
              <a:gd name="connsiteY4207" fmla="*/ 1339717 h 6858000"/>
              <a:gd name="connsiteX4208" fmla="*/ 5776031 w 12192000"/>
              <a:gd name="connsiteY4208" fmla="*/ 1343360 h 6858000"/>
              <a:gd name="connsiteX4209" fmla="*/ 5772339 w 12192000"/>
              <a:gd name="connsiteY4209" fmla="*/ 1348621 h 6858000"/>
              <a:gd name="connsiteX4210" fmla="*/ 5762004 w 12192000"/>
              <a:gd name="connsiteY4210" fmla="*/ 1352264 h 6858000"/>
              <a:gd name="connsiteX4211" fmla="*/ 5753883 w 12192000"/>
              <a:gd name="connsiteY4211" fmla="*/ 1355097 h 6858000"/>
              <a:gd name="connsiteX4212" fmla="*/ 5750192 w 12192000"/>
              <a:gd name="connsiteY4212" fmla="*/ 1361167 h 6858000"/>
              <a:gd name="connsiteX4213" fmla="*/ 5734689 w 12192000"/>
              <a:gd name="connsiteY4213" fmla="*/ 1361167 h 6858000"/>
              <a:gd name="connsiteX4214" fmla="*/ 5728045 w 12192000"/>
              <a:gd name="connsiteY4214" fmla="*/ 1354287 h 6858000"/>
              <a:gd name="connsiteX4215" fmla="*/ 5720662 w 12192000"/>
              <a:gd name="connsiteY4215" fmla="*/ 1346598 h 6858000"/>
              <a:gd name="connsiteX4216" fmla="*/ 5714018 w 12192000"/>
              <a:gd name="connsiteY4216" fmla="*/ 1348621 h 6858000"/>
              <a:gd name="connsiteX4217" fmla="*/ 5714018 w 12192000"/>
              <a:gd name="connsiteY4217" fmla="*/ 1351049 h 6858000"/>
              <a:gd name="connsiteX4218" fmla="*/ 5699991 w 12192000"/>
              <a:gd name="connsiteY4218" fmla="*/ 1350645 h 6858000"/>
              <a:gd name="connsiteX4219" fmla="*/ 5700730 w 12192000"/>
              <a:gd name="connsiteY4219" fmla="*/ 1346193 h 6858000"/>
              <a:gd name="connsiteX4220" fmla="*/ 5708850 w 12192000"/>
              <a:gd name="connsiteY4220" fmla="*/ 1344169 h 6858000"/>
              <a:gd name="connsiteX4221" fmla="*/ 5699253 w 12192000"/>
              <a:gd name="connsiteY4221" fmla="*/ 1341741 h 6858000"/>
              <a:gd name="connsiteX4222" fmla="*/ 5697777 w 12192000"/>
              <a:gd name="connsiteY4222" fmla="*/ 1336480 h 6858000"/>
              <a:gd name="connsiteX4223" fmla="*/ 5685227 w 12192000"/>
              <a:gd name="connsiteY4223" fmla="*/ 1340122 h 6858000"/>
              <a:gd name="connsiteX4224" fmla="*/ 5677106 w 12192000"/>
              <a:gd name="connsiteY4224" fmla="*/ 1344574 h 6858000"/>
              <a:gd name="connsiteX4225" fmla="*/ 5670462 w 12192000"/>
              <a:gd name="connsiteY4225" fmla="*/ 1346598 h 6858000"/>
              <a:gd name="connsiteX4226" fmla="*/ 5665294 w 12192000"/>
              <a:gd name="connsiteY4226" fmla="*/ 1344169 h 6858000"/>
              <a:gd name="connsiteX4227" fmla="*/ 5668986 w 12192000"/>
              <a:gd name="connsiteY4227" fmla="*/ 1341336 h 6858000"/>
              <a:gd name="connsiteX4228" fmla="*/ 5656435 w 12192000"/>
              <a:gd name="connsiteY4228" fmla="*/ 1339313 h 6858000"/>
              <a:gd name="connsiteX4229" fmla="*/ 5663080 w 12192000"/>
              <a:gd name="connsiteY4229" fmla="*/ 1336480 h 6858000"/>
              <a:gd name="connsiteX4230" fmla="*/ 5663080 w 12192000"/>
              <a:gd name="connsiteY4230" fmla="*/ 1330004 h 6858000"/>
              <a:gd name="connsiteX4231" fmla="*/ 5653482 w 12192000"/>
              <a:gd name="connsiteY4231" fmla="*/ 1328790 h 6858000"/>
              <a:gd name="connsiteX4232" fmla="*/ 5665294 w 12192000"/>
              <a:gd name="connsiteY4232" fmla="*/ 1321910 h 6858000"/>
              <a:gd name="connsiteX4233" fmla="*/ 5672676 w 12192000"/>
              <a:gd name="connsiteY4233" fmla="*/ 1321910 h 6858000"/>
              <a:gd name="connsiteX4234" fmla="*/ 5683012 w 12192000"/>
              <a:gd name="connsiteY4234" fmla="*/ 1315839 h 6858000"/>
              <a:gd name="connsiteX4235" fmla="*/ 5686703 w 12192000"/>
              <a:gd name="connsiteY4235" fmla="*/ 1315839 h 6858000"/>
              <a:gd name="connsiteX4236" fmla="*/ 5694824 w 12192000"/>
              <a:gd name="connsiteY4236" fmla="*/ 1310173 h 6858000"/>
              <a:gd name="connsiteX4237" fmla="*/ 5702944 w 12192000"/>
              <a:gd name="connsiteY4237" fmla="*/ 1307745 h 6858000"/>
              <a:gd name="connsiteX4238" fmla="*/ 5713280 w 12192000"/>
              <a:gd name="connsiteY4238" fmla="*/ 1288319 h 6858000"/>
              <a:gd name="connsiteX4239" fmla="*/ 5709588 w 12192000"/>
              <a:gd name="connsiteY4239" fmla="*/ 1287509 h 6858000"/>
              <a:gd name="connsiteX4240" fmla="*/ 5705898 w 12192000"/>
              <a:gd name="connsiteY4240" fmla="*/ 1281439 h 6858000"/>
              <a:gd name="connsiteX4241" fmla="*/ 5712542 w 12192000"/>
              <a:gd name="connsiteY4241" fmla="*/ 1276987 h 6858000"/>
              <a:gd name="connsiteX4242" fmla="*/ 5706636 w 12192000"/>
              <a:gd name="connsiteY4242" fmla="*/ 1271725 h 6858000"/>
              <a:gd name="connsiteX4243" fmla="*/ 5708112 w 12192000"/>
              <a:gd name="connsiteY4243" fmla="*/ 1263226 h 6858000"/>
              <a:gd name="connsiteX4244" fmla="*/ 5691132 w 12192000"/>
              <a:gd name="connsiteY4244" fmla="*/ 1267678 h 6858000"/>
              <a:gd name="connsiteX4245" fmla="*/ 5689656 w 12192000"/>
              <a:gd name="connsiteY4245" fmla="*/ 1271725 h 6858000"/>
              <a:gd name="connsiteX4246" fmla="*/ 5685965 w 12192000"/>
              <a:gd name="connsiteY4246" fmla="*/ 1270511 h 6858000"/>
              <a:gd name="connsiteX4247" fmla="*/ 5678583 w 12192000"/>
              <a:gd name="connsiteY4247" fmla="*/ 1271725 h 6858000"/>
              <a:gd name="connsiteX4248" fmla="*/ 5683750 w 12192000"/>
              <a:gd name="connsiteY4248" fmla="*/ 1264845 h 6858000"/>
              <a:gd name="connsiteX4249" fmla="*/ 5695562 w 12192000"/>
              <a:gd name="connsiteY4249" fmla="*/ 1257965 h 6858000"/>
              <a:gd name="connsiteX4250" fmla="*/ 5704421 w 12192000"/>
              <a:gd name="connsiteY4250" fmla="*/ 1247038 h 6858000"/>
              <a:gd name="connsiteX4251" fmla="*/ 5720662 w 12192000"/>
              <a:gd name="connsiteY4251" fmla="*/ 1239348 h 6858000"/>
              <a:gd name="connsiteX4252" fmla="*/ 5727306 w 12192000"/>
              <a:gd name="connsiteY4252" fmla="*/ 1240562 h 6858000"/>
              <a:gd name="connsiteX4253" fmla="*/ 5743548 w 12192000"/>
              <a:gd name="connsiteY4253" fmla="*/ 1235706 h 6858000"/>
              <a:gd name="connsiteX4254" fmla="*/ 5749454 w 12192000"/>
              <a:gd name="connsiteY4254" fmla="*/ 1241776 h 6858000"/>
              <a:gd name="connsiteX4255" fmla="*/ 5757575 w 12192000"/>
              <a:gd name="connsiteY4255" fmla="*/ 1243395 h 6858000"/>
              <a:gd name="connsiteX4256" fmla="*/ 5752407 w 12192000"/>
              <a:gd name="connsiteY4256" fmla="*/ 1240562 h 6858000"/>
              <a:gd name="connsiteX4257" fmla="*/ 5747978 w 12192000"/>
              <a:gd name="connsiteY4257" fmla="*/ 1233277 h 6858000"/>
              <a:gd name="connsiteX4258" fmla="*/ 5753145 w 12192000"/>
              <a:gd name="connsiteY4258" fmla="*/ 1231254 h 6858000"/>
              <a:gd name="connsiteX4259" fmla="*/ 5759051 w 12192000"/>
              <a:gd name="connsiteY4259" fmla="*/ 1238539 h 6858000"/>
              <a:gd name="connsiteX4260" fmla="*/ 5765695 w 12192000"/>
              <a:gd name="connsiteY4260" fmla="*/ 1238134 h 6858000"/>
              <a:gd name="connsiteX4261" fmla="*/ 5769386 w 12192000"/>
              <a:gd name="connsiteY4261" fmla="*/ 1235706 h 6858000"/>
              <a:gd name="connsiteX4262" fmla="*/ 5763480 w 12192000"/>
              <a:gd name="connsiteY4262" fmla="*/ 1234896 h 6858000"/>
              <a:gd name="connsiteX4263" fmla="*/ 5756837 w 12192000"/>
              <a:gd name="connsiteY4263" fmla="*/ 1229230 h 6858000"/>
              <a:gd name="connsiteX4264" fmla="*/ 5750931 w 12192000"/>
              <a:gd name="connsiteY4264" fmla="*/ 1221945 h 6858000"/>
              <a:gd name="connsiteX4265" fmla="*/ 5756098 w 12192000"/>
              <a:gd name="connsiteY4265" fmla="*/ 1212637 h 6858000"/>
              <a:gd name="connsiteX4266" fmla="*/ 5753145 w 12192000"/>
              <a:gd name="connsiteY4266" fmla="*/ 1200496 h 6858000"/>
              <a:gd name="connsiteX4267" fmla="*/ 5762742 w 12192000"/>
              <a:gd name="connsiteY4267" fmla="*/ 1193211 h 6858000"/>
              <a:gd name="connsiteX4268" fmla="*/ 5759790 w 12192000"/>
              <a:gd name="connsiteY4268" fmla="*/ 1191592 h 6858000"/>
              <a:gd name="connsiteX4269" fmla="*/ 5762742 w 12192000"/>
              <a:gd name="connsiteY4269" fmla="*/ 1180665 h 6858000"/>
              <a:gd name="connsiteX4270" fmla="*/ 5753145 w 12192000"/>
              <a:gd name="connsiteY4270" fmla="*/ 1179046 h 6858000"/>
              <a:gd name="connsiteX4271" fmla="*/ 5745024 w 12192000"/>
              <a:gd name="connsiteY4271" fmla="*/ 1187949 h 6858000"/>
              <a:gd name="connsiteX4272" fmla="*/ 5745024 w 12192000"/>
              <a:gd name="connsiteY4272" fmla="*/ 1177427 h 6858000"/>
              <a:gd name="connsiteX4273" fmla="*/ 5739119 w 12192000"/>
              <a:gd name="connsiteY4273" fmla="*/ 1180665 h 6858000"/>
              <a:gd name="connsiteX4274" fmla="*/ 5727306 w 12192000"/>
              <a:gd name="connsiteY4274" fmla="*/ 1160429 h 6858000"/>
              <a:gd name="connsiteX4275" fmla="*/ 5736903 w 12192000"/>
              <a:gd name="connsiteY4275" fmla="*/ 1134527 h 6858000"/>
              <a:gd name="connsiteX4276" fmla="*/ 5753145 w 12192000"/>
              <a:gd name="connsiteY4276" fmla="*/ 1130480 h 6858000"/>
              <a:gd name="connsiteX4277" fmla="*/ 5728783 w 12192000"/>
              <a:gd name="connsiteY4277" fmla="*/ 1129671 h 6858000"/>
              <a:gd name="connsiteX4278" fmla="*/ 5725830 w 12192000"/>
              <a:gd name="connsiteY4278" fmla="*/ 1137360 h 6858000"/>
              <a:gd name="connsiteX4279" fmla="*/ 5716971 w 12192000"/>
              <a:gd name="connsiteY4279" fmla="*/ 1136955 h 6858000"/>
              <a:gd name="connsiteX4280" fmla="*/ 5716971 w 12192000"/>
              <a:gd name="connsiteY4280" fmla="*/ 1141003 h 6858000"/>
              <a:gd name="connsiteX4281" fmla="*/ 5707374 w 12192000"/>
              <a:gd name="connsiteY4281" fmla="*/ 1142621 h 6858000"/>
              <a:gd name="connsiteX4282" fmla="*/ 5693347 w 12192000"/>
              <a:gd name="connsiteY4282" fmla="*/ 1134527 h 6858000"/>
              <a:gd name="connsiteX4283" fmla="*/ 5688918 w 12192000"/>
              <a:gd name="connsiteY4283" fmla="*/ 1135337 h 6858000"/>
              <a:gd name="connsiteX4284" fmla="*/ 5695562 w 12192000"/>
              <a:gd name="connsiteY4284" fmla="*/ 1140598 h 6858000"/>
              <a:gd name="connsiteX4285" fmla="*/ 5695562 w 12192000"/>
              <a:gd name="connsiteY4285" fmla="*/ 1149906 h 6858000"/>
              <a:gd name="connsiteX4286" fmla="*/ 5677844 w 12192000"/>
              <a:gd name="connsiteY4286" fmla="*/ 1138170 h 6858000"/>
              <a:gd name="connsiteX4287" fmla="*/ 5671200 w 12192000"/>
              <a:gd name="connsiteY4287" fmla="*/ 1140193 h 6858000"/>
              <a:gd name="connsiteX4288" fmla="*/ 5674153 w 12192000"/>
              <a:gd name="connsiteY4288" fmla="*/ 1151930 h 6858000"/>
              <a:gd name="connsiteX4289" fmla="*/ 5664556 w 12192000"/>
              <a:gd name="connsiteY4289" fmla="*/ 1138979 h 6858000"/>
              <a:gd name="connsiteX4290" fmla="*/ 5663817 w 12192000"/>
              <a:gd name="connsiteY4290" fmla="*/ 1129671 h 6858000"/>
              <a:gd name="connsiteX4291" fmla="*/ 5671200 w 12192000"/>
              <a:gd name="connsiteY4291" fmla="*/ 1133718 h 6858000"/>
              <a:gd name="connsiteX4292" fmla="*/ 5668986 w 12192000"/>
              <a:gd name="connsiteY4292" fmla="*/ 1124814 h 6858000"/>
              <a:gd name="connsiteX4293" fmla="*/ 5677844 w 12192000"/>
              <a:gd name="connsiteY4293" fmla="*/ 1104983 h 6858000"/>
              <a:gd name="connsiteX4294" fmla="*/ 5685965 w 12192000"/>
              <a:gd name="connsiteY4294" fmla="*/ 1097293 h 6858000"/>
              <a:gd name="connsiteX4295" fmla="*/ 5682273 w 12192000"/>
              <a:gd name="connsiteY4295" fmla="*/ 1089604 h 6858000"/>
              <a:gd name="connsiteX4296" fmla="*/ 5677106 w 12192000"/>
              <a:gd name="connsiteY4296" fmla="*/ 1088390 h 6858000"/>
              <a:gd name="connsiteX4297" fmla="*/ 5674891 w 12192000"/>
              <a:gd name="connsiteY4297" fmla="*/ 1079486 h 6858000"/>
              <a:gd name="connsiteX4298" fmla="*/ 5677844 w 12192000"/>
              <a:gd name="connsiteY4298" fmla="*/ 1066940 h 6858000"/>
              <a:gd name="connsiteX4299" fmla="*/ 5687442 w 12192000"/>
              <a:gd name="connsiteY4299" fmla="*/ 1069368 h 6858000"/>
              <a:gd name="connsiteX4300" fmla="*/ 5676368 w 12192000"/>
              <a:gd name="connsiteY4300" fmla="*/ 1062083 h 6858000"/>
              <a:gd name="connsiteX4301" fmla="*/ 5678583 w 12192000"/>
              <a:gd name="connsiteY4301" fmla="*/ 1052370 h 6858000"/>
              <a:gd name="connsiteX4302" fmla="*/ 5674153 w 12192000"/>
              <a:gd name="connsiteY4302" fmla="*/ 1054394 h 6858000"/>
              <a:gd name="connsiteX4303" fmla="*/ 5675629 w 12192000"/>
              <a:gd name="connsiteY4303" fmla="*/ 1061679 h 6858000"/>
              <a:gd name="connsiteX4304" fmla="*/ 5670462 w 12192000"/>
              <a:gd name="connsiteY4304" fmla="*/ 1072606 h 6858000"/>
              <a:gd name="connsiteX4305" fmla="*/ 5667509 w 12192000"/>
              <a:gd name="connsiteY4305" fmla="*/ 1063702 h 6858000"/>
              <a:gd name="connsiteX4306" fmla="*/ 5660865 w 12192000"/>
              <a:gd name="connsiteY4306" fmla="*/ 1068559 h 6858000"/>
              <a:gd name="connsiteX4307" fmla="*/ 5660127 w 12192000"/>
              <a:gd name="connsiteY4307" fmla="*/ 1074225 h 6858000"/>
              <a:gd name="connsiteX4308" fmla="*/ 5656435 w 12192000"/>
              <a:gd name="connsiteY4308" fmla="*/ 1071796 h 6858000"/>
              <a:gd name="connsiteX4309" fmla="*/ 5657911 w 12192000"/>
              <a:gd name="connsiteY4309" fmla="*/ 1062083 h 6858000"/>
              <a:gd name="connsiteX4310" fmla="*/ 5667509 w 12192000"/>
              <a:gd name="connsiteY4310" fmla="*/ 1049132 h 6858000"/>
              <a:gd name="connsiteX4311" fmla="*/ 5654958 w 12192000"/>
              <a:gd name="connsiteY4311" fmla="*/ 1062893 h 6858000"/>
              <a:gd name="connsiteX4312" fmla="*/ 5651268 w 12192000"/>
              <a:gd name="connsiteY4312" fmla="*/ 1062893 h 6858000"/>
              <a:gd name="connsiteX4313" fmla="*/ 5654958 w 12192000"/>
              <a:gd name="connsiteY4313" fmla="*/ 1079081 h 6858000"/>
              <a:gd name="connsiteX4314" fmla="*/ 5649791 w 12192000"/>
              <a:gd name="connsiteY4314" fmla="*/ 1085152 h 6858000"/>
              <a:gd name="connsiteX4315" fmla="*/ 5649791 w 12192000"/>
              <a:gd name="connsiteY4315" fmla="*/ 1091223 h 6858000"/>
              <a:gd name="connsiteX4316" fmla="*/ 5645361 w 12192000"/>
              <a:gd name="connsiteY4316" fmla="*/ 1100936 h 6858000"/>
              <a:gd name="connsiteX4317" fmla="*/ 5646838 w 12192000"/>
              <a:gd name="connsiteY4317" fmla="*/ 1107816 h 6858000"/>
              <a:gd name="connsiteX4318" fmla="*/ 5636502 w 12192000"/>
              <a:gd name="connsiteY4318" fmla="*/ 1107816 h 6858000"/>
              <a:gd name="connsiteX4319" fmla="*/ 5635765 w 12192000"/>
              <a:gd name="connsiteY4319" fmla="*/ 1104578 h 6858000"/>
              <a:gd name="connsiteX4320" fmla="*/ 5640932 w 12192000"/>
              <a:gd name="connsiteY4320" fmla="*/ 1100126 h 6858000"/>
              <a:gd name="connsiteX4321" fmla="*/ 5641670 w 12192000"/>
              <a:gd name="connsiteY4321" fmla="*/ 1087176 h 6858000"/>
              <a:gd name="connsiteX4322" fmla="*/ 5648314 w 12192000"/>
              <a:gd name="connsiteY4322" fmla="*/ 1077867 h 6858000"/>
              <a:gd name="connsiteX4323" fmla="*/ 5644623 w 12192000"/>
              <a:gd name="connsiteY4323" fmla="*/ 1079486 h 6858000"/>
              <a:gd name="connsiteX4324" fmla="*/ 5641670 w 12192000"/>
              <a:gd name="connsiteY4324" fmla="*/ 1075034 h 6858000"/>
              <a:gd name="connsiteX4325" fmla="*/ 5645361 w 12192000"/>
              <a:gd name="connsiteY4325" fmla="*/ 1070178 h 6858000"/>
              <a:gd name="connsiteX4326" fmla="*/ 5644623 w 12192000"/>
              <a:gd name="connsiteY4326" fmla="*/ 1061679 h 6858000"/>
              <a:gd name="connsiteX4327" fmla="*/ 5649791 w 12192000"/>
              <a:gd name="connsiteY4327" fmla="*/ 1048728 h 6858000"/>
              <a:gd name="connsiteX4328" fmla="*/ 5646838 w 12192000"/>
              <a:gd name="connsiteY4328" fmla="*/ 1047514 h 6858000"/>
              <a:gd name="connsiteX4329" fmla="*/ 5653482 w 12192000"/>
              <a:gd name="connsiteY4329" fmla="*/ 1036182 h 6858000"/>
              <a:gd name="connsiteX4330" fmla="*/ 5652744 w 12192000"/>
              <a:gd name="connsiteY4330" fmla="*/ 1033753 h 6858000"/>
              <a:gd name="connsiteX4331" fmla="*/ 5657911 w 12192000"/>
              <a:gd name="connsiteY4331" fmla="*/ 1022826 h 6858000"/>
              <a:gd name="connsiteX4332" fmla="*/ 5663817 w 12192000"/>
              <a:gd name="connsiteY4332" fmla="*/ 1020802 h 6858000"/>
              <a:gd name="connsiteX4333" fmla="*/ 5660865 w 12192000"/>
              <a:gd name="connsiteY4333" fmla="*/ 1019183 h 6858000"/>
              <a:gd name="connsiteX4334" fmla="*/ 5663817 w 12192000"/>
              <a:gd name="connsiteY4334" fmla="*/ 1013517 h 6858000"/>
              <a:gd name="connsiteX4335" fmla="*/ 5643885 w 12192000"/>
              <a:gd name="connsiteY4335" fmla="*/ 1032134 h 6858000"/>
              <a:gd name="connsiteX4336" fmla="*/ 5639455 w 12192000"/>
              <a:gd name="connsiteY4336" fmla="*/ 1028492 h 6858000"/>
              <a:gd name="connsiteX4337" fmla="*/ 5637241 w 12192000"/>
              <a:gd name="connsiteY4337" fmla="*/ 1029301 h 6858000"/>
              <a:gd name="connsiteX4338" fmla="*/ 5629858 w 12192000"/>
              <a:gd name="connsiteY4338" fmla="*/ 1022826 h 6858000"/>
              <a:gd name="connsiteX4339" fmla="*/ 5635026 w 12192000"/>
              <a:gd name="connsiteY4339" fmla="*/ 1022421 h 6858000"/>
              <a:gd name="connsiteX4340" fmla="*/ 5636502 w 12192000"/>
              <a:gd name="connsiteY4340" fmla="*/ 1020802 h 6858000"/>
              <a:gd name="connsiteX4341" fmla="*/ 5631335 w 12192000"/>
              <a:gd name="connsiteY4341" fmla="*/ 1019183 h 6858000"/>
              <a:gd name="connsiteX4342" fmla="*/ 5623953 w 12192000"/>
              <a:gd name="connsiteY4342" fmla="*/ 1019588 h 6858000"/>
              <a:gd name="connsiteX4343" fmla="*/ 5620999 w 12192000"/>
              <a:gd name="connsiteY4343" fmla="*/ 1017565 h 6858000"/>
              <a:gd name="connsiteX4344" fmla="*/ 5624691 w 12192000"/>
              <a:gd name="connsiteY4344" fmla="*/ 1014327 h 6858000"/>
              <a:gd name="connsiteX4345" fmla="*/ 5632812 w 12192000"/>
              <a:gd name="connsiteY4345" fmla="*/ 1013922 h 6858000"/>
              <a:gd name="connsiteX4346" fmla="*/ 5637241 w 12192000"/>
              <a:gd name="connsiteY4346" fmla="*/ 1011089 h 6858000"/>
              <a:gd name="connsiteX4347" fmla="*/ 5639455 w 12192000"/>
              <a:gd name="connsiteY4347" fmla="*/ 1007447 h 6858000"/>
              <a:gd name="connsiteX4348" fmla="*/ 5635765 w 12192000"/>
              <a:gd name="connsiteY4348" fmla="*/ 1005423 h 6858000"/>
              <a:gd name="connsiteX4349" fmla="*/ 5637241 w 12192000"/>
              <a:gd name="connsiteY4349" fmla="*/ 999757 h 6858000"/>
              <a:gd name="connsiteX4350" fmla="*/ 5646099 w 12192000"/>
              <a:gd name="connsiteY4350" fmla="*/ 1002995 h 6858000"/>
              <a:gd name="connsiteX4351" fmla="*/ 5645361 w 12192000"/>
              <a:gd name="connsiteY4351" fmla="*/ 998948 h 6858000"/>
              <a:gd name="connsiteX4352" fmla="*/ 5639455 w 12192000"/>
              <a:gd name="connsiteY4352" fmla="*/ 997329 h 6858000"/>
              <a:gd name="connsiteX4353" fmla="*/ 5643147 w 12192000"/>
              <a:gd name="connsiteY4353" fmla="*/ 993282 h 6858000"/>
              <a:gd name="connsiteX4354" fmla="*/ 5647576 w 12192000"/>
              <a:gd name="connsiteY4354" fmla="*/ 992472 h 6858000"/>
              <a:gd name="connsiteX4355" fmla="*/ 5644623 w 12192000"/>
              <a:gd name="connsiteY4355" fmla="*/ 990449 h 6858000"/>
              <a:gd name="connsiteX4356" fmla="*/ 5646099 w 12192000"/>
              <a:gd name="connsiteY4356" fmla="*/ 985187 h 6858000"/>
              <a:gd name="connsiteX4357" fmla="*/ 5648314 w 12192000"/>
              <a:gd name="connsiteY4357" fmla="*/ 983973 h 6858000"/>
              <a:gd name="connsiteX4358" fmla="*/ 5654221 w 12192000"/>
              <a:gd name="connsiteY4358" fmla="*/ 985997 h 6858000"/>
              <a:gd name="connsiteX4359" fmla="*/ 5651268 w 12192000"/>
              <a:gd name="connsiteY4359" fmla="*/ 982354 h 6858000"/>
              <a:gd name="connsiteX4360" fmla="*/ 5652744 w 12192000"/>
              <a:gd name="connsiteY4360" fmla="*/ 980736 h 6858000"/>
              <a:gd name="connsiteX4361" fmla="*/ 5644623 w 12192000"/>
              <a:gd name="connsiteY4361" fmla="*/ 983164 h 6858000"/>
              <a:gd name="connsiteX4362" fmla="*/ 5642409 w 12192000"/>
              <a:gd name="connsiteY4362" fmla="*/ 981950 h 6858000"/>
              <a:gd name="connsiteX4363" fmla="*/ 5643147 w 12192000"/>
              <a:gd name="connsiteY4363" fmla="*/ 979521 h 6858000"/>
              <a:gd name="connsiteX4364" fmla="*/ 5651268 w 12192000"/>
              <a:gd name="connsiteY4364" fmla="*/ 975879 h 6858000"/>
              <a:gd name="connsiteX4365" fmla="*/ 5638717 w 12192000"/>
              <a:gd name="connsiteY4365" fmla="*/ 977903 h 6858000"/>
              <a:gd name="connsiteX4366" fmla="*/ 5639455 w 12192000"/>
              <a:gd name="connsiteY4366" fmla="*/ 974260 h 6858000"/>
              <a:gd name="connsiteX4367" fmla="*/ 5637241 w 12192000"/>
              <a:gd name="connsiteY4367" fmla="*/ 964547 h 6858000"/>
              <a:gd name="connsiteX4368" fmla="*/ 5644623 w 12192000"/>
              <a:gd name="connsiteY4368" fmla="*/ 967785 h 6858000"/>
              <a:gd name="connsiteX4369" fmla="*/ 5651268 w 12192000"/>
              <a:gd name="connsiteY4369" fmla="*/ 965356 h 6858000"/>
              <a:gd name="connsiteX4370" fmla="*/ 5645361 w 12192000"/>
              <a:gd name="connsiteY4370" fmla="*/ 965356 h 6858000"/>
              <a:gd name="connsiteX4371" fmla="*/ 5639455 w 12192000"/>
              <a:gd name="connsiteY4371" fmla="*/ 959286 h 6858000"/>
              <a:gd name="connsiteX4372" fmla="*/ 5642409 w 12192000"/>
              <a:gd name="connsiteY4372" fmla="*/ 955643 h 6858000"/>
              <a:gd name="connsiteX4373" fmla="*/ 5638717 w 12192000"/>
              <a:gd name="connsiteY4373" fmla="*/ 951596 h 6858000"/>
              <a:gd name="connsiteX4374" fmla="*/ 5642409 w 12192000"/>
              <a:gd name="connsiteY4374" fmla="*/ 944311 h 6858000"/>
              <a:gd name="connsiteX4375" fmla="*/ 5646099 w 12192000"/>
              <a:gd name="connsiteY4375" fmla="*/ 951191 h 6858000"/>
              <a:gd name="connsiteX4376" fmla="*/ 5648314 w 12192000"/>
              <a:gd name="connsiteY4376" fmla="*/ 947954 h 6858000"/>
              <a:gd name="connsiteX4377" fmla="*/ 5646099 w 12192000"/>
              <a:gd name="connsiteY4377" fmla="*/ 943907 h 6858000"/>
              <a:gd name="connsiteX4378" fmla="*/ 5646838 w 12192000"/>
              <a:gd name="connsiteY4378" fmla="*/ 940669 h 6858000"/>
              <a:gd name="connsiteX4379" fmla="*/ 5653482 w 12192000"/>
              <a:gd name="connsiteY4379" fmla="*/ 945121 h 6858000"/>
              <a:gd name="connsiteX4380" fmla="*/ 5657173 w 12192000"/>
              <a:gd name="connsiteY4380" fmla="*/ 942288 h 6858000"/>
              <a:gd name="connsiteX4381" fmla="*/ 5667509 w 12192000"/>
              <a:gd name="connsiteY4381" fmla="*/ 946740 h 6858000"/>
              <a:gd name="connsiteX4382" fmla="*/ 5663817 w 12192000"/>
              <a:gd name="connsiteY4382" fmla="*/ 941074 h 6858000"/>
              <a:gd name="connsiteX4383" fmla="*/ 5654221 w 12192000"/>
              <a:gd name="connsiteY4383" fmla="*/ 933384 h 6858000"/>
              <a:gd name="connsiteX4384" fmla="*/ 5657911 w 12192000"/>
              <a:gd name="connsiteY4384" fmla="*/ 932979 h 6858000"/>
              <a:gd name="connsiteX4385" fmla="*/ 5661603 w 12192000"/>
              <a:gd name="connsiteY4385" fmla="*/ 926909 h 6858000"/>
              <a:gd name="connsiteX4386" fmla="*/ 5657911 w 12192000"/>
              <a:gd name="connsiteY4386" fmla="*/ 920838 h 6858000"/>
              <a:gd name="connsiteX4387" fmla="*/ 5665294 w 12192000"/>
              <a:gd name="connsiteY4387" fmla="*/ 918814 h 6858000"/>
              <a:gd name="connsiteX4388" fmla="*/ 5665294 w 12192000"/>
              <a:gd name="connsiteY4388" fmla="*/ 911934 h 6858000"/>
              <a:gd name="connsiteX4389" fmla="*/ 5667509 w 12192000"/>
              <a:gd name="connsiteY4389" fmla="*/ 911529 h 6858000"/>
              <a:gd name="connsiteX4390" fmla="*/ 5666770 w 12192000"/>
              <a:gd name="connsiteY4390" fmla="*/ 905863 h 6858000"/>
              <a:gd name="connsiteX4391" fmla="*/ 5670462 w 12192000"/>
              <a:gd name="connsiteY4391" fmla="*/ 903030 h 6858000"/>
              <a:gd name="connsiteX4392" fmla="*/ 5671939 w 12192000"/>
              <a:gd name="connsiteY4392" fmla="*/ 896555 h 6858000"/>
              <a:gd name="connsiteX4393" fmla="*/ 5683012 w 12192000"/>
              <a:gd name="connsiteY4393" fmla="*/ 901412 h 6858000"/>
              <a:gd name="connsiteX4394" fmla="*/ 5680797 w 12192000"/>
              <a:gd name="connsiteY4394" fmla="*/ 907482 h 6858000"/>
              <a:gd name="connsiteX4395" fmla="*/ 5688918 w 12192000"/>
              <a:gd name="connsiteY4395" fmla="*/ 900602 h 6858000"/>
              <a:gd name="connsiteX4396" fmla="*/ 5692609 w 12192000"/>
              <a:gd name="connsiteY4396" fmla="*/ 902221 h 6858000"/>
              <a:gd name="connsiteX4397" fmla="*/ 5691871 w 12192000"/>
              <a:gd name="connsiteY4397" fmla="*/ 906268 h 6858000"/>
              <a:gd name="connsiteX4398" fmla="*/ 5696301 w 12192000"/>
              <a:gd name="connsiteY4398" fmla="*/ 902626 h 6858000"/>
              <a:gd name="connsiteX4399" fmla="*/ 5699991 w 12192000"/>
              <a:gd name="connsiteY4399" fmla="*/ 902626 h 6858000"/>
              <a:gd name="connsiteX4400" fmla="*/ 5707374 w 12192000"/>
              <a:gd name="connsiteY4400" fmla="*/ 899793 h 6858000"/>
              <a:gd name="connsiteX4401" fmla="*/ 5716233 w 12192000"/>
              <a:gd name="connsiteY4401" fmla="*/ 900602 h 6858000"/>
              <a:gd name="connsiteX4402" fmla="*/ 5725830 w 12192000"/>
              <a:gd name="connsiteY4402" fmla="*/ 896555 h 6858000"/>
              <a:gd name="connsiteX4403" fmla="*/ 5731736 w 12192000"/>
              <a:gd name="connsiteY4403" fmla="*/ 898579 h 6858000"/>
              <a:gd name="connsiteX4404" fmla="*/ 5736165 w 12192000"/>
              <a:gd name="connsiteY4404" fmla="*/ 878343 h 6858000"/>
              <a:gd name="connsiteX4405" fmla="*/ 5739119 w 12192000"/>
              <a:gd name="connsiteY4405" fmla="*/ 882795 h 6858000"/>
              <a:gd name="connsiteX4406" fmla="*/ 5736903 w 12192000"/>
              <a:gd name="connsiteY4406" fmla="*/ 887247 h 6858000"/>
              <a:gd name="connsiteX4407" fmla="*/ 5731736 w 12192000"/>
              <a:gd name="connsiteY4407" fmla="*/ 879152 h 6858000"/>
              <a:gd name="connsiteX4408" fmla="*/ 5739857 w 12192000"/>
              <a:gd name="connsiteY4408" fmla="*/ 863368 h 6858000"/>
              <a:gd name="connsiteX4409" fmla="*/ 5745762 w 12192000"/>
              <a:gd name="connsiteY4409" fmla="*/ 868630 h 6858000"/>
              <a:gd name="connsiteX4410" fmla="*/ 5742072 w 12192000"/>
              <a:gd name="connsiteY4410" fmla="*/ 872677 h 6858000"/>
              <a:gd name="connsiteX4411" fmla="*/ 5753145 w 12192000"/>
              <a:gd name="connsiteY4411" fmla="*/ 871867 h 6858000"/>
              <a:gd name="connsiteX4412" fmla="*/ 5752407 w 12192000"/>
              <a:gd name="connsiteY4412" fmla="*/ 878748 h 6858000"/>
              <a:gd name="connsiteX4413" fmla="*/ 5747239 w 12192000"/>
              <a:gd name="connsiteY4413" fmla="*/ 875510 h 6858000"/>
              <a:gd name="connsiteX4414" fmla="*/ 5738380 w 12192000"/>
              <a:gd name="connsiteY4414" fmla="*/ 876724 h 6858000"/>
              <a:gd name="connsiteX4415" fmla="*/ 5737642 w 12192000"/>
              <a:gd name="connsiteY4415" fmla="*/ 870249 h 6858000"/>
              <a:gd name="connsiteX4416" fmla="*/ 5735427 w 12192000"/>
              <a:gd name="connsiteY4416" fmla="*/ 875510 h 6858000"/>
              <a:gd name="connsiteX4417" fmla="*/ 5732475 w 12192000"/>
              <a:gd name="connsiteY4417" fmla="*/ 872272 h 6858000"/>
              <a:gd name="connsiteX4418" fmla="*/ 5732475 w 12192000"/>
              <a:gd name="connsiteY4418" fmla="*/ 864178 h 6858000"/>
              <a:gd name="connsiteX4419" fmla="*/ 5747239 w 12192000"/>
              <a:gd name="connsiteY4419" fmla="*/ 860131 h 6858000"/>
              <a:gd name="connsiteX4420" fmla="*/ 5746501 w 12192000"/>
              <a:gd name="connsiteY4420" fmla="*/ 864583 h 6858000"/>
              <a:gd name="connsiteX4421" fmla="*/ 5742809 w 12192000"/>
              <a:gd name="connsiteY4421" fmla="*/ 860535 h 6858000"/>
              <a:gd name="connsiteX4422" fmla="*/ 5053290 w 12192000"/>
              <a:gd name="connsiteY4422" fmla="*/ 522194 h 6858000"/>
              <a:gd name="connsiteX4423" fmla="*/ 5054766 w 12192000"/>
              <a:gd name="connsiteY4423" fmla="*/ 531907 h 6858000"/>
              <a:gd name="connsiteX4424" fmla="*/ 5048860 w 12192000"/>
              <a:gd name="connsiteY4424" fmla="*/ 535954 h 6858000"/>
              <a:gd name="connsiteX4425" fmla="*/ 5045907 w 12192000"/>
              <a:gd name="connsiteY4425" fmla="*/ 529884 h 6858000"/>
              <a:gd name="connsiteX4426" fmla="*/ 5048122 w 12192000"/>
              <a:gd name="connsiteY4426" fmla="*/ 523408 h 6858000"/>
              <a:gd name="connsiteX4427" fmla="*/ 5053290 w 12192000"/>
              <a:gd name="connsiteY4427" fmla="*/ 522194 h 6858000"/>
              <a:gd name="connsiteX4428" fmla="*/ 4971345 w 12192000"/>
              <a:gd name="connsiteY4428" fmla="*/ 278961 h 6858000"/>
              <a:gd name="connsiteX4429" fmla="*/ 4981681 w 12192000"/>
              <a:gd name="connsiteY4429" fmla="*/ 281794 h 6858000"/>
              <a:gd name="connsiteX4430" fmla="*/ 4991277 w 12192000"/>
              <a:gd name="connsiteY4430" fmla="*/ 279770 h 6858000"/>
              <a:gd name="connsiteX4431" fmla="*/ 4995707 w 12192000"/>
              <a:gd name="connsiteY4431" fmla="*/ 288269 h 6858000"/>
              <a:gd name="connsiteX4432" fmla="*/ 4996445 w 12192000"/>
              <a:gd name="connsiteY4432" fmla="*/ 296363 h 6858000"/>
              <a:gd name="connsiteX4433" fmla="*/ 5008257 w 12192000"/>
              <a:gd name="connsiteY4433" fmla="*/ 302434 h 6858000"/>
              <a:gd name="connsiteX4434" fmla="*/ 5012686 w 12192000"/>
              <a:gd name="connsiteY4434" fmla="*/ 309314 h 6858000"/>
              <a:gd name="connsiteX4435" fmla="*/ 5018592 w 12192000"/>
              <a:gd name="connsiteY4435" fmla="*/ 305672 h 6858000"/>
              <a:gd name="connsiteX4436" fmla="*/ 5025975 w 12192000"/>
              <a:gd name="connsiteY4436" fmla="*/ 312957 h 6858000"/>
              <a:gd name="connsiteX4437" fmla="*/ 5017854 w 12192000"/>
              <a:gd name="connsiteY4437" fmla="*/ 318623 h 6858000"/>
              <a:gd name="connsiteX4438" fmla="*/ 5026713 w 12192000"/>
              <a:gd name="connsiteY4438" fmla="*/ 322670 h 6858000"/>
              <a:gd name="connsiteX4439" fmla="*/ 5028928 w 12192000"/>
              <a:gd name="connsiteY4439" fmla="*/ 327931 h 6858000"/>
              <a:gd name="connsiteX4440" fmla="*/ 5021545 w 12192000"/>
              <a:gd name="connsiteY4440" fmla="*/ 335621 h 6858000"/>
              <a:gd name="connsiteX4441" fmla="*/ 5014163 w 12192000"/>
              <a:gd name="connsiteY4441" fmla="*/ 331169 h 6858000"/>
              <a:gd name="connsiteX4442" fmla="*/ 5020069 w 12192000"/>
              <a:gd name="connsiteY4442" fmla="*/ 342096 h 6858000"/>
              <a:gd name="connsiteX4443" fmla="*/ 5014901 w 12192000"/>
              <a:gd name="connsiteY4443" fmla="*/ 347762 h 6858000"/>
              <a:gd name="connsiteX4444" fmla="*/ 5025975 w 12192000"/>
              <a:gd name="connsiteY4444" fmla="*/ 347762 h 6858000"/>
              <a:gd name="connsiteX4445" fmla="*/ 5025975 w 12192000"/>
              <a:gd name="connsiteY4445" fmla="*/ 355047 h 6858000"/>
              <a:gd name="connsiteX4446" fmla="*/ 5019330 w 12192000"/>
              <a:gd name="connsiteY4446" fmla="*/ 363546 h 6858000"/>
              <a:gd name="connsiteX4447" fmla="*/ 5017854 w 12192000"/>
              <a:gd name="connsiteY4447" fmla="*/ 370426 h 6858000"/>
              <a:gd name="connsiteX4448" fmla="*/ 5024499 w 12192000"/>
              <a:gd name="connsiteY4448" fmla="*/ 371236 h 6858000"/>
              <a:gd name="connsiteX4449" fmla="*/ 5031881 w 12192000"/>
              <a:gd name="connsiteY4449" fmla="*/ 385401 h 6858000"/>
              <a:gd name="connsiteX4450" fmla="*/ 5031881 w 12192000"/>
              <a:gd name="connsiteY4450" fmla="*/ 370831 h 6858000"/>
              <a:gd name="connsiteX4451" fmla="*/ 5037787 w 12192000"/>
              <a:gd name="connsiteY4451" fmla="*/ 367188 h 6858000"/>
              <a:gd name="connsiteX4452" fmla="*/ 5042217 w 12192000"/>
              <a:gd name="connsiteY4452" fmla="*/ 356261 h 6858000"/>
              <a:gd name="connsiteX4453" fmla="*/ 5051814 w 12192000"/>
              <a:gd name="connsiteY4453" fmla="*/ 351405 h 6858000"/>
              <a:gd name="connsiteX4454" fmla="*/ 5052552 w 12192000"/>
              <a:gd name="connsiteY4454" fmla="*/ 362332 h 6858000"/>
              <a:gd name="connsiteX4455" fmla="*/ 5061411 w 12192000"/>
              <a:gd name="connsiteY4455" fmla="*/ 362332 h 6858000"/>
              <a:gd name="connsiteX4456" fmla="*/ 5067317 w 12192000"/>
              <a:gd name="connsiteY4456" fmla="*/ 355047 h 6858000"/>
              <a:gd name="connsiteX4457" fmla="*/ 5068055 w 12192000"/>
              <a:gd name="connsiteY4457" fmla="*/ 340477 h 6858000"/>
              <a:gd name="connsiteX4458" fmla="*/ 5062887 w 12192000"/>
              <a:gd name="connsiteY4458" fmla="*/ 334002 h 6858000"/>
              <a:gd name="connsiteX4459" fmla="*/ 5061411 w 12192000"/>
              <a:gd name="connsiteY4459" fmla="*/ 312957 h 6858000"/>
              <a:gd name="connsiteX4460" fmla="*/ 5073222 w 12192000"/>
              <a:gd name="connsiteY4460" fmla="*/ 303648 h 6858000"/>
              <a:gd name="connsiteX4461" fmla="*/ 5079866 w 12192000"/>
              <a:gd name="connsiteY4461" fmla="*/ 308505 h 6858000"/>
              <a:gd name="connsiteX4462" fmla="*/ 5081343 w 12192000"/>
              <a:gd name="connsiteY4462" fmla="*/ 327526 h 6858000"/>
              <a:gd name="connsiteX4463" fmla="*/ 5088725 w 12192000"/>
              <a:gd name="connsiteY4463" fmla="*/ 329955 h 6858000"/>
              <a:gd name="connsiteX4464" fmla="*/ 5089464 w 12192000"/>
              <a:gd name="connsiteY4464" fmla="*/ 343715 h 6858000"/>
              <a:gd name="connsiteX4465" fmla="*/ 5097584 w 12192000"/>
              <a:gd name="connsiteY4465" fmla="*/ 343715 h 6858000"/>
              <a:gd name="connsiteX4466" fmla="*/ 5105705 w 12192000"/>
              <a:gd name="connsiteY4466" fmla="*/ 331169 h 6858000"/>
              <a:gd name="connsiteX4467" fmla="*/ 5102014 w 12192000"/>
              <a:gd name="connsiteY4467" fmla="*/ 323884 h 6858000"/>
              <a:gd name="connsiteX4468" fmla="*/ 5104967 w 12192000"/>
              <a:gd name="connsiteY4468" fmla="*/ 313766 h 6858000"/>
              <a:gd name="connsiteX4469" fmla="*/ 5124161 w 12192000"/>
              <a:gd name="connsiteY4469" fmla="*/ 302434 h 6858000"/>
              <a:gd name="connsiteX4470" fmla="*/ 5134496 w 12192000"/>
              <a:gd name="connsiteY4470" fmla="*/ 307695 h 6858000"/>
              <a:gd name="connsiteX4471" fmla="*/ 5133020 w 12192000"/>
              <a:gd name="connsiteY4471" fmla="*/ 317004 h 6858000"/>
              <a:gd name="connsiteX4472" fmla="*/ 5137450 w 12192000"/>
              <a:gd name="connsiteY4472" fmla="*/ 320646 h 6858000"/>
              <a:gd name="connsiteX4473" fmla="*/ 5137450 w 12192000"/>
              <a:gd name="connsiteY4473" fmla="*/ 327931 h 6858000"/>
              <a:gd name="connsiteX4474" fmla="*/ 5147047 w 12192000"/>
              <a:gd name="connsiteY4474" fmla="*/ 341691 h 6858000"/>
              <a:gd name="connsiteX4475" fmla="*/ 5142617 w 12192000"/>
              <a:gd name="connsiteY4475" fmla="*/ 361522 h 6858000"/>
              <a:gd name="connsiteX4476" fmla="*/ 5153691 w 12192000"/>
              <a:gd name="connsiteY4476" fmla="*/ 338454 h 6858000"/>
              <a:gd name="connsiteX4477" fmla="*/ 5144832 w 12192000"/>
              <a:gd name="connsiteY4477" fmla="*/ 322265 h 6858000"/>
              <a:gd name="connsiteX4478" fmla="*/ 5147785 w 12192000"/>
              <a:gd name="connsiteY4478" fmla="*/ 306886 h 6858000"/>
              <a:gd name="connsiteX4479" fmla="*/ 5155168 w 12192000"/>
              <a:gd name="connsiteY4479" fmla="*/ 306076 h 6858000"/>
              <a:gd name="connsiteX4480" fmla="*/ 5158859 w 12192000"/>
              <a:gd name="connsiteY4480" fmla="*/ 308505 h 6858000"/>
              <a:gd name="connsiteX4481" fmla="*/ 5166241 w 12192000"/>
              <a:gd name="connsiteY4481" fmla="*/ 306886 h 6858000"/>
              <a:gd name="connsiteX4482" fmla="*/ 5175100 w 12192000"/>
              <a:gd name="connsiteY4482" fmla="*/ 321860 h 6858000"/>
              <a:gd name="connsiteX4483" fmla="*/ 5184698 w 12192000"/>
              <a:gd name="connsiteY4483" fmla="*/ 322265 h 6858000"/>
              <a:gd name="connsiteX4484" fmla="*/ 5190603 w 12192000"/>
              <a:gd name="connsiteY4484" fmla="*/ 310528 h 6858000"/>
              <a:gd name="connsiteX4485" fmla="*/ 5195771 w 12192000"/>
              <a:gd name="connsiteY4485" fmla="*/ 302839 h 6858000"/>
              <a:gd name="connsiteX4486" fmla="*/ 5201677 w 12192000"/>
              <a:gd name="connsiteY4486" fmla="*/ 306076 h 6858000"/>
              <a:gd name="connsiteX4487" fmla="*/ 5201677 w 12192000"/>
              <a:gd name="connsiteY4487" fmla="*/ 313766 h 6858000"/>
              <a:gd name="connsiteX4488" fmla="*/ 5211274 w 12192000"/>
              <a:gd name="connsiteY4488" fmla="*/ 309719 h 6858000"/>
              <a:gd name="connsiteX4489" fmla="*/ 5220872 w 12192000"/>
              <a:gd name="connsiteY4489" fmla="*/ 308909 h 6858000"/>
              <a:gd name="connsiteX4490" fmla="*/ 5224562 w 12192000"/>
              <a:gd name="connsiteY4490" fmla="*/ 302434 h 6858000"/>
              <a:gd name="connsiteX4491" fmla="*/ 5220872 w 12192000"/>
              <a:gd name="connsiteY4491" fmla="*/ 293530 h 6858000"/>
              <a:gd name="connsiteX4492" fmla="*/ 5225300 w 12192000"/>
              <a:gd name="connsiteY4492" fmla="*/ 285841 h 6858000"/>
              <a:gd name="connsiteX4493" fmla="*/ 5231206 w 12192000"/>
              <a:gd name="connsiteY4493" fmla="*/ 288674 h 6858000"/>
              <a:gd name="connsiteX4494" fmla="*/ 5238589 w 12192000"/>
              <a:gd name="connsiteY4494" fmla="*/ 283817 h 6858000"/>
              <a:gd name="connsiteX4495" fmla="*/ 5248186 w 12192000"/>
              <a:gd name="connsiteY4495" fmla="*/ 286245 h 6858000"/>
              <a:gd name="connsiteX4496" fmla="*/ 5249663 w 12192000"/>
              <a:gd name="connsiteY4496" fmla="*/ 294744 h 6858000"/>
              <a:gd name="connsiteX4497" fmla="*/ 5254831 w 12192000"/>
              <a:gd name="connsiteY4497" fmla="*/ 299196 h 6858000"/>
              <a:gd name="connsiteX4498" fmla="*/ 5251139 w 12192000"/>
              <a:gd name="connsiteY4498" fmla="*/ 304458 h 6858000"/>
              <a:gd name="connsiteX4499" fmla="*/ 5257045 w 12192000"/>
              <a:gd name="connsiteY4499" fmla="*/ 313361 h 6858000"/>
              <a:gd name="connsiteX4500" fmla="*/ 5262951 w 12192000"/>
              <a:gd name="connsiteY4500" fmla="*/ 312552 h 6858000"/>
              <a:gd name="connsiteX4501" fmla="*/ 5265904 w 12192000"/>
              <a:gd name="connsiteY4501" fmla="*/ 304862 h 6858000"/>
              <a:gd name="connsiteX4502" fmla="*/ 5281408 w 12192000"/>
              <a:gd name="connsiteY4502" fmla="*/ 291102 h 6858000"/>
              <a:gd name="connsiteX4503" fmla="*/ 5289528 w 12192000"/>
              <a:gd name="connsiteY4503" fmla="*/ 289078 h 6858000"/>
              <a:gd name="connsiteX4504" fmla="*/ 5299125 w 12192000"/>
              <a:gd name="connsiteY4504" fmla="*/ 293530 h 6858000"/>
              <a:gd name="connsiteX4505" fmla="*/ 5290266 w 12192000"/>
              <a:gd name="connsiteY4505" fmla="*/ 295554 h 6858000"/>
              <a:gd name="connsiteX4506" fmla="*/ 5285836 w 12192000"/>
              <a:gd name="connsiteY4506" fmla="*/ 299196 h 6858000"/>
              <a:gd name="connsiteX4507" fmla="*/ 5284360 w 12192000"/>
              <a:gd name="connsiteY4507" fmla="*/ 306076 h 6858000"/>
              <a:gd name="connsiteX4508" fmla="*/ 5275501 w 12192000"/>
              <a:gd name="connsiteY4508" fmla="*/ 309719 h 6858000"/>
              <a:gd name="connsiteX4509" fmla="*/ 5279193 w 12192000"/>
              <a:gd name="connsiteY4509" fmla="*/ 318218 h 6858000"/>
              <a:gd name="connsiteX4510" fmla="*/ 5287313 w 12192000"/>
              <a:gd name="connsiteY4510" fmla="*/ 321456 h 6858000"/>
              <a:gd name="connsiteX4511" fmla="*/ 5293957 w 12192000"/>
              <a:gd name="connsiteY4511" fmla="*/ 316599 h 6858000"/>
              <a:gd name="connsiteX4512" fmla="*/ 5299125 w 12192000"/>
              <a:gd name="connsiteY4512" fmla="*/ 319027 h 6858000"/>
              <a:gd name="connsiteX4513" fmla="*/ 5300601 w 12192000"/>
              <a:gd name="connsiteY4513" fmla="*/ 331169 h 6858000"/>
              <a:gd name="connsiteX4514" fmla="*/ 5293219 w 12192000"/>
              <a:gd name="connsiteY4514" fmla="*/ 333192 h 6858000"/>
              <a:gd name="connsiteX4515" fmla="*/ 5286575 w 12192000"/>
              <a:gd name="connsiteY4515" fmla="*/ 341287 h 6858000"/>
              <a:gd name="connsiteX4516" fmla="*/ 5290266 w 12192000"/>
              <a:gd name="connsiteY4516" fmla="*/ 349786 h 6858000"/>
              <a:gd name="connsiteX4517" fmla="*/ 5292481 w 12192000"/>
              <a:gd name="connsiteY4517" fmla="*/ 347357 h 6858000"/>
              <a:gd name="connsiteX4518" fmla="*/ 5304293 w 12192000"/>
              <a:gd name="connsiteY4518" fmla="*/ 348167 h 6858000"/>
              <a:gd name="connsiteX4519" fmla="*/ 5305031 w 12192000"/>
              <a:gd name="connsiteY4519" fmla="*/ 355047 h 6858000"/>
              <a:gd name="connsiteX4520" fmla="*/ 5299864 w 12192000"/>
              <a:gd name="connsiteY4520" fmla="*/ 363141 h 6858000"/>
              <a:gd name="connsiteX4521" fmla="*/ 5306508 w 12192000"/>
              <a:gd name="connsiteY4521" fmla="*/ 358689 h 6858000"/>
              <a:gd name="connsiteX4522" fmla="*/ 5326440 w 12192000"/>
              <a:gd name="connsiteY4522" fmla="*/ 360308 h 6858000"/>
              <a:gd name="connsiteX4523" fmla="*/ 5334561 w 12192000"/>
              <a:gd name="connsiteY4523" fmla="*/ 367998 h 6858000"/>
              <a:gd name="connsiteX4524" fmla="*/ 5329393 w 12192000"/>
              <a:gd name="connsiteY4524" fmla="*/ 374069 h 6858000"/>
              <a:gd name="connsiteX4525" fmla="*/ 5322010 w 12192000"/>
              <a:gd name="connsiteY4525" fmla="*/ 374473 h 6858000"/>
              <a:gd name="connsiteX4526" fmla="*/ 5313152 w 12192000"/>
              <a:gd name="connsiteY4526" fmla="*/ 378520 h 6858000"/>
              <a:gd name="connsiteX4527" fmla="*/ 5313890 w 12192000"/>
              <a:gd name="connsiteY4527" fmla="*/ 386615 h 6858000"/>
              <a:gd name="connsiteX4528" fmla="*/ 5308723 w 12192000"/>
              <a:gd name="connsiteY4528" fmla="*/ 391067 h 6858000"/>
              <a:gd name="connsiteX4529" fmla="*/ 5308723 w 12192000"/>
              <a:gd name="connsiteY4529" fmla="*/ 399970 h 6858000"/>
              <a:gd name="connsiteX4530" fmla="*/ 5317581 w 12192000"/>
              <a:gd name="connsiteY4530" fmla="*/ 408874 h 6858000"/>
              <a:gd name="connsiteX4531" fmla="*/ 5320534 w 12192000"/>
              <a:gd name="connsiteY4531" fmla="*/ 416968 h 6858000"/>
              <a:gd name="connsiteX4532" fmla="*/ 5315367 w 12192000"/>
              <a:gd name="connsiteY4532" fmla="*/ 426681 h 6858000"/>
              <a:gd name="connsiteX4533" fmla="*/ 5307246 w 12192000"/>
              <a:gd name="connsiteY4533" fmla="*/ 427491 h 6858000"/>
              <a:gd name="connsiteX4534" fmla="*/ 5305770 w 12192000"/>
              <a:gd name="connsiteY4534" fmla="*/ 420206 h 6858000"/>
              <a:gd name="connsiteX4535" fmla="*/ 5296911 w 12192000"/>
              <a:gd name="connsiteY4535" fmla="*/ 415349 h 6858000"/>
              <a:gd name="connsiteX4536" fmla="*/ 5293219 w 12192000"/>
              <a:gd name="connsiteY4536" fmla="*/ 419801 h 6858000"/>
              <a:gd name="connsiteX4537" fmla="*/ 5297649 w 12192000"/>
              <a:gd name="connsiteY4537" fmla="*/ 431133 h 6858000"/>
              <a:gd name="connsiteX4538" fmla="*/ 5291742 w 12192000"/>
              <a:gd name="connsiteY4538" fmla="*/ 432752 h 6858000"/>
              <a:gd name="connsiteX4539" fmla="*/ 5290266 w 12192000"/>
              <a:gd name="connsiteY4539" fmla="*/ 438418 h 6858000"/>
              <a:gd name="connsiteX4540" fmla="*/ 5293957 w 12192000"/>
              <a:gd name="connsiteY4540" fmla="*/ 441656 h 6858000"/>
              <a:gd name="connsiteX4541" fmla="*/ 5292481 w 12192000"/>
              <a:gd name="connsiteY4541" fmla="*/ 447322 h 6858000"/>
              <a:gd name="connsiteX4542" fmla="*/ 5285098 w 12192000"/>
              <a:gd name="connsiteY4542" fmla="*/ 454607 h 6858000"/>
              <a:gd name="connsiteX4543" fmla="*/ 5272549 w 12192000"/>
              <a:gd name="connsiteY4543" fmla="*/ 450560 h 6858000"/>
              <a:gd name="connsiteX4544" fmla="*/ 5270334 w 12192000"/>
              <a:gd name="connsiteY4544" fmla="*/ 443679 h 6858000"/>
              <a:gd name="connsiteX4545" fmla="*/ 5265904 w 12192000"/>
              <a:gd name="connsiteY4545" fmla="*/ 443275 h 6858000"/>
              <a:gd name="connsiteX4546" fmla="*/ 5264428 w 12192000"/>
              <a:gd name="connsiteY4546" fmla="*/ 449345 h 6858000"/>
              <a:gd name="connsiteX4547" fmla="*/ 5266642 w 12192000"/>
              <a:gd name="connsiteY4547" fmla="*/ 453393 h 6858000"/>
              <a:gd name="connsiteX4548" fmla="*/ 5262213 w 12192000"/>
              <a:gd name="connsiteY4548" fmla="*/ 459059 h 6858000"/>
              <a:gd name="connsiteX4549" fmla="*/ 5237113 w 12192000"/>
              <a:gd name="connsiteY4549" fmla="*/ 463510 h 6858000"/>
              <a:gd name="connsiteX4550" fmla="*/ 5229730 w 12192000"/>
              <a:gd name="connsiteY4550" fmla="*/ 473628 h 6858000"/>
              <a:gd name="connsiteX4551" fmla="*/ 5208321 w 12192000"/>
              <a:gd name="connsiteY4551" fmla="*/ 490222 h 6858000"/>
              <a:gd name="connsiteX4552" fmla="*/ 5204630 w 12192000"/>
              <a:gd name="connsiteY4552" fmla="*/ 492650 h 6858000"/>
              <a:gd name="connsiteX4553" fmla="*/ 5204630 w 12192000"/>
              <a:gd name="connsiteY4553" fmla="*/ 490222 h 6858000"/>
              <a:gd name="connsiteX4554" fmla="*/ 5195771 w 12192000"/>
              <a:gd name="connsiteY4554" fmla="*/ 489817 h 6858000"/>
              <a:gd name="connsiteX4555" fmla="*/ 5192818 w 12192000"/>
              <a:gd name="connsiteY4555" fmla="*/ 490626 h 6858000"/>
              <a:gd name="connsiteX4556" fmla="*/ 5188388 w 12192000"/>
              <a:gd name="connsiteY4556" fmla="*/ 488198 h 6858000"/>
              <a:gd name="connsiteX4557" fmla="*/ 5178791 w 12192000"/>
              <a:gd name="connsiteY4557" fmla="*/ 499125 h 6858000"/>
              <a:gd name="connsiteX4558" fmla="*/ 5171409 w 12192000"/>
              <a:gd name="connsiteY4558" fmla="*/ 500744 h 6858000"/>
              <a:gd name="connsiteX4559" fmla="*/ 5167717 w 12192000"/>
              <a:gd name="connsiteY4559" fmla="*/ 504791 h 6858000"/>
              <a:gd name="connsiteX4560" fmla="*/ 5164027 w 12192000"/>
              <a:gd name="connsiteY4560" fmla="*/ 500744 h 6858000"/>
              <a:gd name="connsiteX4561" fmla="*/ 5168456 w 12192000"/>
              <a:gd name="connsiteY4561" fmla="*/ 495078 h 6858000"/>
              <a:gd name="connsiteX4562" fmla="*/ 5155906 w 12192000"/>
              <a:gd name="connsiteY4562" fmla="*/ 496292 h 6858000"/>
              <a:gd name="connsiteX4563" fmla="*/ 5155168 w 12192000"/>
              <a:gd name="connsiteY4563" fmla="*/ 507624 h 6858000"/>
              <a:gd name="connsiteX4564" fmla="*/ 5144094 w 12192000"/>
              <a:gd name="connsiteY4564" fmla="*/ 517337 h 6858000"/>
              <a:gd name="connsiteX4565" fmla="*/ 5133020 w 12192000"/>
              <a:gd name="connsiteY4565" fmla="*/ 514504 h 6858000"/>
              <a:gd name="connsiteX4566" fmla="*/ 5130806 w 12192000"/>
              <a:gd name="connsiteY4566" fmla="*/ 508838 h 6858000"/>
              <a:gd name="connsiteX4567" fmla="*/ 5127114 w 12192000"/>
              <a:gd name="connsiteY4567" fmla="*/ 513290 h 6858000"/>
              <a:gd name="connsiteX4568" fmla="*/ 5129329 w 12192000"/>
              <a:gd name="connsiteY4568" fmla="*/ 523408 h 6858000"/>
              <a:gd name="connsiteX4569" fmla="*/ 5116040 w 12192000"/>
              <a:gd name="connsiteY4569" fmla="*/ 527051 h 6858000"/>
              <a:gd name="connsiteX4570" fmla="*/ 5107920 w 12192000"/>
              <a:gd name="connsiteY4570" fmla="*/ 524218 h 6858000"/>
              <a:gd name="connsiteX4571" fmla="*/ 5087249 w 12192000"/>
              <a:gd name="connsiteY4571" fmla="*/ 524218 h 6858000"/>
              <a:gd name="connsiteX4572" fmla="*/ 5071008 w 12192000"/>
              <a:gd name="connsiteY4572" fmla="*/ 510457 h 6858000"/>
              <a:gd name="connsiteX4573" fmla="*/ 5062149 w 12192000"/>
              <a:gd name="connsiteY4573" fmla="*/ 510053 h 6858000"/>
              <a:gd name="connsiteX4574" fmla="*/ 5054028 w 12192000"/>
              <a:gd name="connsiteY4574" fmla="*/ 516123 h 6858000"/>
              <a:gd name="connsiteX4575" fmla="*/ 5045907 w 12192000"/>
              <a:gd name="connsiteY4575" fmla="*/ 512481 h 6858000"/>
              <a:gd name="connsiteX4576" fmla="*/ 5034834 w 12192000"/>
              <a:gd name="connsiteY4576" fmla="*/ 502363 h 6858000"/>
              <a:gd name="connsiteX4577" fmla="*/ 5036310 w 12192000"/>
              <a:gd name="connsiteY4577" fmla="*/ 492650 h 6858000"/>
              <a:gd name="connsiteX4578" fmla="*/ 5025975 w 12192000"/>
              <a:gd name="connsiteY4578" fmla="*/ 495888 h 6858000"/>
              <a:gd name="connsiteX4579" fmla="*/ 5019330 w 12192000"/>
              <a:gd name="connsiteY4579" fmla="*/ 494269 h 6858000"/>
              <a:gd name="connsiteX4580" fmla="*/ 5017854 w 12192000"/>
              <a:gd name="connsiteY4580" fmla="*/ 489007 h 6858000"/>
              <a:gd name="connsiteX4581" fmla="*/ 5009733 w 12192000"/>
              <a:gd name="connsiteY4581" fmla="*/ 493459 h 6858000"/>
              <a:gd name="connsiteX4582" fmla="*/ 5000137 w 12192000"/>
              <a:gd name="connsiteY4582" fmla="*/ 488603 h 6858000"/>
              <a:gd name="connsiteX4583" fmla="*/ 4988325 w 12192000"/>
              <a:gd name="connsiteY4583" fmla="*/ 496697 h 6858000"/>
              <a:gd name="connsiteX4584" fmla="*/ 4972083 w 12192000"/>
              <a:gd name="connsiteY4584" fmla="*/ 495078 h 6858000"/>
              <a:gd name="connsiteX4585" fmla="*/ 4964700 w 12192000"/>
              <a:gd name="connsiteY4585" fmla="*/ 490626 h 6858000"/>
              <a:gd name="connsiteX4586" fmla="*/ 4961748 w 12192000"/>
              <a:gd name="connsiteY4586" fmla="*/ 494269 h 6858000"/>
              <a:gd name="connsiteX4587" fmla="*/ 4949936 w 12192000"/>
              <a:gd name="connsiteY4587" fmla="*/ 494269 h 6858000"/>
              <a:gd name="connsiteX4588" fmla="*/ 4950674 w 12192000"/>
              <a:gd name="connsiteY4588" fmla="*/ 479294 h 6858000"/>
              <a:gd name="connsiteX4589" fmla="*/ 4954366 w 12192000"/>
              <a:gd name="connsiteY4589" fmla="*/ 476866 h 6858000"/>
              <a:gd name="connsiteX4590" fmla="*/ 4949936 w 12192000"/>
              <a:gd name="connsiteY4590" fmla="*/ 474842 h 6858000"/>
              <a:gd name="connsiteX4591" fmla="*/ 4947721 w 12192000"/>
              <a:gd name="connsiteY4591" fmla="*/ 464320 h 6858000"/>
              <a:gd name="connsiteX4592" fmla="*/ 4951412 w 12192000"/>
              <a:gd name="connsiteY4592" fmla="*/ 464320 h 6858000"/>
              <a:gd name="connsiteX4593" fmla="*/ 4951412 w 12192000"/>
              <a:gd name="connsiteY4593" fmla="*/ 460273 h 6858000"/>
              <a:gd name="connsiteX4594" fmla="*/ 4960271 w 12192000"/>
              <a:gd name="connsiteY4594" fmla="*/ 465534 h 6858000"/>
              <a:gd name="connsiteX4595" fmla="*/ 4963224 w 12192000"/>
              <a:gd name="connsiteY4595" fmla="*/ 471200 h 6858000"/>
              <a:gd name="connsiteX4596" fmla="*/ 4969130 w 12192000"/>
              <a:gd name="connsiteY4596" fmla="*/ 467962 h 6858000"/>
              <a:gd name="connsiteX4597" fmla="*/ 4975036 w 12192000"/>
              <a:gd name="connsiteY4597" fmla="*/ 469176 h 6858000"/>
              <a:gd name="connsiteX4598" fmla="*/ 4979466 w 12192000"/>
              <a:gd name="connsiteY4598" fmla="*/ 463510 h 6858000"/>
              <a:gd name="connsiteX4599" fmla="*/ 4980204 w 12192000"/>
              <a:gd name="connsiteY4599" fmla="*/ 457440 h 6858000"/>
              <a:gd name="connsiteX4600" fmla="*/ 4989063 w 12192000"/>
              <a:gd name="connsiteY4600" fmla="*/ 457035 h 6858000"/>
              <a:gd name="connsiteX4601" fmla="*/ 4996445 w 12192000"/>
              <a:gd name="connsiteY4601" fmla="*/ 451369 h 6858000"/>
              <a:gd name="connsiteX4602" fmla="*/ 5006043 w 12192000"/>
              <a:gd name="connsiteY4602" fmla="*/ 448536 h 6858000"/>
              <a:gd name="connsiteX4603" fmla="*/ 5011948 w 12192000"/>
              <a:gd name="connsiteY4603" fmla="*/ 452178 h 6858000"/>
              <a:gd name="connsiteX4604" fmla="*/ 5009733 w 12192000"/>
              <a:gd name="connsiteY4604" fmla="*/ 446917 h 6858000"/>
              <a:gd name="connsiteX4605" fmla="*/ 4999398 w 12192000"/>
              <a:gd name="connsiteY4605" fmla="*/ 443679 h 6858000"/>
              <a:gd name="connsiteX4606" fmla="*/ 4985371 w 12192000"/>
              <a:gd name="connsiteY4606" fmla="*/ 453797 h 6858000"/>
              <a:gd name="connsiteX4607" fmla="*/ 4977989 w 12192000"/>
              <a:gd name="connsiteY4607" fmla="*/ 448536 h 6858000"/>
              <a:gd name="connsiteX4608" fmla="*/ 4983157 w 12192000"/>
              <a:gd name="connsiteY4608" fmla="*/ 442061 h 6858000"/>
              <a:gd name="connsiteX4609" fmla="*/ 4992015 w 12192000"/>
              <a:gd name="connsiteY4609" fmla="*/ 435990 h 6858000"/>
              <a:gd name="connsiteX4610" fmla="*/ 4994230 w 12192000"/>
              <a:gd name="connsiteY4610" fmla="*/ 430324 h 6858000"/>
              <a:gd name="connsiteX4611" fmla="*/ 4981681 w 12192000"/>
              <a:gd name="connsiteY4611" fmla="*/ 438013 h 6858000"/>
              <a:gd name="connsiteX4612" fmla="*/ 4975774 w 12192000"/>
              <a:gd name="connsiteY4612" fmla="*/ 439228 h 6858000"/>
              <a:gd name="connsiteX4613" fmla="*/ 4973559 w 12192000"/>
              <a:gd name="connsiteY4613" fmla="*/ 433157 h 6858000"/>
              <a:gd name="connsiteX4614" fmla="*/ 4964700 w 12192000"/>
              <a:gd name="connsiteY4614" fmla="*/ 427491 h 6858000"/>
              <a:gd name="connsiteX4615" fmla="*/ 4964700 w 12192000"/>
              <a:gd name="connsiteY4615" fmla="*/ 422634 h 6858000"/>
              <a:gd name="connsiteX4616" fmla="*/ 4971345 w 12192000"/>
              <a:gd name="connsiteY4616" fmla="*/ 418587 h 6858000"/>
              <a:gd name="connsiteX4617" fmla="*/ 4972083 w 12192000"/>
              <a:gd name="connsiteY4617" fmla="*/ 414540 h 6858000"/>
              <a:gd name="connsiteX4618" fmla="*/ 4961748 w 12192000"/>
              <a:gd name="connsiteY4618" fmla="*/ 413731 h 6858000"/>
              <a:gd name="connsiteX4619" fmla="*/ 4942553 w 12192000"/>
              <a:gd name="connsiteY4619" fmla="*/ 414540 h 6858000"/>
              <a:gd name="connsiteX4620" fmla="*/ 4926312 w 12192000"/>
              <a:gd name="connsiteY4620" fmla="*/ 410898 h 6858000"/>
              <a:gd name="connsiteX4621" fmla="*/ 4926312 w 12192000"/>
              <a:gd name="connsiteY4621" fmla="*/ 413731 h 6858000"/>
              <a:gd name="connsiteX4622" fmla="*/ 4913762 w 12192000"/>
              <a:gd name="connsiteY4622" fmla="*/ 412921 h 6858000"/>
              <a:gd name="connsiteX4623" fmla="*/ 4910071 w 12192000"/>
              <a:gd name="connsiteY4623" fmla="*/ 404827 h 6858000"/>
              <a:gd name="connsiteX4624" fmla="*/ 4903426 w 12192000"/>
              <a:gd name="connsiteY4624" fmla="*/ 395114 h 6858000"/>
              <a:gd name="connsiteX4625" fmla="*/ 4907856 w 12192000"/>
              <a:gd name="connsiteY4625" fmla="*/ 395518 h 6858000"/>
              <a:gd name="connsiteX4626" fmla="*/ 4914500 w 12192000"/>
              <a:gd name="connsiteY4626" fmla="*/ 393090 h 6858000"/>
              <a:gd name="connsiteX4627" fmla="*/ 4924835 w 12192000"/>
              <a:gd name="connsiteY4627" fmla="*/ 396733 h 6858000"/>
              <a:gd name="connsiteX4628" fmla="*/ 4932956 w 12192000"/>
              <a:gd name="connsiteY4628" fmla="*/ 392685 h 6858000"/>
              <a:gd name="connsiteX4629" fmla="*/ 4941815 w 12192000"/>
              <a:gd name="connsiteY4629" fmla="*/ 391876 h 6858000"/>
              <a:gd name="connsiteX4630" fmla="*/ 4946983 w 12192000"/>
              <a:gd name="connsiteY4630" fmla="*/ 395114 h 6858000"/>
              <a:gd name="connsiteX4631" fmla="*/ 4955104 w 12192000"/>
              <a:gd name="connsiteY4631" fmla="*/ 389852 h 6858000"/>
              <a:gd name="connsiteX4632" fmla="*/ 4952889 w 12192000"/>
              <a:gd name="connsiteY4632" fmla="*/ 386210 h 6858000"/>
              <a:gd name="connsiteX4633" fmla="*/ 4954366 w 12192000"/>
              <a:gd name="connsiteY4633" fmla="*/ 383782 h 6858000"/>
              <a:gd name="connsiteX4634" fmla="*/ 4959533 w 12192000"/>
              <a:gd name="connsiteY4634" fmla="*/ 385401 h 6858000"/>
              <a:gd name="connsiteX4635" fmla="*/ 4960271 w 12192000"/>
              <a:gd name="connsiteY4635" fmla="*/ 389043 h 6858000"/>
              <a:gd name="connsiteX4636" fmla="*/ 4963224 w 12192000"/>
              <a:gd name="connsiteY4636" fmla="*/ 391876 h 6858000"/>
              <a:gd name="connsiteX4637" fmla="*/ 4966915 w 12192000"/>
              <a:gd name="connsiteY4637" fmla="*/ 396328 h 6858000"/>
              <a:gd name="connsiteX4638" fmla="*/ 4975036 w 12192000"/>
              <a:gd name="connsiteY4638" fmla="*/ 389448 h 6858000"/>
              <a:gd name="connsiteX4639" fmla="*/ 4980942 w 12192000"/>
              <a:gd name="connsiteY4639" fmla="*/ 391067 h 6858000"/>
              <a:gd name="connsiteX4640" fmla="*/ 4997922 w 12192000"/>
              <a:gd name="connsiteY4640" fmla="*/ 389043 h 6858000"/>
              <a:gd name="connsiteX4641" fmla="*/ 5003089 w 12192000"/>
              <a:gd name="connsiteY4641" fmla="*/ 381758 h 6858000"/>
              <a:gd name="connsiteX4642" fmla="*/ 5003827 w 12192000"/>
              <a:gd name="connsiteY4642" fmla="*/ 374473 h 6858000"/>
              <a:gd name="connsiteX4643" fmla="*/ 4997922 w 12192000"/>
              <a:gd name="connsiteY4643" fmla="*/ 376902 h 6858000"/>
              <a:gd name="connsiteX4644" fmla="*/ 4994230 w 12192000"/>
              <a:gd name="connsiteY4644" fmla="*/ 382163 h 6858000"/>
              <a:gd name="connsiteX4645" fmla="*/ 4985371 w 12192000"/>
              <a:gd name="connsiteY4645" fmla="*/ 383782 h 6858000"/>
              <a:gd name="connsiteX4646" fmla="*/ 4969130 w 12192000"/>
              <a:gd name="connsiteY4646" fmla="*/ 379330 h 6858000"/>
              <a:gd name="connsiteX4647" fmla="*/ 4969869 w 12192000"/>
              <a:gd name="connsiteY4647" fmla="*/ 376092 h 6858000"/>
              <a:gd name="connsiteX4648" fmla="*/ 4983157 w 12192000"/>
              <a:gd name="connsiteY4648" fmla="*/ 370831 h 6858000"/>
              <a:gd name="connsiteX4649" fmla="*/ 4991277 w 12192000"/>
              <a:gd name="connsiteY4649" fmla="*/ 370021 h 6858000"/>
              <a:gd name="connsiteX4650" fmla="*/ 4997922 w 12192000"/>
              <a:gd name="connsiteY4650" fmla="*/ 365165 h 6858000"/>
              <a:gd name="connsiteX4651" fmla="*/ 5003827 w 12192000"/>
              <a:gd name="connsiteY4651" fmla="*/ 365165 h 6858000"/>
              <a:gd name="connsiteX4652" fmla="*/ 5009733 w 12192000"/>
              <a:gd name="connsiteY4652" fmla="*/ 363141 h 6858000"/>
              <a:gd name="connsiteX4653" fmla="*/ 4998660 w 12192000"/>
              <a:gd name="connsiteY4653" fmla="*/ 357475 h 6858000"/>
              <a:gd name="connsiteX4654" fmla="*/ 4992015 w 12192000"/>
              <a:gd name="connsiteY4654" fmla="*/ 362332 h 6858000"/>
              <a:gd name="connsiteX4655" fmla="*/ 4987586 w 12192000"/>
              <a:gd name="connsiteY4655" fmla="*/ 359499 h 6858000"/>
              <a:gd name="connsiteX4656" fmla="*/ 4991277 w 12192000"/>
              <a:gd name="connsiteY4656" fmla="*/ 352214 h 6858000"/>
              <a:gd name="connsiteX4657" fmla="*/ 4991277 w 12192000"/>
              <a:gd name="connsiteY4657" fmla="*/ 347762 h 6858000"/>
              <a:gd name="connsiteX4658" fmla="*/ 4981681 w 12192000"/>
              <a:gd name="connsiteY4658" fmla="*/ 355452 h 6858000"/>
              <a:gd name="connsiteX4659" fmla="*/ 4978728 w 12192000"/>
              <a:gd name="connsiteY4659" fmla="*/ 355856 h 6858000"/>
              <a:gd name="connsiteX4660" fmla="*/ 4977251 w 12192000"/>
              <a:gd name="connsiteY4660" fmla="*/ 346548 h 6858000"/>
              <a:gd name="connsiteX4661" fmla="*/ 4975036 w 12192000"/>
              <a:gd name="connsiteY4661" fmla="*/ 351405 h 6858000"/>
              <a:gd name="connsiteX4662" fmla="*/ 4967653 w 12192000"/>
              <a:gd name="connsiteY4662" fmla="*/ 357071 h 6858000"/>
              <a:gd name="connsiteX4663" fmla="*/ 4963224 w 12192000"/>
              <a:gd name="connsiteY4663" fmla="*/ 357071 h 6858000"/>
              <a:gd name="connsiteX4664" fmla="*/ 4961748 w 12192000"/>
              <a:gd name="connsiteY4664" fmla="*/ 348572 h 6858000"/>
              <a:gd name="connsiteX4665" fmla="*/ 4955104 w 12192000"/>
              <a:gd name="connsiteY4665" fmla="*/ 352214 h 6858000"/>
              <a:gd name="connsiteX4666" fmla="*/ 4949197 w 12192000"/>
              <a:gd name="connsiteY4666" fmla="*/ 352214 h 6858000"/>
              <a:gd name="connsiteX4667" fmla="*/ 4949197 w 12192000"/>
              <a:gd name="connsiteY4667" fmla="*/ 347357 h 6858000"/>
              <a:gd name="connsiteX4668" fmla="*/ 4946245 w 12192000"/>
              <a:gd name="connsiteY4668" fmla="*/ 342906 h 6858000"/>
              <a:gd name="connsiteX4669" fmla="*/ 4941815 w 12192000"/>
              <a:gd name="connsiteY4669" fmla="*/ 351000 h 6858000"/>
              <a:gd name="connsiteX4670" fmla="*/ 4930741 w 12192000"/>
              <a:gd name="connsiteY4670" fmla="*/ 353833 h 6858000"/>
              <a:gd name="connsiteX4671" fmla="*/ 4924835 w 12192000"/>
              <a:gd name="connsiteY4671" fmla="*/ 362737 h 6858000"/>
              <a:gd name="connsiteX4672" fmla="*/ 4912285 w 12192000"/>
              <a:gd name="connsiteY4672" fmla="*/ 360308 h 6858000"/>
              <a:gd name="connsiteX4673" fmla="*/ 4904164 w 12192000"/>
              <a:gd name="connsiteY4673" fmla="*/ 352214 h 6858000"/>
              <a:gd name="connsiteX4674" fmla="*/ 4893830 w 12192000"/>
              <a:gd name="connsiteY4674" fmla="*/ 348167 h 6858000"/>
              <a:gd name="connsiteX4675" fmla="*/ 4898997 w 12192000"/>
              <a:gd name="connsiteY4675" fmla="*/ 339263 h 6858000"/>
              <a:gd name="connsiteX4676" fmla="*/ 4907117 w 12192000"/>
              <a:gd name="connsiteY4676" fmla="*/ 341287 h 6858000"/>
              <a:gd name="connsiteX4677" fmla="*/ 4915976 w 12192000"/>
              <a:gd name="connsiteY4677" fmla="*/ 351809 h 6858000"/>
              <a:gd name="connsiteX4678" fmla="*/ 4919668 w 12192000"/>
              <a:gd name="connsiteY4678" fmla="*/ 350190 h 6858000"/>
              <a:gd name="connsiteX4679" fmla="*/ 4915976 w 12192000"/>
              <a:gd name="connsiteY4679" fmla="*/ 344120 h 6858000"/>
              <a:gd name="connsiteX4680" fmla="*/ 4909333 w 12192000"/>
              <a:gd name="connsiteY4680" fmla="*/ 333597 h 6858000"/>
              <a:gd name="connsiteX4681" fmla="*/ 4914500 w 12192000"/>
              <a:gd name="connsiteY4681" fmla="*/ 328740 h 6858000"/>
              <a:gd name="connsiteX4682" fmla="*/ 4918930 w 12192000"/>
              <a:gd name="connsiteY4682" fmla="*/ 329955 h 6858000"/>
              <a:gd name="connsiteX4683" fmla="*/ 4932956 w 12192000"/>
              <a:gd name="connsiteY4683" fmla="*/ 341691 h 6858000"/>
              <a:gd name="connsiteX4684" fmla="*/ 4935909 w 12192000"/>
              <a:gd name="connsiteY4684" fmla="*/ 340882 h 6858000"/>
              <a:gd name="connsiteX4685" fmla="*/ 4933694 w 12192000"/>
              <a:gd name="connsiteY4685" fmla="*/ 336025 h 6858000"/>
              <a:gd name="connsiteX4686" fmla="*/ 4935909 w 12192000"/>
              <a:gd name="connsiteY4686" fmla="*/ 333597 h 6858000"/>
              <a:gd name="connsiteX4687" fmla="*/ 4942553 w 12192000"/>
              <a:gd name="connsiteY4687" fmla="*/ 332788 h 6858000"/>
              <a:gd name="connsiteX4688" fmla="*/ 4929265 w 12192000"/>
              <a:gd name="connsiteY4688" fmla="*/ 329145 h 6858000"/>
              <a:gd name="connsiteX4689" fmla="*/ 4924097 w 12192000"/>
              <a:gd name="connsiteY4689" fmla="*/ 321860 h 6858000"/>
              <a:gd name="connsiteX4690" fmla="*/ 4932956 w 12192000"/>
              <a:gd name="connsiteY4690" fmla="*/ 318623 h 6858000"/>
              <a:gd name="connsiteX4691" fmla="*/ 4941815 w 12192000"/>
              <a:gd name="connsiteY4691" fmla="*/ 321860 h 6858000"/>
              <a:gd name="connsiteX4692" fmla="*/ 4938124 w 12192000"/>
              <a:gd name="connsiteY4692" fmla="*/ 317408 h 6858000"/>
              <a:gd name="connsiteX4693" fmla="*/ 4932956 w 12192000"/>
              <a:gd name="connsiteY4693" fmla="*/ 314171 h 6858000"/>
              <a:gd name="connsiteX4694" fmla="*/ 4927050 w 12192000"/>
              <a:gd name="connsiteY4694" fmla="*/ 307695 h 6858000"/>
              <a:gd name="connsiteX4695" fmla="*/ 4929265 w 12192000"/>
              <a:gd name="connsiteY4695" fmla="*/ 302029 h 6858000"/>
              <a:gd name="connsiteX4696" fmla="*/ 4937386 w 12192000"/>
              <a:gd name="connsiteY4696" fmla="*/ 304458 h 6858000"/>
              <a:gd name="connsiteX4697" fmla="*/ 4943292 w 12192000"/>
              <a:gd name="connsiteY4697" fmla="*/ 312552 h 6858000"/>
              <a:gd name="connsiteX4698" fmla="*/ 4945507 w 12192000"/>
              <a:gd name="connsiteY4698" fmla="*/ 307695 h 6858000"/>
              <a:gd name="connsiteX4699" fmla="*/ 4938124 w 12192000"/>
              <a:gd name="connsiteY4699" fmla="*/ 298792 h 6858000"/>
              <a:gd name="connsiteX4700" fmla="*/ 4945507 w 12192000"/>
              <a:gd name="connsiteY4700" fmla="*/ 294744 h 6858000"/>
              <a:gd name="connsiteX4701" fmla="*/ 4955104 w 12192000"/>
              <a:gd name="connsiteY4701" fmla="*/ 298792 h 6858000"/>
              <a:gd name="connsiteX4702" fmla="*/ 4963224 w 12192000"/>
              <a:gd name="connsiteY4702" fmla="*/ 308100 h 6858000"/>
              <a:gd name="connsiteX4703" fmla="*/ 4960271 w 12192000"/>
              <a:gd name="connsiteY4703" fmla="*/ 313766 h 6858000"/>
              <a:gd name="connsiteX4704" fmla="*/ 4966177 w 12192000"/>
              <a:gd name="connsiteY4704" fmla="*/ 315385 h 6858000"/>
              <a:gd name="connsiteX4705" fmla="*/ 4972822 w 12192000"/>
              <a:gd name="connsiteY4705" fmla="*/ 309719 h 6858000"/>
              <a:gd name="connsiteX4706" fmla="*/ 4983157 w 12192000"/>
              <a:gd name="connsiteY4706" fmla="*/ 316194 h 6858000"/>
              <a:gd name="connsiteX4707" fmla="*/ 4983157 w 12192000"/>
              <a:gd name="connsiteY4707" fmla="*/ 321860 h 6858000"/>
              <a:gd name="connsiteX4708" fmla="*/ 4987586 w 12192000"/>
              <a:gd name="connsiteY4708" fmla="*/ 321051 h 6858000"/>
              <a:gd name="connsiteX4709" fmla="*/ 4989801 w 12192000"/>
              <a:gd name="connsiteY4709" fmla="*/ 314575 h 6858000"/>
              <a:gd name="connsiteX4710" fmla="*/ 4980942 w 12192000"/>
              <a:gd name="connsiteY4710" fmla="*/ 304458 h 6858000"/>
              <a:gd name="connsiteX4711" fmla="*/ 4966915 w 12192000"/>
              <a:gd name="connsiteY4711" fmla="*/ 296363 h 6858000"/>
              <a:gd name="connsiteX4712" fmla="*/ 4966177 w 12192000"/>
              <a:gd name="connsiteY4712" fmla="*/ 293126 h 6858000"/>
              <a:gd name="connsiteX4713" fmla="*/ 4975036 w 12192000"/>
              <a:gd name="connsiteY4713" fmla="*/ 293126 h 6858000"/>
              <a:gd name="connsiteX4714" fmla="*/ 4983157 w 12192000"/>
              <a:gd name="connsiteY4714" fmla="*/ 295554 h 6858000"/>
              <a:gd name="connsiteX4715" fmla="*/ 4987586 w 12192000"/>
              <a:gd name="connsiteY4715" fmla="*/ 291102 h 6858000"/>
              <a:gd name="connsiteX4716" fmla="*/ 4979466 w 12192000"/>
              <a:gd name="connsiteY4716" fmla="*/ 288674 h 6858000"/>
              <a:gd name="connsiteX4717" fmla="*/ 4973559 w 12192000"/>
              <a:gd name="connsiteY4717" fmla="*/ 285436 h 6858000"/>
              <a:gd name="connsiteX4718" fmla="*/ 4966915 w 12192000"/>
              <a:gd name="connsiteY4718" fmla="*/ 285031 h 6858000"/>
              <a:gd name="connsiteX4719" fmla="*/ 4965439 w 12192000"/>
              <a:gd name="connsiteY4719" fmla="*/ 289078 h 6858000"/>
              <a:gd name="connsiteX4720" fmla="*/ 4959533 w 12192000"/>
              <a:gd name="connsiteY4720" fmla="*/ 289078 h 6858000"/>
              <a:gd name="connsiteX4721" fmla="*/ 4955841 w 12192000"/>
              <a:gd name="connsiteY4721" fmla="*/ 283817 h 6858000"/>
              <a:gd name="connsiteX4722" fmla="*/ 4956580 w 12192000"/>
              <a:gd name="connsiteY4722" fmla="*/ 279770 h 6858000"/>
              <a:gd name="connsiteX4723" fmla="*/ 7594325 w 12192000"/>
              <a:gd name="connsiteY4723" fmla="*/ 213397 h 6858000"/>
              <a:gd name="connsiteX4724" fmla="*/ 7600231 w 12192000"/>
              <a:gd name="connsiteY4724" fmla="*/ 219063 h 6858000"/>
              <a:gd name="connsiteX4725" fmla="*/ 7600969 w 12192000"/>
              <a:gd name="connsiteY4725" fmla="*/ 223919 h 6858000"/>
              <a:gd name="connsiteX4726" fmla="*/ 7595801 w 12192000"/>
              <a:gd name="connsiteY4726" fmla="*/ 224729 h 6858000"/>
              <a:gd name="connsiteX4727" fmla="*/ 7589157 w 12192000"/>
              <a:gd name="connsiteY4727" fmla="*/ 219063 h 6858000"/>
              <a:gd name="connsiteX4728" fmla="*/ 7589895 w 12192000"/>
              <a:gd name="connsiteY4728" fmla="*/ 214206 h 6858000"/>
              <a:gd name="connsiteX4729" fmla="*/ 2399303 w 12192000"/>
              <a:gd name="connsiteY4729" fmla="*/ 89959 h 6858000"/>
              <a:gd name="connsiteX4730" fmla="*/ 2403733 w 12192000"/>
              <a:gd name="connsiteY4730" fmla="*/ 91983 h 6858000"/>
              <a:gd name="connsiteX4731" fmla="*/ 2396350 w 12192000"/>
              <a:gd name="connsiteY4731" fmla="*/ 100481 h 6858000"/>
              <a:gd name="connsiteX4732" fmla="*/ 2396350 w 12192000"/>
              <a:gd name="connsiteY4732" fmla="*/ 106552 h 6858000"/>
              <a:gd name="connsiteX4733" fmla="*/ 2404471 w 12192000"/>
              <a:gd name="connsiteY4733" fmla="*/ 104529 h 6858000"/>
              <a:gd name="connsiteX4734" fmla="*/ 2407424 w 12192000"/>
              <a:gd name="connsiteY4734" fmla="*/ 113028 h 6858000"/>
              <a:gd name="connsiteX4735" fmla="*/ 2405209 w 12192000"/>
              <a:gd name="connsiteY4735" fmla="*/ 120313 h 6858000"/>
              <a:gd name="connsiteX4736" fmla="*/ 2408162 w 12192000"/>
              <a:gd name="connsiteY4736" fmla="*/ 125978 h 6858000"/>
              <a:gd name="connsiteX4737" fmla="*/ 2401518 w 12192000"/>
              <a:gd name="connsiteY4737" fmla="*/ 125978 h 6858000"/>
              <a:gd name="connsiteX4738" fmla="*/ 2396350 w 12192000"/>
              <a:gd name="connsiteY4738" fmla="*/ 125169 h 6858000"/>
              <a:gd name="connsiteX4739" fmla="*/ 2394874 w 12192000"/>
              <a:gd name="connsiteY4739" fmla="*/ 130430 h 6858000"/>
              <a:gd name="connsiteX4740" fmla="*/ 2399303 w 12192000"/>
              <a:gd name="connsiteY4740" fmla="*/ 138929 h 6858000"/>
              <a:gd name="connsiteX4741" fmla="*/ 2398565 w 12192000"/>
              <a:gd name="connsiteY4741" fmla="*/ 150261 h 6858000"/>
              <a:gd name="connsiteX4742" fmla="*/ 2402994 w 12192000"/>
              <a:gd name="connsiteY4742" fmla="*/ 153904 h 6858000"/>
              <a:gd name="connsiteX4743" fmla="*/ 2408162 w 12192000"/>
              <a:gd name="connsiteY4743" fmla="*/ 149857 h 6858000"/>
              <a:gd name="connsiteX4744" fmla="*/ 2409639 w 12192000"/>
              <a:gd name="connsiteY4744" fmla="*/ 141762 h 6858000"/>
              <a:gd name="connsiteX4745" fmla="*/ 2418498 w 12192000"/>
              <a:gd name="connsiteY4745" fmla="*/ 131645 h 6858000"/>
              <a:gd name="connsiteX4746" fmla="*/ 2422189 w 12192000"/>
              <a:gd name="connsiteY4746" fmla="*/ 132454 h 6858000"/>
              <a:gd name="connsiteX4747" fmla="*/ 2424403 w 12192000"/>
              <a:gd name="connsiteY4747" fmla="*/ 138929 h 6858000"/>
              <a:gd name="connsiteX4748" fmla="*/ 2431786 w 12192000"/>
              <a:gd name="connsiteY4748" fmla="*/ 144191 h 6858000"/>
              <a:gd name="connsiteX4749" fmla="*/ 2431048 w 12192000"/>
              <a:gd name="connsiteY4749" fmla="*/ 148642 h 6858000"/>
              <a:gd name="connsiteX4750" fmla="*/ 2427356 w 12192000"/>
              <a:gd name="connsiteY4750" fmla="*/ 153499 h 6858000"/>
              <a:gd name="connsiteX4751" fmla="*/ 2431786 w 12192000"/>
              <a:gd name="connsiteY4751" fmla="*/ 162403 h 6858000"/>
              <a:gd name="connsiteX4752" fmla="*/ 2448027 w 12192000"/>
              <a:gd name="connsiteY4752" fmla="*/ 168069 h 6858000"/>
              <a:gd name="connsiteX4753" fmla="*/ 2460577 w 12192000"/>
              <a:gd name="connsiteY4753" fmla="*/ 168069 h 6858000"/>
              <a:gd name="connsiteX4754" fmla="*/ 2463530 w 12192000"/>
              <a:gd name="connsiteY4754" fmla="*/ 174949 h 6858000"/>
              <a:gd name="connsiteX4755" fmla="*/ 2462054 w 12192000"/>
              <a:gd name="connsiteY4755" fmla="*/ 185471 h 6858000"/>
              <a:gd name="connsiteX4756" fmla="*/ 2464269 w 12192000"/>
              <a:gd name="connsiteY4756" fmla="*/ 191138 h 6858000"/>
              <a:gd name="connsiteX4757" fmla="*/ 2470913 w 12192000"/>
              <a:gd name="connsiteY4757" fmla="*/ 191138 h 6858000"/>
              <a:gd name="connsiteX4758" fmla="*/ 2474604 w 12192000"/>
              <a:gd name="connsiteY4758" fmla="*/ 201660 h 6858000"/>
              <a:gd name="connsiteX4759" fmla="*/ 2475342 w 12192000"/>
              <a:gd name="connsiteY4759" fmla="*/ 205707 h 6858000"/>
              <a:gd name="connsiteX4760" fmla="*/ 2487892 w 12192000"/>
              <a:gd name="connsiteY4760" fmla="*/ 210159 h 6858000"/>
              <a:gd name="connsiteX4761" fmla="*/ 2500443 w 12192000"/>
              <a:gd name="connsiteY4761" fmla="*/ 223515 h 6858000"/>
              <a:gd name="connsiteX4762" fmla="*/ 2500443 w 12192000"/>
              <a:gd name="connsiteY4762" fmla="*/ 229585 h 6858000"/>
              <a:gd name="connsiteX4763" fmla="*/ 2506349 w 12192000"/>
              <a:gd name="connsiteY4763" fmla="*/ 234442 h 6858000"/>
              <a:gd name="connsiteX4764" fmla="*/ 2506349 w 12192000"/>
              <a:gd name="connsiteY4764" fmla="*/ 238894 h 6858000"/>
              <a:gd name="connsiteX4765" fmla="*/ 2502657 w 12192000"/>
              <a:gd name="connsiteY4765" fmla="*/ 244560 h 6858000"/>
              <a:gd name="connsiteX4766" fmla="*/ 2504134 w 12192000"/>
              <a:gd name="connsiteY4766" fmla="*/ 254273 h 6858000"/>
              <a:gd name="connsiteX4767" fmla="*/ 2507087 w 12192000"/>
              <a:gd name="connsiteY4767" fmla="*/ 256701 h 6858000"/>
              <a:gd name="connsiteX4768" fmla="*/ 2506349 w 12192000"/>
              <a:gd name="connsiteY4768" fmla="*/ 263177 h 6858000"/>
              <a:gd name="connsiteX4769" fmla="*/ 2499704 w 12192000"/>
              <a:gd name="connsiteY4769" fmla="*/ 268033 h 6858000"/>
              <a:gd name="connsiteX4770" fmla="*/ 2493060 w 12192000"/>
              <a:gd name="connsiteY4770" fmla="*/ 268033 h 6858000"/>
              <a:gd name="connsiteX4771" fmla="*/ 2484201 w 12192000"/>
              <a:gd name="connsiteY4771" fmla="*/ 272890 h 6858000"/>
              <a:gd name="connsiteX4772" fmla="*/ 2490845 w 12192000"/>
              <a:gd name="connsiteY4772" fmla="*/ 277746 h 6858000"/>
              <a:gd name="connsiteX4773" fmla="*/ 2506349 w 12192000"/>
              <a:gd name="connsiteY4773" fmla="*/ 278151 h 6858000"/>
              <a:gd name="connsiteX4774" fmla="*/ 2512254 w 12192000"/>
              <a:gd name="connsiteY4774" fmla="*/ 271676 h 6858000"/>
              <a:gd name="connsiteX4775" fmla="*/ 2515946 w 12192000"/>
              <a:gd name="connsiteY4775" fmla="*/ 270462 h 6858000"/>
              <a:gd name="connsiteX4776" fmla="*/ 2516684 w 12192000"/>
              <a:gd name="connsiteY4776" fmla="*/ 276128 h 6858000"/>
              <a:gd name="connsiteX4777" fmla="*/ 2524805 w 12192000"/>
              <a:gd name="connsiteY4777" fmla="*/ 279770 h 6858000"/>
              <a:gd name="connsiteX4778" fmla="*/ 2529234 w 12192000"/>
              <a:gd name="connsiteY4778" fmla="*/ 282198 h 6858000"/>
              <a:gd name="connsiteX4779" fmla="*/ 2532925 w 12192000"/>
              <a:gd name="connsiteY4779" fmla="*/ 279770 h 6858000"/>
              <a:gd name="connsiteX4780" fmla="*/ 2532925 w 12192000"/>
              <a:gd name="connsiteY4780" fmla="*/ 274104 h 6858000"/>
              <a:gd name="connsiteX4781" fmla="*/ 2535878 w 12192000"/>
              <a:gd name="connsiteY4781" fmla="*/ 272485 h 6858000"/>
              <a:gd name="connsiteX4782" fmla="*/ 2539570 w 12192000"/>
              <a:gd name="connsiteY4782" fmla="*/ 279770 h 6858000"/>
              <a:gd name="connsiteX4783" fmla="*/ 2546214 w 12192000"/>
              <a:gd name="connsiteY4783" fmla="*/ 282198 h 6858000"/>
              <a:gd name="connsiteX4784" fmla="*/ 2542522 w 12192000"/>
              <a:gd name="connsiteY4784" fmla="*/ 287460 h 6858000"/>
              <a:gd name="connsiteX4785" fmla="*/ 2536617 w 12192000"/>
              <a:gd name="connsiteY4785" fmla="*/ 289078 h 6858000"/>
              <a:gd name="connsiteX4786" fmla="*/ 2541784 w 12192000"/>
              <a:gd name="connsiteY4786" fmla="*/ 294744 h 6858000"/>
              <a:gd name="connsiteX4787" fmla="*/ 2547690 w 12192000"/>
              <a:gd name="connsiteY4787" fmla="*/ 297577 h 6858000"/>
              <a:gd name="connsiteX4788" fmla="*/ 2545475 w 12192000"/>
              <a:gd name="connsiteY4788" fmla="*/ 302029 h 6858000"/>
              <a:gd name="connsiteX4789" fmla="*/ 2537355 w 12192000"/>
              <a:gd name="connsiteY4789" fmla="*/ 302434 h 6858000"/>
              <a:gd name="connsiteX4790" fmla="*/ 2529972 w 12192000"/>
              <a:gd name="connsiteY4790" fmla="*/ 309719 h 6858000"/>
              <a:gd name="connsiteX4791" fmla="*/ 2524066 w 12192000"/>
              <a:gd name="connsiteY4791" fmla="*/ 311338 h 6858000"/>
              <a:gd name="connsiteX4792" fmla="*/ 2518899 w 12192000"/>
              <a:gd name="connsiteY4792" fmla="*/ 321860 h 6858000"/>
              <a:gd name="connsiteX4793" fmla="*/ 2514469 w 12192000"/>
              <a:gd name="connsiteY4793" fmla="*/ 324289 h 6858000"/>
              <a:gd name="connsiteX4794" fmla="*/ 2502657 w 12192000"/>
              <a:gd name="connsiteY4794" fmla="*/ 317813 h 6858000"/>
              <a:gd name="connsiteX4795" fmla="*/ 2496751 w 12192000"/>
              <a:gd name="connsiteY4795" fmla="*/ 317813 h 6858000"/>
              <a:gd name="connsiteX4796" fmla="*/ 2491584 w 12192000"/>
              <a:gd name="connsiteY4796" fmla="*/ 313361 h 6858000"/>
              <a:gd name="connsiteX4797" fmla="*/ 2482725 w 12192000"/>
              <a:gd name="connsiteY4797" fmla="*/ 312552 h 6858000"/>
              <a:gd name="connsiteX4798" fmla="*/ 2479772 w 12192000"/>
              <a:gd name="connsiteY4798" fmla="*/ 306886 h 6858000"/>
              <a:gd name="connsiteX4799" fmla="*/ 2473866 w 12192000"/>
              <a:gd name="connsiteY4799" fmla="*/ 308100 h 6858000"/>
              <a:gd name="connsiteX4800" fmla="*/ 2470913 w 12192000"/>
              <a:gd name="connsiteY4800" fmla="*/ 305672 h 6858000"/>
              <a:gd name="connsiteX4801" fmla="*/ 2464269 w 12192000"/>
              <a:gd name="connsiteY4801" fmla="*/ 305267 h 6858000"/>
              <a:gd name="connsiteX4802" fmla="*/ 2459839 w 12192000"/>
              <a:gd name="connsiteY4802" fmla="*/ 307695 h 6858000"/>
              <a:gd name="connsiteX4803" fmla="*/ 2453933 w 12192000"/>
              <a:gd name="connsiteY4803" fmla="*/ 304862 h 6858000"/>
              <a:gd name="connsiteX4804" fmla="*/ 2454671 w 12192000"/>
              <a:gd name="connsiteY4804" fmla="*/ 294340 h 6858000"/>
              <a:gd name="connsiteX4805" fmla="*/ 2460577 w 12192000"/>
              <a:gd name="connsiteY4805" fmla="*/ 292721 h 6858000"/>
              <a:gd name="connsiteX4806" fmla="*/ 2466483 w 12192000"/>
              <a:gd name="connsiteY4806" fmla="*/ 284222 h 6858000"/>
              <a:gd name="connsiteX4807" fmla="*/ 2464269 w 12192000"/>
              <a:gd name="connsiteY4807" fmla="*/ 277746 h 6858000"/>
              <a:gd name="connsiteX4808" fmla="*/ 2457624 w 12192000"/>
              <a:gd name="connsiteY4808" fmla="*/ 275318 h 6858000"/>
              <a:gd name="connsiteX4809" fmla="*/ 2443598 w 12192000"/>
              <a:gd name="connsiteY4809" fmla="*/ 275318 h 6858000"/>
              <a:gd name="connsiteX4810" fmla="*/ 2436215 w 12192000"/>
              <a:gd name="connsiteY4810" fmla="*/ 270866 h 6858000"/>
              <a:gd name="connsiteX4811" fmla="*/ 2439907 w 12192000"/>
              <a:gd name="connsiteY4811" fmla="*/ 266010 h 6858000"/>
              <a:gd name="connsiteX4812" fmla="*/ 2446551 w 12192000"/>
              <a:gd name="connsiteY4812" fmla="*/ 260748 h 6858000"/>
              <a:gd name="connsiteX4813" fmla="*/ 2445074 w 12192000"/>
              <a:gd name="connsiteY4813" fmla="*/ 253464 h 6858000"/>
              <a:gd name="connsiteX4814" fmla="*/ 2440645 w 12192000"/>
              <a:gd name="connsiteY4814" fmla="*/ 251035 h 6858000"/>
              <a:gd name="connsiteX4815" fmla="*/ 2434739 w 12192000"/>
              <a:gd name="connsiteY4815" fmla="*/ 253464 h 6858000"/>
              <a:gd name="connsiteX4816" fmla="*/ 2430309 w 12192000"/>
              <a:gd name="connsiteY4816" fmla="*/ 257915 h 6858000"/>
              <a:gd name="connsiteX4817" fmla="*/ 2425880 w 12192000"/>
              <a:gd name="connsiteY4817" fmla="*/ 254273 h 6858000"/>
              <a:gd name="connsiteX4818" fmla="*/ 2419236 w 12192000"/>
              <a:gd name="connsiteY4818" fmla="*/ 254678 h 6858000"/>
              <a:gd name="connsiteX4819" fmla="*/ 2416283 w 12192000"/>
              <a:gd name="connsiteY4819" fmla="*/ 260344 h 6858000"/>
              <a:gd name="connsiteX4820" fmla="*/ 2408162 w 12192000"/>
              <a:gd name="connsiteY4820" fmla="*/ 265605 h 6858000"/>
              <a:gd name="connsiteX4821" fmla="*/ 2408900 w 12192000"/>
              <a:gd name="connsiteY4821" fmla="*/ 276937 h 6858000"/>
              <a:gd name="connsiteX4822" fmla="*/ 2405209 w 12192000"/>
              <a:gd name="connsiteY4822" fmla="*/ 288674 h 6858000"/>
              <a:gd name="connsiteX4823" fmla="*/ 2399303 w 12192000"/>
              <a:gd name="connsiteY4823" fmla="*/ 287864 h 6858000"/>
              <a:gd name="connsiteX4824" fmla="*/ 2394135 w 12192000"/>
              <a:gd name="connsiteY4824" fmla="*/ 290697 h 6858000"/>
              <a:gd name="connsiteX4825" fmla="*/ 2387491 w 12192000"/>
              <a:gd name="connsiteY4825" fmla="*/ 295554 h 6858000"/>
              <a:gd name="connsiteX4826" fmla="*/ 2382324 w 12192000"/>
              <a:gd name="connsiteY4826" fmla="*/ 291102 h 6858000"/>
              <a:gd name="connsiteX4827" fmla="*/ 2378632 w 12192000"/>
              <a:gd name="connsiteY4827" fmla="*/ 291507 h 6858000"/>
              <a:gd name="connsiteX4828" fmla="*/ 2373465 w 12192000"/>
              <a:gd name="connsiteY4828" fmla="*/ 298387 h 6858000"/>
              <a:gd name="connsiteX4829" fmla="*/ 2366820 w 12192000"/>
              <a:gd name="connsiteY4829" fmla="*/ 304053 h 6858000"/>
              <a:gd name="connsiteX4830" fmla="*/ 2364606 w 12192000"/>
              <a:gd name="connsiteY4830" fmla="*/ 313766 h 6858000"/>
              <a:gd name="connsiteX4831" fmla="*/ 2356485 w 12192000"/>
              <a:gd name="connsiteY4831" fmla="*/ 320646 h 6858000"/>
              <a:gd name="connsiteX4832" fmla="*/ 2349103 w 12192000"/>
              <a:gd name="connsiteY4832" fmla="*/ 320646 h 6858000"/>
              <a:gd name="connsiteX4833" fmla="*/ 2342458 w 12192000"/>
              <a:gd name="connsiteY4833" fmla="*/ 324289 h 6858000"/>
              <a:gd name="connsiteX4834" fmla="*/ 2340244 w 12192000"/>
              <a:gd name="connsiteY4834" fmla="*/ 327931 h 6858000"/>
              <a:gd name="connsiteX4835" fmla="*/ 2332123 w 12192000"/>
              <a:gd name="connsiteY4835" fmla="*/ 327931 h 6858000"/>
              <a:gd name="connsiteX4836" fmla="*/ 2326217 w 12192000"/>
              <a:gd name="connsiteY4836" fmla="*/ 331169 h 6858000"/>
              <a:gd name="connsiteX4837" fmla="*/ 2319573 w 12192000"/>
              <a:gd name="connsiteY4837" fmla="*/ 330764 h 6858000"/>
              <a:gd name="connsiteX4838" fmla="*/ 2315882 w 12192000"/>
              <a:gd name="connsiteY4838" fmla="*/ 328336 h 6858000"/>
              <a:gd name="connsiteX4839" fmla="*/ 2309976 w 12192000"/>
              <a:gd name="connsiteY4839" fmla="*/ 330764 h 6858000"/>
              <a:gd name="connsiteX4840" fmla="*/ 2307761 w 12192000"/>
              <a:gd name="connsiteY4840" fmla="*/ 327122 h 6858000"/>
              <a:gd name="connsiteX4841" fmla="*/ 2307761 w 12192000"/>
              <a:gd name="connsiteY4841" fmla="*/ 314980 h 6858000"/>
              <a:gd name="connsiteX4842" fmla="*/ 2313667 w 12192000"/>
              <a:gd name="connsiteY4842" fmla="*/ 307695 h 6858000"/>
              <a:gd name="connsiteX4843" fmla="*/ 2312190 w 12192000"/>
              <a:gd name="connsiteY4843" fmla="*/ 300410 h 6858000"/>
              <a:gd name="connsiteX4844" fmla="*/ 2319573 w 12192000"/>
              <a:gd name="connsiteY4844" fmla="*/ 291102 h 6858000"/>
              <a:gd name="connsiteX4845" fmla="*/ 2318096 w 12192000"/>
              <a:gd name="connsiteY4845" fmla="*/ 285841 h 6858000"/>
              <a:gd name="connsiteX4846" fmla="*/ 2312928 w 12192000"/>
              <a:gd name="connsiteY4846" fmla="*/ 282603 h 6858000"/>
              <a:gd name="connsiteX4847" fmla="*/ 2307761 w 12192000"/>
              <a:gd name="connsiteY4847" fmla="*/ 282603 h 6858000"/>
              <a:gd name="connsiteX4848" fmla="*/ 2304070 w 12192000"/>
              <a:gd name="connsiteY4848" fmla="*/ 284627 h 6858000"/>
              <a:gd name="connsiteX4849" fmla="*/ 2296687 w 12192000"/>
              <a:gd name="connsiteY4849" fmla="*/ 284627 h 6858000"/>
              <a:gd name="connsiteX4850" fmla="*/ 2290043 w 12192000"/>
              <a:gd name="connsiteY4850" fmla="*/ 280984 h 6858000"/>
              <a:gd name="connsiteX4851" fmla="*/ 2286352 w 12192000"/>
              <a:gd name="connsiteY4851" fmla="*/ 278961 h 6858000"/>
              <a:gd name="connsiteX4852" fmla="*/ 2281922 w 12192000"/>
              <a:gd name="connsiteY4852" fmla="*/ 280579 h 6858000"/>
              <a:gd name="connsiteX4853" fmla="*/ 2279708 w 12192000"/>
              <a:gd name="connsiteY4853" fmla="*/ 288269 h 6858000"/>
              <a:gd name="connsiteX4854" fmla="*/ 2275278 w 12192000"/>
              <a:gd name="connsiteY4854" fmla="*/ 288269 h 6858000"/>
              <a:gd name="connsiteX4855" fmla="*/ 2273802 w 12192000"/>
              <a:gd name="connsiteY4855" fmla="*/ 278961 h 6858000"/>
              <a:gd name="connsiteX4856" fmla="*/ 2278969 w 12192000"/>
              <a:gd name="connsiteY4856" fmla="*/ 263177 h 6858000"/>
              <a:gd name="connsiteX4857" fmla="*/ 2278969 w 12192000"/>
              <a:gd name="connsiteY4857" fmla="*/ 255082 h 6858000"/>
              <a:gd name="connsiteX4858" fmla="*/ 2295211 w 12192000"/>
              <a:gd name="connsiteY4858" fmla="*/ 249012 h 6858000"/>
              <a:gd name="connsiteX4859" fmla="*/ 2307023 w 12192000"/>
              <a:gd name="connsiteY4859" fmla="*/ 247798 h 6858000"/>
              <a:gd name="connsiteX4860" fmla="*/ 2312928 w 12192000"/>
              <a:gd name="connsiteY4860" fmla="*/ 242536 h 6858000"/>
              <a:gd name="connsiteX4861" fmla="*/ 2312928 w 12192000"/>
              <a:gd name="connsiteY4861" fmla="*/ 229181 h 6858000"/>
              <a:gd name="connsiteX4862" fmla="*/ 2315143 w 12192000"/>
              <a:gd name="connsiteY4862" fmla="*/ 224324 h 6858000"/>
              <a:gd name="connsiteX4863" fmla="*/ 2315143 w 12192000"/>
              <a:gd name="connsiteY4863" fmla="*/ 211373 h 6858000"/>
              <a:gd name="connsiteX4864" fmla="*/ 2319573 w 12192000"/>
              <a:gd name="connsiteY4864" fmla="*/ 204088 h 6858000"/>
              <a:gd name="connsiteX4865" fmla="*/ 2332123 w 12192000"/>
              <a:gd name="connsiteY4865" fmla="*/ 193566 h 6858000"/>
              <a:gd name="connsiteX4866" fmla="*/ 2332861 w 12192000"/>
              <a:gd name="connsiteY4866" fmla="*/ 186281 h 6858000"/>
              <a:gd name="connsiteX4867" fmla="*/ 2335076 w 12192000"/>
              <a:gd name="connsiteY4867" fmla="*/ 178187 h 6858000"/>
              <a:gd name="connsiteX4868" fmla="*/ 2340244 w 12192000"/>
              <a:gd name="connsiteY4868" fmla="*/ 175354 h 6858000"/>
              <a:gd name="connsiteX4869" fmla="*/ 2337291 w 12192000"/>
              <a:gd name="connsiteY4869" fmla="*/ 169283 h 6858000"/>
              <a:gd name="connsiteX4870" fmla="*/ 2346888 w 12192000"/>
              <a:gd name="connsiteY4870" fmla="*/ 154713 h 6858000"/>
              <a:gd name="connsiteX4871" fmla="*/ 2347626 w 12192000"/>
              <a:gd name="connsiteY4871" fmla="*/ 149047 h 6858000"/>
              <a:gd name="connsiteX4872" fmla="*/ 2353532 w 12192000"/>
              <a:gd name="connsiteY4872" fmla="*/ 141358 h 6858000"/>
              <a:gd name="connsiteX4873" fmla="*/ 2353532 w 12192000"/>
              <a:gd name="connsiteY4873" fmla="*/ 134882 h 6858000"/>
              <a:gd name="connsiteX4874" fmla="*/ 2363129 w 12192000"/>
              <a:gd name="connsiteY4874" fmla="*/ 122336 h 6858000"/>
              <a:gd name="connsiteX4875" fmla="*/ 2370512 w 12192000"/>
              <a:gd name="connsiteY4875" fmla="*/ 104933 h 6858000"/>
              <a:gd name="connsiteX4876" fmla="*/ 2380109 w 12192000"/>
              <a:gd name="connsiteY4876" fmla="*/ 97244 h 6858000"/>
              <a:gd name="connsiteX4877" fmla="*/ 4987586 w 12192000"/>
              <a:gd name="connsiteY4877" fmla="*/ 922 h 6858000"/>
              <a:gd name="connsiteX4878" fmla="*/ 4988325 w 12192000"/>
              <a:gd name="connsiteY4878" fmla="*/ 4969 h 6858000"/>
              <a:gd name="connsiteX4879" fmla="*/ 4983157 w 12192000"/>
              <a:gd name="connsiteY4879" fmla="*/ 8207 h 6858000"/>
              <a:gd name="connsiteX4880" fmla="*/ 4979466 w 12192000"/>
              <a:gd name="connsiteY4880" fmla="*/ 7397 h 6858000"/>
              <a:gd name="connsiteX4881" fmla="*/ 4980204 w 12192000"/>
              <a:gd name="connsiteY4881" fmla="*/ 3755 h 6858000"/>
              <a:gd name="connsiteX4882" fmla="*/ 7147063 w 12192000"/>
              <a:gd name="connsiteY4882" fmla="*/ 0 h 6858000"/>
              <a:gd name="connsiteX4883" fmla="*/ 7150425 w 12192000"/>
              <a:gd name="connsiteY4883" fmla="*/ 0 h 6858000"/>
              <a:gd name="connsiteX4884" fmla="*/ 7149164 w 12192000"/>
              <a:gd name="connsiteY4884" fmla="*/ 922 h 6858000"/>
              <a:gd name="connsiteX4885" fmla="*/ 6642274 w 12192000"/>
              <a:gd name="connsiteY4885" fmla="*/ 0 h 6858000"/>
              <a:gd name="connsiteX4886" fmla="*/ 6655879 w 12192000"/>
              <a:gd name="connsiteY4886" fmla="*/ 0 h 6858000"/>
              <a:gd name="connsiteX4887" fmla="*/ 6658970 w 12192000"/>
              <a:gd name="connsiteY4887" fmla="*/ 15491 h 6858000"/>
              <a:gd name="connsiteX4888" fmla="*/ 6652326 w 12192000"/>
              <a:gd name="connsiteY4888" fmla="*/ 28442 h 6858000"/>
              <a:gd name="connsiteX4889" fmla="*/ 6654541 w 12192000"/>
              <a:gd name="connsiteY4889" fmla="*/ 34918 h 6858000"/>
              <a:gd name="connsiteX4890" fmla="*/ 6647158 w 12192000"/>
              <a:gd name="connsiteY4890" fmla="*/ 39370 h 6858000"/>
              <a:gd name="connsiteX4891" fmla="*/ 6647158 w 12192000"/>
              <a:gd name="connsiteY4891" fmla="*/ 44631 h 6858000"/>
              <a:gd name="connsiteX4892" fmla="*/ 6658232 w 12192000"/>
              <a:gd name="connsiteY4892" fmla="*/ 36537 h 6858000"/>
              <a:gd name="connsiteX4893" fmla="*/ 6660447 w 12192000"/>
              <a:gd name="connsiteY4893" fmla="*/ 29252 h 6858000"/>
              <a:gd name="connsiteX4894" fmla="*/ 6667091 w 12192000"/>
              <a:gd name="connsiteY4894" fmla="*/ 20348 h 6858000"/>
              <a:gd name="connsiteX4895" fmla="*/ 6671520 w 12192000"/>
              <a:gd name="connsiteY4895" fmla="*/ 24395 h 6858000"/>
              <a:gd name="connsiteX4896" fmla="*/ 6679641 w 12192000"/>
              <a:gd name="connsiteY4896" fmla="*/ 25205 h 6858000"/>
              <a:gd name="connsiteX4897" fmla="*/ 6675211 w 12192000"/>
              <a:gd name="connsiteY4897" fmla="*/ 16706 h 6858000"/>
              <a:gd name="connsiteX4898" fmla="*/ 6664876 w 12192000"/>
              <a:gd name="connsiteY4898" fmla="*/ 12658 h 6858000"/>
              <a:gd name="connsiteX4899" fmla="*/ 6664138 w 12192000"/>
              <a:gd name="connsiteY4899" fmla="*/ 5374 h 6858000"/>
              <a:gd name="connsiteX4900" fmla="*/ 6671057 w 12192000"/>
              <a:gd name="connsiteY4900" fmla="*/ 0 h 6858000"/>
              <a:gd name="connsiteX4901" fmla="*/ 6709127 w 12192000"/>
              <a:gd name="connsiteY4901" fmla="*/ 0 h 6858000"/>
              <a:gd name="connsiteX4902" fmla="*/ 6712124 w 12192000"/>
              <a:gd name="connsiteY4902" fmla="*/ 4564 h 6858000"/>
              <a:gd name="connsiteX4903" fmla="*/ 6718768 w 12192000"/>
              <a:gd name="connsiteY4903" fmla="*/ 9016 h 6858000"/>
              <a:gd name="connsiteX4904" fmla="*/ 6720244 w 12192000"/>
              <a:gd name="connsiteY4904" fmla="*/ 2945 h 6858000"/>
              <a:gd name="connsiteX4905" fmla="*/ 6717782 w 12192000"/>
              <a:gd name="connsiteY4905" fmla="*/ 0 h 6858000"/>
              <a:gd name="connsiteX4906" fmla="*/ 7087889 w 12192000"/>
              <a:gd name="connsiteY4906" fmla="*/ 0 h 6858000"/>
              <a:gd name="connsiteX4907" fmla="*/ 7087889 w 12192000"/>
              <a:gd name="connsiteY4907" fmla="*/ 2136 h 6858000"/>
              <a:gd name="connsiteX4908" fmla="*/ 7092319 w 12192000"/>
              <a:gd name="connsiteY4908" fmla="*/ 7802 h 6858000"/>
              <a:gd name="connsiteX4909" fmla="*/ 7092827 w 12192000"/>
              <a:gd name="connsiteY4909" fmla="*/ 0 h 6858000"/>
              <a:gd name="connsiteX4910" fmla="*/ 7116681 w 12192000"/>
              <a:gd name="connsiteY4910" fmla="*/ 0 h 6858000"/>
              <a:gd name="connsiteX4911" fmla="*/ 7116681 w 12192000"/>
              <a:gd name="connsiteY4911" fmla="*/ 2541 h 6858000"/>
              <a:gd name="connsiteX4912" fmla="*/ 7118896 w 12192000"/>
              <a:gd name="connsiteY4912" fmla="*/ 11040 h 6858000"/>
              <a:gd name="connsiteX4913" fmla="*/ 7126278 w 12192000"/>
              <a:gd name="connsiteY4913" fmla="*/ 4969 h 6858000"/>
              <a:gd name="connsiteX4914" fmla="*/ 7129969 w 12192000"/>
              <a:gd name="connsiteY4914" fmla="*/ 7397 h 6858000"/>
              <a:gd name="connsiteX4915" fmla="*/ 7132184 w 12192000"/>
              <a:gd name="connsiteY4915" fmla="*/ 15491 h 6858000"/>
              <a:gd name="connsiteX4916" fmla="*/ 7140305 w 12192000"/>
              <a:gd name="connsiteY4916" fmla="*/ 9421 h 6858000"/>
              <a:gd name="connsiteX4917" fmla="*/ 7148425 w 12192000"/>
              <a:gd name="connsiteY4917" fmla="*/ 11849 h 6858000"/>
              <a:gd name="connsiteX4918" fmla="*/ 7149164 w 12192000"/>
              <a:gd name="connsiteY4918" fmla="*/ 18729 h 6858000"/>
              <a:gd name="connsiteX4919" fmla="*/ 7152117 w 12192000"/>
              <a:gd name="connsiteY4919" fmla="*/ 17920 h 6858000"/>
              <a:gd name="connsiteX4920" fmla="*/ 7156546 w 12192000"/>
              <a:gd name="connsiteY4920" fmla="*/ 12254 h 6858000"/>
              <a:gd name="connsiteX4921" fmla="*/ 7159499 w 12192000"/>
              <a:gd name="connsiteY4921" fmla="*/ 15087 h 6858000"/>
              <a:gd name="connsiteX4922" fmla="*/ 7158023 w 12192000"/>
              <a:gd name="connsiteY4922" fmla="*/ 18729 h 6858000"/>
              <a:gd name="connsiteX4923" fmla="*/ 7158023 w 12192000"/>
              <a:gd name="connsiteY4923" fmla="*/ 24800 h 6858000"/>
              <a:gd name="connsiteX4924" fmla="*/ 7166143 w 12192000"/>
              <a:gd name="connsiteY4924" fmla="*/ 14682 h 6858000"/>
              <a:gd name="connsiteX4925" fmla="*/ 7170573 w 12192000"/>
              <a:gd name="connsiteY4925" fmla="*/ 10635 h 6858000"/>
              <a:gd name="connsiteX4926" fmla="*/ 7175002 w 12192000"/>
              <a:gd name="connsiteY4926" fmla="*/ 12658 h 6858000"/>
              <a:gd name="connsiteX4927" fmla="*/ 7172049 w 12192000"/>
              <a:gd name="connsiteY4927" fmla="*/ 16301 h 6858000"/>
              <a:gd name="connsiteX4928" fmla="*/ 7170573 w 12192000"/>
              <a:gd name="connsiteY4928" fmla="*/ 21562 h 6858000"/>
              <a:gd name="connsiteX4929" fmla="*/ 7177955 w 12192000"/>
              <a:gd name="connsiteY4929" fmla="*/ 21562 h 6858000"/>
              <a:gd name="connsiteX4930" fmla="*/ 7181646 w 12192000"/>
              <a:gd name="connsiteY4930" fmla="*/ 25205 h 6858000"/>
              <a:gd name="connsiteX4931" fmla="*/ 7175002 w 12192000"/>
              <a:gd name="connsiteY4931" fmla="*/ 28847 h 6858000"/>
              <a:gd name="connsiteX4932" fmla="*/ 7169096 w 12192000"/>
              <a:gd name="connsiteY4932" fmla="*/ 37346 h 6858000"/>
              <a:gd name="connsiteX4933" fmla="*/ 7180170 w 12192000"/>
              <a:gd name="connsiteY4933" fmla="*/ 36537 h 6858000"/>
              <a:gd name="connsiteX4934" fmla="*/ 7186076 w 12192000"/>
              <a:gd name="connsiteY4934" fmla="*/ 25205 h 6858000"/>
              <a:gd name="connsiteX4935" fmla="*/ 7184599 w 12192000"/>
              <a:gd name="connsiteY4935" fmla="*/ 19539 h 6858000"/>
              <a:gd name="connsiteX4936" fmla="*/ 7188291 w 12192000"/>
              <a:gd name="connsiteY4936" fmla="*/ 15896 h 6858000"/>
              <a:gd name="connsiteX4937" fmla="*/ 7198626 w 12192000"/>
              <a:gd name="connsiteY4937" fmla="*/ 14682 h 6858000"/>
              <a:gd name="connsiteX4938" fmla="*/ 7205270 w 12192000"/>
              <a:gd name="connsiteY4938" fmla="*/ 19539 h 6858000"/>
              <a:gd name="connsiteX4939" fmla="*/ 7206747 w 12192000"/>
              <a:gd name="connsiteY4939" fmla="*/ 15087 h 6858000"/>
              <a:gd name="connsiteX4940" fmla="*/ 7201579 w 12192000"/>
              <a:gd name="connsiteY4940" fmla="*/ 8611 h 6858000"/>
              <a:gd name="connsiteX4941" fmla="*/ 7201579 w 12192000"/>
              <a:gd name="connsiteY4941" fmla="*/ 6183 h 6858000"/>
              <a:gd name="connsiteX4942" fmla="*/ 7211176 w 12192000"/>
              <a:gd name="connsiteY4942" fmla="*/ 9826 h 6858000"/>
              <a:gd name="connsiteX4943" fmla="*/ 7217820 w 12192000"/>
              <a:gd name="connsiteY4943" fmla="*/ 17920 h 6858000"/>
              <a:gd name="connsiteX4944" fmla="*/ 7231847 w 12192000"/>
              <a:gd name="connsiteY4944" fmla="*/ 18729 h 6858000"/>
              <a:gd name="connsiteX4945" fmla="*/ 7241444 w 12192000"/>
              <a:gd name="connsiteY4945" fmla="*/ 22372 h 6858000"/>
              <a:gd name="connsiteX4946" fmla="*/ 7248827 w 12192000"/>
              <a:gd name="connsiteY4946" fmla="*/ 18325 h 6858000"/>
              <a:gd name="connsiteX4947" fmla="*/ 7248088 w 12192000"/>
              <a:gd name="connsiteY4947" fmla="*/ 13873 h 6858000"/>
              <a:gd name="connsiteX4948" fmla="*/ 7259900 w 12192000"/>
              <a:gd name="connsiteY4948" fmla="*/ 16301 h 6858000"/>
              <a:gd name="connsiteX4949" fmla="*/ 7270236 w 12192000"/>
              <a:gd name="connsiteY4949" fmla="*/ 22372 h 6858000"/>
              <a:gd name="connsiteX4950" fmla="*/ 7272450 w 12192000"/>
              <a:gd name="connsiteY4950" fmla="*/ 18325 h 6858000"/>
              <a:gd name="connsiteX4951" fmla="*/ 7283524 w 12192000"/>
              <a:gd name="connsiteY4951" fmla="*/ 22776 h 6858000"/>
              <a:gd name="connsiteX4952" fmla="*/ 7334463 w 12192000"/>
              <a:gd name="connsiteY4952" fmla="*/ 47869 h 6858000"/>
              <a:gd name="connsiteX4953" fmla="*/ 7369160 w 12192000"/>
              <a:gd name="connsiteY4953" fmla="*/ 68914 h 6858000"/>
              <a:gd name="connsiteX4954" fmla="*/ 7375805 w 12192000"/>
              <a:gd name="connsiteY4954" fmla="*/ 76603 h 6858000"/>
              <a:gd name="connsiteX4955" fmla="*/ 7385402 w 12192000"/>
              <a:gd name="connsiteY4955" fmla="*/ 79032 h 6858000"/>
              <a:gd name="connsiteX4956" fmla="*/ 7397214 w 12192000"/>
              <a:gd name="connsiteY4956" fmla="*/ 95220 h 6858000"/>
              <a:gd name="connsiteX4957" fmla="*/ 7404596 w 12192000"/>
              <a:gd name="connsiteY4957" fmla="*/ 96839 h 6858000"/>
              <a:gd name="connsiteX4958" fmla="*/ 7403120 w 12192000"/>
              <a:gd name="connsiteY4958" fmla="*/ 91578 h 6858000"/>
              <a:gd name="connsiteX4959" fmla="*/ 7403120 w 12192000"/>
              <a:gd name="connsiteY4959" fmla="*/ 87935 h 6858000"/>
              <a:gd name="connsiteX4960" fmla="*/ 7407549 w 12192000"/>
              <a:gd name="connsiteY4960" fmla="*/ 87935 h 6858000"/>
              <a:gd name="connsiteX4961" fmla="*/ 7422314 w 12192000"/>
              <a:gd name="connsiteY4961" fmla="*/ 100077 h 6858000"/>
              <a:gd name="connsiteX4962" fmla="*/ 7429696 w 12192000"/>
              <a:gd name="connsiteY4962" fmla="*/ 100886 h 6858000"/>
              <a:gd name="connsiteX4963" fmla="*/ 7442247 w 12192000"/>
              <a:gd name="connsiteY4963" fmla="*/ 111004 h 6858000"/>
              <a:gd name="connsiteX4964" fmla="*/ 7449629 w 12192000"/>
              <a:gd name="connsiteY4964" fmla="*/ 108171 h 6858000"/>
              <a:gd name="connsiteX4965" fmla="*/ 7441508 w 12192000"/>
              <a:gd name="connsiteY4965" fmla="*/ 97649 h 6858000"/>
              <a:gd name="connsiteX4966" fmla="*/ 7439294 w 12192000"/>
              <a:gd name="connsiteY4966" fmla="*/ 93197 h 6858000"/>
              <a:gd name="connsiteX4967" fmla="*/ 7444461 w 12192000"/>
              <a:gd name="connsiteY4967" fmla="*/ 93197 h 6858000"/>
              <a:gd name="connsiteX4968" fmla="*/ 7455535 w 12192000"/>
              <a:gd name="connsiteY4968" fmla="*/ 102910 h 6858000"/>
              <a:gd name="connsiteX4969" fmla="*/ 7454058 w 12192000"/>
              <a:gd name="connsiteY4969" fmla="*/ 111409 h 6858000"/>
              <a:gd name="connsiteX4970" fmla="*/ 7474729 w 12192000"/>
              <a:gd name="connsiteY4970" fmla="*/ 124360 h 6858000"/>
              <a:gd name="connsiteX4971" fmla="*/ 7473253 w 12192000"/>
              <a:gd name="connsiteY4971" fmla="*/ 130430 h 6858000"/>
              <a:gd name="connsiteX4972" fmla="*/ 7484326 w 12192000"/>
              <a:gd name="connsiteY4972" fmla="*/ 135287 h 6858000"/>
              <a:gd name="connsiteX4973" fmla="*/ 7486541 w 12192000"/>
              <a:gd name="connsiteY4973" fmla="*/ 130835 h 6858000"/>
              <a:gd name="connsiteX4974" fmla="*/ 7495400 w 12192000"/>
              <a:gd name="connsiteY4974" fmla="*/ 132859 h 6858000"/>
              <a:gd name="connsiteX4975" fmla="*/ 7505735 w 12192000"/>
              <a:gd name="connsiteY4975" fmla="*/ 142977 h 6858000"/>
              <a:gd name="connsiteX4976" fmla="*/ 7509427 w 12192000"/>
              <a:gd name="connsiteY4976" fmla="*/ 154309 h 6858000"/>
              <a:gd name="connsiteX4977" fmla="*/ 7515333 w 12192000"/>
              <a:gd name="connsiteY4977" fmla="*/ 157546 h 6858000"/>
              <a:gd name="connsiteX4978" fmla="*/ 7523453 w 12192000"/>
              <a:gd name="connsiteY4978" fmla="*/ 169283 h 6858000"/>
              <a:gd name="connsiteX4979" fmla="*/ 7527145 w 12192000"/>
              <a:gd name="connsiteY4979" fmla="*/ 168069 h 6858000"/>
              <a:gd name="connsiteX4980" fmla="*/ 7530836 w 12192000"/>
              <a:gd name="connsiteY4980" fmla="*/ 171711 h 6858000"/>
              <a:gd name="connsiteX4981" fmla="*/ 7531574 w 12192000"/>
              <a:gd name="connsiteY4981" fmla="*/ 183043 h 6858000"/>
              <a:gd name="connsiteX4982" fmla="*/ 7531574 w 12192000"/>
              <a:gd name="connsiteY4982" fmla="*/ 193971 h 6858000"/>
              <a:gd name="connsiteX4983" fmla="*/ 7529359 w 12192000"/>
              <a:gd name="connsiteY4983" fmla="*/ 207326 h 6858000"/>
              <a:gd name="connsiteX4984" fmla="*/ 7525668 w 12192000"/>
              <a:gd name="connsiteY4984" fmla="*/ 214611 h 6858000"/>
              <a:gd name="connsiteX4985" fmla="*/ 7525668 w 12192000"/>
              <a:gd name="connsiteY4985" fmla="*/ 220682 h 6858000"/>
              <a:gd name="connsiteX4986" fmla="*/ 7515333 w 12192000"/>
              <a:gd name="connsiteY4986" fmla="*/ 233633 h 6858000"/>
              <a:gd name="connsiteX4987" fmla="*/ 7513118 w 12192000"/>
              <a:gd name="connsiteY4987" fmla="*/ 239703 h 6858000"/>
              <a:gd name="connsiteX4988" fmla="*/ 7494662 w 12192000"/>
              <a:gd name="connsiteY4988" fmla="*/ 263581 h 6858000"/>
              <a:gd name="connsiteX4989" fmla="*/ 7480635 w 12192000"/>
              <a:gd name="connsiteY4989" fmla="*/ 270057 h 6858000"/>
              <a:gd name="connsiteX4990" fmla="*/ 7464394 w 12192000"/>
              <a:gd name="connsiteY4990" fmla="*/ 272890 h 6858000"/>
              <a:gd name="connsiteX4991" fmla="*/ 7457750 w 12192000"/>
              <a:gd name="connsiteY4991" fmla="*/ 278151 h 6858000"/>
              <a:gd name="connsiteX4992" fmla="*/ 7442985 w 12192000"/>
              <a:gd name="connsiteY4992" fmla="*/ 278151 h 6858000"/>
              <a:gd name="connsiteX4993" fmla="*/ 7440032 w 12192000"/>
              <a:gd name="connsiteY4993" fmla="*/ 281794 h 6858000"/>
              <a:gd name="connsiteX4994" fmla="*/ 7417146 w 12192000"/>
              <a:gd name="connsiteY4994" fmla="*/ 284222 h 6858000"/>
              <a:gd name="connsiteX4995" fmla="*/ 7388355 w 12192000"/>
              <a:gd name="connsiteY4995" fmla="*/ 282603 h 6858000"/>
              <a:gd name="connsiteX4996" fmla="*/ 7372113 w 12192000"/>
              <a:gd name="connsiteY4996" fmla="*/ 278556 h 6858000"/>
              <a:gd name="connsiteX4997" fmla="*/ 7360301 w 12192000"/>
              <a:gd name="connsiteY4997" fmla="*/ 270866 h 6858000"/>
              <a:gd name="connsiteX4998" fmla="*/ 7352919 w 12192000"/>
              <a:gd name="connsiteY4998" fmla="*/ 275318 h 6858000"/>
              <a:gd name="connsiteX4999" fmla="*/ 7344798 w 12192000"/>
              <a:gd name="connsiteY4999" fmla="*/ 273295 h 6858000"/>
              <a:gd name="connsiteX5000" fmla="*/ 7330772 w 12192000"/>
              <a:gd name="connsiteY5000" fmla="*/ 273295 h 6858000"/>
              <a:gd name="connsiteX5001" fmla="*/ 7329295 w 12192000"/>
              <a:gd name="connsiteY5001" fmla="*/ 268843 h 6858000"/>
              <a:gd name="connsiteX5002" fmla="*/ 7320436 w 12192000"/>
              <a:gd name="connsiteY5002" fmla="*/ 266414 h 6858000"/>
              <a:gd name="connsiteX5003" fmla="*/ 7313054 w 12192000"/>
              <a:gd name="connsiteY5003" fmla="*/ 271271 h 6858000"/>
              <a:gd name="connsiteX5004" fmla="*/ 7300504 w 12192000"/>
              <a:gd name="connsiteY5004" fmla="*/ 259939 h 6858000"/>
              <a:gd name="connsiteX5005" fmla="*/ 7301242 w 12192000"/>
              <a:gd name="connsiteY5005" fmla="*/ 254273 h 6858000"/>
              <a:gd name="connsiteX5006" fmla="*/ 7291645 w 12192000"/>
              <a:gd name="connsiteY5006" fmla="*/ 255892 h 6858000"/>
              <a:gd name="connsiteX5007" fmla="*/ 7282786 w 12192000"/>
              <a:gd name="connsiteY5007" fmla="*/ 254678 h 6858000"/>
              <a:gd name="connsiteX5008" fmla="*/ 7287215 w 12192000"/>
              <a:gd name="connsiteY5008" fmla="*/ 252654 h 6858000"/>
              <a:gd name="connsiteX5009" fmla="*/ 7270974 w 12192000"/>
              <a:gd name="connsiteY5009" fmla="*/ 252249 h 6858000"/>
              <a:gd name="connsiteX5010" fmla="*/ 7266544 w 12192000"/>
              <a:gd name="connsiteY5010" fmla="*/ 256701 h 6858000"/>
              <a:gd name="connsiteX5011" fmla="*/ 7256947 w 12192000"/>
              <a:gd name="connsiteY5011" fmla="*/ 256297 h 6858000"/>
              <a:gd name="connsiteX5012" fmla="*/ 7256947 w 12192000"/>
              <a:gd name="connsiteY5012" fmla="*/ 251440 h 6858000"/>
              <a:gd name="connsiteX5013" fmla="*/ 7253256 w 12192000"/>
              <a:gd name="connsiteY5013" fmla="*/ 248607 h 6858000"/>
              <a:gd name="connsiteX5014" fmla="*/ 7259162 w 12192000"/>
              <a:gd name="connsiteY5014" fmla="*/ 244560 h 6858000"/>
              <a:gd name="connsiteX5015" fmla="*/ 7252518 w 12192000"/>
              <a:gd name="connsiteY5015" fmla="*/ 238084 h 6858000"/>
              <a:gd name="connsiteX5016" fmla="*/ 7250303 w 12192000"/>
              <a:gd name="connsiteY5016" fmla="*/ 241727 h 6858000"/>
              <a:gd name="connsiteX5017" fmla="*/ 7234800 w 12192000"/>
              <a:gd name="connsiteY5017" fmla="*/ 241727 h 6858000"/>
              <a:gd name="connsiteX5018" fmla="*/ 7224465 w 12192000"/>
              <a:gd name="connsiteY5018" fmla="*/ 235251 h 6858000"/>
              <a:gd name="connsiteX5019" fmla="*/ 7222250 w 12192000"/>
              <a:gd name="connsiteY5019" fmla="*/ 238489 h 6858000"/>
              <a:gd name="connsiteX5020" fmla="*/ 7215606 w 12192000"/>
              <a:gd name="connsiteY5020" fmla="*/ 237680 h 6858000"/>
              <a:gd name="connsiteX5021" fmla="*/ 7194197 w 12192000"/>
              <a:gd name="connsiteY5021" fmla="*/ 221491 h 6858000"/>
              <a:gd name="connsiteX5022" fmla="*/ 7191982 w 12192000"/>
              <a:gd name="connsiteY5022" fmla="*/ 212587 h 6858000"/>
              <a:gd name="connsiteX5023" fmla="*/ 7179432 w 12192000"/>
              <a:gd name="connsiteY5023" fmla="*/ 211778 h 6858000"/>
              <a:gd name="connsiteX5024" fmla="*/ 7177217 w 12192000"/>
              <a:gd name="connsiteY5024" fmla="*/ 208945 h 6858000"/>
              <a:gd name="connsiteX5025" fmla="*/ 7167620 w 12192000"/>
              <a:gd name="connsiteY5025" fmla="*/ 209350 h 6858000"/>
              <a:gd name="connsiteX5026" fmla="*/ 7165405 w 12192000"/>
              <a:gd name="connsiteY5026" fmla="*/ 212183 h 6858000"/>
              <a:gd name="connsiteX5027" fmla="*/ 7175740 w 12192000"/>
              <a:gd name="connsiteY5027" fmla="*/ 218658 h 6858000"/>
              <a:gd name="connsiteX5028" fmla="*/ 7178693 w 12192000"/>
              <a:gd name="connsiteY5028" fmla="*/ 231609 h 6858000"/>
              <a:gd name="connsiteX5029" fmla="*/ 7189767 w 12192000"/>
              <a:gd name="connsiteY5029" fmla="*/ 238894 h 6858000"/>
              <a:gd name="connsiteX5030" fmla="*/ 7192720 w 12192000"/>
              <a:gd name="connsiteY5030" fmla="*/ 245774 h 6858000"/>
              <a:gd name="connsiteX5031" fmla="*/ 7207485 w 12192000"/>
              <a:gd name="connsiteY5031" fmla="*/ 249012 h 6858000"/>
              <a:gd name="connsiteX5032" fmla="*/ 7210438 w 12192000"/>
              <a:gd name="connsiteY5032" fmla="*/ 251845 h 6858000"/>
              <a:gd name="connsiteX5033" fmla="*/ 7200841 w 12192000"/>
              <a:gd name="connsiteY5033" fmla="*/ 256297 h 6858000"/>
              <a:gd name="connsiteX5034" fmla="*/ 7195673 w 12192000"/>
              <a:gd name="connsiteY5034" fmla="*/ 261963 h 6858000"/>
              <a:gd name="connsiteX5035" fmla="*/ 7198626 w 12192000"/>
              <a:gd name="connsiteY5035" fmla="*/ 264391 h 6858000"/>
              <a:gd name="connsiteX5036" fmla="*/ 7214867 w 12192000"/>
              <a:gd name="connsiteY5036" fmla="*/ 260748 h 6858000"/>
              <a:gd name="connsiteX5037" fmla="*/ 7221512 w 12192000"/>
              <a:gd name="connsiteY5037" fmla="*/ 256297 h 6858000"/>
              <a:gd name="connsiteX5038" fmla="*/ 7228156 w 12192000"/>
              <a:gd name="connsiteY5038" fmla="*/ 261153 h 6858000"/>
              <a:gd name="connsiteX5039" fmla="*/ 7220773 w 12192000"/>
              <a:gd name="connsiteY5039" fmla="*/ 263581 h 6858000"/>
              <a:gd name="connsiteX5040" fmla="*/ 7220773 w 12192000"/>
              <a:gd name="connsiteY5040" fmla="*/ 266414 h 6858000"/>
              <a:gd name="connsiteX5041" fmla="*/ 7231847 w 12192000"/>
              <a:gd name="connsiteY5041" fmla="*/ 267629 h 6858000"/>
              <a:gd name="connsiteX5042" fmla="*/ 7228894 w 12192000"/>
              <a:gd name="connsiteY5042" fmla="*/ 274509 h 6858000"/>
              <a:gd name="connsiteX5043" fmla="*/ 7219297 w 12192000"/>
              <a:gd name="connsiteY5043" fmla="*/ 276128 h 6858000"/>
              <a:gd name="connsiteX5044" fmla="*/ 7215606 w 12192000"/>
              <a:gd name="connsiteY5044" fmla="*/ 280984 h 6858000"/>
              <a:gd name="connsiteX5045" fmla="*/ 7226679 w 12192000"/>
              <a:gd name="connsiteY5045" fmla="*/ 283008 h 6858000"/>
              <a:gd name="connsiteX5046" fmla="*/ 7231109 w 12192000"/>
              <a:gd name="connsiteY5046" fmla="*/ 280175 h 6858000"/>
              <a:gd name="connsiteX5047" fmla="*/ 7239229 w 12192000"/>
              <a:gd name="connsiteY5047" fmla="*/ 280175 h 6858000"/>
              <a:gd name="connsiteX5048" fmla="*/ 7243659 w 12192000"/>
              <a:gd name="connsiteY5048" fmla="*/ 285031 h 6858000"/>
              <a:gd name="connsiteX5049" fmla="*/ 7249565 w 12192000"/>
              <a:gd name="connsiteY5049" fmla="*/ 280984 h 6858000"/>
              <a:gd name="connsiteX5050" fmla="*/ 7272450 w 12192000"/>
              <a:gd name="connsiteY5050" fmla="*/ 289483 h 6858000"/>
              <a:gd name="connsiteX5051" fmla="*/ 7283524 w 12192000"/>
              <a:gd name="connsiteY5051" fmla="*/ 303648 h 6858000"/>
              <a:gd name="connsiteX5052" fmla="*/ 7288692 w 12192000"/>
              <a:gd name="connsiteY5052" fmla="*/ 304458 h 6858000"/>
              <a:gd name="connsiteX5053" fmla="*/ 7285001 w 12192000"/>
              <a:gd name="connsiteY5053" fmla="*/ 310124 h 6858000"/>
              <a:gd name="connsiteX5054" fmla="*/ 7284262 w 12192000"/>
              <a:gd name="connsiteY5054" fmla="*/ 316194 h 6858000"/>
              <a:gd name="connsiteX5055" fmla="*/ 7287954 w 12192000"/>
              <a:gd name="connsiteY5055" fmla="*/ 317408 h 6858000"/>
              <a:gd name="connsiteX5056" fmla="*/ 7288692 w 12192000"/>
              <a:gd name="connsiteY5056" fmla="*/ 326312 h 6858000"/>
              <a:gd name="connsiteX5057" fmla="*/ 7287215 w 12192000"/>
              <a:gd name="connsiteY5057" fmla="*/ 340882 h 6858000"/>
              <a:gd name="connsiteX5058" fmla="*/ 7279833 w 12192000"/>
              <a:gd name="connsiteY5058" fmla="*/ 343310 h 6858000"/>
              <a:gd name="connsiteX5059" fmla="*/ 7277618 w 12192000"/>
              <a:gd name="connsiteY5059" fmla="*/ 351405 h 6858000"/>
              <a:gd name="connsiteX5060" fmla="*/ 7285739 w 12192000"/>
              <a:gd name="connsiteY5060" fmla="*/ 353428 h 6858000"/>
              <a:gd name="connsiteX5061" fmla="*/ 7286477 w 12192000"/>
              <a:gd name="connsiteY5061" fmla="*/ 363951 h 6858000"/>
              <a:gd name="connsiteX5062" fmla="*/ 7299765 w 12192000"/>
              <a:gd name="connsiteY5062" fmla="*/ 376092 h 6858000"/>
              <a:gd name="connsiteX5063" fmla="*/ 7299765 w 12192000"/>
              <a:gd name="connsiteY5063" fmla="*/ 383782 h 6858000"/>
              <a:gd name="connsiteX5064" fmla="*/ 7309363 w 12192000"/>
              <a:gd name="connsiteY5064" fmla="*/ 390257 h 6858000"/>
              <a:gd name="connsiteX5065" fmla="*/ 7309363 w 12192000"/>
              <a:gd name="connsiteY5065" fmla="*/ 399161 h 6858000"/>
              <a:gd name="connsiteX5066" fmla="*/ 7311577 w 12192000"/>
              <a:gd name="connsiteY5066" fmla="*/ 409683 h 6858000"/>
              <a:gd name="connsiteX5067" fmla="*/ 7307148 w 12192000"/>
              <a:gd name="connsiteY5067" fmla="*/ 416968 h 6858000"/>
              <a:gd name="connsiteX5068" fmla="*/ 7311577 w 12192000"/>
              <a:gd name="connsiteY5068" fmla="*/ 421420 h 6858000"/>
              <a:gd name="connsiteX5069" fmla="*/ 7316007 w 12192000"/>
              <a:gd name="connsiteY5069" fmla="*/ 429110 h 6858000"/>
              <a:gd name="connsiteX5070" fmla="*/ 7336678 w 12192000"/>
              <a:gd name="connsiteY5070" fmla="*/ 435585 h 6858000"/>
              <a:gd name="connsiteX5071" fmla="*/ 7345537 w 12192000"/>
              <a:gd name="connsiteY5071" fmla="*/ 428705 h 6858000"/>
              <a:gd name="connsiteX5072" fmla="*/ 7349228 w 12192000"/>
              <a:gd name="connsiteY5072" fmla="*/ 429110 h 6858000"/>
              <a:gd name="connsiteX5073" fmla="*/ 7355872 w 12192000"/>
              <a:gd name="connsiteY5073" fmla="*/ 437609 h 6858000"/>
              <a:gd name="connsiteX5074" fmla="*/ 7364731 w 12192000"/>
              <a:gd name="connsiteY5074" fmla="*/ 442870 h 6858000"/>
              <a:gd name="connsiteX5075" fmla="*/ 7366207 w 12192000"/>
              <a:gd name="connsiteY5075" fmla="*/ 454202 h 6858000"/>
              <a:gd name="connsiteX5076" fmla="*/ 7370637 w 12192000"/>
              <a:gd name="connsiteY5076" fmla="*/ 457440 h 6858000"/>
              <a:gd name="connsiteX5077" fmla="*/ 7386140 w 12192000"/>
              <a:gd name="connsiteY5077" fmla="*/ 457440 h 6858000"/>
              <a:gd name="connsiteX5078" fmla="*/ 7392784 w 12192000"/>
              <a:gd name="connsiteY5078" fmla="*/ 462701 h 6858000"/>
              <a:gd name="connsiteX5079" fmla="*/ 7406811 w 12192000"/>
              <a:gd name="connsiteY5079" fmla="*/ 463106 h 6858000"/>
              <a:gd name="connsiteX5080" fmla="*/ 7415670 w 12192000"/>
              <a:gd name="connsiteY5080" fmla="*/ 470391 h 6858000"/>
              <a:gd name="connsiteX5081" fmla="*/ 7420837 w 12192000"/>
              <a:gd name="connsiteY5081" fmla="*/ 470795 h 6858000"/>
              <a:gd name="connsiteX5082" fmla="*/ 7431911 w 12192000"/>
              <a:gd name="connsiteY5082" fmla="*/ 460273 h 6858000"/>
              <a:gd name="connsiteX5083" fmla="*/ 7440032 w 12192000"/>
              <a:gd name="connsiteY5083" fmla="*/ 459463 h 6858000"/>
              <a:gd name="connsiteX5084" fmla="*/ 7445938 w 12192000"/>
              <a:gd name="connsiteY5084" fmla="*/ 457035 h 6858000"/>
              <a:gd name="connsiteX5085" fmla="*/ 7446676 w 12192000"/>
              <a:gd name="connsiteY5085" fmla="*/ 442465 h 6858000"/>
              <a:gd name="connsiteX5086" fmla="*/ 7439294 w 12192000"/>
              <a:gd name="connsiteY5086" fmla="*/ 436395 h 6858000"/>
              <a:gd name="connsiteX5087" fmla="*/ 7442247 w 12192000"/>
              <a:gd name="connsiteY5087" fmla="*/ 431943 h 6858000"/>
              <a:gd name="connsiteX5088" fmla="*/ 7442247 w 12192000"/>
              <a:gd name="connsiteY5088" fmla="*/ 428705 h 6858000"/>
              <a:gd name="connsiteX5089" fmla="*/ 7431173 w 12192000"/>
              <a:gd name="connsiteY5089" fmla="*/ 424658 h 6858000"/>
              <a:gd name="connsiteX5090" fmla="*/ 7429696 w 12192000"/>
              <a:gd name="connsiteY5090" fmla="*/ 417373 h 6858000"/>
              <a:gd name="connsiteX5091" fmla="*/ 7422314 w 12192000"/>
              <a:gd name="connsiteY5091" fmla="*/ 422634 h 6858000"/>
              <a:gd name="connsiteX5092" fmla="*/ 7416408 w 12192000"/>
              <a:gd name="connsiteY5092" fmla="*/ 422230 h 6858000"/>
              <a:gd name="connsiteX5093" fmla="*/ 7406811 w 12192000"/>
              <a:gd name="connsiteY5093" fmla="*/ 426277 h 6858000"/>
              <a:gd name="connsiteX5094" fmla="*/ 7394999 w 12192000"/>
              <a:gd name="connsiteY5094" fmla="*/ 420611 h 6858000"/>
              <a:gd name="connsiteX5095" fmla="*/ 7386140 w 12192000"/>
              <a:gd name="connsiteY5095" fmla="*/ 409683 h 6858000"/>
              <a:gd name="connsiteX5096" fmla="*/ 7372852 w 12192000"/>
              <a:gd name="connsiteY5096" fmla="*/ 404017 h 6858000"/>
              <a:gd name="connsiteX5097" fmla="*/ 7369899 w 12192000"/>
              <a:gd name="connsiteY5097" fmla="*/ 393900 h 6858000"/>
              <a:gd name="connsiteX5098" fmla="*/ 7363254 w 12192000"/>
              <a:gd name="connsiteY5098" fmla="*/ 381353 h 6858000"/>
              <a:gd name="connsiteX5099" fmla="*/ 7372852 w 12192000"/>
              <a:gd name="connsiteY5099" fmla="*/ 382163 h 6858000"/>
              <a:gd name="connsiteX5100" fmla="*/ 7378758 w 12192000"/>
              <a:gd name="connsiteY5100" fmla="*/ 376092 h 6858000"/>
              <a:gd name="connsiteX5101" fmla="*/ 7375805 w 12192000"/>
              <a:gd name="connsiteY5101" fmla="*/ 371236 h 6858000"/>
              <a:gd name="connsiteX5102" fmla="*/ 7378019 w 12192000"/>
              <a:gd name="connsiteY5102" fmla="*/ 365974 h 6858000"/>
              <a:gd name="connsiteX5103" fmla="*/ 7375066 w 12192000"/>
              <a:gd name="connsiteY5103" fmla="*/ 359904 h 6858000"/>
              <a:gd name="connsiteX5104" fmla="*/ 7377281 w 12192000"/>
              <a:gd name="connsiteY5104" fmla="*/ 354238 h 6858000"/>
              <a:gd name="connsiteX5105" fmla="*/ 7388355 w 12192000"/>
              <a:gd name="connsiteY5105" fmla="*/ 353833 h 6858000"/>
              <a:gd name="connsiteX5106" fmla="*/ 7399428 w 12192000"/>
              <a:gd name="connsiteY5106" fmla="*/ 360713 h 6858000"/>
              <a:gd name="connsiteX5107" fmla="*/ 7413455 w 12192000"/>
              <a:gd name="connsiteY5107" fmla="*/ 363141 h 6858000"/>
              <a:gd name="connsiteX5108" fmla="*/ 7420837 w 12192000"/>
              <a:gd name="connsiteY5108" fmla="*/ 372854 h 6858000"/>
              <a:gd name="connsiteX5109" fmla="*/ 7429696 w 12192000"/>
              <a:gd name="connsiteY5109" fmla="*/ 379735 h 6858000"/>
              <a:gd name="connsiteX5110" fmla="*/ 7446676 w 12192000"/>
              <a:gd name="connsiteY5110" fmla="*/ 380544 h 6858000"/>
              <a:gd name="connsiteX5111" fmla="*/ 7450367 w 12192000"/>
              <a:gd name="connsiteY5111" fmla="*/ 386615 h 6858000"/>
              <a:gd name="connsiteX5112" fmla="*/ 7461441 w 12192000"/>
              <a:gd name="connsiteY5112" fmla="*/ 387424 h 6858000"/>
              <a:gd name="connsiteX5113" fmla="*/ 7493185 w 12192000"/>
              <a:gd name="connsiteY5113" fmla="*/ 401589 h 6858000"/>
              <a:gd name="connsiteX5114" fmla="*/ 7505735 w 12192000"/>
              <a:gd name="connsiteY5114" fmla="*/ 413326 h 6858000"/>
              <a:gd name="connsiteX5115" fmla="*/ 7511641 w 12192000"/>
              <a:gd name="connsiteY5115" fmla="*/ 405636 h 6858000"/>
              <a:gd name="connsiteX5116" fmla="*/ 7519762 w 12192000"/>
              <a:gd name="connsiteY5116" fmla="*/ 399161 h 6858000"/>
              <a:gd name="connsiteX5117" fmla="*/ 7519762 w 12192000"/>
              <a:gd name="connsiteY5117" fmla="*/ 389448 h 6858000"/>
              <a:gd name="connsiteX5118" fmla="*/ 7527145 w 12192000"/>
              <a:gd name="connsiteY5118" fmla="*/ 389043 h 6858000"/>
              <a:gd name="connsiteX5119" fmla="*/ 7534527 w 12192000"/>
              <a:gd name="connsiteY5119" fmla="*/ 380949 h 6858000"/>
              <a:gd name="connsiteX5120" fmla="*/ 7521239 w 12192000"/>
              <a:gd name="connsiteY5120" fmla="*/ 362737 h 6858000"/>
              <a:gd name="connsiteX5121" fmla="*/ 7499830 w 12192000"/>
              <a:gd name="connsiteY5121" fmla="*/ 342096 h 6858000"/>
              <a:gd name="connsiteX5122" fmla="*/ 7494662 w 12192000"/>
              <a:gd name="connsiteY5122" fmla="*/ 328336 h 6858000"/>
              <a:gd name="connsiteX5123" fmla="*/ 7495400 w 12192000"/>
              <a:gd name="connsiteY5123" fmla="*/ 320646 h 6858000"/>
              <a:gd name="connsiteX5124" fmla="*/ 7508688 w 12192000"/>
              <a:gd name="connsiteY5124" fmla="*/ 310528 h 6858000"/>
              <a:gd name="connsiteX5125" fmla="*/ 7519762 w 12192000"/>
              <a:gd name="connsiteY5125" fmla="*/ 296768 h 6858000"/>
              <a:gd name="connsiteX5126" fmla="*/ 7522715 w 12192000"/>
              <a:gd name="connsiteY5126" fmla="*/ 285031 h 6858000"/>
              <a:gd name="connsiteX5127" fmla="*/ 7531574 w 12192000"/>
              <a:gd name="connsiteY5127" fmla="*/ 277746 h 6858000"/>
              <a:gd name="connsiteX5128" fmla="*/ 7542648 w 12192000"/>
              <a:gd name="connsiteY5128" fmla="*/ 275723 h 6858000"/>
              <a:gd name="connsiteX5129" fmla="*/ 7558889 w 12192000"/>
              <a:gd name="connsiteY5129" fmla="*/ 263581 h 6858000"/>
              <a:gd name="connsiteX5130" fmla="*/ 7570701 w 12192000"/>
              <a:gd name="connsiteY5130" fmla="*/ 241322 h 6858000"/>
              <a:gd name="connsiteX5131" fmla="*/ 7577345 w 12192000"/>
              <a:gd name="connsiteY5131" fmla="*/ 236466 h 6858000"/>
              <a:gd name="connsiteX5132" fmla="*/ 7589895 w 12192000"/>
              <a:gd name="connsiteY5132" fmla="*/ 238084 h 6858000"/>
              <a:gd name="connsiteX5133" fmla="*/ 7599492 w 12192000"/>
              <a:gd name="connsiteY5133" fmla="*/ 245369 h 6858000"/>
              <a:gd name="connsiteX5134" fmla="*/ 7613519 w 12192000"/>
              <a:gd name="connsiteY5134" fmla="*/ 243750 h 6858000"/>
              <a:gd name="connsiteX5135" fmla="*/ 7629022 w 12192000"/>
              <a:gd name="connsiteY5135" fmla="*/ 245369 h 6858000"/>
              <a:gd name="connsiteX5136" fmla="*/ 7634190 w 12192000"/>
              <a:gd name="connsiteY5136" fmla="*/ 251440 h 6858000"/>
              <a:gd name="connsiteX5137" fmla="*/ 7632713 w 12192000"/>
              <a:gd name="connsiteY5137" fmla="*/ 261153 h 6858000"/>
              <a:gd name="connsiteX5138" fmla="*/ 7645264 w 12192000"/>
              <a:gd name="connsiteY5138" fmla="*/ 251035 h 6858000"/>
              <a:gd name="connsiteX5139" fmla="*/ 7657075 w 12192000"/>
              <a:gd name="connsiteY5139" fmla="*/ 259534 h 6858000"/>
              <a:gd name="connsiteX5140" fmla="*/ 7661505 w 12192000"/>
              <a:gd name="connsiteY5140" fmla="*/ 271271 h 6858000"/>
              <a:gd name="connsiteX5141" fmla="*/ 7667411 w 12192000"/>
              <a:gd name="connsiteY5141" fmla="*/ 276128 h 6858000"/>
              <a:gd name="connsiteX5142" fmla="*/ 7665934 w 12192000"/>
              <a:gd name="connsiteY5142" fmla="*/ 259534 h 6858000"/>
              <a:gd name="connsiteX5143" fmla="*/ 7659290 w 12192000"/>
              <a:gd name="connsiteY5143" fmla="*/ 247393 h 6858000"/>
              <a:gd name="connsiteX5144" fmla="*/ 7663720 w 12192000"/>
              <a:gd name="connsiteY5144" fmla="*/ 242132 h 6858000"/>
              <a:gd name="connsiteX5145" fmla="*/ 7662981 w 12192000"/>
              <a:gd name="connsiteY5145" fmla="*/ 221086 h 6858000"/>
              <a:gd name="connsiteX5146" fmla="*/ 7666673 w 12192000"/>
              <a:gd name="connsiteY5146" fmla="*/ 214611 h 6858000"/>
              <a:gd name="connsiteX5147" fmla="*/ 7662243 w 12192000"/>
              <a:gd name="connsiteY5147" fmla="*/ 211373 h 6858000"/>
              <a:gd name="connsiteX5148" fmla="*/ 7661505 w 12192000"/>
              <a:gd name="connsiteY5148" fmla="*/ 206112 h 6858000"/>
              <a:gd name="connsiteX5149" fmla="*/ 7663720 w 12192000"/>
              <a:gd name="connsiteY5149" fmla="*/ 201660 h 6858000"/>
              <a:gd name="connsiteX5150" fmla="*/ 7661505 w 12192000"/>
              <a:gd name="connsiteY5150" fmla="*/ 195185 h 6858000"/>
              <a:gd name="connsiteX5151" fmla="*/ 7663720 w 12192000"/>
              <a:gd name="connsiteY5151" fmla="*/ 190733 h 6858000"/>
              <a:gd name="connsiteX5152" fmla="*/ 7656337 w 12192000"/>
              <a:gd name="connsiteY5152" fmla="*/ 183448 h 6858000"/>
              <a:gd name="connsiteX5153" fmla="*/ 7645264 w 12192000"/>
              <a:gd name="connsiteY5153" fmla="*/ 177377 h 6858000"/>
              <a:gd name="connsiteX5154" fmla="*/ 7630499 w 12192000"/>
              <a:gd name="connsiteY5154" fmla="*/ 178187 h 6858000"/>
              <a:gd name="connsiteX5155" fmla="*/ 7626807 w 12192000"/>
              <a:gd name="connsiteY5155" fmla="*/ 166855 h 6858000"/>
              <a:gd name="connsiteX5156" fmla="*/ 7630499 w 12192000"/>
              <a:gd name="connsiteY5156" fmla="*/ 155118 h 6858000"/>
              <a:gd name="connsiteX5157" fmla="*/ 7630499 w 12192000"/>
              <a:gd name="connsiteY5157" fmla="*/ 134073 h 6858000"/>
              <a:gd name="connsiteX5158" fmla="*/ 7634190 w 12192000"/>
              <a:gd name="connsiteY5158" fmla="*/ 131240 h 6858000"/>
              <a:gd name="connsiteX5159" fmla="*/ 7631975 w 12192000"/>
              <a:gd name="connsiteY5159" fmla="*/ 124764 h 6858000"/>
              <a:gd name="connsiteX5160" fmla="*/ 7631975 w 12192000"/>
              <a:gd name="connsiteY5160" fmla="*/ 115861 h 6858000"/>
              <a:gd name="connsiteX5161" fmla="*/ 7636405 w 12192000"/>
              <a:gd name="connsiteY5161" fmla="*/ 113028 h 6858000"/>
              <a:gd name="connsiteX5162" fmla="*/ 7631237 w 12192000"/>
              <a:gd name="connsiteY5162" fmla="*/ 106552 h 6858000"/>
              <a:gd name="connsiteX5163" fmla="*/ 7631237 w 12192000"/>
              <a:gd name="connsiteY5163" fmla="*/ 96030 h 6858000"/>
              <a:gd name="connsiteX5164" fmla="*/ 7623854 w 12192000"/>
              <a:gd name="connsiteY5164" fmla="*/ 76603 h 6858000"/>
              <a:gd name="connsiteX5165" fmla="*/ 7609090 w 12192000"/>
              <a:gd name="connsiteY5165" fmla="*/ 67295 h 6858000"/>
              <a:gd name="connsiteX5166" fmla="*/ 7584728 w 12192000"/>
              <a:gd name="connsiteY5166" fmla="*/ 49083 h 6858000"/>
              <a:gd name="connsiteX5167" fmla="*/ 7583989 w 12192000"/>
              <a:gd name="connsiteY5167" fmla="*/ 44226 h 6858000"/>
              <a:gd name="connsiteX5168" fmla="*/ 7595801 w 12192000"/>
              <a:gd name="connsiteY5168" fmla="*/ 44226 h 6858000"/>
              <a:gd name="connsiteX5169" fmla="*/ 7615734 w 12192000"/>
              <a:gd name="connsiteY5169" fmla="*/ 56772 h 6858000"/>
              <a:gd name="connsiteX5170" fmla="*/ 7628284 w 12192000"/>
              <a:gd name="connsiteY5170" fmla="*/ 56368 h 6858000"/>
              <a:gd name="connsiteX5171" fmla="*/ 7635666 w 12192000"/>
              <a:gd name="connsiteY5171" fmla="*/ 52320 h 6858000"/>
              <a:gd name="connsiteX5172" fmla="*/ 7654122 w 12192000"/>
              <a:gd name="connsiteY5172" fmla="*/ 51106 h 6858000"/>
              <a:gd name="connsiteX5173" fmla="*/ 7681438 w 12192000"/>
              <a:gd name="connsiteY5173" fmla="*/ 53535 h 6858000"/>
              <a:gd name="connsiteX5174" fmla="*/ 7693249 w 12192000"/>
              <a:gd name="connsiteY5174" fmla="*/ 60819 h 6858000"/>
              <a:gd name="connsiteX5175" fmla="*/ 7693249 w 12192000"/>
              <a:gd name="connsiteY5175" fmla="*/ 68914 h 6858000"/>
              <a:gd name="connsiteX5176" fmla="*/ 7703585 w 12192000"/>
              <a:gd name="connsiteY5176" fmla="*/ 80651 h 6858000"/>
              <a:gd name="connsiteX5177" fmla="*/ 7714658 w 12192000"/>
              <a:gd name="connsiteY5177" fmla="*/ 81865 h 6858000"/>
              <a:gd name="connsiteX5178" fmla="*/ 7716873 w 12192000"/>
              <a:gd name="connsiteY5178" fmla="*/ 89149 h 6858000"/>
              <a:gd name="connsiteX5179" fmla="*/ 7730900 w 12192000"/>
              <a:gd name="connsiteY5179" fmla="*/ 105743 h 6858000"/>
              <a:gd name="connsiteX5180" fmla="*/ 7728685 w 12192000"/>
              <a:gd name="connsiteY5180" fmla="*/ 112623 h 6858000"/>
              <a:gd name="connsiteX5181" fmla="*/ 7711706 w 12192000"/>
              <a:gd name="connsiteY5181" fmla="*/ 112218 h 6858000"/>
              <a:gd name="connsiteX5182" fmla="*/ 7706538 w 12192000"/>
              <a:gd name="connsiteY5182" fmla="*/ 118289 h 6858000"/>
              <a:gd name="connsiteX5183" fmla="*/ 7691035 w 12192000"/>
              <a:gd name="connsiteY5183" fmla="*/ 118694 h 6858000"/>
              <a:gd name="connsiteX5184" fmla="*/ 7686605 w 12192000"/>
              <a:gd name="connsiteY5184" fmla="*/ 123550 h 6858000"/>
              <a:gd name="connsiteX5185" fmla="*/ 7688082 w 12192000"/>
              <a:gd name="connsiteY5185" fmla="*/ 128812 h 6858000"/>
              <a:gd name="connsiteX5186" fmla="*/ 7683652 w 12192000"/>
              <a:gd name="connsiteY5186" fmla="*/ 135692 h 6858000"/>
              <a:gd name="connsiteX5187" fmla="*/ 7678485 w 12192000"/>
              <a:gd name="connsiteY5187" fmla="*/ 132859 h 6858000"/>
              <a:gd name="connsiteX5188" fmla="*/ 7675532 w 12192000"/>
              <a:gd name="connsiteY5188" fmla="*/ 138120 h 6858000"/>
              <a:gd name="connsiteX5189" fmla="*/ 7674793 w 12192000"/>
              <a:gd name="connsiteY5189" fmla="*/ 151475 h 6858000"/>
              <a:gd name="connsiteX5190" fmla="*/ 7682176 w 12192000"/>
              <a:gd name="connsiteY5190" fmla="*/ 155118 h 6858000"/>
              <a:gd name="connsiteX5191" fmla="*/ 7702847 w 12192000"/>
              <a:gd name="connsiteY5191" fmla="*/ 170902 h 6858000"/>
              <a:gd name="connsiteX5192" fmla="*/ 7722779 w 12192000"/>
              <a:gd name="connsiteY5192" fmla="*/ 194780 h 6858000"/>
              <a:gd name="connsiteX5193" fmla="*/ 7731638 w 12192000"/>
              <a:gd name="connsiteY5193" fmla="*/ 194780 h 6858000"/>
              <a:gd name="connsiteX5194" fmla="*/ 7744926 w 12192000"/>
              <a:gd name="connsiteY5194" fmla="*/ 186281 h 6858000"/>
              <a:gd name="connsiteX5195" fmla="*/ 7750832 w 12192000"/>
              <a:gd name="connsiteY5195" fmla="*/ 196399 h 6858000"/>
              <a:gd name="connsiteX5196" fmla="*/ 7756000 w 12192000"/>
              <a:gd name="connsiteY5196" fmla="*/ 190733 h 6858000"/>
              <a:gd name="connsiteX5197" fmla="*/ 7766336 w 12192000"/>
              <a:gd name="connsiteY5197" fmla="*/ 190733 h 6858000"/>
              <a:gd name="connsiteX5198" fmla="*/ 7769289 w 12192000"/>
              <a:gd name="connsiteY5198" fmla="*/ 185876 h 6858000"/>
              <a:gd name="connsiteX5199" fmla="*/ 7786268 w 12192000"/>
              <a:gd name="connsiteY5199" fmla="*/ 178591 h 6858000"/>
              <a:gd name="connsiteX5200" fmla="*/ 7789959 w 12192000"/>
              <a:gd name="connsiteY5200" fmla="*/ 168878 h 6858000"/>
              <a:gd name="connsiteX5201" fmla="*/ 7785530 w 12192000"/>
              <a:gd name="connsiteY5201" fmla="*/ 155118 h 6858000"/>
              <a:gd name="connsiteX5202" fmla="*/ 7792174 w 12192000"/>
              <a:gd name="connsiteY5202" fmla="*/ 144595 h 6858000"/>
              <a:gd name="connsiteX5203" fmla="*/ 7791436 w 12192000"/>
              <a:gd name="connsiteY5203" fmla="*/ 136096 h 6858000"/>
              <a:gd name="connsiteX5204" fmla="*/ 7784053 w 12192000"/>
              <a:gd name="connsiteY5204" fmla="*/ 127597 h 6858000"/>
              <a:gd name="connsiteX5205" fmla="*/ 7789221 w 12192000"/>
              <a:gd name="connsiteY5205" fmla="*/ 123955 h 6858000"/>
              <a:gd name="connsiteX5206" fmla="*/ 7815798 w 12192000"/>
              <a:gd name="connsiteY5206" fmla="*/ 120717 h 6858000"/>
              <a:gd name="connsiteX5207" fmla="*/ 7820227 w 12192000"/>
              <a:gd name="connsiteY5207" fmla="*/ 115861 h 6858000"/>
              <a:gd name="connsiteX5208" fmla="*/ 7836469 w 12192000"/>
              <a:gd name="connsiteY5208" fmla="*/ 121122 h 6858000"/>
              <a:gd name="connsiteX5209" fmla="*/ 7834254 w 12192000"/>
              <a:gd name="connsiteY5209" fmla="*/ 114242 h 6858000"/>
              <a:gd name="connsiteX5210" fmla="*/ 7820966 w 12192000"/>
              <a:gd name="connsiteY5210" fmla="*/ 105338 h 6858000"/>
              <a:gd name="connsiteX5211" fmla="*/ 7816536 w 12192000"/>
              <a:gd name="connsiteY5211" fmla="*/ 96030 h 6858000"/>
              <a:gd name="connsiteX5212" fmla="*/ 7821704 w 12192000"/>
              <a:gd name="connsiteY5212" fmla="*/ 96030 h 6858000"/>
              <a:gd name="connsiteX5213" fmla="*/ 7829086 w 12192000"/>
              <a:gd name="connsiteY5213" fmla="*/ 102910 h 6858000"/>
              <a:gd name="connsiteX5214" fmla="*/ 7837207 w 12192000"/>
              <a:gd name="connsiteY5214" fmla="*/ 98458 h 6858000"/>
              <a:gd name="connsiteX5215" fmla="*/ 7855663 w 12192000"/>
              <a:gd name="connsiteY5215" fmla="*/ 77817 h 6858000"/>
              <a:gd name="connsiteX5216" fmla="*/ 7861569 w 12192000"/>
              <a:gd name="connsiteY5216" fmla="*/ 76603 h 6858000"/>
              <a:gd name="connsiteX5217" fmla="*/ 7882240 w 12192000"/>
              <a:gd name="connsiteY5217" fmla="*/ 53535 h 6858000"/>
              <a:gd name="connsiteX5218" fmla="*/ 7882240 w 12192000"/>
              <a:gd name="connsiteY5218" fmla="*/ 48273 h 6858000"/>
              <a:gd name="connsiteX5219" fmla="*/ 7888146 w 12192000"/>
              <a:gd name="connsiteY5219" fmla="*/ 45440 h 6858000"/>
              <a:gd name="connsiteX5220" fmla="*/ 7898481 w 12192000"/>
              <a:gd name="connsiteY5220" fmla="*/ 47059 h 6858000"/>
              <a:gd name="connsiteX5221" fmla="*/ 7912508 w 12192000"/>
              <a:gd name="connsiteY5221" fmla="*/ 41393 h 6858000"/>
              <a:gd name="connsiteX5222" fmla="*/ 7914723 w 12192000"/>
              <a:gd name="connsiteY5222" fmla="*/ 35323 h 6858000"/>
              <a:gd name="connsiteX5223" fmla="*/ 7933917 w 12192000"/>
              <a:gd name="connsiteY5223" fmla="*/ 30061 h 6858000"/>
              <a:gd name="connsiteX5224" fmla="*/ 7935393 w 12192000"/>
              <a:gd name="connsiteY5224" fmla="*/ 36941 h 6858000"/>
              <a:gd name="connsiteX5225" fmla="*/ 7939085 w 12192000"/>
              <a:gd name="connsiteY5225" fmla="*/ 37346 h 6858000"/>
              <a:gd name="connsiteX5226" fmla="*/ 7940561 w 12192000"/>
              <a:gd name="connsiteY5226" fmla="*/ 44226 h 6858000"/>
              <a:gd name="connsiteX5227" fmla="*/ 7936870 w 12192000"/>
              <a:gd name="connsiteY5227" fmla="*/ 49892 h 6858000"/>
              <a:gd name="connsiteX5228" fmla="*/ 7942776 w 12192000"/>
              <a:gd name="connsiteY5228" fmla="*/ 53130 h 6858000"/>
              <a:gd name="connsiteX5229" fmla="*/ 7953849 w 12192000"/>
              <a:gd name="connsiteY5229" fmla="*/ 42607 h 6858000"/>
              <a:gd name="connsiteX5230" fmla="*/ 7955326 w 12192000"/>
              <a:gd name="connsiteY5230" fmla="*/ 36132 h 6858000"/>
              <a:gd name="connsiteX5231" fmla="*/ 7949420 w 12192000"/>
              <a:gd name="connsiteY5231" fmla="*/ 33704 h 6858000"/>
              <a:gd name="connsiteX5232" fmla="*/ 7942038 w 12192000"/>
              <a:gd name="connsiteY5232" fmla="*/ 26823 h 6858000"/>
              <a:gd name="connsiteX5233" fmla="*/ 7941299 w 12192000"/>
              <a:gd name="connsiteY5233" fmla="*/ 22372 h 6858000"/>
              <a:gd name="connsiteX5234" fmla="*/ 7959755 w 12192000"/>
              <a:gd name="connsiteY5234" fmla="*/ 5778 h 6858000"/>
              <a:gd name="connsiteX5235" fmla="*/ 7962708 w 12192000"/>
              <a:gd name="connsiteY5235" fmla="*/ 5778 h 6858000"/>
              <a:gd name="connsiteX5236" fmla="*/ 7964185 w 12192000"/>
              <a:gd name="connsiteY5236" fmla="*/ 11444 h 6858000"/>
              <a:gd name="connsiteX5237" fmla="*/ 7960494 w 12192000"/>
              <a:gd name="connsiteY5237" fmla="*/ 13468 h 6858000"/>
              <a:gd name="connsiteX5238" fmla="*/ 7957541 w 12192000"/>
              <a:gd name="connsiteY5238" fmla="*/ 17515 h 6858000"/>
              <a:gd name="connsiteX5239" fmla="*/ 7966400 w 12192000"/>
              <a:gd name="connsiteY5239" fmla="*/ 26823 h 6858000"/>
              <a:gd name="connsiteX5240" fmla="*/ 7973044 w 12192000"/>
              <a:gd name="connsiteY5240" fmla="*/ 25205 h 6858000"/>
              <a:gd name="connsiteX5241" fmla="*/ 7978212 w 12192000"/>
              <a:gd name="connsiteY5241" fmla="*/ 18729 h 6858000"/>
              <a:gd name="connsiteX5242" fmla="*/ 7974520 w 12192000"/>
              <a:gd name="connsiteY5242" fmla="*/ 13063 h 6858000"/>
              <a:gd name="connsiteX5243" fmla="*/ 7971567 w 12192000"/>
              <a:gd name="connsiteY5243" fmla="*/ 4564 h 6858000"/>
              <a:gd name="connsiteX5244" fmla="*/ 7967876 w 12192000"/>
              <a:gd name="connsiteY5244" fmla="*/ 517 h 6858000"/>
              <a:gd name="connsiteX5245" fmla="*/ 7968568 w 12192000"/>
              <a:gd name="connsiteY5245" fmla="*/ 0 h 6858000"/>
              <a:gd name="connsiteX5246" fmla="*/ 7987332 w 12192000"/>
              <a:gd name="connsiteY5246" fmla="*/ 0 h 6858000"/>
              <a:gd name="connsiteX5247" fmla="*/ 7989285 w 12192000"/>
              <a:gd name="connsiteY5247" fmla="*/ 2945 h 6858000"/>
              <a:gd name="connsiteX5248" fmla="*/ 7995929 w 12192000"/>
              <a:gd name="connsiteY5248" fmla="*/ 4159 h 6858000"/>
              <a:gd name="connsiteX5249" fmla="*/ 8001835 w 12192000"/>
              <a:gd name="connsiteY5249" fmla="*/ 1326 h 6858000"/>
              <a:gd name="connsiteX5250" fmla="*/ 8013647 w 12192000"/>
              <a:gd name="connsiteY5250" fmla="*/ 11444 h 6858000"/>
              <a:gd name="connsiteX5251" fmla="*/ 8007003 w 12192000"/>
              <a:gd name="connsiteY5251" fmla="*/ 14682 h 6858000"/>
              <a:gd name="connsiteX5252" fmla="*/ 8004788 w 12192000"/>
              <a:gd name="connsiteY5252" fmla="*/ 18325 h 6858000"/>
              <a:gd name="connsiteX5253" fmla="*/ 8011433 w 12192000"/>
              <a:gd name="connsiteY5253" fmla="*/ 28038 h 6858000"/>
              <a:gd name="connsiteX5254" fmla="*/ 8007003 w 12192000"/>
              <a:gd name="connsiteY5254" fmla="*/ 34513 h 6858000"/>
              <a:gd name="connsiteX5255" fmla="*/ 7997406 w 12192000"/>
              <a:gd name="connsiteY5255" fmla="*/ 34918 h 6858000"/>
              <a:gd name="connsiteX5256" fmla="*/ 7987070 w 12192000"/>
              <a:gd name="connsiteY5256" fmla="*/ 43822 h 6858000"/>
              <a:gd name="connsiteX5257" fmla="*/ 7989285 w 12192000"/>
              <a:gd name="connsiteY5257" fmla="*/ 51511 h 6858000"/>
              <a:gd name="connsiteX5258" fmla="*/ 7997406 w 12192000"/>
              <a:gd name="connsiteY5258" fmla="*/ 53130 h 6858000"/>
              <a:gd name="connsiteX5259" fmla="*/ 8004050 w 12192000"/>
              <a:gd name="connsiteY5259" fmla="*/ 51106 h 6858000"/>
              <a:gd name="connsiteX5260" fmla="*/ 8010694 w 12192000"/>
              <a:gd name="connsiteY5260" fmla="*/ 51511 h 6858000"/>
              <a:gd name="connsiteX5261" fmla="*/ 8017338 w 12192000"/>
              <a:gd name="connsiteY5261" fmla="*/ 47059 h 6858000"/>
              <a:gd name="connsiteX5262" fmla="*/ 8027674 w 12192000"/>
              <a:gd name="connsiteY5262" fmla="*/ 50702 h 6858000"/>
              <a:gd name="connsiteX5263" fmla="*/ 8027674 w 12192000"/>
              <a:gd name="connsiteY5263" fmla="*/ 61629 h 6858000"/>
              <a:gd name="connsiteX5264" fmla="*/ 8032842 w 12192000"/>
              <a:gd name="connsiteY5264" fmla="*/ 50702 h 6858000"/>
              <a:gd name="connsiteX5265" fmla="*/ 8043177 w 12192000"/>
              <a:gd name="connsiteY5265" fmla="*/ 39370 h 6858000"/>
              <a:gd name="connsiteX5266" fmla="*/ 8048345 w 12192000"/>
              <a:gd name="connsiteY5266" fmla="*/ 38965 h 6858000"/>
              <a:gd name="connsiteX5267" fmla="*/ 8052774 w 12192000"/>
              <a:gd name="connsiteY5267" fmla="*/ 45036 h 6858000"/>
              <a:gd name="connsiteX5268" fmla="*/ 8060157 w 12192000"/>
              <a:gd name="connsiteY5268" fmla="*/ 50702 h 6858000"/>
              <a:gd name="connsiteX5269" fmla="*/ 8063848 w 12192000"/>
              <a:gd name="connsiteY5269" fmla="*/ 46655 h 6858000"/>
              <a:gd name="connsiteX5270" fmla="*/ 8061633 w 12192000"/>
              <a:gd name="connsiteY5270" fmla="*/ 41393 h 6858000"/>
              <a:gd name="connsiteX5271" fmla="*/ 8063848 w 12192000"/>
              <a:gd name="connsiteY5271" fmla="*/ 35727 h 6858000"/>
              <a:gd name="connsiteX5272" fmla="*/ 8056465 w 12192000"/>
              <a:gd name="connsiteY5272" fmla="*/ 30871 h 6858000"/>
              <a:gd name="connsiteX5273" fmla="*/ 8056465 w 12192000"/>
              <a:gd name="connsiteY5273" fmla="*/ 26823 h 6858000"/>
              <a:gd name="connsiteX5274" fmla="*/ 8065324 w 12192000"/>
              <a:gd name="connsiteY5274" fmla="*/ 17920 h 6858000"/>
              <a:gd name="connsiteX5275" fmla="*/ 8074921 w 12192000"/>
              <a:gd name="connsiteY5275" fmla="*/ 16706 h 6858000"/>
              <a:gd name="connsiteX5276" fmla="*/ 8077874 w 12192000"/>
              <a:gd name="connsiteY5276" fmla="*/ 11849 h 6858000"/>
              <a:gd name="connsiteX5277" fmla="*/ 8091163 w 12192000"/>
              <a:gd name="connsiteY5277" fmla="*/ 4159 h 6858000"/>
              <a:gd name="connsiteX5278" fmla="*/ 8097069 w 12192000"/>
              <a:gd name="connsiteY5278" fmla="*/ 8207 h 6858000"/>
              <a:gd name="connsiteX5279" fmla="*/ 8103713 w 12192000"/>
              <a:gd name="connsiteY5279" fmla="*/ 8611 h 6858000"/>
              <a:gd name="connsiteX5280" fmla="*/ 8108142 w 12192000"/>
              <a:gd name="connsiteY5280" fmla="*/ 6183 h 6858000"/>
              <a:gd name="connsiteX5281" fmla="*/ 8115525 w 12192000"/>
              <a:gd name="connsiteY5281" fmla="*/ 9016 h 6858000"/>
              <a:gd name="connsiteX5282" fmla="*/ 8136934 w 12192000"/>
              <a:gd name="connsiteY5282" fmla="*/ 9016 h 6858000"/>
              <a:gd name="connsiteX5283" fmla="*/ 8144316 w 12192000"/>
              <a:gd name="connsiteY5283" fmla="*/ 3755 h 6858000"/>
              <a:gd name="connsiteX5284" fmla="*/ 8144316 w 12192000"/>
              <a:gd name="connsiteY5284" fmla="*/ 0 h 6858000"/>
              <a:gd name="connsiteX5285" fmla="*/ 8211777 w 12192000"/>
              <a:gd name="connsiteY5285" fmla="*/ 0 h 6858000"/>
              <a:gd name="connsiteX5286" fmla="*/ 8214450 w 12192000"/>
              <a:gd name="connsiteY5286" fmla="*/ 5374 h 6858000"/>
              <a:gd name="connsiteX5287" fmla="*/ 8212973 w 12192000"/>
              <a:gd name="connsiteY5287" fmla="*/ 12658 h 6858000"/>
              <a:gd name="connsiteX5288" fmla="*/ 8218879 w 12192000"/>
              <a:gd name="connsiteY5288" fmla="*/ 19539 h 6858000"/>
              <a:gd name="connsiteX5289" fmla="*/ 8243979 w 12192000"/>
              <a:gd name="connsiteY5289" fmla="*/ 20348 h 6858000"/>
              <a:gd name="connsiteX5290" fmla="*/ 8249147 w 12192000"/>
              <a:gd name="connsiteY5290" fmla="*/ 15087 h 6858000"/>
              <a:gd name="connsiteX5291" fmla="*/ 8249147 w 12192000"/>
              <a:gd name="connsiteY5291" fmla="*/ 9421 h 6858000"/>
              <a:gd name="connsiteX5292" fmla="*/ 8245456 w 12192000"/>
              <a:gd name="connsiteY5292" fmla="*/ 6183 h 6858000"/>
              <a:gd name="connsiteX5293" fmla="*/ 8240011 w 12192000"/>
              <a:gd name="connsiteY5293" fmla="*/ 0 h 6858000"/>
              <a:gd name="connsiteX5294" fmla="*/ 8797882 w 12192000"/>
              <a:gd name="connsiteY5294" fmla="*/ 0 h 6858000"/>
              <a:gd name="connsiteX5295" fmla="*/ 8798400 w 12192000"/>
              <a:gd name="connsiteY5295" fmla="*/ 4969 h 6858000"/>
              <a:gd name="connsiteX5296" fmla="*/ 8789542 w 12192000"/>
              <a:gd name="connsiteY5296" fmla="*/ 12254 h 6858000"/>
              <a:gd name="connsiteX5297" fmla="*/ 8790280 w 12192000"/>
              <a:gd name="connsiteY5297" fmla="*/ 17110 h 6858000"/>
              <a:gd name="connsiteX5298" fmla="*/ 8783636 w 12192000"/>
              <a:gd name="connsiteY5298" fmla="*/ 24800 h 6858000"/>
              <a:gd name="connsiteX5299" fmla="*/ 8788065 w 12192000"/>
              <a:gd name="connsiteY5299" fmla="*/ 29657 h 6858000"/>
              <a:gd name="connsiteX5300" fmla="*/ 8787327 w 12192000"/>
              <a:gd name="connsiteY5300" fmla="*/ 49487 h 6858000"/>
              <a:gd name="connsiteX5301" fmla="*/ 8776253 w 12192000"/>
              <a:gd name="connsiteY5301" fmla="*/ 54749 h 6858000"/>
              <a:gd name="connsiteX5302" fmla="*/ 8778468 w 12192000"/>
              <a:gd name="connsiteY5302" fmla="*/ 58796 h 6858000"/>
              <a:gd name="connsiteX5303" fmla="*/ 8786589 w 12192000"/>
              <a:gd name="connsiteY5303" fmla="*/ 56772 h 6858000"/>
              <a:gd name="connsiteX5304" fmla="*/ 8788065 w 12192000"/>
              <a:gd name="connsiteY5304" fmla="*/ 62034 h 6858000"/>
              <a:gd name="connsiteX5305" fmla="*/ 8776253 w 12192000"/>
              <a:gd name="connsiteY5305" fmla="*/ 68509 h 6858000"/>
              <a:gd name="connsiteX5306" fmla="*/ 8775515 w 12192000"/>
              <a:gd name="connsiteY5306" fmla="*/ 87531 h 6858000"/>
              <a:gd name="connsiteX5307" fmla="*/ 8771085 w 12192000"/>
              <a:gd name="connsiteY5307" fmla="*/ 93601 h 6858000"/>
              <a:gd name="connsiteX5308" fmla="*/ 8758535 w 12192000"/>
              <a:gd name="connsiteY5308" fmla="*/ 87935 h 6858000"/>
              <a:gd name="connsiteX5309" fmla="*/ 8758535 w 12192000"/>
              <a:gd name="connsiteY5309" fmla="*/ 94006 h 6858000"/>
              <a:gd name="connsiteX5310" fmla="*/ 8768871 w 12192000"/>
              <a:gd name="connsiteY5310" fmla="*/ 104529 h 6858000"/>
              <a:gd name="connsiteX5311" fmla="*/ 8769609 w 12192000"/>
              <a:gd name="connsiteY5311" fmla="*/ 111409 h 6858000"/>
              <a:gd name="connsiteX5312" fmla="*/ 8759274 w 12192000"/>
              <a:gd name="connsiteY5312" fmla="*/ 115861 h 6858000"/>
              <a:gd name="connsiteX5313" fmla="*/ 8751891 w 12192000"/>
              <a:gd name="connsiteY5313" fmla="*/ 125169 h 6858000"/>
              <a:gd name="connsiteX5314" fmla="*/ 8733435 w 12192000"/>
              <a:gd name="connsiteY5314" fmla="*/ 125978 h 6858000"/>
              <a:gd name="connsiteX5315" fmla="*/ 8723838 w 12192000"/>
              <a:gd name="connsiteY5315" fmla="*/ 118694 h 6858000"/>
              <a:gd name="connsiteX5316" fmla="*/ 8738603 w 12192000"/>
              <a:gd name="connsiteY5316" fmla="*/ 111004 h 6858000"/>
              <a:gd name="connsiteX5317" fmla="*/ 8739341 w 12192000"/>
              <a:gd name="connsiteY5317" fmla="*/ 104124 h 6858000"/>
              <a:gd name="connsiteX5318" fmla="*/ 8728267 w 12192000"/>
              <a:gd name="connsiteY5318" fmla="*/ 104124 h 6858000"/>
              <a:gd name="connsiteX5319" fmla="*/ 8726053 w 12192000"/>
              <a:gd name="connsiteY5319" fmla="*/ 110195 h 6858000"/>
              <a:gd name="connsiteX5320" fmla="*/ 8718670 w 12192000"/>
              <a:gd name="connsiteY5320" fmla="*/ 111004 h 6858000"/>
              <a:gd name="connsiteX5321" fmla="*/ 8696523 w 12192000"/>
              <a:gd name="connsiteY5321" fmla="*/ 98863 h 6858000"/>
              <a:gd name="connsiteX5322" fmla="*/ 8691355 w 12192000"/>
              <a:gd name="connsiteY5322" fmla="*/ 104933 h 6858000"/>
              <a:gd name="connsiteX5323" fmla="*/ 8663302 w 12192000"/>
              <a:gd name="connsiteY5323" fmla="*/ 108171 h 6858000"/>
              <a:gd name="connsiteX5324" fmla="*/ 8648537 w 12192000"/>
              <a:gd name="connsiteY5324" fmla="*/ 109385 h 6858000"/>
              <a:gd name="connsiteX5325" fmla="*/ 8641155 w 12192000"/>
              <a:gd name="connsiteY5325" fmla="*/ 121527 h 6858000"/>
              <a:gd name="connsiteX5326" fmla="*/ 8647799 w 12192000"/>
              <a:gd name="connsiteY5326" fmla="*/ 122741 h 6858000"/>
              <a:gd name="connsiteX5327" fmla="*/ 8651490 w 12192000"/>
              <a:gd name="connsiteY5327" fmla="*/ 125978 h 6858000"/>
              <a:gd name="connsiteX5328" fmla="*/ 8657396 w 12192000"/>
              <a:gd name="connsiteY5328" fmla="*/ 117480 h 6858000"/>
              <a:gd name="connsiteX5329" fmla="*/ 8672161 w 12192000"/>
              <a:gd name="connsiteY5329" fmla="*/ 114646 h 6858000"/>
              <a:gd name="connsiteX5330" fmla="*/ 8677328 w 12192000"/>
              <a:gd name="connsiteY5330" fmla="*/ 123550 h 6858000"/>
              <a:gd name="connsiteX5331" fmla="*/ 8689879 w 12192000"/>
              <a:gd name="connsiteY5331" fmla="*/ 135287 h 6858000"/>
              <a:gd name="connsiteX5332" fmla="*/ 8726791 w 12192000"/>
              <a:gd name="connsiteY5332" fmla="*/ 140548 h 6858000"/>
              <a:gd name="connsiteX5333" fmla="*/ 8743032 w 12192000"/>
              <a:gd name="connsiteY5333" fmla="*/ 145000 h 6858000"/>
              <a:gd name="connsiteX5334" fmla="*/ 8761488 w 12192000"/>
              <a:gd name="connsiteY5334" fmla="*/ 142167 h 6858000"/>
              <a:gd name="connsiteX5335" fmla="*/ 8778468 w 12192000"/>
              <a:gd name="connsiteY5335" fmla="*/ 141762 h 6858000"/>
              <a:gd name="connsiteX5336" fmla="*/ 8782159 w 12192000"/>
              <a:gd name="connsiteY5336" fmla="*/ 146619 h 6858000"/>
              <a:gd name="connsiteX5337" fmla="*/ 8801353 w 12192000"/>
              <a:gd name="connsiteY5337" fmla="*/ 150666 h 6858000"/>
              <a:gd name="connsiteX5338" fmla="*/ 8816118 w 12192000"/>
              <a:gd name="connsiteY5338" fmla="*/ 142572 h 6858000"/>
              <a:gd name="connsiteX5339" fmla="*/ 8816118 w 12192000"/>
              <a:gd name="connsiteY5339" fmla="*/ 133263 h 6858000"/>
              <a:gd name="connsiteX5340" fmla="*/ 8810212 w 12192000"/>
              <a:gd name="connsiteY5340" fmla="*/ 126788 h 6858000"/>
              <a:gd name="connsiteX5341" fmla="*/ 8810212 w 12192000"/>
              <a:gd name="connsiteY5341" fmla="*/ 115456 h 6858000"/>
              <a:gd name="connsiteX5342" fmla="*/ 8816118 w 12192000"/>
              <a:gd name="connsiteY5342" fmla="*/ 107362 h 6858000"/>
              <a:gd name="connsiteX5343" fmla="*/ 8825715 w 12192000"/>
              <a:gd name="connsiteY5343" fmla="*/ 103315 h 6858000"/>
              <a:gd name="connsiteX5344" fmla="*/ 8826454 w 12192000"/>
              <a:gd name="connsiteY5344" fmla="*/ 96434 h 6858000"/>
              <a:gd name="connsiteX5345" fmla="*/ 8840480 w 12192000"/>
              <a:gd name="connsiteY5345" fmla="*/ 83888 h 6858000"/>
              <a:gd name="connsiteX5346" fmla="*/ 8841957 w 12192000"/>
              <a:gd name="connsiteY5346" fmla="*/ 75389 h 6858000"/>
              <a:gd name="connsiteX5347" fmla="*/ 8850078 w 12192000"/>
              <a:gd name="connsiteY5347" fmla="*/ 53939 h 6858000"/>
              <a:gd name="connsiteX5348" fmla="*/ 8841957 w 12192000"/>
              <a:gd name="connsiteY5348" fmla="*/ 40179 h 6858000"/>
              <a:gd name="connsiteX5349" fmla="*/ 8844172 w 12192000"/>
              <a:gd name="connsiteY5349" fmla="*/ 24800 h 6858000"/>
              <a:gd name="connsiteX5350" fmla="*/ 8859675 w 12192000"/>
              <a:gd name="connsiteY5350" fmla="*/ 112 h 6858000"/>
              <a:gd name="connsiteX5351" fmla="*/ 8859694 w 12192000"/>
              <a:gd name="connsiteY5351" fmla="*/ 0 h 6858000"/>
              <a:gd name="connsiteX5352" fmla="*/ 12192000 w 12192000"/>
              <a:gd name="connsiteY5352" fmla="*/ 0 h 6858000"/>
              <a:gd name="connsiteX5353" fmla="*/ 12192000 w 12192000"/>
              <a:gd name="connsiteY5353" fmla="*/ 227431 h 6858000"/>
              <a:gd name="connsiteX5354" fmla="*/ 12186940 w 12192000"/>
              <a:gd name="connsiteY5354" fmla="*/ 230800 h 6858000"/>
              <a:gd name="connsiteX5355" fmla="*/ 12176604 w 12192000"/>
              <a:gd name="connsiteY5355" fmla="*/ 229990 h 6858000"/>
              <a:gd name="connsiteX5356" fmla="*/ 12161839 w 12192000"/>
              <a:gd name="connsiteY5356" fmla="*/ 238489 h 6858000"/>
              <a:gd name="connsiteX5357" fmla="*/ 12147075 w 12192000"/>
              <a:gd name="connsiteY5357" fmla="*/ 238894 h 6858000"/>
              <a:gd name="connsiteX5358" fmla="*/ 12130095 w 12192000"/>
              <a:gd name="connsiteY5358" fmla="*/ 251845 h 6858000"/>
              <a:gd name="connsiteX5359" fmla="*/ 12119759 w 12192000"/>
              <a:gd name="connsiteY5359" fmla="*/ 253464 h 6858000"/>
              <a:gd name="connsiteX5360" fmla="*/ 12112377 w 12192000"/>
              <a:gd name="connsiteY5360" fmla="*/ 246988 h 6858000"/>
              <a:gd name="connsiteX5361" fmla="*/ 12106471 w 12192000"/>
              <a:gd name="connsiteY5361" fmla="*/ 247798 h 6858000"/>
              <a:gd name="connsiteX5362" fmla="*/ 12103518 w 12192000"/>
              <a:gd name="connsiteY5362" fmla="*/ 256701 h 6858000"/>
              <a:gd name="connsiteX5363" fmla="*/ 12085800 w 12192000"/>
              <a:gd name="connsiteY5363" fmla="*/ 269247 h 6858000"/>
              <a:gd name="connsiteX5364" fmla="*/ 12082847 w 12192000"/>
              <a:gd name="connsiteY5364" fmla="*/ 278961 h 6858000"/>
              <a:gd name="connsiteX5365" fmla="*/ 12073250 w 12192000"/>
              <a:gd name="connsiteY5365" fmla="*/ 287055 h 6858000"/>
              <a:gd name="connsiteX5366" fmla="*/ 12071774 w 12192000"/>
              <a:gd name="connsiteY5366" fmla="*/ 297173 h 6858000"/>
              <a:gd name="connsiteX5367" fmla="*/ 12084324 w 12192000"/>
              <a:gd name="connsiteY5367" fmla="*/ 315790 h 6858000"/>
              <a:gd name="connsiteX5368" fmla="*/ 12081371 w 12192000"/>
              <a:gd name="connsiteY5368" fmla="*/ 333597 h 6858000"/>
              <a:gd name="connsiteX5369" fmla="*/ 12066606 w 12192000"/>
              <a:gd name="connsiteY5369" fmla="*/ 348976 h 6858000"/>
              <a:gd name="connsiteX5370" fmla="*/ 12059223 w 12192000"/>
              <a:gd name="connsiteY5370" fmla="*/ 363546 h 6858000"/>
              <a:gd name="connsiteX5371" fmla="*/ 12062176 w 12192000"/>
              <a:gd name="connsiteY5371" fmla="*/ 374878 h 6858000"/>
              <a:gd name="connsiteX5372" fmla="*/ 12061438 w 12192000"/>
              <a:gd name="connsiteY5372" fmla="*/ 393090 h 6858000"/>
              <a:gd name="connsiteX5373" fmla="*/ 12065868 w 12192000"/>
              <a:gd name="connsiteY5373" fmla="*/ 399970 h 6858000"/>
              <a:gd name="connsiteX5374" fmla="*/ 12066606 w 12192000"/>
              <a:gd name="connsiteY5374" fmla="*/ 410088 h 6858000"/>
              <a:gd name="connsiteX5375" fmla="*/ 12061438 w 12192000"/>
              <a:gd name="connsiteY5375" fmla="*/ 409683 h 6858000"/>
              <a:gd name="connsiteX5376" fmla="*/ 12055532 w 12192000"/>
              <a:gd name="connsiteY5376" fmla="*/ 413326 h 6858000"/>
              <a:gd name="connsiteX5377" fmla="*/ 12054794 w 12192000"/>
              <a:gd name="connsiteY5377" fmla="*/ 423848 h 6858000"/>
              <a:gd name="connsiteX5378" fmla="*/ 12050365 w 12192000"/>
              <a:gd name="connsiteY5378" fmla="*/ 427491 h 6858000"/>
              <a:gd name="connsiteX5379" fmla="*/ 12055532 w 12192000"/>
              <a:gd name="connsiteY5379" fmla="*/ 442870 h 6858000"/>
              <a:gd name="connsiteX5380" fmla="*/ 12045935 w 12192000"/>
              <a:gd name="connsiteY5380" fmla="*/ 449750 h 6858000"/>
              <a:gd name="connsiteX5381" fmla="*/ 12044459 w 12192000"/>
              <a:gd name="connsiteY5381" fmla="*/ 461487 h 6858000"/>
              <a:gd name="connsiteX5382" fmla="*/ 12031170 w 12192000"/>
              <a:gd name="connsiteY5382" fmla="*/ 476866 h 6858000"/>
              <a:gd name="connsiteX5383" fmla="*/ 12033385 w 12192000"/>
              <a:gd name="connsiteY5383" fmla="*/ 486984 h 6858000"/>
              <a:gd name="connsiteX5384" fmla="*/ 12025264 w 12192000"/>
              <a:gd name="connsiteY5384" fmla="*/ 490626 h 6858000"/>
              <a:gd name="connsiteX5385" fmla="*/ 12022311 w 12192000"/>
              <a:gd name="connsiteY5385" fmla="*/ 507624 h 6858000"/>
              <a:gd name="connsiteX5386" fmla="*/ 12018620 w 12192000"/>
              <a:gd name="connsiteY5386" fmla="*/ 507624 h 6858000"/>
              <a:gd name="connsiteX5387" fmla="*/ 12013452 w 12192000"/>
              <a:gd name="connsiteY5387" fmla="*/ 529884 h 6858000"/>
              <a:gd name="connsiteX5388" fmla="*/ 12014191 w 12192000"/>
              <a:gd name="connsiteY5388" fmla="*/ 546477 h 6858000"/>
              <a:gd name="connsiteX5389" fmla="*/ 12010499 w 12192000"/>
              <a:gd name="connsiteY5389" fmla="*/ 552143 h 6858000"/>
              <a:gd name="connsiteX5390" fmla="*/ 12014929 w 12192000"/>
              <a:gd name="connsiteY5390" fmla="*/ 562666 h 6858000"/>
              <a:gd name="connsiteX5391" fmla="*/ 12007546 w 12192000"/>
              <a:gd name="connsiteY5391" fmla="*/ 572783 h 6858000"/>
              <a:gd name="connsiteX5392" fmla="*/ 12006070 w 12192000"/>
              <a:gd name="connsiteY5392" fmla="*/ 583306 h 6858000"/>
              <a:gd name="connsiteX5393" fmla="*/ 11996473 w 12192000"/>
              <a:gd name="connsiteY5393" fmla="*/ 596662 h 6858000"/>
              <a:gd name="connsiteX5394" fmla="*/ 11997211 w 12192000"/>
              <a:gd name="connsiteY5394" fmla="*/ 601518 h 6858000"/>
              <a:gd name="connsiteX5395" fmla="*/ 11992043 w 12192000"/>
              <a:gd name="connsiteY5395" fmla="*/ 603137 h 6858000"/>
              <a:gd name="connsiteX5396" fmla="*/ 11992043 w 12192000"/>
              <a:gd name="connsiteY5396" fmla="*/ 615278 h 6858000"/>
              <a:gd name="connsiteX5397" fmla="*/ 11976540 w 12192000"/>
              <a:gd name="connsiteY5397" fmla="*/ 626610 h 6858000"/>
              <a:gd name="connsiteX5398" fmla="*/ 11975802 w 12192000"/>
              <a:gd name="connsiteY5398" fmla="*/ 641990 h 6858000"/>
              <a:gd name="connsiteX5399" fmla="*/ 11961775 w 12192000"/>
              <a:gd name="connsiteY5399" fmla="*/ 653726 h 6858000"/>
              <a:gd name="connsiteX5400" fmla="*/ 11961775 w 12192000"/>
              <a:gd name="connsiteY5400" fmla="*/ 660606 h 6858000"/>
              <a:gd name="connsiteX5401" fmla="*/ 11952178 w 12192000"/>
              <a:gd name="connsiteY5401" fmla="*/ 674771 h 6858000"/>
              <a:gd name="connsiteX5402" fmla="*/ 11949963 w 12192000"/>
              <a:gd name="connsiteY5402" fmla="*/ 684485 h 6858000"/>
              <a:gd name="connsiteX5403" fmla="*/ 11944796 w 12192000"/>
              <a:gd name="connsiteY5403" fmla="*/ 692579 h 6858000"/>
              <a:gd name="connsiteX5404" fmla="*/ 11949963 w 12192000"/>
              <a:gd name="connsiteY5404" fmla="*/ 701078 h 6858000"/>
              <a:gd name="connsiteX5405" fmla="*/ 11958822 w 12192000"/>
              <a:gd name="connsiteY5405" fmla="*/ 706744 h 6858000"/>
              <a:gd name="connsiteX5406" fmla="*/ 11969158 w 12192000"/>
              <a:gd name="connsiteY5406" fmla="*/ 703506 h 6858000"/>
              <a:gd name="connsiteX5407" fmla="*/ 11977278 w 12192000"/>
              <a:gd name="connsiteY5407" fmla="*/ 710386 h 6858000"/>
              <a:gd name="connsiteX5408" fmla="*/ 11986876 w 12192000"/>
              <a:gd name="connsiteY5408" fmla="*/ 711196 h 6858000"/>
              <a:gd name="connsiteX5409" fmla="*/ 11999426 w 12192000"/>
              <a:gd name="connsiteY5409" fmla="*/ 702697 h 6858000"/>
              <a:gd name="connsiteX5410" fmla="*/ 12006808 w 12192000"/>
              <a:gd name="connsiteY5410" fmla="*/ 700268 h 6858000"/>
              <a:gd name="connsiteX5411" fmla="*/ 12014929 w 12192000"/>
              <a:gd name="connsiteY5411" fmla="*/ 695007 h 6858000"/>
              <a:gd name="connsiteX5412" fmla="*/ 12019358 w 12192000"/>
              <a:gd name="connsiteY5412" fmla="*/ 696221 h 6858000"/>
              <a:gd name="connsiteX5413" fmla="*/ 12030432 w 12192000"/>
              <a:gd name="connsiteY5413" fmla="*/ 693388 h 6858000"/>
              <a:gd name="connsiteX5414" fmla="*/ 12030432 w 12192000"/>
              <a:gd name="connsiteY5414" fmla="*/ 716862 h 6858000"/>
              <a:gd name="connsiteX5415" fmla="*/ 12041506 w 12192000"/>
              <a:gd name="connsiteY5415" fmla="*/ 731027 h 6858000"/>
              <a:gd name="connsiteX5416" fmla="*/ 12045935 w 12192000"/>
              <a:gd name="connsiteY5416" fmla="*/ 745192 h 6858000"/>
              <a:gd name="connsiteX5417" fmla="*/ 12044459 w 12192000"/>
              <a:gd name="connsiteY5417" fmla="*/ 756928 h 6858000"/>
              <a:gd name="connsiteX5418" fmla="*/ 12057009 w 12192000"/>
              <a:gd name="connsiteY5418" fmla="*/ 767046 h 6858000"/>
              <a:gd name="connsiteX5419" fmla="*/ 12063653 w 12192000"/>
              <a:gd name="connsiteY5419" fmla="*/ 759357 h 6858000"/>
              <a:gd name="connsiteX5420" fmla="*/ 12066606 w 12192000"/>
              <a:gd name="connsiteY5420" fmla="*/ 760166 h 6858000"/>
              <a:gd name="connsiteX5421" fmla="*/ 12072512 w 12192000"/>
              <a:gd name="connsiteY5421" fmla="*/ 756119 h 6858000"/>
              <a:gd name="connsiteX5422" fmla="*/ 12076941 w 12192000"/>
              <a:gd name="connsiteY5422" fmla="*/ 747215 h 6858000"/>
              <a:gd name="connsiteX5423" fmla="*/ 12083586 w 12192000"/>
              <a:gd name="connsiteY5423" fmla="*/ 744787 h 6858000"/>
              <a:gd name="connsiteX5424" fmla="*/ 12087277 w 12192000"/>
              <a:gd name="connsiteY5424" fmla="*/ 750048 h 6858000"/>
              <a:gd name="connsiteX5425" fmla="*/ 12093183 w 12192000"/>
              <a:gd name="connsiteY5425" fmla="*/ 745192 h 6858000"/>
              <a:gd name="connsiteX5426" fmla="*/ 12104256 w 12192000"/>
              <a:gd name="connsiteY5426" fmla="*/ 746001 h 6858000"/>
              <a:gd name="connsiteX5427" fmla="*/ 12099827 w 12192000"/>
              <a:gd name="connsiteY5427" fmla="*/ 750048 h 6858000"/>
              <a:gd name="connsiteX5428" fmla="*/ 12095397 w 12192000"/>
              <a:gd name="connsiteY5428" fmla="*/ 756928 h 6858000"/>
              <a:gd name="connsiteX5429" fmla="*/ 12096136 w 12192000"/>
              <a:gd name="connsiteY5429" fmla="*/ 770284 h 6858000"/>
              <a:gd name="connsiteX5430" fmla="*/ 12090968 w 12192000"/>
              <a:gd name="connsiteY5430" fmla="*/ 770284 h 6858000"/>
              <a:gd name="connsiteX5431" fmla="*/ 12082847 w 12192000"/>
              <a:gd name="connsiteY5431" fmla="*/ 777164 h 6858000"/>
              <a:gd name="connsiteX5432" fmla="*/ 12085800 w 12192000"/>
              <a:gd name="connsiteY5432" fmla="*/ 781211 h 6858000"/>
              <a:gd name="connsiteX5433" fmla="*/ 12107948 w 12192000"/>
              <a:gd name="connsiteY5433" fmla="*/ 777974 h 6858000"/>
              <a:gd name="connsiteX5434" fmla="*/ 12119759 w 12192000"/>
              <a:gd name="connsiteY5434" fmla="*/ 771498 h 6858000"/>
              <a:gd name="connsiteX5435" fmla="*/ 12124189 w 12192000"/>
              <a:gd name="connsiteY5435" fmla="*/ 757738 h 6858000"/>
              <a:gd name="connsiteX5436" fmla="*/ 12121974 w 12192000"/>
              <a:gd name="connsiteY5436" fmla="*/ 748429 h 6858000"/>
              <a:gd name="connsiteX5437" fmla="*/ 12125665 w 12192000"/>
              <a:gd name="connsiteY5437" fmla="*/ 741954 h 6858000"/>
              <a:gd name="connsiteX5438" fmla="*/ 12131571 w 12192000"/>
              <a:gd name="connsiteY5438" fmla="*/ 754500 h 6858000"/>
              <a:gd name="connsiteX5439" fmla="*/ 12130095 w 12192000"/>
              <a:gd name="connsiteY5439" fmla="*/ 765832 h 6858000"/>
              <a:gd name="connsiteX5440" fmla="*/ 12130833 w 12192000"/>
              <a:gd name="connsiteY5440" fmla="*/ 777569 h 6858000"/>
              <a:gd name="connsiteX5441" fmla="*/ 12137477 w 12192000"/>
              <a:gd name="connsiteY5441" fmla="*/ 773522 h 6858000"/>
              <a:gd name="connsiteX5442" fmla="*/ 12141169 w 12192000"/>
              <a:gd name="connsiteY5442" fmla="*/ 760976 h 6858000"/>
              <a:gd name="connsiteX5443" fmla="*/ 12135263 w 12192000"/>
              <a:gd name="connsiteY5443" fmla="*/ 745596 h 6858000"/>
              <a:gd name="connsiteX5444" fmla="*/ 12139692 w 12192000"/>
              <a:gd name="connsiteY5444" fmla="*/ 737907 h 6858000"/>
              <a:gd name="connsiteX5445" fmla="*/ 12131571 w 12192000"/>
              <a:gd name="connsiteY5445" fmla="*/ 729003 h 6858000"/>
              <a:gd name="connsiteX5446" fmla="*/ 12126404 w 12192000"/>
              <a:gd name="connsiteY5446" fmla="*/ 713624 h 6858000"/>
              <a:gd name="connsiteX5447" fmla="*/ 12136001 w 12192000"/>
              <a:gd name="connsiteY5447" fmla="*/ 713219 h 6858000"/>
              <a:gd name="connsiteX5448" fmla="*/ 12145598 w 12192000"/>
              <a:gd name="connsiteY5448" fmla="*/ 718481 h 6858000"/>
              <a:gd name="connsiteX5449" fmla="*/ 12144860 w 12192000"/>
              <a:gd name="connsiteY5449" fmla="*/ 722528 h 6858000"/>
              <a:gd name="connsiteX5450" fmla="*/ 12148551 w 12192000"/>
              <a:gd name="connsiteY5450" fmla="*/ 726575 h 6858000"/>
              <a:gd name="connsiteX5451" fmla="*/ 12153719 w 12192000"/>
              <a:gd name="connsiteY5451" fmla="*/ 726575 h 6858000"/>
              <a:gd name="connsiteX5452" fmla="*/ 12158148 w 12192000"/>
              <a:gd name="connsiteY5452" fmla="*/ 720909 h 6858000"/>
              <a:gd name="connsiteX5453" fmla="*/ 12167745 w 12192000"/>
              <a:gd name="connsiteY5453" fmla="*/ 719695 h 6858000"/>
              <a:gd name="connsiteX5454" fmla="*/ 12179557 w 12192000"/>
              <a:gd name="connsiteY5454" fmla="*/ 711600 h 6858000"/>
              <a:gd name="connsiteX5455" fmla="*/ 12190631 w 12192000"/>
              <a:gd name="connsiteY5455" fmla="*/ 720099 h 6858000"/>
              <a:gd name="connsiteX5456" fmla="*/ 12192000 w 12192000"/>
              <a:gd name="connsiteY5456" fmla="*/ 720199 h 6858000"/>
              <a:gd name="connsiteX5457" fmla="*/ 12192000 w 12192000"/>
              <a:gd name="connsiteY5457" fmla="*/ 1596504 h 6858000"/>
              <a:gd name="connsiteX5458" fmla="*/ 12187678 w 12192000"/>
              <a:gd name="connsiteY5458" fmla="*/ 1600354 h 6858000"/>
              <a:gd name="connsiteX5459" fmla="*/ 12172175 w 12192000"/>
              <a:gd name="connsiteY5459" fmla="*/ 1591450 h 6858000"/>
              <a:gd name="connsiteX5460" fmla="*/ 12156672 w 12192000"/>
              <a:gd name="connsiteY5460" fmla="*/ 1587403 h 6858000"/>
              <a:gd name="connsiteX5461" fmla="*/ 12155933 w 12192000"/>
              <a:gd name="connsiteY5461" fmla="*/ 1571214 h 6858000"/>
              <a:gd name="connsiteX5462" fmla="*/ 12150027 w 12192000"/>
              <a:gd name="connsiteY5462" fmla="*/ 1566762 h 6858000"/>
              <a:gd name="connsiteX5463" fmla="*/ 12138216 w 12192000"/>
              <a:gd name="connsiteY5463" fmla="*/ 1571619 h 6858000"/>
              <a:gd name="connsiteX5464" fmla="*/ 12127142 w 12192000"/>
              <a:gd name="connsiteY5464" fmla="*/ 1565143 h 6858000"/>
              <a:gd name="connsiteX5465" fmla="*/ 12124189 w 12192000"/>
              <a:gd name="connsiteY5465" fmla="*/ 1570000 h 6858000"/>
              <a:gd name="connsiteX5466" fmla="*/ 12124927 w 12192000"/>
              <a:gd name="connsiteY5466" fmla="*/ 1578499 h 6858000"/>
              <a:gd name="connsiteX5467" fmla="*/ 12116068 w 12192000"/>
              <a:gd name="connsiteY5467" fmla="*/ 1584974 h 6858000"/>
              <a:gd name="connsiteX5468" fmla="*/ 12114592 w 12192000"/>
              <a:gd name="connsiteY5468" fmla="*/ 1601568 h 6858000"/>
              <a:gd name="connsiteX5469" fmla="*/ 12107948 w 12192000"/>
              <a:gd name="connsiteY5469" fmla="*/ 1606020 h 6858000"/>
              <a:gd name="connsiteX5470" fmla="*/ 12104256 w 12192000"/>
              <a:gd name="connsiteY5470" fmla="*/ 1620994 h 6858000"/>
              <a:gd name="connsiteX5471" fmla="*/ 12099827 w 12192000"/>
              <a:gd name="connsiteY5471" fmla="*/ 1616947 h 6858000"/>
              <a:gd name="connsiteX5472" fmla="*/ 12087277 w 12192000"/>
              <a:gd name="connsiteY5472" fmla="*/ 1618970 h 6858000"/>
              <a:gd name="connsiteX5473" fmla="*/ 12083586 w 12192000"/>
              <a:gd name="connsiteY5473" fmla="*/ 1632731 h 6858000"/>
              <a:gd name="connsiteX5474" fmla="*/ 12080633 w 12192000"/>
              <a:gd name="connsiteY5474" fmla="*/ 1632326 h 6858000"/>
              <a:gd name="connsiteX5475" fmla="*/ 12080633 w 12192000"/>
              <a:gd name="connsiteY5475" fmla="*/ 1632731 h 6858000"/>
              <a:gd name="connsiteX5476" fmla="*/ 12079156 w 12192000"/>
              <a:gd name="connsiteY5476" fmla="*/ 1632326 h 6858000"/>
              <a:gd name="connsiteX5477" fmla="*/ 12062915 w 12192000"/>
              <a:gd name="connsiteY5477" fmla="*/ 1649324 h 6858000"/>
              <a:gd name="connsiteX5478" fmla="*/ 12057009 w 12192000"/>
              <a:gd name="connsiteY5478" fmla="*/ 1648110 h 6858000"/>
              <a:gd name="connsiteX5479" fmla="*/ 12056271 w 12192000"/>
              <a:gd name="connsiteY5479" fmla="*/ 1659442 h 6858000"/>
              <a:gd name="connsiteX5480" fmla="*/ 12049626 w 12192000"/>
              <a:gd name="connsiteY5480" fmla="*/ 1682106 h 6858000"/>
              <a:gd name="connsiteX5481" fmla="*/ 12050365 w 12192000"/>
              <a:gd name="connsiteY5481" fmla="*/ 1695461 h 6858000"/>
              <a:gd name="connsiteX5482" fmla="*/ 12060700 w 12192000"/>
              <a:gd name="connsiteY5482" fmla="*/ 1702746 h 6858000"/>
              <a:gd name="connsiteX5483" fmla="*/ 12060700 w 12192000"/>
              <a:gd name="connsiteY5483" fmla="*/ 1726625 h 6858000"/>
              <a:gd name="connsiteX5484" fmla="*/ 12068821 w 12192000"/>
              <a:gd name="connsiteY5484" fmla="*/ 1732291 h 6858000"/>
              <a:gd name="connsiteX5485" fmla="*/ 12064391 w 12192000"/>
              <a:gd name="connsiteY5485" fmla="*/ 1742813 h 6858000"/>
              <a:gd name="connsiteX5486" fmla="*/ 12051841 w 12192000"/>
              <a:gd name="connsiteY5486" fmla="*/ 1752931 h 6858000"/>
              <a:gd name="connsiteX5487" fmla="*/ 12054794 w 12192000"/>
              <a:gd name="connsiteY5487" fmla="*/ 1756573 h 6858000"/>
              <a:gd name="connsiteX5488" fmla="*/ 12029694 w 12192000"/>
              <a:gd name="connsiteY5488" fmla="*/ 1780452 h 6858000"/>
              <a:gd name="connsiteX5489" fmla="*/ 12032647 w 12192000"/>
              <a:gd name="connsiteY5489" fmla="*/ 1787332 h 6858000"/>
              <a:gd name="connsiteX5490" fmla="*/ 12025264 w 12192000"/>
              <a:gd name="connsiteY5490" fmla="*/ 1793402 h 6858000"/>
              <a:gd name="connsiteX5491" fmla="*/ 12023050 w 12192000"/>
              <a:gd name="connsiteY5491" fmla="*/ 1798259 h 6858000"/>
              <a:gd name="connsiteX5492" fmla="*/ 12012714 w 12192000"/>
              <a:gd name="connsiteY5492" fmla="*/ 1797855 h 6858000"/>
              <a:gd name="connsiteX5493" fmla="*/ 12003117 w 12192000"/>
              <a:gd name="connsiteY5493" fmla="*/ 1803925 h 6858000"/>
              <a:gd name="connsiteX5494" fmla="*/ 11999426 w 12192000"/>
              <a:gd name="connsiteY5494" fmla="*/ 1814043 h 6858000"/>
              <a:gd name="connsiteX5495" fmla="*/ 11986137 w 12192000"/>
              <a:gd name="connsiteY5495" fmla="*/ 1821732 h 6858000"/>
              <a:gd name="connsiteX5496" fmla="*/ 11986137 w 12192000"/>
              <a:gd name="connsiteY5496" fmla="*/ 1833064 h 6858000"/>
              <a:gd name="connsiteX5497" fmla="*/ 11989829 w 12192000"/>
              <a:gd name="connsiteY5497" fmla="*/ 1843587 h 6858000"/>
              <a:gd name="connsiteX5498" fmla="*/ 11984661 w 12192000"/>
              <a:gd name="connsiteY5498" fmla="*/ 1848444 h 6858000"/>
              <a:gd name="connsiteX5499" fmla="*/ 11987614 w 12192000"/>
              <a:gd name="connsiteY5499" fmla="*/ 1860585 h 6858000"/>
              <a:gd name="connsiteX5500" fmla="*/ 12006070 w 12192000"/>
              <a:gd name="connsiteY5500" fmla="*/ 1863823 h 6858000"/>
              <a:gd name="connsiteX5501" fmla="*/ 12011238 w 12192000"/>
              <a:gd name="connsiteY5501" fmla="*/ 1871108 h 6858000"/>
              <a:gd name="connsiteX5502" fmla="*/ 12047412 w 12192000"/>
              <a:gd name="connsiteY5502" fmla="*/ 1890939 h 6858000"/>
              <a:gd name="connsiteX5503" fmla="*/ 12053318 w 12192000"/>
              <a:gd name="connsiteY5503" fmla="*/ 1900652 h 6858000"/>
              <a:gd name="connsiteX5504" fmla="*/ 12071774 w 12192000"/>
              <a:gd name="connsiteY5504" fmla="*/ 1931815 h 6858000"/>
              <a:gd name="connsiteX5505" fmla="*/ 12098350 w 12192000"/>
              <a:gd name="connsiteY5505" fmla="*/ 1957717 h 6858000"/>
              <a:gd name="connsiteX5506" fmla="*/ 12127880 w 12192000"/>
              <a:gd name="connsiteY5506" fmla="*/ 1991713 h 6858000"/>
              <a:gd name="connsiteX5507" fmla="*/ 12128618 w 12192000"/>
              <a:gd name="connsiteY5507" fmla="*/ 2011948 h 6858000"/>
              <a:gd name="connsiteX5508" fmla="*/ 12136001 w 12192000"/>
              <a:gd name="connsiteY5508" fmla="*/ 2019233 h 6858000"/>
              <a:gd name="connsiteX5509" fmla="*/ 12142645 w 12192000"/>
              <a:gd name="connsiteY5509" fmla="*/ 2051610 h 6858000"/>
              <a:gd name="connsiteX5510" fmla="*/ 12143383 w 12192000"/>
              <a:gd name="connsiteY5510" fmla="*/ 2062538 h 6858000"/>
              <a:gd name="connsiteX5511" fmla="*/ 12146336 w 12192000"/>
              <a:gd name="connsiteY5511" fmla="*/ 2058895 h 6858000"/>
              <a:gd name="connsiteX5512" fmla="*/ 12150027 w 12192000"/>
              <a:gd name="connsiteY5512" fmla="*/ 2058895 h 6858000"/>
              <a:gd name="connsiteX5513" fmla="*/ 12152980 w 12192000"/>
              <a:gd name="connsiteY5513" fmla="*/ 2094105 h 6858000"/>
              <a:gd name="connsiteX5514" fmla="*/ 12145598 w 12192000"/>
              <a:gd name="connsiteY5514" fmla="*/ 2098962 h 6858000"/>
              <a:gd name="connsiteX5515" fmla="*/ 12149289 w 12192000"/>
              <a:gd name="connsiteY5515" fmla="*/ 2103818 h 6858000"/>
              <a:gd name="connsiteX5516" fmla="*/ 12135263 w 12192000"/>
              <a:gd name="connsiteY5516" fmla="*/ 2120007 h 6858000"/>
              <a:gd name="connsiteX5517" fmla="*/ 12124189 w 12192000"/>
              <a:gd name="connsiteY5517" fmla="*/ 2120007 h 6858000"/>
              <a:gd name="connsiteX5518" fmla="*/ 12112377 w 12192000"/>
              <a:gd name="connsiteY5518" fmla="*/ 2126887 h 6858000"/>
              <a:gd name="connsiteX5519" fmla="*/ 12116068 w 12192000"/>
              <a:gd name="connsiteY5519" fmla="*/ 2133363 h 6858000"/>
              <a:gd name="connsiteX5520" fmla="*/ 12110901 w 12192000"/>
              <a:gd name="connsiteY5520" fmla="*/ 2136600 h 6858000"/>
              <a:gd name="connsiteX5521" fmla="*/ 12107209 w 12192000"/>
              <a:gd name="connsiteY5521" fmla="*/ 2132149 h 6858000"/>
              <a:gd name="connsiteX5522" fmla="*/ 12097612 w 12192000"/>
              <a:gd name="connsiteY5522" fmla="*/ 2135791 h 6858000"/>
              <a:gd name="connsiteX5523" fmla="*/ 12093183 w 12192000"/>
              <a:gd name="connsiteY5523" fmla="*/ 2126887 h 6858000"/>
              <a:gd name="connsiteX5524" fmla="*/ 12087277 w 12192000"/>
              <a:gd name="connsiteY5524" fmla="*/ 2126078 h 6858000"/>
              <a:gd name="connsiteX5525" fmla="*/ 12080633 w 12192000"/>
              <a:gd name="connsiteY5525" fmla="*/ 2133767 h 6858000"/>
              <a:gd name="connsiteX5526" fmla="*/ 12079156 w 12192000"/>
              <a:gd name="connsiteY5526" fmla="*/ 2128911 h 6858000"/>
              <a:gd name="connsiteX5527" fmla="*/ 12070297 w 12192000"/>
              <a:gd name="connsiteY5527" fmla="*/ 2130530 h 6858000"/>
              <a:gd name="connsiteX5528" fmla="*/ 12048150 w 12192000"/>
              <a:gd name="connsiteY5528" fmla="*/ 2148337 h 6858000"/>
              <a:gd name="connsiteX5529" fmla="*/ 12040767 w 12192000"/>
              <a:gd name="connsiteY5529" fmla="*/ 2157646 h 6858000"/>
              <a:gd name="connsiteX5530" fmla="*/ 12036338 w 12192000"/>
              <a:gd name="connsiteY5530" fmla="*/ 2151979 h 6858000"/>
              <a:gd name="connsiteX5531" fmla="*/ 12035600 w 12192000"/>
              <a:gd name="connsiteY5531" fmla="*/ 2164121 h 6858000"/>
              <a:gd name="connsiteX5532" fmla="*/ 12028217 w 12192000"/>
              <a:gd name="connsiteY5532" fmla="*/ 2168978 h 6858000"/>
              <a:gd name="connsiteX5533" fmla="*/ 12028955 w 12192000"/>
              <a:gd name="connsiteY5533" fmla="*/ 2160883 h 6858000"/>
              <a:gd name="connsiteX5534" fmla="*/ 12025264 w 12192000"/>
              <a:gd name="connsiteY5534" fmla="*/ 2158050 h 6858000"/>
              <a:gd name="connsiteX5535" fmla="*/ 12023050 w 12192000"/>
              <a:gd name="connsiteY5535" fmla="*/ 2147528 h 6858000"/>
              <a:gd name="connsiteX5536" fmla="*/ 12015667 w 12192000"/>
              <a:gd name="connsiteY5536" fmla="*/ 2147123 h 6858000"/>
              <a:gd name="connsiteX5537" fmla="*/ 12003855 w 12192000"/>
              <a:gd name="connsiteY5537" fmla="*/ 2125269 h 6858000"/>
              <a:gd name="connsiteX5538" fmla="*/ 12009761 w 12192000"/>
              <a:gd name="connsiteY5538" fmla="*/ 2124864 h 6858000"/>
              <a:gd name="connsiteX5539" fmla="*/ 12004593 w 12192000"/>
              <a:gd name="connsiteY5539" fmla="*/ 2116365 h 6858000"/>
              <a:gd name="connsiteX5540" fmla="*/ 12004593 w 12192000"/>
              <a:gd name="connsiteY5540" fmla="*/ 2107461 h 6858000"/>
              <a:gd name="connsiteX5541" fmla="*/ 12010499 w 12192000"/>
              <a:gd name="connsiteY5541" fmla="*/ 2104628 h 6858000"/>
              <a:gd name="connsiteX5542" fmla="*/ 12010499 w 12192000"/>
              <a:gd name="connsiteY5542" fmla="*/ 2096534 h 6858000"/>
              <a:gd name="connsiteX5543" fmla="*/ 12003855 w 12192000"/>
              <a:gd name="connsiteY5543" fmla="*/ 2091677 h 6858000"/>
              <a:gd name="connsiteX5544" fmla="*/ 12003855 w 12192000"/>
              <a:gd name="connsiteY5544" fmla="*/ 2086416 h 6858000"/>
              <a:gd name="connsiteX5545" fmla="*/ 12020097 w 12192000"/>
              <a:gd name="connsiteY5545" fmla="*/ 2076298 h 6858000"/>
              <a:gd name="connsiteX5546" fmla="*/ 12011238 w 12192000"/>
              <a:gd name="connsiteY5546" fmla="*/ 2060919 h 6858000"/>
              <a:gd name="connsiteX5547" fmla="*/ 12007546 w 12192000"/>
              <a:gd name="connsiteY5547" fmla="*/ 2063752 h 6858000"/>
              <a:gd name="connsiteX5548" fmla="*/ 12002379 w 12192000"/>
              <a:gd name="connsiteY5548" fmla="*/ 2060514 h 6858000"/>
              <a:gd name="connsiteX5549" fmla="*/ 12001640 w 12192000"/>
              <a:gd name="connsiteY5549" fmla="*/ 2041492 h 6858000"/>
              <a:gd name="connsiteX5550" fmla="*/ 11996473 w 12192000"/>
              <a:gd name="connsiteY5550" fmla="*/ 2030970 h 6858000"/>
              <a:gd name="connsiteX5551" fmla="*/ 11991305 w 12192000"/>
              <a:gd name="connsiteY5551" fmla="*/ 2032993 h 6858000"/>
              <a:gd name="connsiteX5552" fmla="*/ 11969158 w 12192000"/>
              <a:gd name="connsiteY5552" fmla="*/ 2023685 h 6858000"/>
              <a:gd name="connsiteX5553" fmla="*/ 11979493 w 12192000"/>
              <a:gd name="connsiteY5553" fmla="*/ 2010329 h 6858000"/>
              <a:gd name="connsiteX5554" fmla="*/ 11986876 w 12192000"/>
              <a:gd name="connsiteY5554" fmla="*/ 2011948 h 6858000"/>
              <a:gd name="connsiteX5555" fmla="*/ 11989829 w 12192000"/>
              <a:gd name="connsiteY5555" fmla="*/ 2004259 h 6858000"/>
              <a:gd name="connsiteX5556" fmla="*/ 11993520 w 12192000"/>
              <a:gd name="connsiteY5556" fmla="*/ 2008711 h 6858000"/>
              <a:gd name="connsiteX5557" fmla="*/ 12009761 w 12192000"/>
              <a:gd name="connsiteY5557" fmla="*/ 2013972 h 6858000"/>
              <a:gd name="connsiteX5558" fmla="*/ 12006070 w 12192000"/>
              <a:gd name="connsiteY5558" fmla="*/ 2005878 h 6858000"/>
              <a:gd name="connsiteX5559" fmla="*/ 11998687 w 12192000"/>
              <a:gd name="connsiteY5559" fmla="*/ 1996569 h 6858000"/>
              <a:gd name="connsiteX5560" fmla="*/ 12002379 w 12192000"/>
              <a:gd name="connsiteY5560" fmla="*/ 1991713 h 6858000"/>
              <a:gd name="connsiteX5561" fmla="*/ 11994996 w 12192000"/>
              <a:gd name="connsiteY5561" fmla="*/ 1990094 h 6858000"/>
              <a:gd name="connsiteX5562" fmla="*/ 11982446 w 12192000"/>
              <a:gd name="connsiteY5562" fmla="*/ 1973096 h 6858000"/>
              <a:gd name="connsiteX5563" fmla="*/ 11963252 w 12192000"/>
              <a:gd name="connsiteY5563" fmla="*/ 1957717 h 6858000"/>
              <a:gd name="connsiteX5564" fmla="*/ 11969896 w 12192000"/>
              <a:gd name="connsiteY5564" fmla="*/ 1954479 h 6858000"/>
              <a:gd name="connsiteX5565" fmla="*/ 11955131 w 12192000"/>
              <a:gd name="connsiteY5565" fmla="*/ 1954074 h 6858000"/>
              <a:gd name="connsiteX5566" fmla="*/ 11947010 w 12192000"/>
              <a:gd name="connsiteY5566" fmla="*/ 1959740 h 6858000"/>
              <a:gd name="connsiteX5567" fmla="*/ 11945534 w 12192000"/>
              <a:gd name="connsiteY5567" fmla="*/ 1958121 h 6858000"/>
              <a:gd name="connsiteX5568" fmla="*/ 11934460 w 12192000"/>
              <a:gd name="connsiteY5568" fmla="*/ 1947194 h 6858000"/>
              <a:gd name="connsiteX5569" fmla="*/ 11928554 w 12192000"/>
              <a:gd name="connsiteY5569" fmla="*/ 1950432 h 6858000"/>
              <a:gd name="connsiteX5570" fmla="*/ 11931507 w 12192000"/>
              <a:gd name="connsiteY5570" fmla="*/ 1955288 h 6858000"/>
              <a:gd name="connsiteX5571" fmla="*/ 11922648 w 12192000"/>
              <a:gd name="connsiteY5571" fmla="*/ 1966216 h 6858000"/>
              <a:gd name="connsiteX5572" fmla="*/ 11916004 w 12192000"/>
              <a:gd name="connsiteY5572" fmla="*/ 1962573 h 6858000"/>
              <a:gd name="connsiteX5573" fmla="*/ 11906407 w 12192000"/>
              <a:gd name="connsiteY5573" fmla="*/ 1970263 h 6858000"/>
              <a:gd name="connsiteX5574" fmla="*/ 11901978 w 12192000"/>
              <a:gd name="connsiteY5574" fmla="*/ 1963787 h 6858000"/>
              <a:gd name="connsiteX5575" fmla="*/ 11910836 w 12192000"/>
              <a:gd name="connsiteY5575" fmla="*/ 1950432 h 6858000"/>
              <a:gd name="connsiteX5576" fmla="*/ 11900501 w 12192000"/>
              <a:gd name="connsiteY5576" fmla="*/ 1947194 h 6858000"/>
              <a:gd name="connsiteX5577" fmla="*/ 11891642 w 12192000"/>
              <a:gd name="connsiteY5577" fmla="*/ 1951646 h 6858000"/>
              <a:gd name="connsiteX5578" fmla="*/ 11887213 w 12192000"/>
              <a:gd name="connsiteY5578" fmla="*/ 1950432 h 6858000"/>
              <a:gd name="connsiteX5579" fmla="*/ 11890166 w 12192000"/>
              <a:gd name="connsiteY5579" fmla="*/ 1942337 h 6858000"/>
              <a:gd name="connsiteX5580" fmla="*/ 11890904 w 12192000"/>
              <a:gd name="connsiteY5580" fmla="*/ 1922911 h 6858000"/>
              <a:gd name="connsiteX5581" fmla="*/ 11897548 w 12192000"/>
              <a:gd name="connsiteY5581" fmla="*/ 1910365 h 6858000"/>
              <a:gd name="connsiteX5582" fmla="*/ 11910098 w 12192000"/>
              <a:gd name="connsiteY5582" fmla="*/ 1909151 h 6858000"/>
              <a:gd name="connsiteX5583" fmla="*/ 11920434 w 12192000"/>
              <a:gd name="connsiteY5583" fmla="*/ 1900247 h 6858000"/>
              <a:gd name="connsiteX5584" fmla="*/ 11910836 w 12192000"/>
              <a:gd name="connsiteY5584" fmla="*/ 1904699 h 6858000"/>
              <a:gd name="connsiteX5585" fmla="*/ 11892380 w 12192000"/>
              <a:gd name="connsiteY5585" fmla="*/ 1904294 h 6858000"/>
              <a:gd name="connsiteX5586" fmla="*/ 11889427 w 12192000"/>
              <a:gd name="connsiteY5586" fmla="*/ 1900652 h 6858000"/>
              <a:gd name="connsiteX5587" fmla="*/ 11888689 w 12192000"/>
              <a:gd name="connsiteY5587" fmla="*/ 1878393 h 6858000"/>
              <a:gd name="connsiteX5588" fmla="*/ 11900501 w 12192000"/>
              <a:gd name="connsiteY5588" fmla="*/ 1860585 h 6858000"/>
              <a:gd name="connsiteX5589" fmla="*/ 11893857 w 12192000"/>
              <a:gd name="connsiteY5589" fmla="*/ 1851681 h 6858000"/>
              <a:gd name="connsiteX5590" fmla="*/ 11900501 w 12192000"/>
              <a:gd name="connsiteY5590" fmla="*/ 1847634 h 6858000"/>
              <a:gd name="connsiteX5591" fmla="*/ 11903454 w 12192000"/>
              <a:gd name="connsiteY5591" fmla="*/ 1839540 h 6858000"/>
              <a:gd name="connsiteX5592" fmla="*/ 11896810 w 12192000"/>
              <a:gd name="connsiteY5592" fmla="*/ 1840349 h 6858000"/>
              <a:gd name="connsiteX5593" fmla="*/ 11891642 w 12192000"/>
              <a:gd name="connsiteY5593" fmla="*/ 1846420 h 6858000"/>
              <a:gd name="connsiteX5594" fmla="*/ 11875401 w 12192000"/>
              <a:gd name="connsiteY5594" fmla="*/ 1848848 h 6858000"/>
              <a:gd name="connsiteX5595" fmla="*/ 11870971 w 12192000"/>
              <a:gd name="connsiteY5595" fmla="*/ 1842778 h 6858000"/>
              <a:gd name="connsiteX5596" fmla="*/ 11859898 w 12192000"/>
              <a:gd name="connsiteY5596" fmla="*/ 1837112 h 6858000"/>
              <a:gd name="connsiteX5597" fmla="*/ 11859159 w 12192000"/>
              <a:gd name="connsiteY5597" fmla="*/ 1843992 h 6858000"/>
              <a:gd name="connsiteX5598" fmla="*/ 11852515 w 12192000"/>
              <a:gd name="connsiteY5598" fmla="*/ 1848848 h 6858000"/>
              <a:gd name="connsiteX5599" fmla="*/ 11847348 w 12192000"/>
              <a:gd name="connsiteY5599" fmla="*/ 1832255 h 6858000"/>
              <a:gd name="connsiteX5600" fmla="*/ 11845133 w 12192000"/>
              <a:gd name="connsiteY5600" fmla="*/ 1833469 h 6858000"/>
              <a:gd name="connsiteX5601" fmla="*/ 11844395 w 12192000"/>
              <a:gd name="connsiteY5601" fmla="*/ 1830231 h 6858000"/>
              <a:gd name="connsiteX5602" fmla="*/ 11844395 w 12192000"/>
              <a:gd name="connsiteY5602" fmla="*/ 1829422 h 6858000"/>
              <a:gd name="connsiteX5603" fmla="*/ 11840703 w 12192000"/>
              <a:gd name="connsiteY5603" fmla="*/ 1821732 h 6858000"/>
              <a:gd name="connsiteX5604" fmla="*/ 11826677 w 12192000"/>
              <a:gd name="connsiteY5604" fmla="*/ 1837112 h 6858000"/>
              <a:gd name="connsiteX5605" fmla="*/ 11815603 w 12192000"/>
              <a:gd name="connsiteY5605" fmla="*/ 1837921 h 6858000"/>
              <a:gd name="connsiteX5606" fmla="*/ 11809697 w 12192000"/>
              <a:gd name="connsiteY5606" fmla="*/ 1839540 h 6858000"/>
              <a:gd name="connsiteX5607" fmla="*/ 11804529 w 12192000"/>
              <a:gd name="connsiteY5607" fmla="*/ 1835493 h 6858000"/>
              <a:gd name="connsiteX5608" fmla="*/ 11791241 w 12192000"/>
              <a:gd name="connsiteY5608" fmla="*/ 1843992 h 6858000"/>
              <a:gd name="connsiteX5609" fmla="*/ 11780167 w 12192000"/>
              <a:gd name="connsiteY5609" fmla="*/ 1843992 h 6858000"/>
              <a:gd name="connsiteX5610" fmla="*/ 11777953 w 12192000"/>
              <a:gd name="connsiteY5610" fmla="*/ 1853300 h 6858000"/>
              <a:gd name="connsiteX5611" fmla="*/ 11772047 w 12192000"/>
              <a:gd name="connsiteY5611" fmla="*/ 1852895 h 6858000"/>
              <a:gd name="connsiteX5612" fmla="*/ 11749899 w 12192000"/>
              <a:gd name="connsiteY5612" fmla="*/ 1867870 h 6858000"/>
              <a:gd name="connsiteX5613" fmla="*/ 11737349 w 12192000"/>
              <a:gd name="connsiteY5613" fmla="*/ 1876774 h 6858000"/>
              <a:gd name="connsiteX5614" fmla="*/ 11741779 w 12192000"/>
              <a:gd name="connsiteY5614" fmla="*/ 1885677 h 6858000"/>
              <a:gd name="connsiteX5615" fmla="*/ 11740302 w 12192000"/>
              <a:gd name="connsiteY5615" fmla="*/ 1889320 h 6858000"/>
              <a:gd name="connsiteX5616" fmla="*/ 11726276 w 12192000"/>
              <a:gd name="connsiteY5616" fmla="*/ 1894986 h 6858000"/>
              <a:gd name="connsiteX5617" fmla="*/ 11718155 w 12192000"/>
              <a:gd name="connsiteY5617" fmla="*/ 1906318 h 6858000"/>
              <a:gd name="connsiteX5618" fmla="*/ 11712249 w 12192000"/>
              <a:gd name="connsiteY5618" fmla="*/ 1905913 h 6858000"/>
              <a:gd name="connsiteX5619" fmla="*/ 11706343 w 12192000"/>
              <a:gd name="connsiteY5619" fmla="*/ 1913198 h 6858000"/>
              <a:gd name="connsiteX5620" fmla="*/ 11699699 w 12192000"/>
              <a:gd name="connsiteY5620" fmla="*/ 1914007 h 6858000"/>
              <a:gd name="connsiteX5621" fmla="*/ 11698960 w 12192000"/>
              <a:gd name="connsiteY5621" fmla="*/ 1906722 h 6858000"/>
              <a:gd name="connsiteX5622" fmla="*/ 11690840 w 12192000"/>
              <a:gd name="connsiteY5622" fmla="*/ 1901866 h 6858000"/>
              <a:gd name="connsiteX5623" fmla="*/ 11695269 w 12192000"/>
              <a:gd name="connsiteY5623" fmla="*/ 1894986 h 6858000"/>
              <a:gd name="connsiteX5624" fmla="*/ 11703390 w 12192000"/>
              <a:gd name="connsiteY5624" fmla="*/ 1894581 h 6858000"/>
              <a:gd name="connsiteX5625" fmla="*/ 11708558 w 12192000"/>
              <a:gd name="connsiteY5625" fmla="*/ 1888106 h 6858000"/>
              <a:gd name="connsiteX5626" fmla="*/ 11719631 w 12192000"/>
              <a:gd name="connsiteY5626" fmla="*/ 1889320 h 6858000"/>
              <a:gd name="connsiteX5627" fmla="*/ 11723323 w 12192000"/>
              <a:gd name="connsiteY5627" fmla="*/ 1886891 h 6858000"/>
              <a:gd name="connsiteX5628" fmla="*/ 11724799 w 12192000"/>
              <a:gd name="connsiteY5628" fmla="*/ 1881630 h 6858000"/>
              <a:gd name="connsiteX5629" fmla="*/ 11718893 w 12192000"/>
              <a:gd name="connsiteY5629" fmla="*/ 1880416 h 6858000"/>
              <a:gd name="connsiteX5630" fmla="*/ 11718155 w 12192000"/>
              <a:gd name="connsiteY5630" fmla="*/ 1875964 h 6858000"/>
              <a:gd name="connsiteX5631" fmla="*/ 11727014 w 12192000"/>
              <a:gd name="connsiteY5631" fmla="*/ 1869893 h 6858000"/>
              <a:gd name="connsiteX5632" fmla="*/ 11732181 w 12192000"/>
              <a:gd name="connsiteY5632" fmla="*/ 1861799 h 6858000"/>
              <a:gd name="connsiteX5633" fmla="*/ 11720370 w 12192000"/>
              <a:gd name="connsiteY5633" fmla="*/ 1869893 h 6858000"/>
              <a:gd name="connsiteX5634" fmla="*/ 11709296 w 12192000"/>
              <a:gd name="connsiteY5634" fmla="*/ 1873536 h 6858000"/>
              <a:gd name="connsiteX5635" fmla="*/ 11704866 w 12192000"/>
              <a:gd name="connsiteY5635" fmla="*/ 1868679 h 6858000"/>
              <a:gd name="connsiteX5636" fmla="*/ 11704866 w 12192000"/>
              <a:gd name="connsiteY5636" fmla="*/ 1863013 h 6858000"/>
              <a:gd name="connsiteX5637" fmla="*/ 11708558 w 12192000"/>
              <a:gd name="connsiteY5637" fmla="*/ 1861394 h 6858000"/>
              <a:gd name="connsiteX5638" fmla="*/ 11710034 w 12192000"/>
              <a:gd name="connsiteY5638" fmla="*/ 1855324 h 6858000"/>
              <a:gd name="connsiteX5639" fmla="*/ 11698960 w 12192000"/>
              <a:gd name="connsiteY5639" fmla="*/ 1845206 h 6858000"/>
              <a:gd name="connsiteX5640" fmla="*/ 11701175 w 12192000"/>
              <a:gd name="connsiteY5640" fmla="*/ 1833064 h 6858000"/>
              <a:gd name="connsiteX5641" fmla="*/ 11699699 w 12192000"/>
              <a:gd name="connsiteY5641" fmla="*/ 1829827 h 6858000"/>
              <a:gd name="connsiteX5642" fmla="*/ 11709296 w 12192000"/>
              <a:gd name="connsiteY5642" fmla="*/ 1829422 h 6858000"/>
              <a:gd name="connsiteX5643" fmla="*/ 11710772 w 12192000"/>
              <a:gd name="connsiteY5643" fmla="*/ 1818090 h 6858000"/>
              <a:gd name="connsiteX5644" fmla="*/ 11721108 w 12192000"/>
              <a:gd name="connsiteY5644" fmla="*/ 1805544 h 6858000"/>
              <a:gd name="connsiteX5645" fmla="*/ 11723323 w 12192000"/>
              <a:gd name="connsiteY5645" fmla="*/ 1799068 h 6858000"/>
              <a:gd name="connsiteX5646" fmla="*/ 11729228 w 12192000"/>
              <a:gd name="connsiteY5646" fmla="*/ 1796235 h 6858000"/>
              <a:gd name="connsiteX5647" fmla="*/ 11727752 w 12192000"/>
              <a:gd name="connsiteY5647" fmla="*/ 1788546 h 6858000"/>
              <a:gd name="connsiteX5648" fmla="*/ 11705605 w 12192000"/>
              <a:gd name="connsiteY5648" fmla="*/ 1776404 h 6858000"/>
              <a:gd name="connsiteX5649" fmla="*/ 11690840 w 12192000"/>
              <a:gd name="connsiteY5649" fmla="*/ 1759002 h 6858000"/>
              <a:gd name="connsiteX5650" fmla="*/ 11687149 w 12192000"/>
              <a:gd name="connsiteY5650" fmla="*/ 1768310 h 6858000"/>
              <a:gd name="connsiteX5651" fmla="*/ 11678290 w 12192000"/>
              <a:gd name="connsiteY5651" fmla="*/ 1768310 h 6858000"/>
              <a:gd name="connsiteX5652" fmla="*/ 11673860 w 12192000"/>
              <a:gd name="connsiteY5652" fmla="*/ 1765477 h 6858000"/>
              <a:gd name="connsiteX5653" fmla="*/ 11662787 w 12192000"/>
              <a:gd name="connsiteY5653" fmla="*/ 1765882 h 6858000"/>
              <a:gd name="connsiteX5654" fmla="*/ 11656142 w 12192000"/>
              <a:gd name="connsiteY5654" fmla="*/ 1776000 h 6858000"/>
              <a:gd name="connsiteX5655" fmla="*/ 11651713 w 12192000"/>
              <a:gd name="connsiteY5655" fmla="*/ 1778023 h 6858000"/>
              <a:gd name="connsiteX5656" fmla="*/ 11650236 w 12192000"/>
              <a:gd name="connsiteY5656" fmla="*/ 1788546 h 6858000"/>
              <a:gd name="connsiteX5657" fmla="*/ 11639901 w 12192000"/>
              <a:gd name="connsiteY5657" fmla="*/ 1798664 h 6858000"/>
              <a:gd name="connsiteX5658" fmla="*/ 11639163 w 12192000"/>
              <a:gd name="connsiteY5658" fmla="*/ 1816876 h 6858000"/>
              <a:gd name="connsiteX5659" fmla="*/ 11633257 w 12192000"/>
              <a:gd name="connsiteY5659" fmla="*/ 1818090 h 6858000"/>
              <a:gd name="connsiteX5660" fmla="*/ 11625874 w 12192000"/>
              <a:gd name="connsiteY5660" fmla="*/ 1830231 h 6858000"/>
              <a:gd name="connsiteX5661" fmla="*/ 11614801 w 12192000"/>
              <a:gd name="connsiteY5661" fmla="*/ 1830636 h 6858000"/>
              <a:gd name="connsiteX5662" fmla="*/ 11597083 w 12192000"/>
              <a:gd name="connsiteY5662" fmla="*/ 1839945 h 6858000"/>
              <a:gd name="connsiteX5663" fmla="*/ 11591915 w 12192000"/>
              <a:gd name="connsiteY5663" fmla="*/ 1863013 h 6858000"/>
              <a:gd name="connsiteX5664" fmla="*/ 11588224 w 12192000"/>
              <a:gd name="connsiteY5664" fmla="*/ 1868275 h 6858000"/>
              <a:gd name="connsiteX5665" fmla="*/ 11591177 w 12192000"/>
              <a:gd name="connsiteY5665" fmla="*/ 1870703 h 6858000"/>
              <a:gd name="connsiteX5666" fmla="*/ 11593392 w 12192000"/>
              <a:gd name="connsiteY5666" fmla="*/ 1882035 h 6858000"/>
              <a:gd name="connsiteX5667" fmla="*/ 11586009 w 12192000"/>
              <a:gd name="connsiteY5667" fmla="*/ 1882035 h 6858000"/>
              <a:gd name="connsiteX5668" fmla="*/ 11588962 w 12192000"/>
              <a:gd name="connsiteY5668" fmla="*/ 1886487 h 6858000"/>
              <a:gd name="connsiteX5669" fmla="*/ 11584533 w 12192000"/>
              <a:gd name="connsiteY5669" fmla="*/ 1896200 h 6858000"/>
              <a:gd name="connsiteX5670" fmla="*/ 11571244 w 12192000"/>
              <a:gd name="connsiteY5670" fmla="*/ 1896605 h 6858000"/>
              <a:gd name="connsiteX5671" fmla="*/ 11555003 w 12192000"/>
              <a:gd name="connsiteY5671" fmla="*/ 1897010 h 6858000"/>
              <a:gd name="connsiteX5672" fmla="*/ 11536547 w 12192000"/>
              <a:gd name="connsiteY5672" fmla="*/ 1890534 h 6858000"/>
              <a:gd name="connsiteX5673" fmla="*/ 11535070 w 12192000"/>
              <a:gd name="connsiteY5673" fmla="*/ 1895795 h 6858000"/>
              <a:gd name="connsiteX5674" fmla="*/ 11529164 w 12192000"/>
              <a:gd name="connsiteY5674" fmla="*/ 1899842 h 6858000"/>
              <a:gd name="connsiteX5675" fmla="*/ 11528426 w 12192000"/>
              <a:gd name="connsiteY5675" fmla="*/ 1909555 h 6858000"/>
              <a:gd name="connsiteX5676" fmla="*/ 11526950 w 12192000"/>
              <a:gd name="connsiteY5676" fmla="*/ 1914412 h 6858000"/>
              <a:gd name="connsiteX5677" fmla="*/ 11526950 w 12192000"/>
              <a:gd name="connsiteY5677" fmla="*/ 1918864 h 6858000"/>
              <a:gd name="connsiteX5678" fmla="*/ 11522520 w 12192000"/>
              <a:gd name="connsiteY5678" fmla="*/ 1922506 h 6858000"/>
              <a:gd name="connsiteX5679" fmla="*/ 11527688 w 12192000"/>
              <a:gd name="connsiteY5679" fmla="*/ 1933434 h 6858000"/>
              <a:gd name="connsiteX5680" fmla="*/ 11529164 w 12192000"/>
              <a:gd name="connsiteY5680" fmla="*/ 1943552 h 6858000"/>
              <a:gd name="connsiteX5681" fmla="*/ 11539500 w 12192000"/>
              <a:gd name="connsiteY5681" fmla="*/ 1948813 h 6858000"/>
              <a:gd name="connsiteX5682" fmla="*/ 11555741 w 12192000"/>
              <a:gd name="connsiteY5682" fmla="*/ 1959335 h 6858000"/>
              <a:gd name="connsiteX5683" fmla="*/ 11557956 w 12192000"/>
              <a:gd name="connsiteY5683" fmla="*/ 1965001 h 6858000"/>
              <a:gd name="connsiteX5684" fmla="*/ 11565338 w 12192000"/>
              <a:gd name="connsiteY5684" fmla="*/ 1976738 h 6858000"/>
              <a:gd name="connsiteX5685" fmla="*/ 11566077 w 12192000"/>
              <a:gd name="connsiteY5685" fmla="*/ 1972691 h 6858000"/>
              <a:gd name="connsiteX5686" fmla="*/ 11569030 w 12192000"/>
              <a:gd name="connsiteY5686" fmla="*/ 1977548 h 6858000"/>
              <a:gd name="connsiteX5687" fmla="*/ 11573459 w 12192000"/>
              <a:gd name="connsiteY5687" fmla="*/ 1971882 h 6858000"/>
              <a:gd name="connsiteX5688" fmla="*/ 11578627 w 12192000"/>
              <a:gd name="connsiteY5688" fmla="*/ 1971882 h 6858000"/>
              <a:gd name="connsiteX5689" fmla="*/ 11579365 w 12192000"/>
              <a:gd name="connsiteY5689" fmla="*/ 1976333 h 6858000"/>
              <a:gd name="connsiteX5690" fmla="*/ 11585271 w 12192000"/>
              <a:gd name="connsiteY5690" fmla="*/ 1973500 h 6858000"/>
              <a:gd name="connsiteX5691" fmla="*/ 11597821 w 12192000"/>
              <a:gd name="connsiteY5691" fmla="*/ 1973500 h 6858000"/>
              <a:gd name="connsiteX5692" fmla="*/ 11600774 w 12192000"/>
              <a:gd name="connsiteY5692" fmla="*/ 1981999 h 6858000"/>
              <a:gd name="connsiteX5693" fmla="*/ 11600774 w 12192000"/>
              <a:gd name="connsiteY5693" fmla="*/ 1994546 h 6858000"/>
              <a:gd name="connsiteX5694" fmla="*/ 11614062 w 12192000"/>
              <a:gd name="connsiteY5694" fmla="*/ 2018828 h 6858000"/>
              <a:gd name="connsiteX5695" fmla="*/ 11627351 w 12192000"/>
              <a:gd name="connsiteY5695" fmla="*/ 2019233 h 6858000"/>
              <a:gd name="connsiteX5696" fmla="*/ 11636948 w 12192000"/>
              <a:gd name="connsiteY5696" fmla="*/ 2013972 h 6858000"/>
              <a:gd name="connsiteX5697" fmla="*/ 11646545 w 12192000"/>
              <a:gd name="connsiteY5697" fmla="*/ 2017614 h 6858000"/>
              <a:gd name="connsiteX5698" fmla="*/ 11650975 w 12192000"/>
              <a:gd name="connsiteY5698" fmla="*/ 2013567 h 6858000"/>
              <a:gd name="connsiteX5699" fmla="*/ 11656142 w 12192000"/>
              <a:gd name="connsiteY5699" fmla="*/ 2005068 h 6858000"/>
              <a:gd name="connsiteX5700" fmla="*/ 11651713 w 12192000"/>
              <a:gd name="connsiteY5700" fmla="*/ 1999402 h 6858000"/>
              <a:gd name="connsiteX5701" fmla="*/ 11649498 w 12192000"/>
              <a:gd name="connsiteY5701" fmla="*/ 1998188 h 6858000"/>
              <a:gd name="connsiteX5702" fmla="*/ 11662787 w 12192000"/>
              <a:gd name="connsiteY5702" fmla="*/ 1993331 h 6858000"/>
              <a:gd name="connsiteX5703" fmla="*/ 11669431 w 12192000"/>
              <a:gd name="connsiteY5703" fmla="*/ 1988070 h 6858000"/>
              <a:gd name="connsiteX5704" fmla="*/ 11669431 w 12192000"/>
              <a:gd name="connsiteY5704" fmla="*/ 1979571 h 6858000"/>
              <a:gd name="connsiteX5705" fmla="*/ 11665740 w 12192000"/>
              <a:gd name="connsiteY5705" fmla="*/ 1976333 h 6858000"/>
              <a:gd name="connsiteX5706" fmla="*/ 11677551 w 12192000"/>
              <a:gd name="connsiteY5706" fmla="*/ 1975929 h 6858000"/>
              <a:gd name="connsiteX5707" fmla="*/ 11700437 w 12192000"/>
              <a:gd name="connsiteY5707" fmla="*/ 1966216 h 6858000"/>
              <a:gd name="connsiteX5708" fmla="*/ 11703390 w 12192000"/>
              <a:gd name="connsiteY5708" fmla="*/ 1970263 h 6858000"/>
              <a:gd name="connsiteX5709" fmla="*/ 11708558 w 12192000"/>
              <a:gd name="connsiteY5709" fmla="*/ 1972286 h 6858000"/>
              <a:gd name="connsiteX5710" fmla="*/ 11714464 w 12192000"/>
              <a:gd name="connsiteY5710" fmla="*/ 1980381 h 6858000"/>
              <a:gd name="connsiteX5711" fmla="*/ 11720370 w 12192000"/>
              <a:gd name="connsiteY5711" fmla="*/ 1982809 h 6858000"/>
              <a:gd name="connsiteX5712" fmla="*/ 11727014 w 12192000"/>
              <a:gd name="connsiteY5712" fmla="*/ 1988070 h 6858000"/>
              <a:gd name="connsiteX5713" fmla="*/ 11758758 w 12192000"/>
              <a:gd name="connsiteY5713" fmla="*/ 1986856 h 6858000"/>
              <a:gd name="connsiteX5714" fmla="*/ 11762449 w 12192000"/>
              <a:gd name="connsiteY5714" fmla="*/ 1982809 h 6858000"/>
              <a:gd name="connsiteX5715" fmla="*/ 11773523 w 12192000"/>
              <a:gd name="connsiteY5715" fmla="*/ 1982404 h 6858000"/>
              <a:gd name="connsiteX5716" fmla="*/ 11772785 w 12192000"/>
              <a:gd name="connsiteY5716" fmla="*/ 1986047 h 6858000"/>
              <a:gd name="connsiteX5717" fmla="*/ 11786812 w 12192000"/>
              <a:gd name="connsiteY5717" fmla="*/ 1985642 h 6858000"/>
              <a:gd name="connsiteX5718" fmla="*/ 11798623 w 12192000"/>
              <a:gd name="connsiteY5718" fmla="*/ 1983618 h 6858000"/>
              <a:gd name="connsiteX5719" fmla="*/ 11805268 w 12192000"/>
              <a:gd name="connsiteY5719" fmla="*/ 1986451 h 6858000"/>
              <a:gd name="connsiteX5720" fmla="*/ 11794194 w 12192000"/>
              <a:gd name="connsiteY5720" fmla="*/ 1989689 h 6858000"/>
              <a:gd name="connsiteX5721" fmla="*/ 11793456 w 12192000"/>
              <a:gd name="connsiteY5721" fmla="*/ 1994950 h 6858000"/>
              <a:gd name="connsiteX5722" fmla="*/ 11801576 w 12192000"/>
              <a:gd name="connsiteY5722" fmla="*/ 2005473 h 6858000"/>
              <a:gd name="connsiteX5723" fmla="*/ 11796409 w 12192000"/>
              <a:gd name="connsiteY5723" fmla="*/ 2005473 h 6858000"/>
              <a:gd name="connsiteX5724" fmla="*/ 11789764 w 12192000"/>
              <a:gd name="connsiteY5724" fmla="*/ 2008711 h 6858000"/>
              <a:gd name="connsiteX5725" fmla="*/ 11791241 w 12192000"/>
              <a:gd name="connsiteY5725" fmla="*/ 2018424 h 6858000"/>
              <a:gd name="connsiteX5726" fmla="*/ 11798623 w 12192000"/>
              <a:gd name="connsiteY5726" fmla="*/ 2020043 h 6858000"/>
              <a:gd name="connsiteX5727" fmla="*/ 11798623 w 12192000"/>
              <a:gd name="connsiteY5727" fmla="*/ 2024090 h 6858000"/>
              <a:gd name="connsiteX5728" fmla="*/ 11786812 w 12192000"/>
              <a:gd name="connsiteY5728" fmla="*/ 2033803 h 6858000"/>
              <a:gd name="connsiteX5729" fmla="*/ 11774261 w 12192000"/>
              <a:gd name="connsiteY5729" fmla="*/ 2026114 h 6858000"/>
              <a:gd name="connsiteX5730" fmla="*/ 11773523 w 12192000"/>
              <a:gd name="connsiteY5730" fmla="*/ 2021257 h 6858000"/>
              <a:gd name="connsiteX5731" fmla="*/ 11769094 w 12192000"/>
              <a:gd name="connsiteY5731" fmla="*/ 2026518 h 6858000"/>
              <a:gd name="connsiteX5732" fmla="*/ 11764664 w 12192000"/>
              <a:gd name="connsiteY5732" fmla="*/ 2020852 h 6858000"/>
              <a:gd name="connsiteX5733" fmla="*/ 11754329 w 12192000"/>
              <a:gd name="connsiteY5733" fmla="*/ 2033803 h 6858000"/>
              <a:gd name="connsiteX5734" fmla="*/ 11748423 w 12192000"/>
              <a:gd name="connsiteY5734" fmla="*/ 2033803 h 6858000"/>
              <a:gd name="connsiteX5735" fmla="*/ 11738826 w 12192000"/>
              <a:gd name="connsiteY5735" fmla="*/ 2040683 h 6858000"/>
              <a:gd name="connsiteX5736" fmla="*/ 11729967 w 12192000"/>
              <a:gd name="connsiteY5736" fmla="*/ 2040278 h 6858000"/>
              <a:gd name="connsiteX5737" fmla="*/ 11727752 w 12192000"/>
              <a:gd name="connsiteY5737" fmla="*/ 2045944 h 6858000"/>
              <a:gd name="connsiteX5738" fmla="*/ 11719631 w 12192000"/>
              <a:gd name="connsiteY5738" fmla="*/ 2040278 h 6858000"/>
              <a:gd name="connsiteX5739" fmla="*/ 11707819 w 12192000"/>
              <a:gd name="connsiteY5739" fmla="*/ 2041492 h 6858000"/>
              <a:gd name="connsiteX5740" fmla="*/ 11719631 w 12192000"/>
              <a:gd name="connsiteY5740" fmla="*/ 2047968 h 6858000"/>
              <a:gd name="connsiteX5741" fmla="*/ 11720370 w 12192000"/>
              <a:gd name="connsiteY5741" fmla="*/ 2055253 h 6858000"/>
              <a:gd name="connsiteX5742" fmla="*/ 11707819 w 12192000"/>
              <a:gd name="connsiteY5742" fmla="*/ 2057276 h 6858000"/>
              <a:gd name="connsiteX5743" fmla="*/ 11707819 w 12192000"/>
              <a:gd name="connsiteY5743" fmla="*/ 2067394 h 6858000"/>
              <a:gd name="connsiteX5744" fmla="*/ 11693055 w 12192000"/>
              <a:gd name="connsiteY5744" fmla="*/ 2066585 h 6858000"/>
              <a:gd name="connsiteX5745" fmla="*/ 11684934 w 12192000"/>
              <a:gd name="connsiteY5745" fmla="*/ 2074679 h 6858000"/>
              <a:gd name="connsiteX5746" fmla="*/ 11689363 w 12192000"/>
              <a:gd name="connsiteY5746" fmla="*/ 2079940 h 6858000"/>
              <a:gd name="connsiteX5747" fmla="*/ 11698960 w 12192000"/>
              <a:gd name="connsiteY5747" fmla="*/ 2085202 h 6858000"/>
              <a:gd name="connsiteX5748" fmla="*/ 11689363 w 12192000"/>
              <a:gd name="connsiteY5748" fmla="*/ 2094915 h 6858000"/>
              <a:gd name="connsiteX5749" fmla="*/ 11684934 w 12192000"/>
              <a:gd name="connsiteY5749" fmla="*/ 2092082 h 6858000"/>
              <a:gd name="connsiteX5750" fmla="*/ 11676075 w 12192000"/>
              <a:gd name="connsiteY5750" fmla="*/ 2105842 h 6858000"/>
              <a:gd name="connsiteX5751" fmla="*/ 11668692 w 12192000"/>
              <a:gd name="connsiteY5751" fmla="*/ 2107866 h 6858000"/>
              <a:gd name="connsiteX5752" fmla="*/ 11665001 w 12192000"/>
              <a:gd name="connsiteY5752" fmla="*/ 2105842 h 6858000"/>
              <a:gd name="connsiteX5753" fmla="*/ 11662787 w 12192000"/>
              <a:gd name="connsiteY5753" fmla="*/ 2118793 h 6858000"/>
              <a:gd name="connsiteX5754" fmla="*/ 11666478 w 12192000"/>
              <a:gd name="connsiteY5754" fmla="*/ 2129315 h 6858000"/>
              <a:gd name="connsiteX5755" fmla="*/ 11662787 w 12192000"/>
              <a:gd name="connsiteY5755" fmla="*/ 2145099 h 6858000"/>
              <a:gd name="connsiteX5756" fmla="*/ 11662787 w 12192000"/>
              <a:gd name="connsiteY5756" fmla="*/ 2168168 h 6858000"/>
              <a:gd name="connsiteX5757" fmla="*/ 11666478 w 12192000"/>
              <a:gd name="connsiteY5757" fmla="*/ 2167764 h 6858000"/>
              <a:gd name="connsiteX5758" fmla="*/ 11692316 w 12192000"/>
              <a:gd name="connsiteY5758" fmla="*/ 2178691 h 6858000"/>
              <a:gd name="connsiteX5759" fmla="*/ 11692316 w 12192000"/>
              <a:gd name="connsiteY5759" fmla="*/ 2185166 h 6858000"/>
              <a:gd name="connsiteX5760" fmla="*/ 11699699 w 12192000"/>
              <a:gd name="connsiteY5760" fmla="*/ 2181524 h 6858000"/>
              <a:gd name="connsiteX5761" fmla="*/ 11727014 w 12192000"/>
              <a:gd name="connsiteY5761" fmla="*/ 2194475 h 6858000"/>
              <a:gd name="connsiteX5762" fmla="*/ 11741779 w 12192000"/>
              <a:gd name="connsiteY5762" fmla="*/ 2223209 h 6858000"/>
              <a:gd name="connsiteX5763" fmla="*/ 11745470 w 12192000"/>
              <a:gd name="connsiteY5763" fmla="*/ 2224019 h 6858000"/>
              <a:gd name="connsiteX5764" fmla="*/ 11740302 w 12192000"/>
              <a:gd name="connsiteY5764" fmla="*/ 2234542 h 6858000"/>
              <a:gd name="connsiteX5765" fmla="*/ 11750638 w 12192000"/>
              <a:gd name="connsiteY5765" fmla="*/ 2237779 h 6858000"/>
              <a:gd name="connsiteX5766" fmla="*/ 11751376 w 12192000"/>
              <a:gd name="connsiteY5766" fmla="*/ 2251539 h 6858000"/>
              <a:gd name="connsiteX5767" fmla="*/ 11769832 w 12192000"/>
              <a:gd name="connsiteY5767" fmla="*/ 2264086 h 6858000"/>
              <a:gd name="connsiteX5768" fmla="*/ 11770570 w 12192000"/>
              <a:gd name="connsiteY5768" fmla="*/ 2277441 h 6858000"/>
              <a:gd name="connsiteX5769" fmla="*/ 11783120 w 12192000"/>
              <a:gd name="connsiteY5769" fmla="*/ 2294844 h 6858000"/>
              <a:gd name="connsiteX5770" fmla="*/ 11793456 w 12192000"/>
              <a:gd name="connsiteY5770" fmla="*/ 2298891 h 6858000"/>
              <a:gd name="connsiteX5771" fmla="*/ 11803791 w 12192000"/>
              <a:gd name="connsiteY5771" fmla="*/ 2298082 h 6858000"/>
              <a:gd name="connsiteX5772" fmla="*/ 11808959 w 12192000"/>
              <a:gd name="connsiteY5772" fmla="*/ 2301724 h 6858000"/>
              <a:gd name="connsiteX5773" fmla="*/ 11808959 w 12192000"/>
              <a:gd name="connsiteY5773" fmla="*/ 2305367 h 6858000"/>
              <a:gd name="connsiteX5774" fmla="*/ 11820771 w 12192000"/>
              <a:gd name="connsiteY5774" fmla="*/ 2318722 h 6858000"/>
              <a:gd name="connsiteX5775" fmla="*/ 11826677 w 12192000"/>
              <a:gd name="connsiteY5775" fmla="*/ 2321150 h 6858000"/>
              <a:gd name="connsiteX5776" fmla="*/ 11834059 w 12192000"/>
              <a:gd name="connsiteY5776" fmla="*/ 2334101 h 6858000"/>
              <a:gd name="connsiteX5777" fmla="*/ 11828153 w 12192000"/>
              <a:gd name="connsiteY5777" fmla="*/ 2337339 h 6858000"/>
              <a:gd name="connsiteX5778" fmla="*/ 11808221 w 12192000"/>
              <a:gd name="connsiteY5778" fmla="*/ 2330459 h 6858000"/>
              <a:gd name="connsiteX5779" fmla="*/ 11793456 w 12192000"/>
              <a:gd name="connsiteY5779" fmla="*/ 2338148 h 6858000"/>
              <a:gd name="connsiteX5780" fmla="*/ 11783859 w 12192000"/>
              <a:gd name="connsiteY5780" fmla="*/ 2328435 h 6858000"/>
              <a:gd name="connsiteX5781" fmla="*/ 11776476 w 12192000"/>
              <a:gd name="connsiteY5781" fmla="*/ 2328435 h 6858000"/>
              <a:gd name="connsiteX5782" fmla="*/ 11765402 w 12192000"/>
              <a:gd name="connsiteY5782" fmla="*/ 2321150 h 6858000"/>
              <a:gd name="connsiteX5783" fmla="*/ 11749899 w 12192000"/>
              <a:gd name="connsiteY5783" fmla="*/ 2319127 h 6858000"/>
              <a:gd name="connsiteX5784" fmla="*/ 11743255 w 12192000"/>
              <a:gd name="connsiteY5784" fmla="*/ 2327221 h 6858000"/>
              <a:gd name="connsiteX5785" fmla="*/ 11733658 w 12192000"/>
              <a:gd name="connsiteY5785" fmla="*/ 2327221 h 6858000"/>
              <a:gd name="connsiteX5786" fmla="*/ 11727014 w 12192000"/>
              <a:gd name="connsiteY5786" fmla="*/ 2322364 h 6858000"/>
              <a:gd name="connsiteX5787" fmla="*/ 11721108 w 12192000"/>
              <a:gd name="connsiteY5787" fmla="*/ 2308604 h 6858000"/>
              <a:gd name="connsiteX5788" fmla="*/ 11707819 w 12192000"/>
              <a:gd name="connsiteY5788" fmla="*/ 2313461 h 6858000"/>
              <a:gd name="connsiteX5789" fmla="*/ 11700437 w 12192000"/>
              <a:gd name="connsiteY5789" fmla="*/ 2310628 h 6858000"/>
              <a:gd name="connsiteX5790" fmla="*/ 11697484 w 12192000"/>
              <a:gd name="connsiteY5790" fmla="*/ 2313461 h 6858000"/>
              <a:gd name="connsiteX5791" fmla="*/ 11691578 w 12192000"/>
              <a:gd name="connsiteY5791" fmla="*/ 2313461 h 6858000"/>
              <a:gd name="connsiteX5792" fmla="*/ 11684934 w 12192000"/>
              <a:gd name="connsiteY5792" fmla="*/ 2311437 h 6858000"/>
              <a:gd name="connsiteX5793" fmla="*/ 11676075 w 12192000"/>
              <a:gd name="connsiteY5793" fmla="*/ 2315889 h 6858000"/>
              <a:gd name="connsiteX5794" fmla="*/ 11664263 w 12192000"/>
              <a:gd name="connsiteY5794" fmla="*/ 2336529 h 6858000"/>
              <a:gd name="connsiteX5795" fmla="*/ 11678290 w 12192000"/>
              <a:gd name="connsiteY5795" fmla="*/ 2321150 h 6858000"/>
              <a:gd name="connsiteX5796" fmla="*/ 11689363 w 12192000"/>
              <a:gd name="connsiteY5796" fmla="*/ 2317508 h 6858000"/>
              <a:gd name="connsiteX5797" fmla="*/ 11701913 w 12192000"/>
              <a:gd name="connsiteY5797" fmla="*/ 2318722 h 6858000"/>
              <a:gd name="connsiteX5798" fmla="*/ 11713725 w 12192000"/>
              <a:gd name="connsiteY5798" fmla="*/ 2314675 h 6858000"/>
              <a:gd name="connsiteX5799" fmla="*/ 11718893 w 12192000"/>
              <a:gd name="connsiteY5799" fmla="*/ 2316698 h 6858000"/>
              <a:gd name="connsiteX5800" fmla="*/ 11718893 w 12192000"/>
              <a:gd name="connsiteY5800" fmla="*/ 2321555 h 6858000"/>
              <a:gd name="connsiteX5801" fmla="*/ 11732181 w 12192000"/>
              <a:gd name="connsiteY5801" fmla="*/ 2332482 h 6858000"/>
              <a:gd name="connsiteX5802" fmla="*/ 11739564 w 12192000"/>
              <a:gd name="connsiteY5802" fmla="*/ 2334101 h 6858000"/>
              <a:gd name="connsiteX5803" fmla="*/ 11755805 w 12192000"/>
              <a:gd name="connsiteY5803" fmla="*/ 2323579 h 6858000"/>
              <a:gd name="connsiteX5804" fmla="*/ 11766141 w 12192000"/>
              <a:gd name="connsiteY5804" fmla="*/ 2323983 h 6858000"/>
              <a:gd name="connsiteX5805" fmla="*/ 11786073 w 12192000"/>
              <a:gd name="connsiteY5805" fmla="*/ 2342195 h 6858000"/>
              <a:gd name="connsiteX5806" fmla="*/ 11802315 w 12192000"/>
              <a:gd name="connsiteY5806" fmla="*/ 2350694 h 6858000"/>
              <a:gd name="connsiteX5807" fmla="*/ 11828153 w 12192000"/>
              <a:gd name="connsiteY5807" fmla="*/ 2365264 h 6858000"/>
              <a:gd name="connsiteX5808" fmla="*/ 11839965 w 12192000"/>
              <a:gd name="connsiteY5808" fmla="*/ 2383476 h 6858000"/>
              <a:gd name="connsiteX5809" fmla="*/ 11839965 w 12192000"/>
              <a:gd name="connsiteY5809" fmla="*/ 2389952 h 6858000"/>
              <a:gd name="connsiteX5810" fmla="*/ 11825938 w 12192000"/>
              <a:gd name="connsiteY5810" fmla="*/ 2391571 h 6858000"/>
              <a:gd name="connsiteX5811" fmla="*/ 11814127 w 12192000"/>
              <a:gd name="connsiteY5811" fmla="*/ 2404117 h 6858000"/>
              <a:gd name="connsiteX5812" fmla="*/ 11808221 w 12192000"/>
              <a:gd name="connsiteY5812" fmla="*/ 2403307 h 6858000"/>
              <a:gd name="connsiteX5813" fmla="*/ 11803791 w 12192000"/>
              <a:gd name="connsiteY5813" fmla="*/ 2407354 h 6858000"/>
              <a:gd name="connsiteX5814" fmla="*/ 11803053 w 12192000"/>
              <a:gd name="connsiteY5814" fmla="*/ 2415449 h 6858000"/>
              <a:gd name="connsiteX5815" fmla="*/ 11794194 w 12192000"/>
              <a:gd name="connsiteY5815" fmla="*/ 2419496 h 6858000"/>
              <a:gd name="connsiteX5816" fmla="*/ 11781644 w 12192000"/>
              <a:gd name="connsiteY5816" fmla="*/ 2413830 h 6858000"/>
              <a:gd name="connsiteX5817" fmla="*/ 11775000 w 12192000"/>
              <a:gd name="connsiteY5817" fmla="*/ 2418282 h 6858000"/>
              <a:gd name="connsiteX5818" fmla="*/ 11769094 w 12192000"/>
              <a:gd name="connsiteY5818" fmla="*/ 2417877 h 6858000"/>
              <a:gd name="connsiteX5819" fmla="*/ 11757282 w 12192000"/>
              <a:gd name="connsiteY5819" fmla="*/ 2426781 h 6858000"/>
              <a:gd name="connsiteX5820" fmla="*/ 11756544 w 12192000"/>
              <a:gd name="connsiteY5820" fmla="*/ 2437303 h 6858000"/>
              <a:gd name="connsiteX5821" fmla="*/ 11759496 w 12192000"/>
              <a:gd name="connsiteY5821" fmla="*/ 2429614 h 6858000"/>
              <a:gd name="connsiteX5822" fmla="*/ 11769832 w 12192000"/>
              <a:gd name="connsiteY5822" fmla="*/ 2421924 h 6858000"/>
              <a:gd name="connsiteX5823" fmla="*/ 11779429 w 12192000"/>
              <a:gd name="connsiteY5823" fmla="*/ 2419496 h 6858000"/>
              <a:gd name="connsiteX5824" fmla="*/ 11789764 w 12192000"/>
              <a:gd name="connsiteY5824" fmla="*/ 2433256 h 6858000"/>
              <a:gd name="connsiteX5825" fmla="*/ 11797885 w 12192000"/>
              <a:gd name="connsiteY5825" fmla="*/ 2435685 h 6858000"/>
              <a:gd name="connsiteX5826" fmla="*/ 11813388 w 12192000"/>
              <a:gd name="connsiteY5826" fmla="*/ 2423543 h 6858000"/>
              <a:gd name="connsiteX5827" fmla="*/ 11825200 w 12192000"/>
              <a:gd name="connsiteY5827" fmla="*/ 2425162 h 6858000"/>
              <a:gd name="connsiteX5828" fmla="*/ 11841442 w 12192000"/>
              <a:gd name="connsiteY5828" fmla="*/ 2444184 h 6858000"/>
              <a:gd name="connsiteX5829" fmla="*/ 11843656 w 12192000"/>
              <a:gd name="connsiteY5829" fmla="*/ 2440136 h 6858000"/>
              <a:gd name="connsiteX5830" fmla="*/ 11848086 w 12192000"/>
              <a:gd name="connsiteY5830" fmla="*/ 2444993 h 6858000"/>
              <a:gd name="connsiteX5831" fmla="*/ 11857683 w 12192000"/>
              <a:gd name="connsiteY5831" fmla="*/ 2444993 h 6858000"/>
              <a:gd name="connsiteX5832" fmla="*/ 11859159 w 12192000"/>
              <a:gd name="connsiteY5832" fmla="*/ 2447826 h 6858000"/>
              <a:gd name="connsiteX5833" fmla="*/ 11837012 w 12192000"/>
              <a:gd name="connsiteY5833" fmla="*/ 2466848 h 6858000"/>
              <a:gd name="connsiteX5834" fmla="*/ 11823724 w 12192000"/>
              <a:gd name="connsiteY5834" fmla="*/ 2469276 h 6858000"/>
              <a:gd name="connsiteX5835" fmla="*/ 11823724 w 12192000"/>
              <a:gd name="connsiteY5835" fmla="*/ 2477775 h 6858000"/>
              <a:gd name="connsiteX5836" fmla="*/ 11830368 w 12192000"/>
              <a:gd name="connsiteY5836" fmla="*/ 2478989 h 6858000"/>
              <a:gd name="connsiteX5837" fmla="*/ 11842918 w 12192000"/>
              <a:gd name="connsiteY5837" fmla="*/ 2468871 h 6858000"/>
              <a:gd name="connsiteX5838" fmla="*/ 11853253 w 12192000"/>
              <a:gd name="connsiteY5838" fmla="*/ 2470895 h 6858000"/>
              <a:gd name="connsiteX5839" fmla="*/ 11853253 w 12192000"/>
              <a:gd name="connsiteY5839" fmla="*/ 2466443 h 6858000"/>
              <a:gd name="connsiteX5840" fmla="*/ 11851777 w 12192000"/>
              <a:gd name="connsiteY5840" fmla="*/ 2464015 h 6858000"/>
              <a:gd name="connsiteX5841" fmla="*/ 11857683 w 12192000"/>
              <a:gd name="connsiteY5841" fmla="*/ 2458753 h 6858000"/>
              <a:gd name="connsiteX5842" fmla="*/ 11862851 w 12192000"/>
              <a:gd name="connsiteY5842" fmla="*/ 2461586 h 6858000"/>
              <a:gd name="connsiteX5843" fmla="*/ 11864327 w 12192000"/>
              <a:gd name="connsiteY5843" fmla="*/ 2475347 h 6858000"/>
              <a:gd name="connsiteX5844" fmla="*/ 11867280 w 12192000"/>
              <a:gd name="connsiteY5844" fmla="*/ 2481013 h 6858000"/>
              <a:gd name="connsiteX5845" fmla="*/ 11861374 w 12192000"/>
              <a:gd name="connsiteY5845" fmla="*/ 2485464 h 6858000"/>
              <a:gd name="connsiteX5846" fmla="*/ 11860636 w 12192000"/>
              <a:gd name="connsiteY5846" fmla="*/ 2482227 h 6858000"/>
              <a:gd name="connsiteX5847" fmla="*/ 11854730 w 12192000"/>
              <a:gd name="connsiteY5847" fmla="*/ 2479394 h 6858000"/>
              <a:gd name="connsiteX5848" fmla="*/ 11853253 w 12192000"/>
              <a:gd name="connsiteY5848" fmla="*/ 2483846 h 6858000"/>
              <a:gd name="connsiteX5849" fmla="*/ 11850300 w 12192000"/>
              <a:gd name="connsiteY5849" fmla="*/ 2486274 h 6858000"/>
              <a:gd name="connsiteX5850" fmla="*/ 11840703 w 12192000"/>
              <a:gd name="connsiteY5850" fmla="*/ 2483846 h 6858000"/>
              <a:gd name="connsiteX5851" fmla="*/ 11830368 w 12192000"/>
              <a:gd name="connsiteY5851" fmla="*/ 2492345 h 6858000"/>
              <a:gd name="connsiteX5852" fmla="*/ 11828891 w 12192000"/>
              <a:gd name="connsiteY5852" fmla="*/ 2496392 h 6858000"/>
              <a:gd name="connsiteX5853" fmla="*/ 11845871 w 12192000"/>
              <a:gd name="connsiteY5853" fmla="*/ 2495582 h 6858000"/>
              <a:gd name="connsiteX5854" fmla="*/ 11851039 w 12192000"/>
              <a:gd name="connsiteY5854" fmla="*/ 2500439 h 6858000"/>
              <a:gd name="connsiteX5855" fmla="*/ 11849562 w 12192000"/>
              <a:gd name="connsiteY5855" fmla="*/ 2504081 h 6858000"/>
              <a:gd name="connsiteX5856" fmla="*/ 11846609 w 12192000"/>
              <a:gd name="connsiteY5856" fmla="*/ 2503272 h 6858000"/>
              <a:gd name="connsiteX5857" fmla="*/ 11839227 w 12192000"/>
              <a:gd name="connsiteY5857" fmla="*/ 2509343 h 6858000"/>
              <a:gd name="connsiteX5858" fmla="*/ 11845871 w 12192000"/>
              <a:gd name="connsiteY5858" fmla="*/ 2512176 h 6858000"/>
              <a:gd name="connsiteX5859" fmla="*/ 11850300 w 12192000"/>
              <a:gd name="connsiteY5859" fmla="*/ 2516627 h 6858000"/>
              <a:gd name="connsiteX5860" fmla="*/ 11844395 w 12192000"/>
              <a:gd name="connsiteY5860" fmla="*/ 2521484 h 6858000"/>
              <a:gd name="connsiteX5861" fmla="*/ 11837750 w 12192000"/>
              <a:gd name="connsiteY5861" fmla="*/ 2520270 h 6858000"/>
              <a:gd name="connsiteX5862" fmla="*/ 11834059 w 12192000"/>
              <a:gd name="connsiteY5862" fmla="*/ 2523508 h 6858000"/>
              <a:gd name="connsiteX5863" fmla="*/ 11837750 w 12192000"/>
              <a:gd name="connsiteY5863" fmla="*/ 2527150 h 6858000"/>
              <a:gd name="connsiteX5864" fmla="*/ 11847348 w 12192000"/>
              <a:gd name="connsiteY5864" fmla="*/ 2527959 h 6858000"/>
              <a:gd name="connsiteX5865" fmla="*/ 11853253 w 12192000"/>
              <a:gd name="connsiteY5865" fmla="*/ 2536458 h 6858000"/>
              <a:gd name="connsiteX5866" fmla="*/ 11845871 w 12192000"/>
              <a:gd name="connsiteY5866" fmla="*/ 2540506 h 6858000"/>
              <a:gd name="connsiteX5867" fmla="*/ 11843656 w 12192000"/>
              <a:gd name="connsiteY5867" fmla="*/ 2549814 h 6858000"/>
              <a:gd name="connsiteX5868" fmla="*/ 11841442 w 12192000"/>
              <a:gd name="connsiteY5868" fmla="*/ 2546576 h 6858000"/>
              <a:gd name="connsiteX5869" fmla="*/ 11839965 w 12192000"/>
              <a:gd name="connsiteY5869" fmla="*/ 2538887 h 6858000"/>
              <a:gd name="connsiteX5870" fmla="*/ 11831844 w 12192000"/>
              <a:gd name="connsiteY5870" fmla="*/ 2540101 h 6858000"/>
              <a:gd name="connsiteX5871" fmla="*/ 11824462 w 12192000"/>
              <a:gd name="connsiteY5871" fmla="*/ 2556289 h 6858000"/>
              <a:gd name="connsiteX5872" fmla="*/ 11818556 w 12192000"/>
              <a:gd name="connsiteY5872" fmla="*/ 2560337 h 6858000"/>
              <a:gd name="connsiteX5873" fmla="*/ 11804529 w 12192000"/>
              <a:gd name="connsiteY5873" fmla="*/ 2556694 h 6858000"/>
              <a:gd name="connsiteX5874" fmla="*/ 11814127 w 12192000"/>
              <a:gd name="connsiteY5874" fmla="*/ 2561551 h 6858000"/>
              <a:gd name="connsiteX5875" fmla="*/ 11814127 w 12192000"/>
              <a:gd name="connsiteY5875" fmla="*/ 2566407 h 6858000"/>
              <a:gd name="connsiteX5876" fmla="*/ 11817818 w 12192000"/>
              <a:gd name="connsiteY5876" fmla="*/ 2572073 h 6858000"/>
              <a:gd name="connsiteX5877" fmla="*/ 11812650 w 12192000"/>
              <a:gd name="connsiteY5877" fmla="*/ 2575311 h 6858000"/>
              <a:gd name="connsiteX5878" fmla="*/ 11811912 w 12192000"/>
              <a:gd name="connsiteY5878" fmla="*/ 2581786 h 6858000"/>
              <a:gd name="connsiteX5879" fmla="*/ 11815603 w 12192000"/>
              <a:gd name="connsiteY5879" fmla="*/ 2587048 h 6858000"/>
              <a:gd name="connsiteX5880" fmla="*/ 11812650 w 12192000"/>
              <a:gd name="connsiteY5880" fmla="*/ 2590285 h 6858000"/>
              <a:gd name="connsiteX5881" fmla="*/ 11812650 w 12192000"/>
              <a:gd name="connsiteY5881" fmla="*/ 2598380 h 6858000"/>
              <a:gd name="connsiteX5882" fmla="*/ 11804529 w 12192000"/>
              <a:gd name="connsiteY5882" fmla="*/ 2602022 h 6858000"/>
              <a:gd name="connsiteX5883" fmla="*/ 11797885 w 12192000"/>
              <a:gd name="connsiteY5883" fmla="*/ 2595547 h 6858000"/>
              <a:gd name="connsiteX5884" fmla="*/ 11795670 w 12192000"/>
              <a:gd name="connsiteY5884" fmla="*/ 2603641 h 6858000"/>
              <a:gd name="connsiteX5885" fmla="*/ 11803053 w 12192000"/>
              <a:gd name="connsiteY5885" fmla="*/ 2604450 h 6858000"/>
              <a:gd name="connsiteX5886" fmla="*/ 11809697 w 12192000"/>
              <a:gd name="connsiteY5886" fmla="*/ 2611735 h 6858000"/>
              <a:gd name="connsiteX5887" fmla="*/ 11798623 w 12192000"/>
              <a:gd name="connsiteY5887" fmla="*/ 2611331 h 6858000"/>
              <a:gd name="connsiteX5888" fmla="*/ 11797885 w 12192000"/>
              <a:gd name="connsiteY5888" fmla="*/ 2616592 h 6858000"/>
              <a:gd name="connsiteX5889" fmla="*/ 11785335 w 12192000"/>
              <a:gd name="connsiteY5889" fmla="*/ 2629138 h 6858000"/>
              <a:gd name="connsiteX5890" fmla="*/ 11778691 w 12192000"/>
              <a:gd name="connsiteY5890" fmla="*/ 2629138 h 6858000"/>
              <a:gd name="connsiteX5891" fmla="*/ 11779429 w 12192000"/>
              <a:gd name="connsiteY5891" fmla="*/ 2619830 h 6858000"/>
              <a:gd name="connsiteX5892" fmla="*/ 11774261 w 12192000"/>
              <a:gd name="connsiteY5892" fmla="*/ 2620639 h 6858000"/>
              <a:gd name="connsiteX5893" fmla="*/ 11771308 w 12192000"/>
              <a:gd name="connsiteY5893" fmla="*/ 2619830 h 6858000"/>
              <a:gd name="connsiteX5894" fmla="*/ 11769832 w 12192000"/>
              <a:gd name="connsiteY5894" fmla="*/ 2627519 h 6858000"/>
              <a:gd name="connsiteX5895" fmla="*/ 11763188 w 12192000"/>
              <a:gd name="connsiteY5895" fmla="*/ 2626305 h 6858000"/>
              <a:gd name="connsiteX5896" fmla="*/ 11767617 w 12192000"/>
              <a:gd name="connsiteY5896" fmla="*/ 2631162 h 6858000"/>
              <a:gd name="connsiteX5897" fmla="*/ 11761711 w 12192000"/>
              <a:gd name="connsiteY5897" fmla="*/ 2635209 h 6858000"/>
              <a:gd name="connsiteX5898" fmla="*/ 11769832 w 12192000"/>
              <a:gd name="connsiteY5898" fmla="*/ 2636018 h 6858000"/>
              <a:gd name="connsiteX5899" fmla="*/ 11776476 w 12192000"/>
              <a:gd name="connsiteY5899" fmla="*/ 2644112 h 6858000"/>
              <a:gd name="connsiteX5900" fmla="*/ 11766141 w 12192000"/>
              <a:gd name="connsiteY5900" fmla="*/ 2644112 h 6858000"/>
              <a:gd name="connsiteX5901" fmla="*/ 11777953 w 12192000"/>
              <a:gd name="connsiteY5901" fmla="*/ 2653826 h 6858000"/>
              <a:gd name="connsiteX5902" fmla="*/ 11784597 w 12192000"/>
              <a:gd name="connsiteY5902" fmla="*/ 2648969 h 6858000"/>
              <a:gd name="connsiteX5903" fmla="*/ 11789764 w 12192000"/>
              <a:gd name="connsiteY5903" fmla="*/ 2653826 h 6858000"/>
              <a:gd name="connsiteX5904" fmla="*/ 11772785 w 12192000"/>
              <a:gd name="connsiteY5904" fmla="*/ 2660706 h 6858000"/>
              <a:gd name="connsiteX5905" fmla="*/ 11762449 w 12192000"/>
              <a:gd name="connsiteY5905" fmla="*/ 2667181 h 6858000"/>
              <a:gd name="connsiteX5906" fmla="*/ 11760973 w 12192000"/>
              <a:gd name="connsiteY5906" fmla="*/ 2674466 h 6858000"/>
              <a:gd name="connsiteX5907" fmla="*/ 11764664 w 12192000"/>
              <a:gd name="connsiteY5907" fmla="*/ 2670824 h 6858000"/>
              <a:gd name="connsiteX5908" fmla="*/ 11772785 w 12192000"/>
              <a:gd name="connsiteY5908" fmla="*/ 2670419 h 6858000"/>
              <a:gd name="connsiteX5909" fmla="*/ 11777953 w 12192000"/>
              <a:gd name="connsiteY5909" fmla="*/ 2675680 h 6858000"/>
              <a:gd name="connsiteX5910" fmla="*/ 11766879 w 12192000"/>
              <a:gd name="connsiteY5910" fmla="*/ 2684584 h 6858000"/>
              <a:gd name="connsiteX5911" fmla="*/ 11775000 w 12192000"/>
              <a:gd name="connsiteY5911" fmla="*/ 2687012 h 6858000"/>
              <a:gd name="connsiteX5912" fmla="*/ 11773523 w 12192000"/>
              <a:gd name="connsiteY5912" fmla="*/ 2693083 h 6858000"/>
              <a:gd name="connsiteX5913" fmla="*/ 11766879 w 12192000"/>
              <a:gd name="connsiteY5913" fmla="*/ 2694702 h 6858000"/>
              <a:gd name="connsiteX5914" fmla="*/ 11769094 w 12192000"/>
              <a:gd name="connsiteY5914" fmla="*/ 2699963 h 6858000"/>
              <a:gd name="connsiteX5915" fmla="*/ 11773523 w 12192000"/>
              <a:gd name="connsiteY5915" fmla="*/ 2699963 h 6858000"/>
              <a:gd name="connsiteX5916" fmla="*/ 11777214 w 12192000"/>
              <a:gd name="connsiteY5916" fmla="*/ 2706439 h 6858000"/>
              <a:gd name="connsiteX5917" fmla="*/ 11776476 w 12192000"/>
              <a:gd name="connsiteY5917" fmla="*/ 2717771 h 6858000"/>
              <a:gd name="connsiteX5918" fmla="*/ 11771308 w 12192000"/>
              <a:gd name="connsiteY5918" fmla="*/ 2710081 h 6858000"/>
              <a:gd name="connsiteX5919" fmla="*/ 11766141 w 12192000"/>
              <a:gd name="connsiteY5919" fmla="*/ 2710081 h 6858000"/>
              <a:gd name="connsiteX5920" fmla="*/ 11766141 w 12192000"/>
              <a:gd name="connsiteY5920" fmla="*/ 2703606 h 6858000"/>
              <a:gd name="connsiteX5921" fmla="*/ 11758758 w 12192000"/>
              <a:gd name="connsiteY5921" fmla="*/ 2697535 h 6858000"/>
              <a:gd name="connsiteX5922" fmla="*/ 11755067 w 12192000"/>
              <a:gd name="connsiteY5922" fmla="*/ 2703201 h 6858000"/>
              <a:gd name="connsiteX5923" fmla="*/ 11749899 w 12192000"/>
              <a:gd name="connsiteY5923" fmla="*/ 2703201 h 6858000"/>
              <a:gd name="connsiteX5924" fmla="*/ 11749161 w 12192000"/>
              <a:gd name="connsiteY5924" fmla="*/ 2710486 h 6858000"/>
              <a:gd name="connsiteX5925" fmla="*/ 11758020 w 12192000"/>
              <a:gd name="connsiteY5925" fmla="*/ 2716152 h 6858000"/>
              <a:gd name="connsiteX5926" fmla="*/ 11757282 w 12192000"/>
              <a:gd name="connsiteY5926" fmla="*/ 2723841 h 6858000"/>
              <a:gd name="connsiteX5927" fmla="*/ 11754329 w 12192000"/>
              <a:gd name="connsiteY5927" fmla="*/ 2719389 h 6858000"/>
              <a:gd name="connsiteX5928" fmla="*/ 11749161 w 12192000"/>
              <a:gd name="connsiteY5928" fmla="*/ 2719389 h 6858000"/>
              <a:gd name="connsiteX5929" fmla="*/ 11745470 w 12192000"/>
              <a:gd name="connsiteY5929" fmla="*/ 2714938 h 6858000"/>
              <a:gd name="connsiteX5930" fmla="*/ 11738087 w 12192000"/>
              <a:gd name="connsiteY5930" fmla="*/ 2716556 h 6858000"/>
              <a:gd name="connsiteX5931" fmla="*/ 11743255 w 12192000"/>
              <a:gd name="connsiteY5931" fmla="*/ 2720604 h 6858000"/>
              <a:gd name="connsiteX5932" fmla="*/ 11744732 w 12192000"/>
              <a:gd name="connsiteY5932" fmla="*/ 2728698 h 6858000"/>
              <a:gd name="connsiteX5933" fmla="*/ 11752114 w 12192000"/>
              <a:gd name="connsiteY5933" fmla="*/ 2728698 h 6858000"/>
              <a:gd name="connsiteX5934" fmla="*/ 11752852 w 12192000"/>
              <a:gd name="connsiteY5934" fmla="*/ 2731126 h 6858000"/>
              <a:gd name="connsiteX5935" fmla="*/ 11747685 w 12192000"/>
              <a:gd name="connsiteY5935" fmla="*/ 2737602 h 6858000"/>
              <a:gd name="connsiteX5936" fmla="*/ 11737349 w 12192000"/>
              <a:gd name="connsiteY5936" fmla="*/ 2730721 h 6858000"/>
              <a:gd name="connsiteX5937" fmla="*/ 11735873 w 12192000"/>
              <a:gd name="connsiteY5937" fmla="*/ 2736792 h 6858000"/>
              <a:gd name="connsiteX5938" fmla="*/ 11738826 w 12192000"/>
              <a:gd name="connsiteY5938" fmla="*/ 2741244 h 6858000"/>
              <a:gd name="connsiteX5939" fmla="*/ 11747685 w 12192000"/>
              <a:gd name="connsiteY5939" fmla="*/ 2743672 h 6858000"/>
              <a:gd name="connsiteX5940" fmla="*/ 11743255 w 12192000"/>
              <a:gd name="connsiteY5940" fmla="*/ 2753385 h 6858000"/>
              <a:gd name="connsiteX5941" fmla="*/ 11729967 w 12192000"/>
              <a:gd name="connsiteY5941" fmla="*/ 2745696 h 6858000"/>
              <a:gd name="connsiteX5942" fmla="*/ 11724799 w 12192000"/>
              <a:gd name="connsiteY5942" fmla="*/ 2750148 h 6858000"/>
              <a:gd name="connsiteX5943" fmla="*/ 11721108 w 12192000"/>
              <a:gd name="connsiteY5943" fmla="*/ 2746910 h 6858000"/>
              <a:gd name="connsiteX5944" fmla="*/ 11713725 w 12192000"/>
              <a:gd name="connsiteY5944" fmla="*/ 2756623 h 6858000"/>
              <a:gd name="connsiteX5945" fmla="*/ 11696746 w 12192000"/>
              <a:gd name="connsiteY5945" fmla="*/ 2757433 h 6858000"/>
              <a:gd name="connsiteX5946" fmla="*/ 11709296 w 12192000"/>
              <a:gd name="connsiteY5946" fmla="*/ 2765932 h 6858000"/>
              <a:gd name="connsiteX5947" fmla="*/ 11716678 w 12192000"/>
              <a:gd name="connsiteY5947" fmla="*/ 2763503 h 6858000"/>
              <a:gd name="connsiteX5948" fmla="*/ 11724799 w 12192000"/>
              <a:gd name="connsiteY5948" fmla="*/ 2765122 h 6858000"/>
              <a:gd name="connsiteX5949" fmla="*/ 11721108 w 12192000"/>
              <a:gd name="connsiteY5949" fmla="*/ 2772407 h 6858000"/>
              <a:gd name="connsiteX5950" fmla="*/ 11715940 w 12192000"/>
              <a:gd name="connsiteY5950" fmla="*/ 2773216 h 6858000"/>
              <a:gd name="connsiteX5951" fmla="*/ 11714464 w 12192000"/>
              <a:gd name="connsiteY5951" fmla="*/ 2782525 h 6858000"/>
              <a:gd name="connsiteX5952" fmla="*/ 11708558 w 12192000"/>
              <a:gd name="connsiteY5952" fmla="*/ 2776454 h 6858000"/>
              <a:gd name="connsiteX5953" fmla="*/ 11702652 w 12192000"/>
              <a:gd name="connsiteY5953" fmla="*/ 2784953 h 6858000"/>
              <a:gd name="connsiteX5954" fmla="*/ 11699699 w 12192000"/>
              <a:gd name="connsiteY5954" fmla="*/ 2786572 h 6858000"/>
              <a:gd name="connsiteX5955" fmla="*/ 11698960 w 12192000"/>
              <a:gd name="connsiteY5955" fmla="*/ 2782525 h 6858000"/>
              <a:gd name="connsiteX5956" fmla="*/ 11694531 w 12192000"/>
              <a:gd name="connsiteY5956" fmla="*/ 2782930 h 6858000"/>
              <a:gd name="connsiteX5957" fmla="*/ 11693055 w 12192000"/>
              <a:gd name="connsiteY5957" fmla="*/ 2790214 h 6858000"/>
              <a:gd name="connsiteX5958" fmla="*/ 11687887 w 12192000"/>
              <a:gd name="connsiteY5958" fmla="*/ 2790214 h 6858000"/>
              <a:gd name="connsiteX5959" fmla="*/ 11685672 w 12192000"/>
              <a:gd name="connsiteY5959" fmla="*/ 2801142 h 6858000"/>
              <a:gd name="connsiteX5960" fmla="*/ 11676075 w 12192000"/>
              <a:gd name="connsiteY5960" fmla="*/ 2801142 h 6858000"/>
              <a:gd name="connsiteX5961" fmla="*/ 11675337 w 12192000"/>
              <a:gd name="connsiteY5961" fmla="*/ 2796690 h 6858000"/>
              <a:gd name="connsiteX5962" fmla="*/ 11662787 w 12192000"/>
              <a:gd name="connsiteY5962" fmla="*/ 2798713 h 6858000"/>
              <a:gd name="connsiteX5963" fmla="*/ 11659095 w 12192000"/>
              <a:gd name="connsiteY5963" fmla="*/ 2803570 h 6858000"/>
              <a:gd name="connsiteX5964" fmla="*/ 11654666 w 12192000"/>
              <a:gd name="connsiteY5964" fmla="*/ 2802356 h 6858000"/>
              <a:gd name="connsiteX5965" fmla="*/ 11659095 w 12192000"/>
              <a:gd name="connsiteY5965" fmla="*/ 2811664 h 6858000"/>
              <a:gd name="connsiteX5966" fmla="*/ 11655404 w 12192000"/>
              <a:gd name="connsiteY5966" fmla="*/ 2821377 h 6858000"/>
              <a:gd name="connsiteX5967" fmla="*/ 11650975 w 12192000"/>
              <a:gd name="connsiteY5967" fmla="*/ 2826639 h 6858000"/>
              <a:gd name="connsiteX5968" fmla="*/ 11655404 w 12192000"/>
              <a:gd name="connsiteY5968" fmla="*/ 2832709 h 6858000"/>
              <a:gd name="connsiteX5969" fmla="*/ 11646545 w 12192000"/>
              <a:gd name="connsiteY5969" fmla="*/ 2836352 h 6858000"/>
              <a:gd name="connsiteX5970" fmla="*/ 11641377 w 12192000"/>
              <a:gd name="connsiteY5970" fmla="*/ 2834733 h 6858000"/>
              <a:gd name="connsiteX5971" fmla="*/ 11638425 w 12192000"/>
              <a:gd name="connsiteY5971" fmla="*/ 2838780 h 6858000"/>
              <a:gd name="connsiteX5972" fmla="*/ 11636948 w 12192000"/>
              <a:gd name="connsiteY5972" fmla="*/ 2833924 h 6858000"/>
              <a:gd name="connsiteX5973" fmla="*/ 11632519 w 12192000"/>
              <a:gd name="connsiteY5973" fmla="*/ 2837566 h 6858000"/>
              <a:gd name="connsiteX5974" fmla="*/ 11626613 w 12192000"/>
              <a:gd name="connsiteY5974" fmla="*/ 2843232 h 6858000"/>
              <a:gd name="connsiteX5975" fmla="*/ 11614801 w 12192000"/>
              <a:gd name="connsiteY5975" fmla="*/ 2844446 h 6858000"/>
              <a:gd name="connsiteX5976" fmla="*/ 11614062 w 12192000"/>
              <a:gd name="connsiteY5976" fmla="*/ 2848898 h 6858000"/>
              <a:gd name="connsiteX5977" fmla="*/ 11605942 w 12192000"/>
              <a:gd name="connsiteY5977" fmla="*/ 2848898 h 6858000"/>
              <a:gd name="connsiteX5978" fmla="*/ 11605204 w 12192000"/>
              <a:gd name="connsiteY5978" fmla="*/ 2846470 h 6858000"/>
              <a:gd name="connsiteX5979" fmla="*/ 11600036 w 12192000"/>
              <a:gd name="connsiteY5979" fmla="*/ 2846470 h 6858000"/>
              <a:gd name="connsiteX5980" fmla="*/ 11597821 w 12192000"/>
              <a:gd name="connsiteY5980" fmla="*/ 2854159 h 6858000"/>
              <a:gd name="connsiteX5981" fmla="*/ 11593392 w 12192000"/>
              <a:gd name="connsiteY5981" fmla="*/ 2858206 h 6858000"/>
              <a:gd name="connsiteX5982" fmla="*/ 11586009 w 12192000"/>
              <a:gd name="connsiteY5982" fmla="*/ 2850517 h 6858000"/>
              <a:gd name="connsiteX5983" fmla="*/ 11582318 w 12192000"/>
              <a:gd name="connsiteY5983" fmla="*/ 2844851 h 6858000"/>
              <a:gd name="connsiteX5984" fmla="*/ 11579365 w 12192000"/>
              <a:gd name="connsiteY5984" fmla="*/ 2849303 h 6858000"/>
              <a:gd name="connsiteX5985" fmla="*/ 11571983 w 12192000"/>
              <a:gd name="connsiteY5985" fmla="*/ 2850922 h 6858000"/>
              <a:gd name="connsiteX5986" fmla="*/ 11571244 w 12192000"/>
              <a:gd name="connsiteY5986" fmla="*/ 2857397 h 6858000"/>
              <a:gd name="connsiteX5987" fmla="*/ 11563124 w 12192000"/>
              <a:gd name="connsiteY5987" fmla="*/ 2859016 h 6858000"/>
              <a:gd name="connsiteX5988" fmla="*/ 11555003 w 12192000"/>
              <a:gd name="connsiteY5988" fmla="*/ 2854969 h 6858000"/>
              <a:gd name="connsiteX5989" fmla="*/ 11550573 w 12192000"/>
              <a:gd name="connsiteY5989" fmla="*/ 2858611 h 6858000"/>
              <a:gd name="connsiteX5990" fmla="*/ 11541715 w 12192000"/>
              <a:gd name="connsiteY5990" fmla="*/ 2861444 h 6858000"/>
              <a:gd name="connsiteX5991" fmla="*/ 11540238 w 12192000"/>
              <a:gd name="connsiteY5991" fmla="*/ 2870753 h 6858000"/>
              <a:gd name="connsiteX5992" fmla="*/ 11522520 w 12192000"/>
              <a:gd name="connsiteY5992" fmla="*/ 2878442 h 6858000"/>
              <a:gd name="connsiteX5993" fmla="*/ 11521782 w 12192000"/>
              <a:gd name="connsiteY5993" fmla="*/ 2874800 h 6858000"/>
              <a:gd name="connsiteX5994" fmla="*/ 11528426 w 12192000"/>
              <a:gd name="connsiteY5994" fmla="*/ 2871967 h 6858000"/>
              <a:gd name="connsiteX5995" fmla="*/ 11532856 w 12192000"/>
              <a:gd name="connsiteY5995" fmla="*/ 2865491 h 6858000"/>
              <a:gd name="connsiteX5996" fmla="*/ 11526211 w 12192000"/>
              <a:gd name="connsiteY5996" fmla="*/ 2866705 h 6858000"/>
              <a:gd name="connsiteX5997" fmla="*/ 11516614 w 12192000"/>
              <a:gd name="connsiteY5997" fmla="*/ 2857802 h 6858000"/>
              <a:gd name="connsiteX5998" fmla="*/ 11515138 w 12192000"/>
              <a:gd name="connsiteY5998" fmla="*/ 2851731 h 6858000"/>
              <a:gd name="connsiteX5999" fmla="*/ 11502588 w 12192000"/>
              <a:gd name="connsiteY5999" fmla="*/ 2846065 h 6858000"/>
              <a:gd name="connsiteX6000" fmla="*/ 11497420 w 12192000"/>
              <a:gd name="connsiteY6000" fmla="*/ 2842018 h 6858000"/>
              <a:gd name="connsiteX6001" fmla="*/ 11499635 w 12192000"/>
              <a:gd name="connsiteY6001" fmla="*/ 2847279 h 6858000"/>
              <a:gd name="connsiteX6002" fmla="*/ 11498896 w 12192000"/>
              <a:gd name="connsiteY6002" fmla="*/ 2853755 h 6858000"/>
              <a:gd name="connsiteX6003" fmla="*/ 11501111 w 12192000"/>
              <a:gd name="connsiteY6003" fmla="*/ 2861849 h 6858000"/>
              <a:gd name="connsiteX6004" fmla="*/ 11503326 w 12192000"/>
              <a:gd name="connsiteY6004" fmla="*/ 2873181 h 6858000"/>
              <a:gd name="connsiteX6005" fmla="*/ 11495205 w 12192000"/>
              <a:gd name="connsiteY6005" fmla="*/ 2876823 h 6858000"/>
              <a:gd name="connsiteX6006" fmla="*/ 11490776 w 12192000"/>
              <a:gd name="connsiteY6006" fmla="*/ 2883703 h 6858000"/>
              <a:gd name="connsiteX6007" fmla="*/ 11485608 w 12192000"/>
              <a:gd name="connsiteY6007" fmla="*/ 2886941 h 6858000"/>
              <a:gd name="connsiteX6008" fmla="*/ 11481917 w 12192000"/>
              <a:gd name="connsiteY6008" fmla="*/ 2883703 h 6858000"/>
              <a:gd name="connsiteX6009" fmla="*/ 11478964 w 12192000"/>
              <a:gd name="connsiteY6009" fmla="*/ 2881680 h 6858000"/>
              <a:gd name="connsiteX6010" fmla="*/ 11478226 w 12192000"/>
              <a:gd name="connsiteY6010" fmla="*/ 2885322 h 6858000"/>
              <a:gd name="connsiteX6011" fmla="*/ 11471581 w 12192000"/>
              <a:gd name="connsiteY6011" fmla="*/ 2893417 h 6858000"/>
              <a:gd name="connsiteX6012" fmla="*/ 11461984 w 12192000"/>
              <a:gd name="connsiteY6012" fmla="*/ 2901916 h 6858000"/>
              <a:gd name="connsiteX6013" fmla="*/ 11451649 w 12192000"/>
              <a:gd name="connsiteY6013" fmla="*/ 2907177 h 6858000"/>
              <a:gd name="connsiteX6014" fmla="*/ 11445743 w 12192000"/>
              <a:gd name="connsiteY6014" fmla="*/ 2908391 h 6858000"/>
              <a:gd name="connsiteX6015" fmla="*/ 11436146 w 12192000"/>
              <a:gd name="connsiteY6015" fmla="*/ 2905558 h 6858000"/>
              <a:gd name="connsiteX6016" fmla="*/ 11426549 w 12192000"/>
              <a:gd name="connsiteY6016" fmla="*/ 2907986 h 6858000"/>
              <a:gd name="connsiteX6017" fmla="*/ 11417690 w 12192000"/>
              <a:gd name="connsiteY6017" fmla="*/ 2907986 h 6858000"/>
              <a:gd name="connsiteX6018" fmla="*/ 11421381 w 12192000"/>
              <a:gd name="connsiteY6018" fmla="*/ 2914057 h 6858000"/>
              <a:gd name="connsiteX6019" fmla="*/ 11411045 w 12192000"/>
              <a:gd name="connsiteY6019" fmla="*/ 2919318 h 6858000"/>
              <a:gd name="connsiteX6020" fmla="*/ 11402186 w 12192000"/>
              <a:gd name="connsiteY6020" fmla="*/ 2922151 h 6858000"/>
              <a:gd name="connsiteX6021" fmla="*/ 11393328 w 12192000"/>
              <a:gd name="connsiteY6021" fmla="*/ 2919318 h 6858000"/>
              <a:gd name="connsiteX6022" fmla="*/ 11389636 w 12192000"/>
              <a:gd name="connsiteY6022" fmla="*/ 2926199 h 6858000"/>
              <a:gd name="connsiteX6023" fmla="*/ 11380039 w 12192000"/>
              <a:gd name="connsiteY6023" fmla="*/ 2927413 h 6858000"/>
              <a:gd name="connsiteX6024" fmla="*/ 11374871 w 12192000"/>
              <a:gd name="connsiteY6024" fmla="*/ 2932674 h 6858000"/>
              <a:gd name="connsiteX6025" fmla="*/ 11372657 w 12192000"/>
              <a:gd name="connsiteY6025" fmla="*/ 2932269 h 6858000"/>
              <a:gd name="connsiteX6026" fmla="*/ 11374871 w 12192000"/>
              <a:gd name="connsiteY6026" fmla="*/ 2929841 h 6858000"/>
              <a:gd name="connsiteX6027" fmla="*/ 11369704 w 12192000"/>
              <a:gd name="connsiteY6027" fmla="*/ 2929032 h 6858000"/>
              <a:gd name="connsiteX6028" fmla="*/ 11369704 w 12192000"/>
              <a:gd name="connsiteY6028" fmla="*/ 2927008 h 6858000"/>
              <a:gd name="connsiteX6029" fmla="*/ 11371180 w 12192000"/>
              <a:gd name="connsiteY6029" fmla="*/ 2925794 h 6858000"/>
              <a:gd name="connsiteX6030" fmla="*/ 11368227 w 12192000"/>
              <a:gd name="connsiteY6030" fmla="*/ 2925794 h 6858000"/>
              <a:gd name="connsiteX6031" fmla="*/ 11366013 w 12192000"/>
              <a:gd name="connsiteY6031" fmla="*/ 2922151 h 6858000"/>
              <a:gd name="connsiteX6032" fmla="*/ 11365274 w 12192000"/>
              <a:gd name="connsiteY6032" fmla="*/ 2919723 h 6858000"/>
              <a:gd name="connsiteX6033" fmla="*/ 11362321 w 12192000"/>
              <a:gd name="connsiteY6033" fmla="*/ 2922961 h 6858000"/>
              <a:gd name="connsiteX6034" fmla="*/ 11359368 w 12192000"/>
              <a:gd name="connsiteY6034" fmla="*/ 2923366 h 6858000"/>
              <a:gd name="connsiteX6035" fmla="*/ 11360845 w 12192000"/>
              <a:gd name="connsiteY6035" fmla="*/ 2928222 h 6858000"/>
              <a:gd name="connsiteX6036" fmla="*/ 11359368 w 12192000"/>
              <a:gd name="connsiteY6036" fmla="*/ 2934293 h 6858000"/>
              <a:gd name="connsiteX6037" fmla="*/ 11352724 w 12192000"/>
              <a:gd name="connsiteY6037" fmla="*/ 2939554 h 6858000"/>
              <a:gd name="connsiteX6038" fmla="*/ 11350509 w 12192000"/>
              <a:gd name="connsiteY6038" fmla="*/ 2943197 h 6858000"/>
              <a:gd name="connsiteX6039" fmla="*/ 11354201 w 12192000"/>
              <a:gd name="connsiteY6039" fmla="*/ 2951696 h 6858000"/>
              <a:gd name="connsiteX6040" fmla="*/ 11359368 w 12192000"/>
              <a:gd name="connsiteY6040" fmla="*/ 2951696 h 6858000"/>
              <a:gd name="connsiteX6041" fmla="*/ 11365274 w 12192000"/>
              <a:gd name="connsiteY6041" fmla="*/ 2961004 h 6858000"/>
              <a:gd name="connsiteX6042" fmla="*/ 11365274 w 12192000"/>
              <a:gd name="connsiteY6042" fmla="*/ 2963432 h 6858000"/>
              <a:gd name="connsiteX6043" fmla="*/ 11368965 w 12192000"/>
              <a:gd name="connsiteY6043" fmla="*/ 2964242 h 6858000"/>
              <a:gd name="connsiteX6044" fmla="*/ 11371180 w 12192000"/>
              <a:gd name="connsiteY6044" fmla="*/ 2968289 h 6858000"/>
              <a:gd name="connsiteX6045" fmla="*/ 11363060 w 12192000"/>
              <a:gd name="connsiteY6045" fmla="*/ 2978407 h 6858000"/>
              <a:gd name="connsiteX6046" fmla="*/ 11357154 w 12192000"/>
              <a:gd name="connsiteY6046" fmla="*/ 2978407 h 6858000"/>
              <a:gd name="connsiteX6047" fmla="*/ 11357154 w 12192000"/>
              <a:gd name="connsiteY6047" fmla="*/ 2975978 h 6858000"/>
              <a:gd name="connsiteX6048" fmla="*/ 11346080 w 12192000"/>
              <a:gd name="connsiteY6048" fmla="*/ 2973955 h 6858000"/>
              <a:gd name="connsiteX6049" fmla="*/ 11342389 w 12192000"/>
              <a:gd name="connsiteY6049" fmla="*/ 2980026 h 6858000"/>
              <a:gd name="connsiteX6050" fmla="*/ 11340174 w 12192000"/>
              <a:gd name="connsiteY6050" fmla="*/ 2982049 h 6858000"/>
              <a:gd name="connsiteX6051" fmla="*/ 11338698 w 12192000"/>
              <a:gd name="connsiteY6051" fmla="*/ 2972336 h 6858000"/>
              <a:gd name="connsiteX6052" fmla="*/ 11338698 w 12192000"/>
              <a:gd name="connsiteY6052" fmla="*/ 2967884 h 6858000"/>
              <a:gd name="connsiteX6053" fmla="*/ 11332053 w 12192000"/>
              <a:gd name="connsiteY6053" fmla="*/ 2963837 h 6858000"/>
              <a:gd name="connsiteX6054" fmla="*/ 11319503 w 12192000"/>
              <a:gd name="connsiteY6054" fmla="*/ 2948458 h 6858000"/>
              <a:gd name="connsiteX6055" fmla="*/ 11320241 w 12192000"/>
              <a:gd name="connsiteY6055" fmla="*/ 2943197 h 6858000"/>
              <a:gd name="connsiteX6056" fmla="*/ 11326886 w 12192000"/>
              <a:gd name="connsiteY6056" fmla="*/ 2935102 h 6858000"/>
              <a:gd name="connsiteX6057" fmla="*/ 11328362 w 12192000"/>
              <a:gd name="connsiteY6057" fmla="*/ 2927008 h 6858000"/>
              <a:gd name="connsiteX6058" fmla="*/ 11335745 w 12192000"/>
              <a:gd name="connsiteY6058" fmla="*/ 2926199 h 6858000"/>
              <a:gd name="connsiteX6059" fmla="*/ 11335006 w 12192000"/>
              <a:gd name="connsiteY6059" fmla="*/ 2922961 h 6858000"/>
              <a:gd name="connsiteX6060" fmla="*/ 11329839 w 12192000"/>
              <a:gd name="connsiteY6060" fmla="*/ 2920937 h 6858000"/>
              <a:gd name="connsiteX6061" fmla="*/ 11323194 w 12192000"/>
              <a:gd name="connsiteY6061" fmla="*/ 2922961 h 6858000"/>
              <a:gd name="connsiteX6062" fmla="*/ 11315812 w 12192000"/>
              <a:gd name="connsiteY6062" fmla="*/ 2916890 h 6858000"/>
              <a:gd name="connsiteX6063" fmla="*/ 11310644 w 12192000"/>
              <a:gd name="connsiteY6063" fmla="*/ 2924984 h 6858000"/>
              <a:gd name="connsiteX6064" fmla="*/ 11304000 w 12192000"/>
              <a:gd name="connsiteY6064" fmla="*/ 2924580 h 6858000"/>
              <a:gd name="connsiteX6065" fmla="*/ 11298832 w 12192000"/>
              <a:gd name="connsiteY6065" fmla="*/ 2926199 h 6858000"/>
              <a:gd name="connsiteX6066" fmla="*/ 11286282 w 12192000"/>
              <a:gd name="connsiteY6066" fmla="*/ 2916485 h 6858000"/>
              <a:gd name="connsiteX6067" fmla="*/ 11281853 w 12192000"/>
              <a:gd name="connsiteY6067" fmla="*/ 2918104 h 6858000"/>
              <a:gd name="connsiteX6068" fmla="*/ 11272256 w 12192000"/>
              <a:gd name="connsiteY6068" fmla="*/ 2909605 h 6858000"/>
              <a:gd name="connsiteX6069" fmla="*/ 11267826 w 12192000"/>
              <a:gd name="connsiteY6069" fmla="*/ 2901106 h 6858000"/>
              <a:gd name="connsiteX6070" fmla="*/ 11265611 w 12192000"/>
              <a:gd name="connsiteY6070" fmla="*/ 2910415 h 6858000"/>
              <a:gd name="connsiteX6071" fmla="*/ 11265611 w 12192000"/>
              <a:gd name="connsiteY6071" fmla="*/ 2915271 h 6858000"/>
              <a:gd name="connsiteX6072" fmla="*/ 11257491 w 12192000"/>
              <a:gd name="connsiteY6072" fmla="*/ 2918104 h 6858000"/>
              <a:gd name="connsiteX6073" fmla="*/ 11251585 w 12192000"/>
              <a:gd name="connsiteY6073" fmla="*/ 2915676 h 6858000"/>
              <a:gd name="connsiteX6074" fmla="*/ 11247894 w 12192000"/>
              <a:gd name="connsiteY6074" fmla="*/ 2917700 h 6858000"/>
              <a:gd name="connsiteX6075" fmla="*/ 11244941 w 12192000"/>
              <a:gd name="connsiteY6075" fmla="*/ 2916890 h 6858000"/>
              <a:gd name="connsiteX6076" fmla="*/ 11244941 w 12192000"/>
              <a:gd name="connsiteY6076" fmla="*/ 2917295 h 6858000"/>
              <a:gd name="connsiteX6077" fmla="*/ 11244202 w 12192000"/>
              <a:gd name="connsiteY6077" fmla="*/ 2917295 h 6858000"/>
              <a:gd name="connsiteX6078" fmla="*/ 11246417 w 12192000"/>
              <a:gd name="connsiteY6078" fmla="*/ 2920937 h 6858000"/>
              <a:gd name="connsiteX6079" fmla="*/ 11242726 w 12192000"/>
              <a:gd name="connsiteY6079" fmla="*/ 2926199 h 6858000"/>
              <a:gd name="connsiteX6080" fmla="*/ 11237558 w 12192000"/>
              <a:gd name="connsiteY6080" fmla="*/ 2928222 h 6858000"/>
              <a:gd name="connsiteX6081" fmla="*/ 11233867 w 12192000"/>
              <a:gd name="connsiteY6081" fmla="*/ 2927817 h 6858000"/>
              <a:gd name="connsiteX6082" fmla="*/ 11225008 w 12192000"/>
              <a:gd name="connsiteY6082" fmla="*/ 2933079 h 6858000"/>
              <a:gd name="connsiteX6083" fmla="*/ 11216149 w 12192000"/>
              <a:gd name="connsiteY6083" fmla="*/ 2932269 h 6858000"/>
              <a:gd name="connsiteX6084" fmla="*/ 11207290 w 12192000"/>
              <a:gd name="connsiteY6084" fmla="*/ 2933888 h 6858000"/>
              <a:gd name="connsiteX6085" fmla="*/ 11204337 w 12192000"/>
              <a:gd name="connsiteY6085" fmla="*/ 2937935 h 6858000"/>
              <a:gd name="connsiteX6086" fmla="*/ 11206552 w 12192000"/>
              <a:gd name="connsiteY6086" fmla="*/ 2944815 h 6858000"/>
              <a:gd name="connsiteX6087" fmla="*/ 11202122 w 12192000"/>
              <a:gd name="connsiteY6087" fmla="*/ 2947648 h 6858000"/>
              <a:gd name="connsiteX6088" fmla="*/ 11199908 w 12192000"/>
              <a:gd name="connsiteY6088" fmla="*/ 2950886 h 6858000"/>
              <a:gd name="connsiteX6089" fmla="*/ 11195478 w 12192000"/>
              <a:gd name="connsiteY6089" fmla="*/ 2948458 h 6858000"/>
              <a:gd name="connsiteX6090" fmla="*/ 11187358 w 12192000"/>
              <a:gd name="connsiteY6090" fmla="*/ 2950077 h 6858000"/>
              <a:gd name="connsiteX6091" fmla="*/ 11182928 w 12192000"/>
              <a:gd name="connsiteY6091" fmla="*/ 2954124 h 6858000"/>
              <a:gd name="connsiteX6092" fmla="*/ 11179975 w 12192000"/>
              <a:gd name="connsiteY6092" fmla="*/ 2955338 h 6858000"/>
              <a:gd name="connsiteX6093" fmla="*/ 11176284 w 12192000"/>
              <a:gd name="connsiteY6093" fmla="*/ 2950886 h 6858000"/>
              <a:gd name="connsiteX6094" fmla="*/ 11173331 w 12192000"/>
              <a:gd name="connsiteY6094" fmla="*/ 2950077 h 6858000"/>
              <a:gd name="connsiteX6095" fmla="*/ 11172593 w 12192000"/>
              <a:gd name="connsiteY6095" fmla="*/ 2956147 h 6858000"/>
              <a:gd name="connsiteX6096" fmla="*/ 11168163 w 12192000"/>
              <a:gd name="connsiteY6096" fmla="*/ 2961004 h 6858000"/>
              <a:gd name="connsiteX6097" fmla="*/ 11171116 w 12192000"/>
              <a:gd name="connsiteY6097" fmla="*/ 2963837 h 6858000"/>
              <a:gd name="connsiteX6098" fmla="*/ 11169640 w 12192000"/>
              <a:gd name="connsiteY6098" fmla="*/ 2970717 h 6858000"/>
              <a:gd name="connsiteX6099" fmla="*/ 11170378 w 12192000"/>
              <a:gd name="connsiteY6099" fmla="*/ 2978002 h 6858000"/>
              <a:gd name="connsiteX6100" fmla="*/ 11168901 w 12192000"/>
              <a:gd name="connsiteY6100" fmla="*/ 2980026 h 6858000"/>
              <a:gd name="connsiteX6101" fmla="*/ 11171854 w 12192000"/>
              <a:gd name="connsiteY6101" fmla="*/ 2985287 h 6858000"/>
              <a:gd name="connsiteX6102" fmla="*/ 11168901 w 12192000"/>
              <a:gd name="connsiteY6102" fmla="*/ 2989334 h 6858000"/>
              <a:gd name="connsiteX6103" fmla="*/ 11165210 w 12192000"/>
              <a:gd name="connsiteY6103" fmla="*/ 2990548 h 6858000"/>
              <a:gd name="connsiteX6104" fmla="*/ 11157828 w 12192000"/>
              <a:gd name="connsiteY6104" fmla="*/ 3001071 h 6858000"/>
              <a:gd name="connsiteX6105" fmla="*/ 11151922 w 12192000"/>
              <a:gd name="connsiteY6105" fmla="*/ 3001475 h 6858000"/>
              <a:gd name="connsiteX6106" fmla="*/ 11148969 w 12192000"/>
              <a:gd name="connsiteY6106" fmla="*/ 2998238 h 6858000"/>
              <a:gd name="connsiteX6107" fmla="*/ 11148969 w 12192000"/>
              <a:gd name="connsiteY6107" fmla="*/ 3001880 h 6858000"/>
              <a:gd name="connsiteX6108" fmla="*/ 11144539 w 12192000"/>
              <a:gd name="connsiteY6108" fmla="*/ 3005118 h 6858000"/>
              <a:gd name="connsiteX6109" fmla="*/ 11141586 w 12192000"/>
              <a:gd name="connsiteY6109" fmla="*/ 3013212 h 6858000"/>
              <a:gd name="connsiteX6110" fmla="*/ 11137157 w 12192000"/>
              <a:gd name="connsiteY6110" fmla="*/ 3016450 h 6858000"/>
              <a:gd name="connsiteX6111" fmla="*/ 11137157 w 12192000"/>
              <a:gd name="connsiteY6111" fmla="*/ 3024544 h 6858000"/>
              <a:gd name="connsiteX6112" fmla="*/ 11140848 w 12192000"/>
              <a:gd name="connsiteY6112" fmla="*/ 3025354 h 6858000"/>
              <a:gd name="connsiteX6113" fmla="*/ 11144539 w 12192000"/>
              <a:gd name="connsiteY6113" fmla="*/ 3029805 h 6858000"/>
              <a:gd name="connsiteX6114" fmla="*/ 11139372 w 12192000"/>
              <a:gd name="connsiteY6114" fmla="*/ 3045185 h 6858000"/>
              <a:gd name="connsiteX6115" fmla="*/ 11134204 w 12192000"/>
              <a:gd name="connsiteY6115" fmla="*/ 3052874 h 6858000"/>
              <a:gd name="connsiteX6116" fmla="*/ 11144539 w 12192000"/>
              <a:gd name="connsiteY6116" fmla="*/ 3060968 h 6858000"/>
              <a:gd name="connsiteX6117" fmla="*/ 11143063 w 12192000"/>
              <a:gd name="connsiteY6117" fmla="*/ 3066230 h 6858000"/>
              <a:gd name="connsiteX6118" fmla="*/ 11134942 w 12192000"/>
              <a:gd name="connsiteY6118" fmla="*/ 3068253 h 6858000"/>
              <a:gd name="connsiteX6119" fmla="*/ 11143801 w 12192000"/>
              <a:gd name="connsiteY6119" fmla="*/ 3070682 h 6858000"/>
              <a:gd name="connsiteX6120" fmla="*/ 11158566 w 12192000"/>
              <a:gd name="connsiteY6120" fmla="*/ 3078371 h 6858000"/>
              <a:gd name="connsiteX6121" fmla="*/ 11171854 w 12192000"/>
              <a:gd name="connsiteY6121" fmla="*/ 3090513 h 6858000"/>
              <a:gd name="connsiteX6122" fmla="*/ 11176284 w 12192000"/>
              <a:gd name="connsiteY6122" fmla="*/ 3090108 h 6858000"/>
              <a:gd name="connsiteX6123" fmla="*/ 11182928 w 12192000"/>
              <a:gd name="connsiteY6123" fmla="*/ 3100630 h 6858000"/>
              <a:gd name="connsiteX6124" fmla="*/ 11182928 w 12192000"/>
              <a:gd name="connsiteY6124" fmla="*/ 3105487 h 6858000"/>
              <a:gd name="connsiteX6125" fmla="*/ 11180713 w 12192000"/>
              <a:gd name="connsiteY6125" fmla="*/ 3108725 h 6858000"/>
              <a:gd name="connsiteX6126" fmla="*/ 11185143 w 12192000"/>
              <a:gd name="connsiteY6126" fmla="*/ 3119247 h 6858000"/>
              <a:gd name="connsiteX6127" fmla="*/ 11187358 w 12192000"/>
              <a:gd name="connsiteY6127" fmla="*/ 3124913 h 6858000"/>
              <a:gd name="connsiteX6128" fmla="*/ 11206552 w 12192000"/>
              <a:gd name="connsiteY6128" fmla="*/ 3139483 h 6858000"/>
              <a:gd name="connsiteX6129" fmla="*/ 11217626 w 12192000"/>
              <a:gd name="connsiteY6129" fmla="*/ 3145149 h 6858000"/>
              <a:gd name="connsiteX6130" fmla="*/ 11219102 w 12192000"/>
              <a:gd name="connsiteY6130" fmla="*/ 3148387 h 6858000"/>
              <a:gd name="connsiteX6131" fmla="*/ 11245679 w 12192000"/>
              <a:gd name="connsiteY6131" fmla="*/ 3162147 h 6858000"/>
              <a:gd name="connsiteX6132" fmla="*/ 11269303 w 12192000"/>
              <a:gd name="connsiteY6132" fmla="*/ 3178336 h 6858000"/>
              <a:gd name="connsiteX6133" fmla="*/ 11275209 w 12192000"/>
              <a:gd name="connsiteY6133" fmla="*/ 3186835 h 6858000"/>
              <a:gd name="connsiteX6134" fmla="*/ 11297356 w 12192000"/>
              <a:gd name="connsiteY6134" fmla="*/ 3202214 h 6858000"/>
              <a:gd name="connsiteX6135" fmla="*/ 11304000 w 12192000"/>
              <a:gd name="connsiteY6135" fmla="*/ 3213951 h 6858000"/>
              <a:gd name="connsiteX6136" fmla="*/ 11305477 w 12192000"/>
              <a:gd name="connsiteY6136" fmla="*/ 3221640 h 6858000"/>
              <a:gd name="connsiteX6137" fmla="*/ 11308430 w 12192000"/>
              <a:gd name="connsiteY6137" fmla="*/ 3221640 h 6858000"/>
              <a:gd name="connsiteX6138" fmla="*/ 11308430 w 12192000"/>
              <a:gd name="connsiteY6138" fmla="*/ 3227711 h 6858000"/>
              <a:gd name="connsiteX6139" fmla="*/ 11319503 w 12192000"/>
              <a:gd name="connsiteY6139" fmla="*/ 3238638 h 6858000"/>
              <a:gd name="connsiteX6140" fmla="*/ 11319503 w 12192000"/>
              <a:gd name="connsiteY6140" fmla="*/ 3243495 h 6858000"/>
              <a:gd name="connsiteX6141" fmla="*/ 11322456 w 12192000"/>
              <a:gd name="connsiteY6141" fmla="*/ 3247137 h 6858000"/>
              <a:gd name="connsiteX6142" fmla="*/ 11320241 w 12192000"/>
              <a:gd name="connsiteY6142" fmla="*/ 3250780 h 6858000"/>
              <a:gd name="connsiteX6143" fmla="*/ 11328362 w 12192000"/>
              <a:gd name="connsiteY6143" fmla="*/ 3260897 h 6858000"/>
              <a:gd name="connsiteX6144" fmla="*/ 11331315 w 12192000"/>
              <a:gd name="connsiteY6144" fmla="*/ 3277491 h 6858000"/>
              <a:gd name="connsiteX6145" fmla="*/ 11335006 w 12192000"/>
              <a:gd name="connsiteY6145" fmla="*/ 3280324 h 6858000"/>
              <a:gd name="connsiteX6146" fmla="*/ 11338698 w 12192000"/>
              <a:gd name="connsiteY6146" fmla="*/ 3294893 h 6858000"/>
              <a:gd name="connsiteX6147" fmla="*/ 11341650 w 12192000"/>
              <a:gd name="connsiteY6147" fmla="*/ 3297726 h 6858000"/>
              <a:gd name="connsiteX6148" fmla="*/ 11342389 w 12192000"/>
              <a:gd name="connsiteY6148" fmla="*/ 3306225 h 6858000"/>
              <a:gd name="connsiteX6149" fmla="*/ 11340912 w 12192000"/>
              <a:gd name="connsiteY6149" fmla="*/ 3311082 h 6858000"/>
              <a:gd name="connsiteX6150" fmla="*/ 11343865 w 12192000"/>
              <a:gd name="connsiteY6150" fmla="*/ 3319176 h 6858000"/>
              <a:gd name="connsiteX6151" fmla="*/ 11341650 w 12192000"/>
              <a:gd name="connsiteY6151" fmla="*/ 3322414 h 6858000"/>
              <a:gd name="connsiteX6152" fmla="*/ 11345342 w 12192000"/>
              <a:gd name="connsiteY6152" fmla="*/ 3334151 h 6858000"/>
              <a:gd name="connsiteX6153" fmla="*/ 11345342 w 12192000"/>
              <a:gd name="connsiteY6153" fmla="*/ 3338198 h 6858000"/>
              <a:gd name="connsiteX6154" fmla="*/ 11349771 w 12192000"/>
              <a:gd name="connsiteY6154" fmla="*/ 3340221 h 6858000"/>
              <a:gd name="connsiteX6155" fmla="*/ 11351986 w 12192000"/>
              <a:gd name="connsiteY6155" fmla="*/ 3346697 h 6858000"/>
              <a:gd name="connsiteX6156" fmla="*/ 11357892 w 12192000"/>
              <a:gd name="connsiteY6156" fmla="*/ 3357220 h 6858000"/>
              <a:gd name="connsiteX6157" fmla="*/ 11357154 w 12192000"/>
              <a:gd name="connsiteY6157" fmla="*/ 3364100 h 6858000"/>
              <a:gd name="connsiteX6158" fmla="*/ 11354939 w 12192000"/>
              <a:gd name="connsiteY6158" fmla="*/ 3364100 h 6858000"/>
              <a:gd name="connsiteX6159" fmla="*/ 11354201 w 12192000"/>
              <a:gd name="connsiteY6159" fmla="*/ 3360457 h 6858000"/>
              <a:gd name="connsiteX6160" fmla="*/ 11351248 w 12192000"/>
              <a:gd name="connsiteY6160" fmla="*/ 3357220 h 6858000"/>
              <a:gd name="connsiteX6161" fmla="*/ 11346818 w 12192000"/>
              <a:gd name="connsiteY6161" fmla="*/ 3359243 h 6858000"/>
              <a:gd name="connsiteX6162" fmla="*/ 11347556 w 12192000"/>
              <a:gd name="connsiteY6162" fmla="*/ 3366528 h 6858000"/>
              <a:gd name="connsiteX6163" fmla="*/ 11352724 w 12192000"/>
              <a:gd name="connsiteY6163" fmla="*/ 3370980 h 6858000"/>
              <a:gd name="connsiteX6164" fmla="*/ 11351248 w 12192000"/>
              <a:gd name="connsiteY6164" fmla="*/ 3375027 h 6858000"/>
              <a:gd name="connsiteX6165" fmla="*/ 11346080 w 12192000"/>
              <a:gd name="connsiteY6165" fmla="*/ 3378669 h 6858000"/>
              <a:gd name="connsiteX6166" fmla="*/ 11346080 w 12192000"/>
              <a:gd name="connsiteY6166" fmla="*/ 3383931 h 6858000"/>
              <a:gd name="connsiteX6167" fmla="*/ 11337959 w 12192000"/>
              <a:gd name="connsiteY6167" fmla="*/ 3389597 h 6858000"/>
              <a:gd name="connsiteX6168" fmla="*/ 11345342 w 12192000"/>
              <a:gd name="connsiteY6168" fmla="*/ 3399310 h 6858000"/>
              <a:gd name="connsiteX6169" fmla="*/ 11341650 w 12192000"/>
              <a:gd name="connsiteY6169" fmla="*/ 3407404 h 6858000"/>
              <a:gd name="connsiteX6170" fmla="*/ 11344603 w 12192000"/>
              <a:gd name="connsiteY6170" fmla="*/ 3411047 h 6858000"/>
              <a:gd name="connsiteX6171" fmla="*/ 11337959 w 12192000"/>
              <a:gd name="connsiteY6171" fmla="*/ 3416713 h 6858000"/>
              <a:gd name="connsiteX6172" fmla="*/ 11332792 w 12192000"/>
              <a:gd name="connsiteY6172" fmla="*/ 3418736 h 6858000"/>
              <a:gd name="connsiteX6173" fmla="*/ 11331315 w 12192000"/>
              <a:gd name="connsiteY6173" fmla="*/ 3430068 h 6858000"/>
              <a:gd name="connsiteX6174" fmla="*/ 11325409 w 12192000"/>
              <a:gd name="connsiteY6174" fmla="*/ 3432092 h 6858000"/>
              <a:gd name="connsiteX6175" fmla="*/ 11314335 w 12192000"/>
              <a:gd name="connsiteY6175" fmla="*/ 3442614 h 6858000"/>
              <a:gd name="connsiteX6176" fmla="*/ 11306953 w 12192000"/>
              <a:gd name="connsiteY6176" fmla="*/ 3446257 h 6858000"/>
              <a:gd name="connsiteX6177" fmla="*/ 11297356 w 12192000"/>
              <a:gd name="connsiteY6177" fmla="*/ 3452327 h 6858000"/>
              <a:gd name="connsiteX6178" fmla="*/ 11295879 w 12192000"/>
              <a:gd name="connsiteY6178" fmla="*/ 3460422 h 6858000"/>
              <a:gd name="connsiteX6179" fmla="*/ 11287020 w 12192000"/>
              <a:gd name="connsiteY6179" fmla="*/ 3460422 h 6858000"/>
              <a:gd name="connsiteX6180" fmla="*/ 11281114 w 12192000"/>
              <a:gd name="connsiteY6180" fmla="*/ 3466492 h 6858000"/>
              <a:gd name="connsiteX6181" fmla="*/ 11259705 w 12192000"/>
              <a:gd name="connsiteY6181" fmla="*/ 3478229 h 6858000"/>
              <a:gd name="connsiteX6182" fmla="*/ 11246417 w 12192000"/>
              <a:gd name="connsiteY6182" fmla="*/ 3479443 h 6858000"/>
              <a:gd name="connsiteX6183" fmla="*/ 11241249 w 12192000"/>
              <a:gd name="connsiteY6183" fmla="*/ 3476610 h 6858000"/>
              <a:gd name="connsiteX6184" fmla="*/ 11231652 w 12192000"/>
              <a:gd name="connsiteY6184" fmla="*/ 3479039 h 6858000"/>
              <a:gd name="connsiteX6185" fmla="*/ 11229437 w 12192000"/>
              <a:gd name="connsiteY6185" fmla="*/ 3477015 h 6858000"/>
              <a:gd name="connsiteX6186" fmla="*/ 11230914 w 12192000"/>
              <a:gd name="connsiteY6186" fmla="*/ 3471349 h 6858000"/>
              <a:gd name="connsiteX6187" fmla="*/ 11230914 w 12192000"/>
              <a:gd name="connsiteY6187" fmla="*/ 3466088 h 6858000"/>
              <a:gd name="connsiteX6188" fmla="*/ 11228699 w 12192000"/>
              <a:gd name="connsiteY6188" fmla="*/ 3471349 h 6858000"/>
              <a:gd name="connsiteX6189" fmla="*/ 11227223 w 12192000"/>
              <a:gd name="connsiteY6189" fmla="*/ 3473373 h 6858000"/>
              <a:gd name="connsiteX6190" fmla="*/ 11218364 w 12192000"/>
              <a:gd name="connsiteY6190" fmla="*/ 3471349 h 6858000"/>
              <a:gd name="connsiteX6191" fmla="*/ 11224270 w 12192000"/>
              <a:gd name="connsiteY6191" fmla="*/ 3475396 h 6858000"/>
              <a:gd name="connsiteX6192" fmla="*/ 11224270 w 12192000"/>
              <a:gd name="connsiteY6192" fmla="*/ 3479039 h 6858000"/>
              <a:gd name="connsiteX6193" fmla="*/ 11221317 w 12192000"/>
              <a:gd name="connsiteY6193" fmla="*/ 3480657 h 6858000"/>
              <a:gd name="connsiteX6194" fmla="*/ 11213196 w 12192000"/>
              <a:gd name="connsiteY6194" fmla="*/ 3479443 h 6858000"/>
              <a:gd name="connsiteX6195" fmla="*/ 11226484 w 12192000"/>
              <a:gd name="connsiteY6195" fmla="*/ 3485109 h 6858000"/>
              <a:gd name="connsiteX6196" fmla="*/ 11223531 w 12192000"/>
              <a:gd name="connsiteY6196" fmla="*/ 3489156 h 6858000"/>
              <a:gd name="connsiteX6197" fmla="*/ 11227223 w 12192000"/>
              <a:gd name="connsiteY6197" fmla="*/ 3496441 h 6858000"/>
              <a:gd name="connsiteX6198" fmla="*/ 11219840 w 12192000"/>
              <a:gd name="connsiteY6198" fmla="*/ 3500084 h 6858000"/>
              <a:gd name="connsiteX6199" fmla="*/ 11209505 w 12192000"/>
              <a:gd name="connsiteY6199" fmla="*/ 3492799 h 6858000"/>
              <a:gd name="connsiteX6200" fmla="*/ 11218364 w 12192000"/>
              <a:gd name="connsiteY6200" fmla="*/ 3501703 h 6858000"/>
              <a:gd name="connsiteX6201" fmla="*/ 11217626 w 12192000"/>
              <a:gd name="connsiteY6201" fmla="*/ 3506154 h 6858000"/>
              <a:gd name="connsiteX6202" fmla="*/ 11213196 w 12192000"/>
              <a:gd name="connsiteY6202" fmla="*/ 3511416 h 6858000"/>
              <a:gd name="connsiteX6203" fmla="*/ 11208767 w 12192000"/>
              <a:gd name="connsiteY6203" fmla="*/ 3509797 h 6858000"/>
              <a:gd name="connsiteX6204" fmla="*/ 11205075 w 12192000"/>
              <a:gd name="connsiteY6204" fmla="*/ 3504536 h 6858000"/>
              <a:gd name="connsiteX6205" fmla="*/ 11199908 w 12192000"/>
              <a:gd name="connsiteY6205" fmla="*/ 3505345 h 6858000"/>
              <a:gd name="connsiteX6206" fmla="*/ 11202122 w 12192000"/>
              <a:gd name="connsiteY6206" fmla="*/ 3512225 h 6858000"/>
              <a:gd name="connsiteX6207" fmla="*/ 11202122 w 12192000"/>
              <a:gd name="connsiteY6207" fmla="*/ 3514249 h 6858000"/>
              <a:gd name="connsiteX6208" fmla="*/ 11203599 w 12192000"/>
              <a:gd name="connsiteY6208" fmla="*/ 3517082 h 6858000"/>
              <a:gd name="connsiteX6209" fmla="*/ 11199908 w 12192000"/>
              <a:gd name="connsiteY6209" fmla="*/ 3519510 h 6858000"/>
              <a:gd name="connsiteX6210" fmla="*/ 11196955 w 12192000"/>
              <a:gd name="connsiteY6210" fmla="*/ 3523152 h 6858000"/>
              <a:gd name="connsiteX6211" fmla="*/ 11192525 w 12192000"/>
              <a:gd name="connsiteY6211" fmla="*/ 3523557 h 6858000"/>
              <a:gd name="connsiteX6212" fmla="*/ 11182928 w 12192000"/>
              <a:gd name="connsiteY6212" fmla="*/ 3531247 h 6858000"/>
              <a:gd name="connsiteX6213" fmla="*/ 11178499 w 12192000"/>
              <a:gd name="connsiteY6213" fmla="*/ 3534080 h 6858000"/>
              <a:gd name="connsiteX6214" fmla="*/ 11171854 w 12192000"/>
              <a:gd name="connsiteY6214" fmla="*/ 3533270 h 6858000"/>
              <a:gd name="connsiteX6215" fmla="*/ 11169640 w 12192000"/>
              <a:gd name="connsiteY6215" fmla="*/ 3538127 h 6858000"/>
              <a:gd name="connsiteX6216" fmla="*/ 11168163 w 12192000"/>
              <a:gd name="connsiteY6216" fmla="*/ 3547840 h 6858000"/>
              <a:gd name="connsiteX6217" fmla="*/ 11162257 w 12192000"/>
              <a:gd name="connsiteY6217" fmla="*/ 3553101 h 6858000"/>
              <a:gd name="connsiteX6218" fmla="*/ 11160042 w 12192000"/>
              <a:gd name="connsiteY6218" fmla="*/ 3552697 h 6858000"/>
              <a:gd name="connsiteX6219" fmla="*/ 11160042 w 12192000"/>
              <a:gd name="connsiteY6219" fmla="*/ 3555125 h 6858000"/>
              <a:gd name="connsiteX6220" fmla="*/ 11138633 w 12192000"/>
              <a:gd name="connsiteY6220" fmla="*/ 3564029 h 6858000"/>
              <a:gd name="connsiteX6221" fmla="*/ 11126822 w 12192000"/>
              <a:gd name="connsiteY6221" fmla="*/ 3562410 h 6858000"/>
              <a:gd name="connsiteX6222" fmla="*/ 11134204 w 12192000"/>
              <a:gd name="connsiteY6222" fmla="*/ 3558363 h 6858000"/>
              <a:gd name="connsiteX6223" fmla="*/ 11143063 w 12192000"/>
              <a:gd name="connsiteY6223" fmla="*/ 3554720 h 6858000"/>
              <a:gd name="connsiteX6224" fmla="*/ 11148231 w 12192000"/>
              <a:gd name="connsiteY6224" fmla="*/ 3549459 h 6858000"/>
              <a:gd name="connsiteX6225" fmla="*/ 11143063 w 12192000"/>
              <a:gd name="connsiteY6225" fmla="*/ 3551482 h 6858000"/>
              <a:gd name="connsiteX6226" fmla="*/ 11135680 w 12192000"/>
              <a:gd name="connsiteY6226" fmla="*/ 3547840 h 6858000"/>
              <a:gd name="connsiteX6227" fmla="*/ 11137157 w 12192000"/>
              <a:gd name="connsiteY6227" fmla="*/ 3533675 h 6858000"/>
              <a:gd name="connsiteX6228" fmla="*/ 11138633 w 12192000"/>
              <a:gd name="connsiteY6228" fmla="*/ 3532461 h 6858000"/>
              <a:gd name="connsiteX6229" fmla="*/ 11135680 w 12192000"/>
              <a:gd name="connsiteY6229" fmla="*/ 3531651 h 6858000"/>
              <a:gd name="connsiteX6230" fmla="*/ 11137157 w 12192000"/>
              <a:gd name="connsiteY6230" fmla="*/ 3525581 h 6858000"/>
              <a:gd name="connsiteX6231" fmla="*/ 11136419 w 12192000"/>
              <a:gd name="connsiteY6231" fmla="*/ 3511011 h 6858000"/>
              <a:gd name="connsiteX6232" fmla="*/ 11143801 w 12192000"/>
              <a:gd name="connsiteY6232" fmla="*/ 3500084 h 6858000"/>
              <a:gd name="connsiteX6233" fmla="*/ 11157828 w 12192000"/>
              <a:gd name="connsiteY6233" fmla="*/ 3489966 h 6858000"/>
              <a:gd name="connsiteX6234" fmla="*/ 11161519 w 12192000"/>
              <a:gd name="connsiteY6234" fmla="*/ 3485109 h 6858000"/>
              <a:gd name="connsiteX6235" fmla="*/ 11154875 w 12192000"/>
              <a:gd name="connsiteY6235" fmla="*/ 3488347 h 6858000"/>
              <a:gd name="connsiteX6236" fmla="*/ 11143801 w 12192000"/>
              <a:gd name="connsiteY6236" fmla="*/ 3486728 h 6858000"/>
              <a:gd name="connsiteX6237" fmla="*/ 11136419 w 12192000"/>
              <a:gd name="connsiteY6237" fmla="*/ 3489156 h 6858000"/>
              <a:gd name="connsiteX6238" fmla="*/ 11131989 w 12192000"/>
              <a:gd name="connsiteY6238" fmla="*/ 3486323 h 6858000"/>
              <a:gd name="connsiteX6239" fmla="*/ 11127560 w 12192000"/>
              <a:gd name="connsiteY6239" fmla="*/ 3487942 h 6858000"/>
              <a:gd name="connsiteX6240" fmla="*/ 11117963 w 12192000"/>
              <a:gd name="connsiteY6240" fmla="*/ 3485514 h 6858000"/>
              <a:gd name="connsiteX6241" fmla="*/ 11119439 w 12192000"/>
              <a:gd name="connsiteY6241" fmla="*/ 3483490 h 6858000"/>
              <a:gd name="connsiteX6242" fmla="*/ 11118701 w 12192000"/>
              <a:gd name="connsiteY6242" fmla="*/ 3475801 h 6858000"/>
              <a:gd name="connsiteX6243" fmla="*/ 11116486 w 12192000"/>
              <a:gd name="connsiteY6243" fmla="*/ 3474182 h 6858000"/>
              <a:gd name="connsiteX6244" fmla="*/ 11107627 w 12192000"/>
              <a:gd name="connsiteY6244" fmla="*/ 3468111 h 6858000"/>
              <a:gd name="connsiteX6245" fmla="*/ 11104674 w 12192000"/>
              <a:gd name="connsiteY6245" fmla="*/ 3469730 h 6858000"/>
              <a:gd name="connsiteX6246" fmla="*/ 11094339 w 12192000"/>
              <a:gd name="connsiteY6246" fmla="*/ 3466897 h 6858000"/>
              <a:gd name="connsiteX6247" fmla="*/ 11089171 w 12192000"/>
              <a:gd name="connsiteY6247" fmla="*/ 3462850 h 6858000"/>
              <a:gd name="connsiteX6248" fmla="*/ 11088433 w 12192000"/>
              <a:gd name="connsiteY6248" fmla="*/ 3465683 h 6858000"/>
              <a:gd name="connsiteX6249" fmla="*/ 11080312 w 12192000"/>
              <a:gd name="connsiteY6249" fmla="*/ 3472563 h 6858000"/>
              <a:gd name="connsiteX6250" fmla="*/ 11074406 w 12192000"/>
              <a:gd name="connsiteY6250" fmla="*/ 3472158 h 6858000"/>
              <a:gd name="connsiteX6251" fmla="*/ 11073668 w 12192000"/>
              <a:gd name="connsiteY6251" fmla="*/ 3468516 h 6858000"/>
              <a:gd name="connsiteX6252" fmla="*/ 11069977 w 12192000"/>
              <a:gd name="connsiteY6252" fmla="*/ 3464469 h 6858000"/>
              <a:gd name="connsiteX6253" fmla="*/ 11076621 w 12192000"/>
              <a:gd name="connsiteY6253" fmla="*/ 3457589 h 6858000"/>
              <a:gd name="connsiteX6254" fmla="*/ 11077359 w 12192000"/>
              <a:gd name="connsiteY6254" fmla="*/ 3451923 h 6858000"/>
              <a:gd name="connsiteX6255" fmla="*/ 11073668 w 12192000"/>
              <a:gd name="connsiteY6255" fmla="*/ 3444638 h 6858000"/>
              <a:gd name="connsiteX6256" fmla="*/ 11073668 w 12192000"/>
              <a:gd name="connsiteY6256" fmla="*/ 3439377 h 6858000"/>
              <a:gd name="connsiteX6257" fmla="*/ 11069238 w 12192000"/>
              <a:gd name="connsiteY6257" fmla="*/ 3441805 h 6858000"/>
              <a:gd name="connsiteX6258" fmla="*/ 11063333 w 12192000"/>
              <a:gd name="connsiteY6258" fmla="*/ 3446661 h 6858000"/>
              <a:gd name="connsiteX6259" fmla="*/ 11063333 w 12192000"/>
              <a:gd name="connsiteY6259" fmla="*/ 3454351 h 6858000"/>
              <a:gd name="connsiteX6260" fmla="*/ 11057427 w 12192000"/>
              <a:gd name="connsiteY6260" fmla="*/ 3455160 h 6858000"/>
              <a:gd name="connsiteX6261" fmla="*/ 11049306 w 12192000"/>
              <a:gd name="connsiteY6261" fmla="*/ 3454351 h 6858000"/>
              <a:gd name="connsiteX6262" fmla="*/ 11048568 w 12192000"/>
              <a:gd name="connsiteY6262" fmla="*/ 3447471 h 6858000"/>
              <a:gd name="connsiteX6263" fmla="*/ 11044876 w 12192000"/>
              <a:gd name="connsiteY6263" fmla="*/ 3442210 h 6858000"/>
              <a:gd name="connsiteX6264" fmla="*/ 11045615 w 12192000"/>
              <a:gd name="connsiteY6264" fmla="*/ 3434925 h 6858000"/>
              <a:gd name="connsiteX6265" fmla="*/ 11041923 w 12192000"/>
              <a:gd name="connsiteY6265" fmla="*/ 3428449 h 6858000"/>
              <a:gd name="connsiteX6266" fmla="*/ 11037494 w 12192000"/>
              <a:gd name="connsiteY6266" fmla="*/ 3429663 h 6858000"/>
              <a:gd name="connsiteX6267" fmla="*/ 11030850 w 12192000"/>
              <a:gd name="connsiteY6267" fmla="*/ 3420355 h 6858000"/>
              <a:gd name="connsiteX6268" fmla="*/ 11030850 w 12192000"/>
              <a:gd name="connsiteY6268" fmla="*/ 3411451 h 6858000"/>
              <a:gd name="connsiteX6269" fmla="*/ 11024206 w 12192000"/>
              <a:gd name="connsiteY6269" fmla="*/ 3406190 h 6858000"/>
              <a:gd name="connsiteX6270" fmla="*/ 11023467 w 12192000"/>
              <a:gd name="connsiteY6270" fmla="*/ 3397691 h 6858000"/>
              <a:gd name="connsiteX6271" fmla="*/ 11016823 w 12192000"/>
              <a:gd name="connsiteY6271" fmla="*/ 3390406 h 6858000"/>
              <a:gd name="connsiteX6272" fmla="*/ 11012394 w 12192000"/>
              <a:gd name="connsiteY6272" fmla="*/ 3389597 h 6858000"/>
              <a:gd name="connsiteX6273" fmla="*/ 11011655 w 12192000"/>
              <a:gd name="connsiteY6273" fmla="*/ 3396072 h 6858000"/>
              <a:gd name="connsiteX6274" fmla="*/ 11010179 w 12192000"/>
              <a:gd name="connsiteY6274" fmla="*/ 3396882 h 6858000"/>
              <a:gd name="connsiteX6275" fmla="*/ 11008703 w 12192000"/>
              <a:gd name="connsiteY6275" fmla="*/ 3394453 h 6858000"/>
              <a:gd name="connsiteX6276" fmla="*/ 10998367 w 12192000"/>
              <a:gd name="connsiteY6276" fmla="*/ 3386764 h 6858000"/>
              <a:gd name="connsiteX6277" fmla="*/ 10993938 w 12192000"/>
              <a:gd name="connsiteY6277" fmla="*/ 3386359 h 6858000"/>
              <a:gd name="connsiteX6278" fmla="*/ 10994676 w 12192000"/>
              <a:gd name="connsiteY6278" fmla="*/ 3382312 h 6858000"/>
              <a:gd name="connsiteX6279" fmla="*/ 10988032 w 12192000"/>
              <a:gd name="connsiteY6279" fmla="*/ 3379479 h 6858000"/>
              <a:gd name="connsiteX6280" fmla="*/ 10974743 w 12192000"/>
              <a:gd name="connsiteY6280" fmla="*/ 3367742 h 6858000"/>
              <a:gd name="connsiteX6281" fmla="*/ 10968099 w 12192000"/>
              <a:gd name="connsiteY6281" fmla="*/ 3365314 h 6858000"/>
              <a:gd name="connsiteX6282" fmla="*/ 10962193 w 12192000"/>
              <a:gd name="connsiteY6282" fmla="*/ 3369361 h 6858000"/>
              <a:gd name="connsiteX6283" fmla="*/ 10963670 w 12192000"/>
              <a:gd name="connsiteY6283" fmla="*/ 3371789 h 6858000"/>
              <a:gd name="connsiteX6284" fmla="*/ 10962193 w 12192000"/>
              <a:gd name="connsiteY6284" fmla="*/ 3373408 h 6858000"/>
              <a:gd name="connsiteX6285" fmla="*/ 10957764 w 12192000"/>
              <a:gd name="connsiteY6285" fmla="*/ 3370575 h 6858000"/>
              <a:gd name="connsiteX6286" fmla="*/ 10947428 w 12192000"/>
              <a:gd name="connsiteY6286" fmla="*/ 3368147 h 6858000"/>
              <a:gd name="connsiteX6287" fmla="*/ 10937093 w 12192000"/>
              <a:gd name="connsiteY6287" fmla="*/ 3370575 h 6858000"/>
              <a:gd name="connsiteX6288" fmla="*/ 10930449 w 12192000"/>
              <a:gd name="connsiteY6288" fmla="*/ 3368147 h 6858000"/>
              <a:gd name="connsiteX6289" fmla="*/ 10923066 w 12192000"/>
              <a:gd name="connsiteY6289" fmla="*/ 3368956 h 6858000"/>
              <a:gd name="connsiteX6290" fmla="*/ 10925281 w 12192000"/>
              <a:gd name="connsiteY6290" fmla="*/ 3361671 h 6858000"/>
              <a:gd name="connsiteX6291" fmla="*/ 10928972 w 12192000"/>
              <a:gd name="connsiteY6291" fmla="*/ 3358434 h 6858000"/>
              <a:gd name="connsiteX6292" fmla="*/ 10924543 w 12192000"/>
              <a:gd name="connsiteY6292" fmla="*/ 3351149 h 6858000"/>
              <a:gd name="connsiteX6293" fmla="*/ 10925281 w 12192000"/>
              <a:gd name="connsiteY6293" fmla="*/ 3339007 h 6858000"/>
              <a:gd name="connsiteX6294" fmla="*/ 10927496 w 12192000"/>
              <a:gd name="connsiteY6294" fmla="*/ 3336174 h 6858000"/>
              <a:gd name="connsiteX6295" fmla="*/ 10925281 w 12192000"/>
              <a:gd name="connsiteY6295" fmla="*/ 3330104 h 6858000"/>
              <a:gd name="connsiteX6296" fmla="*/ 10916422 w 12192000"/>
              <a:gd name="connsiteY6296" fmla="*/ 3328485 h 6858000"/>
              <a:gd name="connsiteX6297" fmla="*/ 10914946 w 12192000"/>
              <a:gd name="connsiteY6297" fmla="*/ 3327271 h 6858000"/>
              <a:gd name="connsiteX6298" fmla="*/ 10911993 w 12192000"/>
              <a:gd name="connsiteY6298" fmla="*/ 3328080 h 6858000"/>
              <a:gd name="connsiteX6299" fmla="*/ 10908301 w 12192000"/>
              <a:gd name="connsiteY6299" fmla="*/ 3326056 h 6858000"/>
              <a:gd name="connsiteX6300" fmla="*/ 10900181 w 12192000"/>
              <a:gd name="connsiteY6300" fmla="*/ 3329294 h 6858000"/>
              <a:gd name="connsiteX6301" fmla="*/ 10894275 w 12192000"/>
              <a:gd name="connsiteY6301" fmla="*/ 3329699 h 6858000"/>
              <a:gd name="connsiteX6302" fmla="*/ 10890583 w 12192000"/>
              <a:gd name="connsiteY6302" fmla="*/ 3326866 h 6858000"/>
              <a:gd name="connsiteX6303" fmla="*/ 10887631 w 12192000"/>
              <a:gd name="connsiteY6303" fmla="*/ 3330508 h 6858000"/>
              <a:gd name="connsiteX6304" fmla="*/ 10881725 w 12192000"/>
              <a:gd name="connsiteY6304" fmla="*/ 3330508 h 6858000"/>
              <a:gd name="connsiteX6305" fmla="*/ 10878772 w 12192000"/>
              <a:gd name="connsiteY6305" fmla="*/ 3329294 h 6858000"/>
              <a:gd name="connsiteX6306" fmla="*/ 10878772 w 12192000"/>
              <a:gd name="connsiteY6306" fmla="*/ 3331318 h 6858000"/>
              <a:gd name="connsiteX6307" fmla="*/ 10876557 w 12192000"/>
              <a:gd name="connsiteY6307" fmla="*/ 3337388 h 6858000"/>
              <a:gd name="connsiteX6308" fmla="*/ 10885416 w 12192000"/>
              <a:gd name="connsiteY6308" fmla="*/ 3341436 h 6858000"/>
              <a:gd name="connsiteX6309" fmla="*/ 10886892 w 12192000"/>
              <a:gd name="connsiteY6309" fmla="*/ 3349530 h 6858000"/>
              <a:gd name="connsiteX6310" fmla="*/ 10880986 w 12192000"/>
              <a:gd name="connsiteY6310" fmla="*/ 3357624 h 6858000"/>
              <a:gd name="connsiteX6311" fmla="*/ 10881725 w 12192000"/>
              <a:gd name="connsiteY6311" fmla="*/ 3367742 h 6858000"/>
              <a:gd name="connsiteX6312" fmla="*/ 10879510 w 12192000"/>
              <a:gd name="connsiteY6312" fmla="*/ 3373408 h 6858000"/>
              <a:gd name="connsiteX6313" fmla="*/ 10883201 w 12192000"/>
              <a:gd name="connsiteY6313" fmla="*/ 3376241 h 6858000"/>
              <a:gd name="connsiteX6314" fmla="*/ 10881725 w 12192000"/>
              <a:gd name="connsiteY6314" fmla="*/ 3388787 h 6858000"/>
              <a:gd name="connsiteX6315" fmla="*/ 10875080 w 12192000"/>
              <a:gd name="connsiteY6315" fmla="*/ 3397286 h 6858000"/>
              <a:gd name="connsiteX6316" fmla="*/ 10873604 w 12192000"/>
              <a:gd name="connsiteY6316" fmla="*/ 3406595 h 6858000"/>
              <a:gd name="connsiteX6317" fmla="*/ 10866221 w 12192000"/>
              <a:gd name="connsiteY6317" fmla="*/ 3416308 h 6858000"/>
              <a:gd name="connsiteX6318" fmla="*/ 10863268 w 12192000"/>
              <a:gd name="connsiteY6318" fmla="*/ 3451113 h 6858000"/>
              <a:gd name="connsiteX6319" fmla="*/ 10851457 w 12192000"/>
              <a:gd name="connsiteY6319" fmla="*/ 3465278 h 6858000"/>
              <a:gd name="connsiteX6320" fmla="*/ 10851457 w 12192000"/>
              <a:gd name="connsiteY6320" fmla="*/ 3474991 h 6858000"/>
              <a:gd name="connsiteX6321" fmla="*/ 10847027 w 12192000"/>
              <a:gd name="connsiteY6321" fmla="*/ 3484300 h 6858000"/>
              <a:gd name="connsiteX6322" fmla="*/ 10852195 w 12192000"/>
              <a:gd name="connsiteY6322" fmla="*/ 3485109 h 6858000"/>
              <a:gd name="connsiteX6323" fmla="*/ 10853671 w 12192000"/>
              <a:gd name="connsiteY6323" fmla="*/ 3487538 h 6858000"/>
              <a:gd name="connsiteX6324" fmla="*/ 10849242 w 12192000"/>
              <a:gd name="connsiteY6324" fmla="*/ 3492799 h 6858000"/>
              <a:gd name="connsiteX6325" fmla="*/ 10849980 w 12192000"/>
              <a:gd name="connsiteY6325" fmla="*/ 3497251 h 6858000"/>
              <a:gd name="connsiteX6326" fmla="*/ 10852195 w 12192000"/>
              <a:gd name="connsiteY6326" fmla="*/ 3506559 h 6858000"/>
              <a:gd name="connsiteX6327" fmla="*/ 10852195 w 12192000"/>
              <a:gd name="connsiteY6327" fmla="*/ 3512630 h 6858000"/>
              <a:gd name="connsiteX6328" fmla="*/ 10861792 w 12192000"/>
              <a:gd name="connsiteY6328" fmla="*/ 3525985 h 6858000"/>
              <a:gd name="connsiteX6329" fmla="*/ 10857363 w 12192000"/>
              <a:gd name="connsiteY6329" fmla="*/ 3534889 h 6858000"/>
              <a:gd name="connsiteX6330" fmla="*/ 10860315 w 12192000"/>
              <a:gd name="connsiteY6330" fmla="*/ 3538127 h 6858000"/>
              <a:gd name="connsiteX6331" fmla="*/ 10865483 w 12192000"/>
              <a:gd name="connsiteY6331" fmla="*/ 3536913 h 6858000"/>
              <a:gd name="connsiteX6332" fmla="*/ 10866960 w 12192000"/>
              <a:gd name="connsiteY6332" fmla="*/ 3532866 h 6858000"/>
              <a:gd name="connsiteX6333" fmla="*/ 10871389 w 12192000"/>
              <a:gd name="connsiteY6333" fmla="*/ 3528009 h 6858000"/>
              <a:gd name="connsiteX6334" fmla="*/ 10874342 w 12192000"/>
              <a:gd name="connsiteY6334" fmla="*/ 3529628 h 6858000"/>
              <a:gd name="connsiteX6335" fmla="*/ 10881725 w 12192000"/>
              <a:gd name="connsiteY6335" fmla="*/ 3530842 h 6858000"/>
              <a:gd name="connsiteX6336" fmla="*/ 10886154 w 12192000"/>
              <a:gd name="connsiteY6336" fmla="*/ 3534889 h 6858000"/>
              <a:gd name="connsiteX6337" fmla="*/ 10886892 w 12192000"/>
              <a:gd name="connsiteY6337" fmla="*/ 3544198 h 6858000"/>
              <a:gd name="connsiteX6338" fmla="*/ 10891322 w 12192000"/>
              <a:gd name="connsiteY6338" fmla="*/ 3549864 h 6858000"/>
              <a:gd name="connsiteX6339" fmla="*/ 10890583 w 12192000"/>
              <a:gd name="connsiteY6339" fmla="*/ 3559577 h 6858000"/>
              <a:gd name="connsiteX6340" fmla="*/ 10895751 w 12192000"/>
              <a:gd name="connsiteY6340" fmla="*/ 3561196 h 6858000"/>
              <a:gd name="connsiteX6341" fmla="*/ 10900919 w 12192000"/>
              <a:gd name="connsiteY6341" fmla="*/ 3571718 h 6858000"/>
              <a:gd name="connsiteX6342" fmla="*/ 10906087 w 12192000"/>
              <a:gd name="connsiteY6342" fmla="*/ 3571313 h 6858000"/>
              <a:gd name="connsiteX6343" fmla="*/ 10906087 w 12192000"/>
              <a:gd name="connsiteY6343" fmla="*/ 3566457 h 6858000"/>
              <a:gd name="connsiteX6344" fmla="*/ 10906825 w 12192000"/>
              <a:gd name="connsiteY6344" fmla="*/ 3562410 h 6858000"/>
              <a:gd name="connsiteX6345" fmla="*/ 10909778 w 12192000"/>
              <a:gd name="connsiteY6345" fmla="*/ 3569695 h 6858000"/>
              <a:gd name="connsiteX6346" fmla="*/ 10914946 w 12192000"/>
              <a:gd name="connsiteY6346" fmla="*/ 3577384 h 6858000"/>
              <a:gd name="connsiteX6347" fmla="*/ 10914946 w 12192000"/>
              <a:gd name="connsiteY6347" fmla="*/ 3585074 h 6858000"/>
              <a:gd name="connsiteX6348" fmla="*/ 10920113 w 12192000"/>
              <a:gd name="connsiteY6348" fmla="*/ 3587502 h 6858000"/>
              <a:gd name="connsiteX6349" fmla="*/ 10923804 w 12192000"/>
              <a:gd name="connsiteY6349" fmla="*/ 3606119 h 6858000"/>
              <a:gd name="connsiteX6350" fmla="*/ 10922328 w 12192000"/>
              <a:gd name="connsiteY6350" fmla="*/ 3608952 h 6858000"/>
              <a:gd name="connsiteX6351" fmla="*/ 10920113 w 12192000"/>
              <a:gd name="connsiteY6351" fmla="*/ 3612190 h 6858000"/>
              <a:gd name="connsiteX6352" fmla="*/ 10917899 w 12192000"/>
              <a:gd name="connsiteY6352" fmla="*/ 3608952 h 6858000"/>
              <a:gd name="connsiteX6353" fmla="*/ 10909778 w 12192000"/>
              <a:gd name="connsiteY6353" fmla="*/ 3613809 h 6858000"/>
              <a:gd name="connsiteX6354" fmla="*/ 10909040 w 12192000"/>
              <a:gd name="connsiteY6354" fmla="*/ 3620689 h 6858000"/>
              <a:gd name="connsiteX6355" fmla="*/ 10923066 w 12192000"/>
              <a:gd name="connsiteY6355" fmla="*/ 3625545 h 6858000"/>
              <a:gd name="connsiteX6356" fmla="*/ 10924543 w 12192000"/>
              <a:gd name="connsiteY6356" fmla="*/ 3618665 h 6858000"/>
              <a:gd name="connsiteX6357" fmla="*/ 10927496 w 12192000"/>
              <a:gd name="connsiteY6357" fmla="*/ 3620689 h 6858000"/>
              <a:gd name="connsiteX6358" fmla="*/ 10928972 w 12192000"/>
              <a:gd name="connsiteY6358" fmla="*/ 3628783 h 6858000"/>
              <a:gd name="connsiteX6359" fmla="*/ 10935616 w 12192000"/>
              <a:gd name="connsiteY6359" fmla="*/ 3634044 h 6858000"/>
              <a:gd name="connsiteX6360" fmla="*/ 10949643 w 12192000"/>
              <a:gd name="connsiteY6360" fmla="*/ 3646590 h 6858000"/>
              <a:gd name="connsiteX6361" fmla="*/ 10955549 w 12192000"/>
              <a:gd name="connsiteY6361" fmla="*/ 3651042 h 6858000"/>
              <a:gd name="connsiteX6362" fmla="*/ 10959978 w 12192000"/>
              <a:gd name="connsiteY6362" fmla="*/ 3648209 h 6858000"/>
              <a:gd name="connsiteX6363" fmla="*/ 10969576 w 12192000"/>
              <a:gd name="connsiteY6363" fmla="*/ 3649423 h 6858000"/>
              <a:gd name="connsiteX6364" fmla="*/ 10979173 w 12192000"/>
              <a:gd name="connsiteY6364" fmla="*/ 3652661 h 6858000"/>
              <a:gd name="connsiteX6365" fmla="*/ 10985079 w 12192000"/>
              <a:gd name="connsiteY6365" fmla="*/ 3666017 h 6858000"/>
              <a:gd name="connsiteX6366" fmla="*/ 10990985 w 12192000"/>
              <a:gd name="connsiteY6366" fmla="*/ 3672492 h 6858000"/>
              <a:gd name="connsiteX6367" fmla="*/ 10999844 w 12192000"/>
              <a:gd name="connsiteY6367" fmla="*/ 3677753 h 6858000"/>
              <a:gd name="connsiteX6368" fmla="*/ 11001320 w 12192000"/>
              <a:gd name="connsiteY6368" fmla="*/ 3682205 h 6858000"/>
              <a:gd name="connsiteX6369" fmla="*/ 11007964 w 12192000"/>
              <a:gd name="connsiteY6369" fmla="*/ 3681801 h 6858000"/>
              <a:gd name="connsiteX6370" fmla="*/ 11012394 w 12192000"/>
              <a:gd name="connsiteY6370" fmla="*/ 3677349 h 6858000"/>
              <a:gd name="connsiteX6371" fmla="*/ 11016823 w 12192000"/>
              <a:gd name="connsiteY6371" fmla="*/ 3676539 h 6858000"/>
              <a:gd name="connsiteX6372" fmla="*/ 11024206 w 12192000"/>
              <a:gd name="connsiteY6372" fmla="*/ 3689085 h 6858000"/>
              <a:gd name="connsiteX6373" fmla="*/ 11060380 w 12192000"/>
              <a:gd name="connsiteY6373" fmla="*/ 3723081 h 6858000"/>
              <a:gd name="connsiteX6374" fmla="*/ 11071453 w 12192000"/>
              <a:gd name="connsiteY6374" fmla="*/ 3738865 h 6858000"/>
              <a:gd name="connsiteX6375" fmla="*/ 11076621 w 12192000"/>
              <a:gd name="connsiteY6375" fmla="*/ 3757887 h 6858000"/>
              <a:gd name="connsiteX6376" fmla="*/ 11072191 w 12192000"/>
              <a:gd name="connsiteY6376" fmla="*/ 3762743 h 6858000"/>
              <a:gd name="connsiteX6377" fmla="*/ 11073668 w 12192000"/>
              <a:gd name="connsiteY6377" fmla="*/ 3785407 h 6858000"/>
              <a:gd name="connsiteX6378" fmla="*/ 11070715 w 12192000"/>
              <a:gd name="connsiteY6378" fmla="*/ 3789455 h 6858000"/>
              <a:gd name="connsiteX6379" fmla="*/ 11070715 w 12192000"/>
              <a:gd name="connsiteY6379" fmla="*/ 3797144 h 6858000"/>
              <a:gd name="connsiteX6380" fmla="*/ 11075144 w 12192000"/>
              <a:gd name="connsiteY6380" fmla="*/ 3803215 h 6858000"/>
              <a:gd name="connsiteX6381" fmla="*/ 11075144 w 12192000"/>
              <a:gd name="connsiteY6381" fmla="*/ 3826284 h 6858000"/>
              <a:gd name="connsiteX6382" fmla="*/ 11081050 w 12192000"/>
              <a:gd name="connsiteY6382" fmla="*/ 3838020 h 6858000"/>
              <a:gd name="connsiteX6383" fmla="*/ 11092862 w 12192000"/>
              <a:gd name="connsiteY6383" fmla="*/ 3847734 h 6858000"/>
              <a:gd name="connsiteX6384" fmla="*/ 11100245 w 12192000"/>
              <a:gd name="connsiteY6384" fmla="*/ 3847734 h 6858000"/>
              <a:gd name="connsiteX6385" fmla="*/ 11103198 w 12192000"/>
              <a:gd name="connsiteY6385" fmla="*/ 3851781 h 6858000"/>
              <a:gd name="connsiteX6386" fmla="*/ 11101721 w 12192000"/>
              <a:gd name="connsiteY6386" fmla="*/ 3855423 h 6858000"/>
              <a:gd name="connsiteX6387" fmla="*/ 11103198 w 12192000"/>
              <a:gd name="connsiteY6387" fmla="*/ 3869183 h 6858000"/>
              <a:gd name="connsiteX6388" fmla="*/ 11106889 w 12192000"/>
              <a:gd name="connsiteY6388" fmla="*/ 3871612 h 6858000"/>
              <a:gd name="connsiteX6389" fmla="*/ 11109104 w 12192000"/>
              <a:gd name="connsiteY6389" fmla="*/ 3875254 h 6858000"/>
              <a:gd name="connsiteX6390" fmla="*/ 11108365 w 12192000"/>
              <a:gd name="connsiteY6390" fmla="*/ 3878087 h 6858000"/>
              <a:gd name="connsiteX6391" fmla="*/ 11111318 w 12192000"/>
              <a:gd name="connsiteY6391" fmla="*/ 3879301 h 6858000"/>
              <a:gd name="connsiteX6392" fmla="*/ 11122392 w 12192000"/>
              <a:gd name="connsiteY6392" fmla="*/ 3898728 h 6858000"/>
              <a:gd name="connsiteX6393" fmla="*/ 11122392 w 12192000"/>
              <a:gd name="connsiteY6393" fmla="*/ 3910060 h 6858000"/>
              <a:gd name="connsiteX6394" fmla="*/ 11115010 w 12192000"/>
              <a:gd name="connsiteY6394" fmla="*/ 3908845 h 6858000"/>
              <a:gd name="connsiteX6395" fmla="*/ 11112795 w 12192000"/>
              <a:gd name="connsiteY6395" fmla="*/ 3905203 h 6858000"/>
              <a:gd name="connsiteX6396" fmla="*/ 11113533 w 12192000"/>
              <a:gd name="connsiteY6396" fmla="*/ 3899942 h 6858000"/>
              <a:gd name="connsiteX6397" fmla="*/ 11107627 w 12192000"/>
              <a:gd name="connsiteY6397" fmla="*/ 3896299 h 6858000"/>
              <a:gd name="connsiteX6398" fmla="*/ 11110580 w 12192000"/>
              <a:gd name="connsiteY6398" fmla="*/ 3899942 h 6858000"/>
              <a:gd name="connsiteX6399" fmla="*/ 11109842 w 12192000"/>
              <a:gd name="connsiteY6399" fmla="*/ 3904798 h 6858000"/>
              <a:gd name="connsiteX6400" fmla="*/ 11106889 w 12192000"/>
              <a:gd name="connsiteY6400" fmla="*/ 3906012 h 6858000"/>
              <a:gd name="connsiteX6401" fmla="*/ 11111318 w 12192000"/>
              <a:gd name="connsiteY6401" fmla="*/ 3906822 h 6858000"/>
              <a:gd name="connsiteX6402" fmla="*/ 11111318 w 12192000"/>
              <a:gd name="connsiteY6402" fmla="*/ 3908845 h 6858000"/>
              <a:gd name="connsiteX6403" fmla="*/ 11101721 w 12192000"/>
              <a:gd name="connsiteY6403" fmla="*/ 3914511 h 6858000"/>
              <a:gd name="connsiteX6404" fmla="*/ 11098030 w 12192000"/>
              <a:gd name="connsiteY6404" fmla="*/ 3909655 h 6858000"/>
              <a:gd name="connsiteX6405" fmla="*/ 11095077 w 12192000"/>
              <a:gd name="connsiteY6405" fmla="*/ 3912893 h 6858000"/>
              <a:gd name="connsiteX6406" fmla="*/ 11085480 w 12192000"/>
              <a:gd name="connsiteY6406" fmla="*/ 3908441 h 6858000"/>
              <a:gd name="connsiteX6407" fmla="*/ 11078836 w 12192000"/>
              <a:gd name="connsiteY6407" fmla="*/ 3901561 h 6858000"/>
              <a:gd name="connsiteX6408" fmla="*/ 11062594 w 12192000"/>
              <a:gd name="connsiteY6408" fmla="*/ 3898728 h 6858000"/>
              <a:gd name="connsiteX6409" fmla="*/ 11047829 w 12192000"/>
              <a:gd name="connsiteY6409" fmla="*/ 3891038 h 6858000"/>
              <a:gd name="connsiteX6410" fmla="*/ 11039709 w 12192000"/>
              <a:gd name="connsiteY6410" fmla="*/ 3883753 h 6858000"/>
              <a:gd name="connsiteX6411" fmla="*/ 11034541 w 12192000"/>
              <a:gd name="connsiteY6411" fmla="*/ 3879706 h 6858000"/>
              <a:gd name="connsiteX6412" fmla="*/ 11027159 w 12192000"/>
              <a:gd name="connsiteY6412" fmla="*/ 3881325 h 6858000"/>
              <a:gd name="connsiteX6413" fmla="*/ 11020514 w 12192000"/>
              <a:gd name="connsiteY6413" fmla="*/ 3880920 h 6858000"/>
              <a:gd name="connsiteX6414" fmla="*/ 11008703 w 12192000"/>
              <a:gd name="connsiteY6414" fmla="*/ 3869183 h 6858000"/>
              <a:gd name="connsiteX6415" fmla="*/ 11009441 w 12192000"/>
              <a:gd name="connsiteY6415" fmla="*/ 3860684 h 6858000"/>
              <a:gd name="connsiteX6416" fmla="*/ 10993938 w 12192000"/>
              <a:gd name="connsiteY6416" fmla="*/ 3849352 h 6858000"/>
              <a:gd name="connsiteX6417" fmla="*/ 10976220 w 12192000"/>
              <a:gd name="connsiteY6417" fmla="*/ 3842877 h 6858000"/>
              <a:gd name="connsiteX6418" fmla="*/ 10970314 w 12192000"/>
              <a:gd name="connsiteY6418" fmla="*/ 3838020 h 6858000"/>
              <a:gd name="connsiteX6419" fmla="*/ 10971052 w 12192000"/>
              <a:gd name="connsiteY6419" fmla="*/ 3831545 h 6858000"/>
              <a:gd name="connsiteX6420" fmla="*/ 10978435 w 12192000"/>
              <a:gd name="connsiteY6420" fmla="*/ 3825070 h 6858000"/>
              <a:gd name="connsiteX6421" fmla="*/ 10972529 w 12192000"/>
              <a:gd name="connsiteY6421" fmla="*/ 3816571 h 6858000"/>
              <a:gd name="connsiteX6422" fmla="*/ 10963670 w 12192000"/>
              <a:gd name="connsiteY6422" fmla="*/ 3811714 h 6858000"/>
              <a:gd name="connsiteX6423" fmla="*/ 10954811 w 12192000"/>
              <a:gd name="connsiteY6423" fmla="*/ 3799168 h 6858000"/>
              <a:gd name="connsiteX6424" fmla="*/ 10941522 w 12192000"/>
              <a:gd name="connsiteY6424" fmla="*/ 3791883 h 6858000"/>
              <a:gd name="connsiteX6425" fmla="*/ 10935616 w 12192000"/>
              <a:gd name="connsiteY6425" fmla="*/ 3783789 h 6858000"/>
              <a:gd name="connsiteX6426" fmla="*/ 10937831 w 12192000"/>
              <a:gd name="connsiteY6426" fmla="*/ 3779741 h 6858000"/>
              <a:gd name="connsiteX6427" fmla="*/ 10930449 w 12192000"/>
              <a:gd name="connsiteY6427" fmla="*/ 3773266 h 6858000"/>
              <a:gd name="connsiteX6428" fmla="*/ 10929710 w 12192000"/>
              <a:gd name="connsiteY6428" fmla="*/ 3763148 h 6858000"/>
              <a:gd name="connsiteX6429" fmla="*/ 10932663 w 12192000"/>
              <a:gd name="connsiteY6429" fmla="*/ 3760720 h 6858000"/>
              <a:gd name="connsiteX6430" fmla="*/ 10934140 w 12192000"/>
              <a:gd name="connsiteY6430" fmla="*/ 3745745 h 6858000"/>
              <a:gd name="connsiteX6431" fmla="*/ 10928234 w 12192000"/>
              <a:gd name="connsiteY6431" fmla="*/ 3734009 h 6858000"/>
              <a:gd name="connsiteX6432" fmla="*/ 10923066 w 12192000"/>
              <a:gd name="connsiteY6432" fmla="*/ 3721867 h 6858000"/>
              <a:gd name="connsiteX6433" fmla="*/ 10917160 w 12192000"/>
              <a:gd name="connsiteY6433" fmla="*/ 3683824 h 6858000"/>
              <a:gd name="connsiteX6434" fmla="*/ 10906825 w 12192000"/>
              <a:gd name="connsiteY6434" fmla="*/ 3668445 h 6858000"/>
              <a:gd name="connsiteX6435" fmla="*/ 10903134 w 12192000"/>
              <a:gd name="connsiteY6435" fmla="*/ 3661970 h 6858000"/>
              <a:gd name="connsiteX6436" fmla="*/ 10881725 w 12192000"/>
              <a:gd name="connsiteY6436" fmla="*/ 3647805 h 6858000"/>
              <a:gd name="connsiteX6437" fmla="*/ 10880986 w 12192000"/>
              <a:gd name="connsiteY6437" fmla="*/ 3644162 h 6858000"/>
              <a:gd name="connsiteX6438" fmla="*/ 10885416 w 12192000"/>
              <a:gd name="connsiteY6438" fmla="*/ 3639710 h 6858000"/>
              <a:gd name="connsiteX6439" fmla="*/ 10885416 w 12192000"/>
              <a:gd name="connsiteY6439" fmla="*/ 3634854 h 6858000"/>
              <a:gd name="connsiteX6440" fmla="*/ 10880248 w 12192000"/>
              <a:gd name="connsiteY6440" fmla="*/ 3634044 h 6858000"/>
              <a:gd name="connsiteX6441" fmla="*/ 10876557 w 12192000"/>
              <a:gd name="connsiteY6441" fmla="*/ 3626355 h 6858000"/>
              <a:gd name="connsiteX6442" fmla="*/ 10866960 w 12192000"/>
              <a:gd name="connsiteY6442" fmla="*/ 3625141 h 6858000"/>
              <a:gd name="connsiteX6443" fmla="*/ 10866960 w 12192000"/>
              <a:gd name="connsiteY6443" fmla="*/ 3618665 h 6858000"/>
              <a:gd name="connsiteX6444" fmla="*/ 10855886 w 12192000"/>
              <a:gd name="connsiteY6444" fmla="*/ 3604905 h 6858000"/>
              <a:gd name="connsiteX6445" fmla="*/ 10848504 w 12192000"/>
              <a:gd name="connsiteY6445" fmla="*/ 3604905 h 6858000"/>
              <a:gd name="connsiteX6446" fmla="*/ 10842598 w 12192000"/>
              <a:gd name="connsiteY6446" fmla="*/ 3588312 h 6858000"/>
              <a:gd name="connsiteX6447" fmla="*/ 10833739 w 12192000"/>
              <a:gd name="connsiteY6447" fmla="*/ 3586693 h 6858000"/>
              <a:gd name="connsiteX6448" fmla="*/ 10833739 w 12192000"/>
              <a:gd name="connsiteY6448" fmla="*/ 3579812 h 6858000"/>
              <a:gd name="connsiteX6449" fmla="*/ 10827833 w 12192000"/>
              <a:gd name="connsiteY6449" fmla="*/ 3576170 h 6858000"/>
              <a:gd name="connsiteX6450" fmla="*/ 10828571 w 12192000"/>
              <a:gd name="connsiteY6450" fmla="*/ 3571313 h 6858000"/>
              <a:gd name="connsiteX6451" fmla="*/ 10818974 w 12192000"/>
              <a:gd name="connsiteY6451" fmla="*/ 3575765 h 6858000"/>
              <a:gd name="connsiteX6452" fmla="*/ 10819712 w 12192000"/>
              <a:gd name="connsiteY6452" fmla="*/ 3584264 h 6858000"/>
              <a:gd name="connsiteX6453" fmla="*/ 10813068 w 12192000"/>
              <a:gd name="connsiteY6453" fmla="*/ 3583860 h 6858000"/>
              <a:gd name="connsiteX6454" fmla="*/ 10808638 w 12192000"/>
              <a:gd name="connsiteY6454" fmla="*/ 3577384 h 6858000"/>
              <a:gd name="connsiteX6455" fmla="*/ 10805685 w 12192000"/>
              <a:gd name="connsiteY6455" fmla="*/ 3561600 h 6858000"/>
              <a:gd name="connsiteX6456" fmla="*/ 10807900 w 12192000"/>
              <a:gd name="connsiteY6456" fmla="*/ 3557553 h 6858000"/>
              <a:gd name="connsiteX6457" fmla="*/ 10806424 w 12192000"/>
              <a:gd name="connsiteY6457" fmla="*/ 3544198 h 6858000"/>
              <a:gd name="connsiteX6458" fmla="*/ 10813068 w 12192000"/>
              <a:gd name="connsiteY6458" fmla="*/ 3541365 h 6858000"/>
              <a:gd name="connsiteX6459" fmla="*/ 10813068 w 12192000"/>
              <a:gd name="connsiteY6459" fmla="*/ 3523962 h 6858000"/>
              <a:gd name="connsiteX6460" fmla="*/ 10818236 w 12192000"/>
              <a:gd name="connsiteY6460" fmla="*/ 3524771 h 6858000"/>
              <a:gd name="connsiteX6461" fmla="*/ 10821927 w 12192000"/>
              <a:gd name="connsiteY6461" fmla="*/ 3517891 h 6858000"/>
              <a:gd name="connsiteX6462" fmla="*/ 10816021 w 12192000"/>
              <a:gd name="connsiteY6462" fmla="*/ 3517082 h 6858000"/>
              <a:gd name="connsiteX6463" fmla="*/ 10823403 w 12192000"/>
              <a:gd name="connsiteY6463" fmla="*/ 3507369 h 6858000"/>
              <a:gd name="connsiteX6464" fmla="*/ 10821189 w 12192000"/>
              <a:gd name="connsiteY6464" fmla="*/ 3503726 h 6858000"/>
              <a:gd name="connsiteX6465" fmla="*/ 10827095 w 12192000"/>
              <a:gd name="connsiteY6465" fmla="*/ 3495227 h 6858000"/>
              <a:gd name="connsiteX6466" fmla="*/ 10821927 w 12192000"/>
              <a:gd name="connsiteY6466" fmla="*/ 3494418 h 6858000"/>
              <a:gd name="connsiteX6467" fmla="*/ 10824142 w 12192000"/>
              <a:gd name="connsiteY6467" fmla="*/ 3479039 h 6858000"/>
              <a:gd name="connsiteX6468" fmla="*/ 10824142 w 12192000"/>
              <a:gd name="connsiteY6468" fmla="*/ 3477824 h 6858000"/>
              <a:gd name="connsiteX6469" fmla="*/ 10819712 w 12192000"/>
              <a:gd name="connsiteY6469" fmla="*/ 3487133 h 6858000"/>
              <a:gd name="connsiteX6470" fmla="*/ 10818236 w 12192000"/>
              <a:gd name="connsiteY6470" fmla="*/ 3500488 h 6858000"/>
              <a:gd name="connsiteX6471" fmla="*/ 10813806 w 12192000"/>
              <a:gd name="connsiteY6471" fmla="*/ 3486323 h 6858000"/>
              <a:gd name="connsiteX6472" fmla="*/ 10813068 w 12192000"/>
              <a:gd name="connsiteY6472" fmla="*/ 3472968 h 6858000"/>
              <a:gd name="connsiteX6473" fmla="*/ 10809377 w 12192000"/>
              <a:gd name="connsiteY6473" fmla="*/ 3467707 h 6858000"/>
              <a:gd name="connsiteX6474" fmla="*/ 10809377 w 12192000"/>
              <a:gd name="connsiteY6474" fmla="*/ 3463255 h 6858000"/>
              <a:gd name="connsiteX6475" fmla="*/ 10813068 w 12192000"/>
              <a:gd name="connsiteY6475" fmla="*/ 3464469 h 6858000"/>
              <a:gd name="connsiteX6476" fmla="*/ 10816759 w 12192000"/>
              <a:gd name="connsiteY6476" fmla="*/ 3461231 h 6858000"/>
              <a:gd name="connsiteX6477" fmla="*/ 10822665 w 12192000"/>
              <a:gd name="connsiteY6477" fmla="*/ 3452327 h 6858000"/>
              <a:gd name="connsiteX6478" fmla="*/ 10822665 w 12192000"/>
              <a:gd name="connsiteY6478" fmla="*/ 3444638 h 6858000"/>
              <a:gd name="connsiteX6479" fmla="*/ 10819712 w 12192000"/>
              <a:gd name="connsiteY6479" fmla="*/ 3442210 h 6858000"/>
              <a:gd name="connsiteX6480" fmla="*/ 10821189 w 12192000"/>
              <a:gd name="connsiteY6480" fmla="*/ 3430068 h 6858000"/>
              <a:gd name="connsiteX6481" fmla="*/ 10824880 w 12192000"/>
              <a:gd name="connsiteY6481" fmla="*/ 3428449 h 6858000"/>
              <a:gd name="connsiteX6482" fmla="*/ 10827095 w 12192000"/>
              <a:gd name="connsiteY6482" fmla="*/ 3423188 h 6858000"/>
              <a:gd name="connsiteX6483" fmla="*/ 10822665 w 12192000"/>
              <a:gd name="connsiteY6483" fmla="*/ 3410642 h 6858000"/>
              <a:gd name="connsiteX6484" fmla="*/ 10829309 w 12192000"/>
              <a:gd name="connsiteY6484" fmla="*/ 3405785 h 6858000"/>
              <a:gd name="connsiteX6485" fmla="*/ 10821927 w 12192000"/>
              <a:gd name="connsiteY6485" fmla="*/ 3398500 h 6858000"/>
              <a:gd name="connsiteX6486" fmla="*/ 10817497 w 12192000"/>
              <a:gd name="connsiteY6486" fmla="*/ 3391620 h 6858000"/>
              <a:gd name="connsiteX6487" fmla="*/ 10816759 w 12192000"/>
              <a:gd name="connsiteY6487" fmla="*/ 3379884 h 6858000"/>
              <a:gd name="connsiteX6488" fmla="*/ 10820450 w 12192000"/>
              <a:gd name="connsiteY6488" fmla="*/ 3375432 h 6858000"/>
              <a:gd name="connsiteX6489" fmla="*/ 10817497 w 12192000"/>
              <a:gd name="connsiteY6489" fmla="*/ 3366933 h 6858000"/>
              <a:gd name="connsiteX6490" fmla="*/ 10812330 w 12192000"/>
              <a:gd name="connsiteY6490" fmla="*/ 3363695 h 6858000"/>
              <a:gd name="connsiteX6491" fmla="*/ 10809377 w 12192000"/>
              <a:gd name="connsiteY6491" fmla="*/ 3335365 h 6858000"/>
              <a:gd name="connsiteX6492" fmla="*/ 10801994 w 12192000"/>
              <a:gd name="connsiteY6492" fmla="*/ 3330104 h 6858000"/>
              <a:gd name="connsiteX6493" fmla="*/ 10799779 w 12192000"/>
              <a:gd name="connsiteY6493" fmla="*/ 3319986 h 6858000"/>
              <a:gd name="connsiteX6494" fmla="*/ 10792397 w 12192000"/>
              <a:gd name="connsiteY6494" fmla="*/ 3309058 h 6858000"/>
              <a:gd name="connsiteX6495" fmla="*/ 10790921 w 12192000"/>
              <a:gd name="connsiteY6495" fmla="*/ 3323628 h 6858000"/>
              <a:gd name="connsiteX6496" fmla="*/ 10787968 w 12192000"/>
              <a:gd name="connsiteY6496" fmla="*/ 3325652 h 6858000"/>
              <a:gd name="connsiteX6497" fmla="*/ 10787968 w 12192000"/>
              <a:gd name="connsiteY6497" fmla="*/ 3317557 h 6858000"/>
              <a:gd name="connsiteX6498" fmla="*/ 10783538 w 12192000"/>
              <a:gd name="connsiteY6498" fmla="*/ 3309463 h 6858000"/>
              <a:gd name="connsiteX6499" fmla="*/ 10784276 w 12192000"/>
              <a:gd name="connsiteY6499" fmla="*/ 3289227 h 6858000"/>
              <a:gd name="connsiteX6500" fmla="*/ 10777632 w 12192000"/>
              <a:gd name="connsiteY6500" fmla="*/ 3281133 h 6858000"/>
              <a:gd name="connsiteX6501" fmla="*/ 10776894 w 12192000"/>
              <a:gd name="connsiteY6501" fmla="*/ 3271825 h 6858000"/>
              <a:gd name="connsiteX6502" fmla="*/ 10780585 w 12192000"/>
              <a:gd name="connsiteY6502" fmla="*/ 3268182 h 6858000"/>
              <a:gd name="connsiteX6503" fmla="*/ 10768035 w 12192000"/>
              <a:gd name="connsiteY6503" fmla="*/ 3261707 h 6858000"/>
              <a:gd name="connsiteX6504" fmla="*/ 10767297 w 12192000"/>
              <a:gd name="connsiteY6504" fmla="*/ 3245923 h 6858000"/>
              <a:gd name="connsiteX6505" fmla="*/ 10764344 w 12192000"/>
              <a:gd name="connsiteY6505" fmla="*/ 3245518 h 6858000"/>
              <a:gd name="connsiteX6506" fmla="*/ 10759914 w 12192000"/>
              <a:gd name="connsiteY6506" fmla="*/ 3211522 h 6858000"/>
              <a:gd name="connsiteX6507" fmla="*/ 10754008 w 12192000"/>
              <a:gd name="connsiteY6507" fmla="*/ 3207475 h 6858000"/>
              <a:gd name="connsiteX6508" fmla="*/ 10751794 w 12192000"/>
              <a:gd name="connsiteY6508" fmla="*/ 3198976 h 6858000"/>
              <a:gd name="connsiteX6509" fmla="*/ 10756223 w 12192000"/>
              <a:gd name="connsiteY6509" fmla="*/ 3197357 h 6858000"/>
              <a:gd name="connsiteX6510" fmla="*/ 10756223 w 12192000"/>
              <a:gd name="connsiteY6510" fmla="*/ 3192096 h 6858000"/>
              <a:gd name="connsiteX6511" fmla="*/ 10749579 w 12192000"/>
              <a:gd name="connsiteY6511" fmla="*/ 3181169 h 6858000"/>
              <a:gd name="connsiteX6512" fmla="*/ 10752532 w 12192000"/>
              <a:gd name="connsiteY6512" fmla="*/ 3177122 h 6858000"/>
              <a:gd name="connsiteX6513" fmla="*/ 10752532 w 12192000"/>
              <a:gd name="connsiteY6513" fmla="*/ 3171860 h 6858000"/>
              <a:gd name="connsiteX6514" fmla="*/ 10749579 w 12192000"/>
              <a:gd name="connsiteY6514" fmla="*/ 3177122 h 6858000"/>
              <a:gd name="connsiteX6515" fmla="*/ 10742935 w 12192000"/>
              <a:gd name="connsiteY6515" fmla="*/ 3179550 h 6858000"/>
              <a:gd name="connsiteX6516" fmla="*/ 10734076 w 12192000"/>
              <a:gd name="connsiteY6516" fmla="*/ 3179550 h 6858000"/>
              <a:gd name="connsiteX6517" fmla="*/ 10731123 w 12192000"/>
              <a:gd name="connsiteY6517" fmla="*/ 3168623 h 6858000"/>
              <a:gd name="connsiteX6518" fmla="*/ 10727432 w 12192000"/>
              <a:gd name="connsiteY6518" fmla="*/ 3163766 h 6858000"/>
              <a:gd name="connsiteX6519" fmla="*/ 10717834 w 12192000"/>
              <a:gd name="connsiteY6519" fmla="*/ 3145959 h 6858000"/>
              <a:gd name="connsiteX6520" fmla="*/ 10715620 w 12192000"/>
              <a:gd name="connsiteY6520" fmla="*/ 3141102 h 6858000"/>
              <a:gd name="connsiteX6521" fmla="*/ 10710452 w 12192000"/>
              <a:gd name="connsiteY6521" fmla="*/ 3140697 h 6858000"/>
              <a:gd name="connsiteX6522" fmla="*/ 10710452 w 12192000"/>
              <a:gd name="connsiteY6522" fmla="*/ 3135436 h 6858000"/>
              <a:gd name="connsiteX6523" fmla="*/ 10701593 w 12192000"/>
              <a:gd name="connsiteY6523" fmla="*/ 3130579 h 6858000"/>
              <a:gd name="connsiteX6524" fmla="*/ 10707499 w 12192000"/>
              <a:gd name="connsiteY6524" fmla="*/ 3136650 h 6858000"/>
              <a:gd name="connsiteX6525" fmla="*/ 10705284 w 12192000"/>
              <a:gd name="connsiteY6525" fmla="*/ 3139888 h 6858000"/>
              <a:gd name="connsiteX6526" fmla="*/ 10704546 w 12192000"/>
              <a:gd name="connsiteY6526" fmla="*/ 3145149 h 6858000"/>
              <a:gd name="connsiteX6527" fmla="*/ 10710452 w 12192000"/>
              <a:gd name="connsiteY6527" fmla="*/ 3148792 h 6858000"/>
              <a:gd name="connsiteX6528" fmla="*/ 10708976 w 12192000"/>
              <a:gd name="connsiteY6528" fmla="*/ 3158100 h 6858000"/>
              <a:gd name="connsiteX6529" fmla="*/ 10704546 w 12192000"/>
              <a:gd name="connsiteY6529" fmla="*/ 3162552 h 6858000"/>
              <a:gd name="connsiteX6530" fmla="*/ 10706761 w 12192000"/>
              <a:gd name="connsiteY6530" fmla="*/ 3168218 h 6858000"/>
              <a:gd name="connsiteX6531" fmla="*/ 10693472 w 12192000"/>
              <a:gd name="connsiteY6531" fmla="*/ 3177931 h 6858000"/>
              <a:gd name="connsiteX6532" fmla="*/ 10685352 w 12192000"/>
              <a:gd name="connsiteY6532" fmla="*/ 3176717 h 6858000"/>
              <a:gd name="connsiteX6533" fmla="*/ 10679446 w 12192000"/>
              <a:gd name="connsiteY6533" fmla="*/ 3169837 h 6858000"/>
              <a:gd name="connsiteX6534" fmla="*/ 10676493 w 12192000"/>
              <a:gd name="connsiteY6534" fmla="*/ 3169837 h 6858000"/>
              <a:gd name="connsiteX6535" fmla="*/ 10680184 w 12192000"/>
              <a:gd name="connsiteY6535" fmla="*/ 3177122 h 6858000"/>
              <a:gd name="connsiteX6536" fmla="*/ 10679446 w 12192000"/>
              <a:gd name="connsiteY6536" fmla="*/ 3180359 h 6858000"/>
              <a:gd name="connsiteX6537" fmla="*/ 10687566 w 12192000"/>
              <a:gd name="connsiteY6537" fmla="*/ 3182383 h 6858000"/>
              <a:gd name="connsiteX6538" fmla="*/ 10676493 w 12192000"/>
              <a:gd name="connsiteY6538" fmla="*/ 3188454 h 6858000"/>
              <a:gd name="connsiteX6539" fmla="*/ 10669110 w 12192000"/>
              <a:gd name="connsiteY6539" fmla="*/ 3188454 h 6858000"/>
              <a:gd name="connsiteX6540" fmla="*/ 10664681 w 12192000"/>
              <a:gd name="connsiteY6540" fmla="*/ 3185216 h 6858000"/>
              <a:gd name="connsiteX6541" fmla="*/ 10661728 w 12192000"/>
              <a:gd name="connsiteY6541" fmla="*/ 3193310 h 6858000"/>
              <a:gd name="connsiteX6542" fmla="*/ 10641795 w 12192000"/>
              <a:gd name="connsiteY6542" fmla="*/ 3205856 h 6858000"/>
              <a:gd name="connsiteX6543" fmla="*/ 10632198 w 12192000"/>
              <a:gd name="connsiteY6543" fmla="*/ 3204642 h 6858000"/>
              <a:gd name="connsiteX6544" fmla="*/ 10630722 w 12192000"/>
              <a:gd name="connsiteY6544" fmla="*/ 3206666 h 6858000"/>
              <a:gd name="connsiteX6545" fmla="*/ 10624816 w 12192000"/>
              <a:gd name="connsiteY6545" fmla="*/ 3206666 h 6858000"/>
              <a:gd name="connsiteX6546" fmla="*/ 10624816 w 12192000"/>
              <a:gd name="connsiteY6546" fmla="*/ 3204237 h 6858000"/>
              <a:gd name="connsiteX6547" fmla="*/ 10623339 w 12192000"/>
              <a:gd name="connsiteY6547" fmla="*/ 3209094 h 6858000"/>
              <a:gd name="connsiteX6548" fmla="*/ 10618910 w 12192000"/>
              <a:gd name="connsiteY6548" fmla="*/ 3209903 h 6858000"/>
              <a:gd name="connsiteX6549" fmla="*/ 10613004 w 12192000"/>
              <a:gd name="connsiteY6549" fmla="*/ 3203428 h 6858000"/>
              <a:gd name="connsiteX6550" fmla="*/ 10599715 w 12192000"/>
              <a:gd name="connsiteY6550" fmla="*/ 3209903 h 6858000"/>
              <a:gd name="connsiteX6551" fmla="*/ 10598239 w 12192000"/>
              <a:gd name="connsiteY6551" fmla="*/ 3216379 h 6858000"/>
              <a:gd name="connsiteX6552" fmla="*/ 10592333 w 12192000"/>
              <a:gd name="connsiteY6552" fmla="*/ 3216379 h 6858000"/>
              <a:gd name="connsiteX6553" fmla="*/ 10592333 w 12192000"/>
              <a:gd name="connsiteY6553" fmla="*/ 3204237 h 6858000"/>
              <a:gd name="connsiteX6554" fmla="*/ 10605621 w 12192000"/>
              <a:gd name="connsiteY6554" fmla="*/ 3192501 h 6858000"/>
              <a:gd name="connsiteX6555" fmla="*/ 10606360 w 12192000"/>
              <a:gd name="connsiteY6555" fmla="*/ 3177526 h 6858000"/>
              <a:gd name="connsiteX6556" fmla="*/ 10600454 w 12192000"/>
              <a:gd name="connsiteY6556" fmla="*/ 3191287 h 6858000"/>
              <a:gd name="connsiteX6557" fmla="*/ 10590118 w 12192000"/>
              <a:gd name="connsiteY6557" fmla="*/ 3199381 h 6858000"/>
              <a:gd name="connsiteX6558" fmla="*/ 10581998 w 12192000"/>
              <a:gd name="connsiteY6558" fmla="*/ 3210713 h 6858000"/>
              <a:gd name="connsiteX6559" fmla="*/ 10581259 w 12192000"/>
              <a:gd name="connsiteY6559" fmla="*/ 3206666 h 6858000"/>
              <a:gd name="connsiteX6560" fmla="*/ 10582736 w 12192000"/>
              <a:gd name="connsiteY6560" fmla="*/ 3203023 h 6858000"/>
              <a:gd name="connsiteX6561" fmla="*/ 10579783 w 12192000"/>
              <a:gd name="connsiteY6561" fmla="*/ 3193310 h 6858000"/>
              <a:gd name="connsiteX6562" fmla="*/ 10587904 w 12192000"/>
              <a:gd name="connsiteY6562" fmla="*/ 3147577 h 6858000"/>
              <a:gd name="connsiteX6563" fmla="*/ 10598977 w 12192000"/>
              <a:gd name="connsiteY6563" fmla="*/ 3141102 h 6858000"/>
              <a:gd name="connsiteX6564" fmla="*/ 10594548 w 12192000"/>
              <a:gd name="connsiteY6564" fmla="*/ 3137055 h 6858000"/>
              <a:gd name="connsiteX6565" fmla="*/ 10585689 w 12192000"/>
              <a:gd name="connsiteY6565" fmla="*/ 3116819 h 6858000"/>
              <a:gd name="connsiteX6566" fmla="*/ 10584212 w 12192000"/>
              <a:gd name="connsiteY6566" fmla="*/ 3098607 h 6858000"/>
              <a:gd name="connsiteX6567" fmla="*/ 10579783 w 12192000"/>
              <a:gd name="connsiteY6567" fmla="*/ 3096583 h 6858000"/>
              <a:gd name="connsiteX6568" fmla="*/ 10576830 w 12192000"/>
              <a:gd name="connsiteY6568" fmla="*/ 3091727 h 6858000"/>
              <a:gd name="connsiteX6569" fmla="*/ 10579783 w 12192000"/>
              <a:gd name="connsiteY6569" fmla="*/ 3090108 h 6858000"/>
              <a:gd name="connsiteX6570" fmla="*/ 10572400 w 12192000"/>
              <a:gd name="connsiteY6570" fmla="*/ 3084847 h 6858000"/>
              <a:gd name="connsiteX6571" fmla="*/ 10568709 w 12192000"/>
              <a:gd name="connsiteY6571" fmla="*/ 3071491 h 6858000"/>
              <a:gd name="connsiteX6572" fmla="*/ 10562803 w 12192000"/>
              <a:gd name="connsiteY6572" fmla="*/ 3064611 h 6858000"/>
              <a:gd name="connsiteX6573" fmla="*/ 10559112 w 12192000"/>
              <a:gd name="connsiteY6573" fmla="*/ 3057326 h 6858000"/>
              <a:gd name="connsiteX6574" fmla="*/ 10559112 w 12192000"/>
              <a:gd name="connsiteY6574" fmla="*/ 3049232 h 6858000"/>
              <a:gd name="connsiteX6575" fmla="*/ 10547300 w 12192000"/>
              <a:gd name="connsiteY6575" fmla="*/ 3042352 h 6858000"/>
              <a:gd name="connsiteX6576" fmla="*/ 10551730 w 12192000"/>
              <a:gd name="connsiteY6576" fmla="*/ 3050041 h 6858000"/>
              <a:gd name="connsiteX6577" fmla="*/ 10553944 w 12192000"/>
              <a:gd name="connsiteY6577" fmla="*/ 3066230 h 6858000"/>
              <a:gd name="connsiteX6578" fmla="*/ 10535488 w 12192000"/>
              <a:gd name="connsiteY6578" fmla="*/ 3060968 h 6858000"/>
              <a:gd name="connsiteX6579" fmla="*/ 10526629 w 12192000"/>
              <a:gd name="connsiteY6579" fmla="*/ 3051660 h 6858000"/>
              <a:gd name="connsiteX6580" fmla="*/ 10525891 w 12192000"/>
              <a:gd name="connsiteY6580" fmla="*/ 3046399 h 6858000"/>
              <a:gd name="connsiteX6581" fmla="*/ 10516294 w 12192000"/>
              <a:gd name="connsiteY6581" fmla="*/ 3038709 h 6858000"/>
              <a:gd name="connsiteX6582" fmla="*/ 10515556 w 12192000"/>
              <a:gd name="connsiteY6582" fmla="*/ 3033853 h 6858000"/>
              <a:gd name="connsiteX6583" fmla="*/ 10524415 w 12192000"/>
              <a:gd name="connsiteY6583" fmla="*/ 3034257 h 6858000"/>
              <a:gd name="connsiteX6584" fmla="*/ 10527368 w 12192000"/>
              <a:gd name="connsiteY6584" fmla="*/ 3041542 h 6858000"/>
              <a:gd name="connsiteX6585" fmla="*/ 10535488 w 12192000"/>
              <a:gd name="connsiteY6585" fmla="*/ 3044780 h 6858000"/>
              <a:gd name="connsiteX6586" fmla="*/ 10538441 w 12192000"/>
              <a:gd name="connsiteY6586" fmla="*/ 3041542 h 6858000"/>
              <a:gd name="connsiteX6587" fmla="*/ 10535488 w 12192000"/>
              <a:gd name="connsiteY6587" fmla="*/ 3040328 h 6858000"/>
              <a:gd name="connsiteX6588" fmla="*/ 10528106 w 12192000"/>
              <a:gd name="connsiteY6588" fmla="*/ 3034257 h 6858000"/>
              <a:gd name="connsiteX6589" fmla="*/ 10535488 w 12192000"/>
              <a:gd name="connsiteY6589" fmla="*/ 3029805 h 6858000"/>
              <a:gd name="connsiteX6590" fmla="*/ 10541394 w 12192000"/>
              <a:gd name="connsiteY6590" fmla="*/ 3035067 h 6858000"/>
              <a:gd name="connsiteX6591" fmla="*/ 10547300 w 12192000"/>
              <a:gd name="connsiteY6591" fmla="*/ 3033043 h 6858000"/>
              <a:gd name="connsiteX6592" fmla="*/ 10546562 w 12192000"/>
              <a:gd name="connsiteY6592" fmla="*/ 3025354 h 6858000"/>
              <a:gd name="connsiteX6593" fmla="*/ 10536965 w 12192000"/>
              <a:gd name="connsiteY6593" fmla="*/ 3011998 h 6858000"/>
              <a:gd name="connsiteX6594" fmla="*/ 10521462 w 12192000"/>
              <a:gd name="connsiteY6594" fmla="*/ 3009570 h 6858000"/>
              <a:gd name="connsiteX6595" fmla="*/ 10517770 w 12192000"/>
              <a:gd name="connsiteY6595" fmla="*/ 3003499 h 6858000"/>
              <a:gd name="connsiteX6596" fmla="*/ 10508911 w 12192000"/>
              <a:gd name="connsiteY6596" fmla="*/ 3002285 h 6858000"/>
              <a:gd name="connsiteX6597" fmla="*/ 10506697 w 12192000"/>
              <a:gd name="connsiteY6597" fmla="*/ 2996214 h 6858000"/>
              <a:gd name="connsiteX6598" fmla="*/ 10505220 w 12192000"/>
              <a:gd name="connsiteY6598" fmla="*/ 3002285 h 6858000"/>
              <a:gd name="connsiteX6599" fmla="*/ 10496361 w 12192000"/>
              <a:gd name="connsiteY6599" fmla="*/ 3003094 h 6858000"/>
              <a:gd name="connsiteX6600" fmla="*/ 10495623 w 12192000"/>
              <a:gd name="connsiteY6600" fmla="*/ 2999452 h 6858000"/>
              <a:gd name="connsiteX6601" fmla="*/ 10503005 w 12192000"/>
              <a:gd name="connsiteY6601" fmla="*/ 2991358 h 6858000"/>
              <a:gd name="connsiteX6602" fmla="*/ 10493408 w 12192000"/>
              <a:gd name="connsiteY6602" fmla="*/ 2992167 h 6858000"/>
              <a:gd name="connsiteX6603" fmla="*/ 10486026 w 12192000"/>
              <a:gd name="connsiteY6603" fmla="*/ 2986096 h 6858000"/>
              <a:gd name="connsiteX6604" fmla="*/ 10486026 w 12192000"/>
              <a:gd name="connsiteY6604" fmla="*/ 2990143 h 6858000"/>
              <a:gd name="connsiteX6605" fmla="*/ 10490455 w 12192000"/>
              <a:gd name="connsiteY6605" fmla="*/ 2998238 h 6858000"/>
              <a:gd name="connsiteX6606" fmla="*/ 10469046 w 12192000"/>
              <a:gd name="connsiteY6606" fmla="*/ 2980026 h 6858000"/>
              <a:gd name="connsiteX6607" fmla="*/ 10464617 w 12192000"/>
              <a:gd name="connsiteY6607" fmla="*/ 2967884 h 6858000"/>
              <a:gd name="connsiteX6608" fmla="*/ 10460187 w 12192000"/>
              <a:gd name="connsiteY6608" fmla="*/ 2958171 h 6858000"/>
              <a:gd name="connsiteX6609" fmla="*/ 10459449 w 12192000"/>
              <a:gd name="connsiteY6609" fmla="*/ 2958576 h 6858000"/>
              <a:gd name="connsiteX6610" fmla="*/ 10458711 w 12192000"/>
              <a:gd name="connsiteY6610" fmla="*/ 2959385 h 6858000"/>
              <a:gd name="connsiteX6611" fmla="*/ 10460926 w 12192000"/>
              <a:gd name="connsiteY6611" fmla="*/ 2970717 h 6858000"/>
              <a:gd name="connsiteX6612" fmla="*/ 10459449 w 12192000"/>
              <a:gd name="connsiteY6612" fmla="*/ 2971527 h 6858000"/>
              <a:gd name="connsiteX6613" fmla="*/ 10452067 w 12192000"/>
              <a:gd name="connsiteY6613" fmla="*/ 2955338 h 6858000"/>
              <a:gd name="connsiteX6614" fmla="*/ 10443208 w 12192000"/>
              <a:gd name="connsiteY6614" fmla="*/ 2943197 h 6858000"/>
              <a:gd name="connsiteX6615" fmla="*/ 10439517 w 12192000"/>
              <a:gd name="connsiteY6615" fmla="*/ 2938340 h 6858000"/>
              <a:gd name="connsiteX6616" fmla="*/ 10441731 w 12192000"/>
              <a:gd name="connsiteY6616" fmla="*/ 2933079 h 6858000"/>
              <a:gd name="connsiteX6617" fmla="*/ 10442469 w 12192000"/>
              <a:gd name="connsiteY6617" fmla="*/ 2925794 h 6858000"/>
              <a:gd name="connsiteX6618" fmla="*/ 10440993 w 12192000"/>
              <a:gd name="connsiteY6618" fmla="*/ 2929436 h 6858000"/>
              <a:gd name="connsiteX6619" fmla="*/ 10434349 w 12192000"/>
              <a:gd name="connsiteY6619" fmla="*/ 2934698 h 6858000"/>
              <a:gd name="connsiteX6620" fmla="*/ 10432872 w 12192000"/>
              <a:gd name="connsiteY6620" fmla="*/ 2931865 h 6858000"/>
              <a:gd name="connsiteX6621" fmla="*/ 10435087 w 12192000"/>
              <a:gd name="connsiteY6621" fmla="*/ 2918509 h 6858000"/>
              <a:gd name="connsiteX6622" fmla="*/ 10432134 w 12192000"/>
              <a:gd name="connsiteY6622" fmla="*/ 2916081 h 6858000"/>
              <a:gd name="connsiteX6623" fmla="*/ 10434349 w 12192000"/>
              <a:gd name="connsiteY6623" fmla="*/ 2905963 h 6858000"/>
              <a:gd name="connsiteX6624" fmla="*/ 10434349 w 12192000"/>
              <a:gd name="connsiteY6624" fmla="*/ 2899487 h 6858000"/>
              <a:gd name="connsiteX6625" fmla="*/ 10428443 w 12192000"/>
              <a:gd name="connsiteY6625" fmla="*/ 2895440 h 6858000"/>
              <a:gd name="connsiteX6626" fmla="*/ 10412940 w 12192000"/>
              <a:gd name="connsiteY6626" fmla="*/ 2863872 h 6858000"/>
              <a:gd name="connsiteX6627" fmla="*/ 10408510 w 12192000"/>
              <a:gd name="connsiteY6627" fmla="*/ 2863872 h 6858000"/>
              <a:gd name="connsiteX6628" fmla="*/ 10409249 w 12192000"/>
              <a:gd name="connsiteY6628" fmla="*/ 2866705 h 6858000"/>
              <a:gd name="connsiteX6629" fmla="*/ 10405557 w 12192000"/>
              <a:gd name="connsiteY6629" fmla="*/ 2865087 h 6858000"/>
              <a:gd name="connsiteX6630" fmla="*/ 10395960 w 12192000"/>
              <a:gd name="connsiteY6630" fmla="*/ 2870348 h 6858000"/>
              <a:gd name="connsiteX6631" fmla="*/ 10378242 w 12192000"/>
              <a:gd name="connsiteY6631" fmla="*/ 2862658 h 6858000"/>
              <a:gd name="connsiteX6632" fmla="*/ 10376766 w 12192000"/>
              <a:gd name="connsiteY6632" fmla="*/ 2859421 h 6858000"/>
              <a:gd name="connsiteX6633" fmla="*/ 10370860 w 12192000"/>
              <a:gd name="connsiteY6633" fmla="*/ 2859825 h 6858000"/>
              <a:gd name="connsiteX6634" fmla="*/ 10362001 w 12192000"/>
              <a:gd name="connsiteY6634" fmla="*/ 2852136 h 6858000"/>
              <a:gd name="connsiteX6635" fmla="*/ 10357571 w 12192000"/>
              <a:gd name="connsiteY6635" fmla="*/ 2838780 h 6858000"/>
              <a:gd name="connsiteX6636" fmla="*/ 10359786 w 12192000"/>
              <a:gd name="connsiteY6636" fmla="*/ 2854969 h 6858000"/>
              <a:gd name="connsiteX6637" fmla="*/ 10366430 w 12192000"/>
              <a:gd name="connsiteY6637" fmla="*/ 2864277 h 6858000"/>
              <a:gd name="connsiteX6638" fmla="*/ 10364954 w 12192000"/>
              <a:gd name="connsiteY6638" fmla="*/ 2869134 h 6858000"/>
              <a:gd name="connsiteX6639" fmla="*/ 10354618 w 12192000"/>
              <a:gd name="connsiteY6639" fmla="*/ 2872371 h 6858000"/>
              <a:gd name="connsiteX6640" fmla="*/ 10361263 w 12192000"/>
              <a:gd name="connsiteY6640" fmla="*/ 2874800 h 6858000"/>
              <a:gd name="connsiteX6641" fmla="*/ 10367907 w 12192000"/>
              <a:gd name="connsiteY6641" fmla="*/ 2884918 h 6858000"/>
              <a:gd name="connsiteX6642" fmla="*/ 10367169 w 12192000"/>
              <a:gd name="connsiteY6642" fmla="*/ 2897464 h 6858000"/>
              <a:gd name="connsiteX6643" fmla="*/ 10357571 w 12192000"/>
              <a:gd name="connsiteY6643" fmla="*/ 2900702 h 6858000"/>
              <a:gd name="connsiteX6644" fmla="*/ 10349451 w 12192000"/>
              <a:gd name="connsiteY6644" fmla="*/ 2914867 h 6858000"/>
              <a:gd name="connsiteX6645" fmla="*/ 10341330 w 12192000"/>
              <a:gd name="connsiteY6645" fmla="*/ 2909605 h 6858000"/>
              <a:gd name="connsiteX6646" fmla="*/ 10346498 w 12192000"/>
              <a:gd name="connsiteY6646" fmla="*/ 2901916 h 6858000"/>
              <a:gd name="connsiteX6647" fmla="*/ 10350189 w 12192000"/>
              <a:gd name="connsiteY6647" fmla="*/ 2900297 h 6858000"/>
              <a:gd name="connsiteX6648" fmla="*/ 10352404 w 12192000"/>
              <a:gd name="connsiteY6648" fmla="*/ 2895845 h 6858000"/>
              <a:gd name="connsiteX6649" fmla="*/ 10345760 w 12192000"/>
              <a:gd name="connsiteY6649" fmla="*/ 2899083 h 6858000"/>
              <a:gd name="connsiteX6650" fmla="*/ 10339115 w 12192000"/>
              <a:gd name="connsiteY6650" fmla="*/ 2908391 h 6858000"/>
              <a:gd name="connsiteX6651" fmla="*/ 10332471 w 12192000"/>
              <a:gd name="connsiteY6651" fmla="*/ 2899892 h 6858000"/>
              <a:gd name="connsiteX6652" fmla="*/ 10337639 w 12192000"/>
              <a:gd name="connsiteY6652" fmla="*/ 2884513 h 6858000"/>
              <a:gd name="connsiteX6653" fmla="*/ 10337639 w 12192000"/>
              <a:gd name="connsiteY6653" fmla="*/ 2881275 h 6858000"/>
              <a:gd name="connsiteX6654" fmla="*/ 10333948 w 12192000"/>
              <a:gd name="connsiteY6654" fmla="*/ 2877633 h 6858000"/>
              <a:gd name="connsiteX6655" fmla="*/ 10336162 w 12192000"/>
              <a:gd name="connsiteY6655" fmla="*/ 2881680 h 6858000"/>
              <a:gd name="connsiteX6656" fmla="*/ 10332471 w 12192000"/>
              <a:gd name="connsiteY6656" fmla="*/ 2887346 h 6858000"/>
              <a:gd name="connsiteX6657" fmla="*/ 10331733 w 12192000"/>
              <a:gd name="connsiteY6657" fmla="*/ 2897059 h 6858000"/>
              <a:gd name="connsiteX6658" fmla="*/ 10328780 w 12192000"/>
              <a:gd name="connsiteY6658" fmla="*/ 2897059 h 6858000"/>
              <a:gd name="connsiteX6659" fmla="*/ 10333948 w 12192000"/>
              <a:gd name="connsiteY6659" fmla="*/ 2907986 h 6858000"/>
              <a:gd name="connsiteX6660" fmla="*/ 10333209 w 12192000"/>
              <a:gd name="connsiteY6660" fmla="*/ 2916081 h 6858000"/>
              <a:gd name="connsiteX6661" fmla="*/ 10328042 w 12192000"/>
              <a:gd name="connsiteY6661" fmla="*/ 2918914 h 6858000"/>
              <a:gd name="connsiteX6662" fmla="*/ 10328042 w 12192000"/>
              <a:gd name="connsiteY6662" fmla="*/ 2917295 h 6858000"/>
              <a:gd name="connsiteX6663" fmla="*/ 10321397 w 12192000"/>
              <a:gd name="connsiteY6663" fmla="*/ 2913248 h 6858000"/>
              <a:gd name="connsiteX6664" fmla="*/ 10316968 w 12192000"/>
              <a:gd name="connsiteY6664" fmla="*/ 2914867 h 6858000"/>
              <a:gd name="connsiteX6665" fmla="*/ 10314753 w 12192000"/>
              <a:gd name="connsiteY6665" fmla="*/ 2921747 h 6858000"/>
              <a:gd name="connsiteX6666" fmla="*/ 10308847 w 12192000"/>
              <a:gd name="connsiteY6666" fmla="*/ 2921747 h 6858000"/>
              <a:gd name="connsiteX6667" fmla="*/ 10306633 w 12192000"/>
              <a:gd name="connsiteY6667" fmla="*/ 2917295 h 6858000"/>
              <a:gd name="connsiteX6668" fmla="*/ 10302941 w 12192000"/>
              <a:gd name="connsiteY6668" fmla="*/ 2908796 h 6858000"/>
              <a:gd name="connsiteX6669" fmla="*/ 10297774 w 12192000"/>
              <a:gd name="connsiteY6669" fmla="*/ 2910010 h 6858000"/>
              <a:gd name="connsiteX6670" fmla="*/ 10295559 w 12192000"/>
              <a:gd name="connsiteY6670" fmla="*/ 2910819 h 6858000"/>
              <a:gd name="connsiteX6671" fmla="*/ 10301465 w 12192000"/>
              <a:gd name="connsiteY6671" fmla="*/ 2921342 h 6858000"/>
              <a:gd name="connsiteX6672" fmla="*/ 10296297 w 12192000"/>
              <a:gd name="connsiteY6672" fmla="*/ 2929436 h 6858000"/>
              <a:gd name="connsiteX6673" fmla="*/ 10288177 w 12192000"/>
              <a:gd name="connsiteY6673" fmla="*/ 2922151 h 6858000"/>
              <a:gd name="connsiteX6674" fmla="*/ 10288177 w 12192000"/>
              <a:gd name="connsiteY6674" fmla="*/ 2927008 h 6858000"/>
              <a:gd name="connsiteX6675" fmla="*/ 10283009 w 12192000"/>
              <a:gd name="connsiteY6675" fmla="*/ 2924175 h 6858000"/>
              <a:gd name="connsiteX6676" fmla="*/ 10279318 w 12192000"/>
              <a:gd name="connsiteY6676" fmla="*/ 2913652 h 6858000"/>
              <a:gd name="connsiteX6677" fmla="*/ 10277103 w 12192000"/>
              <a:gd name="connsiteY6677" fmla="*/ 2908391 h 6858000"/>
              <a:gd name="connsiteX6678" fmla="*/ 10276365 w 12192000"/>
              <a:gd name="connsiteY6678" fmla="*/ 2912438 h 6858000"/>
              <a:gd name="connsiteX6679" fmla="*/ 10274888 w 12192000"/>
              <a:gd name="connsiteY6679" fmla="*/ 2917700 h 6858000"/>
              <a:gd name="connsiteX6680" fmla="*/ 10273412 w 12192000"/>
              <a:gd name="connsiteY6680" fmla="*/ 2915676 h 6858000"/>
              <a:gd name="connsiteX6681" fmla="*/ 10271935 w 12192000"/>
              <a:gd name="connsiteY6681" fmla="*/ 2918509 h 6858000"/>
              <a:gd name="connsiteX6682" fmla="*/ 10263814 w 12192000"/>
              <a:gd name="connsiteY6682" fmla="*/ 2918509 h 6858000"/>
              <a:gd name="connsiteX6683" fmla="*/ 10263076 w 12192000"/>
              <a:gd name="connsiteY6683" fmla="*/ 2920128 h 6858000"/>
              <a:gd name="connsiteX6684" fmla="*/ 10254956 w 12192000"/>
              <a:gd name="connsiteY6684" fmla="*/ 2917295 h 6858000"/>
              <a:gd name="connsiteX6685" fmla="*/ 10252003 w 12192000"/>
              <a:gd name="connsiteY6685" fmla="*/ 2905963 h 6858000"/>
              <a:gd name="connsiteX6686" fmla="*/ 10254217 w 12192000"/>
              <a:gd name="connsiteY6686" fmla="*/ 2899083 h 6858000"/>
              <a:gd name="connsiteX6687" fmla="*/ 10246835 w 12192000"/>
              <a:gd name="connsiteY6687" fmla="*/ 2893012 h 6858000"/>
              <a:gd name="connsiteX6688" fmla="*/ 10237976 w 12192000"/>
              <a:gd name="connsiteY6688" fmla="*/ 2893012 h 6858000"/>
              <a:gd name="connsiteX6689" fmla="*/ 10238714 w 12192000"/>
              <a:gd name="connsiteY6689" fmla="*/ 2895440 h 6858000"/>
              <a:gd name="connsiteX6690" fmla="*/ 10244620 w 12192000"/>
              <a:gd name="connsiteY6690" fmla="*/ 2897059 h 6858000"/>
              <a:gd name="connsiteX6691" fmla="*/ 10248311 w 12192000"/>
              <a:gd name="connsiteY6691" fmla="*/ 2901106 h 6858000"/>
              <a:gd name="connsiteX6692" fmla="*/ 10245358 w 12192000"/>
              <a:gd name="connsiteY6692" fmla="*/ 2903939 h 6858000"/>
              <a:gd name="connsiteX6693" fmla="*/ 10242405 w 12192000"/>
              <a:gd name="connsiteY6693" fmla="*/ 2910415 h 6858000"/>
              <a:gd name="connsiteX6694" fmla="*/ 10241667 w 12192000"/>
              <a:gd name="connsiteY6694" fmla="*/ 2916890 h 6858000"/>
              <a:gd name="connsiteX6695" fmla="*/ 10234285 w 12192000"/>
              <a:gd name="connsiteY6695" fmla="*/ 2924580 h 6858000"/>
              <a:gd name="connsiteX6696" fmla="*/ 10203278 w 12192000"/>
              <a:gd name="connsiteY6696" fmla="*/ 2935102 h 6858000"/>
              <a:gd name="connsiteX6697" fmla="*/ 10198111 w 12192000"/>
              <a:gd name="connsiteY6697" fmla="*/ 2939149 h 6858000"/>
              <a:gd name="connsiteX6698" fmla="*/ 10195896 w 12192000"/>
              <a:gd name="connsiteY6698" fmla="*/ 2946030 h 6858000"/>
              <a:gd name="connsiteX6699" fmla="*/ 10191467 w 12192000"/>
              <a:gd name="connsiteY6699" fmla="*/ 2954933 h 6858000"/>
              <a:gd name="connsiteX6700" fmla="*/ 10192943 w 12192000"/>
              <a:gd name="connsiteY6700" fmla="*/ 2960599 h 6858000"/>
              <a:gd name="connsiteX6701" fmla="*/ 10198111 w 12192000"/>
              <a:gd name="connsiteY6701" fmla="*/ 2970312 h 6858000"/>
              <a:gd name="connsiteX6702" fmla="*/ 10197373 w 12192000"/>
              <a:gd name="connsiteY6702" fmla="*/ 2973145 h 6858000"/>
              <a:gd name="connsiteX6703" fmla="*/ 10201064 w 12192000"/>
              <a:gd name="connsiteY6703" fmla="*/ 2974360 h 6858000"/>
              <a:gd name="connsiteX6704" fmla="*/ 10189252 w 12192000"/>
              <a:gd name="connsiteY6704" fmla="*/ 2983668 h 6858000"/>
              <a:gd name="connsiteX6705" fmla="*/ 10187037 w 12192000"/>
              <a:gd name="connsiteY6705" fmla="*/ 2991762 h 6858000"/>
              <a:gd name="connsiteX6706" fmla="*/ 10181869 w 12192000"/>
              <a:gd name="connsiteY6706" fmla="*/ 2992572 h 6858000"/>
              <a:gd name="connsiteX6707" fmla="*/ 10183346 w 12192000"/>
              <a:gd name="connsiteY6707" fmla="*/ 2998238 h 6858000"/>
              <a:gd name="connsiteX6708" fmla="*/ 10165628 w 12192000"/>
              <a:gd name="connsiteY6708" fmla="*/ 3009974 h 6858000"/>
              <a:gd name="connsiteX6709" fmla="*/ 10164152 w 12192000"/>
              <a:gd name="connsiteY6709" fmla="*/ 3016045 h 6858000"/>
              <a:gd name="connsiteX6710" fmla="*/ 10137575 w 12192000"/>
              <a:gd name="connsiteY6710" fmla="*/ 3028591 h 6858000"/>
              <a:gd name="connsiteX6711" fmla="*/ 10134622 w 12192000"/>
              <a:gd name="connsiteY6711" fmla="*/ 3025354 h 6858000"/>
              <a:gd name="connsiteX6712" fmla="*/ 10133884 w 12192000"/>
              <a:gd name="connsiteY6712" fmla="*/ 3020497 h 6858000"/>
              <a:gd name="connsiteX6713" fmla="*/ 10132407 w 12192000"/>
              <a:gd name="connsiteY6713" fmla="*/ 3018473 h 6858000"/>
              <a:gd name="connsiteX6714" fmla="*/ 10128716 w 12192000"/>
              <a:gd name="connsiteY6714" fmla="*/ 3018473 h 6858000"/>
              <a:gd name="connsiteX6715" fmla="*/ 10119857 w 12192000"/>
              <a:gd name="connsiteY6715" fmla="*/ 3024544 h 6858000"/>
              <a:gd name="connsiteX6716" fmla="*/ 10114689 w 12192000"/>
              <a:gd name="connsiteY6716" fmla="*/ 3025354 h 6858000"/>
              <a:gd name="connsiteX6717" fmla="*/ 10112474 w 12192000"/>
              <a:gd name="connsiteY6717" fmla="*/ 3037495 h 6858000"/>
              <a:gd name="connsiteX6718" fmla="*/ 10120595 w 12192000"/>
              <a:gd name="connsiteY6718" fmla="*/ 3034662 h 6858000"/>
              <a:gd name="connsiteX6719" fmla="*/ 10122810 w 12192000"/>
              <a:gd name="connsiteY6719" fmla="*/ 3031424 h 6858000"/>
              <a:gd name="connsiteX6720" fmla="*/ 10127978 w 12192000"/>
              <a:gd name="connsiteY6720" fmla="*/ 3033448 h 6858000"/>
              <a:gd name="connsiteX6721" fmla="*/ 10094018 w 12192000"/>
              <a:gd name="connsiteY6721" fmla="*/ 3060968 h 6858000"/>
              <a:gd name="connsiteX6722" fmla="*/ 10085159 w 12192000"/>
              <a:gd name="connsiteY6722" fmla="*/ 3083228 h 6858000"/>
              <a:gd name="connsiteX6723" fmla="*/ 10040865 w 12192000"/>
              <a:gd name="connsiteY6723" fmla="*/ 3116010 h 6858000"/>
              <a:gd name="connsiteX6724" fmla="*/ 10034221 w 12192000"/>
              <a:gd name="connsiteY6724" fmla="*/ 3127746 h 6858000"/>
              <a:gd name="connsiteX6725" fmla="*/ 10023885 w 12192000"/>
              <a:gd name="connsiteY6725" fmla="*/ 3137460 h 6858000"/>
              <a:gd name="connsiteX6726" fmla="*/ 10004691 w 12192000"/>
              <a:gd name="connsiteY6726" fmla="*/ 3143126 h 6858000"/>
              <a:gd name="connsiteX6727" fmla="*/ 9990664 w 12192000"/>
              <a:gd name="connsiteY6727" fmla="*/ 3154053 h 6858000"/>
              <a:gd name="connsiteX6728" fmla="*/ 9989188 w 12192000"/>
              <a:gd name="connsiteY6728" fmla="*/ 3163766 h 6858000"/>
              <a:gd name="connsiteX6729" fmla="*/ 9991402 w 12192000"/>
              <a:gd name="connsiteY6729" fmla="*/ 3174693 h 6858000"/>
              <a:gd name="connsiteX6730" fmla="*/ 9983282 w 12192000"/>
              <a:gd name="connsiteY6730" fmla="*/ 3185621 h 6858000"/>
              <a:gd name="connsiteX6731" fmla="*/ 9971470 w 12192000"/>
              <a:gd name="connsiteY6731" fmla="*/ 3192501 h 6858000"/>
              <a:gd name="connsiteX6732" fmla="*/ 9949323 w 12192000"/>
              <a:gd name="connsiteY6732" fmla="*/ 3189263 h 6858000"/>
              <a:gd name="connsiteX6733" fmla="*/ 9939725 w 12192000"/>
              <a:gd name="connsiteY6733" fmla="*/ 3196953 h 6858000"/>
              <a:gd name="connsiteX6734" fmla="*/ 9939725 w 12192000"/>
              <a:gd name="connsiteY6734" fmla="*/ 3206666 h 6858000"/>
              <a:gd name="connsiteX6735" fmla="*/ 9925699 w 12192000"/>
              <a:gd name="connsiteY6735" fmla="*/ 3222854 h 6858000"/>
              <a:gd name="connsiteX6736" fmla="*/ 9918316 w 12192000"/>
              <a:gd name="connsiteY6736" fmla="*/ 3222045 h 6858000"/>
              <a:gd name="connsiteX6737" fmla="*/ 9913149 w 12192000"/>
              <a:gd name="connsiteY6737" fmla="*/ 3215165 h 6858000"/>
              <a:gd name="connsiteX6738" fmla="*/ 9908719 w 12192000"/>
              <a:gd name="connsiteY6738" fmla="*/ 3215165 h 6858000"/>
              <a:gd name="connsiteX6739" fmla="*/ 9892478 w 12192000"/>
              <a:gd name="connsiteY6739" fmla="*/ 3230544 h 6858000"/>
              <a:gd name="connsiteX6740" fmla="*/ 9887310 w 12192000"/>
              <a:gd name="connsiteY6740" fmla="*/ 3238638 h 6858000"/>
              <a:gd name="connsiteX6741" fmla="*/ 9888048 w 12192000"/>
              <a:gd name="connsiteY6741" fmla="*/ 3255231 h 6858000"/>
              <a:gd name="connsiteX6742" fmla="*/ 9896169 w 12192000"/>
              <a:gd name="connsiteY6742" fmla="*/ 3277895 h 6858000"/>
              <a:gd name="connsiteX6743" fmla="*/ 9888048 w 12192000"/>
              <a:gd name="connsiteY6743" fmla="*/ 3285990 h 6858000"/>
              <a:gd name="connsiteX6744" fmla="*/ 9889525 w 12192000"/>
              <a:gd name="connsiteY6744" fmla="*/ 3298536 h 6858000"/>
              <a:gd name="connsiteX6745" fmla="*/ 9889525 w 12192000"/>
              <a:gd name="connsiteY6745" fmla="*/ 3334151 h 6858000"/>
              <a:gd name="connsiteX6746" fmla="*/ 9902075 w 12192000"/>
              <a:gd name="connsiteY6746" fmla="*/ 3337793 h 6858000"/>
              <a:gd name="connsiteX6747" fmla="*/ 9904290 w 12192000"/>
              <a:gd name="connsiteY6747" fmla="*/ 3360457 h 6858000"/>
              <a:gd name="connsiteX6748" fmla="*/ 9892478 w 12192000"/>
              <a:gd name="connsiteY6748" fmla="*/ 3390811 h 6858000"/>
              <a:gd name="connsiteX6749" fmla="*/ 9879928 w 12192000"/>
              <a:gd name="connsiteY6749" fmla="*/ 3411856 h 6858000"/>
              <a:gd name="connsiteX6750" fmla="*/ 9879928 w 12192000"/>
              <a:gd name="connsiteY6750" fmla="*/ 3429663 h 6858000"/>
              <a:gd name="connsiteX6751" fmla="*/ 9885095 w 12192000"/>
              <a:gd name="connsiteY6751" fmla="*/ 3436544 h 6858000"/>
              <a:gd name="connsiteX6752" fmla="*/ 9888787 w 12192000"/>
              <a:gd name="connsiteY6752" fmla="*/ 3474991 h 6858000"/>
              <a:gd name="connsiteX6753" fmla="*/ 9888787 w 12192000"/>
              <a:gd name="connsiteY6753" fmla="*/ 3485109 h 6858000"/>
              <a:gd name="connsiteX6754" fmla="*/ 9879189 w 12192000"/>
              <a:gd name="connsiteY6754" fmla="*/ 3488752 h 6858000"/>
              <a:gd name="connsiteX6755" fmla="*/ 9874022 w 12192000"/>
              <a:gd name="connsiteY6755" fmla="*/ 3486323 h 6858000"/>
              <a:gd name="connsiteX6756" fmla="*/ 9860733 w 12192000"/>
              <a:gd name="connsiteY6756" fmla="*/ 3488347 h 6858000"/>
              <a:gd name="connsiteX6757" fmla="*/ 9854827 w 12192000"/>
              <a:gd name="connsiteY6757" fmla="*/ 3497251 h 6858000"/>
              <a:gd name="connsiteX6758" fmla="*/ 9857780 w 12192000"/>
              <a:gd name="connsiteY6758" fmla="*/ 3501298 h 6858000"/>
              <a:gd name="connsiteX6759" fmla="*/ 9844492 w 12192000"/>
              <a:gd name="connsiteY6759" fmla="*/ 3517082 h 6858000"/>
              <a:gd name="connsiteX6760" fmla="*/ 9840063 w 12192000"/>
              <a:gd name="connsiteY6760" fmla="*/ 3521938 h 6858000"/>
              <a:gd name="connsiteX6761" fmla="*/ 9841539 w 12192000"/>
              <a:gd name="connsiteY6761" fmla="*/ 3528009 h 6858000"/>
              <a:gd name="connsiteX6762" fmla="*/ 9857780 w 12192000"/>
              <a:gd name="connsiteY6762" fmla="*/ 3535699 h 6858000"/>
              <a:gd name="connsiteX6763" fmla="*/ 9859995 w 12192000"/>
              <a:gd name="connsiteY6763" fmla="*/ 3538127 h 6858000"/>
              <a:gd name="connsiteX6764" fmla="*/ 9859995 w 12192000"/>
              <a:gd name="connsiteY6764" fmla="*/ 3541365 h 6858000"/>
              <a:gd name="connsiteX6765" fmla="*/ 9857780 w 12192000"/>
              <a:gd name="connsiteY6765" fmla="*/ 3537317 h 6858000"/>
              <a:gd name="connsiteX6766" fmla="*/ 9850398 w 12192000"/>
              <a:gd name="connsiteY6766" fmla="*/ 3534889 h 6858000"/>
              <a:gd name="connsiteX6767" fmla="*/ 9828989 w 12192000"/>
              <a:gd name="connsiteY6767" fmla="*/ 3541365 h 6858000"/>
              <a:gd name="connsiteX6768" fmla="*/ 9825298 w 12192000"/>
              <a:gd name="connsiteY6768" fmla="*/ 3541365 h 6858000"/>
              <a:gd name="connsiteX6769" fmla="*/ 9808318 w 12192000"/>
              <a:gd name="connsiteY6769" fmla="*/ 3548245 h 6858000"/>
              <a:gd name="connsiteX6770" fmla="*/ 9802412 w 12192000"/>
              <a:gd name="connsiteY6770" fmla="*/ 3556744 h 6858000"/>
              <a:gd name="connsiteX6771" fmla="*/ 9801674 w 12192000"/>
              <a:gd name="connsiteY6771" fmla="*/ 3561196 h 6858000"/>
              <a:gd name="connsiteX6772" fmla="*/ 9799459 w 12192000"/>
              <a:gd name="connsiteY6772" fmla="*/ 3563624 h 6858000"/>
              <a:gd name="connsiteX6773" fmla="*/ 9801674 w 12192000"/>
              <a:gd name="connsiteY6773" fmla="*/ 3566862 h 6858000"/>
              <a:gd name="connsiteX6774" fmla="*/ 9797244 w 12192000"/>
              <a:gd name="connsiteY6774" fmla="*/ 3579003 h 6858000"/>
              <a:gd name="connsiteX6775" fmla="*/ 9778050 w 12192000"/>
              <a:gd name="connsiteY6775" fmla="*/ 3590335 h 6858000"/>
              <a:gd name="connsiteX6776" fmla="*/ 9761809 w 12192000"/>
              <a:gd name="connsiteY6776" fmla="*/ 3588716 h 6858000"/>
              <a:gd name="connsiteX6777" fmla="*/ 9746306 w 12192000"/>
              <a:gd name="connsiteY6777" fmla="*/ 3579003 h 6858000"/>
              <a:gd name="connsiteX6778" fmla="*/ 9731541 w 12192000"/>
              <a:gd name="connsiteY6778" fmla="*/ 3563219 h 6858000"/>
              <a:gd name="connsiteX6779" fmla="*/ 9713823 w 12192000"/>
              <a:gd name="connsiteY6779" fmla="*/ 3529223 h 6858000"/>
              <a:gd name="connsiteX6780" fmla="*/ 9713085 w 12192000"/>
              <a:gd name="connsiteY6780" fmla="*/ 3509797 h 6858000"/>
              <a:gd name="connsiteX6781" fmla="*/ 9707917 w 12192000"/>
              <a:gd name="connsiteY6781" fmla="*/ 3492394 h 6858000"/>
              <a:gd name="connsiteX6782" fmla="*/ 9696105 w 12192000"/>
              <a:gd name="connsiteY6782" fmla="*/ 3473373 h 6858000"/>
              <a:gd name="connsiteX6783" fmla="*/ 9696105 w 12192000"/>
              <a:gd name="connsiteY6783" fmla="*/ 3464874 h 6858000"/>
              <a:gd name="connsiteX6784" fmla="*/ 9692414 w 12192000"/>
              <a:gd name="connsiteY6784" fmla="*/ 3464469 h 6858000"/>
              <a:gd name="connsiteX6785" fmla="*/ 9687246 w 12192000"/>
              <a:gd name="connsiteY6785" fmla="*/ 3451518 h 6858000"/>
              <a:gd name="connsiteX6786" fmla="*/ 9682817 w 12192000"/>
              <a:gd name="connsiteY6786" fmla="*/ 3435734 h 6858000"/>
              <a:gd name="connsiteX6787" fmla="*/ 9668052 w 12192000"/>
              <a:gd name="connsiteY6787" fmla="*/ 3420355 h 6858000"/>
              <a:gd name="connsiteX6788" fmla="*/ 9659193 w 12192000"/>
              <a:gd name="connsiteY6788" fmla="*/ 3407404 h 6858000"/>
              <a:gd name="connsiteX6789" fmla="*/ 9655502 w 12192000"/>
              <a:gd name="connsiteY6789" fmla="*/ 3406999 h 6858000"/>
              <a:gd name="connsiteX6790" fmla="*/ 9642213 w 12192000"/>
              <a:gd name="connsiteY6790" fmla="*/ 3394049 h 6858000"/>
              <a:gd name="connsiteX6791" fmla="*/ 9636307 w 12192000"/>
              <a:gd name="connsiteY6791" fmla="*/ 3381907 h 6858000"/>
              <a:gd name="connsiteX6792" fmla="*/ 9631878 w 12192000"/>
              <a:gd name="connsiteY6792" fmla="*/ 3378265 h 6858000"/>
              <a:gd name="connsiteX6793" fmla="*/ 9630401 w 12192000"/>
              <a:gd name="connsiteY6793" fmla="*/ 3359243 h 6858000"/>
              <a:gd name="connsiteX6794" fmla="*/ 9624495 w 12192000"/>
              <a:gd name="connsiteY6794" fmla="*/ 3351149 h 6858000"/>
              <a:gd name="connsiteX6795" fmla="*/ 9615636 w 12192000"/>
              <a:gd name="connsiteY6795" fmla="*/ 3330104 h 6858000"/>
              <a:gd name="connsiteX6796" fmla="*/ 9613422 w 12192000"/>
              <a:gd name="connsiteY6796" fmla="*/ 3315939 h 6858000"/>
              <a:gd name="connsiteX6797" fmla="*/ 9608254 w 12192000"/>
              <a:gd name="connsiteY6797" fmla="*/ 3305821 h 6858000"/>
              <a:gd name="connsiteX6798" fmla="*/ 9602348 w 12192000"/>
              <a:gd name="connsiteY6798" fmla="*/ 3298536 h 6858000"/>
              <a:gd name="connsiteX6799" fmla="*/ 9601610 w 12192000"/>
              <a:gd name="connsiteY6799" fmla="*/ 3281943 h 6858000"/>
              <a:gd name="connsiteX6800" fmla="*/ 9598657 w 12192000"/>
              <a:gd name="connsiteY6800" fmla="*/ 3281133 h 6858000"/>
              <a:gd name="connsiteX6801" fmla="*/ 9585368 w 12192000"/>
              <a:gd name="connsiteY6801" fmla="*/ 3267778 h 6858000"/>
              <a:gd name="connsiteX6802" fmla="*/ 9585368 w 12192000"/>
              <a:gd name="connsiteY6802" fmla="*/ 3262516 h 6858000"/>
              <a:gd name="connsiteX6803" fmla="*/ 9582415 w 12192000"/>
              <a:gd name="connsiteY6803" fmla="*/ 3261707 h 6858000"/>
              <a:gd name="connsiteX6804" fmla="*/ 9570603 w 12192000"/>
              <a:gd name="connsiteY6804" fmla="*/ 3242281 h 6858000"/>
              <a:gd name="connsiteX6805" fmla="*/ 9570603 w 12192000"/>
              <a:gd name="connsiteY6805" fmla="*/ 3236615 h 6858000"/>
              <a:gd name="connsiteX6806" fmla="*/ 9563959 w 12192000"/>
              <a:gd name="connsiteY6806" fmla="*/ 3232972 h 6858000"/>
              <a:gd name="connsiteX6807" fmla="*/ 9560268 w 12192000"/>
              <a:gd name="connsiteY6807" fmla="*/ 3219212 h 6858000"/>
              <a:gd name="connsiteX6808" fmla="*/ 9552147 w 12192000"/>
              <a:gd name="connsiteY6808" fmla="*/ 3214355 h 6858000"/>
              <a:gd name="connsiteX6809" fmla="*/ 9544027 w 12192000"/>
              <a:gd name="connsiteY6809" fmla="*/ 3194524 h 6858000"/>
              <a:gd name="connsiteX6810" fmla="*/ 9543288 w 12192000"/>
              <a:gd name="connsiteY6810" fmla="*/ 3169027 h 6858000"/>
              <a:gd name="connsiteX6811" fmla="*/ 9522618 w 12192000"/>
              <a:gd name="connsiteY6811" fmla="*/ 3130984 h 6858000"/>
              <a:gd name="connsiteX6812" fmla="*/ 9522618 w 12192000"/>
              <a:gd name="connsiteY6812" fmla="*/ 3118438 h 6858000"/>
              <a:gd name="connsiteX6813" fmla="*/ 9513020 w 12192000"/>
              <a:gd name="connsiteY6813" fmla="*/ 3105487 h 6858000"/>
              <a:gd name="connsiteX6814" fmla="*/ 9524094 w 12192000"/>
              <a:gd name="connsiteY6814" fmla="*/ 3104678 h 6858000"/>
              <a:gd name="connsiteX6815" fmla="*/ 9509329 w 12192000"/>
              <a:gd name="connsiteY6815" fmla="*/ 3087275 h 6858000"/>
              <a:gd name="connsiteX6816" fmla="*/ 9509329 w 12192000"/>
              <a:gd name="connsiteY6816" fmla="*/ 3077562 h 6858000"/>
              <a:gd name="connsiteX6817" fmla="*/ 9516712 w 12192000"/>
              <a:gd name="connsiteY6817" fmla="*/ 3075943 h 6858000"/>
              <a:gd name="connsiteX6818" fmla="*/ 9510806 w 12192000"/>
              <a:gd name="connsiteY6818" fmla="*/ 3069467 h 6858000"/>
              <a:gd name="connsiteX6819" fmla="*/ 9510068 w 12192000"/>
              <a:gd name="connsiteY6819" fmla="*/ 3060968 h 6858000"/>
              <a:gd name="connsiteX6820" fmla="*/ 9495303 w 12192000"/>
              <a:gd name="connsiteY6820" fmla="*/ 3036281 h 6858000"/>
              <a:gd name="connsiteX6821" fmla="*/ 9493088 w 12192000"/>
              <a:gd name="connsiteY6821" fmla="*/ 3020497 h 6858000"/>
              <a:gd name="connsiteX6822" fmla="*/ 9501947 w 12192000"/>
              <a:gd name="connsiteY6822" fmla="*/ 3016450 h 6858000"/>
              <a:gd name="connsiteX6823" fmla="*/ 9494564 w 12192000"/>
              <a:gd name="connsiteY6823" fmla="*/ 3011998 h 6858000"/>
              <a:gd name="connsiteX6824" fmla="*/ 9493826 w 12192000"/>
              <a:gd name="connsiteY6824" fmla="*/ 3004308 h 6858000"/>
              <a:gd name="connsiteX6825" fmla="*/ 9498994 w 12192000"/>
              <a:gd name="connsiteY6825" fmla="*/ 2993786 h 6858000"/>
              <a:gd name="connsiteX6826" fmla="*/ 9498256 w 12192000"/>
              <a:gd name="connsiteY6826" fmla="*/ 2980430 h 6858000"/>
              <a:gd name="connsiteX6827" fmla="*/ 9493088 w 12192000"/>
              <a:gd name="connsiteY6827" fmla="*/ 2967075 h 6858000"/>
              <a:gd name="connsiteX6828" fmla="*/ 9487920 w 12192000"/>
              <a:gd name="connsiteY6828" fmla="*/ 2963837 h 6858000"/>
              <a:gd name="connsiteX6829" fmla="*/ 9483491 w 12192000"/>
              <a:gd name="connsiteY6829" fmla="*/ 2941982 h 6858000"/>
              <a:gd name="connsiteX6830" fmla="*/ 9493826 w 12192000"/>
              <a:gd name="connsiteY6830" fmla="*/ 2935912 h 6858000"/>
              <a:gd name="connsiteX6831" fmla="*/ 9497517 w 12192000"/>
              <a:gd name="connsiteY6831" fmla="*/ 2931055 h 6858000"/>
              <a:gd name="connsiteX6832" fmla="*/ 9505638 w 12192000"/>
              <a:gd name="connsiteY6832" fmla="*/ 2931055 h 6858000"/>
              <a:gd name="connsiteX6833" fmla="*/ 9497517 w 12192000"/>
              <a:gd name="connsiteY6833" fmla="*/ 2929032 h 6858000"/>
              <a:gd name="connsiteX6834" fmla="*/ 9485705 w 12192000"/>
              <a:gd name="connsiteY6834" fmla="*/ 2930650 h 6858000"/>
              <a:gd name="connsiteX6835" fmla="*/ 9479061 w 12192000"/>
              <a:gd name="connsiteY6835" fmla="*/ 2930246 h 6858000"/>
              <a:gd name="connsiteX6836" fmla="*/ 9480538 w 12192000"/>
              <a:gd name="connsiteY6836" fmla="*/ 2921747 h 6858000"/>
              <a:gd name="connsiteX6837" fmla="*/ 9476108 w 12192000"/>
              <a:gd name="connsiteY6837" fmla="*/ 2914057 h 6858000"/>
              <a:gd name="connsiteX6838" fmla="*/ 9477585 w 12192000"/>
              <a:gd name="connsiteY6838" fmla="*/ 2905153 h 6858000"/>
              <a:gd name="connsiteX6839" fmla="*/ 9480538 w 12192000"/>
              <a:gd name="connsiteY6839" fmla="*/ 2903130 h 6858000"/>
              <a:gd name="connsiteX6840" fmla="*/ 9486444 w 12192000"/>
              <a:gd name="connsiteY6840" fmla="*/ 2904344 h 6858000"/>
              <a:gd name="connsiteX6841" fmla="*/ 9495303 w 12192000"/>
              <a:gd name="connsiteY6841" fmla="*/ 2897059 h 6858000"/>
              <a:gd name="connsiteX6842" fmla="*/ 9498994 w 12192000"/>
              <a:gd name="connsiteY6842" fmla="*/ 2890988 h 6858000"/>
              <a:gd name="connsiteX6843" fmla="*/ 9490135 w 12192000"/>
              <a:gd name="connsiteY6843" fmla="*/ 2895845 h 6858000"/>
              <a:gd name="connsiteX6844" fmla="*/ 9484229 w 12192000"/>
              <a:gd name="connsiteY6844" fmla="*/ 2893417 h 6858000"/>
              <a:gd name="connsiteX6845" fmla="*/ 9472417 w 12192000"/>
              <a:gd name="connsiteY6845" fmla="*/ 2894631 h 6858000"/>
              <a:gd name="connsiteX6846" fmla="*/ 9468726 w 12192000"/>
              <a:gd name="connsiteY6846" fmla="*/ 2887346 h 6858000"/>
              <a:gd name="connsiteX6847" fmla="*/ 9467249 w 12192000"/>
              <a:gd name="connsiteY6847" fmla="*/ 2893012 h 6858000"/>
              <a:gd name="connsiteX6848" fmla="*/ 9466511 w 12192000"/>
              <a:gd name="connsiteY6848" fmla="*/ 2902320 h 6858000"/>
              <a:gd name="connsiteX6849" fmla="*/ 9459129 w 12192000"/>
              <a:gd name="connsiteY6849" fmla="*/ 2919723 h 6858000"/>
              <a:gd name="connsiteX6850" fmla="*/ 9466511 w 12192000"/>
              <a:gd name="connsiteY6850" fmla="*/ 2928222 h 6858000"/>
              <a:gd name="connsiteX6851" fmla="*/ 9465035 w 12192000"/>
              <a:gd name="connsiteY6851" fmla="*/ 2944815 h 6858000"/>
              <a:gd name="connsiteX6852" fmla="*/ 9456914 w 12192000"/>
              <a:gd name="connsiteY6852" fmla="*/ 2952100 h 6858000"/>
              <a:gd name="connsiteX6853" fmla="*/ 9456914 w 12192000"/>
              <a:gd name="connsiteY6853" fmla="*/ 2956957 h 6858000"/>
              <a:gd name="connsiteX6854" fmla="*/ 9439934 w 12192000"/>
              <a:gd name="connsiteY6854" fmla="*/ 2965051 h 6858000"/>
              <a:gd name="connsiteX6855" fmla="*/ 9414096 w 12192000"/>
              <a:gd name="connsiteY6855" fmla="*/ 2979621 h 6858000"/>
              <a:gd name="connsiteX6856" fmla="*/ 9402284 w 12192000"/>
              <a:gd name="connsiteY6856" fmla="*/ 2983668 h 6858000"/>
              <a:gd name="connsiteX6857" fmla="*/ 9384566 w 12192000"/>
              <a:gd name="connsiteY6857" fmla="*/ 2980026 h 6858000"/>
              <a:gd name="connsiteX6858" fmla="*/ 9346177 w 12192000"/>
              <a:gd name="connsiteY6858" fmla="*/ 2951291 h 6858000"/>
              <a:gd name="connsiteX6859" fmla="*/ 9329936 w 12192000"/>
              <a:gd name="connsiteY6859" fmla="*/ 2932269 h 6858000"/>
              <a:gd name="connsiteX6860" fmla="*/ 9329936 w 12192000"/>
              <a:gd name="connsiteY6860" fmla="*/ 2929032 h 6858000"/>
              <a:gd name="connsiteX6861" fmla="*/ 9325507 w 12192000"/>
              <a:gd name="connsiteY6861" fmla="*/ 2929436 h 6858000"/>
              <a:gd name="connsiteX6862" fmla="*/ 9318862 w 12192000"/>
              <a:gd name="connsiteY6862" fmla="*/ 2926199 h 6858000"/>
              <a:gd name="connsiteX6863" fmla="*/ 9296715 w 12192000"/>
              <a:gd name="connsiteY6863" fmla="*/ 2905963 h 6858000"/>
              <a:gd name="connsiteX6864" fmla="*/ 9294500 w 12192000"/>
              <a:gd name="connsiteY6864" fmla="*/ 2899487 h 6858000"/>
              <a:gd name="connsiteX6865" fmla="*/ 9296715 w 12192000"/>
              <a:gd name="connsiteY6865" fmla="*/ 2894631 h 6858000"/>
              <a:gd name="connsiteX6866" fmla="*/ 9302621 w 12192000"/>
              <a:gd name="connsiteY6866" fmla="*/ 2894226 h 6858000"/>
              <a:gd name="connsiteX6867" fmla="*/ 9304836 w 12192000"/>
              <a:gd name="connsiteY6867" fmla="*/ 2897059 h 6858000"/>
              <a:gd name="connsiteX6868" fmla="*/ 9310742 w 12192000"/>
              <a:gd name="connsiteY6868" fmla="*/ 2895036 h 6858000"/>
              <a:gd name="connsiteX6869" fmla="*/ 9310742 w 12192000"/>
              <a:gd name="connsiteY6869" fmla="*/ 2905558 h 6858000"/>
              <a:gd name="connsiteX6870" fmla="*/ 9318862 w 12192000"/>
              <a:gd name="connsiteY6870" fmla="*/ 2906368 h 6858000"/>
              <a:gd name="connsiteX6871" fmla="*/ 9324030 w 12192000"/>
              <a:gd name="connsiteY6871" fmla="*/ 2901916 h 6858000"/>
              <a:gd name="connsiteX6872" fmla="*/ 9326983 w 12192000"/>
              <a:gd name="connsiteY6872" fmla="*/ 2901511 h 6858000"/>
              <a:gd name="connsiteX6873" fmla="*/ 9332889 w 12192000"/>
              <a:gd name="connsiteY6873" fmla="*/ 2904749 h 6858000"/>
              <a:gd name="connsiteX6874" fmla="*/ 9333627 w 12192000"/>
              <a:gd name="connsiteY6874" fmla="*/ 2901106 h 6858000"/>
              <a:gd name="connsiteX6875" fmla="*/ 9354298 w 12192000"/>
              <a:gd name="connsiteY6875" fmla="*/ 2886132 h 6858000"/>
              <a:gd name="connsiteX6876" fmla="*/ 9360204 w 12192000"/>
              <a:gd name="connsiteY6876" fmla="*/ 2886132 h 6858000"/>
              <a:gd name="connsiteX6877" fmla="*/ 9369801 w 12192000"/>
              <a:gd name="connsiteY6877" fmla="*/ 2872776 h 6858000"/>
              <a:gd name="connsiteX6878" fmla="*/ 9372754 w 12192000"/>
              <a:gd name="connsiteY6878" fmla="*/ 2873181 h 6858000"/>
              <a:gd name="connsiteX6879" fmla="*/ 9377184 w 12192000"/>
              <a:gd name="connsiteY6879" fmla="*/ 2864277 h 6858000"/>
              <a:gd name="connsiteX6880" fmla="*/ 9366848 w 12192000"/>
              <a:gd name="connsiteY6880" fmla="*/ 2863468 h 6858000"/>
              <a:gd name="connsiteX6881" fmla="*/ 9363895 w 12192000"/>
              <a:gd name="connsiteY6881" fmla="*/ 2862254 h 6858000"/>
              <a:gd name="connsiteX6882" fmla="*/ 9365372 w 12192000"/>
              <a:gd name="connsiteY6882" fmla="*/ 2865087 h 6858000"/>
              <a:gd name="connsiteX6883" fmla="*/ 9364633 w 12192000"/>
              <a:gd name="connsiteY6883" fmla="*/ 2869134 h 6858000"/>
              <a:gd name="connsiteX6884" fmla="*/ 9343963 w 12192000"/>
              <a:gd name="connsiteY6884" fmla="*/ 2877228 h 6858000"/>
              <a:gd name="connsiteX6885" fmla="*/ 9332151 w 12192000"/>
              <a:gd name="connsiteY6885" fmla="*/ 2877228 h 6858000"/>
              <a:gd name="connsiteX6886" fmla="*/ 9322554 w 12192000"/>
              <a:gd name="connsiteY6886" fmla="*/ 2880061 h 6858000"/>
              <a:gd name="connsiteX6887" fmla="*/ 9290071 w 12192000"/>
              <a:gd name="connsiteY6887" fmla="*/ 2869538 h 6858000"/>
              <a:gd name="connsiteX6888" fmla="*/ 9274568 w 12192000"/>
              <a:gd name="connsiteY6888" fmla="*/ 2854969 h 6858000"/>
              <a:gd name="connsiteX6889" fmla="*/ 9267924 w 12192000"/>
              <a:gd name="connsiteY6889" fmla="*/ 2851731 h 6858000"/>
              <a:gd name="connsiteX6890" fmla="*/ 9268662 w 12192000"/>
              <a:gd name="connsiteY6890" fmla="*/ 2842423 h 6858000"/>
              <a:gd name="connsiteX6891" fmla="*/ 9278997 w 12192000"/>
              <a:gd name="connsiteY6891" fmla="*/ 2830686 h 6858000"/>
              <a:gd name="connsiteX6892" fmla="*/ 9289333 w 12192000"/>
              <a:gd name="connsiteY6892" fmla="*/ 2825020 h 6858000"/>
              <a:gd name="connsiteX6893" fmla="*/ 9276044 w 12192000"/>
              <a:gd name="connsiteY6893" fmla="*/ 2827043 h 6858000"/>
              <a:gd name="connsiteX6894" fmla="*/ 9262018 w 12192000"/>
              <a:gd name="connsiteY6894" fmla="*/ 2835542 h 6858000"/>
              <a:gd name="connsiteX6895" fmla="*/ 9253897 w 12192000"/>
              <a:gd name="connsiteY6895" fmla="*/ 2839994 h 6858000"/>
              <a:gd name="connsiteX6896" fmla="*/ 9255373 w 12192000"/>
              <a:gd name="connsiteY6896" fmla="*/ 2834328 h 6858000"/>
              <a:gd name="connsiteX6897" fmla="*/ 9237656 w 12192000"/>
              <a:gd name="connsiteY6897" fmla="*/ 2826639 h 6858000"/>
              <a:gd name="connsiteX6898" fmla="*/ 9222891 w 12192000"/>
              <a:gd name="connsiteY6898" fmla="*/ 2827043 h 6858000"/>
              <a:gd name="connsiteX6899" fmla="*/ 9214032 w 12192000"/>
              <a:gd name="connsiteY6899" fmla="*/ 2827448 h 6858000"/>
              <a:gd name="connsiteX6900" fmla="*/ 9210341 w 12192000"/>
              <a:gd name="connsiteY6900" fmla="*/ 2817735 h 6858000"/>
              <a:gd name="connsiteX6901" fmla="*/ 9206649 w 12192000"/>
              <a:gd name="connsiteY6901" fmla="*/ 2817735 h 6858000"/>
              <a:gd name="connsiteX6902" fmla="*/ 9203696 w 12192000"/>
              <a:gd name="connsiteY6902" fmla="*/ 2816926 h 6858000"/>
              <a:gd name="connsiteX6903" fmla="*/ 9207388 w 12192000"/>
              <a:gd name="connsiteY6903" fmla="*/ 2814497 h 6858000"/>
              <a:gd name="connsiteX6904" fmla="*/ 9207388 w 12192000"/>
              <a:gd name="connsiteY6904" fmla="*/ 2808022 h 6858000"/>
              <a:gd name="connsiteX6905" fmla="*/ 9205911 w 12192000"/>
              <a:gd name="connsiteY6905" fmla="*/ 2806403 h 6858000"/>
              <a:gd name="connsiteX6906" fmla="*/ 9202958 w 12192000"/>
              <a:gd name="connsiteY6906" fmla="*/ 2790214 h 6858000"/>
              <a:gd name="connsiteX6907" fmla="*/ 9191884 w 12192000"/>
              <a:gd name="connsiteY6907" fmla="*/ 2778478 h 6858000"/>
              <a:gd name="connsiteX6908" fmla="*/ 9191884 w 12192000"/>
              <a:gd name="connsiteY6908" fmla="*/ 2769169 h 6858000"/>
              <a:gd name="connsiteX6909" fmla="*/ 9177120 w 12192000"/>
              <a:gd name="connsiteY6909" fmla="*/ 2775240 h 6858000"/>
              <a:gd name="connsiteX6910" fmla="*/ 9168999 w 12192000"/>
              <a:gd name="connsiteY6910" fmla="*/ 2774835 h 6858000"/>
              <a:gd name="connsiteX6911" fmla="*/ 9168999 w 12192000"/>
              <a:gd name="connsiteY6911" fmla="*/ 2771598 h 6858000"/>
              <a:gd name="connsiteX6912" fmla="*/ 9171952 w 12192000"/>
              <a:gd name="connsiteY6912" fmla="*/ 2770788 h 6858000"/>
              <a:gd name="connsiteX6913" fmla="*/ 9169737 w 12192000"/>
              <a:gd name="connsiteY6913" fmla="*/ 2769169 h 6858000"/>
              <a:gd name="connsiteX6914" fmla="*/ 9171952 w 12192000"/>
              <a:gd name="connsiteY6914" fmla="*/ 2761884 h 6858000"/>
              <a:gd name="connsiteX6915" fmla="*/ 9167522 w 12192000"/>
              <a:gd name="connsiteY6915" fmla="*/ 2751362 h 6858000"/>
              <a:gd name="connsiteX6916" fmla="*/ 9156449 w 12192000"/>
              <a:gd name="connsiteY6916" fmla="*/ 2743672 h 6858000"/>
              <a:gd name="connsiteX6917" fmla="*/ 9142422 w 12192000"/>
              <a:gd name="connsiteY6917" fmla="*/ 2744077 h 6858000"/>
              <a:gd name="connsiteX6918" fmla="*/ 9129872 w 12192000"/>
              <a:gd name="connsiteY6918" fmla="*/ 2748529 h 6858000"/>
              <a:gd name="connsiteX6919" fmla="*/ 9115845 w 12192000"/>
              <a:gd name="connsiteY6919" fmla="*/ 2746505 h 6858000"/>
              <a:gd name="connsiteX6920" fmla="*/ 9112154 w 12192000"/>
              <a:gd name="connsiteY6920" fmla="*/ 2743672 h 6858000"/>
              <a:gd name="connsiteX6921" fmla="*/ 9110678 w 12192000"/>
              <a:gd name="connsiteY6921" fmla="*/ 2747315 h 6858000"/>
              <a:gd name="connsiteX6922" fmla="*/ 9102557 w 12192000"/>
              <a:gd name="connsiteY6922" fmla="*/ 2747315 h 6858000"/>
              <a:gd name="connsiteX6923" fmla="*/ 9095174 w 12192000"/>
              <a:gd name="connsiteY6923" fmla="*/ 2751767 h 6858000"/>
              <a:gd name="connsiteX6924" fmla="*/ 9087054 w 12192000"/>
              <a:gd name="connsiteY6924" fmla="*/ 2749743 h 6858000"/>
              <a:gd name="connsiteX6925" fmla="*/ 9073765 w 12192000"/>
              <a:gd name="connsiteY6925" fmla="*/ 2749743 h 6858000"/>
              <a:gd name="connsiteX6926" fmla="*/ 9062692 w 12192000"/>
              <a:gd name="connsiteY6926" fmla="*/ 2759861 h 6858000"/>
              <a:gd name="connsiteX6927" fmla="*/ 9054571 w 12192000"/>
              <a:gd name="connsiteY6927" fmla="*/ 2759861 h 6858000"/>
              <a:gd name="connsiteX6928" fmla="*/ 9047927 w 12192000"/>
              <a:gd name="connsiteY6928" fmla="*/ 2755409 h 6858000"/>
              <a:gd name="connsiteX6929" fmla="*/ 9039806 w 12192000"/>
              <a:gd name="connsiteY6929" fmla="*/ 2755409 h 6858000"/>
              <a:gd name="connsiteX6930" fmla="*/ 9036853 w 12192000"/>
              <a:gd name="connsiteY6930" fmla="*/ 2750148 h 6858000"/>
              <a:gd name="connsiteX6931" fmla="*/ 9031685 w 12192000"/>
              <a:gd name="connsiteY6931" fmla="*/ 2748934 h 6858000"/>
              <a:gd name="connsiteX6932" fmla="*/ 9030209 w 12192000"/>
              <a:gd name="connsiteY6932" fmla="*/ 2752981 h 6858000"/>
              <a:gd name="connsiteX6933" fmla="*/ 9023565 w 12192000"/>
              <a:gd name="connsiteY6933" fmla="*/ 2752981 h 6858000"/>
              <a:gd name="connsiteX6934" fmla="*/ 9013968 w 12192000"/>
              <a:gd name="connsiteY6934" fmla="*/ 2746910 h 6858000"/>
              <a:gd name="connsiteX6935" fmla="*/ 9009538 w 12192000"/>
              <a:gd name="connsiteY6935" fmla="*/ 2751767 h 6858000"/>
              <a:gd name="connsiteX6936" fmla="*/ 9008800 w 12192000"/>
              <a:gd name="connsiteY6936" fmla="*/ 2756623 h 6858000"/>
              <a:gd name="connsiteX6937" fmla="*/ 9002894 w 12192000"/>
              <a:gd name="connsiteY6937" fmla="*/ 2756623 h 6858000"/>
              <a:gd name="connsiteX6938" fmla="*/ 8996988 w 12192000"/>
              <a:gd name="connsiteY6938" fmla="*/ 2755814 h 6858000"/>
              <a:gd name="connsiteX6939" fmla="*/ 8988867 w 12192000"/>
              <a:gd name="connsiteY6939" fmla="*/ 2758242 h 6858000"/>
              <a:gd name="connsiteX6940" fmla="*/ 8983700 w 12192000"/>
              <a:gd name="connsiteY6940" fmla="*/ 2756623 h 6858000"/>
              <a:gd name="connsiteX6941" fmla="*/ 8972626 w 12192000"/>
              <a:gd name="connsiteY6941" fmla="*/ 2755814 h 6858000"/>
              <a:gd name="connsiteX6942" fmla="*/ 8965982 w 12192000"/>
              <a:gd name="connsiteY6942" fmla="*/ 2761480 h 6858000"/>
              <a:gd name="connsiteX6943" fmla="*/ 8961552 w 12192000"/>
              <a:gd name="connsiteY6943" fmla="*/ 2763099 h 6858000"/>
              <a:gd name="connsiteX6944" fmla="*/ 8960814 w 12192000"/>
              <a:gd name="connsiteY6944" fmla="*/ 2758647 h 6858000"/>
              <a:gd name="connsiteX6945" fmla="*/ 8949740 w 12192000"/>
              <a:gd name="connsiteY6945" fmla="*/ 2759456 h 6858000"/>
              <a:gd name="connsiteX6946" fmla="*/ 8934976 w 12192000"/>
              <a:gd name="connsiteY6946" fmla="*/ 2767550 h 6858000"/>
              <a:gd name="connsiteX6947" fmla="*/ 8930546 w 12192000"/>
              <a:gd name="connsiteY6947" fmla="*/ 2765527 h 6858000"/>
              <a:gd name="connsiteX6948" fmla="*/ 8931284 w 12192000"/>
              <a:gd name="connsiteY6948" fmla="*/ 2759051 h 6858000"/>
              <a:gd name="connsiteX6949" fmla="*/ 8922425 w 12192000"/>
              <a:gd name="connsiteY6949" fmla="*/ 2759051 h 6858000"/>
              <a:gd name="connsiteX6950" fmla="*/ 8920211 w 12192000"/>
              <a:gd name="connsiteY6950" fmla="*/ 2763099 h 6858000"/>
              <a:gd name="connsiteX6951" fmla="*/ 8912828 w 12192000"/>
              <a:gd name="connsiteY6951" fmla="*/ 2766741 h 6858000"/>
              <a:gd name="connsiteX6952" fmla="*/ 8895849 w 12192000"/>
              <a:gd name="connsiteY6952" fmla="*/ 2761075 h 6858000"/>
              <a:gd name="connsiteX6953" fmla="*/ 8884037 w 12192000"/>
              <a:gd name="connsiteY6953" fmla="*/ 2757028 h 6858000"/>
              <a:gd name="connsiteX6954" fmla="*/ 8878869 w 12192000"/>
              <a:gd name="connsiteY6954" fmla="*/ 2748934 h 6858000"/>
              <a:gd name="connsiteX6955" fmla="*/ 8872225 w 12192000"/>
              <a:gd name="connsiteY6955" fmla="*/ 2750148 h 6858000"/>
              <a:gd name="connsiteX6956" fmla="*/ 8870010 w 12192000"/>
              <a:gd name="connsiteY6956" fmla="*/ 2758242 h 6858000"/>
              <a:gd name="connsiteX6957" fmla="*/ 8867057 w 12192000"/>
              <a:gd name="connsiteY6957" fmla="*/ 2758242 h 6858000"/>
              <a:gd name="connsiteX6958" fmla="*/ 8859675 w 12192000"/>
              <a:gd name="connsiteY6958" fmla="*/ 2752981 h 6858000"/>
              <a:gd name="connsiteX6959" fmla="*/ 8855245 w 12192000"/>
              <a:gd name="connsiteY6959" fmla="*/ 2754195 h 6858000"/>
              <a:gd name="connsiteX6960" fmla="*/ 8847125 w 12192000"/>
              <a:gd name="connsiteY6960" fmla="*/ 2751362 h 6858000"/>
              <a:gd name="connsiteX6961" fmla="*/ 8824977 w 12192000"/>
              <a:gd name="connsiteY6961" fmla="*/ 2750957 h 6858000"/>
              <a:gd name="connsiteX6962" fmla="*/ 8809474 w 12192000"/>
              <a:gd name="connsiteY6962" fmla="*/ 2744482 h 6858000"/>
              <a:gd name="connsiteX6963" fmla="*/ 8782159 w 12192000"/>
              <a:gd name="connsiteY6963" fmla="*/ 2746101 h 6858000"/>
              <a:gd name="connsiteX6964" fmla="*/ 8768871 w 12192000"/>
              <a:gd name="connsiteY6964" fmla="*/ 2734769 h 6858000"/>
              <a:gd name="connsiteX6965" fmla="*/ 8764441 w 12192000"/>
              <a:gd name="connsiteY6965" fmla="*/ 2734364 h 6858000"/>
              <a:gd name="connsiteX6966" fmla="*/ 8753368 w 12192000"/>
              <a:gd name="connsiteY6966" fmla="*/ 2743672 h 6858000"/>
              <a:gd name="connsiteX6967" fmla="*/ 8743770 w 12192000"/>
              <a:gd name="connsiteY6967" fmla="*/ 2736792 h 6858000"/>
              <a:gd name="connsiteX6968" fmla="*/ 8732697 w 12192000"/>
              <a:gd name="connsiteY6968" fmla="*/ 2737197 h 6858000"/>
              <a:gd name="connsiteX6969" fmla="*/ 8706120 w 12192000"/>
              <a:gd name="connsiteY6969" fmla="*/ 2737602 h 6858000"/>
              <a:gd name="connsiteX6970" fmla="*/ 8704643 w 12192000"/>
              <a:gd name="connsiteY6970" fmla="*/ 2732745 h 6858000"/>
              <a:gd name="connsiteX6971" fmla="*/ 8698738 w 12192000"/>
              <a:gd name="connsiteY6971" fmla="*/ 2729103 h 6858000"/>
              <a:gd name="connsiteX6972" fmla="*/ 8697999 w 12192000"/>
              <a:gd name="connsiteY6972" fmla="*/ 2716961 h 6858000"/>
              <a:gd name="connsiteX6973" fmla="*/ 8688402 w 12192000"/>
              <a:gd name="connsiteY6973" fmla="*/ 2699558 h 6858000"/>
              <a:gd name="connsiteX6974" fmla="*/ 8683234 w 12192000"/>
              <a:gd name="connsiteY6974" fmla="*/ 2682965 h 6858000"/>
              <a:gd name="connsiteX6975" fmla="*/ 8673637 w 12192000"/>
              <a:gd name="connsiteY6975" fmla="*/ 2671228 h 6858000"/>
              <a:gd name="connsiteX6976" fmla="*/ 8672899 w 12192000"/>
              <a:gd name="connsiteY6976" fmla="*/ 2666372 h 6858000"/>
              <a:gd name="connsiteX6977" fmla="*/ 8668470 w 12192000"/>
              <a:gd name="connsiteY6977" fmla="*/ 2666777 h 6858000"/>
              <a:gd name="connsiteX6978" fmla="*/ 8668470 w 12192000"/>
              <a:gd name="connsiteY6978" fmla="*/ 2663539 h 6858000"/>
              <a:gd name="connsiteX6979" fmla="*/ 8651490 w 12192000"/>
              <a:gd name="connsiteY6979" fmla="*/ 2661515 h 6858000"/>
              <a:gd name="connsiteX6980" fmla="*/ 8641155 w 12192000"/>
              <a:gd name="connsiteY6980" fmla="*/ 2664348 h 6858000"/>
              <a:gd name="connsiteX6981" fmla="*/ 8627866 w 12192000"/>
              <a:gd name="connsiteY6981" fmla="*/ 2673252 h 6858000"/>
              <a:gd name="connsiteX6982" fmla="*/ 8617531 w 12192000"/>
              <a:gd name="connsiteY6982" fmla="*/ 2673657 h 6858000"/>
              <a:gd name="connsiteX6983" fmla="*/ 8616792 w 12192000"/>
              <a:gd name="connsiteY6983" fmla="*/ 2669610 h 6858000"/>
              <a:gd name="connsiteX6984" fmla="*/ 8616054 w 12192000"/>
              <a:gd name="connsiteY6984" fmla="*/ 2674466 h 6858000"/>
              <a:gd name="connsiteX6985" fmla="*/ 8595383 w 12192000"/>
              <a:gd name="connsiteY6985" fmla="*/ 2686608 h 6858000"/>
              <a:gd name="connsiteX6986" fmla="*/ 8578404 w 12192000"/>
              <a:gd name="connsiteY6986" fmla="*/ 2699558 h 6858000"/>
              <a:gd name="connsiteX6987" fmla="*/ 8558471 w 12192000"/>
              <a:gd name="connsiteY6987" fmla="*/ 2687417 h 6858000"/>
              <a:gd name="connsiteX6988" fmla="*/ 8542230 w 12192000"/>
              <a:gd name="connsiteY6988" fmla="*/ 2683775 h 6858000"/>
              <a:gd name="connsiteX6989" fmla="*/ 8529680 w 12192000"/>
              <a:gd name="connsiteY6989" fmla="*/ 2685393 h 6858000"/>
              <a:gd name="connsiteX6990" fmla="*/ 8525250 w 12192000"/>
              <a:gd name="connsiteY6990" fmla="*/ 2687822 h 6858000"/>
              <a:gd name="connsiteX6991" fmla="*/ 8507532 w 12192000"/>
              <a:gd name="connsiteY6991" fmla="*/ 2673657 h 6858000"/>
              <a:gd name="connsiteX6992" fmla="*/ 8499412 w 12192000"/>
              <a:gd name="connsiteY6992" fmla="*/ 2672443 h 6858000"/>
              <a:gd name="connsiteX6993" fmla="*/ 8491291 w 12192000"/>
              <a:gd name="connsiteY6993" fmla="*/ 2667586 h 6858000"/>
              <a:gd name="connsiteX6994" fmla="*/ 8480217 w 12192000"/>
              <a:gd name="connsiteY6994" fmla="*/ 2665158 h 6858000"/>
              <a:gd name="connsiteX6995" fmla="*/ 8465452 w 12192000"/>
              <a:gd name="connsiteY6995" fmla="*/ 2650993 h 6858000"/>
              <a:gd name="connsiteX6996" fmla="*/ 8471358 w 12192000"/>
              <a:gd name="connsiteY6996" fmla="*/ 2646136 h 6858000"/>
              <a:gd name="connsiteX6997" fmla="*/ 8469882 w 12192000"/>
              <a:gd name="connsiteY6997" fmla="*/ 2642089 h 6858000"/>
              <a:gd name="connsiteX6998" fmla="*/ 8460285 w 12192000"/>
              <a:gd name="connsiteY6998" fmla="*/ 2641279 h 6858000"/>
              <a:gd name="connsiteX6999" fmla="*/ 8458070 w 12192000"/>
              <a:gd name="connsiteY6999" fmla="*/ 2638042 h 6858000"/>
              <a:gd name="connsiteX7000" fmla="*/ 8442567 w 12192000"/>
              <a:gd name="connsiteY7000" fmla="*/ 2637232 h 6858000"/>
              <a:gd name="connsiteX7001" fmla="*/ 8437399 w 12192000"/>
              <a:gd name="connsiteY7001" fmla="*/ 2632376 h 6858000"/>
              <a:gd name="connsiteX7002" fmla="*/ 8424111 w 12192000"/>
              <a:gd name="connsiteY7002" fmla="*/ 2628329 h 6858000"/>
              <a:gd name="connsiteX7003" fmla="*/ 8406393 w 12192000"/>
              <a:gd name="connsiteY7003" fmla="*/ 2630352 h 6858000"/>
              <a:gd name="connsiteX7004" fmla="*/ 8396058 w 12192000"/>
              <a:gd name="connsiteY7004" fmla="*/ 2624686 h 6858000"/>
              <a:gd name="connsiteX7005" fmla="*/ 8381293 w 12192000"/>
              <a:gd name="connsiteY7005" fmla="*/ 2593523 h 6858000"/>
              <a:gd name="connsiteX7006" fmla="*/ 8379078 w 12192000"/>
              <a:gd name="connsiteY7006" fmla="*/ 2586238 h 6858000"/>
              <a:gd name="connsiteX7007" fmla="*/ 8374648 w 12192000"/>
              <a:gd name="connsiteY7007" fmla="*/ 2587857 h 6858000"/>
              <a:gd name="connsiteX7008" fmla="*/ 8365790 w 12192000"/>
              <a:gd name="connsiteY7008" fmla="*/ 2580977 h 6858000"/>
              <a:gd name="connsiteX7009" fmla="*/ 8368004 w 12192000"/>
              <a:gd name="connsiteY7009" fmla="*/ 2578549 h 6858000"/>
              <a:gd name="connsiteX7010" fmla="*/ 8370957 w 12192000"/>
              <a:gd name="connsiteY7010" fmla="*/ 2580572 h 6858000"/>
              <a:gd name="connsiteX7011" fmla="*/ 8374648 w 12192000"/>
              <a:gd name="connsiteY7011" fmla="*/ 2580572 h 6858000"/>
              <a:gd name="connsiteX7012" fmla="*/ 8369481 w 12192000"/>
              <a:gd name="connsiteY7012" fmla="*/ 2572073 h 6858000"/>
              <a:gd name="connsiteX7013" fmla="*/ 8362098 w 12192000"/>
              <a:gd name="connsiteY7013" fmla="*/ 2573287 h 6858000"/>
              <a:gd name="connsiteX7014" fmla="*/ 8356931 w 12192000"/>
              <a:gd name="connsiteY7014" fmla="*/ 2570050 h 6858000"/>
              <a:gd name="connsiteX7015" fmla="*/ 8355454 w 12192000"/>
              <a:gd name="connsiteY7015" fmla="*/ 2555885 h 6858000"/>
              <a:gd name="connsiteX7016" fmla="*/ 8336998 w 12192000"/>
              <a:gd name="connsiteY7016" fmla="*/ 2535649 h 6858000"/>
              <a:gd name="connsiteX7017" fmla="*/ 8336260 w 12192000"/>
              <a:gd name="connsiteY7017" fmla="*/ 2526745 h 6858000"/>
              <a:gd name="connsiteX7018" fmla="*/ 8325924 w 12192000"/>
              <a:gd name="connsiteY7018" fmla="*/ 2514199 h 6858000"/>
              <a:gd name="connsiteX7019" fmla="*/ 8320018 w 12192000"/>
              <a:gd name="connsiteY7019" fmla="*/ 2511771 h 6858000"/>
              <a:gd name="connsiteX7020" fmla="*/ 8304515 w 12192000"/>
              <a:gd name="connsiteY7020" fmla="*/ 2523508 h 6858000"/>
              <a:gd name="connsiteX7021" fmla="*/ 8300086 w 12192000"/>
              <a:gd name="connsiteY7021" fmla="*/ 2523103 h 6858000"/>
              <a:gd name="connsiteX7022" fmla="*/ 8294918 w 12192000"/>
              <a:gd name="connsiteY7022" fmla="*/ 2514604 h 6858000"/>
              <a:gd name="connsiteX7023" fmla="*/ 8290489 w 12192000"/>
              <a:gd name="connsiteY7023" fmla="*/ 2516627 h 6858000"/>
              <a:gd name="connsiteX7024" fmla="*/ 8279415 w 12192000"/>
              <a:gd name="connsiteY7024" fmla="*/ 2511771 h 6858000"/>
              <a:gd name="connsiteX7025" fmla="*/ 8280892 w 12192000"/>
              <a:gd name="connsiteY7025" fmla="*/ 2506510 h 6858000"/>
              <a:gd name="connsiteX7026" fmla="*/ 8282368 w 12192000"/>
              <a:gd name="connsiteY7026" fmla="*/ 2501248 h 6858000"/>
              <a:gd name="connsiteX7027" fmla="*/ 8280153 w 12192000"/>
              <a:gd name="connsiteY7027" fmla="*/ 2504081 h 6858000"/>
              <a:gd name="connsiteX7028" fmla="*/ 8273509 w 12192000"/>
              <a:gd name="connsiteY7028" fmla="*/ 2504081 h 6858000"/>
              <a:gd name="connsiteX7029" fmla="*/ 8266865 w 12192000"/>
              <a:gd name="connsiteY7029" fmla="*/ 2503677 h 6858000"/>
              <a:gd name="connsiteX7030" fmla="*/ 8274986 w 12192000"/>
              <a:gd name="connsiteY7030" fmla="*/ 2509343 h 6858000"/>
              <a:gd name="connsiteX7031" fmla="*/ 8274247 w 12192000"/>
              <a:gd name="connsiteY7031" fmla="*/ 2517842 h 6858000"/>
              <a:gd name="connsiteX7032" fmla="*/ 8268341 w 12192000"/>
              <a:gd name="connsiteY7032" fmla="*/ 2522293 h 6858000"/>
              <a:gd name="connsiteX7033" fmla="*/ 8262435 w 12192000"/>
              <a:gd name="connsiteY7033" fmla="*/ 2522698 h 6858000"/>
              <a:gd name="connsiteX7034" fmla="*/ 8255053 w 12192000"/>
              <a:gd name="connsiteY7034" fmla="*/ 2513794 h 6858000"/>
              <a:gd name="connsiteX7035" fmla="*/ 8255791 w 12192000"/>
              <a:gd name="connsiteY7035" fmla="*/ 2510961 h 6858000"/>
              <a:gd name="connsiteX7036" fmla="*/ 8250624 w 12192000"/>
              <a:gd name="connsiteY7036" fmla="*/ 2512580 h 6858000"/>
              <a:gd name="connsiteX7037" fmla="*/ 8245456 w 12192000"/>
              <a:gd name="connsiteY7037" fmla="*/ 2514604 h 6858000"/>
              <a:gd name="connsiteX7038" fmla="*/ 8240288 w 12192000"/>
              <a:gd name="connsiteY7038" fmla="*/ 2525531 h 6858000"/>
              <a:gd name="connsiteX7039" fmla="*/ 8239550 w 12192000"/>
              <a:gd name="connsiteY7039" fmla="*/ 2527959 h 6858000"/>
              <a:gd name="connsiteX7040" fmla="*/ 8243979 w 12192000"/>
              <a:gd name="connsiteY7040" fmla="*/ 2548600 h 6858000"/>
              <a:gd name="connsiteX7041" fmla="*/ 8215926 w 12192000"/>
              <a:gd name="connsiteY7041" fmla="*/ 2553456 h 6858000"/>
              <a:gd name="connsiteX7042" fmla="*/ 8235120 w 12192000"/>
              <a:gd name="connsiteY7042" fmla="*/ 2565598 h 6858000"/>
              <a:gd name="connsiteX7043" fmla="*/ 8237335 w 12192000"/>
              <a:gd name="connsiteY7043" fmla="*/ 2561146 h 6858000"/>
              <a:gd name="connsiteX7044" fmla="*/ 8241026 w 12192000"/>
              <a:gd name="connsiteY7044" fmla="*/ 2568431 h 6858000"/>
              <a:gd name="connsiteX7045" fmla="*/ 8241026 w 12192000"/>
              <a:gd name="connsiteY7045" fmla="*/ 2575716 h 6858000"/>
              <a:gd name="connsiteX7046" fmla="*/ 8246932 w 12192000"/>
              <a:gd name="connsiteY7046" fmla="*/ 2581786 h 6858000"/>
              <a:gd name="connsiteX7047" fmla="*/ 8244718 w 12192000"/>
              <a:gd name="connsiteY7047" fmla="*/ 2581786 h 6858000"/>
              <a:gd name="connsiteX7048" fmla="*/ 8243241 w 12192000"/>
              <a:gd name="connsiteY7048" fmla="*/ 2583001 h 6858000"/>
              <a:gd name="connsiteX7049" fmla="*/ 8248409 w 12192000"/>
              <a:gd name="connsiteY7049" fmla="*/ 2588667 h 6858000"/>
              <a:gd name="connsiteX7050" fmla="*/ 8252100 w 12192000"/>
              <a:gd name="connsiteY7050" fmla="*/ 2593118 h 6858000"/>
              <a:gd name="connsiteX7051" fmla="*/ 8255791 w 12192000"/>
              <a:gd name="connsiteY7051" fmla="*/ 2591500 h 6858000"/>
              <a:gd name="connsiteX7052" fmla="*/ 8255791 w 12192000"/>
              <a:gd name="connsiteY7052" fmla="*/ 2599189 h 6858000"/>
              <a:gd name="connsiteX7053" fmla="*/ 8261697 w 12192000"/>
              <a:gd name="connsiteY7053" fmla="*/ 2602427 h 6858000"/>
              <a:gd name="connsiteX7054" fmla="*/ 8266865 w 12192000"/>
              <a:gd name="connsiteY7054" fmla="*/ 2613354 h 6858000"/>
              <a:gd name="connsiteX7055" fmla="*/ 8276462 w 12192000"/>
              <a:gd name="connsiteY7055" fmla="*/ 2636828 h 6858000"/>
              <a:gd name="connsiteX7056" fmla="*/ 8293442 w 12192000"/>
              <a:gd name="connsiteY7056" fmla="*/ 2640470 h 6858000"/>
              <a:gd name="connsiteX7057" fmla="*/ 8301562 w 12192000"/>
              <a:gd name="connsiteY7057" fmla="*/ 2642089 h 6858000"/>
              <a:gd name="connsiteX7058" fmla="*/ 8305992 w 12192000"/>
              <a:gd name="connsiteY7058" fmla="*/ 2647755 h 6858000"/>
              <a:gd name="connsiteX7059" fmla="*/ 8301562 w 12192000"/>
              <a:gd name="connsiteY7059" fmla="*/ 2644922 h 6858000"/>
              <a:gd name="connsiteX7060" fmla="*/ 8298609 w 12192000"/>
              <a:gd name="connsiteY7060" fmla="*/ 2645731 h 6858000"/>
              <a:gd name="connsiteX7061" fmla="*/ 8297871 w 12192000"/>
              <a:gd name="connsiteY7061" fmla="*/ 2648969 h 6858000"/>
              <a:gd name="connsiteX7062" fmla="*/ 8305254 w 12192000"/>
              <a:gd name="connsiteY7062" fmla="*/ 2656254 h 6858000"/>
              <a:gd name="connsiteX7063" fmla="*/ 8311160 w 12192000"/>
              <a:gd name="connsiteY7063" fmla="*/ 2656659 h 6858000"/>
              <a:gd name="connsiteX7064" fmla="*/ 8327401 w 12192000"/>
              <a:gd name="connsiteY7064" fmla="*/ 2678109 h 6858000"/>
              <a:gd name="connsiteX7065" fmla="*/ 8331830 w 12192000"/>
              <a:gd name="connsiteY7065" fmla="*/ 2678109 h 6858000"/>
              <a:gd name="connsiteX7066" fmla="*/ 8338475 w 12192000"/>
              <a:gd name="connsiteY7066" fmla="*/ 2687012 h 6858000"/>
              <a:gd name="connsiteX7067" fmla="*/ 8338475 w 12192000"/>
              <a:gd name="connsiteY7067" fmla="*/ 2692274 h 6858000"/>
              <a:gd name="connsiteX7068" fmla="*/ 8347333 w 12192000"/>
              <a:gd name="connsiteY7068" fmla="*/ 2714533 h 6858000"/>
              <a:gd name="connsiteX7069" fmla="*/ 8347333 w 12192000"/>
              <a:gd name="connsiteY7069" fmla="*/ 2719794 h 6858000"/>
              <a:gd name="connsiteX7070" fmla="*/ 8341428 w 12192000"/>
              <a:gd name="connsiteY7070" fmla="*/ 2718580 h 6858000"/>
              <a:gd name="connsiteX7071" fmla="*/ 8348072 w 12192000"/>
              <a:gd name="connsiteY7071" fmla="*/ 2729507 h 6858000"/>
              <a:gd name="connsiteX7072" fmla="*/ 8373172 w 12192000"/>
              <a:gd name="connsiteY7072" fmla="*/ 2758647 h 6858000"/>
              <a:gd name="connsiteX7073" fmla="*/ 8375387 w 12192000"/>
              <a:gd name="connsiteY7073" fmla="*/ 2770788 h 6858000"/>
              <a:gd name="connsiteX7074" fmla="*/ 8384246 w 12192000"/>
              <a:gd name="connsiteY7074" fmla="*/ 2781311 h 6858000"/>
              <a:gd name="connsiteX7075" fmla="*/ 8386460 w 12192000"/>
              <a:gd name="connsiteY7075" fmla="*/ 2779692 h 6858000"/>
              <a:gd name="connsiteX7076" fmla="*/ 8389413 w 12192000"/>
              <a:gd name="connsiteY7076" fmla="*/ 2778073 h 6858000"/>
              <a:gd name="connsiteX7077" fmla="*/ 8389413 w 12192000"/>
              <a:gd name="connsiteY7077" fmla="*/ 2768765 h 6858000"/>
              <a:gd name="connsiteX7078" fmla="*/ 8385722 w 12192000"/>
              <a:gd name="connsiteY7078" fmla="*/ 2765122 h 6858000"/>
              <a:gd name="connsiteX7079" fmla="*/ 8383507 w 12192000"/>
              <a:gd name="connsiteY7079" fmla="*/ 2758242 h 6858000"/>
              <a:gd name="connsiteX7080" fmla="*/ 8384984 w 12192000"/>
              <a:gd name="connsiteY7080" fmla="*/ 2744482 h 6858000"/>
              <a:gd name="connsiteX7081" fmla="*/ 8389413 w 12192000"/>
              <a:gd name="connsiteY7081" fmla="*/ 2744482 h 6858000"/>
              <a:gd name="connsiteX7082" fmla="*/ 8391628 w 12192000"/>
              <a:gd name="connsiteY7082" fmla="*/ 2746101 h 6858000"/>
              <a:gd name="connsiteX7083" fmla="*/ 8389413 w 12192000"/>
              <a:gd name="connsiteY7083" fmla="*/ 2732340 h 6858000"/>
              <a:gd name="connsiteX7084" fmla="*/ 8391628 w 12192000"/>
              <a:gd name="connsiteY7084" fmla="*/ 2732340 h 6858000"/>
              <a:gd name="connsiteX7085" fmla="*/ 8389413 w 12192000"/>
              <a:gd name="connsiteY7085" fmla="*/ 2725055 h 6858000"/>
              <a:gd name="connsiteX7086" fmla="*/ 8393105 w 12192000"/>
              <a:gd name="connsiteY7086" fmla="*/ 2722627 h 6858000"/>
              <a:gd name="connsiteX7087" fmla="*/ 8393105 w 12192000"/>
              <a:gd name="connsiteY7087" fmla="*/ 2718985 h 6858000"/>
              <a:gd name="connsiteX7088" fmla="*/ 8396796 w 12192000"/>
              <a:gd name="connsiteY7088" fmla="*/ 2718580 h 6858000"/>
              <a:gd name="connsiteX7089" fmla="*/ 8398272 w 12192000"/>
              <a:gd name="connsiteY7089" fmla="*/ 2714128 h 6858000"/>
              <a:gd name="connsiteX7090" fmla="*/ 8401963 w 12192000"/>
              <a:gd name="connsiteY7090" fmla="*/ 2714128 h 6858000"/>
              <a:gd name="connsiteX7091" fmla="*/ 8410822 w 12192000"/>
              <a:gd name="connsiteY7091" fmla="*/ 2720604 h 6858000"/>
              <a:gd name="connsiteX7092" fmla="*/ 8411561 w 12192000"/>
              <a:gd name="connsiteY7092" fmla="*/ 2725460 h 6858000"/>
              <a:gd name="connsiteX7093" fmla="*/ 8415252 w 12192000"/>
              <a:gd name="connsiteY7093" fmla="*/ 2725460 h 6858000"/>
              <a:gd name="connsiteX7094" fmla="*/ 8417467 w 12192000"/>
              <a:gd name="connsiteY7094" fmla="*/ 2728698 h 6858000"/>
              <a:gd name="connsiteX7095" fmla="*/ 8413775 w 12192000"/>
              <a:gd name="connsiteY7095" fmla="*/ 2743672 h 6858000"/>
              <a:gd name="connsiteX7096" fmla="*/ 8411561 w 12192000"/>
              <a:gd name="connsiteY7096" fmla="*/ 2743672 h 6858000"/>
              <a:gd name="connsiteX7097" fmla="*/ 8413775 w 12192000"/>
              <a:gd name="connsiteY7097" fmla="*/ 2759051 h 6858000"/>
              <a:gd name="connsiteX7098" fmla="*/ 8416728 w 12192000"/>
              <a:gd name="connsiteY7098" fmla="*/ 2759051 h 6858000"/>
              <a:gd name="connsiteX7099" fmla="*/ 8422634 w 12192000"/>
              <a:gd name="connsiteY7099" fmla="*/ 2768360 h 6858000"/>
              <a:gd name="connsiteX7100" fmla="*/ 8418943 w 12192000"/>
              <a:gd name="connsiteY7100" fmla="*/ 2790619 h 6858000"/>
              <a:gd name="connsiteX7101" fmla="*/ 8413037 w 12192000"/>
              <a:gd name="connsiteY7101" fmla="*/ 2791833 h 6858000"/>
              <a:gd name="connsiteX7102" fmla="*/ 8413037 w 12192000"/>
              <a:gd name="connsiteY7102" fmla="*/ 2792238 h 6858000"/>
              <a:gd name="connsiteX7103" fmla="*/ 8414514 w 12192000"/>
              <a:gd name="connsiteY7103" fmla="*/ 2794262 h 6858000"/>
              <a:gd name="connsiteX7104" fmla="*/ 8422634 w 12192000"/>
              <a:gd name="connsiteY7104" fmla="*/ 2793452 h 6858000"/>
              <a:gd name="connsiteX7105" fmla="*/ 8418205 w 12192000"/>
              <a:gd name="connsiteY7105" fmla="*/ 2798713 h 6858000"/>
              <a:gd name="connsiteX7106" fmla="*/ 8417467 w 12192000"/>
              <a:gd name="connsiteY7106" fmla="*/ 2803165 h 6858000"/>
              <a:gd name="connsiteX7107" fmla="*/ 8422634 w 12192000"/>
              <a:gd name="connsiteY7107" fmla="*/ 2810450 h 6858000"/>
              <a:gd name="connsiteX7108" fmla="*/ 8424849 w 12192000"/>
              <a:gd name="connsiteY7108" fmla="*/ 2809641 h 6858000"/>
              <a:gd name="connsiteX7109" fmla="*/ 8429279 w 12192000"/>
              <a:gd name="connsiteY7109" fmla="*/ 2812069 h 6858000"/>
              <a:gd name="connsiteX7110" fmla="*/ 8432970 w 12192000"/>
              <a:gd name="connsiteY7110" fmla="*/ 2807617 h 6858000"/>
              <a:gd name="connsiteX7111" fmla="*/ 8436661 w 12192000"/>
              <a:gd name="connsiteY7111" fmla="*/ 2828662 h 6858000"/>
              <a:gd name="connsiteX7112" fmla="*/ 8444043 w 12192000"/>
              <a:gd name="connsiteY7112" fmla="*/ 2825425 h 6858000"/>
              <a:gd name="connsiteX7113" fmla="*/ 8451426 w 12192000"/>
              <a:gd name="connsiteY7113" fmla="*/ 2826234 h 6858000"/>
              <a:gd name="connsiteX7114" fmla="*/ 8459547 w 12192000"/>
              <a:gd name="connsiteY7114" fmla="*/ 2828258 h 6858000"/>
              <a:gd name="connsiteX7115" fmla="*/ 8480217 w 12192000"/>
              <a:gd name="connsiteY7115" fmla="*/ 2813688 h 6858000"/>
              <a:gd name="connsiteX7116" fmla="*/ 8497197 w 12192000"/>
              <a:gd name="connsiteY7116" fmla="*/ 2817330 h 6858000"/>
              <a:gd name="connsiteX7117" fmla="*/ 8503841 w 12192000"/>
              <a:gd name="connsiteY7117" fmla="*/ 2815711 h 6858000"/>
              <a:gd name="connsiteX7118" fmla="*/ 8508271 w 12192000"/>
              <a:gd name="connsiteY7118" fmla="*/ 2817735 h 6858000"/>
              <a:gd name="connsiteX7119" fmla="*/ 8517868 w 12192000"/>
              <a:gd name="connsiteY7119" fmla="*/ 2817330 h 6858000"/>
              <a:gd name="connsiteX7120" fmla="*/ 8522297 w 12192000"/>
              <a:gd name="connsiteY7120" fmla="*/ 2822187 h 6858000"/>
              <a:gd name="connsiteX7121" fmla="*/ 8533371 w 12192000"/>
              <a:gd name="connsiteY7121" fmla="*/ 2821377 h 6858000"/>
              <a:gd name="connsiteX7122" fmla="*/ 8548136 w 12192000"/>
              <a:gd name="connsiteY7122" fmla="*/ 2818949 h 6858000"/>
              <a:gd name="connsiteX7123" fmla="*/ 8549612 w 12192000"/>
              <a:gd name="connsiteY7123" fmla="*/ 2814902 h 6858000"/>
              <a:gd name="connsiteX7124" fmla="*/ 8553303 w 12192000"/>
              <a:gd name="connsiteY7124" fmla="*/ 2814093 h 6858000"/>
              <a:gd name="connsiteX7125" fmla="*/ 8552565 w 12192000"/>
              <a:gd name="connsiteY7125" fmla="*/ 2806808 h 6858000"/>
              <a:gd name="connsiteX7126" fmla="*/ 8558471 w 12192000"/>
              <a:gd name="connsiteY7126" fmla="*/ 2806808 h 6858000"/>
              <a:gd name="connsiteX7127" fmla="*/ 8562901 w 12192000"/>
              <a:gd name="connsiteY7127" fmla="*/ 2803975 h 6858000"/>
              <a:gd name="connsiteX7128" fmla="*/ 8567330 w 12192000"/>
              <a:gd name="connsiteY7128" fmla="*/ 2809641 h 6858000"/>
              <a:gd name="connsiteX7129" fmla="*/ 8579880 w 12192000"/>
              <a:gd name="connsiteY7129" fmla="*/ 2797499 h 6858000"/>
              <a:gd name="connsiteX7130" fmla="*/ 8577666 w 12192000"/>
              <a:gd name="connsiteY7130" fmla="*/ 2791833 h 6858000"/>
              <a:gd name="connsiteX7131" fmla="*/ 8573236 w 12192000"/>
              <a:gd name="connsiteY7131" fmla="*/ 2790214 h 6858000"/>
              <a:gd name="connsiteX7132" fmla="*/ 8577666 w 12192000"/>
              <a:gd name="connsiteY7132" fmla="*/ 2783739 h 6858000"/>
              <a:gd name="connsiteX7133" fmla="*/ 8606457 w 12192000"/>
              <a:gd name="connsiteY7133" fmla="*/ 2761075 h 6858000"/>
              <a:gd name="connsiteX7134" fmla="*/ 8606457 w 12192000"/>
              <a:gd name="connsiteY7134" fmla="*/ 2748529 h 6858000"/>
              <a:gd name="connsiteX7135" fmla="*/ 8637463 w 12192000"/>
              <a:gd name="connsiteY7135" fmla="*/ 2731531 h 6858000"/>
              <a:gd name="connsiteX7136" fmla="*/ 8640416 w 12192000"/>
              <a:gd name="connsiteY7136" fmla="*/ 2727079 h 6858000"/>
              <a:gd name="connsiteX7137" fmla="*/ 8640416 w 12192000"/>
              <a:gd name="connsiteY7137" fmla="*/ 2720199 h 6858000"/>
              <a:gd name="connsiteX7138" fmla="*/ 8640416 w 12192000"/>
              <a:gd name="connsiteY7138" fmla="*/ 2716152 h 6858000"/>
              <a:gd name="connsiteX7139" fmla="*/ 8641893 w 12192000"/>
              <a:gd name="connsiteY7139" fmla="*/ 2712105 h 6858000"/>
              <a:gd name="connsiteX7140" fmla="*/ 8644846 w 12192000"/>
              <a:gd name="connsiteY7140" fmla="*/ 2714938 h 6858000"/>
              <a:gd name="connsiteX7141" fmla="*/ 8647060 w 12192000"/>
              <a:gd name="connsiteY7141" fmla="*/ 2712105 h 6858000"/>
              <a:gd name="connsiteX7142" fmla="*/ 8649275 w 12192000"/>
              <a:gd name="connsiteY7142" fmla="*/ 2699558 h 6858000"/>
              <a:gd name="connsiteX7143" fmla="*/ 8653705 w 12192000"/>
              <a:gd name="connsiteY7143" fmla="*/ 2699963 h 6858000"/>
              <a:gd name="connsiteX7144" fmla="*/ 8657396 w 12192000"/>
              <a:gd name="connsiteY7144" fmla="*/ 2698749 h 6858000"/>
              <a:gd name="connsiteX7145" fmla="*/ 8659611 w 12192000"/>
              <a:gd name="connsiteY7145" fmla="*/ 2702391 h 6858000"/>
              <a:gd name="connsiteX7146" fmla="*/ 8657396 w 12192000"/>
              <a:gd name="connsiteY7146" fmla="*/ 2701987 h 6858000"/>
              <a:gd name="connsiteX7147" fmla="*/ 8655181 w 12192000"/>
              <a:gd name="connsiteY7147" fmla="*/ 2703606 h 6858000"/>
              <a:gd name="connsiteX7148" fmla="*/ 8658134 w 12192000"/>
              <a:gd name="connsiteY7148" fmla="*/ 2706439 h 6858000"/>
              <a:gd name="connsiteX7149" fmla="*/ 8655919 w 12192000"/>
              <a:gd name="connsiteY7149" fmla="*/ 2711700 h 6858000"/>
              <a:gd name="connsiteX7150" fmla="*/ 8658134 w 12192000"/>
              <a:gd name="connsiteY7150" fmla="*/ 2712914 h 6858000"/>
              <a:gd name="connsiteX7151" fmla="*/ 8656658 w 12192000"/>
              <a:gd name="connsiteY7151" fmla="*/ 2725865 h 6858000"/>
              <a:gd name="connsiteX7152" fmla="*/ 8652966 w 12192000"/>
              <a:gd name="connsiteY7152" fmla="*/ 2733150 h 6858000"/>
              <a:gd name="connsiteX7153" fmla="*/ 8652228 w 12192000"/>
              <a:gd name="connsiteY7153" fmla="*/ 2738816 h 6858000"/>
              <a:gd name="connsiteX7154" fmla="*/ 8652228 w 12192000"/>
              <a:gd name="connsiteY7154" fmla="*/ 2740030 h 6858000"/>
              <a:gd name="connsiteX7155" fmla="*/ 8655181 w 12192000"/>
              <a:gd name="connsiteY7155" fmla="*/ 2742053 h 6858000"/>
              <a:gd name="connsiteX7156" fmla="*/ 8659611 w 12192000"/>
              <a:gd name="connsiteY7156" fmla="*/ 2740839 h 6858000"/>
              <a:gd name="connsiteX7157" fmla="*/ 8661087 w 12192000"/>
              <a:gd name="connsiteY7157" fmla="*/ 2746910 h 6858000"/>
              <a:gd name="connsiteX7158" fmla="*/ 8662564 w 12192000"/>
              <a:gd name="connsiteY7158" fmla="*/ 2758242 h 6858000"/>
              <a:gd name="connsiteX7159" fmla="*/ 8664778 w 12192000"/>
              <a:gd name="connsiteY7159" fmla="*/ 2785763 h 6858000"/>
              <a:gd name="connsiteX7160" fmla="*/ 8681758 w 12192000"/>
              <a:gd name="connsiteY7160" fmla="*/ 2804784 h 6858000"/>
              <a:gd name="connsiteX7161" fmla="*/ 8683234 w 12192000"/>
              <a:gd name="connsiteY7161" fmla="*/ 2810855 h 6858000"/>
              <a:gd name="connsiteX7162" fmla="*/ 8710549 w 12192000"/>
              <a:gd name="connsiteY7162" fmla="*/ 2832305 h 6858000"/>
              <a:gd name="connsiteX7163" fmla="*/ 8723100 w 12192000"/>
              <a:gd name="connsiteY7163" fmla="*/ 2835542 h 6858000"/>
              <a:gd name="connsiteX7164" fmla="*/ 8729744 w 12192000"/>
              <a:gd name="connsiteY7164" fmla="*/ 2832709 h 6858000"/>
              <a:gd name="connsiteX7165" fmla="*/ 8739341 w 12192000"/>
              <a:gd name="connsiteY7165" fmla="*/ 2832305 h 6858000"/>
              <a:gd name="connsiteX7166" fmla="*/ 8761488 w 12192000"/>
              <a:gd name="connsiteY7166" fmla="*/ 2836352 h 6858000"/>
              <a:gd name="connsiteX7167" fmla="*/ 8774038 w 12192000"/>
              <a:gd name="connsiteY7167" fmla="*/ 2833924 h 6858000"/>
              <a:gd name="connsiteX7168" fmla="*/ 8780683 w 12192000"/>
              <a:gd name="connsiteY7168" fmla="*/ 2834328 h 6858000"/>
              <a:gd name="connsiteX7169" fmla="*/ 8794709 w 12192000"/>
              <a:gd name="connsiteY7169" fmla="*/ 2851326 h 6858000"/>
              <a:gd name="connsiteX7170" fmla="*/ 8798400 w 12192000"/>
              <a:gd name="connsiteY7170" fmla="*/ 2863063 h 6858000"/>
              <a:gd name="connsiteX7171" fmla="*/ 8806521 w 12192000"/>
              <a:gd name="connsiteY7171" fmla="*/ 2870348 h 6858000"/>
              <a:gd name="connsiteX7172" fmla="*/ 8811689 w 12192000"/>
              <a:gd name="connsiteY7172" fmla="*/ 2878847 h 6858000"/>
              <a:gd name="connsiteX7173" fmla="*/ 8830145 w 12192000"/>
              <a:gd name="connsiteY7173" fmla="*/ 2892607 h 6858000"/>
              <a:gd name="connsiteX7174" fmla="*/ 8839004 w 12192000"/>
              <a:gd name="connsiteY7174" fmla="*/ 2894226 h 6858000"/>
              <a:gd name="connsiteX7175" fmla="*/ 8841957 w 12192000"/>
              <a:gd name="connsiteY7175" fmla="*/ 2897464 h 6858000"/>
              <a:gd name="connsiteX7176" fmla="*/ 8841219 w 12192000"/>
              <a:gd name="connsiteY7176" fmla="*/ 2906368 h 6858000"/>
              <a:gd name="connsiteX7177" fmla="*/ 8835313 w 12192000"/>
              <a:gd name="connsiteY7177" fmla="*/ 2916081 h 6858000"/>
              <a:gd name="connsiteX7178" fmla="*/ 8836789 w 12192000"/>
              <a:gd name="connsiteY7178" fmla="*/ 2922151 h 6858000"/>
              <a:gd name="connsiteX7179" fmla="*/ 8834574 w 12192000"/>
              <a:gd name="connsiteY7179" fmla="*/ 2929032 h 6858000"/>
              <a:gd name="connsiteX7180" fmla="*/ 8816118 w 12192000"/>
              <a:gd name="connsiteY7180" fmla="*/ 2956147 h 6858000"/>
              <a:gd name="connsiteX7181" fmla="*/ 8804306 w 12192000"/>
              <a:gd name="connsiteY7181" fmla="*/ 2966265 h 6858000"/>
              <a:gd name="connsiteX7182" fmla="*/ 8798400 w 12192000"/>
              <a:gd name="connsiteY7182" fmla="*/ 2976788 h 6858000"/>
              <a:gd name="connsiteX7183" fmla="*/ 8793233 w 12192000"/>
              <a:gd name="connsiteY7183" fmla="*/ 2981644 h 6858000"/>
              <a:gd name="connsiteX7184" fmla="*/ 8787327 w 12192000"/>
              <a:gd name="connsiteY7184" fmla="*/ 2999047 h 6858000"/>
              <a:gd name="connsiteX7185" fmla="*/ 8781421 w 12192000"/>
              <a:gd name="connsiteY7185" fmla="*/ 2998642 h 6858000"/>
              <a:gd name="connsiteX7186" fmla="*/ 8776253 w 12192000"/>
              <a:gd name="connsiteY7186" fmla="*/ 2995809 h 6858000"/>
              <a:gd name="connsiteX7187" fmla="*/ 8776991 w 12192000"/>
              <a:gd name="connsiteY7187" fmla="*/ 2990953 h 6858000"/>
              <a:gd name="connsiteX7188" fmla="*/ 8779944 w 12192000"/>
              <a:gd name="connsiteY7188" fmla="*/ 2986501 h 6858000"/>
              <a:gd name="connsiteX7189" fmla="*/ 8774777 w 12192000"/>
              <a:gd name="connsiteY7189" fmla="*/ 2984882 h 6858000"/>
              <a:gd name="connsiteX7190" fmla="*/ 8770347 w 12192000"/>
              <a:gd name="connsiteY7190" fmla="*/ 2988525 h 6858000"/>
              <a:gd name="connsiteX7191" fmla="*/ 8764441 w 12192000"/>
              <a:gd name="connsiteY7191" fmla="*/ 2998642 h 6858000"/>
              <a:gd name="connsiteX7192" fmla="*/ 8762226 w 12192000"/>
              <a:gd name="connsiteY7192" fmla="*/ 2999047 h 6858000"/>
              <a:gd name="connsiteX7193" fmla="*/ 8765179 w 12192000"/>
              <a:gd name="connsiteY7193" fmla="*/ 3005118 h 6858000"/>
              <a:gd name="connsiteX7194" fmla="*/ 8760012 w 12192000"/>
              <a:gd name="connsiteY7194" fmla="*/ 3006332 h 6858000"/>
              <a:gd name="connsiteX7195" fmla="*/ 8751153 w 12192000"/>
              <a:gd name="connsiteY7195" fmla="*/ 3021306 h 6858000"/>
              <a:gd name="connsiteX7196" fmla="*/ 8751153 w 12192000"/>
              <a:gd name="connsiteY7196" fmla="*/ 3029401 h 6858000"/>
              <a:gd name="connsiteX7197" fmla="*/ 8748200 w 12192000"/>
              <a:gd name="connsiteY7197" fmla="*/ 3036686 h 6858000"/>
              <a:gd name="connsiteX7198" fmla="*/ 8750415 w 12192000"/>
              <a:gd name="connsiteY7198" fmla="*/ 3037090 h 6858000"/>
              <a:gd name="connsiteX7199" fmla="*/ 8754844 w 12192000"/>
              <a:gd name="connsiteY7199" fmla="*/ 3045589 h 6858000"/>
              <a:gd name="connsiteX7200" fmla="*/ 8751891 w 12192000"/>
              <a:gd name="connsiteY7200" fmla="*/ 3045994 h 6858000"/>
              <a:gd name="connsiteX7201" fmla="*/ 8758535 w 12192000"/>
              <a:gd name="connsiteY7201" fmla="*/ 3062587 h 6858000"/>
              <a:gd name="connsiteX7202" fmla="*/ 8762226 w 12192000"/>
              <a:gd name="connsiteY7202" fmla="*/ 3065825 h 6858000"/>
              <a:gd name="connsiteX7203" fmla="*/ 8760750 w 12192000"/>
              <a:gd name="connsiteY7203" fmla="*/ 3070277 h 6858000"/>
              <a:gd name="connsiteX7204" fmla="*/ 8735650 w 12192000"/>
              <a:gd name="connsiteY7204" fmla="*/ 3072300 h 6858000"/>
              <a:gd name="connsiteX7205" fmla="*/ 8730482 w 12192000"/>
              <a:gd name="connsiteY7205" fmla="*/ 3075538 h 6858000"/>
              <a:gd name="connsiteX7206" fmla="*/ 8723838 w 12192000"/>
              <a:gd name="connsiteY7206" fmla="*/ 3072300 h 6858000"/>
              <a:gd name="connsiteX7207" fmla="*/ 8712026 w 12192000"/>
              <a:gd name="connsiteY7207" fmla="*/ 3075133 h 6858000"/>
              <a:gd name="connsiteX7208" fmla="*/ 8694308 w 12192000"/>
              <a:gd name="connsiteY7208" fmla="*/ 3095774 h 6858000"/>
              <a:gd name="connsiteX7209" fmla="*/ 8694308 w 12192000"/>
              <a:gd name="connsiteY7209" fmla="*/ 3109939 h 6858000"/>
              <a:gd name="connsiteX7210" fmla="*/ 8689879 w 12192000"/>
              <a:gd name="connsiteY7210" fmla="*/ 3113581 h 6858000"/>
              <a:gd name="connsiteX7211" fmla="*/ 8680281 w 12192000"/>
              <a:gd name="connsiteY7211" fmla="*/ 3122485 h 6858000"/>
              <a:gd name="connsiteX7212" fmla="*/ 8674375 w 12192000"/>
              <a:gd name="connsiteY7212" fmla="*/ 3120462 h 6858000"/>
              <a:gd name="connsiteX7213" fmla="*/ 8661825 w 12192000"/>
              <a:gd name="connsiteY7213" fmla="*/ 3122080 h 6858000"/>
              <a:gd name="connsiteX7214" fmla="*/ 8644846 w 12192000"/>
              <a:gd name="connsiteY7214" fmla="*/ 3121676 h 6858000"/>
              <a:gd name="connsiteX7215" fmla="*/ 8639678 w 12192000"/>
              <a:gd name="connsiteY7215" fmla="*/ 3126128 h 6858000"/>
              <a:gd name="connsiteX7216" fmla="*/ 8633034 w 12192000"/>
              <a:gd name="connsiteY7216" fmla="*/ 3132603 h 6858000"/>
              <a:gd name="connsiteX7217" fmla="*/ 8634510 w 12192000"/>
              <a:gd name="connsiteY7217" fmla="*/ 3137055 h 6858000"/>
              <a:gd name="connsiteX7218" fmla="*/ 8633772 w 12192000"/>
              <a:gd name="connsiteY7218" fmla="*/ 3142721 h 6858000"/>
              <a:gd name="connsiteX7219" fmla="*/ 8638202 w 12192000"/>
              <a:gd name="connsiteY7219" fmla="*/ 3145149 h 6858000"/>
              <a:gd name="connsiteX7220" fmla="*/ 8637463 w 12192000"/>
              <a:gd name="connsiteY7220" fmla="*/ 3150815 h 6858000"/>
              <a:gd name="connsiteX7221" fmla="*/ 8635249 w 12192000"/>
              <a:gd name="connsiteY7221" fmla="*/ 3151220 h 6858000"/>
              <a:gd name="connsiteX7222" fmla="*/ 8635987 w 12192000"/>
              <a:gd name="connsiteY7222" fmla="*/ 3152839 h 6858000"/>
              <a:gd name="connsiteX7223" fmla="*/ 8623437 w 12192000"/>
              <a:gd name="connsiteY7223" fmla="*/ 3169432 h 6858000"/>
              <a:gd name="connsiteX7224" fmla="*/ 8617531 w 12192000"/>
              <a:gd name="connsiteY7224" fmla="*/ 3169837 h 6858000"/>
              <a:gd name="connsiteX7225" fmla="*/ 8610148 w 12192000"/>
              <a:gd name="connsiteY7225" fmla="*/ 3165385 h 6858000"/>
              <a:gd name="connsiteX7226" fmla="*/ 8601289 w 12192000"/>
              <a:gd name="connsiteY7226" fmla="*/ 3167004 h 6858000"/>
              <a:gd name="connsiteX7227" fmla="*/ 8591692 w 12192000"/>
              <a:gd name="connsiteY7227" fmla="*/ 3166194 h 6858000"/>
              <a:gd name="connsiteX7228" fmla="*/ 8573974 w 12192000"/>
              <a:gd name="connsiteY7228" fmla="*/ 3175098 h 6858000"/>
              <a:gd name="connsiteX7229" fmla="*/ 8562901 w 12192000"/>
              <a:gd name="connsiteY7229" fmla="*/ 3174693 h 6858000"/>
              <a:gd name="connsiteX7230" fmla="*/ 8556256 w 12192000"/>
              <a:gd name="connsiteY7230" fmla="*/ 3184811 h 6858000"/>
              <a:gd name="connsiteX7231" fmla="*/ 8546659 w 12192000"/>
              <a:gd name="connsiteY7231" fmla="*/ 3184811 h 6858000"/>
              <a:gd name="connsiteX7232" fmla="*/ 8543706 w 12192000"/>
              <a:gd name="connsiteY7232" fmla="*/ 3182788 h 6858000"/>
              <a:gd name="connsiteX7233" fmla="*/ 8537062 w 12192000"/>
              <a:gd name="connsiteY7233" fmla="*/ 3184406 h 6858000"/>
              <a:gd name="connsiteX7234" fmla="*/ 8525988 w 12192000"/>
              <a:gd name="connsiteY7234" fmla="*/ 3186835 h 6858000"/>
              <a:gd name="connsiteX7235" fmla="*/ 8506794 w 12192000"/>
              <a:gd name="connsiteY7235" fmla="*/ 3190882 h 6858000"/>
              <a:gd name="connsiteX7236" fmla="*/ 8489815 w 12192000"/>
              <a:gd name="connsiteY7236" fmla="*/ 3209903 h 6858000"/>
              <a:gd name="connsiteX7237" fmla="*/ 8488338 w 12192000"/>
              <a:gd name="connsiteY7237" fmla="*/ 3221640 h 6858000"/>
              <a:gd name="connsiteX7238" fmla="*/ 8492767 w 12192000"/>
              <a:gd name="connsiteY7238" fmla="*/ 3225283 h 6858000"/>
              <a:gd name="connsiteX7239" fmla="*/ 8491291 w 12192000"/>
              <a:gd name="connsiteY7239" fmla="*/ 3228116 h 6858000"/>
              <a:gd name="connsiteX7240" fmla="*/ 8493506 w 12192000"/>
              <a:gd name="connsiteY7240" fmla="*/ 3233377 h 6858000"/>
              <a:gd name="connsiteX7241" fmla="*/ 8471358 w 12192000"/>
              <a:gd name="connsiteY7241" fmla="*/ 3237424 h 6858000"/>
              <a:gd name="connsiteX7242" fmla="*/ 8461761 w 12192000"/>
              <a:gd name="connsiteY7242" fmla="*/ 3245923 h 6858000"/>
              <a:gd name="connsiteX7243" fmla="*/ 8442567 w 12192000"/>
              <a:gd name="connsiteY7243" fmla="*/ 3254827 h 6858000"/>
              <a:gd name="connsiteX7244" fmla="*/ 8411561 w 12192000"/>
              <a:gd name="connsiteY7244" fmla="*/ 3260088 h 6858000"/>
              <a:gd name="connsiteX7245" fmla="*/ 8406393 w 12192000"/>
              <a:gd name="connsiteY7245" fmla="*/ 3264945 h 6858000"/>
              <a:gd name="connsiteX7246" fmla="*/ 8351763 w 12192000"/>
              <a:gd name="connsiteY7246" fmla="*/ 3279919 h 6858000"/>
              <a:gd name="connsiteX7247" fmla="*/ 8346595 w 12192000"/>
              <a:gd name="connsiteY7247" fmla="*/ 3279514 h 6858000"/>
              <a:gd name="connsiteX7248" fmla="*/ 8336998 w 12192000"/>
              <a:gd name="connsiteY7248" fmla="*/ 3283561 h 6858000"/>
              <a:gd name="connsiteX7249" fmla="*/ 8326663 w 12192000"/>
              <a:gd name="connsiteY7249" fmla="*/ 3298941 h 6858000"/>
              <a:gd name="connsiteX7250" fmla="*/ 8312636 w 12192000"/>
              <a:gd name="connsiteY7250" fmla="*/ 3310273 h 6858000"/>
              <a:gd name="connsiteX7251" fmla="*/ 8305254 w 12192000"/>
              <a:gd name="connsiteY7251" fmla="*/ 3310273 h 6858000"/>
              <a:gd name="connsiteX7252" fmla="*/ 8302301 w 12192000"/>
              <a:gd name="connsiteY7252" fmla="*/ 3307844 h 6858000"/>
              <a:gd name="connsiteX7253" fmla="*/ 8297871 w 12192000"/>
              <a:gd name="connsiteY7253" fmla="*/ 3311891 h 6858000"/>
              <a:gd name="connsiteX7254" fmla="*/ 8290489 w 12192000"/>
              <a:gd name="connsiteY7254" fmla="*/ 3313106 h 6858000"/>
              <a:gd name="connsiteX7255" fmla="*/ 8284583 w 12192000"/>
              <a:gd name="connsiteY7255" fmla="*/ 3308654 h 6858000"/>
              <a:gd name="connsiteX7256" fmla="*/ 8276462 w 12192000"/>
              <a:gd name="connsiteY7256" fmla="*/ 3308249 h 6858000"/>
              <a:gd name="connsiteX7257" fmla="*/ 8258744 w 12192000"/>
              <a:gd name="connsiteY7257" fmla="*/ 3321200 h 6858000"/>
              <a:gd name="connsiteX7258" fmla="*/ 8258006 w 12192000"/>
              <a:gd name="connsiteY7258" fmla="*/ 3326866 h 6858000"/>
              <a:gd name="connsiteX7259" fmla="*/ 8251362 w 12192000"/>
              <a:gd name="connsiteY7259" fmla="*/ 3331722 h 6858000"/>
              <a:gd name="connsiteX7260" fmla="*/ 8232167 w 12192000"/>
              <a:gd name="connsiteY7260" fmla="*/ 3333341 h 6858000"/>
              <a:gd name="connsiteX7261" fmla="*/ 8209282 w 12192000"/>
              <a:gd name="connsiteY7261" fmla="*/ 3341840 h 6858000"/>
              <a:gd name="connsiteX7262" fmla="*/ 8199685 w 12192000"/>
              <a:gd name="connsiteY7262" fmla="*/ 3339817 h 6858000"/>
              <a:gd name="connsiteX7263" fmla="*/ 8196732 w 12192000"/>
              <a:gd name="connsiteY7263" fmla="*/ 3336174 h 6858000"/>
              <a:gd name="connsiteX7264" fmla="*/ 8181967 w 12192000"/>
              <a:gd name="connsiteY7264" fmla="*/ 3336984 h 6858000"/>
              <a:gd name="connsiteX7265" fmla="*/ 8180490 w 12192000"/>
              <a:gd name="connsiteY7265" fmla="*/ 3334151 h 6858000"/>
              <a:gd name="connsiteX7266" fmla="*/ 8172370 w 12192000"/>
              <a:gd name="connsiteY7266" fmla="*/ 3333746 h 6858000"/>
              <a:gd name="connsiteX7267" fmla="*/ 8165725 w 12192000"/>
              <a:gd name="connsiteY7267" fmla="*/ 3335365 h 6858000"/>
              <a:gd name="connsiteX7268" fmla="*/ 8153175 w 12192000"/>
              <a:gd name="connsiteY7268" fmla="*/ 3342650 h 6858000"/>
              <a:gd name="connsiteX7269" fmla="*/ 8148008 w 12192000"/>
              <a:gd name="connsiteY7269" fmla="*/ 3354791 h 6858000"/>
              <a:gd name="connsiteX7270" fmla="*/ 8142840 w 12192000"/>
              <a:gd name="connsiteY7270" fmla="*/ 3355601 h 6858000"/>
              <a:gd name="connsiteX7271" fmla="*/ 8133243 w 12192000"/>
              <a:gd name="connsiteY7271" fmla="*/ 3367742 h 6858000"/>
              <a:gd name="connsiteX7272" fmla="*/ 8124384 w 12192000"/>
              <a:gd name="connsiteY7272" fmla="*/ 3371385 h 6858000"/>
              <a:gd name="connsiteX7273" fmla="*/ 8118478 w 12192000"/>
              <a:gd name="connsiteY7273" fmla="*/ 3366528 h 6858000"/>
              <a:gd name="connsiteX7274" fmla="*/ 8108881 w 12192000"/>
              <a:gd name="connsiteY7274" fmla="*/ 3366528 h 6858000"/>
              <a:gd name="connsiteX7275" fmla="*/ 8098545 w 12192000"/>
              <a:gd name="connsiteY7275" fmla="*/ 3374622 h 6858000"/>
              <a:gd name="connsiteX7276" fmla="*/ 8090425 w 12192000"/>
              <a:gd name="connsiteY7276" fmla="*/ 3376241 h 6858000"/>
              <a:gd name="connsiteX7277" fmla="*/ 8076398 w 12192000"/>
              <a:gd name="connsiteY7277" fmla="*/ 3371789 h 6858000"/>
              <a:gd name="connsiteX7278" fmla="*/ 8074183 w 12192000"/>
              <a:gd name="connsiteY7278" fmla="*/ 3375027 h 6858000"/>
              <a:gd name="connsiteX7279" fmla="*/ 8063848 w 12192000"/>
              <a:gd name="connsiteY7279" fmla="*/ 3376646 h 6858000"/>
              <a:gd name="connsiteX7280" fmla="*/ 8059418 w 12192000"/>
              <a:gd name="connsiteY7280" fmla="*/ 3368956 h 6858000"/>
              <a:gd name="connsiteX7281" fmla="*/ 8057942 w 12192000"/>
              <a:gd name="connsiteY7281" fmla="*/ 3357220 h 6858000"/>
              <a:gd name="connsiteX7282" fmla="*/ 8047606 w 12192000"/>
              <a:gd name="connsiteY7282" fmla="*/ 3347102 h 6858000"/>
              <a:gd name="connsiteX7283" fmla="*/ 8041701 w 12192000"/>
              <a:gd name="connsiteY7283" fmla="*/ 3334555 h 6858000"/>
              <a:gd name="connsiteX7284" fmla="*/ 8047606 w 12192000"/>
              <a:gd name="connsiteY7284" fmla="*/ 3331318 h 6858000"/>
              <a:gd name="connsiteX7285" fmla="*/ 8046130 w 12192000"/>
              <a:gd name="connsiteY7285" fmla="*/ 3318367 h 6858000"/>
              <a:gd name="connsiteX7286" fmla="*/ 8033580 w 12192000"/>
              <a:gd name="connsiteY7286" fmla="*/ 3307844 h 6858000"/>
              <a:gd name="connsiteX7287" fmla="*/ 8026936 w 12192000"/>
              <a:gd name="connsiteY7287" fmla="*/ 3264945 h 6858000"/>
              <a:gd name="connsiteX7288" fmla="*/ 8015124 w 12192000"/>
              <a:gd name="connsiteY7288" fmla="*/ 3250780 h 6858000"/>
              <a:gd name="connsiteX7289" fmla="*/ 8015124 w 12192000"/>
              <a:gd name="connsiteY7289" fmla="*/ 3243495 h 6858000"/>
              <a:gd name="connsiteX7290" fmla="*/ 8009218 w 12192000"/>
              <a:gd name="connsiteY7290" fmla="*/ 3243495 h 6858000"/>
              <a:gd name="connsiteX7291" fmla="*/ 8006265 w 12192000"/>
              <a:gd name="connsiteY7291" fmla="*/ 3237019 h 6858000"/>
              <a:gd name="connsiteX7292" fmla="*/ 8014385 w 12192000"/>
              <a:gd name="connsiteY7292" fmla="*/ 3239043 h 6858000"/>
              <a:gd name="connsiteX7293" fmla="*/ 8014385 w 12192000"/>
              <a:gd name="connsiteY7293" fmla="*/ 3234186 h 6858000"/>
              <a:gd name="connsiteX7294" fmla="*/ 8019553 w 12192000"/>
              <a:gd name="connsiteY7294" fmla="*/ 3234186 h 6858000"/>
              <a:gd name="connsiteX7295" fmla="*/ 8020291 w 12192000"/>
              <a:gd name="connsiteY7295" fmla="*/ 3220426 h 6858000"/>
              <a:gd name="connsiteX7296" fmla="*/ 8015862 w 12192000"/>
              <a:gd name="connsiteY7296" fmla="*/ 3196953 h 6858000"/>
              <a:gd name="connsiteX7297" fmla="*/ 8012909 w 12192000"/>
              <a:gd name="connsiteY7297" fmla="*/ 3188858 h 6858000"/>
              <a:gd name="connsiteX7298" fmla="*/ 8004050 w 12192000"/>
              <a:gd name="connsiteY7298" fmla="*/ 3164980 h 6858000"/>
              <a:gd name="connsiteX7299" fmla="*/ 7987809 w 12192000"/>
              <a:gd name="connsiteY7299" fmla="*/ 3160933 h 6858000"/>
              <a:gd name="connsiteX7300" fmla="*/ 7984856 w 12192000"/>
              <a:gd name="connsiteY7300" fmla="*/ 3141102 h 6858000"/>
              <a:gd name="connsiteX7301" fmla="*/ 7978950 w 12192000"/>
              <a:gd name="connsiteY7301" fmla="*/ 3141102 h 6858000"/>
              <a:gd name="connsiteX7302" fmla="*/ 7941299 w 12192000"/>
              <a:gd name="connsiteY7302" fmla="*/ 3105892 h 6858000"/>
              <a:gd name="connsiteX7303" fmla="*/ 7940561 w 12192000"/>
              <a:gd name="connsiteY7303" fmla="*/ 3094155 h 6858000"/>
              <a:gd name="connsiteX7304" fmla="*/ 7930226 w 12192000"/>
              <a:gd name="connsiteY7304" fmla="*/ 3088084 h 6858000"/>
              <a:gd name="connsiteX7305" fmla="*/ 7918414 w 12192000"/>
              <a:gd name="connsiteY7305" fmla="*/ 3048827 h 6858000"/>
              <a:gd name="connsiteX7306" fmla="*/ 7911770 w 12192000"/>
              <a:gd name="connsiteY7306" fmla="*/ 3046399 h 6858000"/>
              <a:gd name="connsiteX7307" fmla="*/ 7913246 w 12192000"/>
              <a:gd name="connsiteY7307" fmla="*/ 3039519 h 6858000"/>
              <a:gd name="connsiteX7308" fmla="*/ 7901434 w 12192000"/>
              <a:gd name="connsiteY7308" fmla="*/ 3037495 h 6858000"/>
              <a:gd name="connsiteX7309" fmla="*/ 7900696 w 12192000"/>
              <a:gd name="connsiteY7309" fmla="*/ 3030615 h 6858000"/>
              <a:gd name="connsiteX7310" fmla="*/ 7885931 w 12192000"/>
              <a:gd name="connsiteY7310" fmla="*/ 3019283 h 6858000"/>
              <a:gd name="connsiteX7311" fmla="*/ 7881502 w 12192000"/>
              <a:gd name="connsiteY7311" fmla="*/ 3019283 h 6858000"/>
              <a:gd name="connsiteX7312" fmla="*/ 7874119 w 12192000"/>
              <a:gd name="connsiteY7312" fmla="*/ 3009974 h 6858000"/>
              <a:gd name="connsiteX7313" fmla="*/ 7864522 w 12192000"/>
              <a:gd name="connsiteY7313" fmla="*/ 3009570 h 6858000"/>
              <a:gd name="connsiteX7314" fmla="*/ 7855663 w 12192000"/>
              <a:gd name="connsiteY7314" fmla="*/ 3005927 h 6858000"/>
              <a:gd name="connsiteX7315" fmla="*/ 7830563 w 12192000"/>
              <a:gd name="connsiteY7315" fmla="*/ 2981240 h 6858000"/>
              <a:gd name="connsiteX7316" fmla="*/ 7829086 w 12192000"/>
              <a:gd name="connsiteY7316" fmla="*/ 2974764 h 6858000"/>
              <a:gd name="connsiteX7317" fmla="*/ 7820227 w 12192000"/>
              <a:gd name="connsiteY7317" fmla="*/ 2967479 h 6858000"/>
              <a:gd name="connsiteX7318" fmla="*/ 7818013 w 12192000"/>
              <a:gd name="connsiteY7318" fmla="*/ 2950077 h 6858000"/>
              <a:gd name="connsiteX7319" fmla="*/ 7812845 w 12192000"/>
              <a:gd name="connsiteY7319" fmla="*/ 2933079 h 6858000"/>
              <a:gd name="connsiteX7320" fmla="*/ 7809154 w 12192000"/>
              <a:gd name="connsiteY7320" fmla="*/ 2926199 h 6858000"/>
              <a:gd name="connsiteX7321" fmla="*/ 7812845 w 12192000"/>
              <a:gd name="connsiteY7321" fmla="*/ 2922961 h 6858000"/>
              <a:gd name="connsiteX7322" fmla="*/ 7816536 w 12192000"/>
              <a:gd name="connsiteY7322" fmla="*/ 2907986 h 6858000"/>
              <a:gd name="connsiteX7323" fmla="*/ 7813583 w 12192000"/>
              <a:gd name="connsiteY7323" fmla="*/ 2902725 h 6858000"/>
              <a:gd name="connsiteX7324" fmla="*/ 7810630 w 12192000"/>
              <a:gd name="connsiteY7324" fmla="*/ 2886536 h 6858000"/>
              <a:gd name="connsiteX7325" fmla="*/ 7801033 w 12192000"/>
              <a:gd name="connsiteY7325" fmla="*/ 2878847 h 6858000"/>
              <a:gd name="connsiteX7326" fmla="*/ 7796604 w 12192000"/>
              <a:gd name="connsiteY7326" fmla="*/ 2863063 h 6858000"/>
              <a:gd name="connsiteX7327" fmla="*/ 7792174 w 12192000"/>
              <a:gd name="connsiteY7327" fmla="*/ 2859421 h 6858000"/>
              <a:gd name="connsiteX7328" fmla="*/ 7790698 w 12192000"/>
              <a:gd name="connsiteY7328" fmla="*/ 2847684 h 6858000"/>
              <a:gd name="connsiteX7329" fmla="*/ 7786268 w 12192000"/>
              <a:gd name="connsiteY7329" fmla="*/ 2846874 h 6858000"/>
              <a:gd name="connsiteX7330" fmla="*/ 7782577 w 12192000"/>
              <a:gd name="connsiteY7330" fmla="*/ 2837161 h 6858000"/>
              <a:gd name="connsiteX7331" fmla="*/ 7770765 w 12192000"/>
              <a:gd name="connsiteY7331" fmla="*/ 2825020 h 6858000"/>
              <a:gd name="connsiteX7332" fmla="*/ 7754524 w 12192000"/>
              <a:gd name="connsiteY7332" fmla="*/ 2818544 h 6858000"/>
              <a:gd name="connsiteX7333" fmla="*/ 7744188 w 12192000"/>
              <a:gd name="connsiteY7333" fmla="*/ 2810450 h 6858000"/>
              <a:gd name="connsiteX7334" fmla="*/ 7736806 w 12192000"/>
              <a:gd name="connsiteY7334" fmla="*/ 2817330 h 6858000"/>
              <a:gd name="connsiteX7335" fmla="*/ 7729423 w 12192000"/>
              <a:gd name="connsiteY7335" fmla="*/ 2813688 h 6858000"/>
              <a:gd name="connsiteX7336" fmla="*/ 7729423 w 12192000"/>
              <a:gd name="connsiteY7336" fmla="*/ 2805998 h 6858000"/>
              <a:gd name="connsiteX7337" fmla="*/ 7719088 w 12192000"/>
              <a:gd name="connsiteY7337" fmla="*/ 2799118 h 6858000"/>
              <a:gd name="connsiteX7338" fmla="*/ 7719088 w 12192000"/>
              <a:gd name="connsiteY7338" fmla="*/ 2792643 h 6858000"/>
              <a:gd name="connsiteX7339" fmla="*/ 7722041 w 12192000"/>
              <a:gd name="connsiteY7339" fmla="*/ 2786572 h 6858000"/>
              <a:gd name="connsiteX7340" fmla="*/ 7719088 w 12192000"/>
              <a:gd name="connsiteY7340" fmla="*/ 2772812 h 6858000"/>
              <a:gd name="connsiteX7341" fmla="*/ 7711706 w 12192000"/>
              <a:gd name="connsiteY7341" fmla="*/ 2768360 h 6858000"/>
              <a:gd name="connsiteX7342" fmla="*/ 7702847 w 12192000"/>
              <a:gd name="connsiteY7342" fmla="*/ 2746101 h 6858000"/>
              <a:gd name="connsiteX7343" fmla="*/ 7691035 w 12192000"/>
              <a:gd name="connsiteY7343" fmla="*/ 2741649 h 6858000"/>
              <a:gd name="connsiteX7344" fmla="*/ 7686605 w 12192000"/>
              <a:gd name="connsiteY7344" fmla="*/ 2735578 h 6858000"/>
              <a:gd name="connsiteX7345" fmla="*/ 7684390 w 12192000"/>
              <a:gd name="connsiteY7345" fmla="*/ 2723841 h 6858000"/>
              <a:gd name="connsiteX7346" fmla="*/ 7676270 w 12192000"/>
              <a:gd name="connsiteY7346" fmla="*/ 2722627 h 6858000"/>
              <a:gd name="connsiteX7347" fmla="*/ 7672579 w 12192000"/>
              <a:gd name="connsiteY7347" fmla="*/ 2714533 h 6858000"/>
              <a:gd name="connsiteX7348" fmla="*/ 7671840 w 12192000"/>
              <a:gd name="connsiteY7348" fmla="*/ 2707248 h 6858000"/>
              <a:gd name="connsiteX7349" fmla="*/ 7657814 w 12192000"/>
              <a:gd name="connsiteY7349" fmla="*/ 2684584 h 6858000"/>
              <a:gd name="connsiteX7350" fmla="*/ 7652646 w 12192000"/>
              <a:gd name="connsiteY7350" fmla="*/ 2684179 h 6858000"/>
              <a:gd name="connsiteX7351" fmla="*/ 7641572 w 12192000"/>
              <a:gd name="connsiteY7351" fmla="*/ 2675276 h 6858000"/>
              <a:gd name="connsiteX7352" fmla="*/ 7640096 w 12192000"/>
              <a:gd name="connsiteY7352" fmla="*/ 2665967 h 6858000"/>
              <a:gd name="connsiteX7353" fmla="*/ 7634928 w 12192000"/>
              <a:gd name="connsiteY7353" fmla="*/ 2663944 h 6858000"/>
              <a:gd name="connsiteX7354" fmla="*/ 7632713 w 12192000"/>
              <a:gd name="connsiteY7354" fmla="*/ 2654230 h 6858000"/>
              <a:gd name="connsiteX7355" fmla="*/ 7610566 w 12192000"/>
              <a:gd name="connsiteY7355" fmla="*/ 2631566 h 6858000"/>
              <a:gd name="connsiteX7356" fmla="*/ 7613519 w 12192000"/>
              <a:gd name="connsiteY7356" fmla="*/ 2629947 h 6858000"/>
              <a:gd name="connsiteX7357" fmla="*/ 7602445 w 12192000"/>
              <a:gd name="connsiteY7357" fmla="*/ 2623877 h 6858000"/>
              <a:gd name="connsiteX7358" fmla="*/ 7595801 w 12192000"/>
              <a:gd name="connsiteY7358" fmla="*/ 2627924 h 6858000"/>
              <a:gd name="connsiteX7359" fmla="*/ 7593586 w 12192000"/>
              <a:gd name="connsiteY7359" fmla="*/ 2624686 h 6858000"/>
              <a:gd name="connsiteX7360" fmla="*/ 7586942 w 12192000"/>
              <a:gd name="connsiteY7360" fmla="*/ 2627114 h 6858000"/>
              <a:gd name="connsiteX7361" fmla="*/ 7585466 w 12192000"/>
              <a:gd name="connsiteY7361" fmla="*/ 2622258 h 6858000"/>
              <a:gd name="connsiteX7362" fmla="*/ 7590634 w 12192000"/>
              <a:gd name="connsiteY7362" fmla="*/ 2608902 h 6858000"/>
              <a:gd name="connsiteX7363" fmla="*/ 7589895 w 12192000"/>
              <a:gd name="connsiteY7363" fmla="*/ 2589476 h 6858000"/>
              <a:gd name="connsiteX7364" fmla="*/ 7591372 w 12192000"/>
              <a:gd name="connsiteY7364" fmla="*/ 2572478 h 6858000"/>
              <a:gd name="connsiteX7365" fmla="*/ 7591372 w 12192000"/>
              <a:gd name="connsiteY7365" fmla="*/ 2570859 h 6858000"/>
              <a:gd name="connsiteX7366" fmla="*/ 7595801 w 12192000"/>
              <a:gd name="connsiteY7366" fmla="*/ 2559122 h 6858000"/>
              <a:gd name="connsiteX7367" fmla="*/ 7595801 w 12192000"/>
              <a:gd name="connsiteY7367" fmla="*/ 2554671 h 6858000"/>
              <a:gd name="connsiteX7368" fmla="*/ 7595063 w 12192000"/>
              <a:gd name="connsiteY7368" fmla="*/ 2555480 h 6858000"/>
              <a:gd name="connsiteX7369" fmla="*/ 7589157 w 12192000"/>
              <a:gd name="connsiteY7369" fmla="*/ 2563574 h 6858000"/>
              <a:gd name="connsiteX7370" fmla="*/ 7587681 w 12192000"/>
              <a:gd name="connsiteY7370" fmla="*/ 2566407 h 6858000"/>
              <a:gd name="connsiteX7371" fmla="*/ 7579560 w 12192000"/>
              <a:gd name="connsiteY7371" fmla="*/ 2591904 h 6858000"/>
              <a:gd name="connsiteX7372" fmla="*/ 7578822 w 12192000"/>
              <a:gd name="connsiteY7372" fmla="*/ 2601617 h 6858000"/>
              <a:gd name="connsiteX7373" fmla="*/ 7572916 w 12192000"/>
              <a:gd name="connsiteY7373" fmla="*/ 2615378 h 6858000"/>
              <a:gd name="connsiteX7374" fmla="*/ 7577345 w 12192000"/>
              <a:gd name="connsiteY7374" fmla="*/ 2619830 h 6858000"/>
              <a:gd name="connsiteX7375" fmla="*/ 7573654 w 12192000"/>
              <a:gd name="connsiteY7375" fmla="*/ 2636018 h 6858000"/>
              <a:gd name="connsiteX7376" fmla="*/ 7567010 w 12192000"/>
              <a:gd name="connsiteY7376" fmla="*/ 2642089 h 6858000"/>
              <a:gd name="connsiteX7377" fmla="*/ 7564795 w 12192000"/>
              <a:gd name="connsiteY7377" fmla="*/ 2647755 h 6858000"/>
              <a:gd name="connsiteX7378" fmla="*/ 7563318 w 12192000"/>
              <a:gd name="connsiteY7378" fmla="*/ 2644922 h 6858000"/>
              <a:gd name="connsiteX7379" fmla="*/ 7550030 w 12192000"/>
              <a:gd name="connsiteY7379" fmla="*/ 2638042 h 6858000"/>
              <a:gd name="connsiteX7380" fmla="*/ 7526406 w 12192000"/>
              <a:gd name="connsiteY7380" fmla="*/ 2614973 h 6858000"/>
              <a:gd name="connsiteX7381" fmla="*/ 7523453 w 12192000"/>
              <a:gd name="connsiteY7381" fmla="*/ 2606069 h 6858000"/>
              <a:gd name="connsiteX7382" fmla="*/ 7510165 w 12192000"/>
              <a:gd name="connsiteY7382" fmla="*/ 2600808 h 6858000"/>
              <a:gd name="connsiteX7383" fmla="*/ 7504997 w 12192000"/>
              <a:gd name="connsiteY7383" fmla="*/ 2591500 h 6858000"/>
              <a:gd name="connsiteX7384" fmla="*/ 7504997 w 12192000"/>
              <a:gd name="connsiteY7384" fmla="*/ 2582596 h 6858000"/>
              <a:gd name="connsiteX7385" fmla="*/ 7485803 w 12192000"/>
              <a:gd name="connsiteY7385" fmla="*/ 2567621 h 6858000"/>
              <a:gd name="connsiteX7386" fmla="*/ 7485065 w 12192000"/>
              <a:gd name="connsiteY7386" fmla="*/ 2561551 h 6858000"/>
              <a:gd name="connsiteX7387" fmla="*/ 7480635 w 12192000"/>
              <a:gd name="connsiteY7387" fmla="*/ 2556694 h 6858000"/>
              <a:gd name="connsiteX7388" fmla="*/ 7476944 w 12192000"/>
              <a:gd name="connsiteY7388" fmla="*/ 2544957 h 6858000"/>
              <a:gd name="connsiteX7389" fmla="*/ 7472514 w 12192000"/>
              <a:gd name="connsiteY7389" fmla="*/ 2544957 h 6858000"/>
              <a:gd name="connsiteX7390" fmla="*/ 7470300 w 12192000"/>
              <a:gd name="connsiteY7390" fmla="*/ 2542124 h 6858000"/>
              <a:gd name="connsiteX7391" fmla="*/ 7468085 w 12192000"/>
              <a:gd name="connsiteY7391" fmla="*/ 2545362 h 6858000"/>
              <a:gd name="connsiteX7392" fmla="*/ 7468823 w 12192000"/>
              <a:gd name="connsiteY7392" fmla="*/ 2551433 h 6858000"/>
              <a:gd name="connsiteX7393" fmla="*/ 7467347 w 12192000"/>
              <a:gd name="connsiteY7393" fmla="*/ 2557908 h 6858000"/>
              <a:gd name="connsiteX7394" fmla="*/ 7478420 w 12192000"/>
              <a:gd name="connsiteY7394" fmla="*/ 2570454 h 6858000"/>
              <a:gd name="connsiteX7395" fmla="*/ 7478420 w 12192000"/>
              <a:gd name="connsiteY7395" fmla="*/ 2580977 h 6858000"/>
              <a:gd name="connsiteX7396" fmla="*/ 7496877 w 12192000"/>
              <a:gd name="connsiteY7396" fmla="*/ 2600808 h 6858000"/>
              <a:gd name="connsiteX7397" fmla="*/ 7499091 w 12192000"/>
              <a:gd name="connsiteY7397" fmla="*/ 2608093 h 6858000"/>
              <a:gd name="connsiteX7398" fmla="*/ 7527883 w 12192000"/>
              <a:gd name="connsiteY7398" fmla="*/ 2630757 h 6858000"/>
              <a:gd name="connsiteX7399" fmla="*/ 7532312 w 12192000"/>
              <a:gd name="connsiteY7399" fmla="*/ 2638042 h 6858000"/>
              <a:gd name="connsiteX7400" fmla="*/ 7530098 w 12192000"/>
              <a:gd name="connsiteY7400" fmla="*/ 2645327 h 6858000"/>
              <a:gd name="connsiteX7401" fmla="*/ 7530836 w 12192000"/>
              <a:gd name="connsiteY7401" fmla="*/ 2652207 h 6858000"/>
              <a:gd name="connsiteX7402" fmla="*/ 7547815 w 12192000"/>
              <a:gd name="connsiteY7402" fmla="*/ 2669205 h 6858000"/>
              <a:gd name="connsiteX7403" fmla="*/ 7547815 w 12192000"/>
              <a:gd name="connsiteY7403" fmla="*/ 2674466 h 6858000"/>
              <a:gd name="connsiteX7404" fmla="*/ 7552983 w 12192000"/>
              <a:gd name="connsiteY7404" fmla="*/ 2680132 h 6858000"/>
              <a:gd name="connsiteX7405" fmla="*/ 7555198 w 12192000"/>
              <a:gd name="connsiteY7405" fmla="*/ 2697940 h 6858000"/>
              <a:gd name="connsiteX7406" fmla="*/ 7560366 w 12192000"/>
              <a:gd name="connsiteY7406" fmla="*/ 2705629 h 6858000"/>
              <a:gd name="connsiteX7407" fmla="*/ 7559627 w 12192000"/>
              <a:gd name="connsiteY7407" fmla="*/ 2715342 h 6858000"/>
              <a:gd name="connsiteX7408" fmla="*/ 7591372 w 12192000"/>
              <a:gd name="connsiteY7408" fmla="*/ 2757837 h 6858000"/>
              <a:gd name="connsiteX7409" fmla="*/ 7593586 w 12192000"/>
              <a:gd name="connsiteY7409" fmla="*/ 2770788 h 6858000"/>
              <a:gd name="connsiteX7410" fmla="*/ 7601707 w 12192000"/>
              <a:gd name="connsiteY7410" fmla="*/ 2775645 h 6858000"/>
              <a:gd name="connsiteX7411" fmla="*/ 7621640 w 12192000"/>
              <a:gd name="connsiteY7411" fmla="*/ 2802356 h 6858000"/>
              <a:gd name="connsiteX7412" fmla="*/ 7626069 w 12192000"/>
              <a:gd name="connsiteY7412" fmla="*/ 2814497 h 6858000"/>
              <a:gd name="connsiteX7413" fmla="*/ 7631237 w 12192000"/>
              <a:gd name="connsiteY7413" fmla="*/ 2820973 h 6858000"/>
              <a:gd name="connsiteX7414" fmla="*/ 7631975 w 12192000"/>
              <a:gd name="connsiteY7414" fmla="*/ 2817735 h 6858000"/>
              <a:gd name="connsiteX7415" fmla="*/ 7635666 w 12192000"/>
              <a:gd name="connsiteY7415" fmla="*/ 2820163 h 6858000"/>
              <a:gd name="connsiteX7416" fmla="*/ 7643049 w 12192000"/>
              <a:gd name="connsiteY7416" fmla="*/ 2831495 h 6858000"/>
              <a:gd name="connsiteX7417" fmla="*/ 7648217 w 12192000"/>
              <a:gd name="connsiteY7417" fmla="*/ 2832305 h 6858000"/>
              <a:gd name="connsiteX7418" fmla="*/ 7654122 w 12192000"/>
              <a:gd name="connsiteY7418" fmla="*/ 2837971 h 6858000"/>
              <a:gd name="connsiteX7419" fmla="*/ 7639358 w 12192000"/>
              <a:gd name="connsiteY7419" fmla="*/ 2837161 h 6858000"/>
              <a:gd name="connsiteX7420" fmla="*/ 7635666 w 12192000"/>
              <a:gd name="connsiteY7420" fmla="*/ 2834328 h 6858000"/>
              <a:gd name="connsiteX7421" fmla="*/ 7634190 w 12192000"/>
              <a:gd name="connsiteY7421" fmla="*/ 2838375 h 6858000"/>
              <a:gd name="connsiteX7422" fmla="*/ 7637881 w 12192000"/>
              <a:gd name="connsiteY7422" fmla="*/ 2844446 h 6858000"/>
              <a:gd name="connsiteX7423" fmla="*/ 7638619 w 12192000"/>
              <a:gd name="connsiteY7423" fmla="*/ 2855778 h 6858000"/>
              <a:gd name="connsiteX7424" fmla="*/ 7636405 w 12192000"/>
              <a:gd name="connsiteY7424" fmla="*/ 2862254 h 6858000"/>
              <a:gd name="connsiteX7425" fmla="*/ 7644525 w 12192000"/>
              <a:gd name="connsiteY7425" fmla="*/ 2886132 h 6858000"/>
              <a:gd name="connsiteX7426" fmla="*/ 7660028 w 12192000"/>
              <a:gd name="connsiteY7426" fmla="*/ 2895440 h 6858000"/>
              <a:gd name="connsiteX7427" fmla="*/ 7668887 w 12192000"/>
              <a:gd name="connsiteY7427" fmla="*/ 2895440 h 6858000"/>
              <a:gd name="connsiteX7428" fmla="*/ 7674793 w 12192000"/>
              <a:gd name="connsiteY7428" fmla="*/ 2893012 h 6858000"/>
              <a:gd name="connsiteX7429" fmla="*/ 7681438 w 12192000"/>
              <a:gd name="connsiteY7429" fmla="*/ 2905153 h 6858000"/>
              <a:gd name="connsiteX7430" fmla="*/ 7691773 w 12192000"/>
              <a:gd name="connsiteY7430" fmla="*/ 2907986 h 6858000"/>
              <a:gd name="connsiteX7431" fmla="*/ 7694726 w 12192000"/>
              <a:gd name="connsiteY7431" fmla="*/ 2913652 h 6858000"/>
              <a:gd name="connsiteX7432" fmla="*/ 7706538 w 12192000"/>
              <a:gd name="connsiteY7432" fmla="*/ 2924580 h 6858000"/>
              <a:gd name="connsiteX7433" fmla="*/ 7714658 w 12192000"/>
              <a:gd name="connsiteY7433" fmla="*/ 2927817 h 6858000"/>
              <a:gd name="connsiteX7434" fmla="*/ 7714658 w 12192000"/>
              <a:gd name="connsiteY7434" fmla="*/ 2928627 h 6858000"/>
              <a:gd name="connsiteX7435" fmla="*/ 7713920 w 12192000"/>
              <a:gd name="connsiteY7435" fmla="*/ 2932674 h 6858000"/>
              <a:gd name="connsiteX7436" fmla="*/ 7713182 w 12192000"/>
              <a:gd name="connsiteY7436" fmla="*/ 2936721 h 6858000"/>
              <a:gd name="connsiteX7437" fmla="*/ 7716135 w 12192000"/>
              <a:gd name="connsiteY7437" fmla="*/ 2940364 h 6858000"/>
              <a:gd name="connsiteX7438" fmla="*/ 7714658 w 12192000"/>
              <a:gd name="connsiteY7438" fmla="*/ 2942792 h 6858000"/>
              <a:gd name="connsiteX7439" fmla="*/ 7716135 w 12192000"/>
              <a:gd name="connsiteY7439" fmla="*/ 2944815 h 6858000"/>
              <a:gd name="connsiteX7440" fmla="*/ 7716135 w 12192000"/>
              <a:gd name="connsiteY7440" fmla="*/ 2946839 h 6858000"/>
              <a:gd name="connsiteX7441" fmla="*/ 7718350 w 12192000"/>
              <a:gd name="connsiteY7441" fmla="*/ 2949267 h 6858000"/>
              <a:gd name="connsiteX7442" fmla="*/ 7721303 w 12192000"/>
              <a:gd name="connsiteY7442" fmla="*/ 2961813 h 6858000"/>
              <a:gd name="connsiteX7443" fmla="*/ 7730900 w 12192000"/>
              <a:gd name="connsiteY7443" fmla="*/ 2972336 h 6858000"/>
              <a:gd name="connsiteX7444" fmla="*/ 7730900 w 12192000"/>
              <a:gd name="connsiteY7444" fmla="*/ 2976788 h 6858000"/>
              <a:gd name="connsiteX7445" fmla="*/ 7728685 w 12192000"/>
              <a:gd name="connsiteY7445" fmla="*/ 2977193 h 6858000"/>
              <a:gd name="connsiteX7446" fmla="*/ 7727209 w 12192000"/>
              <a:gd name="connsiteY7446" fmla="*/ 2973955 h 6858000"/>
              <a:gd name="connsiteX7447" fmla="*/ 7723517 w 12192000"/>
              <a:gd name="connsiteY7447" fmla="*/ 2969503 h 6858000"/>
              <a:gd name="connsiteX7448" fmla="*/ 7722041 w 12192000"/>
              <a:gd name="connsiteY7448" fmla="*/ 2971122 h 6858000"/>
              <a:gd name="connsiteX7449" fmla="*/ 7722779 w 12192000"/>
              <a:gd name="connsiteY7449" fmla="*/ 2979621 h 6858000"/>
              <a:gd name="connsiteX7450" fmla="*/ 7735329 w 12192000"/>
              <a:gd name="connsiteY7450" fmla="*/ 3012403 h 6858000"/>
              <a:gd name="connsiteX7451" fmla="*/ 7737544 w 12192000"/>
              <a:gd name="connsiteY7451" fmla="*/ 3030615 h 6858000"/>
              <a:gd name="connsiteX7452" fmla="*/ 7734591 w 12192000"/>
              <a:gd name="connsiteY7452" fmla="*/ 3047613 h 6858000"/>
              <a:gd name="connsiteX7453" fmla="*/ 7741235 w 12192000"/>
              <a:gd name="connsiteY7453" fmla="*/ 3067444 h 6858000"/>
              <a:gd name="connsiteX7454" fmla="*/ 7750832 w 12192000"/>
              <a:gd name="connsiteY7454" fmla="*/ 3083228 h 6858000"/>
              <a:gd name="connsiteX7455" fmla="*/ 7758953 w 12192000"/>
              <a:gd name="connsiteY7455" fmla="*/ 3084847 h 6858000"/>
              <a:gd name="connsiteX7456" fmla="*/ 7780362 w 12192000"/>
              <a:gd name="connsiteY7456" fmla="*/ 3098202 h 6858000"/>
              <a:gd name="connsiteX7457" fmla="*/ 7780362 w 12192000"/>
              <a:gd name="connsiteY7457" fmla="*/ 3107106 h 6858000"/>
              <a:gd name="connsiteX7458" fmla="*/ 7790698 w 12192000"/>
              <a:gd name="connsiteY7458" fmla="*/ 3107511 h 6858000"/>
              <a:gd name="connsiteX7459" fmla="*/ 7801771 w 12192000"/>
              <a:gd name="connsiteY7459" fmla="*/ 3112772 h 6858000"/>
              <a:gd name="connsiteX7460" fmla="*/ 7801771 w 12192000"/>
              <a:gd name="connsiteY7460" fmla="*/ 3118843 h 6858000"/>
              <a:gd name="connsiteX7461" fmla="*/ 7805462 w 12192000"/>
              <a:gd name="connsiteY7461" fmla="*/ 3118843 h 6858000"/>
              <a:gd name="connsiteX7462" fmla="*/ 7817274 w 12192000"/>
              <a:gd name="connsiteY7462" fmla="*/ 3130175 h 6858000"/>
              <a:gd name="connsiteX7463" fmla="*/ 7837945 w 12192000"/>
              <a:gd name="connsiteY7463" fmla="*/ 3180764 h 6858000"/>
              <a:gd name="connsiteX7464" fmla="*/ 7844589 w 12192000"/>
              <a:gd name="connsiteY7464" fmla="*/ 3213951 h 6858000"/>
              <a:gd name="connsiteX7465" fmla="*/ 7848281 w 12192000"/>
              <a:gd name="connsiteY7465" fmla="*/ 3214760 h 6858000"/>
              <a:gd name="connsiteX7466" fmla="*/ 7851234 w 12192000"/>
              <a:gd name="connsiteY7466" fmla="*/ 3226901 h 6858000"/>
              <a:gd name="connsiteX7467" fmla="*/ 7851234 w 12192000"/>
              <a:gd name="connsiteY7467" fmla="*/ 3230949 h 6858000"/>
              <a:gd name="connsiteX7468" fmla="*/ 7857878 w 12192000"/>
              <a:gd name="connsiteY7468" fmla="*/ 3233377 h 6858000"/>
              <a:gd name="connsiteX7469" fmla="*/ 7862307 w 12192000"/>
              <a:gd name="connsiteY7469" fmla="*/ 3243090 h 6858000"/>
              <a:gd name="connsiteX7470" fmla="*/ 7864522 w 12192000"/>
              <a:gd name="connsiteY7470" fmla="*/ 3257255 h 6858000"/>
              <a:gd name="connsiteX7471" fmla="*/ 7873381 w 12192000"/>
              <a:gd name="connsiteY7471" fmla="*/ 3259279 h 6858000"/>
              <a:gd name="connsiteX7472" fmla="*/ 7872643 w 12192000"/>
              <a:gd name="connsiteY7472" fmla="*/ 3246328 h 6858000"/>
              <a:gd name="connsiteX7473" fmla="*/ 7870428 w 12192000"/>
              <a:gd name="connsiteY7473" fmla="*/ 3246732 h 6858000"/>
              <a:gd name="connsiteX7474" fmla="*/ 7871166 w 12192000"/>
              <a:gd name="connsiteY7474" fmla="*/ 3237424 h 6858000"/>
              <a:gd name="connsiteX7475" fmla="*/ 7874857 w 12192000"/>
              <a:gd name="connsiteY7475" fmla="*/ 3236210 h 6858000"/>
              <a:gd name="connsiteX7476" fmla="*/ 7883716 w 12192000"/>
              <a:gd name="connsiteY7476" fmla="*/ 3247947 h 6858000"/>
              <a:gd name="connsiteX7477" fmla="*/ 7880763 w 12192000"/>
              <a:gd name="connsiteY7477" fmla="*/ 3251184 h 6858000"/>
              <a:gd name="connsiteX7478" fmla="*/ 7888884 w 12192000"/>
              <a:gd name="connsiteY7478" fmla="*/ 3262921 h 6858000"/>
              <a:gd name="connsiteX7479" fmla="*/ 7894790 w 12192000"/>
              <a:gd name="connsiteY7479" fmla="*/ 3268182 h 6858000"/>
              <a:gd name="connsiteX7480" fmla="*/ 7899219 w 12192000"/>
              <a:gd name="connsiteY7480" fmla="*/ 3265349 h 6858000"/>
              <a:gd name="connsiteX7481" fmla="*/ 7906602 w 12192000"/>
              <a:gd name="connsiteY7481" fmla="*/ 3264135 h 6858000"/>
              <a:gd name="connsiteX7482" fmla="*/ 7910293 w 12192000"/>
              <a:gd name="connsiteY7482" fmla="*/ 3266159 h 6858000"/>
              <a:gd name="connsiteX7483" fmla="*/ 7916199 w 12192000"/>
              <a:gd name="connsiteY7483" fmla="*/ 3264135 h 6858000"/>
              <a:gd name="connsiteX7484" fmla="*/ 7925796 w 12192000"/>
              <a:gd name="connsiteY7484" fmla="*/ 3273444 h 6858000"/>
              <a:gd name="connsiteX7485" fmla="*/ 7930226 w 12192000"/>
              <a:gd name="connsiteY7485" fmla="*/ 3278705 h 6858000"/>
              <a:gd name="connsiteX7486" fmla="*/ 7944252 w 12192000"/>
              <a:gd name="connsiteY7486" fmla="*/ 3281943 h 6858000"/>
              <a:gd name="connsiteX7487" fmla="*/ 7947205 w 12192000"/>
              <a:gd name="connsiteY7487" fmla="*/ 3286799 h 6858000"/>
              <a:gd name="connsiteX7488" fmla="*/ 7964185 w 12192000"/>
              <a:gd name="connsiteY7488" fmla="*/ 3303797 h 6858000"/>
              <a:gd name="connsiteX7489" fmla="*/ 7970829 w 12192000"/>
              <a:gd name="connsiteY7489" fmla="*/ 3315534 h 6858000"/>
              <a:gd name="connsiteX7490" fmla="*/ 7981165 w 12192000"/>
              <a:gd name="connsiteY7490" fmla="*/ 3319581 h 6858000"/>
              <a:gd name="connsiteX7491" fmla="*/ 7988547 w 12192000"/>
              <a:gd name="connsiteY7491" fmla="*/ 3327675 h 6858000"/>
              <a:gd name="connsiteX7492" fmla="*/ 7992976 w 12192000"/>
              <a:gd name="connsiteY7492" fmla="*/ 3327675 h 6858000"/>
              <a:gd name="connsiteX7493" fmla="*/ 7992976 w 12192000"/>
              <a:gd name="connsiteY7493" fmla="*/ 3324842 h 6858000"/>
              <a:gd name="connsiteX7494" fmla="*/ 7996668 w 12192000"/>
              <a:gd name="connsiteY7494" fmla="*/ 3329294 h 6858000"/>
              <a:gd name="connsiteX7495" fmla="*/ 8004788 w 12192000"/>
              <a:gd name="connsiteY7495" fmla="*/ 3348316 h 6858000"/>
              <a:gd name="connsiteX7496" fmla="*/ 8010694 w 12192000"/>
              <a:gd name="connsiteY7496" fmla="*/ 3349935 h 6858000"/>
              <a:gd name="connsiteX7497" fmla="*/ 8018077 w 12192000"/>
              <a:gd name="connsiteY7497" fmla="*/ 3358434 h 6858000"/>
              <a:gd name="connsiteX7498" fmla="*/ 8015862 w 12192000"/>
              <a:gd name="connsiteY7498" fmla="*/ 3361267 h 6858000"/>
              <a:gd name="connsiteX7499" fmla="*/ 8021030 w 12192000"/>
              <a:gd name="connsiteY7499" fmla="*/ 3370170 h 6858000"/>
              <a:gd name="connsiteX7500" fmla="*/ 8026197 w 12192000"/>
              <a:gd name="connsiteY7500" fmla="*/ 3370170 h 6858000"/>
              <a:gd name="connsiteX7501" fmla="*/ 8031365 w 12192000"/>
              <a:gd name="connsiteY7501" fmla="*/ 3372599 h 6858000"/>
              <a:gd name="connsiteX7502" fmla="*/ 8035056 w 12192000"/>
              <a:gd name="connsiteY7502" fmla="*/ 3369361 h 6858000"/>
              <a:gd name="connsiteX7503" fmla="*/ 8037271 w 12192000"/>
              <a:gd name="connsiteY7503" fmla="*/ 3372194 h 6858000"/>
              <a:gd name="connsiteX7504" fmla="*/ 8039486 w 12192000"/>
              <a:gd name="connsiteY7504" fmla="*/ 3373408 h 6858000"/>
              <a:gd name="connsiteX7505" fmla="*/ 8040224 w 12192000"/>
              <a:gd name="connsiteY7505" fmla="*/ 3373408 h 6858000"/>
              <a:gd name="connsiteX7506" fmla="*/ 8039486 w 12192000"/>
              <a:gd name="connsiteY7506" fmla="*/ 3376646 h 6858000"/>
              <a:gd name="connsiteX7507" fmla="*/ 8051298 w 12192000"/>
              <a:gd name="connsiteY7507" fmla="*/ 3387168 h 6858000"/>
              <a:gd name="connsiteX7508" fmla="*/ 8054251 w 12192000"/>
              <a:gd name="connsiteY7508" fmla="*/ 3387168 h 6858000"/>
              <a:gd name="connsiteX7509" fmla="*/ 8052774 w 12192000"/>
              <a:gd name="connsiteY7509" fmla="*/ 3391620 h 6858000"/>
              <a:gd name="connsiteX7510" fmla="*/ 8054251 w 12192000"/>
              <a:gd name="connsiteY7510" fmla="*/ 3405785 h 6858000"/>
              <a:gd name="connsiteX7511" fmla="*/ 8049821 w 12192000"/>
              <a:gd name="connsiteY7511" fmla="*/ 3407809 h 6858000"/>
              <a:gd name="connsiteX7512" fmla="*/ 8040224 w 12192000"/>
              <a:gd name="connsiteY7512" fmla="*/ 3417117 h 6858000"/>
              <a:gd name="connsiteX7513" fmla="*/ 8033580 w 12192000"/>
              <a:gd name="connsiteY7513" fmla="*/ 3417522 h 6858000"/>
              <a:gd name="connsiteX7514" fmla="*/ 8028412 w 12192000"/>
              <a:gd name="connsiteY7514" fmla="*/ 3424402 h 6858000"/>
              <a:gd name="connsiteX7515" fmla="*/ 8017338 w 12192000"/>
              <a:gd name="connsiteY7515" fmla="*/ 3424402 h 6858000"/>
              <a:gd name="connsiteX7516" fmla="*/ 8023244 w 12192000"/>
              <a:gd name="connsiteY7516" fmla="*/ 3430473 h 6858000"/>
              <a:gd name="connsiteX7517" fmla="*/ 8026197 w 12192000"/>
              <a:gd name="connsiteY7517" fmla="*/ 3431282 h 6858000"/>
              <a:gd name="connsiteX7518" fmla="*/ 8034318 w 12192000"/>
              <a:gd name="connsiteY7518" fmla="*/ 3428449 h 6858000"/>
              <a:gd name="connsiteX7519" fmla="*/ 8046868 w 12192000"/>
              <a:gd name="connsiteY7519" fmla="*/ 3428045 h 6858000"/>
              <a:gd name="connsiteX7520" fmla="*/ 8048345 w 12192000"/>
              <a:gd name="connsiteY7520" fmla="*/ 3431282 h 6858000"/>
              <a:gd name="connsiteX7521" fmla="*/ 8052036 w 12192000"/>
              <a:gd name="connsiteY7521" fmla="*/ 3436948 h 6858000"/>
              <a:gd name="connsiteX7522" fmla="*/ 8054989 w 12192000"/>
              <a:gd name="connsiteY7522" fmla="*/ 3437758 h 6858000"/>
              <a:gd name="connsiteX7523" fmla="*/ 8085257 w 12192000"/>
              <a:gd name="connsiteY7523" fmla="*/ 3468111 h 6858000"/>
              <a:gd name="connsiteX7524" fmla="*/ 8088948 w 12192000"/>
              <a:gd name="connsiteY7524" fmla="*/ 3475396 h 6858000"/>
              <a:gd name="connsiteX7525" fmla="*/ 8093378 w 12192000"/>
              <a:gd name="connsiteY7525" fmla="*/ 3476206 h 6858000"/>
              <a:gd name="connsiteX7526" fmla="*/ 8105928 w 12192000"/>
              <a:gd name="connsiteY7526" fmla="*/ 3486728 h 6858000"/>
              <a:gd name="connsiteX7527" fmla="*/ 8118478 w 12192000"/>
              <a:gd name="connsiteY7527" fmla="*/ 3489561 h 6858000"/>
              <a:gd name="connsiteX7528" fmla="*/ 8132504 w 12192000"/>
              <a:gd name="connsiteY7528" fmla="*/ 3487942 h 6858000"/>
              <a:gd name="connsiteX7529" fmla="*/ 8136934 w 12192000"/>
              <a:gd name="connsiteY7529" fmla="*/ 3483086 h 6858000"/>
              <a:gd name="connsiteX7530" fmla="*/ 8150222 w 12192000"/>
              <a:gd name="connsiteY7530" fmla="*/ 3475396 h 6858000"/>
              <a:gd name="connsiteX7531" fmla="*/ 8158343 w 12192000"/>
              <a:gd name="connsiteY7531" fmla="*/ 3475396 h 6858000"/>
              <a:gd name="connsiteX7532" fmla="*/ 8174584 w 12192000"/>
              <a:gd name="connsiteY7532" fmla="*/ 3463255 h 6858000"/>
              <a:gd name="connsiteX7533" fmla="*/ 8179752 w 12192000"/>
              <a:gd name="connsiteY7533" fmla="*/ 3462850 h 6858000"/>
              <a:gd name="connsiteX7534" fmla="*/ 8182705 w 12192000"/>
              <a:gd name="connsiteY7534" fmla="*/ 3465683 h 6858000"/>
              <a:gd name="connsiteX7535" fmla="*/ 8195993 w 12192000"/>
              <a:gd name="connsiteY7535" fmla="*/ 3464874 h 6858000"/>
              <a:gd name="connsiteX7536" fmla="*/ 8201161 w 12192000"/>
              <a:gd name="connsiteY7536" fmla="*/ 3463659 h 6858000"/>
              <a:gd name="connsiteX7537" fmla="*/ 8210758 w 12192000"/>
              <a:gd name="connsiteY7537" fmla="*/ 3467707 h 6858000"/>
              <a:gd name="connsiteX7538" fmla="*/ 8225523 w 12192000"/>
              <a:gd name="connsiteY7538" fmla="*/ 3466088 h 6858000"/>
              <a:gd name="connsiteX7539" fmla="*/ 8255791 w 12192000"/>
              <a:gd name="connsiteY7539" fmla="*/ 3449090 h 6858000"/>
              <a:gd name="connsiteX7540" fmla="*/ 8265388 w 12192000"/>
              <a:gd name="connsiteY7540" fmla="*/ 3447066 h 6858000"/>
              <a:gd name="connsiteX7541" fmla="*/ 8274986 w 12192000"/>
              <a:gd name="connsiteY7541" fmla="*/ 3451113 h 6858000"/>
              <a:gd name="connsiteX7542" fmla="*/ 8282368 w 12192000"/>
              <a:gd name="connsiteY7542" fmla="*/ 3449090 h 6858000"/>
              <a:gd name="connsiteX7543" fmla="*/ 8296395 w 12192000"/>
              <a:gd name="connsiteY7543" fmla="*/ 3449494 h 6858000"/>
              <a:gd name="connsiteX7544" fmla="*/ 8309683 w 12192000"/>
              <a:gd name="connsiteY7544" fmla="*/ 3443019 h 6858000"/>
              <a:gd name="connsiteX7545" fmla="*/ 8325924 w 12192000"/>
              <a:gd name="connsiteY7545" fmla="*/ 3442210 h 6858000"/>
              <a:gd name="connsiteX7546" fmla="*/ 8330354 w 12192000"/>
              <a:gd name="connsiteY7546" fmla="*/ 3444638 h 6858000"/>
              <a:gd name="connsiteX7547" fmla="*/ 8335522 w 12192000"/>
              <a:gd name="connsiteY7547" fmla="*/ 3444638 h 6858000"/>
              <a:gd name="connsiteX7548" fmla="*/ 8359884 w 12192000"/>
              <a:gd name="connsiteY7548" fmla="*/ 3440186 h 6858000"/>
              <a:gd name="connsiteX7549" fmla="*/ 8368743 w 12192000"/>
              <a:gd name="connsiteY7549" fmla="*/ 3433711 h 6858000"/>
              <a:gd name="connsiteX7550" fmla="*/ 8383507 w 12192000"/>
              <a:gd name="connsiteY7550" fmla="*/ 3431687 h 6858000"/>
              <a:gd name="connsiteX7551" fmla="*/ 8387937 w 12192000"/>
              <a:gd name="connsiteY7551" fmla="*/ 3435329 h 6858000"/>
              <a:gd name="connsiteX7552" fmla="*/ 8389413 w 12192000"/>
              <a:gd name="connsiteY7552" fmla="*/ 3431282 h 6858000"/>
              <a:gd name="connsiteX7553" fmla="*/ 8404916 w 12192000"/>
              <a:gd name="connsiteY7553" fmla="*/ 3429663 h 6858000"/>
              <a:gd name="connsiteX7554" fmla="*/ 8413775 w 12192000"/>
              <a:gd name="connsiteY7554" fmla="*/ 3421569 h 6858000"/>
              <a:gd name="connsiteX7555" fmla="*/ 8415252 w 12192000"/>
              <a:gd name="connsiteY7555" fmla="*/ 3422783 h 6858000"/>
              <a:gd name="connsiteX7556" fmla="*/ 8418943 w 12192000"/>
              <a:gd name="connsiteY7556" fmla="*/ 3416308 h 6858000"/>
              <a:gd name="connsiteX7557" fmla="*/ 8417467 w 12192000"/>
              <a:gd name="connsiteY7557" fmla="*/ 3415094 h 6858000"/>
              <a:gd name="connsiteX7558" fmla="*/ 8424111 w 12192000"/>
              <a:gd name="connsiteY7558" fmla="*/ 3409428 h 6858000"/>
              <a:gd name="connsiteX7559" fmla="*/ 8427802 w 12192000"/>
              <a:gd name="connsiteY7559" fmla="*/ 3410237 h 6858000"/>
              <a:gd name="connsiteX7560" fmla="*/ 8427802 w 12192000"/>
              <a:gd name="connsiteY7560" fmla="*/ 3407809 h 6858000"/>
              <a:gd name="connsiteX7561" fmla="*/ 8433708 w 12192000"/>
              <a:gd name="connsiteY7561" fmla="*/ 3411856 h 6858000"/>
              <a:gd name="connsiteX7562" fmla="*/ 8446258 w 12192000"/>
              <a:gd name="connsiteY7562" fmla="*/ 3415903 h 6858000"/>
              <a:gd name="connsiteX7563" fmla="*/ 8452164 w 12192000"/>
              <a:gd name="connsiteY7563" fmla="*/ 3415498 h 6858000"/>
              <a:gd name="connsiteX7564" fmla="*/ 8454379 w 12192000"/>
              <a:gd name="connsiteY7564" fmla="*/ 3416713 h 6858000"/>
              <a:gd name="connsiteX7565" fmla="*/ 8449211 w 12192000"/>
              <a:gd name="connsiteY7565" fmla="*/ 3423997 h 6858000"/>
              <a:gd name="connsiteX7566" fmla="*/ 8446258 w 12192000"/>
              <a:gd name="connsiteY7566" fmla="*/ 3431282 h 6858000"/>
              <a:gd name="connsiteX7567" fmla="*/ 8445520 w 12192000"/>
              <a:gd name="connsiteY7567" fmla="*/ 3438567 h 6858000"/>
              <a:gd name="connsiteX7568" fmla="*/ 8442567 w 12192000"/>
              <a:gd name="connsiteY7568" fmla="*/ 3443019 h 6858000"/>
              <a:gd name="connsiteX7569" fmla="*/ 8444782 w 12192000"/>
              <a:gd name="connsiteY7569" fmla="*/ 3447066 h 6858000"/>
              <a:gd name="connsiteX7570" fmla="*/ 8451426 w 12192000"/>
              <a:gd name="connsiteY7570" fmla="*/ 3447471 h 6858000"/>
              <a:gd name="connsiteX7571" fmla="*/ 8452164 w 12192000"/>
              <a:gd name="connsiteY7571" fmla="*/ 3450304 h 6858000"/>
              <a:gd name="connsiteX7572" fmla="*/ 8446258 w 12192000"/>
              <a:gd name="connsiteY7572" fmla="*/ 3454351 h 6858000"/>
              <a:gd name="connsiteX7573" fmla="*/ 8441829 w 12192000"/>
              <a:gd name="connsiteY7573" fmla="*/ 3463659 h 6858000"/>
              <a:gd name="connsiteX7574" fmla="*/ 8446258 w 12192000"/>
              <a:gd name="connsiteY7574" fmla="*/ 3469325 h 6858000"/>
              <a:gd name="connsiteX7575" fmla="*/ 8448473 w 12192000"/>
              <a:gd name="connsiteY7575" fmla="*/ 3477015 h 6858000"/>
              <a:gd name="connsiteX7576" fmla="*/ 8444782 w 12192000"/>
              <a:gd name="connsiteY7576" fmla="*/ 3484300 h 6858000"/>
              <a:gd name="connsiteX7577" fmla="*/ 8451426 w 12192000"/>
              <a:gd name="connsiteY7577" fmla="*/ 3483490 h 6858000"/>
              <a:gd name="connsiteX7578" fmla="*/ 8450688 w 12192000"/>
              <a:gd name="connsiteY7578" fmla="*/ 3481062 h 6858000"/>
              <a:gd name="connsiteX7579" fmla="*/ 8453641 w 12192000"/>
              <a:gd name="connsiteY7579" fmla="*/ 3481872 h 6858000"/>
              <a:gd name="connsiteX7580" fmla="*/ 8456594 w 12192000"/>
              <a:gd name="connsiteY7580" fmla="*/ 3487538 h 6858000"/>
              <a:gd name="connsiteX7581" fmla="*/ 8453641 w 12192000"/>
              <a:gd name="connsiteY7581" fmla="*/ 3489156 h 6858000"/>
              <a:gd name="connsiteX7582" fmla="*/ 8452164 w 12192000"/>
              <a:gd name="connsiteY7582" fmla="*/ 3487133 h 6858000"/>
              <a:gd name="connsiteX7583" fmla="*/ 8446258 w 12192000"/>
              <a:gd name="connsiteY7583" fmla="*/ 3487538 h 6858000"/>
              <a:gd name="connsiteX7584" fmla="*/ 8441829 w 12192000"/>
              <a:gd name="connsiteY7584" fmla="*/ 3488347 h 6858000"/>
              <a:gd name="connsiteX7585" fmla="*/ 8434446 w 12192000"/>
              <a:gd name="connsiteY7585" fmla="*/ 3500084 h 6858000"/>
              <a:gd name="connsiteX7586" fmla="*/ 8438137 w 12192000"/>
              <a:gd name="connsiteY7586" fmla="*/ 3505750 h 6858000"/>
              <a:gd name="connsiteX7587" fmla="*/ 8436661 w 12192000"/>
              <a:gd name="connsiteY7587" fmla="*/ 3517082 h 6858000"/>
              <a:gd name="connsiteX7588" fmla="*/ 8432970 w 12192000"/>
              <a:gd name="connsiteY7588" fmla="*/ 3521534 h 6858000"/>
              <a:gd name="connsiteX7589" fmla="*/ 8433708 w 12192000"/>
              <a:gd name="connsiteY7589" fmla="*/ 3533675 h 6858000"/>
              <a:gd name="connsiteX7590" fmla="*/ 8416728 w 12192000"/>
              <a:gd name="connsiteY7590" fmla="*/ 3555934 h 6858000"/>
              <a:gd name="connsiteX7591" fmla="*/ 8404916 w 12192000"/>
              <a:gd name="connsiteY7591" fmla="*/ 3578598 h 6858000"/>
              <a:gd name="connsiteX7592" fmla="*/ 8397534 w 12192000"/>
              <a:gd name="connsiteY7592" fmla="*/ 3586693 h 6858000"/>
              <a:gd name="connsiteX7593" fmla="*/ 8393843 w 12192000"/>
              <a:gd name="connsiteY7593" fmla="*/ 3586288 h 6858000"/>
              <a:gd name="connsiteX7594" fmla="*/ 8382769 w 12192000"/>
              <a:gd name="connsiteY7594" fmla="*/ 3597215 h 6858000"/>
              <a:gd name="connsiteX7595" fmla="*/ 8382031 w 12192000"/>
              <a:gd name="connsiteY7595" fmla="*/ 3602477 h 6858000"/>
              <a:gd name="connsiteX7596" fmla="*/ 8387199 w 12192000"/>
              <a:gd name="connsiteY7596" fmla="*/ 3608952 h 6858000"/>
              <a:gd name="connsiteX7597" fmla="*/ 8380554 w 12192000"/>
              <a:gd name="connsiteY7597" fmla="*/ 3614213 h 6858000"/>
              <a:gd name="connsiteX7598" fmla="*/ 8352501 w 12192000"/>
              <a:gd name="connsiteY7598" fmla="*/ 3663993 h 6858000"/>
              <a:gd name="connsiteX7599" fmla="*/ 8351025 w 12192000"/>
              <a:gd name="connsiteY7599" fmla="*/ 3678563 h 6858000"/>
              <a:gd name="connsiteX7600" fmla="*/ 8333307 w 12192000"/>
              <a:gd name="connsiteY7600" fmla="*/ 3701632 h 6858000"/>
              <a:gd name="connsiteX7601" fmla="*/ 8332569 w 12192000"/>
              <a:gd name="connsiteY7601" fmla="*/ 3709321 h 6858000"/>
              <a:gd name="connsiteX7602" fmla="*/ 8298609 w 12192000"/>
              <a:gd name="connsiteY7602" fmla="*/ 3751816 h 6858000"/>
              <a:gd name="connsiteX7603" fmla="*/ 8294918 w 12192000"/>
              <a:gd name="connsiteY7603" fmla="*/ 3761529 h 6858000"/>
              <a:gd name="connsiteX7604" fmla="*/ 8280153 w 12192000"/>
              <a:gd name="connsiteY7604" fmla="*/ 3775694 h 6858000"/>
              <a:gd name="connsiteX7605" fmla="*/ 8253576 w 12192000"/>
              <a:gd name="connsiteY7605" fmla="*/ 3805238 h 6858000"/>
              <a:gd name="connsiteX7606" fmla="*/ 8198208 w 12192000"/>
              <a:gd name="connsiteY7606" fmla="*/ 3850567 h 6858000"/>
              <a:gd name="connsiteX7607" fmla="*/ 8174584 w 12192000"/>
              <a:gd name="connsiteY7607" fmla="*/ 3869183 h 6858000"/>
              <a:gd name="connsiteX7608" fmla="*/ 8158343 w 12192000"/>
              <a:gd name="connsiteY7608" fmla="*/ 3872016 h 6858000"/>
              <a:gd name="connsiteX7609" fmla="*/ 8144316 w 12192000"/>
              <a:gd name="connsiteY7609" fmla="*/ 3881325 h 6858000"/>
              <a:gd name="connsiteX7610" fmla="*/ 8126599 w 12192000"/>
              <a:gd name="connsiteY7610" fmla="*/ 3893871 h 6858000"/>
              <a:gd name="connsiteX7611" fmla="*/ 8092639 w 12192000"/>
              <a:gd name="connsiteY7611" fmla="*/ 3926653 h 6858000"/>
              <a:gd name="connsiteX7612" fmla="*/ 8084519 w 12192000"/>
              <a:gd name="connsiteY7612" fmla="*/ 3928676 h 6858000"/>
              <a:gd name="connsiteX7613" fmla="*/ 8057204 w 12192000"/>
              <a:gd name="connsiteY7613" fmla="*/ 3957411 h 6858000"/>
              <a:gd name="connsiteX7614" fmla="*/ 8052036 w 12192000"/>
              <a:gd name="connsiteY7614" fmla="*/ 3959030 h 6858000"/>
              <a:gd name="connsiteX7615" fmla="*/ 8048345 w 12192000"/>
              <a:gd name="connsiteY7615" fmla="*/ 3965910 h 6858000"/>
              <a:gd name="connsiteX7616" fmla="*/ 8038009 w 12192000"/>
              <a:gd name="connsiteY7616" fmla="*/ 3968743 h 6858000"/>
              <a:gd name="connsiteX7617" fmla="*/ 8026936 w 12192000"/>
              <a:gd name="connsiteY7617" fmla="*/ 3978052 h 6858000"/>
              <a:gd name="connsiteX7618" fmla="*/ 8022506 w 12192000"/>
              <a:gd name="connsiteY7618" fmla="*/ 3987765 h 6858000"/>
              <a:gd name="connsiteX7619" fmla="*/ 7981903 w 12192000"/>
              <a:gd name="connsiteY7619" fmla="*/ 4029855 h 6858000"/>
              <a:gd name="connsiteX7620" fmla="*/ 7981165 w 12192000"/>
              <a:gd name="connsiteY7620" fmla="*/ 4031879 h 6858000"/>
              <a:gd name="connsiteX7621" fmla="*/ 7980426 w 12192000"/>
              <a:gd name="connsiteY7621" fmla="*/ 4034712 h 6858000"/>
              <a:gd name="connsiteX7622" fmla="*/ 7964185 w 12192000"/>
              <a:gd name="connsiteY7622" fmla="*/ 4053329 h 6858000"/>
              <a:gd name="connsiteX7623" fmla="*/ 7959755 w 12192000"/>
              <a:gd name="connsiteY7623" fmla="*/ 4054543 h 6858000"/>
              <a:gd name="connsiteX7624" fmla="*/ 7954588 w 12192000"/>
              <a:gd name="connsiteY7624" fmla="*/ 4060209 h 6858000"/>
              <a:gd name="connsiteX7625" fmla="*/ 7957541 w 12192000"/>
              <a:gd name="connsiteY7625" fmla="*/ 4064661 h 6858000"/>
              <a:gd name="connsiteX7626" fmla="*/ 7939823 w 12192000"/>
              <a:gd name="connsiteY7626" fmla="*/ 4070327 h 6858000"/>
              <a:gd name="connsiteX7627" fmla="*/ 7930964 w 12192000"/>
              <a:gd name="connsiteY7627" fmla="*/ 4082063 h 6858000"/>
              <a:gd name="connsiteX7628" fmla="*/ 7916199 w 12192000"/>
              <a:gd name="connsiteY7628" fmla="*/ 4082063 h 6858000"/>
              <a:gd name="connsiteX7629" fmla="*/ 7910293 w 12192000"/>
              <a:gd name="connsiteY7629" fmla="*/ 4084087 h 6858000"/>
              <a:gd name="connsiteX7630" fmla="*/ 7909555 w 12192000"/>
              <a:gd name="connsiteY7630" fmla="*/ 4087325 h 6858000"/>
              <a:gd name="connsiteX7631" fmla="*/ 7902172 w 12192000"/>
              <a:gd name="connsiteY7631" fmla="*/ 4095014 h 6858000"/>
              <a:gd name="connsiteX7632" fmla="*/ 7902172 w 12192000"/>
              <a:gd name="connsiteY7632" fmla="*/ 4100275 h 6858000"/>
              <a:gd name="connsiteX7633" fmla="*/ 7905125 w 12192000"/>
              <a:gd name="connsiteY7633" fmla="*/ 4102704 h 6858000"/>
              <a:gd name="connsiteX7634" fmla="*/ 7897005 w 12192000"/>
              <a:gd name="connsiteY7634" fmla="*/ 4114440 h 6858000"/>
              <a:gd name="connsiteX7635" fmla="*/ 7888884 w 12192000"/>
              <a:gd name="connsiteY7635" fmla="*/ 4123749 h 6858000"/>
              <a:gd name="connsiteX7636" fmla="*/ 7888884 w 12192000"/>
              <a:gd name="connsiteY7636" fmla="*/ 4133867 h 6858000"/>
              <a:gd name="connsiteX7637" fmla="*/ 7881502 w 12192000"/>
              <a:gd name="connsiteY7637" fmla="*/ 4148436 h 6858000"/>
              <a:gd name="connsiteX7638" fmla="*/ 7863045 w 12192000"/>
              <a:gd name="connsiteY7638" fmla="*/ 4172719 h 6858000"/>
              <a:gd name="connsiteX7639" fmla="*/ 7852710 w 12192000"/>
              <a:gd name="connsiteY7639" fmla="*/ 4176766 h 6858000"/>
              <a:gd name="connsiteX7640" fmla="*/ 7848281 w 12192000"/>
              <a:gd name="connsiteY7640" fmla="*/ 4176766 h 6858000"/>
              <a:gd name="connsiteX7641" fmla="*/ 7846804 w 12192000"/>
              <a:gd name="connsiteY7641" fmla="*/ 4176766 h 6858000"/>
              <a:gd name="connsiteX7642" fmla="*/ 7849019 w 12192000"/>
              <a:gd name="connsiteY7642" fmla="*/ 4179195 h 6858000"/>
              <a:gd name="connsiteX7643" fmla="*/ 7849757 w 12192000"/>
              <a:gd name="connsiteY7643" fmla="*/ 4186480 h 6858000"/>
              <a:gd name="connsiteX7644" fmla="*/ 7846804 w 12192000"/>
              <a:gd name="connsiteY7644" fmla="*/ 4190931 h 6858000"/>
              <a:gd name="connsiteX7645" fmla="*/ 7835730 w 12192000"/>
              <a:gd name="connsiteY7645" fmla="*/ 4221285 h 6858000"/>
              <a:gd name="connsiteX7646" fmla="*/ 7827610 w 12192000"/>
              <a:gd name="connsiteY7646" fmla="*/ 4240711 h 6858000"/>
              <a:gd name="connsiteX7647" fmla="*/ 7828348 w 12192000"/>
              <a:gd name="connsiteY7647" fmla="*/ 4251234 h 6858000"/>
              <a:gd name="connsiteX7648" fmla="*/ 7842375 w 12192000"/>
              <a:gd name="connsiteY7648" fmla="*/ 4262566 h 6858000"/>
              <a:gd name="connsiteX7649" fmla="*/ 7852710 w 12192000"/>
              <a:gd name="connsiteY7649" fmla="*/ 4273493 h 6858000"/>
              <a:gd name="connsiteX7650" fmla="*/ 7859354 w 12192000"/>
              <a:gd name="connsiteY7650" fmla="*/ 4272279 h 6858000"/>
              <a:gd name="connsiteX7651" fmla="*/ 7865998 w 12192000"/>
              <a:gd name="connsiteY7651" fmla="*/ 4289277 h 6858000"/>
              <a:gd name="connsiteX7652" fmla="*/ 7863045 w 12192000"/>
              <a:gd name="connsiteY7652" fmla="*/ 4294943 h 6858000"/>
              <a:gd name="connsiteX7653" fmla="*/ 7859354 w 12192000"/>
              <a:gd name="connsiteY7653" fmla="*/ 4293729 h 6858000"/>
              <a:gd name="connsiteX7654" fmla="*/ 7852710 w 12192000"/>
              <a:gd name="connsiteY7654" fmla="*/ 4297371 h 6858000"/>
              <a:gd name="connsiteX7655" fmla="*/ 7849757 w 12192000"/>
              <a:gd name="connsiteY7655" fmla="*/ 4308299 h 6858000"/>
              <a:gd name="connsiteX7656" fmla="*/ 7851234 w 12192000"/>
              <a:gd name="connsiteY7656" fmla="*/ 4325297 h 6858000"/>
              <a:gd name="connsiteX7657" fmla="*/ 7858616 w 12192000"/>
              <a:gd name="connsiteY7657" fmla="*/ 4332177 h 6858000"/>
              <a:gd name="connsiteX7658" fmla="*/ 7857140 w 12192000"/>
              <a:gd name="connsiteY7658" fmla="*/ 4342699 h 6858000"/>
              <a:gd name="connsiteX7659" fmla="*/ 7850495 w 12192000"/>
              <a:gd name="connsiteY7659" fmla="*/ 4347961 h 6858000"/>
              <a:gd name="connsiteX7660" fmla="*/ 7851972 w 12192000"/>
              <a:gd name="connsiteY7660" fmla="*/ 4358079 h 6858000"/>
              <a:gd name="connsiteX7661" fmla="*/ 7857878 w 12192000"/>
              <a:gd name="connsiteY7661" fmla="*/ 4370625 h 6858000"/>
              <a:gd name="connsiteX7662" fmla="*/ 7854925 w 12192000"/>
              <a:gd name="connsiteY7662" fmla="*/ 4371029 h 6858000"/>
              <a:gd name="connsiteX7663" fmla="*/ 7857878 w 12192000"/>
              <a:gd name="connsiteY7663" fmla="*/ 4376695 h 6858000"/>
              <a:gd name="connsiteX7664" fmla="*/ 7860093 w 12192000"/>
              <a:gd name="connsiteY7664" fmla="*/ 4385599 h 6858000"/>
              <a:gd name="connsiteX7665" fmla="*/ 7865260 w 12192000"/>
              <a:gd name="connsiteY7665" fmla="*/ 4390456 h 6858000"/>
              <a:gd name="connsiteX7666" fmla="*/ 7860831 w 12192000"/>
              <a:gd name="connsiteY7666" fmla="*/ 4397741 h 6858000"/>
              <a:gd name="connsiteX7667" fmla="*/ 7865260 w 12192000"/>
              <a:gd name="connsiteY7667" fmla="*/ 4403002 h 6858000"/>
              <a:gd name="connsiteX7668" fmla="*/ 7870428 w 12192000"/>
              <a:gd name="connsiteY7668" fmla="*/ 4416762 h 6858000"/>
              <a:gd name="connsiteX7669" fmla="*/ 7868951 w 12192000"/>
              <a:gd name="connsiteY7669" fmla="*/ 4423642 h 6858000"/>
              <a:gd name="connsiteX7670" fmla="*/ 7886669 w 12192000"/>
              <a:gd name="connsiteY7670" fmla="*/ 4439426 h 6858000"/>
              <a:gd name="connsiteX7671" fmla="*/ 7899219 w 12192000"/>
              <a:gd name="connsiteY7671" fmla="*/ 4441045 h 6858000"/>
              <a:gd name="connsiteX7672" fmla="*/ 7910293 w 12192000"/>
              <a:gd name="connsiteY7672" fmla="*/ 4449544 h 6858000"/>
              <a:gd name="connsiteX7673" fmla="*/ 7910293 w 12192000"/>
              <a:gd name="connsiteY7673" fmla="*/ 4453996 h 6858000"/>
              <a:gd name="connsiteX7674" fmla="*/ 7911770 w 12192000"/>
              <a:gd name="connsiteY7674" fmla="*/ 4454805 h 6858000"/>
              <a:gd name="connsiteX7675" fmla="*/ 7914723 w 12192000"/>
              <a:gd name="connsiteY7675" fmla="*/ 4456829 h 6858000"/>
              <a:gd name="connsiteX7676" fmla="*/ 7913246 w 12192000"/>
              <a:gd name="connsiteY7676" fmla="*/ 4467756 h 6858000"/>
              <a:gd name="connsiteX7677" fmla="*/ 7910293 w 12192000"/>
              <a:gd name="connsiteY7677" fmla="*/ 4473017 h 6858000"/>
              <a:gd name="connsiteX7678" fmla="*/ 7913246 w 12192000"/>
              <a:gd name="connsiteY7678" fmla="*/ 4475446 h 6858000"/>
              <a:gd name="connsiteX7679" fmla="*/ 7902911 w 12192000"/>
              <a:gd name="connsiteY7679" fmla="*/ 4488801 h 6858000"/>
              <a:gd name="connsiteX7680" fmla="*/ 7902172 w 12192000"/>
              <a:gd name="connsiteY7680" fmla="*/ 4493658 h 6858000"/>
              <a:gd name="connsiteX7681" fmla="*/ 7903649 w 12192000"/>
              <a:gd name="connsiteY7681" fmla="*/ 4497300 h 6858000"/>
              <a:gd name="connsiteX7682" fmla="*/ 7904387 w 12192000"/>
              <a:gd name="connsiteY7682" fmla="*/ 4499729 h 6858000"/>
              <a:gd name="connsiteX7683" fmla="*/ 7900696 w 12192000"/>
              <a:gd name="connsiteY7683" fmla="*/ 4503371 h 6858000"/>
              <a:gd name="connsiteX7684" fmla="*/ 7902911 w 12192000"/>
              <a:gd name="connsiteY7684" fmla="*/ 4519964 h 6858000"/>
              <a:gd name="connsiteX7685" fmla="*/ 7908817 w 12192000"/>
              <a:gd name="connsiteY7685" fmla="*/ 4529678 h 6858000"/>
              <a:gd name="connsiteX7686" fmla="*/ 7905864 w 12192000"/>
              <a:gd name="connsiteY7686" fmla="*/ 4532106 h 6858000"/>
              <a:gd name="connsiteX7687" fmla="*/ 7905864 w 12192000"/>
              <a:gd name="connsiteY7687" fmla="*/ 4544247 h 6858000"/>
              <a:gd name="connsiteX7688" fmla="*/ 7908817 w 12192000"/>
              <a:gd name="connsiteY7688" fmla="*/ 4546676 h 6858000"/>
              <a:gd name="connsiteX7689" fmla="*/ 7908817 w 12192000"/>
              <a:gd name="connsiteY7689" fmla="*/ 4558412 h 6858000"/>
              <a:gd name="connsiteX7690" fmla="*/ 7903649 w 12192000"/>
              <a:gd name="connsiteY7690" fmla="*/ 4563269 h 6858000"/>
              <a:gd name="connsiteX7691" fmla="*/ 7905125 w 12192000"/>
              <a:gd name="connsiteY7691" fmla="*/ 4575410 h 6858000"/>
              <a:gd name="connsiteX7692" fmla="*/ 7902172 w 12192000"/>
              <a:gd name="connsiteY7692" fmla="*/ 4598074 h 6858000"/>
              <a:gd name="connsiteX7693" fmla="*/ 7899958 w 12192000"/>
              <a:gd name="connsiteY7693" fmla="*/ 4598074 h 6858000"/>
              <a:gd name="connsiteX7694" fmla="*/ 7902911 w 12192000"/>
              <a:gd name="connsiteY7694" fmla="*/ 4602121 h 6858000"/>
              <a:gd name="connsiteX7695" fmla="*/ 7902911 w 12192000"/>
              <a:gd name="connsiteY7695" fmla="*/ 4622762 h 6858000"/>
              <a:gd name="connsiteX7696" fmla="*/ 7895528 w 12192000"/>
              <a:gd name="connsiteY7696" fmla="*/ 4623571 h 6858000"/>
              <a:gd name="connsiteX7697" fmla="*/ 7894790 w 12192000"/>
              <a:gd name="connsiteY7697" fmla="*/ 4626404 h 6858000"/>
              <a:gd name="connsiteX7698" fmla="*/ 7897743 w 12192000"/>
              <a:gd name="connsiteY7698" fmla="*/ 4629642 h 6858000"/>
              <a:gd name="connsiteX7699" fmla="*/ 7907340 w 12192000"/>
              <a:gd name="connsiteY7699" fmla="*/ 4630047 h 6858000"/>
              <a:gd name="connsiteX7700" fmla="*/ 7910293 w 12192000"/>
              <a:gd name="connsiteY7700" fmla="*/ 4631666 h 6858000"/>
              <a:gd name="connsiteX7701" fmla="*/ 7912508 w 12192000"/>
              <a:gd name="connsiteY7701" fmla="*/ 4649473 h 6858000"/>
              <a:gd name="connsiteX7702" fmla="*/ 7907340 w 12192000"/>
              <a:gd name="connsiteY7702" fmla="*/ 4656353 h 6858000"/>
              <a:gd name="connsiteX7703" fmla="*/ 7902172 w 12192000"/>
              <a:gd name="connsiteY7703" fmla="*/ 4658781 h 6858000"/>
              <a:gd name="connsiteX7704" fmla="*/ 7905125 w 12192000"/>
              <a:gd name="connsiteY7704" fmla="*/ 4662829 h 6858000"/>
              <a:gd name="connsiteX7705" fmla="*/ 7903649 w 12192000"/>
              <a:gd name="connsiteY7705" fmla="*/ 4667280 h 6858000"/>
              <a:gd name="connsiteX7706" fmla="*/ 7897005 w 12192000"/>
              <a:gd name="connsiteY7706" fmla="*/ 4667280 h 6858000"/>
              <a:gd name="connsiteX7707" fmla="*/ 7890361 w 12192000"/>
              <a:gd name="connsiteY7707" fmla="*/ 4674161 h 6858000"/>
              <a:gd name="connsiteX7708" fmla="*/ 7891837 w 12192000"/>
              <a:gd name="connsiteY7708" fmla="*/ 4676589 h 6858000"/>
              <a:gd name="connsiteX7709" fmla="*/ 7894052 w 12192000"/>
              <a:gd name="connsiteY7709" fmla="*/ 4674970 h 6858000"/>
              <a:gd name="connsiteX7710" fmla="*/ 7900696 w 12192000"/>
              <a:gd name="connsiteY7710" fmla="*/ 4675375 h 6858000"/>
              <a:gd name="connsiteX7711" fmla="*/ 7896266 w 12192000"/>
              <a:gd name="connsiteY7711" fmla="*/ 4681445 h 6858000"/>
              <a:gd name="connsiteX7712" fmla="*/ 7894790 w 12192000"/>
              <a:gd name="connsiteY7712" fmla="*/ 4690754 h 6858000"/>
              <a:gd name="connsiteX7713" fmla="*/ 7888884 w 12192000"/>
              <a:gd name="connsiteY7713" fmla="*/ 4691968 h 6858000"/>
              <a:gd name="connsiteX7714" fmla="*/ 7877810 w 12192000"/>
              <a:gd name="connsiteY7714" fmla="*/ 4704514 h 6858000"/>
              <a:gd name="connsiteX7715" fmla="*/ 7877810 w 12192000"/>
              <a:gd name="connsiteY7715" fmla="*/ 4710180 h 6858000"/>
              <a:gd name="connsiteX7716" fmla="*/ 7868213 w 12192000"/>
              <a:gd name="connsiteY7716" fmla="*/ 4722726 h 6858000"/>
              <a:gd name="connsiteX7717" fmla="*/ 7859354 w 12192000"/>
              <a:gd name="connsiteY7717" fmla="*/ 4723940 h 6858000"/>
              <a:gd name="connsiteX7718" fmla="*/ 7860093 w 12192000"/>
              <a:gd name="connsiteY7718" fmla="*/ 4732440 h 6858000"/>
              <a:gd name="connsiteX7719" fmla="*/ 7827610 w 12192000"/>
              <a:gd name="connsiteY7719" fmla="*/ 4749033 h 6858000"/>
              <a:gd name="connsiteX7720" fmla="*/ 7822442 w 12192000"/>
              <a:gd name="connsiteY7720" fmla="*/ 4749438 h 6858000"/>
              <a:gd name="connsiteX7721" fmla="*/ 7819489 w 12192000"/>
              <a:gd name="connsiteY7721" fmla="*/ 4755913 h 6858000"/>
              <a:gd name="connsiteX7722" fmla="*/ 7787745 w 12192000"/>
              <a:gd name="connsiteY7722" fmla="*/ 4771697 h 6858000"/>
              <a:gd name="connsiteX7723" fmla="*/ 7775933 w 12192000"/>
              <a:gd name="connsiteY7723" fmla="*/ 4770483 h 6858000"/>
              <a:gd name="connsiteX7724" fmla="*/ 7775194 w 12192000"/>
              <a:gd name="connsiteY7724" fmla="*/ 4772506 h 6858000"/>
              <a:gd name="connsiteX7725" fmla="*/ 7761168 w 12192000"/>
              <a:gd name="connsiteY7725" fmla="*/ 4778982 h 6858000"/>
              <a:gd name="connsiteX7726" fmla="*/ 7740497 w 12192000"/>
              <a:gd name="connsiteY7726" fmla="*/ 4791123 h 6858000"/>
              <a:gd name="connsiteX7727" fmla="*/ 7736068 w 12192000"/>
              <a:gd name="connsiteY7727" fmla="*/ 4788290 h 6858000"/>
              <a:gd name="connsiteX7728" fmla="*/ 7735329 w 12192000"/>
              <a:gd name="connsiteY7728" fmla="*/ 4793956 h 6858000"/>
              <a:gd name="connsiteX7729" fmla="*/ 7723517 w 12192000"/>
              <a:gd name="connsiteY7729" fmla="*/ 4807716 h 6858000"/>
              <a:gd name="connsiteX7730" fmla="*/ 7717611 w 12192000"/>
              <a:gd name="connsiteY7730" fmla="*/ 4810145 h 6858000"/>
              <a:gd name="connsiteX7731" fmla="*/ 7713920 w 12192000"/>
              <a:gd name="connsiteY7731" fmla="*/ 4802860 h 6858000"/>
              <a:gd name="connsiteX7732" fmla="*/ 7711706 w 12192000"/>
              <a:gd name="connsiteY7732" fmla="*/ 4814597 h 6858000"/>
              <a:gd name="connsiteX7733" fmla="*/ 7705800 w 12192000"/>
              <a:gd name="connsiteY7733" fmla="*/ 4816215 h 6858000"/>
              <a:gd name="connsiteX7734" fmla="*/ 7704323 w 12192000"/>
              <a:gd name="connsiteY7734" fmla="*/ 4823096 h 6858000"/>
              <a:gd name="connsiteX7735" fmla="*/ 7684390 w 12192000"/>
              <a:gd name="connsiteY7735" fmla="*/ 4834023 h 6858000"/>
              <a:gd name="connsiteX7736" fmla="*/ 7683652 w 12192000"/>
              <a:gd name="connsiteY7736" fmla="*/ 4838475 h 6858000"/>
              <a:gd name="connsiteX7737" fmla="*/ 7678485 w 12192000"/>
              <a:gd name="connsiteY7737" fmla="*/ 4842522 h 6858000"/>
              <a:gd name="connsiteX7738" fmla="*/ 7673317 w 12192000"/>
              <a:gd name="connsiteY7738" fmla="*/ 4844141 h 6858000"/>
              <a:gd name="connsiteX7739" fmla="*/ 7674055 w 12192000"/>
              <a:gd name="connsiteY7739" fmla="*/ 4850616 h 6858000"/>
              <a:gd name="connsiteX7740" fmla="*/ 7662243 w 12192000"/>
              <a:gd name="connsiteY7740" fmla="*/ 4851021 h 6858000"/>
              <a:gd name="connsiteX7741" fmla="*/ 7635666 w 12192000"/>
              <a:gd name="connsiteY7741" fmla="*/ 4867209 h 6858000"/>
              <a:gd name="connsiteX7742" fmla="*/ 7637143 w 12192000"/>
              <a:gd name="connsiteY7742" fmla="*/ 4877732 h 6858000"/>
              <a:gd name="connsiteX7743" fmla="*/ 7629022 w 12192000"/>
              <a:gd name="connsiteY7743" fmla="*/ 4883803 h 6858000"/>
              <a:gd name="connsiteX7744" fmla="*/ 7616472 w 12192000"/>
              <a:gd name="connsiteY7744" fmla="*/ 4883803 h 6858000"/>
              <a:gd name="connsiteX7745" fmla="*/ 7612043 w 12192000"/>
              <a:gd name="connsiteY7745" fmla="*/ 4889469 h 6858000"/>
              <a:gd name="connsiteX7746" fmla="*/ 7602445 w 12192000"/>
              <a:gd name="connsiteY7746" fmla="*/ 4884207 h 6858000"/>
              <a:gd name="connsiteX7747" fmla="*/ 7597278 w 12192000"/>
              <a:gd name="connsiteY7747" fmla="*/ 4884612 h 6858000"/>
              <a:gd name="connsiteX7748" fmla="*/ 7597278 w 12192000"/>
              <a:gd name="connsiteY7748" fmla="*/ 4888659 h 6858000"/>
              <a:gd name="connsiteX7749" fmla="*/ 7602445 w 12192000"/>
              <a:gd name="connsiteY7749" fmla="*/ 4893921 h 6858000"/>
              <a:gd name="connsiteX7750" fmla="*/ 7601707 w 12192000"/>
              <a:gd name="connsiteY7750" fmla="*/ 4901205 h 6858000"/>
              <a:gd name="connsiteX7751" fmla="*/ 7598016 w 12192000"/>
              <a:gd name="connsiteY7751" fmla="*/ 4905657 h 6858000"/>
              <a:gd name="connsiteX7752" fmla="*/ 7599492 w 12192000"/>
              <a:gd name="connsiteY7752" fmla="*/ 4912537 h 6858000"/>
              <a:gd name="connsiteX7753" fmla="*/ 7594325 w 12192000"/>
              <a:gd name="connsiteY7753" fmla="*/ 4919822 h 6858000"/>
              <a:gd name="connsiteX7754" fmla="*/ 7608351 w 12192000"/>
              <a:gd name="connsiteY7754" fmla="*/ 4937630 h 6858000"/>
              <a:gd name="connsiteX7755" fmla="*/ 7609090 w 12192000"/>
              <a:gd name="connsiteY7755" fmla="*/ 4943700 h 6858000"/>
              <a:gd name="connsiteX7756" fmla="*/ 7602445 w 12192000"/>
              <a:gd name="connsiteY7756" fmla="*/ 4948557 h 6858000"/>
              <a:gd name="connsiteX7757" fmla="*/ 7607613 w 12192000"/>
              <a:gd name="connsiteY7757" fmla="*/ 4950581 h 6858000"/>
              <a:gd name="connsiteX7758" fmla="*/ 7612781 w 12192000"/>
              <a:gd name="connsiteY7758" fmla="*/ 4958675 h 6858000"/>
              <a:gd name="connsiteX7759" fmla="*/ 7612781 w 12192000"/>
              <a:gd name="connsiteY7759" fmla="*/ 4969602 h 6858000"/>
              <a:gd name="connsiteX7760" fmla="*/ 7618687 w 12192000"/>
              <a:gd name="connsiteY7760" fmla="*/ 4979720 h 6858000"/>
              <a:gd name="connsiteX7761" fmla="*/ 7616472 w 12192000"/>
              <a:gd name="connsiteY7761" fmla="*/ 5008455 h 6858000"/>
              <a:gd name="connsiteX7762" fmla="*/ 7619425 w 12192000"/>
              <a:gd name="connsiteY7762" fmla="*/ 5018573 h 6858000"/>
              <a:gd name="connsiteX7763" fmla="*/ 7623116 w 12192000"/>
              <a:gd name="connsiteY7763" fmla="*/ 5017763 h 6858000"/>
              <a:gd name="connsiteX7764" fmla="*/ 7623116 w 12192000"/>
              <a:gd name="connsiteY7764" fmla="*/ 5010074 h 6858000"/>
              <a:gd name="connsiteX7765" fmla="*/ 7628284 w 12192000"/>
              <a:gd name="connsiteY7765" fmla="*/ 4998742 h 6858000"/>
              <a:gd name="connsiteX7766" fmla="*/ 7629022 w 12192000"/>
              <a:gd name="connsiteY7766" fmla="*/ 5008455 h 6858000"/>
              <a:gd name="connsiteX7767" fmla="*/ 7631975 w 12192000"/>
              <a:gd name="connsiteY7767" fmla="*/ 5008455 h 6858000"/>
              <a:gd name="connsiteX7768" fmla="*/ 7631237 w 12192000"/>
              <a:gd name="connsiteY7768" fmla="*/ 5020596 h 6858000"/>
              <a:gd name="connsiteX7769" fmla="*/ 7626807 w 12192000"/>
              <a:gd name="connsiteY7769" fmla="*/ 5025453 h 6858000"/>
              <a:gd name="connsiteX7770" fmla="*/ 7626069 w 12192000"/>
              <a:gd name="connsiteY7770" fmla="*/ 5037999 h 6858000"/>
              <a:gd name="connsiteX7771" fmla="*/ 7628284 w 12192000"/>
              <a:gd name="connsiteY7771" fmla="*/ 5039618 h 6858000"/>
              <a:gd name="connsiteX7772" fmla="*/ 7622378 w 12192000"/>
              <a:gd name="connsiteY7772" fmla="*/ 5054188 h 6858000"/>
              <a:gd name="connsiteX7773" fmla="*/ 7622378 w 12192000"/>
              <a:gd name="connsiteY7773" fmla="*/ 5061877 h 6858000"/>
              <a:gd name="connsiteX7774" fmla="*/ 7617949 w 12192000"/>
              <a:gd name="connsiteY7774" fmla="*/ 5067138 h 6858000"/>
              <a:gd name="connsiteX7775" fmla="*/ 7617210 w 12192000"/>
              <a:gd name="connsiteY7775" fmla="*/ 5076447 h 6858000"/>
              <a:gd name="connsiteX7776" fmla="*/ 7614257 w 12192000"/>
              <a:gd name="connsiteY7776" fmla="*/ 5076447 h 6858000"/>
              <a:gd name="connsiteX7777" fmla="*/ 7616472 w 12192000"/>
              <a:gd name="connsiteY7777" fmla="*/ 5084541 h 6858000"/>
              <a:gd name="connsiteX7778" fmla="*/ 7623854 w 12192000"/>
              <a:gd name="connsiteY7778" fmla="*/ 5080494 h 6858000"/>
              <a:gd name="connsiteX7779" fmla="*/ 7625331 w 12192000"/>
              <a:gd name="connsiteY7779" fmla="*/ 5085755 h 6858000"/>
              <a:gd name="connsiteX7780" fmla="*/ 7619425 w 12192000"/>
              <a:gd name="connsiteY7780" fmla="*/ 5094254 h 6858000"/>
              <a:gd name="connsiteX7781" fmla="*/ 7616472 w 12192000"/>
              <a:gd name="connsiteY7781" fmla="*/ 5105991 h 6858000"/>
              <a:gd name="connsiteX7782" fmla="*/ 7598016 w 12192000"/>
              <a:gd name="connsiteY7782" fmla="*/ 5123798 h 6858000"/>
              <a:gd name="connsiteX7783" fmla="*/ 7565533 w 12192000"/>
              <a:gd name="connsiteY7783" fmla="*/ 5137559 h 6858000"/>
              <a:gd name="connsiteX7784" fmla="*/ 7521977 w 12192000"/>
              <a:gd name="connsiteY7784" fmla="*/ 5145653 h 6858000"/>
              <a:gd name="connsiteX7785" fmla="*/ 7505735 w 12192000"/>
              <a:gd name="connsiteY7785" fmla="*/ 5160223 h 6858000"/>
              <a:gd name="connsiteX7786" fmla="*/ 7492447 w 12192000"/>
              <a:gd name="connsiteY7786" fmla="*/ 5163056 h 6858000"/>
              <a:gd name="connsiteX7787" fmla="*/ 7488756 w 12192000"/>
              <a:gd name="connsiteY7787" fmla="*/ 5168722 h 6858000"/>
              <a:gd name="connsiteX7788" fmla="*/ 7482850 w 12192000"/>
              <a:gd name="connsiteY7788" fmla="*/ 5173578 h 6858000"/>
              <a:gd name="connsiteX7789" fmla="*/ 7479159 w 12192000"/>
              <a:gd name="connsiteY7789" fmla="*/ 5184506 h 6858000"/>
              <a:gd name="connsiteX7790" fmla="*/ 7473991 w 12192000"/>
              <a:gd name="connsiteY7790" fmla="*/ 5184506 h 6858000"/>
              <a:gd name="connsiteX7791" fmla="*/ 7469562 w 12192000"/>
              <a:gd name="connsiteY7791" fmla="*/ 5187339 h 6858000"/>
              <a:gd name="connsiteX7792" fmla="*/ 7471038 w 12192000"/>
              <a:gd name="connsiteY7792" fmla="*/ 5189767 h 6858000"/>
              <a:gd name="connsiteX7793" fmla="*/ 7476206 w 12192000"/>
              <a:gd name="connsiteY7793" fmla="*/ 5198266 h 6858000"/>
              <a:gd name="connsiteX7794" fmla="*/ 7475467 w 12192000"/>
              <a:gd name="connsiteY7794" fmla="*/ 5206360 h 6858000"/>
              <a:gd name="connsiteX7795" fmla="*/ 7479897 w 12192000"/>
              <a:gd name="connsiteY7795" fmla="*/ 5201099 h 6858000"/>
              <a:gd name="connsiteX7796" fmla="*/ 7487279 w 12192000"/>
              <a:gd name="connsiteY7796" fmla="*/ 5203123 h 6858000"/>
              <a:gd name="connsiteX7797" fmla="*/ 7489494 w 12192000"/>
              <a:gd name="connsiteY7797" fmla="*/ 5195433 h 6858000"/>
              <a:gd name="connsiteX7798" fmla="*/ 7492447 w 12192000"/>
              <a:gd name="connsiteY7798" fmla="*/ 5195028 h 6858000"/>
              <a:gd name="connsiteX7799" fmla="*/ 7493185 w 12192000"/>
              <a:gd name="connsiteY7799" fmla="*/ 5199480 h 6858000"/>
              <a:gd name="connsiteX7800" fmla="*/ 7490971 w 12192000"/>
              <a:gd name="connsiteY7800" fmla="*/ 5212026 h 6858000"/>
              <a:gd name="connsiteX7801" fmla="*/ 7485803 w 12192000"/>
              <a:gd name="connsiteY7801" fmla="*/ 5219716 h 6858000"/>
              <a:gd name="connsiteX7802" fmla="*/ 7485803 w 12192000"/>
              <a:gd name="connsiteY7802" fmla="*/ 5227001 h 6858000"/>
              <a:gd name="connsiteX7803" fmla="*/ 7485803 w 12192000"/>
              <a:gd name="connsiteY7803" fmla="*/ 5229429 h 6858000"/>
              <a:gd name="connsiteX7804" fmla="*/ 7479897 w 12192000"/>
              <a:gd name="connsiteY7804" fmla="*/ 5236309 h 6858000"/>
              <a:gd name="connsiteX7805" fmla="*/ 7482850 w 12192000"/>
              <a:gd name="connsiteY7805" fmla="*/ 5237523 h 6858000"/>
              <a:gd name="connsiteX7806" fmla="*/ 7476944 w 12192000"/>
              <a:gd name="connsiteY7806" fmla="*/ 5254117 h 6858000"/>
              <a:gd name="connsiteX7807" fmla="*/ 7475467 w 12192000"/>
              <a:gd name="connsiteY7807" fmla="*/ 5268686 h 6858000"/>
              <a:gd name="connsiteX7808" fmla="*/ 7467347 w 12192000"/>
              <a:gd name="connsiteY7808" fmla="*/ 5282447 h 6858000"/>
              <a:gd name="connsiteX7809" fmla="*/ 7462917 w 12192000"/>
              <a:gd name="connsiteY7809" fmla="*/ 5299849 h 6858000"/>
              <a:gd name="connsiteX7810" fmla="*/ 7455535 w 12192000"/>
              <a:gd name="connsiteY7810" fmla="*/ 5307944 h 6858000"/>
              <a:gd name="connsiteX7811" fmla="*/ 7453320 w 12192000"/>
              <a:gd name="connsiteY7811" fmla="*/ 5316038 h 6858000"/>
              <a:gd name="connsiteX7812" fmla="*/ 7440032 w 12192000"/>
              <a:gd name="connsiteY7812" fmla="*/ 5331012 h 6858000"/>
              <a:gd name="connsiteX7813" fmla="*/ 7435602 w 12192000"/>
              <a:gd name="connsiteY7813" fmla="*/ 5331012 h 6858000"/>
              <a:gd name="connsiteX7814" fmla="*/ 7432649 w 12192000"/>
              <a:gd name="connsiteY7814" fmla="*/ 5335059 h 6858000"/>
              <a:gd name="connsiteX7815" fmla="*/ 7422314 w 12192000"/>
              <a:gd name="connsiteY7815" fmla="*/ 5339511 h 6858000"/>
              <a:gd name="connsiteX7816" fmla="*/ 7417884 w 12192000"/>
              <a:gd name="connsiteY7816" fmla="*/ 5344773 h 6858000"/>
              <a:gd name="connsiteX7817" fmla="*/ 7405334 w 12192000"/>
              <a:gd name="connsiteY7817" fmla="*/ 5351653 h 6858000"/>
              <a:gd name="connsiteX7818" fmla="*/ 7399428 w 12192000"/>
              <a:gd name="connsiteY7818" fmla="*/ 5362580 h 6858000"/>
              <a:gd name="connsiteX7819" fmla="*/ 7389831 w 12192000"/>
              <a:gd name="connsiteY7819" fmla="*/ 5373103 h 6858000"/>
              <a:gd name="connsiteX7820" fmla="*/ 7389831 w 12192000"/>
              <a:gd name="connsiteY7820" fmla="*/ 5377554 h 6858000"/>
              <a:gd name="connsiteX7821" fmla="*/ 7383925 w 12192000"/>
              <a:gd name="connsiteY7821" fmla="*/ 5387268 h 6858000"/>
              <a:gd name="connsiteX7822" fmla="*/ 7374328 w 12192000"/>
              <a:gd name="connsiteY7822" fmla="*/ 5387672 h 6858000"/>
              <a:gd name="connsiteX7823" fmla="*/ 7366946 w 12192000"/>
              <a:gd name="connsiteY7823" fmla="*/ 5401433 h 6858000"/>
              <a:gd name="connsiteX7824" fmla="*/ 7346275 w 12192000"/>
              <a:gd name="connsiteY7824" fmla="*/ 5433405 h 6858000"/>
              <a:gd name="connsiteX7825" fmla="*/ 7330772 w 12192000"/>
              <a:gd name="connsiteY7825" fmla="*/ 5447165 h 6858000"/>
              <a:gd name="connsiteX7826" fmla="*/ 7327819 w 12192000"/>
              <a:gd name="connsiteY7826" fmla="*/ 5460116 h 6858000"/>
              <a:gd name="connsiteX7827" fmla="*/ 7318960 w 12192000"/>
              <a:gd name="connsiteY7827" fmla="*/ 5463759 h 6858000"/>
              <a:gd name="connsiteX7828" fmla="*/ 7310101 w 12192000"/>
              <a:gd name="connsiteY7828" fmla="*/ 5473472 h 6858000"/>
              <a:gd name="connsiteX7829" fmla="*/ 7304933 w 12192000"/>
              <a:gd name="connsiteY7829" fmla="*/ 5473472 h 6858000"/>
              <a:gd name="connsiteX7830" fmla="*/ 7302718 w 12192000"/>
              <a:gd name="connsiteY7830" fmla="*/ 5477114 h 6858000"/>
              <a:gd name="connsiteX7831" fmla="*/ 7250303 w 12192000"/>
              <a:gd name="connsiteY7831" fmla="*/ 5524466 h 6858000"/>
              <a:gd name="connsiteX7832" fmla="*/ 7244397 w 12192000"/>
              <a:gd name="connsiteY7832" fmla="*/ 5525680 h 6858000"/>
              <a:gd name="connsiteX7833" fmla="*/ 7244397 w 12192000"/>
              <a:gd name="connsiteY7833" fmla="*/ 5528108 h 6858000"/>
              <a:gd name="connsiteX7834" fmla="*/ 7235538 w 12192000"/>
              <a:gd name="connsiteY7834" fmla="*/ 5536607 h 6858000"/>
              <a:gd name="connsiteX7835" fmla="*/ 7201579 w 12192000"/>
              <a:gd name="connsiteY7835" fmla="*/ 5556843 h 6858000"/>
              <a:gd name="connsiteX7836" fmla="*/ 7194197 w 12192000"/>
              <a:gd name="connsiteY7836" fmla="*/ 5564533 h 6858000"/>
              <a:gd name="connsiteX7837" fmla="*/ 7182385 w 12192000"/>
              <a:gd name="connsiteY7837" fmla="*/ 5567770 h 6858000"/>
              <a:gd name="connsiteX7838" fmla="*/ 7182385 w 12192000"/>
              <a:gd name="connsiteY7838" fmla="*/ 5570603 h 6858000"/>
              <a:gd name="connsiteX7839" fmla="*/ 7163190 w 12192000"/>
              <a:gd name="connsiteY7839" fmla="*/ 5575460 h 6858000"/>
              <a:gd name="connsiteX7840" fmla="*/ 7152117 w 12192000"/>
              <a:gd name="connsiteY7840" fmla="*/ 5581531 h 6858000"/>
              <a:gd name="connsiteX7841" fmla="*/ 7141043 w 12192000"/>
              <a:gd name="connsiteY7841" fmla="*/ 5582340 h 6858000"/>
              <a:gd name="connsiteX7842" fmla="*/ 7135875 w 12192000"/>
              <a:gd name="connsiteY7842" fmla="*/ 5578698 h 6858000"/>
              <a:gd name="connsiteX7843" fmla="*/ 7120372 w 12192000"/>
              <a:gd name="connsiteY7843" fmla="*/ 5579102 h 6858000"/>
              <a:gd name="connsiteX7844" fmla="*/ 7107822 w 12192000"/>
              <a:gd name="connsiteY7844" fmla="*/ 5582745 h 6858000"/>
              <a:gd name="connsiteX7845" fmla="*/ 7102654 w 12192000"/>
              <a:gd name="connsiteY7845" fmla="*/ 5591244 h 6858000"/>
              <a:gd name="connsiteX7846" fmla="*/ 7110037 w 12192000"/>
              <a:gd name="connsiteY7846" fmla="*/ 5596910 h 6858000"/>
              <a:gd name="connsiteX7847" fmla="*/ 7109299 w 12192000"/>
              <a:gd name="connsiteY7847" fmla="*/ 5599338 h 6858000"/>
              <a:gd name="connsiteX7848" fmla="*/ 7092319 w 12192000"/>
              <a:gd name="connsiteY7848" fmla="*/ 5599743 h 6858000"/>
              <a:gd name="connsiteX7849" fmla="*/ 7081984 w 12192000"/>
              <a:gd name="connsiteY7849" fmla="*/ 5594886 h 6858000"/>
              <a:gd name="connsiteX7850" fmla="*/ 7073863 w 12192000"/>
              <a:gd name="connsiteY7850" fmla="*/ 5594077 h 6858000"/>
              <a:gd name="connsiteX7851" fmla="*/ 7066480 w 12192000"/>
              <a:gd name="connsiteY7851" fmla="*/ 5600552 h 6858000"/>
              <a:gd name="connsiteX7852" fmla="*/ 7069433 w 12192000"/>
              <a:gd name="connsiteY7852" fmla="*/ 5606623 h 6858000"/>
              <a:gd name="connsiteX7853" fmla="*/ 7066480 w 12192000"/>
              <a:gd name="connsiteY7853" fmla="*/ 5609051 h 6858000"/>
              <a:gd name="connsiteX7854" fmla="*/ 7042857 w 12192000"/>
              <a:gd name="connsiteY7854" fmla="*/ 5604599 h 6858000"/>
              <a:gd name="connsiteX7855" fmla="*/ 7035474 w 12192000"/>
              <a:gd name="connsiteY7855" fmla="*/ 5599743 h 6858000"/>
              <a:gd name="connsiteX7856" fmla="*/ 7012589 w 12192000"/>
              <a:gd name="connsiteY7856" fmla="*/ 5594481 h 6858000"/>
              <a:gd name="connsiteX7857" fmla="*/ 6997824 w 12192000"/>
              <a:gd name="connsiteY7857" fmla="*/ 5597314 h 6858000"/>
              <a:gd name="connsiteX7858" fmla="*/ 6997824 w 12192000"/>
              <a:gd name="connsiteY7858" fmla="*/ 5600552 h 6858000"/>
              <a:gd name="connsiteX7859" fmla="*/ 6989703 w 12192000"/>
              <a:gd name="connsiteY7859" fmla="*/ 5602980 h 6858000"/>
              <a:gd name="connsiteX7860" fmla="*/ 6977891 w 12192000"/>
              <a:gd name="connsiteY7860" fmla="*/ 5597314 h 6858000"/>
              <a:gd name="connsiteX7861" fmla="*/ 6951315 w 12192000"/>
              <a:gd name="connsiteY7861" fmla="*/ 5597314 h 6858000"/>
              <a:gd name="connsiteX7862" fmla="*/ 6943194 w 12192000"/>
              <a:gd name="connsiteY7862" fmla="*/ 5600552 h 6858000"/>
              <a:gd name="connsiteX7863" fmla="*/ 6940979 w 12192000"/>
              <a:gd name="connsiteY7863" fmla="*/ 5608242 h 6858000"/>
              <a:gd name="connsiteX7864" fmla="*/ 6935811 w 12192000"/>
              <a:gd name="connsiteY7864" fmla="*/ 5605813 h 6858000"/>
              <a:gd name="connsiteX7865" fmla="*/ 6929906 w 12192000"/>
              <a:gd name="connsiteY7865" fmla="*/ 5607432 h 6858000"/>
              <a:gd name="connsiteX7866" fmla="*/ 6924000 w 12192000"/>
              <a:gd name="connsiteY7866" fmla="*/ 5611479 h 6858000"/>
              <a:gd name="connsiteX7867" fmla="*/ 6921047 w 12192000"/>
              <a:gd name="connsiteY7867" fmla="*/ 5615122 h 6858000"/>
              <a:gd name="connsiteX7868" fmla="*/ 6909235 w 12192000"/>
              <a:gd name="connsiteY7868" fmla="*/ 5615931 h 6858000"/>
              <a:gd name="connsiteX7869" fmla="*/ 6901852 w 12192000"/>
              <a:gd name="connsiteY7869" fmla="*/ 5619169 h 6858000"/>
              <a:gd name="connsiteX7870" fmla="*/ 6887087 w 12192000"/>
              <a:gd name="connsiteY7870" fmla="*/ 5614312 h 6858000"/>
              <a:gd name="connsiteX7871" fmla="*/ 6874537 w 12192000"/>
              <a:gd name="connsiteY7871" fmla="*/ 5614717 h 6858000"/>
              <a:gd name="connsiteX7872" fmla="*/ 6872323 w 12192000"/>
              <a:gd name="connsiteY7872" fmla="*/ 5618360 h 6858000"/>
              <a:gd name="connsiteX7873" fmla="*/ 6860511 w 12192000"/>
              <a:gd name="connsiteY7873" fmla="*/ 5615931 h 6858000"/>
              <a:gd name="connsiteX7874" fmla="*/ 6849437 w 12192000"/>
              <a:gd name="connsiteY7874" fmla="*/ 5626859 h 6858000"/>
              <a:gd name="connsiteX7875" fmla="*/ 6840578 w 12192000"/>
              <a:gd name="connsiteY7875" fmla="*/ 5628477 h 6858000"/>
              <a:gd name="connsiteX7876" fmla="*/ 6837625 w 12192000"/>
              <a:gd name="connsiteY7876" fmla="*/ 5634953 h 6858000"/>
              <a:gd name="connsiteX7877" fmla="*/ 6831719 w 12192000"/>
              <a:gd name="connsiteY7877" fmla="*/ 5633334 h 6858000"/>
              <a:gd name="connsiteX7878" fmla="*/ 6827290 w 12192000"/>
              <a:gd name="connsiteY7878" fmla="*/ 5635358 h 6858000"/>
              <a:gd name="connsiteX7879" fmla="*/ 6802189 w 12192000"/>
              <a:gd name="connsiteY7879" fmla="*/ 5624835 h 6858000"/>
              <a:gd name="connsiteX7880" fmla="*/ 6797760 w 12192000"/>
              <a:gd name="connsiteY7880" fmla="*/ 5627668 h 6858000"/>
              <a:gd name="connsiteX7881" fmla="*/ 6797022 w 12192000"/>
              <a:gd name="connsiteY7881" fmla="*/ 5616336 h 6858000"/>
              <a:gd name="connsiteX7882" fmla="*/ 6787424 w 12192000"/>
              <a:gd name="connsiteY7882" fmla="*/ 5611884 h 6858000"/>
              <a:gd name="connsiteX7883" fmla="*/ 6780042 w 12192000"/>
              <a:gd name="connsiteY7883" fmla="*/ 5615122 h 6858000"/>
              <a:gd name="connsiteX7884" fmla="*/ 6775613 w 12192000"/>
              <a:gd name="connsiteY7884" fmla="*/ 5613503 h 6858000"/>
              <a:gd name="connsiteX7885" fmla="*/ 6780042 w 12192000"/>
              <a:gd name="connsiteY7885" fmla="*/ 5610265 h 6858000"/>
              <a:gd name="connsiteX7886" fmla="*/ 6777089 w 12192000"/>
              <a:gd name="connsiteY7886" fmla="*/ 5600552 h 6858000"/>
              <a:gd name="connsiteX7887" fmla="*/ 6765277 w 12192000"/>
              <a:gd name="connsiteY7887" fmla="*/ 5598933 h 6858000"/>
              <a:gd name="connsiteX7888" fmla="*/ 6757156 w 12192000"/>
              <a:gd name="connsiteY7888" fmla="*/ 5605409 h 6858000"/>
              <a:gd name="connsiteX7889" fmla="*/ 6757895 w 12192000"/>
              <a:gd name="connsiteY7889" fmla="*/ 5613908 h 6858000"/>
              <a:gd name="connsiteX7890" fmla="*/ 6751251 w 12192000"/>
              <a:gd name="connsiteY7890" fmla="*/ 5609456 h 6858000"/>
              <a:gd name="connsiteX7891" fmla="*/ 6751251 w 12192000"/>
              <a:gd name="connsiteY7891" fmla="*/ 5600147 h 6858000"/>
              <a:gd name="connsiteX7892" fmla="*/ 6754203 w 12192000"/>
              <a:gd name="connsiteY7892" fmla="*/ 5592458 h 6858000"/>
              <a:gd name="connsiteX7893" fmla="*/ 6751989 w 12192000"/>
              <a:gd name="connsiteY7893" fmla="*/ 5580721 h 6858000"/>
              <a:gd name="connsiteX7894" fmla="*/ 6759371 w 12192000"/>
              <a:gd name="connsiteY7894" fmla="*/ 5570603 h 6858000"/>
              <a:gd name="connsiteX7895" fmla="*/ 6750512 w 12192000"/>
              <a:gd name="connsiteY7895" fmla="*/ 5556034 h 6858000"/>
              <a:gd name="connsiteX7896" fmla="*/ 6741653 w 12192000"/>
              <a:gd name="connsiteY7896" fmla="*/ 5548749 h 6858000"/>
              <a:gd name="connsiteX7897" fmla="*/ 6733533 w 12192000"/>
              <a:gd name="connsiteY7897" fmla="*/ 5536607 h 6858000"/>
              <a:gd name="connsiteX7898" fmla="*/ 6733533 w 12192000"/>
              <a:gd name="connsiteY7898" fmla="*/ 5524871 h 6858000"/>
              <a:gd name="connsiteX7899" fmla="*/ 6739439 w 12192000"/>
              <a:gd name="connsiteY7899" fmla="*/ 5520419 h 6858000"/>
              <a:gd name="connsiteX7900" fmla="*/ 6743868 w 12192000"/>
              <a:gd name="connsiteY7900" fmla="*/ 5525275 h 6858000"/>
              <a:gd name="connsiteX7901" fmla="*/ 6748298 w 12192000"/>
              <a:gd name="connsiteY7901" fmla="*/ 5525275 h 6858000"/>
              <a:gd name="connsiteX7902" fmla="*/ 6754203 w 12192000"/>
              <a:gd name="connsiteY7902" fmla="*/ 5519205 h 6858000"/>
              <a:gd name="connsiteX7903" fmla="*/ 6757156 w 12192000"/>
              <a:gd name="connsiteY7903" fmla="*/ 5505040 h 6858000"/>
              <a:gd name="connsiteX7904" fmla="*/ 6751989 w 12192000"/>
              <a:gd name="connsiteY7904" fmla="*/ 5489660 h 6858000"/>
              <a:gd name="connsiteX7905" fmla="*/ 6752727 w 12192000"/>
              <a:gd name="connsiteY7905" fmla="*/ 5482780 h 6858000"/>
              <a:gd name="connsiteX7906" fmla="*/ 6738700 w 12192000"/>
              <a:gd name="connsiteY7906" fmla="*/ 5460926 h 6858000"/>
              <a:gd name="connsiteX7907" fmla="*/ 6737962 w 12192000"/>
              <a:gd name="connsiteY7907" fmla="*/ 5450808 h 6858000"/>
              <a:gd name="connsiteX7908" fmla="*/ 6723935 w 12192000"/>
              <a:gd name="connsiteY7908" fmla="*/ 5433810 h 6858000"/>
              <a:gd name="connsiteX7909" fmla="*/ 6718030 w 12192000"/>
              <a:gd name="connsiteY7909" fmla="*/ 5407099 h 6858000"/>
              <a:gd name="connsiteX7910" fmla="*/ 6706956 w 12192000"/>
              <a:gd name="connsiteY7910" fmla="*/ 5381602 h 6858000"/>
              <a:gd name="connsiteX7911" fmla="*/ 6707694 w 12192000"/>
              <a:gd name="connsiteY7911" fmla="*/ 5369055 h 6858000"/>
              <a:gd name="connsiteX7912" fmla="*/ 6697359 w 12192000"/>
              <a:gd name="connsiteY7912" fmla="*/ 5340725 h 6858000"/>
              <a:gd name="connsiteX7913" fmla="*/ 6681117 w 12192000"/>
              <a:gd name="connsiteY7913" fmla="*/ 5330203 h 6858000"/>
              <a:gd name="connsiteX7914" fmla="*/ 6678164 w 12192000"/>
              <a:gd name="connsiteY7914" fmla="*/ 5315228 h 6858000"/>
              <a:gd name="connsiteX7915" fmla="*/ 6678164 w 12192000"/>
              <a:gd name="connsiteY7915" fmla="*/ 5314824 h 6858000"/>
              <a:gd name="connsiteX7916" fmla="*/ 6661185 w 12192000"/>
              <a:gd name="connsiteY7916" fmla="*/ 5303492 h 6858000"/>
              <a:gd name="connsiteX7917" fmla="*/ 6658232 w 12192000"/>
              <a:gd name="connsiteY7917" fmla="*/ 5297421 h 6858000"/>
              <a:gd name="connsiteX7918" fmla="*/ 6646420 w 12192000"/>
              <a:gd name="connsiteY7918" fmla="*/ 5286089 h 6858000"/>
              <a:gd name="connsiteX7919" fmla="*/ 6633870 w 12192000"/>
              <a:gd name="connsiteY7919" fmla="*/ 5264234 h 6858000"/>
              <a:gd name="connsiteX7920" fmla="*/ 6625011 w 12192000"/>
              <a:gd name="connsiteY7920" fmla="*/ 5252902 h 6858000"/>
              <a:gd name="connsiteX7921" fmla="*/ 6624273 w 12192000"/>
              <a:gd name="connsiteY7921" fmla="*/ 5235095 h 6858000"/>
              <a:gd name="connsiteX7922" fmla="*/ 6616152 w 12192000"/>
              <a:gd name="connsiteY7922" fmla="*/ 5227001 h 6858000"/>
              <a:gd name="connsiteX7923" fmla="*/ 6616152 w 12192000"/>
              <a:gd name="connsiteY7923" fmla="*/ 5217692 h 6858000"/>
              <a:gd name="connsiteX7924" fmla="*/ 6621320 w 12192000"/>
              <a:gd name="connsiteY7924" fmla="*/ 5214050 h 6858000"/>
              <a:gd name="connsiteX7925" fmla="*/ 6616890 w 12192000"/>
              <a:gd name="connsiteY7925" fmla="*/ 5205956 h 6858000"/>
              <a:gd name="connsiteX7926" fmla="*/ 6610246 w 12192000"/>
              <a:gd name="connsiteY7926" fmla="*/ 5202718 h 6858000"/>
              <a:gd name="connsiteX7927" fmla="*/ 6606555 w 12192000"/>
              <a:gd name="connsiteY7927" fmla="*/ 5178435 h 6858000"/>
              <a:gd name="connsiteX7928" fmla="*/ 6600649 w 12192000"/>
              <a:gd name="connsiteY7928" fmla="*/ 5171555 h 6858000"/>
              <a:gd name="connsiteX7929" fmla="*/ 6608031 w 12192000"/>
              <a:gd name="connsiteY7929" fmla="*/ 5167508 h 6858000"/>
              <a:gd name="connsiteX7930" fmla="*/ 6603602 w 12192000"/>
              <a:gd name="connsiteY7930" fmla="*/ 5154152 h 6858000"/>
              <a:gd name="connsiteX7931" fmla="*/ 6605078 w 12192000"/>
              <a:gd name="connsiteY7931" fmla="*/ 5134726 h 6858000"/>
              <a:gd name="connsiteX7932" fmla="*/ 6590313 w 12192000"/>
              <a:gd name="connsiteY7932" fmla="*/ 5098706 h 6858000"/>
              <a:gd name="connsiteX7933" fmla="*/ 6588837 w 12192000"/>
              <a:gd name="connsiteY7933" fmla="*/ 5063091 h 6858000"/>
              <a:gd name="connsiteX7934" fmla="*/ 6581454 w 12192000"/>
              <a:gd name="connsiteY7934" fmla="*/ 5039618 h 6858000"/>
              <a:gd name="connsiteX7935" fmla="*/ 6588099 w 12192000"/>
              <a:gd name="connsiteY7935" fmla="*/ 5036785 h 6858000"/>
              <a:gd name="connsiteX7936" fmla="*/ 6588099 w 12192000"/>
              <a:gd name="connsiteY7936" fmla="*/ 5017763 h 6858000"/>
              <a:gd name="connsiteX7937" fmla="*/ 6561522 w 12192000"/>
              <a:gd name="connsiteY7937" fmla="*/ 4982553 h 6858000"/>
              <a:gd name="connsiteX7938" fmla="*/ 6561522 w 12192000"/>
              <a:gd name="connsiteY7938" fmla="*/ 4970007 h 6858000"/>
              <a:gd name="connsiteX7939" fmla="*/ 6536422 w 12192000"/>
              <a:gd name="connsiteY7939" fmla="*/ 4937225 h 6858000"/>
              <a:gd name="connsiteX7940" fmla="*/ 6532730 w 12192000"/>
              <a:gd name="connsiteY7940" fmla="*/ 4916585 h 6858000"/>
              <a:gd name="connsiteX7941" fmla="*/ 6508369 w 12192000"/>
              <a:gd name="connsiteY7941" fmla="*/ 4865591 h 6858000"/>
              <a:gd name="connsiteX7942" fmla="*/ 6492127 w 12192000"/>
              <a:gd name="connsiteY7942" fmla="*/ 4840498 h 6858000"/>
              <a:gd name="connsiteX7943" fmla="*/ 6462597 w 12192000"/>
              <a:gd name="connsiteY7943" fmla="*/ 4812573 h 6858000"/>
              <a:gd name="connsiteX7944" fmla="*/ 6460382 w 12192000"/>
              <a:gd name="connsiteY7944" fmla="*/ 4773720 h 6858000"/>
              <a:gd name="connsiteX7945" fmla="*/ 6459644 w 12192000"/>
              <a:gd name="connsiteY7945" fmla="*/ 4768864 h 6858000"/>
              <a:gd name="connsiteX7946" fmla="*/ 6461859 w 12192000"/>
              <a:gd name="connsiteY7946" fmla="*/ 4754294 h 6858000"/>
              <a:gd name="connsiteX7947" fmla="*/ 6461121 w 12192000"/>
              <a:gd name="connsiteY7947" fmla="*/ 4732035 h 6858000"/>
              <a:gd name="connsiteX7948" fmla="*/ 6464074 w 12192000"/>
              <a:gd name="connsiteY7948" fmla="*/ 4717465 h 6858000"/>
              <a:gd name="connsiteX7949" fmla="*/ 6464074 w 12192000"/>
              <a:gd name="connsiteY7949" fmla="*/ 4700467 h 6858000"/>
              <a:gd name="connsiteX7950" fmla="*/ 6477362 w 12192000"/>
              <a:gd name="connsiteY7950" fmla="*/ 4685493 h 6858000"/>
              <a:gd name="connsiteX7951" fmla="*/ 6480315 w 12192000"/>
              <a:gd name="connsiteY7951" fmla="*/ 4668090 h 6858000"/>
              <a:gd name="connsiteX7952" fmla="*/ 6492127 w 12192000"/>
              <a:gd name="connsiteY7952" fmla="*/ 4653115 h 6858000"/>
              <a:gd name="connsiteX7953" fmla="*/ 6492127 w 12192000"/>
              <a:gd name="connsiteY7953" fmla="*/ 4616286 h 6858000"/>
              <a:gd name="connsiteX7954" fmla="*/ 6496556 w 12192000"/>
              <a:gd name="connsiteY7954" fmla="*/ 4613049 h 6858000"/>
              <a:gd name="connsiteX7955" fmla="*/ 6497295 w 12192000"/>
              <a:gd name="connsiteY7955" fmla="*/ 4597670 h 6858000"/>
              <a:gd name="connsiteX7956" fmla="*/ 6524610 w 12192000"/>
              <a:gd name="connsiteY7956" fmla="*/ 4575410 h 6858000"/>
              <a:gd name="connsiteX7957" fmla="*/ 6525348 w 12192000"/>
              <a:gd name="connsiteY7957" fmla="*/ 4564078 h 6858000"/>
              <a:gd name="connsiteX7958" fmla="*/ 6547495 w 12192000"/>
              <a:gd name="connsiteY7958" fmla="*/ 4548699 h 6858000"/>
              <a:gd name="connsiteX7959" fmla="*/ 6553401 w 12192000"/>
              <a:gd name="connsiteY7959" fmla="*/ 4548699 h 6858000"/>
              <a:gd name="connsiteX7960" fmla="*/ 6573334 w 12192000"/>
              <a:gd name="connsiteY7960" fmla="*/ 4514703 h 6858000"/>
              <a:gd name="connsiteX7961" fmla="*/ 6573334 w 12192000"/>
              <a:gd name="connsiteY7961" fmla="*/ 4474232 h 6858000"/>
              <a:gd name="connsiteX7962" fmla="*/ 6566690 w 12192000"/>
              <a:gd name="connsiteY7962" fmla="*/ 4467351 h 6858000"/>
              <a:gd name="connsiteX7963" fmla="*/ 6568166 w 12192000"/>
              <a:gd name="connsiteY7963" fmla="*/ 4459662 h 6858000"/>
              <a:gd name="connsiteX7964" fmla="*/ 6548972 w 12192000"/>
              <a:gd name="connsiteY7964" fmla="*/ 4431332 h 6858000"/>
              <a:gd name="connsiteX7965" fmla="*/ 6548972 w 12192000"/>
              <a:gd name="connsiteY7965" fmla="*/ 4419595 h 6858000"/>
              <a:gd name="connsiteX7966" fmla="*/ 6541589 w 12192000"/>
              <a:gd name="connsiteY7966" fmla="*/ 4408263 h 6858000"/>
              <a:gd name="connsiteX7967" fmla="*/ 6541589 w 12192000"/>
              <a:gd name="connsiteY7967" fmla="*/ 4391670 h 6858000"/>
              <a:gd name="connsiteX7968" fmla="*/ 6531992 w 12192000"/>
              <a:gd name="connsiteY7968" fmla="*/ 4387218 h 6858000"/>
              <a:gd name="connsiteX7969" fmla="*/ 6548233 w 12192000"/>
              <a:gd name="connsiteY7969" fmla="*/ 4368601 h 6858000"/>
              <a:gd name="connsiteX7970" fmla="*/ 6550448 w 12192000"/>
              <a:gd name="connsiteY7970" fmla="*/ 4350389 h 6858000"/>
              <a:gd name="connsiteX7971" fmla="*/ 6535684 w 12192000"/>
              <a:gd name="connsiteY7971" fmla="*/ 4330963 h 6858000"/>
              <a:gd name="connsiteX7972" fmla="*/ 6534207 w 12192000"/>
              <a:gd name="connsiteY7972" fmla="*/ 4295348 h 6858000"/>
              <a:gd name="connsiteX7973" fmla="*/ 6506892 w 12192000"/>
              <a:gd name="connsiteY7973" fmla="*/ 4266613 h 6858000"/>
              <a:gd name="connsiteX7974" fmla="*/ 6506892 w 12192000"/>
              <a:gd name="connsiteY7974" fmla="*/ 4260138 h 6858000"/>
              <a:gd name="connsiteX7975" fmla="*/ 6501725 w 12192000"/>
              <a:gd name="connsiteY7975" fmla="*/ 4254067 h 6858000"/>
              <a:gd name="connsiteX7976" fmla="*/ 6515751 w 12192000"/>
              <a:gd name="connsiteY7976" fmla="*/ 4246782 h 6858000"/>
              <a:gd name="connsiteX7977" fmla="*/ 6509845 w 12192000"/>
              <a:gd name="connsiteY7977" fmla="*/ 4242735 h 6858000"/>
              <a:gd name="connsiteX7978" fmla="*/ 6495818 w 12192000"/>
              <a:gd name="connsiteY7978" fmla="*/ 4242330 h 6858000"/>
              <a:gd name="connsiteX7979" fmla="*/ 6492866 w 12192000"/>
              <a:gd name="connsiteY7979" fmla="*/ 4237069 h 6858000"/>
              <a:gd name="connsiteX7980" fmla="*/ 6490651 w 12192000"/>
              <a:gd name="connsiteY7980" fmla="*/ 4231403 h 6858000"/>
              <a:gd name="connsiteX7981" fmla="*/ 6495818 w 12192000"/>
              <a:gd name="connsiteY7981" fmla="*/ 4221690 h 6858000"/>
              <a:gd name="connsiteX7982" fmla="*/ 6492866 w 12192000"/>
              <a:gd name="connsiteY7982" fmla="*/ 4208739 h 6858000"/>
              <a:gd name="connsiteX7983" fmla="*/ 6486221 w 12192000"/>
              <a:gd name="connsiteY7983" fmla="*/ 4202668 h 6858000"/>
              <a:gd name="connsiteX7984" fmla="*/ 6481054 w 12192000"/>
              <a:gd name="connsiteY7984" fmla="*/ 4197002 h 6858000"/>
              <a:gd name="connsiteX7985" fmla="*/ 6481054 w 12192000"/>
              <a:gd name="connsiteY7985" fmla="*/ 4187694 h 6858000"/>
              <a:gd name="connsiteX7986" fmla="*/ 6473671 w 12192000"/>
              <a:gd name="connsiteY7986" fmla="*/ 4179599 h 6858000"/>
              <a:gd name="connsiteX7987" fmla="*/ 6472933 w 12192000"/>
              <a:gd name="connsiteY7987" fmla="*/ 4171505 h 6858000"/>
              <a:gd name="connsiteX7988" fmla="*/ 6458168 w 12192000"/>
              <a:gd name="connsiteY7988" fmla="*/ 4162601 h 6858000"/>
              <a:gd name="connsiteX7989" fmla="*/ 6454477 w 12192000"/>
              <a:gd name="connsiteY7989" fmla="*/ 4156935 h 6858000"/>
              <a:gd name="connsiteX7990" fmla="*/ 6444879 w 12192000"/>
              <a:gd name="connsiteY7990" fmla="*/ 4148032 h 6858000"/>
              <a:gd name="connsiteX7991" fmla="*/ 6442665 w 12192000"/>
              <a:gd name="connsiteY7991" fmla="*/ 4146008 h 6858000"/>
              <a:gd name="connsiteX7992" fmla="*/ 6433806 w 12192000"/>
              <a:gd name="connsiteY7992" fmla="*/ 4142770 h 6858000"/>
              <a:gd name="connsiteX7993" fmla="*/ 6432329 w 12192000"/>
              <a:gd name="connsiteY7993" fmla="*/ 4135081 h 6858000"/>
              <a:gd name="connsiteX7994" fmla="*/ 6413874 w 12192000"/>
              <a:gd name="connsiteY7994" fmla="*/ 4127391 h 6858000"/>
              <a:gd name="connsiteX7995" fmla="*/ 6409444 w 12192000"/>
              <a:gd name="connsiteY7995" fmla="*/ 4117273 h 6858000"/>
              <a:gd name="connsiteX7996" fmla="*/ 6387297 w 12192000"/>
              <a:gd name="connsiteY7996" fmla="*/ 4100680 h 6858000"/>
              <a:gd name="connsiteX7997" fmla="*/ 6373270 w 12192000"/>
              <a:gd name="connsiteY7997" fmla="*/ 4087325 h 6858000"/>
              <a:gd name="connsiteX7998" fmla="*/ 6376961 w 12192000"/>
              <a:gd name="connsiteY7998" fmla="*/ 4084896 h 6858000"/>
              <a:gd name="connsiteX7999" fmla="*/ 6364411 w 12192000"/>
              <a:gd name="connsiteY7999" fmla="*/ 4075183 h 6858000"/>
              <a:gd name="connsiteX8000" fmla="*/ 6359244 w 12192000"/>
              <a:gd name="connsiteY8000" fmla="*/ 4064256 h 6858000"/>
              <a:gd name="connsiteX8001" fmla="*/ 6351861 w 12192000"/>
              <a:gd name="connsiteY8001" fmla="*/ 4057376 h 6858000"/>
              <a:gd name="connsiteX8002" fmla="*/ 6351861 w 12192000"/>
              <a:gd name="connsiteY8002" fmla="*/ 4043615 h 6858000"/>
              <a:gd name="connsiteX8003" fmla="*/ 6343002 w 12192000"/>
              <a:gd name="connsiteY8003" fmla="*/ 4032688 h 6858000"/>
              <a:gd name="connsiteX8004" fmla="*/ 6343002 w 12192000"/>
              <a:gd name="connsiteY8004" fmla="*/ 4025403 h 6858000"/>
              <a:gd name="connsiteX8005" fmla="*/ 6337096 w 12192000"/>
              <a:gd name="connsiteY8005" fmla="*/ 4021356 h 6858000"/>
              <a:gd name="connsiteX8006" fmla="*/ 6326760 w 12192000"/>
              <a:gd name="connsiteY8006" fmla="*/ 4001120 h 6858000"/>
              <a:gd name="connsiteX8007" fmla="*/ 6327499 w 12192000"/>
              <a:gd name="connsiteY8007" fmla="*/ 3996264 h 6858000"/>
              <a:gd name="connsiteX8008" fmla="*/ 6339311 w 12192000"/>
              <a:gd name="connsiteY8008" fmla="*/ 3999906 h 6858000"/>
              <a:gd name="connsiteX8009" fmla="*/ 6348908 w 12192000"/>
              <a:gd name="connsiteY8009" fmla="*/ 3992621 h 6858000"/>
              <a:gd name="connsiteX8010" fmla="*/ 6351123 w 12192000"/>
              <a:gd name="connsiteY8010" fmla="*/ 3967529 h 6858000"/>
              <a:gd name="connsiteX8011" fmla="*/ 6352599 w 12192000"/>
              <a:gd name="connsiteY8011" fmla="*/ 3954578 h 6858000"/>
              <a:gd name="connsiteX8012" fmla="*/ 6357767 w 12192000"/>
              <a:gd name="connsiteY8012" fmla="*/ 3959839 h 6858000"/>
              <a:gd name="connsiteX8013" fmla="*/ 6379914 w 12192000"/>
              <a:gd name="connsiteY8013" fmla="*/ 3954983 h 6858000"/>
              <a:gd name="connsiteX8014" fmla="*/ 6364411 w 12192000"/>
              <a:gd name="connsiteY8014" fmla="*/ 3951340 h 6858000"/>
              <a:gd name="connsiteX8015" fmla="*/ 6354814 w 12192000"/>
              <a:gd name="connsiteY8015" fmla="*/ 3936771 h 6858000"/>
              <a:gd name="connsiteX8016" fmla="*/ 6365149 w 12192000"/>
              <a:gd name="connsiteY8016" fmla="*/ 3935557 h 6858000"/>
              <a:gd name="connsiteX8017" fmla="*/ 6365887 w 12192000"/>
              <a:gd name="connsiteY8017" fmla="*/ 3924629 h 6858000"/>
              <a:gd name="connsiteX8018" fmla="*/ 6365887 w 12192000"/>
              <a:gd name="connsiteY8018" fmla="*/ 3921796 h 6858000"/>
              <a:gd name="connsiteX8019" fmla="*/ 6353337 w 12192000"/>
              <a:gd name="connsiteY8019" fmla="*/ 3916130 h 6858000"/>
              <a:gd name="connsiteX8020" fmla="*/ 6365887 w 12192000"/>
              <a:gd name="connsiteY8020" fmla="*/ 3894276 h 6858000"/>
              <a:gd name="connsiteX8021" fmla="*/ 6382129 w 12192000"/>
              <a:gd name="connsiteY8021" fmla="*/ 3877682 h 6858000"/>
              <a:gd name="connsiteX8022" fmla="*/ 6378438 w 12192000"/>
              <a:gd name="connsiteY8022" fmla="*/ 3869588 h 6858000"/>
              <a:gd name="connsiteX8023" fmla="*/ 6379914 w 12192000"/>
              <a:gd name="connsiteY8023" fmla="*/ 3867969 h 6858000"/>
              <a:gd name="connsiteX8024" fmla="*/ 6388035 w 12192000"/>
              <a:gd name="connsiteY8024" fmla="*/ 3860684 h 6858000"/>
              <a:gd name="connsiteX8025" fmla="*/ 6380652 w 12192000"/>
              <a:gd name="connsiteY8025" fmla="*/ 3853804 h 6858000"/>
              <a:gd name="connsiteX8026" fmla="*/ 6387297 w 12192000"/>
              <a:gd name="connsiteY8026" fmla="*/ 3837616 h 6858000"/>
              <a:gd name="connsiteX8027" fmla="*/ 6385820 w 12192000"/>
              <a:gd name="connsiteY8027" fmla="*/ 3819808 h 6858000"/>
              <a:gd name="connsiteX8028" fmla="*/ 6376223 w 12192000"/>
              <a:gd name="connsiteY8028" fmla="*/ 3808071 h 6858000"/>
              <a:gd name="connsiteX8029" fmla="*/ 6376223 w 12192000"/>
              <a:gd name="connsiteY8029" fmla="*/ 3795525 h 6858000"/>
              <a:gd name="connsiteX8030" fmla="*/ 6379914 w 12192000"/>
              <a:gd name="connsiteY8030" fmla="*/ 3789455 h 6858000"/>
              <a:gd name="connsiteX8031" fmla="*/ 6372531 w 12192000"/>
              <a:gd name="connsiteY8031" fmla="*/ 3778527 h 6858000"/>
              <a:gd name="connsiteX8032" fmla="*/ 6357767 w 12192000"/>
              <a:gd name="connsiteY8032" fmla="*/ 3784193 h 6858000"/>
              <a:gd name="connsiteX8033" fmla="*/ 6353337 w 12192000"/>
              <a:gd name="connsiteY8033" fmla="*/ 3779337 h 6858000"/>
              <a:gd name="connsiteX8034" fmla="*/ 6344478 w 12192000"/>
              <a:gd name="connsiteY8034" fmla="*/ 3778527 h 6858000"/>
              <a:gd name="connsiteX8035" fmla="*/ 6338572 w 12192000"/>
              <a:gd name="connsiteY8035" fmla="*/ 3750197 h 6858000"/>
              <a:gd name="connsiteX8036" fmla="*/ 6330452 w 12192000"/>
              <a:gd name="connsiteY8036" fmla="*/ 3753840 h 6858000"/>
              <a:gd name="connsiteX8037" fmla="*/ 6323808 w 12192000"/>
              <a:gd name="connsiteY8037" fmla="*/ 3751007 h 6858000"/>
              <a:gd name="connsiteX8038" fmla="*/ 6319378 w 12192000"/>
              <a:gd name="connsiteY8038" fmla="*/ 3753030 h 6858000"/>
              <a:gd name="connsiteX8039" fmla="*/ 6310519 w 12192000"/>
              <a:gd name="connsiteY8039" fmla="*/ 3744127 h 6858000"/>
              <a:gd name="connsiteX8040" fmla="*/ 6306090 w 12192000"/>
              <a:gd name="connsiteY8040" fmla="*/ 3757077 h 6858000"/>
              <a:gd name="connsiteX8041" fmla="*/ 6292801 w 12192000"/>
              <a:gd name="connsiteY8041" fmla="*/ 3759506 h 6858000"/>
              <a:gd name="connsiteX8042" fmla="*/ 6285419 w 12192000"/>
              <a:gd name="connsiteY8042" fmla="*/ 3756268 h 6858000"/>
              <a:gd name="connsiteX8043" fmla="*/ 6262534 w 12192000"/>
              <a:gd name="connsiteY8043" fmla="*/ 3763958 h 6858000"/>
              <a:gd name="connsiteX8044" fmla="*/ 6255151 w 12192000"/>
              <a:gd name="connsiteY8044" fmla="*/ 3761125 h 6858000"/>
              <a:gd name="connsiteX8045" fmla="*/ 6245554 w 12192000"/>
              <a:gd name="connsiteY8045" fmla="*/ 3766791 h 6858000"/>
              <a:gd name="connsiteX8046" fmla="*/ 6197568 w 12192000"/>
              <a:gd name="connsiteY8046" fmla="*/ 3769219 h 6858000"/>
              <a:gd name="connsiteX8047" fmla="*/ 6179112 w 12192000"/>
              <a:gd name="connsiteY8047" fmla="*/ 3764767 h 6858000"/>
              <a:gd name="connsiteX8048" fmla="*/ 6166561 w 12192000"/>
              <a:gd name="connsiteY8048" fmla="*/ 3753840 h 6858000"/>
              <a:gd name="connsiteX8049" fmla="*/ 6160655 w 12192000"/>
              <a:gd name="connsiteY8049" fmla="*/ 3738056 h 6858000"/>
              <a:gd name="connsiteX8050" fmla="*/ 6154012 w 12192000"/>
              <a:gd name="connsiteY8050" fmla="*/ 3734818 h 6858000"/>
              <a:gd name="connsiteX8051" fmla="*/ 6154012 w 12192000"/>
              <a:gd name="connsiteY8051" fmla="*/ 3720248 h 6858000"/>
              <a:gd name="connsiteX8052" fmla="*/ 6142199 w 12192000"/>
              <a:gd name="connsiteY8052" fmla="*/ 3697989 h 6858000"/>
              <a:gd name="connsiteX8053" fmla="*/ 6121529 w 12192000"/>
              <a:gd name="connsiteY8053" fmla="*/ 3679777 h 6858000"/>
              <a:gd name="connsiteX8054" fmla="*/ 6085355 w 12192000"/>
              <a:gd name="connsiteY8054" fmla="*/ 3661970 h 6858000"/>
              <a:gd name="connsiteX8055" fmla="*/ 6069114 w 12192000"/>
              <a:gd name="connsiteY8055" fmla="*/ 3667636 h 6858000"/>
              <a:gd name="connsiteX8056" fmla="*/ 6049919 w 12192000"/>
              <a:gd name="connsiteY8056" fmla="*/ 3663993 h 6858000"/>
              <a:gd name="connsiteX8057" fmla="*/ 6047704 w 12192000"/>
              <a:gd name="connsiteY8057" fmla="*/ 3663588 h 6858000"/>
              <a:gd name="connsiteX8058" fmla="*/ 6013745 w 12192000"/>
              <a:gd name="connsiteY8058" fmla="*/ 3674516 h 6858000"/>
              <a:gd name="connsiteX8059" fmla="*/ 5996028 w 12192000"/>
              <a:gd name="connsiteY8059" fmla="*/ 3672087 h 6858000"/>
              <a:gd name="connsiteX8060" fmla="*/ 5990859 w 12192000"/>
              <a:gd name="connsiteY8060" fmla="*/ 3671683 h 6858000"/>
              <a:gd name="connsiteX8061" fmla="*/ 5963544 w 12192000"/>
              <a:gd name="connsiteY8061" fmla="*/ 3687062 h 6858000"/>
              <a:gd name="connsiteX8062" fmla="*/ 5959854 w 12192000"/>
              <a:gd name="connsiteY8062" fmla="*/ 3687467 h 6858000"/>
              <a:gd name="connsiteX8063" fmla="*/ 5932538 w 12192000"/>
              <a:gd name="connsiteY8063" fmla="*/ 3690704 h 6858000"/>
              <a:gd name="connsiteX8064" fmla="*/ 5908915 w 12192000"/>
              <a:gd name="connsiteY8064" fmla="*/ 3701227 h 6858000"/>
              <a:gd name="connsiteX8065" fmla="*/ 5883076 w 12192000"/>
              <a:gd name="connsiteY8065" fmla="*/ 3721463 h 6858000"/>
              <a:gd name="connsiteX8066" fmla="*/ 5852808 w 12192000"/>
              <a:gd name="connsiteY8066" fmla="*/ 3723891 h 6858000"/>
              <a:gd name="connsiteX8067" fmla="*/ 5809990 w 12192000"/>
              <a:gd name="connsiteY8067" fmla="*/ 3742912 h 6858000"/>
              <a:gd name="connsiteX8068" fmla="*/ 5790057 w 12192000"/>
              <a:gd name="connsiteY8068" fmla="*/ 3734818 h 6858000"/>
              <a:gd name="connsiteX8069" fmla="*/ 5763480 w 12192000"/>
              <a:gd name="connsiteY8069" fmla="*/ 3731176 h 6858000"/>
              <a:gd name="connsiteX8070" fmla="*/ 5760527 w 12192000"/>
              <a:gd name="connsiteY8070" fmla="*/ 3727129 h 6858000"/>
              <a:gd name="connsiteX8071" fmla="*/ 5753883 w 12192000"/>
              <a:gd name="connsiteY8071" fmla="*/ 3714987 h 6858000"/>
              <a:gd name="connsiteX8072" fmla="*/ 5744286 w 12192000"/>
              <a:gd name="connsiteY8072" fmla="*/ 3717011 h 6858000"/>
              <a:gd name="connsiteX8073" fmla="*/ 5742072 w 12192000"/>
              <a:gd name="connsiteY8073" fmla="*/ 3728747 h 6858000"/>
              <a:gd name="connsiteX8074" fmla="*/ 5719186 w 12192000"/>
              <a:gd name="connsiteY8074" fmla="*/ 3718630 h 6858000"/>
              <a:gd name="connsiteX8075" fmla="*/ 5694085 w 12192000"/>
              <a:gd name="connsiteY8075" fmla="*/ 3725914 h 6858000"/>
              <a:gd name="connsiteX8076" fmla="*/ 5628382 w 12192000"/>
              <a:gd name="connsiteY8076" fmla="*/ 3726319 h 6858000"/>
              <a:gd name="connsiteX8077" fmla="*/ 5609188 w 12192000"/>
              <a:gd name="connsiteY8077" fmla="*/ 3728747 h 6858000"/>
              <a:gd name="connsiteX8078" fmla="*/ 5609188 w 12192000"/>
              <a:gd name="connsiteY8078" fmla="*/ 3733199 h 6858000"/>
              <a:gd name="connsiteX8079" fmla="*/ 5574490 w 12192000"/>
              <a:gd name="connsiteY8079" fmla="*/ 3744936 h 6858000"/>
              <a:gd name="connsiteX8080" fmla="*/ 5570799 w 12192000"/>
              <a:gd name="connsiteY8080" fmla="*/ 3749388 h 6858000"/>
              <a:gd name="connsiteX8081" fmla="*/ 5559725 w 12192000"/>
              <a:gd name="connsiteY8081" fmla="*/ 3749388 h 6858000"/>
              <a:gd name="connsiteX8082" fmla="*/ 5542745 w 12192000"/>
              <a:gd name="connsiteY8082" fmla="*/ 3763148 h 6858000"/>
              <a:gd name="connsiteX8083" fmla="*/ 5538316 w 12192000"/>
              <a:gd name="connsiteY8083" fmla="*/ 3761934 h 6858000"/>
              <a:gd name="connsiteX8084" fmla="*/ 5488854 w 12192000"/>
              <a:gd name="connsiteY8084" fmla="*/ 3745341 h 6858000"/>
              <a:gd name="connsiteX8085" fmla="*/ 5450465 w 12192000"/>
              <a:gd name="connsiteY8085" fmla="*/ 3719034 h 6858000"/>
              <a:gd name="connsiteX8086" fmla="*/ 5440130 w 12192000"/>
              <a:gd name="connsiteY8086" fmla="*/ 3718225 h 6858000"/>
              <a:gd name="connsiteX8087" fmla="*/ 5409123 w 12192000"/>
              <a:gd name="connsiteY8087" fmla="*/ 3689490 h 6858000"/>
              <a:gd name="connsiteX8088" fmla="*/ 5407647 w 12192000"/>
              <a:gd name="connsiteY8088" fmla="*/ 3688276 h 6858000"/>
              <a:gd name="connsiteX8089" fmla="*/ 5406908 w 12192000"/>
              <a:gd name="connsiteY8089" fmla="*/ 3688276 h 6858000"/>
              <a:gd name="connsiteX8090" fmla="*/ 5388453 w 12192000"/>
              <a:gd name="connsiteY8090" fmla="*/ 3676944 h 6858000"/>
              <a:gd name="connsiteX8091" fmla="*/ 5381070 w 12192000"/>
              <a:gd name="connsiteY8091" fmla="*/ 3676539 h 6858000"/>
              <a:gd name="connsiteX8092" fmla="*/ 5368520 w 12192000"/>
              <a:gd name="connsiteY8092" fmla="*/ 3659946 h 6858000"/>
              <a:gd name="connsiteX8093" fmla="*/ 5360400 w 12192000"/>
              <a:gd name="connsiteY8093" fmla="*/ 3656304 h 6858000"/>
              <a:gd name="connsiteX8094" fmla="*/ 5364090 w 12192000"/>
              <a:gd name="connsiteY8094" fmla="*/ 3649828 h 6858000"/>
              <a:gd name="connsiteX8095" fmla="*/ 5355970 w 12192000"/>
              <a:gd name="connsiteY8095" fmla="*/ 3645781 h 6858000"/>
              <a:gd name="connsiteX8096" fmla="*/ 5337514 w 12192000"/>
              <a:gd name="connsiteY8096" fmla="*/ 3645781 h 6858000"/>
              <a:gd name="connsiteX8097" fmla="*/ 5310937 w 12192000"/>
              <a:gd name="connsiteY8097" fmla="*/ 3633235 h 6858000"/>
              <a:gd name="connsiteX8098" fmla="*/ 5299864 w 12192000"/>
              <a:gd name="connsiteY8098" fmla="*/ 3630402 h 6858000"/>
              <a:gd name="connsiteX8099" fmla="*/ 5302078 w 12192000"/>
              <a:gd name="connsiteY8099" fmla="*/ 3625141 h 6858000"/>
              <a:gd name="connsiteX8100" fmla="*/ 5295434 w 12192000"/>
              <a:gd name="connsiteY8100" fmla="*/ 3617451 h 6858000"/>
              <a:gd name="connsiteX8101" fmla="*/ 5288790 w 12192000"/>
              <a:gd name="connsiteY8101" fmla="*/ 3612190 h 6858000"/>
              <a:gd name="connsiteX8102" fmla="*/ 5293219 w 12192000"/>
              <a:gd name="connsiteY8102" fmla="*/ 3604095 h 6858000"/>
              <a:gd name="connsiteX8103" fmla="*/ 5292481 w 12192000"/>
              <a:gd name="connsiteY8103" fmla="*/ 3602072 h 6858000"/>
              <a:gd name="connsiteX8104" fmla="*/ 5282884 w 12192000"/>
              <a:gd name="connsiteY8104" fmla="*/ 3605310 h 6858000"/>
              <a:gd name="connsiteX8105" fmla="*/ 5271810 w 12192000"/>
              <a:gd name="connsiteY8105" fmla="*/ 3594382 h 6858000"/>
              <a:gd name="connsiteX8106" fmla="*/ 5271810 w 12192000"/>
              <a:gd name="connsiteY8106" fmla="*/ 3583860 h 6858000"/>
              <a:gd name="connsiteX8107" fmla="*/ 5266642 w 12192000"/>
              <a:gd name="connsiteY8107" fmla="*/ 3569290 h 6858000"/>
              <a:gd name="connsiteX8108" fmla="*/ 5257045 w 12192000"/>
              <a:gd name="connsiteY8108" fmla="*/ 3568076 h 6858000"/>
              <a:gd name="connsiteX8109" fmla="*/ 5253354 w 12192000"/>
              <a:gd name="connsiteY8109" fmla="*/ 3560791 h 6858000"/>
              <a:gd name="connsiteX8110" fmla="*/ 5259998 w 12192000"/>
              <a:gd name="connsiteY8110" fmla="*/ 3549054 h 6858000"/>
              <a:gd name="connsiteX8111" fmla="*/ 5253354 w 12192000"/>
              <a:gd name="connsiteY8111" fmla="*/ 3545412 h 6858000"/>
              <a:gd name="connsiteX8112" fmla="*/ 5254093 w 12192000"/>
              <a:gd name="connsiteY8112" fmla="*/ 3538532 h 6858000"/>
              <a:gd name="connsiteX8113" fmla="*/ 5259260 w 12192000"/>
              <a:gd name="connsiteY8113" fmla="*/ 3529628 h 6858000"/>
              <a:gd name="connsiteX8114" fmla="*/ 5258521 w 12192000"/>
              <a:gd name="connsiteY8114" fmla="*/ 3529223 h 6858000"/>
              <a:gd name="connsiteX8115" fmla="*/ 5251139 w 12192000"/>
              <a:gd name="connsiteY8115" fmla="*/ 3523962 h 6858000"/>
              <a:gd name="connsiteX8116" fmla="*/ 5237851 w 12192000"/>
              <a:gd name="connsiteY8116" fmla="*/ 3517082 h 6858000"/>
              <a:gd name="connsiteX8117" fmla="*/ 5234159 w 12192000"/>
              <a:gd name="connsiteY8117" fmla="*/ 3503321 h 6858000"/>
              <a:gd name="connsiteX8118" fmla="*/ 5223086 w 12192000"/>
              <a:gd name="connsiteY8118" fmla="*/ 3502917 h 6858000"/>
              <a:gd name="connsiteX8119" fmla="*/ 5218657 w 12192000"/>
              <a:gd name="connsiteY8119" fmla="*/ 3498870 h 6858000"/>
              <a:gd name="connsiteX8120" fmla="*/ 5219395 w 12192000"/>
              <a:gd name="connsiteY8120" fmla="*/ 3491585 h 6858000"/>
              <a:gd name="connsiteX8121" fmla="*/ 5223086 w 12192000"/>
              <a:gd name="connsiteY8121" fmla="*/ 3487942 h 6858000"/>
              <a:gd name="connsiteX8122" fmla="*/ 5214965 w 12192000"/>
              <a:gd name="connsiteY8122" fmla="*/ 3484705 h 6858000"/>
              <a:gd name="connsiteX8123" fmla="*/ 5210536 w 12192000"/>
              <a:gd name="connsiteY8123" fmla="*/ 3490371 h 6858000"/>
              <a:gd name="connsiteX8124" fmla="*/ 5202415 w 12192000"/>
              <a:gd name="connsiteY8124" fmla="*/ 3487538 h 6858000"/>
              <a:gd name="connsiteX8125" fmla="*/ 5191342 w 12192000"/>
              <a:gd name="connsiteY8125" fmla="*/ 3487133 h 6858000"/>
              <a:gd name="connsiteX8126" fmla="*/ 5180268 w 12192000"/>
              <a:gd name="connsiteY8126" fmla="*/ 3472968 h 6858000"/>
              <a:gd name="connsiteX8127" fmla="*/ 5184698 w 12192000"/>
              <a:gd name="connsiteY8127" fmla="*/ 3455565 h 6858000"/>
              <a:gd name="connsiteX8128" fmla="*/ 5176576 w 12192000"/>
              <a:gd name="connsiteY8128" fmla="*/ 3447876 h 6858000"/>
              <a:gd name="connsiteX8129" fmla="*/ 5175839 w 12192000"/>
              <a:gd name="connsiteY8129" fmla="*/ 3447876 h 6858000"/>
              <a:gd name="connsiteX8130" fmla="*/ 5164027 w 12192000"/>
              <a:gd name="connsiteY8130" fmla="*/ 3451113 h 6858000"/>
              <a:gd name="connsiteX8131" fmla="*/ 5161812 w 12192000"/>
              <a:gd name="connsiteY8131" fmla="*/ 3448280 h 6858000"/>
              <a:gd name="connsiteX8132" fmla="*/ 5162550 w 12192000"/>
              <a:gd name="connsiteY8132" fmla="*/ 3440591 h 6858000"/>
              <a:gd name="connsiteX8133" fmla="*/ 5141141 w 12192000"/>
              <a:gd name="connsiteY8133" fmla="*/ 3443019 h 6858000"/>
              <a:gd name="connsiteX8134" fmla="*/ 5152953 w 12192000"/>
              <a:gd name="connsiteY8134" fmla="*/ 3431282 h 6858000"/>
              <a:gd name="connsiteX8135" fmla="*/ 5147047 w 12192000"/>
              <a:gd name="connsiteY8135" fmla="*/ 3430878 h 6858000"/>
              <a:gd name="connsiteX8136" fmla="*/ 5150000 w 12192000"/>
              <a:gd name="connsiteY8136" fmla="*/ 3426426 h 6858000"/>
              <a:gd name="connsiteX8137" fmla="*/ 5145570 w 12192000"/>
              <a:gd name="connsiteY8137" fmla="*/ 3421974 h 6858000"/>
              <a:gd name="connsiteX8138" fmla="*/ 5137450 w 12192000"/>
              <a:gd name="connsiteY8138" fmla="*/ 3420760 h 6858000"/>
              <a:gd name="connsiteX8139" fmla="*/ 5134496 w 12192000"/>
              <a:gd name="connsiteY8139" fmla="*/ 3417117 h 6858000"/>
              <a:gd name="connsiteX8140" fmla="*/ 5159597 w 12192000"/>
              <a:gd name="connsiteY8140" fmla="*/ 3416713 h 6858000"/>
              <a:gd name="connsiteX8141" fmla="*/ 5163288 w 12192000"/>
              <a:gd name="connsiteY8141" fmla="*/ 3413880 h 6858000"/>
              <a:gd name="connsiteX8142" fmla="*/ 5150000 w 12192000"/>
              <a:gd name="connsiteY8142" fmla="*/ 3406999 h 6858000"/>
              <a:gd name="connsiteX8143" fmla="*/ 5138188 w 12192000"/>
              <a:gd name="connsiteY8143" fmla="*/ 3409428 h 6858000"/>
              <a:gd name="connsiteX8144" fmla="*/ 5124899 w 12192000"/>
              <a:gd name="connsiteY8144" fmla="*/ 3413880 h 6858000"/>
              <a:gd name="connsiteX8145" fmla="*/ 5119732 w 12192000"/>
              <a:gd name="connsiteY8145" fmla="*/ 3412665 h 6858000"/>
              <a:gd name="connsiteX8146" fmla="*/ 5116779 w 12192000"/>
              <a:gd name="connsiteY8146" fmla="*/ 3407809 h 6858000"/>
              <a:gd name="connsiteX8147" fmla="*/ 5106443 w 12192000"/>
              <a:gd name="connsiteY8147" fmla="*/ 3406999 h 6858000"/>
              <a:gd name="connsiteX8148" fmla="*/ 5097584 w 12192000"/>
              <a:gd name="connsiteY8148" fmla="*/ 3398905 h 6858000"/>
              <a:gd name="connsiteX8149" fmla="*/ 5106443 w 12192000"/>
              <a:gd name="connsiteY8149" fmla="*/ 3392430 h 6858000"/>
              <a:gd name="connsiteX8150" fmla="*/ 5099799 w 12192000"/>
              <a:gd name="connsiteY8150" fmla="*/ 3391620 h 6858000"/>
              <a:gd name="connsiteX8151" fmla="*/ 5083558 w 12192000"/>
              <a:gd name="connsiteY8151" fmla="*/ 3391216 h 6858000"/>
              <a:gd name="connsiteX8152" fmla="*/ 5079129 w 12192000"/>
              <a:gd name="connsiteY8152" fmla="*/ 3383931 h 6858000"/>
              <a:gd name="connsiteX8153" fmla="*/ 5079129 w 12192000"/>
              <a:gd name="connsiteY8153" fmla="*/ 3375027 h 6858000"/>
              <a:gd name="connsiteX8154" fmla="*/ 5075437 w 12192000"/>
              <a:gd name="connsiteY8154" fmla="*/ 3371789 h 6858000"/>
              <a:gd name="connsiteX8155" fmla="*/ 5084296 w 12192000"/>
              <a:gd name="connsiteY8155" fmla="*/ 3374218 h 6858000"/>
              <a:gd name="connsiteX8156" fmla="*/ 5089464 w 12192000"/>
              <a:gd name="connsiteY8156" fmla="*/ 3375836 h 6858000"/>
              <a:gd name="connsiteX8157" fmla="*/ 5100537 w 12192000"/>
              <a:gd name="connsiteY8157" fmla="*/ 3369361 h 6858000"/>
              <a:gd name="connsiteX8158" fmla="*/ 5083558 w 12192000"/>
              <a:gd name="connsiteY8158" fmla="*/ 3364100 h 6858000"/>
              <a:gd name="connsiteX8159" fmla="*/ 5071746 w 12192000"/>
              <a:gd name="connsiteY8159" fmla="*/ 3369361 h 6858000"/>
              <a:gd name="connsiteX8160" fmla="*/ 5069532 w 12192000"/>
              <a:gd name="connsiteY8160" fmla="*/ 3366123 h 6858000"/>
              <a:gd name="connsiteX8161" fmla="*/ 5073961 w 12192000"/>
              <a:gd name="connsiteY8161" fmla="*/ 3361267 h 6858000"/>
              <a:gd name="connsiteX8162" fmla="*/ 5073961 w 12192000"/>
              <a:gd name="connsiteY8162" fmla="*/ 3347102 h 6858000"/>
              <a:gd name="connsiteX8163" fmla="*/ 5068793 w 12192000"/>
              <a:gd name="connsiteY8163" fmla="*/ 3340626 h 6858000"/>
              <a:gd name="connsiteX8164" fmla="*/ 5076914 w 12192000"/>
              <a:gd name="connsiteY8164" fmla="*/ 3332532 h 6858000"/>
              <a:gd name="connsiteX8165" fmla="*/ 5087249 w 12192000"/>
              <a:gd name="connsiteY8165" fmla="*/ 3344673 h 6858000"/>
              <a:gd name="connsiteX8166" fmla="*/ 5101276 w 12192000"/>
              <a:gd name="connsiteY8166" fmla="*/ 3344269 h 6858000"/>
              <a:gd name="connsiteX8167" fmla="*/ 5108658 w 12192000"/>
              <a:gd name="connsiteY8167" fmla="*/ 3337388 h 6858000"/>
              <a:gd name="connsiteX8168" fmla="*/ 5096847 w 12192000"/>
              <a:gd name="connsiteY8168" fmla="*/ 3340221 h 6858000"/>
              <a:gd name="connsiteX8169" fmla="*/ 5084296 w 12192000"/>
              <a:gd name="connsiteY8169" fmla="*/ 3334555 h 6858000"/>
              <a:gd name="connsiteX8170" fmla="*/ 5082081 w 12192000"/>
              <a:gd name="connsiteY8170" fmla="*/ 3327675 h 6858000"/>
              <a:gd name="connsiteX8171" fmla="*/ 5080605 w 12192000"/>
              <a:gd name="connsiteY8171" fmla="*/ 3323628 h 6858000"/>
              <a:gd name="connsiteX8172" fmla="*/ 5087249 w 12192000"/>
              <a:gd name="connsiteY8172" fmla="*/ 3319176 h 6858000"/>
              <a:gd name="connsiteX8173" fmla="*/ 5074699 w 12192000"/>
              <a:gd name="connsiteY8173" fmla="*/ 3311891 h 6858000"/>
              <a:gd name="connsiteX8174" fmla="*/ 5079129 w 12192000"/>
              <a:gd name="connsiteY8174" fmla="*/ 3311082 h 6858000"/>
              <a:gd name="connsiteX8175" fmla="*/ 5079129 w 12192000"/>
              <a:gd name="connsiteY8175" fmla="*/ 3301774 h 6858000"/>
              <a:gd name="connsiteX8176" fmla="*/ 5069532 w 12192000"/>
              <a:gd name="connsiteY8176" fmla="*/ 3300155 h 6858000"/>
              <a:gd name="connsiteX8177" fmla="*/ 5058458 w 12192000"/>
              <a:gd name="connsiteY8177" fmla="*/ 3282752 h 6858000"/>
              <a:gd name="connsiteX8178" fmla="*/ 5041478 w 12192000"/>
              <a:gd name="connsiteY8178" fmla="*/ 3270206 h 6858000"/>
              <a:gd name="connsiteX8179" fmla="*/ 5073222 w 12192000"/>
              <a:gd name="connsiteY8179" fmla="*/ 3243495 h 6858000"/>
              <a:gd name="connsiteX8180" fmla="*/ 5085773 w 12192000"/>
              <a:gd name="connsiteY8180" fmla="*/ 3222045 h 6858000"/>
              <a:gd name="connsiteX8181" fmla="*/ 5087988 w 12192000"/>
              <a:gd name="connsiteY8181" fmla="*/ 3207070 h 6858000"/>
              <a:gd name="connsiteX8182" fmla="*/ 5090940 w 12192000"/>
              <a:gd name="connsiteY8182" fmla="*/ 3188454 h 6858000"/>
              <a:gd name="connsiteX8183" fmla="*/ 5098323 w 12192000"/>
              <a:gd name="connsiteY8183" fmla="*/ 3159719 h 6858000"/>
              <a:gd name="connsiteX8184" fmla="*/ 5110873 w 12192000"/>
              <a:gd name="connsiteY8184" fmla="*/ 3144340 h 6858000"/>
              <a:gd name="connsiteX8185" fmla="*/ 5113826 w 12192000"/>
              <a:gd name="connsiteY8185" fmla="*/ 3111153 h 6858000"/>
              <a:gd name="connsiteX8186" fmla="*/ 5104229 w 12192000"/>
              <a:gd name="connsiteY8186" fmla="*/ 3063801 h 6858000"/>
              <a:gd name="connsiteX8187" fmla="*/ 5090202 w 12192000"/>
              <a:gd name="connsiteY8187" fmla="*/ 3043566 h 6858000"/>
              <a:gd name="connsiteX8188" fmla="*/ 5095370 w 12192000"/>
              <a:gd name="connsiteY8188" fmla="*/ 3039519 h 6858000"/>
              <a:gd name="connsiteX8189" fmla="*/ 5102753 w 12192000"/>
              <a:gd name="connsiteY8189" fmla="*/ 3039519 h 6858000"/>
              <a:gd name="connsiteX8190" fmla="*/ 5105705 w 12192000"/>
              <a:gd name="connsiteY8190" fmla="*/ 3024139 h 6858000"/>
              <a:gd name="connsiteX8191" fmla="*/ 5102014 w 12192000"/>
              <a:gd name="connsiteY8191" fmla="*/ 3014426 h 6858000"/>
              <a:gd name="connsiteX8192" fmla="*/ 5108658 w 12192000"/>
              <a:gd name="connsiteY8192" fmla="*/ 3008356 h 6858000"/>
              <a:gd name="connsiteX8193" fmla="*/ 5093894 w 12192000"/>
              <a:gd name="connsiteY8193" fmla="*/ 2988525 h 6858000"/>
              <a:gd name="connsiteX8194" fmla="*/ 5087988 w 12192000"/>
              <a:gd name="connsiteY8194" fmla="*/ 2992976 h 6858000"/>
              <a:gd name="connsiteX8195" fmla="*/ 5084296 w 12192000"/>
              <a:gd name="connsiteY8195" fmla="*/ 2990953 h 6858000"/>
              <a:gd name="connsiteX8196" fmla="*/ 5079866 w 12192000"/>
              <a:gd name="connsiteY8196" fmla="*/ 2980026 h 6858000"/>
              <a:gd name="connsiteX8197" fmla="*/ 5068793 w 12192000"/>
              <a:gd name="connsiteY8197" fmla="*/ 2991358 h 6858000"/>
              <a:gd name="connsiteX8198" fmla="*/ 5068055 w 12192000"/>
              <a:gd name="connsiteY8198" fmla="*/ 2973550 h 6858000"/>
              <a:gd name="connsiteX8199" fmla="*/ 5073222 w 12192000"/>
              <a:gd name="connsiteY8199" fmla="*/ 2963432 h 6858000"/>
              <a:gd name="connsiteX8200" fmla="*/ 5073222 w 12192000"/>
              <a:gd name="connsiteY8200" fmla="*/ 2961813 h 6858000"/>
              <a:gd name="connsiteX8201" fmla="*/ 5071746 w 12192000"/>
              <a:gd name="connsiteY8201" fmla="*/ 2946434 h 6858000"/>
              <a:gd name="connsiteX8202" fmla="*/ 5076914 w 12192000"/>
              <a:gd name="connsiteY8202" fmla="*/ 2936721 h 6858000"/>
              <a:gd name="connsiteX8203" fmla="*/ 5076176 w 12192000"/>
              <a:gd name="connsiteY8203" fmla="*/ 2925389 h 6858000"/>
              <a:gd name="connsiteX8204" fmla="*/ 5083558 w 12192000"/>
              <a:gd name="connsiteY8204" fmla="*/ 2918509 h 6858000"/>
              <a:gd name="connsiteX8205" fmla="*/ 5089464 w 12192000"/>
              <a:gd name="connsiteY8205" fmla="*/ 2916890 h 6858000"/>
              <a:gd name="connsiteX8206" fmla="*/ 5105705 w 12192000"/>
              <a:gd name="connsiteY8206" fmla="*/ 2890179 h 6858000"/>
              <a:gd name="connsiteX8207" fmla="*/ 5113826 w 12192000"/>
              <a:gd name="connsiteY8207" fmla="*/ 2886941 h 6858000"/>
              <a:gd name="connsiteX8208" fmla="*/ 5107920 w 12192000"/>
              <a:gd name="connsiteY8208" fmla="*/ 2882894 h 6858000"/>
              <a:gd name="connsiteX8209" fmla="*/ 5108658 w 12192000"/>
              <a:gd name="connsiteY8209" fmla="*/ 2878442 h 6858000"/>
              <a:gd name="connsiteX8210" fmla="*/ 5128591 w 12192000"/>
              <a:gd name="connsiteY8210" fmla="*/ 2854159 h 6858000"/>
              <a:gd name="connsiteX8211" fmla="*/ 5127852 w 12192000"/>
              <a:gd name="connsiteY8211" fmla="*/ 2846874 h 6858000"/>
              <a:gd name="connsiteX8212" fmla="*/ 5140403 w 12192000"/>
              <a:gd name="connsiteY8212" fmla="*/ 2822187 h 6858000"/>
              <a:gd name="connsiteX8213" fmla="*/ 5147047 w 12192000"/>
              <a:gd name="connsiteY8213" fmla="*/ 2818544 h 6858000"/>
              <a:gd name="connsiteX8214" fmla="*/ 5170670 w 12192000"/>
              <a:gd name="connsiteY8214" fmla="*/ 2798309 h 6858000"/>
              <a:gd name="connsiteX8215" fmla="*/ 5172147 w 12192000"/>
              <a:gd name="connsiteY8215" fmla="*/ 2785358 h 6858000"/>
              <a:gd name="connsiteX8216" fmla="*/ 5203154 w 12192000"/>
              <a:gd name="connsiteY8216" fmla="*/ 2744077 h 6858000"/>
              <a:gd name="connsiteX8217" fmla="*/ 5198724 w 12192000"/>
              <a:gd name="connsiteY8217" fmla="*/ 2732340 h 6858000"/>
              <a:gd name="connsiteX8218" fmla="*/ 5212750 w 12192000"/>
              <a:gd name="connsiteY8218" fmla="*/ 2725055 h 6858000"/>
              <a:gd name="connsiteX8219" fmla="*/ 5215703 w 12192000"/>
              <a:gd name="connsiteY8219" fmla="*/ 2716152 h 6858000"/>
              <a:gd name="connsiteX8220" fmla="*/ 5250401 w 12192000"/>
              <a:gd name="connsiteY8220" fmla="*/ 2699154 h 6858000"/>
              <a:gd name="connsiteX8221" fmla="*/ 5259260 w 12192000"/>
              <a:gd name="connsiteY8221" fmla="*/ 2699154 h 6858000"/>
              <a:gd name="connsiteX8222" fmla="*/ 5259260 w 12192000"/>
              <a:gd name="connsiteY8222" fmla="*/ 2680942 h 6858000"/>
              <a:gd name="connsiteX8223" fmla="*/ 5278454 w 12192000"/>
              <a:gd name="connsiteY8223" fmla="*/ 2655849 h 6858000"/>
              <a:gd name="connsiteX8224" fmla="*/ 5291005 w 12192000"/>
              <a:gd name="connsiteY8224" fmla="*/ 2640470 h 6858000"/>
              <a:gd name="connsiteX8225" fmla="*/ 5338990 w 12192000"/>
              <a:gd name="connsiteY8225" fmla="*/ 2632376 h 6858000"/>
              <a:gd name="connsiteX8226" fmla="*/ 5373688 w 12192000"/>
              <a:gd name="connsiteY8226" fmla="*/ 2603236 h 6858000"/>
              <a:gd name="connsiteX8227" fmla="*/ 5389929 w 12192000"/>
              <a:gd name="connsiteY8227" fmla="*/ 2602022 h 6858000"/>
              <a:gd name="connsiteX8228" fmla="*/ 5403956 w 12192000"/>
              <a:gd name="connsiteY8228" fmla="*/ 2587857 h 6858000"/>
              <a:gd name="connsiteX8229" fmla="*/ 5407647 w 12192000"/>
              <a:gd name="connsiteY8229" fmla="*/ 2574906 h 6858000"/>
              <a:gd name="connsiteX8230" fmla="*/ 5438653 w 12192000"/>
              <a:gd name="connsiteY8230" fmla="*/ 2542124 h 6858000"/>
              <a:gd name="connsiteX8231" fmla="*/ 5442344 w 12192000"/>
              <a:gd name="connsiteY8231" fmla="*/ 2529174 h 6858000"/>
              <a:gd name="connsiteX8232" fmla="*/ 5436438 w 12192000"/>
              <a:gd name="connsiteY8232" fmla="*/ 2522293 h 6858000"/>
              <a:gd name="connsiteX8233" fmla="*/ 5432009 w 12192000"/>
              <a:gd name="connsiteY8233" fmla="*/ 2518651 h 6858000"/>
              <a:gd name="connsiteX8234" fmla="*/ 5438653 w 12192000"/>
              <a:gd name="connsiteY8234" fmla="*/ 2501653 h 6858000"/>
              <a:gd name="connsiteX8235" fmla="*/ 5430533 w 12192000"/>
              <a:gd name="connsiteY8235" fmla="*/ 2486274 h 6858000"/>
              <a:gd name="connsiteX8236" fmla="*/ 5431271 w 12192000"/>
              <a:gd name="connsiteY8236" fmla="*/ 2476156 h 6858000"/>
              <a:gd name="connsiteX8237" fmla="*/ 5443821 w 12192000"/>
              <a:gd name="connsiteY8237" fmla="*/ 2451873 h 6858000"/>
              <a:gd name="connsiteX8238" fmla="*/ 5463753 w 12192000"/>
              <a:gd name="connsiteY8238" fmla="*/ 2435280 h 6858000"/>
              <a:gd name="connsiteX8239" fmla="*/ 5465230 w 12192000"/>
              <a:gd name="connsiteY8239" fmla="*/ 2423948 h 6858000"/>
              <a:gd name="connsiteX8240" fmla="*/ 5457110 w 12192000"/>
              <a:gd name="connsiteY8240" fmla="*/ 2408164 h 6858000"/>
              <a:gd name="connsiteX8241" fmla="*/ 5479995 w 12192000"/>
              <a:gd name="connsiteY8241" fmla="*/ 2393189 h 6858000"/>
              <a:gd name="connsiteX8242" fmla="*/ 5487377 w 12192000"/>
              <a:gd name="connsiteY8242" fmla="*/ 2383072 h 6858000"/>
              <a:gd name="connsiteX8243" fmla="*/ 5499189 w 12192000"/>
              <a:gd name="connsiteY8243" fmla="*/ 2379429 h 6858000"/>
              <a:gd name="connsiteX8244" fmla="*/ 5519122 w 12192000"/>
              <a:gd name="connsiteY8244" fmla="*/ 2367288 h 6858000"/>
              <a:gd name="connsiteX8245" fmla="*/ 5524289 w 12192000"/>
              <a:gd name="connsiteY8245" fmla="*/ 2367288 h 6858000"/>
              <a:gd name="connsiteX8246" fmla="*/ 5538316 w 12192000"/>
              <a:gd name="connsiteY8246" fmla="*/ 2353527 h 6858000"/>
              <a:gd name="connsiteX8247" fmla="*/ 5556772 w 12192000"/>
              <a:gd name="connsiteY8247" fmla="*/ 2347861 h 6858000"/>
              <a:gd name="connsiteX8248" fmla="*/ 5567107 w 12192000"/>
              <a:gd name="connsiteY8248" fmla="*/ 2340981 h 6858000"/>
              <a:gd name="connsiteX8249" fmla="*/ 5572276 w 12192000"/>
              <a:gd name="connsiteY8249" fmla="*/ 2340577 h 6858000"/>
              <a:gd name="connsiteX8250" fmla="*/ 5595161 w 12192000"/>
              <a:gd name="connsiteY8250" fmla="*/ 2321150 h 6858000"/>
              <a:gd name="connsiteX8251" fmla="*/ 5601805 w 12192000"/>
              <a:gd name="connsiteY8251" fmla="*/ 2309009 h 6858000"/>
              <a:gd name="connsiteX8252" fmla="*/ 5604020 w 12192000"/>
              <a:gd name="connsiteY8252" fmla="*/ 2290392 h 6858000"/>
              <a:gd name="connsiteX8253" fmla="*/ 5615094 w 12192000"/>
              <a:gd name="connsiteY8253" fmla="*/ 2277036 h 6858000"/>
              <a:gd name="connsiteX8254" fmla="*/ 5616570 w 12192000"/>
              <a:gd name="connsiteY8254" fmla="*/ 2252349 h 6858000"/>
              <a:gd name="connsiteX8255" fmla="*/ 5626167 w 12192000"/>
              <a:gd name="connsiteY8255" fmla="*/ 2242636 h 6858000"/>
              <a:gd name="connsiteX8256" fmla="*/ 5634288 w 12192000"/>
              <a:gd name="connsiteY8256" fmla="*/ 2243041 h 6858000"/>
              <a:gd name="connsiteX8257" fmla="*/ 5638717 w 12192000"/>
              <a:gd name="connsiteY8257" fmla="*/ 2239803 h 6858000"/>
              <a:gd name="connsiteX8258" fmla="*/ 5648314 w 12192000"/>
              <a:gd name="connsiteY8258" fmla="*/ 2236565 h 6858000"/>
              <a:gd name="connsiteX8259" fmla="*/ 5651268 w 12192000"/>
              <a:gd name="connsiteY8259" fmla="*/ 2240207 h 6858000"/>
              <a:gd name="connsiteX8260" fmla="*/ 5649052 w 12192000"/>
              <a:gd name="connsiteY8260" fmla="*/ 2242636 h 6858000"/>
              <a:gd name="connsiteX8261" fmla="*/ 5649052 w 12192000"/>
              <a:gd name="connsiteY8261" fmla="*/ 2247897 h 6858000"/>
              <a:gd name="connsiteX8262" fmla="*/ 5651268 w 12192000"/>
              <a:gd name="connsiteY8262" fmla="*/ 2255182 h 6858000"/>
              <a:gd name="connsiteX8263" fmla="*/ 5657173 w 12192000"/>
              <a:gd name="connsiteY8263" fmla="*/ 2258824 h 6858000"/>
              <a:gd name="connsiteX8264" fmla="*/ 5670462 w 12192000"/>
              <a:gd name="connsiteY8264" fmla="*/ 2272585 h 6858000"/>
              <a:gd name="connsiteX8265" fmla="*/ 5681535 w 12192000"/>
              <a:gd name="connsiteY8265" fmla="*/ 2274608 h 6858000"/>
              <a:gd name="connsiteX8266" fmla="*/ 5696301 w 12192000"/>
              <a:gd name="connsiteY8266" fmla="*/ 2272585 h 6858000"/>
              <a:gd name="connsiteX8267" fmla="*/ 5706636 w 12192000"/>
              <a:gd name="connsiteY8267" fmla="*/ 2267323 h 6858000"/>
              <a:gd name="connsiteX8268" fmla="*/ 5715495 w 12192000"/>
              <a:gd name="connsiteY8268" fmla="*/ 2268133 h 6858000"/>
              <a:gd name="connsiteX8269" fmla="*/ 5730998 w 12192000"/>
              <a:gd name="connsiteY8269" fmla="*/ 2272180 h 6858000"/>
              <a:gd name="connsiteX8270" fmla="*/ 5747239 w 12192000"/>
              <a:gd name="connsiteY8270" fmla="*/ 2268942 h 6858000"/>
              <a:gd name="connsiteX8271" fmla="*/ 5756098 w 12192000"/>
              <a:gd name="connsiteY8271" fmla="*/ 2260039 h 6858000"/>
              <a:gd name="connsiteX8272" fmla="*/ 5759790 w 12192000"/>
              <a:gd name="connsiteY8272" fmla="*/ 2261253 h 6858000"/>
              <a:gd name="connsiteX8273" fmla="*/ 5762742 w 12192000"/>
              <a:gd name="connsiteY8273" fmla="*/ 2269751 h 6858000"/>
              <a:gd name="connsiteX8274" fmla="*/ 5768648 w 12192000"/>
              <a:gd name="connsiteY8274" fmla="*/ 2275822 h 6858000"/>
              <a:gd name="connsiteX8275" fmla="*/ 5796701 w 12192000"/>
              <a:gd name="connsiteY8275" fmla="*/ 2277846 h 6858000"/>
              <a:gd name="connsiteX8276" fmla="*/ 5804084 w 12192000"/>
              <a:gd name="connsiteY8276" fmla="*/ 2277441 h 6858000"/>
              <a:gd name="connsiteX8277" fmla="*/ 5817372 w 12192000"/>
              <a:gd name="connsiteY8277" fmla="*/ 2277036 h 6858000"/>
              <a:gd name="connsiteX8278" fmla="*/ 5832875 w 12192000"/>
              <a:gd name="connsiteY8278" fmla="*/ 2272585 h 6858000"/>
              <a:gd name="connsiteX8279" fmla="*/ 5842472 w 12192000"/>
              <a:gd name="connsiteY8279" fmla="*/ 2262871 h 6858000"/>
              <a:gd name="connsiteX8280" fmla="*/ 5843949 w 12192000"/>
              <a:gd name="connsiteY8280" fmla="*/ 2257610 h 6858000"/>
              <a:gd name="connsiteX8281" fmla="*/ 5849855 w 12192000"/>
              <a:gd name="connsiteY8281" fmla="*/ 2252349 h 6858000"/>
              <a:gd name="connsiteX8282" fmla="*/ 5861667 w 12192000"/>
              <a:gd name="connsiteY8282" fmla="*/ 2246683 h 6858000"/>
              <a:gd name="connsiteX8283" fmla="*/ 5875693 w 12192000"/>
              <a:gd name="connsiteY8283" fmla="*/ 2245874 h 6858000"/>
              <a:gd name="connsiteX8284" fmla="*/ 5878646 w 12192000"/>
              <a:gd name="connsiteY8284" fmla="*/ 2242231 h 6858000"/>
              <a:gd name="connsiteX8285" fmla="*/ 5883814 w 12192000"/>
              <a:gd name="connsiteY8285" fmla="*/ 2238589 h 6858000"/>
              <a:gd name="connsiteX8286" fmla="*/ 5891197 w 12192000"/>
              <a:gd name="connsiteY8286" fmla="*/ 2238589 h 6858000"/>
              <a:gd name="connsiteX8287" fmla="*/ 5894149 w 12192000"/>
              <a:gd name="connsiteY8287" fmla="*/ 2241422 h 6858000"/>
              <a:gd name="connsiteX8288" fmla="*/ 5900056 w 12192000"/>
              <a:gd name="connsiteY8288" fmla="*/ 2241422 h 6858000"/>
              <a:gd name="connsiteX8289" fmla="*/ 5905961 w 12192000"/>
              <a:gd name="connsiteY8289" fmla="*/ 2233732 h 6858000"/>
              <a:gd name="connsiteX8290" fmla="*/ 5906700 w 12192000"/>
              <a:gd name="connsiteY8290" fmla="*/ 2226852 h 6858000"/>
              <a:gd name="connsiteX8291" fmla="*/ 5918512 w 12192000"/>
              <a:gd name="connsiteY8291" fmla="*/ 2219972 h 6858000"/>
              <a:gd name="connsiteX8292" fmla="*/ 5925156 w 12192000"/>
              <a:gd name="connsiteY8292" fmla="*/ 2219972 h 6858000"/>
              <a:gd name="connsiteX8293" fmla="*/ 5939182 w 12192000"/>
              <a:gd name="connsiteY8293" fmla="*/ 2217948 h 6858000"/>
              <a:gd name="connsiteX8294" fmla="*/ 5963544 w 12192000"/>
              <a:gd name="connsiteY8294" fmla="*/ 2200950 h 6858000"/>
              <a:gd name="connsiteX8295" fmla="*/ 5974618 w 12192000"/>
              <a:gd name="connsiteY8295" fmla="*/ 2202164 h 6858000"/>
              <a:gd name="connsiteX8296" fmla="*/ 5993812 w 12192000"/>
              <a:gd name="connsiteY8296" fmla="*/ 2201760 h 6858000"/>
              <a:gd name="connsiteX8297" fmla="*/ 6004148 w 12192000"/>
              <a:gd name="connsiteY8297" fmla="*/ 2198117 h 6858000"/>
              <a:gd name="connsiteX8298" fmla="*/ 6015960 w 12192000"/>
              <a:gd name="connsiteY8298" fmla="*/ 2204188 h 6858000"/>
              <a:gd name="connsiteX8299" fmla="*/ 6023343 w 12192000"/>
              <a:gd name="connsiteY8299" fmla="*/ 2204593 h 6858000"/>
              <a:gd name="connsiteX8300" fmla="*/ 6035892 w 12192000"/>
              <a:gd name="connsiteY8300" fmla="*/ 2192856 h 6858000"/>
              <a:gd name="connsiteX8301" fmla="*/ 6045489 w 12192000"/>
              <a:gd name="connsiteY8301" fmla="*/ 2196498 h 6858000"/>
              <a:gd name="connsiteX8302" fmla="*/ 6055825 w 12192000"/>
              <a:gd name="connsiteY8302" fmla="*/ 2196498 h 6858000"/>
              <a:gd name="connsiteX8303" fmla="*/ 6060993 w 12192000"/>
              <a:gd name="connsiteY8303" fmla="*/ 2187190 h 6858000"/>
              <a:gd name="connsiteX8304" fmla="*/ 6067637 w 12192000"/>
              <a:gd name="connsiteY8304" fmla="*/ 2185571 h 6858000"/>
              <a:gd name="connsiteX8305" fmla="*/ 6076496 w 12192000"/>
              <a:gd name="connsiteY8305" fmla="*/ 2188404 h 6858000"/>
              <a:gd name="connsiteX8306" fmla="*/ 6081663 w 12192000"/>
              <a:gd name="connsiteY8306" fmla="*/ 2187190 h 6858000"/>
              <a:gd name="connsiteX8307" fmla="*/ 6091999 w 12192000"/>
              <a:gd name="connsiteY8307" fmla="*/ 2188809 h 6858000"/>
              <a:gd name="connsiteX8308" fmla="*/ 6105287 w 12192000"/>
              <a:gd name="connsiteY8308" fmla="*/ 2186785 h 6858000"/>
              <a:gd name="connsiteX8309" fmla="*/ 6111194 w 12192000"/>
              <a:gd name="connsiteY8309" fmla="*/ 2188404 h 6858000"/>
              <a:gd name="connsiteX8310" fmla="*/ 6124481 w 12192000"/>
              <a:gd name="connsiteY8310" fmla="*/ 2189213 h 6858000"/>
              <a:gd name="connsiteX8311" fmla="*/ 6131126 w 12192000"/>
              <a:gd name="connsiteY8311" fmla="*/ 2198522 h 6858000"/>
              <a:gd name="connsiteX8312" fmla="*/ 6142199 w 12192000"/>
              <a:gd name="connsiteY8312" fmla="*/ 2198522 h 6858000"/>
              <a:gd name="connsiteX8313" fmla="*/ 6152535 w 12192000"/>
              <a:gd name="connsiteY8313" fmla="*/ 2191237 h 6858000"/>
              <a:gd name="connsiteX8314" fmla="*/ 6160655 w 12192000"/>
              <a:gd name="connsiteY8314" fmla="*/ 2191237 h 6858000"/>
              <a:gd name="connsiteX8315" fmla="*/ 6166561 w 12192000"/>
              <a:gd name="connsiteY8315" fmla="*/ 2193665 h 6858000"/>
              <a:gd name="connsiteX8316" fmla="*/ 6170991 w 12192000"/>
              <a:gd name="connsiteY8316" fmla="*/ 2186785 h 6858000"/>
              <a:gd name="connsiteX8317" fmla="*/ 6181327 w 12192000"/>
              <a:gd name="connsiteY8317" fmla="*/ 2185166 h 6858000"/>
              <a:gd name="connsiteX8318" fmla="*/ 6182065 w 12192000"/>
              <a:gd name="connsiteY8318" fmla="*/ 2178691 h 6858000"/>
              <a:gd name="connsiteX8319" fmla="*/ 6193876 w 12192000"/>
              <a:gd name="connsiteY8319" fmla="*/ 2176263 h 6858000"/>
              <a:gd name="connsiteX8320" fmla="*/ 6201259 w 12192000"/>
              <a:gd name="connsiteY8320" fmla="*/ 2181119 h 6858000"/>
              <a:gd name="connsiteX8321" fmla="*/ 6201998 w 12192000"/>
              <a:gd name="connsiteY8321" fmla="*/ 2188404 h 6858000"/>
              <a:gd name="connsiteX8322" fmla="*/ 6218977 w 12192000"/>
              <a:gd name="connsiteY8322" fmla="*/ 2190023 h 6858000"/>
              <a:gd name="connsiteX8323" fmla="*/ 6227836 w 12192000"/>
              <a:gd name="connsiteY8323" fmla="*/ 2182738 h 6858000"/>
              <a:gd name="connsiteX8324" fmla="*/ 6228574 w 12192000"/>
              <a:gd name="connsiteY8324" fmla="*/ 2177881 h 6858000"/>
              <a:gd name="connsiteX8325" fmla="*/ 6241862 w 12192000"/>
              <a:gd name="connsiteY8325" fmla="*/ 2182333 h 6858000"/>
              <a:gd name="connsiteX8326" fmla="*/ 6252936 w 12192000"/>
              <a:gd name="connsiteY8326" fmla="*/ 2190832 h 6858000"/>
              <a:gd name="connsiteX8327" fmla="*/ 6273607 w 12192000"/>
              <a:gd name="connsiteY8327" fmla="*/ 2185166 h 6858000"/>
              <a:gd name="connsiteX8328" fmla="*/ 6280990 w 12192000"/>
              <a:gd name="connsiteY8328" fmla="*/ 2186785 h 6858000"/>
              <a:gd name="connsiteX8329" fmla="*/ 6295016 w 12192000"/>
              <a:gd name="connsiteY8329" fmla="*/ 2184357 h 6858000"/>
              <a:gd name="connsiteX8330" fmla="*/ 6297969 w 12192000"/>
              <a:gd name="connsiteY8330" fmla="*/ 2187190 h 6858000"/>
              <a:gd name="connsiteX8331" fmla="*/ 6310519 w 12192000"/>
              <a:gd name="connsiteY8331" fmla="*/ 2176667 h 6858000"/>
              <a:gd name="connsiteX8332" fmla="*/ 6328975 w 12192000"/>
              <a:gd name="connsiteY8332" fmla="*/ 2168168 h 6858000"/>
              <a:gd name="connsiteX8333" fmla="*/ 6342264 w 12192000"/>
              <a:gd name="connsiteY8333" fmla="*/ 2165740 h 6858000"/>
              <a:gd name="connsiteX8334" fmla="*/ 6347431 w 12192000"/>
              <a:gd name="connsiteY8334" fmla="*/ 2172620 h 6858000"/>
              <a:gd name="connsiteX8335" fmla="*/ 6347431 w 12192000"/>
              <a:gd name="connsiteY8335" fmla="*/ 2166549 h 6858000"/>
              <a:gd name="connsiteX8336" fmla="*/ 6358505 w 12192000"/>
              <a:gd name="connsiteY8336" fmla="*/ 2164526 h 6858000"/>
              <a:gd name="connsiteX8337" fmla="*/ 6365149 w 12192000"/>
              <a:gd name="connsiteY8337" fmla="*/ 2169787 h 6858000"/>
              <a:gd name="connsiteX8338" fmla="*/ 6363672 w 12192000"/>
              <a:gd name="connsiteY8338" fmla="*/ 2177881 h 6858000"/>
              <a:gd name="connsiteX8339" fmla="*/ 6368841 w 12192000"/>
              <a:gd name="connsiteY8339" fmla="*/ 2179500 h 6858000"/>
              <a:gd name="connsiteX8340" fmla="*/ 6376223 w 12192000"/>
              <a:gd name="connsiteY8340" fmla="*/ 2194879 h 6858000"/>
              <a:gd name="connsiteX8341" fmla="*/ 6381390 w 12192000"/>
              <a:gd name="connsiteY8341" fmla="*/ 2197712 h 6858000"/>
              <a:gd name="connsiteX8342" fmla="*/ 6387297 w 12192000"/>
              <a:gd name="connsiteY8342" fmla="*/ 2192046 h 6858000"/>
              <a:gd name="connsiteX8343" fmla="*/ 6405015 w 12192000"/>
              <a:gd name="connsiteY8343" fmla="*/ 2177072 h 6858000"/>
              <a:gd name="connsiteX8344" fmla="*/ 6409444 w 12192000"/>
              <a:gd name="connsiteY8344" fmla="*/ 2180310 h 6858000"/>
              <a:gd name="connsiteX8345" fmla="*/ 6409444 w 12192000"/>
              <a:gd name="connsiteY8345" fmla="*/ 2189213 h 6858000"/>
              <a:gd name="connsiteX8346" fmla="*/ 6399846 w 12192000"/>
              <a:gd name="connsiteY8346" fmla="*/ 2202569 h 6858000"/>
              <a:gd name="connsiteX8347" fmla="*/ 6399108 w 12192000"/>
              <a:gd name="connsiteY8347" fmla="*/ 2211068 h 6858000"/>
              <a:gd name="connsiteX8348" fmla="*/ 6386559 w 12192000"/>
              <a:gd name="connsiteY8348" fmla="*/ 2218757 h 6858000"/>
              <a:gd name="connsiteX8349" fmla="*/ 6384344 w 12192000"/>
              <a:gd name="connsiteY8349" fmla="*/ 2230899 h 6858000"/>
              <a:gd name="connsiteX8350" fmla="*/ 6396893 w 12192000"/>
              <a:gd name="connsiteY8350" fmla="*/ 2245874 h 6858000"/>
              <a:gd name="connsiteX8351" fmla="*/ 6410921 w 12192000"/>
              <a:gd name="connsiteY8351" fmla="*/ 2251135 h 6858000"/>
              <a:gd name="connsiteX8352" fmla="*/ 6410921 w 12192000"/>
              <a:gd name="connsiteY8352" fmla="*/ 2266109 h 6858000"/>
              <a:gd name="connsiteX8353" fmla="*/ 6414611 w 12192000"/>
              <a:gd name="connsiteY8353" fmla="*/ 2268538 h 6858000"/>
              <a:gd name="connsiteX8354" fmla="*/ 6416826 w 12192000"/>
              <a:gd name="connsiteY8354" fmla="*/ 2275013 h 6858000"/>
              <a:gd name="connsiteX8355" fmla="*/ 6410921 w 12192000"/>
              <a:gd name="connsiteY8355" fmla="*/ 2280274 h 6858000"/>
              <a:gd name="connsiteX8356" fmla="*/ 6415350 w 12192000"/>
              <a:gd name="connsiteY8356" fmla="*/ 2285535 h 6858000"/>
              <a:gd name="connsiteX8357" fmla="*/ 6411659 w 12192000"/>
              <a:gd name="connsiteY8357" fmla="*/ 2289583 h 6858000"/>
              <a:gd name="connsiteX8358" fmla="*/ 6397632 w 12192000"/>
              <a:gd name="connsiteY8358" fmla="*/ 2302938 h 6858000"/>
              <a:gd name="connsiteX8359" fmla="*/ 6372531 w 12192000"/>
              <a:gd name="connsiteY8359" fmla="*/ 2318722 h 6858000"/>
              <a:gd name="connsiteX8360" fmla="*/ 6367364 w 12192000"/>
              <a:gd name="connsiteY8360" fmla="*/ 2332482 h 6858000"/>
              <a:gd name="connsiteX8361" fmla="*/ 6375485 w 12192000"/>
              <a:gd name="connsiteY8361" fmla="*/ 2345433 h 6858000"/>
              <a:gd name="connsiteX8362" fmla="*/ 6390988 w 12192000"/>
              <a:gd name="connsiteY8362" fmla="*/ 2355551 h 6858000"/>
              <a:gd name="connsiteX8363" fmla="*/ 6398370 w 12192000"/>
              <a:gd name="connsiteY8363" fmla="*/ 2354337 h 6858000"/>
              <a:gd name="connsiteX8364" fmla="*/ 6400585 w 12192000"/>
              <a:gd name="connsiteY8364" fmla="*/ 2361217 h 6858000"/>
              <a:gd name="connsiteX8365" fmla="*/ 6407229 w 12192000"/>
              <a:gd name="connsiteY8365" fmla="*/ 2364050 h 6858000"/>
              <a:gd name="connsiteX8366" fmla="*/ 6410921 w 12192000"/>
              <a:gd name="connsiteY8366" fmla="*/ 2361217 h 6858000"/>
              <a:gd name="connsiteX8367" fmla="*/ 6410182 w 12192000"/>
              <a:gd name="connsiteY8367" fmla="*/ 2357575 h 6858000"/>
              <a:gd name="connsiteX8368" fmla="*/ 6413874 w 12192000"/>
              <a:gd name="connsiteY8368" fmla="*/ 2355551 h 6858000"/>
              <a:gd name="connsiteX8369" fmla="*/ 6421256 w 12192000"/>
              <a:gd name="connsiteY8369" fmla="*/ 2359598 h 6858000"/>
              <a:gd name="connsiteX8370" fmla="*/ 6421256 w 12192000"/>
              <a:gd name="connsiteY8370" fmla="*/ 2366074 h 6858000"/>
              <a:gd name="connsiteX8371" fmla="*/ 6422733 w 12192000"/>
              <a:gd name="connsiteY8371" fmla="*/ 2370930 h 6858000"/>
              <a:gd name="connsiteX8372" fmla="*/ 6437497 w 12192000"/>
              <a:gd name="connsiteY8372" fmla="*/ 2379429 h 6858000"/>
              <a:gd name="connsiteX8373" fmla="*/ 6443403 w 12192000"/>
              <a:gd name="connsiteY8373" fmla="*/ 2380239 h 6858000"/>
              <a:gd name="connsiteX8374" fmla="*/ 6455215 w 12192000"/>
              <a:gd name="connsiteY8374" fmla="*/ 2382262 h 6858000"/>
              <a:gd name="connsiteX8375" fmla="*/ 6464074 w 12192000"/>
              <a:gd name="connsiteY8375" fmla="*/ 2390761 h 6858000"/>
              <a:gd name="connsiteX8376" fmla="*/ 6489174 w 12192000"/>
              <a:gd name="connsiteY8376" fmla="*/ 2395618 h 6858000"/>
              <a:gd name="connsiteX8377" fmla="*/ 6523871 w 12192000"/>
              <a:gd name="connsiteY8377" fmla="*/ 2389547 h 6858000"/>
              <a:gd name="connsiteX8378" fmla="*/ 6539375 w 12192000"/>
              <a:gd name="connsiteY8378" fmla="*/ 2395213 h 6858000"/>
              <a:gd name="connsiteX8379" fmla="*/ 6566690 w 12192000"/>
              <a:gd name="connsiteY8379" fmla="*/ 2396022 h 6858000"/>
              <a:gd name="connsiteX8380" fmla="*/ 6583669 w 12192000"/>
              <a:gd name="connsiteY8380" fmla="*/ 2406140 h 6858000"/>
              <a:gd name="connsiteX8381" fmla="*/ 6615414 w 12192000"/>
              <a:gd name="connsiteY8381" fmla="*/ 2410187 h 6858000"/>
              <a:gd name="connsiteX8382" fmla="*/ 6627964 w 12192000"/>
              <a:gd name="connsiteY8382" fmla="*/ 2425567 h 6858000"/>
              <a:gd name="connsiteX8383" fmla="*/ 6627964 w 12192000"/>
              <a:gd name="connsiteY8383" fmla="*/ 2439732 h 6858000"/>
              <a:gd name="connsiteX8384" fmla="*/ 6643467 w 12192000"/>
              <a:gd name="connsiteY8384" fmla="*/ 2467252 h 6858000"/>
              <a:gd name="connsiteX8385" fmla="*/ 6659708 w 12192000"/>
              <a:gd name="connsiteY8385" fmla="*/ 2474942 h 6858000"/>
              <a:gd name="connsiteX8386" fmla="*/ 6678903 w 12192000"/>
              <a:gd name="connsiteY8386" fmla="*/ 2474942 h 6858000"/>
              <a:gd name="connsiteX8387" fmla="*/ 6684070 w 12192000"/>
              <a:gd name="connsiteY8387" fmla="*/ 2472109 h 6858000"/>
              <a:gd name="connsiteX8388" fmla="*/ 6700312 w 12192000"/>
              <a:gd name="connsiteY8388" fmla="*/ 2473728 h 6858000"/>
              <a:gd name="connsiteX8389" fmla="*/ 6737224 w 12192000"/>
              <a:gd name="connsiteY8389" fmla="*/ 2487893 h 6858000"/>
              <a:gd name="connsiteX8390" fmla="*/ 6760848 w 12192000"/>
              <a:gd name="connsiteY8390" fmla="*/ 2499225 h 6858000"/>
              <a:gd name="connsiteX8391" fmla="*/ 6775613 w 12192000"/>
              <a:gd name="connsiteY8391" fmla="*/ 2510152 h 6858000"/>
              <a:gd name="connsiteX8392" fmla="*/ 6794807 w 12192000"/>
              <a:gd name="connsiteY8392" fmla="*/ 2524722 h 6858000"/>
              <a:gd name="connsiteX8393" fmla="*/ 6816216 w 12192000"/>
              <a:gd name="connsiteY8393" fmla="*/ 2532816 h 6858000"/>
              <a:gd name="connsiteX8394" fmla="*/ 6826551 w 12192000"/>
              <a:gd name="connsiteY8394" fmla="*/ 2529174 h 6858000"/>
              <a:gd name="connsiteX8395" fmla="*/ 6843531 w 12192000"/>
              <a:gd name="connsiteY8395" fmla="*/ 2515818 h 6858000"/>
              <a:gd name="connsiteX8396" fmla="*/ 6845007 w 12192000"/>
              <a:gd name="connsiteY8396" fmla="*/ 2511771 h 6858000"/>
              <a:gd name="connsiteX8397" fmla="*/ 6858296 w 12192000"/>
              <a:gd name="connsiteY8397" fmla="*/ 2499629 h 6858000"/>
              <a:gd name="connsiteX8398" fmla="*/ 6862725 w 12192000"/>
              <a:gd name="connsiteY8398" fmla="*/ 2489107 h 6858000"/>
              <a:gd name="connsiteX8399" fmla="*/ 6856081 w 12192000"/>
              <a:gd name="connsiteY8399" fmla="*/ 2470490 h 6858000"/>
              <a:gd name="connsiteX8400" fmla="*/ 6847222 w 12192000"/>
              <a:gd name="connsiteY8400" fmla="*/ 2457944 h 6858000"/>
              <a:gd name="connsiteX8401" fmla="*/ 6848699 w 12192000"/>
              <a:gd name="connsiteY8401" fmla="*/ 2434066 h 6858000"/>
              <a:gd name="connsiteX8402" fmla="*/ 6855343 w 12192000"/>
              <a:gd name="connsiteY8402" fmla="*/ 2429614 h 6858000"/>
              <a:gd name="connsiteX8403" fmla="*/ 6858296 w 12192000"/>
              <a:gd name="connsiteY8403" fmla="*/ 2417068 h 6858000"/>
              <a:gd name="connsiteX8404" fmla="*/ 6870108 w 12192000"/>
              <a:gd name="connsiteY8404" fmla="*/ 2406545 h 6858000"/>
              <a:gd name="connsiteX8405" fmla="*/ 6891517 w 12192000"/>
              <a:gd name="connsiteY8405" fmla="*/ 2396832 h 6858000"/>
              <a:gd name="connsiteX8406" fmla="*/ 6915879 w 12192000"/>
              <a:gd name="connsiteY8406" fmla="*/ 2394808 h 6858000"/>
              <a:gd name="connsiteX8407" fmla="*/ 6931382 w 12192000"/>
              <a:gd name="connsiteY8407" fmla="*/ 2387523 h 6858000"/>
              <a:gd name="connsiteX8408" fmla="*/ 6935073 w 12192000"/>
              <a:gd name="connsiteY8408" fmla="*/ 2387523 h 6858000"/>
              <a:gd name="connsiteX8409" fmla="*/ 6945409 w 12192000"/>
              <a:gd name="connsiteY8409" fmla="*/ 2392380 h 6858000"/>
              <a:gd name="connsiteX8410" fmla="*/ 6950576 w 12192000"/>
              <a:gd name="connsiteY8410" fmla="*/ 2388333 h 6858000"/>
              <a:gd name="connsiteX8411" fmla="*/ 6955006 w 12192000"/>
              <a:gd name="connsiteY8411" fmla="*/ 2390356 h 6858000"/>
              <a:gd name="connsiteX8412" fmla="*/ 6972723 w 12192000"/>
              <a:gd name="connsiteY8412" fmla="*/ 2394404 h 6858000"/>
              <a:gd name="connsiteX8413" fmla="*/ 6983059 w 12192000"/>
              <a:gd name="connsiteY8413" fmla="*/ 2394404 h 6858000"/>
              <a:gd name="connsiteX8414" fmla="*/ 7004468 w 12192000"/>
              <a:gd name="connsiteY8414" fmla="*/ 2405331 h 6858000"/>
              <a:gd name="connsiteX8415" fmla="*/ 7004468 w 12192000"/>
              <a:gd name="connsiteY8415" fmla="*/ 2410997 h 6858000"/>
              <a:gd name="connsiteX8416" fmla="*/ 7000777 w 12192000"/>
              <a:gd name="connsiteY8416" fmla="*/ 2412211 h 6858000"/>
              <a:gd name="connsiteX8417" fmla="*/ 7004468 w 12192000"/>
              <a:gd name="connsiteY8417" fmla="*/ 2417472 h 6858000"/>
              <a:gd name="connsiteX8418" fmla="*/ 7022186 w 12192000"/>
              <a:gd name="connsiteY8418" fmla="*/ 2421924 h 6858000"/>
              <a:gd name="connsiteX8419" fmla="*/ 7035474 w 12192000"/>
              <a:gd name="connsiteY8419" fmla="*/ 2423138 h 6858000"/>
              <a:gd name="connsiteX8420" fmla="*/ 7042118 w 12192000"/>
              <a:gd name="connsiteY8420" fmla="*/ 2428804 h 6858000"/>
              <a:gd name="connsiteX8421" fmla="*/ 7076078 w 12192000"/>
              <a:gd name="connsiteY8421" fmla="*/ 2432447 h 6858000"/>
              <a:gd name="connsiteX8422" fmla="*/ 7084936 w 12192000"/>
              <a:gd name="connsiteY8422" fmla="*/ 2431233 h 6858000"/>
              <a:gd name="connsiteX8423" fmla="*/ 7093795 w 12192000"/>
              <a:gd name="connsiteY8423" fmla="*/ 2432447 h 6858000"/>
              <a:gd name="connsiteX8424" fmla="*/ 7101178 w 12192000"/>
              <a:gd name="connsiteY8424" fmla="*/ 2439732 h 6858000"/>
              <a:gd name="connsiteX8425" fmla="*/ 7105607 w 12192000"/>
              <a:gd name="connsiteY8425" fmla="*/ 2452683 h 6858000"/>
              <a:gd name="connsiteX8426" fmla="*/ 7110775 w 12192000"/>
              <a:gd name="connsiteY8426" fmla="*/ 2451064 h 6858000"/>
              <a:gd name="connsiteX8427" fmla="*/ 7135875 w 12192000"/>
              <a:gd name="connsiteY8427" fmla="*/ 2450254 h 6858000"/>
              <a:gd name="connsiteX8428" fmla="*/ 7155070 w 12192000"/>
              <a:gd name="connsiteY8428" fmla="*/ 2455920 h 6858000"/>
              <a:gd name="connsiteX8429" fmla="*/ 7193458 w 12192000"/>
              <a:gd name="connsiteY8429" fmla="*/ 2458753 h 6858000"/>
              <a:gd name="connsiteX8430" fmla="*/ 7209700 w 12192000"/>
              <a:gd name="connsiteY8430" fmla="*/ 2461991 h 6858000"/>
              <a:gd name="connsiteX8431" fmla="*/ 7223726 w 12192000"/>
              <a:gd name="connsiteY8431" fmla="*/ 2470895 h 6858000"/>
              <a:gd name="connsiteX8432" fmla="*/ 7229632 w 12192000"/>
              <a:gd name="connsiteY8432" fmla="*/ 2467657 h 6858000"/>
              <a:gd name="connsiteX8433" fmla="*/ 7235538 w 12192000"/>
              <a:gd name="connsiteY8433" fmla="*/ 2467657 h 6858000"/>
              <a:gd name="connsiteX8434" fmla="*/ 7249565 w 12192000"/>
              <a:gd name="connsiteY8434" fmla="*/ 2475751 h 6858000"/>
              <a:gd name="connsiteX8435" fmla="*/ 7266544 w 12192000"/>
              <a:gd name="connsiteY8435" fmla="*/ 2474942 h 6858000"/>
              <a:gd name="connsiteX8436" fmla="*/ 7278356 w 12192000"/>
              <a:gd name="connsiteY8436" fmla="*/ 2475751 h 6858000"/>
              <a:gd name="connsiteX8437" fmla="*/ 7296074 w 12192000"/>
              <a:gd name="connsiteY8437" fmla="*/ 2486274 h 6858000"/>
              <a:gd name="connsiteX8438" fmla="*/ 7313054 w 12192000"/>
              <a:gd name="connsiteY8438" fmla="*/ 2486274 h 6858000"/>
              <a:gd name="connsiteX8439" fmla="*/ 7314530 w 12192000"/>
              <a:gd name="connsiteY8439" fmla="*/ 2482227 h 6858000"/>
              <a:gd name="connsiteX8440" fmla="*/ 7325604 w 12192000"/>
              <a:gd name="connsiteY8440" fmla="*/ 2472918 h 6858000"/>
              <a:gd name="connsiteX8441" fmla="*/ 7338154 w 12192000"/>
              <a:gd name="connsiteY8441" fmla="*/ 2468871 h 6858000"/>
              <a:gd name="connsiteX8442" fmla="*/ 7344798 w 12192000"/>
              <a:gd name="connsiteY8442" fmla="*/ 2465633 h 6858000"/>
              <a:gd name="connsiteX8443" fmla="*/ 7358087 w 12192000"/>
              <a:gd name="connsiteY8443" fmla="*/ 2459158 h 6858000"/>
              <a:gd name="connsiteX8444" fmla="*/ 7363993 w 12192000"/>
              <a:gd name="connsiteY8444" fmla="*/ 2455111 h 6858000"/>
              <a:gd name="connsiteX8445" fmla="*/ 7378019 w 12192000"/>
              <a:gd name="connsiteY8445" fmla="*/ 2454706 h 6858000"/>
              <a:gd name="connsiteX8446" fmla="*/ 7387616 w 12192000"/>
              <a:gd name="connsiteY8446" fmla="*/ 2453492 h 6858000"/>
              <a:gd name="connsiteX8447" fmla="*/ 7380234 w 12192000"/>
              <a:gd name="connsiteY8447" fmla="*/ 2456730 h 6858000"/>
              <a:gd name="connsiteX8448" fmla="*/ 7370637 w 12192000"/>
              <a:gd name="connsiteY8448" fmla="*/ 2457944 h 6858000"/>
              <a:gd name="connsiteX8449" fmla="*/ 7369899 w 12192000"/>
              <a:gd name="connsiteY8449" fmla="*/ 2459967 h 6858000"/>
              <a:gd name="connsiteX8450" fmla="*/ 7373590 w 12192000"/>
              <a:gd name="connsiteY8450" fmla="*/ 2463205 h 6858000"/>
              <a:gd name="connsiteX8451" fmla="*/ 7384663 w 12192000"/>
              <a:gd name="connsiteY8451" fmla="*/ 2458753 h 6858000"/>
              <a:gd name="connsiteX8452" fmla="*/ 7393522 w 12192000"/>
              <a:gd name="connsiteY8452" fmla="*/ 2459967 h 6858000"/>
              <a:gd name="connsiteX8453" fmla="*/ 7403120 w 12192000"/>
              <a:gd name="connsiteY8453" fmla="*/ 2458753 h 6858000"/>
              <a:gd name="connsiteX8454" fmla="*/ 7401643 w 12192000"/>
              <a:gd name="connsiteY8454" fmla="*/ 2455920 h 6858000"/>
              <a:gd name="connsiteX8455" fmla="*/ 7394261 w 12192000"/>
              <a:gd name="connsiteY8455" fmla="*/ 2454301 h 6858000"/>
              <a:gd name="connsiteX8456" fmla="*/ 7397214 w 12192000"/>
              <a:gd name="connsiteY8456" fmla="*/ 2451468 h 6858000"/>
              <a:gd name="connsiteX8457" fmla="*/ 7414193 w 12192000"/>
              <a:gd name="connsiteY8457" fmla="*/ 2455920 h 6858000"/>
              <a:gd name="connsiteX8458" fmla="*/ 7424529 w 12192000"/>
              <a:gd name="connsiteY8458" fmla="*/ 2458753 h 6858000"/>
              <a:gd name="connsiteX8459" fmla="*/ 7432649 w 12192000"/>
              <a:gd name="connsiteY8459" fmla="*/ 2457944 h 6858000"/>
              <a:gd name="connsiteX8460" fmla="*/ 7437079 w 12192000"/>
              <a:gd name="connsiteY8460" fmla="*/ 2461586 h 6858000"/>
              <a:gd name="connsiteX8461" fmla="*/ 7431911 w 12192000"/>
              <a:gd name="connsiteY8461" fmla="*/ 2463610 h 6858000"/>
              <a:gd name="connsiteX8462" fmla="*/ 7434126 w 12192000"/>
              <a:gd name="connsiteY8462" fmla="*/ 2471704 h 6858000"/>
              <a:gd name="connsiteX8463" fmla="*/ 7444461 w 12192000"/>
              <a:gd name="connsiteY8463" fmla="*/ 2476965 h 6858000"/>
              <a:gd name="connsiteX8464" fmla="*/ 7451105 w 12192000"/>
              <a:gd name="connsiteY8464" fmla="*/ 2486274 h 6858000"/>
              <a:gd name="connsiteX8465" fmla="*/ 7451105 w 12192000"/>
              <a:gd name="connsiteY8465" fmla="*/ 2480608 h 6858000"/>
              <a:gd name="connsiteX8466" fmla="*/ 7444461 w 12192000"/>
              <a:gd name="connsiteY8466" fmla="*/ 2470895 h 6858000"/>
              <a:gd name="connsiteX8467" fmla="*/ 7446676 w 12192000"/>
              <a:gd name="connsiteY8467" fmla="*/ 2463205 h 6858000"/>
              <a:gd name="connsiteX8468" fmla="*/ 7465132 w 12192000"/>
              <a:gd name="connsiteY8468" fmla="*/ 2474942 h 6858000"/>
              <a:gd name="connsiteX8469" fmla="*/ 7490232 w 12192000"/>
              <a:gd name="connsiteY8469" fmla="*/ 2468871 h 6858000"/>
              <a:gd name="connsiteX8470" fmla="*/ 7521977 w 12192000"/>
              <a:gd name="connsiteY8470" fmla="*/ 2473728 h 6858000"/>
              <a:gd name="connsiteX8471" fmla="*/ 7535265 w 12192000"/>
              <a:gd name="connsiteY8471" fmla="*/ 2468871 h 6858000"/>
              <a:gd name="connsiteX8472" fmla="*/ 7541909 w 12192000"/>
              <a:gd name="connsiteY8472" fmla="*/ 2460777 h 6858000"/>
              <a:gd name="connsiteX8473" fmla="*/ 7557413 w 12192000"/>
              <a:gd name="connsiteY8473" fmla="*/ 2441755 h 6858000"/>
              <a:gd name="connsiteX8474" fmla="*/ 7571439 w 12192000"/>
              <a:gd name="connsiteY8474" fmla="*/ 2415044 h 6858000"/>
              <a:gd name="connsiteX8475" fmla="*/ 7575130 w 12192000"/>
              <a:gd name="connsiteY8475" fmla="*/ 2381857 h 6858000"/>
              <a:gd name="connsiteX8476" fmla="*/ 7585466 w 12192000"/>
              <a:gd name="connsiteY8476" fmla="*/ 2370525 h 6858000"/>
              <a:gd name="connsiteX8477" fmla="*/ 7586942 w 12192000"/>
              <a:gd name="connsiteY8477" fmla="*/ 2369311 h 6858000"/>
              <a:gd name="connsiteX8478" fmla="*/ 7586942 w 12192000"/>
              <a:gd name="connsiteY8478" fmla="*/ 2356765 h 6858000"/>
              <a:gd name="connsiteX8479" fmla="*/ 7596539 w 12192000"/>
              <a:gd name="connsiteY8479" fmla="*/ 2344624 h 6858000"/>
              <a:gd name="connsiteX8480" fmla="*/ 7604660 w 12192000"/>
              <a:gd name="connsiteY8480" fmla="*/ 2332887 h 6858000"/>
              <a:gd name="connsiteX8481" fmla="*/ 7606875 w 12192000"/>
              <a:gd name="connsiteY8481" fmla="*/ 2300105 h 6858000"/>
              <a:gd name="connsiteX8482" fmla="*/ 7613519 w 12192000"/>
              <a:gd name="connsiteY8482" fmla="*/ 2298891 h 6858000"/>
              <a:gd name="connsiteX8483" fmla="*/ 7613519 w 12192000"/>
              <a:gd name="connsiteY8483" fmla="*/ 2296463 h 6858000"/>
              <a:gd name="connsiteX8484" fmla="*/ 7614996 w 12192000"/>
              <a:gd name="connsiteY8484" fmla="*/ 2278655 h 6858000"/>
              <a:gd name="connsiteX8485" fmla="*/ 7617210 w 12192000"/>
              <a:gd name="connsiteY8485" fmla="*/ 2268942 h 6858000"/>
              <a:gd name="connsiteX8486" fmla="*/ 7614257 w 12192000"/>
              <a:gd name="connsiteY8486" fmla="*/ 2256801 h 6858000"/>
              <a:gd name="connsiteX8487" fmla="*/ 7606137 w 12192000"/>
              <a:gd name="connsiteY8487" fmla="*/ 2241422 h 6858000"/>
              <a:gd name="connsiteX8488" fmla="*/ 7603922 w 12192000"/>
              <a:gd name="connsiteY8488" fmla="*/ 2227661 h 6858000"/>
              <a:gd name="connsiteX8489" fmla="*/ 7610566 w 12192000"/>
              <a:gd name="connsiteY8489" fmla="*/ 2225233 h 6858000"/>
              <a:gd name="connsiteX8490" fmla="*/ 7610566 w 12192000"/>
              <a:gd name="connsiteY8490" fmla="*/ 2224424 h 6858000"/>
              <a:gd name="connsiteX8491" fmla="*/ 7612781 w 12192000"/>
              <a:gd name="connsiteY8491" fmla="*/ 2217948 h 6858000"/>
              <a:gd name="connsiteX8492" fmla="*/ 7603922 w 12192000"/>
              <a:gd name="connsiteY8492" fmla="*/ 2208235 h 6858000"/>
              <a:gd name="connsiteX8493" fmla="*/ 7603184 w 12192000"/>
              <a:gd name="connsiteY8493" fmla="*/ 2203783 h 6858000"/>
              <a:gd name="connsiteX8494" fmla="*/ 7612781 w 12192000"/>
              <a:gd name="connsiteY8494" fmla="*/ 2196498 h 6858000"/>
              <a:gd name="connsiteX8495" fmla="*/ 7620902 w 12192000"/>
              <a:gd name="connsiteY8495" fmla="*/ 2185166 h 6858000"/>
              <a:gd name="connsiteX8496" fmla="*/ 7619425 w 12192000"/>
              <a:gd name="connsiteY8496" fmla="*/ 2178691 h 6858000"/>
              <a:gd name="connsiteX8497" fmla="*/ 7611304 w 12192000"/>
              <a:gd name="connsiteY8497" fmla="*/ 2176263 h 6858000"/>
              <a:gd name="connsiteX8498" fmla="*/ 7600231 w 12192000"/>
              <a:gd name="connsiteY8498" fmla="*/ 2183547 h 6858000"/>
              <a:gd name="connsiteX8499" fmla="*/ 7598754 w 12192000"/>
              <a:gd name="connsiteY8499" fmla="*/ 2187595 h 6858000"/>
              <a:gd name="connsiteX8500" fmla="*/ 7583989 w 12192000"/>
              <a:gd name="connsiteY8500" fmla="*/ 2190428 h 6858000"/>
              <a:gd name="connsiteX8501" fmla="*/ 7571439 w 12192000"/>
              <a:gd name="connsiteY8501" fmla="*/ 2185166 h 6858000"/>
              <a:gd name="connsiteX8502" fmla="*/ 7550768 w 12192000"/>
              <a:gd name="connsiteY8502" fmla="*/ 2178691 h 6858000"/>
              <a:gd name="connsiteX8503" fmla="*/ 7545601 w 12192000"/>
              <a:gd name="connsiteY8503" fmla="*/ 2179905 h 6858000"/>
              <a:gd name="connsiteX8504" fmla="*/ 7524192 w 12192000"/>
              <a:gd name="connsiteY8504" fmla="*/ 2202164 h 6858000"/>
              <a:gd name="connsiteX8505" fmla="*/ 7521977 w 12192000"/>
              <a:gd name="connsiteY8505" fmla="*/ 2209854 h 6858000"/>
              <a:gd name="connsiteX8506" fmla="*/ 7515333 w 12192000"/>
              <a:gd name="connsiteY8506" fmla="*/ 2214306 h 6858000"/>
              <a:gd name="connsiteX8507" fmla="*/ 7513118 w 12192000"/>
              <a:gd name="connsiteY8507" fmla="*/ 2212282 h 6858000"/>
              <a:gd name="connsiteX8508" fmla="*/ 7508688 w 12192000"/>
              <a:gd name="connsiteY8508" fmla="*/ 2212282 h 6858000"/>
              <a:gd name="connsiteX8509" fmla="*/ 7495400 w 12192000"/>
              <a:gd name="connsiteY8509" fmla="*/ 2217139 h 6858000"/>
              <a:gd name="connsiteX8510" fmla="*/ 7449629 w 12192000"/>
              <a:gd name="connsiteY8510" fmla="*/ 2222400 h 6858000"/>
              <a:gd name="connsiteX8511" fmla="*/ 7436341 w 12192000"/>
              <a:gd name="connsiteY8511" fmla="*/ 2214710 h 6858000"/>
              <a:gd name="connsiteX8512" fmla="*/ 7420837 w 12192000"/>
              <a:gd name="connsiteY8512" fmla="*/ 2194879 h 6858000"/>
              <a:gd name="connsiteX8513" fmla="*/ 7411979 w 12192000"/>
              <a:gd name="connsiteY8513" fmla="*/ 2194879 h 6858000"/>
              <a:gd name="connsiteX8514" fmla="*/ 7387616 w 12192000"/>
              <a:gd name="connsiteY8514" fmla="*/ 2183547 h 6858000"/>
              <a:gd name="connsiteX8515" fmla="*/ 7369899 w 12192000"/>
              <a:gd name="connsiteY8515" fmla="*/ 2182333 h 6858000"/>
              <a:gd name="connsiteX8516" fmla="*/ 7348490 w 12192000"/>
              <a:gd name="connsiteY8516" fmla="*/ 2183952 h 6858000"/>
              <a:gd name="connsiteX8517" fmla="*/ 7350704 w 12192000"/>
              <a:gd name="connsiteY8517" fmla="*/ 2194070 h 6858000"/>
              <a:gd name="connsiteX8518" fmla="*/ 7348490 w 12192000"/>
              <a:gd name="connsiteY8518" fmla="*/ 2199736 h 6858000"/>
              <a:gd name="connsiteX8519" fmla="*/ 7349966 w 12192000"/>
              <a:gd name="connsiteY8519" fmla="*/ 2210258 h 6858000"/>
              <a:gd name="connsiteX8520" fmla="*/ 7344060 w 12192000"/>
              <a:gd name="connsiteY8520" fmla="*/ 2213496 h 6858000"/>
              <a:gd name="connsiteX8521" fmla="*/ 7335201 w 12192000"/>
              <a:gd name="connsiteY8521" fmla="*/ 2209449 h 6858000"/>
              <a:gd name="connsiteX8522" fmla="*/ 7329295 w 12192000"/>
              <a:gd name="connsiteY8522" fmla="*/ 2213901 h 6858000"/>
              <a:gd name="connsiteX8523" fmla="*/ 7319698 w 12192000"/>
              <a:gd name="connsiteY8523" fmla="*/ 2213901 h 6858000"/>
              <a:gd name="connsiteX8524" fmla="*/ 7313792 w 12192000"/>
              <a:gd name="connsiteY8524" fmla="*/ 2217948 h 6858000"/>
              <a:gd name="connsiteX8525" fmla="*/ 7301980 w 12192000"/>
              <a:gd name="connsiteY8525" fmla="*/ 2219567 h 6858000"/>
              <a:gd name="connsiteX8526" fmla="*/ 7290907 w 12192000"/>
              <a:gd name="connsiteY8526" fmla="*/ 2215520 h 6858000"/>
              <a:gd name="connsiteX8527" fmla="*/ 7287215 w 12192000"/>
              <a:gd name="connsiteY8527" fmla="*/ 2217139 h 6858000"/>
              <a:gd name="connsiteX8528" fmla="*/ 7276142 w 12192000"/>
              <a:gd name="connsiteY8528" fmla="*/ 2209449 h 6858000"/>
              <a:gd name="connsiteX8529" fmla="*/ 7275403 w 12192000"/>
              <a:gd name="connsiteY8529" fmla="*/ 2202974 h 6858000"/>
              <a:gd name="connsiteX8530" fmla="*/ 7270974 w 12192000"/>
              <a:gd name="connsiteY8530" fmla="*/ 2196903 h 6858000"/>
              <a:gd name="connsiteX8531" fmla="*/ 7274665 w 12192000"/>
              <a:gd name="connsiteY8531" fmla="*/ 2194879 h 6858000"/>
              <a:gd name="connsiteX8532" fmla="*/ 7275403 w 12192000"/>
              <a:gd name="connsiteY8532" fmla="*/ 2190023 h 6858000"/>
              <a:gd name="connsiteX8533" fmla="*/ 7268021 w 12192000"/>
              <a:gd name="connsiteY8533" fmla="*/ 2189213 h 6858000"/>
              <a:gd name="connsiteX8534" fmla="*/ 7263591 w 12192000"/>
              <a:gd name="connsiteY8534" fmla="*/ 2194879 h 6858000"/>
              <a:gd name="connsiteX8535" fmla="*/ 7253994 w 12192000"/>
              <a:gd name="connsiteY8535" fmla="*/ 2189618 h 6858000"/>
              <a:gd name="connsiteX8536" fmla="*/ 7247350 w 12192000"/>
              <a:gd name="connsiteY8536" fmla="*/ 2189618 h 6858000"/>
              <a:gd name="connsiteX8537" fmla="*/ 7242921 w 12192000"/>
              <a:gd name="connsiteY8537" fmla="*/ 2184357 h 6858000"/>
              <a:gd name="connsiteX8538" fmla="*/ 7235538 w 12192000"/>
              <a:gd name="connsiteY8538" fmla="*/ 2184761 h 6858000"/>
              <a:gd name="connsiteX8539" fmla="*/ 7228894 w 12192000"/>
              <a:gd name="connsiteY8539" fmla="*/ 2192451 h 6858000"/>
              <a:gd name="connsiteX8540" fmla="*/ 7222988 w 12192000"/>
              <a:gd name="connsiteY8540" fmla="*/ 2198927 h 6858000"/>
              <a:gd name="connsiteX8541" fmla="*/ 7220035 w 12192000"/>
              <a:gd name="connsiteY8541" fmla="*/ 2196498 h 6858000"/>
              <a:gd name="connsiteX8542" fmla="*/ 7220035 w 12192000"/>
              <a:gd name="connsiteY8542" fmla="*/ 2189618 h 6858000"/>
              <a:gd name="connsiteX8543" fmla="*/ 7214867 w 12192000"/>
              <a:gd name="connsiteY8543" fmla="*/ 2192451 h 6858000"/>
              <a:gd name="connsiteX8544" fmla="*/ 7203794 w 12192000"/>
              <a:gd name="connsiteY8544" fmla="*/ 2192451 h 6858000"/>
              <a:gd name="connsiteX8545" fmla="*/ 7195673 w 12192000"/>
              <a:gd name="connsiteY8545" fmla="*/ 2194879 h 6858000"/>
              <a:gd name="connsiteX8546" fmla="*/ 7189767 w 12192000"/>
              <a:gd name="connsiteY8546" fmla="*/ 2193260 h 6858000"/>
              <a:gd name="connsiteX8547" fmla="*/ 7193458 w 12192000"/>
              <a:gd name="connsiteY8547" fmla="*/ 2187999 h 6858000"/>
              <a:gd name="connsiteX8548" fmla="*/ 7209700 w 12192000"/>
              <a:gd name="connsiteY8548" fmla="*/ 2188809 h 6858000"/>
              <a:gd name="connsiteX8549" fmla="*/ 7220035 w 12192000"/>
              <a:gd name="connsiteY8549" fmla="*/ 2184357 h 6858000"/>
              <a:gd name="connsiteX8550" fmla="*/ 7225203 w 12192000"/>
              <a:gd name="connsiteY8550" fmla="*/ 2179905 h 6858000"/>
              <a:gd name="connsiteX8551" fmla="*/ 7226679 w 12192000"/>
              <a:gd name="connsiteY8551" fmla="*/ 2175858 h 6858000"/>
              <a:gd name="connsiteX8552" fmla="*/ 7205270 w 12192000"/>
              <a:gd name="connsiteY8552" fmla="*/ 2175858 h 6858000"/>
              <a:gd name="connsiteX8553" fmla="*/ 7190505 w 12192000"/>
              <a:gd name="connsiteY8553" fmla="*/ 2179500 h 6858000"/>
              <a:gd name="connsiteX8554" fmla="*/ 7183861 w 12192000"/>
              <a:gd name="connsiteY8554" fmla="*/ 2177072 h 6858000"/>
              <a:gd name="connsiteX8555" fmla="*/ 7186076 w 12192000"/>
              <a:gd name="connsiteY8555" fmla="*/ 2171811 h 6858000"/>
              <a:gd name="connsiteX8556" fmla="*/ 7194197 w 12192000"/>
              <a:gd name="connsiteY8556" fmla="*/ 2173834 h 6858000"/>
              <a:gd name="connsiteX8557" fmla="*/ 7198626 w 12192000"/>
              <a:gd name="connsiteY8557" fmla="*/ 2166549 h 6858000"/>
              <a:gd name="connsiteX8558" fmla="*/ 7186076 w 12192000"/>
              <a:gd name="connsiteY8558" fmla="*/ 2155217 h 6858000"/>
              <a:gd name="connsiteX8559" fmla="*/ 7179432 w 12192000"/>
              <a:gd name="connsiteY8559" fmla="*/ 2155217 h 6858000"/>
              <a:gd name="connsiteX8560" fmla="*/ 7179432 w 12192000"/>
              <a:gd name="connsiteY8560" fmla="*/ 2149551 h 6858000"/>
              <a:gd name="connsiteX8561" fmla="*/ 7172787 w 12192000"/>
              <a:gd name="connsiteY8561" fmla="*/ 2143885 h 6858000"/>
              <a:gd name="connsiteX8562" fmla="*/ 7180908 w 12192000"/>
              <a:gd name="connsiteY8562" fmla="*/ 2136600 h 6858000"/>
              <a:gd name="connsiteX8563" fmla="*/ 7177955 w 12192000"/>
              <a:gd name="connsiteY8563" fmla="*/ 2126078 h 6858000"/>
              <a:gd name="connsiteX8564" fmla="*/ 7166143 w 12192000"/>
              <a:gd name="connsiteY8564" fmla="*/ 2119602 h 6858000"/>
              <a:gd name="connsiteX8565" fmla="*/ 7158761 w 12192000"/>
              <a:gd name="connsiteY8565" fmla="*/ 2120817 h 6858000"/>
              <a:gd name="connsiteX8566" fmla="*/ 7149164 w 12192000"/>
              <a:gd name="connsiteY8566" fmla="*/ 2113532 h 6858000"/>
              <a:gd name="connsiteX8567" fmla="*/ 7146949 w 12192000"/>
              <a:gd name="connsiteY8567" fmla="*/ 2117174 h 6858000"/>
              <a:gd name="connsiteX8568" fmla="*/ 7138828 w 12192000"/>
              <a:gd name="connsiteY8568" fmla="*/ 2112318 h 6858000"/>
              <a:gd name="connsiteX8569" fmla="*/ 7137352 w 12192000"/>
              <a:gd name="connsiteY8569" fmla="*/ 2105842 h 6858000"/>
              <a:gd name="connsiteX8570" fmla="*/ 7141781 w 12192000"/>
              <a:gd name="connsiteY8570" fmla="*/ 2101390 h 6858000"/>
              <a:gd name="connsiteX8571" fmla="*/ 7138090 w 12192000"/>
              <a:gd name="connsiteY8571" fmla="*/ 2092891 h 6858000"/>
              <a:gd name="connsiteX8572" fmla="*/ 7140305 w 12192000"/>
              <a:gd name="connsiteY8572" fmla="*/ 2085202 h 6858000"/>
              <a:gd name="connsiteX8573" fmla="*/ 7143996 w 12192000"/>
              <a:gd name="connsiteY8573" fmla="*/ 2086820 h 6858000"/>
              <a:gd name="connsiteX8574" fmla="*/ 7149164 w 12192000"/>
              <a:gd name="connsiteY8574" fmla="*/ 2098962 h 6858000"/>
              <a:gd name="connsiteX8575" fmla="*/ 7154331 w 12192000"/>
              <a:gd name="connsiteY8575" fmla="*/ 2098962 h 6858000"/>
              <a:gd name="connsiteX8576" fmla="*/ 7158761 w 12192000"/>
              <a:gd name="connsiteY8576" fmla="*/ 2090868 h 6858000"/>
              <a:gd name="connsiteX8577" fmla="*/ 7166143 w 12192000"/>
              <a:gd name="connsiteY8577" fmla="*/ 2086820 h 6858000"/>
              <a:gd name="connsiteX8578" fmla="*/ 7158761 w 12192000"/>
              <a:gd name="connsiteY8578" fmla="*/ 2086011 h 6858000"/>
              <a:gd name="connsiteX8579" fmla="*/ 7154331 w 12192000"/>
              <a:gd name="connsiteY8579" fmla="*/ 2083178 h 6858000"/>
              <a:gd name="connsiteX8580" fmla="*/ 7166882 w 12192000"/>
              <a:gd name="connsiteY8580" fmla="*/ 2076298 h 6858000"/>
              <a:gd name="connsiteX8581" fmla="*/ 7172787 w 12192000"/>
              <a:gd name="connsiteY8581" fmla="*/ 2070227 h 6858000"/>
              <a:gd name="connsiteX8582" fmla="*/ 7172049 w 12192000"/>
              <a:gd name="connsiteY8582" fmla="*/ 2065775 h 6858000"/>
              <a:gd name="connsiteX8583" fmla="*/ 7163190 w 12192000"/>
              <a:gd name="connsiteY8583" fmla="*/ 2071037 h 6858000"/>
              <a:gd name="connsiteX8584" fmla="*/ 7160237 w 12192000"/>
              <a:gd name="connsiteY8584" fmla="*/ 2069013 h 6858000"/>
              <a:gd name="connsiteX8585" fmla="*/ 7160976 w 12192000"/>
              <a:gd name="connsiteY8585" fmla="*/ 2064966 h 6858000"/>
              <a:gd name="connsiteX8586" fmla="*/ 7160976 w 12192000"/>
              <a:gd name="connsiteY8586" fmla="*/ 2059300 h 6858000"/>
              <a:gd name="connsiteX8587" fmla="*/ 7156546 w 12192000"/>
              <a:gd name="connsiteY8587" fmla="*/ 2052015 h 6858000"/>
              <a:gd name="connsiteX8588" fmla="*/ 7155070 w 12192000"/>
              <a:gd name="connsiteY8588" fmla="*/ 2045135 h 6858000"/>
              <a:gd name="connsiteX8589" fmla="*/ 7166143 w 12192000"/>
              <a:gd name="connsiteY8589" fmla="*/ 2035017 h 6858000"/>
              <a:gd name="connsiteX8590" fmla="*/ 7154331 w 12192000"/>
              <a:gd name="connsiteY8590" fmla="*/ 2034612 h 6858000"/>
              <a:gd name="connsiteX8591" fmla="*/ 7144734 w 12192000"/>
              <a:gd name="connsiteY8591" fmla="*/ 2037041 h 6858000"/>
              <a:gd name="connsiteX8592" fmla="*/ 7141043 w 12192000"/>
              <a:gd name="connsiteY8592" fmla="*/ 2035422 h 6858000"/>
              <a:gd name="connsiteX8593" fmla="*/ 7127755 w 12192000"/>
              <a:gd name="connsiteY8593" fmla="*/ 2039469 h 6858000"/>
              <a:gd name="connsiteX8594" fmla="*/ 7124063 w 12192000"/>
              <a:gd name="connsiteY8594" fmla="*/ 2034208 h 6858000"/>
              <a:gd name="connsiteX8595" fmla="*/ 7127755 w 12192000"/>
              <a:gd name="connsiteY8595" fmla="*/ 2030160 h 6858000"/>
              <a:gd name="connsiteX8596" fmla="*/ 7127755 w 12192000"/>
              <a:gd name="connsiteY8596" fmla="*/ 2020852 h 6858000"/>
              <a:gd name="connsiteX8597" fmla="*/ 7124063 w 12192000"/>
              <a:gd name="connsiteY8597" fmla="*/ 2015186 h 6858000"/>
              <a:gd name="connsiteX8598" fmla="*/ 7127755 w 12192000"/>
              <a:gd name="connsiteY8598" fmla="*/ 2007092 h 6858000"/>
              <a:gd name="connsiteX8599" fmla="*/ 7131446 w 12192000"/>
              <a:gd name="connsiteY8599" fmla="*/ 1998593 h 6858000"/>
              <a:gd name="connsiteX8600" fmla="*/ 7153593 w 12192000"/>
              <a:gd name="connsiteY8600" fmla="*/ 1982809 h 6858000"/>
              <a:gd name="connsiteX8601" fmla="*/ 7165405 w 12192000"/>
              <a:gd name="connsiteY8601" fmla="*/ 1982809 h 6858000"/>
              <a:gd name="connsiteX8602" fmla="*/ 7177955 w 12192000"/>
              <a:gd name="connsiteY8602" fmla="*/ 1991308 h 6858000"/>
              <a:gd name="connsiteX8603" fmla="*/ 7186076 w 12192000"/>
              <a:gd name="connsiteY8603" fmla="*/ 1991713 h 6858000"/>
              <a:gd name="connsiteX8604" fmla="*/ 7194935 w 12192000"/>
              <a:gd name="connsiteY8604" fmla="*/ 1982809 h 6858000"/>
              <a:gd name="connsiteX8605" fmla="*/ 7200841 w 12192000"/>
              <a:gd name="connsiteY8605" fmla="*/ 1982404 h 6858000"/>
              <a:gd name="connsiteX8606" fmla="*/ 7206747 w 12192000"/>
              <a:gd name="connsiteY8606" fmla="*/ 1990094 h 6858000"/>
              <a:gd name="connsiteX8607" fmla="*/ 7218559 w 12192000"/>
              <a:gd name="connsiteY8607" fmla="*/ 1985237 h 6858000"/>
              <a:gd name="connsiteX8608" fmla="*/ 7228156 w 12192000"/>
              <a:gd name="connsiteY8608" fmla="*/ 1990094 h 6858000"/>
              <a:gd name="connsiteX8609" fmla="*/ 7251041 w 12192000"/>
              <a:gd name="connsiteY8609" fmla="*/ 1989689 h 6858000"/>
              <a:gd name="connsiteX8610" fmla="*/ 7258424 w 12192000"/>
              <a:gd name="connsiteY8610" fmla="*/ 1987261 h 6858000"/>
              <a:gd name="connsiteX8611" fmla="*/ 7254733 w 12192000"/>
              <a:gd name="connsiteY8611" fmla="*/ 1981999 h 6858000"/>
              <a:gd name="connsiteX8612" fmla="*/ 7245135 w 12192000"/>
              <a:gd name="connsiteY8612" fmla="*/ 1984832 h 6858000"/>
              <a:gd name="connsiteX8613" fmla="*/ 7242182 w 12192000"/>
              <a:gd name="connsiteY8613" fmla="*/ 1980381 h 6858000"/>
              <a:gd name="connsiteX8614" fmla="*/ 7248827 w 12192000"/>
              <a:gd name="connsiteY8614" fmla="*/ 1972691 h 6858000"/>
              <a:gd name="connsiteX8615" fmla="*/ 7266544 w 12192000"/>
              <a:gd name="connsiteY8615" fmla="*/ 1967834 h 6858000"/>
              <a:gd name="connsiteX8616" fmla="*/ 7286477 w 12192000"/>
              <a:gd name="connsiteY8616" fmla="*/ 1967430 h 6858000"/>
              <a:gd name="connsiteX8617" fmla="*/ 7288692 w 12192000"/>
              <a:gd name="connsiteY8617" fmla="*/ 1962573 h 6858000"/>
              <a:gd name="connsiteX8618" fmla="*/ 7276880 w 12192000"/>
              <a:gd name="connsiteY8618" fmla="*/ 1960550 h 6858000"/>
              <a:gd name="connsiteX8619" fmla="*/ 7262853 w 12192000"/>
              <a:gd name="connsiteY8619" fmla="*/ 1960550 h 6858000"/>
              <a:gd name="connsiteX8620" fmla="*/ 7253994 w 12192000"/>
              <a:gd name="connsiteY8620" fmla="*/ 1946385 h 6858000"/>
              <a:gd name="connsiteX8621" fmla="*/ 7256209 w 12192000"/>
              <a:gd name="connsiteY8621" fmla="*/ 1940314 h 6858000"/>
              <a:gd name="connsiteX8622" fmla="*/ 7268759 w 12192000"/>
              <a:gd name="connsiteY8622" fmla="*/ 1937076 h 6858000"/>
              <a:gd name="connsiteX8623" fmla="*/ 7276142 w 12192000"/>
              <a:gd name="connsiteY8623" fmla="*/ 1939504 h 6858000"/>
              <a:gd name="connsiteX8624" fmla="*/ 7290907 w 12192000"/>
              <a:gd name="connsiteY8624" fmla="*/ 1936267 h 6858000"/>
              <a:gd name="connsiteX8625" fmla="*/ 7301980 w 12192000"/>
              <a:gd name="connsiteY8625" fmla="*/ 1938290 h 6858000"/>
              <a:gd name="connsiteX8626" fmla="*/ 7307886 w 12192000"/>
              <a:gd name="connsiteY8626" fmla="*/ 1933839 h 6858000"/>
              <a:gd name="connsiteX8627" fmla="*/ 7316007 w 12192000"/>
              <a:gd name="connsiteY8627" fmla="*/ 1933839 h 6858000"/>
              <a:gd name="connsiteX8628" fmla="*/ 7342584 w 12192000"/>
              <a:gd name="connsiteY8628" fmla="*/ 1943147 h 6858000"/>
              <a:gd name="connsiteX8629" fmla="*/ 7360301 w 12192000"/>
              <a:gd name="connsiteY8629" fmla="*/ 1941933 h 6858000"/>
              <a:gd name="connsiteX8630" fmla="*/ 7359563 w 12192000"/>
              <a:gd name="connsiteY8630" fmla="*/ 1937076 h 6858000"/>
              <a:gd name="connsiteX8631" fmla="*/ 7363993 w 12192000"/>
              <a:gd name="connsiteY8631" fmla="*/ 1934243 h 6858000"/>
              <a:gd name="connsiteX8632" fmla="*/ 7369160 w 12192000"/>
              <a:gd name="connsiteY8632" fmla="*/ 1923316 h 6858000"/>
              <a:gd name="connsiteX8633" fmla="*/ 7373590 w 12192000"/>
              <a:gd name="connsiteY8633" fmla="*/ 1920887 h 6858000"/>
              <a:gd name="connsiteX8634" fmla="*/ 7381711 w 12192000"/>
              <a:gd name="connsiteY8634" fmla="*/ 1912793 h 6858000"/>
              <a:gd name="connsiteX8635" fmla="*/ 7390569 w 12192000"/>
              <a:gd name="connsiteY8635" fmla="*/ 1910770 h 6858000"/>
              <a:gd name="connsiteX8636" fmla="*/ 7395737 w 12192000"/>
              <a:gd name="connsiteY8636" fmla="*/ 1904294 h 6858000"/>
              <a:gd name="connsiteX8637" fmla="*/ 7414193 w 12192000"/>
              <a:gd name="connsiteY8637" fmla="*/ 1901056 h 6858000"/>
              <a:gd name="connsiteX8638" fmla="*/ 7424529 w 12192000"/>
              <a:gd name="connsiteY8638" fmla="*/ 1899842 h 6858000"/>
              <a:gd name="connsiteX8639" fmla="*/ 7447414 w 12192000"/>
              <a:gd name="connsiteY8639" fmla="*/ 1890534 h 6858000"/>
              <a:gd name="connsiteX8640" fmla="*/ 7459964 w 12192000"/>
              <a:gd name="connsiteY8640" fmla="*/ 1888106 h 6858000"/>
              <a:gd name="connsiteX8641" fmla="*/ 7484326 w 12192000"/>
              <a:gd name="connsiteY8641" fmla="*/ 1889320 h 6858000"/>
              <a:gd name="connsiteX8642" fmla="*/ 7493924 w 12192000"/>
              <a:gd name="connsiteY8642" fmla="*/ 1886891 h 6858000"/>
              <a:gd name="connsiteX8643" fmla="*/ 7501306 w 12192000"/>
              <a:gd name="connsiteY8643" fmla="*/ 1889320 h 6858000"/>
              <a:gd name="connsiteX8644" fmla="*/ 7517547 w 12192000"/>
              <a:gd name="connsiteY8644" fmla="*/ 1889320 h 6858000"/>
              <a:gd name="connsiteX8645" fmla="*/ 7529359 w 12192000"/>
              <a:gd name="connsiteY8645" fmla="*/ 1883654 h 6858000"/>
              <a:gd name="connsiteX8646" fmla="*/ 7532312 w 12192000"/>
              <a:gd name="connsiteY8646" fmla="*/ 1884463 h 6858000"/>
              <a:gd name="connsiteX8647" fmla="*/ 7533789 w 12192000"/>
              <a:gd name="connsiteY8647" fmla="*/ 1893772 h 6858000"/>
              <a:gd name="connsiteX8648" fmla="*/ 7552245 w 12192000"/>
              <a:gd name="connsiteY8648" fmla="*/ 1909151 h 6858000"/>
              <a:gd name="connsiteX8649" fmla="*/ 7556674 w 12192000"/>
              <a:gd name="connsiteY8649" fmla="*/ 1906318 h 6858000"/>
              <a:gd name="connsiteX8650" fmla="*/ 7560366 w 12192000"/>
              <a:gd name="connsiteY8650" fmla="*/ 1907937 h 6858000"/>
              <a:gd name="connsiteX8651" fmla="*/ 7572916 w 12192000"/>
              <a:gd name="connsiteY8651" fmla="*/ 1896605 h 6858000"/>
              <a:gd name="connsiteX8652" fmla="*/ 7578083 w 12192000"/>
              <a:gd name="connsiteY8652" fmla="*/ 1895795 h 6858000"/>
              <a:gd name="connsiteX8653" fmla="*/ 7586204 w 12192000"/>
              <a:gd name="connsiteY8653" fmla="*/ 1901866 h 6858000"/>
              <a:gd name="connsiteX8654" fmla="*/ 7588419 w 12192000"/>
              <a:gd name="connsiteY8654" fmla="*/ 1913198 h 6858000"/>
              <a:gd name="connsiteX8655" fmla="*/ 7597278 w 12192000"/>
              <a:gd name="connsiteY8655" fmla="*/ 1923720 h 6858000"/>
              <a:gd name="connsiteX8656" fmla="*/ 7605398 w 12192000"/>
              <a:gd name="connsiteY8656" fmla="*/ 1925744 h 6858000"/>
              <a:gd name="connsiteX8657" fmla="*/ 7609828 w 12192000"/>
              <a:gd name="connsiteY8657" fmla="*/ 1919673 h 6858000"/>
              <a:gd name="connsiteX8658" fmla="*/ 7614996 w 12192000"/>
              <a:gd name="connsiteY8658" fmla="*/ 1919673 h 6858000"/>
              <a:gd name="connsiteX8659" fmla="*/ 7632713 w 12192000"/>
              <a:gd name="connsiteY8659" fmla="*/ 1930601 h 6858000"/>
              <a:gd name="connsiteX8660" fmla="*/ 7642311 w 12192000"/>
              <a:gd name="connsiteY8660" fmla="*/ 1931815 h 6858000"/>
              <a:gd name="connsiteX8661" fmla="*/ 7661505 w 12192000"/>
              <a:gd name="connsiteY8661" fmla="*/ 1940719 h 6858000"/>
              <a:gd name="connsiteX8662" fmla="*/ 7667411 w 12192000"/>
              <a:gd name="connsiteY8662" fmla="*/ 1936671 h 6858000"/>
              <a:gd name="connsiteX8663" fmla="*/ 7679223 w 12192000"/>
              <a:gd name="connsiteY8663" fmla="*/ 1943956 h 6858000"/>
              <a:gd name="connsiteX8664" fmla="*/ 7696202 w 12192000"/>
              <a:gd name="connsiteY8664" fmla="*/ 1947194 h 6858000"/>
              <a:gd name="connsiteX8665" fmla="*/ 7716873 w 12192000"/>
              <a:gd name="connsiteY8665" fmla="*/ 1939100 h 6858000"/>
              <a:gd name="connsiteX8666" fmla="*/ 7735329 w 12192000"/>
              <a:gd name="connsiteY8666" fmla="*/ 1938290 h 6858000"/>
              <a:gd name="connsiteX8667" fmla="*/ 7744926 w 12192000"/>
              <a:gd name="connsiteY8667" fmla="*/ 1935457 h 6858000"/>
              <a:gd name="connsiteX8668" fmla="*/ 7747879 w 12192000"/>
              <a:gd name="connsiteY8668" fmla="*/ 1937076 h 6858000"/>
              <a:gd name="connsiteX8669" fmla="*/ 7755262 w 12192000"/>
              <a:gd name="connsiteY8669" fmla="*/ 1937076 h 6858000"/>
              <a:gd name="connsiteX8670" fmla="*/ 7761168 w 12192000"/>
              <a:gd name="connsiteY8670" fmla="*/ 1940719 h 6858000"/>
              <a:gd name="connsiteX8671" fmla="*/ 7781100 w 12192000"/>
              <a:gd name="connsiteY8671" fmla="*/ 1944766 h 6858000"/>
              <a:gd name="connsiteX8672" fmla="*/ 7787745 w 12192000"/>
              <a:gd name="connsiteY8672" fmla="*/ 1940314 h 6858000"/>
              <a:gd name="connsiteX8673" fmla="*/ 7803248 w 12192000"/>
              <a:gd name="connsiteY8673" fmla="*/ 1939100 h 6858000"/>
              <a:gd name="connsiteX8674" fmla="*/ 7806201 w 12192000"/>
              <a:gd name="connsiteY8674" fmla="*/ 1932219 h 6858000"/>
              <a:gd name="connsiteX8675" fmla="*/ 7822442 w 12192000"/>
              <a:gd name="connsiteY8675" fmla="*/ 1924530 h 6858000"/>
              <a:gd name="connsiteX8676" fmla="*/ 7834992 w 12192000"/>
              <a:gd name="connsiteY8676" fmla="*/ 1917650 h 6858000"/>
              <a:gd name="connsiteX8677" fmla="*/ 7840898 w 12192000"/>
              <a:gd name="connsiteY8677" fmla="*/ 1905913 h 6858000"/>
              <a:gd name="connsiteX8678" fmla="*/ 7843113 w 12192000"/>
              <a:gd name="connsiteY8678" fmla="*/ 1902675 h 6858000"/>
              <a:gd name="connsiteX8679" fmla="*/ 7844589 w 12192000"/>
              <a:gd name="connsiteY8679" fmla="*/ 1900652 h 6858000"/>
              <a:gd name="connsiteX8680" fmla="*/ 7842375 w 12192000"/>
              <a:gd name="connsiteY8680" fmla="*/ 1892962 h 6858000"/>
              <a:gd name="connsiteX8681" fmla="*/ 7846066 w 12192000"/>
              <a:gd name="connsiteY8681" fmla="*/ 1887701 h 6858000"/>
              <a:gd name="connsiteX8682" fmla="*/ 7837207 w 12192000"/>
              <a:gd name="connsiteY8682" fmla="*/ 1873131 h 6858000"/>
              <a:gd name="connsiteX8683" fmla="*/ 7834254 w 12192000"/>
              <a:gd name="connsiteY8683" fmla="*/ 1853705 h 6858000"/>
              <a:gd name="connsiteX8684" fmla="*/ 7828348 w 12192000"/>
              <a:gd name="connsiteY8684" fmla="*/ 1846825 h 6858000"/>
              <a:gd name="connsiteX8685" fmla="*/ 7818013 w 12192000"/>
              <a:gd name="connsiteY8685" fmla="*/ 1831446 h 6858000"/>
              <a:gd name="connsiteX8686" fmla="*/ 7805462 w 12192000"/>
              <a:gd name="connsiteY8686" fmla="*/ 1830231 h 6858000"/>
              <a:gd name="connsiteX8687" fmla="*/ 7804724 w 12192000"/>
              <a:gd name="connsiteY8687" fmla="*/ 1824161 h 6858000"/>
              <a:gd name="connsiteX8688" fmla="*/ 7792174 w 12192000"/>
              <a:gd name="connsiteY8688" fmla="*/ 1814043 h 6858000"/>
              <a:gd name="connsiteX8689" fmla="*/ 7787006 w 12192000"/>
              <a:gd name="connsiteY8689" fmla="*/ 1817281 h 6858000"/>
              <a:gd name="connsiteX8690" fmla="*/ 7781839 w 12192000"/>
              <a:gd name="connsiteY8690" fmla="*/ 1814852 h 6858000"/>
              <a:gd name="connsiteX8691" fmla="*/ 7772241 w 12192000"/>
              <a:gd name="connsiteY8691" fmla="*/ 1813638 h 6858000"/>
              <a:gd name="connsiteX8692" fmla="*/ 7764121 w 12192000"/>
              <a:gd name="connsiteY8692" fmla="*/ 1802711 h 6858000"/>
              <a:gd name="connsiteX8693" fmla="*/ 7758953 w 12192000"/>
              <a:gd name="connsiteY8693" fmla="*/ 1802711 h 6858000"/>
              <a:gd name="connsiteX8694" fmla="*/ 7749356 w 12192000"/>
              <a:gd name="connsiteY8694" fmla="*/ 1799473 h 6858000"/>
              <a:gd name="connsiteX8695" fmla="*/ 7746403 w 12192000"/>
              <a:gd name="connsiteY8695" fmla="*/ 1792998 h 6858000"/>
              <a:gd name="connsiteX8696" fmla="*/ 7739021 w 12192000"/>
              <a:gd name="connsiteY8696" fmla="*/ 1792593 h 6858000"/>
              <a:gd name="connsiteX8697" fmla="*/ 7730900 w 12192000"/>
              <a:gd name="connsiteY8697" fmla="*/ 1786522 h 6858000"/>
              <a:gd name="connsiteX8698" fmla="*/ 7727947 w 12192000"/>
              <a:gd name="connsiteY8698" fmla="*/ 1780856 h 6858000"/>
              <a:gd name="connsiteX8699" fmla="*/ 7719088 w 12192000"/>
              <a:gd name="connsiteY8699" fmla="*/ 1778023 h 6858000"/>
              <a:gd name="connsiteX8700" fmla="*/ 7712444 w 12192000"/>
              <a:gd name="connsiteY8700" fmla="*/ 1767096 h 6858000"/>
              <a:gd name="connsiteX8701" fmla="*/ 7680699 w 12192000"/>
              <a:gd name="connsiteY8701" fmla="*/ 1745241 h 6858000"/>
              <a:gd name="connsiteX8702" fmla="*/ 7667411 w 12192000"/>
              <a:gd name="connsiteY8702" fmla="*/ 1742409 h 6858000"/>
              <a:gd name="connsiteX8703" fmla="*/ 7648217 w 12192000"/>
              <a:gd name="connsiteY8703" fmla="*/ 1731481 h 6858000"/>
              <a:gd name="connsiteX8704" fmla="*/ 7629760 w 12192000"/>
              <a:gd name="connsiteY8704" fmla="*/ 1733100 h 6858000"/>
              <a:gd name="connsiteX8705" fmla="*/ 7618687 w 12192000"/>
              <a:gd name="connsiteY8705" fmla="*/ 1722577 h 6858000"/>
              <a:gd name="connsiteX8706" fmla="*/ 7617949 w 12192000"/>
              <a:gd name="connsiteY8706" fmla="*/ 1715697 h 6858000"/>
              <a:gd name="connsiteX8707" fmla="*/ 7604660 w 12192000"/>
              <a:gd name="connsiteY8707" fmla="*/ 1705175 h 6858000"/>
              <a:gd name="connsiteX8708" fmla="*/ 7598754 w 12192000"/>
              <a:gd name="connsiteY8708" fmla="*/ 1705580 h 6858000"/>
              <a:gd name="connsiteX8709" fmla="*/ 7586942 w 12192000"/>
              <a:gd name="connsiteY8709" fmla="*/ 1703960 h 6858000"/>
              <a:gd name="connsiteX8710" fmla="*/ 7593586 w 12192000"/>
              <a:gd name="connsiteY8710" fmla="*/ 1698699 h 6858000"/>
              <a:gd name="connsiteX8711" fmla="*/ 7601707 w 12192000"/>
              <a:gd name="connsiteY8711" fmla="*/ 1695866 h 6858000"/>
              <a:gd name="connsiteX8712" fmla="*/ 7597278 w 12192000"/>
              <a:gd name="connsiteY8712" fmla="*/ 1688986 h 6858000"/>
              <a:gd name="connsiteX8713" fmla="*/ 7598016 w 12192000"/>
              <a:gd name="connsiteY8713" fmla="*/ 1684939 h 6858000"/>
              <a:gd name="connsiteX8714" fmla="*/ 7609090 w 12192000"/>
              <a:gd name="connsiteY8714" fmla="*/ 1687367 h 6858000"/>
              <a:gd name="connsiteX8715" fmla="*/ 7616472 w 12192000"/>
              <a:gd name="connsiteY8715" fmla="*/ 1693033 h 6858000"/>
              <a:gd name="connsiteX8716" fmla="*/ 7618687 w 12192000"/>
              <a:gd name="connsiteY8716" fmla="*/ 1691414 h 6858000"/>
              <a:gd name="connsiteX8717" fmla="*/ 7629022 w 12192000"/>
              <a:gd name="connsiteY8717" fmla="*/ 1693033 h 6858000"/>
              <a:gd name="connsiteX8718" fmla="*/ 7631237 w 12192000"/>
              <a:gd name="connsiteY8718" fmla="*/ 1679678 h 6858000"/>
              <a:gd name="connsiteX8719" fmla="*/ 7626069 w 12192000"/>
              <a:gd name="connsiteY8719" fmla="*/ 1676440 h 6858000"/>
              <a:gd name="connsiteX8720" fmla="*/ 7626069 w 12192000"/>
              <a:gd name="connsiteY8720" fmla="*/ 1667131 h 6858000"/>
              <a:gd name="connsiteX8721" fmla="*/ 7636405 w 12192000"/>
              <a:gd name="connsiteY8721" fmla="*/ 1657418 h 6858000"/>
              <a:gd name="connsiteX8722" fmla="*/ 7636405 w 12192000"/>
              <a:gd name="connsiteY8722" fmla="*/ 1653776 h 6858000"/>
              <a:gd name="connsiteX8723" fmla="*/ 7640834 w 12192000"/>
              <a:gd name="connsiteY8723" fmla="*/ 1650538 h 6858000"/>
              <a:gd name="connsiteX8724" fmla="*/ 7647478 w 12192000"/>
              <a:gd name="connsiteY8724" fmla="*/ 1651348 h 6858000"/>
              <a:gd name="connsiteX8725" fmla="*/ 7651908 w 12192000"/>
              <a:gd name="connsiteY8725" fmla="*/ 1646086 h 6858000"/>
              <a:gd name="connsiteX8726" fmla="*/ 7657814 w 12192000"/>
              <a:gd name="connsiteY8726" fmla="*/ 1644467 h 6858000"/>
              <a:gd name="connsiteX8727" fmla="*/ 7657814 w 12192000"/>
              <a:gd name="connsiteY8727" fmla="*/ 1640825 h 6858000"/>
              <a:gd name="connsiteX8728" fmla="*/ 7648217 w 12192000"/>
              <a:gd name="connsiteY8728" fmla="*/ 1637992 h 6858000"/>
              <a:gd name="connsiteX8729" fmla="*/ 7645264 w 12192000"/>
              <a:gd name="connsiteY8729" fmla="*/ 1633135 h 6858000"/>
              <a:gd name="connsiteX8730" fmla="*/ 7640096 w 12192000"/>
              <a:gd name="connsiteY8730" fmla="*/ 1637183 h 6858000"/>
              <a:gd name="connsiteX8731" fmla="*/ 7632713 w 12192000"/>
              <a:gd name="connsiteY8731" fmla="*/ 1630707 h 6858000"/>
              <a:gd name="connsiteX8732" fmla="*/ 7626069 w 12192000"/>
              <a:gd name="connsiteY8732" fmla="*/ 1616947 h 6858000"/>
              <a:gd name="connsiteX8733" fmla="*/ 7643049 w 12192000"/>
              <a:gd name="connsiteY8733" fmla="*/ 1614923 h 6858000"/>
              <a:gd name="connsiteX8734" fmla="*/ 7654861 w 12192000"/>
              <a:gd name="connsiteY8734" fmla="*/ 1616947 h 6858000"/>
              <a:gd name="connsiteX8735" fmla="*/ 7661505 w 12192000"/>
              <a:gd name="connsiteY8735" fmla="*/ 1610471 h 6858000"/>
              <a:gd name="connsiteX8736" fmla="*/ 7654861 w 12192000"/>
              <a:gd name="connsiteY8736" fmla="*/ 1610471 h 6858000"/>
              <a:gd name="connsiteX8737" fmla="*/ 7650431 w 12192000"/>
              <a:gd name="connsiteY8737" fmla="*/ 1606020 h 6858000"/>
              <a:gd name="connsiteX8738" fmla="*/ 7661505 w 12192000"/>
              <a:gd name="connsiteY8738" fmla="*/ 1599139 h 6858000"/>
              <a:gd name="connsiteX8739" fmla="*/ 7687343 w 12192000"/>
              <a:gd name="connsiteY8739" fmla="*/ 1586189 h 6858000"/>
              <a:gd name="connsiteX8740" fmla="*/ 7689558 w 12192000"/>
              <a:gd name="connsiteY8740" fmla="*/ 1579308 h 6858000"/>
              <a:gd name="connsiteX8741" fmla="*/ 7686605 w 12192000"/>
              <a:gd name="connsiteY8741" fmla="*/ 1574452 h 6858000"/>
              <a:gd name="connsiteX8742" fmla="*/ 7673317 w 12192000"/>
              <a:gd name="connsiteY8742" fmla="*/ 1576071 h 6858000"/>
              <a:gd name="connsiteX8743" fmla="*/ 7662981 w 12192000"/>
              <a:gd name="connsiteY8743" fmla="*/ 1582951 h 6858000"/>
              <a:gd name="connsiteX8744" fmla="*/ 7652646 w 12192000"/>
              <a:gd name="connsiteY8744" fmla="*/ 1581332 h 6858000"/>
              <a:gd name="connsiteX8745" fmla="*/ 7650431 w 12192000"/>
              <a:gd name="connsiteY8745" fmla="*/ 1582141 h 6858000"/>
              <a:gd name="connsiteX8746" fmla="*/ 7653384 w 12192000"/>
              <a:gd name="connsiteY8746" fmla="*/ 1560692 h 6858000"/>
              <a:gd name="connsiteX8747" fmla="*/ 7650431 w 12192000"/>
              <a:gd name="connsiteY8747" fmla="*/ 1581332 h 6858000"/>
              <a:gd name="connsiteX8748" fmla="*/ 7650431 w 12192000"/>
              <a:gd name="connsiteY8748" fmla="*/ 1582141 h 6858000"/>
              <a:gd name="connsiteX8749" fmla="*/ 7640834 w 12192000"/>
              <a:gd name="connsiteY8749" fmla="*/ 1585379 h 6858000"/>
              <a:gd name="connsiteX8750" fmla="*/ 7640096 w 12192000"/>
              <a:gd name="connsiteY8750" fmla="*/ 1580523 h 6858000"/>
              <a:gd name="connsiteX8751" fmla="*/ 7634190 w 12192000"/>
              <a:gd name="connsiteY8751" fmla="*/ 1579713 h 6858000"/>
              <a:gd name="connsiteX8752" fmla="*/ 7622378 w 12192000"/>
              <a:gd name="connsiteY8752" fmla="*/ 1584570 h 6858000"/>
              <a:gd name="connsiteX8753" fmla="*/ 7609828 w 12192000"/>
              <a:gd name="connsiteY8753" fmla="*/ 1583760 h 6858000"/>
              <a:gd name="connsiteX8754" fmla="*/ 7603184 w 12192000"/>
              <a:gd name="connsiteY8754" fmla="*/ 1588212 h 6858000"/>
              <a:gd name="connsiteX8755" fmla="*/ 7598754 w 12192000"/>
              <a:gd name="connsiteY8755" fmla="*/ 1595902 h 6858000"/>
              <a:gd name="connsiteX8756" fmla="*/ 7588419 w 12192000"/>
              <a:gd name="connsiteY8756" fmla="*/ 1596711 h 6858000"/>
              <a:gd name="connsiteX8757" fmla="*/ 7583251 w 12192000"/>
              <a:gd name="connsiteY8757" fmla="*/ 1603591 h 6858000"/>
              <a:gd name="connsiteX8758" fmla="*/ 7572177 w 12192000"/>
              <a:gd name="connsiteY8758" fmla="*/ 1614114 h 6858000"/>
              <a:gd name="connsiteX8759" fmla="*/ 7568486 w 12192000"/>
              <a:gd name="connsiteY8759" fmla="*/ 1613305 h 6858000"/>
              <a:gd name="connsiteX8760" fmla="*/ 7558151 w 12192000"/>
              <a:gd name="connsiteY8760" fmla="*/ 1614114 h 6858000"/>
              <a:gd name="connsiteX8761" fmla="*/ 7550030 w 12192000"/>
              <a:gd name="connsiteY8761" fmla="*/ 1620185 h 6858000"/>
              <a:gd name="connsiteX8762" fmla="*/ 7536742 w 12192000"/>
              <a:gd name="connsiteY8762" fmla="*/ 1617352 h 6858000"/>
              <a:gd name="connsiteX8763" fmla="*/ 7527145 w 12192000"/>
              <a:gd name="connsiteY8763" fmla="*/ 1623422 h 6858000"/>
              <a:gd name="connsiteX8764" fmla="*/ 7520500 w 12192000"/>
              <a:gd name="connsiteY8764" fmla="*/ 1622208 h 6858000"/>
              <a:gd name="connsiteX8765" fmla="*/ 7513856 w 12192000"/>
              <a:gd name="connsiteY8765" fmla="*/ 1612090 h 6858000"/>
              <a:gd name="connsiteX8766" fmla="*/ 7509427 w 12192000"/>
              <a:gd name="connsiteY8766" fmla="*/ 1612495 h 6858000"/>
              <a:gd name="connsiteX8767" fmla="*/ 7512380 w 12192000"/>
              <a:gd name="connsiteY8767" fmla="*/ 1618161 h 6858000"/>
              <a:gd name="connsiteX8768" fmla="*/ 7518286 w 12192000"/>
              <a:gd name="connsiteY8768" fmla="*/ 1624636 h 6858000"/>
              <a:gd name="connsiteX8769" fmla="*/ 7516071 w 12192000"/>
              <a:gd name="connsiteY8769" fmla="*/ 1630707 h 6858000"/>
              <a:gd name="connsiteX8770" fmla="*/ 7504997 w 12192000"/>
              <a:gd name="connsiteY8770" fmla="*/ 1644467 h 6858000"/>
              <a:gd name="connsiteX8771" fmla="*/ 7499091 w 12192000"/>
              <a:gd name="connsiteY8771" fmla="*/ 1647705 h 6858000"/>
              <a:gd name="connsiteX8772" fmla="*/ 7496877 w 12192000"/>
              <a:gd name="connsiteY8772" fmla="*/ 1643253 h 6858000"/>
              <a:gd name="connsiteX8773" fmla="*/ 7500568 w 12192000"/>
              <a:gd name="connsiteY8773" fmla="*/ 1641230 h 6858000"/>
              <a:gd name="connsiteX8774" fmla="*/ 7510903 w 12192000"/>
              <a:gd name="connsiteY8774" fmla="*/ 1630707 h 6858000"/>
              <a:gd name="connsiteX8775" fmla="*/ 7509427 w 12192000"/>
              <a:gd name="connsiteY8775" fmla="*/ 1626660 h 6858000"/>
              <a:gd name="connsiteX8776" fmla="*/ 7503521 w 12192000"/>
              <a:gd name="connsiteY8776" fmla="*/ 1623422 h 6858000"/>
              <a:gd name="connsiteX8777" fmla="*/ 7502044 w 12192000"/>
              <a:gd name="connsiteY8777" fmla="*/ 1628684 h 6858000"/>
              <a:gd name="connsiteX8778" fmla="*/ 7486541 w 12192000"/>
              <a:gd name="connsiteY8778" fmla="*/ 1643253 h 6858000"/>
              <a:gd name="connsiteX8779" fmla="*/ 7477682 w 12192000"/>
              <a:gd name="connsiteY8779" fmla="*/ 1644872 h 6858000"/>
              <a:gd name="connsiteX8780" fmla="*/ 7476206 w 12192000"/>
              <a:gd name="connsiteY8780" fmla="*/ 1650134 h 6858000"/>
              <a:gd name="connsiteX8781" fmla="*/ 7465870 w 12192000"/>
              <a:gd name="connsiteY8781" fmla="*/ 1650134 h 6858000"/>
              <a:gd name="connsiteX8782" fmla="*/ 7458488 w 12192000"/>
              <a:gd name="connsiteY8782" fmla="*/ 1645277 h 6858000"/>
              <a:gd name="connsiteX8783" fmla="*/ 7452582 w 12192000"/>
              <a:gd name="connsiteY8783" fmla="*/ 1650538 h 6858000"/>
              <a:gd name="connsiteX8784" fmla="*/ 7441508 w 12192000"/>
              <a:gd name="connsiteY8784" fmla="*/ 1648919 h 6858000"/>
              <a:gd name="connsiteX8785" fmla="*/ 7440032 w 12192000"/>
              <a:gd name="connsiteY8785" fmla="*/ 1652562 h 6858000"/>
              <a:gd name="connsiteX8786" fmla="*/ 7446676 w 12192000"/>
              <a:gd name="connsiteY8786" fmla="*/ 1656609 h 6858000"/>
              <a:gd name="connsiteX8787" fmla="*/ 7462179 w 12192000"/>
              <a:gd name="connsiteY8787" fmla="*/ 1655395 h 6858000"/>
              <a:gd name="connsiteX8788" fmla="*/ 7468085 w 12192000"/>
              <a:gd name="connsiteY8788" fmla="*/ 1662275 h 6858000"/>
              <a:gd name="connsiteX8789" fmla="*/ 7474729 w 12192000"/>
              <a:gd name="connsiteY8789" fmla="*/ 1666322 h 6858000"/>
              <a:gd name="connsiteX8790" fmla="*/ 7479897 w 12192000"/>
              <a:gd name="connsiteY8790" fmla="*/ 1663489 h 6858000"/>
              <a:gd name="connsiteX8791" fmla="*/ 7483588 w 12192000"/>
              <a:gd name="connsiteY8791" fmla="*/ 1667941 h 6858000"/>
              <a:gd name="connsiteX8792" fmla="*/ 7478420 w 12192000"/>
              <a:gd name="connsiteY8792" fmla="*/ 1673607 h 6858000"/>
              <a:gd name="connsiteX8793" fmla="*/ 7479159 w 12192000"/>
              <a:gd name="connsiteY8793" fmla="*/ 1677654 h 6858000"/>
              <a:gd name="connsiteX8794" fmla="*/ 7483588 w 12192000"/>
              <a:gd name="connsiteY8794" fmla="*/ 1675226 h 6858000"/>
              <a:gd name="connsiteX8795" fmla="*/ 7488018 w 12192000"/>
              <a:gd name="connsiteY8795" fmla="*/ 1675226 h 6858000"/>
              <a:gd name="connsiteX8796" fmla="*/ 7486541 w 12192000"/>
              <a:gd name="connsiteY8796" fmla="*/ 1682511 h 6858000"/>
              <a:gd name="connsiteX8797" fmla="*/ 7492447 w 12192000"/>
              <a:gd name="connsiteY8797" fmla="*/ 1677249 h 6858000"/>
              <a:gd name="connsiteX8798" fmla="*/ 7497615 w 12192000"/>
              <a:gd name="connsiteY8798" fmla="*/ 1680082 h 6858000"/>
              <a:gd name="connsiteX8799" fmla="*/ 7499830 w 12192000"/>
              <a:gd name="connsiteY8799" fmla="*/ 1690605 h 6858000"/>
              <a:gd name="connsiteX8800" fmla="*/ 7505735 w 12192000"/>
              <a:gd name="connsiteY8800" fmla="*/ 1696271 h 6858000"/>
              <a:gd name="connsiteX8801" fmla="*/ 7516809 w 12192000"/>
              <a:gd name="connsiteY8801" fmla="*/ 1699509 h 6858000"/>
              <a:gd name="connsiteX8802" fmla="*/ 7521977 w 12192000"/>
              <a:gd name="connsiteY8802" fmla="*/ 1697080 h 6858000"/>
              <a:gd name="connsiteX8803" fmla="*/ 7504997 w 12192000"/>
              <a:gd name="connsiteY8803" fmla="*/ 1682511 h 6858000"/>
              <a:gd name="connsiteX8804" fmla="*/ 7488018 w 12192000"/>
              <a:gd name="connsiteY8804" fmla="*/ 1662680 h 6858000"/>
              <a:gd name="connsiteX8805" fmla="*/ 7482850 w 12192000"/>
              <a:gd name="connsiteY8805" fmla="*/ 1650943 h 6858000"/>
              <a:gd name="connsiteX8806" fmla="*/ 7487279 w 12192000"/>
              <a:gd name="connsiteY8806" fmla="*/ 1648515 h 6858000"/>
              <a:gd name="connsiteX8807" fmla="*/ 7494662 w 12192000"/>
              <a:gd name="connsiteY8807" fmla="*/ 1658228 h 6858000"/>
              <a:gd name="connsiteX8808" fmla="*/ 7498353 w 12192000"/>
              <a:gd name="connsiteY8808" fmla="*/ 1670369 h 6858000"/>
              <a:gd name="connsiteX8809" fmla="*/ 7522715 w 12192000"/>
              <a:gd name="connsiteY8809" fmla="*/ 1694652 h 6858000"/>
              <a:gd name="connsiteX8810" fmla="*/ 7528621 w 12192000"/>
              <a:gd name="connsiteY8810" fmla="*/ 1697080 h 6858000"/>
              <a:gd name="connsiteX8811" fmla="*/ 7536742 w 12192000"/>
              <a:gd name="connsiteY8811" fmla="*/ 1688986 h 6858000"/>
              <a:gd name="connsiteX8812" fmla="*/ 7541909 w 12192000"/>
              <a:gd name="connsiteY8812" fmla="*/ 1688581 h 6858000"/>
              <a:gd name="connsiteX8813" fmla="*/ 7551507 w 12192000"/>
              <a:gd name="connsiteY8813" fmla="*/ 1694247 h 6858000"/>
              <a:gd name="connsiteX8814" fmla="*/ 7555198 w 12192000"/>
              <a:gd name="connsiteY8814" fmla="*/ 1684534 h 6858000"/>
              <a:gd name="connsiteX8815" fmla="*/ 7571439 w 12192000"/>
              <a:gd name="connsiteY8815" fmla="*/ 1682915 h 6858000"/>
              <a:gd name="connsiteX8816" fmla="*/ 7584728 w 12192000"/>
              <a:gd name="connsiteY8816" fmla="*/ 1683725 h 6858000"/>
              <a:gd name="connsiteX8817" fmla="*/ 7580298 w 12192000"/>
              <a:gd name="connsiteY8817" fmla="*/ 1689391 h 6858000"/>
              <a:gd name="connsiteX8818" fmla="*/ 7575869 w 12192000"/>
              <a:gd name="connsiteY8818" fmla="*/ 1693438 h 6858000"/>
              <a:gd name="connsiteX8819" fmla="*/ 7580298 w 12192000"/>
              <a:gd name="connsiteY8819" fmla="*/ 1701937 h 6858000"/>
              <a:gd name="connsiteX8820" fmla="*/ 7574392 w 12192000"/>
              <a:gd name="connsiteY8820" fmla="*/ 1708412 h 6858000"/>
              <a:gd name="connsiteX8821" fmla="*/ 7557413 w 12192000"/>
              <a:gd name="connsiteY8821" fmla="*/ 1709626 h 6858000"/>
              <a:gd name="connsiteX8822" fmla="*/ 7537480 w 12192000"/>
              <a:gd name="connsiteY8822" fmla="*/ 1706793 h 6858000"/>
              <a:gd name="connsiteX8823" fmla="*/ 7526406 w 12192000"/>
              <a:gd name="connsiteY8823" fmla="*/ 1712460 h 6858000"/>
              <a:gd name="connsiteX8824" fmla="*/ 7517547 w 12192000"/>
              <a:gd name="connsiteY8824" fmla="*/ 1723792 h 6858000"/>
              <a:gd name="connsiteX8825" fmla="*/ 7501306 w 12192000"/>
              <a:gd name="connsiteY8825" fmla="*/ 1723387 h 6858000"/>
              <a:gd name="connsiteX8826" fmla="*/ 7478420 w 12192000"/>
              <a:gd name="connsiteY8826" fmla="*/ 1739171 h 6858000"/>
              <a:gd name="connsiteX8827" fmla="*/ 7461441 w 12192000"/>
              <a:gd name="connsiteY8827" fmla="*/ 1746456 h 6858000"/>
              <a:gd name="connsiteX8828" fmla="*/ 7442985 w 12192000"/>
              <a:gd name="connsiteY8828" fmla="*/ 1746051 h 6858000"/>
              <a:gd name="connsiteX8829" fmla="*/ 7434864 w 12192000"/>
              <a:gd name="connsiteY8829" fmla="*/ 1739575 h 6858000"/>
              <a:gd name="connsiteX8830" fmla="*/ 7437079 w 12192000"/>
              <a:gd name="connsiteY8830" fmla="*/ 1736338 h 6858000"/>
              <a:gd name="connsiteX8831" fmla="*/ 7442985 w 12192000"/>
              <a:gd name="connsiteY8831" fmla="*/ 1719340 h 6858000"/>
              <a:gd name="connsiteX8832" fmla="*/ 7442247 w 12192000"/>
              <a:gd name="connsiteY8832" fmla="*/ 1712864 h 6858000"/>
              <a:gd name="connsiteX8833" fmla="*/ 7426743 w 12192000"/>
              <a:gd name="connsiteY8833" fmla="*/ 1701532 h 6858000"/>
              <a:gd name="connsiteX8834" fmla="*/ 7420837 w 12192000"/>
              <a:gd name="connsiteY8834" fmla="*/ 1701937 h 6858000"/>
              <a:gd name="connsiteX8835" fmla="*/ 7409764 w 12192000"/>
              <a:gd name="connsiteY8835" fmla="*/ 1697080 h 6858000"/>
              <a:gd name="connsiteX8836" fmla="*/ 7403120 w 12192000"/>
              <a:gd name="connsiteY8836" fmla="*/ 1702342 h 6858000"/>
              <a:gd name="connsiteX8837" fmla="*/ 7394261 w 12192000"/>
              <a:gd name="connsiteY8837" fmla="*/ 1699104 h 6858000"/>
              <a:gd name="connsiteX8838" fmla="*/ 7404596 w 12192000"/>
              <a:gd name="connsiteY8838" fmla="*/ 1684534 h 6858000"/>
              <a:gd name="connsiteX8839" fmla="*/ 7422314 w 12192000"/>
              <a:gd name="connsiteY8839" fmla="*/ 1675226 h 6858000"/>
              <a:gd name="connsiteX8840" fmla="*/ 7437079 w 12192000"/>
              <a:gd name="connsiteY8840" fmla="*/ 1672393 h 6858000"/>
              <a:gd name="connsiteX8841" fmla="*/ 7441508 w 12192000"/>
              <a:gd name="connsiteY8841" fmla="*/ 1669964 h 6858000"/>
              <a:gd name="connsiteX8842" fmla="*/ 7435602 w 12192000"/>
              <a:gd name="connsiteY8842" fmla="*/ 1663894 h 6858000"/>
              <a:gd name="connsiteX8843" fmla="*/ 7433388 w 12192000"/>
              <a:gd name="connsiteY8843" fmla="*/ 1652562 h 6858000"/>
              <a:gd name="connsiteX8844" fmla="*/ 7428958 w 12192000"/>
              <a:gd name="connsiteY8844" fmla="*/ 1650538 h 6858000"/>
              <a:gd name="connsiteX8845" fmla="*/ 7425267 w 12192000"/>
              <a:gd name="connsiteY8845" fmla="*/ 1657014 h 6858000"/>
              <a:gd name="connsiteX8846" fmla="*/ 7417146 w 12192000"/>
              <a:gd name="connsiteY8846" fmla="*/ 1652966 h 6858000"/>
              <a:gd name="connsiteX8847" fmla="*/ 7406073 w 12192000"/>
              <a:gd name="connsiteY8847" fmla="*/ 1648515 h 6858000"/>
              <a:gd name="connsiteX8848" fmla="*/ 7393522 w 12192000"/>
              <a:gd name="connsiteY8848" fmla="*/ 1650134 h 6858000"/>
              <a:gd name="connsiteX8849" fmla="*/ 7383187 w 12192000"/>
              <a:gd name="connsiteY8849" fmla="*/ 1655395 h 6858000"/>
              <a:gd name="connsiteX8850" fmla="*/ 7374328 w 12192000"/>
              <a:gd name="connsiteY8850" fmla="*/ 1650538 h 6858000"/>
              <a:gd name="connsiteX8851" fmla="*/ 7367684 w 12192000"/>
              <a:gd name="connsiteY8851" fmla="*/ 1649729 h 6858000"/>
              <a:gd name="connsiteX8852" fmla="*/ 7360301 w 12192000"/>
              <a:gd name="connsiteY8852" fmla="*/ 1644063 h 6858000"/>
              <a:gd name="connsiteX8853" fmla="*/ 7365469 w 12192000"/>
              <a:gd name="connsiteY8853" fmla="*/ 1640825 h 6858000"/>
              <a:gd name="connsiteX8854" fmla="*/ 7367684 w 12192000"/>
              <a:gd name="connsiteY8854" fmla="*/ 1637587 h 6858000"/>
              <a:gd name="connsiteX8855" fmla="*/ 7352919 w 12192000"/>
              <a:gd name="connsiteY8855" fmla="*/ 1632731 h 6858000"/>
              <a:gd name="connsiteX8856" fmla="*/ 7335201 w 12192000"/>
              <a:gd name="connsiteY8856" fmla="*/ 1632731 h 6858000"/>
              <a:gd name="connsiteX8857" fmla="*/ 7330772 w 12192000"/>
              <a:gd name="connsiteY8857" fmla="*/ 1627065 h 6858000"/>
              <a:gd name="connsiteX8858" fmla="*/ 7341845 w 12192000"/>
              <a:gd name="connsiteY8858" fmla="*/ 1627065 h 6858000"/>
              <a:gd name="connsiteX8859" fmla="*/ 7358825 w 12192000"/>
              <a:gd name="connsiteY8859" fmla="*/ 1625041 h 6858000"/>
              <a:gd name="connsiteX8860" fmla="*/ 7367684 w 12192000"/>
              <a:gd name="connsiteY8860" fmla="*/ 1627874 h 6858000"/>
              <a:gd name="connsiteX8861" fmla="*/ 7374328 w 12192000"/>
              <a:gd name="connsiteY8861" fmla="*/ 1624636 h 6858000"/>
              <a:gd name="connsiteX8862" fmla="*/ 7384663 w 12192000"/>
              <a:gd name="connsiteY8862" fmla="*/ 1618566 h 6858000"/>
              <a:gd name="connsiteX8863" fmla="*/ 7369899 w 12192000"/>
              <a:gd name="connsiteY8863" fmla="*/ 1622208 h 6858000"/>
              <a:gd name="connsiteX8864" fmla="*/ 7362516 w 12192000"/>
              <a:gd name="connsiteY8864" fmla="*/ 1619780 h 6858000"/>
              <a:gd name="connsiteX8865" fmla="*/ 7355872 w 12192000"/>
              <a:gd name="connsiteY8865" fmla="*/ 1615733 h 6858000"/>
              <a:gd name="connsiteX8866" fmla="*/ 7352919 w 12192000"/>
              <a:gd name="connsiteY8866" fmla="*/ 1610471 h 6858000"/>
              <a:gd name="connsiteX8867" fmla="*/ 7348490 w 12192000"/>
              <a:gd name="connsiteY8867" fmla="*/ 1616542 h 6858000"/>
              <a:gd name="connsiteX8868" fmla="*/ 7344798 w 12192000"/>
              <a:gd name="connsiteY8868" fmla="*/ 1621803 h 6858000"/>
              <a:gd name="connsiteX8869" fmla="*/ 7335201 w 12192000"/>
              <a:gd name="connsiteY8869" fmla="*/ 1621803 h 6858000"/>
              <a:gd name="connsiteX8870" fmla="*/ 7335939 w 12192000"/>
              <a:gd name="connsiteY8870" fmla="*/ 1619375 h 6858000"/>
              <a:gd name="connsiteX8871" fmla="*/ 7330033 w 12192000"/>
              <a:gd name="connsiteY8871" fmla="*/ 1614519 h 6858000"/>
              <a:gd name="connsiteX8872" fmla="*/ 7320436 w 12192000"/>
              <a:gd name="connsiteY8872" fmla="*/ 1625851 h 6858000"/>
              <a:gd name="connsiteX8873" fmla="*/ 7308624 w 12192000"/>
              <a:gd name="connsiteY8873" fmla="*/ 1626660 h 6858000"/>
              <a:gd name="connsiteX8874" fmla="*/ 7301242 w 12192000"/>
              <a:gd name="connsiteY8874" fmla="*/ 1631922 h 6858000"/>
              <a:gd name="connsiteX8875" fmla="*/ 7301242 w 12192000"/>
              <a:gd name="connsiteY8875" fmla="*/ 1643253 h 6858000"/>
              <a:gd name="connsiteX8876" fmla="*/ 7291645 w 12192000"/>
              <a:gd name="connsiteY8876" fmla="*/ 1655395 h 6858000"/>
              <a:gd name="connsiteX8877" fmla="*/ 7286477 w 12192000"/>
              <a:gd name="connsiteY8877" fmla="*/ 1655395 h 6858000"/>
              <a:gd name="connsiteX8878" fmla="*/ 7289430 w 12192000"/>
              <a:gd name="connsiteY8878" fmla="*/ 1661465 h 6858000"/>
              <a:gd name="connsiteX8879" fmla="*/ 7270236 w 12192000"/>
              <a:gd name="connsiteY8879" fmla="*/ 1682511 h 6858000"/>
              <a:gd name="connsiteX8880" fmla="*/ 7263591 w 12192000"/>
              <a:gd name="connsiteY8880" fmla="*/ 1682511 h 6858000"/>
              <a:gd name="connsiteX8881" fmla="*/ 7259900 w 12192000"/>
              <a:gd name="connsiteY8881" fmla="*/ 1676440 h 6858000"/>
              <a:gd name="connsiteX8882" fmla="*/ 7259162 w 12192000"/>
              <a:gd name="connsiteY8882" fmla="*/ 1682915 h 6858000"/>
              <a:gd name="connsiteX8883" fmla="*/ 7258424 w 12192000"/>
              <a:gd name="connsiteY8883" fmla="*/ 1688581 h 6858000"/>
              <a:gd name="connsiteX8884" fmla="*/ 7262853 w 12192000"/>
              <a:gd name="connsiteY8884" fmla="*/ 1694247 h 6858000"/>
              <a:gd name="connsiteX8885" fmla="*/ 7261377 w 12192000"/>
              <a:gd name="connsiteY8885" fmla="*/ 1701937 h 6858000"/>
              <a:gd name="connsiteX8886" fmla="*/ 7261377 w 12192000"/>
              <a:gd name="connsiteY8886" fmla="*/ 1702342 h 6858000"/>
              <a:gd name="connsiteX8887" fmla="*/ 7256209 w 12192000"/>
              <a:gd name="connsiteY8887" fmla="*/ 1706793 h 6858000"/>
              <a:gd name="connsiteX8888" fmla="*/ 7261377 w 12192000"/>
              <a:gd name="connsiteY8888" fmla="*/ 1710841 h 6858000"/>
              <a:gd name="connsiteX8889" fmla="*/ 7261377 w 12192000"/>
              <a:gd name="connsiteY8889" fmla="*/ 1717721 h 6858000"/>
              <a:gd name="connsiteX8890" fmla="*/ 7253994 w 12192000"/>
              <a:gd name="connsiteY8890" fmla="*/ 1729458 h 6858000"/>
              <a:gd name="connsiteX8891" fmla="*/ 7243659 w 12192000"/>
              <a:gd name="connsiteY8891" fmla="*/ 1731886 h 6858000"/>
              <a:gd name="connsiteX8892" fmla="*/ 7225941 w 12192000"/>
              <a:gd name="connsiteY8892" fmla="*/ 1732695 h 6858000"/>
              <a:gd name="connsiteX8893" fmla="*/ 7223726 w 12192000"/>
              <a:gd name="connsiteY8893" fmla="*/ 1742409 h 6858000"/>
              <a:gd name="connsiteX8894" fmla="*/ 7217082 w 12192000"/>
              <a:gd name="connsiteY8894" fmla="*/ 1748884 h 6858000"/>
              <a:gd name="connsiteX8895" fmla="*/ 7221512 w 12192000"/>
              <a:gd name="connsiteY8895" fmla="*/ 1755359 h 6858000"/>
              <a:gd name="connsiteX8896" fmla="*/ 7220773 w 12192000"/>
              <a:gd name="connsiteY8896" fmla="*/ 1768715 h 6858000"/>
              <a:gd name="connsiteX8897" fmla="*/ 7215606 w 12192000"/>
              <a:gd name="connsiteY8897" fmla="*/ 1777214 h 6858000"/>
              <a:gd name="connsiteX8898" fmla="*/ 7218559 w 12192000"/>
              <a:gd name="connsiteY8898" fmla="*/ 1788141 h 6858000"/>
              <a:gd name="connsiteX8899" fmla="*/ 7219297 w 12192000"/>
              <a:gd name="connsiteY8899" fmla="*/ 1790569 h 6858000"/>
              <a:gd name="connsiteX8900" fmla="*/ 7217820 w 12192000"/>
              <a:gd name="connsiteY8900" fmla="*/ 1807972 h 6858000"/>
              <a:gd name="connsiteX8901" fmla="*/ 7211176 w 12192000"/>
              <a:gd name="connsiteY8901" fmla="*/ 1813233 h 6858000"/>
              <a:gd name="connsiteX8902" fmla="*/ 7202317 w 12192000"/>
              <a:gd name="connsiteY8902" fmla="*/ 1812424 h 6858000"/>
              <a:gd name="connsiteX8903" fmla="*/ 7188291 w 12192000"/>
              <a:gd name="connsiteY8903" fmla="*/ 1823351 h 6858000"/>
              <a:gd name="connsiteX8904" fmla="*/ 7190505 w 12192000"/>
              <a:gd name="connsiteY8904" fmla="*/ 1843587 h 6858000"/>
              <a:gd name="connsiteX8905" fmla="*/ 7187552 w 12192000"/>
              <a:gd name="connsiteY8905" fmla="*/ 1852491 h 6858000"/>
              <a:gd name="connsiteX8906" fmla="*/ 7173526 w 12192000"/>
              <a:gd name="connsiteY8906" fmla="*/ 1862204 h 6858000"/>
              <a:gd name="connsiteX8907" fmla="*/ 7175740 w 12192000"/>
              <a:gd name="connsiteY8907" fmla="*/ 1867060 h 6858000"/>
              <a:gd name="connsiteX8908" fmla="*/ 7183861 w 12192000"/>
              <a:gd name="connsiteY8908" fmla="*/ 1868275 h 6858000"/>
              <a:gd name="connsiteX8909" fmla="*/ 7193458 w 12192000"/>
              <a:gd name="connsiteY8909" fmla="*/ 1881630 h 6858000"/>
              <a:gd name="connsiteX8910" fmla="*/ 7200841 w 12192000"/>
              <a:gd name="connsiteY8910" fmla="*/ 1892557 h 6858000"/>
              <a:gd name="connsiteX8911" fmla="*/ 7200841 w 12192000"/>
              <a:gd name="connsiteY8911" fmla="*/ 1893367 h 6858000"/>
              <a:gd name="connsiteX8912" fmla="*/ 7202317 w 12192000"/>
              <a:gd name="connsiteY8912" fmla="*/ 1909555 h 6858000"/>
              <a:gd name="connsiteX8913" fmla="*/ 7217820 w 12192000"/>
              <a:gd name="connsiteY8913" fmla="*/ 1921697 h 6858000"/>
              <a:gd name="connsiteX8914" fmla="*/ 7228894 w 12192000"/>
              <a:gd name="connsiteY8914" fmla="*/ 1923316 h 6858000"/>
              <a:gd name="connsiteX8915" fmla="*/ 7239968 w 12192000"/>
              <a:gd name="connsiteY8915" fmla="*/ 1933839 h 6858000"/>
              <a:gd name="connsiteX8916" fmla="*/ 7250303 w 12192000"/>
              <a:gd name="connsiteY8916" fmla="*/ 1939100 h 6858000"/>
              <a:gd name="connsiteX8917" fmla="*/ 7250303 w 12192000"/>
              <a:gd name="connsiteY8917" fmla="*/ 1945170 h 6858000"/>
              <a:gd name="connsiteX8918" fmla="*/ 7241444 w 12192000"/>
              <a:gd name="connsiteY8918" fmla="*/ 1953265 h 6858000"/>
              <a:gd name="connsiteX8919" fmla="*/ 7228894 w 12192000"/>
              <a:gd name="connsiteY8919" fmla="*/ 1952051 h 6858000"/>
              <a:gd name="connsiteX8920" fmla="*/ 7222250 w 12192000"/>
              <a:gd name="connsiteY8920" fmla="*/ 1948408 h 6858000"/>
              <a:gd name="connsiteX8921" fmla="*/ 7211176 w 12192000"/>
              <a:gd name="connsiteY8921" fmla="*/ 1948408 h 6858000"/>
              <a:gd name="connsiteX8922" fmla="*/ 7206008 w 12192000"/>
              <a:gd name="connsiteY8922" fmla="*/ 1952455 h 6858000"/>
              <a:gd name="connsiteX8923" fmla="*/ 7189029 w 12192000"/>
              <a:gd name="connsiteY8923" fmla="*/ 1952051 h 6858000"/>
              <a:gd name="connsiteX8924" fmla="*/ 7179432 w 12192000"/>
              <a:gd name="connsiteY8924" fmla="*/ 1956098 h 6858000"/>
              <a:gd name="connsiteX8925" fmla="*/ 7174264 w 12192000"/>
              <a:gd name="connsiteY8925" fmla="*/ 1968239 h 6858000"/>
              <a:gd name="connsiteX8926" fmla="*/ 7147687 w 12192000"/>
              <a:gd name="connsiteY8926" fmla="*/ 1980381 h 6858000"/>
              <a:gd name="connsiteX8927" fmla="*/ 7127016 w 12192000"/>
              <a:gd name="connsiteY8927" fmla="*/ 1996974 h 6858000"/>
              <a:gd name="connsiteX8928" fmla="*/ 7126278 w 12192000"/>
              <a:gd name="connsiteY8928" fmla="*/ 1990498 h 6858000"/>
              <a:gd name="connsiteX8929" fmla="*/ 7131446 w 12192000"/>
              <a:gd name="connsiteY8929" fmla="*/ 1977143 h 6858000"/>
              <a:gd name="connsiteX8930" fmla="*/ 7137352 w 12192000"/>
              <a:gd name="connsiteY8930" fmla="*/ 1976738 h 6858000"/>
              <a:gd name="connsiteX8931" fmla="*/ 7146949 w 12192000"/>
              <a:gd name="connsiteY8931" fmla="*/ 1970668 h 6858000"/>
              <a:gd name="connsiteX8932" fmla="*/ 7137352 w 12192000"/>
              <a:gd name="connsiteY8932" fmla="*/ 1971882 h 6858000"/>
              <a:gd name="connsiteX8933" fmla="*/ 7131446 w 12192000"/>
              <a:gd name="connsiteY8933" fmla="*/ 1970263 h 6858000"/>
              <a:gd name="connsiteX8934" fmla="*/ 7125540 w 12192000"/>
              <a:gd name="connsiteY8934" fmla="*/ 1971477 h 6858000"/>
              <a:gd name="connsiteX8935" fmla="*/ 7118157 w 12192000"/>
              <a:gd name="connsiteY8935" fmla="*/ 1967025 h 6858000"/>
              <a:gd name="connsiteX8936" fmla="*/ 7113728 w 12192000"/>
              <a:gd name="connsiteY8936" fmla="*/ 1958931 h 6858000"/>
              <a:gd name="connsiteX8937" fmla="*/ 7112990 w 12192000"/>
              <a:gd name="connsiteY8937" fmla="*/ 1958931 h 6858000"/>
              <a:gd name="connsiteX8938" fmla="*/ 7098225 w 12192000"/>
              <a:gd name="connsiteY8938" fmla="*/ 1955288 h 6858000"/>
              <a:gd name="connsiteX8939" fmla="*/ 7077554 w 12192000"/>
              <a:gd name="connsiteY8939" fmla="*/ 1955288 h 6858000"/>
              <a:gd name="connsiteX8940" fmla="*/ 7070910 w 12192000"/>
              <a:gd name="connsiteY8940" fmla="*/ 1948003 h 6858000"/>
              <a:gd name="connsiteX8941" fmla="*/ 7066480 w 12192000"/>
              <a:gd name="connsiteY8941" fmla="*/ 1948003 h 6858000"/>
              <a:gd name="connsiteX8942" fmla="*/ 7066480 w 12192000"/>
              <a:gd name="connsiteY8942" fmla="*/ 1952455 h 6858000"/>
              <a:gd name="connsiteX8943" fmla="*/ 7056883 w 12192000"/>
              <a:gd name="connsiteY8943" fmla="*/ 1960954 h 6858000"/>
              <a:gd name="connsiteX8944" fmla="*/ 7048763 w 12192000"/>
              <a:gd name="connsiteY8944" fmla="*/ 1960550 h 6858000"/>
              <a:gd name="connsiteX8945" fmla="*/ 7037689 w 12192000"/>
              <a:gd name="connsiteY8945" fmla="*/ 1952860 h 6858000"/>
              <a:gd name="connsiteX8946" fmla="*/ 7031045 w 12192000"/>
              <a:gd name="connsiteY8946" fmla="*/ 1955288 h 6858000"/>
              <a:gd name="connsiteX8947" fmla="*/ 7027353 w 12192000"/>
              <a:gd name="connsiteY8947" fmla="*/ 1967430 h 6858000"/>
              <a:gd name="connsiteX8948" fmla="*/ 7019233 w 12192000"/>
              <a:gd name="connsiteY8948" fmla="*/ 1971477 h 6858000"/>
              <a:gd name="connsiteX8949" fmla="*/ 7009636 w 12192000"/>
              <a:gd name="connsiteY8949" fmla="*/ 1968644 h 6858000"/>
              <a:gd name="connsiteX8950" fmla="*/ 7003730 w 12192000"/>
              <a:gd name="connsiteY8950" fmla="*/ 1974310 h 6858000"/>
              <a:gd name="connsiteX8951" fmla="*/ 7013327 w 12192000"/>
              <a:gd name="connsiteY8951" fmla="*/ 1984023 h 6858000"/>
              <a:gd name="connsiteX8952" fmla="*/ 7023662 w 12192000"/>
              <a:gd name="connsiteY8952" fmla="*/ 1985237 h 6858000"/>
              <a:gd name="connsiteX8953" fmla="*/ 7034736 w 12192000"/>
              <a:gd name="connsiteY8953" fmla="*/ 1994546 h 6858000"/>
              <a:gd name="connsiteX8954" fmla="*/ 7031783 w 12192000"/>
              <a:gd name="connsiteY8954" fmla="*/ 1997783 h 6858000"/>
              <a:gd name="connsiteX8955" fmla="*/ 7025139 w 12192000"/>
              <a:gd name="connsiteY8955" fmla="*/ 1991308 h 6858000"/>
              <a:gd name="connsiteX8956" fmla="*/ 7006683 w 12192000"/>
              <a:gd name="connsiteY8956" fmla="*/ 1990498 h 6858000"/>
              <a:gd name="connsiteX8957" fmla="*/ 7005944 w 12192000"/>
              <a:gd name="connsiteY8957" fmla="*/ 1995760 h 6858000"/>
              <a:gd name="connsiteX8958" fmla="*/ 7012589 w 12192000"/>
              <a:gd name="connsiteY8958" fmla="*/ 1998188 h 6858000"/>
              <a:gd name="connsiteX8959" fmla="*/ 7019971 w 12192000"/>
              <a:gd name="connsiteY8959" fmla="*/ 2003449 h 6858000"/>
              <a:gd name="connsiteX8960" fmla="*/ 7016280 w 12192000"/>
              <a:gd name="connsiteY8960" fmla="*/ 2009520 h 6858000"/>
              <a:gd name="connsiteX8961" fmla="*/ 7009636 w 12192000"/>
              <a:gd name="connsiteY8961" fmla="*/ 2007092 h 6858000"/>
              <a:gd name="connsiteX8962" fmla="*/ 7001515 w 12192000"/>
              <a:gd name="connsiteY8962" fmla="*/ 1996974 h 6858000"/>
              <a:gd name="connsiteX8963" fmla="*/ 6991918 w 12192000"/>
              <a:gd name="connsiteY8963" fmla="*/ 1993736 h 6858000"/>
              <a:gd name="connsiteX8964" fmla="*/ 6990441 w 12192000"/>
              <a:gd name="connsiteY8964" fmla="*/ 2000212 h 6858000"/>
              <a:gd name="connsiteX8965" fmla="*/ 6994132 w 12192000"/>
              <a:gd name="connsiteY8965" fmla="*/ 2007092 h 6858000"/>
              <a:gd name="connsiteX8966" fmla="*/ 7002253 w 12192000"/>
              <a:gd name="connsiteY8966" fmla="*/ 2011948 h 6858000"/>
              <a:gd name="connsiteX8967" fmla="*/ 6991180 w 12192000"/>
              <a:gd name="connsiteY8967" fmla="*/ 2012353 h 6858000"/>
              <a:gd name="connsiteX8968" fmla="*/ 6981582 w 12192000"/>
              <a:gd name="connsiteY8968" fmla="*/ 2005068 h 6858000"/>
              <a:gd name="connsiteX8969" fmla="*/ 6980106 w 12192000"/>
              <a:gd name="connsiteY8969" fmla="*/ 1993736 h 6858000"/>
              <a:gd name="connsiteX8970" fmla="*/ 6964603 w 12192000"/>
              <a:gd name="connsiteY8970" fmla="*/ 1987261 h 6858000"/>
              <a:gd name="connsiteX8971" fmla="*/ 6963126 w 12192000"/>
              <a:gd name="connsiteY8971" fmla="*/ 1982404 h 6858000"/>
              <a:gd name="connsiteX8972" fmla="*/ 6969032 w 12192000"/>
              <a:gd name="connsiteY8972" fmla="*/ 1982404 h 6858000"/>
              <a:gd name="connsiteX8973" fmla="*/ 6967556 w 12192000"/>
              <a:gd name="connsiteY8973" fmla="*/ 1973096 h 6858000"/>
              <a:gd name="connsiteX8974" fmla="*/ 6955744 w 12192000"/>
              <a:gd name="connsiteY8974" fmla="*/ 1975524 h 6858000"/>
              <a:gd name="connsiteX8975" fmla="*/ 6949100 w 12192000"/>
              <a:gd name="connsiteY8975" fmla="*/ 1985237 h 6858000"/>
              <a:gd name="connsiteX8976" fmla="*/ 6950576 w 12192000"/>
              <a:gd name="connsiteY8976" fmla="*/ 2003045 h 6858000"/>
              <a:gd name="connsiteX8977" fmla="*/ 6946885 w 12192000"/>
              <a:gd name="connsiteY8977" fmla="*/ 2007901 h 6858000"/>
              <a:gd name="connsiteX8978" fmla="*/ 6958697 w 12192000"/>
              <a:gd name="connsiteY8978" fmla="*/ 2017210 h 6858000"/>
              <a:gd name="connsiteX8979" fmla="*/ 6960173 w 12192000"/>
              <a:gd name="connsiteY8979" fmla="*/ 2023280 h 6858000"/>
              <a:gd name="connsiteX8980" fmla="*/ 6966079 w 12192000"/>
              <a:gd name="connsiteY8980" fmla="*/ 2027732 h 6858000"/>
              <a:gd name="connsiteX8981" fmla="*/ 6981582 w 12192000"/>
              <a:gd name="connsiteY8981" fmla="*/ 2044730 h 6858000"/>
              <a:gd name="connsiteX8982" fmla="*/ 6988227 w 12192000"/>
              <a:gd name="connsiteY8982" fmla="*/ 2052015 h 6858000"/>
              <a:gd name="connsiteX8983" fmla="*/ 6984535 w 12192000"/>
              <a:gd name="connsiteY8983" fmla="*/ 2062943 h 6858000"/>
              <a:gd name="connsiteX8984" fmla="*/ 6979368 w 12192000"/>
              <a:gd name="connsiteY8984" fmla="*/ 2064156 h 6858000"/>
              <a:gd name="connsiteX8985" fmla="*/ 6978629 w 12192000"/>
              <a:gd name="connsiteY8985" fmla="*/ 2059300 h 6858000"/>
              <a:gd name="connsiteX8986" fmla="*/ 6980844 w 12192000"/>
              <a:gd name="connsiteY8986" fmla="*/ 2054443 h 6858000"/>
              <a:gd name="connsiteX8987" fmla="*/ 6974938 w 12192000"/>
              <a:gd name="connsiteY8987" fmla="*/ 2049587 h 6858000"/>
              <a:gd name="connsiteX8988" fmla="*/ 6966817 w 12192000"/>
              <a:gd name="connsiteY8988" fmla="*/ 2046754 h 6858000"/>
              <a:gd name="connsiteX8989" fmla="*/ 6967556 w 12192000"/>
              <a:gd name="connsiteY8989" fmla="*/ 2052015 h 6858000"/>
              <a:gd name="connsiteX8990" fmla="*/ 6962388 w 12192000"/>
              <a:gd name="connsiteY8990" fmla="*/ 2058490 h 6858000"/>
              <a:gd name="connsiteX8991" fmla="*/ 6971985 w 12192000"/>
              <a:gd name="connsiteY8991" fmla="*/ 2060919 h 6858000"/>
              <a:gd name="connsiteX8992" fmla="*/ 6972723 w 12192000"/>
              <a:gd name="connsiteY8992" fmla="*/ 2065775 h 6858000"/>
              <a:gd name="connsiteX8993" fmla="*/ 6966079 w 12192000"/>
              <a:gd name="connsiteY8993" fmla="*/ 2072251 h 6858000"/>
              <a:gd name="connsiteX8994" fmla="*/ 6955744 w 12192000"/>
              <a:gd name="connsiteY8994" fmla="*/ 2073870 h 6858000"/>
              <a:gd name="connsiteX8995" fmla="*/ 6965341 w 12192000"/>
              <a:gd name="connsiteY8995" fmla="*/ 2081559 h 6858000"/>
              <a:gd name="connsiteX8996" fmla="*/ 6975676 w 12192000"/>
              <a:gd name="connsiteY8996" fmla="*/ 2082773 h 6858000"/>
              <a:gd name="connsiteX8997" fmla="*/ 6979368 w 12192000"/>
              <a:gd name="connsiteY8997" fmla="*/ 2087630 h 6858000"/>
              <a:gd name="connsiteX8998" fmla="*/ 6986012 w 12192000"/>
              <a:gd name="connsiteY8998" fmla="*/ 2087225 h 6858000"/>
              <a:gd name="connsiteX8999" fmla="*/ 6989703 w 12192000"/>
              <a:gd name="connsiteY8999" fmla="*/ 2092486 h 6858000"/>
              <a:gd name="connsiteX9000" fmla="*/ 6996347 w 12192000"/>
              <a:gd name="connsiteY9000" fmla="*/ 2094105 h 6858000"/>
              <a:gd name="connsiteX9001" fmla="*/ 7019233 w 12192000"/>
              <a:gd name="connsiteY9001" fmla="*/ 2107461 h 6858000"/>
              <a:gd name="connsiteX9002" fmla="*/ 7022924 w 12192000"/>
              <a:gd name="connsiteY9002" fmla="*/ 2113532 h 6858000"/>
              <a:gd name="connsiteX9003" fmla="*/ 7020709 w 12192000"/>
              <a:gd name="connsiteY9003" fmla="*/ 2123650 h 6858000"/>
              <a:gd name="connsiteX9004" fmla="*/ 7028830 w 12192000"/>
              <a:gd name="connsiteY9004" fmla="*/ 2134982 h 6858000"/>
              <a:gd name="connsiteX9005" fmla="*/ 7026615 w 12192000"/>
              <a:gd name="connsiteY9005" fmla="*/ 2140243 h 6858000"/>
              <a:gd name="connsiteX9006" fmla="*/ 7017018 w 12192000"/>
              <a:gd name="connsiteY9006" fmla="*/ 2139029 h 6858000"/>
              <a:gd name="connsiteX9007" fmla="*/ 7015542 w 12192000"/>
              <a:gd name="connsiteY9007" fmla="*/ 2135386 h 6858000"/>
              <a:gd name="connsiteX9008" fmla="*/ 7001515 w 12192000"/>
              <a:gd name="connsiteY9008" fmla="*/ 2126482 h 6858000"/>
              <a:gd name="connsiteX9009" fmla="*/ 6996347 w 12192000"/>
              <a:gd name="connsiteY9009" fmla="*/ 2130935 h 6858000"/>
              <a:gd name="connsiteX9010" fmla="*/ 6988227 w 12192000"/>
              <a:gd name="connsiteY9010" fmla="*/ 2130530 h 6858000"/>
              <a:gd name="connsiteX9011" fmla="*/ 6978629 w 12192000"/>
              <a:gd name="connsiteY9011" fmla="*/ 2134172 h 6858000"/>
              <a:gd name="connsiteX9012" fmla="*/ 6988227 w 12192000"/>
              <a:gd name="connsiteY9012" fmla="*/ 2141052 h 6858000"/>
              <a:gd name="connsiteX9013" fmla="*/ 6987488 w 12192000"/>
              <a:gd name="connsiteY9013" fmla="*/ 2145504 h 6858000"/>
              <a:gd name="connsiteX9014" fmla="*/ 6995609 w 12192000"/>
              <a:gd name="connsiteY9014" fmla="*/ 2150361 h 6858000"/>
              <a:gd name="connsiteX9015" fmla="*/ 7000038 w 12192000"/>
              <a:gd name="connsiteY9015" fmla="*/ 2151575 h 6858000"/>
              <a:gd name="connsiteX9016" fmla="*/ 7000777 w 12192000"/>
              <a:gd name="connsiteY9016" fmla="*/ 2155217 h 6858000"/>
              <a:gd name="connsiteX9017" fmla="*/ 7005206 w 12192000"/>
              <a:gd name="connsiteY9017" fmla="*/ 2158455 h 6858000"/>
              <a:gd name="connsiteX9018" fmla="*/ 7004468 w 12192000"/>
              <a:gd name="connsiteY9018" fmla="*/ 2162098 h 6858000"/>
              <a:gd name="connsiteX9019" fmla="*/ 6993394 w 12192000"/>
              <a:gd name="connsiteY9019" fmla="*/ 2158455 h 6858000"/>
              <a:gd name="connsiteX9020" fmla="*/ 6988227 w 12192000"/>
              <a:gd name="connsiteY9020" fmla="*/ 2164121 h 6858000"/>
              <a:gd name="connsiteX9021" fmla="*/ 6984535 w 12192000"/>
              <a:gd name="connsiteY9021" fmla="*/ 2160883 h 6858000"/>
              <a:gd name="connsiteX9022" fmla="*/ 6988227 w 12192000"/>
              <a:gd name="connsiteY9022" fmla="*/ 2156836 h 6858000"/>
              <a:gd name="connsiteX9023" fmla="*/ 6977153 w 12192000"/>
              <a:gd name="connsiteY9023" fmla="*/ 2151575 h 6858000"/>
              <a:gd name="connsiteX9024" fmla="*/ 6971247 w 12192000"/>
              <a:gd name="connsiteY9024" fmla="*/ 2152384 h 6858000"/>
              <a:gd name="connsiteX9025" fmla="*/ 6970509 w 12192000"/>
              <a:gd name="connsiteY9025" fmla="*/ 2155622 h 6858000"/>
              <a:gd name="connsiteX9026" fmla="*/ 6976415 w 12192000"/>
              <a:gd name="connsiteY9026" fmla="*/ 2164526 h 6858000"/>
              <a:gd name="connsiteX9027" fmla="*/ 6983059 w 12192000"/>
              <a:gd name="connsiteY9027" fmla="*/ 2179500 h 6858000"/>
              <a:gd name="connsiteX9028" fmla="*/ 6988965 w 12192000"/>
              <a:gd name="connsiteY9028" fmla="*/ 2188404 h 6858000"/>
              <a:gd name="connsiteX9029" fmla="*/ 6987488 w 12192000"/>
              <a:gd name="connsiteY9029" fmla="*/ 2194879 h 6858000"/>
              <a:gd name="connsiteX9030" fmla="*/ 6993394 w 12192000"/>
              <a:gd name="connsiteY9030" fmla="*/ 2204188 h 6858000"/>
              <a:gd name="connsiteX9031" fmla="*/ 6978629 w 12192000"/>
              <a:gd name="connsiteY9031" fmla="*/ 2194879 h 6858000"/>
              <a:gd name="connsiteX9032" fmla="*/ 6974938 w 12192000"/>
              <a:gd name="connsiteY9032" fmla="*/ 2186785 h 6858000"/>
              <a:gd name="connsiteX9033" fmla="*/ 6966079 w 12192000"/>
              <a:gd name="connsiteY9033" fmla="*/ 2186785 h 6858000"/>
              <a:gd name="connsiteX9034" fmla="*/ 6961650 w 12192000"/>
              <a:gd name="connsiteY9034" fmla="*/ 2197308 h 6858000"/>
              <a:gd name="connsiteX9035" fmla="*/ 6961650 w 12192000"/>
              <a:gd name="connsiteY9035" fmla="*/ 2209854 h 6858000"/>
              <a:gd name="connsiteX9036" fmla="*/ 6955744 w 12192000"/>
              <a:gd name="connsiteY9036" fmla="*/ 2203783 h 6858000"/>
              <a:gd name="connsiteX9037" fmla="*/ 6957959 w 12192000"/>
              <a:gd name="connsiteY9037" fmla="*/ 2196093 h 6858000"/>
              <a:gd name="connsiteX9038" fmla="*/ 6955006 w 12192000"/>
              <a:gd name="connsiteY9038" fmla="*/ 2189618 h 6858000"/>
              <a:gd name="connsiteX9039" fmla="*/ 6941717 w 12192000"/>
              <a:gd name="connsiteY9039" fmla="*/ 2184357 h 6858000"/>
              <a:gd name="connsiteX9040" fmla="*/ 6938026 w 12192000"/>
              <a:gd name="connsiteY9040" fmla="*/ 2174239 h 6858000"/>
              <a:gd name="connsiteX9041" fmla="*/ 6934335 w 12192000"/>
              <a:gd name="connsiteY9041" fmla="*/ 2182333 h 6858000"/>
              <a:gd name="connsiteX9042" fmla="*/ 6936550 w 12192000"/>
              <a:gd name="connsiteY9042" fmla="*/ 2186785 h 6858000"/>
              <a:gd name="connsiteX9043" fmla="*/ 6934335 w 12192000"/>
              <a:gd name="connsiteY9043" fmla="*/ 2192451 h 6858000"/>
              <a:gd name="connsiteX9044" fmla="*/ 6927691 w 12192000"/>
              <a:gd name="connsiteY9044" fmla="*/ 2186380 h 6858000"/>
              <a:gd name="connsiteX9045" fmla="*/ 6918832 w 12192000"/>
              <a:gd name="connsiteY9045" fmla="*/ 2175453 h 6858000"/>
              <a:gd name="connsiteX9046" fmla="*/ 6918094 w 12192000"/>
              <a:gd name="connsiteY9046" fmla="*/ 2166954 h 6858000"/>
              <a:gd name="connsiteX9047" fmla="*/ 6922523 w 12192000"/>
              <a:gd name="connsiteY9047" fmla="*/ 2162502 h 6858000"/>
              <a:gd name="connsiteX9048" fmla="*/ 6921047 w 12192000"/>
              <a:gd name="connsiteY9048" fmla="*/ 2155622 h 6858000"/>
              <a:gd name="connsiteX9049" fmla="*/ 6910711 w 12192000"/>
              <a:gd name="connsiteY9049" fmla="*/ 2146718 h 6858000"/>
              <a:gd name="connsiteX9050" fmla="*/ 6899638 w 12192000"/>
              <a:gd name="connsiteY9050" fmla="*/ 2141862 h 6858000"/>
              <a:gd name="connsiteX9051" fmla="*/ 6889302 w 12192000"/>
              <a:gd name="connsiteY9051" fmla="*/ 2130935 h 6858000"/>
              <a:gd name="connsiteX9052" fmla="*/ 6892255 w 12192000"/>
              <a:gd name="connsiteY9052" fmla="*/ 2122840 h 6858000"/>
              <a:gd name="connsiteX9053" fmla="*/ 6898161 w 12192000"/>
              <a:gd name="connsiteY9053" fmla="*/ 2121221 h 6858000"/>
              <a:gd name="connsiteX9054" fmla="*/ 6904805 w 12192000"/>
              <a:gd name="connsiteY9054" fmla="*/ 2113127 h 6858000"/>
              <a:gd name="connsiteX9055" fmla="*/ 6913664 w 12192000"/>
              <a:gd name="connsiteY9055" fmla="*/ 2116770 h 6858000"/>
              <a:gd name="connsiteX9056" fmla="*/ 6921785 w 12192000"/>
              <a:gd name="connsiteY9056" fmla="*/ 2112318 h 6858000"/>
              <a:gd name="connsiteX9057" fmla="*/ 6930644 w 12192000"/>
              <a:gd name="connsiteY9057" fmla="*/ 2109485 h 6858000"/>
              <a:gd name="connsiteX9058" fmla="*/ 6950576 w 12192000"/>
              <a:gd name="connsiteY9058" fmla="*/ 2121221 h 6858000"/>
              <a:gd name="connsiteX9059" fmla="*/ 6959435 w 12192000"/>
              <a:gd name="connsiteY9059" fmla="*/ 2123245 h 6858000"/>
              <a:gd name="connsiteX9060" fmla="*/ 6966079 w 12192000"/>
              <a:gd name="connsiteY9060" fmla="*/ 2128506 h 6858000"/>
              <a:gd name="connsiteX9061" fmla="*/ 6972723 w 12192000"/>
              <a:gd name="connsiteY9061" fmla="*/ 2122435 h 6858000"/>
              <a:gd name="connsiteX9062" fmla="*/ 6980106 w 12192000"/>
              <a:gd name="connsiteY9062" fmla="*/ 2118388 h 6858000"/>
              <a:gd name="connsiteX9063" fmla="*/ 6969770 w 12192000"/>
              <a:gd name="connsiteY9063" fmla="*/ 2116365 h 6858000"/>
              <a:gd name="connsiteX9064" fmla="*/ 6964603 w 12192000"/>
              <a:gd name="connsiteY9064" fmla="*/ 2112722 h 6858000"/>
              <a:gd name="connsiteX9065" fmla="*/ 6957959 w 12192000"/>
              <a:gd name="connsiteY9065" fmla="*/ 2113127 h 6858000"/>
              <a:gd name="connsiteX9066" fmla="*/ 6956482 w 12192000"/>
              <a:gd name="connsiteY9066" fmla="*/ 2106652 h 6858000"/>
              <a:gd name="connsiteX9067" fmla="*/ 6948362 w 12192000"/>
              <a:gd name="connsiteY9067" fmla="*/ 2110294 h 6858000"/>
              <a:gd name="connsiteX9068" fmla="*/ 6935811 w 12192000"/>
              <a:gd name="connsiteY9068" fmla="*/ 2103009 h 6858000"/>
              <a:gd name="connsiteX9069" fmla="*/ 6926953 w 12192000"/>
              <a:gd name="connsiteY9069" fmla="*/ 2102200 h 6858000"/>
              <a:gd name="connsiteX9070" fmla="*/ 6922523 w 12192000"/>
              <a:gd name="connsiteY9070" fmla="*/ 2109080 h 6858000"/>
              <a:gd name="connsiteX9071" fmla="*/ 6910711 w 12192000"/>
              <a:gd name="connsiteY9071" fmla="*/ 2107866 h 6858000"/>
              <a:gd name="connsiteX9072" fmla="*/ 6903329 w 12192000"/>
              <a:gd name="connsiteY9072" fmla="*/ 2098962 h 6858000"/>
              <a:gd name="connsiteX9073" fmla="*/ 6894470 w 12192000"/>
              <a:gd name="connsiteY9073" fmla="*/ 2108675 h 6858000"/>
              <a:gd name="connsiteX9074" fmla="*/ 6888564 w 12192000"/>
              <a:gd name="connsiteY9074" fmla="*/ 2105842 h 6858000"/>
              <a:gd name="connsiteX9075" fmla="*/ 6884873 w 12192000"/>
              <a:gd name="connsiteY9075" fmla="*/ 2093701 h 6858000"/>
              <a:gd name="connsiteX9076" fmla="*/ 6870846 w 12192000"/>
              <a:gd name="connsiteY9076" fmla="*/ 2075488 h 6858000"/>
              <a:gd name="connsiteX9077" fmla="*/ 6872323 w 12192000"/>
              <a:gd name="connsiteY9077" fmla="*/ 2071441 h 6858000"/>
              <a:gd name="connsiteX9078" fmla="*/ 6867155 w 12192000"/>
              <a:gd name="connsiteY9078" fmla="*/ 2070227 h 6858000"/>
              <a:gd name="connsiteX9079" fmla="*/ 6856819 w 12192000"/>
              <a:gd name="connsiteY9079" fmla="*/ 2056467 h 6858000"/>
              <a:gd name="connsiteX9080" fmla="*/ 6839102 w 12192000"/>
              <a:gd name="connsiteY9080" fmla="*/ 2043921 h 6858000"/>
              <a:gd name="connsiteX9081" fmla="*/ 6838363 w 12192000"/>
              <a:gd name="connsiteY9081" fmla="*/ 2030970 h 6858000"/>
              <a:gd name="connsiteX9082" fmla="*/ 6836887 w 12192000"/>
              <a:gd name="connsiteY9082" fmla="*/ 2030160 h 6858000"/>
              <a:gd name="connsiteX9083" fmla="*/ 6828766 w 12192000"/>
              <a:gd name="connsiteY9083" fmla="*/ 2024494 h 6858000"/>
              <a:gd name="connsiteX9084" fmla="*/ 6819169 w 12192000"/>
              <a:gd name="connsiteY9084" fmla="*/ 2003045 h 6858000"/>
              <a:gd name="connsiteX9085" fmla="*/ 6801451 w 12192000"/>
              <a:gd name="connsiteY9085" fmla="*/ 2002235 h 6858000"/>
              <a:gd name="connsiteX9086" fmla="*/ 6796283 w 12192000"/>
              <a:gd name="connsiteY9086" fmla="*/ 1996569 h 6858000"/>
              <a:gd name="connsiteX9087" fmla="*/ 6799975 w 12192000"/>
              <a:gd name="connsiteY9087" fmla="*/ 1986451 h 6858000"/>
              <a:gd name="connsiteX9088" fmla="*/ 6794807 w 12192000"/>
              <a:gd name="connsiteY9088" fmla="*/ 1977952 h 6858000"/>
              <a:gd name="connsiteX9089" fmla="*/ 6794807 w 12192000"/>
              <a:gd name="connsiteY9089" fmla="*/ 1966620 h 6858000"/>
              <a:gd name="connsiteX9090" fmla="*/ 6799236 w 12192000"/>
              <a:gd name="connsiteY9090" fmla="*/ 1956907 h 6858000"/>
              <a:gd name="connsiteX9091" fmla="*/ 6793330 w 12192000"/>
              <a:gd name="connsiteY9091" fmla="*/ 1942337 h 6858000"/>
              <a:gd name="connsiteX9092" fmla="*/ 6797760 w 12192000"/>
              <a:gd name="connsiteY9092" fmla="*/ 1922102 h 6858000"/>
              <a:gd name="connsiteX9093" fmla="*/ 6802189 w 12192000"/>
              <a:gd name="connsiteY9093" fmla="*/ 1920078 h 6858000"/>
              <a:gd name="connsiteX9094" fmla="*/ 6803666 w 12192000"/>
              <a:gd name="connsiteY9094" fmla="*/ 1913198 h 6858000"/>
              <a:gd name="connsiteX9095" fmla="*/ 6788901 w 12192000"/>
              <a:gd name="connsiteY9095" fmla="*/ 1906318 h 6858000"/>
              <a:gd name="connsiteX9096" fmla="*/ 6777827 w 12192000"/>
              <a:gd name="connsiteY9096" fmla="*/ 1901461 h 6858000"/>
              <a:gd name="connsiteX9097" fmla="*/ 6776351 w 12192000"/>
              <a:gd name="connsiteY9097" fmla="*/ 1894581 h 6858000"/>
              <a:gd name="connsiteX9098" fmla="*/ 6757895 w 12192000"/>
              <a:gd name="connsiteY9098" fmla="*/ 1872726 h 6858000"/>
              <a:gd name="connsiteX9099" fmla="*/ 6748298 w 12192000"/>
              <a:gd name="connsiteY9099" fmla="*/ 1869084 h 6858000"/>
              <a:gd name="connsiteX9100" fmla="*/ 6744606 w 12192000"/>
              <a:gd name="connsiteY9100" fmla="*/ 1864632 h 6858000"/>
              <a:gd name="connsiteX9101" fmla="*/ 6734271 w 12192000"/>
              <a:gd name="connsiteY9101" fmla="*/ 1851681 h 6858000"/>
              <a:gd name="connsiteX9102" fmla="*/ 6729103 w 12192000"/>
              <a:gd name="connsiteY9102" fmla="*/ 1854110 h 6858000"/>
              <a:gd name="connsiteX9103" fmla="*/ 6709909 w 12192000"/>
              <a:gd name="connsiteY9103" fmla="*/ 1851277 h 6858000"/>
              <a:gd name="connsiteX9104" fmla="*/ 6704003 w 12192000"/>
              <a:gd name="connsiteY9104" fmla="*/ 1850062 h 6858000"/>
              <a:gd name="connsiteX9105" fmla="*/ 6693667 w 12192000"/>
              <a:gd name="connsiteY9105" fmla="*/ 1847634 h 6858000"/>
              <a:gd name="connsiteX9106" fmla="*/ 6687023 w 12192000"/>
              <a:gd name="connsiteY9106" fmla="*/ 1840754 h 6858000"/>
              <a:gd name="connsiteX9107" fmla="*/ 6698835 w 12192000"/>
              <a:gd name="connsiteY9107" fmla="*/ 1846420 h 6858000"/>
              <a:gd name="connsiteX9108" fmla="*/ 6705479 w 12192000"/>
              <a:gd name="connsiteY9108" fmla="*/ 1845611 h 6858000"/>
              <a:gd name="connsiteX9109" fmla="*/ 6681117 w 12192000"/>
              <a:gd name="connsiteY9109" fmla="*/ 1822542 h 6858000"/>
              <a:gd name="connsiteX9110" fmla="*/ 6669305 w 12192000"/>
              <a:gd name="connsiteY9110" fmla="*/ 1817281 h 6858000"/>
              <a:gd name="connsiteX9111" fmla="*/ 6647158 w 12192000"/>
              <a:gd name="connsiteY9111" fmla="*/ 1815662 h 6858000"/>
              <a:gd name="connsiteX9112" fmla="*/ 6636084 w 12192000"/>
              <a:gd name="connsiteY9112" fmla="*/ 1817685 h 6858000"/>
              <a:gd name="connsiteX9113" fmla="*/ 6630917 w 12192000"/>
              <a:gd name="connsiteY9113" fmla="*/ 1812019 h 6858000"/>
              <a:gd name="connsiteX9114" fmla="*/ 6627226 w 12192000"/>
              <a:gd name="connsiteY9114" fmla="*/ 1803925 h 6858000"/>
              <a:gd name="connsiteX9115" fmla="*/ 6616152 w 12192000"/>
              <a:gd name="connsiteY9115" fmla="*/ 1800687 h 6858000"/>
              <a:gd name="connsiteX9116" fmla="*/ 6605078 w 12192000"/>
              <a:gd name="connsiteY9116" fmla="*/ 1790569 h 6858000"/>
              <a:gd name="connsiteX9117" fmla="*/ 6594005 w 12192000"/>
              <a:gd name="connsiteY9117" fmla="*/ 1790569 h 6858000"/>
              <a:gd name="connsiteX9118" fmla="*/ 6589575 w 12192000"/>
              <a:gd name="connsiteY9118" fmla="*/ 1782880 h 6858000"/>
              <a:gd name="connsiteX9119" fmla="*/ 6593266 w 12192000"/>
              <a:gd name="connsiteY9119" fmla="*/ 1775190 h 6858000"/>
              <a:gd name="connsiteX9120" fmla="*/ 6602125 w 12192000"/>
              <a:gd name="connsiteY9120" fmla="*/ 1773976 h 6858000"/>
              <a:gd name="connsiteX9121" fmla="*/ 6609508 w 12192000"/>
              <a:gd name="connsiteY9121" fmla="*/ 1776404 h 6858000"/>
              <a:gd name="connsiteX9122" fmla="*/ 6601387 w 12192000"/>
              <a:gd name="connsiteY9122" fmla="*/ 1767905 h 6858000"/>
              <a:gd name="connsiteX9123" fmla="*/ 6596958 w 12192000"/>
              <a:gd name="connsiteY9123" fmla="*/ 1767096 h 6858000"/>
              <a:gd name="connsiteX9124" fmla="*/ 6582193 w 12192000"/>
              <a:gd name="connsiteY9124" fmla="*/ 1754145 h 6858000"/>
              <a:gd name="connsiteX9125" fmla="*/ 6574810 w 12192000"/>
              <a:gd name="connsiteY9125" fmla="*/ 1741194 h 6858000"/>
              <a:gd name="connsiteX9126" fmla="*/ 6571857 w 12192000"/>
              <a:gd name="connsiteY9126" fmla="*/ 1727839 h 6858000"/>
              <a:gd name="connsiteX9127" fmla="*/ 6562260 w 12192000"/>
              <a:gd name="connsiteY9127" fmla="*/ 1720554 h 6858000"/>
              <a:gd name="connsiteX9128" fmla="*/ 6560045 w 12192000"/>
              <a:gd name="connsiteY9128" fmla="*/ 1711650 h 6858000"/>
              <a:gd name="connsiteX9129" fmla="*/ 6547495 w 12192000"/>
              <a:gd name="connsiteY9129" fmla="*/ 1712055 h 6858000"/>
              <a:gd name="connsiteX9130" fmla="*/ 6540113 w 12192000"/>
              <a:gd name="connsiteY9130" fmla="*/ 1719744 h 6858000"/>
              <a:gd name="connsiteX9131" fmla="*/ 6537899 w 12192000"/>
              <a:gd name="connsiteY9131" fmla="*/ 1729458 h 6858000"/>
              <a:gd name="connsiteX9132" fmla="*/ 6526087 w 12192000"/>
              <a:gd name="connsiteY9132" fmla="*/ 1747670 h 6858000"/>
              <a:gd name="connsiteX9133" fmla="*/ 6521657 w 12192000"/>
              <a:gd name="connsiteY9133" fmla="*/ 1744027 h 6858000"/>
              <a:gd name="connsiteX9134" fmla="*/ 6522395 w 12192000"/>
              <a:gd name="connsiteY9134" fmla="*/ 1740790 h 6858000"/>
              <a:gd name="connsiteX9135" fmla="*/ 6511322 w 12192000"/>
              <a:gd name="connsiteY9135" fmla="*/ 1731076 h 6858000"/>
              <a:gd name="connsiteX9136" fmla="*/ 6508369 w 12192000"/>
              <a:gd name="connsiteY9136" fmla="*/ 1712864 h 6858000"/>
              <a:gd name="connsiteX9137" fmla="*/ 6508369 w 12192000"/>
              <a:gd name="connsiteY9137" fmla="*/ 1712055 h 6858000"/>
              <a:gd name="connsiteX9138" fmla="*/ 6509107 w 12192000"/>
              <a:gd name="connsiteY9138" fmla="*/ 1703556 h 6858000"/>
              <a:gd name="connsiteX9139" fmla="*/ 6517228 w 12192000"/>
              <a:gd name="connsiteY9139" fmla="*/ 1701532 h 6858000"/>
              <a:gd name="connsiteX9140" fmla="*/ 6517228 w 12192000"/>
              <a:gd name="connsiteY9140" fmla="*/ 1695057 h 6858000"/>
              <a:gd name="connsiteX9141" fmla="*/ 6507630 w 12192000"/>
              <a:gd name="connsiteY9141" fmla="*/ 1691010 h 6858000"/>
              <a:gd name="connsiteX9142" fmla="*/ 6506892 w 12192000"/>
              <a:gd name="connsiteY9142" fmla="*/ 1690605 h 6858000"/>
              <a:gd name="connsiteX9143" fmla="*/ 6495818 w 12192000"/>
              <a:gd name="connsiteY9143" fmla="*/ 1688177 h 6858000"/>
              <a:gd name="connsiteX9144" fmla="*/ 6489174 w 12192000"/>
              <a:gd name="connsiteY9144" fmla="*/ 1691414 h 6858000"/>
              <a:gd name="connsiteX9145" fmla="*/ 6481792 w 12192000"/>
              <a:gd name="connsiteY9145" fmla="*/ 1697890 h 6858000"/>
              <a:gd name="connsiteX9146" fmla="*/ 6470718 w 12192000"/>
              <a:gd name="connsiteY9146" fmla="*/ 1697890 h 6858000"/>
              <a:gd name="connsiteX9147" fmla="*/ 6460382 w 12192000"/>
              <a:gd name="connsiteY9147" fmla="*/ 1706389 h 6858000"/>
              <a:gd name="connsiteX9148" fmla="*/ 6450047 w 12192000"/>
              <a:gd name="connsiteY9148" fmla="*/ 1707603 h 6858000"/>
              <a:gd name="connsiteX9149" fmla="*/ 6445618 w 12192000"/>
              <a:gd name="connsiteY9149" fmla="*/ 1714483 h 6858000"/>
              <a:gd name="connsiteX9150" fmla="*/ 6451524 w 12192000"/>
              <a:gd name="connsiteY9150" fmla="*/ 1724196 h 6858000"/>
              <a:gd name="connsiteX9151" fmla="*/ 6458168 w 12192000"/>
              <a:gd name="connsiteY9151" fmla="*/ 1732291 h 6858000"/>
              <a:gd name="connsiteX9152" fmla="*/ 6450047 w 12192000"/>
              <a:gd name="connsiteY9152" fmla="*/ 1742813 h 6858000"/>
              <a:gd name="connsiteX9153" fmla="*/ 6445618 w 12192000"/>
              <a:gd name="connsiteY9153" fmla="*/ 1746456 h 6858000"/>
              <a:gd name="connsiteX9154" fmla="*/ 6451524 w 12192000"/>
              <a:gd name="connsiteY9154" fmla="*/ 1757788 h 6858000"/>
              <a:gd name="connsiteX9155" fmla="*/ 6453000 w 12192000"/>
              <a:gd name="connsiteY9155" fmla="*/ 1771143 h 6858000"/>
              <a:gd name="connsiteX9156" fmla="*/ 6458168 w 12192000"/>
              <a:gd name="connsiteY9156" fmla="*/ 1778023 h 6858000"/>
              <a:gd name="connsiteX9157" fmla="*/ 6480315 w 12192000"/>
              <a:gd name="connsiteY9157" fmla="*/ 1788546 h 6858000"/>
              <a:gd name="connsiteX9158" fmla="*/ 6492127 w 12192000"/>
              <a:gd name="connsiteY9158" fmla="*/ 1794617 h 6858000"/>
              <a:gd name="connsiteX9159" fmla="*/ 6498033 w 12192000"/>
              <a:gd name="connsiteY9159" fmla="*/ 1802306 h 6858000"/>
              <a:gd name="connsiteX9160" fmla="*/ 6530516 w 12192000"/>
              <a:gd name="connsiteY9160" fmla="*/ 1832660 h 6858000"/>
              <a:gd name="connsiteX9161" fmla="*/ 6531254 w 12192000"/>
              <a:gd name="connsiteY9161" fmla="*/ 1840349 h 6858000"/>
              <a:gd name="connsiteX9162" fmla="*/ 6535684 w 12192000"/>
              <a:gd name="connsiteY9162" fmla="*/ 1842373 h 6858000"/>
              <a:gd name="connsiteX9163" fmla="*/ 6535684 w 12192000"/>
              <a:gd name="connsiteY9163" fmla="*/ 1852086 h 6858000"/>
              <a:gd name="connsiteX9164" fmla="*/ 6543066 w 12192000"/>
              <a:gd name="connsiteY9164" fmla="*/ 1860990 h 6858000"/>
              <a:gd name="connsiteX9165" fmla="*/ 6551925 w 12192000"/>
              <a:gd name="connsiteY9165" fmla="*/ 1869489 h 6858000"/>
              <a:gd name="connsiteX9166" fmla="*/ 6558569 w 12192000"/>
              <a:gd name="connsiteY9166" fmla="*/ 1879607 h 6858000"/>
              <a:gd name="connsiteX9167" fmla="*/ 6573334 w 12192000"/>
              <a:gd name="connsiteY9167" fmla="*/ 1890129 h 6858000"/>
              <a:gd name="connsiteX9168" fmla="*/ 6580716 w 12192000"/>
              <a:gd name="connsiteY9168" fmla="*/ 1897010 h 6858000"/>
              <a:gd name="connsiteX9169" fmla="*/ 6589575 w 12192000"/>
              <a:gd name="connsiteY9169" fmla="*/ 1898628 h 6858000"/>
              <a:gd name="connsiteX9170" fmla="*/ 6596219 w 12192000"/>
              <a:gd name="connsiteY9170" fmla="*/ 1902271 h 6858000"/>
              <a:gd name="connsiteX9171" fmla="*/ 6614675 w 12192000"/>
              <a:gd name="connsiteY9171" fmla="*/ 1901866 h 6858000"/>
              <a:gd name="connsiteX9172" fmla="*/ 6622796 w 12192000"/>
              <a:gd name="connsiteY9172" fmla="*/ 1904294 h 6858000"/>
              <a:gd name="connsiteX9173" fmla="*/ 6634608 w 12192000"/>
              <a:gd name="connsiteY9173" fmla="*/ 1902271 h 6858000"/>
              <a:gd name="connsiteX9174" fmla="*/ 6643467 w 12192000"/>
              <a:gd name="connsiteY9174" fmla="*/ 1906318 h 6858000"/>
              <a:gd name="connsiteX9175" fmla="*/ 6641990 w 12192000"/>
              <a:gd name="connsiteY9175" fmla="*/ 1912793 h 6858000"/>
              <a:gd name="connsiteX9176" fmla="*/ 6629440 w 12192000"/>
              <a:gd name="connsiteY9176" fmla="*/ 1920887 h 6858000"/>
              <a:gd name="connsiteX9177" fmla="*/ 6628702 w 12192000"/>
              <a:gd name="connsiteY9177" fmla="*/ 1924935 h 6858000"/>
              <a:gd name="connsiteX9178" fmla="*/ 6633870 w 12192000"/>
              <a:gd name="connsiteY9178" fmla="*/ 1932219 h 6858000"/>
              <a:gd name="connsiteX9179" fmla="*/ 6644205 w 12192000"/>
              <a:gd name="connsiteY9179" fmla="*/ 1932219 h 6858000"/>
              <a:gd name="connsiteX9180" fmla="*/ 6662661 w 12192000"/>
              <a:gd name="connsiteY9180" fmla="*/ 1936267 h 6858000"/>
              <a:gd name="connsiteX9181" fmla="*/ 6701788 w 12192000"/>
              <a:gd name="connsiteY9181" fmla="*/ 1956098 h 6858000"/>
              <a:gd name="connsiteX9182" fmla="*/ 6717291 w 12192000"/>
              <a:gd name="connsiteY9182" fmla="*/ 1966216 h 6858000"/>
              <a:gd name="connsiteX9183" fmla="*/ 6726888 w 12192000"/>
              <a:gd name="connsiteY9183" fmla="*/ 1975929 h 6858000"/>
              <a:gd name="connsiteX9184" fmla="*/ 6743130 w 12192000"/>
              <a:gd name="connsiteY9184" fmla="*/ 1979976 h 6858000"/>
              <a:gd name="connsiteX9185" fmla="*/ 6751989 w 12192000"/>
              <a:gd name="connsiteY9185" fmla="*/ 1985237 h 6858000"/>
              <a:gd name="connsiteX9186" fmla="*/ 6755680 w 12192000"/>
              <a:gd name="connsiteY9186" fmla="*/ 1991308 h 6858000"/>
              <a:gd name="connsiteX9187" fmla="*/ 6754203 w 12192000"/>
              <a:gd name="connsiteY9187" fmla="*/ 2003045 h 6858000"/>
              <a:gd name="connsiteX9188" fmla="*/ 6749774 w 12192000"/>
              <a:gd name="connsiteY9188" fmla="*/ 2008711 h 6858000"/>
              <a:gd name="connsiteX9189" fmla="*/ 6751251 w 12192000"/>
              <a:gd name="connsiteY9189" fmla="*/ 2016400 h 6858000"/>
              <a:gd name="connsiteX9190" fmla="*/ 6748298 w 12192000"/>
              <a:gd name="connsiteY9190" fmla="*/ 2018424 h 6858000"/>
              <a:gd name="connsiteX9191" fmla="*/ 6747559 w 12192000"/>
              <a:gd name="connsiteY9191" fmla="*/ 2020852 h 6858000"/>
              <a:gd name="connsiteX9192" fmla="*/ 6738700 w 12192000"/>
              <a:gd name="connsiteY9192" fmla="*/ 2017614 h 6858000"/>
              <a:gd name="connsiteX9193" fmla="*/ 6732056 w 12192000"/>
              <a:gd name="connsiteY9193" fmla="*/ 2009520 h 6858000"/>
              <a:gd name="connsiteX9194" fmla="*/ 6728365 w 12192000"/>
              <a:gd name="connsiteY9194" fmla="*/ 2001021 h 6858000"/>
              <a:gd name="connsiteX9195" fmla="*/ 6729103 w 12192000"/>
              <a:gd name="connsiteY9195" fmla="*/ 1994141 h 6858000"/>
              <a:gd name="connsiteX9196" fmla="*/ 6723935 w 12192000"/>
              <a:gd name="connsiteY9196" fmla="*/ 1991308 h 6858000"/>
              <a:gd name="connsiteX9197" fmla="*/ 6708432 w 12192000"/>
              <a:gd name="connsiteY9197" fmla="*/ 1990903 h 6858000"/>
              <a:gd name="connsiteX9198" fmla="*/ 6705479 w 12192000"/>
              <a:gd name="connsiteY9198" fmla="*/ 1986856 h 6858000"/>
              <a:gd name="connsiteX9199" fmla="*/ 6695144 w 12192000"/>
              <a:gd name="connsiteY9199" fmla="*/ 1982404 h 6858000"/>
              <a:gd name="connsiteX9200" fmla="*/ 6688500 w 12192000"/>
              <a:gd name="connsiteY9200" fmla="*/ 1983214 h 6858000"/>
              <a:gd name="connsiteX9201" fmla="*/ 6684070 w 12192000"/>
              <a:gd name="connsiteY9201" fmla="*/ 1985642 h 6858000"/>
              <a:gd name="connsiteX9202" fmla="*/ 6680379 w 12192000"/>
              <a:gd name="connsiteY9202" fmla="*/ 1996974 h 6858000"/>
              <a:gd name="connsiteX9203" fmla="*/ 6675211 w 12192000"/>
              <a:gd name="connsiteY9203" fmla="*/ 2002640 h 6858000"/>
              <a:gd name="connsiteX9204" fmla="*/ 6675211 w 12192000"/>
              <a:gd name="connsiteY9204" fmla="*/ 2008306 h 6858000"/>
              <a:gd name="connsiteX9205" fmla="*/ 6673735 w 12192000"/>
              <a:gd name="connsiteY9205" fmla="*/ 2015186 h 6858000"/>
              <a:gd name="connsiteX9206" fmla="*/ 6666352 w 12192000"/>
              <a:gd name="connsiteY9206" fmla="*/ 2019638 h 6858000"/>
              <a:gd name="connsiteX9207" fmla="*/ 6666352 w 12192000"/>
              <a:gd name="connsiteY9207" fmla="*/ 2026518 h 6858000"/>
              <a:gd name="connsiteX9208" fmla="*/ 6670044 w 12192000"/>
              <a:gd name="connsiteY9208" fmla="*/ 2031375 h 6858000"/>
              <a:gd name="connsiteX9209" fmla="*/ 6678164 w 12192000"/>
              <a:gd name="connsiteY9209" fmla="*/ 2032184 h 6858000"/>
              <a:gd name="connsiteX9210" fmla="*/ 6692191 w 12192000"/>
              <a:gd name="connsiteY9210" fmla="*/ 2044325 h 6858000"/>
              <a:gd name="connsiteX9211" fmla="*/ 6694406 w 12192000"/>
              <a:gd name="connsiteY9211" fmla="*/ 2049587 h 6858000"/>
              <a:gd name="connsiteX9212" fmla="*/ 6692929 w 12192000"/>
              <a:gd name="connsiteY9212" fmla="*/ 2061728 h 6858000"/>
              <a:gd name="connsiteX9213" fmla="*/ 6695882 w 12192000"/>
              <a:gd name="connsiteY9213" fmla="*/ 2065775 h 6858000"/>
              <a:gd name="connsiteX9214" fmla="*/ 6692191 w 12192000"/>
              <a:gd name="connsiteY9214" fmla="*/ 2072251 h 6858000"/>
              <a:gd name="connsiteX9215" fmla="*/ 6683332 w 12192000"/>
              <a:gd name="connsiteY9215" fmla="*/ 2074274 h 6858000"/>
              <a:gd name="connsiteX9216" fmla="*/ 6675211 w 12192000"/>
              <a:gd name="connsiteY9216" fmla="*/ 2082369 h 6858000"/>
              <a:gd name="connsiteX9217" fmla="*/ 6674473 w 12192000"/>
              <a:gd name="connsiteY9217" fmla="*/ 2103414 h 6858000"/>
              <a:gd name="connsiteX9218" fmla="*/ 6660447 w 12192000"/>
              <a:gd name="connsiteY9218" fmla="*/ 2113532 h 6858000"/>
              <a:gd name="connsiteX9219" fmla="*/ 6658970 w 12192000"/>
              <a:gd name="connsiteY9219" fmla="*/ 2123245 h 6858000"/>
              <a:gd name="connsiteX9220" fmla="*/ 6651588 w 12192000"/>
              <a:gd name="connsiteY9220" fmla="*/ 2132553 h 6858000"/>
              <a:gd name="connsiteX9221" fmla="*/ 6637561 w 12192000"/>
              <a:gd name="connsiteY9221" fmla="*/ 2133363 h 6858000"/>
              <a:gd name="connsiteX9222" fmla="*/ 6626487 w 12192000"/>
              <a:gd name="connsiteY9222" fmla="*/ 2123245 h 6858000"/>
              <a:gd name="connsiteX9223" fmla="*/ 6625749 w 12192000"/>
              <a:gd name="connsiteY9223" fmla="*/ 2116365 h 6858000"/>
              <a:gd name="connsiteX9224" fmla="*/ 6627964 w 12192000"/>
              <a:gd name="connsiteY9224" fmla="*/ 2113127 h 6858000"/>
              <a:gd name="connsiteX9225" fmla="*/ 6634608 w 12192000"/>
              <a:gd name="connsiteY9225" fmla="*/ 2109889 h 6858000"/>
              <a:gd name="connsiteX9226" fmla="*/ 6640514 w 12192000"/>
              <a:gd name="connsiteY9226" fmla="*/ 2103414 h 6858000"/>
              <a:gd name="connsiteX9227" fmla="*/ 6641252 w 12192000"/>
              <a:gd name="connsiteY9227" fmla="*/ 2094915 h 6858000"/>
              <a:gd name="connsiteX9228" fmla="*/ 6640514 w 12192000"/>
              <a:gd name="connsiteY9228" fmla="*/ 2086011 h 6858000"/>
              <a:gd name="connsiteX9229" fmla="*/ 6642729 w 12192000"/>
              <a:gd name="connsiteY9229" fmla="*/ 2084392 h 6858000"/>
              <a:gd name="connsiteX9230" fmla="*/ 6647158 w 12192000"/>
              <a:gd name="connsiteY9230" fmla="*/ 2083987 h 6858000"/>
              <a:gd name="connsiteX9231" fmla="*/ 6652326 w 12192000"/>
              <a:gd name="connsiteY9231" fmla="*/ 2078321 h 6858000"/>
              <a:gd name="connsiteX9232" fmla="*/ 6652326 w 12192000"/>
              <a:gd name="connsiteY9232" fmla="*/ 2069823 h 6858000"/>
              <a:gd name="connsiteX9233" fmla="*/ 6647158 w 12192000"/>
              <a:gd name="connsiteY9233" fmla="*/ 2062133 h 6858000"/>
              <a:gd name="connsiteX9234" fmla="*/ 6642729 w 12192000"/>
              <a:gd name="connsiteY9234" fmla="*/ 2045944 h 6858000"/>
              <a:gd name="connsiteX9235" fmla="*/ 6637561 w 12192000"/>
              <a:gd name="connsiteY9235" fmla="*/ 2039469 h 6858000"/>
              <a:gd name="connsiteX9236" fmla="*/ 6635346 w 12192000"/>
              <a:gd name="connsiteY9236" fmla="*/ 2025709 h 6858000"/>
              <a:gd name="connsiteX9237" fmla="*/ 6630917 w 12192000"/>
              <a:gd name="connsiteY9237" fmla="*/ 2011139 h 6858000"/>
              <a:gd name="connsiteX9238" fmla="*/ 6623534 w 12192000"/>
              <a:gd name="connsiteY9238" fmla="*/ 2007092 h 6858000"/>
              <a:gd name="connsiteX9239" fmla="*/ 6618367 w 12192000"/>
              <a:gd name="connsiteY9239" fmla="*/ 2010329 h 6858000"/>
              <a:gd name="connsiteX9240" fmla="*/ 6605078 w 12192000"/>
              <a:gd name="connsiteY9240" fmla="*/ 2007497 h 6858000"/>
              <a:gd name="connsiteX9241" fmla="*/ 6601387 w 12192000"/>
              <a:gd name="connsiteY9241" fmla="*/ 1999807 h 6858000"/>
              <a:gd name="connsiteX9242" fmla="*/ 6591052 w 12192000"/>
              <a:gd name="connsiteY9242" fmla="*/ 1998997 h 6858000"/>
              <a:gd name="connsiteX9243" fmla="*/ 6585884 w 12192000"/>
              <a:gd name="connsiteY9243" fmla="*/ 1994546 h 6858000"/>
              <a:gd name="connsiteX9244" fmla="*/ 6588099 w 12192000"/>
              <a:gd name="connsiteY9244" fmla="*/ 1990498 h 6858000"/>
              <a:gd name="connsiteX9245" fmla="*/ 6589575 w 12192000"/>
              <a:gd name="connsiteY9245" fmla="*/ 1981595 h 6858000"/>
              <a:gd name="connsiteX9246" fmla="*/ 6582931 w 12192000"/>
              <a:gd name="connsiteY9246" fmla="*/ 1973905 h 6858000"/>
              <a:gd name="connsiteX9247" fmla="*/ 6574072 w 12192000"/>
              <a:gd name="connsiteY9247" fmla="*/ 1973096 h 6858000"/>
              <a:gd name="connsiteX9248" fmla="*/ 6565213 w 12192000"/>
              <a:gd name="connsiteY9248" fmla="*/ 1973500 h 6858000"/>
              <a:gd name="connsiteX9249" fmla="*/ 6565951 w 12192000"/>
              <a:gd name="connsiteY9249" fmla="*/ 1967430 h 6858000"/>
              <a:gd name="connsiteX9250" fmla="*/ 6557831 w 12192000"/>
              <a:gd name="connsiteY9250" fmla="*/ 1964597 h 6858000"/>
              <a:gd name="connsiteX9251" fmla="*/ 6551925 w 12192000"/>
              <a:gd name="connsiteY9251" fmla="*/ 1966620 h 6858000"/>
              <a:gd name="connsiteX9252" fmla="*/ 6546019 w 12192000"/>
              <a:gd name="connsiteY9252" fmla="*/ 1962978 h 6858000"/>
              <a:gd name="connsiteX9253" fmla="*/ 6534946 w 12192000"/>
              <a:gd name="connsiteY9253" fmla="*/ 1944766 h 6858000"/>
              <a:gd name="connsiteX9254" fmla="*/ 6525348 w 12192000"/>
              <a:gd name="connsiteY9254" fmla="*/ 1943956 h 6858000"/>
              <a:gd name="connsiteX9255" fmla="*/ 6515012 w 12192000"/>
              <a:gd name="connsiteY9255" fmla="*/ 1940314 h 6858000"/>
              <a:gd name="connsiteX9256" fmla="*/ 6509107 w 12192000"/>
              <a:gd name="connsiteY9256" fmla="*/ 1945980 h 6858000"/>
              <a:gd name="connsiteX9257" fmla="*/ 6499510 w 12192000"/>
              <a:gd name="connsiteY9257" fmla="*/ 1945980 h 6858000"/>
              <a:gd name="connsiteX9258" fmla="*/ 6498033 w 12192000"/>
              <a:gd name="connsiteY9258" fmla="*/ 1938290 h 6858000"/>
              <a:gd name="connsiteX9259" fmla="*/ 6489912 w 12192000"/>
              <a:gd name="connsiteY9259" fmla="*/ 1933029 h 6858000"/>
              <a:gd name="connsiteX9260" fmla="*/ 6480315 w 12192000"/>
              <a:gd name="connsiteY9260" fmla="*/ 1931410 h 6858000"/>
              <a:gd name="connsiteX9261" fmla="*/ 6460382 w 12192000"/>
              <a:gd name="connsiteY9261" fmla="*/ 1918054 h 6858000"/>
              <a:gd name="connsiteX9262" fmla="*/ 6440450 w 12192000"/>
              <a:gd name="connsiteY9262" fmla="*/ 1894176 h 6858000"/>
              <a:gd name="connsiteX9263" fmla="*/ 6433806 w 12192000"/>
              <a:gd name="connsiteY9263" fmla="*/ 1891748 h 6858000"/>
              <a:gd name="connsiteX9264" fmla="*/ 6432329 w 12192000"/>
              <a:gd name="connsiteY9264" fmla="*/ 1884463 h 6858000"/>
              <a:gd name="connsiteX9265" fmla="*/ 6422733 w 12192000"/>
              <a:gd name="connsiteY9265" fmla="*/ 1873536 h 6858000"/>
              <a:gd name="connsiteX9266" fmla="*/ 6408705 w 12192000"/>
              <a:gd name="connsiteY9266" fmla="*/ 1873131 h 6858000"/>
              <a:gd name="connsiteX9267" fmla="*/ 6407229 w 12192000"/>
              <a:gd name="connsiteY9267" fmla="*/ 1864632 h 6858000"/>
              <a:gd name="connsiteX9268" fmla="*/ 6393203 w 12192000"/>
              <a:gd name="connsiteY9268" fmla="*/ 1852895 h 6858000"/>
              <a:gd name="connsiteX9269" fmla="*/ 6385820 w 12192000"/>
              <a:gd name="connsiteY9269" fmla="*/ 1844396 h 6858000"/>
              <a:gd name="connsiteX9270" fmla="*/ 6374008 w 12192000"/>
              <a:gd name="connsiteY9270" fmla="*/ 1839135 h 6858000"/>
              <a:gd name="connsiteX9271" fmla="*/ 6374746 w 12192000"/>
              <a:gd name="connsiteY9271" fmla="*/ 1826184 h 6858000"/>
              <a:gd name="connsiteX9272" fmla="*/ 6366626 w 12192000"/>
              <a:gd name="connsiteY9272" fmla="*/ 1821732 h 6858000"/>
              <a:gd name="connsiteX9273" fmla="*/ 6366626 w 12192000"/>
              <a:gd name="connsiteY9273" fmla="*/ 1813638 h 6858000"/>
              <a:gd name="connsiteX9274" fmla="*/ 6357767 w 12192000"/>
              <a:gd name="connsiteY9274" fmla="*/ 1800283 h 6858000"/>
              <a:gd name="connsiteX9275" fmla="*/ 6353337 w 12192000"/>
              <a:gd name="connsiteY9275" fmla="*/ 1792998 h 6858000"/>
              <a:gd name="connsiteX9276" fmla="*/ 6350385 w 12192000"/>
              <a:gd name="connsiteY9276" fmla="*/ 1788141 h 6858000"/>
              <a:gd name="connsiteX9277" fmla="*/ 6346693 w 12192000"/>
              <a:gd name="connsiteY9277" fmla="*/ 1780856 h 6858000"/>
              <a:gd name="connsiteX9278" fmla="*/ 6331929 w 12192000"/>
              <a:gd name="connsiteY9278" fmla="*/ 1776809 h 6858000"/>
              <a:gd name="connsiteX9279" fmla="*/ 6322331 w 12192000"/>
              <a:gd name="connsiteY9279" fmla="*/ 1771143 h 6858000"/>
              <a:gd name="connsiteX9280" fmla="*/ 6289110 w 12192000"/>
              <a:gd name="connsiteY9280" fmla="*/ 1763049 h 6858000"/>
              <a:gd name="connsiteX9281" fmla="*/ 6263272 w 12192000"/>
              <a:gd name="connsiteY9281" fmla="*/ 1776000 h 6858000"/>
              <a:gd name="connsiteX9282" fmla="*/ 6262534 w 12192000"/>
              <a:gd name="connsiteY9282" fmla="*/ 1783689 h 6858000"/>
              <a:gd name="connsiteX9283" fmla="*/ 6254413 w 12192000"/>
              <a:gd name="connsiteY9283" fmla="*/ 1793807 h 6858000"/>
              <a:gd name="connsiteX9284" fmla="*/ 6230050 w 12192000"/>
              <a:gd name="connsiteY9284" fmla="*/ 1797855 h 6858000"/>
              <a:gd name="connsiteX9285" fmla="*/ 6228574 w 12192000"/>
              <a:gd name="connsiteY9285" fmla="*/ 1798259 h 6858000"/>
              <a:gd name="connsiteX9286" fmla="*/ 6197568 w 12192000"/>
              <a:gd name="connsiteY9286" fmla="*/ 1819709 h 6858000"/>
              <a:gd name="connsiteX9287" fmla="*/ 6188709 w 12192000"/>
              <a:gd name="connsiteY9287" fmla="*/ 1829827 h 6858000"/>
              <a:gd name="connsiteX9288" fmla="*/ 6190924 w 12192000"/>
              <a:gd name="connsiteY9288" fmla="*/ 1834279 h 6858000"/>
              <a:gd name="connsiteX9289" fmla="*/ 6181327 w 12192000"/>
              <a:gd name="connsiteY9289" fmla="*/ 1841564 h 6858000"/>
              <a:gd name="connsiteX9290" fmla="*/ 6159179 w 12192000"/>
              <a:gd name="connsiteY9290" fmla="*/ 1840349 h 6858000"/>
              <a:gd name="connsiteX9291" fmla="*/ 6150320 w 12192000"/>
              <a:gd name="connsiteY9291" fmla="*/ 1833874 h 6858000"/>
              <a:gd name="connsiteX9292" fmla="*/ 6120791 w 12192000"/>
              <a:gd name="connsiteY9292" fmla="*/ 1816471 h 6858000"/>
              <a:gd name="connsiteX9293" fmla="*/ 6113408 w 12192000"/>
              <a:gd name="connsiteY9293" fmla="*/ 1817281 h 6858000"/>
              <a:gd name="connsiteX9294" fmla="*/ 6106025 w 12192000"/>
              <a:gd name="connsiteY9294" fmla="*/ 1822947 h 6858000"/>
              <a:gd name="connsiteX9295" fmla="*/ 6097905 w 12192000"/>
              <a:gd name="connsiteY9295" fmla="*/ 1822947 h 6858000"/>
              <a:gd name="connsiteX9296" fmla="*/ 6085355 w 12192000"/>
              <a:gd name="connsiteY9296" fmla="*/ 1816066 h 6858000"/>
              <a:gd name="connsiteX9297" fmla="*/ 6074281 w 12192000"/>
              <a:gd name="connsiteY9297" fmla="*/ 1814852 h 6858000"/>
              <a:gd name="connsiteX9298" fmla="*/ 6068375 w 12192000"/>
              <a:gd name="connsiteY9298" fmla="*/ 1810805 h 6858000"/>
              <a:gd name="connsiteX9299" fmla="*/ 6063207 w 12192000"/>
              <a:gd name="connsiteY9299" fmla="*/ 1811210 h 6858000"/>
              <a:gd name="connsiteX9300" fmla="*/ 6045489 w 12192000"/>
              <a:gd name="connsiteY9300" fmla="*/ 1828208 h 6858000"/>
              <a:gd name="connsiteX9301" fmla="*/ 6034416 w 12192000"/>
              <a:gd name="connsiteY9301" fmla="*/ 1837921 h 6858000"/>
              <a:gd name="connsiteX9302" fmla="*/ 6032940 w 12192000"/>
              <a:gd name="connsiteY9302" fmla="*/ 1845206 h 6858000"/>
              <a:gd name="connsiteX9303" fmla="*/ 6029248 w 12192000"/>
              <a:gd name="connsiteY9303" fmla="*/ 1860990 h 6858000"/>
              <a:gd name="connsiteX9304" fmla="*/ 6032940 w 12192000"/>
              <a:gd name="connsiteY9304" fmla="*/ 1874345 h 6858000"/>
              <a:gd name="connsiteX9305" fmla="*/ 6033678 w 12192000"/>
              <a:gd name="connsiteY9305" fmla="*/ 1878797 h 6858000"/>
              <a:gd name="connsiteX9306" fmla="*/ 6034416 w 12192000"/>
              <a:gd name="connsiteY9306" fmla="*/ 1883654 h 6858000"/>
              <a:gd name="connsiteX9307" fmla="*/ 6026295 w 12192000"/>
              <a:gd name="connsiteY9307" fmla="*/ 1888510 h 6858000"/>
              <a:gd name="connsiteX9308" fmla="*/ 6029248 w 12192000"/>
              <a:gd name="connsiteY9308" fmla="*/ 1903080 h 6858000"/>
              <a:gd name="connsiteX9309" fmla="*/ 6027772 w 12192000"/>
              <a:gd name="connsiteY9309" fmla="*/ 1914412 h 6858000"/>
              <a:gd name="connsiteX9310" fmla="*/ 6022604 w 12192000"/>
              <a:gd name="connsiteY9310" fmla="*/ 1922911 h 6858000"/>
              <a:gd name="connsiteX9311" fmla="*/ 6004148 w 12192000"/>
              <a:gd name="connsiteY9311" fmla="*/ 1933434 h 6858000"/>
              <a:gd name="connsiteX9312" fmla="*/ 5995289 w 12192000"/>
              <a:gd name="connsiteY9312" fmla="*/ 1943147 h 6858000"/>
              <a:gd name="connsiteX9313" fmla="*/ 5979786 w 12192000"/>
              <a:gd name="connsiteY9313" fmla="*/ 1949218 h 6858000"/>
              <a:gd name="connsiteX9314" fmla="*/ 5960592 w 12192000"/>
              <a:gd name="connsiteY9314" fmla="*/ 1948408 h 6858000"/>
              <a:gd name="connsiteX9315" fmla="*/ 5948041 w 12192000"/>
              <a:gd name="connsiteY9315" fmla="*/ 1956502 h 6858000"/>
              <a:gd name="connsiteX9316" fmla="*/ 5936968 w 12192000"/>
              <a:gd name="connsiteY9316" fmla="*/ 1962168 h 6858000"/>
              <a:gd name="connsiteX9317" fmla="*/ 5942136 w 12192000"/>
              <a:gd name="connsiteY9317" fmla="*/ 1966216 h 6858000"/>
              <a:gd name="connsiteX9318" fmla="*/ 5939921 w 12192000"/>
              <a:gd name="connsiteY9318" fmla="*/ 1977143 h 6858000"/>
              <a:gd name="connsiteX9319" fmla="*/ 5932538 w 12192000"/>
              <a:gd name="connsiteY9319" fmla="*/ 1980785 h 6858000"/>
              <a:gd name="connsiteX9320" fmla="*/ 5931800 w 12192000"/>
              <a:gd name="connsiteY9320" fmla="*/ 1979976 h 6858000"/>
              <a:gd name="connsiteX9321" fmla="*/ 5933277 w 12192000"/>
              <a:gd name="connsiteY9321" fmla="*/ 1978357 h 6858000"/>
              <a:gd name="connsiteX9322" fmla="*/ 5928109 w 12192000"/>
              <a:gd name="connsiteY9322" fmla="*/ 1976738 h 6858000"/>
              <a:gd name="connsiteX9323" fmla="*/ 5914082 w 12192000"/>
              <a:gd name="connsiteY9323" fmla="*/ 1999402 h 6858000"/>
              <a:gd name="connsiteX9324" fmla="*/ 5903747 w 12192000"/>
              <a:gd name="connsiteY9324" fmla="*/ 2003854 h 6858000"/>
              <a:gd name="connsiteX9325" fmla="*/ 5884552 w 12192000"/>
              <a:gd name="connsiteY9325" fmla="*/ 2033398 h 6858000"/>
              <a:gd name="connsiteX9326" fmla="*/ 5878646 w 12192000"/>
              <a:gd name="connsiteY9326" fmla="*/ 2039874 h 6858000"/>
              <a:gd name="connsiteX9327" fmla="*/ 5886767 w 12192000"/>
              <a:gd name="connsiteY9327" fmla="*/ 2053229 h 6858000"/>
              <a:gd name="connsiteX9328" fmla="*/ 5888982 w 12192000"/>
              <a:gd name="connsiteY9328" fmla="*/ 2062133 h 6858000"/>
              <a:gd name="connsiteX9329" fmla="*/ 5897102 w 12192000"/>
              <a:gd name="connsiteY9329" fmla="*/ 2066180 h 6858000"/>
              <a:gd name="connsiteX9330" fmla="*/ 5908915 w 12192000"/>
              <a:gd name="connsiteY9330" fmla="*/ 2081559 h 6858000"/>
              <a:gd name="connsiteX9331" fmla="*/ 5898579 w 12192000"/>
              <a:gd name="connsiteY9331" fmla="*/ 2091272 h 6858000"/>
              <a:gd name="connsiteX9332" fmla="*/ 5881600 w 12192000"/>
              <a:gd name="connsiteY9332" fmla="*/ 2095319 h 6858000"/>
              <a:gd name="connsiteX9333" fmla="*/ 5882338 w 12192000"/>
              <a:gd name="connsiteY9333" fmla="*/ 2105842 h 6858000"/>
              <a:gd name="connsiteX9334" fmla="*/ 5866097 w 12192000"/>
              <a:gd name="connsiteY9334" fmla="*/ 2126482 h 6858000"/>
              <a:gd name="connsiteX9335" fmla="*/ 5864620 w 12192000"/>
              <a:gd name="connsiteY9335" fmla="*/ 2140243 h 6858000"/>
              <a:gd name="connsiteX9336" fmla="*/ 5868311 w 12192000"/>
              <a:gd name="connsiteY9336" fmla="*/ 2143885 h 6858000"/>
              <a:gd name="connsiteX9337" fmla="*/ 5864620 w 12192000"/>
              <a:gd name="connsiteY9337" fmla="*/ 2149956 h 6858000"/>
              <a:gd name="connsiteX9338" fmla="*/ 5847641 w 12192000"/>
              <a:gd name="connsiteY9338" fmla="*/ 2150361 h 6858000"/>
              <a:gd name="connsiteX9339" fmla="*/ 5817372 w 12192000"/>
              <a:gd name="connsiteY9339" fmla="*/ 2163716 h 6858000"/>
              <a:gd name="connsiteX9340" fmla="*/ 5817372 w 12192000"/>
              <a:gd name="connsiteY9340" fmla="*/ 2173025 h 6858000"/>
              <a:gd name="connsiteX9341" fmla="*/ 5805560 w 12192000"/>
              <a:gd name="connsiteY9341" fmla="*/ 2190428 h 6858000"/>
              <a:gd name="connsiteX9342" fmla="*/ 5795225 w 12192000"/>
              <a:gd name="connsiteY9342" fmla="*/ 2185976 h 6858000"/>
              <a:gd name="connsiteX9343" fmla="*/ 5785628 w 12192000"/>
              <a:gd name="connsiteY9343" fmla="*/ 2178286 h 6858000"/>
              <a:gd name="connsiteX9344" fmla="*/ 5780460 w 12192000"/>
              <a:gd name="connsiteY9344" fmla="*/ 2186380 h 6858000"/>
              <a:gd name="connsiteX9345" fmla="*/ 5773077 w 12192000"/>
              <a:gd name="connsiteY9345" fmla="*/ 2192451 h 6858000"/>
              <a:gd name="connsiteX9346" fmla="*/ 5764957 w 12192000"/>
              <a:gd name="connsiteY9346" fmla="*/ 2186785 h 6858000"/>
              <a:gd name="connsiteX9347" fmla="*/ 5756098 w 12192000"/>
              <a:gd name="connsiteY9347" fmla="*/ 2186380 h 6858000"/>
              <a:gd name="connsiteX9348" fmla="*/ 5752407 w 12192000"/>
              <a:gd name="connsiteY9348" fmla="*/ 2190023 h 6858000"/>
              <a:gd name="connsiteX9349" fmla="*/ 5739119 w 12192000"/>
              <a:gd name="connsiteY9349" fmla="*/ 2188809 h 6858000"/>
              <a:gd name="connsiteX9350" fmla="*/ 5718447 w 12192000"/>
              <a:gd name="connsiteY9350" fmla="*/ 2183547 h 6858000"/>
              <a:gd name="connsiteX9351" fmla="*/ 5710327 w 12192000"/>
              <a:gd name="connsiteY9351" fmla="*/ 2187595 h 6858000"/>
              <a:gd name="connsiteX9352" fmla="*/ 5692609 w 12192000"/>
              <a:gd name="connsiteY9352" fmla="*/ 2189618 h 6858000"/>
              <a:gd name="connsiteX9353" fmla="*/ 5677106 w 12192000"/>
              <a:gd name="connsiteY9353" fmla="*/ 2204188 h 6858000"/>
              <a:gd name="connsiteX9354" fmla="*/ 5658650 w 12192000"/>
              <a:gd name="connsiteY9354" fmla="*/ 2206211 h 6858000"/>
              <a:gd name="connsiteX9355" fmla="*/ 5651268 w 12192000"/>
              <a:gd name="connsiteY9355" fmla="*/ 2211877 h 6858000"/>
              <a:gd name="connsiteX9356" fmla="*/ 5651268 w 12192000"/>
              <a:gd name="connsiteY9356" fmla="*/ 2219567 h 6858000"/>
              <a:gd name="connsiteX9357" fmla="*/ 5636502 w 12192000"/>
              <a:gd name="connsiteY9357" fmla="*/ 2226852 h 6858000"/>
              <a:gd name="connsiteX9358" fmla="*/ 5620261 w 12192000"/>
              <a:gd name="connsiteY9358" fmla="*/ 2224424 h 6858000"/>
              <a:gd name="connsiteX9359" fmla="*/ 5604020 w 12192000"/>
              <a:gd name="connsiteY9359" fmla="*/ 2209044 h 6858000"/>
              <a:gd name="connsiteX9360" fmla="*/ 5594422 w 12192000"/>
              <a:gd name="connsiteY9360" fmla="*/ 2187999 h 6858000"/>
              <a:gd name="connsiteX9361" fmla="*/ 5596637 w 12192000"/>
              <a:gd name="connsiteY9361" fmla="*/ 2185166 h 6858000"/>
              <a:gd name="connsiteX9362" fmla="*/ 5575966 w 12192000"/>
              <a:gd name="connsiteY9362" fmla="*/ 2166954 h 6858000"/>
              <a:gd name="connsiteX9363" fmla="*/ 5561201 w 12192000"/>
              <a:gd name="connsiteY9363" fmla="*/ 2165740 h 6858000"/>
              <a:gd name="connsiteX9364" fmla="*/ 5553081 w 12192000"/>
              <a:gd name="connsiteY9364" fmla="*/ 2163716 h 6858000"/>
              <a:gd name="connsiteX9365" fmla="*/ 5553081 w 12192000"/>
              <a:gd name="connsiteY9365" fmla="*/ 2163311 h 6858000"/>
              <a:gd name="connsiteX9366" fmla="*/ 5550866 w 12192000"/>
              <a:gd name="connsiteY9366" fmla="*/ 2167359 h 6858000"/>
              <a:gd name="connsiteX9367" fmla="*/ 5537578 w 12192000"/>
              <a:gd name="connsiteY9367" fmla="*/ 2168168 h 6858000"/>
              <a:gd name="connsiteX9368" fmla="*/ 5522813 w 12192000"/>
              <a:gd name="connsiteY9368" fmla="*/ 2175858 h 6858000"/>
              <a:gd name="connsiteX9369" fmla="*/ 5513216 w 12192000"/>
              <a:gd name="connsiteY9369" fmla="*/ 2170596 h 6858000"/>
              <a:gd name="connsiteX9370" fmla="*/ 5492545 w 12192000"/>
              <a:gd name="connsiteY9370" fmla="*/ 2162907 h 6858000"/>
              <a:gd name="connsiteX9371" fmla="*/ 5477780 w 12192000"/>
              <a:gd name="connsiteY9371" fmla="*/ 2172620 h 6858000"/>
              <a:gd name="connsiteX9372" fmla="*/ 5474089 w 12192000"/>
              <a:gd name="connsiteY9372" fmla="*/ 2169787 h 6858000"/>
              <a:gd name="connsiteX9373" fmla="*/ 5477780 w 12192000"/>
              <a:gd name="connsiteY9373" fmla="*/ 2164526 h 6858000"/>
              <a:gd name="connsiteX9374" fmla="*/ 5482948 w 12192000"/>
              <a:gd name="connsiteY9374" fmla="*/ 2147123 h 6858000"/>
              <a:gd name="connsiteX9375" fmla="*/ 5482210 w 12192000"/>
              <a:gd name="connsiteY9375" fmla="*/ 2122840 h 6858000"/>
              <a:gd name="connsiteX9376" fmla="*/ 5487377 w 12192000"/>
              <a:gd name="connsiteY9376" fmla="*/ 2111913 h 6858000"/>
              <a:gd name="connsiteX9377" fmla="*/ 5483686 w 12192000"/>
              <a:gd name="connsiteY9377" fmla="*/ 2099772 h 6858000"/>
              <a:gd name="connsiteX9378" fmla="*/ 5488854 w 12192000"/>
              <a:gd name="connsiteY9378" fmla="*/ 2093701 h 6858000"/>
              <a:gd name="connsiteX9379" fmla="*/ 5476304 w 12192000"/>
              <a:gd name="connsiteY9379" fmla="*/ 2093296 h 6858000"/>
              <a:gd name="connsiteX9380" fmla="*/ 5468921 w 12192000"/>
              <a:gd name="connsiteY9380" fmla="*/ 2099772 h 6858000"/>
              <a:gd name="connsiteX9381" fmla="*/ 5463753 w 12192000"/>
              <a:gd name="connsiteY9381" fmla="*/ 2095319 h 6858000"/>
              <a:gd name="connsiteX9382" fmla="*/ 5464492 w 12192000"/>
              <a:gd name="connsiteY9382" fmla="*/ 2085606 h 6858000"/>
              <a:gd name="connsiteX9383" fmla="*/ 5479256 w 12192000"/>
              <a:gd name="connsiteY9383" fmla="*/ 2079131 h 6858000"/>
              <a:gd name="connsiteX9384" fmla="*/ 5477042 w 12192000"/>
              <a:gd name="connsiteY9384" fmla="*/ 2074274 h 6858000"/>
              <a:gd name="connsiteX9385" fmla="*/ 5478518 w 12192000"/>
              <a:gd name="connsiteY9385" fmla="*/ 2068204 h 6858000"/>
              <a:gd name="connsiteX9386" fmla="*/ 5468183 w 12192000"/>
              <a:gd name="connsiteY9386" fmla="*/ 2074274 h 6858000"/>
              <a:gd name="connsiteX9387" fmla="*/ 5463015 w 12192000"/>
              <a:gd name="connsiteY9387" fmla="*/ 2080750 h 6858000"/>
              <a:gd name="connsiteX9388" fmla="*/ 5453418 w 12192000"/>
              <a:gd name="connsiteY9388" fmla="*/ 2080750 h 6858000"/>
              <a:gd name="connsiteX9389" fmla="*/ 5452680 w 12192000"/>
              <a:gd name="connsiteY9389" fmla="*/ 2074274 h 6858000"/>
              <a:gd name="connsiteX9390" fmla="*/ 5459324 w 12192000"/>
              <a:gd name="connsiteY9390" fmla="*/ 2047158 h 6858000"/>
              <a:gd name="connsiteX9391" fmla="*/ 5472612 w 12192000"/>
              <a:gd name="connsiteY9391" fmla="*/ 2029756 h 6858000"/>
              <a:gd name="connsiteX9392" fmla="*/ 5472612 w 12192000"/>
              <a:gd name="connsiteY9392" fmla="*/ 2021257 h 6858000"/>
              <a:gd name="connsiteX9393" fmla="*/ 5483686 w 12192000"/>
              <a:gd name="connsiteY9393" fmla="*/ 2006282 h 6858000"/>
              <a:gd name="connsiteX9394" fmla="*/ 5484425 w 12192000"/>
              <a:gd name="connsiteY9394" fmla="*/ 1991308 h 6858000"/>
              <a:gd name="connsiteX9395" fmla="*/ 5491069 w 12192000"/>
              <a:gd name="connsiteY9395" fmla="*/ 1979571 h 6858000"/>
              <a:gd name="connsiteX9396" fmla="*/ 5496236 w 12192000"/>
              <a:gd name="connsiteY9396" fmla="*/ 1973096 h 6858000"/>
              <a:gd name="connsiteX9397" fmla="*/ 5488854 w 12192000"/>
              <a:gd name="connsiteY9397" fmla="*/ 1965406 h 6858000"/>
              <a:gd name="connsiteX9398" fmla="*/ 5492545 w 12192000"/>
              <a:gd name="connsiteY9398" fmla="*/ 1952455 h 6858000"/>
              <a:gd name="connsiteX9399" fmla="*/ 5491069 w 12192000"/>
              <a:gd name="connsiteY9399" fmla="*/ 1948003 h 6858000"/>
              <a:gd name="connsiteX9400" fmla="*/ 5494022 w 12192000"/>
              <a:gd name="connsiteY9400" fmla="*/ 1918864 h 6858000"/>
              <a:gd name="connsiteX9401" fmla="*/ 5486639 w 12192000"/>
              <a:gd name="connsiteY9401" fmla="*/ 1903485 h 6858000"/>
              <a:gd name="connsiteX9402" fmla="*/ 5485901 w 12192000"/>
              <a:gd name="connsiteY9402" fmla="*/ 1893772 h 6858000"/>
              <a:gd name="connsiteX9403" fmla="*/ 5485163 w 12192000"/>
              <a:gd name="connsiteY9403" fmla="*/ 1891343 h 6858000"/>
              <a:gd name="connsiteX9404" fmla="*/ 5496974 w 12192000"/>
              <a:gd name="connsiteY9404" fmla="*/ 1882035 h 6858000"/>
              <a:gd name="connsiteX9405" fmla="*/ 5488854 w 12192000"/>
              <a:gd name="connsiteY9405" fmla="*/ 1880416 h 6858000"/>
              <a:gd name="connsiteX9406" fmla="*/ 5494759 w 12192000"/>
              <a:gd name="connsiteY9406" fmla="*/ 1874750 h 6858000"/>
              <a:gd name="connsiteX9407" fmla="*/ 5491069 w 12192000"/>
              <a:gd name="connsiteY9407" fmla="*/ 1871512 h 6858000"/>
              <a:gd name="connsiteX9408" fmla="*/ 5493284 w 12192000"/>
              <a:gd name="connsiteY9408" fmla="*/ 1861799 h 6858000"/>
              <a:gd name="connsiteX9409" fmla="*/ 5485163 w 12192000"/>
              <a:gd name="connsiteY9409" fmla="*/ 1868679 h 6858000"/>
              <a:gd name="connsiteX9410" fmla="*/ 5481471 w 12192000"/>
              <a:gd name="connsiteY9410" fmla="*/ 1867060 h 6858000"/>
              <a:gd name="connsiteX9411" fmla="*/ 5483686 w 12192000"/>
              <a:gd name="connsiteY9411" fmla="*/ 1854514 h 6858000"/>
              <a:gd name="connsiteX9412" fmla="*/ 5479995 w 12192000"/>
              <a:gd name="connsiteY9412" fmla="*/ 1852491 h 6858000"/>
              <a:gd name="connsiteX9413" fmla="*/ 5479995 w 12192000"/>
              <a:gd name="connsiteY9413" fmla="*/ 1847229 h 6858000"/>
              <a:gd name="connsiteX9414" fmla="*/ 5474089 w 12192000"/>
              <a:gd name="connsiteY9414" fmla="*/ 1849658 h 6858000"/>
              <a:gd name="connsiteX9415" fmla="*/ 5469659 w 12192000"/>
              <a:gd name="connsiteY9415" fmla="*/ 1839945 h 6858000"/>
              <a:gd name="connsiteX9416" fmla="*/ 5474827 w 12192000"/>
              <a:gd name="connsiteY9416" fmla="*/ 1829827 h 6858000"/>
              <a:gd name="connsiteX9417" fmla="*/ 5493284 w 12192000"/>
              <a:gd name="connsiteY9417" fmla="*/ 1823351 h 6858000"/>
              <a:gd name="connsiteX9418" fmla="*/ 5499927 w 12192000"/>
              <a:gd name="connsiteY9418" fmla="*/ 1826184 h 6858000"/>
              <a:gd name="connsiteX9419" fmla="*/ 5515430 w 12192000"/>
              <a:gd name="connsiteY9419" fmla="*/ 1824565 h 6858000"/>
              <a:gd name="connsiteX9420" fmla="*/ 5523551 w 12192000"/>
              <a:gd name="connsiteY9420" fmla="*/ 1819304 h 6858000"/>
              <a:gd name="connsiteX9421" fmla="*/ 5516907 w 12192000"/>
              <a:gd name="connsiteY9421" fmla="*/ 1815662 h 6858000"/>
              <a:gd name="connsiteX9422" fmla="*/ 5516169 w 12192000"/>
              <a:gd name="connsiteY9422" fmla="*/ 1809186 h 6858000"/>
              <a:gd name="connsiteX9423" fmla="*/ 5533886 w 12192000"/>
              <a:gd name="connsiteY9423" fmla="*/ 1799878 h 6858000"/>
              <a:gd name="connsiteX9424" fmla="*/ 5536840 w 12192000"/>
              <a:gd name="connsiteY9424" fmla="*/ 1803116 h 6858000"/>
              <a:gd name="connsiteX9425" fmla="*/ 5544222 w 12192000"/>
              <a:gd name="connsiteY9425" fmla="*/ 1798259 h 6858000"/>
              <a:gd name="connsiteX9426" fmla="*/ 5556772 w 12192000"/>
              <a:gd name="connsiteY9426" fmla="*/ 1800687 h 6858000"/>
              <a:gd name="connsiteX9427" fmla="*/ 5567107 w 12192000"/>
              <a:gd name="connsiteY9427" fmla="*/ 1812829 h 6858000"/>
              <a:gd name="connsiteX9428" fmla="*/ 5575966 w 12192000"/>
              <a:gd name="connsiteY9428" fmla="*/ 1805544 h 6858000"/>
              <a:gd name="connsiteX9429" fmla="*/ 5586302 w 12192000"/>
              <a:gd name="connsiteY9429" fmla="*/ 1805544 h 6858000"/>
              <a:gd name="connsiteX9430" fmla="*/ 5598114 w 12192000"/>
              <a:gd name="connsiteY9430" fmla="*/ 1810400 h 6858000"/>
              <a:gd name="connsiteX9431" fmla="*/ 5610664 w 12192000"/>
              <a:gd name="connsiteY9431" fmla="*/ 1805544 h 6858000"/>
              <a:gd name="connsiteX9432" fmla="*/ 5626906 w 12192000"/>
              <a:gd name="connsiteY9432" fmla="*/ 1801092 h 6858000"/>
              <a:gd name="connsiteX9433" fmla="*/ 5629858 w 12192000"/>
              <a:gd name="connsiteY9433" fmla="*/ 1805544 h 6858000"/>
              <a:gd name="connsiteX9434" fmla="*/ 5643147 w 12192000"/>
              <a:gd name="connsiteY9434" fmla="*/ 1812019 h 6858000"/>
              <a:gd name="connsiteX9435" fmla="*/ 5678583 w 12192000"/>
              <a:gd name="connsiteY9435" fmla="*/ 1817281 h 6858000"/>
              <a:gd name="connsiteX9436" fmla="*/ 5694824 w 12192000"/>
              <a:gd name="connsiteY9436" fmla="*/ 1820518 h 6858000"/>
              <a:gd name="connsiteX9437" fmla="*/ 5718447 w 12192000"/>
              <a:gd name="connsiteY9437" fmla="*/ 1811210 h 6858000"/>
              <a:gd name="connsiteX9438" fmla="*/ 5736903 w 12192000"/>
              <a:gd name="connsiteY9438" fmla="*/ 1812829 h 6858000"/>
              <a:gd name="connsiteX9439" fmla="*/ 5739857 w 12192000"/>
              <a:gd name="connsiteY9439" fmla="*/ 1820114 h 6858000"/>
              <a:gd name="connsiteX9440" fmla="*/ 5757575 w 12192000"/>
              <a:gd name="connsiteY9440" fmla="*/ 1822947 h 6858000"/>
              <a:gd name="connsiteX9441" fmla="*/ 5767172 w 12192000"/>
              <a:gd name="connsiteY9441" fmla="*/ 1814852 h 6858000"/>
              <a:gd name="connsiteX9442" fmla="*/ 5775293 w 12192000"/>
              <a:gd name="connsiteY9442" fmla="*/ 1814852 h 6858000"/>
              <a:gd name="connsiteX9443" fmla="*/ 5801869 w 12192000"/>
              <a:gd name="connsiteY9443" fmla="*/ 1829017 h 6858000"/>
              <a:gd name="connsiteX9444" fmla="*/ 5807037 w 12192000"/>
              <a:gd name="connsiteY9444" fmla="*/ 1822542 h 6858000"/>
              <a:gd name="connsiteX9445" fmla="*/ 5813681 w 12192000"/>
              <a:gd name="connsiteY9445" fmla="*/ 1821732 h 6858000"/>
              <a:gd name="connsiteX9446" fmla="*/ 5818111 w 12192000"/>
              <a:gd name="connsiteY9446" fmla="*/ 1819304 h 6858000"/>
              <a:gd name="connsiteX9447" fmla="*/ 5829923 w 12192000"/>
              <a:gd name="connsiteY9447" fmla="*/ 1812829 h 6858000"/>
              <a:gd name="connsiteX9448" fmla="*/ 5838782 w 12192000"/>
              <a:gd name="connsiteY9448" fmla="*/ 1785713 h 6858000"/>
              <a:gd name="connsiteX9449" fmla="*/ 5841734 w 12192000"/>
              <a:gd name="connsiteY9449" fmla="*/ 1754550 h 6858000"/>
              <a:gd name="connsiteX9450" fmla="*/ 5847641 w 12192000"/>
              <a:gd name="connsiteY9450" fmla="*/ 1750098 h 6858000"/>
              <a:gd name="connsiteX9451" fmla="*/ 5840258 w 12192000"/>
              <a:gd name="connsiteY9451" fmla="*/ 1745241 h 6858000"/>
              <a:gd name="connsiteX9452" fmla="*/ 5839519 w 12192000"/>
              <a:gd name="connsiteY9452" fmla="*/ 1728648 h 6858000"/>
              <a:gd name="connsiteX9453" fmla="*/ 5844687 w 12192000"/>
              <a:gd name="connsiteY9453" fmla="*/ 1705580 h 6858000"/>
              <a:gd name="connsiteX9454" fmla="*/ 5849117 w 12192000"/>
              <a:gd name="connsiteY9454" fmla="*/ 1702342 h 6858000"/>
              <a:gd name="connsiteX9455" fmla="*/ 5859452 w 12192000"/>
              <a:gd name="connsiteY9455" fmla="*/ 1707198 h 6858000"/>
              <a:gd name="connsiteX9456" fmla="*/ 5863144 w 12192000"/>
              <a:gd name="connsiteY9456" fmla="*/ 1718530 h 6858000"/>
              <a:gd name="connsiteX9457" fmla="*/ 5875693 w 12192000"/>
              <a:gd name="connsiteY9457" fmla="*/ 1729862 h 6858000"/>
              <a:gd name="connsiteX9458" fmla="*/ 5863882 w 12192000"/>
              <a:gd name="connsiteY9458" fmla="*/ 1703960 h 6858000"/>
              <a:gd name="connsiteX9459" fmla="*/ 5849117 w 12192000"/>
              <a:gd name="connsiteY9459" fmla="*/ 1693033 h 6858000"/>
              <a:gd name="connsiteX9460" fmla="*/ 5840996 w 12192000"/>
              <a:gd name="connsiteY9460" fmla="*/ 1691414 h 6858000"/>
              <a:gd name="connsiteX9461" fmla="*/ 5843211 w 12192000"/>
              <a:gd name="connsiteY9461" fmla="*/ 1683320 h 6858000"/>
              <a:gd name="connsiteX9462" fmla="*/ 5845426 w 12192000"/>
              <a:gd name="connsiteY9462" fmla="*/ 1682511 h 6858000"/>
              <a:gd name="connsiteX9463" fmla="*/ 5849117 w 12192000"/>
              <a:gd name="connsiteY9463" fmla="*/ 1673202 h 6858000"/>
              <a:gd name="connsiteX9464" fmla="*/ 5844687 w 12192000"/>
              <a:gd name="connsiteY9464" fmla="*/ 1666727 h 6858000"/>
              <a:gd name="connsiteX9465" fmla="*/ 5844687 w 12192000"/>
              <a:gd name="connsiteY9465" fmla="*/ 1658632 h 6858000"/>
              <a:gd name="connsiteX9466" fmla="*/ 5832875 w 12192000"/>
              <a:gd name="connsiteY9466" fmla="*/ 1652562 h 6858000"/>
              <a:gd name="connsiteX9467" fmla="*/ 5821064 w 12192000"/>
              <a:gd name="connsiteY9467" fmla="*/ 1650538 h 6858000"/>
              <a:gd name="connsiteX9468" fmla="*/ 5808513 w 12192000"/>
              <a:gd name="connsiteY9468" fmla="*/ 1636373 h 6858000"/>
              <a:gd name="connsiteX9469" fmla="*/ 5800393 w 12192000"/>
              <a:gd name="connsiteY9469" fmla="*/ 1635564 h 6858000"/>
              <a:gd name="connsiteX9470" fmla="*/ 5798178 w 12192000"/>
              <a:gd name="connsiteY9470" fmla="*/ 1629493 h 6858000"/>
              <a:gd name="connsiteX9471" fmla="*/ 5803346 w 12192000"/>
              <a:gd name="connsiteY9471" fmla="*/ 1621803 h 6858000"/>
              <a:gd name="connsiteX9472" fmla="*/ 5801131 w 12192000"/>
              <a:gd name="connsiteY9472" fmla="*/ 1612900 h 6858000"/>
              <a:gd name="connsiteX9473" fmla="*/ 5795963 w 12192000"/>
              <a:gd name="connsiteY9473" fmla="*/ 1610876 h 6858000"/>
              <a:gd name="connsiteX9474" fmla="*/ 5801869 w 12192000"/>
              <a:gd name="connsiteY9474" fmla="*/ 1603591 h 6858000"/>
              <a:gd name="connsiteX9475" fmla="*/ 5810728 w 12192000"/>
              <a:gd name="connsiteY9475" fmla="*/ 1603187 h 6858000"/>
              <a:gd name="connsiteX9476" fmla="*/ 5818111 w 12192000"/>
              <a:gd name="connsiteY9476" fmla="*/ 1607234 h 6858000"/>
              <a:gd name="connsiteX9477" fmla="*/ 5812205 w 12192000"/>
              <a:gd name="connsiteY9477" fmla="*/ 1599139 h 6858000"/>
              <a:gd name="connsiteX9478" fmla="*/ 5801869 w 12192000"/>
              <a:gd name="connsiteY9478" fmla="*/ 1598330 h 6858000"/>
              <a:gd name="connsiteX9479" fmla="*/ 5792272 w 12192000"/>
              <a:gd name="connsiteY9479" fmla="*/ 1603591 h 6858000"/>
              <a:gd name="connsiteX9480" fmla="*/ 5786366 w 12192000"/>
              <a:gd name="connsiteY9480" fmla="*/ 1603591 h 6858000"/>
              <a:gd name="connsiteX9481" fmla="*/ 5781936 w 12192000"/>
              <a:gd name="connsiteY9481" fmla="*/ 1596711 h 6858000"/>
              <a:gd name="connsiteX9482" fmla="*/ 5785628 w 12192000"/>
              <a:gd name="connsiteY9482" fmla="*/ 1587807 h 6858000"/>
              <a:gd name="connsiteX9483" fmla="*/ 5780460 w 12192000"/>
              <a:gd name="connsiteY9483" fmla="*/ 1583356 h 6858000"/>
              <a:gd name="connsiteX9484" fmla="*/ 5772339 w 12192000"/>
              <a:gd name="connsiteY9484" fmla="*/ 1587807 h 6858000"/>
              <a:gd name="connsiteX9485" fmla="*/ 5770124 w 12192000"/>
              <a:gd name="connsiteY9485" fmla="*/ 1584570 h 6858000"/>
              <a:gd name="connsiteX9486" fmla="*/ 5771601 w 12192000"/>
              <a:gd name="connsiteY9486" fmla="*/ 1579308 h 6858000"/>
              <a:gd name="connsiteX9487" fmla="*/ 5767172 w 12192000"/>
              <a:gd name="connsiteY9487" fmla="*/ 1578499 h 6858000"/>
              <a:gd name="connsiteX9488" fmla="*/ 5759051 w 12192000"/>
              <a:gd name="connsiteY9488" fmla="*/ 1584974 h 6858000"/>
              <a:gd name="connsiteX9489" fmla="*/ 5747978 w 12192000"/>
              <a:gd name="connsiteY9489" fmla="*/ 1578499 h 6858000"/>
              <a:gd name="connsiteX9490" fmla="*/ 5741333 w 12192000"/>
              <a:gd name="connsiteY9490" fmla="*/ 1578499 h 6858000"/>
              <a:gd name="connsiteX9491" fmla="*/ 5738380 w 12192000"/>
              <a:gd name="connsiteY9491" fmla="*/ 1573238 h 6858000"/>
              <a:gd name="connsiteX9492" fmla="*/ 5722139 w 12192000"/>
              <a:gd name="connsiteY9492" fmla="*/ 1567167 h 6858000"/>
              <a:gd name="connsiteX9493" fmla="*/ 5716233 w 12192000"/>
              <a:gd name="connsiteY9493" fmla="*/ 1568381 h 6858000"/>
              <a:gd name="connsiteX9494" fmla="*/ 5709588 w 12192000"/>
              <a:gd name="connsiteY9494" fmla="*/ 1566358 h 6858000"/>
              <a:gd name="connsiteX9495" fmla="*/ 5699253 w 12192000"/>
              <a:gd name="connsiteY9495" fmla="*/ 1572833 h 6858000"/>
              <a:gd name="connsiteX9496" fmla="*/ 5699991 w 12192000"/>
              <a:gd name="connsiteY9496" fmla="*/ 1567167 h 6858000"/>
              <a:gd name="connsiteX9497" fmla="*/ 5696301 w 12192000"/>
              <a:gd name="connsiteY9497" fmla="*/ 1557454 h 6858000"/>
              <a:gd name="connsiteX9498" fmla="*/ 5687442 w 12192000"/>
              <a:gd name="connsiteY9498" fmla="*/ 1557454 h 6858000"/>
              <a:gd name="connsiteX9499" fmla="*/ 5687442 w 12192000"/>
              <a:gd name="connsiteY9499" fmla="*/ 1555026 h 6858000"/>
              <a:gd name="connsiteX9500" fmla="*/ 5696301 w 12192000"/>
              <a:gd name="connsiteY9500" fmla="*/ 1551788 h 6858000"/>
              <a:gd name="connsiteX9501" fmla="*/ 5702206 w 12192000"/>
              <a:gd name="connsiteY9501" fmla="*/ 1549764 h 6858000"/>
              <a:gd name="connsiteX9502" fmla="*/ 5700730 w 12192000"/>
              <a:gd name="connsiteY9502" fmla="*/ 1544098 h 6858000"/>
              <a:gd name="connsiteX9503" fmla="*/ 5694824 w 12192000"/>
              <a:gd name="connsiteY9503" fmla="*/ 1542075 h 6858000"/>
              <a:gd name="connsiteX9504" fmla="*/ 5691871 w 12192000"/>
              <a:gd name="connsiteY9504" fmla="*/ 1548550 h 6858000"/>
              <a:gd name="connsiteX9505" fmla="*/ 5688180 w 12192000"/>
              <a:gd name="connsiteY9505" fmla="*/ 1539647 h 6858000"/>
              <a:gd name="connsiteX9506" fmla="*/ 5694085 w 12192000"/>
              <a:gd name="connsiteY9506" fmla="*/ 1539242 h 6858000"/>
              <a:gd name="connsiteX9507" fmla="*/ 5702944 w 12192000"/>
              <a:gd name="connsiteY9507" fmla="*/ 1540861 h 6858000"/>
              <a:gd name="connsiteX9508" fmla="*/ 5700730 w 12192000"/>
              <a:gd name="connsiteY9508" fmla="*/ 1537623 h 6858000"/>
              <a:gd name="connsiteX9509" fmla="*/ 5692609 w 12192000"/>
              <a:gd name="connsiteY9509" fmla="*/ 1535195 h 6858000"/>
              <a:gd name="connsiteX9510" fmla="*/ 5683750 w 12192000"/>
              <a:gd name="connsiteY9510" fmla="*/ 1538028 h 6858000"/>
              <a:gd name="connsiteX9511" fmla="*/ 5680059 w 12192000"/>
              <a:gd name="connsiteY9511" fmla="*/ 1532362 h 6858000"/>
              <a:gd name="connsiteX9512" fmla="*/ 5686703 w 12192000"/>
              <a:gd name="connsiteY9512" fmla="*/ 1524672 h 6858000"/>
              <a:gd name="connsiteX9513" fmla="*/ 5701468 w 12192000"/>
              <a:gd name="connsiteY9513" fmla="*/ 1523863 h 6858000"/>
              <a:gd name="connsiteX9514" fmla="*/ 5708112 w 12192000"/>
              <a:gd name="connsiteY9514" fmla="*/ 1517792 h 6858000"/>
              <a:gd name="connsiteX9515" fmla="*/ 5718447 w 12192000"/>
              <a:gd name="connsiteY9515" fmla="*/ 1516982 h 6858000"/>
              <a:gd name="connsiteX9516" fmla="*/ 5722877 w 12192000"/>
              <a:gd name="connsiteY9516" fmla="*/ 1519815 h 6858000"/>
              <a:gd name="connsiteX9517" fmla="*/ 5728783 w 12192000"/>
              <a:gd name="connsiteY9517" fmla="*/ 1514959 h 6858000"/>
              <a:gd name="connsiteX9518" fmla="*/ 5733950 w 12192000"/>
              <a:gd name="connsiteY9518" fmla="*/ 1517387 h 6858000"/>
              <a:gd name="connsiteX9519" fmla="*/ 5742809 w 12192000"/>
              <a:gd name="connsiteY9519" fmla="*/ 1509698 h 6858000"/>
              <a:gd name="connsiteX9520" fmla="*/ 5754621 w 12192000"/>
              <a:gd name="connsiteY9520" fmla="*/ 1507269 h 6858000"/>
              <a:gd name="connsiteX9521" fmla="*/ 5762742 w 12192000"/>
              <a:gd name="connsiteY9521" fmla="*/ 1509698 h 6858000"/>
              <a:gd name="connsiteX9522" fmla="*/ 5776769 w 12192000"/>
              <a:gd name="connsiteY9522" fmla="*/ 1526696 h 6858000"/>
              <a:gd name="connsiteX9523" fmla="*/ 5787842 w 12192000"/>
              <a:gd name="connsiteY9523" fmla="*/ 1518197 h 6858000"/>
              <a:gd name="connsiteX9524" fmla="*/ 5790795 w 12192000"/>
              <a:gd name="connsiteY9524" fmla="*/ 1521434 h 6858000"/>
              <a:gd name="connsiteX9525" fmla="*/ 5799654 w 12192000"/>
              <a:gd name="connsiteY9525" fmla="*/ 1519411 h 6858000"/>
              <a:gd name="connsiteX9526" fmla="*/ 5807037 w 12192000"/>
              <a:gd name="connsiteY9526" fmla="*/ 1521030 h 6858000"/>
              <a:gd name="connsiteX9527" fmla="*/ 5814419 w 12192000"/>
              <a:gd name="connsiteY9527" fmla="*/ 1518601 h 6858000"/>
              <a:gd name="connsiteX9528" fmla="*/ 5831399 w 12192000"/>
              <a:gd name="connsiteY9528" fmla="*/ 1520625 h 6858000"/>
              <a:gd name="connsiteX9529" fmla="*/ 5830660 w 12192000"/>
              <a:gd name="connsiteY9529" fmla="*/ 1512531 h 6858000"/>
              <a:gd name="connsiteX9530" fmla="*/ 5825493 w 12192000"/>
              <a:gd name="connsiteY9530" fmla="*/ 1506460 h 6858000"/>
              <a:gd name="connsiteX9531" fmla="*/ 5826970 w 12192000"/>
              <a:gd name="connsiteY9531" fmla="*/ 1499580 h 6858000"/>
              <a:gd name="connsiteX9532" fmla="*/ 5824754 w 12192000"/>
              <a:gd name="connsiteY9532" fmla="*/ 1492700 h 6858000"/>
              <a:gd name="connsiteX9533" fmla="*/ 5827708 w 12192000"/>
              <a:gd name="connsiteY9533" fmla="*/ 1487843 h 6858000"/>
              <a:gd name="connsiteX9534" fmla="*/ 5811467 w 12192000"/>
              <a:gd name="connsiteY9534" fmla="*/ 1473678 h 6858000"/>
              <a:gd name="connsiteX9535" fmla="*/ 5812943 w 12192000"/>
              <a:gd name="connsiteY9535" fmla="*/ 1469226 h 6858000"/>
              <a:gd name="connsiteX9536" fmla="*/ 5809990 w 12192000"/>
              <a:gd name="connsiteY9536" fmla="*/ 1458703 h 6858000"/>
              <a:gd name="connsiteX9537" fmla="*/ 5815157 w 12192000"/>
              <a:gd name="connsiteY9537" fmla="*/ 1460727 h 6858000"/>
              <a:gd name="connsiteX9538" fmla="*/ 5826970 w 12192000"/>
              <a:gd name="connsiteY9538" fmla="*/ 1461132 h 6858000"/>
              <a:gd name="connsiteX9539" fmla="*/ 5835090 w 12192000"/>
              <a:gd name="connsiteY9539" fmla="*/ 1458299 h 6858000"/>
              <a:gd name="connsiteX9540" fmla="*/ 5843211 w 12192000"/>
              <a:gd name="connsiteY9540" fmla="*/ 1461941 h 6858000"/>
              <a:gd name="connsiteX9541" fmla="*/ 5840258 w 12192000"/>
              <a:gd name="connsiteY9541" fmla="*/ 1469226 h 6858000"/>
              <a:gd name="connsiteX9542" fmla="*/ 5846164 w 12192000"/>
              <a:gd name="connsiteY9542" fmla="*/ 1473678 h 6858000"/>
              <a:gd name="connsiteX9543" fmla="*/ 5849117 w 12192000"/>
              <a:gd name="connsiteY9543" fmla="*/ 1480153 h 6858000"/>
              <a:gd name="connsiteX9544" fmla="*/ 5856499 w 12192000"/>
              <a:gd name="connsiteY9544" fmla="*/ 1476106 h 6858000"/>
              <a:gd name="connsiteX9545" fmla="*/ 5865358 w 12192000"/>
              <a:gd name="connsiteY9545" fmla="*/ 1480558 h 6858000"/>
              <a:gd name="connsiteX9546" fmla="*/ 5884552 w 12192000"/>
              <a:gd name="connsiteY9546" fmla="*/ 1482986 h 6858000"/>
              <a:gd name="connsiteX9547" fmla="*/ 5899318 w 12192000"/>
              <a:gd name="connsiteY9547" fmla="*/ 1480153 h 6858000"/>
              <a:gd name="connsiteX9548" fmla="*/ 5910391 w 12192000"/>
              <a:gd name="connsiteY9548" fmla="*/ 1472464 h 6858000"/>
              <a:gd name="connsiteX9549" fmla="*/ 5902270 w 12192000"/>
              <a:gd name="connsiteY9549" fmla="*/ 1469631 h 6858000"/>
              <a:gd name="connsiteX9550" fmla="*/ 5898579 w 12192000"/>
              <a:gd name="connsiteY9550" fmla="*/ 1463965 h 6858000"/>
              <a:gd name="connsiteX9551" fmla="*/ 5903008 w 12192000"/>
              <a:gd name="connsiteY9551" fmla="*/ 1455870 h 6858000"/>
              <a:gd name="connsiteX9552" fmla="*/ 5922203 w 12192000"/>
              <a:gd name="connsiteY9552" fmla="*/ 1446562 h 6858000"/>
              <a:gd name="connsiteX9553" fmla="*/ 5931062 w 12192000"/>
              <a:gd name="connsiteY9553" fmla="*/ 1449395 h 6858000"/>
              <a:gd name="connsiteX9554" fmla="*/ 5939182 w 12192000"/>
              <a:gd name="connsiteY9554" fmla="*/ 1448990 h 6858000"/>
              <a:gd name="connsiteX9555" fmla="*/ 5955424 w 12192000"/>
              <a:gd name="connsiteY9555" fmla="*/ 1444943 h 6858000"/>
              <a:gd name="connsiteX9556" fmla="*/ 5955424 w 12192000"/>
              <a:gd name="connsiteY9556" fmla="*/ 1439277 h 6858000"/>
              <a:gd name="connsiteX9557" fmla="*/ 5969451 w 12192000"/>
              <a:gd name="connsiteY9557" fmla="*/ 1426326 h 6858000"/>
              <a:gd name="connsiteX9558" fmla="*/ 5972403 w 12192000"/>
              <a:gd name="connsiteY9558" fmla="*/ 1409328 h 6858000"/>
              <a:gd name="connsiteX9559" fmla="*/ 5970189 w 12192000"/>
              <a:gd name="connsiteY9559" fmla="*/ 1398806 h 6858000"/>
              <a:gd name="connsiteX9560" fmla="*/ 5973880 w 12192000"/>
              <a:gd name="connsiteY9560" fmla="*/ 1389497 h 6858000"/>
              <a:gd name="connsiteX9561" fmla="*/ 5987907 w 12192000"/>
              <a:gd name="connsiteY9561" fmla="*/ 1381808 h 6858000"/>
              <a:gd name="connsiteX9562" fmla="*/ 5992336 w 12192000"/>
              <a:gd name="connsiteY9562" fmla="*/ 1385046 h 6858000"/>
              <a:gd name="connsiteX9563" fmla="*/ 6010054 w 12192000"/>
              <a:gd name="connsiteY9563" fmla="*/ 1379379 h 6858000"/>
              <a:gd name="connsiteX9564" fmla="*/ 6011530 w 12192000"/>
              <a:gd name="connsiteY9564" fmla="*/ 1376951 h 6858000"/>
              <a:gd name="connsiteX9565" fmla="*/ 6018174 w 12192000"/>
              <a:gd name="connsiteY9565" fmla="*/ 1365619 h 6858000"/>
              <a:gd name="connsiteX9566" fmla="*/ 6028510 w 12192000"/>
              <a:gd name="connsiteY9566" fmla="*/ 1358334 h 6858000"/>
              <a:gd name="connsiteX9567" fmla="*/ 6028510 w 12192000"/>
              <a:gd name="connsiteY9567" fmla="*/ 1357930 h 6858000"/>
              <a:gd name="connsiteX9568" fmla="*/ 6037369 w 12192000"/>
              <a:gd name="connsiteY9568" fmla="*/ 1357930 h 6858000"/>
              <a:gd name="connsiteX9569" fmla="*/ 6050658 w 12192000"/>
              <a:gd name="connsiteY9569" fmla="*/ 1362381 h 6858000"/>
              <a:gd name="connsiteX9570" fmla="*/ 6056563 w 12192000"/>
              <a:gd name="connsiteY9570" fmla="*/ 1361977 h 6858000"/>
              <a:gd name="connsiteX9571" fmla="*/ 6065422 w 12192000"/>
              <a:gd name="connsiteY9571" fmla="*/ 1364810 h 6858000"/>
              <a:gd name="connsiteX9572" fmla="*/ 6055825 w 12192000"/>
              <a:gd name="connsiteY9572" fmla="*/ 1359144 h 6858000"/>
              <a:gd name="connsiteX9573" fmla="*/ 6053610 w 12192000"/>
              <a:gd name="connsiteY9573" fmla="*/ 1359953 h 6858000"/>
              <a:gd name="connsiteX9574" fmla="*/ 6046228 w 12192000"/>
              <a:gd name="connsiteY9574" fmla="*/ 1353882 h 6858000"/>
              <a:gd name="connsiteX9575" fmla="*/ 6038107 w 12192000"/>
              <a:gd name="connsiteY9575" fmla="*/ 1353073 h 6858000"/>
              <a:gd name="connsiteX9576" fmla="*/ 6035154 w 12192000"/>
              <a:gd name="connsiteY9576" fmla="*/ 1349026 h 6858000"/>
              <a:gd name="connsiteX9577" fmla="*/ 6044013 w 12192000"/>
              <a:gd name="connsiteY9577" fmla="*/ 1345788 h 6858000"/>
              <a:gd name="connsiteX9578" fmla="*/ 6052134 w 12192000"/>
              <a:gd name="connsiteY9578" fmla="*/ 1349835 h 6858000"/>
              <a:gd name="connsiteX9579" fmla="*/ 6060255 w 12192000"/>
              <a:gd name="connsiteY9579" fmla="*/ 1357525 h 6858000"/>
              <a:gd name="connsiteX9580" fmla="*/ 6069851 w 12192000"/>
              <a:gd name="connsiteY9580" fmla="*/ 1357120 h 6858000"/>
              <a:gd name="connsiteX9581" fmla="*/ 6069114 w 12192000"/>
              <a:gd name="connsiteY9581" fmla="*/ 1352668 h 6858000"/>
              <a:gd name="connsiteX9582" fmla="*/ 6063945 w 12192000"/>
              <a:gd name="connsiteY9582" fmla="*/ 1352264 h 6858000"/>
              <a:gd name="connsiteX9583" fmla="*/ 6058778 w 12192000"/>
              <a:gd name="connsiteY9583" fmla="*/ 1347002 h 6858000"/>
              <a:gd name="connsiteX9584" fmla="*/ 6062469 w 12192000"/>
              <a:gd name="connsiteY9584" fmla="*/ 1344169 h 6858000"/>
              <a:gd name="connsiteX9585" fmla="*/ 6067637 w 12192000"/>
              <a:gd name="connsiteY9585" fmla="*/ 1339717 h 6858000"/>
              <a:gd name="connsiteX9586" fmla="*/ 6079449 w 12192000"/>
              <a:gd name="connsiteY9586" fmla="*/ 1339717 h 6858000"/>
              <a:gd name="connsiteX9587" fmla="*/ 6069114 w 12192000"/>
              <a:gd name="connsiteY9587" fmla="*/ 1337289 h 6858000"/>
              <a:gd name="connsiteX9588" fmla="*/ 6057302 w 12192000"/>
              <a:gd name="connsiteY9588" fmla="*/ 1327981 h 6858000"/>
              <a:gd name="connsiteX9589" fmla="*/ 6057302 w 12192000"/>
              <a:gd name="connsiteY9589" fmla="*/ 1320696 h 6858000"/>
              <a:gd name="connsiteX9590" fmla="*/ 6064684 w 12192000"/>
              <a:gd name="connsiteY9590" fmla="*/ 1315435 h 6858000"/>
              <a:gd name="connsiteX9591" fmla="*/ 6068375 w 12192000"/>
              <a:gd name="connsiteY9591" fmla="*/ 1310173 h 6858000"/>
              <a:gd name="connsiteX9592" fmla="*/ 6072066 w 12192000"/>
              <a:gd name="connsiteY9592" fmla="*/ 1302079 h 6858000"/>
              <a:gd name="connsiteX9593" fmla="*/ 6074281 w 12192000"/>
              <a:gd name="connsiteY9593" fmla="*/ 1292366 h 6858000"/>
              <a:gd name="connsiteX9594" fmla="*/ 6071328 w 12192000"/>
              <a:gd name="connsiteY9594" fmla="*/ 1281439 h 6858000"/>
              <a:gd name="connsiteX9595" fmla="*/ 6081663 w 12192000"/>
              <a:gd name="connsiteY9595" fmla="*/ 1274558 h 6858000"/>
              <a:gd name="connsiteX9596" fmla="*/ 6081663 w 12192000"/>
              <a:gd name="connsiteY9596" fmla="*/ 1263631 h 6858000"/>
              <a:gd name="connsiteX9597" fmla="*/ 6091999 w 12192000"/>
              <a:gd name="connsiteY9597" fmla="*/ 1259584 h 6858000"/>
              <a:gd name="connsiteX9598" fmla="*/ 6095690 w 12192000"/>
              <a:gd name="connsiteY9598" fmla="*/ 1262012 h 6858000"/>
              <a:gd name="connsiteX9599" fmla="*/ 6114146 w 12192000"/>
              <a:gd name="connsiteY9599" fmla="*/ 1253109 h 6858000"/>
              <a:gd name="connsiteX9600" fmla="*/ 6125220 w 12192000"/>
              <a:gd name="connsiteY9600" fmla="*/ 1241372 h 6858000"/>
              <a:gd name="connsiteX9601" fmla="*/ 6137770 w 12192000"/>
              <a:gd name="connsiteY9601" fmla="*/ 1241372 h 6858000"/>
              <a:gd name="connsiteX9602" fmla="*/ 6142938 w 12192000"/>
              <a:gd name="connsiteY9602" fmla="*/ 1238134 h 6858000"/>
              <a:gd name="connsiteX9603" fmla="*/ 6151058 w 12192000"/>
              <a:gd name="connsiteY9603" fmla="*/ 1241372 h 6858000"/>
              <a:gd name="connsiteX9604" fmla="*/ 6159917 w 12192000"/>
              <a:gd name="connsiteY9604" fmla="*/ 1234087 h 6858000"/>
              <a:gd name="connsiteX9605" fmla="*/ 6174683 w 12192000"/>
              <a:gd name="connsiteY9605" fmla="*/ 1232063 h 6858000"/>
              <a:gd name="connsiteX9606" fmla="*/ 6187970 w 12192000"/>
              <a:gd name="connsiteY9606" fmla="*/ 1238943 h 6858000"/>
              <a:gd name="connsiteX9607" fmla="*/ 6196091 w 12192000"/>
              <a:gd name="connsiteY9607" fmla="*/ 1245014 h 6858000"/>
              <a:gd name="connsiteX9608" fmla="*/ 6205688 w 12192000"/>
              <a:gd name="connsiteY9608" fmla="*/ 1247847 h 6858000"/>
              <a:gd name="connsiteX9609" fmla="*/ 6206427 w 12192000"/>
              <a:gd name="connsiteY9609" fmla="*/ 1248252 h 6858000"/>
              <a:gd name="connsiteX9610" fmla="*/ 6204212 w 12192000"/>
              <a:gd name="connsiteY9610" fmla="*/ 1239348 h 6858000"/>
              <a:gd name="connsiteX9611" fmla="*/ 6193139 w 12192000"/>
              <a:gd name="connsiteY9611" fmla="*/ 1237729 h 6858000"/>
              <a:gd name="connsiteX9612" fmla="*/ 6188709 w 12192000"/>
              <a:gd name="connsiteY9612" fmla="*/ 1229635 h 6858000"/>
              <a:gd name="connsiteX9613" fmla="*/ 6190924 w 12192000"/>
              <a:gd name="connsiteY9613" fmla="*/ 1220731 h 6858000"/>
              <a:gd name="connsiteX9614" fmla="*/ 6213071 w 12192000"/>
              <a:gd name="connsiteY9614" fmla="*/ 1215065 h 6858000"/>
              <a:gd name="connsiteX9615" fmla="*/ 6218977 w 12192000"/>
              <a:gd name="connsiteY9615" fmla="*/ 1212233 h 6858000"/>
              <a:gd name="connsiteX9616" fmla="*/ 6230050 w 12192000"/>
              <a:gd name="connsiteY9616" fmla="*/ 1219517 h 6858000"/>
              <a:gd name="connsiteX9617" fmla="*/ 6230050 w 12192000"/>
              <a:gd name="connsiteY9617" fmla="*/ 1230040 h 6858000"/>
              <a:gd name="connsiteX9618" fmla="*/ 6238171 w 12192000"/>
              <a:gd name="connsiteY9618" fmla="*/ 1238943 h 6858000"/>
              <a:gd name="connsiteX9619" fmla="*/ 6243339 w 12192000"/>
              <a:gd name="connsiteY9619" fmla="*/ 1234087 h 6858000"/>
              <a:gd name="connsiteX9620" fmla="*/ 6238909 w 12192000"/>
              <a:gd name="connsiteY9620" fmla="*/ 1226397 h 6858000"/>
              <a:gd name="connsiteX9621" fmla="*/ 6238909 w 12192000"/>
              <a:gd name="connsiteY9621" fmla="*/ 1219517 h 6858000"/>
              <a:gd name="connsiteX9622" fmla="*/ 6243339 w 12192000"/>
              <a:gd name="connsiteY9622" fmla="*/ 1217898 h 6858000"/>
              <a:gd name="connsiteX9623" fmla="*/ 6250721 w 12192000"/>
              <a:gd name="connsiteY9623" fmla="*/ 1223969 h 6858000"/>
              <a:gd name="connsiteX9624" fmla="*/ 6249983 w 12192000"/>
              <a:gd name="connsiteY9624" fmla="*/ 1234087 h 6858000"/>
              <a:gd name="connsiteX9625" fmla="*/ 6260319 w 12192000"/>
              <a:gd name="connsiteY9625" fmla="*/ 1245824 h 6858000"/>
              <a:gd name="connsiteX9626" fmla="*/ 6255889 w 12192000"/>
              <a:gd name="connsiteY9626" fmla="*/ 1236920 h 6858000"/>
              <a:gd name="connsiteX9627" fmla="*/ 6255889 w 12192000"/>
              <a:gd name="connsiteY9627" fmla="*/ 1223969 h 6858000"/>
              <a:gd name="connsiteX9628" fmla="*/ 6253675 w 12192000"/>
              <a:gd name="connsiteY9628" fmla="*/ 1216279 h 6858000"/>
              <a:gd name="connsiteX9629" fmla="*/ 6259580 w 12192000"/>
              <a:gd name="connsiteY9629" fmla="*/ 1206971 h 6858000"/>
              <a:gd name="connsiteX9630" fmla="*/ 6267701 w 12192000"/>
              <a:gd name="connsiteY9630" fmla="*/ 1205757 h 6858000"/>
              <a:gd name="connsiteX9631" fmla="*/ 6275821 w 12192000"/>
              <a:gd name="connsiteY9631" fmla="*/ 1209399 h 6858000"/>
              <a:gd name="connsiteX9632" fmla="*/ 6286157 w 12192000"/>
              <a:gd name="connsiteY9632" fmla="*/ 1205757 h 6858000"/>
              <a:gd name="connsiteX9633" fmla="*/ 6301660 w 12192000"/>
              <a:gd name="connsiteY9633" fmla="*/ 1221541 h 6858000"/>
              <a:gd name="connsiteX9634" fmla="*/ 6323808 w 12192000"/>
              <a:gd name="connsiteY9634" fmla="*/ 1225588 h 6858000"/>
              <a:gd name="connsiteX9635" fmla="*/ 6303137 w 12192000"/>
              <a:gd name="connsiteY9635" fmla="*/ 1217494 h 6858000"/>
              <a:gd name="connsiteX9636" fmla="*/ 6287634 w 12192000"/>
              <a:gd name="connsiteY9636" fmla="*/ 1202519 h 6858000"/>
              <a:gd name="connsiteX9637" fmla="*/ 6275083 w 12192000"/>
              <a:gd name="connsiteY9637" fmla="*/ 1201710 h 6858000"/>
              <a:gd name="connsiteX9638" fmla="*/ 6268439 w 12192000"/>
              <a:gd name="connsiteY9638" fmla="*/ 1198067 h 6858000"/>
              <a:gd name="connsiteX9639" fmla="*/ 6268439 w 12192000"/>
              <a:gd name="connsiteY9639" fmla="*/ 1191592 h 6858000"/>
              <a:gd name="connsiteX9640" fmla="*/ 6276560 w 12192000"/>
              <a:gd name="connsiteY9640" fmla="*/ 1185926 h 6858000"/>
              <a:gd name="connsiteX9641" fmla="*/ 6267701 w 12192000"/>
              <a:gd name="connsiteY9641" fmla="*/ 1180665 h 6858000"/>
              <a:gd name="connsiteX9642" fmla="*/ 6267701 w 12192000"/>
              <a:gd name="connsiteY9642" fmla="*/ 1170142 h 6858000"/>
              <a:gd name="connsiteX9643" fmla="*/ 6258842 w 12192000"/>
              <a:gd name="connsiteY9643" fmla="*/ 1173380 h 6858000"/>
              <a:gd name="connsiteX9644" fmla="*/ 6258104 w 12192000"/>
              <a:gd name="connsiteY9644" fmla="*/ 1165285 h 6858000"/>
              <a:gd name="connsiteX9645" fmla="*/ 6266963 w 12192000"/>
              <a:gd name="connsiteY9645" fmla="*/ 1165285 h 6858000"/>
              <a:gd name="connsiteX9646" fmla="*/ 6275821 w 12192000"/>
              <a:gd name="connsiteY9646" fmla="*/ 1162452 h 6858000"/>
              <a:gd name="connsiteX9647" fmla="*/ 6264748 w 12192000"/>
              <a:gd name="connsiteY9647" fmla="*/ 1152739 h 6858000"/>
              <a:gd name="connsiteX9648" fmla="*/ 6265486 w 12192000"/>
              <a:gd name="connsiteY9648" fmla="*/ 1146264 h 6858000"/>
              <a:gd name="connsiteX9649" fmla="*/ 6260319 w 12192000"/>
              <a:gd name="connsiteY9649" fmla="*/ 1145859 h 6858000"/>
              <a:gd name="connsiteX9650" fmla="*/ 6253675 w 12192000"/>
              <a:gd name="connsiteY9650" fmla="*/ 1141812 h 6858000"/>
              <a:gd name="connsiteX9651" fmla="*/ 6254413 w 12192000"/>
              <a:gd name="connsiteY9651" fmla="*/ 1134122 h 6858000"/>
              <a:gd name="connsiteX9652" fmla="*/ 6253675 w 12192000"/>
              <a:gd name="connsiteY9652" fmla="*/ 1132099 h 6858000"/>
              <a:gd name="connsiteX9653" fmla="*/ 6251460 w 12192000"/>
              <a:gd name="connsiteY9653" fmla="*/ 1125219 h 6858000"/>
              <a:gd name="connsiteX9654" fmla="*/ 6255889 w 12192000"/>
              <a:gd name="connsiteY9654" fmla="*/ 1122790 h 6858000"/>
              <a:gd name="connsiteX9655" fmla="*/ 6253675 w 12192000"/>
              <a:gd name="connsiteY9655" fmla="*/ 1108625 h 6858000"/>
              <a:gd name="connsiteX9656" fmla="*/ 6241862 w 12192000"/>
              <a:gd name="connsiteY9656" fmla="*/ 1099317 h 6858000"/>
              <a:gd name="connsiteX9657" fmla="*/ 6233742 w 12192000"/>
              <a:gd name="connsiteY9657" fmla="*/ 1103364 h 6858000"/>
              <a:gd name="connsiteX9658" fmla="*/ 6228574 w 12192000"/>
              <a:gd name="connsiteY9658" fmla="*/ 1099317 h 6858000"/>
              <a:gd name="connsiteX9659" fmla="*/ 6233742 w 12192000"/>
              <a:gd name="connsiteY9659" fmla="*/ 1085961 h 6858000"/>
              <a:gd name="connsiteX9660" fmla="*/ 6247768 w 12192000"/>
              <a:gd name="connsiteY9660" fmla="*/ 1080295 h 6858000"/>
              <a:gd name="connsiteX9661" fmla="*/ 6241862 w 12192000"/>
              <a:gd name="connsiteY9661" fmla="*/ 1075034 h 6858000"/>
              <a:gd name="connsiteX9662" fmla="*/ 6241862 w 12192000"/>
              <a:gd name="connsiteY9662" fmla="*/ 1064512 h 6858000"/>
              <a:gd name="connsiteX9663" fmla="*/ 6235219 w 12192000"/>
              <a:gd name="connsiteY9663" fmla="*/ 1061274 h 6858000"/>
              <a:gd name="connsiteX9664" fmla="*/ 6233003 w 12192000"/>
              <a:gd name="connsiteY9664" fmla="*/ 1049537 h 6858000"/>
              <a:gd name="connsiteX9665" fmla="*/ 6237433 w 12192000"/>
              <a:gd name="connsiteY9665" fmla="*/ 1048728 h 6858000"/>
              <a:gd name="connsiteX9666" fmla="*/ 6243339 w 12192000"/>
              <a:gd name="connsiteY9666" fmla="*/ 1053180 h 6858000"/>
              <a:gd name="connsiteX9667" fmla="*/ 6243339 w 12192000"/>
              <a:gd name="connsiteY9667" fmla="*/ 1044276 h 6858000"/>
              <a:gd name="connsiteX9668" fmla="*/ 6233003 w 12192000"/>
              <a:gd name="connsiteY9668" fmla="*/ 1036991 h 6858000"/>
              <a:gd name="connsiteX9669" fmla="*/ 6239648 w 12192000"/>
              <a:gd name="connsiteY9669" fmla="*/ 1030516 h 6858000"/>
              <a:gd name="connsiteX9670" fmla="*/ 6245554 w 12192000"/>
              <a:gd name="connsiteY9670" fmla="*/ 1033349 h 6858000"/>
              <a:gd name="connsiteX9671" fmla="*/ 6253675 w 12192000"/>
              <a:gd name="connsiteY9671" fmla="*/ 1033349 h 6858000"/>
              <a:gd name="connsiteX9672" fmla="*/ 6259580 w 12192000"/>
              <a:gd name="connsiteY9672" fmla="*/ 1039419 h 6858000"/>
              <a:gd name="connsiteX9673" fmla="*/ 6269178 w 12192000"/>
              <a:gd name="connsiteY9673" fmla="*/ 1032944 h 6858000"/>
              <a:gd name="connsiteX9674" fmla="*/ 6264748 w 12192000"/>
              <a:gd name="connsiteY9674" fmla="*/ 1026873 h 6858000"/>
              <a:gd name="connsiteX9675" fmla="*/ 6272131 w 12192000"/>
              <a:gd name="connsiteY9675" fmla="*/ 1017160 h 6858000"/>
              <a:gd name="connsiteX9676" fmla="*/ 6275083 w 12192000"/>
              <a:gd name="connsiteY9676" fmla="*/ 1017160 h 6858000"/>
              <a:gd name="connsiteX9677" fmla="*/ 6280251 w 12192000"/>
              <a:gd name="connsiteY9677" fmla="*/ 1025659 h 6858000"/>
              <a:gd name="connsiteX9678" fmla="*/ 6275083 w 12192000"/>
              <a:gd name="connsiteY9678" fmla="*/ 1030920 h 6858000"/>
              <a:gd name="connsiteX9679" fmla="*/ 6276560 w 12192000"/>
              <a:gd name="connsiteY9679" fmla="*/ 1034967 h 6858000"/>
              <a:gd name="connsiteX9680" fmla="*/ 6284680 w 12192000"/>
              <a:gd name="connsiteY9680" fmla="*/ 1033349 h 6858000"/>
              <a:gd name="connsiteX9681" fmla="*/ 6292063 w 12192000"/>
              <a:gd name="connsiteY9681" fmla="*/ 1036182 h 6858000"/>
              <a:gd name="connsiteX9682" fmla="*/ 6292801 w 12192000"/>
              <a:gd name="connsiteY9682" fmla="*/ 1033349 h 6858000"/>
              <a:gd name="connsiteX9683" fmla="*/ 6285419 w 12192000"/>
              <a:gd name="connsiteY9683" fmla="*/ 1024445 h 6858000"/>
              <a:gd name="connsiteX9684" fmla="*/ 6287634 w 12192000"/>
              <a:gd name="connsiteY9684" fmla="*/ 1020802 h 6858000"/>
              <a:gd name="connsiteX9685" fmla="*/ 6278775 w 12192000"/>
              <a:gd name="connsiteY9685" fmla="*/ 1010280 h 6858000"/>
              <a:gd name="connsiteX9686" fmla="*/ 6282466 w 12192000"/>
              <a:gd name="connsiteY9686" fmla="*/ 1007042 h 6858000"/>
              <a:gd name="connsiteX9687" fmla="*/ 6290586 w 12192000"/>
              <a:gd name="connsiteY9687" fmla="*/ 1008256 h 6858000"/>
              <a:gd name="connsiteX9688" fmla="*/ 6297969 w 12192000"/>
              <a:gd name="connsiteY9688" fmla="*/ 1005018 h 6858000"/>
              <a:gd name="connsiteX9689" fmla="*/ 6312734 w 12192000"/>
              <a:gd name="connsiteY9689" fmla="*/ 1004209 h 6858000"/>
              <a:gd name="connsiteX9690" fmla="*/ 6322331 w 12192000"/>
              <a:gd name="connsiteY9690" fmla="*/ 1009875 h 6858000"/>
              <a:gd name="connsiteX9691" fmla="*/ 6322331 w 12192000"/>
              <a:gd name="connsiteY9691" fmla="*/ 1019588 h 6858000"/>
              <a:gd name="connsiteX9692" fmla="*/ 6317901 w 12192000"/>
              <a:gd name="connsiteY9692" fmla="*/ 1024445 h 6858000"/>
              <a:gd name="connsiteX9693" fmla="*/ 6323070 w 12192000"/>
              <a:gd name="connsiteY9693" fmla="*/ 1025254 h 6858000"/>
              <a:gd name="connsiteX9694" fmla="*/ 6328237 w 12192000"/>
              <a:gd name="connsiteY9694" fmla="*/ 1032539 h 6858000"/>
              <a:gd name="connsiteX9695" fmla="*/ 6333405 w 12192000"/>
              <a:gd name="connsiteY9695" fmla="*/ 1038205 h 6858000"/>
              <a:gd name="connsiteX9696" fmla="*/ 6345216 w 12192000"/>
              <a:gd name="connsiteY9696" fmla="*/ 1038610 h 6858000"/>
              <a:gd name="connsiteX9697" fmla="*/ 6350385 w 12192000"/>
              <a:gd name="connsiteY9697" fmla="*/ 1034967 h 6858000"/>
              <a:gd name="connsiteX9698" fmla="*/ 6359244 w 12192000"/>
              <a:gd name="connsiteY9698" fmla="*/ 1043871 h 6858000"/>
              <a:gd name="connsiteX9699" fmla="*/ 6355552 w 12192000"/>
              <a:gd name="connsiteY9699" fmla="*/ 1051561 h 6858000"/>
              <a:gd name="connsiteX9700" fmla="*/ 6352599 w 12192000"/>
              <a:gd name="connsiteY9700" fmla="*/ 1056013 h 6858000"/>
              <a:gd name="connsiteX9701" fmla="*/ 6348908 w 12192000"/>
              <a:gd name="connsiteY9701" fmla="*/ 1054394 h 6858000"/>
              <a:gd name="connsiteX9702" fmla="*/ 6345216 w 12192000"/>
              <a:gd name="connsiteY9702" fmla="*/ 1056822 h 6858000"/>
              <a:gd name="connsiteX9703" fmla="*/ 6339311 w 12192000"/>
              <a:gd name="connsiteY9703" fmla="*/ 1050751 h 6858000"/>
              <a:gd name="connsiteX9704" fmla="*/ 6330452 w 12192000"/>
              <a:gd name="connsiteY9704" fmla="*/ 1051965 h 6858000"/>
              <a:gd name="connsiteX9705" fmla="*/ 6324546 w 12192000"/>
              <a:gd name="connsiteY9705" fmla="*/ 1057227 h 6858000"/>
              <a:gd name="connsiteX9706" fmla="*/ 6328975 w 12192000"/>
              <a:gd name="connsiteY9706" fmla="*/ 1065726 h 6858000"/>
              <a:gd name="connsiteX9707" fmla="*/ 6329713 w 12192000"/>
              <a:gd name="connsiteY9707" fmla="*/ 1078272 h 6858000"/>
              <a:gd name="connsiteX9708" fmla="*/ 6319378 w 12192000"/>
              <a:gd name="connsiteY9708" fmla="*/ 1081510 h 6858000"/>
              <a:gd name="connsiteX9709" fmla="*/ 6314949 w 12192000"/>
              <a:gd name="connsiteY9709" fmla="*/ 1079081 h 6858000"/>
              <a:gd name="connsiteX9710" fmla="*/ 6308304 w 12192000"/>
              <a:gd name="connsiteY9710" fmla="*/ 1086366 h 6858000"/>
              <a:gd name="connsiteX9711" fmla="*/ 6311995 w 12192000"/>
              <a:gd name="connsiteY9711" fmla="*/ 1089604 h 6858000"/>
              <a:gd name="connsiteX9712" fmla="*/ 6292801 w 12192000"/>
              <a:gd name="connsiteY9712" fmla="*/ 1098508 h 6858000"/>
              <a:gd name="connsiteX9713" fmla="*/ 6292801 w 12192000"/>
              <a:gd name="connsiteY9713" fmla="*/ 1104983 h 6858000"/>
              <a:gd name="connsiteX9714" fmla="*/ 6297231 w 12192000"/>
              <a:gd name="connsiteY9714" fmla="*/ 1107007 h 6858000"/>
              <a:gd name="connsiteX9715" fmla="*/ 6296493 w 12192000"/>
              <a:gd name="connsiteY9715" fmla="*/ 1113887 h 6858000"/>
              <a:gd name="connsiteX9716" fmla="*/ 6291325 w 12192000"/>
              <a:gd name="connsiteY9716" fmla="*/ 1118339 h 6858000"/>
              <a:gd name="connsiteX9717" fmla="*/ 6290586 w 12192000"/>
              <a:gd name="connsiteY9717" fmla="*/ 1124814 h 6858000"/>
              <a:gd name="connsiteX9718" fmla="*/ 6294278 w 12192000"/>
              <a:gd name="connsiteY9718" fmla="*/ 1124814 h 6858000"/>
              <a:gd name="connsiteX9719" fmla="*/ 6300922 w 12192000"/>
              <a:gd name="connsiteY9719" fmla="*/ 1130885 h 6858000"/>
              <a:gd name="connsiteX9720" fmla="*/ 6298708 w 12192000"/>
              <a:gd name="connsiteY9720" fmla="*/ 1136551 h 6858000"/>
              <a:gd name="connsiteX9721" fmla="*/ 6299445 w 12192000"/>
              <a:gd name="connsiteY9721" fmla="*/ 1136955 h 6858000"/>
              <a:gd name="connsiteX9722" fmla="*/ 6309042 w 12192000"/>
              <a:gd name="connsiteY9722" fmla="*/ 1146669 h 6858000"/>
              <a:gd name="connsiteX9723" fmla="*/ 6318640 w 12192000"/>
              <a:gd name="connsiteY9723" fmla="*/ 1147478 h 6858000"/>
              <a:gd name="connsiteX9724" fmla="*/ 6313472 w 12192000"/>
              <a:gd name="connsiteY9724" fmla="*/ 1158001 h 6858000"/>
              <a:gd name="connsiteX9725" fmla="*/ 6308304 w 12192000"/>
              <a:gd name="connsiteY9725" fmla="*/ 1162452 h 6858000"/>
              <a:gd name="connsiteX9726" fmla="*/ 6311257 w 12192000"/>
              <a:gd name="connsiteY9726" fmla="*/ 1167714 h 6858000"/>
              <a:gd name="connsiteX9727" fmla="*/ 6318640 w 12192000"/>
              <a:gd name="connsiteY9727" fmla="*/ 1170142 h 6858000"/>
              <a:gd name="connsiteX9728" fmla="*/ 6322331 w 12192000"/>
              <a:gd name="connsiteY9728" fmla="*/ 1177427 h 6858000"/>
              <a:gd name="connsiteX9729" fmla="*/ 6329713 w 12192000"/>
              <a:gd name="connsiteY9729" fmla="*/ 1172570 h 6858000"/>
              <a:gd name="connsiteX9730" fmla="*/ 6331929 w 12192000"/>
              <a:gd name="connsiteY9730" fmla="*/ 1167714 h 6858000"/>
              <a:gd name="connsiteX9731" fmla="*/ 6337096 w 12192000"/>
              <a:gd name="connsiteY9731" fmla="*/ 1164881 h 6858000"/>
              <a:gd name="connsiteX9732" fmla="*/ 6340787 w 12192000"/>
              <a:gd name="connsiteY9732" fmla="*/ 1169737 h 6858000"/>
              <a:gd name="connsiteX9733" fmla="*/ 6353337 w 12192000"/>
              <a:gd name="connsiteY9733" fmla="*/ 1178236 h 6858000"/>
              <a:gd name="connsiteX9734" fmla="*/ 6356290 w 12192000"/>
              <a:gd name="connsiteY9734" fmla="*/ 1174999 h 6858000"/>
              <a:gd name="connsiteX9735" fmla="*/ 6363672 w 12192000"/>
              <a:gd name="connsiteY9735" fmla="*/ 1169333 h 6858000"/>
              <a:gd name="connsiteX9736" fmla="*/ 6368102 w 12192000"/>
              <a:gd name="connsiteY9736" fmla="*/ 1171356 h 6858000"/>
              <a:gd name="connsiteX9737" fmla="*/ 6368102 w 12192000"/>
              <a:gd name="connsiteY9737" fmla="*/ 1179046 h 6858000"/>
              <a:gd name="connsiteX9738" fmla="*/ 6361458 w 12192000"/>
              <a:gd name="connsiteY9738" fmla="*/ 1186331 h 6858000"/>
              <a:gd name="connsiteX9739" fmla="*/ 6355552 w 12192000"/>
              <a:gd name="connsiteY9739" fmla="*/ 1185521 h 6858000"/>
              <a:gd name="connsiteX9740" fmla="*/ 6346693 w 12192000"/>
              <a:gd name="connsiteY9740" fmla="*/ 1190782 h 6858000"/>
              <a:gd name="connsiteX9741" fmla="*/ 6359244 w 12192000"/>
              <a:gd name="connsiteY9741" fmla="*/ 1194425 h 6858000"/>
              <a:gd name="connsiteX9742" fmla="*/ 6363672 w 12192000"/>
              <a:gd name="connsiteY9742" fmla="*/ 1192401 h 6858000"/>
              <a:gd name="connsiteX9743" fmla="*/ 6372531 w 12192000"/>
              <a:gd name="connsiteY9743" fmla="*/ 1193211 h 6858000"/>
              <a:gd name="connsiteX9744" fmla="*/ 6376223 w 12192000"/>
              <a:gd name="connsiteY9744" fmla="*/ 1198472 h 6858000"/>
              <a:gd name="connsiteX9745" fmla="*/ 6386559 w 12192000"/>
              <a:gd name="connsiteY9745" fmla="*/ 1197663 h 6858000"/>
              <a:gd name="connsiteX9746" fmla="*/ 6388035 w 12192000"/>
              <a:gd name="connsiteY9746" fmla="*/ 1190782 h 6858000"/>
              <a:gd name="connsiteX9747" fmla="*/ 6394679 w 12192000"/>
              <a:gd name="connsiteY9747" fmla="*/ 1182283 h 6858000"/>
              <a:gd name="connsiteX9748" fmla="*/ 6413135 w 12192000"/>
              <a:gd name="connsiteY9748" fmla="*/ 1179450 h 6858000"/>
              <a:gd name="connsiteX9749" fmla="*/ 6413874 w 12192000"/>
              <a:gd name="connsiteY9749" fmla="*/ 1175404 h 6858000"/>
              <a:gd name="connsiteX9750" fmla="*/ 6423470 w 12192000"/>
              <a:gd name="connsiteY9750" fmla="*/ 1170547 h 6858000"/>
              <a:gd name="connsiteX9751" fmla="*/ 6424947 w 12192000"/>
              <a:gd name="connsiteY9751" fmla="*/ 1166095 h 6858000"/>
              <a:gd name="connsiteX9752" fmla="*/ 6429377 w 12192000"/>
              <a:gd name="connsiteY9752" fmla="*/ 1164071 h 6858000"/>
              <a:gd name="connsiteX9753" fmla="*/ 6441926 w 12192000"/>
              <a:gd name="connsiteY9753" fmla="*/ 1165285 h 6858000"/>
              <a:gd name="connsiteX9754" fmla="*/ 6431591 w 12192000"/>
              <a:gd name="connsiteY9754" fmla="*/ 1168928 h 6858000"/>
              <a:gd name="connsiteX9755" fmla="*/ 6427900 w 12192000"/>
              <a:gd name="connsiteY9755" fmla="*/ 1172570 h 6858000"/>
              <a:gd name="connsiteX9756" fmla="*/ 6426423 w 12192000"/>
              <a:gd name="connsiteY9756" fmla="*/ 1171356 h 6858000"/>
              <a:gd name="connsiteX9757" fmla="*/ 6421256 w 12192000"/>
              <a:gd name="connsiteY9757" fmla="*/ 1176213 h 6858000"/>
              <a:gd name="connsiteX9758" fmla="*/ 6424947 w 12192000"/>
              <a:gd name="connsiteY9758" fmla="*/ 1179855 h 6858000"/>
              <a:gd name="connsiteX9759" fmla="*/ 6435282 w 12192000"/>
              <a:gd name="connsiteY9759" fmla="*/ 1172975 h 6858000"/>
              <a:gd name="connsiteX9760" fmla="*/ 6445618 w 12192000"/>
              <a:gd name="connsiteY9760" fmla="*/ 1172166 h 6858000"/>
              <a:gd name="connsiteX9761" fmla="*/ 6450047 w 12192000"/>
              <a:gd name="connsiteY9761" fmla="*/ 1170142 h 6858000"/>
              <a:gd name="connsiteX9762" fmla="*/ 6453738 w 12192000"/>
              <a:gd name="connsiteY9762" fmla="*/ 1174999 h 6858000"/>
              <a:gd name="connsiteX9763" fmla="*/ 6462597 w 12192000"/>
              <a:gd name="connsiteY9763" fmla="*/ 1176213 h 6858000"/>
              <a:gd name="connsiteX9764" fmla="*/ 6475148 w 12192000"/>
              <a:gd name="connsiteY9764" fmla="*/ 1187545 h 6858000"/>
              <a:gd name="connsiteX9765" fmla="*/ 6484744 w 12192000"/>
              <a:gd name="connsiteY9765" fmla="*/ 1185926 h 6858000"/>
              <a:gd name="connsiteX9766" fmla="*/ 6490651 w 12192000"/>
              <a:gd name="connsiteY9766" fmla="*/ 1194020 h 6858000"/>
              <a:gd name="connsiteX9767" fmla="*/ 6489174 w 12192000"/>
              <a:gd name="connsiteY9767" fmla="*/ 1202519 h 6858000"/>
              <a:gd name="connsiteX9768" fmla="*/ 6498033 w 12192000"/>
              <a:gd name="connsiteY9768" fmla="*/ 1209399 h 6858000"/>
              <a:gd name="connsiteX9769" fmla="*/ 6506154 w 12192000"/>
              <a:gd name="connsiteY9769" fmla="*/ 1208185 h 6858000"/>
              <a:gd name="connsiteX9770" fmla="*/ 6512060 w 12192000"/>
              <a:gd name="connsiteY9770" fmla="*/ 1213042 h 6858000"/>
              <a:gd name="connsiteX9771" fmla="*/ 6520918 w 12192000"/>
              <a:gd name="connsiteY9771" fmla="*/ 1212637 h 6858000"/>
              <a:gd name="connsiteX9772" fmla="*/ 6526087 w 12192000"/>
              <a:gd name="connsiteY9772" fmla="*/ 1212233 h 6858000"/>
              <a:gd name="connsiteX9773" fmla="*/ 6525348 w 12192000"/>
              <a:gd name="connsiteY9773" fmla="*/ 1207780 h 6858000"/>
              <a:gd name="connsiteX9774" fmla="*/ 6529040 w 12192000"/>
              <a:gd name="connsiteY9774" fmla="*/ 1206162 h 6858000"/>
              <a:gd name="connsiteX9775" fmla="*/ 6532730 w 12192000"/>
              <a:gd name="connsiteY9775" fmla="*/ 1194830 h 6858000"/>
              <a:gd name="connsiteX9776" fmla="*/ 6537899 w 12192000"/>
              <a:gd name="connsiteY9776" fmla="*/ 1183902 h 6858000"/>
              <a:gd name="connsiteX9777" fmla="*/ 6554139 w 12192000"/>
              <a:gd name="connsiteY9777" fmla="*/ 1182688 h 6858000"/>
              <a:gd name="connsiteX9778" fmla="*/ 6577025 w 12192000"/>
              <a:gd name="connsiteY9778" fmla="*/ 1170951 h 6858000"/>
              <a:gd name="connsiteX9779" fmla="*/ 6592528 w 12192000"/>
              <a:gd name="connsiteY9779" fmla="*/ 1170547 h 6858000"/>
              <a:gd name="connsiteX9780" fmla="*/ 6592528 w 12192000"/>
              <a:gd name="connsiteY9780" fmla="*/ 1163262 h 6858000"/>
              <a:gd name="connsiteX9781" fmla="*/ 6602125 w 12192000"/>
              <a:gd name="connsiteY9781" fmla="*/ 1153953 h 6858000"/>
              <a:gd name="connsiteX9782" fmla="*/ 6616152 w 12192000"/>
              <a:gd name="connsiteY9782" fmla="*/ 1153549 h 6858000"/>
              <a:gd name="connsiteX9783" fmla="*/ 6625011 w 12192000"/>
              <a:gd name="connsiteY9783" fmla="*/ 1142217 h 6858000"/>
              <a:gd name="connsiteX9784" fmla="*/ 6639776 w 12192000"/>
              <a:gd name="connsiteY9784" fmla="*/ 1136955 h 6858000"/>
              <a:gd name="connsiteX9785" fmla="*/ 6653802 w 12192000"/>
              <a:gd name="connsiteY9785" fmla="*/ 1138170 h 6858000"/>
              <a:gd name="connsiteX9786" fmla="*/ 6673735 w 12192000"/>
              <a:gd name="connsiteY9786" fmla="*/ 1128456 h 6858000"/>
              <a:gd name="connsiteX9787" fmla="*/ 6698835 w 12192000"/>
              <a:gd name="connsiteY9787" fmla="*/ 1134527 h 6858000"/>
              <a:gd name="connsiteX9788" fmla="*/ 6712862 w 12192000"/>
              <a:gd name="connsiteY9788" fmla="*/ 1140598 h 6858000"/>
              <a:gd name="connsiteX9789" fmla="*/ 6712862 w 12192000"/>
              <a:gd name="connsiteY9789" fmla="*/ 1143836 h 6858000"/>
              <a:gd name="connsiteX9790" fmla="*/ 6706956 w 12192000"/>
              <a:gd name="connsiteY9790" fmla="*/ 1140598 h 6858000"/>
              <a:gd name="connsiteX9791" fmla="*/ 6695882 w 12192000"/>
              <a:gd name="connsiteY9791" fmla="*/ 1139384 h 6858000"/>
              <a:gd name="connsiteX9792" fmla="*/ 6692191 w 12192000"/>
              <a:gd name="connsiteY9792" fmla="*/ 1147073 h 6858000"/>
              <a:gd name="connsiteX9793" fmla="*/ 6697359 w 12192000"/>
              <a:gd name="connsiteY9793" fmla="*/ 1157596 h 6858000"/>
              <a:gd name="connsiteX9794" fmla="*/ 6718768 w 12192000"/>
              <a:gd name="connsiteY9794" fmla="*/ 1163262 h 6858000"/>
              <a:gd name="connsiteX9795" fmla="*/ 6737224 w 12192000"/>
              <a:gd name="connsiteY9795" fmla="*/ 1155168 h 6858000"/>
              <a:gd name="connsiteX9796" fmla="*/ 6747559 w 12192000"/>
              <a:gd name="connsiteY9796" fmla="*/ 1145454 h 6858000"/>
              <a:gd name="connsiteX9797" fmla="*/ 6751989 w 12192000"/>
              <a:gd name="connsiteY9797" fmla="*/ 1145454 h 6858000"/>
              <a:gd name="connsiteX9798" fmla="*/ 6738700 w 12192000"/>
              <a:gd name="connsiteY9798" fmla="*/ 1157596 h 6858000"/>
              <a:gd name="connsiteX9799" fmla="*/ 6724674 w 12192000"/>
              <a:gd name="connsiteY9799" fmla="*/ 1164881 h 6858000"/>
              <a:gd name="connsiteX9800" fmla="*/ 6728365 w 12192000"/>
              <a:gd name="connsiteY9800" fmla="*/ 1168118 h 6858000"/>
              <a:gd name="connsiteX9801" fmla="*/ 6742392 w 12192000"/>
              <a:gd name="connsiteY9801" fmla="*/ 1164881 h 6858000"/>
              <a:gd name="connsiteX9802" fmla="*/ 6759371 w 12192000"/>
              <a:gd name="connsiteY9802" fmla="*/ 1151120 h 6858000"/>
              <a:gd name="connsiteX9803" fmla="*/ 6765277 w 12192000"/>
              <a:gd name="connsiteY9803" fmla="*/ 1149097 h 6858000"/>
              <a:gd name="connsiteX9804" fmla="*/ 6828766 w 12192000"/>
              <a:gd name="connsiteY9804" fmla="*/ 1152335 h 6858000"/>
              <a:gd name="connsiteX9805" fmla="*/ 6884111 w 12192000"/>
              <a:gd name="connsiteY9805" fmla="*/ 1147221 h 6858000"/>
              <a:gd name="connsiteX9806" fmla="*/ 6884134 w 12192000"/>
              <a:gd name="connsiteY9806" fmla="*/ 1147478 h 6858000"/>
              <a:gd name="connsiteX9807" fmla="*/ 6894470 w 12192000"/>
              <a:gd name="connsiteY9807" fmla="*/ 1146264 h 6858000"/>
              <a:gd name="connsiteX9808" fmla="*/ 6884111 w 12192000"/>
              <a:gd name="connsiteY9808" fmla="*/ 1147221 h 6858000"/>
              <a:gd name="connsiteX9809" fmla="*/ 6882658 w 12192000"/>
              <a:gd name="connsiteY9809" fmla="*/ 1131289 h 6858000"/>
              <a:gd name="connsiteX9810" fmla="*/ 6888564 w 12192000"/>
              <a:gd name="connsiteY9810" fmla="*/ 1124005 h 6858000"/>
              <a:gd name="connsiteX9811" fmla="*/ 6883396 w 12192000"/>
              <a:gd name="connsiteY9811" fmla="*/ 1119148 h 6858000"/>
              <a:gd name="connsiteX9812" fmla="*/ 6877490 w 12192000"/>
              <a:gd name="connsiteY9812" fmla="*/ 1117529 h 6858000"/>
              <a:gd name="connsiteX9813" fmla="*/ 6875275 w 12192000"/>
              <a:gd name="connsiteY9813" fmla="*/ 1108625 h 6858000"/>
              <a:gd name="connsiteX9814" fmla="*/ 6868631 w 12192000"/>
              <a:gd name="connsiteY9814" fmla="*/ 1105388 h 6858000"/>
              <a:gd name="connsiteX9815" fmla="*/ 6850175 w 12192000"/>
              <a:gd name="connsiteY9815" fmla="*/ 1109435 h 6858000"/>
              <a:gd name="connsiteX9816" fmla="*/ 6837625 w 12192000"/>
              <a:gd name="connsiteY9816" fmla="*/ 1103364 h 6858000"/>
              <a:gd name="connsiteX9817" fmla="*/ 6824337 w 12192000"/>
              <a:gd name="connsiteY9817" fmla="*/ 1086366 h 6858000"/>
              <a:gd name="connsiteX9818" fmla="*/ 6807357 w 12192000"/>
              <a:gd name="connsiteY9818" fmla="*/ 1089604 h 6858000"/>
              <a:gd name="connsiteX9819" fmla="*/ 6804404 w 12192000"/>
              <a:gd name="connsiteY9819" fmla="*/ 1088390 h 6858000"/>
              <a:gd name="connsiteX9820" fmla="*/ 6808834 w 12192000"/>
              <a:gd name="connsiteY9820" fmla="*/ 1081510 h 6858000"/>
              <a:gd name="connsiteX9821" fmla="*/ 6805142 w 12192000"/>
              <a:gd name="connsiteY9821" fmla="*/ 1070178 h 6858000"/>
              <a:gd name="connsiteX9822" fmla="*/ 6804404 w 12192000"/>
              <a:gd name="connsiteY9822" fmla="*/ 1056417 h 6858000"/>
              <a:gd name="connsiteX9823" fmla="*/ 6804404 w 12192000"/>
              <a:gd name="connsiteY9823" fmla="*/ 1054798 h 6858000"/>
              <a:gd name="connsiteX9824" fmla="*/ 6798498 w 12192000"/>
              <a:gd name="connsiteY9824" fmla="*/ 1049537 h 6858000"/>
              <a:gd name="connsiteX9825" fmla="*/ 6792592 w 12192000"/>
              <a:gd name="connsiteY9825" fmla="*/ 1027683 h 6858000"/>
              <a:gd name="connsiteX9826" fmla="*/ 6799975 w 12192000"/>
              <a:gd name="connsiteY9826" fmla="*/ 1021612 h 6858000"/>
              <a:gd name="connsiteX9827" fmla="*/ 6799236 w 12192000"/>
              <a:gd name="connsiteY9827" fmla="*/ 1012708 h 6858000"/>
              <a:gd name="connsiteX9828" fmla="*/ 6799975 w 12192000"/>
              <a:gd name="connsiteY9828" fmla="*/ 1003804 h 6858000"/>
              <a:gd name="connsiteX9829" fmla="*/ 6813263 w 12192000"/>
              <a:gd name="connsiteY9829" fmla="*/ 989639 h 6858000"/>
              <a:gd name="connsiteX9830" fmla="*/ 6813263 w 12192000"/>
              <a:gd name="connsiteY9830" fmla="*/ 973451 h 6858000"/>
              <a:gd name="connsiteX9831" fmla="*/ 6816954 w 12192000"/>
              <a:gd name="connsiteY9831" fmla="*/ 975070 h 6858000"/>
              <a:gd name="connsiteX9832" fmla="*/ 6816216 w 12192000"/>
              <a:gd name="connsiteY9832" fmla="*/ 965761 h 6858000"/>
              <a:gd name="connsiteX9833" fmla="*/ 6823598 w 12192000"/>
              <a:gd name="connsiteY9833" fmla="*/ 955239 h 6858000"/>
              <a:gd name="connsiteX9834" fmla="*/ 6833934 w 12192000"/>
              <a:gd name="connsiteY9834" fmla="*/ 954429 h 6858000"/>
              <a:gd name="connsiteX9835" fmla="*/ 6838363 w 12192000"/>
              <a:gd name="connsiteY9835" fmla="*/ 950382 h 6858000"/>
              <a:gd name="connsiteX9836" fmla="*/ 6852390 w 12192000"/>
              <a:gd name="connsiteY9836" fmla="*/ 947144 h 6858000"/>
              <a:gd name="connsiteX9837" fmla="*/ 6861249 w 12192000"/>
              <a:gd name="connsiteY9837" fmla="*/ 939050 h 6858000"/>
              <a:gd name="connsiteX9838" fmla="*/ 6865678 w 12192000"/>
              <a:gd name="connsiteY9838" fmla="*/ 938645 h 6858000"/>
              <a:gd name="connsiteX9839" fmla="*/ 6866417 w 12192000"/>
              <a:gd name="connsiteY9839" fmla="*/ 952406 h 6858000"/>
              <a:gd name="connsiteX9840" fmla="*/ 6889302 w 12192000"/>
              <a:gd name="connsiteY9840" fmla="*/ 975070 h 6858000"/>
              <a:gd name="connsiteX9841" fmla="*/ 6890779 w 12192000"/>
              <a:gd name="connsiteY9841" fmla="*/ 983164 h 6858000"/>
              <a:gd name="connsiteX9842" fmla="*/ 6902591 w 12192000"/>
              <a:gd name="connsiteY9842" fmla="*/ 993686 h 6858000"/>
              <a:gd name="connsiteX9843" fmla="*/ 6914402 w 12192000"/>
              <a:gd name="connsiteY9843" fmla="*/ 993686 h 6858000"/>
              <a:gd name="connsiteX9844" fmla="*/ 6929906 w 12192000"/>
              <a:gd name="connsiteY9844" fmla="*/ 977903 h 6858000"/>
              <a:gd name="connsiteX9845" fmla="*/ 6935811 w 12192000"/>
              <a:gd name="connsiteY9845" fmla="*/ 962119 h 6858000"/>
              <a:gd name="connsiteX9846" fmla="*/ 6931382 w 12192000"/>
              <a:gd name="connsiteY9846" fmla="*/ 941883 h 6858000"/>
              <a:gd name="connsiteX9847" fmla="*/ 6931382 w 12192000"/>
              <a:gd name="connsiteY9847" fmla="*/ 925290 h 6858000"/>
              <a:gd name="connsiteX9848" fmla="*/ 6936550 w 12192000"/>
              <a:gd name="connsiteY9848" fmla="*/ 901412 h 6858000"/>
              <a:gd name="connsiteX9849" fmla="*/ 6932858 w 12192000"/>
              <a:gd name="connsiteY9849" fmla="*/ 894531 h 6858000"/>
              <a:gd name="connsiteX9850" fmla="*/ 6923261 w 12192000"/>
              <a:gd name="connsiteY9850" fmla="*/ 901816 h 6858000"/>
              <a:gd name="connsiteX9851" fmla="*/ 6922523 w 12192000"/>
              <a:gd name="connsiteY9851" fmla="*/ 909506 h 6858000"/>
              <a:gd name="connsiteX9852" fmla="*/ 6917355 w 12192000"/>
              <a:gd name="connsiteY9852" fmla="*/ 910720 h 6858000"/>
              <a:gd name="connsiteX9853" fmla="*/ 6903329 w 12192000"/>
              <a:gd name="connsiteY9853" fmla="*/ 898983 h 6858000"/>
              <a:gd name="connsiteX9854" fmla="*/ 6895208 w 12192000"/>
              <a:gd name="connsiteY9854" fmla="*/ 886842 h 6858000"/>
              <a:gd name="connsiteX9855" fmla="*/ 6894470 w 12192000"/>
              <a:gd name="connsiteY9855" fmla="*/ 875105 h 6858000"/>
              <a:gd name="connsiteX9856" fmla="*/ 6901852 w 12192000"/>
              <a:gd name="connsiteY9856" fmla="*/ 874296 h 6858000"/>
              <a:gd name="connsiteX9857" fmla="*/ 6906282 w 12192000"/>
              <a:gd name="connsiteY9857" fmla="*/ 867820 h 6858000"/>
              <a:gd name="connsiteX9858" fmla="*/ 6897423 w 12192000"/>
              <a:gd name="connsiteY9858" fmla="*/ 867011 h 6858000"/>
              <a:gd name="connsiteX9859" fmla="*/ 6893732 w 12192000"/>
              <a:gd name="connsiteY9859" fmla="*/ 869439 h 6858000"/>
              <a:gd name="connsiteX9860" fmla="*/ 6887087 w 12192000"/>
              <a:gd name="connsiteY9860" fmla="*/ 868630 h 6858000"/>
              <a:gd name="connsiteX9861" fmla="*/ 6887087 w 12192000"/>
              <a:gd name="connsiteY9861" fmla="*/ 839490 h 6858000"/>
              <a:gd name="connsiteX9862" fmla="*/ 6892255 w 12192000"/>
              <a:gd name="connsiteY9862" fmla="*/ 830587 h 6858000"/>
              <a:gd name="connsiteX9863" fmla="*/ 6908496 w 12192000"/>
              <a:gd name="connsiteY9863" fmla="*/ 824516 h 6858000"/>
              <a:gd name="connsiteX9864" fmla="*/ 6915141 w 12192000"/>
              <a:gd name="connsiteY9864" fmla="*/ 825730 h 6858000"/>
              <a:gd name="connsiteX9865" fmla="*/ 6916617 w 12192000"/>
              <a:gd name="connsiteY9865" fmla="*/ 818040 h 6858000"/>
              <a:gd name="connsiteX9866" fmla="*/ 6926214 w 12192000"/>
              <a:gd name="connsiteY9866" fmla="*/ 815207 h 6858000"/>
              <a:gd name="connsiteX9867" fmla="*/ 6935073 w 12192000"/>
              <a:gd name="connsiteY9867" fmla="*/ 816422 h 6858000"/>
              <a:gd name="connsiteX9868" fmla="*/ 6938026 w 12192000"/>
              <a:gd name="connsiteY9868" fmla="*/ 807518 h 6858000"/>
              <a:gd name="connsiteX9869" fmla="*/ 6940979 w 12192000"/>
              <a:gd name="connsiteY9869" fmla="*/ 811565 h 6858000"/>
              <a:gd name="connsiteX9870" fmla="*/ 6958697 w 12192000"/>
              <a:gd name="connsiteY9870" fmla="*/ 812374 h 6858000"/>
              <a:gd name="connsiteX9871" fmla="*/ 6963126 w 12192000"/>
              <a:gd name="connsiteY9871" fmla="*/ 815207 h 6858000"/>
              <a:gd name="connsiteX9872" fmla="*/ 6972723 w 12192000"/>
              <a:gd name="connsiteY9872" fmla="*/ 809541 h 6858000"/>
              <a:gd name="connsiteX9873" fmla="*/ 6966817 w 12192000"/>
              <a:gd name="connsiteY9873" fmla="*/ 805090 h 6858000"/>
              <a:gd name="connsiteX9874" fmla="*/ 6966817 w 12192000"/>
              <a:gd name="connsiteY9874" fmla="*/ 801042 h 6858000"/>
              <a:gd name="connsiteX9875" fmla="*/ 6973462 w 12192000"/>
              <a:gd name="connsiteY9875" fmla="*/ 802257 h 6858000"/>
              <a:gd name="connsiteX9876" fmla="*/ 6974200 w 12192000"/>
              <a:gd name="connsiteY9876" fmla="*/ 795781 h 6858000"/>
              <a:gd name="connsiteX9877" fmla="*/ 6983797 w 12192000"/>
              <a:gd name="connsiteY9877" fmla="*/ 804280 h 6858000"/>
              <a:gd name="connsiteX9878" fmla="*/ 6992656 w 12192000"/>
              <a:gd name="connsiteY9878" fmla="*/ 802257 h 6858000"/>
              <a:gd name="connsiteX9879" fmla="*/ 7002253 w 12192000"/>
              <a:gd name="connsiteY9879" fmla="*/ 806708 h 6858000"/>
              <a:gd name="connsiteX9880" fmla="*/ 7020709 w 12192000"/>
              <a:gd name="connsiteY9880" fmla="*/ 806304 h 6858000"/>
              <a:gd name="connsiteX9881" fmla="*/ 7038427 w 12192000"/>
              <a:gd name="connsiteY9881" fmla="*/ 816826 h 6858000"/>
              <a:gd name="connsiteX9882" fmla="*/ 7078292 w 12192000"/>
              <a:gd name="connsiteY9882" fmla="*/ 817636 h 6858000"/>
              <a:gd name="connsiteX9883" fmla="*/ 7079769 w 12192000"/>
              <a:gd name="connsiteY9883" fmla="*/ 813589 h 6858000"/>
              <a:gd name="connsiteX9884" fmla="*/ 7079769 w 12192000"/>
              <a:gd name="connsiteY9884" fmla="*/ 813993 h 6858000"/>
              <a:gd name="connsiteX9885" fmla="*/ 7084198 w 12192000"/>
              <a:gd name="connsiteY9885" fmla="*/ 820873 h 6858000"/>
              <a:gd name="connsiteX9886" fmla="*/ 7079769 w 12192000"/>
              <a:gd name="connsiteY9886" fmla="*/ 813589 h 6858000"/>
              <a:gd name="connsiteX9887" fmla="*/ 7079769 w 12192000"/>
              <a:gd name="connsiteY9887" fmla="*/ 813184 h 6858000"/>
              <a:gd name="connsiteX9888" fmla="*/ 7082722 w 12192000"/>
              <a:gd name="connsiteY9888" fmla="*/ 803066 h 6858000"/>
              <a:gd name="connsiteX9889" fmla="*/ 7078292 w 12192000"/>
              <a:gd name="connsiteY9889" fmla="*/ 796186 h 6858000"/>
              <a:gd name="connsiteX9890" fmla="*/ 7078292 w 12192000"/>
              <a:gd name="connsiteY9890" fmla="*/ 790925 h 6858000"/>
              <a:gd name="connsiteX9891" fmla="*/ 7082722 w 12192000"/>
              <a:gd name="connsiteY9891" fmla="*/ 789306 h 6858000"/>
              <a:gd name="connsiteX9892" fmla="*/ 7087151 w 12192000"/>
              <a:gd name="connsiteY9892" fmla="*/ 796995 h 6858000"/>
              <a:gd name="connsiteX9893" fmla="*/ 7096010 w 12192000"/>
              <a:gd name="connsiteY9893" fmla="*/ 794162 h 6858000"/>
              <a:gd name="connsiteX9894" fmla="*/ 7095272 w 12192000"/>
              <a:gd name="connsiteY9894" fmla="*/ 785258 h 6858000"/>
              <a:gd name="connsiteX9895" fmla="*/ 7100440 w 12192000"/>
              <a:gd name="connsiteY9895" fmla="*/ 781211 h 6858000"/>
              <a:gd name="connsiteX9896" fmla="*/ 7110775 w 12192000"/>
              <a:gd name="connsiteY9896" fmla="*/ 786473 h 6858000"/>
              <a:gd name="connsiteX9897" fmla="*/ 7122587 w 12192000"/>
              <a:gd name="connsiteY9897" fmla="*/ 778378 h 6858000"/>
              <a:gd name="connsiteX9898" fmla="*/ 7125540 w 12192000"/>
              <a:gd name="connsiteY9898" fmla="*/ 770284 h 6858000"/>
              <a:gd name="connsiteX9899" fmla="*/ 7131446 w 12192000"/>
              <a:gd name="connsiteY9899" fmla="*/ 768260 h 6858000"/>
              <a:gd name="connsiteX9900" fmla="*/ 7146211 w 12192000"/>
              <a:gd name="connsiteY9900" fmla="*/ 772712 h 6858000"/>
              <a:gd name="connsiteX9901" fmla="*/ 7152117 w 12192000"/>
              <a:gd name="connsiteY9901" fmla="*/ 765832 h 6858000"/>
              <a:gd name="connsiteX9902" fmla="*/ 7143258 w 12192000"/>
              <a:gd name="connsiteY9902" fmla="*/ 754500 h 6858000"/>
              <a:gd name="connsiteX9903" fmla="*/ 7135137 w 12192000"/>
              <a:gd name="connsiteY9903" fmla="*/ 754500 h 6858000"/>
              <a:gd name="connsiteX9904" fmla="*/ 7130708 w 12192000"/>
              <a:gd name="connsiteY9904" fmla="*/ 756119 h 6858000"/>
              <a:gd name="connsiteX9905" fmla="*/ 7119634 w 12192000"/>
              <a:gd name="connsiteY9905" fmla="*/ 756119 h 6858000"/>
              <a:gd name="connsiteX9906" fmla="*/ 7112990 w 12192000"/>
              <a:gd name="connsiteY9906" fmla="*/ 747215 h 6858000"/>
              <a:gd name="connsiteX9907" fmla="*/ 7101178 w 12192000"/>
              <a:gd name="connsiteY9907" fmla="*/ 746811 h 6858000"/>
              <a:gd name="connsiteX9908" fmla="*/ 7090104 w 12192000"/>
              <a:gd name="connsiteY9908" fmla="*/ 734669 h 6858000"/>
              <a:gd name="connsiteX9909" fmla="*/ 7091581 w 12192000"/>
              <a:gd name="connsiteY9909" fmla="*/ 729003 h 6858000"/>
              <a:gd name="connsiteX9910" fmla="*/ 7102654 w 12192000"/>
              <a:gd name="connsiteY9910" fmla="*/ 737097 h 6858000"/>
              <a:gd name="connsiteX9911" fmla="*/ 7102654 w 12192000"/>
              <a:gd name="connsiteY9911" fmla="*/ 729408 h 6858000"/>
              <a:gd name="connsiteX9912" fmla="*/ 7098963 w 12192000"/>
              <a:gd name="connsiteY9912" fmla="*/ 723337 h 6858000"/>
              <a:gd name="connsiteX9913" fmla="*/ 7106346 w 12192000"/>
              <a:gd name="connsiteY9913" fmla="*/ 717671 h 6858000"/>
              <a:gd name="connsiteX9914" fmla="*/ 7095272 w 12192000"/>
              <a:gd name="connsiteY9914" fmla="*/ 719695 h 6858000"/>
              <a:gd name="connsiteX9915" fmla="*/ 7081245 w 12192000"/>
              <a:gd name="connsiteY9915" fmla="*/ 726575 h 6858000"/>
              <a:gd name="connsiteX9916" fmla="*/ 7079031 w 12192000"/>
              <a:gd name="connsiteY9916" fmla="*/ 729003 h 6858000"/>
              <a:gd name="connsiteX9917" fmla="*/ 7077554 w 12192000"/>
              <a:gd name="connsiteY9917" fmla="*/ 716052 h 6858000"/>
              <a:gd name="connsiteX9918" fmla="*/ 7079031 w 12192000"/>
              <a:gd name="connsiteY9918" fmla="*/ 729408 h 6858000"/>
              <a:gd name="connsiteX9919" fmla="*/ 7075339 w 12192000"/>
              <a:gd name="connsiteY9919" fmla="*/ 737097 h 6858000"/>
              <a:gd name="connsiteX9920" fmla="*/ 7065742 w 12192000"/>
              <a:gd name="connsiteY9920" fmla="*/ 734669 h 6858000"/>
              <a:gd name="connsiteX9921" fmla="*/ 7064266 w 12192000"/>
              <a:gd name="connsiteY9921" fmla="*/ 729003 h 6858000"/>
              <a:gd name="connsiteX9922" fmla="*/ 7056883 w 12192000"/>
              <a:gd name="connsiteY9922" fmla="*/ 726980 h 6858000"/>
              <a:gd name="connsiteX9923" fmla="*/ 7052454 w 12192000"/>
              <a:gd name="connsiteY9923" fmla="*/ 729408 h 6858000"/>
              <a:gd name="connsiteX9924" fmla="*/ 7056883 w 12192000"/>
              <a:gd name="connsiteY9924" fmla="*/ 733455 h 6858000"/>
              <a:gd name="connsiteX9925" fmla="*/ 7055407 w 12192000"/>
              <a:gd name="connsiteY9925" fmla="*/ 738312 h 6858000"/>
              <a:gd name="connsiteX9926" fmla="*/ 7039904 w 12192000"/>
              <a:gd name="connsiteY9926" fmla="*/ 740335 h 6858000"/>
              <a:gd name="connsiteX9927" fmla="*/ 7033259 w 12192000"/>
              <a:gd name="connsiteY9927" fmla="*/ 734264 h 6858000"/>
              <a:gd name="connsiteX9928" fmla="*/ 7019971 w 12192000"/>
              <a:gd name="connsiteY9928" fmla="*/ 736693 h 6858000"/>
              <a:gd name="connsiteX9929" fmla="*/ 7014065 w 12192000"/>
              <a:gd name="connsiteY9929" fmla="*/ 742359 h 6858000"/>
              <a:gd name="connsiteX9930" fmla="*/ 7011850 w 12192000"/>
              <a:gd name="connsiteY9930" fmla="*/ 737502 h 6858000"/>
              <a:gd name="connsiteX9931" fmla="*/ 7005944 w 12192000"/>
              <a:gd name="connsiteY9931" fmla="*/ 736288 h 6858000"/>
              <a:gd name="connsiteX9932" fmla="*/ 7005206 w 12192000"/>
              <a:gd name="connsiteY9932" fmla="*/ 742359 h 6858000"/>
              <a:gd name="connsiteX9933" fmla="*/ 6998562 w 12192000"/>
              <a:gd name="connsiteY9933" fmla="*/ 744382 h 6858000"/>
              <a:gd name="connsiteX9934" fmla="*/ 6994132 w 12192000"/>
              <a:gd name="connsiteY9934" fmla="*/ 734264 h 6858000"/>
              <a:gd name="connsiteX9935" fmla="*/ 6991918 w 12192000"/>
              <a:gd name="connsiteY9935" fmla="*/ 741145 h 6858000"/>
              <a:gd name="connsiteX9936" fmla="*/ 6986012 w 12192000"/>
              <a:gd name="connsiteY9936" fmla="*/ 739930 h 6858000"/>
              <a:gd name="connsiteX9937" fmla="*/ 6980844 w 12192000"/>
              <a:gd name="connsiteY9937" fmla="*/ 731027 h 6858000"/>
              <a:gd name="connsiteX9938" fmla="*/ 6977153 w 12192000"/>
              <a:gd name="connsiteY9938" fmla="*/ 734669 h 6858000"/>
              <a:gd name="connsiteX9939" fmla="*/ 6980844 w 12192000"/>
              <a:gd name="connsiteY9939" fmla="*/ 743978 h 6858000"/>
              <a:gd name="connsiteX9940" fmla="*/ 6976415 w 12192000"/>
              <a:gd name="connsiteY9940" fmla="*/ 743168 h 6858000"/>
              <a:gd name="connsiteX9941" fmla="*/ 6971247 w 12192000"/>
              <a:gd name="connsiteY9941" fmla="*/ 754095 h 6858000"/>
              <a:gd name="connsiteX9942" fmla="*/ 6966079 w 12192000"/>
              <a:gd name="connsiteY9942" fmla="*/ 752072 h 6858000"/>
              <a:gd name="connsiteX9943" fmla="*/ 6970509 w 12192000"/>
              <a:gd name="connsiteY9943" fmla="*/ 744382 h 6858000"/>
              <a:gd name="connsiteX9944" fmla="*/ 6968294 w 12192000"/>
              <a:gd name="connsiteY9944" fmla="*/ 740740 h 6858000"/>
              <a:gd name="connsiteX9945" fmla="*/ 6960173 w 12192000"/>
              <a:gd name="connsiteY9945" fmla="*/ 751667 h 6858000"/>
              <a:gd name="connsiteX9946" fmla="*/ 6952053 w 12192000"/>
              <a:gd name="connsiteY9946" fmla="*/ 753286 h 6858000"/>
              <a:gd name="connsiteX9947" fmla="*/ 6938764 w 12192000"/>
              <a:gd name="connsiteY9947" fmla="*/ 749644 h 6858000"/>
              <a:gd name="connsiteX9948" fmla="*/ 6938026 w 12192000"/>
              <a:gd name="connsiteY9948" fmla="*/ 754500 h 6858000"/>
              <a:gd name="connsiteX9949" fmla="*/ 6918094 w 12192000"/>
              <a:gd name="connsiteY9949" fmla="*/ 766237 h 6858000"/>
              <a:gd name="connsiteX9950" fmla="*/ 6909235 w 12192000"/>
              <a:gd name="connsiteY9950" fmla="*/ 766237 h 6858000"/>
              <a:gd name="connsiteX9951" fmla="*/ 6892993 w 12192000"/>
              <a:gd name="connsiteY9951" fmla="*/ 777164 h 6858000"/>
              <a:gd name="connsiteX9952" fmla="*/ 6885611 w 12192000"/>
              <a:gd name="connsiteY9952" fmla="*/ 777569 h 6858000"/>
              <a:gd name="connsiteX9953" fmla="*/ 6877490 w 12192000"/>
              <a:gd name="connsiteY9953" fmla="*/ 780807 h 6858000"/>
              <a:gd name="connsiteX9954" fmla="*/ 6876014 w 12192000"/>
              <a:gd name="connsiteY9954" fmla="*/ 775141 h 6858000"/>
              <a:gd name="connsiteX9955" fmla="*/ 6870108 w 12192000"/>
              <a:gd name="connsiteY9955" fmla="*/ 777974 h 6858000"/>
              <a:gd name="connsiteX9956" fmla="*/ 6864940 w 12192000"/>
              <a:gd name="connsiteY9956" fmla="*/ 791329 h 6858000"/>
              <a:gd name="connsiteX9957" fmla="*/ 6861249 w 12192000"/>
              <a:gd name="connsiteY9957" fmla="*/ 789710 h 6858000"/>
              <a:gd name="connsiteX9958" fmla="*/ 6864940 w 12192000"/>
              <a:gd name="connsiteY9958" fmla="*/ 780402 h 6858000"/>
              <a:gd name="connsiteX9959" fmla="*/ 6861987 w 12192000"/>
              <a:gd name="connsiteY9959" fmla="*/ 774736 h 6858000"/>
              <a:gd name="connsiteX9960" fmla="*/ 6849437 w 12192000"/>
              <a:gd name="connsiteY9960" fmla="*/ 758547 h 6858000"/>
              <a:gd name="connsiteX9961" fmla="*/ 6855343 w 12192000"/>
              <a:gd name="connsiteY9961" fmla="*/ 750858 h 6858000"/>
              <a:gd name="connsiteX9962" fmla="*/ 6855343 w 12192000"/>
              <a:gd name="connsiteY9962" fmla="*/ 744382 h 6858000"/>
              <a:gd name="connsiteX9963" fmla="*/ 6843531 w 12192000"/>
              <a:gd name="connsiteY9963" fmla="*/ 752072 h 6858000"/>
              <a:gd name="connsiteX9964" fmla="*/ 6838363 w 12192000"/>
              <a:gd name="connsiteY9964" fmla="*/ 752072 h 6858000"/>
              <a:gd name="connsiteX9965" fmla="*/ 6842055 w 12192000"/>
              <a:gd name="connsiteY9965" fmla="*/ 745596 h 6858000"/>
              <a:gd name="connsiteX9966" fmla="*/ 6837625 w 12192000"/>
              <a:gd name="connsiteY9966" fmla="*/ 743573 h 6858000"/>
              <a:gd name="connsiteX9967" fmla="*/ 6823598 w 12192000"/>
              <a:gd name="connsiteY9967" fmla="*/ 745192 h 6858000"/>
              <a:gd name="connsiteX9968" fmla="*/ 6816954 w 12192000"/>
              <a:gd name="connsiteY9968" fmla="*/ 739526 h 6858000"/>
              <a:gd name="connsiteX9969" fmla="*/ 6810310 w 12192000"/>
              <a:gd name="connsiteY9969" fmla="*/ 740740 h 6858000"/>
              <a:gd name="connsiteX9970" fmla="*/ 6798498 w 12192000"/>
              <a:gd name="connsiteY9970" fmla="*/ 729408 h 6858000"/>
              <a:gd name="connsiteX9971" fmla="*/ 6796283 w 12192000"/>
              <a:gd name="connsiteY9971" fmla="*/ 735074 h 6858000"/>
              <a:gd name="connsiteX9972" fmla="*/ 6791854 w 12192000"/>
              <a:gd name="connsiteY9972" fmla="*/ 731431 h 6858000"/>
              <a:gd name="connsiteX9973" fmla="*/ 6778566 w 12192000"/>
              <a:gd name="connsiteY9973" fmla="*/ 737097 h 6858000"/>
              <a:gd name="connsiteX9974" fmla="*/ 6774874 w 12192000"/>
              <a:gd name="connsiteY9974" fmla="*/ 732241 h 6858000"/>
              <a:gd name="connsiteX9975" fmla="*/ 6774874 w 12192000"/>
              <a:gd name="connsiteY9975" fmla="*/ 725361 h 6858000"/>
              <a:gd name="connsiteX9976" fmla="*/ 6780042 w 12192000"/>
              <a:gd name="connsiteY9976" fmla="*/ 715243 h 6858000"/>
              <a:gd name="connsiteX9977" fmla="*/ 6774136 w 12192000"/>
              <a:gd name="connsiteY9977" fmla="*/ 708767 h 6858000"/>
              <a:gd name="connsiteX9978" fmla="*/ 6774874 w 12192000"/>
              <a:gd name="connsiteY9978" fmla="*/ 689746 h 6858000"/>
              <a:gd name="connsiteX9979" fmla="*/ 6777827 w 12192000"/>
              <a:gd name="connsiteY9979" fmla="*/ 684485 h 6858000"/>
              <a:gd name="connsiteX9980" fmla="*/ 6776351 w 12192000"/>
              <a:gd name="connsiteY9980" fmla="*/ 669915 h 6858000"/>
              <a:gd name="connsiteX9981" fmla="*/ 6783733 w 12192000"/>
              <a:gd name="connsiteY9981" fmla="*/ 667487 h 6858000"/>
              <a:gd name="connsiteX9982" fmla="*/ 6776351 w 12192000"/>
              <a:gd name="connsiteY9982" fmla="*/ 656559 h 6858000"/>
              <a:gd name="connsiteX9983" fmla="*/ 6779304 w 12192000"/>
              <a:gd name="connsiteY9983" fmla="*/ 650893 h 6858000"/>
              <a:gd name="connsiteX9984" fmla="*/ 6774874 w 12192000"/>
              <a:gd name="connsiteY9984" fmla="*/ 647251 h 6858000"/>
              <a:gd name="connsiteX9985" fmla="*/ 6765277 w 12192000"/>
              <a:gd name="connsiteY9985" fmla="*/ 632276 h 6858000"/>
              <a:gd name="connsiteX9986" fmla="*/ 6766754 w 12192000"/>
              <a:gd name="connsiteY9986" fmla="*/ 628229 h 6858000"/>
              <a:gd name="connsiteX9987" fmla="*/ 6763801 w 12192000"/>
              <a:gd name="connsiteY9987" fmla="*/ 619730 h 6858000"/>
              <a:gd name="connsiteX9988" fmla="*/ 6766015 w 12192000"/>
              <a:gd name="connsiteY9988" fmla="*/ 614874 h 6858000"/>
              <a:gd name="connsiteX9989" fmla="*/ 6768230 w 12192000"/>
              <a:gd name="connsiteY9989" fmla="*/ 605161 h 6858000"/>
              <a:gd name="connsiteX9990" fmla="*/ 6763062 w 12192000"/>
              <a:gd name="connsiteY9990" fmla="*/ 599899 h 6858000"/>
              <a:gd name="connsiteX9991" fmla="*/ 6756418 w 12192000"/>
              <a:gd name="connsiteY9991" fmla="*/ 602328 h 6858000"/>
              <a:gd name="connsiteX9992" fmla="*/ 6754203 w 12192000"/>
              <a:gd name="connsiteY9992" fmla="*/ 596662 h 6858000"/>
              <a:gd name="connsiteX9993" fmla="*/ 6757156 w 12192000"/>
              <a:gd name="connsiteY9993" fmla="*/ 587353 h 6858000"/>
              <a:gd name="connsiteX9994" fmla="*/ 6754942 w 12192000"/>
              <a:gd name="connsiteY9994" fmla="*/ 585734 h 6858000"/>
              <a:gd name="connsiteX9995" fmla="*/ 6751251 w 12192000"/>
              <a:gd name="connsiteY9995" fmla="*/ 576426 h 6858000"/>
              <a:gd name="connsiteX9996" fmla="*/ 6755680 w 12192000"/>
              <a:gd name="connsiteY9996" fmla="*/ 568736 h 6858000"/>
              <a:gd name="connsiteX9997" fmla="*/ 6760848 w 12192000"/>
              <a:gd name="connsiteY9997" fmla="*/ 567522 h 6858000"/>
              <a:gd name="connsiteX9998" fmla="*/ 6764539 w 12192000"/>
              <a:gd name="connsiteY9998" fmla="*/ 559023 h 6858000"/>
              <a:gd name="connsiteX9999" fmla="*/ 6760848 w 12192000"/>
              <a:gd name="connsiteY9999" fmla="*/ 550524 h 6858000"/>
              <a:gd name="connsiteX10000" fmla="*/ 6766015 w 12192000"/>
              <a:gd name="connsiteY10000" fmla="*/ 546072 h 6858000"/>
              <a:gd name="connsiteX10001" fmla="*/ 6763801 w 12192000"/>
              <a:gd name="connsiteY10001" fmla="*/ 537978 h 6858000"/>
              <a:gd name="connsiteX10002" fmla="*/ 6770445 w 12192000"/>
              <a:gd name="connsiteY10002" fmla="*/ 535550 h 6858000"/>
              <a:gd name="connsiteX10003" fmla="*/ 6777089 w 12192000"/>
              <a:gd name="connsiteY10003" fmla="*/ 537573 h 6858000"/>
              <a:gd name="connsiteX10004" fmla="*/ 6777827 w 12192000"/>
              <a:gd name="connsiteY10004" fmla="*/ 540811 h 6858000"/>
              <a:gd name="connsiteX10005" fmla="*/ 6782995 w 12192000"/>
              <a:gd name="connsiteY10005" fmla="*/ 544049 h 6858000"/>
              <a:gd name="connsiteX10006" fmla="*/ 6791854 w 12192000"/>
              <a:gd name="connsiteY10006" fmla="*/ 538787 h 6858000"/>
              <a:gd name="connsiteX10007" fmla="*/ 6794069 w 12192000"/>
              <a:gd name="connsiteY10007" fmla="*/ 533526 h 6858000"/>
              <a:gd name="connsiteX10008" fmla="*/ 6800713 w 12192000"/>
              <a:gd name="connsiteY10008" fmla="*/ 527860 h 6858000"/>
              <a:gd name="connsiteX10009" fmla="*/ 6799975 w 12192000"/>
              <a:gd name="connsiteY10009" fmla="*/ 523408 h 6858000"/>
              <a:gd name="connsiteX10010" fmla="*/ 6793330 w 12192000"/>
              <a:gd name="connsiteY10010" fmla="*/ 517337 h 6858000"/>
              <a:gd name="connsiteX10011" fmla="*/ 6796283 w 12192000"/>
              <a:gd name="connsiteY10011" fmla="*/ 513695 h 6858000"/>
              <a:gd name="connsiteX10012" fmla="*/ 6802928 w 12192000"/>
              <a:gd name="connsiteY10012" fmla="*/ 516528 h 6858000"/>
              <a:gd name="connsiteX10013" fmla="*/ 6801451 w 12192000"/>
              <a:gd name="connsiteY10013" fmla="*/ 512076 h 6858000"/>
              <a:gd name="connsiteX10014" fmla="*/ 6805142 w 12192000"/>
              <a:gd name="connsiteY10014" fmla="*/ 501958 h 6858000"/>
              <a:gd name="connsiteX10015" fmla="*/ 6811787 w 12192000"/>
              <a:gd name="connsiteY10015" fmla="*/ 499935 h 6858000"/>
              <a:gd name="connsiteX10016" fmla="*/ 6815478 w 12192000"/>
              <a:gd name="connsiteY10016" fmla="*/ 503982 h 6858000"/>
              <a:gd name="connsiteX10017" fmla="*/ 6827290 w 12192000"/>
              <a:gd name="connsiteY10017" fmla="*/ 507220 h 6858000"/>
              <a:gd name="connsiteX10018" fmla="*/ 6820645 w 12192000"/>
              <a:gd name="connsiteY10018" fmla="*/ 502768 h 6858000"/>
              <a:gd name="connsiteX10019" fmla="*/ 6817692 w 12192000"/>
              <a:gd name="connsiteY10019" fmla="*/ 491436 h 6858000"/>
              <a:gd name="connsiteX10020" fmla="*/ 6824337 w 12192000"/>
              <a:gd name="connsiteY10020" fmla="*/ 483746 h 6858000"/>
              <a:gd name="connsiteX10021" fmla="*/ 6833934 w 12192000"/>
              <a:gd name="connsiteY10021" fmla="*/ 482532 h 6858000"/>
              <a:gd name="connsiteX10022" fmla="*/ 6836149 w 12192000"/>
              <a:gd name="connsiteY10022" fmla="*/ 475247 h 6858000"/>
              <a:gd name="connsiteX10023" fmla="*/ 6833196 w 12192000"/>
              <a:gd name="connsiteY10023" fmla="*/ 466343 h 6858000"/>
              <a:gd name="connsiteX10024" fmla="*/ 6837625 w 12192000"/>
              <a:gd name="connsiteY10024" fmla="*/ 465534 h 6858000"/>
              <a:gd name="connsiteX10025" fmla="*/ 6840578 w 12192000"/>
              <a:gd name="connsiteY10025" fmla="*/ 470391 h 6858000"/>
              <a:gd name="connsiteX10026" fmla="*/ 6844269 w 12192000"/>
              <a:gd name="connsiteY10026" fmla="*/ 469176 h 6858000"/>
              <a:gd name="connsiteX10027" fmla="*/ 6846484 w 12192000"/>
              <a:gd name="connsiteY10027" fmla="*/ 454202 h 6858000"/>
              <a:gd name="connsiteX10028" fmla="*/ 6861987 w 12192000"/>
              <a:gd name="connsiteY10028" fmla="*/ 439228 h 6858000"/>
              <a:gd name="connsiteX10029" fmla="*/ 6865678 w 12192000"/>
              <a:gd name="connsiteY10029" fmla="*/ 436395 h 6858000"/>
              <a:gd name="connsiteX10030" fmla="*/ 6865678 w 12192000"/>
              <a:gd name="connsiteY10030" fmla="*/ 430324 h 6858000"/>
              <a:gd name="connsiteX10031" fmla="*/ 6874537 w 12192000"/>
              <a:gd name="connsiteY10031" fmla="*/ 421420 h 6858000"/>
              <a:gd name="connsiteX10032" fmla="*/ 6874537 w 12192000"/>
              <a:gd name="connsiteY10032" fmla="*/ 414135 h 6858000"/>
              <a:gd name="connsiteX10033" fmla="*/ 6887826 w 12192000"/>
              <a:gd name="connsiteY10033" fmla="*/ 406446 h 6858000"/>
              <a:gd name="connsiteX10034" fmla="*/ 6900376 w 12192000"/>
              <a:gd name="connsiteY10034" fmla="*/ 406041 h 6858000"/>
              <a:gd name="connsiteX10035" fmla="*/ 6915141 w 12192000"/>
              <a:gd name="connsiteY10035" fmla="*/ 413731 h 6858000"/>
              <a:gd name="connsiteX10036" fmla="*/ 6915141 w 12192000"/>
              <a:gd name="connsiteY10036" fmla="*/ 408065 h 6858000"/>
              <a:gd name="connsiteX10037" fmla="*/ 6901852 w 12192000"/>
              <a:gd name="connsiteY10037" fmla="*/ 398351 h 6858000"/>
              <a:gd name="connsiteX10038" fmla="*/ 6906282 w 12192000"/>
              <a:gd name="connsiteY10038" fmla="*/ 396733 h 6858000"/>
              <a:gd name="connsiteX10039" fmla="*/ 6917355 w 12192000"/>
              <a:gd name="connsiteY10039" fmla="*/ 398756 h 6858000"/>
              <a:gd name="connsiteX10040" fmla="*/ 6901852 w 12192000"/>
              <a:gd name="connsiteY10040" fmla="*/ 386210 h 6858000"/>
              <a:gd name="connsiteX10041" fmla="*/ 6905543 w 12192000"/>
              <a:gd name="connsiteY10041" fmla="*/ 383377 h 6858000"/>
              <a:gd name="connsiteX10042" fmla="*/ 6904805 w 12192000"/>
              <a:gd name="connsiteY10042" fmla="*/ 369212 h 6858000"/>
              <a:gd name="connsiteX10043" fmla="*/ 6899638 w 12192000"/>
              <a:gd name="connsiteY10043" fmla="*/ 363141 h 6858000"/>
              <a:gd name="connsiteX10044" fmla="*/ 6907020 w 12192000"/>
              <a:gd name="connsiteY10044" fmla="*/ 359904 h 6858000"/>
              <a:gd name="connsiteX10045" fmla="*/ 6893732 w 12192000"/>
              <a:gd name="connsiteY10045" fmla="*/ 348572 h 6858000"/>
              <a:gd name="connsiteX10046" fmla="*/ 6875275 w 12192000"/>
              <a:gd name="connsiteY10046" fmla="*/ 348572 h 6858000"/>
              <a:gd name="connsiteX10047" fmla="*/ 6866417 w 12192000"/>
              <a:gd name="connsiteY10047" fmla="*/ 339668 h 6858000"/>
              <a:gd name="connsiteX10048" fmla="*/ 6856819 w 12192000"/>
              <a:gd name="connsiteY10048" fmla="*/ 339668 h 6858000"/>
              <a:gd name="connsiteX10049" fmla="*/ 6853128 w 12192000"/>
              <a:gd name="connsiteY10049" fmla="*/ 336025 h 6858000"/>
              <a:gd name="connsiteX10050" fmla="*/ 6853128 w 12192000"/>
              <a:gd name="connsiteY10050" fmla="*/ 335621 h 6858000"/>
              <a:gd name="connsiteX10051" fmla="*/ 6846484 w 12192000"/>
              <a:gd name="connsiteY10051" fmla="*/ 339668 h 6858000"/>
              <a:gd name="connsiteX10052" fmla="*/ 6836887 w 12192000"/>
              <a:gd name="connsiteY10052" fmla="*/ 339263 h 6858000"/>
              <a:gd name="connsiteX10053" fmla="*/ 6831719 w 12192000"/>
              <a:gd name="connsiteY10053" fmla="*/ 332788 h 6858000"/>
              <a:gd name="connsiteX10054" fmla="*/ 6819907 w 12192000"/>
              <a:gd name="connsiteY10054" fmla="*/ 339668 h 6858000"/>
              <a:gd name="connsiteX10055" fmla="*/ 6811787 w 12192000"/>
              <a:gd name="connsiteY10055" fmla="*/ 335621 h 6858000"/>
              <a:gd name="connsiteX10056" fmla="*/ 6808095 w 12192000"/>
              <a:gd name="connsiteY10056" fmla="*/ 343310 h 6858000"/>
              <a:gd name="connsiteX10057" fmla="*/ 6799236 w 12192000"/>
              <a:gd name="connsiteY10057" fmla="*/ 340073 h 6858000"/>
              <a:gd name="connsiteX10058" fmla="*/ 6795545 w 12192000"/>
              <a:gd name="connsiteY10058" fmla="*/ 332383 h 6858000"/>
              <a:gd name="connsiteX10059" fmla="*/ 6788163 w 12192000"/>
              <a:gd name="connsiteY10059" fmla="*/ 341691 h 6858000"/>
              <a:gd name="connsiteX10060" fmla="*/ 6781519 w 12192000"/>
              <a:gd name="connsiteY10060" fmla="*/ 331574 h 6858000"/>
              <a:gd name="connsiteX10061" fmla="*/ 6776351 w 12192000"/>
              <a:gd name="connsiteY10061" fmla="*/ 335216 h 6858000"/>
              <a:gd name="connsiteX10062" fmla="*/ 6775613 w 12192000"/>
              <a:gd name="connsiteY10062" fmla="*/ 344120 h 6858000"/>
              <a:gd name="connsiteX10063" fmla="*/ 6771921 w 12192000"/>
              <a:gd name="connsiteY10063" fmla="*/ 351405 h 6858000"/>
              <a:gd name="connsiteX10064" fmla="*/ 6764539 w 12192000"/>
              <a:gd name="connsiteY10064" fmla="*/ 353023 h 6858000"/>
              <a:gd name="connsiteX10065" fmla="*/ 6760109 w 12192000"/>
              <a:gd name="connsiteY10065" fmla="*/ 347762 h 6858000"/>
              <a:gd name="connsiteX10066" fmla="*/ 6753465 w 12192000"/>
              <a:gd name="connsiteY10066" fmla="*/ 345739 h 6858000"/>
              <a:gd name="connsiteX10067" fmla="*/ 6760109 w 12192000"/>
              <a:gd name="connsiteY10067" fmla="*/ 357071 h 6858000"/>
              <a:gd name="connsiteX10068" fmla="*/ 6766754 w 12192000"/>
              <a:gd name="connsiteY10068" fmla="*/ 361118 h 6858000"/>
              <a:gd name="connsiteX10069" fmla="*/ 6757895 w 12192000"/>
              <a:gd name="connsiteY10069" fmla="*/ 367998 h 6858000"/>
              <a:gd name="connsiteX10070" fmla="*/ 6749774 w 12192000"/>
              <a:gd name="connsiteY10070" fmla="*/ 367593 h 6858000"/>
              <a:gd name="connsiteX10071" fmla="*/ 6742392 w 12192000"/>
              <a:gd name="connsiteY10071" fmla="*/ 371236 h 6858000"/>
              <a:gd name="connsiteX10072" fmla="*/ 6751251 w 12192000"/>
              <a:gd name="connsiteY10072" fmla="*/ 375283 h 6858000"/>
              <a:gd name="connsiteX10073" fmla="*/ 6751251 w 12192000"/>
              <a:gd name="connsiteY10073" fmla="*/ 380544 h 6858000"/>
              <a:gd name="connsiteX10074" fmla="*/ 6746821 w 12192000"/>
              <a:gd name="connsiteY10074" fmla="*/ 381353 h 6858000"/>
              <a:gd name="connsiteX10075" fmla="*/ 6745345 w 12192000"/>
              <a:gd name="connsiteY10075" fmla="*/ 378520 h 6858000"/>
              <a:gd name="connsiteX10076" fmla="*/ 6738700 w 12192000"/>
              <a:gd name="connsiteY10076" fmla="*/ 375687 h 6858000"/>
              <a:gd name="connsiteX10077" fmla="*/ 6735747 w 12192000"/>
              <a:gd name="connsiteY10077" fmla="*/ 378925 h 6858000"/>
              <a:gd name="connsiteX10078" fmla="*/ 6740177 w 12192000"/>
              <a:gd name="connsiteY10078" fmla="*/ 385401 h 6858000"/>
              <a:gd name="connsiteX10079" fmla="*/ 6746083 w 12192000"/>
              <a:gd name="connsiteY10079" fmla="*/ 385805 h 6858000"/>
              <a:gd name="connsiteX10080" fmla="*/ 6751251 w 12192000"/>
              <a:gd name="connsiteY10080" fmla="*/ 391471 h 6858000"/>
              <a:gd name="connsiteX10081" fmla="*/ 6748298 w 12192000"/>
              <a:gd name="connsiteY10081" fmla="*/ 396328 h 6858000"/>
              <a:gd name="connsiteX10082" fmla="*/ 6741653 w 12192000"/>
              <a:gd name="connsiteY10082" fmla="*/ 412516 h 6858000"/>
              <a:gd name="connsiteX10083" fmla="*/ 6743868 w 12192000"/>
              <a:gd name="connsiteY10083" fmla="*/ 418992 h 6858000"/>
              <a:gd name="connsiteX10084" fmla="*/ 6732056 w 12192000"/>
              <a:gd name="connsiteY10084" fmla="*/ 421015 h 6858000"/>
              <a:gd name="connsiteX10085" fmla="*/ 6741653 w 12192000"/>
              <a:gd name="connsiteY10085" fmla="*/ 428300 h 6858000"/>
              <a:gd name="connsiteX10086" fmla="*/ 6749774 w 12192000"/>
              <a:gd name="connsiteY10086" fmla="*/ 429514 h 6858000"/>
              <a:gd name="connsiteX10087" fmla="*/ 6752727 w 12192000"/>
              <a:gd name="connsiteY10087" fmla="*/ 435585 h 6858000"/>
              <a:gd name="connsiteX10088" fmla="*/ 6746821 w 12192000"/>
              <a:gd name="connsiteY10088" fmla="*/ 437609 h 6858000"/>
              <a:gd name="connsiteX10089" fmla="*/ 6752727 w 12192000"/>
              <a:gd name="connsiteY10089" fmla="*/ 444894 h 6858000"/>
              <a:gd name="connsiteX10090" fmla="*/ 6759371 w 12192000"/>
              <a:gd name="connsiteY10090" fmla="*/ 444894 h 6858000"/>
              <a:gd name="connsiteX10091" fmla="*/ 6749774 w 12192000"/>
              <a:gd name="connsiteY10091" fmla="*/ 456226 h 6858000"/>
              <a:gd name="connsiteX10092" fmla="*/ 6743130 w 12192000"/>
              <a:gd name="connsiteY10092" fmla="*/ 456630 h 6858000"/>
              <a:gd name="connsiteX10093" fmla="*/ 6736486 w 12192000"/>
              <a:gd name="connsiteY10093" fmla="*/ 464725 h 6858000"/>
              <a:gd name="connsiteX10094" fmla="*/ 6737962 w 12192000"/>
              <a:gd name="connsiteY10094" fmla="*/ 479699 h 6858000"/>
              <a:gd name="connsiteX10095" fmla="*/ 6728365 w 12192000"/>
              <a:gd name="connsiteY10095" fmla="*/ 495078 h 6858000"/>
              <a:gd name="connsiteX10096" fmla="*/ 6721721 w 12192000"/>
              <a:gd name="connsiteY10096" fmla="*/ 494673 h 6858000"/>
              <a:gd name="connsiteX10097" fmla="*/ 6711385 w 12192000"/>
              <a:gd name="connsiteY10097" fmla="*/ 503577 h 6858000"/>
              <a:gd name="connsiteX10098" fmla="*/ 6706218 w 12192000"/>
              <a:gd name="connsiteY10098" fmla="*/ 497102 h 6858000"/>
              <a:gd name="connsiteX10099" fmla="*/ 6704741 w 12192000"/>
              <a:gd name="connsiteY10099" fmla="*/ 505196 h 6858000"/>
              <a:gd name="connsiteX10100" fmla="*/ 6708432 w 12192000"/>
              <a:gd name="connsiteY10100" fmla="*/ 513695 h 6858000"/>
              <a:gd name="connsiteX10101" fmla="*/ 6696620 w 12192000"/>
              <a:gd name="connsiteY10101" fmla="*/ 519766 h 6858000"/>
              <a:gd name="connsiteX10102" fmla="*/ 6691453 w 12192000"/>
              <a:gd name="connsiteY10102" fmla="*/ 529479 h 6858000"/>
              <a:gd name="connsiteX10103" fmla="*/ 6685547 w 12192000"/>
              <a:gd name="connsiteY10103" fmla="*/ 529074 h 6858000"/>
              <a:gd name="connsiteX10104" fmla="*/ 6684070 w 12192000"/>
              <a:gd name="connsiteY10104" fmla="*/ 522194 h 6858000"/>
              <a:gd name="connsiteX10105" fmla="*/ 6676688 w 12192000"/>
              <a:gd name="connsiteY10105" fmla="*/ 522194 h 6858000"/>
              <a:gd name="connsiteX10106" fmla="*/ 6672258 w 12192000"/>
              <a:gd name="connsiteY10106" fmla="*/ 531907 h 6858000"/>
              <a:gd name="connsiteX10107" fmla="*/ 6672258 w 12192000"/>
              <a:gd name="connsiteY10107" fmla="*/ 542025 h 6858000"/>
              <a:gd name="connsiteX10108" fmla="*/ 6665614 w 12192000"/>
              <a:gd name="connsiteY10108" fmla="*/ 547691 h 6858000"/>
              <a:gd name="connsiteX10109" fmla="*/ 6661185 w 12192000"/>
              <a:gd name="connsiteY10109" fmla="*/ 541620 h 6858000"/>
              <a:gd name="connsiteX10110" fmla="*/ 6657494 w 12192000"/>
              <a:gd name="connsiteY10110" fmla="*/ 541620 h 6858000"/>
              <a:gd name="connsiteX10111" fmla="*/ 6654541 w 12192000"/>
              <a:gd name="connsiteY10111" fmla="*/ 551333 h 6858000"/>
              <a:gd name="connsiteX10112" fmla="*/ 6650111 w 12192000"/>
              <a:gd name="connsiteY10112" fmla="*/ 552548 h 6858000"/>
              <a:gd name="connsiteX10113" fmla="*/ 6645682 w 12192000"/>
              <a:gd name="connsiteY10113" fmla="*/ 547691 h 6858000"/>
              <a:gd name="connsiteX10114" fmla="*/ 6639037 w 12192000"/>
              <a:gd name="connsiteY10114" fmla="*/ 554166 h 6858000"/>
              <a:gd name="connsiteX10115" fmla="*/ 6636084 w 12192000"/>
              <a:gd name="connsiteY10115" fmla="*/ 561856 h 6858000"/>
              <a:gd name="connsiteX10116" fmla="*/ 6642729 w 12192000"/>
              <a:gd name="connsiteY10116" fmla="*/ 563070 h 6858000"/>
              <a:gd name="connsiteX10117" fmla="*/ 6641990 w 12192000"/>
              <a:gd name="connsiteY10117" fmla="*/ 568332 h 6858000"/>
              <a:gd name="connsiteX10118" fmla="*/ 6628702 w 12192000"/>
              <a:gd name="connsiteY10118" fmla="*/ 578854 h 6858000"/>
              <a:gd name="connsiteX10119" fmla="*/ 6619843 w 12192000"/>
              <a:gd name="connsiteY10119" fmla="*/ 576831 h 6858000"/>
              <a:gd name="connsiteX10120" fmla="*/ 6617628 w 12192000"/>
              <a:gd name="connsiteY10120" fmla="*/ 581687 h 6858000"/>
              <a:gd name="connsiteX10121" fmla="*/ 6621320 w 12192000"/>
              <a:gd name="connsiteY10121" fmla="*/ 589781 h 6858000"/>
              <a:gd name="connsiteX10122" fmla="*/ 6613199 w 12192000"/>
              <a:gd name="connsiteY10122" fmla="*/ 600709 h 6858000"/>
              <a:gd name="connsiteX10123" fmla="*/ 6598434 w 12192000"/>
              <a:gd name="connsiteY10123" fmla="*/ 603137 h 6858000"/>
              <a:gd name="connsiteX10124" fmla="*/ 6591052 w 12192000"/>
              <a:gd name="connsiteY10124" fmla="*/ 600304 h 6858000"/>
              <a:gd name="connsiteX10125" fmla="*/ 6602125 w 12192000"/>
              <a:gd name="connsiteY10125" fmla="*/ 613660 h 6858000"/>
              <a:gd name="connsiteX10126" fmla="*/ 6603602 w 12192000"/>
              <a:gd name="connsiteY10126" fmla="*/ 625396 h 6858000"/>
              <a:gd name="connsiteX10127" fmla="*/ 6601387 w 12192000"/>
              <a:gd name="connsiteY10127" fmla="*/ 628634 h 6858000"/>
              <a:gd name="connsiteX10128" fmla="*/ 6602864 w 12192000"/>
              <a:gd name="connsiteY10128" fmla="*/ 639157 h 6858000"/>
              <a:gd name="connsiteX10129" fmla="*/ 6600649 w 12192000"/>
              <a:gd name="connsiteY10129" fmla="*/ 652512 h 6858000"/>
              <a:gd name="connsiteX10130" fmla="*/ 6608031 w 12192000"/>
              <a:gd name="connsiteY10130" fmla="*/ 659797 h 6858000"/>
              <a:gd name="connsiteX10131" fmla="*/ 6606555 w 12192000"/>
              <a:gd name="connsiteY10131" fmla="*/ 669105 h 6858000"/>
              <a:gd name="connsiteX10132" fmla="*/ 6600649 w 12192000"/>
              <a:gd name="connsiteY10132" fmla="*/ 663844 h 6858000"/>
              <a:gd name="connsiteX10133" fmla="*/ 6597696 w 12192000"/>
              <a:gd name="connsiteY10133" fmla="*/ 666677 h 6858000"/>
              <a:gd name="connsiteX10134" fmla="*/ 6601387 w 12192000"/>
              <a:gd name="connsiteY10134" fmla="*/ 680033 h 6858000"/>
              <a:gd name="connsiteX10135" fmla="*/ 6593266 w 12192000"/>
              <a:gd name="connsiteY10135" fmla="*/ 688936 h 6858000"/>
              <a:gd name="connsiteX10136" fmla="*/ 6601387 w 12192000"/>
              <a:gd name="connsiteY10136" fmla="*/ 691769 h 6858000"/>
              <a:gd name="connsiteX10137" fmla="*/ 6601387 w 12192000"/>
              <a:gd name="connsiteY10137" fmla="*/ 697031 h 6858000"/>
              <a:gd name="connsiteX10138" fmla="*/ 6596219 w 12192000"/>
              <a:gd name="connsiteY10138" fmla="*/ 699459 h 6858000"/>
              <a:gd name="connsiteX10139" fmla="*/ 6602125 w 12192000"/>
              <a:gd name="connsiteY10139" fmla="*/ 709577 h 6858000"/>
              <a:gd name="connsiteX10140" fmla="*/ 6594743 w 12192000"/>
              <a:gd name="connsiteY10140" fmla="*/ 717671 h 6858000"/>
              <a:gd name="connsiteX10141" fmla="*/ 6600649 w 12192000"/>
              <a:gd name="connsiteY10141" fmla="*/ 723337 h 6858000"/>
              <a:gd name="connsiteX10142" fmla="*/ 6605816 w 12192000"/>
              <a:gd name="connsiteY10142" fmla="*/ 730217 h 6858000"/>
              <a:gd name="connsiteX10143" fmla="*/ 6612461 w 12192000"/>
              <a:gd name="connsiteY10143" fmla="*/ 731431 h 6858000"/>
              <a:gd name="connsiteX10144" fmla="*/ 6612461 w 12192000"/>
              <a:gd name="connsiteY10144" fmla="*/ 740335 h 6858000"/>
              <a:gd name="connsiteX10145" fmla="*/ 6617628 w 12192000"/>
              <a:gd name="connsiteY10145" fmla="*/ 737502 h 6858000"/>
              <a:gd name="connsiteX10146" fmla="*/ 6622796 w 12192000"/>
              <a:gd name="connsiteY10146" fmla="*/ 746001 h 6858000"/>
              <a:gd name="connsiteX10147" fmla="*/ 6630917 w 12192000"/>
              <a:gd name="connsiteY10147" fmla="*/ 736288 h 6858000"/>
              <a:gd name="connsiteX10148" fmla="*/ 6638299 w 12192000"/>
              <a:gd name="connsiteY10148" fmla="*/ 741549 h 6858000"/>
              <a:gd name="connsiteX10149" fmla="*/ 6640514 w 12192000"/>
              <a:gd name="connsiteY10149" fmla="*/ 749239 h 6858000"/>
              <a:gd name="connsiteX10150" fmla="*/ 6658232 w 12192000"/>
              <a:gd name="connsiteY10150" fmla="*/ 761785 h 6858000"/>
              <a:gd name="connsiteX10151" fmla="*/ 6655279 w 12192000"/>
              <a:gd name="connsiteY10151" fmla="*/ 767046 h 6858000"/>
              <a:gd name="connsiteX10152" fmla="*/ 6670044 w 12192000"/>
              <a:gd name="connsiteY10152" fmla="*/ 775141 h 6858000"/>
              <a:gd name="connsiteX10153" fmla="*/ 6670044 w 12192000"/>
              <a:gd name="connsiteY10153" fmla="*/ 782021 h 6858000"/>
              <a:gd name="connsiteX10154" fmla="*/ 6679641 w 12192000"/>
              <a:gd name="connsiteY10154" fmla="*/ 790520 h 6858000"/>
              <a:gd name="connsiteX10155" fmla="*/ 6673735 w 12192000"/>
              <a:gd name="connsiteY10155" fmla="*/ 804685 h 6858000"/>
              <a:gd name="connsiteX10156" fmla="*/ 6661185 w 12192000"/>
              <a:gd name="connsiteY10156" fmla="*/ 817231 h 6858000"/>
              <a:gd name="connsiteX10157" fmla="*/ 6657494 w 12192000"/>
              <a:gd name="connsiteY10157" fmla="*/ 826539 h 6858000"/>
              <a:gd name="connsiteX10158" fmla="*/ 6644205 w 12192000"/>
              <a:gd name="connsiteY10158" fmla="*/ 829777 h 6858000"/>
              <a:gd name="connsiteX10159" fmla="*/ 6635346 w 12192000"/>
              <a:gd name="connsiteY10159" fmla="*/ 825325 h 6858000"/>
              <a:gd name="connsiteX10160" fmla="*/ 6636823 w 12192000"/>
              <a:gd name="connsiteY10160" fmla="*/ 819659 h 6858000"/>
              <a:gd name="connsiteX10161" fmla="*/ 6625749 w 12192000"/>
              <a:gd name="connsiteY10161" fmla="*/ 815612 h 6858000"/>
              <a:gd name="connsiteX10162" fmla="*/ 6620581 w 12192000"/>
              <a:gd name="connsiteY10162" fmla="*/ 811160 h 6858000"/>
              <a:gd name="connsiteX10163" fmla="*/ 6620581 w 12192000"/>
              <a:gd name="connsiteY10163" fmla="*/ 816826 h 6858000"/>
              <a:gd name="connsiteX10164" fmla="*/ 6613937 w 12192000"/>
              <a:gd name="connsiteY10164" fmla="*/ 817231 h 6858000"/>
              <a:gd name="connsiteX10165" fmla="*/ 6610246 w 12192000"/>
              <a:gd name="connsiteY10165" fmla="*/ 812779 h 6858000"/>
              <a:gd name="connsiteX10166" fmla="*/ 6601387 w 12192000"/>
              <a:gd name="connsiteY10166" fmla="*/ 811160 h 6858000"/>
              <a:gd name="connsiteX10167" fmla="*/ 6597696 w 12192000"/>
              <a:gd name="connsiteY10167" fmla="*/ 817231 h 6858000"/>
              <a:gd name="connsiteX10168" fmla="*/ 6590313 w 12192000"/>
              <a:gd name="connsiteY10168" fmla="*/ 819255 h 6858000"/>
              <a:gd name="connsiteX10169" fmla="*/ 6586622 w 12192000"/>
              <a:gd name="connsiteY10169" fmla="*/ 815207 h 6858000"/>
              <a:gd name="connsiteX10170" fmla="*/ 6579240 w 12192000"/>
              <a:gd name="connsiteY10170" fmla="*/ 824111 h 6858000"/>
              <a:gd name="connsiteX10171" fmla="*/ 6571119 w 12192000"/>
              <a:gd name="connsiteY10171" fmla="*/ 820064 h 6858000"/>
              <a:gd name="connsiteX10172" fmla="*/ 6563737 w 12192000"/>
              <a:gd name="connsiteY10172" fmla="*/ 822897 h 6858000"/>
              <a:gd name="connsiteX10173" fmla="*/ 6564475 w 12192000"/>
              <a:gd name="connsiteY10173" fmla="*/ 826539 h 6858000"/>
              <a:gd name="connsiteX10174" fmla="*/ 6579240 w 12192000"/>
              <a:gd name="connsiteY10174" fmla="*/ 827754 h 6858000"/>
              <a:gd name="connsiteX10175" fmla="*/ 6582931 w 12192000"/>
              <a:gd name="connsiteY10175" fmla="*/ 830587 h 6858000"/>
              <a:gd name="connsiteX10176" fmla="*/ 6584407 w 12192000"/>
              <a:gd name="connsiteY10176" fmla="*/ 826135 h 6858000"/>
              <a:gd name="connsiteX10177" fmla="*/ 6596958 w 12192000"/>
              <a:gd name="connsiteY10177" fmla="*/ 825730 h 6858000"/>
              <a:gd name="connsiteX10178" fmla="*/ 6603602 w 12192000"/>
              <a:gd name="connsiteY10178" fmla="*/ 829777 h 6858000"/>
              <a:gd name="connsiteX10179" fmla="*/ 6613937 w 12192000"/>
              <a:gd name="connsiteY10179" fmla="*/ 831396 h 6858000"/>
              <a:gd name="connsiteX10180" fmla="*/ 6620581 w 12192000"/>
              <a:gd name="connsiteY10180" fmla="*/ 839490 h 6858000"/>
              <a:gd name="connsiteX10181" fmla="*/ 6628702 w 12192000"/>
              <a:gd name="connsiteY10181" fmla="*/ 835038 h 6858000"/>
              <a:gd name="connsiteX10182" fmla="*/ 6633131 w 12192000"/>
              <a:gd name="connsiteY10182" fmla="*/ 837062 h 6858000"/>
              <a:gd name="connsiteX10183" fmla="*/ 6641990 w 12192000"/>
              <a:gd name="connsiteY10183" fmla="*/ 832610 h 6858000"/>
              <a:gd name="connsiteX10184" fmla="*/ 6653802 w 12192000"/>
              <a:gd name="connsiteY10184" fmla="*/ 835848 h 6858000"/>
              <a:gd name="connsiteX10185" fmla="*/ 6660447 w 12192000"/>
              <a:gd name="connsiteY10185" fmla="*/ 840704 h 6858000"/>
              <a:gd name="connsiteX10186" fmla="*/ 6661185 w 12192000"/>
              <a:gd name="connsiteY10186" fmla="*/ 849608 h 6858000"/>
              <a:gd name="connsiteX10187" fmla="*/ 6654541 w 12192000"/>
              <a:gd name="connsiteY10187" fmla="*/ 854465 h 6858000"/>
              <a:gd name="connsiteX10188" fmla="*/ 6647896 w 12192000"/>
              <a:gd name="connsiteY10188" fmla="*/ 854465 h 6858000"/>
              <a:gd name="connsiteX10189" fmla="*/ 6639037 w 12192000"/>
              <a:gd name="connsiteY10189" fmla="*/ 867011 h 6858000"/>
              <a:gd name="connsiteX10190" fmla="*/ 6633131 w 12192000"/>
              <a:gd name="connsiteY10190" fmla="*/ 866606 h 6858000"/>
              <a:gd name="connsiteX10191" fmla="*/ 6635346 w 12192000"/>
              <a:gd name="connsiteY10191" fmla="*/ 858107 h 6858000"/>
              <a:gd name="connsiteX10192" fmla="*/ 6631655 w 12192000"/>
              <a:gd name="connsiteY10192" fmla="*/ 854060 h 6858000"/>
              <a:gd name="connsiteX10193" fmla="*/ 6627964 w 12192000"/>
              <a:gd name="connsiteY10193" fmla="*/ 858917 h 6858000"/>
              <a:gd name="connsiteX10194" fmla="*/ 6629440 w 12192000"/>
              <a:gd name="connsiteY10194" fmla="*/ 864583 h 6858000"/>
              <a:gd name="connsiteX10195" fmla="*/ 6622796 w 12192000"/>
              <a:gd name="connsiteY10195" fmla="*/ 865392 h 6858000"/>
              <a:gd name="connsiteX10196" fmla="*/ 6616152 w 12192000"/>
              <a:gd name="connsiteY10196" fmla="*/ 872272 h 6858000"/>
              <a:gd name="connsiteX10197" fmla="*/ 6614675 w 12192000"/>
              <a:gd name="connsiteY10197" fmla="*/ 881581 h 6858000"/>
              <a:gd name="connsiteX10198" fmla="*/ 6606555 w 12192000"/>
              <a:gd name="connsiteY10198" fmla="*/ 875915 h 6858000"/>
              <a:gd name="connsiteX10199" fmla="*/ 6607293 w 12192000"/>
              <a:gd name="connsiteY10199" fmla="*/ 881581 h 6858000"/>
              <a:gd name="connsiteX10200" fmla="*/ 6601387 w 12192000"/>
              <a:gd name="connsiteY10200" fmla="*/ 886437 h 6858000"/>
              <a:gd name="connsiteX10201" fmla="*/ 6599911 w 12192000"/>
              <a:gd name="connsiteY10201" fmla="*/ 884414 h 6858000"/>
              <a:gd name="connsiteX10202" fmla="*/ 6594743 w 12192000"/>
              <a:gd name="connsiteY10202" fmla="*/ 884414 h 6858000"/>
              <a:gd name="connsiteX10203" fmla="*/ 6588837 w 12192000"/>
              <a:gd name="connsiteY10203" fmla="*/ 890889 h 6858000"/>
              <a:gd name="connsiteX10204" fmla="*/ 6596958 w 12192000"/>
              <a:gd name="connsiteY10204" fmla="*/ 891698 h 6858000"/>
              <a:gd name="connsiteX10205" fmla="*/ 6607293 w 12192000"/>
              <a:gd name="connsiteY10205" fmla="*/ 901412 h 6858000"/>
              <a:gd name="connsiteX10206" fmla="*/ 6588837 w 12192000"/>
              <a:gd name="connsiteY10206" fmla="*/ 901816 h 6858000"/>
              <a:gd name="connsiteX10207" fmla="*/ 6603602 w 12192000"/>
              <a:gd name="connsiteY10207" fmla="*/ 906673 h 6858000"/>
              <a:gd name="connsiteX10208" fmla="*/ 6604340 w 12192000"/>
              <a:gd name="connsiteY10208" fmla="*/ 912339 h 6858000"/>
              <a:gd name="connsiteX10209" fmla="*/ 6599172 w 12192000"/>
              <a:gd name="connsiteY10209" fmla="*/ 922861 h 6858000"/>
              <a:gd name="connsiteX10210" fmla="*/ 6609508 w 12192000"/>
              <a:gd name="connsiteY10210" fmla="*/ 931765 h 6858000"/>
              <a:gd name="connsiteX10211" fmla="*/ 6597696 w 12192000"/>
              <a:gd name="connsiteY10211" fmla="*/ 933789 h 6858000"/>
              <a:gd name="connsiteX10212" fmla="*/ 6586622 w 12192000"/>
              <a:gd name="connsiteY10212" fmla="*/ 930146 h 6858000"/>
              <a:gd name="connsiteX10213" fmla="*/ 6592528 w 12192000"/>
              <a:gd name="connsiteY10213" fmla="*/ 938645 h 6858000"/>
              <a:gd name="connsiteX10214" fmla="*/ 6588099 w 12192000"/>
              <a:gd name="connsiteY10214" fmla="*/ 946740 h 6858000"/>
              <a:gd name="connsiteX10215" fmla="*/ 6599172 w 12192000"/>
              <a:gd name="connsiteY10215" fmla="*/ 953215 h 6858000"/>
              <a:gd name="connsiteX10216" fmla="*/ 6590313 w 12192000"/>
              <a:gd name="connsiteY10216" fmla="*/ 960500 h 6858000"/>
              <a:gd name="connsiteX10217" fmla="*/ 6597696 w 12192000"/>
              <a:gd name="connsiteY10217" fmla="*/ 969808 h 6858000"/>
              <a:gd name="connsiteX10218" fmla="*/ 6589575 w 12192000"/>
              <a:gd name="connsiteY10218" fmla="*/ 978307 h 6858000"/>
              <a:gd name="connsiteX10219" fmla="*/ 6588837 w 12192000"/>
              <a:gd name="connsiteY10219" fmla="*/ 987616 h 6858000"/>
              <a:gd name="connsiteX10220" fmla="*/ 6596958 w 12192000"/>
              <a:gd name="connsiteY10220" fmla="*/ 994901 h 6858000"/>
              <a:gd name="connsiteX10221" fmla="*/ 6592528 w 12192000"/>
              <a:gd name="connsiteY10221" fmla="*/ 1002185 h 6858000"/>
              <a:gd name="connsiteX10222" fmla="*/ 6591052 w 12192000"/>
              <a:gd name="connsiteY10222" fmla="*/ 1024445 h 6858000"/>
              <a:gd name="connsiteX10223" fmla="*/ 6582931 w 12192000"/>
              <a:gd name="connsiteY10223" fmla="*/ 1032134 h 6858000"/>
              <a:gd name="connsiteX10224" fmla="*/ 6579978 w 12192000"/>
              <a:gd name="connsiteY10224" fmla="*/ 1050347 h 6858000"/>
              <a:gd name="connsiteX10225" fmla="*/ 6568904 w 12192000"/>
              <a:gd name="connsiteY10225" fmla="*/ 1062488 h 6858000"/>
              <a:gd name="connsiteX10226" fmla="*/ 6563737 w 12192000"/>
              <a:gd name="connsiteY10226" fmla="*/ 1056417 h 6858000"/>
              <a:gd name="connsiteX10227" fmla="*/ 6554139 w 12192000"/>
              <a:gd name="connsiteY10227" fmla="*/ 1052370 h 6858000"/>
              <a:gd name="connsiteX10228" fmla="*/ 6543066 w 12192000"/>
              <a:gd name="connsiteY10228" fmla="*/ 1058036 h 6858000"/>
              <a:gd name="connsiteX10229" fmla="*/ 6525348 w 12192000"/>
              <a:gd name="connsiteY10229" fmla="*/ 1055203 h 6858000"/>
              <a:gd name="connsiteX10230" fmla="*/ 6522395 w 12192000"/>
              <a:gd name="connsiteY10230" fmla="*/ 1048728 h 6858000"/>
              <a:gd name="connsiteX10231" fmla="*/ 6519442 w 12192000"/>
              <a:gd name="connsiteY10231" fmla="*/ 1063297 h 6858000"/>
              <a:gd name="connsiteX10232" fmla="*/ 6503939 w 12192000"/>
              <a:gd name="connsiteY10232" fmla="*/ 1064916 h 6858000"/>
              <a:gd name="connsiteX10233" fmla="*/ 6497295 w 12192000"/>
              <a:gd name="connsiteY10233" fmla="*/ 1079891 h 6858000"/>
              <a:gd name="connsiteX10234" fmla="*/ 6502463 w 12192000"/>
              <a:gd name="connsiteY10234" fmla="*/ 1084343 h 6858000"/>
              <a:gd name="connsiteX10235" fmla="*/ 6503201 w 12192000"/>
              <a:gd name="connsiteY10235" fmla="*/ 1091627 h 6858000"/>
              <a:gd name="connsiteX10236" fmla="*/ 6493603 w 12192000"/>
              <a:gd name="connsiteY10236" fmla="*/ 1100126 h 6858000"/>
              <a:gd name="connsiteX10237" fmla="*/ 6481054 w 12192000"/>
              <a:gd name="connsiteY10237" fmla="*/ 1095675 h 6858000"/>
              <a:gd name="connsiteX10238" fmla="*/ 6455953 w 12192000"/>
              <a:gd name="connsiteY10238" fmla="*/ 1102150 h 6858000"/>
              <a:gd name="connsiteX10239" fmla="*/ 6446356 w 12192000"/>
              <a:gd name="connsiteY10239" fmla="*/ 1102150 h 6858000"/>
              <a:gd name="connsiteX10240" fmla="*/ 6441188 w 12192000"/>
              <a:gd name="connsiteY10240" fmla="*/ 1097698 h 6858000"/>
              <a:gd name="connsiteX10241" fmla="*/ 6446356 w 12192000"/>
              <a:gd name="connsiteY10241" fmla="*/ 1089199 h 6858000"/>
              <a:gd name="connsiteX10242" fmla="*/ 6441926 w 12192000"/>
              <a:gd name="connsiteY10242" fmla="*/ 1067749 h 6858000"/>
              <a:gd name="connsiteX10243" fmla="*/ 6432329 w 12192000"/>
              <a:gd name="connsiteY10243" fmla="*/ 1064916 h 6858000"/>
              <a:gd name="connsiteX10244" fmla="*/ 6430115 w 12192000"/>
              <a:gd name="connsiteY10244" fmla="*/ 1056822 h 6858000"/>
              <a:gd name="connsiteX10245" fmla="*/ 6423470 w 12192000"/>
              <a:gd name="connsiteY10245" fmla="*/ 1052775 h 6858000"/>
              <a:gd name="connsiteX10246" fmla="*/ 6425685 w 12192000"/>
              <a:gd name="connsiteY10246" fmla="*/ 1047918 h 6858000"/>
              <a:gd name="connsiteX10247" fmla="*/ 6438236 w 12192000"/>
              <a:gd name="connsiteY10247" fmla="*/ 1046704 h 6858000"/>
              <a:gd name="connsiteX10248" fmla="*/ 6444879 w 12192000"/>
              <a:gd name="connsiteY10248" fmla="*/ 1034158 h 6858000"/>
              <a:gd name="connsiteX10249" fmla="*/ 6441926 w 12192000"/>
              <a:gd name="connsiteY10249" fmla="*/ 1022826 h 6858000"/>
              <a:gd name="connsiteX10250" fmla="*/ 6431591 w 12192000"/>
              <a:gd name="connsiteY10250" fmla="*/ 1028492 h 6858000"/>
              <a:gd name="connsiteX10251" fmla="*/ 6421994 w 12192000"/>
              <a:gd name="connsiteY10251" fmla="*/ 1019588 h 6858000"/>
              <a:gd name="connsiteX10252" fmla="*/ 6419780 w 12192000"/>
              <a:gd name="connsiteY10252" fmla="*/ 1011089 h 6858000"/>
              <a:gd name="connsiteX10253" fmla="*/ 6409444 w 12192000"/>
              <a:gd name="connsiteY10253" fmla="*/ 1007042 h 6858000"/>
              <a:gd name="connsiteX10254" fmla="*/ 6407967 w 12192000"/>
              <a:gd name="connsiteY10254" fmla="*/ 994496 h 6858000"/>
              <a:gd name="connsiteX10255" fmla="*/ 6399108 w 12192000"/>
              <a:gd name="connsiteY10255" fmla="*/ 977498 h 6858000"/>
              <a:gd name="connsiteX10256" fmla="*/ 6394679 w 12192000"/>
              <a:gd name="connsiteY10256" fmla="*/ 973855 h 6858000"/>
              <a:gd name="connsiteX10257" fmla="*/ 6389511 w 12192000"/>
              <a:gd name="connsiteY10257" fmla="*/ 962119 h 6858000"/>
              <a:gd name="connsiteX10258" fmla="*/ 6381390 w 12192000"/>
              <a:gd name="connsiteY10258" fmla="*/ 960095 h 6858000"/>
              <a:gd name="connsiteX10259" fmla="*/ 6376223 w 12192000"/>
              <a:gd name="connsiteY10259" fmla="*/ 952810 h 6858000"/>
              <a:gd name="connsiteX10260" fmla="*/ 6380652 w 12192000"/>
              <a:gd name="connsiteY10260" fmla="*/ 948358 h 6858000"/>
              <a:gd name="connsiteX10261" fmla="*/ 6381390 w 12192000"/>
              <a:gd name="connsiteY10261" fmla="*/ 938241 h 6858000"/>
              <a:gd name="connsiteX10262" fmla="*/ 6378438 w 12192000"/>
              <a:gd name="connsiteY10262" fmla="*/ 930956 h 6858000"/>
              <a:gd name="connsiteX10263" fmla="*/ 6380652 w 12192000"/>
              <a:gd name="connsiteY10263" fmla="*/ 923671 h 6858000"/>
              <a:gd name="connsiteX10264" fmla="*/ 6390249 w 12192000"/>
              <a:gd name="connsiteY10264" fmla="*/ 916386 h 6858000"/>
              <a:gd name="connsiteX10265" fmla="*/ 6388035 w 12192000"/>
              <a:gd name="connsiteY10265" fmla="*/ 911529 h 6858000"/>
              <a:gd name="connsiteX10266" fmla="*/ 6379176 w 12192000"/>
              <a:gd name="connsiteY10266" fmla="*/ 907078 h 6858000"/>
              <a:gd name="connsiteX10267" fmla="*/ 6381390 w 12192000"/>
              <a:gd name="connsiteY10267" fmla="*/ 902221 h 6858000"/>
              <a:gd name="connsiteX10268" fmla="*/ 6376961 w 12192000"/>
              <a:gd name="connsiteY10268" fmla="*/ 902221 h 6858000"/>
              <a:gd name="connsiteX10269" fmla="*/ 6375485 w 12192000"/>
              <a:gd name="connsiteY10269" fmla="*/ 909506 h 6858000"/>
              <a:gd name="connsiteX10270" fmla="*/ 6382129 w 12192000"/>
              <a:gd name="connsiteY10270" fmla="*/ 915981 h 6858000"/>
              <a:gd name="connsiteX10271" fmla="*/ 6371793 w 12192000"/>
              <a:gd name="connsiteY10271" fmla="*/ 920028 h 6858000"/>
              <a:gd name="connsiteX10272" fmla="*/ 6373270 w 12192000"/>
              <a:gd name="connsiteY10272" fmla="*/ 910720 h 6858000"/>
              <a:gd name="connsiteX10273" fmla="*/ 6370317 w 12192000"/>
              <a:gd name="connsiteY10273" fmla="*/ 907078 h 6858000"/>
              <a:gd name="connsiteX10274" fmla="*/ 6362934 w 12192000"/>
              <a:gd name="connsiteY10274" fmla="*/ 903435 h 6858000"/>
              <a:gd name="connsiteX10275" fmla="*/ 6362196 w 12192000"/>
              <a:gd name="connsiteY10275" fmla="*/ 888865 h 6858000"/>
              <a:gd name="connsiteX10276" fmla="*/ 6358505 w 12192000"/>
              <a:gd name="connsiteY10276" fmla="*/ 883199 h 6858000"/>
              <a:gd name="connsiteX10277" fmla="*/ 6356290 w 12192000"/>
              <a:gd name="connsiteY10277" fmla="*/ 863368 h 6858000"/>
              <a:gd name="connsiteX10278" fmla="*/ 6364411 w 12192000"/>
              <a:gd name="connsiteY10278" fmla="*/ 859321 h 6858000"/>
              <a:gd name="connsiteX10279" fmla="*/ 6365149 w 12192000"/>
              <a:gd name="connsiteY10279" fmla="*/ 858512 h 6858000"/>
              <a:gd name="connsiteX10280" fmla="*/ 6368102 w 12192000"/>
              <a:gd name="connsiteY10280" fmla="*/ 854869 h 6858000"/>
              <a:gd name="connsiteX10281" fmla="*/ 6362934 w 12192000"/>
              <a:gd name="connsiteY10281" fmla="*/ 851227 h 6858000"/>
              <a:gd name="connsiteX10282" fmla="*/ 6351123 w 12192000"/>
              <a:gd name="connsiteY10282" fmla="*/ 852036 h 6858000"/>
              <a:gd name="connsiteX10283" fmla="*/ 6340787 w 12192000"/>
              <a:gd name="connsiteY10283" fmla="*/ 842323 h 6858000"/>
              <a:gd name="connsiteX10284" fmla="*/ 6339311 w 12192000"/>
              <a:gd name="connsiteY10284" fmla="*/ 836253 h 6858000"/>
              <a:gd name="connsiteX10285" fmla="*/ 6334143 w 12192000"/>
              <a:gd name="connsiteY10285" fmla="*/ 827754 h 6858000"/>
              <a:gd name="connsiteX10286" fmla="*/ 6335619 w 12192000"/>
              <a:gd name="connsiteY10286" fmla="*/ 820469 h 6858000"/>
              <a:gd name="connsiteX10287" fmla="*/ 6334143 w 12192000"/>
              <a:gd name="connsiteY10287" fmla="*/ 809541 h 6858000"/>
              <a:gd name="connsiteX10288" fmla="*/ 6339311 w 12192000"/>
              <a:gd name="connsiteY10288" fmla="*/ 801042 h 6858000"/>
              <a:gd name="connsiteX10289" fmla="*/ 6332667 w 12192000"/>
              <a:gd name="connsiteY10289" fmla="*/ 794567 h 6858000"/>
              <a:gd name="connsiteX10290" fmla="*/ 6325284 w 12192000"/>
              <a:gd name="connsiteY10290" fmla="*/ 799828 h 6858000"/>
              <a:gd name="connsiteX10291" fmla="*/ 6324546 w 12192000"/>
              <a:gd name="connsiteY10291" fmla="*/ 808327 h 6858000"/>
              <a:gd name="connsiteX10292" fmla="*/ 6329713 w 12192000"/>
              <a:gd name="connsiteY10292" fmla="*/ 813993 h 6858000"/>
              <a:gd name="connsiteX10293" fmla="*/ 6326023 w 12192000"/>
              <a:gd name="connsiteY10293" fmla="*/ 818040 h 6858000"/>
              <a:gd name="connsiteX10294" fmla="*/ 6321593 w 12192000"/>
              <a:gd name="connsiteY10294" fmla="*/ 818445 h 6858000"/>
              <a:gd name="connsiteX10295" fmla="*/ 6320854 w 12192000"/>
              <a:gd name="connsiteY10295" fmla="*/ 822492 h 6858000"/>
              <a:gd name="connsiteX10296" fmla="*/ 6315687 w 12192000"/>
              <a:gd name="connsiteY10296" fmla="*/ 825325 h 6858000"/>
              <a:gd name="connsiteX10297" fmla="*/ 6319378 w 12192000"/>
              <a:gd name="connsiteY10297" fmla="*/ 830182 h 6858000"/>
              <a:gd name="connsiteX10298" fmla="*/ 6326023 w 12192000"/>
              <a:gd name="connsiteY10298" fmla="*/ 833015 h 6858000"/>
              <a:gd name="connsiteX10299" fmla="*/ 6328975 w 12192000"/>
              <a:gd name="connsiteY10299" fmla="*/ 841919 h 6858000"/>
              <a:gd name="connsiteX10300" fmla="*/ 6326023 w 12192000"/>
              <a:gd name="connsiteY10300" fmla="*/ 851632 h 6858000"/>
              <a:gd name="connsiteX10301" fmla="*/ 6313472 w 12192000"/>
              <a:gd name="connsiteY10301" fmla="*/ 862154 h 6858000"/>
              <a:gd name="connsiteX10302" fmla="*/ 6312734 w 12192000"/>
              <a:gd name="connsiteY10302" fmla="*/ 858917 h 6858000"/>
              <a:gd name="connsiteX10303" fmla="*/ 6304613 w 12192000"/>
              <a:gd name="connsiteY10303" fmla="*/ 852441 h 6858000"/>
              <a:gd name="connsiteX10304" fmla="*/ 6301660 w 12192000"/>
              <a:gd name="connsiteY10304" fmla="*/ 858107 h 6858000"/>
              <a:gd name="connsiteX10305" fmla="*/ 6306090 w 12192000"/>
              <a:gd name="connsiteY10305" fmla="*/ 861345 h 6858000"/>
              <a:gd name="connsiteX10306" fmla="*/ 6308304 w 12192000"/>
              <a:gd name="connsiteY10306" fmla="*/ 866201 h 6858000"/>
              <a:gd name="connsiteX10307" fmla="*/ 6298708 w 12192000"/>
              <a:gd name="connsiteY10307" fmla="*/ 870249 h 6858000"/>
              <a:gd name="connsiteX10308" fmla="*/ 6294278 w 12192000"/>
              <a:gd name="connsiteY10308" fmla="*/ 864987 h 6858000"/>
              <a:gd name="connsiteX10309" fmla="*/ 6295755 w 12192000"/>
              <a:gd name="connsiteY10309" fmla="*/ 859726 h 6858000"/>
              <a:gd name="connsiteX10310" fmla="*/ 6289849 w 12192000"/>
              <a:gd name="connsiteY10310" fmla="*/ 858917 h 6858000"/>
              <a:gd name="connsiteX10311" fmla="*/ 6286157 w 12192000"/>
              <a:gd name="connsiteY10311" fmla="*/ 855274 h 6858000"/>
              <a:gd name="connsiteX10312" fmla="*/ 6282466 w 12192000"/>
              <a:gd name="connsiteY10312" fmla="*/ 842728 h 6858000"/>
              <a:gd name="connsiteX10313" fmla="*/ 6272869 w 12192000"/>
              <a:gd name="connsiteY10313" fmla="*/ 833015 h 6858000"/>
              <a:gd name="connsiteX10314" fmla="*/ 6268439 w 12192000"/>
              <a:gd name="connsiteY10314" fmla="*/ 830182 h 6858000"/>
              <a:gd name="connsiteX10315" fmla="*/ 6267701 w 12192000"/>
              <a:gd name="connsiteY10315" fmla="*/ 837871 h 6858000"/>
              <a:gd name="connsiteX10316" fmla="*/ 6275821 w 12192000"/>
              <a:gd name="connsiteY10316" fmla="*/ 843537 h 6858000"/>
              <a:gd name="connsiteX10317" fmla="*/ 6283204 w 12192000"/>
              <a:gd name="connsiteY10317" fmla="*/ 852441 h 6858000"/>
              <a:gd name="connsiteX10318" fmla="*/ 6280251 w 12192000"/>
              <a:gd name="connsiteY10318" fmla="*/ 858512 h 6858000"/>
              <a:gd name="connsiteX10319" fmla="*/ 6288372 w 12192000"/>
              <a:gd name="connsiteY10319" fmla="*/ 867416 h 6858000"/>
              <a:gd name="connsiteX10320" fmla="*/ 6286157 w 12192000"/>
              <a:gd name="connsiteY10320" fmla="*/ 873082 h 6858000"/>
              <a:gd name="connsiteX10321" fmla="*/ 6278037 w 12192000"/>
              <a:gd name="connsiteY10321" fmla="*/ 874700 h 6858000"/>
              <a:gd name="connsiteX10322" fmla="*/ 6269916 w 12192000"/>
              <a:gd name="connsiteY10322" fmla="*/ 879152 h 6858000"/>
              <a:gd name="connsiteX10323" fmla="*/ 6271393 w 12192000"/>
              <a:gd name="connsiteY10323" fmla="*/ 885223 h 6858000"/>
              <a:gd name="connsiteX10324" fmla="*/ 6264748 w 12192000"/>
              <a:gd name="connsiteY10324" fmla="*/ 889270 h 6858000"/>
              <a:gd name="connsiteX10325" fmla="*/ 6267701 w 12192000"/>
              <a:gd name="connsiteY10325" fmla="*/ 892508 h 6858000"/>
              <a:gd name="connsiteX10326" fmla="*/ 6257365 w 12192000"/>
              <a:gd name="connsiteY10326" fmla="*/ 902221 h 6858000"/>
              <a:gd name="connsiteX10327" fmla="*/ 6244077 w 12192000"/>
              <a:gd name="connsiteY10327" fmla="*/ 894936 h 6858000"/>
              <a:gd name="connsiteX10328" fmla="*/ 6251460 w 12192000"/>
              <a:gd name="connsiteY10328" fmla="*/ 903435 h 6858000"/>
              <a:gd name="connsiteX10329" fmla="*/ 6252198 w 12192000"/>
              <a:gd name="connsiteY10329" fmla="*/ 909101 h 6858000"/>
              <a:gd name="connsiteX10330" fmla="*/ 6235219 w 12192000"/>
              <a:gd name="connsiteY10330" fmla="*/ 924885 h 6858000"/>
              <a:gd name="connsiteX10331" fmla="*/ 6229312 w 12192000"/>
              <a:gd name="connsiteY10331" fmla="*/ 924480 h 6858000"/>
              <a:gd name="connsiteX10332" fmla="*/ 6227098 w 12192000"/>
              <a:gd name="connsiteY10332" fmla="*/ 917600 h 6858000"/>
              <a:gd name="connsiteX10333" fmla="*/ 6224883 w 12192000"/>
              <a:gd name="connsiteY10333" fmla="*/ 917195 h 6858000"/>
              <a:gd name="connsiteX10334" fmla="*/ 6220453 w 12192000"/>
              <a:gd name="connsiteY10334" fmla="*/ 921647 h 6858000"/>
              <a:gd name="connsiteX10335" fmla="*/ 6216024 w 12192000"/>
              <a:gd name="connsiteY10335" fmla="*/ 922457 h 6858000"/>
              <a:gd name="connsiteX10336" fmla="*/ 6205688 w 12192000"/>
              <a:gd name="connsiteY10336" fmla="*/ 931765 h 6858000"/>
              <a:gd name="connsiteX10337" fmla="*/ 6197568 w 12192000"/>
              <a:gd name="connsiteY10337" fmla="*/ 935408 h 6858000"/>
              <a:gd name="connsiteX10338" fmla="*/ 6193139 w 12192000"/>
              <a:gd name="connsiteY10338" fmla="*/ 933384 h 6858000"/>
              <a:gd name="connsiteX10339" fmla="*/ 6188709 w 12192000"/>
              <a:gd name="connsiteY10339" fmla="*/ 938645 h 6858000"/>
              <a:gd name="connsiteX10340" fmla="*/ 6179112 w 12192000"/>
              <a:gd name="connsiteY10340" fmla="*/ 927313 h 6858000"/>
              <a:gd name="connsiteX10341" fmla="*/ 6179850 w 12192000"/>
              <a:gd name="connsiteY10341" fmla="*/ 924480 h 6858000"/>
              <a:gd name="connsiteX10342" fmla="*/ 6173944 w 12192000"/>
              <a:gd name="connsiteY10342" fmla="*/ 920028 h 6858000"/>
              <a:gd name="connsiteX10343" fmla="*/ 6168038 w 12192000"/>
              <a:gd name="connsiteY10343" fmla="*/ 920028 h 6858000"/>
              <a:gd name="connsiteX10344" fmla="*/ 6170991 w 12192000"/>
              <a:gd name="connsiteY10344" fmla="*/ 928932 h 6858000"/>
              <a:gd name="connsiteX10345" fmla="*/ 6164347 w 12192000"/>
              <a:gd name="connsiteY10345" fmla="*/ 931765 h 6858000"/>
              <a:gd name="connsiteX10346" fmla="*/ 6156965 w 12192000"/>
              <a:gd name="connsiteY10346" fmla="*/ 925694 h 6858000"/>
              <a:gd name="connsiteX10347" fmla="*/ 6161394 w 12192000"/>
              <a:gd name="connsiteY10347" fmla="*/ 923671 h 6858000"/>
              <a:gd name="connsiteX10348" fmla="*/ 6159179 w 12192000"/>
              <a:gd name="connsiteY10348" fmla="*/ 918005 h 6858000"/>
              <a:gd name="connsiteX10349" fmla="*/ 6140723 w 12192000"/>
              <a:gd name="connsiteY10349" fmla="*/ 911529 h 6858000"/>
              <a:gd name="connsiteX10350" fmla="*/ 6126696 w 12192000"/>
              <a:gd name="connsiteY10350" fmla="*/ 900602 h 6858000"/>
              <a:gd name="connsiteX10351" fmla="*/ 6117099 w 12192000"/>
              <a:gd name="connsiteY10351" fmla="*/ 898983 h 6858000"/>
              <a:gd name="connsiteX10352" fmla="*/ 6104549 w 12192000"/>
              <a:gd name="connsiteY10352" fmla="*/ 879152 h 6858000"/>
              <a:gd name="connsiteX10353" fmla="*/ 6109717 w 12192000"/>
              <a:gd name="connsiteY10353" fmla="*/ 874296 h 6858000"/>
              <a:gd name="connsiteX10354" fmla="*/ 6109717 w 12192000"/>
              <a:gd name="connsiteY10354" fmla="*/ 867011 h 6858000"/>
              <a:gd name="connsiteX10355" fmla="*/ 6117099 w 12192000"/>
              <a:gd name="connsiteY10355" fmla="*/ 867011 h 6858000"/>
              <a:gd name="connsiteX10356" fmla="*/ 6123006 w 12192000"/>
              <a:gd name="connsiteY10356" fmla="*/ 871058 h 6858000"/>
              <a:gd name="connsiteX10357" fmla="*/ 6128911 w 12192000"/>
              <a:gd name="connsiteY10357" fmla="*/ 869034 h 6858000"/>
              <a:gd name="connsiteX10358" fmla="*/ 6146629 w 12192000"/>
              <a:gd name="connsiteY10358" fmla="*/ 880771 h 6858000"/>
              <a:gd name="connsiteX10359" fmla="*/ 6147368 w 12192000"/>
              <a:gd name="connsiteY10359" fmla="*/ 877533 h 6858000"/>
              <a:gd name="connsiteX10360" fmla="*/ 6142199 w 12192000"/>
              <a:gd name="connsiteY10360" fmla="*/ 869844 h 6858000"/>
              <a:gd name="connsiteX10361" fmla="*/ 6147368 w 12192000"/>
              <a:gd name="connsiteY10361" fmla="*/ 866606 h 6858000"/>
              <a:gd name="connsiteX10362" fmla="*/ 6157702 w 12192000"/>
              <a:gd name="connsiteY10362" fmla="*/ 865797 h 6858000"/>
              <a:gd name="connsiteX10363" fmla="*/ 6152535 w 12192000"/>
              <a:gd name="connsiteY10363" fmla="*/ 859726 h 6858000"/>
              <a:gd name="connsiteX10364" fmla="*/ 6140723 w 12192000"/>
              <a:gd name="connsiteY10364" fmla="*/ 862559 h 6858000"/>
              <a:gd name="connsiteX10365" fmla="*/ 6135555 w 12192000"/>
              <a:gd name="connsiteY10365" fmla="*/ 867416 h 6858000"/>
              <a:gd name="connsiteX10366" fmla="*/ 6130388 w 12192000"/>
              <a:gd name="connsiteY10366" fmla="*/ 854465 h 6858000"/>
              <a:gd name="connsiteX10367" fmla="*/ 6137032 w 12192000"/>
              <a:gd name="connsiteY10367" fmla="*/ 850418 h 6858000"/>
              <a:gd name="connsiteX10368" fmla="*/ 6139247 w 12192000"/>
              <a:gd name="connsiteY10368" fmla="*/ 842728 h 6858000"/>
              <a:gd name="connsiteX10369" fmla="*/ 6132602 w 12192000"/>
              <a:gd name="connsiteY10369" fmla="*/ 837062 h 6858000"/>
              <a:gd name="connsiteX10370" fmla="*/ 6137770 w 12192000"/>
              <a:gd name="connsiteY10370" fmla="*/ 834229 h 6858000"/>
              <a:gd name="connsiteX10371" fmla="*/ 6127435 w 12192000"/>
              <a:gd name="connsiteY10371" fmla="*/ 826944 h 6858000"/>
              <a:gd name="connsiteX10372" fmla="*/ 6123006 w 12192000"/>
              <a:gd name="connsiteY10372" fmla="*/ 835443 h 6858000"/>
              <a:gd name="connsiteX10373" fmla="*/ 6125220 w 12192000"/>
              <a:gd name="connsiteY10373" fmla="*/ 839490 h 6858000"/>
              <a:gd name="connsiteX10374" fmla="*/ 6117837 w 12192000"/>
              <a:gd name="connsiteY10374" fmla="*/ 842323 h 6858000"/>
              <a:gd name="connsiteX10375" fmla="*/ 6114146 w 12192000"/>
              <a:gd name="connsiteY10375" fmla="*/ 839895 h 6858000"/>
              <a:gd name="connsiteX10376" fmla="*/ 6111932 w 12192000"/>
              <a:gd name="connsiteY10376" fmla="*/ 847180 h 6858000"/>
              <a:gd name="connsiteX10377" fmla="*/ 6098643 w 12192000"/>
              <a:gd name="connsiteY10377" fmla="*/ 834229 h 6858000"/>
              <a:gd name="connsiteX10378" fmla="*/ 6094952 w 12192000"/>
              <a:gd name="connsiteY10378" fmla="*/ 825730 h 6858000"/>
              <a:gd name="connsiteX10379" fmla="*/ 6103811 w 12192000"/>
              <a:gd name="connsiteY10379" fmla="*/ 815207 h 6858000"/>
              <a:gd name="connsiteX10380" fmla="*/ 6110455 w 12192000"/>
              <a:gd name="connsiteY10380" fmla="*/ 811160 h 6858000"/>
              <a:gd name="connsiteX10381" fmla="*/ 6112670 w 12192000"/>
              <a:gd name="connsiteY10381" fmla="*/ 820064 h 6858000"/>
              <a:gd name="connsiteX10382" fmla="*/ 6114146 w 12192000"/>
              <a:gd name="connsiteY10382" fmla="*/ 812779 h 6858000"/>
              <a:gd name="connsiteX10383" fmla="*/ 6119314 w 12192000"/>
              <a:gd name="connsiteY10383" fmla="*/ 810351 h 6858000"/>
              <a:gd name="connsiteX10384" fmla="*/ 6129650 w 12192000"/>
              <a:gd name="connsiteY10384" fmla="*/ 817231 h 6858000"/>
              <a:gd name="connsiteX10385" fmla="*/ 6130388 w 12192000"/>
              <a:gd name="connsiteY10385" fmla="*/ 810756 h 6858000"/>
              <a:gd name="connsiteX10386" fmla="*/ 6134079 w 12192000"/>
              <a:gd name="connsiteY10386" fmla="*/ 805494 h 6858000"/>
              <a:gd name="connsiteX10387" fmla="*/ 6143676 w 12192000"/>
              <a:gd name="connsiteY10387" fmla="*/ 805090 h 6858000"/>
              <a:gd name="connsiteX10388" fmla="*/ 6140723 w 12192000"/>
              <a:gd name="connsiteY10388" fmla="*/ 799828 h 6858000"/>
              <a:gd name="connsiteX10389" fmla="*/ 6126696 w 12192000"/>
              <a:gd name="connsiteY10389" fmla="*/ 799828 h 6858000"/>
              <a:gd name="connsiteX10390" fmla="*/ 6122267 w 12192000"/>
              <a:gd name="connsiteY10390" fmla="*/ 797805 h 6858000"/>
              <a:gd name="connsiteX10391" fmla="*/ 6125220 w 12192000"/>
              <a:gd name="connsiteY10391" fmla="*/ 791329 h 6858000"/>
              <a:gd name="connsiteX10392" fmla="*/ 6131126 w 12192000"/>
              <a:gd name="connsiteY10392" fmla="*/ 791329 h 6858000"/>
              <a:gd name="connsiteX10393" fmla="*/ 6139247 w 12192000"/>
              <a:gd name="connsiteY10393" fmla="*/ 781616 h 6858000"/>
              <a:gd name="connsiteX10394" fmla="*/ 6130388 w 12192000"/>
              <a:gd name="connsiteY10394" fmla="*/ 778378 h 6858000"/>
              <a:gd name="connsiteX10395" fmla="*/ 6135555 w 12192000"/>
              <a:gd name="connsiteY10395" fmla="*/ 776759 h 6858000"/>
              <a:gd name="connsiteX10396" fmla="*/ 6142199 w 12192000"/>
              <a:gd name="connsiteY10396" fmla="*/ 765832 h 6858000"/>
              <a:gd name="connsiteX10397" fmla="*/ 6147368 w 12192000"/>
              <a:gd name="connsiteY10397" fmla="*/ 766237 h 6858000"/>
              <a:gd name="connsiteX10398" fmla="*/ 6148844 w 12192000"/>
              <a:gd name="connsiteY10398" fmla="*/ 775950 h 6858000"/>
              <a:gd name="connsiteX10399" fmla="*/ 6156226 w 12192000"/>
              <a:gd name="connsiteY10399" fmla="*/ 781616 h 6858000"/>
              <a:gd name="connsiteX10400" fmla="*/ 6153273 w 12192000"/>
              <a:gd name="connsiteY10400" fmla="*/ 775141 h 6858000"/>
              <a:gd name="connsiteX10401" fmla="*/ 6153273 w 12192000"/>
              <a:gd name="connsiteY10401" fmla="*/ 764213 h 6858000"/>
              <a:gd name="connsiteX10402" fmla="*/ 6162132 w 12192000"/>
              <a:gd name="connsiteY10402" fmla="*/ 757738 h 6858000"/>
              <a:gd name="connsiteX10403" fmla="*/ 6167300 w 12192000"/>
              <a:gd name="connsiteY10403" fmla="*/ 754500 h 6858000"/>
              <a:gd name="connsiteX10404" fmla="*/ 6159917 w 12192000"/>
              <a:gd name="connsiteY10404" fmla="*/ 756524 h 6858000"/>
              <a:gd name="connsiteX10405" fmla="*/ 6151058 w 12192000"/>
              <a:gd name="connsiteY10405" fmla="*/ 756119 h 6858000"/>
              <a:gd name="connsiteX10406" fmla="*/ 6132602 w 12192000"/>
              <a:gd name="connsiteY10406" fmla="*/ 762999 h 6858000"/>
              <a:gd name="connsiteX10407" fmla="*/ 6131126 w 12192000"/>
              <a:gd name="connsiteY10407" fmla="*/ 771903 h 6858000"/>
              <a:gd name="connsiteX10408" fmla="*/ 6124481 w 12192000"/>
              <a:gd name="connsiteY10408" fmla="*/ 775545 h 6858000"/>
              <a:gd name="connsiteX10409" fmla="*/ 6117099 w 12192000"/>
              <a:gd name="connsiteY10409" fmla="*/ 786068 h 6858000"/>
              <a:gd name="connsiteX10410" fmla="*/ 6114146 w 12192000"/>
              <a:gd name="connsiteY10410" fmla="*/ 785663 h 6858000"/>
              <a:gd name="connsiteX10411" fmla="*/ 6117837 w 12192000"/>
              <a:gd name="connsiteY10411" fmla="*/ 777164 h 6858000"/>
              <a:gd name="connsiteX10412" fmla="*/ 6111932 w 12192000"/>
              <a:gd name="connsiteY10412" fmla="*/ 769879 h 6858000"/>
              <a:gd name="connsiteX10413" fmla="*/ 6115623 w 12192000"/>
              <a:gd name="connsiteY10413" fmla="*/ 764213 h 6858000"/>
              <a:gd name="connsiteX10414" fmla="*/ 6108978 w 12192000"/>
              <a:gd name="connsiteY10414" fmla="*/ 763404 h 6858000"/>
              <a:gd name="connsiteX10415" fmla="*/ 6106764 w 12192000"/>
              <a:gd name="connsiteY10415" fmla="*/ 760166 h 6858000"/>
              <a:gd name="connsiteX10416" fmla="*/ 6118576 w 12192000"/>
              <a:gd name="connsiteY10416" fmla="*/ 754095 h 6858000"/>
              <a:gd name="connsiteX10417" fmla="*/ 6117837 w 12192000"/>
              <a:gd name="connsiteY10417" fmla="*/ 746811 h 6858000"/>
              <a:gd name="connsiteX10418" fmla="*/ 6121529 w 12192000"/>
              <a:gd name="connsiteY10418" fmla="*/ 743168 h 6858000"/>
              <a:gd name="connsiteX10419" fmla="*/ 6111932 w 12192000"/>
              <a:gd name="connsiteY10419" fmla="*/ 739121 h 6858000"/>
              <a:gd name="connsiteX10420" fmla="*/ 6097905 w 12192000"/>
              <a:gd name="connsiteY10420" fmla="*/ 753691 h 6858000"/>
              <a:gd name="connsiteX10421" fmla="*/ 6091999 w 12192000"/>
              <a:gd name="connsiteY10421" fmla="*/ 748834 h 6858000"/>
              <a:gd name="connsiteX10422" fmla="*/ 6089046 w 12192000"/>
              <a:gd name="connsiteY10422" fmla="*/ 739121 h 6858000"/>
              <a:gd name="connsiteX10423" fmla="*/ 6096428 w 12192000"/>
              <a:gd name="connsiteY10423" fmla="*/ 742763 h 6858000"/>
              <a:gd name="connsiteX10424" fmla="*/ 6100119 w 12192000"/>
              <a:gd name="connsiteY10424" fmla="*/ 739526 h 6858000"/>
              <a:gd name="connsiteX10425" fmla="*/ 6099381 w 12192000"/>
              <a:gd name="connsiteY10425" fmla="*/ 731836 h 6858000"/>
              <a:gd name="connsiteX10426" fmla="*/ 6105287 w 12192000"/>
              <a:gd name="connsiteY10426" fmla="*/ 725765 h 6858000"/>
              <a:gd name="connsiteX10427" fmla="*/ 6100119 w 12192000"/>
              <a:gd name="connsiteY10427" fmla="*/ 725361 h 6858000"/>
              <a:gd name="connsiteX10428" fmla="*/ 6096428 w 12192000"/>
              <a:gd name="connsiteY10428" fmla="*/ 729813 h 6858000"/>
              <a:gd name="connsiteX10429" fmla="*/ 6089046 w 12192000"/>
              <a:gd name="connsiteY10429" fmla="*/ 731431 h 6858000"/>
              <a:gd name="connsiteX10430" fmla="*/ 6084617 w 12192000"/>
              <a:gd name="connsiteY10430" fmla="*/ 727789 h 6858000"/>
              <a:gd name="connsiteX10431" fmla="*/ 6086832 w 12192000"/>
              <a:gd name="connsiteY10431" fmla="*/ 723337 h 6858000"/>
              <a:gd name="connsiteX10432" fmla="*/ 6083140 w 12192000"/>
              <a:gd name="connsiteY10432" fmla="*/ 714838 h 6858000"/>
              <a:gd name="connsiteX10433" fmla="*/ 6085355 w 12192000"/>
              <a:gd name="connsiteY10433" fmla="*/ 713624 h 6858000"/>
              <a:gd name="connsiteX10434" fmla="*/ 6092738 w 12192000"/>
              <a:gd name="connsiteY10434" fmla="*/ 718076 h 6858000"/>
              <a:gd name="connsiteX10435" fmla="*/ 6098643 w 12192000"/>
              <a:gd name="connsiteY10435" fmla="*/ 718076 h 6858000"/>
              <a:gd name="connsiteX10436" fmla="*/ 6111194 w 12192000"/>
              <a:gd name="connsiteY10436" fmla="*/ 712815 h 6858000"/>
              <a:gd name="connsiteX10437" fmla="*/ 6117099 w 12192000"/>
              <a:gd name="connsiteY10437" fmla="*/ 714433 h 6858000"/>
              <a:gd name="connsiteX10438" fmla="*/ 6127435 w 12192000"/>
              <a:gd name="connsiteY10438" fmla="*/ 712815 h 6858000"/>
              <a:gd name="connsiteX10439" fmla="*/ 6136294 w 12192000"/>
              <a:gd name="connsiteY10439" fmla="*/ 714433 h 6858000"/>
              <a:gd name="connsiteX10440" fmla="*/ 6142938 w 12192000"/>
              <a:gd name="connsiteY10440" fmla="*/ 722528 h 6858000"/>
              <a:gd name="connsiteX10441" fmla="*/ 6144414 w 12192000"/>
              <a:gd name="connsiteY10441" fmla="*/ 717671 h 6858000"/>
              <a:gd name="connsiteX10442" fmla="*/ 6154750 w 12192000"/>
              <a:gd name="connsiteY10442" fmla="*/ 708767 h 6858000"/>
              <a:gd name="connsiteX10443" fmla="*/ 6164347 w 12192000"/>
              <a:gd name="connsiteY10443" fmla="*/ 709982 h 6858000"/>
              <a:gd name="connsiteX10444" fmla="*/ 6165085 w 12192000"/>
              <a:gd name="connsiteY10444" fmla="*/ 718076 h 6858000"/>
              <a:gd name="connsiteX10445" fmla="*/ 6159917 w 12192000"/>
              <a:gd name="connsiteY10445" fmla="*/ 722123 h 6858000"/>
              <a:gd name="connsiteX10446" fmla="*/ 6159917 w 12192000"/>
              <a:gd name="connsiteY10446" fmla="*/ 726575 h 6858000"/>
              <a:gd name="connsiteX10447" fmla="*/ 6171729 w 12192000"/>
              <a:gd name="connsiteY10447" fmla="*/ 726170 h 6858000"/>
              <a:gd name="connsiteX10448" fmla="*/ 6176159 w 12192000"/>
              <a:gd name="connsiteY10448" fmla="*/ 719290 h 6858000"/>
              <a:gd name="connsiteX10449" fmla="*/ 6172468 w 12192000"/>
              <a:gd name="connsiteY10449" fmla="*/ 716457 h 6858000"/>
              <a:gd name="connsiteX10450" fmla="*/ 6178373 w 12192000"/>
              <a:gd name="connsiteY10450" fmla="*/ 712005 h 6858000"/>
              <a:gd name="connsiteX10451" fmla="*/ 6191662 w 12192000"/>
              <a:gd name="connsiteY10451" fmla="*/ 708767 h 6858000"/>
              <a:gd name="connsiteX10452" fmla="*/ 6197568 w 12192000"/>
              <a:gd name="connsiteY10452" fmla="*/ 701887 h 6858000"/>
              <a:gd name="connsiteX10453" fmla="*/ 6190186 w 12192000"/>
              <a:gd name="connsiteY10453" fmla="*/ 693793 h 6858000"/>
              <a:gd name="connsiteX10454" fmla="*/ 6191662 w 12192000"/>
              <a:gd name="connsiteY10454" fmla="*/ 686103 h 6858000"/>
              <a:gd name="connsiteX10455" fmla="*/ 6185017 w 12192000"/>
              <a:gd name="connsiteY10455" fmla="*/ 695817 h 6858000"/>
              <a:gd name="connsiteX10456" fmla="*/ 6186494 w 12192000"/>
              <a:gd name="connsiteY10456" fmla="*/ 701078 h 6858000"/>
              <a:gd name="connsiteX10457" fmla="*/ 6182065 w 12192000"/>
              <a:gd name="connsiteY10457" fmla="*/ 705125 h 6858000"/>
              <a:gd name="connsiteX10458" fmla="*/ 6172468 w 12192000"/>
              <a:gd name="connsiteY10458" fmla="*/ 702697 h 6858000"/>
              <a:gd name="connsiteX10459" fmla="*/ 6177635 w 12192000"/>
              <a:gd name="connsiteY10459" fmla="*/ 699459 h 6858000"/>
              <a:gd name="connsiteX10460" fmla="*/ 6179850 w 12192000"/>
              <a:gd name="connsiteY10460" fmla="*/ 695412 h 6858000"/>
              <a:gd name="connsiteX10461" fmla="*/ 6174683 w 12192000"/>
              <a:gd name="connsiteY10461" fmla="*/ 694198 h 6858000"/>
              <a:gd name="connsiteX10462" fmla="*/ 6164347 w 12192000"/>
              <a:gd name="connsiteY10462" fmla="*/ 701483 h 6858000"/>
              <a:gd name="connsiteX10463" fmla="*/ 6156965 w 12192000"/>
              <a:gd name="connsiteY10463" fmla="*/ 701483 h 6858000"/>
              <a:gd name="connsiteX10464" fmla="*/ 6154750 w 12192000"/>
              <a:gd name="connsiteY10464" fmla="*/ 696626 h 6858000"/>
              <a:gd name="connsiteX10465" fmla="*/ 6147368 w 12192000"/>
              <a:gd name="connsiteY10465" fmla="*/ 698245 h 6858000"/>
              <a:gd name="connsiteX10466" fmla="*/ 6147368 w 12192000"/>
              <a:gd name="connsiteY10466" fmla="*/ 703911 h 6858000"/>
              <a:gd name="connsiteX10467" fmla="*/ 6140723 w 12192000"/>
              <a:gd name="connsiteY10467" fmla="*/ 708363 h 6858000"/>
              <a:gd name="connsiteX10468" fmla="*/ 6137032 w 12192000"/>
              <a:gd name="connsiteY10468" fmla="*/ 705934 h 6858000"/>
              <a:gd name="connsiteX10469" fmla="*/ 6126696 w 12192000"/>
              <a:gd name="connsiteY10469" fmla="*/ 703506 h 6858000"/>
              <a:gd name="connsiteX10470" fmla="*/ 6111932 w 12192000"/>
              <a:gd name="connsiteY10470" fmla="*/ 705530 h 6858000"/>
              <a:gd name="connsiteX10471" fmla="*/ 6106025 w 12192000"/>
              <a:gd name="connsiteY10471" fmla="*/ 709172 h 6858000"/>
              <a:gd name="connsiteX10472" fmla="*/ 6094214 w 12192000"/>
              <a:gd name="connsiteY10472" fmla="*/ 709982 h 6858000"/>
              <a:gd name="connsiteX10473" fmla="*/ 6091261 w 12192000"/>
              <a:gd name="connsiteY10473" fmla="*/ 704720 h 6858000"/>
              <a:gd name="connsiteX10474" fmla="*/ 6086832 w 12192000"/>
              <a:gd name="connsiteY10474" fmla="*/ 701887 h 6858000"/>
              <a:gd name="connsiteX10475" fmla="*/ 6085355 w 12192000"/>
              <a:gd name="connsiteY10475" fmla="*/ 697435 h 6858000"/>
              <a:gd name="connsiteX10476" fmla="*/ 6089784 w 12192000"/>
              <a:gd name="connsiteY10476" fmla="*/ 696626 h 6858000"/>
              <a:gd name="connsiteX10477" fmla="*/ 6097905 w 12192000"/>
              <a:gd name="connsiteY10477" fmla="*/ 691769 h 6858000"/>
              <a:gd name="connsiteX10478" fmla="*/ 6092738 w 12192000"/>
              <a:gd name="connsiteY10478" fmla="*/ 691769 h 6858000"/>
              <a:gd name="connsiteX10479" fmla="*/ 6085355 w 12192000"/>
              <a:gd name="connsiteY10479" fmla="*/ 689341 h 6858000"/>
              <a:gd name="connsiteX10480" fmla="*/ 6086093 w 12192000"/>
              <a:gd name="connsiteY10480" fmla="*/ 686508 h 6858000"/>
              <a:gd name="connsiteX10481" fmla="*/ 6089784 w 12192000"/>
              <a:gd name="connsiteY10481" fmla="*/ 687318 h 6858000"/>
              <a:gd name="connsiteX10482" fmla="*/ 6093476 w 12192000"/>
              <a:gd name="connsiteY10482" fmla="*/ 685699 h 6858000"/>
              <a:gd name="connsiteX10483" fmla="*/ 6107502 w 12192000"/>
              <a:gd name="connsiteY10483" fmla="*/ 685699 h 6858000"/>
              <a:gd name="connsiteX10484" fmla="*/ 6117837 w 12192000"/>
              <a:gd name="connsiteY10484" fmla="*/ 679628 h 6858000"/>
              <a:gd name="connsiteX10485" fmla="*/ 6104549 w 12192000"/>
              <a:gd name="connsiteY10485" fmla="*/ 679628 h 6858000"/>
              <a:gd name="connsiteX10486" fmla="*/ 6099381 w 12192000"/>
              <a:gd name="connsiteY10486" fmla="*/ 682461 h 6858000"/>
              <a:gd name="connsiteX10487" fmla="*/ 6091261 w 12192000"/>
              <a:gd name="connsiteY10487" fmla="*/ 681247 h 6858000"/>
              <a:gd name="connsiteX10488" fmla="*/ 6097166 w 12192000"/>
              <a:gd name="connsiteY10488" fmla="*/ 674771 h 6858000"/>
              <a:gd name="connsiteX10489" fmla="*/ 6080925 w 12192000"/>
              <a:gd name="connsiteY10489" fmla="*/ 668296 h 6858000"/>
              <a:gd name="connsiteX10490" fmla="*/ 6081663 w 12192000"/>
              <a:gd name="connsiteY10490" fmla="*/ 664654 h 6858000"/>
              <a:gd name="connsiteX10491" fmla="*/ 6091999 w 12192000"/>
              <a:gd name="connsiteY10491" fmla="*/ 663035 h 6858000"/>
              <a:gd name="connsiteX10492" fmla="*/ 6100119 w 12192000"/>
              <a:gd name="connsiteY10492" fmla="*/ 657369 h 6858000"/>
              <a:gd name="connsiteX10493" fmla="*/ 6104549 w 12192000"/>
              <a:gd name="connsiteY10493" fmla="*/ 658988 h 6858000"/>
              <a:gd name="connsiteX10494" fmla="*/ 6114146 w 12192000"/>
              <a:gd name="connsiteY10494" fmla="*/ 656559 h 6858000"/>
              <a:gd name="connsiteX10495" fmla="*/ 6129650 w 12192000"/>
              <a:gd name="connsiteY10495" fmla="*/ 663844 h 6858000"/>
              <a:gd name="connsiteX10496" fmla="*/ 6134817 w 12192000"/>
              <a:gd name="connsiteY10496" fmla="*/ 661416 h 6858000"/>
              <a:gd name="connsiteX10497" fmla="*/ 6147368 w 12192000"/>
              <a:gd name="connsiteY10497" fmla="*/ 663035 h 6858000"/>
              <a:gd name="connsiteX10498" fmla="*/ 6156965 w 12192000"/>
              <a:gd name="connsiteY10498" fmla="*/ 654536 h 6858000"/>
              <a:gd name="connsiteX10499" fmla="*/ 6149582 w 12192000"/>
              <a:gd name="connsiteY10499" fmla="*/ 654536 h 6858000"/>
              <a:gd name="connsiteX10500" fmla="*/ 6145153 w 12192000"/>
              <a:gd name="connsiteY10500" fmla="*/ 657369 h 6858000"/>
              <a:gd name="connsiteX10501" fmla="*/ 6130388 w 12192000"/>
              <a:gd name="connsiteY10501" fmla="*/ 657369 h 6858000"/>
              <a:gd name="connsiteX10502" fmla="*/ 6121529 w 12192000"/>
              <a:gd name="connsiteY10502" fmla="*/ 652107 h 6858000"/>
              <a:gd name="connsiteX10503" fmla="*/ 6106764 w 12192000"/>
              <a:gd name="connsiteY10503" fmla="*/ 649274 h 6858000"/>
              <a:gd name="connsiteX10504" fmla="*/ 6095690 w 12192000"/>
              <a:gd name="connsiteY10504" fmla="*/ 652512 h 6858000"/>
              <a:gd name="connsiteX10505" fmla="*/ 6091261 w 12192000"/>
              <a:gd name="connsiteY10505" fmla="*/ 648465 h 6858000"/>
              <a:gd name="connsiteX10506" fmla="*/ 6095690 w 12192000"/>
              <a:gd name="connsiteY10506" fmla="*/ 643204 h 6858000"/>
              <a:gd name="connsiteX10507" fmla="*/ 6086093 w 12192000"/>
              <a:gd name="connsiteY10507" fmla="*/ 635514 h 6858000"/>
              <a:gd name="connsiteX10508" fmla="*/ 6085355 w 12192000"/>
              <a:gd name="connsiteY10508" fmla="*/ 630253 h 6858000"/>
              <a:gd name="connsiteX10509" fmla="*/ 6089784 w 12192000"/>
              <a:gd name="connsiteY10509" fmla="*/ 629039 h 6858000"/>
              <a:gd name="connsiteX10510" fmla="*/ 6097905 w 12192000"/>
              <a:gd name="connsiteY10510" fmla="*/ 635919 h 6858000"/>
              <a:gd name="connsiteX10511" fmla="*/ 6100858 w 12192000"/>
              <a:gd name="connsiteY10511" fmla="*/ 644418 h 6858000"/>
              <a:gd name="connsiteX10512" fmla="*/ 6106764 w 12192000"/>
              <a:gd name="connsiteY10512" fmla="*/ 640371 h 6858000"/>
              <a:gd name="connsiteX10513" fmla="*/ 6102335 w 12192000"/>
              <a:gd name="connsiteY10513" fmla="*/ 631872 h 6858000"/>
              <a:gd name="connsiteX10514" fmla="*/ 6116361 w 12192000"/>
              <a:gd name="connsiteY10514" fmla="*/ 632276 h 6858000"/>
              <a:gd name="connsiteX10515" fmla="*/ 6119314 w 12192000"/>
              <a:gd name="connsiteY10515" fmla="*/ 640775 h 6858000"/>
              <a:gd name="connsiteX10516" fmla="*/ 6124481 w 12192000"/>
              <a:gd name="connsiteY10516" fmla="*/ 638752 h 6858000"/>
              <a:gd name="connsiteX10517" fmla="*/ 6131864 w 12192000"/>
              <a:gd name="connsiteY10517" fmla="*/ 637942 h 6858000"/>
              <a:gd name="connsiteX10518" fmla="*/ 6122267 w 12192000"/>
              <a:gd name="connsiteY10518" fmla="*/ 632276 h 6858000"/>
              <a:gd name="connsiteX10519" fmla="*/ 6131864 w 12192000"/>
              <a:gd name="connsiteY10519" fmla="*/ 622968 h 6858000"/>
              <a:gd name="connsiteX10520" fmla="*/ 6142938 w 12192000"/>
              <a:gd name="connsiteY10520" fmla="*/ 629443 h 6858000"/>
              <a:gd name="connsiteX10521" fmla="*/ 6144414 w 12192000"/>
              <a:gd name="connsiteY10521" fmla="*/ 624992 h 6858000"/>
              <a:gd name="connsiteX10522" fmla="*/ 6140723 w 12192000"/>
              <a:gd name="connsiteY10522" fmla="*/ 618921 h 6858000"/>
              <a:gd name="connsiteX10523" fmla="*/ 6149582 w 12192000"/>
              <a:gd name="connsiteY10523" fmla="*/ 617707 h 6858000"/>
              <a:gd name="connsiteX10524" fmla="*/ 6158441 w 12192000"/>
              <a:gd name="connsiteY10524" fmla="*/ 620540 h 6858000"/>
              <a:gd name="connsiteX10525" fmla="*/ 6158441 w 12192000"/>
              <a:gd name="connsiteY10525" fmla="*/ 632276 h 6858000"/>
              <a:gd name="connsiteX10526" fmla="*/ 6161394 w 12192000"/>
              <a:gd name="connsiteY10526" fmla="*/ 635514 h 6858000"/>
              <a:gd name="connsiteX10527" fmla="*/ 6168776 w 12192000"/>
              <a:gd name="connsiteY10527" fmla="*/ 632276 h 6858000"/>
              <a:gd name="connsiteX10528" fmla="*/ 6164347 w 12192000"/>
              <a:gd name="connsiteY10528" fmla="*/ 626206 h 6858000"/>
              <a:gd name="connsiteX10529" fmla="*/ 6168038 w 12192000"/>
              <a:gd name="connsiteY10529" fmla="*/ 618921 h 6858000"/>
              <a:gd name="connsiteX10530" fmla="*/ 6156226 w 12192000"/>
              <a:gd name="connsiteY10530" fmla="*/ 613255 h 6858000"/>
              <a:gd name="connsiteX10531" fmla="*/ 6145891 w 12192000"/>
              <a:gd name="connsiteY10531" fmla="*/ 607184 h 6858000"/>
              <a:gd name="connsiteX10532" fmla="*/ 6130388 w 12192000"/>
              <a:gd name="connsiteY10532" fmla="*/ 605161 h 6858000"/>
              <a:gd name="connsiteX10533" fmla="*/ 6128173 w 12192000"/>
              <a:gd name="connsiteY10533" fmla="*/ 601518 h 6858000"/>
              <a:gd name="connsiteX10534" fmla="*/ 6135555 w 12192000"/>
              <a:gd name="connsiteY10534" fmla="*/ 597471 h 6858000"/>
              <a:gd name="connsiteX10535" fmla="*/ 6139985 w 12192000"/>
              <a:gd name="connsiteY10535" fmla="*/ 599899 h 6858000"/>
              <a:gd name="connsiteX10536" fmla="*/ 6145891 w 12192000"/>
              <a:gd name="connsiteY10536" fmla="*/ 596257 h 6858000"/>
              <a:gd name="connsiteX10537" fmla="*/ 6153273 w 12192000"/>
              <a:gd name="connsiteY10537" fmla="*/ 602328 h 6858000"/>
              <a:gd name="connsiteX10538" fmla="*/ 6158441 w 12192000"/>
              <a:gd name="connsiteY10538" fmla="*/ 598280 h 6858000"/>
              <a:gd name="connsiteX10539" fmla="*/ 6162132 w 12192000"/>
              <a:gd name="connsiteY10539" fmla="*/ 598280 h 6858000"/>
              <a:gd name="connsiteX10540" fmla="*/ 6170253 w 12192000"/>
              <a:gd name="connsiteY10540" fmla="*/ 608398 h 6858000"/>
              <a:gd name="connsiteX10541" fmla="*/ 6180588 w 12192000"/>
              <a:gd name="connsiteY10541" fmla="*/ 610827 h 6858000"/>
              <a:gd name="connsiteX10542" fmla="*/ 6185756 w 12192000"/>
              <a:gd name="connsiteY10542" fmla="*/ 603137 h 6858000"/>
              <a:gd name="connsiteX10543" fmla="*/ 6200521 w 12192000"/>
              <a:gd name="connsiteY10543" fmla="*/ 597876 h 6858000"/>
              <a:gd name="connsiteX10544" fmla="*/ 6203474 w 12192000"/>
              <a:gd name="connsiteY10544" fmla="*/ 593019 h 6858000"/>
              <a:gd name="connsiteX10545" fmla="*/ 6197568 w 12192000"/>
              <a:gd name="connsiteY10545" fmla="*/ 593019 h 6858000"/>
              <a:gd name="connsiteX10546" fmla="*/ 6185017 w 12192000"/>
              <a:gd name="connsiteY10546" fmla="*/ 598280 h 6858000"/>
              <a:gd name="connsiteX10547" fmla="*/ 6181327 w 12192000"/>
              <a:gd name="connsiteY10547" fmla="*/ 596257 h 6858000"/>
              <a:gd name="connsiteX10548" fmla="*/ 6188709 w 12192000"/>
              <a:gd name="connsiteY10548" fmla="*/ 591805 h 6858000"/>
              <a:gd name="connsiteX10549" fmla="*/ 6185756 w 12192000"/>
              <a:gd name="connsiteY10549" fmla="*/ 588567 h 6858000"/>
              <a:gd name="connsiteX10550" fmla="*/ 6169514 w 12192000"/>
              <a:gd name="connsiteY10550" fmla="*/ 593424 h 6858000"/>
              <a:gd name="connsiteX10551" fmla="*/ 6162132 w 12192000"/>
              <a:gd name="connsiteY10551" fmla="*/ 586139 h 6858000"/>
              <a:gd name="connsiteX10552" fmla="*/ 6167300 w 12192000"/>
              <a:gd name="connsiteY10552" fmla="*/ 581282 h 6858000"/>
              <a:gd name="connsiteX10553" fmla="*/ 6165824 w 12192000"/>
              <a:gd name="connsiteY10553" fmla="*/ 574402 h 6858000"/>
              <a:gd name="connsiteX10554" fmla="*/ 6169514 w 12192000"/>
              <a:gd name="connsiteY10554" fmla="*/ 570355 h 6858000"/>
              <a:gd name="connsiteX10555" fmla="*/ 6174683 w 12192000"/>
              <a:gd name="connsiteY10555" fmla="*/ 573998 h 6858000"/>
              <a:gd name="connsiteX10556" fmla="*/ 6184280 w 12192000"/>
              <a:gd name="connsiteY10556" fmla="*/ 573998 h 6858000"/>
              <a:gd name="connsiteX10557" fmla="*/ 6192400 w 12192000"/>
              <a:gd name="connsiteY10557" fmla="*/ 579664 h 6858000"/>
              <a:gd name="connsiteX10558" fmla="*/ 6198306 w 12192000"/>
              <a:gd name="connsiteY10558" fmla="*/ 576021 h 6858000"/>
              <a:gd name="connsiteX10559" fmla="*/ 6211594 w 12192000"/>
              <a:gd name="connsiteY10559" fmla="*/ 589377 h 6858000"/>
              <a:gd name="connsiteX10560" fmla="*/ 6224883 w 12192000"/>
              <a:gd name="connsiteY10560" fmla="*/ 594233 h 6858000"/>
              <a:gd name="connsiteX10561" fmla="*/ 6233003 w 12192000"/>
              <a:gd name="connsiteY10561" fmla="*/ 593829 h 6858000"/>
              <a:gd name="connsiteX10562" fmla="*/ 6229312 w 12192000"/>
              <a:gd name="connsiteY10562" fmla="*/ 589781 h 6858000"/>
              <a:gd name="connsiteX10563" fmla="*/ 6221191 w 12192000"/>
              <a:gd name="connsiteY10563" fmla="*/ 588567 h 6858000"/>
              <a:gd name="connsiteX10564" fmla="*/ 6212333 w 12192000"/>
              <a:gd name="connsiteY10564" fmla="*/ 582497 h 6858000"/>
              <a:gd name="connsiteX10565" fmla="*/ 6203474 w 12192000"/>
              <a:gd name="connsiteY10565" fmla="*/ 571569 h 6858000"/>
              <a:gd name="connsiteX10566" fmla="*/ 6204950 w 12192000"/>
              <a:gd name="connsiteY10566" fmla="*/ 564689 h 6858000"/>
              <a:gd name="connsiteX10567" fmla="*/ 6207904 w 12192000"/>
              <a:gd name="connsiteY10567" fmla="*/ 564284 h 6858000"/>
              <a:gd name="connsiteX10568" fmla="*/ 6210118 w 12192000"/>
              <a:gd name="connsiteY10568" fmla="*/ 569950 h 6858000"/>
              <a:gd name="connsiteX10569" fmla="*/ 6218977 w 12192000"/>
              <a:gd name="connsiteY10569" fmla="*/ 576831 h 6858000"/>
              <a:gd name="connsiteX10570" fmla="*/ 6227098 w 12192000"/>
              <a:gd name="connsiteY10570" fmla="*/ 576831 h 6858000"/>
              <a:gd name="connsiteX10571" fmla="*/ 6229312 w 12192000"/>
              <a:gd name="connsiteY10571" fmla="*/ 583306 h 6858000"/>
              <a:gd name="connsiteX10572" fmla="*/ 6240386 w 12192000"/>
              <a:gd name="connsiteY10572" fmla="*/ 586139 h 6858000"/>
              <a:gd name="connsiteX10573" fmla="*/ 6241124 w 12192000"/>
              <a:gd name="connsiteY10573" fmla="*/ 580878 h 6858000"/>
              <a:gd name="connsiteX10574" fmla="*/ 6235219 w 12192000"/>
              <a:gd name="connsiteY10574" fmla="*/ 578854 h 6858000"/>
              <a:gd name="connsiteX10575" fmla="*/ 6238171 w 12192000"/>
              <a:gd name="connsiteY10575" fmla="*/ 572379 h 6858000"/>
              <a:gd name="connsiteX10576" fmla="*/ 6224883 w 12192000"/>
              <a:gd name="connsiteY10576" fmla="*/ 572379 h 6858000"/>
              <a:gd name="connsiteX10577" fmla="*/ 6214547 w 12192000"/>
              <a:gd name="connsiteY10577" fmla="*/ 566308 h 6858000"/>
              <a:gd name="connsiteX10578" fmla="*/ 6215285 w 12192000"/>
              <a:gd name="connsiteY10578" fmla="*/ 562261 h 6858000"/>
              <a:gd name="connsiteX10579" fmla="*/ 6221930 w 12192000"/>
              <a:gd name="connsiteY10579" fmla="*/ 562261 h 6858000"/>
              <a:gd name="connsiteX10580" fmla="*/ 6227098 w 12192000"/>
              <a:gd name="connsiteY10580" fmla="*/ 566308 h 6858000"/>
              <a:gd name="connsiteX10581" fmla="*/ 6231527 w 12192000"/>
              <a:gd name="connsiteY10581" fmla="*/ 561451 h 6858000"/>
              <a:gd name="connsiteX10582" fmla="*/ 6241124 w 12192000"/>
              <a:gd name="connsiteY10582" fmla="*/ 555381 h 6858000"/>
              <a:gd name="connsiteX10583" fmla="*/ 6238909 w 12192000"/>
              <a:gd name="connsiteY10583" fmla="*/ 552952 h 6858000"/>
              <a:gd name="connsiteX10584" fmla="*/ 6233742 w 12192000"/>
              <a:gd name="connsiteY10584" fmla="*/ 554976 h 6858000"/>
              <a:gd name="connsiteX10585" fmla="*/ 6228574 w 12192000"/>
              <a:gd name="connsiteY10585" fmla="*/ 554166 h 6858000"/>
              <a:gd name="connsiteX10586" fmla="*/ 6238171 w 12192000"/>
              <a:gd name="connsiteY10586" fmla="*/ 546072 h 6858000"/>
              <a:gd name="connsiteX10587" fmla="*/ 6244816 w 12192000"/>
              <a:gd name="connsiteY10587" fmla="*/ 544858 h 6858000"/>
              <a:gd name="connsiteX10588" fmla="*/ 6253675 w 12192000"/>
              <a:gd name="connsiteY10588" fmla="*/ 548500 h 6858000"/>
              <a:gd name="connsiteX10589" fmla="*/ 6266224 w 12192000"/>
              <a:gd name="connsiteY10589" fmla="*/ 537978 h 6858000"/>
              <a:gd name="connsiteX10590" fmla="*/ 6253675 w 12192000"/>
              <a:gd name="connsiteY10590" fmla="*/ 537978 h 6858000"/>
              <a:gd name="connsiteX10591" fmla="*/ 6253675 w 12192000"/>
              <a:gd name="connsiteY10591" fmla="*/ 533931 h 6858000"/>
              <a:gd name="connsiteX10592" fmla="*/ 6263272 w 12192000"/>
              <a:gd name="connsiteY10592" fmla="*/ 532717 h 6858000"/>
              <a:gd name="connsiteX10593" fmla="*/ 6266963 w 12192000"/>
              <a:gd name="connsiteY10593" fmla="*/ 526646 h 6858000"/>
              <a:gd name="connsiteX10594" fmla="*/ 6273607 w 12192000"/>
              <a:gd name="connsiteY10594" fmla="*/ 526646 h 6858000"/>
              <a:gd name="connsiteX10595" fmla="*/ 6280251 w 12192000"/>
              <a:gd name="connsiteY10595" fmla="*/ 535550 h 6858000"/>
              <a:gd name="connsiteX10596" fmla="*/ 6280251 w 12192000"/>
              <a:gd name="connsiteY10596" fmla="*/ 544049 h 6858000"/>
              <a:gd name="connsiteX10597" fmla="*/ 6286896 w 12192000"/>
              <a:gd name="connsiteY10597" fmla="*/ 551333 h 6858000"/>
              <a:gd name="connsiteX10598" fmla="*/ 6282466 w 12192000"/>
              <a:gd name="connsiteY10598" fmla="*/ 554166 h 6858000"/>
              <a:gd name="connsiteX10599" fmla="*/ 6276560 w 12192000"/>
              <a:gd name="connsiteY10599" fmla="*/ 559832 h 6858000"/>
              <a:gd name="connsiteX10600" fmla="*/ 6284680 w 12192000"/>
              <a:gd name="connsiteY10600" fmla="*/ 556190 h 6858000"/>
              <a:gd name="connsiteX10601" fmla="*/ 6292063 w 12192000"/>
              <a:gd name="connsiteY10601" fmla="*/ 551738 h 6858000"/>
              <a:gd name="connsiteX10602" fmla="*/ 6292801 w 12192000"/>
              <a:gd name="connsiteY10602" fmla="*/ 544453 h 6858000"/>
              <a:gd name="connsiteX10603" fmla="*/ 6298708 w 12192000"/>
              <a:gd name="connsiteY10603" fmla="*/ 539597 h 6858000"/>
              <a:gd name="connsiteX10604" fmla="*/ 6309042 w 12192000"/>
              <a:gd name="connsiteY10604" fmla="*/ 539192 h 6858000"/>
              <a:gd name="connsiteX10605" fmla="*/ 6315687 w 12192000"/>
              <a:gd name="connsiteY10605" fmla="*/ 546072 h 6858000"/>
              <a:gd name="connsiteX10606" fmla="*/ 6324546 w 12192000"/>
              <a:gd name="connsiteY10606" fmla="*/ 546882 h 6858000"/>
              <a:gd name="connsiteX10607" fmla="*/ 6324546 w 12192000"/>
              <a:gd name="connsiteY10607" fmla="*/ 538383 h 6858000"/>
              <a:gd name="connsiteX10608" fmla="*/ 6328975 w 12192000"/>
              <a:gd name="connsiteY10608" fmla="*/ 532312 h 6858000"/>
              <a:gd name="connsiteX10609" fmla="*/ 6320854 w 12192000"/>
              <a:gd name="connsiteY10609" fmla="*/ 528265 h 6858000"/>
              <a:gd name="connsiteX10610" fmla="*/ 6334143 w 12192000"/>
              <a:gd name="connsiteY10610" fmla="*/ 514504 h 6858000"/>
              <a:gd name="connsiteX10611" fmla="*/ 6341526 w 12192000"/>
              <a:gd name="connsiteY10611" fmla="*/ 514100 h 6858000"/>
              <a:gd name="connsiteX10612" fmla="*/ 6345955 w 12192000"/>
              <a:gd name="connsiteY10612" fmla="*/ 508434 h 6858000"/>
              <a:gd name="connsiteX10613" fmla="*/ 6332667 w 12192000"/>
              <a:gd name="connsiteY10613" fmla="*/ 504791 h 6858000"/>
              <a:gd name="connsiteX10614" fmla="*/ 6332667 w 12192000"/>
              <a:gd name="connsiteY10614" fmla="*/ 498721 h 6858000"/>
              <a:gd name="connsiteX10615" fmla="*/ 6346693 w 12192000"/>
              <a:gd name="connsiteY10615" fmla="*/ 490222 h 6858000"/>
              <a:gd name="connsiteX10616" fmla="*/ 6341526 w 12192000"/>
              <a:gd name="connsiteY10616" fmla="*/ 490626 h 6858000"/>
              <a:gd name="connsiteX10617" fmla="*/ 6332667 w 12192000"/>
              <a:gd name="connsiteY10617" fmla="*/ 489412 h 6858000"/>
              <a:gd name="connsiteX10618" fmla="*/ 6328237 w 12192000"/>
              <a:gd name="connsiteY10618" fmla="*/ 493055 h 6858000"/>
              <a:gd name="connsiteX10619" fmla="*/ 6325284 w 12192000"/>
              <a:gd name="connsiteY10619" fmla="*/ 493864 h 6858000"/>
              <a:gd name="connsiteX10620" fmla="*/ 6323070 w 12192000"/>
              <a:gd name="connsiteY10620" fmla="*/ 503577 h 6858000"/>
              <a:gd name="connsiteX10621" fmla="*/ 6316425 w 12192000"/>
              <a:gd name="connsiteY10621" fmla="*/ 512076 h 6858000"/>
              <a:gd name="connsiteX10622" fmla="*/ 6324546 w 12192000"/>
              <a:gd name="connsiteY10622" fmla="*/ 509648 h 6858000"/>
              <a:gd name="connsiteX10623" fmla="*/ 6324546 w 12192000"/>
              <a:gd name="connsiteY10623" fmla="*/ 516123 h 6858000"/>
              <a:gd name="connsiteX10624" fmla="*/ 6309042 w 12192000"/>
              <a:gd name="connsiteY10624" fmla="*/ 529479 h 6858000"/>
              <a:gd name="connsiteX10625" fmla="*/ 6297969 w 12192000"/>
              <a:gd name="connsiteY10625" fmla="*/ 531098 h 6858000"/>
              <a:gd name="connsiteX10626" fmla="*/ 6287634 w 12192000"/>
              <a:gd name="connsiteY10626" fmla="*/ 536764 h 6858000"/>
              <a:gd name="connsiteX10627" fmla="*/ 6281727 w 12192000"/>
              <a:gd name="connsiteY10627" fmla="*/ 529479 h 6858000"/>
              <a:gd name="connsiteX10628" fmla="*/ 6282466 w 12192000"/>
              <a:gd name="connsiteY10628" fmla="*/ 520575 h 6858000"/>
              <a:gd name="connsiteX10629" fmla="*/ 6289110 w 12192000"/>
              <a:gd name="connsiteY10629" fmla="*/ 518147 h 6858000"/>
              <a:gd name="connsiteX10630" fmla="*/ 6289849 w 12192000"/>
              <a:gd name="connsiteY10630" fmla="*/ 512886 h 6858000"/>
              <a:gd name="connsiteX10631" fmla="*/ 6284680 w 12192000"/>
              <a:gd name="connsiteY10631" fmla="*/ 512481 h 6858000"/>
              <a:gd name="connsiteX10632" fmla="*/ 6274345 w 12192000"/>
              <a:gd name="connsiteY10632" fmla="*/ 518552 h 6858000"/>
              <a:gd name="connsiteX10633" fmla="*/ 6272131 w 12192000"/>
              <a:gd name="connsiteY10633" fmla="*/ 514909 h 6858000"/>
              <a:gd name="connsiteX10634" fmla="*/ 6280251 w 12192000"/>
              <a:gd name="connsiteY10634" fmla="*/ 507220 h 6858000"/>
              <a:gd name="connsiteX10635" fmla="*/ 6286896 w 12192000"/>
              <a:gd name="connsiteY10635" fmla="*/ 502363 h 6858000"/>
              <a:gd name="connsiteX10636" fmla="*/ 6288372 w 12192000"/>
              <a:gd name="connsiteY10636" fmla="*/ 493055 h 6858000"/>
              <a:gd name="connsiteX10637" fmla="*/ 6287634 w 12192000"/>
              <a:gd name="connsiteY10637" fmla="*/ 489817 h 6858000"/>
              <a:gd name="connsiteX10638" fmla="*/ 6295755 w 12192000"/>
              <a:gd name="connsiteY10638" fmla="*/ 484960 h 6858000"/>
              <a:gd name="connsiteX10639" fmla="*/ 6295016 w 12192000"/>
              <a:gd name="connsiteY10639" fmla="*/ 475247 h 6858000"/>
              <a:gd name="connsiteX10640" fmla="*/ 6300184 w 12192000"/>
              <a:gd name="connsiteY10640" fmla="*/ 472819 h 6858000"/>
              <a:gd name="connsiteX10641" fmla="*/ 6311257 w 12192000"/>
              <a:gd name="connsiteY10641" fmla="*/ 472819 h 6858000"/>
              <a:gd name="connsiteX10642" fmla="*/ 6309042 w 12192000"/>
              <a:gd name="connsiteY10642" fmla="*/ 468367 h 6858000"/>
              <a:gd name="connsiteX10643" fmla="*/ 6309781 w 12192000"/>
              <a:gd name="connsiteY10643" fmla="*/ 463106 h 6858000"/>
              <a:gd name="connsiteX10644" fmla="*/ 6314211 w 12192000"/>
              <a:gd name="connsiteY10644" fmla="*/ 459463 h 6858000"/>
              <a:gd name="connsiteX10645" fmla="*/ 6311995 w 12192000"/>
              <a:gd name="connsiteY10645" fmla="*/ 454202 h 6858000"/>
              <a:gd name="connsiteX10646" fmla="*/ 6318640 w 12192000"/>
              <a:gd name="connsiteY10646" fmla="*/ 454202 h 6858000"/>
              <a:gd name="connsiteX10647" fmla="*/ 6321593 w 12192000"/>
              <a:gd name="connsiteY10647" fmla="*/ 450155 h 6858000"/>
              <a:gd name="connsiteX10648" fmla="*/ 6326760 w 12192000"/>
              <a:gd name="connsiteY10648" fmla="*/ 452583 h 6858000"/>
              <a:gd name="connsiteX10649" fmla="*/ 6328237 w 12192000"/>
              <a:gd name="connsiteY10649" fmla="*/ 459868 h 6858000"/>
              <a:gd name="connsiteX10650" fmla="*/ 6335619 w 12192000"/>
              <a:gd name="connsiteY10650" fmla="*/ 459463 h 6858000"/>
              <a:gd name="connsiteX10651" fmla="*/ 6339311 w 12192000"/>
              <a:gd name="connsiteY10651" fmla="*/ 451774 h 6858000"/>
              <a:gd name="connsiteX10652" fmla="*/ 6346693 w 12192000"/>
              <a:gd name="connsiteY10652" fmla="*/ 448131 h 6858000"/>
              <a:gd name="connsiteX10653" fmla="*/ 6337096 w 12192000"/>
              <a:gd name="connsiteY10653" fmla="*/ 445703 h 6858000"/>
              <a:gd name="connsiteX10654" fmla="*/ 6336357 w 12192000"/>
              <a:gd name="connsiteY10654" fmla="*/ 442061 h 6858000"/>
              <a:gd name="connsiteX10655" fmla="*/ 6342264 w 12192000"/>
              <a:gd name="connsiteY10655" fmla="*/ 434776 h 6858000"/>
              <a:gd name="connsiteX10656" fmla="*/ 6354075 w 12192000"/>
              <a:gd name="connsiteY10656" fmla="*/ 433562 h 6858000"/>
              <a:gd name="connsiteX10657" fmla="*/ 6356290 w 12192000"/>
              <a:gd name="connsiteY10657" fmla="*/ 429919 h 6858000"/>
              <a:gd name="connsiteX10658" fmla="*/ 6349646 w 12192000"/>
              <a:gd name="connsiteY10658" fmla="*/ 426681 h 6858000"/>
              <a:gd name="connsiteX10659" fmla="*/ 6356290 w 12192000"/>
              <a:gd name="connsiteY10659" fmla="*/ 421420 h 6858000"/>
              <a:gd name="connsiteX10660" fmla="*/ 6364411 w 12192000"/>
              <a:gd name="connsiteY10660" fmla="*/ 418182 h 6858000"/>
              <a:gd name="connsiteX10661" fmla="*/ 6364411 w 12192000"/>
              <a:gd name="connsiteY10661" fmla="*/ 414135 h 6858000"/>
              <a:gd name="connsiteX10662" fmla="*/ 6370317 w 12192000"/>
              <a:gd name="connsiteY10662" fmla="*/ 411707 h 6858000"/>
              <a:gd name="connsiteX10663" fmla="*/ 6377700 w 12192000"/>
              <a:gd name="connsiteY10663" fmla="*/ 411707 h 6858000"/>
              <a:gd name="connsiteX10664" fmla="*/ 6385820 w 12192000"/>
              <a:gd name="connsiteY10664" fmla="*/ 403613 h 6858000"/>
              <a:gd name="connsiteX10665" fmla="*/ 6391726 w 12192000"/>
              <a:gd name="connsiteY10665" fmla="*/ 402399 h 6858000"/>
              <a:gd name="connsiteX10666" fmla="*/ 6396156 w 12192000"/>
              <a:gd name="connsiteY10666" fmla="*/ 391876 h 6858000"/>
              <a:gd name="connsiteX10667" fmla="*/ 6391726 w 12192000"/>
              <a:gd name="connsiteY10667" fmla="*/ 391876 h 6858000"/>
              <a:gd name="connsiteX10668" fmla="*/ 6387297 w 12192000"/>
              <a:gd name="connsiteY10668" fmla="*/ 398756 h 6858000"/>
              <a:gd name="connsiteX10669" fmla="*/ 6382129 w 12192000"/>
              <a:gd name="connsiteY10669" fmla="*/ 399161 h 6858000"/>
              <a:gd name="connsiteX10670" fmla="*/ 6378438 w 12192000"/>
              <a:gd name="connsiteY10670" fmla="*/ 391471 h 6858000"/>
              <a:gd name="connsiteX10671" fmla="*/ 6378438 w 12192000"/>
              <a:gd name="connsiteY10671" fmla="*/ 383782 h 6858000"/>
              <a:gd name="connsiteX10672" fmla="*/ 6375485 w 12192000"/>
              <a:gd name="connsiteY10672" fmla="*/ 382972 h 6858000"/>
              <a:gd name="connsiteX10673" fmla="*/ 6375485 w 12192000"/>
              <a:gd name="connsiteY10673" fmla="*/ 375687 h 6858000"/>
              <a:gd name="connsiteX10674" fmla="*/ 6380652 w 12192000"/>
              <a:gd name="connsiteY10674" fmla="*/ 373259 h 6858000"/>
              <a:gd name="connsiteX10675" fmla="*/ 6390988 w 12192000"/>
              <a:gd name="connsiteY10675" fmla="*/ 379735 h 6858000"/>
              <a:gd name="connsiteX10676" fmla="*/ 6391726 w 12192000"/>
              <a:gd name="connsiteY10676" fmla="*/ 374878 h 6858000"/>
              <a:gd name="connsiteX10677" fmla="*/ 6390249 w 12192000"/>
              <a:gd name="connsiteY10677" fmla="*/ 371236 h 6858000"/>
              <a:gd name="connsiteX10678" fmla="*/ 6382129 w 12192000"/>
              <a:gd name="connsiteY10678" fmla="*/ 368807 h 6858000"/>
              <a:gd name="connsiteX10679" fmla="*/ 6382129 w 12192000"/>
              <a:gd name="connsiteY10679" fmla="*/ 361927 h 6858000"/>
              <a:gd name="connsiteX10680" fmla="*/ 6385082 w 12192000"/>
              <a:gd name="connsiteY10680" fmla="*/ 359499 h 6858000"/>
              <a:gd name="connsiteX10681" fmla="*/ 6390249 w 12192000"/>
              <a:gd name="connsiteY10681" fmla="*/ 363951 h 6858000"/>
              <a:gd name="connsiteX10682" fmla="*/ 6394679 w 12192000"/>
              <a:gd name="connsiteY10682" fmla="*/ 363951 h 6858000"/>
              <a:gd name="connsiteX10683" fmla="*/ 6393203 w 12192000"/>
              <a:gd name="connsiteY10683" fmla="*/ 357880 h 6858000"/>
              <a:gd name="connsiteX10684" fmla="*/ 6388773 w 12192000"/>
              <a:gd name="connsiteY10684" fmla="*/ 353023 h 6858000"/>
              <a:gd name="connsiteX10685" fmla="*/ 6391726 w 12192000"/>
              <a:gd name="connsiteY10685" fmla="*/ 351809 h 6858000"/>
              <a:gd name="connsiteX10686" fmla="*/ 6390988 w 12192000"/>
              <a:gd name="connsiteY10686" fmla="*/ 345739 h 6858000"/>
              <a:gd name="connsiteX10687" fmla="*/ 6396156 w 12192000"/>
              <a:gd name="connsiteY10687" fmla="*/ 340477 h 6858000"/>
              <a:gd name="connsiteX10688" fmla="*/ 6400585 w 12192000"/>
              <a:gd name="connsiteY10688" fmla="*/ 340477 h 6858000"/>
              <a:gd name="connsiteX10689" fmla="*/ 6405752 w 12192000"/>
              <a:gd name="connsiteY10689" fmla="*/ 346143 h 6858000"/>
              <a:gd name="connsiteX10690" fmla="*/ 6406491 w 12192000"/>
              <a:gd name="connsiteY10690" fmla="*/ 339263 h 6858000"/>
              <a:gd name="connsiteX10691" fmla="*/ 6401323 w 12192000"/>
              <a:gd name="connsiteY10691" fmla="*/ 334811 h 6858000"/>
              <a:gd name="connsiteX10692" fmla="*/ 6400585 w 12192000"/>
              <a:gd name="connsiteY10692" fmla="*/ 329145 h 6858000"/>
              <a:gd name="connsiteX10693" fmla="*/ 6390988 w 12192000"/>
              <a:gd name="connsiteY10693" fmla="*/ 328740 h 6858000"/>
              <a:gd name="connsiteX10694" fmla="*/ 6388035 w 12192000"/>
              <a:gd name="connsiteY10694" fmla="*/ 325907 h 6858000"/>
              <a:gd name="connsiteX10695" fmla="*/ 6397632 w 12192000"/>
              <a:gd name="connsiteY10695" fmla="*/ 317813 h 6858000"/>
              <a:gd name="connsiteX10696" fmla="*/ 6410921 w 12192000"/>
              <a:gd name="connsiteY10696" fmla="*/ 317408 h 6858000"/>
              <a:gd name="connsiteX10697" fmla="*/ 6414611 w 12192000"/>
              <a:gd name="connsiteY10697" fmla="*/ 321051 h 6858000"/>
              <a:gd name="connsiteX10698" fmla="*/ 6422733 w 12192000"/>
              <a:gd name="connsiteY10698" fmla="*/ 321051 h 6858000"/>
              <a:gd name="connsiteX10699" fmla="*/ 6422733 w 12192000"/>
              <a:gd name="connsiteY10699" fmla="*/ 317004 h 6858000"/>
              <a:gd name="connsiteX10700" fmla="*/ 6428638 w 12192000"/>
              <a:gd name="connsiteY10700" fmla="*/ 311742 h 6858000"/>
              <a:gd name="connsiteX10701" fmla="*/ 6421256 w 12192000"/>
              <a:gd name="connsiteY10701" fmla="*/ 314980 h 6858000"/>
              <a:gd name="connsiteX10702" fmla="*/ 6416088 w 12192000"/>
              <a:gd name="connsiteY10702" fmla="*/ 313361 h 6858000"/>
              <a:gd name="connsiteX10703" fmla="*/ 6414611 w 12192000"/>
              <a:gd name="connsiteY10703" fmla="*/ 307695 h 6858000"/>
              <a:gd name="connsiteX10704" fmla="*/ 6401323 w 12192000"/>
              <a:gd name="connsiteY10704" fmla="*/ 303648 h 6858000"/>
              <a:gd name="connsiteX10705" fmla="*/ 6396156 w 12192000"/>
              <a:gd name="connsiteY10705" fmla="*/ 301625 h 6858000"/>
              <a:gd name="connsiteX10706" fmla="*/ 6399108 w 12192000"/>
              <a:gd name="connsiteY10706" fmla="*/ 296768 h 6858000"/>
              <a:gd name="connsiteX10707" fmla="*/ 6399108 w 12192000"/>
              <a:gd name="connsiteY10707" fmla="*/ 291507 h 6858000"/>
              <a:gd name="connsiteX10708" fmla="*/ 6402062 w 12192000"/>
              <a:gd name="connsiteY10708" fmla="*/ 294744 h 6858000"/>
              <a:gd name="connsiteX10709" fmla="*/ 6407967 w 12192000"/>
              <a:gd name="connsiteY10709" fmla="*/ 293530 h 6858000"/>
              <a:gd name="connsiteX10710" fmla="*/ 6413874 w 12192000"/>
              <a:gd name="connsiteY10710" fmla="*/ 290293 h 6858000"/>
              <a:gd name="connsiteX10711" fmla="*/ 6407967 w 12192000"/>
              <a:gd name="connsiteY10711" fmla="*/ 290293 h 6858000"/>
              <a:gd name="connsiteX10712" fmla="*/ 6407229 w 12192000"/>
              <a:gd name="connsiteY10712" fmla="*/ 285436 h 6858000"/>
              <a:gd name="connsiteX10713" fmla="*/ 6410921 w 12192000"/>
              <a:gd name="connsiteY10713" fmla="*/ 282198 h 6858000"/>
              <a:gd name="connsiteX10714" fmla="*/ 6405015 w 12192000"/>
              <a:gd name="connsiteY10714" fmla="*/ 277342 h 6858000"/>
              <a:gd name="connsiteX10715" fmla="*/ 6407967 w 12192000"/>
              <a:gd name="connsiteY10715" fmla="*/ 274509 h 6858000"/>
              <a:gd name="connsiteX10716" fmla="*/ 6408705 w 12192000"/>
              <a:gd name="connsiteY10716" fmla="*/ 276937 h 6858000"/>
              <a:gd name="connsiteX10717" fmla="*/ 6418303 w 12192000"/>
              <a:gd name="connsiteY10717" fmla="*/ 278151 h 6858000"/>
              <a:gd name="connsiteX10718" fmla="*/ 6420518 w 12192000"/>
              <a:gd name="connsiteY10718" fmla="*/ 274913 h 6858000"/>
              <a:gd name="connsiteX10719" fmla="*/ 6414611 w 12192000"/>
              <a:gd name="connsiteY10719" fmla="*/ 269652 h 6858000"/>
              <a:gd name="connsiteX10720" fmla="*/ 6416826 w 12192000"/>
              <a:gd name="connsiteY10720" fmla="*/ 267629 h 6858000"/>
              <a:gd name="connsiteX10721" fmla="*/ 6420518 w 12192000"/>
              <a:gd name="connsiteY10721" fmla="*/ 269247 h 6858000"/>
              <a:gd name="connsiteX10722" fmla="*/ 6427161 w 12192000"/>
              <a:gd name="connsiteY10722" fmla="*/ 267224 h 6858000"/>
              <a:gd name="connsiteX10723" fmla="*/ 6421994 w 12192000"/>
              <a:gd name="connsiteY10723" fmla="*/ 260748 h 6858000"/>
              <a:gd name="connsiteX10724" fmla="*/ 6413874 w 12192000"/>
              <a:gd name="connsiteY10724" fmla="*/ 257511 h 6858000"/>
              <a:gd name="connsiteX10725" fmla="*/ 6415350 w 12192000"/>
              <a:gd name="connsiteY10725" fmla="*/ 253464 h 6858000"/>
              <a:gd name="connsiteX10726" fmla="*/ 6421994 w 12192000"/>
              <a:gd name="connsiteY10726" fmla="*/ 253059 h 6858000"/>
              <a:gd name="connsiteX10727" fmla="*/ 6434544 w 12192000"/>
              <a:gd name="connsiteY10727" fmla="*/ 246988 h 6858000"/>
              <a:gd name="connsiteX10728" fmla="*/ 6437497 w 12192000"/>
              <a:gd name="connsiteY10728" fmla="*/ 249821 h 6858000"/>
              <a:gd name="connsiteX10729" fmla="*/ 6445618 w 12192000"/>
              <a:gd name="connsiteY10729" fmla="*/ 246179 h 6858000"/>
              <a:gd name="connsiteX10730" fmla="*/ 6445618 w 12192000"/>
              <a:gd name="connsiteY10730" fmla="*/ 238894 h 6858000"/>
              <a:gd name="connsiteX10731" fmla="*/ 6459644 w 12192000"/>
              <a:gd name="connsiteY10731" fmla="*/ 236870 h 6858000"/>
              <a:gd name="connsiteX10732" fmla="*/ 6464074 w 12192000"/>
              <a:gd name="connsiteY10732" fmla="*/ 234037 h 6858000"/>
              <a:gd name="connsiteX10733" fmla="*/ 6474410 w 12192000"/>
              <a:gd name="connsiteY10733" fmla="*/ 234037 h 6858000"/>
              <a:gd name="connsiteX10734" fmla="*/ 6486959 w 12192000"/>
              <a:gd name="connsiteY10734" fmla="*/ 241727 h 6858000"/>
              <a:gd name="connsiteX10735" fmla="*/ 6486959 w 12192000"/>
              <a:gd name="connsiteY10735" fmla="*/ 236466 h 6858000"/>
              <a:gd name="connsiteX10736" fmla="*/ 6481054 w 12192000"/>
              <a:gd name="connsiteY10736" fmla="*/ 233633 h 6858000"/>
              <a:gd name="connsiteX10737" fmla="*/ 6478839 w 12192000"/>
              <a:gd name="connsiteY10737" fmla="*/ 226348 h 6858000"/>
              <a:gd name="connsiteX10738" fmla="*/ 6470718 w 12192000"/>
              <a:gd name="connsiteY10738" fmla="*/ 228776 h 6858000"/>
              <a:gd name="connsiteX10739" fmla="*/ 6464812 w 12192000"/>
              <a:gd name="connsiteY10739" fmla="*/ 223919 h 6858000"/>
              <a:gd name="connsiteX10740" fmla="*/ 6457430 w 12192000"/>
              <a:gd name="connsiteY10740" fmla="*/ 228776 h 6858000"/>
              <a:gd name="connsiteX10741" fmla="*/ 6447833 w 12192000"/>
              <a:gd name="connsiteY10741" fmla="*/ 224729 h 6858000"/>
              <a:gd name="connsiteX10742" fmla="*/ 6447833 w 12192000"/>
              <a:gd name="connsiteY10742" fmla="*/ 219063 h 6858000"/>
              <a:gd name="connsiteX10743" fmla="*/ 6456692 w 12192000"/>
              <a:gd name="connsiteY10743" fmla="*/ 213397 h 6858000"/>
              <a:gd name="connsiteX10744" fmla="*/ 6465551 w 12192000"/>
              <a:gd name="connsiteY10744" fmla="*/ 212587 h 6858000"/>
              <a:gd name="connsiteX10745" fmla="*/ 6458906 w 12192000"/>
              <a:gd name="connsiteY10745" fmla="*/ 207731 h 6858000"/>
              <a:gd name="connsiteX10746" fmla="*/ 6464812 w 12192000"/>
              <a:gd name="connsiteY10746" fmla="*/ 202065 h 6858000"/>
              <a:gd name="connsiteX10747" fmla="*/ 6469241 w 12192000"/>
              <a:gd name="connsiteY10747" fmla="*/ 201255 h 6858000"/>
              <a:gd name="connsiteX10748" fmla="*/ 6476624 w 12192000"/>
              <a:gd name="connsiteY10748" fmla="*/ 210159 h 6858000"/>
              <a:gd name="connsiteX10749" fmla="*/ 6482530 w 12192000"/>
              <a:gd name="connsiteY10749" fmla="*/ 209350 h 6858000"/>
              <a:gd name="connsiteX10750" fmla="*/ 6489912 w 12192000"/>
              <a:gd name="connsiteY10750" fmla="*/ 214611 h 6858000"/>
              <a:gd name="connsiteX10751" fmla="*/ 6490651 w 12192000"/>
              <a:gd name="connsiteY10751" fmla="*/ 207731 h 6858000"/>
              <a:gd name="connsiteX10752" fmla="*/ 6479577 w 12192000"/>
              <a:gd name="connsiteY10752" fmla="*/ 202065 h 6858000"/>
              <a:gd name="connsiteX10753" fmla="*/ 6475148 w 12192000"/>
              <a:gd name="connsiteY10753" fmla="*/ 195185 h 6858000"/>
              <a:gd name="connsiteX10754" fmla="*/ 6476624 w 12192000"/>
              <a:gd name="connsiteY10754" fmla="*/ 186281 h 6858000"/>
              <a:gd name="connsiteX10755" fmla="*/ 6489912 w 12192000"/>
              <a:gd name="connsiteY10755" fmla="*/ 184662 h 6858000"/>
              <a:gd name="connsiteX10756" fmla="*/ 6485483 w 12192000"/>
              <a:gd name="connsiteY10756" fmla="*/ 178996 h 6858000"/>
              <a:gd name="connsiteX10757" fmla="*/ 6477362 w 12192000"/>
              <a:gd name="connsiteY10757" fmla="*/ 178591 h 6858000"/>
              <a:gd name="connsiteX10758" fmla="*/ 6468503 w 12192000"/>
              <a:gd name="connsiteY10758" fmla="*/ 188304 h 6858000"/>
              <a:gd name="connsiteX10759" fmla="*/ 6461121 w 12192000"/>
              <a:gd name="connsiteY10759" fmla="*/ 189519 h 6858000"/>
              <a:gd name="connsiteX10760" fmla="*/ 6467027 w 12192000"/>
              <a:gd name="connsiteY10760" fmla="*/ 182234 h 6858000"/>
              <a:gd name="connsiteX10761" fmla="*/ 6461121 w 12192000"/>
              <a:gd name="connsiteY10761" fmla="*/ 176972 h 6858000"/>
              <a:gd name="connsiteX10762" fmla="*/ 6464812 w 12192000"/>
              <a:gd name="connsiteY10762" fmla="*/ 168474 h 6858000"/>
              <a:gd name="connsiteX10763" fmla="*/ 6472195 w 12192000"/>
              <a:gd name="connsiteY10763" fmla="*/ 168069 h 6858000"/>
              <a:gd name="connsiteX10764" fmla="*/ 6475886 w 12192000"/>
              <a:gd name="connsiteY10764" fmla="*/ 171307 h 6858000"/>
              <a:gd name="connsiteX10765" fmla="*/ 6494342 w 12192000"/>
              <a:gd name="connsiteY10765" fmla="*/ 168878 h 6858000"/>
              <a:gd name="connsiteX10766" fmla="*/ 6498771 w 12192000"/>
              <a:gd name="connsiteY10766" fmla="*/ 161998 h 6858000"/>
              <a:gd name="connsiteX10767" fmla="*/ 6490651 w 12192000"/>
              <a:gd name="connsiteY10767" fmla="*/ 157142 h 6858000"/>
              <a:gd name="connsiteX10768" fmla="*/ 6479577 w 12192000"/>
              <a:gd name="connsiteY10768" fmla="*/ 157142 h 6858000"/>
              <a:gd name="connsiteX10769" fmla="*/ 6472933 w 12192000"/>
              <a:gd name="connsiteY10769" fmla="*/ 150666 h 6858000"/>
              <a:gd name="connsiteX10770" fmla="*/ 6481054 w 12192000"/>
              <a:gd name="connsiteY10770" fmla="*/ 142572 h 6858000"/>
              <a:gd name="connsiteX10771" fmla="*/ 6486221 w 12192000"/>
              <a:gd name="connsiteY10771" fmla="*/ 143381 h 6858000"/>
              <a:gd name="connsiteX10772" fmla="*/ 6484007 w 12192000"/>
              <a:gd name="connsiteY10772" fmla="*/ 147428 h 6858000"/>
              <a:gd name="connsiteX10773" fmla="*/ 6486959 w 12192000"/>
              <a:gd name="connsiteY10773" fmla="*/ 152690 h 6858000"/>
              <a:gd name="connsiteX10774" fmla="*/ 6494342 w 12192000"/>
              <a:gd name="connsiteY10774" fmla="*/ 150666 h 6858000"/>
              <a:gd name="connsiteX10775" fmla="*/ 6500986 w 12192000"/>
              <a:gd name="connsiteY10775" fmla="*/ 144191 h 6858000"/>
              <a:gd name="connsiteX10776" fmla="*/ 6507630 w 12192000"/>
              <a:gd name="connsiteY10776" fmla="*/ 152285 h 6858000"/>
              <a:gd name="connsiteX10777" fmla="*/ 6507630 w 12192000"/>
              <a:gd name="connsiteY10777" fmla="*/ 160379 h 6858000"/>
              <a:gd name="connsiteX10778" fmla="*/ 6512060 w 12192000"/>
              <a:gd name="connsiteY10778" fmla="*/ 166855 h 6858000"/>
              <a:gd name="connsiteX10779" fmla="*/ 6513536 w 12192000"/>
              <a:gd name="connsiteY10779" fmla="*/ 161998 h 6858000"/>
              <a:gd name="connsiteX10780" fmla="*/ 6512060 w 12192000"/>
              <a:gd name="connsiteY10780" fmla="*/ 155523 h 6858000"/>
              <a:gd name="connsiteX10781" fmla="*/ 6515012 w 12192000"/>
              <a:gd name="connsiteY10781" fmla="*/ 150261 h 6858000"/>
              <a:gd name="connsiteX10782" fmla="*/ 6519442 w 12192000"/>
              <a:gd name="connsiteY10782" fmla="*/ 150261 h 6858000"/>
              <a:gd name="connsiteX10783" fmla="*/ 6516489 w 12192000"/>
              <a:gd name="connsiteY10783" fmla="*/ 142977 h 6858000"/>
              <a:gd name="connsiteX10784" fmla="*/ 6509107 w 12192000"/>
              <a:gd name="connsiteY10784" fmla="*/ 138120 h 6858000"/>
              <a:gd name="connsiteX10785" fmla="*/ 6515012 w 12192000"/>
              <a:gd name="connsiteY10785" fmla="*/ 137715 h 6858000"/>
              <a:gd name="connsiteX10786" fmla="*/ 6522395 w 12192000"/>
              <a:gd name="connsiteY10786" fmla="*/ 141358 h 6858000"/>
              <a:gd name="connsiteX10787" fmla="*/ 6525348 w 12192000"/>
              <a:gd name="connsiteY10787" fmla="*/ 136501 h 6858000"/>
              <a:gd name="connsiteX10788" fmla="*/ 6521657 w 12192000"/>
              <a:gd name="connsiteY10788" fmla="*/ 132859 h 6858000"/>
              <a:gd name="connsiteX10789" fmla="*/ 6531992 w 12192000"/>
              <a:gd name="connsiteY10789" fmla="*/ 133263 h 6858000"/>
              <a:gd name="connsiteX10790" fmla="*/ 6535684 w 12192000"/>
              <a:gd name="connsiteY10790" fmla="*/ 137310 h 6858000"/>
              <a:gd name="connsiteX10791" fmla="*/ 6543804 w 12192000"/>
              <a:gd name="connsiteY10791" fmla="*/ 134882 h 6858000"/>
              <a:gd name="connsiteX10792" fmla="*/ 6544542 w 12192000"/>
              <a:gd name="connsiteY10792" fmla="*/ 141358 h 6858000"/>
              <a:gd name="connsiteX10793" fmla="*/ 6548972 w 12192000"/>
              <a:gd name="connsiteY10793" fmla="*/ 145810 h 6858000"/>
              <a:gd name="connsiteX10794" fmla="*/ 6551186 w 12192000"/>
              <a:gd name="connsiteY10794" fmla="*/ 142977 h 6858000"/>
              <a:gd name="connsiteX10795" fmla="*/ 6552663 w 12192000"/>
              <a:gd name="connsiteY10795" fmla="*/ 130835 h 6858000"/>
              <a:gd name="connsiteX10796" fmla="*/ 6559307 w 12192000"/>
              <a:gd name="connsiteY10796" fmla="*/ 124360 h 6858000"/>
              <a:gd name="connsiteX10797" fmla="*/ 6558569 w 12192000"/>
              <a:gd name="connsiteY10797" fmla="*/ 118289 h 6858000"/>
              <a:gd name="connsiteX10798" fmla="*/ 6553401 w 12192000"/>
              <a:gd name="connsiteY10798" fmla="*/ 118694 h 6858000"/>
              <a:gd name="connsiteX10799" fmla="*/ 6544542 w 12192000"/>
              <a:gd name="connsiteY10799" fmla="*/ 122741 h 6858000"/>
              <a:gd name="connsiteX10800" fmla="*/ 6539375 w 12192000"/>
              <a:gd name="connsiteY10800" fmla="*/ 119503 h 6858000"/>
              <a:gd name="connsiteX10801" fmla="*/ 6517966 w 12192000"/>
              <a:gd name="connsiteY10801" fmla="*/ 125169 h 6858000"/>
              <a:gd name="connsiteX10802" fmla="*/ 6509845 w 12192000"/>
              <a:gd name="connsiteY10802" fmla="*/ 123145 h 6858000"/>
              <a:gd name="connsiteX10803" fmla="*/ 6514274 w 12192000"/>
              <a:gd name="connsiteY10803" fmla="*/ 114646 h 6858000"/>
              <a:gd name="connsiteX10804" fmla="*/ 6523871 w 12192000"/>
              <a:gd name="connsiteY10804" fmla="*/ 113837 h 6858000"/>
              <a:gd name="connsiteX10805" fmla="*/ 6527563 w 12192000"/>
              <a:gd name="connsiteY10805" fmla="*/ 111004 h 6858000"/>
              <a:gd name="connsiteX10806" fmla="*/ 6524610 w 12192000"/>
              <a:gd name="connsiteY10806" fmla="*/ 106552 h 6858000"/>
              <a:gd name="connsiteX10807" fmla="*/ 6531254 w 12192000"/>
              <a:gd name="connsiteY10807" fmla="*/ 98863 h 6858000"/>
              <a:gd name="connsiteX10808" fmla="*/ 6537899 w 12192000"/>
              <a:gd name="connsiteY10808" fmla="*/ 97244 h 6858000"/>
              <a:gd name="connsiteX10809" fmla="*/ 6542328 w 12192000"/>
              <a:gd name="connsiteY10809" fmla="*/ 102100 h 6858000"/>
              <a:gd name="connsiteX10810" fmla="*/ 6548233 w 12192000"/>
              <a:gd name="connsiteY10810" fmla="*/ 100886 h 6858000"/>
              <a:gd name="connsiteX10811" fmla="*/ 6545280 w 12192000"/>
              <a:gd name="connsiteY10811" fmla="*/ 98863 h 6858000"/>
              <a:gd name="connsiteX10812" fmla="*/ 6545280 w 12192000"/>
              <a:gd name="connsiteY10812" fmla="*/ 94006 h 6858000"/>
              <a:gd name="connsiteX10813" fmla="*/ 6552663 w 12192000"/>
              <a:gd name="connsiteY10813" fmla="*/ 93601 h 6858000"/>
              <a:gd name="connsiteX10814" fmla="*/ 6556354 w 12192000"/>
              <a:gd name="connsiteY10814" fmla="*/ 89554 h 6858000"/>
              <a:gd name="connsiteX10815" fmla="*/ 6551186 w 12192000"/>
              <a:gd name="connsiteY10815" fmla="*/ 85912 h 6858000"/>
              <a:gd name="connsiteX10816" fmla="*/ 6557092 w 12192000"/>
              <a:gd name="connsiteY10816" fmla="*/ 82269 h 6858000"/>
              <a:gd name="connsiteX10817" fmla="*/ 6565213 w 12192000"/>
              <a:gd name="connsiteY10817" fmla="*/ 81865 h 6858000"/>
              <a:gd name="connsiteX10818" fmla="*/ 6558569 w 12192000"/>
              <a:gd name="connsiteY10818" fmla="*/ 74580 h 6858000"/>
              <a:gd name="connsiteX10819" fmla="*/ 6552663 w 12192000"/>
              <a:gd name="connsiteY10819" fmla="*/ 75794 h 6858000"/>
              <a:gd name="connsiteX10820" fmla="*/ 6550448 w 12192000"/>
              <a:gd name="connsiteY10820" fmla="*/ 74580 h 6858000"/>
              <a:gd name="connsiteX10821" fmla="*/ 6559307 w 12192000"/>
              <a:gd name="connsiteY10821" fmla="*/ 64057 h 6858000"/>
              <a:gd name="connsiteX10822" fmla="*/ 6566690 w 12192000"/>
              <a:gd name="connsiteY10822" fmla="*/ 62034 h 6858000"/>
              <a:gd name="connsiteX10823" fmla="*/ 6574072 w 12192000"/>
              <a:gd name="connsiteY10823" fmla="*/ 66081 h 6858000"/>
              <a:gd name="connsiteX10824" fmla="*/ 6576287 w 12192000"/>
              <a:gd name="connsiteY10824" fmla="*/ 55558 h 6858000"/>
              <a:gd name="connsiteX10825" fmla="*/ 6571857 w 12192000"/>
              <a:gd name="connsiteY10825" fmla="*/ 50702 h 6858000"/>
              <a:gd name="connsiteX10826" fmla="*/ 6574072 w 12192000"/>
              <a:gd name="connsiteY10826" fmla="*/ 38965 h 6858000"/>
              <a:gd name="connsiteX10827" fmla="*/ 6579240 w 12192000"/>
              <a:gd name="connsiteY10827" fmla="*/ 34918 h 6858000"/>
              <a:gd name="connsiteX10828" fmla="*/ 6581454 w 12192000"/>
              <a:gd name="connsiteY10828" fmla="*/ 42203 h 6858000"/>
              <a:gd name="connsiteX10829" fmla="*/ 6585146 w 12192000"/>
              <a:gd name="connsiteY10829" fmla="*/ 44226 h 6858000"/>
              <a:gd name="connsiteX10830" fmla="*/ 6586622 w 12192000"/>
              <a:gd name="connsiteY10830" fmla="*/ 54749 h 6858000"/>
              <a:gd name="connsiteX10831" fmla="*/ 6596219 w 12192000"/>
              <a:gd name="connsiteY10831" fmla="*/ 61224 h 6858000"/>
              <a:gd name="connsiteX10832" fmla="*/ 6590313 w 12192000"/>
              <a:gd name="connsiteY10832" fmla="*/ 52320 h 6858000"/>
              <a:gd name="connsiteX10833" fmla="*/ 6598434 w 12192000"/>
              <a:gd name="connsiteY10833" fmla="*/ 49892 h 6858000"/>
              <a:gd name="connsiteX10834" fmla="*/ 6607293 w 12192000"/>
              <a:gd name="connsiteY10834" fmla="*/ 51106 h 6858000"/>
              <a:gd name="connsiteX10835" fmla="*/ 6604340 w 12192000"/>
              <a:gd name="connsiteY10835" fmla="*/ 47464 h 6858000"/>
              <a:gd name="connsiteX10836" fmla="*/ 6597696 w 12192000"/>
              <a:gd name="connsiteY10836" fmla="*/ 46655 h 6858000"/>
              <a:gd name="connsiteX10837" fmla="*/ 6585146 w 12192000"/>
              <a:gd name="connsiteY10837" fmla="*/ 37751 h 6858000"/>
              <a:gd name="connsiteX10838" fmla="*/ 6586622 w 12192000"/>
              <a:gd name="connsiteY10838" fmla="*/ 32085 h 6858000"/>
              <a:gd name="connsiteX10839" fmla="*/ 6599911 w 12192000"/>
              <a:gd name="connsiteY10839" fmla="*/ 28038 h 6858000"/>
              <a:gd name="connsiteX10840" fmla="*/ 6602864 w 12192000"/>
              <a:gd name="connsiteY10840" fmla="*/ 29657 h 6858000"/>
              <a:gd name="connsiteX10841" fmla="*/ 6609508 w 12192000"/>
              <a:gd name="connsiteY10841" fmla="*/ 45845 h 6858000"/>
              <a:gd name="connsiteX10842" fmla="*/ 6619105 w 12192000"/>
              <a:gd name="connsiteY10842" fmla="*/ 49892 h 6858000"/>
              <a:gd name="connsiteX10843" fmla="*/ 6623534 w 12192000"/>
              <a:gd name="connsiteY10843" fmla="*/ 62438 h 6858000"/>
              <a:gd name="connsiteX10844" fmla="*/ 6628702 w 12192000"/>
              <a:gd name="connsiteY10844" fmla="*/ 52725 h 6858000"/>
              <a:gd name="connsiteX10845" fmla="*/ 6625011 w 12192000"/>
              <a:gd name="connsiteY10845" fmla="*/ 46250 h 6858000"/>
              <a:gd name="connsiteX10846" fmla="*/ 6611722 w 12192000"/>
              <a:gd name="connsiteY10846" fmla="*/ 37346 h 6858000"/>
              <a:gd name="connsiteX10847" fmla="*/ 6612461 w 12192000"/>
              <a:gd name="connsiteY10847" fmla="*/ 29252 h 6858000"/>
              <a:gd name="connsiteX10848" fmla="*/ 6608031 w 12192000"/>
              <a:gd name="connsiteY10848" fmla="*/ 20348 h 6858000"/>
              <a:gd name="connsiteX10849" fmla="*/ 6614675 w 12192000"/>
              <a:gd name="connsiteY10849" fmla="*/ 9016 h 6858000"/>
              <a:gd name="connsiteX10850" fmla="*/ 6624273 w 12192000"/>
              <a:gd name="connsiteY10850" fmla="*/ 3350 h 6858000"/>
              <a:gd name="connsiteX10851" fmla="*/ 6629440 w 12192000"/>
              <a:gd name="connsiteY10851" fmla="*/ 4564 h 6858000"/>
              <a:gd name="connsiteX10852" fmla="*/ 6633131 w 12192000"/>
              <a:gd name="connsiteY10852" fmla="*/ 16706 h 6858000"/>
              <a:gd name="connsiteX10853" fmla="*/ 6627964 w 12192000"/>
              <a:gd name="connsiteY10853" fmla="*/ 26419 h 6858000"/>
              <a:gd name="connsiteX10854" fmla="*/ 6628702 w 12192000"/>
              <a:gd name="connsiteY10854" fmla="*/ 34918 h 6858000"/>
              <a:gd name="connsiteX10855" fmla="*/ 6636823 w 12192000"/>
              <a:gd name="connsiteY10855" fmla="*/ 26014 h 6858000"/>
              <a:gd name="connsiteX10856" fmla="*/ 6635346 w 12192000"/>
              <a:gd name="connsiteY10856" fmla="*/ 21562 h 6858000"/>
              <a:gd name="connsiteX10857" fmla="*/ 6635346 w 12192000"/>
              <a:gd name="connsiteY10857" fmla="*/ 10635 h 6858000"/>
              <a:gd name="connsiteX10858" fmla="*/ 3884236 w 12192000"/>
              <a:gd name="connsiteY10858" fmla="*/ 0 h 6858000"/>
              <a:gd name="connsiteX10859" fmla="*/ 4967903 w 12192000"/>
              <a:gd name="connsiteY10859" fmla="*/ 0 h 6858000"/>
              <a:gd name="connsiteX10860" fmla="*/ 4968392 w 12192000"/>
              <a:gd name="connsiteY10860" fmla="*/ 2945 h 6858000"/>
              <a:gd name="connsiteX10861" fmla="*/ 4971345 w 12192000"/>
              <a:gd name="connsiteY10861" fmla="*/ 4969 h 6858000"/>
              <a:gd name="connsiteX10862" fmla="*/ 4971345 w 12192000"/>
              <a:gd name="connsiteY10862" fmla="*/ 10230 h 6858000"/>
              <a:gd name="connsiteX10863" fmla="*/ 4966177 w 12192000"/>
              <a:gd name="connsiteY10863" fmla="*/ 13468 h 6858000"/>
              <a:gd name="connsiteX10864" fmla="*/ 4959533 w 12192000"/>
              <a:gd name="connsiteY10864" fmla="*/ 15491 h 6858000"/>
              <a:gd name="connsiteX10865" fmla="*/ 4956580 w 12192000"/>
              <a:gd name="connsiteY10865" fmla="*/ 12254 h 6858000"/>
              <a:gd name="connsiteX10866" fmla="*/ 4952889 w 12192000"/>
              <a:gd name="connsiteY10866" fmla="*/ 9826 h 6858000"/>
              <a:gd name="connsiteX10867" fmla="*/ 4950674 w 12192000"/>
              <a:gd name="connsiteY10867" fmla="*/ 12254 h 6858000"/>
              <a:gd name="connsiteX10868" fmla="*/ 4951412 w 12192000"/>
              <a:gd name="connsiteY10868" fmla="*/ 16301 h 6858000"/>
              <a:gd name="connsiteX10869" fmla="*/ 4951412 w 12192000"/>
              <a:gd name="connsiteY10869" fmla="*/ 22776 h 6858000"/>
              <a:gd name="connsiteX10870" fmla="*/ 4946245 w 12192000"/>
              <a:gd name="connsiteY10870" fmla="*/ 22776 h 6858000"/>
              <a:gd name="connsiteX10871" fmla="*/ 4941815 w 12192000"/>
              <a:gd name="connsiteY10871" fmla="*/ 24800 h 6858000"/>
              <a:gd name="connsiteX10872" fmla="*/ 4936648 w 12192000"/>
              <a:gd name="connsiteY10872" fmla="*/ 28847 h 6858000"/>
              <a:gd name="connsiteX10873" fmla="*/ 4930003 w 12192000"/>
              <a:gd name="connsiteY10873" fmla="*/ 26014 h 6858000"/>
              <a:gd name="connsiteX10874" fmla="*/ 4929265 w 12192000"/>
              <a:gd name="connsiteY10874" fmla="*/ 22372 h 6858000"/>
              <a:gd name="connsiteX10875" fmla="*/ 4924835 w 12192000"/>
              <a:gd name="connsiteY10875" fmla="*/ 22372 h 6858000"/>
              <a:gd name="connsiteX10876" fmla="*/ 4924835 w 12192000"/>
              <a:gd name="connsiteY10876" fmla="*/ 28847 h 6858000"/>
              <a:gd name="connsiteX10877" fmla="*/ 4927050 w 12192000"/>
              <a:gd name="connsiteY10877" fmla="*/ 34918 h 6858000"/>
              <a:gd name="connsiteX10878" fmla="*/ 4922621 w 12192000"/>
              <a:gd name="connsiteY10878" fmla="*/ 42203 h 6858000"/>
              <a:gd name="connsiteX10879" fmla="*/ 4916715 w 12192000"/>
              <a:gd name="connsiteY10879" fmla="*/ 39370 h 6858000"/>
              <a:gd name="connsiteX10880" fmla="*/ 4914500 w 12192000"/>
              <a:gd name="connsiteY10880" fmla="*/ 34918 h 6858000"/>
              <a:gd name="connsiteX10881" fmla="*/ 4908594 w 12192000"/>
              <a:gd name="connsiteY10881" fmla="*/ 37346 h 6858000"/>
              <a:gd name="connsiteX10882" fmla="*/ 4907856 w 12192000"/>
              <a:gd name="connsiteY10882" fmla="*/ 40988 h 6858000"/>
              <a:gd name="connsiteX10883" fmla="*/ 4911547 w 12192000"/>
              <a:gd name="connsiteY10883" fmla="*/ 43822 h 6858000"/>
              <a:gd name="connsiteX10884" fmla="*/ 4911547 w 12192000"/>
              <a:gd name="connsiteY10884" fmla="*/ 49892 h 6858000"/>
              <a:gd name="connsiteX10885" fmla="*/ 4901212 w 12192000"/>
              <a:gd name="connsiteY10885" fmla="*/ 55963 h 6858000"/>
              <a:gd name="connsiteX10886" fmla="*/ 4897520 w 12192000"/>
              <a:gd name="connsiteY10886" fmla="*/ 54749 h 6858000"/>
              <a:gd name="connsiteX10887" fmla="*/ 4895305 w 12192000"/>
              <a:gd name="connsiteY10887" fmla="*/ 50702 h 6858000"/>
              <a:gd name="connsiteX10888" fmla="*/ 4889400 w 12192000"/>
              <a:gd name="connsiteY10888" fmla="*/ 47464 h 6858000"/>
              <a:gd name="connsiteX10889" fmla="*/ 4884971 w 12192000"/>
              <a:gd name="connsiteY10889" fmla="*/ 47869 h 6858000"/>
              <a:gd name="connsiteX10890" fmla="*/ 4884971 w 12192000"/>
              <a:gd name="connsiteY10890" fmla="*/ 52320 h 6858000"/>
              <a:gd name="connsiteX10891" fmla="*/ 4888661 w 12192000"/>
              <a:gd name="connsiteY10891" fmla="*/ 58796 h 6858000"/>
              <a:gd name="connsiteX10892" fmla="*/ 4888661 w 12192000"/>
              <a:gd name="connsiteY10892" fmla="*/ 62843 h 6858000"/>
              <a:gd name="connsiteX10893" fmla="*/ 4883494 w 12192000"/>
              <a:gd name="connsiteY10893" fmla="*/ 65676 h 6858000"/>
              <a:gd name="connsiteX10894" fmla="*/ 4874635 w 12192000"/>
              <a:gd name="connsiteY10894" fmla="*/ 67700 h 6858000"/>
              <a:gd name="connsiteX10895" fmla="*/ 4872420 w 12192000"/>
              <a:gd name="connsiteY10895" fmla="*/ 71342 h 6858000"/>
              <a:gd name="connsiteX10896" fmla="*/ 4862085 w 12192000"/>
              <a:gd name="connsiteY10896" fmla="*/ 72152 h 6858000"/>
              <a:gd name="connsiteX10897" fmla="*/ 4856917 w 12192000"/>
              <a:gd name="connsiteY10897" fmla="*/ 77413 h 6858000"/>
              <a:gd name="connsiteX10898" fmla="*/ 4853964 w 12192000"/>
              <a:gd name="connsiteY10898" fmla="*/ 83079 h 6858000"/>
              <a:gd name="connsiteX10899" fmla="*/ 4850273 w 12192000"/>
              <a:gd name="connsiteY10899" fmla="*/ 83079 h 6858000"/>
              <a:gd name="connsiteX10900" fmla="*/ 4847320 w 12192000"/>
              <a:gd name="connsiteY10900" fmla="*/ 78222 h 6858000"/>
              <a:gd name="connsiteX10901" fmla="*/ 4841414 w 12192000"/>
              <a:gd name="connsiteY10901" fmla="*/ 77817 h 6858000"/>
              <a:gd name="connsiteX10902" fmla="*/ 4833293 w 12192000"/>
              <a:gd name="connsiteY10902" fmla="*/ 82674 h 6858000"/>
              <a:gd name="connsiteX10903" fmla="*/ 4825911 w 12192000"/>
              <a:gd name="connsiteY10903" fmla="*/ 82674 h 6858000"/>
              <a:gd name="connsiteX10904" fmla="*/ 4822220 w 12192000"/>
              <a:gd name="connsiteY10904" fmla="*/ 84698 h 6858000"/>
              <a:gd name="connsiteX10905" fmla="*/ 4819267 w 12192000"/>
              <a:gd name="connsiteY10905" fmla="*/ 90364 h 6858000"/>
              <a:gd name="connsiteX10906" fmla="*/ 4813361 w 12192000"/>
              <a:gd name="connsiteY10906" fmla="*/ 91173 h 6858000"/>
              <a:gd name="connsiteX10907" fmla="*/ 4808193 w 12192000"/>
              <a:gd name="connsiteY10907" fmla="*/ 89149 h 6858000"/>
              <a:gd name="connsiteX10908" fmla="*/ 4805978 w 12192000"/>
              <a:gd name="connsiteY10908" fmla="*/ 85912 h 6858000"/>
              <a:gd name="connsiteX10909" fmla="*/ 4803026 w 12192000"/>
              <a:gd name="connsiteY10909" fmla="*/ 85912 h 6858000"/>
              <a:gd name="connsiteX10910" fmla="*/ 4797857 w 12192000"/>
              <a:gd name="connsiteY10910" fmla="*/ 94816 h 6858000"/>
              <a:gd name="connsiteX10911" fmla="*/ 4794167 w 12192000"/>
              <a:gd name="connsiteY10911" fmla="*/ 92387 h 6858000"/>
              <a:gd name="connsiteX10912" fmla="*/ 4789737 w 12192000"/>
              <a:gd name="connsiteY10912" fmla="*/ 86721 h 6858000"/>
              <a:gd name="connsiteX10913" fmla="*/ 4786784 w 12192000"/>
              <a:gd name="connsiteY10913" fmla="*/ 86316 h 6858000"/>
              <a:gd name="connsiteX10914" fmla="*/ 4784569 w 12192000"/>
              <a:gd name="connsiteY10914" fmla="*/ 92792 h 6858000"/>
              <a:gd name="connsiteX10915" fmla="*/ 4780139 w 12192000"/>
              <a:gd name="connsiteY10915" fmla="*/ 96839 h 6858000"/>
              <a:gd name="connsiteX10916" fmla="*/ 4775710 w 12192000"/>
              <a:gd name="connsiteY10916" fmla="*/ 94411 h 6858000"/>
              <a:gd name="connsiteX10917" fmla="*/ 4774234 w 12192000"/>
              <a:gd name="connsiteY10917" fmla="*/ 90768 h 6858000"/>
              <a:gd name="connsiteX10918" fmla="*/ 4771281 w 12192000"/>
              <a:gd name="connsiteY10918" fmla="*/ 90364 h 6858000"/>
              <a:gd name="connsiteX10919" fmla="*/ 4772019 w 12192000"/>
              <a:gd name="connsiteY10919" fmla="*/ 95220 h 6858000"/>
              <a:gd name="connsiteX10920" fmla="*/ 4768328 w 12192000"/>
              <a:gd name="connsiteY10920" fmla="*/ 96839 h 6858000"/>
              <a:gd name="connsiteX10921" fmla="*/ 4760946 w 12192000"/>
              <a:gd name="connsiteY10921" fmla="*/ 96030 h 6858000"/>
              <a:gd name="connsiteX10922" fmla="*/ 4755777 w 12192000"/>
              <a:gd name="connsiteY10922" fmla="*/ 97649 h 6858000"/>
              <a:gd name="connsiteX10923" fmla="*/ 4756516 w 12192000"/>
              <a:gd name="connsiteY10923" fmla="*/ 101696 h 6858000"/>
              <a:gd name="connsiteX10924" fmla="*/ 4755039 w 12192000"/>
              <a:gd name="connsiteY10924" fmla="*/ 106148 h 6858000"/>
              <a:gd name="connsiteX10925" fmla="*/ 4748395 w 12192000"/>
              <a:gd name="connsiteY10925" fmla="*/ 105743 h 6858000"/>
              <a:gd name="connsiteX10926" fmla="*/ 4746180 w 12192000"/>
              <a:gd name="connsiteY10926" fmla="*/ 103719 h 6858000"/>
              <a:gd name="connsiteX10927" fmla="*/ 4742490 w 12192000"/>
              <a:gd name="connsiteY10927" fmla="*/ 104529 h 6858000"/>
              <a:gd name="connsiteX10928" fmla="*/ 4741751 w 12192000"/>
              <a:gd name="connsiteY10928" fmla="*/ 108981 h 6858000"/>
              <a:gd name="connsiteX10929" fmla="*/ 4738060 w 12192000"/>
              <a:gd name="connsiteY10929" fmla="*/ 108981 h 6858000"/>
              <a:gd name="connsiteX10930" fmla="*/ 4735107 w 12192000"/>
              <a:gd name="connsiteY10930" fmla="*/ 106148 h 6858000"/>
              <a:gd name="connsiteX10931" fmla="*/ 4732892 w 12192000"/>
              <a:gd name="connsiteY10931" fmla="*/ 106552 h 6858000"/>
              <a:gd name="connsiteX10932" fmla="*/ 4731416 w 12192000"/>
              <a:gd name="connsiteY10932" fmla="*/ 114242 h 6858000"/>
              <a:gd name="connsiteX10933" fmla="*/ 4726248 w 12192000"/>
              <a:gd name="connsiteY10933" fmla="*/ 115861 h 6858000"/>
              <a:gd name="connsiteX10934" fmla="*/ 4722557 w 12192000"/>
              <a:gd name="connsiteY10934" fmla="*/ 119908 h 6858000"/>
              <a:gd name="connsiteX10935" fmla="*/ 4718127 w 12192000"/>
              <a:gd name="connsiteY10935" fmla="*/ 120313 h 6858000"/>
              <a:gd name="connsiteX10936" fmla="*/ 4715913 w 12192000"/>
              <a:gd name="connsiteY10936" fmla="*/ 115861 h 6858000"/>
              <a:gd name="connsiteX10937" fmla="*/ 4705577 w 12192000"/>
              <a:gd name="connsiteY10937" fmla="*/ 105338 h 6858000"/>
              <a:gd name="connsiteX10938" fmla="*/ 4701886 w 12192000"/>
              <a:gd name="connsiteY10938" fmla="*/ 103719 h 6858000"/>
              <a:gd name="connsiteX10939" fmla="*/ 4696718 w 12192000"/>
              <a:gd name="connsiteY10939" fmla="*/ 106148 h 6858000"/>
              <a:gd name="connsiteX10940" fmla="*/ 4696718 w 12192000"/>
              <a:gd name="connsiteY10940" fmla="*/ 109385 h 6858000"/>
              <a:gd name="connsiteX10941" fmla="*/ 4692288 w 12192000"/>
              <a:gd name="connsiteY10941" fmla="*/ 109790 h 6858000"/>
              <a:gd name="connsiteX10942" fmla="*/ 4690812 w 12192000"/>
              <a:gd name="connsiteY10942" fmla="*/ 115456 h 6858000"/>
              <a:gd name="connsiteX10943" fmla="*/ 4684168 w 12192000"/>
              <a:gd name="connsiteY10943" fmla="*/ 119908 h 6858000"/>
              <a:gd name="connsiteX10944" fmla="*/ 4679001 w 12192000"/>
              <a:gd name="connsiteY10944" fmla="*/ 119908 h 6858000"/>
              <a:gd name="connsiteX10945" fmla="*/ 4676047 w 12192000"/>
              <a:gd name="connsiteY10945" fmla="*/ 117884 h 6858000"/>
              <a:gd name="connsiteX10946" fmla="*/ 4672356 w 12192000"/>
              <a:gd name="connsiteY10946" fmla="*/ 122741 h 6858000"/>
              <a:gd name="connsiteX10947" fmla="*/ 4664973 w 12192000"/>
              <a:gd name="connsiteY10947" fmla="*/ 123550 h 6858000"/>
              <a:gd name="connsiteX10948" fmla="*/ 4656853 w 12192000"/>
              <a:gd name="connsiteY10948" fmla="*/ 122336 h 6858000"/>
              <a:gd name="connsiteX10949" fmla="*/ 4652424 w 12192000"/>
              <a:gd name="connsiteY10949" fmla="*/ 116670 h 6858000"/>
              <a:gd name="connsiteX10950" fmla="*/ 4647994 w 12192000"/>
              <a:gd name="connsiteY10950" fmla="*/ 116265 h 6858000"/>
              <a:gd name="connsiteX10951" fmla="*/ 4645041 w 12192000"/>
              <a:gd name="connsiteY10951" fmla="*/ 121122 h 6858000"/>
              <a:gd name="connsiteX10952" fmla="*/ 4644303 w 12192000"/>
              <a:gd name="connsiteY10952" fmla="*/ 124764 h 6858000"/>
              <a:gd name="connsiteX10953" fmla="*/ 4639135 w 12192000"/>
              <a:gd name="connsiteY10953" fmla="*/ 123550 h 6858000"/>
              <a:gd name="connsiteX10954" fmla="*/ 4632491 w 12192000"/>
              <a:gd name="connsiteY10954" fmla="*/ 119503 h 6858000"/>
              <a:gd name="connsiteX10955" fmla="*/ 4628799 w 12192000"/>
              <a:gd name="connsiteY10955" fmla="*/ 112623 h 6858000"/>
              <a:gd name="connsiteX10956" fmla="*/ 4631014 w 12192000"/>
              <a:gd name="connsiteY10956" fmla="*/ 106148 h 6858000"/>
              <a:gd name="connsiteX10957" fmla="*/ 4627323 w 12192000"/>
              <a:gd name="connsiteY10957" fmla="*/ 102910 h 6858000"/>
              <a:gd name="connsiteX10958" fmla="*/ 4622155 w 12192000"/>
              <a:gd name="connsiteY10958" fmla="*/ 101291 h 6858000"/>
              <a:gd name="connsiteX10959" fmla="*/ 4616988 w 12192000"/>
              <a:gd name="connsiteY10959" fmla="*/ 92792 h 6858000"/>
              <a:gd name="connsiteX10960" fmla="*/ 4617726 w 12192000"/>
              <a:gd name="connsiteY10960" fmla="*/ 86316 h 6858000"/>
              <a:gd name="connsiteX10961" fmla="*/ 4613296 w 12192000"/>
              <a:gd name="connsiteY10961" fmla="*/ 80246 h 6858000"/>
              <a:gd name="connsiteX10962" fmla="*/ 4610344 w 12192000"/>
              <a:gd name="connsiteY10962" fmla="*/ 71747 h 6858000"/>
              <a:gd name="connsiteX10963" fmla="*/ 4606652 w 12192000"/>
              <a:gd name="connsiteY10963" fmla="*/ 68914 h 6858000"/>
              <a:gd name="connsiteX10964" fmla="*/ 4602961 w 12192000"/>
              <a:gd name="connsiteY10964" fmla="*/ 69723 h 6858000"/>
              <a:gd name="connsiteX10965" fmla="*/ 4601485 w 12192000"/>
              <a:gd name="connsiteY10965" fmla="*/ 76603 h 6858000"/>
              <a:gd name="connsiteX10966" fmla="*/ 4603699 w 12192000"/>
              <a:gd name="connsiteY10966" fmla="*/ 80246 h 6858000"/>
              <a:gd name="connsiteX10967" fmla="*/ 4607391 w 12192000"/>
              <a:gd name="connsiteY10967" fmla="*/ 87531 h 6858000"/>
              <a:gd name="connsiteX10968" fmla="*/ 4611820 w 12192000"/>
              <a:gd name="connsiteY10968" fmla="*/ 91578 h 6858000"/>
              <a:gd name="connsiteX10969" fmla="*/ 4614035 w 12192000"/>
              <a:gd name="connsiteY10969" fmla="*/ 97244 h 6858000"/>
              <a:gd name="connsiteX10970" fmla="*/ 4614035 w 12192000"/>
              <a:gd name="connsiteY10970" fmla="*/ 106148 h 6858000"/>
              <a:gd name="connsiteX10971" fmla="*/ 4611082 w 12192000"/>
              <a:gd name="connsiteY10971" fmla="*/ 111813 h 6858000"/>
              <a:gd name="connsiteX10972" fmla="*/ 4613296 w 12192000"/>
              <a:gd name="connsiteY10972" fmla="*/ 113837 h 6858000"/>
              <a:gd name="connsiteX10973" fmla="*/ 4618465 w 12192000"/>
              <a:gd name="connsiteY10973" fmla="*/ 114242 h 6858000"/>
              <a:gd name="connsiteX10974" fmla="*/ 4620679 w 12192000"/>
              <a:gd name="connsiteY10974" fmla="*/ 123955 h 6858000"/>
              <a:gd name="connsiteX10975" fmla="*/ 4618465 w 12192000"/>
              <a:gd name="connsiteY10975" fmla="*/ 134882 h 6858000"/>
              <a:gd name="connsiteX10976" fmla="*/ 4613296 w 12192000"/>
              <a:gd name="connsiteY10976" fmla="*/ 140548 h 6858000"/>
              <a:gd name="connsiteX10977" fmla="*/ 4607391 w 12192000"/>
              <a:gd name="connsiteY10977" fmla="*/ 142977 h 6858000"/>
              <a:gd name="connsiteX10978" fmla="*/ 4605176 w 12192000"/>
              <a:gd name="connsiteY10978" fmla="*/ 140143 h 6858000"/>
              <a:gd name="connsiteX10979" fmla="*/ 4600747 w 12192000"/>
              <a:gd name="connsiteY10979" fmla="*/ 140548 h 6858000"/>
              <a:gd name="connsiteX10980" fmla="*/ 4593364 w 12192000"/>
              <a:gd name="connsiteY10980" fmla="*/ 143786 h 6858000"/>
              <a:gd name="connsiteX10981" fmla="*/ 4586720 w 12192000"/>
              <a:gd name="connsiteY10981" fmla="*/ 152285 h 6858000"/>
              <a:gd name="connsiteX10982" fmla="*/ 4583029 w 12192000"/>
              <a:gd name="connsiteY10982" fmla="*/ 153904 h 6858000"/>
              <a:gd name="connsiteX10983" fmla="*/ 4576384 w 12192000"/>
              <a:gd name="connsiteY10983" fmla="*/ 153499 h 6858000"/>
              <a:gd name="connsiteX10984" fmla="*/ 4574170 w 12192000"/>
              <a:gd name="connsiteY10984" fmla="*/ 156332 h 6858000"/>
              <a:gd name="connsiteX10985" fmla="*/ 4574908 w 12192000"/>
              <a:gd name="connsiteY10985" fmla="*/ 158760 h 6858000"/>
              <a:gd name="connsiteX10986" fmla="*/ 4574908 w 12192000"/>
              <a:gd name="connsiteY10986" fmla="*/ 164022 h 6858000"/>
              <a:gd name="connsiteX10987" fmla="*/ 4569002 w 12192000"/>
              <a:gd name="connsiteY10987" fmla="*/ 167664 h 6858000"/>
              <a:gd name="connsiteX10988" fmla="*/ 4562358 w 12192000"/>
              <a:gd name="connsiteY10988" fmla="*/ 168069 h 6858000"/>
              <a:gd name="connsiteX10989" fmla="*/ 4560881 w 12192000"/>
              <a:gd name="connsiteY10989" fmla="*/ 173735 h 6858000"/>
              <a:gd name="connsiteX10990" fmla="*/ 4560881 w 12192000"/>
              <a:gd name="connsiteY10990" fmla="*/ 178591 h 6858000"/>
              <a:gd name="connsiteX10991" fmla="*/ 4560143 w 12192000"/>
              <a:gd name="connsiteY10991" fmla="*/ 183448 h 6858000"/>
              <a:gd name="connsiteX10992" fmla="*/ 4555714 w 12192000"/>
              <a:gd name="connsiteY10992" fmla="*/ 178591 h 6858000"/>
              <a:gd name="connsiteX10993" fmla="*/ 4550546 w 12192000"/>
              <a:gd name="connsiteY10993" fmla="*/ 177377 h 6858000"/>
              <a:gd name="connsiteX10994" fmla="*/ 4554976 w 12192000"/>
              <a:gd name="connsiteY10994" fmla="*/ 181424 h 6858000"/>
              <a:gd name="connsiteX10995" fmla="*/ 4555714 w 12192000"/>
              <a:gd name="connsiteY10995" fmla="*/ 185067 h 6858000"/>
              <a:gd name="connsiteX10996" fmla="*/ 4554237 w 12192000"/>
              <a:gd name="connsiteY10996" fmla="*/ 190733 h 6858000"/>
              <a:gd name="connsiteX10997" fmla="*/ 4550546 w 12192000"/>
              <a:gd name="connsiteY10997" fmla="*/ 190733 h 6858000"/>
              <a:gd name="connsiteX10998" fmla="*/ 4546855 w 12192000"/>
              <a:gd name="connsiteY10998" fmla="*/ 188709 h 6858000"/>
              <a:gd name="connsiteX10999" fmla="*/ 4541687 w 12192000"/>
              <a:gd name="connsiteY10999" fmla="*/ 187090 h 6858000"/>
              <a:gd name="connsiteX11000" fmla="*/ 4540948 w 12192000"/>
              <a:gd name="connsiteY11000" fmla="*/ 188709 h 6858000"/>
              <a:gd name="connsiteX11001" fmla="*/ 4542425 w 12192000"/>
              <a:gd name="connsiteY11001" fmla="*/ 192352 h 6858000"/>
              <a:gd name="connsiteX11002" fmla="*/ 4543901 w 12192000"/>
              <a:gd name="connsiteY11002" fmla="*/ 196804 h 6858000"/>
              <a:gd name="connsiteX11003" fmla="*/ 4540211 w 12192000"/>
              <a:gd name="connsiteY11003" fmla="*/ 202065 h 6858000"/>
              <a:gd name="connsiteX11004" fmla="*/ 4532090 w 12192000"/>
              <a:gd name="connsiteY11004" fmla="*/ 204088 h 6858000"/>
              <a:gd name="connsiteX11005" fmla="*/ 4521016 w 12192000"/>
              <a:gd name="connsiteY11005" fmla="*/ 215420 h 6858000"/>
              <a:gd name="connsiteX11006" fmla="*/ 4520278 w 12192000"/>
              <a:gd name="connsiteY11006" fmla="*/ 221086 h 6858000"/>
              <a:gd name="connsiteX11007" fmla="*/ 4521755 w 12192000"/>
              <a:gd name="connsiteY11007" fmla="*/ 227157 h 6858000"/>
              <a:gd name="connsiteX11008" fmla="*/ 4518801 w 12192000"/>
              <a:gd name="connsiteY11008" fmla="*/ 233633 h 6858000"/>
              <a:gd name="connsiteX11009" fmla="*/ 4512157 w 12192000"/>
              <a:gd name="connsiteY11009" fmla="*/ 241322 h 6858000"/>
              <a:gd name="connsiteX11010" fmla="*/ 4506989 w 12192000"/>
              <a:gd name="connsiteY11010" fmla="*/ 244560 h 6858000"/>
              <a:gd name="connsiteX11011" fmla="*/ 4504775 w 12192000"/>
              <a:gd name="connsiteY11011" fmla="*/ 242536 h 6858000"/>
              <a:gd name="connsiteX11012" fmla="*/ 4502560 w 12192000"/>
              <a:gd name="connsiteY11012" fmla="*/ 238894 h 6858000"/>
              <a:gd name="connsiteX11013" fmla="*/ 4504037 w 12192000"/>
              <a:gd name="connsiteY11013" fmla="*/ 235251 h 6858000"/>
              <a:gd name="connsiteX11014" fmla="*/ 4499607 w 12192000"/>
              <a:gd name="connsiteY11014" fmla="*/ 237275 h 6858000"/>
              <a:gd name="connsiteX11015" fmla="*/ 4496654 w 12192000"/>
              <a:gd name="connsiteY11015" fmla="*/ 240917 h 6858000"/>
              <a:gd name="connsiteX11016" fmla="*/ 4495178 w 12192000"/>
              <a:gd name="connsiteY11016" fmla="*/ 246988 h 6858000"/>
              <a:gd name="connsiteX11017" fmla="*/ 4495916 w 12192000"/>
              <a:gd name="connsiteY11017" fmla="*/ 249416 h 6858000"/>
              <a:gd name="connsiteX11018" fmla="*/ 4494440 w 12192000"/>
              <a:gd name="connsiteY11018" fmla="*/ 252249 h 6858000"/>
              <a:gd name="connsiteX11019" fmla="*/ 4481889 w 12192000"/>
              <a:gd name="connsiteY11019" fmla="*/ 263177 h 6858000"/>
              <a:gd name="connsiteX11020" fmla="*/ 4476722 w 12192000"/>
              <a:gd name="connsiteY11020" fmla="*/ 265200 h 6858000"/>
              <a:gd name="connsiteX11021" fmla="*/ 4474507 w 12192000"/>
              <a:gd name="connsiteY11021" fmla="*/ 263581 h 6858000"/>
              <a:gd name="connsiteX11022" fmla="*/ 4473768 w 12192000"/>
              <a:gd name="connsiteY11022" fmla="*/ 258725 h 6858000"/>
              <a:gd name="connsiteX11023" fmla="*/ 4470815 w 12192000"/>
              <a:gd name="connsiteY11023" fmla="*/ 255082 h 6858000"/>
              <a:gd name="connsiteX11024" fmla="*/ 4466386 w 12192000"/>
              <a:gd name="connsiteY11024" fmla="*/ 255892 h 6858000"/>
              <a:gd name="connsiteX11025" fmla="*/ 4466386 w 12192000"/>
              <a:gd name="connsiteY11025" fmla="*/ 261153 h 6858000"/>
              <a:gd name="connsiteX11026" fmla="*/ 4461956 w 12192000"/>
              <a:gd name="connsiteY11026" fmla="*/ 261153 h 6858000"/>
              <a:gd name="connsiteX11027" fmla="*/ 4453097 w 12192000"/>
              <a:gd name="connsiteY11027" fmla="*/ 256701 h 6858000"/>
              <a:gd name="connsiteX11028" fmla="*/ 4450145 w 12192000"/>
              <a:gd name="connsiteY11028" fmla="*/ 252654 h 6858000"/>
              <a:gd name="connsiteX11029" fmla="*/ 4446453 w 12192000"/>
              <a:gd name="connsiteY11029" fmla="*/ 251845 h 6858000"/>
              <a:gd name="connsiteX11030" fmla="*/ 4444239 w 12192000"/>
              <a:gd name="connsiteY11030" fmla="*/ 253464 h 6858000"/>
              <a:gd name="connsiteX11031" fmla="*/ 4447191 w 12192000"/>
              <a:gd name="connsiteY11031" fmla="*/ 258320 h 6858000"/>
              <a:gd name="connsiteX11032" fmla="*/ 4451621 w 12192000"/>
              <a:gd name="connsiteY11032" fmla="*/ 259939 h 6858000"/>
              <a:gd name="connsiteX11033" fmla="*/ 4456050 w 12192000"/>
              <a:gd name="connsiteY11033" fmla="*/ 267224 h 6858000"/>
              <a:gd name="connsiteX11034" fmla="*/ 4455312 w 12192000"/>
              <a:gd name="connsiteY11034" fmla="*/ 272890 h 6858000"/>
              <a:gd name="connsiteX11035" fmla="*/ 4450883 w 12192000"/>
              <a:gd name="connsiteY11035" fmla="*/ 275723 h 6858000"/>
              <a:gd name="connsiteX11036" fmla="*/ 4447191 w 12192000"/>
              <a:gd name="connsiteY11036" fmla="*/ 276128 h 6858000"/>
              <a:gd name="connsiteX11037" fmla="*/ 4434641 w 12192000"/>
              <a:gd name="connsiteY11037" fmla="*/ 283412 h 6858000"/>
              <a:gd name="connsiteX11038" fmla="*/ 4426521 w 12192000"/>
              <a:gd name="connsiteY11038" fmla="*/ 291102 h 6858000"/>
              <a:gd name="connsiteX11039" fmla="*/ 4419876 w 12192000"/>
              <a:gd name="connsiteY11039" fmla="*/ 291507 h 6858000"/>
              <a:gd name="connsiteX11040" fmla="*/ 4414709 w 12192000"/>
              <a:gd name="connsiteY11040" fmla="*/ 288269 h 6858000"/>
              <a:gd name="connsiteX11041" fmla="*/ 4415447 w 12192000"/>
              <a:gd name="connsiteY11041" fmla="*/ 283817 h 6858000"/>
              <a:gd name="connsiteX11042" fmla="*/ 4417662 w 12192000"/>
              <a:gd name="connsiteY11042" fmla="*/ 279770 h 6858000"/>
              <a:gd name="connsiteX11043" fmla="*/ 4414709 w 12192000"/>
              <a:gd name="connsiteY11043" fmla="*/ 278151 h 6858000"/>
              <a:gd name="connsiteX11044" fmla="*/ 4411756 w 12192000"/>
              <a:gd name="connsiteY11044" fmla="*/ 277746 h 6858000"/>
              <a:gd name="connsiteX11045" fmla="*/ 4408803 w 12192000"/>
              <a:gd name="connsiteY11045" fmla="*/ 283008 h 6858000"/>
              <a:gd name="connsiteX11046" fmla="*/ 4409541 w 12192000"/>
              <a:gd name="connsiteY11046" fmla="*/ 287055 h 6858000"/>
              <a:gd name="connsiteX11047" fmla="*/ 4408065 w 12192000"/>
              <a:gd name="connsiteY11047" fmla="*/ 291507 h 6858000"/>
              <a:gd name="connsiteX11048" fmla="*/ 4402159 w 12192000"/>
              <a:gd name="connsiteY11048" fmla="*/ 291507 h 6858000"/>
              <a:gd name="connsiteX11049" fmla="*/ 4394776 w 12192000"/>
              <a:gd name="connsiteY11049" fmla="*/ 294744 h 6858000"/>
              <a:gd name="connsiteX11050" fmla="*/ 4388132 w 12192000"/>
              <a:gd name="connsiteY11050" fmla="*/ 292721 h 6858000"/>
              <a:gd name="connsiteX11051" fmla="*/ 4383703 w 12192000"/>
              <a:gd name="connsiteY11051" fmla="*/ 284627 h 6858000"/>
              <a:gd name="connsiteX11052" fmla="*/ 4384441 w 12192000"/>
              <a:gd name="connsiteY11052" fmla="*/ 279770 h 6858000"/>
              <a:gd name="connsiteX11053" fmla="*/ 4386656 w 12192000"/>
              <a:gd name="connsiteY11053" fmla="*/ 273699 h 6858000"/>
              <a:gd name="connsiteX11054" fmla="*/ 4384441 w 12192000"/>
              <a:gd name="connsiteY11054" fmla="*/ 269247 h 6858000"/>
              <a:gd name="connsiteX11055" fmla="*/ 4382226 w 12192000"/>
              <a:gd name="connsiteY11055" fmla="*/ 269247 h 6858000"/>
              <a:gd name="connsiteX11056" fmla="*/ 4380012 w 12192000"/>
              <a:gd name="connsiteY11056" fmla="*/ 278151 h 6858000"/>
              <a:gd name="connsiteX11057" fmla="*/ 4377797 w 12192000"/>
              <a:gd name="connsiteY11057" fmla="*/ 285436 h 6858000"/>
              <a:gd name="connsiteX11058" fmla="*/ 4378535 w 12192000"/>
              <a:gd name="connsiteY11058" fmla="*/ 290293 h 6858000"/>
              <a:gd name="connsiteX11059" fmla="*/ 4376320 w 12192000"/>
              <a:gd name="connsiteY11059" fmla="*/ 295554 h 6858000"/>
              <a:gd name="connsiteX11060" fmla="*/ 4371891 w 12192000"/>
              <a:gd name="connsiteY11060" fmla="*/ 293935 h 6858000"/>
              <a:gd name="connsiteX11061" fmla="*/ 4360817 w 12192000"/>
              <a:gd name="connsiteY11061" fmla="*/ 281389 h 6858000"/>
              <a:gd name="connsiteX11062" fmla="*/ 4360817 w 12192000"/>
              <a:gd name="connsiteY11062" fmla="*/ 274913 h 6858000"/>
              <a:gd name="connsiteX11063" fmla="*/ 4364508 w 12192000"/>
              <a:gd name="connsiteY11063" fmla="*/ 266010 h 6858000"/>
              <a:gd name="connsiteX11064" fmla="*/ 4371153 w 12192000"/>
              <a:gd name="connsiteY11064" fmla="*/ 260748 h 6858000"/>
              <a:gd name="connsiteX11065" fmla="*/ 4377058 w 12192000"/>
              <a:gd name="connsiteY11065" fmla="*/ 256701 h 6858000"/>
              <a:gd name="connsiteX11066" fmla="*/ 4373367 w 12192000"/>
              <a:gd name="connsiteY11066" fmla="*/ 253868 h 6858000"/>
              <a:gd name="connsiteX11067" fmla="*/ 4365246 w 12192000"/>
              <a:gd name="connsiteY11067" fmla="*/ 252249 h 6858000"/>
              <a:gd name="connsiteX11068" fmla="*/ 4360079 w 12192000"/>
              <a:gd name="connsiteY11068" fmla="*/ 246179 h 6858000"/>
              <a:gd name="connsiteX11069" fmla="*/ 4360079 w 12192000"/>
              <a:gd name="connsiteY11069" fmla="*/ 243750 h 6858000"/>
              <a:gd name="connsiteX11070" fmla="*/ 4357864 w 12192000"/>
              <a:gd name="connsiteY11070" fmla="*/ 242536 h 6858000"/>
              <a:gd name="connsiteX11071" fmla="*/ 4352697 w 12192000"/>
              <a:gd name="connsiteY11071" fmla="*/ 244560 h 6858000"/>
              <a:gd name="connsiteX11072" fmla="*/ 4349743 w 12192000"/>
              <a:gd name="connsiteY11072" fmla="*/ 249416 h 6858000"/>
              <a:gd name="connsiteX11073" fmla="*/ 4350482 w 12192000"/>
              <a:gd name="connsiteY11073" fmla="*/ 253059 h 6858000"/>
              <a:gd name="connsiteX11074" fmla="*/ 4356387 w 12192000"/>
              <a:gd name="connsiteY11074" fmla="*/ 259130 h 6858000"/>
              <a:gd name="connsiteX11075" fmla="*/ 4354912 w 12192000"/>
              <a:gd name="connsiteY11075" fmla="*/ 263986 h 6858000"/>
              <a:gd name="connsiteX11076" fmla="*/ 4350482 w 12192000"/>
              <a:gd name="connsiteY11076" fmla="*/ 269652 h 6858000"/>
              <a:gd name="connsiteX11077" fmla="*/ 4349005 w 12192000"/>
              <a:gd name="connsiteY11077" fmla="*/ 276128 h 6858000"/>
              <a:gd name="connsiteX11078" fmla="*/ 4342361 w 12192000"/>
              <a:gd name="connsiteY11078" fmla="*/ 282603 h 6858000"/>
              <a:gd name="connsiteX11079" fmla="*/ 4337931 w 12192000"/>
              <a:gd name="connsiteY11079" fmla="*/ 282603 h 6858000"/>
              <a:gd name="connsiteX11080" fmla="*/ 4336455 w 12192000"/>
              <a:gd name="connsiteY11080" fmla="*/ 275318 h 6858000"/>
              <a:gd name="connsiteX11081" fmla="*/ 4332764 w 12192000"/>
              <a:gd name="connsiteY11081" fmla="*/ 273295 h 6858000"/>
              <a:gd name="connsiteX11082" fmla="*/ 4328334 w 12192000"/>
              <a:gd name="connsiteY11082" fmla="*/ 278151 h 6858000"/>
              <a:gd name="connsiteX11083" fmla="*/ 4329811 w 12192000"/>
              <a:gd name="connsiteY11083" fmla="*/ 283817 h 6858000"/>
              <a:gd name="connsiteX11084" fmla="*/ 4334979 w 12192000"/>
              <a:gd name="connsiteY11084" fmla="*/ 293126 h 6858000"/>
              <a:gd name="connsiteX11085" fmla="*/ 4339408 w 12192000"/>
              <a:gd name="connsiteY11085" fmla="*/ 298792 h 6858000"/>
              <a:gd name="connsiteX11086" fmla="*/ 4338670 w 12192000"/>
              <a:gd name="connsiteY11086" fmla="*/ 302434 h 6858000"/>
              <a:gd name="connsiteX11087" fmla="*/ 4335717 w 12192000"/>
              <a:gd name="connsiteY11087" fmla="*/ 303648 h 6858000"/>
              <a:gd name="connsiteX11088" fmla="*/ 4334241 w 12192000"/>
              <a:gd name="connsiteY11088" fmla="*/ 309314 h 6858000"/>
              <a:gd name="connsiteX11089" fmla="*/ 4327596 w 12192000"/>
              <a:gd name="connsiteY11089" fmla="*/ 313361 h 6858000"/>
              <a:gd name="connsiteX11090" fmla="*/ 4320952 w 12192000"/>
              <a:gd name="connsiteY11090" fmla="*/ 312552 h 6858000"/>
              <a:gd name="connsiteX11091" fmla="*/ 4317261 w 12192000"/>
              <a:gd name="connsiteY11091" fmla="*/ 308909 h 6858000"/>
              <a:gd name="connsiteX11092" fmla="*/ 4312831 w 12192000"/>
              <a:gd name="connsiteY11092" fmla="*/ 310528 h 6858000"/>
              <a:gd name="connsiteX11093" fmla="*/ 4309140 w 12192000"/>
              <a:gd name="connsiteY11093" fmla="*/ 315385 h 6858000"/>
              <a:gd name="connsiteX11094" fmla="*/ 4301020 w 12192000"/>
              <a:gd name="connsiteY11094" fmla="*/ 318623 h 6858000"/>
              <a:gd name="connsiteX11095" fmla="*/ 4298067 w 12192000"/>
              <a:gd name="connsiteY11095" fmla="*/ 315790 h 6858000"/>
              <a:gd name="connsiteX11096" fmla="*/ 4295113 w 12192000"/>
              <a:gd name="connsiteY11096" fmla="*/ 307695 h 6858000"/>
              <a:gd name="connsiteX11097" fmla="*/ 4292161 w 12192000"/>
              <a:gd name="connsiteY11097" fmla="*/ 303243 h 6858000"/>
              <a:gd name="connsiteX11098" fmla="*/ 4289208 w 12192000"/>
              <a:gd name="connsiteY11098" fmla="*/ 302839 h 6858000"/>
              <a:gd name="connsiteX11099" fmla="*/ 4288469 w 12192000"/>
              <a:gd name="connsiteY11099" fmla="*/ 306886 h 6858000"/>
              <a:gd name="connsiteX11100" fmla="*/ 4288469 w 12192000"/>
              <a:gd name="connsiteY11100" fmla="*/ 310933 h 6858000"/>
              <a:gd name="connsiteX11101" fmla="*/ 4284040 w 12192000"/>
              <a:gd name="connsiteY11101" fmla="*/ 316194 h 6858000"/>
              <a:gd name="connsiteX11102" fmla="*/ 4277395 w 12192000"/>
              <a:gd name="connsiteY11102" fmla="*/ 314980 h 6858000"/>
              <a:gd name="connsiteX11103" fmla="*/ 4274443 w 12192000"/>
              <a:gd name="connsiteY11103" fmla="*/ 308100 h 6858000"/>
              <a:gd name="connsiteX11104" fmla="*/ 4270751 w 12192000"/>
              <a:gd name="connsiteY11104" fmla="*/ 303243 h 6858000"/>
              <a:gd name="connsiteX11105" fmla="*/ 4267798 w 12192000"/>
              <a:gd name="connsiteY11105" fmla="*/ 304458 h 6858000"/>
              <a:gd name="connsiteX11106" fmla="*/ 4265584 w 12192000"/>
              <a:gd name="connsiteY11106" fmla="*/ 308505 h 6858000"/>
              <a:gd name="connsiteX11107" fmla="*/ 4259678 w 12192000"/>
              <a:gd name="connsiteY11107" fmla="*/ 308505 h 6858000"/>
              <a:gd name="connsiteX11108" fmla="*/ 4255987 w 12192000"/>
              <a:gd name="connsiteY11108" fmla="*/ 311338 h 6858000"/>
              <a:gd name="connsiteX11109" fmla="*/ 4257463 w 12192000"/>
              <a:gd name="connsiteY11109" fmla="*/ 314575 h 6858000"/>
              <a:gd name="connsiteX11110" fmla="*/ 4259678 w 12192000"/>
              <a:gd name="connsiteY11110" fmla="*/ 321051 h 6858000"/>
              <a:gd name="connsiteX11111" fmla="*/ 4259678 w 12192000"/>
              <a:gd name="connsiteY11111" fmla="*/ 331169 h 6858000"/>
              <a:gd name="connsiteX11112" fmla="*/ 4254510 w 12192000"/>
              <a:gd name="connsiteY11112" fmla="*/ 341691 h 6858000"/>
              <a:gd name="connsiteX11113" fmla="*/ 4245651 w 12192000"/>
              <a:gd name="connsiteY11113" fmla="*/ 351405 h 6858000"/>
              <a:gd name="connsiteX11114" fmla="*/ 4240483 w 12192000"/>
              <a:gd name="connsiteY11114" fmla="*/ 352214 h 6858000"/>
              <a:gd name="connsiteX11115" fmla="*/ 4236054 w 12192000"/>
              <a:gd name="connsiteY11115" fmla="*/ 348976 h 6858000"/>
              <a:gd name="connsiteX11116" fmla="*/ 4233101 w 12192000"/>
              <a:gd name="connsiteY11116" fmla="*/ 339668 h 6858000"/>
              <a:gd name="connsiteX11117" fmla="*/ 4227934 w 12192000"/>
              <a:gd name="connsiteY11117" fmla="*/ 336835 h 6858000"/>
              <a:gd name="connsiteX11118" fmla="*/ 4223504 w 12192000"/>
              <a:gd name="connsiteY11118" fmla="*/ 339263 h 6858000"/>
              <a:gd name="connsiteX11119" fmla="*/ 4223504 w 12192000"/>
              <a:gd name="connsiteY11119" fmla="*/ 342906 h 6858000"/>
              <a:gd name="connsiteX11120" fmla="*/ 4215383 w 12192000"/>
              <a:gd name="connsiteY11120" fmla="*/ 340073 h 6858000"/>
              <a:gd name="connsiteX11121" fmla="*/ 4213169 w 12192000"/>
              <a:gd name="connsiteY11121" fmla="*/ 335216 h 6858000"/>
              <a:gd name="connsiteX11122" fmla="*/ 4210216 w 12192000"/>
              <a:gd name="connsiteY11122" fmla="*/ 333597 h 6858000"/>
              <a:gd name="connsiteX11123" fmla="*/ 4208739 w 12192000"/>
              <a:gd name="connsiteY11123" fmla="*/ 337240 h 6858000"/>
              <a:gd name="connsiteX11124" fmla="*/ 4208739 w 12192000"/>
              <a:gd name="connsiteY11124" fmla="*/ 340882 h 6858000"/>
              <a:gd name="connsiteX11125" fmla="*/ 4211692 w 12192000"/>
              <a:gd name="connsiteY11125" fmla="*/ 348572 h 6858000"/>
              <a:gd name="connsiteX11126" fmla="*/ 4207262 w 12192000"/>
              <a:gd name="connsiteY11126" fmla="*/ 353023 h 6858000"/>
              <a:gd name="connsiteX11127" fmla="*/ 4207262 w 12192000"/>
              <a:gd name="connsiteY11127" fmla="*/ 356666 h 6858000"/>
              <a:gd name="connsiteX11128" fmla="*/ 4210216 w 12192000"/>
              <a:gd name="connsiteY11128" fmla="*/ 362737 h 6858000"/>
              <a:gd name="connsiteX11129" fmla="*/ 4215383 w 12192000"/>
              <a:gd name="connsiteY11129" fmla="*/ 367188 h 6858000"/>
              <a:gd name="connsiteX11130" fmla="*/ 4218336 w 12192000"/>
              <a:gd name="connsiteY11130" fmla="*/ 376497 h 6858000"/>
              <a:gd name="connsiteX11131" fmla="*/ 4219813 w 12192000"/>
              <a:gd name="connsiteY11131" fmla="*/ 389448 h 6858000"/>
              <a:gd name="connsiteX11132" fmla="*/ 4218336 w 12192000"/>
              <a:gd name="connsiteY11132" fmla="*/ 397137 h 6858000"/>
              <a:gd name="connsiteX11133" fmla="*/ 4211692 w 12192000"/>
              <a:gd name="connsiteY11133" fmla="*/ 393090 h 6858000"/>
              <a:gd name="connsiteX11134" fmla="*/ 4208000 w 12192000"/>
              <a:gd name="connsiteY11134" fmla="*/ 393090 h 6858000"/>
              <a:gd name="connsiteX11135" fmla="*/ 4205048 w 12192000"/>
              <a:gd name="connsiteY11135" fmla="*/ 397947 h 6858000"/>
              <a:gd name="connsiteX11136" fmla="*/ 4197665 w 12192000"/>
              <a:gd name="connsiteY11136" fmla="*/ 398351 h 6858000"/>
              <a:gd name="connsiteX11137" fmla="*/ 4188068 w 12192000"/>
              <a:gd name="connsiteY11137" fmla="*/ 395923 h 6858000"/>
              <a:gd name="connsiteX11138" fmla="*/ 4179209 w 12192000"/>
              <a:gd name="connsiteY11138" fmla="*/ 396733 h 6858000"/>
              <a:gd name="connsiteX11139" fmla="*/ 4175518 w 12192000"/>
              <a:gd name="connsiteY11139" fmla="*/ 401184 h 6858000"/>
              <a:gd name="connsiteX11140" fmla="*/ 4177732 w 12192000"/>
              <a:gd name="connsiteY11140" fmla="*/ 404017 h 6858000"/>
              <a:gd name="connsiteX11141" fmla="*/ 4188068 w 12192000"/>
              <a:gd name="connsiteY11141" fmla="*/ 410088 h 6858000"/>
              <a:gd name="connsiteX11142" fmla="*/ 4195450 w 12192000"/>
              <a:gd name="connsiteY11142" fmla="*/ 410898 h 6858000"/>
              <a:gd name="connsiteX11143" fmla="*/ 4200618 w 12192000"/>
              <a:gd name="connsiteY11143" fmla="*/ 414540 h 6858000"/>
              <a:gd name="connsiteX11144" fmla="*/ 4204310 w 12192000"/>
              <a:gd name="connsiteY11144" fmla="*/ 417778 h 6858000"/>
              <a:gd name="connsiteX11145" fmla="*/ 4208000 w 12192000"/>
              <a:gd name="connsiteY11145" fmla="*/ 416159 h 6858000"/>
              <a:gd name="connsiteX11146" fmla="*/ 4213169 w 12192000"/>
              <a:gd name="connsiteY11146" fmla="*/ 416564 h 6858000"/>
              <a:gd name="connsiteX11147" fmla="*/ 4213169 w 12192000"/>
              <a:gd name="connsiteY11147" fmla="*/ 420611 h 6858000"/>
              <a:gd name="connsiteX11148" fmla="*/ 4210954 w 12192000"/>
              <a:gd name="connsiteY11148" fmla="*/ 427086 h 6858000"/>
              <a:gd name="connsiteX11149" fmla="*/ 4206524 w 12192000"/>
              <a:gd name="connsiteY11149" fmla="*/ 428300 h 6858000"/>
              <a:gd name="connsiteX11150" fmla="*/ 4201357 w 12192000"/>
              <a:gd name="connsiteY11150" fmla="*/ 428300 h 6858000"/>
              <a:gd name="connsiteX11151" fmla="*/ 4201357 w 12192000"/>
              <a:gd name="connsiteY11151" fmla="*/ 431133 h 6858000"/>
              <a:gd name="connsiteX11152" fmla="*/ 4205786 w 12192000"/>
              <a:gd name="connsiteY11152" fmla="*/ 433157 h 6858000"/>
              <a:gd name="connsiteX11153" fmla="*/ 4208000 w 12192000"/>
              <a:gd name="connsiteY11153" fmla="*/ 437609 h 6858000"/>
              <a:gd name="connsiteX11154" fmla="*/ 4206524 w 12192000"/>
              <a:gd name="connsiteY11154" fmla="*/ 445298 h 6858000"/>
              <a:gd name="connsiteX11155" fmla="*/ 4206524 w 12192000"/>
              <a:gd name="connsiteY11155" fmla="*/ 449750 h 6858000"/>
              <a:gd name="connsiteX11156" fmla="*/ 4205048 w 12192000"/>
              <a:gd name="connsiteY11156" fmla="*/ 452988 h 6858000"/>
              <a:gd name="connsiteX11157" fmla="*/ 4201357 w 12192000"/>
              <a:gd name="connsiteY11157" fmla="*/ 454607 h 6858000"/>
              <a:gd name="connsiteX11158" fmla="*/ 4195450 w 12192000"/>
              <a:gd name="connsiteY11158" fmla="*/ 452178 h 6858000"/>
              <a:gd name="connsiteX11159" fmla="*/ 4188806 w 12192000"/>
              <a:gd name="connsiteY11159" fmla="*/ 444084 h 6858000"/>
              <a:gd name="connsiteX11160" fmla="*/ 4183638 w 12192000"/>
              <a:gd name="connsiteY11160" fmla="*/ 443679 h 6858000"/>
              <a:gd name="connsiteX11161" fmla="*/ 4179947 w 12192000"/>
              <a:gd name="connsiteY11161" fmla="*/ 442061 h 6858000"/>
              <a:gd name="connsiteX11162" fmla="*/ 4174041 w 12192000"/>
              <a:gd name="connsiteY11162" fmla="*/ 436395 h 6858000"/>
              <a:gd name="connsiteX11163" fmla="*/ 4168135 w 12192000"/>
              <a:gd name="connsiteY11163" fmla="*/ 435990 h 6858000"/>
              <a:gd name="connsiteX11164" fmla="*/ 4165921 w 12192000"/>
              <a:gd name="connsiteY11164" fmla="*/ 438823 h 6858000"/>
              <a:gd name="connsiteX11165" fmla="*/ 4164444 w 12192000"/>
              <a:gd name="connsiteY11165" fmla="*/ 443679 h 6858000"/>
              <a:gd name="connsiteX11166" fmla="*/ 4172565 w 12192000"/>
              <a:gd name="connsiteY11166" fmla="*/ 444894 h 6858000"/>
              <a:gd name="connsiteX11167" fmla="*/ 4176994 w 12192000"/>
              <a:gd name="connsiteY11167" fmla="*/ 445703 h 6858000"/>
              <a:gd name="connsiteX11168" fmla="*/ 4185853 w 12192000"/>
              <a:gd name="connsiteY11168" fmla="*/ 450560 h 6858000"/>
              <a:gd name="connsiteX11169" fmla="*/ 4193236 w 12192000"/>
              <a:gd name="connsiteY11169" fmla="*/ 454607 h 6858000"/>
              <a:gd name="connsiteX11170" fmla="*/ 4199142 w 12192000"/>
              <a:gd name="connsiteY11170" fmla="*/ 457035 h 6858000"/>
              <a:gd name="connsiteX11171" fmla="*/ 4201357 w 12192000"/>
              <a:gd name="connsiteY11171" fmla="*/ 459463 h 6858000"/>
              <a:gd name="connsiteX11172" fmla="*/ 4198403 w 12192000"/>
              <a:gd name="connsiteY11172" fmla="*/ 466343 h 6858000"/>
              <a:gd name="connsiteX11173" fmla="*/ 4191021 w 12192000"/>
              <a:gd name="connsiteY11173" fmla="*/ 469176 h 6858000"/>
              <a:gd name="connsiteX11174" fmla="*/ 4185115 w 12192000"/>
              <a:gd name="connsiteY11174" fmla="*/ 468367 h 6858000"/>
              <a:gd name="connsiteX11175" fmla="*/ 4181424 w 12192000"/>
              <a:gd name="connsiteY11175" fmla="*/ 471200 h 6858000"/>
              <a:gd name="connsiteX11176" fmla="*/ 4175518 w 12192000"/>
              <a:gd name="connsiteY11176" fmla="*/ 470391 h 6858000"/>
              <a:gd name="connsiteX11177" fmla="*/ 4165182 w 12192000"/>
              <a:gd name="connsiteY11177" fmla="*/ 462296 h 6858000"/>
              <a:gd name="connsiteX11178" fmla="*/ 4162229 w 12192000"/>
              <a:gd name="connsiteY11178" fmla="*/ 457844 h 6858000"/>
              <a:gd name="connsiteX11179" fmla="*/ 4157062 w 12192000"/>
              <a:gd name="connsiteY11179" fmla="*/ 457440 h 6858000"/>
              <a:gd name="connsiteX11180" fmla="*/ 4154109 w 12192000"/>
              <a:gd name="connsiteY11180" fmla="*/ 460273 h 6858000"/>
              <a:gd name="connsiteX11181" fmla="*/ 4150417 w 12192000"/>
              <a:gd name="connsiteY11181" fmla="*/ 463915 h 6858000"/>
              <a:gd name="connsiteX11182" fmla="*/ 4151156 w 12192000"/>
              <a:gd name="connsiteY11182" fmla="*/ 471200 h 6858000"/>
              <a:gd name="connsiteX11183" fmla="*/ 4157062 w 12192000"/>
              <a:gd name="connsiteY11183" fmla="*/ 476057 h 6858000"/>
              <a:gd name="connsiteX11184" fmla="*/ 4166659 w 12192000"/>
              <a:gd name="connsiteY11184" fmla="*/ 480913 h 6858000"/>
              <a:gd name="connsiteX11185" fmla="*/ 4168874 w 12192000"/>
              <a:gd name="connsiteY11185" fmla="*/ 484960 h 6858000"/>
              <a:gd name="connsiteX11186" fmla="*/ 4168874 w 12192000"/>
              <a:gd name="connsiteY11186" fmla="*/ 489007 h 6858000"/>
              <a:gd name="connsiteX11187" fmla="*/ 4165921 w 12192000"/>
              <a:gd name="connsiteY11187" fmla="*/ 491840 h 6858000"/>
              <a:gd name="connsiteX11188" fmla="*/ 4160015 w 12192000"/>
              <a:gd name="connsiteY11188" fmla="*/ 486174 h 6858000"/>
              <a:gd name="connsiteX11189" fmla="*/ 4154109 w 12192000"/>
              <a:gd name="connsiteY11189" fmla="*/ 484960 h 6858000"/>
              <a:gd name="connsiteX11190" fmla="*/ 4145988 w 12192000"/>
              <a:gd name="connsiteY11190" fmla="*/ 480104 h 6858000"/>
              <a:gd name="connsiteX11191" fmla="*/ 4141559 w 12192000"/>
              <a:gd name="connsiteY11191" fmla="*/ 475247 h 6858000"/>
              <a:gd name="connsiteX11192" fmla="*/ 4138606 w 12192000"/>
              <a:gd name="connsiteY11192" fmla="*/ 474842 h 6858000"/>
              <a:gd name="connsiteX11193" fmla="*/ 4140082 w 12192000"/>
              <a:gd name="connsiteY11193" fmla="*/ 482532 h 6858000"/>
              <a:gd name="connsiteX11194" fmla="*/ 4146726 w 12192000"/>
              <a:gd name="connsiteY11194" fmla="*/ 487389 h 6858000"/>
              <a:gd name="connsiteX11195" fmla="*/ 4157062 w 12192000"/>
              <a:gd name="connsiteY11195" fmla="*/ 491840 h 6858000"/>
              <a:gd name="connsiteX11196" fmla="*/ 4158538 w 12192000"/>
              <a:gd name="connsiteY11196" fmla="*/ 495483 h 6858000"/>
              <a:gd name="connsiteX11197" fmla="*/ 4158538 w 12192000"/>
              <a:gd name="connsiteY11197" fmla="*/ 499125 h 6858000"/>
              <a:gd name="connsiteX11198" fmla="*/ 4154847 w 12192000"/>
              <a:gd name="connsiteY11198" fmla="*/ 501149 h 6858000"/>
              <a:gd name="connsiteX11199" fmla="*/ 4144512 w 12192000"/>
              <a:gd name="connsiteY11199" fmla="*/ 500744 h 6858000"/>
              <a:gd name="connsiteX11200" fmla="*/ 4140082 w 12192000"/>
              <a:gd name="connsiteY11200" fmla="*/ 495483 h 6858000"/>
              <a:gd name="connsiteX11201" fmla="*/ 4138606 w 12192000"/>
              <a:gd name="connsiteY11201" fmla="*/ 489817 h 6858000"/>
              <a:gd name="connsiteX11202" fmla="*/ 4134176 w 12192000"/>
              <a:gd name="connsiteY11202" fmla="*/ 485770 h 6858000"/>
              <a:gd name="connsiteX11203" fmla="*/ 4131223 w 12192000"/>
              <a:gd name="connsiteY11203" fmla="*/ 485365 h 6858000"/>
              <a:gd name="connsiteX11204" fmla="*/ 4126794 w 12192000"/>
              <a:gd name="connsiteY11204" fmla="*/ 489817 h 6858000"/>
              <a:gd name="connsiteX11205" fmla="*/ 4127532 w 12192000"/>
              <a:gd name="connsiteY11205" fmla="*/ 493459 h 6858000"/>
              <a:gd name="connsiteX11206" fmla="*/ 4131223 w 12192000"/>
              <a:gd name="connsiteY11206" fmla="*/ 498721 h 6858000"/>
              <a:gd name="connsiteX11207" fmla="*/ 4132700 w 12192000"/>
              <a:gd name="connsiteY11207" fmla="*/ 503577 h 6858000"/>
              <a:gd name="connsiteX11208" fmla="*/ 4131961 w 12192000"/>
              <a:gd name="connsiteY11208" fmla="*/ 505601 h 6858000"/>
              <a:gd name="connsiteX11209" fmla="*/ 4134914 w 12192000"/>
              <a:gd name="connsiteY11209" fmla="*/ 507624 h 6858000"/>
              <a:gd name="connsiteX11210" fmla="*/ 4148941 w 12192000"/>
              <a:gd name="connsiteY11210" fmla="*/ 508434 h 6858000"/>
              <a:gd name="connsiteX11211" fmla="*/ 4154847 w 12192000"/>
              <a:gd name="connsiteY11211" fmla="*/ 510457 h 6858000"/>
              <a:gd name="connsiteX11212" fmla="*/ 4156323 w 12192000"/>
              <a:gd name="connsiteY11212" fmla="*/ 515719 h 6858000"/>
              <a:gd name="connsiteX11213" fmla="*/ 4154109 w 12192000"/>
              <a:gd name="connsiteY11213" fmla="*/ 517337 h 6858000"/>
              <a:gd name="connsiteX11214" fmla="*/ 4149679 w 12192000"/>
              <a:gd name="connsiteY11214" fmla="*/ 521385 h 6858000"/>
              <a:gd name="connsiteX11215" fmla="*/ 4146726 w 12192000"/>
              <a:gd name="connsiteY11215" fmla="*/ 525432 h 6858000"/>
              <a:gd name="connsiteX11216" fmla="*/ 4141559 w 12192000"/>
              <a:gd name="connsiteY11216" fmla="*/ 525836 h 6858000"/>
              <a:gd name="connsiteX11217" fmla="*/ 4136391 w 12192000"/>
              <a:gd name="connsiteY11217" fmla="*/ 523003 h 6858000"/>
              <a:gd name="connsiteX11218" fmla="*/ 4131223 w 12192000"/>
              <a:gd name="connsiteY11218" fmla="*/ 523003 h 6858000"/>
              <a:gd name="connsiteX11219" fmla="*/ 4122364 w 12192000"/>
              <a:gd name="connsiteY11219" fmla="*/ 519361 h 6858000"/>
              <a:gd name="connsiteX11220" fmla="*/ 4121626 w 12192000"/>
              <a:gd name="connsiteY11220" fmla="*/ 515314 h 6858000"/>
              <a:gd name="connsiteX11221" fmla="*/ 4122364 w 12192000"/>
              <a:gd name="connsiteY11221" fmla="*/ 512886 h 6858000"/>
              <a:gd name="connsiteX11222" fmla="*/ 4117196 w 12192000"/>
              <a:gd name="connsiteY11222" fmla="*/ 510053 h 6858000"/>
              <a:gd name="connsiteX11223" fmla="*/ 4114982 w 12192000"/>
              <a:gd name="connsiteY11223" fmla="*/ 510457 h 6858000"/>
              <a:gd name="connsiteX11224" fmla="*/ 4114244 w 12192000"/>
              <a:gd name="connsiteY11224" fmla="*/ 517337 h 6858000"/>
              <a:gd name="connsiteX11225" fmla="*/ 4112767 w 12192000"/>
              <a:gd name="connsiteY11225" fmla="*/ 522194 h 6858000"/>
              <a:gd name="connsiteX11226" fmla="*/ 4108338 w 12192000"/>
              <a:gd name="connsiteY11226" fmla="*/ 527860 h 6858000"/>
              <a:gd name="connsiteX11227" fmla="*/ 4100955 w 12192000"/>
              <a:gd name="connsiteY11227" fmla="*/ 527455 h 6858000"/>
              <a:gd name="connsiteX11228" fmla="*/ 4096526 w 12192000"/>
              <a:gd name="connsiteY11228" fmla="*/ 524218 h 6858000"/>
              <a:gd name="connsiteX11229" fmla="*/ 4091358 w 12192000"/>
              <a:gd name="connsiteY11229" fmla="*/ 521385 h 6858000"/>
              <a:gd name="connsiteX11230" fmla="*/ 4086190 w 12192000"/>
              <a:gd name="connsiteY11230" fmla="*/ 521385 h 6858000"/>
              <a:gd name="connsiteX11231" fmla="*/ 4086190 w 12192000"/>
              <a:gd name="connsiteY11231" fmla="*/ 526241 h 6858000"/>
              <a:gd name="connsiteX11232" fmla="*/ 4089881 w 12192000"/>
              <a:gd name="connsiteY11232" fmla="*/ 529479 h 6858000"/>
              <a:gd name="connsiteX11233" fmla="*/ 4104646 w 12192000"/>
              <a:gd name="connsiteY11233" fmla="*/ 535145 h 6858000"/>
              <a:gd name="connsiteX11234" fmla="*/ 4115720 w 12192000"/>
              <a:gd name="connsiteY11234" fmla="*/ 537573 h 6858000"/>
              <a:gd name="connsiteX11235" fmla="*/ 4120149 w 12192000"/>
              <a:gd name="connsiteY11235" fmla="*/ 545263 h 6858000"/>
              <a:gd name="connsiteX11236" fmla="*/ 4123102 w 12192000"/>
              <a:gd name="connsiteY11236" fmla="*/ 555785 h 6858000"/>
              <a:gd name="connsiteX11237" fmla="*/ 4120149 w 12192000"/>
              <a:gd name="connsiteY11237" fmla="*/ 556999 h 6858000"/>
              <a:gd name="connsiteX11238" fmla="*/ 4114244 w 12192000"/>
              <a:gd name="connsiteY11238" fmla="*/ 556999 h 6858000"/>
              <a:gd name="connsiteX11239" fmla="*/ 4107599 w 12192000"/>
              <a:gd name="connsiteY11239" fmla="*/ 551333 h 6858000"/>
              <a:gd name="connsiteX11240" fmla="*/ 4096526 w 12192000"/>
              <a:gd name="connsiteY11240" fmla="*/ 543239 h 6858000"/>
              <a:gd name="connsiteX11241" fmla="*/ 4091358 w 12192000"/>
              <a:gd name="connsiteY11241" fmla="*/ 540406 h 6858000"/>
              <a:gd name="connsiteX11242" fmla="*/ 4085452 w 12192000"/>
              <a:gd name="connsiteY11242" fmla="*/ 540811 h 6858000"/>
              <a:gd name="connsiteX11243" fmla="*/ 4085452 w 12192000"/>
              <a:gd name="connsiteY11243" fmla="*/ 543644 h 6858000"/>
              <a:gd name="connsiteX11244" fmla="*/ 4090620 w 12192000"/>
              <a:gd name="connsiteY11244" fmla="*/ 547286 h 6858000"/>
              <a:gd name="connsiteX11245" fmla="*/ 4098740 w 12192000"/>
              <a:gd name="connsiteY11245" fmla="*/ 549310 h 6858000"/>
              <a:gd name="connsiteX11246" fmla="*/ 4109076 w 12192000"/>
              <a:gd name="connsiteY11246" fmla="*/ 558214 h 6858000"/>
              <a:gd name="connsiteX11247" fmla="*/ 4115720 w 12192000"/>
              <a:gd name="connsiteY11247" fmla="*/ 565499 h 6858000"/>
              <a:gd name="connsiteX11248" fmla="*/ 4114244 w 12192000"/>
              <a:gd name="connsiteY11248" fmla="*/ 569950 h 6858000"/>
              <a:gd name="connsiteX11249" fmla="*/ 4112029 w 12192000"/>
              <a:gd name="connsiteY11249" fmla="*/ 578045 h 6858000"/>
              <a:gd name="connsiteX11250" fmla="*/ 4114982 w 12192000"/>
              <a:gd name="connsiteY11250" fmla="*/ 581687 h 6858000"/>
              <a:gd name="connsiteX11251" fmla="*/ 4114244 w 12192000"/>
              <a:gd name="connsiteY11251" fmla="*/ 585330 h 6858000"/>
              <a:gd name="connsiteX11252" fmla="*/ 4109076 w 12192000"/>
              <a:gd name="connsiteY11252" fmla="*/ 589377 h 6858000"/>
              <a:gd name="connsiteX11253" fmla="*/ 4109076 w 12192000"/>
              <a:gd name="connsiteY11253" fmla="*/ 593019 h 6858000"/>
              <a:gd name="connsiteX11254" fmla="*/ 4106123 w 12192000"/>
              <a:gd name="connsiteY11254" fmla="*/ 600304 h 6858000"/>
              <a:gd name="connsiteX11255" fmla="*/ 4100955 w 12192000"/>
              <a:gd name="connsiteY11255" fmla="*/ 600304 h 6858000"/>
              <a:gd name="connsiteX11256" fmla="*/ 4095787 w 12192000"/>
              <a:gd name="connsiteY11256" fmla="*/ 597066 h 6858000"/>
              <a:gd name="connsiteX11257" fmla="*/ 4087667 w 12192000"/>
              <a:gd name="connsiteY11257" fmla="*/ 596257 h 6858000"/>
              <a:gd name="connsiteX11258" fmla="*/ 4082499 w 12192000"/>
              <a:gd name="connsiteY11258" fmla="*/ 592614 h 6858000"/>
              <a:gd name="connsiteX11259" fmla="*/ 4078070 w 12192000"/>
              <a:gd name="connsiteY11259" fmla="*/ 593019 h 6858000"/>
              <a:gd name="connsiteX11260" fmla="*/ 4080284 w 12192000"/>
              <a:gd name="connsiteY11260" fmla="*/ 596662 h 6858000"/>
              <a:gd name="connsiteX11261" fmla="*/ 4087667 w 12192000"/>
              <a:gd name="connsiteY11261" fmla="*/ 600709 h 6858000"/>
              <a:gd name="connsiteX11262" fmla="*/ 4097264 w 12192000"/>
              <a:gd name="connsiteY11262" fmla="*/ 602328 h 6858000"/>
              <a:gd name="connsiteX11263" fmla="*/ 4097264 w 12192000"/>
              <a:gd name="connsiteY11263" fmla="*/ 604351 h 6858000"/>
              <a:gd name="connsiteX11264" fmla="*/ 4091358 w 12192000"/>
              <a:gd name="connsiteY11264" fmla="*/ 611231 h 6858000"/>
              <a:gd name="connsiteX11265" fmla="*/ 4086190 w 12192000"/>
              <a:gd name="connsiteY11265" fmla="*/ 610422 h 6858000"/>
              <a:gd name="connsiteX11266" fmla="*/ 4082499 w 12192000"/>
              <a:gd name="connsiteY11266" fmla="*/ 606779 h 6858000"/>
              <a:gd name="connsiteX11267" fmla="*/ 4079546 w 12192000"/>
              <a:gd name="connsiteY11267" fmla="*/ 607994 h 6858000"/>
              <a:gd name="connsiteX11268" fmla="*/ 4078070 w 12192000"/>
              <a:gd name="connsiteY11268" fmla="*/ 610827 h 6858000"/>
              <a:gd name="connsiteX11269" fmla="*/ 4084714 w 12192000"/>
              <a:gd name="connsiteY11269" fmla="*/ 614064 h 6858000"/>
              <a:gd name="connsiteX11270" fmla="*/ 4088405 w 12192000"/>
              <a:gd name="connsiteY11270" fmla="*/ 616088 h 6858000"/>
              <a:gd name="connsiteX11271" fmla="*/ 4088405 w 12192000"/>
              <a:gd name="connsiteY11271" fmla="*/ 620135 h 6858000"/>
              <a:gd name="connsiteX11272" fmla="*/ 4083976 w 12192000"/>
              <a:gd name="connsiteY11272" fmla="*/ 624992 h 6858000"/>
              <a:gd name="connsiteX11273" fmla="*/ 4077331 w 12192000"/>
              <a:gd name="connsiteY11273" fmla="*/ 627825 h 6858000"/>
              <a:gd name="connsiteX11274" fmla="*/ 4074378 w 12192000"/>
              <a:gd name="connsiteY11274" fmla="*/ 623777 h 6858000"/>
              <a:gd name="connsiteX11275" fmla="*/ 4069949 w 12192000"/>
              <a:gd name="connsiteY11275" fmla="*/ 621349 h 6858000"/>
              <a:gd name="connsiteX11276" fmla="*/ 4064781 w 12192000"/>
              <a:gd name="connsiteY11276" fmla="*/ 621349 h 6858000"/>
              <a:gd name="connsiteX11277" fmla="*/ 4066258 w 12192000"/>
              <a:gd name="connsiteY11277" fmla="*/ 625396 h 6858000"/>
              <a:gd name="connsiteX11278" fmla="*/ 4072902 w 12192000"/>
              <a:gd name="connsiteY11278" fmla="*/ 628229 h 6858000"/>
              <a:gd name="connsiteX11279" fmla="*/ 4078808 w 12192000"/>
              <a:gd name="connsiteY11279" fmla="*/ 632276 h 6858000"/>
              <a:gd name="connsiteX11280" fmla="*/ 4078070 w 12192000"/>
              <a:gd name="connsiteY11280" fmla="*/ 638752 h 6858000"/>
              <a:gd name="connsiteX11281" fmla="*/ 4072164 w 12192000"/>
              <a:gd name="connsiteY11281" fmla="*/ 642394 h 6858000"/>
              <a:gd name="connsiteX11282" fmla="*/ 4059613 w 12192000"/>
              <a:gd name="connsiteY11282" fmla="*/ 641180 h 6858000"/>
              <a:gd name="connsiteX11283" fmla="*/ 4053708 w 12192000"/>
              <a:gd name="connsiteY11283" fmla="*/ 638347 h 6858000"/>
              <a:gd name="connsiteX11284" fmla="*/ 4050016 w 12192000"/>
              <a:gd name="connsiteY11284" fmla="*/ 638347 h 6858000"/>
              <a:gd name="connsiteX11285" fmla="*/ 4050016 w 12192000"/>
              <a:gd name="connsiteY11285" fmla="*/ 640775 h 6858000"/>
              <a:gd name="connsiteX11286" fmla="*/ 4057399 w 12192000"/>
              <a:gd name="connsiteY11286" fmla="*/ 644013 h 6858000"/>
              <a:gd name="connsiteX11287" fmla="*/ 4074378 w 12192000"/>
              <a:gd name="connsiteY11287" fmla="*/ 645227 h 6858000"/>
              <a:gd name="connsiteX11288" fmla="*/ 4082499 w 12192000"/>
              <a:gd name="connsiteY11288" fmla="*/ 648465 h 6858000"/>
              <a:gd name="connsiteX11289" fmla="*/ 4083976 w 12192000"/>
              <a:gd name="connsiteY11289" fmla="*/ 652512 h 6858000"/>
              <a:gd name="connsiteX11290" fmla="*/ 4083237 w 12192000"/>
              <a:gd name="connsiteY11290" fmla="*/ 655750 h 6858000"/>
              <a:gd name="connsiteX11291" fmla="*/ 4075117 w 12192000"/>
              <a:gd name="connsiteY11291" fmla="*/ 658988 h 6858000"/>
              <a:gd name="connsiteX11292" fmla="*/ 4062566 w 12192000"/>
              <a:gd name="connsiteY11292" fmla="*/ 661011 h 6858000"/>
              <a:gd name="connsiteX11293" fmla="*/ 4052969 w 12192000"/>
              <a:gd name="connsiteY11293" fmla="*/ 658988 h 6858000"/>
              <a:gd name="connsiteX11294" fmla="*/ 4045587 w 12192000"/>
              <a:gd name="connsiteY11294" fmla="*/ 655750 h 6858000"/>
              <a:gd name="connsiteX11295" fmla="*/ 4043372 w 12192000"/>
              <a:gd name="connsiteY11295" fmla="*/ 657369 h 6858000"/>
              <a:gd name="connsiteX11296" fmla="*/ 4047063 w 12192000"/>
              <a:gd name="connsiteY11296" fmla="*/ 662225 h 6858000"/>
              <a:gd name="connsiteX11297" fmla="*/ 4056660 w 12192000"/>
              <a:gd name="connsiteY11297" fmla="*/ 664249 h 6858000"/>
              <a:gd name="connsiteX11298" fmla="*/ 4058875 w 12192000"/>
              <a:gd name="connsiteY11298" fmla="*/ 667082 h 6858000"/>
              <a:gd name="connsiteX11299" fmla="*/ 4057399 w 12192000"/>
              <a:gd name="connsiteY11299" fmla="*/ 669105 h 6858000"/>
              <a:gd name="connsiteX11300" fmla="*/ 4053708 w 12192000"/>
              <a:gd name="connsiteY11300" fmla="*/ 669105 h 6858000"/>
              <a:gd name="connsiteX11301" fmla="*/ 4052969 w 12192000"/>
              <a:gd name="connsiteY11301" fmla="*/ 670724 h 6858000"/>
              <a:gd name="connsiteX11302" fmla="*/ 4060352 w 12192000"/>
              <a:gd name="connsiteY11302" fmla="*/ 672748 h 6858000"/>
              <a:gd name="connsiteX11303" fmla="*/ 4067734 w 12192000"/>
              <a:gd name="connsiteY11303" fmla="*/ 675986 h 6858000"/>
              <a:gd name="connsiteX11304" fmla="*/ 4068472 w 12192000"/>
              <a:gd name="connsiteY11304" fmla="*/ 678819 h 6858000"/>
              <a:gd name="connsiteX11305" fmla="*/ 4062566 w 12192000"/>
              <a:gd name="connsiteY11305" fmla="*/ 682461 h 6858000"/>
              <a:gd name="connsiteX11306" fmla="*/ 4055922 w 12192000"/>
              <a:gd name="connsiteY11306" fmla="*/ 682056 h 6858000"/>
              <a:gd name="connsiteX11307" fmla="*/ 4051493 w 12192000"/>
              <a:gd name="connsiteY11307" fmla="*/ 681652 h 6858000"/>
              <a:gd name="connsiteX11308" fmla="*/ 4050755 w 12192000"/>
              <a:gd name="connsiteY11308" fmla="*/ 684889 h 6858000"/>
              <a:gd name="connsiteX11309" fmla="*/ 4056660 w 12192000"/>
              <a:gd name="connsiteY11309" fmla="*/ 686913 h 6858000"/>
              <a:gd name="connsiteX11310" fmla="*/ 4065519 w 12192000"/>
              <a:gd name="connsiteY11310" fmla="*/ 686103 h 6858000"/>
              <a:gd name="connsiteX11311" fmla="*/ 4071425 w 12192000"/>
              <a:gd name="connsiteY11311" fmla="*/ 686913 h 6858000"/>
              <a:gd name="connsiteX11312" fmla="*/ 4069949 w 12192000"/>
              <a:gd name="connsiteY11312" fmla="*/ 690555 h 6858000"/>
              <a:gd name="connsiteX11313" fmla="*/ 4064043 w 12192000"/>
              <a:gd name="connsiteY11313" fmla="*/ 694602 h 6858000"/>
              <a:gd name="connsiteX11314" fmla="*/ 4055184 w 12192000"/>
              <a:gd name="connsiteY11314" fmla="*/ 698245 h 6858000"/>
              <a:gd name="connsiteX11315" fmla="*/ 4049278 w 12192000"/>
              <a:gd name="connsiteY11315" fmla="*/ 697840 h 6858000"/>
              <a:gd name="connsiteX11316" fmla="*/ 4042634 w 12192000"/>
              <a:gd name="connsiteY11316" fmla="*/ 693793 h 6858000"/>
              <a:gd name="connsiteX11317" fmla="*/ 4035251 w 12192000"/>
              <a:gd name="connsiteY11317" fmla="*/ 687318 h 6858000"/>
              <a:gd name="connsiteX11318" fmla="*/ 4033775 w 12192000"/>
              <a:gd name="connsiteY11318" fmla="*/ 682866 h 6858000"/>
              <a:gd name="connsiteX11319" fmla="*/ 4030822 w 12192000"/>
              <a:gd name="connsiteY11319" fmla="*/ 682866 h 6858000"/>
              <a:gd name="connsiteX11320" fmla="*/ 4027131 w 12192000"/>
              <a:gd name="connsiteY11320" fmla="*/ 684889 h 6858000"/>
              <a:gd name="connsiteX11321" fmla="*/ 4019010 w 12192000"/>
              <a:gd name="connsiteY11321" fmla="*/ 683270 h 6858000"/>
              <a:gd name="connsiteX11322" fmla="*/ 4016795 w 12192000"/>
              <a:gd name="connsiteY11322" fmla="*/ 685294 h 6858000"/>
              <a:gd name="connsiteX11323" fmla="*/ 4019010 w 12192000"/>
              <a:gd name="connsiteY11323" fmla="*/ 688936 h 6858000"/>
              <a:gd name="connsiteX11324" fmla="*/ 4034513 w 12192000"/>
              <a:gd name="connsiteY11324" fmla="*/ 695007 h 6858000"/>
              <a:gd name="connsiteX11325" fmla="*/ 4043372 w 12192000"/>
              <a:gd name="connsiteY11325" fmla="*/ 700268 h 6858000"/>
              <a:gd name="connsiteX11326" fmla="*/ 4043372 w 12192000"/>
              <a:gd name="connsiteY11326" fmla="*/ 704316 h 6858000"/>
              <a:gd name="connsiteX11327" fmla="*/ 4039681 w 12192000"/>
              <a:gd name="connsiteY11327" fmla="*/ 707149 h 6858000"/>
              <a:gd name="connsiteX11328" fmla="*/ 4041157 w 12192000"/>
              <a:gd name="connsiteY11328" fmla="*/ 710791 h 6858000"/>
              <a:gd name="connsiteX11329" fmla="*/ 4044110 w 12192000"/>
              <a:gd name="connsiteY11329" fmla="*/ 709577 h 6858000"/>
              <a:gd name="connsiteX11330" fmla="*/ 4050755 w 12192000"/>
              <a:gd name="connsiteY11330" fmla="*/ 709577 h 6858000"/>
              <a:gd name="connsiteX11331" fmla="*/ 4053708 w 12192000"/>
              <a:gd name="connsiteY11331" fmla="*/ 712005 h 6858000"/>
              <a:gd name="connsiteX11332" fmla="*/ 4057399 w 12192000"/>
              <a:gd name="connsiteY11332" fmla="*/ 713624 h 6858000"/>
              <a:gd name="connsiteX11333" fmla="*/ 4057399 w 12192000"/>
              <a:gd name="connsiteY11333" fmla="*/ 716457 h 6858000"/>
              <a:gd name="connsiteX11334" fmla="*/ 4052969 w 12192000"/>
              <a:gd name="connsiteY11334" fmla="*/ 718076 h 6858000"/>
              <a:gd name="connsiteX11335" fmla="*/ 4047063 w 12192000"/>
              <a:gd name="connsiteY11335" fmla="*/ 722123 h 6858000"/>
              <a:gd name="connsiteX11336" fmla="*/ 4047063 w 12192000"/>
              <a:gd name="connsiteY11336" fmla="*/ 725361 h 6858000"/>
              <a:gd name="connsiteX11337" fmla="*/ 4044110 w 12192000"/>
              <a:gd name="connsiteY11337" fmla="*/ 724956 h 6858000"/>
              <a:gd name="connsiteX11338" fmla="*/ 4021963 w 12192000"/>
              <a:gd name="connsiteY11338" fmla="*/ 714029 h 6858000"/>
              <a:gd name="connsiteX11339" fmla="*/ 4009413 w 12192000"/>
              <a:gd name="connsiteY11339" fmla="*/ 713624 h 6858000"/>
              <a:gd name="connsiteX11340" fmla="*/ 4007936 w 12192000"/>
              <a:gd name="connsiteY11340" fmla="*/ 710386 h 6858000"/>
              <a:gd name="connsiteX11341" fmla="*/ 4009413 w 12192000"/>
              <a:gd name="connsiteY11341" fmla="*/ 703101 h 6858000"/>
              <a:gd name="connsiteX11342" fmla="*/ 4012366 w 12192000"/>
              <a:gd name="connsiteY11342" fmla="*/ 702697 h 6858000"/>
              <a:gd name="connsiteX11343" fmla="*/ 4011628 w 12192000"/>
              <a:gd name="connsiteY11343" fmla="*/ 698650 h 6858000"/>
              <a:gd name="connsiteX11344" fmla="*/ 4007198 w 12192000"/>
              <a:gd name="connsiteY11344" fmla="*/ 697840 h 6858000"/>
              <a:gd name="connsiteX11345" fmla="*/ 4002769 w 12192000"/>
              <a:gd name="connsiteY11345" fmla="*/ 703506 h 6858000"/>
              <a:gd name="connsiteX11346" fmla="*/ 3999816 w 12192000"/>
              <a:gd name="connsiteY11346" fmla="*/ 703911 h 6858000"/>
              <a:gd name="connsiteX11347" fmla="*/ 3999077 w 12192000"/>
              <a:gd name="connsiteY11347" fmla="*/ 715648 h 6858000"/>
              <a:gd name="connsiteX11348" fmla="*/ 3992433 w 12192000"/>
              <a:gd name="connsiteY11348" fmla="*/ 712815 h 6858000"/>
              <a:gd name="connsiteX11349" fmla="*/ 3988742 w 12192000"/>
              <a:gd name="connsiteY11349" fmla="*/ 712815 h 6858000"/>
              <a:gd name="connsiteX11350" fmla="*/ 3987266 w 12192000"/>
              <a:gd name="connsiteY11350" fmla="*/ 717266 h 6858000"/>
              <a:gd name="connsiteX11351" fmla="*/ 3987266 w 12192000"/>
              <a:gd name="connsiteY11351" fmla="*/ 723742 h 6858000"/>
              <a:gd name="connsiteX11352" fmla="*/ 3984313 w 12192000"/>
              <a:gd name="connsiteY11352" fmla="*/ 726980 h 6858000"/>
              <a:gd name="connsiteX11353" fmla="*/ 3978407 w 12192000"/>
              <a:gd name="connsiteY11353" fmla="*/ 724956 h 6858000"/>
              <a:gd name="connsiteX11354" fmla="*/ 3981360 w 12192000"/>
              <a:gd name="connsiteY11354" fmla="*/ 716457 h 6858000"/>
              <a:gd name="connsiteX11355" fmla="*/ 3985051 w 12192000"/>
              <a:gd name="connsiteY11355" fmla="*/ 710791 h 6858000"/>
              <a:gd name="connsiteX11356" fmla="*/ 3984313 w 12192000"/>
              <a:gd name="connsiteY11356" fmla="*/ 703911 h 6858000"/>
              <a:gd name="connsiteX11357" fmla="*/ 3993172 w 12192000"/>
              <a:gd name="connsiteY11357" fmla="*/ 692174 h 6858000"/>
              <a:gd name="connsiteX11358" fmla="*/ 3991695 w 12192000"/>
              <a:gd name="connsiteY11358" fmla="*/ 690151 h 6858000"/>
              <a:gd name="connsiteX11359" fmla="*/ 3985051 w 12192000"/>
              <a:gd name="connsiteY11359" fmla="*/ 694602 h 6858000"/>
              <a:gd name="connsiteX11360" fmla="*/ 3978407 w 12192000"/>
              <a:gd name="connsiteY11360" fmla="*/ 710386 h 6858000"/>
              <a:gd name="connsiteX11361" fmla="*/ 3970286 w 12192000"/>
              <a:gd name="connsiteY11361" fmla="*/ 716457 h 6858000"/>
              <a:gd name="connsiteX11362" fmla="*/ 3967333 w 12192000"/>
              <a:gd name="connsiteY11362" fmla="*/ 714838 h 6858000"/>
              <a:gd name="connsiteX11363" fmla="*/ 3968071 w 12192000"/>
              <a:gd name="connsiteY11363" fmla="*/ 708767 h 6858000"/>
              <a:gd name="connsiteX11364" fmla="*/ 3976930 w 12192000"/>
              <a:gd name="connsiteY11364" fmla="*/ 701887 h 6858000"/>
              <a:gd name="connsiteX11365" fmla="*/ 3978407 w 12192000"/>
              <a:gd name="connsiteY11365" fmla="*/ 692984 h 6858000"/>
              <a:gd name="connsiteX11366" fmla="*/ 3984313 w 12192000"/>
              <a:gd name="connsiteY11366" fmla="*/ 684485 h 6858000"/>
              <a:gd name="connsiteX11367" fmla="*/ 3978407 w 12192000"/>
              <a:gd name="connsiteY11367" fmla="*/ 686103 h 6858000"/>
              <a:gd name="connsiteX11368" fmla="*/ 3973977 w 12192000"/>
              <a:gd name="connsiteY11368" fmla="*/ 686103 h 6858000"/>
              <a:gd name="connsiteX11369" fmla="*/ 3970286 w 12192000"/>
              <a:gd name="connsiteY11369" fmla="*/ 693388 h 6858000"/>
              <a:gd name="connsiteX11370" fmla="*/ 3963642 w 12192000"/>
              <a:gd name="connsiteY11370" fmla="*/ 695007 h 6858000"/>
              <a:gd name="connsiteX11371" fmla="*/ 3961427 w 12192000"/>
              <a:gd name="connsiteY11371" fmla="*/ 692174 h 6858000"/>
              <a:gd name="connsiteX11372" fmla="*/ 3964380 w 12192000"/>
              <a:gd name="connsiteY11372" fmla="*/ 685294 h 6858000"/>
              <a:gd name="connsiteX11373" fmla="*/ 3971024 w 12192000"/>
              <a:gd name="connsiteY11373" fmla="*/ 679628 h 6858000"/>
              <a:gd name="connsiteX11374" fmla="*/ 3968809 w 12192000"/>
              <a:gd name="connsiteY11374" fmla="*/ 677604 h 6858000"/>
              <a:gd name="connsiteX11375" fmla="*/ 3964380 w 12192000"/>
              <a:gd name="connsiteY11375" fmla="*/ 678414 h 6858000"/>
              <a:gd name="connsiteX11376" fmla="*/ 3961427 w 12192000"/>
              <a:gd name="connsiteY11376" fmla="*/ 683270 h 6858000"/>
              <a:gd name="connsiteX11377" fmla="*/ 3955521 w 12192000"/>
              <a:gd name="connsiteY11377" fmla="*/ 686913 h 6858000"/>
              <a:gd name="connsiteX11378" fmla="*/ 3953306 w 12192000"/>
              <a:gd name="connsiteY11378" fmla="*/ 692579 h 6858000"/>
              <a:gd name="connsiteX11379" fmla="*/ 3950353 w 12192000"/>
              <a:gd name="connsiteY11379" fmla="*/ 684485 h 6858000"/>
              <a:gd name="connsiteX11380" fmla="*/ 3949615 w 12192000"/>
              <a:gd name="connsiteY11380" fmla="*/ 681652 h 6858000"/>
              <a:gd name="connsiteX11381" fmla="*/ 3945924 w 12192000"/>
              <a:gd name="connsiteY11381" fmla="*/ 681652 h 6858000"/>
              <a:gd name="connsiteX11382" fmla="*/ 3940756 w 12192000"/>
              <a:gd name="connsiteY11382" fmla="*/ 686103 h 6858000"/>
              <a:gd name="connsiteX11383" fmla="*/ 3937065 w 12192000"/>
              <a:gd name="connsiteY11383" fmla="*/ 686103 h 6858000"/>
              <a:gd name="connsiteX11384" fmla="*/ 3938541 w 12192000"/>
              <a:gd name="connsiteY11384" fmla="*/ 682056 h 6858000"/>
              <a:gd name="connsiteX11385" fmla="*/ 3952568 w 12192000"/>
              <a:gd name="connsiteY11385" fmla="*/ 673153 h 6858000"/>
              <a:gd name="connsiteX11386" fmla="*/ 3953306 w 12192000"/>
              <a:gd name="connsiteY11386" fmla="*/ 665463 h 6858000"/>
              <a:gd name="connsiteX11387" fmla="*/ 3959212 w 12192000"/>
              <a:gd name="connsiteY11387" fmla="*/ 663439 h 6858000"/>
              <a:gd name="connsiteX11388" fmla="*/ 3968809 w 12192000"/>
              <a:gd name="connsiteY11388" fmla="*/ 656155 h 6858000"/>
              <a:gd name="connsiteX11389" fmla="*/ 3968071 w 12192000"/>
              <a:gd name="connsiteY11389" fmla="*/ 654131 h 6858000"/>
              <a:gd name="connsiteX11390" fmla="*/ 3956998 w 12192000"/>
              <a:gd name="connsiteY11390" fmla="*/ 661011 h 6858000"/>
              <a:gd name="connsiteX11391" fmla="*/ 3948877 w 12192000"/>
              <a:gd name="connsiteY11391" fmla="*/ 663844 h 6858000"/>
              <a:gd name="connsiteX11392" fmla="*/ 3946662 w 12192000"/>
              <a:gd name="connsiteY11392" fmla="*/ 661821 h 6858000"/>
              <a:gd name="connsiteX11393" fmla="*/ 3949615 w 12192000"/>
              <a:gd name="connsiteY11393" fmla="*/ 659392 h 6858000"/>
              <a:gd name="connsiteX11394" fmla="*/ 3957736 w 12192000"/>
              <a:gd name="connsiteY11394" fmla="*/ 657369 h 6858000"/>
              <a:gd name="connsiteX11395" fmla="*/ 3965118 w 12192000"/>
              <a:gd name="connsiteY11395" fmla="*/ 651703 h 6858000"/>
              <a:gd name="connsiteX11396" fmla="*/ 3973239 w 12192000"/>
              <a:gd name="connsiteY11396" fmla="*/ 647251 h 6858000"/>
              <a:gd name="connsiteX11397" fmla="*/ 3979883 w 12192000"/>
              <a:gd name="connsiteY11397" fmla="*/ 645227 h 6858000"/>
              <a:gd name="connsiteX11398" fmla="*/ 3979883 w 12192000"/>
              <a:gd name="connsiteY11398" fmla="*/ 637538 h 6858000"/>
              <a:gd name="connsiteX11399" fmla="*/ 3976930 w 12192000"/>
              <a:gd name="connsiteY11399" fmla="*/ 631872 h 6858000"/>
              <a:gd name="connsiteX11400" fmla="*/ 3972501 w 12192000"/>
              <a:gd name="connsiteY11400" fmla="*/ 631872 h 6858000"/>
              <a:gd name="connsiteX11401" fmla="*/ 3963642 w 12192000"/>
              <a:gd name="connsiteY11401" fmla="*/ 643608 h 6858000"/>
              <a:gd name="connsiteX11402" fmla="*/ 3948139 w 12192000"/>
              <a:gd name="connsiteY11402" fmla="*/ 652512 h 6858000"/>
              <a:gd name="connsiteX11403" fmla="*/ 3937803 w 12192000"/>
              <a:gd name="connsiteY11403" fmla="*/ 655750 h 6858000"/>
              <a:gd name="connsiteX11404" fmla="*/ 3936327 w 12192000"/>
              <a:gd name="connsiteY11404" fmla="*/ 652512 h 6858000"/>
              <a:gd name="connsiteX11405" fmla="*/ 3940756 w 12192000"/>
              <a:gd name="connsiteY11405" fmla="*/ 649274 h 6858000"/>
              <a:gd name="connsiteX11406" fmla="*/ 3946662 w 12192000"/>
              <a:gd name="connsiteY11406" fmla="*/ 647251 h 6858000"/>
              <a:gd name="connsiteX11407" fmla="*/ 3954045 w 12192000"/>
              <a:gd name="connsiteY11407" fmla="*/ 640775 h 6858000"/>
              <a:gd name="connsiteX11408" fmla="*/ 3954783 w 12192000"/>
              <a:gd name="connsiteY11408" fmla="*/ 631872 h 6858000"/>
              <a:gd name="connsiteX11409" fmla="*/ 3951092 w 12192000"/>
              <a:gd name="connsiteY11409" fmla="*/ 624587 h 6858000"/>
              <a:gd name="connsiteX11410" fmla="*/ 3945924 w 12192000"/>
              <a:gd name="connsiteY11410" fmla="*/ 622563 h 6858000"/>
              <a:gd name="connsiteX11411" fmla="*/ 3941494 w 12192000"/>
              <a:gd name="connsiteY11411" fmla="*/ 624992 h 6858000"/>
              <a:gd name="connsiteX11412" fmla="*/ 3941494 w 12192000"/>
              <a:gd name="connsiteY11412" fmla="*/ 630253 h 6858000"/>
              <a:gd name="connsiteX11413" fmla="*/ 3945186 w 12192000"/>
              <a:gd name="connsiteY11413" fmla="*/ 633895 h 6858000"/>
              <a:gd name="connsiteX11414" fmla="*/ 3944447 w 12192000"/>
              <a:gd name="connsiteY11414" fmla="*/ 637942 h 6858000"/>
              <a:gd name="connsiteX11415" fmla="*/ 3939280 w 12192000"/>
              <a:gd name="connsiteY11415" fmla="*/ 642394 h 6858000"/>
              <a:gd name="connsiteX11416" fmla="*/ 3932636 w 12192000"/>
              <a:gd name="connsiteY11416" fmla="*/ 639561 h 6858000"/>
              <a:gd name="connsiteX11417" fmla="*/ 3925991 w 12192000"/>
              <a:gd name="connsiteY11417" fmla="*/ 641180 h 6858000"/>
              <a:gd name="connsiteX11418" fmla="*/ 3920085 w 12192000"/>
              <a:gd name="connsiteY11418" fmla="*/ 641180 h 6858000"/>
              <a:gd name="connsiteX11419" fmla="*/ 3914918 w 12192000"/>
              <a:gd name="connsiteY11419" fmla="*/ 644418 h 6858000"/>
              <a:gd name="connsiteX11420" fmla="*/ 3911226 w 12192000"/>
              <a:gd name="connsiteY11420" fmla="*/ 650893 h 6858000"/>
              <a:gd name="connsiteX11421" fmla="*/ 3906059 w 12192000"/>
              <a:gd name="connsiteY11421" fmla="*/ 652512 h 6858000"/>
              <a:gd name="connsiteX11422" fmla="*/ 3900891 w 12192000"/>
              <a:gd name="connsiteY11422" fmla="*/ 651298 h 6858000"/>
              <a:gd name="connsiteX11423" fmla="*/ 3896462 w 12192000"/>
              <a:gd name="connsiteY11423" fmla="*/ 647251 h 6858000"/>
              <a:gd name="connsiteX11424" fmla="*/ 3888341 w 12192000"/>
              <a:gd name="connsiteY11424" fmla="*/ 648465 h 6858000"/>
              <a:gd name="connsiteX11425" fmla="*/ 3883173 w 12192000"/>
              <a:gd name="connsiteY11425" fmla="*/ 653322 h 6858000"/>
              <a:gd name="connsiteX11426" fmla="*/ 3877267 w 12192000"/>
              <a:gd name="connsiteY11426" fmla="*/ 650893 h 6858000"/>
              <a:gd name="connsiteX11427" fmla="*/ 3872838 w 12192000"/>
              <a:gd name="connsiteY11427" fmla="*/ 652917 h 6858000"/>
              <a:gd name="connsiteX11428" fmla="*/ 3872838 w 12192000"/>
              <a:gd name="connsiteY11428" fmla="*/ 656964 h 6858000"/>
              <a:gd name="connsiteX11429" fmla="*/ 3875053 w 12192000"/>
              <a:gd name="connsiteY11429" fmla="*/ 660606 h 6858000"/>
              <a:gd name="connsiteX11430" fmla="*/ 3870623 w 12192000"/>
              <a:gd name="connsiteY11430" fmla="*/ 662630 h 6858000"/>
              <a:gd name="connsiteX11431" fmla="*/ 3856596 w 12192000"/>
              <a:gd name="connsiteY11431" fmla="*/ 659797 h 6858000"/>
              <a:gd name="connsiteX11432" fmla="*/ 3855120 w 12192000"/>
              <a:gd name="connsiteY11432" fmla="*/ 654940 h 6858000"/>
              <a:gd name="connsiteX11433" fmla="*/ 3859549 w 12192000"/>
              <a:gd name="connsiteY11433" fmla="*/ 649274 h 6858000"/>
              <a:gd name="connsiteX11434" fmla="*/ 3866932 w 12192000"/>
              <a:gd name="connsiteY11434" fmla="*/ 648465 h 6858000"/>
              <a:gd name="connsiteX11435" fmla="*/ 3872100 w 12192000"/>
              <a:gd name="connsiteY11435" fmla="*/ 644013 h 6858000"/>
              <a:gd name="connsiteX11436" fmla="*/ 3871361 w 12192000"/>
              <a:gd name="connsiteY11436" fmla="*/ 641180 h 6858000"/>
              <a:gd name="connsiteX11437" fmla="*/ 3863241 w 12192000"/>
              <a:gd name="connsiteY11437" fmla="*/ 637538 h 6858000"/>
              <a:gd name="connsiteX11438" fmla="*/ 3863241 w 12192000"/>
              <a:gd name="connsiteY11438" fmla="*/ 628634 h 6858000"/>
              <a:gd name="connsiteX11439" fmla="*/ 3855858 w 12192000"/>
              <a:gd name="connsiteY11439" fmla="*/ 623373 h 6858000"/>
              <a:gd name="connsiteX11440" fmla="*/ 3854382 w 12192000"/>
              <a:gd name="connsiteY11440" fmla="*/ 620540 h 6858000"/>
              <a:gd name="connsiteX11441" fmla="*/ 3849214 w 12192000"/>
              <a:gd name="connsiteY11441" fmla="*/ 622563 h 6858000"/>
              <a:gd name="connsiteX11442" fmla="*/ 3836664 w 12192000"/>
              <a:gd name="connsiteY11442" fmla="*/ 630658 h 6858000"/>
              <a:gd name="connsiteX11443" fmla="*/ 3830020 w 12192000"/>
              <a:gd name="connsiteY11443" fmla="*/ 628229 h 6858000"/>
              <a:gd name="connsiteX11444" fmla="*/ 3827805 w 12192000"/>
              <a:gd name="connsiteY11444" fmla="*/ 621754 h 6858000"/>
              <a:gd name="connsiteX11445" fmla="*/ 3835187 w 12192000"/>
              <a:gd name="connsiteY11445" fmla="*/ 615683 h 6858000"/>
              <a:gd name="connsiteX11446" fmla="*/ 3832234 w 12192000"/>
              <a:gd name="connsiteY11446" fmla="*/ 611636 h 6858000"/>
              <a:gd name="connsiteX11447" fmla="*/ 3825590 w 12192000"/>
              <a:gd name="connsiteY11447" fmla="*/ 611231 h 6858000"/>
              <a:gd name="connsiteX11448" fmla="*/ 3826328 w 12192000"/>
              <a:gd name="connsiteY11448" fmla="*/ 608398 h 6858000"/>
              <a:gd name="connsiteX11449" fmla="*/ 3836664 w 12192000"/>
              <a:gd name="connsiteY11449" fmla="*/ 603946 h 6858000"/>
              <a:gd name="connsiteX11450" fmla="*/ 3843308 w 12192000"/>
              <a:gd name="connsiteY11450" fmla="*/ 603946 h 6858000"/>
              <a:gd name="connsiteX11451" fmla="*/ 3846261 w 12192000"/>
              <a:gd name="connsiteY11451" fmla="*/ 600304 h 6858000"/>
              <a:gd name="connsiteX11452" fmla="*/ 3844785 w 12192000"/>
              <a:gd name="connsiteY11452" fmla="*/ 595852 h 6858000"/>
              <a:gd name="connsiteX11453" fmla="*/ 3838879 w 12192000"/>
              <a:gd name="connsiteY11453" fmla="*/ 595447 h 6858000"/>
              <a:gd name="connsiteX11454" fmla="*/ 3829281 w 12192000"/>
              <a:gd name="connsiteY11454" fmla="*/ 597876 h 6858000"/>
              <a:gd name="connsiteX11455" fmla="*/ 3822637 w 12192000"/>
              <a:gd name="connsiteY11455" fmla="*/ 602732 h 6858000"/>
              <a:gd name="connsiteX11456" fmla="*/ 3810825 w 12192000"/>
              <a:gd name="connsiteY11456" fmla="*/ 605565 h 6858000"/>
              <a:gd name="connsiteX11457" fmla="*/ 3804181 w 12192000"/>
              <a:gd name="connsiteY11457" fmla="*/ 601518 h 6858000"/>
              <a:gd name="connsiteX11458" fmla="*/ 3805658 w 12192000"/>
              <a:gd name="connsiteY11458" fmla="*/ 597066 h 6858000"/>
              <a:gd name="connsiteX11459" fmla="*/ 3813040 w 12192000"/>
              <a:gd name="connsiteY11459" fmla="*/ 595043 h 6858000"/>
              <a:gd name="connsiteX11460" fmla="*/ 3817469 w 12192000"/>
              <a:gd name="connsiteY11460" fmla="*/ 590996 h 6858000"/>
              <a:gd name="connsiteX11461" fmla="*/ 3817469 w 12192000"/>
              <a:gd name="connsiteY11461" fmla="*/ 583711 h 6858000"/>
              <a:gd name="connsiteX11462" fmla="*/ 3827805 w 12192000"/>
              <a:gd name="connsiteY11462" fmla="*/ 579664 h 6858000"/>
              <a:gd name="connsiteX11463" fmla="*/ 3831496 w 12192000"/>
              <a:gd name="connsiteY11463" fmla="*/ 576021 h 6858000"/>
              <a:gd name="connsiteX11464" fmla="*/ 3830020 w 12192000"/>
              <a:gd name="connsiteY11464" fmla="*/ 573593 h 6858000"/>
              <a:gd name="connsiteX11465" fmla="*/ 3820422 w 12192000"/>
              <a:gd name="connsiteY11465" fmla="*/ 571569 h 6858000"/>
              <a:gd name="connsiteX11466" fmla="*/ 3815255 w 12192000"/>
              <a:gd name="connsiteY11466" fmla="*/ 575212 h 6858000"/>
              <a:gd name="connsiteX11467" fmla="*/ 3808611 w 12192000"/>
              <a:gd name="connsiteY11467" fmla="*/ 578449 h 6858000"/>
              <a:gd name="connsiteX11468" fmla="*/ 3802705 w 12192000"/>
              <a:gd name="connsiteY11468" fmla="*/ 573998 h 6858000"/>
              <a:gd name="connsiteX11469" fmla="*/ 3807134 w 12192000"/>
              <a:gd name="connsiteY11469" fmla="*/ 569546 h 6858000"/>
              <a:gd name="connsiteX11470" fmla="*/ 3813778 w 12192000"/>
              <a:gd name="connsiteY11470" fmla="*/ 567927 h 6858000"/>
              <a:gd name="connsiteX11471" fmla="*/ 3819684 w 12192000"/>
              <a:gd name="connsiteY11471" fmla="*/ 569141 h 6858000"/>
              <a:gd name="connsiteX11472" fmla="*/ 3823375 w 12192000"/>
              <a:gd name="connsiteY11472" fmla="*/ 564284 h 6858000"/>
              <a:gd name="connsiteX11473" fmla="*/ 3829281 w 12192000"/>
              <a:gd name="connsiteY11473" fmla="*/ 560237 h 6858000"/>
              <a:gd name="connsiteX11474" fmla="*/ 3828543 w 12192000"/>
              <a:gd name="connsiteY11474" fmla="*/ 555785 h 6858000"/>
              <a:gd name="connsiteX11475" fmla="*/ 3832234 w 12192000"/>
              <a:gd name="connsiteY11475" fmla="*/ 551738 h 6858000"/>
              <a:gd name="connsiteX11476" fmla="*/ 3828543 w 12192000"/>
              <a:gd name="connsiteY11476" fmla="*/ 548905 h 6858000"/>
              <a:gd name="connsiteX11477" fmla="*/ 3816731 w 12192000"/>
              <a:gd name="connsiteY11477" fmla="*/ 552952 h 6858000"/>
              <a:gd name="connsiteX11478" fmla="*/ 3813778 w 12192000"/>
              <a:gd name="connsiteY11478" fmla="*/ 556595 h 6858000"/>
              <a:gd name="connsiteX11479" fmla="*/ 3810087 w 12192000"/>
              <a:gd name="connsiteY11479" fmla="*/ 560642 h 6858000"/>
              <a:gd name="connsiteX11480" fmla="*/ 3801228 w 12192000"/>
              <a:gd name="connsiteY11480" fmla="*/ 561451 h 6858000"/>
              <a:gd name="connsiteX11481" fmla="*/ 3804181 w 12192000"/>
              <a:gd name="connsiteY11481" fmla="*/ 557809 h 6858000"/>
              <a:gd name="connsiteX11482" fmla="*/ 3810825 w 12192000"/>
              <a:gd name="connsiteY11482" fmla="*/ 554166 h 6858000"/>
              <a:gd name="connsiteX11483" fmla="*/ 3812302 w 12192000"/>
              <a:gd name="connsiteY11483" fmla="*/ 548500 h 6858000"/>
              <a:gd name="connsiteX11484" fmla="*/ 3808611 w 12192000"/>
              <a:gd name="connsiteY11484" fmla="*/ 544858 h 6858000"/>
              <a:gd name="connsiteX11485" fmla="*/ 3813040 w 12192000"/>
              <a:gd name="connsiteY11485" fmla="*/ 541620 h 6858000"/>
              <a:gd name="connsiteX11486" fmla="*/ 3813040 w 12192000"/>
              <a:gd name="connsiteY11486" fmla="*/ 537978 h 6858000"/>
              <a:gd name="connsiteX11487" fmla="*/ 3808611 w 12192000"/>
              <a:gd name="connsiteY11487" fmla="*/ 535550 h 6858000"/>
              <a:gd name="connsiteX11488" fmla="*/ 3801966 w 12192000"/>
              <a:gd name="connsiteY11488" fmla="*/ 535550 h 6858000"/>
              <a:gd name="connsiteX11489" fmla="*/ 3801966 w 12192000"/>
              <a:gd name="connsiteY11489" fmla="*/ 533526 h 6858000"/>
              <a:gd name="connsiteX11490" fmla="*/ 3805658 w 12192000"/>
              <a:gd name="connsiteY11490" fmla="*/ 529479 h 6858000"/>
              <a:gd name="connsiteX11491" fmla="*/ 3804181 w 12192000"/>
              <a:gd name="connsiteY11491" fmla="*/ 523408 h 6858000"/>
              <a:gd name="connsiteX11492" fmla="*/ 3798275 w 12192000"/>
              <a:gd name="connsiteY11492" fmla="*/ 522194 h 6858000"/>
              <a:gd name="connsiteX11493" fmla="*/ 3794584 w 12192000"/>
              <a:gd name="connsiteY11493" fmla="*/ 525027 h 6858000"/>
              <a:gd name="connsiteX11494" fmla="*/ 3787201 w 12192000"/>
              <a:gd name="connsiteY11494" fmla="*/ 525432 h 6858000"/>
              <a:gd name="connsiteX11495" fmla="*/ 3786463 w 12192000"/>
              <a:gd name="connsiteY11495" fmla="*/ 523003 h 6858000"/>
              <a:gd name="connsiteX11496" fmla="*/ 3790893 w 12192000"/>
              <a:gd name="connsiteY11496" fmla="*/ 515719 h 6858000"/>
              <a:gd name="connsiteX11497" fmla="*/ 3796060 w 12192000"/>
              <a:gd name="connsiteY11497" fmla="*/ 510457 h 6858000"/>
              <a:gd name="connsiteX11498" fmla="*/ 3799013 w 12192000"/>
              <a:gd name="connsiteY11498" fmla="*/ 510053 h 6858000"/>
              <a:gd name="connsiteX11499" fmla="*/ 3807872 w 12192000"/>
              <a:gd name="connsiteY11499" fmla="*/ 499935 h 6858000"/>
              <a:gd name="connsiteX11500" fmla="*/ 3803443 w 12192000"/>
              <a:gd name="connsiteY11500" fmla="*/ 495483 h 6858000"/>
              <a:gd name="connsiteX11501" fmla="*/ 3804919 w 12192000"/>
              <a:gd name="connsiteY11501" fmla="*/ 490626 h 6858000"/>
              <a:gd name="connsiteX11502" fmla="*/ 3807872 w 12192000"/>
              <a:gd name="connsiteY11502" fmla="*/ 486579 h 6858000"/>
              <a:gd name="connsiteX11503" fmla="*/ 3804181 w 12192000"/>
              <a:gd name="connsiteY11503" fmla="*/ 483746 h 6858000"/>
              <a:gd name="connsiteX11504" fmla="*/ 3801228 w 12192000"/>
              <a:gd name="connsiteY11504" fmla="*/ 485365 h 6858000"/>
              <a:gd name="connsiteX11505" fmla="*/ 3799752 w 12192000"/>
              <a:gd name="connsiteY11505" fmla="*/ 489007 h 6858000"/>
              <a:gd name="connsiteX11506" fmla="*/ 3795322 w 12192000"/>
              <a:gd name="connsiteY11506" fmla="*/ 482937 h 6858000"/>
              <a:gd name="connsiteX11507" fmla="*/ 3788678 w 12192000"/>
              <a:gd name="connsiteY11507" fmla="*/ 483746 h 6858000"/>
              <a:gd name="connsiteX11508" fmla="*/ 3786463 w 12192000"/>
              <a:gd name="connsiteY11508" fmla="*/ 486579 h 6858000"/>
              <a:gd name="connsiteX11509" fmla="*/ 3782772 w 12192000"/>
              <a:gd name="connsiteY11509" fmla="*/ 486579 h 6858000"/>
              <a:gd name="connsiteX11510" fmla="*/ 3779081 w 12192000"/>
              <a:gd name="connsiteY11510" fmla="*/ 477675 h 6858000"/>
              <a:gd name="connsiteX11511" fmla="*/ 3780557 w 12192000"/>
              <a:gd name="connsiteY11511" fmla="*/ 472819 h 6858000"/>
              <a:gd name="connsiteX11512" fmla="*/ 3793846 w 12192000"/>
              <a:gd name="connsiteY11512" fmla="*/ 468367 h 6858000"/>
              <a:gd name="connsiteX11513" fmla="*/ 3794584 w 12192000"/>
              <a:gd name="connsiteY11513" fmla="*/ 465534 h 6858000"/>
              <a:gd name="connsiteX11514" fmla="*/ 3787201 w 12192000"/>
              <a:gd name="connsiteY11514" fmla="*/ 461892 h 6858000"/>
              <a:gd name="connsiteX11515" fmla="*/ 3779819 w 12192000"/>
              <a:gd name="connsiteY11515" fmla="*/ 461892 h 6858000"/>
              <a:gd name="connsiteX11516" fmla="*/ 3773175 w 12192000"/>
              <a:gd name="connsiteY11516" fmla="*/ 465939 h 6858000"/>
              <a:gd name="connsiteX11517" fmla="*/ 3768007 w 12192000"/>
              <a:gd name="connsiteY11517" fmla="*/ 465534 h 6858000"/>
              <a:gd name="connsiteX11518" fmla="*/ 3765054 w 12192000"/>
              <a:gd name="connsiteY11518" fmla="*/ 461082 h 6858000"/>
              <a:gd name="connsiteX11519" fmla="*/ 3766531 w 12192000"/>
              <a:gd name="connsiteY11519" fmla="*/ 456226 h 6858000"/>
              <a:gd name="connsiteX11520" fmla="*/ 3773913 w 12192000"/>
              <a:gd name="connsiteY11520" fmla="*/ 454202 h 6858000"/>
              <a:gd name="connsiteX11521" fmla="*/ 3781296 w 12192000"/>
              <a:gd name="connsiteY11521" fmla="*/ 456226 h 6858000"/>
              <a:gd name="connsiteX11522" fmla="*/ 3793846 w 12192000"/>
              <a:gd name="connsiteY11522" fmla="*/ 454202 h 6858000"/>
              <a:gd name="connsiteX11523" fmla="*/ 3797537 w 12192000"/>
              <a:gd name="connsiteY11523" fmla="*/ 450964 h 6858000"/>
              <a:gd name="connsiteX11524" fmla="*/ 3793107 w 12192000"/>
              <a:gd name="connsiteY11524" fmla="*/ 450155 h 6858000"/>
              <a:gd name="connsiteX11525" fmla="*/ 3788678 w 12192000"/>
              <a:gd name="connsiteY11525" fmla="*/ 448131 h 6858000"/>
              <a:gd name="connsiteX11526" fmla="*/ 3777604 w 12192000"/>
              <a:gd name="connsiteY11526" fmla="*/ 448536 h 6858000"/>
              <a:gd name="connsiteX11527" fmla="*/ 3773175 w 12192000"/>
              <a:gd name="connsiteY11527" fmla="*/ 450964 h 6858000"/>
              <a:gd name="connsiteX11528" fmla="*/ 3768007 w 12192000"/>
              <a:gd name="connsiteY11528" fmla="*/ 450155 h 6858000"/>
              <a:gd name="connsiteX11529" fmla="*/ 3762839 w 12192000"/>
              <a:gd name="connsiteY11529" fmla="*/ 445703 h 6858000"/>
              <a:gd name="connsiteX11530" fmla="*/ 3772437 w 12192000"/>
              <a:gd name="connsiteY11530" fmla="*/ 440037 h 6858000"/>
              <a:gd name="connsiteX11531" fmla="*/ 3784249 w 12192000"/>
              <a:gd name="connsiteY11531" fmla="*/ 439632 h 6858000"/>
              <a:gd name="connsiteX11532" fmla="*/ 3788678 w 12192000"/>
              <a:gd name="connsiteY11532" fmla="*/ 437204 h 6858000"/>
              <a:gd name="connsiteX11533" fmla="*/ 3784249 w 12192000"/>
              <a:gd name="connsiteY11533" fmla="*/ 435585 h 6858000"/>
              <a:gd name="connsiteX11534" fmla="*/ 3778343 w 12192000"/>
              <a:gd name="connsiteY11534" fmla="*/ 435180 h 6858000"/>
              <a:gd name="connsiteX11535" fmla="*/ 3773175 w 12192000"/>
              <a:gd name="connsiteY11535" fmla="*/ 431133 h 6858000"/>
              <a:gd name="connsiteX11536" fmla="*/ 3776128 w 12192000"/>
              <a:gd name="connsiteY11536" fmla="*/ 430324 h 6858000"/>
              <a:gd name="connsiteX11537" fmla="*/ 3782772 w 12192000"/>
              <a:gd name="connsiteY11537" fmla="*/ 431538 h 6858000"/>
              <a:gd name="connsiteX11538" fmla="*/ 3787201 w 12192000"/>
              <a:gd name="connsiteY11538" fmla="*/ 433157 h 6858000"/>
              <a:gd name="connsiteX11539" fmla="*/ 3798275 w 12192000"/>
              <a:gd name="connsiteY11539" fmla="*/ 429110 h 6858000"/>
              <a:gd name="connsiteX11540" fmla="*/ 3802705 w 12192000"/>
              <a:gd name="connsiteY11540" fmla="*/ 425467 h 6858000"/>
              <a:gd name="connsiteX11541" fmla="*/ 3800490 w 12192000"/>
              <a:gd name="connsiteY11541" fmla="*/ 423039 h 6858000"/>
              <a:gd name="connsiteX11542" fmla="*/ 3795322 w 12192000"/>
              <a:gd name="connsiteY11542" fmla="*/ 424253 h 6858000"/>
              <a:gd name="connsiteX11543" fmla="*/ 3790154 w 12192000"/>
              <a:gd name="connsiteY11543" fmla="*/ 426681 h 6858000"/>
              <a:gd name="connsiteX11544" fmla="*/ 3784249 w 12192000"/>
              <a:gd name="connsiteY11544" fmla="*/ 425872 h 6858000"/>
              <a:gd name="connsiteX11545" fmla="*/ 3779819 w 12192000"/>
              <a:gd name="connsiteY11545" fmla="*/ 423848 h 6858000"/>
              <a:gd name="connsiteX11546" fmla="*/ 3772437 w 12192000"/>
              <a:gd name="connsiteY11546" fmla="*/ 424658 h 6858000"/>
              <a:gd name="connsiteX11547" fmla="*/ 3769484 w 12192000"/>
              <a:gd name="connsiteY11547" fmla="*/ 429919 h 6858000"/>
              <a:gd name="connsiteX11548" fmla="*/ 3764316 w 12192000"/>
              <a:gd name="connsiteY11548" fmla="*/ 433157 h 6858000"/>
              <a:gd name="connsiteX11549" fmla="*/ 3756933 w 12192000"/>
              <a:gd name="connsiteY11549" fmla="*/ 428705 h 6858000"/>
              <a:gd name="connsiteX11550" fmla="*/ 3756195 w 12192000"/>
              <a:gd name="connsiteY11550" fmla="*/ 423039 h 6858000"/>
              <a:gd name="connsiteX11551" fmla="*/ 3760625 w 12192000"/>
              <a:gd name="connsiteY11551" fmla="*/ 416564 h 6858000"/>
              <a:gd name="connsiteX11552" fmla="*/ 3770960 w 12192000"/>
              <a:gd name="connsiteY11552" fmla="*/ 415754 h 6858000"/>
              <a:gd name="connsiteX11553" fmla="*/ 3778343 w 12192000"/>
              <a:gd name="connsiteY11553" fmla="*/ 410898 h 6858000"/>
              <a:gd name="connsiteX11554" fmla="*/ 3776128 w 12192000"/>
              <a:gd name="connsiteY11554" fmla="*/ 409279 h 6858000"/>
              <a:gd name="connsiteX11555" fmla="*/ 3767269 w 12192000"/>
              <a:gd name="connsiteY11555" fmla="*/ 410898 h 6858000"/>
              <a:gd name="connsiteX11556" fmla="*/ 3758410 w 12192000"/>
              <a:gd name="connsiteY11556" fmla="*/ 409683 h 6858000"/>
              <a:gd name="connsiteX11557" fmla="*/ 3756195 w 12192000"/>
              <a:gd name="connsiteY11557" fmla="*/ 403208 h 6858000"/>
              <a:gd name="connsiteX11558" fmla="*/ 3759148 w 12192000"/>
              <a:gd name="connsiteY11558" fmla="*/ 397137 h 6858000"/>
              <a:gd name="connsiteX11559" fmla="*/ 3767269 w 12192000"/>
              <a:gd name="connsiteY11559" fmla="*/ 395114 h 6858000"/>
              <a:gd name="connsiteX11560" fmla="*/ 3786463 w 12192000"/>
              <a:gd name="connsiteY11560" fmla="*/ 395923 h 6858000"/>
              <a:gd name="connsiteX11561" fmla="*/ 3797537 w 12192000"/>
              <a:gd name="connsiteY11561" fmla="*/ 393090 h 6858000"/>
              <a:gd name="connsiteX11562" fmla="*/ 3809349 w 12192000"/>
              <a:gd name="connsiteY11562" fmla="*/ 392685 h 6858000"/>
              <a:gd name="connsiteX11563" fmla="*/ 3816731 w 12192000"/>
              <a:gd name="connsiteY11563" fmla="*/ 387019 h 6858000"/>
              <a:gd name="connsiteX11564" fmla="*/ 3818208 w 12192000"/>
              <a:gd name="connsiteY11564" fmla="*/ 384996 h 6858000"/>
              <a:gd name="connsiteX11565" fmla="*/ 3810087 w 12192000"/>
              <a:gd name="connsiteY11565" fmla="*/ 384996 h 6858000"/>
              <a:gd name="connsiteX11566" fmla="*/ 3802705 w 12192000"/>
              <a:gd name="connsiteY11566" fmla="*/ 382972 h 6858000"/>
              <a:gd name="connsiteX11567" fmla="*/ 3793846 w 12192000"/>
              <a:gd name="connsiteY11567" fmla="*/ 387829 h 6858000"/>
              <a:gd name="connsiteX11568" fmla="*/ 3779819 w 12192000"/>
              <a:gd name="connsiteY11568" fmla="*/ 390257 h 6858000"/>
              <a:gd name="connsiteX11569" fmla="*/ 3773175 w 12192000"/>
              <a:gd name="connsiteY11569" fmla="*/ 392685 h 6858000"/>
              <a:gd name="connsiteX11570" fmla="*/ 3764316 w 12192000"/>
              <a:gd name="connsiteY11570" fmla="*/ 392685 h 6858000"/>
              <a:gd name="connsiteX11571" fmla="*/ 3759886 w 12192000"/>
              <a:gd name="connsiteY11571" fmla="*/ 389852 h 6858000"/>
              <a:gd name="connsiteX11572" fmla="*/ 3762101 w 12192000"/>
              <a:gd name="connsiteY11572" fmla="*/ 387829 h 6858000"/>
              <a:gd name="connsiteX11573" fmla="*/ 3777604 w 12192000"/>
              <a:gd name="connsiteY11573" fmla="*/ 388234 h 6858000"/>
              <a:gd name="connsiteX11574" fmla="*/ 3784987 w 12192000"/>
              <a:gd name="connsiteY11574" fmla="*/ 384591 h 6858000"/>
              <a:gd name="connsiteX11575" fmla="*/ 3793107 w 12192000"/>
              <a:gd name="connsiteY11575" fmla="*/ 373664 h 6858000"/>
              <a:gd name="connsiteX11576" fmla="*/ 3801228 w 12192000"/>
              <a:gd name="connsiteY11576" fmla="*/ 372450 h 6858000"/>
              <a:gd name="connsiteX11577" fmla="*/ 3804919 w 12192000"/>
              <a:gd name="connsiteY11577" fmla="*/ 374069 h 6858000"/>
              <a:gd name="connsiteX11578" fmla="*/ 3812302 w 12192000"/>
              <a:gd name="connsiteY11578" fmla="*/ 379330 h 6858000"/>
              <a:gd name="connsiteX11579" fmla="*/ 3817469 w 12192000"/>
              <a:gd name="connsiteY11579" fmla="*/ 379330 h 6858000"/>
              <a:gd name="connsiteX11580" fmla="*/ 3818946 w 12192000"/>
              <a:gd name="connsiteY11580" fmla="*/ 376092 h 6858000"/>
              <a:gd name="connsiteX11581" fmla="*/ 3814517 w 12192000"/>
              <a:gd name="connsiteY11581" fmla="*/ 374878 h 6858000"/>
              <a:gd name="connsiteX11582" fmla="*/ 3807134 w 12192000"/>
              <a:gd name="connsiteY11582" fmla="*/ 367188 h 6858000"/>
              <a:gd name="connsiteX11583" fmla="*/ 3802705 w 12192000"/>
              <a:gd name="connsiteY11583" fmla="*/ 366784 h 6858000"/>
              <a:gd name="connsiteX11584" fmla="*/ 3799013 w 12192000"/>
              <a:gd name="connsiteY11584" fmla="*/ 363141 h 6858000"/>
              <a:gd name="connsiteX11585" fmla="*/ 3800490 w 12192000"/>
              <a:gd name="connsiteY11585" fmla="*/ 359499 h 6858000"/>
              <a:gd name="connsiteX11586" fmla="*/ 3806396 w 12192000"/>
              <a:gd name="connsiteY11586" fmla="*/ 359499 h 6858000"/>
              <a:gd name="connsiteX11587" fmla="*/ 3810087 w 12192000"/>
              <a:gd name="connsiteY11587" fmla="*/ 356666 h 6858000"/>
              <a:gd name="connsiteX11588" fmla="*/ 3813778 w 12192000"/>
              <a:gd name="connsiteY11588" fmla="*/ 357475 h 6858000"/>
              <a:gd name="connsiteX11589" fmla="*/ 3817469 w 12192000"/>
              <a:gd name="connsiteY11589" fmla="*/ 363546 h 6858000"/>
              <a:gd name="connsiteX11590" fmla="*/ 3825590 w 12192000"/>
              <a:gd name="connsiteY11590" fmla="*/ 372450 h 6858000"/>
              <a:gd name="connsiteX11591" fmla="*/ 3831496 w 12192000"/>
              <a:gd name="connsiteY11591" fmla="*/ 375283 h 6858000"/>
              <a:gd name="connsiteX11592" fmla="*/ 3834449 w 12192000"/>
              <a:gd name="connsiteY11592" fmla="*/ 374069 h 6858000"/>
              <a:gd name="connsiteX11593" fmla="*/ 3830020 w 12192000"/>
              <a:gd name="connsiteY11593" fmla="*/ 367188 h 6858000"/>
              <a:gd name="connsiteX11594" fmla="*/ 3825590 w 12192000"/>
              <a:gd name="connsiteY11594" fmla="*/ 363951 h 6858000"/>
              <a:gd name="connsiteX11595" fmla="*/ 3824852 w 12192000"/>
              <a:gd name="connsiteY11595" fmla="*/ 349381 h 6858000"/>
              <a:gd name="connsiteX11596" fmla="*/ 3831496 w 12192000"/>
              <a:gd name="connsiteY11596" fmla="*/ 344120 h 6858000"/>
              <a:gd name="connsiteX11597" fmla="*/ 3831496 w 12192000"/>
              <a:gd name="connsiteY11597" fmla="*/ 341287 h 6858000"/>
              <a:gd name="connsiteX11598" fmla="*/ 3825590 w 12192000"/>
              <a:gd name="connsiteY11598" fmla="*/ 340477 h 6858000"/>
              <a:gd name="connsiteX11599" fmla="*/ 3820422 w 12192000"/>
              <a:gd name="connsiteY11599" fmla="*/ 345334 h 6858000"/>
              <a:gd name="connsiteX11600" fmla="*/ 3815993 w 12192000"/>
              <a:gd name="connsiteY11600" fmla="*/ 345739 h 6858000"/>
              <a:gd name="connsiteX11601" fmla="*/ 3810825 w 12192000"/>
              <a:gd name="connsiteY11601" fmla="*/ 340073 h 6858000"/>
              <a:gd name="connsiteX11602" fmla="*/ 3808611 w 12192000"/>
              <a:gd name="connsiteY11602" fmla="*/ 343715 h 6858000"/>
              <a:gd name="connsiteX11603" fmla="*/ 3796799 w 12192000"/>
              <a:gd name="connsiteY11603" fmla="*/ 354238 h 6858000"/>
              <a:gd name="connsiteX11604" fmla="*/ 3790154 w 12192000"/>
              <a:gd name="connsiteY11604" fmla="*/ 357071 h 6858000"/>
              <a:gd name="connsiteX11605" fmla="*/ 3787201 w 12192000"/>
              <a:gd name="connsiteY11605" fmla="*/ 355047 h 6858000"/>
              <a:gd name="connsiteX11606" fmla="*/ 3787940 w 12192000"/>
              <a:gd name="connsiteY11606" fmla="*/ 350595 h 6858000"/>
              <a:gd name="connsiteX11607" fmla="*/ 3792369 w 12192000"/>
              <a:gd name="connsiteY11607" fmla="*/ 346953 h 6858000"/>
              <a:gd name="connsiteX11608" fmla="*/ 3791631 w 12192000"/>
              <a:gd name="connsiteY11608" fmla="*/ 345739 h 6858000"/>
              <a:gd name="connsiteX11609" fmla="*/ 3785725 w 12192000"/>
              <a:gd name="connsiteY11609" fmla="*/ 348572 h 6858000"/>
              <a:gd name="connsiteX11610" fmla="*/ 3781296 w 12192000"/>
              <a:gd name="connsiteY11610" fmla="*/ 354238 h 6858000"/>
              <a:gd name="connsiteX11611" fmla="*/ 3777604 w 12192000"/>
              <a:gd name="connsiteY11611" fmla="*/ 355452 h 6858000"/>
              <a:gd name="connsiteX11612" fmla="*/ 3766531 w 12192000"/>
              <a:gd name="connsiteY11612" fmla="*/ 364760 h 6858000"/>
              <a:gd name="connsiteX11613" fmla="*/ 3761363 w 12192000"/>
              <a:gd name="connsiteY11613" fmla="*/ 366379 h 6858000"/>
              <a:gd name="connsiteX11614" fmla="*/ 3753981 w 12192000"/>
              <a:gd name="connsiteY11614" fmla="*/ 378925 h 6858000"/>
              <a:gd name="connsiteX11615" fmla="*/ 3750289 w 12192000"/>
              <a:gd name="connsiteY11615" fmla="*/ 378925 h 6858000"/>
              <a:gd name="connsiteX11616" fmla="*/ 3747336 w 12192000"/>
              <a:gd name="connsiteY11616" fmla="*/ 368403 h 6858000"/>
              <a:gd name="connsiteX11617" fmla="*/ 3748813 w 12192000"/>
              <a:gd name="connsiteY11617" fmla="*/ 360308 h 6858000"/>
              <a:gd name="connsiteX11618" fmla="*/ 3752504 w 12192000"/>
              <a:gd name="connsiteY11618" fmla="*/ 355452 h 6858000"/>
              <a:gd name="connsiteX11619" fmla="*/ 3746598 w 12192000"/>
              <a:gd name="connsiteY11619" fmla="*/ 350595 h 6858000"/>
              <a:gd name="connsiteX11620" fmla="*/ 3748075 w 12192000"/>
              <a:gd name="connsiteY11620" fmla="*/ 344120 h 6858000"/>
              <a:gd name="connsiteX11621" fmla="*/ 3748813 w 12192000"/>
              <a:gd name="connsiteY11621" fmla="*/ 338858 h 6858000"/>
              <a:gd name="connsiteX11622" fmla="*/ 3755457 w 12192000"/>
              <a:gd name="connsiteY11622" fmla="*/ 335621 h 6858000"/>
              <a:gd name="connsiteX11623" fmla="*/ 3769484 w 12192000"/>
              <a:gd name="connsiteY11623" fmla="*/ 331574 h 6858000"/>
              <a:gd name="connsiteX11624" fmla="*/ 3776128 w 12192000"/>
              <a:gd name="connsiteY11624" fmla="*/ 331978 h 6858000"/>
              <a:gd name="connsiteX11625" fmla="*/ 3784249 w 12192000"/>
              <a:gd name="connsiteY11625" fmla="*/ 325098 h 6858000"/>
              <a:gd name="connsiteX11626" fmla="*/ 3787201 w 12192000"/>
              <a:gd name="connsiteY11626" fmla="*/ 323479 h 6858000"/>
              <a:gd name="connsiteX11627" fmla="*/ 3783510 w 12192000"/>
              <a:gd name="connsiteY11627" fmla="*/ 319837 h 6858000"/>
              <a:gd name="connsiteX11628" fmla="*/ 3778343 w 12192000"/>
              <a:gd name="connsiteY11628" fmla="*/ 319837 h 6858000"/>
              <a:gd name="connsiteX11629" fmla="*/ 3773175 w 12192000"/>
              <a:gd name="connsiteY11629" fmla="*/ 323884 h 6858000"/>
              <a:gd name="connsiteX11630" fmla="*/ 3768007 w 12192000"/>
              <a:gd name="connsiteY11630" fmla="*/ 322265 h 6858000"/>
              <a:gd name="connsiteX11631" fmla="*/ 3765054 w 12192000"/>
              <a:gd name="connsiteY11631" fmla="*/ 327931 h 6858000"/>
              <a:gd name="connsiteX11632" fmla="*/ 3759148 w 12192000"/>
              <a:gd name="connsiteY11632" fmla="*/ 331978 h 6858000"/>
              <a:gd name="connsiteX11633" fmla="*/ 3752504 w 12192000"/>
              <a:gd name="connsiteY11633" fmla="*/ 331169 h 6858000"/>
              <a:gd name="connsiteX11634" fmla="*/ 3748813 w 12192000"/>
              <a:gd name="connsiteY11634" fmla="*/ 325098 h 6858000"/>
              <a:gd name="connsiteX11635" fmla="*/ 3748075 w 12192000"/>
              <a:gd name="connsiteY11635" fmla="*/ 313361 h 6858000"/>
              <a:gd name="connsiteX11636" fmla="*/ 3753981 w 12192000"/>
              <a:gd name="connsiteY11636" fmla="*/ 309314 h 6858000"/>
              <a:gd name="connsiteX11637" fmla="*/ 3755457 w 12192000"/>
              <a:gd name="connsiteY11637" fmla="*/ 303243 h 6858000"/>
              <a:gd name="connsiteX11638" fmla="*/ 3751766 w 12192000"/>
              <a:gd name="connsiteY11638" fmla="*/ 295554 h 6858000"/>
              <a:gd name="connsiteX11639" fmla="*/ 3748813 w 12192000"/>
              <a:gd name="connsiteY11639" fmla="*/ 295554 h 6858000"/>
              <a:gd name="connsiteX11640" fmla="*/ 3744383 w 12192000"/>
              <a:gd name="connsiteY11640" fmla="*/ 300410 h 6858000"/>
              <a:gd name="connsiteX11641" fmla="*/ 3739216 w 12192000"/>
              <a:gd name="connsiteY11641" fmla="*/ 299601 h 6858000"/>
              <a:gd name="connsiteX11642" fmla="*/ 3737739 w 12192000"/>
              <a:gd name="connsiteY11642" fmla="*/ 293935 h 6858000"/>
              <a:gd name="connsiteX11643" fmla="*/ 3743645 w 12192000"/>
              <a:gd name="connsiteY11643" fmla="*/ 288269 h 6858000"/>
              <a:gd name="connsiteX11644" fmla="*/ 3753242 w 12192000"/>
              <a:gd name="connsiteY11644" fmla="*/ 287864 h 6858000"/>
              <a:gd name="connsiteX11645" fmla="*/ 3759148 w 12192000"/>
              <a:gd name="connsiteY11645" fmla="*/ 283008 h 6858000"/>
              <a:gd name="connsiteX11646" fmla="*/ 3770960 w 12192000"/>
              <a:gd name="connsiteY11646" fmla="*/ 280579 h 6858000"/>
              <a:gd name="connsiteX11647" fmla="*/ 3776128 w 12192000"/>
              <a:gd name="connsiteY11647" fmla="*/ 276128 h 6858000"/>
              <a:gd name="connsiteX11648" fmla="*/ 3781296 w 12192000"/>
              <a:gd name="connsiteY11648" fmla="*/ 274104 h 6858000"/>
              <a:gd name="connsiteX11649" fmla="*/ 3783510 w 12192000"/>
              <a:gd name="connsiteY11649" fmla="*/ 266010 h 6858000"/>
              <a:gd name="connsiteX11650" fmla="*/ 3787201 w 12192000"/>
              <a:gd name="connsiteY11650" fmla="*/ 264796 h 6858000"/>
              <a:gd name="connsiteX11651" fmla="*/ 3790154 w 12192000"/>
              <a:gd name="connsiteY11651" fmla="*/ 268033 h 6858000"/>
              <a:gd name="connsiteX11652" fmla="*/ 3794584 w 12192000"/>
              <a:gd name="connsiteY11652" fmla="*/ 264391 h 6858000"/>
              <a:gd name="connsiteX11653" fmla="*/ 3810087 w 12192000"/>
              <a:gd name="connsiteY11653" fmla="*/ 263581 h 6858000"/>
              <a:gd name="connsiteX11654" fmla="*/ 3814517 w 12192000"/>
              <a:gd name="connsiteY11654" fmla="*/ 266414 h 6858000"/>
              <a:gd name="connsiteX11655" fmla="*/ 3821161 w 12192000"/>
              <a:gd name="connsiteY11655" fmla="*/ 266010 h 6858000"/>
              <a:gd name="connsiteX11656" fmla="*/ 3818946 w 12192000"/>
              <a:gd name="connsiteY11656" fmla="*/ 261153 h 6858000"/>
              <a:gd name="connsiteX11657" fmla="*/ 3810825 w 12192000"/>
              <a:gd name="connsiteY11657" fmla="*/ 259130 h 6858000"/>
              <a:gd name="connsiteX11658" fmla="*/ 3808611 w 12192000"/>
              <a:gd name="connsiteY11658" fmla="*/ 253464 h 6858000"/>
              <a:gd name="connsiteX11659" fmla="*/ 3803443 w 12192000"/>
              <a:gd name="connsiteY11659" fmla="*/ 252654 h 6858000"/>
              <a:gd name="connsiteX11660" fmla="*/ 3784249 w 12192000"/>
              <a:gd name="connsiteY11660" fmla="*/ 262367 h 6858000"/>
              <a:gd name="connsiteX11661" fmla="*/ 3778343 w 12192000"/>
              <a:gd name="connsiteY11661" fmla="*/ 261963 h 6858000"/>
              <a:gd name="connsiteX11662" fmla="*/ 3773913 w 12192000"/>
              <a:gd name="connsiteY11662" fmla="*/ 265200 h 6858000"/>
              <a:gd name="connsiteX11663" fmla="*/ 3771698 w 12192000"/>
              <a:gd name="connsiteY11663" fmla="*/ 271676 h 6858000"/>
              <a:gd name="connsiteX11664" fmla="*/ 3766531 w 12192000"/>
              <a:gd name="connsiteY11664" fmla="*/ 275318 h 6858000"/>
              <a:gd name="connsiteX11665" fmla="*/ 3758410 w 12192000"/>
              <a:gd name="connsiteY11665" fmla="*/ 276937 h 6858000"/>
              <a:gd name="connsiteX11666" fmla="*/ 3751766 w 12192000"/>
              <a:gd name="connsiteY11666" fmla="*/ 283817 h 6858000"/>
              <a:gd name="connsiteX11667" fmla="*/ 3748075 w 12192000"/>
              <a:gd name="connsiteY11667" fmla="*/ 283817 h 6858000"/>
              <a:gd name="connsiteX11668" fmla="*/ 3745860 w 12192000"/>
              <a:gd name="connsiteY11668" fmla="*/ 279770 h 6858000"/>
              <a:gd name="connsiteX11669" fmla="*/ 3747336 w 12192000"/>
              <a:gd name="connsiteY11669" fmla="*/ 275318 h 6858000"/>
              <a:gd name="connsiteX11670" fmla="*/ 3741430 w 12192000"/>
              <a:gd name="connsiteY11670" fmla="*/ 273699 h 6858000"/>
              <a:gd name="connsiteX11671" fmla="*/ 3742169 w 12192000"/>
              <a:gd name="connsiteY11671" fmla="*/ 270057 h 6858000"/>
              <a:gd name="connsiteX11672" fmla="*/ 3748813 w 12192000"/>
              <a:gd name="connsiteY11672" fmla="*/ 263581 h 6858000"/>
              <a:gd name="connsiteX11673" fmla="*/ 3740692 w 12192000"/>
              <a:gd name="connsiteY11673" fmla="*/ 259130 h 6858000"/>
              <a:gd name="connsiteX11674" fmla="*/ 3736263 w 12192000"/>
              <a:gd name="connsiteY11674" fmla="*/ 259130 h 6858000"/>
              <a:gd name="connsiteX11675" fmla="*/ 3729618 w 12192000"/>
              <a:gd name="connsiteY11675" fmla="*/ 254273 h 6858000"/>
              <a:gd name="connsiteX11676" fmla="*/ 3730357 w 12192000"/>
              <a:gd name="connsiteY11676" fmla="*/ 251440 h 6858000"/>
              <a:gd name="connsiteX11677" fmla="*/ 3742169 w 12192000"/>
              <a:gd name="connsiteY11677" fmla="*/ 247393 h 6858000"/>
              <a:gd name="connsiteX11678" fmla="*/ 3747336 w 12192000"/>
              <a:gd name="connsiteY11678" fmla="*/ 242132 h 6858000"/>
              <a:gd name="connsiteX11679" fmla="*/ 3751766 w 12192000"/>
              <a:gd name="connsiteY11679" fmla="*/ 240917 h 6858000"/>
              <a:gd name="connsiteX11680" fmla="*/ 3755457 w 12192000"/>
              <a:gd name="connsiteY11680" fmla="*/ 244560 h 6858000"/>
              <a:gd name="connsiteX11681" fmla="*/ 3763578 w 12192000"/>
              <a:gd name="connsiteY11681" fmla="*/ 245369 h 6858000"/>
              <a:gd name="connsiteX11682" fmla="*/ 3771698 w 12192000"/>
              <a:gd name="connsiteY11682" fmla="*/ 242536 h 6858000"/>
              <a:gd name="connsiteX11683" fmla="*/ 3779081 w 12192000"/>
              <a:gd name="connsiteY11683" fmla="*/ 237275 h 6858000"/>
              <a:gd name="connsiteX11684" fmla="*/ 3785725 w 12192000"/>
              <a:gd name="connsiteY11684" fmla="*/ 237680 h 6858000"/>
              <a:gd name="connsiteX11685" fmla="*/ 3787940 w 12192000"/>
              <a:gd name="connsiteY11685" fmla="*/ 232418 h 6858000"/>
              <a:gd name="connsiteX11686" fmla="*/ 3785725 w 12192000"/>
              <a:gd name="connsiteY11686" fmla="*/ 230395 h 6858000"/>
              <a:gd name="connsiteX11687" fmla="*/ 3779081 w 12192000"/>
              <a:gd name="connsiteY11687" fmla="*/ 229585 h 6858000"/>
              <a:gd name="connsiteX11688" fmla="*/ 3769484 w 12192000"/>
              <a:gd name="connsiteY11688" fmla="*/ 234847 h 6858000"/>
              <a:gd name="connsiteX11689" fmla="*/ 3762839 w 12192000"/>
              <a:gd name="connsiteY11689" fmla="*/ 238894 h 6858000"/>
              <a:gd name="connsiteX11690" fmla="*/ 3759148 w 12192000"/>
              <a:gd name="connsiteY11690" fmla="*/ 238489 h 6858000"/>
              <a:gd name="connsiteX11691" fmla="*/ 3752504 w 12192000"/>
              <a:gd name="connsiteY11691" fmla="*/ 232014 h 6858000"/>
              <a:gd name="connsiteX11692" fmla="*/ 3748813 w 12192000"/>
              <a:gd name="connsiteY11692" fmla="*/ 232014 h 6858000"/>
              <a:gd name="connsiteX11693" fmla="*/ 3745122 w 12192000"/>
              <a:gd name="connsiteY11693" fmla="*/ 236466 h 6858000"/>
              <a:gd name="connsiteX11694" fmla="*/ 3734786 w 12192000"/>
              <a:gd name="connsiteY11694" fmla="*/ 241727 h 6858000"/>
              <a:gd name="connsiteX11695" fmla="*/ 3735524 w 12192000"/>
              <a:gd name="connsiteY11695" fmla="*/ 237680 h 6858000"/>
              <a:gd name="connsiteX11696" fmla="*/ 3730357 w 12192000"/>
              <a:gd name="connsiteY11696" fmla="*/ 236466 h 6858000"/>
              <a:gd name="connsiteX11697" fmla="*/ 3725927 w 12192000"/>
              <a:gd name="connsiteY11697" fmla="*/ 238084 h 6858000"/>
              <a:gd name="connsiteX11698" fmla="*/ 3719283 w 12192000"/>
              <a:gd name="connsiteY11698" fmla="*/ 237275 h 6858000"/>
              <a:gd name="connsiteX11699" fmla="*/ 3721498 w 12192000"/>
              <a:gd name="connsiteY11699" fmla="*/ 234442 h 6858000"/>
              <a:gd name="connsiteX11700" fmla="*/ 3727404 w 12192000"/>
              <a:gd name="connsiteY11700" fmla="*/ 232418 h 6858000"/>
              <a:gd name="connsiteX11701" fmla="*/ 3741430 w 12192000"/>
              <a:gd name="connsiteY11701" fmla="*/ 228371 h 6858000"/>
              <a:gd name="connsiteX11702" fmla="*/ 3754719 w 12192000"/>
              <a:gd name="connsiteY11702" fmla="*/ 220277 h 6858000"/>
              <a:gd name="connsiteX11703" fmla="*/ 3762101 w 12192000"/>
              <a:gd name="connsiteY11703" fmla="*/ 217849 h 6858000"/>
              <a:gd name="connsiteX11704" fmla="*/ 3776128 w 12192000"/>
              <a:gd name="connsiteY11704" fmla="*/ 215420 h 6858000"/>
              <a:gd name="connsiteX11705" fmla="*/ 3783510 w 12192000"/>
              <a:gd name="connsiteY11705" fmla="*/ 207326 h 6858000"/>
              <a:gd name="connsiteX11706" fmla="*/ 3799752 w 12192000"/>
              <a:gd name="connsiteY11706" fmla="*/ 191138 h 6858000"/>
              <a:gd name="connsiteX11707" fmla="*/ 3815255 w 12192000"/>
              <a:gd name="connsiteY11707" fmla="*/ 184257 h 6858000"/>
              <a:gd name="connsiteX11708" fmla="*/ 3827805 w 12192000"/>
              <a:gd name="connsiteY11708" fmla="*/ 179806 h 6858000"/>
              <a:gd name="connsiteX11709" fmla="*/ 3834449 w 12192000"/>
              <a:gd name="connsiteY11709" fmla="*/ 179806 h 6858000"/>
              <a:gd name="connsiteX11710" fmla="*/ 3838879 w 12192000"/>
              <a:gd name="connsiteY11710" fmla="*/ 176568 h 6858000"/>
              <a:gd name="connsiteX11711" fmla="*/ 3838140 w 12192000"/>
              <a:gd name="connsiteY11711" fmla="*/ 173330 h 6858000"/>
              <a:gd name="connsiteX11712" fmla="*/ 3831496 w 12192000"/>
              <a:gd name="connsiteY11712" fmla="*/ 171307 h 6858000"/>
              <a:gd name="connsiteX11713" fmla="*/ 3819684 w 12192000"/>
              <a:gd name="connsiteY11713" fmla="*/ 174544 h 6858000"/>
              <a:gd name="connsiteX11714" fmla="*/ 3794584 w 12192000"/>
              <a:gd name="connsiteY11714" fmla="*/ 185471 h 6858000"/>
              <a:gd name="connsiteX11715" fmla="*/ 3783510 w 12192000"/>
              <a:gd name="connsiteY11715" fmla="*/ 195994 h 6858000"/>
              <a:gd name="connsiteX11716" fmla="*/ 3776128 w 12192000"/>
              <a:gd name="connsiteY11716" fmla="*/ 206517 h 6858000"/>
              <a:gd name="connsiteX11717" fmla="*/ 3766531 w 12192000"/>
              <a:gd name="connsiteY11717" fmla="*/ 210564 h 6858000"/>
              <a:gd name="connsiteX11718" fmla="*/ 3750289 w 12192000"/>
              <a:gd name="connsiteY11718" fmla="*/ 214206 h 6858000"/>
              <a:gd name="connsiteX11719" fmla="*/ 3745122 w 12192000"/>
              <a:gd name="connsiteY11719" fmla="*/ 217444 h 6858000"/>
              <a:gd name="connsiteX11720" fmla="*/ 3725189 w 12192000"/>
              <a:gd name="connsiteY11720" fmla="*/ 225134 h 6858000"/>
              <a:gd name="connsiteX11721" fmla="*/ 3718545 w 12192000"/>
              <a:gd name="connsiteY11721" fmla="*/ 225134 h 6858000"/>
              <a:gd name="connsiteX11722" fmla="*/ 3717068 w 12192000"/>
              <a:gd name="connsiteY11722" fmla="*/ 221086 h 6858000"/>
              <a:gd name="connsiteX11723" fmla="*/ 3720021 w 12192000"/>
              <a:gd name="connsiteY11723" fmla="*/ 217039 h 6858000"/>
              <a:gd name="connsiteX11724" fmla="*/ 3719283 w 12192000"/>
              <a:gd name="connsiteY11724" fmla="*/ 201255 h 6858000"/>
              <a:gd name="connsiteX11725" fmla="*/ 3724451 w 12192000"/>
              <a:gd name="connsiteY11725" fmla="*/ 195185 h 6858000"/>
              <a:gd name="connsiteX11726" fmla="*/ 3729618 w 12192000"/>
              <a:gd name="connsiteY11726" fmla="*/ 195185 h 6858000"/>
              <a:gd name="connsiteX11727" fmla="*/ 3737739 w 12192000"/>
              <a:gd name="connsiteY11727" fmla="*/ 200041 h 6858000"/>
              <a:gd name="connsiteX11728" fmla="*/ 3742907 w 12192000"/>
              <a:gd name="connsiteY11728" fmla="*/ 198422 h 6858000"/>
              <a:gd name="connsiteX11729" fmla="*/ 3753981 w 12192000"/>
              <a:gd name="connsiteY11729" fmla="*/ 198422 h 6858000"/>
              <a:gd name="connsiteX11730" fmla="*/ 3762839 w 12192000"/>
              <a:gd name="connsiteY11730" fmla="*/ 197613 h 6858000"/>
              <a:gd name="connsiteX11731" fmla="*/ 3760625 w 12192000"/>
              <a:gd name="connsiteY11731" fmla="*/ 194375 h 6858000"/>
              <a:gd name="connsiteX11732" fmla="*/ 3753981 w 12192000"/>
              <a:gd name="connsiteY11732" fmla="*/ 190733 h 6858000"/>
              <a:gd name="connsiteX11733" fmla="*/ 3745860 w 12192000"/>
              <a:gd name="connsiteY11733" fmla="*/ 190733 h 6858000"/>
              <a:gd name="connsiteX11734" fmla="*/ 3739954 w 12192000"/>
              <a:gd name="connsiteY11734" fmla="*/ 193566 h 6858000"/>
              <a:gd name="connsiteX11735" fmla="*/ 3734786 w 12192000"/>
              <a:gd name="connsiteY11735" fmla="*/ 192352 h 6858000"/>
              <a:gd name="connsiteX11736" fmla="*/ 3731833 w 12192000"/>
              <a:gd name="connsiteY11736" fmla="*/ 186281 h 6858000"/>
              <a:gd name="connsiteX11737" fmla="*/ 3732571 w 12192000"/>
              <a:gd name="connsiteY11737" fmla="*/ 181829 h 6858000"/>
              <a:gd name="connsiteX11738" fmla="*/ 3741430 w 12192000"/>
              <a:gd name="connsiteY11738" fmla="*/ 180615 h 6858000"/>
              <a:gd name="connsiteX11739" fmla="*/ 3750289 w 12192000"/>
              <a:gd name="connsiteY11739" fmla="*/ 185471 h 6858000"/>
              <a:gd name="connsiteX11740" fmla="*/ 3757672 w 12192000"/>
              <a:gd name="connsiteY11740" fmla="*/ 186281 h 6858000"/>
              <a:gd name="connsiteX11741" fmla="*/ 3767269 w 12192000"/>
              <a:gd name="connsiteY11741" fmla="*/ 182234 h 6858000"/>
              <a:gd name="connsiteX11742" fmla="*/ 3765792 w 12192000"/>
              <a:gd name="connsiteY11742" fmla="*/ 179806 h 6858000"/>
              <a:gd name="connsiteX11743" fmla="*/ 3759148 w 12192000"/>
              <a:gd name="connsiteY11743" fmla="*/ 177782 h 6858000"/>
              <a:gd name="connsiteX11744" fmla="*/ 3755457 w 12192000"/>
              <a:gd name="connsiteY11744" fmla="*/ 178591 h 6858000"/>
              <a:gd name="connsiteX11745" fmla="*/ 3752504 w 12192000"/>
              <a:gd name="connsiteY11745" fmla="*/ 176568 h 6858000"/>
              <a:gd name="connsiteX11746" fmla="*/ 3753242 w 12192000"/>
              <a:gd name="connsiteY11746" fmla="*/ 172116 h 6858000"/>
              <a:gd name="connsiteX11747" fmla="*/ 3762101 w 12192000"/>
              <a:gd name="connsiteY11747" fmla="*/ 170092 h 6858000"/>
              <a:gd name="connsiteX11748" fmla="*/ 3765054 w 12192000"/>
              <a:gd name="connsiteY11748" fmla="*/ 171711 h 6858000"/>
              <a:gd name="connsiteX11749" fmla="*/ 3768007 w 12192000"/>
              <a:gd name="connsiteY11749" fmla="*/ 169688 h 6858000"/>
              <a:gd name="connsiteX11750" fmla="*/ 3775390 w 12192000"/>
              <a:gd name="connsiteY11750" fmla="*/ 172521 h 6858000"/>
              <a:gd name="connsiteX11751" fmla="*/ 3779081 w 12192000"/>
              <a:gd name="connsiteY11751" fmla="*/ 170497 h 6858000"/>
              <a:gd name="connsiteX11752" fmla="*/ 3777604 w 12192000"/>
              <a:gd name="connsiteY11752" fmla="*/ 164426 h 6858000"/>
              <a:gd name="connsiteX11753" fmla="*/ 3777604 w 12192000"/>
              <a:gd name="connsiteY11753" fmla="*/ 158760 h 6858000"/>
              <a:gd name="connsiteX11754" fmla="*/ 3776128 w 12192000"/>
              <a:gd name="connsiteY11754" fmla="*/ 157142 h 6858000"/>
              <a:gd name="connsiteX11755" fmla="*/ 3770222 w 12192000"/>
              <a:gd name="connsiteY11755" fmla="*/ 156737 h 6858000"/>
              <a:gd name="connsiteX11756" fmla="*/ 3766531 w 12192000"/>
              <a:gd name="connsiteY11756" fmla="*/ 159975 h 6858000"/>
              <a:gd name="connsiteX11757" fmla="*/ 3759148 w 12192000"/>
              <a:gd name="connsiteY11757" fmla="*/ 160784 h 6858000"/>
              <a:gd name="connsiteX11758" fmla="*/ 3737001 w 12192000"/>
              <a:gd name="connsiteY11758" fmla="*/ 154713 h 6858000"/>
              <a:gd name="connsiteX11759" fmla="*/ 3728142 w 12192000"/>
              <a:gd name="connsiteY11759" fmla="*/ 153904 h 6858000"/>
              <a:gd name="connsiteX11760" fmla="*/ 3723713 w 12192000"/>
              <a:gd name="connsiteY11760" fmla="*/ 149857 h 6858000"/>
              <a:gd name="connsiteX11761" fmla="*/ 3723713 w 12192000"/>
              <a:gd name="connsiteY11761" fmla="*/ 147024 h 6858000"/>
              <a:gd name="connsiteX11762" fmla="*/ 3733310 w 12192000"/>
              <a:gd name="connsiteY11762" fmla="*/ 147024 h 6858000"/>
              <a:gd name="connsiteX11763" fmla="*/ 3739954 w 12192000"/>
              <a:gd name="connsiteY11763" fmla="*/ 149047 h 6858000"/>
              <a:gd name="connsiteX11764" fmla="*/ 3743645 w 12192000"/>
              <a:gd name="connsiteY11764" fmla="*/ 147024 h 6858000"/>
              <a:gd name="connsiteX11765" fmla="*/ 3740692 w 12192000"/>
              <a:gd name="connsiteY11765" fmla="*/ 144595 h 6858000"/>
              <a:gd name="connsiteX11766" fmla="*/ 3732571 w 12192000"/>
              <a:gd name="connsiteY11766" fmla="*/ 144595 h 6858000"/>
              <a:gd name="connsiteX11767" fmla="*/ 3729618 w 12192000"/>
              <a:gd name="connsiteY11767" fmla="*/ 141358 h 6858000"/>
              <a:gd name="connsiteX11768" fmla="*/ 3730357 w 12192000"/>
              <a:gd name="connsiteY11768" fmla="*/ 137310 h 6858000"/>
              <a:gd name="connsiteX11769" fmla="*/ 3743645 w 12192000"/>
              <a:gd name="connsiteY11769" fmla="*/ 136906 h 6858000"/>
              <a:gd name="connsiteX11770" fmla="*/ 3746598 w 12192000"/>
              <a:gd name="connsiteY11770" fmla="*/ 134073 h 6858000"/>
              <a:gd name="connsiteX11771" fmla="*/ 3756195 w 12192000"/>
              <a:gd name="connsiteY11771" fmla="*/ 134073 h 6858000"/>
              <a:gd name="connsiteX11772" fmla="*/ 3788678 w 12192000"/>
              <a:gd name="connsiteY11772" fmla="*/ 135692 h 6858000"/>
              <a:gd name="connsiteX11773" fmla="*/ 3795322 w 12192000"/>
              <a:gd name="connsiteY11773" fmla="*/ 133668 h 6858000"/>
              <a:gd name="connsiteX11774" fmla="*/ 3807134 w 12192000"/>
              <a:gd name="connsiteY11774" fmla="*/ 135287 h 6858000"/>
              <a:gd name="connsiteX11775" fmla="*/ 3811564 w 12192000"/>
              <a:gd name="connsiteY11775" fmla="*/ 133668 h 6858000"/>
              <a:gd name="connsiteX11776" fmla="*/ 3810825 w 12192000"/>
              <a:gd name="connsiteY11776" fmla="*/ 129621 h 6858000"/>
              <a:gd name="connsiteX11777" fmla="*/ 3799013 w 12192000"/>
              <a:gd name="connsiteY11777" fmla="*/ 125169 h 6858000"/>
              <a:gd name="connsiteX11778" fmla="*/ 3784249 w 12192000"/>
              <a:gd name="connsiteY11778" fmla="*/ 124764 h 6858000"/>
              <a:gd name="connsiteX11779" fmla="*/ 3767269 w 12192000"/>
              <a:gd name="connsiteY11779" fmla="*/ 128812 h 6858000"/>
              <a:gd name="connsiteX11780" fmla="*/ 3757672 w 12192000"/>
              <a:gd name="connsiteY11780" fmla="*/ 129216 h 6858000"/>
              <a:gd name="connsiteX11781" fmla="*/ 3756195 w 12192000"/>
              <a:gd name="connsiteY11781" fmla="*/ 127193 h 6858000"/>
              <a:gd name="connsiteX11782" fmla="*/ 3751028 w 12192000"/>
              <a:gd name="connsiteY11782" fmla="*/ 125574 h 6858000"/>
              <a:gd name="connsiteX11783" fmla="*/ 3740692 w 12192000"/>
              <a:gd name="connsiteY11783" fmla="*/ 128002 h 6858000"/>
              <a:gd name="connsiteX11784" fmla="*/ 3734048 w 12192000"/>
              <a:gd name="connsiteY11784" fmla="*/ 132454 h 6858000"/>
              <a:gd name="connsiteX11785" fmla="*/ 3731833 w 12192000"/>
              <a:gd name="connsiteY11785" fmla="*/ 130835 h 6858000"/>
              <a:gd name="connsiteX11786" fmla="*/ 3732571 w 12192000"/>
              <a:gd name="connsiteY11786" fmla="*/ 124360 h 6858000"/>
              <a:gd name="connsiteX11787" fmla="*/ 3737739 w 12192000"/>
              <a:gd name="connsiteY11787" fmla="*/ 116670 h 6858000"/>
              <a:gd name="connsiteX11788" fmla="*/ 3746598 w 12192000"/>
              <a:gd name="connsiteY11788" fmla="*/ 113028 h 6858000"/>
              <a:gd name="connsiteX11789" fmla="*/ 3753242 w 12192000"/>
              <a:gd name="connsiteY11789" fmla="*/ 108981 h 6858000"/>
              <a:gd name="connsiteX11790" fmla="*/ 3762101 w 12192000"/>
              <a:gd name="connsiteY11790" fmla="*/ 104933 h 6858000"/>
              <a:gd name="connsiteX11791" fmla="*/ 3765792 w 12192000"/>
              <a:gd name="connsiteY11791" fmla="*/ 97649 h 6858000"/>
              <a:gd name="connsiteX11792" fmla="*/ 3773913 w 12192000"/>
              <a:gd name="connsiteY11792" fmla="*/ 91983 h 6858000"/>
              <a:gd name="connsiteX11793" fmla="*/ 3779081 w 12192000"/>
              <a:gd name="connsiteY11793" fmla="*/ 91173 h 6858000"/>
              <a:gd name="connsiteX11794" fmla="*/ 3782034 w 12192000"/>
              <a:gd name="connsiteY11794" fmla="*/ 94006 h 6858000"/>
              <a:gd name="connsiteX11795" fmla="*/ 3790154 w 12192000"/>
              <a:gd name="connsiteY11795" fmla="*/ 93601 h 6858000"/>
              <a:gd name="connsiteX11796" fmla="*/ 3796060 w 12192000"/>
              <a:gd name="connsiteY11796" fmla="*/ 91578 h 6858000"/>
              <a:gd name="connsiteX11797" fmla="*/ 3801966 w 12192000"/>
              <a:gd name="connsiteY11797" fmla="*/ 91578 h 6858000"/>
              <a:gd name="connsiteX11798" fmla="*/ 3804181 w 12192000"/>
              <a:gd name="connsiteY11798" fmla="*/ 94006 h 6858000"/>
              <a:gd name="connsiteX11799" fmla="*/ 3814517 w 12192000"/>
              <a:gd name="connsiteY11799" fmla="*/ 97649 h 6858000"/>
              <a:gd name="connsiteX11800" fmla="*/ 3824114 w 12192000"/>
              <a:gd name="connsiteY11800" fmla="*/ 105338 h 6858000"/>
              <a:gd name="connsiteX11801" fmla="*/ 3832973 w 12192000"/>
              <a:gd name="connsiteY11801" fmla="*/ 104529 h 6858000"/>
              <a:gd name="connsiteX11802" fmla="*/ 3843308 w 12192000"/>
              <a:gd name="connsiteY11802" fmla="*/ 108171 h 6858000"/>
              <a:gd name="connsiteX11803" fmla="*/ 3853643 w 12192000"/>
              <a:gd name="connsiteY11803" fmla="*/ 117884 h 6858000"/>
              <a:gd name="connsiteX11804" fmla="*/ 3863241 w 12192000"/>
              <a:gd name="connsiteY11804" fmla="*/ 123145 h 6858000"/>
              <a:gd name="connsiteX11805" fmla="*/ 3877267 w 12192000"/>
              <a:gd name="connsiteY11805" fmla="*/ 127193 h 6858000"/>
              <a:gd name="connsiteX11806" fmla="*/ 3883173 w 12192000"/>
              <a:gd name="connsiteY11806" fmla="*/ 124360 h 6858000"/>
              <a:gd name="connsiteX11807" fmla="*/ 3887603 w 12192000"/>
              <a:gd name="connsiteY11807" fmla="*/ 124360 h 6858000"/>
              <a:gd name="connsiteX11808" fmla="*/ 3889079 w 12192000"/>
              <a:gd name="connsiteY11808" fmla="*/ 121931 h 6858000"/>
              <a:gd name="connsiteX11809" fmla="*/ 3887603 w 12192000"/>
              <a:gd name="connsiteY11809" fmla="*/ 117480 h 6858000"/>
              <a:gd name="connsiteX11810" fmla="*/ 3879482 w 12192000"/>
              <a:gd name="connsiteY11810" fmla="*/ 119098 h 6858000"/>
              <a:gd name="connsiteX11811" fmla="*/ 3875791 w 12192000"/>
              <a:gd name="connsiteY11811" fmla="*/ 122336 h 6858000"/>
              <a:gd name="connsiteX11812" fmla="*/ 3869147 w 12192000"/>
              <a:gd name="connsiteY11812" fmla="*/ 121122 h 6858000"/>
              <a:gd name="connsiteX11813" fmla="*/ 3858073 w 12192000"/>
              <a:gd name="connsiteY11813" fmla="*/ 114646 h 6858000"/>
              <a:gd name="connsiteX11814" fmla="*/ 3849214 w 12192000"/>
              <a:gd name="connsiteY11814" fmla="*/ 102100 h 6858000"/>
              <a:gd name="connsiteX11815" fmla="*/ 3849214 w 12192000"/>
              <a:gd name="connsiteY11815" fmla="*/ 98863 h 6858000"/>
              <a:gd name="connsiteX11816" fmla="*/ 3854382 w 12192000"/>
              <a:gd name="connsiteY11816" fmla="*/ 98458 h 6858000"/>
              <a:gd name="connsiteX11817" fmla="*/ 3869147 w 12192000"/>
              <a:gd name="connsiteY11817" fmla="*/ 98863 h 6858000"/>
              <a:gd name="connsiteX11818" fmla="*/ 3881697 w 12192000"/>
              <a:gd name="connsiteY11818" fmla="*/ 94411 h 6858000"/>
              <a:gd name="connsiteX11819" fmla="*/ 3886126 w 12192000"/>
              <a:gd name="connsiteY11819" fmla="*/ 89554 h 6858000"/>
              <a:gd name="connsiteX11820" fmla="*/ 3883911 w 12192000"/>
              <a:gd name="connsiteY11820" fmla="*/ 85507 h 6858000"/>
              <a:gd name="connsiteX11821" fmla="*/ 3872100 w 12192000"/>
              <a:gd name="connsiteY11821" fmla="*/ 83079 h 6858000"/>
              <a:gd name="connsiteX11822" fmla="*/ 3867670 w 12192000"/>
              <a:gd name="connsiteY11822" fmla="*/ 84293 h 6858000"/>
              <a:gd name="connsiteX11823" fmla="*/ 3866932 w 12192000"/>
              <a:gd name="connsiteY11823" fmla="*/ 87935 h 6858000"/>
              <a:gd name="connsiteX11824" fmla="*/ 3869885 w 12192000"/>
              <a:gd name="connsiteY11824" fmla="*/ 91173 h 6858000"/>
              <a:gd name="connsiteX11825" fmla="*/ 3867670 w 12192000"/>
              <a:gd name="connsiteY11825" fmla="*/ 92387 h 6858000"/>
              <a:gd name="connsiteX11826" fmla="*/ 3854382 w 12192000"/>
              <a:gd name="connsiteY11826" fmla="*/ 93197 h 6858000"/>
              <a:gd name="connsiteX11827" fmla="*/ 3849214 w 12192000"/>
              <a:gd name="connsiteY11827" fmla="*/ 89554 h 6858000"/>
              <a:gd name="connsiteX11828" fmla="*/ 3846999 w 12192000"/>
              <a:gd name="connsiteY11828" fmla="*/ 83888 h 6858000"/>
              <a:gd name="connsiteX11829" fmla="*/ 3852905 w 12192000"/>
              <a:gd name="connsiteY11829" fmla="*/ 81865 h 6858000"/>
              <a:gd name="connsiteX11830" fmla="*/ 3857335 w 12192000"/>
              <a:gd name="connsiteY11830" fmla="*/ 82674 h 6858000"/>
              <a:gd name="connsiteX11831" fmla="*/ 3859549 w 12192000"/>
              <a:gd name="connsiteY11831" fmla="*/ 79032 h 6858000"/>
              <a:gd name="connsiteX11832" fmla="*/ 3855120 w 12192000"/>
              <a:gd name="connsiteY11832" fmla="*/ 74175 h 6858000"/>
              <a:gd name="connsiteX11833" fmla="*/ 3849952 w 12192000"/>
              <a:gd name="connsiteY11833" fmla="*/ 74175 h 6858000"/>
              <a:gd name="connsiteX11834" fmla="*/ 3848476 w 12192000"/>
              <a:gd name="connsiteY11834" fmla="*/ 76199 h 6858000"/>
              <a:gd name="connsiteX11835" fmla="*/ 3842570 w 12192000"/>
              <a:gd name="connsiteY11835" fmla="*/ 75389 h 6858000"/>
              <a:gd name="connsiteX11836" fmla="*/ 3838140 w 12192000"/>
              <a:gd name="connsiteY11836" fmla="*/ 75389 h 6858000"/>
              <a:gd name="connsiteX11837" fmla="*/ 3838140 w 12192000"/>
              <a:gd name="connsiteY11837" fmla="*/ 79032 h 6858000"/>
              <a:gd name="connsiteX11838" fmla="*/ 3840355 w 12192000"/>
              <a:gd name="connsiteY11838" fmla="*/ 83888 h 6858000"/>
              <a:gd name="connsiteX11839" fmla="*/ 3840355 w 12192000"/>
              <a:gd name="connsiteY11839" fmla="*/ 89959 h 6858000"/>
              <a:gd name="connsiteX11840" fmla="*/ 3835187 w 12192000"/>
              <a:gd name="connsiteY11840" fmla="*/ 95625 h 6858000"/>
              <a:gd name="connsiteX11841" fmla="*/ 3827805 w 12192000"/>
              <a:gd name="connsiteY11841" fmla="*/ 99267 h 6858000"/>
              <a:gd name="connsiteX11842" fmla="*/ 3823375 w 12192000"/>
              <a:gd name="connsiteY11842" fmla="*/ 97244 h 6858000"/>
              <a:gd name="connsiteX11843" fmla="*/ 3813778 w 12192000"/>
              <a:gd name="connsiteY11843" fmla="*/ 86721 h 6858000"/>
              <a:gd name="connsiteX11844" fmla="*/ 3805658 w 12192000"/>
              <a:gd name="connsiteY11844" fmla="*/ 86721 h 6858000"/>
              <a:gd name="connsiteX11845" fmla="*/ 3800490 w 12192000"/>
              <a:gd name="connsiteY11845" fmla="*/ 83484 h 6858000"/>
              <a:gd name="connsiteX11846" fmla="*/ 3799752 w 12192000"/>
              <a:gd name="connsiteY11846" fmla="*/ 79032 h 6858000"/>
              <a:gd name="connsiteX11847" fmla="*/ 3796799 w 12192000"/>
              <a:gd name="connsiteY11847" fmla="*/ 79841 h 6858000"/>
              <a:gd name="connsiteX11848" fmla="*/ 3792369 w 12192000"/>
              <a:gd name="connsiteY11848" fmla="*/ 83888 h 6858000"/>
              <a:gd name="connsiteX11849" fmla="*/ 3780557 w 12192000"/>
              <a:gd name="connsiteY11849" fmla="*/ 85507 h 6858000"/>
              <a:gd name="connsiteX11850" fmla="*/ 3773175 w 12192000"/>
              <a:gd name="connsiteY11850" fmla="*/ 85912 h 6858000"/>
              <a:gd name="connsiteX11851" fmla="*/ 3766531 w 12192000"/>
              <a:gd name="connsiteY11851" fmla="*/ 90364 h 6858000"/>
              <a:gd name="connsiteX11852" fmla="*/ 3756933 w 12192000"/>
              <a:gd name="connsiteY11852" fmla="*/ 100481 h 6858000"/>
              <a:gd name="connsiteX11853" fmla="*/ 3750289 w 12192000"/>
              <a:gd name="connsiteY11853" fmla="*/ 102505 h 6858000"/>
              <a:gd name="connsiteX11854" fmla="*/ 3746598 w 12192000"/>
              <a:gd name="connsiteY11854" fmla="*/ 100481 h 6858000"/>
              <a:gd name="connsiteX11855" fmla="*/ 3746598 w 12192000"/>
              <a:gd name="connsiteY11855" fmla="*/ 96839 h 6858000"/>
              <a:gd name="connsiteX11856" fmla="*/ 3757672 w 12192000"/>
              <a:gd name="connsiteY11856" fmla="*/ 84698 h 6858000"/>
              <a:gd name="connsiteX11857" fmla="*/ 3762101 w 12192000"/>
              <a:gd name="connsiteY11857" fmla="*/ 83079 h 6858000"/>
              <a:gd name="connsiteX11858" fmla="*/ 3765792 w 12192000"/>
              <a:gd name="connsiteY11858" fmla="*/ 79436 h 6858000"/>
              <a:gd name="connsiteX11859" fmla="*/ 3765792 w 12192000"/>
              <a:gd name="connsiteY11859" fmla="*/ 76199 h 6858000"/>
              <a:gd name="connsiteX11860" fmla="*/ 3768745 w 12192000"/>
              <a:gd name="connsiteY11860" fmla="*/ 75389 h 6858000"/>
              <a:gd name="connsiteX11861" fmla="*/ 3773913 w 12192000"/>
              <a:gd name="connsiteY11861" fmla="*/ 70937 h 6858000"/>
              <a:gd name="connsiteX11862" fmla="*/ 3773913 w 12192000"/>
              <a:gd name="connsiteY11862" fmla="*/ 66486 h 6858000"/>
              <a:gd name="connsiteX11863" fmla="*/ 3776866 w 12192000"/>
              <a:gd name="connsiteY11863" fmla="*/ 61224 h 6858000"/>
              <a:gd name="connsiteX11864" fmla="*/ 3780557 w 12192000"/>
              <a:gd name="connsiteY11864" fmla="*/ 61629 h 6858000"/>
              <a:gd name="connsiteX11865" fmla="*/ 3788678 w 12192000"/>
              <a:gd name="connsiteY11865" fmla="*/ 66890 h 6858000"/>
              <a:gd name="connsiteX11866" fmla="*/ 3798275 w 12192000"/>
              <a:gd name="connsiteY11866" fmla="*/ 70937 h 6858000"/>
              <a:gd name="connsiteX11867" fmla="*/ 3812302 w 12192000"/>
              <a:gd name="connsiteY11867" fmla="*/ 70937 h 6858000"/>
              <a:gd name="connsiteX11868" fmla="*/ 3810825 w 12192000"/>
              <a:gd name="connsiteY11868" fmla="*/ 67700 h 6858000"/>
              <a:gd name="connsiteX11869" fmla="*/ 3804181 w 12192000"/>
              <a:gd name="connsiteY11869" fmla="*/ 66081 h 6858000"/>
              <a:gd name="connsiteX11870" fmla="*/ 3799752 w 12192000"/>
              <a:gd name="connsiteY11870" fmla="*/ 66486 h 6858000"/>
              <a:gd name="connsiteX11871" fmla="*/ 3793846 w 12192000"/>
              <a:gd name="connsiteY11871" fmla="*/ 62843 h 6858000"/>
              <a:gd name="connsiteX11872" fmla="*/ 3782034 w 12192000"/>
              <a:gd name="connsiteY11872" fmla="*/ 52320 h 6858000"/>
              <a:gd name="connsiteX11873" fmla="*/ 3779819 w 12192000"/>
              <a:gd name="connsiteY11873" fmla="*/ 45845 h 6858000"/>
              <a:gd name="connsiteX11874" fmla="*/ 3773913 w 12192000"/>
              <a:gd name="connsiteY11874" fmla="*/ 43417 h 6858000"/>
              <a:gd name="connsiteX11875" fmla="*/ 3773175 w 12192000"/>
              <a:gd name="connsiteY11875" fmla="*/ 39774 h 6858000"/>
              <a:gd name="connsiteX11876" fmla="*/ 3776866 w 12192000"/>
              <a:gd name="connsiteY11876" fmla="*/ 38155 h 6858000"/>
              <a:gd name="connsiteX11877" fmla="*/ 3787940 w 12192000"/>
              <a:gd name="connsiteY11877" fmla="*/ 41393 h 6858000"/>
              <a:gd name="connsiteX11878" fmla="*/ 3797537 w 12192000"/>
              <a:gd name="connsiteY11878" fmla="*/ 52320 h 6858000"/>
              <a:gd name="connsiteX11879" fmla="*/ 3806396 w 12192000"/>
              <a:gd name="connsiteY11879" fmla="*/ 60010 h 6858000"/>
              <a:gd name="connsiteX11880" fmla="*/ 3807872 w 12192000"/>
              <a:gd name="connsiteY11880" fmla="*/ 57582 h 6858000"/>
              <a:gd name="connsiteX11881" fmla="*/ 3804919 w 12192000"/>
              <a:gd name="connsiteY11881" fmla="*/ 51916 h 6858000"/>
              <a:gd name="connsiteX11882" fmla="*/ 3801966 w 12192000"/>
              <a:gd name="connsiteY11882" fmla="*/ 44226 h 6858000"/>
              <a:gd name="connsiteX11883" fmla="*/ 3804919 w 12192000"/>
              <a:gd name="connsiteY11883" fmla="*/ 45036 h 6858000"/>
              <a:gd name="connsiteX11884" fmla="*/ 3810087 w 12192000"/>
              <a:gd name="connsiteY11884" fmla="*/ 50702 h 6858000"/>
              <a:gd name="connsiteX11885" fmla="*/ 3813040 w 12192000"/>
              <a:gd name="connsiteY11885" fmla="*/ 56368 h 6858000"/>
              <a:gd name="connsiteX11886" fmla="*/ 3830020 w 12192000"/>
              <a:gd name="connsiteY11886" fmla="*/ 65676 h 6858000"/>
              <a:gd name="connsiteX11887" fmla="*/ 3836664 w 12192000"/>
              <a:gd name="connsiteY11887" fmla="*/ 64462 h 6858000"/>
              <a:gd name="connsiteX11888" fmla="*/ 3840355 w 12192000"/>
              <a:gd name="connsiteY11888" fmla="*/ 62438 h 6858000"/>
              <a:gd name="connsiteX11889" fmla="*/ 3849952 w 12192000"/>
              <a:gd name="connsiteY11889" fmla="*/ 62034 h 6858000"/>
              <a:gd name="connsiteX11890" fmla="*/ 3854382 w 12192000"/>
              <a:gd name="connsiteY11890" fmla="*/ 66081 h 6858000"/>
              <a:gd name="connsiteX11891" fmla="*/ 3864717 w 12192000"/>
              <a:gd name="connsiteY11891" fmla="*/ 72152 h 6858000"/>
              <a:gd name="connsiteX11892" fmla="*/ 3872838 w 12192000"/>
              <a:gd name="connsiteY11892" fmla="*/ 75389 h 6858000"/>
              <a:gd name="connsiteX11893" fmla="*/ 3874314 w 12192000"/>
              <a:gd name="connsiteY11893" fmla="*/ 77817 h 6858000"/>
              <a:gd name="connsiteX11894" fmla="*/ 3881697 w 12192000"/>
              <a:gd name="connsiteY11894" fmla="*/ 77817 h 6858000"/>
              <a:gd name="connsiteX11895" fmla="*/ 3880958 w 12192000"/>
              <a:gd name="connsiteY11895" fmla="*/ 74984 h 6858000"/>
              <a:gd name="connsiteX11896" fmla="*/ 3872838 w 12192000"/>
              <a:gd name="connsiteY11896" fmla="*/ 67700 h 6858000"/>
              <a:gd name="connsiteX11897" fmla="*/ 3852905 w 12192000"/>
              <a:gd name="connsiteY11897" fmla="*/ 53130 h 6858000"/>
              <a:gd name="connsiteX11898" fmla="*/ 3851429 w 12192000"/>
              <a:gd name="connsiteY11898" fmla="*/ 48678 h 6858000"/>
              <a:gd name="connsiteX11899" fmla="*/ 3852167 w 12192000"/>
              <a:gd name="connsiteY11899" fmla="*/ 45440 h 6858000"/>
              <a:gd name="connsiteX11900" fmla="*/ 3863241 w 12192000"/>
              <a:gd name="connsiteY11900" fmla="*/ 41798 h 6858000"/>
              <a:gd name="connsiteX11901" fmla="*/ 3864717 w 12192000"/>
              <a:gd name="connsiteY11901" fmla="*/ 36537 h 6858000"/>
              <a:gd name="connsiteX11902" fmla="*/ 3867670 w 12192000"/>
              <a:gd name="connsiteY11902" fmla="*/ 30466 h 6858000"/>
              <a:gd name="connsiteX11903" fmla="*/ 3871361 w 12192000"/>
              <a:gd name="connsiteY11903" fmla="*/ 28442 h 6858000"/>
              <a:gd name="connsiteX11904" fmla="*/ 3871361 w 12192000"/>
              <a:gd name="connsiteY11904" fmla="*/ 26419 h 6858000"/>
              <a:gd name="connsiteX11905" fmla="*/ 3864717 w 12192000"/>
              <a:gd name="connsiteY11905" fmla="*/ 25609 h 6858000"/>
              <a:gd name="connsiteX11906" fmla="*/ 3858811 w 12192000"/>
              <a:gd name="connsiteY11906" fmla="*/ 28038 h 6858000"/>
              <a:gd name="connsiteX11907" fmla="*/ 3845523 w 12192000"/>
              <a:gd name="connsiteY11907" fmla="*/ 28038 h 6858000"/>
              <a:gd name="connsiteX11908" fmla="*/ 3841832 w 12192000"/>
              <a:gd name="connsiteY11908" fmla="*/ 31275 h 6858000"/>
              <a:gd name="connsiteX11909" fmla="*/ 3844046 w 12192000"/>
              <a:gd name="connsiteY11909" fmla="*/ 34108 h 6858000"/>
              <a:gd name="connsiteX11910" fmla="*/ 3851429 w 12192000"/>
              <a:gd name="connsiteY11910" fmla="*/ 38965 h 6858000"/>
              <a:gd name="connsiteX11911" fmla="*/ 3848476 w 12192000"/>
              <a:gd name="connsiteY11911" fmla="*/ 42203 h 6858000"/>
              <a:gd name="connsiteX11912" fmla="*/ 3836664 w 12192000"/>
              <a:gd name="connsiteY11912" fmla="*/ 42203 h 6858000"/>
              <a:gd name="connsiteX11913" fmla="*/ 3832973 w 12192000"/>
              <a:gd name="connsiteY11913" fmla="*/ 43417 h 6858000"/>
              <a:gd name="connsiteX11914" fmla="*/ 3825590 w 12192000"/>
              <a:gd name="connsiteY11914" fmla="*/ 41798 h 6858000"/>
              <a:gd name="connsiteX11915" fmla="*/ 3816731 w 12192000"/>
              <a:gd name="connsiteY11915" fmla="*/ 44226 h 6858000"/>
              <a:gd name="connsiteX11916" fmla="*/ 3812302 w 12192000"/>
              <a:gd name="connsiteY11916" fmla="*/ 38155 h 6858000"/>
              <a:gd name="connsiteX11917" fmla="*/ 3804919 w 12192000"/>
              <a:gd name="connsiteY11917" fmla="*/ 35727 h 6858000"/>
              <a:gd name="connsiteX11918" fmla="*/ 3803443 w 12192000"/>
              <a:gd name="connsiteY11918" fmla="*/ 31680 h 6858000"/>
              <a:gd name="connsiteX11919" fmla="*/ 3807872 w 12192000"/>
              <a:gd name="connsiteY11919" fmla="*/ 28847 h 6858000"/>
              <a:gd name="connsiteX11920" fmla="*/ 3812302 w 12192000"/>
              <a:gd name="connsiteY11920" fmla="*/ 25205 h 6858000"/>
              <a:gd name="connsiteX11921" fmla="*/ 3807134 w 12192000"/>
              <a:gd name="connsiteY11921" fmla="*/ 25205 h 6858000"/>
              <a:gd name="connsiteX11922" fmla="*/ 3797537 w 12192000"/>
              <a:gd name="connsiteY11922" fmla="*/ 27228 h 6858000"/>
              <a:gd name="connsiteX11923" fmla="*/ 3795322 w 12192000"/>
              <a:gd name="connsiteY11923" fmla="*/ 25205 h 6858000"/>
              <a:gd name="connsiteX11924" fmla="*/ 3807134 w 12192000"/>
              <a:gd name="connsiteY11924" fmla="*/ 22372 h 6858000"/>
              <a:gd name="connsiteX11925" fmla="*/ 3820422 w 12192000"/>
              <a:gd name="connsiteY11925" fmla="*/ 17110 h 6858000"/>
              <a:gd name="connsiteX11926" fmla="*/ 3826328 w 12192000"/>
              <a:gd name="connsiteY11926" fmla="*/ 13873 h 6858000"/>
              <a:gd name="connsiteX11927" fmla="*/ 3837402 w 12192000"/>
              <a:gd name="connsiteY11927" fmla="*/ 14682 h 6858000"/>
              <a:gd name="connsiteX11928" fmla="*/ 3840355 w 12192000"/>
              <a:gd name="connsiteY11928" fmla="*/ 17110 h 6858000"/>
              <a:gd name="connsiteX11929" fmla="*/ 3848476 w 12192000"/>
              <a:gd name="connsiteY11929" fmla="*/ 15896 h 6858000"/>
              <a:gd name="connsiteX11930" fmla="*/ 3857335 w 12192000"/>
              <a:gd name="connsiteY11930" fmla="*/ 15896 h 6858000"/>
              <a:gd name="connsiteX11931" fmla="*/ 3868408 w 12192000"/>
              <a:gd name="connsiteY11931" fmla="*/ 17110 h 6858000"/>
              <a:gd name="connsiteX11932" fmla="*/ 3868408 w 12192000"/>
              <a:gd name="connsiteY11932" fmla="*/ 12254 h 6858000"/>
              <a:gd name="connsiteX11933" fmla="*/ 3872838 w 12192000"/>
              <a:gd name="connsiteY11933" fmla="*/ 9826 h 6858000"/>
              <a:gd name="connsiteX11934" fmla="*/ 3876529 w 12192000"/>
              <a:gd name="connsiteY11934" fmla="*/ 6183 h 6858000"/>
              <a:gd name="connsiteX11935" fmla="*/ 3883173 w 12192000"/>
              <a:gd name="connsiteY11935" fmla="*/ 2136 h 6858000"/>
              <a:gd name="connsiteX11936" fmla="*/ 3871047 w 12192000"/>
              <a:gd name="connsiteY11936" fmla="*/ 0 h 6858000"/>
              <a:gd name="connsiteX11937" fmla="*/ 3878422 w 12192000"/>
              <a:gd name="connsiteY11937" fmla="*/ 0 h 6858000"/>
              <a:gd name="connsiteX11938" fmla="*/ 3875791 w 12192000"/>
              <a:gd name="connsiteY11938" fmla="*/ 1731 h 6858000"/>
              <a:gd name="connsiteX11939" fmla="*/ 3872100 w 12192000"/>
              <a:gd name="connsiteY11939" fmla="*/ 1731 h 6858000"/>
              <a:gd name="connsiteX11940" fmla="*/ 2994888 w 12192000"/>
              <a:gd name="connsiteY11940" fmla="*/ 0 h 6858000"/>
              <a:gd name="connsiteX11941" fmla="*/ 3250109 w 12192000"/>
              <a:gd name="connsiteY11941" fmla="*/ 0 h 6858000"/>
              <a:gd name="connsiteX11942" fmla="*/ 3251236 w 12192000"/>
              <a:gd name="connsiteY11942" fmla="*/ 1731 h 6858000"/>
              <a:gd name="connsiteX11943" fmla="*/ 3248283 w 12192000"/>
              <a:gd name="connsiteY11943" fmla="*/ 6588 h 6858000"/>
              <a:gd name="connsiteX11944" fmla="*/ 3243854 w 12192000"/>
              <a:gd name="connsiteY11944" fmla="*/ 16706 h 6858000"/>
              <a:gd name="connsiteX11945" fmla="*/ 3244592 w 12192000"/>
              <a:gd name="connsiteY11945" fmla="*/ 22372 h 6858000"/>
              <a:gd name="connsiteX11946" fmla="*/ 3248283 w 12192000"/>
              <a:gd name="connsiteY11946" fmla="*/ 19943 h 6858000"/>
              <a:gd name="connsiteX11947" fmla="*/ 3249022 w 12192000"/>
              <a:gd name="connsiteY11947" fmla="*/ 13468 h 6858000"/>
              <a:gd name="connsiteX11948" fmla="*/ 3255666 w 12192000"/>
              <a:gd name="connsiteY11948" fmla="*/ 7397 h 6858000"/>
              <a:gd name="connsiteX11949" fmla="*/ 3262310 w 12192000"/>
              <a:gd name="connsiteY11949" fmla="*/ 6588 h 6858000"/>
              <a:gd name="connsiteX11950" fmla="*/ 3263787 w 12192000"/>
              <a:gd name="connsiteY11950" fmla="*/ 13468 h 6858000"/>
              <a:gd name="connsiteX11951" fmla="*/ 3260095 w 12192000"/>
              <a:gd name="connsiteY11951" fmla="*/ 18325 h 6858000"/>
              <a:gd name="connsiteX11952" fmla="*/ 3251236 w 12192000"/>
              <a:gd name="connsiteY11952" fmla="*/ 32894 h 6858000"/>
              <a:gd name="connsiteX11953" fmla="*/ 3246807 w 12192000"/>
              <a:gd name="connsiteY11953" fmla="*/ 41393 h 6858000"/>
              <a:gd name="connsiteX11954" fmla="*/ 3246807 w 12192000"/>
              <a:gd name="connsiteY11954" fmla="*/ 47464 h 6858000"/>
              <a:gd name="connsiteX11955" fmla="*/ 3251236 w 12192000"/>
              <a:gd name="connsiteY11955" fmla="*/ 45036 h 6858000"/>
              <a:gd name="connsiteX11956" fmla="*/ 3258619 w 12192000"/>
              <a:gd name="connsiteY11956" fmla="*/ 34108 h 6858000"/>
              <a:gd name="connsiteX11957" fmla="*/ 3258619 w 12192000"/>
              <a:gd name="connsiteY11957" fmla="*/ 28847 h 6858000"/>
              <a:gd name="connsiteX11958" fmla="*/ 3263048 w 12192000"/>
              <a:gd name="connsiteY11958" fmla="*/ 23181 h 6858000"/>
              <a:gd name="connsiteX11959" fmla="*/ 3271907 w 12192000"/>
              <a:gd name="connsiteY11959" fmla="*/ 19134 h 6858000"/>
              <a:gd name="connsiteX11960" fmla="*/ 3271169 w 12192000"/>
              <a:gd name="connsiteY11960" fmla="*/ 16706 h 6858000"/>
              <a:gd name="connsiteX11961" fmla="*/ 3274860 w 12192000"/>
              <a:gd name="connsiteY11961" fmla="*/ 10635 h 6858000"/>
              <a:gd name="connsiteX11962" fmla="*/ 3282243 w 12192000"/>
              <a:gd name="connsiteY11962" fmla="*/ 5778 h 6858000"/>
              <a:gd name="connsiteX11963" fmla="*/ 3284457 w 12192000"/>
              <a:gd name="connsiteY11963" fmla="*/ 7802 h 6858000"/>
              <a:gd name="connsiteX11964" fmla="*/ 3281504 w 12192000"/>
              <a:gd name="connsiteY11964" fmla="*/ 14277 h 6858000"/>
              <a:gd name="connsiteX11965" fmla="*/ 3272646 w 12192000"/>
              <a:gd name="connsiteY11965" fmla="*/ 25609 h 6858000"/>
              <a:gd name="connsiteX11966" fmla="*/ 3268216 w 12192000"/>
              <a:gd name="connsiteY11966" fmla="*/ 32085 h 6858000"/>
              <a:gd name="connsiteX11967" fmla="*/ 3268216 w 12192000"/>
              <a:gd name="connsiteY11967" fmla="*/ 40179 h 6858000"/>
              <a:gd name="connsiteX11968" fmla="*/ 3269693 w 12192000"/>
              <a:gd name="connsiteY11968" fmla="*/ 48678 h 6858000"/>
              <a:gd name="connsiteX11969" fmla="*/ 3273384 w 12192000"/>
              <a:gd name="connsiteY11969" fmla="*/ 45845 h 6858000"/>
              <a:gd name="connsiteX11970" fmla="*/ 3272646 w 12192000"/>
              <a:gd name="connsiteY11970" fmla="*/ 40584 h 6858000"/>
              <a:gd name="connsiteX11971" fmla="*/ 3273384 w 12192000"/>
              <a:gd name="connsiteY11971" fmla="*/ 32490 h 6858000"/>
              <a:gd name="connsiteX11972" fmla="*/ 3280028 w 12192000"/>
              <a:gd name="connsiteY11972" fmla="*/ 27228 h 6858000"/>
              <a:gd name="connsiteX11973" fmla="*/ 3285196 w 12192000"/>
              <a:gd name="connsiteY11973" fmla="*/ 20753 h 6858000"/>
              <a:gd name="connsiteX11974" fmla="*/ 3297008 w 12192000"/>
              <a:gd name="connsiteY11974" fmla="*/ 12254 h 6858000"/>
              <a:gd name="connsiteX11975" fmla="*/ 3304390 w 12192000"/>
              <a:gd name="connsiteY11975" fmla="*/ 6588 h 6858000"/>
              <a:gd name="connsiteX11976" fmla="*/ 3306605 w 12192000"/>
              <a:gd name="connsiteY11976" fmla="*/ 9826 h 6858000"/>
              <a:gd name="connsiteX11977" fmla="*/ 3305867 w 12192000"/>
              <a:gd name="connsiteY11977" fmla="*/ 19943 h 6858000"/>
              <a:gd name="connsiteX11978" fmla="*/ 3301437 w 12192000"/>
              <a:gd name="connsiteY11978" fmla="*/ 23990 h 6858000"/>
              <a:gd name="connsiteX11979" fmla="*/ 3290363 w 12192000"/>
              <a:gd name="connsiteY11979" fmla="*/ 26419 h 6858000"/>
              <a:gd name="connsiteX11980" fmla="*/ 3289625 w 12192000"/>
              <a:gd name="connsiteY11980" fmla="*/ 33704 h 6858000"/>
              <a:gd name="connsiteX11981" fmla="*/ 3285934 w 12192000"/>
              <a:gd name="connsiteY11981" fmla="*/ 40988 h 6858000"/>
              <a:gd name="connsiteX11982" fmla="*/ 3288887 w 12192000"/>
              <a:gd name="connsiteY11982" fmla="*/ 42607 h 6858000"/>
              <a:gd name="connsiteX11983" fmla="*/ 3291840 w 12192000"/>
              <a:gd name="connsiteY11983" fmla="*/ 39774 h 6858000"/>
              <a:gd name="connsiteX11984" fmla="*/ 3296269 w 12192000"/>
              <a:gd name="connsiteY11984" fmla="*/ 42607 h 6858000"/>
              <a:gd name="connsiteX11985" fmla="*/ 3301437 w 12192000"/>
              <a:gd name="connsiteY11985" fmla="*/ 38965 h 6858000"/>
              <a:gd name="connsiteX11986" fmla="*/ 3312511 w 12192000"/>
              <a:gd name="connsiteY11986" fmla="*/ 35727 h 6858000"/>
              <a:gd name="connsiteX11987" fmla="*/ 3315464 w 12192000"/>
              <a:gd name="connsiteY11987" fmla="*/ 40584 h 6858000"/>
              <a:gd name="connsiteX11988" fmla="*/ 3318417 w 12192000"/>
              <a:gd name="connsiteY11988" fmla="*/ 51511 h 6858000"/>
              <a:gd name="connsiteX11989" fmla="*/ 3318417 w 12192000"/>
              <a:gd name="connsiteY11989" fmla="*/ 56772 h 6858000"/>
              <a:gd name="connsiteX11990" fmla="*/ 3310296 w 12192000"/>
              <a:gd name="connsiteY11990" fmla="*/ 60010 h 6858000"/>
              <a:gd name="connsiteX11991" fmla="*/ 3311034 w 12192000"/>
              <a:gd name="connsiteY11991" fmla="*/ 62438 h 6858000"/>
              <a:gd name="connsiteX11992" fmla="*/ 3316202 w 12192000"/>
              <a:gd name="connsiteY11992" fmla="*/ 63652 h 6858000"/>
              <a:gd name="connsiteX11993" fmla="*/ 3320631 w 12192000"/>
              <a:gd name="connsiteY11993" fmla="*/ 70937 h 6858000"/>
              <a:gd name="connsiteX11994" fmla="*/ 3313987 w 12192000"/>
              <a:gd name="connsiteY11994" fmla="*/ 73366 h 6858000"/>
              <a:gd name="connsiteX11995" fmla="*/ 3308081 w 12192000"/>
              <a:gd name="connsiteY11995" fmla="*/ 72152 h 6858000"/>
              <a:gd name="connsiteX11996" fmla="*/ 3313987 w 12192000"/>
              <a:gd name="connsiteY11996" fmla="*/ 75794 h 6858000"/>
              <a:gd name="connsiteX11997" fmla="*/ 3322108 w 12192000"/>
              <a:gd name="connsiteY11997" fmla="*/ 79032 h 6858000"/>
              <a:gd name="connsiteX11998" fmla="*/ 3302914 w 12192000"/>
              <a:gd name="connsiteY11998" fmla="*/ 83079 h 6858000"/>
              <a:gd name="connsiteX11999" fmla="*/ 3293316 w 12192000"/>
              <a:gd name="connsiteY11999" fmla="*/ 82269 h 6858000"/>
              <a:gd name="connsiteX12000" fmla="*/ 3298484 w 12192000"/>
              <a:gd name="connsiteY12000" fmla="*/ 86721 h 6858000"/>
              <a:gd name="connsiteX12001" fmla="*/ 3307343 w 12192000"/>
              <a:gd name="connsiteY12001" fmla="*/ 85912 h 6858000"/>
              <a:gd name="connsiteX12002" fmla="*/ 3320631 w 12192000"/>
              <a:gd name="connsiteY12002" fmla="*/ 88745 h 6858000"/>
              <a:gd name="connsiteX12003" fmla="*/ 3324323 w 12192000"/>
              <a:gd name="connsiteY12003" fmla="*/ 84698 h 6858000"/>
              <a:gd name="connsiteX12004" fmla="*/ 3333182 w 12192000"/>
              <a:gd name="connsiteY12004" fmla="*/ 83079 h 6858000"/>
              <a:gd name="connsiteX12005" fmla="*/ 3335396 w 12192000"/>
              <a:gd name="connsiteY12005" fmla="*/ 83888 h 6858000"/>
              <a:gd name="connsiteX12006" fmla="*/ 3328014 w 12192000"/>
              <a:gd name="connsiteY12006" fmla="*/ 92792 h 6858000"/>
              <a:gd name="connsiteX12007" fmla="*/ 3324323 w 12192000"/>
              <a:gd name="connsiteY12007" fmla="*/ 101696 h 6858000"/>
              <a:gd name="connsiteX12008" fmla="*/ 3333182 w 12192000"/>
              <a:gd name="connsiteY12008" fmla="*/ 93601 h 6858000"/>
              <a:gd name="connsiteX12009" fmla="*/ 3340564 w 12192000"/>
              <a:gd name="connsiteY12009" fmla="*/ 91173 h 6858000"/>
              <a:gd name="connsiteX12010" fmla="*/ 3346470 w 12192000"/>
              <a:gd name="connsiteY12010" fmla="*/ 85507 h 6858000"/>
              <a:gd name="connsiteX12011" fmla="*/ 3355329 w 12192000"/>
              <a:gd name="connsiteY12011" fmla="*/ 79032 h 6858000"/>
              <a:gd name="connsiteX12012" fmla="*/ 3362711 w 12192000"/>
              <a:gd name="connsiteY12012" fmla="*/ 81055 h 6858000"/>
              <a:gd name="connsiteX12013" fmla="*/ 3361235 w 12192000"/>
              <a:gd name="connsiteY12013" fmla="*/ 85507 h 6858000"/>
              <a:gd name="connsiteX12014" fmla="*/ 3355329 w 12192000"/>
              <a:gd name="connsiteY12014" fmla="*/ 91173 h 6858000"/>
              <a:gd name="connsiteX12015" fmla="*/ 3351638 w 12192000"/>
              <a:gd name="connsiteY12015" fmla="*/ 91578 h 6858000"/>
              <a:gd name="connsiteX12016" fmla="*/ 3347208 w 12192000"/>
              <a:gd name="connsiteY12016" fmla="*/ 98863 h 6858000"/>
              <a:gd name="connsiteX12017" fmla="*/ 3342779 w 12192000"/>
              <a:gd name="connsiteY12017" fmla="*/ 107766 h 6858000"/>
              <a:gd name="connsiteX12018" fmla="*/ 3331705 w 12192000"/>
              <a:gd name="connsiteY12018" fmla="*/ 111813 h 6858000"/>
              <a:gd name="connsiteX12019" fmla="*/ 3326537 w 12192000"/>
              <a:gd name="connsiteY12019" fmla="*/ 119503 h 6858000"/>
              <a:gd name="connsiteX12020" fmla="*/ 3327276 w 12192000"/>
              <a:gd name="connsiteY12020" fmla="*/ 125169 h 6858000"/>
              <a:gd name="connsiteX12021" fmla="*/ 3333182 w 12192000"/>
              <a:gd name="connsiteY12021" fmla="*/ 125978 h 6858000"/>
              <a:gd name="connsiteX12022" fmla="*/ 3339826 w 12192000"/>
              <a:gd name="connsiteY12022" fmla="*/ 119098 h 6858000"/>
              <a:gd name="connsiteX12023" fmla="*/ 3339826 w 12192000"/>
              <a:gd name="connsiteY12023" fmla="*/ 115456 h 6858000"/>
              <a:gd name="connsiteX12024" fmla="*/ 3350161 w 12192000"/>
              <a:gd name="connsiteY12024" fmla="*/ 104529 h 6858000"/>
              <a:gd name="connsiteX12025" fmla="*/ 3358282 w 12192000"/>
              <a:gd name="connsiteY12025" fmla="*/ 101696 h 6858000"/>
              <a:gd name="connsiteX12026" fmla="*/ 3357544 w 12192000"/>
              <a:gd name="connsiteY12026" fmla="*/ 107766 h 6858000"/>
              <a:gd name="connsiteX12027" fmla="*/ 3351638 w 12192000"/>
              <a:gd name="connsiteY12027" fmla="*/ 117884 h 6858000"/>
              <a:gd name="connsiteX12028" fmla="*/ 3350161 w 12192000"/>
              <a:gd name="connsiteY12028" fmla="*/ 127597 h 6858000"/>
              <a:gd name="connsiteX12029" fmla="*/ 3347208 w 12192000"/>
              <a:gd name="connsiteY12029" fmla="*/ 133668 h 6858000"/>
              <a:gd name="connsiteX12030" fmla="*/ 3352376 w 12192000"/>
              <a:gd name="connsiteY12030" fmla="*/ 129621 h 6858000"/>
              <a:gd name="connsiteX12031" fmla="*/ 3359758 w 12192000"/>
              <a:gd name="connsiteY12031" fmla="*/ 118694 h 6858000"/>
              <a:gd name="connsiteX12032" fmla="*/ 3359758 w 12192000"/>
              <a:gd name="connsiteY12032" fmla="*/ 113028 h 6858000"/>
              <a:gd name="connsiteX12033" fmla="*/ 3363450 w 12192000"/>
              <a:gd name="connsiteY12033" fmla="*/ 111409 h 6858000"/>
              <a:gd name="connsiteX12034" fmla="*/ 3366402 w 12192000"/>
              <a:gd name="connsiteY12034" fmla="*/ 113432 h 6858000"/>
              <a:gd name="connsiteX12035" fmla="*/ 3367141 w 12192000"/>
              <a:gd name="connsiteY12035" fmla="*/ 125978 h 6858000"/>
              <a:gd name="connsiteX12036" fmla="*/ 3372308 w 12192000"/>
              <a:gd name="connsiteY12036" fmla="*/ 129621 h 6858000"/>
              <a:gd name="connsiteX12037" fmla="*/ 3376000 w 12192000"/>
              <a:gd name="connsiteY12037" fmla="*/ 129621 h 6858000"/>
              <a:gd name="connsiteX12038" fmla="*/ 3374523 w 12192000"/>
              <a:gd name="connsiteY12038" fmla="*/ 119908 h 6858000"/>
              <a:gd name="connsiteX12039" fmla="*/ 3378214 w 12192000"/>
              <a:gd name="connsiteY12039" fmla="*/ 114242 h 6858000"/>
              <a:gd name="connsiteX12040" fmla="*/ 3390026 w 12192000"/>
              <a:gd name="connsiteY12040" fmla="*/ 108171 h 6858000"/>
              <a:gd name="connsiteX12041" fmla="*/ 3392241 w 12192000"/>
              <a:gd name="connsiteY12041" fmla="*/ 111409 h 6858000"/>
              <a:gd name="connsiteX12042" fmla="*/ 3388550 w 12192000"/>
              <a:gd name="connsiteY12042" fmla="*/ 116670 h 6858000"/>
              <a:gd name="connsiteX12043" fmla="*/ 3390765 w 12192000"/>
              <a:gd name="connsiteY12043" fmla="*/ 117480 h 6858000"/>
              <a:gd name="connsiteX12044" fmla="*/ 3398885 w 12192000"/>
              <a:gd name="connsiteY12044" fmla="*/ 117075 h 6858000"/>
              <a:gd name="connsiteX12045" fmla="*/ 3404053 w 12192000"/>
              <a:gd name="connsiteY12045" fmla="*/ 122741 h 6858000"/>
              <a:gd name="connsiteX12046" fmla="*/ 3400362 w 12192000"/>
              <a:gd name="connsiteY12046" fmla="*/ 132049 h 6858000"/>
              <a:gd name="connsiteX12047" fmla="*/ 3408482 w 12192000"/>
              <a:gd name="connsiteY12047" fmla="*/ 131240 h 6858000"/>
              <a:gd name="connsiteX12048" fmla="*/ 3411435 w 12192000"/>
              <a:gd name="connsiteY12048" fmla="*/ 135287 h 6858000"/>
              <a:gd name="connsiteX12049" fmla="*/ 3412174 w 12192000"/>
              <a:gd name="connsiteY12049" fmla="*/ 141358 h 6858000"/>
              <a:gd name="connsiteX12050" fmla="*/ 3418080 w 12192000"/>
              <a:gd name="connsiteY12050" fmla="*/ 146214 h 6858000"/>
              <a:gd name="connsiteX12051" fmla="*/ 3419556 w 12192000"/>
              <a:gd name="connsiteY12051" fmla="*/ 151475 h 6858000"/>
              <a:gd name="connsiteX12052" fmla="*/ 3416603 w 12192000"/>
              <a:gd name="connsiteY12052" fmla="*/ 154309 h 6858000"/>
              <a:gd name="connsiteX12053" fmla="*/ 3412912 w 12192000"/>
              <a:gd name="connsiteY12053" fmla="*/ 157142 h 6858000"/>
              <a:gd name="connsiteX12054" fmla="*/ 3402576 w 12192000"/>
              <a:gd name="connsiteY12054" fmla="*/ 157142 h 6858000"/>
              <a:gd name="connsiteX12055" fmla="*/ 3403315 w 12192000"/>
              <a:gd name="connsiteY12055" fmla="*/ 151475 h 6858000"/>
              <a:gd name="connsiteX12056" fmla="*/ 3398885 w 12192000"/>
              <a:gd name="connsiteY12056" fmla="*/ 145405 h 6858000"/>
              <a:gd name="connsiteX12057" fmla="*/ 3393718 w 12192000"/>
              <a:gd name="connsiteY12057" fmla="*/ 142977 h 6858000"/>
              <a:gd name="connsiteX12058" fmla="*/ 3390765 w 12192000"/>
              <a:gd name="connsiteY12058" fmla="*/ 140548 h 6858000"/>
              <a:gd name="connsiteX12059" fmla="*/ 3386335 w 12192000"/>
              <a:gd name="connsiteY12059" fmla="*/ 144191 h 6858000"/>
              <a:gd name="connsiteX12060" fmla="*/ 3381167 w 12192000"/>
              <a:gd name="connsiteY12060" fmla="*/ 150666 h 6858000"/>
              <a:gd name="connsiteX12061" fmla="*/ 3387073 w 12192000"/>
              <a:gd name="connsiteY12061" fmla="*/ 147833 h 6858000"/>
              <a:gd name="connsiteX12062" fmla="*/ 3392241 w 12192000"/>
              <a:gd name="connsiteY12062" fmla="*/ 149047 h 6858000"/>
              <a:gd name="connsiteX12063" fmla="*/ 3395194 w 12192000"/>
              <a:gd name="connsiteY12063" fmla="*/ 152690 h 6858000"/>
              <a:gd name="connsiteX12064" fmla="*/ 3392241 w 12192000"/>
              <a:gd name="connsiteY12064" fmla="*/ 154713 h 6858000"/>
              <a:gd name="connsiteX12065" fmla="*/ 3396670 w 12192000"/>
              <a:gd name="connsiteY12065" fmla="*/ 156737 h 6858000"/>
              <a:gd name="connsiteX12066" fmla="*/ 3398885 w 12192000"/>
              <a:gd name="connsiteY12066" fmla="*/ 161593 h 6858000"/>
              <a:gd name="connsiteX12067" fmla="*/ 3394456 w 12192000"/>
              <a:gd name="connsiteY12067" fmla="*/ 163212 h 6858000"/>
              <a:gd name="connsiteX12068" fmla="*/ 3387812 w 12192000"/>
              <a:gd name="connsiteY12068" fmla="*/ 161593 h 6858000"/>
              <a:gd name="connsiteX12069" fmla="*/ 3381906 w 12192000"/>
              <a:gd name="connsiteY12069" fmla="*/ 164831 h 6858000"/>
              <a:gd name="connsiteX12070" fmla="*/ 3385597 w 12192000"/>
              <a:gd name="connsiteY12070" fmla="*/ 167259 h 6858000"/>
              <a:gd name="connsiteX12071" fmla="*/ 3397409 w 12192000"/>
              <a:gd name="connsiteY12071" fmla="*/ 167664 h 6858000"/>
              <a:gd name="connsiteX12072" fmla="*/ 3401838 w 12192000"/>
              <a:gd name="connsiteY12072" fmla="*/ 167664 h 6858000"/>
              <a:gd name="connsiteX12073" fmla="*/ 3402576 w 12192000"/>
              <a:gd name="connsiteY12073" fmla="*/ 170902 h 6858000"/>
              <a:gd name="connsiteX12074" fmla="*/ 3398147 w 12192000"/>
              <a:gd name="connsiteY12074" fmla="*/ 176163 h 6858000"/>
              <a:gd name="connsiteX12075" fmla="*/ 3390765 w 12192000"/>
              <a:gd name="connsiteY12075" fmla="*/ 176163 h 6858000"/>
              <a:gd name="connsiteX12076" fmla="*/ 3383382 w 12192000"/>
              <a:gd name="connsiteY12076" fmla="*/ 177782 h 6858000"/>
              <a:gd name="connsiteX12077" fmla="*/ 3373785 w 12192000"/>
              <a:gd name="connsiteY12077" fmla="*/ 176568 h 6858000"/>
              <a:gd name="connsiteX12078" fmla="*/ 3366402 w 12192000"/>
              <a:gd name="connsiteY12078" fmla="*/ 174949 h 6858000"/>
              <a:gd name="connsiteX12079" fmla="*/ 3368617 w 12192000"/>
              <a:gd name="connsiteY12079" fmla="*/ 168474 h 6858000"/>
              <a:gd name="connsiteX12080" fmla="*/ 3367879 w 12192000"/>
              <a:gd name="connsiteY12080" fmla="*/ 164426 h 6858000"/>
              <a:gd name="connsiteX12081" fmla="*/ 3361235 w 12192000"/>
              <a:gd name="connsiteY12081" fmla="*/ 160784 h 6858000"/>
              <a:gd name="connsiteX12082" fmla="*/ 3358282 w 12192000"/>
              <a:gd name="connsiteY12082" fmla="*/ 157951 h 6858000"/>
              <a:gd name="connsiteX12083" fmla="*/ 3354591 w 12192000"/>
              <a:gd name="connsiteY12083" fmla="*/ 159165 h 6858000"/>
              <a:gd name="connsiteX12084" fmla="*/ 3355329 w 12192000"/>
              <a:gd name="connsiteY12084" fmla="*/ 164022 h 6858000"/>
              <a:gd name="connsiteX12085" fmla="*/ 3359758 w 12192000"/>
              <a:gd name="connsiteY12085" fmla="*/ 166855 h 6858000"/>
              <a:gd name="connsiteX12086" fmla="*/ 3361973 w 12192000"/>
              <a:gd name="connsiteY12086" fmla="*/ 174139 h 6858000"/>
              <a:gd name="connsiteX12087" fmla="*/ 3360497 w 12192000"/>
              <a:gd name="connsiteY12087" fmla="*/ 177782 h 6858000"/>
              <a:gd name="connsiteX12088" fmla="*/ 3353852 w 12192000"/>
              <a:gd name="connsiteY12088" fmla="*/ 178187 h 6858000"/>
              <a:gd name="connsiteX12089" fmla="*/ 3346470 w 12192000"/>
              <a:gd name="connsiteY12089" fmla="*/ 174139 h 6858000"/>
              <a:gd name="connsiteX12090" fmla="*/ 3344993 w 12192000"/>
              <a:gd name="connsiteY12090" fmla="*/ 169283 h 6858000"/>
              <a:gd name="connsiteX12091" fmla="*/ 3343517 w 12192000"/>
              <a:gd name="connsiteY12091" fmla="*/ 177377 h 6858000"/>
              <a:gd name="connsiteX12092" fmla="*/ 3348685 w 12192000"/>
              <a:gd name="connsiteY12092" fmla="*/ 182234 h 6858000"/>
              <a:gd name="connsiteX12093" fmla="*/ 3358282 w 12192000"/>
              <a:gd name="connsiteY12093" fmla="*/ 182234 h 6858000"/>
              <a:gd name="connsiteX12094" fmla="*/ 3363450 w 12192000"/>
              <a:gd name="connsiteY12094" fmla="*/ 186686 h 6858000"/>
              <a:gd name="connsiteX12095" fmla="*/ 3369355 w 12192000"/>
              <a:gd name="connsiteY12095" fmla="*/ 188304 h 6858000"/>
              <a:gd name="connsiteX12096" fmla="*/ 3370094 w 12192000"/>
              <a:gd name="connsiteY12096" fmla="*/ 193566 h 6858000"/>
              <a:gd name="connsiteX12097" fmla="*/ 3367141 w 12192000"/>
              <a:gd name="connsiteY12097" fmla="*/ 199636 h 6858000"/>
              <a:gd name="connsiteX12098" fmla="*/ 3353114 w 12192000"/>
              <a:gd name="connsiteY12098" fmla="*/ 199232 h 6858000"/>
              <a:gd name="connsiteX12099" fmla="*/ 3350161 w 12192000"/>
              <a:gd name="connsiteY12099" fmla="*/ 193971 h 6858000"/>
              <a:gd name="connsiteX12100" fmla="*/ 3341302 w 12192000"/>
              <a:gd name="connsiteY12100" fmla="*/ 188709 h 6858000"/>
              <a:gd name="connsiteX12101" fmla="*/ 3337611 w 12192000"/>
              <a:gd name="connsiteY12101" fmla="*/ 184662 h 6858000"/>
              <a:gd name="connsiteX12102" fmla="*/ 3334658 w 12192000"/>
              <a:gd name="connsiteY12102" fmla="*/ 184662 h 6858000"/>
              <a:gd name="connsiteX12103" fmla="*/ 3336873 w 12192000"/>
              <a:gd name="connsiteY12103" fmla="*/ 188709 h 6858000"/>
              <a:gd name="connsiteX12104" fmla="*/ 3346470 w 12192000"/>
              <a:gd name="connsiteY12104" fmla="*/ 195185 h 6858000"/>
              <a:gd name="connsiteX12105" fmla="*/ 3350161 w 12192000"/>
              <a:gd name="connsiteY12105" fmla="*/ 202065 h 6858000"/>
              <a:gd name="connsiteX12106" fmla="*/ 3350161 w 12192000"/>
              <a:gd name="connsiteY12106" fmla="*/ 212183 h 6858000"/>
              <a:gd name="connsiteX12107" fmla="*/ 3347208 w 12192000"/>
              <a:gd name="connsiteY12107" fmla="*/ 217039 h 6858000"/>
              <a:gd name="connsiteX12108" fmla="*/ 3342779 w 12192000"/>
              <a:gd name="connsiteY12108" fmla="*/ 216635 h 6858000"/>
              <a:gd name="connsiteX12109" fmla="*/ 3339826 w 12192000"/>
              <a:gd name="connsiteY12109" fmla="*/ 210159 h 6858000"/>
              <a:gd name="connsiteX12110" fmla="*/ 3333920 w 12192000"/>
              <a:gd name="connsiteY12110" fmla="*/ 205707 h 6858000"/>
              <a:gd name="connsiteX12111" fmla="*/ 3327276 w 12192000"/>
              <a:gd name="connsiteY12111" fmla="*/ 203684 h 6858000"/>
              <a:gd name="connsiteX12112" fmla="*/ 3328752 w 12192000"/>
              <a:gd name="connsiteY12112" fmla="*/ 206112 h 6858000"/>
              <a:gd name="connsiteX12113" fmla="*/ 3332443 w 12192000"/>
              <a:gd name="connsiteY12113" fmla="*/ 208945 h 6858000"/>
              <a:gd name="connsiteX12114" fmla="*/ 3331705 w 12192000"/>
              <a:gd name="connsiteY12114" fmla="*/ 217039 h 6858000"/>
              <a:gd name="connsiteX12115" fmla="*/ 3331705 w 12192000"/>
              <a:gd name="connsiteY12115" fmla="*/ 227967 h 6858000"/>
              <a:gd name="connsiteX12116" fmla="*/ 3329490 w 12192000"/>
              <a:gd name="connsiteY12116" fmla="*/ 229585 h 6858000"/>
              <a:gd name="connsiteX12117" fmla="*/ 3324323 w 12192000"/>
              <a:gd name="connsiteY12117" fmla="*/ 229585 h 6858000"/>
              <a:gd name="connsiteX12118" fmla="*/ 3321370 w 12192000"/>
              <a:gd name="connsiteY12118" fmla="*/ 226752 h 6858000"/>
              <a:gd name="connsiteX12119" fmla="*/ 3321370 w 12192000"/>
              <a:gd name="connsiteY12119" fmla="*/ 218658 h 6858000"/>
              <a:gd name="connsiteX12120" fmla="*/ 3318417 w 12192000"/>
              <a:gd name="connsiteY12120" fmla="*/ 219872 h 6858000"/>
              <a:gd name="connsiteX12121" fmla="*/ 3316940 w 12192000"/>
              <a:gd name="connsiteY12121" fmla="*/ 225134 h 6858000"/>
              <a:gd name="connsiteX12122" fmla="*/ 3310296 w 12192000"/>
              <a:gd name="connsiteY12122" fmla="*/ 226348 h 6858000"/>
              <a:gd name="connsiteX12123" fmla="*/ 3305867 w 12192000"/>
              <a:gd name="connsiteY12123" fmla="*/ 224729 h 6858000"/>
              <a:gd name="connsiteX12124" fmla="*/ 3306605 w 12192000"/>
              <a:gd name="connsiteY12124" fmla="*/ 218658 h 6858000"/>
              <a:gd name="connsiteX12125" fmla="*/ 3304390 w 12192000"/>
              <a:gd name="connsiteY12125" fmla="*/ 212183 h 6858000"/>
              <a:gd name="connsiteX12126" fmla="*/ 3304390 w 12192000"/>
              <a:gd name="connsiteY12126" fmla="*/ 205303 h 6858000"/>
              <a:gd name="connsiteX12127" fmla="*/ 3300699 w 12192000"/>
              <a:gd name="connsiteY12127" fmla="*/ 202065 h 6858000"/>
              <a:gd name="connsiteX12128" fmla="*/ 3299222 w 12192000"/>
              <a:gd name="connsiteY12128" fmla="*/ 206921 h 6858000"/>
              <a:gd name="connsiteX12129" fmla="*/ 3299222 w 12192000"/>
              <a:gd name="connsiteY12129" fmla="*/ 219063 h 6858000"/>
              <a:gd name="connsiteX12130" fmla="*/ 3295531 w 12192000"/>
              <a:gd name="connsiteY12130" fmla="*/ 222301 h 6858000"/>
              <a:gd name="connsiteX12131" fmla="*/ 3288887 w 12192000"/>
              <a:gd name="connsiteY12131" fmla="*/ 222705 h 6858000"/>
              <a:gd name="connsiteX12132" fmla="*/ 3291102 w 12192000"/>
              <a:gd name="connsiteY12132" fmla="*/ 225134 h 6858000"/>
              <a:gd name="connsiteX12133" fmla="*/ 3296269 w 12192000"/>
              <a:gd name="connsiteY12133" fmla="*/ 225943 h 6858000"/>
              <a:gd name="connsiteX12134" fmla="*/ 3297746 w 12192000"/>
              <a:gd name="connsiteY12134" fmla="*/ 229585 h 6858000"/>
              <a:gd name="connsiteX12135" fmla="*/ 3294055 w 12192000"/>
              <a:gd name="connsiteY12135" fmla="*/ 234442 h 6858000"/>
              <a:gd name="connsiteX12136" fmla="*/ 3288149 w 12192000"/>
              <a:gd name="connsiteY12136" fmla="*/ 233228 h 6858000"/>
              <a:gd name="connsiteX12137" fmla="*/ 3285196 w 12192000"/>
              <a:gd name="connsiteY12137" fmla="*/ 231609 h 6858000"/>
              <a:gd name="connsiteX12138" fmla="*/ 3284457 w 12192000"/>
              <a:gd name="connsiteY12138" fmla="*/ 234442 h 6858000"/>
              <a:gd name="connsiteX12139" fmla="*/ 3290363 w 12192000"/>
              <a:gd name="connsiteY12139" fmla="*/ 238084 h 6858000"/>
              <a:gd name="connsiteX12140" fmla="*/ 3294055 w 12192000"/>
              <a:gd name="connsiteY12140" fmla="*/ 238084 h 6858000"/>
              <a:gd name="connsiteX12141" fmla="*/ 3295531 w 12192000"/>
              <a:gd name="connsiteY12141" fmla="*/ 241727 h 6858000"/>
              <a:gd name="connsiteX12142" fmla="*/ 3294055 w 12192000"/>
              <a:gd name="connsiteY12142" fmla="*/ 247393 h 6858000"/>
              <a:gd name="connsiteX12143" fmla="*/ 3290363 w 12192000"/>
              <a:gd name="connsiteY12143" fmla="*/ 248607 h 6858000"/>
              <a:gd name="connsiteX12144" fmla="*/ 3289625 w 12192000"/>
              <a:gd name="connsiteY12144" fmla="*/ 252654 h 6858000"/>
              <a:gd name="connsiteX12145" fmla="*/ 3292578 w 12192000"/>
              <a:gd name="connsiteY12145" fmla="*/ 259534 h 6858000"/>
              <a:gd name="connsiteX12146" fmla="*/ 3292578 w 12192000"/>
              <a:gd name="connsiteY12146" fmla="*/ 264391 h 6858000"/>
              <a:gd name="connsiteX12147" fmla="*/ 3289625 w 12192000"/>
              <a:gd name="connsiteY12147" fmla="*/ 264391 h 6858000"/>
              <a:gd name="connsiteX12148" fmla="*/ 3285196 w 12192000"/>
              <a:gd name="connsiteY12148" fmla="*/ 261558 h 6858000"/>
              <a:gd name="connsiteX12149" fmla="*/ 3283719 w 12192000"/>
              <a:gd name="connsiteY12149" fmla="*/ 262367 h 6858000"/>
              <a:gd name="connsiteX12150" fmla="*/ 3289625 w 12192000"/>
              <a:gd name="connsiteY12150" fmla="*/ 268843 h 6858000"/>
              <a:gd name="connsiteX12151" fmla="*/ 3290363 w 12192000"/>
              <a:gd name="connsiteY12151" fmla="*/ 273699 h 6858000"/>
              <a:gd name="connsiteX12152" fmla="*/ 3289625 w 12192000"/>
              <a:gd name="connsiteY12152" fmla="*/ 280579 h 6858000"/>
              <a:gd name="connsiteX12153" fmla="*/ 3280028 w 12192000"/>
              <a:gd name="connsiteY12153" fmla="*/ 283412 h 6858000"/>
              <a:gd name="connsiteX12154" fmla="*/ 3277075 w 12192000"/>
              <a:gd name="connsiteY12154" fmla="*/ 287055 h 6858000"/>
              <a:gd name="connsiteX12155" fmla="*/ 3273384 w 12192000"/>
              <a:gd name="connsiteY12155" fmla="*/ 285436 h 6858000"/>
              <a:gd name="connsiteX12156" fmla="*/ 3272646 w 12192000"/>
              <a:gd name="connsiteY12156" fmla="*/ 281794 h 6858000"/>
              <a:gd name="connsiteX12157" fmla="*/ 3270431 w 12192000"/>
              <a:gd name="connsiteY12157" fmla="*/ 279770 h 6858000"/>
              <a:gd name="connsiteX12158" fmla="*/ 3271169 w 12192000"/>
              <a:gd name="connsiteY12158" fmla="*/ 276128 h 6858000"/>
              <a:gd name="connsiteX12159" fmla="*/ 3266001 w 12192000"/>
              <a:gd name="connsiteY12159" fmla="*/ 274509 h 6858000"/>
              <a:gd name="connsiteX12160" fmla="*/ 3264525 w 12192000"/>
              <a:gd name="connsiteY12160" fmla="*/ 271271 h 6858000"/>
              <a:gd name="connsiteX12161" fmla="*/ 3268216 w 12192000"/>
              <a:gd name="connsiteY12161" fmla="*/ 266819 h 6858000"/>
              <a:gd name="connsiteX12162" fmla="*/ 3268216 w 12192000"/>
              <a:gd name="connsiteY12162" fmla="*/ 263177 h 6858000"/>
              <a:gd name="connsiteX12163" fmla="*/ 3265263 w 12192000"/>
              <a:gd name="connsiteY12163" fmla="*/ 263581 h 6858000"/>
              <a:gd name="connsiteX12164" fmla="*/ 3258619 w 12192000"/>
              <a:gd name="connsiteY12164" fmla="*/ 266010 h 6858000"/>
              <a:gd name="connsiteX12165" fmla="*/ 3256404 w 12192000"/>
              <a:gd name="connsiteY12165" fmla="*/ 270866 h 6858000"/>
              <a:gd name="connsiteX12166" fmla="*/ 3252713 w 12192000"/>
              <a:gd name="connsiteY12166" fmla="*/ 270462 h 6858000"/>
              <a:gd name="connsiteX12167" fmla="*/ 3248283 w 12192000"/>
              <a:gd name="connsiteY12167" fmla="*/ 265200 h 6858000"/>
              <a:gd name="connsiteX12168" fmla="*/ 3251975 w 12192000"/>
              <a:gd name="connsiteY12168" fmla="*/ 261153 h 6858000"/>
              <a:gd name="connsiteX12169" fmla="*/ 3248283 w 12192000"/>
              <a:gd name="connsiteY12169" fmla="*/ 257106 h 6858000"/>
              <a:gd name="connsiteX12170" fmla="*/ 3248283 w 12192000"/>
              <a:gd name="connsiteY12170" fmla="*/ 253868 h 6858000"/>
              <a:gd name="connsiteX12171" fmla="*/ 3251975 w 12192000"/>
              <a:gd name="connsiteY12171" fmla="*/ 251035 h 6858000"/>
              <a:gd name="connsiteX12172" fmla="*/ 3251975 w 12192000"/>
              <a:gd name="connsiteY12172" fmla="*/ 247798 h 6858000"/>
              <a:gd name="connsiteX12173" fmla="*/ 3253451 w 12192000"/>
              <a:gd name="connsiteY12173" fmla="*/ 243750 h 6858000"/>
              <a:gd name="connsiteX12174" fmla="*/ 3251975 w 12192000"/>
              <a:gd name="connsiteY12174" fmla="*/ 242536 h 6858000"/>
              <a:gd name="connsiteX12175" fmla="*/ 3246807 w 12192000"/>
              <a:gd name="connsiteY12175" fmla="*/ 247798 h 6858000"/>
              <a:gd name="connsiteX12176" fmla="*/ 3242378 w 12192000"/>
              <a:gd name="connsiteY12176" fmla="*/ 256297 h 6858000"/>
              <a:gd name="connsiteX12177" fmla="*/ 3237210 w 12192000"/>
              <a:gd name="connsiteY12177" fmla="*/ 261963 h 6858000"/>
              <a:gd name="connsiteX12178" fmla="*/ 3235733 w 12192000"/>
              <a:gd name="connsiteY12178" fmla="*/ 259939 h 6858000"/>
              <a:gd name="connsiteX12179" fmla="*/ 3235733 w 12192000"/>
              <a:gd name="connsiteY12179" fmla="*/ 254678 h 6858000"/>
              <a:gd name="connsiteX12180" fmla="*/ 3232042 w 12192000"/>
              <a:gd name="connsiteY12180" fmla="*/ 249012 h 6858000"/>
              <a:gd name="connsiteX12181" fmla="*/ 3229827 w 12192000"/>
              <a:gd name="connsiteY12181" fmla="*/ 243750 h 6858000"/>
              <a:gd name="connsiteX12182" fmla="*/ 3233519 w 12192000"/>
              <a:gd name="connsiteY12182" fmla="*/ 240108 h 6858000"/>
              <a:gd name="connsiteX12183" fmla="*/ 3242378 w 12192000"/>
              <a:gd name="connsiteY12183" fmla="*/ 236870 h 6858000"/>
              <a:gd name="connsiteX12184" fmla="*/ 3242378 w 12192000"/>
              <a:gd name="connsiteY12184" fmla="*/ 234847 h 6858000"/>
              <a:gd name="connsiteX12185" fmla="*/ 3246807 w 12192000"/>
              <a:gd name="connsiteY12185" fmla="*/ 233228 h 6858000"/>
              <a:gd name="connsiteX12186" fmla="*/ 3245331 w 12192000"/>
              <a:gd name="connsiteY12186" fmla="*/ 230800 h 6858000"/>
              <a:gd name="connsiteX12187" fmla="*/ 3237948 w 12192000"/>
              <a:gd name="connsiteY12187" fmla="*/ 230395 h 6858000"/>
              <a:gd name="connsiteX12188" fmla="*/ 3232042 w 12192000"/>
              <a:gd name="connsiteY12188" fmla="*/ 231609 h 6858000"/>
              <a:gd name="connsiteX12189" fmla="*/ 3225398 w 12192000"/>
              <a:gd name="connsiteY12189" fmla="*/ 230395 h 6858000"/>
              <a:gd name="connsiteX12190" fmla="*/ 3223921 w 12192000"/>
              <a:gd name="connsiteY12190" fmla="*/ 227157 h 6858000"/>
              <a:gd name="connsiteX12191" fmla="*/ 3226136 w 12192000"/>
              <a:gd name="connsiteY12191" fmla="*/ 223110 h 6858000"/>
              <a:gd name="connsiteX12192" fmla="*/ 3233519 w 12192000"/>
              <a:gd name="connsiteY12192" fmla="*/ 221491 h 6858000"/>
              <a:gd name="connsiteX12193" fmla="*/ 3240163 w 12192000"/>
              <a:gd name="connsiteY12193" fmla="*/ 213802 h 6858000"/>
              <a:gd name="connsiteX12194" fmla="*/ 3235733 w 12192000"/>
              <a:gd name="connsiteY12194" fmla="*/ 215016 h 6858000"/>
              <a:gd name="connsiteX12195" fmla="*/ 3229827 w 12192000"/>
              <a:gd name="connsiteY12195" fmla="*/ 217444 h 6858000"/>
              <a:gd name="connsiteX12196" fmla="*/ 3225398 w 12192000"/>
              <a:gd name="connsiteY12196" fmla="*/ 215420 h 6858000"/>
              <a:gd name="connsiteX12197" fmla="*/ 3224660 w 12192000"/>
              <a:gd name="connsiteY12197" fmla="*/ 211373 h 6858000"/>
              <a:gd name="connsiteX12198" fmla="*/ 3229827 w 12192000"/>
              <a:gd name="connsiteY12198" fmla="*/ 209350 h 6858000"/>
              <a:gd name="connsiteX12199" fmla="*/ 3236472 w 12192000"/>
              <a:gd name="connsiteY12199" fmla="*/ 206517 h 6858000"/>
              <a:gd name="connsiteX12200" fmla="*/ 3243116 w 12192000"/>
              <a:gd name="connsiteY12200" fmla="*/ 204898 h 6858000"/>
              <a:gd name="connsiteX12201" fmla="*/ 3237210 w 12192000"/>
              <a:gd name="connsiteY12201" fmla="*/ 202470 h 6858000"/>
              <a:gd name="connsiteX12202" fmla="*/ 3229827 w 12192000"/>
              <a:gd name="connsiteY12202" fmla="*/ 202874 h 6858000"/>
              <a:gd name="connsiteX12203" fmla="*/ 3225398 w 12192000"/>
              <a:gd name="connsiteY12203" fmla="*/ 205707 h 6858000"/>
              <a:gd name="connsiteX12204" fmla="*/ 3221707 w 12192000"/>
              <a:gd name="connsiteY12204" fmla="*/ 203684 h 6858000"/>
              <a:gd name="connsiteX12205" fmla="*/ 3222445 w 12192000"/>
              <a:gd name="connsiteY12205" fmla="*/ 199636 h 6858000"/>
              <a:gd name="connsiteX12206" fmla="*/ 3229827 w 12192000"/>
              <a:gd name="connsiteY12206" fmla="*/ 189923 h 6858000"/>
              <a:gd name="connsiteX12207" fmla="*/ 3234995 w 12192000"/>
              <a:gd name="connsiteY12207" fmla="*/ 188304 h 6858000"/>
              <a:gd name="connsiteX12208" fmla="*/ 3244592 w 12192000"/>
              <a:gd name="connsiteY12208" fmla="*/ 186686 h 6858000"/>
              <a:gd name="connsiteX12209" fmla="*/ 3252713 w 12192000"/>
              <a:gd name="connsiteY12209" fmla="*/ 180615 h 6858000"/>
              <a:gd name="connsiteX12210" fmla="*/ 3259357 w 12192000"/>
              <a:gd name="connsiteY12210" fmla="*/ 176568 h 6858000"/>
              <a:gd name="connsiteX12211" fmla="*/ 3263048 w 12192000"/>
              <a:gd name="connsiteY12211" fmla="*/ 169283 h 6858000"/>
              <a:gd name="connsiteX12212" fmla="*/ 3269693 w 12192000"/>
              <a:gd name="connsiteY12212" fmla="*/ 161998 h 6858000"/>
              <a:gd name="connsiteX12213" fmla="*/ 3274122 w 12192000"/>
              <a:gd name="connsiteY12213" fmla="*/ 159975 h 6858000"/>
              <a:gd name="connsiteX12214" fmla="*/ 3273384 w 12192000"/>
              <a:gd name="connsiteY12214" fmla="*/ 156737 h 6858000"/>
              <a:gd name="connsiteX12215" fmla="*/ 3268954 w 12192000"/>
              <a:gd name="connsiteY12215" fmla="*/ 157142 h 6858000"/>
              <a:gd name="connsiteX12216" fmla="*/ 3260095 w 12192000"/>
              <a:gd name="connsiteY12216" fmla="*/ 164022 h 6858000"/>
              <a:gd name="connsiteX12217" fmla="*/ 3254928 w 12192000"/>
              <a:gd name="connsiteY12217" fmla="*/ 166450 h 6858000"/>
              <a:gd name="connsiteX12218" fmla="*/ 3251236 w 12192000"/>
              <a:gd name="connsiteY12218" fmla="*/ 172925 h 6858000"/>
              <a:gd name="connsiteX12219" fmla="*/ 3239425 w 12192000"/>
              <a:gd name="connsiteY12219" fmla="*/ 178187 h 6858000"/>
              <a:gd name="connsiteX12220" fmla="*/ 3233519 w 12192000"/>
              <a:gd name="connsiteY12220" fmla="*/ 178187 h 6858000"/>
              <a:gd name="connsiteX12221" fmla="*/ 3220230 w 12192000"/>
              <a:gd name="connsiteY12221" fmla="*/ 186686 h 6858000"/>
              <a:gd name="connsiteX12222" fmla="*/ 3211371 w 12192000"/>
              <a:gd name="connsiteY12222" fmla="*/ 187900 h 6858000"/>
              <a:gd name="connsiteX12223" fmla="*/ 3204727 w 12192000"/>
              <a:gd name="connsiteY12223" fmla="*/ 185471 h 6858000"/>
              <a:gd name="connsiteX12224" fmla="*/ 3205465 w 12192000"/>
              <a:gd name="connsiteY12224" fmla="*/ 182234 h 6858000"/>
              <a:gd name="connsiteX12225" fmla="*/ 3218015 w 12192000"/>
              <a:gd name="connsiteY12225" fmla="*/ 169283 h 6858000"/>
              <a:gd name="connsiteX12226" fmla="*/ 3228351 w 12192000"/>
              <a:gd name="connsiteY12226" fmla="*/ 164022 h 6858000"/>
              <a:gd name="connsiteX12227" fmla="*/ 3231304 w 12192000"/>
              <a:gd name="connsiteY12227" fmla="*/ 159975 h 6858000"/>
              <a:gd name="connsiteX12228" fmla="*/ 3234995 w 12192000"/>
              <a:gd name="connsiteY12228" fmla="*/ 155927 h 6858000"/>
              <a:gd name="connsiteX12229" fmla="*/ 3234257 w 12192000"/>
              <a:gd name="connsiteY12229" fmla="*/ 149857 h 6858000"/>
              <a:gd name="connsiteX12230" fmla="*/ 3226874 w 12192000"/>
              <a:gd name="connsiteY12230" fmla="*/ 159165 h 6858000"/>
              <a:gd name="connsiteX12231" fmla="*/ 3208418 w 12192000"/>
              <a:gd name="connsiteY12231" fmla="*/ 169688 h 6858000"/>
              <a:gd name="connsiteX12232" fmla="*/ 3201774 w 12192000"/>
              <a:gd name="connsiteY12232" fmla="*/ 172925 h 6858000"/>
              <a:gd name="connsiteX12233" fmla="*/ 3197345 w 12192000"/>
              <a:gd name="connsiteY12233" fmla="*/ 171307 h 6858000"/>
              <a:gd name="connsiteX12234" fmla="*/ 3195130 w 12192000"/>
              <a:gd name="connsiteY12234" fmla="*/ 168069 h 6858000"/>
              <a:gd name="connsiteX12235" fmla="*/ 3196606 w 12192000"/>
              <a:gd name="connsiteY12235" fmla="*/ 161593 h 6858000"/>
              <a:gd name="connsiteX12236" fmla="*/ 3194392 w 12192000"/>
              <a:gd name="connsiteY12236" fmla="*/ 158760 h 6858000"/>
              <a:gd name="connsiteX12237" fmla="*/ 3188486 w 12192000"/>
              <a:gd name="connsiteY12237" fmla="*/ 159975 h 6858000"/>
              <a:gd name="connsiteX12238" fmla="*/ 3184056 w 12192000"/>
              <a:gd name="connsiteY12238" fmla="*/ 157142 h 6858000"/>
              <a:gd name="connsiteX12239" fmla="*/ 3186271 w 12192000"/>
              <a:gd name="connsiteY12239" fmla="*/ 153904 h 6858000"/>
              <a:gd name="connsiteX12240" fmla="*/ 3191439 w 12192000"/>
              <a:gd name="connsiteY12240" fmla="*/ 152690 h 6858000"/>
              <a:gd name="connsiteX12241" fmla="*/ 3191439 w 12192000"/>
              <a:gd name="connsiteY12241" fmla="*/ 148238 h 6858000"/>
              <a:gd name="connsiteX12242" fmla="*/ 3187747 w 12192000"/>
              <a:gd name="connsiteY12242" fmla="*/ 145810 h 6858000"/>
              <a:gd name="connsiteX12243" fmla="*/ 3182580 w 12192000"/>
              <a:gd name="connsiteY12243" fmla="*/ 145810 h 6858000"/>
              <a:gd name="connsiteX12244" fmla="*/ 3181842 w 12192000"/>
              <a:gd name="connsiteY12244" fmla="*/ 143381 h 6858000"/>
              <a:gd name="connsiteX12245" fmla="*/ 3183318 w 12192000"/>
              <a:gd name="connsiteY12245" fmla="*/ 134882 h 6858000"/>
              <a:gd name="connsiteX12246" fmla="*/ 3186271 w 12192000"/>
              <a:gd name="connsiteY12246" fmla="*/ 132859 h 6858000"/>
              <a:gd name="connsiteX12247" fmla="*/ 3187009 w 12192000"/>
              <a:gd name="connsiteY12247" fmla="*/ 128002 h 6858000"/>
              <a:gd name="connsiteX12248" fmla="*/ 3181103 w 12192000"/>
              <a:gd name="connsiteY12248" fmla="*/ 125169 h 6858000"/>
              <a:gd name="connsiteX12249" fmla="*/ 3177412 w 12192000"/>
              <a:gd name="connsiteY12249" fmla="*/ 120717 h 6858000"/>
              <a:gd name="connsiteX12250" fmla="*/ 3175936 w 12192000"/>
              <a:gd name="connsiteY12250" fmla="*/ 121122 h 6858000"/>
              <a:gd name="connsiteX12251" fmla="*/ 3175197 w 12192000"/>
              <a:gd name="connsiteY12251" fmla="*/ 127193 h 6858000"/>
              <a:gd name="connsiteX12252" fmla="*/ 3177412 w 12192000"/>
              <a:gd name="connsiteY12252" fmla="*/ 131645 h 6858000"/>
              <a:gd name="connsiteX12253" fmla="*/ 3169291 w 12192000"/>
              <a:gd name="connsiteY12253" fmla="*/ 134478 h 6858000"/>
              <a:gd name="connsiteX12254" fmla="*/ 3164862 w 12192000"/>
              <a:gd name="connsiteY12254" fmla="*/ 130835 h 6858000"/>
              <a:gd name="connsiteX12255" fmla="*/ 3159694 w 12192000"/>
              <a:gd name="connsiteY12255" fmla="*/ 126383 h 6858000"/>
              <a:gd name="connsiteX12256" fmla="*/ 3151574 w 12192000"/>
              <a:gd name="connsiteY12256" fmla="*/ 126383 h 6858000"/>
              <a:gd name="connsiteX12257" fmla="*/ 3161171 w 12192000"/>
              <a:gd name="connsiteY12257" fmla="*/ 131645 h 6858000"/>
              <a:gd name="connsiteX12258" fmla="*/ 3166338 w 12192000"/>
              <a:gd name="connsiteY12258" fmla="*/ 140548 h 6858000"/>
              <a:gd name="connsiteX12259" fmla="*/ 3167815 w 12192000"/>
              <a:gd name="connsiteY12259" fmla="*/ 148238 h 6858000"/>
              <a:gd name="connsiteX12260" fmla="*/ 3161171 w 12192000"/>
              <a:gd name="connsiteY12260" fmla="*/ 146619 h 6858000"/>
              <a:gd name="connsiteX12261" fmla="*/ 3159694 w 12192000"/>
              <a:gd name="connsiteY12261" fmla="*/ 149047 h 6858000"/>
              <a:gd name="connsiteX12262" fmla="*/ 3161171 w 12192000"/>
              <a:gd name="connsiteY12262" fmla="*/ 151475 h 6858000"/>
              <a:gd name="connsiteX12263" fmla="*/ 3153788 w 12192000"/>
              <a:gd name="connsiteY12263" fmla="*/ 152690 h 6858000"/>
              <a:gd name="connsiteX12264" fmla="*/ 3149359 w 12192000"/>
              <a:gd name="connsiteY12264" fmla="*/ 147428 h 6858000"/>
              <a:gd name="connsiteX12265" fmla="*/ 3147144 w 12192000"/>
              <a:gd name="connsiteY12265" fmla="*/ 138525 h 6858000"/>
              <a:gd name="connsiteX12266" fmla="*/ 3142715 w 12192000"/>
              <a:gd name="connsiteY12266" fmla="*/ 136096 h 6858000"/>
              <a:gd name="connsiteX12267" fmla="*/ 3139762 w 12192000"/>
              <a:gd name="connsiteY12267" fmla="*/ 138525 h 6858000"/>
              <a:gd name="connsiteX12268" fmla="*/ 3145668 w 12192000"/>
              <a:gd name="connsiteY12268" fmla="*/ 142977 h 6858000"/>
              <a:gd name="connsiteX12269" fmla="*/ 3146406 w 12192000"/>
              <a:gd name="connsiteY12269" fmla="*/ 149047 h 6858000"/>
              <a:gd name="connsiteX12270" fmla="*/ 3143453 w 12192000"/>
              <a:gd name="connsiteY12270" fmla="*/ 155523 h 6858000"/>
              <a:gd name="connsiteX12271" fmla="*/ 3149359 w 12192000"/>
              <a:gd name="connsiteY12271" fmla="*/ 156737 h 6858000"/>
              <a:gd name="connsiteX12272" fmla="*/ 3155265 w 12192000"/>
              <a:gd name="connsiteY12272" fmla="*/ 164022 h 6858000"/>
              <a:gd name="connsiteX12273" fmla="*/ 3158218 w 12192000"/>
              <a:gd name="connsiteY12273" fmla="*/ 171307 h 6858000"/>
              <a:gd name="connsiteX12274" fmla="*/ 3158218 w 12192000"/>
              <a:gd name="connsiteY12274" fmla="*/ 177377 h 6858000"/>
              <a:gd name="connsiteX12275" fmla="*/ 3161909 w 12192000"/>
              <a:gd name="connsiteY12275" fmla="*/ 178591 h 6858000"/>
              <a:gd name="connsiteX12276" fmla="*/ 3161171 w 12192000"/>
              <a:gd name="connsiteY12276" fmla="*/ 182234 h 6858000"/>
              <a:gd name="connsiteX12277" fmla="*/ 3155265 w 12192000"/>
              <a:gd name="connsiteY12277" fmla="*/ 184257 h 6858000"/>
              <a:gd name="connsiteX12278" fmla="*/ 3145668 w 12192000"/>
              <a:gd name="connsiteY12278" fmla="*/ 183043 h 6858000"/>
              <a:gd name="connsiteX12279" fmla="*/ 3141238 w 12192000"/>
              <a:gd name="connsiteY12279" fmla="*/ 177782 h 6858000"/>
              <a:gd name="connsiteX12280" fmla="*/ 3138285 w 12192000"/>
              <a:gd name="connsiteY12280" fmla="*/ 185876 h 6858000"/>
              <a:gd name="connsiteX12281" fmla="*/ 3135332 w 12192000"/>
              <a:gd name="connsiteY12281" fmla="*/ 185876 h 6858000"/>
              <a:gd name="connsiteX12282" fmla="*/ 3125735 w 12192000"/>
              <a:gd name="connsiteY12282" fmla="*/ 176163 h 6858000"/>
              <a:gd name="connsiteX12283" fmla="*/ 3124259 w 12192000"/>
              <a:gd name="connsiteY12283" fmla="*/ 170092 h 6858000"/>
              <a:gd name="connsiteX12284" fmla="*/ 3127950 w 12192000"/>
              <a:gd name="connsiteY12284" fmla="*/ 164831 h 6858000"/>
              <a:gd name="connsiteX12285" fmla="*/ 3125735 w 12192000"/>
              <a:gd name="connsiteY12285" fmla="*/ 159570 h 6858000"/>
              <a:gd name="connsiteX12286" fmla="*/ 3118353 w 12192000"/>
              <a:gd name="connsiteY12286" fmla="*/ 154713 h 6858000"/>
              <a:gd name="connsiteX12287" fmla="*/ 3110232 w 12192000"/>
              <a:gd name="connsiteY12287" fmla="*/ 155118 h 6858000"/>
              <a:gd name="connsiteX12288" fmla="*/ 3108755 w 12192000"/>
              <a:gd name="connsiteY12288" fmla="*/ 150261 h 6858000"/>
              <a:gd name="connsiteX12289" fmla="*/ 3105064 w 12192000"/>
              <a:gd name="connsiteY12289" fmla="*/ 144191 h 6858000"/>
              <a:gd name="connsiteX12290" fmla="*/ 3099896 w 12192000"/>
              <a:gd name="connsiteY12290" fmla="*/ 147428 h 6858000"/>
              <a:gd name="connsiteX12291" fmla="*/ 3091776 w 12192000"/>
              <a:gd name="connsiteY12291" fmla="*/ 149452 h 6858000"/>
              <a:gd name="connsiteX12292" fmla="*/ 3080702 w 12192000"/>
              <a:gd name="connsiteY12292" fmla="*/ 149047 h 6858000"/>
              <a:gd name="connsiteX12293" fmla="*/ 3084393 w 12192000"/>
              <a:gd name="connsiteY12293" fmla="*/ 153499 h 6858000"/>
              <a:gd name="connsiteX12294" fmla="*/ 3096943 w 12192000"/>
              <a:gd name="connsiteY12294" fmla="*/ 154309 h 6858000"/>
              <a:gd name="connsiteX12295" fmla="*/ 3104326 w 12192000"/>
              <a:gd name="connsiteY12295" fmla="*/ 157142 h 6858000"/>
              <a:gd name="connsiteX12296" fmla="*/ 3114661 w 12192000"/>
              <a:gd name="connsiteY12296" fmla="*/ 160379 h 6858000"/>
              <a:gd name="connsiteX12297" fmla="*/ 3114661 w 12192000"/>
              <a:gd name="connsiteY12297" fmla="*/ 169283 h 6858000"/>
              <a:gd name="connsiteX12298" fmla="*/ 3109494 w 12192000"/>
              <a:gd name="connsiteY12298" fmla="*/ 175758 h 6858000"/>
              <a:gd name="connsiteX12299" fmla="*/ 3109494 w 12192000"/>
              <a:gd name="connsiteY12299" fmla="*/ 181020 h 6858000"/>
              <a:gd name="connsiteX12300" fmla="*/ 3114661 w 12192000"/>
              <a:gd name="connsiteY12300" fmla="*/ 179806 h 6858000"/>
              <a:gd name="connsiteX12301" fmla="*/ 3118353 w 12192000"/>
              <a:gd name="connsiteY12301" fmla="*/ 183853 h 6858000"/>
              <a:gd name="connsiteX12302" fmla="*/ 3114661 w 12192000"/>
              <a:gd name="connsiteY12302" fmla="*/ 188709 h 6858000"/>
              <a:gd name="connsiteX12303" fmla="*/ 3118353 w 12192000"/>
              <a:gd name="connsiteY12303" fmla="*/ 190328 h 6858000"/>
              <a:gd name="connsiteX12304" fmla="*/ 3126473 w 12192000"/>
              <a:gd name="connsiteY12304" fmla="*/ 190328 h 6858000"/>
              <a:gd name="connsiteX12305" fmla="*/ 3127211 w 12192000"/>
              <a:gd name="connsiteY12305" fmla="*/ 194375 h 6858000"/>
              <a:gd name="connsiteX12306" fmla="*/ 3121306 w 12192000"/>
              <a:gd name="connsiteY12306" fmla="*/ 202470 h 6858000"/>
              <a:gd name="connsiteX12307" fmla="*/ 3108755 w 12192000"/>
              <a:gd name="connsiteY12307" fmla="*/ 212992 h 6858000"/>
              <a:gd name="connsiteX12308" fmla="*/ 3100635 w 12192000"/>
              <a:gd name="connsiteY12308" fmla="*/ 219063 h 6858000"/>
              <a:gd name="connsiteX12309" fmla="*/ 3118353 w 12192000"/>
              <a:gd name="connsiteY12309" fmla="*/ 215016 h 6858000"/>
              <a:gd name="connsiteX12310" fmla="*/ 3123520 w 12192000"/>
              <a:gd name="connsiteY12310" fmla="*/ 209350 h 6858000"/>
              <a:gd name="connsiteX12311" fmla="*/ 3124997 w 12192000"/>
              <a:gd name="connsiteY12311" fmla="*/ 205303 h 6858000"/>
              <a:gd name="connsiteX12312" fmla="*/ 3139023 w 12192000"/>
              <a:gd name="connsiteY12312" fmla="*/ 205707 h 6858000"/>
              <a:gd name="connsiteX12313" fmla="*/ 3143453 w 12192000"/>
              <a:gd name="connsiteY12313" fmla="*/ 209754 h 6858000"/>
              <a:gd name="connsiteX12314" fmla="*/ 3143453 w 12192000"/>
              <a:gd name="connsiteY12314" fmla="*/ 212587 h 6858000"/>
              <a:gd name="connsiteX12315" fmla="*/ 3134594 w 12192000"/>
              <a:gd name="connsiteY12315" fmla="*/ 217039 h 6858000"/>
              <a:gd name="connsiteX12316" fmla="*/ 3130164 w 12192000"/>
              <a:gd name="connsiteY12316" fmla="*/ 222705 h 6858000"/>
              <a:gd name="connsiteX12317" fmla="*/ 3133856 w 12192000"/>
              <a:gd name="connsiteY12317" fmla="*/ 225134 h 6858000"/>
              <a:gd name="connsiteX12318" fmla="*/ 3141976 w 12192000"/>
              <a:gd name="connsiteY12318" fmla="*/ 225943 h 6858000"/>
              <a:gd name="connsiteX12319" fmla="*/ 3147882 w 12192000"/>
              <a:gd name="connsiteY12319" fmla="*/ 231204 h 6858000"/>
              <a:gd name="connsiteX12320" fmla="*/ 3142715 w 12192000"/>
              <a:gd name="connsiteY12320" fmla="*/ 234037 h 6858000"/>
              <a:gd name="connsiteX12321" fmla="*/ 3133856 w 12192000"/>
              <a:gd name="connsiteY12321" fmla="*/ 234847 h 6858000"/>
              <a:gd name="connsiteX12322" fmla="*/ 3131641 w 12192000"/>
              <a:gd name="connsiteY12322" fmla="*/ 238489 h 6858000"/>
              <a:gd name="connsiteX12323" fmla="*/ 3136070 w 12192000"/>
              <a:gd name="connsiteY12323" fmla="*/ 240108 h 6858000"/>
              <a:gd name="connsiteX12324" fmla="*/ 3137547 w 12192000"/>
              <a:gd name="connsiteY12324" fmla="*/ 245369 h 6858000"/>
              <a:gd name="connsiteX12325" fmla="*/ 3136809 w 12192000"/>
              <a:gd name="connsiteY12325" fmla="*/ 246583 h 6858000"/>
              <a:gd name="connsiteX12326" fmla="*/ 3137547 w 12192000"/>
              <a:gd name="connsiteY12326" fmla="*/ 249416 h 6858000"/>
              <a:gd name="connsiteX12327" fmla="*/ 3141238 w 12192000"/>
              <a:gd name="connsiteY12327" fmla="*/ 249416 h 6858000"/>
              <a:gd name="connsiteX12328" fmla="*/ 3139762 w 12192000"/>
              <a:gd name="connsiteY12328" fmla="*/ 256701 h 6858000"/>
              <a:gd name="connsiteX12329" fmla="*/ 3143453 w 12192000"/>
              <a:gd name="connsiteY12329" fmla="*/ 257511 h 6858000"/>
              <a:gd name="connsiteX12330" fmla="*/ 3145668 w 12192000"/>
              <a:gd name="connsiteY12330" fmla="*/ 263986 h 6858000"/>
              <a:gd name="connsiteX12331" fmla="*/ 3146406 w 12192000"/>
              <a:gd name="connsiteY12331" fmla="*/ 274913 h 6858000"/>
              <a:gd name="connsiteX12332" fmla="*/ 3148621 w 12192000"/>
              <a:gd name="connsiteY12332" fmla="*/ 276532 h 6858000"/>
              <a:gd name="connsiteX12333" fmla="*/ 3151574 w 12192000"/>
              <a:gd name="connsiteY12333" fmla="*/ 271271 h 6858000"/>
              <a:gd name="connsiteX12334" fmla="*/ 3152312 w 12192000"/>
              <a:gd name="connsiteY12334" fmla="*/ 262772 h 6858000"/>
              <a:gd name="connsiteX12335" fmla="*/ 3156741 w 12192000"/>
              <a:gd name="connsiteY12335" fmla="*/ 260344 h 6858000"/>
              <a:gd name="connsiteX12336" fmla="*/ 3162647 w 12192000"/>
              <a:gd name="connsiteY12336" fmla="*/ 265200 h 6858000"/>
              <a:gd name="connsiteX12337" fmla="*/ 3163385 w 12192000"/>
              <a:gd name="connsiteY12337" fmla="*/ 274509 h 6858000"/>
              <a:gd name="connsiteX12338" fmla="*/ 3167077 w 12192000"/>
              <a:gd name="connsiteY12338" fmla="*/ 278556 h 6858000"/>
              <a:gd name="connsiteX12339" fmla="*/ 3165600 w 12192000"/>
              <a:gd name="connsiteY12339" fmla="*/ 281794 h 6858000"/>
              <a:gd name="connsiteX12340" fmla="*/ 3158218 w 12192000"/>
              <a:gd name="connsiteY12340" fmla="*/ 285841 h 6858000"/>
              <a:gd name="connsiteX12341" fmla="*/ 3159694 w 12192000"/>
              <a:gd name="connsiteY12341" fmla="*/ 289078 h 6858000"/>
              <a:gd name="connsiteX12342" fmla="*/ 3172244 w 12192000"/>
              <a:gd name="connsiteY12342" fmla="*/ 287864 h 6858000"/>
              <a:gd name="connsiteX12343" fmla="*/ 3174459 w 12192000"/>
              <a:gd name="connsiteY12343" fmla="*/ 285436 h 6858000"/>
              <a:gd name="connsiteX12344" fmla="*/ 3175197 w 12192000"/>
              <a:gd name="connsiteY12344" fmla="*/ 291507 h 6858000"/>
              <a:gd name="connsiteX12345" fmla="*/ 3179627 w 12192000"/>
              <a:gd name="connsiteY12345" fmla="*/ 285436 h 6858000"/>
              <a:gd name="connsiteX12346" fmla="*/ 3179627 w 12192000"/>
              <a:gd name="connsiteY12346" fmla="*/ 280579 h 6858000"/>
              <a:gd name="connsiteX12347" fmla="*/ 3185533 w 12192000"/>
              <a:gd name="connsiteY12347" fmla="*/ 280984 h 6858000"/>
              <a:gd name="connsiteX12348" fmla="*/ 3189224 w 12192000"/>
              <a:gd name="connsiteY12348" fmla="*/ 287864 h 6858000"/>
              <a:gd name="connsiteX12349" fmla="*/ 3187747 w 12192000"/>
              <a:gd name="connsiteY12349" fmla="*/ 295554 h 6858000"/>
              <a:gd name="connsiteX12350" fmla="*/ 3181103 w 12192000"/>
              <a:gd name="connsiteY12350" fmla="*/ 301220 h 6858000"/>
              <a:gd name="connsiteX12351" fmla="*/ 3180365 w 12192000"/>
              <a:gd name="connsiteY12351" fmla="*/ 306481 h 6858000"/>
              <a:gd name="connsiteX12352" fmla="*/ 3178150 w 12192000"/>
              <a:gd name="connsiteY12352" fmla="*/ 309314 h 6858000"/>
              <a:gd name="connsiteX12353" fmla="*/ 3182580 w 12192000"/>
              <a:gd name="connsiteY12353" fmla="*/ 313361 h 6858000"/>
              <a:gd name="connsiteX12354" fmla="*/ 3194392 w 12192000"/>
              <a:gd name="connsiteY12354" fmla="*/ 312147 h 6858000"/>
              <a:gd name="connsiteX12355" fmla="*/ 3200298 w 12192000"/>
              <a:gd name="connsiteY12355" fmla="*/ 309719 h 6858000"/>
              <a:gd name="connsiteX12356" fmla="*/ 3204727 w 12192000"/>
              <a:gd name="connsiteY12356" fmla="*/ 312957 h 6858000"/>
              <a:gd name="connsiteX12357" fmla="*/ 3196606 w 12192000"/>
              <a:gd name="connsiteY12357" fmla="*/ 318218 h 6858000"/>
              <a:gd name="connsiteX12358" fmla="*/ 3194392 w 12192000"/>
              <a:gd name="connsiteY12358" fmla="*/ 321456 h 6858000"/>
              <a:gd name="connsiteX12359" fmla="*/ 3184056 w 12192000"/>
              <a:gd name="connsiteY12359" fmla="*/ 323074 h 6858000"/>
              <a:gd name="connsiteX12360" fmla="*/ 3189962 w 12192000"/>
              <a:gd name="connsiteY12360" fmla="*/ 329145 h 6858000"/>
              <a:gd name="connsiteX12361" fmla="*/ 3195868 w 12192000"/>
              <a:gd name="connsiteY12361" fmla="*/ 338858 h 6858000"/>
              <a:gd name="connsiteX12362" fmla="*/ 3193653 w 12192000"/>
              <a:gd name="connsiteY12362" fmla="*/ 345739 h 6858000"/>
              <a:gd name="connsiteX12363" fmla="*/ 3198083 w 12192000"/>
              <a:gd name="connsiteY12363" fmla="*/ 346548 h 6858000"/>
              <a:gd name="connsiteX12364" fmla="*/ 3199559 w 12192000"/>
              <a:gd name="connsiteY12364" fmla="*/ 357880 h 6858000"/>
              <a:gd name="connsiteX12365" fmla="*/ 3210633 w 12192000"/>
              <a:gd name="connsiteY12365" fmla="*/ 373664 h 6858000"/>
              <a:gd name="connsiteX12366" fmla="*/ 3213586 w 12192000"/>
              <a:gd name="connsiteY12366" fmla="*/ 376092 h 6858000"/>
              <a:gd name="connsiteX12367" fmla="*/ 3207680 w 12192000"/>
              <a:gd name="connsiteY12367" fmla="*/ 379330 h 6858000"/>
              <a:gd name="connsiteX12368" fmla="*/ 3206204 w 12192000"/>
              <a:gd name="connsiteY12368" fmla="*/ 391876 h 6858000"/>
              <a:gd name="connsiteX12369" fmla="*/ 3201774 w 12192000"/>
              <a:gd name="connsiteY12369" fmla="*/ 401184 h 6858000"/>
              <a:gd name="connsiteX12370" fmla="*/ 3203989 w 12192000"/>
              <a:gd name="connsiteY12370" fmla="*/ 410898 h 6858000"/>
              <a:gd name="connsiteX12371" fmla="*/ 3201036 w 12192000"/>
              <a:gd name="connsiteY12371" fmla="*/ 414135 h 6858000"/>
              <a:gd name="connsiteX12372" fmla="*/ 3188486 w 12192000"/>
              <a:gd name="connsiteY12372" fmla="*/ 401184 h 6858000"/>
              <a:gd name="connsiteX12373" fmla="*/ 3185533 w 12192000"/>
              <a:gd name="connsiteY12373" fmla="*/ 390662 h 6858000"/>
              <a:gd name="connsiteX12374" fmla="*/ 3187009 w 12192000"/>
              <a:gd name="connsiteY12374" fmla="*/ 381353 h 6858000"/>
              <a:gd name="connsiteX12375" fmla="*/ 3184056 w 12192000"/>
              <a:gd name="connsiteY12375" fmla="*/ 368403 h 6858000"/>
              <a:gd name="connsiteX12376" fmla="*/ 3182580 w 12192000"/>
              <a:gd name="connsiteY12376" fmla="*/ 380139 h 6858000"/>
              <a:gd name="connsiteX12377" fmla="*/ 3181103 w 12192000"/>
              <a:gd name="connsiteY12377" fmla="*/ 393090 h 6858000"/>
              <a:gd name="connsiteX12378" fmla="*/ 3187009 w 12192000"/>
              <a:gd name="connsiteY12378" fmla="*/ 408469 h 6858000"/>
              <a:gd name="connsiteX12379" fmla="*/ 3185533 w 12192000"/>
              <a:gd name="connsiteY12379" fmla="*/ 422634 h 6858000"/>
              <a:gd name="connsiteX12380" fmla="*/ 3182580 w 12192000"/>
              <a:gd name="connsiteY12380" fmla="*/ 429919 h 6858000"/>
              <a:gd name="connsiteX12381" fmla="*/ 3187747 w 12192000"/>
              <a:gd name="connsiteY12381" fmla="*/ 438418 h 6858000"/>
              <a:gd name="connsiteX12382" fmla="*/ 3185533 w 12192000"/>
              <a:gd name="connsiteY12382" fmla="*/ 441251 h 6858000"/>
              <a:gd name="connsiteX12383" fmla="*/ 3176674 w 12192000"/>
              <a:gd name="connsiteY12383" fmla="*/ 439632 h 6858000"/>
              <a:gd name="connsiteX12384" fmla="*/ 3172244 w 12192000"/>
              <a:gd name="connsiteY12384" fmla="*/ 433157 h 6858000"/>
              <a:gd name="connsiteX12385" fmla="*/ 3164124 w 12192000"/>
              <a:gd name="connsiteY12385" fmla="*/ 433157 h 6858000"/>
              <a:gd name="connsiteX12386" fmla="*/ 3170030 w 12192000"/>
              <a:gd name="connsiteY12386" fmla="*/ 450155 h 6858000"/>
              <a:gd name="connsiteX12387" fmla="*/ 3169291 w 12192000"/>
              <a:gd name="connsiteY12387" fmla="*/ 461082 h 6858000"/>
              <a:gd name="connsiteX12388" fmla="*/ 3172244 w 12192000"/>
              <a:gd name="connsiteY12388" fmla="*/ 463510 h 6858000"/>
              <a:gd name="connsiteX12389" fmla="*/ 3172244 w 12192000"/>
              <a:gd name="connsiteY12389" fmla="*/ 469581 h 6858000"/>
              <a:gd name="connsiteX12390" fmla="*/ 3162647 w 12192000"/>
              <a:gd name="connsiteY12390" fmla="*/ 468772 h 6858000"/>
              <a:gd name="connsiteX12391" fmla="*/ 3157479 w 12192000"/>
              <a:gd name="connsiteY12391" fmla="*/ 463106 h 6858000"/>
              <a:gd name="connsiteX12392" fmla="*/ 3153788 w 12192000"/>
              <a:gd name="connsiteY12392" fmla="*/ 448536 h 6858000"/>
              <a:gd name="connsiteX12393" fmla="*/ 3157479 w 12192000"/>
              <a:gd name="connsiteY12393" fmla="*/ 444489 h 6858000"/>
              <a:gd name="connsiteX12394" fmla="*/ 3157479 w 12192000"/>
              <a:gd name="connsiteY12394" fmla="*/ 435585 h 6858000"/>
              <a:gd name="connsiteX12395" fmla="*/ 3153050 w 12192000"/>
              <a:gd name="connsiteY12395" fmla="*/ 440442 h 6858000"/>
              <a:gd name="connsiteX12396" fmla="*/ 3146406 w 12192000"/>
              <a:gd name="connsiteY12396" fmla="*/ 441251 h 6858000"/>
              <a:gd name="connsiteX12397" fmla="*/ 3141976 w 12192000"/>
              <a:gd name="connsiteY12397" fmla="*/ 435990 h 6858000"/>
              <a:gd name="connsiteX12398" fmla="*/ 3141976 w 12192000"/>
              <a:gd name="connsiteY12398" fmla="*/ 423039 h 6858000"/>
              <a:gd name="connsiteX12399" fmla="*/ 3136809 w 12192000"/>
              <a:gd name="connsiteY12399" fmla="*/ 425872 h 6858000"/>
              <a:gd name="connsiteX12400" fmla="*/ 3136070 w 12192000"/>
              <a:gd name="connsiteY12400" fmla="*/ 432347 h 6858000"/>
              <a:gd name="connsiteX12401" fmla="*/ 3133856 w 12192000"/>
              <a:gd name="connsiteY12401" fmla="*/ 429514 h 6858000"/>
              <a:gd name="connsiteX12402" fmla="*/ 3134594 w 12192000"/>
              <a:gd name="connsiteY12402" fmla="*/ 423848 h 6858000"/>
              <a:gd name="connsiteX12403" fmla="*/ 3130903 w 12192000"/>
              <a:gd name="connsiteY12403" fmla="*/ 415754 h 6858000"/>
              <a:gd name="connsiteX12404" fmla="*/ 3124997 w 12192000"/>
              <a:gd name="connsiteY12404" fmla="*/ 414135 h 6858000"/>
              <a:gd name="connsiteX12405" fmla="*/ 3124997 w 12192000"/>
              <a:gd name="connsiteY12405" fmla="*/ 417778 h 6858000"/>
              <a:gd name="connsiteX12406" fmla="*/ 3128688 w 12192000"/>
              <a:gd name="connsiteY12406" fmla="*/ 422230 h 6858000"/>
              <a:gd name="connsiteX12407" fmla="*/ 3125735 w 12192000"/>
              <a:gd name="connsiteY12407" fmla="*/ 427491 h 6858000"/>
              <a:gd name="connsiteX12408" fmla="*/ 3119829 w 12192000"/>
              <a:gd name="connsiteY12408" fmla="*/ 423444 h 6858000"/>
              <a:gd name="connsiteX12409" fmla="*/ 3114661 w 12192000"/>
              <a:gd name="connsiteY12409" fmla="*/ 422230 h 6858000"/>
              <a:gd name="connsiteX12410" fmla="*/ 3113923 w 12192000"/>
              <a:gd name="connsiteY12410" fmla="*/ 414945 h 6858000"/>
              <a:gd name="connsiteX12411" fmla="*/ 3114661 w 12192000"/>
              <a:gd name="connsiteY12411" fmla="*/ 406850 h 6858000"/>
              <a:gd name="connsiteX12412" fmla="*/ 3109494 w 12192000"/>
              <a:gd name="connsiteY12412" fmla="*/ 393090 h 6858000"/>
              <a:gd name="connsiteX12413" fmla="*/ 3109494 w 12192000"/>
              <a:gd name="connsiteY12413" fmla="*/ 387424 h 6858000"/>
              <a:gd name="connsiteX12414" fmla="*/ 3107279 w 12192000"/>
              <a:gd name="connsiteY12414" fmla="*/ 395518 h 6858000"/>
              <a:gd name="connsiteX12415" fmla="*/ 3108017 w 12192000"/>
              <a:gd name="connsiteY12415" fmla="*/ 408874 h 6858000"/>
              <a:gd name="connsiteX12416" fmla="*/ 3110232 w 12192000"/>
              <a:gd name="connsiteY12416" fmla="*/ 417373 h 6858000"/>
              <a:gd name="connsiteX12417" fmla="*/ 3105064 w 12192000"/>
              <a:gd name="connsiteY12417" fmla="*/ 423039 h 6858000"/>
              <a:gd name="connsiteX12418" fmla="*/ 3097682 w 12192000"/>
              <a:gd name="connsiteY12418" fmla="*/ 408065 h 6858000"/>
              <a:gd name="connsiteX12419" fmla="*/ 3091038 w 12192000"/>
              <a:gd name="connsiteY12419" fmla="*/ 401589 h 6858000"/>
              <a:gd name="connsiteX12420" fmla="*/ 3091038 w 12192000"/>
              <a:gd name="connsiteY12420" fmla="*/ 397542 h 6858000"/>
              <a:gd name="connsiteX12421" fmla="*/ 3084393 w 12192000"/>
              <a:gd name="connsiteY12421" fmla="*/ 395923 h 6858000"/>
              <a:gd name="connsiteX12422" fmla="*/ 3079964 w 12192000"/>
              <a:gd name="connsiteY12422" fmla="*/ 381758 h 6858000"/>
              <a:gd name="connsiteX12423" fmla="*/ 3075534 w 12192000"/>
              <a:gd name="connsiteY12423" fmla="*/ 378116 h 6858000"/>
              <a:gd name="connsiteX12424" fmla="*/ 3075534 w 12192000"/>
              <a:gd name="connsiteY12424" fmla="*/ 373664 h 6858000"/>
              <a:gd name="connsiteX12425" fmla="*/ 3071105 w 12192000"/>
              <a:gd name="connsiteY12425" fmla="*/ 366784 h 6858000"/>
              <a:gd name="connsiteX12426" fmla="*/ 3065937 w 12192000"/>
              <a:gd name="connsiteY12426" fmla="*/ 369617 h 6858000"/>
              <a:gd name="connsiteX12427" fmla="*/ 3065199 w 12192000"/>
              <a:gd name="connsiteY12427" fmla="*/ 373664 h 6858000"/>
              <a:gd name="connsiteX12428" fmla="*/ 3070367 w 12192000"/>
              <a:gd name="connsiteY12428" fmla="*/ 384186 h 6858000"/>
              <a:gd name="connsiteX12429" fmla="*/ 3070367 w 12192000"/>
              <a:gd name="connsiteY12429" fmla="*/ 391471 h 6858000"/>
              <a:gd name="connsiteX12430" fmla="*/ 3066675 w 12192000"/>
              <a:gd name="connsiteY12430" fmla="*/ 387424 h 6858000"/>
              <a:gd name="connsiteX12431" fmla="*/ 3065937 w 12192000"/>
              <a:gd name="connsiteY12431" fmla="*/ 381353 h 6858000"/>
              <a:gd name="connsiteX12432" fmla="*/ 3060770 w 12192000"/>
              <a:gd name="connsiteY12432" fmla="*/ 377306 h 6858000"/>
              <a:gd name="connsiteX12433" fmla="*/ 3049696 w 12192000"/>
              <a:gd name="connsiteY12433" fmla="*/ 372450 h 6858000"/>
              <a:gd name="connsiteX12434" fmla="*/ 3043052 w 12192000"/>
              <a:gd name="connsiteY12434" fmla="*/ 361118 h 6858000"/>
              <a:gd name="connsiteX12435" fmla="*/ 3042313 w 12192000"/>
              <a:gd name="connsiteY12435" fmla="*/ 352214 h 6858000"/>
              <a:gd name="connsiteX12436" fmla="*/ 3032716 w 12192000"/>
              <a:gd name="connsiteY12436" fmla="*/ 350190 h 6858000"/>
              <a:gd name="connsiteX12437" fmla="*/ 3029025 w 12192000"/>
              <a:gd name="connsiteY12437" fmla="*/ 356261 h 6858000"/>
              <a:gd name="connsiteX12438" fmla="*/ 3022381 w 12192000"/>
              <a:gd name="connsiteY12438" fmla="*/ 353023 h 6858000"/>
              <a:gd name="connsiteX12439" fmla="*/ 3020904 w 12192000"/>
              <a:gd name="connsiteY12439" fmla="*/ 360713 h 6858000"/>
              <a:gd name="connsiteX12440" fmla="*/ 3023857 w 12192000"/>
              <a:gd name="connsiteY12440" fmla="*/ 372045 h 6858000"/>
              <a:gd name="connsiteX12441" fmla="*/ 3037146 w 12192000"/>
              <a:gd name="connsiteY12441" fmla="*/ 382568 h 6858000"/>
              <a:gd name="connsiteX12442" fmla="*/ 3037884 w 12192000"/>
              <a:gd name="connsiteY12442" fmla="*/ 386615 h 6858000"/>
              <a:gd name="connsiteX12443" fmla="*/ 3038622 w 12192000"/>
              <a:gd name="connsiteY12443" fmla="*/ 393090 h 6858000"/>
              <a:gd name="connsiteX12444" fmla="*/ 3040099 w 12192000"/>
              <a:gd name="connsiteY12444" fmla="*/ 404017 h 6858000"/>
              <a:gd name="connsiteX12445" fmla="*/ 3043790 w 12192000"/>
              <a:gd name="connsiteY12445" fmla="*/ 403208 h 6858000"/>
              <a:gd name="connsiteX12446" fmla="*/ 3055602 w 12192000"/>
              <a:gd name="connsiteY12446" fmla="*/ 405232 h 6858000"/>
              <a:gd name="connsiteX12447" fmla="*/ 3061508 w 12192000"/>
              <a:gd name="connsiteY12447" fmla="*/ 412921 h 6858000"/>
              <a:gd name="connsiteX12448" fmla="*/ 3058555 w 12192000"/>
              <a:gd name="connsiteY12448" fmla="*/ 417778 h 6858000"/>
              <a:gd name="connsiteX12449" fmla="*/ 3062984 w 12192000"/>
              <a:gd name="connsiteY12449" fmla="*/ 417373 h 6858000"/>
              <a:gd name="connsiteX12450" fmla="*/ 3069628 w 12192000"/>
              <a:gd name="connsiteY12450" fmla="*/ 418587 h 6858000"/>
              <a:gd name="connsiteX12451" fmla="*/ 3064461 w 12192000"/>
              <a:gd name="connsiteY12451" fmla="*/ 425063 h 6858000"/>
              <a:gd name="connsiteX12452" fmla="*/ 3073320 w 12192000"/>
              <a:gd name="connsiteY12452" fmla="*/ 425467 h 6858000"/>
              <a:gd name="connsiteX12453" fmla="*/ 3076273 w 12192000"/>
              <a:gd name="connsiteY12453" fmla="*/ 431538 h 6858000"/>
              <a:gd name="connsiteX12454" fmla="*/ 3081440 w 12192000"/>
              <a:gd name="connsiteY12454" fmla="*/ 440037 h 6858000"/>
              <a:gd name="connsiteX12455" fmla="*/ 3079964 w 12192000"/>
              <a:gd name="connsiteY12455" fmla="*/ 447727 h 6858000"/>
              <a:gd name="connsiteX12456" fmla="*/ 3087346 w 12192000"/>
              <a:gd name="connsiteY12456" fmla="*/ 446917 h 6858000"/>
              <a:gd name="connsiteX12457" fmla="*/ 3092514 w 12192000"/>
              <a:gd name="connsiteY12457" fmla="*/ 448941 h 6858000"/>
              <a:gd name="connsiteX12458" fmla="*/ 3095467 w 12192000"/>
              <a:gd name="connsiteY12458" fmla="*/ 459059 h 6858000"/>
              <a:gd name="connsiteX12459" fmla="*/ 3087346 w 12192000"/>
              <a:gd name="connsiteY12459" fmla="*/ 467153 h 6858000"/>
              <a:gd name="connsiteX12460" fmla="*/ 3092514 w 12192000"/>
              <a:gd name="connsiteY12460" fmla="*/ 467153 h 6858000"/>
              <a:gd name="connsiteX12461" fmla="*/ 3094729 w 12192000"/>
              <a:gd name="connsiteY12461" fmla="*/ 472819 h 6858000"/>
              <a:gd name="connsiteX12462" fmla="*/ 3095467 w 12192000"/>
              <a:gd name="connsiteY12462" fmla="*/ 477271 h 6858000"/>
              <a:gd name="connsiteX12463" fmla="*/ 3103588 w 12192000"/>
              <a:gd name="connsiteY12463" fmla="*/ 469986 h 6858000"/>
              <a:gd name="connsiteX12464" fmla="*/ 3105802 w 12192000"/>
              <a:gd name="connsiteY12464" fmla="*/ 472009 h 6858000"/>
              <a:gd name="connsiteX12465" fmla="*/ 3104326 w 12192000"/>
              <a:gd name="connsiteY12465" fmla="*/ 481723 h 6858000"/>
              <a:gd name="connsiteX12466" fmla="*/ 3107279 w 12192000"/>
              <a:gd name="connsiteY12466" fmla="*/ 485365 h 6858000"/>
              <a:gd name="connsiteX12467" fmla="*/ 3111708 w 12192000"/>
              <a:gd name="connsiteY12467" fmla="*/ 482937 h 6858000"/>
              <a:gd name="connsiteX12468" fmla="*/ 3114661 w 12192000"/>
              <a:gd name="connsiteY12468" fmla="*/ 488198 h 6858000"/>
              <a:gd name="connsiteX12469" fmla="*/ 3111708 w 12192000"/>
              <a:gd name="connsiteY12469" fmla="*/ 493864 h 6858000"/>
              <a:gd name="connsiteX12470" fmla="*/ 3104326 w 12192000"/>
              <a:gd name="connsiteY12470" fmla="*/ 491840 h 6858000"/>
              <a:gd name="connsiteX12471" fmla="*/ 3100635 w 12192000"/>
              <a:gd name="connsiteY12471" fmla="*/ 495888 h 6858000"/>
              <a:gd name="connsiteX12472" fmla="*/ 3104326 w 12192000"/>
              <a:gd name="connsiteY12472" fmla="*/ 501958 h 6858000"/>
              <a:gd name="connsiteX12473" fmla="*/ 3110232 w 12192000"/>
              <a:gd name="connsiteY12473" fmla="*/ 508029 h 6858000"/>
              <a:gd name="connsiteX12474" fmla="*/ 3109494 w 12192000"/>
              <a:gd name="connsiteY12474" fmla="*/ 513290 h 6858000"/>
              <a:gd name="connsiteX12475" fmla="*/ 3107279 w 12192000"/>
              <a:gd name="connsiteY12475" fmla="*/ 515719 h 6858000"/>
              <a:gd name="connsiteX12476" fmla="*/ 3098420 w 12192000"/>
              <a:gd name="connsiteY12476" fmla="*/ 515719 h 6858000"/>
              <a:gd name="connsiteX12477" fmla="*/ 3090299 w 12192000"/>
              <a:gd name="connsiteY12477" fmla="*/ 510457 h 6858000"/>
              <a:gd name="connsiteX12478" fmla="*/ 3074796 w 12192000"/>
              <a:gd name="connsiteY12478" fmla="*/ 505601 h 6858000"/>
              <a:gd name="connsiteX12479" fmla="*/ 3068152 w 12192000"/>
              <a:gd name="connsiteY12479" fmla="*/ 500744 h 6858000"/>
              <a:gd name="connsiteX12480" fmla="*/ 3061508 w 12192000"/>
              <a:gd name="connsiteY12480" fmla="*/ 499935 h 6858000"/>
              <a:gd name="connsiteX12481" fmla="*/ 3047481 w 12192000"/>
              <a:gd name="connsiteY12481" fmla="*/ 489007 h 6858000"/>
              <a:gd name="connsiteX12482" fmla="*/ 3045266 w 12192000"/>
              <a:gd name="connsiteY12482" fmla="*/ 483746 h 6858000"/>
              <a:gd name="connsiteX12483" fmla="*/ 3037884 w 12192000"/>
              <a:gd name="connsiteY12483" fmla="*/ 479699 h 6858000"/>
              <a:gd name="connsiteX12484" fmla="*/ 3031978 w 12192000"/>
              <a:gd name="connsiteY12484" fmla="*/ 480508 h 6858000"/>
              <a:gd name="connsiteX12485" fmla="*/ 3026810 w 12192000"/>
              <a:gd name="connsiteY12485" fmla="*/ 478485 h 6858000"/>
              <a:gd name="connsiteX12486" fmla="*/ 3022381 w 12192000"/>
              <a:gd name="connsiteY12486" fmla="*/ 481318 h 6858000"/>
              <a:gd name="connsiteX12487" fmla="*/ 3007616 w 12192000"/>
              <a:gd name="connsiteY12487" fmla="*/ 475652 h 6858000"/>
              <a:gd name="connsiteX12488" fmla="*/ 3006140 w 12192000"/>
              <a:gd name="connsiteY12488" fmla="*/ 470795 h 6858000"/>
              <a:gd name="connsiteX12489" fmla="*/ 3000234 w 12192000"/>
              <a:gd name="connsiteY12489" fmla="*/ 465939 h 6858000"/>
              <a:gd name="connsiteX12490" fmla="*/ 2993589 w 12192000"/>
              <a:gd name="connsiteY12490" fmla="*/ 465939 h 6858000"/>
              <a:gd name="connsiteX12491" fmla="*/ 2983254 w 12192000"/>
              <a:gd name="connsiteY12491" fmla="*/ 455011 h 6858000"/>
              <a:gd name="connsiteX12492" fmla="*/ 2983992 w 12192000"/>
              <a:gd name="connsiteY12492" fmla="*/ 448941 h 6858000"/>
              <a:gd name="connsiteX12493" fmla="*/ 2978824 w 12192000"/>
              <a:gd name="connsiteY12493" fmla="*/ 449750 h 6858000"/>
              <a:gd name="connsiteX12494" fmla="*/ 2972919 w 12192000"/>
              <a:gd name="connsiteY12494" fmla="*/ 445703 h 6858000"/>
              <a:gd name="connsiteX12495" fmla="*/ 2968489 w 12192000"/>
              <a:gd name="connsiteY12495" fmla="*/ 437609 h 6858000"/>
              <a:gd name="connsiteX12496" fmla="*/ 2972919 w 12192000"/>
              <a:gd name="connsiteY12496" fmla="*/ 434371 h 6858000"/>
              <a:gd name="connsiteX12497" fmla="*/ 2978086 w 12192000"/>
              <a:gd name="connsiteY12497" fmla="*/ 431538 h 6858000"/>
              <a:gd name="connsiteX12498" fmla="*/ 2968489 w 12192000"/>
              <a:gd name="connsiteY12498" fmla="*/ 427896 h 6858000"/>
              <a:gd name="connsiteX12499" fmla="*/ 2965536 w 12192000"/>
              <a:gd name="connsiteY12499" fmla="*/ 429919 h 6858000"/>
              <a:gd name="connsiteX12500" fmla="*/ 2963321 w 12192000"/>
              <a:gd name="connsiteY12500" fmla="*/ 433157 h 6858000"/>
              <a:gd name="connsiteX12501" fmla="*/ 2958154 w 12192000"/>
              <a:gd name="connsiteY12501" fmla="*/ 430324 h 6858000"/>
              <a:gd name="connsiteX12502" fmla="*/ 2958154 w 12192000"/>
              <a:gd name="connsiteY12502" fmla="*/ 426681 h 6858000"/>
              <a:gd name="connsiteX12503" fmla="*/ 2950033 w 12192000"/>
              <a:gd name="connsiteY12503" fmla="*/ 426681 h 6858000"/>
              <a:gd name="connsiteX12504" fmla="*/ 2934530 w 12192000"/>
              <a:gd name="connsiteY12504" fmla="*/ 416968 h 6858000"/>
              <a:gd name="connsiteX12505" fmla="*/ 2928624 w 12192000"/>
              <a:gd name="connsiteY12505" fmla="*/ 416564 h 6858000"/>
              <a:gd name="connsiteX12506" fmla="*/ 2923456 w 12192000"/>
              <a:gd name="connsiteY12506" fmla="*/ 412112 h 6858000"/>
              <a:gd name="connsiteX12507" fmla="*/ 2913859 w 12192000"/>
              <a:gd name="connsiteY12507" fmla="*/ 405232 h 6858000"/>
              <a:gd name="connsiteX12508" fmla="*/ 2914597 w 12192000"/>
              <a:gd name="connsiteY12508" fmla="*/ 400375 h 6858000"/>
              <a:gd name="connsiteX12509" fmla="*/ 2908691 w 12192000"/>
              <a:gd name="connsiteY12509" fmla="*/ 399566 h 6858000"/>
              <a:gd name="connsiteX12510" fmla="*/ 2902785 w 12192000"/>
              <a:gd name="connsiteY12510" fmla="*/ 393090 h 6858000"/>
              <a:gd name="connsiteX12511" fmla="*/ 2896879 w 12192000"/>
              <a:gd name="connsiteY12511" fmla="*/ 385805 h 6858000"/>
              <a:gd name="connsiteX12512" fmla="*/ 2896141 w 12192000"/>
              <a:gd name="connsiteY12512" fmla="*/ 374878 h 6858000"/>
              <a:gd name="connsiteX12513" fmla="*/ 2886544 w 12192000"/>
              <a:gd name="connsiteY12513" fmla="*/ 370426 h 6858000"/>
              <a:gd name="connsiteX12514" fmla="*/ 2890235 w 12192000"/>
              <a:gd name="connsiteY12514" fmla="*/ 366784 h 6858000"/>
              <a:gd name="connsiteX12515" fmla="*/ 2903524 w 12192000"/>
              <a:gd name="connsiteY12515" fmla="*/ 367593 h 6858000"/>
              <a:gd name="connsiteX12516" fmla="*/ 2921241 w 12192000"/>
              <a:gd name="connsiteY12516" fmla="*/ 356261 h 6858000"/>
              <a:gd name="connsiteX12517" fmla="*/ 2924933 w 12192000"/>
              <a:gd name="connsiteY12517" fmla="*/ 351809 h 6858000"/>
              <a:gd name="connsiteX12518" fmla="*/ 2910168 w 12192000"/>
              <a:gd name="connsiteY12518" fmla="*/ 353428 h 6858000"/>
              <a:gd name="connsiteX12519" fmla="*/ 2903524 w 12192000"/>
              <a:gd name="connsiteY12519" fmla="*/ 343715 h 6858000"/>
              <a:gd name="connsiteX12520" fmla="*/ 2900571 w 12192000"/>
              <a:gd name="connsiteY12520" fmla="*/ 333597 h 6858000"/>
              <a:gd name="connsiteX12521" fmla="*/ 2902785 w 12192000"/>
              <a:gd name="connsiteY12521" fmla="*/ 329955 h 6858000"/>
              <a:gd name="connsiteX12522" fmla="*/ 2896879 w 12192000"/>
              <a:gd name="connsiteY12522" fmla="*/ 332383 h 6858000"/>
              <a:gd name="connsiteX12523" fmla="*/ 2892450 w 12192000"/>
              <a:gd name="connsiteY12523" fmla="*/ 340882 h 6858000"/>
              <a:gd name="connsiteX12524" fmla="*/ 2890973 w 12192000"/>
              <a:gd name="connsiteY12524" fmla="*/ 347357 h 6858000"/>
              <a:gd name="connsiteX12525" fmla="*/ 2882853 w 12192000"/>
              <a:gd name="connsiteY12525" fmla="*/ 339668 h 6858000"/>
              <a:gd name="connsiteX12526" fmla="*/ 2888759 w 12192000"/>
              <a:gd name="connsiteY12526" fmla="*/ 333192 h 6858000"/>
              <a:gd name="connsiteX12527" fmla="*/ 2890973 w 12192000"/>
              <a:gd name="connsiteY12527" fmla="*/ 319432 h 6858000"/>
              <a:gd name="connsiteX12528" fmla="*/ 2884329 w 12192000"/>
              <a:gd name="connsiteY12528" fmla="*/ 329145 h 6858000"/>
              <a:gd name="connsiteX12529" fmla="*/ 2879900 w 12192000"/>
              <a:gd name="connsiteY12529" fmla="*/ 325098 h 6858000"/>
              <a:gd name="connsiteX12530" fmla="*/ 2879900 w 12192000"/>
              <a:gd name="connsiteY12530" fmla="*/ 315385 h 6858000"/>
              <a:gd name="connsiteX12531" fmla="*/ 2872517 w 12192000"/>
              <a:gd name="connsiteY12531" fmla="*/ 316599 h 6858000"/>
              <a:gd name="connsiteX12532" fmla="*/ 2870303 w 12192000"/>
              <a:gd name="connsiteY12532" fmla="*/ 308100 h 6858000"/>
              <a:gd name="connsiteX12533" fmla="*/ 2871041 w 12192000"/>
              <a:gd name="connsiteY12533" fmla="*/ 300410 h 6858000"/>
              <a:gd name="connsiteX12534" fmla="*/ 2865873 w 12192000"/>
              <a:gd name="connsiteY12534" fmla="*/ 288269 h 6858000"/>
              <a:gd name="connsiteX12535" fmla="*/ 2858491 w 12192000"/>
              <a:gd name="connsiteY12535" fmla="*/ 284627 h 6858000"/>
              <a:gd name="connsiteX12536" fmla="*/ 2859229 w 12192000"/>
              <a:gd name="connsiteY12536" fmla="*/ 277342 h 6858000"/>
              <a:gd name="connsiteX12537" fmla="*/ 2869564 w 12192000"/>
              <a:gd name="connsiteY12537" fmla="*/ 268033 h 6858000"/>
              <a:gd name="connsiteX12538" fmla="*/ 2866611 w 12192000"/>
              <a:gd name="connsiteY12538" fmla="*/ 263986 h 6858000"/>
              <a:gd name="connsiteX12539" fmla="*/ 2850370 w 12192000"/>
              <a:gd name="connsiteY12539" fmla="*/ 277342 h 6858000"/>
              <a:gd name="connsiteX12540" fmla="*/ 2849632 w 12192000"/>
              <a:gd name="connsiteY12540" fmla="*/ 285031 h 6858000"/>
              <a:gd name="connsiteX12541" fmla="*/ 2846679 w 12192000"/>
              <a:gd name="connsiteY12541" fmla="*/ 278961 h 6858000"/>
              <a:gd name="connsiteX12542" fmla="*/ 2852585 w 12192000"/>
              <a:gd name="connsiteY12542" fmla="*/ 268033 h 6858000"/>
              <a:gd name="connsiteX12543" fmla="*/ 2844464 w 12192000"/>
              <a:gd name="connsiteY12543" fmla="*/ 266010 h 6858000"/>
              <a:gd name="connsiteX12544" fmla="*/ 2840035 w 12192000"/>
              <a:gd name="connsiteY12544" fmla="*/ 268438 h 6858000"/>
              <a:gd name="connsiteX12545" fmla="*/ 2837820 w 12192000"/>
              <a:gd name="connsiteY12545" fmla="*/ 266414 h 6858000"/>
              <a:gd name="connsiteX12546" fmla="*/ 2831914 w 12192000"/>
              <a:gd name="connsiteY12546" fmla="*/ 281389 h 6858000"/>
              <a:gd name="connsiteX12547" fmla="*/ 2823793 w 12192000"/>
              <a:gd name="connsiteY12547" fmla="*/ 286245 h 6858000"/>
              <a:gd name="connsiteX12548" fmla="*/ 2823055 w 12192000"/>
              <a:gd name="connsiteY12548" fmla="*/ 276532 h 6858000"/>
              <a:gd name="connsiteX12549" fmla="*/ 2829699 w 12192000"/>
              <a:gd name="connsiteY12549" fmla="*/ 268843 h 6858000"/>
              <a:gd name="connsiteX12550" fmla="*/ 2828961 w 12192000"/>
              <a:gd name="connsiteY12550" fmla="*/ 259939 h 6858000"/>
              <a:gd name="connsiteX12551" fmla="*/ 2831176 w 12192000"/>
              <a:gd name="connsiteY12551" fmla="*/ 254273 h 6858000"/>
              <a:gd name="connsiteX12552" fmla="*/ 2823055 w 12192000"/>
              <a:gd name="connsiteY12552" fmla="*/ 257106 h 6858000"/>
              <a:gd name="connsiteX12553" fmla="*/ 2814934 w 12192000"/>
              <a:gd name="connsiteY12553" fmla="*/ 263986 h 6858000"/>
              <a:gd name="connsiteX12554" fmla="*/ 2810505 w 12192000"/>
              <a:gd name="connsiteY12554" fmla="*/ 264391 h 6858000"/>
              <a:gd name="connsiteX12555" fmla="*/ 2804599 w 12192000"/>
              <a:gd name="connsiteY12555" fmla="*/ 271676 h 6858000"/>
              <a:gd name="connsiteX12556" fmla="*/ 2801646 w 12192000"/>
              <a:gd name="connsiteY12556" fmla="*/ 276937 h 6858000"/>
              <a:gd name="connsiteX12557" fmla="*/ 2789834 w 12192000"/>
              <a:gd name="connsiteY12557" fmla="*/ 274509 h 6858000"/>
              <a:gd name="connsiteX12558" fmla="*/ 2783928 w 12192000"/>
              <a:gd name="connsiteY12558" fmla="*/ 268033 h 6858000"/>
              <a:gd name="connsiteX12559" fmla="*/ 2776546 w 12192000"/>
              <a:gd name="connsiteY12559" fmla="*/ 268033 h 6858000"/>
              <a:gd name="connsiteX12560" fmla="*/ 2766948 w 12192000"/>
              <a:gd name="connsiteY12560" fmla="*/ 253059 h 6858000"/>
              <a:gd name="connsiteX12561" fmla="*/ 2763257 w 12192000"/>
              <a:gd name="connsiteY12561" fmla="*/ 252654 h 6858000"/>
              <a:gd name="connsiteX12562" fmla="*/ 2760304 w 12192000"/>
              <a:gd name="connsiteY12562" fmla="*/ 259130 h 6858000"/>
              <a:gd name="connsiteX12563" fmla="*/ 2760304 w 12192000"/>
              <a:gd name="connsiteY12563" fmla="*/ 268033 h 6858000"/>
              <a:gd name="connsiteX12564" fmla="*/ 2755137 w 12192000"/>
              <a:gd name="connsiteY12564" fmla="*/ 272485 h 6858000"/>
              <a:gd name="connsiteX12565" fmla="*/ 2747754 w 12192000"/>
              <a:gd name="connsiteY12565" fmla="*/ 270057 h 6858000"/>
              <a:gd name="connsiteX12566" fmla="*/ 2741110 w 12192000"/>
              <a:gd name="connsiteY12566" fmla="*/ 272080 h 6858000"/>
              <a:gd name="connsiteX12567" fmla="*/ 2730775 w 12192000"/>
              <a:gd name="connsiteY12567" fmla="*/ 272485 h 6858000"/>
              <a:gd name="connsiteX12568" fmla="*/ 2727083 w 12192000"/>
              <a:gd name="connsiteY12568" fmla="*/ 277342 h 6858000"/>
              <a:gd name="connsiteX12569" fmla="*/ 2717486 w 12192000"/>
              <a:gd name="connsiteY12569" fmla="*/ 276532 h 6858000"/>
              <a:gd name="connsiteX12570" fmla="*/ 2713057 w 12192000"/>
              <a:gd name="connsiteY12570" fmla="*/ 280984 h 6858000"/>
              <a:gd name="connsiteX12571" fmla="*/ 2704198 w 12192000"/>
              <a:gd name="connsiteY12571" fmla="*/ 277746 h 6858000"/>
              <a:gd name="connsiteX12572" fmla="*/ 2689433 w 12192000"/>
              <a:gd name="connsiteY12572" fmla="*/ 276937 h 6858000"/>
              <a:gd name="connsiteX12573" fmla="*/ 2691648 w 12192000"/>
              <a:gd name="connsiteY12573" fmla="*/ 271271 h 6858000"/>
              <a:gd name="connsiteX12574" fmla="*/ 2681312 w 12192000"/>
              <a:gd name="connsiteY12574" fmla="*/ 260748 h 6858000"/>
              <a:gd name="connsiteX12575" fmla="*/ 2676883 w 12192000"/>
              <a:gd name="connsiteY12575" fmla="*/ 263581 h 6858000"/>
              <a:gd name="connsiteX12576" fmla="*/ 2668024 w 12192000"/>
              <a:gd name="connsiteY12576" fmla="*/ 255892 h 6858000"/>
              <a:gd name="connsiteX12577" fmla="*/ 2661380 w 12192000"/>
              <a:gd name="connsiteY12577" fmla="*/ 238489 h 6858000"/>
              <a:gd name="connsiteX12578" fmla="*/ 2665071 w 12192000"/>
              <a:gd name="connsiteY12578" fmla="*/ 227967 h 6858000"/>
              <a:gd name="connsiteX12579" fmla="*/ 2673192 w 12192000"/>
              <a:gd name="connsiteY12579" fmla="*/ 223515 h 6858000"/>
              <a:gd name="connsiteX12580" fmla="*/ 2673192 w 12192000"/>
              <a:gd name="connsiteY12580" fmla="*/ 215016 h 6858000"/>
              <a:gd name="connsiteX12581" fmla="*/ 2679836 w 12192000"/>
              <a:gd name="connsiteY12581" fmla="*/ 208136 h 6858000"/>
              <a:gd name="connsiteX12582" fmla="*/ 2690910 w 12192000"/>
              <a:gd name="connsiteY12582" fmla="*/ 206921 h 6858000"/>
              <a:gd name="connsiteX12583" fmla="*/ 2696815 w 12192000"/>
              <a:gd name="connsiteY12583" fmla="*/ 200851 h 6858000"/>
              <a:gd name="connsiteX12584" fmla="*/ 2705674 w 12192000"/>
              <a:gd name="connsiteY12584" fmla="*/ 199232 h 6858000"/>
              <a:gd name="connsiteX12585" fmla="*/ 2710104 w 12192000"/>
              <a:gd name="connsiteY12585" fmla="*/ 200041 h 6858000"/>
              <a:gd name="connsiteX12586" fmla="*/ 2711580 w 12192000"/>
              <a:gd name="connsiteY12586" fmla="*/ 192756 h 6858000"/>
              <a:gd name="connsiteX12587" fmla="*/ 2707151 w 12192000"/>
              <a:gd name="connsiteY12587" fmla="*/ 186686 h 6858000"/>
              <a:gd name="connsiteX12588" fmla="*/ 2707151 w 12192000"/>
              <a:gd name="connsiteY12588" fmla="*/ 181424 h 6858000"/>
              <a:gd name="connsiteX12589" fmla="*/ 2709366 w 12192000"/>
              <a:gd name="connsiteY12589" fmla="*/ 179401 h 6858000"/>
              <a:gd name="connsiteX12590" fmla="*/ 2714533 w 12192000"/>
              <a:gd name="connsiteY12590" fmla="*/ 181020 h 6858000"/>
              <a:gd name="connsiteX12591" fmla="*/ 2716010 w 12192000"/>
              <a:gd name="connsiteY12591" fmla="*/ 176568 h 6858000"/>
              <a:gd name="connsiteX12592" fmla="*/ 2715272 w 12192000"/>
              <a:gd name="connsiteY12592" fmla="*/ 171307 h 6858000"/>
              <a:gd name="connsiteX12593" fmla="*/ 2718225 w 12192000"/>
              <a:gd name="connsiteY12593" fmla="*/ 167664 h 6858000"/>
              <a:gd name="connsiteX12594" fmla="*/ 2728560 w 12192000"/>
              <a:gd name="connsiteY12594" fmla="*/ 182234 h 6858000"/>
              <a:gd name="connsiteX12595" fmla="*/ 2738895 w 12192000"/>
              <a:gd name="connsiteY12595" fmla="*/ 183853 h 6858000"/>
              <a:gd name="connsiteX12596" fmla="*/ 2749231 w 12192000"/>
              <a:gd name="connsiteY12596" fmla="*/ 190733 h 6858000"/>
              <a:gd name="connsiteX12597" fmla="*/ 2756613 w 12192000"/>
              <a:gd name="connsiteY12597" fmla="*/ 198018 h 6858000"/>
              <a:gd name="connsiteX12598" fmla="*/ 2761781 w 12192000"/>
              <a:gd name="connsiteY12598" fmla="*/ 199232 h 6858000"/>
              <a:gd name="connsiteX12599" fmla="*/ 2772854 w 12192000"/>
              <a:gd name="connsiteY12599" fmla="*/ 204493 h 6858000"/>
              <a:gd name="connsiteX12600" fmla="*/ 2778760 w 12192000"/>
              <a:gd name="connsiteY12600" fmla="*/ 199232 h 6858000"/>
              <a:gd name="connsiteX12601" fmla="*/ 2786143 w 12192000"/>
              <a:gd name="connsiteY12601" fmla="*/ 199232 h 6858000"/>
              <a:gd name="connsiteX12602" fmla="*/ 2789834 w 12192000"/>
              <a:gd name="connsiteY12602" fmla="*/ 204493 h 6858000"/>
              <a:gd name="connsiteX12603" fmla="*/ 2796478 w 12192000"/>
              <a:gd name="connsiteY12603" fmla="*/ 204493 h 6858000"/>
              <a:gd name="connsiteX12604" fmla="*/ 2807552 w 12192000"/>
              <a:gd name="connsiteY12604" fmla="*/ 206517 h 6858000"/>
              <a:gd name="connsiteX12605" fmla="*/ 2814934 w 12192000"/>
              <a:gd name="connsiteY12605" fmla="*/ 199636 h 6858000"/>
              <a:gd name="connsiteX12606" fmla="*/ 2819364 w 12192000"/>
              <a:gd name="connsiteY12606" fmla="*/ 191138 h 6858000"/>
              <a:gd name="connsiteX12607" fmla="*/ 2831914 w 12192000"/>
              <a:gd name="connsiteY12607" fmla="*/ 191138 h 6858000"/>
              <a:gd name="connsiteX12608" fmla="*/ 2831914 w 12192000"/>
              <a:gd name="connsiteY12608" fmla="*/ 194780 h 6858000"/>
              <a:gd name="connsiteX12609" fmla="*/ 2828961 w 12192000"/>
              <a:gd name="connsiteY12609" fmla="*/ 198422 h 6858000"/>
              <a:gd name="connsiteX12610" fmla="*/ 2835605 w 12192000"/>
              <a:gd name="connsiteY12610" fmla="*/ 202065 h 6858000"/>
              <a:gd name="connsiteX12611" fmla="*/ 2845202 w 12192000"/>
              <a:gd name="connsiteY12611" fmla="*/ 194780 h 6858000"/>
              <a:gd name="connsiteX12612" fmla="*/ 2848894 w 12192000"/>
              <a:gd name="connsiteY12612" fmla="*/ 186281 h 6858000"/>
              <a:gd name="connsiteX12613" fmla="*/ 2858491 w 12192000"/>
              <a:gd name="connsiteY12613" fmla="*/ 181424 h 6858000"/>
              <a:gd name="connsiteX12614" fmla="*/ 2862182 w 12192000"/>
              <a:gd name="connsiteY12614" fmla="*/ 186281 h 6858000"/>
              <a:gd name="connsiteX12615" fmla="*/ 2862920 w 12192000"/>
              <a:gd name="connsiteY12615" fmla="*/ 198827 h 6858000"/>
              <a:gd name="connsiteX12616" fmla="*/ 2865873 w 12192000"/>
              <a:gd name="connsiteY12616" fmla="*/ 206517 h 6858000"/>
              <a:gd name="connsiteX12617" fmla="*/ 2867350 w 12192000"/>
              <a:gd name="connsiteY12617" fmla="*/ 197208 h 6858000"/>
              <a:gd name="connsiteX12618" fmla="*/ 2872517 w 12192000"/>
              <a:gd name="connsiteY12618" fmla="*/ 193566 h 6858000"/>
              <a:gd name="connsiteX12619" fmla="*/ 2877685 w 12192000"/>
              <a:gd name="connsiteY12619" fmla="*/ 195589 h 6858000"/>
              <a:gd name="connsiteX12620" fmla="*/ 2882115 w 12192000"/>
              <a:gd name="connsiteY12620" fmla="*/ 191542 h 6858000"/>
              <a:gd name="connsiteX12621" fmla="*/ 2879162 w 12192000"/>
              <a:gd name="connsiteY12621" fmla="*/ 168878 h 6858000"/>
              <a:gd name="connsiteX12622" fmla="*/ 2871041 w 12192000"/>
              <a:gd name="connsiteY12622" fmla="*/ 157142 h 6858000"/>
              <a:gd name="connsiteX12623" fmla="*/ 2869564 w 12192000"/>
              <a:gd name="connsiteY12623" fmla="*/ 149452 h 6858000"/>
              <a:gd name="connsiteX12624" fmla="*/ 2863658 w 12192000"/>
              <a:gd name="connsiteY12624" fmla="*/ 140953 h 6858000"/>
              <a:gd name="connsiteX12625" fmla="*/ 2866611 w 12192000"/>
              <a:gd name="connsiteY12625" fmla="*/ 130430 h 6858000"/>
              <a:gd name="connsiteX12626" fmla="*/ 2871041 w 12192000"/>
              <a:gd name="connsiteY12626" fmla="*/ 126383 h 6858000"/>
              <a:gd name="connsiteX12627" fmla="*/ 2876209 w 12192000"/>
              <a:gd name="connsiteY12627" fmla="*/ 125978 h 6858000"/>
              <a:gd name="connsiteX12628" fmla="*/ 2890973 w 12192000"/>
              <a:gd name="connsiteY12628" fmla="*/ 115456 h 6858000"/>
              <a:gd name="connsiteX12629" fmla="*/ 2907953 w 12192000"/>
              <a:gd name="connsiteY12629" fmla="*/ 106148 h 6858000"/>
              <a:gd name="connsiteX12630" fmla="*/ 2914597 w 12192000"/>
              <a:gd name="connsiteY12630" fmla="*/ 102505 h 6858000"/>
              <a:gd name="connsiteX12631" fmla="*/ 2927147 w 12192000"/>
              <a:gd name="connsiteY12631" fmla="*/ 90768 h 6858000"/>
              <a:gd name="connsiteX12632" fmla="*/ 2931577 w 12192000"/>
              <a:gd name="connsiteY12632" fmla="*/ 90768 h 6858000"/>
              <a:gd name="connsiteX12633" fmla="*/ 2937483 w 12192000"/>
              <a:gd name="connsiteY12633" fmla="*/ 95220 h 6858000"/>
              <a:gd name="connsiteX12634" fmla="*/ 2944865 w 12192000"/>
              <a:gd name="connsiteY12634" fmla="*/ 93197 h 6858000"/>
              <a:gd name="connsiteX12635" fmla="*/ 2949295 w 12192000"/>
              <a:gd name="connsiteY12635" fmla="*/ 92387 h 6858000"/>
              <a:gd name="connsiteX12636" fmla="*/ 2936745 w 12192000"/>
              <a:gd name="connsiteY12636" fmla="*/ 85912 h 6858000"/>
              <a:gd name="connsiteX12637" fmla="*/ 2936006 w 12192000"/>
              <a:gd name="connsiteY12637" fmla="*/ 78627 h 6858000"/>
              <a:gd name="connsiteX12638" fmla="*/ 2954462 w 12192000"/>
              <a:gd name="connsiteY12638" fmla="*/ 65676 h 6858000"/>
              <a:gd name="connsiteX12639" fmla="*/ 2955939 w 12192000"/>
              <a:gd name="connsiteY12639" fmla="*/ 58796 h 6858000"/>
              <a:gd name="connsiteX12640" fmla="*/ 2961845 w 12192000"/>
              <a:gd name="connsiteY12640" fmla="*/ 55963 h 6858000"/>
              <a:gd name="connsiteX12641" fmla="*/ 2975872 w 12192000"/>
              <a:gd name="connsiteY12641" fmla="*/ 58796 h 6858000"/>
              <a:gd name="connsiteX12642" fmla="*/ 2990636 w 12192000"/>
              <a:gd name="connsiteY12642" fmla="*/ 54344 h 6858000"/>
              <a:gd name="connsiteX12643" fmla="*/ 2992851 w 12192000"/>
              <a:gd name="connsiteY12643" fmla="*/ 48273 h 6858000"/>
              <a:gd name="connsiteX12644" fmla="*/ 2986945 w 12192000"/>
              <a:gd name="connsiteY12644" fmla="*/ 39774 h 6858000"/>
              <a:gd name="connsiteX12645" fmla="*/ 2992113 w 12192000"/>
              <a:gd name="connsiteY12645" fmla="*/ 32894 h 6858000"/>
              <a:gd name="connsiteX12646" fmla="*/ 2994328 w 12192000"/>
              <a:gd name="connsiteY12646" fmla="*/ 16706 h 6858000"/>
              <a:gd name="connsiteX12647" fmla="*/ 2995066 w 12192000"/>
              <a:gd name="connsiteY12647" fmla="*/ 13468 h 6858000"/>
              <a:gd name="connsiteX12648" fmla="*/ 2992851 w 12192000"/>
              <a:gd name="connsiteY12648" fmla="*/ 10635 h 6858000"/>
              <a:gd name="connsiteX12649" fmla="*/ 2992851 w 12192000"/>
              <a:gd name="connsiteY12649" fmla="*/ 3350 h 6858000"/>
              <a:gd name="connsiteX12650" fmla="*/ 2800242 w 12192000"/>
              <a:gd name="connsiteY12650" fmla="*/ 0 h 6858000"/>
              <a:gd name="connsiteX12651" fmla="*/ 2875814 w 12192000"/>
              <a:gd name="connsiteY12651" fmla="*/ 0 h 6858000"/>
              <a:gd name="connsiteX12652" fmla="*/ 2874732 w 12192000"/>
              <a:gd name="connsiteY12652" fmla="*/ 2136 h 6858000"/>
              <a:gd name="connsiteX12653" fmla="*/ 2866611 w 12192000"/>
              <a:gd name="connsiteY12653" fmla="*/ 4159 h 6858000"/>
              <a:gd name="connsiteX12654" fmla="*/ 2854061 w 12192000"/>
              <a:gd name="connsiteY12654" fmla="*/ 9826 h 6858000"/>
              <a:gd name="connsiteX12655" fmla="*/ 2851847 w 12192000"/>
              <a:gd name="connsiteY12655" fmla="*/ 13063 h 6858000"/>
              <a:gd name="connsiteX12656" fmla="*/ 2844464 w 12192000"/>
              <a:gd name="connsiteY12656" fmla="*/ 13873 h 6858000"/>
              <a:gd name="connsiteX12657" fmla="*/ 2833390 w 12192000"/>
              <a:gd name="connsiteY12657" fmla="*/ 18325 h 6858000"/>
              <a:gd name="connsiteX12658" fmla="*/ 2827484 w 12192000"/>
              <a:gd name="connsiteY12658" fmla="*/ 14682 h 6858000"/>
              <a:gd name="connsiteX12659" fmla="*/ 2814196 w 12192000"/>
              <a:gd name="connsiteY12659" fmla="*/ 17110 h 6858000"/>
              <a:gd name="connsiteX12660" fmla="*/ 2806075 w 12192000"/>
              <a:gd name="connsiteY12660" fmla="*/ 14682 h 6858000"/>
              <a:gd name="connsiteX12661" fmla="*/ 2800169 w 12192000"/>
              <a:gd name="connsiteY12661" fmla="*/ 15087 h 6858000"/>
              <a:gd name="connsiteX12662" fmla="*/ 2798693 w 12192000"/>
              <a:gd name="connsiteY12662" fmla="*/ 11849 h 6858000"/>
              <a:gd name="connsiteX12663" fmla="*/ 2801646 w 12192000"/>
              <a:gd name="connsiteY12663" fmla="*/ 1731 h 6858000"/>
              <a:gd name="connsiteX12664" fmla="*/ 2481845 w 12192000"/>
              <a:gd name="connsiteY12664" fmla="*/ 0 h 6858000"/>
              <a:gd name="connsiteX12665" fmla="*/ 2614785 w 12192000"/>
              <a:gd name="connsiteY12665" fmla="*/ 0 h 6858000"/>
              <a:gd name="connsiteX12666" fmla="*/ 2614132 w 12192000"/>
              <a:gd name="connsiteY12666" fmla="*/ 517 h 6858000"/>
              <a:gd name="connsiteX12667" fmla="*/ 2616347 w 12192000"/>
              <a:gd name="connsiteY12667" fmla="*/ 9016 h 6858000"/>
              <a:gd name="connsiteX12668" fmla="*/ 2611917 w 12192000"/>
              <a:gd name="connsiteY12668" fmla="*/ 14682 h 6858000"/>
              <a:gd name="connsiteX12669" fmla="*/ 2603058 w 12192000"/>
              <a:gd name="connsiteY12669" fmla="*/ 11444 h 6858000"/>
              <a:gd name="connsiteX12670" fmla="*/ 2587555 w 12192000"/>
              <a:gd name="connsiteY12670" fmla="*/ 11849 h 6858000"/>
              <a:gd name="connsiteX12671" fmla="*/ 2580911 w 12192000"/>
              <a:gd name="connsiteY12671" fmla="*/ 16301 h 6858000"/>
              <a:gd name="connsiteX12672" fmla="*/ 2578696 w 12192000"/>
              <a:gd name="connsiteY12672" fmla="*/ 26823 h 6858000"/>
              <a:gd name="connsiteX12673" fmla="*/ 2568361 w 12192000"/>
              <a:gd name="connsiteY12673" fmla="*/ 32085 h 6858000"/>
              <a:gd name="connsiteX12674" fmla="*/ 2563932 w 12192000"/>
              <a:gd name="connsiteY12674" fmla="*/ 38155 h 6858000"/>
              <a:gd name="connsiteX12675" fmla="*/ 2555811 w 12192000"/>
              <a:gd name="connsiteY12675" fmla="*/ 38155 h 6858000"/>
              <a:gd name="connsiteX12676" fmla="*/ 2541784 w 12192000"/>
              <a:gd name="connsiteY12676" fmla="*/ 52320 h 6858000"/>
              <a:gd name="connsiteX12677" fmla="*/ 2537355 w 12192000"/>
              <a:gd name="connsiteY12677" fmla="*/ 50702 h 6858000"/>
              <a:gd name="connsiteX12678" fmla="*/ 2528496 w 12192000"/>
              <a:gd name="connsiteY12678" fmla="*/ 50702 h 6858000"/>
              <a:gd name="connsiteX12679" fmla="*/ 2524066 w 12192000"/>
              <a:gd name="connsiteY12679" fmla="*/ 60010 h 6858000"/>
              <a:gd name="connsiteX12680" fmla="*/ 2499704 w 12192000"/>
              <a:gd name="connsiteY12680" fmla="*/ 66081 h 6858000"/>
              <a:gd name="connsiteX12681" fmla="*/ 2495275 w 12192000"/>
              <a:gd name="connsiteY12681" fmla="*/ 62034 h 6858000"/>
              <a:gd name="connsiteX12682" fmla="*/ 2498966 w 12192000"/>
              <a:gd name="connsiteY12682" fmla="*/ 56368 h 6858000"/>
              <a:gd name="connsiteX12683" fmla="*/ 2495275 w 12192000"/>
              <a:gd name="connsiteY12683" fmla="*/ 45440 h 6858000"/>
              <a:gd name="connsiteX12684" fmla="*/ 2488631 w 12192000"/>
              <a:gd name="connsiteY12684" fmla="*/ 38560 h 6858000"/>
              <a:gd name="connsiteX12685" fmla="*/ 2488631 w 12192000"/>
              <a:gd name="connsiteY12685" fmla="*/ 33704 h 6858000"/>
              <a:gd name="connsiteX12686" fmla="*/ 2494537 w 12192000"/>
              <a:gd name="connsiteY12686" fmla="*/ 31680 h 6858000"/>
              <a:gd name="connsiteX12687" fmla="*/ 2494537 w 12192000"/>
              <a:gd name="connsiteY12687" fmla="*/ 24395 h 6858000"/>
              <a:gd name="connsiteX12688" fmla="*/ 2502657 w 12192000"/>
              <a:gd name="connsiteY12688" fmla="*/ 11849 h 6858000"/>
              <a:gd name="connsiteX12689" fmla="*/ 2492322 w 12192000"/>
              <a:gd name="connsiteY12689" fmla="*/ 21158 h 6858000"/>
              <a:gd name="connsiteX12690" fmla="*/ 2488631 w 12192000"/>
              <a:gd name="connsiteY12690" fmla="*/ 21967 h 6858000"/>
              <a:gd name="connsiteX12691" fmla="*/ 2487892 w 12192000"/>
              <a:gd name="connsiteY12691" fmla="*/ 2945 h 6858000"/>
              <a:gd name="connsiteX12692" fmla="*/ 2482725 w 12192000"/>
              <a:gd name="connsiteY12692" fmla="*/ 1326 h 6858000"/>
              <a:gd name="connsiteX12693" fmla="*/ 0 w 12192000"/>
              <a:gd name="connsiteY12693" fmla="*/ 0 h 6858000"/>
              <a:gd name="connsiteX12694" fmla="*/ 2452798 w 12192000"/>
              <a:gd name="connsiteY12694" fmla="*/ 0 h 6858000"/>
              <a:gd name="connsiteX12695" fmla="*/ 2447289 w 12192000"/>
              <a:gd name="connsiteY12695" fmla="*/ 7802 h 6858000"/>
              <a:gd name="connsiteX12696" fmla="*/ 2451718 w 12192000"/>
              <a:gd name="connsiteY12696" fmla="*/ 9016 h 6858000"/>
              <a:gd name="connsiteX12697" fmla="*/ 2464269 w 12192000"/>
              <a:gd name="connsiteY12697" fmla="*/ 922 h 6858000"/>
              <a:gd name="connsiteX12698" fmla="*/ 2469436 w 12192000"/>
              <a:gd name="connsiteY12698" fmla="*/ 3350 h 6858000"/>
              <a:gd name="connsiteX12699" fmla="*/ 2468698 w 12192000"/>
              <a:gd name="connsiteY12699" fmla="*/ 11040 h 6858000"/>
              <a:gd name="connsiteX12700" fmla="*/ 2477557 w 12192000"/>
              <a:gd name="connsiteY12700" fmla="*/ 14682 h 6858000"/>
              <a:gd name="connsiteX12701" fmla="*/ 2483463 w 12192000"/>
              <a:gd name="connsiteY12701" fmla="*/ 28847 h 6858000"/>
              <a:gd name="connsiteX12702" fmla="*/ 2481248 w 12192000"/>
              <a:gd name="connsiteY12702" fmla="*/ 41798 h 6858000"/>
              <a:gd name="connsiteX12703" fmla="*/ 2485678 w 12192000"/>
              <a:gd name="connsiteY12703" fmla="*/ 44631 h 6858000"/>
              <a:gd name="connsiteX12704" fmla="*/ 2487892 w 12192000"/>
              <a:gd name="connsiteY12704" fmla="*/ 57177 h 6858000"/>
              <a:gd name="connsiteX12705" fmla="*/ 2484201 w 12192000"/>
              <a:gd name="connsiteY12705" fmla="*/ 62843 h 6858000"/>
              <a:gd name="connsiteX12706" fmla="*/ 2487154 w 12192000"/>
              <a:gd name="connsiteY12706" fmla="*/ 66081 h 6858000"/>
              <a:gd name="connsiteX12707" fmla="*/ 2486416 w 12192000"/>
              <a:gd name="connsiteY12707" fmla="*/ 73366 h 6858000"/>
              <a:gd name="connsiteX12708" fmla="*/ 2481248 w 12192000"/>
              <a:gd name="connsiteY12708" fmla="*/ 73770 h 6858000"/>
              <a:gd name="connsiteX12709" fmla="*/ 2465745 w 12192000"/>
              <a:gd name="connsiteY12709" fmla="*/ 61224 h 6858000"/>
              <a:gd name="connsiteX12710" fmla="*/ 2464269 w 12192000"/>
              <a:gd name="connsiteY12710" fmla="*/ 53535 h 6858000"/>
              <a:gd name="connsiteX12711" fmla="*/ 2457624 w 12192000"/>
              <a:gd name="connsiteY12711" fmla="*/ 51106 h 6858000"/>
              <a:gd name="connsiteX12712" fmla="*/ 2455410 w 12192000"/>
              <a:gd name="connsiteY12712" fmla="*/ 43822 h 6858000"/>
              <a:gd name="connsiteX12713" fmla="*/ 2449504 w 12192000"/>
              <a:gd name="connsiteY12713" fmla="*/ 51511 h 6858000"/>
              <a:gd name="connsiteX12714" fmla="*/ 2459101 w 12192000"/>
              <a:gd name="connsiteY12714" fmla="*/ 59605 h 6858000"/>
              <a:gd name="connsiteX12715" fmla="*/ 2456886 w 12192000"/>
              <a:gd name="connsiteY12715" fmla="*/ 67295 h 6858000"/>
              <a:gd name="connsiteX12716" fmla="*/ 2445074 w 12192000"/>
              <a:gd name="connsiteY12716" fmla="*/ 61224 h 6858000"/>
              <a:gd name="connsiteX12717" fmla="*/ 2437692 w 12192000"/>
              <a:gd name="connsiteY12717" fmla="*/ 59605 h 6858000"/>
              <a:gd name="connsiteX12718" fmla="*/ 2436215 w 12192000"/>
              <a:gd name="connsiteY12718" fmla="*/ 55154 h 6858000"/>
              <a:gd name="connsiteX12719" fmla="*/ 2428833 w 12192000"/>
              <a:gd name="connsiteY12719" fmla="*/ 57987 h 6858000"/>
              <a:gd name="connsiteX12720" fmla="*/ 2428833 w 12192000"/>
              <a:gd name="connsiteY12720" fmla="*/ 51916 h 6858000"/>
              <a:gd name="connsiteX12721" fmla="*/ 2433262 w 12192000"/>
              <a:gd name="connsiteY12721" fmla="*/ 38560 h 6858000"/>
              <a:gd name="connsiteX12722" fmla="*/ 2435477 w 12192000"/>
              <a:gd name="connsiteY12722" fmla="*/ 36132 h 6858000"/>
              <a:gd name="connsiteX12723" fmla="*/ 2430309 w 12192000"/>
              <a:gd name="connsiteY12723" fmla="*/ 34108 h 6858000"/>
              <a:gd name="connsiteX12724" fmla="*/ 2429571 w 12192000"/>
              <a:gd name="connsiteY12724" fmla="*/ 29657 h 6858000"/>
              <a:gd name="connsiteX12725" fmla="*/ 2415545 w 12192000"/>
              <a:gd name="connsiteY12725" fmla="*/ 34918 h 6858000"/>
              <a:gd name="connsiteX12726" fmla="*/ 2403733 w 12192000"/>
              <a:gd name="connsiteY12726" fmla="*/ 34918 h 6858000"/>
              <a:gd name="connsiteX12727" fmla="*/ 2395612 w 12192000"/>
              <a:gd name="connsiteY12727" fmla="*/ 29252 h 6858000"/>
              <a:gd name="connsiteX12728" fmla="*/ 2387491 w 12192000"/>
              <a:gd name="connsiteY12728" fmla="*/ 30871 h 6858000"/>
              <a:gd name="connsiteX12729" fmla="*/ 2376418 w 12192000"/>
              <a:gd name="connsiteY12729" fmla="*/ 23990 h 6858000"/>
              <a:gd name="connsiteX12730" fmla="*/ 2374941 w 12192000"/>
              <a:gd name="connsiteY12730" fmla="*/ 30871 h 6858000"/>
              <a:gd name="connsiteX12731" fmla="*/ 2377894 w 12192000"/>
              <a:gd name="connsiteY12731" fmla="*/ 36537 h 6858000"/>
              <a:gd name="connsiteX12732" fmla="*/ 2373465 w 12192000"/>
              <a:gd name="connsiteY12732" fmla="*/ 39774 h 6858000"/>
              <a:gd name="connsiteX12733" fmla="*/ 2373465 w 12192000"/>
              <a:gd name="connsiteY12733" fmla="*/ 48678 h 6858000"/>
              <a:gd name="connsiteX12734" fmla="*/ 2378632 w 12192000"/>
              <a:gd name="connsiteY12734" fmla="*/ 55154 h 6858000"/>
              <a:gd name="connsiteX12735" fmla="*/ 2390444 w 12192000"/>
              <a:gd name="connsiteY12735" fmla="*/ 57177 h 6858000"/>
              <a:gd name="connsiteX12736" fmla="*/ 2396350 w 12192000"/>
              <a:gd name="connsiteY12736" fmla="*/ 65271 h 6858000"/>
              <a:gd name="connsiteX12737" fmla="*/ 2388230 w 12192000"/>
              <a:gd name="connsiteY12737" fmla="*/ 78222 h 6858000"/>
              <a:gd name="connsiteX12738" fmla="*/ 2381585 w 12192000"/>
              <a:gd name="connsiteY12738" fmla="*/ 79841 h 6858000"/>
              <a:gd name="connsiteX12739" fmla="*/ 2358700 w 12192000"/>
              <a:gd name="connsiteY12739" fmla="*/ 95625 h 6858000"/>
              <a:gd name="connsiteX12740" fmla="*/ 2348364 w 12192000"/>
              <a:gd name="connsiteY12740" fmla="*/ 107362 h 6858000"/>
              <a:gd name="connsiteX12741" fmla="*/ 2336552 w 12192000"/>
              <a:gd name="connsiteY12741" fmla="*/ 120717 h 6858000"/>
              <a:gd name="connsiteX12742" fmla="*/ 2329908 w 12192000"/>
              <a:gd name="connsiteY12742" fmla="*/ 117884 h 6858000"/>
              <a:gd name="connsiteX12743" fmla="*/ 2322526 w 12192000"/>
              <a:gd name="connsiteY12743" fmla="*/ 122741 h 6858000"/>
              <a:gd name="connsiteX12744" fmla="*/ 2318096 w 12192000"/>
              <a:gd name="connsiteY12744" fmla="*/ 133668 h 6858000"/>
              <a:gd name="connsiteX12745" fmla="*/ 2309237 w 12192000"/>
              <a:gd name="connsiteY12745" fmla="*/ 136906 h 6858000"/>
              <a:gd name="connsiteX12746" fmla="*/ 2278231 w 12192000"/>
              <a:gd name="connsiteY12746" fmla="*/ 130835 h 6858000"/>
              <a:gd name="connsiteX12747" fmla="*/ 2271587 w 12192000"/>
              <a:gd name="connsiteY12747" fmla="*/ 121931 h 6858000"/>
              <a:gd name="connsiteX12748" fmla="*/ 2267158 w 12192000"/>
              <a:gd name="connsiteY12748" fmla="*/ 111813 h 6858000"/>
              <a:gd name="connsiteX12749" fmla="*/ 2251654 w 12192000"/>
              <a:gd name="connsiteY12749" fmla="*/ 105338 h 6858000"/>
              <a:gd name="connsiteX12750" fmla="*/ 2251654 w 12192000"/>
              <a:gd name="connsiteY12750" fmla="*/ 101291 h 6858000"/>
              <a:gd name="connsiteX12751" fmla="*/ 2256822 w 12192000"/>
              <a:gd name="connsiteY12751" fmla="*/ 100886 h 6858000"/>
              <a:gd name="connsiteX12752" fmla="*/ 2260513 w 12192000"/>
              <a:gd name="connsiteY12752" fmla="*/ 98053 h 6858000"/>
              <a:gd name="connsiteX12753" fmla="*/ 2256084 w 12192000"/>
              <a:gd name="connsiteY12753" fmla="*/ 92792 h 6858000"/>
              <a:gd name="connsiteX12754" fmla="*/ 2246487 w 12192000"/>
              <a:gd name="connsiteY12754" fmla="*/ 90768 h 6858000"/>
              <a:gd name="connsiteX12755" fmla="*/ 2236151 w 12192000"/>
              <a:gd name="connsiteY12755" fmla="*/ 72556 h 6858000"/>
              <a:gd name="connsiteX12756" fmla="*/ 2223601 w 12192000"/>
              <a:gd name="connsiteY12756" fmla="*/ 63652 h 6858000"/>
              <a:gd name="connsiteX12757" fmla="*/ 2203669 w 12192000"/>
              <a:gd name="connsiteY12757" fmla="*/ 63652 h 6858000"/>
              <a:gd name="connsiteX12758" fmla="*/ 2189642 w 12192000"/>
              <a:gd name="connsiteY12758" fmla="*/ 55558 h 6858000"/>
              <a:gd name="connsiteX12759" fmla="*/ 2166756 w 12192000"/>
              <a:gd name="connsiteY12759" fmla="*/ 54344 h 6858000"/>
              <a:gd name="connsiteX12760" fmla="*/ 2157159 w 12192000"/>
              <a:gd name="connsiteY12760" fmla="*/ 51511 h 6858000"/>
              <a:gd name="connsiteX12761" fmla="*/ 2157159 w 12192000"/>
              <a:gd name="connsiteY12761" fmla="*/ 57987 h 6858000"/>
              <a:gd name="connsiteX12762" fmla="*/ 2163065 w 12192000"/>
              <a:gd name="connsiteY12762" fmla="*/ 64057 h 6858000"/>
              <a:gd name="connsiteX12763" fmla="*/ 2166756 w 12192000"/>
              <a:gd name="connsiteY12763" fmla="*/ 60010 h 6858000"/>
              <a:gd name="connsiteX12764" fmla="*/ 2172662 w 12192000"/>
              <a:gd name="connsiteY12764" fmla="*/ 58796 h 6858000"/>
              <a:gd name="connsiteX12765" fmla="*/ 2194810 w 12192000"/>
              <a:gd name="connsiteY12765" fmla="*/ 66081 h 6858000"/>
              <a:gd name="connsiteX12766" fmla="*/ 2215480 w 12192000"/>
              <a:gd name="connsiteY12766" fmla="*/ 65676 h 6858000"/>
              <a:gd name="connsiteX12767" fmla="*/ 2222125 w 12192000"/>
              <a:gd name="connsiteY12767" fmla="*/ 69723 h 6858000"/>
              <a:gd name="connsiteX12768" fmla="*/ 2219910 w 12192000"/>
              <a:gd name="connsiteY12768" fmla="*/ 74984 h 6858000"/>
              <a:gd name="connsiteX12769" fmla="*/ 2216219 w 12192000"/>
              <a:gd name="connsiteY12769" fmla="*/ 74580 h 6858000"/>
              <a:gd name="connsiteX12770" fmla="*/ 2212527 w 12192000"/>
              <a:gd name="connsiteY12770" fmla="*/ 78222 h 6858000"/>
              <a:gd name="connsiteX12771" fmla="*/ 2215480 w 12192000"/>
              <a:gd name="connsiteY12771" fmla="*/ 81055 h 6858000"/>
              <a:gd name="connsiteX12772" fmla="*/ 2216957 w 12192000"/>
              <a:gd name="connsiteY12772" fmla="*/ 96434 h 6858000"/>
              <a:gd name="connsiteX12773" fmla="*/ 2221386 w 12192000"/>
              <a:gd name="connsiteY12773" fmla="*/ 96434 h 6858000"/>
              <a:gd name="connsiteX12774" fmla="*/ 2232460 w 12192000"/>
              <a:gd name="connsiteY12774" fmla="*/ 116265 h 6858000"/>
              <a:gd name="connsiteX12775" fmla="*/ 2238366 w 12192000"/>
              <a:gd name="connsiteY12775" fmla="*/ 129621 h 6858000"/>
              <a:gd name="connsiteX12776" fmla="*/ 2256822 w 12192000"/>
              <a:gd name="connsiteY12776" fmla="*/ 135287 h 6858000"/>
              <a:gd name="connsiteX12777" fmla="*/ 2276016 w 12192000"/>
              <a:gd name="connsiteY12777" fmla="*/ 138525 h 6858000"/>
              <a:gd name="connsiteX12778" fmla="*/ 2311452 w 12192000"/>
              <a:gd name="connsiteY12778" fmla="*/ 147833 h 6858000"/>
              <a:gd name="connsiteX12779" fmla="*/ 2312928 w 12192000"/>
              <a:gd name="connsiteY12779" fmla="*/ 157951 h 6858000"/>
              <a:gd name="connsiteX12780" fmla="*/ 2309237 w 12192000"/>
              <a:gd name="connsiteY12780" fmla="*/ 161189 h 6858000"/>
              <a:gd name="connsiteX12781" fmla="*/ 2297426 w 12192000"/>
              <a:gd name="connsiteY12781" fmla="*/ 168878 h 6858000"/>
              <a:gd name="connsiteX12782" fmla="*/ 2288567 w 12192000"/>
              <a:gd name="connsiteY12782" fmla="*/ 172925 h 6858000"/>
              <a:gd name="connsiteX12783" fmla="*/ 2274540 w 12192000"/>
              <a:gd name="connsiteY12783" fmla="*/ 190733 h 6858000"/>
              <a:gd name="connsiteX12784" fmla="*/ 2272325 w 12192000"/>
              <a:gd name="connsiteY12784" fmla="*/ 187090 h 6858000"/>
              <a:gd name="connsiteX12785" fmla="*/ 2267896 w 12192000"/>
              <a:gd name="connsiteY12785" fmla="*/ 189923 h 6858000"/>
              <a:gd name="connsiteX12786" fmla="*/ 2266419 w 12192000"/>
              <a:gd name="connsiteY12786" fmla="*/ 195589 h 6858000"/>
              <a:gd name="connsiteX12787" fmla="*/ 2234675 w 12192000"/>
              <a:gd name="connsiteY12787" fmla="*/ 225538 h 6858000"/>
              <a:gd name="connsiteX12788" fmla="*/ 2222125 w 12192000"/>
              <a:gd name="connsiteY12788" fmla="*/ 231204 h 6858000"/>
              <a:gd name="connsiteX12789" fmla="*/ 2213266 w 12192000"/>
              <a:gd name="connsiteY12789" fmla="*/ 245369 h 6858000"/>
              <a:gd name="connsiteX12790" fmla="*/ 2205145 w 12192000"/>
              <a:gd name="connsiteY12790" fmla="*/ 246988 h 6858000"/>
              <a:gd name="connsiteX12791" fmla="*/ 2199977 w 12192000"/>
              <a:gd name="connsiteY12791" fmla="*/ 243750 h 6858000"/>
              <a:gd name="connsiteX12792" fmla="*/ 2194810 w 12192000"/>
              <a:gd name="connsiteY12792" fmla="*/ 243750 h 6858000"/>
              <a:gd name="connsiteX12793" fmla="*/ 2192595 w 12192000"/>
              <a:gd name="connsiteY12793" fmla="*/ 248607 h 6858000"/>
              <a:gd name="connsiteX12794" fmla="*/ 2180045 w 12192000"/>
              <a:gd name="connsiteY12794" fmla="*/ 235251 h 6858000"/>
              <a:gd name="connsiteX12795" fmla="*/ 2172662 w 12192000"/>
              <a:gd name="connsiteY12795" fmla="*/ 232418 h 6858000"/>
              <a:gd name="connsiteX12796" fmla="*/ 2166756 w 12192000"/>
              <a:gd name="connsiteY12796" fmla="*/ 238894 h 6858000"/>
              <a:gd name="connsiteX12797" fmla="*/ 2164542 w 12192000"/>
              <a:gd name="connsiteY12797" fmla="*/ 232823 h 6858000"/>
              <a:gd name="connsiteX12798" fmla="*/ 2160112 w 12192000"/>
              <a:gd name="connsiteY12798" fmla="*/ 231204 h 6858000"/>
              <a:gd name="connsiteX12799" fmla="*/ 2167495 w 12192000"/>
              <a:gd name="connsiteY12799" fmla="*/ 221896 h 6858000"/>
              <a:gd name="connsiteX12800" fmla="*/ 2164542 w 12192000"/>
              <a:gd name="connsiteY12800" fmla="*/ 219872 h 6858000"/>
              <a:gd name="connsiteX12801" fmla="*/ 2162327 w 12192000"/>
              <a:gd name="connsiteY12801" fmla="*/ 215016 h 6858000"/>
              <a:gd name="connsiteX12802" fmla="*/ 2152730 w 12192000"/>
              <a:gd name="connsiteY12802" fmla="*/ 220277 h 6858000"/>
              <a:gd name="connsiteX12803" fmla="*/ 2144609 w 12192000"/>
              <a:gd name="connsiteY12803" fmla="*/ 238489 h 6858000"/>
              <a:gd name="connsiteX12804" fmla="*/ 2143871 w 12192000"/>
              <a:gd name="connsiteY12804" fmla="*/ 229990 h 6858000"/>
              <a:gd name="connsiteX12805" fmla="*/ 2138703 w 12192000"/>
              <a:gd name="connsiteY12805" fmla="*/ 215420 h 6858000"/>
              <a:gd name="connsiteX12806" fmla="*/ 2134274 w 12192000"/>
              <a:gd name="connsiteY12806" fmla="*/ 228371 h 6858000"/>
              <a:gd name="connsiteX12807" fmla="*/ 2139441 w 12192000"/>
              <a:gd name="connsiteY12807" fmla="*/ 234037 h 6858000"/>
              <a:gd name="connsiteX12808" fmla="*/ 2138703 w 12192000"/>
              <a:gd name="connsiteY12808" fmla="*/ 251035 h 6858000"/>
              <a:gd name="connsiteX12809" fmla="*/ 2126891 w 12192000"/>
              <a:gd name="connsiteY12809" fmla="*/ 266414 h 6858000"/>
              <a:gd name="connsiteX12810" fmla="*/ 2120247 w 12192000"/>
              <a:gd name="connsiteY12810" fmla="*/ 264796 h 6858000"/>
              <a:gd name="connsiteX12811" fmla="*/ 2118032 w 12192000"/>
              <a:gd name="connsiteY12811" fmla="*/ 259130 h 6858000"/>
              <a:gd name="connsiteX12812" fmla="*/ 2110650 w 12192000"/>
              <a:gd name="connsiteY12812" fmla="*/ 248202 h 6858000"/>
              <a:gd name="connsiteX12813" fmla="*/ 2108435 w 12192000"/>
              <a:gd name="connsiteY12813" fmla="*/ 256701 h 6858000"/>
              <a:gd name="connsiteX12814" fmla="*/ 2115079 w 12192000"/>
              <a:gd name="connsiteY12814" fmla="*/ 261558 h 6858000"/>
              <a:gd name="connsiteX12815" fmla="*/ 2104744 w 12192000"/>
              <a:gd name="connsiteY12815" fmla="*/ 266414 h 6858000"/>
              <a:gd name="connsiteX12816" fmla="*/ 2104006 w 12192000"/>
              <a:gd name="connsiteY12816" fmla="*/ 276532 h 6858000"/>
              <a:gd name="connsiteX12817" fmla="*/ 2100314 w 12192000"/>
              <a:gd name="connsiteY12817" fmla="*/ 272890 h 6858000"/>
              <a:gd name="connsiteX12818" fmla="*/ 2089979 w 12192000"/>
              <a:gd name="connsiteY12818" fmla="*/ 269652 h 6858000"/>
              <a:gd name="connsiteX12819" fmla="*/ 2088503 w 12192000"/>
              <a:gd name="connsiteY12819" fmla="*/ 263177 h 6858000"/>
              <a:gd name="connsiteX12820" fmla="*/ 2079644 w 12192000"/>
              <a:gd name="connsiteY12820" fmla="*/ 258320 h 6858000"/>
              <a:gd name="connsiteX12821" fmla="*/ 2070046 w 12192000"/>
              <a:gd name="connsiteY12821" fmla="*/ 246179 h 6858000"/>
              <a:gd name="connsiteX12822" fmla="*/ 2050852 w 12192000"/>
              <a:gd name="connsiteY12822" fmla="*/ 239703 h 6858000"/>
              <a:gd name="connsiteX12823" fmla="*/ 2031658 w 12192000"/>
              <a:gd name="connsiteY12823" fmla="*/ 229585 h 6858000"/>
              <a:gd name="connsiteX12824" fmla="*/ 2025752 w 12192000"/>
              <a:gd name="connsiteY12824" fmla="*/ 216230 h 6858000"/>
              <a:gd name="connsiteX12825" fmla="*/ 2017631 w 12192000"/>
              <a:gd name="connsiteY12825" fmla="*/ 213397 h 6858000"/>
              <a:gd name="connsiteX12826" fmla="*/ 2004342 w 12192000"/>
              <a:gd name="connsiteY12826" fmla="*/ 203684 h 6858000"/>
              <a:gd name="connsiteX12827" fmla="*/ 1999913 w 12192000"/>
              <a:gd name="connsiteY12827" fmla="*/ 196804 h 6858000"/>
              <a:gd name="connsiteX12828" fmla="*/ 1999175 w 12192000"/>
              <a:gd name="connsiteY12828" fmla="*/ 210159 h 6858000"/>
              <a:gd name="connsiteX12829" fmla="*/ 1990316 w 12192000"/>
              <a:gd name="connsiteY12829" fmla="*/ 208136 h 6858000"/>
              <a:gd name="connsiteX12830" fmla="*/ 1995484 w 12192000"/>
              <a:gd name="connsiteY12830" fmla="*/ 221491 h 6858000"/>
              <a:gd name="connsiteX12831" fmla="*/ 2004342 w 12192000"/>
              <a:gd name="connsiteY12831" fmla="*/ 228371 h 6858000"/>
              <a:gd name="connsiteX12832" fmla="*/ 2007296 w 12192000"/>
              <a:gd name="connsiteY12832" fmla="*/ 224729 h 6858000"/>
              <a:gd name="connsiteX12833" fmla="*/ 2003604 w 12192000"/>
              <a:gd name="connsiteY12833" fmla="*/ 218253 h 6858000"/>
              <a:gd name="connsiteX12834" fmla="*/ 2005081 w 12192000"/>
              <a:gd name="connsiteY12834" fmla="*/ 214206 h 6858000"/>
              <a:gd name="connsiteX12835" fmla="*/ 2009510 w 12192000"/>
              <a:gd name="connsiteY12835" fmla="*/ 214611 h 6858000"/>
              <a:gd name="connsiteX12836" fmla="*/ 2029443 w 12192000"/>
              <a:gd name="connsiteY12836" fmla="*/ 233633 h 6858000"/>
              <a:gd name="connsiteX12837" fmla="*/ 2047161 w 12192000"/>
              <a:gd name="connsiteY12837" fmla="*/ 243750 h 6858000"/>
              <a:gd name="connsiteX12838" fmla="*/ 2049375 w 12192000"/>
              <a:gd name="connsiteY12838" fmla="*/ 247798 h 6858000"/>
              <a:gd name="connsiteX12839" fmla="*/ 2037564 w 12192000"/>
              <a:gd name="connsiteY12839" fmla="*/ 255082 h 6858000"/>
              <a:gd name="connsiteX12840" fmla="*/ 2025752 w 12192000"/>
              <a:gd name="connsiteY12840" fmla="*/ 256701 h 6858000"/>
              <a:gd name="connsiteX12841" fmla="*/ 2019108 w 12192000"/>
              <a:gd name="connsiteY12841" fmla="*/ 255082 h 6858000"/>
              <a:gd name="connsiteX12842" fmla="*/ 2021322 w 12192000"/>
              <a:gd name="connsiteY12842" fmla="*/ 260748 h 6858000"/>
              <a:gd name="connsiteX12843" fmla="*/ 2021322 w 12192000"/>
              <a:gd name="connsiteY12843" fmla="*/ 263581 h 6858000"/>
              <a:gd name="connsiteX12844" fmla="*/ 2026490 w 12192000"/>
              <a:gd name="connsiteY12844" fmla="*/ 261558 h 6858000"/>
              <a:gd name="connsiteX12845" fmla="*/ 2045684 w 12192000"/>
              <a:gd name="connsiteY12845" fmla="*/ 260344 h 6858000"/>
              <a:gd name="connsiteX12846" fmla="*/ 2056020 w 12192000"/>
              <a:gd name="connsiteY12846" fmla="*/ 250631 h 6858000"/>
              <a:gd name="connsiteX12847" fmla="*/ 2060449 w 12192000"/>
              <a:gd name="connsiteY12847" fmla="*/ 249416 h 6858000"/>
              <a:gd name="connsiteX12848" fmla="*/ 2066355 w 12192000"/>
              <a:gd name="connsiteY12848" fmla="*/ 256297 h 6858000"/>
              <a:gd name="connsiteX12849" fmla="*/ 2068570 w 12192000"/>
              <a:gd name="connsiteY12849" fmla="*/ 267629 h 6858000"/>
              <a:gd name="connsiteX12850" fmla="*/ 2087764 w 12192000"/>
              <a:gd name="connsiteY12850" fmla="*/ 287864 h 6858000"/>
              <a:gd name="connsiteX12851" fmla="*/ 2085549 w 12192000"/>
              <a:gd name="connsiteY12851" fmla="*/ 308909 h 6858000"/>
              <a:gd name="connsiteX12852" fmla="*/ 2072999 w 12192000"/>
              <a:gd name="connsiteY12852" fmla="*/ 321456 h 6858000"/>
              <a:gd name="connsiteX12853" fmla="*/ 2064879 w 12192000"/>
              <a:gd name="connsiteY12853" fmla="*/ 322265 h 6858000"/>
              <a:gd name="connsiteX12854" fmla="*/ 2058973 w 12192000"/>
              <a:gd name="connsiteY12854" fmla="*/ 326312 h 6858000"/>
              <a:gd name="connsiteX12855" fmla="*/ 2047161 w 12192000"/>
              <a:gd name="connsiteY12855" fmla="*/ 325907 h 6858000"/>
              <a:gd name="connsiteX12856" fmla="*/ 2039040 w 12192000"/>
              <a:gd name="connsiteY12856" fmla="*/ 320646 h 6858000"/>
              <a:gd name="connsiteX12857" fmla="*/ 2016893 w 12192000"/>
              <a:gd name="connsiteY12857" fmla="*/ 316599 h 6858000"/>
              <a:gd name="connsiteX12858" fmla="*/ 2003604 w 12192000"/>
              <a:gd name="connsiteY12858" fmla="*/ 300815 h 6858000"/>
              <a:gd name="connsiteX12859" fmla="*/ 1999175 w 12192000"/>
              <a:gd name="connsiteY12859" fmla="*/ 285841 h 6858000"/>
              <a:gd name="connsiteX12860" fmla="*/ 1991793 w 12192000"/>
              <a:gd name="connsiteY12860" fmla="*/ 279770 h 6858000"/>
              <a:gd name="connsiteX12861" fmla="*/ 1989578 w 12192000"/>
              <a:gd name="connsiteY12861" fmla="*/ 283412 h 6858000"/>
              <a:gd name="connsiteX12862" fmla="*/ 1991054 w 12192000"/>
              <a:gd name="connsiteY12862" fmla="*/ 289483 h 6858000"/>
              <a:gd name="connsiteX12863" fmla="*/ 1990316 w 12192000"/>
              <a:gd name="connsiteY12863" fmla="*/ 298387 h 6858000"/>
              <a:gd name="connsiteX12864" fmla="*/ 1999175 w 12192000"/>
              <a:gd name="connsiteY12864" fmla="*/ 308100 h 6858000"/>
              <a:gd name="connsiteX12865" fmla="*/ 2006557 w 12192000"/>
              <a:gd name="connsiteY12865" fmla="*/ 327122 h 6858000"/>
              <a:gd name="connsiteX12866" fmla="*/ 2016155 w 12192000"/>
              <a:gd name="connsiteY12866" fmla="*/ 342906 h 6858000"/>
              <a:gd name="connsiteX12867" fmla="*/ 2010987 w 12192000"/>
              <a:gd name="connsiteY12867" fmla="*/ 347762 h 6858000"/>
              <a:gd name="connsiteX12868" fmla="*/ 2005081 w 12192000"/>
              <a:gd name="connsiteY12868" fmla="*/ 344929 h 6858000"/>
              <a:gd name="connsiteX12869" fmla="*/ 1995484 w 12192000"/>
              <a:gd name="connsiteY12869" fmla="*/ 346143 h 6858000"/>
              <a:gd name="connsiteX12870" fmla="*/ 1992531 w 12192000"/>
              <a:gd name="connsiteY12870" fmla="*/ 334407 h 6858000"/>
              <a:gd name="connsiteX12871" fmla="*/ 1990316 w 12192000"/>
              <a:gd name="connsiteY12871" fmla="*/ 340477 h 6858000"/>
              <a:gd name="connsiteX12872" fmla="*/ 1986625 w 12192000"/>
              <a:gd name="connsiteY12872" fmla="*/ 342906 h 6858000"/>
              <a:gd name="connsiteX12873" fmla="*/ 1990316 w 12192000"/>
              <a:gd name="connsiteY12873" fmla="*/ 348572 h 6858000"/>
              <a:gd name="connsiteX12874" fmla="*/ 1998437 w 12192000"/>
              <a:gd name="connsiteY12874" fmla="*/ 351809 h 6858000"/>
              <a:gd name="connsiteX12875" fmla="*/ 2001390 w 12192000"/>
              <a:gd name="connsiteY12875" fmla="*/ 357475 h 6858000"/>
              <a:gd name="connsiteX12876" fmla="*/ 1983672 w 12192000"/>
              <a:gd name="connsiteY12876" fmla="*/ 353428 h 6858000"/>
              <a:gd name="connsiteX12877" fmla="*/ 1979242 w 12192000"/>
              <a:gd name="connsiteY12877" fmla="*/ 350190 h 6858000"/>
              <a:gd name="connsiteX12878" fmla="*/ 1978504 w 12192000"/>
              <a:gd name="connsiteY12878" fmla="*/ 358285 h 6858000"/>
              <a:gd name="connsiteX12879" fmla="*/ 1984410 w 12192000"/>
              <a:gd name="connsiteY12879" fmla="*/ 362737 h 6858000"/>
              <a:gd name="connsiteX12880" fmla="*/ 1984410 w 12192000"/>
              <a:gd name="connsiteY12880" fmla="*/ 369617 h 6858000"/>
              <a:gd name="connsiteX12881" fmla="*/ 1976289 w 12192000"/>
              <a:gd name="connsiteY12881" fmla="*/ 378520 h 6858000"/>
              <a:gd name="connsiteX12882" fmla="*/ 1974813 w 12192000"/>
              <a:gd name="connsiteY12882" fmla="*/ 367998 h 6858000"/>
              <a:gd name="connsiteX12883" fmla="*/ 1968907 w 12192000"/>
              <a:gd name="connsiteY12883" fmla="*/ 367188 h 6858000"/>
              <a:gd name="connsiteX12884" fmla="*/ 1971860 w 12192000"/>
              <a:gd name="connsiteY12884" fmla="*/ 371236 h 6858000"/>
              <a:gd name="connsiteX12885" fmla="*/ 1970383 w 12192000"/>
              <a:gd name="connsiteY12885" fmla="*/ 378116 h 6858000"/>
              <a:gd name="connsiteX12886" fmla="*/ 1966692 w 12192000"/>
              <a:gd name="connsiteY12886" fmla="*/ 375687 h 6858000"/>
              <a:gd name="connsiteX12887" fmla="*/ 1954880 w 12192000"/>
              <a:gd name="connsiteY12887" fmla="*/ 375283 h 6858000"/>
              <a:gd name="connsiteX12888" fmla="*/ 1950451 w 12192000"/>
              <a:gd name="connsiteY12888" fmla="*/ 380544 h 6858000"/>
              <a:gd name="connsiteX12889" fmla="*/ 1935686 w 12192000"/>
              <a:gd name="connsiteY12889" fmla="*/ 385805 h 6858000"/>
              <a:gd name="connsiteX12890" fmla="*/ 1943068 w 12192000"/>
              <a:gd name="connsiteY12890" fmla="*/ 390662 h 6858000"/>
              <a:gd name="connsiteX12891" fmla="*/ 1945283 w 12192000"/>
              <a:gd name="connsiteY12891" fmla="*/ 397137 h 6858000"/>
              <a:gd name="connsiteX12892" fmla="*/ 1940854 w 12192000"/>
              <a:gd name="connsiteY12892" fmla="*/ 398756 h 6858000"/>
              <a:gd name="connsiteX12893" fmla="*/ 1938639 w 12192000"/>
              <a:gd name="connsiteY12893" fmla="*/ 395114 h 6858000"/>
              <a:gd name="connsiteX12894" fmla="*/ 1927565 w 12192000"/>
              <a:gd name="connsiteY12894" fmla="*/ 387424 h 6858000"/>
              <a:gd name="connsiteX12895" fmla="*/ 1920183 w 12192000"/>
              <a:gd name="connsiteY12895" fmla="*/ 385805 h 6858000"/>
              <a:gd name="connsiteX12896" fmla="*/ 1919445 w 12192000"/>
              <a:gd name="connsiteY12896" fmla="*/ 391471 h 6858000"/>
              <a:gd name="connsiteX12897" fmla="*/ 1914277 w 12192000"/>
              <a:gd name="connsiteY12897" fmla="*/ 394304 h 6858000"/>
              <a:gd name="connsiteX12898" fmla="*/ 1926089 w 12192000"/>
              <a:gd name="connsiteY12898" fmla="*/ 402399 h 6858000"/>
              <a:gd name="connsiteX12899" fmla="*/ 1922398 w 12192000"/>
              <a:gd name="connsiteY12899" fmla="*/ 407660 h 6858000"/>
              <a:gd name="connsiteX12900" fmla="*/ 1922398 w 12192000"/>
              <a:gd name="connsiteY12900" fmla="*/ 412516 h 6858000"/>
              <a:gd name="connsiteX12901" fmla="*/ 1912800 w 12192000"/>
              <a:gd name="connsiteY12901" fmla="*/ 412112 h 6858000"/>
              <a:gd name="connsiteX12902" fmla="*/ 1904680 w 12192000"/>
              <a:gd name="connsiteY12902" fmla="*/ 424253 h 6858000"/>
              <a:gd name="connsiteX12903" fmla="*/ 1892130 w 12192000"/>
              <a:gd name="connsiteY12903" fmla="*/ 429919 h 6858000"/>
              <a:gd name="connsiteX12904" fmla="*/ 1897297 w 12192000"/>
              <a:gd name="connsiteY12904" fmla="*/ 435990 h 6858000"/>
              <a:gd name="connsiteX12905" fmla="*/ 1895083 w 12192000"/>
              <a:gd name="connsiteY12905" fmla="*/ 441251 h 6858000"/>
              <a:gd name="connsiteX12906" fmla="*/ 1888438 w 12192000"/>
              <a:gd name="connsiteY12906" fmla="*/ 441251 h 6858000"/>
              <a:gd name="connsiteX12907" fmla="*/ 1882532 w 12192000"/>
              <a:gd name="connsiteY12907" fmla="*/ 448131 h 6858000"/>
              <a:gd name="connsiteX12908" fmla="*/ 1884747 w 12192000"/>
              <a:gd name="connsiteY12908" fmla="*/ 455821 h 6858000"/>
              <a:gd name="connsiteX12909" fmla="*/ 1875888 w 12192000"/>
              <a:gd name="connsiteY12909" fmla="*/ 459059 h 6858000"/>
              <a:gd name="connsiteX12910" fmla="*/ 1861123 w 12192000"/>
              <a:gd name="connsiteY12910" fmla="*/ 474438 h 6858000"/>
              <a:gd name="connsiteX12911" fmla="*/ 1850788 w 12192000"/>
              <a:gd name="connsiteY12911" fmla="*/ 476866 h 6858000"/>
              <a:gd name="connsiteX12912" fmla="*/ 1850050 w 12192000"/>
              <a:gd name="connsiteY12912" fmla="*/ 484960 h 6858000"/>
              <a:gd name="connsiteX12913" fmla="*/ 1839714 w 12192000"/>
              <a:gd name="connsiteY12913" fmla="*/ 493459 h 6858000"/>
              <a:gd name="connsiteX12914" fmla="*/ 1828640 w 12192000"/>
              <a:gd name="connsiteY12914" fmla="*/ 486984 h 6858000"/>
              <a:gd name="connsiteX12915" fmla="*/ 1827902 w 12192000"/>
              <a:gd name="connsiteY12915" fmla="*/ 492245 h 6858000"/>
              <a:gd name="connsiteX12916" fmla="*/ 1833070 w 12192000"/>
              <a:gd name="connsiteY12916" fmla="*/ 502768 h 6858000"/>
              <a:gd name="connsiteX12917" fmla="*/ 1824211 w 12192000"/>
              <a:gd name="connsiteY12917" fmla="*/ 511267 h 6858000"/>
              <a:gd name="connsiteX12918" fmla="*/ 1820520 w 12192000"/>
              <a:gd name="connsiteY12918" fmla="*/ 527860 h 6858000"/>
              <a:gd name="connsiteX12919" fmla="*/ 1814614 w 12192000"/>
              <a:gd name="connsiteY12919" fmla="*/ 536764 h 6858000"/>
              <a:gd name="connsiteX12920" fmla="*/ 1810184 w 12192000"/>
              <a:gd name="connsiteY12920" fmla="*/ 548500 h 6858000"/>
              <a:gd name="connsiteX12921" fmla="*/ 1802064 w 12192000"/>
              <a:gd name="connsiteY12921" fmla="*/ 552548 h 6858000"/>
              <a:gd name="connsiteX12922" fmla="*/ 1795420 w 12192000"/>
              <a:gd name="connsiteY12922" fmla="*/ 571165 h 6858000"/>
              <a:gd name="connsiteX12923" fmla="*/ 1799111 w 12192000"/>
              <a:gd name="connsiteY12923" fmla="*/ 575212 h 6858000"/>
              <a:gd name="connsiteX12924" fmla="*/ 1799111 w 12192000"/>
              <a:gd name="connsiteY12924" fmla="*/ 588163 h 6858000"/>
              <a:gd name="connsiteX12925" fmla="*/ 1790252 w 12192000"/>
              <a:gd name="connsiteY12925" fmla="*/ 602732 h 6858000"/>
              <a:gd name="connsiteX12926" fmla="*/ 1786561 w 12192000"/>
              <a:gd name="connsiteY12926" fmla="*/ 610422 h 6858000"/>
              <a:gd name="connsiteX12927" fmla="*/ 1777702 w 12192000"/>
              <a:gd name="connsiteY12927" fmla="*/ 613255 h 6858000"/>
              <a:gd name="connsiteX12928" fmla="*/ 1773272 w 12192000"/>
              <a:gd name="connsiteY12928" fmla="*/ 617302 h 6858000"/>
              <a:gd name="connsiteX12929" fmla="*/ 1783608 w 12192000"/>
              <a:gd name="connsiteY12929" fmla="*/ 619326 h 6858000"/>
              <a:gd name="connsiteX12930" fmla="*/ 1786561 w 12192000"/>
              <a:gd name="connsiteY12930" fmla="*/ 626610 h 6858000"/>
              <a:gd name="connsiteX12931" fmla="*/ 1783608 w 12192000"/>
              <a:gd name="connsiteY12931" fmla="*/ 634705 h 6858000"/>
              <a:gd name="connsiteX12932" fmla="*/ 1788776 w 12192000"/>
              <a:gd name="connsiteY12932" fmla="*/ 640371 h 6858000"/>
              <a:gd name="connsiteX12933" fmla="*/ 1788037 w 12192000"/>
              <a:gd name="connsiteY12933" fmla="*/ 652107 h 6858000"/>
              <a:gd name="connsiteX12934" fmla="*/ 1792466 w 12192000"/>
              <a:gd name="connsiteY12934" fmla="*/ 654131 h 6858000"/>
              <a:gd name="connsiteX12935" fmla="*/ 1782869 w 12192000"/>
              <a:gd name="connsiteY12935" fmla="*/ 675581 h 6858000"/>
              <a:gd name="connsiteX12936" fmla="*/ 1770319 w 12192000"/>
              <a:gd name="connsiteY12936" fmla="*/ 687318 h 6858000"/>
              <a:gd name="connsiteX12937" fmla="*/ 1743004 w 12192000"/>
              <a:gd name="connsiteY12937" fmla="*/ 692984 h 6858000"/>
              <a:gd name="connsiteX12938" fmla="*/ 1739313 w 12192000"/>
              <a:gd name="connsiteY12938" fmla="*/ 702292 h 6858000"/>
              <a:gd name="connsiteX12939" fmla="*/ 1752602 w 12192000"/>
              <a:gd name="connsiteY12939" fmla="*/ 692174 h 6858000"/>
              <a:gd name="connsiteX12940" fmla="*/ 1775487 w 12192000"/>
              <a:gd name="connsiteY12940" fmla="*/ 689341 h 6858000"/>
              <a:gd name="connsiteX12941" fmla="*/ 1792466 w 12192000"/>
              <a:gd name="connsiteY12941" fmla="*/ 669915 h 6858000"/>
              <a:gd name="connsiteX12942" fmla="*/ 1805017 w 12192000"/>
              <a:gd name="connsiteY12942" fmla="*/ 646846 h 6858000"/>
              <a:gd name="connsiteX12943" fmla="*/ 1833808 w 12192000"/>
              <a:gd name="connsiteY12943" fmla="*/ 646037 h 6858000"/>
              <a:gd name="connsiteX12944" fmla="*/ 1842667 w 12192000"/>
              <a:gd name="connsiteY12944" fmla="*/ 649679 h 6858000"/>
              <a:gd name="connsiteX12945" fmla="*/ 1842667 w 12192000"/>
              <a:gd name="connsiteY12945" fmla="*/ 658178 h 6858000"/>
              <a:gd name="connsiteX12946" fmla="*/ 1838238 w 12192000"/>
              <a:gd name="connsiteY12946" fmla="*/ 668296 h 6858000"/>
              <a:gd name="connsiteX12947" fmla="*/ 1838238 w 12192000"/>
              <a:gd name="connsiteY12947" fmla="*/ 679223 h 6858000"/>
              <a:gd name="connsiteX12948" fmla="*/ 1844144 w 12192000"/>
              <a:gd name="connsiteY12948" fmla="*/ 691365 h 6858000"/>
              <a:gd name="connsiteX12949" fmla="*/ 1844144 w 12192000"/>
              <a:gd name="connsiteY12949" fmla="*/ 709982 h 6858000"/>
              <a:gd name="connsiteX12950" fmla="*/ 1836761 w 12192000"/>
              <a:gd name="connsiteY12950" fmla="*/ 727789 h 6858000"/>
              <a:gd name="connsiteX12951" fmla="*/ 1842667 w 12192000"/>
              <a:gd name="connsiteY12951" fmla="*/ 735883 h 6858000"/>
              <a:gd name="connsiteX12952" fmla="*/ 1846358 w 12192000"/>
              <a:gd name="connsiteY12952" fmla="*/ 753691 h 6858000"/>
              <a:gd name="connsiteX12953" fmla="*/ 1842667 w 12192000"/>
              <a:gd name="connsiteY12953" fmla="*/ 762999 h 6858000"/>
              <a:gd name="connsiteX12954" fmla="*/ 1811661 w 12192000"/>
              <a:gd name="connsiteY12954" fmla="*/ 789710 h 6858000"/>
              <a:gd name="connsiteX12955" fmla="*/ 1797634 w 12192000"/>
              <a:gd name="connsiteY12955" fmla="*/ 794162 h 6858000"/>
              <a:gd name="connsiteX12956" fmla="*/ 1786561 w 12192000"/>
              <a:gd name="connsiteY12956" fmla="*/ 792543 h 6858000"/>
              <a:gd name="connsiteX12957" fmla="*/ 1797634 w 12192000"/>
              <a:gd name="connsiteY12957" fmla="*/ 796995 h 6858000"/>
              <a:gd name="connsiteX12958" fmla="*/ 1812399 w 12192000"/>
              <a:gd name="connsiteY12958" fmla="*/ 797400 h 6858000"/>
              <a:gd name="connsiteX12959" fmla="*/ 1847835 w 12192000"/>
              <a:gd name="connsiteY12959" fmla="*/ 786877 h 6858000"/>
              <a:gd name="connsiteX12960" fmla="*/ 1884009 w 12192000"/>
              <a:gd name="connsiteY12960" fmla="*/ 775950 h 6858000"/>
              <a:gd name="connsiteX12961" fmla="*/ 1900989 w 12192000"/>
              <a:gd name="connsiteY12961" fmla="*/ 773926 h 6858000"/>
              <a:gd name="connsiteX12962" fmla="*/ 1923874 w 12192000"/>
              <a:gd name="connsiteY12962" fmla="*/ 787687 h 6858000"/>
              <a:gd name="connsiteX12963" fmla="*/ 1938639 w 12192000"/>
              <a:gd name="connsiteY12963" fmla="*/ 799828 h 6858000"/>
              <a:gd name="connsiteX12964" fmla="*/ 1960048 w 12192000"/>
              <a:gd name="connsiteY12964" fmla="*/ 805899 h 6858000"/>
              <a:gd name="connsiteX12965" fmla="*/ 1965954 w 12192000"/>
              <a:gd name="connsiteY12965" fmla="*/ 810351 h 6858000"/>
              <a:gd name="connsiteX12966" fmla="*/ 1975551 w 12192000"/>
              <a:gd name="connsiteY12966" fmla="*/ 812779 h 6858000"/>
              <a:gd name="connsiteX12967" fmla="*/ 1991054 w 12192000"/>
              <a:gd name="connsiteY12967" fmla="*/ 827754 h 6858000"/>
              <a:gd name="connsiteX12968" fmla="*/ 1999175 w 12192000"/>
              <a:gd name="connsiteY12968" fmla="*/ 830587 h 6858000"/>
              <a:gd name="connsiteX12969" fmla="*/ 2006557 w 12192000"/>
              <a:gd name="connsiteY12969" fmla="*/ 844347 h 6858000"/>
              <a:gd name="connsiteX12970" fmla="*/ 2015416 w 12192000"/>
              <a:gd name="connsiteY12970" fmla="*/ 849203 h 6858000"/>
              <a:gd name="connsiteX12971" fmla="*/ 2015416 w 12192000"/>
              <a:gd name="connsiteY12971" fmla="*/ 857298 h 6858000"/>
              <a:gd name="connsiteX12972" fmla="*/ 2022060 w 12192000"/>
              <a:gd name="connsiteY12972" fmla="*/ 863773 h 6858000"/>
              <a:gd name="connsiteX12973" fmla="*/ 2028705 w 12192000"/>
              <a:gd name="connsiteY12973" fmla="*/ 879557 h 6858000"/>
              <a:gd name="connsiteX12974" fmla="*/ 2027967 w 12192000"/>
              <a:gd name="connsiteY12974" fmla="*/ 883604 h 6858000"/>
              <a:gd name="connsiteX12975" fmla="*/ 2035349 w 12192000"/>
              <a:gd name="connsiteY12975" fmla="*/ 881176 h 6858000"/>
              <a:gd name="connsiteX12976" fmla="*/ 2039778 w 12192000"/>
              <a:gd name="connsiteY12976" fmla="*/ 886032 h 6858000"/>
              <a:gd name="connsiteX12977" fmla="*/ 2060449 w 12192000"/>
              <a:gd name="connsiteY12977" fmla="*/ 898579 h 6858000"/>
              <a:gd name="connsiteX12978" fmla="*/ 2067093 w 12192000"/>
              <a:gd name="connsiteY12978" fmla="*/ 900197 h 6858000"/>
              <a:gd name="connsiteX12979" fmla="*/ 2081858 w 12192000"/>
              <a:gd name="connsiteY12979" fmla="*/ 909911 h 6858000"/>
              <a:gd name="connsiteX12980" fmla="*/ 2089979 w 12192000"/>
              <a:gd name="connsiteY12980" fmla="*/ 912339 h 6858000"/>
              <a:gd name="connsiteX12981" fmla="*/ 2106220 w 12192000"/>
              <a:gd name="connsiteY12981" fmla="*/ 926099 h 6858000"/>
              <a:gd name="connsiteX12982" fmla="*/ 2108435 w 12192000"/>
              <a:gd name="connsiteY12982" fmla="*/ 932575 h 6858000"/>
              <a:gd name="connsiteX12983" fmla="*/ 2120985 w 12192000"/>
              <a:gd name="connsiteY12983" fmla="*/ 943907 h 6858000"/>
              <a:gd name="connsiteX12984" fmla="*/ 2118770 w 12192000"/>
              <a:gd name="connsiteY12984" fmla="*/ 948358 h 6858000"/>
              <a:gd name="connsiteX12985" fmla="*/ 2122462 w 12192000"/>
              <a:gd name="connsiteY12985" fmla="*/ 951191 h 6858000"/>
              <a:gd name="connsiteX12986" fmla="*/ 2137965 w 12192000"/>
              <a:gd name="connsiteY12986" fmla="*/ 951596 h 6858000"/>
              <a:gd name="connsiteX12987" fmla="*/ 2143133 w 12192000"/>
              <a:gd name="connsiteY12987" fmla="*/ 953215 h 6858000"/>
              <a:gd name="connsiteX12988" fmla="*/ 2154206 w 12192000"/>
              <a:gd name="connsiteY12988" fmla="*/ 950787 h 6858000"/>
              <a:gd name="connsiteX12989" fmla="*/ 2174877 w 12192000"/>
              <a:gd name="connsiteY12989" fmla="*/ 951596 h 6858000"/>
              <a:gd name="connsiteX12990" fmla="*/ 2180045 w 12192000"/>
              <a:gd name="connsiteY12990" fmla="*/ 956048 h 6858000"/>
              <a:gd name="connsiteX12991" fmla="*/ 2183736 w 12192000"/>
              <a:gd name="connsiteY12991" fmla="*/ 956048 h 6858000"/>
              <a:gd name="connsiteX12992" fmla="*/ 2199239 w 12192000"/>
              <a:gd name="connsiteY12992" fmla="*/ 960095 h 6858000"/>
              <a:gd name="connsiteX12993" fmla="*/ 2216219 w 12192000"/>
              <a:gd name="connsiteY12993" fmla="*/ 963333 h 6858000"/>
              <a:gd name="connsiteX12994" fmla="*/ 2228769 w 12192000"/>
              <a:gd name="connsiteY12994" fmla="*/ 959690 h 6858000"/>
              <a:gd name="connsiteX12995" fmla="*/ 2235413 w 12192000"/>
              <a:gd name="connsiteY12995" fmla="*/ 959690 h 6858000"/>
              <a:gd name="connsiteX12996" fmla="*/ 2235413 w 12192000"/>
              <a:gd name="connsiteY12996" fmla="*/ 962928 h 6858000"/>
              <a:gd name="connsiteX12997" fmla="*/ 2238366 w 12192000"/>
              <a:gd name="connsiteY12997" fmla="*/ 961309 h 6858000"/>
              <a:gd name="connsiteX12998" fmla="*/ 2243534 w 12192000"/>
              <a:gd name="connsiteY12998" fmla="*/ 961309 h 6858000"/>
              <a:gd name="connsiteX12999" fmla="*/ 2245748 w 12192000"/>
              <a:gd name="connsiteY12999" fmla="*/ 974665 h 6858000"/>
              <a:gd name="connsiteX13000" fmla="*/ 2232460 w 12192000"/>
              <a:gd name="connsiteY13000" fmla="*/ 997329 h 6858000"/>
              <a:gd name="connsiteX13001" fmla="*/ 2231722 w 12192000"/>
              <a:gd name="connsiteY13001" fmla="*/ 1005423 h 6858000"/>
              <a:gd name="connsiteX13002" fmla="*/ 2225078 w 12192000"/>
              <a:gd name="connsiteY13002" fmla="*/ 1013922 h 6858000"/>
              <a:gd name="connsiteX13003" fmla="*/ 2217695 w 12192000"/>
              <a:gd name="connsiteY13003" fmla="*/ 1026064 h 6858000"/>
              <a:gd name="connsiteX13004" fmla="*/ 2219910 w 12192000"/>
              <a:gd name="connsiteY13004" fmla="*/ 1036182 h 6858000"/>
              <a:gd name="connsiteX13005" fmla="*/ 2222863 w 12192000"/>
              <a:gd name="connsiteY13005" fmla="*/ 1039015 h 6858000"/>
              <a:gd name="connsiteX13006" fmla="*/ 2223601 w 12192000"/>
              <a:gd name="connsiteY13006" fmla="*/ 1058846 h 6858000"/>
              <a:gd name="connsiteX13007" fmla="*/ 2210313 w 12192000"/>
              <a:gd name="connsiteY13007" fmla="*/ 1077462 h 6858000"/>
              <a:gd name="connsiteX13008" fmla="*/ 2210313 w 12192000"/>
              <a:gd name="connsiteY13008" fmla="*/ 1085557 h 6858000"/>
              <a:gd name="connsiteX13009" fmla="*/ 2206622 w 12192000"/>
              <a:gd name="connsiteY13009" fmla="*/ 1097293 h 6858000"/>
              <a:gd name="connsiteX13010" fmla="*/ 2197024 w 12192000"/>
              <a:gd name="connsiteY13010" fmla="*/ 1104983 h 6858000"/>
              <a:gd name="connsiteX13011" fmla="*/ 2191857 w 12192000"/>
              <a:gd name="connsiteY13011" fmla="*/ 1123195 h 6858000"/>
              <a:gd name="connsiteX13012" fmla="*/ 2195548 w 12192000"/>
              <a:gd name="connsiteY13012" fmla="*/ 1130885 h 6858000"/>
              <a:gd name="connsiteX13013" fmla="*/ 2205883 w 12192000"/>
              <a:gd name="connsiteY13013" fmla="*/ 1138170 h 6858000"/>
              <a:gd name="connsiteX13014" fmla="*/ 2205883 w 12192000"/>
              <a:gd name="connsiteY13014" fmla="*/ 1149097 h 6858000"/>
              <a:gd name="connsiteX13015" fmla="*/ 2213266 w 12192000"/>
              <a:gd name="connsiteY13015" fmla="*/ 1153144 h 6858000"/>
              <a:gd name="connsiteX13016" fmla="*/ 2219172 w 12192000"/>
              <a:gd name="connsiteY13016" fmla="*/ 1160429 h 6858000"/>
              <a:gd name="connsiteX13017" fmla="*/ 2216957 w 12192000"/>
              <a:gd name="connsiteY13017" fmla="*/ 1168118 h 6858000"/>
              <a:gd name="connsiteX13018" fmla="*/ 2218433 w 12192000"/>
              <a:gd name="connsiteY13018" fmla="*/ 1172166 h 6858000"/>
              <a:gd name="connsiteX13019" fmla="*/ 2217695 w 12192000"/>
              <a:gd name="connsiteY13019" fmla="*/ 1178641 h 6858000"/>
              <a:gd name="connsiteX13020" fmla="*/ 2227292 w 12192000"/>
              <a:gd name="connsiteY13020" fmla="*/ 1181879 h 6858000"/>
              <a:gd name="connsiteX13021" fmla="*/ 2239104 w 12192000"/>
              <a:gd name="connsiteY13021" fmla="*/ 1187545 h 6858000"/>
              <a:gd name="connsiteX13022" fmla="*/ 2241319 w 12192000"/>
              <a:gd name="connsiteY13022" fmla="*/ 1187545 h 6858000"/>
              <a:gd name="connsiteX13023" fmla="*/ 2242795 w 12192000"/>
              <a:gd name="connsiteY13023" fmla="*/ 1194020 h 6858000"/>
              <a:gd name="connsiteX13024" fmla="*/ 2248701 w 12192000"/>
              <a:gd name="connsiteY13024" fmla="*/ 1201710 h 6858000"/>
              <a:gd name="connsiteX13025" fmla="*/ 2250916 w 12192000"/>
              <a:gd name="connsiteY13025" fmla="*/ 1216279 h 6858000"/>
              <a:gd name="connsiteX13026" fmla="*/ 2253131 w 12192000"/>
              <a:gd name="connsiteY13026" fmla="*/ 1222350 h 6858000"/>
              <a:gd name="connsiteX13027" fmla="*/ 2249440 w 12192000"/>
              <a:gd name="connsiteY13027" fmla="*/ 1234896 h 6858000"/>
              <a:gd name="connsiteX13028" fmla="*/ 2230245 w 12192000"/>
              <a:gd name="connsiteY13028" fmla="*/ 1250680 h 6858000"/>
              <a:gd name="connsiteX13029" fmla="*/ 2244272 w 12192000"/>
              <a:gd name="connsiteY13029" fmla="*/ 1244205 h 6858000"/>
              <a:gd name="connsiteX13030" fmla="*/ 2256822 w 12192000"/>
              <a:gd name="connsiteY13030" fmla="*/ 1235706 h 6858000"/>
              <a:gd name="connsiteX13031" fmla="*/ 2270111 w 12192000"/>
              <a:gd name="connsiteY13031" fmla="*/ 1240158 h 6858000"/>
              <a:gd name="connsiteX13032" fmla="*/ 2278969 w 12192000"/>
              <a:gd name="connsiteY13032" fmla="*/ 1247847 h 6858000"/>
              <a:gd name="connsiteX13033" fmla="*/ 2287090 w 12192000"/>
              <a:gd name="connsiteY13033" fmla="*/ 1248252 h 6858000"/>
              <a:gd name="connsiteX13034" fmla="*/ 2290043 w 12192000"/>
              <a:gd name="connsiteY13034" fmla="*/ 1240562 h 6858000"/>
              <a:gd name="connsiteX13035" fmla="*/ 2290043 w 12192000"/>
              <a:gd name="connsiteY13035" fmla="*/ 1232873 h 6858000"/>
              <a:gd name="connsiteX13036" fmla="*/ 2307023 w 12192000"/>
              <a:gd name="connsiteY13036" fmla="*/ 1213446 h 6858000"/>
              <a:gd name="connsiteX13037" fmla="*/ 2310714 w 12192000"/>
              <a:gd name="connsiteY13037" fmla="*/ 1213042 h 6858000"/>
              <a:gd name="connsiteX13038" fmla="*/ 2308499 w 12192000"/>
              <a:gd name="connsiteY13038" fmla="*/ 1220731 h 6858000"/>
              <a:gd name="connsiteX13039" fmla="*/ 2309976 w 12192000"/>
              <a:gd name="connsiteY13039" fmla="*/ 1225993 h 6858000"/>
              <a:gd name="connsiteX13040" fmla="*/ 2315882 w 12192000"/>
              <a:gd name="connsiteY13040" fmla="*/ 1227207 h 6858000"/>
              <a:gd name="connsiteX13041" fmla="*/ 2319573 w 12192000"/>
              <a:gd name="connsiteY13041" fmla="*/ 1243395 h 6858000"/>
              <a:gd name="connsiteX13042" fmla="*/ 2317358 w 12192000"/>
              <a:gd name="connsiteY13042" fmla="*/ 1255942 h 6858000"/>
              <a:gd name="connsiteX13043" fmla="*/ 2329170 w 12192000"/>
              <a:gd name="connsiteY13043" fmla="*/ 1264036 h 6858000"/>
              <a:gd name="connsiteX13044" fmla="*/ 2346150 w 12192000"/>
              <a:gd name="connsiteY13044" fmla="*/ 1266059 h 6858000"/>
              <a:gd name="connsiteX13045" fmla="*/ 2336552 w 12192000"/>
              <a:gd name="connsiteY13045" fmla="*/ 1262012 h 6858000"/>
              <a:gd name="connsiteX13046" fmla="*/ 2326955 w 12192000"/>
              <a:gd name="connsiteY13046" fmla="*/ 1251894 h 6858000"/>
              <a:gd name="connsiteX13047" fmla="*/ 2324741 w 12192000"/>
              <a:gd name="connsiteY13047" fmla="*/ 1240967 h 6858000"/>
              <a:gd name="connsiteX13048" fmla="*/ 2326955 w 12192000"/>
              <a:gd name="connsiteY13048" fmla="*/ 1226802 h 6858000"/>
              <a:gd name="connsiteX13049" fmla="*/ 2332123 w 12192000"/>
              <a:gd name="connsiteY13049" fmla="*/ 1220327 h 6858000"/>
              <a:gd name="connsiteX13050" fmla="*/ 2326955 w 12192000"/>
              <a:gd name="connsiteY13050" fmla="*/ 1215065 h 6858000"/>
              <a:gd name="connsiteX13051" fmla="*/ 2326217 w 12192000"/>
              <a:gd name="connsiteY13051" fmla="*/ 1205757 h 6858000"/>
              <a:gd name="connsiteX13052" fmla="*/ 2330647 w 12192000"/>
              <a:gd name="connsiteY13052" fmla="*/ 1207780 h 6858000"/>
              <a:gd name="connsiteX13053" fmla="*/ 2335814 w 12192000"/>
              <a:gd name="connsiteY13053" fmla="*/ 1206162 h 6858000"/>
              <a:gd name="connsiteX13054" fmla="*/ 2340244 w 12192000"/>
              <a:gd name="connsiteY13054" fmla="*/ 1192806 h 6858000"/>
              <a:gd name="connsiteX13055" fmla="*/ 2352056 w 12192000"/>
              <a:gd name="connsiteY13055" fmla="*/ 1182283 h 6858000"/>
              <a:gd name="connsiteX13056" fmla="*/ 2349103 w 12192000"/>
              <a:gd name="connsiteY13056" fmla="*/ 1178641 h 6858000"/>
              <a:gd name="connsiteX13057" fmla="*/ 2347626 w 12192000"/>
              <a:gd name="connsiteY13057" fmla="*/ 1165285 h 6858000"/>
              <a:gd name="connsiteX13058" fmla="*/ 2341720 w 12192000"/>
              <a:gd name="connsiteY13058" fmla="*/ 1162048 h 6858000"/>
              <a:gd name="connsiteX13059" fmla="*/ 2341720 w 12192000"/>
              <a:gd name="connsiteY13059" fmla="*/ 1152739 h 6858000"/>
              <a:gd name="connsiteX13060" fmla="*/ 2351317 w 12192000"/>
              <a:gd name="connsiteY13060" fmla="*/ 1142217 h 6858000"/>
              <a:gd name="connsiteX13061" fmla="*/ 2347626 w 12192000"/>
              <a:gd name="connsiteY13061" fmla="*/ 1136955 h 6858000"/>
              <a:gd name="connsiteX13062" fmla="*/ 2347626 w 12192000"/>
              <a:gd name="connsiteY13062" fmla="*/ 1131694 h 6858000"/>
              <a:gd name="connsiteX13063" fmla="*/ 2342458 w 12192000"/>
              <a:gd name="connsiteY13063" fmla="*/ 1130075 h 6858000"/>
              <a:gd name="connsiteX13064" fmla="*/ 2340982 w 12192000"/>
              <a:gd name="connsiteY13064" fmla="*/ 1124005 h 6858000"/>
              <a:gd name="connsiteX13065" fmla="*/ 2349103 w 12192000"/>
              <a:gd name="connsiteY13065" fmla="*/ 1101745 h 6858000"/>
              <a:gd name="connsiteX13066" fmla="*/ 2346888 w 12192000"/>
              <a:gd name="connsiteY13066" fmla="*/ 1092842 h 6858000"/>
              <a:gd name="connsiteX13067" fmla="*/ 2349103 w 12192000"/>
              <a:gd name="connsiteY13067" fmla="*/ 1077462 h 6858000"/>
              <a:gd name="connsiteX13068" fmla="*/ 2354270 w 12192000"/>
              <a:gd name="connsiteY13068" fmla="*/ 1072606 h 6858000"/>
              <a:gd name="connsiteX13069" fmla="*/ 2352056 w 12192000"/>
              <a:gd name="connsiteY13069" fmla="*/ 1063702 h 6858000"/>
              <a:gd name="connsiteX13070" fmla="*/ 2357223 w 12192000"/>
              <a:gd name="connsiteY13070" fmla="*/ 1060869 h 6858000"/>
              <a:gd name="connsiteX13071" fmla="*/ 2353532 w 12192000"/>
              <a:gd name="connsiteY13071" fmla="*/ 1053180 h 6858000"/>
              <a:gd name="connsiteX13072" fmla="*/ 2359438 w 12192000"/>
              <a:gd name="connsiteY13072" fmla="*/ 1049132 h 6858000"/>
              <a:gd name="connsiteX13073" fmla="*/ 2353532 w 12192000"/>
              <a:gd name="connsiteY13073" fmla="*/ 1047918 h 6858000"/>
              <a:gd name="connsiteX13074" fmla="*/ 2350579 w 12192000"/>
              <a:gd name="connsiteY13074" fmla="*/ 1041848 h 6858000"/>
              <a:gd name="connsiteX13075" fmla="*/ 2355747 w 12192000"/>
              <a:gd name="connsiteY13075" fmla="*/ 1039419 h 6858000"/>
              <a:gd name="connsiteX13076" fmla="*/ 2351317 w 12192000"/>
              <a:gd name="connsiteY13076" fmla="*/ 1032539 h 6858000"/>
              <a:gd name="connsiteX13077" fmla="*/ 2352056 w 12192000"/>
              <a:gd name="connsiteY13077" fmla="*/ 1024040 h 6858000"/>
              <a:gd name="connsiteX13078" fmla="*/ 2347626 w 12192000"/>
              <a:gd name="connsiteY13078" fmla="*/ 1016755 h 6858000"/>
              <a:gd name="connsiteX13079" fmla="*/ 2346888 w 12192000"/>
              <a:gd name="connsiteY13079" fmla="*/ 1007447 h 6858000"/>
              <a:gd name="connsiteX13080" fmla="*/ 2343197 w 12192000"/>
              <a:gd name="connsiteY13080" fmla="*/ 1002590 h 6858000"/>
              <a:gd name="connsiteX13081" fmla="*/ 2356485 w 12192000"/>
              <a:gd name="connsiteY13081" fmla="*/ 996924 h 6858000"/>
              <a:gd name="connsiteX13082" fmla="*/ 2376418 w 12192000"/>
              <a:gd name="connsiteY13082" fmla="*/ 994091 h 6858000"/>
              <a:gd name="connsiteX13083" fmla="*/ 2386015 w 12192000"/>
              <a:gd name="connsiteY13083" fmla="*/ 987211 h 6858000"/>
              <a:gd name="connsiteX13084" fmla="*/ 2397827 w 12192000"/>
              <a:gd name="connsiteY13084" fmla="*/ 987211 h 6858000"/>
              <a:gd name="connsiteX13085" fmla="*/ 2402994 w 12192000"/>
              <a:gd name="connsiteY13085" fmla="*/ 983569 h 6858000"/>
              <a:gd name="connsiteX13086" fmla="*/ 2422189 w 12192000"/>
              <a:gd name="connsiteY13086" fmla="*/ 974260 h 6858000"/>
              <a:gd name="connsiteX13087" fmla="*/ 2453195 w 12192000"/>
              <a:gd name="connsiteY13087" fmla="*/ 963738 h 6858000"/>
              <a:gd name="connsiteX13088" fmla="*/ 2453195 w 12192000"/>
              <a:gd name="connsiteY13088" fmla="*/ 960500 h 6858000"/>
              <a:gd name="connsiteX13089" fmla="*/ 2459839 w 12192000"/>
              <a:gd name="connsiteY13089" fmla="*/ 954834 h 6858000"/>
              <a:gd name="connsiteX13090" fmla="*/ 2483463 w 12192000"/>
              <a:gd name="connsiteY13090" fmla="*/ 945525 h 6858000"/>
              <a:gd name="connsiteX13091" fmla="*/ 2484939 w 12192000"/>
              <a:gd name="connsiteY13091" fmla="*/ 937836 h 6858000"/>
              <a:gd name="connsiteX13092" fmla="*/ 2496013 w 12192000"/>
              <a:gd name="connsiteY13092" fmla="*/ 932575 h 6858000"/>
              <a:gd name="connsiteX13093" fmla="*/ 2510040 w 12192000"/>
              <a:gd name="connsiteY13093" fmla="*/ 912744 h 6858000"/>
              <a:gd name="connsiteX13094" fmla="*/ 2515946 w 12192000"/>
              <a:gd name="connsiteY13094" fmla="*/ 913553 h 6858000"/>
              <a:gd name="connsiteX13095" fmla="*/ 2520375 w 12192000"/>
              <a:gd name="connsiteY13095" fmla="*/ 918005 h 6858000"/>
              <a:gd name="connsiteX13096" fmla="*/ 2530711 w 12192000"/>
              <a:gd name="connsiteY13096" fmla="*/ 917195 h 6858000"/>
              <a:gd name="connsiteX13097" fmla="*/ 2538093 w 12192000"/>
              <a:gd name="connsiteY13097" fmla="*/ 909506 h 6858000"/>
              <a:gd name="connsiteX13098" fmla="*/ 2529234 w 12192000"/>
              <a:gd name="connsiteY13098" fmla="*/ 898983 h 6858000"/>
              <a:gd name="connsiteX13099" fmla="*/ 2528496 w 12192000"/>
              <a:gd name="connsiteY13099" fmla="*/ 887247 h 6858000"/>
              <a:gd name="connsiteX13100" fmla="*/ 2522590 w 12192000"/>
              <a:gd name="connsiteY13100" fmla="*/ 892508 h 6858000"/>
              <a:gd name="connsiteX13101" fmla="*/ 2520375 w 12192000"/>
              <a:gd name="connsiteY13101" fmla="*/ 901816 h 6858000"/>
              <a:gd name="connsiteX13102" fmla="*/ 2515946 w 12192000"/>
              <a:gd name="connsiteY13102" fmla="*/ 902626 h 6858000"/>
              <a:gd name="connsiteX13103" fmla="*/ 2519637 w 12192000"/>
              <a:gd name="connsiteY13103" fmla="*/ 890889 h 6858000"/>
              <a:gd name="connsiteX13104" fmla="*/ 2528496 w 12192000"/>
              <a:gd name="connsiteY13104" fmla="*/ 868630 h 6858000"/>
              <a:gd name="connsiteX13105" fmla="*/ 2532187 w 12192000"/>
              <a:gd name="connsiteY13105" fmla="*/ 864987 h 6858000"/>
              <a:gd name="connsiteX13106" fmla="*/ 2532187 w 12192000"/>
              <a:gd name="connsiteY13106" fmla="*/ 848799 h 6858000"/>
              <a:gd name="connsiteX13107" fmla="*/ 2533664 w 12192000"/>
              <a:gd name="connsiteY13107" fmla="*/ 837467 h 6858000"/>
              <a:gd name="connsiteX13108" fmla="*/ 2525543 w 12192000"/>
              <a:gd name="connsiteY13108" fmla="*/ 823706 h 6858000"/>
              <a:gd name="connsiteX13109" fmla="*/ 2527019 w 12192000"/>
              <a:gd name="connsiteY13109" fmla="*/ 795781 h 6858000"/>
              <a:gd name="connsiteX13110" fmla="*/ 2524066 w 12192000"/>
              <a:gd name="connsiteY13110" fmla="*/ 771498 h 6858000"/>
              <a:gd name="connsiteX13111" fmla="*/ 2508563 w 12192000"/>
              <a:gd name="connsiteY13111" fmla="*/ 750048 h 6858000"/>
              <a:gd name="connsiteX13112" fmla="*/ 2498228 w 12192000"/>
              <a:gd name="connsiteY13112" fmla="*/ 743168 h 6858000"/>
              <a:gd name="connsiteX13113" fmla="*/ 2495275 w 12192000"/>
              <a:gd name="connsiteY13113" fmla="*/ 733455 h 6858000"/>
              <a:gd name="connsiteX13114" fmla="*/ 2484939 w 12192000"/>
              <a:gd name="connsiteY13114" fmla="*/ 731027 h 6858000"/>
              <a:gd name="connsiteX13115" fmla="*/ 2481986 w 12192000"/>
              <a:gd name="connsiteY13115" fmla="*/ 723742 h 6858000"/>
              <a:gd name="connsiteX13116" fmla="*/ 2487892 w 12192000"/>
              <a:gd name="connsiteY13116" fmla="*/ 705934 h 6858000"/>
              <a:gd name="connsiteX13117" fmla="*/ 2497490 w 12192000"/>
              <a:gd name="connsiteY13117" fmla="*/ 701887 h 6858000"/>
              <a:gd name="connsiteX13118" fmla="*/ 2524066 w 12192000"/>
              <a:gd name="connsiteY13118" fmla="*/ 676795 h 6858000"/>
              <a:gd name="connsiteX13119" fmla="*/ 2532187 w 12192000"/>
              <a:gd name="connsiteY13119" fmla="*/ 675581 h 6858000"/>
              <a:gd name="connsiteX13120" fmla="*/ 2538831 w 12192000"/>
              <a:gd name="connsiteY13120" fmla="*/ 668701 h 6858000"/>
              <a:gd name="connsiteX13121" fmla="*/ 2538093 w 12192000"/>
              <a:gd name="connsiteY13121" fmla="*/ 662630 h 6858000"/>
              <a:gd name="connsiteX13122" fmla="*/ 2534402 w 12192000"/>
              <a:gd name="connsiteY13122" fmla="*/ 660606 h 6858000"/>
              <a:gd name="connsiteX13123" fmla="*/ 2534402 w 12192000"/>
              <a:gd name="connsiteY13123" fmla="*/ 656964 h 6858000"/>
              <a:gd name="connsiteX13124" fmla="*/ 2544737 w 12192000"/>
              <a:gd name="connsiteY13124" fmla="*/ 644418 h 6858000"/>
              <a:gd name="connsiteX13125" fmla="*/ 2549905 w 12192000"/>
              <a:gd name="connsiteY13125" fmla="*/ 644418 h 6858000"/>
              <a:gd name="connsiteX13126" fmla="*/ 2555811 w 12192000"/>
              <a:gd name="connsiteY13126" fmla="*/ 655345 h 6858000"/>
              <a:gd name="connsiteX13127" fmla="*/ 2562455 w 12192000"/>
              <a:gd name="connsiteY13127" fmla="*/ 658178 h 6858000"/>
              <a:gd name="connsiteX13128" fmla="*/ 2558764 w 12192000"/>
              <a:gd name="connsiteY13128" fmla="*/ 653322 h 6858000"/>
              <a:gd name="connsiteX13129" fmla="*/ 2559502 w 12192000"/>
              <a:gd name="connsiteY13129" fmla="*/ 642799 h 6858000"/>
              <a:gd name="connsiteX13130" fmla="*/ 2570576 w 12192000"/>
              <a:gd name="connsiteY13130" fmla="*/ 638347 h 6858000"/>
              <a:gd name="connsiteX13131" fmla="*/ 2580911 w 12192000"/>
              <a:gd name="connsiteY13131" fmla="*/ 620944 h 6858000"/>
              <a:gd name="connsiteX13132" fmla="*/ 2578696 w 12192000"/>
              <a:gd name="connsiteY13132" fmla="*/ 614874 h 6858000"/>
              <a:gd name="connsiteX13133" fmla="*/ 2565408 w 12192000"/>
              <a:gd name="connsiteY13133" fmla="*/ 614874 h 6858000"/>
              <a:gd name="connsiteX13134" fmla="*/ 2564670 w 12192000"/>
              <a:gd name="connsiteY13134" fmla="*/ 610827 h 6858000"/>
              <a:gd name="connsiteX13135" fmla="*/ 2573529 w 12192000"/>
              <a:gd name="connsiteY13135" fmla="*/ 600304 h 6858000"/>
              <a:gd name="connsiteX13136" fmla="*/ 2567623 w 12192000"/>
              <a:gd name="connsiteY13136" fmla="*/ 596257 h 6858000"/>
              <a:gd name="connsiteX13137" fmla="*/ 2564670 w 12192000"/>
              <a:gd name="connsiteY13137" fmla="*/ 589781 h 6858000"/>
              <a:gd name="connsiteX13138" fmla="*/ 2571314 w 12192000"/>
              <a:gd name="connsiteY13138" fmla="*/ 582497 h 6858000"/>
              <a:gd name="connsiteX13139" fmla="*/ 2580911 w 12192000"/>
              <a:gd name="connsiteY13139" fmla="*/ 579259 h 6858000"/>
              <a:gd name="connsiteX13140" fmla="*/ 2570576 w 12192000"/>
              <a:gd name="connsiteY13140" fmla="*/ 577640 h 6858000"/>
              <a:gd name="connsiteX13141" fmla="*/ 2569838 w 12192000"/>
              <a:gd name="connsiteY13141" fmla="*/ 572783 h 6858000"/>
              <a:gd name="connsiteX13142" fmla="*/ 2574267 w 12192000"/>
              <a:gd name="connsiteY13142" fmla="*/ 559832 h 6858000"/>
              <a:gd name="connsiteX13143" fmla="*/ 2581649 w 12192000"/>
              <a:gd name="connsiteY13143" fmla="*/ 555381 h 6858000"/>
              <a:gd name="connsiteX13144" fmla="*/ 2575743 w 12192000"/>
              <a:gd name="connsiteY13144" fmla="*/ 554571 h 6858000"/>
              <a:gd name="connsiteX13145" fmla="*/ 2559502 w 12192000"/>
              <a:gd name="connsiteY13145" fmla="*/ 555785 h 6858000"/>
              <a:gd name="connsiteX13146" fmla="*/ 2554334 w 12192000"/>
              <a:gd name="connsiteY13146" fmla="*/ 553762 h 6858000"/>
              <a:gd name="connsiteX13147" fmla="*/ 2555073 w 12192000"/>
              <a:gd name="connsiteY13147" fmla="*/ 546882 h 6858000"/>
              <a:gd name="connsiteX13148" fmla="*/ 2576482 w 12192000"/>
              <a:gd name="connsiteY13148" fmla="*/ 531502 h 6858000"/>
              <a:gd name="connsiteX13149" fmla="*/ 2589770 w 12192000"/>
              <a:gd name="connsiteY13149" fmla="*/ 513695 h 6858000"/>
              <a:gd name="connsiteX13150" fmla="*/ 2591985 w 12192000"/>
              <a:gd name="connsiteY13150" fmla="*/ 503172 h 6858000"/>
              <a:gd name="connsiteX13151" fmla="*/ 2598629 w 12192000"/>
              <a:gd name="connsiteY13151" fmla="*/ 504387 h 6858000"/>
              <a:gd name="connsiteX13152" fmla="*/ 2603058 w 12192000"/>
              <a:gd name="connsiteY13152" fmla="*/ 499125 h 6858000"/>
              <a:gd name="connsiteX13153" fmla="*/ 2603058 w 12192000"/>
              <a:gd name="connsiteY13153" fmla="*/ 488603 h 6858000"/>
              <a:gd name="connsiteX13154" fmla="*/ 2597153 w 12192000"/>
              <a:gd name="connsiteY13154" fmla="*/ 486579 h 6858000"/>
              <a:gd name="connsiteX13155" fmla="*/ 2596414 w 12192000"/>
              <a:gd name="connsiteY13155" fmla="*/ 482532 h 6858000"/>
              <a:gd name="connsiteX13156" fmla="*/ 2591247 w 12192000"/>
              <a:gd name="connsiteY13156" fmla="*/ 481723 h 6858000"/>
              <a:gd name="connsiteX13157" fmla="*/ 2585341 w 12192000"/>
              <a:gd name="connsiteY13157" fmla="*/ 472819 h 6858000"/>
              <a:gd name="connsiteX13158" fmla="*/ 2586079 w 12192000"/>
              <a:gd name="connsiteY13158" fmla="*/ 455011 h 6858000"/>
              <a:gd name="connsiteX13159" fmla="*/ 2592723 w 12192000"/>
              <a:gd name="connsiteY13159" fmla="*/ 441656 h 6858000"/>
              <a:gd name="connsiteX13160" fmla="*/ 2592723 w 12192000"/>
              <a:gd name="connsiteY13160" fmla="*/ 429919 h 6858000"/>
              <a:gd name="connsiteX13161" fmla="*/ 2600844 w 12192000"/>
              <a:gd name="connsiteY13161" fmla="*/ 425872 h 6858000"/>
              <a:gd name="connsiteX13162" fmla="*/ 2605273 w 12192000"/>
              <a:gd name="connsiteY13162" fmla="*/ 428705 h 6858000"/>
              <a:gd name="connsiteX13163" fmla="*/ 2610441 w 12192000"/>
              <a:gd name="connsiteY13163" fmla="*/ 428300 h 6858000"/>
              <a:gd name="connsiteX13164" fmla="*/ 2610441 w 12192000"/>
              <a:gd name="connsiteY13164" fmla="*/ 422634 h 6858000"/>
              <a:gd name="connsiteX13165" fmla="*/ 2617085 w 12192000"/>
              <a:gd name="connsiteY13165" fmla="*/ 416564 h 6858000"/>
              <a:gd name="connsiteX13166" fmla="*/ 2623729 w 12192000"/>
              <a:gd name="connsiteY13166" fmla="*/ 415754 h 6858000"/>
              <a:gd name="connsiteX13167" fmla="*/ 2629635 w 12192000"/>
              <a:gd name="connsiteY13167" fmla="*/ 413326 h 6858000"/>
              <a:gd name="connsiteX13168" fmla="*/ 2635541 w 12192000"/>
              <a:gd name="connsiteY13168" fmla="*/ 416968 h 6858000"/>
              <a:gd name="connsiteX13169" fmla="*/ 2652521 w 12192000"/>
              <a:gd name="connsiteY13169" fmla="*/ 418182 h 6858000"/>
              <a:gd name="connsiteX13170" fmla="*/ 2668762 w 12192000"/>
              <a:gd name="connsiteY13170" fmla="*/ 426681 h 6858000"/>
              <a:gd name="connsiteX13171" fmla="*/ 2690910 w 12192000"/>
              <a:gd name="connsiteY13171" fmla="*/ 437609 h 6858000"/>
              <a:gd name="connsiteX13172" fmla="*/ 2703460 w 12192000"/>
              <a:gd name="connsiteY13172" fmla="*/ 437609 h 6858000"/>
              <a:gd name="connsiteX13173" fmla="*/ 2700507 w 12192000"/>
              <a:gd name="connsiteY13173" fmla="*/ 446512 h 6858000"/>
              <a:gd name="connsiteX13174" fmla="*/ 2687957 w 12192000"/>
              <a:gd name="connsiteY13174" fmla="*/ 450964 h 6858000"/>
              <a:gd name="connsiteX13175" fmla="*/ 2704198 w 12192000"/>
              <a:gd name="connsiteY13175" fmla="*/ 450560 h 6858000"/>
              <a:gd name="connsiteX13176" fmla="*/ 2717486 w 12192000"/>
              <a:gd name="connsiteY13176" fmla="*/ 441251 h 6858000"/>
              <a:gd name="connsiteX13177" fmla="*/ 2727083 w 12192000"/>
              <a:gd name="connsiteY13177" fmla="*/ 441656 h 6858000"/>
              <a:gd name="connsiteX13178" fmla="*/ 2732251 w 12192000"/>
              <a:gd name="connsiteY13178" fmla="*/ 446917 h 6858000"/>
              <a:gd name="connsiteX13179" fmla="*/ 2739634 w 12192000"/>
              <a:gd name="connsiteY13179" fmla="*/ 446917 h 6858000"/>
              <a:gd name="connsiteX13180" fmla="*/ 2746278 w 12192000"/>
              <a:gd name="connsiteY13180" fmla="*/ 456226 h 6858000"/>
              <a:gd name="connsiteX13181" fmla="*/ 2746278 w 12192000"/>
              <a:gd name="connsiteY13181" fmla="*/ 446512 h 6858000"/>
              <a:gd name="connsiteX13182" fmla="*/ 2758090 w 12192000"/>
              <a:gd name="connsiteY13182" fmla="*/ 450964 h 6858000"/>
              <a:gd name="connsiteX13183" fmla="*/ 2763257 w 12192000"/>
              <a:gd name="connsiteY13183" fmla="*/ 445703 h 6858000"/>
              <a:gd name="connsiteX13184" fmla="*/ 2771378 w 12192000"/>
              <a:gd name="connsiteY13184" fmla="*/ 445298 h 6858000"/>
              <a:gd name="connsiteX13185" fmla="*/ 2783928 w 12192000"/>
              <a:gd name="connsiteY13185" fmla="*/ 437609 h 6858000"/>
              <a:gd name="connsiteX13186" fmla="*/ 2800908 w 12192000"/>
              <a:gd name="connsiteY13186" fmla="*/ 450560 h 6858000"/>
              <a:gd name="connsiteX13187" fmla="*/ 2800908 w 12192000"/>
              <a:gd name="connsiteY13187" fmla="*/ 459868 h 6858000"/>
              <a:gd name="connsiteX13188" fmla="*/ 2812720 w 12192000"/>
              <a:gd name="connsiteY13188" fmla="*/ 468367 h 6858000"/>
              <a:gd name="connsiteX13189" fmla="*/ 2821579 w 12192000"/>
              <a:gd name="connsiteY13189" fmla="*/ 468367 h 6858000"/>
              <a:gd name="connsiteX13190" fmla="*/ 2821579 w 12192000"/>
              <a:gd name="connsiteY13190" fmla="*/ 482937 h 6858000"/>
              <a:gd name="connsiteX13191" fmla="*/ 2815673 w 12192000"/>
              <a:gd name="connsiteY13191" fmla="*/ 490222 h 6858000"/>
              <a:gd name="connsiteX13192" fmla="*/ 2815673 w 12192000"/>
              <a:gd name="connsiteY13192" fmla="*/ 496697 h 6858000"/>
              <a:gd name="connsiteX13193" fmla="*/ 2822317 w 12192000"/>
              <a:gd name="connsiteY13193" fmla="*/ 493055 h 6858000"/>
              <a:gd name="connsiteX13194" fmla="*/ 2832652 w 12192000"/>
              <a:gd name="connsiteY13194" fmla="*/ 501958 h 6858000"/>
              <a:gd name="connsiteX13195" fmla="*/ 2837820 w 12192000"/>
              <a:gd name="connsiteY13195" fmla="*/ 512076 h 6858000"/>
              <a:gd name="connsiteX13196" fmla="*/ 2829699 w 12192000"/>
              <a:gd name="connsiteY13196" fmla="*/ 514100 h 6858000"/>
              <a:gd name="connsiteX13197" fmla="*/ 2838558 w 12192000"/>
              <a:gd name="connsiteY13197" fmla="*/ 520170 h 6858000"/>
              <a:gd name="connsiteX13198" fmla="*/ 2845941 w 12192000"/>
              <a:gd name="connsiteY13198" fmla="*/ 514100 h 6858000"/>
              <a:gd name="connsiteX13199" fmla="*/ 2854061 w 12192000"/>
              <a:gd name="connsiteY13199" fmla="*/ 525432 h 6858000"/>
              <a:gd name="connsiteX13200" fmla="*/ 2852585 w 12192000"/>
              <a:gd name="connsiteY13200" fmla="*/ 530693 h 6858000"/>
              <a:gd name="connsiteX13201" fmla="*/ 2844464 w 12192000"/>
              <a:gd name="connsiteY13201" fmla="*/ 524622 h 6858000"/>
              <a:gd name="connsiteX13202" fmla="*/ 2840035 w 12192000"/>
              <a:gd name="connsiteY13202" fmla="*/ 533121 h 6858000"/>
              <a:gd name="connsiteX13203" fmla="*/ 2831176 w 12192000"/>
              <a:gd name="connsiteY13203" fmla="*/ 533121 h 6858000"/>
              <a:gd name="connsiteX13204" fmla="*/ 2843726 w 12192000"/>
              <a:gd name="connsiteY13204" fmla="*/ 544453 h 6858000"/>
              <a:gd name="connsiteX13205" fmla="*/ 2843726 w 12192000"/>
              <a:gd name="connsiteY13205" fmla="*/ 553357 h 6858000"/>
              <a:gd name="connsiteX13206" fmla="*/ 2852585 w 12192000"/>
              <a:gd name="connsiteY13206" fmla="*/ 546072 h 6858000"/>
              <a:gd name="connsiteX13207" fmla="*/ 2852585 w 12192000"/>
              <a:gd name="connsiteY13207" fmla="*/ 553357 h 6858000"/>
              <a:gd name="connsiteX13208" fmla="*/ 2859967 w 12192000"/>
              <a:gd name="connsiteY13208" fmla="*/ 548500 h 6858000"/>
              <a:gd name="connsiteX13209" fmla="*/ 2876209 w 12192000"/>
              <a:gd name="connsiteY13209" fmla="*/ 561047 h 6858000"/>
              <a:gd name="connsiteX13210" fmla="*/ 2881376 w 12192000"/>
              <a:gd name="connsiteY13210" fmla="*/ 559023 h 6858000"/>
              <a:gd name="connsiteX13211" fmla="*/ 2885068 w 12192000"/>
              <a:gd name="connsiteY13211" fmla="*/ 563880 h 6858000"/>
              <a:gd name="connsiteX13212" fmla="*/ 2896141 w 12192000"/>
              <a:gd name="connsiteY13212" fmla="*/ 559023 h 6858000"/>
              <a:gd name="connsiteX13213" fmla="*/ 2908691 w 12192000"/>
              <a:gd name="connsiteY13213" fmla="*/ 563070 h 6858000"/>
              <a:gd name="connsiteX13214" fmla="*/ 2907215 w 12192000"/>
              <a:gd name="connsiteY13214" fmla="*/ 579664 h 6858000"/>
              <a:gd name="connsiteX13215" fmla="*/ 2911644 w 12192000"/>
              <a:gd name="connsiteY13215" fmla="*/ 586948 h 6858000"/>
              <a:gd name="connsiteX13216" fmla="*/ 2923456 w 12192000"/>
              <a:gd name="connsiteY13216" fmla="*/ 579259 h 6858000"/>
              <a:gd name="connsiteX13217" fmla="*/ 2925671 w 12192000"/>
              <a:gd name="connsiteY13217" fmla="*/ 565094 h 6858000"/>
              <a:gd name="connsiteX13218" fmla="*/ 2933053 w 12192000"/>
              <a:gd name="connsiteY13218" fmla="*/ 564689 h 6858000"/>
              <a:gd name="connsiteX13219" fmla="*/ 2933792 w 12192000"/>
              <a:gd name="connsiteY13219" fmla="*/ 580473 h 6858000"/>
              <a:gd name="connsiteX13220" fmla="*/ 2931577 w 12192000"/>
              <a:gd name="connsiteY13220" fmla="*/ 595852 h 6858000"/>
              <a:gd name="connsiteX13221" fmla="*/ 2918288 w 12192000"/>
              <a:gd name="connsiteY13221" fmla="*/ 598280 h 6858000"/>
              <a:gd name="connsiteX13222" fmla="*/ 2908691 w 12192000"/>
              <a:gd name="connsiteY13222" fmla="*/ 611636 h 6858000"/>
              <a:gd name="connsiteX13223" fmla="*/ 2910906 w 12192000"/>
              <a:gd name="connsiteY13223" fmla="*/ 634300 h 6858000"/>
              <a:gd name="connsiteX13224" fmla="*/ 2907215 w 12192000"/>
              <a:gd name="connsiteY13224" fmla="*/ 641990 h 6858000"/>
              <a:gd name="connsiteX13225" fmla="*/ 2905000 w 12192000"/>
              <a:gd name="connsiteY13225" fmla="*/ 630253 h 6858000"/>
              <a:gd name="connsiteX13226" fmla="*/ 2900571 w 12192000"/>
              <a:gd name="connsiteY13226" fmla="*/ 635514 h 6858000"/>
              <a:gd name="connsiteX13227" fmla="*/ 2897618 w 12192000"/>
              <a:gd name="connsiteY13227" fmla="*/ 649274 h 6858000"/>
              <a:gd name="connsiteX13228" fmla="*/ 2876209 w 12192000"/>
              <a:gd name="connsiteY13228" fmla="*/ 646846 h 6858000"/>
              <a:gd name="connsiteX13229" fmla="*/ 2850370 w 12192000"/>
              <a:gd name="connsiteY13229" fmla="*/ 639561 h 6858000"/>
              <a:gd name="connsiteX13230" fmla="*/ 2873256 w 12192000"/>
              <a:gd name="connsiteY13230" fmla="*/ 650893 h 6858000"/>
              <a:gd name="connsiteX13231" fmla="*/ 2891712 w 12192000"/>
              <a:gd name="connsiteY13231" fmla="*/ 654131 h 6858000"/>
              <a:gd name="connsiteX13232" fmla="*/ 2905000 w 12192000"/>
              <a:gd name="connsiteY13232" fmla="*/ 664654 h 6858000"/>
              <a:gd name="connsiteX13233" fmla="*/ 2904262 w 12192000"/>
              <a:gd name="connsiteY13233" fmla="*/ 680437 h 6858000"/>
              <a:gd name="connsiteX13234" fmla="*/ 2895403 w 12192000"/>
              <a:gd name="connsiteY13234" fmla="*/ 692174 h 6858000"/>
              <a:gd name="connsiteX13235" fmla="*/ 2893926 w 12192000"/>
              <a:gd name="connsiteY13235" fmla="*/ 697435 h 6858000"/>
              <a:gd name="connsiteX13236" fmla="*/ 2883591 w 12192000"/>
              <a:gd name="connsiteY13236" fmla="*/ 709982 h 6858000"/>
              <a:gd name="connsiteX13237" fmla="*/ 2886544 w 12192000"/>
              <a:gd name="connsiteY13237" fmla="*/ 711196 h 6858000"/>
              <a:gd name="connsiteX13238" fmla="*/ 2899094 w 12192000"/>
              <a:gd name="connsiteY13238" fmla="*/ 729003 h 6858000"/>
              <a:gd name="connsiteX13239" fmla="*/ 2907215 w 12192000"/>
              <a:gd name="connsiteY13239" fmla="*/ 731431 h 6858000"/>
              <a:gd name="connsiteX13240" fmla="*/ 2902047 w 12192000"/>
              <a:gd name="connsiteY13240" fmla="*/ 733455 h 6858000"/>
              <a:gd name="connsiteX13241" fmla="*/ 2885068 w 12192000"/>
              <a:gd name="connsiteY13241" fmla="*/ 725765 h 6858000"/>
              <a:gd name="connsiteX13242" fmla="*/ 2896141 w 12192000"/>
              <a:gd name="connsiteY13242" fmla="*/ 741549 h 6858000"/>
              <a:gd name="connsiteX13243" fmla="*/ 2905000 w 12192000"/>
              <a:gd name="connsiteY13243" fmla="*/ 747620 h 6858000"/>
              <a:gd name="connsiteX13244" fmla="*/ 2908691 w 12192000"/>
              <a:gd name="connsiteY13244" fmla="*/ 747215 h 6858000"/>
              <a:gd name="connsiteX13245" fmla="*/ 2905000 w 12192000"/>
              <a:gd name="connsiteY13245" fmla="*/ 737502 h 6858000"/>
              <a:gd name="connsiteX13246" fmla="*/ 2913859 w 12192000"/>
              <a:gd name="connsiteY13246" fmla="*/ 737502 h 6858000"/>
              <a:gd name="connsiteX13247" fmla="*/ 2924194 w 12192000"/>
              <a:gd name="connsiteY13247" fmla="*/ 745192 h 6858000"/>
              <a:gd name="connsiteX13248" fmla="*/ 2929362 w 12192000"/>
              <a:gd name="connsiteY13248" fmla="*/ 754500 h 6858000"/>
              <a:gd name="connsiteX13249" fmla="*/ 2927147 w 12192000"/>
              <a:gd name="connsiteY13249" fmla="*/ 764618 h 6858000"/>
              <a:gd name="connsiteX13250" fmla="*/ 2927886 w 12192000"/>
              <a:gd name="connsiteY13250" fmla="*/ 774736 h 6858000"/>
              <a:gd name="connsiteX13251" fmla="*/ 2917550 w 12192000"/>
              <a:gd name="connsiteY13251" fmla="*/ 790520 h 6858000"/>
              <a:gd name="connsiteX13252" fmla="*/ 2915336 w 12192000"/>
              <a:gd name="connsiteY13252" fmla="*/ 800233 h 6858000"/>
              <a:gd name="connsiteX13253" fmla="*/ 2907953 w 12192000"/>
              <a:gd name="connsiteY13253" fmla="*/ 808732 h 6858000"/>
              <a:gd name="connsiteX13254" fmla="*/ 2918288 w 12192000"/>
              <a:gd name="connsiteY13254" fmla="*/ 803875 h 6858000"/>
              <a:gd name="connsiteX13255" fmla="*/ 2931577 w 12192000"/>
              <a:gd name="connsiteY13255" fmla="*/ 779592 h 6858000"/>
              <a:gd name="connsiteX13256" fmla="*/ 2944127 w 12192000"/>
              <a:gd name="connsiteY13256" fmla="*/ 767856 h 6858000"/>
              <a:gd name="connsiteX13257" fmla="*/ 2947080 w 12192000"/>
              <a:gd name="connsiteY13257" fmla="*/ 768665 h 6858000"/>
              <a:gd name="connsiteX13258" fmla="*/ 2945604 w 12192000"/>
              <a:gd name="connsiteY13258" fmla="*/ 777569 h 6858000"/>
              <a:gd name="connsiteX13259" fmla="*/ 2947080 w 12192000"/>
              <a:gd name="connsiteY13259" fmla="*/ 796186 h 6858000"/>
              <a:gd name="connsiteX13260" fmla="*/ 2944127 w 12192000"/>
              <a:gd name="connsiteY13260" fmla="*/ 799828 h 6858000"/>
              <a:gd name="connsiteX13261" fmla="*/ 2944865 w 12192000"/>
              <a:gd name="connsiteY13261" fmla="*/ 807518 h 6858000"/>
              <a:gd name="connsiteX13262" fmla="*/ 2940436 w 12192000"/>
              <a:gd name="connsiteY13262" fmla="*/ 816422 h 6858000"/>
              <a:gd name="connsiteX13263" fmla="*/ 2951509 w 12192000"/>
              <a:gd name="connsiteY13263" fmla="*/ 805090 h 6858000"/>
              <a:gd name="connsiteX13264" fmla="*/ 2952986 w 12192000"/>
              <a:gd name="connsiteY13264" fmla="*/ 794162 h 6858000"/>
              <a:gd name="connsiteX13265" fmla="*/ 2964060 w 12192000"/>
              <a:gd name="connsiteY13265" fmla="*/ 786473 h 6858000"/>
              <a:gd name="connsiteX13266" fmla="*/ 2972919 w 12192000"/>
              <a:gd name="connsiteY13266" fmla="*/ 785258 h 6858000"/>
              <a:gd name="connsiteX13267" fmla="*/ 2981777 w 12192000"/>
              <a:gd name="connsiteY13267" fmla="*/ 777974 h 6858000"/>
              <a:gd name="connsiteX13268" fmla="*/ 2988422 w 12192000"/>
              <a:gd name="connsiteY13268" fmla="*/ 779188 h 6858000"/>
              <a:gd name="connsiteX13269" fmla="*/ 2989898 w 12192000"/>
              <a:gd name="connsiteY13269" fmla="*/ 783235 h 6858000"/>
              <a:gd name="connsiteX13270" fmla="*/ 2994328 w 12192000"/>
              <a:gd name="connsiteY13270" fmla="*/ 778783 h 6858000"/>
              <a:gd name="connsiteX13271" fmla="*/ 3003187 w 12192000"/>
              <a:gd name="connsiteY13271" fmla="*/ 776759 h 6858000"/>
              <a:gd name="connsiteX13272" fmla="*/ 3004663 w 12192000"/>
              <a:gd name="connsiteY13272" fmla="*/ 768260 h 6858000"/>
              <a:gd name="connsiteX13273" fmla="*/ 3011307 w 12192000"/>
              <a:gd name="connsiteY13273" fmla="*/ 759761 h 6858000"/>
              <a:gd name="connsiteX13274" fmla="*/ 3024596 w 12192000"/>
              <a:gd name="connsiteY13274" fmla="*/ 750858 h 6858000"/>
              <a:gd name="connsiteX13275" fmla="*/ 3031240 w 12192000"/>
              <a:gd name="connsiteY13275" fmla="*/ 756928 h 6858000"/>
              <a:gd name="connsiteX13276" fmla="*/ 3034193 w 12192000"/>
              <a:gd name="connsiteY13276" fmla="*/ 770284 h 6858000"/>
              <a:gd name="connsiteX13277" fmla="*/ 3031978 w 12192000"/>
              <a:gd name="connsiteY13277" fmla="*/ 780807 h 6858000"/>
              <a:gd name="connsiteX13278" fmla="*/ 3039360 w 12192000"/>
              <a:gd name="connsiteY13278" fmla="*/ 766642 h 6858000"/>
              <a:gd name="connsiteX13279" fmla="*/ 3038622 w 12192000"/>
              <a:gd name="connsiteY13279" fmla="*/ 752881 h 6858000"/>
              <a:gd name="connsiteX13280" fmla="*/ 3042313 w 12192000"/>
              <a:gd name="connsiteY13280" fmla="*/ 752072 h 6858000"/>
              <a:gd name="connsiteX13281" fmla="*/ 3041575 w 12192000"/>
              <a:gd name="connsiteY13281" fmla="*/ 747620 h 6858000"/>
              <a:gd name="connsiteX13282" fmla="*/ 3047481 w 12192000"/>
              <a:gd name="connsiteY13282" fmla="*/ 739121 h 6858000"/>
              <a:gd name="connsiteX13283" fmla="*/ 3055602 w 12192000"/>
              <a:gd name="connsiteY13283" fmla="*/ 737502 h 6858000"/>
              <a:gd name="connsiteX13284" fmla="*/ 3057817 w 12192000"/>
              <a:gd name="connsiteY13284" fmla="*/ 725765 h 6858000"/>
              <a:gd name="connsiteX13285" fmla="*/ 3065199 w 12192000"/>
              <a:gd name="connsiteY13285" fmla="*/ 721314 h 6858000"/>
              <a:gd name="connsiteX13286" fmla="*/ 3071843 w 12192000"/>
              <a:gd name="connsiteY13286" fmla="*/ 712410 h 6858000"/>
              <a:gd name="connsiteX13287" fmla="*/ 3074796 w 12192000"/>
              <a:gd name="connsiteY13287" fmla="*/ 706744 h 6858000"/>
              <a:gd name="connsiteX13288" fmla="*/ 3079964 w 12192000"/>
              <a:gd name="connsiteY13288" fmla="*/ 706339 h 6858000"/>
              <a:gd name="connsiteX13289" fmla="*/ 3088823 w 12192000"/>
              <a:gd name="connsiteY13289" fmla="*/ 714029 h 6858000"/>
              <a:gd name="connsiteX13290" fmla="*/ 3088823 w 12192000"/>
              <a:gd name="connsiteY13290" fmla="*/ 708363 h 6858000"/>
              <a:gd name="connsiteX13291" fmla="*/ 3084393 w 12192000"/>
              <a:gd name="connsiteY13291" fmla="*/ 701483 h 6858000"/>
              <a:gd name="connsiteX13292" fmla="*/ 3076273 w 12192000"/>
              <a:gd name="connsiteY13292" fmla="*/ 701483 h 6858000"/>
              <a:gd name="connsiteX13293" fmla="*/ 3076273 w 12192000"/>
              <a:gd name="connsiteY13293" fmla="*/ 695817 h 6858000"/>
              <a:gd name="connsiteX13294" fmla="*/ 3082179 w 12192000"/>
              <a:gd name="connsiteY13294" fmla="*/ 681652 h 6858000"/>
              <a:gd name="connsiteX13295" fmla="*/ 3087346 w 12192000"/>
              <a:gd name="connsiteY13295" fmla="*/ 679223 h 6858000"/>
              <a:gd name="connsiteX13296" fmla="*/ 3093252 w 12192000"/>
              <a:gd name="connsiteY13296" fmla="*/ 684889 h 6858000"/>
              <a:gd name="connsiteX13297" fmla="*/ 3092514 w 12192000"/>
              <a:gd name="connsiteY13297" fmla="*/ 676390 h 6858000"/>
              <a:gd name="connsiteX13298" fmla="*/ 3098420 w 12192000"/>
              <a:gd name="connsiteY13298" fmla="*/ 672343 h 6858000"/>
              <a:gd name="connsiteX13299" fmla="*/ 3099896 w 12192000"/>
              <a:gd name="connsiteY13299" fmla="*/ 665463 h 6858000"/>
              <a:gd name="connsiteX13300" fmla="*/ 3110232 w 12192000"/>
              <a:gd name="connsiteY13300" fmla="*/ 654536 h 6858000"/>
              <a:gd name="connsiteX13301" fmla="*/ 3115400 w 12192000"/>
              <a:gd name="connsiteY13301" fmla="*/ 646846 h 6858000"/>
              <a:gd name="connsiteX13302" fmla="*/ 3113185 w 12192000"/>
              <a:gd name="connsiteY13302" fmla="*/ 640775 h 6858000"/>
              <a:gd name="connsiteX13303" fmla="*/ 3121306 w 12192000"/>
              <a:gd name="connsiteY13303" fmla="*/ 630253 h 6858000"/>
              <a:gd name="connsiteX13304" fmla="*/ 3131641 w 12192000"/>
              <a:gd name="connsiteY13304" fmla="*/ 627015 h 6858000"/>
              <a:gd name="connsiteX13305" fmla="*/ 3135332 w 12192000"/>
              <a:gd name="connsiteY13305" fmla="*/ 630658 h 6858000"/>
              <a:gd name="connsiteX13306" fmla="*/ 3127950 w 12192000"/>
              <a:gd name="connsiteY13306" fmla="*/ 637133 h 6858000"/>
              <a:gd name="connsiteX13307" fmla="*/ 3136070 w 12192000"/>
              <a:gd name="connsiteY13307" fmla="*/ 633895 h 6858000"/>
              <a:gd name="connsiteX13308" fmla="*/ 3139762 w 12192000"/>
              <a:gd name="connsiteY13308" fmla="*/ 637538 h 6858000"/>
              <a:gd name="connsiteX13309" fmla="*/ 3133117 w 12192000"/>
              <a:gd name="connsiteY13309" fmla="*/ 641585 h 6858000"/>
              <a:gd name="connsiteX13310" fmla="*/ 3132379 w 12192000"/>
              <a:gd name="connsiteY13310" fmla="*/ 648060 h 6858000"/>
              <a:gd name="connsiteX13311" fmla="*/ 3139023 w 12192000"/>
              <a:gd name="connsiteY13311" fmla="*/ 652107 h 6858000"/>
              <a:gd name="connsiteX13312" fmla="*/ 3133117 w 12192000"/>
              <a:gd name="connsiteY13312" fmla="*/ 659392 h 6858000"/>
              <a:gd name="connsiteX13313" fmla="*/ 3127950 w 12192000"/>
              <a:gd name="connsiteY13313" fmla="*/ 660202 h 6858000"/>
              <a:gd name="connsiteX13314" fmla="*/ 3127211 w 12192000"/>
              <a:gd name="connsiteY13314" fmla="*/ 662225 h 6858000"/>
              <a:gd name="connsiteX13315" fmla="*/ 3133117 w 12192000"/>
              <a:gd name="connsiteY13315" fmla="*/ 663439 h 6858000"/>
              <a:gd name="connsiteX13316" fmla="*/ 3139762 w 12192000"/>
              <a:gd name="connsiteY13316" fmla="*/ 664654 h 6858000"/>
              <a:gd name="connsiteX13317" fmla="*/ 3136809 w 12192000"/>
              <a:gd name="connsiteY13317" fmla="*/ 671938 h 6858000"/>
              <a:gd name="connsiteX13318" fmla="*/ 3133856 w 12192000"/>
              <a:gd name="connsiteY13318" fmla="*/ 675581 h 6858000"/>
              <a:gd name="connsiteX13319" fmla="*/ 3141238 w 12192000"/>
              <a:gd name="connsiteY13319" fmla="*/ 675581 h 6858000"/>
              <a:gd name="connsiteX13320" fmla="*/ 3141976 w 12192000"/>
              <a:gd name="connsiteY13320" fmla="*/ 683270 h 6858000"/>
              <a:gd name="connsiteX13321" fmla="*/ 3135332 w 12192000"/>
              <a:gd name="connsiteY13321" fmla="*/ 687318 h 6858000"/>
              <a:gd name="connsiteX13322" fmla="*/ 3137547 w 12192000"/>
              <a:gd name="connsiteY13322" fmla="*/ 696221 h 6858000"/>
              <a:gd name="connsiteX13323" fmla="*/ 3146406 w 12192000"/>
              <a:gd name="connsiteY13323" fmla="*/ 704316 h 6858000"/>
              <a:gd name="connsiteX13324" fmla="*/ 3147144 w 12192000"/>
              <a:gd name="connsiteY13324" fmla="*/ 715648 h 6858000"/>
              <a:gd name="connsiteX13325" fmla="*/ 3143453 w 12192000"/>
              <a:gd name="connsiteY13325" fmla="*/ 719290 h 6858000"/>
              <a:gd name="connsiteX13326" fmla="*/ 3138285 w 12192000"/>
              <a:gd name="connsiteY13326" fmla="*/ 715243 h 6858000"/>
              <a:gd name="connsiteX13327" fmla="*/ 3131641 w 12192000"/>
              <a:gd name="connsiteY13327" fmla="*/ 717671 h 6858000"/>
              <a:gd name="connsiteX13328" fmla="*/ 3138285 w 12192000"/>
              <a:gd name="connsiteY13328" fmla="*/ 723337 h 6858000"/>
              <a:gd name="connsiteX13329" fmla="*/ 3140500 w 12192000"/>
              <a:gd name="connsiteY13329" fmla="*/ 728598 h 6858000"/>
              <a:gd name="connsiteX13330" fmla="*/ 3144929 w 12192000"/>
              <a:gd name="connsiteY13330" fmla="*/ 728598 h 6858000"/>
              <a:gd name="connsiteX13331" fmla="*/ 3150835 w 12192000"/>
              <a:gd name="connsiteY13331" fmla="*/ 722932 h 6858000"/>
              <a:gd name="connsiteX13332" fmla="*/ 3152312 w 12192000"/>
              <a:gd name="connsiteY13332" fmla="*/ 729408 h 6858000"/>
              <a:gd name="connsiteX13333" fmla="*/ 3158956 w 12192000"/>
              <a:gd name="connsiteY13333" fmla="*/ 733050 h 6858000"/>
              <a:gd name="connsiteX13334" fmla="*/ 3151574 w 12192000"/>
              <a:gd name="connsiteY13334" fmla="*/ 744382 h 6858000"/>
              <a:gd name="connsiteX13335" fmla="*/ 3142715 w 12192000"/>
              <a:gd name="connsiteY13335" fmla="*/ 746811 h 6858000"/>
              <a:gd name="connsiteX13336" fmla="*/ 3132379 w 12192000"/>
              <a:gd name="connsiteY13336" fmla="*/ 745192 h 6858000"/>
              <a:gd name="connsiteX13337" fmla="*/ 3127211 w 12192000"/>
              <a:gd name="connsiteY13337" fmla="*/ 750453 h 6858000"/>
              <a:gd name="connsiteX13338" fmla="*/ 3135332 w 12192000"/>
              <a:gd name="connsiteY13338" fmla="*/ 754905 h 6858000"/>
              <a:gd name="connsiteX13339" fmla="*/ 3158218 w 12192000"/>
              <a:gd name="connsiteY13339" fmla="*/ 748834 h 6858000"/>
              <a:gd name="connsiteX13340" fmla="*/ 3165600 w 12192000"/>
              <a:gd name="connsiteY13340" fmla="*/ 750453 h 6858000"/>
              <a:gd name="connsiteX13341" fmla="*/ 3162647 w 12192000"/>
              <a:gd name="connsiteY13341" fmla="*/ 758547 h 6858000"/>
              <a:gd name="connsiteX13342" fmla="*/ 3153788 w 12192000"/>
              <a:gd name="connsiteY13342" fmla="*/ 767856 h 6858000"/>
              <a:gd name="connsiteX13343" fmla="*/ 3161171 w 12192000"/>
              <a:gd name="connsiteY13343" fmla="*/ 770689 h 6858000"/>
              <a:gd name="connsiteX13344" fmla="*/ 3169291 w 12192000"/>
              <a:gd name="connsiteY13344" fmla="*/ 766237 h 6858000"/>
              <a:gd name="connsiteX13345" fmla="*/ 3169291 w 12192000"/>
              <a:gd name="connsiteY13345" fmla="*/ 776355 h 6858000"/>
              <a:gd name="connsiteX13346" fmla="*/ 3161171 w 12192000"/>
              <a:gd name="connsiteY13346" fmla="*/ 787282 h 6858000"/>
              <a:gd name="connsiteX13347" fmla="*/ 3145668 w 12192000"/>
              <a:gd name="connsiteY13347" fmla="*/ 787282 h 6858000"/>
              <a:gd name="connsiteX13348" fmla="*/ 3138285 w 12192000"/>
              <a:gd name="connsiteY13348" fmla="*/ 782425 h 6858000"/>
              <a:gd name="connsiteX13349" fmla="*/ 3134594 w 12192000"/>
              <a:gd name="connsiteY13349" fmla="*/ 788496 h 6858000"/>
              <a:gd name="connsiteX13350" fmla="*/ 3136809 w 12192000"/>
              <a:gd name="connsiteY13350" fmla="*/ 794972 h 6858000"/>
              <a:gd name="connsiteX13351" fmla="*/ 3133117 w 12192000"/>
              <a:gd name="connsiteY13351" fmla="*/ 802257 h 6858000"/>
              <a:gd name="connsiteX13352" fmla="*/ 3146406 w 12192000"/>
              <a:gd name="connsiteY13352" fmla="*/ 796591 h 6858000"/>
              <a:gd name="connsiteX13353" fmla="*/ 3161909 w 12192000"/>
              <a:gd name="connsiteY13353" fmla="*/ 796995 h 6858000"/>
              <a:gd name="connsiteX13354" fmla="*/ 3172983 w 12192000"/>
              <a:gd name="connsiteY13354" fmla="*/ 792543 h 6858000"/>
              <a:gd name="connsiteX13355" fmla="*/ 3175936 w 12192000"/>
              <a:gd name="connsiteY13355" fmla="*/ 795376 h 6858000"/>
              <a:gd name="connsiteX13356" fmla="*/ 3170030 w 12192000"/>
              <a:gd name="connsiteY13356" fmla="*/ 801447 h 6858000"/>
              <a:gd name="connsiteX13357" fmla="*/ 3170030 w 12192000"/>
              <a:gd name="connsiteY13357" fmla="*/ 805494 h 6858000"/>
              <a:gd name="connsiteX13358" fmla="*/ 3161171 w 12192000"/>
              <a:gd name="connsiteY13358" fmla="*/ 810351 h 6858000"/>
              <a:gd name="connsiteX13359" fmla="*/ 3152312 w 12192000"/>
              <a:gd name="connsiteY13359" fmla="*/ 810351 h 6858000"/>
              <a:gd name="connsiteX13360" fmla="*/ 3137547 w 12192000"/>
              <a:gd name="connsiteY13360" fmla="*/ 826944 h 6858000"/>
              <a:gd name="connsiteX13361" fmla="*/ 3153788 w 12192000"/>
              <a:gd name="connsiteY13361" fmla="*/ 820064 h 6858000"/>
              <a:gd name="connsiteX13362" fmla="*/ 3164124 w 12192000"/>
              <a:gd name="connsiteY13362" fmla="*/ 820064 h 6858000"/>
              <a:gd name="connsiteX13363" fmla="*/ 3171506 w 12192000"/>
              <a:gd name="connsiteY13363" fmla="*/ 817636 h 6858000"/>
              <a:gd name="connsiteX13364" fmla="*/ 3180365 w 12192000"/>
              <a:gd name="connsiteY13364" fmla="*/ 819659 h 6858000"/>
              <a:gd name="connsiteX13365" fmla="*/ 3180365 w 12192000"/>
              <a:gd name="connsiteY13365" fmla="*/ 827754 h 6858000"/>
              <a:gd name="connsiteX13366" fmla="*/ 3172244 w 12192000"/>
              <a:gd name="connsiteY13366" fmla="*/ 828563 h 6858000"/>
              <a:gd name="connsiteX13367" fmla="*/ 3161909 w 12192000"/>
              <a:gd name="connsiteY13367" fmla="*/ 835038 h 6858000"/>
              <a:gd name="connsiteX13368" fmla="*/ 3158956 w 12192000"/>
              <a:gd name="connsiteY13368" fmla="*/ 843942 h 6858000"/>
              <a:gd name="connsiteX13369" fmla="*/ 3165600 w 12192000"/>
              <a:gd name="connsiteY13369" fmla="*/ 838276 h 6858000"/>
              <a:gd name="connsiteX13370" fmla="*/ 3174459 w 12192000"/>
              <a:gd name="connsiteY13370" fmla="*/ 841109 h 6858000"/>
              <a:gd name="connsiteX13371" fmla="*/ 3180365 w 12192000"/>
              <a:gd name="connsiteY13371" fmla="*/ 835443 h 6858000"/>
              <a:gd name="connsiteX13372" fmla="*/ 3189224 w 12192000"/>
              <a:gd name="connsiteY13372" fmla="*/ 843133 h 6858000"/>
              <a:gd name="connsiteX13373" fmla="*/ 3193653 w 12192000"/>
              <a:gd name="connsiteY13373" fmla="*/ 858512 h 6858000"/>
              <a:gd name="connsiteX13374" fmla="*/ 3184056 w 12192000"/>
              <a:gd name="connsiteY13374" fmla="*/ 866201 h 6858000"/>
              <a:gd name="connsiteX13375" fmla="*/ 3177412 w 12192000"/>
              <a:gd name="connsiteY13375" fmla="*/ 863773 h 6858000"/>
              <a:gd name="connsiteX13376" fmla="*/ 3172244 w 12192000"/>
              <a:gd name="connsiteY13376" fmla="*/ 867820 h 6858000"/>
              <a:gd name="connsiteX13377" fmla="*/ 3162647 w 12192000"/>
              <a:gd name="connsiteY13377" fmla="*/ 867820 h 6858000"/>
              <a:gd name="connsiteX13378" fmla="*/ 3169291 w 12192000"/>
              <a:gd name="connsiteY13378" fmla="*/ 873891 h 6858000"/>
              <a:gd name="connsiteX13379" fmla="*/ 3176674 w 12192000"/>
              <a:gd name="connsiteY13379" fmla="*/ 872272 h 6858000"/>
              <a:gd name="connsiteX13380" fmla="*/ 3180365 w 12192000"/>
              <a:gd name="connsiteY13380" fmla="*/ 875105 h 6858000"/>
              <a:gd name="connsiteX13381" fmla="*/ 3191439 w 12192000"/>
              <a:gd name="connsiteY13381" fmla="*/ 875510 h 6858000"/>
              <a:gd name="connsiteX13382" fmla="*/ 3195868 w 12192000"/>
              <a:gd name="connsiteY13382" fmla="*/ 879557 h 6858000"/>
              <a:gd name="connsiteX13383" fmla="*/ 3192915 w 12192000"/>
              <a:gd name="connsiteY13383" fmla="*/ 886842 h 6858000"/>
              <a:gd name="connsiteX13384" fmla="*/ 3186271 w 12192000"/>
              <a:gd name="connsiteY13384" fmla="*/ 890889 h 6858000"/>
              <a:gd name="connsiteX13385" fmla="*/ 3195130 w 12192000"/>
              <a:gd name="connsiteY13385" fmla="*/ 894127 h 6858000"/>
              <a:gd name="connsiteX13386" fmla="*/ 3202512 w 12192000"/>
              <a:gd name="connsiteY13386" fmla="*/ 892508 h 6858000"/>
              <a:gd name="connsiteX13387" fmla="*/ 3211371 w 12192000"/>
              <a:gd name="connsiteY13387" fmla="*/ 900197 h 6858000"/>
              <a:gd name="connsiteX13388" fmla="*/ 3209157 w 12192000"/>
              <a:gd name="connsiteY13388" fmla="*/ 908292 h 6858000"/>
              <a:gd name="connsiteX13389" fmla="*/ 3201774 w 12192000"/>
              <a:gd name="connsiteY13389" fmla="*/ 911934 h 6858000"/>
              <a:gd name="connsiteX13390" fmla="*/ 3189962 w 12192000"/>
              <a:gd name="connsiteY13390" fmla="*/ 921243 h 6858000"/>
              <a:gd name="connsiteX13391" fmla="*/ 3181842 w 12192000"/>
              <a:gd name="connsiteY13391" fmla="*/ 918410 h 6858000"/>
              <a:gd name="connsiteX13392" fmla="*/ 3179627 w 12192000"/>
              <a:gd name="connsiteY13392" fmla="*/ 922457 h 6858000"/>
              <a:gd name="connsiteX13393" fmla="*/ 3188486 w 12192000"/>
              <a:gd name="connsiteY13393" fmla="*/ 926099 h 6858000"/>
              <a:gd name="connsiteX13394" fmla="*/ 3189224 w 12192000"/>
              <a:gd name="connsiteY13394" fmla="*/ 931765 h 6858000"/>
              <a:gd name="connsiteX13395" fmla="*/ 3178889 w 12192000"/>
              <a:gd name="connsiteY13395" fmla="*/ 932575 h 6858000"/>
              <a:gd name="connsiteX13396" fmla="*/ 3165600 w 12192000"/>
              <a:gd name="connsiteY13396" fmla="*/ 925694 h 6858000"/>
              <a:gd name="connsiteX13397" fmla="*/ 3151574 w 12192000"/>
              <a:gd name="connsiteY13397" fmla="*/ 926099 h 6858000"/>
              <a:gd name="connsiteX13398" fmla="*/ 3164862 w 12192000"/>
              <a:gd name="connsiteY13398" fmla="*/ 932575 h 6858000"/>
              <a:gd name="connsiteX13399" fmla="*/ 3164862 w 12192000"/>
              <a:gd name="connsiteY13399" fmla="*/ 941478 h 6858000"/>
              <a:gd name="connsiteX13400" fmla="*/ 3175197 w 12192000"/>
              <a:gd name="connsiteY13400" fmla="*/ 949977 h 6858000"/>
              <a:gd name="connsiteX13401" fmla="*/ 3179627 w 12192000"/>
              <a:gd name="connsiteY13401" fmla="*/ 955239 h 6858000"/>
              <a:gd name="connsiteX13402" fmla="*/ 3177412 w 12192000"/>
              <a:gd name="connsiteY13402" fmla="*/ 959690 h 6858000"/>
              <a:gd name="connsiteX13403" fmla="*/ 3167077 w 12192000"/>
              <a:gd name="connsiteY13403" fmla="*/ 960905 h 6858000"/>
              <a:gd name="connsiteX13404" fmla="*/ 3162647 w 12192000"/>
              <a:gd name="connsiteY13404" fmla="*/ 966166 h 6858000"/>
              <a:gd name="connsiteX13405" fmla="*/ 3149359 w 12192000"/>
              <a:gd name="connsiteY13405" fmla="*/ 965356 h 6858000"/>
              <a:gd name="connsiteX13406" fmla="*/ 3167077 w 12192000"/>
              <a:gd name="connsiteY13406" fmla="*/ 969808 h 6858000"/>
              <a:gd name="connsiteX13407" fmla="*/ 3172983 w 12192000"/>
              <a:gd name="connsiteY13407" fmla="*/ 968594 h 6858000"/>
              <a:gd name="connsiteX13408" fmla="*/ 3174459 w 12192000"/>
              <a:gd name="connsiteY13408" fmla="*/ 965356 h 6858000"/>
              <a:gd name="connsiteX13409" fmla="*/ 3187747 w 12192000"/>
              <a:gd name="connsiteY13409" fmla="*/ 962523 h 6858000"/>
              <a:gd name="connsiteX13410" fmla="*/ 3192915 w 12192000"/>
              <a:gd name="connsiteY13410" fmla="*/ 963738 h 6858000"/>
              <a:gd name="connsiteX13411" fmla="*/ 3192915 w 12192000"/>
              <a:gd name="connsiteY13411" fmla="*/ 969808 h 6858000"/>
              <a:gd name="connsiteX13412" fmla="*/ 3197345 w 12192000"/>
              <a:gd name="connsiteY13412" fmla="*/ 974260 h 6858000"/>
              <a:gd name="connsiteX13413" fmla="*/ 3192915 w 12192000"/>
              <a:gd name="connsiteY13413" fmla="*/ 978307 h 6858000"/>
              <a:gd name="connsiteX13414" fmla="*/ 3198821 w 12192000"/>
              <a:gd name="connsiteY13414" fmla="*/ 978712 h 6858000"/>
              <a:gd name="connsiteX13415" fmla="*/ 3200298 w 12192000"/>
              <a:gd name="connsiteY13415" fmla="*/ 981545 h 6858000"/>
              <a:gd name="connsiteX13416" fmla="*/ 3198821 w 12192000"/>
              <a:gd name="connsiteY13416" fmla="*/ 988425 h 6858000"/>
              <a:gd name="connsiteX13417" fmla="*/ 3201774 w 12192000"/>
              <a:gd name="connsiteY13417" fmla="*/ 991663 h 6858000"/>
              <a:gd name="connsiteX13418" fmla="*/ 3210633 w 12192000"/>
              <a:gd name="connsiteY13418" fmla="*/ 985997 h 6858000"/>
              <a:gd name="connsiteX13419" fmla="*/ 3214324 w 12192000"/>
              <a:gd name="connsiteY13419" fmla="*/ 987616 h 6858000"/>
              <a:gd name="connsiteX13420" fmla="*/ 3220230 w 12192000"/>
              <a:gd name="connsiteY13420" fmla="*/ 989235 h 6858000"/>
              <a:gd name="connsiteX13421" fmla="*/ 3219492 w 12192000"/>
              <a:gd name="connsiteY13421" fmla="*/ 1000971 h 6858000"/>
              <a:gd name="connsiteX13422" fmla="*/ 3216539 w 12192000"/>
              <a:gd name="connsiteY13422" fmla="*/ 1006233 h 6858000"/>
              <a:gd name="connsiteX13423" fmla="*/ 3216539 w 12192000"/>
              <a:gd name="connsiteY13423" fmla="*/ 1010684 h 6858000"/>
              <a:gd name="connsiteX13424" fmla="*/ 3220968 w 12192000"/>
              <a:gd name="connsiteY13424" fmla="*/ 1009875 h 6858000"/>
              <a:gd name="connsiteX13425" fmla="*/ 3230566 w 12192000"/>
              <a:gd name="connsiteY13425" fmla="*/ 997734 h 6858000"/>
              <a:gd name="connsiteX13426" fmla="*/ 3232780 w 12192000"/>
              <a:gd name="connsiteY13426" fmla="*/ 998948 h 6858000"/>
              <a:gd name="connsiteX13427" fmla="*/ 3231304 w 12192000"/>
              <a:gd name="connsiteY13427" fmla="*/ 1006637 h 6858000"/>
              <a:gd name="connsiteX13428" fmla="*/ 3237210 w 12192000"/>
              <a:gd name="connsiteY13428" fmla="*/ 1012708 h 6858000"/>
              <a:gd name="connsiteX13429" fmla="*/ 3225398 w 12192000"/>
              <a:gd name="connsiteY13429" fmla="*/ 1019588 h 6858000"/>
              <a:gd name="connsiteX13430" fmla="*/ 3209895 w 12192000"/>
              <a:gd name="connsiteY13430" fmla="*/ 1037800 h 6858000"/>
              <a:gd name="connsiteX13431" fmla="*/ 3201774 w 12192000"/>
              <a:gd name="connsiteY13431" fmla="*/ 1043871 h 6858000"/>
              <a:gd name="connsiteX13432" fmla="*/ 3191439 w 12192000"/>
              <a:gd name="connsiteY13432" fmla="*/ 1041443 h 6858000"/>
              <a:gd name="connsiteX13433" fmla="*/ 3201036 w 12192000"/>
              <a:gd name="connsiteY13433" fmla="*/ 1046704 h 6858000"/>
              <a:gd name="connsiteX13434" fmla="*/ 3209157 w 12192000"/>
              <a:gd name="connsiteY13434" fmla="*/ 1044276 h 6858000"/>
              <a:gd name="connsiteX13435" fmla="*/ 3227613 w 12192000"/>
              <a:gd name="connsiteY13435" fmla="*/ 1028087 h 6858000"/>
              <a:gd name="connsiteX13436" fmla="*/ 3234995 w 12192000"/>
              <a:gd name="connsiteY13436" fmla="*/ 1028087 h 6858000"/>
              <a:gd name="connsiteX13437" fmla="*/ 3234995 w 12192000"/>
              <a:gd name="connsiteY13437" fmla="*/ 1032944 h 6858000"/>
              <a:gd name="connsiteX13438" fmla="*/ 3226874 w 12192000"/>
              <a:gd name="connsiteY13438" fmla="*/ 1038610 h 6858000"/>
              <a:gd name="connsiteX13439" fmla="*/ 3222445 w 12192000"/>
              <a:gd name="connsiteY13439" fmla="*/ 1047109 h 6858000"/>
              <a:gd name="connsiteX13440" fmla="*/ 3227613 w 12192000"/>
              <a:gd name="connsiteY13440" fmla="*/ 1048728 h 6858000"/>
              <a:gd name="connsiteX13441" fmla="*/ 3237210 w 12192000"/>
              <a:gd name="connsiteY13441" fmla="*/ 1038205 h 6858000"/>
              <a:gd name="connsiteX13442" fmla="*/ 3246069 w 12192000"/>
              <a:gd name="connsiteY13442" fmla="*/ 1028897 h 6858000"/>
              <a:gd name="connsiteX13443" fmla="*/ 3257142 w 12192000"/>
              <a:gd name="connsiteY13443" fmla="*/ 1027278 h 6858000"/>
              <a:gd name="connsiteX13444" fmla="*/ 3257142 w 12192000"/>
              <a:gd name="connsiteY13444" fmla="*/ 1030920 h 6858000"/>
              <a:gd name="connsiteX13445" fmla="*/ 3249022 w 12192000"/>
              <a:gd name="connsiteY13445" fmla="*/ 1034967 h 6858000"/>
              <a:gd name="connsiteX13446" fmla="*/ 3244592 w 12192000"/>
              <a:gd name="connsiteY13446" fmla="*/ 1039015 h 6858000"/>
              <a:gd name="connsiteX13447" fmla="*/ 3248283 w 12192000"/>
              <a:gd name="connsiteY13447" fmla="*/ 1041038 h 6858000"/>
              <a:gd name="connsiteX13448" fmla="*/ 3261572 w 12192000"/>
              <a:gd name="connsiteY13448" fmla="*/ 1035777 h 6858000"/>
              <a:gd name="connsiteX13449" fmla="*/ 3266001 w 12192000"/>
              <a:gd name="connsiteY13449" fmla="*/ 1039419 h 6858000"/>
              <a:gd name="connsiteX13450" fmla="*/ 3251236 w 12192000"/>
              <a:gd name="connsiteY13450" fmla="*/ 1049132 h 6858000"/>
              <a:gd name="connsiteX13451" fmla="*/ 3245331 w 12192000"/>
              <a:gd name="connsiteY13451" fmla="*/ 1056417 h 6858000"/>
              <a:gd name="connsiteX13452" fmla="*/ 3249760 w 12192000"/>
              <a:gd name="connsiteY13452" fmla="*/ 1057227 h 6858000"/>
              <a:gd name="connsiteX13453" fmla="*/ 3257881 w 12192000"/>
              <a:gd name="connsiteY13453" fmla="*/ 1051156 h 6858000"/>
              <a:gd name="connsiteX13454" fmla="*/ 3276337 w 12192000"/>
              <a:gd name="connsiteY13454" fmla="*/ 1036182 h 6858000"/>
              <a:gd name="connsiteX13455" fmla="*/ 3280028 w 12192000"/>
              <a:gd name="connsiteY13455" fmla="*/ 1037800 h 6858000"/>
              <a:gd name="connsiteX13456" fmla="*/ 3274860 w 12192000"/>
              <a:gd name="connsiteY13456" fmla="*/ 1041848 h 6858000"/>
              <a:gd name="connsiteX13457" fmla="*/ 3274122 w 12192000"/>
              <a:gd name="connsiteY13457" fmla="*/ 1046299 h 6858000"/>
              <a:gd name="connsiteX13458" fmla="*/ 3287410 w 12192000"/>
              <a:gd name="connsiteY13458" fmla="*/ 1037800 h 6858000"/>
              <a:gd name="connsiteX13459" fmla="*/ 3285934 w 12192000"/>
              <a:gd name="connsiteY13459" fmla="*/ 1042252 h 6858000"/>
              <a:gd name="connsiteX13460" fmla="*/ 3285934 w 12192000"/>
              <a:gd name="connsiteY13460" fmla="*/ 1056822 h 6858000"/>
              <a:gd name="connsiteX13461" fmla="*/ 3280028 w 12192000"/>
              <a:gd name="connsiteY13461" fmla="*/ 1058441 h 6858000"/>
              <a:gd name="connsiteX13462" fmla="*/ 3281504 w 12192000"/>
              <a:gd name="connsiteY13462" fmla="*/ 1064107 h 6858000"/>
              <a:gd name="connsiteX13463" fmla="*/ 3292578 w 12192000"/>
              <a:gd name="connsiteY13463" fmla="*/ 1062893 h 6858000"/>
              <a:gd name="connsiteX13464" fmla="*/ 3303652 w 12192000"/>
              <a:gd name="connsiteY13464" fmla="*/ 1069368 h 6858000"/>
              <a:gd name="connsiteX13465" fmla="*/ 3311034 w 12192000"/>
              <a:gd name="connsiteY13465" fmla="*/ 1060869 h 6858000"/>
              <a:gd name="connsiteX13466" fmla="*/ 3325061 w 12192000"/>
              <a:gd name="connsiteY13466" fmla="*/ 1057631 h 6858000"/>
              <a:gd name="connsiteX13467" fmla="*/ 3331705 w 12192000"/>
              <a:gd name="connsiteY13467" fmla="*/ 1060060 h 6858000"/>
              <a:gd name="connsiteX13468" fmla="*/ 3327276 w 12192000"/>
              <a:gd name="connsiteY13468" fmla="*/ 1068559 h 6858000"/>
              <a:gd name="connsiteX13469" fmla="*/ 3321370 w 12192000"/>
              <a:gd name="connsiteY13469" fmla="*/ 1068559 h 6858000"/>
              <a:gd name="connsiteX13470" fmla="*/ 3317678 w 12192000"/>
              <a:gd name="connsiteY13470" fmla="*/ 1072201 h 6858000"/>
              <a:gd name="connsiteX13471" fmla="*/ 3341302 w 12192000"/>
              <a:gd name="connsiteY13471" fmla="*/ 1078272 h 6858000"/>
              <a:gd name="connsiteX13472" fmla="*/ 3350161 w 12192000"/>
              <a:gd name="connsiteY13472" fmla="*/ 1085961 h 6858000"/>
              <a:gd name="connsiteX13473" fmla="*/ 3334658 w 12192000"/>
              <a:gd name="connsiteY13473" fmla="*/ 1087985 h 6858000"/>
              <a:gd name="connsiteX13474" fmla="*/ 3334658 w 12192000"/>
              <a:gd name="connsiteY13474" fmla="*/ 1091223 h 6858000"/>
              <a:gd name="connsiteX13475" fmla="*/ 3315464 w 12192000"/>
              <a:gd name="connsiteY13475" fmla="*/ 1094865 h 6858000"/>
              <a:gd name="connsiteX13476" fmla="*/ 3311034 w 12192000"/>
              <a:gd name="connsiteY13476" fmla="*/ 1091223 h 6858000"/>
              <a:gd name="connsiteX13477" fmla="*/ 3295531 w 12192000"/>
              <a:gd name="connsiteY13477" fmla="*/ 1096889 h 6858000"/>
              <a:gd name="connsiteX13478" fmla="*/ 3287410 w 12192000"/>
              <a:gd name="connsiteY13478" fmla="*/ 1105388 h 6858000"/>
              <a:gd name="connsiteX13479" fmla="*/ 3268954 w 12192000"/>
              <a:gd name="connsiteY13479" fmla="*/ 1105792 h 6858000"/>
              <a:gd name="connsiteX13480" fmla="*/ 3243116 w 12192000"/>
              <a:gd name="connsiteY13480" fmla="*/ 1110244 h 6858000"/>
              <a:gd name="connsiteX13481" fmla="*/ 3241639 w 12192000"/>
              <a:gd name="connsiteY13481" fmla="*/ 1116720 h 6858000"/>
              <a:gd name="connsiteX13482" fmla="*/ 3260095 w 12192000"/>
              <a:gd name="connsiteY13482" fmla="*/ 1112673 h 6858000"/>
              <a:gd name="connsiteX13483" fmla="*/ 3279290 w 12192000"/>
              <a:gd name="connsiteY13483" fmla="*/ 1107411 h 6858000"/>
              <a:gd name="connsiteX13484" fmla="*/ 3285934 w 12192000"/>
              <a:gd name="connsiteY13484" fmla="*/ 1109030 h 6858000"/>
              <a:gd name="connsiteX13485" fmla="*/ 3287410 w 12192000"/>
              <a:gd name="connsiteY13485" fmla="*/ 1112673 h 6858000"/>
              <a:gd name="connsiteX13486" fmla="*/ 3268216 w 12192000"/>
              <a:gd name="connsiteY13486" fmla="*/ 1115506 h 6858000"/>
              <a:gd name="connsiteX13487" fmla="*/ 3249760 w 12192000"/>
              <a:gd name="connsiteY13487" fmla="*/ 1118743 h 6858000"/>
              <a:gd name="connsiteX13488" fmla="*/ 3233519 w 12192000"/>
              <a:gd name="connsiteY13488" fmla="*/ 1126838 h 6858000"/>
              <a:gd name="connsiteX13489" fmla="*/ 3226874 w 12192000"/>
              <a:gd name="connsiteY13489" fmla="*/ 1132504 h 6858000"/>
              <a:gd name="connsiteX13490" fmla="*/ 3215801 w 12192000"/>
              <a:gd name="connsiteY13490" fmla="*/ 1132908 h 6858000"/>
              <a:gd name="connsiteX13491" fmla="*/ 3214324 w 12192000"/>
              <a:gd name="connsiteY13491" fmla="*/ 1141003 h 6858000"/>
              <a:gd name="connsiteX13492" fmla="*/ 3209895 w 12192000"/>
              <a:gd name="connsiteY13492" fmla="*/ 1145454 h 6858000"/>
              <a:gd name="connsiteX13493" fmla="*/ 3192915 w 12192000"/>
              <a:gd name="connsiteY13493" fmla="*/ 1134932 h 6858000"/>
              <a:gd name="connsiteX13494" fmla="*/ 3181842 w 12192000"/>
              <a:gd name="connsiteY13494" fmla="*/ 1118339 h 6858000"/>
              <a:gd name="connsiteX13495" fmla="*/ 3183318 w 12192000"/>
              <a:gd name="connsiteY13495" fmla="*/ 1126028 h 6858000"/>
              <a:gd name="connsiteX13496" fmla="*/ 3180365 w 12192000"/>
              <a:gd name="connsiteY13496" fmla="*/ 1130480 h 6858000"/>
              <a:gd name="connsiteX13497" fmla="*/ 3187747 w 12192000"/>
              <a:gd name="connsiteY13497" fmla="*/ 1133718 h 6858000"/>
              <a:gd name="connsiteX13498" fmla="*/ 3189224 w 12192000"/>
              <a:gd name="connsiteY13498" fmla="*/ 1137360 h 6858000"/>
              <a:gd name="connsiteX13499" fmla="*/ 3209157 w 12192000"/>
              <a:gd name="connsiteY13499" fmla="*/ 1152739 h 6858000"/>
              <a:gd name="connsiteX13500" fmla="*/ 3206204 w 12192000"/>
              <a:gd name="connsiteY13500" fmla="*/ 1158405 h 6858000"/>
              <a:gd name="connsiteX13501" fmla="*/ 3200298 w 12192000"/>
              <a:gd name="connsiteY13501" fmla="*/ 1156787 h 6858000"/>
              <a:gd name="connsiteX13502" fmla="*/ 3193653 w 12192000"/>
              <a:gd name="connsiteY13502" fmla="*/ 1162048 h 6858000"/>
              <a:gd name="connsiteX13503" fmla="*/ 3198083 w 12192000"/>
              <a:gd name="connsiteY13503" fmla="*/ 1168928 h 6858000"/>
              <a:gd name="connsiteX13504" fmla="*/ 3203251 w 12192000"/>
              <a:gd name="connsiteY13504" fmla="*/ 1169737 h 6858000"/>
              <a:gd name="connsiteX13505" fmla="*/ 3206204 w 12192000"/>
              <a:gd name="connsiteY13505" fmla="*/ 1165690 h 6858000"/>
              <a:gd name="connsiteX13506" fmla="*/ 3212848 w 12192000"/>
              <a:gd name="connsiteY13506" fmla="*/ 1166095 h 6858000"/>
              <a:gd name="connsiteX13507" fmla="*/ 3220968 w 12192000"/>
              <a:gd name="connsiteY13507" fmla="*/ 1150311 h 6858000"/>
              <a:gd name="connsiteX13508" fmla="*/ 3235733 w 12192000"/>
              <a:gd name="connsiteY13508" fmla="*/ 1151120 h 6858000"/>
              <a:gd name="connsiteX13509" fmla="*/ 3246069 w 12192000"/>
              <a:gd name="connsiteY13509" fmla="*/ 1142621 h 6858000"/>
              <a:gd name="connsiteX13510" fmla="*/ 3254189 w 12192000"/>
              <a:gd name="connsiteY13510" fmla="*/ 1142217 h 6858000"/>
              <a:gd name="connsiteX13511" fmla="*/ 3257881 w 12192000"/>
              <a:gd name="connsiteY13511" fmla="*/ 1133313 h 6858000"/>
              <a:gd name="connsiteX13512" fmla="*/ 3267478 w 12192000"/>
              <a:gd name="connsiteY13512" fmla="*/ 1123600 h 6858000"/>
              <a:gd name="connsiteX13513" fmla="*/ 3279290 w 12192000"/>
              <a:gd name="connsiteY13513" fmla="*/ 1121981 h 6858000"/>
              <a:gd name="connsiteX13514" fmla="*/ 3294793 w 12192000"/>
              <a:gd name="connsiteY13514" fmla="*/ 1115910 h 6858000"/>
              <a:gd name="connsiteX13515" fmla="*/ 3308081 w 12192000"/>
              <a:gd name="connsiteY13515" fmla="*/ 1117124 h 6858000"/>
              <a:gd name="connsiteX13516" fmla="*/ 3318417 w 12192000"/>
              <a:gd name="connsiteY13516" fmla="*/ 1116720 h 6858000"/>
              <a:gd name="connsiteX13517" fmla="*/ 3313987 w 12192000"/>
              <a:gd name="connsiteY13517" fmla="*/ 1113887 h 6858000"/>
              <a:gd name="connsiteX13518" fmla="*/ 3302175 w 12192000"/>
              <a:gd name="connsiteY13518" fmla="*/ 1113887 h 6858000"/>
              <a:gd name="connsiteX13519" fmla="*/ 3299222 w 12192000"/>
              <a:gd name="connsiteY13519" fmla="*/ 1111054 h 6858000"/>
              <a:gd name="connsiteX13520" fmla="*/ 3306605 w 12192000"/>
              <a:gd name="connsiteY13520" fmla="*/ 1108625 h 6858000"/>
              <a:gd name="connsiteX13521" fmla="*/ 3327276 w 12192000"/>
              <a:gd name="connsiteY13521" fmla="*/ 1106197 h 6858000"/>
              <a:gd name="connsiteX13522" fmla="*/ 3344255 w 12192000"/>
              <a:gd name="connsiteY13522" fmla="*/ 1110244 h 6858000"/>
              <a:gd name="connsiteX13523" fmla="*/ 3350899 w 12192000"/>
              <a:gd name="connsiteY13523" fmla="*/ 1124814 h 6858000"/>
              <a:gd name="connsiteX13524" fmla="*/ 3349423 w 12192000"/>
              <a:gd name="connsiteY13524" fmla="*/ 1132908 h 6858000"/>
              <a:gd name="connsiteX13525" fmla="*/ 3338349 w 12192000"/>
              <a:gd name="connsiteY13525" fmla="*/ 1142217 h 6858000"/>
              <a:gd name="connsiteX13526" fmla="*/ 3333182 w 12192000"/>
              <a:gd name="connsiteY13526" fmla="*/ 1142621 h 6858000"/>
              <a:gd name="connsiteX13527" fmla="*/ 3325799 w 12192000"/>
              <a:gd name="connsiteY13527" fmla="*/ 1149502 h 6858000"/>
              <a:gd name="connsiteX13528" fmla="*/ 3338349 w 12192000"/>
              <a:gd name="connsiteY13528" fmla="*/ 1150311 h 6858000"/>
              <a:gd name="connsiteX13529" fmla="*/ 3342040 w 12192000"/>
              <a:gd name="connsiteY13529" fmla="*/ 1158001 h 6858000"/>
              <a:gd name="connsiteX13530" fmla="*/ 3347208 w 12192000"/>
              <a:gd name="connsiteY13530" fmla="*/ 1153549 h 6858000"/>
              <a:gd name="connsiteX13531" fmla="*/ 3350161 w 12192000"/>
              <a:gd name="connsiteY13531" fmla="*/ 1145454 h 6858000"/>
              <a:gd name="connsiteX13532" fmla="*/ 3364926 w 12192000"/>
              <a:gd name="connsiteY13532" fmla="*/ 1138575 h 6858000"/>
              <a:gd name="connsiteX13533" fmla="*/ 3375261 w 12192000"/>
              <a:gd name="connsiteY13533" fmla="*/ 1138979 h 6858000"/>
              <a:gd name="connsiteX13534" fmla="*/ 3377476 w 12192000"/>
              <a:gd name="connsiteY13534" fmla="*/ 1142621 h 6858000"/>
              <a:gd name="connsiteX13535" fmla="*/ 3373785 w 12192000"/>
              <a:gd name="connsiteY13535" fmla="*/ 1143836 h 6858000"/>
              <a:gd name="connsiteX13536" fmla="*/ 3372308 w 12192000"/>
              <a:gd name="connsiteY13536" fmla="*/ 1149502 h 6858000"/>
              <a:gd name="connsiteX13537" fmla="*/ 3386335 w 12192000"/>
              <a:gd name="connsiteY13537" fmla="*/ 1150311 h 6858000"/>
              <a:gd name="connsiteX13538" fmla="*/ 3398885 w 12192000"/>
              <a:gd name="connsiteY13538" fmla="*/ 1155572 h 6858000"/>
              <a:gd name="connsiteX13539" fmla="*/ 3400362 w 12192000"/>
              <a:gd name="connsiteY13539" fmla="*/ 1160834 h 6858000"/>
              <a:gd name="connsiteX13540" fmla="*/ 3391503 w 12192000"/>
              <a:gd name="connsiteY13540" fmla="*/ 1156787 h 6858000"/>
              <a:gd name="connsiteX13541" fmla="*/ 3387073 w 12192000"/>
              <a:gd name="connsiteY13541" fmla="*/ 1158001 h 6858000"/>
              <a:gd name="connsiteX13542" fmla="*/ 3389288 w 12192000"/>
              <a:gd name="connsiteY13542" fmla="*/ 1166095 h 6858000"/>
              <a:gd name="connsiteX13543" fmla="*/ 3403315 w 12192000"/>
              <a:gd name="connsiteY13543" fmla="*/ 1171356 h 6858000"/>
              <a:gd name="connsiteX13544" fmla="*/ 3405529 w 12192000"/>
              <a:gd name="connsiteY13544" fmla="*/ 1178236 h 6858000"/>
              <a:gd name="connsiteX13545" fmla="*/ 3398147 w 12192000"/>
              <a:gd name="connsiteY13545" fmla="*/ 1183902 h 6858000"/>
              <a:gd name="connsiteX13546" fmla="*/ 3390026 w 12192000"/>
              <a:gd name="connsiteY13546" fmla="*/ 1181879 h 6858000"/>
              <a:gd name="connsiteX13547" fmla="*/ 3381906 w 12192000"/>
              <a:gd name="connsiteY13547" fmla="*/ 1188354 h 6858000"/>
              <a:gd name="connsiteX13548" fmla="*/ 3396670 w 12192000"/>
              <a:gd name="connsiteY13548" fmla="*/ 1192806 h 6858000"/>
              <a:gd name="connsiteX13549" fmla="*/ 3392979 w 12192000"/>
              <a:gd name="connsiteY13549" fmla="*/ 1201305 h 6858000"/>
              <a:gd name="connsiteX13550" fmla="*/ 3386335 w 12192000"/>
              <a:gd name="connsiteY13550" fmla="*/ 1203329 h 6858000"/>
              <a:gd name="connsiteX13551" fmla="*/ 3383382 w 12192000"/>
              <a:gd name="connsiteY13551" fmla="*/ 1211423 h 6858000"/>
              <a:gd name="connsiteX13552" fmla="*/ 3375261 w 12192000"/>
              <a:gd name="connsiteY13552" fmla="*/ 1215065 h 6858000"/>
              <a:gd name="connsiteX13553" fmla="*/ 3363450 w 12192000"/>
              <a:gd name="connsiteY13553" fmla="*/ 1207780 h 6858000"/>
              <a:gd name="connsiteX13554" fmla="*/ 3368617 w 12192000"/>
              <a:gd name="connsiteY13554" fmla="*/ 1215065 h 6858000"/>
              <a:gd name="connsiteX13555" fmla="*/ 3382644 w 12192000"/>
              <a:gd name="connsiteY13555" fmla="*/ 1220731 h 6858000"/>
              <a:gd name="connsiteX13556" fmla="*/ 3390026 w 12192000"/>
              <a:gd name="connsiteY13556" fmla="*/ 1220327 h 6858000"/>
              <a:gd name="connsiteX13557" fmla="*/ 3397409 w 12192000"/>
              <a:gd name="connsiteY13557" fmla="*/ 1227611 h 6858000"/>
              <a:gd name="connsiteX13558" fmla="*/ 3390026 w 12192000"/>
              <a:gd name="connsiteY13558" fmla="*/ 1229635 h 6858000"/>
              <a:gd name="connsiteX13559" fmla="*/ 3381167 w 12192000"/>
              <a:gd name="connsiteY13559" fmla="*/ 1228421 h 6858000"/>
              <a:gd name="connsiteX13560" fmla="*/ 3376738 w 12192000"/>
              <a:gd name="connsiteY13560" fmla="*/ 1228826 h 6858000"/>
              <a:gd name="connsiteX13561" fmla="*/ 3383382 w 12192000"/>
              <a:gd name="connsiteY13561" fmla="*/ 1233682 h 6858000"/>
              <a:gd name="connsiteX13562" fmla="*/ 3391503 w 12192000"/>
              <a:gd name="connsiteY13562" fmla="*/ 1231659 h 6858000"/>
              <a:gd name="connsiteX13563" fmla="*/ 3397409 w 12192000"/>
              <a:gd name="connsiteY13563" fmla="*/ 1234896 h 6858000"/>
              <a:gd name="connsiteX13564" fmla="*/ 3392241 w 12192000"/>
              <a:gd name="connsiteY13564" fmla="*/ 1243395 h 6858000"/>
              <a:gd name="connsiteX13565" fmla="*/ 3390765 w 12192000"/>
              <a:gd name="connsiteY13565" fmla="*/ 1251490 h 6858000"/>
              <a:gd name="connsiteX13566" fmla="*/ 3384120 w 12192000"/>
              <a:gd name="connsiteY13566" fmla="*/ 1251894 h 6858000"/>
              <a:gd name="connsiteX13567" fmla="*/ 3380429 w 12192000"/>
              <a:gd name="connsiteY13567" fmla="*/ 1259179 h 6858000"/>
              <a:gd name="connsiteX13568" fmla="*/ 3366402 w 12192000"/>
              <a:gd name="connsiteY13568" fmla="*/ 1268488 h 6858000"/>
              <a:gd name="connsiteX13569" fmla="*/ 3355329 w 12192000"/>
              <a:gd name="connsiteY13569" fmla="*/ 1269297 h 6858000"/>
              <a:gd name="connsiteX13570" fmla="*/ 3345732 w 12192000"/>
              <a:gd name="connsiteY13570" fmla="*/ 1276987 h 6858000"/>
              <a:gd name="connsiteX13571" fmla="*/ 3341302 w 12192000"/>
              <a:gd name="connsiteY13571" fmla="*/ 1276987 h 6858000"/>
              <a:gd name="connsiteX13572" fmla="*/ 3333920 w 12192000"/>
              <a:gd name="connsiteY13572" fmla="*/ 1283867 h 6858000"/>
              <a:gd name="connsiteX13573" fmla="*/ 3328014 w 12192000"/>
              <a:gd name="connsiteY13573" fmla="*/ 1284272 h 6858000"/>
              <a:gd name="connsiteX13574" fmla="*/ 3325799 w 12192000"/>
              <a:gd name="connsiteY13574" fmla="*/ 1289533 h 6858000"/>
              <a:gd name="connsiteX13575" fmla="*/ 3317678 w 12192000"/>
              <a:gd name="connsiteY13575" fmla="*/ 1290747 h 6858000"/>
              <a:gd name="connsiteX13576" fmla="*/ 3311772 w 12192000"/>
              <a:gd name="connsiteY13576" fmla="*/ 1285890 h 6858000"/>
              <a:gd name="connsiteX13577" fmla="*/ 3305128 w 12192000"/>
              <a:gd name="connsiteY13577" fmla="*/ 1289533 h 6858000"/>
              <a:gd name="connsiteX13578" fmla="*/ 3297008 w 12192000"/>
              <a:gd name="connsiteY13578" fmla="*/ 1288723 h 6858000"/>
              <a:gd name="connsiteX13579" fmla="*/ 3294793 w 12192000"/>
              <a:gd name="connsiteY13579" fmla="*/ 1285486 h 6858000"/>
              <a:gd name="connsiteX13580" fmla="*/ 3284457 w 12192000"/>
              <a:gd name="connsiteY13580" fmla="*/ 1291961 h 6858000"/>
              <a:gd name="connsiteX13581" fmla="*/ 3273384 w 12192000"/>
              <a:gd name="connsiteY13581" fmla="*/ 1290747 h 6858000"/>
              <a:gd name="connsiteX13582" fmla="*/ 3268954 w 12192000"/>
              <a:gd name="connsiteY13582" fmla="*/ 1283867 h 6858000"/>
              <a:gd name="connsiteX13583" fmla="*/ 3265263 w 12192000"/>
              <a:gd name="connsiteY13583" fmla="*/ 1286700 h 6858000"/>
              <a:gd name="connsiteX13584" fmla="*/ 3266740 w 12192000"/>
              <a:gd name="connsiteY13584" fmla="*/ 1292366 h 6858000"/>
              <a:gd name="connsiteX13585" fmla="*/ 3257142 w 12192000"/>
              <a:gd name="connsiteY13585" fmla="*/ 1294389 h 6858000"/>
              <a:gd name="connsiteX13586" fmla="*/ 3246807 w 12192000"/>
              <a:gd name="connsiteY13586" fmla="*/ 1293580 h 6858000"/>
              <a:gd name="connsiteX13587" fmla="*/ 3243854 w 12192000"/>
              <a:gd name="connsiteY13587" fmla="*/ 1297222 h 6858000"/>
              <a:gd name="connsiteX13588" fmla="*/ 3247545 w 12192000"/>
              <a:gd name="connsiteY13588" fmla="*/ 1298841 h 6858000"/>
              <a:gd name="connsiteX13589" fmla="*/ 3246069 w 12192000"/>
              <a:gd name="connsiteY13589" fmla="*/ 1304103 h 6858000"/>
              <a:gd name="connsiteX13590" fmla="*/ 3239425 w 12192000"/>
              <a:gd name="connsiteY13590" fmla="*/ 1310578 h 6858000"/>
              <a:gd name="connsiteX13591" fmla="*/ 3232780 w 12192000"/>
              <a:gd name="connsiteY13591" fmla="*/ 1309769 h 6858000"/>
              <a:gd name="connsiteX13592" fmla="*/ 3232780 w 12192000"/>
              <a:gd name="connsiteY13592" fmla="*/ 1317458 h 6858000"/>
              <a:gd name="connsiteX13593" fmla="*/ 3226136 w 12192000"/>
              <a:gd name="connsiteY13593" fmla="*/ 1330409 h 6858000"/>
              <a:gd name="connsiteX13594" fmla="*/ 3218015 w 12192000"/>
              <a:gd name="connsiteY13594" fmla="*/ 1329195 h 6858000"/>
              <a:gd name="connsiteX13595" fmla="*/ 3215063 w 12192000"/>
              <a:gd name="connsiteY13595" fmla="*/ 1333242 h 6858000"/>
              <a:gd name="connsiteX13596" fmla="*/ 3206204 w 12192000"/>
              <a:gd name="connsiteY13596" fmla="*/ 1337289 h 6858000"/>
              <a:gd name="connsiteX13597" fmla="*/ 3200298 w 12192000"/>
              <a:gd name="connsiteY13597" fmla="*/ 1346193 h 6858000"/>
              <a:gd name="connsiteX13598" fmla="*/ 3195868 w 12192000"/>
              <a:gd name="connsiteY13598" fmla="*/ 1344979 h 6858000"/>
              <a:gd name="connsiteX13599" fmla="*/ 3190700 w 12192000"/>
              <a:gd name="connsiteY13599" fmla="*/ 1348217 h 6858000"/>
              <a:gd name="connsiteX13600" fmla="*/ 3180365 w 12192000"/>
              <a:gd name="connsiteY13600" fmla="*/ 1348217 h 6858000"/>
              <a:gd name="connsiteX13601" fmla="*/ 3178150 w 12192000"/>
              <a:gd name="connsiteY13601" fmla="*/ 1353882 h 6858000"/>
              <a:gd name="connsiteX13602" fmla="*/ 3168553 w 12192000"/>
              <a:gd name="connsiteY13602" fmla="*/ 1357525 h 6858000"/>
              <a:gd name="connsiteX13603" fmla="*/ 3162647 w 12192000"/>
              <a:gd name="connsiteY13603" fmla="*/ 1353882 h 6858000"/>
              <a:gd name="connsiteX13604" fmla="*/ 3146406 w 12192000"/>
              <a:gd name="connsiteY13604" fmla="*/ 1353478 h 6858000"/>
              <a:gd name="connsiteX13605" fmla="*/ 3142715 w 12192000"/>
              <a:gd name="connsiteY13605" fmla="*/ 1350645 h 6858000"/>
              <a:gd name="connsiteX13606" fmla="*/ 3131641 w 12192000"/>
              <a:gd name="connsiteY13606" fmla="*/ 1353882 h 6858000"/>
              <a:gd name="connsiteX13607" fmla="*/ 3126473 w 12192000"/>
              <a:gd name="connsiteY13607" fmla="*/ 1353478 h 6858000"/>
              <a:gd name="connsiteX13608" fmla="*/ 3103588 w 12192000"/>
              <a:gd name="connsiteY13608" fmla="*/ 1360763 h 6858000"/>
              <a:gd name="connsiteX13609" fmla="*/ 3093991 w 12192000"/>
              <a:gd name="connsiteY13609" fmla="*/ 1358739 h 6858000"/>
              <a:gd name="connsiteX13610" fmla="*/ 3096205 w 12192000"/>
              <a:gd name="connsiteY13610" fmla="*/ 1353478 h 6858000"/>
              <a:gd name="connsiteX13611" fmla="*/ 3089561 w 12192000"/>
              <a:gd name="connsiteY13611" fmla="*/ 1351859 h 6858000"/>
              <a:gd name="connsiteX13612" fmla="*/ 3079964 w 12192000"/>
              <a:gd name="connsiteY13612" fmla="*/ 1355097 h 6858000"/>
              <a:gd name="connsiteX13613" fmla="*/ 3072581 w 12192000"/>
              <a:gd name="connsiteY13613" fmla="*/ 1355501 h 6858000"/>
              <a:gd name="connsiteX13614" fmla="*/ 3058555 w 12192000"/>
              <a:gd name="connsiteY13614" fmla="*/ 1349835 h 6858000"/>
              <a:gd name="connsiteX13615" fmla="*/ 3053387 w 12192000"/>
              <a:gd name="connsiteY13615" fmla="*/ 1351049 h 6858000"/>
              <a:gd name="connsiteX13616" fmla="*/ 3042313 w 12192000"/>
              <a:gd name="connsiteY13616" fmla="*/ 1349835 h 6858000"/>
              <a:gd name="connsiteX13617" fmla="*/ 3034193 w 12192000"/>
              <a:gd name="connsiteY13617" fmla="*/ 1344169 h 6858000"/>
              <a:gd name="connsiteX13618" fmla="*/ 3029025 w 12192000"/>
              <a:gd name="connsiteY13618" fmla="*/ 1344169 h 6858000"/>
              <a:gd name="connsiteX13619" fmla="*/ 3022381 w 12192000"/>
              <a:gd name="connsiteY13619" fmla="*/ 1349026 h 6858000"/>
              <a:gd name="connsiteX13620" fmla="*/ 3007616 w 12192000"/>
              <a:gd name="connsiteY13620" fmla="*/ 1347812 h 6858000"/>
              <a:gd name="connsiteX13621" fmla="*/ 2995804 w 12192000"/>
              <a:gd name="connsiteY13621" fmla="*/ 1340527 h 6858000"/>
              <a:gd name="connsiteX13622" fmla="*/ 2987683 w 12192000"/>
              <a:gd name="connsiteY13622" fmla="*/ 1345383 h 6858000"/>
              <a:gd name="connsiteX13623" fmla="*/ 2978824 w 12192000"/>
              <a:gd name="connsiteY13623" fmla="*/ 1345788 h 6858000"/>
              <a:gd name="connsiteX13624" fmla="*/ 2971442 w 12192000"/>
              <a:gd name="connsiteY13624" fmla="*/ 1340122 h 6858000"/>
              <a:gd name="connsiteX13625" fmla="*/ 2960368 w 12192000"/>
              <a:gd name="connsiteY13625" fmla="*/ 1345788 h 6858000"/>
              <a:gd name="connsiteX13626" fmla="*/ 2954462 w 12192000"/>
              <a:gd name="connsiteY13626" fmla="*/ 1344169 h 6858000"/>
              <a:gd name="connsiteX13627" fmla="*/ 2947818 w 12192000"/>
              <a:gd name="connsiteY13627" fmla="*/ 1344169 h 6858000"/>
              <a:gd name="connsiteX13628" fmla="*/ 2933053 w 12192000"/>
              <a:gd name="connsiteY13628" fmla="*/ 1338908 h 6858000"/>
              <a:gd name="connsiteX13629" fmla="*/ 2912383 w 12192000"/>
              <a:gd name="connsiteY13629" fmla="*/ 1341741 h 6858000"/>
              <a:gd name="connsiteX13630" fmla="*/ 2899832 w 12192000"/>
              <a:gd name="connsiteY13630" fmla="*/ 1338503 h 6858000"/>
              <a:gd name="connsiteX13631" fmla="*/ 2890973 w 12192000"/>
              <a:gd name="connsiteY13631" fmla="*/ 1330004 h 6858000"/>
              <a:gd name="connsiteX13632" fmla="*/ 2883591 w 12192000"/>
              <a:gd name="connsiteY13632" fmla="*/ 1333647 h 6858000"/>
              <a:gd name="connsiteX13633" fmla="*/ 2878423 w 12192000"/>
              <a:gd name="connsiteY13633" fmla="*/ 1338908 h 6858000"/>
              <a:gd name="connsiteX13634" fmla="*/ 2882853 w 12192000"/>
              <a:gd name="connsiteY13634" fmla="*/ 1343360 h 6858000"/>
              <a:gd name="connsiteX13635" fmla="*/ 2878423 w 12192000"/>
              <a:gd name="connsiteY13635" fmla="*/ 1347407 h 6858000"/>
              <a:gd name="connsiteX13636" fmla="*/ 2869564 w 12192000"/>
              <a:gd name="connsiteY13636" fmla="*/ 1349026 h 6858000"/>
              <a:gd name="connsiteX13637" fmla="*/ 2851847 w 12192000"/>
              <a:gd name="connsiteY13637" fmla="*/ 1364405 h 6858000"/>
              <a:gd name="connsiteX13638" fmla="*/ 2840035 w 12192000"/>
              <a:gd name="connsiteY13638" fmla="*/ 1369262 h 6858000"/>
              <a:gd name="connsiteX13639" fmla="*/ 2839296 w 12192000"/>
              <a:gd name="connsiteY13639" fmla="*/ 1376142 h 6858000"/>
              <a:gd name="connsiteX13640" fmla="*/ 2835605 w 12192000"/>
              <a:gd name="connsiteY13640" fmla="*/ 1380998 h 6858000"/>
              <a:gd name="connsiteX13641" fmla="*/ 2834129 w 12192000"/>
              <a:gd name="connsiteY13641" fmla="*/ 1392330 h 6858000"/>
              <a:gd name="connsiteX13642" fmla="*/ 2827484 w 12192000"/>
              <a:gd name="connsiteY13642" fmla="*/ 1400020 h 6858000"/>
              <a:gd name="connsiteX13643" fmla="*/ 2812720 w 12192000"/>
              <a:gd name="connsiteY13643" fmla="*/ 1400020 h 6858000"/>
              <a:gd name="connsiteX13644" fmla="*/ 2804599 w 12192000"/>
              <a:gd name="connsiteY13644" fmla="*/ 1403663 h 6858000"/>
              <a:gd name="connsiteX13645" fmla="*/ 2787619 w 12192000"/>
              <a:gd name="connsiteY13645" fmla="*/ 1404472 h 6858000"/>
              <a:gd name="connsiteX13646" fmla="*/ 2779499 w 12192000"/>
              <a:gd name="connsiteY13646" fmla="*/ 1414994 h 6858000"/>
              <a:gd name="connsiteX13647" fmla="*/ 2773593 w 12192000"/>
              <a:gd name="connsiteY13647" fmla="*/ 1416208 h 6858000"/>
              <a:gd name="connsiteX13648" fmla="*/ 2769901 w 12192000"/>
              <a:gd name="connsiteY13648" fmla="*/ 1412566 h 6858000"/>
              <a:gd name="connsiteX13649" fmla="*/ 2761781 w 12192000"/>
              <a:gd name="connsiteY13649" fmla="*/ 1417423 h 6858000"/>
              <a:gd name="connsiteX13650" fmla="*/ 2758090 w 12192000"/>
              <a:gd name="connsiteY13650" fmla="*/ 1426326 h 6858000"/>
              <a:gd name="connsiteX13651" fmla="*/ 2747754 w 12192000"/>
              <a:gd name="connsiteY13651" fmla="*/ 1428350 h 6858000"/>
              <a:gd name="connsiteX13652" fmla="*/ 2737419 w 12192000"/>
              <a:gd name="connsiteY13652" fmla="*/ 1435635 h 6858000"/>
              <a:gd name="connsiteX13653" fmla="*/ 2735204 w 12192000"/>
              <a:gd name="connsiteY13653" fmla="*/ 1440492 h 6858000"/>
              <a:gd name="connsiteX13654" fmla="*/ 2730036 w 12192000"/>
              <a:gd name="connsiteY13654" fmla="*/ 1442110 h 6858000"/>
              <a:gd name="connsiteX13655" fmla="*/ 2718225 w 12192000"/>
              <a:gd name="connsiteY13655" fmla="*/ 1458703 h 6858000"/>
              <a:gd name="connsiteX13656" fmla="*/ 2698292 w 12192000"/>
              <a:gd name="connsiteY13656" fmla="*/ 1468012 h 6858000"/>
              <a:gd name="connsiteX13657" fmla="*/ 2693124 w 12192000"/>
              <a:gd name="connsiteY13657" fmla="*/ 1483796 h 6858000"/>
              <a:gd name="connsiteX13658" fmla="*/ 2679836 w 12192000"/>
              <a:gd name="connsiteY13658" fmla="*/ 1489867 h 6858000"/>
              <a:gd name="connsiteX13659" fmla="*/ 2668762 w 12192000"/>
              <a:gd name="connsiteY13659" fmla="*/ 1500794 h 6858000"/>
              <a:gd name="connsiteX13660" fmla="*/ 2658427 w 12192000"/>
              <a:gd name="connsiteY13660" fmla="*/ 1502817 h 6858000"/>
              <a:gd name="connsiteX13661" fmla="*/ 2654736 w 12192000"/>
              <a:gd name="connsiteY13661" fmla="*/ 1514554 h 6858000"/>
              <a:gd name="connsiteX13662" fmla="*/ 2648091 w 12192000"/>
              <a:gd name="connsiteY13662" fmla="*/ 1524267 h 6858000"/>
              <a:gd name="connsiteX13663" fmla="*/ 2625206 w 12192000"/>
              <a:gd name="connsiteY13663" fmla="*/ 1536813 h 6858000"/>
              <a:gd name="connsiteX13664" fmla="*/ 2623729 w 12192000"/>
              <a:gd name="connsiteY13664" fmla="*/ 1543694 h 6858000"/>
              <a:gd name="connsiteX13665" fmla="*/ 2597891 w 12192000"/>
              <a:gd name="connsiteY13665" fmla="*/ 1554216 h 6858000"/>
              <a:gd name="connsiteX13666" fmla="*/ 2582388 w 12192000"/>
              <a:gd name="connsiteY13666" fmla="*/ 1557454 h 6858000"/>
              <a:gd name="connsiteX13667" fmla="*/ 2594938 w 12192000"/>
              <a:gd name="connsiteY13667" fmla="*/ 1558263 h 6858000"/>
              <a:gd name="connsiteX13668" fmla="*/ 2620038 w 12192000"/>
              <a:gd name="connsiteY13668" fmla="*/ 1547741 h 6858000"/>
              <a:gd name="connsiteX13669" fmla="*/ 2642924 w 12192000"/>
              <a:gd name="connsiteY13669" fmla="*/ 1537623 h 6858000"/>
              <a:gd name="connsiteX13670" fmla="*/ 2659165 w 12192000"/>
              <a:gd name="connsiteY13670" fmla="*/ 1528314 h 6858000"/>
              <a:gd name="connsiteX13671" fmla="*/ 2672453 w 12192000"/>
              <a:gd name="connsiteY13671" fmla="*/ 1512531 h 6858000"/>
              <a:gd name="connsiteX13672" fmla="*/ 2683527 w 12192000"/>
              <a:gd name="connsiteY13672" fmla="*/ 1501603 h 6858000"/>
              <a:gd name="connsiteX13673" fmla="*/ 2692386 w 12192000"/>
              <a:gd name="connsiteY13673" fmla="*/ 1497961 h 6858000"/>
              <a:gd name="connsiteX13674" fmla="*/ 2716748 w 12192000"/>
              <a:gd name="connsiteY13674" fmla="*/ 1476916 h 6858000"/>
              <a:gd name="connsiteX13675" fmla="*/ 2750707 w 12192000"/>
              <a:gd name="connsiteY13675" fmla="*/ 1455466 h 6858000"/>
              <a:gd name="connsiteX13676" fmla="*/ 2772854 w 12192000"/>
              <a:gd name="connsiteY13676" fmla="*/ 1442110 h 6858000"/>
              <a:gd name="connsiteX13677" fmla="*/ 2786881 w 12192000"/>
              <a:gd name="connsiteY13677" fmla="*/ 1440492 h 6858000"/>
              <a:gd name="connsiteX13678" fmla="*/ 2800169 w 12192000"/>
              <a:gd name="connsiteY13678" fmla="*/ 1433611 h 6858000"/>
              <a:gd name="connsiteX13679" fmla="*/ 2825270 w 12192000"/>
              <a:gd name="connsiteY13679" fmla="*/ 1429564 h 6858000"/>
              <a:gd name="connsiteX13680" fmla="*/ 2857014 w 12192000"/>
              <a:gd name="connsiteY13680" fmla="*/ 1419446 h 6858000"/>
              <a:gd name="connsiteX13681" fmla="*/ 2867350 w 12192000"/>
              <a:gd name="connsiteY13681" fmla="*/ 1419041 h 6858000"/>
              <a:gd name="connsiteX13682" fmla="*/ 2876947 w 12192000"/>
              <a:gd name="connsiteY13682" fmla="*/ 1413780 h 6858000"/>
              <a:gd name="connsiteX13683" fmla="*/ 2910906 w 12192000"/>
              <a:gd name="connsiteY13683" fmla="*/ 1414590 h 6858000"/>
              <a:gd name="connsiteX13684" fmla="*/ 2928624 w 12192000"/>
              <a:gd name="connsiteY13684" fmla="*/ 1420660 h 6858000"/>
              <a:gd name="connsiteX13685" fmla="*/ 2948556 w 12192000"/>
              <a:gd name="connsiteY13685" fmla="*/ 1431992 h 6858000"/>
              <a:gd name="connsiteX13686" fmla="*/ 2948556 w 12192000"/>
              <a:gd name="connsiteY13686" fmla="*/ 1436039 h 6858000"/>
              <a:gd name="connsiteX13687" fmla="*/ 2933053 w 12192000"/>
              <a:gd name="connsiteY13687" fmla="*/ 1433611 h 6858000"/>
              <a:gd name="connsiteX13688" fmla="*/ 2934530 w 12192000"/>
              <a:gd name="connsiteY13688" fmla="*/ 1435230 h 6858000"/>
              <a:gd name="connsiteX13689" fmla="*/ 2933053 w 12192000"/>
              <a:gd name="connsiteY13689" fmla="*/ 1438468 h 6858000"/>
              <a:gd name="connsiteX13690" fmla="*/ 2940436 w 12192000"/>
              <a:gd name="connsiteY13690" fmla="*/ 1437658 h 6858000"/>
              <a:gd name="connsiteX13691" fmla="*/ 2951509 w 12192000"/>
              <a:gd name="connsiteY13691" fmla="*/ 1441705 h 6858000"/>
              <a:gd name="connsiteX13692" fmla="*/ 2955201 w 12192000"/>
              <a:gd name="connsiteY13692" fmla="*/ 1447371 h 6858000"/>
              <a:gd name="connsiteX13693" fmla="*/ 2949295 w 12192000"/>
              <a:gd name="connsiteY13693" fmla="*/ 1449800 h 6858000"/>
              <a:gd name="connsiteX13694" fmla="*/ 2953724 w 12192000"/>
              <a:gd name="connsiteY13694" fmla="*/ 1453037 h 6858000"/>
              <a:gd name="connsiteX13695" fmla="*/ 2946342 w 12192000"/>
              <a:gd name="connsiteY13695" fmla="*/ 1468821 h 6858000"/>
              <a:gd name="connsiteX13696" fmla="*/ 2936006 w 12192000"/>
              <a:gd name="connsiteY13696" fmla="*/ 1471250 h 6858000"/>
              <a:gd name="connsiteX13697" fmla="*/ 2925671 w 12192000"/>
              <a:gd name="connsiteY13697" fmla="*/ 1478939 h 6858000"/>
              <a:gd name="connsiteX13698" fmla="*/ 2917550 w 12192000"/>
              <a:gd name="connsiteY13698" fmla="*/ 1479344 h 6858000"/>
              <a:gd name="connsiteX13699" fmla="*/ 2904262 w 12192000"/>
              <a:gd name="connsiteY13699" fmla="*/ 1488652 h 6858000"/>
              <a:gd name="connsiteX13700" fmla="*/ 2893926 w 12192000"/>
              <a:gd name="connsiteY13700" fmla="*/ 1488248 h 6858000"/>
              <a:gd name="connsiteX13701" fmla="*/ 2885806 w 12192000"/>
              <a:gd name="connsiteY13701" fmla="*/ 1482177 h 6858000"/>
              <a:gd name="connsiteX13702" fmla="*/ 2874732 w 12192000"/>
              <a:gd name="connsiteY13702" fmla="*/ 1478534 h 6858000"/>
              <a:gd name="connsiteX13703" fmla="*/ 2867350 w 12192000"/>
              <a:gd name="connsiteY13703" fmla="*/ 1482582 h 6858000"/>
              <a:gd name="connsiteX13704" fmla="*/ 2857014 w 12192000"/>
              <a:gd name="connsiteY13704" fmla="*/ 1484605 h 6858000"/>
              <a:gd name="connsiteX13705" fmla="*/ 2845941 w 12192000"/>
              <a:gd name="connsiteY13705" fmla="*/ 1482582 h 6858000"/>
              <a:gd name="connsiteX13706" fmla="*/ 2832652 w 12192000"/>
              <a:gd name="connsiteY13706" fmla="*/ 1488248 h 6858000"/>
              <a:gd name="connsiteX13707" fmla="*/ 2846679 w 12192000"/>
              <a:gd name="connsiteY13707" fmla="*/ 1486629 h 6858000"/>
              <a:gd name="connsiteX13708" fmla="*/ 2860705 w 12192000"/>
              <a:gd name="connsiteY13708" fmla="*/ 1488248 h 6858000"/>
              <a:gd name="connsiteX13709" fmla="*/ 2879900 w 12192000"/>
              <a:gd name="connsiteY13709" fmla="*/ 1493104 h 6858000"/>
              <a:gd name="connsiteX13710" fmla="*/ 2882853 w 12192000"/>
              <a:gd name="connsiteY13710" fmla="*/ 1501603 h 6858000"/>
              <a:gd name="connsiteX13711" fmla="*/ 2885806 w 12192000"/>
              <a:gd name="connsiteY13711" fmla="*/ 1507674 h 6858000"/>
              <a:gd name="connsiteX13712" fmla="*/ 2897618 w 12192000"/>
              <a:gd name="connsiteY13712" fmla="*/ 1502817 h 6858000"/>
              <a:gd name="connsiteX13713" fmla="*/ 2907215 w 12192000"/>
              <a:gd name="connsiteY13713" fmla="*/ 1496747 h 6858000"/>
              <a:gd name="connsiteX13714" fmla="*/ 2916812 w 12192000"/>
              <a:gd name="connsiteY13714" fmla="*/ 1496747 h 6858000"/>
              <a:gd name="connsiteX13715" fmla="*/ 2919765 w 12192000"/>
              <a:gd name="connsiteY13715" fmla="*/ 1500794 h 6858000"/>
              <a:gd name="connsiteX13716" fmla="*/ 2926409 w 12192000"/>
              <a:gd name="connsiteY13716" fmla="*/ 1499984 h 6858000"/>
              <a:gd name="connsiteX13717" fmla="*/ 2928624 w 12192000"/>
              <a:gd name="connsiteY13717" fmla="*/ 1506055 h 6858000"/>
              <a:gd name="connsiteX13718" fmla="*/ 2919765 w 12192000"/>
              <a:gd name="connsiteY13718" fmla="*/ 1513340 h 6858000"/>
              <a:gd name="connsiteX13719" fmla="*/ 2907215 w 12192000"/>
              <a:gd name="connsiteY13719" fmla="*/ 1536409 h 6858000"/>
              <a:gd name="connsiteX13720" fmla="*/ 2900571 w 12192000"/>
              <a:gd name="connsiteY13720" fmla="*/ 1537623 h 6858000"/>
              <a:gd name="connsiteX13721" fmla="*/ 2894665 w 12192000"/>
              <a:gd name="connsiteY13721" fmla="*/ 1543289 h 6858000"/>
              <a:gd name="connsiteX13722" fmla="*/ 2913121 w 12192000"/>
              <a:gd name="connsiteY13722" fmla="*/ 1543694 h 6858000"/>
              <a:gd name="connsiteX13723" fmla="*/ 2913121 w 12192000"/>
              <a:gd name="connsiteY13723" fmla="*/ 1548145 h 6858000"/>
              <a:gd name="connsiteX13724" fmla="*/ 2907215 w 12192000"/>
              <a:gd name="connsiteY13724" fmla="*/ 1555430 h 6858000"/>
              <a:gd name="connsiteX13725" fmla="*/ 2913859 w 12192000"/>
              <a:gd name="connsiteY13725" fmla="*/ 1562715 h 6858000"/>
              <a:gd name="connsiteX13726" fmla="*/ 2912383 w 12192000"/>
              <a:gd name="connsiteY13726" fmla="*/ 1570809 h 6858000"/>
              <a:gd name="connsiteX13727" fmla="*/ 2913859 w 12192000"/>
              <a:gd name="connsiteY13727" fmla="*/ 1583356 h 6858000"/>
              <a:gd name="connsiteX13728" fmla="*/ 2918288 w 12192000"/>
              <a:gd name="connsiteY13728" fmla="*/ 1586593 h 6858000"/>
              <a:gd name="connsiteX13729" fmla="*/ 2923456 w 12192000"/>
              <a:gd name="connsiteY13729" fmla="*/ 1598330 h 6858000"/>
              <a:gd name="connsiteX13730" fmla="*/ 2933792 w 12192000"/>
              <a:gd name="connsiteY13730" fmla="*/ 1598330 h 6858000"/>
              <a:gd name="connsiteX13731" fmla="*/ 2938221 w 12192000"/>
              <a:gd name="connsiteY13731" fmla="*/ 1601972 h 6858000"/>
              <a:gd name="connsiteX13732" fmla="*/ 2952248 w 12192000"/>
              <a:gd name="connsiteY13732" fmla="*/ 1602782 h 6858000"/>
              <a:gd name="connsiteX13733" fmla="*/ 2950033 w 12192000"/>
              <a:gd name="connsiteY13733" fmla="*/ 1609257 h 6858000"/>
              <a:gd name="connsiteX13734" fmla="*/ 2938959 w 12192000"/>
              <a:gd name="connsiteY13734" fmla="*/ 1612495 h 6858000"/>
              <a:gd name="connsiteX13735" fmla="*/ 2952248 w 12192000"/>
              <a:gd name="connsiteY13735" fmla="*/ 1620994 h 6858000"/>
              <a:gd name="connsiteX13736" fmla="*/ 2967751 w 12192000"/>
              <a:gd name="connsiteY13736" fmla="*/ 1620994 h 6858000"/>
              <a:gd name="connsiteX13737" fmla="*/ 2977348 w 12192000"/>
              <a:gd name="connsiteY13737" fmla="*/ 1625041 h 6858000"/>
              <a:gd name="connsiteX13738" fmla="*/ 2981777 w 12192000"/>
              <a:gd name="connsiteY13738" fmla="*/ 1622613 h 6858000"/>
              <a:gd name="connsiteX13739" fmla="*/ 2995066 w 12192000"/>
              <a:gd name="connsiteY13739" fmla="*/ 1627065 h 6858000"/>
              <a:gd name="connsiteX13740" fmla="*/ 2998019 w 12192000"/>
              <a:gd name="connsiteY13740" fmla="*/ 1632326 h 6858000"/>
              <a:gd name="connsiteX13741" fmla="*/ 3014260 w 12192000"/>
              <a:gd name="connsiteY13741" fmla="*/ 1634754 h 6858000"/>
              <a:gd name="connsiteX13742" fmla="*/ 3017951 w 12192000"/>
              <a:gd name="connsiteY13742" fmla="*/ 1630302 h 6858000"/>
              <a:gd name="connsiteX13743" fmla="*/ 3031978 w 12192000"/>
              <a:gd name="connsiteY13743" fmla="*/ 1620994 h 6858000"/>
              <a:gd name="connsiteX13744" fmla="*/ 3033455 w 12192000"/>
              <a:gd name="connsiteY13744" fmla="*/ 1628684 h 6858000"/>
              <a:gd name="connsiteX13745" fmla="*/ 3031240 w 12192000"/>
              <a:gd name="connsiteY13745" fmla="*/ 1632326 h 6858000"/>
              <a:gd name="connsiteX13746" fmla="*/ 3043052 w 12192000"/>
              <a:gd name="connsiteY13746" fmla="*/ 1633945 h 6858000"/>
              <a:gd name="connsiteX13747" fmla="*/ 3060031 w 12192000"/>
              <a:gd name="connsiteY13747" fmla="*/ 1642039 h 6858000"/>
              <a:gd name="connsiteX13748" fmla="*/ 3060770 w 12192000"/>
              <a:gd name="connsiteY13748" fmla="*/ 1646896 h 6858000"/>
              <a:gd name="connsiteX13749" fmla="*/ 3053387 w 12192000"/>
              <a:gd name="connsiteY13749" fmla="*/ 1648515 h 6858000"/>
              <a:gd name="connsiteX13750" fmla="*/ 3049696 w 12192000"/>
              <a:gd name="connsiteY13750" fmla="*/ 1649324 h 6858000"/>
              <a:gd name="connsiteX13751" fmla="*/ 3058555 w 12192000"/>
              <a:gd name="connsiteY13751" fmla="*/ 1654181 h 6858000"/>
              <a:gd name="connsiteX13752" fmla="*/ 3068152 w 12192000"/>
              <a:gd name="connsiteY13752" fmla="*/ 1653776 h 6858000"/>
              <a:gd name="connsiteX13753" fmla="*/ 3073320 w 12192000"/>
              <a:gd name="connsiteY13753" fmla="*/ 1658632 h 6858000"/>
              <a:gd name="connsiteX13754" fmla="*/ 3065199 w 12192000"/>
              <a:gd name="connsiteY13754" fmla="*/ 1661870 h 6858000"/>
              <a:gd name="connsiteX13755" fmla="*/ 3059293 w 12192000"/>
              <a:gd name="connsiteY13755" fmla="*/ 1659442 h 6858000"/>
              <a:gd name="connsiteX13756" fmla="*/ 3049696 w 12192000"/>
              <a:gd name="connsiteY13756" fmla="*/ 1660656 h 6858000"/>
              <a:gd name="connsiteX13757" fmla="*/ 3035669 w 12192000"/>
              <a:gd name="connsiteY13757" fmla="*/ 1664298 h 6858000"/>
              <a:gd name="connsiteX13758" fmla="*/ 3012784 w 12192000"/>
              <a:gd name="connsiteY13758" fmla="*/ 1676035 h 6858000"/>
              <a:gd name="connsiteX13759" fmla="*/ 3003925 w 12192000"/>
              <a:gd name="connsiteY13759" fmla="*/ 1676035 h 6858000"/>
              <a:gd name="connsiteX13760" fmla="*/ 2986945 w 12192000"/>
              <a:gd name="connsiteY13760" fmla="*/ 1680487 h 6858000"/>
              <a:gd name="connsiteX13761" fmla="*/ 2971442 w 12192000"/>
              <a:gd name="connsiteY13761" fmla="*/ 1683725 h 6858000"/>
              <a:gd name="connsiteX13762" fmla="*/ 2955939 w 12192000"/>
              <a:gd name="connsiteY13762" fmla="*/ 1691819 h 6858000"/>
              <a:gd name="connsiteX13763" fmla="*/ 2947818 w 12192000"/>
              <a:gd name="connsiteY13763" fmla="*/ 1691819 h 6858000"/>
              <a:gd name="connsiteX13764" fmla="*/ 2949295 w 12192000"/>
              <a:gd name="connsiteY13764" fmla="*/ 1695866 h 6858000"/>
              <a:gd name="connsiteX13765" fmla="*/ 2936006 w 12192000"/>
              <a:gd name="connsiteY13765" fmla="*/ 1694652 h 6858000"/>
              <a:gd name="connsiteX13766" fmla="*/ 2931577 w 12192000"/>
              <a:gd name="connsiteY13766" fmla="*/ 1684939 h 6858000"/>
              <a:gd name="connsiteX13767" fmla="*/ 2926409 w 12192000"/>
              <a:gd name="connsiteY13767" fmla="*/ 1684534 h 6858000"/>
              <a:gd name="connsiteX13768" fmla="*/ 2923456 w 12192000"/>
              <a:gd name="connsiteY13768" fmla="*/ 1689795 h 6858000"/>
              <a:gd name="connsiteX13769" fmla="*/ 2917550 w 12192000"/>
              <a:gd name="connsiteY13769" fmla="*/ 1688986 h 6858000"/>
              <a:gd name="connsiteX13770" fmla="*/ 2910168 w 12192000"/>
              <a:gd name="connsiteY13770" fmla="*/ 1699509 h 6858000"/>
              <a:gd name="connsiteX13771" fmla="*/ 2913121 w 12192000"/>
              <a:gd name="connsiteY13771" fmla="*/ 1704365 h 6858000"/>
              <a:gd name="connsiteX13772" fmla="*/ 2898356 w 12192000"/>
              <a:gd name="connsiteY13772" fmla="*/ 1715697 h 6858000"/>
              <a:gd name="connsiteX13773" fmla="*/ 2885068 w 12192000"/>
              <a:gd name="connsiteY13773" fmla="*/ 1731886 h 6858000"/>
              <a:gd name="connsiteX13774" fmla="*/ 2875470 w 12192000"/>
              <a:gd name="connsiteY13774" fmla="*/ 1733505 h 6858000"/>
              <a:gd name="connsiteX13775" fmla="*/ 2864397 w 12192000"/>
              <a:gd name="connsiteY13775" fmla="*/ 1741194 h 6858000"/>
              <a:gd name="connsiteX13776" fmla="*/ 2858491 w 12192000"/>
              <a:gd name="connsiteY13776" fmla="*/ 1740790 h 6858000"/>
              <a:gd name="connsiteX13777" fmla="*/ 2854800 w 12192000"/>
              <a:gd name="connsiteY13777" fmla="*/ 1743218 h 6858000"/>
              <a:gd name="connsiteX13778" fmla="*/ 2853323 w 12192000"/>
              <a:gd name="connsiteY13778" fmla="*/ 1751312 h 6858000"/>
              <a:gd name="connsiteX13779" fmla="*/ 2848894 w 12192000"/>
              <a:gd name="connsiteY13779" fmla="*/ 1754955 h 6858000"/>
              <a:gd name="connsiteX13780" fmla="*/ 2844464 w 12192000"/>
              <a:gd name="connsiteY13780" fmla="*/ 1750503 h 6858000"/>
              <a:gd name="connsiteX13781" fmla="*/ 2838558 w 12192000"/>
              <a:gd name="connsiteY13781" fmla="*/ 1754145 h 6858000"/>
              <a:gd name="connsiteX13782" fmla="*/ 2831176 w 12192000"/>
              <a:gd name="connsiteY13782" fmla="*/ 1748884 h 6858000"/>
              <a:gd name="connsiteX13783" fmla="*/ 2829699 w 12192000"/>
              <a:gd name="connsiteY13783" fmla="*/ 1738361 h 6858000"/>
              <a:gd name="connsiteX13784" fmla="*/ 2824532 w 12192000"/>
              <a:gd name="connsiteY13784" fmla="*/ 1735528 h 6858000"/>
              <a:gd name="connsiteX13785" fmla="*/ 2820102 w 12192000"/>
              <a:gd name="connsiteY13785" fmla="*/ 1738361 h 6858000"/>
              <a:gd name="connsiteX13786" fmla="*/ 2818626 w 12192000"/>
              <a:gd name="connsiteY13786" fmla="*/ 1729053 h 6858000"/>
              <a:gd name="connsiteX13787" fmla="*/ 2814934 w 12192000"/>
              <a:gd name="connsiteY13787" fmla="*/ 1720554 h 6858000"/>
              <a:gd name="connsiteX13788" fmla="*/ 2815673 w 12192000"/>
              <a:gd name="connsiteY13788" fmla="*/ 1710031 h 6858000"/>
              <a:gd name="connsiteX13789" fmla="*/ 2823055 w 12192000"/>
              <a:gd name="connsiteY13789" fmla="*/ 1695866 h 6858000"/>
              <a:gd name="connsiteX13790" fmla="*/ 2835605 w 12192000"/>
              <a:gd name="connsiteY13790" fmla="*/ 1686558 h 6858000"/>
              <a:gd name="connsiteX13791" fmla="*/ 2837082 w 12192000"/>
              <a:gd name="connsiteY13791" fmla="*/ 1679678 h 6858000"/>
              <a:gd name="connsiteX13792" fmla="*/ 2855538 w 12192000"/>
              <a:gd name="connsiteY13792" fmla="*/ 1669964 h 6858000"/>
              <a:gd name="connsiteX13793" fmla="*/ 2876947 w 12192000"/>
              <a:gd name="connsiteY13793" fmla="*/ 1664703 h 6858000"/>
              <a:gd name="connsiteX13794" fmla="*/ 2893188 w 12192000"/>
              <a:gd name="connsiteY13794" fmla="*/ 1654181 h 6858000"/>
              <a:gd name="connsiteX13795" fmla="*/ 2909430 w 12192000"/>
              <a:gd name="connsiteY13795" fmla="*/ 1650538 h 6858000"/>
              <a:gd name="connsiteX13796" fmla="*/ 2915336 w 12192000"/>
              <a:gd name="connsiteY13796" fmla="*/ 1652966 h 6858000"/>
              <a:gd name="connsiteX13797" fmla="*/ 2917550 w 12192000"/>
              <a:gd name="connsiteY13797" fmla="*/ 1661465 h 6858000"/>
              <a:gd name="connsiteX13798" fmla="*/ 2923456 w 12192000"/>
              <a:gd name="connsiteY13798" fmla="*/ 1665513 h 6858000"/>
              <a:gd name="connsiteX13799" fmla="*/ 2922718 w 12192000"/>
              <a:gd name="connsiteY13799" fmla="*/ 1661465 h 6858000"/>
              <a:gd name="connsiteX13800" fmla="*/ 2923456 w 12192000"/>
              <a:gd name="connsiteY13800" fmla="*/ 1655799 h 6858000"/>
              <a:gd name="connsiteX13801" fmla="*/ 2933792 w 12192000"/>
              <a:gd name="connsiteY13801" fmla="*/ 1654181 h 6858000"/>
              <a:gd name="connsiteX13802" fmla="*/ 2947080 w 12192000"/>
              <a:gd name="connsiteY13802" fmla="*/ 1652562 h 6858000"/>
              <a:gd name="connsiteX13803" fmla="*/ 2958154 w 12192000"/>
              <a:gd name="connsiteY13803" fmla="*/ 1647705 h 6858000"/>
              <a:gd name="connsiteX13804" fmla="*/ 2942651 w 12192000"/>
              <a:gd name="connsiteY13804" fmla="*/ 1648515 h 6858000"/>
              <a:gd name="connsiteX13805" fmla="*/ 2921980 w 12192000"/>
              <a:gd name="connsiteY13805" fmla="*/ 1646896 h 6858000"/>
              <a:gd name="connsiteX13806" fmla="*/ 2914597 w 12192000"/>
              <a:gd name="connsiteY13806" fmla="*/ 1642849 h 6858000"/>
              <a:gd name="connsiteX13807" fmla="*/ 2905738 w 12192000"/>
              <a:gd name="connsiteY13807" fmla="*/ 1642849 h 6858000"/>
              <a:gd name="connsiteX13808" fmla="*/ 2899094 w 12192000"/>
              <a:gd name="connsiteY13808" fmla="*/ 1650134 h 6858000"/>
              <a:gd name="connsiteX13809" fmla="*/ 2887282 w 12192000"/>
              <a:gd name="connsiteY13809" fmla="*/ 1647300 h 6858000"/>
              <a:gd name="connsiteX13810" fmla="*/ 2897618 w 12192000"/>
              <a:gd name="connsiteY13810" fmla="*/ 1635564 h 6858000"/>
              <a:gd name="connsiteX13811" fmla="*/ 2907215 w 12192000"/>
              <a:gd name="connsiteY13811" fmla="*/ 1633945 h 6858000"/>
              <a:gd name="connsiteX13812" fmla="*/ 2917550 w 12192000"/>
              <a:gd name="connsiteY13812" fmla="*/ 1623827 h 6858000"/>
              <a:gd name="connsiteX13813" fmla="*/ 2918288 w 12192000"/>
              <a:gd name="connsiteY13813" fmla="*/ 1618970 h 6858000"/>
              <a:gd name="connsiteX13814" fmla="*/ 2911644 w 12192000"/>
              <a:gd name="connsiteY13814" fmla="*/ 1622208 h 6858000"/>
              <a:gd name="connsiteX13815" fmla="*/ 2910906 w 12192000"/>
              <a:gd name="connsiteY13815" fmla="*/ 1616947 h 6858000"/>
              <a:gd name="connsiteX13816" fmla="*/ 2899832 w 12192000"/>
              <a:gd name="connsiteY13816" fmla="*/ 1630707 h 6858000"/>
              <a:gd name="connsiteX13817" fmla="*/ 2891712 w 12192000"/>
              <a:gd name="connsiteY13817" fmla="*/ 1632731 h 6858000"/>
              <a:gd name="connsiteX13818" fmla="*/ 2881376 w 12192000"/>
              <a:gd name="connsiteY13818" fmla="*/ 1642849 h 6858000"/>
              <a:gd name="connsiteX13819" fmla="*/ 2868826 w 12192000"/>
              <a:gd name="connsiteY13819" fmla="*/ 1643658 h 6858000"/>
              <a:gd name="connsiteX13820" fmla="*/ 2865135 w 12192000"/>
              <a:gd name="connsiteY13820" fmla="*/ 1649324 h 6858000"/>
              <a:gd name="connsiteX13821" fmla="*/ 2842988 w 12192000"/>
              <a:gd name="connsiteY13821" fmla="*/ 1654585 h 6858000"/>
              <a:gd name="connsiteX13822" fmla="*/ 2838558 w 12192000"/>
              <a:gd name="connsiteY13822" fmla="*/ 1652157 h 6858000"/>
              <a:gd name="connsiteX13823" fmla="*/ 2840773 w 12192000"/>
              <a:gd name="connsiteY13823" fmla="*/ 1647705 h 6858000"/>
              <a:gd name="connsiteX13824" fmla="*/ 2837820 w 12192000"/>
              <a:gd name="connsiteY13824" fmla="*/ 1647300 h 6858000"/>
              <a:gd name="connsiteX13825" fmla="*/ 2843726 w 12192000"/>
              <a:gd name="connsiteY13825" fmla="*/ 1637992 h 6858000"/>
              <a:gd name="connsiteX13826" fmla="*/ 2835605 w 12192000"/>
              <a:gd name="connsiteY13826" fmla="*/ 1646896 h 6858000"/>
              <a:gd name="connsiteX13827" fmla="*/ 2830437 w 12192000"/>
              <a:gd name="connsiteY13827" fmla="*/ 1655395 h 6858000"/>
              <a:gd name="connsiteX13828" fmla="*/ 2818626 w 12192000"/>
              <a:gd name="connsiteY13828" fmla="*/ 1657823 h 6858000"/>
              <a:gd name="connsiteX13829" fmla="*/ 2810505 w 12192000"/>
              <a:gd name="connsiteY13829" fmla="*/ 1654585 h 6858000"/>
              <a:gd name="connsiteX13830" fmla="*/ 2806075 w 12192000"/>
              <a:gd name="connsiteY13830" fmla="*/ 1660656 h 6858000"/>
              <a:gd name="connsiteX13831" fmla="*/ 2800169 w 12192000"/>
              <a:gd name="connsiteY13831" fmla="*/ 1659442 h 6858000"/>
              <a:gd name="connsiteX13832" fmla="*/ 2797955 w 12192000"/>
              <a:gd name="connsiteY13832" fmla="*/ 1652562 h 6858000"/>
              <a:gd name="connsiteX13833" fmla="*/ 2786881 w 12192000"/>
              <a:gd name="connsiteY13833" fmla="*/ 1653776 h 6858000"/>
              <a:gd name="connsiteX13834" fmla="*/ 2772116 w 12192000"/>
              <a:gd name="connsiteY13834" fmla="*/ 1650943 h 6858000"/>
              <a:gd name="connsiteX13835" fmla="*/ 2790572 w 12192000"/>
              <a:gd name="connsiteY13835" fmla="*/ 1661061 h 6858000"/>
              <a:gd name="connsiteX13836" fmla="*/ 2787619 w 12192000"/>
              <a:gd name="connsiteY13836" fmla="*/ 1671179 h 6858000"/>
              <a:gd name="connsiteX13837" fmla="*/ 2794264 w 12192000"/>
              <a:gd name="connsiteY13837" fmla="*/ 1678059 h 6858000"/>
              <a:gd name="connsiteX13838" fmla="*/ 2798693 w 12192000"/>
              <a:gd name="connsiteY13838" fmla="*/ 1671988 h 6858000"/>
              <a:gd name="connsiteX13839" fmla="*/ 2808290 w 12192000"/>
              <a:gd name="connsiteY13839" fmla="*/ 1676845 h 6858000"/>
              <a:gd name="connsiteX13840" fmla="*/ 2801646 w 12192000"/>
              <a:gd name="connsiteY13840" fmla="*/ 1684534 h 6858000"/>
              <a:gd name="connsiteX13841" fmla="*/ 2792787 w 12192000"/>
              <a:gd name="connsiteY13841" fmla="*/ 1685748 h 6858000"/>
              <a:gd name="connsiteX13842" fmla="*/ 2789096 w 12192000"/>
              <a:gd name="connsiteY13842" fmla="*/ 1680487 h 6858000"/>
              <a:gd name="connsiteX13843" fmla="*/ 2777284 w 12192000"/>
              <a:gd name="connsiteY13843" fmla="*/ 1686558 h 6858000"/>
              <a:gd name="connsiteX13844" fmla="*/ 2769901 w 12192000"/>
              <a:gd name="connsiteY13844" fmla="*/ 1686153 h 6858000"/>
              <a:gd name="connsiteX13845" fmla="*/ 2760304 w 12192000"/>
              <a:gd name="connsiteY13845" fmla="*/ 1691819 h 6858000"/>
              <a:gd name="connsiteX13846" fmla="*/ 2755137 w 12192000"/>
              <a:gd name="connsiteY13846" fmla="*/ 1694247 h 6858000"/>
              <a:gd name="connsiteX13847" fmla="*/ 2747754 w 12192000"/>
              <a:gd name="connsiteY13847" fmla="*/ 1691414 h 6858000"/>
              <a:gd name="connsiteX13848" fmla="*/ 2739634 w 12192000"/>
              <a:gd name="connsiteY13848" fmla="*/ 1701532 h 6858000"/>
              <a:gd name="connsiteX13849" fmla="*/ 2732251 w 12192000"/>
              <a:gd name="connsiteY13849" fmla="*/ 1701532 h 6858000"/>
              <a:gd name="connsiteX13850" fmla="*/ 2730036 w 12192000"/>
              <a:gd name="connsiteY13850" fmla="*/ 1691414 h 6858000"/>
              <a:gd name="connsiteX13851" fmla="*/ 2718963 w 12192000"/>
              <a:gd name="connsiteY13851" fmla="*/ 1691414 h 6858000"/>
              <a:gd name="connsiteX13852" fmla="*/ 2710104 w 12192000"/>
              <a:gd name="connsiteY13852" fmla="*/ 1699913 h 6858000"/>
              <a:gd name="connsiteX13853" fmla="*/ 2700507 w 12192000"/>
              <a:gd name="connsiteY13853" fmla="*/ 1701127 h 6858000"/>
              <a:gd name="connsiteX13854" fmla="*/ 2698292 w 12192000"/>
              <a:gd name="connsiteY13854" fmla="*/ 1694247 h 6858000"/>
              <a:gd name="connsiteX13855" fmla="*/ 2701245 w 12192000"/>
              <a:gd name="connsiteY13855" fmla="*/ 1684939 h 6858000"/>
              <a:gd name="connsiteX13856" fmla="*/ 2687957 w 12192000"/>
              <a:gd name="connsiteY13856" fmla="*/ 1699913 h 6858000"/>
              <a:gd name="connsiteX13857" fmla="*/ 2679098 w 12192000"/>
              <a:gd name="connsiteY13857" fmla="*/ 1714078 h 6858000"/>
              <a:gd name="connsiteX13858" fmla="*/ 2673192 w 12192000"/>
              <a:gd name="connsiteY13858" fmla="*/ 1717721 h 6858000"/>
              <a:gd name="connsiteX13859" fmla="*/ 2670239 w 12192000"/>
              <a:gd name="connsiteY13859" fmla="*/ 1713674 h 6858000"/>
              <a:gd name="connsiteX13860" fmla="*/ 2664333 w 12192000"/>
              <a:gd name="connsiteY13860" fmla="*/ 1723792 h 6858000"/>
              <a:gd name="connsiteX13861" fmla="*/ 2658427 w 12192000"/>
              <a:gd name="connsiteY13861" fmla="*/ 1723792 h 6858000"/>
              <a:gd name="connsiteX13862" fmla="*/ 2656950 w 12192000"/>
              <a:gd name="connsiteY13862" fmla="*/ 1714078 h 6858000"/>
              <a:gd name="connsiteX13863" fmla="*/ 2651783 w 12192000"/>
              <a:gd name="connsiteY13863" fmla="*/ 1723387 h 6858000"/>
              <a:gd name="connsiteX13864" fmla="*/ 2647353 w 12192000"/>
              <a:gd name="connsiteY13864" fmla="*/ 1729053 h 6858000"/>
              <a:gd name="connsiteX13865" fmla="*/ 2640709 w 12192000"/>
              <a:gd name="connsiteY13865" fmla="*/ 1727029 h 6858000"/>
              <a:gd name="connsiteX13866" fmla="*/ 2639970 w 12192000"/>
              <a:gd name="connsiteY13866" fmla="*/ 1721363 h 6858000"/>
              <a:gd name="connsiteX13867" fmla="*/ 2634065 w 12192000"/>
              <a:gd name="connsiteY13867" fmla="*/ 1729458 h 6858000"/>
              <a:gd name="connsiteX13868" fmla="*/ 2628897 w 12192000"/>
              <a:gd name="connsiteY13868" fmla="*/ 1729458 h 6858000"/>
              <a:gd name="connsiteX13869" fmla="*/ 2622253 w 12192000"/>
              <a:gd name="connsiteY13869" fmla="*/ 1741599 h 6858000"/>
              <a:gd name="connsiteX13870" fmla="*/ 2604535 w 12192000"/>
              <a:gd name="connsiteY13870" fmla="*/ 1754955 h 6858000"/>
              <a:gd name="connsiteX13871" fmla="*/ 2597891 w 12192000"/>
              <a:gd name="connsiteY13871" fmla="*/ 1771143 h 6858000"/>
              <a:gd name="connsiteX13872" fmla="*/ 2591247 w 12192000"/>
              <a:gd name="connsiteY13872" fmla="*/ 1778023 h 6858000"/>
              <a:gd name="connsiteX13873" fmla="*/ 2589770 w 12192000"/>
              <a:gd name="connsiteY13873" fmla="*/ 1784903 h 6858000"/>
              <a:gd name="connsiteX13874" fmla="*/ 2584602 w 12192000"/>
              <a:gd name="connsiteY13874" fmla="*/ 1788546 h 6858000"/>
              <a:gd name="connsiteX13875" fmla="*/ 2583126 w 12192000"/>
              <a:gd name="connsiteY13875" fmla="*/ 1794212 h 6858000"/>
              <a:gd name="connsiteX13876" fmla="*/ 2589770 w 12192000"/>
              <a:gd name="connsiteY13876" fmla="*/ 1794212 h 6858000"/>
              <a:gd name="connsiteX13877" fmla="*/ 2590508 w 12192000"/>
              <a:gd name="connsiteY13877" fmla="*/ 1801092 h 6858000"/>
              <a:gd name="connsiteX13878" fmla="*/ 2572790 w 12192000"/>
              <a:gd name="connsiteY13878" fmla="*/ 1815662 h 6858000"/>
              <a:gd name="connsiteX13879" fmla="*/ 2572790 w 12192000"/>
              <a:gd name="connsiteY13879" fmla="*/ 1819709 h 6858000"/>
              <a:gd name="connsiteX13880" fmla="*/ 2585341 w 12192000"/>
              <a:gd name="connsiteY13880" fmla="*/ 1826589 h 6858000"/>
              <a:gd name="connsiteX13881" fmla="*/ 2591247 w 12192000"/>
              <a:gd name="connsiteY13881" fmla="*/ 1841564 h 6858000"/>
              <a:gd name="connsiteX13882" fmla="*/ 2591985 w 12192000"/>
              <a:gd name="connsiteY13882" fmla="*/ 1849253 h 6858000"/>
              <a:gd name="connsiteX13883" fmla="*/ 2606750 w 12192000"/>
              <a:gd name="connsiteY13883" fmla="*/ 1848848 h 6858000"/>
              <a:gd name="connsiteX13884" fmla="*/ 2610441 w 12192000"/>
              <a:gd name="connsiteY13884" fmla="*/ 1838326 h 6858000"/>
              <a:gd name="connsiteX13885" fmla="*/ 2609703 w 12192000"/>
              <a:gd name="connsiteY13885" fmla="*/ 1830636 h 6858000"/>
              <a:gd name="connsiteX13886" fmla="*/ 2614132 w 12192000"/>
              <a:gd name="connsiteY13886" fmla="*/ 1829017 h 6858000"/>
              <a:gd name="connsiteX13887" fmla="*/ 2618562 w 12192000"/>
              <a:gd name="connsiteY13887" fmla="*/ 1844801 h 6858000"/>
              <a:gd name="connsiteX13888" fmla="*/ 2612656 w 12192000"/>
              <a:gd name="connsiteY13888" fmla="*/ 1854514 h 6858000"/>
              <a:gd name="connsiteX13889" fmla="*/ 2589770 w 12192000"/>
              <a:gd name="connsiteY13889" fmla="*/ 1865037 h 6858000"/>
              <a:gd name="connsiteX13890" fmla="*/ 2583126 w 12192000"/>
              <a:gd name="connsiteY13890" fmla="*/ 1863013 h 6858000"/>
              <a:gd name="connsiteX13891" fmla="*/ 2583864 w 12192000"/>
              <a:gd name="connsiteY13891" fmla="*/ 1856538 h 6858000"/>
              <a:gd name="connsiteX13892" fmla="*/ 2578696 w 12192000"/>
              <a:gd name="connsiteY13892" fmla="*/ 1848039 h 6858000"/>
              <a:gd name="connsiteX13893" fmla="*/ 2569838 w 12192000"/>
              <a:gd name="connsiteY13893" fmla="*/ 1863823 h 6858000"/>
              <a:gd name="connsiteX13894" fmla="*/ 2560979 w 12192000"/>
              <a:gd name="connsiteY13894" fmla="*/ 1872726 h 6858000"/>
              <a:gd name="connsiteX13895" fmla="*/ 2554334 w 12192000"/>
              <a:gd name="connsiteY13895" fmla="*/ 1871512 h 6858000"/>
              <a:gd name="connsiteX13896" fmla="*/ 2555073 w 12192000"/>
              <a:gd name="connsiteY13896" fmla="*/ 1865442 h 6858000"/>
              <a:gd name="connsiteX13897" fmla="*/ 2555073 w 12192000"/>
              <a:gd name="connsiteY13897" fmla="*/ 1856133 h 6858000"/>
              <a:gd name="connsiteX13898" fmla="*/ 2545475 w 12192000"/>
              <a:gd name="connsiteY13898" fmla="*/ 1846420 h 6858000"/>
              <a:gd name="connsiteX13899" fmla="*/ 2545475 w 12192000"/>
              <a:gd name="connsiteY13899" fmla="*/ 1856943 h 6858000"/>
              <a:gd name="connsiteX13900" fmla="*/ 2543999 w 12192000"/>
              <a:gd name="connsiteY13900" fmla="*/ 1869084 h 6858000"/>
              <a:gd name="connsiteX13901" fmla="*/ 2547690 w 12192000"/>
              <a:gd name="connsiteY13901" fmla="*/ 1873536 h 6858000"/>
              <a:gd name="connsiteX13902" fmla="*/ 2541784 w 12192000"/>
              <a:gd name="connsiteY13902" fmla="*/ 1875559 h 6858000"/>
              <a:gd name="connsiteX13903" fmla="*/ 2521852 w 12192000"/>
              <a:gd name="connsiteY13903" fmla="*/ 1876774 h 6858000"/>
              <a:gd name="connsiteX13904" fmla="*/ 2509302 w 12192000"/>
              <a:gd name="connsiteY13904" fmla="*/ 1879607 h 6858000"/>
              <a:gd name="connsiteX13905" fmla="*/ 2499704 w 12192000"/>
              <a:gd name="connsiteY13905" fmla="*/ 1877178 h 6858000"/>
              <a:gd name="connsiteX13906" fmla="*/ 2479772 w 12192000"/>
              <a:gd name="connsiteY13906" fmla="*/ 1878393 h 6858000"/>
              <a:gd name="connsiteX13907" fmla="*/ 2476081 w 12192000"/>
              <a:gd name="connsiteY13907" fmla="*/ 1875559 h 6858000"/>
              <a:gd name="connsiteX13908" fmla="*/ 2470175 w 12192000"/>
              <a:gd name="connsiteY13908" fmla="*/ 1875964 h 6858000"/>
              <a:gd name="connsiteX13909" fmla="*/ 2454671 w 12192000"/>
              <a:gd name="connsiteY13909" fmla="*/ 1886082 h 6858000"/>
              <a:gd name="connsiteX13910" fmla="*/ 2443598 w 12192000"/>
              <a:gd name="connsiteY13910" fmla="*/ 1886487 h 6858000"/>
              <a:gd name="connsiteX13911" fmla="*/ 2428095 w 12192000"/>
              <a:gd name="connsiteY13911" fmla="*/ 1894176 h 6858000"/>
              <a:gd name="connsiteX13912" fmla="*/ 2419236 w 12192000"/>
              <a:gd name="connsiteY13912" fmla="*/ 1896605 h 6858000"/>
              <a:gd name="connsiteX13913" fmla="*/ 2411853 w 12192000"/>
              <a:gd name="connsiteY13913" fmla="*/ 1903080 h 6858000"/>
              <a:gd name="connsiteX13914" fmla="*/ 2411115 w 12192000"/>
              <a:gd name="connsiteY13914" fmla="*/ 1909151 h 6858000"/>
              <a:gd name="connsiteX13915" fmla="*/ 2397827 w 12192000"/>
              <a:gd name="connsiteY13915" fmla="*/ 1916031 h 6858000"/>
              <a:gd name="connsiteX13916" fmla="*/ 2401518 w 12192000"/>
              <a:gd name="connsiteY13916" fmla="*/ 1922102 h 6858000"/>
              <a:gd name="connsiteX13917" fmla="*/ 2408162 w 12192000"/>
              <a:gd name="connsiteY13917" fmla="*/ 1926958 h 6858000"/>
              <a:gd name="connsiteX13918" fmla="*/ 2409639 w 12192000"/>
              <a:gd name="connsiteY13918" fmla="*/ 1932624 h 6858000"/>
              <a:gd name="connsiteX13919" fmla="*/ 2403733 w 12192000"/>
              <a:gd name="connsiteY13919" fmla="*/ 1939100 h 6858000"/>
              <a:gd name="connsiteX13920" fmla="*/ 2404471 w 12192000"/>
              <a:gd name="connsiteY13920" fmla="*/ 1942337 h 6858000"/>
              <a:gd name="connsiteX13921" fmla="*/ 2400041 w 12192000"/>
              <a:gd name="connsiteY13921" fmla="*/ 1950836 h 6858000"/>
              <a:gd name="connsiteX13922" fmla="*/ 2401518 w 12192000"/>
              <a:gd name="connsiteY13922" fmla="*/ 1955288 h 6858000"/>
              <a:gd name="connsiteX13923" fmla="*/ 2397827 w 12192000"/>
              <a:gd name="connsiteY13923" fmla="*/ 1960954 h 6858000"/>
              <a:gd name="connsiteX13924" fmla="*/ 2393397 w 12192000"/>
              <a:gd name="connsiteY13924" fmla="*/ 1970668 h 6858000"/>
              <a:gd name="connsiteX13925" fmla="*/ 2389706 w 12192000"/>
              <a:gd name="connsiteY13925" fmla="*/ 1970668 h 6858000"/>
              <a:gd name="connsiteX13926" fmla="*/ 2384538 w 12192000"/>
              <a:gd name="connsiteY13926" fmla="*/ 1975929 h 6858000"/>
              <a:gd name="connsiteX13927" fmla="*/ 2380109 w 12192000"/>
              <a:gd name="connsiteY13927" fmla="*/ 1989689 h 6858000"/>
              <a:gd name="connsiteX13928" fmla="*/ 2373465 w 12192000"/>
              <a:gd name="connsiteY13928" fmla="*/ 1991713 h 6858000"/>
              <a:gd name="connsiteX13929" fmla="*/ 2369773 w 12192000"/>
              <a:gd name="connsiteY13929" fmla="*/ 1996974 h 6858000"/>
              <a:gd name="connsiteX13930" fmla="*/ 2365344 w 12192000"/>
              <a:gd name="connsiteY13930" fmla="*/ 1996569 h 6858000"/>
              <a:gd name="connsiteX13931" fmla="*/ 2364606 w 12192000"/>
              <a:gd name="connsiteY13931" fmla="*/ 2002640 h 6858000"/>
              <a:gd name="connsiteX13932" fmla="*/ 2356485 w 12192000"/>
              <a:gd name="connsiteY13932" fmla="*/ 2011544 h 6858000"/>
              <a:gd name="connsiteX13933" fmla="*/ 2355747 w 12192000"/>
              <a:gd name="connsiteY13933" fmla="*/ 2009115 h 6858000"/>
              <a:gd name="connsiteX13934" fmla="*/ 2348364 w 12192000"/>
              <a:gd name="connsiteY13934" fmla="*/ 2013972 h 6858000"/>
              <a:gd name="connsiteX13935" fmla="*/ 2353532 w 12192000"/>
              <a:gd name="connsiteY13935" fmla="*/ 2001830 h 6858000"/>
              <a:gd name="connsiteX13936" fmla="*/ 2349103 w 12192000"/>
              <a:gd name="connsiteY13936" fmla="*/ 1997783 h 6858000"/>
              <a:gd name="connsiteX13937" fmla="*/ 2342458 w 12192000"/>
              <a:gd name="connsiteY13937" fmla="*/ 1999402 h 6858000"/>
              <a:gd name="connsiteX13938" fmla="*/ 2330647 w 12192000"/>
              <a:gd name="connsiteY13938" fmla="*/ 1988880 h 6858000"/>
              <a:gd name="connsiteX13939" fmla="*/ 2326955 w 12192000"/>
              <a:gd name="connsiteY13939" fmla="*/ 1981999 h 6858000"/>
              <a:gd name="connsiteX13940" fmla="*/ 2329170 w 12192000"/>
              <a:gd name="connsiteY13940" fmla="*/ 1975119 h 6858000"/>
              <a:gd name="connsiteX13941" fmla="*/ 2345411 w 12192000"/>
              <a:gd name="connsiteY13941" fmla="*/ 1959335 h 6858000"/>
              <a:gd name="connsiteX13942" fmla="*/ 2335076 w 12192000"/>
              <a:gd name="connsiteY13942" fmla="*/ 1964192 h 6858000"/>
              <a:gd name="connsiteX13943" fmla="*/ 2325479 w 12192000"/>
              <a:gd name="connsiteY13943" fmla="*/ 1971882 h 6858000"/>
              <a:gd name="connsiteX13944" fmla="*/ 2321049 w 12192000"/>
              <a:gd name="connsiteY13944" fmla="*/ 1980381 h 6858000"/>
              <a:gd name="connsiteX13945" fmla="*/ 2322526 w 12192000"/>
              <a:gd name="connsiteY13945" fmla="*/ 1989689 h 6858000"/>
              <a:gd name="connsiteX13946" fmla="*/ 2326955 w 12192000"/>
              <a:gd name="connsiteY13946" fmla="*/ 1994141 h 6858000"/>
              <a:gd name="connsiteX13947" fmla="*/ 2328432 w 12192000"/>
              <a:gd name="connsiteY13947" fmla="*/ 2006687 h 6858000"/>
              <a:gd name="connsiteX13948" fmla="*/ 2332861 w 12192000"/>
              <a:gd name="connsiteY13948" fmla="*/ 2011544 h 6858000"/>
              <a:gd name="connsiteX13949" fmla="*/ 2339505 w 12192000"/>
              <a:gd name="connsiteY13949" fmla="*/ 2026923 h 6858000"/>
              <a:gd name="connsiteX13950" fmla="*/ 2338767 w 12192000"/>
              <a:gd name="connsiteY13950" fmla="*/ 2038255 h 6858000"/>
              <a:gd name="connsiteX13951" fmla="*/ 2330647 w 12192000"/>
              <a:gd name="connsiteY13951" fmla="*/ 2055657 h 6858000"/>
              <a:gd name="connsiteX13952" fmla="*/ 2319573 w 12192000"/>
              <a:gd name="connsiteY13952" fmla="*/ 2061728 h 6858000"/>
              <a:gd name="connsiteX13953" fmla="*/ 2311452 w 12192000"/>
              <a:gd name="connsiteY13953" fmla="*/ 2080345 h 6858000"/>
              <a:gd name="connsiteX13954" fmla="*/ 2306284 w 12192000"/>
              <a:gd name="connsiteY13954" fmla="*/ 2089249 h 6858000"/>
              <a:gd name="connsiteX13955" fmla="*/ 2306284 w 12192000"/>
              <a:gd name="connsiteY13955" fmla="*/ 2094915 h 6858000"/>
              <a:gd name="connsiteX13956" fmla="*/ 2303331 w 12192000"/>
              <a:gd name="connsiteY13956" fmla="*/ 2098557 h 6858000"/>
              <a:gd name="connsiteX13957" fmla="*/ 2302593 w 12192000"/>
              <a:gd name="connsiteY13957" fmla="*/ 2094915 h 6858000"/>
              <a:gd name="connsiteX13958" fmla="*/ 2301117 w 12192000"/>
              <a:gd name="connsiteY13958" fmla="*/ 2091272 h 6858000"/>
              <a:gd name="connsiteX13959" fmla="*/ 2291520 w 12192000"/>
              <a:gd name="connsiteY13959" fmla="*/ 2107866 h 6858000"/>
              <a:gd name="connsiteX13960" fmla="*/ 2290043 w 12192000"/>
              <a:gd name="connsiteY13960" fmla="*/ 2112318 h 6858000"/>
              <a:gd name="connsiteX13961" fmla="*/ 2287828 w 12192000"/>
              <a:gd name="connsiteY13961" fmla="*/ 2115960 h 6858000"/>
              <a:gd name="connsiteX13962" fmla="*/ 2286352 w 12192000"/>
              <a:gd name="connsiteY13962" fmla="*/ 2107056 h 6858000"/>
              <a:gd name="connsiteX13963" fmla="*/ 2289305 w 12192000"/>
              <a:gd name="connsiteY13963" fmla="*/ 2096938 h 6858000"/>
              <a:gd name="connsiteX13964" fmla="*/ 2295211 w 12192000"/>
              <a:gd name="connsiteY13964" fmla="*/ 2088035 h 6858000"/>
              <a:gd name="connsiteX13965" fmla="*/ 2293734 w 12192000"/>
              <a:gd name="connsiteY13965" fmla="*/ 2082369 h 6858000"/>
              <a:gd name="connsiteX13966" fmla="*/ 2299640 w 12192000"/>
              <a:gd name="connsiteY13966" fmla="*/ 2075084 h 6858000"/>
              <a:gd name="connsiteX13967" fmla="*/ 2298164 w 12192000"/>
              <a:gd name="connsiteY13967" fmla="*/ 2072655 h 6858000"/>
              <a:gd name="connsiteX13968" fmla="*/ 2306284 w 12192000"/>
              <a:gd name="connsiteY13968" fmla="*/ 2068608 h 6858000"/>
              <a:gd name="connsiteX13969" fmla="*/ 2294473 w 12192000"/>
              <a:gd name="connsiteY13969" fmla="*/ 2068608 h 6858000"/>
              <a:gd name="connsiteX13970" fmla="*/ 2291520 w 12192000"/>
              <a:gd name="connsiteY13970" fmla="*/ 2062133 h 6858000"/>
              <a:gd name="connsiteX13971" fmla="*/ 2294473 w 12192000"/>
              <a:gd name="connsiteY13971" fmla="*/ 2058086 h 6858000"/>
              <a:gd name="connsiteX13972" fmla="*/ 2293734 w 12192000"/>
              <a:gd name="connsiteY13972" fmla="*/ 2056062 h 6858000"/>
              <a:gd name="connsiteX13973" fmla="*/ 2289305 w 12192000"/>
              <a:gd name="connsiteY13973" fmla="*/ 2056062 h 6858000"/>
              <a:gd name="connsiteX13974" fmla="*/ 2287828 w 12192000"/>
              <a:gd name="connsiteY13974" fmla="*/ 2052420 h 6858000"/>
              <a:gd name="connsiteX13975" fmla="*/ 2284875 w 12192000"/>
              <a:gd name="connsiteY13975" fmla="*/ 2056062 h 6858000"/>
              <a:gd name="connsiteX13976" fmla="*/ 2276755 w 12192000"/>
              <a:gd name="connsiteY13976" fmla="*/ 2046754 h 6858000"/>
              <a:gd name="connsiteX13977" fmla="*/ 2276755 w 12192000"/>
              <a:gd name="connsiteY13977" fmla="*/ 2037850 h 6858000"/>
              <a:gd name="connsiteX13978" fmla="*/ 2283399 w 12192000"/>
              <a:gd name="connsiteY13978" fmla="*/ 2028542 h 6858000"/>
              <a:gd name="connsiteX13979" fmla="*/ 2286352 w 12192000"/>
              <a:gd name="connsiteY13979" fmla="*/ 2015186 h 6858000"/>
              <a:gd name="connsiteX13980" fmla="*/ 2278231 w 12192000"/>
              <a:gd name="connsiteY13980" fmla="*/ 2003045 h 6858000"/>
              <a:gd name="connsiteX13981" fmla="*/ 2283399 w 12192000"/>
              <a:gd name="connsiteY13981" fmla="*/ 1993331 h 6858000"/>
              <a:gd name="connsiteX13982" fmla="*/ 2292258 w 12192000"/>
              <a:gd name="connsiteY13982" fmla="*/ 1988880 h 6858000"/>
              <a:gd name="connsiteX13983" fmla="*/ 2289305 w 12192000"/>
              <a:gd name="connsiteY13983" fmla="*/ 1985642 h 6858000"/>
              <a:gd name="connsiteX13984" fmla="*/ 2291520 w 12192000"/>
              <a:gd name="connsiteY13984" fmla="*/ 1977143 h 6858000"/>
              <a:gd name="connsiteX13985" fmla="*/ 2289305 w 12192000"/>
              <a:gd name="connsiteY13985" fmla="*/ 1973500 h 6858000"/>
              <a:gd name="connsiteX13986" fmla="*/ 2289305 w 12192000"/>
              <a:gd name="connsiteY13986" fmla="*/ 1976333 h 6858000"/>
              <a:gd name="connsiteX13987" fmla="*/ 2287090 w 12192000"/>
              <a:gd name="connsiteY13987" fmla="*/ 1984832 h 6858000"/>
              <a:gd name="connsiteX13988" fmla="*/ 2276755 w 12192000"/>
              <a:gd name="connsiteY13988" fmla="*/ 1992117 h 6858000"/>
              <a:gd name="connsiteX13989" fmla="*/ 2270111 w 12192000"/>
              <a:gd name="connsiteY13989" fmla="*/ 1996569 h 6858000"/>
              <a:gd name="connsiteX13990" fmla="*/ 2266419 w 12192000"/>
              <a:gd name="connsiteY13990" fmla="*/ 1996164 h 6858000"/>
              <a:gd name="connsiteX13991" fmla="*/ 2270849 w 12192000"/>
              <a:gd name="connsiteY13991" fmla="*/ 2002640 h 6858000"/>
              <a:gd name="connsiteX13992" fmla="*/ 2269372 w 12192000"/>
              <a:gd name="connsiteY13992" fmla="*/ 2007901 h 6858000"/>
              <a:gd name="connsiteX13993" fmla="*/ 2267896 w 12192000"/>
              <a:gd name="connsiteY13993" fmla="*/ 2021257 h 6858000"/>
              <a:gd name="connsiteX13994" fmla="*/ 2270111 w 12192000"/>
              <a:gd name="connsiteY13994" fmla="*/ 2026518 h 6858000"/>
              <a:gd name="connsiteX13995" fmla="*/ 2268634 w 12192000"/>
              <a:gd name="connsiteY13995" fmla="*/ 2032993 h 6858000"/>
              <a:gd name="connsiteX13996" fmla="*/ 2269372 w 12192000"/>
              <a:gd name="connsiteY13996" fmla="*/ 2041897 h 6858000"/>
              <a:gd name="connsiteX13997" fmla="*/ 2267896 w 12192000"/>
              <a:gd name="connsiteY13997" fmla="*/ 2059705 h 6858000"/>
              <a:gd name="connsiteX13998" fmla="*/ 2264943 w 12192000"/>
              <a:gd name="connsiteY13998" fmla="*/ 2060109 h 6858000"/>
              <a:gd name="connsiteX13999" fmla="*/ 2253131 w 12192000"/>
              <a:gd name="connsiteY13999" fmla="*/ 2047563 h 6858000"/>
              <a:gd name="connsiteX14000" fmla="*/ 2243534 w 12192000"/>
              <a:gd name="connsiteY14000" fmla="*/ 2045944 h 6858000"/>
              <a:gd name="connsiteX14001" fmla="*/ 2237628 w 12192000"/>
              <a:gd name="connsiteY14001" fmla="*/ 2035826 h 6858000"/>
              <a:gd name="connsiteX14002" fmla="*/ 2232460 w 12192000"/>
              <a:gd name="connsiteY14002" fmla="*/ 2035422 h 6858000"/>
              <a:gd name="connsiteX14003" fmla="*/ 2230984 w 12192000"/>
              <a:gd name="connsiteY14003" fmla="*/ 2030970 h 6858000"/>
              <a:gd name="connsiteX14004" fmla="*/ 2235413 w 12192000"/>
              <a:gd name="connsiteY14004" fmla="*/ 2021257 h 6858000"/>
              <a:gd name="connsiteX14005" fmla="*/ 2228031 w 12192000"/>
              <a:gd name="connsiteY14005" fmla="*/ 2030160 h 6858000"/>
              <a:gd name="connsiteX14006" fmla="*/ 2228031 w 12192000"/>
              <a:gd name="connsiteY14006" fmla="*/ 2038255 h 6858000"/>
              <a:gd name="connsiteX14007" fmla="*/ 2235413 w 12192000"/>
              <a:gd name="connsiteY14007" fmla="*/ 2041088 h 6858000"/>
              <a:gd name="connsiteX14008" fmla="*/ 2241319 w 12192000"/>
              <a:gd name="connsiteY14008" fmla="*/ 2049587 h 6858000"/>
              <a:gd name="connsiteX14009" fmla="*/ 2252393 w 12192000"/>
              <a:gd name="connsiteY14009" fmla="*/ 2053634 h 6858000"/>
              <a:gd name="connsiteX14010" fmla="*/ 2263466 w 12192000"/>
              <a:gd name="connsiteY14010" fmla="*/ 2066180 h 6858000"/>
              <a:gd name="connsiteX14011" fmla="*/ 2270849 w 12192000"/>
              <a:gd name="connsiteY14011" fmla="*/ 2070227 h 6858000"/>
              <a:gd name="connsiteX14012" fmla="*/ 2271587 w 12192000"/>
              <a:gd name="connsiteY14012" fmla="*/ 2078321 h 6858000"/>
              <a:gd name="connsiteX14013" fmla="*/ 2269372 w 12192000"/>
              <a:gd name="connsiteY14013" fmla="*/ 2087630 h 6858000"/>
              <a:gd name="connsiteX14014" fmla="*/ 2261990 w 12192000"/>
              <a:gd name="connsiteY14014" fmla="*/ 2087225 h 6858000"/>
              <a:gd name="connsiteX14015" fmla="*/ 2258299 w 12192000"/>
              <a:gd name="connsiteY14015" fmla="*/ 2079131 h 6858000"/>
              <a:gd name="connsiteX14016" fmla="*/ 2253869 w 12192000"/>
              <a:gd name="connsiteY14016" fmla="*/ 2077107 h 6858000"/>
              <a:gd name="connsiteX14017" fmla="*/ 2258299 w 12192000"/>
              <a:gd name="connsiteY14017" fmla="*/ 2088439 h 6858000"/>
              <a:gd name="connsiteX14018" fmla="*/ 2269372 w 12192000"/>
              <a:gd name="connsiteY14018" fmla="*/ 2094915 h 6858000"/>
              <a:gd name="connsiteX14019" fmla="*/ 2271587 w 12192000"/>
              <a:gd name="connsiteY14019" fmla="*/ 2100985 h 6858000"/>
              <a:gd name="connsiteX14020" fmla="*/ 2268634 w 12192000"/>
              <a:gd name="connsiteY14020" fmla="*/ 2103818 h 6858000"/>
              <a:gd name="connsiteX14021" fmla="*/ 2267896 w 12192000"/>
              <a:gd name="connsiteY14021" fmla="*/ 2107866 h 6858000"/>
              <a:gd name="connsiteX14022" fmla="*/ 2257560 w 12192000"/>
              <a:gd name="connsiteY14022" fmla="*/ 2105842 h 6858000"/>
              <a:gd name="connsiteX14023" fmla="*/ 2270111 w 12192000"/>
              <a:gd name="connsiteY14023" fmla="*/ 2115960 h 6858000"/>
              <a:gd name="connsiteX14024" fmla="*/ 2266419 w 12192000"/>
              <a:gd name="connsiteY14024" fmla="*/ 2122031 h 6858000"/>
              <a:gd name="connsiteX14025" fmla="*/ 2259775 w 12192000"/>
              <a:gd name="connsiteY14025" fmla="*/ 2119602 h 6858000"/>
              <a:gd name="connsiteX14026" fmla="*/ 2255346 w 12192000"/>
              <a:gd name="connsiteY14026" fmla="*/ 2111508 h 6858000"/>
              <a:gd name="connsiteX14027" fmla="*/ 2242795 w 12192000"/>
              <a:gd name="connsiteY14027" fmla="*/ 2111103 h 6858000"/>
              <a:gd name="connsiteX14028" fmla="*/ 2234675 w 12192000"/>
              <a:gd name="connsiteY14028" fmla="*/ 2107461 h 6858000"/>
              <a:gd name="connsiteX14029" fmla="*/ 2241319 w 12192000"/>
              <a:gd name="connsiteY14029" fmla="*/ 2114746 h 6858000"/>
              <a:gd name="connsiteX14030" fmla="*/ 2249440 w 12192000"/>
              <a:gd name="connsiteY14030" fmla="*/ 2117579 h 6858000"/>
              <a:gd name="connsiteX14031" fmla="*/ 2255346 w 12192000"/>
              <a:gd name="connsiteY14031" fmla="*/ 2117579 h 6858000"/>
              <a:gd name="connsiteX14032" fmla="*/ 2259037 w 12192000"/>
              <a:gd name="connsiteY14032" fmla="*/ 2128911 h 6858000"/>
              <a:gd name="connsiteX14033" fmla="*/ 2267896 w 12192000"/>
              <a:gd name="connsiteY14033" fmla="*/ 2130935 h 6858000"/>
              <a:gd name="connsiteX14034" fmla="*/ 2274540 w 12192000"/>
              <a:gd name="connsiteY14034" fmla="*/ 2129315 h 6858000"/>
              <a:gd name="connsiteX14035" fmla="*/ 2279708 w 12192000"/>
              <a:gd name="connsiteY14035" fmla="*/ 2132958 h 6858000"/>
              <a:gd name="connsiteX14036" fmla="*/ 2281922 w 12192000"/>
              <a:gd name="connsiteY14036" fmla="*/ 2141457 h 6858000"/>
              <a:gd name="connsiteX14037" fmla="*/ 2278231 w 12192000"/>
              <a:gd name="connsiteY14037" fmla="*/ 2150361 h 6858000"/>
              <a:gd name="connsiteX14038" fmla="*/ 2273063 w 12192000"/>
              <a:gd name="connsiteY14038" fmla="*/ 2147932 h 6858000"/>
              <a:gd name="connsiteX14039" fmla="*/ 2272325 w 12192000"/>
              <a:gd name="connsiteY14039" fmla="*/ 2152384 h 6858000"/>
              <a:gd name="connsiteX14040" fmla="*/ 2276755 w 12192000"/>
              <a:gd name="connsiteY14040" fmla="*/ 2156431 h 6858000"/>
              <a:gd name="connsiteX14041" fmla="*/ 2278231 w 12192000"/>
              <a:gd name="connsiteY14041" fmla="*/ 2166144 h 6858000"/>
              <a:gd name="connsiteX14042" fmla="*/ 2275278 w 12192000"/>
              <a:gd name="connsiteY14042" fmla="*/ 2171001 h 6858000"/>
              <a:gd name="connsiteX14043" fmla="*/ 2268634 w 12192000"/>
              <a:gd name="connsiteY14043" fmla="*/ 2171001 h 6858000"/>
              <a:gd name="connsiteX14044" fmla="*/ 2266419 w 12192000"/>
              <a:gd name="connsiteY14044" fmla="*/ 2173429 h 6858000"/>
              <a:gd name="connsiteX14045" fmla="*/ 2253131 w 12192000"/>
              <a:gd name="connsiteY14045" fmla="*/ 2176667 h 6858000"/>
              <a:gd name="connsiteX14046" fmla="*/ 2248701 w 12192000"/>
              <a:gd name="connsiteY14046" fmla="*/ 2181119 h 6858000"/>
              <a:gd name="connsiteX14047" fmla="*/ 2242057 w 12192000"/>
              <a:gd name="connsiteY14047" fmla="*/ 2179096 h 6858000"/>
              <a:gd name="connsiteX14048" fmla="*/ 2236890 w 12192000"/>
              <a:gd name="connsiteY14048" fmla="*/ 2169382 h 6858000"/>
              <a:gd name="connsiteX14049" fmla="*/ 2233937 w 12192000"/>
              <a:gd name="connsiteY14049" fmla="*/ 2171406 h 6858000"/>
              <a:gd name="connsiteX14050" fmla="*/ 2233198 w 12192000"/>
              <a:gd name="connsiteY14050" fmla="*/ 2185166 h 6858000"/>
              <a:gd name="connsiteX14051" fmla="*/ 2231722 w 12192000"/>
              <a:gd name="connsiteY14051" fmla="*/ 2190428 h 6858000"/>
              <a:gd name="connsiteX14052" fmla="*/ 2241319 w 12192000"/>
              <a:gd name="connsiteY14052" fmla="*/ 2187999 h 6858000"/>
              <a:gd name="connsiteX14053" fmla="*/ 2261252 w 12192000"/>
              <a:gd name="connsiteY14053" fmla="*/ 2185166 h 6858000"/>
              <a:gd name="connsiteX14054" fmla="*/ 2265681 w 12192000"/>
              <a:gd name="connsiteY14054" fmla="*/ 2186785 h 6858000"/>
              <a:gd name="connsiteX14055" fmla="*/ 2267158 w 12192000"/>
              <a:gd name="connsiteY14055" fmla="*/ 2200141 h 6858000"/>
              <a:gd name="connsiteX14056" fmla="*/ 2271587 w 12192000"/>
              <a:gd name="connsiteY14056" fmla="*/ 2202164 h 6858000"/>
              <a:gd name="connsiteX14057" fmla="*/ 2272325 w 12192000"/>
              <a:gd name="connsiteY14057" fmla="*/ 2196498 h 6858000"/>
              <a:gd name="connsiteX14058" fmla="*/ 2277493 w 12192000"/>
              <a:gd name="connsiteY14058" fmla="*/ 2187190 h 6858000"/>
              <a:gd name="connsiteX14059" fmla="*/ 2280446 w 12192000"/>
              <a:gd name="connsiteY14059" fmla="*/ 2186785 h 6858000"/>
              <a:gd name="connsiteX14060" fmla="*/ 2284137 w 12192000"/>
              <a:gd name="connsiteY14060" fmla="*/ 2194475 h 6858000"/>
              <a:gd name="connsiteX14061" fmla="*/ 2281922 w 12192000"/>
              <a:gd name="connsiteY14061" fmla="*/ 2204188 h 6858000"/>
              <a:gd name="connsiteX14062" fmla="*/ 2278231 w 12192000"/>
              <a:gd name="connsiteY14062" fmla="*/ 2204593 h 6858000"/>
              <a:gd name="connsiteX14063" fmla="*/ 2267896 w 12192000"/>
              <a:gd name="connsiteY14063" fmla="*/ 2212687 h 6858000"/>
              <a:gd name="connsiteX14064" fmla="*/ 2264205 w 12192000"/>
              <a:gd name="connsiteY14064" fmla="*/ 2219567 h 6858000"/>
              <a:gd name="connsiteX14065" fmla="*/ 2259775 w 12192000"/>
              <a:gd name="connsiteY14065" fmla="*/ 2222400 h 6858000"/>
              <a:gd name="connsiteX14066" fmla="*/ 2253131 w 12192000"/>
              <a:gd name="connsiteY14066" fmla="*/ 2218757 h 6858000"/>
              <a:gd name="connsiteX14067" fmla="*/ 2246487 w 12192000"/>
              <a:gd name="connsiteY14067" fmla="*/ 2219567 h 6858000"/>
              <a:gd name="connsiteX14068" fmla="*/ 2242795 w 12192000"/>
              <a:gd name="connsiteY14068" fmla="*/ 2209449 h 6858000"/>
              <a:gd name="connsiteX14069" fmla="*/ 2241319 w 12192000"/>
              <a:gd name="connsiteY14069" fmla="*/ 2215925 h 6858000"/>
              <a:gd name="connsiteX14070" fmla="*/ 2234675 w 12192000"/>
              <a:gd name="connsiteY14070" fmla="*/ 2218757 h 6858000"/>
              <a:gd name="connsiteX14071" fmla="*/ 2228031 w 12192000"/>
              <a:gd name="connsiteY14071" fmla="*/ 2215520 h 6858000"/>
              <a:gd name="connsiteX14072" fmla="*/ 2220648 w 12192000"/>
              <a:gd name="connsiteY14072" fmla="*/ 2215115 h 6858000"/>
              <a:gd name="connsiteX14073" fmla="*/ 2226554 w 12192000"/>
              <a:gd name="connsiteY14073" fmla="*/ 2221186 h 6858000"/>
              <a:gd name="connsiteX14074" fmla="*/ 2238366 w 12192000"/>
              <a:gd name="connsiteY14074" fmla="*/ 2223209 h 6858000"/>
              <a:gd name="connsiteX14075" fmla="*/ 2241319 w 12192000"/>
              <a:gd name="connsiteY14075" fmla="*/ 2227661 h 6858000"/>
              <a:gd name="connsiteX14076" fmla="*/ 2236151 w 12192000"/>
              <a:gd name="connsiteY14076" fmla="*/ 2231709 h 6858000"/>
              <a:gd name="connsiteX14077" fmla="*/ 2238366 w 12192000"/>
              <a:gd name="connsiteY14077" fmla="*/ 2234946 h 6858000"/>
              <a:gd name="connsiteX14078" fmla="*/ 2225078 w 12192000"/>
              <a:gd name="connsiteY14078" fmla="*/ 2240612 h 6858000"/>
              <a:gd name="connsiteX14079" fmla="*/ 2216219 w 12192000"/>
              <a:gd name="connsiteY14079" fmla="*/ 2236970 h 6858000"/>
              <a:gd name="connsiteX14080" fmla="*/ 2223601 w 12192000"/>
              <a:gd name="connsiteY14080" fmla="*/ 2243850 h 6858000"/>
              <a:gd name="connsiteX14081" fmla="*/ 2236151 w 12192000"/>
              <a:gd name="connsiteY14081" fmla="*/ 2244659 h 6858000"/>
              <a:gd name="connsiteX14082" fmla="*/ 2245748 w 12192000"/>
              <a:gd name="connsiteY14082" fmla="*/ 2236970 h 6858000"/>
              <a:gd name="connsiteX14083" fmla="*/ 2247225 w 12192000"/>
              <a:gd name="connsiteY14083" fmla="*/ 2240612 h 6858000"/>
              <a:gd name="connsiteX14084" fmla="*/ 2250916 w 12192000"/>
              <a:gd name="connsiteY14084" fmla="*/ 2241826 h 6858000"/>
              <a:gd name="connsiteX14085" fmla="*/ 2242057 w 12192000"/>
              <a:gd name="connsiteY14085" fmla="*/ 2251539 h 6858000"/>
              <a:gd name="connsiteX14086" fmla="*/ 2233198 w 12192000"/>
              <a:gd name="connsiteY14086" fmla="*/ 2251944 h 6858000"/>
              <a:gd name="connsiteX14087" fmla="*/ 2232460 w 12192000"/>
              <a:gd name="connsiteY14087" fmla="*/ 2249111 h 6858000"/>
              <a:gd name="connsiteX14088" fmla="*/ 2225816 w 12192000"/>
              <a:gd name="connsiteY14088" fmla="*/ 2249921 h 6858000"/>
              <a:gd name="connsiteX14089" fmla="*/ 2222863 w 12192000"/>
              <a:gd name="connsiteY14089" fmla="*/ 2251944 h 6858000"/>
              <a:gd name="connsiteX14090" fmla="*/ 2210313 w 12192000"/>
              <a:gd name="connsiteY14090" fmla="*/ 2253158 h 6858000"/>
              <a:gd name="connsiteX14091" fmla="*/ 2187427 w 12192000"/>
              <a:gd name="connsiteY14091" fmla="*/ 2266109 h 6858000"/>
              <a:gd name="connsiteX14092" fmla="*/ 2162327 w 12192000"/>
              <a:gd name="connsiteY14092" fmla="*/ 2284726 h 6858000"/>
              <a:gd name="connsiteX14093" fmla="*/ 2154206 w 12192000"/>
              <a:gd name="connsiteY14093" fmla="*/ 2298891 h 6858000"/>
              <a:gd name="connsiteX14094" fmla="*/ 2149777 w 12192000"/>
              <a:gd name="connsiteY14094" fmla="*/ 2299700 h 6858000"/>
              <a:gd name="connsiteX14095" fmla="*/ 2144609 w 12192000"/>
              <a:gd name="connsiteY14095" fmla="*/ 2296868 h 6858000"/>
              <a:gd name="connsiteX14096" fmla="*/ 2130582 w 12192000"/>
              <a:gd name="connsiteY14096" fmla="*/ 2298486 h 6858000"/>
              <a:gd name="connsiteX14097" fmla="*/ 2120247 w 12192000"/>
              <a:gd name="connsiteY14097" fmla="*/ 2306176 h 6858000"/>
              <a:gd name="connsiteX14098" fmla="*/ 2101791 w 12192000"/>
              <a:gd name="connsiteY14098" fmla="*/ 2329245 h 6858000"/>
              <a:gd name="connsiteX14099" fmla="*/ 2101791 w 12192000"/>
              <a:gd name="connsiteY14099" fmla="*/ 2334506 h 6858000"/>
              <a:gd name="connsiteX14100" fmla="*/ 2093670 w 12192000"/>
              <a:gd name="connsiteY14100" fmla="*/ 2340981 h 6858000"/>
              <a:gd name="connsiteX14101" fmla="*/ 2089241 w 12192000"/>
              <a:gd name="connsiteY14101" fmla="*/ 2340577 h 6858000"/>
              <a:gd name="connsiteX14102" fmla="*/ 2088503 w 12192000"/>
              <a:gd name="connsiteY14102" fmla="*/ 2346243 h 6858000"/>
              <a:gd name="connsiteX14103" fmla="*/ 2079644 w 12192000"/>
              <a:gd name="connsiteY14103" fmla="*/ 2355551 h 6858000"/>
              <a:gd name="connsiteX14104" fmla="*/ 2073738 w 12192000"/>
              <a:gd name="connsiteY14104" fmla="*/ 2353123 h 6858000"/>
              <a:gd name="connsiteX14105" fmla="*/ 2068570 w 12192000"/>
              <a:gd name="connsiteY14105" fmla="*/ 2354337 h 6858000"/>
              <a:gd name="connsiteX14106" fmla="*/ 2065617 w 12192000"/>
              <a:gd name="connsiteY14106" fmla="*/ 2358789 h 6858000"/>
              <a:gd name="connsiteX14107" fmla="*/ 2055282 w 12192000"/>
              <a:gd name="connsiteY14107" fmla="*/ 2357575 h 6858000"/>
              <a:gd name="connsiteX14108" fmla="*/ 2050114 w 12192000"/>
              <a:gd name="connsiteY14108" fmla="*/ 2364455 h 6858000"/>
              <a:gd name="connsiteX14109" fmla="*/ 2035349 w 12192000"/>
              <a:gd name="connsiteY14109" fmla="*/ 2366074 h 6858000"/>
              <a:gd name="connsiteX14110" fmla="*/ 2032396 w 12192000"/>
              <a:gd name="connsiteY14110" fmla="*/ 2370930 h 6858000"/>
              <a:gd name="connsiteX14111" fmla="*/ 2022799 w 12192000"/>
              <a:gd name="connsiteY14111" fmla="*/ 2370121 h 6858000"/>
              <a:gd name="connsiteX14112" fmla="*/ 2021322 w 12192000"/>
              <a:gd name="connsiteY14112" fmla="*/ 2375787 h 6858000"/>
              <a:gd name="connsiteX14113" fmla="*/ 2009510 w 12192000"/>
              <a:gd name="connsiteY14113" fmla="*/ 2375787 h 6858000"/>
              <a:gd name="connsiteX14114" fmla="*/ 2006557 w 12192000"/>
              <a:gd name="connsiteY14114" fmla="*/ 2378215 h 6858000"/>
              <a:gd name="connsiteX14115" fmla="*/ 2010249 w 12192000"/>
              <a:gd name="connsiteY14115" fmla="*/ 2380643 h 6858000"/>
              <a:gd name="connsiteX14116" fmla="*/ 2008772 w 12192000"/>
              <a:gd name="connsiteY14116" fmla="*/ 2388333 h 6858000"/>
              <a:gd name="connsiteX14117" fmla="*/ 2002128 w 12192000"/>
              <a:gd name="connsiteY14117" fmla="*/ 2397237 h 6858000"/>
              <a:gd name="connsiteX14118" fmla="*/ 1997699 w 12192000"/>
              <a:gd name="connsiteY14118" fmla="*/ 2397641 h 6858000"/>
              <a:gd name="connsiteX14119" fmla="*/ 1993269 w 12192000"/>
              <a:gd name="connsiteY14119" fmla="*/ 2403307 h 6858000"/>
              <a:gd name="connsiteX14120" fmla="*/ 1985148 w 12192000"/>
              <a:gd name="connsiteY14120" fmla="*/ 2405331 h 6858000"/>
              <a:gd name="connsiteX14121" fmla="*/ 1976289 w 12192000"/>
              <a:gd name="connsiteY14121" fmla="*/ 2418282 h 6858000"/>
              <a:gd name="connsiteX14122" fmla="*/ 1969645 w 12192000"/>
              <a:gd name="connsiteY14122" fmla="*/ 2431637 h 6858000"/>
              <a:gd name="connsiteX14123" fmla="*/ 1969645 w 12192000"/>
              <a:gd name="connsiteY14123" fmla="*/ 2447017 h 6858000"/>
              <a:gd name="connsiteX14124" fmla="*/ 1966692 w 12192000"/>
              <a:gd name="connsiteY14124" fmla="*/ 2475751 h 6858000"/>
              <a:gd name="connsiteX14125" fmla="*/ 1968169 w 12192000"/>
              <a:gd name="connsiteY14125" fmla="*/ 2488297 h 6858000"/>
              <a:gd name="connsiteX14126" fmla="*/ 1965216 w 12192000"/>
              <a:gd name="connsiteY14126" fmla="*/ 2508533 h 6858000"/>
              <a:gd name="connsiteX14127" fmla="*/ 1971122 w 12192000"/>
              <a:gd name="connsiteY14127" fmla="*/ 2521079 h 6858000"/>
              <a:gd name="connsiteX14128" fmla="*/ 1973336 w 12192000"/>
              <a:gd name="connsiteY14128" fmla="*/ 2540910 h 6858000"/>
              <a:gd name="connsiteX14129" fmla="*/ 1977027 w 12192000"/>
              <a:gd name="connsiteY14129" fmla="*/ 2549005 h 6858000"/>
              <a:gd name="connsiteX14130" fmla="*/ 1982195 w 12192000"/>
              <a:gd name="connsiteY14130" fmla="*/ 2571264 h 6858000"/>
              <a:gd name="connsiteX14131" fmla="*/ 1988840 w 12192000"/>
              <a:gd name="connsiteY14131" fmla="*/ 2579358 h 6858000"/>
              <a:gd name="connsiteX14132" fmla="*/ 1992531 w 12192000"/>
              <a:gd name="connsiteY14132" fmla="*/ 2587452 h 6858000"/>
              <a:gd name="connsiteX14133" fmla="*/ 1988101 w 12192000"/>
              <a:gd name="connsiteY14133" fmla="*/ 2597975 h 6858000"/>
              <a:gd name="connsiteX14134" fmla="*/ 1986625 w 12192000"/>
              <a:gd name="connsiteY14134" fmla="*/ 2612140 h 6858000"/>
              <a:gd name="connsiteX14135" fmla="*/ 1990316 w 12192000"/>
              <a:gd name="connsiteY14135" fmla="*/ 2616592 h 6858000"/>
              <a:gd name="connsiteX14136" fmla="*/ 1995484 w 12192000"/>
              <a:gd name="connsiteY14136" fmla="*/ 2646136 h 6858000"/>
              <a:gd name="connsiteX14137" fmla="*/ 2005819 w 12192000"/>
              <a:gd name="connsiteY14137" fmla="*/ 2652207 h 6858000"/>
              <a:gd name="connsiteX14138" fmla="*/ 2008772 w 12192000"/>
              <a:gd name="connsiteY14138" fmla="*/ 2665562 h 6858000"/>
              <a:gd name="connsiteX14139" fmla="*/ 2002866 w 12192000"/>
              <a:gd name="connsiteY14139" fmla="*/ 2670824 h 6858000"/>
              <a:gd name="connsiteX14140" fmla="*/ 2005819 w 12192000"/>
              <a:gd name="connsiteY14140" fmla="*/ 2674061 h 6858000"/>
              <a:gd name="connsiteX14141" fmla="*/ 2003604 w 12192000"/>
              <a:gd name="connsiteY14141" fmla="*/ 2690655 h 6858000"/>
              <a:gd name="connsiteX14142" fmla="*/ 2001390 w 12192000"/>
              <a:gd name="connsiteY14142" fmla="*/ 2694702 h 6858000"/>
              <a:gd name="connsiteX14143" fmla="*/ 2002128 w 12192000"/>
              <a:gd name="connsiteY14143" fmla="*/ 2702796 h 6858000"/>
              <a:gd name="connsiteX14144" fmla="*/ 1994007 w 12192000"/>
              <a:gd name="connsiteY14144" fmla="*/ 2718985 h 6858000"/>
              <a:gd name="connsiteX14145" fmla="*/ 1989578 w 12192000"/>
              <a:gd name="connsiteY14145" fmla="*/ 2729912 h 6858000"/>
              <a:gd name="connsiteX14146" fmla="*/ 1982934 w 12192000"/>
              <a:gd name="connsiteY14146" fmla="*/ 2738411 h 6858000"/>
              <a:gd name="connsiteX14147" fmla="*/ 1981457 w 12192000"/>
              <a:gd name="connsiteY14147" fmla="*/ 2749743 h 6858000"/>
              <a:gd name="connsiteX14148" fmla="*/ 1973336 w 12192000"/>
              <a:gd name="connsiteY14148" fmla="*/ 2752576 h 6858000"/>
              <a:gd name="connsiteX14149" fmla="*/ 1964478 w 12192000"/>
              <a:gd name="connsiteY14149" fmla="*/ 2755409 h 6858000"/>
              <a:gd name="connsiteX14150" fmla="*/ 1954880 w 12192000"/>
              <a:gd name="connsiteY14150" fmla="*/ 2752981 h 6858000"/>
              <a:gd name="connsiteX14151" fmla="*/ 1950451 w 12192000"/>
              <a:gd name="connsiteY14151" fmla="*/ 2747315 h 6858000"/>
              <a:gd name="connsiteX14152" fmla="*/ 1939377 w 12192000"/>
              <a:gd name="connsiteY14152" fmla="*/ 2744886 h 6858000"/>
              <a:gd name="connsiteX14153" fmla="*/ 1945283 w 12192000"/>
              <a:gd name="connsiteY14153" fmla="*/ 2742458 h 6858000"/>
              <a:gd name="connsiteX14154" fmla="*/ 1933471 w 12192000"/>
              <a:gd name="connsiteY14154" fmla="*/ 2733554 h 6858000"/>
              <a:gd name="connsiteX14155" fmla="*/ 1934948 w 12192000"/>
              <a:gd name="connsiteY14155" fmla="*/ 2725865 h 6858000"/>
              <a:gd name="connsiteX14156" fmla="*/ 1931257 w 12192000"/>
              <a:gd name="connsiteY14156" fmla="*/ 2719389 h 6858000"/>
              <a:gd name="connsiteX14157" fmla="*/ 1922398 w 12192000"/>
              <a:gd name="connsiteY14157" fmla="*/ 2719389 h 6858000"/>
              <a:gd name="connsiteX14158" fmla="*/ 1918706 w 12192000"/>
              <a:gd name="connsiteY14158" fmla="*/ 2716152 h 6858000"/>
              <a:gd name="connsiteX14159" fmla="*/ 1919445 w 12192000"/>
              <a:gd name="connsiteY14159" fmla="*/ 2704010 h 6858000"/>
              <a:gd name="connsiteX14160" fmla="*/ 1917968 w 12192000"/>
              <a:gd name="connsiteY14160" fmla="*/ 2694702 h 6858000"/>
              <a:gd name="connsiteX14161" fmla="*/ 1905418 w 12192000"/>
              <a:gd name="connsiteY14161" fmla="*/ 2685798 h 6858000"/>
              <a:gd name="connsiteX14162" fmla="*/ 1904680 w 12192000"/>
              <a:gd name="connsiteY14162" fmla="*/ 2680537 h 6858000"/>
              <a:gd name="connsiteX14163" fmla="*/ 1909109 w 12192000"/>
              <a:gd name="connsiteY14163" fmla="*/ 2676085 h 6858000"/>
              <a:gd name="connsiteX14164" fmla="*/ 1910586 w 12192000"/>
              <a:gd name="connsiteY14164" fmla="*/ 2668395 h 6858000"/>
              <a:gd name="connsiteX14165" fmla="*/ 1917968 w 12192000"/>
              <a:gd name="connsiteY14165" fmla="*/ 2661920 h 6858000"/>
              <a:gd name="connsiteX14166" fmla="*/ 1908371 w 12192000"/>
              <a:gd name="connsiteY14166" fmla="*/ 2664348 h 6858000"/>
              <a:gd name="connsiteX14167" fmla="*/ 1904680 w 12192000"/>
              <a:gd name="connsiteY14167" fmla="*/ 2661515 h 6858000"/>
              <a:gd name="connsiteX14168" fmla="*/ 1904680 w 12192000"/>
              <a:gd name="connsiteY14168" fmla="*/ 2665562 h 6858000"/>
              <a:gd name="connsiteX14169" fmla="*/ 1901727 w 12192000"/>
              <a:gd name="connsiteY14169" fmla="*/ 2669610 h 6858000"/>
              <a:gd name="connsiteX14170" fmla="*/ 1898774 w 12192000"/>
              <a:gd name="connsiteY14170" fmla="*/ 2661111 h 6858000"/>
              <a:gd name="connsiteX14171" fmla="*/ 1895083 w 12192000"/>
              <a:gd name="connsiteY14171" fmla="*/ 2661920 h 6858000"/>
              <a:gd name="connsiteX14172" fmla="*/ 1892868 w 12192000"/>
              <a:gd name="connsiteY14172" fmla="*/ 2657468 h 6858000"/>
              <a:gd name="connsiteX14173" fmla="*/ 1886962 w 12192000"/>
              <a:gd name="connsiteY14173" fmla="*/ 2650993 h 6858000"/>
              <a:gd name="connsiteX14174" fmla="*/ 1886224 w 12192000"/>
              <a:gd name="connsiteY14174" fmla="*/ 2642089 h 6858000"/>
              <a:gd name="connsiteX14175" fmla="*/ 1883271 w 12192000"/>
              <a:gd name="connsiteY14175" fmla="*/ 2636423 h 6858000"/>
              <a:gd name="connsiteX14176" fmla="*/ 1895821 w 12192000"/>
              <a:gd name="connsiteY14176" fmla="*/ 2620234 h 6858000"/>
              <a:gd name="connsiteX14177" fmla="*/ 1895083 w 12192000"/>
              <a:gd name="connsiteY14177" fmla="*/ 2611735 h 6858000"/>
              <a:gd name="connsiteX14178" fmla="*/ 1887700 w 12192000"/>
              <a:gd name="connsiteY14178" fmla="*/ 2608902 h 6858000"/>
              <a:gd name="connsiteX14179" fmla="*/ 1884009 w 12192000"/>
              <a:gd name="connsiteY14179" fmla="*/ 2611735 h 6858000"/>
              <a:gd name="connsiteX14180" fmla="*/ 1886224 w 12192000"/>
              <a:gd name="connsiteY14180" fmla="*/ 2615782 h 6858000"/>
              <a:gd name="connsiteX14181" fmla="*/ 1880318 w 12192000"/>
              <a:gd name="connsiteY14181" fmla="*/ 2623067 h 6858000"/>
              <a:gd name="connsiteX14182" fmla="*/ 1877365 w 12192000"/>
              <a:gd name="connsiteY14182" fmla="*/ 2625496 h 6858000"/>
              <a:gd name="connsiteX14183" fmla="*/ 1871459 w 12192000"/>
              <a:gd name="connsiteY14183" fmla="*/ 2616187 h 6858000"/>
              <a:gd name="connsiteX14184" fmla="*/ 1872197 w 12192000"/>
              <a:gd name="connsiteY14184" fmla="*/ 2609307 h 6858000"/>
              <a:gd name="connsiteX14185" fmla="*/ 1881794 w 12192000"/>
              <a:gd name="connsiteY14185" fmla="*/ 2592714 h 6858000"/>
              <a:gd name="connsiteX14186" fmla="*/ 1888438 w 12192000"/>
              <a:gd name="connsiteY14186" fmla="*/ 2571264 h 6858000"/>
              <a:gd name="connsiteX14187" fmla="*/ 1889176 w 12192000"/>
              <a:gd name="connsiteY14187" fmla="*/ 2560337 h 6858000"/>
              <a:gd name="connsiteX14188" fmla="*/ 1882532 w 12192000"/>
              <a:gd name="connsiteY14188" fmla="*/ 2549005 h 6858000"/>
              <a:gd name="connsiteX14189" fmla="*/ 1875150 w 12192000"/>
              <a:gd name="connsiteY14189" fmla="*/ 2547790 h 6858000"/>
              <a:gd name="connsiteX14190" fmla="*/ 1870721 w 12192000"/>
              <a:gd name="connsiteY14190" fmla="*/ 2541315 h 6858000"/>
              <a:gd name="connsiteX14191" fmla="*/ 1871459 w 12192000"/>
              <a:gd name="connsiteY14191" fmla="*/ 2538077 h 6858000"/>
              <a:gd name="connsiteX14192" fmla="*/ 1867029 w 12192000"/>
              <a:gd name="connsiteY14192" fmla="*/ 2538077 h 6858000"/>
              <a:gd name="connsiteX14193" fmla="*/ 1859647 w 12192000"/>
              <a:gd name="connsiteY14193" fmla="*/ 2533221 h 6858000"/>
              <a:gd name="connsiteX14194" fmla="*/ 1858170 w 12192000"/>
              <a:gd name="connsiteY14194" fmla="*/ 2523508 h 6858000"/>
              <a:gd name="connsiteX14195" fmla="*/ 1855217 w 12192000"/>
              <a:gd name="connsiteY14195" fmla="*/ 2522698 h 6858000"/>
              <a:gd name="connsiteX14196" fmla="*/ 1850050 w 12192000"/>
              <a:gd name="connsiteY14196" fmla="*/ 2517842 h 6858000"/>
              <a:gd name="connsiteX14197" fmla="*/ 1844882 w 12192000"/>
              <a:gd name="connsiteY14197" fmla="*/ 2501653 h 6858000"/>
              <a:gd name="connsiteX14198" fmla="*/ 1833808 w 12192000"/>
              <a:gd name="connsiteY14198" fmla="*/ 2498011 h 6858000"/>
              <a:gd name="connsiteX14199" fmla="*/ 1827164 w 12192000"/>
              <a:gd name="connsiteY14199" fmla="*/ 2494773 h 6858000"/>
              <a:gd name="connsiteX14200" fmla="*/ 1816829 w 12192000"/>
              <a:gd name="connsiteY14200" fmla="*/ 2496392 h 6858000"/>
              <a:gd name="connsiteX14201" fmla="*/ 1810184 w 12192000"/>
              <a:gd name="connsiteY14201" fmla="*/ 2501248 h 6858000"/>
              <a:gd name="connsiteX14202" fmla="*/ 1810184 w 12192000"/>
              <a:gd name="connsiteY14202" fmla="*/ 2503272 h 6858000"/>
              <a:gd name="connsiteX14203" fmla="*/ 1808708 w 12192000"/>
              <a:gd name="connsiteY14203" fmla="*/ 2504891 h 6858000"/>
              <a:gd name="connsiteX14204" fmla="*/ 1805017 w 12192000"/>
              <a:gd name="connsiteY14204" fmla="*/ 2503272 h 6858000"/>
              <a:gd name="connsiteX14205" fmla="*/ 1791728 w 12192000"/>
              <a:gd name="connsiteY14205" fmla="*/ 2515009 h 6858000"/>
              <a:gd name="connsiteX14206" fmla="*/ 1782869 w 12192000"/>
              <a:gd name="connsiteY14206" fmla="*/ 2515818 h 6858000"/>
              <a:gd name="connsiteX14207" fmla="*/ 1768105 w 12192000"/>
              <a:gd name="connsiteY14207" fmla="*/ 2517842 h 6858000"/>
              <a:gd name="connsiteX14208" fmla="*/ 1765890 w 12192000"/>
              <a:gd name="connsiteY14208" fmla="*/ 2514604 h 6858000"/>
              <a:gd name="connsiteX14209" fmla="*/ 1767366 w 12192000"/>
              <a:gd name="connsiteY14209" fmla="*/ 2510961 h 6858000"/>
              <a:gd name="connsiteX14210" fmla="*/ 1768843 w 12192000"/>
              <a:gd name="connsiteY14210" fmla="*/ 2514199 h 6858000"/>
              <a:gd name="connsiteX14211" fmla="*/ 1771058 w 12192000"/>
              <a:gd name="connsiteY14211" fmla="*/ 2513390 h 6858000"/>
              <a:gd name="connsiteX14212" fmla="*/ 1768843 w 12192000"/>
              <a:gd name="connsiteY14212" fmla="*/ 2508938 h 6858000"/>
              <a:gd name="connsiteX14213" fmla="*/ 1763675 w 12192000"/>
              <a:gd name="connsiteY14213" fmla="*/ 2502462 h 6858000"/>
              <a:gd name="connsiteX14214" fmla="*/ 1751125 w 12192000"/>
              <a:gd name="connsiteY14214" fmla="*/ 2494773 h 6858000"/>
              <a:gd name="connsiteX14215" fmla="*/ 1753340 w 12192000"/>
              <a:gd name="connsiteY14215" fmla="*/ 2494368 h 6858000"/>
              <a:gd name="connsiteX14216" fmla="*/ 1759246 w 12192000"/>
              <a:gd name="connsiteY14216" fmla="*/ 2497201 h 6858000"/>
              <a:gd name="connsiteX14217" fmla="*/ 1761461 w 12192000"/>
              <a:gd name="connsiteY14217" fmla="*/ 2493963 h 6858000"/>
              <a:gd name="connsiteX14218" fmla="*/ 1751863 w 12192000"/>
              <a:gd name="connsiteY14218" fmla="*/ 2487893 h 6858000"/>
              <a:gd name="connsiteX14219" fmla="*/ 1750387 w 12192000"/>
              <a:gd name="connsiteY14219" fmla="*/ 2483036 h 6858000"/>
              <a:gd name="connsiteX14220" fmla="*/ 1745957 w 12192000"/>
              <a:gd name="connsiteY14220" fmla="*/ 2482631 h 6858000"/>
              <a:gd name="connsiteX14221" fmla="*/ 1744481 w 12192000"/>
              <a:gd name="connsiteY14221" fmla="*/ 2486679 h 6858000"/>
              <a:gd name="connsiteX14222" fmla="*/ 1749648 w 12192000"/>
              <a:gd name="connsiteY14222" fmla="*/ 2492749 h 6858000"/>
              <a:gd name="connsiteX14223" fmla="*/ 1741528 w 12192000"/>
              <a:gd name="connsiteY14223" fmla="*/ 2488702 h 6858000"/>
              <a:gd name="connsiteX14224" fmla="*/ 1734145 w 12192000"/>
              <a:gd name="connsiteY14224" fmla="*/ 2482631 h 6858000"/>
              <a:gd name="connsiteX14225" fmla="*/ 1721595 w 12192000"/>
              <a:gd name="connsiteY14225" fmla="*/ 2482631 h 6858000"/>
              <a:gd name="connsiteX14226" fmla="*/ 1708307 w 12192000"/>
              <a:gd name="connsiteY14226" fmla="*/ 2481013 h 6858000"/>
              <a:gd name="connsiteX14227" fmla="*/ 1710522 w 12192000"/>
              <a:gd name="connsiteY14227" fmla="*/ 2478584 h 6858000"/>
              <a:gd name="connsiteX14228" fmla="*/ 1721595 w 12192000"/>
              <a:gd name="connsiteY14228" fmla="*/ 2479394 h 6858000"/>
              <a:gd name="connsiteX14229" fmla="*/ 1727501 w 12192000"/>
              <a:gd name="connsiteY14229" fmla="*/ 2477775 h 6858000"/>
              <a:gd name="connsiteX14230" fmla="*/ 1725287 w 12192000"/>
              <a:gd name="connsiteY14230" fmla="*/ 2474942 h 6858000"/>
              <a:gd name="connsiteX14231" fmla="*/ 1714951 w 12192000"/>
              <a:gd name="connsiteY14231" fmla="*/ 2474132 h 6858000"/>
              <a:gd name="connsiteX14232" fmla="*/ 1703877 w 12192000"/>
              <a:gd name="connsiteY14232" fmla="*/ 2481417 h 6858000"/>
              <a:gd name="connsiteX14233" fmla="*/ 1699448 w 12192000"/>
              <a:gd name="connsiteY14233" fmla="*/ 2478989 h 6858000"/>
              <a:gd name="connsiteX14234" fmla="*/ 1683945 w 12192000"/>
              <a:gd name="connsiteY14234" fmla="*/ 2481013 h 6858000"/>
              <a:gd name="connsiteX14235" fmla="*/ 1678777 w 12192000"/>
              <a:gd name="connsiteY14235" fmla="*/ 2476965 h 6858000"/>
              <a:gd name="connsiteX14236" fmla="*/ 1671395 w 12192000"/>
              <a:gd name="connsiteY14236" fmla="*/ 2479798 h 6858000"/>
              <a:gd name="connsiteX14237" fmla="*/ 1657368 w 12192000"/>
              <a:gd name="connsiteY14237" fmla="*/ 2478989 h 6858000"/>
              <a:gd name="connsiteX14238" fmla="*/ 1649247 w 12192000"/>
              <a:gd name="connsiteY14238" fmla="*/ 2482227 h 6858000"/>
              <a:gd name="connsiteX14239" fmla="*/ 1639650 w 12192000"/>
              <a:gd name="connsiteY14239" fmla="*/ 2474537 h 6858000"/>
              <a:gd name="connsiteX14240" fmla="*/ 1639650 w 12192000"/>
              <a:gd name="connsiteY14240" fmla="*/ 2469276 h 6858000"/>
              <a:gd name="connsiteX14241" fmla="*/ 1641127 w 12192000"/>
              <a:gd name="connsiteY14241" fmla="*/ 2463205 h 6858000"/>
              <a:gd name="connsiteX14242" fmla="*/ 1634482 w 12192000"/>
              <a:gd name="connsiteY14242" fmla="*/ 2462396 h 6858000"/>
              <a:gd name="connsiteX14243" fmla="*/ 1630791 w 12192000"/>
              <a:gd name="connsiteY14243" fmla="*/ 2470085 h 6858000"/>
              <a:gd name="connsiteX14244" fmla="*/ 1625623 w 12192000"/>
              <a:gd name="connsiteY14244" fmla="*/ 2477370 h 6858000"/>
              <a:gd name="connsiteX14245" fmla="*/ 1618241 w 12192000"/>
              <a:gd name="connsiteY14245" fmla="*/ 2476156 h 6858000"/>
              <a:gd name="connsiteX14246" fmla="*/ 1612335 w 12192000"/>
              <a:gd name="connsiteY14246" fmla="*/ 2478180 h 6858000"/>
              <a:gd name="connsiteX14247" fmla="*/ 1601262 w 12192000"/>
              <a:gd name="connsiteY14247" fmla="*/ 2476561 h 6858000"/>
              <a:gd name="connsiteX14248" fmla="*/ 1571732 w 12192000"/>
              <a:gd name="connsiteY14248" fmla="*/ 2481417 h 6858000"/>
              <a:gd name="connsiteX14249" fmla="*/ 1563611 w 12192000"/>
              <a:gd name="connsiteY14249" fmla="*/ 2488297 h 6858000"/>
              <a:gd name="connsiteX14250" fmla="*/ 1547370 w 12192000"/>
              <a:gd name="connsiteY14250" fmla="*/ 2494368 h 6858000"/>
              <a:gd name="connsiteX14251" fmla="*/ 1538511 w 12192000"/>
              <a:gd name="connsiteY14251" fmla="*/ 2502867 h 6858000"/>
              <a:gd name="connsiteX14252" fmla="*/ 1538511 w 12192000"/>
              <a:gd name="connsiteY14252" fmla="*/ 2509343 h 6858000"/>
              <a:gd name="connsiteX14253" fmla="*/ 1544417 w 12192000"/>
              <a:gd name="connsiteY14253" fmla="*/ 2506914 h 6858000"/>
              <a:gd name="connsiteX14254" fmla="*/ 1550323 w 12192000"/>
              <a:gd name="connsiteY14254" fmla="*/ 2501653 h 6858000"/>
              <a:gd name="connsiteX14255" fmla="*/ 1553275 w 12192000"/>
              <a:gd name="connsiteY14255" fmla="*/ 2502462 h 6858000"/>
              <a:gd name="connsiteX14256" fmla="*/ 1556967 w 12192000"/>
              <a:gd name="connsiteY14256" fmla="*/ 2506914 h 6858000"/>
              <a:gd name="connsiteX14257" fmla="*/ 1565826 w 12192000"/>
              <a:gd name="connsiteY14257" fmla="*/ 2510152 h 6858000"/>
              <a:gd name="connsiteX14258" fmla="*/ 1562873 w 12192000"/>
              <a:gd name="connsiteY14258" fmla="*/ 2513390 h 6858000"/>
              <a:gd name="connsiteX14259" fmla="*/ 1546632 w 12192000"/>
              <a:gd name="connsiteY14259" fmla="*/ 2519056 h 6858000"/>
              <a:gd name="connsiteX14260" fmla="*/ 1547370 w 12192000"/>
              <a:gd name="connsiteY14260" fmla="*/ 2526745 h 6858000"/>
              <a:gd name="connsiteX14261" fmla="*/ 1550323 w 12192000"/>
              <a:gd name="connsiteY14261" fmla="*/ 2533625 h 6858000"/>
              <a:gd name="connsiteX14262" fmla="*/ 1565826 w 12192000"/>
              <a:gd name="connsiteY14262" fmla="*/ 2538482 h 6858000"/>
              <a:gd name="connsiteX14263" fmla="*/ 1577638 w 12192000"/>
              <a:gd name="connsiteY14263" fmla="*/ 2546981 h 6858000"/>
              <a:gd name="connsiteX14264" fmla="*/ 1576900 w 12192000"/>
              <a:gd name="connsiteY14264" fmla="*/ 2549814 h 6858000"/>
              <a:gd name="connsiteX14265" fmla="*/ 1569517 w 12192000"/>
              <a:gd name="connsiteY14265" fmla="*/ 2551838 h 6858000"/>
              <a:gd name="connsiteX14266" fmla="*/ 1566564 w 12192000"/>
              <a:gd name="connsiteY14266" fmla="*/ 2557504 h 6858000"/>
              <a:gd name="connsiteX14267" fmla="*/ 1565826 w 12192000"/>
              <a:gd name="connsiteY14267" fmla="*/ 2548600 h 6858000"/>
              <a:gd name="connsiteX14268" fmla="*/ 1560658 w 12192000"/>
              <a:gd name="connsiteY14268" fmla="*/ 2545362 h 6858000"/>
              <a:gd name="connsiteX14269" fmla="*/ 1554752 w 12192000"/>
              <a:gd name="connsiteY14269" fmla="*/ 2546172 h 6858000"/>
              <a:gd name="connsiteX14270" fmla="*/ 1550323 w 12192000"/>
              <a:gd name="connsiteY14270" fmla="*/ 2539696 h 6858000"/>
              <a:gd name="connsiteX14271" fmla="*/ 1542940 w 12192000"/>
              <a:gd name="connsiteY14271" fmla="*/ 2537268 h 6858000"/>
              <a:gd name="connsiteX14272" fmla="*/ 1535558 w 12192000"/>
              <a:gd name="connsiteY14272" fmla="*/ 2527150 h 6858000"/>
              <a:gd name="connsiteX14273" fmla="*/ 1526699 w 12192000"/>
              <a:gd name="connsiteY14273" fmla="*/ 2527959 h 6858000"/>
              <a:gd name="connsiteX14274" fmla="*/ 1531128 w 12192000"/>
              <a:gd name="connsiteY14274" fmla="*/ 2535649 h 6858000"/>
              <a:gd name="connsiteX14275" fmla="*/ 1530390 w 12192000"/>
              <a:gd name="connsiteY14275" fmla="*/ 2546981 h 6858000"/>
              <a:gd name="connsiteX14276" fmla="*/ 1523008 w 12192000"/>
              <a:gd name="connsiteY14276" fmla="*/ 2550623 h 6858000"/>
              <a:gd name="connsiteX14277" fmla="*/ 1519316 w 12192000"/>
              <a:gd name="connsiteY14277" fmla="*/ 2544957 h 6858000"/>
              <a:gd name="connsiteX14278" fmla="*/ 1511196 w 12192000"/>
              <a:gd name="connsiteY14278" fmla="*/ 2539291 h 6858000"/>
              <a:gd name="connsiteX14279" fmla="*/ 1503813 w 12192000"/>
              <a:gd name="connsiteY14279" fmla="*/ 2544553 h 6858000"/>
              <a:gd name="connsiteX14280" fmla="*/ 1498646 w 12192000"/>
              <a:gd name="connsiteY14280" fmla="*/ 2549814 h 6858000"/>
              <a:gd name="connsiteX14281" fmla="*/ 1486096 w 12192000"/>
              <a:gd name="connsiteY14281" fmla="*/ 2546172 h 6858000"/>
              <a:gd name="connsiteX14282" fmla="*/ 1479451 w 12192000"/>
              <a:gd name="connsiteY14282" fmla="*/ 2542529 h 6858000"/>
              <a:gd name="connsiteX14283" fmla="*/ 1471331 w 12192000"/>
              <a:gd name="connsiteY14283" fmla="*/ 2543743 h 6858000"/>
              <a:gd name="connsiteX14284" fmla="*/ 1466163 w 12192000"/>
              <a:gd name="connsiteY14284" fmla="*/ 2541720 h 6858000"/>
              <a:gd name="connsiteX14285" fmla="*/ 1469854 w 12192000"/>
              <a:gd name="connsiteY14285" fmla="*/ 2536863 h 6858000"/>
              <a:gd name="connsiteX14286" fmla="*/ 1476498 w 12192000"/>
              <a:gd name="connsiteY14286" fmla="*/ 2532007 h 6858000"/>
              <a:gd name="connsiteX14287" fmla="*/ 1472807 w 12192000"/>
              <a:gd name="connsiteY14287" fmla="*/ 2527150 h 6858000"/>
              <a:gd name="connsiteX14288" fmla="*/ 1463210 w 12192000"/>
              <a:gd name="connsiteY14288" fmla="*/ 2527959 h 6858000"/>
              <a:gd name="connsiteX14289" fmla="*/ 1460257 w 12192000"/>
              <a:gd name="connsiteY14289" fmla="*/ 2524722 h 6858000"/>
              <a:gd name="connsiteX14290" fmla="*/ 1460257 w 12192000"/>
              <a:gd name="connsiteY14290" fmla="*/ 2517842 h 6858000"/>
              <a:gd name="connsiteX14291" fmla="*/ 1456566 w 12192000"/>
              <a:gd name="connsiteY14291" fmla="*/ 2514604 h 6858000"/>
              <a:gd name="connsiteX14292" fmla="*/ 1449922 w 12192000"/>
              <a:gd name="connsiteY14292" fmla="*/ 2516627 h 6858000"/>
              <a:gd name="connsiteX14293" fmla="*/ 1444754 w 12192000"/>
              <a:gd name="connsiteY14293" fmla="*/ 2515009 h 6858000"/>
              <a:gd name="connsiteX14294" fmla="*/ 1448445 w 12192000"/>
              <a:gd name="connsiteY14294" fmla="*/ 2509747 h 6858000"/>
              <a:gd name="connsiteX14295" fmla="*/ 1442539 w 12192000"/>
              <a:gd name="connsiteY14295" fmla="*/ 2507724 h 6858000"/>
              <a:gd name="connsiteX14296" fmla="*/ 1432942 w 12192000"/>
              <a:gd name="connsiteY14296" fmla="*/ 2510961 h 6858000"/>
              <a:gd name="connsiteX14297" fmla="*/ 1432204 w 12192000"/>
              <a:gd name="connsiteY14297" fmla="*/ 2515818 h 6858000"/>
              <a:gd name="connsiteX14298" fmla="*/ 1433680 w 12192000"/>
              <a:gd name="connsiteY14298" fmla="*/ 2521484 h 6858000"/>
              <a:gd name="connsiteX14299" fmla="*/ 1424821 w 12192000"/>
              <a:gd name="connsiteY14299" fmla="*/ 2522698 h 6858000"/>
              <a:gd name="connsiteX14300" fmla="*/ 1396030 w 12192000"/>
              <a:gd name="connsiteY14300" fmla="*/ 2519865 h 6858000"/>
              <a:gd name="connsiteX14301" fmla="*/ 1392339 w 12192000"/>
              <a:gd name="connsiteY14301" fmla="*/ 2515818 h 6858000"/>
              <a:gd name="connsiteX14302" fmla="*/ 1368715 w 12192000"/>
              <a:gd name="connsiteY14302" fmla="*/ 2510152 h 6858000"/>
              <a:gd name="connsiteX14303" fmla="*/ 1356165 w 12192000"/>
              <a:gd name="connsiteY14303" fmla="*/ 2510152 h 6858000"/>
              <a:gd name="connsiteX14304" fmla="*/ 1339185 w 12192000"/>
              <a:gd name="connsiteY14304" fmla="*/ 2513794 h 6858000"/>
              <a:gd name="connsiteX14305" fmla="*/ 1332541 w 12192000"/>
              <a:gd name="connsiteY14305" fmla="*/ 2517842 h 6858000"/>
              <a:gd name="connsiteX14306" fmla="*/ 1325158 w 12192000"/>
              <a:gd name="connsiteY14306" fmla="*/ 2518651 h 6858000"/>
              <a:gd name="connsiteX14307" fmla="*/ 1317038 w 12192000"/>
              <a:gd name="connsiteY14307" fmla="*/ 2529578 h 6858000"/>
              <a:gd name="connsiteX14308" fmla="*/ 1305964 w 12192000"/>
              <a:gd name="connsiteY14308" fmla="*/ 2530792 h 6858000"/>
              <a:gd name="connsiteX14309" fmla="*/ 1307440 w 12192000"/>
              <a:gd name="connsiteY14309" fmla="*/ 2522698 h 6858000"/>
              <a:gd name="connsiteX14310" fmla="*/ 1305226 w 12192000"/>
              <a:gd name="connsiteY14310" fmla="*/ 2515818 h 6858000"/>
              <a:gd name="connsiteX14311" fmla="*/ 1311132 w 12192000"/>
              <a:gd name="connsiteY14311" fmla="*/ 2508533 h 6858000"/>
              <a:gd name="connsiteX14312" fmla="*/ 1307440 w 12192000"/>
              <a:gd name="connsiteY14312" fmla="*/ 2498820 h 6858000"/>
              <a:gd name="connsiteX14313" fmla="*/ 1306702 w 12192000"/>
              <a:gd name="connsiteY14313" fmla="*/ 2504486 h 6858000"/>
              <a:gd name="connsiteX14314" fmla="*/ 1297105 w 12192000"/>
              <a:gd name="connsiteY14314" fmla="*/ 2512176 h 6858000"/>
              <a:gd name="connsiteX14315" fmla="*/ 1291937 w 12192000"/>
              <a:gd name="connsiteY14315" fmla="*/ 2512176 h 6858000"/>
              <a:gd name="connsiteX14316" fmla="*/ 1286031 w 12192000"/>
              <a:gd name="connsiteY14316" fmla="*/ 2505295 h 6858000"/>
              <a:gd name="connsiteX14317" fmla="*/ 1291937 w 12192000"/>
              <a:gd name="connsiteY14317" fmla="*/ 2519056 h 6858000"/>
              <a:gd name="connsiteX14318" fmla="*/ 1291937 w 12192000"/>
              <a:gd name="connsiteY14318" fmla="*/ 2528364 h 6858000"/>
              <a:gd name="connsiteX14319" fmla="*/ 1294152 w 12192000"/>
              <a:gd name="connsiteY14319" fmla="*/ 2537268 h 6858000"/>
              <a:gd name="connsiteX14320" fmla="*/ 1287508 w 12192000"/>
              <a:gd name="connsiteY14320" fmla="*/ 2542529 h 6858000"/>
              <a:gd name="connsiteX14321" fmla="*/ 1280864 w 12192000"/>
              <a:gd name="connsiteY14321" fmla="*/ 2542529 h 6858000"/>
              <a:gd name="connsiteX14322" fmla="*/ 1265361 w 12192000"/>
              <a:gd name="connsiteY14322" fmla="*/ 2555885 h 6858000"/>
              <a:gd name="connsiteX14323" fmla="*/ 1243951 w 12192000"/>
              <a:gd name="connsiteY14323" fmla="*/ 2565193 h 6858000"/>
              <a:gd name="connsiteX14324" fmla="*/ 1237307 w 12192000"/>
              <a:gd name="connsiteY14324" fmla="*/ 2564788 h 6858000"/>
              <a:gd name="connsiteX14325" fmla="*/ 1228448 w 12192000"/>
              <a:gd name="connsiteY14325" fmla="*/ 2572073 h 6858000"/>
              <a:gd name="connsiteX14326" fmla="*/ 1221066 w 12192000"/>
              <a:gd name="connsiteY14326" fmla="*/ 2572883 h 6858000"/>
              <a:gd name="connsiteX14327" fmla="*/ 1229925 w 12192000"/>
              <a:gd name="connsiteY14327" fmla="*/ 2566003 h 6858000"/>
              <a:gd name="connsiteX14328" fmla="*/ 1222543 w 12192000"/>
              <a:gd name="connsiteY14328" fmla="*/ 2561146 h 6858000"/>
              <a:gd name="connsiteX14329" fmla="*/ 1218113 w 12192000"/>
              <a:gd name="connsiteY14329" fmla="*/ 2563170 h 6858000"/>
              <a:gd name="connsiteX14330" fmla="*/ 1214422 w 12192000"/>
              <a:gd name="connsiteY14330" fmla="*/ 2561146 h 6858000"/>
              <a:gd name="connsiteX14331" fmla="*/ 1204825 w 12192000"/>
              <a:gd name="connsiteY14331" fmla="*/ 2566003 h 6858000"/>
              <a:gd name="connsiteX14332" fmla="*/ 1209992 w 12192000"/>
              <a:gd name="connsiteY14332" fmla="*/ 2570454 h 6858000"/>
              <a:gd name="connsiteX14333" fmla="*/ 1199657 w 12192000"/>
              <a:gd name="connsiteY14333" fmla="*/ 2574097 h 6858000"/>
              <a:gd name="connsiteX14334" fmla="*/ 1194489 w 12192000"/>
              <a:gd name="connsiteY14334" fmla="*/ 2570454 h 6858000"/>
              <a:gd name="connsiteX14335" fmla="*/ 1195227 w 12192000"/>
              <a:gd name="connsiteY14335" fmla="*/ 2581786 h 6858000"/>
              <a:gd name="connsiteX14336" fmla="*/ 1186369 w 12192000"/>
              <a:gd name="connsiteY14336" fmla="*/ 2585834 h 6858000"/>
              <a:gd name="connsiteX14337" fmla="*/ 1181201 w 12192000"/>
              <a:gd name="connsiteY14337" fmla="*/ 2583001 h 6858000"/>
              <a:gd name="connsiteX14338" fmla="*/ 1172342 w 12192000"/>
              <a:gd name="connsiteY14338" fmla="*/ 2593118 h 6858000"/>
              <a:gd name="connsiteX14339" fmla="*/ 1178248 w 12192000"/>
              <a:gd name="connsiteY14339" fmla="*/ 2599189 h 6858000"/>
              <a:gd name="connsiteX14340" fmla="*/ 1167912 w 12192000"/>
              <a:gd name="connsiteY14340" fmla="*/ 2606474 h 6858000"/>
              <a:gd name="connsiteX14341" fmla="*/ 1160530 w 12192000"/>
              <a:gd name="connsiteY14341" fmla="*/ 2609307 h 6858000"/>
              <a:gd name="connsiteX14342" fmla="*/ 1164221 w 12192000"/>
              <a:gd name="connsiteY14342" fmla="*/ 2626710 h 6858000"/>
              <a:gd name="connsiteX14343" fmla="*/ 1156839 w 12192000"/>
              <a:gd name="connsiteY14343" fmla="*/ 2636018 h 6858000"/>
              <a:gd name="connsiteX14344" fmla="*/ 1153148 w 12192000"/>
              <a:gd name="connsiteY14344" fmla="*/ 2648969 h 6858000"/>
              <a:gd name="connsiteX14345" fmla="*/ 1147241 w 12192000"/>
              <a:gd name="connsiteY14345" fmla="*/ 2660301 h 6858000"/>
              <a:gd name="connsiteX14346" fmla="*/ 1151671 w 12192000"/>
              <a:gd name="connsiteY14346" fmla="*/ 2667181 h 6858000"/>
              <a:gd name="connsiteX14347" fmla="*/ 1150195 w 12192000"/>
              <a:gd name="connsiteY14347" fmla="*/ 2687012 h 6858000"/>
              <a:gd name="connsiteX14348" fmla="*/ 1153148 w 12192000"/>
              <a:gd name="connsiteY14348" fmla="*/ 2693488 h 6858000"/>
              <a:gd name="connsiteX14349" fmla="*/ 1149456 w 12192000"/>
              <a:gd name="connsiteY14349" fmla="*/ 2703606 h 6858000"/>
              <a:gd name="connsiteX14350" fmla="*/ 1144289 w 12192000"/>
              <a:gd name="connsiteY14350" fmla="*/ 2716961 h 6858000"/>
              <a:gd name="connsiteX14351" fmla="*/ 1142074 w 12192000"/>
              <a:gd name="connsiteY14351" fmla="*/ 2723437 h 6858000"/>
              <a:gd name="connsiteX14352" fmla="*/ 1150933 w 12192000"/>
              <a:gd name="connsiteY14352" fmla="*/ 2718175 h 6858000"/>
              <a:gd name="connsiteX14353" fmla="*/ 1153886 w 12192000"/>
              <a:gd name="connsiteY14353" fmla="*/ 2705224 h 6858000"/>
              <a:gd name="connsiteX14354" fmla="*/ 1160530 w 12192000"/>
              <a:gd name="connsiteY14354" fmla="*/ 2699963 h 6858000"/>
              <a:gd name="connsiteX14355" fmla="*/ 1159054 w 12192000"/>
              <a:gd name="connsiteY14355" fmla="*/ 2704415 h 6858000"/>
              <a:gd name="connsiteX14356" fmla="*/ 1157577 w 12192000"/>
              <a:gd name="connsiteY14356" fmla="*/ 2716556 h 6858000"/>
              <a:gd name="connsiteX14357" fmla="*/ 1153886 w 12192000"/>
              <a:gd name="connsiteY14357" fmla="*/ 2720199 h 6858000"/>
              <a:gd name="connsiteX14358" fmla="*/ 1150933 w 12192000"/>
              <a:gd name="connsiteY14358" fmla="*/ 2730721 h 6858000"/>
              <a:gd name="connsiteX14359" fmla="*/ 1143550 w 12192000"/>
              <a:gd name="connsiteY14359" fmla="*/ 2740435 h 6858000"/>
              <a:gd name="connsiteX14360" fmla="*/ 1142074 w 12192000"/>
              <a:gd name="connsiteY14360" fmla="*/ 2748529 h 6858000"/>
              <a:gd name="connsiteX14361" fmla="*/ 1136168 w 12192000"/>
              <a:gd name="connsiteY14361" fmla="*/ 2748934 h 6858000"/>
              <a:gd name="connsiteX14362" fmla="*/ 1137644 w 12192000"/>
              <a:gd name="connsiteY14362" fmla="*/ 2744482 h 6858000"/>
              <a:gd name="connsiteX14363" fmla="*/ 1139121 w 12192000"/>
              <a:gd name="connsiteY14363" fmla="*/ 2736387 h 6858000"/>
              <a:gd name="connsiteX14364" fmla="*/ 1131000 w 12192000"/>
              <a:gd name="connsiteY14364" fmla="*/ 2735578 h 6858000"/>
              <a:gd name="connsiteX14365" fmla="*/ 1131000 w 12192000"/>
              <a:gd name="connsiteY14365" fmla="*/ 2748529 h 6858000"/>
              <a:gd name="connsiteX14366" fmla="*/ 1124356 w 12192000"/>
              <a:gd name="connsiteY14366" fmla="*/ 2755409 h 6858000"/>
              <a:gd name="connsiteX14367" fmla="*/ 1131000 w 12192000"/>
              <a:gd name="connsiteY14367" fmla="*/ 2759861 h 6858000"/>
              <a:gd name="connsiteX14368" fmla="*/ 1128785 w 12192000"/>
              <a:gd name="connsiteY14368" fmla="*/ 2764313 h 6858000"/>
              <a:gd name="connsiteX14369" fmla="*/ 1125833 w 12192000"/>
              <a:gd name="connsiteY14369" fmla="*/ 2777264 h 6858000"/>
              <a:gd name="connsiteX14370" fmla="*/ 1120665 w 12192000"/>
              <a:gd name="connsiteY14370" fmla="*/ 2781715 h 6858000"/>
              <a:gd name="connsiteX14371" fmla="*/ 1120665 w 12192000"/>
              <a:gd name="connsiteY14371" fmla="*/ 2792643 h 6858000"/>
              <a:gd name="connsiteX14372" fmla="*/ 1123618 w 12192000"/>
              <a:gd name="connsiteY14372" fmla="*/ 2796690 h 6858000"/>
              <a:gd name="connsiteX14373" fmla="*/ 1119926 w 12192000"/>
              <a:gd name="connsiteY14373" fmla="*/ 2803165 h 6858000"/>
              <a:gd name="connsiteX14374" fmla="*/ 1120665 w 12192000"/>
              <a:gd name="connsiteY14374" fmla="*/ 2809641 h 6858000"/>
              <a:gd name="connsiteX14375" fmla="*/ 1115497 w 12192000"/>
              <a:gd name="connsiteY14375" fmla="*/ 2832709 h 6858000"/>
              <a:gd name="connsiteX14376" fmla="*/ 1118450 w 12192000"/>
              <a:gd name="connsiteY14376" fmla="*/ 2846874 h 6858000"/>
              <a:gd name="connsiteX14377" fmla="*/ 1115497 w 12192000"/>
              <a:gd name="connsiteY14377" fmla="*/ 2868729 h 6858000"/>
              <a:gd name="connsiteX14378" fmla="*/ 1107376 w 12192000"/>
              <a:gd name="connsiteY14378" fmla="*/ 2878442 h 6858000"/>
              <a:gd name="connsiteX14379" fmla="*/ 1110329 w 12192000"/>
              <a:gd name="connsiteY14379" fmla="*/ 2885727 h 6858000"/>
              <a:gd name="connsiteX14380" fmla="*/ 1113282 w 12192000"/>
              <a:gd name="connsiteY14380" fmla="*/ 2903130 h 6858000"/>
              <a:gd name="connsiteX14381" fmla="*/ 1111806 w 12192000"/>
              <a:gd name="connsiteY14381" fmla="*/ 2912843 h 6858000"/>
              <a:gd name="connsiteX14382" fmla="*/ 1125094 w 12192000"/>
              <a:gd name="connsiteY14382" fmla="*/ 2931865 h 6858000"/>
              <a:gd name="connsiteX14383" fmla="*/ 1125094 w 12192000"/>
              <a:gd name="connsiteY14383" fmla="*/ 2945625 h 6858000"/>
              <a:gd name="connsiteX14384" fmla="*/ 1122141 w 12192000"/>
              <a:gd name="connsiteY14384" fmla="*/ 2948053 h 6858000"/>
              <a:gd name="connsiteX14385" fmla="*/ 1120665 w 12192000"/>
              <a:gd name="connsiteY14385" fmla="*/ 2931865 h 6858000"/>
              <a:gd name="connsiteX14386" fmla="*/ 1109591 w 12192000"/>
              <a:gd name="connsiteY14386" fmla="*/ 2918509 h 6858000"/>
              <a:gd name="connsiteX14387" fmla="*/ 1108115 w 12192000"/>
              <a:gd name="connsiteY14387" fmla="*/ 2928627 h 6858000"/>
              <a:gd name="connsiteX14388" fmla="*/ 1115497 w 12192000"/>
              <a:gd name="connsiteY14388" fmla="*/ 2934698 h 6858000"/>
              <a:gd name="connsiteX14389" fmla="*/ 1121403 w 12192000"/>
              <a:gd name="connsiteY14389" fmla="*/ 2953719 h 6858000"/>
              <a:gd name="connsiteX14390" fmla="*/ 1123618 w 12192000"/>
              <a:gd name="connsiteY14390" fmla="*/ 2960195 h 6858000"/>
              <a:gd name="connsiteX14391" fmla="*/ 1119926 w 12192000"/>
              <a:gd name="connsiteY14391" fmla="*/ 2966265 h 6858000"/>
              <a:gd name="connsiteX14392" fmla="*/ 1125833 w 12192000"/>
              <a:gd name="connsiteY14392" fmla="*/ 2974360 h 6858000"/>
              <a:gd name="connsiteX14393" fmla="*/ 1128047 w 12192000"/>
              <a:gd name="connsiteY14393" fmla="*/ 2983263 h 6858000"/>
              <a:gd name="connsiteX14394" fmla="*/ 1155362 w 12192000"/>
              <a:gd name="connsiteY14394" fmla="*/ 3010379 h 6858000"/>
              <a:gd name="connsiteX14395" fmla="*/ 1159792 w 12192000"/>
              <a:gd name="connsiteY14395" fmla="*/ 3020497 h 6858000"/>
              <a:gd name="connsiteX14396" fmla="*/ 1169389 w 12192000"/>
              <a:gd name="connsiteY14396" fmla="*/ 3033043 h 6858000"/>
              <a:gd name="connsiteX14397" fmla="*/ 1168651 w 12192000"/>
              <a:gd name="connsiteY14397" fmla="*/ 3039923 h 6858000"/>
              <a:gd name="connsiteX14398" fmla="*/ 1170865 w 12192000"/>
              <a:gd name="connsiteY14398" fmla="*/ 3047613 h 6858000"/>
              <a:gd name="connsiteX14399" fmla="*/ 1191536 w 12192000"/>
              <a:gd name="connsiteY14399" fmla="*/ 3070277 h 6858000"/>
              <a:gd name="connsiteX14400" fmla="*/ 1198180 w 12192000"/>
              <a:gd name="connsiteY14400" fmla="*/ 3076752 h 6858000"/>
              <a:gd name="connsiteX14401" fmla="*/ 1203348 w 12192000"/>
              <a:gd name="connsiteY14401" fmla="*/ 3075538 h 6858000"/>
              <a:gd name="connsiteX14402" fmla="*/ 1216637 w 12192000"/>
              <a:gd name="connsiteY14402" fmla="*/ 3075943 h 6858000"/>
              <a:gd name="connsiteX14403" fmla="*/ 1220328 w 12192000"/>
              <a:gd name="connsiteY14403" fmla="*/ 3079585 h 6858000"/>
              <a:gd name="connsiteX14404" fmla="*/ 1234354 w 12192000"/>
              <a:gd name="connsiteY14404" fmla="*/ 3085251 h 6858000"/>
              <a:gd name="connsiteX14405" fmla="*/ 1246166 w 12192000"/>
              <a:gd name="connsiteY14405" fmla="*/ 3099416 h 6858000"/>
              <a:gd name="connsiteX14406" fmla="*/ 1249858 w 12192000"/>
              <a:gd name="connsiteY14406" fmla="*/ 3111153 h 6858000"/>
              <a:gd name="connsiteX14407" fmla="*/ 1261669 w 12192000"/>
              <a:gd name="connsiteY14407" fmla="*/ 3105892 h 6858000"/>
              <a:gd name="connsiteX14408" fmla="*/ 1278649 w 12192000"/>
              <a:gd name="connsiteY14408" fmla="*/ 3102654 h 6858000"/>
              <a:gd name="connsiteX14409" fmla="*/ 1283078 w 12192000"/>
              <a:gd name="connsiteY14409" fmla="*/ 3107511 h 6858000"/>
              <a:gd name="connsiteX14410" fmla="*/ 1288246 w 12192000"/>
              <a:gd name="connsiteY14410" fmla="*/ 3107511 h 6858000"/>
              <a:gd name="connsiteX14411" fmla="*/ 1309655 w 12192000"/>
              <a:gd name="connsiteY14411" fmla="*/ 3096583 h 6858000"/>
              <a:gd name="connsiteX14412" fmla="*/ 1311870 w 12192000"/>
              <a:gd name="connsiteY14412" fmla="*/ 3092536 h 6858000"/>
              <a:gd name="connsiteX14413" fmla="*/ 1329588 w 12192000"/>
              <a:gd name="connsiteY14413" fmla="*/ 3091322 h 6858000"/>
              <a:gd name="connsiteX14414" fmla="*/ 1341400 w 12192000"/>
              <a:gd name="connsiteY14414" fmla="*/ 3090917 h 6858000"/>
              <a:gd name="connsiteX14415" fmla="*/ 1350258 w 12192000"/>
              <a:gd name="connsiteY14415" fmla="*/ 3084037 h 6858000"/>
              <a:gd name="connsiteX14416" fmla="*/ 1363547 w 12192000"/>
              <a:gd name="connsiteY14416" fmla="*/ 3083632 h 6858000"/>
              <a:gd name="connsiteX14417" fmla="*/ 1374621 w 12192000"/>
              <a:gd name="connsiteY14417" fmla="*/ 3086465 h 6858000"/>
              <a:gd name="connsiteX14418" fmla="*/ 1378312 w 12192000"/>
              <a:gd name="connsiteY14418" fmla="*/ 3081204 h 6858000"/>
              <a:gd name="connsiteX14419" fmla="*/ 1392339 w 12192000"/>
              <a:gd name="connsiteY14419" fmla="*/ 3084847 h 6858000"/>
              <a:gd name="connsiteX14420" fmla="*/ 1382741 w 12192000"/>
              <a:gd name="connsiteY14420" fmla="*/ 3089703 h 6858000"/>
              <a:gd name="connsiteX14421" fmla="*/ 1380527 w 12192000"/>
              <a:gd name="connsiteY14421" fmla="*/ 3094964 h 6858000"/>
              <a:gd name="connsiteX14422" fmla="*/ 1391600 w 12192000"/>
              <a:gd name="connsiteY14422" fmla="*/ 3099821 h 6858000"/>
              <a:gd name="connsiteX14423" fmla="*/ 1397506 w 12192000"/>
              <a:gd name="connsiteY14423" fmla="*/ 3105082 h 6858000"/>
              <a:gd name="connsiteX14424" fmla="*/ 1399721 w 12192000"/>
              <a:gd name="connsiteY14424" fmla="*/ 3100226 h 6858000"/>
              <a:gd name="connsiteX14425" fmla="*/ 1405627 w 12192000"/>
              <a:gd name="connsiteY14425" fmla="*/ 3099821 h 6858000"/>
              <a:gd name="connsiteX14426" fmla="*/ 1415224 w 12192000"/>
              <a:gd name="connsiteY14426" fmla="*/ 3089298 h 6858000"/>
              <a:gd name="connsiteX14427" fmla="*/ 1415224 w 12192000"/>
              <a:gd name="connsiteY14427" fmla="*/ 3075943 h 6858000"/>
              <a:gd name="connsiteX14428" fmla="*/ 1418177 w 12192000"/>
              <a:gd name="connsiteY14428" fmla="*/ 3067849 h 6858000"/>
              <a:gd name="connsiteX14429" fmla="*/ 1408580 w 12192000"/>
              <a:gd name="connsiteY14429" fmla="*/ 3073919 h 6858000"/>
              <a:gd name="connsiteX14430" fmla="*/ 1406365 w 12192000"/>
              <a:gd name="connsiteY14430" fmla="*/ 3072300 h 6858000"/>
              <a:gd name="connsiteX14431" fmla="*/ 1428513 w 12192000"/>
              <a:gd name="connsiteY14431" fmla="*/ 3061373 h 6858000"/>
              <a:gd name="connsiteX14432" fmla="*/ 1436633 w 12192000"/>
              <a:gd name="connsiteY14432" fmla="*/ 3059754 h 6858000"/>
              <a:gd name="connsiteX14433" fmla="*/ 1446230 w 12192000"/>
              <a:gd name="connsiteY14433" fmla="*/ 3049232 h 6858000"/>
              <a:gd name="connsiteX14434" fmla="*/ 1446230 w 12192000"/>
              <a:gd name="connsiteY14434" fmla="*/ 3033043 h 6858000"/>
              <a:gd name="connsiteX14435" fmla="*/ 1463948 w 12192000"/>
              <a:gd name="connsiteY14435" fmla="*/ 3015236 h 6858000"/>
              <a:gd name="connsiteX14436" fmla="*/ 1462472 w 12192000"/>
              <a:gd name="connsiteY14436" fmla="*/ 3011998 h 6858000"/>
              <a:gd name="connsiteX14437" fmla="*/ 1463948 w 12192000"/>
              <a:gd name="connsiteY14437" fmla="*/ 2983263 h 6858000"/>
              <a:gd name="connsiteX14438" fmla="*/ 1482404 w 12192000"/>
              <a:gd name="connsiteY14438" fmla="*/ 2964242 h 6858000"/>
              <a:gd name="connsiteX14439" fmla="*/ 1474283 w 12192000"/>
              <a:gd name="connsiteY14439" fmla="*/ 2963432 h 6858000"/>
              <a:gd name="connsiteX14440" fmla="*/ 1474283 w 12192000"/>
              <a:gd name="connsiteY14440" fmla="*/ 2956957 h 6858000"/>
              <a:gd name="connsiteX14441" fmla="*/ 1506766 w 12192000"/>
              <a:gd name="connsiteY14441" fmla="*/ 2949672 h 6858000"/>
              <a:gd name="connsiteX14442" fmla="*/ 1549585 w 12192000"/>
              <a:gd name="connsiteY14442" fmla="*/ 2950481 h 6858000"/>
              <a:gd name="connsiteX14443" fmla="*/ 1556229 w 12192000"/>
              <a:gd name="connsiteY14443" fmla="*/ 2941173 h 6858000"/>
              <a:gd name="connsiteX14444" fmla="*/ 1568779 w 12192000"/>
              <a:gd name="connsiteY14444" fmla="*/ 2939554 h 6858000"/>
              <a:gd name="connsiteX14445" fmla="*/ 1573208 w 12192000"/>
              <a:gd name="connsiteY14445" fmla="*/ 2943601 h 6858000"/>
              <a:gd name="connsiteX14446" fmla="*/ 1585020 w 12192000"/>
              <a:gd name="connsiteY14446" fmla="*/ 2938340 h 6858000"/>
              <a:gd name="connsiteX14447" fmla="*/ 1584282 w 12192000"/>
              <a:gd name="connsiteY14447" fmla="*/ 2933888 h 6858000"/>
              <a:gd name="connsiteX14448" fmla="*/ 1604215 w 12192000"/>
              <a:gd name="connsiteY14448" fmla="*/ 2933079 h 6858000"/>
              <a:gd name="connsiteX14449" fmla="*/ 1627100 w 12192000"/>
              <a:gd name="connsiteY14449" fmla="*/ 2938340 h 6858000"/>
              <a:gd name="connsiteX14450" fmla="*/ 1633006 w 12192000"/>
              <a:gd name="connsiteY14450" fmla="*/ 2936316 h 6858000"/>
              <a:gd name="connsiteX14451" fmla="*/ 1630791 w 12192000"/>
              <a:gd name="connsiteY14451" fmla="*/ 2931055 h 6858000"/>
              <a:gd name="connsiteX14452" fmla="*/ 1639650 w 12192000"/>
              <a:gd name="connsiteY14452" fmla="*/ 2930246 h 6858000"/>
              <a:gd name="connsiteX14453" fmla="*/ 1654415 w 12192000"/>
              <a:gd name="connsiteY14453" fmla="*/ 2947244 h 6858000"/>
              <a:gd name="connsiteX14454" fmla="*/ 1655153 w 12192000"/>
              <a:gd name="connsiteY14454" fmla="*/ 2957362 h 6858000"/>
              <a:gd name="connsiteX14455" fmla="*/ 1647033 w 12192000"/>
              <a:gd name="connsiteY14455" fmla="*/ 2969098 h 6858000"/>
              <a:gd name="connsiteX14456" fmla="*/ 1635959 w 12192000"/>
              <a:gd name="connsiteY14456" fmla="*/ 2986096 h 6858000"/>
              <a:gd name="connsiteX14457" fmla="*/ 1614550 w 12192000"/>
              <a:gd name="connsiteY14457" fmla="*/ 3004308 h 6858000"/>
              <a:gd name="connsiteX14458" fmla="*/ 1610121 w 12192000"/>
              <a:gd name="connsiteY14458" fmla="*/ 3011189 h 6858000"/>
              <a:gd name="connsiteX14459" fmla="*/ 1608644 w 12192000"/>
              <a:gd name="connsiteY14459" fmla="*/ 3023330 h 6858000"/>
              <a:gd name="connsiteX14460" fmla="*/ 1599047 w 12192000"/>
              <a:gd name="connsiteY14460" fmla="*/ 3028996 h 6858000"/>
              <a:gd name="connsiteX14461" fmla="*/ 1596094 w 12192000"/>
              <a:gd name="connsiteY14461" fmla="*/ 3032234 h 6858000"/>
              <a:gd name="connsiteX14462" fmla="*/ 1602738 w 12192000"/>
              <a:gd name="connsiteY14462" fmla="*/ 3037090 h 6858000"/>
              <a:gd name="connsiteX14463" fmla="*/ 1610859 w 12192000"/>
              <a:gd name="connsiteY14463" fmla="*/ 3037090 h 6858000"/>
              <a:gd name="connsiteX14464" fmla="*/ 1608644 w 12192000"/>
              <a:gd name="connsiteY14464" fmla="*/ 3043970 h 6858000"/>
              <a:gd name="connsiteX14465" fmla="*/ 1597570 w 12192000"/>
              <a:gd name="connsiteY14465" fmla="*/ 3054898 h 6858000"/>
              <a:gd name="connsiteX14466" fmla="*/ 1597570 w 12192000"/>
              <a:gd name="connsiteY14466" fmla="*/ 3058540 h 6858000"/>
              <a:gd name="connsiteX14467" fmla="*/ 1602000 w 12192000"/>
              <a:gd name="connsiteY14467" fmla="*/ 3060564 h 6858000"/>
              <a:gd name="connsiteX14468" fmla="*/ 1607167 w 12192000"/>
              <a:gd name="connsiteY14468" fmla="*/ 3055707 h 6858000"/>
              <a:gd name="connsiteX14469" fmla="*/ 1611597 w 12192000"/>
              <a:gd name="connsiteY14469" fmla="*/ 3054898 h 6858000"/>
              <a:gd name="connsiteX14470" fmla="*/ 1606429 w 12192000"/>
              <a:gd name="connsiteY14470" fmla="*/ 3062587 h 6858000"/>
              <a:gd name="connsiteX14471" fmla="*/ 1599047 w 12192000"/>
              <a:gd name="connsiteY14471" fmla="*/ 3091322 h 6858000"/>
              <a:gd name="connsiteX14472" fmla="*/ 1589449 w 12192000"/>
              <a:gd name="connsiteY14472" fmla="*/ 3106296 h 6858000"/>
              <a:gd name="connsiteX14473" fmla="*/ 1587235 w 12192000"/>
              <a:gd name="connsiteY14473" fmla="*/ 3108320 h 6858000"/>
              <a:gd name="connsiteX14474" fmla="*/ 1583544 w 12192000"/>
              <a:gd name="connsiteY14474" fmla="*/ 3099821 h 6858000"/>
              <a:gd name="connsiteX14475" fmla="*/ 1572470 w 12192000"/>
              <a:gd name="connsiteY14475" fmla="*/ 3093346 h 6858000"/>
              <a:gd name="connsiteX14476" fmla="*/ 1571732 w 12192000"/>
              <a:gd name="connsiteY14476" fmla="*/ 3090917 h 6858000"/>
              <a:gd name="connsiteX14477" fmla="*/ 1576900 w 12192000"/>
              <a:gd name="connsiteY14477" fmla="*/ 3086465 h 6858000"/>
              <a:gd name="connsiteX14478" fmla="*/ 1577638 w 12192000"/>
              <a:gd name="connsiteY14478" fmla="*/ 3077157 h 6858000"/>
              <a:gd name="connsiteX14479" fmla="*/ 1571732 w 12192000"/>
              <a:gd name="connsiteY14479" fmla="*/ 3078776 h 6858000"/>
              <a:gd name="connsiteX14480" fmla="*/ 1561396 w 12192000"/>
              <a:gd name="connsiteY14480" fmla="*/ 3090513 h 6858000"/>
              <a:gd name="connsiteX14481" fmla="*/ 1552537 w 12192000"/>
              <a:gd name="connsiteY14481" fmla="*/ 3097393 h 6858000"/>
              <a:gd name="connsiteX14482" fmla="*/ 1552537 w 12192000"/>
              <a:gd name="connsiteY14482" fmla="*/ 3097797 h 6858000"/>
              <a:gd name="connsiteX14483" fmla="*/ 1554752 w 12192000"/>
              <a:gd name="connsiteY14483" fmla="*/ 3101845 h 6858000"/>
              <a:gd name="connsiteX14484" fmla="*/ 1559920 w 12192000"/>
              <a:gd name="connsiteY14484" fmla="*/ 3097393 h 6858000"/>
              <a:gd name="connsiteX14485" fmla="*/ 1566564 w 12192000"/>
              <a:gd name="connsiteY14485" fmla="*/ 3097393 h 6858000"/>
              <a:gd name="connsiteX14486" fmla="*/ 1567302 w 12192000"/>
              <a:gd name="connsiteY14486" fmla="*/ 3102249 h 6858000"/>
              <a:gd name="connsiteX14487" fmla="*/ 1566564 w 12192000"/>
              <a:gd name="connsiteY14487" fmla="*/ 3107511 h 6858000"/>
              <a:gd name="connsiteX14488" fmla="*/ 1565088 w 12192000"/>
              <a:gd name="connsiteY14488" fmla="*/ 3129770 h 6858000"/>
              <a:gd name="connsiteX14489" fmla="*/ 1559182 w 12192000"/>
              <a:gd name="connsiteY14489" fmla="*/ 3138269 h 6858000"/>
              <a:gd name="connsiteX14490" fmla="*/ 1556967 w 12192000"/>
              <a:gd name="connsiteY14490" fmla="*/ 3151625 h 6858000"/>
              <a:gd name="connsiteX14491" fmla="*/ 1562873 w 12192000"/>
              <a:gd name="connsiteY14491" fmla="*/ 3156886 h 6858000"/>
              <a:gd name="connsiteX14492" fmla="*/ 1562134 w 12192000"/>
              <a:gd name="connsiteY14492" fmla="*/ 3171860 h 6858000"/>
              <a:gd name="connsiteX14493" fmla="*/ 1556967 w 12192000"/>
              <a:gd name="connsiteY14493" fmla="*/ 3184811 h 6858000"/>
              <a:gd name="connsiteX14494" fmla="*/ 1542940 w 12192000"/>
              <a:gd name="connsiteY14494" fmla="*/ 3202619 h 6858000"/>
              <a:gd name="connsiteX14495" fmla="*/ 1537773 w 12192000"/>
              <a:gd name="connsiteY14495" fmla="*/ 3198167 h 6858000"/>
              <a:gd name="connsiteX14496" fmla="*/ 1528175 w 12192000"/>
              <a:gd name="connsiteY14496" fmla="*/ 3207070 h 6858000"/>
              <a:gd name="connsiteX14497" fmla="*/ 1524484 w 12192000"/>
              <a:gd name="connsiteY14497" fmla="*/ 3214760 h 6858000"/>
              <a:gd name="connsiteX14498" fmla="*/ 1528175 w 12192000"/>
              <a:gd name="connsiteY14498" fmla="*/ 3220021 h 6858000"/>
              <a:gd name="connsiteX14499" fmla="*/ 1534820 w 12192000"/>
              <a:gd name="connsiteY14499" fmla="*/ 3220021 h 6858000"/>
              <a:gd name="connsiteX14500" fmla="*/ 1542940 w 12192000"/>
              <a:gd name="connsiteY14500" fmla="*/ 3224878 h 6858000"/>
              <a:gd name="connsiteX14501" fmla="*/ 1545155 w 12192000"/>
              <a:gd name="connsiteY14501" fmla="*/ 3219212 h 6858000"/>
              <a:gd name="connsiteX14502" fmla="*/ 1554014 w 12192000"/>
              <a:gd name="connsiteY14502" fmla="*/ 3220426 h 6858000"/>
              <a:gd name="connsiteX14503" fmla="*/ 1558443 w 12192000"/>
              <a:gd name="connsiteY14503" fmla="*/ 3223259 h 6858000"/>
              <a:gd name="connsiteX14504" fmla="*/ 1564349 w 12192000"/>
              <a:gd name="connsiteY14504" fmla="*/ 3228116 h 6858000"/>
              <a:gd name="connsiteX14505" fmla="*/ 1577638 w 12192000"/>
              <a:gd name="connsiteY14505" fmla="*/ 3221235 h 6858000"/>
              <a:gd name="connsiteX14506" fmla="*/ 1606429 w 12192000"/>
              <a:gd name="connsiteY14506" fmla="*/ 3220831 h 6858000"/>
              <a:gd name="connsiteX14507" fmla="*/ 1627838 w 12192000"/>
              <a:gd name="connsiteY14507" fmla="*/ 3222450 h 6858000"/>
              <a:gd name="connsiteX14508" fmla="*/ 1644818 w 12192000"/>
              <a:gd name="connsiteY14508" fmla="*/ 3218402 h 6858000"/>
              <a:gd name="connsiteX14509" fmla="*/ 1652939 w 12192000"/>
              <a:gd name="connsiteY14509" fmla="*/ 3221235 h 6858000"/>
              <a:gd name="connsiteX14510" fmla="*/ 1657368 w 12192000"/>
              <a:gd name="connsiteY14510" fmla="*/ 3217593 h 6858000"/>
              <a:gd name="connsiteX14511" fmla="*/ 1665489 w 12192000"/>
              <a:gd name="connsiteY14511" fmla="*/ 3214760 h 6858000"/>
              <a:gd name="connsiteX14512" fmla="*/ 1661798 w 12192000"/>
              <a:gd name="connsiteY14512" fmla="*/ 3211927 h 6858000"/>
              <a:gd name="connsiteX14513" fmla="*/ 1664012 w 12192000"/>
              <a:gd name="connsiteY14513" fmla="*/ 3206261 h 6858000"/>
              <a:gd name="connsiteX14514" fmla="*/ 1674348 w 12192000"/>
              <a:gd name="connsiteY14514" fmla="*/ 3211118 h 6858000"/>
              <a:gd name="connsiteX14515" fmla="*/ 1685421 w 12192000"/>
              <a:gd name="connsiteY14515" fmla="*/ 3220021 h 6858000"/>
              <a:gd name="connsiteX14516" fmla="*/ 1706830 w 12192000"/>
              <a:gd name="connsiteY14516" fmla="*/ 3221235 h 6858000"/>
              <a:gd name="connsiteX14517" fmla="*/ 1728978 w 12192000"/>
              <a:gd name="connsiteY14517" fmla="*/ 3222854 h 6858000"/>
              <a:gd name="connsiteX14518" fmla="*/ 1734884 w 12192000"/>
              <a:gd name="connsiteY14518" fmla="*/ 3227306 h 6858000"/>
              <a:gd name="connsiteX14519" fmla="*/ 1737098 w 12192000"/>
              <a:gd name="connsiteY14519" fmla="*/ 3221640 h 6858000"/>
              <a:gd name="connsiteX14520" fmla="*/ 1743004 w 12192000"/>
              <a:gd name="connsiteY14520" fmla="*/ 3224068 h 6858000"/>
              <a:gd name="connsiteX14521" fmla="*/ 1751125 w 12192000"/>
              <a:gd name="connsiteY14521" fmla="*/ 3222450 h 6858000"/>
              <a:gd name="connsiteX14522" fmla="*/ 1759246 w 12192000"/>
              <a:gd name="connsiteY14522" fmla="*/ 3222854 h 6858000"/>
              <a:gd name="connsiteX14523" fmla="*/ 1771796 w 12192000"/>
              <a:gd name="connsiteY14523" fmla="*/ 3229330 h 6858000"/>
              <a:gd name="connsiteX14524" fmla="*/ 1780655 w 12192000"/>
              <a:gd name="connsiteY14524" fmla="*/ 3235805 h 6858000"/>
              <a:gd name="connsiteX14525" fmla="*/ 1779178 w 12192000"/>
              <a:gd name="connsiteY14525" fmla="*/ 3237019 h 6858000"/>
              <a:gd name="connsiteX14526" fmla="*/ 1765890 w 12192000"/>
              <a:gd name="connsiteY14526" fmla="*/ 3233782 h 6858000"/>
              <a:gd name="connsiteX14527" fmla="*/ 1757769 w 12192000"/>
              <a:gd name="connsiteY14527" fmla="*/ 3231758 h 6858000"/>
              <a:gd name="connsiteX14528" fmla="*/ 1753340 w 12192000"/>
              <a:gd name="connsiteY14528" fmla="*/ 3232972 h 6858000"/>
              <a:gd name="connsiteX14529" fmla="*/ 1754078 w 12192000"/>
              <a:gd name="connsiteY14529" fmla="*/ 3237019 h 6858000"/>
              <a:gd name="connsiteX14530" fmla="*/ 1747434 w 12192000"/>
              <a:gd name="connsiteY14530" fmla="*/ 3239043 h 6858000"/>
              <a:gd name="connsiteX14531" fmla="*/ 1745957 w 12192000"/>
              <a:gd name="connsiteY14531" fmla="*/ 3242685 h 6858000"/>
              <a:gd name="connsiteX14532" fmla="*/ 1754078 w 12192000"/>
              <a:gd name="connsiteY14532" fmla="*/ 3242685 h 6858000"/>
              <a:gd name="connsiteX14533" fmla="*/ 1762937 w 12192000"/>
              <a:gd name="connsiteY14533" fmla="*/ 3243495 h 6858000"/>
              <a:gd name="connsiteX14534" fmla="*/ 1768105 w 12192000"/>
              <a:gd name="connsiteY14534" fmla="*/ 3247137 h 6858000"/>
              <a:gd name="connsiteX14535" fmla="*/ 1781393 w 12192000"/>
              <a:gd name="connsiteY14535" fmla="*/ 3248351 h 6858000"/>
              <a:gd name="connsiteX14536" fmla="*/ 1791728 w 12192000"/>
              <a:gd name="connsiteY14536" fmla="*/ 3248756 h 6858000"/>
              <a:gd name="connsiteX14537" fmla="*/ 1787299 w 12192000"/>
              <a:gd name="connsiteY14537" fmla="*/ 3241066 h 6858000"/>
              <a:gd name="connsiteX14538" fmla="*/ 1788037 w 12192000"/>
              <a:gd name="connsiteY14538" fmla="*/ 3239448 h 6858000"/>
              <a:gd name="connsiteX14539" fmla="*/ 1799111 w 12192000"/>
              <a:gd name="connsiteY14539" fmla="*/ 3243899 h 6858000"/>
              <a:gd name="connsiteX14540" fmla="*/ 1810184 w 12192000"/>
              <a:gd name="connsiteY14540" fmla="*/ 3252398 h 6858000"/>
              <a:gd name="connsiteX14541" fmla="*/ 1813138 w 12192000"/>
              <a:gd name="connsiteY14541" fmla="*/ 3257255 h 6858000"/>
              <a:gd name="connsiteX14542" fmla="*/ 1810184 w 12192000"/>
              <a:gd name="connsiteY14542" fmla="*/ 3260088 h 6858000"/>
              <a:gd name="connsiteX14543" fmla="*/ 1807232 w 12192000"/>
              <a:gd name="connsiteY14543" fmla="*/ 3262921 h 6858000"/>
              <a:gd name="connsiteX14544" fmla="*/ 1804279 w 12192000"/>
              <a:gd name="connsiteY14544" fmla="*/ 3268182 h 6858000"/>
              <a:gd name="connsiteX14545" fmla="*/ 1803540 w 12192000"/>
              <a:gd name="connsiteY14545" fmla="*/ 3280324 h 6858000"/>
              <a:gd name="connsiteX14546" fmla="*/ 1805017 w 12192000"/>
              <a:gd name="connsiteY14546" fmla="*/ 3288013 h 6858000"/>
              <a:gd name="connsiteX14547" fmla="*/ 1802064 w 12192000"/>
              <a:gd name="connsiteY14547" fmla="*/ 3293679 h 6858000"/>
              <a:gd name="connsiteX14548" fmla="*/ 1802802 w 12192000"/>
              <a:gd name="connsiteY14548" fmla="*/ 3297726 h 6858000"/>
              <a:gd name="connsiteX14549" fmla="*/ 1807970 w 12192000"/>
              <a:gd name="connsiteY14549" fmla="*/ 3300964 h 6858000"/>
              <a:gd name="connsiteX14550" fmla="*/ 1806493 w 12192000"/>
              <a:gd name="connsiteY14550" fmla="*/ 3305821 h 6858000"/>
              <a:gd name="connsiteX14551" fmla="*/ 1802802 w 12192000"/>
              <a:gd name="connsiteY14551" fmla="*/ 3311891 h 6858000"/>
              <a:gd name="connsiteX14552" fmla="*/ 1794681 w 12192000"/>
              <a:gd name="connsiteY14552" fmla="*/ 3321200 h 6858000"/>
              <a:gd name="connsiteX14553" fmla="*/ 1791728 w 12192000"/>
              <a:gd name="connsiteY14553" fmla="*/ 3332532 h 6858000"/>
              <a:gd name="connsiteX14554" fmla="*/ 1790252 w 12192000"/>
              <a:gd name="connsiteY14554" fmla="*/ 3329699 h 6858000"/>
              <a:gd name="connsiteX14555" fmla="*/ 1787299 w 12192000"/>
              <a:gd name="connsiteY14555" fmla="*/ 3329699 h 6858000"/>
              <a:gd name="connsiteX14556" fmla="*/ 1783608 w 12192000"/>
              <a:gd name="connsiteY14556" fmla="*/ 3332937 h 6858000"/>
              <a:gd name="connsiteX14557" fmla="*/ 1783608 w 12192000"/>
              <a:gd name="connsiteY14557" fmla="*/ 3337388 h 6858000"/>
              <a:gd name="connsiteX14558" fmla="*/ 1786561 w 12192000"/>
              <a:gd name="connsiteY14558" fmla="*/ 3339007 h 6858000"/>
              <a:gd name="connsiteX14559" fmla="*/ 1790252 w 12192000"/>
              <a:gd name="connsiteY14559" fmla="*/ 3344269 h 6858000"/>
              <a:gd name="connsiteX14560" fmla="*/ 1788776 w 12192000"/>
              <a:gd name="connsiteY14560" fmla="*/ 3348720 h 6858000"/>
              <a:gd name="connsiteX14561" fmla="*/ 1788776 w 12192000"/>
              <a:gd name="connsiteY14561" fmla="*/ 3369766 h 6858000"/>
              <a:gd name="connsiteX14562" fmla="*/ 1786561 w 12192000"/>
              <a:gd name="connsiteY14562" fmla="*/ 3387573 h 6858000"/>
              <a:gd name="connsiteX14563" fmla="*/ 1782131 w 12192000"/>
              <a:gd name="connsiteY14563" fmla="*/ 3394049 h 6858000"/>
              <a:gd name="connsiteX14564" fmla="*/ 1779917 w 12192000"/>
              <a:gd name="connsiteY14564" fmla="*/ 3393644 h 6858000"/>
              <a:gd name="connsiteX14565" fmla="*/ 1779917 w 12192000"/>
              <a:gd name="connsiteY14565" fmla="*/ 3383931 h 6858000"/>
              <a:gd name="connsiteX14566" fmla="*/ 1779917 w 12192000"/>
              <a:gd name="connsiteY14566" fmla="*/ 3376646 h 6858000"/>
              <a:gd name="connsiteX14567" fmla="*/ 1782131 w 12192000"/>
              <a:gd name="connsiteY14567" fmla="*/ 3373003 h 6858000"/>
              <a:gd name="connsiteX14568" fmla="*/ 1777702 w 12192000"/>
              <a:gd name="connsiteY14568" fmla="*/ 3371789 h 6858000"/>
              <a:gd name="connsiteX14569" fmla="*/ 1771796 w 12192000"/>
              <a:gd name="connsiteY14569" fmla="*/ 3385550 h 6858000"/>
              <a:gd name="connsiteX14570" fmla="*/ 1771796 w 12192000"/>
              <a:gd name="connsiteY14570" fmla="*/ 3392025 h 6858000"/>
              <a:gd name="connsiteX14571" fmla="*/ 1772534 w 12192000"/>
              <a:gd name="connsiteY14571" fmla="*/ 3397691 h 6858000"/>
              <a:gd name="connsiteX14572" fmla="*/ 1768105 w 12192000"/>
              <a:gd name="connsiteY14572" fmla="*/ 3407809 h 6858000"/>
              <a:gd name="connsiteX14573" fmla="*/ 1765890 w 12192000"/>
              <a:gd name="connsiteY14573" fmla="*/ 3415094 h 6858000"/>
              <a:gd name="connsiteX14574" fmla="*/ 1765890 w 12192000"/>
              <a:gd name="connsiteY14574" fmla="*/ 3421569 h 6858000"/>
              <a:gd name="connsiteX14575" fmla="*/ 1771058 w 12192000"/>
              <a:gd name="connsiteY14575" fmla="*/ 3419141 h 6858000"/>
              <a:gd name="connsiteX14576" fmla="*/ 1771796 w 12192000"/>
              <a:gd name="connsiteY14576" fmla="*/ 3414689 h 6858000"/>
              <a:gd name="connsiteX14577" fmla="*/ 1774749 w 12192000"/>
              <a:gd name="connsiteY14577" fmla="*/ 3409428 h 6858000"/>
              <a:gd name="connsiteX14578" fmla="*/ 1774749 w 12192000"/>
              <a:gd name="connsiteY14578" fmla="*/ 3419141 h 6858000"/>
              <a:gd name="connsiteX14579" fmla="*/ 1771796 w 12192000"/>
              <a:gd name="connsiteY14579" fmla="*/ 3426426 h 6858000"/>
              <a:gd name="connsiteX14580" fmla="*/ 1765151 w 12192000"/>
              <a:gd name="connsiteY14580" fmla="*/ 3437353 h 6858000"/>
              <a:gd name="connsiteX14581" fmla="*/ 1768105 w 12192000"/>
              <a:gd name="connsiteY14581" fmla="*/ 3447066 h 6858000"/>
              <a:gd name="connsiteX14582" fmla="*/ 1773272 w 12192000"/>
              <a:gd name="connsiteY14582" fmla="*/ 3452732 h 6858000"/>
              <a:gd name="connsiteX14583" fmla="*/ 1774749 w 12192000"/>
              <a:gd name="connsiteY14583" fmla="*/ 3459612 h 6858000"/>
              <a:gd name="connsiteX14584" fmla="*/ 1770319 w 12192000"/>
              <a:gd name="connsiteY14584" fmla="*/ 3462445 h 6858000"/>
              <a:gd name="connsiteX14585" fmla="*/ 1769581 w 12192000"/>
              <a:gd name="connsiteY14585" fmla="*/ 3463255 h 6858000"/>
              <a:gd name="connsiteX14586" fmla="*/ 1767366 w 12192000"/>
              <a:gd name="connsiteY14586" fmla="*/ 3466897 h 6858000"/>
              <a:gd name="connsiteX14587" fmla="*/ 1777702 w 12192000"/>
              <a:gd name="connsiteY14587" fmla="*/ 3466897 h 6858000"/>
              <a:gd name="connsiteX14588" fmla="*/ 1779178 w 12192000"/>
              <a:gd name="connsiteY14588" fmla="*/ 3462445 h 6858000"/>
              <a:gd name="connsiteX14589" fmla="*/ 1783608 w 12192000"/>
              <a:gd name="connsiteY14589" fmla="*/ 3461636 h 6858000"/>
              <a:gd name="connsiteX14590" fmla="*/ 1787299 w 12192000"/>
              <a:gd name="connsiteY14590" fmla="*/ 3469730 h 6858000"/>
              <a:gd name="connsiteX14591" fmla="*/ 1788776 w 12192000"/>
              <a:gd name="connsiteY14591" fmla="*/ 3479443 h 6858000"/>
              <a:gd name="connsiteX14592" fmla="*/ 1794681 w 12192000"/>
              <a:gd name="connsiteY14592" fmla="*/ 3488347 h 6858000"/>
              <a:gd name="connsiteX14593" fmla="*/ 1805017 w 12192000"/>
              <a:gd name="connsiteY14593" fmla="*/ 3498060 h 6858000"/>
              <a:gd name="connsiteX14594" fmla="*/ 1807970 w 12192000"/>
              <a:gd name="connsiteY14594" fmla="*/ 3505345 h 6858000"/>
              <a:gd name="connsiteX14595" fmla="*/ 1813138 w 12192000"/>
              <a:gd name="connsiteY14595" fmla="*/ 3511416 h 6858000"/>
              <a:gd name="connsiteX14596" fmla="*/ 1821258 w 12192000"/>
              <a:gd name="connsiteY14596" fmla="*/ 3513844 h 6858000"/>
              <a:gd name="connsiteX14597" fmla="*/ 1828640 w 12192000"/>
              <a:gd name="connsiteY14597" fmla="*/ 3518296 h 6858000"/>
              <a:gd name="connsiteX14598" fmla="*/ 1829379 w 12192000"/>
              <a:gd name="connsiteY14598" fmla="*/ 3520724 h 6858000"/>
              <a:gd name="connsiteX14599" fmla="*/ 1830855 w 12192000"/>
              <a:gd name="connsiteY14599" fmla="*/ 3525581 h 6858000"/>
              <a:gd name="connsiteX14600" fmla="*/ 1836761 w 12192000"/>
              <a:gd name="connsiteY14600" fmla="*/ 3531247 h 6858000"/>
              <a:gd name="connsiteX14601" fmla="*/ 1842667 w 12192000"/>
              <a:gd name="connsiteY14601" fmla="*/ 3532866 h 6858000"/>
              <a:gd name="connsiteX14602" fmla="*/ 1846358 w 12192000"/>
              <a:gd name="connsiteY14602" fmla="*/ 3532461 h 6858000"/>
              <a:gd name="connsiteX14603" fmla="*/ 1849312 w 12192000"/>
              <a:gd name="connsiteY14603" fmla="*/ 3535294 h 6858000"/>
              <a:gd name="connsiteX14604" fmla="*/ 1845620 w 12192000"/>
              <a:gd name="connsiteY14604" fmla="*/ 3536508 h 6858000"/>
              <a:gd name="connsiteX14605" fmla="*/ 1844144 w 12192000"/>
              <a:gd name="connsiteY14605" fmla="*/ 3538127 h 6858000"/>
              <a:gd name="connsiteX14606" fmla="*/ 1846358 w 12192000"/>
              <a:gd name="connsiteY14606" fmla="*/ 3541769 h 6858000"/>
              <a:gd name="connsiteX14607" fmla="*/ 1854479 w 12192000"/>
              <a:gd name="connsiteY14607" fmla="*/ 3545816 h 6858000"/>
              <a:gd name="connsiteX14608" fmla="*/ 1862600 w 12192000"/>
              <a:gd name="connsiteY14608" fmla="*/ 3544602 h 6858000"/>
              <a:gd name="connsiteX14609" fmla="*/ 1862600 w 12192000"/>
              <a:gd name="connsiteY14609" fmla="*/ 3539746 h 6858000"/>
              <a:gd name="connsiteX14610" fmla="*/ 1856694 w 12192000"/>
              <a:gd name="connsiteY14610" fmla="*/ 3536508 h 6858000"/>
              <a:gd name="connsiteX14611" fmla="*/ 1859647 w 12192000"/>
              <a:gd name="connsiteY14611" fmla="*/ 3534080 h 6858000"/>
              <a:gd name="connsiteX14612" fmla="*/ 1871459 w 12192000"/>
              <a:gd name="connsiteY14612" fmla="*/ 3539341 h 6858000"/>
              <a:gd name="connsiteX14613" fmla="*/ 1888438 w 12192000"/>
              <a:gd name="connsiteY14613" fmla="*/ 3550268 h 6858000"/>
              <a:gd name="connsiteX14614" fmla="*/ 1904680 w 12192000"/>
              <a:gd name="connsiteY14614" fmla="*/ 3550673 h 6858000"/>
              <a:gd name="connsiteX14615" fmla="*/ 1912800 w 12192000"/>
              <a:gd name="connsiteY14615" fmla="*/ 3549864 h 6858000"/>
              <a:gd name="connsiteX14616" fmla="*/ 1922398 w 12192000"/>
              <a:gd name="connsiteY14616" fmla="*/ 3541769 h 6858000"/>
              <a:gd name="connsiteX14617" fmla="*/ 1952665 w 12192000"/>
              <a:gd name="connsiteY14617" fmla="*/ 3527604 h 6858000"/>
              <a:gd name="connsiteX14618" fmla="*/ 1967431 w 12192000"/>
              <a:gd name="connsiteY14618" fmla="*/ 3524367 h 6858000"/>
              <a:gd name="connsiteX14619" fmla="*/ 1981457 w 12192000"/>
              <a:gd name="connsiteY14619" fmla="*/ 3515058 h 6858000"/>
              <a:gd name="connsiteX14620" fmla="*/ 1986625 w 12192000"/>
              <a:gd name="connsiteY14620" fmla="*/ 3514249 h 6858000"/>
              <a:gd name="connsiteX14621" fmla="*/ 1994007 w 12192000"/>
              <a:gd name="connsiteY14621" fmla="*/ 3517486 h 6858000"/>
              <a:gd name="connsiteX14622" fmla="*/ 1996960 w 12192000"/>
              <a:gd name="connsiteY14622" fmla="*/ 3521534 h 6858000"/>
              <a:gd name="connsiteX14623" fmla="*/ 2004342 w 12192000"/>
              <a:gd name="connsiteY14623" fmla="*/ 3523152 h 6858000"/>
              <a:gd name="connsiteX14624" fmla="*/ 2026490 w 12192000"/>
              <a:gd name="connsiteY14624" fmla="*/ 3523152 h 6858000"/>
              <a:gd name="connsiteX14625" fmla="*/ 2038302 w 12192000"/>
              <a:gd name="connsiteY14625" fmla="*/ 3525985 h 6858000"/>
              <a:gd name="connsiteX14626" fmla="*/ 2058973 w 12192000"/>
              <a:gd name="connsiteY14626" fmla="*/ 3537317 h 6858000"/>
              <a:gd name="connsiteX14627" fmla="*/ 2067832 w 12192000"/>
              <a:gd name="connsiteY14627" fmla="*/ 3547031 h 6858000"/>
              <a:gd name="connsiteX14628" fmla="*/ 2070046 w 12192000"/>
              <a:gd name="connsiteY14628" fmla="*/ 3551887 h 6858000"/>
              <a:gd name="connsiteX14629" fmla="*/ 2076690 w 12192000"/>
              <a:gd name="connsiteY14629" fmla="*/ 3555530 h 6858000"/>
              <a:gd name="connsiteX14630" fmla="*/ 2081120 w 12192000"/>
              <a:gd name="connsiteY14630" fmla="*/ 3558767 h 6858000"/>
              <a:gd name="connsiteX14631" fmla="*/ 2092193 w 12192000"/>
              <a:gd name="connsiteY14631" fmla="*/ 3567671 h 6858000"/>
              <a:gd name="connsiteX14632" fmla="*/ 2095147 w 12192000"/>
              <a:gd name="connsiteY14632" fmla="*/ 3576170 h 6858000"/>
              <a:gd name="connsiteX14633" fmla="*/ 2102529 w 12192000"/>
              <a:gd name="connsiteY14633" fmla="*/ 3579408 h 6858000"/>
              <a:gd name="connsiteX14634" fmla="*/ 2099576 w 12192000"/>
              <a:gd name="connsiteY14634" fmla="*/ 3584669 h 6858000"/>
              <a:gd name="connsiteX14635" fmla="*/ 2098100 w 12192000"/>
              <a:gd name="connsiteY14635" fmla="*/ 3587907 h 6858000"/>
              <a:gd name="connsiteX14636" fmla="*/ 2106959 w 12192000"/>
              <a:gd name="connsiteY14636" fmla="*/ 3594787 h 6858000"/>
              <a:gd name="connsiteX14637" fmla="*/ 2112865 w 12192000"/>
              <a:gd name="connsiteY14637" fmla="*/ 3595192 h 6858000"/>
              <a:gd name="connsiteX14638" fmla="*/ 2117294 w 12192000"/>
              <a:gd name="connsiteY14638" fmla="*/ 3585074 h 6858000"/>
              <a:gd name="connsiteX14639" fmla="*/ 2117294 w 12192000"/>
              <a:gd name="connsiteY14639" fmla="*/ 3574146 h 6858000"/>
              <a:gd name="connsiteX14640" fmla="*/ 2109173 w 12192000"/>
              <a:gd name="connsiteY14640" fmla="*/ 3565243 h 6858000"/>
              <a:gd name="connsiteX14641" fmla="*/ 2106220 w 12192000"/>
              <a:gd name="connsiteY14641" fmla="*/ 3556339 h 6858000"/>
              <a:gd name="connsiteX14642" fmla="*/ 2114341 w 12192000"/>
              <a:gd name="connsiteY14642" fmla="*/ 3555934 h 6858000"/>
              <a:gd name="connsiteX14643" fmla="*/ 2120247 w 12192000"/>
              <a:gd name="connsiteY14643" fmla="*/ 3555530 h 6858000"/>
              <a:gd name="connsiteX14644" fmla="*/ 2129844 w 12192000"/>
              <a:gd name="connsiteY14644" fmla="*/ 3542174 h 6858000"/>
              <a:gd name="connsiteX14645" fmla="*/ 2135012 w 12192000"/>
              <a:gd name="connsiteY14645" fmla="*/ 3539746 h 6858000"/>
              <a:gd name="connsiteX14646" fmla="*/ 2148300 w 12192000"/>
              <a:gd name="connsiteY14646" fmla="*/ 3528009 h 6858000"/>
              <a:gd name="connsiteX14647" fmla="*/ 2154944 w 12192000"/>
              <a:gd name="connsiteY14647" fmla="*/ 3524367 h 6858000"/>
              <a:gd name="connsiteX14648" fmla="*/ 2164542 w 12192000"/>
              <a:gd name="connsiteY14648" fmla="*/ 3523557 h 6858000"/>
              <a:gd name="connsiteX14649" fmla="*/ 2171924 w 12192000"/>
              <a:gd name="connsiteY14649" fmla="*/ 3520319 h 6858000"/>
              <a:gd name="connsiteX14650" fmla="*/ 2174877 w 12192000"/>
              <a:gd name="connsiteY14650" fmla="*/ 3511820 h 6858000"/>
              <a:gd name="connsiteX14651" fmla="*/ 2173401 w 12192000"/>
              <a:gd name="connsiteY14651" fmla="*/ 3504536 h 6858000"/>
              <a:gd name="connsiteX14652" fmla="*/ 2169709 w 12192000"/>
              <a:gd name="connsiteY14652" fmla="*/ 3500893 h 6858000"/>
              <a:gd name="connsiteX14653" fmla="*/ 2166018 w 12192000"/>
              <a:gd name="connsiteY14653" fmla="*/ 3502512 h 6858000"/>
              <a:gd name="connsiteX14654" fmla="*/ 2167495 w 12192000"/>
              <a:gd name="connsiteY14654" fmla="*/ 3496037 h 6858000"/>
              <a:gd name="connsiteX14655" fmla="*/ 2180783 w 12192000"/>
              <a:gd name="connsiteY14655" fmla="*/ 3472563 h 6858000"/>
              <a:gd name="connsiteX14656" fmla="*/ 2191857 w 12192000"/>
              <a:gd name="connsiteY14656" fmla="*/ 3460826 h 6858000"/>
              <a:gd name="connsiteX14657" fmla="*/ 2195548 w 12192000"/>
              <a:gd name="connsiteY14657" fmla="*/ 3454351 h 6858000"/>
              <a:gd name="connsiteX14658" fmla="*/ 2212527 w 12192000"/>
              <a:gd name="connsiteY14658" fmla="*/ 3445043 h 6858000"/>
              <a:gd name="connsiteX14659" fmla="*/ 2219172 w 12192000"/>
              <a:gd name="connsiteY14659" fmla="*/ 3445043 h 6858000"/>
              <a:gd name="connsiteX14660" fmla="*/ 2231722 w 12192000"/>
              <a:gd name="connsiteY14660" fmla="*/ 3449899 h 6858000"/>
              <a:gd name="connsiteX14661" fmla="*/ 2242057 w 12192000"/>
              <a:gd name="connsiteY14661" fmla="*/ 3450709 h 6858000"/>
              <a:gd name="connsiteX14662" fmla="*/ 2234675 w 12192000"/>
              <a:gd name="connsiteY14662" fmla="*/ 3453137 h 6858000"/>
              <a:gd name="connsiteX14663" fmla="*/ 2235413 w 12192000"/>
              <a:gd name="connsiteY14663" fmla="*/ 3455565 h 6858000"/>
              <a:gd name="connsiteX14664" fmla="*/ 2233937 w 12192000"/>
              <a:gd name="connsiteY14664" fmla="*/ 3462850 h 6858000"/>
              <a:gd name="connsiteX14665" fmla="*/ 2239104 w 12192000"/>
              <a:gd name="connsiteY14665" fmla="*/ 3464874 h 6858000"/>
              <a:gd name="connsiteX14666" fmla="*/ 2246487 w 12192000"/>
              <a:gd name="connsiteY14666" fmla="*/ 3458398 h 6858000"/>
              <a:gd name="connsiteX14667" fmla="*/ 2247225 w 12192000"/>
              <a:gd name="connsiteY14667" fmla="*/ 3451113 h 6858000"/>
              <a:gd name="connsiteX14668" fmla="*/ 2244272 w 12192000"/>
              <a:gd name="connsiteY14668" fmla="*/ 3443828 h 6858000"/>
              <a:gd name="connsiteX14669" fmla="*/ 2243534 w 12192000"/>
              <a:gd name="connsiteY14669" fmla="*/ 3438162 h 6858000"/>
              <a:gd name="connsiteX14670" fmla="*/ 2253869 w 12192000"/>
              <a:gd name="connsiteY14670" fmla="*/ 3433306 h 6858000"/>
              <a:gd name="connsiteX14671" fmla="*/ 2270111 w 12192000"/>
              <a:gd name="connsiteY14671" fmla="*/ 3434925 h 6858000"/>
              <a:gd name="connsiteX14672" fmla="*/ 2284137 w 12192000"/>
              <a:gd name="connsiteY14672" fmla="*/ 3434115 h 6858000"/>
              <a:gd name="connsiteX14673" fmla="*/ 2297426 w 12192000"/>
              <a:gd name="connsiteY14673" fmla="*/ 3431282 h 6858000"/>
              <a:gd name="connsiteX14674" fmla="*/ 2309237 w 12192000"/>
              <a:gd name="connsiteY14674" fmla="*/ 3423593 h 6858000"/>
              <a:gd name="connsiteX14675" fmla="*/ 2326217 w 12192000"/>
              <a:gd name="connsiteY14675" fmla="*/ 3413880 h 6858000"/>
              <a:gd name="connsiteX14676" fmla="*/ 2339505 w 12192000"/>
              <a:gd name="connsiteY14676" fmla="*/ 3408214 h 6858000"/>
              <a:gd name="connsiteX14677" fmla="*/ 2342458 w 12192000"/>
              <a:gd name="connsiteY14677" fmla="*/ 3403762 h 6858000"/>
              <a:gd name="connsiteX14678" fmla="*/ 2338029 w 12192000"/>
              <a:gd name="connsiteY14678" fmla="*/ 3399310 h 6858000"/>
              <a:gd name="connsiteX14679" fmla="*/ 2342458 w 12192000"/>
              <a:gd name="connsiteY14679" fmla="*/ 3394858 h 6858000"/>
              <a:gd name="connsiteX14680" fmla="*/ 2349103 w 12192000"/>
              <a:gd name="connsiteY14680" fmla="*/ 3392025 h 6858000"/>
              <a:gd name="connsiteX14681" fmla="*/ 2357962 w 12192000"/>
              <a:gd name="connsiteY14681" fmla="*/ 3393239 h 6858000"/>
              <a:gd name="connsiteX14682" fmla="*/ 2361653 w 12192000"/>
              <a:gd name="connsiteY14682" fmla="*/ 3390406 h 6858000"/>
              <a:gd name="connsiteX14683" fmla="*/ 2369035 w 12192000"/>
              <a:gd name="connsiteY14683" fmla="*/ 3389192 h 6858000"/>
              <a:gd name="connsiteX14684" fmla="*/ 2369773 w 12192000"/>
              <a:gd name="connsiteY14684" fmla="*/ 3384740 h 6858000"/>
              <a:gd name="connsiteX14685" fmla="*/ 2372726 w 12192000"/>
              <a:gd name="connsiteY14685" fmla="*/ 3381098 h 6858000"/>
              <a:gd name="connsiteX14686" fmla="*/ 2379371 w 12192000"/>
              <a:gd name="connsiteY14686" fmla="*/ 3381098 h 6858000"/>
              <a:gd name="connsiteX14687" fmla="*/ 2397827 w 12192000"/>
              <a:gd name="connsiteY14687" fmla="*/ 3390406 h 6858000"/>
              <a:gd name="connsiteX14688" fmla="*/ 2402994 w 12192000"/>
              <a:gd name="connsiteY14688" fmla="*/ 3397286 h 6858000"/>
              <a:gd name="connsiteX14689" fmla="*/ 2400780 w 12192000"/>
              <a:gd name="connsiteY14689" fmla="*/ 3402548 h 6858000"/>
              <a:gd name="connsiteX14690" fmla="*/ 2395612 w 12192000"/>
              <a:gd name="connsiteY14690" fmla="*/ 3406595 h 6858000"/>
              <a:gd name="connsiteX14691" fmla="*/ 2394135 w 12192000"/>
              <a:gd name="connsiteY14691" fmla="*/ 3407809 h 6858000"/>
              <a:gd name="connsiteX14692" fmla="*/ 2383800 w 12192000"/>
              <a:gd name="connsiteY14692" fmla="*/ 3419141 h 6858000"/>
              <a:gd name="connsiteX14693" fmla="*/ 2371988 w 12192000"/>
              <a:gd name="connsiteY14693" fmla="*/ 3421569 h 6858000"/>
              <a:gd name="connsiteX14694" fmla="*/ 2360176 w 12192000"/>
              <a:gd name="connsiteY14694" fmla="*/ 3426426 h 6858000"/>
              <a:gd name="connsiteX14695" fmla="*/ 2357962 w 12192000"/>
              <a:gd name="connsiteY14695" fmla="*/ 3432496 h 6858000"/>
              <a:gd name="connsiteX14696" fmla="*/ 2361653 w 12192000"/>
              <a:gd name="connsiteY14696" fmla="*/ 3440186 h 6858000"/>
              <a:gd name="connsiteX14697" fmla="*/ 2369773 w 12192000"/>
              <a:gd name="connsiteY14697" fmla="*/ 3445447 h 6858000"/>
              <a:gd name="connsiteX14698" fmla="*/ 2369773 w 12192000"/>
              <a:gd name="connsiteY14698" fmla="*/ 3451113 h 6858000"/>
              <a:gd name="connsiteX14699" fmla="*/ 2369035 w 12192000"/>
              <a:gd name="connsiteY14699" fmla="*/ 3455565 h 6858000"/>
              <a:gd name="connsiteX14700" fmla="*/ 2374941 w 12192000"/>
              <a:gd name="connsiteY14700" fmla="*/ 3464874 h 6858000"/>
              <a:gd name="connsiteX14701" fmla="*/ 2374941 w 12192000"/>
              <a:gd name="connsiteY14701" fmla="*/ 3479443 h 6858000"/>
              <a:gd name="connsiteX14702" fmla="*/ 2356485 w 12192000"/>
              <a:gd name="connsiteY14702" fmla="*/ 3496846 h 6858000"/>
              <a:gd name="connsiteX14703" fmla="*/ 2355747 w 12192000"/>
              <a:gd name="connsiteY14703" fmla="*/ 3502107 h 6858000"/>
              <a:gd name="connsiteX14704" fmla="*/ 2346150 w 12192000"/>
              <a:gd name="connsiteY14704" fmla="*/ 3509392 h 6858000"/>
              <a:gd name="connsiteX14705" fmla="*/ 2349103 w 12192000"/>
              <a:gd name="connsiteY14705" fmla="*/ 3518701 h 6858000"/>
              <a:gd name="connsiteX14706" fmla="*/ 2359438 w 12192000"/>
              <a:gd name="connsiteY14706" fmla="*/ 3529223 h 6858000"/>
              <a:gd name="connsiteX14707" fmla="*/ 2359438 w 12192000"/>
              <a:gd name="connsiteY14707" fmla="*/ 3542579 h 6858000"/>
              <a:gd name="connsiteX14708" fmla="*/ 2367559 w 12192000"/>
              <a:gd name="connsiteY14708" fmla="*/ 3543793 h 6858000"/>
              <a:gd name="connsiteX14709" fmla="*/ 2385277 w 12192000"/>
              <a:gd name="connsiteY14709" fmla="*/ 3534484 h 6858000"/>
              <a:gd name="connsiteX14710" fmla="*/ 2392659 w 12192000"/>
              <a:gd name="connsiteY14710" fmla="*/ 3520724 h 6858000"/>
              <a:gd name="connsiteX14711" fmla="*/ 2388230 w 12192000"/>
              <a:gd name="connsiteY14711" fmla="*/ 3510202 h 6858000"/>
              <a:gd name="connsiteX14712" fmla="*/ 2386015 w 12192000"/>
              <a:gd name="connsiteY14712" fmla="*/ 3497655 h 6858000"/>
              <a:gd name="connsiteX14713" fmla="*/ 2386015 w 12192000"/>
              <a:gd name="connsiteY14713" fmla="*/ 3479039 h 6858000"/>
              <a:gd name="connsiteX14714" fmla="*/ 2380109 w 12192000"/>
              <a:gd name="connsiteY14714" fmla="*/ 3469325 h 6858000"/>
              <a:gd name="connsiteX14715" fmla="*/ 2380109 w 12192000"/>
              <a:gd name="connsiteY14715" fmla="*/ 3461636 h 6858000"/>
              <a:gd name="connsiteX14716" fmla="*/ 2386753 w 12192000"/>
              <a:gd name="connsiteY14716" fmla="*/ 3453946 h 6858000"/>
              <a:gd name="connsiteX14717" fmla="*/ 2408900 w 12192000"/>
              <a:gd name="connsiteY14717" fmla="*/ 3445043 h 6858000"/>
              <a:gd name="connsiteX14718" fmla="*/ 2431048 w 12192000"/>
              <a:gd name="connsiteY14718" fmla="*/ 3441400 h 6858000"/>
              <a:gd name="connsiteX14719" fmla="*/ 2442121 w 12192000"/>
              <a:gd name="connsiteY14719" fmla="*/ 3435734 h 6858000"/>
              <a:gd name="connsiteX14720" fmla="*/ 2442860 w 12192000"/>
              <a:gd name="connsiteY14720" fmla="*/ 3432092 h 6858000"/>
              <a:gd name="connsiteX14721" fmla="*/ 2445074 w 12192000"/>
              <a:gd name="connsiteY14721" fmla="*/ 3429663 h 6858000"/>
              <a:gd name="connsiteX14722" fmla="*/ 2449504 w 12192000"/>
              <a:gd name="connsiteY14722" fmla="*/ 3432496 h 6858000"/>
              <a:gd name="connsiteX14723" fmla="*/ 2459839 w 12192000"/>
              <a:gd name="connsiteY14723" fmla="*/ 3436948 h 6858000"/>
              <a:gd name="connsiteX14724" fmla="*/ 2467960 w 12192000"/>
              <a:gd name="connsiteY14724" fmla="*/ 3434520 h 6858000"/>
              <a:gd name="connsiteX14725" fmla="*/ 2469436 w 12192000"/>
              <a:gd name="connsiteY14725" fmla="*/ 3428854 h 6858000"/>
              <a:gd name="connsiteX14726" fmla="*/ 2462054 w 12192000"/>
              <a:gd name="connsiteY14726" fmla="*/ 3421164 h 6858000"/>
              <a:gd name="connsiteX14727" fmla="*/ 2452457 w 12192000"/>
              <a:gd name="connsiteY14727" fmla="*/ 3420355 h 6858000"/>
              <a:gd name="connsiteX14728" fmla="*/ 2443598 w 12192000"/>
              <a:gd name="connsiteY14728" fmla="*/ 3424807 h 6858000"/>
              <a:gd name="connsiteX14729" fmla="*/ 2438430 w 12192000"/>
              <a:gd name="connsiteY14729" fmla="*/ 3421164 h 6858000"/>
              <a:gd name="connsiteX14730" fmla="*/ 2435477 w 12192000"/>
              <a:gd name="connsiteY14730" fmla="*/ 3411047 h 6858000"/>
              <a:gd name="connsiteX14731" fmla="*/ 2449504 w 12192000"/>
              <a:gd name="connsiteY14731" fmla="*/ 3396072 h 6858000"/>
              <a:gd name="connsiteX14732" fmla="*/ 2463530 w 12192000"/>
              <a:gd name="connsiteY14732" fmla="*/ 3390811 h 6858000"/>
              <a:gd name="connsiteX14733" fmla="*/ 2467960 w 12192000"/>
              <a:gd name="connsiteY14733" fmla="*/ 3392430 h 6858000"/>
              <a:gd name="connsiteX14734" fmla="*/ 2471651 w 12192000"/>
              <a:gd name="connsiteY14734" fmla="*/ 3407809 h 6858000"/>
              <a:gd name="connsiteX14735" fmla="*/ 2471651 w 12192000"/>
              <a:gd name="connsiteY14735" fmla="*/ 3419950 h 6858000"/>
              <a:gd name="connsiteX14736" fmla="*/ 2479772 w 12192000"/>
              <a:gd name="connsiteY14736" fmla="*/ 3432092 h 6858000"/>
              <a:gd name="connsiteX14737" fmla="*/ 2486416 w 12192000"/>
              <a:gd name="connsiteY14737" fmla="*/ 3430473 h 6858000"/>
              <a:gd name="connsiteX14738" fmla="*/ 2493798 w 12192000"/>
              <a:gd name="connsiteY14738" fmla="*/ 3430473 h 6858000"/>
              <a:gd name="connsiteX14739" fmla="*/ 2504872 w 12192000"/>
              <a:gd name="connsiteY14739" fmla="*/ 3436139 h 6858000"/>
              <a:gd name="connsiteX14740" fmla="*/ 2528496 w 12192000"/>
              <a:gd name="connsiteY14740" fmla="*/ 3434520 h 6858000"/>
              <a:gd name="connsiteX14741" fmla="*/ 2538093 w 12192000"/>
              <a:gd name="connsiteY14741" fmla="*/ 3436948 h 6858000"/>
              <a:gd name="connsiteX14742" fmla="*/ 2547690 w 12192000"/>
              <a:gd name="connsiteY14742" fmla="*/ 3449494 h 6858000"/>
              <a:gd name="connsiteX14743" fmla="*/ 2549167 w 12192000"/>
              <a:gd name="connsiteY14743" fmla="*/ 3458803 h 6858000"/>
              <a:gd name="connsiteX14744" fmla="*/ 2543261 w 12192000"/>
              <a:gd name="connsiteY14744" fmla="*/ 3459208 h 6858000"/>
              <a:gd name="connsiteX14745" fmla="*/ 2543261 w 12192000"/>
              <a:gd name="connsiteY14745" fmla="*/ 3466897 h 6858000"/>
              <a:gd name="connsiteX14746" fmla="*/ 2546952 w 12192000"/>
              <a:gd name="connsiteY14746" fmla="*/ 3473777 h 6858000"/>
              <a:gd name="connsiteX14747" fmla="*/ 2555811 w 12192000"/>
              <a:gd name="connsiteY14747" fmla="*/ 3477824 h 6858000"/>
              <a:gd name="connsiteX14748" fmla="*/ 2578696 w 12192000"/>
              <a:gd name="connsiteY14748" fmla="*/ 3477824 h 6858000"/>
              <a:gd name="connsiteX14749" fmla="*/ 2625944 w 12192000"/>
              <a:gd name="connsiteY14749" fmla="*/ 3470540 h 6858000"/>
              <a:gd name="connsiteX14750" fmla="*/ 2650306 w 12192000"/>
              <a:gd name="connsiteY14750" fmla="*/ 3468921 h 6858000"/>
              <a:gd name="connsiteX14751" fmla="*/ 2656212 w 12192000"/>
              <a:gd name="connsiteY14751" fmla="*/ 3470135 h 6858000"/>
              <a:gd name="connsiteX14752" fmla="*/ 2660642 w 12192000"/>
              <a:gd name="connsiteY14752" fmla="*/ 3478229 h 6858000"/>
              <a:gd name="connsiteX14753" fmla="*/ 2682789 w 12192000"/>
              <a:gd name="connsiteY14753" fmla="*/ 3491989 h 6858000"/>
              <a:gd name="connsiteX14754" fmla="*/ 2690171 w 12192000"/>
              <a:gd name="connsiteY14754" fmla="*/ 3494013 h 6858000"/>
              <a:gd name="connsiteX14755" fmla="*/ 2694601 w 12192000"/>
              <a:gd name="connsiteY14755" fmla="*/ 3491585 h 6858000"/>
              <a:gd name="connsiteX14756" fmla="*/ 2709366 w 12192000"/>
              <a:gd name="connsiteY14756" fmla="*/ 3489966 h 6858000"/>
              <a:gd name="connsiteX14757" fmla="*/ 2713795 w 12192000"/>
              <a:gd name="connsiteY14757" fmla="*/ 3485109 h 6858000"/>
              <a:gd name="connsiteX14758" fmla="*/ 2724869 w 12192000"/>
              <a:gd name="connsiteY14758" fmla="*/ 3479443 h 6858000"/>
              <a:gd name="connsiteX14759" fmla="*/ 2734466 w 12192000"/>
              <a:gd name="connsiteY14759" fmla="*/ 3477824 h 6858000"/>
              <a:gd name="connsiteX14760" fmla="*/ 2752922 w 12192000"/>
              <a:gd name="connsiteY14760" fmla="*/ 3465683 h 6858000"/>
              <a:gd name="connsiteX14761" fmla="*/ 2761781 w 12192000"/>
              <a:gd name="connsiteY14761" fmla="*/ 3464874 h 6858000"/>
              <a:gd name="connsiteX14762" fmla="*/ 2769163 w 12192000"/>
              <a:gd name="connsiteY14762" fmla="*/ 3467707 h 6858000"/>
              <a:gd name="connsiteX14763" fmla="*/ 2791311 w 12192000"/>
              <a:gd name="connsiteY14763" fmla="*/ 3460422 h 6858000"/>
              <a:gd name="connsiteX14764" fmla="*/ 2801646 w 12192000"/>
              <a:gd name="connsiteY14764" fmla="*/ 3461231 h 6858000"/>
              <a:gd name="connsiteX14765" fmla="*/ 2817887 w 12192000"/>
              <a:gd name="connsiteY14765" fmla="*/ 3459208 h 6858000"/>
              <a:gd name="connsiteX14766" fmla="*/ 2840035 w 12192000"/>
              <a:gd name="connsiteY14766" fmla="*/ 3463255 h 6858000"/>
              <a:gd name="connsiteX14767" fmla="*/ 2853323 w 12192000"/>
              <a:gd name="connsiteY14767" fmla="*/ 3461231 h 6858000"/>
              <a:gd name="connsiteX14768" fmla="*/ 2851847 w 12192000"/>
              <a:gd name="connsiteY14768" fmla="*/ 3468516 h 6858000"/>
              <a:gd name="connsiteX14769" fmla="*/ 2837820 w 12192000"/>
              <a:gd name="connsiteY14769" fmla="*/ 3470135 h 6858000"/>
              <a:gd name="connsiteX14770" fmla="*/ 2829699 w 12192000"/>
              <a:gd name="connsiteY14770" fmla="*/ 3474991 h 6858000"/>
              <a:gd name="connsiteX14771" fmla="*/ 2807552 w 12192000"/>
              <a:gd name="connsiteY14771" fmla="*/ 3474182 h 6858000"/>
              <a:gd name="connsiteX14772" fmla="*/ 2801646 w 12192000"/>
              <a:gd name="connsiteY14772" fmla="*/ 3478229 h 6858000"/>
              <a:gd name="connsiteX14773" fmla="*/ 2804599 w 12192000"/>
              <a:gd name="connsiteY14773" fmla="*/ 3483490 h 6858000"/>
              <a:gd name="connsiteX14774" fmla="*/ 2814934 w 12192000"/>
              <a:gd name="connsiteY14774" fmla="*/ 3487942 h 6858000"/>
              <a:gd name="connsiteX14775" fmla="*/ 2818626 w 12192000"/>
              <a:gd name="connsiteY14775" fmla="*/ 3496846 h 6858000"/>
              <a:gd name="connsiteX14776" fmla="*/ 2825270 w 12192000"/>
              <a:gd name="connsiteY14776" fmla="*/ 3504940 h 6858000"/>
              <a:gd name="connsiteX14777" fmla="*/ 2824532 w 12192000"/>
              <a:gd name="connsiteY14777" fmla="*/ 3497251 h 6858000"/>
              <a:gd name="connsiteX14778" fmla="*/ 2830437 w 12192000"/>
              <a:gd name="connsiteY14778" fmla="*/ 3496846 h 6858000"/>
              <a:gd name="connsiteX14779" fmla="*/ 2840035 w 12192000"/>
              <a:gd name="connsiteY14779" fmla="*/ 3500893 h 6858000"/>
              <a:gd name="connsiteX14780" fmla="*/ 2843726 w 12192000"/>
              <a:gd name="connsiteY14780" fmla="*/ 3505345 h 6858000"/>
              <a:gd name="connsiteX14781" fmla="*/ 2853323 w 12192000"/>
              <a:gd name="connsiteY14781" fmla="*/ 3505345 h 6858000"/>
              <a:gd name="connsiteX14782" fmla="*/ 2859229 w 12192000"/>
              <a:gd name="connsiteY14782" fmla="*/ 3508987 h 6858000"/>
              <a:gd name="connsiteX14783" fmla="*/ 2864397 w 12192000"/>
              <a:gd name="connsiteY14783" fmla="*/ 3513844 h 6858000"/>
              <a:gd name="connsiteX14784" fmla="*/ 2880638 w 12192000"/>
              <a:gd name="connsiteY14784" fmla="*/ 3517891 h 6858000"/>
              <a:gd name="connsiteX14785" fmla="*/ 2894665 w 12192000"/>
              <a:gd name="connsiteY14785" fmla="*/ 3524367 h 6858000"/>
              <a:gd name="connsiteX14786" fmla="*/ 2897618 w 12192000"/>
              <a:gd name="connsiteY14786" fmla="*/ 3531651 h 6858000"/>
              <a:gd name="connsiteX14787" fmla="*/ 2896879 w 12192000"/>
              <a:gd name="connsiteY14787" fmla="*/ 3534484 h 6858000"/>
              <a:gd name="connsiteX14788" fmla="*/ 2903524 w 12192000"/>
              <a:gd name="connsiteY14788" fmla="*/ 3538936 h 6858000"/>
              <a:gd name="connsiteX14789" fmla="*/ 2901309 w 12192000"/>
              <a:gd name="connsiteY14789" fmla="*/ 3543388 h 6858000"/>
              <a:gd name="connsiteX14790" fmla="*/ 2890973 w 12192000"/>
              <a:gd name="connsiteY14790" fmla="*/ 3550673 h 6858000"/>
              <a:gd name="connsiteX14791" fmla="*/ 2886544 w 12192000"/>
              <a:gd name="connsiteY14791" fmla="*/ 3557958 h 6858000"/>
              <a:gd name="connsiteX14792" fmla="*/ 2879162 w 12192000"/>
              <a:gd name="connsiteY14792" fmla="*/ 3562410 h 6858000"/>
              <a:gd name="connsiteX14793" fmla="*/ 2873256 w 12192000"/>
              <a:gd name="connsiteY14793" fmla="*/ 3561600 h 6858000"/>
              <a:gd name="connsiteX14794" fmla="*/ 2862920 w 12192000"/>
              <a:gd name="connsiteY14794" fmla="*/ 3563219 h 6858000"/>
              <a:gd name="connsiteX14795" fmla="*/ 2868826 w 12192000"/>
              <a:gd name="connsiteY14795" fmla="*/ 3564029 h 6858000"/>
              <a:gd name="connsiteX14796" fmla="*/ 2880638 w 12192000"/>
              <a:gd name="connsiteY14796" fmla="*/ 3565243 h 6858000"/>
              <a:gd name="connsiteX14797" fmla="*/ 2896879 w 12192000"/>
              <a:gd name="connsiteY14797" fmla="*/ 3562814 h 6858000"/>
              <a:gd name="connsiteX14798" fmla="*/ 2905000 w 12192000"/>
              <a:gd name="connsiteY14798" fmla="*/ 3559577 h 6858000"/>
              <a:gd name="connsiteX14799" fmla="*/ 2910168 w 12192000"/>
              <a:gd name="connsiteY14799" fmla="*/ 3559577 h 6858000"/>
              <a:gd name="connsiteX14800" fmla="*/ 2920503 w 12192000"/>
              <a:gd name="connsiteY14800" fmla="*/ 3561600 h 6858000"/>
              <a:gd name="connsiteX14801" fmla="*/ 2927147 w 12192000"/>
              <a:gd name="connsiteY14801" fmla="*/ 3559172 h 6858000"/>
              <a:gd name="connsiteX14802" fmla="*/ 2933792 w 12192000"/>
              <a:gd name="connsiteY14802" fmla="*/ 3559172 h 6858000"/>
              <a:gd name="connsiteX14803" fmla="*/ 2952986 w 12192000"/>
              <a:gd name="connsiteY14803" fmla="*/ 3567266 h 6858000"/>
              <a:gd name="connsiteX14804" fmla="*/ 2955939 w 12192000"/>
              <a:gd name="connsiteY14804" fmla="*/ 3568480 h 6858000"/>
              <a:gd name="connsiteX14805" fmla="*/ 2958154 w 12192000"/>
              <a:gd name="connsiteY14805" fmla="*/ 3570099 h 6858000"/>
              <a:gd name="connsiteX14806" fmla="*/ 2967751 w 12192000"/>
              <a:gd name="connsiteY14806" fmla="*/ 3572123 h 6858000"/>
              <a:gd name="connsiteX14807" fmla="*/ 2977348 w 12192000"/>
              <a:gd name="connsiteY14807" fmla="*/ 3580622 h 6858000"/>
              <a:gd name="connsiteX14808" fmla="*/ 2978824 w 12192000"/>
              <a:gd name="connsiteY14808" fmla="*/ 3587907 h 6858000"/>
              <a:gd name="connsiteX14809" fmla="*/ 2991375 w 12192000"/>
              <a:gd name="connsiteY14809" fmla="*/ 3601667 h 6858000"/>
              <a:gd name="connsiteX14810" fmla="*/ 3011307 w 12192000"/>
              <a:gd name="connsiteY14810" fmla="*/ 3612594 h 6858000"/>
              <a:gd name="connsiteX14811" fmla="*/ 3018690 w 12192000"/>
              <a:gd name="connsiteY14811" fmla="*/ 3617856 h 6858000"/>
              <a:gd name="connsiteX14812" fmla="*/ 3023857 w 12192000"/>
              <a:gd name="connsiteY14812" fmla="*/ 3633235 h 6858000"/>
              <a:gd name="connsiteX14813" fmla="*/ 3020166 w 12192000"/>
              <a:gd name="connsiteY14813" fmla="*/ 3641329 h 6858000"/>
              <a:gd name="connsiteX14814" fmla="*/ 3018690 w 12192000"/>
              <a:gd name="connsiteY14814" fmla="*/ 3655899 h 6858000"/>
              <a:gd name="connsiteX14815" fmla="*/ 3020166 w 12192000"/>
              <a:gd name="connsiteY14815" fmla="*/ 3666826 h 6858000"/>
              <a:gd name="connsiteX14816" fmla="*/ 3022381 w 12192000"/>
              <a:gd name="connsiteY14816" fmla="*/ 3657922 h 6858000"/>
              <a:gd name="connsiteX14817" fmla="*/ 3029025 w 12192000"/>
              <a:gd name="connsiteY14817" fmla="*/ 3651042 h 6858000"/>
              <a:gd name="connsiteX14818" fmla="*/ 3039360 w 12192000"/>
              <a:gd name="connsiteY14818" fmla="*/ 3647805 h 6858000"/>
              <a:gd name="connsiteX14819" fmla="*/ 3045266 w 12192000"/>
              <a:gd name="connsiteY14819" fmla="*/ 3644972 h 6858000"/>
              <a:gd name="connsiteX14820" fmla="*/ 3054125 w 12192000"/>
              <a:gd name="connsiteY14820" fmla="*/ 3651447 h 6858000"/>
              <a:gd name="connsiteX14821" fmla="*/ 3070367 w 12192000"/>
              <a:gd name="connsiteY14821" fmla="*/ 3666826 h 6858000"/>
              <a:gd name="connsiteX14822" fmla="*/ 3089561 w 12192000"/>
              <a:gd name="connsiteY14822" fmla="*/ 3671683 h 6858000"/>
              <a:gd name="connsiteX14823" fmla="*/ 3092514 w 12192000"/>
              <a:gd name="connsiteY14823" fmla="*/ 3678563 h 6858000"/>
              <a:gd name="connsiteX14824" fmla="*/ 3092514 w 12192000"/>
              <a:gd name="connsiteY14824" fmla="*/ 3689895 h 6858000"/>
              <a:gd name="connsiteX14825" fmla="*/ 3095467 w 12192000"/>
              <a:gd name="connsiteY14825" fmla="*/ 3699203 h 6858000"/>
              <a:gd name="connsiteX14826" fmla="*/ 3097682 w 12192000"/>
              <a:gd name="connsiteY14826" fmla="*/ 3688681 h 6858000"/>
              <a:gd name="connsiteX14827" fmla="*/ 3110232 w 12192000"/>
              <a:gd name="connsiteY14827" fmla="*/ 3684229 h 6858000"/>
              <a:gd name="connsiteX14828" fmla="*/ 3131641 w 12192000"/>
              <a:gd name="connsiteY14828" fmla="*/ 3683824 h 6858000"/>
              <a:gd name="connsiteX14829" fmla="*/ 3147882 w 12192000"/>
              <a:gd name="connsiteY14829" fmla="*/ 3688276 h 6858000"/>
              <a:gd name="connsiteX14830" fmla="*/ 3167815 w 12192000"/>
              <a:gd name="connsiteY14830" fmla="*/ 3684634 h 6858000"/>
              <a:gd name="connsiteX14831" fmla="*/ 3182580 w 12192000"/>
              <a:gd name="connsiteY14831" fmla="*/ 3685848 h 6858000"/>
              <a:gd name="connsiteX14832" fmla="*/ 3192177 w 12192000"/>
              <a:gd name="connsiteY14832" fmla="*/ 3682205 h 6858000"/>
              <a:gd name="connsiteX14833" fmla="*/ 3198083 w 12192000"/>
              <a:gd name="connsiteY14833" fmla="*/ 3681801 h 6858000"/>
              <a:gd name="connsiteX14834" fmla="*/ 3218015 w 12192000"/>
              <a:gd name="connsiteY14834" fmla="*/ 3688681 h 6858000"/>
              <a:gd name="connsiteX14835" fmla="*/ 3234995 w 12192000"/>
              <a:gd name="connsiteY14835" fmla="*/ 3691109 h 6858000"/>
              <a:gd name="connsiteX14836" fmla="*/ 3245331 w 12192000"/>
              <a:gd name="connsiteY14836" fmla="*/ 3695561 h 6858000"/>
              <a:gd name="connsiteX14837" fmla="*/ 3246069 w 12192000"/>
              <a:gd name="connsiteY14837" fmla="*/ 3701632 h 6858000"/>
              <a:gd name="connsiteX14838" fmla="*/ 3236472 w 12192000"/>
              <a:gd name="connsiteY14838" fmla="*/ 3712559 h 6858000"/>
              <a:gd name="connsiteX14839" fmla="*/ 3236472 w 12192000"/>
              <a:gd name="connsiteY14839" fmla="*/ 3712964 h 6858000"/>
              <a:gd name="connsiteX14840" fmla="*/ 3245331 w 12192000"/>
              <a:gd name="connsiteY14840" fmla="*/ 3708107 h 6858000"/>
              <a:gd name="connsiteX14841" fmla="*/ 3254928 w 12192000"/>
              <a:gd name="connsiteY14841" fmla="*/ 3702036 h 6858000"/>
              <a:gd name="connsiteX14842" fmla="*/ 3269693 w 12192000"/>
              <a:gd name="connsiteY14842" fmla="*/ 3703655 h 6858000"/>
              <a:gd name="connsiteX14843" fmla="*/ 3282243 w 12192000"/>
              <a:gd name="connsiteY14843" fmla="*/ 3710535 h 6858000"/>
              <a:gd name="connsiteX14844" fmla="*/ 3309558 w 12192000"/>
              <a:gd name="connsiteY14844" fmla="*/ 3717011 h 6858000"/>
              <a:gd name="connsiteX14845" fmla="*/ 3321370 w 12192000"/>
              <a:gd name="connsiteY14845" fmla="*/ 3727129 h 6858000"/>
              <a:gd name="connsiteX14846" fmla="*/ 3325799 w 12192000"/>
              <a:gd name="connsiteY14846" fmla="*/ 3729152 h 6858000"/>
              <a:gd name="connsiteX14847" fmla="*/ 3343517 w 12192000"/>
              <a:gd name="connsiteY14847" fmla="*/ 3745745 h 6858000"/>
              <a:gd name="connsiteX14848" fmla="*/ 3344993 w 12192000"/>
              <a:gd name="connsiteY14848" fmla="*/ 3753030 h 6858000"/>
              <a:gd name="connsiteX14849" fmla="*/ 3350899 w 12192000"/>
              <a:gd name="connsiteY14849" fmla="*/ 3758292 h 6858000"/>
              <a:gd name="connsiteX14850" fmla="*/ 3355329 w 12192000"/>
              <a:gd name="connsiteY14850" fmla="*/ 3753840 h 6858000"/>
              <a:gd name="connsiteX14851" fmla="*/ 3364188 w 12192000"/>
              <a:gd name="connsiteY14851" fmla="*/ 3763148 h 6858000"/>
              <a:gd name="connsiteX14852" fmla="*/ 3364926 w 12192000"/>
              <a:gd name="connsiteY14852" fmla="*/ 3774480 h 6858000"/>
              <a:gd name="connsiteX14853" fmla="*/ 3356067 w 12192000"/>
              <a:gd name="connsiteY14853" fmla="*/ 3785003 h 6858000"/>
              <a:gd name="connsiteX14854" fmla="*/ 3356067 w 12192000"/>
              <a:gd name="connsiteY14854" fmla="*/ 3785407 h 6858000"/>
              <a:gd name="connsiteX14855" fmla="*/ 3367879 w 12192000"/>
              <a:gd name="connsiteY14855" fmla="*/ 3778527 h 6858000"/>
              <a:gd name="connsiteX14856" fmla="*/ 3371570 w 12192000"/>
              <a:gd name="connsiteY14856" fmla="*/ 3772861 h 6858000"/>
              <a:gd name="connsiteX14857" fmla="*/ 3370832 w 12192000"/>
              <a:gd name="connsiteY14857" fmla="*/ 3765576 h 6858000"/>
              <a:gd name="connsiteX14858" fmla="*/ 3373047 w 12192000"/>
              <a:gd name="connsiteY14858" fmla="*/ 3763958 h 6858000"/>
              <a:gd name="connsiteX14859" fmla="*/ 3379691 w 12192000"/>
              <a:gd name="connsiteY14859" fmla="*/ 3774885 h 6858000"/>
              <a:gd name="connsiteX14860" fmla="*/ 3381167 w 12192000"/>
              <a:gd name="connsiteY14860" fmla="*/ 3783789 h 6858000"/>
              <a:gd name="connsiteX14861" fmla="*/ 3384859 w 12192000"/>
              <a:gd name="connsiteY14861" fmla="*/ 3787431 h 6858000"/>
              <a:gd name="connsiteX14862" fmla="*/ 3387812 w 12192000"/>
              <a:gd name="connsiteY14862" fmla="*/ 3797144 h 6858000"/>
              <a:gd name="connsiteX14863" fmla="*/ 3387073 w 12192000"/>
              <a:gd name="connsiteY14863" fmla="*/ 3806857 h 6858000"/>
              <a:gd name="connsiteX14864" fmla="*/ 3394456 w 12192000"/>
              <a:gd name="connsiteY14864" fmla="*/ 3824260 h 6858000"/>
              <a:gd name="connsiteX14865" fmla="*/ 3404791 w 12192000"/>
              <a:gd name="connsiteY14865" fmla="*/ 3837616 h 6858000"/>
              <a:gd name="connsiteX14866" fmla="*/ 3415865 w 12192000"/>
              <a:gd name="connsiteY14866" fmla="*/ 3863113 h 6858000"/>
              <a:gd name="connsiteX14867" fmla="*/ 3422509 w 12192000"/>
              <a:gd name="connsiteY14867" fmla="*/ 3880515 h 6858000"/>
              <a:gd name="connsiteX14868" fmla="*/ 3426938 w 12192000"/>
              <a:gd name="connsiteY14868" fmla="*/ 3887396 h 6858000"/>
              <a:gd name="connsiteX14869" fmla="*/ 3429891 w 12192000"/>
              <a:gd name="connsiteY14869" fmla="*/ 3884158 h 6858000"/>
              <a:gd name="connsiteX14870" fmla="*/ 3440227 w 12192000"/>
              <a:gd name="connsiteY14870" fmla="*/ 3883753 h 6858000"/>
              <a:gd name="connsiteX14871" fmla="*/ 3449824 w 12192000"/>
              <a:gd name="connsiteY14871" fmla="*/ 3889824 h 6858000"/>
              <a:gd name="connsiteX14872" fmla="*/ 3449824 w 12192000"/>
              <a:gd name="connsiteY14872" fmla="*/ 3898728 h 6858000"/>
              <a:gd name="connsiteX14873" fmla="*/ 3446133 w 12192000"/>
              <a:gd name="connsiteY14873" fmla="*/ 3901561 h 6858000"/>
              <a:gd name="connsiteX14874" fmla="*/ 3444656 w 12192000"/>
              <a:gd name="connsiteY14874" fmla="*/ 3907631 h 6858000"/>
              <a:gd name="connsiteX14875" fmla="*/ 3449824 w 12192000"/>
              <a:gd name="connsiteY14875" fmla="*/ 3913702 h 6858000"/>
              <a:gd name="connsiteX14876" fmla="*/ 3444656 w 12192000"/>
              <a:gd name="connsiteY14876" fmla="*/ 3916940 h 6858000"/>
              <a:gd name="connsiteX14877" fmla="*/ 3443180 w 12192000"/>
              <a:gd name="connsiteY14877" fmla="*/ 3922201 h 6858000"/>
              <a:gd name="connsiteX14878" fmla="*/ 3420294 w 12192000"/>
              <a:gd name="connsiteY14878" fmla="*/ 3944056 h 6858000"/>
              <a:gd name="connsiteX14879" fmla="*/ 3410697 w 12192000"/>
              <a:gd name="connsiteY14879" fmla="*/ 3957006 h 6858000"/>
              <a:gd name="connsiteX14880" fmla="*/ 3403315 w 12192000"/>
              <a:gd name="connsiteY14880" fmla="*/ 3960244 h 6858000"/>
              <a:gd name="connsiteX14881" fmla="*/ 3392979 w 12192000"/>
              <a:gd name="connsiteY14881" fmla="*/ 3967124 h 6858000"/>
              <a:gd name="connsiteX14882" fmla="*/ 3383382 w 12192000"/>
              <a:gd name="connsiteY14882" fmla="*/ 3971981 h 6858000"/>
              <a:gd name="connsiteX14883" fmla="*/ 3376738 w 12192000"/>
              <a:gd name="connsiteY14883" fmla="*/ 3980480 h 6858000"/>
              <a:gd name="connsiteX14884" fmla="*/ 3372308 w 12192000"/>
              <a:gd name="connsiteY14884" fmla="*/ 3993835 h 6858000"/>
              <a:gd name="connsiteX14885" fmla="*/ 3354591 w 12192000"/>
              <a:gd name="connsiteY14885" fmla="*/ 4014071 h 6858000"/>
              <a:gd name="connsiteX14886" fmla="*/ 3353114 w 12192000"/>
              <a:gd name="connsiteY14886" fmla="*/ 4024998 h 6858000"/>
              <a:gd name="connsiteX14887" fmla="*/ 3345732 w 12192000"/>
              <a:gd name="connsiteY14887" fmla="*/ 4038759 h 6858000"/>
              <a:gd name="connsiteX14888" fmla="*/ 3353852 w 12192000"/>
              <a:gd name="connsiteY14888" fmla="*/ 4033902 h 6858000"/>
              <a:gd name="connsiteX14889" fmla="*/ 3359020 w 12192000"/>
              <a:gd name="connsiteY14889" fmla="*/ 4022165 h 6858000"/>
              <a:gd name="connsiteX14890" fmla="*/ 3363450 w 12192000"/>
              <a:gd name="connsiteY14890" fmla="*/ 4011238 h 6858000"/>
              <a:gd name="connsiteX14891" fmla="*/ 3373785 w 12192000"/>
              <a:gd name="connsiteY14891" fmla="*/ 4003953 h 6858000"/>
              <a:gd name="connsiteX14892" fmla="*/ 3378953 w 12192000"/>
              <a:gd name="connsiteY14892" fmla="*/ 4003953 h 6858000"/>
              <a:gd name="connsiteX14893" fmla="*/ 3377476 w 12192000"/>
              <a:gd name="connsiteY14893" fmla="*/ 4010429 h 6858000"/>
              <a:gd name="connsiteX14894" fmla="*/ 3375261 w 12192000"/>
              <a:gd name="connsiteY14894" fmla="*/ 4015690 h 6858000"/>
              <a:gd name="connsiteX14895" fmla="*/ 3375261 w 12192000"/>
              <a:gd name="connsiteY14895" fmla="*/ 4025403 h 6858000"/>
              <a:gd name="connsiteX14896" fmla="*/ 3364188 w 12192000"/>
              <a:gd name="connsiteY14896" fmla="*/ 4040378 h 6858000"/>
              <a:gd name="connsiteX14897" fmla="*/ 3379691 w 12192000"/>
              <a:gd name="connsiteY14897" fmla="*/ 4024189 h 6858000"/>
              <a:gd name="connsiteX14898" fmla="*/ 3390765 w 12192000"/>
              <a:gd name="connsiteY14898" fmla="*/ 4009215 h 6858000"/>
              <a:gd name="connsiteX14899" fmla="*/ 3401838 w 12192000"/>
              <a:gd name="connsiteY14899" fmla="*/ 4005167 h 6858000"/>
              <a:gd name="connsiteX14900" fmla="*/ 3406268 w 12192000"/>
              <a:gd name="connsiteY14900" fmla="*/ 4006786 h 6858000"/>
              <a:gd name="connsiteX14901" fmla="*/ 3409221 w 12192000"/>
              <a:gd name="connsiteY14901" fmla="*/ 4013666 h 6858000"/>
              <a:gd name="connsiteX14902" fmla="*/ 3412912 w 12192000"/>
              <a:gd name="connsiteY14902" fmla="*/ 4005977 h 6858000"/>
              <a:gd name="connsiteX14903" fmla="*/ 3416603 w 12192000"/>
              <a:gd name="connsiteY14903" fmla="*/ 4003953 h 6858000"/>
              <a:gd name="connsiteX14904" fmla="*/ 3423247 w 12192000"/>
              <a:gd name="connsiteY14904" fmla="*/ 4003144 h 6858000"/>
              <a:gd name="connsiteX14905" fmla="*/ 3420294 w 12192000"/>
              <a:gd name="connsiteY14905" fmla="*/ 3998692 h 6858000"/>
              <a:gd name="connsiteX14906" fmla="*/ 3415865 w 12192000"/>
              <a:gd name="connsiteY14906" fmla="*/ 3995454 h 6858000"/>
              <a:gd name="connsiteX14907" fmla="*/ 3415127 w 12192000"/>
              <a:gd name="connsiteY14907" fmla="*/ 3990193 h 6858000"/>
              <a:gd name="connsiteX14908" fmla="*/ 3428415 w 12192000"/>
              <a:gd name="connsiteY14908" fmla="*/ 3976837 h 6858000"/>
              <a:gd name="connsiteX14909" fmla="*/ 3446871 w 12192000"/>
              <a:gd name="connsiteY14909" fmla="*/ 3978456 h 6858000"/>
              <a:gd name="connsiteX14910" fmla="*/ 3464589 w 12192000"/>
              <a:gd name="connsiteY14910" fmla="*/ 3984932 h 6858000"/>
              <a:gd name="connsiteX14911" fmla="*/ 3476401 w 12192000"/>
              <a:gd name="connsiteY14911" fmla="*/ 3984122 h 6858000"/>
              <a:gd name="connsiteX14912" fmla="*/ 3491166 w 12192000"/>
              <a:gd name="connsiteY14912" fmla="*/ 3976433 h 6858000"/>
              <a:gd name="connsiteX14913" fmla="*/ 3501501 w 12192000"/>
              <a:gd name="connsiteY14913" fmla="*/ 3976433 h 6858000"/>
              <a:gd name="connsiteX14914" fmla="*/ 3511837 w 12192000"/>
              <a:gd name="connsiteY14914" fmla="*/ 3984122 h 6858000"/>
              <a:gd name="connsiteX14915" fmla="*/ 3525863 w 12192000"/>
              <a:gd name="connsiteY14915" fmla="*/ 3986955 h 6858000"/>
              <a:gd name="connsiteX14916" fmla="*/ 3525125 w 12192000"/>
              <a:gd name="connsiteY14916" fmla="*/ 3995050 h 6858000"/>
              <a:gd name="connsiteX14917" fmla="*/ 3519957 w 12192000"/>
              <a:gd name="connsiteY14917" fmla="*/ 4001525 h 6858000"/>
              <a:gd name="connsiteX14918" fmla="*/ 3519957 w 12192000"/>
              <a:gd name="connsiteY14918" fmla="*/ 4011643 h 6858000"/>
              <a:gd name="connsiteX14919" fmla="*/ 3506669 w 12192000"/>
              <a:gd name="connsiteY14919" fmla="*/ 4025403 h 6858000"/>
              <a:gd name="connsiteX14920" fmla="*/ 3506669 w 12192000"/>
              <a:gd name="connsiteY14920" fmla="*/ 4035926 h 6858000"/>
              <a:gd name="connsiteX14921" fmla="*/ 3492642 w 12192000"/>
              <a:gd name="connsiteY14921" fmla="*/ 4040782 h 6858000"/>
              <a:gd name="connsiteX14922" fmla="*/ 3483783 w 12192000"/>
              <a:gd name="connsiteY14922" fmla="*/ 4045234 h 6858000"/>
              <a:gd name="connsiteX14923" fmla="*/ 3478616 w 12192000"/>
              <a:gd name="connsiteY14923" fmla="*/ 4046853 h 6858000"/>
              <a:gd name="connsiteX14924" fmla="*/ 3474186 w 12192000"/>
              <a:gd name="connsiteY14924" fmla="*/ 4043615 h 6858000"/>
              <a:gd name="connsiteX14925" fmla="*/ 3470495 w 12192000"/>
              <a:gd name="connsiteY14925" fmla="*/ 4043615 h 6858000"/>
              <a:gd name="connsiteX14926" fmla="*/ 3462374 w 12192000"/>
              <a:gd name="connsiteY14926" fmla="*/ 4052924 h 6858000"/>
              <a:gd name="connsiteX14927" fmla="*/ 3454254 w 12192000"/>
              <a:gd name="connsiteY14927" fmla="*/ 4054543 h 6858000"/>
              <a:gd name="connsiteX14928" fmla="*/ 3439489 w 12192000"/>
              <a:gd name="connsiteY14928" fmla="*/ 4052114 h 6858000"/>
              <a:gd name="connsiteX14929" fmla="*/ 3430630 w 12192000"/>
              <a:gd name="connsiteY14929" fmla="*/ 4054138 h 6858000"/>
              <a:gd name="connsiteX14930" fmla="*/ 3421771 w 12192000"/>
              <a:gd name="connsiteY14930" fmla="*/ 4059804 h 6858000"/>
              <a:gd name="connsiteX14931" fmla="*/ 3414388 w 12192000"/>
              <a:gd name="connsiteY14931" fmla="*/ 4058995 h 6858000"/>
              <a:gd name="connsiteX14932" fmla="*/ 3421033 w 12192000"/>
              <a:gd name="connsiteY14932" fmla="*/ 4063851 h 6858000"/>
              <a:gd name="connsiteX14933" fmla="*/ 3429891 w 12192000"/>
              <a:gd name="connsiteY14933" fmla="*/ 4061828 h 6858000"/>
              <a:gd name="connsiteX14934" fmla="*/ 3440965 w 12192000"/>
              <a:gd name="connsiteY14934" fmla="*/ 4061018 h 6858000"/>
              <a:gd name="connsiteX14935" fmla="*/ 3453515 w 12192000"/>
              <a:gd name="connsiteY14935" fmla="*/ 4064661 h 6858000"/>
              <a:gd name="connsiteX14936" fmla="*/ 3465327 w 12192000"/>
              <a:gd name="connsiteY14936" fmla="*/ 4060613 h 6858000"/>
              <a:gd name="connsiteX14937" fmla="*/ 3471233 w 12192000"/>
              <a:gd name="connsiteY14937" fmla="*/ 4061018 h 6858000"/>
              <a:gd name="connsiteX14938" fmla="*/ 3472710 w 12192000"/>
              <a:gd name="connsiteY14938" fmla="*/ 4066684 h 6858000"/>
              <a:gd name="connsiteX14939" fmla="*/ 3468280 w 12192000"/>
              <a:gd name="connsiteY14939" fmla="*/ 4077207 h 6858000"/>
              <a:gd name="connsiteX14940" fmla="*/ 3469757 w 12192000"/>
              <a:gd name="connsiteY14940" fmla="*/ 4089753 h 6858000"/>
              <a:gd name="connsiteX14941" fmla="*/ 3461636 w 12192000"/>
              <a:gd name="connsiteY14941" fmla="*/ 4095824 h 6858000"/>
              <a:gd name="connsiteX14942" fmla="*/ 3454254 w 12192000"/>
              <a:gd name="connsiteY14942" fmla="*/ 4103918 h 6858000"/>
              <a:gd name="connsiteX14943" fmla="*/ 3454254 w 12192000"/>
              <a:gd name="connsiteY14943" fmla="*/ 4111607 h 6858000"/>
              <a:gd name="connsiteX14944" fmla="*/ 3460898 w 12192000"/>
              <a:gd name="connsiteY14944" fmla="*/ 4121725 h 6858000"/>
              <a:gd name="connsiteX14945" fmla="*/ 3464589 w 12192000"/>
              <a:gd name="connsiteY14945" fmla="*/ 4132248 h 6858000"/>
              <a:gd name="connsiteX14946" fmla="*/ 3466065 w 12192000"/>
              <a:gd name="connsiteY14946" fmla="*/ 4115250 h 6858000"/>
              <a:gd name="connsiteX14947" fmla="*/ 3464589 w 12192000"/>
              <a:gd name="connsiteY14947" fmla="*/ 4105537 h 6858000"/>
              <a:gd name="connsiteX14948" fmla="*/ 3463851 w 12192000"/>
              <a:gd name="connsiteY14948" fmla="*/ 4100275 h 6858000"/>
              <a:gd name="connsiteX14949" fmla="*/ 3471971 w 12192000"/>
              <a:gd name="connsiteY14949" fmla="*/ 4092181 h 6858000"/>
              <a:gd name="connsiteX14950" fmla="*/ 3476401 w 12192000"/>
              <a:gd name="connsiteY14950" fmla="*/ 4085706 h 6858000"/>
              <a:gd name="connsiteX14951" fmla="*/ 3478616 w 12192000"/>
              <a:gd name="connsiteY14951" fmla="*/ 4073160 h 6858000"/>
              <a:gd name="connsiteX14952" fmla="*/ 3484522 w 12192000"/>
              <a:gd name="connsiteY14952" fmla="*/ 4060209 h 6858000"/>
              <a:gd name="connsiteX14953" fmla="*/ 3492642 w 12192000"/>
              <a:gd name="connsiteY14953" fmla="*/ 4050091 h 6858000"/>
              <a:gd name="connsiteX14954" fmla="*/ 3511098 w 12192000"/>
              <a:gd name="connsiteY14954" fmla="*/ 4040782 h 6858000"/>
              <a:gd name="connsiteX14955" fmla="*/ 3525125 w 12192000"/>
              <a:gd name="connsiteY14955" fmla="*/ 4033093 h 6858000"/>
              <a:gd name="connsiteX14956" fmla="*/ 3535460 w 12192000"/>
              <a:gd name="connsiteY14956" fmla="*/ 4022975 h 6858000"/>
              <a:gd name="connsiteX14957" fmla="*/ 3534722 w 12192000"/>
              <a:gd name="connsiteY14957" fmla="*/ 4017714 h 6858000"/>
              <a:gd name="connsiteX14958" fmla="*/ 3539890 w 12192000"/>
              <a:gd name="connsiteY14958" fmla="*/ 4008810 h 6858000"/>
              <a:gd name="connsiteX14959" fmla="*/ 3550225 w 12192000"/>
              <a:gd name="connsiteY14959" fmla="*/ 4003953 h 6858000"/>
              <a:gd name="connsiteX14960" fmla="*/ 3561299 w 12192000"/>
              <a:gd name="connsiteY14960" fmla="*/ 4004358 h 6858000"/>
              <a:gd name="connsiteX14961" fmla="*/ 3564252 w 12192000"/>
              <a:gd name="connsiteY14961" fmla="*/ 4010429 h 6858000"/>
              <a:gd name="connsiteX14962" fmla="*/ 3567943 w 12192000"/>
              <a:gd name="connsiteY14962" fmla="*/ 4010024 h 6858000"/>
              <a:gd name="connsiteX14963" fmla="*/ 3569420 w 12192000"/>
              <a:gd name="connsiteY14963" fmla="*/ 4004358 h 6858000"/>
              <a:gd name="connsiteX14964" fmla="*/ 3576064 w 12192000"/>
              <a:gd name="connsiteY14964" fmla="*/ 4003953 h 6858000"/>
              <a:gd name="connsiteX14965" fmla="*/ 3584923 w 12192000"/>
              <a:gd name="connsiteY14965" fmla="*/ 4009215 h 6858000"/>
              <a:gd name="connsiteX14966" fmla="*/ 3587876 w 12192000"/>
              <a:gd name="connsiteY14966" fmla="*/ 4005572 h 6858000"/>
              <a:gd name="connsiteX14967" fmla="*/ 3591567 w 12192000"/>
              <a:gd name="connsiteY14967" fmla="*/ 4005977 h 6858000"/>
              <a:gd name="connsiteX14968" fmla="*/ 3606332 w 12192000"/>
              <a:gd name="connsiteY14968" fmla="*/ 4014071 h 6858000"/>
              <a:gd name="connsiteX14969" fmla="*/ 3617405 w 12192000"/>
              <a:gd name="connsiteY14969" fmla="*/ 4016904 h 6858000"/>
              <a:gd name="connsiteX14970" fmla="*/ 3624050 w 12192000"/>
              <a:gd name="connsiteY14970" fmla="*/ 4014881 h 6858000"/>
              <a:gd name="connsiteX14971" fmla="*/ 3627741 w 12192000"/>
              <a:gd name="connsiteY14971" fmla="*/ 4021356 h 6858000"/>
              <a:gd name="connsiteX14972" fmla="*/ 3632909 w 12192000"/>
              <a:gd name="connsiteY14972" fmla="*/ 4024189 h 6858000"/>
              <a:gd name="connsiteX14973" fmla="*/ 3632909 w 12192000"/>
              <a:gd name="connsiteY14973" fmla="*/ 4028236 h 6858000"/>
              <a:gd name="connsiteX14974" fmla="*/ 3636600 w 12192000"/>
              <a:gd name="connsiteY14974" fmla="*/ 4023784 h 6858000"/>
              <a:gd name="connsiteX14975" fmla="*/ 3643244 w 12192000"/>
              <a:gd name="connsiteY14975" fmla="*/ 4025808 h 6858000"/>
              <a:gd name="connsiteX14976" fmla="*/ 3647673 w 12192000"/>
              <a:gd name="connsiteY14976" fmla="*/ 4030664 h 6858000"/>
              <a:gd name="connsiteX14977" fmla="*/ 3655056 w 12192000"/>
              <a:gd name="connsiteY14977" fmla="*/ 4029855 h 6858000"/>
              <a:gd name="connsiteX14978" fmla="*/ 3660962 w 12192000"/>
              <a:gd name="connsiteY14978" fmla="*/ 4034307 h 6858000"/>
              <a:gd name="connsiteX14979" fmla="*/ 3663177 w 12192000"/>
              <a:gd name="connsiteY14979" fmla="*/ 4040782 h 6858000"/>
              <a:gd name="connsiteX14980" fmla="*/ 3667606 w 12192000"/>
              <a:gd name="connsiteY14980" fmla="*/ 4043615 h 6858000"/>
              <a:gd name="connsiteX14981" fmla="*/ 3671297 w 12192000"/>
              <a:gd name="connsiteY14981" fmla="*/ 4050496 h 6858000"/>
              <a:gd name="connsiteX14982" fmla="*/ 3677941 w 12192000"/>
              <a:gd name="connsiteY14982" fmla="*/ 4047663 h 6858000"/>
              <a:gd name="connsiteX14983" fmla="*/ 3683847 w 12192000"/>
              <a:gd name="connsiteY14983" fmla="*/ 4039973 h 6858000"/>
              <a:gd name="connsiteX14984" fmla="*/ 3694921 w 12192000"/>
              <a:gd name="connsiteY14984" fmla="*/ 4041592 h 6858000"/>
              <a:gd name="connsiteX14985" fmla="*/ 3703042 w 12192000"/>
              <a:gd name="connsiteY14985" fmla="*/ 4040782 h 6858000"/>
              <a:gd name="connsiteX14986" fmla="*/ 3710424 w 12192000"/>
              <a:gd name="connsiteY14986" fmla="*/ 4052519 h 6858000"/>
              <a:gd name="connsiteX14987" fmla="*/ 3724451 w 12192000"/>
              <a:gd name="connsiteY14987" fmla="*/ 4065875 h 6858000"/>
              <a:gd name="connsiteX14988" fmla="*/ 3714115 w 12192000"/>
              <a:gd name="connsiteY14988" fmla="*/ 4076802 h 6858000"/>
              <a:gd name="connsiteX14989" fmla="*/ 3721498 w 12192000"/>
              <a:gd name="connsiteY14989" fmla="*/ 4077207 h 6858000"/>
              <a:gd name="connsiteX14990" fmla="*/ 3725189 w 12192000"/>
              <a:gd name="connsiteY14990" fmla="*/ 4080444 h 6858000"/>
              <a:gd name="connsiteX14991" fmla="*/ 3720760 w 12192000"/>
              <a:gd name="connsiteY14991" fmla="*/ 4084087 h 6858000"/>
              <a:gd name="connsiteX14992" fmla="*/ 3716330 w 12192000"/>
              <a:gd name="connsiteY14992" fmla="*/ 4098657 h 6858000"/>
              <a:gd name="connsiteX14993" fmla="*/ 3717807 w 12192000"/>
              <a:gd name="connsiteY14993" fmla="*/ 4109179 h 6858000"/>
              <a:gd name="connsiteX14994" fmla="*/ 3714854 w 12192000"/>
              <a:gd name="connsiteY14994" fmla="*/ 4120916 h 6858000"/>
              <a:gd name="connsiteX14995" fmla="*/ 3717807 w 12192000"/>
              <a:gd name="connsiteY14995" fmla="*/ 4132248 h 6858000"/>
              <a:gd name="connsiteX14996" fmla="*/ 3717807 w 12192000"/>
              <a:gd name="connsiteY14996" fmla="*/ 4120106 h 6858000"/>
              <a:gd name="connsiteX14997" fmla="*/ 3725927 w 12192000"/>
              <a:gd name="connsiteY14997" fmla="*/ 4105537 h 6858000"/>
              <a:gd name="connsiteX14998" fmla="*/ 3725189 w 12192000"/>
              <a:gd name="connsiteY14998" fmla="*/ 4097038 h 6858000"/>
              <a:gd name="connsiteX14999" fmla="*/ 3730357 w 12192000"/>
              <a:gd name="connsiteY14999" fmla="*/ 4095014 h 6858000"/>
              <a:gd name="connsiteX15000" fmla="*/ 3732571 w 12192000"/>
              <a:gd name="connsiteY15000" fmla="*/ 4101894 h 6858000"/>
              <a:gd name="connsiteX15001" fmla="*/ 3737739 w 12192000"/>
              <a:gd name="connsiteY15001" fmla="*/ 4109989 h 6858000"/>
              <a:gd name="connsiteX15002" fmla="*/ 3739216 w 12192000"/>
              <a:gd name="connsiteY15002" fmla="*/ 4099061 h 6858000"/>
              <a:gd name="connsiteX15003" fmla="*/ 3742907 w 12192000"/>
              <a:gd name="connsiteY15003" fmla="*/ 4094205 h 6858000"/>
              <a:gd name="connsiteX15004" fmla="*/ 3752504 w 12192000"/>
              <a:gd name="connsiteY15004" fmla="*/ 4090158 h 6858000"/>
              <a:gd name="connsiteX15005" fmla="*/ 3753981 w 12192000"/>
              <a:gd name="connsiteY15005" fmla="*/ 4086515 h 6858000"/>
              <a:gd name="connsiteX15006" fmla="*/ 3756195 w 12192000"/>
              <a:gd name="connsiteY15006" fmla="*/ 4084896 h 6858000"/>
              <a:gd name="connsiteX15007" fmla="*/ 3762101 w 12192000"/>
              <a:gd name="connsiteY15007" fmla="*/ 4087729 h 6858000"/>
              <a:gd name="connsiteX15008" fmla="*/ 3764316 w 12192000"/>
              <a:gd name="connsiteY15008" fmla="*/ 4085301 h 6858000"/>
              <a:gd name="connsiteX15009" fmla="*/ 3762101 w 12192000"/>
              <a:gd name="connsiteY15009" fmla="*/ 4080040 h 6858000"/>
              <a:gd name="connsiteX15010" fmla="*/ 3762839 w 12192000"/>
              <a:gd name="connsiteY15010" fmla="*/ 4077611 h 6858000"/>
              <a:gd name="connsiteX15011" fmla="*/ 3773175 w 12192000"/>
              <a:gd name="connsiteY15011" fmla="*/ 4076802 h 6858000"/>
              <a:gd name="connsiteX15012" fmla="*/ 3800490 w 12192000"/>
              <a:gd name="connsiteY15012" fmla="*/ 4088539 h 6858000"/>
              <a:gd name="connsiteX15013" fmla="*/ 3813040 w 12192000"/>
              <a:gd name="connsiteY15013" fmla="*/ 4090967 h 6858000"/>
              <a:gd name="connsiteX15014" fmla="*/ 3818208 w 12192000"/>
              <a:gd name="connsiteY15014" fmla="*/ 4090158 h 6858000"/>
              <a:gd name="connsiteX15015" fmla="*/ 3832234 w 12192000"/>
              <a:gd name="connsiteY15015" fmla="*/ 4095419 h 6858000"/>
              <a:gd name="connsiteX15016" fmla="*/ 3835187 w 12192000"/>
              <a:gd name="connsiteY15016" fmla="*/ 4093395 h 6858000"/>
              <a:gd name="connsiteX15017" fmla="*/ 3833711 w 12192000"/>
              <a:gd name="connsiteY15017" fmla="*/ 4088943 h 6858000"/>
              <a:gd name="connsiteX15018" fmla="*/ 3839617 w 12192000"/>
              <a:gd name="connsiteY15018" fmla="*/ 4090562 h 6858000"/>
              <a:gd name="connsiteX15019" fmla="*/ 3841093 w 12192000"/>
              <a:gd name="connsiteY15019" fmla="*/ 4095014 h 6858000"/>
              <a:gd name="connsiteX15020" fmla="*/ 3849214 w 12192000"/>
              <a:gd name="connsiteY15020" fmla="*/ 4101085 h 6858000"/>
              <a:gd name="connsiteX15021" fmla="*/ 3849214 w 12192000"/>
              <a:gd name="connsiteY15021" fmla="*/ 4096228 h 6858000"/>
              <a:gd name="connsiteX15022" fmla="*/ 3851429 w 12192000"/>
              <a:gd name="connsiteY15022" fmla="*/ 4090562 h 6858000"/>
              <a:gd name="connsiteX15023" fmla="*/ 3856596 w 12192000"/>
              <a:gd name="connsiteY15023" fmla="*/ 4095014 h 6858000"/>
              <a:gd name="connsiteX15024" fmla="*/ 3858811 w 12192000"/>
              <a:gd name="connsiteY15024" fmla="*/ 4090967 h 6858000"/>
              <a:gd name="connsiteX15025" fmla="*/ 3872838 w 12192000"/>
              <a:gd name="connsiteY15025" fmla="*/ 4100275 h 6858000"/>
              <a:gd name="connsiteX15026" fmla="*/ 3878744 w 12192000"/>
              <a:gd name="connsiteY15026" fmla="*/ 4105537 h 6858000"/>
              <a:gd name="connsiteX15027" fmla="*/ 3882435 w 12192000"/>
              <a:gd name="connsiteY15027" fmla="*/ 4099871 h 6858000"/>
              <a:gd name="connsiteX15028" fmla="*/ 3892032 w 12192000"/>
              <a:gd name="connsiteY15028" fmla="*/ 4095824 h 6858000"/>
              <a:gd name="connsiteX15029" fmla="*/ 3900891 w 12192000"/>
              <a:gd name="connsiteY15029" fmla="*/ 4099871 h 6858000"/>
              <a:gd name="connsiteX15030" fmla="*/ 3914918 w 12192000"/>
              <a:gd name="connsiteY15030" fmla="*/ 4099871 h 6858000"/>
              <a:gd name="connsiteX15031" fmla="*/ 3924515 w 12192000"/>
              <a:gd name="connsiteY15031" fmla="*/ 4095014 h 6858000"/>
              <a:gd name="connsiteX15032" fmla="*/ 3939280 w 12192000"/>
              <a:gd name="connsiteY15032" fmla="*/ 4101085 h 6858000"/>
              <a:gd name="connsiteX15033" fmla="*/ 3953306 w 12192000"/>
              <a:gd name="connsiteY15033" fmla="*/ 4101085 h 6858000"/>
              <a:gd name="connsiteX15034" fmla="*/ 3983574 w 12192000"/>
              <a:gd name="connsiteY15034" fmla="*/ 4120916 h 6858000"/>
              <a:gd name="connsiteX15035" fmla="*/ 3993910 w 12192000"/>
              <a:gd name="connsiteY15035" fmla="*/ 4120511 h 6858000"/>
              <a:gd name="connsiteX15036" fmla="*/ 4006460 w 12192000"/>
              <a:gd name="connsiteY15036" fmla="*/ 4131034 h 6858000"/>
              <a:gd name="connsiteX15037" fmla="*/ 4014581 w 12192000"/>
              <a:gd name="connsiteY15037" fmla="*/ 4133057 h 6858000"/>
              <a:gd name="connsiteX15038" fmla="*/ 4033037 w 12192000"/>
              <a:gd name="connsiteY15038" fmla="*/ 4156126 h 6858000"/>
              <a:gd name="connsiteX15039" fmla="*/ 4055184 w 12192000"/>
              <a:gd name="connsiteY15039" fmla="*/ 4177981 h 6858000"/>
              <a:gd name="connsiteX15040" fmla="*/ 4065519 w 12192000"/>
              <a:gd name="connsiteY15040" fmla="*/ 4179195 h 6858000"/>
              <a:gd name="connsiteX15041" fmla="*/ 4079546 w 12192000"/>
              <a:gd name="connsiteY15041" fmla="*/ 4186075 h 6858000"/>
              <a:gd name="connsiteX15042" fmla="*/ 4090620 w 12192000"/>
              <a:gd name="connsiteY15042" fmla="*/ 4197407 h 6858000"/>
              <a:gd name="connsiteX15043" fmla="*/ 4100955 w 12192000"/>
              <a:gd name="connsiteY15043" fmla="*/ 4199026 h 6858000"/>
              <a:gd name="connsiteX15044" fmla="*/ 4110552 w 12192000"/>
              <a:gd name="connsiteY15044" fmla="*/ 4211167 h 6858000"/>
              <a:gd name="connsiteX15045" fmla="*/ 4123841 w 12192000"/>
              <a:gd name="connsiteY15045" fmla="*/ 4205906 h 6858000"/>
              <a:gd name="connsiteX15046" fmla="*/ 4143035 w 12192000"/>
              <a:gd name="connsiteY15046" fmla="*/ 4205096 h 6858000"/>
              <a:gd name="connsiteX15047" fmla="*/ 4175518 w 12192000"/>
              <a:gd name="connsiteY15047" fmla="*/ 4218452 h 6858000"/>
              <a:gd name="connsiteX15048" fmla="*/ 4177732 w 12192000"/>
              <a:gd name="connsiteY15048" fmla="*/ 4233022 h 6858000"/>
              <a:gd name="connsiteX15049" fmla="*/ 4177732 w 12192000"/>
              <a:gd name="connsiteY15049" fmla="*/ 4245163 h 6858000"/>
              <a:gd name="connsiteX15050" fmla="*/ 4195450 w 12192000"/>
              <a:gd name="connsiteY15050" fmla="*/ 4279969 h 6858000"/>
              <a:gd name="connsiteX15051" fmla="*/ 4197665 w 12192000"/>
              <a:gd name="connsiteY15051" fmla="*/ 4291301 h 6858000"/>
              <a:gd name="connsiteX15052" fmla="*/ 4202833 w 12192000"/>
              <a:gd name="connsiteY15052" fmla="*/ 4294943 h 6858000"/>
              <a:gd name="connsiteX15053" fmla="*/ 4205048 w 12192000"/>
              <a:gd name="connsiteY15053" fmla="*/ 4317607 h 6858000"/>
              <a:gd name="connsiteX15054" fmla="*/ 4199142 w 12192000"/>
              <a:gd name="connsiteY15054" fmla="*/ 4322464 h 6858000"/>
              <a:gd name="connsiteX15055" fmla="*/ 4196189 w 12192000"/>
              <a:gd name="connsiteY15055" fmla="*/ 4331772 h 6858000"/>
              <a:gd name="connsiteX15056" fmla="*/ 4202833 w 12192000"/>
              <a:gd name="connsiteY15056" fmla="*/ 4340676 h 6858000"/>
              <a:gd name="connsiteX15057" fmla="*/ 4202833 w 12192000"/>
              <a:gd name="connsiteY15057" fmla="*/ 4348365 h 6858000"/>
              <a:gd name="connsiteX15058" fmla="*/ 4196927 w 12192000"/>
              <a:gd name="connsiteY15058" fmla="*/ 4356460 h 6858000"/>
              <a:gd name="connsiteX15059" fmla="*/ 4193236 w 12192000"/>
              <a:gd name="connsiteY15059" fmla="*/ 4367387 h 6858000"/>
              <a:gd name="connsiteX15060" fmla="*/ 4181424 w 12192000"/>
              <a:gd name="connsiteY15060" fmla="*/ 4392075 h 6858000"/>
              <a:gd name="connsiteX15061" fmla="*/ 4176256 w 12192000"/>
              <a:gd name="connsiteY15061" fmla="*/ 4398955 h 6858000"/>
              <a:gd name="connsiteX15062" fmla="*/ 4156323 w 12192000"/>
              <a:gd name="connsiteY15062" fmla="*/ 4423238 h 6858000"/>
              <a:gd name="connsiteX15063" fmla="*/ 4134176 w 12192000"/>
              <a:gd name="connsiteY15063" fmla="*/ 4441854 h 6858000"/>
              <a:gd name="connsiteX15064" fmla="*/ 4129008 w 12192000"/>
              <a:gd name="connsiteY15064" fmla="*/ 4450353 h 6858000"/>
              <a:gd name="connsiteX15065" fmla="*/ 4120888 w 12192000"/>
              <a:gd name="connsiteY15065" fmla="*/ 4452782 h 6858000"/>
              <a:gd name="connsiteX15066" fmla="*/ 4117196 w 12192000"/>
              <a:gd name="connsiteY15066" fmla="*/ 4460876 h 6858000"/>
              <a:gd name="connsiteX15067" fmla="*/ 4091358 w 12192000"/>
              <a:gd name="connsiteY15067" fmla="*/ 4477469 h 6858000"/>
              <a:gd name="connsiteX15068" fmla="*/ 4083976 w 12192000"/>
              <a:gd name="connsiteY15068" fmla="*/ 4490825 h 6858000"/>
              <a:gd name="connsiteX15069" fmla="*/ 4077331 w 12192000"/>
              <a:gd name="connsiteY15069" fmla="*/ 4507014 h 6858000"/>
              <a:gd name="connsiteX15070" fmla="*/ 4071425 w 12192000"/>
              <a:gd name="connsiteY15070" fmla="*/ 4512275 h 6858000"/>
              <a:gd name="connsiteX15071" fmla="*/ 4068472 w 12192000"/>
              <a:gd name="connsiteY15071" fmla="*/ 4522797 h 6858000"/>
              <a:gd name="connsiteX15072" fmla="*/ 4061090 w 12192000"/>
              <a:gd name="connsiteY15072" fmla="*/ 4540200 h 6858000"/>
              <a:gd name="connsiteX15073" fmla="*/ 4044110 w 12192000"/>
              <a:gd name="connsiteY15073" fmla="*/ 4564078 h 6858000"/>
              <a:gd name="connsiteX15074" fmla="*/ 4030822 w 12192000"/>
              <a:gd name="connsiteY15074" fmla="*/ 4570554 h 6858000"/>
              <a:gd name="connsiteX15075" fmla="*/ 4021225 w 12192000"/>
              <a:gd name="connsiteY15075" fmla="*/ 4578648 h 6858000"/>
              <a:gd name="connsiteX15076" fmla="*/ 4016057 w 12192000"/>
              <a:gd name="connsiteY15076" fmla="*/ 4578243 h 6858000"/>
              <a:gd name="connsiteX15077" fmla="*/ 4018272 w 12192000"/>
              <a:gd name="connsiteY15077" fmla="*/ 4572577 h 6858000"/>
              <a:gd name="connsiteX15078" fmla="*/ 4025654 w 12192000"/>
              <a:gd name="connsiteY15078" fmla="*/ 4567721 h 6858000"/>
              <a:gd name="connsiteX15079" fmla="*/ 4030822 w 12192000"/>
              <a:gd name="connsiteY15079" fmla="*/ 4560841 h 6858000"/>
              <a:gd name="connsiteX15080" fmla="*/ 4025654 w 12192000"/>
              <a:gd name="connsiteY15080" fmla="*/ 4558412 h 6858000"/>
              <a:gd name="connsiteX15081" fmla="*/ 4022701 w 12192000"/>
              <a:gd name="connsiteY15081" fmla="*/ 4552746 h 6858000"/>
              <a:gd name="connsiteX15082" fmla="*/ 4016057 w 12192000"/>
              <a:gd name="connsiteY15082" fmla="*/ 4552746 h 6858000"/>
              <a:gd name="connsiteX15083" fmla="*/ 4013104 w 12192000"/>
              <a:gd name="connsiteY15083" fmla="*/ 4562459 h 6858000"/>
              <a:gd name="connsiteX15084" fmla="*/ 4005722 w 12192000"/>
              <a:gd name="connsiteY15084" fmla="*/ 4560031 h 6858000"/>
              <a:gd name="connsiteX15085" fmla="*/ 3998339 w 12192000"/>
              <a:gd name="connsiteY15085" fmla="*/ 4555984 h 6858000"/>
              <a:gd name="connsiteX15086" fmla="*/ 3995386 w 12192000"/>
              <a:gd name="connsiteY15086" fmla="*/ 4550723 h 6858000"/>
              <a:gd name="connsiteX15087" fmla="*/ 3993910 w 12192000"/>
              <a:gd name="connsiteY15087" fmla="*/ 4554770 h 6858000"/>
              <a:gd name="connsiteX15088" fmla="*/ 3990219 w 12192000"/>
              <a:gd name="connsiteY15088" fmla="*/ 4556389 h 6858000"/>
              <a:gd name="connsiteX15089" fmla="*/ 4003507 w 12192000"/>
              <a:gd name="connsiteY15089" fmla="*/ 4561650 h 6858000"/>
              <a:gd name="connsiteX15090" fmla="*/ 4010151 w 12192000"/>
              <a:gd name="connsiteY15090" fmla="*/ 4572173 h 6858000"/>
              <a:gd name="connsiteX15091" fmla="*/ 4008675 w 12192000"/>
              <a:gd name="connsiteY15091" fmla="*/ 4583100 h 6858000"/>
              <a:gd name="connsiteX15092" fmla="*/ 4002030 w 12192000"/>
              <a:gd name="connsiteY15092" fmla="*/ 4584719 h 6858000"/>
              <a:gd name="connsiteX15093" fmla="*/ 4000554 w 12192000"/>
              <a:gd name="connsiteY15093" fmla="*/ 4591599 h 6858000"/>
              <a:gd name="connsiteX15094" fmla="*/ 4002030 w 12192000"/>
              <a:gd name="connsiteY15094" fmla="*/ 4601717 h 6858000"/>
              <a:gd name="connsiteX15095" fmla="*/ 3995386 w 12192000"/>
              <a:gd name="connsiteY15095" fmla="*/ 4612239 h 6858000"/>
              <a:gd name="connsiteX15096" fmla="*/ 3995386 w 12192000"/>
              <a:gd name="connsiteY15096" fmla="*/ 4617501 h 6858000"/>
              <a:gd name="connsiteX15097" fmla="*/ 4002769 w 12192000"/>
              <a:gd name="connsiteY15097" fmla="*/ 4622762 h 6858000"/>
              <a:gd name="connsiteX15098" fmla="*/ 4007198 w 12192000"/>
              <a:gd name="connsiteY15098" fmla="*/ 4618310 h 6858000"/>
              <a:gd name="connsiteX15099" fmla="*/ 4007198 w 12192000"/>
              <a:gd name="connsiteY15099" fmla="*/ 4626809 h 6858000"/>
              <a:gd name="connsiteX15100" fmla="*/ 4003507 w 12192000"/>
              <a:gd name="connsiteY15100" fmla="*/ 4635308 h 6858000"/>
              <a:gd name="connsiteX15101" fmla="*/ 4003507 w 12192000"/>
              <a:gd name="connsiteY15101" fmla="*/ 4647045 h 6858000"/>
              <a:gd name="connsiteX15102" fmla="*/ 4008675 w 12192000"/>
              <a:gd name="connsiteY15102" fmla="*/ 4709371 h 6858000"/>
              <a:gd name="connsiteX15103" fmla="*/ 4004245 w 12192000"/>
              <a:gd name="connsiteY15103" fmla="*/ 4726369 h 6858000"/>
              <a:gd name="connsiteX15104" fmla="*/ 4004983 w 12192000"/>
              <a:gd name="connsiteY15104" fmla="*/ 4733249 h 6858000"/>
              <a:gd name="connsiteX15105" fmla="*/ 4002030 w 12192000"/>
              <a:gd name="connsiteY15105" fmla="*/ 4744986 h 6858000"/>
              <a:gd name="connsiteX15106" fmla="*/ 4004245 w 12192000"/>
              <a:gd name="connsiteY15106" fmla="*/ 4761174 h 6858000"/>
              <a:gd name="connsiteX15107" fmla="*/ 3996124 w 12192000"/>
              <a:gd name="connsiteY15107" fmla="*/ 4781410 h 6858000"/>
              <a:gd name="connsiteX15108" fmla="*/ 4000554 w 12192000"/>
              <a:gd name="connsiteY15108" fmla="*/ 4798408 h 6858000"/>
              <a:gd name="connsiteX15109" fmla="*/ 3998339 w 12192000"/>
              <a:gd name="connsiteY15109" fmla="*/ 4803669 h 6858000"/>
              <a:gd name="connsiteX15110" fmla="*/ 3983574 w 12192000"/>
              <a:gd name="connsiteY15110" fmla="*/ 4815001 h 6858000"/>
              <a:gd name="connsiteX15111" fmla="*/ 3982098 w 12192000"/>
              <a:gd name="connsiteY15111" fmla="*/ 4820667 h 6858000"/>
              <a:gd name="connsiteX15112" fmla="*/ 3976930 w 12192000"/>
              <a:gd name="connsiteY15112" fmla="*/ 4827547 h 6858000"/>
              <a:gd name="connsiteX15113" fmla="*/ 3971024 w 12192000"/>
              <a:gd name="connsiteY15113" fmla="*/ 4845355 h 6858000"/>
              <a:gd name="connsiteX15114" fmla="*/ 3974715 w 12192000"/>
              <a:gd name="connsiteY15114" fmla="*/ 4851021 h 6858000"/>
              <a:gd name="connsiteX15115" fmla="*/ 3978407 w 12192000"/>
              <a:gd name="connsiteY15115" fmla="*/ 4880160 h 6858000"/>
              <a:gd name="connsiteX15116" fmla="*/ 3977668 w 12192000"/>
              <a:gd name="connsiteY15116" fmla="*/ 4889469 h 6858000"/>
              <a:gd name="connsiteX15117" fmla="*/ 3959212 w 12192000"/>
              <a:gd name="connsiteY15117" fmla="*/ 4909704 h 6858000"/>
              <a:gd name="connsiteX15118" fmla="*/ 3945186 w 12192000"/>
              <a:gd name="connsiteY15118" fmla="*/ 4930750 h 6858000"/>
              <a:gd name="connsiteX15119" fmla="*/ 3947400 w 12192000"/>
              <a:gd name="connsiteY15119" fmla="*/ 4931964 h 6858000"/>
              <a:gd name="connsiteX15120" fmla="*/ 3945924 w 12192000"/>
              <a:gd name="connsiteY15120" fmla="*/ 4941272 h 6858000"/>
              <a:gd name="connsiteX15121" fmla="*/ 3937065 w 12192000"/>
              <a:gd name="connsiteY15121" fmla="*/ 4946533 h 6858000"/>
              <a:gd name="connsiteX15122" fmla="*/ 3932636 w 12192000"/>
              <a:gd name="connsiteY15122" fmla="*/ 4950176 h 6858000"/>
              <a:gd name="connsiteX15123" fmla="*/ 3932636 w 12192000"/>
              <a:gd name="connsiteY15123" fmla="*/ 4959080 h 6858000"/>
              <a:gd name="connsiteX15124" fmla="*/ 3925253 w 12192000"/>
              <a:gd name="connsiteY15124" fmla="*/ 4967174 h 6858000"/>
              <a:gd name="connsiteX15125" fmla="*/ 3919347 w 12192000"/>
              <a:gd name="connsiteY15125" fmla="*/ 4978911 h 6858000"/>
              <a:gd name="connsiteX15126" fmla="*/ 3927468 w 12192000"/>
              <a:gd name="connsiteY15126" fmla="*/ 4996313 h 6858000"/>
              <a:gd name="connsiteX15127" fmla="*/ 3930421 w 12192000"/>
              <a:gd name="connsiteY15127" fmla="*/ 4999956 h 6858000"/>
              <a:gd name="connsiteX15128" fmla="*/ 3927468 w 12192000"/>
              <a:gd name="connsiteY15128" fmla="*/ 5005622 h 6858000"/>
              <a:gd name="connsiteX15129" fmla="*/ 3917871 w 12192000"/>
              <a:gd name="connsiteY15129" fmla="*/ 5010883 h 6858000"/>
              <a:gd name="connsiteX15130" fmla="*/ 3898676 w 12192000"/>
              <a:gd name="connsiteY15130" fmla="*/ 5017359 h 6858000"/>
              <a:gd name="connsiteX15131" fmla="*/ 3876529 w 12192000"/>
              <a:gd name="connsiteY15131" fmla="*/ 5031524 h 6858000"/>
              <a:gd name="connsiteX15132" fmla="*/ 3875053 w 12192000"/>
              <a:gd name="connsiteY15132" fmla="*/ 5035975 h 6858000"/>
              <a:gd name="connsiteX15133" fmla="*/ 3877267 w 12192000"/>
              <a:gd name="connsiteY15133" fmla="*/ 5038404 h 6858000"/>
              <a:gd name="connsiteX15134" fmla="*/ 3877267 w 12192000"/>
              <a:gd name="connsiteY15134" fmla="*/ 5042856 h 6858000"/>
              <a:gd name="connsiteX15135" fmla="*/ 3866932 w 12192000"/>
              <a:gd name="connsiteY15135" fmla="*/ 5049331 h 6858000"/>
              <a:gd name="connsiteX15136" fmla="*/ 3850690 w 12192000"/>
              <a:gd name="connsiteY15136" fmla="*/ 5047712 h 6858000"/>
              <a:gd name="connsiteX15137" fmla="*/ 3836664 w 12192000"/>
              <a:gd name="connsiteY15137" fmla="*/ 5047712 h 6858000"/>
              <a:gd name="connsiteX15138" fmla="*/ 3828543 w 12192000"/>
              <a:gd name="connsiteY15138" fmla="*/ 5051759 h 6858000"/>
              <a:gd name="connsiteX15139" fmla="*/ 3814517 w 12192000"/>
              <a:gd name="connsiteY15139" fmla="*/ 5049736 h 6858000"/>
              <a:gd name="connsiteX15140" fmla="*/ 3813040 w 12192000"/>
              <a:gd name="connsiteY15140" fmla="*/ 5042046 h 6858000"/>
              <a:gd name="connsiteX15141" fmla="*/ 3814517 w 12192000"/>
              <a:gd name="connsiteY15141" fmla="*/ 5036785 h 6858000"/>
              <a:gd name="connsiteX15142" fmla="*/ 3809349 w 12192000"/>
              <a:gd name="connsiteY15142" fmla="*/ 5035975 h 6858000"/>
              <a:gd name="connsiteX15143" fmla="*/ 3802705 w 12192000"/>
              <a:gd name="connsiteY15143" fmla="*/ 5040832 h 6858000"/>
              <a:gd name="connsiteX15144" fmla="*/ 3804919 w 12192000"/>
              <a:gd name="connsiteY15144" fmla="*/ 5044070 h 6858000"/>
              <a:gd name="connsiteX15145" fmla="*/ 3782034 w 12192000"/>
              <a:gd name="connsiteY15145" fmla="*/ 5052569 h 6858000"/>
              <a:gd name="connsiteX15146" fmla="*/ 3762839 w 12192000"/>
              <a:gd name="connsiteY15146" fmla="*/ 5059449 h 6858000"/>
              <a:gd name="connsiteX15147" fmla="*/ 3758410 w 12192000"/>
              <a:gd name="connsiteY15147" fmla="*/ 5056211 h 6858000"/>
              <a:gd name="connsiteX15148" fmla="*/ 3760625 w 12192000"/>
              <a:gd name="connsiteY15148" fmla="*/ 5053378 h 6858000"/>
              <a:gd name="connsiteX15149" fmla="*/ 3773175 w 12192000"/>
              <a:gd name="connsiteY15149" fmla="*/ 5051355 h 6858000"/>
              <a:gd name="connsiteX15150" fmla="*/ 3785725 w 12192000"/>
              <a:gd name="connsiteY15150" fmla="*/ 5044879 h 6858000"/>
              <a:gd name="connsiteX15151" fmla="*/ 3785725 w 12192000"/>
              <a:gd name="connsiteY15151" fmla="*/ 5041237 h 6858000"/>
              <a:gd name="connsiteX15152" fmla="*/ 3777604 w 12192000"/>
              <a:gd name="connsiteY15152" fmla="*/ 5040832 h 6858000"/>
              <a:gd name="connsiteX15153" fmla="*/ 3771698 w 12192000"/>
              <a:gd name="connsiteY15153" fmla="*/ 5045284 h 6858000"/>
              <a:gd name="connsiteX15154" fmla="*/ 3762839 w 12192000"/>
              <a:gd name="connsiteY15154" fmla="*/ 5046093 h 6858000"/>
              <a:gd name="connsiteX15155" fmla="*/ 3755457 w 12192000"/>
              <a:gd name="connsiteY15155" fmla="*/ 5044070 h 6858000"/>
              <a:gd name="connsiteX15156" fmla="*/ 3742907 w 12192000"/>
              <a:gd name="connsiteY15156" fmla="*/ 5051355 h 6858000"/>
              <a:gd name="connsiteX15157" fmla="*/ 3734786 w 12192000"/>
              <a:gd name="connsiteY15157" fmla="*/ 5052973 h 6858000"/>
              <a:gd name="connsiteX15158" fmla="*/ 3738477 w 12192000"/>
              <a:gd name="connsiteY15158" fmla="*/ 5058639 h 6858000"/>
              <a:gd name="connsiteX15159" fmla="*/ 3745122 w 12192000"/>
              <a:gd name="connsiteY15159" fmla="*/ 5059854 h 6858000"/>
              <a:gd name="connsiteX15160" fmla="*/ 3750289 w 12192000"/>
              <a:gd name="connsiteY15160" fmla="*/ 5062687 h 6858000"/>
              <a:gd name="connsiteX15161" fmla="*/ 3750289 w 12192000"/>
              <a:gd name="connsiteY15161" fmla="*/ 5066329 h 6858000"/>
              <a:gd name="connsiteX15162" fmla="*/ 3742169 w 12192000"/>
              <a:gd name="connsiteY15162" fmla="*/ 5068757 h 6858000"/>
              <a:gd name="connsiteX15163" fmla="*/ 3720760 w 12192000"/>
              <a:gd name="connsiteY15163" fmla="*/ 5080899 h 6858000"/>
              <a:gd name="connsiteX15164" fmla="*/ 3713377 w 12192000"/>
              <a:gd name="connsiteY15164" fmla="*/ 5093445 h 6858000"/>
              <a:gd name="connsiteX15165" fmla="*/ 3712639 w 12192000"/>
              <a:gd name="connsiteY15165" fmla="*/ 5099920 h 6858000"/>
              <a:gd name="connsiteX15166" fmla="*/ 3705256 w 12192000"/>
              <a:gd name="connsiteY15166" fmla="*/ 5098301 h 6858000"/>
              <a:gd name="connsiteX15167" fmla="*/ 3698612 w 12192000"/>
              <a:gd name="connsiteY15167" fmla="*/ 5093445 h 6858000"/>
              <a:gd name="connsiteX15168" fmla="*/ 3689015 w 12192000"/>
              <a:gd name="connsiteY15168" fmla="*/ 5093445 h 6858000"/>
              <a:gd name="connsiteX15169" fmla="*/ 3677941 w 12192000"/>
              <a:gd name="connsiteY15169" fmla="*/ 5101134 h 6858000"/>
              <a:gd name="connsiteX15170" fmla="*/ 3668344 w 12192000"/>
              <a:gd name="connsiteY15170" fmla="*/ 5110038 h 6858000"/>
              <a:gd name="connsiteX15171" fmla="*/ 3650626 w 12192000"/>
              <a:gd name="connsiteY15171" fmla="*/ 5111657 h 6858000"/>
              <a:gd name="connsiteX15172" fmla="*/ 3629956 w 12192000"/>
              <a:gd name="connsiteY15172" fmla="*/ 5133512 h 6858000"/>
              <a:gd name="connsiteX15173" fmla="*/ 3614452 w 12192000"/>
              <a:gd name="connsiteY15173" fmla="*/ 5142820 h 6858000"/>
              <a:gd name="connsiteX15174" fmla="*/ 3601164 w 12192000"/>
              <a:gd name="connsiteY15174" fmla="*/ 5153343 h 6858000"/>
              <a:gd name="connsiteX15175" fmla="*/ 3601902 w 12192000"/>
              <a:gd name="connsiteY15175" fmla="*/ 5157794 h 6858000"/>
              <a:gd name="connsiteX15176" fmla="*/ 3592305 w 12192000"/>
              <a:gd name="connsiteY15176" fmla="*/ 5163460 h 6858000"/>
              <a:gd name="connsiteX15177" fmla="*/ 3576802 w 12192000"/>
              <a:gd name="connsiteY15177" fmla="*/ 5177221 h 6858000"/>
              <a:gd name="connsiteX15178" fmla="*/ 3571634 w 12192000"/>
              <a:gd name="connsiteY15178" fmla="*/ 5173578 h 6858000"/>
              <a:gd name="connsiteX15179" fmla="*/ 3564990 w 12192000"/>
              <a:gd name="connsiteY15179" fmla="*/ 5182077 h 6858000"/>
              <a:gd name="connsiteX15180" fmla="*/ 3554655 w 12192000"/>
              <a:gd name="connsiteY15180" fmla="*/ 5184506 h 6858000"/>
              <a:gd name="connsiteX15181" fmla="*/ 3567205 w 12192000"/>
              <a:gd name="connsiteY15181" fmla="*/ 5189767 h 6858000"/>
              <a:gd name="connsiteX15182" fmla="*/ 3566467 w 12192000"/>
              <a:gd name="connsiteY15182" fmla="*/ 5198671 h 6858000"/>
              <a:gd name="connsiteX15183" fmla="*/ 3554655 w 12192000"/>
              <a:gd name="connsiteY15183" fmla="*/ 5201099 h 6858000"/>
              <a:gd name="connsiteX15184" fmla="*/ 3561299 w 12192000"/>
              <a:gd name="connsiteY15184" fmla="*/ 5204741 h 6858000"/>
              <a:gd name="connsiteX15185" fmla="*/ 3564252 w 12192000"/>
              <a:gd name="connsiteY15185" fmla="*/ 5212026 h 6858000"/>
              <a:gd name="connsiteX15186" fmla="*/ 3551702 w 12192000"/>
              <a:gd name="connsiteY15186" fmla="*/ 5214455 h 6858000"/>
              <a:gd name="connsiteX15187" fmla="*/ 3548010 w 12192000"/>
              <a:gd name="connsiteY15187" fmla="*/ 5217692 h 6858000"/>
              <a:gd name="connsiteX15188" fmla="*/ 3552440 w 12192000"/>
              <a:gd name="connsiteY15188" fmla="*/ 5231857 h 6858000"/>
              <a:gd name="connsiteX15189" fmla="*/ 3556131 w 12192000"/>
              <a:gd name="connsiteY15189" fmla="*/ 5244808 h 6858000"/>
              <a:gd name="connsiteX15190" fmla="*/ 3557608 w 12192000"/>
              <a:gd name="connsiteY15190" fmla="*/ 5250879 h 6858000"/>
              <a:gd name="connsiteX15191" fmla="*/ 3556131 w 12192000"/>
              <a:gd name="connsiteY15191" fmla="*/ 5256545 h 6858000"/>
              <a:gd name="connsiteX15192" fmla="*/ 3556131 w 12192000"/>
              <a:gd name="connsiteY15192" fmla="*/ 5262211 h 6858000"/>
              <a:gd name="connsiteX15193" fmla="*/ 3565728 w 12192000"/>
              <a:gd name="connsiteY15193" fmla="*/ 5274757 h 6858000"/>
              <a:gd name="connsiteX15194" fmla="*/ 3564990 w 12192000"/>
              <a:gd name="connsiteY15194" fmla="*/ 5284065 h 6858000"/>
              <a:gd name="connsiteX15195" fmla="*/ 3568681 w 12192000"/>
              <a:gd name="connsiteY15195" fmla="*/ 5286898 h 6858000"/>
              <a:gd name="connsiteX15196" fmla="*/ 3570896 w 12192000"/>
              <a:gd name="connsiteY15196" fmla="*/ 5289731 h 6858000"/>
              <a:gd name="connsiteX15197" fmla="*/ 3568681 w 12192000"/>
              <a:gd name="connsiteY15197" fmla="*/ 5295802 h 6858000"/>
              <a:gd name="connsiteX15198" fmla="*/ 3570896 w 12192000"/>
              <a:gd name="connsiteY15198" fmla="*/ 5303896 h 6858000"/>
              <a:gd name="connsiteX15199" fmla="*/ 3564252 w 12192000"/>
              <a:gd name="connsiteY15199" fmla="*/ 5307539 h 6858000"/>
              <a:gd name="connsiteX15200" fmla="*/ 3561299 w 12192000"/>
              <a:gd name="connsiteY15200" fmla="*/ 5317657 h 6858000"/>
              <a:gd name="connsiteX15201" fmla="*/ 3556131 w 12192000"/>
              <a:gd name="connsiteY15201" fmla="*/ 5319276 h 6858000"/>
              <a:gd name="connsiteX15202" fmla="*/ 3555393 w 12192000"/>
              <a:gd name="connsiteY15202" fmla="*/ 5325346 h 6858000"/>
              <a:gd name="connsiteX15203" fmla="*/ 3557608 w 12192000"/>
              <a:gd name="connsiteY15203" fmla="*/ 5328179 h 6858000"/>
              <a:gd name="connsiteX15204" fmla="*/ 3553916 w 12192000"/>
              <a:gd name="connsiteY15204" fmla="*/ 5335464 h 6858000"/>
              <a:gd name="connsiteX15205" fmla="*/ 3531769 w 12192000"/>
              <a:gd name="connsiteY15205" fmla="*/ 5359747 h 6858000"/>
              <a:gd name="connsiteX15206" fmla="*/ 3508884 w 12192000"/>
              <a:gd name="connsiteY15206" fmla="*/ 5399409 h 6858000"/>
              <a:gd name="connsiteX15207" fmla="*/ 3500025 w 12192000"/>
              <a:gd name="connsiteY15207" fmla="*/ 5423287 h 6858000"/>
              <a:gd name="connsiteX15208" fmla="*/ 3491166 w 12192000"/>
              <a:gd name="connsiteY15208" fmla="*/ 5441904 h 6858000"/>
              <a:gd name="connsiteX15209" fmla="*/ 3467542 w 12192000"/>
              <a:gd name="connsiteY15209" fmla="*/ 5478733 h 6858000"/>
              <a:gd name="connsiteX15210" fmla="*/ 3451301 w 12192000"/>
              <a:gd name="connsiteY15210" fmla="*/ 5495731 h 6858000"/>
              <a:gd name="connsiteX15211" fmla="*/ 3420294 w 12192000"/>
              <a:gd name="connsiteY15211" fmla="*/ 5518395 h 6858000"/>
              <a:gd name="connsiteX15212" fmla="*/ 3410697 w 12192000"/>
              <a:gd name="connsiteY15212" fmla="*/ 5515967 h 6858000"/>
              <a:gd name="connsiteX15213" fmla="*/ 3409959 w 12192000"/>
              <a:gd name="connsiteY15213" fmla="*/ 5510706 h 6858000"/>
              <a:gd name="connsiteX15214" fmla="*/ 3413650 w 12192000"/>
              <a:gd name="connsiteY15214" fmla="*/ 5507063 h 6858000"/>
              <a:gd name="connsiteX15215" fmla="*/ 3422509 w 12192000"/>
              <a:gd name="connsiteY15215" fmla="*/ 5505849 h 6858000"/>
              <a:gd name="connsiteX15216" fmla="*/ 3423247 w 12192000"/>
              <a:gd name="connsiteY15216" fmla="*/ 5500992 h 6858000"/>
              <a:gd name="connsiteX15217" fmla="*/ 3430630 w 12192000"/>
              <a:gd name="connsiteY15217" fmla="*/ 5494922 h 6858000"/>
              <a:gd name="connsiteX15218" fmla="*/ 3440965 w 12192000"/>
              <a:gd name="connsiteY15218" fmla="*/ 5489660 h 6858000"/>
              <a:gd name="connsiteX15219" fmla="*/ 3443918 w 12192000"/>
              <a:gd name="connsiteY15219" fmla="*/ 5490875 h 6858000"/>
              <a:gd name="connsiteX15220" fmla="*/ 3447609 w 12192000"/>
              <a:gd name="connsiteY15220" fmla="*/ 5484399 h 6858000"/>
              <a:gd name="connsiteX15221" fmla="*/ 3449086 w 12192000"/>
              <a:gd name="connsiteY15221" fmla="*/ 5472662 h 6858000"/>
              <a:gd name="connsiteX15222" fmla="*/ 3459421 w 12192000"/>
              <a:gd name="connsiteY15222" fmla="*/ 5472662 h 6858000"/>
              <a:gd name="connsiteX15223" fmla="*/ 3471233 w 12192000"/>
              <a:gd name="connsiteY15223" fmla="*/ 5454450 h 6858000"/>
              <a:gd name="connsiteX15224" fmla="*/ 3475663 w 12192000"/>
              <a:gd name="connsiteY15224" fmla="*/ 5438262 h 6858000"/>
              <a:gd name="connsiteX15225" fmla="*/ 3479354 w 12192000"/>
              <a:gd name="connsiteY15225" fmla="*/ 5437452 h 6858000"/>
              <a:gd name="connsiteX15226" fmla="*/ 3478616 w 12192000"/>
              <a:gd name="connsiteY15226" fmla="*/ 5429358 h 6858000"/>
              <a:gd name="connsiteX15227" fmla="*/ 3475663 w 12192000"/>
              <a:gd name="connsiteY15227" fmla="*/ 5426525 h 6858000"/>
              <a:gd name="connsiteX15228" fmla="*/ 3470495 w 12192000"/>
              <a:gd name="connsiteY15228" fmla="*/ 5428953 h 6858000"/>
              <a:gd name="connsiteX15229" fmla="*/ 3465327 w 12192000"/>
              <a:gd name="connsiteY15229" fmla="*/ 5428953 h 6858000"/>
              <a:gd name="connsiteX15230" fmla="*/ 3453515 w 12192000"/>
              <a:gd name="connsiteY15230" fmla="*/ 5417216 h 6858000"/>
              <a:gd name="connsiteX15231" fmla="*/ 3448348 w 12192000"/>
              <a:gd name="connsiteY15231" fmla="*/ 5406289 h 6858000"/>
              <a:gd name="connsiteX15232" fmla="*/ 3443180 w 12192000"/>
              <a:gd name="connsiteY15232" fmla="*/ 5405075 h 6858000"/>
              <a:gd name="connsiteX15233" fmla="*/ 3447609 w 12192000"/>
              <a:gd name="connsiteY15233" fmla="*/ 5408717 h 6858000"/>
              <a:gd name="connsiteX15234" fmla="*/ 3446871 w 12192000"/>
              <a:gd name="connsiteY15234" fmla="*/ 5422478 h 6858000"/>
              <a:gd name="connsiteX15235" fmla="*/ 3452039 w 12192000"/>
              <a:gd name="connsiteY15235" fmla="*/ 5427739 h 6858000"/>
              <a:gd name="connsiteX15236" fmla="*/ 3454254 w 12192000"/>
              <a:gd name="connsiteY15236" fmla="*/ 5434215 h 6858000"/>
              <a:gd name="connsiteX15237" fmla="*/ 3450562 w 12192000"/>
              <a:gd name="connsiteY15237" fmla="*/ 5443523 h 6858000"/>
              <a:gd name="connsiteX15238" fmla="*/ 3446133 w 12192000"/>
              <a:gd name="connsiteY15238" fmla="*/ 5443523 h 6858000"/>
              <a:gd name="connsiteX15239" fmla="*/ 3442442 w 12192000"/>
              <a:gd name="connsiteY15239" fmla="*/ 5447570 h 6858000"/>
              <a:gd name="connsiteX15240" fmla="*/ 3441703 w 12192000"/>
              <a:gd name="connsiteY15240" fmla="*/ 5458093 h 6858000"/>
              <a:gd name="connsiteX15241" fmla="*/ 3438012 w 12192000"/>
              <a:gd name="connsiteY15241" fmla="*/ 5461330 h 6858000"/>
              <a:gd name="connsiteX15242" fmla="*/ 3437274 w 12192000"/>
              <a:gd name="connsiteY15242" fmla="*/ 5470234 h 6858000"/>
              <a:gd name="connsiteX15243" fmla="*/ 3429153 w 12192000"/>
              <a:gd name="connsiteY15243" fmla="*/ 5479543 h 6858000"/>
              <a:gd name="connsiteX15244" fmla="*/ 3422509 w 12192000"/>
              <a:gd name="connsiteY15244" fmla="*/ 5478328 h 6858000"/>
              <a:gd name="connsiteX15245" fmla="*/ 3417341 w 12192000"/>
              <a:gd name="connsiteY15245" fmla="*/ 5474686 h 6858000"/>
              <a:gd name="connsiteX15246" fmla="*/ 3417341 w 12192000"/>
              <a:gd name="connsiteY15246" fmla="*/ 5481566 h 6858000"/>
              <a:gd name="connsiteX15247" fmla="*/ 3409221 w 12192000"/>
              <a:gd name="connsiteY15247" fmla="*/ 5490065 h 6858000"/>
              <a:gd name="connsiteX15248" fmla="*/ 3408482 w 12192000"/>
              <a:gd name="connsiteY15248" fmla="*/ 5496136 h 6858000"/>
              <a:gd name="connsiteX15249" fmla="*/ 3401100 w 12192000"/>
              <a:gd name="connsiteY15249" fmla="*/ 5499374 h 6858000"/>
              <a:gd name="connsiteX15250" fmla="*/ 3398147 w 12192000"/>
              <a:gd name="connsiteY15250" fmla="*/ 5508682 h 6858000"/>
              <a:gd name="connsiteX15251" fmla="*/ 3404791 w 12192000"/>
              <a:gd name="connsiteY15251" fmla="*/ 5519609 h 6858000"/>
              <a:gd name="connsiteX15252" fmla="*/ 3409221 w 12192000"/>
              <a:gd name="connsiteY15252" fmla="*/ 5524466 h 6858000"/>
              <a:gd name="connsiteX15253" fmla="*/ 3406268 w 12192000"/>
              <a:gd name="connsiteY15253" fmla="*/ 5528918 h 6858000"/>
              <a:gd name="connsiteX15254" fmla="*/ 3398885 w 12192000"/>
              <a:gd name="connsiteY15254" fmla="*/ 5550772 h 6858000"/>
              <a:gd name="connsiteX15255" fmla="*/ 3390026 w 12192000"/>
              <a:gd name="connsiteY15255" fmla="*/ 5582745 h 6858000"/>
              <a:gd name="connsiteX15256" fmla="*/ 3384120 w 12192000"/>
              <a:gd name="connsiteY15256" fmla="*/ 5596505 h 6858000"/>
              <a:gd name="connsiteX15257" fmla="*/ 3364926 w 12192000"/>
              <a:gd name="connsiteY15257" fmla="*/ 5611075 h 6858000"/>
              <a:gd name="connsiteX15258" fmla="*/ 3360497 w 12192000"/>
              <a:gd name="connsiteY15258" fmla="*/ 5614312 h 6858000"/>
              <a:gd name="connsiteX15259" fmla="*/ 3353114 w 12192000"/>
              <a:gd name="connsiteY15259" fmla="*/ 5622811 h 6858000"/>
              <a:gd name="connsiteX15260" fmla="*/ 3353114 w 12192000"/>
              <a:gd name="connsiteY15260" fmla="*/ 5635762 h 6858000"/>
              <a:gd name="connsiteX15261" fmla="*/ 3343517 w 12192000"/>
              <a:gd name="connsiteY15261" fmla="*/ 5643857 h 6858000"/>
              <a:gd name="connsiteX15262" fmla="*/ 3338349 w 12192000"/>
              <a:gd name="connsiteY15262" fmla="*/ 5651142 h 6858000"/>
              <a:gd name="connsiteX15263" fmla="*/ 3340564 w 12192000"/>
              <a:gd name="connsiteY15263" fmla="*/ 5652760 h 6858000"/>
              <a:gd name="connsiteX15264" fmla="*/ 3336873 w 12192000"/>
              <a:gd name="connsiteY15264" fmla="*/ 5657617 h 6858000"/>
              <a:gd name="connsiteX15265" fmla="*/ 3325061 w 12192000"/>
              <a:gd name="connsiteY15265" fmla="*/ 5670163 h 6858000"/>
              <a:gd name="connsiteX15266" fmla="*/ 3306605 w 12192000"/>
              <a:gd name="connsiteY15266" fmla="*/ 5676639 h 6858000"/>
              <a:gd name="connsiteX15267" fmla="*/ 3302175 w 12192000"/>
              <a:gd name="connsiteY15267" fmla="*/ 5673401 h 6858000"/>
              <a:gd name="connsiteX15268" fmla="*/ 3299961 w 12192000"/>
              <a:gd name="connsiteY15268" fmla="*/ 5675020 h 6858000"/>
              <a:gd name="connsiteX15269" fmla="*/ 3298484 w 12192000"/>
              <a:gd name="connsiteY15269" fmla="*/ 5680281 h 6858000"/>
              <a:gd name="connsiteX15270" fmla="*/ 3294055 w 12192000"/>
              <a:gd name="connsiteY15270" fmla="*/ 5683519 h 6858000"/>
              <a:gd name="connsiteX15271" fmla="*/ 3286672 w 12192000"/>
              <a:gd name="connsiteY15271" fmla="*/ 5683114 h 6858000"/>
              <a:gd name="connsiteX15272" fmla="*/ 3279290 w 12192000"/>
              <a:gd name="connsiteY15272" fmla="*/ 5680281 h 6858000"/>
              <a:gd name="connsiteX15273" fmla="*/ 3273384 w 12192000"/>
              <a:gd name="connsiteY15273" fmla="*/ 5681495 h 6858000"/>
              <a:gd name="connsiteX15274" fmla="*/ 3267478 w 12192000"/>
              <a:gd name="connsiteY15274" fmla="*/ 5677853 h 6858000"/>
              <a:gd name="connsiteX15275" fmla="*/ 3257881 w 12192000"/>
              <a:gd name="connsiteY15275" fmla="*/ 5674615 h 6858000"/>
              <a:gd name="connsiteX15276" fmla="*/ 3243854 w 12192000"/>
              <a:gd name="connsiteY15276" fmla="*/ 5677043 h 6858000"/>
              <a:gd name="connsiteX15277" fmla="*/ 3232780 w 12192000"/>
              <a:gd name="connsiteY15277" fmla="*/ 5683114 h 6858000"/>
              <a:gd name="connsiteX15278" fmla="*/ 3222445 w 12192000"/>
              <a:gd name="connsiteY15278" fmla="*/ 5682709 h 6858000"/>
              <a:gd name="connsiteX15279" fmla="*/ 3223183 w 12192000"/>
              <a:gd name="connsiteY15279" fmla="*/ 5677853 h 6858000"/>
              <a:gd name="connsiteX15280" fmla="*/ 3224660 w 12192000"/>
              <a:gd name="connsiteY15280" fmla="*/ 5674615 h 6858000"/>
              <a:gd name="connsiteX15281" fmla="*/ 3221707 w 12192000"/>
              <a:gd name="connsiteY15281" fmla="*/ 5672187 h 6858000"/>
              <a:gd name="connsiteX15282" fmla="*/ 3214324 w 12192000"/>
              <a:gd name="connsiteY15282" fmla="*/ 5671782 h 6858000"/>
              <a:gd name="connsiteX15283" fmla="*/ 3206204 w 12192000"/>
              <a:gd name="connsiteY15283" fmla="*/ 5670568 h 6858000"/>
              <a:gd name="connsiteX15284" fmla="*/ 3194392 w 12192000"/>
              <a:gd name="connsiteY15284" fmla="*/ 5662878 h 6858000"/>
              <a:gd name="connsiteX15285" fmla="*/ 3181842 w 12192000"/>
              <a:gd name="connsiteY15285" fmla="*/ 5662069 h 6858000"/>
              <a:gd name="connsiteX15286" fmla="*/ 3159694 w 12192000"/>
              <a:gd name="connsiteY15286" fmla="*/ 5664092 h 6858000"/>
              <a:gd name="connsiteX15287" fmla="*/ 3152312 w 12192000"/>
              <a:gd name="connsiteY15287" fmla="*/ 5662474 h 6858000"/>
              <a:gd name="connsiteX15288" fmla="*/ 3138285 w 12192000"/>
              <a:gd name="connsiteY15288" fmla="*/ 5649523 h 6858000"/>
              <a:gd name="connsiteX15289" fmla="*/ 3133856 w 12192000"/>
              <a:gd name="connsiteY15289" fmla="*/ 5648713 h 6858000"/>
              <a:gd name="connsiteX15290" fmla="*/ 3119091 w 12192000"/>
              <a:gd name="connsiteY15290" fmla="*/ 5630096 h 6858000"/>
              <a:gd name="connsiteX15291" fmla="*/ 3112447 w 12192000"/>
              <a:gd name="connsiteY15291" fmla="*/ 5613503 h 6858000"/>
              <a:gd name="connsiteX15292" fmla="*/ 3111708 w 12192000"/>
              <a:gd name="connsiteY15292" fmla="*/ 5593267 h 6858000"/>
              <a:gd name="connsiteX15293" fmla="*/ 3109494 w 12192000"/>
              <a:gd name="connsiteY15293" fmla="*/ 5611884 h 6858000"/>
              <a:gd name="connsiteX15294" fmla="*/ 3113185 w 12192000"/>
              <a:gd name="connsiteY15294" fmla="*/ 5628477 h 6858000"/>
              <a:gd name="connsiteX15295" fmla="*/ 3110970 w 12192000"/>
              <a:gd name="connsiteY15295" fmla="*/ 5633739 h 6858000"/>
              <a:gd name="connsiteX15296" fmla="*/ 3116876 w 12192000"/>
              <a:gd name="connsiteY15296" fmla="*/ 5639809 h 6858000"/>
              <a:gd name="connsiteX15297" fmla="*/ 3117614 w 12192000"/>
              <a:gd name="connsiteY15297" fmla="*/ 5647499 h 6858000"/>
              <a:gd name="connsiteX15298" fmla="*/ 3114661 w 12192000"/>
              <a:gd name="connsiteY15298" fmla="*/ 5650737 h 6858000"/>
              <a:gd name="connsiteX15299" fmla="*/ 3119091 w 12192000"/>
              <a:gd name="connsiteY15299" fmla="*/ 5658831 h 6858000"/>
              <a:gd name="connsiteX15300" fmla="*/ 3140500 w 12192000"/>
              <a:gd name="connsiteY15300" fmla="*/ 5673806 h 6858000"/>
              <a:gd name="connsiteX15301" fmla="*/ 3161171 w 12192000"/>
              <a:gd name="connsiteY15301" fmla="*/ 5681090 h 6858000"/>
              <a:gd name="connsiteX15302" fmla="*/ 3187009 w 12192000"/>
              <a:gd name="connsiteY15302" fmla="*/ 5699707 h 6858000"/>
              <a:gd name="connsiteX15303" fmla="*/ 3192915 w 12192000"/>
              <a:gd name="connsiteY15303" fmla="*/ 5706183 h 6858000"/>
              <a:gd name="connsiteX15304" fmla="*/ 3192177 w 12192000"/>
              <a:gd name="connsiteY15304" fmla="*/ 5715491 h 6858000"/>
              <a:gd name="connsiteX15305" fmla="*/ 3179627 w 12192000"/>
              <a:gd name="connsiteY15305" fmla="*/ 5738155 h 6858000"/>
              <a:gd name="connsiteX15306" fmla="*/ 3178889 w 12192000"/>
              <a:gd name="connsiteY15306" fmla="*/ 5744631 h 6858000"/>
              <a:gd name="connsiteX15307" fmla="*/ 3186271 w 12192000"/>
              <a:gd name="connsiteY15307" fmla="*/ 5757986 h 6858000"/>
              <a:gd name="connsiteX15308" fmla="*/ 3199559 w 12192000"/>
              <a:gd name="connsiteY15308" fmla="*/ 5765676 h 6858000"/>
              <a:gd name="connsiteX15309" fmla="*/ 3209895 w 12192000"/>
              <a:gd name="connsiteY15309" fmla="*/ 5766080 h 6858000"/>
              <a:gd name="connsiteX15310" fmla="*/ 3216539 w 12192000"/>
              <a:gd name="connsiteY15310" fmla="*/ 5760010 h 6858000"/>
              <a:gd name="connsiteX15311" fmla="*/ 3219492 w 12192000"/>
              <a:gd name="connsiteY15311" fmla="*/ 5760414 h 6858000"/>
              <a:gd name="connsiteX15312" fmla="*/ 3220968 w 12192000"/>
              <a:gd name="connsiteY15312" fmla="*/ 5768104 h 6858000"/>
              <a:gd name="connsiteX15313" fmla="*/ 3220968 w 12192000"/>
              <a:gd name="connsiteY15313" fmla="*/ 5787530 h 6858000"/>
              <a:gd name="connsiteX15314" fmla="*/ 3219492 w 12192000"/>
              <a:gd name="connsiteY15314" fmla="*/ 5796434 h 6858000"/>
              <a:gd name="connsiteX15315" fmla="*/ 3209157 w 12192000"/>
              <a:gd name="connsiteY15315" fmla="*/ 5811004 h 6858000"/>
              <a:gd name="connsiteX15316" fmla="*/ 3206204 w 12192000"/>
              <a:gd name="connsiteY15316" fmla="*/ 5825573 h 6858000"/>
              <a:gd name="connsiteX15317" fmla="*/ 3202512 w 12192000"/>
              <a:gd name="connsiteY15317" fmla="*/ 5830025 h 6858000"/>
              <a:gd name="connsiteX15318" fmla="*/ 3201036 w 12192000"/>
              <a:gd name="connsiteY15318" fmla="*/ 5825169 h 6858000"/>
              <a:gd name="connsiteX15319" fmla="*/ 3197345 w 12192000"/>
              <a:gd name="connsiteY15319" fmla="*/ 5828002 h 6858000"/>
              <a:gd name="connsiteX15320" fmla="*/ 3192177 w 12192000"/>
              <a:gd name="connsiteY15320" fmla="*/ 5842167 h 6858000"/>
              <a:gd name="connsiteX15321" fmla="*/ 3195130 w 12192000"/>
              <a:gd name="connsiteY15321" fmla="*/ 5853094 h 6858000"/>
              <a:gd name="connsiteX15322" fmla="*/ 3191439 w 12192000"/>
              <a:gd name="connsiteY15322" fmla="*/ 5861998 h 6858000"/>
              <a:gd name="connsiteX15323" fmla="*/ 3164124 w 12192000"/>
              <a:gd name="connsiteY15323" fmla="*/ 5877377 h 6858000"/>
              <a:gd name="connsiteX15324" fmla="*/ 3142715 w 12192000"/>
              <a:gd name="connsiteY15324" fmla="*/ 5884257 h 6858000"/>
              <a:gd name="connsiteX15325" fmla="*/ 3139023 w 12192000"/>
              <a:gd name="connsiteY15325" fmla="*/ 5878996 h 6858000"/>
              <a:gd name="connsiteX15326" fmla="*/ 3137547 w 12192000"/>
              <a:gd name="connsiteY15326" fmla="*/ 5885067 h 6858000"/>
              <a:gd name="connsiteX15327" fmla="*/ 3106541 w 12192000"/>
              <a:gd name="connsiteY15327" fmla="*/ 5896803 h 6858000"/>
              <a:gd name="connsiteX15328" fmla="*/ 3071843 w 12192000"/>
              <a:gd name="connsiteY15328" fmla="*/ 5904898 h 6858000"/>
              <a:gd name="connsiteX15329" fmla="*/ 3051172 w 12192000"/>
              <a:gd name="connsiteY15329" fmla="*/ 5906112 h 6858000"/>
              <a:gd name="connsiteX15330" fmla="*/ 3034931 w 12192000"/>
              <a:gd name="connsiteY15330" fmla="*/ 5903683 h 6858000"/>
              <a:gd name="connsiteX15331" fmla="*/ 3019428 w 12192000"/>
              <a:gd name="connsiteY15331" fmla="*/ 5906112 h 6858000"/>
              <a:gd name="connsiteX15332" fmla="*/ 3009831 w 12192000"/>
              <a:gd name="connsiteY15332" fmla="*/ 5906112 h 6858000"/>
              <a:gd name="connsiteX15333" fmla="*/ 2998757 w 12192000"/>
              <a:gd name="connsiteY15333" fmla="*/ 5899636 h 6858000"/>
              <a:gd name="connsiteX15334" fmla="*/ 2984730 w 12192000"/>
              <a:gd name="connsiteY15334" fmla="*/ 5895184 h 6858000"/>
              <a:gd name="connsiteX15335" fmla="*/ 2977348 w 12192000"/>
              <a:gd name="connsiteY15335" fmla="*/ 5895184 h 6858000"/>
              <a:gd name="connsiteX15336" fmla="*/ 2973657 w 12192000"/>
              <a:gd name="connsiteY15336" fmla="*/ 5889923 h 6858000"/>
              <a:gd name="connsiteX15337" fmla="*/ 2969966 w 12192000"/>
              <a:gd name="connsiteY15337" fmla="*/ 5893161 h 6858000"/>
              <a:gd name="connsiteX15338" fmla="*/ 2969966 w 12192000"/>
              <a:gd name="connsiteY15338" fmla="*/ 5900446 h 6858000"/>
              <a:gd name="connsiteX15339" fmla="*/ 2972919 w 12192000"/>
              <a:gd name="connsiteY15339" fmla="*/ 5906112 h 6858000"/>
              <a:gd name="connsiteX15340" fmla="*/ 2972919 w 12192000"/>
              <a:gd name="connsiteY15340" fmla="*/ 5922300 h 6858000"/>
              <a:gd name="connsiteX15341" fmla="*/ 2977348 w 12192000"/>
              <a:gd name="connsiteY15341" fmla="*/ 5928371 h 6858000"/>
              <a:gd name="connsiteX15342" fmla="*/ 2975872 w 12192000"/>
              <a:gd name="connsiteY15342" fmla="*/ 5933632 h 6858000"/>
              <a:gd name="connsiteX15343" fmla="*/ 2984730 w 12192000"/>
              <a:gd name="connsiteY15343" fmla="*/ 5934037 h 6858000"/>
              <a:gd name="connsiteX15344" fmla="*/ 2986207 w 12192000"/>
              <a:gd name="connsiteY15344" fmla="*/ 5942131 h 6858000"/>
              <a:gd name="connsiteX15345" fmla="*/ 2984730 w 12192000"/>
              <a:gd name="connsiteY15345" fmla="*/ 5947797 h 6858000"/>
              <a:gd name="connsiteX15346" fmla="*/ 2981039 w 12192000"/>
              <a:gd name="connsiteY15346" fmla="*/ 5949011 h 6858000"/>
              <a:gd name="connsiteX15347" fmla="*/ 2981777 w 12192000"/>
              <a:gd name="connsiteY15347" fmla="*/ 5951844 h 6858000"/>
              <a:gd name="connsiteX15348" fmla="*/ 2972919 w 12192000"/>
              <a:gd name="connsiteY15348" fmla="*/ 5960343 h 6858000"/>
              <a:gd name="connsiteX15349" fmla="*/ 2975133 w 12192000"/>
              <a:gd name="connsiteY15349" fmla="*/ 5964391 h 6858000"/>
              <a:gd name="connsiteX15350" fmla="*/ 2971442 w 12192000"/>
              <a:gd name="connsiteY15350" fmla="*/ 5970866 h 6858000"/>
              <a:gd name="connsiteX15351" fmla="*/ 2971442 w 12192000"/>
              <a:gd name="connsiteY15351" fmla="*/ 5978960 h 6858000"/>
              <a:gd name="connsiteX15352" fmla="*/ 2977348 w 12192000"/>
              <a:gd name="connsiteY15352" fmla="*/ 5988673 h 6858000"/>
              <a:gd name="connsiteX15353" fmla="*/ 2986207 w 12192000"/>
              <a:gd name="connsiteY15353" fmla="*/ 5991102 h 6858000"/>
              <a:gd name="connsiteX15354" fmla="*/ 2983254 w 12192000"/>
              <a:gd name="connsiteY15354" fmla="*/ 5998791 h 6858000"/>
              <a:gd name="connsiteX15355" fmla="*/ 2980301 w 12192000"/>
              <a:gd name="connsiteY15355" fmla="*/ 6003648 h 6858000"/>
              <a:gd name="connsiteX15356" fmla="*/ 2982516 w 12192000"/>
              <a:gd name="connsiteY15356" fmla="*/ 6010123 h 6858000"/>
              <a:gd name="connsiteX15357" fmla="*/ 2980301 w 12192000"/>
              <a:gd name="connsiteY15357" fmla="*/ 6019027 h 6858000"/>
              <a:gd name="connsiteX15358" fmla="*/ 2969227 w 12192000"/>
              <a:gd name="connsiteY15358" fmla="*/ 6026312 h 6858000"/>
              <a:gd name="connsiteX15359" fmla="*/ 2970704 w 12192000"/>
              <a:gd name="connsiteY15359" fmla="*/ 6029550 h 6858000"/>
              <a:gd name="connsiteX15360" fmla="*/ 2953724 w 12192000"/>
              <a:gd name="connsiteY15360" fmla="*/ 6040072 h 6858000"/>
              <a:gd name="connsiteX15361" fmla="*/ 2925671 w 12192000"/>
              <a:gd name="connsiteY15361" fmla="*/ 6040477 h 6858000"/>
              <a:gd name="connsiteX15362" fmla="*/ 2910906 w 12192000"/>
              <a:gd name="connsiteY15362" fmla="*/ 6037239 h 6858000"/>
              <a:gd name="connsiteX15363" fmla="*/ 2893188 w 12192000"/>
              <a:gd name="connsiteY15363" fmla="*/ 6023479 h 6858000"/>
              <a:gd name="connsiteX15364" fmla="*/ 2873994 w 12192000"/>
              <a:gd name="connsiteY15364" fmla="*/ 6017813 h 6858000"/>
              <a:gd name="connsiteX15365" fmla="*/ 2862920 w 12192000"/>
              <a:gd name="connsiteY15365" fmla="*/ 6019027 h 6858000"/>
              <a:gd name="connsiteX15366" fmla="*/ 2859967 w 12192000"/>
              <a:gd name="connsiteY15366" fmla="*/ 6017003 h 6858000"/>
              <a:gd name="connsiteX15367" fmla="*/ 2862920 w 12192000"/>
              <a:gd name="connsiteY15367" fmla="*/ 6011742 h 6858000"/>
              <a:gd name="connsiteX15368" fmla="*/ 2855538 w 12192000"/>
              <a:gd name="connsiteY15368" fmla="*/ 6012147 h 6858000"/>
              <a:gd name="connsiteX15369" fmla="*/ 2845941 w 12192000"/>
              <a:gd name="connsiteY15369" fmla="*/ 6021455 h 6858000"/>
              <a:gd name="connsiteX15370" fmla="*/ 2845202 w 12192000"/>
              <a:gd name="connsiteY15370" fmla="*/ 6037644 h 6858000"/>
              <a:gd name="connsiteX15371" fmla="*/ 2856276 w 12192000"/>
              <a:gd name="connsiteY15371" fmla="*/ 6046548 h 6858000"/>
              <a:gd name="connsiteX15372" fmla="*/ 2859967 w 12192000"/>
              <a:gd name="connsiteY15372" fmla="*/ 6063141 h 6858000"/>
              <a:gd name="connsiteX15373" fmla="*/ 2859229 w 12192000"/>
              <a:gd name="connsiteY15373" fmla="*/ 6084995 h 6858000"/>
              <a:gd name="connsiteX15374" fmla="*/ 2862920 w 12192000"/>
              <a:gd name="connsiteY15374" fmla="*/ 6093494 h 6858000"/>
              <a:gd name="connsiteX15375" fmla="*/ 2873994 w 12192000"/>
              <a:gd name="connsiteY15375" fmla="*/ 6099160 h 6858000"/>
              <a:gd name="connsiteX15376" fmla="*/ 2889497 w 12192000"/>
              <a:gd name="connsiteY15376" fmla="*/ 6098351 h 6858000"/>
              <a:gd name="connsiteX15377" fmla="*/ 2894665 w 12192000"/>
              <a:gd name="connsiteY15377" fmla="*/ 6101184 h 6858000"/>
              <a:gd name="connsiteX15378" fmla="*/ 2888759 w 12192000"/>
              <a:gd name="connsiteY15378" fmla="*/ 6104017 h 6858000"/>
              <a:gd name="connsiteX15379" fmla="*/ 2884329 w 12192000"/>
              <a:gd name="connsiteY15379" fmla="*/ 6108064 h 6858000"/>
              <a:gd name="connsiteX15380" fmla="*/ 2891712 w 12192000"/>
              <a:gd name="connsiteY15380" fmla="*/ 6110897 h 6858000"/>
              <a:gd name="connsiteX15381" fmla="*/ 2908691 w 12192000"/>
              <a:gd name="connsiteY15381" fmla="*/ 6106445 h 6858000"/>
              <a:gd name="connsiteX15382" fmla="*/ 2909430 w 12192000"/>
              <a:gd name="connsiteY15382" fmla="*/ 6101184 h 6858000"/>
              <a:gd name="connsiteX15383" fmla="*/ 2901309 w 12192000"/>
              <a:gd name="connsiteY15383" fmla="*/ 6099160 h 6858000"/>
              <a:gd name="connsiteX15384" fmla="*/ 2898356 w 12192000"/>
              <a:gd name="connsiteY15384" fmla="*/ 6097542 h 6858000"/>
              <a:gd name="connsiteX15385" fmla="*/ 2902785 w 12192000"/>
              <a:gd name="connsiteY15385" fmla="*/ 6093494 h 6858000"/>
              <a:gd name="connsiteX15386" fmla="*/ 2910906 w 12192000"/>
              <a:gd name="connsiteY15386" fmla="*/ 6093494 h 6858000"/>
              <a:gd name="connsiteX15387" fmla="*/ 2920503 w 12192000"/>
              <a:gd name="connsiteY15387" fmla="*/ 6087424 h 6858000"/>
              <a:gd name="connsiteX15388" fmla="*/ 2927886 w 12192000"/>
              <a:gd name="connsiteY15388" fmla="*/ 6088233 h 6858000"/>
              <a:gd name="connsiteX15389" fmla="*/ 2934530 w 12192000"/>
              <a:gd name="connsiteY15389" fmla="*/ 6098756 h 6858000"/>
              <a:gd name="connsiteX15390" fmla="*/ 2932315 w 12192000"/>
              <a:gd name="connsiteY15390" fmla="*/ 6106850 h 6858000"/>
              <a:gd name="connsiteX15391" fmla="*/ 2928624 w 12192000"/>
              <a:gd name="connsiteY15391" fmla="*/ 6108469 h 6858000"/>
              <a:gd name="connsiteX15392" fmla="*/ 2935268 w 12192000"/>
              <a:gd name="connsiteY15392" fmla="*/ 6115754 h 6858000"/>
              <a:gd name="connsiteX15393" fmla="*/ 2939698 w 12192000"/>
              <a:gd name="connsiteY15393" fmla="*/ 6125467 h 6858000"/>
              <a:gd name="connsiteX15394" fmla="*/ 2936745 w 12192000"/>
              <a:gd name="connsiteY15394" fmla="*/ 6134371 h 6858000"/>
              <a:gd name="connsiteX15395" fmla="*/ 2917550 w 12192000"/>
              <a:gd name="connsiteY15395" fmla="*/ 6144489 h 6858000"/>
              <a:gd name="connsiteX15396" fmla="*/ 2910168 w 12192000"/>
              <a:gd name="connsiteY15396" fmla="*/ 6142465 h 6858000"/>
              <a:gd name="connsiteX15397" fmla="*/ 2906477 w 12192000"/>
              <a:gd name="connsiteY15397" fmla="*/ 6133561 h 6858000"/>
              <a:gd name="connsiteX15398" fmla="*/ 2907953 w 12192000"/>
              <a:gd name="connsiteY15398" fmla="*/ 6129514 h 6858000"/>
              <a:gd name="connsiteX15399" fmla="*/ 2907953 w 12192000"/>
              <a:gd name="connsiteY15399" fmla="*/ 6124253 h 6858000"/>
              <a:gd name="connsiteX15400" fmla="*/ 2896141 w 12192000"/>
              <a:gd name="connsiteY15400" fmla="*/ 6118182 h 6858000"/>
              <a:gd name="connsiteX15401" fmla="*/ 2882853 w 12192000"/>
              <a:gd name="connsiteY15401" fmla="*/ 6123039 h 6858000"/>
              <a:gd name="connsiteX15402" fmla="*/ 2873256 w 12192000"/>
              <a:gd name="connsiteY15402" fmla="*/ 6129109 h 6858000"/>
              <a:gd name="connsiteX15403" fmla="*/ 2871779 w 12192000"/>
              <a:gd name="connsiteY15403" fmla="*/ 6133966 h 6858000"/>
              <a:gd name="connsiteX15404" fmla="*/ 2876209 w 12192000"/>
              <a:gd name="connsiteY15404" fmla="*/ 6140846 h 6858000"/>
              <a:gd name="connsiteX15405" fmla="*/ 2885806 w 12192000"/>
              <a:gd name="connsiteY15405" fmla="*/ 6140846 h 6858000"/>
              <a:gd name="connsiteX15406" fmla="*/ 2900571 w 12192000"/>
              <a:gd name="connsiteY15406" fmla="*/ 6144893 h 6858000"/>
              <a:gd name="connsiteX15407" fmla="*/ 2901309 w 12192000"/>
              <a:gd name="connsiteY15407" fmla="*/ 6149750 h 6858000"/>
              <a:gd name="connsiteX15408" fmla="*/ 2890235 w 12192000"/>
              <a:gd name="connsiteY15408" fmla="*/ 6159058 h 6858000"/>
              <a:gd name="connsiteX15409" fmla="*/ 2874732 w 12192000"/>
              <a:gd name="connsiteY15409" fmla="*/ 6164320 h 6858000"/>
              <a:gd name="connsiteX15410" fmla="*/ 2869564 w 12192000"/>
              <a:gd name="connsiteY15410" fmla="*/ 6170390 h 6858000"/>
              <a:gd name="connsiteX15411" fmla="*/ 2873256 w 12192000"/>
              <a:gd name="connsiteY15411" fmla="*/ 6174033 h 6858000"/>
              <a:gd name="connsiteX15412" fmla="*/ 2868826 w 12192000"/>
              <a:gd name="connsiteY15412" fmla="*/ 6182936 h 6858000"/>
              <a:gd name="connsiteX15413" fmla="*/ 2861444 w 12192000"/>
              <a:gd name="connsiteY15413" fmla="*/ 6190221 h 6858000"/>
              <a:gd name="connsiteX15414" fmla="*/ 2864397 w 12192000"/>
              <a:gd name="connsiteY15414" fmla="*/ 6201958 h 6858000"/>
              <a:gd name="connsiteX15415" fmla="*/ 2868088 w 12192000"/>
              <a:gd name="connsiteY15415" fmla="*/ 6206815 h 6858000"/>
              <a:gd name="connsiteX15416" fmla="*/ 2868088 w 12192000"/>
              <a:gd name="connsiteY15416" fmla="*/ 6213290 h 6858000"/>
              <a:gd name="connsiteX15417" fmla="*/ 2865873 w 12192000"/>
              <a:gd name="connsiteY15417" fmla="*/ 6218956 h 6858000"/>
              <a:gd name="connsiteX15418" fmla="*/ 2877685 w 12192000"/>
              <a:gd name="connsiteY15418" fmla="*/ 6230693 h 6858000"/>
              <a:gd name="connsiteX15419" fmla="*/ 2877685 w 12192000"/>
              <a:gd name="connsiteY15419" fmla="*/ 6235145 h 6858000"/>
              <a:gd name="connsiteX15420" fmla="*/ 2873256 w 12192000"/>
              <a:gd name="connsiteY15420" fmla="*/ 6241215 h 6858000"/>
              <a:gd name="connsiteX15421" fmla="*/ 2875470 w 12192000"/>
              <a:gd name="connsiteY15421" fmla="*/ 6244048 h 6858000"/>
              <a:gd name="connsiteX15422" fmla="*/ 2861444 w 12192000"/>
              <a:gd name="connsiteY15422" fmla="*/ 6252143 h 6858000"/>
              <a:gd name="connsiteX15423" fmla="*/ 2859967 w 12192000"/>
              <a:gd name="connsiteY15423" fmla="*/ 6259427 h 6858000"/>
              <a:gd name="connsiteX15424" fmla="*/ 2858491 w 12192000"/>
              <a:gd name="connsiteY15424" fmla="*/ 6263070 h 6858000"/>
              <a:gd name="connsiteX15425" fmla="*/ 2868088 w 12192000"/>
              <a:gd name="connsiteY15425" fmla="*/ 6266712 h 6858000"/>
              <a:gd name="connsiteX15426" fmla="*/ 2873256 w 12192000"/>
              <a:gd name="connsiteY15426" fmla="*/ 6270759 h 6858000"/>
              <a:gd name="connsiteX15427" fmla="*/ 2872517 w 12192000"/>
              <a:gd name="connsiteY15427" fmla="*/ 6274807 h 6858000"/>
              <a:gd name="connsiteX15428" fmla="*/ 2856276 w 12192000"/>
              <a:gd name="connsiteY15428" fmla="*/ 6277640 h 6858000"/>
              <a:gd name="connsiteX15429" fmla="*/ 2847417 w 12192000"/>
              <a:gd name="connsiteY15429" fmla="*/ 6276021 h 6858000"/>
              <a:gd name="connsiteX15430" fmla="*/ 2833390 w 12192000"/>
              <a:gd name="connsiteY15430" fmla="*/ 6278044 h 6858000"/>
              <a:gd name="connsiteX15431" fmla="*/ 2823793 w 12192000"/>
              <a:gd name="connsiteY15431" fmla="*/ 6287353 h 6858000"/>
              <a:gd name="connsiteX15432" fmla="*/ 2812720 w 12192000"/>
              <a:gd name="connsiteY15432" fmla="*/ 6288567 h 6858000"/>
              <a:gd name="connsiteX15433" fmla="*/ 2804599 w 12192000"/>
              <a:gd name="connsiteY15433" fmla="*/ 6297471 h 6858000"/>
              <a:gd name="connsiteX15434" fmla="*/ 2797955 w 12192000"/>
              <a:gd name="connsiteY15434" fmla="*/ 6299089 h 6858000"/>
              <a:gd name="connsiteX15435" fmla="*/ 2794264 w 12192000"/>
              <a:gd name="connsiteY15435" fmla="*/ 6310017 h 6858000"/>
              <a:gd name="connsiteX15436" fmla="*/ 2790572 w 12192000"/>
              <a:gd name="connsiteY15436" fmla="*/ 6317706 h 6858000"/>
              <a:gd name="connsiteX15437" fmla="*/ 2779499 w 12192000"/>
              <a:gd name="connsiteY15437" fmla="*/ 6324991 h 6858000"/>
              <a:gd name="connsiteX15438" fmla="*/ 2778760 w 12192000"/>
              <a:gd name="connsiteY15438" fmla="*/ 6330657 h 6858000"/>
              <a:gd name="connsiteX15439" fmla="*/ 2784666 w 12192000"/>
              <a:gd name="connsiteY15439" fmla="*/ 6338347 h 6858000"/>
              <a:gd name="connsiteX15440" fmla="*/ 2784666 w 12192000"/>
              <a:gd name="connsiteY15440" fmla="*/ 6348465 h 6858000"/>
              <a:gd name="connsiteX15441" fmla="*/ 2795740 w 12192000"/>
              <a:gd name="connsiteY15441" fmla="*/ 6365058 h 6858000"/>
              <a:gd name="connsiteX15442" fmla="*/ 2805337 w 12192000"/>
              <a:gd name="connsiteY15442" fmla="*/ 6372343 h 6858000"/>
              <a:gd name="connsiteX15443" fmla="*/ 2811981 w 12192000"/>
              <a:gd name="connsiteY15443" fmla="*/ 6374366 h 6858000"/>
              <a:gd name="connsiteX15444" fmla="*/ 2825270 w 12192000"/>
              <a:gd name="connsiteY15444" fmla="*/ 6385294 h 6858000"/>
              <a:gd name="connsiteX15445" fmla="*/ 2845202 w 12192000"/>
              <a:gd name="connsiteY15445" fmla="*/ 6401887 h 6858000"/>
              <a:gd name="connsiteX15446" fmla="*/ 2861444 w 12192000"/>
              <a:gd name="connsiteY15446" fmla="*/ 6400673 h 6858000"/>
              <a:gd name="connsiteX15447" fmla="*/ 2871041 w 12192000"/>
              <a:gd name="connsiteY15447" fmla="*/ 6401078 h 6858000"/>
              <a:gd name="connsiteX15448" fmla="*/ 2874732 w 12192000"/>
              <a:gd name="connsiteY15448" fmla="*/ 6399054 h 6858000"/>
              <a:gd name="connsiteX15449" fmla="*/ 2882853 w 12192000"/>
              <a:gd name="connsiteY15449" fmla="*/ 6401482 h 6858000"/>
              <a:gd name="connsiteX15450" fmla="*/ 2885806 w 12192000"/>
              <a:gd name="connsiteY15450" fmla="*/ 6406339 h 6858000"/>
              <a:gd name="connsiteX15451" fmla="*/ 2882853 w 12192000"/>
              <a:gd name="connsiteY15451" fmla="*/ 6409981 h 6858000"/>
              <a:gd name="connsiteX15452" fmla="*/ 2882853 w 12192000"/>
              <a:gd name="connsiteY15452" fmla="*/ 6414838 h 6858000"/>
              <a:gd name="connsiteX15453" fmla="*/ 2888020 w 12192000"/>
              <a:gd name="connsiteY15453" fmla="*/ 6425765 h 6858000"/>
              <a:gd name="connsiteX15454" fmla="*/ 2888020 w 12192000"/>
              <a:gd name="connsiteY15454" fmla="*/ 6433050 h 6858000"/>
              <a:gd name="connsiteX15455" fmla="*/ 2879900 w 12192000"/>
              <a:gd name="connsiteY15455" fmla="*/ 6440740 h 6858000"/>
              <a:gd name="connsiteX15456" fmla="*/ 2885806 w 12192000"/>
              <a:gd name="connsiteY15456" fmla="*/ 6440740 h 6858000"/>
              <a:gd name="connsiteX15457" fmla="*/ 2894665 w 12192000"/>
              <a:gd name="connsiteY15457" fmla="*/ 6448429 h 6858000"/>
              <a:gd name="connsiteX15458" fmla="*/ 2888020 w 12192000"/>
              <a:gd name="connsiteY15458" fmla="*/ 6452476 h 6858000"/>
              <a:gd name="connsiteX15459" fmla="*/ 2887282 w 12192000"/>
              <a:gd name="connsiteY15459" fmla="*/ 6458142 h 6858000"/>
              <a:gd name="connsiteX15460" fmla="*/ 2888759 w 12192000"/>
              <a:gd name="connsiteY15460" fmla="*/ 6461785 h 6858000"/>
              <a:gd name="connsiteX15461" fmla="*/ 2881376 w 12192000"/>
              <a:gd name="connsiteY15461" fmla="*/ 6469879 h 6858000"/>
              <a:gd name="connsiteX15462" fmla="*/ 2873256 w 12192000"/>
              <a:gd name="connsiteY15462" fmla="*/ 6473521 h 6858000"/>
              <a:gd name="connsiteX15463" fmla="*/ 2871779 w 12192000"/>
              <a:gd name="connsiteY15463" fmla="*/ 6480806 h 6858000"/>
              <a:gd name="connsiteX15464" fmla="*/ 2866611 w 12192000"/>
              <a:gd name="connsiteY15464" fmla="*/ 6482425 h 6858000"/>
              <a:gd name="connsiteX15465" fmla="*/ 2859229 w 12192000"/>
              <a:gd name="connsiteY15465" fmla="*/ 6491329 h 6858000"/>
              <a:gd name="connsiteX15466" fmla="*/ 2855538 w 12192000"/>
              <a:gd name="connsiteY15466" fmla="*/ 6501851 h 6858000"/>
              <a:gd name="connsiteX15467" fmla="*/ 2845941 w 12192000"/>
              <a:gd name="connsiteY15467" fmla="*/ 6502661 h 6858000"/>
              <a:gd name="connsiteX15468" fmla="*/ 2834129 w 12192000"/>
              <a:gd name="connsiteY15468" fmla="*/ 6512778 h 6858000"/>
              <a:gd name="connsiteX15469" fmla="*/ 2832652 w 12192000"/>
              <a:gd name="connsiteY15469" fmla="*/ 6523301 h 6858000"/>
              <a:gd name="connsiteX15470" fmla="*/ 2828961 w 12192000"/>
              <a:gd name="connsiteY15470" fmla="*/ 6533014 h 6858000"/>
              <a:gd name="connsiteX15471" fmla="*/ 2820102 w 12192000"/>
              <a:gd name="connsiteY15471" fmla="*/ 6540704 h 6858000"/>
              <a:gd name="connsiteX15472" fmla="*/ 2817887 w 12192000"/>
              <a:gd name="connsiteY15472" fmla="*/ 6546775 h 6858000"/>
              <a:gd name="connsiteX15473" fmla="*/ 2822317 w 12192000"/>
              <a:gd name="connsiteY15473" fmla="*/ 6543537 h 6858000"/>
              <a:gd name="connsiteX15474" fmla="*/ 2830437 w 12192000"/>
              <a:gd name="connsiteY15474" fmla="*/ 6545156 h 6858000"/>
              <a:gd name="connsiteX15475" fmla="*/ 2833390 w 12192000"/>
              <a:gd name="connsiteY15475" fmla="*/ 6558916 h 6858000"/>
              <a:gd name="connsiteX15476" fmla="*/ 2830437 w 12192000"/>
              <a:gd name="connsiteY15476" fmla="*/ 6566201 h 6858000"/>
              <a:gd name="connsiteX15477" fmla="*/ 2821579 w 12192000"/>
              <a:gd name="connsiteY15477" fmla="*/ 6575914 h 6858000"/>
              <a:gd name="connsiteX15478" fmla="*/ 2820102 w 12192000"/>
              <a:gd name="connsiteY15478" fmla="*/ 6583199 h 6858000"/>
              <a:gd name="connsiteX15479" fmla="*/ 2809767 w 12192000"/>
              <a:gd name="connsiteY15479" fmla="*/ 6590888 h 6858000"/>
              <a:gd name="connsiteX15480" fmla="*/ 2802384 w 12192000"/>
              <a:gd name="connsiteY15480" fmla="*/ 6588865 h 6858000"/>
              <a:gd name="connsiteX15481" fmla="*/ 2795740 w 12192000"/>
              <a:gd name="connsiteY15481" fmla="*/ 6582389 h 6858000"/>
              <a:gd name="connsiteX15482" fmla="*/ 2789096 w 12192000"/>
              <a:gd name="connsiteY15482" fmla="*/ 6578747 h 6858000"/>
              <a:gd name="connsiteX15483" fmla="*/ 2794264 w 12192000"/>
              <a:gd name="connsiteY15483" fmla="*/ 6584413 h 6858000"/>
              <a:gd name="connsiteX15484" fmla="*/ 2794264 w 12192000"/>
              <a:gd name="connsiteY15484" fmla="*/ 6592912 h 6858000"/>
              <a:gd name="connsiteX15485" fmla="*/ 2797216 w 12192000"/>
              <a:gd name="connsiteY15485" fmla="*/ 6596150 h 6858000"/>
              <a:gd name="connsiteX15486" fmla="*/ 2793525 w 12192000"/>
              <a:gd name="connsiteY15486" fmla="*/ 6603839 h 6858000"/>
              <a:gd name="connsiteX15487" fmla="*/ 2780975 w 12192000"/>
              <a:gd name="connsiteY15487" fmla="*/ 6612743 h 6858000"/>
              <a:gd name="connsiteX15488" fmla="*/ 2775069 w 12192000"/>
              <a:gd name="connsiteY15488" fmla="*/ 6628122 h 6858000"/>
              <a:gd name="connsiteX15489" fmla="*/ 2777284 w 12192000"/>
              <a:gd name="connsiteY15489" fmla="*/ 6641882 h 6858000"/>
              <a:gd name="connsiteX15490" fmla="*/ 2786881 w 12192000"/>
              <a:gd name="connsiteY15490" fmla="*/ 6655643 h 6858000"/>
              <a:gd name="connsiteX15491" fmla="*/ 2795002 w 12192000"/>
              <a:gd name="connsiteY15491" fmla="*/ 6676688 h 6858000"/>
              <a:gd name="connsiteX15492" fmla="*/ 2795002 w 12192000"/>
              <a:gd name="connsiteY15492" fmla="*/ 6683568 h 6858000"/>
              <a:gd name="connsiteX15493" fmla="*/ 2797955 w 12192000"/>
              <a:gd name="connsiteY15493" fmla="*/ 6684782 h 6858000"/>
              <a:gd name="connsiteX15494" fmla="*/ 2795740 w 12192000"/>
              <a:gd name="connsiteY15494" fmla="*/ 6690853 h 6858000"/>
              <a:gd name="connsiteX15495" fmla="*/ 2788358 w 12192000"/>
              <a:gd name="connsiteY15495" fmla="*/ 6694900 h 6858000"/>
              <a:gd name="connsiteX15496" fmla="*/ 2794264 w 12192000"/>
              <a:gd name="connsiteY15496" fmla="*/ 6699757 h 6858000"/>
              <a:gd name="connsiteX15497" fmla="*/ 2799431 w 12192000"/>
              <a:gd name="connsiteY15497" fmla="*/ 6698138 h 6858000"/>
              <a:gd name="connsiteX15498" fmla="*/ 2808290 w 12192000"/>
              <a:gd name="connsiteY15498" fmla="*/ 6705827 h 6858000"/>
              <a:gd name="connsiteX15499" fmla="*/ 2809767 w 12192000"/>
              <a:gd name="connsiteY15499" fmla="*/ 6714731 h 6858000"/>
              <a:gd name="connsiteX15500" fmla="*/ 2826746 w 12192000"/>
              <a:gd name="connsiteY15500" fmla="*/ 6724444 h 6858000"/>
              <a:gd name="connsiteX15501" fmla="*/ 2837082 w 12192000"/>
              <a:gd name="connsiteY15501" fmla="*/ 6731324 h 6858000"/>
              <a:gd name="connsiteX15502" fmla="*/ 2837820 w 12192000"/>
              <a:gd name="connsiteY15502" fmla="*/ 6740228 h 6858000"/>
              <a:gd name="connsiteX15503" fmla="*/ 2834129 w 12192000"/>
              <a:gd name="connsiteY15503" fmla="*/ 6739823 h 6858000"/>
              <a:gd name="connsiteX15504" fmla="*/ 2822317 w 12192000"/>
              <a:gd name="connsiteY15504" fmla="*/ 6734967 h 6858000"/>
              <a:gd name="connsiteX15505" fmla="*/ 2820840 w 12192000"/>
              <a:gd name="connsiteY15505" fmla="*/ 6734157 h 6858000"/>
              <a:gd name="connsiteX15506" fmla="*/ 2814196 w 12192000"/>
              <a:gd name="connsiteY15506" fmla="*/ 6737395 h 6858000"/>
              <a:gd name="connsiteX15507" fmla="*/ 2801646 w 12192000"/>
              <a:gd name="connsiteY15507" fmla="*/ 6730515 h 6858000"/>
              <a:gd name="connsiteX15508" fmla="*/ 2790572 w 12192000"/>
              <a:gd name="connsiteY15508" fmla="*/ 6733348 h 6858000"/>
              <a:gd name="connsiteX15509" fmla="*/ 2784666 w 12192000"/>
              <a:gd name="connsiteY15509" fmla="*/ 6738204 h 6858000"/>
              <a:gd name="connsiteX15510" fmla="*/ 2785405 w 12192000"/>
              <a:gd name="connsiteY15510" fmla="*/ 6749537 h 6858000"/>
              <a:gd name="connsiteX15511" fmla="*/ 2781713 w 12192000"/>
              <a:gd name="connsiteY15511" fmla="*/ 6753179 h 6858000"/>
              <a:gd name="connsiteX15512" fmla="*/ 2771378 w 12192000"/>
              <a:gd name="connsiteY15512" fmla="*/ 6753179 h 6858000"/>
              <a:gd name="connsiteX15513" fmla="*/ 2764734 w 12192000"/>
              <a:gd name="connsiteY15513" fmla="*/ 6756012 h 6858000"/>
              <a:gd name="connsiteX15514" fmla="*/ 2753660 w 12192000"/>
              <a:gd name="connsiteY15514" fmla="*/ 6768558 h 6858000"/>
              <a:gd name="connsiteX15515" fmla="*/ 2741110 w 12192000"/>
              <a:gd name="connsiteY15515" fmla="*/ 6775438 h 6858000"/>
              <a:gd name="connsiteX15516" fmla="*/ 2739634 w 12192000"/>
              <a:gd name="connsiteY15516" fmla="*/ 6781509 h 6858000"/>
              <a:gd name="connsiteX15517" fmla="*/ 2742587 w 12192000"/>
              <a:gd name="connsiteY15517" fmla="*/ 6790817 h 6858000"/>
              <a:gd name="connsiteX15518" fmla="*/ 2741110 w 12192000"/>
              <a:gd name="connsiteY15518" fmla="*/ 6804578 h 6858000"/>
              <a:gd name="connsiteX15519" fmla="*/ 2739634 w 12192000"/>
              <a:gd name="connsiteY15519" fmla="*/ 6816719 h 6858000"/>
              <a:gd name="connsiteX15520" fmla="*/ 2740372 w 12192000"/>
              <a:gd name="connsiteY15520" fmla="*/ 6822385 h 6858000"/>
              <a:gd name="connsiteX15521" fmla="*/ 2738895 w 12192000"/>
              <a:gd name="connsiteY15521" fmla="*/ 6829265 h 6858000"/>
              <a:gd name="connsiteX15522" fmla="*/ 2744063 w 12192000"/>
              <a:gd name="connsiteY15522" fmla="*/ 6843430 h 6858000"/>
              <a:gd name="connsiteX15523" fmla="*/ 2738157 w 12192000"/>
              <a:gd name="connsiteY15523" fmla="*/ 6853548 h 6858000"/>
              <a:gd name="connsiteX15524" fmla="*/ 2733728 w 12192000"/>
              <a:gd name="connsiteY15524" fmla="*/ 6858000 h 6858000"/>
              <a:gd name="connsiteX15525" fmla="*/ 2727083 w 12192000"/>
              <a:gd name="connsiteY15525" fmla="*/ 6854762 h 6858000"/>
              <a:gd name="connsiteX15526" fmla="*/ 2721178 w 12192000"/>
              <a:gd name="connsiteY15526" fmla="*/ 6855167 h 6858000"/>
              <a:gd name="connsiteX15527" fmla="*/ 2711580 w 12192000"/>
              <a:gd name="connsiteY15527" fmla="*/ 6850310 h 6858000"/>
              <a:gd name="connsiteX15528" fmla="*/ 2697554 w 12192000"/>
              <a:gd name="connsiteY15528" fmla="*/ 6848287 h 6858000"/>
              <a:gd name="connsiteX15529" fmla="*/ 2681312 w 12192000"/>
              <a:gd name="connsiteY15529" fmla="*/ 6833717 h 6858000"/>
              <a:gd name="connsiteX15530" fmla="*/ 2676145 w 12192000"/>
              <a:gd name="connsiteY15530" fmla="*/ 6826432 h 6858000"/>
              <a:gd name="connsiteX15531" fmla="*/ 2680574 w 12192000"/>
              <a:gd name="connsiteY15531" fmla="*/ 6821980 h 6858000"/>
              <a:gd name="connsiteX15532" fmla="*/ 2685742 w 12192000"/>
              <a:gd name="connsiteY15532" fmla="*/ 6821171 h 6858000"/>
              <a:gd name="connsiteX15533" fmla="*/ 2689433 w 12192000"/>
              <a:gd name="connsiteY15533" fmla="*/ 6822385 h 6858000"/>
              <a:gd name="connsiteX15534" fmla="*/ 2690910 w 12192000"/>
              <a:gd name="connsiteY15534" fmla="*/ 6816719 h 6858000"/>
              <a:gd name="connsiteX15535" fmla="*/ 2695339 w 12192000"/>
              <a:gd name="connsiteY15535" fmla="*/ 6813481 h 6858000"/>
              <a:gd name="connsiteX15536" fmla="*/ 2699030 w 12192000"/>
              <a:gd name="connsiteY15536" fmla="*/ 6815100 h 6858000"/>
              <a:gd name="connsiteX15537" fmla="*/ 2698292 w 12192000"/>
              <a:gd name="connsiteY15537" fmla="*/ 6826432 h 6858000"/>
              <a:gd name="connsiteX15538" fmla="*/ 2694601 w 12192000"/>
              <a:gd name="connsiteY15538" fmla="*/ 6829265 h 6858000"/>
              <a:gd name="connsiteX15539" fmla="*/ 2693862 w 12192000"/>
              <a:gd name="connsiteY15539" fmla="*/ 6833312 h 6858000"/>
              <a:gd name="connsiteX15540" fmla="*/ 2701983 w 12192000"/>
              <a:gd name="connsiteY15540" fmla="*/ 6830075 h 6858000"/>
              <a:gd name="connsiteX15541" fmla="*/ 2707151 w 12192000"/>
              <a:gd name="connsiteY15541" fmla="*/ 6824813 h 6858000"/>
              <a:gd name="connsiteX15542" fmla="*/ 2704198 w 12192000"/>
              <a:gd name="connsiteY15542" fmla="*/ 6818743 h 6858000"/>
              <a:gd name="connsiteX15543" fmla="*/ 2704198 w 12192000"/>
              <a:gd name="connsiteY15543" fmla="*/ 6809030 h 6858000"/>
              <a:gd name="connsiteX15544" fmla="*/ 2713057 w 12192000"/>
              <a:gd name="connsiteY15544" fmla="*/ 6801340 h 6858000"/>
              <a:gd name="connsiteX15545" fmla="*/ 2714533 w 12192000"/>
              <a:gd name="connsiteY15545" fmla="*/ 6795674 h 6858000"/>
              <a:gd name="connsiteX15546" fmla="*/ 2718963 w 12192000"/>
              <a:gd name="connsiteY15546" fmla="*/ 6788389 h 6858000"/>
              <a:gd name="connsiteX15547" fmla="*/ 2726345 w 12192000"/>
              <a:gd name="connsiteY15547" fmla="*/ 6785556 h 6858000"/>
              <a:gd name="connsiteX15548" fmla="*/ 2724869 w 12192000"/>
              <a:gd name="connsiteY15548" fmla="*/ 6783533 h 6858000"/>
              <a:gd name="connsiteX15549" fmla="*/ 2718963 w 12192000"/>
              <a:gd name="connsiteY15549" fmla="*/ 6783533 h 6858000"/>
              <a:gd name="connsiteX15550" fmla="*/ 2712319 w 12192000"/>
              <a:gd name="connsiteY15550" fmla="*/ 6779890 h 6858000"/>
              <a:gd name="connsiteX15551" fmla="*/ 2710842 w 12192000"/>
              <a:gd name="connsiteY15551" fmla="*/ 6777867 h 6858000"/>
              <a:gd name="connsiteX15552" fmla="*/ 2704936 w 12192000"/>
              <a:gd name="connsiteY15552" fmla="*/ 6781104 h 6858000"/>
              <a:gd name="connsiteX15553" fmla="*/ 2696077 w 12192000"/>
              <a:gd name="connsiteY15553" fmla="*/ 6792841 h 6858000"/>
              <a:gd name="connsiteX15554" fmla="*/ 2687957 w 12192000"/>
              <a:gd name="connsiteY15554" fmla="*/ 6799316 h 6858000"/>
              <a:gd name="connsiteX15555" fmla="*/ 2675406 w 12192000"/>
              <a:gd name="connsiteY15555" fmla="*/ 6801745 h 6858000"/>
              <a:gd name="connsiteX15556" fmla="*/ 2682789 w 12192000"/>
              <a:gd name="connsiteY15556" fmla="*/ 6809839 h 6858000"/>
              <a:gd name="connsiteX15557" fmla="*/ 2682051 w 12192000"/>
              <a:gd name="connsiteY15557" fmla="*/ 6813481 h 6858000"/>
              <a:gd name="connsiteX15558" fmla="*/ 2675406 w 12192000"/>
              <a:gd name="connsiteY15558" fmla="*/ 6815100 h 6858000"/>
              <a:gd name="connsiteX15559" fmla="*/ 2669500 w 12192000"/>
              <a:gd name="connsiteY15559" fmla="*/ 6821171 h 6858000"/>
              <a:gd name="connsiteX15560" fmla="*/ 2671715 w 12192000"/>
              <a:gd name="connsiteY15560" fmla="*/ 6828456 h 6858000"/>
              <a:gd name="connsiteX15561" fmla="*/ 2669500 w 12192000"/>
              <a:gd name="connsiteY15561" fmla="*/ 6832503 h 6858000"/>
              <a:gd name="connsiteX15562" fmla="*/ 2666547 w 12192000"/>
              <a:gd name="connsiteY15562" fmla="*/ 6832503 h 6858000"/>
              <a:gd name="connsiteX15563" fmla="*/ 2656212 w 12192000"/>
              <a:gd name="connsiteY15563" fmla="*/ 6824004 h 6858000"/>
              <a:gd name="connsiteX15564" fmla="*/ 2641447 w 12192000"/>
              <a:gd name="connsiteY15564" fmla="*/ 6819552 h 6858000"/>
              <a:gd name="connsiteX15565" fmla="*/ 2641447 w 12192000"/>
              <a:gd name="connsiteY15565" fmla="*/ 6815910 h 6858000"/>
              <a:gd name="connsiteX15566" fmla="*/ 2645138 w 12192000"/>
              <a:gd name="connsiteY15566" fmla="*/ 6811458 h 6858000"/>
              <a:gd name="connsiteX15567" fmla="*/ 2641447 w 12192000"/>
              <a:gd name="connsiteY15567" fmla="*/ 6809030 h 6858000"/>
              <a:gd name="connsiteX15568" fmla="*/ 2640709 w 12192000"/>
              <a:gd name="connsiteY15568" fmla="*/ 6805792 h 6858000"/>
              <a:gd name="connsiteX15569" fmla="*/ 2643662 w 12192000"/>
              <a:gd name="connsiteY15569" fmla="*/ 6802149 h 6858000"/>
              <a:gd name="connsiteX15570" fmla="*/ 2646615 w 12192000"/>
              <a:gd name="connsiteY15570" fmla="*/ 6796079 h 6858000"/>
              <a:gd name="connsiteX15571" fmla="*/ 2645138 w 12192000"/>
              <a:gd name="connsiteY15571" fmla="*/ 6790817 h 6858000"/>
              <a:gd name="connsiteX15572" fmla="*/ 2651044 w 12192000"/>
              <a:gd name="connsiteY15572" fmla="*/ 6784747 h 6858000"/>
              <a:gd name="connsiteX15573" fmla="*/ 2655474 w 12192000"/>
              <a:gd name="connsiteY15573" fmla="*/ 6785556 h 6858000"/>
              <a:gd name="connsiteX15574" fmla="*/ 2659165 w 12192000"/>
              <a:gd name="connsiteY15574" fmla="*/ 6785151 h 6858000"/>
              <a:gd name="connsiteX15575" fmla="*/ 2674668 w 12192000"/>
              <a:gd name="connsiteY15575" fmla="*/ 6772201 h 6858000"/>
              <a:gd name="connsiteX15576" fmla="*/ 2681312 w 12192000"/>
              <a:gd name="connsiteY15576" fmla="*/ 6770582 h 6858000"/>
              <a:gd name="connsiteX15577" fmla="*/ 2687218 w 12192000"/>
              <a:gd name="connsiteY15577" fmla="*/ 6775438 h 6858000"/>
              <a:gd name="connsiteX15578" fmla="*/ 2693124 w 12192000"/>
              <a:gd name="connsiteY15578" fmla="*/ 6776652 h 6858000"/>
              <a:gd name="connsiteX15579" fmla="*/ 2697554 w 12192000"/>
              <a:gd name="connsiteY15579" fmla="*/ 6770582 h 6858000"/>
              <a:gd name="connsiteX15580" fmla="*/ 2702721 w 12192000"/>
              <a:gd name="connsiteY15580" fmla="*/ 6768558 h 6858000"/>
              <a:gd name="connsiteX15581" fmla="*/ 2701983 w 12192000"/>
              <a:gd name="connsiteY15581" fmla="*/ 6764916 h 6858000"/>
              <a:gd name="connsiteX15582" fmla="*/ 2693124 w 12192000"/>
              <a:gd name="connsiteY15582" fmla="*/ 6764511 h 6858000"/>
              <a:gd name="connsiteX15583" fmla="*/ 2683527 w 12192000"/>
              <a:gd name="connsiteY15583" fmla="*/ 6765320 h 6858000"/>
              <a:gd name="connsiteX15584" fmla="*/ 2675406 w 12192000"/>
              <a:gd name="connsiteY15584" fmla="*/ 6762892 h 6858000"/>
              <a:gd name="connsiteX15585" fmla="*/ 2665071 w 12192000"/>
              <a:gd name="connsiteY15585" fmla="*/ 6764916 h 6858000"/>
              <a:gd name="connsiteX15586" fmla="*/ 2662856 w 12192000"/>
              <a:gd name="connsiteY15586" fmla="*/ 6769368 h 6858000"/>
              <a:gd name="connsiteX15587" fmla="*/ 2657689 w 12192000"/>
              <a:gd name="connsiteY15587" fmla="*/ 6767344 h 6858000"/>
              <a:gd name="connsiteX15588" fmla="*/ 2656212 w 12192000"/>
              <a:gd name="connsiteY15588" fmla="*/ 6762487 h 6858000"/>
              <a:gd name="connsiteX15589" fmla="*/ 2651044 w 12192000"/>
              <a:gd name="connsiteY15589" fmla="*/ 6765320 h 6858000"/>
              <a:gd name="connsiteX15590" fmla="*/ 2640709 w 12192000"/>
              <a:gd name="connsiteY15590" fmla="*/ 6762083 h 6858000"/>
              <a:gd name="connsiteX15591" fmla="*/ 2636279 w 12192000"/>
              <a:gd name="connsiteY15591" fmla="*/ 6764106 h 6858000"/>
              <a:gd name="connsiteX15592" fmla="*/ 2636279 w 12192000"/>
              <a:gd name="connsiteY15592" fmla="*/ 6769368 h 6858000"/>
              <a:gd name="connsiteX15593" fmla="*/ 2630374 w 12192000"/>
              <a:gd name="connsiteY15593" fmla="*/ 6773010 h 6858000"/>
              <a:gd name="connsiteX15594" fmla="*/ 2628159 w 12192000"/>
              <a:gd name="connsiteY15594" fmla="*/ 6775438 h 6858000"/>
              <a:gd name="connsiteX15595" fmla="*/ 2635541 w 12192000"/>
              <a:gd name="connsiteY15595" fmla="*/ 6776652 h 6858000"/>
              <a:gd name="connsiteX15596" fmla="*/ 2639232 w 12192000"/>
              <a:gd name="connsiteY15596" fmla="*/ 6774629 h 6858000"/>
              <a:gd name="connsiteX15597" fmla="*/ 2642185 w 12192000"/>
              <a:gd name="connsiteY15597" fmla="*/ 6781509 h 6858000"/>
              <a:gd name="connsiteX15598" fmla="*/ 2639232 w 12192000"/>
              <a:gd name="connsiteY15598" fmla="*/ 6788794 h 6858000"/>
              <a:gd name="connsiteX15599" fmla="*/ 2643662 w 12192000"/>
              <a:gd name="connsiteY15599" fmla="*/ 6798102 h 6858000"/>
              <a:gd name="connsiteX15600" fmla="*/ 2639232 w 12192000"/>
              <a:gd name="connsiteY15600" fmla="*/ 6803768 h 6858000"/>
              <a:gd name="connsiteX15601" fmla="*/ 2634065 w 12192000"/>
              <a:gd name="connsiteY15601" fmla="*/ 6805387 h 6858000"/>
              <a:gd name="connsiteX15602" fmla="*/ 2620776 w 12192000"/>
              <a:gd name="connsiteY15602" fmla="*/ 6798507 h 6858000"/>
              <a:gd name="connsiteX15603" fmla="*/ 2608964 w 12192000"/>
              <a:gd name="connsiteY15603" fmla="*/ 6797293 h 6858000"/>
              <a:gd name="connsiteX15604" fmla="*/ 2606750 w 12192000"/>
              <a:gd name="connsiteY15604" fmla="*/ 6792436 h 6858000"/>
              <a:gd name="connsiteX15605" fmla="*/ 2614132 w 12192000"/>
              <a:gd name="connsiteY15605" fmla="*/ 6786770 h 6858000"/>
              <a:gd name="connsiteX15606" fmla="*/ 2620776 w 12192000"/>
              <a:gd name="connsiteY15606" fmla="*/ 6784342 h 6858000"/>
              <a:gd name="connsiteX15607" fmla="*/ 2620776 w 12192000"/>
              <a:gd name="connsiteY15607" fmla="*/ 6781509 h 6858000"/>
              <a:gd name="connsiteX15608" fmla="*/ 2613394 w 12192000"/>
              <a:gd name="connsiteY15608" fmla="*/ 6779485 h 6858000"/>
              <a:gd name="connsiteX15609" fmla="*/ 2608964 w 12192000"/>
              <a:gd name="connsiteY15609" fmla="*/ 6776652 h 6858000"/>
              <a:gd name="connsiteX15610" fmla="*/ 2605273 w 12192000"/>
              <a:gd name="connsiteY15610" fmla="*/ 6783533 h 6858000"/>
              <a:gd name="connsiteX15611" fmla="*/ 2598629 w 12192000"/>
              <a:gd name="connsiteY15611" fmla="*/ 6782723 h 6858000"/>
              <a:gd name="connsiteX15612" fmla="*/ 2597153 w 12192000"/>
              <a:gd name="connsiteY15612" fmla="*/ 6779485 h 6858000"/>
              <a:gd name="connsiteX15613" fmla="*/ 2600106 w 12192000"/>
              <a:gd name="connsiteY15613" fmla="*/ 6774629 h 6858000"/>
              <a:gd name="connsiteX15614" fmla="*/ 2597891 w 12192000"/>
              <a:gd name="connsiteY15614" fmla="*/ 6769368 h 6858000"/>
              <a:gd name="connsiteX15615" fmla="*/ 2594200 w 12192000"/>
              <a:gd name="connsiteY15615" fmla="*/ 6762487 h 6858000"/>
              <a:gd name="connsiteX15616" fmla="*/ 2593461 w 12192000"/>
              <a:gd name="connsiteY15616" fmla="*/ 6751560 h 6858000"/>
              <a:gd name="connsiteX15617" fmla="*/ 2584602 w 12192000"/>
              <a:gd name="connsiteY15617" fmla="*/ 6745489 h 6858000"/>
              <a:gd name="connsiteX15618" fmla="*/ 2594200 w 12192000"/>
              <a:gd name="connsiteY15618" fmla="*/ 6742252 h 6858000"/>
              <a:gd name="connsiteX15619" fmla="*/ 2605273 w 12192000"/>
              <a:gd name="connsiteY15619" fmla="*/ 6742252 h 6858000"/>
              <a:gd name="connsiteX15620" fmla="*/ 2612656 w 12192000"/>
              <a:gd name="connsiteY15620" fmla="*/ 6736990 h 6858000"/>
              <a:gd name="connsiteX15621" fmla="*/ 2617823 w 12192000"/>
              <a:gd name="connsiteY15621" fmla="*/ 6736990 h 6858000"/>
              <a:gd name="connsiteX15622" fmla="*/ 2620038 w 12192000"/>
              <a:gd name="connsiteY15622" fmla="*/ 6744680 h 6858000"/>
              <a:gd name="connsiteX15623" fmla="*/ 2623729 w 12192000"/>
              <a:gd name="connsiteY15623" fmla="*/ 6748322 h 6858000"/>
              <a:gd name="connsiteX15624" fmla="*/ 2627421 w 12192000"/>
              <a:gd name="connsiteY15624" fmla="*/ 6741442 h 6858000"/>
              <a:gd name="connsiteX15625" fmla="*/ 2622991 w 12192000"/>
              <a:gd name="connsiteY15625" fmla="*/ 6735776 h 6858000"/>
              <a:gd name="connsiteX15626" fmla="*/ 2623729 w 12192000"/>
              <a:gd name="connsiteY15626" fmla="*/ 6728491 h 6858000"/>
              <a:gd name="connsiteX15627" fmla="*/ 2628159 w 12192000"/>
              <a:gd name="connsiteY15627" fmla="*/ 6722825 h 6858000"/>
              <a:gd name="connsiteX15628" fmla="*/ 2634803 w 12192000"/>
              <a:gd name="connsiteY15628" fmla="*/ 6728087 h 6858000"/>
              <a:gd name="connsiteX15629" fmla="*/ 2641447 w 12192000"/>
              <a:gd name="connsiteY15629" fmla="*/ 6743061 h 6858000"/>
              <a:gd name="connsiteX15630" fmla="*/ 2637756 w 12192000"/>
              <a:gd name="connsiteY15630" fmla="*/ 6753584 h 6858000"/>
              <a:gd name="connsiteX15631" fmla="*/ 2645138 w 12192000"/>
              <a:gd name="connsiteY15631" fmla="*/ 6748727 h 6858000"/>
              <a:gd name="connsiteX15632" fmla="*/ 2645877 w 12192000"/>
              <a:gd name="connsiteY15632" fmla="*/ 6742252 h 6858000"/>
              <a:gd name="connsiteX15633" fmla="*/ 2639232 w 12192000"/>
              <a:gd name="connsiteY15633" fmla="*/ 6729705 h 6858000"/>
              <a:gd name="connsiteX15634" fmla="*/ 2639970 w 12192000"/>
              <a:gd name="connsiteY15634" fmla="*/ 6722825 h 6858000"/>
              <a:gd name="connsiteX15635" fmla="*/ 2645877 w 12192000"/>
              <a:gd name="connsiteY15635" fmla="*/ 6716350 h 6858000"/>
              <a:gd name="connsiteX15636" fmla="*/ 2643662 w 12192000"/>
              <a:gd name="connsiteY15636" fmla="*/ 6705423 h 6858000"/>
              <a:gd name="connsiteX15637" fmla="*/ 2628159 w 12192000"/>
              <a:gd name="connsiteY15637" fmla="*/ 6696924 h 6858000"/>
              <a:gd name="connsiteX15638" fmla="*/ 2612656 w 12192000"/>
              <a:gd name="connsiteY15638" fmla="*/ 6691662 h 6858000"/>
              <a:gd name="connsiteX15639" fmla="*/ 2606750 w 12192000"/>
              <a:gd name="connsiteY15639" fmla="*/ 6693686 h 6858000"/>
              <a:gd name="connsiteX15640" fmla="*/ 2607488 w 12192000"/>
              <a:gd name="connsiteY15640" fmla="*/ 6697733 h 6858000"/>
              <a:gd name="connsiteX15641" fmla="*/ 2625206 w 12192000"/>
              <a:gd name="connsiteY15641" fmla="*/ 6698542 h 6858000"/>
              <a:gd name="connsiteX15642" fmla="*/ 2634803 w 12192000"/>
              <a:gd name="connsiteY15642" fmla="*/ 6703399 h 6858000"/>
              <a:gd name="connsiteX15643" fmla="*/ 2637756 w 12192000"/>
              <a:gd name="connsiteY15643" fmla="*/ 6711089 h 6858000"/>
              <a:gd name="connsiteX15644" fmla="*/ 2627421 w 12192000"/>
              <a:gd name="connsiteY15644" fmla="*/ 6710684 h 6858000"/>
              <a:gd name="connsiteX15645" fmla="*/ 2625206 w 12192000"/>
              <a:gd name="connsiteY15645" fmla="*/ 6707446 h 6858000"/>
              <a:gd name="connsiteX15646" fmla="*/ 2608964 w 12192000"/>
              <a:gd name="connsiteY15646" fmla="*/ 6702994 h 6858000"/>
              <a:gd name="connsiteX15647" fmla="*/ 2601582 w 12192000"/>
              <a:gd name="connsiteY15647" fmla="*/ 6702994 h 6858000"/>
              <a:gd name="connsiteX15648" fmla="*/ 2601582 w 12192000"/>
              <a:gd name="connsiteY15648" fmla="*/ 6706637 h 6858000"/>
              <a:gd name="connsiteX15649" fmla="*/ 2613394 w 12192000"/>
              <a:gd name="connsiteY15649" fmla="*/ 6708256 h 6858000"/>
              <a:gd name="connsiteX15650" fmla="*/ 2620038 w 12192000"/>
              <a:gd name="connsiteY15650" fmla="*/ 6710279 h 6858000"/>
              <a:gd name="connsiteX15651" fmla="*/ 2620038 w 12192000"/>
              <a:gd name="connsiteY15651" fmla="*/ 6716350 h 6858000"/>
              <a:gd name="connsiteX15652" fmla="*/ 2614132 w 12192000"/>
              <a:gd name="connsiteY15652" fmla="*/ 6722016 h 6858000"/>
              <a:gd name="connsiteX15653" fmla="*/ 2610441 w 12192000"/>
              <a:gd name="connsiteY15653" fmla="*/ 6730920 h 6858000"/>
              <a:gd name="connsiteX15654" fmla="*/ 2605273 w 12192000"/>
              <a:gd name="connsiteY15654" fmla="*/ 6723635 h 6858000"/>
              <a:gd name="connsiteX15655" fmla="*/ 2603797 w 12192000"/>
              <a:gd name="connsiteY15655" fmla="*/ 6716350 h 6858000"/>
              <a:gd name="connsiteX15656" fmla="*/ 2594938 w 12192000"/>
              <a:gd name="connsiteY15656" fmla="*/ 6711089 h 6858000"/>
              <a:gd name="connsiteX15657" fmla="*/ 2597891 w 12192000"/>
              <a:gd name="connsiteY15657" fmla="*/ 6717969 h 6858000"/>
              <a:gd name="connsiteX15658" fmla="*/ 2595676 w 12192000"/>
              <a:gd name="connsiteY15658" fmla="*/ 6723230 h 6858000"/>
              <a:gd name="connsiteX15659" fmla="*/ 2600106 w 12192000"/>
              <a:gd name="connsiteY15659" fmla="*/ 6735371 h 6858000"/>
              <a:gd name="connsiteX15660" fmla="*/ 2593461 w 12192000"/>
              <a:gd name="connsiteY15660" fmla="*/ 6736586 h 6858000"/>
              <a:gd name="connsiteX15661" fmla="*/ 2584602 w 12192000"/>
              <a:gd name="connsiteY15661" fmla="*/ 6729301 h 6858000"/>
              <a:gd name="connsiteX15662" fmla="*/ 2580173 w 12192000"/>
              <a:gd name="connsiteY15662" fmla="*/ 6724039 h 6858000"/>
              <a:gd name="connsiteX15663" fmla="*/ 2577220 w 12192000"/>
              <a:gd name="connsiteY15663" fmla="*/ 6714326 h 6858000"/>
              <a:gd name="connsiteX15664" fmla="*/ 2574267 w 12192000"/>
              <a:gd name="connsiteY15664" fmla="*/ 6713112 h 6858000"/>
              <a:gd name="connsiteX15665" fmla="*/ 2565408 w 12192000"/>
              <a:gd name="connsiteY15665" fmla="*/ 6703399 h 6858000"/>
              <a:gd name="connsiteX15666" fmla="*/ 2566885 w 12192000"/>
              <a:gd name="connsiteY15666" fmla="*/ 6698138 h 6858000"/>
              <a:gd name="connsiteX15667" fmla="*/ 2572052 w 12192000"/>
              <a:gd name="connsiteY15667" fmla="*/ 6697328 h 6858000"/>
              <a:gd name="connsiteX15668" fmla="*/ 2576482 w 12192000"/>
              <a:gd name="connsiteY15668" fmla="*/ 6700161 h 6858000"/>
              <a:gd name="connsiteX15669" fmla="*/ 2580911 w 12192000"/>
              <a:gd name="connsiteY15669" fmla="*/ 6700566 h 6858000"/>
              <a:gd name="connsiteX15670" fmla="*/ 2577958 w 12192000"/>
              <a:gd name="connsiteY15670" fmla="*/ 6691662 h 6858000"/>
              <a:gd name="connsiteX15671" fmla="*/ 2578696 w 12192000"/>
              <a:gd name="connsiteY15671" fmla="*/ 6683163 h 6858000"/>
              <a:gd name="connsiteX15672" fmla="*/ 2573529 w 12192000"/>
              <a:gd name="connsiteY15672" fmla="*/ 6688020 h 6858000"/>
              <a:gd name="connsiteX15673" fmla="*/ 2568361 w 12192000"/>
              <a:gd name="connsiteY15673" fmla="*/ 6688425 h 6858000"/>
              <a:gd name="connsiteX15674" fmla="*/ 2560979 w 12192000"/>
              <a:gd name="connsiteY15674" fmla="*/ 6680330 h 6858000"/>
              <a:gd name="connsiteX15675" fmla="*/ 2560979 w 12192000"/>
              <a:gd name="connsiteY15675" fmla="*/ 6674664 h 6858000"/>
              <a:gd name="connsiteX15676" fmla="*/ 2553596 w 12192000"/>
              <a:gd name="connsiteY15676" fmla="*/ 6674664 h 6858000"/>
              <a:gd name="connsiteX15677" fmla="*/ 2549167 w 12192000"/>
              <a:gd name="connsiteY15677" fmla="*/ 6671427 h 6858000"/>
              <a:gd name="connsiteX15678" fmla="*/ 2554334 w 12192000"/>
              <a:gd name="connsiteY15678" fmla="*/ 6664142 h 6858000"/>
              <a:gd name="connsiteX15679" fmla="*/ 2562455 w 12192000"/>
              <a:gd name="connsiteY15679" fmla="*/ 6661713 h 6858000"/>
              <a:gd name="connsiteX15680" fmla="*/ 2564670 w 12192000"/>
              <a:gd name="connsiteY15680" fmla="*/ 6656047 h 6858000"/>
              <a:gd name="connsiteX15681" fmla="*/ 2565408 w 12192000"/>
              <a:gd name="connsiteY15681" fmla="*/ 6649167 h 6858000"/>
              <a:gd name="connsiteX15682" fmla="*/ 2557287 w 12192000"/>
              <a:gd name="connsiteY15682" fmla="*/ 6657262 h 6858000"/>
              <a:gd name="connsiteX15683" fmla="*/ 2553596 w 12192000"/>
              <a:gd name="connsiteY15683" fmla="*/ 6652810 h 6858000"/>
              <a:gd name="connsiteX15684" fmla="*/ 2550643 w 12192000"/>
              <a:gd name="connsiteY15684" fmla="*/ 6643906 h 6858000"/>
              <a:gd name="connsiteX15685" fmla="*/ 2555073 w 12192000"/>
              <a:gd name="connsiteY15685" fmla="*/ 6643906 h 6858000"/>
              <a:gd name="connsiteX15686" fmla="*/ 2556549 w 12192000"/>
              <a:gd name="connsiteY15686" fmla="*/ 6639454 h 6858000"/>
              <a:gd name="connsiteX15687" fmla="*/ 2549167 w 12192000"/>
              <a:gd name="connsiteY15687" fmla="*/ 6634193 h 6858000"/>
              <a:gd name="connsiteX15688" fmla="*/ 2529972 w 12192000"/>
              <a:gd name="connsiteY15688" fmla="*/ 6630550 h 6858000"/>
              <a:gd name="connsiteX15689" fmla="*/ 2515946 w 12192000"/>
              <a:gd name="connsiteY15689" fmla="*/ 6621242 h 6858000"/>
              <a:gd name="connsiteX15690" fmla="*/ 2515207 w 12192000"/>
              <a:gd name="connsiteY15690" fmla="*/ 6615171 h 6858000"/>
              <a:gd name="connsiteX15691" fmla="*/ 2519637 w 12192000"/>
              <a:gd name="connsiteY15691" fmla="*/ 6607482 h 6858000"/>
              <a:gd name="connsiteX15692" fmla="*/ 2524805 w 12192000"/>
              <a:gd name="connsiteY15692" fmla="*/ 6603839 h 6858000"/>
              <a:gd name="connsiteX15693" fmla="*/ 2524805 w 12192000"/>
              <a:gd name="connsiteY15693" fmla="*/ 6596150 h 6858000"/>
              <a:gd name="connsiteX15694" fmla="*/ 2527019 w 12192000"/>
              <a:gd name="connsiteY15694" fmla="*/ 6587651 h 6858000"/>
              <a:gd name="connsiteX15695" fmla="*/ 2525543 w 12192000"/>
              <a:gd name="connsiteY15695" fmla="*/ 6583199 h 6858000"/>
              <a:gd name="connsiteX15696" fmla="*/ 2533664 w 12192000"/>
              <a:gd name="connsiteY15696" fmla="*/ 6575914 h 6858000"/>
              <a:gd name="connsiteX15697" fmla="*/ 2545475 w 12192000"/>
              <a:gd name="connsiteY15697" fmla="*/ 6573486 h 6858000"/>
              <a:gd name="connsiteX15698" fmla="*/ 2547690 w 12192000"/>
              <a:gd name="connsiteY15698" fmla="*/ 6571057 h 6858000"/>
              <a:gd name="connsiteX15699" fmla="*/ 2541046 w 12192000"/>
              <a:gd name="connsiteY15699" fmla="*/ 6571462 h 6858000"/>
              <a:gd name="connsiteX15700" fmla="*/ 2533664 w 12192000"/>
              <a:gd name="connsiteY15700" fmla="*/ 6567010 h 6858000"/>
              <a:gd name="connsiteX15701" fmla="*/ 2532925 w 12192000"/>
              <a:gd name="connsiteY15701" fmla="*/ 6561749 h 6858000"/>
              <a:gd name="connsiteX15702" fmla="*/ 2538831 w 12192000"/>
              <a:gd name="connsiteY15702" fmla="*/ 6542727 h 6858000"/>
              <a:gd name="connsiteX15703" fmla="*/ 2543261 w 12192000"/>
              <a:gd name="connsiteY15703" fmla="*/ 6542323 h 6858000"/>
              <a:gd name="connsiteX15704" fmla="*/ 2541046 w 12192000"/>
              <a:gd name="connsiteY15704" fmla="*/ 6538276 h 6858000"/>
              <a:gd name="connsiteX15705" fmla="*/ 2534402 w 12192000"/>
              <a:gd name="connsiteY15705" fmla="*/ 6542727 h 6858000"/>
              <a:gd name="connsiteX15706" fmla="*/ 2529234 w 12192000"/>
              <a:gd name="connsiteY15706" fmla="*/ 6560130 h 6858000"/>
              <a:gd name="connsiteX15707" fmla="*/ 2529234 w 12192000"/>
              <a:gd name="connsiteY15707" fmla="*/ 6575105 h 6858000"/>
              <a:gd name="connsiteX15708" fmla="*/ 2521113 w 12192000"/>
              <a:gd name="connsiteY15708" fmla="*/ 6572272 h 6858000"/>
              <a:gd name="connsiteX15709" fmla="*/ 2515207 w 12192000"/>
              <a:gd name="connsiteY15709" fmla="*/ 6563368 h 6858000"/>
              <a:gd name="connsiteX15710" fmla="*/ 2515946 w 12192000"/>
              <a:gd name="connsiteY15710" fmla="*/ 6552845 h 6858000"/>
              <a:gd name="connsiteX15711" fmla="*/ 2510778 w 12192000"/>
              <a:gd name="connsiteY15711" fmla="*/ 6546775 h 6858000"/>
              <a:gd name="connsiteX15712" fmla="*/ 2504872 w 12192000"/>
              <a:gd name="connsiteY15712" fmla="*/ 6524515 h 6858000"/>
              <a:gd name="connsiteX15713" fmla="*/ 2505610 w 12192000"/>
              <a:gd name="connsiteY15713" fmla="*/ 6518445 h 6858000"/>
              <a:gd name="connsiteX15714" fmla="*/ 2510778 w 12192000"/>
              <a:gd name="connsiteY15714" fmla="*/ 6518445 h 6858000"/>
              <a:gd name="connsiteX15715" fmla="*/ 2513731 w 12192000"/>
              <a:gd name="connsiteY15715" fmla="*/ 6512778 h 6858000"/>
              <a:gd name="connsiteX15716" fmla="*/ 2512254 w 12192000"/>
              <a:gd name="connsiteY15716" fmla="*/ 6509136 h 6858000"/>
              <a:gd name="connsiteX15717" fmla="*/ 2512254 w 12192000"/>
              <a:gd name="connsiteY15717" fmla="*/ 6504280 h 6858000"/>
              <a:gd name="connsiteX15718" fmla="*/ 2519637 w 12192000"/>
              <a:gd name="connsiteY15718" fmla="*/ 6497804 h 6858000"/>
              <a:gd name="connsiteX15719" fmla="*/ 2520375 w 12192000"/>
              <a:gd name="connsiteY15719" fmla="*/ 6492543 h 6858000"/>
              <a:gd name="connsiteX15720" fmla="*/ 2513731 w 12192000"/>
              <a:gd name="connsiteY15720" fmla="*/ 6496590 h 6858000"/>
              <a:gd name="connsiteX15721" fmla="*/ 2504872 w 12192000"/>
              <a:gd name="connsiteY15721" fmla="*/ 6494567 h 6858000"/>
              <a:gd name="connsiteX15722" fmla="*/ 2502657 w 12192000"/>
              <a:gd name="connsiteY15722" fmla="*/ 6486877 h 6858000"/>
              <a:gd name="connsiteX15723" fmla="*/ 2493060 w 12192000"/>
              <a:gd name="connsiteY15723" fmla="*/ 6481211 h 6858000"/>
              <a:gd name="connsiteX15724" fmla="*/ 2491584 w 12192000"/>
              <a:gd name="connsiteY15724" fmla="*/ 6476354 h 6858000"/>
              <a:gd name="connsiteX15725" fmla="*/ 2495275 w 12192000"/>
              <a:gd name="connsiteY15725" fmla="*/ 6469879 h 6858000"/>
              <a:gd name="connsiteX15726" fmla="*/ 2510040 w 12192000"/>
              <a:gd name="connsiteY15726" fmla="*/ 6466237 h 6858000"/>
              <a:gd name="connsiteX15727" fmla="*/ 2516684 w 12192000"/>
              <a:gd name="connsiteY15727" fmla="*/ 6471093 h 6858000"/>
              <a:gd name="connsiteX15728" fmla="*/ 2519637 w 12192000"/>
              <a:gd name="connsiteY15728" fmla="*/ 6467855 h 6858000"/>
              <a:gd name="connsiteX15729" fmla="*/ 2528496 w 12192000"/>
              <a:gd name="connsiteY15729" fmla="*/ 6467451 h 6858000"/>
              <a:gd name="connsiteX15730" fmla="*/ 2531449 w 12192000"/>
              <a:gd name="connsiteY15730" fmla="*/ 6465427 h 6858000"/>
              <a:gd name="connsiteX15731" fmla="*/ 2529972 w 12192000"/>
              <a:gd name="connsiteY15731" fmla="*/ 6462189 h 6858000"/>
              <a:gd name="connsiteX15732" fmla="*/ 2533664 w 12192000"/>
              <a:gd name="connsiteY15732" fmla="*/ 6456119 h 6858000"/>
              <a:gd name="connsiteX15733" fmla="*/ 2525543 w 12192000"/>
              <a:gd name="connsiteY15733" fmla="*/ 6459761 h 6858000"/>
              <a:gd name="connsiteX15734" fmla="*/ 2520375 w 12192000"/>
              <a:gd name="connsiteY15734" fmla="*/ 6460166 h 6858000"/>
              <a:gd name="connsiteX15735" fmla="*/ 2514469 w 12192000"/>
              <a:gd name="connsiteY15735" fmla="*/ 6454905 h 6858000"/>
              <a:gd name="connsiteX15736" fmla="*/ 2501919 w 12192000"/>
              <a:gd name="connsiteY15736" fmla="*/ 6461380 h 6858000"/>
              <a:gd name="connsiteX15737" fmla="*/ 2487892 w 12192000"/>
              <a:gd name="connsiteY15737" fmla="*/ 6459356 h 6858000"/>
              <a:gd name="connsiteX15738" fmla="*/ 2484939 w 12192000"/>
              <a:gd name="connsiteY15738" fmla="*/ 6452881 h 6858000"/>
              <a:gd name="connsiteX15739" fmla="*/ 2477557 w 12192000"/>
              <a:gd name="connsiteY15739" fmla="*/ 6446810 h 6858000"/>
              <a:gd name="connsiteX15740" fmla="*/ 2478295 w 12192000"/>
              <a:gd name="connsiteY15740" fmla="*/ 6439525 h 6858000"/>
              <a:gd name="connsiteX15741" fmla="*/ 2483463 w 12192000"/>
              <a:gd name="connsiteY15741" fmla="*/ 6438716 h 6858000"/>
              <a:gd name="connsiteX15742" fmla="*/ 2487154 w 12192000"/>
              <a:gd name="connsiteY15742" fmla="*/ 6443168 h 6858000"/>
              <a:gd name="connsiteX15743" fmla="*/ 2496013 w 12192000"/>
              <a:gd name="connsiteY15743" fmla="*/ 6446810 h 6858000"/>
              <a:gd name="connsiteX15744" fmla="*/ 2497490 w 12192000"/>
              <a:gd name="connsiteY15744" fmla="*/ 6443977 h 6858000"/>
              <a:gd name="connsiteX15745" fmla="*/ 2487892 w 12192000"/>
              <a:gd name="connsiteY15745" fmla="*/ 6438716 h 6858000"/>
              <a:gd name="connsiteX15746" fmla="*/ 2484201 w 12192000"/>
              <a:gd name="connsiteY15746" fmla="*/ 6433455 h 6858000"/>
              <a:gd name="connsiteX15747" fmla="*/ 2488631 w 12192000"/>
              <a:gd name="connsiteY15747" fmla="*/ 6427384 h 6858000"/>
              <a:gd name="connsiteX15748" fmla="*/ 2494537 w 12192000"/>
              <a:gd name="connsiteY15748" fmla="*/ 6423337 h 6858000"/>
              <a:gd name="connsiteX15749" fmla="*/ 2490107 w 12192000"/>
              <a:gd name="connsiteY15749" fmla="*/ 6418076 h 6858000"/>
              <a:gd name="connsiteX15750" fmla="*/ 2492322 w 12192000"/>
              <a:gd name="connsiteY15750" fmla="*/ 6413219 h 6858000"/>
              <a:gd name="connsiteX15751" fmla="*/ 2498228 w 12192000"/>
              <a:gd name="connsiteY15751" fmla="*/ 6412410 h 6858000"/>
              <a:gd name="connsiteX15752" fmla="*/ 2493060 w 12192000"/>
              <a:gd name="connsiteY15752" fmla="*/ 6406744 h 6858000"/>
              <a:gd name="connsiteX15753" fmla="*/ 2479772 w 12192000"/>
              <a:gd name="connsiteY15753" fmla="*/ 6401078 h 6858000"/>
              <a:gd name="connsiteX15754" fmla="*/ 2476081 w 12192000"/>
              <a:gd name="connsiteY15754" fmla="*/ 6395816 h 6858000"/>
              <a:gd name="connsiteX15755" fmla="*/ 2470175 w 12192000"/>
              <a:gd name="connsiteY15755" fmla="*/ 6393388 h 6858000"/>
              <a:gd name="connsiteX15756" fmla="*/ 2465745 w 12192000"/>
              <a:gd name="connsiteY15756" fmla="*/ 6397840 h 6858000"/>
              <a:gd name="connsiteX15757" fmla="*/ 2454671 w 12192000"/>
              <a:gd name="connsiteY15757" fmla="*/ 6398245 h 6858000"/>
              <a:gd name="connsiteX15758" fmla="*/ 2445074 w 12192000"/>
              <a:gd name="connsiteY15758" fmla="*/ 6392579 h 6858000"/>
              <a:gd name="connsiteX15759" fmla="*/ 2442860 w 12192000"/>
              <a:gd name="connsiteY15759" fmla="*/ 6382056 h 6858000"/>
              <a:gd name="connsiteX15760" fmla="*/ 2440645 w 12192000"/>
              <a:gd name="connsiteY15760" fmla="*/ 6385294 h 6858000"/>
              <a:gd name="connsiteX15761" fmla="*/ 2428095 w 12192000"/>
              <a:gd name="connsiteY15761" fmla="*/ 6386103 h 6858000"/>
              <a:gd name="connsiteX15762" fmla="*/ 2423665 w 12192000"/>
              <a:gd name="connsiteY15762" fmla="*/ 6394602 h 6858000"/>
              <a:gd name="connsiteX15763" fmla="*/ 2424403 w 12192000"/>
              <a:gd name="connsiteY15763" fmla="*/ 6399459 h 6858000"/>
              <a:gd name="connsiteX15764" fmla="*/ 2433262 w 12192000"/>
              <a:gd name="connsiteY15764" fmla="*/ 6401887 h 6858000"/>
              <a:gd name="connsiteX15765" fmla="*/ 2434001 w 12192000"/>
              <a:gd name="connsiteY15765" fmla="*/ 6407148 h 6858000"/>
              <a:gd name="connsiteX15766" fmla="*/ 2429571 w 12192000"/>
              <a:gd name="connsiteY15766" fmla="*/ 6412005 h 6858000"/>
              <a:gd name="connsiteX15767" fmla="*/ 2422189 w 12192000"/>
              <a:gd name="connsiteY15767" fmla="*/ 6410791 h 6858000"/>
              <a:gd name="connsiteX15768" fmla="*/ 2408162 w 12192000"/>
              <a:gd name="connsiteY15768" fmla="*/ 6397030 h 6858000"/>
              <a:gd name="connsiteX15769" fmla="*/ 2408900 w 12192000"/>
              <a:gd name="connsiteY15769" fmla="*/ 6390150 h 6858000"/>
              <a:gd name="connsiteX15770" fmla="*/ 2422189 w 12192000"/>
              <a:gd name="connsiteY15770" fmla="*/ 6383270 h 6858000"/>
              <a:gd name="connsiteX15771" fmla="*/ 2425142 w 12192000"/>
              <a:gd name="connsiteY15771" fmla="*/ 6375985 h 6858000"/>
              <a:gd name="connsiteX15772" fmla="*/ 2432524 w 12192000"/>
              <a:gd name="connsiteY15772" fmla="*/ 6371129 h 6858000"/>
              <a:gd name="connsiteX15773" fmla="*/ 2435477 w 12192000"/>
              <a:gd name="connsiteY15773" fmla="*/ 6362630 h 6858000"/>
              <a:gd name="connsiteX15774" fmla="*/ 2441383 w 12192000"/>
              <a:gd name="connsiteY15774" fmla="*/ 6361416 h 6858000"/>
              <a:gd name="connsiteX15775" fmla="*/ 2439168 w 12192000"/>
              <a:gd name="connsiteY15775" fmla="*/ 6354131 h 6858000"/>
              <a:gd name="connsiteX15776" fmla="*/ 2436215 w 12192000"/>
              <a:gd name="connsiteY15776" fmla="*/ 6354131 h 6858000"/>
              <a:gd name="connsiteX15777" fmla="*/ 2431048 w 12192000"/>
              <a:gd name="connsiteY15777" fmla="*/ 6344418 h 6858000"/>
              <a:gd name="connsiteX15778" fmla="*/ 2431048 w 12192000"/>
              <a:gd name="connsiteY15778" fmla="*/ 6339156 h 6858000"/>
              <a:gd name="connsiteX15779" fmla="*/ 2437692 w 12192000"/>
              <a:gd name="connsiteY15779" fmla="*/ 6337537 h 6858000"/>
              <a:gd name="connsiteX15780" fmla="*/ 2443598 w 12192000"/>
              <a:gd name="connsiteY15780" fmla="*/ 6339156 h 6858000"/>
              <a:gd name="connsiteX15781" fmla="*/ 2461316 w 12192000"/>
              <a:gd name="connsiteY15781" fmla="*/ 6338347 h 6858000"/>
              <a:gd name="connsiteX15782" fmla="*/ 2471651 w 12192000"/>
              <a:gd name="connsiteY15782" fmla="*/ 6335109 h 6858000"/>
              <a:gd name="connsiteX15783" fmla="*/ 2475342 w 12192000"/>
              <a:gd name="connsiteY15783" fmla="*/ 6337537 h 6858000"/>
              <a:gd name="connsiteX15784" fmla="*/ 2475342 w 12192000"/>
              <a:gd name="connsiteY15784" fmla="*/ 6350084 h 6858000"/>
              <a:gd name="connsiteX15785" fmla="*/ 2469436 w 12192000"/>
              <a:gd name="connsiteY15785" fmla="*/ 6354131 h 6858000"/>
              <a:gd name="connsiteX15786" fmla="*/ 2460577 w 12192000"/>
              <a:gd name="connsiteY15786" fmla="*/ 6356964 h 6858000"/>
              <a:gd name="connsiteX15787" fmla="*/ 2459839 w 12192000"/>
              <a:gd name="connsiteY15787" fmla="*/ 6361011 h 6858000"/>
              <a:gd name="connsiteX15788" fmla="*/ 2465007 w 12192000"/>
              <a:gd name="connsiteY15788" fmla="*/ 6361416 h 6858000"/>
              <a:gd name="connsiteX15789" fmla="*/ 2474604 w 12192000"/>
              <a:gd name="connsiteY15789" fmla="*/ 6355750 h 6858000"/>
              <a:gd name="connsiteX15790" fmla="*/ 2487892 w 12192000"/>
              <a:gd name="connsiteY15790" fmla="*/ 6351702 h 6858000"/>
              <a:gd name="connsiteX15791" fmla="*/ 2491584 w 12192000"/>
              <a:gd name="connsiteY15791" fmla="*/ 6352917 h 6858000"/>
              <a:gd name="connsiteX15792" fmla="*/ 2490107 w 12192000"/>
              <a:gd name="connsiteY15792" fmla="*/ 6357773 h 6858000"/>
              <a:gd name="connsiteX15793" fmla="*/ 2491584 w 12192000"/>
              <a:gd name="connsiteY15793" fmla="*/ 6365463 h 6858000"/>
              <a:gd name="connsiteX15794" fmla="*/ 2488631 w 12192000"/>
              <a:gd name="connsiteY15794" fmla="*/ 6380032 h 6858000"/>
              <a:gd name="connsiteX15795" fmla="*/ 2484939 w 12192000"/>
              <a:gd name="connsiteY15795" fmla="*/ 6384080 h 6858000"/>
              <a:gd name="connsiteX15796" fmla="*/ 2488631 w 12192000"/>
              <a:gd name="connsiteY15796" fmla="*/ 6389341 h 6858000"/>
              <a:gd name="connsiteX15797" fmla="*/ 2490107 w 12192000"/>
              <a:gd name="connsiteY15797" fmla="*/ 6380437 h 6858000"/>
              <a:gd name="connsiteX15798" fmla="*/ 2497490 w 12192000"/>
              <a:gd name="connsiteY15798" fmla="*/ 6377199 h 6858000"/>
              <a:gd name="connsiteX15799" fmla="*/ 2498228 w 12192000"/>
              <a:gd name="connsiteY15799" fmla="*/ 6359797 h 6858000"/>
              <a:gd name="connsiteX15800" fmla="*/ 2500443 w 12192000"/>
              <a:gd name="connsiteY15800" fmla="*/ 6354535 h 6858000"/>
              <a:gd name="connsiteX15801" fmla="*/ 2495275 w 12192000"/>
              <a:gd name="connsiteY15801" fmla="*/ 6352512 h 6858000"/>
              <a:gd name="connsiteX15802" fmla="*/ 2495275 w 12192000"/>
              <a:gd name="connsiteY15802" fmla="*/ 6341989 h 6858000"/>
              <a:gd name="connsiteX15803" fmla="*/ 2501181 w 12192000"/>
              <a:gd name="connsiteY15803" fmla="*/ 6327824 h 6858000"/>
              <a:gd name="connsiteX15804" fmla="*/ 2507825 w 12192000"/>
              <a:gd name="connsiteY15804" fmla="*/ 6319730 h 6858000"/>
              <a:gd name="connsiteX15805" fmla="*/ 2504134 w 12192000"/>
              <a:gd name="connsiteY15805" fmla="*/ 6317706 h 6858000"/>
              <a:gd name="connsiteX15806" fmla="*/ 2503396 w 12192000"/>
              <a:gd name="connsiteY15806" fmla="*/ 6312040 h 6858000"/>
              <a:gd name="connsiteX15807" fmla="*/ 2507087 w 12192000"/>
              <a:gd name="connsiteY15807" fmla="*/ 6307588 h 6858000"/>
              <a:gd name="connsiteX15808" fmla="*/ 2503396 w 12192000"/>
              <a:gd name="connsiteY15808" fmla="*/ 6297471 h 6858000"/>
              <a:gd name="connsiteX15809" fmla="*/ 2504134 w 12192000"/>
              <a:gd name="connsiteY15809" fmla="*/ 6288567 h 6858000"/>
              <a:gd name="connsiteX15810" fmla="*/ 2510040 w 12192000"/>
              <a:gd name="connsiteY15810" fmla="*/ 6288567 h 6858000"/>
              <a:gd name="connsiteX15811" fmla="*/ 2523328 w 12192000"/>
              <a:gd name="connsiteY15811" fmla="*/ 6281282 h 6858000"/>
              <a:gd name="connsiteX15812" fmla="*/ 2529972 w 12192000"/>
              <a:gd name="connsiteY15812" fmla="*/ 6271569 h 6858000"/>
              <a:gd name="connsiteX15813" fmla="*/ 2531449 w 12192000"/>
              <a:gd name="connsiteY15813" fmla="*/ 6256999 h 6858000"/>
              <a:gd name="connsiteX15814" fmla="*/ 2527758 w 12192000"/>
              <a:gd name="connsiteY15814" fmla="*/ 6251333 h 6858000"/>
              <a:gd name="connsiteX15815" fmla="*/ 2518899 w 12192000"/>
              <a:gd name="connsiteY15815" fmla="*/ 6250119 h 6858000"/>
              <a:gd name="connsiteX15816" fmla="*/ 2517422 w 12192000"/>
              <a:gd name="connsiteY15816" fmla="*/ 6243239 h 6858000"/>
              <a:gd name="connsiteX15817" fmla="*/ 2511516 w 12192000"/>
              <a:gd name="connsiteY15817" fmla="*/ 6237573 h 6858000"/>
              <a:gd name="connsiteX15818" fmla="*/ 2501919 w 12192000"/>
              <a:gd name="connsiteY15818" fmla="*/ 6237168 h 6858000"/>
              <a:gd name="connsiteX15819" fmla="*/ 2496751 w 12192000"/>
              <a:gd name="connsiteY15819" fmla="*/ 6232312 h 6858000"/>
              <a:gd name="connsiteX15820" fmla="*/ 2497490 w 12192000"/>
              <a:gd name="connsiteY15820" fmla="*/ 6226646 h 6858000"/>
              <a:gd name="connsiteX15821" fmla="*/ 2503396 w 12192000"/>
              <a:gd name="connsiteY15821" fmla="*/ 6219765 h 6858000"/>
              <a:gd name="connsiteX15822" fmla="*/ 2504872 w 12192000"/>
              <a:gd name="connsiteY15822" fmla="*/ 6208433 h 6858000"/>
              <a:gd name="connsiteX15823" fmla="*/ 2507825 w 12192000"/>
              <a:gd name="connsiteY15823" fmla="*/ 6201149 h 6858000"/>
              <a:gd name="connsiteX15824" fmla="*/ 2497490 w 12192000"/>
              <a:gd name="connsiteY15824" fmla="*/ 6194673 h 6858000"/>
              <a:gd name="connsiteX15825" fmla="*/ 2496013 w 12192000"/>
              <a:gd name="connsiteY15825" fmla="*/ 6190221 h 6858000"/>
              <a:gd name="connsiteX15826" fmla="*/ 2504134 w 12192000"/>
              <a:gd name="connsiteY15826" fmla="*/ 6181318 h 6858000"/>
              <a:gd name="connsiteX15827" fmla="*/ 2501181 w 12192000"/>
              <a:gd name="connsiteY15827" fmla="*/ 6178889 h 6858000"/>
              <a:gd name="connsiteX15828" fmla="*/ 2501919 w 12192000"/>
              <a:gd name="connsiteY15828" fmla="*/ 6172414 h 6858000"/>
              <a:gd name="connsiteX15829" fmla="*/ 2509302 w 12192000"/>
              <a:gd name="connsiteY15829" fmla="*/ 6164724 h 6858000"/>
              <a:gd name="connsiteX15830" fmla="*/ 2501181 w 12192000"/>
              <a:gd name="connsiteY15830" fmla="*/ 6157439 h 6858000"/>
              <a:gd name="connsiteX15831" fmla="*/ 2500443 w 12192000"/>
              <a:gd name="connsiteY15831" fmla="*/ 6146107 h 6858000"/>
              <a:gd name="connsiteX15832" fmla="*/ 2504134 w 12192000"/>
              <a:gd name="connsiteY15832" fmla="*/ 6142870 h 6858000"/>
              <a:gd name="connsiteX15833" fmla="*/ 2510778 w 12192000"/>
              <a:gd name="connsiteY15833" fmla="*/ 6140846 h 6858000"/>
              <a:gd name="connsiteX15834" fmla="*/ 2509302 w 12192000"/>
              <a:gd name="connsiteY15834" fmla="*/ 6135990 h 6858000"/>
              <a:gd name="connsiteX15835" fmla="*/ 2499704 w 12192000"/>
              <a:gd name="connsiteY15835" fmla="*/ 6129919 h 6858000"/>
              <a:gd name="connsiteX15836" fmla="*/ 2498966 w 12192000"/>
              <a:gd name="connsiteY15836" fmla="*/ 6125062 h 6858000"/>
              <a:gd name="connsiteX15837" fmla="*/ 2501919 w 12192000"/>
              <a:gd name="connsiteY15837" fmla="*/ 6120610 h 6858000"/>
              <a:gd name="connsiteX15838" fmla="*/ 2507825 w 12192000"/>
              <a:gd name="connsiteY15838" fmla="*/ 6123039 h 6858000"/>
              <a:gd name="connsiteX15839" fmla="*/ 2511516 w 12192000"/>
              <a:gd name="connsiteY15839" fmla="*/ 6130324 h 6858000"/>
              <a:gd name="connsiteX15840" fmla="*/ 2515946 w 12192000"/>
              <a:gd name="connsiteY15840" fmla="*/ 6135180 h 6858000"/>
              <a:gd name="connsiteX15841" fmla="*/ 2518160 w 12192000"/>
              <a:gd name="connsiteY15841" fmla="*/ 6132752 h 6858000"/>
              <a:gd name="connsiteX15842" fmla="*/ 2513731 w 12192000"/>
              <a:gd name="connsiteY15842" fmla="*/ 6127491 h 6858000"/>
              <a:gd name="connsiteX15843" fmla="*/ 2512993 w 12192000"/>
              <a:gd name="connsiteY15843" fmla="*/ 6111707 h 6858000"/>
              <a:gd name="connsiteX15844" fmla="*/ 2511516 w 12192000"/>
              <a:gd name="connsiteY15844" fmla="*/ 6104826 h 6858000"/>
              <a:gd name="connsiteX15845" fmla="*/ 2505610 w 12192000"/>
              <a:gd name="connsiteY15845" fmla="*/ 6108064 h 6858000"/>
              <a:gd name="connsiteX15846" fmla="*/ 2497490 w 12192000"/>
              <a:gd name="connsiteY15846" fmla="*/ 6104826 h 6858000"/>
              <a:gd name="connsiteX15847" fmla="*/ 2497490 w 12192000"/>
              <a:gd name="connsiteY15847" fmla="*/ 6098756 h 6858000"/>
              <a:gd name="connsiteX15848" fmla="*/ 2508563 w 12192000"/>
              <a:gd name="connsiteY15848" fmla="*/ 6089852 h 6858000"/>
              <a:gd name="connsiteX15849" fmla="*/ 2513731 w 12192000"/>
              <a:gd name="connsiteY15849" fmla="*/ 6082972 h 6858000"/>
              <a:gd name="connsiteX15850" fmla="*/ 2507087 w 12192000"/>
              <a:gd name="connsiteY15850" fmla="*/ 6083781 h 6858000"/>
              <a:gd name="connsiteX15851" fmla="*/ 2503396 w 12192000"/>
              <a:gd name="connsiteY15851" fmla="*/ 6085805 h 6858000"/>
              <a:gd name="connsiteX15852" fmla="*/ 2496013 w 12192000"/>
              <a:gd name="connsiteY15852" fmla="*/ 6077306 h 6858000"/>
              <a:gd name="connsiteX15853" fmla="*/ 2487154 w 12192000"/>
              <a:gd name="connsiteY15853" fmla="*/ 6077306 h 6858000"/>
              <a:gd name="connsiteX15854" fmla="*/ 2484939 w 12192000"/>
              <a:gd name="connsiteY15854" fmla="*/ 6079734 h 6858000"/>
              <a:gd name="connsiteX15855" fmla="*/ 2484201 w 12192000"/>
              <a:gd name="connsiteY15855" fmla="*/ 6092685 h 6858000"/>
              <a:gd name="connsiteX15856" fmla="*/ 2470175 w 12192000"/>
              <a:gd name="connsiteY15856" fmla="*/ 6095923 h 6858000"/>
              <a:gd name="connsiteX15857" fmla="*/ 2456148 w 12192000"/>
              <a:gd name="connsiteY15857" fmla="*/ 6090257 h 6858000"/>
              <a:gd name="connsiteX15858" fmla="*/ 2452457 w 12192000"/>
              <a:gd name="connsiteY15858" fmla="*/ 6083377 h 6858000"/>
              <a:gd name="connsiteX15859" fmla="*/ 2448027 w 12192000"/>
              <a:gd name="connsiteY15859" fmla="*/ 6079329 h 6858000"/>
              <a:gd name="connsiteX15860" fmla="*/ 2432524 w 12192000"/>
              <a:gd name="connsiteY15860" fmla="*/ 6057070 h 6858000"/>
              <a:gd name="connsiteX15861" fmla="*/ 2428833 w 12192000"/>
              <a:gd name="connsiteY15861" fmla="*/ 6052214 h 6858000"/>
              <a:gd name="connsiteX15862" fmla="*/ 2431048 w 12192000"/>
              <a:gd name="connsiteY15862" fmla="*/ 6049381 h 6858000"/>
              <a:gd name="connsiteX15863" fmla="*/ 2433262 w 12192000"/>
              <a:gd name="connsiteY15863" fmla="*/ 6042905 h 6858000"/>
              <a:gd name="connsiteX15864" fmla="*/ 2428095 w 12192000"/>
              <a:gd name="connsiteY15864" fmla="*/ 6038858 h 6858000"/>
              <a:gd name="connsiteX15865" fmla="*/ 2432524 w 12192000"/>
              <a:gd name="connsiteY15865" fmla="*/ 6033597 h 6858000"/>
              <a:gd name="connsiteX15866" fmla="*/ 2431048 w 12192000"/>
              <a:gd name="connsiteY15866" fmla="*/ 6025098 h 6858000"/>
              <a:gd name="connsiteX15867" fmla="*/ 2436215 w 12192000"/>
              <a:gd name="connsiteY15867" fmla="*/ 6006481 h 6858000"/>
              <a:gd name="connsiteX15868" fmla="*/ 2429571 w 12192000"/>
              <a:gd name="connsiteY15868" fmla="*/ 6001220 h 6858000"/>
              <a:gd name="connsiteX15869" fmla="*/ 2427356 w 12192000"/>
              <a:gd name="connsiteY15869" fmla="*/ 5992721 h 6858000"/>
              <a:gd name="connsiteX15870" fmla="*/ 2430309 w 12192000"/>
              <a:gd name="connsiteY15870" fmla="*/ 5984626 h 6858000"/>
              <a:gd name="connsiteX15871" fmla="*/ 2436215 w 12192000"/>
              <a:gd name="connsiteY15871" fmla="*/ 5983817 h 6858000"/>
              <a:gd name="connsiteX15872" fmla="*/ 2439168 w 12192000"/>
              <a:gd name="connsiteY15872" fmla="*/ 5985840 h 6858000"/>
              <a:gd name="connsiteX15873" fmla="*/ 2441383 w 12192000"/>
              <a:gd name="connsiteY15873" fmla="*/ 5979770 h 6858000"/>
              <a:gd name="connsiteX15874" fmla="*/ 2439168 w 12192000"/>
              <a:gd name="connsiteY15874" fmla="*/ 5973294 h 6858000"/>
              <a:gd name="connsiteX15875" fmla="*/ 2443598 w 12192000"/>
              <a:gd name="connsiteY15875" fmla="*/ 5970461 h 6858000"/>
              <a:gd name="connsiteX15876" fmla="*/ 2448027 w 12192000"/>
              <a:gd name="connsiteY15876" fmla="*/ 5950226 h 6858000"/>
              <a:gd name="connsiteX15877" fmla="*/ 2448027 w 12192000"/>
              <a:gd name="connsiteY15877" fmla="*/ 5934846 h 6858000"/>
              <a:gd name="connsiteX15878" fmla="*/ 2441383 w 12192000"/>
              <a:gd name="connsiteY15878" fmla="*/ 5929585 h 6858000"/>
              <a:gd name="connsiteX15879" fmla="*/ 2439168 w 12192000"/>
              <a:gd name="connsiteY15879" fmla="*/ 5922705 h 6858000"/>
              <a:gd name="connsiteX15880" fmla="*/ 2423665 w 12192000"/>
              <a:gd name="connsiteY15880" fmla="*/ 5898827 h 6858000"/>
              <a:gd name="connsiteX15881" fmla="*/ 2425142 w 12192000"/>
              <a:gd name="connsiteY15881" fmla="*/ 5886281 h 6858000"/>
              <a:gd name="connsiteX15882" fmla="*/ 2424403 w 12192000"/>
              <a:gd name="connsiteY15882" fmla="*/ 5876972 h 6858000"/>
              <a:gd name="connsiteX15883" fmla="*/ 2413330 w 12192000"/>
              <a:gd name="connsiteY15883" fmla="*/ 5868473 h 6858000"/>
              <a:gd name="connsiteX15884" fmla="*/ 2406686 w 12192000"/>
              <a:gd name="connsiteY15884" fmla="*/ 5859165 h 6858000"/>
              <a:gd name="connsiteX15885" fmla="*/ 2405947 w 12192000"/>
              <a:gd name="connsiteY15885" fmla="*/ 5845404 h 6858000"/>
              <a:gd name="connsiteX15886" fmla="*/ 2404471 w 12192000"/>
              <a:gd name="connsiteY15886" fmla="*/ 5835287 h 6858000"/>
              <a:gd name="connsiteX15887" fmla="*/ 2405209 w 12192000"/>
              <a:gd name="connsiteY15887" fmla="*/ 5829621 h 6858000"/>
              <a:gd name="connsiteX15888" fmla="*/ 2412592 w 12192000"/>
              <a:gd name="connsiteY15888" fmla="*/ 5828002 h 6858000"/>
              <a:gd name="connsiteX15889" fmla="*/ 2418498 w 12192000"/>
              <a:gd name="connsiteY15889" fmla="*/ 5832454 h 6858000"/>
              <a:gd name="connsiteX15890" fmla="*/ 2424403 w 12192000"/>
              <a:gd name="connsiteY15890" fmla="*/ 5831644 h 6858000"/>
              <a:gd name="connsiteX15891" fmla="*/ 2430309 w 12192000"/>
              <a:gd name="connsiteY15891" fmla="*/ 5824359 h 6858000"/>
              <a:gd name="connsiteX15892" fmla="*/ 2429571 w 12192000"/>
              <a:gd name="connsiteY15892" fmla="*/ 5815051 h 6858000"/>
              <a:gd name="connsiteX15893" fmla="*/ 2426618 w 12192000"/>
              <a:gd name="connsiteY15893" fmla="*/ 5807361 h 6858000"/>
              <a:gd name="connsiteX15894" fmla="*/ 2427356 w 12192000"/>
              <a:gd name="connsiteY15894" fmla="*/ 5800886 h 6858000"/>
              <a:gd name="connsiteX15895" fmla="*/ 2430309 w 12192000"/>
              <a:gd name="connsiteY15895" fmla="*/ 5794815 h 6858000"/>
              <a:gd name="connsiteX15896" fmla="*/ 2430309 w 12192000"/>
              <a:gd name="connsiteY15896" fmla="*/ 5786316 h 6858000"/>
              <a:gd name="connsiteX15897" fmla="*/ 2436954 w 12192000"/>
              <a:gd name="connsiteY15897" fmla="*/ 5782269 h 6858000"/>
              <a:gd name="connsiteX15898" fmla="*/ 2438430 w 12192000"/>
              <a:gd name="connsiteY15898" fmla="*/ 5774579 h 6858000"/>
              <a:gd name="connsiteX15899" fmla="*/ 2438430 w 12192000"/>
              <a:gd name="connsiteY15899" fmla="*/ 5762033 h 6858000"/>
              <a:gd name="connsiteX15900" fmla="*/ 2445074 w 12192000"/>
              <a:gd name="connsiteY15900" fmla="*/ 5753534 h 6858000"/>
              <a:gd name="connsiteX15901" fmla="*/ 2441383 w 12192000"/>
              <a:gd name="connsiteY15901" fmla="*/ 5748273 h 6858000"/>
              <a:gd name="connsiteX15902" fmla="*/ 2440645 w 12192000"/>
              <a:gd name="connsiteY15902" fmla="*/ 5743416 h 6858000"/>
              <a:gd name="connsiteX15903" fmla="*/ 2446551 w 12192000"/>
              <a:gd name="connsiteY15903" fmla="*/ 5737750 h 6858000"/>
              <a:gd name="connsiteX15904" fmla="*/ 2447289 w 12192000"/>
              <a:gd name="connsiteY15904" fmla="*/ 5726418 h 6858000"/>
              <a:gd name="connsiteX15905" fmla="*/ 2450242 w 12192000"/>
              <a:gd name="connsiteY15905" fmla="*/ 5722371 h 6858000"/>
              <a:gd name="connsiteX15906" fmla="*/ 2449504 w 12192000"/>
              <a:gd name="connsiteY15906" fmla="*/ 5714277 h 6858000"/>
              <a:gd name="connsiteX15907" fmla="*/ 2453195 w 12192000"/>
              <a:gd name="connsiteY15907" fmla="*/ 5706587 h 6858000"/>
              <a:gd name="connsiteX15908" fmla="*/ 2454671 w 12192000"/>
              <a:gd name="connsiteY15908" fmla="*/ 5692827 h 6858000"/>
              <a:gd name="connsiteX15909" fmla="*/ 2454671 w 12192000"/>
              <a:gd name="connsiteY15909" fmla="*/ 5685138 h 6858000"/>
              <a:gd name="connsiteX15910" fmla="*/ 2460577 w 12192000"/>
              <a:gd name="connsiteY15910" fmla="*/ 5679067 h 6858000"/>
              <a:gd name="connsiteX15911" fmla="*/ 2464269 w 12192000"/>
              <a:gd name="connsiteY15911" fmla="*/ 5668140 h 6858000"/>
              <a:gd name="connsiteX15912" fmla="*/ 2460577 w 12192000"/>
              <a:gd name="connsiteY15912" fmla="*/ 5663688 h 6858000"/>
              <a:gd name="connsiteX15913" fmla="*/ 2460577 w 12192000"/>
              <a:gd name="connsiteY15913" fmla="*/ 5660045 h 6858000"/>
              <a:gd name="connsiteX15914" fmla="*/ 2467222 w 12192000"/>
              <a:gd name="connsiteY15914" fmla="*/ 5647094 h 6858000"/>
              <a:gd name="connsiteX15915" fmla="*/ 2474604 w 12192000"/>
              <a:gd name="connsiteY15915" fmla="*/ 5642642 h 6858000"/>
              <a:gd name="connsiteX15916" fmla="*/ 2479772 w 12192000"/>
              <a:gd name="connsiteY15916" fmla="*/ 5634953 h 6858000"/>
              <a:gd name="connsiteX15917" fmla="*/ 2478295 w 12192000"/>
              <a:gd name="connsiteY15917" fmla="*/ 5626859 h 6858000"/>
              <a:gd name="connsiteX15918" fmla="*/ 2467222 w 12192000"/>
              <a:gd name="connsiteY15918" fmla="*/ 5612694 h 6858000"/>
              <a:gd name="connsiteX15919" fmla="*/ 2464269 w 12192000"/>
              <a:gd name="connsiteY15919" fmla="*/ 5607837 h 6858000"/>
              <a:gd name="connsiteX15920" fmla="*/ 2467222 w 12192000"/>
              <a:gd name="connsiteY15920" fmla="*/ 5600147 h 6858000"/>
              <a:gd name="connsiteX15921" fmla="*/ 2468698 w 12192000"/>
              <a:gd name="connsiteY15921" fmla="*/ 5592863 h 6858000"/>
              <a:gd name="connsiteX15922" fmla="*/ 2465745 w 12192000"/>
              <a:gd name="connsiteY15922" fmla="*/ 5585173 h 6858000"/>
              <a:gd name="connsiteX15923" fmla="*/ 2465745 w 12192000"/>
              <a:gd name="connsiteY15923" fmla="*/ 5580316 h 6858000"/>
              <a:gd name="connsiteX15924" fmla="*/ 2468698 w 12192000"/>
              <a:gd name="connsiteY15924" fmla="*/ 5568984 h 6858000"/>
              <a:gd name="connsiteX15925" fmla="*/ 2467960 w 12192000"/>
              <a:gd name="connsiteY15925" fmla="*/ 5552796 h 6858000"/>
              <a:gd name="connsiteX15926" fmla="*/ 2457624 w 12192000"/>
              <a:gd name="connsiteY15926" fmla="*/ 5539036 h 6858000"/>
              <a:gd name="connsiteX15927" fmla="*/ 2456886 w 12192000"/>
              <a:gd name="connsiteY15927" fmla="*/ 5530537 h 6858000"/>
              <a:gd name="connsiteX15928" fmla="*/ 2461316 w 12192000"/>
              <a:gd name="connsiteY15928" fmla="*/ 5525680 h 6858000"/>
              <a:gd name="connsiteX15929" fmla="*/ 2461316 w 12192000"/>
              <a:gd name="connsiteY15929" fmla="*/ 5510706 h 6858000"/>
              <a:gd name="connsiteX15930" fmla="*/ 2450242 w 12192000"/>
              <a:gd name="connsiteY15930" fmla="*/ 5483185 h 6858000"/>
              <a:gd name="connsiteX15931" fmla="*/ 2448766 w 12192000"/>
              <a:gd name="connsiteY15931" fmla="*/ 5473472 h 6858000"/>
              <a:gd name="connsiteX15932" fmla="*/ 2446551 w 12192000"/>
              <a:gd name="connsiteY15932" fmla="*/ 5463354 h 6858000"/>
              <a:gd name="connsiteX15933" fmla="*/ 2447289 w 12192000"/>
              <a:gd name="connsiteY15933" fmla="*/ 5451213 h 6858000"/>
              <a:gd name="connsiteX15934" fmla="*/ 2453933 w 12192000"/>
              <a:gd name="connsiteY15934" fmla="*/ 5448784 h 6858000"/>
              <a:gd name="connsiteX15935" fmla="*/ 2461316 w 12192000"/>
              <a:gd name="connsiteY15935" fmla="*/ 5440690 h 6858000"/>
              <a:gd name="connsiteX15936" fmla="*/ 2453933 w 12192000"/>
              <a:gd name="connsiteY15936" fmla="*/ 5432596 h 6858000"/>
              <a:gd name="connsiteX15937" fmla="*/ 2458363 w 12192000"/>
              <a:gd name="connsiteY15937" fmla="*/ 5422478 h 6858000"/>
              <a:gd name="connsiteX15938" fmla="*/ 2465745 w 12192000"/>
              <a:gd name="connsiteY15938" fmla="*/ 5417621 h 6858000"/>
              <a:gd name="connsiteX15939" fmla="*/ 2459839 w 12192000"/>
              <a:gd name="connsiteY15939" fmla="*/ 5409527 h 6858000"/>
              <a:gd name="connsiteX15940" fmla="*/ 2458363 w 12192000"/>
              <a:gd name="connsiteY15940" fmla="*/ 5396171 h 6858000"/>
              <a:gd name="connsiteX15941" fmla="*/ 2449504 w 12192000"/>
              <a:gd name="connsiteY15941" fmla="*/ 5383220 h 6858000"/>
              <a:gd name="connsiteX15942" fmla="*/ 2449504 w 12192000"/>
              <a:gd name="connsiteY15942" fmla="*/ 5375936 h 6858000"/>
              <a:gd name="connsiteX15943" fmla="*/ 2457624 w 12192000"/>
              <a:gd name="connsiteY15943" fmla="*/ 5358938 h 6858000"/>
              <a:gd name="connsiteX15944" fmla="*/ 2459101 w 12192000"/>
              <a:gd name="connsiteY15944" fmla="*/ 5352462 h 6858000"/>
              <a:gd name="connsiteX15945" fmla="*/ 2456148 w 12192000"/>
              <a:gd name="connsiteY15945" fmla="*/ 5337892 h 6858000"/>
              <a:gd name="connsiteX15946" fmla="*/ 2461316 w 12192000"/>
              <a:gd name="connsiteY15946" fmla="*/ 5330203 h 6858000"/>
              <a:gd name="connsiteX15947" fmla="*/ 2462054 w 12192000"/>
              <a:gd name="connsiteY15947" fmla="*/ 5318466 h 6858000"/>
              <a:gd name="connsiteX15948" fmla="*/ 2470175 w 12192000"/>
              <a:gd name="connsiteY15948" fmla="*/ 5306729 h 6858000"/>
              <a:gd name="connsiteX15949" fmla="*/ 2470175 w 12192000"/>
              <a:gd name="connsiteY15949" fmla="*/ 5301468 h 6858000"/>
              <a:gd name="connsiteX15950" fmla="*/ 2467960 w 12192000"/>
              <a:gd name="connsiteY15950" fmla="*/ 5294588 h 6858000"/>
              <a:gd name="connsiteX15951" fmla="*/ 2467960 w 12192000"/>
              <a:gd name="connsiteY15951" fmla="*/ 5282042 h 6858000"/>
              <a:gd name="connsiteX15952" fmla="*/ 2473128 w 12192000"/>
              <a:gd name="connsiteY15952" fmla="*/ 5273543 h 6858000"/>
              <a:gd name="connsiteX15953" fmla="*/ 2474604 w 12192000"/>
              <a:gd name="connsiteY15953" fmla="*/ 5250474 h 6858000"/>
              <a:gd name="connsiteX15954" fmla="*/ 2476081 w 12192000"/>
              <a:gd name="connsiteY15954" fmla="*/ 5240761 h 6858000"/>
              <a:gd name="connsiteX15955" fmla="*/ 2467222 w 12192000"/>
              <a:gd name="connsiteY15955" fmla="*/ 5224977 h 6858000"/>
              <a:gd name="connsiteX15956" fmla="*/ 2467222 w 12192000"/>
              <a:gd name="connsiteY15956" fmla="*/ 5213240 h 6858000"/>
              <a:gd name="connsiteX15957" fmla="*/ 2475342 w 12192000"/>
              <a:gd name="connsiteY15957" fmla="*/ 5201099 h 6858000"/>
              <a:gd name="connsiteX15958" fmla="*/ 2476819 w 12192000"/>
              <a:gd name="connsiteY15958" fmla="*/ 5188957 h 6858000"/>
              <a:gd name="connsiteX15959" fmla="*/ 2476081 w 12192000"/>
              <a:gd name="connsiteY15959" fmla="*/ 5174792 h 6858000"/>
              <a:gd name="connsiteX15960" fmla="*/ 2468698 w 12192000"/>
              <a:gd name="connsiteY15960" fmla="*/ 5156580 h 6858000"/>
              <a:gd name="connsiteX15961" fmla="*/ 2467960 w 12192000"/>
              <a:gd name="connsiteY15961" fmla="*/ 5108419 h 6858000"/>
              <a:gd name="connsiteX15962" fmla="*/ 2474604 w 12192000"/>
              <a:gd name="connsiteY15962" fmla="*/ 5103158 h 6858000"/>
              <a:gd name="connsiteX15963" fmla="*/ 2470175 w 12192000"/>
              <a:gd name="connsiteY15963" fmla="*/ 5099920 h 6858000"/>
              <a:gd name="connsiteX15964" fmla="*/ 2464269 w 12192000"/>
              <a:gd name="connsiteY15964" fmla="*/ 5104372 h 6858000"/>
              <a:gd name="connsiteX15965" fmla="*/ 2460577 w 12192000"/>
              <a:gd name="connsiteY15965" fmla="*/ 5099516 h 6858000"/>
              <a:gd name="connsiteX15966" fmla="*/ 2459839 w 12192000"/>
              <a:gd name="connsiteY15966" fmla="*/ 5081303 h 6858000"/>
              <a:gd name="connsiteX15967" fmla="*/ 2466483 w 12192000"/>
              <a:gd name="connsiteY15967" fmla="*/ 5077256 h 6858000"/>
              <a:gd name="connsiteX15968" fmla="*/ 2473866 w 12192000"/>
              <a:gd name="connsiteY15968" fmla="*/ 5073209 h 6858000"/>
              <a:gd name="connsiteX15969" fmla="*/ 2473866 w 12192000"/>
              <a:gd name="connsiteY15969" fmla="*/ 5065115 h 6858000"/>
              <a:gd name="connsiteX15970" fmla="*/ 2471651 w 12192000"/>
              <a:gd name="connsiteY15970" fmla="*/ 5032738 h 6858000"/>
              <a:gd name="connsiteX15971" fmla="*/ 2473866 w 12192000"/>
              <a:gd name="connsiteY15971" fmla="*/ 5028286 h 6858000"/>
              <a:gd name="connsiteX15972" fmla="*/ 2476819 w 12192000"/>
              <a:gd name="connsiteY15972" fmla="*/ 5021810 h 6858000"/>
              <a:gd name="connsiteX15973" fmla="*/ 2476819 w 12192000"/>
              <a:gd name="connsiteY15973" fmla="*/ 4997932 h 6858000"/>
              <a:gd name="connsiteX15974" fmla="*/ 2470175 w 12192000"/>
              <a:gd name="connsiteY15974" fmla="*/ 4983363 h 6858000"/>
              <a:gd name="connsiteX15975" fmla="*/ 2464269 w 12192000"/>
              <a:gd name="connsiteY15975" fmla="*/ 4965960 h 6858000"/>
              <a:gd name="connsiteX15976" fmla="*/ 2460577 w 12192000"/>
              <a:gd name="connsiteY15976" fmla="*/ 4948557 h 6858000"/>
              <a:gd name="connsiteX15977" fmla="*/ 2465745 w 12192000"/>
              <a:gd name="connsiteY15977" fmla="*/ 4943296 h 6858000"/>
              <a:gd name="connsiteX15978" fmla="*/ 2468698 w 12192000"/>
              <a:gd name="connsiteY15978" fmla="*/ 4933987 h 6858000"/>
              <a:gd name="connsiteX15979" fmla="*/ 2468698 w 12192000"/>
              <a:gd name="connsiteY15979" fmla="*/ 4921036 h 6858000"/>
              <a:gd name="connsiteX15980" fmla="*/ 2460577 w 12192000"/>
              <a:gd name="connsiteY15980" fmla="*/ 4886636 h 6858000"/>
              <a:gd name="connsiteX15981" fmla="*/ 2458363 w 12192000"/>
              <a:gd name="connsiteY15981" fmla="*/ 4873685 h 6858000"/>
              <a:gd name="connsiteX15982" fmla="*/ 2459839 w 12192000"/>
              <a:gd name="connsiteY15982" fmla="*/ 4864376 h 6858000"/>
              <a:gd name="connsiteX15983" fmla="*/ 2458363 w 12192000"/>
              <a:gd name="connsiteY15983" fmla="*/ 4851426 h 6858000"/>
              <a:gd name="connsiteX15984" fmla="*/ 2453933 w 12192000"/>
              <a:gd name="connsiteY15984" fmla="*/ 4847378 h 6858000"/>
              <a:gd name="connsiteX15985" fmla="*/ 2452457 w 12192000"/>
              <a:gd name="connsiteY15985" fmla="*/ 4845760 h 6858000"/>
              <a:gd name="connsiteX15986" fmla="*/ 2443598 w 12192000"/>
              <a:gd name="connsiteY15986" fmla="*/ 4843331 h 6858000"/>
              <a:gd name="connsiteX15987" fmla="*/ 2431048 w 12192000"/>
              <a:gd name="connsiteY15987" fmla="*/ 4832404 h 6858000"/>
              <a:gd name="connsiteX15988" fmla="*/ 2417021 w 12192000"/>
              <a:gd name="connsiteY15988" fmla="*/ 4819453 h 6858000"/>
              <a:gd name="connsiteX15989" fmla="*/ 2405947 w 12192000"/>
              <a:gd name="connsiteY15989" fmla="*/ 4815001 h 6858000"/>
              <a:gd name="connsiteX15990" fmla="*/ 2394874 w 12192000"/>
              <a:gd name="connsiteY15990" fmla="*/ 4812978 h 6858000"/>
              <a:gd name="connsiteX15991" fmla="*/ 2394135 w 12192000"/>
              <a:gd name="connsiteY15991" fmla="*/ 4806502 h 6858000"/>
              <a:gd name="connsiteX15992" fmla="*/ 2394874 w 12192000"/>
              <a:gd name="connsiteY15992" fmla="*/ 4801646 h 6858000"/>
              <a:gd name="connsiteX15993" fmla="*/ 2391921 w 12192000"/>
              <a:gd name="connsiteY15993" fmla="*/ 4795980 h 6858000"/>
              <a:gd name="connsiteX15994" fmla="*/ 2385277 w 12192000"/>
              <a:gd name="connsiteY15994" fmla="*/ 4793551 h 6858000"/>
              <a:gd name="connsiteX15995" fmla="*/ 2374203 w 12192000"/>
              <a:gd name="connsiteY15995" fmla="*/ 4784243 h 6858000"/>
              <a:gd name="connsiteX15996" fmla="*/ 2366820 w 12192000"/>
              <a:gd name="connsiteY15996" fmla="*/ 4779791 h 6858000"/>
              <a:gd name="connsiteX15997" fmla="*/ 2353532 w 12192000"/>
              <a:gd name="connsiteY15997" fmla="*/ 4770483 h 6858000"/>
              <a:gd name="connsiteX15998" fmla="*/ 2350579 w 12192000"/>
              <a:gd name="connsiteY15998" fmla="*/ 4764412 h 6858000"/>
              <a:gd name="connsiteX15999" fmla="*/ 2346150 w 12192000"/>
              <a:gd name="connsiteY15999" fmla="*/ 4762388 h 6858000"/>
              <a:gd name="connsiteX16000" fmla="*/ 2336552 w 12192000"/>
              <a:gd name="connsiteY16000" fmla="*/ 4761984 h 6858000"/>
              <a:gd name="connsiteX16001" fmla="*/ 2323264 w 12192000"/>
              <a:gd name="connsiteY16001" fmla="*/ 4757127 h 6858000"/>
              <a:gd name="connsiteX16002" fmla="*/ 2304070 w 12192000"/>
              <a:gd name="connsiteY16002" fmla="*/ 4746605 h 6858000"/>
              <a:gd name="connsiteX16003" fmla="*/ 2295949 w 12192000"/>
              <a:gd name="connsiteY16003" fmla="*/ 4744176 h 6858000"/>
              <a:gd name="connsiteX16004" fmla="*/ 2291520 w 12192000"/>
              <a:gd name="connsiteY16004" fmla="*/ 4745795 h 6858000"/>
              <a:gd name="connsiteX16005" fmla="*/ 2279708 w 12192000"/>
              <a:gd name="connsiteY16005" fmla="*/ 4741748 h 6858000"/>
              <a:gd name="connsiteX16006" fmla="*/ 2272325 w 12192000"/>
              <a:gd name="connsiteY16006" fmla="*/ 4736891 h 6858000"/>
              <a:gd name="connsiteX16007" fmla="*/ 2270849 w 12192000"/>
              <a:gd name="connsiteY16007" fmla="*/ 4730416 h 6858000"/>
              <a:gd name="connsiteX16008" fmla="*/ 2263466 w 12192000"/>
              <a:gd name="connsiteY16008" fmla="*/ 4723940 h 6858000"/>
              <a:gd name="connsiteX16009" fmla="*/ 2247963 w 12192000"/>
              <a:gd name="connsiteY16009" fmla="*/ 4716251 h 6858000"/>
              <a:gd name="connsiteX16010" fmla="*/ 2239104 w 12192000"/>
              <a:gd name="connsiteY16010" fmla="*/ 4707347 h 6858000"/>
              <a:gd name="connsiteX16011" fmla="*/ 2242057 w 12192000"/>
              <a:gd name="connsiteY16011" fmla="*/ 4699253 h 6858000"/>
              <a:gd name="connsiteX16012" fmla="*/ 2236890 w 12192000"/>
              <a:gd name="connsiteY16012" fmla="*/ 4704919 h 6858000"/>
              <a:gd name="connsiteX16013" fmla="*/ 2222125 w 12192000"/>
              <a:gd name="connsiteY16013" fmla="*/ 4705324 h 6858000"/>
              <a:gd name="connsiteX16014" fmla="*/ 2215480 w 12192000"/>
              <a:gd name="connsiteY16014" fmla="*/ 4701681 h 6858000"/>
              <a:gd name="connsiteX16015" fmla="*/ 2212527 w 12192000"/>
              <a:gd name="connsiteY16015" fmla="*/ 4693992 h 6858000"/>
              <a:gd name="connsiteX16016" fmla="*/ 2208098 w 12192000"/>
              <a:gd name="connsiteY16016" fmla="*/ 4689540 h 6858000"/>
              <a:gd name="connsiteX16017" fmla="*/ 2199239 w 12192000"/>
              <a:gd name="connsiteY16017" fmla="*/ 4688730 h 6858000"/>
              <a:gd name="connsiteX16018" fmla="*/ 2191857 w 12192000"/>
              <a:gd name="connsiteY16018" fmla="*/ 4679827 h 6858000"/>
              <a:gd name="connsiteX16019" fmla="*/ 2191118 w 12192000"/>
              <a:gd name="connsiteY16019" fmla="*/ 4673756 h 6858000"/>
              <a:gd name="connsiteX16020" fmla="*/ 2174877 w 12192000"/>
              <a:gd name="connsiteY16020" fmla="*/ 4666471 h 6858000"/>
              <a:gd name="connsiteX16021" fmla="*/ 2158636 w 12192000"/>
              <a:gd name="connsiteY16021" fmla="*/ 4655948 h 6858000"/>
              <a:gd name="connsiteX16022" fmla="*/ 2160850 w 12192000"/>
              <a:gd name="connsiteY16022" fmla="*/ 4651092 h 6858000"/>
              <a:gd name="connsiteX16023" fmla="*/ 2159374 w 12192000"/>
              <a:gd name="connsiteY16023" fmla="*/ 4645426 h 6858000"/>
              <a:gd name="connsiteX16024" fmla="*/ 2152730 w 12192000"/>
              <a:gd name="connsiteY16024" fmla="*/ 4641379 h 6858000"/>
              <a:gd name="connsiteX16025" fmla="*/ 2146824 w 12192000"/>
              <a:gd name="connsiteY16025" fmla="*/ 4642188 h 6858000"/>
              <a:gd name="connsiteX16026" fmla="*/ 2146824 w 12192000"/>
              <a:gd name="connsiteY16026" fmla="*/ 4635308 h 6858000"/>
              <a:gd name="connsiteX16027" fmla="*/ 2145347 w 12192000"/>
              <a:gd name="connsiteY16027" fmla="*/ 4627618 h 6858000"/>
              <a:gd name="connsiteX16028" fmla="*/ 2145347 w 12192000"/>
              <a:gd name="connsiteY16028" fmla="*/ 4623167 h 6858000"/>
              <a:gd name="connsiteX16029" fmla="*/ 2150515 w 12192000"/>
              <a:gd name="connsiteY16029" fmla="*/ 4626000 h 6858000"/>
              <a:gd name="connsiteX16030" fmla="*/ 2154944 w 12192000"/>
              <a:gd name="connsiteY16030" fmla="*/ 4624381 h 6858000"/>
              <a:gd name="connsiteX16031" fmla="*/ 2154206 w 12192000"/>
              <a:gd name="connsiteY16031" fmla="*/ 4615882 h 6858000"/>
              <a:gd name="connsiteX16032" fmla="*/ 2137965 w 12192000"/>
              <a:gd name="connsiteY16032" fmla="*/ 4594432 h 6858000"/>
              <a:gd name="connsiteX16033" fmla="*/ 2134274 w 12192000"/>
              <a:gd name="connsiteY16033" fmla="*/ 4583505 h 6858000"/>
              <a:gd name="connsiteX16034" fmla="*/ 2119509 w 12192000"/>
              <a:gd name="connsiteY16034" fmla="*/ 4562459 h 6858000"/>
              <a:gd name="connsiteX16035" fmla="*/ 2117294 w 12192000"/>
              <a:gd name="connsiteY16035" fmla="*/ 4551532 h 6858000"/>
              <a:gd name="connsiteX16036" fmla="*/ 2104006 w 12192000"/>
              <a:gd name="connsiteY16036" fmla="*/ 4547080 h 6858000"/>
              <a:gd name="connsiteX16037" fmla="*/ 2099576 w 12192000"/>
              <a:gd name="connsiteY16037" fmla="*/ 4541414 h 6858000"/>
              <a:gd name="connsiteX16038" fmla="*/ 2098100 w 12192000"/>
              <a:gd name="connsiteY16038" fmla="*/ 4528868 h 6858000"/>
              <a:gd name="connsiteX16039" fmla="*/ 2093670 w 12192000"/>
              <a:gd name="connsiteY16039" fmla="*/ 4520369 h 6858000"/>
              <a:gd name="connsiteX16040" fmla="*/ 2076690 w 12192000"/>
              <a:gd name="connsiteY16040" fmla="*/ 4506609 h 6858000"/>
              <a:gd name="connsiteX16041" fmla="*/ 2070046 w 12192000"/>
              <a:gd name="connsiteY16041" fmla="*/ 4504585 h 6858000"/>
              <a:gd name="connsiteX16042" fmla="*/ 2068570 w 12192000"/>
              <a:gd name="connsiteY16042" fmla="*/ 4498110 h 6858000"/>
              <a:gd name="connsiteX16043" fmla="*/ 2070785 w 12192000"/>
              <a:gd name="connsiteY16043" fmla="*/ 4490420 h 6858000"/>
              <a:gd name="connsiteX16044" fmla="*/ 2064879 w 12192000"/>
              <a:gd name="connsiteY16044" fmla="*/ 4481112 h 6858000"/>
              <a:gd name="connsiteX16045" fmla="*/ 2049375 w 12192000"/>
              <a:gd name="connsiteY16045" fmla="*/ 4462900 h 6858000"/>
              <a:gd name="connsiteX16046" fmla="*/ 2041255 w 12192000"/>
              <a:gd name="connsiteY16046" fmla="*/ 4446711 h 6858000"/>
              <a:gd name="connsiteX16047" fmla="*/ 2044208 w 12192000"/>
              <a:gd name="connsiteY16047" fmla="*/ 4443069 h 6858000"/>
              <a:gd name="connsiteX16048" fmla="*/ 2041993 w 12192000"/>
              <a:gd name="connsiteY16048" fmla="*/ 4432141 h 6858000"/>
              <a:gd name="connsiteX16049" fmla="*/ 2033134 w 12192000"/>
              <a:gd name="connsiteY16049" fmla="*/ 4417572 h 6858000"/>
              <a:gd name="connsiteX16050" fmla="*/ 2025752 w 12192000"/>
              <a:gd name="connsiteY16050" fmla="*/ 4413120 h 6858000"/>
              <a:gd name="connsiteX16051" fmla="*/ 2018369 w 12192000"/>
              <a:gd name="connsiteY16051" fmla="*/ 4403002 h 6858000"/>
              <a:gd name="connsiteX16052" fmla="*/ 2016893 w 12192000"/>
              <a:gd name="connsiteY16052" fmla="*/ 4388027 h 6858000"/>
              <a:gd name="connsiteX16053" fmla="*/ 2010987 w 12192000"/>
              <a:gd name="connsiteY16053" fmla="*/ 4379124 h 6858000"/>
              <a:gd name="connsiteX16054" fmla="*/ 2008034 w 12192000"/>
              <a:gd name="connsiteY16054" fmla="*/ 4365768 h 6858000"/>
              <a:gd name="connsiteX16055" fmla="*/ 1999175 w 12192000"/>
              <a:gd name="connsiteY16055" fmla="*/ 4352413 h 6858000"/>
              <a:gd name="connsiteX16056" fmla="*/ 1979242 w 12192000"/>
              <a:gd name="connsiteY16056" fmla="*/ 4342699 h 6858000"/>
              <a:gd name="connsiteX16057" fmla="*/ 1973336 w 12192000"/>
              <a:gd name="connsiteY16057" fmla="*/ 4333391 h 6858000"/>
              <a:gd name="connsiteX16058" fmla="*/ 1971860 w 12192000"/>
              <a:gd name="connsiteY16058" fmla="*/ 4320845 h 6858000"/>
              <a:gd name="connsiteX16059" fmla="*/ 1960786 w 12192000"/>
              <a:gd name="connsiteY16059" fmla="*/ 4306275 h 6858000"/>
              <a:gd name="connsiteX16060" fmla="*/ 1958572 w 12192000"/>
              <a:gd name="connsiteY16060" fmla="*/ 4298586 h 6858000"/>
              <a:gd name="connsiteX16061" fmla="*/ 1948236 w 12192000"/>
              <a:gd name="connsiteY16061" fmla="*/ 4296157 h 6858000"/>
              <a:gd name="connsiteX16062" fmla="*/ 1927565 w 12192000"/>
              <a:gd name="connsiteY16062" fmla="*/ 4283611 h 6858000"/>
              <a:gd name="connsiteX16063" fmla="*/ 1914277 w 12192000"/>
              <a:gd name="connsiteY16063" fmla="*/ 4281992 h 6858000"/>
              <a:gd name="connsiteX16064" fmla="*/ 1899512 w 12192000"/>
              <a:gd name="connsiteY16064" fmla="*/ 4270256 h 6858000"/>
              <a:gd name="connsiteX16065" fmla="*/ 1889176 w 12192000"/>
              <a:gd name="connsiteY16065" fmla="*/ 4266613 h 6858000"/>
              <a:gd name="connsiteX16066" fmla="*/ 1881056 w 12192000"/>
              <a:gd name="connsiteY16066" fmla="*/ 4259328 h 6858000"/>
              <a:gd name="connsiteX16067" fmla="*/ 1884009 w 12192000"/>
              <a:gd name="connsiteY16067" fmla="*/ 4252448 h 6858000"/>
              <a:gd name="connsiteX16068" fmla="*/ 1892130 w 12192000"/>
              <a:gd name="connsiteY16068" fmla="*/ 4249210 h 6858000"/>
              <a:gd name="connsiteX16069" fmla="*/ 1899512 w 12192000"/>
              <a:gd name="connsiteY16069" fmla="*/ 4248806 h 6858000"/>
              <a:gd name="connsiteX16070" fmla="*/ 1900250 w 12192000"/>
              <a:gd name="connsiteY16070" fmla="*/ 4239902 h 6858000"/>
              <a:gd name="connsiteX16071" fmla="*/ 1892868 w 12192000"/>
              <a:gd name="connsiteY16071" fmla="*/ 4226951 h 6858000"/>
              <a:gd name="connsiteX16072" fmla="*/ 1883271 w 12192000"/>
              <a:gd name="connsiteY16072" fmla="*/ 4218857 h 6858000"/>
              <a:gd name="connsiteX16073" fmla="*/ 1883271 w 12192000"/>
              <a:gd name="connsiteY16073" fmla="*/ 4214000 h 6858000"/>
              <a:gd name="connsiteX16074" fmla="*/ 1889176 w 12192000"/>
              <a:gd name="connsiteY16074" fmla="*/ 4209953 h 6858000"/>
              <a:gd name="connsiteX16075" fmla="*/ 1888438 w 12192000"/>
              <a:gd name="connsiteY16075" fmla="*/ 4203478 h 6858000"/>
              <a:gd name="connsiteX16076" fmla="*/ 1880318 w 12192000"/>
              <a:gd name="connsiteY16076" fmla="*/ 4197407 h 6858000"/>
              <a:gd name="connsiteX16077" fmla="*/ 1879580 w 12192000"/>
              <a:gd name="connsiteY16077" fmla="*/ 4193360 h 6858000"/>
              <a:gd name="connsiteX16078" fmla="*/ 1883271 w 12192000"/>
              <a:gd name="connsiteY16078" fmla="*/ 4184456 h 6858000"/>
              <a:gd name="connsiteX16079" fmla="*/ 1886962 w 12192000"/>
              <a:gd name="connsiteY16079" fmla="*/ 4172719 h 6858000"/>
              <a:gd name="connsiteX16080" fmla="*/ 1903942 w 12192000"/>
              <a:gd name="connsiteY16080" fmla="*/ 4157340 h 6858000"/>
              <a:gd name="connsiteX16081" fmla="*/ 1912800 w 12192000"/>
              <a:gd name="connsiteY16081" fmla="*/ 4149651 h 6858000"/>
              <a:gd name="connsiteX16082" fmla="*/ 1937901 w 12192000"/>
              <a:gd name="connsiteY16082" fmla="*/ 4139533 h 6858000"/>
              <a:gd name="connsiteX16083" fmla="*/ 1937901 w 12192000"/>
              <a:gd name="connsiteY16083" fmla="*/ 4139128 h 6858000"/>
              <a:gd name="connsiteX16084" fmla="*/ 1951189 w 12192000"/>
              <a:gd name="connsiteY16084" fmla="*/ 4129010 h 6858000"/>
              <a:gd name="connsiteX16085" fmla="*/ 1956357 w 12192000"/>
              <a:gd name="connsiteY16085" fmla="*/ 4117273 h 6858000"/>
              <a:gd name="connsiteX16086" fmla="*/ 1954880 w 12192000"/>
              <a:gd name="connsiteY16086" fmla="*/ 4110393 h 6858000"/>
              <a:gd name="connsiteX16087" fmla="*/ 1957095 w 12192000"/>
              <a:gd name="connsiteY16087" fmla="*/ 4097442 h 6858000"/>
              <a:gd name="connsiteX16088" fmla="*/ 1954142 w 12192000"/>
              <a:gd name="connsiteY16088" fmla="*/ 4085706 h 6858000"/>
              <a:gd name="connsiteX16089" fmla="*/ 1950451 w 12192000"/>
              <a:gd name="connsiteY16089" fmla="*/ 4084896 h 6858000"/>
              <a:gd name="connsiteX16090" fmla="*/ 1951189 w 12192000"/>
              <a:gd name="connsiteY16090" fmla="*/ 4092181 h 6858000"/>
              <a:gd name="connsiteX16091" fmla="*/ 1949713 w 12192000"/>
              <a:gd name="connsiteY16091" fmla="*/ 4096633 h 6858000"/>
              <a:gd name="connsiteX16092" fmla="*/ 1948974 w 12192000"/>
              <a:gd name="connsiteY16092" fmla="*/ 4089753 h 6858000"/>
              <a:gd name="connsiteX16093" fmla="*/ 1948236 w 12192000"/>
              <a:gd name="connsiteY16093" fmla="*/ 4081659 h 6858000"/>
              <a:gd name="connsiteX16094" fmla="*/ 1940854 w 12192000"/>
              <a:gd name="connsiteY16094" fmla="*/ 4088134 h 6858000"/>
              <a:gd name="connsiteX16095" fmla="*/ 1937901 w 12192000"/>
              <a:gd name="connsiteY16095" fmla="*/ 4093800 h 6858000"/>
              <a:gd name="connsiteX16096" fmla="*/ 1933471 w 12192000"/>
              <a:gd name="connsiteY16096" fmla="*/ 4104727 h 6858000"/>
              <a:gd name="connsiteX16097" fmla="*/ 1929780 w 12192000"/>
              <a:gd name="connsiteY16097" fmla="*/ 4107560 h 6858000"/>
              <a:gd name="connsiteX16098" fmla="*/ 1921659 w 12192000"/>
              <a:gd name="connsiteY16098" fmla="*/ 4102704 h 6858000"/>
              <a:gd name="connsiteX16099" fmla="*/ 1911324 w 12192000"/>
              <a:gd name="connsiteY16099" fmla="*/ 4092991 h 6858000"/>
              <a:gd name="connsiteX16100" fmla="*/ 1900250 w 12192000"/>
              <a:gd name="connsiteY16100" fmla="*/ 4088943 h 6858000"/>
              <a:gd name="connsiteX16101" fmla="*/ 1895083 w 12192000"/>
              <a:gd name="connsiteY16101" fmla="*/ 4082063 h 6858000"/>
              <a:gd name="connsiteX16102" fmla="*/ 1899512 w 12192000"/>
              <a:gd name="connsiteY16102" fmla="*/ 4077611 h 6858000"/>
              <a:gd name="connsiteX16103" fmla="*/ 1905418 w 12192000"/>
              <a:gd name="connsiteY16103" fmla="*/ 4069112 h 6858000"/>
              <a:gd name="connsiteX16104" fmla="*/ 1903203 w 12192000"/>
              <a:gd name="connsiteY16104" fmla="*/ 4055352 h 6858000"/>
              <a:gd name="connsiteX16105" fmla="*/ 1904680 w 12192000"/>
              <a:gd name="connsiteY16105" fmla="*/ 4048067 h 6858000"/>
              <a:gd name="connsiteX16106" fmla="*/ 1900989 w 12192000"/>
              <a:gd name="connsiteY16106" fmla="*/ 4038759 h 6858000"/>
              <a:gd name="connsiteX16107" fmla="*/ 1897297 w 12192000"/>
              <a:gd name="connsiteY16107" fmla="*/ 4031474 h 6858000"/>
              <a:gd name="connsiteX16108" fmla="*/ 1906156 w 12192000"/>
              <a:gd name="connsiteY16108" fmla="*/ 4020142 h 6858000"/>
              <a:gd name="connsiteX16109" fmla="*/ 1916491 w 12192000"/>
              <a:gd name="connsiteY16109" fmla="*/ 4018928 h 6858000"/>
              <a:gd name="connsiteX16110" fmla="*/ 1926089 w 12192000"/>
              <a:gd name="connsiteY16110" fmla="*/ 4006382 h 6858000"/>
              <a:gd name="connsiteX16111" fmla="*/ 1921659 w 12192000"/>
              <a:gd name="connsiteY16111" fmla="*/ 4000716 h 6858000"/>
              <a:gd name="connsiteX16112" fmla="*/ 1923136 w 12192000"/>
              <a:gd name="connsiteY16112" fmla="*/ 3993026 h 6858000"/>
              <a:gd name="connsiteX16113" fmla="*/ 1941592 w 12192000"/>
              <a:gd name="connsiteY16113" fmla="*/ 3974409 h 6858000"/>
              <a:gd name="connsiteX16114" fmla="*/ 1944545 w 12192000"/>
              <a:gd name="connsiteY16114" fmla="*/ 3961863 h 6858000"/>
              <a:gd name="connsiteX16115" fmla="*/ 1940116 w 12192000"/>
              <a:gd name="connsiteY16115" fmla="*/ 3954983 h 6858000"/>
              <a:gd name="connsiteX16116" fmla="*/ 1939377 w 12192000"/>
              <a:gd name="connsiteY16116" fmla="*/ 3948507 h 6858000"/>
              <a:gd name="connsiteX16117" fmla="*/ 1933471 w 12192000"/>
              <a:gd name="connsiteY16117" fmla="*/ 3937985 h 6858000"/>
              <a:gd name="connsiteX16118" fmla="*/ 1946021 w 12192000"/>
              <a:gd name="connsiteY16118" fmla="*/ 3931914 h 6858000"/>
              <a:gd name="connsiteX16119" fmla="*/ 1958572 w 12192000"/>
              <a:gd name="connsiteY16119" fmla="*/ 3931509 h 6858000"/>
              <a:gd name="connsiteX16120" fmla="*/ 1982195 w 12192000"/>
              <a:gd name="connsiteY16120" fmla="*/ 3916130 h 6858000"/>
              <a:gd name="connsiteX16121" fmla="*/ 1996222 w 12192000"/>
              <a:gd name="connsiteY16121" fmla="*/ 3915321 h 6858000"/>
              <a:gd name="connsiteX16122" fmla="*/ 1999175 w 12192000"/>
              <a:gd name="connsiteY16122" fmla="*/ 3904394 h 6858000"/>
              <a:gd name="connsiteX16123" fmla="*/ 2001390 w 12192000"/>
              <a:gd name="connsiteY16123" fmla="*/ 3896299 h 6858000"/>
              <a:gd name="connsiteX16124" fmla="*/ 2003604 w 12192000"/>
              <a:gd name="connsiteY16124" fmla="*/ 3880920 h 6858000"/>
              <a:gd name="connsiteX16125" fmla="*/ 2016893 w 12192000"/>
              <a:gd name="connsiteY16125" fmla="*/ 3861494 h 6858000"/>
              <a:gd name="connsiteX16126" fmla="*/ 2031658 w 12192000"/>
              <a:gd name="connsiteY16126" fmla="*/ 3851781 h 6858000"/>
              <a:gd name="connsiteX16127" fmla="*/ 2050114 w 12192000"/>
              <a:gd name="connsiteY16127" fmla="*/ 3847734 h 6858000"/>
              <a:gd name="connsiteX16128" fmla="*/ 2064140 w 12192000"/>
              <a:gd name="connsiteY16128" fmla="*/ 3835187 h 6858000"/>
              <a:gd name="connsiteX16129" fmla="*/ 2069308 w 12192000"/>
              <a:gd name="connsiteY16129" fmla="*/ 3825879 h 6858000"/>
              <a:gd name="connsiteX16130" fmla="*/ 2087764 w 12192000"/>
              <a:gd name="connsiteY16130" fmla="*/ 3808476 h 6858000"/>
              <a:gd name="connsiteX16131" fmla="*/ 2092193 w 12192000"/>
              <a:gd name="connsiteY16131" fmla="*/ 3798358 h 6858000"/>
              <a:gd name="connsiteX16132" fmla="*/ 2097361 w 12192000"/>
              <a:gd name="connsiteY16132" fmla="*/ 3792288 h 6858000"/>
              <a:gd name="connsiteX16133" fmla="*/ 2096623 w 12192000"/>
              <a:gd name="connsiteY16133" fmla="*/ 3787836 h 6858000"/>
              <a:gd name="connsiteX16134" fmla="*/ 2091456 w 12192000"/>
              <a:gd name="connsiteY16134" fmla="*/ 3788240 h 6858000"/>
              <a:gd name="connsiteX16135" fmla="*/ 2086288 w 12192000"/>
              <a:gd name="connsiteY16135" fmla="*/ 3781765 h 6858000"/>
              <a:gd name="connsiteX16136" fmla="*/ 2087764 w 12192000"/>
              <a:gd name="connsiteY16136" fmla="*/ 3776504 h 6858000"/>
              <a:gd name="connsiteX16137" fmla="*/ 2078905 w 12192000"/>
              <a:gd name="connsiteY16137" fmla="*/ 3780146 h 6858000"/>
              <a:gd name="connsiteX16138" fmla="*/ 2072999 w 12192000"/>
              <a:gd name="connsiteY16138" fmla="*/ 3772457 h 6858000"/>
              <a:gd name="connsiteX16139" fmla="*/ 2074476 w 12192000"/>
              <a:gd name="connsiteY16139" fmla="*/ 3765981 h 6858000"/>
              <a:gd name="connsiteX16140" fmla="*/ 2081120 w 12192000"/>
              <a:gd name="connsiteY16140" fmla="*/ 3758696 h 6858000"/>
              <a:gd name="connsiteX16141" fmla="*/ 2080382 w 12192000"/>
              <a:gd name="connsiteY16141" fmla="*/ 3737246 h 6858000"/>
              <a:gd name="connsiteX16142" fmla="*/ 2081858 w 12192000"/>
              <a:gd name="connsiteY16142" fmla="*/ 3721867 h 6858000"/>
              <a:gd name="connsiteX16143" fmla="*/ 2077429 w 12192000"/>
              <a:gd name="connsiteY16143" fmla="*/ 3713368 h 6858000"/>
              <a:gd name="connsiteX16144" fmla="*/ 2073738 w 12192000"/>
              <a:gd name="connsiteY16144" fmla="*/ 3711749 h 6858000"/>
              <a:gd name="connsiteX16145" fmla="*/ 2077429 w 12192000"/>
              <a:gd name="connsiteY16145" fmla="*/ 3705274 h 6858000"/>
              <a:gd name="connsiteX16146" fmla="*/ 2084073 w 12192000"/>
              <a:gd name="connsiteY16146" fmla="*/ 3700417 h 6858000"/>
              <a:gd name="connsiteX16147" fmla="*/ 2084073 w 12192000"/>
              <a:gd name="connsiteY16147" fmla="*/ 3687871 h 6858000"/>
              <a:gd name="connsiteX16148" fmla="*/ 2078167 w 12192000"/>
              <a:gd name="connsiteY16148" fmla="*/ 3681801 h 6858000"/>
              <a:gd name="connsiteX16149" fmla="*/ 2078167 w 12192000"/>
              <a:gd name="connsiteY16149" fmla="*/ 3677753 h 6858000"/>
              <a:gd name="connsiteX16150" fmla="*/ 2084073 w 12192000"/>
              <a:gd name="connsiteY16150" fmla="*/ 3671683 h 6858000"/>
              <a:gd name="connsiteX16151" fmla="*/ 2083335 w 12192000"/>
              <a:gd name="connsiteY16151" fmla="*/ 3661565 h 6858000"/>
              <a:gd name="connsiteX16152" fmla="*/ 2080382 w 12192000"/>
              <a:gd name="connsiteY16152" fmla="*/ 3657113 h 6858000"/>
              <a:gd name="connsiteX16153" fmla="*/ 2075952 w 12192000"/>
              <a:gd name="connsiteY16153" fmla="*/ 3659541 h 6858000"/>
              <a:gd name="connsiteX16154" fmla="*/ 2071523 w 12192000"/>
              <a:gd name="connsiteY16154" fmla="*/ 3659946 h 6858000"/>
              <a:gd name="connsiteX16155" fmla="*/ 2061926 w 12192000"/>
              <a:gd name="connsiteY16155" fmla="*/ 3648614 h 6858000"/>
              <a:gd name="connsiteX16156" fmla="*/ 2061188 w 12192000"/>
              <a:gd name="connsiteY16156" fmla="*/ 3638091 h 6858000"/>
              <a:gd name="connsiteX16157" fmla="*/ 2058973 w 12192000"/>
              <a:gd name="connsiteY16157" fmla="*/ 3627569 h 6858000"/>
              <a:gd name="connsiteX16158" fmla="*/ 2056758 w 12192000"/>
              <a:gd name="connsiteY16158" fmla="*/ 3625950 h 6858000"/>
              <a:gd name="connsiteX16159" fmla="*/ 2046423 w 12192000"/>
              <a:gd name="connsiteY16159" fmla="*/ 3617451 h 6858000"/>
              <a:gd name="connsiteX16160" fmla="*/ 2035349 w 12192000"/>
              <a:gd name="connsiteY16160" fmla="*/ 3602881 h 6858000"/>
              <a:gd name="connsiteX16161" fmla="*/ 2030919 w 12192000"/>
              <a:gd name="connsiteY16161" fmla="*/ 3591145 h 6858000"/>
              <a:gd name="connsiteX16162" fmla="*/ 2035349 w 12192000"/>
              <a:gd name="connsiteY16162" fmla="*/ 3587502 h 6858000"/>
              <a:gd name="connsiteX16163" fmla="*/ 2043470 w 12192000"/>
              <a:gd name="connsiteY16163" fmla="*/ 3576170 h 6858000"/>
              <a:gd name="connsiteX16164" fmla="*/ 2048637 w 12192000"/>
              <a:gd name="connsiteY16164" fmla="*/ 3575361 h 6858000"/>
              <a:gd name="connsiteX16165" fmla="*/ 2052329 w 12192000"/>
              <a:gd name="connsiteY16165" fmla="*/ 3571313 h 6858000"/>
              <a:gd name="connsiteX16166" fmla="*/ 2050114 w 12192000"/>
              <a:gd name="connsiteY16166" fmla="*/ 3565243 h 6858000"/>
              <a:gd name="connsiteX16167" fmla="*/ 2044946 w 12192000"/>
              <a:gd name="connsiteY16167" fmla="*/ 3565243 h 6858000"/>
              <a:gd name="connsiteX16168" fmla="*/ 2038302 w 12192000"/>
              <a:gd name="connsiteY16168" fmla="*/ 3572123 h 6858000"/>
              <a:gd name="connsiteX16169" fmla="*/ 2035349 w 12192000"/>
              <a:gd name="connsiteY16169" fmla="*/ 3574551 h 6858000"/>
              <a:gd name="connsiteX16170" fmla="*/ 2030181 w 12192000"/>
              <a:gd name="connsiteY16170" fmla="*/ 3570909 h 6858000"/>
              <a:gd name="connsiteX16171" fmla="*/ 2026490 w 12192000"/>
              <a:gd name="connsiteY16171" fmla="*/ 3562410 h 6858000"/>
              <a:gd name="connsiteX16172" fmla="*/ 2018369 w 12192000"/>
              <a:gd name="connsiteY16172" fmla="*/ 3551887 h 6858000"/>
              <a:gd name="connsiteX16173" fmla="*/ 2011725 w 12192000"/>
              <a:gd name="connsiteY16173" fmla="*/ 3550673 h 6858000"/>
              <a:gd name="connsiteX16174" fmla="*/ 2002128 w 12192000"/>
              <a:gd name="connsiteY16174" fmla="*/ 3542174 h 6858000"/>
              <a:gd name="connsiteX16175" fmla="*/ 1996222 w 12192000"/>
              <a:gd name="connsiteY16175" fmla="*/ 3539341 h 6858000"/>
              <a:gd name="connsiteX16176" fmla="*/ 1984410 w 12192000"/>
              <a:gd name="connsiteY16176" fmla="*/ 3540150 h 6858000"/>
              <a:gd name="connsiteX16177" fmla="*/ 1968907 w 12192000"/>
              <a:gd name="connsiteY16177" fmla="*/ 3547435 h 6858000"/>
              <a:gd name="connsiteX16178" fmla="*/ 1968169 w 12192000"/>
              <a:gd name="connsiteY16178" fmla="*/ 3556339 h 6858000"/>
              <a:gd name="connsiteX16179" fmla="*/ 1971122 w 12192000"/>
              <a:gd name="connsiteY16179" fmla="*/ 3558363 h 6858000"/>
              <a:gd name="connsiteX16180" fmla="*/ 1971860 w 12192000"/>
              <a:gd name="connsiteY16180" fmla="*/ 3562814 h 6858000"/>
              <a:gd name="connsiteX16181" fmla="*/ 1957833 w 12192000"/>
              <a:gd name="connsiteY16181" fmla="*/ 3574551 h 6858000"/>
              <a:gd name="connsiteX16182" fmla="*/ 1941592 w 12192000"/>
              <a:gd name="connsiteY16182" fmla="*/ 3577789 h 6858000"/>
              <a:gd name="connsiteX16183" fmla="*/ 1933471 w 12192000"/>
              <a:gd name="connsiteY16183" fmla="*/ 3581836 h 6858000"/>
              <a:gd name="connsiteX16184" fmla="*/ 1931995 w 12192000"/>
              <a:gd name="connsiteY16184" fmla="*/ 3587097 h 6858000"/>
              <a:gd name="connsiteX16185" fmla="*/ 1935686 w 12192000"/>
              <a:gd name="connsiteY16185" fmla="*/ 3594382 h 6858000"/>
              <a:gd name="connsiteX16186" fmla="*/ 1943806 w 12192000"/>
              <a:gd name="connsiteY16186" fmla="*/ 3600048 h 6858000"/>
              <a:gd name="connsiteX16187" fmla="*/ 1951927 w 12192000"/>
              <a:gd name="connsiteY16187" fmla="*/ 3606119 h 6858000"/>
              <a:gd name="connsiteX16188" fmla="*/ 1951189 w 12192000"/>
              <a:gd name="connsiteY16188" fmla="*/ 3615427 h 6858000"/>
              <a:gd name="connsiteX16189" fmla="*/ 1946021 w 12192000"/>
              <a:gd name="connsiteY16189" fmla="*/ 3617046 h 6858000"/>
              <a:gd name="connsiteX16190" fmla="*/ 1937163 w 12192000"/>
              <a:gd name="connsiteY16190" fmla="*/ 3615832 h 6858000"/>
              <a:gd name="connsiteX16191" fmla="*/ 1930518 w 12192000"/>
              <a:gd name="connsiteY16191" fmla="*/ 3622308 h 6858000"/>
              <a:gd name="connsiteX16192" fmla="*/ 1924612 w 12192000"/>
              <a:gd name="connsiteY16192" fmla="*/ 3630807 h 6858000"/>
              <a:gd name="connsiteX16193" fmla="*/ 1909848 w 12192000"/>
              <a:gd name="connsiteY16193" fmla="*/ 3628783 h 6858000"/>
              <a:gd name="connsiteX16194" fmla="*/ 1906894 w 12192000"/>
              <a:gd name="connsiteY16194" fmla="*/ 3623522 h 6858000"/>
              <a:gd name="connsiteX16195" fmla="*/ 1909109 w 12192000"/>
              <a:gd name="connsiteY16195" fmla="*/ 3617046 h 6858000"/>
              <a:gd name="connsiteX16196" fmla="*/ 1906156 w 12192000"/>
              <a:gd name="connsiteY16196" fmla="*/ 3607738 h 6858000"/>
              <a:gd name="connsiteX16197" fmla="*/ 1908371 w 12192000"/>
              <a:gd name="connsiteY16197" fmla="*/ 3602881 h 6858000"/>
              <a:gd name="connsiteX16198" fmla="*/ 1904680 w 12192000"/>
              <a:gd name="connsiteY16198" fmla="*/ 3598834 h 6858000"/>
              <a:gd name="connsiteX16199" fmla="*/ 1898035 w 12192000"/>
              <a:gd name="connsiteY16199" fmla="*/ 3598025 h 6858000"/>
              <a:gd name="connsiteX16200" fmla="*/ 1895083 w 12192000"/>
              <a:gd name="connsiteY16200" fmla="*/ 3602881 h 6858000"/>
              <a:gd name="connsiteX16201" fmla="*/ 1898774 w 12192000"/>
              <a:gd name="connsiteY16201" fmla="*/ 3606119 h 6858000"/>
              <a:gd name="connsiteX16202" fmla="*/ 1895821 w 12192000"/>
              <a:gd name="connsiteY16202" fmla="*/ 3611785 h 6858000"/>
              <a:gd name="connsiteX16203" fmla="*/ 1886962 w 12192000"/>
              <a:gd name="connsiteY16203" fmla="*/ 3612190 h 6858000"/>
              <a:gd name="connsiteX16204" fmla="*/ 1879580 w 12192000"/>
              <a:gd name="connsiteY16204" fmla="*/ 3607738 h 6858000"/>
              <a:gd name="connsiteX16205" fmla="*/ 1872935 w 12192000"/>
              <a:gd name="connsiteY16205" fmla="*/ 3596001 h 6858000"/>
              <a:gd name="connsiteX16206" fmla="*/ 1870721 w 12192000"/>
              <a:gd name="connsiteY16206" fmla="*/ 3584264 h 6858000"/>
              <a:gd name="connsiteX16207" fmla="*/ 1852264 w 12192000"/>
              <a:gd name="connsiteY16207" fmla="*/ 3581836 h 6858000"/>
              <a:gd name="connsiteX16208" fmla="*/ 1847097 w 12192000"/>
              <a:gd name="connsiteY16208" fmla="*/ 3580217 h 6858000"/>
              <a:gd name="connsiteX16209" fmla="*/ 1847097 w 12192000"/>
              <a:gd name="connsiteY16209" fmla="*/ 3576979 h 6858000"/>
              <a:gd name="connsiteX16210" fmla="*/ 1843406 w 12192000"/>
              <a:gd name="connsiteY16210" fmla="*/ 3572528 h 6858000"/>
              <a:gd name="connsiteX16211" fmla="*/ 1838238 w 12192000"/>
              <a:gd name="connsiteY16211" fmla="*/ 3575765 h 6858000"/>
              <a:gd name="connsiteX16212" fmla="*/ 1829379 w 12192000"/>
              <a:gd name="connsiteY16212" fmla="*/ 3577384 h 6858000"/>
              <a:gd name="connsiteX16213" fmla="*/ 1821258 w 12192000"/>
              <a:gd name="connsiteY16213" fmla="*/ 3575765 h 6858000"/>
              <a:gd name="connsiteX16214" fmla="*/ 1813876 w 12192000"/>
              <a:gd name="connsiteY16214" fmla="*/ 3576575 h 6858000"/>
              <a:gd name="connsiteX16215" fmla="*/ 1812399 w 12192000"/>
              <a:gd name="connsiteY16215" fmla="*/ 3576979 h 6858000"/>
              <a:gd name="connsiteX16216" fmla="*/ 1813138 w 12192000"/>
              <a:gd name="connsiteY16216" fmla="*/ 3582241 h 6858000"/>
              <a:gd name="connsiteX16217" fmla="*/ 1811661 w 12192000"/>
              <a:gd name="connsiteY16217" fmla="*/ 3586693 h 6858000"/>
              <a:gd name="connsiteX16218" fmla="*/ 1805017 w 12192000"/>
              <a:gd name="connsiteY16218" fmla="*/ 3586288 h 6858000"/>
              <a:gd name="connsiteX16219" fmla="*/ 1801325 w 12192000"/>
              <a:gd name="connsiteY16219" fmla="*/ 3582646 h 6858000"/>
              <a:gd name="connsiteX16220" fmla="*/ 1799111 w 12192000"/>
              <a:gd name="connsiteY16220" fmla="*/ 3581027 h 6858000"/>
              <a:gd name="connsiteX16221" fmla="*/ 1795420 w 12192000"/>
              <a:gd name="connsiteY16221" fmla="*/ 3579408 h 6858000"/>
              <a:gd name="connsiteX16222" fmla="*/ 1796158 w 12192000"/>
              <a:gd name="connsiteY16222" fmla="*/ 3570909 h 6858000"/>
              <a:gd name="connsiteX16223" fmla="*/ 1787299 w 12192000"/>
              <a:gd name="connsiteY16223" fmla="*/ 3561196 h 6858000"/>
              <a:gd name="connsiteX16224" fmla="*/ 1782131 w 12192000"/>
              <a:gd name="connsiteY16224" fmla="*/ 3557553 h 6858000"/>
              <a:gd name="connsiteX16225" fmla="*/ 1778440 w 12192000"/>
              <a:gd name="connsiteY16225" fmla="*/ 3559981 h 6858000"/>
              <a:gd name="connsiteX16226" fmla="*/ 1778440 w 12192000"/>
              <a:gd name="connsiteY16226" fmla="*/ 3561600 h 6858000"/>
              <a:gd name="connsiteX16227" fmla="*/ 1786561 w 12192000"/>
              <a:gd name="connsiteY16227" fmla="*/ 3565647 h 6858000"/>
              <a:gd name="connsiteX16228" fmla="*/ 1791728 w 12192000"/>
              <a:gd name="connsiteY16228" fmla="*/ 3571313 h 6858000"/>
              <a:gd name="connsiteX16229" fmla="*/ 1790252 w 12192000"/>
              <a:gd name="connsiteY16229" fmla="*/ 3579003 h 6858000"/>
              <a:gd name="connsiteX16230" fmla="*/ 1786561 w 12192000"/>
              <a:gd name="connsiteY16230" fmla="*/ 3581027 h 6858000"/>
              <a:gd name="connsiteX16231" fmla="*/ 1778440 w 12192000"/>
              <a:gd name="connsiteY16231" fmla="*/ 3576170 h 6858000"/>
              <a:gd name="connsiteX16232" fmla="*/ 1766628 w 12192000"/>
              <a:gd name="connsiteY16232" fmla="*/ 3572528 h 6858000"/>
              <a:gd name="connsiteX16233" fmla="*/ 1762199 w 12192000"/>
              <a:gd name="connsiteY16233" fmla="*/ 3566052 h 6858000"/>
              <a:gd name="connsiteX16234" fmla="*/ 1762199 w 12192000"/>
              <a:gd name="connsiteY16234" fmla="*/ 3559577 h 6858000"/>
              <a:gd name="connsiteX16235" fmla="*/ 1768843 w 12192000"/>
              <a:gd name="connsiteY16235" fmla="*/ 3552292 h 6858000"/>
              <a:gd name="connsiteX16236" fmla="*/ 1767366 w 12192000"/>
              <a:gd name="connsiteY16236" fmla="*/ 3547840 h 6858000"/>
              <a:gd name="connsiteX16237" fmla="*/ 1756293 w 12192000"/>
              <a:gd name="connsiteY16237" fmla="*/ 3536103 h 6858000"/>
              <a:gd name="connsiteX16238" fmla="*/ 1749648 w 12192000"/>
              <a:gd name="connsiteY16238" fmla="*/ 3532461 h 6858000"/>
              <a:gd name="connsiteX16239" fmla="*/ 1741528 w 12192000"/>
              <a:gd name="connsiteY16239" fmla="*/ 3525176 h 6858000"/>
              <a:gd name="connsiteX16240" fmla="*/ 1729716 w 12192000"/>
              <a:gd name="connsiteY16240" fmla="*/ 3519510 h 6858000"/>
              <a:gd name="connsiteX16241" fmla="*/ 1726763 w 12192000"/>
              <a:gd name="connsiteY16241" fmla="*/ 3510202 h 6858000"/>
              <a:gd name="connsiteX16242" fmla="*/ 1717166 w 12192000"/>
              <a:gd name="connsiteY16242" fmla="*/ 3503726 h 6858000"/>
              <a:gd name="connsiteX16243" fmla="*/ 1716428 w 12192000"/>
              <a:gd name="connsiteY16243" fmla="*/ 3496037 h 6858000"/>
              <a:gd name="connsiteX16244" fmla="*/ 1706830 w 12192000"/>
              <a:gd name="connsiteY16244" fmla="*/ 3491989 h 6858000"/>
              <a:gd name="connsiteX16245" fmla="*/ 1697972 w 12192000"/>
              <a:gd name="connsiteY16245" fmla="*/ 3485514 h 6858000"/>
              <a:gd name="connsiteX16246" fmla="*/ 1694280 w 12192000"/>
              <a:gd name="connsiteY16246" fmla="*/ 3488752 h 6858000"/>
              <a:gd name="connsiteX16247" fmla="*/ 1697233 w 12192000"/>
              <a:gd name="connsiteY16247" fmla="*/ 3494013 h 6858000"/>
              <a:gd name="connsiteX16248" fmla="*/ 1710522 w 12192000"/>
              <a:gd name="connsiteY16248" fmla="*/ 3502917 h 6858000"/>
              <a:gd name="connsiteX16249" fmla="*/ 1712736 w 12192000"/>
              <a:gd name="connsiteY16249" fmla="*/ 3510606 h 6858000"/>
              <a:gd name="connsiteX16250" fmla="*/ 1706830 w 12192000"/>
              <a:gd name="connsiteY16250" fmla="*/ 3519915 h 6858000"/>
              <a:gd name="connsiteX16251" fmla="*/ 1702401 w 12192000"/>
              <a:gd name="connsiteY16251" fmla="*/ 3519915 h 6858000"/>
              <a:gd name="connsiteX16252" fmla="*/ 1697972 w 12192000"/>
              <a:gd name="connsiteY16252" fmla="*/ 3512225 h 6858000"/>
              <a:gd name="connsiteX16253" fmla="*/ 1689851 w 12192000"/>
              <a:gd name="connsiteY16253" fmla="*/ 3507773 h 6858000"/>
              <a:gd name="connsiteX16254" fmla="*/ 1676562 w 12192000"/>
              <a:gd name="connsiteY16254" fmla="*/ 3507369 h 6858000"/>
              <a:gd name="connsiteX16255" fmla="*/ 1663274 w 12192000"/>
              <a:gd name="connsiteY16255" fmla="*/ 3496846 h 6858000"/>
              <a:gd name="connsiteX16256" fmla="*/ 1661059 w 12192000"/>
              <a:gd name="connsiteY16256" fmla="*/ 3487942 h 6858000"/>
              <a:gd name="connsiteX16257" fmla="*/ 1666227 w 12192000"/>
              <a:gd name="connsiteY16257" fmla="*/ 3477420 h 6858000"/>
              <a:gd name="connsiteX16258" fmla="*/ 1674348 w 12192000"/>
              <a:gd name="connsiteY16258" fmla="*/ 3472563 h 6858000"/>
              <a:gd name="connsiteX16259" fmla="*/ 1672133 w 12192000"/>
              <a:gd name="connsiteY16259" fmla="*/ 3463255 h 6858000"/>
              <a:gd name="connsiteX16260" fmla="*/ 1664751 w 12192000"/>
              <a:gd name="connsiteY16260" fmla="*/ 3461636 h 6858000"/>
              <a:gd name="connsiteX16261" fmla="*/ 1661798 w 12192000"/>
              <a:gd name="connsiteY16261" fmla="*/ 3459612 h 6858000"/>
              <a:gd name="connsiteX16262" fmla="*/ 1665489 w 12192000"/>
              <a:gd name="connsiteY16262" fmla="*/ 3456779 h 6858000"/>
              <a:gd name="connsiteX16263" fmla="*/ 1668442 w 12192000"/>
              <a:gd name="connsiteY16263" fmla="*/ 3446661 h 6858000"/>
              <a:gd name="connsiteX16264" fmla="*/ 1666965 w 12192000"/>
              <a:gd name="connsiteY16264" fmla="*/ 3445852 h 6858000"/>
              <a:gd name="connsiteX16265" fmla="*/ 1663274 w 12192000"/>
              <a:gd name="connsiteY16265" fmla="*/ 3443424 h 6858000"/>
              <a:gd name="connsiteX16266" fmla="*/ 1657368 w 12192000"/>
              <a:gd name="connsiteY16266" fmla="*/ 3443019 h 6858000"/>
              <a:gd name="connsiteX16267" fmla="*/ 1634482 w 12192000"/>
              <a:gd name="connsiteY16267" fmla="*/ 3419546 h 6858000"/>
              <a:gd name="connsiteX16268" fmla="*/ 1621932 w 12192000"/>
              <a:gd name="connsiteY16268" fmla="*/ 3403762 h 6858000"/>
              <a:gd name="connsiteX16269" fmla="*/ 1607167 w 12192000"/>
              <a:gd name="connsiteY16269" fmla="*/ 3392025 h 6858000"/>
              <a:gd name="connsiteX16270" fmla="*/ 1607167 w 12192000"/>
              <a:gd name="connsiteY16270" fmla="*/ 3386359 h 6858000"/>
              <a:gd name="connsiteX16271" fmla="*/ 1599047 w 12192000"/>
              <a:gd name="connsiteY16271" fmla="*/ 3381098 h 6858000"/>
              <a:gd name="connsiteX16272" fmla="*/ 1580591 w 12192000"/>
              <a:gd name="connsiteY16272" fmla="*/ 3360862 h 6858000"/>
              <a:gd name="connsiteX16273" fmla="*/ 1582805 w 12192000"/>
              <a:gd name="connsiteY16273" fmla="*/ 3357624 h 6858000"/>
              <a:gd name="connsiteX16274" fmla="*/ 1591664 w 12192000"/>
              <a:gd name="connsiteY16274" fmla="*/ 3360862 h 6858000"/>
              <a:gd name="connsiteX16275" fmla="*/ 1595356 w 12192000"/>
              <a:gd name="connsiteY16275" fmla="*/ 3360053 h 6858000"/>
              <a:gd name="connsiteX16276" fmla="*/ 1596094 w 12192000"/>
              <a:gd name="connsiteY16276" fmla="*/ 3355196 h 6858000"/>
              <a:gd name="connsiteX16277" fmla="*/ 1596094 w 12192000"/>
              <a:gd name="connsiteY16277" fmla="*/ 3354791 h 6858000"/>
              <a:gd name="connsiteX16278" fmla="*/ 1593879 w 12192000"/>
              <a:gd name="connsiteY16278" fmla="*/ 3349935 h 6858000"/>
              <a:gd name="connsiteX16279" fmla="*/ 1593879 w 12192000"/>
              <a:gd name="connsiteY16279" fmla="*/ 3344269 h 6858000"/>
              <a:gd name="connsiteX16280" fmla="*/ 1590188 w 12192000"/>
              <a:gd name="connsiteY16280" fmla="*/ 3342245 h 6858000"/>
              <a:gd name="connsiteX16281" fmla="*/ 1587973 w 12192000"/>
              <a:gd name="connsiteY16281" fmla="*/ 3345078 h 6858000"/>
              <a:gd name="connsiteX16282" fmla="*/ 1583544 w 12192000"/>
              <a:gd name="connsiteY16282" fmla="*/ 3345483 h 6858000"/>
              <a:gd name="connsiteX16283" fmla="*/ 1580591 w 12192000"/>
              <a:gd name="connsiteY16283" fmla="*/ 3342245 h 6858000"/>
              <a:gd name="connsiteX16284" fmla="*/ 1575423 w 12192000"/>
              <a:gd name="connsiteY16284" fmla="*/ 3339412 h 6858000"/>
              <a:gd name="connsiteX16285" fmla="*/ 1575423 w 12192000"/>
              <a:gd name="connsiteY16285" fmla="*/ 3339817 h 6858000"/>
              <a:gd name="connsiteX16286" fmla="*/ 1572470 w 12192000"/>
              <a:gd name="connsiteY16286" fmla="*/ 3342650 h 6858000"/>
              <a:gd name="connsiteX16287" fmla="*/ 1574685 w 12192000"/>
              <a:gd name="connsiteY16287" fmla="*/ 3346697 h 6858000"/>
              <a:gd name="connsiteX16288" fmla="*/ 1568041 w 12192000"/>
              <a:gd name="connsiteY16288" fmla="*/ 3355196 h 6858000"/>
              <a:gd name="connsiteX16289" fmla="*/ 1545893 w 12192000"/>
              <a:gd name="connsiteY16289" fmla="*/ 3354791 h 6858000"/>
              <a:gd name="connsiteX16290" fmla="*/ 1540726 w 12192000"/>
              <a:gd name="connsiteY16290" fmla="*/ 3350339 h 6858000"/>
              <a:gd name="connsiteX16291" fmla="*/ 1532605 w 12192000"/>
              <a:gd name="connsiteY16291" fmla="*/ 3341031 h 6858000"/>
              <a:gd name="connsiteX16292" fmla="*/ 1523746 w 12192000"/>
              <a:gd name="connsiteY16292" fmla="*/ 3341031 h 6858000"/>
              <a:gd name="connsiteX16293" fmla="*/ 1520055 w 12192000"/>
              <a:gd name="connsiteY16293" fmla="*/ 3343054 h 6858000"/>
              <a:gd name="connsiteX16294" fmla="*/ 1527437 w 12192000"/>
              <a:gd name="connsiteY16294" fmla="*/ 3346292 h 6858000"/>
              <a:gd name="connsiteX16295" fmla="*/ 1525222 w 12192000"/>
              <a:gd name="connsiteY16295" fmla="*/ 3350339 h 6858000"/>
              <a:gd name="connsiteX16296" fmla="*/ 1509719 w 12192000"/>
              <a:gd name="connsiteY16296" fmla="*/ 3342650 h 6858000"/>
              <a:gd name="connsiteX16297" fmla="*/ 1492739 w 12192000"/>
              <a:gd name="connsiteY16297" fmla="*/ 3335365 h 6858000"/>
              <a:gd name="connsiteX16298" fmla="*/ 1486834 w 12192000"/>
              <a:gd name="connsiteY16298" fmla="*/ 3335770 h 6858000"/>
              <a:gd name="connsiteX16299" fmla="*/ 1475760 w 12192000"/>
              <a:gd name="connsiteY16299" fmla="*/ 3333746 h 6858000"/>
              <a:gd name="connsiteX16300" fmla="*/ 1467639 w 12192000"/>
              <a:gd name="connsiteY16300" fmla="*/ 3326461 h 6858000"/>
              <a:gd name="connsiteX16301" fmla="*/ 1458042 w 12192000"/>
              <a:gd name="connsiteY16301" fmla="*/ 3326461 h 6858000"/>
              <a:gd name="connsiteX16302" fmla="*/ 1453613 w 12192000"/>
              <a:gd name="connsiteY16302" fmla="*/ 3325247 h 6858000"/>
              <a:gd name="connsiteX16303" fmla="*/ 1434418 w 12192000"/>
              <a:gd name="connsiteY16303" fmla="*/ 3318772 h 6858000"/>
              <a:gd name="connsiteX16304" fmla="*/ 1422606 w 12192000"/>
              <a:gd name="connsiteY16304" fmla="*/ 3320390 h 6858000"/>
              <a:gd name="connsiteX16305" fmla="*/ 1407103 w 12192000"/>
              <a:gd name="connsiteY16305" fmla="*/ 3319986 h 6858000"/>
              <a:gd name="connsiteX16306" fmla="*/ 1380527 w 12192000"/>
              <a:gd name="connsiteY16306" fmla="*/ 3310677 h 6858000"/>
              <a:gd name="connsiteX16307" fmla="*/ 1373882 w 12192000"/>
              <a:gd name="connsiteY16307" fmla="*/ 3302988 h 6858000"/>
              <a:gd name="connsiteX16308" fmla="*/ 1366500 w 12192000"/>
              <a:gd name="connsiteY16308" fmla="*/ 3302583 h 6858000"/>
              <a:gd name="connsiteX16309" fmla="*/ 1360594 w 12192000"/>
              <a:gd name="connsiteY16309" fmla="*/ 3293275 h 6858000"/>
              <a:gd name="connsiteX16310" fmla="*/ 1352473 w 12192000"/>
              <a:gd name="connsiteY16310" fmla="*/ 3283966 h 6858000"/>
              <a:gd name="connsiteX16311" fmla="*/ 1344353 w 12192000"/>
              <a:gd name="connsiteY16311" fmla="*/ 3275467 h 6858000"/>
              <a:gd name="connsiteX16312" fmla="*/ 1330326 w 12192000"/>
              <a:gd name="connsiteY16312" fmla="*/ 3265349 h 6858000"/>
              <a:gd name="connsiteX16313" fmla="*/ 1328850 w 12192000"/>
              <a:gd name="connsiteY16313" fmla="*/ 3260088 h 6858000"/>
              <a:gd name="connsiteX16314" fmla="*/ 1318514 w 12192000"/>
              <a:gd name="connsiteY16314" fmla="*/ 3257255 h 6858000"/>
              <a:gd name="connsiteX16315" fmla="*/ 1283817 w 12192000"/>
              <a:gd name="connsiteY16315" fmla="*/ 3230544 h 6858000"/>
              <a:gd name="connsiteX16316" fmla="*/ 1279387 w 12192000"/>
              <a:gd name="connsiteY16316" fmla="*/ 3225283 h 6858000"/>
              <a:gd name="connsiteX16317" fmla="*/ 1279387 w 12192000"/>
              <a:gd name="connsiteY16317" fmla="*/ 3221235 h 6858000"/>
              <a:gd name="connsiteX16318" fmla="*/ 1271266 w 12192000"/>
              <a:gd name="connsiteY16318" fmla="*/ 3211522 h 6858000"/>
              <a:gd name="connsiteX16319" fmla="*/ 1262407 w 12192000"/>
              <a:gd name="connsiteY16319" fmla="*/ 3204642 h 6858000"/>
              <a:gd name="connsiteX16320" fmla="*/ 1252810 w 12192000"/>
              <a:gd name="connsiteY16320" fmla="*/ 3202619 h 6858000"/>
              <a:gd name="connsiteX16321" fmla="*/ 1250596 w 12192000"/>
              <a:gd name="connsiteY16321" fmla="*/ 3201000 h 6858000"/>
              <a:gd name="connsiteX16322" fmla="*/ 1246905 w 12192000"/>
              <a:gd name="connsiteY16322" fmla="*/ 3201404 h 6858000"/>
              <a:gd name="connsiteX16323" fmla="*/ 1247643 w 12192000"/>
              <a:gd name="connsiteY16323" fmla="*/ 3204237 h 6858000"/>
              <a:gd name="connsiteX16324" fmla="*/ 1263884 w 12192000"/>
              <a:gd name="connsiteY16324" fmla="*/ 3210713 h 6858000"/>
              <a:gd name="connsiteX16325" fmla="*/ 1275696 w 12192000"/>
              <a:gd name="connsiteY16325" fmla="*/ 3221235 h 6858000"/>
              <a:gd name="connsiteX16326" fmla="*/ 1275696 w 12192000"/>
              <a:gd name="connsiteY16326" fmla="*/ 3224068 h 6858000"/>
              <a:gd name="connsiteX16327" fmla="*/ 1269052 w 12192000"/>
              <a:gd name="connsiteY16327" fmla="*/ 3218402 h 6858000"/>
              <a:gd name="connsiteX16328" fmla="*/ 1253548 w 12192000"/>
              <a:gd name="connsiteY16328" fmla="*/ 3209499 h 6858000"/>
              <a:gd name="connsiteX16329" fmla="*/ 1244690 w 12192000"/>
              <a:gd name="connsiteY16329" fmla="*/ 3206261 h 6858000"/>
              <a:gd name="connsiteX16330" fmla="*/ 1237307 w 12192000"/>
              <a:gd name="connsiteY16330" fmla="*/ 3206666 h 6858000"/>
              <a:gd name="connsiteX16331" fmla="*/ 1233616 w 12192000"/>
              <a:gd name="connsiteY16331" fmla="*/ 3205047 h 6858000"/>
              <a:gd name="connsiteX16332" fmla="*/ 1235831 w 12192000"/>
              <a:gd name="connsiteY16332" fmla="*/ 3203023 h 6858000"/>
              <a:gd name="connsiteX16333" fmla="*/ 1240999 w 12192000"/>
              <a:gd name="connsiteY16333" fmla="*/ 3202619 h 6858000"/>
              <a:gd name="connsiteX16334" fmla="*/ 1240999 w 12192000"/>
              <a:gd name="connsiteY16334" fmla="*/ 3198571 h 6858000"/>
              <a:gd name="connsiteX16335" fmla="*/ 1234354 w 12192000"/>
              <a:gd name="connsiteY16335" fmla="*/ 3198571 h 6858000"/>
              <a:gd name="connsiteX16336" fmla="*/ 1228448 w 12192000"/>
              <a:gd name="connsiteY16336" fmla="*/ 3201809 h 6858000"/>
              <a:gd name="connsiteX16337" fmla="*/ 1228448 w 12192000"/>
              <a:gd name="connsiteY16337" fmla="*/ 3196953 h 6858000"/>
              <a:gd name="connsiteX16338" fmla="*/ 1224757 w 12192000"/>
              <a:gd name="connsiteY16338" fmla="*/ 3195334 h 6858000"/>
              <a:gd name="connsiteX16339" fmla="*/ 1213684 w 12192000"/>
              <a:gd name="connsiteY16339" fmla="*/ 3201000 h 6858000"/>
              <a:gd name="connsiteX16340" fmla="*/ 1213684 w 12192000"/>
              <a:gd name="connsiteY16340" fmla="*/ 3205452 h 6858000"/>
              <a:gd name="connsiteX16341" fmla="*/ 1221804 w 12192000"/>
              <a:gd name="connsiteY16341" fmla="*/ 3205452 h 6858000"/>
              <a:gd name="connsiteX16342" fmla="*/ 1231401 w 12192000"/>
              <a:gd name="connsiteY16342" fmla="*/ 3206666 h 6858000"/>
              <a:gd name="connsiteX16343" fmla="*/ 1231401 w 12192000"/>
              <a:gd name="connsiteY16343" fmla="*/ 3209499 h 6858000"/>
              <a:gd name="connsiteX16344" fmla="*/ 1226233 w 12192000"/>
              <a:gd name="connsiteY16344" fmla="*/ 3208689 h 6858000"/>
              <a:gd name="connsiteX16345" fmla="*/ 1213684 w 12192000"/>
              <a:gd name="connsiteY16345" fmla="*/ 3209903 h 6858000"/>
              <a:gd name="connsiteX16346" fmla="*/ 1204086 w 12192000"/>
              <a:gd name="connsiteY16346" fmla="*/ 3211522 h 6858000"/>
              <a:gd name="connsiteX16347" fmla="*/ 1190060 w 12192000"/>
              <a:gd name="connsiteY16347" fmla="*/ 3219617 h 6858000"/>
              <a:gd name="connsiteX16348" fmla="*/ 1179724 w 12192000"/>
              <a:gd name="connsiteY16348" fmla="*/ 3220426 h 6858000"/>
              <a:gd name="connsiteX16349" fmla="*/ 1153886 w 12192000"/>
              <a:gd name="connsiteY16349" fmla="*/ 3230139 h 6858000"/>
              <a:gd name="connsiteX16350" fmla="*/ 1143550 w 12192000"/>
              <a:gd name="connsiteY16350" fmla="*/ 3230949 h 6858000"/>
              <a:gd name="connsiteX16351" fmla="*/ 1119188 w 12192000"/>
              <a:gd name="connsiteY16351" fmla="*/ 3222450 h 6858000"/>
              <a:gd name="connsiteX16352" fmla="*/ 1105900 w 12192000"/>
              <a:gd name="connsiteY16352" fmla="*/ 3215974 h 6858000"/>
              <a:gd name="connsiteX16353" fmla="*/ 1088920 w 12192000"/>
              <a:gd name="connsiteY16353" fmla="*/ 3215974 h 6858000"/>
              <a:gd name="connsiteX16354" fmla="*/ 1070464 w 12192000"/>
              <a:gd name="connsiteY16354" fmla="*/ 3209499 h 6858000"/>
              <a:gd name="connsiteX16355" fmla="*/ 1060867 w 12192000"/>
              <a:gd name="connsiteY16355" fmla="*/ 3204237 h 6858000"/>
              <a:gd name="connsiteX16356" fmla="*/ 1057176 w 12192000"/>
              <a:gd name="connsiteY16356" fmla="*/ 3205047 h 6858000"/>
              <a:gd name="connsiteX16357" fmla="*/ 1049055 w 12192000"/>
              <a:gd name="connsiteY16357" fmla="*/ 3204642 h 6858000"/>
              <a:gd name="connsiteX16358" fmla="*/ 1036505 w 12192000"/>
              <a:gd name="connsiteY16358" fmla="*/ 3198976 h 6858000"/>
              <a:gd name="connsiteX16359" fmla="*/ 1029861 w 12192000"/>
              <a:gd name="connsiteY16359" fmla="*/ 3188858 h 6858000"/>
              <a:gd name="connsiteX16360" fmla="*/ 1026908 w 12192000"/>
              <a:gd name="connsiteY16360" fmla="*/ 3186835 h 6858000"/>
              <a:gd name="connsiteX16361" fmla="*/ 1019525 w 12192000"/>
              <a:gd name="connsiteY16361" fmla="*/ 3189668 h 6858000"/>
              <a:gd name="connsiteX16362" fmla="*/ 1006237 w 12192000"/>
              <a:gd name="connsiteY16362" fmla="*/ 3184002 h 6858000"/>
              <a:gd name="connsiteX16363" fmla="*/ 992210 w 12192000"/>
              <a:gd name="connsiteY16363" fmla="*/ 3182788 h 6858000"/>
              <a:gd name="connsiteX16364" fmla="*/ 986304 w 12192000"/>
              <a:gd name="connsiteY16364" fmla="*/ 3173479 h 6858000"/>
              <a:gd name="connsiteX16365" fmla="*/ 974493 w 12192000"/>
              <a:gd name="connsiteY16365" fmla="*/ 3168218 h 6858000"/>
              <a:gd name="connsiteX16366" fmla="*/ 950131 w 12192000"/>
              <a:gd name="connsiteY16366" fmla="*/ 3164575 h 6858000"/>
              <a:gd name="connsiteX16367" fmla="*/ 927983 w 12192000"/>
              <a:gd name="connsiteY16367" fmla="*/ 3156886 h 6858000"/>
              <a:gd name="connsiteX16368" fmla="*/ 913957 w 12192000"/>
              <a:gd name="connsiteY16368" fmla="*/ 3143126 h 6858000"/>
              <a:gd name="connsiteX16369" fmla="*/ 907312 w 12192000"/>
              <a:gd name="connsiteY16369" fmla="*/ 3142316 h 6858000"/>
              <a:gd name="connsiteX16370" fmla="*/ 882950 w 12192000"/>
              <a:gd name="connsiteY16370" fmla="*/ 3120462 h 6858000"/>
              <a:gd name="connsiteX16371" fmla="*/ 878521 w 12192000"/>
              <a:gd name="connsiteY16371" fmla="*/ 3115200 h 6858000"/>
              <a:gd name="connsiteX16372" fmla="*/ 873353 w 12192000"/>
              <a:gd name="connsiteY16372" fmla="*/ 3115200 h 6858000"/>
              <a:gd name="connsiteX16373" fmla="*/ 870400 w 12192000"/>
              <a:gd name="connsiteY16373" fmla="*/ 3118843 h 6858000"/>
              <a:gd name="connsiteX16374" fmla="*/ 863018 w 12192000"/>
              <a:gd name="connsiteY16374" fmla="*/ 3118438 h 6858000"/>
              <a:gd name="connsiteX16375" fmla="*/ 843823 w 12192000"/>
              <a:gd name="connsiteY16375" fmla="*/ 3111558 h 6858000"/>
              <a:gd name="connsiteX16376" fmla="*/ 837179 w 12192000"/>
              <a:gd name="connsiteY16376" fmla="*/ 3111153 h 6858000"/>
              <a:gd name="connsiteX16377" fmla="*/ 827582 w 12192000"/>
              <a:gd name="connsiteY16377" fmla="*/ 3107106 h 6858000"/>
              <a:gd name="connsiteX16378" fmla="*/ 823153 w 12192000"/>
              <a:gd name="connsiteY16378" fmla="*/ 3108725 h 6858000"/>
              <a:gd name="connsiteX16379" fmla="*/ 813555 w 12192000"/>
              <a:gd name="connsiteY16379" fmla="*/ 3105082 h 6858000"/>
              <a:gd name="connsiteX16380" fmla="*/ 806173 w 12192000"/>
              <a:gd name="connsiteY16380" fmla="*/ 3094964 h 6858000"/>
              <a:gd name="connsiteX16381" fmla="*/ 797314 w 12192000"/>
              <a:gd name="connsiteY16381" fmla="*/ 3082418 h 6858000"/>
              <a:gd name="connsiteX16382" fmla="*/ 785502 w 12192000"/>
              <a:gd name="connsiteY16382" fmla="*/ 3071491 h 6858000"/>
              <a:gd name="connsiteX16383" fmla="*/ 772952 w 12192000"/>
              <a:gd name="connsiteY16383" fmla="*/ 3067444 h 6858000"/>
              <a:gd name="connsiteX16384" fmla="*/ 772952 w 12192000"/>
              <a:gd name="connsiteY16384" fmla="*/ 3063397 h 6858000"/>
              <a:gd name="connsiteX16385" fmla="*/ 777381 w 12192000"/>
              <a:gd name="connsiteY16385" fmla="*/ 3057731 h 6858000"/>
              <a:gd name="connsiteX16386" fmla="*/ 771476 w 12192000"/>
              <a:gd name="connsiteY16386" fmla="*/ 3056517 h 6858000"/>
              <a:gd name="connsiteX16387" fmla="*/ 760402 w 12192000"/>
              <a:gd name="connsiteY16387" fmla="*/ 3058540 h 6858000"/>
              <a:gd name="connsiteX16388" fmla="*/ 744899 w 12192000"/>
              <a:gd name="connsiteY16388" fmla="*/ 3054898 h 6858000"/>
              <a:gd name="connsiteX16389" fmla="*/ 741946 w 12192000"/>
              <a:gd name="connsiteY16389" fmla="*/ 3049636 h 6858000"/>
              <a:gd name="connsiteX16390" fmla="*/ 734563 w 12192000"/>
              <a:gd name="connsiteY16390" fmla="*/ 3049636 h 6858000"/>
              <a:gd name="connsiteX16391" fmla="*/ 730134 w 12192000"/>
              <a:gd name="connsiteY16391" fmla="*/ 3045994 h 6858000"/>
              <a:gd name="connsiteX16392" fmla="*/ 726443 w 12192000"/>
              <a:gd name="connsiteY16392" fmla="*/ 3035067 h 6858000"/>
              <a:gd name="connsiteX16393" fmla="*/ 716845 w 12192000"/>
              <a:gd name="connsiteY16393" fmla="*/ 3023735 h 6858000"/>
              <a:gd name="connsiteX16394" fmla="*/ 716845 w 12192000"/>
              <a:gd name="connsiteY16394" fmla="*/ 3016855 h 6858000"/>
              <a:gd name="connsiteX16395" fmla="*/ 710201 w 12192000"/>
              <a:gd name="connsiteY16395" fmla="*/ 3011189 h 6858000"/>
              <a:gd name="connsiteX16396" fmla="*/ 703557 w 12192000"/>
              <a:gd name="connsiteY16396" fmla="*/ 2995000 h 6858000"/>
              <a:gd name="connsiteX16397" fmla="*/ 703557 w 12192000"/>
              <a:gd name="connsiteY16397" fmla="*/ 2990548 h 6858000"/>
              <a:gd name="connsiteX16398" fmla="*/ 709463 w 12192000"/>
              <a:gd name="connsiteY16398" fmla="*/ 2987310 h 6858000"/>
              <a:gd name="connsiteX16399" fmla="*/ 721275 w 12192000"/>
              <a:gd name="connsiteY16399" fmla="*/ 2987310 h 6858000"/>
              <a:gd name="connsiteX16400" fmla="*/ 725704 w 12192000"/>
              <a:gd name="connsiteY16400" fmla="*/ 2982859 h 6858000"/>
              <a:gd name="connsiteX16401" fmla="*/ 719798 w 12192000"/>
              <a:gd name="connsiteY16401" fmla="*/ 2978002 h 6858000"/>
              <a:gd name="connsiteX16402" fmla="*/ 714630 w 12192000"/>
              <a:gd name="connsiteY16402" fmla="*/ 2977193 h 6858000"/>
              <a:gd name="connsiteX16403" fmla="*/ 716107 w 12192000"/>
              <a:gd name="connsiteY16403" fmla="*/ 2971931 h 6858000"/>
              <a:gd name="connsiteX16404" fmla="*/ 727919 w 12192000"/>
              <a:gd name="connsiteY16404" fmla="*/ 2962623 h 6858000"/>
              <a:gd name="connsiteX16405" fmla="*/ 733087 w 12192000"/>
              <a:gd name="connsiteY16405" fmla="*/ 2954529 h 6858000"/>
              <a:gd name="connsiteX16406" fmla="*/ 732348 w 12192000"/>
              <a:gd name="connsiteY16406" fmla="*/ 2944006 h 6858000"/>
              <a:gd name="connsiteX16407" fmla="*/ 722013 w 12192000"/>
              <a:gd name="connsiteY16407" fmla="*/ 2918914 h 6858000"/>
              <a:gd name="connsiteX16408" fmla="*/ 716107 w 12192000"/>
              <a:gd name="connsiteY16408" fmla="*/ 2905963 h 6858000"/>
              <a:gd name="connsiteX16409" fmla="*/ 712416 w 12192000"/>
              <a:gd name="connsiteY16409" fmla="*/ 2899487 h 6858000"/>
              <a:gd name="connsiteX16410" fmla="*/ 716107 w 12192000"/>
              <a:gd name="connsiteY16410" fmla="*/ 2890988 h 6858000"/>
              <a:gd name="connsiteX16411" fmla="*/ 714630 w 12192000"/>
              <a:gd name="connsiteY16411" fmla="*/ 2882085 h 6858000"/>
              <a:gd name="connsiteX16412" fmla="*/ 696174 w 12192000"/>
              <a:gd name="connsiteY16412" fmla="*/ 2860635 h 6858000"/>
              <a:gd name="connsiteX16413" fmla="*/ 695436 w 12192000"/>
              <a:gd name="connsiteY16413" fmla="*/ 2851326 h 6858000"/>
              <a:gd name="connsiteX16414" fmla="*/ 679933 w 12192000"/>
              <a:gd name="connsiteY16414" fmla="*/ 2836352 h 6858000"/>
              <a:gd name="connsiteX16415" fmla="*/ 668859 w 12192000"/>
              <a:gd name="connsiteY16415" fmla="*/ 2817330 h 6858000"/>
              <a:gd name="connsiteX16416" fmla="*/ 653356 w 12192000"/>
              <a:gd name="connsiteY16416" fmla="*/ 2799118 h 6858000"/>
              <a:gd name="connsiteX16417" fmla="*/ 640068 w 12192000"/>
              <a:gd name="connsiteY16417" fmla="*/ 2788596 h 6858000"/>
              <a:gd name="connsiteX16418" fmla="*/ 635638 w 12192000"/>
              <a:gd name="connsiteY16418" fmla="*/ 2785763 h 6858000"/>
              <a:gd name="connsiteX16419" fmla="*/ 634900 w 12192000"/>
              <a:gd name="connsiteY16419" fmla="*/ 2780097 h 6858000"/>
              <a:gd name="connsiteX16420" fmla="*/ 620135 w 12192000"/>
              <a:gd name="connsiteY16420" fmla="*/ 2774431 h 6858000"/>
              <a:gd name="connsiteX16421" fmla="*/ 612015 w 12192000"/>
              <a:gd name="connsiteY16421" fmla="*/ 2769979 h 6858000"/>
              <a:gd name="connsiteX16422" fmla="*/ 611277 w 12192000"/>
              <a:gd name="connsiteY16422" fmla="*/ 2766741 h 6858000"/>
              <a:gd name="connsiteX16423" fmla="*/ 617182 w 12192000"/>
              <a:gd name="connsiteY16423" fmla="*/ 2764313 h 6858000"/>
              <a:gd name="connsiteX16424" fmla="*/ 620874 w 12192000"/>
              <a:gd name="connsiteY16424" fmla="*/ 2756218 h 6858000"/>
              <a:gd name="connsiteX16425" fmla="*/ 617182 w 12192000"/>
              <a:gd name="connsiteY16425" fmla="*/ 2750957 h 6858000"/>
              <a:gd name="connsiteX16426" fmla="*/ 613491 w 12192000"/>
              <a:gd name="connsiteY16426" fmla="*/ 2742053 h 6858000"/>
              <a:gd name="connsiteX16427" fmla="*/ 611277 w 12192000"/>
              <a:gd name="connsiteY16427" fmla="*/ 2736792 h 6858000"/>
              <a:gd name="connsiteX16428" fmla="*/ 605371 w 12192000"/>
              <a:gd name="connsiteY16428" fmla="*/ 2736792 h 6858000"/>
              <a:gd name="connsiteX16429" fmla="*/ 593559 w 12192000"/>
              <a:gd name="connsiteY16429" fmla="*/ 2734364 h 6858000"/>
              <a:gd name="connsiteX16430" fmla="*/ 573626 w 12192000"/>
              <a:gd name="connsiteY16430" fmla="*/ 2719794 h 6858000"/>
              <a:gd name="connsiteX16431" fmla="*/ 567720 w 12192000"/>
              <a:gd name="connsiteY16431" fmla="*/ 2715342 h 6858000"/>
              <a:gd name="connsiteX16432" fmla="*/ 558861 w 12192000"/>
              <a:gd name="connsiteY16432" fmla="*/ 2714533 h 6858000"/>
              <a:gd name="connsiteX16433" fmla="*/ 550741 w 12192000"/>
              <a:gd name="connsiteY16433" fmla="*/ 2709272 h 6858000"/>
              <a:gd name="connsiteX16434" fmla="*/ 549264 w 12192000"/>
              <a:gd name="connsiteY16434" fmla="*/ 2699963 h 6858000"/>
              <a:gd name="connsiteX16435" fmla="*/ 554432 w 12192000"/>
              <a:gd name="connsiteY16435" fmla="*/ 2687012 h 6858000"/>
              <a:gd name="connsiteX16436" fmla="*/ 563291 w 12192000"/>
              <a:gd name="connsiteY16436" fmla="*/ 2678513 h 6858000"/>
              <a:gd name="connsiteX16437" fmla="*/ 569197 w 12192000"/>
              <a:gd name="connsiteY16437" fmla="*/ 2676490 h 6858000"/>
              <a:gd name="connsiteX16438" fmla="*/ 574364 w 12192000"/>
              <a:gd name="connsiteY16438" fmla="*/ 2681346 h 6858000"/>
              <a:gd name="connsiteX16439" fmla="*/ 578794 w 12192000"/>
              <a:gd name="connsiteY16439" fmla="*/ 2677299 h 6858000"/>
              <a:gd name="connsiteX16440" fmla="*/ 577317 w 12192000"/>
              <a:gd name="connsiteY16440" fmla="*/ 2671228 h 6858000"/>
              <a:gd name="connsiteX16441" fmla="*/ 574364 w 12192000"/>
              <a:gd name="connsiteY16441" fmla="*/ 2668395 h 6858000"/>
              <a:gd name="connsiteX16442" fmla="*/ 571411 w 12192000"/>
              <a:gd name="connsiteY16442" fmla="*/ 2671228 h 6858000"/>
              <a:gd name="connsiteX16443" fmla="*/ 564767 w 12192000"/>
              <a:gd name="connsiteY16443" fmla="*/ 2667991 h 6858000"/>
              <a:gd name="connsiteX16444" fmla="*/ 563291 w 12192000"/>
              <a:gd name="connsiteY16444" fmla="*/ 2661111 h 6858000"/>
              <a:gd name="connsiteX16445" fmla="*/ 554432 w 12192000"/>
              <a:gd name="connsiteY16445" fmla="*/ 2650993 h 6858000"/>
              <a:gd name="connsiteX16446" fmla="*/ 546311 w 12192000"/>
              <a:gd name="connsiteY16446" fmla="*/ 2652207 h 6858000"/>
              <a:gd name="connsiteX16447" fmla="*/ 538190 w 12192000"/>
              <a:gd name="connsiteY16447" fmla="*/ 2650183 h 6858000"/>
              <a:gd name="connsiteX16448" fmla="*/ 533761 w 12192000"/>
              <a:gd name="connsiteY16448" fmla="*/ 2642494 h 6858000"/>
              <a:gd name="connsiteX16449" fmla="*/ 535976 w 12192000"/>
              <a:gd name="connsiteY16449" fmla="*/ 2633995 h 6858000"/>
              <a:gd name="connsiteX16450" fmla="*/ 529331 w 12192000"/>
              <a:gd name="connsiteY16450" fmla="*/ 2632376 h 6858000"/>
              <a:gd name="connsiteX16451" fmla="*/ 523426 w 12192000"/>
              <a:gd name="connsiteY16451" fmla="*/ 2632780 h 6858000"/>
              <a:gd name="connsiteX16452" fmla="*/ 506446 w 12192000"/>
              <a:gd name="connsiteY16452" fmla="*/ 2618615 h 6858000"/>
              <a:gd name="connsiteX16453" fmla="*/ 504231 w 12192000"/>
              <a:gd name="connsiteY16453" fmla="*/ 2606069 h 6858000"/>
              <a:gd name="connsiteX16454" fmla="*/ 508661 w 12192000"/>
              <a:gd name="connsiteY16454" fmla="*/ 2600403 h 6858000"/>
              <a:gd name="connsiteX16455" fmla="*/ 508661 w 12192000"/>
              <a:gd name="connsiteY16455" fmla="*/ 2589881 h 6858000"/>
              <a:gd name="connsiteX16456" fmla="*/ 503493 w 12192000"/>
              <a:gd name="connsiteY16456" fmla="*/ 2585834 h 6858000"/>
              <a:gd name="connsiteX16457" fmla="*/ 496849 w 12192000"/>
              <a:gd name="connsiteY16457" fmla="*/ 2588262 h 6858000"/>
              <a:gd name="connsiteX16458" fmla="*/ 493157 w 12192000"/>
              <a:gd name="connsiteY16458" fmla="*/ 2585834 h 6858000"/>
              <a:gd name="connsiteX16459" fmla="*/ 486513 w 12192000"/>
              <a:gd name="connsiteY16459" fmla="*/ 2585429 h 6858000"/>
              <a:gd name="connsiteX16460" fmla="*/ 484298 w 12192000"/>
              <a:gd name="connsiteY16460" fmla="*/ 2581382 h 6858000"/>
              <a:gd name="connsiteX16461" fmla="*/ 478393 w 12192000"/>
              <a:gd name="connsiteY16461" fmla="*/ 2576120 h 6858000"/>
              <a:gd name="connsiteX16462" fmla="*/ 475440 w 12192000"/>
              <a:gd name="connsiteY16462" fmla="*/ 2568431 h 6858000"/>
              <a:gd name="connsiteX16463" fmla="*/ 469534 w 12192000"/>
              <a:gd name="connsiteY16463" fmla="*/ 2557504 h 6858000"/>
              <a:gd name="connsiteX16464" fmla="*/ 463628 w 12192000"/>
              <a:gd name="connsiteY16464" fmla="*/ 2555885 h 6858000"/>
              <a:gd name="connsiteX16465" fmla="*/ 459198 w 12192000"/>
              <a:gd name="connsiteY16465" fmla="*/ 2551838 h 6858000"/>
              <a:gd name="connsiteX16466" fmla="*/ 458460 w 12192000"/>
              <a:gd name="connsiteY16466" fmla="*/ 2541315 h 6858000"/>
              <a:gd name="connsiteX16467" fmla="*/ 455507 w 12192000"/>
              <a:gd name="connsiteY16467" fmla="*/ 2534030 h 6858000"/>
              <a:gd name="connsiteX16468" fmla="*/ 448863 w 12192000"/>
              <a:gd name="connsiteY16468" fmla="*/ 2531197 h 6858000"/>
              <a:gd name="connsiteX16469" fmla="*/ 442957 w 12192000"/>
              <a:gd name="connsiteY16469" fmla="*/ 2516223 h 6858000"/>
              <a:gd name="connsiteX16470" fmla="*/ 439266 w 12192000"/>
              <a:gd name="connsiteY16470" fmla="*/ 2511366 h 6858000"/>
              <a:gd name="connsiteX16471" fmla="*/ 435575 w 12192000"/>
              <a:gd name="connsiteY16471" fmla="*/ 2511366 h 6858000"/>
              <a:gd name="connsiteX16472" fmla="*/ 432621 w 12192000"/>
              <a:gd name="connsiteY16472" fmla="*/ 2504891 h 6858000"/>
              <a:gd name="connsiteX16473" fmla="*/ 435575 w 12192000"/>
              <a:gd name="connsiteY16473" fmla="*/ 2500844 h 6858000"/>
              <a:gd name="connsiteX16474" fmla="*/ 436313 w 12192000"/>
              <a:gd name="connsiteY16474" fmla="*/ 2495987 h 6858000"/>
              <a:gd name="connsiteX16475" fmla="*/ 423762 w 12192000"/>
              <a:gd name="connsiteY16475" fmla="*/ 2480203 h 6858000"/>
              <a:gd name="connsiteX16476" fmla="*/ 420071 w 12192000"/>
              <a:gd name="connsiteY16476" fmla="*/ 2472109 h 6858000"/>
              <a:gd name="connsiteX16477" fmla="*/ 422286 w 12192000"/>
              <a:gd name="connsiteY16477" fmla="*/ 2466443 h 6858000"/>
              <a:gd name="connsiteX16478" fmla="*/ 420810 w 12192000"/>
              <a:gd name="connsiteY16478" fmla="*/ 2455516 h 6858000"/>
              <a:gd name="connsiteX16479" fmla="*/ 416380 w 12192000"/>
              <a:gd name="connsiteY16479" fmla="*/ 2448231 h 6858000"/>
              <a:gd name="connsiteX16480" fmla="*/ 414165 w 12192000"/>
              <a:gd name="connsiteY16480" fmla="*/ 2432042 h 6858000"/>
              <a:gd name="connsiteX16481" fmla="*/ 408998 w 12192000"/>
              <a:gd name="connsiteY16481" fmla="*/ 2421115 h 6858000"/>
              <a:gd name="connsiteX16482" fmla="*/ 408259 w 12192000"/>
              <a:gd name="connsiteY16482" fmla="*/ 2413425 h 6858000"/>
              <a:gd name="connsiteX16483" fmla="*/ 414904 w 12192000"/>
              <a:gd name="connsiteY16483" fmla="*/ 2406140 h 6858000"/>
              <a:gd name="connsiteX16484" fmla="*/ 414904 w 12192000"/>
              <a:gd name="connsiteY16484" fmla="*/ 2401284 h 6858000"/>
              <a:gd name="connsiteX16485" fmla="*/ 404568 w 12192000"/>
              <a:gd name="connsiteY16485" fmla="*/ 2396022 h 6858000"/>
              <a:gd name="connsiteX16486" fmla="*/ 394971 w 12192000"/>
              <a:gd name="connsiteY16486" fmla="*/ 2395618 h 6858000"/>
              <a:gd name="connsiteX16487" fmla="*/ 392018 w 12192000"/>
              <a:gd name="connsiteY16487" fmla="*/ 2390356 h 6858000"/>
              <a:gd name="connsiteX16488" fmla="*/ 383897 w 12192000"/>
              <a:gd name="connsiteY16488" fmla="*/ 2383072 h 6858000"/>
              <a:gd name="connsiteX16489" fmla="*/ 379468 w 12192000"/>
              <a:gd name="connsiteY16489" fmla="*/ 2386714 h 6858000"/>
              <a:gd name="connsiteX16490" fmla="*/ 371347 w 12192000"/>
              <a:gd name="connsiteY16490" fmla="*/ 2387928 h 6858000"/>
              <a:gd name="connsiteX16491" fmla="*/ 365441 w 12192000"/>
              <a:gd name="connsiteY16491" fmla="*/ 2383072 h 6858000"/>
              <a:gd name="connsiteX16492" fmla="*/ 356582 w 12192000"/>
              <a:gd name="connsiteY16492" fmla="*/ 2370121 h 6858000"/>
              <a:gd name="connsiteX16493" fmla="*/ 343294 w 12192000"/>
              <a:gd name="connsiteY16493" fmla="*/ 2364455 h 6858000"/>
              <a:gd name="connsiteX16494" fmla="*/ 336650 w 12192000"/>
              <a:gd name="connsiteY16494" fmla="*/ 2353932 h 6858000"/>
              <a:gd name="connsiteX16495" fmla="*/ 340341 w 12192000"/>
              <a:gd name="connsiteY16495" fmla="*/ 2364455 h 6858000"/>
              <a:gd name="connsiteX16496" fmla="*/ 341817 w 12192000"/>
              <a:gd name="connsiteY16496" fmla="*/ 2373358 h 6858000"/>
              <a:gd name="connsiteX16497" fmla="*/ 337388 w 12192000"/>
              <a:gd name="connsiteY16497" fmla="*/ 2389142 h 6858000"/>
              <a:gd name="connsiteX16498" fmla="*/ 332958 w 12192000"/>
              <a:gd name="connsiteY16498" fmla="*/ 2399260 h 6858000"/>
              <a:gd name="connsiteX16499" fmla="*/ 335911 w 12192000"/>
              <a:gd name="connsiteY16499" fmla="*/ 2419091 h 6858000"/>
              <a:gd name="connsiteX16500" fmla="*/ 337388 w 12192000"/>
              <a:gd name="connsiteY16500" fmla="*/ 2451064 h 6858000"/>
              <a:gd name="connsiteX16501" fmla="*/ 332958 w 12192000"/>
              <a:gd name="connsiteY16501" fmla="*/ 2458753 h 6858000"/>
              <a:gd name="connsiteX16502" fmla="*/ 338126 w 12192000"/>
              <a:gd name="connsiteY16502" fmla="*/ 2464015 h 6858000"/>
              <a:gd name="connsiteX16503" fmla="*/ 344770 w 12192000"/>
              <a:gd name="connsiteY16503" fmla="*/ 2477370 h 6858000"/>
              <a:gd name="connsiteX16504" fmla="*/ 344770 w 12192000"/>
              <a:gd name="connsiteY16504" fmla="*/ 2486274 h 6858000"/>
              <a:gd name="connsiteX16505" fmla="*/ 349938 w 12192000"/>
              <a:gd name="connsiteY16505" fmla="*/ 2486679 h 6858000"/>
              <a:gd name="connsiteX16506" fmla="*/ 354368 w 12192000"/>
              <a:gd name="connsiteY16506" fmla="*/ 2493154 h 6858000"/>
              <a:gd name="connsiteX16507" fmla="*/ 368394 w 12192000"/>
              <a:gd name="connsiteY16507" fmla="*/ 2501653 h 6858000"/>
              <a:gd name="connsiteX16508" fmla="*/ 371347 w 12192000"/>
              <a:gd name="connsiteY16508" fmla="*/ 2513794 h 6858000"/>
              <a:gd name="connsiteX16509" fmla="*/ 369132 w 12192000"/>
              <a:gd name="connsiteY16509" fmla="*/ 2519865 h 6858000"/>
              <a:gd name="connsiteX16510" fmla="*/ 372085 w 12192000"/>
              <a:gd name="connsiteY16510" fmla="*/ 2528364 h 6858000"/>
              <a:gd name="connsiteX16511" fmla="*/ 380206 w 12192000"/>
              <a:gd name="connsiteY16511" fmla="*/ 2532007 h 6858000"/>
              <a:gd name="connsiteX16512" fmla="*/ 386850 w 12192000"/>
              <a:gd name="connsiteY16512" fmla="*/ 2538077 h 6858000"/>
              <a:gd name="connsiteX16513" fmla="*/ 387589 w 12192000"/>
              <a:gd name="connsiteY16513" fmla="*/ 2548195 h 6858000"/>
              <a:gd name="connsiteX16514" fmla="*/ 391280 w 12192000"/>
              <a:gd name="connsiteY16514" fmla="*/ 2551838 h 6858000"/>
              <a:gd name="connsiteX16515" fmla="*/ 397924 w 12192000"/>
              <a:gd name="connsiteY16515" fmla="*/ 2553456 h 6858000"/>
              <a:gd name="connsiteX16516" fmla="*/ 406045 w 12192000"/>
              <a:gd name="connsiteY16516" fmla="*/ 2565193 h 6858000"/>
              <a:gd name="connsiteX16517" fmla="*/ 405306 w 12192000"/>
              <a:gd name="connsiteY16517" fmla="*/ 2574906 h 6858000"/>
              <a:gd name="connsiteX16518" fmla="*/ 405306 w 12192000"/>
              <a:gd name="connsiteY16518" fmla="*/ 2585834 h 6858000"/>
              <a:gd name="connsiteX16519" fmla="*/ 414904 w 12192000"/>
              <a:gd name="connsiteY16519" fmla="*/ 2593928 h 6858000"/>
              <a:gd name="connsiteX16520" fmla="*/ 418595 w 12192000"/>
              <a:gd name="connsiteY16520" fmla="*/ 2595142 h 6858000"/>
              <a:gd name="connsiteX16521" fmla="*/ 426716 w 12192000"/>
              <a:gd name="connsiteY16521" fmla="*/ 2607283 h 6858000"/>
              <a:gd name="connsiteX16522" fmla="*/ 429669 w 12192000"/>
              <a:gd name="connsiteY16522" fmla="*/ 2625900 h 6858000"/>
              <a:gd name="connsiteX16523" fmla="*/ 434098 w 12192000"/>
              <a:gd name="connsiteY16523" fmla="*/ 2626305 h 6858000"/>
              <a:gd name="connsiteX16524" fmla="*/ 437051 w 12192000"/>
              <a:gd name="connsiteY16524" fmla="*/ 2630757 h 6858000"/>
              <a:gd name="connsiteX16525" fmla="*/ 434098 w 12192000"/>
              <a:gd name="connsiteY16525" fmla="*/ 2637637 h 6858000"/>
              <a:gd name="connsiteX16526" fmla="*/ 434836 w 12192000"/>
              <a:gd name="connsiteY16526" fmla="*/ 2643303 h 6858000"/>
              <a:gd name="connsiteX16527" fmla="*/ 443695 w 12192000"/>
              <a:gd name="connsiteY16527" fmla="*/ 2656254 h 6858000"/>
              <a:gd name="connsiteX16528" fmla="*/ 447386 w 12192000"/>
              <a:gd name="connsiteY16528" fmla="*/ 2653016 h 6858000"/>
              <a:gd name="connsiteX16529" fmla="*/ 446648 w 12192000"/>
              <a:gd name="connsiteY16529" fmla="*/ 2647755 h 6858000"/>
              <a:gd name="connsiteX16530" fmla="*/ 447386 w 12192000"/>
              <a:gd name="connsiteY16530" fmla="*/ 2644112 h 6858000"/>
              <a:gd name="connsiteX16531" fmla="*/ 451077 w 12192000"/>
              <a:gd name="connsiteY16531" fmla="*/ 2644922 h 6858000"/>
              <a:gd name="connsiteX16532" fmla="*/ 453292 w 12192000"/>
              <a:gd name="connsiteY16532" fmla="*/ 2650993 h 6858000"/>
              <a:gd name="connsiteX16533" fmla="*/ 459936 w 12192000"/>
              <a:gd name="connsiteY16533" fmla="*/ 2660301 h 6858000"/>
              <a:gd name="connsiteX16534" fmla="*/ 462890 w 12192000"/>
              <a:gd name="connsiteY16534" fmla="*/ 2677704 h 6858000"/>
              <a:gd name="connsiteX16535" fmla="*/ 460675 w 12192000"/>
              <a:gd name="connsiteY16535" fmla="*/ 2684179 h 6858000"/>
              <a:gd name="connsiteX16536" fmla="*/ 461413 w 12192000"/>
              <a:gd name="connsiteY16536" fmla="*/ 2695916 h 6858000"/>
              <a:gd name="connsiteX16537" fmla="*/ 464366 w 12192000"/>
              <a:gd name="connsiteY16537" fmla="*/ 2699963 h 6858000"/>
              <a:gd name="connsiteX16538" fmla="*/ 464366 w 12192000"/>
              <a:gd name="connsiteY16538" fmla="*/ 2708867 h 6858000"/>
              <a:gd name="connsiteX16539" fmla="*/ 470272 w 12192000"/>
              <a:gd name="connsiteY16539" fmla="*/ 2714938 h 6858000"/>
              <a:gd name="connsiteX16540" fmla="*/ 469534 w 12192000"/>
              <a:gd name="connsiteY16540" fmla="*/ 2721413 h 6858000"/>
              <a:gd name="connsiteX16541" fmla="*/ 474701 w 12192000"/>
              <a:gd name="connsiteY16541" fmla="*/ 2726674 h 6858000"/>
              <a:gd name="connsiteX16542" fmla="*/ 474701 w 12192000"/>
              <a:gd name="connsiteY16542" fmla="*/ 2732340 h 6858000"/>
              <a:gd name="connsiteX16543" fmla="*/ 472487 w 12192000"/>
              <a:gd name="connsiteY16543" fmla="*/ 2738816 h 6858000"/>
              <a:gd name="connsiteX16544" fmla="*/ 479869 w 12192000"/>
              <a:gd name="connsiteY16544" fmla="*/ 2748124 h 6858000"/>
              <a:gd name="connsiteX16545" fmla="*/ 480607 w 12192000"/>
              <a:gd name="connsiteY16545" fmla="*/ 2757837 h 6858000"/>
              <a:gd name="connsiteX16546" fmla="*/ 475440 w 12192000"/>
              <a:gd name="connsiteY16546" fmla="*/ 2767550 h 6858000"/>
              <a:gd name="connsiteX16547" fmla="*/ 476916 w 12192000"/>
              <a:gd name="connsiteY16547" fmla="*/ 2772812 h 6858000"/>
              <a:gd name="connsiteX16548" fmla="*/ 485037 w 12192000"/>
              <a:gd name="connsiteY16548" fmla="*/ 2782525 h 6858000"/>
              <a:gd name="connsiteX16549" fmla="*/ 492419 w 12192000"/>
              <a:gd name="connsiteY16549" fmla="*/ 2788191 h 6858000"/>
              <a:gd name="connsiteX16550" fmla="*/ 493896 w 12192000"/>
              <a:gd name="connsiteY16550" fmla="*/ 2793452 h 6858000"/>
              <a:gd name="connsiteX16551" fmla="*/ 498325 w 12192000"/>
              <a:gd name="connsiteY16551" fmla="*/ 2791833 h 6858000"/>
              <a:gd name="connsiteX16552" fmla="*/ 498325 w 12192000"/>
              <a:gd name="connsiteY16552" fmla="*/ 2785763 h 6858000"/>
              <a:gd name="connsiteX16553" fmla="*/ 501278 w 12192000"/>
              <a:gd name="connsiteY16553" fmla="*/ 2783334 h 6858000"/>
              <a:gd name="connsiteX16554" fmla="*/ 505708 w 12192000"/>
              <a:gd name="connsiteY16554" fmla="*/ 2785763 h 6858000"/>
              <a:gd name="connsiteX16555" fmla="*/ 510875 w 12192000"/>
              <a:gd name="connsiteY16555" fmla="*/ 2791833 h 6858000"/>
              <a:gd name="connsiteX16556" fmla="*/ 513828 w 12192000"/>
              <a:gd name="connsiteY16556" fmla="*/ 2797904 h 6858000"/>
              <a:gd name="connsiteX16557" fmla="*/ 521211 w 12192000"/>
              <a:gd name="connsiteY16557" fmla="*/ 2801951 h 6858000"/>
              <a:gd name="connsiteX16558" fmla="*/ 524164 w 12192000"/>
              <a:gd name="connsiteY16558" fmla="*/ 2810450 h 6858000"/>
              <a:gd name="connsiteX16559" fmla="*/ 529331 w 12192000"/>
              <a:gd name="connsiteY16559" fmla="*/ 2814497 h 6858000"/>
              <a:gd name="connsiteX16560" fmla="*/ 531546 w 12192000"/>
              <a:gd name="connsiteY16560" fmla="*/ 2822996 h 6858000"/>
              <a:gd name="connsiteX16561" fmla="*/ 538190 w 12192000"/>
              <a:gd name="connsiteY16561" fmla="*/ 2826639 h 6858000"/>
              <a:gd name="connsiteX16562" fmla="*/ 537452 w 12192000"/>
              <a:gd name="connsiteY16562" fmla="*/ 2838375 h 6858000"/>
              <a:gd name="connsiteX16563" fmla="*/ 528593 w 12192000"/>
              <a:gd name="connsiteY16563" fmla="*/ 2850922 h 6858000"/>
              <a:gd name="connsiteX16564" fmla="*/ 513090 w 12192000"/>
              <a:gd name="connsiteY16564" fmla="*/ 2856992 h 6858000"/>
              <a:gd name="connsiteX16565" fmla="*/ 507184 w 12192000"/>
              <a:gd name="connsiteY16565" fmla="*/ 2855373 h 6858000"/>
              <a:gd name="connsiteX16566" fmla="*/ 502755 w 12192000"/>
              <a:gd name="connsiteY16566" fmla="*/ 2845660 h 6858000"/>
              <a:gd name="connsiteX16567" fmla="*/ 502016 w 12192000"/>
              <a:gd name="connsiteY16567" fmla="*/ 2838780 h 6858000"/>
              <a:gd name="connsiteX16568" fmla="*/ 496110 w 12192000"/>
              <a:gd name="connsiteY16568" fmla="*/ 2834328 h 6858000"/>
              <a:gd name="connsiteX16569" fmla="*/ 495372 w 12192000"/>
              <a:gd name="connsiteY16569" fmla="*/ 2822187 h 6858000"/>
              <a:gd name="connsiteX16570" fmla="*/ 490943 w 12192000"/>
              <a:gd name="connsiteY16570" fmla="*/ 2816116 h 6858000"/>
              <a:gd name="connsiteX16571" fmla="*/ 479869 w 12192000"/>
              <a:gd name="connsiteY16571" fmla="*/ 2815307 h 6858000"/>
              <a:gd name="connsiteX16572" fmla="*/ 472487 w 12192000"/>
              <a:gd name="connsiteY16572" fmla="*/ 2807212 h 6858000"/>
              <a:gd name="connsiteX16573" fmla="*/ 468795 w 12192000"/>
              <a:gd name="connsiteY16573" fmla="*/ 2800737 h 6858000"/>
              <a:gd name="connsiteX16574" fmla="*/ 461413 w 12192000"/>
              <a:gd name="connsiteY16574" fmla="*/ 2797904 h 6858000"/>
              <a:gd name="connsiteX16575" fmla="*/ 440004 w 12192000"/>
              <a:gd name="connsiteY16575" fmla="*/ 2776454 h 6858000"/>
              <a:gd name="connsiteX16576" fmla="*/ 435575 w 12192000"/>
              <a:gd name="connsiteY16576" fmla="*/ 2767550 h 6858000"/>
              <a:gd name="connsiteX16577" fmla="*/ 425977 w 12192000"/>
              <a:gd name="connsiteY16577" fmla="*/ 2765527 h 6858000"/>
              <a:gd name="connsiteX16578" fmla="*/ 423762 w 12192000"/>
              <a:gd name="connsiteY16578" fmla="*/ 2759456 h 6858000"/>
              <a:gd name="connsiteX16579" fmla="*/ 419333 w 12192000"/>
              <a:gd name="connsiteY16579" fmla="*/ 2760266 h 6858000"/>
              <a:gd name="connsiteX16580" fmla="*/ 409736 w 12192000"/>
              <a:gd name="connsiteY16580" fmla="*/ 2752981 h 6858000"/>
              <a:gd name="connsiteX16581" fmla="*/ 408259 w 12192000"/>
              <a:gd name="connsiteY16581" fmla="*/ 2745696 h 6858000"/>
              <a:gd name="connsiteX16582" fmla="*/ 416380 w 12192000"/>
              <a:gd name="connsiteY16582" fmla="*/ 2732745 h 6858000"/>
              <a:gd name="connsiteX16583" fmla="*/ 419333 w 12192000"/>
              <a:gd name="connsiteY16583" fmla="*/ 2718175 h 6858000"/>
              <a:gd name="connsiteX16584" fmla="*/ 417857 w 12192000"/>
              <a:gd name="connsiteY16584" fmla="*/ 2699154 h 6858000"/>
              <a:gd name="connsiteX16585" fmla="*/ 411951 w 12192000"/>
              <a:gd name="connsiteY16585" fmla="*/ 2681346 h 6858000"/>
              <a:gd name="connsiteX16586" fmla="*/ 406783 w 12192000"/>
              <a:gd name="connsiteY16586" fmla="*/ 2674466 h 6858000"/>
              <a:gd name="connsiteX16587" fmla="*/ 401615 w 12192000"/>
              <a:gd name="connsiteY16587" fmla="*/ 2676085 h 6858000"/>
              <a:gd name="connsiteX16588" fmla="*/ 394971 w 12192000"/>
              <a:gd name="connsiteY16588" fmla="*/ 2672847 h 6858000"/>
              <a:gd name="connsiteX16589" fmla="*/ 377253 w 12192000"/>
              <a:gd name="connsiteY16589" fmla="*/ 2657468 h 6858000"/>
              <a:gd name="connsiteX16590" fmla="*/ 375039 w 12192000"/>
              <a:gd name="connsiteY16590" fmla="*/ 2643303 h 6858000"/>
              <a:gd name="connsiteX16591" fmla="*/ 377991 w 12192000"/>
              <a:gd name="connsiteY16591" fmla="*/ 2635613 h 6858000"/>
              <a:gd name="connsiteX16592" fmla="*/ 374300 w 12192000"/>
              <a:gd name="connsiteY16592" fmla="*/ 2634399 h 6858000"/>
              <a:gd name="connsiteX16593" fmla="*/ 365441 w 12192000"/>
              <a:gd name="connsiteY16593" fmla="*/ 2643708 h 6858000"/>
              <a:gd name="connsiteX16594" fmla="*/ 359535 w 12192000"/>
              <a:gd name="connsiteY16594" fmla="*/ 2644112 h 6858000"/>
              <a:gd name="connsiteX16595" fmla="*/ 352891 w 12192000"/>
              <a:gd name="connsiteY16595" fmla="*/ 2646945 h 6858000"/>
              <a:gd name="connsiteX16596" fmla="*/ 349200 w 12192000"/>
              <a:gd name="connsiteY16596" fmla="*/ 2640065 h 6858000"/>
              <a:gd name="connsiteX16597" fmla="*/ 350676 w 12192000"/>
              <a:gd name="connsiteY16597" fmla="*/ 2636828 h 6858000"/>
              <a:gd name="connsiteX16598" fmla="*/ 344032 w 12192000"/>
              <a:gd name="connsiteY16598" fmla="*/ 2634399 h 6858000"/>
              <a:gd name="connsiteX16599" fmla="*/ 337388 w 12192000"/>
              <a:gd name="connsiteY16599" fmla="*/ 2634804 h 6858000"/>
              <a:gd name="connsiteX16600" fmla="*/ 337388 w 12192000"/>
              <a:gd name="connsiteY16600" fmla="*/ 2630352 h 6858000"/>
              <a:gd name="connsiteX16601" fmla="*/ 326314 w 12192000"/>
              <a:gd name="connsiteY16601" fmla="*/ 2625091 h 6858000"/>
              <a:gd name="connsiteX16602" fmla="*/ 317455 w 12192000"/>
              <a:gd name="connsiteY16602" fmla="*/ 2622663 h 6858000"/>
              <a:gd name="connsiteX16603" fmla="*/ 312288 w 12192000"/>
              <a:gd name="connsiteY16603" fmla="*/ 2614164 h 6858000"/>
              <a:gd name="connsiteX16604" fmla="*/ 311550 w 12192000"/>
              <a:gd name="connsiteY16604" fmla="*/ 2605260 h 6858000"/>
              <a:gd name="connsiteX16605" fmla="*/ 302691 w 12192000"/>
              <a:gd name="connsiteY16605" fmla="*/ 2601617 h 6858000"/>
              <a:gd name="connsiteX16606" fmla="*/ 293093 w 12192000"/>
              <a:gd name="connsiteY16606" fmla="*/ 2589476 h 6858000"/>
              <a:gd name="connsiteX16607" fmla="*/ 295308 w 12192000"/>
              <a:gd name="connsiteY16607" fmla="*/ 2586643 h 6858000"/>
              <a:gd name="connsiteX16608" fmla="*/ 308596 w 12192000"/>
              <a:gd name="connsiteY16608" fmla="*/ 2585834 h 6858000"/>
              <a:gd name="connsiteX16609" fmla="*/ 315979 w 12192000"/>
              <a:gd name="connsiteY16609" fmla="*/ 2588262 h 6858000"/>
              <a:gd name="connsiteX16610" fmla="*/ 327791 w 12192000"/>
              <a:gd name="connsiteY16610" fmla="*/ 2590285 h 6858000"/>
              <a:gd name="connsiteX16611" fmla="*/ 335173 w 12192000"/>
              <a:gd name="connsiteY16611" fmla="*/ 2594333 h 6858000"/>
              <a:gd name="connsiteX16612" fmla="*/ 338126 w 12192000"/>
              <a:gd name="connsiteY16612" fmla="*/ 2589881 h 6858000"/>
              <a:gd name="connsiteX16613" fmla="*/ 339603 w 12192000"/>
              <a:gd name="connsiteY16613" fmla="*/ 2584215 h 6858000"/>
              <a:gd name="connsiteX16614" fmla="*/ 331482 w 12192000"/>
              <a:gd name="connsiteY16614" fmla="*/ 2583001 h 6858000"/>
              <a:gd name="connsiteX16615" fmla="*/ 330744 w 12192000"/>
              <a:gd name="connsiteY16615" fmla="*/ 2580572 h 6858000"/>
              <a:gd name="connsiteX16616" fmla="*/ 335911 w 12192000"/>
              <a:gd name="connsiteY16616" fmla="*/ 2575716 h 6858000"/>
              <a:gd name="connsiteX16617" fmla="*/ 341079 w 12192000"/>
              <a:gd name="connsiteY16617" fmla="*/ 2577739 h 6858000"/>
              <a:gd name="connsiteX16618" fmla="*/ 344032 w 12192000"/>
              <a:gd name="connsiteY16618" fmla="*/ 2570454 h 6858000"/>
              <a:gd name="connsiteX16619" fmla="*/ 340341 w 12192000"/>
              <a:gd name="connsiteY16619" fmla="*/ 2565193 h 6858000"/>
              <a:gd name="connsiteX16620" fmla="*/ 340341 w 12192000"/>
              <a:gd name="connsiteY16620" fmla="*/ 2560337 h 6858000"/>
              <a:gd name="connsiteX16621" fmla="*/ 346247 w 12192000"/>
              <a:gd name="connsiteY16621" fmla="*/ 2553456 h 6858000"/>
              <a:gd name="connsiteX16622" fmla="*/ 339603 w 12192000"/>
              <a:gd name="connsiteY16622" fmla="*/ 2543339 h 6858000"/>
              <a:gd name="connsiteX16623" fmla="*/ 335911 w 12192000"/>
              <a:gd name="connsiteY16623" fmla="*/ 2541720 h 6858000"/>
              <a:gd name="connsiteX16624" fmla="*/ 330744 w 12192000"/>
              <a:gd name="connsiteY16624" fmla="*/ 2527959 h 6858000"/>
              <a:gd name="connsiteX16625" fmla="*/ 318194 w 12192000"/>
              <a:gd name="connsiteY16625" fmla="*/ 2516627 h 6858000"/>
              <a:gd name="connsiteX16626" fmla="*/ 315979 w 12192000"/>
              <a:gd name="connsiteY16626" fmla="*/ 2509343 h 6858000"/>
              <a:gd name="connsiteX16627" fmla="*/ 309335 w 12192000"/>
              <a:gd name="connsiteY16627" fmla="*/ 2500034 h 6858000"/>
              <a:gd name="connsiteX16628" fmla="*/ 295308 w 12192000"/>
              <a:gd name="connsiteY16628" fmla="*/ 2487083 h 6858000"/>
              <a:gd name="connsiteX16629" fmla="*/ 289402 w 12192000"/>
              <a:gd name="connsiteY16629" fmla="*/ 2487488 h 6858000"/>
              <a:gd name="connsiteX16630" fmla="*/ 280543 w 12192000"/>
              <a:gd name="connsiteY16630" fmla="*/ 2479798 h 6858000"/>
              <a:gd name="connsiteX16631" fmla="*/ 276114 w 12192000"/>
              <a:gd name="connsiteY16631" fmla="*/ 2467252 h 6858000"/>
              <a:gd name="connsiteX16632" fmla="*/ 275376 w 12192000"/>
              <a:gd name="connsiteY16632" fmla="*/ 2451873 h 6858000"/>
              <a:gd name="connsiteX16633" fmla="*/ 272422 w 12192000"/>
              <a:gd name="connsiteY16633" fmla="*/ 2446612 h 6858000"/>
              <a:gd name="connsiteX16634" fmla="*/ 266517 w 12192000"/>
              <a:gd name="connsiteY16634" fmla="*/ 2441351 h 6858000"/>
              <a:gd name="connsiteX16635" fmla="*/ 267255 w 12192000"/>
              <a:gd name="connsiteY16635" fmla="*/ 2432042 h 6858000"/>
              <a:gd name="connsiteX16636" fmla="*/ 270946 w 12192000"/>
              <a:gd name="connsiteY16636" fmla="*/ 2427995 h 6858000"/>
              <a:gd name="connsiteX16637" fmla="*/ 269470 w 12192000"/>
              <a:gd name="connsiteY16637" fmla="*/ 2419091 h 6858000"/>
              <a:gd name="connsiteX16638" fmla="*/ 259134 w 12192000"/>
              <a:gd name="connsiteY16638" fmla="*/ 2410187 h 6858000"/>
              <a:gd name="connsiteX16639" fmla="*/ 256919 w 12192000"/>
              <a:gd name="connsiteY16639" fmla="*/ 2404521 h 6858000"/>
              <a:gd name="connsiteX16640" fmla="*/ 259872 w 12192000"/>
              <a:gd name="connsiteY16640" fmla="*/ 2401688 h 6858000"/>
              <a:gd name="connsiteX16641" fmla="*/ 259872 w 12192000"/>
              <a:gd name="connsiteY16641" fmla="*/ 2396832 h 6858000"/>
              <a:gd name="connsiteX16642" fmla="*/ 247322 w 12192000"/>
              <a:gd name="connsiteY16642" fmla="*/ 2381857 h 6858000"/>
              <a:gd name="connsiteX16643" fmla="*/ 243631 w 12192000"/>
              <a:gd name="connsiteY16643" fmla="*/ 2373358 h 6858000"/>
              <a:gd name="connsiteX16644" fmla="*/ 245107 w 12192000"/>
              <a:gd name="connsiteY16644" fmla="*/ 2366074 h 6858000"/>
              <a:gd name="connsiteX16645" fmla="*/ 248799 w 12192000"/>
              <a:gd name="connsiteY16645" fmla="*/ 2363241 h 6858000"/>
              <a:gd name="connsiteX16646" fmla="*/ 243631 w 12192000"/>
              <a:gd name="connsiteY16646" fmla="*/ 2356765 h 6858000"/>
              <a:gd name="connsiteX16647" fmla="*/ 237725 w 12192000"/>
              <a:gd name="connsiteY16647" fmla="*/ 2346647 h 6858000"/>
              <a:gd name="connsiteX16648" fmla="*/ 231081 w 12192000"/>
              <a:gd name="connsiteY16648" fmla="*/ 2323174 h 6858000"/>
              <a:gd name="connsiteX16649" fmla="*/ 229604 w 12192000"/>
              <a:gd name="connsiteY16649" fmla="*/ 2312247 h 6858000"/>
              <a:gd name="connsiteX16650" fmla="*/ 228866 w 12192000"/>
              <a:gd name="connsiteY16650" fmla="*/ 2304557 h 6858000"/>
              <a:gd name="connsiteX16651" fmla="*/ 231081 w 12192000"/>
              <a:gd name="connsiteY16651" fmla="*/ 2293225 h 6858000"/>
              <a:gd name="connsiteX16652" fmla="*/ 228866 w 12192000"/>
              <a:gd name="connsiteY16652" fmla="*/ 2279465 h 6858000"/>
              <a:gd name="connsiteX16653" fmla="*/ 211886 w 12192000"/>
              <a:gd name="connsiteY16653" fmla="*/ 2255182 h 6858000"/>
              <a:gd name="connsiteX16654" fmla="*/ 200813 w 12192000"/>
              <a:gd name="connsiteY16654" fmla="*/ 2244659 h 6858000"/>
              <a:gd name="connsiteX16655" fmla="*/ 194169 w 12192000"/>
              <a:gd name="connsiteY16655" fmla="*/ 2245874 h 6858000"/>
              <a:gd name="connsiteX16656" fmla="*/ 189001 w 12192000"/>
              <a:gd name="connsiteY16656" fmla="*/ 2246278 h 6858000"/>
              <a:gd name="connsiteX16657" fmla="*/ 186048 w 12192000"/>
              <a:gd name="connsiteY16657" fmla="*/ 2244659 h 6858000"/>
              <a:gd name="connsiteX16658" fmla="*/ 186048 w 12192000"/>
              <a:gd name="connsiteY16658" fmla="*/ 2236970 h 6858000"/>
              <a:gd name="connsiteX16659" fmla="*/ 184571 w 12192000"/>
              <a:gd name="connsiteY16659" fmla="*/ 2231709 h 6858000"/>
              <a:gd name="connsiteX16660" fmla="*/ 172021 w 12192000"/>
              <a:gd name="connsiteY16660" fmla="*/ 2228471 h 6858000"/>
              <a:gd name="connsiteX16661" fmla="*/ 163901 w 12192000"/>
              <a:gd name="connsiteY16661" fmla="*/ 2228066 h 6858000"/>
              <a:gd name="connsiteX16662" fmla="*/ 150612 w 12192000"/>
              <a:gd name="connsiteY16662" fmla="*/ 2221590 h 6858000"/>
              <a:gd name="connsiteX16663" fmla="*/ 150612 w 12192000"/>
              <a:gd name="connsiteY16663" fmla="*/ 2213496 h 6858000"/>
              <a:gd name="connsiteX16664" fmla="*/ 144706 w 12192000"/>
              <a:gd name="connsiteY16664" fmla="*/ 2207425 h 6858000"/>
              <a:gd name="connsiteX16665" fmla="*/ 131418 w 12192000"/>
              <a:gd name="connsiteY16665" fmla="*/ 2207425 h 6858000"/>
              <a:gd name="connsiteX16666" fmla="*/ 124035 w 12192000"/>
              <a:gd name="connsiteY16666" fmla="*/ 2206211 h 6858000"/>
              <a:gd name="connsiteX16667" fmla="*/ 115915 w 12192000"/>
              <a:gd name="connsiteY16667" fmla="*/ 2201760 h 6858000"/>
              <a:gd name="connsiteX16668" fmla="*/ 105579 w 12192000"/>
              <a:gd name="connsiteY16668" fmla="*/ 2198927 h 6858000"/>
              <a:gd name="connsiteX16669" fmla="*/ 88600 w 12192000"/>
              <a:gd name="connsiteY16669" fmla="*/ 2198927 h 6858000"/>
              <a:gd name="connsiteX16670" fmla="*/ 83432 w 12192000"/>
              <a:gd name="connsiteY16670" fmla="*/ 2195689 h 6858000"/>
              <a:gd name="connsiteX16671" fmla="*/ 81217 w 12192000"/>
              <a:gd name="connsiteY16671" fmla="*/ 2187999 h 6858000"/>
              <a:gd name="connsiteX16672" fmla="*/ 83432 w 12192000"/>
              <a:gd name="connsiteY16672" fmla="*/ 2186785 h 6858000"/>
              <a:gd name="connsiteX16673" fmla="*/ 85647 w 12192000"/>
              <a:gd name="connsiteY16673" fmla="*/ 2179500 h 6858000"/>
              <a:gd name="connsiteX16674" fmla="*/ 89338 w 12192000"/>
              <a:gd name="connsiteY16674" fmla="*/ 2165335 h 6858000"/>
              <a:gd name="connsiteX16675" fmla="*/ 86385 w 12192000"/>
              <a:gd name="connsiteY16675" fmla="*/ 2156027 h 6858000"/>
              <a:gd name="connsiteX16676" fmla="*/ 78264 w 12192000"/>
              <a:gd name="connsiteY16676" fmla="*/ 2147528 h 6858000"/>
              <a:gd name="connsiteX16677" fmla="*/ 77526 w 12192000"/>
              <a:gd name="connsiteY16677" fmla="*/ 2145099 h 6858000"/>
              <a:gd name="connsiteX16678" fmla="*/ 79003 w 12192000"/>
              <a:gd name="connsiteY16678" fmla="*/ 2141862 h 6858000"/>
              <a:gd name="connsiteX16679" fmla="*/ 75312 w 12192000"/>
              <a:gd name="connsiteY16679" fmla="*/ 2138624 h 6858000"/>
              <a:gd name="connsiteX16680" fmla="*/ 67191 w 12192000"/>
              <a:gd name="connsiteY16680" fmla="*/ 2129315 h 6858000"/>
              <a:gd name="connsiteX16681" fmla="*/ 56855 w 12192000"/>
              <a:gd name="connsiteY16681" fmla="*/ 2108675 h 6858000"/>
              <a:gd name="connsiteX16682" fmla="*/ 55379 w 12192000"/>
              <a:gd name="connsiteY16682" fmla="*/ 2092891 h 6858000"/>
              <a:gd name="connsiteX16683" fmla="*/ 47258 w 12192000"/>
              <a:gd name="connsiteY16683" fmla="*/ 2087630 h 6858000"/>
              <a:gd name="connsiteX16684" fmla="*/ 45782 w 12192000"/>
              <a:gd name="connsiteY16684" fmla="*/ 2081964 h 6858000"/>
              <a:gd name="connsiteX16685" fmla="*/ 46520 w 12192000"/>
              <a:gd name="connsiteY16685" fmla="*/ 2073060 h 6858000"/>
              <a:gd name="connsiteX16686" fmla="*/ 43567 w 12192000"/>
              <a:gd name="connsiteY16686" fmla="*/ 2063752 h 6858000"/>
              <a:gd name="connsiteX16687" fmla="*/ 44305 w 12192000"/>
              <a:gd name="connsiteY16687" fmla="*/ 2059705 h 6858000"/>
              <a:gd name="connsiteX16688" fmla="*/ 48735 w 12192000"/>
              <a:gd name="connsiteY16688" fmla="*/ 2060109 h 6858000"/>
              <a:gd name="connsiteX16689" fmla="*/ 55379 w 12192000"/>
              <a:gd name="connsiteY16689" fmla="*/ 2053634 h 6858000"/>
              <a:gd name="connsiteX16690" fmla="*/ 54641 w 12192000"/>
              <a:gd name="connsiteY16690" fmla="*/ 2046349 h 6858000"/>
              <a:gd name="connsiteX16691" fmla="*/ 49473 w 12192000"/>
              <a:gd name="connsiteY16691" fmla="*/ 2041492 h 6858000"/>
              <a:gd name="connsiteX16692" fmla="*/ 42090 w 12192000"/>
              <a:gd name="connsiteY16692" fmla="*/ 2037041 h 6858000"/>
              <a:gd name="connsiteX16693" fmla="*/ 39876 w 12192000"/>
              <a:gd name="connsiteY16693" fmla="*/ 2028137 h 6858000"/>
              <a:gd name="connsiteX16694" fmla="*/ 34708 w 12192000"/>
              <a:gd name="connsiteY16694" fmla="*/ 2025709 h 6858000"/>
              <a:gd name="connsiteX16695" fmla="*/ 33970 w 12192000"/>
              <a:gd name="connsiteY16695" fmla="*/ 2018424 h 6858000"/>
              <a:gd name="connsiteX16696" fmla="*/ 36184 w 12192000"/>
              <a:gd name="connsiteY16696" fmla="*/ 2010329 h 6858000"/>
              <a:gd name="connsiteX16697" fmla="*/ 35446 w 12192000"/>
              <a:gd name="connsiteY16697" fmla="*/ 2005878 h 6858000"/>
              <a:gd name="connsiteX16698" fmla="*/ 39876 w 12192000"/>
              <a:gd name="connsiteY16698" fmla="*/ 2001830 h 6858000"/>
              <a:gd name="connsiteX16699" fmla="*/ 39138 w 12192000"/>
              <a:gd name="connsiteY16699" fmla="*/ 1996164 h 6858000"/>
              <a:gd name="connsiteX16700" fmla="*/ 42829 w 12192000"/>
              <a:gd name="connsiteY16700" fmla="*/ 1991308 h 6858000"/>
              <a:gd name="connsiteX16701" fmla="*/ 46520 w 12192000"/>
              <a:gd name="connsiteY16701" fmla="*/ 1994141 h 6858000"/>
              <a:gd name="connsiteX16702" fmla="*/ 50949 w 12192000"/>
              <a:gd name="connsiteY16702" fmla="*/ 2002235 h 6858000"/>
              <a:gd name="connsiteX16703" fmla="*/ 59070 w 12192000"/>
              <a:gd name="connsiteY16703" fmla="*/ 2006282 h 6858000"/>
              <a:gd name="connsiteX16704" fmla="*/ 56117 w 12192000"/>
              <a:gd name="connsiteY16704" fmla="*/ 2002235 h 6858000"/>
              <a:gd name="connsiteX16705" fmla="*/ 53164 w 12192000"/>
              <a:gd name="connsiteY16705" fmla="*/ 1995355 h 6858000"/>
              <a:gd name="connsiteX16706" fmla="*/ 51688 w 12192000"/>
              <a:gd name="connsiteY16706" fmla="*/ 1983618 h 6858000"/>
              <a:gd name="connsiteX16707" fmla="*/ 47258 w 12192000"/>
              <a:gd name="connsiteY16707" fmla="*/ 1980785 h 6858000"/>
              <a:gd name="connsiteX16708" fmla="*/ 47996 w 12192000"/>
              <a:gd name="connsiteY16708" fmla="*/ 1974715 h 6858000"/>
              <a:gd name="connsiteX16709" fmla="*/ 52426 w 12192000"/>
              <a:gd name="connsiteY16709" fmla="*/ 1974715 h 6858000"/>
              <a:gd name="connsiteX16710" fmla="*/ 56117 w 12192000"/>
              <a:gd name="connsiteY16710" fmla="*/ 1977548 h 6858000"/>
              <a:gd name="connsiteX16711" fmla="*/ 64976 w 12192000"/>
              <a:gd name="connsiteY16711" fmla="*/ 1975119 h 6858000"/>
              <a:gd name="connsiteX16712" fmla="*/ 73835 w 12192000"/>
              <a:gd name="connsiteY16712" fmla="*/ 1973096 h 6858000"/>
              <a:gd name="connsiteX16713" fmla="*/ 61285 w 12192000"/>
              <a:gd name="connsiteY16713" fmla="*/ 1971882 h 6858000"/>
              <a:gd name="connsiteX16714" fmla="*/ 58332 w 12192000"/>
              <a:gd name="connsiteY16714" fmla="*/ 1968644 h 6858000"/>
              <a:gd name="connsiteX16715" fmla="*/ 50949 w 12192000"/>
              <a:gd name="connsiteY16715" fmla="*/ 1968239 h 6858000"/>
              <a:gd name="connsiteX16716" fmla="*/ 49473 w 12192000"/>
              <a:gd name="connsiteY16716" fmla="*/ 1964597 h 6858000"/>
              <a:gd name="connsiteX16717" fmla="*/ 47258 w 12192000"/>
              <a:gd name="connsiteY16717" fmla="*/ 1966620 h 6858000"/>
              <a:gd name="connsiteX16718" fmla="*/ 40614 w 12192000"/>
              <a:gd name="connsiteY16718" fmla="*/ 1962978 h 6858000"/>
              <a:gd name="connsiteX16719" fmla="*/ 40614 w 12192000"/>
              <a:gd name="connsiteY16719" fmla="*/ 1973096 h 6858000"/>
              <a:gd name="connsiteX16720" fmla="*/ 40614 w 12192000"/>
              <a:gd name="connsiteY16720" fmla="*/ 1983214 h 6858000"/>
              <a:gd name="connsiteX16721" fmla="*/ 37661 w 12192000"/>
              <a:gd name="connsiteY16721" fmla="*/ 1981999 h 6858000"/>
              <a:gd name="connsiteX16722" fmla="*/ 33970 w 12192000"/>
              <a:gd name="connsiteY16722" fmla="*/ 1981999 h 6858000"/>
              <a:gd name="connsiteX16723" fmla="*/ 31755 w 12192000"/>
              <a:gd name="connsiteY16723" fmla="*/ 1977548 h 6858000"/>
              <a:gd name="connsiteX16724" fmla="*/ 20681 w 12192000"/>
              <a:gd name="connsiteY16724" fmla="*/ 1967430 h 6858000"/>
              <a:gd name="connsiteX16725" fmla="*/ 17728 w 12192000"/>
              <a:gd name="connsiteY16725" fmla="*/ 1960954 h 6858000"/>
              <a:gd name="connsiteX16726" fmla="*/ 20681 w 12192000"/>
              <a:gd name="connsiteY16726" fmla="*/ 1955288 h 6858000"/>
              <a:gd name="connsiteX16727" fmla="*/ 19205 w 12192000"/>
              <a:gd name="connsiteY16727" fmla="*/ 1946385 h 6858000"/>
              <a:gd name="connsiteX16728" fmla="*/ 0 w 12192000"/>
              <a:gd name="connsiteY16728" fmla="*/ 1918936 h 6858000"/>
              <a:gd name="connsiteX16729" fmla="*/ 0 w 12192000"/>
              <a:gd name="connsiteY16729" fmla="*/ 1903231 h 6858000"/>
              <a:gd name="connsiteX16730" fmla="*/ 2964 w 12192000"/>
              <a:gd name="connsiteY16730" fmla="*/ 1898628 h 6858000"/>
              <a:gd name="connsiteX16731" fmla="*/ 1487 w 12192000"/>
              <a:gd name="connsiteY16731" fmla="*/ 1889320 h 6858000"/>
              <a:gd name="connsiteX16732" fmla="*/ 0 w 12192000"/>
              <a:gd name="connsiteY16732" fmla="*/ 1886739 h 6858000"/>
              <a:gd name="connsiteX16733" fmla="*/ 0 w 12192000"/>
              <a:gd name="connsiteY16733" fmla="*/ 1873145 h 6858000"/>
              <a:gd name="connsiteX16734" fmla="*/ 2964 w 12192000"/>
              <a:gd name="connsiteY16734" fmla="*/ 1869084 h 6858000"/>
              <a:gd name="connsiteX16735" fmla="*/ 4440 w 12192000"/>
              <a:gd name="connsiteY16735" fmla="*/ 1858561 h 6858000"/>
              <a:gd name="connsiteX16736" fmla="*/ 3702 w 12192000"/>
              <a:gd name="connsiteY16736" fmla="*/ 1839945 h 6858000"/>
              <a:gd name="connsiteX16737" fmla="*/ 0 w 12192000"/>
              <a:gd name="connsiteY16737" fmla="*/ 1831625 h 6858000"/>
              <a:gd name="connsiteX16738" fmla="*/ 0 w 12192000"/>
              <a:gd name="connsiteY16738" fmla="*/ 1786731 h 6858000"/>
              <a:gd name="connsiteX16739" fmla="*/ 7393 w 12192000"/>
              <a:gd name="connsiteY16739" fmla="*/ 1782070 h 6858000"/>
              <a:gd name="connsiteX16740" fmla="*/ 12561 w 12192000"/>
              <a:gd name="connsiteY16740" fmla="*/ 1769929 h 6858000"/>
              <a:gd name="connsiteX16741" fmla="*/ 9608 w 12192000"/>
              <a:gd name="connsiteY16741" fmla="*/ 1767905 h 6858000"/>
              <a:gd name="connsiteX16742" fmla="*/ 8131 w 12192000"/>
              <a:gd name="connsiteY16742" fmla="*/ 1761835 h 6858000"/>
              <a:gd name="connsiteX16743" fmla="*/ 13299 w 12192000"/>
              <a:gd name="connsiteY16743" fmla="*/ 1756978 h 6858000"/>
              <a:gd name="connsiteX16744" fmla="*/ 18467 w 12192000"/>
              <a:gd name="connsiteY16744" fmla="*/ 1746860 h 6858000"/>
              <a:gd name="connsiteX16745" fmla="*/ 20681 w 12192000"/>
              <a:gd name="connsiteY16745" fmla="*/ 1727839 h 6858000"/>
              <a:gd name="connsiteX16746" fmla="*/ 17728 w 12192000"/>
              <a:gd name="connsiteY16746" fmla="*/ 1716507 h 6858000"/>
              <a:gd name="connsiteX16747" fmla="*/ 17728 w 12192000"/>
              <a:gd name="connsiteY16747" fmla="*/ 1709222 h 6858000"/>
              <a:gd name="connsiteX16748" fmla="*/ 22158 w 12192000"/>
              <a:gd name="connsiteY16748" fmla="*/ 1703960 h 6858000"/>
              <a:gd name="connsiteX16749" fmla="*/ 15514 w 12192000"/>
              <a:gd name="connsiteY16749" fmla="*/ 1694247 h 6858000"/>
              <a:gd name="connsiteX16750" fmla="*/ 16252 w 12192000"/>
              <a:gd name="connsiteY16750" fmla="*/ 1682106 h 6858000"/>
              <a:gd name="connsiteX16751" fmla="*/ 20681 w 12192000"/>
              <a:gd name="connsiteY16751" fmla="*/ 1664703 h 6858000"/>
              <a:gd name="connsiteX16752" fmla="*/ 19205 w 12192000"/>
              <a:gd name="connsiteY16752" fmla="*/ 1646896 h 6858000"/>
              <a:gd name="connsiteX16753" fmla="*/ 22896 w 12192000"/>
              <a:gd name="connsiteY16753" fmla="*/ 1638801 h 6858000"/>
              <a:gd name="connsiteX16754" fmla="*/ 36184 w 12192000"/>
              <a:gd name="connsiteY16754" fmla="*/ 1623827 h 6858000"/>
              <a:gd name="connsiteX16755" fmla="*/ 39138 w 12192000"/>
              <a:gd name="connsiteY16755" fmla="*/ 1614519 h 6858000"/>
              <a:gd name="connsiteX16756" fmla="*/ 43567 w 12192000"/>
              <a:gd name="connsiteY16756" fmla="*/ 1609662 h 6858000"/>
              <a:gd name="connsiteX16757" fmla="*/ 49473 w 12192000"/>
              <a:gd name="connsiteY16757" fmla="*/ 1594688 h 6858000"/>
              <a:gd name="connsiteX16758" fmla="*/ 59070 w 12192000"/>
              <a:gd name="connsiteY16758" fmla="*/ 1584570 h 6858000"/>
              <a:gd name="connsiteX16759" fmla="*/ 65714 w 12192000"/>
              <a:gd name="connsiteY16759" fmla="*/ 1572833 h 6858000"/>
              <a:gd name="connsiteX16760" fmla="*/ 69405 w 12192000"/>
              <a:gd name="connsiteY16760" fmla="*/ 1548145 h 6858000"/>
              <a:gd name="connsiteX16761" fmla="*/ 81217 w 12192000"/>
              <a:gd name="connsiteY16761" fmla="*/ 1526291 h 6858000"/>
              <a:gd name="connsiteX16762" fmla="*/ 83432 w 12192000"/>
              <a:gd name="connsiteY16762" fmla="*/ 1505650 h 6858000"/>
              <a:gd name="connsiteX16763" fmla="*/ 96720 w 12192000"/>
              <a:gd name="connsiteY16763" fmla="*/ 1477725 h 6858000"/>
              <a:gd name="connsiteX16764" fmla="*/ 101888 w 12192000"/>
              <a:gd name="connsiteY16764" fmla="*/ 1468012 h 6858000"/>
              <a:gd name="connsiteX16765" fmla="*/ 110009 w 12192000"/>
              <a:gd name="connsiteY16765" fmla="*/ 1455466 h 6858000"/>
              <a:gd name="connsiteX16766" fmla="*/ 108532 w 12192000"/>
              <a:gd name="connsiteY16766" fmla="*/ 1448586 h 6858000"/>
              <a:gd name="connsiteX16767" fmla="*/ 108532 w 12192000"/>
              <a:gd name="connsiteY16767" fmla="*/ 1441705 h 6858000"/>
              <a:gd name="connsiteX16768" fmla="*/ 118868 w 12192000"/>
              <a:gd name="connsiteY16768" fmla="*/ 1429969 h 6858000"/>
              <a:gd name="connsiteX16769" fmla="*/ 118868 w 12192000"/>
              <a:gd name="connsiteY16769" fmla="*/ 1422684 h 6858000"/>
              <a:gd name="connsiteX16770" fmla="*/ 121821 w 12192000"/>
              <a:gd name="connsiteY16770" fmla="*/ 1420256 h 6858000"/>
              <a:gd name="connsiteX16771" fmla="*/ 127727 w 12192000"/>
              <a:gd name="connsiteY16771" fmla="*/ 1424303 h 6858000"/>
              <a:gd name="connsiteX16772" fmla="*/ 144706 w 12192000"/>
              <a:gd name="connsiteY16772" fmla="*/ 1424707 h 6858000"/>
              <a:gd name="connsiteX16773" fmla="*/ 151350 w 12192000"/>
              <a:gd name="connsiteY16773" fmla="*/ 1429564 h 6858000"/>
              <a:gd name="connsiteX16774" fmla="*/ 157995 w 12192000"/>
              <a:gd name="connsiteY16774" fmla="*/ 1428350 h 6858000"/>
              <a:gd name="connsiteX16775" fmla="*/ 166854 w 12192000"/>
              <a:gd name="connsiteY16775" fmla="*/ 1433611 h 6858000"/>
              <a:gd name="connsiteX16776" fmla="*/ 171283 w 12192000"/>
              <a:gd name="connsiteY16776" fmla="*/ 1443729 h 6858000"/>
              <a:gd name="connsiteX16777" fmla="*/ 169807 w 12192000"/>
              <a:gd name="connsiteY16777" fmla="*/ 1432397 h 6858000"/>
              <a:gd name="connsiteX16778" fmla="*/ 164639 w 12192000"/>
              <a:gd name="connsiteY16778" fmla="*/ 1426326 h 6858000"/>
              <a:gd name="connsiteX16779" fmla="*/ 154304 w 12192000"/>
              <a:gd name="connsiteY16779" fmla="*/ 1424707 h 6858000"/>
              <a:gd name="connsiteX16780" fmla="*/ 145445 w 12192000"/>
              <a:gd name="connsiteY16780" fmla="*/ 1418637 h 6858000"/>
              <a:gd name="connsiteX16781" fmla="*/ 132156 w 12192000"/>
              <a:gd name="connsiteY16781" fmla="*/ 1417423 h 6858000"/>
              <a:gd name="connsiteX16782" fmla="*/ 118868 w 12192000"/>
              <a:gd name="connsiteY16782" fmla="*/ 1414185 h 6858000"/>
              <a:gd name="connsiteX16783" fmla="*/ 117391 w 12192000"/>
              <a:gd name="connsiteY16783" fmla="*/ 1409328 h 6858000"/>
              <a:gd name="connsiteX16784" fmla="*/ 121083 w 12192000"/>
              <a:gd name="connsiteY16784" fmla="*/ 1405686 h 6858000"/>
              <a:gd name="connsiteX16785" fmla="*/ 124035 w 12192000"/>
              <a:gd name="connsiteY16785" fmla="*/ 1406900 h 6858000"/>
              <a:gd name="connsiteX16786" fmla="*/ 129941 w 12192000"/>
              <a:gd name="connsiteY16786" fmla="*/ 1400829 h 6858000"/>
              <a:gd name="connsiteX16787" fmla="*/ 130680 w 12192000"/>
              <a:gd name="connsiteY16787" fmla="*/ 1391521 h 6858000"/>
              <a:gd name="connsiteX16788" fmla="*/ 132894 w 12192000"/>
              <a:gd name="connsiteY16788" fmla="*/ 1384641 h 6858000"/>
              <a:gd name="connsiteX16789" fmla="*/ 125512 w 12192000"/>
              <a:gd name="connsiteY16789" fmla="*/ 1381808 h 6858000"/>
              <a:gd name="connsiteX16790" fmla="*/ 121821 w 12192000"/>
              <a:gd name="connsiteY16790" fmla="*/ 1377761 h 6858000"/>
              <a:gd name="connsiteX16791" fmla="*/ 124035 w 12192000"/>
              <a:gd name="connsiteY16791" fmla="*/ 1370476 h 6858000"/>
              <a:gd name="connsiteX16792" fmla="*/ 129203 w 12192000"/>
              <a:gd name="connsiteY16792" fmla="*/ 1370476 h 6858000"/>
              <a:gd name="connsiteX16793" fmla="*/ 132894 w 12192000"/>
              <a:gd name="connsiteY16793" fmla="*/ 1365214 h 6858000"/>
              <a:gd name="connsiteX16794" fmla="*/ 132894 w 12192000"/>
              <a:gd name="connsiteY16794" fmla="*/ 1361977 h 6858000"/>
              <a:gd name="connsiteX16795" fmla="*/ 126250 w 12192000"/>
              <a:gd name="connsiteY16795" fmla="*/ 1360358 h 6858000"/>
              <a:gd name="connsiteX16796" fmla="*/ 125512 w 12192000"/>
              <a:gd name="connsiteY16796" fmla="*/ 1354287 h 6858000"/>
              <a:gd name="connsiteX16797" fmla="*/ 127727 w 12192000"/>
              <a:gd name="connsiteY16797" fmla="*/ 1342550 h 6858000"/>
              <a:gd name="connsiteX16798" fmla="*/ 124774 w 12192000"/>
              <a:gd name="connsiteY16798" fmla="*/ 1330814 h 6858000"/>
              <a:gd name="connsiteX16799" fmla="*/ 129941 w 12192000"/>
              <a:gd name="connsiteY16799" fmla="*/ 1307340 h 6858000"/>
              <a:gd name="connsiteX16800" fmla="*/ 124774 w 12192000"/>
              <a:gd name="connsiteY16800" fmla="*/ 1290342 h 6858000"/>
              <a:gd name="connsiteX16801" fmla="*/ 124035 w 12192000"/>
              <a:gd name="connsiteY16801" fmla="*/ 1282248 h 6858000"/>
              <a:gd name="connsiteX16802" fmla="*/ 132156 w 12192000"/>
              <a:gd name="connsiteY16802" fmla="*/ 1265250 h 6858000"/>
              <a:gd name="connsiteX16803" fmla="*/ 133633 w 12192000"/>
              <a:gd name="connsiteY16803" fmla="*/ 1255942 h 6858000"/>
              <a:gd name="connsiteX16804" fmla="*/ 137324 w 12192000"/>
              <a:gd name="connsiteY16804" fmla="*/ 1255132 h 6858000"/>
              <a:gd name="connsiteX16805" fmla="*/ 160209 w 12192000"/>
              <a:gd name="connsiteY16805" fmla="*/ 1273344 h 6858000"/>
              <a:gd name="connsiteX16806" fmla="*/ 172021 w 12192000"/>
              <a:gd name="connsiteY16806" fmla="*/ 1280629 h 6858000"/>
              <a:gd name="connsiteX16807" fmla="*/ 194907 w 12192000"/>
              <a:gd name="connsiteY16807" fmla="*/ 1282248 h 6858000"/>
              <a:gd name="connsiteX16808" fmla="*/ 202289 w 12192000"/>
              <a:gd name="connsiteY16808" fmla="*/ 1285890 h 6858000"/>
              <a:gd name="connsiteX16809" fmla="*/ 207457 w 12192000"/>
              <a:gd name="connsiteY16809" fmla="*/ 1293985 h 6858000"/>
              <a:gd name="connsiteX16810" fmla="*/ 211886 w 12192000"/>
              <a:gd name="connsiteY16810" fmla="*/ 1291961 h 6858000"/>
              <a:gd name="connsiteX16811" fmla="*/ 216316 w 12192000"/>
              <a:gd name="connsiteY16811" fmla="*/ 1292366 h 6858000"/>
              <a:gd name="connsiteX16812" fmla="*/ 220007 w 12192000"/>
              <a:gd name="connsiteY16812" fmla="*/ 1298032 h 6858000"/>
              <a:gd name="connsiteX16813" fmla="*/ 217054 w 12192000"/>
              <a:gd name="connsiteY16813" fmla="*/ 1303293 h 6858000"/>
              <a:gd name="connsiteX16814" fmla="*/ 206719 w 12192000"/>
              <a:gd name="connsiteY16814" fmla="*/ 1306936 h 6858000"/>
              <a:gd name="connsiteX16815" fmla="*/ 197122 w 12192000"/>
              <a:gd name="connsiteY16815" fmla="*/ 1315435 h 6858000"/>
              <a:gd name="connsiteX16816" fmla="*/ 196383 w 12192000"/>
              <a:gd name="connsiteY16816" fmla="*/ 1320291 h 6858000"/>
              <a:gd name="connsiteX16817" fmla="*/ 204504 w 12192000"/>
              <a:gd name="connsiteY16817" fmla="*/ 1320291 h 6858000"/>
              <a:gd name="connsiteX16818" fmla="*/ 208195 w 12192000"/>
              <a:gd name="connsiteY16818" fmla="*/ 1314625 h 6858000"/>
              <a:gd name="connsiteX16819" fmla="*/ 218531 w 12192000"/>
              <a:gd name="connsiteY16819" fmla="*/ 1306531 h 6858000"/>
              <a:gd name="connsiteX16820" fmla="*/ 223699 w 12192000"/>
              <a:gd name="connsiteY16820" fmla="*/ 1305721 h 6858000"/>
              <a:gd name="connsiteX16821" fmla="*/ 224437 w 12192000"/>
              <a:gd name="connsiteY16821" fmla="*/ 1313006 h 6858000"/>
              <a:gd name="connsiteX16822" fmla="*/ 217054 w 12192000"/>
              <a:gd name="connsiteY16822" fmla="*/ 1318672 h 6858000"/>
              <a:gd name="connsiteX16823" fmla="*/ 211148 w 12192000"/>
              <a:gd name="connsiteY16823" fmla="*/ 1329600 h 6858000"/>
              <a:gd name="connsiteX16824" fmla="*/ 211148 w 12192000"/>
              <a:gd name="connsiteY16824" fmla="*/ 1340932 h 6858000"/>
              <a:gd name="connsiteX16825" fmla="*/ 207457 w 12192000"/>
              <a:gd name="connsiteY16825" fmla="*/ 1344169 h 6858000"/>
              <a:gd name="connsiteX16826" fmla="*/ 206719 w 12192000"/>
              <a:gd name="connsiteY16826" fmla="*/ 1337289 h 6858000"/>
              <a:gd name="connsiteX16827" fmla="*/ 200075 w 12192000"/>
              <a:gd name="connsiteY16827" fmla="*/ 1342550 h 6858000"/>
              <a:gd name="connsiteX16828" fmla="*/ 197860 w 12192000"/>
              <a:gd name="connsiteY16828" fmla="*/ 1338908 h 6858000"/>
              <a:gd name="connsiteX16829" fmla="*/ 190478 w 12192000"/>
              <a:gd name="connsiteY16829" fmla="*/ 1347002 h 6858000"/>
              <a:gd name="connsiteX16830" fmla="*/ 193430 w 12192000"/>
              <a:gd name="connsiteY16830" fmla="*/ 1351454 h 6858000"/>
              <a:gd name="connsiteX16831" fmla="*/ 201551 w 12192000"/>
              <a:gd name="connsiteY16831" fmla="*/ 1355501 h 6858000"/>
              <a:gd name="connsiteX16832" fmla="*/ 212625 w 12192000"/>
              <a:gd name="connsiteY16832" fmla="*/ 1349026 h 6858000"/>
              <a:gd name="connsiteX16833" fmla="*/ 215578 w 12192000"/>
              <a:gd name="connsiteY16833" fmla="*/ 1340932 h 6858000"/>
              <a:gd name="connsiteX16834" fmla="*/ 221484 w 12192000"/>
              <a:gd name="connsiteY16834" fmla="*/ 1335266 h 6858000"/>
              <a:gd name="connsiteX16835" fmla="*/ 221484 w 12192000"/>
              <a:gd name="connsiteY16835" fmla="*/ 1325148 h 6858000"/>
              <a:gd name="connsiteX16836" fmla="*/ 227390 w 12192000"/>
              <a:gd name="connsiteY16836" fmla="*/ 1320696 h 6858000"/>
              <a:gd name="connsiteX16837" fmla="*/ 230343 w 12192000"/>
              <a:gd name="connsiteY16837" fmla="*/ 1308959 h 6858000"/>
              <a:gd name="connsiteX16838" fmla="*/ 238463 w 12192000"/>
              <a:gd name="connsiteY16838" fmla="*/ 1304103 h 6858000"/>
              <a:gd name="connsiteX16839" fmla="*/ 246584 w 12192000"/>
              <a:gd name="connsiteY16839" fmla="*/ 1294794 h 6858000"/>
              <a:gd name="connsiteX16840" fmla="*/ 242155 w 12192000"/>
              <a:gd name="connsiteY16840" fmla="*/ 1289533 h 6858000"/>
              <a:gd name="connsiteX16841" fmla="*/ 241416 w 12192000"/>
              <a:gd name="connsiteY16841" fmla="*/ 1283057 h 6858000"/>
              <a:gd name="connsiteX16842" fmla="*/ 237725 w 12192000"/>
              <a:gd name="connsiteY16842" fmla="*/ 1280629 h 6858000"/>
              <a:gd name="connsiteX16843" fmla="*/ 243631 w 12192000"/>
              <a:gd name="connsiteY16843" fmla="*/ 1273344 h 6858000"/>
              <a:gd name="connsiteX16844" fmla="*/ 247322 w 12192000"/>
              <a:gd name="connsiteY16844" fmla="*/ 1269297 h 6858000"/>
              <a:gd name="connsiteX16845" fmla="*/ 239940 w 12192000"/>
              <a:gd name="connsiteY16845" fmla="*/ 1264845 h 6858000"/>
              <a:gd name="connsiteX16846" fmla="*/ 238463 w 12192000"/>
              <a:gd name="connsiteY16846" fmla="*/ 1257156 h 6858000"/>
              <a:gd name="connsiteX16847" fmla="*/ 247322 w 12192000"/>
              <a:gd name="connsiteY16847" fmla="*/ 1251490 h 6858000"/>
              <a:gd name="connsiteX16848" fmla="*/ 248060 w 12192000"/>
              <a:gd name="connsiteY16848" fmla="*/ 1245014 h 6858000"/>
              <a:gd name="connsiteX16849" fmla="*/ 236987 w 12192000"/>
              <a:gd name="connsiteY16849" fmla="*/ 1237729 h 6858000"/>
              <a:gd name="connsiteX16850" fmla="*/ 233296 w 12192000"/>
              <a:gd name="connsiteY16850" fmla="*/ 1221541 h 6858000"/>
              <a:gd name="connsiteX16851" fmla="*/ 233296 w 12192000"/>
              <a:gd name="connsiteY16851" fmla="*/ 1221136 h 6858000"/>
              <a:gd name="connsiteX16852" fmla="*/ 225913 w 12192000"/>
              <a:gd name="connsiteY16852" fmla="*/ 1219922 h 6858000"/>
              <a:gd name="connsiteX16853" fmla="*/ 222222 w 12192000"/>
              <a:gd name="connsiteY16853" fmla="*/ 1204138 h 6858000"/>
              <a:gd name="connsiteX16854" fmla="*/ 231819 w 12192000"/>
              <a:gd name="connsiteY16854" fmla="*/ 1185926 h 6858000"/>
              <a:gd name="connsiteX16855" fmla="*/ 234772 w 12192000"/>
              <a:gd name="connsiteY16855" fmla="*/ 1174189 h 6858000"/>
              <a:gd name="connsiteX16856" fmla="*/ 228866 w 12192000"/>
              <a:gd name="connsiteY16856" fmla="*/ 1179450 h 6858000"/>
              <a:gd name="connsiteX16857" fmla="*/ 217054 w 12192000"/>
              <a:gd name="connsiteY16857" fmla="*/ 1183093 h 6858000"/>
              <a:gd name="connsiteX16858" fmla="*/ 205242 w 12192000"/>
              <a:gd name="connsiteY16858" fmla="*/ 1189568 h 6858000"/>
              <a:gd name="connsiteX16859" fmla="*/ 196383 w 12192000"/>
              <a:gd name="connsiteY16859" fmla="*/ 1177427 h 6858000"/>
              <a:gd name="connsiteX16860" fmla="*/ 196383 w 12192000"/>
              <a:gd name="connsiteY16860" fmla="*/ 1168118 h 6858000"/>
              <a:gd name="connsiteX16861" fmla="*/ 201551 w 12192000"/>
              <a:gd name="connsiteY16861" fmla="*/ 1169333 h 6858000"/>
              <a:gd name="connsiteX16862" fmla="*/ 205242 w 12192000"/>
              <a:gd name="connsiteY16862" fmla="*/ 1176617 h 6858000"/>
              <a:gd name="connsiteX16863" fmla="*/ 209672 w 12192000"/>
              <a:gd name="connsiteY16863" fmla="*/ 1177832 h 6858000"/>
              <a:gd name="connsiteX16864" fmla="*/ 210410 w 12192000"/>
              <a:gd name="connsiteY16864" fmla="*/ 1172570 h 6858000"/>
              <a:gd name="connsiteX16865" fmla="*/ 205981 w 12192000"/>
              <a:gd name="connsiteY16865" fmla="*/ 1164881 h 6858000"/>
              <a:gd name="connsiteX16866" fmla="*/ 203766 w 12192000"/>
              <a:gd name="connsiteY16866" fmla="*/ 1157191 h 6858000"/>
              <a:gd name="connsiteX16867" fmla="*/ 196383 w 12192000"/>
              <a:gd name="connsiteY16867" fmla="*/ 1157191 h 6858000"/>
              <a:gd name="connsiteX16868" fmla="*/ 189739 w 12192000"/>
              <a:gd name="connsiteY16868" fmla="*/ 1161238 h 6858000"/>
              <a:gd name="connsiteX16869" fmla="*/ 179404 w 12192000"/>
              <a:gd name="connsiteY16869" fmla="*/ 1156787 h 6858000"/>
              <a:gd name="connsiteX16870" fmla="*/ 172021 w 12192000"/>
              <a:gd name="connsiteY16870" fmla="*/ 1144645 h 6858000"/>
              <a:gd name="connsiteX16871" fmla="*/ 172760 w 12192000"/>
              <a:gd name="connsiteY16871" fmla="*/ 1140193 h 6858000"/>
              <a:gd name="connsiteX16872" fmla="*/ 185310 w 12192000"/>
              <a:gd name="connsiteY16872" fmla="*/ 1132504 h 6858000"/>
              <a:gd name="connsiteX16873" fmla="*/ 190478 w 12192000"/>
              <a:gd name="connsiteY16873" fmla="*/ 1121576 h 6858000"/>
              <a:gd name="connsiteX16874" fmla="*/ 197122 w 12192000"/>
              <a:gd name="connsiteY16874" fmla="*/ 1115506 h 6858000"/>
              <a:gd name="connsiteX16875" fmla="*/ 194169 w 12192000"/>
              <a:gd name="connsiteY16875" fmla="*/ 1112673 h 6858000"/>
              <a:gd name="connsiteX16876" fmla="*/ 184571 w 12192000"/>
              <a:gd name="connsiteY16876" fmla="*/ 1115506 h 6858000"/>
              <a:gd name="connsiteX16877" fmla="*/ 174236 w 12192000"/>
              <a:gd name="connsiteY16877" fmla="*/ 1115506 h 6858000"/>
              <a:gd name="connsiteX16878" fmla="*/ 171283 w 12192000"/>
              <a:gd name="connsiteY16878" fmla="*/ 1111863 h 6858000"/>
              <a:gd name="connsiteX16879" fmla="*/ 178666 w 12192000"/>
              <a:gd name="connsiteY16879" fmla="*/ 1104983 h 6858000"/>
              <a:gd name="connsiteX16880" fmla="*/ 187525 w 12192000"/>
              <a:gd name="connsiteY16880" fmla="*/ 1092842 h 6858000"/>
              <a:gd name="connsiteX16881" fmla="*/ 187525 w 12192000"/>
              <a:gd name="connsiteY16881" fmla="*/ 1079891 h 6858000"/>
              <a:gd name="connsiteX16882" fmla="*/ 191954 w 12192000"/>
              <a:gd name="connsiteY16882" fmla="*/ 1075034 h 6858000"/>
              <a:gd name="connsiteX16883" fmla="*/ 191954 w 12192000"/>
              <a:gd name="connsiteY16883" fmla="*/ 1069368 h 6858000"/>
              <a:gd name="connsiteX16884" fmla="*/ 185310 w 12192000"/>
              <a:gd name="connsiteY16884" fmla="*/ 1070987 h 6858000"/>
              <a:gd name="connsiteX16885" fmla="*/ 181619 w 12192000"/>
              <a:gd name="connsiteY16885" fmla="*/ 1078677 h 6858000"/>
              <a:gd name="connsiteX16886" fmla="*/ 180142 w 12192000"/>
              <a:gd name="connsiteY16886" fmla="*/ 1094865 h 6858000"/>
              <a:gd name="connsiteX16887" fmla="*/ 169068 w 12192000"/>
              <a:gd name="connsiteY16887" fmla="*/ 1108625 h 6858000"/>
              <a:gd name="connsiteX16888" fmla="*/ 163163 w 12192000"/>
              <a:gd name="connsiteY16888" fmla="*/ 1109435 h 6858000"/>
              <a:gd name="connsiteX16889" fmla="*/ 157256 w 12192000"/>
              <a:gd name="connsiteY16889" fmla="*/ 1105792 h 6858000"/>
              <a:gd name="connsiteX16890" fmla="*/ 152089 w 12192000"/>
              <a:gd name="connsiteY16890" fmla="*/ 1104174 h 6858000"/>
              <a:gd name="connsiteX16891" fmla="*/ 152089 w 12192000"/>
              <a:gd name="connsiteY16891" fmla="*/ 1099317 h 6858000"/>
              <a:gd name="connsiteX16892" fmla="*/ 155042 w 12192000"/>
              <a:gd name="connsiteY16892" fmla="*/ 1095270 h 6858000"/>
              <a:gd name="connsiteX16893" fmla="*/ 155042 w 12192000"/>
              <a:gd name="connsiteY16893" fmla="*/ 1091223 h 6858000"/>
              <a:gd name="connsiteX16894" fmla="*/ 146921 w 12192000"/>
              <a:gd name="connsiteY16894" fmla="*/ 1096079 h 6858000"/>
              <a:gd name="connsiteX16895" fmla="*/ 142492 w 12192000"/>
              <a:gd name="connsiteY16895" fmla="*/ 1101745 h 6858000"/>
              <a:gd name="connsiteX16896" fmla="*/ 139539 w 12192000"/>
              <a:gd name="connsiteY16896" fmla="*/ 1102150 h 6858000"/>
              <a:gd name="connsiteX16897" fmla="*/ 137324 w 12192000"/>
              <a:gd name="connsiteY16897" fmla="*/ 1096889 h 6858000"/>
              <a:gd name="connsiteX16898" fmla="*/ 132156 w 12192000"/>
              <a:gd name="connsiteY16898" fmla="*/ 1098103 h 6858000"/>
              <a:gd name="connsiteX16899" fmla="*/ 126250 w 12192000"/>
              <a:gd name="connsiteY16899" fmla="*/ 1102150 h 6858000"/>
              <a:gd name="connsiteX16900" fmla="*/ 119606 w 12192000"/>
              <a:gd name="connsiteY16900" fmla="*/ 1098508 h 6858000"/>
              <a:gd name="connsiteX16901" fmla="*/ 119606 w 12192000"/>
              <a:gd name="connsiteY16901" fmla="*/ 1095270 h 6858000"/>
              <a:gd name="connsiteX16902" fmla="*/ 126250 w 12192000"/>
              <a:gd name="connsiteY16902" fmla="*/ 1087985 h 6858000"/>
              <a:gd name="connsiteX16903" fmla="*/ 134371 w 12192000"/>
              <a:gd name="connsiteY16903" fmla="*/ 1087580 h 6858000"/>
              <a:gd name="connsiteX16904" fmla="*/ 146183 w 12192000"/>
              <a:gd name="connsiteY16904" fmla="*/ 1084747 h 6858000"/>
              <a:gd name="connsiteX16905" fmla="*/ 159471 w 12192000"/>
              <a:gd name="connsiteY16905" fmla="*/ 1076248 h 6858000"/>
              <a:gd name="connsiteX16906" fmla="*/ 163901 w 12192000"/>
              <a:gd name="connsiteY16906" fmla="*/ 1067345 h 6858000"/>
              <a:gd name="connsiteX16907" fmla="*/ 163901 w 12192000"/>
              <a:gd name="connsiteY16907" fmla="*/ 1058036 h 6858000"/>
              <a:gd name="connsiteX16908" fmla="*/ 162424 w 12192000"/>
              <a:gd name="connsiteY16908" fmla="*/ 1065726 h 6858000"/>
              <a:gd name="connsiteX16909" fmla="*/ 153565 w 12192000"/>
              <a:gd name="connsiteY16909" fmla="*/ 1071392 h 6858000"/>
              <a:gd name="connsiteX16910" fmla="*/ 147659 w 12192000"/>
              <a:gd name="connsiteY16910" fmla="*/ 1081105 h 6858000"/>
              <a:gd name="connsiteX16911" fmla="*/ 142492 w 12192000"/>
              <a:gd name="connsiteY16911" fmla="*/ 1084343 h 6858000"/>
              <a:gd name="connsiteX16912" fmla="*/ 128465 w 12192000"/>
              <a:gd name="connsiteY16912" fmla="*/ 1079891 h 6858000"/>
              <a:gd name="connsiteX16913" fmla="*/ 125512 w 12192000"/>
              <a:gd name="connsiteY16913" fmla="*/ 1073415 h 6858000"/>
              <a:gd name="connsiteX16914" fmla="*/ 117391 w 12192000"/>
              <a:gd name="connsiteY16914" fmla="*/ 1073011 h 6858000"/>
              <a:gd name="connsiteX16915" fmla="*/ 117391 w 12192000"/>
              <a:gd name="connsiteY16915" fmla="*/ 1069368 h 6858000"/>
              <a:gd name="connsiteX16916" fmla="*/ 124035 w 12192000"/>
              <a:gd name="connsiteY16916" fmla="*/ 1066940 h 6858000"/>
              <a:gd name="connsiteX16917" fmla="*/ 120344 w 12192000"/>
              <a:gd name="connsiteY16917" fmla="*/ 1063702 h 6858000"/>
              <a:gd name="connsiteX16918" fmla="*/ 107794 w 12192000"/>
              <a:gd name="connsiteY16918" fmla="*/ 1065726 h 6858000"/>
              <a:gd name="connsiteX16919" fmla="*/ 99674 w 12192000"/>
              <a:gd name="connsiteY16919" fmla="*/ 1061679 h 6858000"/>
              <a:gd name="connsiteX16920" fmla="*/ 93029 w 12192000"/>
              <a:gd name="connsiteY16920" fmla="*/ 1062488 h 6858000"/>
              <a:gd name="connsiteX16921" fmla="*/ 91553 w 12192000"/>
              <a:gd name="connsiteY16921" fmla="*/ 1069368 h 6858000"/>
              <a:gd name="connsiteX16922" fmla="*/ 79741 w 12192000"/>
              <a:gd name="connsiteY16922" fmla="*/ 1062083 h 6858000"/>
              <a:gd name="connsiteX16923" fmla="*/ 75312 w 12192000"/>
              <a:gd name="connsiteY16923" fmla="*/ 1053180 h 6858000"/>
              <a:gd name="connsiteX16924" fmla="*/ 79003 w 12192000"/>
              <a:gd name="connsiteY16924" fmla="*/ 1049942 h 6858000"/>
              <a:gd name="connsiteX16925" fmla="*/ 84909 w 12192000"/>
              <a:gd name="connsiteY16925" fmla="*/ 1054394 h 6858000"/>
              <a:gd name="connsiteX16926" fmla="*/ 95982 w 12192000"/>
              <a:gd name="connsiteY16926" fmla="*/ 1056822 h 6858000"/>
              <a:gd name="connsiteX16927" fmla="*/ 107794 w 12192000"/>
              <a:gd name="connsiteY16927" fmla="*/ 1054798 h 6858000"/>
              <a:gd name="connsiteX16928" fmla="*/ 108532 w 12192000"/>
              <a:gd name="connsiteY16928" fmla="*/ 1050347 h 6858000"/>
              <a:gd name="connsiteX16929" fmla="*/ 103365 w 12192000"/>
              <a:gd name="connsiteY16929" fmla="*/ 1051156 h 6858000"/>
              <a:gd name="connsiteX16930" fmla="*/ 90076 w 12192000"/>
              <a:gd name="connsiteY16930" fmla="*/ 1050751 h 6858000"/>
              <a:gd name="connsiteX16931" fmla="*/ 86385 w 12192000"/>
              <a:gd name="connsiteY16931" fmla="*/ 1048323 h 6858000"/>
              <a:gd name="connsiteX16932" fmla="*/ 88600 w 12192000"/>
              <a:gd name="connsiteY16932" fmla="*/ 1045895 h 6858000"/>
              <a:gd name="connsiteX16933" fmla="*/ 96720 w 12192000"/>
              <a:gd name="connsiteY16933" fmla="*/ 1047918 h 6858000"/>
              <a:gd name="connsiteX16934" fmla="*/ 107056 w 12192000"/>
              <a:gd name="connsiteY16934" fmla="*/ 1045895 h 6858000"/>
              <a:gd name="connsiteX16935" fmla="*/ 107794 w 12192000"/>
              <a:gd name="connsiteY16935" fmla="*/ 1041848 h 6858000"/>
              <a:gd name="connsiteX16936" fmla="*/ 95244 w 12192000"/>
              <a:gd name="connsiteY16936" fmla="*/ 1042252 h 6858000"/>
              <a:gd name="connsiteX16937" fmla="*/ 89338 w 12192000"/>
              <a:gd name="connsiteY16937" fmla="*/ 1038610 h 6858000"/>
              <a:gd name="connsiteX16938" fmla="*/ 78264 w 12192000"/>
              <a:gd name="connsiteY16938" fmla="*/ 1041038 h 6858000"/>
              <a:gd name="connsiteX16939" fmla="*/ 71620 w 12192000"/>
              <a:gd name="connsiteY16939" fmla="*/ 1041038 h 6858000"/>
              <a:gd name="connsiteX16940" fmla="*/ 67191 w 12192000"/>
              <a:gd name="connsiteY16940" fmla="*/ 1037396 h 6858000"/>
              <a:gd name="connsiteX16941" fmla="*/ 68667 w 12192000"/>
              <a:gd name="connsiteY16941" fmla="*/ 1029301 h 6858000"/>
              <a:gd name="connsiteX16942" fmla="*/ 78264 w 12192000"/>
              <a:gd name="connsiteY16942" fmla="*/ 1027278 h 6858000"/>
              <a:gd name="connsiteX16943" fmla="*/ 84170 w 12192000"/>
              <a:gd name="connsiteY16943" fmla="*/ 1031325 h 6858000"/>
              <a:gd name="connsiteX16944" fmla="*/ 93768 w 12192000"/>
              <a:gd name="connsiteY16944" fmla="*/ 1032134 h 6858000"/>
              <a:gd name="connsiteX16945" fmla="*/ 99674 w 12192000"/>
              <a:gd name="connsiteY16945" fmla="*/ 1027278 h 6858000"/>
              <a:gd name="connsiteX16946" fmla="*/ 90076 w 12192000"/>
              <a:gd name="connsiteY16946" fmla="*/ 1027278 h 6858000"/>
              <a:gd name="connsiteX16947" fmla="*/ 82694 w 12192000"/>
              <a:gd name="connsiteY16947" fmla="*/ 1023635 h 6858000"/>
              <a:gd name="connsiteX16948" fmla="*/ 70882 w 12192000"/>
              <a:gd name="connsiteY16948" fmla="*/ 1023231 h 6858000"/>
              <a:gd name="connsiteX16949" fmla="*/ 71620 w 12192000"/>
              <a:gd name="connsiteY16949" fmla="*/ 1019993 h 6858000"/>
              <a:gd name="connsiteX16950" fmla="*/ 85647 w 12192000"/>
              <a:gd name="connsiteY16950" fmla="*/ 1016350 h 6858000"/>
              <a:gd name="connsiteX16951" fmla="*/ 91553 w 12192000"/>
              <a:gd name="connsiteY16951" fmla="*/ 1018779 h 6858000"/>
              <a:gd name="connsiteX16952" fmla="*/ 97459 w 12192000"/>
              <a:gd name="connsiteY16952" fmla="*/ 1017160 h 6858000"/>
              <a:gd name="connsiteX16953" fmla="*/ 95244 w 12192000"/>
              <a:gd name="connsiteY16953" fmla="*/ 1012708 h 6858000"/>
              <a:gd name="connsiteX16954" fmla="*/ 95244 w 12192000"/>
              <a:gd name="connsiteY16954" fmla="*/ 1008256 h 6858000"/>
              <a:gd name="connsiteX16955" fmla="*/ 101150 w 12192000"/>
              <a:gd name="connsiteY16955" fmla="*/ 1003400 h 6858000"/>
              <a:gd name="connsiteX16956" fmla="*/ 113700 w 12192000"/>
              <a:gd name="connsiteY16956" fmla="*/ 1003400 h 6858000"/>
              <a:gd name="connsiteX16957" fmla="*/ 122559 w 12192000"/>
              <a:gd name="connsiteY16957" fmla="*/ 1005018 h 6858000"/>
              <a:gd name="connsiteX16958" fmla="*/ 125512 w 12192000"/>
              <a:gd name="connsiteY16958" fmla="*/ 1002185 h 6858000"/>
              <a:gd name="connsiteX16959" fmla="*/ 110009 w 12192000"/>
              <a:gd name="connsiteY16959" fmla="*/ 1000162 h 6858000"/>
              <a:gd name="connsiteX16960" fmla="*/ 105579 w 12192000"/>
              <a:gd name="connsiteY16960" fmla="*/ 995710 h 6858000"/>
              <a:gd name="connsiteX16961" fmla="*/ 100412 w 12192000"/>
              <a:gd name="connsiteY16961" fmla="*/ 994496 h 6858000"/>
              <a:gd name="connsiteX16962" fmla="*/ 95244 w 12192000"/>
              <a:gd name="connsiteY16962" fmla="*/ 1001781 h 6858000"/>
              <a:gd name="connsiteX16963" fmla="*/ 86385 w 12192000"/>
              <a:gd name="connsiteY16963" fmla="*/ 1005423 h 6858000"/>
              <a:gd name="connsiteX16964" fmla="*/ 80479 w 12192000"/>
              <a:gd name="connsiteY16964" fmla="*/ 1009875 h 6858000"/>
              <a:gd name="connsiteX16965" fmla="*/ 76788 w 12192000"/>
              <a:gd name="connsiteY16965" fmla="*/ 1007042 h 6858000"/>
              <a:gd name="connsiteX16966" fmla="*/ 77526 w 12192000"/>
              <a:gd name="connsiteY16966" fmla="*/ 1000567 h 6858000"/>
              <a:gd name="connsiteX16967" fmla="*/ 76050 w 12192000"/>
              <a:gd name="connsiteY16967" fmla="*/ 994091 h 6858000"/>
              <a:gd name="connsiteX16968" fmla="*/ 79741 w 12192000"/>
              <a:gd name="connsiteY16968" fmla="*/ 986806 h 6858000"/>
              <a:gd name="connsiteX16969" fmla="*/ 92291 w 12192000"/>
              <a:gd name="connsiteY16969" fmla="*/ 981140 h 6858000"/>
              <a:gd name="connsiteX16970" fmla="*/ 97459 w 12192000"/>
              <a:gd name="connsiteY16970" fmla="*/ 974665 h 6858000"/>
              <a:gd name="connsiteX16971" fmla="*/ 120344 w 12192000"/>
              <a:gd name="connsiteY16971" fmla="*/ 959286 h 6858000"/>
              <a:gd name="connsiteX16972" fmla="*/ 127727 w 12192000"/>
              <a:gd name="connsiteY16972" fmla="*/ 956048 h 6858000"/>
              <a:gd name="connsiteX16973" fmla="*/ 131418 w 12192000"/>
              <a:gd name="connsiteY16973" fmla="*/ 961714 h 6858000"/>
              <a:gd name="connsiteX16974" fmla="*/ 132156 w 12192000"/>
              <a:gd name="connsiteY16974" fmla="*/ 974260 h 6858000"/>
              <a:gd name="connsiteX16975" fmla="*/ 137324 w 12192000"/>
              <a:gd name="connsiteY16975" fmla="*/ 981545 h 6858000"/>
              <a:gd name="connsiteX16976" fmla="*/ 141015 w 12192000"/>
              <a:gd name="connsiteY16976" fmla="*/ 979117 h 6858000"/>
              <a:gd name="connsiteX16977" fmla="*/ 137324 w 12192000"/>
              <a:gd name="connsiteY16977" fmla="*/ 967785 h 6858000"/>
              <a:gd name="connsiteX16978" fmla="*/ 137324 w 12192000"/>
              <a:gd name="connsiteY16978" fmla="*/ 954429 h 6858000"/>
              <a:gd name="connsiteX16979" fmla="*/ 146921 w 12192000"/>
              <a:gd name="connsiteY16979" fmla="*/ 950787 h 6858000"/>
              <a:gd name="connsiteX16980" fmla="*/ 157995 w 12192000"/>
              <a:gd name="connsiteY16980" fmla="*/ 950787 h 6858000"/>
              <a:gd name="connsiteX16981" fmla="*/ 149136 w 12192000"/>
              <a:gd name="connsiteY16981" fmla="*/ 948358 h 6858000"/>
              <a:gd name="connsiteX16982" fmla="*/ 137324 w 12192000"/>
              <a:gd name="connsiteY16982" fmla="*/ 948358 h 6858000"/>
              <a:gd name="connsiteX16983" fmla="*/ 130680 w 12192000"/>
              <a:gd name="connsiteY16983" fmla="*/ 950382 h 6858000"/>
              <a:gd name="connsiteX16984" fmla="*/ 126250 w 12192000"/>
              <a:gd name="connsiteY16984" fmla="*/ 945121 h 6858000"/>
              <a:gd name="connsiteX16985" fmla="*/ 128465 w 12192000"/>
              <a:gd name="connsiteY16985" fmla="*/ 939050 h 6858000"/>
              <a:gd name="connsiteX16986" fmla="*/ 138800 w 12192000"/>
              <a:gd name="connsiteY16986" fmla="*/ 935408 h 6858000"/>
              <a:gd name="connsiteX16987" fmla="*/ 148398 w 12192000"/>
              <a:gd name="connsiteY16987" fmla="*/ 928932 h 6858000"/>
              <a:gd name="connsiteX16988" fmla="*/ 156518 w 12192000"/>
              <a:gd name="connsiteY16988" fmla="*/ 917195 h 6858000"/>
              <a:gd name="connsiteX16989" fmla="*/ 153565 w 12192000"/>
              <a:gd name="connsiteY16989" fmla="*/ 910720 h 6858000"/>
              <a:gd name="connsiteX16990" fmla="*/ 150612 w 12192000"/>
              <a:gd name="connsiteY16990" fmla="*/ 912339 h 6858000"/>
              <a:gd name="connsiteX16991" fmla="*/ 147659 w 12192000"/>
              <a:gd name="connsiteY16991" fmla="*/ 920028 h 6858000"/>
              <a:gd name="connsiteX16992" fmla="*/ 139539 w 12192000"/>
              <a:gd name="connsiteY16992" fmla="*/ 927313 h 6858000"/>
              <a:gd name="connsiteX16993" fmla="*/ 129941 w 12192000"/>
              <a:gd name="connsiteY16993" fmla="*/ 927718 h 6858000"/>
              <a:gd name="connsiteX16994" fmla="*/ 120344 w 12192000"/>
              <a:gd name="connsiteY16994" fmla="*/ 939455 h 6858000"/>
              <a:gd name="connsiteX16995" fmla="*/ 106318 w 12192000"/>
              <a:gd name="connsiteY16995" fmla="*/ 949168 h 6858000"/>
              <a:gd name="connsiteX16996" fmla="*/ 92291 w 12192000"/>
              <a:gd name="connsiteY16996" fmla="*/ 953620 h 6858000"/>
              <a:gd name="connsiteX16997" fmla="*/ 85647 w 12192000"/>
              <a:gd name="connsiteY16997" fmla="*/ 945525 h 6858000"/>
              <a:gd name="connsiteX16998" fmla="*/ 87862 w 12192000"/>
              <a:gd name="connsiteY16998" fmla="*/ 941478 h 6858000"/>
              <a:gd name="connsiteX16999" fmla="*/ 95244 w 12192000"/>
              <a:gd name="connsiteY16999" fmla="*/ 939455 h 6858000"/>
              <a:gd name="connsiteX17000" fmla="*/ 87862 w 12192000"/>
              <a:gd name="connsiteY17000" fmla="*/ 937836 h 6858000"/>
              <a:gd name="connsiteX17001" fmla="*/ 73835 w 12192000"/>
              <a:gd name="connsiteY17001" fmla="*/ 942288 h 6858000"/>
              <a:gd name="connsiteX17002" fmla="*/ 68667 w 12192000"/>
              <a:gd name="connsiteY17002" fmla="*/ 937836 h 6858000"/>
              <a:gd name="connsiteX17003" fmla="*/ 70882 w 12192000"/>
              <a:gd name="connsiteY17003" fmla="*/ 933789 h 6858000"/>
              <a:gd name="connsiteX17004" fmla="*/ 83432 w 12192000"/>
              <a:gd name="connsiteY17004" fmla="*/ 926099 h 6858000"/>
              <a:gd name="connsiteX17005" fmla="*/ 91553 w 12192000"/>
              <a:gd name="connsiteY17005" fmla="*/ 922457 h 6858000"/>
              <a:gd name="connsiteX17006" fmla="*/ 99674 w 12192000"/>
              <a:gd name="connsiteY17006" fmla="*/ 923671 h 6858000"/>
              <a:gd name="connsiteX17007" fmla="*/ 103365 w 12192000"/>
              <a:gd name="connsiteY17007" fmla="*/ 920028 h 6858000"/>
              <a:gd name="connsiteX17008" fmla="*/ 103365 w 12192000"/>
              <a:gd name="connsiteY17008" fmla="*/ 915981 h 6858000"/>
              <a:gd name="connsiteX17009" fmla="*/ 97459 w 12192000"/>
              <a:gd name="connsiteY17009" fmla="*/ 911934 h 6858000"/>
              <a:gd name="connsiteX17010" fmla="*/ 99674 w 12192000"/>
              <a:gd name="connsiteY17010" fmla="*/ 908292 h 6858000"/>
              <a:gd name="connsiteX17011" fmla="*/ 104103 w 12192000"/>
              <a:gd name="connsiteY17011" fmla="*/ 904245 h 6858000"/>
              <a:gd name="connsiteX17012" fmla="*/ 100412 w 12192000"/>
              <a:gd name="connsiteY17012" fmla="*/ 900602 h 6858000"/>
              <a:gd name="connsiteX17013" fmla="*/ 92291 w 12192000"/>
              <a:gd name="connsiteY17013" fmla="*/ 904649 h 6858000"/>
              <a:gd name="connsiteX17014" fmla="*/ 87862 w 12192000"/>
              <a:gd name="connsiteY17014" fmla="*/ 904649 h 6858000"/>
              <a:gd name="connsiteX17015" fmla="*/ 84170 w 12192000"/>
              <a:gd name="connsiteY17015" fmla="*/ 897364 h 6858000"/>
              <a:gd name="connsiteX17016" fmla="*/ 82694 w 12192000"/>
              <a:gd name="connsiteY17016" fmla="*/ 877938 h 6858000"/>
              <a:gd name="connsiteX17017" fmla="*/ 78264 w 12192000"/>
              <a:gd name="connsiteY17017" fmla="*/ 871867 h 6858000"/>
              <a:gd name="connsiteX17018" fmla="*/ 77526 w 12192000"/>
              <a:gd name="connsiteY17018" fmla="*/ 864583 h 6858000"/>
              <a:gd name="connsiteX17019" fmla="*/ 81217 w 12192000"/>
              <a:gd name="connsiteY17019" fmla="*/ 858107 h 6858000"/>
              <a:gd name="connsiteX17020" fmla="*/ 93029 w 12192000"/>
              <a:gd name="connsiteY17020" fmla="*/ 858917 h 6858000"/>
              <a:gd name="connsiteX17021" fmla="*/ 102627 w 12192000"/>
              <a:gd name="connsiteY17021" fmla="*/ 862964 h 6858000"/>
              <a:gd name="connsiteX17022" fmla="*/ 115177 w 12192000"/>
              <a:gd name="connsiteY17022" fmla="*/ 862154 h 6858000"/>
              <a:gd name="connsiteX17023" fmla="*/ 125512 w 12192000"/>
              <a:gd name="connsiteY17023" fmla="*/ 867011 h 6858000"/>
              <a:gd name="connsiteX17024" fmla="*/ 121821 w 12192000"/>
              <a:gd name="connsiteY17024" fmla="*/ 862154 h 6858000"/>
              <a:gd name="connsiteX17025" fmla="*/ 114438 w 12192000"/>
              <a:gd name="connsiteY17025" fmla="*/ 859726 h 6858000"/>
              <a:gd name="connsiteX17026" fmla="*/ 104841 w 12192000"/>
              <a:gd name="connsiteY17026" fmla="*/ 859726 h 6858000"/>
              <a:gd name="connsiteX17027" fmla="*/ 98197 w 12192000"/>
              <a:gd name="connsiteY17027" fmla="*/ 853251 h 6858000"/>
              <a:gd name="connsiteX17028" fmla="*/ 90076 w 12192000"/>
              <a:gd name="connsiteY17028" fmla="*/ 847180 h 6858000"/>
              <a:gd name="connsiteX17029" fmla="*/ 89338 w 12192000"/>
              <a:gd name="connsiteY17029" fmla="*/ 843133 h 6858000"/>
              <a:gd name="connsiteX17030" fmla="*/ 95244 w 12192000"/>
              <a:gd name="connsiteY17030" fmla="*/ 833824 h 6858000"/>
              <a:gd name="connsiteX17031" fmla="*/ 101150 w 12192000"/>
              <a:gd name="connsiteY17031" fmla="*/ 831801 h 6858000"/>
              <a:gd name="connsiteX17032" fmla="*/ 105579 w 12192000"/>
              <a:gd name="connsiteY17032" fmla="*/ 823302 h 6858000"/>
              <a:gd name="connsiteX17033" fmla="*/ 104841 w 12192000"/>
              <a:gd name="connsiteY17033" fmla="*/ 813993 h 6858000"/>
              <a:gd name="connsiteX17034" fmla="*/ 101150 w 12192000"/>
              <a:gd name="connsiteY17034" fmla="*/ 814803 h 6858000"/>
              <a:gd name="connsiteX17035" fmla="*/ 92291 w 12192000"/>
              <a:gd name="connsiteY17035" fmla="*/ 824921 h 6858000"/>
              <a:gd name="connsiteX17036" fmla="*/ 83432 w 12192000"/>
              <a:gd name="connsiteY17036" fmla="*/ 830587 h 6858000"/>
              <a:gd name="connsiteX17037" fmla="*/ 67929 w 12192000"/>
              <a:gd name="connsiteY17037" fmla="*/ 834634 h 6858000"/>
              <a:gd name="connsiteX17038" fmla="*/ 60547 w 12192000"/>
              <a:gd name="connsiteY17038" fmla="*/ 841919 h 6858000"/>
              <a:gd name="connsiteX17039" fmla="*/ 59070 w 12192000"/>
              <a:gd name="connsiteY17039" fmla="*/ 848799 h 6858000"/>
              <a:gd name="connsiteX17040" fmla="*/ 53164 w 12192000"/>
              <a:gd name="connsiteY17040" fmla="*/ 847585 h 6858000"/>
              <a:gd name="connsiteX17041" fmla="*/ 45782 w 12192000"/>
              <a:gd name="connsiteY17041" fmla="*/ 834229 h 6858000"/>
              <a:gd name="connsiteX17042" fmla="*/ 42090 w 12192000"/>
              <a:gd name="connsiteY17042" fmla="*/ 820873 h 6858000"/>
              <a:gd name="connsiteX17043" fmla="*/ 43567 w 12192000"/>
              <a:gd name="connsiteY17043" fmla="*/ 797400 h 6858000"/>
              <a:gd name="connsiteX17044" fmla="*/ 47258 w 12192000"/>
              <a:gd name="connsiteY17044" fmla="*/ 782425 h 6858000"/>
              <a:gd name="connsiteX17045" fmla="*/ 45782 w 12192000"/>
              <a:gd name="connsiteY17045" fmla="*/ 776355 h 6858000"/>
              <a:gd name="connsiteX17046" fmla="*/ 37661 w 12192000"/>
              <a:gd name="connsiteY17046" fmla="*/ 775545 h 6858000"/>
              <a:gd name="connsiteX17047" fmla="*/ 36923 w 12192000"/>
              <a:gd name="connsiteY17047" fmla="*/ 762594 h 6858000"/>
              <a:gd name="connsiteX17048" fmla="*/ 44305 w 12192000"/>
              <a:gd name="connsiteY17048" fmla="*/ 758143 h 6858000"/>
              <a:gd name="connsiteX17049" fmla="*/ 48735 w 12192000"/>
              <a:gd name="connsiteY17049" fmla="*/ 762190 h 6858000"/>
              <a:gd name="connsiteX17050" fmla="*/ 54641 w 12192000"/>
              <a:gd name="connsiteY17050" fmla="*/ 764213 h 6858000"/>
              <a:gd name="connsiteX17051" fmla="*/ 52426 w 12192000"/>
              <a:gd name="connsiteY17051" fmla="*/ 754500 h 6858000"/>
              <a:gd name="connsiteX17052" fmla="*/ 62023 w 12192000"/>
              <a:gd name="connsiteY17052" fmla="*/ 747215 h 6858000"/>
              <a:gd name="connsiteX17053" fmla="*/ 67191 w 12192000"/>
              <a:gd name="connsiteY17053" fmla="*/ 735074 h 6858000"/>
              <a:gd name="connsiteX17054" fmla="*/ 74573 w 12192000"/>
              <a:gd name="connsiteY17054" fmla="*/ 733455 h 6858000"/>
              <a:gd name="connsiteX17055" fmla="*/ 85647 w 12192000"/>
              <a:gd name="connsiteY17055" fmla="*/ 735074 h 6858000"/>
              <a:gd name="connsiteX17056" fmla="*/ 90815 w 12192000"/>
              <a:gd name="connsiteY17056" fmla="*/ 730622 h 6858000"/>
              <a:gd name="connsiteX17057" fmla="*/ 84170 w 12192000"/>
              <a:gd name="connsiteY17057" fmla="*/ 730217 h 6858000"/>
              <a:gd name="connsiteX17058" fmla="*/ 83432 w 12192000"/>
              <a:gd name="connsiteY17058" fmla="*/ 726980 h 6858000"/>
              <a:gd name="connsiteX17059" fmla="*/ 96720 w 12192000"/>
              <a:gd name="connsiteY17059" fmla="*/ 712815 h 6858000"/>
              <a:gd name="connsiteX17060" fmla="*/ 102627 w 12192000"/>
              <a:gd name="connsiteY17060" fmla="*/ 704720 h 6858000"/>
              <a:gd name="connsiteX17061" fmla="*/ 115915 w 12192000"/>
              <a:gd name="connsiteY17061" fmla="*/ 697435 h 6858000"/>
              <a:gd name="connsiteX17062" fmla="*/ 117391 w 12192000"/>
              <a:gd name="connsiteY17062" fmla="*/ 693388 h 6858000"/>
              <a:gd name="connsiteX17063" fmla="*/ 110747 w 12192000"/>
              <a:gd name="connsiteY17063" fmla="*/ 692174 h 6858000"/>
              <a:gd name="connsiteX17064" fmla="*/ 108532 w 12192000"/>
              <a:gd name="connsiteY17064" fmla="*/ 687318 h 6858000"/>
              <a:gd name="connsiteX17065" fmla="*/ 96720 w 12192000"/>
              <a:gd name="connsiteY17065" fmla="*/ 696626 h 6858000"/>
              <a:gd name="connsiteX17066" fmla="*/ 94506 w 12192000"/>
              <a:gd name="connsiteY17066" fmla="*/ 706744 h 6858000"/>
              <a:gd name="connsiteX17067" fmla="*/ 78264 w 12192000"/>
              <a:gd name="connsiteY17067" fmla="*/ 723742 h 6858000"/>
              <a:gd name="connsiteX17068" fmla="*/ 75312 w 12192000"/>
              <a:gd name="connsiteY17068" fmla="*/ 723742 h 6858000"/>
              <a:gd name="connsiteX17069" fmla="*/ 76050 w 12192000"/>
              <a:gd name="connsiteY17069" fmla="*/ 717671 h 6858000"/>
              <a:gd name="connsiteX17070" fmla="*/ 86385 w 12192000"/>
              <a:gd name="connsiteY17070" fmla="*/ 704720 h 6858000"/>
              <a:gd name="connsiteX17071" fmla="*/ 88600 w 12192000"/>
              <a:gd name="connsiteY17071" fmla="*/ 689746 h 6858000"/>
              <a:gd name="connsiteX17072" fmla="*/ 101150 w 12192000"/>
              <a:gd name="connsiteY17072" fmla="*/ 667082 h 6858000"/>
              <a:gd name="connsiteX17073" fmla="*/ 106318 w 12192000"/>
              <a:gd name="connsiteY17073" fmla="*/ 657369 h 6858000"/>
              <a:gd name="connsiteX17074" fmla="*/ 103365 w 12192000"/>
              <a:gd name="connsiteY17074" fmla="*/ 655750 h 6858000"/>
              <a:gd name="connsiteX17075" fmla="*/ 98935 w 12192000"/>
              <a:gd name="connsiteY17075" fmla="*/ 658988 h 6858000"/>
              <a:gd name="connsiteX17076" fmla="*/ 87862 w 12192000"/>
              <a:gd name="connsiteY17076" fmla="*/ 680437 h 6858000"/>
              <a:gd name="connsiteX17077" fmla="*/ 84170 w 12192000"/>
              <a:gd name="connsiteY17077" fmla="*/ 699459 h 6858000"/>
              <a:gd name="connsiteX17078" fmla="*/ 73835 w 12192000"/>
              <a:gd name="connsiteY17078" fmla="*/ 713219 h 6858000"/>
              <a:gd name="connsiteX17079" fmla="*/ 61285 w 12192000"/>
              <a:gd name="connsiteY17079" fmla="*/ 726575 h 6858000"/>
              <a:gd name="connsiteX17080" fmla="*/ 52426 w 12192000"/>
              <a:gd name="connsiteY17080" fmla="*/ 730217 h 6858000"/>
              <a:gd name="connsiteX17081" fmla="*/ 45782 w 12192000"/>
              <a:gd name="connsiteY17081" fmla="*/ 729003 h 6858000"/>
              <a:gd name="connsiteX17082" fmla="*/ 44305 w 12192000"/>
              <a:gd name="connsiteY17082" fmla="*/ 735479 h 6858000"/>
              <a:gd name="connsiteX17083" fmla="*/ 38399 w 12192000"/>
              <a:gd name="connsiteY17083" fmla="*/ 738716 h 6858000"/>
              <a:gd name="connsiteX17084" fmla="*/ 33231 w 12192000"/>
              <a:gd name="connsiteY17084" fmla="*/ 729408 h 6858000"/>
              <a:gd name="connsiteX17085" fmla="*/ 35446 w 12192000"/>
              <a:gd name="connsiteY17085" fmla="*/ 718885 h 6858000"/>
              <a:gd name="connsiteX17086" fmla="*/ 40614 w 12192000"/>
              <a:gd name="connsiteY17086" fmla="*/ 715243 h 6858000"/>
              <a:gd name="connsiteX17087" fmla="*/ 45782 w 12192000"/>
              <a:gd name="connsiteY17087" fmla="*/ 714838 h 6858000"/>
              <a:gd name="connsiteX17088" fmla="*/ 52426 w 12192000"/>
              <a:gd name="connsiteY17088" fmla="*/ 715648 h 6858000"/>
              <a:gd name="connsiteX17089" fmla="*/ 60547 w 12192000"/>
              <a:gd name="connsiteY17089" fmla="*/ 708767 h 6858000"/>
              <a:gd name="connsiteX17090" fmla="*/ 59808 w 12192000"/>
              <a:gd name="connsiteY17090" fmla="*/ 706339 h 6858000"/>
              <a:gd name="connsiteX17091" fmla="*/ 50211 w 12192000"/>
              <a:gd name="connsiteY17091" fmla="*/ 706339 h 6858000"/>
              <a:gd name="connsiteX17092" fmla="*/ 45782 w 12192000"/>
              <a:gd name="connsiteY17092" fmla="*/ 707958 h 6858000"/>
              <a:gd name="connsiteX17093" fmla="*/ 37661 w 12192000"/>
              <a:gd name="connsiteY17093" fmla="*/ 707149 h 6858000"/>
              <a:gd name="connsiteX17094" fmla="*/ 37661 w 12192000"/>
              <a:gd name="connsiteY17094" fmla="*/ 703506 h 6858000"/>
              <a:gd name="connsiteX17095" fmla="*/ 44305 w 12192000"/>
              <a:gd name="connsiteY17095" fmla="*/ 696626 h 6858000"/>
              <a:gd name="connsiteX17096" fmla="*/ 53902 w 12192000"/>
              <a:gd name="connsiteY17096" fmla="*/ 695817 h 6858000"/>
              <a:gd name="connsiteX17097" fmla="*/ 60547 w 12192000"/>
              <a:gd name="connsiteY17097" fmla="*/ 696626 h 6858000"/>
              <a:gd name="connsiteX17098" fmla="*/ 58332 w 12192000"/>
              <a:gd name="connsiteY17098" fmla="*/ 692174 h 6858000"/>
              <a:gd name="connsiteX17099" fmla="*/ 56117 w 12192000"/>
              <a:gd name="connsiteY17099" fmla="*/ 687318 h 6858000"/>
              <a:gd name="connsiteX17100" fmla="*/ 59070 w 12192000"/>
              <a:gd name="connsiteY17100" fmla="*/ 681247 h 6858000"/>
              <a:gd name="connsiteX17101" fmla="*/ 65714 w 12192000"/>
              <a:gd name="connsiteY17101" fmla="*/ 670320 h 6858000"/>
              <a:gd name="connsiteX17102" fmla="*/ 64238 w 12192000"/>
              <a:gd name="connsiteY17102" fmla="*/ 664654 h 6858000"/>
              <a:gd name="connsiteX17103" fmla="*/ 64238 w 12192000"/>
              <a:gd name="connsiteY17103" fmla="*/ 656559 h 6858000"/>
              <a:gd name="connsiteX17104" fmla="*/ 73835 w 12192000"/>
              <a:gd name="connsiteY17104" fmla="*/ 648060 h 6858000"/>
              <a:gd name="connsiteX17105" fmla="*/ 73835 w 12192000"/>
              <a:gd name="connsiteY17105" fmla="*/ 644418 h 6858000"/>
              <a:gd name="connsiteX17106" fmla="*/ 62761 w 12192000"/>
              <a:gd name="connsiteY17106" fmla="*/ 644013 h 6858000"/>
              <a:gd name="connsiteX17107" fmla="*/ 61285 w 12192000"/>
              <a:gd name="connsiteY17107" fmla="*/ 641180 h 6858000"/>
              <a:gd name="connsiteX17108" fmla="*/ 68667 w 12192000"/>
              <a:gd name="connsiteY17108" fmla="*/ 633086 h 6858000"/>
              <a:gd name="connsiteX17109" fmla="*/ 56117 w 12192000"/>
              <a:gd name="connsiteY17109" fmla="*/ 633895 h 6858000"/>
              <a:gd name="connsiteX17110" fmla="*/ 48735 w 12192000"/>
              <a:gd name="connsiteY17110" fmla="*/ 634705 h 6858000"/>
              <a:gd name="connsiteX17111" fmla="*/ 46520 w 12192000"/>
              <a:gd name="connsiteY17111" fmla="*/ 631062 h 6858000"/>
              <a:gd name="connsiteX17112" fmla="*/ 35446 w 12192000"/>
              <a:gd name="connsiteY17112" fmla="*/ 641585 h 6858000"/>
              <a:gd name="connsiteX17113" fmla="*/ 27326 w 12192000"/>
              <a:gd name="connsiteY17113" fmla="*/ 643204 h 6858000"/>
              <a:gd name="connsiteX17114" fmla="*/ 26587 w 12192000"/>
              <a:gd name="connsiteY17114" fmla="*/ 647251 h 6858000"/>
              <a:gd name="connsiteX17115" fmla="*/ 20681 w 12192000"/>
              <a:gd name="connsiteY17115" fmla="*/ 660202 h 6858000"/>
              <a:gd name="connsiteX17116" fmla="*/ 10346 w 12192000"/>
              <a:gd name="connsiteY17116" fmla="*/ 668296 h 6858000"/>
              <a:gd name="connsiteX17117" fmla="*/ 5916 w 12192000"/>
              <a:gd name="connsiteY17117" fmla="*/ 659797 h 6858000"/>
              <a:gd name="connsiteX17118" fmla="*/ 5916 w 12192000"/>
              <a:gd name="connsiteY17118" fmla="*/ 650893 h 6858000"/>
              <a:gd name="connsiteX17119" fmla="*/ 17728 w 12192000"/>
              <a:gd name="connsiteY17119" fmla="*/ 642799 h 6858000"/>
              <a:gd name="connsiteX17120" fmla="*/ 32493 w 12192000"/>
              <a:gd name="connsiteY17120" fmla="*/ 627825 h 6858000"/>
              <a:gd name="connsiteX17121" fmla="*/ 38399 w 12192000"/>
              <a:gd name="connsiteY17121" fmla="*/ 615683 h 6858000"/>
              <a:gd name="connsiteX17122" fmla="*/ 45043 w 12192000"/>
              <a:gd name="connsiteY17122" fmla="*/ 614064 h 6858000"/>
              <a:gd name="connsiteX17123" fmla="*/ 56117 w 12192000"/>
              <a:gd name="connsiteY17123" fmla="*/ 616088 h 6858000"/>
              <a:gd name="connsiteX17124" fmla="*/ 66453 w 12192000"/>
              <a:gd name="connsiteY17124" fmla="*/ 610827 h 6858000"/>
              <a:gd name="connsiteX17125" fmla="*/ 60547 w 12192000"/>
              <a:gd name="connsiteY17125" fmla="*/ 608803 h 6858000"/>
              <a:gd name="connsiteX17126" fmla="*/ 50211 w 12192000"/>
              <a:gd name="connsiteY17126" fmla="*/ 609208 h 6858000"/>
              <a:gd name="connsiteX17127" fmla="*/ 42829 w 12192000"/>
              <a:gd name="connsiteY17127" fmla="*/ 604351 h 6858000"/>
              <a:gd name="connsiteX17128" fmla="*/ 33970 w 12192000"/>
              <a:gd name="connsiteY17128" fmla="*/ 590996 h 6858000"/>
              <a:gd name="connsiteX17129" fmla="*/ 32493 w 12192000"/>
              <a:gd name="connsiteY17129" fmla="*/ 581282 h 6858000"/>
              <a:gd name="connsiteX17130" fmla="*/ 38399 w 12192000"/>
              <a:gd name="connsiteY17130" fmla="*/ 573998 h 6858000"/>
              <a:gd name="connsiteX17131" fmla="*/ 44305 w 12192000"/>
              <a:gd name="connsiteY17131" fmla="*/ 573188 h 6858000"/>
              <a:gd name="connsiteX17132" fmla="*/ 50949 w 12192000"/>
              <a:gd name="connsiteY17132" fmla="*/ 570760 h 6858000"/>
              <a:gd name="connsiteX17133" fmla="*/ 45782 w 12192000"/>
              <a:gd name="connsiteY17133" fmla="*/ 570355 h 6858000"/>
              <a:gd name="connsiteX17134" fmla="*/ 37661 w 12192000"/>
              <a:gd name="connsiteY17134" fmla="*/ 563880 h 6858000"/>
              <a:gd name="connsiteX17135" fmla="*/ 34708 w 12192000"/>
              <a:gd name="connsiteY17135" fmla="*/ 556190 h 6858000"/>
              <a:gd name="connsiteX17136" fmla="*/ 27326 w 12192000"/>
              <a:gd name="connsiteY17136" fmla="*/ 552143 h 6858000"/>
              <a:gd name="connsiteX17137" fmla="*/ 25111 w 12192000"/>
              <a:gd name="connsiteY17137" fmla="*/ 546882 h 6858000"/>
              <a:gd name="connsiteX17138" fmla="*/ 28802 w 12192000"/>
              <a:gd name="connsiteY17138" fmla="*/ 544453 h 6858000"/>
              <a:gd name="connsiteX17139" fmla="*/ 36923 w 12192000"/>
              <a:gd name="connsiteY17139" fmla="*/ 544858 h 6858000"/>
              <a:gd name="connsiteX17140" fmla="*/ 36184 w 12192000"/>
              <a:gd name="connsiteY17140" fmla="*/ 542025 h 6858000"/>
              <a:gd name="connsiteX17141" fmla="*/ 31017 w 12192000"/>
              <a:gd name="connsiteY17141" fmla="*/ 538383 h 6858000"/>
              <a:gd name="connsiteX17142" fmla="*/ 25849 w 12192000"/>
              <a:gd name="connsiteY17142" fmla="*/ 539192 h 6858000"/>
              <a:gd name="connsiteX17143" fmla="*/ 19205 w 12192000"/>
              <a:gd name="connsiteY17143" fmla="*/ 533121 h 6858000"/>
              <a:gd name="connsiteX17144" fmla="*/ 16252 w 12192000"/>
              <a:gd name="connsiteY17144" fmla="*/ 525836 h 6858000"/>
              <a:gd name="connsiteX17145" fmla="*/ 10346 w 12192000"/>
              <a:gd name="connsiteY17145" fmla="*/ 526241 h 6858000"/>
              <a:gd name="connsiteX17146" fmla="*/ 5178 w 12192000"/>
              <a:gd name="connsiteY17146" fmla="*/ 525836 h 6858000"/>
              <a:gd name="connsiteX17147" fmla="*/ 2964 w 12192000"/>
              <a:gd name="connsiteY17147" fmla="*/ 522194 h 6858000"/>
              <a:gd name="connsiteX17148" fmla="*/ 8131 w 12192000"/>
              <a:gd name="connsiteY17148" fmla="*/ 514909 h 6858000"/>
              <a:gd name="connsiteX17149" fmla="*/ 14775 w 12192000"/>
              <a:gd name="connsiteY17149" fmla="*/ 514100 h 6858000"/>
              <a:gd name="connsiteX17150" fmla="*/ 17728 w 12192000"/>
              <a:gd name="connsiteY17150" fmla="*/ 509648 h 6858000"/>
              <a:gd name="connsiteX17151" fmla="*/ 15514 w 12192000"/>
              <a:gd name="connsiteY17151" fmla="*/ 506410 h 6858000"/>
              <a:gd name="connsiteX17152" fmla="*/ 14775 w 12192000"/>
              <a:gd name="connsiteY17152" fmla="*/ 496292 h 6858000"/>
              <a:gd name="connsiteX17153" fmla="*/ 19943 w 12192000"/>
              <a:gd name="connsiteY17153" fmla="*/ 489412 h 6858000"/>
              <a:gd name="connsiteX17154" fmla="*/ 16990 w 12192000"/>
              <a:gd name="connsiteY17154" fmla="*/ 483746 h 6858000"/>
              <a:gd name="connsiteX17155" fmla="*/ 19943 w 12192000"/>
              <a:gd name="connsiteY17155" fmla="*/ 480508 h 6858000"/>
              <a:gd name="connsiteX17156" fmla="*/ 23634 w 12192000"/>
              <a:gd name="connsiteY17156" fmla="*/ 487793 h 6858000"/>
              <a:gd name="connsiteX17157" fmla="*/ 31017 w 12192000"/>
              <a:gd name="connsiteY17157" fmla="*/ 493055 h 6858000"/>
              <a:gd name="connsiteX17158" fmla="*/ 34708 w 12192000"/>
              <a:gd name="connsiteY17158" fmla="*/ 491436 h 6858000"/>
              <a:gd name="connsiteX17159" fmla="*/ 34708 w 12192000"/>
              <a:gd name="connsiteY17159" fmla="*/ 482532 h 6858000"/>
              <a:gd name="connsiteX17160" fmla="*/ 28064 w 12192000"/>
              <a:gd name="connsiteY17160" fmla="*/ 472009 h 6858000"/>
              <a:gd name="connsiteX17161" fmla="*/ 27326 w 12192000"/>
              <a:gd name="connsiteY17161" fmla="*/ 467153 h 6858000"/>
              <a:gd name="connsiteX17162" fmla="*/ 34708 w 12192000"/>
              <a:gd name="connsiteY17162" fmla="*/ 465939 h 6858000"/>
              <a:gd name="connsiteX17163" fmla="*/ 39138 w 12192000"/>
              <a:gd name="connsiteY17163" fmla="*/ 462701 h 6858000"/>
              <a:gd name="connsiteX17164" fmla="*/ 32493 w 12192000"/>
              <a:gd name="connsiteY17164" fmla="*/ 458249 h 6858000"/>
              <a:gd name="connsiteX17165" fmla="*/ 32493 w 12192000"/>
              <a:gd name="connsiteY17165" fmla="*/ 454202 h 6858000"/>
              <a:gd name="connsiteX17166" fmla="*/ 37661 w 12192000"/>
              <a:gd name="connsiteY17166" fmla="*/ 452178 h 6858000"/>
              <a:gd name="connsiteX17167" fmla="*/ 50949 w 12192000"/>
              <a:gd name="connsiteY17167" fmla="*/ 444489 h 6858000"/>
              <a:gd name="connsiteX17168" fmla="*/ 51688 w 12192000"/>
              <a:gd name="connsiteY17168" fmla="*/ 441656 h 6858000"/>
              <a:gd name="connsiteX17169" fmla="*/ 39138 w 12192000"/>
              <a:gd name="connsiteY17169" fmla="*/ 442465 h 6858000"/>
              <a:gd name="connsiteX17170" fmla="*/ 31017 w 12192000"/>
              <a:gd name="connsiteY17170" fmla="*/ 445703 h 6858000"/>
              <a:gd name="connsiteX17171" fmla="*/ 25849 w 12192000"/>
              <a:gd name="connsiteY17171" fmla="*/ 442465 h 6858000"/>
              <a:gd name="connsiteX17172" fmla="*/ 19943 w 12192000"/>
              <a:gd name="connsiteY17172" fmla="*/ 446108 h 6858000"/>
              <a:gd name="connsiteX17173" fmla="*/ 13299 w 12192000"/>
              <a:gd name="connsiteY17173" fmla="*/ 440442 h 6858000"/>
              <a:gd name="connsiteX17174" fmla="*/ 12561 w 12192000"/>
              <a:gd name="connsiteY17174" fmla="*/ 430729 h 6858000"/>
              <a:gd name="connsiteX17175" fmla="*/ 7393 w 12192000"/>
              <a:gd name="connsiteY17175" fmla="*/ 430729 h 6858000"/>
              <a:gd name="connsiteX17176" fmla="*/ 5916 w 12192000"/>
              <a:gd name="connsiteY17176" fmla="*/ 420206 h 6858000"/>
              <a:gd name="connsiteX17177" fmla="*/ 0 w 12192000"/>
              <a:gd name="connsiteY17177" fmla="*/ 414604 h 6858000"/>
              <a:gd name="connsiteX17178" fmla="*/ 0 w 12192000"/>
              <a:gd name="connsiteY17178" fmla="*/ 377494 h 6858000"/>
              <a:gd name="connsiteX17179" fmla="*/ 749 w 12192000"/>
              <a:gd name="connsiteY17179" fmla="*/ 376902 h 6858000"/>
              <a:gd name="connsiteX17180" fmla="*/ 0 w 12192000"/>
              <a:gd name="connsiteY17180" fmla="*/ 375465 h 6858000"/>
              <a:gd name="connsiteX17181" fmla="*/ 0 w 12192000"/>
              <a:gd name="connsiteY17181" fmla="*/ 357711 h 6858000"/>
              <a:gd name="connsiteX17182" fmla="*/ 8131 w 12192000"/>
              <a:gd name="connsiteY17182" fmla="*/ 343310 h 6858000"/>
              <a:gd name="connsiteX17183" fmla="*/ 5178 w 12192000"/>
              <a:gd name="connsiteY17183" fmla="*/ 330359 h 6858000"/>
              <a:gd name="connsiteX17184" fmla="*/ 8869 w 12192000"/>
              <a:gd name="connsiteY17184" fmla="*/ 314575 h 6858000"/>
              <a:gd name="connsiteX17185" fmla="*/ 16252 w 12192000"/>
              <a:gd name="connsiteY17185" fmla="*/ 302029 h 6858000"/>
              <a:gd name="connsiteX17186" fmla="*/ 5178 w 12192000"/>
              <a:gd name="connsiteY17186" fmla="*/ 308909 h 6858000"/>
              <a:gd name="connsiteX17187" fmla="*/ 749 w 12192000"/>
              <a:gd name="connsiteY17187" fmla="*/ 320241 h 6858000"/>
              <a:gd name="connsiteX17188" fmla="*/ 0 w 12192000"/>
              <a:gd name="connsiteY17188" fmla="*/ 31998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Lst>
            <a:rect l="l" t="t" r="r" b="b"/>
            <a:pathLst>
              <a:path w="12192000" h="6858000">
                <a:moveTo>
                  <a:pt x="12175866" y="4649068"/>
                </a:moveTo>
                <a:lnTo>
                  <a:pt x="12181034" y="4650687"/>
                </a:lnTo>
                <a:lnTo>
                  <a:pt x="12188416" y="4663638"/>
                </a:lnTo>
                <a:lnTo>
                  <a:pt x="12190631" y="4658377"/>
                </a:lnTo>
                <a:lnTo>
                  <a:pt x="12192000" y="4657939"/>
                </a:lnTo>
                <a:lnTo>
                  <a:pt x="12192000" y="5605302"/>
                </a:lnTo>
                <a:lnTo>
                  <a:pt x="12175128" y="5606623"/>
                </a:lnTo>
                <a:lnTo>
                  <a:pt x="12161101" y="5615931"/>
                </a:lnTo>
                <a:lnTo>
                  <a:pt x="12153719" y="5615931"/>
                </a:lnTo>
                <a:lnTo>
                  <a:pt x="12141907" y="5624026"/>
                </a:lnTo>
                <a:lnTo>
                  <a:pt x="12125665" y="5627263"/>
                </a:lnTo>
                <a:lnTo>
                  <a:pt x="12098350" y="5636572"/>
                </a:lnTo>
                <a:lnTo>
                  <a:pt x="12078418" y="5635358"/>
                </a:lnTo>
                <a:lnTo>
                  <a:pt x="12068821" y="5638595"/>
                </a:lnTo>
                <a:lnTo>
                  <a:pt x="12055532" y="5637786"/>
                </a:lnTo>
                <a:lnTo>
                  <a:pt x="12040767" y="5631715"/>
                </a:lnTo>
                <a:lnTo>
                  <a:pt x="12031908" y="5632120"/>
                </a:lnTo>
                <a:lnTo>
                  <a:pt x="12024526" y="5631715"/>
                </a:lnTo>
                <a:lnTo>
                  <a:pt x="12017144" y="5634548"/>
                </a:lnTo>
                <a:lnTo>
                  <a:pt x="12000902" y="5648713"/>
                </a:lnTo>
                <a:lnTo>
                  <a:pt x="11974325" y="5663688"/>
                </a:lnTo>
                <a:lnTo>
                  <a:pt x="11953655" y="5670163"/>
                </a:lnTo>
                <a:lnTo>
                  <a:pt x="11948487" y="5666925"/>
                </a:lnTo>
                <a:lnTo>
                  <a:pt x="11934460" y="5670973"/>
                </a:lnTo>
                <a:lnTo>
                  <a:pt x="11922648" y="5679472"/>
                </a:lnTo>
                <a:lnTo>
                  <a:pt x="11916004" y="5695660"/>
                </a:lnTo>
                <a:lnTo>
                  <a:pt x="11905669" y="5705373"/>
                </a:lnTo>
                <a:lnTo>
                  <a:pt x="11900501" y="5706992"/>
                </a:lnTo>
                <a:lnTo>
                  <a:pt x="11896072" y="5717919"/>
                </a:lnTo>
                <a:lnTo>
                  <a:pt x="11882783" y="5726418"/>
                </a:lnTo>
                <a:lnTo>
                  <a:pt x="11871710" y="5723585"/>
                </a:lnTo>
                <a:lnTo>
                  <a:pt x="11860636" y="5733299"/>
                </a:lnTo>
                <a:lnTo>
                  <a:pt x="11857683" y="5732084"/>
                </a:lnTo>
                <a:lnTo>
                  <a:pt x="11858421" y="5724395"/>
                </a:lnTo>
                <a:lnTo>
                  <a:pt x="11839227" y="5724395"/>
                </a:lnTo>
                <a:lnTo>
                  <a:pt x="11831106" y="5729251"/>
                </a:lnTo>
                <a:lnTo>
                  <a:pt x="11826677" y="5724395"/>
                </a:lnTo>
                <a:lnTo>
                  <a:pt x="11818556" y="5728037"/>
                </a:lnTo>
                <a:lnTo>
                  <a:pt x="11812650" y="5728037"/>
                </a:lnTo>
                <a:lnTo>
                  <a:pt x="11808959" y="5718324"/>
                </a:lnTo>
                <a:lnTo>
                  <a:pt x="11798623" y="5721967"/>
                </a:lnTo>
                <a:lnTo>
                  <a:pt x="11790503" y="5721157"/>
                </a:lnTo>
                <a:lnTo>
                  <a:pt x="11786073" y="5717919"/>
                </a:lnTo>
                <a:lnTo>
                  <a:pt x="11769094" y="5721562"/>
                </a:lnTo>
                <a:lnTo>
                  <a:pt x="11765402" y="5716705"/>
                </a:lnTo>
                <a:lnTo>
                  <a:pt x="11739564" y="5721967"/>
                </a:lnTo>
                <a:lnTo>
                  <a:pt x="11729967" y="5727228"/>
                </a:lnTo>
                <a:lnTo>
                  <a:pt x="11723323" y="5723585"/>
                </a:lnTo>
                <a:lnTo>
                  <a:pt x="11712987" y="5722371"/>
                </a:lnTo>
                <a:lnTo>
                  <a:pt x="11685672" y="5737750"/>
                </a:lnTo>
                <a:lnTo>
                  <a:pt x="11682719" y="5749082"/>
                </a:lnTo>
                <a:lnTo>
                  <a:pt x="11677551" y="5751511"/>
                </a:lnTo>
                <a:lnTo>
                  <a:pt x="11673860" y="5749892"/>
                </a:lnTo>
                <a:lnTo>
                  <a:pt x="11665740" y="5759605"/>
                </a:lnTo>
                <a:lnTo>
                  <a:pt x="11658357" y="5752320"/>
                </a:lnTo>
                <a:lnTo>
                  <a:pt x="11650975" y="5752320"/>
                </a:lnTo>
                <a:lnTo>
                  <a:pt x="11641377" y="5757177"/>
                </a:lnTo>
                <a:lnTo>
                  <a:pt x="11641377" y="5765271"/>
                </a:lnTo>
                <a:lnTo>
                  <a:pt x="11626613" y="5763652"/>
                </a:lnTo>
                <a:lnTo>
                  <a:pt x="11618492" y="5774984"/>
                </a:lnTo>
                <a:lnTo>
                  <a:pt x="11611109" y="5776603"/>
                </a:lnTo>
                <a:lnTo>
                  <a:pt x="11609633" y="5781864"/>
                </a:lnTo>
                <a:lnTo>
                  <a:pt x="11597083" y="5783078"/>
                </a:lnTo>
                <a:lnTo>
                  <a:pt x="11582318" y="5785507"/>
                </a:lnTo>
                <a:lnTo>
                  <a:pt x="11579365" y="5783483"/>
                </a:lnTo>
                <a:lnTo>
                  <a:pt x="11574197" y="5787530"/>
                </a:lnTo>
                <a:lnTo>
                  <a:pt x="11570506" y="5781055"/>
                </a:lnTo>
                <a:lnTo>
                  <a:pt x="11557956" y="5783483"/>
                </a:lnTo>
                <a:lnTo>
                  <a:pt x="11546882" y="5781864"/>
                </a:lnTo>
                <a:lnTo>
                  <a:pt x="11543929" y="5778222"/>
                </a:lnTo>
                <a:lnTo>
                  <a:pt x="11538023" y="5779436"/>
                </a:lnTo>
                <a:lnTo>
                  <a:pt x="11523997" y="5777008"/>
                </a:lnTo>
                <a:lnTo>
                  <a:pt x="11518829" y="5771746"/>
                </a:lnTo>
                <a:lnTo>
                  <a:pt x="11507755" y="5769723"/>
                </a:lnTo>
                <a:lnTo>
                  <a:pt x="11504064" y="5765676"/>
                </a:lnTo>
                <a:lnTo>
                  <a:pt x="11504802" y="5758391"/>
                </a:lnTo>
                <a:lnTo>
                  <a:pt x="11483393" y="5738560"/>
                </a:lnTo>
                <a:lnTo>
                  <a:pt x="11476011" y="5738155"/>
                </a:lnTo>
                <a:lnTo>
                  <a:pt x="11469367" y="5732489"/>
                </a:lnTo>
                <a:lnTo>
                  <a:pt x="11468628" y="5704159"/>
                </a:lnTo>
                <a:lnTo>
                  <a:pt x="11481179" y="5686756"/>
                </a:lnTo>
                <a:lnTo>
                  <a:pt x="11487823" y="5692827"/>
                </a:lnTo>
                <a:lnTo>
                  <a:pt x="11504064" y="5681090"/>
                </a:lnTo>
                <a:lnTo>
                  <a:pt x="11502588" y="5669354"/>
                </a:lnTo>
                <a:lnTo>
                  <a:pt x="11510708" y="5663688"/>
                </a:lnTo>
                <a:lnTo>
                  <a:pt x="11513661" y="5651546"/>
                </a:lnTo>
                <a:lnTo>
                  <a:pt x="11510708" y="5645475"/>
                </a:lnTo>
                <a:lnTo>
                  <a:pt x="11519567" y="5638191"/>
                </a:lnTo>
                <a:lnTo>
                  <a:pt x="11521782" y="5617955"/>
                </a:lnTo>
                <a:lnTo>
                  <a:pt x="11524735" y="5605813"/>
                </a:lnTo>
                <a:lnTo>
                  <a:pt x="11520305" y="5600957"/>
                </a:lnTo>
                <a:lnTo>
                  <a:pt x="11529164" y="5594886"/>
                </a:lnTo>
                <a:lnTo>
                  <a:pt x="11529164" y="5583554"/>
                </a:lnTo>
                <a:lnTo>
                  <a:pt x="11518829" y="5560890"/>
                </a:lnTo>
                <a:lnTo>
                  <a:pt x="11518829" y="5545106"/>
                </a:lnTo>
                <a:lnTo>
                  <a:pt x="11513661" y="5530537"/>
                </a:lnTo>
                <a:lnTo>
                  <a:pt x="11515876" y="5523656"/>
                </a:lnTo>
                <a:lnTo>
                  <a:pt x="11514400" y="5472258"/>
                </a:lnTo>
                <a:lnTo>
                  <a:pt x="11519567" y="5460116"/>
                </a:lnTo>
                <a:lnTo>
                  <a:pt x="11504802" y="5425716"/>
                </a:lnTo>
                <a:lnTo>
                  <a:pt x="11499635" y="5399814"/>
                </a:lnTo>
                <a:lnTo>
                  <a:pt x="11492252" y="5390910"/>
                </a:lnTo>
                <a:lnTo>
                  <a:pt x="11493729" y="5344368"/>
                </a:lnTo>
                <a:lnTo>
                  <a:pt x="11484132" y="5318466"/>
                </a:lnTo>
                <a:lnTo>
                  <a:pt x="11466414" y="5298635"/>
                </a:lnTo>
                <a:lnTo>
                  <a:pt x="11458293" y="5283256"/>
                </a:lnTo>
                <a:lnTo>
                  <a:pt x="11463461" y="5280423"/>
                </a:lnTo>
                <a:lnTo>
                  <a:pt x="11467890" y="5273543"/>
                </a:lnTo>
                <a:lnTo>
                  <a:pt x="11470843" y="5289731"/>
                </a:lnTo>
                <a:lnTo>
                  <a:pt x="11481917" y="5303896"/>
                </a:lnTo>
                <a:lnTo>
                  <a:pt x="11495943" y="5301468"/>
                </a:lnTo>
                <a:lnTo>
                  <a:pt x="11486346" y="5284065"/>
                </a:lnTo>
                <a:lnTo>
                  <a:pt x="11473058" y="5271924"/>
                </a:lnTo>
                <a:lnTo>
                  <a:pt x="11470843" y="5251688"/>
                </a:lnTo>
                <a:lnTo>
                  <a:pt x="11477487" y="5241570"/>
                </a:lnTo>
                <a:lnTo>
                  <a:pt x="11487085" y="5261806"/>
                </a:lnTo>
                <a:lnTo>
                  <a:pt x="11486346" y="5276376"/>
                </a:lnTo>
                <a:lnTo>
                  <a:pt x="11489299" y="5279209"/>
                </a:lnTo>
                <a:lnTo>
                  <a:pt x="11495943" y="5270710"/>
                </a:lnTo>
                <a:lnTo>
                  <a:pt x="11496682" y="5286898"/>
                </a:lnTo>
                <a:lnTo>
                  <a:pt x="11501111" y="5293779"/>
                </a:lnTo>
                <a:lnTo>
                  <a:pt x="11512185" y="5290136"/>
                </a:lnTo>
                <a:lnTo>
                  <a:pt x="11507755" y="5277995"/>
                </a:lnTo>
                <a:lnTo>
                  <a:pt x="11514400" y="5264639"/>
                </a:lnTo>
                <a:lnTo>
                  <a:pt x="11507017" y="5256950"/>
                </a:lnTo>
                <a:lnTo>
                  <a:pt x="11506279" y="5246427"/>
                </a:lnTo>
                <a:lnTo>
                  <a:pt x="11489299" y="5219311"/>
                </a:lnTo>
                <a:lnTo>
                  <a:pt x="11491514" y="5197457"/>
                </a:lnTo>
                <a:lnTo>
                  <a:pt x="11486346" y="5181673"/>
                </a:lnTo>
                <a:lnTo>
                  <a:pt x="11493729" y="5151319"/>
                </a:lnTo>
                <a:lnTo>
                  <a:pt x="11513661" y="5129060"/>
                </a:lnTo>
                <a:lnTo>
                  <a:pt x="11512185" y="5108015"/>
                </a:lnTo>
                <a:lnTo>
                  <a:pt x="11518091" y="5096683"/>
                </a:lnTo>
                <a:lnTo>
                  <a:pt x="11509970" y="5082518"/>
                </a:lnTo>
                <a:lnTo>
                  <a:pt x="11521782" y="5062687"/>
                </a:lnTo>
                <a:lnTo>
                  <a:pt x="11525473" y="5049331"/>
                </a:lnTo>
                <a:lnTo>
                  <a:pt x="11540976" y="5037999"/>
                </a:lnTo>
                <a:lnTo>
                  <a:pt x="11541715" y="5046498"/>
                </a:lnTo>
                <a:lnTo>
                  <a:pt x="11536547" y="5057830"/>
                </a:lnTo>
                <a:lnTo>
                  <a:pt x="11538023" y="5065115"/>
                </a:lnTo>
                <a:lnTo>
                  <a:pt x="11534332" y="5070376"/>
                </a:lnTo>
                <a:lnTo>
                  <a:pt x="11541715" y="5075233"/>
                </a:lnTo>
                <a:lnTo>
                  <a:pt x="11553526" y="5066329"/>
                </a:lnTo>
                <a:lnTo>
                  <a:pt x="11553526" y="5051759"/>
                </a:lnTo>
                <a:lnTo>
                  <a:pt x="11566077" y="5035571"/>
                </a:lnTo>
                <a:lnTo>
                  <a:pt x="11594130" y="5027881"/>
                </a:lnTo>
                <a:lnTo>
                  <a:pt x="11615539" y="5018168"/>
                </a:lnTo>
                <a:lnTo>
                  <a:pt x="11632519" y="5004812"/>
                </a:lnTo>
                <a:lnTo>
                  <a:pt x="11637686" y="5004812"/>
                </a:lnTo>
                <a:lnTo>
                  <a:pt x="11639901" y="5000765"/>
                </a:lnTo>
                <a:lnTo>
                  <a:pt x="11660572" y="4997123"/>
                </a:lnTo>
                <a:lnTo>
                  <a:pt x="11668692" y="4986196"/>
                </a:lnTo>
                <a:lnTo>
                  <a:pt x="11676813" y="4982148"/>
                </a:lnTo>
                <a:lnTo>
                  <a:pt x="11680504" y="4987410"/>
                </a:lnTo>
                <a:lnTo>
                  <a:pt x="11687887" y="4986600"/>
                </a:lnTo>
                <a:lnTo>
                  <a:pt x="11696008" y="4989838"/>
                </a:lnTo>
                <a:lnTo>
                  <a:pt x="11711511" y="4989838"/>
                </a:lnTo>
                <a:lnTo>
                  <a:pt x="11732181" y="4982148"/>
                </a:lnTo>
                <a:lnTo>
                  <a:pt x="11734396" y="4974054"/>
                </a:lnTo>
                <a:lnTo>
                  <a:pt x="11743255" y="4969602"/>
                </a:lnTo>
                <a:lnTo>
                  <a:pt x="11775738" y="4970816"/>
                </a:lnTo>
                <a:lnTo>
                  <a:pt x="11785335" y="4965960"/>
                </a:lnTo>
                <a:lnTo>
                  <a:pt x="11787550" y="4957865"/>
                </a:lnTo>
                <a:lnTo>
                  <a:pt x="11803053" y="4952199"/>
                </a:lnTo>
                <a:lnTo>
                  <a:pt x="11814865" y="4955032"/>
                </a:lnTo>
                <a:lnTo>
                  <a:pt x="11826677" y="4952199"/>
                </a:lnTo>
                <a:lnTo>
                  <a:pt x="11842180" y="4951390"/>
                </a:lnTo>
                <a:lnTo>
                  <a:pt x="11852515" y="4947748"/>
                </a:lnTo>
                <a:lnTo>
                  <a:pt x="11878354" y="4945724"/>
                </a:lnTo>
                <a:lnTo>
                  <a:pt x="11907884" y="4929131"/>
                </a:lnTo>
                <a:lnTo>
                  <a:pt x="11923387" y="4909704"/>
                </a:lnTo>
                <a:lnTo>
                  <a:pt x="11930031" y="4904038"/>
                </a:lnTo>
                <a:lnTo>
                  <a:pt x="11929293" y="4892302"/>
                </a:lnTo>
                <a:lnTo>
                  <a:pt x="11941104" y="4885017"/>
                </a:lnTo>
                <a:lnTo>
                  <a:pt x="11939628" y="4880160"/>
                </a:lnTo>
                <a:lnTo>
                  <a:pt x="11953655" y="4876518"/>
                </a:lnTo>
                <a:lnTo>
                  <a:pt x="11958822" y="4867614"/>
                </a:lnTo>
                <a:lnTo>
                  <a:pt x="11967681" y="4862758"/>
                </a:lnTo>
                <a:lnTo>
                  <a:pt x="11967681" y="4854663"/>
                </a:lnTo>
                <a:lnTo>
                  <a:pt x="11963252" y="4852235"/>
                </a:lnTo>
                <a:lnTo>
                  <a:pt x="11963252" y="4827952"/>
                </a:lnTo>
                <a:lnTo>
                  <a:pt x="11961037" y="4816215"/>
                </a:lnTo>
                <a:lnTo>
                  <a:pt x="11969158" y="4809740"/>
                </a:lnTo>
                <a:lnTo>
                  <a:pt x="11975064" y="4802860"/>
                </a:lnTo>
                <a:lnTo>
                  <a:pt x="11984661" y="4803669"/>
                </a:lnTo>
                <a:lnTo>
                  <a:pt x="11986137" y="4798408"/>
                </a:lnTo>
                <a:lnTo>
                  <a:pt x="11993520" y="4796384"/>
                </a:lnTo>
                <a:lnTo>
                  <a:pt x="11996473" y="4784243"/>
                </a:lnTo>
                <a:lnTo>
                  <a:pt x="12006808" y="4776958"/>
                </a:lnTo>
                <a:lnTo>
                  <a:pt x="12010499" y="4772102"/>
                </a:lnTo>
                <a:lnTo>
                  <a:pt x="12008285" y="4783029"/>
                </a:lnTo>
                <a:lnTo>
                  <a:pt x="12014191" y="4790314"/>
                </a:lnTo>
                <a:lnTo>
                  <a:pt x="12024526" y="4809335"/>
                </a:lnTo>
                <a:lnTo>
                  <a:pt x="12040029" y="4840498"/>
                </a:lnTo>
                <a:lnTo>
                  <a:pt x="12041506" y="4829166"/>
                </a:lnTo>
                <a:lnTo>
                  <a:pt x="12045935" y="4818644"/>
                </a:lnTo>
                <a:lnTo>
                  <a:pt x="12043720" y="4808931"/>
                </a:lnTo>
                <a:lnTo>
                  <a:pt x="12048888" y="4808931"/>
                </a:lnTo>
                <a:lnTo>
                  <a:pt x="12053318" y="4812573"/>
                </a:lnTo>
                <a:lnTo>
                  <a:pt x="12054056" y="4804074"/>
                </a:lnTo>
                <a:lnTo>
                  <a:pt x="12058485" y="4796384"/>
                </a:lnTo>
                <a:lnTo>
                  <a:pt x="12048150" y="4796789"/>
                </a:lnTo>
                <a:lnTo>
                  <a:pt x="12037814" y="4788695"/>
                </a:lnTo>
                <a:lnTo>
                  <a:pt x="12042982" y="4779386"/>
                </a:lnTo>
                <a:lnTo>
                  <a:pt x="12047412" y="4777363"/>
                </a:lnTo>
                <a:lnTo>
                  <a:pt x="12035600" y="4769269"/>
                </a:lnTo>
                <a:lnTo>
                  <a:pt x="12042244" y="4764412"/>
                </a:lnTo>
                <a:lnTo>
                  <a:pt x="12051103" y="4769673"/>
                </a:lnTo>
                <a:lnTo>
                  <a:pt x="12054794" y="4776553"/>
                </a:lnTo>
                <a:lnTo>
                  <a:pt x="12062176" y="4770483"/>
                </a:lnTo>
                <a:lnTo>
                  <a:pt x="12070297" y="4775339"/>
                </a:lnTo>
                <a:lnTo>
                  <a:pt x="12075465" y="4781815"/>
                </a:lnTo>
                <a:lnTo>
                  <a:pt x="12085062" y="4783838"/>
                </a:lnTo>
                <a:lnTo>
                  <a:pt x="12087277" y="4779791"/>
                </a:lnTo>
                <a:lnTo>
                  <a:pt x="12098350" y="4774530"/>
                </a:lnTo>
                <a:lnTo>
                  <a:pt x="12080633" y="4772102"/>
                </a:lnTo>
                <a:lnTo>
                  <a:pt x="12085800" y="4765626"/>
                </a:lnTo>
                <a:lnTo>
                  <a:pt x="12094659" y="4761984"/>
                </a:lnTo>
                <a:lnTo>
                  <a:pt x="12089491" y="4755104"/>
                </a:lnTo>
                <a:lnTo>
                  <a:pt x="12096874" y="4746200"/>
                </a:lnTo>
                <a:lnTo>
                  <a:pt x="12090968" y="4748223"/>
                </a:lnTo>
                <a:lnTo>
                  <a:pt x="12090230" y="4742153"/>
                </a:lnTo>
                <a:lnTo>
                  <a:pt x="12088015" y="4736082"/>
                </a:lnTo>
                <a:lnTo>
                  <a:pt x="12085800" y="4729202"/>
                </a:lnTo>
                <a:lnTo>
                  <a:pt x="12096136" y="4727583"/>
                </a:lnTo>
                <a:lnTo>
                  <a:pt x="12104256" y="4719084"/>
                </a:lnTo>
                <a:lnTo>
                  <a:pt x="12113854" y="4730011"/>
                </a:lnTo>
                <a:lnTo>
                  <a:pt x="12120498" y="4728392"/>
                </a:lnTo>
                <a:lnTo>
                  <a:pt x="12125665" y="4721107"/>
                </a:lnTo>
                <a:lnTo>
                  <a:pt x="12111639" y="4719489"/>
                </a:lnTo>
                <a:lnTo>
                  <a:pt x="12109424" y="4712608"/>
                </a:lnTo>
                <a:lnTo>
                  <a:pt x="12121236" y="4705324"/>
                </a:lnTo>
                <a:lnTo>
                  <a:pt x="12130833" y="4710585"/>
                </a:lnTo>
                <a:lnTo>
                  <a:pt x="12143383" y="4700467"/>
                </a:lnTo>
                <a:lnTo>
                  <a:pt x="12128618" y="4696420"/>
                </a:lnTo>
                <a:lnTo>
                  <a:pt x="12130095" y="4686302"/>
                </a:lnTo>
                <a:lnTo>
                  <a:pt x="12134524" y="4680636"/>
                </a:lnTo>
                <a:lnTo>
                  <a:pt x="12145598" y="4678612"/>
                </a:lnTo>
                <a:lnTo>
                  <a:pt x="12149289" y="4668495"/>
                </a:lnTo>
                <a:lnTo>
                  <a:pt x="12156672" y="4668090"/>
                </a:lnTo>
                <a:lnTo>
                  <a:pt x="12149289" y="4675779"/>
                </a:lnTo>
                <a:lnTo>
                  <a:pt x="12151504" y="4680636"/>
                </a:lnTo>
                <a:lnTo>
                  <a:pt x="12156672" y="4681041"/>
                </a:lnTo>
                <a:lnTo>
                  <a:pt x="12161101" y="4687921"/>
                </a:lnTo>
                <a:lnTo>
                  <a:pt x="12171437" y="4682255"/>
                </a:lnTo>
                <a:lnTo>
                  <a:pt x="12168484" y="4676589"/>
                </a:lnTo>
                <a:lnTo>
                  <a:pt x="12171437" y="4667280"/>
                </a:lnTo>
                <a:lnTo>
                  <a:pt x="12181034" y="4660805"/>
                </a:lnTo>
                <a:lnTo>
                  <a:pt x="12174390" y="4656758"/>
                </a:lnTo>
                <a:close/>
                <a:moveTo>
                  <a:pt x="8345119" y="4524012"/>
                </a:moveTo>
                <a:lnTo>
                  <a:pt x="8348810" y="4532915"/>
                </a:lnTo>
                <a:lnTo>
                  <a:pt x="8343642" y="4542224"/>
                </a:lnTo>
                <a:lnTo>
                  <a:pt x="8352501" y="4545866"/>
                </a:lnTo>
                <a:lnTo>
                  <a:pt x="8353978" y="4555175"/>
                </a:lnTo>
                <a:lnTo>
                  <a:pt x="8362098" y="4565292"/>
                </a:lnTo>
                <a:lnTo>
                  <a:pt x="8366528" y="4563674"/>
                </a:lnTo>
                <a:lnTo>
                  <a:pt x="8370219" y="4570958"/>
                </a:lnTo>
                <a:lnTo>
                  <a:pt x="8370957" y="4591599"/>
                </a:lnTo>
                <a:lnTo>
                  <a:pt x="8378340" y="4600503"/>
                </a:lnTo>
                <a:lnTo>
                  <a:pt x="8377601" y="4623976"/>
                </a:lnTo>
                <a:lnTo>
                  <a:pt x="8375387" y="4628833"/>
                </a:lnTo>
                <a:lnTo>
                  <a:pt x="8378340" y="4641379"/>
                </a:lnTo>
                <a:lnTo>
                  <a:pt x="8378340" y="4651497"/>
                </a:lnTo>
                <a:lnTo>
                  <a:pt x="8375387" y="4655544"/>
                </a:lnTo>
                <a:lnTo>
                  <a:pt x="8377601" y="4664043"/>
                </a:lnTo>
                <a:cubicBezTo>
                  <a:pt x="8377601" y="4664043"/>
                  <a:pt x="8387937" y="4676184"/>
                  <a:pt x="8387937" y="4676184"/>
                </a:cubicBezTo>
                <a:lnTo>
                  <a:pt x="8387937" y="4685493"/>
                </a:lnTo>
                <a:lnTo>
                  <a:pt x="8384984" y="4688326"/>
                </a:lnTo>
                <a:lnTo>
                  <a:pt x="8383507" y="4696825"/>
                </a:lnTo>
                <a:lnTo>
                  <a:pt x="8381293" y="4699658"/>
                </a:lnTo>
                <a:lnTo>
                  <a:pt x="8380554" y="4707347"/>
                </a:lnTo>
                <a:lnTo>
                  <a:pt x="8376863" y="4713418"/>
                </a:lnTo>
                <a:lnTo>
                  <a:pt x="8370219" y="4712204"/>
                </a:lnTo>
                <a:lnTo>
                  <a:pt x="8362098" y="4701681"/>
                </a:lnTo>
                <a:lnTo>
                  <a:pt x="8359884" y="4691968"/>
                </a:lnTo>
                <a:lnTo>
                  <a:pt x="8355454" y="4688730"/>
                </a:lnTo>
                <a:lnTo>
                  <a:pt x="8348810" y="4691563"/>
                </a:lnTo>
                <a:lnTo>
                  <a:pt x="8348810" y="4702491"/>
                </a:lnTo>
                <a:lnTo>
                  <a:pt x="8352501" y="4704919"/>
                </a:lnTo>
                <a:lnTo>
                  <a:pt x="8353239" y="4716251"/>
                </a:lnTo>
                <a:lnTo>
                  <a:pt x="8348810" y="4723940"/>
                </a:lnTo>
                <a:lnTo>
                  <a:pt x="8353239" y="4727583"/>
                </a:lnTo>
                <a:lnTo>
                  <a:pt x="8354716" y="4738915"/>
                </a:lnTo>
                <a:lnTo>
                  <a:pt x="8347333" y="4746605"/>
                </a:lnTo>
                <a:lnTo>
                  <a:pt x="8348810" y="4753080"/>
                </a:lnTo>
                <a:lnTo>
                  <a:pt x="8338475" y="4766031"/>
                </a:lnTo>
                <a:lnTo>
                  <a:pt x="8335522" y="4777768"/>
                </a:lnTo>
                <a:lnTo>
                  <a:pt x="8339951" y="4784648"/>
                </a:lnTo>
                <a:lnTo>
                  <a:pt x="8337736" y="4798003"/>
                </a:lnTo>
                <a:lnTo>
                  <a:pt x="8333307" y="4802860"/>
                </a:lnTo>
                <a:lnTo>
                  <a:pt x="8328139" y="4821477"/>
                </a:lnTo>
                <a:lnTo>
                  <a:pt x="8322233" y="4847378"/>
                </a:lnTo>
                <a:lnTo>
                  <a:pt x="8311160" y="4863972"/>
                </a:lnTo>
                <a:lnTo>
                  <a:pt x="8309683" y="4870447"/>
                </a:lnTo>
                <a:lnTo>
                  <a:pt x="8300086" y="4887040"/>
                </a:lnTo>
                <a:lnTo>
                  <a:pt x="8300086" y="4904038"/>
                </a:lnTo>
                <a:lnTo>
                  <a:pt x="8290489" y="4916585"/>
                </a:lnTo>
                <a:lnTo>
                  <a:pt x="8277939" y="4953818"/>
                </a:lnTo>
                <a:lnTo>
                  <a:pt x="8263912" y="4976078"/>
                </a:lnTo>
                <a:lnTo>
                  <a:pt x="8259482" y="4994695"/>
                </a:lnTo>
                <a:lnTo>
                  <a:pt x="8252100" y="5001575"/>
                </a:lnTo>
                <a:lnTo>
                  <a:pt x="8246932" y="5018573"/>
                </a:lnTo>
                <a:lnTo>
                  <a:pt x="8239550" y="5049331"/>
                </a:lnTo>
                <a:lnTo>
                  <a:pt x="8230691" y="5063091"/>
                </a:lnTo>
                <a:lnTo>
                  <a:pt x="8227000" y="5063091"/>
                </a:lnTo>
                <a:lnTo>
                  <a:pt x="8227738" y="5065520"/>
                </a:lnTo>
                <a:lnTo>
                  <a:pt x="8224047" y="5080899"/>
                </a:lnTo>
                <a:lnTo>
                  <a:pt x="8216664" y="5085351"/>
                </a:lnTo>
                <a:lnTo>
                  <a:pt x="8218879" y="5087374"/>
                </a:lnTo>
                <a:lnTo>
                  <a:pt x="8220356" y="5101134"/>
                </a:lnTo>
                <a:lnTo>
                  <a:pt x="8210020" y="5106800"/>
                </a:lnTo>
                <a:lnTo>
                  <a:pt x="8210020" y="5115299"/>
                </a:lnTo>
                <a:lnTo>
                  <a:pt x="8201899" y="5127036"/>
                </a:lnTo>
                <a:lnTo>
                  <a:pt x="8196732" y="5141201"/>
                </a:lnTo>
                <a:lnTo>
                  <a:pt x="8188611" y="5142415"/>
                </a:lnTo>
                <a:lnTo>
                  <a:pt x="8184182" y="5150510"/>
                </a:lnTo>
                <a:lnTo>
                  <a:pt x="8167940" y="5156580"/>
                </a:lnTo>
                <a:lnTo>
                  <a:pt x="8158343" y="5154152"/>
                </a:lnTo>
                <a:lnTo>
                  <a:pt x="8127337" y="5156985"/>
                </a:lnTo>
                <a:lnTo>
                  <a:pt x="8117740" y="5167508"/>
                </a:lnTo>
                <a:lnTo>
                  <a:pt x="8105928" y="5173983"/>
                </a:lnTo>
                <a:lnTo>
                  <a:pt x="8095592" y="5173174"/>
                </a:lnTo>
                <a:lnTo>
                  <a:pt x="8088948" y="5176816"/>
                </a:lnTo>
                <a:lnTo>
                  <a:pt x="8085995" y="5174792"/>
                </a:lnTo>
                <a:lnTo>
                  <a:pt x="8085995" y="5170745"/>
                </a:lnTo>
                <a:lnTo>
                  <a:pt x="8080089" y="5169531"/>
                </a:lnTo>
                <a:lnTo>
                  <a:pt x="8071230" y="5159413"/>
                </a:lnTo>
                <a:lnTo>
                  <a:pt x="8063848" y="5157390"/>
                </a:lnTo>
                <a:lnTo>
                  <a:pt x="8060895" y="5154152"/>
                </a:lnTo>
                <a:lnTo>
                  <a:pt x="8054251" y="5156580"/>
                </a:lnTo>
                <a:lnTo>
                  <a:pt x="8047606" y="5149700"/>
                </a:lnTo>
                <a:lnTo>
                  <a:pt x="8043177" y="5143225"/>
                </a:lnTo>
                <a:lnTo>
                  <a:pt x="8038009" y="5140392"/>
                </a:lnTo>
                <a:lnTo>
                  <a:pt x="8031365" y="5131083"/>
                </a:lnTo>
                <a:lnTo>
                  <a:pt x="8025459" y="5127846"/>
                </a:lnTo>
                <a:lnTo>
                  <a:pt x="8024721" y="5121775"/>
                </a:lnTo>
                <a:lnTo>
                  <a:pt x="8021768" y="5118132"/>
                </a:lnTo>
                <a:lnTo>
                  <a:pt x="8023244" y="5098706"/>
                </a:lnTo>
                <a:lnTo>
                  <a:pt x="8021768" y="5083732"/>
                </a:lnTo>
                <a:lnTo>
                  <a:pt x="8021030" y="5074019"/>
                </a:lnTo>
                <a:lnTo>
                  <a:pt x="8030627" y="5071995"/>
                </a:lnTo>
                <a:lnTo>
                  <a:pt x="8034318" y="5068757"/>
                </a:lnTo>
                <a:lnTo>
                  <a:pt x="8030627" y="5069971"/>
                </a:lnTo>
                <a:lnTo>
                  <a:pt x="8023983" y="5066329"/>
                </a:lnTo>
                <a:lnTo>
                  <a:pt x="8021768" y="5059854"/>
                </a:lnTo>
                <a:lnTo>
                  <a:pt x="8023983" y="5049331"/>
                </a:lnTo>
                <a:lnTo>
                  <a:pt x="8011433" y="5034761"/>
                </a:lnTo>
                <a:lnTo>
                  <a:pt x="8010694" y="5020192"/>
                </a:lnTo>
                <a:lnTo>
                  <a:pt x="8008480" y="5014930"/>
                </a:lnTo>
                <a:lnTo>
                  <a:pt x="8011433" y="5007645"/>
                </a:lnTo>
                <a:lnTo>
                  <a:pt x="8010694" y="4995504"/>
                </a:lnTo>
                <a:lnTo>
                  <a:pt x="8021030" y="4984981"/>
                </a:lnTo>
                <a:lnTo>
                  <a:pt x="8020291" y="4970007"/>
                </a:lnTo>
                <a:lnTo>
                  <a:pt x="8023983" y="4965555"/>
                </a:lnTo>
                <a:lnTo>
                  <a:pt x="8038009" y="4962317"/>
                </a:lnTo>
                <a:lnTo>
                  <a:pt x="8043915" y="4956247"/>
                </a:lnTo>
                <a:lnTo>
                  <a:pt x="8045392" y="4939249"/>
                </a:lnTo>
                <a:lnTo>
                  <a:pt x="8054251" y="4932368"/>
                </a:lnTo>
                <a:lnTo>
                  <a:pt x="8057204" y="4924679"/>
                </a:lnTo>
                <a:lnTo>
                  <a:pt x="8063110" y="4923465"/>
                </a:lnTo>
                <a:lnTo>
                  <a:pt x="8065324" y="4911728"/>
                </a:lnTo>
                <a:lnTo>
                  <a:pt x="8075660" y="4905657"/>
                </a:lnTo>
                <a:lnTo>
                  <a:pt x="8080089" y="4884612"/>
                </a:lnTo>
                <a:lnTo>
                  <a:pt x="8077874" y="4878137"/>
                </a:lnTo>
                <a:lnTo>
                  <a:pt x="8084519" y="4872066"/>
                </a:lnTo>
                <a:lnTo>
                  <a:pt x="8084519" y="4868019"/>
                </a:lnTo>
                <a:lnTo>
                  <a:pt x="8075660" y="4859115"/>
                </a:lnTo>
                <a:lnTo>
                  <a:pt x="8077136" y="4852235"/>
                </a:lnTo>
                <a:lnTo>
                  <a:pt x="8063110" y="4827952"/>
                </a:lnTo>
                <a:lnTo>
                  <a:pt x="8063848" y="4816620"/>
                </a:lnTo>
                <a:lnTo>
                  <a:pt x="8058680" y="4803265"/>
                </a:lnTo>
                <a:lnTo>
                  <a:pt x="8065324" y="4794766"/>
                </a:lnTo>
                <a:lnTo>
                  <a:pt x="8057942" y="4788695"/>
                </a:lnTo>
                <a:lnTo>
                  <a:pt x="8057942" y="4781815"/>
                </a:lnTo>
                <a:lnTo>
                  <a:pt x="8071968" y="4768054"/>
                </a:lnTo>
                <a:lnTo>
                  <a:pt x="8071230" y="4764007"/>
                </a:lnTo>
                <a:lnTo>
                  <a:pt x="8085995" y="4742962"/>
                </a:lnTo>
                <a:lnTo>
                  <a:pt x="8084519" y="4728797"/>
                </a:lnTo>
                <a:lnTo>
                  <a:pt x="8088948" y="4722322"/>
                </a:lnTo>
                <a:lnTo>
                  <a:pt x="8099284" y="4722726"/>
                </a:lnTo>
                <a:lnTo>
                  <a:pt x="8102975" y="4725964"/>
                </a:lnTo>
                <a:lnTo>
                  <a:pt x="8108142" y="4725559"/>
                </a:lnTo>
                <a:lnTo>
                  <a:pt x="8128075" y="4708966"/>
                </a:lnTo>
                <a:lnTo>
                  <a:pt x="8133243" y="4716251"/>
                </a:lnTo>
                <a:lnTo>
                  <a:pt x="8138410" y="4708966"/>
                </a:lnTo>
                <a:lnTo>
                  <a:pt x="8143578" y="4711394"/>
                </a:lnTo>
                <a:lnTo>
                  <a:pt x="8143578" y="4717870"/>
                </a:lnTo>
                <a:lnTo>
                  <a:pt x="8147269" y="4717060"/>
                </a:lnTo>
                <a:lnTo>
                  <a:pt x="8150961" y="4717870"/>
                </a:lnTo>
                <a:lnTo>
                  <a:pt x="8149484" y="4704919"/>
                </a:lnTo>
                <a:lnTo>
                  <a:pt x="8153914" y="4704109"/>
                </a:lnTo>
                <a:lnTo>
                  <a:pt x="8156128" y="4700467"/>
                </a:lnTo>
                <a:lnTo>
                  <a:pt x="8169417" y="4708966"/>
                </a:lnTo>
                <a:lnTo>
                  <a:pt x="8180490" y="4698039"/>
                </a:lnTo>
                <a:lnTo>
                  <a:pt x="8185658" y="4698443"/>
                </a:lnTo>
                <a:lnTo>
                  <a:pt x="8184920" y="4710180"/>
                </a:lnTo>
                <a:lnTo>
                  <a:pt x="8189349" y="4713418"/>
                </a:lnTo>
                <a:lnTo>
                  <a:pt x="8195255" y="4715441"/>
                </a:lnTo>
                <a:lnTo>
                  <a:pt x="8198208" y="4709775"/>
                </a:lnTo>
                <a:lnTo>
                  <a:pt x="8195993" y="4704514"/>
                </a:lnTo>
                <a:lnTo>
                  <a:pt x="8198946" y="4691159"/>
                </a:lnTo>
                <a:lnTo>
                  <a:pt x="8217403" y="4676994"/>
                </a:lnTo>
                <a:lnTo>
                  <a:pt x="8221832" y="4679827"/>
                </a:lnTo>
                <a:lnTo>
                  <a:pt x="8216664" y="4687111"/>
                </a:lnTo>
                <a:lnTo>
                  <a:pt x="8221832" y="4687921"/>
                </a:lnTo>
                <a:lnTo>
                  <a:pt x="8222570" y="4693992"/>
                </a:lnTo>
                <a:lnTo>
                  <a:pt x="8230691" y="4689135"/>
                </a:lnTo>
                <a:lnTo>
                  <a:pt x="8236597" y="4687516"/>
                </a:lnTo>
                <a:lnTo>
                  <a:pt x="8237335" y="4683064"/>
                </a:lnTo>
                <a:lnTo>
                  <a:pt x="8230691" y="4681041"/>
                </a:lnTo>
                <a:lnTo>
                  <a:pt x="8226261" y="4672137"/>
                </a:lnTo>
                <a:lnTo>
                  <a:pt x="8238073" y="4666066"/>
                </a:lnTo>
                <a:lnTo>
                  <a:pt x="8240288" y="4662019"/>
                </a:lnTo>
                <a:lnTo>
                  <a:pt x="8234382" y="4659186"/>
                </a:lnTo>
                <a:lnTo>
                  <a:pt x="8243241" y="4651092"/>
                </a:lnTo>
                <a:lnTo>
                  <a:pt x="8246932" y="4656758"/>
                </a:lnTo>
                <a:lnTo>
                  <a:pt x="8244718" y="4659186"/>
                </a:lnTo>
                <a:lnTo>
                  <a:pt x="8244718" y="4669304"/>
                </a:lnTo>
                <a:lnTo>
                  <a:pt x="8258744" y="4658781"/>
                </a:lnTo>
                <a:lnTo>
                  <a:pt x="8260221" y="4653115"/>
                </a:lnTo>
                <a:lnTo>
                  <a:pt x="8267603" y="4650687"/>
                </a:lnTo>
                <a:lnTo>
                  <a:pt x="8272771" y="4655544"/>
                </a:lnTo>
                <a:lnTo>
                  <a:pt x="8277200" y="4650687"/>
                </a:lnTo>
                <a:lnTo>
                  <a:pt x="8275724" y="4645426"/>
                </a:lnTo>
                <a:lnTo>
                  <a:pt x="8266127" y="4642593"/>
                </a:lnTo>
                <a:lnTo>
                  <a:pt x="8263174" y="4633689"/>
                </a:lnTo>
                <a:lnTo>
                  <a:pt x="8274247" y="4632070"/>
                </a:lnTo>
                <a:lnTo>
                  <a:pt x="8279415" y="4633284"/>
                </a:lnTo>
                <a:lnTo>
                  <a:pt x="8283106" y="4630047"/>
                </a:lnTo>
                <a:lnTo>
                  <a:pt x="8280892" y="4626000"/>
                </a:lnTo>
                <a:lnTo>
                  <a:pt x="8270556" y="4616691"/>
                </a:lnTo>
                <a:lnTo>
                  <a:pt x="8272033" y="4606169"/>
                </a:lnTo>
                <a:lnTo>
                  <a:pt x="8277939" y="4600098"/>
                </a:lnTo>
                <a:lnTo>
                  <a:pt x="8282368" y="4602121"/>
                </a:lnTo>
                <a:lnTo>
                  <a:pt x="8283844" y="4612239"/>
                </a:lnTo>
                <a:lnTo>
                  <a:pt x="8289012" y="4615477"/>
                </a:lnTo>
                <a:lnTo>
                  <a:pt x="8295656" y="4611025"/>
                </a:lnTo>
                <a:lnTo>
                  <a:pt x="8296395" y="4603336"/>
                </a:lnTo>
                <a:lnTo>
                  <a:pt x="8305254" y="4594837"/>
                </a:lnTo>
                <a:lnTo>
                  <a:pt x="8311898" y="4596860"/>
                </a:lnTo>
                <a:lnTo>
                  <a:pt x="8317804" y="4587956"/>
                </a:lnTo>
                <a:lnTo>
                  <a:pt x="8317804" y="4574196"/>
                </a:lnTo>
                <a:lnTo>
                  <a:pt x="8327401" y="4565697"/>
                </a:lnTo>
                <a:lnTo>
                  <a:pt x="8327401" y="4562864"/>
                </a:lnTo>
                <a:lnTo>
                  <a:pt x="8321495" y="4557198"/>
                </a:lnTo>
                <a:lnTo>
                  <a:pt x="8321495" y="4551127"/>
                </a:lnTo>
                <a:lnTo>
                  <a:pt x="8313374" y="4541010"/>
                </a:lnTo>
                <a:lnTo>
                  <a:pt x="8318542" y="4541010"/>
                </a:lnTo>
                <a:lnTo>
                  <a:pt x="8327401" y="4546271"/>
                </a:lnTo>
                <a:lnTo>
                  <a:pt x="8335522" y="4540605"/>
                </a:lnTo>
                <a:lnTo>
                  <a:pt x="8332569" y="4534534"/>
                </a:lnTo>
                <a:close/>
                <a:moveTo>
                  <a:pt x="12052579" y="4480302"/>
                </a:moveTo>
                <a:lnTo>
                  <a:pt x="12055532" y="4485564"/>
                </a:lnTo>
                <a:lnTo>
                  <a:pt x="12051841" y="4492848"/>
                </a:lnTo>
                <a:cubicBezTo>
                  <a:pt x="12051841" y="4492848"/>
                  <a:pt x="12028955" y="4501348"/>
                  <a:pt x="12028955" y="4501348"/>
                </a:cubicBezTo>
                <a:lnTo>
                  <a:pt x="12022311" y="4498919"/>
                </a:lnTo>
                <a:lnTo>
                  <a:pt x="12029694" y="4492848"/>
                </a:lnTo>
                <a:lnTo>
                  <a:pt x="12045197" y="4485968"/>
                </a:lnTo>
                <a:lnTo>
                  <a:pt x="12042982" y="4484349"/>
                </a:lnTo>
                <a:close/>
                <a:moveTo>
                  <a:pt x="11978755" y="4478279"/>
                </a:moveTo>
                <a:lnTo>
                  <a:pt x="11983923" y="4481516"/>
                </a:lnTo>
                <a:lnTo>
                  <a:pt x="11985399" y="4485968"/>
                </a:lnTo>
                <a:lnTo>
                  <a:pt x="11978755" y="4488801"/>
                </a:lnTo>
                <a:lnTo>
                  <a:pt x="11969896" y="4488397"/>
                </a:lnTo>
                <a:lnTo>
                  <a:pt x="11974325" y="4481112"/>
                </a:lnTo>
                <a:cubicBezTo>
                  <a:pt x="11974325" y="4481112"/>
                  <a:pt x="11978755" y="4478279"/>
                  <a:pt x="11978755" y="4478279"/>
                </a:cubicBezTo>
                <a:close/>
                <a:moveTo>
                  <a:pt x="12051841" y="4464114"/>
                </a:moveTo>
                <a:cubicBezTo>
                  <a:pt x="12051841" y="4464114"/>
                  <a:pt x="12055532" y="4464518"/>
                  <a:pt x="12055532" y="4464518"/>
                </a:cubicBezTo>
                <a:lnTo>
                  <a:pt x="12051841" y="4473827"/>
                </a:lnTo>
                <a:lnTo>
                  <a:pt x="12045935" y="4471803"/>
                </a:lnTo>
                <a:close/>
                <a:moveTo>
                  <a:pt x="11856206" y="4418786"/>
                </a:moveTo>
                <a:lnTo>
                  <a:pt x="11869495" y="4428499"/>
                </a:lnTo>
                <a:lnTo>
                  <a:pt x="11878354" y="4428499"/>
                </a:lnTo>
                <a:lnTo>
                  <a:pt x="11887213" y="4424047"/>
                </a:lnTo>
                <a:lnTo>
                  <a:pt x="11899025" y="4429308"/>
                </a:lnTo>
                <a:lnTo>
                  <a:pt x="11901978" y="4437403"/>
                </a:lnTo>
                <a:lnTo>
                  <a:pt x="11912313" y="4437403"/>
                </a:lnTo>
                <a:lnTo>
                  <a:pt x="11920434" y="4449139"/>
                </a:lnTo>
                <a:lnTo>
                  <a:pt x="11928554" y="4456424"/>
                </a:lnTo>
                <a:lnTo>
                  <a:pt x="11928554" y="4462090"/>
                </a:lnTo>
                <a:lnTo>
                  <a:pt x="11916004" y="4468161"/>
                </a:lnTo>
                <a:lnTo>
                  <a:pt x="11901978" y="4469375"/>
                </a:lnTo>
                <a:lnTo>
                  <a:pt x="11890904" y="4464923"/>
                </a:lnTo>
                <a:lnTo>
                  <a:pt x="11882783" y="4453996"/>
                </a:lnTo>
                <a:lnTo>
                  <a:pt x="11874663" y="4452377"/>
                </a:lnTo>
                <a:lnTo>
                  <a:pt x="11866542" y="4443473"/>
                </a:lnTo>
                <a:lnTo>
                  <a:pt x="11855468" y="4445092"/>
                </a:lnTo>
                <a:cubicBezTo>
                  <a:pt x="11855468" y="4445092"/>
                  <a:pt x="11841442" y="4442259"/>
                  <a:pt x="11841442" y="4442259"/>
                </a:cubicBezTo>
                <a:lnTo>
                  <a:pt x="11834059" y="4435784"/>
                </a:lnTo>
                <a:lnTo>
                  <a:pt x="11834797" y="4429308"/>
                </a:lnTo>
                <a:close/>
                <a:moveTo>
                  <a:pt x="12192000" y="4390000"/>
                </a:moveTo>
                <a:lnTo>
                  <a:pt x="12192000" y="4417923"/>
                </a:lnTo>
                <a:lnTo>
                  <a:pt x="12182510" y="4419595"/>
                </a:lnTo>
                <a:lnTo>
                  <a:pt x="12173651" y="4418786"/>
                </a:lnTo>
                <a:lnTo>
                  <a:pt x="12165531" y="4421214"/>
                </a:lnTo>
                <a:lnTo>
                  <a:pt x="12155933" y="4429308"/>
                </a:lnTo>
                <a:lnTo>
                  <a:pt x="12154457" y="4430118"/>
                </a:lnTo>
                <a:lnTo>
                  <a:pt x="12149289" y="4432141"/>
                </a:lnTo>
                <a:lnTo>
                  <a:pt x="12144860" y="4437403"/>
                </a:lnTo>
                <a:lnTo>
                  <a:pt x="12126404" y="4450353"/>
                </a:lnTo>
                <a:lnTo>
                  <a:pt x="12120498" y="4459257"/>
                </a:lnTo>
                <a:lnTo>
                  <a:pt x="12110901" y="4465328"/>
                </a:lnTo>
                <a:lnTo>
                  <a:pt x="12102780" y="4464923"/>
                </a:lnTo>
                <a:lnTo>
                  <a:pt x="12093921" y="4467351"/>
                </a:lnTo>
                <a:lnTo>
                  <a:pt x="12079894" y="4475850"/>
                </a:lnTo>
                <a:cubicBezTo>
                  <a:pt x="12079894" y="4475850"/>
                  <a:pt x="12063653" y="4476660"/>
                  <a:pt x="12063653" y="4476660"/>
                </a:cubicBezTo>
                <a:lnTo>
                  <a:pt x="12058485" y="4473017"/>
                </a:lnTo>
                <a:lnTo>
                  <a:pt x="12061438" y="4463709"/>
                </a:lnTo>
                <a:lnTo>
                  <a:pt x="12065868" y="4466137"/>
                </a:lnTo>
                <a:lnTo>
                  <a:pt x="12071035" y="4466137"/>
                </a:lnTo>
                <a:lnTo>
                  <a:pt x="12068821" y="4462495"/>
                </a:lnTo>
                <a:lnTo>
                  <a:pt x="12065129" y="4458852"/>
                </a:lnTo>
                <a:lnTo>
                  <a:pt x="12066606" y="4455210"/>
                </a:lnTo>
                <a:lnTo>
                  <a:pt x="12076203" y="4440640"/>
                </a:lnTo>
                <a:lnTo>
                  <a:pt x="12079894" y="4431332"/>
                </a:lnTo>
                <a:lnTo>
                  <a:pt x="12089491" y="4425666"/>
                </a:lnTo>
                <a:lnTo>
                  <a:pt x="12092444" y="4423238"/>
                </a:lnTo>
                <a:lnTo>
                  <a:pt x="12099827" y="4416357"/>
                </a:lnTo>
                <a:lnTo>
                  <a:pt x="12113115" y="4415143"/>
                </a:lnTo>
                <a:lnTo>
                  <a:pt x="12119759" y="4413120"/>
                </a:lnTo>
                <a:lnTo>
                  <a:pt x="12127880" y="4411096"/>
                </a:lnTo>
                <a:lnTo>
                  <a:pt x="12132310" y="4409073"/>
                </a:lnTo>
                <a:lnTo>
                  <a:pt x="12144122" y="4403811"/>
                </a:lnTo>
                <a:lnTo>
                  <a:pt x="12159625" y="4390860"/>
                </a:lnTo>
                <a:lnTo>
                  <a:pt x="12181034" y="4391670"/>
                </a:lnTo>
                <a:close/>
                <a:moveTo>
                  <a:pt x="11872448" y="4389646"/>
                </a:moveTo>
                <a:lnTo>
                  <a:pt x="11876139" y="4392075"/>
                </a:lnTo>
                <a:lnTo>
                  <a:pt x="11875401" y="4397741"/>
                </a:lnTo>
                <a:lnTo>
                  <a:pt x="11868757" y="4398955"/>
                </a:lnTo>
                <a:cubicBezTo>
                  <a:pt x="11868757" y="4398955"/>
                  <a:pt x="11872448" y="4389646"/>
                  <a:pt x="11872448" y="4389646"/>
                </a:cubicBezTo>
                <a:close/>
                <a:moveTo>
                  <a:pt x="11668692" y="4389646"/>
                </a:moveTo>
                <a:lnTo>
                  <a:pt x="11671645" y="4394908"/>
                </a:lnTo>
                <a:lnTo>
                  <a:pt x="11666478" y="4397336"/>
                </a:lnTo>
                <a:cubicBezTo>
                  <a:pt x="11666478" y="4397336"/>
                  <a:pt x="11663525" y="4394098"/>
                  <a:pt x="11663525" y="4394098"/>
                </a:cubicBezTo>
                <a:close/>
                <a:moveTo>
                  <a:pt x="12050365" y="4384790"/>
                </a:moveTo>
                <a:lnTo>
                  <a:pt x="12042244" y="4388432"/>
                </a:lnTo>
                <a:lnTo>
                  <a:pt x="12036338" y="4394098"/>
                </a:lnTo>
                <a:cubicBezTo>
                  <a:pt x="12036338" y="4394098"/>
                  <a:pt x="12040029" y="4386813"/>
                  <a:pt x="12040029" y="4386813"/>
                </a:cubicBezTo>
                <a:close/>
                <a:moveTo>
                  <a:pt x="11859159" y="4382361"/>
                </a:moveTo>
                <a:lnTo>
                  <a:pt x="11867280" y="4384790"/>
                </a:lnTo>
                <a:lnTo>
                  <a:pt x="11863589" y="4388432"/>
                </a:lnTo>
                <a:lnTo>
                  <a:pt x="11860636" y="4399359"/>
                </a:lnTo>
                <a:lnTo>
                  <a:pt x="11855468" y="4392884"/>
                </a:lnTo>
                <a:cubicBezTo>
                  <a:pt x="11855468" y="4392884"/>
                  <a:pt x="11859159" y="4382361"/>
                  <a:pt x="11859159" y="4382361"/>
                </a:cubicBezTo>
                <a:close/>
                <a:moveTo>
                  <a:pt x="12107948" y="4376291"/>
                </a:moveTo>
                <a:lnTo>
                  <a:pt x="12108686" y="4380338"/>
                </a:lnTo>
                <a:lnTo>
                  <a:pt x="12101303" y="4390051"/>
                </a:lnTo>
                <a:lnTo>
                  <a:pt x="12096136" y="4385599"/>
                </a:lnTo>
                <a:lnTo>
                  <a:pt x="12089491" y="4386004"/>
                </a:lnTo>
                <a:lnTo>
                  <a:pt x="12093921" y="4381552"/>
                </a:lnTo>
                <a:cubicBezTo>
                  <a:pt x="12093921" y="4381552"/>
                  <a:pt x="12102780" y="4380338"/>
                  <a:pt x="12102780" y="4380338"/>
                </a:cubicBezTo>
                <a:close/>
                <a:moveTo>
                  <a:pt x="12084324" y="4372648"/>
                </a:moveTo>
                <a:lnTo>
                  <a:pt x="12088015" y="4374672"/>
                </a:lnTo>
                <a:lnTo>
                  <a:pt x="12077680" y="4383576"/>
                </a:lnTo>
                <a:lnTo>
                  <a:pt x="12073250" y="4388837"/>
                </a:lnTo>
                <a:lnTo>
                  <a:pt x="12062915" y="4390860"/>
                </a:lnTo>
                <a:cubicBezTo>
                  <a:pt x="12062915" y="4390860"/>
                  <a:pt x="12058485" y="4387218"/>
                  <a:pt x="12058485" y="4387218"/>
                </a:cubicBezTo>
                <a:lnTo>
                  <a:pt x="12068821" y="4380743"/>
                </a:lnTo>
                <a:lnTo>
                  <a:pt x="12066606" y="4376695"/>
                </a:lnTo>
                <a:lnTo>
                  <a:pt x="12070297" y="4375077"/>
                </a:lnTo>
                <a:lnTo>
                  <a:pt x="12077680" y="4376291"/>
                </a:lnTo>
                <a:close/>
                <a:moveTo>
                  <a:pt x="11706343" y="4372648"/>
                </a:moveTo>
                <a:lnTo>
                  <a:pt x="11721846" y="4377505"/>
                </a:lnTo>
                <a:cubicBezTo>
                  <a:pt x="11721846" y="4377505"/>
                  <a:pt x="11719631" y="4388432"/>
                  <a:pt x="11719631" y="4388432"/>
                </a:cubicBezTo>
                <a:lnTo>
                  <a:pt x="11715202" y="4394098"/>
                </a:lnTo>
                <a:lnTo>
                  <a:pt x="11716678" y="4401788"/>
                </a:lnTo>
                <a:lnTo>
                  <a:pt x="11709296" y="4399764"/>
                </a:lnTo>
                <a:lnTo>
                  <a:pt x="11699699" y="4403002"/>
                </a:lnTo>
                <a:lnTo>
                  <a:pt x="11684196" y="4398550"/>
                </a:lnTo>
                <a:lnTo>
                  <a:pt x="11680504" y="4394503"/>
                </a:lnTo>
                <a:lnTo>
                  <a:pt x="11684934" y="4391670"/>
                </a:lnTo>
                <a:lnTo>
                  <a:pt x="11693793" y="4392075"/>
                </a:lnTo>
                <a:lnTo>
                  <a:pt x="11696008" y="4379933"/>
                </a:lnTo>
                <a:close/>
                <a:moveTo>
                  <a:pt x="12055532" y="4371029"/>
                </a:moveTo>
                <a:cubicBezTo>
                  <a:pt x="12055532" y="4371029"/>
                  <a:pt x="12057009" y="4375077"/>
                  <a:pt x="12057009" y="4375077"/>
                </a:cubicBezTo>
                <a:lnTo>
                  <a:pt x="12054056" y="4379124"/>
                </a:lnTo>
                <a:lnTo>
                  <a:pt x="12048888" y="4376291"/>
                </a:lnTo>
                <a:close/>
                <a:moveTo>
                  <a:pt x="12170698" y="4369006"/>
                </a:moveTo>
                <a:lnTo>
                  <a:pt x="12173651" y="4371839"/>
                </a:lnTo>
                <a:cubicBezTo>
                  <a:pt x="12173651" y="4371839"/>
                  <a:pt x="12169222" y="4374672"/>
                  <a:pt x="12169222" y="4374672"/>
                </a:cubicBezTo>
                <a:lnTo>
                  <a:pt x="12167745" y="4372648"/>
                </a:lnTo>
                <a:close/>
                <a:moveTo>
                  <a:pt x="12125665" y="4367792"/>
                </a:moveTo>
                <a:lnTo>
                  <a:pt x="12130095" y="4370220"/>
                </a:lnTo>
                <a:lnTo>
                  <a:pt x="12143383" y="4368601"/>
                </a:lnTo>
                <a:lnTo>
                  <a:pt x="12148551" y="4371839"/>
                </a:lnTo>
                <a:lnTo>
                  <a:pt x="12142645" y="4377910"/>
                </a:lnTo>
                <a:lnTo>
                  <a:pt x="12126404" y="4383171"/>
                </a:lnTo>
                <a:lnTo>
                  <a:pt x="12117545" y="4381147"/>
                </a:lnTo>
                <a:cubicBezTo>
                  <a:pt x="12117545" y="4381147"/>
                  <a:pt x="12116068" y="4377910"/>
                  <a:pt x="12116068" y="4377910"/>
                </a:cubicBezTo>
                <a:lnTo>
                  <a:pt x="12119759" y="4374672"/>
                </a:lnTo>
                <a:lnTo>
                  <a:pt x="12115330" y="4371839"/>
                </a:lnTo>
                <a:close/>
                <a:moveTo>
                  <a:pt x="11789026" y="4364149"/>
                </a:moveTo>
                <a:lnTo>
                  <a:pt x="11797885" y="4367387"/>
                </a:lnTo>
                <a:lnTo>
                  <a:pt x="11806744" y="4372648"/>
                </a:lnTo>
                <a:lnTo>
                  <a:pt x="11817080" y="4369411"/>
                </a:lnTo>
                <a:lnTo>
                  <a:pt x="11826677" y="4374672"/>
                </a:lnTo>
                <a:lnTo>
                  <a:pt x="11828153" y="4382766"/>
                </a:lnTo>
                <a:lnTo>
                  <a:pt x="11833321" y="4380743"/>
                </a:lnTo>
                <a:lnTo>
                  <a:pt x="11831844" y="4373458"/>
                </a:lnTo>
                <a:lnTo>
                  <a:pt x="11842180" y="4376291"/>
                </a:lnTo>
                <a:lnTo>
                  <a:pt x="11840703" y="4383171"/>
                </a:lnTo>
                <a:lnTo>
                  <a:pt x="11843656" y="4391265"/>
                </a:lnTo>
                <a:lnTo>
                  <a:pt x="11847348" y="4387218"/>
                </a:lnTo>
                <a:lnTo>
                  <a:pt x="11846609" y="4397336"/>
                </a:lnTo>
                <a:lnTo>
                  <a:pt x="11833321" y="4397336"/>
                </a:lnTo>
                <a:lnTo>
                  <a:pt x="11839965" y="4402192"/>
                </a:lnTo>
                <a:lnTo>
                  <a:pt x="11825938" y="4400574"/>
                </a:lnTo>
                <a:lnTo>
                  <a:pt x="11816341" y="4402192"/>
                </a:lnTo>
                <a:lnTo>
                  <a:pt x="11813388" y="4395717"/>
                </a:lnTo>
                <a:lnTo>
                  <a:pt x="11802315" y="4404216"/>
                </a:lnTo>
                <a:lnTo>
                  <a:pt x="11792717" y="4402597"/>
                </a:lnTo>
                <a:lnTo>
                  <a:pt x="11781644" y="4407049"/>
                </a:lnTo>
                <a:lnTo>
                  <a:pt x="11772785" y="4403811"/>
                </a:lnTo>
                <a:lnTo>
                  <a:pt x="11768355" y="4409477"/>
                </a:lnTo>
                <a:lnTo>
                  <a:pt x="11758020" y="4412715"/>
                </a:lnTo>
                <a:lnTo>
                  <a:pt x="11750638" y="4409882"/>
                </a:lnTo>
                <a:lnTo>
                  <a:pt x="11737349" y="4412715"/>
                </a:lnTo>
                <a:lnTo>
                  <a:pt x="11728490" y="4409073"/>
                </a:lnTo>
                <a:cubicBezTo>
                  <a:pt x="11728490" y="4409073"/>
                  <a:pt x="11724061" y="4403811"/>
                  <a:pt x="11724061" y="4403811"/>
                </a:cubicBezTo>
                <a:lnTo>
                  <a:pt x="11727014" y="4400169"/>
                </a:lnTo>
                <a:lnTo>
                  <a:pt x="11723323" y="4396931"/>
                </a:lnTo>
                <a:lnTo>
                  <a:pt x="11724799" y="4391265"/>
                </a:lnTo>
                <a:cubicBezTo>
                  <a:pt x="11724061" y="4391265"/>
                  <a:pt x="11731443" y="4383980"/>
                  <a:pt x="11731443" y="4383980"/>
                </a:cubicBezTo>
                <a:lnTo>
                  <a:pt x="11746208" y="4378719"/>
                </a:lnTo>
                <a:lnTo>
                  <a:pt x="11755067" y="4380743"/>
                </a:lnTo>
                <a:lnTo>
                  <a:pt x="11763188" y="4378719"/>
                </a:lnTo>
                <a:lnTo>
                  <a:pt x="11769832" y="4380338"/>
                </a:lnTo>
                <a:lnTo>
                  <a:pt x="11772785" y="4388027"/>
                </a:lnTo>
                <a:lnTo>
                  <a:pt x="11784597" y="4394908"/>
                </a:lnTo>
                <a:lnTo>
                  <a:pt x="11791979" y="4391670"/>
                </a:lnTo>
                <a:lnTo>
                  <a:pt x="11805268" y="4390051"/>
                </a:lnTo>
                <a:lnTo>
                  <a:pt x="11797885" y="4382766"/>
                </a:lnTo>
                <a:lnTo>
                  <a:pt x="11777214" y="4375886"/>
                </a:lnTo>
                <a:lnTo>
                  <a:pt x="11777214" y="4371029"/>
                </a:lnTo>
                <a:close/>
                <a:moveTo>
                  <a:pt x="11652451" y="4361316"/>
                </a:moveTo>
                <a:lnTo>
                  <a:pt x="11665740" y="4364149"/>
                </a:lnTo>
                <a:lnTo>
                  <a:pt x="11676075" y="4375886"/>
                </a:lnTo>
                <a:cubicBezTo>
                  <a:pt x="11676075" y="4375886"/>
                  <a:pt x="11673860" y="4381147"/>
                  <a:pt x="11673860" y="4381147"/>
                </a:cubicBezTo>
                <a:lnTo>
                  <a:pt x="11665001" y="4382766"/>
                </a:lnTo>
                <a:lnTo>
                  <a:pt x="11661310" y="4386004"/>
                </a:lnTo>
                <a:lnTo>
                  <a:pt x="11653928" y="4389646"/>
                </a:lnTo>
                <a:lnTo>
                  <a:pt x="11649498" y="4395312"/>
                </a:lnTo>
                <a:lnTo>
                  <a:pt x="11646545" y="4390051"/>
                </a:lnTo>
                <a:lnTo>
                  <a:pt x="11634733" y="4381552"/>
                </a:lnTo>
                <a:lnTo>
                  <a:pt x="11620707" y="4378719"/>
                </a:lnTo>
                <a:lnTo>
                  <a:pt x="11616277" y="4373053"/>
                </a:lnTo>
                <a:lnTo>
                  <a:pt x="11616277" y="4365768"/>
                </a:lnTo>
                <a:lnTo>
                  <a:pt x="11627351" y="4362935"/>
                </a:lnTo>
                <a:lnTo>
                  <a:pt x="11638425" y="4365768"/>
                </a:lnTo>
                <a:close/>
                <a:moveTo>
                  <a:pt x="12033385" y="4360507"/>
                </a:moveTo>
                <a:lnTo>
                  <a:pt x="12043720" y="4364554"/>
                </a:lnTo>
                <a:lnTo>
                  <a:pt x="12045197" y="4373053"/>
                </a:lnTo>
                <a:lnTo>
                  <a:pt x="12040767" y="4380338"/>
                </a:lnTo>
                <a:lnTo>
                  <a:pt x="12034123" y="4383171"/>
                </a:lnTo>
                <a:lnTo>
                  <a:pt x="12026741" y="4392075"/>
                </a:lnTo>
                <a:lnTo>
                  <a:pt x="12016405" y="4393289"/>
                </a:lnTo>
                <a:lnTo>
                  <a:pt x="12011976" y="4397741"/>
                </a:lnTo>
                <a:lnTo>
                  <a:pt x="12004593" y="4395312"/>
                </a:lnTo>
                <a:cubicBezTo>
                  <a:pt x="12004593" y="4395312"/>
                  <a:pt x="11989829" y="4394908"/>
                  <a:pt x="11989829" y="4394908"/>
                </a:cubicBezTo>
                <a:lnTo>
                  <a:pt x="11975802" y="4400978"/>
                </a:lnTo>
                <a:lnTo>
                  <a:pt x="11959561" y="4398145"/>
                </a:lnTo>
                <a:lnTo>
                  <a:pt x="11948487" y="4402597"/>
                </a:lnTo>
                <a:lnTo>
                  <a:pt x="11946272" y="4405025"/>
                </a:lnTo>
                <a:lnTo>
                  <a:pt x="11938890" y="4405025"/>
                </a:lnTo>
                <a:lnTo>
                  <a:pt x="11933722" y="4402192"/>
                </a:lnTo>
                <a:lnTo>
                  <a:pt x="11924863" y="4405430"/>
                </a:lnTo>
                <a:lnTo>
                  <a:pt x="11918957" y="4400978"/>
                </a:lnTo>
                <a:lnTo>
                  <a:pt x="11910836" y="4400169"/>
                </a:lnTo>
                <a:lnTo>
                  <a:pt x="11904192" y="4401383"/>
                </a:lnTo>
                <a:lnTo>
                  <a:pt x="11896810" y="4399359"/>
                </a:lnTo>
                <a:lnTo>
                  <a:pt x="11890166" y="4400169"/>
                </a:lnTo>
                <a:lnTo>
                  <a:pt x="11881307" y="4398145"/>
                </a:lnTo>
                <a:lnTo>
                  <a:pt x="11878354" y="4390456"/>
                </a:lnTo>
                <a:cubicBezTo>
                  <a:pt x="11878354" y="4389646"/>
                  <a:pt x="11881307" y="4382361"/>
                  <a:pt x="11881307" y="4382361"/>
                </a:cubicBezTo>
                <a:lnTo>
                  <a:pt x="11896072" y="4374672"/>
                </a:lnTo>
                <a:lnTo>
                  <a:pt x="11920434" y="4369411"/>
                </a:lnTo>
                <a:lnTo>
                  <a:pt x="11932984" y="4375077"/>
                </a:lnTo>
                <a:lnTo>
                  <a:pt x="11939628" y="4373458"/>
                </a:lnTo>
                <a:lnTo>
                  <a:pt x="11952916" y="4376291"/>
                </a:lnTo>
                <a:lnTo>
                  <a:pt x="11966205" y="4384385"/>
                </a:lnTo>
                <a:lnTo>
                  <a:pt x="11976540" y="4380338"/>
                </a:lnTo>
                <a:lnTo>
                  <a:pt x="11990567" y="4381147"/>
                </a:lnTo>
                <a:lnTo>
                  <a:pt x="11997211" y="4386004"/>
                </a:lnTo>
                <a:lnTo>
                  <a:pt x="12008285" y="4384790"/>
                </a:lnTo>
                <a:lnTo>
                  <a:pt x="12014191" y="4378314"/>
                </a:lnTo>
                <a:lnTo>
                  <a:pt x="12023050" y="4375886"/>
                </a:lnTo>
                <a:lnTo>
                  <a:pt x="12028955" y="4367792"/>
                </a:lnTo>
                <a:lnTo>
                  <a:pt x="12025264" y="4365768"/>
                </a:lnTo>
                <a:close/>
                <a:moveTo>
                  <a:pt x="12192000" y="4341092"/>
                </a:moveTo>
                <a:lnTo>
                  <a:pt x="12192000" y="4353685"/>
                </a:lnTo>
                <a:lnTo>
                  <a:pt x="12186940" y="4356460"/>
                </a:lnTo>
                <a:lnTo>
                  <a:pt x="12184725" y="4352413"/>
                </a:lnTo>
                <a:lnTo>
                  <a:pt x="12188416" y="4342699"/>
                </a:lnTo>
                <a:close/>
                <a:moveTo>
                  <a:pt x="11680504" y="4323678"/>
                </a:moveTo>
                <a:lnTo>
                  <a:pt x="11687887" y="4324083"/>
                </a:lnTo>
                <a:lnTo>
                  <a:pt x="11690102" y="4323678"/>
                </a:lnTo>
                <a:cubicBezTo>
                  <a:pt x="11690102" y="4323678"/>
                  <a:pt x="11689363" y="4326106"/>
                  <a:pt x="11689363" y="4326106"/>
                </a:cubicBezTo>
                <a:lnTo>
                  <a:pt x="11681981" y="4326106"/>
                </a:lnTo>
                <a:close/>
                <a:moveTo>
                  <a:pt x="11925601" y="4314369"/>
                </a:moveTo>
                <a:lnTo>
                  <a:pt x="11932246" y="4317607"/>
                </a:lnTo>
                <a:cubicBezTo>
                  <a:pt x="11932246" y="4317607"/>
                  <a:pt x="11927078" y="4321654"/>
                  <a:pt x="11927078" y="4321654"/>
                </a:cubicBezTo>
                <a:lnTo>
                  <a:pt x="11921172" y="4317607"/>
                </a:lnTo>
                <a:close/>
                <a:moveTo>
                  <a:pt x="11540238" y="4304656"/>
                </a:moveTo>
                <a:lnTo>
                  <a:pt x="11545406" y="4307894"/>
                </a:lnTo>
                <a:lnTo>
                  <a:pt x="11572721" y="4308703"/>
                </a:lnTo>
                <a:lnTo>
                  <a:pt x="11580103" y="4311132"/>
                </a:lnTo>
                <a:cubicBezTo>
                  <a:pt x="11580103" y="4311132"/>
                  <a:pt x="11593392" y="4309108"/>
                  <a:pt x="11593392" y="4309108"/>
                </a:cubicBezTo>
                <a:lnTo>
                  <a:pt x="11598559" y="4311536"/>
                </a:lnTo>
                <a:lnTo>
                  <a:pt x="11594130" y="4316798"/>
                </a:lnTo>
                <a:lnTo>
                  <a:pt x="11583056" y="4318012"/>
                </a:lnTo>
                <a:lnTo>
                  <a:pt x="11574197" y="4321654"/>
                </a:lnTo>
                <a:lnTo>
                  <a:pt x="11557218" y="4320845"/>
                </a:lnTo>
                <a:lnTo>
                  <a:pt x="11550573" y="4324487"/>
                </a:lnTo>
                <a:lnTo>
                  <a:pt x="11543191" y="4323678"/>
                </a:lnTo>
                <a:lnTo>
                  <a:pt x="11532856" y="4313965"/>
                </a:lnTo>
                <a:close/>
                <a:moveTo>
                  <a:pt x="11655404" y="4303847"/>
                </a:moveTo>
                <a:lnTo>
                  <a:pt x="11665001" y="4305061"/>
                </a:lnTo>
                <a:lnTo>
                  <a:pt x="11670907" y="4307489"/>
                </a:lnTo>
                <a:lnTo>
                  <a:pt x="11673122" y="4309918"/>
                </a:lnTo>
                <a:lnTo>
                  <a:pt x="11669431" y="4309918"/>
                </a:lnTo>
                <a:lnTo>
                  <a:pt x="11665001" y="4309108"/>
                </a:lnTo>
                <a:cubicBezTo>
                  <a:pt x="11665001" y="4309108"/>
                  <a:pt x="11658357" y="4315988"/>
                  <a:pt x="11658357" y="4315988"/>
                </a:cubicBezTo>
                <a:lnTo>
                  <a:pt x="11651713" y="4309918"/>
                </a:lnTo>
                <a:lnTo>
                  <a:pt x="11651713" y="4307085"/>
                </a:lnTo>
                <a:close/>
                <a:moveTo>
                  <a:pt x="11165210" y="4289277"/>
                </a:moveTo>
                <a:lnTo>
                  <a:pt x="11170378" y="4289277"/>
                </a:lnTo>
                <a:cubicBezTo>
                  <a:pt x="11170378" y="4289277"/>
                  <a:pt x="11169640" y="4293729"/>
                  <a:pt x="11169640" y="4293729"/>
                </a:cubicBezTo>
                <a:lnTo>
                  <a:pt x="11166687" y="4294134"/>
                </a:lnTo>
                <a:close/>
                <a:moveTo>
                  <a:pt x="11209505" y="4256495"/>
                </a:moveTo>
                <a:lnTo>
                  <a:pt x="11213934" y="4260947"/>
                </a:lnTo>
                <a:lnTo>
                  <a:pt x="11225746" y="4260542"/>
                </a:lnTo>
                <a:lnTo>
                  <a:pt x="11241988" y="4262971"/>
                </a:lnTo>
                <a:lnTo>
                  <a:pt x="11249370" y="4268637"/>
                </a:lnTo>
                <a:lnTo>
                  <a:pt x="11253061" y="4265399"/>
                </a:lnTo>
                <a:lnTo>
                  <a:pt x="11258229" y="4260542"/>
                </a:lnTo>
                <a:lnTo>
                  <a:pt x="11272994" y="4261352"/>
                </a:lnTo>
                <a:lnTo>
                  <a:pt x="11282591" y="4268637"/>
                </a:lnTo>
                <a:lnTo>
                  <a:pt x="11300309" y="4272684"/>
                </a:lnTo>
                <a:lnTo>
                  <a:pt x="11322456" y="4274707"/>
                </a:lnTo>
                <a:lnTo>
                  <a:pt x="11328362" y="4284421"/>
                </a:lnTo>
                <a:lnTo>
                  <a:pt x="11326147" y="4293324"/>
                </a:lnTo>
                <a:lnTo>
                  <a:pt x="11330577" y="4297371"/>
                </a:lnTo>
                <a:lnTo>
                  <a:pt x="11347556" y="4304252"/>
                </a:lnTo>
                <a:lnTo>
                  <a:pt x="11377086" y="4303847"/>
                </a:lnTo>
                <a:lnTo>
                  <a:pt x="11403663" y="4307894"/>
                </a:lnTo>
                <a:lnTo>
                  <a:pt x="11426549" y="4304252"/>
                </a:lnTo>
                <a:lnTo>
                  <a:pt x="11432454" y="4296967"/>
                </a:lnTo>
                <a:lnTo>
                  <a:pt x="11435407" y="4278755"/>
                </a:lnTo>
                <a:lnTo>
                  <a:pt x="11445005" y="4278350"/>
                </a:lnTo>
                <a:lnTo>
                  <a:pt x="11456817" y="4290087"/>
                </a:lnTo>
                <a:lnTo>
                  <a:pt x="11464937" y="4290087"/>
                </a:lnTo>
                <a:lnTo>
                  <a:pt x="11473796" y="4288468"/>
                </a:lnTo>
                <a:lnTo>
                  <a:pt x="11481179" y="4292515"/>
                </a:lnTo>
                <a:lnTo>
                  <a:pt x="11491514" y="4301014"/>
                </a:lnTo>
                <a:lnTo>
                  <a:pt x="11499635" y="4300204"/>
                </a:lnTo>
                <a:lnTo>
                  <a:pt x="11507017" y="4307489"/>
                </a:lnTo>
                <a:lnTo>
                  <a:pt x="11513661" y="4304656"/>
                </a:lnTo>
                <a:lnTo>
                  <a:pt x="11526950" y="4304656"/>
                </a:lnTo>
                <a:lnTo>
                  <a:pt x="11526950" y="4317202"/>
                </a:lnTo>
                <a:lnTo>
                  <a:pt x="11536547" y="4328534"/>
                </a:lnTo>
                <a:lnTo>
                  <a:pt x="11537285" y="4335415"/>
                </a:lnTo>
                <a:lnTo>
                  <a:pt x="11544668" y="4342699"/>
                </a:lnTo>
                <a:lnTo>
                  <a:pt x="11555741" y="4347556"/>
                </a:lnTo>
                <a:lnTo>
                  <a:pt x="11566077" y="4343914"/>
                </a:lnTo>
                <a:lnTo>
                  <a:pt x="11574197" y="4347961"/>
                </a:lnTo>
                <a:lnTo>
                  <a:pt x="11582318" y="4347556"/>
                </a:lnTo>
                <a:lnTo>
                  <a:pt x="11588224" y="4343914"/>
                </a:lnTo>
                <a:lnTo>
                  <a:pt x="11596345" y="4343914"/>
                </a:lnTo>
                <a:lnTo>
                  <a:pt x="11599298" y="4346747"/>
                </a:lnTo>
                <a:lnTo>
                  <a:pt x="11607418" y="4347961"/>
                </a:lnTo>
                <a:lnTo>
                  <a:pt x="11613324" y="4353627"/>
                </a:lnTo>
                <a:lnTo>
                  <a:pt x="11610371" y="4373862"/>
                </a:lnTo>
                <a:lnTo>
                  <a:pt x="11605204" y="4379528"/>
                </a:lnTo>
                <a:lnTo>
                  <a:pt x="11610371" y="4383171"/>
                </a:lnTo>
                <a:lnTo>
                  <a:pt x="11613324" y="4396931"/>
                </a:lnTo>
                <a:lnTo>
                  <a:pt x="11607418" y="4398550"/>
                </a:lnTo>
                <a:lnTo>
                  <a:pt x="11600036" y="4391670"/>
                </a:lnTo>
                <a:lnTo>
                  <a:pt x="11588962" y="4392884"/>
                </a:lnTo>
                <a:lnTo>
                  <a:pt x="11576412" y="4383171"/>
                </a:lnTo>
                <a:lnTo>
                  <a:pt x="11566077" y="4380338"/>
                </a:lnTo>
                <a:lnTo>
                  <a:pt x="11556479" y="4371029"/>
                </a:lnTo>
                <a:lnTo>
                  <a:pt x="11549097" y="4371029"/>
                </a:lnTo>
                <a:lnTo>
                  <a:pt x="11535070" y="4377910"/>
                </a:lnTo>
                <a:lnTo>
                  <a:pt x="11519567" y="4378314"/>
                </a:lnTo>
                <a:lnTo>
                  <a:pt x="11507755" y="4371839"/>
                </a:lnTo>
                <a:lnTo>
                  <a:pt x="11493729" y="4369006"/>
                </a:lnTo>
                <a:lnTo>
                  <a:pt x="11481917" y="4377910"/>
                </a:lnTo>
                <a:cubicBezTo>
                  <a:pt x="11481917" y="4377910"/>
                  <a:pt x="11469367" y="4369815"/>
                  <a:pt x="11469367" y="4369815"/>
                </a:cubicBezTo>
                <a:lnTo>
                  <a:pt x="11452387" y="4368601"/>
                </a:lnTo>
                <a:lnTo>
                  <a:pt x="11442052" y="4373862"/>
                </a:lnTo>
                <a:lnTo>
                  <a:pt x="11415475" y="4364959"/>
                </a:lnTo>
                <a:lnTo>
                  <a:pt x="11391851" y="4350794"/>
                </a:lnTo>
                <a:lnTo>
                  <a:pt x="11375610" y="4351198"/>
                </a:lnTo>
                <a:lnTo>
                  <a:pt x="11363798" y="4343509"/>
                </a:lnTo>
                <a:lnTo>
                  <a:pt x="11356415" y="4343914"/>
                </a:lnTo>
                <a:lnTo>
                  <a:pt x="11350509" y="4350389"/>
                </a:lnTo>
                <a:lnTo>
                  <a:pt x="11341650" y="4348770"/>
                </a:lnTo>
                <a:lnTo>
                  <a:pt x="11333530" y="4341485"/>
                </a:lnTo>
                <a:lnTo>
                  <a:pt x="11326886" y="4341890"/>
                </a:lnTo>
                <a:lnTo>
                  <a:pt x="11318027" y="4351603"/>
                </a:lnTo>
                <a:lnTo>
                  <a:pt x="11295879" y="4345937"/>
                </a:lnTo>
                <a:lnTo>
                  <a:pt x="11280376" y="4335010"/>
                </a:lnTo>
                <a:lnTo>
                  <a:pt x="11265611" y="4334200"/>
                </a:lnTo>
                <a:lnTo>
                  <a:pt x="11258229" y="4330963"/>
                </a:lnTo>
                <a:lnTo>
                  <a:pt x="11249370" y="4335819"/>
                </a:lnTo>
                <a:lnTo>
                  <a:pt x="11237558" y="4331772"/>
                </a:lnTo>
                <a:lnTo>
                  <a:pt x="11224270" y="4330153"/>
                </a:lnTo>
                <a:lnTo>
                  <a:pt x="11219840" y="4326106"/>
                </a:lnTo>
                <a:lnTo>
                  <a:pt x="11226484" y="4314369"/>
                </a:lnTo>
                <a:lnTo>
                  <a:pt x="11230914" y="4310727"/>
                </a:lnTo>
                <a:lnTo>
                  <a:pt x="11224270" y="4310322"/>
                </a:lnTo>
                <a:lnTo>
                  <a:pt x="11218364" y="4313560"/>
                </a:lnTo>
                <a:lnTo>
                  <a:pt x="11211720" y="4309513"/>
                </a:lnTo>
                <a:lnTo>
                  <a:pt x="11207290" y="4301419"/>
                </a:lnTo>
                <a:lnTo>
                  <a:pt x="11196216" y="4305466"/>
                </a:lnTo>
                <a:lnTo>
                  <a:pt x="11176284" y="4305061"/>
                </a:lnTo>
                <a:lnTo>
                  <a:pt x="11169640" y="4301823"/>
                </a:lnTo>
                <a:lnTo>
                  <a:pt x="11168901" y="4296562"/>
                </a:lnTo>
                <a:lnTo>
                  <a:pt x="11172593" y="4295753"/>
                </a:lnTo>
                <a:lnTo>
                  <a:pt x="11176284" y="4299800"/>
                </a:lnTo>
                <a:lnTo>
                  <a:pt x="11184405" y="4297371"/>
                </a:lnTo>
                <a:lnTo>
                  <a:pt x="11185143" y="4288063"/>
                </a:lnTo>
                <a:lnTo>
                  <a:pt x="11195478" y="4286444"/>
                </a:lnTo>
                <a:lnTo>
                  <a:pt x="11199908" y="4277136"/>
                </a:lnTo>
                <a:lnTo>
                  <a:pt x="11199169" y="4267422"/>
                </a:lnTo>
                <a:close/>
                <a:moveTo>
                  <a:pt x="11921910" y="4253662"/>
                </a:moveTo>
                <a:lnTo>
                  <a:pt x="11929293" y="4268232"/>
                </a:lnTo>
                <a:cubicBezTo>
                  <a:pt x="11929293" y="4268232"/>
                  <a:pt x="11925601" y="4275112"/>
                  <a:pt x="11925601" y="4275112"/>
                </a:cubicBezTo>
                <a:lnTo>
                  <a:pt x="11921910" y="4284825"/>
                </a:lnTo>
                <a:lnTo>
                  <a:pt x="11919695" y="4277945"/>
                </a:lnTo>
                <a:lnTo>
                  <a:pt x="11915266" y="4271470"/>
                </a:lnTo>
                <a:lnTo>
                  <a:pt x="11918957" y="4265804"/>
                </a:lnTo>
                <a:lnTo>
                  <a:pt x="11919695" y="4258519"/>
                </a:lnTo>
                <a:close/>
                <a:moveTo>
                  <a:pt x="11018300" y="4227760"/>
                </a:moveTo>
                <a:cubicBezTo>
                  <a:pt x="11018300" y="4227760"/>
                  <a:pt x="11024206" y="4232212"/>
                  <a:pt x="11024206" y="4232212"/>
                </a:cubicBezTo>
                <a:lnTo>
                  <a:pt x="11024944" y="4238688"/>
                </a:lnTo>
                <a:lnTo>
                  <a:pt x="11012394" y="4230189"/>
                </a:lnTo>
                <a:close/>
                <a:moveTo>
                  <a:pt x="11992782" y="4218047"/>
                </a:moveTo>
                <a:lnTo>
                  <a:pt x="11998687" y="4226142"/>
                </a:lnTo>
                <a:lnTo>
                  <a:pt x="12000902" y="4235450"/>
                </a:lnTo>
                <a:lnTo>
                  <a:pt x="11993520" y="4239902"/>
                </a:lnTo>
                <a:lnTo>
                  <a:pt x="11989090" y="4238283"/>
                </a:lnTo>
                <a:lnTo>
                  <a:pt x="11985399" y="4228570"/>
                </a:lnTo>
                <a:lnTo>
                  <a:pt x="11988352" y="4225737"/>
                </a:lnTo>
                <a:lnTo>
                  <a:pt x="11989090" y="4220071"/>
                </a:lnTo>
                <a:cubicBezTo>
                  <a:pt x="11989090" y="4220071"/>
                  <a:pt x="11992782" y="4218047"/>
                  <a:pt x="11992782" y="4218047"/>
                </a:cubicBezTo>
                <a:close/>
                <a:moveTo>
                  <a:pt x="12031908" y="4201454"/>
                </a:moveTo>
                <a:lnTo>
                  <a:pt x="12036338" y="4209144"/>
                </a:lnTo>
                <a:lnTo>
                  <a:pt x="12036338" y="4214000"/>
                </a:lnTo>
                <a:lnTo>
                  <a:pt x="12029694" y="4220071"/>
                </a:lnTo>
                <a:lnTo>
                  <a:pt x="12028955" y="4227760"/>
                </a:lnTo>
                <a:lnTo>
                  <a:pt x="12024526" y="4228570"/>
                </a:lnTo>
                <a:lnTo>
                  <a:pt x="12023788" y="4232212"/>
                </a:lnTo>
                <a:lnTo>
                  <a:pt x="12014929" y="4233426"/>
                </a:lnTo>
                <a:lnTo>
                  <a:pt x="12011238" y="4230189"/>
                </a:lnTo>
                <a:cubicBezTo>
                  <a:pt x="12011238" y="4230189"/>
                  <a:pt x="12011238" y="4226546"/>
                  <a:pt x="12010499" y="4226546"/>
                </a:cubicBezTo>
                <a:lnTo>
                  <a:pt x="12019358" y="4217238"/>
                </a:lnTo>
                <a:lnTo>
                  <a:pt x="12016405" y="4211977"/>
                </a:lnTo>
                <a:lnTo>
                  <a:pt x="12023050" y="4205501"/>
                </a:lnTo>
                <a:close/>
                <a:moveTo>
                  <a:pt x="12051841" y="4190122"/>
                </a:moveTo>
                <a:lnTo>
                  <a:pt x="12058485" y="4191336"/>
                </a:lnTo>
                <a:lnTo>
                  <a:pt x="12058485" y="4197002"/>
                </a:lnTo>
                <a:lnTo>
                  <a:pt x="12061438" y="4203478"/>
                </a:lnTo>
                <a:lnTo>
                  <a:pt x="12061438" y="4207525"/>
                </a:lnTo>
                <a:lnTo>
                  <a:pt x="12059223" y="4203882"/>
                </a:lnTo>
                <a:lnTo>
                  <a:pt x="12057009" y="4207929"/>
                </a:lnTo>
                <a:lnTo>
                  <a:pt x="12051103" y="4212381"/>
                </a:lnTo>
                <a:lnTo>
                  <a:pt x="12048150" y="4215619"/>
                </a:lnTo>
                <a:lnTo>
                  <a:pt x="12050365" y="4222904"/>
                </a:lnTo>
                <a:lnTo>
                  <a:pt x="12058485" y="4224523"/>
                </a:lnTo>
                <a:cubicBezTo>
                  <a:pt x="12058485" y="4224523"/>
                  <a:pt x="12059962" y="4228570"/>
                  <a:pt x="12059962" y="4228570"/>
                </a:cubicBezTo>
                <a:lnTo>
                  <a:pt x="12057009" y="4232212"/>
                </a:lnTo>
                <a:lnTo>
                  <a:pt x="12051103" y="4234236"/>
                </a:lnTo>
                <a:lnTo>
                  <a:pt x="12045197" y="4243140"/>
                </a:lnTo>
                <a:lnTo>
                  <a:pt x="12039291" y="4245973"/>
                </a:lnTo>
                <a:lnTo>
                  <a:pt x="12032647" y="4242735"/>
                </a:lnTo>
                <a:lnTo>
                  <a:pt x="12033385" y="4235855"/>
                </a:lnTo>
                <a:lnTo>
                  <a:pt x="12042244" y="4222499"/>
                </a:lnTo>
                <a:lnTo>
                  <a:pt x="12046673" y="4208334"/>
                </a:lnTo>
                <a:lnTo>
                  <a:pt x="12047412" y="4193764"/>
                </a:lnTo>
                <a:close/>
                <a:moveTo>
                  <a:pt x="11715940" y="4143175"/>
                </a:moveTo>
                <a:lnTo>
                  <a:pt x="11718155" y="4145199"/>
                </a:lnTo>
                <a:cubicBezTo>
                  <a:pt x="11718155" y="4145199"/>
                  <a:pt x="11717417" y="4157340"/>
                  <a:pt x="11717417" y="4157340"/>
                </a:cubicBezTo>
                <a:lnTo>
                  <a:pt x="11714464" y="4158150"/>
                </a:lnTo>
                <a:lnTo>
                  <a:pt x="11713725" y="4146818"/>
                </a:lnTo>
                <a:close/>
                <a:moveTo>
                  <a:pt x="11709296" y="4139937"/>
                </a:moveTo>
                <a:lnTo>
                  <a:pt x="11711511" y="4143580"/>
                </a:lnTo>
                <a:lnTo>
                  <a:pt x="11712249" y="4159768"/>
                </a:lnTo>
                <a:cubicBezTo>
                  <a:pt x="11712249" y="4159768"/>
                  <a:pt x="11709296" y="4168672"/>
                  <a:pt x="11709296" y="4168672"/>
                </a:cubicBezTo>
                <a:lnTo>
                  <a:pt x="11701913" y="4173529"/>
                </a:lnTo>
                <a:lnTo>
                  <a:pt x="11698222" y="4169077"/>
                </a:lnTo>
                <a:lnTo>
                  <a:pt x="11699699" y="4156126"/>
                </a:lnTo>
                <a:lnTo>
                  <a:pt x="11704866" y="4142770"/>
                </a:lnTo>
                <a:close/>
                <a:moveTo>
                  <a:pt x="11250846" y="4119297"/>
                </a:moveTo>
                <a:lnTo>
                  <a:pt x="11256014" y="4122130"/>
                </a:lnTo>
                <a:cubicBezTo>
                  <a:pt x="11256014" y="4122130"/>
                  <a:pt x="11250108" y="4126987"/>
                  <a:pt x="11250108" y="4126987"/>
                </a:cubicBezTo>
                <a:close/>
                <a:moveTo>
                  <a:pt x="10920113" y="4114440"/>
                </a:moveTo>
                <a:lnTo>
                  <a:pt x="10930449" y="4121725"/>
                </a:lnTo>
                <a:cubicBezTo>
                  <a:pt x="10930449" y="4121725"/>
                  <a:pt x="10929710" y="4129415"/>
                  <a:pt x="10929710" y="4129415"/>
                </a:cubicBezTo>
                <a:lnTo>
                  <a:pt x="10931925" y="4138319"/>
                </a:lnTo>
                <a:lnTo>
                  <a:pt x="10913469" y="4122535"/>
                </a:lnTo>
                <a:close/>
                <a:moveTo>
                  <a:pt x="10905348" y="4105537"/>
                </a:moveTo>
                <a:cubicBezTo>
                  <a:pt x="10905348" y="4105537"/>
                  <a:pt x="10914207" y="4109179"/>
                  <a:pt x="10914207" y="4109179"/>
                </a:cubicBezTo>
                <a:lnTo>
                  <a:pt x="10906825" y="4115250"/>
                </a:lnTo>
                <a:close/>
                <a:moveTo>
                  <a:pt x="11288497" y="4100275"/>
                </a:moveTo>
                <a:lnTo>
                  <a:pt x="11304738" y="4103108"/>
                </a:lnTo>
                <a:lnTo>
                  <a:pt x="11321718" y="4113226"/>
                </a:lnTo>
                <a:lnTo>
                  <a:pt x="11326147" y="4122130"/>
                </a:lnTo>
                <a:lnTo>
                  <a:pt x="11318765" y="4125772"/>
                </a:lnTo>
                <a:lnTo>
                  <a:pt x="11315812" y="4132248"/>
                </a:lnTo>
                <a:lnTo>
                  <a:pt x="11308430" y="4130629"/>
                </a:lnTo>
                <a:lnTo>
                  <a:pt x="11302524" y="4123344"/>
                </a:lnTo>
                <a:lnTo>
                  <a:pt x="11294403" y="4135486"/>
                </a:lnTo>
                <a:cubicBezTo>
                  <a:pt x="11294403" y="4135486"/>
                  <a:pt x="11287020" y="4128605"/>
                  <a:pt x="11287020" y="4128605"/>
                </a:cubicBezTo>
                <a:lnTo>
                  <a:pt x="11287020" y="4115250"/>
                </a:lnTo>
                <a:lnTo>
                  <a:pt x="11280376" y="4118488"/>
                </a:lnTo>
                <a:lnTo>
                  <a:pt x="11281114" y="4121321"/>
                </a:lnTo>
                <a:lnTo>
                  <a:pt x="11272994" y="4121321"/>
                </a:lnTo>
                <a:lnTo>
                  <a:pt x="11275947" y="4116464"/>
                </a:lnTo>
                <a:lnTo>
                  <a:pt x="11286282" y="4114036"/>
                </a:lnTo>
                <a:lnTo>
                  <a:pt x="11287020" y="4109989"/>
                </a:lnTo>
                <a:lnTo>
                  <a:pt x="11283329" y="4101894"/>
                </a:lnTo>
                <a:close/>
                <a:moveTo>
                  <a:pt x="10886892" y="4076397"/>
                </a:moveTo>
                <a:lnTo>
                  <a:pt x="10898704" y="4091776"/>
                </a:lnTo>
                <a:lnTo>
                  <a:pt x="10887631" y="4088539"/>
                </a:lnTo>
                <a:lnTo>
                  <a:pt x="10881725" y="4081659"/>
                </a:lnTo>
                <a:cubicBezTo>
                  <a:pt x="10881725" y="4081659"/>
                  <a:pt x="10886892" y="4076397"/>
                  <a:pt x="10886892" y="4076397"/>
                </a:cubicBezTo>
                <a:close/>
                <a:moveTo>
                  <a:pt x="12061438" y="4069112"/>
                </a:moveTo>
                <a:cubicBezTo>
                  <a:pt x="12061438" y="4069517"/>
                  <a:pt x="12059223" y="4074374"/>
                  <a:pt x="12059223" y="4074374"/>
                </a:cubicBezTo>
                <a:cubicBezTo>
                  <a:pt x="12059223" y="4074374"/>
                  <a:pt x="12054056" y="4072350"/>
                  <a:pt x="12054056" y="4072350"/>
                </a:cubicBezTo>
                <a:close/>
                <a:moveTo>
                  <a:pt x="12071774" y="4063446"/>
                </a:moveTo>
                <a:lnTo>
                  <a:pt x="12074727" y="4068303"/>
                </a:lnTo>
                <a:lnTo>
                  <a:pt x="12067344" y="4067089"/>
                </a:lnTo>
                <a:cubicBezTo>
                  <a:pt x="12067344" y="4067089"/>
                  <a:pt x="12071774" y="4063446"/>
                  <a:pt x="12071774" y="4063446"/>
                </a:cubicBezTo>
                <a:close/>
                <a:moveTo>
                  <a:pt x="12190631" y="4062637"/>
                </a:moveTo>
                <a:lnTo>
                  <a:pt x="12192000" y="4062817"/>
                </a:lnTo>
                <a:lnTo>
                  <a:pt x="12192000" y="4072535"/>
                </a:lnTo>
                <a:lnTo>
                  <a:pt x="12185463" y="4073969"/>
                </a:lnTo>
                <a:lnTo>
                  <a:pt x="12175128" y="4071136"/>
                </a:lnTo>
                <a:cubicBezTo>
                  <a:pt x="12175128" y="4071136"/>
                  <a:pt x="12174390" y="4067494"/>
                  <a:pt x="12174390" y="4067494"/>
                </a:cubicBezTo>
                <a:lnTo>
                  <a:pt x="12170698" y="4065065"/>
                </a:lnTo>
                <a:lnTo>
                  <a:pt x="12175866" y="4063042"/>
                </a:lnTo>
                <a:lnTo>
                  <a:pt x="12183248" y="4065470"/>
                </a:lnTo>
                <a:close/>
                <a:moveTo>
                  <a:pt x="12138954" y="4058995"/>
                </a:moveTo>
                <a:lnTo>
                  <a:pt x="12148551" y="4061423"/>
                </a:lnTo>
                <a:lnTo>
                  <a:pt x="12155195" y="4064256"/>
                </a:lnTo>
                <a:lnTo>
                  <a:pt x="12161101" y="4060209"/>
                </a:lnTo>
                <a:lnTo>
                  <a:pt x="12167745" y="4062232"/>
                </a:lnTo>
                <a:lnTo>
                  <a:pt x="12167745" y="4069922"/>
                </a:lnTo>
                <a:lnTo>
                  <a:pt x="12160363" y="4069112"/>
                </a:lnTo>
                <a:cubicBezTo>
                  <a:pt x="12160363" y="4069112"/>
                  <a:pt x="12151504" y="4073160"/>
                  <a:pt x="12151504" y="4073160"/>
                </a:cubicBezTo>
                <a:lnTo>
                  <a:pt x="12144122" y="4071541"/>
                </a:lnTo>
                <a:lnTo>
                  <a:pt x="12133786" y="4077611"/>
                </a:lnTo>
                <a:lnTo>
                  <a:pt x="12124189" y="4075588"/>
                </a:lnTo>
                <a:lnTo>
                  <a:pt x="12120498" y="4070731"/>
                </a:lnTo>
                <a:lnTo>
                  <a:pt x="12121236" y="4065875"/>
                </a:lnTo>
                <a:lnTo>
                  <a:pt x="12127880" y="4060209"/>
                </a:lnTo>
                <a:lnTo>
                  <a:pt x="12132310" y="4061423"/>
                </a:lnTo>
                <a:close/>
                <a:moveTo>
                  <a:pt x="11355677" y="4058590"/>
                </a:moveTo>
                <a:lnTo>
                  <a:pt x="11360107" y="4062637"/>
                </a:lnTo>
                <a:lnTo>
                  <a:pt x="11356415" y="4066684"/>
                </a:lnTo>
                <a:lnTo>
                  <a:pt x="11349033" y="4063851"/>
                </a:lnTo>
                <a:cubicBezTo>
                  <a:pt x="11349033" y="4063851"/>
                  <a:pt x="11348295" y="4058995"/>
                  <a:pt x="11348295" y="4058995"/>
                </a:cubicBezTo>
                <a:close/>
                <a:moveTo>
                  <a:pt x="12085062" y="4054138"/>
                </a:moveTo>
                <a:lnTo>
                  <a:pt x="12086539" y="4060613"/>
                </a:lnTo>
                <a:cubicBezTo>
                  <a:pt x="12086539" y="4060613"/>
                  <a:pt x="12079156" y="4058185"/>
                  <a:pt x="12079156" y="4058185"/>
                </a:cubicBezTo>
                <a:close/>
                <a:moveTo>
                  <a:pt x="11194002" y="4053733"/>
                </a:moveTo>
                <a:lnTo>
                  <a:pt x="11200646" y="4053733"/>
                </a:lnTo>
                <a:lnTo>
                  <a:pt x="11208028" y="4056971"/>
                </a:lnTo>
                <a:lnTo>
                  <a:pt x="11208767" y="4064661"/>
                </a:lnTo>
                <a:lnTo>
                  <a:pt x="11213196" y="4068303"/>
                </a:lnTo>
                <a:lnTo>
                  <a:pt x="11216887" y="4088943"/>
                </a:lnTo>
                <a:lnTo>
                  <a:pt x="11227961" y="4099466"/>
                </a:lnTo>
                <a:cubicBezTo>
                  <a:pt x="11227961" y="4099466"/>
                  <a:pt x="11244202" y="4103108"/>
                  <a:pt x="11244202" y="4103108"/>
                </a:cubicBezTo>
                <a:lnTo>
                  <a:pt x="11239035" y="4114440"/>
                </a:lnTo>
                <a:lnTo>
                  <a:pt x="11241988" y="4123749"/>
                </a:lnTo>
                <a:lnTo>
                  <a:pt x="11236820" y="4130629"/>
                </a:lnTo>
                <a:lnTo>
                  <a:pt x="11232390" y="4126987"/>
                </a:lnTo>
                <a:lnTo>
                  <a:pt x="11229437" y="4117678"/>
                </a:lnTo>
                <a:lnTo>
                  <a:pt x="11219102" y="4118892"/>
                </a:lnTo>
                <a:lnTo>
                  <a:pt x="11208028" y="4112417"/>
                </a:lnTo>
                <a:lnTo>
                  <a:pt x="11205075" y="4099871"/>
                </a:lnTo>
                <a:lnTo>
                  <a:pt x="11199908" y="4096633"/>
                </a:lnTo>
                <a:lnTo>
                  <a:pt x="11199169" y="4087729"/>
                </a:lnTo>
                <a:lnTo>
                  <a:pt x="11194002" y="4082873"/>
                </a:lnTo>
                <a:lnTo>
                  <a:pt x="11176284" y="4081659"/>
                </a:lnTo>
                <a:lnTo>
                  <a:pt x="11170378" y="4074374"/>
                </a:lnTo>
                <a:lnTo>
                  <a:pt x="11179237" y="4067898"/>
                </a:lnTo>
                <a:lnTo>
                  <a:pt x="11179975" y="4060209"/>
                </a:lnTo>
                <a:lnTo>
                  <a:pt x="11182928" y="4058590"/>
                </a:lnTo>
                <a:lnTo>
                  <a:pt x="11189572" y="4065065"/>
                </a:lnTo>
                <a:lnTo>
                  <a:pt x="11199169" y="4067898"/>
                </a:lnTo>
                <a:lnTo>
                  <a:pt x="11195478" y="4061828"/>
                </a:lnTo>
                <a:close/>
                <a:moveTo>
                  <a:pt x="12054794" y="4037545"/>
                </a:moveTo>
                <a:lnTo>
                  <a:pt x="12068082" y="4038354"/>
                </a:lnTo>
                <a:lnTo>
                  <a:pt x="12068821" y="4042401"/>
                </a:lnTo>
                <a:lnTo>
                  <a:pt x="12065868" y="4047663"/>
                </a:lnTo>
                <a:lnTo>
                  <a:pt x="12073250" y="4046044"/>
                </a:lnTo>
                <a:lnTo>
                  <a:pt x="12076941" y="4040378"/>
                </a:lnTo>
                <a:lnTo>
                  <a:pt x="12084324" y="4045234"/>
                </a:lnTo>
                <a:lnTo>
                  <a:pt x="12082109" y="4052519"/>
                </a:lnTo>
                <a:lnTo>
                  <a:pt x="12073250" y="4054138"/>
                </a:lnTo>
                <a:lnTo>
                  <a:pt x="12070297" y="4050900"/>
                </a:lnTo>
                <a:cubicBezTo>
                  <a:pt x="12070297" y="4050900"/>
                  <a:pt x="12065868" y="4057376"/>
                  <a:pt x="12065868" y="4057376"/>
                </a:cubicBezTo>
                <a:lnTo>
                  <a:pt x="12057747" y="4051710"/>
                </a:lnTo>
                <a:lnTo>
                  <a:pt x="12051103" y="4056971"/>
                </a:lnTo>
                <a:lnTo>
                  <a:pt x="12043720" y="4052114"/>
                </a:lnTo>
                <a:lnTo>
                  <a:pt x="12042982" y="4043615"/>
                </a:lnTo>
                <a:close/>
                <a:moveTo>
                  <a:pt x="11381516" y="4032688"/>
                </a:moveTo>
                <a:lnTo>
                  <a:pt x="11394066" y="4033093"/>
                </a:lnTo>
                <a:lnTo>
                  <a:pt x="11401448" y="4037949"/>
                </a:lnTo>
                <a:lnTo>
                  <a:pt x="11391851" y="4047258"/>
                </a:lnTo>
                <a:lnTo>
                  <a:pt x="11385207" y="4048877"/>
                </a:lnTo>
                <a:cubicBezTo>
                  <a:pt x="11385207" y="4048877"/>
                  <a:pt x="11381516" y="4044020"/>
                  <a:pt x="11381516" y="4044020"/>
                </a:cubicBezTo>
                <a:lnTo>
                  <a:pt x="11382992" y="4037949"/>
                </a:lnTo>
                <a:cubicBezTo>
                  <a:pt x="11382992" y="4037949"/>
                  <a:pt x="11382254" y="4032688"/>
                  <a:pt x="11381516" y="4032688"/>
                </a:cubicBezTo>
                <a:close/>
                <a:moveTo>
                  <a:pt x="10843336" y="4027022"/>
                </a:moveTo>
                <a:cubicBezTo>
                  <a:pt x="10843336" y="4027022"/>
                  <a:pt x="10854410" y="4030260"/>
                  <a:pt x="10854410" y="4030260"/>
                </a:cubicBezTo>
                <a:lnTo>
                  <a:pt x="10869174" y="4049686"/>
                </a:lnTo>
                <a:lnTo>
                  <a:pt x="10869174" y="4067089"/>
                </a:lnTo>
                <a:lnTo>
                  <a:pt x="10856624" y="4063446"/>
                </a:lnTo>
                <a:lnTo>
                  <a:pt x="10843336" y="4045639"/>
                </a:lnTo>
                <a:lnTo>
                  <a:pt x="10833000" y="4041997"/>
                </a:lnTo>
                <a:lnTo>
                  <a:pt x="10833000" y="4034712"/>
                </a:lnTo>
                <a:close/>
                <a:moveTo>
                  <a:pt x="11371918" y="4018118"/>
                </a:moveTo>
                <a:lnTo>
                  <a:pt x="11384469" y="4020142"/>
                </a:lnTo>
                <a:lnTo>
                  <a:pt x="11389636" y="4024998"/>
                </a:lnTo>
                <a:lnTo>
                  <a:pt x="11394066" y="4026213"/>
                </a:lnTo>
                <a:lnTo>
                  <a:pt x="11394066" y="4029450"/>
                </a:lnTo>
                <a:cubicBezTo>
                  <a:pt x="11394066" y="4029450"/>
                  <a:pt x="11382254" y="4029046"/>
                  <a:pt x="11382254" y="4029046"/>
                </a:cubicBezTo>
                <a:lnTo>
                  <a:pt x="11377824" y="4029450"/>
                </a:lnTo>
                <a:lnTo>
                  <a:pt x="11370442" y="4021761"/>
                </a:lnTo>
                <a:close/>
                <a:moveTo>
                  <a:pt x="11131989" y="4003953"/>
                </a:moveTo>
                <a:lnTo>
                  <a:pt x="11140110" y="4003953"/>
                </a:lnTo>
                <a:lnTo>
                  <a:pt x="11143063" y="4012452"/>
                </a:lnTo>
                <a:cubicBezTo>
                  <a:pt x="11143063" y="4012452"/>
                  <a:pt x="11134942" y="4016904"/>
                  <a:pt x="11134942" y="4016904"/>
                </a:cubicBezTo>
                <a:lnTo>
                  <a:pt x="11126822" y="4010024"/>
                </a:lnTo>
                <a:close/>
                <a:moveTo>
                  <a:pt x="11988352" y="4000311"/>
                </a:moveTo>
                <a:lnTo>
                  <a:pt x="11994996" y="4004358"/>
                </a:lnTo>
                <a:lnTo>
                  <a:pt x="11988352" y="4005572"/>
                </a:lnTo>
                <a:lnTo>
                  <a:pt x="11983923" y="4000716"/>
                </a:lnTo>
                <a:cubicBezTo>
                  <a:pt x="11983923" y="4000716"/>
                  <a:pt x="11988352" y="4000311"/>
                  <a:pt x="11988352" y="4000311"/>
                </a:cubicBezTo>
                <a:close/>
                <a:moveTo>
                  <a:pt x="10826356" y="4000311"/>
                </a:moveTo>
                <a:lnTo>
                  <a:pt x="10833739" y="4003549"/>
                </a:lnTo>
                <a:cubicBezTo>
                  <a:pt x="10833739" y="4003549"/>
                  <a:pt x="10834477" y="4010429"/>
                  <a:pt x="10834477" y="4010429"/>
                </a:cubicBezTo>
                <a:lnTo>
                  <a:pt x="10827095" y="4016904"/>
                </a:lnTo>
                <a:lnTo>
                  <a:pt x="10821189" y="4010429"/>
                </a:lnTo>
                <a:close/>
                <a:moveTo>
                  <a:pt x="11366751" y="3998287"/>
                </a:moveTo>
                <a:lnTo>
                  <a:pt x="11379301" y="4001525"/>
                </a:lnTo>
                <a:cubicBezTo>
                  <a:pt x="11379301" y="4001525"/>
                  <a:pt x="11380777" y="4003953"/>
                  <a:pt x="11380777" y="4003953"/>
                </a:cubicBezTo>
                <a:lnTo>
                  <a:pt x="11375610" y="4006786"/>
                </a:lnTo>
                <a:lnTo>
                  <a:pt x="11366751" y="4003953"/>
                </a:lnTo>
                <a:lnTo>
                  <a:pt x="11365274" y="3999501"/>
                </a:lnTo>
                <a:close/>
                <a:moveTo>
                  <a:pt x="11999426" y="3996264"/>
                </a:moveTo>
                <a:cubicBezTo>
                  <a:pt x="11999426" y="3996264"/>
                  <a:pt x="11998687" y="4001120"/>
                  <a:pt x="11998687" y="4001120"/>
                </a:cubicBezTo>
                <a:lnTo>
                  <a:pt x="11990567" y="3998287"/>
                </a:lnTo>
                <a:cubicBezTo>
                  <a:pt x="11991305" y="3998287"/>
                  <a:pt x="11999426" y="3996264"/>
                  <a:pt x="11999426" y="3996264"/>
                </a:cubicBezTo>
                <a:close/>
                <a:moveTo>
                  <a:pt x="11139372" y="3983718"/>
                </a:moveTo>
                <a:lnTo>
                  <a:pt x="11147492" y="3985741"/>
                </a:lnTo>
                <a:lnTo>
                  <a:pt x="11162995" y="3998692"/>
                </a:lnTo>
                <a:lnTo>
                  <a:pt x="11158566" y="4001525"/>
                </a:lnTo>
                <a:cubicBezTo>
                  <a:pt x="11158566" y="4001525"/>
                  <a:pt x="11147492" y="3995859"/>
                  <a:pt x="11147492" y="3995859"/>
                </a:cubicBezTo>
                <a:lnTo>
                  <a:pt x="11139372" y="3998692"/>
                </a:lnTo>
                <a:lnTo>
                  <a:pt x="11134204" y="3992621"/>
                </a:lnTo>
                <a:close/>
                <a:moveTo>
                  <a:pt x="10838168" y="3968743"/>
                </a:moveTo>
                <a:lnTo>
                  <a:pt x="10849980" y="3972386"/>
                </a:lnTo>
                <a:lnTo>
                  <a:pt x="10849242" y="3978456"/>
                </a:lnTo>
                <a:cubicBezTo>
                  <a:pt x="10849242" y="3978456"/>
                  <a:pt x="10844812" y="3975623"/>
                  <a:pt x="10844812" y="3975623"/>
                </a:cubicBezTo>
                <a:lnTo>
                  <a:pt x="10833000" y="3975623"/>
                </a:lnTo>
                <a:close/>
                <a:moveTo>
                  <a:pt x="11040447" y="3922201"/>
                </a:moveTo>
                <a:lnTo>
                  <a:pt x="11052997" y="3924629"/>
                </a:lnTo>
                <a:lnTo>
                  <a:pt x="11064071" y="3933533"/>
                </a:lnTo>
                <a:lnTo>
                  <a:pt x="11067024" y="3946889"/>
                </a:lnTo>
                <a:lnTo>
                  <a:pt x="11063333" y="3949722"/>
                </a:lnTo>
                <a:lnTo>
                  <a:pt x="11051521" y="3944460"/>
                </a:lnTo>
                <a:cubicBezTo>
                  <a:pt x="11051521" y="3944460"/>
                  <a:pt x="11034541" y="3942437"/>
                  <a:pt x="11034541" y="3942437"/>
                </a:cubicBezTo>
                <a:lnTo>
                  <a:pt x="11033065" y="3933938"/>
                </a:lnTo>
                <a:close/>
                <a:moveTo>
                  <a:pt x="11117224" y="3917749"/>
                </a:moveTo>
                <a:lnTo>
                  <a:pt x="11118701" y="3924225"/>
                </a:lnTo>
                <a:lnTo>
                  <a:pt x="11114271" y="3933128"/>
                </a:lnTo>
                <a:cubicBezTo>
                  <a:pt x="11114271" y="3933128"/>
                  <a:pt x="11103198" y="3929891"/>
                  <a:pt x="11103198" y="3929891"/>
                </a:cubicBezTo>
                <a:close/>
                <a:moveTo>
                  <a:pt x="11146016" y="3916535"/>
                </a:moveTo>
                <a:lnTo>
                  <a:pt x="11141586" y="3923820"/>
                </a:lnTo>
                <a:lnTo>
                  <a:pt x="11146754" y="3928676"/>
                </a:lnTo>
                <a:lnTo>
                  <a:pt x="11143801" y="3942841"/>
                </a:lnTo>
                <a:lnTo>
                  <a:pt x="11137157" y="3944865"/>
                </a:lnTo>
                <a:lnTo>
                  <a:pt x="11134204" y="3933533"/>
                </a:lnTo>
                <a:lnTo>
                  <a:pt x="11123130" y="3930700"/>
                </a:lnTo>
                <a:lnTo>
                  <a:pt x="11127560" y="3921392"/>
                </a:lnTo>
                <a:lnTo>
                  <a:pt x="11135680" y="3921796"/>
                </a:lnTo>
                <a:lnTo>
                  <a:pt x="11140110" y="3917749"/>
                </a:lnTo>
                <a:cubicBezTo>
                  <a:pt x="11140110" y="3917749"/>
                  <a:pt x="11146016" y="3916535"/>
                  <a:pt x="11146016" y="3916535"/>
                </a:cubicBezTo>
                <a:close/>
                <a:moveTo>
                  <a:pt x="10776156" y="3908441"/>
                </a:moveTo>
                <a:lnTo>
                  <a:pt x="10782800" y="3910464"/>
                </a:lnTo>
                <a:cubicBezTo>
                  <a:pt x="10782800" y="3910464"/>
                  <a:pt x="10790182" y="3923415"/>
                  <a:pt x="10790182" y="3923415"/>
                </a:cubicBezTo>
                <a:lnTo>
                  <a:pt x="10801994" y="3931914"/>
                </a:lnTo>
                <a:lnTo>
                  <a:pt x="10798303" y="3938390"/>
                </a:lnTo>
                <a:lnTo>
                  <a:pt x="10796827" y="3950531"/>
                </a:lnTo>
                <a:lnTo>
                  <a:pt x="10792397" y="3952150"/>
                </a:lnTo>
                <a:lnTo>
                  <a:pt x="10782800" y="3935961"/>
                </a:lnTo>
                <a:lnTo>
                  <a:pt x="10775417" y="3934342"/>
                </a:lnTo>
                <a:lnTo>
                  <a:pt x="10773203" y="3924225"/>
                </a:lnTo>
                <a:lnTo>
                  <a:pt x="10762129" y="3913702"/>
                </a:lnTo>
                <a:lnTo>
                  <a:pt x="10771726" y="3913297"/>
                </a:lnTo>
                <a:close/>
                <a:moveTo>
                  <a:pt x="11016823" y="3908036"/>
                </a:moveTo>
                <a:cubicBezTo>
                  <a:pt x="11016823" y="3908036"/>
                  <a:pt x="11030112" y="3912083"/>
                  <a:pt x="11030112" y="3912083"/>
                </a:cubicBezTo>
                <a:lnTo>
                  <a:pt x="11035279" y="3919368"/>
                </a:lnTo>
                <a:lnTo>
                  <a:pt x="11029373" y="3929081"/>
                </a:lnTo>
                <a:lnTo>
                  <a:pt x="11024206" y="3925034"/>
                </a:lnTo>
                <a:lnTo>
                  <a:pt x="11011655" y="3908441"/>
                </a:lnTo>
                <a:close/>
                <a:moveTo>
                  <a:pt x="12148551" y="3901965"/>
                </a:moveTo>
                <a:lnTo>
                  <a:pt x="12162578" y="3904798"/>
                </a:lnTo>
                <a:lnTo>
                  <a:pt x="12164054" y="3910464"/>
                </a:lnTo>
                <a:lnTo>
                  <a:pt x="12168484" y="3914916"/>
                </a:lnTo>
                <a:lnTo>
                  <a:pt x="12164054" y="3918154"/>
                </a:lnTo>
                <a:lnTo>
                  <a:pt x="12159625" y="3924629"/>
                </a:lnTo>
                <a:lnTo>
                  <a:pt x="12156672" y="3932724"/>
                </a:lnTo>
                <a:lnTo>
                  <a:pt x="12149289" y="3937175"/>
                </a:lnTo>
                <a:lnTo>
                  <a:pt x="12144122" y="3943246"/>
                </a:lnTo>
                <a:lnTo>
                  <a:pt x="12137477" y="3943651"/>
                </a:lnTo>
                <a:lnTo>
                  <a:pt x="12133048" y="3951340"/>
                </a:lnTo>
                <a:cubicBezTo>
                  <a:pt x="12133048" y="3951340"/>
                  <a:pt x="12117545" y="3961054"/>
                  <a:pt x="12117545" y="3961054"/>
                </a:cubicBezTo>
                <a:lnTo>
                  <a:pt x="12079894" y="3969148"/>
                </a:lnTo>
                <a:lnTo>
                  <a:pt x="12069559" y="3966315"/>
                </a:lnTo>
                <a:lnTo>
                  <a:pt x="12067344" y="3961458"/>
                </a:lnTo>
                <a:lnTo>
                  <a:pt x="12059223" y="3957816"/>
                </a:lnTo>
                <a:lnTo>
                  <a:pt x="12047412" y="3957411"/>
                </a:lnTo>
                <a:lnTo>
                  <a:pt x="12045197" y="3959839"/>
                </a:lnTo>
                <a:lnTo>
                  <a:pt x="12034123" y="3960649"/>
                </a:lnTo>
                <a:lnTo>
                  <a:pt x="12013452" y="3958625"/>
                </a:lnTo>
                <a:lnTo>
                  <a:pt x="12006808" y="3961054"/>
                </a:lnTo>
                <a:lnTo>
                  <a:pt x="11996473" y="3961054"/>
                </a:lnTo>
                <a:lnTo>
                  <a:pt x="11992043" y="3956197"/>
                </a:lnTo>
                <a:lnTo>
                  <a:pt x="11980231" y="3954578"/>
                </a:lnTo>
                <a:lnTo>
                  <a:pt x="11962514" y="3963077"/>
                </a:lnTo>
                <a:lnTo>
                  <a:pt x="11946272" y="3962672"/>
                </a:lnTo>
                <a:lnTo>
                  <a:pt x="11932984" y="3956602"/>
                </a:lnTo>
                <a:lnTo>
                  <a:pt x="11921172" y="3960244"/>
                </a:lnTo>
                <a:lnTo>
                  <a:pt x="11912313" y="3968743"/>
                </a:lnTo>
                <a:lnTo>
                  <a:pt x="11904192" y="3985741"/>
                </a:lnTo>
                <a:lnTo>
                  <a:pt x="11902716" y="4003549"/>
                </a:lnTo>
                <a:lnTo>
                  <a:pt x="11910098" y="4019737"/>
                </a:lnTo>
                <a:lnTo>
                  <a:pt x="11922648" y="4030260"/>
                </a:lnTo>
                <a:lnTo>
                  <a:pt x="11935937" y="4043211"/>
                </a:lnTo>
                <a:lnTo>
                  <a:pt x="11938152" y="4047663"/>
                </a:lnTo>
                <a:lnTo>
                  <a:pt x="11948487" y="4048877"/>
                </a:lnTo>
                <a:lnTo>
                  <a:pt x="11958084" y="4044425"/>
                </a:lnTo>
                <a:lnTo>
                  <a:pt x="11965467" y="4029046"/>
                </a:lnTo>
                <a:lnTo>
                  <a:pt x="11975064" y="4017714"/>
                </a:lnTo>
                <a:lnTo>
                  <a:pt x="11983923" y="4019737"/>
                </a:lnTo>
                <a:lnTo>
                  <a:pt x="11992782" y="4024998"/>
                </a:lnTo>
                <a:lnTo>
                  <a:pt x="12000164" y="4023380"/>
                </a:lnTo>
                <a:lnTo>
                  <a:pt x="12009761" y="4024189"/>
                </a:lnTo>
                <a:lnTo>
                  <a:pt x="12017882" y="4015690"/>
                </a:lnTo>
                <a:lnTo>
                  <a:pt x="12025264" y="4014071"/>
                </a:lnTo>
                <a:lnTo>
                  <a:pt x="12040029" y="4014071"/>
                </a:lnTo>
                <a:lnTo>
                  <a:pt x="12049626" y="4007596"/>
                </a:lnTo>
                <a:lnTo>
                  <a:pt x="12071774" y="4005572"/>
                </a:lnTo>
                <a:lnTo>
                  <a:pt x="12082109" y="4009215"/>
                </a:lnTo>
                <a:lnTo>
                  <a:pt x="12082109" y="4016499"/>
                </a:lnTo>
                <a:lnTo>
                  <a:pt x="12073988" y="4027831"/>
                </a:lnTo>
                <a:lnTo>
                  <a:pt x="12067344" y="4027022"/>
                </a:lnTo>
                <a:lnTo>
                  <a:pt x="12057747" y="4022570"/>
                </a:lnTo>
                <a:lnTo>
                  <a:pt x="12047412" y="4024998"/>
                </a:lnTo>
                <a:lnTo>
                  <a:pt x="12046673" y="4031069"/>
                </a:lnTo>
                <a:lnTo>
                  <a:pt x="12037814" y="4035521"/>
                </a:lnTo>
                <a:lnTo>
                  <a:pt x="12031170" y="4046044"/>
                </a:lnTo>
                <a:lnTo>
                  <a:pt x="12016405" y="4056162"/>
                </a:lnTo>
                <a:lnTo>
                  <a:pt x="11996473" y="4063042"/>
                </a:lnTo>
                <a:lnTo>
                  <a:pt x="11994258" y="4068708"/>
                </a:lnTo>
                <a:lnTo>
                  <a:pt x="11986876" y="4073969"/>
                </a:lnTo>
                <a:lnTo>
                  <a:pt x="11978017" y="4073969"/>
                </a:lnTo>
                <a:lnTo>
                  <a:pt x="11975802" y="4069112"/>
                </a:lnTo>
                <a:lnTo>
                  <a:pt x="11971372" y="4069112"/>
                </a:lnTo>
                <a:lnTo>
                  <a:pt x="11970634" y="4072755"/>
                </a:lnTo>
                <a:lnTo>
                  <a:pt x="11975802" y="4080849"/>
                </a:lnTo>
                <a:lnTo>
                  <a:pt x="11983923" y="4086110"/>
                </a:lnTo>
                <a:lnTo>
                  <a:pt x="11997211" y="4100275"/>
                </a:lnTo>
                <a:lnTo>
                  <a:pt x="12000164" y="4108774"/>
                </a:lnTo>
                <a:lnTo>
                  <a:pt x="12005332" y="4109179"/>
                </a:lnTo>
                <a:lnTo>
                  <a:pt x="12014191" y="4114440"/>
                </a:lnTo>
                <a:lnTo>
                  <a:pt x="12015667" y="4119702"/>
                </a:lnTo>
                <a:lnTo>
                  <a:pt x="12012714" y="4123749"/>
                </a:lnTo>
                <a:lnTo>
                  <a:pt x="12019358" y="4125772"/>
                </a:lnTo>
                <a:lnTo>
                  <a:pt x="12023788" y="4130224"/>
                </a:lnTo>
                <a:lnTo>
                  <a:pt x="12021573" y="4134676"/>
                </a:lnTo>
                <a:lnTo>
                  <a:pt x="12017144" y="4135486"/>
                </a:lnTo>
                <a:lnTo>
                  <a:pt x="12020097" y="4141152"/>
                </a:lnTo>
                <a:lnTo>
                  <a:pt x="12016405" y="4139937"/>
                </a:lnTo>
                <a:lnTo>
                  <a:pt x="12014929" y="4143985"/>
                </a:lnTo>
                <a:lnTo>
                  <a:pt x="12009023" y="4149246"/>
                </a:lnTo>
                <a:lnTo>
                  <a:pt x="12011976" y="4154912"/>
                </a:lnTo>
                <a:lnTo>
                  <a:pt x="12020097" y="4157340"/>
                </a:lnTo>
                <a:lnTo>
                  <a:pt x="12020835" y="4162197"/>
                </a:lnTo>
                <a:lnTo>
                  <a:pt x="12025264" y="4159768"/>
                </a:lnTo>
                <a:lnTo>
                  <a:pt x="12028955" y="4160983"/>
                </a:lnTo>
                <a:lnTo>
                  <a:pt x="12028955" y="4165434"/>
                </a:lnTo>
                <a:lnTo>
                  <a:pt x="12033385" y="4165839"/>
                </a:lnTo>
                <a:lnTo>
                  <a:pt x="12034123" y="4172719"/>
                </a:lnTo>
                <a:lnTo>
                  <a:pt x="12043720" y="4171505"/>
                </a:lnTo>
                <a:lnTo>
                  <a:pt x="12048150" y="4172719"/>
                </a:lnTo>
                <a:lnTo>
                  <a:pt x="12051841" y="4171100"/>
                </a:lnTo>
                <a:lnTo>
                  <a:pt x="12065129" y="4172315"/>
                </a:lnTo>
                <a:lnTo>
                  <a:pt x="12066606" y="4176362"/>
                </a:lnTo>
                <a:lnTo>
                  <a:pt x="12062176" y="4182837"/>
                </a:lnTo>
                <a:lnTo>
                  <a:pt x="12054794" y="4182837"/>
                </a:lnTo>
                <a:lnTo>
                  <a:pt x="12051103" y="4180814"/>
                </a:lnTo>
                <a:lnTo>
                  <a:pt x="12045197" y="4186075"/>
                </a:lnTo>
                <a:lnTo>
                  <a:pt x="12030432" y="4185265"/>
                </a:lnTo>
                <a:lnTo>
                  <a:pt x="12018620" y="4191336"/>
                </a:lnTo>
                <a:lnTo>
                  <a:pt x="12010499" y="4193360"/>
                </a:lnTo>
                <a:lnTo>
                  <a:pt x="12001640" y="4200645"/>
                </a:lnTo>
                <a:lnTo>
                  <a:pt x="12004593" y="4207120"/>
                </a:lnTo>
                <a:lnTo>
                  <a:pt x="12005332" y="4210762"/>
                </a:lnTo>
                <a:lnTo>
                  <a:pt x="11997211" y="4211977"/>
                </a:lnTo>
                <a:lnTo>
                  <a:pt x="11986137" y="4207525"/>
                </a:lnTo>
                <a:lnTo>
                  <a:pt x="11980231" y="4209144"/>
                </a:lnTo>
                <a:lnTo>
                  <a:pt x="11973587" y="4207120"/>
                </a:lnTo>
                <a:lnTo>
                  <a:pt x="11969896" y="4197812"/>
                </a:lnTo>
                <a:lnTo>
                  <a:pt x="11972111" y="4180814"/>
                </a:lnTo>
                <a:lnTo>
                  <a:pt x="11976540" y="4181623"/>
                </a:lnTo>
                <a:lnTo>
                  <a:pt x="11974325" y="4172719"/>
                </a:lnTo>
                <a:lnTo>
                  <a:pt x="11963252" y="4166649"/>
                </a:lnTo>
                <a:lnTo>
                  <a:pt x="11956608" y="4159768"/>
                </a:lnTo>
                <a:lnTo>
                  <a:pt x="11949963" y="4158554"/>
                </a:lnTo>
                <a:lnTo>
                  <a:pt x="11944796" y="4149246"/>
                </a:lnTo>
                <a:lnTo>
                  <a:pt x="11947010" y="4141152"/>
                </a:lnTo>
                <a:lnTo>
                  <a:pt x="11954393" y="4132653"/>
                </a:lnTo>
                <a:lnTo>
                  <a:pt x="11954393" y="4123344"/>
                </a:lnTo>
                <a:lnTo>
                  <a:pt x="11949963" y="4116059"/>
                </a:lnTo>
                <a:lnTo>
                  <a:pt x="11951440" y="4111203"/>
                </a:lnTo>
                <a:lnTo>
                  <a:pt x="11941104" y="4107965"/>
                </a:lnTo>
                <a:lnTo>
                  <a:pt x="11930769" y="4109989"/>
                </a:lnTo>
                <a:lnTo>
                  <a:pt x="11927078" y="4116059"/>
                </a:lnTo>
                <a:lnTo>
                  <a:pt x="11916004" y="4122535"/>
                </a:lnTo>
                <a:lnTo>
                  <a:pt x="11916004" y="4126987"/>
                </a:lnTo>
                <a:lnTo>
                  <a:pt x="11922648" y="4132248"/>
                </a:lnTo>
                <a:lnTo>
                  <a:pt x="11925601" y="4146413"/>
                </a:lnTo>
                <a:lnTo>
                  <a:pt x="11921910" y="4158150"/>
                </a:lnTo>
                <a:lnTo>
                  <a:pt x="11912313" y="4171505"/>
                </a:lnTo>
                <a:lnTo>
                  <a:pt x="11916004" y="4175552"/>
                </a:lnTo>
                <a:lnTo>
                  <a:pt x="11918219" y="4189717"/>
                </a:lnTo>
                <a:lnTo>
                  <a:pt x="11916004" y="4205096"/>
                </a:lnTo>
                <a:lnTo>
                  <a:pt x="11910836" y="4213191"/>
                </a:lnTo>
                <a:lnTo>
                  <a:pt x="11912313" y="4225332"/>
                </a:lnTo>
                <a:lnTo>
                  <a:pt x="11918957" y="4229379"/>
                </a:lnTo>
                <a:lnTo>
                  <a:pt x="11919695" y="4238688"/>
                </a:lnTo>
                <a:lnTo>
                  <a:pt x="11918219" y="4245973"/>
                </a:lnTo>
                <a:lnTo>
                  <a:pt x="11912313" y="4241925"/>
                </a:lnTo>
                <a:lnTo>
                  <a:pt x="11903454" y="4243140"/>
                </a:lnTo>
                <a:lnTo>
                  <a:pt x="11894595" y="4241116"/>
                </a:lnTo>
                <a:lnTo>
                  <a:pt x="11889427" y="4245973"/>
                </a:lnTo>
                <a:lnTo>
                  <a:pt x="11879092" y="4246377"/>
                </a:lnTo>
                <a:lnTo>
                  <a:pt x="11872448" y="4242330"/>
                </a:lnTo>
                <a:lnTo>
                  <a:pt x="11867280" y="4242330"/>
                </a:lnTo>
                <a:lnTo>
                  <a:pt x="11865804" y="4226951"/>
                </a:lnTo>
                <a:lnTo>
                  <a:pt x="11866542" y="4207120"/>
                </a:lnTo>
                <a:lnTo>
                  <a:pt x="11873924" y="4197407"/>
                </a:lnTo>
                <a:lnTo>
                  <a:pt x="11876877" y="4185265"/>
                </a:lnTo>
                <a:lnTo>
                  <a:pt x="11880568" y="4180004"/>
                </a:lnTo>
                <a:lnTo>
                  <a:pt x="11871710" y="4158959"/>
                </a:lnTo>
                <a:lnTo>
                  <a:pt x="11868757" y="4147222"/>
                </a:lnTo>
                <a:lnTo>
                  <a:pt x="11863589" y="4145199"/>
                </a:lnTo>
                <a:lnTo>
                  <a:pt x="11858421" y="4148841"/>
                </a:lnTo>
                <a:lnTo>
                  <a:pt x="11850300" y="4148841"/>
                </a:lnTo>
                <a:lnTo>
                  <a:pt x="11847348" y="4150460"/>
                </a:lnTo>
                <a:lnTo>
                  <a:pt x="11841442" y="4143580"/>
                </a:lnTo>
                <a:lnTo>
                  <a:pt x="11836274" y="4127391"/>
                </a:lnTo>
                <a:lnTo>
                  <a:pt x="11839965" y="4122130"/>
                </a:lnTo>
                <a:lnTo>
                  <a:pt x="11838489" y="4118488"/>
                </a:lnTo>
                <a:lnTo>
                  <a:pt x="11842180" y="4106751"/>
                </a:lnTo>
                <a:lnTo>
                  <a:pt x="11853253" y="4098252"/>
                </a:lnTo>
                <a:lnTo>
                  <a:pt x="11853253" y="4086920"/>
                </a:lnTo>
                <a:lnTo>
                  <a:pt x="11859898" y="4084087"/>
                </a:lnTo>
                <a:lnTo>
                  <a:pt x="11861374" y="4076397"/>
                </a:lnTo>
                <a:lnTo>
                  <a:pt x="11863589" y="4072350"/>
                </a:lnTo>
                <a:lnTo>
                  <a:pt x="11861374" y="4052924"/>
                </a:lnTo>
                <a:lnTo>
                  <a:pt x="11864327" y="4046044"/>
                </a:lnTo>
                <a:lnTo>
                  <a:pt x="11863589" y="4035521"/>
                </a:lnTo>
                <a:lnTo>
                  <a:pt x="11865065" y="4026617"/>
                </a:lnTo>
                <a:lnTo>
                  <a:pt x="11873186" y="4022570"/>
                </a:lnTo>
                <a:lnTo>
                  <a:pt x="11879092" y="4015285"/>
                </a:lnTo>
                <a:lnTo>
                  <a:pt x="11885736" y="4013666"/>
                </a:lnTo>
                <a:lnTo>
                  <a:pt x="11888689" y="4020547"/>
                </a:lnTo>
                <a:lnTo>
                  <a:pt x="11892380" y="4024998"/>
                </a:lnTo>
                <a:lnTo>
                  <a:pt x="11890904" y="4016499"/>
                </a:lnTo>
                <a:lnTo>
                  <a:pt x="11886474" y="4005572"/>
                </a:lnTo>
                <a:lnTo>
                  <a:pt x="11888689" y="4000311"/>
                </a:lnTo>
                <a:lnTo>
                  <a:pt x="11889427" y="3984932"/>
                </a:lnTo>
                <a:lnTo>
                  <a:pt x="11887213" y="3977647"/>
                </a:lnTo>
                <a:lnTo>
                  <a:pt x="11887213" y="3964291"/>
                </a:lnTo>
                <a:lnTo>
                  <a:pt x="11899763" y="3953364"/>
                </a:lnTo>
                <a:lnTo>
                  <a:pt x="11898286" y="3950126"/>
                </a:lnTo>
                <a:lnTo>
                  <a:pt x="11902716" y="3944865"/>
                </a:lnTo>
                <a:lnTo>
                  <a:pt x="11915266" y="3942437"/>
                </a:lnTo>
                <a:lnTo>
                  <a:pt x="11927816" y="3946484"/>
                </a:lnTo>
                <a:lnTo>
                  <a:pt x="11934460" y="3941223"/>
                </a:lnTo>
                <a:lnTo>
                  <a:pt x="11938890" y="3932724"/>
                </a:lnTo>
                <a:lnTo>
                  <a:pt x="11946272" y="3927867"/>
                </a:lnTo>
                <a:lnTo>
                  <a:pt x="11946272" y="3917749"/>
                </a:lnTo>
                <a:lnTo>
                  <a:pt x="11955131" y="3917749"/>
                </a:lnTo>
                <a:lnTo>
                  <a:pt x="11969896" y="3920177"/>
                </a:lnTo>
                <a:lnTo>
                  <a:pt x="11979493" y="3928676"/>
                </a:lnTo>
                <a:lnTo>
                  <a:pt x="11986876" y="3932724"/>
                </a:lnTo>
                <a:lnTo>
                  <a:pt x="11993520" y="3928676"/>
                </a:lnTo>
                <a:lnTo>
                  <a:pt x="12006808" y="3930700"/>
                </a:lnTo>
                <a:lnTo>
                  <a:pt x="12016405" y="3932724"/>
                </a:lnTo>
                <a:lnTo>
                  <a:pt x="12024526" y="3932724"/>
                </a:lnTo>
                <a:lnTo>
                  <a:pt x="12031908" y="3933128"/>
                </a:lnTo>
                <a:lnTo>
                  <a:pt x="12042244" y="3941223"/>
                </a:lnTo>
                <a:lnTo>
                  <a:pt x="12046673" y="3940413"/>
                </a:lnTo>
                <a:lnTo>
                  <a:pt x="12050365" y="3935557"/>
                </a:lnTo>
                <a:lnTo>
                  <a:pt x="12070297" y="3937175"/>
                </a:lnTo>
                <a:lnTo>
                  <a:pt x="12093921" y="3941223"/>
                </a:lnTo>
                <a:lnTo>
                  <a:pt x="12105733" y="3938794"/>
                </a:lnTo>
                <a:lnTo>
                  <a:pt x="12110901" y="3931914"/>
                </a:lnTo>
                <a:lnTo>
                  <a:pt x="12119021" y="3930700"/>
                </a:lnTo>
                <a:lnTo>
                  <a:pt x="12129357" y="3923820"/>
                </a:lnTo>
                <a:lnTo>
                  <a:pt x="12130095" y="3919368"/>
                </a:lnTo>
                <a:lnTo>
                  <a:pt x="12137477" y="3914107"/>
                </a:lnTo>
                <a:lnTo>
                  <a:pt x="12138954" y="3904798"/>
                </a:lnTo>
                <a:close/>
                <a:moveTo>
                  <a:pt x="10992461" y="3879706"/>
                </a:moveTo>
                <a:lnTo>
                  <a:pt x="11001320" y="3888610"/>
                </a:lnTo>
                <a:lnTo>
                  <a:pt x="10991723" y="3898323"/>
                </a:lnTo>
                <a:lnTo>
                  <a:pt x="10982864" y="3899537"/>
                </a:lnTo>
                <a:lnTo>
                  <a:pt x="10977696" y="3885777"/>
                </a:lnTo>
                <a:lnTo>
                  <a:pt x="10985817" y="3884158"/>
                </a:lnTo>
                <a:cubicBezTo>
                  <a:pt x="10985817" y="3884158"/>
                  <a:pt x="10992461" y="3879706"/>
                  <a:pt x="10992461" y="3879706"/>
                </a:cubicBezTo>
                <a:close/>
                <a:moveTo>
                  <a:pt x="10768773" y="3876468"/>
                </a:moveTo>
                <a:cubicBezTo>
                  <a:pt x="10768773" y="3876468"/>
                  <a:pt x="10773203" y="3882134"/>
                  <a:pt x="10773203" y="3882134"/>
                </a:cubicBezTo>
                <a:lnTo>
                  <a:pt x="10761391" y="3878492"/>
                </a:lnTo>
                <a:close/>
                <a:moveTo>
                  <a:pt x="11479702" y="3860684"/>
                </a:moveTo>
                <a:lnTo>
                  <a:pt x="11481917" y="3865136"/>
                </a:lnTo>
                <a:lnTo>
                  <a:pt x="11473796" y="3868374"/>
                </a:lnTo>
                <a:cubicBezTo>
                  <a:pt x="11473796" y="3868374"/>
                  <a:pt x="11479702" y="3860684"/>
                  <a:pt x="11479702" y="3860684"/>
                </a:cubicBezTo>
                <a:close/>
                <a:moveTo>
                  <a:pt x="11484132" y="3858661"/>
                </a:moveTo>
                <a:lnTo>
                  <a:pt x="11489299" y="3862708"/>
                </a:lnTo>
                <a:lnTo>
                  <a:pt x="11484132" y="3864732"/>
                </a:lnTo>
                <a:lnTo>
                  <a:pt x="11481917" y="3860684"/>
                </a:lnTo>
                <a:cubicBezTo>
                  <a:pt x="11481917" y="3860684"/>
                  <a:pt x="11484132" y="3858661"/>
                  <a:pt x="11484132" y="3858661"/>
                </a:cubicBezTo>
                <a:close/>
                <a:moveTo>
                  <a:pt x="11483393" y="3849352"/>
                </a:moveTo>
                <a:lnTo>
                  <a:pt x="11483393" y="3849757"/>
                </a:lnTo>
                <a:lnTo>
                  <a:pt x="11482655" y="3857042"/>
                </a:lnTo>
                <a:lnTo>
                  <a:pt x="11481179" y="3858256"/>
                </a:lnTo>
                <a:cubicBezTo>
                  <a:pt x="11481179" y="3858256"/>
                  <a:pt x="11479702" y="3855423"/>
                  <a:pt x="11479702" y="3855423"/>
                </a:cubicBezTo>
                <a:close/>
                <a:moveTo>
                  <a:pt x="11495205" y="3848138"/>
                </a:moveTo>
                <a:lnTo>
                  <a:pt x="11498158" y="3859066"/>
                </a:lnTo>
                <a:cubicBezTo>
                  <a:pt x="11498158" y="3859066"/>
                  <a:pt x="11492252" y="3861899"/>
                  <a:pt x="11492252" y="3861899"/>
                </a:cubicBezTo>
                <a:lnTo>
                  <a:pt x="11484870" y="3855018"/>
                </a:lnTo>
                <a:lnTo>
                  <a:pt x="11484870" y="3850567"/>
                </a:lnTo>
                <a:lnTo>
                  <a:pt x="11487823" y="3849757"/>
                </a:lnTo>
                <a:lnTo>
                  <a:pt x="11488561" y="3849757"/>
                </a:lnTo>
                <a:close/>
                <a:moveTo>
                  <a:pt x="10693472" y="3838425"/>
                </a:moveTo>
                <a:cubicBezTo>
                  <a:pt x="10693472" y="3838425"/>
                  <a:pt x="10700855" y="3843282"/>
                  <a:pt x="10700855" y="3843282"/>
                </a:cubicBezTo>
                <a:lnTo>
                  <a:pt x="10707499" y="3851781"/>
                </a:lnTo>
                <a:lnTo>
                  <a:pt x="10696425" y="3853400"/>
                </a:lnTo>
                <a:lnTo>
                  <a:pt x="10686828" y="3847734"/>
                </a:lnTo>
                <a:lnTo>
                  <a:pt x="10689781" y="3842068"/>
                </a:lnTo>
                <a:close/>
                <a:moveTo>
                  <a:pt x="11219102" y="3835187"/>
                </a:moveTo>
                <a:lnTo>
                  <a:pt x="11224270" y="3840044"/>
                </a:lnTo>
                <a:lnTo>
                  <a:pt x="11219102" y="3842877"/>
                </a:lnTo>
                <a:cubicBezTo>
                  <a:pt x="11219102" y="3842877"/>
                  <a:pt x="11219102" y="3835187"/>
                  <a:pt x="11219102" y="3835187"/>
                </a:cubicBezTo>
                <a:close/>
                <a:moveTo>
                  <a:pt x="11194740" y="3827498"/>
                </a:moveTo>
                <a:lnTo>
                  <a:pt x="11202861" y="3830331"/>
                </a:lnTo>
                <a:cubicBezTo>
                  <a:pt x="11202861" y="3830331"/>
                  <a:pt x="11193263" y="3840044"/>
                  <a:pt x="11193263" y="3840044"/>
                </a:cubicBezTo>
                <a:lnTo>
                  <a:pt x="11188096" y="3836806"/>
                </a:lnTo>
                <a:lnTo>
                  <a:pt x="11188834" y="3828712"/>
                </a:lnTo>
                <a:close/>
                <a:moveTo>
                  <a:pt x="11219840" y="3820213"/>
                </a:moveTo>
                <a:lnTo>
                  <a:pt x="11223531" y="3826688"/>
                </a:lnTo>
                <a:cubicBezTo>
                  <a:pt x="11223531" y="3826688"/>
                  <a:pt x="11216887" y="3825879"/>
                  <a:pt x="11216887" y="3825879"/>
                </a:cubicBezTo>
                <a:close/>
                <a:moveTo>
                  <a:pt x="11777953" y="3811309"/>
                </a:moveTo>
                <a:lnTo>
                  <a:pt x="11783120" y="3814142"/>
                </a:lnTo>
                <a:lnTo>
                  <a:pt x="11783120" y="3822237"/>
                </a:lnTo>
                <a:lnTo>
                  <a:pt x="11779429" y="3821427"/>
                </a:lnTo>
                <a:cubicBezTo>
                  <a:pt x="11779429" y="3821427"/>
                  <a:pt x="11777953" y="3811309"/>
                  <a:pt x="11777953" y="3811309"/>
                </a:cubicBezTo>
                <a:close/>
                <a:moveTo>
                  <a:pt x="11218364" y="3808071"/>
                </a:moveTo>
                <a:cubicBezTo>
                  <a:pt x="11218364" y="3808071"/>
                  <a:pt x="11224270" y="3810905"/>
                  <a:pt x="11224270" y="3810905"/>
                </a:cubicBezTo>
                <a:lnTo>
                  <a:pt x="11219102" y="3816166"/>
                </a:lnTo>
                <a:close/>
                <a:moveTo>
                  <a:pt x="11789026" y="3802001"/>
                </a:moveTo>
                <a:cubicBezTo>
                  <a:pt x="11789026" y="3802001"/>
                  <a:pt x="11786073" y="3806453"/>
                  <a:pt x="11786073" y="3806453"/>
                </a:cubicBezTo>
                <a:lnTo>
                  <a:pt x="11778691" y="3804429"/>
                </a:lnTo>
                <a:close/>
                <a:moveTo>
                  <a:pt x="12175128" y="3797144"/>
                </a:moveTo>
                <a:lnTo>
                  <a:pt x="12185463" y="3807667"/>
                </a:lnTo>
                <a:lnTo>
                  <a:pt x="12188416" y="3817380"/>
                </a:lnTo>
                <a:cubicBezTo>
                  <a:pt x="12188416" y="3817380"/>
                  <a:pt x="12183987" y="3821832"/>
                  <a:pt x="12183987" y="3821832"/>
                </a:cubicBezTo>
                <a:lnTo>
                  <a:pt x="12175128" y="3814547"/>
                </a:lnTo>
                <a:lnTo>
                  <a:pt x="12173651" y="3802810"/>
                </a:lnTo>
                <a:close/>
                <a:moveTo>
                  <a:pt x="11783120" y="3781765"/>
                </a:moveTo>
                <a:lnTo>
                  <a:pt x="11786073" y="3786217"/>
                </a:lnTo>
                <a:lnTo>
                  <a:pt x="11780906" y="3784193"/>
                </a:lnTo>
                <a:cubicBezTo>
                  <a:pt x="11780906" y="3784193"/>
                  <a:pt x="11783120" y="3781765"/>
                  <a:pt x="11783120" y="3781765"/>
                </a:cubicBezTo>
                <a:close/>
                <a:moveTo>
                  <a:pt x="11783120" y="3776504"/>
                </a:moveTo>
                <a:lnTo>
                  <a:pt x="11793456" y="3780146"/>
                </a:lnTo>
                <a:lnTo>
                  <a:pt x="11794194" y="3782979"/>
                </a:lnTo>
                <a:cubicBezTo>
                  <a:pt x="11794194" y="3782979"/>
                  <a:pt x="11786073" y="3782979"/>
                  <a:pt x="11786073" y="3782979"/>
                </a:cubicBezTo>
                <a:lnTo>
                  <a:pt x="11783120" y="3778527"/>
                </a:lnTo>
                <a:close/>
                <a:moveTo>
                  <a:pt x="11315074" y="3768005"/>
                </a:moveTo>
                <a:cubicBezTo>
                  <a:pt x="11315074" y="3768005"/>
                  <a:pt x="11326886" y="3782170"/>
                  <a:pt x="11326886" y="3782170"/>
                </a:cubicBezTo>
                <a:lnTo>
                  <a:pt x="11322456" y="3795121"/>
                </a:lnTo>
                <a:lnTo>
                  <a:pt x="11315074" y="3795121"/>
                </a:lnTo>
                <a:lnTo>
                  <a:pt x="11317288" y="3787836"/>
                </a:lnTo>
                <a:lnTo>
                  <a:pt x="11312121" y="3787836"/>
                </a:lnTo>
                <a:lnTo>
                  <a:pt x="11301785" y="3779337"/>
                </a:lnTo>
                <a:lnTo>
                  <a:pt x="11306953" y="3772861"/>
                </a:lnTo>
                <a:close/>
                <a:moveTo>
                  <a:pt x="11868018" y="3741294"/>
                </a:moveTo>
                <a:cubicBezTo>
                  <a:pt x="11868018" y="3741294"/>
                  <a:pt x="11870233" y="3747769"/>
                  <a:pt x="11870233" y="3747769"/>
                </a:cubicBezTo>
                <a:lnTo>
                  <a:pt x="11870233" y="3755054"/>
                </a:lnTo>
                <a:lnTo>
                  <a:pt x="11865804" y="3746960"/>
                </a:lnTo>
                <a:close/>
                <a:moveTo>
                  <a:pt x="11909360" y="3717415"/>
                </a:moveTo>
                <a:lnTo>
                  <a:pt x="11910098" y="3724700"/>
                </a:lnTo>
                <a:lnTo>
                  <a:pt x="11899025" y="3731985"/>
                </a:lnTo>
                <a:cubicBezTo>
                  <a:pt x="11899025" y="3731985"/>
                  <a:pt x="11887951" y="3734413"/>
                  <a:pt x="11887951" y="3734413"/>
                </a:cubicBezTo>
                <a:lnTo>
                  <a:pt x="11885736" y="3731580"/>
                </a:lnTo>
                <a:lnTo>
                  <a:pt x="11901978" y="3719034"/>
                </a:lnTo>
                <a:close/>
                <a:moveTo>
                  <a:pt x="10905348" y="3708107"/>
                </a:moveTo>
                <a:cubicBezTo>
                  <a:pt x="10905348" y="3708107"/>
                  <a:pt x="10909778" y="3708916"/>
                  <a:pt x="10909778" y="3708916"/>
                </a:cubicBezTo>
                <a:lnTo>
                  <a:pt x="10914946" y="3715392"/>
                </a:lnTo>
                <a:lnTo>
                  <a:pt x="10916422" y="3721867"/>
                </a:lnTo>
                <a:lnTo>
                  <a:pt x="10912731" y="3724296"/>
                </a:lnTo>
                <a:lnTo>
                  <a:pt x="10906825" y="3717415"/>
                </a:lnTo>
                <a:close/>
                <a:moveTo>
                  <a:pt x="10672063" y="3705679"/>
                </a:moveTo>
                <a:lnTo>
                  <a:pt x="10692734" y="3708512"/>
                </a:lnTo>
                <a:lnTo>
                  <a:pt x="10715620" y="3723081"/>
                </a:lnTo>
                <a:lnTo>
                  <a:pt x="10723002" y="3727129"/>
                </a:lnTo>
                <a:lnTo>
                  <a:pt x="10737767" y="3723891"/>
                </a:lnTo>
                <a:lnTo>
                  <a:pt x="10750317" y="3723891"/>
                </a:lnTo>
                <a:lnTo>
                  <a:pt x="10755485" y="3727129"/>
                </a:lnTo>
                <a:lnTo>
                  <a:pt x="10762129" y="3725105"/>
                </a:lnTo>
                <a:lnTo>
                  <a:pt x="10772464" y="3725105"/>
                </a:lnTo>
                <a:lnTo>
                  <a:pt x="10784276" y="3729152"/>
                </a:lnTo>
                <a:lnTo>
                  <a:pt x="10790921" y="3740889"/>
                </a:lnTo>
                <a:lnTo>
                  <a:pt x="10795350" y="3742103"/>
                </a:lnTo>
                <a:lnTo>
                  <a:pt x="10801256" y="3753435"/>
                </a:lnTo>
                <a:lnTo>
                  <a:pt x="10811591" y="3758292"/>
                </a:lnTo>
                <a:lnTo>
                  <a:pt x="10813806" y="3772861"/>
                </a:lnTo>
                <a:lnTo>
                  <a:pt x="10816759" y="3780146"/>
                </a:lnTo>
                <a:lnTo>
                  <a:pt x="10828571" y="3781765"/>
                </a:lnTo>
                <a:lnTo>
                  <a:pt x="10841121" y="3793906"/>
                </a:lnTo>
                <a:lnTo>
                  <a:pt x="10850718" y="3795121"/>
                </a:lnTo>
                <a:lnTo>
                  <a:pt x="10879510" y="3812523"/>
                </a:lnTo>
                <a:lnTo>
                  <a:pt x="10883201" y="3818594"/>
                </a:lnTo>
                <a:lnTo>
                  <a:pt x="10893536" y="3820618"/>
                </a:lnTo>
                <a:lnTo>
                  <a:pt x="10903134" y="3831140"/>
                </a:lnTo>
                <a:lnTo>
                  <a:pt x="10903872" y="3844901"/>
                </a:lnTo>
                <a:lnTo>
                  <a:pt x="10908301" y="3851376"/>
                </a:lnTo>
                <a:lnTo>
                  <a:pt x="10915684" y="3845305"/>
                </a:lnTo>
                <a:lnTo>
                  <a:pt x="10918637" y="3857447"/>
                </a:lnTo>
                <a:lnTo>
                  <a:pt x="10923804" y="3861089"/>
                </a:lnTo>
                <a:lnTo>
                  <a:pt x="10926757" y="3856637"/>
                </a:lnTo>
                <a:lnTo>
                  <a:pt x="10938569" y="3857447"/>
                </a:lnTo>
                <a:lnTo>
                  <a:pt x="10957025" y="3867160"/>
                </a:lnTo>
                <a:lnTo>
                  <a:pt x="10971052" y="3880515"/>
                </a:lnTo>
                <a:lnTo>
                  <a:pt x="10974005" y="3897513"/>
                </a:lnTo>
                <a:lnTo>
                  <a:pt x="10982126" y="3903179"/>
                </a:lnTo>
                <a:lnTo>
                  <a:pt x="10988032" y="3901156"/>
                </a:lnTo>
                <a:lnTo>
                  <a:pt x="10994676" y="3902775"/>
                </a:lnTo>
                <a:lnTo>
                  <a:pt x="11016085" y="3921392"/>
                </a:lnTo>
                <a:lnTo>
                  <a:pt x="11017561" y="3933533"/>
                </a:lnTo>
                <a:lnTo>
                  <a:pt x="11017561" y="3939604"/>
                </a:lnTo>
                <a:lnTo>
                  <a:pt x="11030112" y="3949317"/>
                </a:lnTo>
                <a:lnTo>
                  <a:pt x="11047091" y="3948507"/>
                </a:lnTo>
                <a:lnTo>
                  <a:pt x="11058903" y="3953769"/>
                </a:lnTo>
                <a:lnTo>
                  <a:pt x="11061118" y="3959435"/>
                </a:lnTo>
                <a:lnTo>
                  <a:pt x="11055950" y="3965910"/>
                </a:lnTo>
                <a:lnTo>
                  <a:pt x="11051521" y="3967124"/>
                </a:lnTo>
                <a:lnTo>
                  <a:pt x="11047091" y="3970767"/>
                </a:lnTo>
                <a:lnTo>
                  <a:pt x="11039709" y="3972386"/>
                </a:lnTo>
                <a:lnTo>
                  <a:pt x="11052259" y="3971576"/>
                </a:lnTo>
                <a:lnTo>
                  <a:pt x="11062594" y="3965910"/>
                </a:lnTo>
                <a:lnTo>
                  <a:pt x="11073668" y="3958625"/>
                </a:lnTo>
                <a:lnTo>
                  <a:pt x="11082527" y="3959435"/>
                </a:lnTo>
                <a:lnTo>
                  <a:pt x="11098030" y="3975219"/>
                </a:lnTo>
                <a:lnTo>
                  <a:pt x="11100983" y="3984527"/>
                </a:lnTo>
                <a:lnTo>
                  <a:pt x="11086218" y="3986955"/>
                </a:lnTo>
                <a:lnTo>
                  <a:pt x="11074406" y="3995050"/>
                </a:lnTo>
                <a:lnTo>
                  <a:pt x="11066286" y="4001525"/>
                </a:lnTo>
                <a:lnTo>
                  <a:pt x="11077359" y="3997883"/>
                </a:lnTo>
                <a:lnTo>
                  <a:pt x="11083265" y="3999906"/>
                </a:lnTo>
                <a:lnTo>
                  <a:pt x="11094339" y="3998692"/>
                </a:lnTo>
                <a:lnTo>
                  <a:pt x="11101721" y="4002334"/>
                </a:lnTo>
                <a:lnTo>
                  <a:pt x="11089909" y="4008000"/>
                </a:lnTo>
                <a:lnTo>
                  <a:pt x="11080312" y="4012452"/>
                </a:lnTo>
                <a:lnTo>
                  <a:pt x="11079574" y="4020142"/>
                </a:lnTo>
                <a:lnTo>
                  <a:pt x="11096554" y="4030664"/>
                </a:lnTo>
                <a:lnTo>
                  <a:pt x="11115748" y="4031069"/>
                </a:lnTo>
                <a:lnTo>
                  <a:pt x="11120916" y="4035116"/>
                </a:lnTo>
                <a:lnTo>
                  <a:pt x="11132727" y="4031069"/>
                </a:lnTo>
                <a:lnTo>
                  <a:pt x="11134204" y="4053329"/>
                </a:lnTo>
                <a:lnTo>
                  <a:pt x="11137895" y="4063446"/>
                </a:lnTo>
                <a:lnTo>
                  <a:pt x="11133466" y="4072350"/>
                </a:lnTo>
                <a:lnTo>
                  <a:pt x="11140110" y="4068708"/>
                </a:lnTo>
                <a:lnTo>
                  <a:pt x="11147492" y="4077611"/>
                </a:lnTo>
                <a:lnTo>
                  <a:pt x="11148231" y="4091372"/>
                </a:lnTo>
                <a:lnTo>
                  <a:pt x="11158566" y="4092586"/>
                </a:lnTo>
                <a:lnTo>
                  <a:pt x="11173331" y="4090967"/>
                </a:lnTo>
                <a:lnTo>
                  <a:pt x="11182928" y="4094609"/>
                </a:lnTo>
                <a:lnTo>
                  <a:pt x="11185881" y="4101894"/>
                </a:lnTo>
                <a:lnTo>
                  <a:pt x="11191787" y="4104727"/>
                </a:lnTo>
                <a:lnTo>
                  <a:pt x="11195478" y="4115250"/>
                </a:lnTo>
                <a:lnTo>
                  <a:pt x="11204337" y="4122130"/>
                </a:lnTo>
                <a:lnTo>
                  <a:pt x="11212458" y="4125368"/>
                </a:lnTo>
                <a:lnTo>
                  <a:pt x="11213196" y="4133867"/>
                </a:lnTo>
                <a:lnTo>
                  <a:pt x="11209505" y="4140747"/>
                </a:lnTo>
                <a:lnTo>
                  <a:pt x="11200646" y="4144389"/>
                </a:lnTo>
                <a:lnTo>
                  <a:pt x="11199908" y="4158959"/>
                </a:lnTo>
                <a:lnTo>
                  <a:pt x="11204337" y="4165839"/>
                </a:lnTo>
                <a:lnTo>
                  <a:pt x="11196216" y="4184051"/>
                </a:lnTo>
                <a:lnTo>
                  <a:pt x="11201384" y="4200645"/>
                </a:lnTo>
                <a:lnTo>
                  <a:pt x="11196216" y="4226142"/>
                </a:lnTo>
                <a:lnTo>
                  <a:pt x="11197693" y="4246377"/>
                </a:lnTo>
                <a:lnTo>
                  <a:pt x="11190310" y="4252853"/>
                </a:lnTo>
                <a:lnTo>
                  <a:pt x="11185143" y="4250424"/>
                </a:lnTo>
                <a:lnTo>
                  <a:pt x="11175546" y="4237474"/>
                </a:lnTo>
                <a:cubicBezTo>
                  <a:pt x="11175546" y="4237474"/>
                  <a:pt x="11167425" y="4235855"/>
                  <a:pt x="11167425" y="4235855"/>
                </a:cubicBezTo>
                <a:lnTo>
                  <a:pt x="11163734" y="4242330"/>
                </a:lnTo>
                <a:lnTo>
                  <a:pt x="11162995" y="4254067"/>
                </a:lnTo>
                <a:lnTo>
                  <a:pt x="11159304" y="4257305"/>
                </a:lnTo>
                <a:lnTo>
                  <a:pt x="11140110" y="4240711"/>
                </a:lnTo>
                <a:lnTo>
                  <a:pt x="11131251" y="4239092"/>
                </a:lnTo>
                <a:lnTo>
                  <a:pt x="11131251" y="4243949"/>
                </a:lnTo>
                <a:lnTo>
                  <a:pt x="11134204" y="4248401"/>
                </a:lnTo>
                <a:lnTo>
                  <a:pt x="11134204" y="4257305"/>
                </a:lnTo>
                <a:lnTo>
                  <a:pt x="11130513" y="4261352"/>
                </a:lnTo>
                <a:lnTo>
                  <a:pt x="11123869" y="4250829"/>
                </a:lnTo>
                <a:lnTo>
                  <a:pt x="11117224" y="4247996"/>
                </a:lnTo>
                <a:lnTo>
                  <a:pt x="11114271" y="4238688"/>
                </a:lnTo>
                <a:lnTo>
                  <a:pt x="11084742" y="4214810"/>
                </a:lnTo>
                <a:lnTo>
                  <a:pt x="11070715" y="4211167"/>
                </a:lnTo>
                <a:lnTo>
                  <a:pt x="11065547" y="4201049"/>
                </a:lnTo>
                <a:lnTo>
                  <a:pt x="11043400" y="4188098"/>
                </a:lnTo>
                <a:lnTo>
                  <a:pt x="11030850" y="4175148"/>
                </a:lnTo>
                <a:lnTo>
                  <a:pt x="11019776" y="4168672"/>
                </a:lnTo>
                <a:lnTo>
                  <a:pt x="11018300" y="4155317"/>
                </a:lnTo>
                <a:lnTo>
                  <a:pt x="11005750" y="4148032"/>
                </a:lnTo>
                <a:lnTo>
                  <a:pt x="11000582" y="4142770"/>
                </a:lnTo>
                <a:lnTo>
                  <a:pt x="10986555" y="4140342"/>
                </a:lnTo>
                <a:lnTo>
                  <a:pt x="10982126" y="4129010"/>
                </a:lnTo>
                <a:lnTo>
                  <a:pt x="10963670" y="4107965"/>
                </a:lnTo>
                <a:lnTo>
                  <a:pt x="10945214" y="4095419"/>
                </a:lnTo>
                <a:lnTo>
                  <a:pt x="10940784" y="4084087"/>
                </a:lnTo>
                <a:lnTo>
                  <a:pt x="10942261" y="4071136"/>
                </a:lnTo>
                <a:lnTo>
                  <a:pt x="10923066" y="4039163"/>
                </a:lnTo>
                <a:lnTo>
                  <a:pt x="10920851" y="4016904"/>
                </a:lnTo>
                <a:lnTo>
                  <a:pt x="10909778" y="4008810"/>
                </a:lnTo>
                <a:lnTo>
                  <a:pt x="10897228" y="3988979"/>
                </a:lnTo>
                <a:lnTo>
                  <a:pt x="10897228" y="3980885"/>
                </a:lnTo>
                <a:lnTo>
                  <a:pt x="10882463" y="3971576"/>
                </a:lnTo>
                <a:lnTo>
                  <a:pt x="10869913" y="3967934"/>
                </a:lnTo>
                <a:lnTo>
                  <a:pt x="10865483" y="3954983"/>
                </a:lnTo>
                <a:lnTo>
                  <a:pt x="10855148" y="3930295"/>
                </a:lnTo>
                <a:lnTo>
                  <a:pt x="10855886" y="3927462"/>
                </a:lnTo>
                <a:lnTo>
                  <a:pt x="10850718" y="3915726"/>
                </a:lnTo>
                <a:lnTo>
                  <a:pt x="10844074" y="3909250"/>
                </a:lnTo>
                <a:lnTo>
                  <a:pt x="10848504" y="3902775"/>
                </a:lnTo>
                <a:lnTo>
                  <a:pt x="10846289" y="3897918"/>
                </a:lnTo>
                <a:lnTo>
                  <a:pt x="10840383" y="3898728"/>
                </a:lnTo>
                <a:lnTo>
                  <a:pt x="10833739" y="3895085"/>
                </a:lnTo>
                <a:lnTo>
                  <a:pt x="10820450" y="3879706"/>
                </a:lnTo>
                <a:lnTo>
                  <a:pt x="10810115" y="3879706"/>
                </a:lnTo>
                <a:lnTo>
                  <a:pt x="10804209" y="3874445"/>
                </a:lnTo>
                <a:lnTo>
                  <a:pt x="10801994" y="3862708"/>
                </a:lnTo>
                <a:lnTo>
                  <a:pt x="10797565" y="3859066"/>
                </a:lnTo>
                <a:lnTo>
                  <a:pt x="10797565" y="3847329"/>
                </a:lnTo>
                <a:lnTo>
                  <a:pt x="10792397" y="3847329"/>
                </a:lnTo>
                <a:lnTo>
                  <a:pt x="10774679" y="3831545"/>
                </a:lnTo>
                <a:lnTo>
                  <a:pt x="10756961" y="3805643"/>
                </a:lnTo>
                <a:lnTo>
                  <a:pt x="10740720" y="3793097"/>
                </a:lnTo>
                <a:lnTo>
                  <a:pt x="10734814" y="3795525"/>
                </a:lnTo>
                <a:lnTo>
                  <a:pt x="10726693" y="3793097"/>
                </a:lnTo>
                <a:lnTo>
                  <a:pt x="10713405" y="3777718"/>
                </a:lnTo>
                <a:lnTo>
                  <a:pt x="10707499" y="3777718"/>
                </a:lnTo>
                <a:lnTo>
                  <a:pt x="10686090" y="3755863"/>
                </a:lnTo>
                <a:lnTo>
                  <a:pt x="10677969" y="3752626"/>
                </a:lnTo>
                <a:lnTo>
                  <a:pt x="10665419" y="3727533"/>
                </a:lnTo>
                <a:lnTo>
                  <a:pt x="10663204" y="3714178"/>
                </a:lnTo>
                <a:lnTo>
                  <a:pt x="10664681" y="3709321"/>
                </a:lnTo>
                <a:close/>
                <a:moveTo>
                  <a:pt x="11955869" y="3684229"/>
                </a:moveTo>
                <a:lnTo>
                  <a:pt x="11967681" y="3686252"/>
                </a:lnTo>
                <a:lnTo>
                  <a:pt x="11967681" y="3690300"/>
                </a:lnTo>
                <a:lnTo>
                  <a:pt x="11960299" y="3693537"/>
                </a:lnTo>
                <a:lnTo>
                  <a:pt x="11955869" y="3691109"/>
                </a:lnTo>
                <a:lnTo>
                  <a:pt x="11952178" y="3693942"/>
                </a:lnTo>
                <a:lnTo>
                  <a:pt x="11943319" y="3693537"/>
                </a:lnTo>
                <a:lnTo>
                  <a:pt x="11940366" y="3690704"/>
                </a:lnTo>
                <a:lnTo>
                  <a:pt x="11944057" y="3686657"/>
                </a:lnTo>
                <a:cubicBezTo>
                  <a:pt x="11944057" y="3686657"/>
                  <a:pt x="11955869" y="3684229"/>
                  <a:pt x="11955869" y="3684229"/>
                </a:cubicBezTo>
                <a:close/>
                <a:moveTo>
                  <a:pt x="11930769" y="3663184"/>
                </a:moveTo>
                <a:lnTo>
                  <a:pt x="11932984" y="3667636"/>
                </a:lnTo>
                <a:lnTo>
                  <a:pt x="11930769" y="3672087"/>
                </a:lnTo>
                <a:cubicBezTo>
                  <a:pt x="11930769" y="3672087"/>
                  <a:pt x="11924863" y="3670064"/>
                  <a:pt x="11924863" y="3670064"/>
                </a:cubicBezTo>
                <a:close/>
                <a:moveTo>
                  <a:pt x="10880248" y="3653875"/>
                </a:moveTo>
                <a:lnTo>
                  <a:pt x="10883939" y="3655494"/>
                </a:lnTo>
                <a:lnTo>
                  <a:pt x="10885416" y="3661160"/>
                </a:lnTo>
                <a:lnTo>
                  <a:pt x="10881725" y="3662374"/>
                </a:lnTo>
                <a:lnTo>
                  <a:pt x="10878033" y="3655089"/>
                </a:lnTo>
                <a:cubicBezTo>
                  <a:pt x="10878033" y="3655089"/>
                  <a:pt x="10880248" y="3653875"/>
                  <a:pt x="10880248" y="3653875"/>
                </a:cubicBezTo>
                <a:close/>
                <a:moveTo>
                  <a:pt x="12003117" y="3652256"/>
                </a:moveTo>
                <a:lnTo>
                  <a:pt x="12009023" y="3655899"/>
                </a:lnTo>
                <a:lnTo>
                  <a:pt x="12014929" y="3657922"/>
                </a:lnTo>
                <a:lnTo>
                  <a:pt x="12013452" y="3661160"/>
                </a:lnTo>
                <a:lnTo>
                  <a:pt x="12000902" y="3671683"/>
                </a:lnTo>
                <a:lnTo>
                  <a:pt x="11995735" y="3670064"/>
                </a:lnTo>
                <a:cubicBezTo>
                  <a:pt x="11995735" y="3670064"/>
                  <a:pt x="11989829" y="3661565"/>
                  <a:pt x="11989829" y="3661565"/>
                </a:cubicBezTo>
                <a:lnTo>
                  <a:pt x="11989090" y="3657113"/>
                </a:lnTo>
                <a:lnTo>
                  <a:pt x="11997949" y="3656708"/>
                </a:lnTo>
                <a:close/>
                <a:moveTo>
                  <a:pt x="11750638" y="3640520"/>
                </a:moveTo>
                <a:lnTo>
                  <a:pt x="11760973" y="3646186"/>
                </a:lnTo>
                <a:lnTo>
                  <a:pt x="11760973" y="3658732"/>
                </a:lnTo>
                <a:lnTo>
                  <a:pt x="11770570" y="3666826"/>
                </a:lnTo>
                <a:lnTo>
                  <a:pt x="11775000" y="3664398"/>
                </a:lnTo>
                <a:lnTo>
                  <a:pt x="11786812" y="3671683"/>
                </a:lnTo>
                <a:lnTo>
                  <a:pt x="11786812" y="3677349"/>
                </a:lnTo>
                <a:lnTo>
                  <a:pt x="11778691" y="3680586"/>
                </a:lnTo>
                <a:lnTo>
                  <a:pt x="11777953" y="3693942"/>
                </a:lnTo>
                <a:lnTo>
                  <a:pt x="11782382" y="3695561"/>
                </a:lnTo>
                <a:lnTo>
                  <a:pt x="11786812" y="3700822"/>
                </a:lnTo>
                <a:lnTo>
                  <a:pt x="11793456" y="3691918"/>
                </a:lnTo>
                <a:lnTo>
                  <a:pt x="11797885" y="3690704"/>
                </a:lnTo>
                <a:lnTo>
                  <a:pt x="11803053" y="3696775"/>
                </a:lnTo>
                <a:lnTo>
                  <a:pt x="11791979" y="3705274"/>
                </a:lnTo>
                <a:lnTo>
                  <a:pt x="11797147" y="3709321"/>
                </a:lnTo>
                <a:lnTo>
                  <a:pt x="11804529" y="3702441"/>
                </a:lnTo>
                <a:lnTo>
                  <a:pt x="11811912" y="3702441"/>
                </a:lnTo>
                <a:lnTo>
                  <a:pt x="11823724" y="3713368"/>
                </a:lnTo>
                <a:lnTo>
                  <a:pt x="11832583" y="3712559"/>
                </a:lnTo>
                <a:lnTo>
                  <a:pt x="11840703" y="3719844"/>
                </a:lnTo>
                <a:lnTo>
                  <a:pt x="11852515" y="3721867"/>
                </a:lnTo>
                <a:lnTo>
                  <a:pt x="11860636" y="3721867"/>
                </a:lnTo>
                <a:lnTo>
                  <a:pt x="11862112" y="3729152"/>
                </a:lnTo>
                <a:lnTo>
                  <a:pt x="11851777" y="3736437"/>
                </a:lnTo>
                <a:lnTo>
                  <a:pt x="11835536" y="3740079"/>
                </a:lnTo>
                <a:lnTo>
                  <a:pt x="11815603" y="3738461"/>
                </a:lnTo>
                <a:lnTo>
                  <a:pt x="11809697" y="3742508"/>
                </a:lnTo>
                <a:lnTo>
                  <a:pt x="11809697" y="3754244"/>
                </a:lnTo>
                <a:lnTo>
                  <a:pt x="11822985" y="3764767"/>
                </a:lnTo>
                <a:lnTo>
                  <a:pt x="11822985" y="3770028"/>
                </a:lnTo>
                <a:lnTo>
                  <a:pt x="11809697" y="3772052"/>
                </a:lnTo>
                <a:lnTo>
                  <a:pt x="11799362" y="3777313"/>
                </a:lnTo>
                <a:lnTo>
                  <a:pt x="11791241" y="3775290"/>
                </a:lnTo>
                <a:lnTo>
                  <a:pt x="11779429" y="3768005"/>
                </a:lnTo>
                <a:lnTo>
                  <a:pt x="11778691" y="3772052"/>
                </a:lnTo>
                <a:lnTo>
                  <a:pt x="11777953" y="3774480"/>
                </a:lnTo>
                <a:lnTo>
                  <a:pt x="11772785" y="3775694"/>
                </a:lnTo>
                <a:lnTo>
                  <a:pt x="11773523" y="3779741"/>
                </a:lnTo>
                <a:lnTo>
                  <a:pt x="11770570" y="3784598"/>
                </a:lnTo>
                <a:lnTo>
                  <a:pt x="11780906" y="3788240"/>
                </a:lnTo>
                <a:lnTo>
                  <a:pt x="11790503" y="3798763"/>
                </a:lnTo>
                <a:lnTo>
                  <a:pt x="11779429" y="3801191"/>
                </a:lnTo>
                <a:lnTo>
                  <a:pt x="11768355" y="3799572"/>
                </a:lnTo>
                <a:lnTo>
                  <a:pt x="11763188" y="3802405"/>
                </a:lnTo>
                <a:lnTo>
                  <a:pt x="11771308" y="3810905"/>
                </a:lnTo>
                <a:lnTo>
                  <a:pt x="11775738" y="3812928"/>
                </a:lnTo>
                <a:lnTo>
                  <a:pt x="11776476" y="3818189"/>
                </a:lnTo>
                <a:lnTo>
                  <a:pt x="11772785" y="3819404"/>
                </a:lnTo>
                <a:lnTo>
                  <a:pt x="11769094" y="3826284"/>
                </a:lnTo>
                <a:lnTo>
                  <a:pt x="11777214" y="3832759"/>
                </a:lnTo>
                <a:lnTo>
                  <a:pt x="11780167" y="3842472"/>
                </a:lnTo>
                <a:lnTo>
                  <a:pt x="11797147" y="3858256"/>
                </a:lnTo>
                <a:lnTo>
                  <a:pt x="11804529" y="3864732"/>
                </a:lnTo>
                <a:lnTo>
                  <a:pt x="11799362" y="3873231"/>
                </a:lnTo>
                <a:lnTo>
                  <a:pt x="11786812" y="3875659"/>
                </a:lnTo>
                <a:lnTo>
                  <a:pt x="11784597" y="3881325"/>
                </a:lnTo>
                <a:lnTo>
                  <a:pt x="11789026" y="3884967"/>
                </a:lnTo>
                <a:lnTo>
                  <a:pt x="11791241" y="3892657"/>
                </a:lnTo>
                <a:lnTo>
                  <a:pt x="11798623" y="3896704"/>
                </a:lnTo>
                <a:lnTo>
                  <a:pt x="11820032" y="3914916"/>
                </a:lnTo>
                <a:lnTo>
                  <a:pt x="11826677" y="3914916"/>
                </a:lnTo>
                <a:lnTo>
                  <a:pt x="11835536" y="3923415"/>
                </a:lnTo>
                <a:lnTo>
                  <a:pt x="11837750" y="3929081"/>
                </a:lnTo>
                <a:lnTo>
                  <a:pt x="11845871" y="3930700"/>
                </a:lnTo>
                <a:lnTo>
                  <a:pt x="11843656" y="3939199"/>
                </a:lnTo>
                <a:lnTo>
                  <a:pt x="11837750" y="3941223"/>
                </a:lnTo>
                <a:lnTo>
                  <a:pt x="11831106" y="3939199"/>
                </a:lnTo>
                <a:lnTo>
                  <a:pt x="11823724" y="3944056"/>
                </a:lnTo>
                <a:lnTo>
                  <a:pt x="11811912" y="3942841"/>
                </a:lnTo>
                <a:lnTo>
                  <a:pt x="11795670" y="3928272"/>
                </a:lnTo>
                <a:lnTo>
                  <a:pt x="11798623" y="3940413"/>
                </a:lnTo>
                <a:lnTo>
                  <a:pt x="11796409" y="3944865"/>
                </a:lnTo>
                <a:lnTo>
                  <a:pt x="11791241" y="3939199"/>
                </a:lnTo>
                <a:lnTo>
                  <a:pt x="11780906" y="3948912"/>
                </a:lnTo>
                <a:lnTo>
                  <a:pt x="11780906" y="3955792"/>
                </a:lnTo>
                <a:lnTo>
                  <a:pt x="11776476" y="3960649"/>
                </a:lnTo>
                <a:lnTo>
                  <a:pt x="11775000" y="3978052"/>
                </a:lnTo>
                <a:lnTo>
                  <a:pt x="11770570" y="3984527"/>
                </a:lnTo>
                <a:lnTo>
                  <a:pt x="11766879" y="4000311"/>
                </a:lnTo>
                <a:lnTo>
                  <a:pt x="11753591" y="4010024"/>
                </a:lnTo>
                <a:lnTo>
                  <a:pt x="11758758" y="4021761"/>
                </a:lnTo>
                <a:lnTo>
                  <a:pt x="11752114" y="4030260"/>
                </a:lnTo>
                <a:lnTo>
                  <a:pt x="11743993" y="4038354"/>
                </a:lnTo>
                <a:lnTo>
                  <a:pt x="11739564" y="4029855"/>
                </a:lnTo>
                <a:lnTo>
                  <a:pt x="11734396" y="4027427"/>
                </a:lnTo>
                <a:lnTo>
                  <a:pt x="11737349" y="4033497"/>
                </a:lnTo>
                <a:lnTo>
                  <a:pt x="11736611" y="4043211"/>
                </a:lnTo>
                <a:lnTo>
                  <a:pt x="11727752" y="4052519"/>
                </a:lnTo>
                <a:lnTo>
                  <a:pt x="11726276" y="4060613"/>
                </a:lnTo>
                <a:lnTo>
                  <a:pt x="11718155" y="4063446"/>
                </a:lnTo>
                <a:lnTo>
                  <a:pt x="11710772" y="4062637"/>
                </a:lnTo>
                <a:lnTo>
                  <a:pt x="11712249" y="4066684"/>
                </a:lnTo>
                <a:lnTo>
                  <a:pt x="11708558" y="4071945"/>
                </a:lnTo>
                <a:lnTo>
                  <a:pt x="11720370" y="4071541"/>
                </a:lnTo>
                <a:lnTo>
                  <a:pt x="11722584" y="4073160"/>
                </a:lnTo>
                <a:lnTo>
                  <a:pt x="11721108" y="4081254"/>
                </a:lnTo>
                <a:lnTo>
                  <a:pt x="11715202" y="4085301"/>
                </a:lnTo>
                <a:lnTo>
                  <a:pt x="11718893" y="4087325"/>
                </a:lnTo>
                <a:lnTo>
                  <a:pt x="11724799" y="4086515"/>
                </a:lnTo>
                <a:lnTo>
                  <a:pt x="11725537" y="4092991"/>
                </a:lnTo>
                <a:lnTo>
                  <a:pt x="11722584" y="4100275"/>
                </a:lnTo>
                <a:lnTo>
                  <a:pt x="11714464" y="4097847"/>
                </a:lnTo>
                <a:cubicBezTo>
                  <a:pt x="11714464" y="4097847"/>
                  <a:pt x="11712987" y="4096228"/>
                  <a:pt x="11712987" y="4096228"/>
                </a:cubicBezTo>
                <a:lnTo>
                  <a:pt x="11712987" y="4099871"/>
                </a:lnTo>
                <a:lnTo>
                  <a:pt x="11717417" y="4103918"/>
                </a:lnTo>
                <a:lnTo>
                  <a:pt x="11720370" y="4106346"/>
                </a:lnTo>
                <a:lnTo>
                  <a:pt x="11712987" y="4121321"/>
                </a:lnTo>
                <a:lnTo>
                  <a:pt x="11707819" y="4121321"/>
                </a:lnTo>
                <a:lnTo>
                  <a:pt x="11705605" y="4117678"/>
                </a:lnTo>
                <a:lnTo>
                  <a:pt x="11702652" y="4129010"/>
                </a:lnTo>
                <a:lnTo>
                  <a:pt x="11702652" y="4135486"/>
                </a:lnTo>
                <a:lnTo>
                  <a:pt x="11692316" y="4152888"/>
                </a:lnTo>
                <a:lnTo>
                  <a:pt x="11675337" y="4163411"/>
                </a:lnTo>
                <a:lnTo>
                  <a:pt x="11660572" y="4165839"/>
                </a:lnTo>
                <a:lnTo>
                  <a:pt x="11640639" y="4174743"/>
                </a:lnTo>
                <a:lnTo>
                  <a:pt x="11631042" y="4176362"/>
                </a:lnTo>
                <a:lnTo>
                  <a:pt x="11628089" y="4163411"/>
                </a:lnTo>
                <a:lnTo>
                  <a:pt x="11629566" y="4156531"/>
                </a:lnTo>
                <a:lnTo>
                  <a:pt x="11624398" y="4149651"/>
                </a:lnTo>
                <a:lnTo>
                  <a:pt x="11622921" y="4146413"/>
                </a:lnTo>
                <a:lnTo>
                  <a:pt x="11618492" y="4148436"/>
                </a:lnTo>
                <a:lnTo>
                  <a:pt x="11612586" y="4141556"/>
                </a:lnTo>
                <a:lnTo>
                  <a:pt x="11608157" y="4143985"/>
                </a:lnTo>
                <a:lnTo>
                  <a:pt x="11600036" y="4141961"/>
                </a:lnTo>
                <a:lnTo>
                  <a:pt x="11595606" y="4134676"/>
                </a:lnTo>
                <a:lnTo>
                  <a:pt x="11592653" y="4141961"/>
                </a:lnTo>
                <a:lnTo>
                  <a:pt x="11595606" y="4148032"/>
                </a:lnTo>
                <a:lnTo>
                  <a:pt x="11586747" y="4145603"/>
                </a:lnTo>
                <a:lnTo>
                  <a:pt x="11582318" y="4141152"/>
                </a:lnTo>
                <a:lnTo>
                  <a:pt x="11582318" y="4133867"/>
                </a:lnTo>
                <a:lnTo>
                  <a:pt x="11577150" y="4129415"/>
                </a:lnTo>
                <a:lnTo>
                  <a:pt x="11571244" y="4132653"/>
                </a:lnTo>
                <a:lnTo>
                  <a:pt x="11562385" y="4127796"/>
                </a:lnTo>
                <a:lnTo>
                  <a:pt x="11557218" y="4128605"/>
                </a:lnTo>
                <a:lnTo>
                  <a:pt x="11549835" y="4135890"/>
                </a:lnTo>
                <a:lnTo>
                  <a:pt x="11537285" y="4137914"/>
                </a:lnTo>
                <a:lnTo>
                  <a:pt x="11535070" y="4142366"/>
                </a:lnTo>
                <a:lnTo>
                  <a:pt x="11527688" y="4143175"/>
                </a:lnTo>
                <a:lnTo>
                  <a:pt x="11522520" y="4139128"/>
                </a:lnTo>
                <a:lnTo>
                  <a:pt x="11517353" y="4140342"/>
                </a:lnTo>
                <a:lnTo>
                  <a:pt x="11505541" y="4153698"/>
                </a:lnTo>
                <a:lnTo>
                  <a:pt x="11498158" y="4153698"/>
                </a:lnTo>
                <a:lnTo>
                  <a:pt x="11499635" y="4146008"/>
                </a:lnTo>
                <a:lnTo>
                  <a:pt x="11498158" y="4130629"/>
                </a:lnTo>
                <a:lnTo>
                  <a:pt x="11493729" y="4119297"/>
                </a:lnTo>
                <a:lnTo>
                  <a:pt x="11495943" y="4111203"/>
                </a:lnTo>
                <a:lnTo>
                  <a:pt x="11492990" y="4105132"/>
                </a:lnTo>
                <a:lnTo>
                  <a:pt x="11493729" y="4110393"/>
                </a:lnTo>
                <a:lnTo>
                  <a:pt x="11489299" y="4118892"/>
                </a:lnTo>
                <a:lnTo>
                  <a:pt x="11482655" y="4122939"/>
                </a:lnTo>
                <a:lnTo>
                  <a:pt x="11476749" y="4118892"/>
                </a:lnTo>
                <a:lnTo>
                  <a:pt x="11467890" y="4124558"/>
                </a:lnTo>
                <a:lnTo>
                  <a:pt x="11455340" y="4125368"/>
                </a:lnTo>
                <a:lnTo>
                  <a:pt x="11447958" y="4122939"/>
                </a:lnTo>
                <a:lnTo>
                  <a:pt x="11437622" y="4122535"/>
                </a:lnTo>
                <a:lnTo>
                  <a:pt x="11434669" y="4116464"/>
                </a:lnTo>
                <a:lnTo>
                  <a:pt x="11426549" y="4122535"/>
                </a:lnTo>
                <a:lnTo>
                  <a:pt x="11421381" y="4122535"/>
                </a:lnTo>
                <a:lnTo>
                  <a:pt x="11415475" y="4109584"/>
                </a:lnTo>
                <a:lnTo>
                  <a:pt x="11415475" y="4098657"/>
                </a:lnTo>
                <a:lnTo>
                  <a:pt x="11412522" y="4078016"/>
                </a:lnTo>
                <a:lnTo>
                  <a:pt x="11403663" y="4073160"/>
                </a:lnTo>
                <a:lnTo>
                  <a:pt x="11401448" y="4067494"/>
                </a:lnTo>
                <a:lnTo>
                  <a:pt x="11407354" y="4061423"/>
                </a:lnTo>
                <a:lnTo>
                  <a:pt x="11413998" y="4052114"/>
                </a:lnTo>
                <a:lnTo>
                  <a:pt x="11412522" y="4044020"/>
                </a:lnTo>
                <a:lnTo>
                  <a:pt x="11408092" y="4035926"/>
                </a:lnTo>
                <a:lnTo>
                  <a:pt x="11393328" y="4022975"/>
                </a:lnTo>
                <a:lnTo>
                  <a:pt x="11381516" y="4016095"/>
                </a:lnTo>
                <a:lnTo>
                  <a:pt x="11369704" y="4013666"/>
                </a:lnTo>
                <a:lnTo>
                  <a:pt x="11368965" y="4010024"/>
                </a:lnTo>
                <a:lnTo>
                  <a:pt x="11378563" y="4009215"/>
                </a:lnTo>
                <a:lnTo>
                  <a:pt x="11385945" y="4002739"/>
                </a:lnTo>
                <a:lnTo>
                  <a:pt x="11403663" y="3999097"/>
                </a:lnTo>
                <a:lnTo>
                  <a:pt x="11415475" y="3990598"/>
                </a:lnTo>
                <a:lnTo>
                  <a:pt x="11424334" y="3991002"/>
                </a:lnTo>
                <a:lnTo>
                  <a:pt x="11415475" y="3988574"/>
                </a:lnTo>
                <a:lnTo>
                  <a:pt x="11402186" y="3996264"/>
                </a:lnTo>
                <a:lnTo>
                  <a:pt x="11386683" y="3998287"/>
                </a:lnTo>
                <a:lnTo>
                  <a:pt x="11380039" y="3999906"/>
                </a:lnTo>
                <a:lnTo>
                  <a:pt x="11370442" y="3997073"/>
                </a:lnTo>
                <a:lnTo>
                  <a:pt x="11363798" y="3986146"/>
                </a:lnTo>
                <a:lnTo>
                  <a:pt x="11366751" y="3983313"/>
                </a:lnTo>
                <a:lnTo>
                  <a:pt x="11372657" y="3986146"/>
                </a:lnTo>
                <a:lnTo>
                  <a:pt x="11368227" y="3979266"/>
                </a:lnTo>
                <a:lnTo>
                  <a:pt x="11353462" y="3962268"/>
                </a:lnTo>
                <a:lnTo>
                  <a:pt x="11351986" y="3944460"/>
                </a:lnTo>
                <a:lnTo>
                  <a:pt x="11359368" y="3940818"/>
                </a:lnTo>
                <a:lnTo>
                  <a:pt x="11360107" y="3935557"/>
                </a:lnTo>
                <a:lnTo>
                  <a:pt x="11357892" y="3929486"/>
                </a:lnTo>
                <a:lnTo>
                  <a:pt x="11357892" y="3923010"/>
                </a:lnTo>
                <a:lnTo>
                  <a:pt x="11366013" y="3910464"/>
                </a:lnTo>
                <a:lnTo>
                  <a:pt x="11377824" y="3895895"/>
                </a:lnTo>
                <a:lnTo>
                  <a:pt x="11382992" y="3888610"/>
                </a:lnTo>
                <a:lnTo>
                  <a:pt x="11390375" y="3886586"/>
                </a:lnTo>
                <a:lnTo>
                  <a:pt x="11394066" y="3885372"/>
                </a:lnTo>
                <a:lnTo>
                  <a:pt x="11402925" y="3894276"/>
                </a:lnTo>
                <a:lnTo>
                  <a:pt x="11408092" y="3901561"/>
                </a:lnTo>
                <a:lnTo>
                  <a:pt x="11422857" y="3901156"/>
                </a:lnTo>
                <a:lnTo>
                  <a:pt x="11442790" y="3908441"/>
                </a:lnTo>
                <a:lnTo>
                  <a:pt x="11462722" y="3910464"/>
                </a:lnTo>
                <a:lnTo>
                  <a:pt x="11462722" y="3906822"/>
                </a:lnTo>
                <a:lnTo>
                  <a:pt x="11470843" y="3895895"/>
                </a:lnTo>
                <a:lnTo>
                  <a:pt x="11471581" y="3882944"/>
                </a:lnTo>
                <a:lnTo>
                  <a:pt x="11474534" y="3873231"/>
                </a:lnTo>
                <a:lnTo>
                  <a:pt x="11479702" y="3867160"/>
                </a:lnTo>
                <a:lnTo>
                  <a:pt x="11491514" y="3865946"/>
                </a:lnTo>
                <a:lnTo>
                  <a:pt x="11498896" y="3862303"/>
                </a:lnTo>
                <a:lnTo>
                  <a:pt x="11504802" y="3864732"/>
                </a:lnTo>
                <a:lnTo>
                  <a:pt x="11500373" y="3859470"/>
                </a:lnTo>
                <a:lnTo>
                  <a:pt x="11497420" y="3847734"/>
                </a:lnTo>
                <a:lnTo>
                  <a:pt x="11501849" y="3845710"/>
                </a:lnTo>
                <a:lnTo>
                  <a:pt x="11542453" y="3836806"/>
                </a:lnTo>
                <a:lnTo>
                  <a:pt x="11555741" y="3826284"/>
                </a:lnTo>
                <a:lnTo>
                  <a:pt x="11567553" y="3812119"/>
                </a:lnTo>
                <a:lnTo>
                  <a:pt x="11571244" y="3804024"/>
                </a:lnTo>
                <a:lnTo>
                  <a:pt x="11585271" y="3791883"/>
                </a:lnTo>
                <a:lnTo>
                  <a:pt x="11589700" y="3782574"/>
                </a:lnTo>
                <a:lnTo>
                  <a:pt x="11602989" y="3772052"/>
                </a:lnTo>
                <a:lnTo>
                  <a:pt x="11602989" y="3761529"/>
                </a:lnTo>
                <a:lnTo>
                  <a:pt x="11609633" y="3753435"/>
                </a:lnTo>
                <a:lnTo>
                  <a:pt x="11611848" y="3750602"/>
                </a:lnTo>
                <a:lnTo>
                  <a:pt x="11630304" y="3745745"/>
                </a:lnTo>
                <a:lnTo>
                  <a:pt x="11642116" y="3737246"/>
                </a:lnTo>
                <a:lnTo>
                  <a:pt x="11651713" y="3734009"/>
                </a:lnTo>
                <a:lnTo>
                  <a:pt x="11652451" y="3743317"/>
                </a:lnTo>
                <a:lnTo>
                  <a:pt x="11652451" y="3746960"/>
                </a:lnTo>
                <a:lnTo>
                  <a:pt x="11652451" y="3748578"/>
                </a:lnTo>
                <a:lnTo>
                  <a:pt x="11653928" y="3748174"/>
                </a:lnTo>
                <a:lnTo>
                  <a:pt x="11658357" y="3747364"/>
                </a:lnTo>
                <a:lnTo>
                  <a:pt x="11660572" y="3744127"/>
                </a:lnTo>
                <a:lnTo>
                  <a:pt x="11662048" y="3742508"/>
                </a:lnTo>
                <a:lnTo>
                  <a:pt x="11670169" y="3738865"/>
                </a:lnTo>
                <a:lnTo>
                  <a:pt x="11674598" y="3731985"/>
                </a:lnTo>
                <a:lnTo>
                  <a:pt x="11663525" y="3735223"/>
                </a:lnTo>
                <a:lnTo>
                  <a:pt x="11658357" y="3733604"/>
                </a:lnTo>
                <a:lnTo>
                  <a:pt x="11662048" y="3728343"/>
                </a:lnTo>
                <a:lnTo>
                  <a:pt x="11656881" y="3728747"/>
                </a:lnTo>
                <a:lnTo>
                  <a:pt x="11662048" y="3722677"/>
                </a:lnTo>
                <a:lnTo>
                  <a:pt x="11676075" y="3717820"/>
                </a:lnTo>
                <a:lnTo>
                  <a:pt x="11684934" y="3717820"/>
                </a:lnTo>
                <a:lnTo>
                  <a:pt x="11702652" y="3700417"/>
                </a:lnTo>
                <a:lnTo>
                  <a:pt x="11704866" y="3688276"/>
                </a:lnTo>
                <a:lnTo>
                  <a:pt x="11715202" y="3666017"/>
                </a:lnTo>
                <a:lnTo>
                  <a:pt x="11721846" y="3664398"/>
                </a:lnTo>
                <a:lnTo>
                  <a:pt x="11729228" y="3644162"/>
                </a:lnTo>
                <a:lnTo>
                  <a:pt x="11735134" y="3644567"/>
                </a:lnTo>
                <a:lnTo>
                  <a:pt x="11737349" y="3651852"/>
                </a:lnTo>
                <a:lnTo>
                  <a:pt x="11734396" y="3660351"/>
                </a:lnTo>
                <a:lnTo>
                  <a:pt x="11738087" y="3660755"/>
                </a:lnTo>
                <a:lnTo>
                  <a:pt x="11749161" y="3651447"/>
                </a:lnTo>
                <a:lnTo>
                  <a:pt x="11746208" y="3642948"/>
                </a:lnTo>
                <a:close/>
                <a:moveTo>
                  <a:pt x="10590118" y="3626355"/>
                </a:moveTo>
                <a:lnTo>
                  <a:pt x="10595286" y="3631211"/>
                </a:lnTo>
                <a:cubicBezTo>
                  <a:pt x="10595286" y="3631211"/>
                  <a:pt x="10595286" y="3639710"/>
                  <a:pt x="10595286" y="3639710"/>
                </a:cubicBezTo>
                <a:lnTo>
                  <a:pt x="10598239" y="3647400"/>
                </a:lnTo>
                <a:lnTo>
                  <a:pt x="10592333" y="3653875"/>
                </a:lnTo>
                <a:cubicBezTo>
                  <a:pt x="10592333" y="3653875"/>
                  <a:pt x="10588642" y="3645376"/>
                  <a:pt x="10588642" y="3644567"/>
                </a:cubicBezTo>
                <a:cubicBezTo>
                  <a:pt x="10587904" y="3643757"/>
                  <a:pt x="10583474" y="3641734"/>
                  <a:pt x="10583474" y="3641734"/>
                </a:cubicBezTo>
                <a:lnTo>
                  <a:pt x="10582736" y="3632830"/>
                </a:lnTo>
                <a:close/>
                <a:moveTo>
                  <a:pt x="11758020" y="3623926"/>
                </a:moveTo>
                <a:lnTo>
                  <a:pt x="11762449" y="3625141"/>
                </a:lnTo>
                <a:lnTo>
                  <a:pt x="11762449" y="3632021"/>
                </a:lnTo>
                <a:lnTo>
                  <a:pt x="11751376" y="3634854"/>
                </a:lnTo>
                <a:cubicBezTo>
                  <a:pt x="11751376" y="3634854"/>
                  <a:pt x="11749161" y="3631616"/>
                  <a:pt x="11749161" y="3631616"/>
                </a:cubicBezTo>
                <a:close/>
                <a:moveTo>
                  <a:pt x="11745470" y="3623522"/>
                </a:moveTo>
                <a:lnTo>
                  <a:pt x="11744732" y="3626759"/>
                </a:lnTo>
                <a:lnTo>
                  <a:pt x="11738826" y="3630402"/>
                </a:lnTo>
                <a:cubicBezTo>
                  <a:pt x="11738826" y="3630402"/>
                  <a:pt x="11732181" y="3630402"/>
                  <a:pt x="11732181" y="3630402"/>
                </a:cubicBezTo>
                <a:close/>
                <a:moveTo>
                  <a:pt x="10583474" y="3615427"/>
                </a:moveTo>
                <a:cubicBezTo>
                  <a:pt x="10583474" y="3615427"/>
                  <a:pt x="10589380" y="3615427"/>
                  <a:pt x="10589380" y="3615427"/>
                </a:cubicBezTo>
                <a:lnTo>
                  <a:pt x="10581998" y="3624331"/>
                </a:lnTo>
                <a:lnTo>
                  <a:pt x="10578306" y="3621093"/>
                </a:lnTo>
                <a:close/>
                <a:moveTo>
                  <a:pt x="10847027" y="3610166"/>
                </a:moveTo>
                <a:lnTo>
                  <a:pt x="10849242" y="3610571"/>
                </a:lnTo>
                <a:lnTo>
                  <a:pt x="10849980" y="3614618"/>
                </a:lnTo>
                <a:lnTo>
                  <a:pt x="10848504" y="3619475"/>
                </a:lnTo>
                <a:cubicBezTo>
                  <a:pt x="10848504" y="3619475"/>
                  <a:pt x="10847027" y="3610166"/>
                  <a:pt x="10847027" y="3610166"/>
                </a:cubicBezTo>
                <a:close/>
                <a:moveTo>
                  <a:pt x="10570924" y="3592359"/>
                </a:moveTo>
                <a:lnTo>
                  <a:pt x="10576092" y="3601262"/>
                </a:lnTo>
                <a:lnTo>
                  <a:pt x="10570924" y="3604095"/>
                </a:lnTo>
                <a:lnTo>
                  <a:pt x="10564280" y="3600048"/>
                </a:lnTo>
                <a:lnTo>
                  <a:pt x="10562065" y="3593978"/>
                </a:lnTo>
                <a:cubicBezTo>
                  <a:pt x="10562065" y="3593978"/>
                  <a:pt x="10570924" y="3592359"/>
                  <a:pt x="10570924" y="3592359"/>
                </a:cubicBezTo>
                <a:close/>
                <a:moveTo>
                  <a:pt x="10811591" y="3586693"/>
                </a:moveTo>
                <a:cubicBezTo>
                  <a:pt x="10812330" y="3586693"/>
                  <a:pt x="10817497" y="3587097"/>
                  <a:pt x="10817497" y="3587097"/>
                </a:cubicBezTo>
                <a:lnTo>
                  <a:pt x="10817497" y="3598025"/>
                </a:lnTo>
                <a:cubicBezTo>
                  <a:pt x="10817497" y="3598025"/>
                  <a:pt x="10810853" y="3606119"/>
                  <a:pt x="10810853" y="3606119"/>
                </a:cubicBezTo>
                <a:lnTo>
                  <a:pt x="10811591" y="3596406"/>
                </a:lnTo>
                <a:lnTo>
                  <a:pt x="10809377" y="3592763"/>
                </a:lnTo>
                <a:close/>
                <a:moveTo>
                  <a:pt x="11746946" y="3585074"/>
                </a:moveTo>
                <a:lnTo>
                  <a:pt x="11749899" y="3587502"/>
                </a:lnTo>
                <a:lnTo>
                  <a:pt x="11748423" y="3591549"/>
                </a:lnTo>
                <a:lnTo>
                  <a:pt x="11748423" y="3602881"/>
                </a:lnTo>
                <a:lnTo>
                  <a:pt x="11743255" y="3602881"/>
                </a:lnTo>
                <a:lnTo>
                  <a:pt x="11737349" y="3594382"/>
                </a:lnTo>
                <a:lnTo>
                  <a:pt x="11738087" y="3588312"/>
                </a:lnTo>
                <a:cubicBezTo>
                  <a:pt x="11738087" y="3588312"/>
                  <a:pt x="11746946" y="3585074"/>
                  <a:pt x="11746946" y="3585074"/>
                </a:cubicBezTo>
                <a:close/>
                <a:moveTo>
                  <a:pt x="10576830" y="3576170"/>
                </a:moveTo>
                <a:lnTo>
                  <a:pt x="10579783" y="3579408"/>
                </a:lnTo>
                <a:cubicBezTo>
                  <a:pt x="10579783" y="3579408"/>
                  <a:pt x="10580521" y="3586288"/>
                  <a:pt x="10580521" y="3586288"/>
                </a:cubicBezTo>
                <a:lnTo>
                  <a:pt x="10576830" y="3590335"/>
                </a:lnTo>
                <a:lnTo>
                  <a:pt x="10572400" y="3583860"/>
                </a:lnTo>
                <a:close/>
                <a:moveTo>
                  <a:pt x="11760973" y="3574551"/>
                </a:moveTo>
                <a:lnTo>
                  <a:pt x="11763188" y="3580217"/>
                </a:lnTo>
                <a:cubicBezTo>
                  <a:pt x="11763188" y="3580217"/>
                  <a:pt x="11757282" y="3577789"/>
                  <a:pt x="11757282" y="3577789"/>
                </a:cubicBezTo>
                <a:close/>
                <a:moveTo>
                  <a:pt x="11755805" y="3572932"/>
                </a:moveTo>
                <a:lnTo>
                  <a:pt x="11755067" y="3576979"/>
                </a:lnTo>
                <a:cubicBezTo>
                  <a:pt x="11755067" y="3576979"/>
                  <a:pt x="11750638" y="3577384"/>
                  <a:pt x="11750638" y="3577384"/>
                </a:cubicBezTo>
                <a:close/>
                <a:moveTo>
                  <a:pt x="10550253" y="3570099"/>
                </a:moveTo>
                <a:cubicBezTo>
                  <a:pt x="10550253" y="3570099"/>
                  <a:pt x="10556897" y="3572123"/>
                  <a:pt x="10556897" y="3572123"/>
                </a:cubicBezTo>
                <a:lnTo>
                  <a:pt x="10561327" y="3584264"/>
                </a:lnTo>
                <a:lnTo>
                  <a:pt x="10553206" y="3576979"/>
                </a:lnTo>
                <a:cubicBezTo>
                  <a:pt x="10553206" y="3576979"/>
                  <a:pt x="10550253" y="3570504"/>
                  <a:pt x="10550253" y="3570099"/>
                </a:cubicBezTo>
                <a:close/>
                <a:moveTo>
                  <a:pt x="10538441" y="3533675"/>
                </a:moveTo>
                <a:lnTo>
                  <a:pt x="10535488" y="3539341"/>
                </a:lnTo>
                <a:cubicBezTo>
                  <a:pt x="10535488" y="3539341"/>
                  <a:pt x="10528844" y="3536508"/>
                  <a:pt x="10528844" y="3536508"/>
                </a:cubicBezTo>
                <a:close/>
                <a:moveTo>
                  <a:pt x="12078418" y="3526390"/>
                </a:moveTo>
                <a:lnTo>
                  <a:pt x="12081371" y="3528818"/>
                </a:lnTo>
                <a:lnTo>
                  <a:pt x="12080633" y="3534080"/>
                </a:lnTo>
                <a:lnTo>
                  <a:pt x="12072512" y="3536913"/>
                </a:lnTo>
                <a:lnTo>
                  <a:pt x="12066606" y="3532866"/>
                </a:lnTo>
                <a:cubicBezTo>
                  <a:pt x="12066606" y="3532866"/>
                  <a:pt x="12068821" y="3527604"/>
                  <a:pt x="12068821" y="3527604"/>
                </a:cubicBezTo>
                <a:close/>
                <a:moveTo>
                  <a:pt x="9902813" y="3523557"/>
                </a:moveTo>
                <a:lnTo>
                  <a:pt x="9913149" y="3526390"/>
                </a:lnTo>
                <a:lnTo>
                  <a:pt x="9912410" y="3529628"/>
                </a:lnTo>
                <a:lnTo>
                  <a:pt x="9919055" y="3532056"/>
                </a:lnTo>
                <a:lnTo>
                  <a:pt x="9922008" y="3528818"/>
                </a:lnTo>
                <a:lnTo>
                  <a:pt x="9936034" y="3533675"/>
                </a:lnTo>
                <a:lnTo>
                  <a:pt x="9936034" y="3538936"/>
                </a:lnTo>
                <a:lnTo>
                  <a:pt x="9938987" y="3542174"/>
                </a:lnTo>
                <a:lnTo>
                  <a:pt x="9941940" y="3551078"/>
                </a:lnTo>
                <a:lnTo>
                  <a:pt x="9947108" y="3550673"/>
                </a:lnTo>
                <a:lnTo>
                  <a:pt x="9953014" y="3561196"/>
                </a:lnTo>
                <a:lnTo>
                  <a:pt x="9957443" y="3563219"/>
                </a:lnTo>
                <a:lnTo>
                  <a:pt x="9958920" y="3567266"/>
                </a:lnTo>
                <a:lnTo>
                  <a:pt x="9949323" y="3572123"/>
                </a:lnTo>
                <a:lnTo>
                  <a:pt x="9956705" y="3572932"/>
                </a:lnTo>
                <a:lnTo>
                  <a:pt x="9956705" y="3574551"/>
                </a:lnTo>
                <a:lnTo>
                  <a:pt x="9965564" y="3573742"/>
                </a:lnTo>
                <a:lnTo>
                  <a:pt x="9972208" y="3587907"/>
                </a:lnTo>
                <a:lnTo>
                  <a:pt x="9980329" y="3608547"/>
                </a:lnTo>
                <a:lnTo>
                  <a:pt x="9987711" y="3614213"/>
                </a:lnTo>
                <a:lnTo>
                  <a:pt x="9985497" y="3621498"/>
                </a:lnTo>
                <a:lnTo>
                  <a:pt x="9989188" y="3626759"/>
                </a:lnTo>
                <a:cubicBezTo>
                  <a:pt x="9989188" y="3626759"/>
                  <a:pt x="9989926" y="3639306"/>
                  <a:pt x="9989926" y="3639306"/>
                </a:cubicBezTo>
                <a:lnTo>
                  <a:pt x="9987711" y="3642139"/>
                </a:lnTo>
                <a:lnTo>
                  <a:pt x="9988450" y="3649423"/>
                </a:lnTo>
                <a:lnTo>
                  <a:pt x="9985497" y="3657922"/>
                </a:lnTo>
                <a:lnTo>
                  <a:pt x="9978114" y="3670873"/>
                </a:lnTo>
                <a:lnTo>
                  <a:pt x="9961873" y="3686252"/>
                </a:lnTo>
                <a:lnTo>
                  <a:pt x="9946370" y="3690704"/>
                </a:lnTo>
                <a:lnTo>
                  <a:pt x="9929390" y="3692728"/>
                </a:lnTo>
                <a:lnTo>
                  <a:pt x="9919055" y="3695156"/>
                </a:lnTo>
                <a:lnTo>
                  <a:pt x="9907243" y="3689490"/>
                </a:lnTo>
                <a:lnTo>
                  <a:pt x="9900598" y="3678563"/>
                </a:lnTo>
                <a:lnTo>
                  <a:pt x="9892478" y="3653875"/>
                </a:lnTo>
                <a:lnTo>
                  <a:pt x="9885834" y="3632021"/>
                </a:lnTo>
                <a:lnTo>
                  <a:pt x="9888048" y="3625545"/>
                </a:lnTo>
                <a:lnTo>
                  <a:pt x="9883619" y="3608547"/>
                </a:lnTo>
                <a:lnTo>
                  <a:pt x="9885834" y="3605714"/>
                </a:lnTo>
                <a:lnTo>
                  <a:pt x="9885095" y="3600048"/>
                </a:lnTo>
                <a:lnTo>
                  <a:pt x="9888048" y="3579408"/>
                </a:lnTo>
                <a:lnTo>
                  <a:pt x="9891001" y="3574956"/>
                </a:lnTo>
                <a:lnTo>
                  <a:pt x="9891001" y="3562410"/>
                </a:lnTo>
                <a:lnTo>
                  <a:pt x="9886572" y="3553911"/>
                </a:lnTo>
                <a:lnTo>
                  <a:pt x="9888787" y="3551482"/>
                </a:lnTo>
                <a:lnTo>
                  <a:pt x="9885834" y="3547435"/>
                </a:lnTo>
                <a:lnTo>
                  <a:pt x="9880666" y="3545007"/>
                </a:lnTo>
                <a:lnTo>
                  <a:pt x="9880666" y="3542579"/>
                </a:lnTo>
                <a:lnTo>
                  <a:pt x="9886572" y="3543388"/>
                </a:lnTo>
                <a:lnTo>
                  <a:pt x="9892478" y="3547840"/>
                </a:lnTo>
                <a:lnTo>
                  <a:pt x="9895431" y="3549054"/>
                </a:lnTo>
                <a:lnTo>
                  <a:pt x="9900598" y="3540555"/>
                </a:lnTo>
                <a:lnTo>
                  <a:pt x="9900598" y="3534484"/>
                </a:lnTo>
                <a:lnTo>
                  <a:pt x="9899860" y="3531651"/>
                </a:lnTo>
                <a:lnTo>
                  <a:pt x="9902813" y="3530842"/>
                </a:lnTo>
                <a:lnTo>
                  <a:pt x="9904290" y="3529223"/>
                </a:lnTo>
                <a:lnTo>
                  <a:pt x="9902075" y="3525985"/>
                </a:lnTo>
                <a:close/>
                <a:moveTo>
                  <a:pt x="12126404" y="3521938"/>
                </a:moveTo>
                <a:lnTo>
                  <a:pt x="12135263" y="3528414"/>
                </a:lnTo>
                <a:lnTo>
                  <a:pt x="12133786" y="3536508"/>
                </a:lnTo>
                <a:lnTo>
                  <a:pt x="12126404" y="3532461"/>
                </a:lnTo>
                <a:lnTo>
                  <a:pt x="12124927" y="3526795"/>
                </a:lnTo>
                <a:cubicBezTo>
                  <a:pt x="12124927" y="3526795"/>
                  <a:pt x="12126404" y="3521938"/>
                  <a:pt x="12126404" y="3521938"/>
                </a:cubicBezTo>
                <a:close/>
                <a:moveTo>
                  <a:pt x="10897228" y="3512225"/>
                </a:moveTo>
                <a:lnTo>
                  <a:pt x="10900181" y="3519105"/>
                </a:lnTo>
                <a:lnTo>
                  <a:pt x="10897966" y="3528414"/>
                </a:lnTo>
                <a:cubicBezTo>
                  <a:pt x="10897966" y="3528414"/>
                  <a:pt x="10890583" y="3522748"/>
                  <a:pt x="10890583" y="3522748"/>
                </a:cubicBezTo>
                <a:lnTo>
                  <a:pt x="10889845" y="3516677"/>
                </a:lnTo>
                <a:close/>
                <a:moveTo>
                  <a:pt x="12191369" y="3505345"/>
                </a:moveTo>
                <a:lnTo>
                  <a:pt x="12192000" y="3505790"/>
                </a:lnTo>
                <a:lnTo>
                  <a:pt x="12192000" y="3511852"/>
                </a:lnTo>
                <a:lnTo>
                  <a:pt x="12190631" y="3510202"/>
                </a:lnTo>
                <a:cubicBezTo>
                  <a:pt x="12190631" y="3510202"/>
                  <a:pt x="12191369" y="3505345"/>
                  <a:pt x="12191369" y="3505345"/>
                </a:cubicBezTo>
                <a:close/>
                <a:moveTo>
                  <a:pt x="12164792" y="3502917"/>
                </a:moveTo>
                <a:lnTo>
                  <a:pt x="12172175" y="3504536"/>
                </a:lnTo>
                <a:lnTo>
                  <a:pt x="12175866" y="3504131"/>
                </a:lnTo>
                <a:cubicBezTo>
                  <a:pt x="12175866" y="3504131"/>
                  <a:pt x="12178081" y="3511416"/>
                  <a:pt x="12178081" y="3511416"/>
                </a:cubicBezTo>
                <a:lnTo>
                  <a:pt x="12191369" y="3521938"/>
                </a:lnTo>
                <a:lnTo>
                  <a:pt x="12192000" y="3522523"/>
                </a:lnTo>
                <a:lnTo>
                  <a:pt x="12192000" y="3623581"/>
                </a:lnTo>
                <a:lnTo>
                  <a:pt x="12187678" y="3625950"/>
                </a:lnTo>
                <a:lnTo>
                  <a:pt x="12175128" y="3645376"/>
                </a:lnTo>
                <a:lnTo>
                  <a:pt x="12173651" y="3653066"/>
                </a:lnTo>
                <a:lnTo>
                  <a:pt x="12181772" y="3659137"/>
                </a:lnTo>
                <a:lnTo>
                  <a:pt x="12187678" y="3671278"/>
                </a:lnTo>
                <a:lnTo>
                  <a:pt x="12192000" y="3676807"/>
                </a:lnTo>
                <a:lnTo>
                  <a:pt x="12192000" y="3678295"/>
                </a:lnTo>
                <a:lnTo>
                  <a:pt x="12191369" y="3686252"/>
                </a:lnTo>
                <a:lnTo>
                  <a:pt x="12178081" y="3702441"/>
                </a:lnTo>
                <a:lnTo>
                  <a:pt x="12170698" y="3707298"/>
                </a:lnTo>
                <a:lnTo>
                  <a:pt x="12167745" y="3703655"/>
                </a:lnTo>
                <a:lnTo>
                  <a:pt x="12164792" y="3695156"/>
                </a:lnTo>
                <a:lnTo>
                  <a:pt x="12167745" y="3689895"/>
                </a:lnTo>
                <a:lnTo>
                  <a:pt x="12164792" y="3686252"/>
                </a:lnTo>
                <a:lnTo>
                  <a:pt x="12159625" y="3689490"/>
                </a:lnTo>
                <a:lnTo>
                  <a:pt x="12158148" y="3694347"/>
                </a:lnTo>
                <a:lnTo>
                  <a:pt x="12150766" y="3698799"/>
                </a:lnTo>
                <a:lnTo>
                  <a:pt x="12140430" y="3694751"/>
                </a:lnTo>
                <a:lnTo>
                  <a:pt x="12131571" y="3687467"/>
                </a:lnTo>
                <a:lnTo>
                  <a:pt x="12120498" y="3687467"/>
                </a:lnTo>
                <a:lnTo>
                  <a:pt x="12110901" y="3677753"/>
                </a:lnTo>
                <a:lnTo>
                  <a:pt x="12109424" y="3670064"/>
                </a:lnTo>
                <a:lnTo>
                  <a:pt x="12102042" y="3661160"/>
                </a:lnTo>
                <a:lnTo>
                  <a:pt x="12104256" y="3655494"/>
                </a:lnTo>
                <a:lnTo>
                  <a:pt x="12103518" y="3648209"/>
                </a:lnTo>
                <a:lnTo>
                  <a:pt x="12099089" y="3643353"/>
                </a:lnTo>
                <a:lnTo>
                  <a:pt x="12103518" y="3638091"/>
                </a:lnTo>
                <a:lnTo>
                  <a:pt x="12102780" y="3633235"/>
                </a:lnTo>
                <a:lnTo>
                  <a:pt x="12106471" y="3631211"/>
                </a:lnTo>
                <a:lnTo>
                  <a:pt x="12115330" y="3634449"/>
                </a:lnTo>
                <a:lnTo>
                  <a:pt x="12107209" y="3627164"/>
                </a:lnTo>
                <a:lnTo>
                  <a:pt x="12105733" y="3619475"/>
                </a:lnTo>
                <a:lnTo>
                  <a:pt x="12096136" y="3612190"/>
                </a:lnTo>
                <a:lnTo>
                  <a:pt x="12087277" y="3610571"/>
                </a:lnTo>
                <a:lnTo>
                  <a:pt x="12078418" y="3602881"/>
                </a:lnTo>
                <a:lnTo>
                  <a:pt x="12073250" y="3602881"/>
                </a:lnTo>
                <a:lnTo>
                  <a:pt x="12069559" y="3606928"/>
                </a:lnTo>
                <a:lnTo>
                  <a:pt x="12071774" y="3610976"/>
                </a:lnTo>
                <a:lnTo>
                  <a:pt x="12068821" y="3615023"/>
                </a:lnTo>
                <a:lnTo>
                  <a:pt x="12073988" y="3621903"/>
                </a:lnTo>
                <a:lnTo>
                  <a:pt x="12069559" y="3621498"/>
                </a:lnTo>
                <a:lnTo>
                  <a:pt x="12061438" y="3615832"/>
                </a:lnTo>
                <a:lnTo>
                  <a:pt x="12056271" y="3616642"/>
                </a:lnTo>
                <a:lnTo>
                  <a:pt x="12059223" y="3610976"/>
                </a:lnTo>
                <a:lnTo>
                  <a:pt x="12054056" y="3609357"/>
                </a:lnTo>
                <a:lnTo>
                  <a:pt x="12050365" y="3612190"/>
                </a:lnTo>
                <a:lnTo>
                  <a:pt x="12049626" y="3620689"/>
                </a:lnTo>
                <a:lnTo>
                  <a:pt x="12044459" y="3617856"/>
                </a:lnTo>
                <a:lnTo>
                  <a:pt x="12040029" y="3619879"/>
                </a:lnTo>
                <a:lnTo>
                  <a:pt x="12037076" y="3617451"/>
                </a:lnTo>
                <a:lnTo>
                  <a:pt x="12039291" y="3607738"/>
                </a:lnTo>
                <a:lnTo>
                  <a:pt x="12032647" y="3602072"/>
                </a:lnTo>
                <a:lnTo>
                  <a:pt x="12027479" y="3604500"/>
                </a:lnTo>
                <a:lnTo>
                  <a:pt x="12021573" y="3615832"/>
                </a:lnTo>
                <a:lnTo>
                  <a:pt x="12016405" y="3620284"/>
                </a:lnTo>
                <a:lnTo>
                  <a:pt x="12009023" y="3639710"/>
                </a:lnTo>
                <a:lnTo>
                  <a:pt x="12004593" y="3645781"/>
                </a:lnTo>
                <a:lnTo>
                  <a:pt x="11994258" y="3635663"/>
                </a:lnTo>
                <a:lnTo>
                  <a:pt x="12000902" y="3622712"/>
                </a:lnTo>
                <a:lnTo>
                  <a:pt x="12003855" y="3609357"/>
                </a:lnTo>
                <a:lnTo>
                  <a:pt x="12000902" y="3602477"/>
                </a:lnTo>
                <a:lnTo>
                  <a:pt x="12009761" y="3592763"/>
                </a:lnTo>
                <a:lnTo>
                  <a:pt x="12019358" y="3590335"/>
                </a:lnTo>
                <a:lnTo>
                  <a:pt x="12026741" y="3583860"/>
                </a:lnTo>
                <a:lnTo>
                  <a:pt x="12035600" y="3586288"/>
                </a:lnTo>
                <a:lnTo>
                  <a:pt x="12049626" y="3583860"/>
                </a:lnTo>
                <a:lnTo>
                  <a:pt x="12045197" y="3576170"/>
                </a:lnTo>
                <a:lnTo>
                  <a:pt x="12050365" y="3567671"/>
                </a:lnTo>
                <a:lnTo>
                  <a:pt x="12061438" y="3563219"/>
                </a:lnTo>
                <a:lnTo>
                  <a:pt x="12067344" y="3555125"/>
                </a:lnTo>
                <a:lnTo>
                  <a:pt x="12075465" y="3554720"/>
                </a:lnTo>
                <a:lnTo>
                  <a:pt x="12088753" y="3564838"/>
                </a:lnTo>
                <a:lnTo>
                  <a:pt x="12089491" y="3580217"/>
                </a:lnTo>
                <a:lnTo>
                  <a:pt x="12079156" y="3594787"/>
                </a:lnTo>
                <a:lnTo>
                  <a:pt x="12088015" y="3586693"/>
                </a:lnTo>
                <a:lnTo>
                  <a:pt x="12097612" y="3584264"/>
                </a:lnTo>
                <a:lnTo>
                  <a:pt x="12108686" y="3579003"/>
                </a:lnTo>
                <a:lnTo>
                  <a:pt x="12113854" y="3563219"/>
                </a:lnTo>
                <a:lnTo>
                  <a:pt x="12124189" y="3559172"/>
                </a:lnTo>
                <a:lnTo>
                  <a:pt x="12129357" y="3569695"/>
                </a:lnTo>
                <a:lnTo>
                  <a:pt x="12135263" y="3566862"/>
                </a:lnTo>
                <a:lnTo>
                  <a:pt x="12136739" y="3559577"/>
                </a:lnTo>
                <a:lnTo>
                  <a:pt x="12133048" y="3556744"/>
                </a:lnTo>
                <a:lnTo>
                  <a:pt x="12137477" y="3538936"/>
                </a:lnTo>
                <a:lnTo>
                  <a:pt x="12148551" y="3542983"/>
                </a:lnTo>
                <a:lnTo>
                  <a:pt x="12154457" y="3547435"/>
                </a:lnTo>
                <a:lnTo>
                  <a:pt x="12157410" y="3542983"/>
                </a:lnTo>
                <a:lnTo>
                  <a:pt x="12157410" y="3531247"/>
                </a:lnTo>
                <a:lnTo>
                  <a:pt x="12160363" y="3530437"/>
                </a:lnTo>
                <a:lnTo>
                  <a:pt x="12168484" y="3538127"/>
                </a:lnTo>
                <a:lnTo>
                  <a:pt x="12168484" y="3531247"/>
                </a:lnTo>
                <a:lnTo>
                  <a:pt x="12164054" y="3513439"/>
                </a:lnTo>
                <a:close/>
                <a:moveTo>
                  <a:pt x="10895013" y="3502512"/>
                </a:moveTo>
                <a:lnTo>
                  <a:pt x="10892060" y="3507369"/>
                </a:lnTo>
                <a:lnTo>
                  <a:pt x="10885416" y="3505750"/>
                </a:lnTo>
                <a:cubicBezTo>
                  <a:pt x="10885416" y="3505750"/>
                  <a:pt x="10895013" y="3502512"/>
                  <a:pt x="10895013" y="3502512"/>
                </a:cubicBezTo>
                <a:close/>
                <a:moveTo>
                  <a:pt x="12154457" y="3485109"/>
                </a:moveTo>
                <a:lnTo>
                  <a:pt x="12159625" y="3493608"/>
                </a:lnTo>
                <a:lnTo>
                  <a:pt x="12159625" y="3500488"/>
                </a:lnTo>
                <a:lnTo>
                  <a:pt x="12152980" y="3493204"/>
                </a:lnTo>
                <a:cubicBezTo>
                  <a:pt x="12152980" y="3493204"/>
                  <a:pt x="12154457" y="3485109"/>
                  <a:pt x="12154457" y="3485109"/>
                </a:cubicBezTo>
                <a:close/>
                <a:moveTo>
                  <a:pt x="12108686" y="3483895"/>
                </a:moveTo>
                <a:lnTo>
                  <a:pt x="12114592" y="3483895"/>
                </a:lnTo>
                <a:lnTo>
                  <a:pt x="12120498" y="3488347"/>
                </a:lnTo>
                <a:lnTo>
                  <a:pt x="12121236" y="3498465"/>
                </a:lnTo>
                <a:lnTo>
                  <a:pt x="12117545" y="3504536"/>
                </a:lnTo>
                <a:lnTo>
                  <a:pt x="12102042" y="3510606"/>
                </a:lnTo>
                <a:lnTo>
                  <a:pt x="12090230" y="3511416"/>
                </a:lnTo>
                <a:lnTo>
                  <a:pt x="12090968" y="3506964"/>
                </a:lnTo>
                <a:lnTo>
                  <a:pt x="12085800" y="3500893"/>
                </a:lnTo>
                <a:cubicBezTo>
                  <a:pt x="12085800" y="3500893"/>
                  <a:pt x="12091706" y="3493608"/>
                  <a:pt x="12091706" y="3493608"/>
                </a:cubicBezTo>
                <a:close/>
                <a:moveTo>
                  <a:pt x="11094339" y="3472563"/>
                </a:moveTo>
                <a:lnTo>
                  <a:pt x="11097292" y="3479039"/>
                </a:lnTo>
                <a:lnTo>
                  <a:pt x="11100245" y="3479848"/>
                </a:lnTo>
                <a:lnTo>
                  <a:pt x="11098030" y="3494013"/>
                </a:lnTo>
                <a:lnTo>
                  <a:pt x="11092862" y="3496441"/>
                </a:lnTo>
                <a:cubicBezTo>
                  <a:pt x="11092862" y="3496441"/>
                  <a:pt x="11088433" y="3488752"/>
                  <a:pt x="11088433" y="3488752"/>
                </a:cubicBezTo>
                <a:lnTo>
                  <a:pt x="11090648" y="3483895"/>
                </a:lnTo>
                <a:lnTo>
                  <a:pt x="11084742" y="3477824"/>
                </a:lnTo>
                <a:close/>
                <a:moveTo>
                  <a:pt x="12177343" y="3468111"/>
                </a:moveTo>
                <a:cubicBezTo>
                  <a:pt x="12177343" y="3468111"/>
                  <a:pt x="12179557" y="3473373"/>
                  <a:pt x="12179557" y="3473373"/>
                </a:cubicBezTo>
                <a:lnTo>
                  <a:pt x="12175866" y="3475396"/>
                </a:lnTo>
                <a:lnTo>
                  <a:pt x="12176604" y="3484300"/>
                </a:lnTo>
                <a:lnTo>
                  <a:pt x="12183248" y="3491989"/>
                </a:lnTo>
                <a:lnTo>
                  <a:pt x="12180295" y="3502107"/>
                </a:lnTo>
                <a:lnTo>
                  <a:pt x="12176604" y="3501703"/>
                </a:lnTo>
                <a:lnTo>
                  <a:pt x="12174390" y="3497251"/>
                </a:lnTo>
                <a:lnTo>
                  <a:pt x="12175866" y="3491585"/>
                </a:lnTo>
                <a:lnTo>
                  <a:pt x="12170698" y="3480253"/>
                </a:lnTo>
                <a:lnTo>
                  <a:pt x="12172175" y="3470135"/>
                </a:lnTo>
                <a:close/>
                <a:moveTo>
                  <a:pt x="11881307" y="3459208"/>
                </a:moveTo>
                <a:lnTo>
                  <a:pt x="11883521" y="3463659"/>
                </a:lnTo>
                <a:cubicBezTo>
                  <a:pt x="11883521" y="3463659"/>
                  <a:pt x="11887951" y="3466492"/>
                  <a:pt x="11887951" y="3466492"/>
                </a:cubicBezTo>
                <a:lnTo>
                  <a:pt x="11887951" y="3471754"/>
                </a:lnTo>
                <a:lnTo>
                  <a:pt x="11880568" y="3472158"/>
                </a:lnTo>
                <a:lnTo>
                  <a:pt x="11873186" y="3471349"/>
                </a:lnTo>
                <a:lnTo>
                  <a:pt x="11875401" y="3465683"/>
                </a:lnTo>
                <a:lnTo>
                  <a:pt x="11879092" y="3463255"/>
                </a:lnTo>
                <a:close/>
                <a:moveTo>
                  <a:pt x="12023050" y="3456779"/>
                </a:moveTo>
                <a:lnTo>
                  <a:pt x="12026741" y="3458803"/>
                </a:lnTo>
                <a:lnTo>
                  <a:pt x="12026003" y="3464874"/>
                </a:lnTo>
                <a:cubicBezTo>
                  <a:pt x="12026003" y="3464874"/>
                  <a:pt x="12017882" y="3472968"/>
                  <a:pt x="12017882" y="3472968"/>
                </a:cubicBezTo>
                <a:lnTo>
                  <a:pt x="12011976" y="3468516"/>
                </a:lnTo>
                <a:lnTo>
                  <a:pt x="12014929" y="3459208"/>
                </a:lnTo>
                <a:close/>
                <a:moveTo>
                  <a:pt x="12107209" y="3454756"/>
                </a:moveTo>
                <a:lnTo>
                  <a:pt x="12107209" y="3463659"/>
                </a:lnTo>
                <a:cubicBezTo>
                  <a:pt x="12107209" y="3463659"/>
                  <a:pt x="12103518" y="3458803"/>
                  <a:pt x="12103518" y="3458803"/>
                </a:cubicBezTo>
                <a:close/>
                <a:moveTo>
                  <a:pt x="10520723" y="3454756"/>
                </a:moveTo>
                <a:lnTo>
                  <a:pt x="10523676" y="3465683"/>
                </a:lnTo>
                <a:lnTo>
                  <a:pt x="10519247" y="3477420"/>
                </a:lnTo>
                <a:lnTo>
                  <a:pt x="10509650" y="3477824"/>
                </a:lnTo>
                <a:cubicBezTo>
                  <a:pt x="10509650" y="3477015"/>
                  <a:pt x="10509650" y="3469730"/>
                  <a:pt x="10509650" y="3469730"/>
                </a:cubicBezTo>
                <a:lnTo>
                  <a:pt x="10510388" y="3459612"/>
                </a:lnTo>
                <a:cubicBezTo>
                  <a:pt x="10510388" y="3459612"/>
                  <a:pt x="10520723" y="3454756"/>
                  <a:pt x="10520723" y="3454756"/>
                </a:cubicBezTo>
                <a:close/>
                <a:moveTo>
                  <a:pt x="12176604" y="3453946"/>
                </a:moveTo>
                <a:lnTo>
                  <a:pt x="12182510" y="3457589"/>
                </a:lnTo>
                <a:lnTo>
                  <a:pt x="12180295" y="3461636"/>
                </a:lnTo>
                <a:lnTo>
                  <a:pt x="12176604" y="3459208"/>
                </a:lnTo>
                <a:cubicBezTo>
                  <a:pt x="12176604" y="3459208"/>
                  <a:pt x="12176604" y="3453946"/>
                  <a:pt x="12176604" y="3453946"/>
                </a:cubicBezTo>
                <a:close/>
                <a:moveTo>
                  <a:pt x="12048888" y="3445852"/>
                </a:moveTo>
                <a:lnTo>
                  <a:pt x="12055532" y="3448685"/>
                </a:lnTo>
                <a:lnTo>
                  <a:pt x="12059962" y="3445852"/>
                </a:lnTo>
                <a:lnTo>
                  <a:pt x="12067344" y="3451113"/>
                </a:lnTo>
                <a:lnTo>
                  <a:pt x="12067344" y="3458803"/>
                </a:lnTo>
                <a:cubicBezTo>
                  <a:pt x="12067344" y="3458803"/>
                  <a:pt x="12057747" y="3467707"/>
                  <a:pt x="12057747" y="3467707"/>
                </a:cubicBezTo>
                <a:lnTo>
                  <a:pt x="12051841" y="3493608"/>
                </a:lnTo>
                <a:lnTo>
                  <a:pt x="12053318" y="3511416"/>
                </a:lnTo>
                <a:lnTo>
                  <a:pt x="12059962" y="3523152"/>
                </a:lnTo>
                <a:lnTo>
                  <a:pt x="12059223" y="3531651"/>
                </a:lnTo>
                <a:lnTo>
                  <a:pt x="12050365" y="3536508"/>
                </a:lnTo>
                <a:lnTo>
                  <a:pt x="12042982" y="3532866"/>
                </a:lnTo>
                <a:lnTo>
                  <a:pt x="12042982" y="3522343"/>
                </a:lnTo>
                <a:lnTo>
                  <a:pt x="12032647" y="3521534"/>
                </a:lnTo>
                <a:lnTo>
                  <a:pt x="12020835" y="3515058"/>
                </a:lnTo>
                <a:lnTo>
                  <a:pt x="12014191" y="3513844"/>
                </a:lnTo>
                <a:lnTo>
                  <a:pt x="12011238" y="3499679"/>
                </a:lnTo>
                <a:lnTo>
                  <a:pt x="12015667" y="3494013"/>
                </a:lnTo>
                <a:lnTo>
                  <a:pt x="12031170" y="3490371"/>
                </a:lnTo>
                <a:lnTo>
                  <a:pt x="12037076" y="3479848"/>
                </a:lnTo>
                <a:lnTo>
                  <a:pt x="12034861" y="3467707"/>
                </a:lnTo>
                <a:lnTo>
                  <a:pt x="12040767" y="3459208"/>
                </a:lnTo>
                <a:lnTo>
                  <a:pt x="12040767" y="3450709"/>
                </a:lnTo>
                <a:close/>
                <a:moveTo>
                  <a:pt x="12182510" y="3445043"/>
                </a:moveTo>
                <a:lnTo>
                  <a:pt x="12185463" y="3447876"/>
                </a:lnTo>
                <a:lnTo>
                  <a:pt x="12181034" y="3449090"/>
                </a:lnTo>
                <a:lnTo>
                  <a:pt x="12178819" y="3445447"/>
                </a:lnTo>
                <a:cubicBezTo>
                  <a:pt x="12178819" y="3445447"/>
                  <a:pt x="12182510" y="3445043"/>
                  <a:pt x="12182510" y="3445043"/>
                </a:cubicBezTo>
                <a:close/>
                <a:moveTo>
                  <a:pt x="12093183" y="3433711"/>
                </a:moveTo>
                <a:lnTo>
                  <a:pt x="12093183" y="3451113"/>
                </a:lnTo>
                <a:lnTo>
                  <a:pt x="12089491" y="3456779"/>
                </a:lnTo>
                <a:lnTo>
                  <a:pt x="12090968" y="3465278"/>
                </a:lnTo>
                <a:cubicBezTo>
                  <a:pt x="12090968" y="3465278"/>
                  <a:pt x="12088753" y="3474182"/>
                  <a:pt x="12088753" y="3474182"/>
                </a:cubicBezTo>
                <a:lnTo>
                  <a:pt x="12074727" y="3488347"/>
                </a:lnTo>
                <a:lnTo>
                  <a:pt x="12071035" y="3507773"/>
                </a:lnTo>
                <a:lnTo>
                  <a:pt x="12063653" y="3515868"/>
                </a:lnTo>
                <a:lnTo>
                  <a:pt x="12061438" y="3508178"/>
                </a:lnTo>
                <a:lnTo>
                  <a:pt x="12062176" y="3498870"/>
                </a:lnTo>
                <a:lnTo>
                  <a:pt x="12069559" y="3489966"/>
                </a:lnTo>
                <a:lnTo>
                  <a:pt x="12073988" y="3476610"/>
                </a:lnTo>
                <a:lnTo>
                  <a:pt x="12074727" y="3466088"/>
                </a:lnTo>
                <a:lnTo>
                  <a:pt x="12084324" y="3452327"/>
                </a:lnTo>
                <a:lnTo>
                  <a:pt x="12087277" y="3435734"/>
                </a:lnTo>
                <a:close/>
                <a:moveTo>
                  <a:pt x="12113115" y="3425616"/>
                </a:moveTo>
                <a:lnTo>
                  <a:pt x="12121974" y="3429259"/>
                </a:lnTo>
                <a:lnTo>
                  <a:pt x="12132310" y="3426426"/>
                </a:lnTo>
                <a:lnTo>
                  <a:pt x="12133786" y="3430068"/>
                </a:lnTo>
                <a:lnTo>
                  <a:pt x="12139692" y="3441400"/>
                </a:lnTo>
                <a:lnTo>
                  <a:pt x="12141169" y="3455565"/>
                </a:lnTo>
                <a:cubicBezTo>
                  <a:pt x="12141169" y="3455565"/>
                  <a:pt x="12147813" y="3459612"/>
                  <a:pt x="12147813" y="3459612"/>
                </a:cubicBezTo>
                <a:lnTo>
                  <a:pt x="12156672" y="3473373"/>
                </a:lnTo>
                <a:lnTo>
                  <a:pt x="12155933" y="3480657"/>
                </a:lnTo>
                <a:lnTo>
                  <a:pt x="12147075" y="3482681"/>
                </a:lnTo>
                <a:lnTo>
                  <a:pt x="12141907" y="3476206"/>
                </a:lnTo>
                <a:lnTo>
                  <a:pt x="12140430" y="3488752"/>
                </a:lnTo>
                <a:lnTo>
                  <a:pt x="12132310" y="3483490"/>
                </a:lnTo>
                <a:lnTo>
                  <a:pt x="12130833" y="3470135"/>
                </a:lnTo>
                <a:lnTo>
                  <a:pt x="12126404" y="3462041"/>
                </a:lnTo>
                <a:lnTo>
                  <a:pt x="12127142" y="3449899"/>
                </a:lnTo>
                <a:lnTo>
                  <a:pt x="12121236" y="3445043"/>
                </a:lnTo>
                <a:lnTo>
                  <a:pt x="12116068" y="3449494"/>
                </a:lnTo>
                <a:lnTo>
                  <a:pt x="12110162" y="3443828"/>
                </a:lnTo>
                <a:lnTo>
                  <a:pt x="12110162" y="3434925"/>
                </a:lnTo>
                <a:lnTo>
                  <a:pt x="12106471" y="3426021"/>
                </a:lnTo>
                <a:close/>
                <a:moveTo>
                  <a:pt x="11856206" y="3424807"/>
                </a:moveTo>
                <a:lnTo>
                  <a:pt x="11857683" y="3438162"/>
                </a:lnTo>
                <a:lnTo>
                  <a:pt x="11856945" y="3446661"/>
                </a:lnTo>
                <a:lnTo>
                  <a:pt x="11863589" y="3455160"/>
                </a:lnTo>
                <a:lnTo>
                  <a:pt x="11869495" y="3466088"/>
                </a:lnTo>
                <a:lnTo>
                  <a:pt x="11865065" y="3473777"/>
                </a:lnTo>
                <a:lnTo>
                  <a:pt x="11856945" y="3474991"/>
                </a:lnTo>
                <a:lnTo>
                  <a:pt x="11850300" y="3481872"/>
                </a:lnTo>
                <a:lnTo>
                  <a:pt x="11846609" y="3491180"/>
                </a:lnTo>
                <a:lnTo>
                  <a:pt x="11831106" y="3491989"/>
                </a:lnTo>
                <a:lnTo>
                  <a:pt x="11825200" y="3498465"/>
                </a:lnTo>
                <a:lnTo>
                  <a:pt x="11825200" y="3512225"/>
                </a:lnTo>
                <a:lnTo>
                  <a:pt x="11818556" y="3519915"/>
                </a:lnTo>
                <a:lnTo>
                  <a:pt x="11817818" y="3524367"/>
                </a:lnTo>
                <a:lnTo>
                  <a:pt x="11810435" y="3530842"/>
                </a:lnTo>
                <a:lnTo>
                  <a:pt x="11798623" y="3534484"/>
                </a:lnTo>
                <a:lnTo>
                  <a:pt x="11787550" y="3549864"/>
                </a:lnTo>
                <a:lnTo>
                  <a:pt x="11777214" y="3553911"/>
                </a:lnTo>
                <a:lnTo>
                  <a:pt x="11770570" y="3559981"/>
                </a:lnTo>
                <a:lnTo>
                  <a:pt x="11763926" y="3561196"/>
                </a:lnTo>
                <a:lnTo>
                  <a:pt x="11754329" y="3568076"/>
                </a:lnTo>
                <a:lnTo>
                  <a:pt x="11752852" y="3564838"/>
                </a:lnTo>
                <a:lnTo>
                  <a:pt x="11755805" y="3560386"/>
                </a:lnTo>
                <a:lnTo>
                  <a:pt x="11769832" y="3542983"/>
                </a:lnTo>
                <a:cubicBezTo>
                  <a:pt x="11769832" y="3542983"/>
                  <a:pt x="11775738" y="3541365"/>
                  <a:pt x="11775738" y="3541365"/>
                </a:cubicBezTo>
                <a:lnTo>
                  <a:pt x="11783120" y="3528818"/>
                </a:lnTo>
                <a:lnTo>
                  <a:pt x="11790503" y="3528009"/>
                </a:lnTo>
                <a:lnTo>
                  <a:pt x="11805268" y="3515058"/>
                </a:lnTo>
                <a:lnTo>
                  <a:pt x="11814865" y="3495227"/>
                </a:lnTo>
                <a:lnTo>
                  <a:pt x="11825200" y="3489966"/>
                </a:lnTo>
                <a:lnTo>
                  <a:pt x="11825938" y="3483086"/>
                </a:lnTo>
                <a:lnTo>
                  <a:pt x="11834797" y="3473373"/>
                </a:lnTo>
                <a:lnTo>
                  <a:pt x="11841442" y="3474182"/>
                </a:lnTo>
                <a:lnTo>
                  <a:pt x="11849562" y="3465278"/>
                </a:lnTo>
                <a:lnTo>
                  <a:pt x="11850300" y="3458398"/>
                </a:lnTo>
                <a:lnTo>
                  <a:pt x="11843656" y="3449494"/>
                </a:lnTo>
                <a:lnTo>
                  <a:pt x="11851039" y="3453946"/>
                </a:lnTo>
                <a:lnTo>
                  <a:pt x="11850300" y="3440591"/>
                </a:lnTo>
                <a:lnTo>
                  <a:pt x="11851777" y="3426426"/>
                </a:lnTo>
                <a:close/>
                <a:moveTo>
                  <a:pt x="10498576" y="3421974"/>
                </a:moveTo>
                <a:lnTo>
                  <a:pt x="10502267" y="3428449"/>
                </a:lnTo>
                <a:lnTo>
                  <a:pt x="10491194" y="3425616"/>
                </a:lnTo>
                <a:cubicBezTo>
                  <a:pt x="10491194" y="3425616"/>
                  <a:pt x="10498576" y="3421974"/>
                  <a:pt x="10498576" y="3421974"/>
                </a:cubicBezTo>
                <a:close/>
                <a:moveTo>
                  <a:pt x="12119759" y="3411856"/>
                </a:moveTo>
                <a:lnTo>
                  <a:pt x="12117545" y="3420760"/>
                </a:lnTo>
                <a:lnTo>
                  <a:pt x="12110162" y="3421569"/>
                </a:lnTo>
                <a:lnTo>
                  <a:pt x="12102780" y="3417117"/>
                </a:lnTo>
                <a:cubicBezTo>
                  <a:pt x="12102780" y="3417117"/>
                  <a:pt x="12107948" y="3413475"/>
                  <a:pt x="12107948" y="3413475"/>
                </a:cubicBezTo>
                <a:close/>
                <a:moveTo>
                  <a:pt x="11869495" y="3396477"/>
                </a:moveTo>
                <a:lnTo>
                  <a:pt x="11879830" y="3398905"/>
                </a:lnTo>
                <a:lnTo>
                  <a:pt x="11882783" y="3405785"/>
                </a:lnTo>
                <a:lnTo>
                  <a:pt x="11879092" y="3408214"/>
                </a:lnTo>
                <a:lnTo>
                  <a:pt x="11875401" y="3412261"/>
                </a:lnTo>
                <a:cubicBezTo>
                  <a:pt x="11875401" y="3412261"/>
                  <a:pt x="11870971" y="3412261"/>
                  <a:pt x="11870971" y="3412261"/>
                </a:cubicBezTo>
                <a:lnTo>
                  <a:pt x="11868018" y="3401738"/>
                </a:lnTo>
                <a:close/>
                <a:moveTo>
                  <a:pt x="11989829" y="3396072"/>
                </a:moveTo>
                <a:lnTo>
                  <a:pt x="11998687" y="3404976"/>
                </a:lnTo>
                <a:cubicBezTo>
                  <a:pt x="11998687" y="3404976"/>
                  <a:pt x="12006070" y="3407809"/>
                  <a:pt x="12006070" y="3407809"/>
                </a:cubicBezTo>
                <a:lnTo>
                  <a:pt x="12004593" y="3411451"/>
                </a:lnTo>
                <a:lnTo>
                  <a:pt x="12009761" y="3411856"/>
                </a:lnTo>
                <a:lnTo>
                  <a:pt x="12020097" y="3411047"/>
                </a:lnTo>
                <a:lnTo>
                  <a:pt x="12027479" y="3413070"/>
                </a:lnTo>
                <a:lnTo>
                  <a:pt x="12033385" y="3421569"/>
                </a:lnTo>
                <a:lnTo>
                  <a:pt x="12040029" y="3413880"/>
                </a:lnTo>
                <a:lnTo>
                  <a:pt x="12045935" y="3410642"/>
                </a:lnTo>
                <a:lnTo>
                  <a:pt x="12050365" y="3417117"/>
                </a:lnTo>
                <a:lnTo>
                  <a:pt x="12048150" y="3424807"/>
                </a:lnTo>
                <a:lnTo>
                  <a:pt x="12042982" y="3428854"/>
                </a:lnTo>
                <a:lnTo>
                  <a:pt x="12038553" y="3438567"/>
                </a:lnTo>
                <a:lnTo>
                  <a:pt x="12026003" y="3447876"/>
                </a:lnTo>
                <a:lnTo>
                  <a:pt x="12022311" y="3453946"/>
                </a:lnTo>
                <a:lnTo>
                  <a:pt x="12017144" y="3453946"/>
                </a:lnTo>
                <a:lnTo>
                  <a:pt x="12015667" y="3456779"/>
                </a:lnTo>
                <a:lnTo>
                  <a:pt x="12009761" y="3456375"/>
                </a:lnTo>
                <a:lnTo>
                  <a:pt x="11998687" y="3462850"/>
                </a:lnTo>
                <a:lnTo>
                  <a:pt x="11994996" y="3466897"/>
                </a:lnTo>
                <a:lnTo>
                  <a:pt x="11990567" y="3468516"/>
                </a:lnTo>
                <a:lnTo>
                  <a:pt x="11986876" y="3453137"/>
                </a:lnTo>
                <a:lnTo>
                  <a:pt x="11990567" y="3441805"/>
                </a:lnTo>
                <a:lnTo>
                  <a:pt x="11989829" y="3426426"/>
                </a:lnTo>
                <a:lnTo>
                  <a:pt x="11992043" y="3417522"/>
                </a:lnTo>
                <a:lnTo>
                  <a:pt x="11992043" y="3409023"/>
                </a:lnTo>
                <a:lnTo>
                  <a:pt x="11987614" y="3407809"/>
                </a:lnTo>
                <a:lnTo>
                  <a:pt x="11977278" y="3404166"/>
                </a:lnTo>
                <a:lnTo>
                  <a:pt x="11979493" y="3398500"/>
                </a:lnTo>
                <a:close/>
                <a:moveTo>
                  <a:pt x="10993199" y="3389192"/>
                </a:moveTo>
                <a:lnTo>
                  <a:pt x="11005750" y="3401738"/>
                </a:lnTo>
                <a:lnTo>
                  <a:pt x="11000582" y="3402548"/>
                </a:lnTo>
                <a:lnTo>
                  <a:pt x="10993199" y="3396882"/>
                </a:lnTo>
                <a:cubicBezTo>
                  <a:pt x="10993199" y="3396882"/>
                  <a:pt x="10993199" y="3389192"/>
                  <a:pt x="10993199" y="3389192"/>
                </a:cubicBezTo>
                <a:close/>
                <a:moveTo>
                  <a:pt x="10529582" y="3387168"/>
                </a:moveTo>
                <a:lnTo>
                  <a:pt x="10529582" y="3391620"/>
                </a:lnTo>
                <a:lnTo>
                  <a:pt x="10523676" y="3396072"/>
                </a:lnTo>
                <a:lnTo>
                  <a:pt x="10520723" y="3406190"/>
                </a:lnTo>
                <a:cubicBezTo>
                  <a:pt x="10520723" y="3406190"/>
                  <a:pt x="10524415" y="3412261"/>
                  <a:pt x="10524415" y="3412261"/>
                </a:cubicBezTo>
                <a:lnTo>
                  <a:pt x="10525153" y="3420760"/>
                </a:lnTo>
                <a:lnTo>
                  <a:pt x="10518509" y="3435329"/>
                </a:lnTo>
                <a:lnTo>
                  <a:pt x="10515556" y="3429259"/>
                </a:lnTo>
                <a:lnTo>
                  <a:pt x="10518509" y="3421569"/>
                </a:lnTo>
                <a:lnTo>
                  <a:pt x="10512603" y="3411047"/>
                </a:lnTo>
                <a:lnTo>
                  <a:pt x="10516294" y="3404976"/>
                </a:lnTo>
                <a:lnTo>
                  <a:pt x="10516294" y="3391620"/>
                </a:lnTo>
                <a:close/>
                <a:moveTo>
                  <a:pt x="11870971" y="3376646"/>
                </a:moveTo>
                <a:lnTo>
                  <a:pt x="11878354" y="3377860"/>
                </a:lnTo>
                <a:lnTo>
                  <a:pt x="11884998" y="3383931"/>
                </a:lnTo>
                <a:lnTo>
                  <a:pt x="11894595" y="3385954"/>
                </a:lnTo>
                <a:lnTo>
                  <a:pt x="11896810" y="3390811"/>
                </a:lnTo>
                <a:lnTo>
                  <a:pt x="11892380" y="3395667"/>
                </a:lnTo>
                <a:lnTo>
                  <a:pt x="11886474" y="3392834"/>
                </a:lnTo>
                <a:lnTo>
                  <a:pt x="11875401" y="3392430"/>
                </a:lnTo>
                <a:lnTo>
                  <a:pt x="11870971" y="3387573"/>
                </a:lnTo>
                <a:lnTo>
                  <a:pt x="11867280" y="3380693"/>
                </a:lnTo>
                <a:cubicBezTo>
                  <a:pt x="11867280" y="3380693"/>
                  <a:pt x="11870971" y="3376646"/>
                  <a:pt x="11870971" y="3376646"/>
                </a:cubicBezTo>
                <a:close/>
                <a:moveTo>
                  <a:pt x="12013452" y="3368147"/>
                </a:moveTo>
                <a:lnTo>
                  <a:pt x="12020835" y="3371385"/>
                </a:lnTo>
                <a:lnTo>
                  <a:pt x="12020097" y="3375836"/>
                </a:lnTo>
                <a:cubicBezTo>
                  <a:pt x="12020097" y="3375836"/>
                  <a:pt x="12010499" y="3376646"/>
                  <a:pt x="12010499" y="3376646"/>
                </a:cubicBezTo>
                <a:lnTo>
                  <a:pt x="12009023" y="3371385"/>
                </a:lnTo>
                <a:close/>
                <a:moveTo>
                  <a:pt x="12047412" y="3364504"/>
                </a:moveTo>
                <a:lnTo>
                  <a:pt x="12054056" y="3366528"/>
                </a:lnTo>
                <a:lnTo>
                  <a:pt x="12053318" y="3369361"/>
                </a:lnTo>
                <a:lnTo>
                  <a:pt x="12057009" y="3369361"/>
                </a:lnTo>
                <a:lnTo>
                  <a:pt x="12065129" y="3376646"/>
                </a:lnTo>
                <a:lnTo>
                  <a:pt x="12071774" y="3377860"/>
                </a:lnTo>
                <a:lnTo>
                  <a:pt x="12087277" y="3386764"/>
                </a:lnTo>
                <a:lnTo>
                  <a:pt x="12093183" y="3394049"/>
                </a:lnTo>
                <a:lnTo>
                  <a:pt x="12093183" y="3399715"/>
                </a:lnTo>
                <a:lnTo>
                  <a:pt x="12085062" y="3400524"/>
                </a:lnTo>
                <a:lnTo>
                  <a:pt x="12073250" y="3396072"/>
                </a:lnTo>
                <a:lnTo>
                  <a:pt x="12062915" y="3383121"/>
                </a:lnTo>
                <a:lnTo>
                  <a:pt x="12055532" y="3383931"/>
                </a:lnTo>
                <a:lnTo>
                  <a:pt x="12047412" y="3396072"/>
                </a:lnTo>
                <a:lnTo>
                  <a:pt x="12045197" y="3390811"/>
                </a:lnTo>
                <a:cubicBezTo>
                  <a:pt x="12045197" y="3390811"/>
                  <a:pt x="12045197" y="3385550"/>
                  <a:pt x="12045197" y="3385550"/>
                </a:cubicBezTo>
                <a:lnTo>
                  <a:pt x="12049626" y="3381907"/>
                </a:lnTo>
                <a:lnTo>
                  <a:pt x="12047412" y="3374622"/>
                </a:lnTo>
                <a:close/>
                <a:moveTo>
                  <a:pt x="12063653" y="3362886"/>
                </a:moveTo>
                <a:lnTo>
                  <a:pt x="12070297" y="3364909"/>
                </a:lnTo>
                <a:lnTo>
                  <a:pt x="12078418" y="3374622"/>
                </a:lnTo>
                <a:lnTo>
                  <a:pt x="12073988" y="3374622"/>
                </a:lnTo>
                <a:cubicBezTo>
                  <a:pt x="12073988" y="3374622"/>
                  <a:pt x="12066606" y="3367337"/>
                  <a:pt x="12066606" y="3367337"/>
                </a:cubicBezTo>
                <a:close/>
                <a:moveTo>
                  <a:pt x="12132310" y="3362076"/>
                </a:moveTo>
                <a:lnTo>
                  <a:pt x="12136739" y="3364100"/>
                </a:lnTo>
                <a:lnTo>
                  <a:pt x="12139692" y="3362886"/>
                </a:lnTo>
                <a:lnTo>
                  <a:pt x="12145598" y="3363290"/>
                </a:lnTo>
                <a:lnTo>
                  <a:pt x="12150766" y="3371789"/>
                </a:lnTo>
                <a:lnTo>
                  <a:pt x="12159625" y="3382312"/>
                </a:lnTo>
                <a:lnTo>
                  <a:pt x="12163316" y="3384740"/>
                </a:lnTo>
                <a:lnTo>
                  <a:pt x="12162578" y="3390001"/>
                </a:lnTo>
                <a:lnTo>
                  <a:pt x="12164054" y="3406190"/>
                </a:lnTo>
                <a:lnTo>
                  <a:pt x="12163316" y="3419546"/>
                </a:lnTo>
                <a:lnTo>
                  <a:pt x="12169222" y="3423997"/>
                </a:lnTo>
                <a:lnTo>
                  <a:pt x="12172175" y="3432092"/>
                </a:lnTo>
                <a:lnTo>
                  <a:pt x="12176604" y="3437758"/>
                </a:lnTo>
                <a:lnTo>
                  <a:pt x="12171437" y="3435734"/>
                </a:lnTo>
                <a:lnTo>
                  <a:pt x="12169222" y="3438162"/>
                </a:lnTo>
                <a:lnTo>
                  <a:pt x="12166269" y="3436544"/>
                </a:lnTo>
                <a:lnTo>
                  <a:pt x="12151504" y="3435734"/>
                </a:lnTo>
                <a:lnTo>
                  <a:pt x="12148551" y="3429663"/>
                </a:lnTo>
                <a:lnTo>
                  <a:pt x="12140430" y="3424807"/>
                </a:lnTo>
                <a:lnTo>
                  <a:pt x="12136739" y="3422379"/>
                </a:lnTo>
                <a:lnTo>
                  <a:pt x="12135263" y="3419950"/>
                </a:lnTo>
                <a:lnTo>
                  <a:pt x="12130095" y="3421569"/>
                </a:lnTo>
                <a:lnTo>
                  <a:pt x="12131571" y="3419546"/>
                </a:lnTo>
                <a:lnTo>
                  <a:pt x="12136739" y="3413880"/>
                </a:lnTo>
                <a:lnTo>
                  <a:pt x="12138216" y="3409832"/>
                </a:lnTo>
                <a:lnTo>
                  <a:pt x="12133048" y="3406595"/>
                </a:lnTo>
                <a:lnTo>
                  <a:pt x="12121974" y="3394453"/>
                </a:lnTo>
                <a:lnTo>
                  <a:pt x="12108686" y="3385145"/>
                </a:lnTo>
                <a:lnTo>
                  <a:pt x="12101303" y="3370575"/>
                </a:lnTo>
                <a:lnTo>
                  <a:pt x="12101303" y="3364504"/>
                </a:lnTo>
                <a:lnTo>
                  <a:pt x="12105733" y="3366123"/>
                </a:lnTo>
                <a:cubicBezTo>
                  <a:pt x="12105733" y="3366123"/>
                  <a:pt x="12113115" y="3366123"/>
                  <a:pt x="12113115" y="3366123"/>
                </a:cubicBezTo>
                <a:lnTo>
                  <a:pt x="12123451" y="3366528"/>
                </a:lnTo>
                <a:lnTo>
                  <a:pt x="12127142" y="3362886"/>
                </a:lnTo>
                <a:close/>
                <a:moveTo>
                  <a:pt x="11994258" y="3357624"/>
                </a:moveTo>
                <a:lnTo>
                  <a:pt x="11992043" y="3368147"/>
                </a:lnTo>
                <a:lnTo>
                  <a:pt x="11995735" y="3376241"/>
                </a:lnTo>
                <a:lnTo>
                  <a:pt x="11991305" y="3387573"/>
                </a:lnTo>
                <a:lnTo>
                  <a:pt x="11985399" y="3389597"/>
                </a:lnTo>
                <a:lnTo>
                  <a:pt x="11980231" y="3377455"/>
                </a:lnTo>
                <a:lnTo>
                  <a:pt x="11986137" y="3369766"/>
                </a:lnTo>
                <a:lnTo>
                  <a:pt x="11990567" y="3360862"/>
                </a:lnTo>
                <a:cubicBezTo>
                  <a:pt x="11990567" y="3360862"/>
                  <a:pt x="11994258" y="3357624"/>
                  <a:pt x="11994258" y="3357624"/>
                </a:cubicBezTo>
                <a:close/>
                <a:moveTo>
                  <a:pt x="12034861" y="3336174"/>
                </a:moveTo>
                <a:cubicBezTo>
                  <a:pt x="12034861" y="3336174"/>
                  <a:pt x="12044459" y="3345483"/>
                  <a:pt x="12044459" y="3345483"/>
                </a:cubicBezTo>
                <a:lnTo>
                  <a:pt x="12045935" y="3350744"/>
                </a:lnTo>
                <a:lnTo>
                  <a:pt x="12043720" y="3355196"/>
                </a:lnTo>
                <a:lnTo>
                  <a:pt x="12030432" y="3342245"/>
                </a:lnTo>
                <a:lnTo>
                  <a:pt x="12031170" y="3336984"/>
                </a:lnTo>
                <a:close/>
                <a:moveTo>
                  <a:pt x="10534012" y="3320795"/>
                </a:moveTo>
                <a:lnTo>
                  <a:pt x="10536226" y="3326056"/>
                </a:lnTo>
                <a:lnTo>
                  <a:pt x="10532535" y="3333746"/>
                </a:lnTo>
                <a:lnTo>
                  <a:pt x="10536226" y="3336984"/>
                </a:lnTo>
                <a:lnTo>
                  <a:pt x="10535488" y="3346697"/>
                </a:lnTo>
                <a:lnTo>
                  <a:pt x="10528106" y="3356815"/>
                </a:lnTo>
                <a:lnTo>
                  <a:pt x="10534750" y="3360862"/>
                </a:lnTo>
                <a:lnTo>
                  <a:pt x="10534750" y="3373813"/>
                </a:lnTo>
                <a:lnTo>
                  <a:pt x="10523676" y="3381502"/>
                </a:lnTo>
                <a:cubicBezTo>
                  <a:pt x="10523676" y="3381502"/>
                  <a:pt x="10519247" y="3377860"/>
                  <a:pt x="10519247" y="3377860"/>
                </a:cubicBezTo>
                <a:lnTo>
                  <a:pt x="10524415" y="3358029"/>
                </a:lnTo>
                <a:lnTo>
                  <a:pt x="10522938" y="3351554"/>
                </a:lnTo>
                <a:lnTo>
                  <a:pt x="10525891" y="3346292"/>
                </a:lnTo>
                <a:lnTo>
                  <a:pt x="10523676" y="3330913"/>
                </a:lnTo>
                <a:close/>
                <a:moveTo>
                  <a:pt x="11902716" y="3316343"/>
                </a:moveTo>
                <a:lnTo>
                  <a:pt x="11914528" y="3319986"/>
                </a:lnTo>
                <a:lnTo>
                  <a:pt x="11926340" y="3317557"/>
                </a:lnTo>
                <a:lnTo>
                  <a:pt x="11947010" y="3334555"/>
                </a:lnTo>
                <a:lnTo>
                  <a:pt x="11957346" y="3338198"/>
                </a:lnTo>
                <a:cubicBezTo>
                  <a:pt x="11957346" y="3338198"/>
                  <a:pt x="11957346" y="3346292"/>
                  <a:pt x="11957346" y="3346292"/>
                </a:cubicBezTo>
                <a:lnTo>
                  <a:pt x="11953655" y="3352768"/>
                </a:lnTo>
                <a:lnTo>
                  <a:pt x="11958822" y="3359648"/>
                </a:lnTo>
                <a:lnTo>
                  <a:pt x="11958822" y="3367337"/>
                </a:lnTo>
                <a:lnTo>
                  <a:pt x="11953655" y="3370575"/>
                </a:lnTo>
                <a:lnTo>
                  <a:pt x="11953655" y="3377860"/>
                </a:lnTo>
                <a:lnTo>
                  <a:pt x="11944796" y="3384740"/>
                </a:lnTo>
                <a:lnTo>
                  <a:pt x="11936675" y="3383526"/>
                </a:lnTo>
                <a:lnTo>
                  <a:pt x="11927078" y="3372599"/>
                </a:lnTo>
                <a:lnTo>
                  <a:pt x="11927078" y="3364100"/>
                </a:lnTo>
                <a:lnTo>
                  <a:pt x="11918957" y="3360053"/>
                </a:lnTo>
                <a:lnTo>
                  <a:pt x="11918957" y="3345887"/>
                </a:lnTo>
                <a:lnTo>
                  <a:pt x="11912313" y="3337793"/>
                </a:lnTo>
                <a:lnTo>
                  <a:pt x="11905669" y="3335365"/>
                </a:lnTo>
                <a:lnTo>
                  <a:pt x="11902716" y="3324438"/>
                </a:lnTo>
                <a:lnTo>
                  <a:pt x="11896072" y="3324842"/>
                </a:lnTo>
                <a:lnTo>
                  <a:pt x="11893857" y="3320390"/>
                </a:lnTo>
                <a:close/>
                <a:moveTo>
                  <a:pt x="11974325" y="3312701"/>
                </a:moveTo>
                <a:cubicBezTo>
                  <a:pt x="11974325" y="3312701"/>
                  <a:pt x="11983923" y="3315939"/>
                  <a:pt x="11983923" y="3315939"/>
                </a:cubicBezTo>
                <a:lnTo>
                  <a:pt x="11989090" y="3323628"/>
                </a:lnTo>
                <a:lnTo>
                  <a:pt x="11984661" y="3328080"/>
                </a:lnTo>
                <a:lnTo>
                  <a:pt x="11982446" y="3333341"/>
                </a:lnTo>
                <a:lnTo>
                  <a:pt x="11970634" y="3326056"/>
                </a:lnTo>
                <a:lnTo>
                  <a:pt x="11969158" y="3319176"/>
                </a:lnTo>
                <a:close/>
                <a:moveTo>
                  <a:pt x="11876877" y="3300559"/>
                </a:moveTo>
                <a:lnTo>
                  <a:pt x="11883521" y="3300559"/>
                </a:lnTo>
                <a:lnTo>
                  <a:pt x="11893119" y="3309463"/>
                </a:lnTo>
                <a:cubicBezTo>
                  <a:pt x="11893119" y="3309463"/>
                  <a:pt x="11890166" y="3311891"/>
                  <a:pt x="11890166" y="3311891"/>
                </a:cubicBezTo>
                <a:lnTo>
                  <a:pt x="11878354" y="3307035"/>
                </a:lnTo>
                <a:close/>
                <a:moveTo>
                  <a:pt x="12091706" y="3288418"/>
                </a:moveTo>
                <a:lnTo>
                  <a:pt x="12099089" y="3295298"/>
                </a:lnTo>
                <a:lnTo>
                  <a:pt x="12103518" y="3304607"/>
                </a:lnTo>
                <a:lnTo>
                  <a:pt x="12099827" y="3314320"/>
                </a:lnTo>
                <a:lnTo>
                  <a:pt x="12086539" y="3316748"/>
                </a:lnTo>
                <a:cubicBezTo>
                  <a:pt x="12086539" y="3316748"/>
                  <a:pt x="12082109" y="3311891"/>
                  <a:pt x="12082109" y="3311891"/>
                </a:cubicBezTo>
                <a:lnTo>
                  <a:pt x="12085800" y="3309463"/>
                </a:lnTo>
                <a:lnTo>
                  <a:pt x="12088753" y="3302178"/>
                </a:lnTo>
                <a:lnTo>
                  <a:pt x="12086539" y="3292060"/>
                </a:lnTo>
                <a:close/>
                <a:moveTo>
                  <a:pt x="11973587" y="3277086"/>
                </a:moveTo>
                <a:lnTo>
                  <a:pt x="11980970" y="3281538"/>
                </a:lnTo>
                <a:lnTo>
                  <a:pt x="11982446" y="3288418"/>
                </a:lnTo>
                <a:lnTo>
                  <a:pt x="11975064" y="3284776"/>
                </a:lnTo>
                <a:cubicBezTo>
                  <a:pt x="11975064" y="3284776"/>
                  <a:pt x="11973587" y="3277086"/>
                  <a:pt x="11973587" y="3277086"/>
                </a:cubicBezTo>
                <a:close/>
                <a:moveTo>
                  <a:pt x="11977278" y="3236210"/>
                </a:moveTo>
                <a:cubicBezTo>
                  <a:pt x="11977278" y="3236210"/>
                  <a:pt x="11983184" y="3240257"/>
                  <a:pt x="11983184" y="3240257"/>
                </a:cubicBezTo>
                <a:lnTo>
                  <a:pt x="11978755" y="3245114"/>
                </a:lnTo>
                <a:lnTo>
                  <a:pt x="11977278" y="3258874"/>
                </a:lnTo>
                <a:lnTo>
                  <a:pt x="11970634" y="3264945"/>
                </a:lnTo>
                <a:lnTo>
                  <a:pt x="11968419" y="3258469"/>
                </a:lnTo>
                <a:lnTo>
                  <a:pt x="11969896" y="3254422"/>
                </a:lnTo>
                <a:lnTo>
                  <a:pt x="11965467" y="3242281"/>
                </a:lnTo>
                <a:close/>
                <a:moveTo>
                  <a:pt x="2537355" y="3103463"/>
                </a:moveTo>
                <a:cubicBezTo>
                  <a:pt x="2537355" y="3103463"/>
                  <a:pt x="2542522" y="3108725"/>
                  <a:pt x="2542522" y="3108725"/>
                </a:cubicBezTo>
                <a:lnTo>
                  <a:pt x="2550643" y="3109939"/>
                </a:lnTo>
                <a:lnTo>
                  <a:pt x="2544737" y="3113986"/>
                </a:lnTo>
                <a:lnTo>
                  <a:pt x="2538093" y="3111558"/>
                </a:lnTo>
                <a:lnTo>
                  <a:pt x="2533664" y="3105082"/>
                </a:lnTo>
                <a:close/>
                <a:moveTo>
                  <a:pt x="2614870" y="3090917"/>
                </a:moveTo>
                <a:lnTo>
                  <a:pt x="2651044" y="3093750"/>
                </a:lnTo>
                <a:lnTo>
                  <a:pt x="2671715" y="3091322"/>
                </a:lnTo>
                <a:lnTo>
                  <a:pt x="2677621" y="3093750"/>
                </a:lnTo>
                <a:lnTo>
                  <a:pt x="2680574" y="3099821"/>
                </a:lnTo>
                <a:lnTo>
                  <a:pt x="2689433" y="3102249"/>
                </a:lnTo>
                <a:lnTo>
                  <a:pt x="2676883" y="3115200"/>
                </a:lnTo>
                <a:lnTo>
                  <a:pt x="2659903" y="3122080"/>
                </a:lnTo>
                <a:lnTo>
                  <a:pt x="2653997" y="3119247"/>
                </a:lnTo>
                <a:lnTo>
                  <a:pt x="2636279" y="3123295"/>
                </a:lnTo>
                <a:lnTo>
                  <a:pt x="2630374" y="3121271"/>
                </a:lnTo>
                <a:lnTo>
                  <a:pt x="2606011" y="3120057"/>
                </a:lnTo>
                <a:cubicBezTo>
                  <a:pt x="2606011" y="3120057"/>
                  <a:pt x="2602320" y="3112367"/>
                  <a:pt x="2602320" y="3112367"/>
                </a:cubicBezTo>
                <a:lnTo>
                  <a:pt x="2603797" y="3107915"/>
                </a:lnTo>
                <a:lnTo>
                  <a:pt x="2602320" y="3101440"/>
                </a:lnTo>
                <a:lnTo>
                  <a:pt x="2611179" y="3097797"/>
                </a:lnTo>
                <a:close/>
                <a:moveTo>
                  <a:pt x="2095147" y="3090108"/>
                </a:moveTo>
                <a:lnTo>
                  <a:pt x="2132797" y="3092131"/>
                </a:lnTo>
                <a:lnTo>
                  <a:pt x="2142394" y="3106296"/>
                </a:lnTo>
                <a:cubicBezTo>
                  <a:pt x="2142394" y="3106296"/>
                  <a:pt x="2154944" y="3108725"/>
                  <a:pt x="2154944" y="3108725"/>
                </a:cubicBezTo>
                <a:lnTo>
                  <a:pt x="2163065" y="3116414"/>
                </a:lnTo>
                <a:lnTo>
                  <a:pt x="2162327" y="3120866"/>
                </a:lnTo>
                <a:lnTo>
                  <a:pt x="2145347" y="3120866"/>
                </a:lnTo>
                <a:lnTo>
                  <a:pt x="2138703" y="3117628"/>
                </a:lnTo>
                <a:lnTo>
                  <a:pt x="2135012" y="3124913"/>
                </a:lnTo>
                <a:lnTo>
                  <a:pt x="2129844" y="3126532"/>
                </a:lnTo>
                <a:lnTo>
                  <a:pt x="2126153" y="3122080"/>
                </a:lnTo>
                <a:lnTo>
                  <a:pt x="2117294" y="3122080"/>
                </a:lnTo>
                <a:lnTo>
                  <a:pt x="2117294" y="3131794"/>
                </a:lnTo>
                <a:lnTo>
                  <a:pt x="2104744" y="3131389"/>
                </a:lnTo>
                <a:lnTo>
                  <a:pt x="2097361" y="3125723"/>
                </a:lnTo>
                <a:lnTo>
                  <a:pt x="2085549" y="3126128"/>
                </a:lnTo>
                <a:lnTo>
                  <a:pt x="2078905" y="3121271"/>
                </a:lnTo>
                <a:lnTo>
                  <a:pt x="2072999" y="3109129"/>
                </a:lnTo>
                <a:lnTo>
                  <a:pt x="2067093" y="3106701"/>
                </a:lnTo>
                <a:lnTo>
                  <a:pt x="2060449" y="3108725"/>
                </a:lnTo>
                <a:lnTo>
                  <a:pt x="2051590" y="3101845"/>
                </a:lnTo>
                <a:lnTo>
                  <a:pt x="2056758" y="3094155"/>
                </a:lnTo>
                <a:lnTo>
                  <a:pt x="2065617" y="3092536"/>
                </a:lnTo>
                <a:lnTo>
                  <a:pt x="2076690" y="3093750"/>
                </a:lnTo>
                <a:close/>
                <a:moveTo>
                  <a:pt x="2318096" y="3065016"/>
                </a:moveTo>
                <a:lnTo>
                  <a:pt x="2327694" y="3071896"/>
                </a:lnTo>
                <a:lnTo>
                  <a:pt x="2329908" y="3078776"/>
                </a:lnTo>
                <a:cubicBezTo>
                  <a:pt x="2329908" y="3078776"/>
                  <a:pt x="2315882" y="3073919"/>
                  <a:pt x="2315882" y="3073919"/>
                </a:cubicBezTo>
                <a:lnTo>
                  <a:pt x="2309237" y="3069063"/>
                </a:lnTo>
                <a:close/>
                <a:moveTo>
                  <a:pt x="11902716" y="3063397"/>
                </a:moveTo>
                <a:lnTo>
                  <a:pt x="11921910" y="3066634"/>
                </a:lnTo>
                <a:lnTo>
                  <a:pt x="11930031" y="3075133"/>
                </a:lnTo>
                <a:lnTo>
                  <a:pt x="11937413" y="3079585"/>
                </a:lnTo>
                <a:cubicBezTo>
                  <a:pt x="11937413" y="3079585"/>
                  <a:pt x="11939628" y="3074729"/>
                  <a:pt x="11939628" y="3074729"/>
                </a:cubicBezTo>
                <a:lnTo>
                  <a:pt x="11953655" y="3074729"/>
                </a:lnTo>
                <a:lnTo>
                  <a:pt x="11961037" y="3069467"/>
                </a:lnTo>
                <a:lnTo>
                  <a:pt x="11961775" y="3065016"/>
                </a:lnTo>
                <a:lnTo>
                  <a:pt x="11966205" y="3063397"/>
                </a:lnTo>
                <a:lnTo>
                  <a:pt x="11972849" y="3071491"/>
                </a:lnTo>
                <a:lnTo>
                  <a:pt x="11972111" y="3077966"/>
                </a:lnTo>
                <a:lnTo>
                  <a:pt x="11966205" y="3084442"/>
                </a:lnTo>
                <a:lnTo>
                  <a:pt x="11963990" y="3102249"/>
                </a:lnTo>
                <a:lnTo>
                  <a:pt x="11972849" y="3116414"/>
                </a:lnTo>
                <a:lnTo>
                  <a:pt x="11978755" y="3118438"/>
                </a:lnTo>
                <a:lnTo>
                  <a:pt x="11981708" y="3130175"/>
                </a:lnTo>
                <a:lnTo>
                  <a:pt x="11986876" y="3135841"/>
                </a:lnTo>
                <a:lnTo>
                  <a:pt x="11982446" y="3157291"/>
                </a:lnTo>
                <a:lnTo>
                  <a:pt x="11976540" y="3170646"/>
                </a:lnTo>
                <a:lnTo>
                  <a:pt x="11978755" y="3181573"/>
                </a:lnTo>
                <a:lnTo>
                  <a:pt x="11970634" y="3193715"/>
                </a:lnTo>
                <a:lnTo>
                  <a:pt x="11969896" y="3189263"/>
                </a:lnTo>
                <a:lnTo>
                  <a:pt x="11973587" y="3182383"/>
                </a:lnTo>
                <a:lnTo>
                  <a:pt x="11966943" y="3185621"/>
                </a:lnTo>
                <a:lnTo>
                  <a:pt x="11951440" y="3199381"/>
                </a:lnTo>
                <a:lnTo>
                  <a:pt x="11948487" y="3207475"/>
                </a:lnTo>
                <a:lnTo>
                  <a:pt x="11949225" y="3217998"/>
                </a:lnTo>
                <a:lnTo>
                  <a:pt x="11944057" y="3224878"/>
                </a:lnTo>
                <a:lnTo>
                  <a:pt x="11942581" y="3236210"/>
                </a:lnTo>
                <a:lnTo>
                  <a:pt x="11947749" y="3239852"/>
                </a:lnTo>
                <a:lnTo>
                  <a:pt x="11952916" y="3251994"/>
                </a:lnTo>
                <a:lnTo>
                  <a:pt x="11959561" y="3258469"/>
                </a:lnTo>
                <a:lnTo>
                  <a:pt x="11955131" y="3263730"/>
                </a:lnTo>
                <a:lnTo>
                  <a:pt x="11955131" y="3273848"/>
                </a:lnTo>
                <a:lnTo>
                  <a:pt x="11963252" y="3279514"/>
                </a:lnTo>
                <a:lnTo>
                  <a:pt x="11967681" y="3288418"/>
                </a:lnTo>
                <a:lnTo>
                  <a:pt x="11979493" y="3292060"/>
                </a:lnTo>
                <a:lnTo>
                  <a:pt x="11986876" y="3289632"/>
                </a:lnTo>
                <a:lnTo>
                  <a:pt x="11989090" y="3282347"/>
                </a:lnTo>
                <a:lnTo>
                  <a:pt x="12002379" y="3272634"/>
                </a:lnTo>
                <a:lnTo>
                  <a:pt x="12011976" y="3272229"/>
                </a:lnTo>
                <a:lnTo>
                  <a:pt x="12026741" y="3281133"/>
                </a:lnTo>
                <a:lnTo>
                  <a:pt x="12032647" y="3291656"/>
                </a:lnTo>
                <a:lnTo>
                  <a:pt x="12031908" y="3301369"/>
                </a:lnTo>
                <a:lnTo>
                  <a:pt x="12036338" y="3306225"/>
                </a:lnTo>
                <a:lnTo>
                  <a:pt x="12042982" y="3302178"/>
                </a:lnTo>
                <a:lnTo>
                  <a:pt x="12042244" y="3292870"/>
                </a:lnTo>
                <a:lnTo>
                  <a:pt x="12046673" y="3289632"/>
                </a:lnTo>
                <a:lnTo>
                  <a:pt x="12052579" y="3298536"/>
                </a:lnTo>
                <a:lnTo>
                  <a:pt x="12064391" y="3298941"/>
                </a:lnTo>
                <a:lnTo>
                  <a:pt x="12073988" y="3305011"/>
                </a:lnTo>
                <a:lnTo>
                  <a:pt x="12076203" y="3308249"/>
                </a:lnTo>
                <a:lnTo>
                  <a:pt x="12068821" y="3309058"/>
                </a:lnTo>
                <a:lnTo>
                  <a:pt x="12063653" y="3306630"/>
                </a:lnTo>
                <a:lnTo>
                  <a:pt x="12059223" y="3309463"/>
                </a:lnTo>
                <a:lnTo>
                  <a:pt x="12060700" y="3317557"/>
                </a:lnTo>
                <a:lnTo>
                  <a:pt x="12067344" y="3333341"/>
                </a:lnTo>
                <a:lnTo>
                  <a:pt x="12067344" y="3339817"/>
                </a:lnTo>
                <a:lnTo>
                  <a:pt x="12077680" y="3339817"/>
                </a:lnTo>
                <a:lnTo>
                  <a:pt x="12084324" y="3343054"/>
                </a:lnTo>
                <a:lnTo>
                  <a:pt x="12093183" y="3342650"/>
                </a:lnTo>
                <a:lnTo>
                  <a:pt x="12096874" y="3347506"/>
                </a:lnTo>
                <a:lnTo>
                  <a:pt x="12092444" y="3351554"/>
                </a:lnTo>
                <a:lnTo>
                  <a:pt x="12093183" y="3357220"/>
                </a:lnTo>
                <a:lnTo>
                  <a:pt x="12090230" y="3370575"/>
                </a:lnTo>
                <a:lnTo>
                  <a:pt x="12081371" y="3367742"/>
                </a:lnTo>
                <a:lnTo>
                  <a:pt x="12073250" y="3358838"/>
                </a:lnTo>
                <a:lnTo>
                  <a:pt x="12081371" y="3354387"/>
                </a:lnTo>
                <a:lnTo>
                  <a:pt x="12081371" y="3349530"/>
                </a:lnTo>
                <a:lnTo>
                  <a:pt x="12073250" y="3347911"/>
                </a:lnTo>
                <a:lnTo>
                  <a:pt x="12073988" y="3351149"/>
                </a:lnTo>
                <a:lnTo>
                  <a:pt x="12065129" y="3353577"/>
                </a:lnTo>
                <a:lnTo>
                  <a:pt x="12054056" y="3341840"/>
                </a:lnTo>
                <a:lnTo>
                  <a:pt x="12046673" y="3339412"/>
                </a:lnTo>
                <a:lnTo>
                  <a:pt x="12046673" y="3329294"/>
                </a:lnTo>
                <a:lnTo>
                  <a:pt x="12042982" y="3320795"/>
                </a:lnTo>
                <a:lnTo>
                  <a:pt x="12028217" y="3315939"/>
                </a:lnTo>
                <a:lnTo>
                  <a:pt x="12021573" y="3305416"/>
                </a:lnTo>
                <a:lnTo>
                  <a:pt x="12015667" y="3302178"/>
                </a:lnTo>
                <a:lnTo>
                  <a:pt x="12009761" y="3296917"/>
                </a:lnTo>
                <a:lnTo>
                  <a:pt x="12004593" y="3296108"/>
                </a:lnTo>
                <a:lnTo>
                  <a:pt x="12003117" y="3300559"/>
                </a:lnTo>
                <a:lnTo>
                  <a:pt x="12013452" y="3317557"/>
                </a:lnTo>
                <a:lnTo>
                  <a:pt x="12016405" y="3332937"/>
                </a:lnTo>
                <a:lnTo>
                  <a:pt x="12012714" y="3333341"/>
                </a:lnTo>
                <a:lnTo>
                  <a:pt x="12003117" y="3318367"/>
                </a:lnTo>
                <a:lnTo>
                  <a:pt x="11991305" y="3311082"/>
                </a:lnTo>
                <a:lnTo>
                  <a:pt x="11987614" y="3303797"/>
                </a:lnTo>
                <a:lnTo>
                  <a:pt x="11966943" y="3296512"/>
                </a:lnTo>
                <a:lnTo>
                  <a:pt x="11955869" y="3297322"/>
                </a:lnTo>
                <a:lnTo>
                  <a:pt x="11951440" y="3303392"/>
                </a:lnTo>
                <a:lnTo>
                  <a:pt x="11953655" y="3309463"/>
                </a:lnTo>
                <a:lnTo>
                  <a:pt x="11944057" y="3314724"/>
                </a:lnTo>
                <a:lnTo>
                  <a:pt x="11932984" y="3304202"/>
                </a:lnTo>
                <a:lnTo>
                  <a:pt x="11926340" y="3309868"/>
                </a:lnTo>
                <a:lnTo>
                  <a:pt x="11918219" y="3311487"/>
                </a:lnTo>
                <a:lnTo>
                  <a:pt x="11922648" y="3303797"/>
                </a:lnTo>
                <a:lnTo>
                  <a:pt x="11918957" y="3296108"/>
                </a:lnTo>
                <a:lnTo>
                  <a:pt x="11913051" y="3298131"/>
                </a:lnTo>
                <a:lnTo>
                  <a:pt x="11910098" y="3307440"/>
                </a:lnTo>
                <a:lnTo>
                  <a:pt x="11903454" y="3296917"/>
                </a:lnTo>
                <a:lnTo>
                  <a:pt x="11904931" y="3285990"/>
                </a:lnTo>
                <a:lnTo>
                  <a:pt x="11903454" y="3280728"/>
                </a:lnTo>
                <a:lnTo>
                  <a:pt x="11909360" y="3274658"/>
                </a:lnTo>
                <a:lnTo>
                  <a:pt x="11919695" y="3262112"/>
                </a:lnTo>
                <a:lnTo>
                  <a:pt x="11911575" y="3256041"/>
                </a:lnTo>
                <a:lnTo>
                  <a:pt x="11900501" y="3254827"/>
                </a:lnTo>
                <a:lnTo>
                  <a:pt x="11900501" y="3260493"/>
                </a:lnTo>
                <a:lnTo>
                  <a:pt x="11905669" y="3265754"/>
                </a:lnTo>
                <a:lnTo>
                  <a:pt x="11899763" y="3273039"/>
                </a:lnTo>
                <a:lnTo>
                  <a:pt x="11893119" y="3272634"/>
                </a:lnTo>
                <a:lnTo>
                  <a:pt x="11883521" y="3260897"/>
                </a:lnTo>
                <a:lnTo>
                  <a:pt x="11883521" y="3251589"/>
                </a:lnTo>
                <a:lnTo>
                  <a:pt x="11879092" y="3250375"/>
                </a:lnTo>
                <a:lnTo>
                  <a:pt x="11875401" y="3252803"/>
                </a:lnTo>
                <a:lnTo>
                  <a:pt x="11871710" y="3249970"/>
                </a:lnTo>
                <a:lnTo>
                  <a:pt x="11870971" y="3233377"/>
                </a:lnTo>
                <a:lnTo>
                  <a:pt x="11863589" y="3220831"/>
                </a:lnTo>
                <a:lnTo>
                  <a:pt x="11859898" y="3207475"/>
                </a:lnTo>
                <a:lnTo>
                  <a:pt x="11863589" y="3201404"/>
                </a:lnTo>
                <a:lnTo>
                  <a:pt x="11862112" y="3197762"/>
                </a:lnTo>
                <a:lnTo>
                  <a:pt x="11856206" y="3197762"/>
                </a:lnTo>
                <a:lnTo>
                  <a:pt x="11853253" y="3187644"/>
                </a:lnTo>
                <a:lnTo>
                  <a:pt x="11854730" y="3176312"/>
                </a:lnTo>
                <a:lnTo>
                  <a:pt x="11862112" y="3184002"/>
                </a:lnTo>
                <a:lnTo>
                  <a:pt x="11870233" y="3185621"/>
                </a:lnTo>
                <a:lnTo>
                  <a:pt x="11877616" y="3181573"/>
                </a:lnTo>
                <a:lnTo>
                  <a:pt x="11877616" y="3175907"/>
                </a:lnTo>
                <a:lnTo>
                  <a:pt x="11869495" y="3160528"/>
                </a:lnTo>
                <a:lnTo>
                  <a:pt x="11874663" y="3149601"/>
                </a:lnTo>
                <a:lnTo>
                  <a:pt x="11879830" y="3126937"/>
                </a:lnTo>
                <a:lnTo>
                  <a:pt x="11879830" y="3107915"/>
                </a:lnTo>
                <a:lnTo>
                  <a:pt x="11876877" y="3096583"/>
                </a:lnTo>
                <a:lnTo>
                  <a:pt x="11887213" y="3077966"/>
                </a:lnTo>
                <a:lnTo>
                  <a:pt x="11888689" y="3067849"/>
                </a:lnTo>
                <a:close/>
                <a:moveTo>
                  <a:pt x="11915266" y="3049636"/>
                </a:moveTo>
                <a:lnTo>
                  <a:pt x="11927078" y="3049636"/>
                </a:lnTo>
                <a:lnTo>
                  <a:pt x="11919695" y="3053684"/>
                </a:lnTo>
                <a:cubicBezTo>
                  <a:pt x="11919695" y="3053684"/>
                  <a:pt x="11915266" y="3049636"/>
                  <a:pt x="11915266" y="3049636"/>
                </a:cubicBezTo>
                <a:close/>
                <a:moveTo>
                  <a:pt x="11951440" y="3039923"/>
                </a:moveTo>
                <a:cubicBezTo>
                  <a:pt x="11950702" y="3039923"/>
                  <a:pt x="11954393" y="3044780"/>
                  <a:pt x="11954393" y="3044780"/>
                </a:cubicBezTo>
                <a:lnTo>
                  <a:pt x="11950702" y="3051255"/>
                </a:lnTo>
                <a:lnTo>
                  <a:pt x="11944796" y="3047208"/>
                </a:lnTo>
                <a:close/>
                <a:moveTo>
                  <a:pt x="11908622" y="3029805"/>
                </a:moveTo>
                <a:lnTo>
                  <a:pt x="11915266" y="3035876"/>
                </a:lnTo>
                <a:lnTo>
                  <a:pt x="11905669" y="3037495"/>
                </a:lnTo>
                <a:cubicBezTo>
                  <a:pt x="11905669" y="3037495"/>
                  <a:pt x="11908622" y="3029805"/>
                  <a:pt x="11908622" y="3029805"/>
                </a:cubicBezTo>
                <a:close/>
                <a:moveTo>
                  <a:pt x="2408162" y="3020902"/>
                </a:moveTo>
                <a:lnTo>
                  <a:pt x="2417021" y="3023330"/>
                </a:lnTo>
                <a:lnTo>
                  <a:pt x="2422189" y="3020902"/>
                </a:lnTo>
                <a:lnTo>
                  <a:pt x="2463530" y="3028996"/>
                </a:lnTo>
                <a:lnTo>
                  <a:pt x="2470175" y="3033448"/>
                </a:lnTo>
                <a:lnTo>
                  <a:pt x="2474604" y="3031829"/>
                </a:lnTo>
                <a:lnTo>
                  <a:pt x="2483463" y="3031829"/>
                </a:lnTo>
                <a:lnTo>
                  <a:pt x="2491584" y="3045994"/>
                </a:lnTo>
                <a:lnTo>
                  <a:pt x="2507087" y="3048827"/>
                </a:lnTo>
                <a:lnTo>
                  <a:pt x="2512993" y="3048018"/>
                </a:lnTo>
                <a:lnTo>
                  <a:pt x="2519637" y="3052469"/>
                </a:lnTo>
                <a:lnTo>
                  <a:pt x="2510778" y="3055707"/>
                </a:lnTo>
                <a:lnTo>
                  <a:pt x="2489369" y="3053684"/>
                </a:lnTo>
                <a:lnTo>
                  <a:pt x="2475342" y="3050041"/>
                </a:lnTo>
                <a:lnTo>
                  <a:pt x="2468698" y="3052065"/>
                </a:lnTo>
                <a:lnTo>
                  <a:pt x="2478295" y="3052065"/>
                </a:lnTo>
                <a:lnTo>
                  <a:pt x="2492322" y="3059754"/>
                </a:lnTo>
                <a:lnTo>
                  <a:pt x="2505610" y="3065825"/>
                </a:lnTo>
                <a:lnTo>
                  <a:pt x="2513731" y="3065420"/>
                </a:lnTo>
                <a:lnTo>
                  <a:pt x="2526281" y="3069063"/>
                </a:lnTo>
                <a:lnTo>
                  <a:pt x="2533664" y="3069063"/>
                </a:lnTo>
                <a:lnTo>
                  <a:pt x="2553596" y="3079585"/>
                </a:lnTo>
                <a:lnTo>
                  <a:pt x="2558026" y="3086465"/>
                </a:lnTo>
                <a:cubicBezTo>
                  <a:pt x="2558026" y="3086465"/>
                  <a:pt x="2553596" y="3093750"/>
                  <a:pt x="2553596" y="3093750"/>
                </a:cubicBezTo>
                <a:lnTo>
                  <a:pt x="2546952" y="3093750"/>
                </a:lnTo>
                <a:lnTo>
                  <a:pt x="2543999" y="3101035"/>
                </a:lnTo>
                <a:lnTo>
                  <a:pt x="2529972" y="3097797"/>
                </a:lnTo>
                <a:lnTo>
                  <a:pt x="2518899" y="3096988"/>
                </a:lnTo>
                <a:lnTo>
                  <a:pt x="2511516" y="3091727"/>
                </a:lnTo>
                <a:lnTo>
                  <a:pt x="2501919" y="3094964"/>
                </a:lnTo>
                <a:lnTo>
                  <a:pt x="2486416" y="3092941"/>
                </a:lnTo>
                <a:lnTo>
                  <a:pt x="2472389" y="3095369"/>
                </a:lnTo>
                <a:lnTo>
                  <a:pt x="2459101" y="3106701"/>
                </a:lnTo>
                <a:lnTo>
                  <a:pt x="2445813" y="3109939"/>
                </a:lnTo>
                <a:lnTo>
                  <a:pt x="2439907" y="3106701"/>
                </a:lnTo>
                <a:lnTo>
                  <a:pt x="2439168" y="3097797"/>
                </a:lnTo>
                <a:lnTo>
                  <a:pt x="2431786" y="3093750"/>
                </a:lnTo>
                <a:lnTo>
                  <a:pt x="2425880" y="3105082"/>
                </a:lnTo>
                <a:lnTo>
                  <a:pt x="2419236" y="3104273"/>
                </a:lnTo>
                <a:lnTo>
                  <a:pt x="2413330" y="3099416"/>
                </a:lnTo>
                <a:lnTo>
                  <a:pt x="2408900" y="3105892"/>
                </a:lnTo>
                <a:lnTo>
                  <a:pt x="2410377" y="3110344"/>
                </a:lnTo>
                <a:lnTo>
                  <a:pt x="2398565" y="3125318"/>
                </a:lnTo>
                <a:lnTo>
                  <a:pt x="2391921" y="3139078"/>
                </a:lnTo>
                <a:lnTo>
                  <a:pt x="2386015" y="3136245"/>
                </a:lnTo>
                <a:lnTo>
                  <a:pt x="2383062" y="3131389"/>
                </a:lnTo>
                <a:lnTo>
                  <a:pt x="2374203" y="3128151"/>
                </a:lnTo>
                <a:lnTo>
                  <a:pt x="2377156" y="3120462"/>
                </a:lnTo>
                <a:lnTo>
                  <a:pt x="2371988" y="3110344"/>
                </a:lnTo>
                <a:lnTo>
                  <a:pt x="2366820" y="3109939"/>
                </a:lnTo>
                <a:lnTo>
                  <a:pt x="2359438" y="3109129"/>
                </a:lnTo>
                <a:lnTo>
                  <a:pt x="2350579" y="3105487"/>
                </a:lnTo>
                <a:lnTo>
                  <a:pt x="2346150" y="3108725"/>
                </a:lnTo>
                <a:lnTo>
                  <a:pt x="2318835" y="3107915"/>
                </a:lnTo>
                <a:lnTo>
                  <a:pt x="2309237" y="3103059"/>
                </a:lnTo>
                <a:lnTo>
                  <a:pt x="2287090" y="3103059"/>
                </a:lnTo>
                <a:lnTo>
                  <a:pt x="2281922" y="3107106"/>
                </a:lnTo>
                <a:lnTo>
                  <a:pt x="2281184" y="3115200"/>
                </a:lnTo>
                <a:lnTo>
                  <a:pt x="2275278" y="3113581"/>
                </a:lnTo>
                <a:lnTo>
                  <a:pt x="2263466" y="3100630"/>
                </a:lnTo>
                <a:lnTo>
                  <a:pt x="2251654" y="3099416"/>
                </a:lnTo>
                <a:lnTo>
                  <a:pt x="2247963" y="3091727"/>
                </a:lnTo>
                <a:lnTo>
                  <a:pt x="2251654" y="3086061"/>
                </a:lnTo>
                <a:lnTo>
                  <a:pt x="2261990" y="3081204"/>
                </a:lnTo>
                <a:lnTo>
                  <a:pt x="2270849" y="3088489"/>
                </a:lnTo>
                <a:lnTo>
                  <a:pt x="2285614" y="3084847"/>
                </a:lnTo>
                <a:lnTo>
                  <a:pt x="2290043" y="3086465"/>
                </a:lnTo>
                <a:lnTo>
                  <a:pt x="2290781" y="3090917"/>
                </a:lnTo>
                <a:lnTo>
                  <a:pt x="2303331" y="3086465"/>
                </a:lnTo>
                <a:lnTo>
                  <a:pt x="2313667" y="3090513"/>
                </a:lnTo>
                <a:lnTo>
                  <a:pt x="2325479" y="3089298"/>
                </a:lnTo>
                <a:lnTo>
                  <a:pt x="2334338" y="3091727"/>
                </a:lnTo>
                <a:lnTo>
                  <a:pt x="2338029" y="3088894"/>
                </a:lnTo>
                <a:lnTo>
                  <a:pt x="2358700" y="3089703"/>
                </a:lnTo>
                <a:lnTo>
                  <a:pt x="2360915" y="3084037"/>
                </a:lnTo>
                <a:lnTo>
                  <a:pt x="2349841" y="3075133"/>
                </a:lnTo>
                <a:lnTo>
                  <a:pt x="2340982" y="3072705"/>
                </a:lnTo>
                <a:lnTo>
                  <a:pt x="2336552" y="3065016"/>
                </a:lnTo>
                <a:lnTo>
                  <a:pt x="2339505" y="3053279"/>
                </a:lnTo>
                <a:lnTo>
                  <a:pt x="2336552" y="3045994"/>
                </a:lnTo>
                <a:lnTo>
                  <a:pt x="2338767" y="3041137"/>
                </a:lnTo>
                <a:lnTo>
                  <a:pt x="2312190" y="3033043"/>
                </a:lnTo>
                <a:cubicBezTo>
                  <a:pt x="2312190" y="3033043"/>
                  <a:pt x="2302593" y="3027782"/>
                  <a:pt x="2302593" y="3027782"/>
                </a:cubicBezTo>
                <a:lnTo>
                  <a:pt x="2305546" y="3022925"/>
                </a:lnTo>
                <a:lnTo>
                  <a:pt x="2324002" y="3022925"/>
                </a:lnTo>
                <a:lnTo>
                  <a:pt x="2332861" y="3025354"/>
                </a:lnTo>
                <a:lnTo>
                  <a:pt x="2338767" y="3022116"/>
                </a:lnTo>
                <a:lnTo>
                  <a:pt x="2360176" y="3024544"/>
                </a:lnTo>
                <a:lnTo>
                  <a:pt x="2368297" y="3032234"/>
                </a:lnTo>
                <a:lnTo>
                  <a:pt x="2377156" y="3030615"/>
                </a:lnTo>
                <a:lnTo>
                  <a:pt x="2386015" y="3032638"/>
                </a:lnTo>
                <a:lnTo>
                  <a:pt x="2391183" y="3023735"/>
                </a:lnTo>
                <a:close/>
                <a:moveTo>
                  <a:pt x="11929293" y="3017259"/>
                </a:moveTo>
                <a:lnTo>
                  <a:pt x="11927816" y="3026972"/>
                </a:lnTo>
                <a:cubicBezTo>
                  <a:pt x="11927816" y="3026972"/>
                  <a:pt x="11921910" y="3022116"/>
                  <a:pt x="11921910" y="3022116"/>
                </a:cubicBezTo>
                <a:close/>
                <a:moveTo>
                  <a:pt x="2337291" y="3007546"/>
                </a:moveTo>
                <a:lnTo>
                  <a:pt x="2354270" y="3016855"/>
                </a:lnTo>
                <a:cubicBezTo>
                  <a:pt x="2354270" y="3016855"/>
                  <a:pt x="2335814" y="3017259"/>
                  <a:pt x="2335814" y="3017259"/>
                </a:cubicBezTo>
                <a:lnTo>
                  <a:pt x="2327694" y="3011998"/>
                </a:lnTo>
                <a:close/>
                <a:moveTo>
                  <a:pt x="11377086" y="2989334"/>
                </a:moveTo>
                <a:lnTo>
                  <a:pt x="11387422" y="2992976"/>
                </a:lnTo>
                <a:lnTo>
                  <a:pt x="11397757" y="2999047"/>
                </a:lnTo>
                <a:lnTo>
                  <a:pt x="11402186" y="3011189"/>
                </a:lnTo>
                <a:lnTo>
                  <a:pt x="11394804" y="3022521"/>
                </a:lnTo>
                <a:lnTo>
                  <a:pt x="11392589" y="3028996"/>
                </a:lnTo>
                <a:lnTo>
                  <a:pt x="11387422" y="3032638"/>
                </a:lnTo>
                <a:lnTo>
                  <a:pt x="11382254" y="3046803"/>
                </a:lnTo>
                <a:lnTo>
                  <a:pt x="11384469" y="3054898"/>
                </a:lnTo>
                <a:lnTo>
                  <a:pt x="11377086" y="3061778"/>
                </a:lnTo>
                <a:lnTo>
                  <a:pt x="11368227" y="3063397"/>
                </a:lnTo>
                <a:lnTo>
                  <a:pt x="11367489" y="3068658"/>
                </a:lnTo>
                <a:lnTo>
                  <a:pt x="11360845" y="3075943"/>
                </a:lnTo>
                <a:lnTo>
                  <a:pt x="11352724" y="3073919"/>
                </a:lnTo>
                <a:lnTo>
                  <a:pt x="11344603" y="3075538"/>
                </a:lnTo>
                <a:lnTo>
                  <a:pt x="11342389" y="3083632"/>
                </a:lnTo>
                <a:lnTo>
                  <a:pt x="11336483" y="3086465"/>
                </a:lnTo>
                <a:lnTo>
                  <a:pt x="11327624" y="3080799"/>
                </a:lnTo>
                <a:lnTo>
                  <a:pt x="11320241" y="3081204"/>
                </a:lnTo>
                <a:lnTo>
                  <a:pt x="11313597" y="3076348"/>
                </a:lnTo>
                <a:lnTo>
                  <a:pt x="11303262" y="3076348"/>
                </a:lnTo>
                <a:cubicBezTo>
                  <a:pt x="11303262" y="3076348"/>
                  <a:pt x="11293665" y="3069063"/>
                  <a:pt x="11293665" y="3069063"/>
                </a:cubicBezTo>
                <a:lnTo>
                  <a:pt x="11294403" y="3063801"/>
                </a:lnTo>
                <a:lnTo>
                  <a:pt x="11289235" y="3054898"/>
                </a:lnTo>
                <a:lnTo>
                  <a:pt x="11288497" y="3037495"/>
                </a:lnTo>
                <a:lnTo>
                  <a:pt x="11284067" y="3030210"/>
                </a:lnTo>
                <a:lnTo>
                  <a:pt x="11296618" y="3017664"/>
                </a:lnTo>
                <a:lnTo>
                  <a:pt x="11312121" y="3009570"/>
                </a:lnTo>
                <a:lnTo>
                  <a:pt x="11314335" y="3000666"/>
                </a:lnTo>
                <a:lnTo>
                  <a:pt x="11323194" y="2999452"/>
                </a:lnTo>
                <a:lnTo>
                  <a:pt x="11332792" y="2995000"/>
                </a:lnTo>
                <a:lnTo>
                  <a:pt x="11342389" y="2995000"/>
                </a:lnTo>
                <a:lnTo>
                  <a:pt x="11349033" y="2990548"/>
                </a:lnTo>
                <a:lnTo>
                  <a:pt x="11354201" y="2992167"/>
                </a:lnTo>
                <a:lnTo>
                  <a:pt x="11364536" y="2990143"/>
                </a:lnTo>
                <a:cubicBezTo>
                  <a:pt x="11363798" y="2990143"/>
                  <a:pt x="11369704" y="2993786"/>
                  <a:pt x="11369704" y="2993786"/>
                </a:cubicBezTo>
                <a:close/>
                <a:moveTo>
                  <a:pt x="11374871" y="2941982"/>
                </a:moveTo>
                <a:lnTo>
                  <a:pt x="11383730" y="2945220"/>
                </a:lnTo>
                <a:cubicBezTo>
                  <a:pt x="11383730" y="2945220"/>
                  <a:pt x="11383730" y="2949267"/>
                  <a:pt x="11383730" y="2949267"/>
                </a:cubicBezTo>
                <a:lnTo>
                  <a:pt x="11374133" y="2947648"/>
                </a:lnTo>
                <a:lnTo>
                  <a:pt x="11366751" y="2948053"/>
                </a:lnTo>
                <a:lnTo>
                  <a:pt x="11363060" y="2943601"/>
                </a:lnTo>
                <a:close/>
                <a:moveTo>
                  <a:pt x="1890653" y="2853755"/>
                </a:moveTo>
                <a:lnTo>
                  <a:pt x="1914277" y="2857397"/>
                </a:lnTo>
                <a:lnTo>
                  <a:pt x="1923136" y="2867110"/>
                </a:lnTo>
                <a:lnTo>
                  <a:pt x="1938639" y="2869943"/>
                </a:lnTo>
                <a:lnTo>
                  <a:pt x="1950451" y="2865896"/>
                </a:lnTo>
                <a:lnTo>
                  <a:pt x="1987363" y="2870753"/>
                </a:lnTo>
                <a:lnTo>
                  <a:pt x="1991793" y="2876014"/>
                </a:lnTo>
                <a:lnTo>
                  <a:pt x="2001390" y="2873990"/>
                </a:lnTo>
                <a:lnTo>
                  <a:pt x="2012463" y="2885727"/>
                </a:lnTo>
                <a:lnTo>
                  <a:pt x="2016155" y="2895440"/>
                </a:lnTo>
                <a:lnTo>
                  <a:pt x="2026490" y="2899892"/>
                </a:lnTo>
                <a:lnTo>
                  <a:pt x="2053805" y="2901106"/>
                </a:lnTo>
                <a:lnTo>
                  <a:pt x="2066355" y="2910415"/>
                </a:lnTo>
                <a:lnTo>
                  <a:pt x="2078167" y="2916081"/>
                </a:lnTo>
                <a:lnTo>
                  <a:pt x="2090717" y="2927008"/>
                </a:lnTo>
                <a:lnTo>
                  <a:pt x="2109173" y="2931055"/>
                </a:lnTo>
                <a:lnTo>
                  <a:pt x="2115818" y="2937126"/>
                </a:lnTo>
                <a:lnTo>
                  <a:pt x="2118770" y="2931460"/>
                </a:lnTo>
                <a:lnTo>
                  <a:pt x="2123938" y="2933888"/>
                </a:lnTo>
                <a:lnTo>
                  <a:pt x="2121724" y="2939149"/>
                </a:lnTo>
                <a:lnTo>
                  <a:pt x="2126153" y="2943601"/>
                </a:lnTo>
                <a:lnTo>
                  <a:pt x="2133535" y="2935912"/>
                </a:lnTo>
                <a:lnTo>
                  <a:pt x="2146824" y="2945220"/>
                </a:lnTo>
                <a:lnTo>
                  <a:pt x="2154944" y="2951696"/>
                </a:lnTo>
                <a:lnTo>
                  <a:pt x="2160112" y="2947648"/>
                </a:lnTo>
                <a:lnTo>
                  <a:pt x="2177830" y="2959790"/>
                </a:lnTo>
                <a:lnTo>
                  <a:pt x="2187427" y="2960599"/>
                </a:lnTo>
                <a:lnTo>
                  <a:pt x="2195548" y="2957766"/>
                </a:lnTo>
                <a:lnTo>
                  <a:pt x="2201454" y="2959385"/>
                </a:lnTo>
                <a:lnTo>
                  <a:pt x="2197763" y="2970717"/>
                </a:lnTo>
                <a:lnTo>
                  <a:pt x="2192595" y="2975574"/>
                </a:lnTo>
                <a:lnTo>
                  <a:pt x="2199239" y="2977597"/>
                </a:lnTo>
                <a:lnTo>
                  <a:pt x="2225078" y="2977597"/>
                </a:lnTo>
                <a:lnTo>
                  <a:pt x="2247225" y="2986096"/>
                </a:lnTo>
                <a:lnTo>
                  <a:pt x="2253131" y="2998642"/>
                </a:lnTo>
                <a:lnTo>
                  <a:pt x="2261990" y="2999452"/>
                </a:lnTo>
                <a:lnTo>
                  <a:pt x="2266419" y="3003904"/>
                </a:lnTo>
                <a:lnTo>
                  <a:pt x="2261252" y="3013212"/>
                </a:lnTo>
                <a:lnTo>
                  <a:pt x="2248701" y="3016045"/>
                </a:lnTo>
                <a:lnTo>
                  <a:pt x="2231722" y="3014022"/>
                </a:lnTo>
                <a:lnTo>
                  <a:pt x="2224339" y="3019688"/>
                </a:lnTo>
                <a:lnTo>
                  <a:pt x="2218433" y="3018473"/>
                </a:lnTo>
                <a:lnTo>
                  <a:pt x="2214742" y="3023735"/>
                </a:lnTo>
                <a:lnTo>
                  <a:pt x="2189642" y="3028996"/>
                </a:lnTo>
                <a:cubicBezTo>
                  <a:pt x="2189642" y="3028996"/>
                  <a:pt x="2172662" y="3022116"/>
                  <a:pt x="2172662" y="3022116"/>
                </a:cubicBezTo>
                <a:lnTo>
                  <a:pt x="2158636" y="3020497"/>
                </a:lnTo>
                <a:lnTo>
                  <a:pt x="2134274" y="3025758"/>
                </a:lnTo>
                <a:lnTo>
                  <a:pt x="2126153" y="3022116"/>
                </a:lnTo>
                <a:lnTo>
                  <a:pt x="2114341" y="3028187"/>
                </a:lnTo>
                <a:lnTo>
                  <a:pt x="2096623" y="3024949"/>
                </a:lnTo>
                <a:lnTo>
                  <a:pt x="2097361" y="3016855"/>
                </a:lnTo>
                <a:lnTo>
                  <a:pt x="2113603" y="3003094"/>
                </a:lnTo>
                <a:lnTo>
                  <a:pt x="2126153" y="3000261"/>
                </a:lnTo>
                <a:lnTo>
                  <a:pt x="2127629" y="2991358"/>
                </a:lnTo>
                <a:lnTo>
                  <a:pt x="2119509" y="2988525"/>
                </a:lnTo>
                <a:lnTo>
                  <a:pt x="2117294" y="2984073"/>
                </a:lnTo>
                <a:lnTo>
                  <a:pt x="2099576" y="2983668"/>
                </a:lnTo>
                <a:lnTo>
                  <a:pt x="2088503" y="2977597"/>
                </a:lnTo>
                <a:lnTo>
                  <a:pt x="2084811" y="2980835"/>
                </a:lnTo>
                <a:lnTo>
                  <a:pt x="2076690" y="2980430"/>
                </a:lnTo>
                <a:lnTo>
                  <a:pt x="2059711" y="2962623"/>
                </a:lnTo>
                <a:lnTo>
                  <a:pt x="2051590" y="2935102"/>
                </a:lnTo>
                <a:lnTo>
                  <a:pt x="2045684" y="2933079"/>
                </a:lnTo>
                <a:lnTo>
                  <a:pt x="2032396" y="2937531"/>
                </a:lnTo>
                <a:lnTo>
                  <a:pt x="2025014" y="2934293"/>
                </a:lnTo>
                <a:lnTo>
                  <a:pt x="2015416" y="2935507"/>
                </a:lnTo>
                <a:lnTo>
                  <a:pt x="2006557" y="2929032"/>
                </a:lnTo>
                <a:lnTo>
                  <a:pt x="2001390" y="2931865"/>
                </a:lnTo>
                <a:lnTo>
                  <a:pt x="1988840" y="2929841"/>
                </a:lnTo>
                <a:lnTo>
                  <a:pt x="1972598" y="2918914"/>
                </a:lnTo>
                <a:lnTo>
                  <a:pt x="1971860" y="2914057"/>
                </a:lnTo>
                <a:lnTo>
                  <a:pt x="1965216" y="2909605"/>
                </a:lnTo>
                <a:lnTo>
                  <a:pt x="1961524" y="2914462"/>
                </a:lnTo>
                <a:lnTo>
                  <a:pt x="1954880" y="2914867"/>
                </a:lnTo>
                <a:lnTo>
                  <a:pt x="1940854" y="2913248"/>
                </a:lnTo>
                <a:lnTo>
                  <a:pt x="1932733" y="2906772"/>
                </a:lnTo>
                <a:lnTo>
                  <a:pt x="1923874" y="2906772"/>
                </a:lnTo>
                <a:lnTo>
                  <a:pt x="1917968" y="2908796"/>
                </a:lnTo>
                <a:lnTo>
                  <a:pt x="1888438" y="2904344"/>
                </a:lnTo>
                <a:lnTo>
                  <a:pt x="1881056" y="2899083"/>
                </a:lnTo>
                <a:lnTo>
                  <a:pt x="1888438" y="2893821"/>
                </a:lnTo>
                <a:lnTo>
                  <a:pt x="1899512" y="2895036"/>
                </a:lnTo>
                <a:lnTo>
                  <a:pt x="1905418" y="2890584"/>
                </a:lnTo>
                <a:lnTo>
                  <a:pt x="1899512" y="2885727"/>
                </a:lnTo>
                <a:lnTo>
                  <a:pt x="1877365" y="2883299"/>
                </a:lnTo>
                <a:lnTo>
                  <a:pt x="1867768" y="2883703"/>
                </a:lnTo>
                <a:lnTo>
                  <a:pt x="1854479" y="2881680"/>
                </a:lnTo>
                <a:lnTo>
                  <a:pt x="1848573" y="2888155"/>
                </a:lnTo>
                <a:lnTo>
                  <a:pt x="1839714" y="2889774"/>
                </a:lnTo>
                <a:lnTo>
                  <a:pt x="1824949" y="2906368"/>
                </a:lnTo>
                <a:lnTo>
                  <a:pt x="1814614" y="2907986"/>
                </a:lnTo>
                <a:lnTo>
                  <a:pt x="1808708" y="2903130"/>
                </a:lnTo>
                <a:lnTo>
                  <a:pt x="1803540" y="2907177"/>
                </a:lnTo>
                <a:lnTo>
                  <a:pt x="1790252" y="2904749"/>
                </a:lnTo>
                <a:lnTo>
                  <a:pt x="1780655" y="2918914"/>
                </a:lnTo>
                <a:lnTo>
                  <a:pt x="1771796" y="2919723"/>
                </a:lnTo>
                <a:lnTo>
                  <a:pt x="1759984" y="2926603"/>
                </a:lnTo>
                <a:lnTo>
                  <a:pt x="1759246" y="2918914"/>
                </a:lnTo>
                <a:lnTo>
                  <a:pt x="1755555" y="2917295"/>
                </a:lnTo>
                <a:lnTo>
                  <a:pt x="1745957" y="2927817"/>
                </a:lnTo>
                <a:lnTo>
                  <a:pt x="1736360" y="2923366"/>
                </a:lnTo>
                <a:lnTo>
                  <a:pt x="1736360" y="2917295"/>
                </a:lnTo>
                <a:lnTo>
                  <a:pt x="1743743" y="2919318"/>
                </a:lnTo>
                <a:lnTo>
                  <a:pt x="1761461" y="2910010"/>
                </a:lnTo>
                <a:lnTo>
                  <a:pt x="1769581" y="2914057"/>
                </a:lnTo>
                <a:lnTo>
                  <a:pt x="1772534" y="2910010"/>
                </a:lnTo>
                <a:lnTo>
                  <a:pt x="1766628" y="2902725"/>
                </a:lnTo>
                <a:lnTo>
                  <a:pt x="1768105" y="2892203"/>
                </a:lnTo>
                <a:lnTo>
                  <a:pt x="1776964" y="2887751"/>
                </a:lnTo>
                <a:lnTo>
                  <a:pt x="1784346" y="2879656"/>
                </a:lnTo>
                <a:lnTo>
                  <a:pt x="1805017" y="2873990"/>
                </a:lnTo>
                <a:lnTo>
                  <a:pt x="1812399" y="2867920"/>
                </a:lnTo>
                <a:lnTo>
                  <a:pt x="1833808" y="2863063"/>
                </a:lnTo>
                <a:lnTo>
                  <a:pt x="1861123" y="2861849"/>
                </a:lnTo>
                <a:lnTo>
                  <a:pt x="1870721" y="2854159"/>
                </a:lnTo>
                <a:close/>
                <a:moveTo>
                  <a:pt x="11682719" y="2808022"/>
                </a:moveTo>
                <a:lnTo>
                  <a:pt x="11688625" y="2813688"/>
                </a:lnTo>
                <a:lnTo>
                  <a:pt x="11684934" y="2816116"/>
                </a:lnTo>
                <a:cubicBezTo>
                  <a:pt x="11684934" y="2816116"/>
                  <a:pt x="11676075" y="2815711"/>
                  <a:pt x="11676075" y="2815711"/>
                </a:cubicBezTo>
                <a:lnTo>
                  <a:pt x="11674598" y="2811664"/>
                </a:lnTo>
                <a:close/>
                <a:moveTo>
                  <a:pt x="11881307" y="2698344"/>
                </a:moveTo>
                <a:lnTo>
                  <a:pt x="11892380" y="2701582"/>
                </a:lnTo>
                <a:lnTo>
                  <a:pt x="11897548" y="2712105"/>
                </a:lnTo>
                <a:lnTo>
                  <a:pt x="11900501" y="2712105"/>
                </a:lnTo>
                <a:lnTo>
                  <a:pt x="11909360" y="2718175"/>
                </a:lnTo>
                <a:lnTo>
                  <a:pt x="11910836" y="2725865"/>
                </a:lnTo>
                <a:lnTo>
                  <a:pt x="11907884" y="2726674"/>
                </a:lnTo>
                <a:lnTo>
                  <a:pt x="11904192" y="2738816"/>
                </a:lnTo>
                <a:lnTo>
                  <a:pt x="11901978" y="2762694"/>
                </a:lnTo>
                <a:lnTo>
                  <a:pt x="11896810" y="2772407"/>
                </a:lnTo>
                <a:lnTo>
                  <a:pt x="11898286" y="2785763"/>
                </a:lnTo>
                <a:lnTo>
                  <a:pt x="11897548" y="2797904"/>
                </a:lnTo>
                <a:lnTo>
                  <a:pt x="11894595" y="2815307"/>
                </a:lnTo>
                <a:lnTo>
                  <a:pt x="11899025" y="2816926"/>
                </a:lnTo>
                <a:lnTo>
                  <a:pt x="11895333" y="2820568"/>
                </a:lnTo>
                <a:lnTo>
                  <a:pt x="11895333" y="2831495"/>
                </a:lnTo>
                <a:lnTo>
                  <a:pt x="11882783" y="2849303"/>
                </a:lnTo>
                <a:lnTo>
                  <a:pt x="11874663" y="2859421"/>
                </a:lnTo>
                <a:lnTo>
                  <a:pt x="11879830" y="2873181"/>
                </a:lnTo>
                <a:lnTo>
                  <a:pt x="11876877" y="2884108"/>
                </a:lnTo>
                <a:lnTo>
                  <a:pt x="11879092" y="2893417"/>
                </a:lnTo>
                <a:lnTo>
                  <a:pt x="11871710" y="2890988"/>
                </a:lnTo>
                <a:lnTo>
                  <a:pt x="11865065" y="2893417"/>
                </a:lnTo>
                <a:lnTo>
                  <a:pt x="11864327" y="2885727"/>
                </a:lnTo>
                <a:lnTo>
                  <a:pt x="11865065" y="2874800"/>
                </a:lnTo>
                <a:lnTo>
                  <a:pt x="11857683" y="2865087"/>
                </a:lnTo>
                <a:lnTo>
                  <a:pt x="11843656" y="2860635"/>
                </a:lnTo>
                <a:lnTo>
                  <a:pt x="11842180" y="2854969"/>
                </a:lnTo>
                <a:lnTo>
                  <a:pt x="11837012" y="2853350"/>
                </a:lnTo>
                <a:lnTo>
                  <a:pt x="11831844" y="2846065"/>
                </a:lnTo>
                <a:lnTo>
                  <a:pt x="11831844" y="2840399"/>
                </a:lnTo>
                <a:lnTo>
                  <a:pt x="11834059" y="2839590"/>
                </a:lnTo>
                <a:lnTo>
                  <a:pt x="11832583" y="2834328"/>
                </a:lnTo>
                <a:lnTo>
                  <a:pt x="11827415" y="2831091"/>
                </a:lnTo>
                <a:lnTo>
                  <a:pt x="11825938" y="2812878"/>
                </a:lnTo>
                <a:lnTo>
                  <a:pt x="11825938" y="2794666"/>
                </a:lnTo>
                <a:lnTo>
                  <a:pt x="11822247" y="2790619"/>
                </a:lnTo>
                <a:lnTo>
                  <a:pt x="11825938" y="2787786"/>
                </a:lnTo>
                <a:lnTo>
                  <a:pt x="11831844" y="2769574"/>
                </a:lnTo>
                <a:lnTo>
                  <a:pt x="11842180" y="2752171"/>
                </a:lnTo>
                <a:cubicBezTo>
                  <a:pt x="11842180" y="2752171"/>
                  <a:pt x="11846609" y="2748529"/>
                  <a:pt x="11846609" y="2748529"/>
                </a:cubicBezTo>
                <a:lnTo>
                  <a:pt x="11848086" y="2742053"/>
                </a:lnTo>
                <a:lnTo>
                  <a:pt x="11845871" y="2738006"/>
                </a:lnTo>
                <a:lnTo>
                  <a:pt x="11856206" y="2721818"/>
                </a:lnTo>
                <a:lnTo>
                  <a:pt x="11866542" y="2710890"/>
                </a:lnTo>
                <a:lnTo>
                  <a:pt x="11875401" y="2707653"/>
                </a:lnTo>
                <a:lnTo>
                  <a:pt x="11874663" y="2701582"/>
                </a:lnTo>
                <a:close/>
                <a:moveTo>
                  <a:pt x="11785335" y="2690655"/>
                </a:moveTo>
                <a:lnTo>
                  <a:pt x="11789026" y="2694297"/>
                </a:lnTo>
                <a:lnTo>
                  <a:pt x="11788288" y="2701177"/>
                </a:lnTo>
                <a:cubicBezTo>
                  <a:pt x="11788288" y="2701177"/>
                  <a:pt x="11783120" y="2702796"/>
                  <a:pt x="11783120" y="2702796"/>
                </a:cubicBezTo>
                <a:lnTo>
                  <a:pt x="11780906" y="2692274"/>
                </a:lnTo>
                <a:close/>
                <a:moveTo>
                  <a:pt x="11858421" y="2427995"/>
                </a:moveTo>
                <a:lnTo>
                  <a:pt x="11862112" y="2429209"/>
                </a:lnTo>
                <a:lnTo>
                  <a:pt x="11868018" y="2428804"/>
                </a:lnTo>
                <a:lnTo>
                  <a:pt x="11877616" y="2434066"/>
                </a:lnTo>
                <a:cubicBezTo>
                  <a:pt x="11877616" y="2434066"/>
                  <a:pt x="11877616" y="2441351"/>
                  <a:pt x="11877616" y="2441351"/>
                </a:cubicBezTo>
                <a:lnTo>
                  <a:pt x="11870233" y="2436899"/>
                </a:lnTo>
                <a:lnTo>
                  <a:pt x="11860636" y="2434066"/>
                </a:lnTo>
                <a:close/>
                <a:moveTo>
                  <a:pt x="11803791" y="2337744"/>
                </a:moveTo>
                <a:lnTo>
                  <a:pt x="11816341" y="2339767"/>
                </a:lnTo>
                <a:cubicBezTo>
                  <a:pt x="11816341" y="2339767"/>
                  <a:pt x="11820771" y="2342195"/>
                  <a:pt x="11820771" y="2342195"/>
                </a:cubicBezTo>
                <a:lnTo>
                  <a:pt x="11828891" y="2341791"/>
                </a:lnTo>
                <a:lnTo>
                  <a:pt x="11829630" y="2351504"/>
                </a:lnTo>
                <a:lnTo>
                  <a:pt x="11819294" y="2347052"/>
                </a:lnTo>
                <a:lnTo>
                  <a:pt x="11808959" y="2347052"/>
                </a:lnTo>
                <a:lnTo>
                  <a:pt x="11803053" y="2341386"/>
                </a:lnTo>
                <a:close/>
                <a:moveTo>
                  <a:pt x="12159625" y="2254373"/>
                </a:moveTo>
                <a:lnTo>
                  <a:pt x="12160363" y="2259634"/>
                </a:lnTo>
                <a:lnTo>
                  <a:pt x="12166269" y="2262467"/>
                </a:lnTo>
                <a:lnTo>
                  <a:pt x="12169960" y="2268942"/>
                </a:lnTo>
                <a:lnTo>
                  <a:pt x="12164054" y="2273394"/>
                </a:lnTo>
                <a:lnTo>
                  <a:pt x="12157410" y="2272585"/>
                </a:lnTo>
                <a:lnTo>
                  <a:pt x="12153719" y="2262467"/>
                </a:lnTo>
                <a:cubicBezTo>
                  <a:pt x="12153719" y="2262467"/>
                  <a:pt x="12154457" y="2256801"/>
                  <a:pt x="12154457" y="2256801"/>
                </a:cubicBezTo>
                <a:close/>
                <a:moveTo>
                  <a:pt x="12164792" y="2249516"/>
                </a:moveTo>
                <a:lnTo>
                  <a:pt x="12171437" y="2250730"/>
                </a:lnTo>
                <a:lnTo>
                  <a:pt x="12165531" y="2253968"/>
                </a:lnTo>
                <a:cubicBezTo>
                  <a:pt x="12165531" y="2253968"/>
                  <a:pt x="12164792" y="2249516"/>
                  <a:pt x="12164792" y="2249516"/>
                </a:cubicBezTo>
                <a:close/>
                <a:moveTo>
                  <a:pt x="12176604" y="2243850"/>
                </a:moveTo>
                <a:cubicBezTo>
                  <a:pt x="12176604" y="2243850"/>
                  <a:pt x="12175128" y="2246683"/>
                  <a:pt x="12175128" y="2246683"/>
                </a:cubicBezTo>
                <a:lnTo>
                  <a:pt x="12170698" y="2245064"/>
                </a:lnTo>
                <a:close/>
                <a:moveTo>
                  <a:pt x="12176604" y="2239398"/>
                </a:moveTo>
                <a:lnTo>
                  <a:pt x="12180295" y="2239803"/>
                </a:lnTo>
                <a:lnTo>
                  <a:pt x="12178081" y="2241826"/>
                </a:lnTo>
                <a:cubicBezTo>
                  <a:pt x="12178081" y="2241826"/>
                  <a:pt x="12176604" y="2239398"/>
                  <a:pt x="12176604" y="2239398"/>
                </a:cubicBezTo>
                <a:close/>
                <a:moveTo>
                  <a:pt x="12178819" y="2231709"/>
                </a:moveTo>
                <a:cubicBezTo>
                  <a:pt x="12178819" y="2231709"/>
                  <a:pt x="12181772" y="2231709"/>
                  <a:pt x="12181772" y="2231709"/>
                </a:cubicBezTo>
                <a:lnTo>
                  <a:pt x="12187678" y="2235351"/>
                </a:lnTo>
                <a:lnTo>
                  <a:pt x="12184725" y="2236970"/>
                </a:lnTo>
                <a:lnTo>
                  <a:pt x="12179557" y="2233327"/>
                </a:lnTo>
                <a:close/>
                <a:moveTo>
                  <a:pt x="12048888" y="2213901"/>
                </a:moveTo>
                <a:lnTo>
                  <a:pt x="12058485" y="2215520"/>
                </a:lnTo>
                <a:lnTo>
                  <a:pt x="12059223" y="2221186"/>
                </a:lnTo>
                <a:lnTo>
                  <a:pt x="12052579" y="2232113"/>
                </a:lnTo>
                <a:cubicBezTo>
                  <a:pt x="12052579" y="2232113"/>
                  <a:pt x="12035600" y="2234946"/>
                  <a:pt x="12035600" y="2234946"/>
                </a:cubicBezTo>
                <a:lnTo>
                  <a:pt x="12026003" y="2233327"/>
                </a:lnTo>
                <a:lnTo>
                  <a:pt x="12022311" y="2226447"/>
                </a:lnTo>
                <a:lnTo>
                  <a:pt x="12027479" y="2219567"/>
                </a:lnTo>
                <a:close/>
                <a:moveTo>
                  <a:pt x="12161839" y="2173025"/>
                </a:moveTo>
                <a:lnTo>
                  <a:pt x="12169960" y="2173429"/>
                </a:lnTo>
                <a:lnTo>
                  <a:pt x="12167007" y="2179500"/>
                </a:lnTo>
                <a:lnTo>
                  <a:pt x="12163316" y="2183143"/>
                </a:lnTo>
                <a:lnTo>
                  <a:pt x="12158886" y="2183952"/>
                </a:lnTo>
                <a:cubicBezTo>
                  <a:pt x="12158886" y="2183952"/>
                  <a:pt x="12158148" y="2178691"/>
                  <a:pt x="12158148" y="2178691"/>
                </a:cubicBezTo>
                <a:close/>
                <a:moveTo>
                  <a:pt x="12016405" y="2157646"/>
                </a:moveTo>
                <a:lnTo>
                  <a:pt x="12019358" y="2162502"/>
                </a:lnTo>
                <a:lnTo>
                  <a:pt x="12020097" y="2170192"/>
                </a:lnTo>
                <a:lnTo>
                  <a:pt x="12016405" y="2170192"/>
                </a:lnTo>
                <a:cubicBezTo>
                  <a:pt x="12016405" y="2170192"/>
                  <a:pt x="12012714" y="2172620"/>
                  <a:pt x="12012714" y="2172620"/>
                </a:cubicBezTo>
                <a:lnTo>
                  <a:pt x="12008285" y="2166144"/>
                </a:lnTo>
                <a:lnTo>
                  <a:pt x="12010499" y="2162907"/>
                </a:lnTo>
                <a:lnTo>
                  <a:pt x="12013452" y="2162907"/>
                </a:lnTo>
                <a:close/>
                <a:moveTo>
                  <a:pt x="12168484" y="2145504"/>
                </a:moveTo>
                <a:cubicBezTo>
                  <a:pt x="12168484" y="2145504"/>
                  <a:pt x="12170698" y="2149551"/>
                  <a:pt x="12170698" y="2149551"/>
                </a:cubicBezTo>
                <a:lnTo>
                  <a:pt x="12172175" y="2155622"/>
                </a:lnTo>
                <a:lnTo>
                  <a:pt x="12167007" y="2165335"/>
                </a:lnTo>
                <a:lnTo>
                  <a:pt x="12163316" y="2168168"/>
                </a:lnTo>
                <a:lnTo>
                  <a:pt x="12161101" y="2162098"/>
                </a:lnTo>
                <a:lnTo>
                  <a:pt x="12161101" y="2154003"/>
                </a:lnTo>
                <a:lnTo>
                  <a:pt x="12164054" y="2148337"/>
                </a:lnTo>
                <a:close/>
                <a:moveTo>
                  <a:pt x="12088015" y="2136196"/>
                </a:moveTo>
                <a:cubicBezTo>
                  <a:pt x="12088015" y="2136196"/>
                  <a:pt x="12093183" y="2140647"/>
                  <a:pt x="12093183" y="2140647"/>
                </a:cubicBezTo>
                <a:lnTo>
                  <a:pt x="12085800" y="2143481"/>
                </a:lnTo>
                <a:lnTo>
                  <a:pt x="12083586" y="2139434"/>
                </a:lnTo>
                <a:close/>
                <a:moveTo>
                  <a:pt x="12125665" y="2124459"/>
                </a:moveTo>
                <a:lnTo>
                  <a:pt x="12129357" y="2126482"/>
                </a:lnTo>
                <a:lnTo>
                  <a:pt x="12130095" y="2134577"/>
                </a:lnTo>
                <a:lnTo>
                  <a:pt x="12127142" y="2139434"/>
                </a:lnTo>
                <a:cubicBezTo>
                  <a:pt x="12127142" y="2139434"/>
                  <a:pt x="12121974" y="2141052"/>
                  <a:pt x="12121974" y="2141052"/>
                </a:cubicBezTo>
                <a:lnTo>
                  <a:pt x="12119021" y="2134982"/>
                </a:lnTo>
                <a:lnTo>
                  <a:pt x="12119021" y="2129315"/>
                </a:lnTo>
                <a:close/>
                <a:moveTo>
                  <a:pt x="3316940" y="1580118"/>
                </a:moveTo>
                <a:lnTo>
                  <a:pt x="3316940" y="1584570"/>
                </a:lnTo>
                <a:lnTo>
                  <a:pt x="3313987" y="1589022"/>
                </a:lnTo>
                <a:lnTo>
                  <a:pt x="3311772" y="1585784"/>
                </a:lnTo>
                <a:cubicBezTo>
                  <a:pt x="3311772" y="1585784"/>
                  <a:pt x="3312511" y="1581332"/>
                  <a:pt x="3312511" y="1581332"/>
                </a:cubicBezTo>
                <a:close/>
                <a:moveTo>
                  <a:pt x="3113185" y="1556240"/>
                </a:moveTo>
                <a:lnTo>
                  <a:pt x="3113923" y="1560287"/>
                </a:lnTo>
                <a:lnTo>
                  <a:pt x="3109494" y="1566762"/>
                </a:lnTo>
                <a:lnTo>
                  <a:pt x="3118353" y="1567572"/>
                </a:lnTo>
                <a:lnTo>
                  <a:pt x="3118353" y="1573642"/>
                </a:lnTo>
                <a:lnTo>
                  <a:pt x="3108017" y="1590640"/>
                </a:lnTo>
                <a:lnTo>
                  <a:pt x="3101373" y="1596306"/>
                </a:lnTo>
                <a:lnTo>
                  <a:pt x="3111708" y="1599544"/>
                </a:lnTo>
                <a:lnTo>
                  <a:pt x="3115400" y="1606424"/>
                </a:lnTo>
                <a:lnTo>
                  <a:pt x="3110970" y="1612090"/>
                </a:lnTo>
                <a:lnTo>
                  <a:pt x="3113923" y="1616137"/>
                </a:lnTo>
                <a:lnTo>
                  <a:pt x="3119829" y="1612495"/>
                </a:lnTo>
                <a:lnTo>
                  <a:pt x="3119829" y="1605615"/>
                </a:lnTo>
                <a:lnTo>
                  <a:pt x="3125735" y="1603996"/>
                </a:lnTo>
                <a:lnTo>
                  <a:pt x="3135332" y="1607234"/>
                </a:lnTo>
                <a:lnTo>
                  <a:pt x="3137547" y="1617352"/>
                </a:lnTo>
                <a:lnTo>
                  <a:pt x="3139762" y="1621399"/>
                </a:lnTo>
                <a:lnTo>
                  <a:pt x="3130903" y="1624232"/>
                </a:lnTo>
                <a:lnTo>
                  <a:pt x="3125735" y="1627874"/>
                </a:lnTo>
                <a:lnTo>
                  <a:pt x="3111708" y="1629898"/>
                </a:lnTo>
                <a:lnTo>
                  <a:pt x="3096943" y="1640016"/>
                </a:lnTo>
                <a:lnTo>
                  <a:pt x="3088085" y="1640016"/>
                </a:lnTo>
                <a:lnTo>
                  <a:pt x="3084393" y="1635159"/>
                </a:lnTo>
                <a:lnTo>
                  <a:pt x="3080702" y="1636778"/>
                </a:lnTo>
                <a:lnTo>
                  <a:pt x="3078487" y="1645277"/>
                </a:lnTo>
                <a:lnTo>
                  <a:pt x="3075534" y="1647300"/>
                </a:lnTo>
                <a:lnTo>
                  <a:pt x="3071843" y="1640825"/>
                </a:lnTo>
                <a:lnTo>
                  <a:pt x="3057078" y="1633945"/>
                </a:lnTo>
                <a:cubicBezTo>
                  <a:pt x="3057078" y="1633945"/>
                  <a:pt x="3055602" y="1621399"/>
                  <a:pt x="3055602" y="1621399"/>
                </a:cubicBezTo>
                <a:lnTo>
                  <a:pt x="3052649" y="1615733"/>
                </a:lnTo>
                <a:lnTo>
                  <a:pt x="3056340" y="1608853"/>
                </a:lnTo>
                <a:lnTo>
                  <a:pt x="3070367" y="1601568"/>
                </a:lnTo>
                <a:lnTo>
                  <a:pt x="3080702" y="1587403"/>
                </a:lnTo>
                <a:lnTo>
                  <a:pt x="3085132" y="1582951"/>
                </a:lnTo>
                <a:lnTo>
                  <a:pt x="3089561" y="1573238"/>
                </a:lnTo>
                <a:lnTo>
                  <a:pt x="3101373" y="1564739"/>
                </a:lnTo>
                <a:lnTo>
                  <a:pt x="3105802" y="1557454"/>
                </a:lnTo>
                <a:close/>
                <a:moveTo>
                  <a:pt x="3304390" y="1550169"/>
                </a:moveTo>
                <a:lnTo>
                  <a:pt x="3304390" y="1553407"/>
                </a:lnTo>
                <a:lnTo>
                  <a:pt x="3307343" y="1557049"/>
                </a:lnTo>
                <a:lnTo>
                  <a:pt x="3306605" y="1562310"/>
                </a:lnTo>
                <a:lnTo>
                  <a:pt x="3303652" y="1565143"/>
                </a:lnTo>
                <a:lnTo>
                  <a:pt x="3303652" y="1569191"/>
                </a:lnTo>
                <a:lnTo>
                  <a:pt x="3306605" y="1572024"/>
                </a:lnTo>
                <a:lnTo>
                  <a:pt x="3308819" y="1575666"/>
                </a:lnTo>
                <a:lnTo>
                  <a:pt x="3305128" y="1581737"/>
                </a:lnTo>
                <a:lnTo>
                  <a:pt x="3302914" y="1581737"/>
                </a:lnTo>
                <a:cubicBezTo>
                  <a:pt x="3302914" y="1581737"/>
                  <a:pt x="3300699" y="1576476"/>
                  <a:pt x="3300699" y="1576476"/>
                </a:cubicBezTo>
                <a:lnTo>
                  <a:pt x="3302914" y="1570405"/>
                </a:lnTo>
                <a:lnTo>
                  <a:pt x="3300699" y="1563525"/>
                </a:lnTo>
                <a:lnTo>
                  <a:pt x="3298484" y="1557454"/>
                </a:lnTo>
                <a:lnTo>
                  <a:pt x="3301437" y="1553407"/>
                </a:lnTo>
                <a:close/>
                <a:moveTo>
                  <a:pt x="2951509" y="1546527"/>
                </a:moveTo>
                <a:lnTo>
                  <a:pt x="2952986" y="1554621"/>
                </a:lnTo>
                <a:lnTo>
                  <a:pt x="2947080" y="1560287"/>
                </a:lnTo>
                <a:lnTo>
                  <a:pt x="2947080" y="1563929"/>
                </a:lnTo>
                <a:lnTo>
                  <a:pt x="2950771" y="1568381"/>
                </a:lnTo>
                <a:lnTo>
                  <a:pt x="2950771" y="1576071"/>
                </a:lnTo>
                <a:lnTo>
                  <a:pt x="2958892" y="1580118"/>
                </a:lnTo>
                <a:lnTo>
                  <a:pt x="2959630" y="1574452"/>
                </a:lnTo>
                <a:lnTo>
                  <a:pt x="2967013" y="1574047"/>
                </a:lnTo>
                <a:lnTo>
                  <a:pt x="2979563" y="1583356"/>
                </a:lnTo>
                <a:lnTo>
                  <a:pt x="2985469" y="1583356"/>
                </a:lnTo>
                <a:lnTo>
                  <a:pt x="2989898" y="1587403"/>
                </a:lnTo>
                <a:lnTo>
                  <a:pt x="3004663" y="1586998"/>
                </a:lnTo>
                <a:lnTo>
                  <a:pt x="3008354" y="1582951"/>
                </a:lnTo>
                <a:lnTo>
                  <a:pt x="3016475" y="1585379"/>
                </a:lnTo>
                <a:lnTo>
                  <a:pt x="3031240" y="1585784"/>
                </a:lnTo>
                <a:lnTo>
                  <a:pt x="3026810" y="1589022"/>
                </a:lnTo>
                <a:cubicBezTo>
                  <a:pt x="3026810" y="1589022"/>
                  <a:pt x="3015737" y="1590640"/>
                  <a:pt x="3015737" y="1590640"/>
                </a:cubicBezTo>
                <a:lnTo>
                  <a:pt x="3012784" y="1599139"/>
                </a:lnTo>
                <a:lnTo>
                  <a:pt x="3014260" y="1604805"/>
                </a:lnTo>
                <a:lnTo>
                  <a:pt x="3010569" y="1613709"/>
                </a:lnTo>
                <a:lnTo>
                  <a:pt x="3003925" y="1616137"/>
                </a:lnTo>
                <a:lnTo>
                  <a:pt x="2992113" y="1611281"/>
                </a:lnTo>
                <a:lnTo>
                  <a:pt x="2989160" y="1601568"/>
                </a:lnTo>
                <a:lnTo>
                  <a:pt x="2967013" y="1599139"/>
                </a:lnTo>
                <a:lnTo>
                  <a:pt x="2960368" y="1596306"/>
                </a:lnTo>
                <a:lnTo>
                  <a:pt x="2959630" y="1591450"/>
                </a:lnTo>
                <a:lnTo>
                  <a:pt x="2955201" y="1586593"/>
                </a:lnTo>
                <a:lnTo>
                  <a:pt x="2951509" y="1586593"/>
                </a:lnTo>
                <a:lnTo>
                  <a:pt x="2947818" y="1580927"/>
                </a:lnTo>
                <a:lnTo>
                  <a:pt x="2941912" y="1578904"/>
                </a:lnTo>
                <a:lnTo>
                  <a:pt x="2941912" y="1572024"/>
                </a:lnTo>
                <a:lnTo>
                  <a:pt x="2937483" y="1568381"/>
                </a:lnTo>
                <a:lnTo>
                  <a:pt x="2931577" y="1569191"/>
                </a:lnTo>
                <a:lnTo>
                  <a:pt x="2929362" y="1565953"/>
                </a:lnTo>
                <a:lnTo>
                  <a:pt x="2933053" y="1558668"/>
                </a:lnTo>
                <a:close/>
                <a:moveTo>
                  <a:pt x="3063723" y="1523053"/>
                </a:moveTo>
                <a:lnTo>
                  <a:pt x="3065199" y="1523053"/>
                </a:lnTo>
                <a:lnTo>
                  <a:pt x="3064461" y="1525481"/>
                </a:lnTo>
                <a:lnTo>
                  <a:pt x="3064461" y="1524267"/>
                </a:lnTo>
                <a:lnTo>
                  <a:pt x="3057078" y="1529933"/>
                </a:lnTo>
                <a:lnTo>
                  <a:pt x="3054864" y="1535195"/>
                </a:lnTo>
                <a:lnTo>
                  <a:pt x="3051172" y="1536813"/>
                </a:lnTo>
                <a:lnTo>
                  <a:pt x="3053387" y="1540456"/>
                </a:lnTo>
                <a:lnTo>
                  <a:pt x="3057078" y="1540861"/>
                </a:lnTo>
                <a:lnTo>
                  <a:pt x="3055602" y="1542884"/>
                </a:lnTo>
                <a:cubicBezTo>
                  <a:pt x="3055602" y="1542884"/>
                  <a:pt x="3052649" y="1541670"/>
                  <a:pt x="3052649" y="1541670"/>
                </a:cubicBezTo>
                <a:lnTo>
                  <a:pt x="3049696" y="1536813"/>
                </a:lnTo>
                <a:lnTo>
                  <a:pt x="3054864" y="1529529"/>
                </a:lnTo>
                <a:close/>
                <a:moveTo>
                  <a:pt x="3328752" y="1519815"/>
                </a:moveTo>
                <a:cubicBezTo>
                  <a:pt x="3328752" y="1519815"/>
                  <a:pt x="3331705" y="1522648"/>
                  <a:pt x="3331705" y="1522648"/>
                </a:cubicBezTo>
                <a:lnTo>
                  <a:pt x="3329490" y="1525077"/>
                </a:lnTo>
                <a:lnTo>
                  <a:pt x="3326537" y="1524267"/>
                </a:lnTo>
                <a:close/>
                <a:moveTo>
                  <a:pt x="3435059" y="1496747"/>
                </a:moveTo>
                <a:lnTo>
                  <a:pt x="3444656" y="1499175"/>
                </a:lnTo>
                <a:lnTo>
                  <a:pt x="3443918" y="1502413"/>
                </a:lnTo>
                <a:lnTo>
                  <a:pt x="3435797" y="1502413"/>
                </a:lnTo>
                <a:lnTo>
                  <a:pt x="3431368" y="1500389"/>
                </a:lnTo>
                <a:lnTo>
                  <a:pt x="3431368" y="1497151"/>
                </a:lnTo>
                <a:cubicBezTo>
                  <a:pt x="3431368" y="1497151"/>
                  <a:pt x="3435059" y="1496747"/>
                  <a:pt x="3435059" y="1496747"/>
                </a:cubicBezTo>
                <a:close/>
                <a:moveTo>
                  <a:pt x="5838782" y="1400425"/>
                </a:moveTo>
                <a:cubicBezTo>
                  <a:pt x="5838782" y="1400425"/>
                  <a:pt x="5843949" y="1403663"/>
                  <a:pt x="5843949" y="1403663"/>
                </a:cubicBezTo>
                <a:lnTo>
                  <a:pt x="5848379" y="1402853"/>
                </a:lnTo>
                <a:lnTo>
                  <a:pt x="5845426" y="1408114"/>
                </a:lnTo>
                <a:lnTo>
                  <a:pt x="5845426" y="1411352"/>
                </a:lnTo>
                <a:lnTo>
                  <a:pt x="5838782" y="1412566"/>
                </a:lnTo>
                <a:lnTo>
                  <a:pt x="5832137" y="1407709"/>
                </a:lnTo>
                <a:lnTo>
                  <a:pt x="5825493" y="1406495"/>
                </a:lnTo>
                <a:close/>
                <a:moveTo>
                  <a:pt x="3416603" y="1399210"/>
                </a:moveTo>
                <a:lnTo>
                  <a:pt x="3418080" y="1399615"/>
                </a:lnTo>
                <a:lnTo>
                  <a:pt x="3419556" y="1404472"/>
                </a:lnTo>
                <a:lnTo>
                  <a:pt x="3415127" y="1410947"/>
                </a:lnTo>
                <a:lnTo>
                  <a:pt x="3407744" y="1414185"/>
                </a:lnTo>
                <a:lnTo>
                  <a:pt x="3404053" y="1411352"/>
                </a:lnTo>
                <a:cubicBezTo>
                  <a:pt x="3404053" y="1411352"/>
                  <a:pt x="3404053" y="1407709"/>
                  <a:pt x="3404053" y="1407709"/>
                </a:cubicBezTo>
                <a:lnTo>
                  <a:pt x="3406268" y="1405686"/>
                </a:lnTo>
                <a:lnTo>
                  <a:pt x="3411435" y="1407709"/>
                </a:lnTo>
                <a:lnTo>
                  <a:pt x="3414388" y="1406495"/>
                </a:lnTo>
                <a:lnTo>
                  <a:pt x="3417341" y="1401639"/>
                </a:lnTo>
                <a:close/>
                <a:moveTo>
                  <a:pt x="3427677" y="1395568"/>
                </a:moveTo>
                <a:lnTo>
                  <a:pt x="3431368" y="1396377"/>
                </a:lnTo>
                <a:lnTo>
                  <a:pt x="3433583" y="1398806"/>
                </a:lnTo>
                <a:lnTo>
                  <a:pt x="3435797" y="1397187"/>
                </a:lnTo>
                <a:lnTo>
                  <a:pt x="3440227" y="1400020"/>
                </a:lnTo>
                <a:lnTo>
                  <a:pt x="3440965" y="1404067"/>
                </a:lnTo>
                <a:lnTo>
                  <a:pt x="3435059" y="1408114"/>
                </a:lnTo>
                <a:cubicBezTo>
                  <a:pt x="3435059" y="1408114"/>
                  <a:pt x="3429891" y="1407305"/>
                  <a:pt x="3429891" y="1407709"/>
                </a:cubicBezTo>
                <a:lnTo>
                  <a:pt x="3428415" y="1397996"/>
                </a:lnTo>
                <a:close/>
                <a:moveTo>
                  <a:pt x="2974395" y="1365619"/>
                </a:moveTo>
                <a:lnTo>
                  <a:pt x="2983254" y="1368857"/>
                </a:lnTo>
                <a:lnTo>
                  <a:pt x="3006878" y="1376142"/>
                </a:lnTo>
                <a:lnTo>
                  <a:pt x="3019428" y="1377356"/>
                </a:lnTo>
                <a:lnTo>
                  <a:pt x="3031240" y="1381403"/>
                </a:lnTo>
                <a:lnTo>
                  <a:pt x="3040837" y="1391116"/>
                </a:lnTo>
                <a:lnTo>
                  <a:pt x="3045266" y="1391926"/>
                </a:lnTo>
                <a:lnTo>
                  <a:pt x="3056340" y="1399210"/>
                </a:lnTo>
                <a:lnTo>
                  <a:pt x="3064461" y="1408114"/>
                </a:lnTo>
                <a:lnTo>
                  <a:pt x="3071105" y="1410138"/>
                </a:lnTo>
                <a:lnTo>
                  <a:pt x="3076273" y="1414185"/>
                </a:lnTo>
                <a:lnTo>
                  <a:pt x="3078487" y="1418232"/>
                </a:lnTo>
                <a:lnTo>
                  <a:pt x="3084393" y="1423089"/>
                </a:lnTo>
                <a:lnTo>
                  <a:pt x="3082917" y="1428350"/>
                </a:lnTo>
                <a:lnTo>
                  <a:pt x="3071105" y="1431992"/>
                </a:lnTo>
                <a:lnTo>
                  <a:pt x="3062246" y="1428350"/>
                </a:lnTo>
                <a:lnTo>
                  <a:pt x="3055602" y="1427540"/>
                </a:lnTo>
                <a:lnTo>
                  <a:pt x="3048219" y="1422279"/>
                </a:lnTo>
                <a:cubicBezTo>
                  <a:pt x="3048219" y="1422279"/>
                  <a:pt x="3037884" y="1420256"/>
                  <a:pt x="3037884" y="1420256"/>
                </a:cubicBezTo>
                <a:lnTo>
                  <a:pt x="3023857" y="1420256"/>
                </a:lnTo>
                <a:lnTo>
                  <a:pt x="3005401" y="1407305"/>
                </a:lnTo>
                <a:lnTo>
                  <a:pt x="3000234" y="1406495"/>
                </a:lnTo>
                <a:lnTo>
                  <a:pt x="2997281" y="1402853"/>
                </a:lnTo>
                <a:lnTo>
                  <a:pt x="2995066" y="1394354"/>
                </a:lnTo>
                <a:lnTo>
                  <a:pt x="2978824" y="1382617"/>
                </a:lnTo>
                <a:lnTo>
                  <a:pt x="2969227" y="1378570"/>
                </a:lnTo>
                <a:lnTo>
                  <a:pt x="2964798" y="1370476"/>
                </a:lnTo>
                <a:close/>
                <a:moveTo>
                  <a:pt x="5931062" y="1352668"/>
                </a:moveTo>
                <a:cubicBezTo>
                  <a:pt x="5931062" y="1352668"/>
                  <a:pt x="5935492" y="1352668"/>
                  <a:pt x="5935492" y="1352668"/>
                </a:cubicBezTo>
                <a:lnTo>
                  <a:pt x="5938444" y="1355906"/>
                </a:lnTo>
                <a:lnTo>
                  <a:pt x="5933277" y="1357120"/>
                </a:lnTo>
                <a:lnTo>
                  <a:pt x="5927371" y="1354287"/>
                </a:lnTo>
                <a:close/>
                <a:moveTo>
                  <a:pt x="3383382" y="1328790"/>
                </a:moveTo>
                <a:lnTo>
                  <a:pt x="3387073" y="1329600"/>
                </a:lnTo>
                <a:lnTo>
                  <a:pt x="3387073" y="1334456"/>
                </a:lnTo>
                <a:lnTo>
                  <a:pt x="3384120" y="1334456"/>
                </a:lnTo>
                <a:lnTo>
                  <a:pt x="3381906" y="1336480"/>
                </a:lnTo>
                <a:lnTo>
                  <a:pt x="3378953" y="1335266"/>
                </a:lnTo>
                <a:lnTo>
                  <a:pt x="3378953" y="1330004"/>
                </a:lnTo>
                <a:cubicBezTo>
                  <a:pt x="3378953" y="1330004"/>
                  <a:pt x="3383382" y="1328790"/>
                  <a:pt x="3383382" y="1328790"/>
                </a:cubicBezTo>
                <a:close/>
                <a:moveTo>
                  <a:pt x="3377476" y="1279820"/>
                </a:moveTo>
                <a:lnTo>
                  <a:pt x="3378214" y="1283057"/>
                </a:lnTo>
                <a:lnTo>
                  <a:pt x="3378214" y="1287509"/>
                </a:lnTo>
                <a:lnTo>
                  <a:pt x="3381906" y="1287914"/>
                </a:lnTo>
                <a:lnTo>
                  <a:pt x="3381167" y="1284676"/>
                </a:lnTo>
                <a:lnTo>
                  <a:pt x="3387073" y="1282248"/>
                </a:lnTo>
                <a:lnTo>
                  <a:pt x="3393718" y="1282248"/>
                </a:lnTo>
                <a:lnTo>
                  <a:pt x="3393718" y="1293580"/>
                </a:lnTo>
                <a:lnTo>
                  <a:pt x="3390026" y="1298437"/>
                </a:lnTo>
                <a:lnTo>
                  <a:pt x="3386335" y="1300460"/>
                </a:lnTo>
                <a:lnTo>
                  <a:pt x="3378953" y="1296413"/>
                </a:lnTo>
                <a:lnTo>
                  <a:pt x="3371570" y="1295199"/>
                </a:lnTo>
                <a:lnTo>
                  <a:pt x="3366402" y="1296413"/>
                </a:lnTo>
                <a:lnTo>
                  <a:pt x="3364188" y="1300460"/>
                </a:lnTo>
                <a:lnTo>
                  <a:pt x="3367141" y="1302888"/>
                </a:lnTo>
                <a:lnTo>
                  <a:pt x="3368617" y="1309364"/>
                </a:lnTo>
                <a:lnTo>
                  <a:pt x="3373047" y="1306531"/>
                </a:lnTo>
                <a:lnTo>
                  <a:pt x="3376738" y="1306531"/>
                </a:lnTo>
                <a:lnTo>
                  <a:pt x="3379691" y="1310578"/>
                </a:lnTo>
                <a:lnTo>
                  <a:pt x="3377476" y="1315435"/>
                </a:lnTo>
                <a:lnTo>
                  <a:pt x="3367879" y="1323934"/>
                </a:lnTo>
                <a:lnTo>
                  <a:pt x="3361973" y="1332433"/>
                </a:lnTo>
                <a:lnTo>
                  <a:pt x="3359758" y="1328790"/>
                </a:lnTo>
                <a:lnTo>
                  <a:pt x="3360497" y="1324743"/>
                </a:lnTo>
                <a:lnTo>
                  <a:pt x="3361235" y="1319482"/>
                </a:lnTo>
                <a:lnTo>
                  <a:pt x="3359020" y="1325148"/>
                </a:lnTo>
                <a:lnTo>
                  <a:pt x="3355329" y="1330004"/>
                </a:lnTo>
                <a:lnTo>
                  <a:pt x="3356067" y="1334051"/>
                </a:lnTo>
                <a:lnTo>
                  <a:pt x="3354591" y="1337289"/>
                </a:lnTo>
                <a:lnTo>
                  <a:pt x="3349423" y="1338503"/>
                </a:lnTo>
                <a:lnTo>
                  <a:pt x="3345732" y="1343765"/>
                </a:lnTo>
                <a:lnTo>
                  <a:pt x="3339826" y="1347407"/>
                </a:lnTo>
                <a:lnTo>
                  <a:pt x="3336134" y="1355097"/>
                </a:lnTo>
                <a:lnTo>
                  <a:pt x="3332443" y="1357930"/>
                </a:lnTo>
                <a:lnTo>
                  <a:pt x="3328014" y="1361977"/>
                </a:lnTo>
                <a:lnTo>
                  <a:pt x="3328014" y="1365619"/>
                </a:lnTo>
                <a:lnTo>
                  <a:pt x="3321370" y="1371690"/>
                </a:lnTo>
                <a:lnTo>
                  <a:pt x="3317678" y="1379379"/>
                </a:lnTo>
                <a:lnTo>
                  <a:pt x="3316940" y="1383427"/>
                </a:lnTo>
                <a:lnTo>
                  <a:pt x="3312511" y="1389902"/>
                </a:lnTo>
                <a:lnTo>
                  <a:pt x="3311034" y="1395973"/>
                </a:lnTo>
                <a:lnTo>
                  <a:pt x="3311034" y="1403258"/>
                </a:lnTo>
                <a:lnTo>
                  <a:pt x="3316940" y="1397996"/>
                </a:lnTo>
                <a:lnTo>
                  <a:pt x="3323584" y="1393949"/>
                </a:lnTo>
                <a:lnTo>
                  <a:pt x="3325799" y="1388688"/>
                </a:lnTo>
                <a:lnTo>
                  <a:pt x="3330229" y="1385855"/>
                </a:lnTo>
                <a:lnTo>
                  <a:pt x="3336873" y="1379784"/>
                </a:lnTo>
                <a:lnTo>
                  <a:pt x="3340564" y="1374118"/>
                </a:lnTo>
                <a:lnTo>
                  <a:pt x="3346470" y="1370071"/>
                </a:lnTo>
                <a:lnTo>
                  <a:pt x="3351638" y="1368857"/>
                </a:lnTo>
                <a:lnTo>
                  <a:pt x="3352376" y="1370476"/>
                </a:lnTo>
                <a:lnTo>
                  <a:pt x="3349423" y="1372904"/>
                </a:lnTo>
                <a:lnTo>
                  <a:pt x="3345732" y="1380594"/>
                </a:lnTo>
                <a:lnTo>
                  <a:pt x="3350161" y="1378165"/>
                </a:lnTo>
                <a:lnTo>
                  <a:pt x="3353852" y="1377356"/>
                </a:lnTo>
                <a:lnTo>
                  <a:pt x="3361235" y="1382617"/>
                </a:lnTo>
                <a:lnTo>
                  <a:pt x="3366402" y="1384236"/>
                </a:lnTo>
                <a:lnTo>
                  <a:pt x="3374523" y="1381808"/>
                </a:lnTo>
                <a:lnTo>
                  <a:pt x="3377476" y="1380594"/>
                </a:lnTo>
                <a:lnTo>
                  <a:pt x="3377476" y="1384236"/>
                </a:lnTo>
                <a:lnTo>
                  <a:pt x="3373047" y="1388688"/>
                </a:lnTo>
                <a:lnTo>
                  <a:pt x="3365664" y="1389902"/>
                </a:lnTo>
                <a:lnTo>
                  <a:pt x="3361973" y="1392330"/>
                </a:lnTo>
                <a:lnTo>
                  <a:pt x="3353852" y="1392735"/>
                </a:lnTo>
                <a:lnTo>
                  <a:pt x="3345732" y="1398806"/>
                </a:lnTo>
                <a:lnTo>
                  <a:pt x="3342040" y="1404472"/>
                </a:lnTo>
                <a:lnTo>
                  <a:pt x="3349423" y="1399210"/>
                </a:lnTo>
                <a:lnTo>
                  <a:pt x="3353114" y="1399210"/>
                </a:lnTo>
                <a:lnTo>
                  <a:pt x="3356067" y="1398401"/>
                </a:lnTo>
                <a:lnTo>
                  <a:pt x="3353852" y="1404472"/>
                </a:lnTo>
                <a:lnTo>
                  <a:pt x="3348685" y="1411757"/>
                </a:lnTo>
                <a:lnTo>
                  <a:pt x="3340564" y="1416613"/>
                </a:lnTo>
                <a:lnTo>
                  <a:pt x="3341302" y="1419041"/>
                </a:lnTo>
                <a:lnTo>
                  <a:pt x="3344993" y="1419851"/>
                </a:lnTo>
                <a:lnTo>
                  <a:pt x="3352376" y="1414185"/>
                </a:lnTo>
                <a:lnTo>
                  <a:pt x="3354591" y="1414994"/>
                </a:lnTo>
                <a:lnTo>
                  <a:pt x="3357544" y="1421874"/>
                </a:lnTo>
                <a:lnTo>
                  <a:pt x="3360497" y="1422684"/>
                </a:lnTo>
                <a:lnTo>
                  <a:pt x="3368617" y="1416208"/>
                </a:lnTo>
                <a:lnTo>
                  <a:pt x="3375261" y="1414994"/>
                </a:lnTo>
                <a:lnTo>
                  <a:pt x="3376000" y="1416613"/>
                </a:lnTo>
                <a:lnTo>
                  <a:pt x="3374523" y="1421470"/>
                </a:lnTo>
                <a:lnTo>
                  <a:pt x="3371570" y="1424707"/>
                </a:lnTo>
                <a:lnTo>
                  <a:pt x="3373047" y="1427945"/>
                </a:lnTo>
                <a:lnTo>
                  <a:pt x="3378953" y="1422684"/>
                </a:lnTo>
                <a:lnTo>
                  <a:pt x="3381167" y="1418232"/>
                </a:lnTo>
                <a:lnTo>
                  <a:pt x="3386335" y="1416208"/>
                </a:lnTo>
                <a:lnTo>
                  <a:pt x="3388550" y="1417018"/>
                </a:lnTo>
                <a:lnTo>
                  <a:pt x="3383382" y="1425517"/>
                </a:lnTo>
                <a:lnTo>
                  <a:pt x="3381167" y="1436849"/>
                </a:lnTo>
                <a:lnTo>
                  <a:pt x="3376738" y="1441705"/>
                </a:lnTo>
                <a:lnTo>
                  <a:pt x="3383382" y="1437254"/>
                </a:lnTo>
                <a:lnTo>
                  <a:pt x="3384859" y="1428350"/>
                </a:lnTo>
                <a:lnTo>
                  <a:pt x="3390765" y="1424303"/>
                </a:lnTo>
                <a:lnTo>
                  <a:pt x="3393718" y="1427540"/>
                </a:lnTo>
                <a:lnTo>
                  <a:pt x="3399623" y="1425517"/>
                </a:lnTo>
                <a:lnTo>
                  <a:pt x="3401838" y="1422684"/>
                </a:lnTo>
                <a:lnTo>
                  <a:pt x="3404791" y="1425517"/>
                </a:lnTo>
                <a:lnTo>
                  <a:pt x="3409959" y="1422279"/>
                </a:lnTo>
                <a:lnTo>
                  <a:pt x="3413650" y="1417423"/>
                </a:lnTo>
                <a:lnTo>
                  <a:pt x="3420294" y="1412566"/>
                </a:lnTo>
                <a:lnTo>
                  <a:pt x="3423247" y="1413375"/>
                </a:lnTo>
                <a:lnTo>
                  <a:pt x="3420294" y="1419446"/>
                </a:lnTo>
                <a:lnTo>
                  <a:pt x="3418080" y="1423898"/>
                </a:lnTo>
                <a:lnTo>
                  <a:pt x="3420294" y="1426731"/>
                </a:lnTo>
                <a:lnTo>
                  <a:pt x="3418818" y="1434421"/>
                </a:lnTo>
                <a:lnTo>
                  <a:pt x="3415127" y="1438063"/>
                </a:lnTo>
                <a:lnTo>
                  <a:pt x="3421033" y="1434825"/>
                </a:lnTo>
                <a:lnTo>
                  <a:pt x="3422509" y="1427136"/>
                </a:lnTo>
                <a:lnTo>
                  <a:pt x="3426200" y="1420660"/>
                </a:lnTo>
                <a:lnTo>
                  <a:pt x="3426200" y="1416208"/>
                </a:lnTo>
                <a:lnTo>
                  <a:pt x="3430630" y="1416613"/>
                </a:lnTo>
                <a:lnTo>
                  <a:pt x="3438750" y="1414590"/>
                </a:lnTo>
                <a:lnTo>
                  <a:pt x="3446871" y="1415399"/>
                </a:lnTo>
                <a:lnTo>
                  <a:pt x="3454992" y="1422684"/>
                </a:lnTo>
                <a:lnTo>
                  <a:pt x="3460898" y="1425922"/>
                </a:lnTo>
                <a:lnTo>
                  <a:pt x="3460159" y="1430373"/>
                </a:lnTo>
                <a:lnTo>
                  <a:pt x="3456468" y="1433611"/>
                </a:lnTo>
                <a:lnTo>
                  <a:pt x="3455730" y="1439277"/>
                </a:lnTo>
                <a:lnTo>
                  <a:pt x="3451301" y="1442110"/>
                </a:lnTo>
                <a:lnTo>
                  <a:pt x="3446133" y="1443324"/>
                </a:lnTo>
                <a:lnTo>
                  <a:pt x="3443180" y="1446562"/>
                </a:lnTo>
                <a:lnTo>
                  <a:pt x="3436536" y="1449395"/>
                </a:lnTo>
                <a:lnTo>
                  <a:pt x="3428415" y="1451014"/>
                </a:lnTo>
                <a:cubicBezTo>
                  <a:pt x="3428415" y="1451014"/>
                  <a:pt x="3426200" y="1453037"/>
                  <a:pt x="3426200" y="1453037"/>
                </a:cubicBezTo>
                <a:lnTo>
                  <a:pt x="3416603" y="1453442"/>
                </a:lnTo>
                <a:lnTo>
                  <a:pt x="3426200" y="1454656"/>
                </a:lnTo>
                <a:lnTo>
                  <a:pt x="3432106" y="1452633"/>
                </a:lnTo>
                <a:lnTo>
                  <a:pt x="3435059" y="1453847"/>
                </a:lnTo>
                <a:lnTo>
                  <a:pt x="3434321" y="1458703"/>
                </a:lnTo>
                <a:lnTo>
                  <a:pt x="3432106" y="1463560"/>
                </a:lnTo>
                <a:lnTo>
                  <a:pt x="3435797" y="1459513"/>
                </a:lnTo>
                <a:lnTo>
                  <a:pt x="3439489" y="1461132"/>
                </a:lnTo>
                <a:lnTo>
                  <a:pt x="3436536" y="1467607"/>
                </a:lnTo>
                <a:lnTo>
                  <a:pt x="3432844" y="1470845"/>
                </a:lnTo>
                <a:lnTo>
                  <a:pt x="3435797" y="1472868"/>
                </a:lnTo>
                <a:lnTo>
                  <a:pt x="3433583" y="1475297"/>
                </a:lnTo>
                <a:lnTo>
                  <a:pt x="3429153" y="1480153"/>
                </a:lnTo>
                <a:lnTo>
                  <a:pt x="3423986" y="1482582"/>
                </a:lnTo>
                <a:lnTo>
                  <a:pt x="3429153" y="1483391"/>
                </a:lnTo>
                <a:lnTo>
                  <a:pt x="3432106" y="1480153"/>
                </a:lnTo>
                <a:lnTo>
                  <a:pt x="3431368" y="1485819"/>
                </a:lnTo>
                <a:lnTo>
                  <a:pt x="3429891" y="1489462"/>
                </a:lnTo>
                <a:lnTo>
                  <a:pt x="3433583" y="1488248"/>
                </a:lnTo>
                <a:lnTo>
                  <a:pt x="3434321" y="1483391"/>
                </a:lnTo>
                <a:lnTo>
                  <a:pt x="3438750" y="1480963"/>
                </a:lnTo>
                <a:lnTo>
                  <a:pt x="3444656" y="1476511"/>
                </a:lnTo>
                <a:lnTo>
                  <a:pt x="3449086" y="1476511"/>
                </a:lnTo>
                <a:lnTo>
                  <a:pt x="3452777" y="1474892"/>
                </a:lnTo>
                <a:lnTo>
                  <a:pt x="3453515" y="1468821"/>
                </a:lnTo>
                <a:lnTo>
                  <a:pt x="3454254" y="1465179"/>
                </a:lnTo>
                <a:lnTo>
                  <a:pt x="3459421" y="1465988"/>
                </a:lnTo>
                <a:lnTo>
                  <a:pt x="3460898" y="1468821"/>
                </a:lnTo>
                <a:lnTo>
                  <a:pt x="3466065" y="1465988"/>
                </a:lnTo>
                <a:lnTo>
                  <a:pt x="3471971" y="1459513"/>
                </a:lnTo>
                <a:lnTo>
                  <a:pt x="3474924" y="1464369"/>
                </a:lnTo>
                <a:lnTo>
                  <a:pt x="3474924" y="1470845"/>
                </a:lnTo>
                <a:lnTo>
                  <a:pt x="3471971" y="1476511"/>
                </a:lnTo>
                <a:lnTo>
                  <a:pt x="3462374" y="1481772"/>
                </a:lnTo>
                <a:lnTo>
                  <a:pt x="3460159" y="1478939"/>
                </a:lnTo>
                <a:lnTo>
                  <a:pt x="3452777" y="1478939"/>
                </a:lnTo>
                <a:lnTo>
                  <a:pt x="3449824" y="1486629"/>
                </a:lnTo>
                <a:lnTo>
                  <a:pt x="3442442" y="1492295"/>
                </a:lnTo>
                <a:lnTo>
                  <a:pt x="3439489" y="1494318"/>
                </a:lnTo>
                <a:lnTo>
                  <a:pt x="3431368" y="1493914"/>
                </a:lnTo>
                <a:lnTo>
                  <a:pt x="3428415" y="1495533"/>
                </a:lnTo>
                <a:lnTo>
                  <a:pt x="3428415" y="1500794"/>
                </a:lnTo>
                <a:lnTo>
                  <a:pt x="3432106" y="1504032"/>
                </a:lnTo>
                <a:lnTo>
                  <a:pt x="3440227" y="1505246"/>
                </a:lnTo>
                <a:lnTo>
                  <a:pt x="3432844" y="1506055"/>
                </a:lnTo>
                <a:lnTo>
                  <a:pt x="3427677" y="1505650"/>
                </a:lnTo>
                <a:lnTo>
                  <a:pt x="3435059" y="1508079"/>
                </a:lnTo>
                <a:lnTo>
                  <a:pt x="3438750" y="1507269"/>
                </a:lnTo>
                <a:lnTo>
                  <a:pt x="3432844" y="1515768"/>
                </a:lnTo>
                <a:lnTo>
                  <a:pt x="3429891" y="1516173"/>
                </a:lnTo>
                <a:lnTo>
                  <a:pt x="3426200" y="1510912"/>
                </a:lnTo>
                <a:lnTo>
                  <a:pt x="3426938" y="1516578"/>
                </a:lnTo>
                <a:lnTo>
                  <a:pt x="3429153" y="1521839"/>
                </a:lnTo>
                <a:lnTo>
                  <a:pt x="3429891" y="1526291"/>
                </a:lnTo>
                <a:lnTo>
                  <a:pt x="3436536" y="1531957"/>
                </a:lnTo>
                <a:lnTo>
                  <a:pt x="3441703" y="1528719"/>
                </a:lnTo>
                <a:lnTo>
                  <a:pt x="3442442" y="1525481"/>
                </a:lnTo>
                <a:lnTo>
                  <a:pt x="3452039" y="1518197"/>
                </a:lnTo>
                <a:lnTo>
                  <a:pt x="3453515" y="1513340"/>
                </a:lnTo>
                <a:lnTo>
                  <a:pt x="3459421" y="1508483"/>
                </a:lnTo>
                <a:lnTo>
                  <a:pt x="3465327" y="1507269"/>
                </a:lnTo>
                <a:lnTo>
                  <a:pt x="3471233" y="1504436"/>
                </a:lnTo>
                <a:lnTo>
                  <a:pt x="3474924" y="1503627"/>
                </a:lnTo>
                <a:lnTo>
                  <a:pt x="3479354" y="1500389"/>
                </a:lnTo>
                <a:lnTo>
                  <a:pt x="3480830" y="1504841"/>
                </a:lnTo>
                <a:lnTo>
                  <a:pt x="3477139" y="1506460"/>
                </a:lnTo>
                <a:lnTo>
                  <a:pt x="3474924" y="1506460"/>
                </a:lnTo>
                <a:lnTo>
                  <a:pt x="3467542" y="1512935"/>
                </a:lnTo>
                <a:lnTo>
                  <a:pt x="3466065" y="1516173"/>
                </a:lnTo>
                <a:lnTo>
                  <a:pt x="3457206" y="1522244"/>
                </a:lnTo>
                <a:lnTo>
                  <a:pt x="3457206" y="1529124"/>
                </a:lnTo>
                <a:lnTo>
                  <a:pt x="3455730" y="1535599"/>
                </a:lnTo>
                <a:lnTo>
                  <a:pt x="3459421" y="1541265"/>
                </a:lnTo>
                <a:lnTo>
                  <a:pt x="3463112" y="1540051"/>
                </a:lnTo>
                <a:lnTo>
                  <a:pt x="3469018" y="1533980"/>
                </a:lnTo>
                <a:lnTo>
                  <a:pt x="3476401" y="1529529"/>
                </a:lnTo>
                <a:lnTo>
                  <a:pt x="3479354" y="1522648"/>
                </a:lnTo>
                <a:lnTo>
                  <a:pt x="3479354" y="1519411"/>
                </a:lnTo>
                <a:lnTo>
                  <a:pt x="3482307" y="1519411"/>
                </a:lnTo>
                <a:lnTo>
                  <a:pt x="3483045" y="1524267"/>
                </a:lnTo>
                <a:lnTo>
                  <a:pt x="3483783" y="1537623"/>
                </a:lnTo>
                <a:lnTo>
                  <a:pt x="3478616" y="1544908"/>
                </a:lnTo>
                <a:lnTo>
                  <a:pt x="3470495" y="1555430"/>
                </a:lnTo>
                <a:lnTo>
                  <a:pt x="3468280" y="1562715"/>
                </a:lnTo>
                <a:lnTo>
                  <a:pt x="3471233" y="1567572"/>
                </a:lnTo>
                <a:lnTo>
                  <a:pt x="3469018" y="1571214"/>
                </a:lnTo>
                <a:lnTo>
                  <a:pt x="3467542" y="1572024"/>
                </a:lnTo>
                <a:lnTo>
                  <a:pt x="3467542" y="1577690"/>
                </a:lnTo>
                <a:lnTo>
                  <a:pt x="3465327" y="1582141"/>
                </a:lnTo>
                <a:lnTo>
                  <a:pt x="3462374" y="1582951"/>
                </a:lnTo>
                <a:lnTo>
                  <a:pt x="3462374" y="1587403"/>
                </a:lnTo>
                <a:lnTo>
                  <a:pt x="3455730" y="1591450"/>
                </a:lnTo>
                <a:lnTo>
                  <a:pt x="3452039" y="1589831"/>
                </a:lnTo>
                <a:cubicBezTo>
                  <a:pt x="3452039" y="1589831"/>
                  <a:pt x="3448348" y="1584165"/>
                  <a:pt x="3447609" y="1584165"/>
                </a:cubicBezTo>
                <a:cubicBezTo>
                  <a:pt x="3446871" y="1584165"/>
                  <a:pt x="3443180" y="1584165"/>
                  <a:pt x="3443180" y="1584165"/>
                </a:cubicBezTo>
                <a:lnTo>
                  <a:pt x="3438750" y="1588617"/>
                </a:lnTo>
                <a:lnTo>
                  <a:pt x="3437274" y="1594688"/>
                </a:lnTo>
                <a:lnTo>
                  <a:pt x="3432844" y="1590640"/>
                </a:lnTo>
                <a:lnTo>
                  <a:pt x="3431368" y="1582546"/>
                </a:lnTo>
                <a:lnTo>
                  <a:pt x="3429153" y="1579308"/>
                </a:lnTo>
                <a:lnTo>
                  <a:pt x="3431368" y="1573238"/>
                </a:lnTo>
                <a:lnTo>
                  <a:pt x="3431368" y="1567976"/>
                </a:lnTo>
                <a:lnTo>
                  <a:pt x="3439489" y="1559882"/>
                </a:lnTo>
                <a:lnTo>
                  <a:pt x="3445395" y="1558668"/>
                </a:lnTo>
                <a:lnTo>
                  <a:pt x="3445395" y="1555430"/>
                </a:lnTo>
                <a:lnTo>
                  <a:pt x="3437274" y="1555430"/>
                </a:lnTo>
                <a:lnTo>
                  <a:pt x="3435797" y="1552597"/>
                </a:lnTo>
                <a:lnTo>
                  <a:pt x="3432844" y="1557454"/>
                </a:lnTo>
                <a:lnTo>
                  <a:pt x="3425462" y="1565143"/>
                </a:lnTo>
                <a:lnTo>
                  <a:pt x="3421771" y="1565548"/>
                </a:lnTo>
                <a:lnTo>
                  <a:pt x="3415127" y="1577285"/>
                </a:lnTo>
                <a:lnTo>
                  <a:pt x="3408482" y="1581332"/>
                </a:lnTo>
                <a:lnTo>
                  <a:pt x="3403315" y="1579713"/>
                </a:lnTo>
                <a:lnTo>
                  <a:pt x="3403315" y="1574452"/>
                </a:lnTo>
                <a:lnTo>
                  <a:pt x="3406268" y="1572024"/>
                </a:lnTo>
                <a:lnTo>
                  <a:pt x="3406268" y="1565953"/>
                </a:lnTo>
                <a:lnTo>
                  <a:pt x="3412174" y="1552597"/>
                </a:lnTo>
                <a:lnTo>
                  <a:pt x="3419556" y="1546931"/>
                </a:lnTo>
                <a:lnTo>
                  <a:pt x="3421033" y="1542479"/>
                </a:lnTo>
                <a:lnTo>
                  <a:pt x="3418818" y="1538028"/>
                </a:lnTo>
                <a:lnTo>
                  <a:pt x="3420294" y="1531552"/>
                </a:lnTo>
                <a:lnTo>
                  <a:pt x="3421771" y="1526291"/>
                </a:lnTo>
                <a:lnTo>
                  <a:pt x="3421033" y="1517387"/>
                </a:lnTo>
                <a:lnTo>
                  <a:pt x="3417341" y="1514149"/>
                </a:lnTo>
                <a:lnTo>
                  <a:pt x="3413650" y="1513340"/>
                </a:lnTo>
                <a:lnTo>
                  <a:pt x="3410697" y="1510507"/>
                </a:lnTo>
                <a:lnTo>
                  <a:pt x="3407744" y="1510102"/>
                </a:lnTo>
                <a:lnTo>
                  <a:pt x="3405529" y="1512935"/>
                </a:lnTo>
                <a:lnTo>
                  <a:pt x="3405529" y="1521434"/>
                </a:lnTo>
                <a:lnTo>
                  <a:pt x="3401100" y="1530338"/>
                </a:lnTo>
                <a:lnTo>
                  <a:pt x="3397409" y="1540861"/>
                </a:lnTo>
                <a:lnTo>
                  <a:pt x="3392979" y="1543694"/>
                </a:lnTo>
                <a:lnTo>
                  <a:pt x="3387812" y="1544098"/>
                </a:lnTo>
                <a:lnTo>
                  <a:pt x="3392979" y="1540861"/>
                </a:lnTo>
                <a:lnTo>
                  <a:pt x="3387073" y="1541670"/>
                </a:lnTo>
                <a:lnTo>
                  <a:pt x="3382644" y="1538432"/>
                </a:lnTo>
                <a:lnTo>
                  <a:pt x="3378214" y="1540861"/>
                </a:lnTo>
                <a:lnTo>
                  <a:pt x="3370094" y="1549764"/>
                </a:lnTo>
                <a:lnTo>
                  <a:pt x="3366402" y="1550978"/>
                </a:lnTo>
                <a:lnTo>
                  <a:pt x="3364926" y="1556644"/>
                </a:lnTo>
                <a:lnTo>
                  <a:pt x="3363450" y="1561906"/>
                </a:lnTo>
                <a:lnTo>
                  <a:pt x="3361235" y="1561906"/>
                </a:lnTo>
                <a:lnTo>
                  <a:pt x="3358282" y="1566762"/>
                </a:lnTo>
                <a:lnTo>
                  <a:pt x="3353852" y="1571214"/>
                </a:lnTo>
                <a:lnTo>
                  <a:pt x="3346470" y="1573642"/>
                </a:lnTo>
                <a:lnTo>
                  <a:pt x="3343517" y="1571214"/>
                </a:lnTo>
                <a:lnTo>
                  <a:pt x="3343517" y="1567167"/>
                </a:lnTo>
                <a:lnTo>
                  <a:pt x="3339087" y="1566358"/>
                </a:lnTo>
                <a:lnTo>
                  <a:pt x="3336134" y="1569191"/>
                </a:lnTo>
                <a:lnTo>
                  <a:pt x="3333920" y="1572833"/>
                </a:lnTo>
                <a:lnTo>
                  <a:pt x="3327276" y="1572833"/>
                </a:lnTo>
                <a:lnTo>
                  <a:pt x="3325061" y="1569596"/>
                </a:lnTo>
                <a:lnTo>
                  <a:pt x="3322846" y="1567167"/>
                </a:lnTo>
                <a:lnTo>
                  <a:pt x="3324323" y="1563525"/>
                </a:lnTo>
                <a:lnTo>
                  <a:pt x="3331705" y="1558263"/>
                </a:lnTo>
                <a:lnTo>
                  <a:pt x="3339826" y="1556240"/>
                </a:lnTo>
                <a:lnTo>
                  <a:pt x="3343517" y="1553811"/>
                </a:lnTo>
                <a:lnTo>
                  <a:pt x="3345732" y="1550574"/>
                </a:lnTo>
                <a:lnTo>
                  <a:pt x="3349423" y="1549360"/>
                </a:lnTo>
                <a:lnTo>
                  <a:pt x="3355329" y="1549360"/>
                </a:lnTo>
                <a:lnTo>
                  <a:pt x="3356805" y="1545717"/>
                </a:lnTo>
                <a:lnTo>
                  <a:pt x="3359020" y="1544503"/>
                </a:lnTo>
                <a:lnTo>
                  <a:pt x="3359758" y="1540861"/>
                </a:lnTo>
                <a:lnTo>
                  <a:pt x="3364926" y="1536409"/>
                </a:lnTo>
                <a:lnTo>
                  <a:pt x="3373047" y="1535195"/>
                </a:lnTo>
                <a:lnTo>
                  <a:pt x="3381167" y="1531957"/>
                </a:lnTo>
                <a:lnTo>
                  <a:pt x="3381906" y="1529124"/>
                </a:lnTo>
                <a:lnTo>
                  <a:pt x="3387073" y="1525886"/>
                </a:lnTo>
                <a:lnTo>
                  <a:pt x="3380429" y="1524672"/>
                </a:lnTo>
                <a:lnTo>
                  <a:pt x="3376000" y="1527505"/>
                </a:lnTo>
                <a:lnTo>
                  <a:pt x="3370832" y="1528719"/>
                </a:lnTo>
                <a:lnTo>
                  <a:pt x="3366402" y="1524672"/>
                </a:lnTo>
                <a:lnTo>
                  <a:pt x="3359020" y="1523458"/>
                </a:lnTo>
                <a:lnTo>
                  <a:pt x="3354591" y="1521030"/>
                </a:lnTo>
                <a:lnTo>
                  <a:pt x="3356067" y="1525886"/>
                </a:lnTo>
                <a:lnTo>
                  <a:pt x="3353114" y="1532362"/>
                </a:lnTo>
                <a:lnTo>
                  <a:pt x="3347208" y="1533576"/>
                </a:lnTo>
                <a:lnTo>
                  <a:pt x="3343517" y="1536004"/>
                </a:lnTo>
                <a:lnTo>
                  <a:pt x="3341302" y="1533171"/>
                </a:lnTo>
                <a:lnTo>
                  <a:pt x="3335396" y="1533171"/>
                </a:lnTo>
                <a:lnTo>
                  <a:pt x="3333920" y="1530338"/>
                </a:lnTo>
                <a:lnTo>
                  <a:pt x="3328014" y="1530743"/>
                </a:lnTo>
                <a:lnTo>
                  <a:pt x="3325799" y="1532362"/>
                </a:lnTo>
                <a:lnTo>
                  <a:pt x="3322846" y="1530338"/>
                </a:lnTo>
                <a:lnTo>
                  <a:pt x="3331705" y="1527100"/>
                </a:lnTo>
                <a:lnTo>
                  <a:pt x="3342040" y="1521434"/>
                </a:lnTo>
                <a:lnTo>
                  <a:pt x="3342040" y="1519411"/>
                </a:lnTo>
                <a:lnTo>
                  <a:pt x="3339826" y="1520220"/>
                </a:lnTo>
                <a:lnTo>
                  <a:pt x="3333920" y="1521434"/>
                </a:lnTo>
                <a:lnTo>
                  <a:pt x="3333182" y="1518197"/>
                </a:lnTo>
                <a:lnTo>
                  <a:pt x="3336873" y="1513340"/>
                </a:lnTo>
                <a:lnTo>
                  <a:pt x="3336873" y="1507674"/>
                </a:lnTo>
                <a:lnTo>
                  <a:pt x="3334658" y="1508079"/>
                </a:lnTo>
                <a:lnTo>
                  <a:pt x="3328752" y="1513340"/>
                </a:lnTo>
                <a:lnTo>
                  <a:pt x="3326537" y="1518197"/>
                </a:lnTo>
                <a:lnTo>
                  <a:pt x="3325061" y="1516173"/>
                </a:lnTo>
                <a:lnTo>
                  <a:pt x="3327276" y="1507269"/>
                </a:lnTo>
                <a:lnTo>
                  <a:pt x="3330229" y="1505246"/>
                </a:lnTo>
                <a:lnTo>
                  <a:pt x="3326537" y="1506055"/>
                </a:lnTo>
                <a:lnTo>
                  <a:pt x="3323584" y="1511316"/>
                </a:lnTo>
                <a:lnTo>
                  <a:pt x="3320631" y="1508483"/>
                </a:lnTo>
                <a:lnTo>
                  <a:pt x="3319893" y="1515364"/>
                </a:lnTo>
                <a:lnTo>
                  <a:pt x="3320631" y="1519006"/>
                </a:lnTo>
                <a:lnTo>
                  <a:pt x="3319155" y="1523053"/>
                </a:lnTo>
                <a:lnTo>
                  <a:pt x="3314725" y="1521030"/>
                </a:lnTo>
                <a:lnTo>
                  <a:pt x="3309558" y="1521030"/>
                </a:lnTo>
                <a:lnTo>
                  <a:pt x="3306605" y="1524267"/>
                </a:lnTo>
                <a:lnTo>
                  <a:pt x="3302914" y="1524672"/>
                </a:lnTo>
                <a:lnTo>
                  <a:pt x="3299961" y="1522244"/>
                </a:lnTo>
                <a:lnTo>
                  <a:pt x="3291840" y="1522244"/>
                </a:lnTo>
                <a:lnTo>
                  <a:pt x="3292578" y="1524672"/>
                </a:lnTo>
                <a:lnTo>
                  <a:pt x="3288149" y="1527505"/>
                </a:lnTo>
                <a:lnTo>
                  <a:pt x="3282243" y="1527505"/>
                </a:lnTo>
                <a:lnTo>
                  <a:pt x="3280766" y="1525077"/>
                </a:lnTo>
                <a:lnTo>
                  <a:pt x="3277813" y="1526291"/>
                </a:lnTo>
                <a:lnTo>
                  <a:pt x="3268954" y="1525886"/>
                </a:lnTo>
                <a:lnTo>
                  <a:pt x="3265263" y="1522244"/>
                </a:lnTo>
                <a:lnTo>
                  <a:pt x="3263787" y="1519006"/>
                </a:lnTo>
                <a:lnTo>
                  <a:pt x="3255666" y="1521030"/>
                </a:lnTo>
                <a:lnTo>
                  <a:pt x="3242378" y="1520220"/>
                </a:lnTo>
                <a:lnTo>
                  <a:pt x="3239425" y="1515768"/>
                </a:lnTo>
                <a:lnTo>
                  <a:pt x="3232042" y="1518197"/>
                </a:lnTo>
                <a:lnTo>
                  <a:pt x="3221707" y="1516578"/>
                </a:lnTo>
                <a:lnTo>
                  <a:pt x="3226136" y="1510102"/>
                </a:lnTo>
                <a:lnTo>
                  <a:pt x="3225398" y="1507269"/>
                </a:lnTo>
                <a:lnTo>
                  <a:pt x="3223183" y="1510912"/>
                </a:lnTo>
                <a:lnTo>
                  <a:pt x="3217277" y="1516173"/>
                </a:lnTo>
                <a:lnTo>
                  <a:pt x="3208418" y="1517387"/>
                </a:lnTo>
                <a:lnTo>
                  <a:pt x="3201774" y="1522244"/>
                </a:lnTo>
                <a:lnTo>
                  <a:pt x="3190700" y="1523863"/>
                </a:lnTo>
                <a:lnTo>
                  <a:pt x="3181103" y="1521030"/>
                </a:lnTo>
                <a:lnTo>
                  <a:pt x="3175936" y="1520220"/>
                </a:lnTo>
                <a:lnTo>
                  <a:pt x="3174459" y="1516578"/>
                </a:lnTo>
                <a:lnTo>
                  <a:pt x="3175936" y="1510102"/>
                </a:lnTo>
                <a:lnTo>
                  <a:pt x="3173721" y="1505246"/>
                </a:lnTo>
                <a:lnTo>
                  <a:pt x="3175936" y="1500794"/>
                </a:lnTo>
                <a:lnTo>
                  <a:pt x="3181842" y="1500389"/>
                </a:lnTo>
                <a:lnTo>
                  <a:pt x="3191439" y="1492295"/>
                </a:lnTo>
                <a:lnTo>
                  <a:pt x="3202512" y="1487034"/>
                </a:lnTo>
                <a:lnTo>
                  <a:pt x="3208418" y="1478130"/>
                </a:lnTo>
                <a:lnTo>
                  <a:pt x="3217277" y="1467607"/>
                </a:lnTo>
                <a:lnTo>
                  <a:pt x="3223921" y="1461536"/>
                </a:lnTo>
                <a:lnTo>
                  <a:pt x="3212848" y="1461941"/>
                </a:lnTo>
                <a:lnTo>
                  <a:pt x="3199559" y="1463560"/>
                </a:lnTo>
                <a:lnTo>
                  <a:pt x="3192177" y="1465584"/>
                </a:lnTo>
                <a:lnTo>
                  <a:pt x="3188486" y="1465584"/>
                </a:lnTo>
                <a:lnTo>
                  <a:pt x="3193653" y="1454252"/>
                </a:lnTo>
                <a:lnTo>
                  <a:pt x="3204727" y="1448181"/>
                </a:lnTo>
                <a:lnTo>
                  <a:pt x="3212110" y="1443324"/>
                </a:lnTo>
                <a:lnTo>
                  <a:pt x="3214324" y="1440896"/>
                </a:lnTo>
                <a:lnTo>
                  <a:pt x="3212110" y="1445348"/>
                </a:lnTo>
                <a:lnTo>
                  <a:pt x="3206942" y="1448990"/>
                </a:lnTo>
                <a:lnTo>
                  <a:pt x="3205465" y="1453037"/>
                </a:lnTo>
                <a:lnTo>
                  <a:pt x="3209157" y="1458703"/>
                </a:lnTo>
                <a:lnTo>
                  <a:pt x="3212110" y="1452228"/>
                </a:lnTo>
                <a:lnTo>
                  <a:pt x="3212848" y="1459108"/>
                </a:lnTo>
                <a:lnTo>
                  <a:pt x="3215801" y="1459108"/>
                </a:lnTo>
                <a:lnTo>
                  <a:pt x="3220968" y="1453037"/>
                </a:lnTo>
                <a:lnTo>
                  <a:pt x="3225398" y="1443729"/>
                </a:lnTo>
                <a:lnTo>
                  <a:pt x="3231304" y="1438063"/>
                </a:lnTo>
                <a:lnTo>
                  <a:pt x="3232042" y="1434016"/>
                </a:lnTo>
                <a:lnTo>
                  <a:pt x="3234257" y="1431588"/>
                </a:lnTo>
                <a:lnTo>
                  <a:pt x="3244592" y="1434421"/>
                </a:lnTo>
                <a:lnTo>
                  <a:pt x="3250498" y="1430373"/>
                </a:lnTo>
                <a:lnTo>
                  <a:pt x="3251236" y="1425517"/>
                </a:lnTo>
                <a:lnTo>
                  <a:pt x="3254928" y="1423089"/>
                </a:lnTo>
                <a:lnTo>
                  <a:pt x="3251236" y="1419851"/>
                </a:lnTo>
                <a:lnTo>
                  <a:pt x="3246069" y="1419041"/>
                </a:lnTo>
                <a:lnTo>
                  <a:pt x="3245331" y="1415399"/>
                </a:lnTo>
                <a:lnTo>
                  <a:pt x="3249022" y="1409733"/>
                </a:lnTo>
                <a:lnTo>
                  <a:pt x="3257881" y="1405686"/>
                </a:lnTo>
                <a:lnTo>
                  <a:pt x="3260834" y="1404876"/>
                </a:lnTo>
                <a:lnTo>
                  <a:pt x="3263048" y="1407305"/>
                </a:lnTo>
                <a:lnTo>
                  <a:pt x="3266001" y="1406900"/>
                </a:lnTo>
                <a:lnTo>
                  <a:pt x="3266001" y="1402043"/>
                </a:lnTo>
                <a:lnTo>
                  <a:pt x="3262310" y="1398401"/>
                </a:lnTo>
                <a:lnTo>
                  <a:pt x="3262310" y="1393949"/>
                </a:lnTo>
                <a:lnTo>
                  <a:pt x="3272646" y="1379784"/>
                </a:lnTo>
                <a:lnTo>
                  <a:pt x="3274122" y="1374928"/>
                </a:lnTo>
                <a:lnTo>
                  <a:pt x="3280028" y="1366833"/>
                </a:lnTo>
                <a:lnTo>
                  <a:pt x="3285196" y="1366024"/>
                </a:lnTo>
                <a:lnTo>
                  <a:pt x="3290363" y="1363596"/>
                </a:lnTo>
                <a:lnTo>
                  <a:pt x="3287410" y="1361977"/>
                </a:lnTo>
                <a:lnTo>
                  <a:pt x="3285196" y="1361977"/>
                </a:lnTo>
                <a:lnTo>
                  <a:pt x="3285196" y="1358739"/>
                </a:lnTo>
                <a:lnTo>
                  <a:pt x="3290363" y="1351859"/>
                </a:lnTo>
                <a:lnTo>
                  <a:pt x="3296269" y="1351454"/>
                </a:lnTo>
                <a:lnTo>
                  <a:pt x="3299961" y="1348621"/>
                </a:lnTo>
                <a:lnTo>
                  <a:pt x="3295531" y="1346598"/>
                </a:lnTo>
                <a:lnTo>
                  <a:pt x="3296269" y="1341741"/>
                </a:lnTo>
                <a:lnTo>
                  <a:pt x="3299961" y="1340932"/>
                </a:lnTo>
                <a:lnTo>
                  <a:pt x="3302914" y="1338099"/>
                </a:lnTo>
                <a:lnTo>
                  <a:pt x="3301437" y="1335670"/>
                </a:lnTo>
                <a:lnTo>
                  <a:pt x="3306605" y="1332837"/>
                </a:lnTo>
                <a:lnTo>
                  <a:pt x="3315464" y="1326767"/>
                </a:lnTo>
                <a:lnTo>
                  <a:pt x="3319893" y="1321910"/>
                </a:lnTo>
                <a:lnTo>
                  <a:pt x="3319893" y="1317458"/>
                </a:lnTo>
                <a:lnTo>
                  <a:pt x="3316940" y="1315030"/>
                </a:lnTo>
                <a:lnTo>
                  <a:pt x="3318417" y="1313411"/>
                </a:lnTo>
                <a:lnTo>
                  <a:pt x="3322846" y="1314625"/>
                </a:lnTo>
                <a:lnTo>
                  <a:pt x="3327276" y="1313411"/>
                </a:lnTo>
                <a:lnTo>
                  <a:pt x="3328752" y="1306531"/>
                </a:lnTo>
                <a:lnTo>
                  <a:pt x="3337611" y="1300460"/>
                </a:lnTo>
                <a:lnTo>
                  <a:pt x="3344993" y="1294794"/>
                </a:lnTo>
                <a:lnTo>
                  <a:pt x="3352376" y="1295199"/>
                </a:lnTo>
                <a:lnTo>
                  <a:pt x="3359020" y="1290747"/>
                </a:lnTo>
                <a:lnTo>
                  <a:pt x="3361973" y="1286700"/>
                </a:lnTo>
                <a:lnTo>
                  <a:pt x="3367879" y="1286700"/>
                </a:lnTo>
                <a:lnTo>
                  <a:pt x="3373047" y="1282248"/>
                </a:lnTo>
                <a:close/>
                <a:moveTo>
                  <a:pt x="3418080" y="1250275"/>
                </a:moveTo>
                <a:lnTo>
                  <a:pt x="3418080" y="1255942"/>
                </a:lnTo>
                <a:lnTo>
                  <a:pt x="3415127" y="1262012"/>
                </a:lnTo>
                <a:lnTo>
                  <a:pt x="3410697" y="1264845"/>
                </a:lnTo>
                <a:cubicBezTo>
                  <a:pt x="3410697" y="1264845"/>
                  <a:pt x="3408482" y="1263226"/>
                  <a:pt x="3408482" y="1263226"/>
                </a:cubicBezTo>
                <a:cubicBezTo>
                  <a:pt x="3408482" y="1263226"/>
                  <a:pt x="3412174" y="1254727"/>
                  <a:pt x="3412174" y="1254727"/>
                </a:cubicBezTo>
                <a:close/>
                <a:moveTo>
                  <a:pt x="5698515" y="1230444"/>
                </a:moveTo>
                <a:lnTo>
                  <a:pt x="5702944" y="1238134"/>
                </a:lnTo>
                <a:lnTo>
                  <a:pt x="5711065" y="1237325"/>
                </a:lnTo>
                <a:lnTo>
                  <a:pt x="5699253" y="1245824"/>
                </a:lnTo>
                <a:cubicBezTo>
                  <a:pt x="5699253" y="1245824"/>
                  <a:pt x="5685965" y="1239348"/>
                  <a:pt x="5685965" y="1239348"/>
                </a:cubicBezTo>
                <a:cubicBezTo>
                  <a:pt x="5685965" y="1238943"/>
                  <a:pt x="5688180" y="1231659"/>
                  <a:pt x="5688180" y="1231659"/>
                </a:cubicBezTo>
                <a:close/>
                <a:moveTo>
                  <a:pt x="5696301" y="1166095"/>
                </a:moveTo>
                <a:lnTo>
                  <a:pt x="5694824" y="1173784"/>
                </a:lnTo>
                <a:lnTo>
                  <a:pt x="5696301" y="1178641"/>
                </a:lnTo>
                <a:lnTo>
                  <a:pt x="5684488" y="1189568"/>
                </a:lnTo>
                <a:lnTo>
                  <a:pt x="5676368" y="1190782"/>
                </a:lnTo>
                <a:lnTo>
                  <a:pt x="5680059" y="1179046"/>
                </a:lnTo>
                <a:cubicBezTo>
                  <a:pt x="5680059" y="1179046"/>
                  <a:pt x="5696301" y="1166095"/>
                  <a:pt x="5696301" y="1166095"/>
                </a:cubicBezTo>
                <a:close/>
                <a:moveTo>
                  <a:pt x="5571537" y="1101745"/>
                </a:moveTo>
                <a:lnTo>
                  <a:pt x="5578919" y="1107411"/>
                </a:lnTo>
                <a:lnTo>
                  <a:pt x="5589255" y="1112673"/>
                </a:lnTo>
                <a:lnTo>
                  <a:pt x="5580396" y="1117529"/>
                </a:lnTo>
                <a:lnTo>
                  <a:pt x="5570799" y="1124814"/>
                </a:lnTo>
                <a:lnTo>
                  <a:pt x="5575228" y="1124005"/>
                </a:lnTo>
                <a:lnTo>
                  <a:pt x="5584087" y="1122386"/>
                </a:lnTo>
                <a:lnTo>
                  <a:pt x="5587778" y="1119148"/>
                </a:lnTo>
                <a:lnTo>
                  <a:pt x="5592946" y="1118339"/>
                </a:lnTo>
                <a:lnTo>
                  <a:pt x="5602543" y="1112673"/>
                </a:lnTo>
                <a:lnTo>
                  <a:pt x="5617308" y="1114291"/>
                </a:lnTo>
                <a:lnTo>
                  <a:pt x="5624691" y="1117934"/>
                </a:lnTo>
                <a:lnTo>
                  <a:pt x="5626167" y="1126433"/>
                </a:lnTo>
                <a:lnTo>
                  <a:pt x="5640194" y="1145454"/>
                </a:lnTo>
                <a:lnTo>
                  <a:pt x="5632812" y="1150311"/>
                </a:lnTo>
                <a:lnTo>
                  <a:pt x="5646099" y="1151120"/>
                </a:lnTo>
                <a:lnTo>
                  <a:pt x="5649791" y="1170951"/>
                </a:lnTo>
                <a:lnTo>
                  <a:pt x="5643885" y="1155168"/>
                </a:lnTo>
                <a:lnTo>
                  <a:pt x="5637979" y="1155977"/>
                </a:lnTo>
                <a:lnTo>
                  <a:pt x="5640932" y="1161238"/>
                </a:lnTo>
                <a:lnTo>
                  <a:pt x="5637979" y="1168523"/>
                </a:lnTo>
                <a:lnTo>
                  <a:pt x="5645361" y="1169737"/>
                </a:lnTo>
                <a:lnTo>
                  <a:pt x="5643885" y="1177427"/>
                </a:lnTo>
                <a:lnTo>
                  <a:pt x="5632073" y="1176213"/>
                </a:lnTo>
                <a:lnTo>
                  <a:pt x="5631335" y="1182283"/>
                </a:lnTo>
                <a:lnTo>
                  <a:pt x="5623953" y="1187949"/>
                </a:lnTo>
                <a:lnTo>
                  <a:pt x="5619523" y="1187140"/>
                </a:lnTo>
                <a:lnTo>
                  <a:pt x="5620261" y="1193615"/>
                </a:lnTo>
                <a:lnTo>
                  <a:pt x="5618047" y="1193615"/>
                </a:lnTo>
                <a:lnTo>
                  <a:pt x="5612140" y="1192806"/>
                </a:lnTo>
                <a:lnTo>
                  <a:pt x="5608450" y="1198067"/>
                </a:lnTo>
                <a:lnTo>
                  <a:pt x="5615832" y="1202924"/>
                </a:lnTo>
                <a:lnTo>
                  <a:pt x="5614355" y="1212233"/>
                </a:lnTo>
                <a:lnTo>
                  <a:pt x="5620261" y="1221541"/>
                </a:lnTo>
                <a:lnTo>
                  <a:pt x="5620261" y="1230444"/>
                </a:lnTo>
                <a:lnTo>
                  <a:pt x="5613617" y="1234896"/>
                </a:lnTo>
                <a:lnTo>
                  <a:pt x="5619523" y="1238539"/>
                </a:lnTo>
                <a:lnTo>
                  <a:pt x="5623214" y="1258775"/>
                </a:lnTo>
                <a:lnTo>
                  <a:pt x="5620261" y="1268083"/>
                </a:lnTo>
                <a:lnTo>
                  <a:pt x="5612879" y="1276582"/>
                </a:lnTo>
                <a:lnTo>
                  <a:pt x="5614355" y="1283867"/>
                </a:lnTo>
                <a:lnTo>
                  <a:pt x="5606973" y="1292366"/>
                </a:lnTo>
                <a:lnTo>
                  <a:pt x="5599591" y="1295199"/>
                </a:lnTo>
                <a:lnTo>
                  <a:pt x="5609188" y="1306936"/>
                </a:lnTo>
                <a:lnTo>
                  <a:pt x="5595161" y="1306936"/>
                </a:lnTo>
                <a:lnTo>
                  <a:pt x="5589255" y="1304912"/>
                </a:lnTo>
                <a:lnTo>
                  <a:pt x="5583349" y="1310173"/>
                </a:lnTo>
                <a:lnTo>
                  <a:pt x="5578919" y="1303293"/>
                </a:lnTo>
                <a:lnTo>
                  <a:pt x="5576705" y="1308959"/>
                </a:lnTo>
                <a:lnTo>
                  <a:pt x="5548651" y="1312197"/>
                </a:lnTo>
                <a:lnTo>
                  <a:pt x="5546437" y="1320696"/>
                </a:lnTo>
                <a:lnTo>
                  <a:pt x="5539792" y="1320291"/>
                </a:lnTo>
                <a:lnTo>
                  <a:pt x="5530933" y="1329195"/>
                </a:lnTo>
                <a:lnTo>
                  <a:pt x="5520599" y="1329195"/>
                </a:lnTo>
                <a:lnTo>
                  <a:pt x="5523551" y="1323934"/>
                </a:lnTo>
                <a:lnTo>
                  <a:pt x="5513954" y="1323124"/>
                </a:lnTo>
                <a:lnTo>
                  <a:pt x="5518384" y="1332028"/>
                </a:lnTo>
                <a:lnTo>
                  <a:pt x="5505833" y="1339717"/>
                </a:lnTo>
                <a:lnTo>
                  <a:pt x="5489592" y="1344169"/>
                </a:lnTo>
                <a:lnTo>
                  <a:pt x="5473351" y="1345788"/>
                </a:lnTo>
                <a:lnTo>
                  <a:pt x="5466707" y="1341741"/>
                </a:lnTo>
                <a:lnTo>
                  <a:pt x="5454894" y="1344574"/>
                </a:lnTo>
                <a:lnTo>
                  <a:pt x="5457110" y="1340122"/>
                </a:lnTo>
                <a:lnTo>
                  <a:pt x="5449727" y="1340122"/>
                </a:lnTo>
                <a:lnTo>
                  <a:pt x="5463015" y="1334456"/>
                </a:lnTo>
                <a:lnTo>
                  <a:pt x="5463753" y="1328385"/>
                </a:lnTo>
                <a:lnTo>
                  <a:pt x="5448251" y="1336884"/>
                </a:lnTo>
                <a:lnTo>
                  <a:pt x="5435700" y="1336884"/>
                </a:lnTo>
                <a:lnTo>
                  <a:pt x="5443082" y="1331218"/>
                </a:lnTo>
                <a:lnTo>
                  <a:pt x="5460062" y="1320696"/>
                </a:lnTo>
                <a:lnTo>
                  <a:pt x="5437176" y="1327576"/>
                </a:lnTo>
                <a:lnTo>
                  <a:pt x="5434962" y="1322315"/>
                </a:lnTo>
                <a:lnTo>
                  <a:pt x="5426841" y="1322315"/>
                </a:lnTo>
                <a:lnTo>
                  <a:pt x="5431271" y="1312602"/>
                </a:lnTo>
                <a:lnTo>
                  <a:pt x="5444559" y="1309769"/>
                </a:lnTo>
                <a:lnTo>
                  <a:pt x="5454156" y="1301674"/>
                </a:lnTo>
                <a:lnTo>
                  <a:pt x="5423889" y="1303293"/>
                </a:lnTo>
                <a:lnTo>
                  <a:pt x="5422412" y="1300055"/>
                </a:lnTo>
                <a:lnTo>
                  <a:pt x="5435700" y="1293580"/>
                </a:lnTo>
                <a:lnTo>
                  <a:pt x="5437915" y="1296008"/>
                </a:lnTo>
                <a:lnTo>
                  <a:pt x="5440868" y="1292771"/>
                </a:lnTo>
                <a:lnTo>
                  <a:pt x="5447512" y="1298032"/>
                </a:lnTo>
                <a:lnTo>
                  <a:pt x="5455633" y="1296413"/>
                </a:lnTo>
                <a:lnTo>
                  <a:pt x="5450465" y="1295199"/>
                </a:lnTo>
                <a:lnTo>
                  <a:pt x="5453418" y="1290747"/>
                </a:lnTo>
                <a:lnTo>
                  <a:pt x="5449727" y="1285890"/>
                </a:lnTo>
                <a:lnTo>
                  <a:pt x="5460062" y="1282653"/>
                </a:lnTo>
                <a:lnTo>
                  <a:pt x="5463753" y="1276987"/>
                </a:lnTo>
                <a:lnTo>
                  <a:pt x="5480733" y="1276582"/>
                </a:lnTo>
                <a:lnTo>
                  <a:pt x="5502142" y="1270916"/>
                </a:lnTo>
                <a:lnTo>
                  <a:pt x="5492545" y="1270107"/>
                </a:lnTo>
                <a:lnTo>
                  <a:pt x="5491807" y="1266464"/>
                </a:lnTo>
                <a:lnTo>
                  <a:pt x="5484425" y="1273749"/>
                </a:lnTo>
                <a:lnTo>
                  <a:pt x="5472612" y="1273749"/>
                </a:lnTo>
                <a:lnTo>
                  <a:pt x="5466707" y="1270511"/>
                </a:lnTo>
                <a:lnTo>
                  <a:pt x="5457110" y="1276177"/>
                </a:lnTo>
                <a:lnTo>
                  <a:pt x="5450465" y="1276177"/>
                </a:lnTo>
                <a:lnTo>
                  <a:pt x="5467445" y="1265250"/>
                </a:lnTo>
                <a:lnTo>
                  <a:pt x="5475566" y="1254727"/>
                </a:lnTo>
                <a:lnTo>
                  <a:pt x="5471136" y="1255132"/>
                </a:lnTo>
                <a:lnTo>
                  <a:pt x="5481471" y="1239348"/>
                </a:lnTo>
                <a:lnTo>
                  <a:pt x="5487377" y="1242991"/>
                </a:lnTo>
                <a:lnTo>
                  <a:pt x="5496236" y="1234896"/>
                </a:lnTo>
                <a:lnTo>
                  <a:pt x="5469659" y="1235301"/>
                </a:lnTo>
                <a:lnTo>
                  <a:pt x="5465968" y="1223969"/>
                </a:lnTo>
                <a:lnTo>
                  <a:pt x="5454894" y="1225993"/>
                </a:lnTo>
                <a:lnTo>
                  <a:pt x="5458586" y="1221945"/>
                </a:lnTo>
                <a:lnTo>
                  <a:pt x="5452680" y="1223564"/>
                </a:lnTo>
                <a:lnTo>
                  <a:pt x="5445297" y="1219517"/>
                </a:lnTo>
                <a:lnTo>
                  <a:pt x="5450465" y="1217898"/>
                </a:lnTo>
                <a:lnTo>
                  <a:pt x="5446774" y="1209804"/>
                </a:lnTo>
                <a:lnTo>
                  <a:pt x="5460800" y="1209804"/>
                </a:lnTo>
                <a:lnTo>
                  <a:pt x="5457110" y="1205352"/>
                </a:lnTo>
                <a:lnTo>
                  <a:pt x="5459324" y="1200091"/>
                </a:lnTo>
                <a:lnTo>
                  <a:pt x="5471136" y="1197663"/>
                </a:lnTo>
                <a:lnTo>
                  <a:pt x="5468183" y="1190378"/>
                </a:lnTo>
                <a:lnTo>
                  <a:pt x="5458586" y="1192806"/>
                </a:lnTo>
                <a:lnTo>
                  <a:pt x="5444559" y="1183498"/>
                </a:lnTo>
                <a:lnTo>
                  <a:pt x="5456371" y="1183093"/>
                </a:lnTo>
                <a:lnTo>
                  <a:pt x="5457110" y="1187545"/>
                </a:lnTo>
                <a:lnTo>
                  <a:pt x="5463015" y="1187545"/>
                </a:lnTo>
                <a:lnTo>
                  <a:pt x="5460062" y="1179855"/>
                </a:lnTo>
                <a:lnTo>
                  <a:pt x="5457110" y="1178236"/>
                </a:lnTo>
                <a:lnTo>
                  <a:pt x="5455633" y="1170547"/>
                </a:lnTo>
                <a:lnTo>
                  <a:pt x="5449727" y="1176213"/>
                </a:lnTo>
                <a:lnTo>
                  <a:pt x="5451941" y="1163667"/>
                </a:lnTo>
                <a:lnTo>
                  <a:pt x="5464492" y="1166904"/>
                </a:lnTo>
                <a:lnTo>
                  <a:pt x="5464492" y="1163262"/>
                </a:lnTo>
                <a:lnTo>
                  <a:pt x="5487377" y="1166095"/>
                </a:lnTo>
                <a:lnTo>
                  <a:pt x="5490330" y="1174594"/>
                </a:lnTo>
                <a:lnTo>
                  <a:pt x="5496974" y="1168118"/>
                </a:lnTo>
                <a:lnTo>
                  <a:pt x="5503618" y="1170951"/>
                </a:lnTo>
                <a:lnTo>
                  <a:pt x="5517645" y="1168928"/>
                </a:lnTo>
                <a:lnTo>
                  <a:pt x="5513216" y="1164476"/>
                </a:lnTo>
                <a:lnTo>
                  <a:pt x="5527243" y="1159619"/>
                </a:lnTo>
                <a:lnTo>
                  <a:pt x="5538316" y="1148692"/>
                </a:lnTo>
                <a:lnTo>
                  <a:pt x="5532410" y="1148287"/>
                </a:lnTo>
                <a:lnTo>
                  <a:pt x="5524289" y="1151120"/>
                </a:lnTo>
                <a:lnTo>
                  <a:pt x="5525766" y="1148287"/>
                </a:lnTo>
                <a:lnTo>
                  <a:pt x="5514692" y="1148287"/>
                </a:lnTo>
                <a:lnTo>
                  <a:pt x="5512477" y="1141407"/>
                </a:lnTo>
                <a:lnTo>
                  <a:pt x="5522075" y="1138979"/>
                </a:lnTo>
                <a:lnTo>
                  <a:pt x="5521337" y="1135337"/>
                </a:lnTo>
                <a:lnTo>
                  <a:pt x="5527981" y="1135337"/>
                </a:lnTo>
                <a:lnTo>
                  <a:pt x="5530196" y="1131694"/>
                </a:lnTo>
                <a:cubicBezTo>
                  <a:pt x="5530196" y="1131694"/>
                  <a:pt x="5523551" y="1128861"/>
                  <a:pt x="5523551" y="1128861"/>
                </a:cubicBezTo>
                <a:lnTo>
                  <a:pt x="5526504" y="1121576"/>
                </a:lnTo>
                <a:lnTo>
                  <a:pt x="5530933" y="1121172"/>
                </a:lnTo>
                <a:lnTo>
                  <a:pt x="5530933" y="1115506"/>
                </a:lnTo>
                <a:lnTo>
                  <a:pt x="5544961" y="1112268"/>
                </a:lnTo>
                <a:lnTo>
                  <a:pt x="5548651" y="1115910"/>
                </a:lnTo>
                <a:lnTo>
                  <a:pt x="5556772" y="1115506"/>
                </a:lnTo>
                <a:lnTo>
                  <a:pt x="5552343" y="1110649"/>
                </a:lnTo>
                <a:lnTo>
                  <a:pt x="5558987" y="1109435"/>
                </a:lnTo>
                <a:lnTo>
                  <a:pt x="5564155" y="1117124"/>
                </a:lnTo>
                <a:lnTo>
                  <a:pt x="5560463" y="1121576"/>
                </a:lnTo>
                <a:lnTo>
                  <a:pt x="5558987" y="1128052"/>
                </a:lnTo>
                <a:lnTo>
                  <a:pt x="5566369" y="1118339"/>
                </a:lnTo>
                <a:lnTo>
                  <a:pt x="5564893" y="1107816"/>
                </a:lnTo>
                <a:lnTo>
                  <a:pt x="5575228" y="1107816"/>
                </a:lnTo>
                <a:close/>
                <a:moveTo>
                  <a:pt x="5660865" y="1083129"/>
                </a:moveTo>
                <a:lnTo>
                  <a:pt x="5667509" y="1096079"/>
                </a:lnTo>
                <a:lnTo>
                  <a:pt x="5664556" y="1104983"/>
                </a:lnTo>
                <a:lnTo>
                  <a:pt x="5654958" y="1101341"/>
                </a:lnTo>
                <a:lnTo>
                  <a:pt x="5652744" y="1088390"/>
                </a:lnTo>
                <a:cubicBezTo>
                  <a:pt x="5652744" y="1088390"/>
                  <a:pt x="5660865" y="1083129"/>
                  <a:pt x="5660865" y="1083129"/>
                </a:cubicBezTo>
                <a:close/>
                <a:moveTo>
                  <a:pt x="5664556" y="1072201"/>
                </a:moveTo>
                <a:lnTo>
                  <a:pt x="5668986" y="1075844"/>
                </a:lnTo>
                <a:cubicBezTo>
                  <a:pt x="5668986" y="1075844"/>
                  <a:pt x="5668986" y="1082724"/>
                  <a:pt x="5668986" y="1082724"/>
                </a:cubicBezTo>
                <a:lnTo>
                  <a:pt x="5663817" y="1078272"/>
                </a:lnTo>
                <a:close/>
                <a:moveTo>
                  <a:pt x="5622476" y="1069368"/>
                </a:moveTo>
                <a:lnTo>
                  <a:pt x="5626167" y="1084343"/>
                </a:lnTo>
                <a:cubicBezTo>
                  <a:pt x="5626167" y="1084343"/>
                  <a:pt x="5616570" y="1090009"/>
                  <a:pt x="5616570" y="1090009"/>
                </a:cubicBezTo>
                <a:lnTo>
                  <a:pt x="5617308" y="1081105"/>
                </a:lnTo>
                <a:lnTo>
                  <a:pt x="5608450" y="1086366"/>
                </a:lnTo>
                <a:lnTo>
                  <a:pt x="5608450" y="1074629"/>
                </a:lnTo>
                <a:close/>
                <a:moveTo>
                  <a:pt x="5620999" y="1056013"/>
                </a:moveTo>
                <a:lnTo>
                  <a:pt x="5622476" y="1060464"/>
                </a:lnTo>
                <a:cubicBezTo>
                  <a:pt x="5622476" y="1060464"/>
                  <a:pt x="5618047" y="1064916"/>
                  <a:pt x="5618047" y="1064916"/>
                </a:cubicBezTo>
                <a:close/>
                <a:moveTo>
                  <a:pt x="5642409" y="1055608"/>
                </a:moveTo>
                <a:lnTo>
                  <a:pt x="5635026" y="1070987"/>
                </a:lnTo>
                <a:cubicBezTo>
                  <a:pt x="5635026" y="1070987"/>
                  <a:pt x="5629120" y="1078272"/>
                  <a:pt x="5629120" y="1078272"/>
                </a:cubicBezTo>
                <a:lnTo>
                  <a:pt x="5625429" y="1070178"/>
                </a:lnTo>
                <a:close/>
                <a:moveTo>
                  <a:pt x="5590732" y="1029706"/>
                </a:moveTo>
                <a:lnTo>
                  <a:pt x="5598852" y="1030111"/>
                </a:lnTo>
                <a:lnTo>
                  <a:pt x="5589993" y="1036182"/>
                </a:lnTo>
                <a:cubicBezTo>
                  <a:pt x="5589993" y="1036182"/>
                  <a:pt x="5590732" y="1029706"/>
                  <a:pt x="5590732" y="1029706"/>
                </a:cubicBezTo>
                <a:close/>
                <a:moveTo>
                  <a:pt x="5624691" y="1022826"/>
                </a:moveTo>
                <a:lnTo>
                  <a:pt x="5632812" y="1030920"/>
                </a:lnTo>
                <a:lnTo>
                  <a:pt x="5639455" y="1032134"/>
                </a:lnTo>
                <a:lnTo>
                  <a:pt x="5642409" y="1039419"/>
                </a:lnTo>
                <a:lnTo>
                  <a:pt x="5634288" y="1045490"/>
                </a:lnTo>
                <a:cubicBezTo>
                  <a:pt x="5634288" y="1045490"/>
                  <a:pt x="5633550" y="1042657"/>
                  <a:pt x="5633550" y="1042657"/>
                </a:cubicBezTo>
                <a:lnTo>
                  <a:pt x="5615094" y="1046704"/>
                </a:lnTo>
                <a:lnTo>
                  <a:pt x="5623214" y="1041038"/>
                </a:lnTo>
                <a:lnTo>
                  <a:pt x="5621737" y="1038205"/>
                </a:lnTo>
                <a:lnTo>
                  <a:pt x="5628382" y="1034563"/>
                </a:lnTo>
                <a:lnTo>
                  <a:pt x="5615832" y="1028897"/>
                </a:lnTo>
                <a:close/>
                <a:moveTo>
                  <a:pt x="5610664" y="1017565"/>
                </a:moveTo>
                <a:lnTo>
                  <a:pt x="5609188" y="1024445"/>
                </a:lnTo>
                <a:lnTo>
                  <a:pt x="5602543" y="1026873"/>
                </a:lnTo>
                <a:cubicBezTo>
                  <a:pt x="5602543" y="1026873"/>
                  <a:pt x="5610664" y="1017565"/>
                  <a:pt x="5610664" y="1017565"/>
                </a:cubicBezTo>
                <a:close/>
                <a:moveTo>
                  <a:pt x="5622476" y="1004614"/>
                </a:moveTo>
                <a:cubicBezTo>
                  <a:pt x="5622476" y="1004614"/>
                  <a:pt x="5626906" y="1004614"/>
                  <a:pt x="5626906" y="1004614"/>
                </a:cubicBezTo>
                <a:lnTo>
                  <a:pt x="5622476" y="1009066"/>
                </a:lnTo>
                <a:close/>
                <a:moveTo>
                  <a:pt x="5618047" y="996115"/>
                </a:moveTo>
                <a:lnTo>
                  <a:pt x="5620261" y="1001376"/>
                </a:lnTo>
                <a:lnTo>
                  <a:pt x="5617308" y="1004209"/>
                </a:lnTo>
                <a:lnTo>
                  <a:pt x="5613617" y="996924"/>
                </a:lnTo>
                <a:cubicBezTo>
                  <a:pt x="5613617" y="996924"/>
                  <a:pt x="5618047" y="996115"/>
                  <a:pt x="5618047" y="996115"/>
                </a:cubicBezTo>
                <a:close/>
                <a:moveTo>
                  <a:pt x="5573014" y="994901"/>
                </a:moveTo>
                <a:cubicBezTo>
                  <a:pt x="5573014" y="994901"/>
                  <a:pt x="5575228" y="1000567"/>
                  <a:pt x="5575228" y="1000567"/>
                </a:cubicBezTo>
                <a:lnTo>
                  <a:pt x="5568584" y="1004209"/>
                </a:lnTo>
                <a:lnTo>
                  <a:pt x="5569322" y="999352"/>
                </a:lnTo>
                <a:close/>
                <a:moveTo>
                  <a:pt x="5575966" y="973451"/>
                </a:moveTo>
                <a:lnTo>
                  <a:pt x="5581135" y="974260"/>
                </a:lnTo>
                <a:cubicBezTo>
                  <a:pt x="5581135" y="974260"/>
                  <a:pt x="5581873" y="979926"/>
                  <a:pt x="5581873" y="979926"/>
                </a:cubicBezTo>
                <a:lnTo>
                  <a:pt x="5579658" y="983973"/>
                </a:lnTo>
                <a:lnTo>
                  <a:pt x="5581135" y="991663"/>
                </a:lnTo>
                <a:lnTo>
                  <a:pt x="5575966" y="990449"/>
                </a:lnTo>
                <a:lnTo>
                  <a:pt x="5573752" y="984378"/>
                </a:lnTo>
                <a:lnTo>
                  <a:pt x="5576705" y="978712"/>
                </a:lnTo>
                <a:close/>
                <a:moveTo>
                  <a:pt x="5584087" y="966166"/>
                </a:moveTo>
                <a:lnTo>
                  <a:pt x="5581873" y="972641"/>
                </a:lnTo>
                <a:lnTo>
                  <a:pt x="5575966" y="970213"/>
                </a:lnTo>
                <a:lnTo>
                  <a:pt x="5575966" y="967380"/>
                </a:lnTo>
                <a:cubicBezTo>
                  <a:pt x="5575966" y="967380"/>
                  <a:pt x="5584087" y="966166"/>
                  <a:pt x="5584087" y="966166"/>
                </a:cubicBezTo>
                <a:close/>
                <a:moveTo>
                  <a:pt x="5620999" y="955643"/>
                </a:moveTo>
                <a:cubicBezTo>
                  <a:pt x="5620999" y="955643"/>
                  <a:pt x="5626167" y="963333"/>
                  <a:pt x="5626167" y="963333"/>
                </a:cubicBezTo>
                <a:lnTo>
                  <a:pt x="5624691" y="978712"/>
                </a:lnTo>
                <a:lnTo>
                  <a:pt x="5635026" y="983569"/>
                </a:lnTo>
                <a:lnTo>
                  <a:pt x="5640194" y="982759"/>
                </a:lnTo>
                <a:lnTo>
                  <a:pt x="5643885" y="985187"/>
                </a:lnTo>
                <a:lnTo>
                  <a:pt x="5637241" y="988830"/>
                </a:lnTo>
                <a:lnTo>
                  <a:pt x="5634288" y="996519"/>
                </a:lnTo>
                <a:lnTo>
                  <a:pt x="5630596" y="997329"/>
                </a:lnTo>
                <a:lnTo>
                  <a:pt x="5629858" y="988425"/>
                </a:lnTo>
                <a:lnTo>
                  <a:pt x="5618047" y="989639"/>
                </a:lnTo>
                <a:lnTo>
                  <a:pt x="5611402" y="978712"/>
                </a:lnTo>
                <a:lnTo>
                  <a:pt x="5612879" y="975879"/>
                </a:lnTo>
                <a:lnTo>
                  <a:pt x="5609188" y="973451"/>
                </a:lnTo>
                <a:lnTo>
                  <a:pt x="5609188" y="976688"/>
                </a:lnTo>
                <a:lnTo>
                  <a:pt x="5599591" y="970618"/>
                </a:lnTo>
                <a:lnTo>
                  <a:pt x="5604020" y="966975"/>
                </a:lnTo>
                <a:lnTo>
                  <a:pt x="5606973" y="969404"/>
                </a:lnTo>
                <a:lnTo>
                  <a:pt x="5606235" y="961309"/>
                </a:lnTo>
                <a:lnTo>
                  <a:pt x="5617308" y="967785"/>
                </a:lnTo>
                <a:lnTo>
                  <a:pt x="5615832" y="957667"/>
                </a:lnTo>
                <a:close/>
                <a:moveTo>
                  <a:pt x="5575228" y="955643"/>
                </a:moveTo>
                <a:lnTo>
                  <a:pt x="5587040" y="956857"/>
                </a:lnTo>
                <a:lnTo>
                  <a:pt x="5587040" y="962119"/>
                </a:lnTo>
                <a:cubicBezTo>
                  <a:pt x="5587040" y="962119"/>
                  <a:pt x="5578181" y="964142"/>
                  <a:pt x="5578181" y="964142"/>
                </a:cubicBezTo>
                <a:lnTo>
                  <a:pt x="5571537" y="957667"/>
                </a:lnTo>
                <a:close/>
                <a:moveTo>
                  <a:pt x="5598114" y="940264"/>
                </a:moveTo>
                <a:cubicBezTo>
                  <a:pt x="5598114" y="940264"/>
                  <a:pt x="5606235" y="943097"/>
                  <a:pt x="5606235" y="943097"/>
                </a:cubicBezTo>
                <a:lnTo>
                  <a:pt x="5595161" y="952001"/>
                </a:lnTo>
                <a:lnTo>
                  <a:pt x="5589255" y="947549"/>
                </a:lnTo>
                <a:lnTo>
                  <a:pt x="5592208" y="945930"/>
                </a:lnTo>
                <a:lnTo>
                  <a:pt x="5594422" y="942288"/>
                </a:lnTo>
                <a:close/>
                <a:moveTo>
                  <a:pt x="5623953" y="902626"/>
                </a:moveTo>
                <a:lnTo>
                  <a:pt x="5625429" y="914767"/>
                </a:lnTo>
                <a:lnTo>
                  <a:pt x="5617308" y="921647"/>
                </a:lnTo>
                <a:lnTo>
                  <a:pt x="5614355" y="928527"/>
                </a:lnTo>
                <a:lnTo>
                  <a:pt x="5617308" y="930551"/>
                </a:lnTo>
                <a:lnTo>
                  <a:pt x="5611402" y="938645"/>
                </a:lnTo>
                <a:lnTo>
                  <a:pt x="5602543" y="936622"/>
                </a:lnTo>
                <a:lnTo>
                  <a:pt x="5594422" y="937836"/>
                </a:lnTo>
                <a:lnTo>
                  <a:pt x="5589255" y="934598"/>
                </a:lnTo>
                <a:cubicBezTo>
                  <a:pt x="5589255" y="934598"/>
                  <a:pt x="5593684" y="931360"/>
                  <a:pt x="5593684" y="931360"/>
                </a:cubicBezTo>
                <a:lnTo>
                  <a:pt x="5588517" y="926099"/>
                </a:lnTo>
                <a:lnTo>
                  <a:pt x="5594422" y="919624"/>
                </a:lnTo>
                <a:lnTo>
                  <a:pt x="5604758" y="924076"/>
                </a:lnTo>
                <a:lnTo>
                  <a:pt x="5601805" y="917195"/>
                </a:lnTo>
                <a:close/>
                <a:moveTo>
                  <a:pt x="5736165" y="894531"/>
                </a:moveTo>
                <a:lnTo>
                  <a:pt x="5745762" y="894531"/>
                </a:lnTo>
                <a:lnTo>
                  <a:pt x="5745762" y="898174"/>
                </a:lnTo>
                <a:lnTo>
                  <a:pt x="5742072" y="903840"/>
                </a:lnTo>
                <a:lnTo>
                  <a:pt x="5745762" y="907078"/>
                </a:lnTo>
                <a:lnTo>
                  <a:pt x="5742809" y="915172"/>
                </a:lnTo>
                <a:lnTo>
                  <a:pt x="5736165" y="917195"/>
                </a:lnTo>
                <a:lnTo>
                  <a:pt x="5730260" y="926099"/>
                </a:lnTo>
                <a:lnTo>
                  <a:pt x="5711065" y="939859"/>
                </a:lnTo>
                <a:lnTo>
                  <a:pt x="5709588" y="945121"/>
                </a:lnTo>
                <a:lnTo>
                  <a:pt x="5705159" y="947549"/>
                </a:lnTo>
                <a:lnTo>
                  <a:pt x="5712542" y="949977"/>
                </a:lnTo>
                <a:lnTo>
                  <a:pt x="5717709" y="947144"/>
                </a:lnTo>
                <a:lnTo>
                  <a:pt x="5710327" y="958476"/>
                </a:lnTo>
                <a:lnTo>
                  <a:pt x="5702944" y="966571"/>
                </a:lnTo>
                <a:lnTo>
                  <a:pt x="5704421" y="967785"/>
                </a:lnTo>
                <a:lnTo>
                  <a:pt x="5709588" y="963738"/>
                </a:lnTo>
                <a:lnTo>
                  <a:pt x="5713280" y="964142"/>
                </a:lnTo>
                <a:lnTo>
                  <a:pt x="5721401" y="960095"/>
                </a:lnTo>
                <a:lnTo>
                  <a:pt x="5728783" y="957667"/>
                </a:lnTo>
                <a:lnTo>
                  <a:pt x="5729521" y="955239"/>
                </a:lnTo>
                <a:lnTo>
                  <a:pt x="5734689" y="955239"/>
                </a:lnTo>
                <a:lnTo>
                  <a:pt x="5742072" y="957667"/>
                </a:lnTo>
                <a:lnTo>
                  <a:pt x="5747978" y="957667"/>
                </a:lnTo>
                <a:lnTo>
                  <a:pt x="5751668" y="955239"/>
                </a:lnTo>
                <a:lnTo>
                  <a:pt x="5764218" y="957262"/>
                </a:lnTo>
                <a:lnTo>
                  <a:pt x="5784152" y="956857"/>
                </a:lnTo>
                <a:lnTo>
                  <a:pt x="5786366" y="954834"/>
                </a:lnTo>
                <a:lnTo>
                  <a:pt x="5798178" y="964952"/>
                </a:lnTo>
                <a:lnTo>
                  <a:pt x="5798178" y="971832"/>
                </a:lnTo>
                <a:lnTo>
                  <a:pt x="5790057" y="977903"/>
                </a:lnTo>
                <a:lnTo>
                  <a:pt x="5786366" y="988830"/>
                </a:lnTo>
                <a:lnTo>
                  <a:pt x="5787842" y="991663"/>
                </a:lnTo>
                <a:lnTo>
                  <a:pt x="5783413" y="999757"/>
                </a:lnTo>
                <a:lnTo>
                  <a:pt x="5783413" y="1003804"/>
                </a:lnTo>
                <a:lnTo>
                  <a:pt x="5779722" y="1009066"/>
                </a:lnTo>
                <a:lnTo>
                  <a:pt x="5773077" y="1021207"/>
                </a:lnTo>
                <a:lnTo>
                  <a:pt x="5768648" y="1023635"/>
                </a:lnTo>
                <a:lnTo>
                  <a:pt x="5767172" y="1028492"/>
                </a:lnTo>
                <a:lnTo>
                  <a:pt x="5760527" y="1033753"/>
                </a:lnTo>
                <a:lnTo>
                  <a:pt x="5749454" y="1033349"/>
                </a:lnTo>
                <a:lnTo>
                  <a:pt x="5739857" y="1039419"/>
                </a:lnTo>
                <a:lnTo>
                  <a:pt x="5742072" y="1041848"/>
                </a:lnTo>
                <a:lnTo>
                  <a:pt x="5754621" y="1035777"/>
                </a:lnTo>
                <a:lnTo>
                  <a:pt x="5757575" y="1038205"/>
                </a:lnTo>
                <a:lnTo>
                  <a:pt x="5758313" y="1043062"/>
                </a:lnTo>
                <a:lnTo>
                  <a:pt x="5767172" y="1047109"/>
                </a:lnTo>
                <a:lnTo>
                  <a:pt x="5759051" y="1053180"/>
                </a:lnTo>
                <a:lnTo>
                  <a:pt x="5749454" y="1052775"/>
                </a:lnTo>
                <a:lnTo>
                  <a:pt x="5746501" y="1059655"/>
                </a:lnTo>
                <a:lnTo>
                  <a:pt x="5736903" y="1062488"/>
                </a:lnTo>
                <a:lnTo>
                  <a:pt x="5725830" y="1061679"/>
                </a:lnTo>
                <a:lnTo>
                  <a:pt x="5719924" y="1059250"/>
                </a:lnTo>
                <a:lnTo>
                  <a:pt x="5722877" y="1063702"/>
                </a:lnTo>
                <a:lnTo>
                  <a:pt x="5732475" y="1066535"/>
                </a:lnTo>
                <a:lnTo>
                  <a:pt x="5737642" y="1065726"/>
                </a:lnTo>
                <a:lnTo>
                  <a:pt x="5749454" y="1069368"/>
                </a:lnTo>
                <a:lnTo>
                  <a:pt x="5757575" y="1064512"/>
                </a:lnTo>
                <a:lnTo>
                  <a:pt x="5762004" y="1060869"/>
                </a:lnTo>
                <a:lnTo>
                  <a:pt x="5772339" y="1064512"/>
                </a:lnTo>
                <a:lnTo>
                  <a:pt x="5778983" y="1069773"/>
                </a:lnTo>
                <a:lnTo>
                  <a:pt x="5787104" y="1071392"/>
                </a:lnTo>
                <a:lnTo>
                  <a:pt x="5801131" y="1090413"/>
                </a:lnTo>
                <a:lnTo>
                  <a:pt x="5805560" y="1090413"/>
                </a:lnTo>
                <a:lnTo>
                  <a:pt x="5810728" y="1097293"/>
                </a:lnTo>
                <a:lnTo>
                  <a:pt x="5814419" y="1118743"/>
                </a:lnTo>
                <a:lnTo>
                  <a:pt x="5821064" y="1128052"/>
                </a:lnTo>
                <a:lnTo>
                  <a:pt x="5826231" y="1144645"/>
                </a:lnTo>
                <a:lnTo>
                  <a:pt x="5829923" y="1146669"/>
                </a:lnTo>
                <a:lnTo>
                  <a:pt x="5830660" y="1152739"/>
                </a:lnTo>
                <a:lnTo>
                  <a:pt x="5846902" y="1155977"/>
                </a:lnTo>
                <a:lnTo>
                  <a:pt x="5858714" y="1161643"/>
                </a:lnTo>
                <a:lnTo>
                  <a:pt x="5866834" y="1174999"/>
                </a:lnTo>
                <a:lnTo>
                  <a:pt x="5869787" y="1175404"/>
                </a:lnTo>
                <a:lnTo>
                  <a:pt x="5872741" y="1179855"/>
                </a:lnTo>
                <a:lnTo>
                  <a:pt x="5879385" y="1183093"/>
                </a:lnTo>
                <a:lnTo>
                  <a:pt x="5875693" y="1184307"/>
                </a:lnTo>
                <a:lnTo>
                  <a:pt x="5871264" y="1190378"/>
                </a:lnTo>
                <a:lnTo>
                  <a:pt x="5877908" y="1197663"/>
                </a:lnTo>
                <a:lnTo>
                  <a:pt x="5891197" y="1213042"/>
                </a:lnTo>
                <a:lnTo>
                  <a:pt x="5886029" y="1212233"/>
                </a:lnTo>
                <a:lnTo>
                  <a:pt x="5880862" y="1213042"/>
                </a:lnTo>
                <a:lnTo>
                  <a:pt x="5877170" y="1209399"/>
                </a:lnTo>
                <a:lnTo>
                  <a:pt x="5872741" y="1207376"/>
                </a:lnTo>
                <a:lnTo>
                  <a:pt x="5865358" y="1208590"/>
                </a:lnTo>
                <a:lnTo>
                  <a:pt x="5860928" y="1207780"/>
                </a:lnTo>
                <a:lnTo>
                  <a:pt x="5854285" y="1209399"/>
                </a:lnTo>
                <a:lnTo>
                  <a:pt x="5857975" y="1209399"/>
                </a:lnTo>
                <a:lnTo>
                  <a:pt x="5863882" y="1211423"/>
                </a:lnTo>
                <a:lnTo>
                  <a:pt x="5867573" y="1210209"/>
                </a:lnTo>
                <a:lnTo>
                  <a:pt x="5872741" y="1209399"/>
                </a:lnTo>
                <a:lnTo>
                  <a:pt x="5876432" y="1215875"/>
                </a:lnTo>
                <a:lnTo>
                  <a:pt x="5886767" y="1221136"/>
                </a:lnTo>
                <a:lnTo>
                  <a:pt x="5891197" y="1221945"/>
                </a:lnTo>
                <a:lnTo>
                  <a:pt x="5902270" y="1238943"/>
                </a:lnTo>
                <a:lnTo>
                  <a:pt x="5902270" y="1247038"/>
                </a:lnTo>
                <a:lnTo>
                  <a:pt x="5888243" y="1259989"/>
                </a:lnTo>
                <a:lnTo>
                  <a:pt x="5897102" y="1262012"/>
                </a:lnTo>
                <a:lnTo>
                  <a:pt x="5904485" y="1270107"/>
                </a:lnTo>
                <a:lnTo>
                  <a:pt x="5908177" y="1264441"/>
                </a:lnTo>
                <a:lnTo>
                  <a:pt x="5909653" y="1254323"/>
                </a:lnTo>
                <a:lnTo>
                  <a:pt x="5923679" y="1253918"/>
                </a:lnTo>
                <a:lnTo>
                  <a:pt x="5947303" y="1254727"/>
                </a:lnTo>
                <a:lnTo>
                  <a:pt x="5963544" y="1266869"/>
                </a:lnTo>
                <a:lnTo>
                  <a:pt x="5965759" y="1278201"/>
                </a:lnTo>
                <a:lnTo>
                  <a:pt x="5970189" y="1283057"/>
                </a:lnTo>
                <a:lnTo>
                  <a:pt x="5965021" y="1295604"/>
                </a:lnTo>
                <a:lnTo>
                  <a:pt x="5963544" y="1308959"/>
                </a:lnTo>
                <a:lnTo>
                  <a:pt x="5958377" y="1310983"/>
                </a:lnTo>
                <a:lnTo>
                  <a:pt x="5952471" y="1318268"/>
                </a:lnTo>
                <a:lnTo>
                  <a:pt x="5950995" y="1314625"/>
                </a:lnTo>
                <a:lnTo>
                  <a:pt x="5945826" y="1313411"/>
                </a:lnTo>
                <a:lnTo>
                  <a:pt x="5942874" y="1318268"/>
                </a:lnTo>
                <a:lnTo>
                  <a:pt x="5950995" y="1319077"/>
                </a:lnTo>
                <a:lnTo>
                  <a:pt x="5948041" y="1322315"/>
                </a:lnTo>
                <a:lnTo>
                  <a:pt x="5951733" y="1323124"/>
                </a:lnTo>
                <a:lnTo>
                  <a:pt x="5948779" y="1327171"/>
                </a:lnTo>
                <a:lnTo>
                  <a:pt x="5942136" y="1331623"/>
                </a:lnTo>
                <a:lnTo>
                  <a:pt x="5937706" y="1327981"/>
                </a:lnTo>
                <a:lnTo>
                  <a:pt x="5933277" y="1332028"/>
                </a:lnTo>
                <a:lnTo>
                  <a:pt x="5927371" y="1336480"/>
                </a:lnTo>
                <a:lnTo>
                  <a:pt x="5935492" y="1336480"/>
                </a:lnTo>
                <a:lnTo>
                  <a:pt x="5937706" y="1342550"/>
                </a:lnTo>
                <a:lnTo>
                  <a:pt x="5929585" y="1345788"/>
                </a:lnTo>
                <a:lnTo>
                  <a:pt x="5923679" y="1345383"/>
                </a:lnTo>
                <a:lnTo>
                  <a:pt x="5914082" y="1351454"/>
                </a:lnTo>
                <a:lnTo>
                  <a:pt x="5920726" y="1349026"/>
                </a:lnTo>
                <a:lnTo>
                  <a:pt x="5928847" y="1351049"/>
                </a:lnTo>
                <a:lnTo>
                  <a:pt x="5928109" y="1352668"/>
                </a:lnTo>
                <a:lnTo>
                  <a:pt x="5925156" y="1353073"/>
                </a:lnTo>
                <a:lnTo>
                  <a:pt x="5922203" y="1355501"/>
                </a:lnTo>
                <a:lnTo>
                  <a:pt x="5925156" y="1356311"/>
                </a:lnTo>
                <a:lnTo>
                  <a:pt x="5934015" y="1359144"/>
                </a:lnTo>
                <a:lnTo>
                  <a:pt x="5939182" y="1358334"/>
                </a:lnTo>
                <a:lnTo>
                  <a:pt x="5948779" y="1355097"/>
                </a:lnTo>
                <a:lnTo>
                  <a:pt x="5961330" y="1354692"/>
                </a:lnTo>
                <a:lnTo>
                  <a:pt x="5959115" y="1359953"/>
                </a:lnTo>
                <a:lnTo>
                  <a:pt x="5961330" y="1364810"/>
                </a:lnTo>
                <a:lnTo>
                  <a:pt x="5960592" y="1371690"/>
                </a:lnTo>
                <a:lnTo>
                  <a:pt x="5953948" y="1372904"/>
                </a:lnTo>
                <a:lnTo>
                  <a:pt x="5942136" y="1380189"/>
                </a:lnTo>
                <a:lnTo>
                  <a:pt x="5943612" y="1385450"/>
                </a:lnTo>
                <a:lnTo>
                  <a:pt x="5938444" y="1384236"/>
                </a:lnTo>
                <a:lnTo>
                  <a:pt x="5933277" y="1384641"/>
                </a:lnTo>
                <a:lnTo>
                  <a:pt x="5925894" y="1390711"/>
                </a:lnTo>
                <a:lnTo>
                  <a:pt x="5917774" y="1392330"/>
                </a:lnTo>
                <a:lnTo>
                  <a:pt x="5910391" y="1397996"/>
                </a:lnTo>
                <a:lnTo>
                  <a:pt x="5905961" y="1397187"/>
                </a:lnTo>
                <a:lnTo>
                  <a:pt x="5896364" y="1393949"/>
                </a:lnTo>
                <a:lnTo>
                  <a:pt x="5886029" y="1395973"/>
                </a:lnTo>
                <a:lnTo>
                  <a:pt x="5869787" y="1396377"/>
                </a:lnTo>
                <a:lnTo>
                  <a:pt x="5862405" y="1400829"/>
                </a:lnTo>
                <a:lnTo>
                  <a:pt x="5856499" y="1397187"/>
                </a:lnTo>
                <a:lnTo>
                  <a:pt x="5855023" y="1393949"/>
                </a:lnTo>
                <a:lnTo>
                  <a:pt x="5849855" y="1397592"/>
                </a:lnTo>
                <a:lnTo>
                  <a:pt x="5846164" y="1397996"/>
                </a:lnTo>
                <a:lnTo>
                  <a:pt x="5838782" y="1396377"/>
                </a:lnTo>
                <a:lnTo>
                  <a:pt x="5828446" y="1402853"/>
                </a:lnTo>
                <a:lnTo>
                  <a:pt x="5821064" y="1400829"/>
                </a:lnTo>
                <a:lnTo>
                  <a:pt x="5809990" y="1405686"/>
                </a:lnTo>
                <a:lnTo>
                  <a:pt x="5807037" y="1412971"/>
                </a:lnTo>
                <a:lnTo>
                  <a:pt x="5801131" y="1410542"/>
                </a:lnTo>
                <a:lnTo>
                  <a:pt x="5789319" y="1410138"/>
                </a:lnTo>
                <a:lnTo>
                  <a:pt x="5785628" y="1411757"/>
                </a:lnTo>
                <a:lnTo>
                  <a:pt x="5774554" y="1404876"/>
                </a:lnTo>
                <a:lnTo>
                  <a:pt x="5764957" y="1404067"/>
                </a:lnTo>
                <a:lnTo>
                  <a:pt x="5747239" y="1407709"/>
                </a:lnTo>
                <a:lnTo>
                  <a:pt x="5745762" y="1410947"/>
                </a:lnTo>
                <a:lnTo>
                  <a:pt x="5741333" y="1411757"/>
                </a:lnTo>
                <a:lnTo>
                  <a:pt x="5735427" y="1416613"/>
                </a:lnTo>
                <a:lnTo>
                  <a:pt x="5737642" y="1424303"/>
                </a:lnTo>
                <a:lnTo>
                  <a:pt x="5735427" y="1428755"/>
                </a:lnTo>
                <a:lnTo>
                  <a:pt x="5729521" y="1431588"/>
                </a:lnTo>
                <a:lnTo>
                  <a:pt x="5730998" y="1436444"/>
                </a:lnTo>
                <a:lnTo>
                  <a:pt x="5722877" y="1436849"/>
                </a:lnTo>
                <a:lnTo>
                  <a:pt x="5716233" y="1431588"/>
                </a:lnTo>
                <a:lnTo>
                  <a:pt x="5711065" y="1431992"/>
                </a:lnTo>
                <a:lnTo>
                  <a:pt x="5707374" y="1426731"/>
                </a:lnTo>
                <a:lnTo>
                  <a:pt x="5702944" y="1428755"/>
                </a:lnTo>
                <a:lnTo>
                  <a:pt x="5697039" y="1427945"/>
                </a:lnTo>
                <a:lnTo>
                  <a:pt x="5690394" y="1431183"/>
                </a:lnTo>
                <a:lnTo>
                  <a:pt x="5680797" y="1428755"/>
                </a:lnTo>
                <a:lnTo>
                  <a:pt x="5677844" y="1435635"/>
                </a:lnTo>
                <a:lnTo>
                  <a:pt x="5674153" y="1435635"/>
                </a:lnTo>
                <a:lnTo>
                  <a:pt x="5668247" y="1440896"/>
                </a:lnTo>
                <a:lnTo>
                  <a:pt x="5665294" y="1438063"/>
                </a:lnTo>
                <a:lnTo>
                  <a:pt x="5660865" y="1444134"/>
                </a:lnTo>
                <a:lnTo>
                  <a:pt x="5663080" y="1447776"/>
                </a:lnTo>
                <a:lnTo>
                  <a:pt x="5657911" y="1452228"/>
                </a:lnTo>
                <a:lnTo>
                  <a:pt x="5653482" y="1444943"/>
                </a:lnTo>
                <a:lnTo>
                  <a:pt x="5642409" y="1442110"/>
                </a:lnTo>
                <a:lnTo>
                  <a:pt x="5642409" y="1448586"/>
                </a:lnTo>
                <a:lnTo>
                  <a:pt x="5633550" y="1448181"/>
                </a:lnTo>
                <a:lnTo>
                  <a:pt x="5633550" y="1441301"/>
                </a:lnTo>
                <a:lnTo>
                  <a:pt x="5641670" y="1435635"/>
                </a:lnTo>
                <a:lnTo>
                  <a:pt x="5646838" y="1437658"/>
                </a:lnTo>
                <a:lnTo>
                  <a:pt x="5658650" y="1429564"/>
                </a:lnTo>
                <a:lnTo>
                  <a:pt x="5660865" y="1425112"/>
                </a:lnTo>
                <a:lnTo>
                  <a:pt x="5664556" y="1425112"/>
                </a:lnTo>
                <a:lnTo>
                  <a:pt x="5667509" y="1415804"/>
                </a:lnTo>
                <a:lnTo>
                  <a:pt x="5677106" y="1414185"/>
                </a:lnTo>
                <a:lnTo>
                  <a:pt x="5679321" y="1410138"/>
                </a:lnTo>
                <a:lnTo>
                  <a:pt x="5687442" y="1402853"/>
                </a:lnTo>
                <a:lnTo>
                  <a:pt x="5688918" y="1387069"/>
                </a:lnTo>
                <a:lnTo>
                  <a:pt x="5697039" y="1387069"/>
                </a:lnTo>
                <a:lnTo>
                  <a:pt x="5702944" y="1381808"/>
                </a:lnTo>
                <a:lnTo>
                  <a:pt x="5702944" y="1374928"/>
                </a:lnTo>
                <a:lnTo>
                  <a:pt x="5717709" y="1371285"/>
                </a:lnTo>
                <a:lnTo>
                  <a:pt x="5738380" y="1373309"/>
                </a:lnTo>
                <a:lnTo>
                  <a:pt x="5745762" y="1376951"/>
                </a:lnTo>
                <a:lnTo>
                  <a:pt x="5752407" y="1374928"/>
                </a:lnTo>
                <a:lnTo>
                  <a:pt x="5760527" y="1374928"/>
                </a:lnTo>
                <a:lnTo>
                  <a:pt x="5761266" y="1362786"/>
                </a:lnTo>
                <a:lnTo>
                  <a:pt x="5773077" y="1352264"/>
                </a:lnTo>
                <a:lnTo>
                  <a:pt x="5784890" y="1339717"/>
                </a:lnTo>
                <a:lnTo>
                  <a:pt x="5776031" y="1343360"/>
                </a:lnTo>
                <a:lnTo>
                  <a:pt x="5772339" y="1348621"/>
                </a:lnTo>
                <a:lnTo>
                  <a:pt x="5762004" y="1352264"/>
                </a:lnTo>
                <a:lnTo>
                  <a:pt x="5753883" y="1355097"/>
                </a:lnTo>
                <a:lnTo>
                  <a:pt x="5750192" y="1361167"/>
                </a:lnTo>
                <a:lnTo>
                  <a:pt x="5734689" y="1361167"/>
                </a:lnTo>
                <a:lnTo>
                  <a:pt x="5728045" y="1354287"/>
                </a:lnTo>
                <a:lnTo>
                  <a:pt x="5720662" y="1346598"/>
                </a:lnTo>
                <a:lnTo>
                  <a:pt x="5714018" y="1348621"/>
                </a:lnTo>
                <a:lnTo>
                  <a:pt x="5714018" y="1351049"/>
                </a:lnTo>
                <a:lnTo>
                  <a:pt x="5699991" y="1350645"/>
                </a:lnTo>
                <a:lnTo>
                  <a:pt x="5700730" y="1346193"/>
                </a:lnTo>
                <a:lnTo>
                  <a:pt x="5708850" y="1344169"/>
                </a:lnTo>
                <a:lnTo>
                  <a:pt x="5699253" y="1341741"/>
                </a:lnTo>
                <a:lnTo>
                  <a:pt x="5697777" y="1336480"/>
                </a:lnTo>
                <a:lnTo>
                  <a:pt x="5685227" y="1340122"/>
                </a:lnTo>
                <a:lnTo>
                  <a:pt x="5677106" y="1344574"/>
                </a:lnTo>
                <a:lnTo>
                  <a:pt x="5670462" y="1346598"/>
                </a:lnTo>
                <a:lnTo>
                  <a:pt x="5665294" y="1344169"/>
                </a:lnTo>
                <a:lnTo>
                  <a:pt x="5668986" y="1341336"/>
                </a:lnTo>
                <a:lnTo>
                  <a:pt x="5656435" y="1339313"/>
                </a:lnTo>
                <a:lnTo>
                  <a:pt x="5663080" y="1336480"/>
                </a:lnTo>
                <a:lnTo>
                  <a:pt x="5663080" y="1330004"/>
                </a:lnTo>
                <a:lnTo>
                  <a:pt x="5653482" y="1328790"/>
                </a:lnTo>
                <a:lnTo>
                  <a:pt x="5665294" y="1321910"/>
                </a:lnTo>
                <a:lnTo>
                  <a:pt x="5672676" y="1321910"/>
                </a:lnTo>
                <a:lnTo>
                  <a:pt x="5683012" y="1315839"/>
                </a:lnTo>
                <a:lnTo>
                  <a:pt x="5686703" y="1315839"/>
                </a:lnTo>
                <a:lnTo>
                  <a:pt x="5694824" y="1310173"/>
                </a:lnTo>
                <a:lnTo>
                  <a:pt x="5702944" y="1307745"/>
                </a:lnTo>
                <a:lnTo>
                  <a:pt x="5713280" y="1288319"/>
                </a:lnTo>
                <a:lnTo>
                  <a:pt x="5709588" y="1287509"/>
                </a:lnTo>
                <a:lnTo>
                  <a:pt x="5705898" y="1281439"/>
                </a:lnTo>
                <a:lnTo>
                  <a:pt x="5712542" y="1276987"/>
                </a:lnTo>
                <a:lnTo>
                  <a:pt x="5706636" y="1271725"/>
                </a:lnTo>
                <a:lnTo>
                  <a:pt x="5708112" y="1263226"/>
                </a:lnTo>
                <a:lnTo>
                  <a:pt x="5691132" y="1267678"/>
                </a:lnTo>
                <a:lnTo>
                  <a:pt x="5689656" y="1271725"/>
                </a:lnTo>
                <a:lnTo>
                  <a:pt x="5685965" y="1270511"/>
                </a:lnTo>
                <a:lnTo>
                  <a:pt x="5678583" y="1271725"/>
                </a:lnTo>
                <a:lnTo>
                  <a:pt x="5683750" y="1264845"/>
                </a:lnTo>
                <a:lnTo>
                  <a:pt x="5695562" y="1257965"/>
                </a:lnTo>
                <a:lnTo>
                  <a:pt x="5704421" y="1247038"/>
                </a:lnTo>
                <a:lnTo>
                  <a:pt x="5720662" y="1239348"/>
                </a:lnTo>
                <a:lnTo>
                  <a:pt x="5727306" y="1240562"/>
                </a:lnTo>
                <a:lnTo>
                  <a:pt x="5743548" y="1235706"/>
                </a:lnTo>
                <a:lnTo>
                  <a:pt x="5749454" y="1241776"/>
                </a:lnTo>
                <a:lnTo>
                  <a:pt x="5757575" y="1243395"/>
                </a:lnTo>
                <a:lnTo>
                  <a:pt x="5752407" y="1240562"/>
                </a:lnTo>
                <a:lnTo>
                  <a:pt x="5747978" y="1233277"/>
                </a:lnTo>
                <a:lnTo>
                  <a:pt x="5753145" y="1231254"/>
                </a:lnTo>
                <a:lnTo>
                  <a:pt x="5759051" y="1238539"/>
                </a:lnTo>
                <a:lnTo>
                  <a:pt x="5765695" y="1238134"/>
                </a:lnTo>
                <a:lnTo>
                  <a:pt x="5769386" y="1235706"/>
                </a:lnTo>
                <a:lnTo>
                  <a:pt x="5763480" y="1234896"/>
                </a:lnTo>
                <a:lnTo>
                  <a:pt x="5756837" y="1229230"/>
                </a:lnTo>
                <a:lnTo>
                  <a:pt x="5750931" y="1221945"/>
                </a:lnTo>
                <a:lnTo>
                  <a:pt x="5756098" y="1212637"/>
                </a:lnTo>
                <a:lnTo>
                  <a:pt x="5753145" y="1200496"/>
                </a:lnTo>
                <a:lnTo>
                  <a:pt x="5762742" y="1193211"/>
                </a:lnTo>
                <a:lnTo>
                  <a:pt x="5759790" y="1191592"/>
                </a:lnTo>
                <a:lnTo>
                  <a:pt x="5762742" y="1180665"/>
                </a:lnTo>
                <a:lnTo>
                  <a:pt x="5753145" y="1179046"/>
                </a:lnTo>
                <a:lnTo>
                  <a:pt x="5745024" y="1187949"/>
                </a:lnTo>
                <a:lnTo>
                  <a:pt x="5745024" y="1177427"/>
                </a:lnTo>
                <a:lnTo>
                  <a:pt x="5739119" y="1180665"/>
                </a:lnTo>
                <a:lnTo>
                  <a:pt x="5727306" y="1160429"/>
                </a:lnTo>
                <a:lnTo>
                  <a:pt x="5736903" y="1134527"/>
                </a:lnTo>
                <a:lnTo>
                  <a:pt x="5753145" y="1130480"/>
                </a:lnTo>
                <a:lnTo>
                  <a:pt x="5728783" y="1129671"/>
                </a:lnTo>
                <a:lnTo>
                  <a:pt x="5725830" y="1137360"/>
                </a:lnTo>
                <a:lnTo>
                  <a:pt x="5716971" y="1136955"/>
                </a:lnTo>
                <a:lnTo>
                  <a:pt x="5716971" y="1141003"/>
                </a:lnTo>
                <a:lnTo>
                  <a:pt x="5707374" y="1142621"/>
                </a:lnTo>
                <a:lnTo>
                  <a:pt x="5693347" y="1134527"/>
                </a:lnTo>
                <a:lnTo>
                  <a:pt x="5688918" y="1135337"/>
                </a:lnTo>
                <a:lnTo>
                  <a:pt x="5695562" y="1140598"/>
                </a:lnTo>
                <a:lnTo>
                  <a:pt x="5695562" y="1149906"/>
                </a:lnTo>
                <a:lnTo>
                  <a:pt x="5677844" y="1138170"/>
                </a:lnTo>
                <a:lnTo>
                  <a:pt x="5671200" y="1140193"/>
                </a:lnTo>
                <a:lnTo>
                  <a:pt x="5674153" y="1151930"/>
                </a:lnTo>
                <a:lnTo>
                  <a:pt x="5664556" y="1138979"/>
                </a:lnTo>
                <a:lnTo>
                  <a:pt x="5663817" y="1129671"/>
                </a:lnTo>
                <a:lnTo>
                  <a:pt x="5671200" y="1133718"/>
                </a:lnTo>
                <a:lnTo>
                  <a:pt x="5668986" y="1124814"/>
                </a:lnTo>
                <a:lnTo>
                  <a:pt x="5677844" y="1104983"/>
                </a:lnTo>
                <a:lnTo>
                  <a:pt x="5685965" y="1097293"/>
                </a:lnTo>
                <a:lnTo>
                  <a:pt x="5682273" y="1089604"/>
                </a:lnTo>
                <a:lnTo>
                  <a:pt x="5677106" y="1088390"/>
                </a:lnTo>
                <a:lnTo>
                  <a:pt x="5674891" y="1079486"/>
                </a:lnTo>
                <a:lnTo>
                  <a:pt x="5677844" y="1066940"/>
                </a:lnTo>
                <a:lnTo>
                  <a:pt x="5687442" y="1069368"/>
                </a:lnTo>
                <a:lnTo>
                  <a:pt x="5676368" y="1062083"/>
                </a:lnTo>
                <a:lnTo>
                  <a:pt x="5678583" y="1052370"/>
                </a:lnTo>
                <a:lnTo>
                  <a:pt x="5674153" y="1054394"/>
                </a:lnTo>
                <a:lnTo>
                  <a:pt x="5675629" y="1061679"/>
                </a:lnTo>
                <a:lnTo>
                  <a:pt x="5670462" y="1072606"/>
                </a:lnTo>
                <a:lnTo>
                  <a:pt x="5667509" y="1063702"/>
                </a:lnTo>
                <a:lnTo>
                  <a:pt x="5660865" y="1068559"/>
                </a:lnTo>
                <a:lnTo>
                  <a:pt x="5660127" y="1074225"/>
                </a:lnTo>
                <a:lnTo>
                  <a:pt x="5656435" y="1071796"/>
                </a:lnTo>
                <a:lnTo>
                  <a:pt x="5657911" y="1062083"/>
                </a:lnTo>
                <a:lnTo>
                  <a:pt x="5667509" y="1049132"/>
                </a:lnTo>
                <a:lnTo>
                  <a:pt x="5654958" y="1062893"/>
                </a:lnTo>
                <a:lnTo>
                  <a:pt x="5651268" y="1062893"/>
                </a:lnTo>
                <a:lnTo>
                  <a:pt x="5654958" y="1079081"/>
                </a:lnTo>
                <a:lnTo>
                  <a:pt x="5649791" y="1085152"/>
                </a:lnTo>
                <a:lnTo>
                  <a:pt x="5649791" y="1091223"/>
                </a:lnTo>
                <a:lnTo>
                  <a:pt x="5645361" y="1100936"/>
                </a:lnTo>
                <a:lnTo>
                  <a:pt x="5646838" y="1107816"/>
                </a:lnTo>
                <a:lnTo>
                  <a:pt x="5636502" y="1107816"/>
                </a:lnTo>
                <a:lnTo>
                  <a:pt x="5635765" y="1104578"/>
                </a:lnTo>
                <a:lnTo>
                  <a:pt x="5640932" y="1100126"/>
                </a:lnTo>
                <a:lnTo>
                  <a:pt x="5641670" y="1087176"/>
                </a:lnTo>
                <a:lnTo>
                  <a:pt x="5648314" y="1077867"/>
                </a:lnTo>
                <a:lnTo>
                  <a:pt x="5644623" y="1079486"/>
                </a:lnTo>
                <a:lnTo>
                  <a:pt x="5641670" y="1075034"/>
                </a:lnTo>
                <a:lnTo>
                  <a:pt x="5645361" y="1070178"/>
                </a:lnTo>
                <a:lnTo>
                  <a:pt x="5644623" y="1061679"/>
                </a:lnTo>
                <a:lnTo>
                  <a:pt x="5649791" y="1048728"/>
                </a:lnTo>
                <a:lnTo>
                  <a:pt x="5646838" y="1047514"/>
                </a:lnTo>
                <a:lnTo>
                  <a:pt x="5653482" y="1036182"/>
                </a:lnTo>
                <a:lnTo>
                  <a:pt x="5652744" y="1033753"/>
                </a:lnTo>
                <a:lnTo>
                  <a:pt x="5657911" y="1022826"/>
                </a:lnTo>
                <a:lnTo>
                  <a:pt x="5663817" y="1020802"/>
                </a:lnTo>
                <a:lnTo>
                  <a:pt x="5660865" y="1019183"/>
                </a:lnTo>
                <a:lnTo>
                  <a:pt x="5663817" y="1013517"/>
                </a:lnTo>
                <a:lnTo>
                  <a:pt x="5643885" y="1032134"/>
                </a:lnTo>
                <a:lnTo>
                  <a:pt x="5639455" y="1028492"/>
                </a:lnTo>
                <a:lnTo>
                  <a:pt x="5637241" y="1029301"/>
                </a:lnTo>
                <a:lnTo>
                  <a:pt x="5629858" y="1022826"/>
                </a:lnTo>
                <a:lnTo>
                  <a:pt x="5635026" y="1022421"/>
                </a:lnTo>
                <a:lnTo>
                  <a:pt x="5636502" y="1020802"/>
                </a:lnTo>
                <a:lnTo>
                  <a:pt x="5631335" y="1019183"/>
                </a:lnTo>
                <a:lnTo>
                  <a:pt x="5623953" y="1019588"/>
                </a:lnTo>
                <a:lnTo>
                  <a:pt x="5620999" y="1017565"/>
                </a:lnTo>
                <a:lnTo>
                  <a:pt x="5624691" y="1014327"/>
                </a:lnTo>
                <a:lnTo>
                  <a:pt x="5632812" y="1013922"/>
                </a:lnTo>
                <a:lnTo>
                  <a:pt x="5637241" y="1011089"/>
                </a:lnTo>
                <a:lnTo>
                  <a:pt x="5639455" y="1007447"/>
                </a:lnTo>
                <a:lnTo>
                  <a:pt x="5635765" y="1005423"/>
                </a:lnTo>
                <a:lnTo>
                  <a:pt x="5637241" y="999757"/>
                </a:lnTo>
                <a:lnTo>
                  <a:pt x="5646099" y="1002995"/>
                </a:lnTo>
                <a:lnTo>
                  <a:pt x="5645361" y="998948"/>
                </a:lnTo>
                <a:lnTo>
                  <a:pt x="5639455" y="997329"/>
                </a:lnTo>
                <a:lnTo>
                  <a:pt x="5643147" y="993282"/>
                </a:lnTo>
                <a:lnTo>
                  <a:pt x="5647576" y="992472"/>
                </a:lnTo>
                <a:lnTo>
                  <a:pt x="5644623" y="990449"/>
                </a:lnTo>
                <a:lnTo>
                  <a:pt x="5646099" y="985187"/>
                </a:lnTo>
                <a:lnTo>
                  <a:pt x="5648314" y="983973"/>
                </a:lnTo>
                <a:lnTo>
                  <a:pt x="5654221" y="985997"/>
                </a:lnTo>
                <a:lnTo>
                  <a:pt x="5651268" y="982354"/>
                </a:lnTo>
                <a:lnTo>
                  <a:pt x="5652744" y="980736"/>
                </a:lnTo>
                <a:lnTo>
                  <a:pt x="5644623" y="983164"/>
                </a:lnTo>
                <a:lnTo>
                  <a:pt x="5642409" y="981950"/>
                </a:lnTo>
                <a:lnTo>
                  <a:pt x="5643147" y="979521"/>
                </a:lnTo>
                <a:lnTo>
                  <a:pt x="5651268" y="975879"/>
                </a:lnTo>
                <a:lnTo>
                  <a:pt x="5638717" y="977903"/>
                </a:lnTo>
                <a:lnTo>
                  <a:pt x="5639455" y="974260"/>
                </a:lnTo>
                <a:lnTo>
                  <a:pt x="5637241" y="964547"/>
                </a:lnTo>
                <a:cubicBezTo>
                  <a:pt x="5637241" y="964547"/>
                  <a:pt x="5644623" y="967785"/>
                  <a:pt x="5644623" y="967785"/>
                </a:cubicBezTo>
                <a:lnTo>
                  <a:pt x="5651268" y="965356"/>
                </a:lnTo>
                <a:lnTo>
                  <a:pt x="5645361" y="965356"/>
                </a:lnTo>
                <a:lnTo>
                  <a:pt x="5639455" y="959286"/>
                </a:lnTo>
                <a:lnTo>
                  <a:pt x="5642409" y="955643"/>
                </a:lnTo>
                <a:lnTo>
                  <a:pt x="5638717" y="951596"/>
                </a:lnTo>
                <a:lnTo>
                  <a:pt x="5642409" y="944311"/>
                </a:lnTo>
                <a:lnTo>
                  <a:pt x="5646099" y="951191"/>
                </a:lnTo>
                <a:lnTo>
                  <a:pt x="5648314" y="947954"/>
                </a:lnTo>
                <a:lnTo>
                  <a:pt x="5646099" y="943907"/>
                </a:lnTo>
                <a:lnTo>
                  <a:pt x="5646838" y="940669"/>
                </a:lnTo>
                <a:lnTo>
                  <a:pt x="5653482" y="945121"/>
                </a:lnTo>
                <a:lnTo>
                  <a:pt x="5657173" y="942288"/>
                </a:lnTo>
                <a:lnTo>
                  <a:pt x="5667509" y="946740"/>
                </a:lnTo>
                <a:lnTo>
                  <a:pt x="5663817" y="941074"/>
                </a:lnTo>
                <a:lnTo>
                  <a:pt x="5654221" y="933384"/>
                </a:lnTo>
                <a:lnTo>
                  <a:pt x="5657911" y="932979"/>
                </a:lnTo>
                <a:lnTo>
                  <a:pt x="5661603" y="926909"/>
                </a:lnTo>
                <a:lnTo>
                  <a:pt x="5657911" y="920838"/>
                </a:lnTo>
                <a:lnTo>
                  <a:pt x="5665294" y="918814"/>
                </a:lnTo>
                <a:lnTo>
                  <a:pt x="5665294" y="911934"/>
                </a:lnTo>
                <a:lnTo>
                  <a:pt x="5667509" y="911529"/>
                </a:lnTo>
                <a:lnTo>
                  <a:pt x="5666770" y="905863"/>
                </a:lnTo>
                <a:lnTo>
                  <a:pt x="5670462" y="903030"/>
                </a:lnTo>
                <a:lnTo>
                  <a:pt x="5671939" y="896555"/>
                </a:lnTo>
                <a:lnTo>
                  <a:pt x="5683012" y="901412"/>
                </a:lnTo>
                <a:lnTo>
                  <a:pt x="5680797" y="907482"/>
                </a:lnTo>
                <a:lnTo>
                  <a:pt x="5688918" y="900602"/>
                </a:lnTo>
                <a:lnTo>
                  <a:pt x="5692609" y="902221"/>
                </a:lnTo>
                <a:lnTo>
                  <a:pt x="5691871" y="906268"/>
                </a:lnTo>
                <a:lnTo>
                  <a:pt x="5696301" y="902626"/>
                </a:lnTo>
                <a:lnTo>
                  <a:pt x="5699991" y="902626"/>
                </a:lnTo>
                <a:lnTo>
                  <a:pt x="5707374" y="899793"/>
                </a:lnTo>
                <a:lnTo>
                  <a:pt x="5716233" y="900602"/>
                </a:lnTo>
                <a:lnTo>
                  <a:pt x="5725830" y="896555"/>
                </a:lnTo>
                <a:lnTo>
                  <a:pt x="5731736" y="898579"/>
                </a:lnTo>
                <a:close/>
                <a:moveTo>
                  <a:pt x="5736165" y="878343"/>
                </a:moveTo>
                <a:lnTo>
                  <a:pt x="5739119" y="882795"/>
                </a:lnTo>
                <a:cubicBezTo>
                  <a:pt x="5739119" y="882795"/>
                  <a:pt x="5736903" y="887247"/>
                  <a:pt x="5736903" y="887247"/>
                </a:cubicBezTo>
                <a:lnTo>
                  <a:pt x="5731736" y="879152"/>
                </a:lnTo>
                <a:close/>
                <a:moveTo>
                  <a:pt x="5739857" y="863368"/>
                </a:moveTo>
                <a:lnTo>
                  <a:pt x="5745762" y="868630"/>
                </a:lnTo>
                <a:lnTo>
                  <a:pt x="5742072" y="872677"/>
                </a:lnTo>
                <a:lnTo>
                  <a:pt x="5753145" y="871867"/>
                </a:lnTo>
                <a:lnTo>
                  <a:pt x="5752407" y="878748"/>
                </a:lnTo>
                <a:lnTo>
                  <a:pt x="5747239" y="875510"/>
                </a:lnTo>
                <a:lnTo>
                  <a:pt x="5738380" y="876724"/>
                </a:lnTo>
                <a:lnTo>
                  <a:pt x="5737642" y="870249"/>
                </a:lnTo>
                <a:cubicBezTo>
                  <a:pt x="5737642" y="870249"/>
                  <a:pt x="5735427" y="875510"/>
                  <a:pt x="5735427" y="875510"/>
                </a:cubicBezTo>
                <a:lnTo>
                  <a:pt x="5732475" y="872272"/>
                </a:lnTo>
                <a:lnTo>
                  <a:pt x="5732475" y="864178"/>
                </a:lnTo>
                <a:close/>
                <a:moveTo>
                  <a:pt x="5747239" y="860131"/>
                </a:moveTo>
                <a:cubicBezTo>
                  <a:pt x="5747239" y="860131"/>
                  <a:pt x="5746501" y="864583"/>
                  <a:pt x="5746501" y="864583"/>
                </a:cubicBezTo>
                <a:lnTo>
                  <a:pt x="5742809" y="860535"/>
                </a:lnTo>
                <a:close/>
                <a:moveTo>
                  <a:pt x="5053290" y="522194"/>
                </a:moveTo>
                <a:lnTo>
                  <a:pt x="5054766" y="531907"/>
                </a:lnTo>
                <a:lnTo>
                  <a:pt x="5048860" y="535954"/>
                </a:lnTo>
                <a:lnTo>
                  <a:pt x="5045907" y="529884"/>
                </a:lnTo>
                <a:lnTo>
                  <a:pt x="5048122" y="523408"/>
                </a:lnTo>
                <a:cubicBezTo>
                  <a:pt x="5048122" y="523408"/>
                  <a:pt x="5053290" y="522194"/>
                  <a:pt x="5053290" y="522194"/>
                </a:cubicBezTo>
                <a:close/>
                <a:moveTo>
                  <a:pt x="4971345" y="278961"/>
                </a:moveTo>
                <a:lnTo>
                  <a:pt x="4981681" y="281794"/>
                </a:lnTo>
                <a:lnTo>
                  <a:pt x="4991277" y="279770"/>
                </a:lnTo>
                <a:lnTo>
                  <a:pt x="4995707" y="288269"/>
                </a:lnTo>
                <a:lnTo>
                  <a:pt x="4996445" y="296363"/>
                </a:lnTo>
                <a:lnTo>
                  <a:pt x="5008257" y="302434"/>
                </a:lnTo>
                <a:lnTo>
                  <a:pt x="5012686" y="309314"/>
                </a:lnTo>
                <a:lnTo>
                  <a:pt x="5018592" y="305672"/>
                </a:lnTo>
                <a:lnTo>
                  <a:pt x="5025975" y="312957"/>
                </a:lnTo>
                <a:lnTo>
                  <a:pt x="5017854" y="318623"/>
                </a:lnTo>
                <a:lnTo>
                  <a:pt x="5026713" y="322670"/>
                </a:lnTo>
                <a:lnTo>
                  <a:pt x="5028928" y="327931"/>
                </a:lnTo>
                <a:lnTo>
                  <a:pt x="5021545" y="335621"/>
                </a:lnTo>
                <a:lnTo>
                  <a:pt x="5014163" y="331169"/>
                </a:lnTo>
                <a:lnTo>
                  <a:pt x="5020069" y="342096"/>
                </a:lnTo>
                <a:lnTo>
                  <a:pt x="5014901" y="347762"/>
                </a:lnTo>
                <a:lnTo>
                  <a:pt x="5025975" y="347762"/>
                </a:lnTo>
                <a:lnTo>
                  <a:pt x="5025975" y="355047"/>
                </a:lnTo>
                <a:lnTo>
                  <a:pt x="5019330" y="363546"/>
                </a:lnTo>
                <a:lnTo>
                  <a:pt x="5017854" y="370426"/>
                </a:lnTo>
                <a:lnTo>
                  <a:pt x="5024499" y="371236"/>
                </a:lnTo>
                <a:lnTo>
                  <a:pt x="5031881" y="385401"/>
                </a:lnTo>
                <a:lnTo>
                  <a:pt x="5031881" y="370831"/>
                </a:lnTo>
                <a:lnTo>
                  <a:pt x="5037787" y="367188"/>
                </a:lnTo>
                <a:lnTo>
                  <a:pt x="5042217" y="356261"/>
                </a:lnTo>
                <a:lnTo>
                  <a:pt x="5051814" y="351405"/>
                </a:lnTo>
                <a:lnTo>
                  <a:pt x="5052552" y="362332"/>
                </a:lnTo>
                <a:lnTo>
                  <a:pt x="5061411" y="362332"/>
                </a:lnTo>
                <a:lnTo>
                  <a:pt x="5067317" y="355047"/>
                </a:lnTo>
                <a:lnTo>
                  <a:pt x="5068055" y="340477"/>
                </a:lnTo>
                <a:lnTo>
                  <a:pt x="5062887" y="334002"/>
                </a:lnTo>
                <a:lnTo>
                  <a:pt x="5061411" y="312957"/>
                </a:lnTo>
                <a:lnTo>
                  <a:pt x="5073222" y="303648"/>
                </a:lnTo>
                <a:lnTo>
                  <a:pt x="5079866" y="308505"/>
                </a:lnTo>
                <a:lnTo>
                  <a:pt x="5081343" y="327526"/>
                </a:lnTo>
                <a:lnTo>
                  <a:pt x="5088725" y="329955"/>
                </a:lnTo>
                <a:lnTo>
                  <a:pt x="5089464" y="343715"/>
                </a:lnTo>
                <a:lnTo>
                  <a:pt x="5097584" y="343715"/>
                </a:lnTo>
                <a:lnTo>
                  <a:pt x="5105705" y="331169"/>
                </a:lnTo>
                <a:lnTo>
                  <a:pt x="5102014" y="323884"/>
                </a:lnTo>
                <a:lnTo>
                  <a:pt x="5104967" y="313766"/>
                </a:lnTo>
                <a:lnTo>
                  <a:pt x="5124161" y="302434"/>
                </a:lnTo>
                <a:lnTo>
                  <a:pt x="5134496" y="307695"/>
                </a:lnTo>
                <a:lnTo>
                  <a:pt x="5133020" y="317004"/>
                </a:lnTo>
                <a:lnTo>
                  <a:pt x="5137450" y="320646"/>
                </a:lnTo>
                <a:lnTo>
                  <a:pt x="5137450" y="327931"/>
                </a:lnTo>
                <a:lnTo>
                  <a:pt x="5147047" y="341691"/>
                </a:lnTo>
                <a:lnTo>
                  <a:pt x="5142617" y="361522"/>
                </a:lnTo>
                <a:lnTo>
                  <a:pt x="5153691" y="338454"/>
                </a:lnTo>
                <a:lnTo>
                  <a:pt x="5144832" y="322265"/>
                </a:lnTo>
                <a:lnTo>
                  <a:pt x="5147785" y="306886"/>
                </a:lnTo>
                <a:lnTo>
                  <a:pt x="5155168" y="306076"/>
                </a:lnTo>
                <a:lnTo>
                  <a:pt x="5158859" y="308505"/>
                </a:lnTo>
                <a:lnTo>
                  <a:pt x="5166241" y="306886"/>
                </a:lnTo>
                <a:lnTo>
                  <a:pt x="5175100" y="321860"/>
                </a:lnTo>
                <a:lnTo>
                  <a:pt x="5184698" y="322265"/>
                </a:lnTo>
                <a:lnTo>
                  <a:pt x="5190603" y="310528"/>
                </a:lnTo>
                <a:lnTo>
                  <a:pt x="5195771" y="302839"/>
                </a:lnTo>
                <a:lnTo>
                  <a:pt x="5201677" y="306076"/>
                </a:lnTo>
                <a:lnTo>
                  <a:pt x="5201677" y="313766"/>
                </a:lnTo>
                <a:lnTo>
                  <a:pt x="5211274" y="309719"/>
                </a:lnTo>
                <a:lnTo>
                  <a:pt x="5220872" y="308909"/>
                </a:lnTo>
                <a:lnTo>
                  <a:pt x="5224562" y="302434"/>
                </a:lnTo>
                <a:lnTo>
                  <a:pt x="5220872" y="293530"/>
                </a:lnTo>
                <a:lnTo>
                  <a:pt x="5225300" y="285841"/>
                </a:lnTo>
                <a:lnTo>
                  <a:pt x="5231206" y="288674"/>
                </a:lnTo>
                <a:lnTo>
                  <a:pt x="5238589" y="283817"/>
                </a:lnTo>
                <a:lnTo>
                  <a:pt x="5248186" y="286245"/>
                </a:lnTo>
                <a:lnTo>
                  <a:pt x="5249663" y="294744"/>
                </a:lnTo>
                <a:lnTo>
                  <a:pt x="5254831" y="299196"/>
                </a:lnTo>
                <a:lnTo>
                  <a:pt x="5251139" y="304458"/>
                </a:lnTo>
                <a:lnTo>
                  <a:pt x="5257045" y="313361"/>
                </a:lnTo>
                <a:lnTo>
                  <a:pt x="5262951" y="312552"/>
                </a:lnTo>
                <a:lnTo>
                  <a:pt x="5265904" y="304862"/>
                </a:lnTo>
                <a:lnTo>
                  <a:pt x="5281408" y="291102"/>
                </a:lnTo>
                <a:lnTo>
                  <a:pt x="5289528" y="289078"/>
                </a:lnTo>
                <a:lnTo>
                  <a:pt x="5299125" y="293530"/>
                </a:lnTo>
                <a:lnTo>
                  <a:pt x="5290266" y="295554"/>
                </a:lnTo>
                <a:lnTo>
                  <a:pt x="5285836" y="299196"/>
                </a:lnTo>
                <a:lnTo>
                  <a:pt x="5284360" y="306076"/>
                </a:lnTo>
                <a:lnTo>
                  <a:pt x="5275501" y="309719"/>
                </a:lnTo>
                <a:lnTo>
                  <a:pt x="5279193" y="318218"/>
                </a:lnTo>
                <a:lnTo>
                  <a:pt x="5287313" y="321456"/>
                </a:lnTo>
                <a:lnTo>
                  <a:pt x="5293957" y="316599"/>
                </a:lnTo>
                <a:lnTo>
                  <a:pt x="5299125" y="319027"/>
                </a:lnTo>
                <a:lnTo>
                  <a:pt x="5300601" y="331169"/>
                </a:lnTo>
                <a:lnTo>
                  <a:pt x="5293219" y="333192"/>
                </a:lnTo>
                <a:lnTo>
                  <a:pt x="5286575" y="341287"/>
                </a:lnTo>
                <a:lnTo>
                  <a:pt x="5290266" y="349786"/>
                </a:lnTo>
                <a:lnTo>
                  <a:pt x="5292481" y="347357"/>
                </a:lnTo>
                <a:lnTo>
                  <a:pt x="5304293" y="348167"/>
                </a:lnTo>
                <a:lnTo>
                  <a:pt x="5305031" y="355047"/>
                </a:lnTo>
                <a:lnTo>
                  <a:pt x="5299864" y="363141"/>
                </a:lnTo>
                <a:lnTo>
                  <a:pt x="5306508" y="358689"/>
                </a:lnTo>
                <a:lnTo>
                  <a:pt x="5326440" y="360308"/>
                </a:lnTo>
                <a:lnTo>
                  <a:pt x="5334561" y="367998"/>
                </a:lnTo>
                <a:lnTo>
                  <a:pt x="5329393" y="374069"/>
                </a:lnTo>
                <a:lnTo>
                  <a:pt x="5322010" y="374473"/>
                </a:lnTo>
                <a:lnTo>
                  <a:pt x="5313152" y="378520"/>
                </a:lnTo>
                <a:lnTo>
                  <a:pt x="5313890" y="386615"/>
                </a:lnTo>
                <a:lnTo>
                  <a:pt x="5308723" y="391067"/>
                </a:lnTo>
                <a:lnTo>
                  <a:pt x="5308723" y="399970"/>
                </a:lnTo>
                <a:lnTo>
                  <a:pt x="5317581" y="408874"/>
                </a:lnTo>
                <a:lnTo>
                  <a:pt x="5320534" y="416968"/>
                </a:lnTo>
                <a:lnTo>
                  <a:pt x="5315367" y="426681"/>
                </a:lnTo>
                <a:lnTo>
                  <a:pt x="5307246" y="427491"/>
                </a:lnTo>
                <a:lnTo>
                  <a:pt x="5305770" y="420206"/>
                </a:lnTo>
                <a:lnTo>
                  <a:pt x="5296911" y="415349"/>
                </a:lnTo>
                <a:lnTo>
                  <a:pt x="5293219" y="419801"/>
                </a:lnTo>
                <a:lnTo>
                  <a:pt x="5297649" y="431133"/>
                </a:lnTo>
                <a:lnTo>
                  <a:pt x="5291742" y="432752"/>
                </a:lnTo>
                <a:lnTo>
                  <a:pt x="5290266" y="438418"/>
                </a:lnTo>
                <a:lnTo>
                  <a:pt x="5293957" y="441656"/>
                </a:lnTo>
                <a:lnTo>
                  <a:pt x="5292481" y="447322"/>
                </a:lnTo>
                <a:lnTo>
                  <a:pt x="5285098" y="454607"/>
                </a:lnTo>
                <a:lnTo>
                  <a:pt x="5272549" y="450560"/>
                </a:lnTo>
                <a:lnTo>
                  <a:pt x="5270334" y="443679"/>
                </a:lnTo>
                <a:lnTo>
                  <a:pt x="5265904" y="443275"/>
                </a:lnTo>
                <a:lnTo>
                  <a:pt x="5264428" y="449345"/>
                </a:lnTo>
                <a:lnTo>
                  <a:pt x="5266642" y="453393"/>
                </a:lnTo>
                <a:lnTo>
                  <a:pt x="5262213" y="459059"/>
                </a:lnTo>
                <a:lnTo>
                  <a:pt x="5237113" y="463510"/>
                </a:lnTo>
                <a:lnTo>
                  <a:pt x="5229730" y="473628"/>
                </a:lnTo>
                <a:lnTo>
                  <a:pt x="5208321" y="490222"/>
                </a:lnTo>
                <a:lnTo>
                  <a:pt x="5204630" y="492650"/>
                </a:lnTo>
                <a:lnTo>
                  <a:pt x="5204630" y="490222"/>
                </a:lnTo>
                <a:lnTo>
                  <a:pt x="5195771" y="489817"/>
                </a:lnTo>
                <a:lnTo>
                  <a:pt x="5192818" y="490626"/>
                </a:lnTo>
                <a:lnTo>
                  <a:pt x="5188388" y="488198"/>
                </a:lnTo>
                <a:lnTo>
                  <a:pt x="5178791" y="499125"/>
                </a:lnTo>
                <a:lnTo>
                  <a:pt x="5171409" y="500744"/>
                </a:lnTo>
                <a:lnTo>
                  <a:pt x="5167717" y="504791"/>
                </a:lnTo>
                <a:lnTo>
                  <a:pt x="5164027" y="500744"/>
                </a:lnTo>
                <a:lnTo>
                  <a:pt x="5168456" y="495078"/>
                </a:lnTo>
                <a:lnTo>
                  <a:pt x="5155906" y="496292"/>
                </a:lnTo>
                <a:lnTo>
                  <a:pt x="5155168" y="507624"/>
                </a:lnTo>
                <a:lnTo>
                  <a:pt x="5144094" y="517337"/>
                </a:lnTo>
                <a:lnTo>
                  <a:pt x="5133020" y="514504"/>
                </a:lnTo>
                <a:lnTo>
                  <a:pt x="5130806" y="508838"/>
                </a:lnTo>
                <a:lnTo>
                  <a:pt x="5127114" y="513290"/>
                </a:lnTo>
                <a:lnTo>
                  <a:pt x="5129329" y="523408"/>
                </a:lnTo>
                <a:lnTo>
                  <a:pt x="5116040" y="527051"/>
                </a:lnTo>
                <a:lnTo>
                  <a:pt x="5107920" y="524218"/>
                </a:lnTo>
                <a:lnTo>
                  <a:pt x="5087249" y="524218"/>
                </a:lnTo>
                <a:lnTo>
                  <a:pt x="5071008" y="510457"/>
                </a:lnTo>
                <a:lnTo>
                  <a:pt x="5062149" y="510053"/>
                </a:lnTo>
                <a:lnTo>
                  <a:pt x="5054028" y="516123"/>
                </a:lnTo>
                <a:lnTo>
                  <a:pt x="5045907" y="512481"/>
                </a:lnTo>
                <a:cubicBezTo>
                  <a:pt x="5045907" y="512481"/>
                  <a:pt x="5034834" y="502363"/>
                  <a:pt x="5034834" y="502363"/>
                </a:cubicBezTo>
                <a:lnTo>
                  <a:pt x="5036310" y="492650"/>
                </a:lnTo>
                <a:lnTo>
                  <a:pt x="5025975" y="495888"/>
                </a:lnTo>
                <a:lnTo>
                  <a:pt x="5019330" y="494269"/>
                </a:lnTo>
                <a:lnTo>
                  <a:pt x="5017854" y="489007"/>
                </a:lnTo>
                <a:lnTo>
                  <a:pt x="5009733" y="493459"/>
                </a:lnTo>
                <a:lnTo>
                  <a:pt x="5000137" y="488603"/>
                </a:lnTo>
                <a:lnTo>
                  <a:pt x="4988325" y="496697"/>
                </a:lnTo>
                <a:lnTo>
                  <a:pt x="4972083" y="495078"/>
                </a:lnTo>
                <a:lnTo>
                  <a:pt x="4964700" y="490626"/>
                </a:lnTo>
                <a:lnTo>
                  <a:pt x="4961748" y="494269"/>
                </a:lnTo>
                <a:lnTo>
                  <a:pt x="4949936" y="494269"/>
                </a:lnTo>
                <a:lnTo>
                  <a:pt x="4950674" y="479294"/>
                </a:lnTo>
                <a:lnTo>
                  <a:pt x="4954366" y="476866"/>
                </a:lnTo>
                <a:lnTo>
                  <a:pt x="4949936" y="474842"/>
                </a:lnTo>
                <a:lnTo>
                  <a:pt x="4947721" y="464320"/>
                </a:lnTo>
                <a:lnTo>
                  <a:pt x="4951412" y="464320"/>
                </a:lnTo>
                <a:lnTo>
                  <a:pt x="4951412" y="460273"/>
                </a:lnTo>
                <a:lnTo>
                  <a:pt x="4960271" y="465534"/>
                </a:lnTo>
                <a:lnTo>
                  <a:pt x="4963224" y="471200"/>
                </a:lnTo>
                <a:lnTo>
                  <a:pt x="4969130" y="467962"/>
                </a:lnTo>
                <a:lnTo>
                  <a:pt x="4975036" y="469176"/>
                </a:lnTo>
                <a:lnTo>
                  <a:pt x="4979466" y="463510"/>
                </a:lnTo>
                <a:lnTo>
                  <a:pt x="4980204" y="457440"/>
                </a:lnTo>
                <a:lnTo>
                  <a:pt x="4989063" y="457035"/>
                </a:lnTo>
                <a:lnTo>
                  <a:pt x="4996445" y="451369"/>
                </a:lnTo>
                <a:lnTo>
                  <a:pt x="5006043" y="448536"/>
                </a:lnTo>
                <a:lnTo>
                  <a:pt x="5011948" y="452178"/>
                </a:lnTo>
                <a:lnTo>
                  <a:pt x="5009733" y="446917"/>
                </a:lnTo>
                <a:lnTo>
                  <a:pt x="4999398" y="443679"/>
                </a:lnTo>
                <a:lnTo>
                  <a:pt x="4985371" y="453797"/>
                </a:lnTo>
                <a:lnTo>
                  <a:pt x="4977989" y="448536"/>
                </a:lnTo>
                <a:lnTo>
                  <a:pt x="4983157" y="442061"/>
                </a:lnTo>
                <a:lnTo>
                  <a:pt x="4992015" y="435990"/>
                </a:lnTo>
                <a:lnTo>
                  <a:pt x="4994230" y="430324"/>
                </a:lnTo>
                <a:lnTo>
                  <a:pt x="4981681" y="438013"/>
                </a:lnTo>
                <a:lnTo>
                  <a:pt x="4975774" y="439228"/>
                </a:lnTo>
                <a:lnTo>
                  <a:pt x="4973559" y="433157"/>
                </a:lnTo>
                <a:lnTo>
                  <a:pt x="4964700" y="427491"/>
                </a:lnTo>
                <a:lnTo>
                  <a:pt x="4964700" y="422634"/>
                </a:lnTo>
                <a:lnTo>
                  <a:pt x="4971345" y="418587"/>
                </a:lnTo>
                <a:lnTo>
                  <a:pt x="4972083" y="414540"/>
                </a:lnTo>
                <a:lnTo>
                  <a:pt x="4961748" y="413731"/>
                </a:lnTo>
                <a:lnTo>
                  <a:pt x="4942553" y="414540"/>
                </a:lnTo>
                <a:lnTo>
                  <a:pt x="4926312" y="410898"/>
                </a:lnTo>
                <a:lnTo>
                  <a:pt x="4926312" y="413731"/>
                </a:lnTo>
                <a:lnTo>
                  <a:pt x="4913762" y="412921"/>
                </a:lnTo>
                <a:lnTo>
                  <a:pt x="4910071" y="404827"/>
                </a:lnTo>
                <a:lnTo>
                  <a:pt x="4903426" y="395114"/>
                </a:lnTo>
                <a:lnTo>
                  <a:pt x="4907856" y="395518"/>
                </a:lnTo>
                <a:lnTo>
                  <a:pt x="4914500" y="393090"/>
                </a:lnTo>
                <a:lnTo>
                  <a:pt x="4924835" y="396733"/>
                </a:lnTo>
                <a:lnTo>
                  <a:pt x="4932956" y="392685"/>
                </a:lnTo>
                <a:lnTo>
                  <a:pt x="4941815" y="391876"/>
                </a:lnTo>
                <a:lnTo>
                  <a:pt x="4946983" y="395114"/>
                </a:lnTo>
                <a:lnTo>
                  <a:pt x="4955104" y="389852"/>
                </a:lnTo>
                <a:lnTo>
                  <a:pt x="4952889" y="386210"/>
                </a:lnTo>
                <a:lnTo>
                  <a:pt x="4954366" y="383782"/>
                </a:lnTo>
                <a:lnTo>
                  <a:pt x="4959533" y="385401"/>
                </a:lnTo>
                <a:lnTo>
                  <a:pt x="4960271" y="389043"/>
                </a:lnTo>
                <a:lnTo>
                  <a:pt x="4963224" y="391876"/>
                </a:lnTo>
                <a:lnTo>
                  <a:pt x="4966915" y="396328"/>
                </a:lnTo>
                <a:lnTo>
                  <a:pt x="4975036" y="389448"/>
                </a:lnTo>
                <a:lnTo>
                  <a:pt x="4980942" y="391067"/>
                </a:lnTo>
                <a:lnTo>
                  <a:pt x="4997922" y="389043"/>
                </a:lnTo>
                <a:lnTo>
                  <a:pt x="5003089" y="381758"/>
                </a:lnTo>
                <a:lnTo>
                  <a:pt x="5003827" y="374473"/>
                </a:lnTo>
                <a:lnTo>
                  <a:pt x="4997922" y="376902"/>
                </a:lnTo>
                <a:lnTo>
                  <a:pt x="4994230" y="382163"/>
                </a:lnTo>
                <a:lnTo>
                  <a:pt x="4985371" y="383782"/>
                </a:lnTo>
                <a:lnTo>
                  <a:pt x="4969130" y="379330"/>
                </a:lnTo>
                <a:lnTo>
                  <a:pt x="4969869" y="376092"/>
                </a:lnTo>
                <a:lnTo>
                  <a:pt x="4983157" y="370831"/>
                </a:lnTo>
                <a:lnTo>
                  <a:pt x="4991277" y="370021"/>
                </a:lnTo>
                <a:lnTo>
                  <a:pt x="4997922" y="365165"/>
                </a:lnTo>
                <a:lnTo>
                  <a:pt x="5003827" y="365165"/>
                </a:lnTo>
                <a:lnTo>
                  <a:pt x="5009733" y="363141"/>
                </a:lnTo>
                <a:lnTo>
                  <a:pt x="4998660" y="357475"/>
                </a:lnTo>
                <a:lnTo>
                  <a:pt x="4992015" y="362332"/>
                </a:lnTo>
                <a:lnTo>
                  <a:pt x="4987586" y="359499"/>
                </a:lnTo>
                <a:lnTo>
                  <a:pt x="4991277" y="352214"/>
                </a:lnTo>
                <a:lnTo>
                  <a:pt x="4991277" y="347762"/>
                </a:lnTo>
                <a:lnTo>
                  <a:pt x="4981681" y="355452"/>
                </a:lnTo>
                <a:lnTo>
                  <a:pt x="4978728" y="355856"/>
                </a:lnTo>
                <a:lnTo>
                  <a:pt x="4977251" y="346548"/>
                </a:lnTo>
                <a:lnTo>
                  <a:pt x="4975036" y="351405"/>
                </a:lnTo>
                <a:lnTo>
                  <a:pt x="4967653" y="357071"/>
                </a:lnTo>
                <a:lnTo>
                  <a:pt x="4963224" y="357071"/>
                </a:lnTo>
                <a:lnTo>
                  <a:pt x="4961748" y="348572"/>
                </a:lnTo>
                <a:lnTo>
                  <a:pt x="4955104" y="352214"/>
                </a:lnTo>
                <a:lnTo>
                  <a:pt x="4949197" y="352214"/>
                </a:lnTo>
                <a:lnTo>
                  <a:pt x="4949197" y="347357"/>
                </a:lnTo>
                <a:lnTo>
                  <a:pt x="4946245" y="342906"/>
                </a:lnTo>
                <a:lnTo>
                  <a:pt x="4941815" y="351000"/>
                </a:lnTo>
                <a:lnTo>
                  <a:pt x="4930741" y="353833"/>
                </a:lnTo>
                <a:lnTo>
                  <a:pt x="4924835" y="362737"/>
                </a:lnTo>
                <a:lnTo>
                  <a:pt x="4912285" y="360308"/>
                </a:lnTo>
                <a:lnTo>
                  <a:pt x="4904164" y="352214"/>
                </a:lnTo>
                <a:lnTo>
                  <a:pt x="4893830" y="348167"/>
                </a:lnTo>
                <a:lnTo>
                  <a:pt x="4898997" y="339263"/>
                </a:lnTo>
                <a:lnTo>
                  <a:pt x="4907117" y="341287"/>
                </a:lnTo>
                <a:lnTo>
                  <a:pt x="4915976" y="351809"/>
                </a:lnTo>
                <a:lnTo>
                  <a:pt x="4919668" y="350190"/>
                </a:lnTo>
                <a:lnTo>
                  <a:pt x="4915976" y="344120"/>
                </a:lnTo>
                <a:lnTo>
                  <a:pt x="4909333" y="333597"/>
                </a:lnTo>
                <a:lnTo>
                  <a:pt x="4914500" y="328740"/>
                </a:lnTo>
                <a:lnTo>
                  <a:pt x="4918930" y="329955"/>
                </a:lnTo>
                <a:lnTo>
                  <a:pt x="4932956" y="341691"/>
                </a:lnTo>
                <a:lnTo>
                  <a:pt x="4935909" y="340882"/>
                </a:lnTo>
                <a:lnTo>
                  <a:pt x="4933694" y="336025"/>
                </a:lnTo>
                <a:lnTo>
                  <a:pt x="4935909" y="333597"/>
                </a:lnTo>
                <a:lnTo>
                  <a:pt x="4942553" y="332788"/>
                </a:lnTo>
                <a:lnTo>
                  <a:pt x="4929265" y="329145"/>
                </a:lnTo>
                <a:lnTo>
                  <a:pt x="4924097" y="321860"/>
                </a:lnTo>
                <a:lnTo>
                  <a:pt x="4932956" y="318623"/>
                </a:lnTo>
                <a:lnTo>
                  <a:pt x="4941815" y="321860"/>
                </a:lnTo>
                <a:lnTo>
                  <a:pt x="4938124" y="317408"/>
                </a:lnTo>
                <a:lnTo>
                  <a:pt x="4932956" y="314171"/>
                </a:lnTo>
                <a:lnTo>
                  <a:pt x="4927050" y="307695"/>
                </a:lnTo>
                <a:lnTo>
                  <a:pt x="4929265" y="302029"/>
                </a:lnTo>
                <a:lnTo>
                  <a:pt x="4937386" y="304458"/>
                </a:lnTo>
                <a:lnTo>
                  <a:pt x="4943292" y="312552"/>
                </a:lnTo>
                <a:lnTo>
                  <a:pt x="4945507" y="307695"/>
                </a:lnTo>
                <a:lnTo>
                  <a:pt x="4938124" y="298792"/>
                </a:lnTo>
                <a:lnTo>
                  <a:pt x="4945507" y="294744"/>
                </a:lnTo>
                <a:lnTo>
                  <a:pt x="4955104" y="298792"/>
                </a:lnTo>
                <a:lnTo>
                  <a:pt x="4963224" y="308100"/>
                </a:lnTo>
                <a:lnTo>
                  <a:pt x="4960271" y="313766"/>
                </a:lnTo>
                <a:lnTo>
                  <a:pt x="4966177" y="315385"/>
                </a:lnTo>
                <a:lnTo>
                  <a:pt x="4972822" y="309719"/>
                </a:lnTo>
                <a:lnTo>
                  <a:pt x="4983157" y="316194"/>
                </a:lnTo>
                <a:lnTo>
                  <a:pt x="4983157" y="321860"/>
                </a:lnTo>
                <a:lnTo>
                  <a:pt x="4987586" y="321051"/>
                </a:lnTo>
                <a:lnTo>
                  <a:pt x="4989801" y="314575"/>
                </a:lnTo>
                <a:lnTo>
                  <a:pt x="4980942" y="304458"/>
                </a:lnTo>
                <a:lnTo>
                  <a:pt x="4966915" y="296363"/>
                </a:lnTo>
                <a:lnTo>
                  <a:pt x="4966177" y="293126"/>
                </a:lnTo>
                <a:lnTo>
                  <a:pt x="4975036" y="293126"/>
                </a:lnTo>
                <a:lnTo>
                  <a:pt x="4983157" y="295554"/>
                </a:lnTo>
                <a:lnTo>
                  <a:pt x="4987586" y="291102"/>
                </a:lnTo>
                <a:lnTo>
                  <a:pt x="4979466" y="288674"/>
                </a:lnTo>
                <a:lnTo>
                  <a:pt x="4973559" y="285436"/>
                </a:lnTo>
                <a:lnTo>
                  <a:pt x="4966915" y="285031"/>
                </a:lnTo>
                <a:lnTo>
                  <a:pt x="4965439" y="289078"/>
                </a:lnTo>
                <a:lnTo>
                  <a:pt x="4959533" y="289078"/>
                </a:lnTo>
                <a:lnTo>
                  <a:pt x="4955841" y="283817"/>
                </a:lnTo>
                <a:lnTo>
                  <a:pt x="4956580" y="279770"/>
                </a:lnTo>
                <a:close/>
                <a:moveTo>
                  <a:pt x="7594325" y="213397"/>
                </a:moveTo>
                <a:lnTo>
                  <a:pt x="7600231" y="219063"/>
                </a:lnTo>
                <a:lnTo>
                  <a:pt x="7600969" y="223919"/>
                </a:lnTo>
                <a:cubicBezTo>
                  <a:pt x="7600969" y="223919"/>
                  <a:pt x="7595801" y="224729"/>
                  <a:pt x="7595801" y="224729"/>
                </a:cubicBezTo>
                <a:lnTo>
                  <a:pt x="7589157" y="219063"/>
                </a:lnTo>
                <a:lnTo>
                  <a:pt x="7589895" y="214206"/>
                </a:lnTo>
                <a:close/>
                <a:moveTo>
                  <a:pt x="2399303" y="89959"/>
                </a:moveTo>
                <a:lnTo>
                  <a:pt x="2403733" y="91983"/>
                </a:lnTo>
                <a:lnTo>
                  <a:pt x="2396350" y="100481"/>
                </a:lnTo>
                <a:lnTo>
                  <a:pt x="2396350" y="106552"/>
                </a:lnTo>
                <a:lnTo>
                  <a:pt x="2404471" y="104529"/>
                </a:lnTo>
                <a:lnTo>
                  <a:pt x="2407424" y="113028"/>
                </a:lnTo>
                <a:lnTo>
                  <a:pt x="2405209" y="120313"/>
                </a:lnTo>
                <a:lnTo>
                  <a:pt x="2408162" y="125978"/>
                </a:lnTo>
                <a:lnTo>
                  <a:pt x="2401518" y="125978"/>
                </a:lnTo>
                <a:lnTo>
                  <a:pt x="2396350" y="125169"/>
                </a:lnTo>
                <a:lnTo>
                  <a:pt x="2394874" y="130430"/>
                </a:lnTo>
                <a:lnTo>
                  <a:pt x="2399303" y="138929"/>
                </a:lnTo>
                <a:lnTo>
                  <a:pt x="2398565" y="150261"/>
                </a:lnTo>
                <a:lnTo>
                  <a:pt x="2402994" y="153904"/>
                </a:lnTo>
                <a:lnTo>
                  <a:pt x="2408162" y="149857"/>
                </a:lnTo>
                <a:lnTo>
                  <a:pt x="2409639" y="141762"/>
                </a:lnTo>
                <a:lnTo>
                  <a:pt x="2418498" y="131645"/>
                </a:lnTo>
                <a:lnTo>
                  <a:pt x="2422189" y="132454"/>
                </a:lnTo>
                <a:lnTo>
                  <a:pt x="2424403" y="138929"/>
                </a:lnTo>
                <a:lnTo>
                  <a:pt x="2431786" y="144191"/>
                </a:lnTo>
                <a:lnTo>
                  <a:pt x="2431048" y="148642"/>
                </a:lnTo>
                <a:lnTo>
                  <a:pt x="2427356" y="153499"/>
                </a:lnTo>
                <a:lnTo>
                  <a:pt x="2431786" y="162403"/>
                </a:lnTo>
                <a:lnTo>
                  <a:pt x="2448027" y="168069"/>
                </a:lnTo>
                <a:lnTo>
                  <a:pt x="2460577" y="168069"/>
                </a:lnTo>
                <a:lnTo>
                  <a:pt x="2463530" y="174949"/>
                </a:lnTo>
                <a:lnTo>
                  <a:pt x="2462054" y="185471"/>
                </a:lnTo>
                <a:lnTo>
                  <a:pt x="2464269" y="191138"/>
                </a:lnTo>
                <a:lnTo>
                  <a:pt x="2470913" y="191138"/>
                </a:lnTo>
                <a:lnTo>
                  <a:pt x="2474604" y="201660"/>
                </a:lnTo>
                <a:lnTo>
                  <a:pt x="2475342" y="205707"/>
                </a:lnTo>
                <a:lnTo>
                  <a:pt x="2487892" y="210159"/>
                </a:lnTo>
                <a:lnTo>
                  <a:pt x="2500443" y="223515"/>
                </a:lnTo>
                <a:lnTo>
                  <a:pt x="2500443" y="229585"/>
                </a:lnTo>
                <a:lnTo>
                  <a:pt x="2506349" y="234442"/>
                </a:lnTo>
                <a:lnTo>
                  <a:pt x="2506349" y="238894"/>
                </a:lnTo>
                <a:lnTo>
                  <a:pt x="2502657" y="244560"/>
                </a:lnTo>
                <a:lnTo>
                  <a:pt x="2504134" y="254273"/>
                </a:lnTo>
                <a:lnTo>
                  <a:pt x="2507087" y="256701"/>
                </a:lnTo>
                <a:lnTo>
                  <a:pt x="2506349" y="263177"/>
                </a:lnTo>
                <a:lnTo>
                  <a:pt x="2499704" y="268033"/>
                </a:lnTo>
                <a:lnTo>
                  <a:pt x="2493060" y="268033"/>
                </a:lnTo>
                <a:lnTo>
                  <a:pt x="2484201" y="272890"/>
                </a:lnTo>
                <a:lnTo>
                  <a:pt x="2490845" y="277746"/>
                </a:lnTo>
                <a:lnTo>
                  <a:pt x="2506349" y="278151"/>
                </a:lnTo>
                <a:lnTo>
                  <a:pt x="2512254" y="271676"/>
                </a:lnTo>
                <a:lnTo>
                  <a:pt x="2515946" y="270462"/>
                </a:lnTo>
                <a:lnTo>
                  <a:pt x="2516684" y="276128"/>
                </a:lnTo>
                <a:lnTo>
                  <a:pt x="2524805" y="279770"/>
                </a:lnTo>
                <a:lnTo>
                  <a:pt x="2529234" y="282198"/>
                </a:lnTo>
                <a:lnTo>
                  <a:pt x="2532925" y="279770"/>
                </a:lnTo>
                <a:lnTo>
                  <a:pt x="2532925" y="274104"/>
                </a:lnTo>
                <a:lnTo>
                  <a:pt x="2535878" y="272485"/>
                </a:lnTo>
                <a:lnTo>
                  <a:pt x="2539570" y="279770"/>
                </a:lnTo>
                <a:lnTo>
                  <a:pt x="2546214" y="282198"/>
                </a:lnTo>
                <a:lnTo>
                  <a:pt x="2542522" y="287460"/>
                </a:lnTo>
                <a:lnTo>
                  <a:pt x="2536617" y="289078"/>
                </a:lnTo>
                <a:lnTo>
                  <a:pt x="2541784" y="294744"/>
                </a:lnTo>
                <a:lnTo>
                  <a:pt x="2547690" y="297577"/>
                </a:lnTo>
                <a:lnTo>
                  <a:pt x="2545475" y="302029"/>
                </a:lnTo>
                <a:lnTo>
                  <a:pt x="2537355" y="302434"/>
                </a:lnTo>
                <a:lnTo>
                  <a:pt x="2529972" y="309719"/>
                </a:lnTo>
                <a:lnTo>
                  <a:pt x="2524066" y="311338"/>
                </a:lnTo>
                <a:lnTo>
                  <a:pt x="2518899" y="321860"/>
                </a:lnTo>
                <a:lnTo>
                  <a:pt x="2514469" y="324289"/>
                </a:lnTo>
                <a:lnTo>
                  <a:pt x="2502657" y="317813"/>
                </a:lnTo>
                <a:lnTo>
                  <a:pt x="2496751" y="317813"/>
                </a:lnTo>
                <a:lnTo>
                  <a:pt x="2491584" y="313361"/>
                </a:lnTo>
                <a:lnTo>
                  <a:pt x="2482725" y="312552"/>
                </a:lnTo>
                <a:lnTo>
                  <a:pt x="2479772" y="306886"/>
                </a:lnTo>
                <a:lnTo>
                  <a:pt x="2473866" y="308100"/>
                </a:lnTo>
                <a:lnTo>
                  <a:pt x="2470913" y="305672"/>
                </a:lnTo>
                <a:lnTo>
                  <a:pt x="2464269" y="305267"/>
                </a:lnTo>
                <a:lnTo>
                  <a:pt x="2459839" y="307695"/>
                </a:lnTo>
                <a:lnTo>
                  <a:pt x="2453933" y="304862"/>
                </a:lnTo>
                <a:lnTo>
                  <a:pt x="2454671" y="294340"/>
                </a:lnTo>
                <a:cubicBezTo>
                  <a:pt x="2454671" y="294340"/>
                  <a:pt x="2460577" y="292721"/>
                  <a:pt x="2460577" y="292721"/>
                </a:cubicBezTo>
                <a:lnTo>
                  <a:pt x="2466483" y="284222"/>
                </a:lnTo>
                <a:lnTo>
                  <a:pt x="2464269" y="277746"/>
                </a:lnTo>
                <a:lnTo>
                  <a:pt x="2457624" y="275318"/>
                </a:lnTo>
                <a:lnTo>
                  <a:pt x="2443598" y="275318"/>
                </a:lnTo>
                <a:lnTo>
                  <a:pt x="2436215" y="270866"/>
                </a:lnTo>
                <a:lnTo>
                  <a:pt x="2439907" y="266010"/>
                </a:lnTo>
                <a:lnTo>
                  <a:pt x="2446551" y="260748"/>
                </a:lnTo>
                <a:lnTo>
                  <a:pt x="2445074" y="253464"/>
                </a:lnTo>
                <a:lnTo>
                  <a:pt x="2440645" y="251035"/>
                </a:lnTo>
                <a:lnTo>
                  <a:pt x="2434739" y="253464"/>
                </a:lnTo>
                <a:lnTo>
                  <a:pt x="2430309" y="257915"/>
                </a:lnTo>
                <a:lnTo>
                  <a:pt x="2425880" y="254273"/>
                </a:lnTo>
                <a:lnTo>
                  <a:pt x="2419236" y="254678"/>
                </a:lnTo>
                <a:lnTo>
                  <a:pt x="2416283" y="260344"/>
                </a:lnTo>
                <a:lnTo>
                  <a:pt x="2408162" y="265605"/>
                </a:lnTo>
                <a:lnTo>
                  <a:pt x="2408900" y="276937"/>
                </a:lnTo>
                <a:lnTo>
                  <a:pt x="2405209" y="288674"/>
                </a:lnTo>
                <a:lnTo>
                  <a:pt x="2399303" y="287864"/>
                </a:lnTo>
                <a:lnTo>
                  <a:pt x="2394135" y="290697"/>
                </a:lnTo>
                <a:lnTo>
                  <a:pt x="2387491" y="295554"/>
                </a:lnTo>
                <a:lnTo>
                  <a:pt x="2382324" y="291102"/>
                </a:lnTo>
                <a:lnTo>
                  <a:pt x="2378632" y="291507"/>
                </a:lnTo>
                <a:lnTo>
                  <a:pt x="2373465" y="298387"/>
                </a:lnTo>
                <a:lnTo>
                  <a:pt x="2366820" y="304053"/>
                </a:lnTo>
                <a:lnTo>
                  <a:pt x="2364606" y="313766"/>
                </a:lnTo>
                <a:lnTo>
                  <a:pt x="2356485" y="320646"/>
                </a:lnTo>
                <a:lnTo>
                  <a:pt x="2349103" y="320646"/>
                </a:lnTo>
                <a:lnTo>
                  <a:pt x="2342458" y="324289"/>
                </a:lnTo>
                <a:lnTo>
                  <a:pt x="2340244" y="327931"/>
                </a:lnTo>
                <a:lnTo>
                  <a:pt x="2332123" y="327931"/>
                </a:lnTo>
                <a:lnTo>
                  <a:pt x="2326217" y="331169"/>
                </a:lnTo>
                <a:lnTo>
                  <a:pt x="2319573" y="330764"/>
                </a:lnTo>
                <a:lnTo>
                  <a:pt x="2315882" y="328336"/>
                </a:lnTo>
                <a:lnTo>
                  <a:pt x="2309976" y="330764"/>
                </a:lnTo>
                <a:lnTo>
                  <a:pt x="2307761" y="327122"/>
                </a:lnTo>
                <a:lnTo>
                  <a:pt x="2307761" y="314980"/>
                </a:lnTo>
                <a:lnTo>
                  <a:pt x="2313667" y="307695"/>
                </a:lnTo>
                <a:lnTo>
                  <a:pt x="2312190" y="300410"/>
                </a:lnTo>
                <a:lnTo>
                  <a:pt x="2319573" y="291102"/>
                </a:lnTo>
                <a:lnTo>
                  <a:pt x="2318096" y="285841"/>
                </a:lnTo>
                <a:lnTo>
                  <a:pt x="2312928" y="282603"/>
                </a:lnTo>
                <a:lnTo>
                  <a:pt x="2307761" y="282603"/>
                </a:lnTo>
                <a:lnTo>
                  <a:pt x="2304070" y="284627"/>
                </a:lnTo>
                <a:lnTo>
                  <a:pt x="2296687" y="284627"/>
                </a:lnTo>
                <a:lnTo>
                  <a:pt x="2290043" y="280984"/>
                </a:lnTo>
                <a:lnTo>
                  <a:pt x="2286352" y="278961"/>
                </a:lnTo>
                <a:lnTo>
                  <a:pt x="2281922" y="280579"/>
                </a:lnTo>
                <a:lnTo>
                  <a:pt x="2279708" y="288269"/>
                </a:lnTo>
                <a:cubicBezTo>
                  <a:pt x="2279708" y="288269"/>
                  <a:pt x="2275278" y="288674"/>
                  <a:pt x="2275278" y="288269"/>
                </a:cubicBezTo>
                <a:lnTo>
                  <a:pt x="2273802" y="278961"/>
                </a:lnTo>
                <a:lnTo>
                  <a:pt x="2278969" y="263177"/>
                </a:lnTo>
                <a:lnTo>
                  <a:pt x="2278969" y="255082"/>
                </a:lnTo>
                <a:lnTo>
                  <a:pt x="2295211" y="249012"/>
                </a:lnTo>
                <a:lnTo>
                  <a:pt x="2307023" y="247798"/>
                </a:lnTo>
                <a:lnTo>
                  <a:pt x="2312928" y="242536"/>
                </a:lnTo>
                <a:lnTo>
                  <a:pt x="2312928" y="229181"/>
                </a:lnTo>
                <a:lnTo>
                  <a:pt x="2315143" y="224324"/>
                </a:lnTo>
                <a:lnTo>
                  <a:pt x="2315143" y="211373"/>
                </a:lnTo>
                <a:lnTo>
                  <a:pt x="2319573" y="204088"/>
                </a:lnTo>
                <a:lnTo>
                  <a:pt x="2332123" y="193566"/>
                </a:lnTo>
                <a:lnTo>
                  <a:pt x="2332861" y="186281"/>
                </a:lnTo>
                <a:lnTo>
                  <a:pt x="2335076" y="178187"/>
                </a:lnTo>
                <a:lnTo>
                  <a:pt x="2340244" y="175354"/>
                </a:lnTo>
                <a:lnTo>
                  <a:pt x="2337291" y="169283"/>
                </a:lnTo>
                <a:lnTo>
                  <a:pt x="2346888" y="154713"/>
                </a:lnTo>
                <a:lnTo>
                  <a:pt x="2347626" y="149047"/>
                </a:lnTo>
                <a:lnTo>
                  <a:pt x="2353532" y="141358"/>
                </a:lnTo>
                <a:lnTo>
                  <a:pt x="2353532" y="134882"/>
                </a:lnTo>
                <a:lnTo>
                  <a:pt x="2363129" y="122336"/>
                </a:lnTo>
                <a:lnTo>
                  <a:pt x="2370512" y="104933"/>
                </a:lnTo>
                <a:lnTo>
                  <a:pt x="2380109" y="97244"/>
                </a:lnTo>
                <a:close/>
                <a:moveTo>
                  <a:pt x="4987586" y="922"/>
                </a:moveTo>
                <a:lnTo>
                  <a:pt x="4988325" y="4969"/>
                </a:lnTo>
                <a:lnTo>
                  <a:pt x="4983157" y="8207"/>
                </a:lnTo>
                <a:lnTo>
                  <a:pt x="4979466" y="7397"/>
                </a:lnTo>
                <a:cubicBezTo>
                  <a:pt x="4979466" y="7397"/>
                  <a:pt x="4980204" y="3755"/>
                  <a:pt x="4980204" y="3755"/>
                </a:cubicBezTo>
                <a:close/>
                <a:moveTo>
                  <a:pt x="7147063" y="0"/>
                </a:moveTo>
                <a:lnTo>
                  <a:pt x="7150425" y="0"/>
                </a:lnTo>
                <a:lnTo>
                  <a:pt x="7149164" y="922"/>
                </a:lnTo>
                <a:close/>
                <a:moveTo>
                  <a:pt x="6642274" y="0"/>
                </a:moveTo>
                <a:lnTo>
                  <a:pt x="6655879" y="0"/>
                </a:lnTo>
                <a:lnTo>
                  <a:pt x="6658970" y="15491"/>
                </a:lnTo>
                <a:lnTo>
                  <a:pt x="6652326" y="28442"/>
                </a:lnTo>
                <a:lnTo>
                  <a:pt x="6654541" y="34918"/>
                </a:lnTo>
                <a:lnTo>
                  <a:pt x="6647158" y="39370"/>
                </a:lnTo>
                <a:lnTo>
                  <a:pt x="6647158" y="44631"/>
                </a:lnTo>
                <a:lnTo>
                  <a:pt x="6658232" y="36537"/>
                </a:lnTo>
                <a:lnTo>
                  <a:pt x="6660447" y="29252"/>
                </a:lnTo>
                <a:lnTo>
                  <a:pt x="6667091" y="20348"/>
                </a:lnTo>
                <a:lnTo>
                  <a:pt x="6671520" y="24395"/>
                </a:lnTo>
                <a:lnTo>
                  <a:pt x="6679641" y="25205"/>
                </a:lnTo>
                <a:lnTo>
                  <a:pt x="6675211" y="16706"/>
                </a:lnTo>
                <a:lnTo>
                  <a:pt x="6664876" y="12658"/>
                </a:lnTo>
                <a:lnTo>
                  <a:pt x="6664138" y="5374"/>
                </a:lnTo>
                <a:lnTo>
                  <a:pt x="6671057" y="0"/>
                </a:lnTo>
                <a:lnTo>
                  <a:pt x="6709127" y="0"/>
                </a:lnTo>
                <a:lnTo>
                  <a:pt x="6712124" y="4564"/>
                </a:lnTo>
                <a:lnTo>
                  <a:pt x="6718768" y="9016"/>
                </a:lnTo>
                <a:lnTo>
                  <a:pt x="6720244" y="2945"/>
                </a:lnTo>
                <a:lnTo>
                  <a:pt x="6717782" y="0"/>
                </a:lnTo>
                <a:lnTo>
                  <a:pt x="7087889" y="0"/>
                </a:lnTo>
                <a:lnTo>
                  <a:pt x="7087889" y="2136"/>
                </a:lnTo>
                <a:lnTo>
                  <a:pt x="7092319" y="7802"/>
                </a:lnTo>
                <a:lnTo>
                  <a:pt x="7092827" y="0"/>
                </a:lnTo>
                <a:lnTo>
                  <a:pt x="7116681" y="0"/>
                </a:lnTo>
                <a:lnTo>
                  <a:pt x="7116681" y="2541"/>
                </a:lnTo>
                <a:lnTo>
                  <a:pt x="7118896" y="11040"/>
                </a:lnTo>
                <a:lnTo>
                  <a:pt x="7126278" y="4969"/>
                </a:lnTo>
                <a:lnTo>
                  <a:pt x="7129969" y="7397"/>
                </a:lnTo>
                <a:lnTo>
                  <a:pt x="7132184" y="15491"/>
                </a:lnTo>
                <a:lnTo>
                  <a:pt x="7140305" y="9421"/>
                </a:lnTo>
                <a:lnTo>
                  <a:pt x="7148425" y="11849"/>
                </a:lnTo>
                <a:lnTo>
                  <a:pt x="7149164" y="18729"/>
                </a:lnTo>
                <a:lnTo>
                  <a:pt x="7152117" y="17920"/>
                </a:lnTo>
                <a:lnTo>
                  <a:pt x="7156546" y="12254"/>
                </a:lnTo>
                <a:lnTo>
                  <a:pt x="7159499" y="15087"/>
                </a:lnTo>
                <a:lnTo>
                  <a:pt x="7158023" y="18729"/>
                </a:lnTo>
                <a:lnTo>
                  <a:pt x="7158023" y="24800"/>
                </a:lnTo>
                <a:lnTo>
                  <a:pt x="7166143" y="14682"/>
                </a:lnTo>
                <a:lnTo>
                  <a:pt x="7170573" y="10635"/>
                </a:lnTo>
                <a:lnTo>
                  <a:pt x="7175002" y="12658"/>
                </a:lnTo>
                <a:lnTo>
                  <a:pt x="7172049" y="16301"/>
                </a:lnTo>
                <a:lnTo>
                  <a:pt x="7170573" y="21562"/>
                </a:lnTo>
                <a:lnTo>
                  <a:pt x="7177955" y="21562"/>
                </a:lnTo>
                <a:lnTo>
                  <a:pt x="7181646" y="25205"/>
                </a:lnTo>
                <a:lnTo>
                  <a:pt x="7175002" y="28847"/>
                </a:lnTo>
                <a:lnTo>
                  <a:pt x="7169096" y="37346"/>
                </a:lnTo>
                <a:lnTo>
                  <a:pt x="7180170" y="36537"/>
                </a:lnTo>
                <a:lnTo>
                  <a:pt x="7186076" y="25205"/>
                </a:lnTo>
                <a:lnTo>
                  <a:pt x="7184599" y="19539"/>
                </a:lnTo>
                <a:lnTo>
                  <a:pt x="7188291" y="15896"/>
                </a:lnTo>
                <a:lnTo>
                  <a:pt x="7198626" y="14682"/>
                </a:lnTo>
                <a:lnTo>
                  <a:pt x="7205270" y="19539"/>
                </a:lnTo>
                <a:lnTo>
                  <a:pt x="7206747" y="15087"/>
                </a:lnTo>
                <a:lnTo>
                  <a:pt x="7201579" y="8611"/>
                </a:lnTo>
                <a:lnTo>
                  <a:pt x="7201579" y="6183"/>
                </a:lnTo>
                <a:lnTo>
                  <a:pt x="7211176" y="9826"/>
                </a:lnTo>
                <a:lnTo>
                  <a:pt x="7217820" y="17920"/>
                </a:lnTo>
                <a:lnTo>
                  <a:pt x="7231847" y="18729"/>
                </a:lnTo>
                <a:lnTo>
                  <a:pt x="7241444" y="22372"/>
                </a:lnTo>
                <a:lnTo>
                  <a:pt x="7248827" y="18325"/>
                </a:lnTo>
                <a:lnTo>
                  <a:pt x="7248088" y="13873"/>
                </a:lnTo>
                <a:lnTo>
                  <a:pt x="7259900" y="16301"/>
                </a:lnTo>
                <a:lnTo>
                  <a:pt x="7270236" y="22372"/>
                </a:lnTo>
                <a:lnTo>
                  <a:pt x="7272450" y="18325"/>
                </a:lnTo>
                <a:lnTo>
                  <a:pt x="7283524" y="22776"/>
                </a:lnTo>
                <a:lnTo>
                  <a:pt x="7334463" y="47869"/>
                </a:lnTo>
                <a:lnTo>
                  <a:pt x="7369160" y="68914"/>
                </a:lnTo>
                <a:lnTo>
                  <a:pt x="7375805" y="76603"/>
                </a:lnTo>
                <a:lnTo>
                  <a:pt x="7385402" y="79032"/>
                </a:lnTo>
                <a:lnTo>
                  <a:pt x="7397214" y="95220"/>
                </a:lnTo>
                <a:lnTo>
                  <a:pt x="7404596" y="96839"/>
                </a:lnTo>
                <a:lnTo>
                  <a:pt x="7403120" y="91578"/>
                </a:lnTo>
                <a:lnTo>
                  <a:pt x="7403120" y="87935"/>
                </a:lnTo>
                <a:lnTo>
                  <a:pt x="7407549" y="87935"/>
                </a:lnTo>
                <a:lnTo>
                  <a:pt x="7422314" y="100077"/>
                </a:lnTo>
                <a:lnTo>
                  <a:pt x="7429696" y="100886"/>
                </a:lnTo>
                <a:lnTo>
                  <a:pt x="7442247" y="111004"/>
                </a:lnTo>
                <a:lnTo>
                  <a:pt x="7449629" y="108171"/>
                </a:lnTo>
                <a:lnTo>
                  <a:pt x="7441508" y="97649"/>
                </a:lnTo>
                <a:lnTo>
                  <a:pt x="7439294" y="93197"/>
                </a:lnTo>
                <a:lnTo>
                  <a:pt x="7444461" y="93197"/>
                </a:lnTo>
                <a:lnTo>
                  <a:pt x="7455535" y="102910"/>
                </a:lnTo>
                <a:lnTo>
                  <a:pt x="7454058" y="111409"/>
                </a:lnTo>
                <a:lnTo>
                  <a:pt x="7474729" y="124360"/>
                </a:lnTo>
                <a:lnTo>
                  <a:pt x="7473253" y="130430"/>
                </a:lnTo>
                <a:lnTo>
                  <a:pt x="7484326" y="135287"/>
                </a:lnTo>
                <a:lnTo>
                  <a:pt x="7486541" y="130835"/>
                </a:lnTo>
                <a:lnTo>
                  <a:pt x="7495400" y="132859"/>
                </a:lnTo>
                <a:lnTo>
                  <a:pt x="7505735" y="142977"/>
                </a:lnTo>
                <a:lnTo>
                  <a:pt x="7509427" y="154309"/>
                </a:lnTo>
                <a:lnTo>
                  <a:pt x="7515333" y="157546"/>
                </a:lnTo>
                <a:lnTo>
                  <a:pt x="7523453" y="169283"/>
                </a:lnTo>
                <a:lnTo>
                  <a:pt x="7527145" y="168069"/>
                </a:lnTo>
                <a:lnTo>
                  <a:pt x="7530836" y="171711"/>
                </a:lnTo>
                <a:lnTo>
                  <a:pt x="7531574" y="183043"/>
                </a:lnTo>
                <a:lnTo>
                  <a:pt x="7531574" y="193971"/>
                </a:lnTo>
                <a:lnTo>
                  <a:pt x="7529359" y="207326"/>
                </a:lnTo>
                <a:lnTo>
                  <a:pt x="7525668" y="214611"/>
                </a:lnTo>
                <a:lnTo>
                  <a:pt x="7525668" y="220682"/>
                </a:lnTo>
                <a:lnTo>
                  <a:pt x="7515333" y="233633"/>
                </a:lnTo>
                <a:lnTo>
                  <a:pt x="7513118" y="239703"/>
                </a:lnTo>
                <a:lnTo>
                  <a:pt x="7494662" y="263581"/>
                </a:lnTo>
                <a:lnTo>
                  <a:pt x="7480635" y="270057"/>
                </a:lnTo>
                <a:lnTo>
                  <a:pt x="7464394" y="272890"/>
                </a:lnTo>
                <a:lnTo>
                  <a:pt x="7457750" y="278151"/>
                </a:lnTo>
                <a:lnTo>
                  <a:pt x="7442985" y="278151"/>
                </a:lnTo>
                <a:lnTo>
                  <a:pt x="7440032" y="281794"/>
                </a:lnTo>
                <a:lnTo>
                  <a:pt x="7417146" y="284222"/>
                </a:lnTo>
                <a:lnTo>
                  <a:pt x="7388355" y="282603"/>
                </a:lnTo>
                <a:lnTo>
                  <a:pt x="7372113" y="278556"/>
                </a:lnTo>
                <a:lnTo>
                  <a:pt x="7360301" y="270866"/>
                </a:lnTo>
                <a:lnTo>
                  <a:pt x="7352919" y="275318"/>
                </a:lnTo>
                <a:lnTo>
                  <a:pt x="7344798" y="273295"/>
                </a:lnTo>
                <a:lnTo>
                  <a:pt x="7330772" y="273295"/>
                </a:lnTo>
                <a:lnTo>
                  <a:pt x="7329295" y="268843"/>
                </a:lnTo>
                <a:lnTo>
                  <a:pt x="7320436" y="266414"/>
                </a:lnTo>
                <a:lnTo>
                  <a:pt x="7313054" y="271271"/>
                </a:lnTo>
                <a:lnTo>
                  <a:pt x="7300504" y="259939"/>
                </a:lnTo>
                <a:lnTo>
                  <a:pt x="7301242" y="254273"/>
                </a:lnTo>
                <a:lnTo>
                  <a:pt x="7291645" y="255892"/>
                </a:lnTo>
                <a:lnTo>
                  <a:pt x="7282786" y="254678"/>
                </a:lnTo>
                <a:lnTo>
                  <a:pt x="7287215" y="252654"/>
                </a:lnTo>
                <a:lnTo>
                  <a:pt x="7270974" y="252249"/>
                </a:lnTo>
                <a:lnTo>
                  <a:pt x="7266544" y="256701"/>
                </a:lnTo>
                <a:lnTo>
                  <a:pt x="7256947" y="256297"/>
                </a:lnTo>
                <a:lnTo>
                  <a:pt x="7256947" y="251440"/>
                </a:lnTo>
                <a:lnTo>
                  <a:pt x="7253256" y="248607"/>
                </a:lnTo>
                <a:lnTo>
                  <a:pt x="7259162" y="244560"/>
                </a:lnTo>
                <a:lnTo>
                  <a:pt x="7252518" y="238084"/>
                </a:lnTo>
                <a:lnTo>
                  <a:pt x="7250303" y="241727"/>
                </a:lnTo>
                <a:lnTo>
                  <a:pt x="7234800" y="241727"/>
                </a:lnTo>
                <a:lnTo>
                  <a:pt x="7224465" y="235251"/>
                </a:lnTo>
                <a:lnTo>
                  <a:pt x="7222250" y="238489"/>
                </a:lnTo>
                <a:lnTo>
                  <a:pt x="7215606" y="237680"/>
                </a:lnTo>
                <a:lnTo>
                  <a:pt x="7194197" y="221491"/>
                </a:lnTo>
                <a:lnTo>
                  <a:pt x="7191982" y="212587"/>
                </a:lnTo>
                <a:lnTo>
                  <a:pt x="7179432" y="211778"/>
                </a:lnTo>
                <a:lnTo>
                  <a:pt x="7177217" y="208945"/>
                </a:lnTo>
                <a:lnTo>
                  <a:pt x="7167620" y="209350"/>
                </a:lnTo>
                <a:lnTo>
                  <a:pt x="7165405" y="212183"/>
                </a:lnTo>
                <a:lnTo>
                  <a:pt x="7175740" y="218658"/>
                </a:lnTo>
                <a:lnTo>
                  <a:pt x="7178693" y="231609"/>
                </a:lnTo>
                <a:lnTo>
                  <a:pt x="7189767" y="238894"/>
                </a:lnTo>
                <a:lnTo>
                  <a:pt x="7192720" y="245774"/>
                </a:lnTo>
                <a:lnTo>
                  <a:pt x="7207485" y="249012"/>
                </a:lnTo>
                <a:lnTo>
                  <a:pt x="7210438" y="251845"/>
                </a:lnTo>
                <a:lnTo>
                  <a:pt x="7200841" y="256297"/>
                </a:lnTo>
                <a:lnTo>
                  <a:pt x="7195673" y="261963"/>
                </a:lnTo>
                <a:lnTo>
                  <a:pt x="7198626" y="264391"/>
                </a:lnTo>
                <a:lnTo>
                  <a:pt x="7214867" y="260748"/>
                </a:lnTo>
                <a:lnTo>
                  <a:pt x="7221512" y="256297"/>
                </a:lnTo>
                <a:lnTo>
                  <a:pt x="7228156" y="261153"/>
                </a:lnTo>
                <a:lnTo>
                  <a:pt x="7220773" y="263581"/>
                </a:lnTo>
                <a:lnTo>
                  <a:pt x="7220773" y="266414"/>
                </a:lnTo>
                <a:lnTo>
                  <a:pt x="7231847" y="267629"/>
                </a:lnTo>
                <a:lnTo>
                  <a:pt x="7228894" y="274509"/>
                </a:lnTo>
                <a:lnTo>
                  <a:pt x="7219297" y="276128"/>
                </a:lnTo>
                <a:lnTo>
                  <a:pt x="7215606" y="280984"/>
                </a:lnTo>
                <a:lnTo>
                  <a:pt x="7226679" y="283008"/>
                </a:lnTo>
                <a:lnTo>
                  <a:pt x="7231109" y="280175"/>
                </a:lnTo>
                <a:lnTo>
                  <a:pt x="7239229" y="280175"/>
                </a:lnTo>
                <a:lnTo>
                  <a:pt x="7243659" y="285031"/>
                </a:lnTo>
                <a:lnTo>
                  <a:pt x="7249565" y="280984"/>
                </a:lnTo>
                <a:lnTo>
                  <a:pt x="7272450" y="289483"/>
                </a:lnTo>
                <a:lnTo>
                  <a:pt x="7283524" y="303648"/>
                </a:lnTo>
                <a:lnTo>
                  <a:pt x="7288692" y="304458"/>
                </a:lnTo>
                <a:lnTo>
                  <a:pt x="7285001" y="310124"/>
                </a:lnTo>
                <a:lnTo>
                  <a:pt x="7284262" y="316194"/>
                </a:lnTo>
                <a:lnTo>
                  <a:pt x="7287954" y="317408"/>
                </a:lnTo>
                <a:lnTo>
                  <a:pt x="7288692" y="326312"/>
                </a:lnTo>
                <a:lnTo>
                  <a:pt x="7287215" y="340882"/>
                </a:lnTo>
                <a:lnTo>
                  <a:pt x="7279833" y="343310"/>
                </a:lnTo>
                <a:lnTo>
                  <a:pt x="7277618" y="351405"/>
                </a:lnTo>
                <a:lnTo>
                  <a:pt x="7285739" y="353428"/>
                </a:lnTo>
                <a:lnTo>
                  <a:pt x="7286477" y="363951"/>
                </a:lnTo>
                <a:lnTo>
                  <a:pt x="7299765" y="376092"/>
                </a:lnTo>
                <a:lnTo>
                  <a:pt x="7299765" y="383782"/>
                </a:lnTo>
                <a:lnTo>
                  <a:pt x="7309363" y="390257"/>
                </a:lnTo>
                <a:lnTo>
                  <a:pt x="7309363" y="399161"/>
                </a:lnTo>
                <a:lnTo>
                  <a:pt x="7311577" y="409683"/>
                </a:lnTo>
                <a:lnTo>
                  <a:pt x="7307148" y="416968"/>
                </a:lnTo>
                <a:lnTo>
                  <a:pt x="7311577" y="421420"/>
                </a:lnTo>
                <a:lnTo>
                  <a:pt x="7316007" y="429110"/>
                </a:lnTo>
                <a:lnTo>
                  <a:pt x="7336678" y="435585"/>
                </a:lnTo>
                <a:lnTo>
                  <a:pt x="7345537" y="428705"/>
                </a:lnTo>
                <a:lnTo>
                  <a:pt x="7349228" y="429110"/>
                </a:lnTo>
                <a:lnTo>
                  <a:pt x="7355872" y="437609"/>
                </a:lnTo>
                <a:lnTo>
                  <a:pt x="7364731" y="442870"/>
                </a:lnTo>
                <a:lnTo>
                  <a:pt x="7366207" y="454202"/>
                </a:lnTo>
                <a:lnTo>
                  <a:pt x="7370637" y="457440"/>
                </a:lnTo>
                <a:lnTo>
                  <a:pt x="7386140" y="457440"/>
                </a:lnTo>
                <a:lnTo>
                  <a:pt x="7392784" y="462701"/>
                </a:lnTo>
                <a:lnTo>
                  <a:pt x="7406811" y="463106"/>
                </a:lnTo>
                <a:lnTo>
                  <a:pt x="7415670" y="470391"/>
                </a:lnTo>
                <a:lnTo>
                  <a:pt x="7420837" y="470795"/>
                </a:lnTo>
                <a:lnTo>
                  <a:pt x="7431911" y="460273"/>
                </a:lnTo>
                <a:lnTo>
                  <a:pt x="7440032" y="459463"/>
                </a:lnTo>
                <a:lnTo>
                  <a:pt x="7445938" y="457035"/>
                </a:lnTo>
                <a:lnTo>
                  <a:pt x="7446676" y="442465"/>
                </a:lnTo>
                <a:lnTo>
                  <a:pt x="7439294" y="436395"/>
                </a:lnTo>
                <a:lnTo>
                  <a:pt x="7442247" y="431943"/>
                </a:lnTo>
                <a:lnTo>
                  <a:pt x="7442247" y="428705"/>
                </a:lnTo>
                <a:lnTo>
                  <a:pt x="7431173" y="424658"/>
                </a:lnTo>
                <a:lnTo>
                  <a:pt x="7429696" y="417373"/>
                </a:lnTo>
                <a:lnTo>
                  <a:pt x="7422314" y="422634"/>
                </a:lnTo>
                <a:lnTo>
                  <a:pt x="7416408" y="422230"/>
                </a:lnTo>
                <a:lnTo>
                  <a:pt x="7406811" y="426277"/>
                </a:lnTo>
                <a:lnTo>
                  <a:pt x="7394999" y="420611"/>
                </a:lnTo>
                <a:lnTo>
                  <a:pt x="7386140" y="409683"/>
                </a:lnTo>
                <a:lnTo>
                  <a:pt x="7372852" y="404017"/>
                </a:lnTo>
                <a:lnTo>
                  <a:pt x="7369899" y="393900"/>
                </a:lnTo>
                <a:lnTo>
                  <a:pt x="7363254" y="381353"/>
                </a:lnTo>
                <a:lnTo>
                  <a:pt x="7372852" y="382163"/>
                </a:lnTo>
                <a:lnTo>
                  <a:pt x="7378758" y="376092"/>
                </a:lnTo>
                <a:lnTo>
                  <a:pt x="7375805" y="371236"/>
                </a:lnTo>
                <a:lnTo>
                  <a:pt x="7378019" y="365974"/>
                </a:lnTo>
                <a:lnTo>
                  <a:pt x="7375066" y="359904"/>
                </a:lnTo>
                <a:lnTo>
                  <a:pt x="7377281" y="354238"/>
                </a:lnTo>
                <a:lnTo>
                  <a:pt x="7388355" y="353833"/>
                </a:lnTo>
                <a:lnTo>
                  <a:pt x="7399428" y="360713"/>
                </a:lnTo>
                <a:lnTo>
                  <a:pt x="7413455" y="363141"/>
                </a:lnTo>
                <a:lnTo>
                  <a:pt x="7420837" y="372854"/>
                </a:lnTo>
                <a:lnTo>
                  <a:pt x="7429696" y="379735"/>
                </a:lnTo>
                <a:lnTo>
                  <a:pt x="7446676" y="380544"/>
                </a:lnTo>
                <a:lnTo>
                  <a:pt x="7450367" y="386615"/>
                </a:lnTo>
                <a:lnTo>
                  <a:pt x="7461441" y="387424"/>
                </a:lnTo>
                <a:lnTo>
                  <a:pt x="7493185" y="401589"/>
                </a:lnTo>
                <a:lnTo>
                  <a:pt x="7505735" y="413326"/>
                </a:lnTo>
                <a:lnTo>
                  <a:pt x="7511641" y="405636"/>
                </a:lnTo>
                <a:lnTo>
                  <a:pt x="7519762" y="399161"/>
                </a:lnTo>
                <a:lnTo>
                  <a:pt x="7519762" y="389448"/>
                </a:lnTo>
                <a:lnTo>
                  <a:pt x="7527145" y="389043"/>
                </a:lnTo>
                <a:lnTo>
                  <a:pt x="7534527" y="380949"/>
                </a:lnTo>
                <a:lnTo>
                  <a:pt x="7521239" y="362737"/>
                </a:lnTo>
                <a:lnTo>
                  <a:pt x="7499830" y="342096"/>
                </a:lnTo>
                <a:lnTo>
                  <a:pt x="7494662" y="328336"/>
                </a:lnTo>
                <a:lnTo>
                  <a:pt x="7495400" y="320646"/>
                </a:lnTo>
                <a:lnTo>
                  <a:pt x="7508688" y="310528"/>
                </a:lnTo>
                <a:lnTo>
                  <a:pt x="7519762" y="296768"/>
                </a:lnTo>
                <a:lnTo>
                  <a:pt x="7522715" y="285031"/>
                </a:lnTo>
                <a:lnTo>
                  <a:pt x="7531574" y="277746"/>
                </a:lnTo>
                <a:lnTo>
                  <a:pt x="7542648" y="275723"/>
                </a:lnTo>
                <a:lnTo>
                  <a:pt x="7558889" y="263581"/>
                </a:lnTo>
                <a:lnTo>
                  <a:pt x="7570701" y="241322"/>
                </a:lnTo>
                <a:lnTo>
                  <a:pt x="7577345" y="236466"/>
                </a:lnTo>
                <a:lnTo>
                  <a:pt x="7589895" y="238084"/>
                </a:lnTo>
                <a:lnTo>
                  <a:pt x="7599492" y="245369"/>
                </a:lnTo>
                <a:lnTo>
                  <a:pt x="7613519" y="243750"/>
                </a:lnTo>
                <a:lnTo>
                  <a:pt x="7629022" y="245369"/>
                </a:lnTo>
                <a:lnTo>
                  <a:pt x="7634190" y="251440"/>
                </a:lnTo>
                <a:lnTo>
                  <a:pt x="7632713" y="261153"/>
                </a:lnTo>
                <a:lnTo>
                  <a:pt x="7645264" y="251035"/>
                </a:lnTo>
                <a:lnTo>
                  <a:pt x="7657075" y="259534"/>
                </a:lnTo>
                <a:lnTo>
                  <a:pt x="7661505" y="271271"/>
                </a:lnTo>
                <a:lnTo>
                  <a:pt x="7667411" y="276128"/>
                </a:lnTo>
                <a:lnTo>
                  <a:pt x="7665934" y="259534"/>
                </a:lnTo>
                <a:lnTo>
                  <a:pt x="7659290" y="247393"/>
                </a:lnTo>
                <a:lnTo>
                  <a:pt x="7663720" y="242132"/>
                </a:lnTo>
                <a:lnTo>
                  <a:pt x="7662981" y="221086"/>
                </a:lnTo>
                <a:lnTo>
                  <a:pt x="7666673" y="214611"/>
                </a:lnTo>
                <a:lnTo>
                  <a:pt x="7662243" y="211373"/>
                </a:lnTo>
                <a:lnTo>
                  <a:pt x="7661505" y="206112"/>
                </a:lnTo>
                <a:lnTo>
                  <a:pt x="7663720" y="201660"/>
                </a:lnTo>
                <a:lnTo>
                  <a:pt x="7661505" y="195185"/>
                </a:lnTo>
                <a:lnTo>
                  <a:pt x="7663720" y="190733"/>
                </a:lnTo>
                <a:lnTo>
                  <a:pt x="7656337" y="183448"/>
                </a:lnTo>
                <a:lnTo>
                  <a:pt x="7645264" y="177377"/>
                </a:lnTo>
                <a:lnTo>
                  <a:pt x="7630499" y="178187"/>
                </a:lnTo>
                <a:lnTo>
                  <a:pt x="7626807" y="166855"/>
                </a:lnTo>
                <a:lnTo>
                  <a:pt x="7630499" y="155118"/>
                </a:lnTo>
                <a:lnTo>
                  <a:pt x="7630499" y="134073"/>
                </a:lnTo>
                <a:lnTo>
                  <a:pt x="7634190" y="131240"/>
                </a:lnTo>
                <a:lnTo>
                  <a:pt x="7631975" y="124764"/>
                </a:lnTo>
                <a:lnTo>
                  <a:pt x="7631975" y="115861"/>
                </a:lnTo>
                <a:lnTo>
                  <a:pt x="7636405" y="113028"/>
                </a:lnTo>
                <a:lnTo>
                  <a:pt x="7631237" y="106552"/>
                </a:lnTo>
                <a:lnTo>
                  <a:pt x="7631237" y="96030"/>
                </a:lnTo>
                <a:lnTo>
                  <a:pt x="7623854" y="76603"/>
                </a:lnTo>
                <a:lnTo>
                  <a:pt x="7609090" y="67295"/>
                </a:lnTo>
                <a:lnTo>
                  <a:pt x="7584728" y="49083"/>
                </a:lnTo>
                <a:lnTo>
                  <a:pt x="7583989" y="44226"/>
                </a:lnTo>
                <a:lnTo>
                  <a:pt x="7595801" y="44226"/>
                </a:lnTo>
                <a:lnTo>
                  <a:pt x="7615734" y="56772"/>
                </a:lnTo>
                <a:lnTo>
                  <a:pt x="7628284" y="56368"/>
                </a:lnTo>
                <a:lnTo>
                  <a:pt x="7635666" y="52320"/>
                </a:lnTo>
                <a:lnTo>
                  <a:pt x="7654122" y="51106"/>
                </a:lnTo>
                <a:lnTo>
                  <a:pt x="7681438" y="53535"/>
                </a:lnTo>
                <a:lnTo>
                  <a:pt x="7693249" y="60819"/>
                </a:lnTo>
                <a:lnTo>
                  <a:pt x="7693249" y="68914"/>
                </a:lnTo>
                <a:lnTo>
                  <a:pt x="7703585" y="80651"/>
                </a:lnTo>
                <a:lnTo>
                  <a:pt x="7714658" y="81865"/>
                </a:lnTo>
                <a:lnTo>
                  <a:pt x="7716873" y="89149"/>
                </a:lnTo>
                <a:lnTo>
                  <a:pt x="7730900" y="105743"/>
                </a:lnTo>
                <a:lnTo>
                  <a:pt x="7728685" y="112623"/>
                </a:lnTo>
                <a:lnTo>
                  <a:pt x="7711706" y="112218"/>
                </a:lnTo>
                <a:lnTo>
                  <a:pt x="7706538" y="118289"/>
                </a:lnTo>
                <a:lnTo>
                  <a:pt x="7691035" y="118694"/>
                </a:lnTo>
                <a:lnTo>
                  <a:pt x="7686605" y="123550"/>
                </a:lnTo>
                <a:lnTo>
                  <a:pt x="7688082" y="128812"/>
                </a:lnTo>
                <a:lnTo>
                  <a:pt x="7683652" y="135692"/>
                </a:lnTo>
                <a:lnTo>
                  <a:pt x="7678485" y="132859"/>
                </a:lnTo>
                <a:lnTo>
                  <a:pt x="7675532" y="138120"/>
                </a:lnTo>
                <a:lnTo>
                  <a:pt x="7674793" y="151475"/>
                </a:lnTo>
                <a:lnTo>
                  <a:pt x="7682176" y="155118"/>
                </a:lnTo>
                <a:lnTo>
                  <a:pt x="7702847" y="170902"/>
                </a:lnTo>
                <a:lnTo>
                  <a:pt x="7722779" y="194780"/>
                </a:lnTo>
                <a:lnTo>
                  <a:pt x="7731638" y="194780"/>
                </a:lnTo>
                <a:lnTo>
                  <a:pt x="7744926" y="186281"/>
                </a:lnTo>
                <a:lnTo>
                  <a:pt x="7750832" y="196399"/>
                </a:lnTo>
                <a:lnTo>
                  <a:pt x="7756000" y="190733"/>
                </a:lnTo>
                <a:lnTo>
                  <a:pt x="7766336" y="190733"/>
                </a:lnTo>
                <a:lnTo>
                  <a:pt x="7769289" y="185876"/>
                </a:lnTo>
                <a:lnTo>
                  <a:pt x="7786268" y="178591"/>
                </a:lnTo>
                <a:lnTo>
                  <a:pt x="7789959" y="168878"/>
                </a:lnTo>
                <a:lnTo>
                  <a:pt x="7785530" y="155118"/>
                </a:lnTo>
                <a:lnTo>
                  <a:pt x="7792174" y="144595"/>
                </a:lnTo>
                <a:lnTo>
                  <a:pt x="7791436" y="136096"/>
                </a:lnTo>
                <a:lnTo>
                  <a:pt x="7784053" y="127597"/>
                </a:lnTo>
                <a:lnTo>
                  <a:pt x="7789221" y="123955"/>
                </a:lnTo>
                <a:lnTo>
                  <a:pt x="7815798" y="120717"/>
                </a:lnTo>
                <a:lnTo>
                  <a:pt x="7820227" y="115861"/>
                </a:lnTo>
                <a:lnTo>
                  <a:pt x="7836469" y="121122"/>
                </a:lnTo>
                <a:lnTo>
                  <a:pt x="7834254" y="114242"/>
                </a:lnTo>
                <a:lnTo>
                  <a:pt x="7820966" y="105338"/>
                </a:lnTo>
                <a:lnTo>
                  <a:pt x="7816536" y="96030"/>
                </a:lnTo>
                <a:lnTo>
                  <a:pt x="7821704" y="96030"/>
                </a:lnTo>
                <a:lnTo>
                  <a:pt x="7829086" y="102910"/>
                </a:lnTo>
                <a:lnTo>
                  <a:pt x="7837207" y="98458"/>
                </a:lnTo>
                <a:lnTo>
                  <a:pt x="7855663" y="77817"/>
                </a:lnTo>
                <a:lnTo>
                  <a:pt x="7861569" y="76603"/>
                </a:lnTo>
                <a:lnTo>
                  <a:pt x="7882240" y="53535"/>
                </a:lnTo>
                <a:lnTo>
                  <a:pt x="7882240" y="48273"/>
                </a:lnTo>
                <a:lnTo>
                  <a:pt x="7888146" y="45440"/>
                </a:lnTo>
                <a:lnTo>
                  <a:pt x="7898481" y="47059"/>
                </a:lnTo>
                <a:lnTo>
                  <a:pt x="7912508" y="41393"/>
                </a:lnTo>
                <a:lnTo>
                  <a:pt x="7914723" y="35323"/>
                </a:lnTo>
                <a:lnTo>
                  <a:pt x="7933917" y="30061"/>
                </a:lnTo>
                <a:lnTo>
                  <a:pt x="7935393" y="36941"/>
                </a:lnTo>
                <a:lnTo>
                  <a:pt x="7939085" y="37346"/>
                </a:lnTo>
                <a:lnTo>
                  <a:pt x="7940561" y="44226"/>
                </a:lnTo>
                <a:lnTo>
                  <a:pt x="7936870" y="49892"/>
                </a:lnTo>
                <a:lnTo>
                  <a:pt x="7942776" y="53130"/>
                </a:lnTo>
                <a:lnTo>
                  <a:pt x="7953849" y="42607"/>
                </a:lnTo>
                <a:lnTo>
                  <a:pt x="7955326" y="36132"/>
                </a:lnTo>
                <a:lnTo>
                  <a:pt x="7949420" y="33704"/>
                </a:lnTo>
                <a:lnTo>
                  <a:pt x="7942038" y="26823"/>
                </a:lnTo>
                <a:lnTo>
                  <a:pt x="7941299" y="22372"/>
                </a:lnTo>
                <a:lnTo>
                  <a:pt x="7959755" y="5778"/>
                </a:lnTo>
                <a:lnTo>
                  <a:pt x="7962708" y="5778"/>
                </a:lnTo>
                <a:lnTo>
                  <a:pt x="7964185" y="11444"/>
                </a:lnTo>
                <a:lnTo>
                  <a:pt x="7960494" y="13468"/>
                </a:lnTo>
                <a:lnTo>
                  <a:pt x="7957541" y="17515"/>
                </a:lnTo>
                <a:lnTo>
                  <a:pt x="7966400" y="26823"/>
                </a:lnTo>
                <a:lnTo>
                  <a:pt x="7973044" y="25205"/>
                </a:lnTo>
                <a:lnTo>
                  <a:pt x="7978212" y="18729"/>
                </a:lnTo>
                <a:lnTo>
                  <a:pt x="7974520" y="13063"/>
                </a:lnTo>
                <a:lnTo>
                  <a:pt x="7971567" y="4564"/>
                </a:lnTo>
                <a:lnTo>
                  <a:pt x="7967876" y="517"/>
                </a:lnTo>
                <a:lnTo>
                  <a:pt x="7968568" y="0"/>
                </a:lnTo>
                <a:lnTo>
                  <a:pt x="7987332" y="0"/>
                </a:lnTo>
                <a:lnTo>
                  <a:pt x="7989285" y="2945"/>
                </a:lnTo>
                <a:lnTo>
                  <a:pt x="7995929" y="4159"/>
                </a:lnTo>
                <a:lnTo>
                  <a:pt x="8001835" y="1326"/>
                </a:lnTo>
                <a:lnTo>
                  <a:pt x="8013647" y="11444"/>
                </a:lnTo>
                <a:lnTo>
                  <a:pt x="8007003" y="14682"/>
                </a:lnTo>
                <a:lnTo>
                  <a:pt x="8004788" y="18325"/>
                </a:lnTo>
                <a:lnTo>
                  <a:pt x="8011433" y="28038"/>
                </a:lnTo>
                <a:lnTo>
                  <a:pt x="8007003" y="34513"/>
                </a:lnTo>
                <a:lnTo>
                  <a:pt x="7997406" y="34918"/>
                </a:lnTo>
                <a:lnTo>
                  <a:pt x="7987070" y="43822"/>
                </a:lnTo>
                <a:lnTo>
                  <a:pt x="7989285" y="51511"/>
                </a:lnTo>
                <a:lnTo>
                  <a:pt x="7997406" y="53130"/>
                </a:lnTo>
                <a:lnTo>
                  <a:pt x="8004050" y="51106"/>
                </a:lnTo>
                <a:lnTo>
                  <a:pt x="8010694" y="51511"/>
                </a:lnTo>
                <a:lnTo>
                  <a:pt x="8017338" y="47059"/>
                </a:lnTo>
                <a:lnTo>
                  <a:pt x="8027674" y="50702"/>
                </a:lnTo>
                <a:lnTo>
                  <a:pt x="8027674" y="61629"/>
                </a:lnTo>
                <a:lnTo>
                  <a:pt x="8032842" y="50702"/>
                </a:lnTo>
                <a:lnTo>
                  <a:pt x="8043177" y="39370"/>
                </a:lnTo>
                <a:lnTo>
                  <a:pt x="8048345" y="38965"/>
                </a:lnTo>
                <a:lnTo>
                  <a:pt x="8052774" y="45036"/>
                </a:lnTo>
                <a:lnTo>
                  <a:pt x="8060157" y="50702"/>
                </a:lnTo>
                <a:lnTo>
                  <a:pt x="8063848" y="46655"/>
                </a:lnTo>
                <a:lnTo>
                  <a:pt x="8061633" y="41393"/>
                </a:lnTo>
                <a:lnTo>
                  <a:pt x="8063848" y="35727"/>
                </a:lnTo>
                <a:lnTo>
                  <a:pt x="8056465" y="30871"/>
                </a:lnTo>
                <a:lnTo>
                  <a:pt x="8056465" y="26823"/>
                </a:lnTo>
                <a:lnTo>
                  <a:pt x="8065324" y="17920"/>
                </a:lnTo>
                <a:lnTo>
                  <a:pt x="8074921" y="16706"/>
                </a:lnTo>
                <a:lnTo>
                  <a:pt x="8077874" y="11849"/>
                </a:lnTo>
                <a:lnTo>
                  <a:pt x="8091163" y="4159"/>
                </a:lnTo>
                <a:lnTo>
                  <a:pt x="8097069" y="8207"/>
                </a:lnTo>
                <a:lnTo>
                  <a:pt x="8103713" y="8611"/>
                </a:lnTo>
                <a:lnTo>
                  <a:pt x="8108142" y="6183"/>
                </a:lnTo>
                <a:lnTo>
                  <a:pt x="8115525" y="9016"/>
                </a:lnTo>
                <a:lnTo>
                  <a:pt x="8136934" y="9016"/>
                </a:lnTo>
                <a:lnTo>
                  <a:pt x="8144316" y="3755"/>
                </a:lnTo>
                <a:lnTo>
                  <a:pt x="8144316" y="0"/>
                </a:lnTo>
                <a:lnTo>
                  <a:pt x="8211777" y="0"/>
                </a:lnTo>
                <a:lnTo>
                  <a:pt x="8214450" y="5374"/>
                </a:lnTo>
                <a:lnTo>
                  <a:pt x="8212973" y="12658"/>
                </a:lnTo>
                <a:lnTo>
                  <a:pt x="8218879" y="19539"/>
                </a:lnTo>
                <a:lnTo>
                  <a:pt x="8243979" y="20348"/>
                </a:lnTo>
                <a:lnTo>
                  <a:pt x="8249147" y="15087"/>
                </a:lnTo>
                <a:lnTo>
                  <a:pt x="8249147" y="9421"/>
                </a:lnTo>
                <a:lnTo>
                  <a:pt x="8245456" y="6183"/>
                </a:lnTo>
                <a:lnTo>
                  <a:pt x="8240011" y="0"/>
                </a:lnTo>
                <a:lnTo>
                  <a:pt x="8797882" y="0"/>
                </a:lnTo>
                <a:lnTo>
                  <a:pt x="8798400" y="4969"/>
                </a:lnTo>
                <a:lnTo>
                  <a:pt x="8789542" y="12254"/>
                </a:lnTo>
                <a:lnTo>
                  <a:pt x="8790280" y="17110"/>
                </a:lnTo>
                <a:lnTo>
                  <a:pt x="8783636" y="24800"/>
                </a:lnTo>
                <a:lnTo>
                  <a:pt x="8788065" y="29657"/>
                </a:lnTo>
                <a:lnTo>
                  <a:pt x="8787327" y="49487"/>
                </a:lnTo>
                <a:lnTo>
                  <a:pt x="8776253" y="54749"/>
                </a:lnTo>
                <a:lnTo>
                  <a:pt x="8778468" y="58796"/>
                </a:lnTo>
                <a:lnTo>
                  <a:pt x="8786589" y="56772"/>
                </a:lnTo>
                <a:lnTo>
                  <a:pt x="8788065" y="62034"/>
                </a:lnTo>
                <a:lnTo>
                  <a:pt x="8776253" y="68509"/>
                </a:lnTo>
                <a:lnTo>
                  <a:pt x="8775515" y="87531"/>
                </a:lnTo>
                <a:lnTo>
                  <a:pt x="8771085" y="93601"/>
                </a:lnTo>
                <a:lnTo>
                  <a:pt x="8758535" y="87935"/>
                </a:lnTo>
                <a:lnTo>
                  <a:pt x="8758535" y="94006"/>
                </a:lnTo>
                <a:lnTo>
                  <a:pt x="8768871" y="104529"/>
                </a:lnTo>
                <a:lnTo>
                  <a:pt x="8769609" y="111409"/>
                </a:lnTo>
                <a:lnTo>
                  <a:pt x="8759274" y="115861"/>
                </a:lnTo>
                <a:lnTo>
                  <a:pt x="8751891" y="125169"/>
                </a:lnTo>
                <a:lnTo>
                  <a:pt x="8733435" y="125978"/>
                </a:lnTo>
                <a:lnTo>
                  <a:pt x="8723838" y="118694"/>
                </a:lnTo>
                <a:lnTo>
                  <a:pt x="8738603" y="111004"/>
                </a:lnTo>
                <a:lnTo>
                  <a:pt x="8739341" y="104124"/>
                </a:lnTo>
                <a:lnTo>
                  <a:pt x="8728267" y="104124"/>
                </a:lnTo>
                <a:lnTo>
                  <a:pt x="8726053" y="110195"/>
                </a:lnTo>
                <a:lnTo>
                  <a:pt x="8718670" y="111004"/>
                </a:lnTo>
                <a:lnTo>
                  <a:pt x="8696523" y="98863"/>
                </a:lnTo>
                <a:lnTo>
                  <a:pt x="8691355" y="104933"/>
                </a:lnTo>
                <a:lnTo>
                  <a:pt x="8663302" y="108171"/>
                </a:lnTo>
                <a:lnTo>
                  <a:pt x="8648537" y="109385"/>
                </a:lnTo>
                <a:lnTo>
                  <a:pt x="8641155" y="121527"/>
                </a:lnTo>
                <a:lnTo>
                  <a:pt x="8647799" y="122741"/>
                </a:lnTo>
                <a:lnTo>
                  <a:pt x="8651490" y="125978"/>
                </a:lnTo>
                <a:lnTo>
                  <a:pt x="8657396" y="117480"/>
                </a:lnTo>
                <a:lnTo>
                  <a:pt x="8672161" y="114646"/>
                </a:lnTo>
                <a:lnTo>
                  <a:pt x="8677328" y="123550"/>
                </a:lnTo>
                <a:lnTo>
                  <a:pt x="8689879" y="135287"/>
                </a:lnTo>
                <a:lnTo>
                  <a:pt x="8726791" y="140548"/>
                </a:lnTo>
                <a:lnTo>
                  <a:pt x="8743032" y="145000"/>
                </a:lnTo>
                <a:lnTo>
                  <a:pt x="8761488" y="142167"/>
                </a:lnTo>
                <a:lnTo>
                  <a:pt x="8778468" y="141762"/>
                </a:lnTo>
                <a:lnTo>
                  <a:pt x="8782159" y="146619"/>
                </a:lnTo>
                <a:lnTo>
                  <a:pt x="8801353" y="150666"/>
                </a:lnTo>
                <a:lnTo>
                  <a:pt x="8816118" y="142572"/>
                </a:lnTo>
                <a:lnTo>
                  <a:pt x="8816118" y="133263"/>
                </a:lnTo>
                <a:lnTo>
                  <a:pt x="8810212" y="126788"/>
                </a:lnTo>
                <a:lnTo>
                  <a:pt x="8810212" y="115456"/>
                </a:lnTo>
                <a:lnTo>
                  <a:pt x="8816118" y="107362"/>
                </a:lnTo>
                <a:lnTo>
                  <a:pt x="8825715" y="103315"/>
                </a:lnTo>
                <a:lnTo>
                  <a:pt x="8826454" y="96434"/>
                </a:lnTo>
                <a:lnTo>
                  <a:pt x="8840480" y="83888"/>
                </a:lnTo>
                <a:lnTo>
                  <a:pt x="8841957" y="75389"/>
                </a:lnTo>
                <a:lnTo>
                  <a:pt x="8850078" y="53939"/>
                </a:lnTo>
                <a:lnTo>
                  <a:pt x="8841957" y="40179"/>
                </a:lnTo>
                <a:lnTo>
                  <a:pt x="8844172" y="24800"/>
                </a:lnTo>
                <a:lnTo>
                  <a:pt x="8859675" y="112"/>
                </a:lnTo>
                <a:lnTo>
                  <a:pt x="8859694" y="0"/>
                </a:lnTo>
                <a:lnTo>
                  <a:pt x="12192000" y="0"/>
                </a:lnTo>
                <a:lnTo>
                  <a:pt x="12192000" y="227431"/>
                </a:lnTo>
                <a:lnTo>
                  <a:pt x="12186940" y="230800"/>
                </a:lnTo>
                <a:lnTo>
                  <a:pt x="12176604" y="229990"/>
                </a:lnTo>
                <a:lnTo>
                  <a:pt x="12161839" y="238489"/>
                </a:lnTo>
                <a:lnTo>
                  <a:pt x="12147075" y="238894"/>
                </a:lnTo>
                <a:lnTo>
                  <a:pt x="12130095" y="251845"/>
                </a:lnTo>
                <a:lnTo>
                  <a:pt x="12119759" y="253464"/>
                </a:lnTo>
                <a:lnTo>
                  <a:pt x="12112377" y="246988"/>
                </a:lnTo>
                <a:lnTo>
                  <a:pt x="12106471" y="247798"/>
                </a:lnTo>
                <a:lnTo>
                  <a:pt x="12103518" y="256701"/>
                </a:lnTo>
                <a:lnTo>
                  <a:pt x="12085800" y="269247"/>
                </a:lnTo>
                <a:lnTo>
                  <a:pt x="12082847" y="278961"/>
                </a:lnTo>
                <a:lnTo>
                  <a:pt x="12073250" y="287055"/>
                </a:lnTo>
                <a:lnTo>
                  <a:pt x="12071774" y="297173"/>
                </a:lnTo>
                <a:lnTo>
                  <a:pt x="12084324" y="315790"/>
                </a:lnTo>
                <a:lnTo>
                  <a:pt x="12081371" y="333597"/>
                </a:lnTo>
                <a:lnTo>
                  <a:pt x="12066606" y="348976"/>
                </a:lnTo>
                <a:lnTo>
                  <a:pt x="12059223" y="363546"/>
                </a:lnTo>
                <a:lnTo>
                  <a:pt x="12062176" y="374878"/>
                </a:lnTo>
                <a:lnTo>
                  <a:pt x="12061438" y="393090"/>
                </a:lnTo>
                <a:lnTo>
                  <a:pt x="12065868" y="399970"/>
                </a:lnTo>
                <a:lnTo>
                  <a:pt x="12066606" y="410088"/>
                </a:lnTo>
                <a:lnTo>
                  <a:pt x="12061438" y="409683"/>
                </a:lnTo>
                <a:lnTo>
                  <a:pt x="12055532" y="413326"/>
                </a:lnTo>
                <a:lnTo>
                  <a:pt x="12054794" y="423848"/>
                </a:lnTo>
                <a:lnTo>
                  <a:pt x="12050365" y="427491"/>
                </a:lnTo>
                <a:lnTo>
                  <a:pt x="12055532" y="442870"/>
                </a:lnTo>
                <a:lnTo>
                  <a:pt x="12045935" y="449750"/>
                </a:lnTo>
                <a:lnTo>
                  <a:pt x="12044459" y="461487"/>
                </a:lnTo>
                <a:lnTo>
                  <a:pt x="12031170" y="476866"/>
                </a:lnTo>
                <a:lnTo>
                  <a:pt x="12033385" y="486984"/>
                </a:lnTo>
                <a:lnTo>
                  <a:pt x="12025264" y="490626"/>
                </a:lnTo>
                <a:lnTo>
                  <a:pt x="12022311" y="507624"/>
                </a:lnTo>
                <a:lnTo>
                  <a:pt x="12018620" y="507624"/>
                </a:lnTo>
                <a:lnTo>
                  <a:pt x="12013452" y="529884"/>
                </a:lnTo>
                <a:lnTo>
                  <a:pt x="12014191" y="546477"/>
                </a:lnTo>
                <a:lnTo>
                  <a:pt x="12010499" y="552143"/>
                </a:lnTo>
                <a:lnTo>
                  <a:pt x="12014929" y="562666"/>
                </a:lnTo>
                <a:lnTo>
                  <a:pt x="12007546" y="572783"/>
                </a:lnTo>
                <a:lnTo>
                  <a:pt x="12006070" y="583306"/>
                </a:lnTo>
                <a:lnTo>
                  <a:pt x="11996473" y="596662"/>
                </a:lnTo>
                <a:lnTo>
                  <a:pt x="11997211" y="601518"/>
                </a:lnTo>
                <a:lnTo>
                  <a:pt x="11992043" y="603137"/>
                </a:lnTo>
                <a:lnTo>
                  <a:pt x="11992043" y="615278"/>
                </a:lnTo>
                <a:lnTo>
                  <a:pt x="11976540" y="626610"/>
                </a:lnTo>
                <a:lnTo>
                  <a:pt x="11975802" y="641990"/>
                </a:lnTo>
                <a:lnTo>
                  <a:pt x="11961775" y="653726"/>
                </a:lnTo>
                <a:lnTo>
                  <a:pt x="11961775" y="660606"/>
                </a:lnTo>
                <a:lnTo>
                  <a:pt x="11952178" y="674771"/>
                </a:lnTo>
                <a:lnTo>
                  <a:pt x="11949963" y="684485"/>
                </a:lnTo>
                <a:lnTo>
                  <a:pt x="11944796" y="692579"/>
                </a:lnTo>
                <a:lnTo>
                  <a:pt x="11949963" y="701078"/>
                </a:lnTo>
                <a:lnTo>
                  <a:pt x="11958822" y="706744"/>
                </a:lnTo>
                <a:lnTo>
                  <a:pt x="11969158" y="703506"/>
                </a:lnTo>
                <a:lnTo>
                  <a:pt x="11977278" y="710386"/>
                </a:lnTo>
                <a:lnTo>
                  <a:pt x="11986876" y="711196"/>
                </a:lnTo>
                <a:lnTo>
                  <a:pt x="11999426" y="702697"/>
                </a:lnTo>
                <a:lnTo>
                  <a:pt x="12006808" y="700268"/>
                </a:lnTo>
                <a:lnTo>
                  <a:pt x="12014929" y="695007"/>
                </a:lnTo>
                <a:lnTo>
                  <a:pt x="12019358" y="696221"/>
                </a:lnTo>
                <a:lnTo>
                  <a:pt x="12030432" y="693388"/>
                </a:lnTo>
                <a:lnTo>
                  <a:pt x="12030432" y="716862"/>
                </a:lnTo>
                <a:lnTo>
                  <a:pt x="12041506" y="731027"/>
                </a:lnTo>
                <a:lnTo>
                  <a:pt x="12045935" y="745192"/>
                </a:lnTo>
                <a:lnTo>
                  <a:pt x="12044459" y="756928"/>
                </a:lnTo>
                <a:lnTo>
                  <a:pt x="12057009" y="767046"/>
                </a:lnTo>
                <a:lnTo>
                  <a:pt x="12063653" y="759357"/>
                </a:lnTo>
                <a:lnTo>
                  <a:pt x="12066606" y="760166"/>
                </a:lnTo>
                <a:lnTo>
                  <a:pt x="12072512" y="756119"/>
                </a:lnTo>
                <a:lnTo>
                  <a:pt x="12076941" y="747215"/>
                </a:lnTo>
                <a:lnTo>
                  <a:pt x="12083586" y="744787"/>
                </a:lnTo>
                <a:lnTo>
                  <a:pt x="12087277" y="750048"/>
                </a:lnTo>
                <a:lnTo>
                  <a:pt x="12093183" y="745192"/>
                </a:lnTo>
                <a:lnTo>
                  <a:pt x="12104256" y="746001"/>
                </a:lnTo>
                <a:lnTo>
                  <a:pt x="12099827" y="750048"/>
                </a:lnTo>
                <a:lnTo>
                  <a:pt x="12095397" y="756928"/>
                </a:lnTo>
                <a:lnTo>
                  <a:pt x="12096136" y="770284"/>
                </a:lnTo>
                <a:lnTo>
                  <a:pt x="12090968" y="770284"/>
                </a:lnTo>
                <a:lnTo>
                  <a:pt x="12082847" y="777164"/>
                </a:lnTo>
                <a:lnTo>
                  <a:pt x="12085800" y="781211"/>
                </a:lnTo>
                <a:lnTo>
                  <a:pt x="12107948" y="777974"/>
                </a:lnTo>
                <a:lnTo>
                  <a:pt x="12119759" y="771498"/>
                </a:lnTo>
                <a:lnTo>
                  <a:pt x="12124189" y="757738"/>
                </a:lnTo>
                <a:lnTo>
                  <a:pt x="12121974" y="748429"/>
                </a:lnTo>
                <a:lnTo>
                  <a:pt x="12125665" y="741954"/>
                </a:lnTo>
                <a:lnTo>
                  <a:pt x="12131571" y="754500"/>
                </a:lnTo>
                <a:lnTo>
                  <a:pt x="12130095" y="765832"/>
                </a:lnTo>
                <a:lnTo>
                  <a:pt x="12130833" y="777569"/>
                </a:lnTo>
                <a:lnTo>
                  <a:pt x="12137477" y="773522"/>
                </a:lnTo>
                <a:lnTo>
                  <a:pt x="12141169" y="760976"/>
                </a:lnTo>
                <a:lnTo>
                  <a:pt x="12135263" y="745596"/>
                </a:lnTo>
                <a:lnTo>
                  <a:pt x="12139692" y="737907"/>
                </a:lnTo>
                <a:lnTo>
                  <a:pt x="12131571" y="729003"/>
                </a:lnTo>
                <a:lnTo>
                  <a:pt x="12126404" y="713624"/>
                </a:lnTo>
                <a:lnTo>
                  <a:pt x="12136001" y="713219"/>
                </a:lnTo>
                <a:lnTo>
                  <a:pt x="12145598" y="718481"/>
                </a:lnTo>
                <a:lnTo>
                  <a:pt x="12144860" y="722528"/>
                </a:lnTo>
                <a:lnTo>
                  <a:pt x="12148551" y="726575"/>
                </a:lnTo>
                <a:lnTo>
                  <a:pt x="12153719" y="726575"/>
                </a:lnTo>
                <a:lnTo>
                  <a:pt x="12158148" y="720909"/>
                </a:lnTo>
                <a:lnTo>
                  <a:pt x="12167745" y="719695"/>
                </a:lnTo>
                <a:lnTo>
                  <a:pt x="12179557" y="711600"/>
                </a:lnTo>
                <a:lnTo>
                  <a:pt x="12190631" y="720099"/>
                </a:lnTo>
                <a:lnTo>
                  <a:pt x="12192000" y="720199"/>
                </a:lnTo>
                <a:lnTo>
                  <a:pt x="12192000" y="1596504"/>
                </a:lnTo>
                <a:lnTo>
                  <a:pt x="12187678" y="1600354"/>
                </a:lnTo>
                <a:lnTo>
                  <a:pt x="12172175" y="1591450"/>
                </a:lnTo>
                <a:lnTo>
                  <a:pt x="12156672" y="1587403"/>
                </a:lnTo>
                <a:lnTo>
                  <a:pt x="12155933" y="1571214"/>
                </a:lnTo>
                <a:lnTo>
                  <a:pt x="12150027" y="1566762"/>
                </a:lnTo>
                <a:lnTo>
                  <a:pt x="12138216" y="1571619"/>
                </a:lnTo>
                <a:lnTo>
                  <a:pt x="12127142" y="1565143"/>
                </a:lnTo>
                <a:lnTo>
                  <a:pt x="12124189" y="1570000"/>
                </a:lnTo>
                <a:lnTo>
                  <a:pt x="12124927" y="1578499"/>
                </a:lnTo>
                <a:lnTo>
                  <a:pt x="12116068" y="1584974"/>
                </a:lnTo>
                <a:lnTo>
                  <a:pt x="12114592" y="1601568"/>
                </a:lnTo>
                <a:lnTo>
                  <a:pt x="12107948" y="1606020"/>
                </a:lnTo>
                <a:lnTo>
                  <a:pt x="12104256" y="1620994"/>
                </a:lnTo>
                <a:lnTo>
                  <a:pt x="12099827" y="1616947"/>
                </a:lnTo>
                <a:lnTo>
                  <a:pt x="12087277" y="1618970"/>
                </a:lnTo>
                <a:lnTo>
                  <a:pt x="12083586" y="1632731"/>
                </a:lnTo>
                <a:lnTo>
                  <a:pt x="12080633" y="1632326"/>
                </a:lnTo>
                <a:lnTo>
                  <a:pt x="12080633" y="1632731"/>
                </a:lnTo>
                <a:lnTo>
                  <a:pt x="12079156" y="1632326"/>
                </a:lnTo>
                <a:lnTo>
                  <a:pt x="12062915" y="1649324"/>
                </a:lnTo>
                <a:lnTo>
                  <a:pt x="12057009" y="1648110"/>
                </a:lnTo>
                <a:lnTo>
                  <a:pt x="12056271" y="1659442"/>
                </a:lnTo>
                <a:lnTo>
                  <a:pt x="12049626" y="1682106"/>
                </a:lnTo>
                <a:lnTo>
                  <a:pt x="12050365" y="1695461"/>
                </a:lnTo>
                <a:lnTo>
                  <a:pt x="12060700" y="1702746"/>
                </a:lnTo>
                <a:lnTo>
                  <a:pt x="12060700" y="1726625"/>
                </a:lnTo>
                <a:lnTo>
                  <a:pt x="12068821" y="1732291"/>
                </a:lnTo>
                <a:lnTo>
                  <a:pt x="12064391" y="1742813"/>
                </a:lnTo>
                <a:lnTo>
                  <a:pt x="12051841" y="1752931"/>
                </a:lnTo>
                <a:lnTo>
                  <a:pt x="12054794" y="1756573"/>
                </a:lnTo>
                <a:lnTo>
                  <a:pt x="12029694" y="1780452"/>
                </a:lnTo>
                <a:lnTo>
                  <a:pt x="12032647" y="1787332"/>
                </a:lnTo>
                <a:lnTo>
                  <a:pt x="12025264" y="1793402"/>
                </a:lnTo>
                <a:lnTo>
                  <a:pt x="12023050" y="1798259"/>
                </a:lnTo>
                <a:lnTo>
                  <a:pt x="12012714" y="1797855"/>
                </a:lnTo>
                <a:lnTo>
                  <a:pt x="12003117" y="1803925"/>
                </a:lnTo>
                <a:lnTo>
                  <a:pt x="11999426" y="1814043"/>
                </a:lnTo>
                <a:lnTo>
                  <a:pt x="11986137" y="1821732"/>
                </a:lnTo>
                <a:lnTo>
                  <a:pt x="11986137" y="1833064"/>
                </a:lnTo>
                <a:lnTo>
                  <a:pt x="11989829" y="1843587"/>
                </a:lnTo>
                <a:lnTo>
                  <a:pt x="11984661" y="1848444"/>
                </a:lnTo>
                <a:lnTo>
                  <a:pt x="11987614" y="1860585"/>
                </a:lnTo>
                <a:lnTo>
                  <a:pt x="12006070" y="1863823"/>
                </a:lnTo>
                <a:lnTo>
                  <a:pt x="12011238" y="1871108"/>
                </a:lnTo>
                <a:lnTo>
                  <a:pt x="12047412" y="1890939"/>
                </a:lnTo>
                <a:lnTo>
                  <a:pt x="12053318" y="1900652"/>
                </a:lnTo>
                <a:lnTo>
                  <a:pt x="12071774" y="1931815"/>
                </a:lnTo>
                <a:lnTo>
                  <a:pt x="12098350" y="1957717"/>
                </a:lnTo>
                <a:lnTo>
                  <a:pt x="12127880" y="1991713"/>
                </a:lnTo>
                <a:lnTo>
                  <a:pt x="12128618" y="2011948"/>
                </a:lnTo>
                <a:lnTo>
                  <a:pt x="12136001" y="2019233"/>
                </a:lnTo>
                <a:lnTo>
                  <a:pt x="12142645" y="2051610"/>
                </a:lnTo>
                <a:lnTo>
                  <a:pt x="12143383" y="2062538"/>
                </a:lnTo>
                <a:lnTo>
                  <a:pt x="12146336" y="2058895"/>
                </a:lnTo>
                <a:lnTo>
                  <a:pt x="12150027" y="2058895"/>
                </a:lnTo>
                <a:lnTo>
                  <a:pt x="12152980" y="2094105"/>
                </a:lnTo>
                <a:lnTo>
                  <a:pt x="12145598" y="2098962"/>
                </a:lnTo>
                <a:lnTo>
                  <a:pt x="12149289" y="2103818"/>
                </a:lnTo>
                <a:lnTo>
                  <a:pt x="12135263" y="2120007"/>
                </a:lnTo>
                <a:lnTo>
                  <a:pt x="12124189" y="2120007"/>
                </a:lnTo>
                <a:lnTo>
                  <a:pt x="12112377" y="2126887"/>
                </a:lnTo>
                <a:lnTo>
                  <a:pt x="12116068" y="2133363"/>
                </a:lnTo>
                <a:lnTo>
                  <a:pt x="12110901" y="2136600"/>
                </a:lnTo>
                <a:lnTo>
                  <a:pt x="12107209" y="2132149"/>
                </a:lnTo>
                <a:lnTo>
                  <a:pt x="12097612" y="2135791"/>
                </a:lnTo>
                <a:lnTo>
                  <a:pt x="12093183" y="2126887"/>
                </a:lnTo>
                <a:lnTo>
                  <a:pt x="12087277" y="2126078"/>
                </a:lnTo>
                <a:lnTo>
                  <a:pt x="12080633" y="2133767"/>
                </a:lnTo>
                <a:lnTo>
                  <a:pt x="12079156" y="2128911"/>
                </a:lnTo>
                <a:lnTo>
                  <a:pt x="12070297" y="2130530"/>
                </a:lnTo>
                <a:lnTo>
                  <a:pt x="12048150" y="2148337"/>
                </a:lnTo>
                <a:lnTo>
                  <a:pt x="12040767" y="2157646"/>
                </a:lnTo>
                <a:lnTo>
                  <a:pt x="12036338" y="2151979"/>
                </a:lnTo>
                <a:lnTo>
                  <a:pt x="12035600" y="2164121"/>
                </a:lnTo>
                <a:lnTo>
                  <a:pt x="12028217" y="2168978"/>
                </a:lnTo>
                <a:lnTo>
                  <a:pt x="12028955" y="2160883"/>
                </a:lnTo>
                <a:lnTo>
                  <a:pt x="12025264" y="2158050"/>
                </a:lnTo>
                <a:lnTo>
                  <a:pt x="12023050" y="2147528"/>
                </a:lnTo>
                <a:lnTo>
                  <a:pt x="12015667" y="2147123"/>
                </a:lnTo>
                <a:lnTo>
                  <a:pt x="12003855" y="2125269"/>
                </a:lnTo>
                <a:lnTo>
                  <a:pt x="12009761" y="2124864"/>
                </a:lnTo>
                <a:lnTo>
                  <a:pt x="12004593" y="2116365"/>
                </a:lnTo>
                <a:lnTo>
                  <a:pt x="12004593" y="2107461"/>
                </a:lnTo>
                <a:lnTo>
                  <a:pt x="12010499" y="2104628"/>
                </a:lnTo>
                <a:lnTo>
                  <a:pt x="12010499" y="2096534"/>
                </a:lnTo>
                <a:lnTo>
                  <a:pt x="12003855" y="2091677"/>
                </a:lnTo>
                <a:lnTo>
                  <a:pt x="12003855" y="2086416"/>
                </a:lnTo>
                <a:lnTo>
                  <a:pt x="12020097" y="2076298"/>
                </a:lnTo>
                <a:lnTo>
                  <a:pt x="12011238" y="2060919"/>
                </a:lnTo>
                <a:lnTo>
                  <a:pt x="12007546" y="2063752"/>
                </a:lnTo>
                <a:lnTo>
                  <a:pt x="12002379" y="2060514"/>
                </a:lnTo>
                <a:lnTo>
                  <a:pt x="12001640" y="2041492"/>
                </a:lnTo>
                <a:lnTo>
                  <a:pt x="11996473" y="2030970"/>
                </a:lnTo>
                <a:lnTo>
                  <a:pt x="11991305" y="2032993"/>
                </a:lnTo>
                <a:lnTo>
                  <a:pt x="11969158" y="2023685"/>
                </a:lnTo>
                <a:lnTo>
                  <a:pt x="11979493" y="2010329"/>
                </a:lnTo>
                <a:lnTo>
                  <a:pt x="11986876" y="2011948"/>
                </a:lnTo>
                <a:lnTo>
                  <a:pt x="11989829" y="2004259"/>
                </a:lnTo>
                <a:lnTo>
                  <a:pt x="11993520" y="2008711"/>
                </a:lnTo>
                <a:lnTo>
                  <a:pt x="12009761" y="2013972"/>
                </a:lnTo>
                <a:lnTo>
                  <a:pt x="12006070" y="2005878"/>
                </a:lnTo>
                <a:lnTo>
                  <a:pt x="11998687" y="1996569"/>
                </a:lnTo>
                <a:lnTo>
                  <a:pt x="12002379" y="1991713"/>
                </a:lnTo>
                <a:lnTo>
                  <a:pt x="11994996" y="1990094"/>
                </a:lnTo>
                <a:lnTo>
                  <a:pt x="11982446" y="1973096"/>
                </a:lnTo>
                <a:lnTo>
                  <a:pt x="11963252" y="1957717"/>
                </a:lnTo>
                <a:lnTo>
                  <a:pt x="11969896" y="1954479"/>
                </a:lnTo>
                <a:lnTo>
                  <a:pt x="11955131" y="1954074"/>
                </a:lnTo>
                <a:lnTo>
                  <a:pt x="11947010" y="1959740"/>
                </a:lnTo>
                <a:lnTo>
                  <a:pt x="11945534" y="1958121"/>
                </a:lnTo>
                <a:lnTo>
                  <a:pt x="11934460" y="1947194"/>
                </a:lnTo>
                <a:lnTo>
                  <a:pt x="11928554" y="1950432"/>
                </a:lnTo>
                <a:lnTo>
                  <a:pt x="11931507" y="1955288"/>
                </a:lnTo>
                <a:lnTo>
                  <a:pt x="11922648" y="1966216"/>
                </a:lnTo>
                <a:lnTo>
                  <a:pt x="11916004" y="1962573"/>
                </a:lnTo>
                <a:lnTo>
                  <a:pt x="11906407" y="1970263"/>
                </a:lnTo>
                <a:lnTo>
                  <a:pt x="11901978" y="1963787"/>
                </a:lnTo>
                <a:lnTo>
                  <a:pt x="11910836" y="1950432"/>
                </a:lnTo>
                <a:lnTo>
                  <a:pt x="11900501" y="1947194"/>
                </a:lnTo>
                <a:lnTo>
                  <a:pt x="11891642" y="1951646"/>
                </a:lnTo>
                <a:lnTo>
                  <a:pt x="11887213" y="1950432"/>
                </a:lnTo>
                <a:lnTo>
                  <a:pt x="11890166" y="1942337"/>
                </a:lnTo>
                <a:lnTo>
                  <a:pt x="11890904" y="1922911"/>
                </a:lnTo>
                <a:lnTo>
                  <a:pt x="11897548" y="1910365"/>
                </a:lnTo>
                <a:lnTo>
                  <a:pt x="11910098" y="1909151"/>
                </a:lnTo>
                <a:lnTo>
                  <a:pt x="11920434" y="1900247"/>
                </a:lnTo>
                <a:lnTo>
                  <a:pt x="11910836" y="1904699"/>
                </a:lnTo>
                <a:lnTo>
                  <a:pt x="11892380" y="1904294"/>
                </a:lnTo>
                <a:lnTo>
                  <a:pt x="11889427" y="1900652"/>
                </a:lnTo>
                <a:lnTo>
                  <a:pt x="11888689" y="1878393"/>
                </a:lnTo>
                <a:lnTo>
                  <a:pt x="11900501" y="1860585"/>
                </a:lnTo>
                <a:lnTo>
                  <a:pt x="11893857" y="1851681"/>
                </a:lnTo>
                <a:lnTo>
                  <a:pt x="11900501" y="1847634"/>
                </a:lnTo>
                <a:lnTo>
                  <a:pt x="11903454" y="1839540"/>
                </a:lnTo>
                <a:lnTo>
                  <a:pt x="11896810" y="1840349"/>
                </a:lnTo>
                <a:lnTo>
                  <a:pt x="11891642" y="1846420"/>
                </a:lnTo>
                <a:lnTo>
                  <a:pt x="11875401" y="1848848"/>
                </a:lnTo>
                <a:lnTo>
                  <a:pt x="11870971" y="1842778"/>
                </a:lnTo>
                <a:lnTo>
                  <a:pt x="11859898" y="1837112"/>
                </a:lnTo>
                <a:lnTo>
                  <a:pt x="11859159" y="1843992"/>
                </a:lnTo>
                <a:lnTo>
                  <a:pt x="11852515" y="1848848"/>
                </a:lnTo>
                <a:lnTo>
                  <a:pt x="11847348" y="1832255"/>
                </a:lnTo>
                <a:lnTo>
                  <a:pt x="11845133" y="1833469"/>
                </a:lnTo>
                <a:lnTo>
                  <a:pt x="11844395" y="1830231"/>
                </a:lnTo>
                <a:lnTo>
                  <a:pt x="11844395" y="1829422"/>
                </a:lnTo>
                <a:lnTo>
                  <a:pt x="11840703" y="1821732"/>
                </a:lnTo>
                <a:lnTo>
                  <a:pt x="11826677" y="1837112"/>
                </a:lnTo>
                <a:lnTo>
                  <a:pt x="11815603" y="1837921"/>
                </a:lnTo>
                <a:lnTo>
                  <a:pt x="11809697" y="1839540"/>
                </a:lnTo>
                <a:lnTo>
                  <a:pt x="11804529" y="1835493"/>
                </a:lnTo>
                <a:lnTo>
                  <a:pt x="11791241" y="1843992"/>
                </a:lnTo>
                <a:lnTo>
                  <a:pt x="11780167" y="1843992"/>
                </a:lnTo>
                <a:lnTo>
                  <a:pt x="11777953" y="1853300"/>
                </a:lnTo>
                <a:lnTo>
                  <a:pt x="11772047" y="1852895"/>
                </a:lnTo>
                <a:lnTo>
                  <a:pt x="11749899" y="1867870"/>
                </a:lnTo>
                <a:lnTo>
                  <a:pt x="11737349" y="1876774"/>
                </a:lnTo>
                <a:lnTo>
                  <a:pt x="11741779" y="1885677"/>
                </a:lnTo>
                <a:lnTo>
                  <a:pt x="11740302" y="1889320"/>
                </a:lnTo>
                <a:lnTo>
                  <a:pt x="11726276" y="1894986"/>
                </a:lnTo>
                <a:lnTo>
                  <a:pt x="11718155" y="1906318"/>
                </a:lnTo>
                <a:lnTo>
                  <a:pt x="11712249" y="1905913"/>
                </a:lnTo>
                <a:lnTo>
                  <a:pt x="11706343" y="1913198"/>
                </a:lnTo>
                <a:lnTo>
                  <a:pt x="11699699" y="1914007"/>
                </a:lnTo>
                <a:lnTo>
                  <a:pt x="11698960" y="1906722"/>
                </a:lnTo>
                <a:lnTo>
                  <a:pt x="11690840" y="1901866"/>
                </a:lnTo>
                <a:lnTo>
                  <a:pt x="11695269" y="1894986"/>
                </a:lnTo>
                <a:lnTo>
                  <a:pt x="11703390" y="1894581"/>
                </a:lnTo>
                <a:lnTo>
                  <a:pt x="11708558" y="1888106"/>
                </a:lnTo>
                <a:lnTo>
                  <a:pt x="11719631" y="1889320"/>
                </a:lnTo>
                <a:lnTo>
                  <a:pt x="11723323" y="1886891"/>
                </a:lnTo>
                <a:lnTo>
                  <a:pt x="11724799" y="1881630"/>
                </a:lnTo>
                <a:lnTo>
                  <a:pt x="11718893" y="1880416"/>
                </a:lnTo>
                <a:lnTo>
                  <a:pt x="11718155" y="1875964"/>
                </a:lnTo>
                <a:lnTo>
                  <a:pt x="11727014" y="1869893"/>
                </a:lnTo>
                <a:lnTo>
                  <a:pt x="11732181" y="1861799"/>
                </a:lnTo>
                <a:lnTo>
                  <a:pt x="11720370" y="1869893"/>
                </a:lnTo>
                <a:lnTo>
                  <a:pt x="11709296" y="1873536"/>
                </a:lnTo>
                <a:lnTo>
                  <a:pt x="11704866" y="1868679"/>
                </a:lnTo>
                <a:lnTo>
                  <a:pt x="11704866" y="1863013"/>
                </a:lnTo>
                <a:lnTo>
                  <a:pt x="11708558" y="1861394"/>
                </a:lnTo>
                <a:lnTo>
                  <a:pt x="11710034" y="1855324"/>
                </a:lnTo>
                <a:lnTo>
                  <a:pt x="11698960" y="1845206"/>
                </a:lnTo>
                <a:lnTo>
                  <a:pt x="11701175" y="1833064"/>
                </a:lnTo>
                <a:lnTo>
                  <a:pt x="11699699" y="1829827"/>
                </a:lnTo>
                <a:lnTo>
                  <a:pt x="11709296" y="1829422"/>
                </a:lnTo>
                <a:lnTo>
                  <a:pt x="11710772" y="1818090"/>
                </a:lnTo>
                <a:lnTo>
                  <a:pt x="11721108" y="1805544"/>
                </a:lnTo>
                <a:lnTo>
                  <a:pt x="11723323" y="1799068"/>
                </a:lnTo>
                <a:lnTo>
                  <a:pt x="11729228" y="1796235"/>
                </a:lnTo>
                <a:lnTo>
                  <a:pt x="11727752" y="1788546"/>
                </a:lnTo>
                <a:lnTo>
                  <a:pt x="11705605" y="1776404"/>
                </a:lnTo>
                <a:lnTo>
                  <a:pt x="11690840" y="1759002"/>
                </a:lnTo>
                <a:lnTo>
                  <a:pt x="11687149" y="1768310"/>
                </a:lnTo>
                <a:lnTo>
                  <a:pt x="11678290" y="1768310"/>
                </a:lnTo>
                <a:lnTo>
                  <a:pt x="11673860" y="1765477"/>
                </a:lnTo>
                <a:lnTo>
                  <a:pt x="11662787" y="1765882"/>
                </a:lnTo>
                <a:lnTo>
                  <a:pt x="11656142" y="1776000"/>
                </a:lnTo>
                <a:lnTo>
                  <a:pt x="11651713" y="1778023"/>
                </a:lnTo>
                <a:lnTo>
                  <a:pt x="11650236" y="1788546"/>
                </a:lnTo>
                <a:lnTo>
                  <a:pt x="11639901" y="1798664"/>
                </a:lnTo>
                <a:lnTo>
                  <a:pt x="11639163" y="1816876"/>
                </a:lnTo>
                <a:lnTo>
                  <a:pt x="11633257" y="1818090"/>
                </a:lnTo>
                <a:lnTo>
                  <a:pt x="11625874" y="1830231"/>
                </a:lnTo>
                <a:lnTo>
                  <a:pt x="11614801" y="1830636"/>
                </a:lnTo>
                <a:lnTo>
                  <a:pt x="11597083" y="1839945"/>
                </a:lnTo>
                <a:lnTo>
                  <a:pt x="11591915" y="1863013"/>
                </a:lnTo>
                <a:lnTo>
                  <a:pt x="11588224" y="1868275"/>
                </a:lnTo>
                <a:lnTo>
                  <a:pt x="11591177" y="1870703"/>
                </a:lnTo>
                <a:lnTo>
                  <a:pt x="11593392" y="1882035"/>
                </a:lnTo>
                <a:lnTo>
                  <a:pt x="11586009" y="1882035"/>
                </a:lnTo>
                <a:lnTo>
                  <a:pt x="11588962" y="1886487"/>
                </a:lnTo>
                <a:lnTo>
                  <a:pt x="11584533" y="1896200"/>
                </a:lnTo>
                <a:lnTo>
                  <a:pt x="11571244" y="1896605"/>
                </a:lnTo>
                <a:lnTo>
                  <a:pt x="11555003" y="1897010"/>
                </a:lnTo>
                <a:lnTo>
                  <a:pt x="11536547" y="1890534"/>
                </a:lnTo>
                <a:lnTo>
                  <a:pt x="11535070" y="1895795"/>
                </a:lnTo>
                <a:lnTo>
                  <a:pt x="11529164" y="1899842"/>
                </a:lnTo>
                <a:lnTo>
                  <a:pt x="11528426" y="1909555"/>
                </a:lnTo>
                <a:lnTo>
                  <a:pt x="11526950" y="1914412"/>
                </a:lnTo>
                <a:lnTo>
                  <a:pt x="11526950" y="1918864"/>
                </a:lnTo>
                <a:lnTo>
                  <a:pt x="11522520" y="1922506"/>
                </a:lnTo>
                <a:lnTo>
                  <a:pt x="11527688" y="1933434"/>
                </a:lnTo>
                <a:lnTo>
                  <a:pt x="11529164" y="1943552"/>
                </a:lnTo>
                <a:lnTo>
                  <a:pt x="11539500" y="1948813"/>
                </a:lnTo>
                <a:lnTo>
                  <a:pt x="11555741" y="1959335"/>
                </a:lnTo>
                <a:lnTo>
                  <a:pt x="11557956" y="1965001"/>
                </a:lnTo>
                <a:lnTo>
                  <a:pt x="11565338" y="1976738"/>
                </a:lnTo>
                <a:lnTo>
                  <a:pt x="11566077" y="1972691"/>
                </a:lnTo>
                <a:lnTo>
                  <a:pt x="11569030" y="1977548"/>
                </a:lnTo>
                <a:lnTo>
                  <a:pt x="11573459" y="1971882"/>
                </a:lnTo>
                <a:lnTo>
                  <a:pt x="11578627" y="1971882"/>
                </a:lnTo>
                <a:lnTo>
                  <a:pt x="11579365" y="1976333"/>
                </a:lnTo>
                <a:lnTo>
                  <a:pt x="11585271" y="1973500"/>
                </a:lnTo>
                <a:lnTo>
                  <a:pt x="11597821" y="1973500"/>
                </a:lnTo>
                <a:lnTo>
                  <a:pt x="11600774" y="1981999"/>
                </a:lnTo>
                <a:lnTo>
                  <a:pt x="11600774" y="1994546"/>
                </a:lnTo>
                <a:lnTo>
                  <a:pt x="11614062" y="2018828"/>
                </a:lnTo>
                <a:lnTo>
                  <a:pt x="11627351" y="2019233"/>
                </a:lnTo>
                <a:lnTo>
                  <a:pt x="11636948" y="2013972"/>
                </a:lnTo>
                <a:lnTo>
                  <a:pt x="11646545" y="2017614"/>
                </a:lnTo>
                <a:lnTo>
                  <a:pt x="11650975" y="2013567"/>
                </a:lnTo>
                <a:lnTo>
                  <a:pt x="11656142" y="2005068"/>
                </a:lnTo>
                <a:lnTo>
                  <a:pt x="11651713" y="1999402"/>
                </a:lnTo>
                <a:lnTo>
                  <a:pt x="11649498" y="1998188"/>
                </a:lnTo>
                <a:lnTo>
                  <a:pt x="11662787" y="1993331"/>
                </a:lnTo>
                <a:lnTo>
                  <a:pt x="11669431" y="1988070"/>
                </a:lnTo>
                <a:lnTo>
                  <a:pt x="11669431" y="1979571"/>
                </a:lnTo>
                <a:lnTo>
                  <a:pt x="11665740" y="1976333"/>
                </a:lnTo>
                <a:lnTo>
                  <a:pt x="11677551" y="1975929"/>
                </a:lnTo>
                <a:lnTo>
                  <a:pt x="11700437" y="1966216"/>
                </a:lnTo>
                <a:lnTo>
                  <a:pt x="11703390" y="1970263"/>
                </a:lnTo>
                <a:lnTo>
                  <a:pt x="11708558" y="1972286"/>
                </a:lnTo>
                <a:lnTo>
                  <a:pt x="11714464" y="1980381"/>
                </a:lnTo>
                <a:lnTo>
                  <a:pt x="11720370" y="1982809"/>
                </a:lnTo>
                <a:lnTo>
                  <a:pt x="11727014" y="1988070"/>
                </a:lnTo>
                <a:lnTo>
                  <a:pt x="11758758" y="1986856"/>
                </a:lnTo>
                <a:lnTo>
                  <a:pt x="11762449" y="1982809"/>
                </a:lnTo>
                <a:lnTo>
                  <a:pt x="11773523" y="1982404"/>
                </a:lnTo>
                <a:lnTo>
                  <a:pt x="11772785" y="1986047"/>
                </a:lnTo>
                <a:lnTo>
                  <a:pt x="11786812" y="1985642"/>
                </a:lnTo>
                <a:lnTo>
                  <a:pt x="11798623" y="1983618"/>
                </a:lnTo>
                <a:lnTo>
                  <a:pt x="11805268" y="1986451"/>
                </a:lnTo>
                <a:lnTo>
                  <a:pt x="11794194" y="1989689"/>
                </a:lnTo>
                <a:lnTo>
                  <a:pt x="11793456" y="1994950"/>
                </a:lnTo>
                <a:lnTo>
                  <a:pt x="11801576" y="2005473"/>
                </a:lnTo>
                <a:lnTo>
                  <a:pt x="11796409" y="2005473"/>
                </a:lnTo>
                <a:lnTo>
                  <a:pt x="11789764" y="2008711"/>
                </a:lnTo>
                <a:lnTo>
                  <a:pt x="11791241" y="2018424"/>
                </a:lnTo>
                <a:lnTo>
                  <a:pt x="11798623" y="2020043"/>
                </a:lnTo>
                <a:lnTo>
                  <a:pt x="11798623" y="2024090"/>
                </a:lnTo>
                <a:lnTo>
                  <a:pt x="11786812" y="2033803"/>
                </a:lnTo>
                <a:lnTo>
                  <a:pt x="11774261" y="2026114"/>
                </a:lnTo>
                <a:lnTo>
                  <a:pt x="11773523" y="2021257"/>
                </a:lnTo>
                <a:lnTo>
                  <a:pt x="11769094" y="2026518"/>
                </a:lnTo>
                <a:lnTo>
                  <a:pt x="11764664" y="2020852"/>
                </a:lnTo>
                <a:lnTo>
                  <a:pt x="11754329" y="2033803"/>
                </a:lnTo>
                <a:lnTo>
                  <a:pt x="11748423" y="2033803"/>
                </a:lnTo>
                <a:lnTo>
                  <a:pt x="11738826" y="2040683"/>
                </a:lnTo>
                <a:lnTo>
                  <a:pt x="11729967" y="2040278"/>
                </a:lnTo>
                <a:lnTo>
                  <a:pt x="11727752" y="2045944"/>
                </a:lnTo>
                <a:lnTo>
                  <a:pt x="11719631" y="2040278"/>
                </a:lnTo>
                <a:lnTo>
                  <a:pt x="11707819" y="2041492"/>
                </a:lnTo>
                <a:lnTo>
                  <a:pt x="11719631" y="2047968"/>
                </a:lnTo>
                <a:lnTo>
                  <a:pt x="11720370" y="2055253"/>
                </a:lnTo>
                <a:lnTo>
                  <a:pt x="11707819" y="2057276"/>
                </a:lnTo>
                <a:lnTo>
                  <a:pt x="11707819" y="2067394"/>
                </a:lnTo>
                <a:lnTo>
                  <a:pt x="11693055" y="2066585"/>
                </a:lnTo>
                <a:lnTo>
                  <a:pt x="11684934" y="2074679"/>
                </a:lnTo>
                <a:lnTo>
                  <a:pt x="11689363" y="2079940"/>
                </a:lnTo>
                <a:lnTo>
                  <a:pt x="11698960" y="2085202"/>
                </a:lnTo>
                <a:lnTo>
                  <a:pt x="11689363" y="2094915"/>
                </a:lnTo>
                <a:lnTo>
                  <a:pt x="11684934" y="2092082"/>
                </a:lnTo>
                <a:lnTo>
                  <a:pt x="11676075" y="2105842"/>
                </a:lnTo>
                <a:lnTo>
                  <a:pt x="11668692" y="2107866"/>
                </a:lnTo>
                <a:lnTo>
                  <a:pt x="11665001" y="2105842"/>
                </a:lnTo>
                <a:lnTo>
                  <a:pt x="11662787" y="2118793"/>
                </a:lnTo>
                <a:lnTo>
                  <a:pt x="11666478" y="2129315"/>
                </a:lnTo>
                <a:lnTo>
                  <a:pt x="11662787" y="2145099"/>
                </a:lnTo>
                <a:lnTo>
                  <a:pt x="11662787" y="2168168"/>
                </a:lnTo>
                <a:lnTo>
                  <a:pt x="11666478" y="2167764"/>
                </a:lnTo>
                <a:lnTo>
                  <a:pt x="11692316" y="2178691"/>
                </a:lnTo>
                <a:lnTo>
                  <a:pt x="11692316" y="2185166"/>
                </a:lnTo>
                <a:lnTo>
                  <a:pt x="11699699" y="2181524"/>
                </a:lnTo>
                <a:lnTo>
                  <a:pt x="11727014" y="2194475"/>
                </a:lnTo>
                <a:lnTo>
                  <a:pt x="11741779" y="2223209"/>
                </a:lnTo>
                <a:lnTo>
                  <a:pt x="11745470" y="2224019"/>
                </a:lnTo>
                <a:lnTo>
                  <a:pt x="11740302" y="2234542"/>
                </a:lnTo>
                <a:lnTo>
                  <a:pt x="11750638" y="2237779"/>
                </a:lnTo>
                <a:lnTo>
                  <a:pt x="11751376" y="2251539"/>
                </a:lnTo>
                <a:lnTo>
                  <a:pt x="11769832" y="2264086"/>
                </a:lnTo>
                <a:lnTo>
                  <a:pt x="11770570" y="2277441"/>
                </a:lnTo>
                <a:lnTo>
                  <a:pt x="11783120" y="2294844"/>
                </a:lnTo>
                <a:lnTo>
                  <a:pt x="11793456" y="2298891"/>
                </a:lnTo>
                <a:lnTo>
                  <a:pt x="11803791" y="2298082"/>
                </a:lnTo>
                <a:lnTo>
                  <a:pt x="11808959" y="2301724"/>
                </a:lnTo>
                <a:lnTo>
                  <a:pt x="11808959" y="2305367"/>
                </a:lnTo>
                <a:lnTo>
                  <a:pt x="11820771" y="2318722"/>
                </a:lnTo>
                <a:lnTo>
                  <a:pt x="11826677" y="2321150"/>
                </a:lnTo>
                <a:lnTo>
                  <a:pt x="11834059" y="2334101"/>
                </a:lnTo>
                <a:lnTo>
                  <a:pt x="11828153" y="2337339"/>
                </a:lnTo>
                <a:lnTo>
                  <a:pt x="11808221" y="2330459"/>
                </a:lnTo>
                <a:lnTo>
                  <a:pt x="11793456" y="2338148"/>
                </a:lnTo>
                <a:lnTo>
                  <a:pt x="11783859" y="2328435"/>
                </a:lnTo>
                <a:lnTo>
                  <a:pt x="11776476" y="2328435"/>
                </a:lnTo>
                <a:lnTo>
                  <a:pt x="11765402" y="2321150"/>
                </a:lnTo>
                <a:lnTo>
                  <a:pt x="11749899" y="2319127"/>
                </a:lnTo>
                <a:lnTo>
                  <a:pt x="11743255" y="2327221"/>
                </a:lnTo>
                <a:lnTo>
                  <a:pt x="11733658" y="2327221"/>
                </a:lnTo>
                <a:lnTo>
                  <a:pt x="11727014" y="2322364"/>
                </a:lnTo>
                <a:lnTo>
                  <a:pt x="11721108" y="2308604"/>
                </a:lnTo>
                <a:lnTo>
                  <a:pt x="11707819" y="2313461"/>
                </a:lnTo>
                <a:lnTo>
                  <a:pt x="11700437" y="2310628"/>
                </a:lnTo>
                <a:lnTo>
                  <a:pt x="11697484" y="2313461"/>
                </a:lnTo>
                <a:lnTo>
                  <a:pt x="11691578" y="2313461"/>
                </a:lnTo>
                <a:lnTo>
                  <a:pt x="11684934" y="2311437"/>
                </a:lnTo>
                <a:lnTo>
                  <a:pt x="11676075" y="2315889"/>
                </a:lnTo>
                <a:lnTo>
                  <a:pt x="11664263" y="2336529"/>
                </a:lnTo>
                <a:lnTo>
                  <a:pt x="11678290" y="2321150"/>
                </a:lnTo>
                <a:lnTo>
                  <a:pt x="11689363" y="2317508"/>
                </a:lnTo>
                <a:lnTo>
                  <a:pt x="11701913" y="2318722"/>
                </a:lnTo>
                <a:lnTo>
                  <a:pt x="11713725" y="2314675"/>
                </a:lnTo>
                <a:lnTo>
                  <a:pt x="11718893" y="2316698"/>
                </a:lnTo>
                <a:lnTo>
                  <a:pt x="11718893" y="2321555"/>
                </a:lnTo>
                <a:lnTo>
                  <a:pt x="11732181" y="2332482"/>
                </a:lnTo>
                <a:lnTo>
                  <a:pt x="11739564" y="2334101"/>
                </a:lnTo>
                <a:lnTo>
                  <a:pt x="11755805" y="2323579"/>
                </a:lnTo>
                <a:lnTo>
                  <a:pt x="11766141" y="2323983"/>
                </a:lnTo>
                <a:lnTo>
                  <a:pt x="11786073" y="2342195"/>
                </a:lnTo>
                <a:lnTo>
                  <a:pt x="11802315" y="2350694"/>
                </a:lnTo>
                <a:lnTo>
                  <a:pt x="11828153" y="2365264"/>
                </a:lnTo>
                <a:lnTo>
                  <a:pt x="11839965" y="2383476"/>
                </a:lnTo>
                <a:lnTo>
                  <a:pt x="11839965" y="2389952"/>
                </a:lnTo>
                <a:lnTo>
                  <a:pt x="11825938" y="2391571"/>
                </a:lnTo>
                <a:lnTo>
                  <a:pt x="11814127" y="2404117"/>
                </a:lnTo>
                <a:lnTo>
                  <a:pt x="11808221" y="2403307"/>
                </a:lnTo>
                <a:lnTo>
                  <a:pt x="11803791" y="2407354"/>
                </a:lnTo>
                <a:lnTo>
                  <a:pt x="11803053" y="2415449"/>
                </a:lnTo>
                <a:lnTo>
                  <a:pt x="11794194" y="2419496"/>
                </a:lnTo>
                <a:lnTo>
                  <a:pt x="11781644" y="2413830"/>
                </a:lnTo>
                <a:lnTo>
                  <a:pt x="11775000" y="2418282"/>
                </a:lnTo>
                <a:lnTo>
                  <a:pt x="11769094" y="2417877"/>
                </a:lnTo>
                <a:lnTo>
                  <a:pt x="11757282" y="2426781"/>
                </a:lnTo>
                <a:lnTo>
                  <a:pt x="11756544" y="2437303"/>
                </a:lnTo>
                <a:lnTo>
                  <a:pt x="11759496" y="2429614"/>
                </a:lnTo>
                <a:lnTo>
                  <a:pt x="11769832" y="2421924"/>
                </a:lnTo>
                <a:lnTo>
                  <a:pt x="11779429" y="2419496"/>
                </a:lnTo>
                <a:lnTo>
                  <a:pt x="11789764" y="2433256"/>
                </a:lnTo>
                <a:lnTo>
                  <a:pt x="11797885" y="2435685"/>
                </a:lnTo>
                <a:lnTo>
                  <a:pt x="11813388" y="2423543"/>
                </a:lnTo>
                <a:lnTo>
                  <a:pt x="11825200" y="2425162"/>
                </a:lnTo>
                <a:lnTo>
                  <a:pt x="11841442" y="2444184"/>
                </a:lnTo>
                <a:lnTo>
                  <a:pt x="11843656" y="2440136"/>
                </a:lnTo>
                <a:lnTo>
                  <a:pt x="11848086" y="2444993"/>
                </a:lnTo>
                <a:lnTo>
                  <a:pt x="11857683" y="2444993"/>
                </a:lnTo>
                <a:lnTo>
                  <a:pt x="11859159" y="2447826"/>
                </a:lnTo>
                <a:lnTo>
                  <a:pt x="11837012" y="2466848"/>
                </a:lnTo>
                <a:lnTo>
                  <a:pt x="11823724" y="2469276"/>
                </a:lnTo>
                <a:lnTo>
                  <a:pt x="11823724" y="2477775"/>
                </a:lnTo>
                <a:lnTo>
                  <a:pt x="11830368" y="2478989"/>
                </a:lnTo>
                <a:lnTo>
                  <a:pt x="11842918" y="2468871"/>
                </a:lnTo>
                <a:lnTo>
                  <a:pt x="11853253" y="2470895"/>
                </a:lnTo>
                <a:lnTo>
                  <a:pt x="11853253" y="2466443"/>
                </a:lnTo>
                <a:lnTo>
                  <a:pt x="11851777" y="2464015"/>
                </a:lnTo>
                <a:lnTo>
                  <a:pt x="11857683" y="2458753"/>
                </a:lnTo>
                <a:lnTo>
                  <a:pt x="11862851" y="2461586"/>
                </a:lnTo>
                <a:lnTo>
                  <a:pt x="11864327" y="2475347"/>
                </a:lnTo>
                <a:lnTo>
                  <a:pt x="11867280" y="2481013"/>
                </a:lnTo>
                <a:lnTo>
                  <a:pt x="11861374" y="2485464"/>
                </a:lnTo>
                <a:lnTo>
                  <a:pt x="11860636" y="2482227"/>
                </a:lnTo>
                <a:lnTo>
                  <a:pt x="11854730" y="2479394"/>
                </a:lnTo>
                <a:lnTo>
                  <a:pt x="11853253" y="2483846"/>
                </a:lnTo>
                <a:lnTo>
                  <a:pt x="11850300" y="2486274"/>
                </a:lnTo>
                <a:lnTo>
                  <a:pt x="11840703" y="2483846"/>
                </a:lnTo>
                <a:lnTo>
                  <a:pt x="11830368" y="2492345"/>
                </a:lnTo>
                <a:lnTo>
                  <a:pt x="11828891" y="2496392"/>
                </a:lnTo>
                <a:lnTo>
                  <a:pt x="11845871" y="2495582"/>
                </a:lnTo>
                <a:lnTo>
                  <a:pt x="11851039" y="2500439"/>
                </a:lnTo>
                <a:lnTo>
                  <a:pt x="11849562" y="2504081"/>
                </a:lnTo>
                <a:lnTo>
                  <a:pt x="11846609" y="2503272"/>
                </a:lnTo>
                <a:lnTo>
                  <a:pt x="11839227" y="2509343"/>
                </a:lnTo>
                <a:lnTo>
                  <a:pt x="11845871" y="2512176"/>
                </a:lnTo>
                <a:lnTo>
                  <a:pt x="11850300" y="2516627"/>
                </a:lnTo>
                <a:lnTo>
                  <a:pt x="11844395" y="2521484"/>
                </a:lnTo>
                <a:lnTo>
                  <a:pt x="11837750" y="2520270"/>
                </a:lnTo>
                <a:lnTo>
                  <a:pt x="11834059" y="2523508"/>
                </a:lnTo>
                <a:lnTo>
                  <a:pt x="11837750" y="2527150"/>
                </a:lnTo>
                <a:lnTo>
                  <a:pt x="11847348" y="2527959"/>
                </a:lnTo>
                <a:lnTo>
                  <a:pt x="11853253" y="2536458"/>
                </a:lnTo>
                <a:lnTo>
                  <a:pt x="11845871" y="2540506"/>
                </a:lnTo>
                <a:lnTo>
                  <a:pt x="11843656" y="2549814"/>
                </a:lnTo>
                <a:lnTo>
                  <a:pt x="11841442" y="2546576"/>
                </a:lnTo>
                <a:lnTo>
                  <a:pt x="11839965" y="2538887"/>
                </a:lnTo>
                <a:lnTo>
                  <a:pt x="11831844" y="2540101"/>
                </a:lnTo>
                <a:lnTo>
                  <a:pt x="11824462" y="2556289"/>
                </a:lnTo>
                <a:lnTo>
                  <a:pt x="11818556" y="2560337"/>
                </a:lnTo>
                <a:lnTo>
                  <a:pt x="11804529" y="2556694"/>
                </a:lnTo>
                <a:lnTo>
                  <a:pt x="11814127" y="2561551"/>
                </a:lnTo>
                <a:lnTo>
                  <a:pt x="11814127" y="2566407"/>
                </a:lnTo>
                <a:lnTo>
                  <a:pt x="11817818" y="2572073"/>
                </a:lnTo>
                <a:lnTo>
                  <a:pt x="11812650" y="2575311"/>
                </a:lnTo>
                <a:lnTo>
                  <a:pt x="11811912" y="2581786"/>
                </a:lnTo>
                <a:lnTo>
                  <a:pt x="11815603" y="2587048"/>
                </a:lnTo>
                <a:lnTo>
                  <a:pt x="11812650" y="2590285"/>
                </a:lnTo>
                <a:lnTo>
                  <a:pt x="11812650" y="2598380"/>
                </a:lnTo>
                <a:lnTo>
                  <a:pt x="11804529" y="2602022"/>
                </a:lnTo>
                <a:lnTo>
                  <a:pt x="11797885" y="2595547"/>
                </a:lnTo>
                <a:lnTo>
                  <a:pt x="11795670" y="2603641"/>
                </a:lnTo>
                <a:lnTo>
                  <a:pt x="11803053" y="2604450"/>
                </a:lnTo>
                <a:lnTo>
                  <a:pt x="11809697" y="2611735"/>
                </a:lnTo>
                <a:lnTo>
                  <a:pt x="11798623" y="2611331"/>
                </a:lnTo>
                <a:lnTo>
                  <a:pt x="11797885" y="2616592"/>
                </a:lnTo>
                <a:lnTo>
                  <a:pt x="11785335" y="2629138"/>
                </a:lnTo>
                <a:lnTo>
                  <a:pt x="11778691" y="2629138"/>
                </a:lnTo>
                <a:lnTo>
                  <a:pt x="11779429" y="2619830"/>
                </a:lnTo>
                <a:lnTo>
                  <a:pt x="11774261" y="2620639"/>
                </a:lnTo>
                <a:lnTo>
                  <a:pt x="11771308" y="2619830"/>
                </a:lnTo>
                <a:lnTo>
                  <a:pt x="11769832" y="2627519"/>
                </a:lnTo>
                <a:lnTo>
                  <a:pt x="11763188" y="2626305"/>
                </a:lnTo>
                <a:lnTo>
                  <a:pt x="11767617" y="2631162"/>
                </a:lnTo>
                <a:lnTo>
                  <a:pt x="11761711" y="2635209"/>
                </a:lnTo>
                <a:lnTo>
                  <a:pt x="11769832" y="2636018"/>
                </a:lnTo>
                <a:lnTo>
                  <a:pt x="11776476" y="2644112"/>
                </a:lnTo>
                <a:lnTo>
                  <a:pt x="11766141" y="2644112"/>
                </a:lnTo>
                <a:lnTo>
                  <a:pt x="11777953" y="2653826"/>
                </a:lnTo>
                <a:lnTo>
                  <a:pt x="11784597" y="2648969"/>
                </a:lnTo>
                <a:lnTo>
                  <a:pt x="11789764" y="2653826"/>
                </a:lnTo>
                <a:lnTo>
                  <a:pt x="11772785" y="2660706"/>
                </a:lnTo>
                <a:lnTo>
                  <a:pt x="11762449" y="2667181"/>
                </a:lnTo>
                <a:lnTo>
                  <a:pt x="11760973" y="2674466"/>
                </a:lnTo>
                <a:lnTo>
                  <a:pt x="11764664" y="2670824"/>
                </a:lnTo>
                <a:lnTo>
                  <a:pt x="11772785" y="2670419"/>
                </a:lnTo>
                <a:lnTo>
                  <a:pt x="11777953" y="2675680"/>
                </a:lnTo>
                <a:lnTo>
                  <a:pt x="11766879" y="2684584"/>
                </a:lnTo>
                <a:lnTo>
                  <a:pt x="11775000" y="2687012"/>
                </a:lnTo>
                <a:lnTo>
                  <a:pt x="11773523" y="2693083"/>
                </a:lnTo>
                <a:lnTo>
                  <a:pt x="11766879" y="2694702"/>
                </a:lnTo>
                <a:lnTo>
                  <a:pt x="11769094" y="2699963"/>
                </a:lnTo>
                <a:lnTo>
                  <a:pt x="11773523" y="2699963"/>
                </a:lnTo>
                <a:lnTo>
                  <a:pt x="11777214" y="2706439"/>
                </a:lnTo>
                <a:lnTo>
                  <a:pt x="11776476" y="2717771"/>
                </a:lnTo>
                <a:lnTo>
                  <a:pt x="11771308" y="2710081"/>
                </a:lnTo>
                <a:lnTo>
                  <a:pt x="11766141" y="2710081"/>
                </a:lnTo>
                <a:lnTo>
                  <a:pt x="11766141" y="2703606"/>
                </a:lnTo>
                <a:lnTo>
                  <a:pt x="11758758" y="2697535"/>
                </a:lnTo>
                <a:lnTo>
                  <a:pt x="11755067" y="2703201"/>
                </a:lnTo>
                <a:lnTo>
                  <a:pt x="11749899" y="2703201"/>
                </a:lnTo>
                <a:lnTo>
                  <a:pt x="11749161" y="2710486"/>
                </a:lnTo>
                <a:lnTo>
                  <a:pt x="11758020" y="2716152"/>
                </a:lnTo>
                <a:lnTo>
                  <a:pt x="11757282" y="2723841"/>
                </a:lnTo>
                <a:lnTo>
                  <a:pt x="11754329" y="2719389"/>
                </a:lnTo>
                <a:lnTo>
                  <a:pt x="11749161" y="2719389"/>
                </a:lnTo>
                <a:lnTo>
                  <a:pt x="11745470" y="2714938"/>
                </a:lnTo>
                <a:lnTo>
                  <a:pt x="11738087" y="2716556"/>
                </a:lnTo>
                <a:lnTo>
                  <a:pt x="11743255" y="2720604"/>
                </a:lnTo>
                <a:lnTo>
                  <a:pt x="11744732" y="2728698"/>
                </a:lnTo>
                <a:lnTo>
                  <a:pt x="11752114" y="2728698"/>
                </a:lnTo>
                <a:lnTo>
                  <a:pt x="11752852" y="2731126"/>
                </a:lnTo>
                <a:lnTo>
                  <a:pt x="11747685" y="2737602"/>
                </a:lnTo>
                <a:lnTo>
                  <a:pt x="11737349" y="2730721"/>
                </a:lnTo>
                <a:lnTo>
                  <a:pt x="11735873" y="2736792"/>
                </a:lnTo>
                <a:lnTo>
                  <a:pt x="11738826" y="2741244"/>
                </a:lnTo>
                <a:lnTo>
                  <a:pt x="11747685" y="2743672"/>
                </a:lnTo>
                <a:lnTo>
                  <a:pt x="11743255" y="2753385"/>
                </a:lnTo>
                <a:lnTo>
                  <a:pt x="11729967" y="2745696"/>
                </a:lnTo>
                <a:lnTo>
                  <a:pt x="11724799" y="2750148"/>
                </a:lnTo>
                <a:lnTo>
                  <a:pt x="11721108" y="2746910"/>
                </a:lnTo>
                <a:lnTo>
                  <a:pt x="11713725" y="2756623"/>
                </a:lnTo>
                <a:lnTo>
                  <a:pt x="11696746" y="2757433"/>
                </a:lnTo>
                <a:lnTo>
                  <a:pt x="11709296" y="2765932"/>
                </a:lnTo>
                <a:lnTo>
                  <a:pt x="11716678" y="2763503"/>
                </a:lnTo>
                <a:lnTo>
                  <a:pt x="11724799" y="2765122"/>
                </a:lnTo>
                <a:lnTo>
                  <a:pt x="11721108" y="2772407"/>
                </a:lnTo>
                <a:lnTo>
                  <a:pt x="11715940" y="2773216"/>
                </a:lnTo>
                <a:lnTo>
                  <a:pt x="11714464" y="2782525"/>
                </a:lnTo>
                <a:lnTo>
                  <a:pt x="11708558" y="2776454"/>
                </a:lnTo>
                <a:lnTo>
                  <a:pt x="11702652" y="2784953"/>
                </a:lnTo>
                <a:lnTo>
                  <a:pt x="11699699" y="2786572"/>
                </a:lnTo>
                <a:lnTo>
                  <a:pt x="11698960" y="2782525"/>
                </a:lnTo>
                <a:lnTo>
                  <a:pt x="11694531" y="2782930"/>
                </a:lnTo>
                <a:lnTo>
                  <a:pt x="11693055" y="2790214"/>
                </a:lnTo>
                <a:lnTo>
                  <a:pt x="11687887" y="2790214"/>
                </a:lnTo>
                <a:lnTo>
                  <a:pt x="11685672" y="2801142"/>
                </a:lnTo>
                <a:lnTo>
                  <a:pt x="11676075" y="2801142"/>
                </a:lnTo>
                <a:lnTo>
                  <a:pt x="11675337" y="2796690"/>
                </a:lnTo>
                <a:lnTo>
                  <a:pt x="11662787" y="2798713"/>
                </a:lnTo>
                <a:lnTo>
                  <a:pt x="11659095" y="2803570"/>
                </a:lnTo>
                <a:lnTo>
                  <a:pt x="11654666" y="2802356"/>
                </a:lnTo>
                <a:lnTo>
                  <a:pt x="11659095" y="2811664"/>
                </a:lnTo>
                <a:lnTo>
                  <a:pt x="11655404" y="2821377"/>
                </a:lnTo>
                <a:lnTo>
                  <a:pt x="11650975" y="2826639"/>
                </a:lnTo>
                <a:lnTo>
                  <a:pt x="11655404" y="2832709"/>
                </a:lnTo>
                <a:lnTo>
                  <a:pt x="11646545" y="2836352"/>
                </a:lnTo>
                <a:lnTo>
                  <a:pt x="11641377" y="2834733"/>
                </a:lnTo>
                <a:lnTo>
                  <a:pt x="11638425" y="2838780"/>
                </a:lnTo>
                <a:lnTo>
                  <a:pt x="11636948" y="2833924"/>
                </a:lnTo>
                <a:lnTo>
                  <a:pt x="11632519" y="2837566"/>
                </a:lnTo>
                <a:lnTo>
                  <a:pt x="11626613" y="2843232"/>
                </a:lnTo>
                <a:lnTo>
                  <a:pt x="11614801" y="2844446"/>
                </a:lnTo>
                <a:lnTo>
                  <a:pt x="11614062" y="2848898"/>
                </a:lnTo>
                <a:lnTo>
                  <a:pt x="11605942" y="2848898"/>
                </a:lnTo>
                <a:lnTo>
                  <a:pt x="11605204" y="2846470"/>
                </a:lnTo>
                <a:lnTo>
                  <a:pt x="11600036" y="2846470"/>
                </a:lnTo>
                <a:lnTo>
                  <a:pt x="11597821" y="2854159"/>
                </a:lnTo>
                <a:lnTo>
                  <a:pt x="11593392" y="2858206"/>
                </a:lnTo>
                <a:lnTo>
                  <a:pt x="11586009" y="2850517"/>
                </a:lnTo>
                <a:lnTo>
                  <a:pt x="11582318" y="2844851"/>
                </a:lnTo>
                <a:lnTo>
                  <a:pt x="11579365" y="2849303"/>
                </a:lnTo>
                <a:lnTo>
                  <a:pt x="11571983" y="2850922"/>
                </a:lnTo>
                <a:lnTo>
                  <a:pt x="11571244" y="2857397"/>
                </a:lnTo>
                <a:lnTo>
                  <a:pt x="11563124" y="2859016"/>
                </a:lnTo>
                <a:lnTo>
                  <a:pt x="11555003" y="2854969"/>
                </a:lnTo>
                <a:lnTo>
                  <a:pt x="11550573" y="2858611"/>
                </a:lnTo>
                <a:lnTo>
                  <a:pt x="11541715" y="2861444"/>
                </a:lnTo>
                <a:lnTo>
                  <a:pt x="11540238" y="2870753"/>
                </a:lnTo>
                <a:lnTo>
                  <a:pt x="11522520" y="2878442"/>
                </a:lnTo>
                <a:lnTo>
                  <a:pt x="11521782" y="2874800"/>
                </a:lnTo>
                <a:lnTo>
                  <a:pt x="11528426" y="2871967"/>
                </a:lnTo>
                <a:lnTo>
                  <a:pt x="11532856" y="2865491"/>
                </a:lnTo>
                <a:lnTo>
                  <a:pt x="11526211" y="2866705"/>
                </a:lnTo>
                <a:lnTo>
                  <a:pt x="11516614" y="2857802"/>
                </a:lnTo>
                <a:lnTo>
                  <a:pt x="11515138" y="2851731"/>
                </a:lnTo>
                <a:lnTo>
                  <a:pt x="11502588" y="2846065"/>
                </a:lnTo>
                <a:lnTo>
                  <a:pt x="11497420" y="2842018"/>
                </a:lnTo>
                <a:lnTo>
                  <a:pt x="11499635" y="2847279"/>
                </a:lnTo>
                <a:lnTo>
                  <a:pt x="11498896" y="2853755"/>
                </a:lnTo>
                <a:lnTo>
                  <a:pt x="11501111" y="2861849"/>
                </a:lnTo>
                <a:lnTo>
                  <a:pt x="11503326" y="2873181"/>
                </a:lnTo>
                <a:lnTo>
                  <a:pt x="11495205" y="2876823"/>
                </a:lnTo>
                <a:lnTo>
                  <a:pt x="11490776" y="2883703"/>
                </a:lnTo>
                <a:lnTo>
                  <a:pt x="11485608" y="2886941"/>
                </a:lnTo>
                <a:lnTo>
                  <a:pt x="11481917" y="2883703"/>
                </a:lnTo>
                <a:lnTo>
                  <a:pt x="11478964" y="2881680"/>
                </a:lnTo>
                <a:lnTo>
                  <a:pt x="11478226" y="2885322"/>
                </a:lnTo>
                <a:lnTo>
                  <a:pt x="11471581" y="2893417"/>
                </a:lnTo>
                <a:lnTo>
                  <a:pt x="11461984" y="2901916"/>
                </a:lnTo>
                <a:lnTo>
                  <a:pt x="11451649" y="2907177"/>
                </a:lnTo>
                <a:lnTo>
                  <a:pt x="11445743" y="2908391"/>
                </a:lnTo>
                <a:lnTo>
                  <a:pt x="11436146" y="2905558"/>
                </a:lnTo>
                <a:lnTo>
                  <a:pt x="11426549" y="2907986"/>
                </a:lnTo>
                <a:lnTo>
                  <a:pt x="11417690" y="2907986"/>
                </a:lnTo>
                <a:lnTo>
                  <a:pt x="11421381" y="2914057"/>
                </a:lnTo>
                <a:lnTo>
                  <a:pt x="11411045" y="2919318"/>
                </a:lnTo>
                <a:lnTo>
                  <a:pt x="11402186" y="2922151"/>
                </a:lnTo>
                <a:lnTo>
                  <a:pt x="11393328" y="2919318"/>
                </a:lnTo>
                <a:lnTo>
                  <a:pt x="11389636" y="2926199"/>
                </a:lnTo>
                <a:lnTo>
                  <a:pt x="11380039" y="2927413"/>
                </a:lnTo>
                <a:lnTo>
                  <a:pt x="11374871" y="2932674"/>
                </a:lnTo>
                <a:lnTo>
                  <a:pt x="11372657" y="2932269"/>
                </a:lnTo>
                <a:lnTo>
                  <a:pt x="11374871" y="2929841"/>
                </a:lnTo>
                <a:lnTo>
                  <a:pt x="11369704" y="2929032"/>
                </a:lnTo>
                <a:lnTo>
                  <a:pt x="11369704" y="2927008"/>
                </a:lnTo>
                <a:lnTo>
                  <a:pt x="11371180" y="2925794"/>
                </a:lnTo>
                <a:lnTo>
                  <a:pt x="11368227" y="2925794"/>
                </a:lnTo>
                <a:lnTo>
                  <a:pt x="11366013" y="2922151"/>
                </a:lnTo>
                <a:lnTo>
                  <a:pt x="11365274" y="2919723"/>
                </a:lnTo>
                <a:lnTo>
                  <a:pt x="11362321" y="2922961"/>
                </a:lnTo>
                <a:lnTo>
                  <a:pt x="11359368" y="2923366"/>
                </a:lnTo>
                <a:lnTo>
                  <a:pt x="11360845" y="2928222"/>
                </a:lnTo>
                <a:lnTo>
                  <a:pt x="11359368" y="2934293"/>
                </a:lnTo>
                <a:lnTo>
                  <a:pt x="11352724" y="2939554"/>
                </a:lnTo>
                <a:lnTo>
                  <a:pt x="11350509" y="2943197"/>
                </a:lnTo>
                <a:lnTo>
                  <a:pt x="11354201" y="2951696"/>
                </a:lnTo>
                <a:lnTo>
                  <a:pt x="11359368" y="2951696"/>
                </a:lnTo>
                <a:lnTo>
                  <a:pt x="11365274" y="2961004"/>
                </a:lnTo>
                <a:lnTo>
                  <a:pt x="11365274" y="2963432"/>
                </a:lnTo>
                <a:lnTo>
                  <a:pt x="11368965" y="2964242"/>
                </a:lnTo>
                <a:lnTo>
                  <a:pt x="11371180" y="2968289"/>
                </a:lnTo>
                <a:lnTo>
                  <a:pt x="11363060" y="2978407"/>
                </a:lnTo>
                <a:lnTo>
                  <a:pt x="11357154" y="2978407"/>
                </a:lnTo>
                <a:lnTo>
                  <a:pt x="11357154" y="2975978"/>
                </a:lnTo>
                <a:lnTo>
                  <a:pt x="11346080" y="2973955"/>
                </a:lnTo>
                <a:lnTo>
                  <a:pt x="11342389" y="2980026"/>
                </a:lnTo>
                <a:lnTo>
                  <a:pt x="11340174" y="2982049"/>
                </a:lnTo>
                <a:lnTo>
                  <a:pt x="11338698" y="2972336"/>
                </a:lnTo>
                <a:lnTo>
                  <a:pt x="11338698" y="2967884"/>
                </a:lnTo>
                <a:lnTo>
                  <a:pt x="11332053" y="2963837"/>
                </a:lnTo>
                <a:lnTo>
                  <a:pt x="11319503" y="2948458"/>
                </a:lnTo>
                <a:lnTo>
                  <a:pt x="11320241" y="2943197"/>
                </a:lnTo>
                <a:lnTo>
                  <a:pt x="11326886" y="2935102"/>
                </a:lnTo>
                <a:lnTo>
                  <a:pt x="11328362" y="2927008"/>
                </a:lnTo>
                <a:lnTo>
                  <a:pt x="11335745" y="2926199"/>
                </a:lnTo>
                <a:lnTo>
                  <a:pt x="11335006" y="2922961"/>
                </a:lnTo>
                <a:lnTo>
                  <a:pt x="11329839" y="2920937"/>
                </a:lnTo>
                <a:lnTo>
                  <a:pt x="11323194" y="2922961"/>
                </a:lnTo>
                <a:lnTo>
                  <a:pt x="11315812" y="2916890"/>
                </a:lnTo>
                <a:lnTo>
                  <a:pt x="11310644" y="2924984"/>
                </a:lnTo>
                <a:lnTo>
                  <a:pt x="11304000" y="2924580"/>
                </a:lnTo>
                <a:lnTo>
                  <a:pt x="11298832" y="2926199"/>
                </a:lnTo>
                <a:lnTo>
                  <a:pt x="11286282" y="2916485"/>
                </a:lnTo>
                <a:lnTo>
                  <a:pt x="11281853" y="2918104"/>
                </a:lnTo>
                <a:lnTo>
                  <a:pt x="11272256" y="2909605"/>
                </a:lnTo>
                <a:lnTo>
                  <a:pt x="11267826" y="2901106"/>
                </a:lnTo>
                <a:lnTo>
                  <a:pt x="11265611" y="2910415"/>
                </a:lnTo>
                <a:lnTo>
                  <a:pt x="11265611" y="2915271"/>
                </a:lnTo>
                <a:lnTo>
                  <a:pt x="11257491" y="2918104"/>
                </a:lnTo>
                <a:lnTo>
                  <a:pt x="11251585" y="2915676"/>
                </a:lnTo>
                <a:lnTo>
                  <a:pt x="11247894" y="2917700"/>
                </a:lnTo>
                <a:lnTo>
                  <a:pt x="11244941" y="2916890"/>
                </a:lnTo>
                <a:lnTo>
                  <a:pt x="11244941" y="2917295"/>
                </a:lnTo>
                <a:lnTo>
                  <a:pt x="11244202" y="2917295"/>
                </a:lnTo>
                <a:lnTo>
                  <a:pt x="11246417" y="2920937"/>
                </a:lnTo>
                <a:lnTo>
                  <a:pt x="11242726" y="2926199"/>
                </a:lnTo>
                <a:lnTo>
                  <a:pt x="11237558" y="2928222"/>
                </a:lnTo>
                <a:lnTo>
                  <a:pt x="11233867" y="2927817"/>
                </a:lnTo>
                <a:lnTo>
                  <a:pt x="11225008" y="2933079"/>
                </a:lnTo>
                <a:lnTo>
                  <a:pt x="11216149" y="2932269"/>
                </a:lnTo>
                <a:lnTo>
                  <a:pt x="11207290" y="2933888"/>
                </a:lnTo>
                <a:lnTo>
                  <a:pt x="11204337" y="2937935"/>
                </a:lnTo>
                <a:lnTo>
                  <a:pt x="11206552" y="2944815"/>
                </a:lnTo>
                <a:lnTo>
                  <a:pt x="11202122" y="2947648"/>
                </a:lnTo>
                <a:lnTo>
                  <a:pt x="11199908" y="2950886"/>
                </a:lnTo>
                <a:lnTo>
                  <a:pt x="11195478" y="2948458"/>
                </a:lnTo>
                <a:lnTo>
                  <a:pt x="11187358" y="2950077"/>
                </a:lnTo>
                <a:lnTo>
                  <a:pt x="11182928" y="2954124"/>
                </a:lnTo>
                <a:lnTo>
                  <a:pt x="11179975" y="2955338"/>
                </a:lnTo>
                <a:lnTo>
                  <a:pt x="11176284" y="2950886"/>
                </a:lnTo>
                <a:lnTo>
                  <a:pt x="11173331" y="2950077"/>
                </a:lnTo>
                <a:lnTo>
                  <a:pt x="11172593" y="2956147"/>
                </a:lnTo>
                <a:lnTo>
                  <a:pt x="11168163" y="2961004"/>
                </a:lnTo>
                <a:lnTo>
                  <a:pt x="11171116" y="2963837"/>
                </a:lnTo>
                <a:lnTo>
                  <a:pt x="11169640" y="2970717"/>
                </a:lnTo>
                <a:lnTo>
                  <a:pt x="11170378" y="2978002"/>
                </a:lnTo>
                <a:lnTo>
                  <a:pt x="11168901" y="2980026"/>
                </a:lnTo>
                <a:lnTo>
                  <a:pt x="11171854" y="2985287"/>
                </a:lnTo>
                <a:lnTo>
                  <a:pt x="11168901" y="2989334"/>
                </a:lnTo>
                <a:lnTo>
                  <a:pt x="11165210" y="2990548"/>
                </a:lnTo>
                <a:lnTo>
                  <a:pt x="11157828" y="3001071"/>
                </a:lnTo>
                <a:lnTo>
                  <a:pt x="11151922" y="3001475"/>
                </a:lnTo>
                <a:lnTo>
                  <a:pt x="11148969" y="2998238"/>
                </a:lnTo>
                <a:lnTo>
                  <a:pt x="11148969" y="3001880"/>
                </a:lnTo>
                <a:lnTo>
                  <a:pt x="11144539" y="3005118"/>
                </a:lnTo>
                <a:lnTo>
                  <a:pt x="11141586" y="3013212"/>
                </a:lnTo>
                <a:lnTo>
                  <a:pt x="11137157" y="3016450"/>
                </a:lnTo>
                <a:lnTo>
                  <a:pt x="11137157" y="3024544"/>
                </a:lnTo>
                <a:lnTo>
                  <a:pt x="11140848" y="3025354"/>
                </a:lnTo>
                <a:lnTo>
                  <a:pt x="11144539" y="3029805"/>
                </a:lnTo>
                <a:lnTo>
                  <a:pt x="11139372" y="3045185"/>
                </a:lnTo>
                <a:lnTo>
                  <a:pt x="11134204" y="3052874"/>
                </a:lnTo>
                <a:lnTo>
                  <a:pt x="11144539" y="3060968"/>
                </a:lnTo>
                <a:lnTo>
                  <a:pt x="11143063" y="3066230"/>
                </a:lnTo>
                <a:lnTo>
                  <a:pt x="11134942" y="3068253"/>
                </a:lnTo>
                <a:lnTo>
                  <a:pt x="11143801" y="3070682"/>
                </a:lnTo>
                <a:lnTo>
                  <a:pt x="11158566" y="3078371"/>
                </a:lnTo>
                <a:lnTo>
                  <a:pt x="11171854" y="3090513"/>
                </a:lnTo>
                <a:lnTo>
                  <a:pt x="11176284" y="3090108"/>
                </a:lnTo>
                <a:lnTo>
                  <a:pt x="11182928" y="3100630"/>
                </a:lnTo>
                <a:lnTo>
                  <a:pt x="11182928" y="3105487"/>
                </a:lnTo>
                <a:lnTo>
                  <a:pt x="11180713" y="3108725"/>
                </a:lnTo>
                <a:lnTo>
                  <a:pt x="11185143" y="3119247"/>
                </a:lnTo>
                <a:lnTo>
                  <a:pt x="11187358" y="3124913"/>
                </a:lnTo>
                <a:lnTo>
                  <a:pt x="11206552" y="3139483"/>
                </a:lnTo>
                <a:lnTo>
                  <a:pt x="11217626" y="3145149"/>
                </a:lnTo>
                <a:lnTo>
                  <a:pt x="11219102" y="3148387"/>
                </a:lnTo>
                <a:lnTo>
                  <a:pt x="11245679" y="3162147"/>
                </a:lnTo>
                <a:lnTo>
                  <a:pt x="11269303" y="3178336"/>
                </a:lnTo>
                <a:lnTo>
                  <a:pt x="11275209" y="3186835"/>
                </a:lnTo>
                <a:lnTo>
                  <a:pt x="11297356" y="3202214"/>
                </a:lnTo>
                <a:lnTo>
                  <a:pt x="11304000" y="3213951"/>
                </a:lnTo>
                <a:lnTo>
                  <a:pt x="11305477" y="3221640"/>
                </a:lnTo>
                <a:lnTo>
                  <a:pt x="11308430" y="3221640"/>
                </a:lnTo>
                <a:lnTo>
                  <a:pt x="11308430" y="3227711"/>
                </a:lnTo>
                <a:lnTo>
                  <a:pt x="11319503" y="3238638"/>
                </a:lnTo>
                <a:lnTo>
                  <a:pt x="11319503" y="3243495"/>
                </a:lnTo>
                <a:lnTo>
                  <a:pt x="11322456" y="3247137"/>
                </a:lnTo>
                <a:lnTo>
                  <a:pt x="11320241" y="3250780"/>
                </a:lnTo>
                <a:lnTo>
                  <a:pt x="11328362" y="3260897"/>
                </a:lnTo>
                <a:lnTo>
                  <a:pt x="11331315" y="3277491"/>
                </a:lnTo>
                <a:lnTo>
                  <a:pt x="11335006" y="3280324"/>
                </a:lnTo>
                <a:lnTo>
                  <a:pt x="11338698" y="3294893"/>
                </a:lnTo>
                <a:lnTo>
                  <a:pt x="11341650" y="3297726"/>
                </a:lnTo>
                <a:lnTo>
                  <a:pt x="11342389" y="3306225"/>
                </a:lnTo>
                <a:lnTo>
                  <a:pt x="11340912" y="3311082"/>
                </a:lnTo>
                <a:lnTo>
                  <a:pt x="11343865" y="3319176"/>
                </a:lnTo>
                <a:lnTo>
                  <a:pt x="11341650" y="3322414"/>
                </a:lnTo>
                <a:lnTo>
                  <a:pt x="11345342" y="3334151"/>
                </a:lnTo>
                <a:lnTo>
                  <a:pt x="11345342" y="3338198"/>
                </a:lnTo>
                <a:lnTo>
                  <a:pt x="11349771" y="3340221"/>
                </a:lnTo>
                <a:lnTo>
                  <a:pt x="11351986" y="3346697"/>
                </a:lnTo>
                <a:lnTo>
                  <a:pt x="11357892" y="3357220"/>
                </a:lnTo>
                <a:lnTo>
                  <a:pt x="11357154" y="3364100"/>
                </a:lnTo>
                <a:lnTo>
                  <a:pt x="11354939" y="3364100"/>
                </a:lnTo>
                <a:lnTo>
                  <a:pt x="11354201" y="3360457"/>
                </a:lnTo>
                <a:lnTo>
                  <a:pt x="11351248" y="3357220"/>
                </a:lnTo>
                <a:lnTo>
                  <a:pt x="11346818" y="3359243"/>
                </a:lnTo>
                <a:lnTo>
                  <a:pt x="11347556" y="3366528"/>
                </a:lnTo>
                <a:lnTo>
                  <a:pt x="11352724" y="3370980"/>
                </a:lnTo>
                <a:lnTo>
                  <a:pt x="11351248" y="3375027"/>
                </a:lnTo>
                <a:lnTo>
                  <a:pt x="11346080" y="3378669"/>
                </a:lnTo>
                <a:lnTo>
                  <a:pt x="11346080" y="3383931"/>
                </a:lnTo>
                <a:lnTo>
                  <a:pt x="11337959" y="3389597"/>
                </a:lnTo>
                <a:lnTo>
                  <a:pt x="11345342" y="3399310"/>
                </a:lnTo>
                <a:lnTo>
                  <a:pt x="11341650" y="3407404"/>
                </a:lnTo>
                <a:lnTo>
                  <a:pt x="11344603" y="3411047"/>
                </a:lnTo>
                <a:lnTo>
                  <a:pt x="11337959" y="3416713"/>
                </a:lnTo>
                <a:lnTo>
                  <a:pt x="11332792" y="3418736"/>
                </a:lnTo>
                <a:lnTo>
                  <a:pt x="11331315" y="3430068"/>
                </a:lnTo>
                <a:lnTo>
                  <a:pt x="11325409" y="3432092"/>
                </a:lnTo>
                <a:lnTo>
                  <a:pt x="11314335" y="3442614"/>
                </a:lnTo>
                <a:lnTo>
                  <a:pt x="11306953" y="3446257"/>
                </a:lnTo>
                <a:lnTo>
                  <a:pt x="11297356" y="3452327"/>
                </a:lnTo>
                <a:lnTo>
                  <a:pt x="11295879" y="3460422"/>
                </a:lnTo>
                <a:lnTo>
                  <a:pt x="11287020" y="3460422"/>
                </a:lnTo>
                <a:lnTo>
                  <a:pt x="11281114" y="3466492"/>
                </a:lnTo>
                <a:lnTo>
                  <a:pt x="11259705" y="3478229"/>
                </a:lnTo>
                <a:lnTo>
                  <a:pt x="11246417" y="3479443"/>
                </a:lnTo>
                <a:lnTo>
                  <a:pt x="11241249" y="3476610"/>
                </a:lnTo>
                <a:lnTo>
                  <a:pt x="11231652" y="3479039"/>
                </a:lnTo>
                <a:lnTo>
                  <a:pt x="11229437" y="3477015"/>
                </a:lnTo>
                <a:lnTo>
                  <a:pt x="11230914" y="3471349"/>
                </a:lnTo>
                <a:lnTo>
                  <a:pt x="11230914" y="3466088"/>
                </a:lnTo>
                <a:lnTo>
                  <a:pt x="11228699" y="3471349"/>
                </a:lnTo>
                <a:lnTo>
                  <a:pt x="11227223" y="3473373"/>
                </a:lnTo>
                <a:lnTo>
                  <a:pt x="11218364" y="3471349"/>
                </a:lnTo>
                <a:lnTo>
                  <a:pt x="11224270" y="3475396"/>
                </a:lnTo>
                <a:lnTo>
                  <a:pt x="11224270" y="3479039"/>
                </a:lnTo>
                <a:lnTo>
                  <a:pt x="11221317" y="3480657"/>
                </a:lnTo>
                <a:lnTo>
                  <a:pt x="11213196" y="3479443"/>
                </a:lnTo>
                <a:lnTo>
                  <a:pt x="11226484" y="3485109"/>
                </a:lnTo>
                <a:lnTo>
                  <a:pt x="11223531" y="3489156"/>
                </a:lnTo>
                <a:lnTo>
                  <a:pt x="11227223" y="3496441"/>
                </a:lnTo>
                <a:lnTo>
                  <a:pt x="11219840" y="3500084"/>
                </a:lnTo>
                <a:lnTo>
                  <a:pt x="11209505" y="3492799"/>
                </a:lnTo>
                <a:lnTo>
                  <a:pt x="11218364" y="3501703"/>
                </a:lnTo>
                <a:lnTo>
                  <a:pt x="11217626" y="3506154"/>
                </a:lnTo>
                <a:lnTo>
                  <a:pt x="11213196" y="3511416"/>
                </a:lnTo>
                <a:lnTo>
                  <a:pt x="11208767" y="3509797"/>
                </a:lnTo>
                <a:lnTo>
                  <a:pt x="11205075" y="3504536"/>
                </a:lnTo>
                <a:lnTo>
                  <a:pt x="11199908" y="3505345"/>
                </a:lnTo>
                <a:lnTo>
                  <a:pt x="11202122" y="3512225"/>
                </a:lnTo>
                <a:lnTo>
                  <a:pt x="11202122" y="3514249"/>
                </a:lnTo>
                <a:lnTo>
                  <a:pt x="11203599" y="3517082"/>
                </a:lnTo>
                <a:lnTo>
                  <a:pt x="11199908" y="3519510"/>
                </a:lnTo>
                <a:lnTo>
                  <a:pt x="11196955" y="3523152"/>
                </a:lnTo>
                <a:lnTo>
                  <a:pt x="11192525" y="3523557"/>
                </a:lnTo>
                <a:lnTo>
                  <a:pt x="11182928" y="3531247"/>
                </a:lnTo>
                <a:lnTo>
                  <a:pt x="11178499" y="3534080"/>
                </a:lnTo>
                <a:lnTo>
                  <a:pt x="11171854" y="3533270"/>
                </a:lnTo>
                <a:lnTo>
                  <a:pt x="11169640" y="3538127"/>
                </a:lnTo>
                <a:lnTo>
                  <a:pt x="11168163" y="3547840"/>
                </a:lnTo>
                <a:lnTo>
                  <a:pt x="11162257" y="3553101"/>
                </a:lnTo>
                <a:lnTo>
                  <a:pt x="11160042" y="3552697"/>
                </a:lnTo>
                <a:lnTo>
                  <a:pt x="11160042" y="3555125"/>
                </a:lnTo>
                <a:lnTo>
                  <a:pt x="11138633" y="3564029"/>
                </a:lnTo>
                <a:lnTo>
                  <a:pt x="11126822" y="3562410"/>
                </a:lnTo>
                <a:lnTo>
                  <a:pt x="11134204" y="3558363"/>
                </a:lnTo>
                <a:lnTo>
                  <a:pt x="11143063" y="3554720"/>
                </a:lnTo>
                <a:lnTo>
                  <a:pt x="11148231" y="3549459"/>
                </a:lnTo>
                <a:lnTo>
                  <a:pt x="11143063" y="3551482"/>
                </a:lnTo>
                <a:lnTo>
                  <a:pt x="11135680" y="3547840"/>
                </a:lnTo>
                <a:lnTo>
                  <a:pt x="11137157" y="3533675"/>
                </a:lnTo>
                <a:lnTo>
                  <a:pt x="11138633" y="3532461"/>
                </a:lnTo>
                <a:lnTo>
                  <a:pt x="11135680" y="3531651"/>
                </a:lnTo>
                <a:lnTo>
                  <a:pt x="11137157" y="3525581"/>
                </a:lnTo>
                <a:lnTo>
                  <a:pt x="11136419" y="3511011"/>
                </a:lnTo>
                <a:lnTo>
                  <a:pt x="11143801" y="3500084"/>
                </a:lnTo>
                <a:lnTo>
                  <a:pt x="11157828" y="3489966"/>
                </a:lnTo>
                <a:lnTo>
                  <a:pt x="11161519" y="3485109"/>
                </a:lnTo>
                <a:lnTo>
                  <a:pt x="11154875" y="3488347"/>
                </a:lnTo>
                <a:lnTo>
                  <a:pt x="11143801" y="3486728"/>
                </a:lnTo>
                <a:lnTo>
                  <a:pt x="11136419" y="3489156"/>
                </a:lnTo>
                <a:lnTo>
                  <a:pt x="11131989" y="3486323"/>
                </a:lnTo>
                <a:lnTo>
                  <a:pt x="11127560" y="3487942"/>
                </a:lnTo>
                <a:lnTo>
                  <a:pt x="11117963" y="3485514"/>
                </a:lnTo>
                <a:lnTo>
                  <a:pt x="11119439" y="3483490"/>
                </a:lnTo>
                <a:lnTo>
                  <a:pt x="11118701" y="3475801"/>
                </a:lnTo>
                <a:lnTo>
                  <a:pt x="11116486" y="3474182"/>
                </a:lnTo>
                <a:lnTo>
                  <a:pt x="11107627" y="3468111"/>
                </a:lnTo>
                <a:lnTo>
                  <a:pt x="11104674" y="3469730"/>
                </a:lnTo>
                <a:lnTo>
                  <a:pt x="11094339" y="3466897"/>
                </a:lnTo>
                <a:lnTo>
                  <a:pt x="11089171" y="3462850"/>
                </a:lnTo>
                <a:lnTo>
                  <a:pt x="11088433" y="3465683"/>
                </a:lnTo>
                <a:lnTo>
                  <a:pt x="11080312" y="3472563"/>
                </a:lnTo>
                <a:lnTo>
                  <a:pt x="11074406" y="3472158"/>
                </a:lnTo>
                <a:lnTo>
                  <a:pt x="11073668" y="3468516"/>
                </a:lnTo>
                <a:lnTo>
                  <a:pt x="11069977" y="3464469"/>
                </a:lnTo>
                <a:lnTo>
                  <a:pt x="11076621" y="3457589"/>
                </a:lnTo>
                <a:lnTo>
                  <a:pt x="11077359" y="3451923"/>
                </a:lnTo>
                <a:lnTo>
                  <a:pt x="11073668" y="3444638"/>
                </a:lnTo>
                <a:lnTo>
                  <a:pt x="11073668" y="3439377"/>
                </a:lnTo>
                <a:lnTo>
                  <a:pt x="11069238" y="3441805"/>
                </a:lnTo>
                <a:lnTo>
                  <a:pt x="11063333" y="3446661"/>
                </a:lnTo>
                <a:lnTo>
                  <a:pt x="11063333" y="3454351"/>
                </a:lnTo>
                <a:lnTo>
                  <a:pt x="11057427" y="3455160"/>
                </a:lnTo>
                <a:lnTo>
                  <a:pt x="11049306" y="3454351"/>
                </a:lnTo>
                <a:lnTo>
                  <a:pt x="11048568" y="3447471"/>
                </a:lnTo>
                <a:lnTo>
                  <a:pt x="11044876" y="3442210"/>
                </a:lnTo>
                <a:lnTo>
                  <a:pt x="11045615" y="3434925"/>
                </a:lnTo>
                <a:lnTo>
                  <a:pt x="11041923" y="3428449"/>
                </a:lnTo>
                <a:lnTo>
                  <a:pt x="11037494" y="3429663"/>
                </a:lnTo>
                <a:lnTo>
                  <a:pt x="11030850" y="3420355"/>
                </a:lnTo>
                <a:lnTo>
                  <a:pt x="11030850" y="3411451"/>
                </a:lnTo>
                <a:lnTo>
                  <a:pt x="11024206" y="3406190"/>
                </a:lnTo>
                <a:lnTo>
                  <a:pt x="11023467" y="3397691"/>
                </a:lnTo>
                <a:lnTo>
                  <a:pt x="11016823" y="3390406"/>
                </a:lnTo>
                <a:lnTo>
                  <a:pt x="11012394" y="3389597"/>
                </a:lnTo>
                <a:lnTo>
                  <a:pt x="11011655" y="3396072"/>
                </a:lnTo>
                <a:lnTo>
                  <a:pt x="11010179" y="3396882"/>
                </a:lnTo>
                <a:lnTo>
                  <a:pt x="11008703" y="3394453"/>
                </a:lnTo>
                <a:lnTo>
                  <a:pt x="10998367" y="3386764"/>
                </a:lnTo>
                <a:lnTo>
                  <a:pt x="10993938" y="3386359"/>
                </a:lnTo>
                <a:lnTo>
                  <a:pt x="10994676" y="3382312"/>
                </a:lnTo>
                <a:lnTo>
                  <a:pt x="10988032" y="3379479"/>
                </a:lnTo>
                <a:lnTo>
                  <a:pt x="10974743" y="3367742"/>
                </a:lnTo>
                <a:lnTo>
                  <a:pt x="10968099" y="3365314"/>
                </a:lnTo>
                <a:lnTo>
                  <a:pt x="10962193" y="3369361"/>
                </a:lnTo>
                <a:lnTo>
                  <a:pt x="10963670" y="3371789"/>
                </a:lnTo>
                <a:lnTo>
                  <a:pt x="10962193" y="3373408"/>
                </a:lnTo>
                <a:lnTo>
                  <a:pt x="10957764" y="3370575"/>
                </a:lnTo>
                <a:lnTo>
                  <a:pt x="10947428" y="3368147"/>
                </a:lnTo>
                <a:lnTo>
                  <a:pt x="10937093" y="3370575"/>
                </a:lnTo>
                <a:lnTo>
                  <a:pt x="10930449" y="3368147"/>
                </a:lnTo>
                <a:lnTo>
                  <a:pt x="10923066" y="3368956"/>
                </a:lnTo>
                <a:lnTo>
                  <a:pt x="10925281" y="3361671"/>
                </a:lnTo>
                <a:lnTo>
                  <a:pt x="10928972" y="3358434"/>
                </a:lnTo>
                <a:lnTo>
                  <a:pt x="10924543" y="3351149"/>
                </a:lnTo>
                <a:lnTo>
                  <a:pt x="10925281" y="3339007"/>
                </a:lnTo>
                <a:lnTo>
                  <a:pt x="10927496" y="3336174"/>
                </a:lnTo>
                <a:lnTo>
                  <a:pt x="10925281" y="3330104"/>
                </a:lnTo>
                <a:lnTo>
                  <a:pt x="10916422" y="3328485"/>
                </a:lnTo>
                <a:lnTo>
                  <a:pt x="10914946" y="3327271"/>
                </a:lnTo>
                <a:lnTo>
                  <a:pt x="10911993" y="3328080"/>
                </a:lnTo>
                <a:lnTo>
                  <a:pt x="10908301" y="3326056"/>
                </a:lnTo>
                <a:lnTo>
                  <a:pt x="10900181" y="3329294"/>
                </a:lnTo>
                <a:lnTo>
                  <a:pt x="10894275" y="3329699"/>
                </a:lnTo>
                <a:lnTo>
                  <a:pt x="10890583" y="3326866"/>
                </a:lnTo>
                <a:lnTo>
                  <a:pt x="10887631" y="3330508"/>
                </a:lnTo>
                <a:lnTo>
                  <a:pt x="10881725" y="3330508"/>
                </a:lnTo>
                <a:lnTo>
                  <a:pt x="10878772" y="3329294"/>
                </a:lnTo>
                <a:lnTo>
                  <a:pt x="10878772" y="3331318"/>
                </a:lnTo>
                <a:lnTo>
                  <a:pt x="10876557" y="3337388"/>
                </a:lnTo>
                <a:lnTo>
                  <a:pt x="10885416" y="3341436"/>
                </a:lnTo>
                <a:lnTo>
                  <a:pt x="10886892" y="3349530"/>
                </a:lnTo>
                <a:lnTo>
                  <a:pt x="10880986" y="3357624"/>
                </a:lnTo>
                <a:lnTo>
                  <a:pt x="10881725" y="3367742"/>
                </a:lnTo>
                <a:lnTo>
                  <a:pt x="10879510" y="3373408"/>
                </a:lnTo>
                <a:lnTo>
                  <a:pt x="10883201" y="3376241"/>
                </a:lnTo>
                <a:lnTo>
                  <a:pt x="10881725" y="3388787"/>
                </a:lnTo>
                <a:lnTo>
                  <a:pt x="10875080" y="3397286"/>
                </a:lnTo>
                <a:lnTo>
                  <a:pt x="10873604" y="3406595"/>
                </a:lnTo>
                <a:lnTo>
                  <a:pt x="10866221" y="3416308"/>
                </a:lnTo>
                <a:lnTo>
                  <a:pt x="10863268" y="3451113"/>
                </a:lnTo>
                <a:lnTo>
                  <a:pt x="10851457" y="3465278"/>
                </a:lnTo>
                <a:lnTo>
                  <a:pt x="10851457" y="3474991"/>
                </a:lnTo>
                <a:lnTo>
                  <a:pt x="10847027" y="3484300"/>
                </a:lnTo>
                <a:lnTo>
                  <a:pt x="10852195" y="3485109"/>
                </a:lnTo>
                <a:lnTo>
                  <a:pt x="10853671" y="3487538"/>
                </a:lnTo>
                <a:lnTo>
                  <a:pt x="10849242" y="3492799"/>
                </a:lnTo>
                <a:lnTo>
                  <a:pt x="10849980" y="3497251"/>
                </a:lnTo>
                <a:lnTo>
                  <a:pt x="10852195" y="3506559"/>
                </a:lnTo>
                <a:lnTo>
                  <a:pt x="10852195" y="3512630"/>
                </a:lnTo>
                <a:lnTo>
                  <a:pt x="10861792" y="3525985"/>
                </a:lnTo>
                <a:lnTo>
                  <a:pt x="10857363" y="3534889"/>
                </a:lnTo>
                <a:lnTo>
                  <a:pt x="10860315" y="3538127"/>
                </a:lnTo>
                <a:lnTo>
                  <a:pt x="10865483" y="3536913"/>
                </a:lnTo>
                <a:lnTo>
                  <a:pt x="10866960" y="3532866"/>
                </a:lnTo>
                <a:lnTo>
                  <a:pt x="10871389" y="3528009"/>
                </a:lnTo>
                <a:lnTo>
                  <a:pt x="10874342" y="3529628"/>
                </a:lnTo>
                <a:lnTo>
                  <a:pt x="10881725" y="3530842"/>
                </a:lnTo>
                <a:lnTo>
                  <a:pt x="10886154" y="3534889"/>
                </a:lnTo>
                <a:lnTo>
                  <a:pt x="10886892" y="3544198"/>
                </a:lnTo>
                <a:lnTo>
                  <a:pt x="10891322" y="3549864"/>
                </a:lnTo>
                <a:lnTo>
                  <a:pt x="10890583" y="3559577"/>
                </a:lnTo>
                <a:lnTo>
                  <a:pt x="10895751" y="3561196"/>
                </a:lnTo>
                <a:lnTo>
                  <a:pt x="10900919" y="3571718"/>
                </a:lnTo>
                <a:lnTo>
                  <a:pt x="10906087" y="3571313"/>
                </a:lnTo>
                <a:lnTo>
                  <a:pt x="10906087" y="3566457"/>
                </a:lnTo>
                <a:lnTo>
                  <a:pt x="10906825" y="3562410"/>
                </a:lnTo>
                <a:lnTo>
                  <a:pt x="10909778" y="3569695"/>
                </a:lnTo>
                <a:lnTo>
                  <a:pt x="10914946" y="3577384"/>
                </a:lnTo>
                <a:lnTo>
                  <a:pt x="10914946" y="3585074"/>
                </a:lnTo>
                <a:lnTo>
                  <a:pt x="10920113" y="3587502"/>
                </a:lnTo>
                <a:lnTo>
                  <a:pt x="10923804" y="3606119"/>
                </a:lnTo>
                <a:lnTo>
                  <a:pt x="10922328" y="3608952"/>
                </a:lnTo>
                <a:lnTo>
                  <a:pt x="10920113" y="3612190"/>
                </a:lnTo>
                <a:lnTo>
                  <a:pt x="10917899" y="3608952"/>
                </a:lnTo>
                <a:lnTo>
                  <a:pt x="10909778" y="3613809"/>
                </a:lnTo>
                <a:lnTo>
                  <a:pt x="10909040" y="3620689"/>
                </a:lnTo>
                <a:lnTo>
                  <a:pt x="10923066" y="3625545"/>
                </a:lnTo>
                <a:lnTo>
                  <a:pt x="10924543" y="3618665"/>
                </a:lnTo>
                <a:lnTo>
                  <a:pt x="10927496" y="3620689"/>
                </a:lnTo>
                <a:lnTo>
                  <a:pt x="10928972" y="3628783"/>
                </a:lnTo>
                <a:lnTo>
                  <a:pt x="10935616" y="3634044"/>
                </a:lnTo>
                <a:lnTo>
                  <a:pt x="10949643" y="3646590"/>
                </a:lnTo>
                <a:lnTo>
                  <a:pt x="10955549" y="3651042"/>
                </a:lnTo>
                <a:lnTo>
                  <a:pt x="10959978" y="3648209"/>
                </a:lnTo>
                <a:lnTo>
                  <a:pt x="10969576" y="3649423"/>
                </a:lnTo>
                <a:lnTo>
                  <a:pt x="10979173" y="3652661"/>
                </a:lnTo>
                <a:lnTo>
                  <a:pt x="10985079" y="3666017"/>
                </a:lnTo>
                <a:lnTo>
                  <a:pt x="10990985" y="3672492"/>
                </a:lnTo>
                <a:lnTo>
                  <a:pt x="10999844" y="3677753"/>
                </a:lnTo>
                <a:lnTo>
                  <a:pt x="11001320" y="3682205"/>
                </a:lnTo>
                <a:lnTo>
                  <a:pt x="11007964" y="3681801"/>
                </a:lnTo>
                <a:lnTo>
                  <a:pt x="11012394" y="3677349"/>
                </a:lnTo>
                <a:lnTo>
                  <a:pt x="11016823" y="3676539"/>
                </a:lnTo>
                <a:lnTo>
                  <a:pt x="11024206" y="3689085"/>
                </a:lnTo>
                <a:lnTo>
                  <a:pt x="11060380" y="3723081"/>
                </a:lnTo>
                <a:lnTo>
                  <a:pt x="11071453" y="3738865"/>
                </a:lnTo>
                <a:lnTo>
                  <a:pt x="11076621" y="3757887"/>
                </a:lnTo>
                <a:lnTo>
                  <a:pt x="11072191" y="3762743"/>
                </a:lnTo>
                <a:lnTo>
                  <a:pt x="11073668" y="3785407"/>
                </a:lnTo>
                <a:lnTo>
                  <a:pt x="11070715" y="3789455"/>
                </a:lnTo>
                <a:lnTo>
                  <a:pt x="11070715" y="3797144"/>
                </a:lnTo>
                <a:lnTo>
                  <a:pt x="11075144" y="3803215"/>
                </a:lnTo>
                <a:lnTo>
                  <a:pt x="11075144" y="3826284"/>
                </a:lnTo>
                <a:lnTo>
                  <a:pt x="11081050" y="3838020"/>
                </a:lnTo>
                <a:lnTo>
                  <a:pt x="11092862" y="3847734"/>
                </a:lnTo>
                <a:lnTo>
                  <a:pt x="11100245" y="3847734"/>
                </a:lnTo>
                <a:lnTo>
                  <a:pt x="11103198" y="3851781"/>
                </a:lnTo>
                <a:lnTo>
                  <a:pt x="11101721" y="3855423"/>
                </a:lnTo>
                <a:lnTo>
                  <a:pt x="11103198" y="3869183"/>
                </a:lnTo>
                <a:lnTo>
                  <a:pt x="11106889" y="3871612"/>
                </a:lnTo>
                <a:lnTo>
                  <a:pt x="11109104" y="3875254"/>
                </a:lnTo>
                <a:lnTo>
                  <a:pt x="11108365" y="3878087"/>
                </a:lnTo>
                <a:lnTo>
                  <a:pt x="11111318" y="3879301"/>
                </a:lnTo>
                <a:lnTo>
                  <a:pt x="11122392" y="3898728"/>
                </a:lnTo>
                <a:lnTo>
                  <a:pt x="11122392" y="3910060"/>
                </a:lnTo>
                <a:lnTo>
                  <a:pt x="11115010" y="3908845"/>
                </a:lnTo>
                <a:lnTo>
                  <a:pt x="11112795" y="3905203"/>
                </a:lnTo>
                <a:lnTo>
                  <a:pt x="11113533" y="3899942"/>
                </a:lnTo>
                <a:lnTo>
                  <a:pt x="11107627" y="3896299"/>
                </a:lnTo>
                <a:lnTo>
                  <a:pt x="11110580" y="3899942"/>
                </a:lnTo>
                <a:lnTo>
                  <a:pt x="11109842" y="3904798"/>
                </a:lnTo>
                <a:lnTo>
                  <a:pt x="11106889" y="3906012"/>
                </a:lnTo>
                <a:lnTo>
                  <a:pt x="11111318" y="3906822"/>
                </a:lnTo>
                <a:lnTo>
                  <a:pt x="11111318" y="3908845"/>
                </a:lnTo>
                <a:lnTo>
                  <a:pt x="11101721" y="3914511"/>
                </a:lnTo>
                <a:lnTo>
                  <a:pt x="11098030" y="3909655"/>
                </a:lnTo>
                <a:lnTo>
                  <a:pt x="11095077" y="3912893"/>
                </a:lnTo>
                <a:lnTo>
                  <a:pt x="11085480" y="3908441"/>
                </a:lnTo>
                <a:lnTo>
                  <a:pt x="11078836" y="3901561"/>
                </a:lnTo>
                <a:lnTo>
                  <a:pt x="11062594" y="3898728"/>
                </a:lnTo>
                <a:lnTo>
                  <a:pt x="11047829" y="3891038"/>
                </a:lnTo>
                <a:lnTo>
                  <a:pt x="11039709" y="3883753"/>
                </a:lnTo>
                <a:lnTo>
                  <a:pt x="11034541" y="3879706"/>
                </a:lnTo>
                <a:lnTo>
                  <a:pt x="11027159" y="3881325"/>
                </a:lnTo>
                <a:lnTo>
                  <a:pt x="11020514" y="3880920"/>
                </a:lnTo>
                <a:lnTo>
                  <a:pt x="11008703" y="3869183"/>
                </a:lnTo>
                <a:lnTo>
                  <a:pt x="11009441" y="3860684"/>
                </a:lnTo>
                <a:lnTo>
                  <a:pt x="10993938" y="3849352"/>
                </a:lnTo>
                <a:lnTo>
                  <a:pt x="10976220" y="3842877"/>
                </a:lnTo>
                <a:lnTo>
                  <a:pt x="10970314" y="3838020"/>
                </a:lnTo>
                <a:lnTo>
                  <a:pt x="10971052" y="3831545"/>
                </a:lnTo>
                <a:lnTo>
                  <a:pt x="10978435" y="3825070"/>
                </a:lnTo>
                <a:lnTo>
                  <a:pt x="10972529" y="3816571"/>
                </a:lnTo>
                <a:lnTo>
                  <a:pt x="10963670" y="3811714"/>
                </a:lnTo>
                <a:lnTo>
                  <a:pt x="10954811" y="3799168"/>
                </a:lnTo>
                <a:lnTo>
                  <a:pt x="10941522" y="3791883"/>
                </a:lnTo>
                <a:lnTo>
                  <a:pt x="10935616" y="3783789"/>
                </a:lnTo>
                <a:lnTo>
                  <a:pt x="10937831" y="3779741"/>
                </a:lnTo>
                <a:lnTo>
                  <a:pt x="10930449" y="3773266"/>
                </a:lnTo>
                <a:lnTo>
                  <a:pt x="10929710" y="3763148"/>
                </a:lnTo>
                <a:lnTo>
                  <a:pt x="10932663" y="3760720"/>
                </a:lnTo>
                <a:lnTo>
                  <a:pt x="10934140" y="3745745"/>
                </a:lnTo>
                <a:lnTo>
                  <a:pt x="10928234" y="3734009"/>
                </a:lnTo>
                <a:lnTo>
                  <a:pt x="10923066" y="3721867"/>
                </a:lnTo>
                <a:lnTo>
                  <a:pt x="10917160" y="3683824"/>
                </a:lnTo>
                <a:lnTo>
                  <a:pt x="10906825" y="3668445"/>
                </a:lnTo>
                <a:lnTo>
                  <a:pt x="10903134" y="3661970"/>
                </a:lnTo>
                <a:lnTo>
                  <a:pt x="10881725" y="3647805"/>
                </a:lnTo>
                <a:lnTo>
                  <a:pt x="10880986" y="3644162"/>
                </a:lnTo>
                <a:lnTo>
                  <a:pt x="10885416" y="3639710"/>
                </a:lnTo>
                <a:lnTo>
                  <a:pt x="10885416" y="3634854"/>
                </a:lnTo>
                <a:lnTo>
                  <a:pt x="10880248" y="3634044"/>
                </a:lnTo>
                <a:lnTo>
                  <a:pt x="10876557" y="3626355"/>
                </a:lnTo>
                <a:lnTo>
                  <a:pt x="10866960" y="3625141"/>
                </a:lnTo>
                <a:lnTo>
                  <a:pt x="10866960" y="3618665"/>
                </a:lnTo>
                <a:lnTo>
                  <a:pt x="10855886" y="3604905"/>
                </a:lnTo>
                <a:lnTo>
                  <a:pt x="10848504" y="3604905"/>
                </a:lnTo>
                <a:lnTo>
                  <a:pt x="10842598" y="3588312"/>
                </a:lnTo>
                <a:lnTo>
                  <a:pt x="10833739" y="3586693"/>
                </a:lnTo>
                <a:lnTo>
                  <a:pt x="10833739" y="3579812"/>
                </a:lnTo>
                <a:lnTo>
                  <a:pt x="10827833" y="3576170"/>
                </a:lnTo>
                <a:lnTo>
                  <a:pt x="10828571" y="3571313"/>
                </a:lnTo>
                <a:lnTo>
                  <a:pt x="10818974" y="3575765"/>
                </a:lnTo>
                <a:lnTo>
                  <a:pt x="10819712" y="3584264"/>
                </a:lnTo>
                <a:lnTo>
                  <a:pt x="10813068" y="3583860"/>
                </a:lnTo>
                <a:lnTo>
                  <a:pt x="10808638" y="3577384"/>
                </a:lnTo>
                <a:lnTo>
                  <a:pt x="10805685" y="3561600"/>
                </a:lnTo>
                <a:lnTo>
                  <a:pt x="10807900" y="3557553"/>
                </a:lnTo>
                <a:lnTo>
                  <a:pt x="10806424" y="3544198"/>
                </a:lnTo>
                <a:lnTo>
                  <a:pt x="10813068" y="3541365"/>
                </a:lnTo>
                <a:lnTo>
                  <a:pt x="10813068" y="3523962"/>
                </a:lnTo>
                <a:lnTo>
                  <a:pt x="10818236" y="3524771"/>
                </a:lnTo>
                <a:lnTo>
                  <a:pt x="10821927" y="3517891"/>
                </a:lnTo>
                <a:lnTo>
                  <a:pt x="10816021" y="3517082"/>
                </a:lnTo>
                <a:lnTo>
                  <a:pt x="10823403" y="3507369"/>
                </a:lnTo>
                <a:lnTo>
                  <a:pt x="10821189" y="3503726"/>
                </a:lnTo>
                <a:lnTo>
                  <a:pt x="10827095" y="3495227"/>
                </a:lnTo>
                <a:lnTo>
                  <a:pt x="10821927" y="3494418"/>
                </a:lnTo>
                <a:lnTo>
                  <a:pt x="10824142" y="3479039"/>
                </a:lnTo>
                <a:lnTo>
                  <a:pt x="10824142" y="3477824"/>
                </a:lnTo>
                <a:lnTo>
                  <a:pt x="10819712" y="3487133"/>
                </a:lnTo>
                <a:lnTo>
                  <a:pt x="10818236" y="3500488"/>
                </a:lnTo>
                <a:lnTo>
                  <a:pt x="10813806" y="3486323"/>
                </a:lnTo>
                <a:lnTo>
                  <a:pt x="10813068" y="3472968"/>
                </a:lnTo>
                <a:lnTo>
                  <a:pt x="10809377" y="3467707"/>
                </a:lnTo>
                <a:lnTo>
                  <a:pt x="10809377" y="3463255"/>
                </a:lnTo>
                <a:lnTo>
                  <a:pt x="10813068" y="3464469"/>
                </a:lnTo>
                <a:lnTo>
                  <a:pt x="10816759" y="3461231"/>
                </a:lnTo>
                <a:lnTo>
                  <a:pt x="10822665" y="3452327"/>
                </a:lnTo>
                <a:lnTo>
                  <a:pt x="10822665" y="3444638"/>
                </a:lnTo>
                <a:lnTo>
                  <a:pt x="10819712" y="3442210"/>
                </a:lnTo>
                <a:lnTo>
                  <a:pt x="10821189" y="3430068"/>
                </a:lnTo>
                <a:lnTo>
                  <a:pt x="10824880" y="3428449"/>
                </a:lnTo>
                <a:lnTo>
                  <a:pt x="10827095" y="3423188"/>
                </a:lnTo>
                <a:lnTo>
                  <a:pt x="10822665" y="3410642"/>
                </a:lnTo>
                <a:lnTo>
                  <a:pt x="10829309" y="3405785"/>
                </a:lnTo>
                <a:lnTo>
                  <a:pt x="10821927" y="3398500"/>
                </a:lnTo>
                <a:lnTo>
                  <a:pt x="10817497" y="3391620"/>
                </a:lnTo>
                <a:lnTo>
                  <a:pt x="10816759" y="3379884"/>
                </a:lnTo>
                <a:lnTo>
                  <a:pt x="10820450" y="3375432"/>
                </a:lnTo>
                <a:lnTo>
                  <a:pt x="10817497" y="3366933"/>
                </a:lnTo>
                <a:lnTo>
                  <a:pt x="10812330" y="3363695"/>
                </a:lnTo>
                <a:lnTo>
                  <a:pt x="10809377" y="3335365"/>
                </a:lnTo>
                <a:lnTo>
                  <a:pt x="10801994" y="3330104"/>
                </a:lnTo>
                <a:lnTo>
                  <a:pt x="10799779" y="3319986"/>
                </a:lnTo>
                <a:lnTo>
                  <a:pt x="10792397" y="3309058"/>
                </a:lnTo>
                <a:lnTo>
                  <a:pt x="10790921" y="3323628"/>
                </a:lnTo>
                <a:lnTo>
                  <a:pt x="10787968" y="3325652"/>
                </a:lnTo>
                <a:lnTo>
                  <a:pt x="10787968" y="3317557"/>
                </a:lnTo>
                <a:lnTo>
                  <a:pt x="10783538" y="3309463"/>
                </a:lnTo>
                <a:lnTo>
                  <a:pt x="10784276" y="3289227"/>
                </a:lnTo>
                <a:lnTo>
                  <a:pt x="10777632" y="3281133"/>
                </a:lnTo>
                <a:lnTo>
                  <a:pt x="10776894" y="3271825"/>
                </a:lnTo>
                <a:lnTo>
                  <a:pt x="10780585" y="3268182"/>
                </a:lnTo>
                <a:lnTo>
                  <a:pt x="10768035" y="3261707"/>
                </a:lnTo>
                <a:lnTo>
                  <a:pt x="10767297" y="3245923"/>
                </a:lnTo>
                <a:lnTo>
                  <a:pt x="10764344" y="3245518"/>
                </a:lnTo>
                <a:lnTo>
                  <a:pt x="10759914" y="3211522"/>
                </a:lnTo>
                <a:lnTo>
                  <a:pt x="10754008" y="3207475"/>
                </a:lnTo>
                <a:lnTo>
                  <a:pt x="10751794" y="3198976"/>
                </a:lnTo>
                <a:lnTo>
                  <a:pt x="10756223" y="3197357"/>
                </a:lnTo>
                <a:lnTo>
                  <a:pt x="10756223" y="3192096"/>
                </a:lnTo>
                <a:lnTo>
                  <a:pt x="10749579" y="3181169"/>
                </a:lnTo>
                <a:lnTo>
                  <a:pt x="10752532" y="3177122"/>
                </a:lnTo>
                <a:lnTo>
                  <a:pt x="10752532" y="3171860"/>
                </a:lnTo>
                <a:lnTo>
                  <a:pt x="10749579" y="3177122"/>
                </a:lnTo>
                <a:lnTo>
                  <a:pt x="10742935" y="3179550"/>
                </a:lnTo>
                <a:lnTo>
                  <a:pt x="10734076" y="3179550"/>
                </a:lnTo>
                <a:lnTo>
                  <a:pt x="10731123" y="3168623"/>
                </a:lnTo>
                <a:lnTo>
                  <a:pt x="10727432" y="3163766"/>
                </a:lnTo>
                <a:lnTo>
                  <a:pt x="10717834" y="3145959"/>
                </a:lnTo>
                <a:lnTo>
                  <a:pt x="10715620" y="3141102"/>
                </a:lnTo>
                <a:lnTo>
                  <a:pt x="10710452" y="3140697"/>
                </a:lnTo>
                <a:lnTo>
                  <a:pt x="10710452" y="3135436"/>
                </a:lnTo>
                <a:lnTo>
                  <a:pt x="10701593" y="3130579"/>
                </a:lnTo>
                <a:lnTo>
                  <a:pt x="10707499" y="3136650"/>
                </a:lnTo>
                <a:lnTo>
                  <a:pt x="10705284" y="3139888"/>
                </a:lnTo>
                <a:lnTo>
                  <a:pt x="10704546" y="3145149"/>
                </a:lnTo>
                <a:lnTo>
                  <a:pt x="10710452" y="3148792"/>
                </a:lnTo>
                <a:lnTo>
                  <a:pt x="10708976" y="3158100"/>
                </a:lnTo>
                <a:lnTo>
                  <a:pt x="10704546" y="3162552"/>
                </a:lnTo>
                <a:lnTo>
                  <a:pt x="10706761" y="3168218"/>
                </a:lnTo>
                <a:lnTo>
                  <a:pt x="10693472" y="3177931"/>
                </a:lnTo>
                <a:lnTo>
                  <a:pt x="10685352" y="3176717"/>
                </a:lnTo>
                <a:lnTo>
                  <a:pt x="10679446" y="3169837"/>
                </a:lnTo>
                <a:lnTo>
                  <a:pt x="10676493" y="3169837"/>
                </a:lnTo>
                <a:lnTo>
                  <a:pt x="10680184" y="3177122"/>
                </a:lnTo>
                <a:lnTo>
                  <a:pt x="10679446" y="3180359"/>
                </a:lnTo>
                <a:lnTo>
                  <a:pt x="10687566" y="3182383"/>
                </a:lnTo>
                <a:lnTo>
                  <a:pt x="10676493" y="3188454"/>
                </a:lnTo>
                <a:lnTo>
                  <a:pt x="10669110" y="3188454"/>
                </a:lnTo>
                <a:cubicBezTo>
                  <a:pt x="10669110" y="3188454"/>
                  <a:pt x="10664681" y="3185216"/>
                  <a:pt x="10664681" y="3185216"/>
                </a:cubicBezTo>
                <a:lnTo>
                  <a:pt x="10661728" y="3193310"/>
                </a:lnTo>
                <a:lnTo>
                  <a:pt x="10641795" y="3205856"/>
                </a:lnTo>
                <a:lnTo>
                  <a:pt x="10632198" y="3204642"/>
                </a:lnTo>
                <a:lnTo>
                  <a:pt x="10630722" y="3206666"/>
                </a:lnTo>
                <a:lnTo>
                  <a:pt x="10624816" y="3206666"/>
                </a:lnTo>
                <a:lnTo>
                  <a:pt x="10624816" y="3204237"/>
                </a:lnTo>
                <a:lnTo>
                  <a:pt x="10623339" y="3209094"/>
                </a:lnTo>
                <a:lnTo>
                  <a:pt x="10618910" y="3209903"/>
                </a:lnTo>
                <a:lnTo>
                  <a:pt x="10613004" y="3203428"/>
                </a:lnTo>
                <a:lnTo>
                  <a:pt x="10599715" y="3209903"/>
                </a:lnTo>
                <a:lnTo>
                  <a:pt x="10598239" y="3216379"/>
                </a:lnTo>
                <a:lnTo>
                  <a:pt x="10592333" y="3216379"/>
                </a:lnTo>
                <a:lnTo>
                  <a:pt x="10592333" y="3204237"/>
                </a:lnTo>
                <a:lnTo>
                  <a:pt x="10605621" y="3192501"/>
                </a:lnTo>
                <a:lnTo>
                  <a:pt x="10606360" y="3177526"/>
                </a:lnTo>
                <a:lnTo>
                  <a:pt x="10600454" y="3191287"/>
                </a:lnTo>
                <a:lnTo>
                  <a:pt x="10590118" y="3199381"/>
                </a:lnTo>
                <a:lnTo>
                  <a:pt x="10581998" y="3210713"/>
                </a:lnTo>
                <a:lnTo>
                  <a:pt x="10581259" y="3206666"/>
                </a:lnTo>
                <a:lnTo>
                  <a:pt x="10582736" y="3203023"/>
                </a:lnTo>
                <a:lnTo>
                  <a:pt x="10579783" y="3193310"/>
                </a:lnTo>
                <a:lnTo>
                  <a:pt x="10587904" y="3147577"/>
                </a:lnTo>
                <a:lnTo>
                  <a:pt x="10598977" y="3141102"/>
                </a:lnTo>
                <a:lnTo>
                  <a:pt x="10594548" y="3137055"/>
                </a:lnTo>
                <a:lnTo>
                  <a:pt x="10585689" y="3116819"/>
                </a:lnTo>
                <a:lnTo>
                  <a:pt x="10584212" y="3098607"/>
                </a:lnTo>
                <a:lnTo>
                  <a:pt x="10579783" y="3096583"/>
                </a:lnTo>
                <a:lnTo>
                  <a:pt x="10576830" y="3091727"/>
                </a:lnTo>
                <a:lnTo>
                  <a:pt x="10579783" y="3090108"/>
                </a:lnTo>
                <a:lnTo>
                  <a:pt x="10572400" y="3084847"/>
                </a:lnTo>
                <a:lnTo>
                  <a:pt x="10568709" y="3071491"/>
                </a:lnTo>
                <a:lnTo>
                  <a:pt x="10562803" y="3064611"/>
                </a:lnTo>
                <a:lnTo>
                  <a:pt x="10559112" y="3057326"/>
                </a:lnTo>
                <a:lnTo>
                  <a:pt x="10559112" y="3049232"/>
                </a:lnTo>
                <a:lnTo>
                  <a:pt x="10547300" y="3042352"/>
                </a:lnTo>
                <a:lnTo>
                  <a:pt x="10551730" y="3050041"/>
                </a:lnTo>
                <a:lnTo>
                  <a:pt x="10553944" y="3066230"/>
                </a:lnTo>
                <a:lnTo>
                  <a:pt x="10535488" y="3060968"/>
                </a:lnTo>
                <a:lnTo>
                  <a:pt x="10526629" y="3051660"/>
                </a:lnTo>
                <a:lnTo>
                  <a:pt x="10525891" y="3046399"/>
                </a:lnTo>
                <a:lnTo>
                  <a:pt x="10516294" y="3038709"/>
                </a:lnTo>
                <a:lnTo>
                  <a:pt x="10515556" y="3033853"/>
                </a:lnTo>
                <a:lnTo>
                  <a:pt x="10524415" y="3034257"/>
                </a:lnTo>
                <a:lnTo>
                  <a:pt x="10527368" y="3041542"/>
                </a:lnTo>
                <a:lnTo>
                  <a:pt x="10535488" y="3044780"/>
                </a:lnTo>
                <a:lnTo>
                  <a:pt x="10538441" y="3041542"/>
                </a:lnTo>
                <a:lnTo>
                  <a:pt x="10535488" y="3040328"/>
                </a:lnTo>
                <a:lnTo>
                  <a:pt x="10528106" y="3034257"/>
                </a:lnTo>
                <a:lnTo>
                  <a:pt x="10535488" y="3029805"/>
                </a:lnTo>
                <a:lnTo>
                  <a:pt x="10541394" y="3035067"/>
                </a:lnTo>
                <a:lnTo>
                  <a:pt x="10547300" y="3033043"/>
                </a:lnTo>
                <a:lnTo>
                  <a:pt x="10546562" y="3025354"/>
                </a:lnTo>
                <a:lnTo>
                  <a:pt x="10536965" y="3011998"/>
                </a:lnTo>
                <a:lnTo>
                  <a:pt x="10521462" y="3009570"/>
                </a:lnTo>
                <a:lnTo>
                  <a:pt x="10517770" y="3003499"/>
                </a:lnTo>
                <a:lnTo>
                  <a:pt x="10508911" y="3002285"/>
                </a:lnTo>
                <a:lnTo>
                  <a:pt x="10506697" y="2996214"/>
                </a:lnTo>
                <a:lnTo>
                  <a:pt x="10505220" y="3002285"/>
                </a:lnTo>
                <a:lnTo>
                  <a:pt x="10496361" y="3003094"/>
                </a:lnTo>
                <a:lnTo>
                  <a:pt x="10495623" y="2999452"/>
                </a:lnTo>
                <a:lnTo>
                  <a:pt x="10503005" y="2991358"/>
                </a:lnTo>
                <a:lnTo>
                  <a:pt x="10493408" y="2992167"/>
                </a:lnTo>
                <a:lnTo>
                  <a:pt x="10486026" y="2986096"/>
                </a:lnTo>
                <a:lnTo>
                  <a:pt x="10486026" y="2990143"/>
                </a:lnTo>
                <a:lnTo>
                  <a:pt x="10490455" y="2998238"/>
                </a:lnTo>
                <a:lnTo>
                  <a:pt x="10469046" y="2980026"/>
                </a:lnTo>
                <a:lnTo>
                  <a:pt x="10464617" y="2967884"/>
                </a:lnTo>
                <a:lnTo>
                  <a:pt x="10460187" y="2958171"/>
                </a:lnTo>
                <a:lnTo>
                  <a:pt x="10459449" y="2958576"/>
                </a:lnTo>
                <a:lnTo>
                  <a:pt x="10458711" y="2959385"/>
                </a:lnTo>
                <a:lnTo>
                  <a:pt x="10460926" y="2970717"/>
                </a:lnTo>
                <a:lnTo>
                  <a:pt x="10459449" y="2971527"/>
                </a:lnTo>
                <a:lnTo>
                  <a:pt x="10452067" y="2955338"/>
                </a:lnTo>
                <a:lnTo>
                  <a:pt x="10443208" y="2943197"/>
                </a:lnTo>
                <a:lnTo>
                  <a:pt x="10439517" y="2938340"/>
                </a:lnTo>
                <a:lnTo>
                  <a:pt x="10441731" y="2933079"/>
                </a:lnTo>
                <a:lnTo>
                  <a:pt x="10442469" y="2925794"/>
                </a:lnTo>
                <a:lnTo>
                  <a:pt x="10440993" y="2929436"/>
                </a:lnTo>
                <a:lnTo>
                  <a:pt x="10434349" y="2934698"/>
                </a:lnTo>
                <a:lnTo>
                  <a:pt x="10432872" y="2931865"/>
                </a:lnTo>
                <a:lnTo>
                  <a:pt x="10435087" y="2918509"/>
                </a:lnTo>
                <a:lnTo>
                  <a:pt x="10432134" y="2916081"/>
                </a:lnTo>
                <a:lnTo>
                  <a:pt x="10434349" y="2905963"/>
                </a:lnTo>
                <a:lnTo>
                  <a:pt x="10434349" y="2899487"/>
                </a:lnTo>
                <a:lnTo>
                  <a:pt x="10428443" y="2895440"/>
                </a:lnTo>
                <a:lnTo>
                  <a:pt x="10412940" y="2863872"/>
                </a:lnTo>
                <a:lnTo>
                  <a:pt x="10408510" y="2863872"/>
                </a:lnTo>
                <a:lnTo>
                  <a:pt x="10409249" y="2866705"/>
                </a:lnTo>
                <a:lnTo>
                  <a:pt x="10405557" y="2865087"/>
                </a:lnTo>
                <a:lnTo>
                  <a:pt x="10395960" y="2870348"/>
                </a:lnTo>
                <a:lnTo>
                  <a:pt x="10378242" y="2862658"/>
                </a:lnTo>
                <a:lnTo>
                  <a:pt x="10376766" y="2859421"/>
                </a:lnTo>
                <a:lnTo>
                  <a:pt x="10370860" y="2859825"/>
                </a:lnTo>
                <a:lnTo>
                  <a:pt x="10362001" y="2852136"/>
                </a:lnTo>
                <a:lnTo>
                  <a:pt x="10357571" y="2838780"/>
                </a:lnTo>
                <a:lnTo>
                  <a:pt x="10359786" y="2854969"/>
                </a:lnTo>
                <a:lnTo>
                  <a:pt x="10366430" y="2864277"/>
                </a:lnTo>
                <a:lnTo>
                  <a:pt x="10364954" y="2869134"/>
                </a:lnTo>
                <a:lnTo>
                  <a:pt x="10354618" y="2872371"/>
                </a:lnTo>
                <a:lnTo>
                  <a:pt x="10361263" y="2874800"/>
                </a:lnTo>
                <a:lnTo>
                  <a:pt x="10367907" y="2884918"/>
                </a:lnTo>
                <a:lnTo>
                  <a:pt x="10367169" y="2897464"/>
                </a:lnTo>
                <a:lnTo>
                  <a:pt x="10357571" y="2900702"/>
                </a:lnTo>
                <a:lnTo>
                  <a:pt x="10349451" y="2914867"/>
                </a:lnTo>
                <a:lnTo>
                  <a:pt x="10341330" y="2909605"/>
                </a:lnTo>
                <a:lnTo>
                  <a:pt x="10346498" y="2901916"/>
                </a:lnTo>
                <a:lnTo>
                  <a:pt x="10350189" y="2900297"/>
                </a:lnTo>
                <a:lnTo>
                  <a:pt x="10352404" y="2895845"/>
                </a:lnTo>
                <a:lnTo>
                  <a:pt x="10345760" y="2899083"/>
                </a:lnTo>
                <a:lnTo>
                  <a:pt x="10339115" y="2908391"/>
                </a:lnTo>
                <a:lnTo>
                  <a:pt x="10332471" y="2899892"/>
                </a:lnTo>
                <a:lnTo>
                  <a:pt x="10337639" y="2884513"/>
                </a:lnTo>
                <a:lnTo>
                  <a:pt x="10337639" y="2881275"/>
                </a:lnTo>
                <a:lnTo>
                  <a:pt x="10333948" y="2877633"/>
                </a:lnTo>
                <a:lnTo>
                  <a:pt x="10336162" y="2881680"/>
                </a:lnTo>
                <a:lnTo>
                  <a:pt x="10332471" y="2887346"/>
                </a:lnTo>
                <a:lnTo>
                  <a:pt x="10331733" y="2897059"/>
                </a:lnTo>
                <a:lnTo>
                  <a:pt x="10328780" y="2897059"/>
                </a:lnTo>
                <a:lnTo>
                  <a:pt x="10333948" y="2907986"/>
                </a:lnTo>
                <a:lnTo>
                  <a:pt x="10333209" y="2916081"/>
                </a:lnTo>
                <a:lnTo>
                  <a:pt x="10328042" y="2918914"/>
                </a:lnTo>
                <a:lnTo>
                  <a:pt x="10328042" y="2917295"/>
                </a:lnTo>
                <a:lnTo>
                  <a:pt x="10321397" y="2913248"/>
                </a:lnTo>
                <a:lnTo>
                  <a:pt x="10316968" y="2914867"/>
                </a:lnTo>
                <a:lnTo>
                  <a:pt x="10314753" y="2921747"/>
                </a:lnTo>
                <a:lnTo>
                  <a:pt x="10308847" y="2921747"/>
                </a:lnTo>
                <a:lnTo>
                  <a:pt x="10306633" y="2917295"/>
                </a:lnTo>
                <a:lnTo>
                  <a:pt x="10302941" y="2908796"/>
                </a:lnTo>
                <a:lnTo>
                  <a:pt x="10297774" y="2910010"/>
                </a:lnTo>
                <a:lnTo>
                  <a:pt x="10295559" y="2910819"/>
                </a:lnTo>
                <a:lnTo>
                  <a:pt x="10301465" y="2921342"/>
                </a:lnTo>
                <a:lnTo>
                  <a:pt x="10296297" y="2929436"/>
                </a:lnTo>
                <a:lnTo>
                  <a:pt x="10288177" y="2922151"/>
                </a:lnTo>
                <a:lnTo>
                  <a:pt x="10288177" y="2927008"/>
                </a:lnTo>
                <a:lnTo>
                  <a:pt x="10283009" y="2924175"/>
                </a:lnTo>
                <a:lnTo>
                  <a:pt x="10279318" y="2913652"/>
                </a:lnTo>
                <a:lnTo>
                  <a:pt x="10277103" y="2908391"/>
                </a:lnTo>
                <a:lnTo>
                  <a:pt x="10276365" y="2912438"/>
                </a:lnTo>
                <a:lnTo>
                  <a:pt x="10274888" y="2917700"/>
                </a:lnTo>
                <a:lnTo>
                  <a:pt x="10273412" y="2915676"/>
                </a:lnTo>
                <a:lnTo>
                  <a:pt x="10271935" y="2918509"/>
                </a:lnTo>
                <a:lnTo>
                  <a:pt x="10263814" y="2918509"/>
                </a:lnTo>
                <a:lnTo>
                  <a:pt x="10263076" y="2920128"/>
                </a:lnTo>
                <a:lnTo>
                  <a:pt x="10254956" y="2917295"/>
                </a:lnTo>
                <a:lnTo>
                  <a:pt x="10252003" y="2905963"/>
                </a:lnTo>
                <a:lnTo>
                  <a:pt x="10254217" y="2899083"/>
                </a:lnTo>
                <a:lnTo>
                  <a:pt x="10246835" y="2893012"/>
                </a:lnTo>
                <a:lnTo>
                  <a:pt x="10237976" y="2893012"/>
                </a:lnTo>
                <a:lnTo>
                  <a:pt x="10238714" y="2895440"/>
                </a:lnTo>
                <a:lnTo>
                  <a:pt x="10244620" y="2897059"/>
                </a:lnTo>
                <a:lnTo>
                  <a:pt x="10248311" y="2901106"/>
                </a:lnTo>
                <a:lnTo>
                  <a:pt x="10245358" y="2903939"/>
                </a:lnTo>
                <a:lnTo>
                  <a:pt x="10242405" y="2910415"/>
                </a:lnTo>
                <a:lnTo>
                  <a:pt x="10241667" y="2916890"/>
                </a:lnTo>
                <a:lnTo>
                  <a:pt x="10234285" y="2924580"/>
                </a:lnTo>
                <a:lnTo>
                  <a:pt x="10203278" y="2935102"/>
                </a:lnTo>
                <a:lnTo>
                  <a:pt x="10198111" y="2939149"/>
                </a:lnTo>
                <a:lnTo>
                  <a:pt x="10195896" y="2946030"/>
                </a:lnTo>
                <a:lnTo>
                  <a:pt x="10191467" y="2954933"/>
                </a:lnTo>
                <a:lnTo>
                  <a:pt x="10192943" y="2960599"/>
                </a:lnTo>
                <a:lnTo>
                  <a:pt x="10198111" y="2970312"/>
                </a:lnTo>
                <a:lnTo>
                  <a:pt x="10197373" y="2973145"/>
                </a:lnTo>
                <a:lnTo>
                  <a:pt x="10201064" y="2974360"/>
                </a:lnTo>
                <a:lnTo>
                  <a:pt x="10189252" y="2983668"/>
                </a:lnTo>
                <a:lnTo>
                  <a:pt x="10187037" y="2991762"/>
                </a:lnTo>
                <a:lnTo>
                  <a:pt x="10181869" y="2992572"/>
                </a:lnTo>
                <a:lnTo>
                  <a:pt x="10183346" y="2998238"/>
                </a:lnTo>
                <a:lnTo>
                  <a:pt x="10165628" y="3009974"/>
                </a:lnTo>
                <a:lnTo>
                  <a:pt x="10164152" y="3016045"/>
                </a:lnTo>
                <a:lnTo>
                  <a:pt x="10137575" y="3028591"/>
                </a:lnTo>
                <a:lnTo>
                  <a:pt x="10134622" y="3025354"/>
                </a:lnTo>
                <a:lnTo>
                  <a:pt x="10133884" y="3020497"/>
                </a:lnTo>
                <a:lnTo>
                  <a:pt x="10132407" y="3018473"/>
                </a:lnTo>
                <a:lnTo>
                  <a:pt x="10128716" y="3018473"/>
                </a:lnTo>
                <a:lnTo>
                  <a:pt x="10119857" y="3024544"/>
                </a:lnTo>
                <a:lnTo>
                  <a:pt x="10114689" y="3025354"/>
                </a:lnTo>
                <a:lnTo>
                  <a:pt x="10112474" y="3037495"/>
                </a:lnTo>
                <a:lnTo>
                  <a:pt x="10120595" y="3034662"/>
                </a:lnTo>
                <a:lnTo>
                  <a:pt x="10122810" y="3031424"/>
                </a:lnTo>
                <a:lnTo>
                  <a:pt x="10127978" y="3033448"/>
                </a:lnTo>
                <a:lnTo>
                  <a:pt x="10094018" y="3060968"/>
                </a:lnTo>
                <a:lnTo>
                  <a:pt x="10085159" y="3083228"/>
                </a:lnTo>
                <a:lnTo>
                  <a:pt x="10040865" y="3116010"/>
                </a:lnTo>
                <a:lnTo>
                  <a:pt x="10034221" y="3127746"/>
                </a:lnTo>
                <a:lnTo>
                  <a:pt x="10023885" y="3137460"/>
                </a:lnTo>
                <a:lnTo>
                  <a:pt x="10004691" y="3143126"/>
                </a:lnTo>
                <a:lnTo>
                  <a:pt x="9990664" y="3154053"/>
                </a:lnTo>
                <a:lnTo>
                  <a:pt x="9989188" y="3163766"/>
                </a:lnTo>
                <a:lnTo>
                  <a:pt x="9991402" y="3174693"/>
                </a:lnTo>
                <a:lnTo>
                  <a:pt x="9983282" y="3185621"/>
                </a:lnTo>
                <a:lnTo>
                  <a:pt x="9971470" y="3192501"/>
                </a:lnTo>
                <a:lnTo>
                  <a:pt x="9949323" y="3189263"/>
                </a:lnTo>
                <a:lnTo>
                  <a:pt x="9939725" y="3196953"/>
                </a:lnTo>
                <a:lnTo>
                  <a:pt x="9939725" y="3206666"/>
                </a:lnTo>
                <a:lnTo>
                  <a:pt x="9925699" y="3222854"/>
                </a:lnTo>
                <a:lnTo>
                  <a:pt x="9918316" y="3222045"/>
                </a:lnTo>
                <a:lnTo>
                  <a:pt x="9913149" y="3215165"/>
                </a:lnTo>
                <a:lnTo>
                  <a:pt x="9908719" y="3215165"/>
                </a:lnTo>
                <a:lnTo>
                  <a:pt x="9892478" y="3230544"/>
                </a:lnTo>
                <a:lnTo>
                  <a:pt x="9887310" y="3238638"/>
                </a:lnTo>
                <a:lnTo>
                  <a:pt x="9888048" y="3255231"/>
                </a:lnTo>
                <a:lnTo>
                  <a:pt x="9896169" y="3277895"/>
                </a:lnTo>
                <a:lnTo>
                  <a:pt x="9888048" y="3285990"/>
                </a:lnTo>
                <a:lnTo>
                  <a:pt x="9889525" y="3298536"/>
                </a:lnTo>
                <a:lnTo>
                  <a:pt x="9889525" y="3334151"/>
                </a:lnTo>
                <a:lnTo>
                  <a:pt x="9902075" y="3337793"/>
                </a:lnTo>
                <a:lnTo>
                  <a:pt x="9904290" y="3360457"/>
                </a:lnTo>
                <a:lnTo>
                  <a:pt x="9892478" y="3390811"/>
                </a:lnTo>
                <a:lnTo>
                  <a:pt x="9879928" y="3411856"/>
                </a:lnTo>
                <a:lnTo>
                  <a:pt x="9879928" y="3429663"/>
                </a:lnTo>
                <a:lnTo>
                  <a:pt x="9885095" y="3436544"/>
                </a:lnTo>
                <a:lnTo>
                  <a:pt x="9888787" y="3474991"/>
                </a:lnTo>
                <a:lnTo>
                  <a:pt x="9888787" y="3485109"/>
                </a:lnTo>
                <a:lnTo>
                  <a:pt x="9879189" y="3488752"/>
                </a:lnTo>
                <a:lnTo>
                  <a:pt x="9874022" y="3486323"/>
                </a:lnTo>
                <a:lnTo>
                  <a:pt x="9860733" y="3488347"/>
                </a:lnTo>
                <a:lnTo>
                  <a:pt x="9854827" y="3497251"/>
                </a:lnTo>
                <a:lnTo>
                  <a:pt x="9857780" y="3501298"/>
                </a:lnTo>
                <a:lnTo>
                  <a:pt x="9844492" y="3517082"/>
                </a:lnTo>
                <a:lnTo>
                  <a:pt x="9840063" y="3521938"/>
                </a:lnTo>
                <a:lnTo>
                  <a:pt x="9841539" y="3528009"/>
                </a:lnTo>
                <a:lnTo>
                  <a:pt x="9857780" y="3535699"/>
                </a:lnTo>
                <a:lnTo>
                  <a:pt x="9859995" y="3538127"/>
                </a:lnTo>
                <a:lnTo>
                  <a:pt x="9859995" y="3541365"/>
                </a:lnTo>
                <a:lnTo>
                  <a:pt x="9857780" y="3537317"/>
                </a:lnTo>
                <a:lnTo>
                  <a:pt x="9850398" y="3534889"/>
                </a:lnTo>
                <a:lnTo>
                  <a:pt x="9828989" y="3541365"/>
                </a:lnTo>
                <a:lnTo>
                  <a:pt x="9825298" y="3541365"/>
                </a:lnTo>
                <a:lnTo>
                  <a:pt x="9808318" y="3548245"/>
                </a:lnTo>
                <a:lnTo>
                  <a:pt x="9802412" y="3556744"/>
                </a:lnTo>
                <a:lnTo>
                  <a:pt x="9801674" y="3561196"/>
                </a:lnTo>
                <a:lnTo>
                  <a:pt x="9799459" y="3563624"/>
                </a:lnTo>
                <a:lnTo>
                  <a:pt x="9801674" y="3566862"/>
                </a:lnTo>
                <a:lnTo>
                  <a:pt x="9797244" y="3579003"/>
                </a:lnTo>
                <a:lnTo>
                  <a:pt x="9778050" y="3590335"/>
                </a:lnTo>
                <a:lnTo>
                  <a:pt x="9761809" y="3588716"/>
                </a:lnTo>
                <a:lnTo>
                  <a:pt x="9746306" y="3579003"/>
                </a:lnTo>
                <a:lnTo>
                  <a:pt x="9731541" y="3563219"/>
                </a:lnTo>
                <a:lnTo>
                  <a:pt x="9713823" y="3529223"/>
                </a:lnTo>
                <a:lnTo>
                  <a:pt x="9713085" y="3509797"/>
                </a:lnTo>
                <a:lnTo>
                  <a:pt x="9707917" y="3492394"/>
                </a:lnTo>
                <a:lnTo>
                  <a:pt x="9696105" y="3473373"/>
                </a:lnTo>
                <a:lnTo>
                  <a:pt x="9696105" y="3464874"/>
                </a:lnTo>
                <a:lnTo>
                  <a:pt x="9692414" y="3464469"/>
                </a:lnTo>
                <a:lnTo>
                  <a:pt x="9687246" y="3451518"/>
                </a:lnTo>
                <a:lnTo>
                  <a:pt x="9682817" y="3435734"/>
                </a:lnTo>
                <a:lnTo>
                  <a:pt x="9668052" y="3420355"/>
                </a:lnTo>
                <a:lnTo>
                  <a:pt x="9659193" y="3407404"/>
                </a:lnTo>
                <a:lnTo>
                  <a:pt x="9655502" y="3406999"/>
                </a:lnTo>
                <a:lnTo>
                  <a:pt x="9642213" y="3394049"/>
                </a:lnTo>
                <a:lnTo>
                  <a:pt x="9636307" y="3381907"/>
                </a:lnTo>
                <a:lnTo>
                  <a:pt x="9631878" y="3378265"/>
                </a:lnTo>
                <a:lnTo>
                  <a:pt x="9630401" y="3359243"/>
                </a:lnTo>
                <a:lnTo>
                  <a:pt x="9624495" y="3351149"/>
                </a:lnTo>
                <a:lnTo>
                  <a:pt x="9615636" y="3330104"/>
                </a:lnTo>
                <a:lnTo>
                  <a:pt x="9613422" y="3315939"/>
                </a:lnTo>
                <a:lnTo>
                  <a:pt x="9608254" y="3305821"/>
                </a:lnTo>
                <a:lnTo>
                  <a:pt x="9602348" y="3298536"/>
                </a:lnTo>
                <a:lnTo>
                  <a:pt x="9601610" y="3281943"/>
                </a:lnTo>
                <a:lnTo>
                  <a:pt x="9598657" y="3281133"/>
                </a:lnTo>
                <a:lnTo>
                  <a:pt x="9585368" y="3267778"/>
                </a:lnTo>
                <a:lnTo>
                  <a:pt x="9585368" y="3262516"/>
                </a:lnTo>
                <a:lnTo>
                  <a:pt x="9582415" y="3261707"/>
                </a:lnTo>
                <a:lnTo>
                  <a:pt x="9570603" y="3242281"/>
                </a:lnTo>
                <a:lnTo>
                  <a:pt x="9570603" y="3236615"/>
                </a:lnTo>
                <a:lnTo>
                  <a:pt x="9563959" y="3232972"/>
                </a:lnTo>
                <a:lnTo>
                  <a:pt x="9560268" y="3219212"/>
                </a:lnTo>
                <a:lnTo>
                  <a:pt x="9552147" y="3214355"/>
                </a:lnTo>
                <a:lnTo>
                  <a:pt x="9544027" y="3194524"/>
                </a:lnTo>
                <a:lnTo>
                  <a:pt x="9543288" y="3169027"/>
                </a:lnTo>
                <a:lnTo>
                  <a:pt x="9522618" y="3130984"/>
                </a:lnTo>
                <a:lnTo>
                  <a:pt x="9522618" y="3118438"/>
                </a:lnTo>
                <a:lnTo>
                  <a:pt x="9513020" y="3105487"/>
                </a:lnTo>
                <a:lnTo>
                  <a:pt x="9524094" y="3104678"/>
                </a:lnTo>
                <a:lnTo>
                  <a:pt x="9509329" y="3087275"/>
                </a:lnTo>
                <a:lnTo>
                  <a:pt x="9509329" y="3077562"/>
                </a:lnTo>
                <a:lnTo>
                  <a:pt x="9516712" y="3075943"/>
                </a:lnTo>
                <a:lnTo>
                  <a:pt x="9510806" y="3069467"/>
                </a:lnTo>
                <a:lnTo>
                  <a:pt x="9510068" y="3060968"/>
                </a:lnTo>
                <a:lnTo>
                  <a:pt x="9495303" y="3036281"/>
                </a:lnTo>
                <a:lnTo>
                  <a:pt x="9493088" y="3020497"/>
                </a:lnTo>
                <a:lnTo>
                  <a:pt x="9501947" y="3016450"/>
                </a:lnTo>
                <a:lnTo>
                  <a:pt x="9494564" y="3011998"/>
                </a:lnTo>
                <a:lnTo>
                  <a:pt x="9493826" y="3004308"/>
                </a:lnTo>
                <a:lnTo>
                  <a:pt x="9498994" y="2993786"/>
                </a:lnTo>
                <a:lnTo>
                  <a:pt x="9498256" y="2980430"/>
                </a:lnTo>
                <a:lnTo>
                  <a:pt x="9493088" y="2967075"/>
                </a:lnTo>
                <a:lnTo>
                  <a:pt x="9487920" y="2963837"/>
                </a:lnTo>
                <a:lnTo>
                  <a:pt x="9483491" y="2941982"/>
                </a:lnTo>
                <a:lnTo>
                  <a:pt x="9493826" y="2935912"/>
                </a:lnTo>
                <a:lnTo>
                  <a:pt x="9497517" y="2931055"/>
                </a:lnTo>
                <a:lnTo>
                  <a:pt x="9505638" y="2931055"/>
                </a:lnTo>
                <a:lnTo>
                  <a:pt x="9497517" y="2929032"/>
                </a:lnTo>
                <a:lnTo>
                  <a:pt x="9485705" y="2930650"/>
                </a:lnTo>
                <a:lnTo>
                  <a:pt x="9479061" y="2930246"/>
                </a:lnTo>
                <a:lnTo>
                  <a:pt x="9480538" y="2921747"/>
                </a:lnTo>
                <a:lnTo>
                  <a:pt x="9476108" y="2914057"/>
                </a:lnTo>
                <a:lnTo>
                  <a:pt x="9477585" y="2905153"/>
                </a:lnTo>
                <a:lnTo>
                  <a:pt x="9480538" y="2903130"/>
                </a:lnTo>
                <a:lnTo>
                  <a:pt x="9486444" y="2904344"/>
                </a:lnTo>
                <a:lnTo>
                  <a:pt x="9495303" y="2897059"/>
                </a:lnTo>
                <a:lnTo>
                  <a:pt x="9498994" y="2890988"/>
                </a:lnTo>
                <a:lnTo>
                  <a:pt x="9490135" y="2895845"/>
                </a:lnTo>
                <a:lnTo>
                  <a:pt x="9484229" y="2893417"/>
                </a:lnTo>
                <a:lnTo>
                  <a:pt x="9472417" y="2894631"/>
                </a:lnTo>
                <a:lnTo>
                  <a:pt x="9468726" y="2887346"/>
                </a:lnTo>
                <a:lnTo>
                  <a:pt x="9467249" y="2893012"/>
                </a:lnTo>
                <a:lnTo>
                  <a:pt x="9466511" y="2902320"/>
                </a:lnTo>
                <a:lnTo>
                  <a:pt x="9459129" y="2919723"/>
                </a:lnTo>
                <a:lnTo>
                  <a:pt x="9466511" y="2928222"/>
                </a:lnTo>
                <a:lnTo>
                  <a:pt x="9465035" y="2944815"/>
                </a:lnTo>
                <a:lnTo>
                  <a:pt x="9456914" y="2952100"/>
                </a:lnTo>
                <a:lnTo>
                  <a:pt x="9456914" y="2956957"/>
                </a:lnTo>
                <a:lnTo>
                  <a:pt x="9439934" y="2965051"/>
                </a:lnTo>
                <a:lnTo>
                  <a:pt x="9414096" y="2979621"/>
                </a:lnTo>
                <a:lnTo>
                  <a:pt x="9402284" y="2983668"/>
                </a:lnTo>
                <a:lnTo>
                  <a:pt x="9384566" y="2980026"/>
                </a:lnTo>
                <a:lnTo>
                  <a:pt x="9346177" y="2951291"/>
                </a:lnTo>
                <a:lnTo>
                  <a:pt x="9329936" y="2932269"/>
                </a:lnTo>
                <a:lnTo>
                  <a:pt x="9329936" y="2929032"/>
                </a:lnTo>
                <a:lnTo>
                  <a:pt x="9325507" y="2929436"/>
                </a:lnTo>
                <a:lnTo>
                  <a:pt x="9318862" y="2926199"/>
                </a:lnTo>
                <a:lnTo>
                  <a:pt x="9296715" y="2905963"/>
                </a:lnTo>
                <a:lnTo>
                  <a:pt x="9294500" y="2899487"/>
                </a:lnTo>
                <a:lnTo>
                  <a:pt x="9296715" y="2894631"/>
                </a:lnTo>
                <a:lnTo>
                  <a:pt x="9302621" y="2894226"/>
                </a:lnTo>
                <a:lnTo>
                  <a:pt x="9304836" y="2897059"/>
                </a:lnTo>
                <a:lnTo>
                  <a:pt x="9310742" y="2895036"/>
                </a:lnTo>
                <a:lnTo>
                  <a:pt x="9310742" y="2905558"/>
                </a:lnTo>
                <a:lnTo>
                  <a:pt x="9318862" y="2906368"/>
                </a:lnTo>
                <a:lnTo>
                  <a:pt x="9324030" y="2901916"/>
                </a:lnTo>
                <a:lnTo>
                  <a:pt x="9326983" y="2901511"/>
                </a:lnTo>
                <a:lnTo>
                  <a:pt x="9332889" y="2904749"/>
                </a:lnTo>
                <a:lnTo>
                  <a:pt x="9333627" y="2901106"/>
                </a:lnTo>
                <a:lnTo>
                  <a:pt x="9354298" y="2886132"/>
                </a:lnTo>
                <a:lnTo>
                  <a:pt x="9360204" y="2886132"/>
                </a:lnTo>
                <a:lnTo>
                  <a:pt x="9369801" y="2872776"/>
                </a:lnTo>
                <a:lnTo>
                  <a:pt x="9372754" y="2873181"/>
                </a:lnTo>
                <a:lnTo>
                  <a:pt x="9377184" y="2864277"/>
                </a:lnTo>
                <a:lnTo>
                  <a:pt x="9366848" y="2863468"/>
                </a:lnTo>
                <a:lnTo>
                  <a:pt x="9363895" y="2862254"/>
                </a:lnTo>
                <a:lnTo>
                  <a:pt x="9365372" y="2865087"/>
                </a:lnTo>
                <a:lnTo>
                  <a:pt x="9364633" y="2869134"/>
                </a:lnTo>
                <a:lnTo>
                  <a:pt x="9343963" y="2877228"/>
                </a:lnTo>
                <a:lnTo>
                  <a:pt x="9332151" y="2877228"/>
                </a:lnTo>
                <a:lnTo>
                  <a:pt x="9322554" y="2880061"/>
                </a:lnTo>
                <a:lnTo>
                  <a:pt x="9290071" y="2869538"/>
                </a:lnTo>
                <a:lnTo>
                  <a:pt x="9274568" y="2854969"/>
                </a:lnTo>
                <a:lnTo>
                  <a:pt x="9267924" y="2851731"/>
                </a:lnTo>
                <a:lnTo>
                  <a:pt x="9268662" y="2842423"/>
                </a:lnTo>
                <a:lnTo>
                  <a:pt x="9278997" y="2830686"/>
                </a:lnTo>
                <a:lnTo>
                  <a:pt x="9289333" y="2825020"/>
                </a:lnTo>
                <a:lnTo>
                  <a:pt x="9276044" y="2827043"/>
                </a:lnTo>
                <a:lnTo>
                  <a:pt x="9262018" y="2835542"/>
                </a:lnTo>
                <a:lnTo>
                  <a:pt x="9253897" y="2839994"/>
                </a:lnTo>
                <a:lnTo>
                  <a:pt x="9255373" y="2834328"/>
                </a:lnTo>
                <a:lnTo>
                  <a:pt x="9237656" y="2826639"/>
                </a:lnTo>
                <a:lnTo>
                  <a:pt x="9222891" y="2827043"/>
                </a:lnTo>
                <a:lnTo>
                  <a:pt x="9214032" y="2827448"/>
                </a:lnTo>
                <a:lnTo>
                  <a:pt x="9210341" y="2817735"/>
                </a:lnTo>
                <a:lnTo>
                  <a:pt x="9206649" y="2817735"/>
                </a:lnTo>
                <a:lnTo>
                  <a:pt x="9203696" y="2816926"/>
                </a:lnTo>
                <a:lnTo>
                  <a:pt x="9207388" y="2814497"/>
                </a:lnTo>
                <a:lnTo>
                  <a:pt x="9207388" y="2808022"/>
                </a:lnTo>
                <a:lnTo>
                  <a:pt x="9205911" y="2806403"/>
                </a:lnTo>
                <a:lnTo>
                  <a:pt x="9202958" y="2790214"/>
                </a:lnTo>
                <a:lnTo>
                  <a:pt x="9191884" y="2778478"/>
                </a:lnTo>
                <a:lnTo>
                  <a:pt x="9191884" y="2769169"/>
                </a:lnTo>
                <a:lnTo>
                  <a:pt x="9177120" y="2775240"/>
                </a:lnTo>
                <a:lnTo>
                  <a:pt x="9168999" y="2774835"/>
                </a:lnTo>
                <a:lnTo>
                  <a:pt x="9168999" y="2771598"/>
                </a:lnTo>
                <a:lnTo>
                  <a:pt x="9171952" y="2770788"/>
                </a:lnTo>
                <a:lnTo>
                  <a:pt x="9169737" y="2769169"/>
                </a:lnTo>
                <a:lnTo>
                  <a:pt x="9171952" y="2761884"/>
                </a:lnTo>
                <a:lnTo>
                  <a:pt x="9167522" y="2751362"/>
                </a:lnTo>
                <a:lnTo>
                  <a:pt x="9156449" y="2743672"/>
                </a:lnTo>
                <a:lnTo>
                  <a:pt x="9142422" y="2744077"/>
                </a:lnTo>
                <a:lnTo>
                  <a:pt x="9129872" y="2748529"/>
                </a:lnTo>
                <a:lnTo>
                  <a:pt x="9115845" y="2746505"/>
                </a:lnTo>
                <a:lnTo>
                  <a:pt x="9112154" y="2743672"/>
                </a:lnTo>
                <a:lnTo>
                  <a:pt x="9110678" y="2747315"/>
                </a:lnTo>
                <a:lnTo>
                  <a:pt x="9102557" y="2747315"/>
                </a:lnTo>
                <a:lnTo>
                  <a:pt x="9095174" y="2751767"/>
                </a:lnTo>
                <a:lnTo>
                  <a:pt x="9087054" y="2749743"/>
                </a:lnTo>
                <a:lnTo>
                  <a:pt x="9073765" y="2749743"/>
                </a:lnTo>
                <a:lnTo>
                  <a:pt x="9062692" y="2759861"/>
                </a:lnTo>
                <a:lnTo>
                  <a:pt x="9054571" y="2759861"/>
                </a:lnTo>
                <a:lnTo>
                  <a:pt x="9047927" y="2755409"/>
                </a:lnTo>
                <a:lnTo>
                  <a:pt x="9039806" y="2755409"/>
                </a:lnTo>
                <a:lnTo>
                  <a:pt x="9036853" y="2750148"/>
                </a:lnTo>
                <a:lnTo>
                  <a:pt x="9031685" y="2748934"/>
                </a:lnTo>
                <a:lnTo>
                  <a:pt x="9030209" y="2752981"/>
                </a:lnTo>
                <a:lnTo>
                  <a:pt x="9023565" y="2752981"/>
                </a:lnTo>
                <a:lnTo>
                  <a:pt x="9013968" y="2746910"/>
                </a:lnTo>
                <a:lnTo>
                  <a:pt x="9009538" y="2751767"/>
                </a:lnTo>
                <a:lnTo>
                  <a:pt x="9008800" y="2756623"/>
                </a:lnTo>
                <a:lnTo>
                  <a:pt x="9002894" y="2756623"/>
                </a:lnTo>
                <a:lnTo>
                  <a:pt x="8996988" y="2755814"/>
                </a:lnTo>
                <a:lnTo>
                  <a:pt x="8988867" y="2758242"/>
                </a:lnTo>
                <a:lnTo>
                  <a:pt x="8983700" y="2756623"/>
                </a:lnTo>
                <a:lnTo>
                  <a:pt x="8972626" y="2755814"/>
                </a:lnTo>
                <a:lnTo>
                  <a:pt x="8965982" y="2761480"/>
                </a:lnTo>
                <a:lnTo>
                  <a:pt x="8961552" y="2763099"/>
                </a:lnTo>
                <a:lnTo>
                  <a:pt x="8960814" y="2758647"/>
                </a:lnTo>
                <a:lnTo>
                  <a:pt x="8949740" y="2759456"/>
                </a:lnTo>
                <a:lnTo>
                  <a:pt x="8934976" y="2767550"/>
                </a:lnTo>
                <a:lnTo>
                  <a:pt x="8930546" y="2765527"/>
                </a:lnTo>
                <a:lnTo>
                  <a:pt x="8931284" y="2759051"/>
                </a:lnTo>
                <a:lnTo>
                  <a:pt x="8922425" y="2759051"/>
                </a:lnTo>
                <a:lnTo>
                  <a:pt x="8920211" y="2763099"/>
                </a:lnTo>
                <a:lnTo>
                  <a:pt x="8912828" y="2766741"/>
                </a:lnTo>
                <a:lnTo>
                  <a:pt x="8895849" y="2761075"/>
                </a:lnTo>
                <a:lnTo>
                  <a:pt x="8884037" y="2757028"/>
                </a:lnTo>
                <a:lnTo>
                  <a:pt x="8878869" y="2748934"/>
                </a:lnTo>
                <a:lnTo>
                  <a:pt x="8872225" y="2750148"/>
                </a:lnTo>
                <a:lnTo>
                  <a:pt x="8870010" y="2758242"/>
                </a:lnTo>
                <a:lnTo>
                  <a:pt x="8867057" y="2758242"/>
                </a:lnTo>
                <a:lnTo>
                  <a:pt x="8859675" y="2752981"/>
                </a:lnTo>
                <a:lnTo>
                  <a:pt x="8855245" y="2754195"/>
                </a:lnTo>
                <a:lnTo>
                  <a:pt x="8847125" y="2751362"/>
                </a:lnTo>
                <a:lnTo>
                  <a:pt x="8824977" y="2750957"/>
                </a:lnTo>
                <a:lnTo>
                  <a:pt x="8809474" y="2744482"/>
                </a:lnTo>
                <a:lnTo>
                  <a:pt x="8782159" y="2746101"/>
                </a:lnTo>
                <a:lnTo>
                  <a:pt x="8768871" y="2734769"/>
                </a:lnTo>
                <a:lnTo>
                  <a:pt x="8764441" y="2734364"/>
                </a:lnTo>
                <a:lnTo>
                  <a:pt x="8753368" y="2743672"/>
                </a:lnTo>
                <a:lnTo>
                  <a:pt x="8743770" y="2736792"/>
                </a:lnTo>
                <a:lnTo>
                  <a:pt x="8732697" y="2737197"/>
                </a:lnTo>
                <a:lnTo>
                  <a:pt x="8706120" y="2737602"/>
                </a:lnTo>
                <a:lnTo>
                  <a:pt x="8704643" y="2732745"/>
                </a:lnTo>
                <a:lnTo>
                  <a:pt x="8698738" y="2729103"/>
                </a:lnTo>
                <a:lnTo>
                  <a:pt x="8697999" y="2716961"/>
                </a:lnTo>
                <a:lnTo>
                  <a:pt x="8688402" y="2699558"/>
                </a:lnTo>
                <a:lnTo>
                  <a:pt x="8683234" y="2682965"/>
                </a:lnTo>
                <a:lnTo>
                  <a:pt x="8673637" y="2671228"/>
                </a:lnTo>
                <a:lnTo>
                  <a:pt x="8672899" y="2666372"/>
                </a:lnTo>
                <a:lnTo>
                  <a:pt x="8668470" y="2666777"/>
                </a:lnTo>
                <a:lnTo>
                  <a:pt x="8668470" y="2663539"/>
                </a:lnTo>
                <a:lnTo>
                  <a:pt x="8651490" y="2661515"/>
                </a:lnTo>
                <a:lnTo>
                  <a:pt x="8641155" y="2664348"/>
                </a:lnTo>
                <a:lnTo>
                  <a:pt x="8627866" y="2673252"/>
                </a:lnTo>
                <a:lnTo>
                  <a:pt x="8617531" y="2673657"/>
                </a:lnTo>
                <a:lnTo>
                  <a:pt x="8616792" y="2669610"/>
                </a:lnTo>
                <a:lnTo>
                  <a:pt x="8616054" y="2674466"/>
                </a:lnTo>
                <a:lnTo>
                  <a:pt x="8595383" y="2686608"/>
                </a:lnTo>
                <a:lnTo>
                  <a:pt x="8578404" y="2699558"/>
                </a:lnTo>
                <a:lnTo>
                  <a:pt x="8558471" y="2687417"/>
                </a:lnTo>
                <a:lnTo>
                  <a:pt x="8542230" y="2683775"/>
                </a:lnTo>
                <a:lnTo>
                  <a:pt x="8529680" y="2685393"/>
                </a:lnTo>
                <a:lnTo>
                  <a:pt x="8525250" y="2687822"/>
                </a:lnTo>
                <a:lnTo>
                  <a:pt x="8507532" y="2673657"/>
                </a:lnTo>
                <a:lnTo>
                  <a:pt x="8499412" y="2672443"/>
                </a:lnTo>
                <a:lnTo>
                  <a:pt x="8491291" y="2667586"/>
                </a:lnTo>
                <a:lnTo>
                  <a:pt x="8480217" y="2665158"/>
                </a:lnTo>
                <a:lnTo>
                  <a:pt x="8465452" y="2650993"/>
                </a:lnTo>
                <a:lnTo>
                  <a:pt x="8471358" y="2646136"/>
                </a:lnTo>
                <a:lnTo>
                  <a:pt x="8469882" y="2642089"/>
                </a:lnTo>
                <a:lnTo>
                  <a:pt x="8460285" y="2641279"/>
                </a:lnTo>
                <a:lnTo>
                  <a:pt x="8458070" y="2638042"/>
                </a:lnTo>
                <a:lnTo>
                  <a:pt x="8442567" y="2637232"/>
                </a:lnTo>
                <a:lnTo>
                  <a:pt x="8437399" y="2632376"/>
                </a:lnTo>
                <a:lnTo>
                  <a:pt x="8424111" y="2628329"/>
                </a:lnTo>
                <a:lnTo>
                  <a:pt x="8406393" y="2630352"/>
                </a:lnTo>
                <a:lnTo>
                  <a:pt x="8396058" y="2624686"/>
                </a:lnTo>
                <a:lnTo>
                  <a:pt x="8381293" y="2593523"/>
                </a:lnTo>
                <a:lnTo>
                  <a:pt x="8379078" y="2586238"/>
                </a:lnTo>
                <a:lnTo>
                  <a:pt x="8374648" y="2587857"/>
                </a:lnTo>
                <a:lnTo>
                  <a:pt x="8365790" y="2580977"/>
                </a:lnTo>
                <a:lnTo>
                  <a:pt x="8368004" y="2578549"/>
                </a:lnTo>
                <a:lnTo>
                  <a:pt x="8370957" y="2580572"/>
                </a:lnTo>
                <a:lnTo>
                  <a:pt x="8374648" y="2580572"/>
                </a:lnTo>
                <a:lnTo>
                  <a:pt x="8369481" y="2572073"/>
                </a:lnTo>
                <a:lnTo>
                  <a:pt x="8362098" y="2573287"/>
                </a:lnTo>
                <a:lnTo>
                  <a:pt x="8356931" y="2570050"/>
                </a:lnTo>
                <a:lnTo>
                  <a:pt x="8355454" y="2555885"/>
                </a:lnTo>
                <a:lnTo>
                  <a:pt x="8336998" y="2535649"/>
                </a:lnTo>
                <a:lnTo>
                  <a:pt x="8336260" y="2526745"/>
                </a:lnTo>
                <a:lnTo>
                  <a:pt x="8325924" y="2514199"/>
                </a:lnTo>
                <a:lnTo>
                  <a:pt x="8320018" y="2511771"/>
                </a:lnTo>
                <a:lnTo>
                  <a:pt x="8304515" y="2523508"/>
                </a:lnTo>
                <a:lnTo>
                  <a:pt x="8300086" y="2523103"/>
                </a:lnTo>
                <a:lnTo>
                  <a:pt x="8294918" y="2514604"/>
                </a:lnTo>
                <a:lnTo>
                  <a:pt x="8290489" y="2516627"/>
                </a:lnTo>
                <a:lnTo>
                  <a:pt x="8279415" y="2511771"/>
                </a:lnTo>
                <a:lnTo>
                  <a:pt x="8280892" y="2506510"/>
                </a:lnTo>
                <a:lnTo>
                  <a:pt x="8282368" y="2501248"/>
                </a:lnTo>
                <a:lnTo>
                  <a:pt x="8280153" y="2504081"/>
                </a:lnTo>
                <a:lnTo>
                  <a:pt x="8273509" y="2504081"/>
                </a:lnTo>
                <a:lnTo>
                  <a:pt x="8266865" y="2503677"/>
                </a:lnTo>
                <a:lnTo>
                  <a:pt x="8274986" y="2509343"/>
                </a:lnTo>
                <a:lnTo>
                  <a:pt x="8274247" y="2517842"/>
                </a:lnTo>
                <a:lnTo>
                  <a:pt x="8268341" y="2522293"/>
                </a:lnTo>
                <a:lnTo>
                  <a:pt x="8262435" y="2522698"/>
                </a:lnTo>
                <a:lnTo>
                  <a:pt x="8255053" y="2513794"/>
                </a:lnTo>
                <a:lnTo>
                  <a:pt x="8255791" y="2510961"/>
                </a:lnTo>
                <a:lnTo>
                  <a:pt x="8250624" y="2512580"/>
                </a:lnTo>
                <a:lnTo>
                  <a:pt x="8245456" y="2514604"/>
                </a:lnTo>
                <a:lnTo>
                  <a:pt x="8240288" y="2525531"/>
                </a:lnTo>
                <a:lnTo>
                  <a:pt x="8239550" y="2527959"/>
                </a:lnTo>
                <a:lnTo>
                  <a:pt x="8243979" y="2548600"/>
                </a:lnTo>
                <a:lnTo>
                  <a:pt x="8215926" y="2553456"/>
                </a:lnTo>
                <a:lnTo>
                  <a:pt x="8235120" y="2565598"/>
                </a:lnTo>
                <a:lnTo>
                  <a:pt x="8237335" y="2561146"/>
                </a:lnTo>
                <a:lnTo>
                  <a:pt x="8241026" y="2568431"/>
                </a:lnTo>
                <a:lnTo>
                  <a:pt x="8241026" y="2575716"/>
                </a:lnTo>
                <a:lnTo>
                  <a:pt x="8246932" y="2581786"/>
                </a:lnTo>
                <a:lnTo>
                  <a:pt x="8244718" y="2581786"/>
                </a:lnTo>
                <a:lnTo>
                  <a:pt x="8243241" y="2583001"/>
                </a:lnTo>
                <a:lnTo>
                  <a:pt x="8248409" y="2588667"/>
                </a:lnTo>
                <a:lnTo>
                  <a:pt x="8252100" y="2593118"/>
                </a:lnTo>
                <a:lnTo>
                  <a:pt x="8255791" y="2591500"/>
                </a:lnTo>
                <a:lnTo>
                  <a:pt x="8255791" y="2599189"/>
                </a:lnTo>
                <a:lnTo>
                  <a:pt x="8261697" y="2602427"/>
                </a:lnTo>
                <a:lnTo>
                  <a:pt x="8266865" y="2613354"/>
                </a:lnTo>
                <a:lnTo>
                  <a:pt x="8276462" y="2636828"/>
                </a:lnTo>
                <a:lnTo>
                  <a:pt x="8293442" y="2640470"/>
                </a:lnTo>
                <a:lnTo>
                  <a:pt x="8301562" y="2642089"/>
                </a:lnTo>
                <a:lnTo>
                  <a:pt x="8305992" y="2647755"/>
                </a:lnTo>
                <a:lnTo>
                  <a:pt x="8301562" y="2644922"/>
                </a:lnTo>
                <a:lnTo>
                  <a:pt x="8298609" y="2645731"/>
                </a:lnTo>
                <a:lnTo>
                  <a:pt x="8297871" y="2648969"/>
                </a:lnTo>
                <a:lnTo>
                  <a:pt x="8305254" y="2656254"/>
                </a:lnTo>
                <a:lnTo>
                  <a:pt x="8311160" y="2656659"/>
                </a:lnTo>
                <a:lnTo>
                  <a:pt x="8327401" y="2678109"/>
                </a:lnTo>
                <a:lnTo>
                  <a:pt x="8331830" y="2678109"/>
                </a:lnTo>
                <a:lnTo>
                  <a:pt x="8338475" y="2687012"/>
                </a:lnTo>
                <a:lnTo>
                  <a:pt x="8338475" y="2692274"/>
                </a:lnTo>
                <a:lnTo>
                  <a:pt x="8347333" y="2714533"/>
                </a:lnTo>
                <a:lnTo>
                  <a:pt x="8347333" y="2719794"/>
                </a:lnTo>
                <a:lnTo>
                  <a:pt x="8341428" y="2718580"/>
                </a:lnTo>
                <a:lnTo>
                  <a:pt x="8348072" y="2729507"/>
                </a:lnTo>
                <a:lnTo>
                  <a:pt x="8373172" y="2758647"/>
                </a:lnTo>
                <a:lnTo>
                  <a:pt x="8375387" y="2770788"/>
                </a:lnTo>
                <a:lnTo>
                  <a:pt x="8384246" y="2781311"/>
                </a:lnTo>
                <a:lnTo>
                  <a:pt x="8386460" y="2779692"/>
                </a:lnTo>
                <a:lnTo>
                  <a:pt x="8389413" y="2778073"/>
                </a:lnTo>
                <a:lnTo>
                  <a:pt x="8389413" y="2768765"/>
                </a:lnTo>
                <a:lnTo>
                  <a:pt x="8385722" y="2765122"/>
                </a:lnTo>
                <a:lnTo>
                  <a:pt x="8383507" y="2758242"/>
                </a:lnTo>
                <a:lnTo>
                  <a:pt x="8384984" y="2744482"/>
                </a:lnTo>
                <a:lnTo>
                  <a:pt x="8389413" y="2744482"/>
                </a:lnTo>
                <a:lnTo>
                  <a:pt x="8391628" y="2746101"/>
                </a:lnTo>
                <a:lnTo>
                  <a:pt x="8389413" y="2732340"/>
                </a:lnTo>
                <a:lnTo>
                  <a:pt x="8391628" y="2732340"/>
                </a:lnTo>
                <a:lnTo>
                  <a:pt x="8389413" y="2725055"/>
                </a:lnTo>
                <a:lnTo>
                  <a:pt x="8393105" y="2722627"/>
                </a:lnTo>
                <a:lnTo>
                  <a:pt x="8393105" y="2718985"/>
                </a:lnTo>
                <a:lnTo>
                  <a:pt x="8396796" y="2718580"/>
                </a:lnTo>
                <a:lnTo>
                  <a:pt x="8398272" y="2714128"/>
                </a:lnTo>
                <a:lnTo>
                  <a:pt x="8401963" y="2714128"/>
                </a:lnTo>
                <a:lnTo>
                  <a:pt x="8410822" y="2720604"/>
                </a:lnTo>
                <a:lnTo>
                  <a:pt x="8411561" y="2725460"/>
                </a:lnTo>
                <a:lnTo>
                  <a:pt x="8415252" y="2725460"/>
                </a:lnTo>
                <a:lnTo>
                  <a:pt x="8417467" y="2728698"/>
                </a:lnTo>
                <a:lnTo>
                  <a:pt x="8413775" y="2743672"/>
                </a:lnTo>
                <a:lnTo>
                  <a:pt x="8411561" y="2743672"/>
                </a:lnTo>
                <a:lnTo>
                  <a:pt x="8413775" y="2759051"/>
                </a:lnTo>
                <a:lnTo>
                  <a:pt x="8416728" y="2759051"/>
                </a:lnTo>
                <a:lnTo>
                  <a:pt x="8422634" y="2768360"/>
                </a:lnTo>
                <a:lnTo>
                  <a:pt x="8418943" y="2790619"/>
                </a:lnTo>
                <a:lnTo>
                  <a:pt x="8413037" y="2791833"/>
                </a:lnTo>
                <a:lnTo>
                  <a:pt x="8413037" y="2792238"/>
                </a:lnTo>
                <a:lnTo>
                  <a:pt x="8414514" y="2794262"/>
                </a:lnTo>
                <a:lnTo>
                  <a:pt x="8422634" y="2793452"/>
                </a:lnTo>
                <a:lnTo>
                  <a:pt x="8418205" y="2798713"/>
                </a:lnTo>
                <a:lnTo>
                  <a:pt x="8417467" y="2803165"/>
                </a:lnTo>
                <a:lnTo>
                  <a:pt x="8422634" y="2810450"/>
                </a:lnTo>
                <a:lnTo>
                  <a:pt x="8424849" y="2809641"/>
                </a:lnTo>
                <a:lnTo>
                  <a:pt x="8429279" y="2812069"/>
                </a:lnTo>
                <a:lnTo>
                  <a:pt x="8432970" y="2807617"/>
                </a:lnTo>
                <a:lnTo>
                  <a:pt x="8436661" y="2828662"/>
                </a:lnTo>
                <a:lnTo>
                  <a:pt x="8444043" y="2825425"/>
                </a:lnTo>
                <a:lnTo>
                  <a:pt x="8451426" y="2826234"/>
                </a:lnTo>
                <a:lnTo>
                  <a:pt x="8459547" y="2828258"/>
                </a:lnTo>
                <a:lnTo>
                  <a:pt x="8480217" y="2813688"/>
                </a:lnTo>
                <a:lnTo>
                  <a:pt x="8497197" y="2817330"/>
                </a:lnTo>
                <a:lnTo>
                  <a:pt x="8503841" y="2815711"/>
                </a:lnTo>
                <a:lnTo>
                  <a:pt x="8508271" y="2817735"/>
                </a:lnTo>
                <a:lnTo>
                  <a:pt x="8517868" y="2817330"/>
                </a:lnTo>
                <a:lnTo>
                  <a:pt x="8522297" y="2822187"/>
                </a:lnTo>
                <a:lnTo>
                  <a:pt x="8533371" y="2821377"/>
                </a:lnTo>
                <a:lnTo>
                  <a:pt x="8548136" y="2818949"/>
                </a:lnTo>
                <a:lnTo>
                  <a:pt x="8549612" y="2814902"/>
                </a:lnTo>
                <a:lnTo>
                  <a:pt x="8553303" y="2814093"/>
                </a:lnTo>
                <a:lnTo>
                  <a:pt x="8552565" y="2806808"/>
                </a:lnTo>
                <a:lnTo>
                  <a:pt x="8558471" y="2806808"/>
                </a:lnTo>
                <a:lnTo>
                  <a:pt x="8562901" y="2803975"/>
                </a:lnTo>
                <a:lnTo>
                  <a:pt x="8567330" y="2809641"/>
                </a:lnTo>
                <a:lnTo>
                  <a:pt x="8579880" y="2797499"/>
                </a:lnTo>
                <a:lnTo>
                  <a:pt x="8577666" y="2791833"/>
                </a:lnTo>
                <a:lnTo>
                  <a:pt x="8573236" y="2790214"/>
                </a:lnTo>
                <a:lnTo>
                  <a:pt x="8577666" y="2783739"/>
                </a:lnTo>
                <a:lnTo>
                  <a:pt x="8606457" y="2761075"/>
                </a:lnTo>
                <a:lnTo>
                  <a:pt x="8606457" y="2748529"/>
                </a:lnTo>
                <a:lnTo>
                  <a:pt x="8637463" y="2731531"/>
                </a:lnTo>
                <a:lnTo>
                  <a:pt x="8640416" y="2727079"/>
                </a:lnTo>
                <a:lnTo>
                  <a:pt x="8640416" y="2720199"/>
                </a:lnTo>
                <a:lnTo>
                  <a:pt x="8640416" y="2716152"/>
                </a:lnTo>
                <a:lnTo>
                  <a:pt x="8641893" y="2712105"/>
                </a:lnTo>
                <a:lnTo>
                  <a:pt x="8644846" y="2714938"/>
                </a:lnTo>
                <a:lnTo>
                  <a:pt x="8647060" y="2712105"/>
                </a:lnTo>
                <a:lnTo>
                  <a:pt x="8649275" y="2699558"/>
                </a:lnTo>
                <a:lnTo>
                  <a:pt x="8653705" y="2699963"/>
                </a:lnTo>
                <a:lnTo>
                  <a:pt x="8657396" y="2698749"/>
                </a:lnTo>
                <a:lnTo>
                  <a:pt x="8659611" y="2702391"/>
                </a:lnTo>
                <a:lnTo>
                  <a:pt x="8657396" y="2701987"/>
                </a:lnTo>
                <a:lnTo>
                  <a:pt x="8655181" y="2703606"/>
                </a:lnTo>
                <a:lnTo>
                  <a:pt x="8658134" y="2706439"/>
                </a:lnTo>
                <a:lnTo>
                  <a:pt x="8655919" y="2711700"/>
                </a:lnTo>
                <a:lnTo>
                  <a:pt x="8658134" y="2712914"/>
                </a:lnTo>
                <a:lnTo>
                  <a:pt x="8656658" y="2725865"/>
                </a:lnTo>
                <a:lnTo>
                  <a:pt x="8652966" y="2733150"/>
                </a:lnTo>
                <a:lnTo>
                  <a:pt x="8652228" y="2738816"/>
                </a:lnTo>
                <a:lnTo>
                  <a:pt x="8652228" y="2740030"/>
                </a:lnTo>
                <a:lnTo>
                  <a:pt x="8655181" y="2742053"/>
                </a:lnTo>
                <a:lnTo>
                  <a:pt x="8659611" y="2740839"/>
                </a:lnTo>
                <a:lnTo>
                  <a:pt x="8661087" y="2746910"/>
                </a:lnTo>
                <a:lnTo>
                  <a:pt x="8662564" y="2758242"/>
                </a:lnTo>
                <a:lnTo>
                  <a:pt x="8664778" y="2785763"/>
                </a:lnTo>
                <a:lnTo>
                  <a:pt x="8681758" y="2804784"/>
                </a:lnTo>
                <a:lnTo>
                  <a:pt x="8683234" y="2810855"/>
                </a:lnTo>
                <a:lnTo>
                  <a:pt x="8710549" y="2832305"/>
                </a:lnTo>
                <a:lnTo>
                  <a:pt x="8723100" y="2835542"/>
                </a:lnTo>
                <a:lnTo>
                  <a:pt x="8729744" y="2832709"/>
                </a:lnTo>
                <a:lnTo>
                  <a:pt x="8739341" y="2832305"/>
                </a:lnTo>
                <a:lnTo>
                  <a:pt x="8761488" y="2836352"/>
                </a:lnTo>
                <a:lnTo>
                  <a:pt x="8774038" y="2833924"/>
                </a:lnTo>
                <a:lnTo>
                  <a:pt x="8780683" y="2834328"/>
                </a:lnTo>
                <a:lnTo>
                  <a:pt x="8794709" y="2851326"/>
                </a:lnTo>
                <a:lnTo>
                  <a:pt x="8798400" y="2863063"/>
                </a:lnTo>
                <a:lnTo>
                  <a:pt x="8806521" y="2870348"/>
                </a:lnTo>
                <a:lnTo>
                  <a:pt x="8811689" y="2878847"/>
                </a:lnTo>
                <a:lnTo>
                  <a:pt x="8830145" y="2892607"/>
                </a:lnTo>
                <a:lnTo>
                  <a:pt x="8839004" y="2894226"/>
                </a:lnTo>
                <a:lnTo>
                  <a:pt x="8841957" y="2897464"/>
                </a:lnTo>
                <a:lnTo>
                  <a:pt x="8841219" y="2906368"/>
                </a:lnTo>
                <a:lnTo>
                  <a:pt x="8835313" y="2916081"/>
                </a:lnTo>
                <a:lnTo>
                  <a:pt x="8836789" y="2922151"/>
                </a:lnTo>
                <a:lnTo>
                  <a:pt x="8834574" y="2929032"/>
                </a:lnTo>
                <a:lnTo>
                  <a:pt x="8816118" y="2956147"/>
                </a:lnTo>
                <a:lnTo>
                  <a:pt x="8804306" y="2966265"/>
                </a:lnTo>
                <a:lnTo>
                  <a:pt x="8798400" y="2976788"/>
                </a:lnTo>
                <a:lnTo>
                  <a:pt x="8793233" y="2981644"/>
                </a:lnTo>
                <a:lnTo>
                  <a:pt x="8787327" y="2999047"/>
                </a:lnTo>
                <a:lnTo>
                  <a:pt x="8781421" y="2998642"/>
                </a:lnTo>
                <a:lnTo>
                  <a:pt x="8776253" y="2995809"/>
                </a:lnTo>
                <a:lnTo>
                  <a:pt x="8776991" y="2990953"/>
                </a:lnTo>
                <a:lnTo>
                  <a:pt x="8779944" y="2986501"/>
                </a:lnTo>
                <a:lnTo>
                  <a:pt x="8774777" y="2984882"/>
                </a:lnTo>
                <a:lnTo>
                  <a:pt x="8770347" y="2988525"/>
                </a:lnTo>
                <a:lnTo>
                  <a:pt x="8764441" y="2998642"/>
                </a:lnTo>
                <a:lnTo>
                  <a:pt x="8762226" y="2999047"/>
                </a:lnTo>
                <a:lnTo>
                  <a:pt x="8765179" y="3005118"/>
                </a:lnTo>
                <a:lnTo>
                  <a:pt x="8760012" y="3006332"/>
                </a:lnTo>
                <a:lnTo>
                  <a:pt x="8751153" y="3021306"/>
                </a:lnTo>
                <a:lnTo>
                  <a:pt x="8751153" y="3029401"/>
                </a:lnTo>
                <a:lnTo>
                  <a:pt x="8748200" y="3036686"/>
                </a:lnTo>
                <a:lnTo>
                  <a:pt x="8750415" y="3037090"/>
                </a:lnTo>
                <a:lnTo>
                  <a:pt x="8754844" y="3045589"/>
                </a:lnTo>
                <a:lnTo>
                  <a:pt x="8751891" y="3045994"/>
                </a:lnTo>
                <a:lnTo>
                  <a:pt x="8758535" y="3062587"/>
                </a:lnTo>
                <a:lnTo>
                  <a:pt x="8762226" y="3065825"/>
                </a:lnTo>
                <a:lnTo>
                  <a:pt x="8760750" y="3070277"/>
                </a:lnTo>
                <a:lnTo>
                  <a:pt x="8735650" y="3072300"/>
                </a:lnTo>
                <a:lnTo>
                  <a:pt x="8730482" y="3075538"/>
                </a:lnTo>
                <a:lnTo>
                  <a:pt x="8723838" y="3072300"/>
                </a:lnTo>
                <a:lnTo>
                  <a:pt x="8712026" y="3075133"/>
                </a:lnTo>
                <a:lnTo>
                  <a:pt x="8694308" y="3095774"/>
                </a:lnTo>
                <a:lnTo>
                  <a:pt x="8694308" y="3109939"/>
                </a:lnTo>
                <a:lnTo>
                  <a:pt x="8689879" y="3113581"/>
                </a:lnTo>
                <a:lnTo>
                  <a:pt x="8680281" y="3122485"/>
                </a:lnTo>
                <a:lnTo>
                  <a:pt x="8674375" y="3120462"/>
                </a:lnTo>
                <a:lnTo>
                  <a:pt x="8661825" y="3122080"/>
                </a:lnTo>
                <a:lnTo>
                  <a:pt x="8644846" y="3121676"/>
                </a:lnTo>
                <a:lnTo>
                  <a:pt x="8639678" y="3126128"/>
                </a:lnTo>
                <a:lnTo>
                  <a:pt x="8633034" y="3132603"/>
                </a:lnTo>
                <a:lnTo>
                  <a:pt x="8634510" y="3137055"/>
                </a:lnTo>
                <a:lnTo>
                  <a:pt x="8633772" y="3142721"/>
                </a:lnTo>
                <a:lnTo>
                  <a:pt x="8638202" y="3145149"/>
                </a:lnTo>
                <a:lnTo>
                  <a:pt x="8637463" y="3150815"/>
                </a:lnTo>
                <a:lnTo>
                  <a:pt x="8635249" y="3151220"/>
                </a:lnTo>
                <a:lnTo>
                  <a:pt x="8635987" y="3152839"/>
                </a:lnTo>
                <a:lnTo>
                  <a:pt x="8623437" y="3169432"/>
                </a:lnTo>
                <a:lnTo>
                  <a:pt x="8617531" y="3169837"/>
                </a:lnTo>
                <a:lnTo>
                  <a:pt x="8610148" y="3165385"/>
                </a:lnTo>
                <a:lnTo>
                  <a:pt x="8601289" y="3167004"/>
                </a:lnTo>
                <a:lnTo>
                  <a:pt x="8591692" y="3166194"/>
                </a:lnTo>
                <a:lnTo>
                  <a:pt x="8573974" y="3175098"/>
                </a:lnTo>
                <a:lnTo>
                  <a:pt x="8562901" y="3174693"/>
                </a:lnTo>
                <a:lnTo>
                  <a:pt x="8556256" y="3184811"/>
                </a:lnTo>
                <a:lnTo>
                  <a:pt x="8546659" y="3184811"/>
                </a:lnTo>
                <a:lnTo>
                  <a:pt x="8543706" y="3182788"/>
                </a:lnTo>
                <a:lnTo>
                  <a:pt x="8537062" y="3184406"/>
                </a:lnTo>
                <a:lnTo>
                  <a:pt x="8525988" y="3186835"/>
                </a:lnTo>
                <a:lnTo>
                  <a:pt x="8506794" y="3190882"/>
                </a:lnTo>
                <a:lnTo>
                  <a:pt x="8489815" y="3209903"/>
                </a:lnTo>
                <a:lnTo>
                  <a:pt x="8488338" y="3221640"/>
                </a:lnTo>
                <a:lnTo>
                  <a:pt x="8492767" y="3225283"/>
                </a:lnTo>
                <a:lnTo>
                  <a:pt x="8491291" y="3228116"/>
                </a:lnTo>
                <a:lnTo>
                  <a:pt x="8493506" y="3233377"/>
                </a:lnTo>
                <a:lnTo>
                  <a:pt x="8471358" y="3237424"/>
                </a:lnTo>
                <a:lnTo>
                  <a:pt x="8461761" y="3245923"/>
                </a:lnTo>
                <a:lnTo>
                  <a:pt x="8442567" y="3254827"/>
                </a:lnTo>
                <a:lnTo>
                  <a:pt x="8411561" y="3260088"/>
                </a:lnTo>
                <a:lnTo>
                  <a:pt x="8406393" y="3264945"/>
                </a:lnTo>
                <a:lnTo>
                  <a:pt x="8351763" y="3279919"/>
                </a:lnTo>
                <a:lnTo>
                  <a:pt x="8346595" y="3279514"/>
                </a:lnTo>
                <a:lnTo>
                  <a:pt x="8336998" y="3283561"/>
                </a:lnTo>
                <a:lnTo>
                  <a:pt x="8326663" y="3298941"/>
                </a:lnTo>
                <a:lnTo>
                  <a:pt x="8312636" y="3310273"/>
                </a:lnTo>
                <a:lnTo>
                  <a:pt x="8305254" y="3310273"/>
                </a:lnTo>
                <a:lnTo>
                  <a:pt x="8302301" y="3307844"/>
                </a:lnTo>
                <a:lnTo>
                  <a:pt x="8297871" y="3311891"/>
                </a:lnTo>
                <a:lnTo>
                  <a:pt x="8290489" y="3313106"/>
                </a:lnTo>
                <a:lnTo>
                  <a:pt x="8284583" y="3308654"/>
                </a:lnTo>
                <a:lnTo>
                  <a:pt x="8276462" y="3308249"/>
                </a:lnTo>
                <a:lnTo>
                  <a:pt x="8258744" y="3321200"/>
                </a:lnTo>
                <a:lnTo>
                  <a:pt x="8258006" y="3326866"/>
                </a:lnTo>
                <a:lnTo>
                  <a:pt x="8251362" y="3331722"/>
                </a:lnTo>
                <a:lnTo>
                  <a:pt x="8232167" y="3333341"/>
                </a:lnTo>
                <a:lnTo>
                  <a:pt x="8209282" y="3341840"/>
                </a:lnTo>
                <a:lnTo>
                  <a:pt x="8199685" y="3339817"/>
                </a:lnTo>
                <a:lnTo>
                  <a:pt x="8196732" y="3336174"/>
                </a:lnTo>
                <a:lnTo>
                  <a:pt x="8181967" y="3336984"/>
                </a:lnTo>
                <a:lnTo>
                  <a:pt x="8180490" y="3334151"/>
                </a:lnTo>
                <a:lnTo>
                  <a:pt x="8172370" y="3333746"/>
                </a:lnTo>
                <a:lnTo>
                  <a:pt x="8165725" y="3335365"/>
                </a:lnTo>
                <a:lnTo>
                  <a:pt x="8153175" y="3342650"/>
                </a:lnTo>
                <a:lnTo>
                  <a:pt x="8148008" y="3354791"/>
                </a:lnTo>
                <a:lnTo>
                  <a:pt x="8142840" y="3355601"/>
                </a:lnTo>
                <a:lnTo>
                  <a:pt x="8133243" y="3367742"/>
                </a:lnTo>
                <a:lnTo>
                  <a:pt x="8124384" y="3371385"/>
                </a:lnTo>
                <a:lnTo>
                  <a:pt x="8118478" y="3366528"/>
                </a:lnTo>
                <a:lnTo>
                  <a:pt x="8108881" y="3366528"/>
                </a:lnTo>
                <a:lnTo>
                  <a:pt x="8098545" y="3374622"/>
                </a:lnTo>
                <a:lnTo>
                  <a:pt x="8090425" y="3376241"/>
                </a:lnTo>
                <a:lnTo>
                  <a:pt x="8076398" y="3371789"/>
                </a:lnTo>
                <a:lnTo>
                  <a:pt x="8074183" y="3375027"/>
                </a:lnTo>
                <a:lnTo>
                  <a:pt x="8063848" y="3376646"/>
                </a:lnTo>
                <a:lnTo>
                  <a:pt x="8059418" y="3368956"/>
                </a:lnTo>
                <a:lnTo>
                  <a:pt x="8057942" y="3357220"/>
                </a:lnTo>
                <a:lnTo>
                  <a:pt x="8047606" y="3347102"/>
                </a:lnTo>
                <a:lnTo>
                  <a:pt x="8041701" y="3334555"/>
                </a:lnTo>
                <a:lnTo>
                  <a:pt x="8047606" y="3331318"/>
                </a:lnTo>
                <a:lnTo>
                  <a:pt x="8046130" y="3318367"/>
                </a:lnTo>
                <a:lnTo>
                  <a:pt x="8033580" y="3307844"/>
                </a:lnTo>
                <a:lnTo>
                  <a:pt x="8026936" y="3264945"/>
                </a:lnTo>
                <a:lnTo>
                  <a:pt x="8015124" y="3250780"/>
                </a:lnTo>
                <a:lnTo>
                  <a:pt x="8015124" y="3243495"/>
                </a:lnTo>
                <a:lnTo>
                  <a:pt x="8009218" y="3243495"/>
                </a:lnTo>
                <a:lnTo>
                  <a:pt x="8006265" y="3237019"/>
                </a:lnTo>
                <a:lnTo>
                  <a:pt x="8014385" y="3239043"/>
                </a:lnTo>
                <a:lnTo>
                  <a:pt x="8014385" y="3234186"/>
                </a:lnTo>
                <a:lnTo>
                  <a:pt x="8019553" y="3234186"/>
                </a:lnTo>
                <a:lnTo>
                  <a:pt x="8020291" y="3220426"/>
                </a:lnTo>
                <a:lnTo>
                  <a:pt x="8015862" y="3196953"/>
                </a:lnTo>
                <a:lnTo>
                  <a:pt x="8012909" y="3188858"/>
                </a:lnTo>
                <a:lnTo>
                  <a:pt x="8004050" y="3164980"/>
                </a:lnTo>
                <a:lnTo>
                  <a:pt x="7987809" y="3160933"/>
                </a:lnTo>
                <a:lnTo>
                  <a:pt x="7984856" y="3141102"/>
                </a:lnTo>
                <a:lnTo>
                  <a:pt x="7978950" y="3141102"/>
                </a:lnTo>
                <a:lnTo>
                  <a:pt x="7941299" y="3105892"/>
                </a:lnTo>
                <a:lnTo>
                  <a:pt x="7940561" y="3094155"/>
                </a:lnTo>
                <a:lnTo>
                  <a:pt x="7930226" y="3088084"/>
                </a:lnTo>
                <a:lnTo>
                  <a:pt x="7918414" y="3048827"/>
                </a:lnTo>
                <a:lnTo>
                  <a:pt x="7911770" y="3046399"/>
                </a:lnTo>
                <a:lnTo>
                  <a:pt x="7913246" y="3039519"/>
                </a:lnTo>
                <a:lnTo>
                  <a:pt x="7901434" y="3037495"/>
                </a:lnTo>
                <a:lnTo>
                  <a:pt x="7900696" y="3030615"/>
                </a:lnTo>
                <a:lnTo>
                  <a:pt x="7885931" y="3019283"/>
                </a:lnTo>
                <a:lnTo>
                  <a:pt x="7881502" y="3019283"/>
                </a:lnTo>
                <a:lnTo>
                  <a:pt x="7874119" y="3009974"/>
                </a:lnTo>
                <a:lnTo>
                  <a:pt x="7864522" y="3009570"/>
                </a:lnTo>
                <a:lnTo>
                  <a:pt x="7855663" y="3005927"/>
                </a:lnTo>
                <a:lnTo>
                  <a:pt x="7830563" y="2981240"/>
                </a:lnTo>
                <a:lnTo>
                  <a:pt x="7829086" y="2974764"/>
                </a:lnTo>
                <a:lnTo>
                  <a:pt x="7820227" y="2967479"/>
                </a:lnTo>
                <a:lnTo>
                  <a:pt x="7818013" y="2950077"/>
                </a:lnTo>
                <a:lnTo>
                  <a:pt x="7812845" y="2933079"/>
                </a:lnTo>
                <a:lnTo>
                  <a:pt x="7809154" y="2926199"/>
                </a:lnTo>
                <a:lnTo>
                  <a:pt x="7812845" y="2922961"/>
                </a:lnTo>
                <a:lnTo>
                  <a:pt x="7816536" y="2907986"/>
                </a:lnTo>
                <a:lnTo>
                  <a:pt x="7813583" y="2902725"/>
                </a:lnTo>
                <a:lnTo>
                  <a:pt x="7810630" y="2886536"/>
                </a:lnTo>
                <a:lnTo>
                  <a:pt x="7801033" y="2878847"/>
                </a:lnTo>
                <a:lnTo>
                  <a:pt x="7796604" y="2863063"/>
                </a:lnTo>
                <a:lnTo>
                  <a:pt x="7792174" y="2859421"/>
                </a:lnTo>
                <a:lnTo>
                  <a:pt x="7790698" y="2847684"/>
                </a:lnTo>
                <a:lnTo>
                  <a:pt x="7786268" y="2846874"/>
                </a:lnTo>
                <a:lnTo>
                  <a:pt x="7782577" y="2837161"/>
                </a:lnTo>
                <a:lnTo>
                  <a:pt x="7770765" y="2825020"/>
                </a:lnTo>
                <a:lnTo>
                  <a:pt x="7754524" y="2818544"/>
                </a:lnTo>
                <a:lnTo>
                  <a:pt x="7744188" y="2810450"/>
                </a:lnTo>
                <a:lnTo>
                  <a:pt x="7736806" y="2817330"/>
                </a:lnTo>
                <a:lnTo>
                  <a:pt x="7729423" y="2813688"/>
                </a:lnTo>
                <a:lnTo>
                  <a:pt x="7729423" y="2805998"/>
                </a:lnTo>
                <a:lnTo>
                  <a:pt x="7719088" y="2799118"/>
                </a:lnTo>
                <a:lnTo>
                  <a:pt x="7719088" y="2792643"/>
                </a:lnTo>
                <a:lnTo>
                  <a:pt x="7722041" y="2786572"/>
                </a:lnTo>
                <a:lnTo>
                  <a:pt x="7719088" y="2772812"/>
                </a:lnTo>
                <a:lnTo>
                  <a:pt x="7711706" y="2768360"/>
                </a:lnTo>
                <a:lnTo>
                  <a:pt x="7702847" y="2746101"/>
                </a:lnTo>
                <a:lnTo>
                  <a:pt x="7691035" y="2741649"/>
                </a:lnTo>
                <a:lnTo>
                  <a:pt x="7686605" y="2735578"/>
                </a:lnTo>
                <a:lnTo>
                  <a:pt x="7684390" y="2723841"/>
                </a:lnTo>
                <a:lnTo>
                  <a:pt x="7676270" y="2722627"/>
                </a:lnTo>
                <a:lnTo>
                  <a:pt x="7672579" y="2714533"/>
                </a:lnTo>
                <a:lnTo>
                  <a:pt x="7671840" y="2707248"/>
                </a:lnTo>
                <a:lnTo>
                  <a:pt x="7657814" y="2684584"/>
                </a:lnTo>
                <a:lnTo>
                  <a:pt x="7652646" y="2684179"/>
                </a:lnTo>
                <a:lnTo>
                  <a:pt x="7641572" y="2675276"/>
                </a:lnTo>
                <a:lnTo>
                  <a:pt x="7640096" y="2665967"/>
                </a:lnTo>
                <a:lnTo>
                  <a:pt x="7634928" y="2663944"/>
                </a:lnTo>
                <a:lnTo>
                  <a:pt x="7632713" y="2654230"/>
                </a:lnTo>
                <a:lnTo>
                  <a:pt x="7610566" y="2631566"/>
                </a:lnTo>
                <a:lnTo>
                  <a:pt x="7613519" y="2629947"/>
                </a:lnTo>
                <a:lnTo>
                  <a:pt x="7602445" y="2623877"/>
                </a:lnTo>
                <a:lnTo>
                  <a:pt x="7595801" y="2627924"/>
                </a:lnTo>
                <a:lnTo>
                  <a:pt x="7593586" y="2624686"/>
                </a:lnTo>
                <a:lnTo>
                  <a:pt x="7586942" y="2627114"/>
                </a:lnTo>
                <a:lnTo>
                  <a:pt x="7585466" y="2622258"/>
                </a:lnTo>
                <a:lnTo>
                  <a:pt x="7590634" y="2608902"/>
                </a:lnTo>
                <a:lnTo>
                  <a:pt x="7589895" y="2589476"/>
                </a:lnTo>
                <a:lnTo>
                  <a:pt x="7591372" y="2572478"/>
                </a:lnTo>
                <a:lnTo>
                  <a:pt x="7591372" y="2570859"/>
                </a:lnTo>
                <a:lnTo>
                  <a:pt x="7595801" y="2559122"/>
                </a:lnTo>
                <a:lnTo>
                  <a:pt x="7595801" y="2554671"/>
                </a:lnTo>
                <a:lnTo>
                  <a:pt x="7595063" y="2555480"/>
                </a:lnTo>
                <a:lnTo>
                  <a:pt x="7589157" y="2563574"/>
                </a:lnTo>
                <a:lnTo>
                  <a:pt x="7587681" y="2566407"/>
                </a:lnTo>
                <a:lnTo>
                  <a:pt x="7579560" y="2591904"/>
                </a:lnTo>
                <a:lnTo>
                  <a:pt x="7578822" y="2601617"/>
                </a:lnTo>
                <a:lnTo>
                  <a:pt x="7572916" y="2615378"/>
                </a:lnTo>
                <a:lnTo>
                  <a:pt x="7577345" y="2619830"/>
                </a:lnTo>
                <a:lnTo>
                  <a:pt x="7573654" y="2636018"/>
                </a:lnTo>
                <a:lnTo>
                  <a:pt x="7567010" y="2642089"/>
                </a:lnTo>
                <a:lnTo>
                  <a:pt x="7564795" y="2647755"/>
                </a:lnTo>
                <a:lnTo>
                  <a:pt x="7563318" y="2644922"/>
                </a:lnTo>
                <a:lnTo>
                  <a:pt x="7550030" y="2638042"/>
                </a:lnTo>
                <a:lnTo>
                  <a:pt x="7526406" y="2614973"/>
                </a:lnTo>
                <a:lnTo>
                  <a:pt x="7523453" y="2606069"/>
                </a:lnTo>
                <a:lnTo>
                  <a:pt x="7510165" y="2600808"/>
                </a:lnTo>
                <a:lnTo>
                  <a:pt x="7504997" y="2591500"/>
                </a:lnTo>
                <a:lnTo>
                  <a:pt x="7504997" y="2582596"/>
                </a:lnTo>
                <a:lnTo>
                  <a:pt x="7485803" y="2567621"/>
                </a:lnTo>
                <a:lnTo>
                  <a:pt x="7485065" y="2561551"/>
                </a:lnTo>
                <a:lnTo>
                  <a:pt x="7480635" y="2556694"/>
                </a:lnTo>
                <a:lnTo>
                  <a:pt x="7476944" y="2544957"/>
                </a:lnTo>
                <a:lnTo>
                  <a:pt x="7472514" y="2544957"/>
                </a:lnTo>
                <a:lnTo>
                  <a:pt x="7470300" y="2542124"/>
                </a:lnTo>
                <a:lnTo>
                  <a:pt x="7468085" y="2545362"/>
                </a:lnTo>
                <a:lnTo>
                  <a:pt x="7468823" y="2551433"/>
                </a:lnTo>
                <a:lnTo>
                  <a:pt x="7467347" y="2557908"/>
                </a:lnTo>
                <a:lnTo>
                  <a:pt x="7478420" y="2570454"/>
                </a:lnTo>
                <a:lnTo>
                  <a:pt x="7478420" y="2580977"/>
                </a:lnTo>
                <a:lnTo>
                  <a:pt x="7496877" y="2600808"/>
                </a:lnTo>
                <a:lnTo>
                  <a:pt x="7499091" y="2608093"/>
                </a:lnTo>
                <a:lnTo>
                  <a:pt x="7527883" y="2630757"/>
                </a:lnTo>
                <a:lnTo>
                  <a:pt x="7532312" y="2638042"/>
                </a:lnTo>
                <a:lnTo>
                  <a:pt x="7530098" y="2645327"/>
                </a:lnTo>
                <a:lnTo>
                  <a:pt x="7530836" y="2652207"/>
                </a:lnTo>
                <a:lnTo>
                  <a:pt x="7547815" y="2669205"/>
                </a:lnTo>
                <a:lnTo>
                  <a:pt x="7547815" y="2674466"/>
                </a:lnTo>
                <a:lnTo>
                  <a:pt x="7552983" y="2680132"/>
                </a:lnTo>
                <a:lnTo>
                  <a:pt x="7555198" y="2697940"/>
                </a:lnTo>
                <a:lnTo>
                  <a:pt x="7560366" y="2705629"/>
                </a:lnTo>
                <a:lnTo>
                  <a:pt x="7559627" y="2715342"/>
                </a:lnTo>
                <a:lnTo>
                  <a:pt x="7591372" y="2757837"/>
                </a:lnTo>
                <a:lnTo>
                  <a:pt x="7593586" y="2770788"/>
                </a:lnTo>
                <a:lnTo>
                  <a:pt x="7601707" y="2775645"/>
                </a:lnTo>
                <a:lnTo>
                  <a:pt x="7621640" y="2802356"/>
                </a:lnTo>
                <a:lnTo>
                  <a:pt x="7626069" y="2814497"/>
                </a:lnTo>
                <a:lnTo>
                  <a:pt x="7631237" y="2820973"/>
                </a:lnTo>
                <a:lnTo>
                  <a:pt x="7631975" y="2817735"/>
                </a:lnTo>
                <a:lnTo>
                  <a:pt x="7635666" y="2820163"/>
                </a:lnTo>
                <a:lnTo>
                  <a:pt x="7643049" y="2831495"/>
                </a:lnTo>
                <a:lnTo>
                  <a:pt x="7648217" y="2832305"/>
                </a:lnTo>
                <a:lnTo>
                  <a:pt x="7654122" y="2837971"/>
                </a:lnTo>
                <a:lnTo>
                  <a:pt x="7639358" y="2837161"/>
                </a:lnTo>
                <a:lnTo>
                  <a:pt x="7635666" y="2834328"/>
                </a:lnTo>
                <a:lnTo>
                  <a:pt x="7634190" y="2838375"/>
                </a:lnTo>
                <a:lnTo>
                  <a:pt x="7637881" y="2844446"/>
                </a:lnTo>
                <a:lnTo>
                  <a:pt x="7638619" y="2855778"/>
                </a:lnTo>
                <a:lnTo>
                  <a:pt x="7636405" y="2862254"/>
                </a:lnTo>
                <a:lnTo>
                  <a:pt x="7644525" y="2886132"/>
                </a:lnTo>
                <a:lnTo>
                  <a:pt x="7660028" y="2895440"/>
                </a:lnTo>
                <a:lnTo>
                  <a:pt x="7668887" y="2895440"/>
                </a:lnTo>
                <a:lnTo>
                  <a:pt x="7674793" y="2893012"/>
                </a:lnTo>
                <a:lnTo>
                  <a:pt x="7681438" y="2905153"/>
                </a:lnTo>
                <a:lnTo>
                  <a:pt x="7691773" y="2907986"/>
                </a:lnTo>
                <a:lnTo>
                  <a:pt x="7694726" y="2913652"/>
                </a:lnTo>
                <a:lnTo>
                  <a:pt x="7706538" y="2924580"/>
                </a:lnTo>
                <a:lnTo>
                  <a:pt x="7714658" y="2927817"/>
                </a:lnTo>
                <a:lnTo>
                  <a:pt x="7714658" y="2928627"/>
                </a:lnTo>
                <a:lnTo>
                  <a:pt x="7713920" y="2932674"/>
                </a:lnTo>
                <a:lnTo>
                  <a:pt x="7713182" y="2936721"/>
                </a:lnTo>
                <a:lnTo>
                  <a:pt x="7716135" y="2940364"/>
                </a:lnTo>
                <a:lnTo>
                  <a:pt x="7714658" y="2942792"/>
                </a:lnTo>
                <a:lnTo>
                  <a:pt x="7716135" y="2944815"/>
                </a:lnTo>
                <a:lnTo>
                  <a:pt x="7716135" y="2946839"/>
                </a:lnTo>
                <a:lnTo>
                  <a:pt x="7718350" y="2949267"/>
                </a:lnTo>
                <a:lnTo>
                  <a:pt x="7721303" y="2961813"/>
                </a:lnTo>
                <a:lnTo>
                  <a:pt x="7730900" y="2972336"/>
                </a:lnTo>
                <a:lnTo>
                  <a:pt x="7730900" y="2976788"/>
                </a:lnTo>
                <a:lnTo>
                  <a:pt x="7728685" y="2977193"/>
                </a:lnTo>
                <a:lnTo>
                  <a:pt x="7727209" y="2973955"/>
                </a:lnTo>
                <a:lnTo>
                  <a:pt x="7723517" y="2969503"/>
                </a:lnTo>
                <a:lnTo>
                  <a:pt x="7722041" y="2971122"/>
                </a:lnTo>
                <a:lnTo>
                  <a:pt x="7722779" y="2979621"/>
                </a:lnTo>
                <a:lnTo>
                  <a:pt x="7735329" y="3012403"/>
                </a:lnTo>
                <a:lnTo>
                  <a:pt x="7737544" y="3030615"/>
                </a:lnTo>
                <a:lnTo>
                  <a:pt x="7734591" y="3047613"/>
                </a:lnTo>
                <a:lnTo>
                  <a:pt x="7741235" y="3067444"/>
                </a:lnTo>
                <a:lnTo>
                  <a:pt x="7750832" y="3083228"/>
                </a:lnTo>
                <a:lnTo>
                  <a:pt x="7758953" y="3084847"/>
                </a:lnTo>
                <a:lnTo>
                  <a:pt x="7780362" y="3098202"/>
                </a:lnTo>
                <a:lnTo>
                  <a:pt x="7780362" y="3107106"/>
                </a:lnTo>
                <a:lnTo>
                  <a:pt x="7790698" y="3107511"/>
                </a:lnTo>
                <a:lnTo>
                  <a:pt x="7801771" y="3112772"/>
                </a:lnTo>
                <a:lnTo>
                  <a:pt x="7801771" y="3118843"/>
                </a:lnTo>
                <a:lnTo>
                  <a:pt x="7805462" y="3118843"/>
                </a:lnTo>
                <a:lnTo>
                  <a:pt x="7817274" y="3130175"/>
                </a:lnTo>
                <a:lnTo>
                  <a:pt x="7837945" y="3180764"/>
                </a:lnTo>
                <a:lnTo>
                  <a:pt x="7844589" y="3213951"/>
                </a:lnTo>
                <a:lnTo>
                  <a:pt x="7848281" y="3214760"/>
                </a:lnTo>
                <a:lnTo>
                  <a:pt x="7851234" y="3226901"/>
                </a:lnTo>
                <a:lnTo>
                  <a:pt x="7851234" y="3230949"/>
                </a:lnTo>
                <a:lnTo>
                  <a:pt x="7857878" y="3233377"/>
                </a:lnTo>
                <a:lnTo>
                  <a:pt x="7862307" y="3243090"/>
                </a:lnTo>
                <a:lnTo>
                  <a:pt x="7864522" y="3257255"/>
                </a:lnTo>
                <a:lnTo>
                  <a:pt x="7873381" y="3259279"/>
                </a:lnTo>
                <a:lnTo>
                  <a:pt x="7872643" y="3246328"/>
                </a:lnTo>
                <a:lnTo>
                  <a:pt x="7870428" y="3246732"/>
                </a:lnTo>
                <a:lnTo>
                  <a:pt x="7871166" y="3237424"/>
                </a:lnTo>
                <a:lnTo>
                  <a:pt x="7874857" y="3236210"/>
                </a:lnTo>
                <a:lnTo>
                  <a:pt x="7883716" y="3247947"/>
                </a:lnTo>
                <a:lnTo>
                  <a:pt x="7880763" y="3251184"/>
                </a:lnTo>
                <a:lnTo>
                  <a:pt x="7888884" y="3262921"/>
                </a:lnTo>
                <a:lnTo>
                  <a:pt x="7894790" y="3268182"/>
                </a:lnTo>
                <a:lnTo>
                  <a:pt x="7899219" y="3265349"/>
                </a:lnTo>
                <a:lnTo>
                  <a:pt x="7906602" y="3264135"/>
                </a:lnTo>
                <a:lnTo>
                  <a:pt x="7910293" y="3266159"/>
                </a:lnTo>
                <a:lnTo>
                  <a:pt x="7916199" y="3264135"/>
                </a:lnTo>
                <a:lnTo>
                  <a:pt x="7925796" y="3273444"/>
                </a:lnTo>
                <a:lnTo>
                  <a:pt x="7930226" y="3278705"/>
                </a:lnTo>
                <a:lnTo>
                  <a:pt x="7944252" y="3281943"/>
                </a:lnTo>
                <a:lnTo>
                  <a:pt x="7947205" y="3286799"/>
                </a:lnTo>
                <a:lnTo>
                  <a:pt x="7964185" y="3303797"/>
                </a:lnTo>
                <a:lnTo>
                  <a:pt x="7970829" y="3315534"/>
                </a:lnTo>
                <a:lnTo>
                  <a:pt x="7981165" y="3319581"/>
                </a:lnTo>
                <a:lnTo>
                  <a:pt x="7988547" y="3327675"/>
                </a:lnTo>
                <a:lnTo>
                  <a:pt x="7992976" y="3327675"/>
                </a:lnTo>
                <a:lnTo>
                  <a:pt x="7992976" y="3324842"/>
                </a:lnTo>
                <a:lnTo>
                  <a:pt x="7996668" y="3329294"/>
                </a:lnTo>
                <a:lnTo>
                  <a:pt x="8004788" y="3348316"/>
                </a:lnTo>
                <a:lnTo>
                  <a:pt x="8010694" y="3349935"/>
                </a:lnTo>
                <a:lnTo>
                  <a:pt x="8018077" y="3358434"/>
                </a:lnTo>
                <a:lnTo>
                  <a:pt x="8015862" y="3361267"/>
                </a:lnTo>
                <a:lnTo>
                  <a:pt x="8021030" y="3370170"/>
                </a:lnTo>
                <a:lnTo>
                  <a:pt x="8026197" y="3370170"/>
                </a:lnTo>
                <a:lnTo>
                  <a:pt x="8031365" y="3372599"/>
                </a:lnTo>
                <a:lnTo>
                  <a:pt x="8035056" y="3369361"/>
                </a:lnTo>
                <a:lnTo>
                  <a:pt x="8037271" y="3372194"/>
                </a:lnTo>
                <a:lnTo>
                  <a:pt x="8039486" y="3373408"/>
                </a:lnTo>
                <a:lnTo>
                  <a:pt x="8040224" y="3373408"/>
                </a:lnTo>
                <a:lnTo>
                  <a:pt x="8039486" y="3376646"/>
                </a:lnTo>
                <a:lnTo>
                  <a:pt x="8051298" y="3387168"/>
                </a:lnTo>
                <a:lnTo>
                  <a:pt x="8054251" y="3387168"/>
                </a:lnTo>
                <a:lnTo>
                  <a:pt x="8052774" y="3391620"/>
                </a:lnTo>
                <a:lnTo>
                  <a:pt x="8054251" y="3405785"/>
                </a:lnTo>
                <a:lnTo>
                  <a:pt x="8049821" y="3407809"/>
                </a:lnTo>
                <a:lnTo>
                  <a:pt x="8040224" y="3417117"/>
                </a:lnTo>
                <a:lnTo>
                  <a:pt x="8033580" y="3417522"/>
                </a:lnTo>
                <a:lnTo>
                  <a:pt x="8028412" y="3424402"/>
                </a:lnTo>
                <a:lnTo>
                  <a:pt x="8017338" y="3424402"/>
                </a:lnTo>
                <a:lnTo>
                  <a:pt x="8023244" y="3430473"/>
                </a:lnTo>
                <a:lnTo>
                  <a:pt x="8026197" y="3431282"/>
                </a:lnTo>
                <a:lnTo>
                  <a:pt x="8034318" y="3428449"/>
                </a:lnTo>
                <a:lnTo>
                  <a:pt x="8046868" y="3428045"/>
                </a:lnTo>
                <a:lnTo>
                  <a:pt x="8048345" y="3431282"/>
                </a:lnTo>
                <a:lnTo>
                  <a:pt x="8052036" y="3436948"/>
                </a:lnTo>
                <a:lnTo>
                  <a:pt x="8054989" y="3437758"/>
                </a:lnTo>
                <a:lnTo>
                  <a:pt x="8085257" y="3468111"/>
                </a:lnTo>
                <a:lnTo>
                  <a:pt x="8088948" y="3475396"/>
                </a:lnTo>
                <a:lnTo>
                  <a:pt x="8093378" y="3476206"/>
                </a:lnTo>
                <a:lnTo>
                  <a:pt x="8105928" y="3486728"/>
                </a:lnTo>
                <a:lnTo>
                  <a:pt x="8118478" y="3489561"/>
                </a:lnTo>
                <a:lnTo>
                  <a:pt x="8132504" y="3487942"/>
                </a:lnTo>
                <a:lnTo>
                  <a:pt x="8136934" y="3483086"/>
                </a:lnTo>
                <a:lnTo>
                  <a:pt x="8150222" y="3475396"/>
                </a:lnTo>
                <a:lnTo>
                  <a:pt x="8158343" y="3475396"/>
                </a:lnTo>
                <a:lnTo>
                  <a:pt x="8174584" y="3463255"/>
                </a:lnTo>
                <a:lnTo>
                  <a:pt x="8179752" y="3462850"/>
                </a:lnTo>
                <a:lnTo>
                  <a:pt x="8182705" y="3465683"/>
                </a:lnTo>
                <a:lnTo>
                  <a:pt x="8195993" y="3464874"/>
                </a:lnTo>
                <a:lnTo>
                  <a:pt x="8201161" y="3463659"/>
                </a:lnTo>
                <a:lnTo>
                  <a:pt x="8210758" y="3467707"/>
                </a:lnTo>
                <a:lnTo>
                  <a:pt x="8225523" y="3466088"/>
                </a:lnTo>
                <a:lnTo>
                  <a:pt x="8255791" y="3449090"/>
                </a:lnTo>
                <a:lnTo>
                  <a:pt x="8265388" y="3447066"/>
                </a:lnTo>
                <a:lnTo>
                  <a:pt x="8274986" y="3451113"/>
                </a:lnTo>
                <a:lnTo>
                  <a:pt x="8282368" y="3449090"/>
                </a:lnTo>
                <a:lnTo>
                  <a:pt x="8296395" y="3449494"/>
                </a:lnTo>
                <a:lnTo>
                  <a:pt x="8309683" y="3443019"/>
                </a:lnTo>
                <a:lnTo>
                  <a:pt x="8325924" y="3442210"/>
                </a:lnTo>
                <a:lnTo>
                  <a:pt x="8330354" y="3444638"/>
                </a:lnTo>
                <a:lnTo>
                  <a:pt x="8335522" y="3444638"/>
                </a:lnTo>
                <a:lnTo>
                  <a:pt x="8359884" y="3440186"/>
                </a:lnTo>
                <a:lnTo>
                  <a:pt x="8368743" y="3433711"/>
                </a:lnTo>
                <a:lnTo>
                  <a:pt x="8383507" y="3431687"/>
                </a:lnTo>
                <a:lnTo>
                  <a:pt x="8387937" y="3435329"/>
                </a:lnTo>
                <a:lnTo>
                  <a:pt x="8389413" y="3431282"/>
                </a:lnTo>
                <a:lnTo>
                  <a:pt x="8404916" y="3429663"/>
                </a:lnTo>
                <a:lnTo>
                  <a:pt x="8413775" y="3421569"/>
                </a:lnTo>
                <a:lnTo>
                  <a:pt x="8415252" y="3422783"/>
                </a:lnTo>
                <a:lnTo>
                  <a:pt x="8418943" y="3416308"/>
                </a:lnTo>
                <a:lnTo>
                  <a:pt x="8417467" y="3415094"/>
                </a:lnTo>
                <a:lnTo>
                  <a:pt x="8424111" y="3409428"/>
                </a:lnTo>
                <a:lnTo>
                  <a:pt x="8427802" y="3410237"/>
                </a:lnTo>
                <a:lnTo>
                  <a:pt x="8427802" y="3407809"/>
                </a:lnTo>
                <a:lnTo>
                  <a:pt x="8433708" y="3411856"/>
                </a:lnTo>
                <a:lnTo>
                  <a:pt x="8446258" y="3415903"/>
                </a:lnTo>
                <a:lnTo>
                  <a:pt x="8452164" y="3415498"/>
                </a:lnTo>
                <a:lnTo>
                  <a:pt x="8454379" y="3416713"/>
                </a:lnTo>
                <a:lnTo>
                  <a:pt x="8449211" y="3423997"/>
                </a:lnTo>
                <a:lnTo>
                  <a:pt x="8446258" y="3431282"/>
                </a:lnTo>
                <a:lnTo>
                  <a:pt x="8445520" y="3438567"/>
                </a:lnTo>
                <a:lnTo>
                  <a:pt x="8442567" y="3443019"/>
                </a:lnTo>
                <a:lnTo>
                  <a:pt x="8444782" y="3447066"/>
                </a:lnTo>
                <a:lnTo>
                  <a:pt x="8451426" y="3447471"/>
                </a:lnTo>
                <a:lnTo>
                  <a:pt x="8452164" y="3450304"/>
                </a:lnTo>
                <a:lnTo>
                  <a:pt x="8446258" y="3454351"/>
                </a:lnTo>
                <a:lnTo>
                  <a:pt x="8441829" y="3463659"/>
                </a:lnTo>
                <a:lnTo>
                  <a:pt x="8446258" y="3469325"/>
                </a:lnTo>
                <a:lnTo>
                  <a:pt x="8448473" y="3477015"/>
                </a:lnTo>
                <a:lnTo>
                  <a:pt x="8444782" y="3484300"/>
                </a:lnTo>
                <a:lnTo>
                  <a:pt x="8451426" y="3483490"/>
                </a:lnTo>
                <a:lnTo>
                  <a:pt x="8450688" y="3481062"/>
                </a:lnTo>
                <a:lnTo>
                  <a:pt x="8453641" y="3481872"/>
                </a:lnTo>
                <a:lnTo>
                  <a:pt x="8456594" y="3487538"/>
                </a:lnTo>
                <a:lnTo>
                  <a:pt x="8453641" y="3489156"/>
                </a:lnTo>
                <a:lnTo>
                  <a:pt x="8452164" y="3487133"/>
                </a:lnTo>
                <a:lnTo>
                  <a:pt x="8446258" y="3487538"/>
                </a:lnTo>
                <a:lnTo>
                  <a:pt x="8441829" y="3488347"/>
                </a:lnTo>
                <a:lnTo>
                  <a:pt x="8434446" y="3500084"/>
                </a:lnTo>
                <a:lnTo>
                  <a:pt x="8438137" y="3505750"/>
                </a:lnTo>
                <a:lnTo>
                  <a:pt x="8436661" y="3517082"/>
                </a:lnTo>
                <a:lnTo>
                  <a:pt x="8432970" y="3521534"/>
                </a:lnTo>
                <a:lnTo>
                  <a:pt x="8433708" y="3533675"/>
                </a:lnTo>
                <a:lnTo>
                  <a:pt x="8416728" y="3555934"/>
                </a:lnTo>
                <a:lnTo>
                  <a:pt x="8404916" y="3578598"/>
                </a:lnTo>
                <a:lnTo>
                  <a:pt x="8397534" y="3586693"/>
                </a:lnTo>
                <a:lnTo>
                  <a:pt x="8393843" y="3586288"/>
                </a:lnTo>
                <a:lnTo>
                  <a:pt x="8382769" y="3597215"/>
                </a:lnTo>
                <a:lnTo>
                  <a:pt x="8382031" y="3602477"/>
                </a:lnTo>
                <a:lnTo>
                  <a:pt x="8387199" y="3608952"/>
                </a:lnTo>
                <a:lnTo>
                  <a:pt x="8380554" y="3614213"/>
                </a:lnTo>
                <a:lnTo>
                  <a:pt x="8352501" y="3663993"/>
                </a:lnTo>
                <a:lnTo>
                  <a:pt x="8351025" y="3678563"/>
                </a:lnTo>
                <a:lnTo>
                  <a:pt x="8333307" y="3701632"/>
                </a:lnTo>
                <a:lnTo>
                  <a:pt x="8332569" y="3709321"/>
                </a:lnTo>
                <a:lnTo>
                  <a:pt x="8298609" y="3751816"/>
                </a:lnTo>
                <a:lnTo>
                  <a:pt x="8294918" y="3761529"/>
                </a:lnTo>
                <a:lnTo>
                  <a:pt x="8280153" y="3775694"/>
                </a:lnTo>
                <a:lnTo>
                  <a:pt x="8253576" y="3805238"/>
                </a:lnTo>
                <a:lnTo>
                  <a:pt x="8198208" y="3850567"/>
                </a:lnTo>
                <a:lnTo>
                  <a:pt x="8174584" y="3869183"/>
                </a:lnTo>
                <a:lnTo>
                  <a:pt x="8158343" y="3872016"/>
                </a:lnTo>
                <a:lnTo>
                  <a:pt x="8144316" y="3881325"/>
                </a:lnTo>
                <a:lnTo>
                  <a:pt x="8126599" y="3893871"/>
                </a:lnTo>
                <a:lnTo>
                  <a:pt x="8092639" y="3926653"/>
                </a:lnTo>
                <a:lnTo>
                  <a:pt x="8084519" y="3928676"/>
                </a:lnTo>
                <a:lnTo>
                  <a:pt x="8057204" y="3957411"/>
                </a:lnTo>
                <a:lnTo>
                  <a:pt x="8052036" y="3959030"/>
                </a:lnTo>
                <a:lnTo>
                  <a:pt x="8048345" y="3965910"/>
                </a:lnTo>
                <a:lnTo>
                  <a:pt x="8038009" y="3968743"/>
                </a:lnTo>
                <a:lnTo>
                  <a:pt x="8026936" y="3978052"/>
                </a:lnTo>
                <a:lnTo>
                  <a:pt x="8022506" y="3987765"/>
                </a:lnTo>
                <a:lnTo>
                  <a:pt x="7981903" y="4029855"/>
                </a:lnTo>
                <a:lnTo>
                  <a:pt x="7981165" y="4031879"/>
                </a:lnTo>
                <a:lnTo>
                  <a:pt x="7980426" y="4034712"/>
                </a:lnTo>
                <a:lnTo>
                  <a:pt x="7964185" y="4053329"/>
                </a:lnTo>
                <a:lnTo>
                  <a:pt x="7959755" y="4054543"/>
                </a:lnTo>
                <a:lnTo>
                  <a:pt x="7954588" y="4060209"/>
                </a:lnTo>
                <a:lnTo>
                  <a:pt x="7957541" y="4064661"/>
                </a:lnTo>
                <a:lnTo>
                  <a:pt x="7939823" y="4070327"/>
                </a:lnTo>
                <a:lnTo>
                  <a:pt x="7930964" y="4082063"/>
                </a:lnTo>
                <a:lnTo>
                  <a:pt x="7916199" y="4082063"/>
                </a:lnTo>
                <a:lnTo>
                  <a:pt x="7910293" y="4084087"/>
                </a:lnTo>
                <a:lnTo>
                  <a:pt x="7909555" y="4087325"/>
                </a:lnTo>
                <a:lnTo>
                  <a:pt x="7902172" y="4095014"/>
                </a:lnTo>
                <a:lnTo>
                  <a:pt x="7902172" y="4100275"/>
                </a:lnTo>
                <a:lnTo>
                  <a:pt x="7905125" y="4102704"/>
                </a:lnTo>
                <a:lnTo>
                  <a:pt x="7897005" y="4114440"/>
                </a:lnTo>
                <a:lnTo>
                  <a:pt x="7888884" y="4123749"/>
                </a:lnTo>
                <a:lnTo>
                  <a:pt x="7888884" y="4133867"/>
                </a:lnTo>
                <a:lnTo>
                  <a:pt x="7881502" y="4148436"/>
                </a:lnTo>
                <a:lnTo>
                  <a:pt x="7863045" y="4172719"/>
                </a:lnTo>
                <a:lnTo>
                  <a:pt x="7852710" y="4176766"/>
                </a:lnTo>
                <a:lnTo>
                  <a:pt x="7848281" y="4176766"/>
                </a:lnTo>
                <a:lnTo>
                  <a:pt x="7846804" y="4176766"/>
                </a:lnTo>
                <a:lnTo>
                  <a:pt x="7849019" y="4179195"/>
                </a:lnTo>
                <a:lnTo>
                  <a:pt x="7849757" y="4186480"/>
                </a:lnTo>
                <a:lnTo>
                  <a:pt x="7846804" y="4190931"/>
                </a:lnTo>
                <a:lnTo>
                  <a:pt x="7835730" y="4221285"/>
                </a:lnTo>
                <a:lnTo>
                  <a:pt x="7827610" y="4240711"/>
                </a:lnTo>
                <a:lnTo>
                  <a:pt x="7828348" y="4251234"/>
                </a:lnTo>
                <a:lnTo>
                  <a:pt x="7842375" y="4262566"/>
                </a:lnTo>
                <a:lnTo>
                  <a:pt x="7852710" y="4273493"/>
                </a:lnTo>
                <a:lnTo>
                  <a:pt x="7859354" y="4272279"/>
                </a:lnTo>
                <a:lnTo>
                  <a:pt x="7865998" y="4289277"/>
                </a:lnTo>
                <a:lnTo>
                  <a:pt x="7863045" y="4294943"/>
                </a:lnTo>
                <a:lnTo>
                  <a:pt x="7859354" y="4293729"/>
                </a:lnTo>
                <a:lnTo>
                  <a:pt x="7852710" y="4297371"/>
                </a:lnTo>
                <a:lnTo>
                  <a:pt x="7849757" y="4308299"/>
                </a:lnTo>
                <a:lnTo>
                  <a:pt x="7851234" y="4325297"/>
                </a:lnTo>
                <a:lnTo>
                  <a:pt x="7858616" y="4332177"/>
                </a:lnTo>
                <a:lnTo>
                  <a:pt x="7857140" y="4342699"/>
                </a:lnTo>
                <a:lnTo>
                  <a:pt x="7850495" y="4347961"/>
                </a:lnTo>
                <a:lnTo>
                  <a:pt x="7851972" y="4358079"/>
                </a:lnTo>
                <a:lnTo>
                  <a:pt x="7857878" y="4370625"/>
                </a:lnTo>
                <a:lnTo>
                  <a:pt x="7854925" y="4371029"/>
                </a:lnTo>
                <a:lnTo>
                  <a:pt x="7857878" y="4376695"/>
                </a:lnTo>
                <a:lnTo>
                  <a:pt x="7860093" y="4385599"/>
                </a:lnTo>
                <a:lnTo>
                  <a:pt x="7865260" y="4390456"/>
                </a:lnTo>
                <a:lnTo>
                  <a:pt x="7860831" y="4397741"/>
                </a:lnTo>
                <a:lnTo>
                  <a:pt x="7865260" y="4403002"/>
                </a:lnTo>
                <a:lnTo>
                  <a:pt x="7870428" y="4416762"/>
                </a:lnTo>
                <a:lnTo>
                  <a:pt x="7868951" y="4423642"/>
                </a:lnTo>
                <a:lnTo>
                  <a:pt x="7886669" y="4439426"/>
                </a:lnTo>
                <a:lnTo>
                  <a:pt x="7899219" y="4441045"/>
                </a:lnTo>
                <a:lnTo>
                  <a:pt x="7910293" y="4449544"/>
                </a:lnTo>
                <a:lnTo>
                  <a:pt x="7910293" y="4453996"/>
                </a:lnTo>
                <a:lnTo>
                  <a:pt x="7911770" y="4454805"/>
                </a:lnTo>
                <a:lnTo>
                  <a:pt x="7914723" y="4456829"/>
                </a:lnTo>
                <a:lnTo>
                  <a:pt x="7913246" y="4467756"/>
                </a:lnTo>
                <a:lnTo>
                  <a:pt x="7910293" y="4473017"/>
                </a:lnTo>
                <a:lnTo>
                  <a:pt x="7913246" y="4475446"/>
                </a:lnTo>
                <a:lnTo>
                  <a:pt x="7902911" y="4488801"/>
                </a:lnTo>
                <a:lnTo>
                  <a:pt x="7902172" y="4493658"/>
                </a:lnTo>
                <a:lnTo>
                  <a:pt x="7903649" y="4497300"/>
                </a:lnTo>
                <a:lnTo>
                  <a:pt x="7904387" y="4499729"/>
                </a:lnTo>
                <a:lnTo>
                  <a:pt x="7900696" y="4503371"/>
                </a:lnTo>
                <a:lnTo>
                  <a:pt x="7902911" y="4519964"/>
                </a:lnTo>
                <a:lnTo>
                  <a:pt x="7908817" y="4529678"/>
                </a:lnTo>
                <a:lnTo>
                  <a:pt x="7905864" y="4532106"/>
                </a:lnTo>
                <a:lnTo>
                  <a:pt x="7905864" y="4544247"/>
                </a:lnTo>
                <a:lnTo>
                  <a:pt x="7908817" y="4546676"/>
                </a:lnTo>
                <a:lnTo>
                  <a:pt x="7908817" y="4558412"/>
                </a:lnTo>
                <a:lnTo>
                  <a:pt x="7903649" y="4563269"/>
                </a:lnTo>
                <a:lnTo>
                  <a:pt x="7905125" y="4575410"/>
                </a:lnTo>
                <a:lnTo>
                  <a:pt x="7902172" y="4598074"/>
                </a:lnTo>
                <a:lnTo>
                  <a:pt x="7899958" y="4598074"/>
                </a:lnTo>
                <a:lnTo>
                  <a:pt x="7902911" y="4602121"/>
                </a:lnTo>
                <a:lnTo>
                  <a:pt x="7902911" y="4622762"/>
                </a:lnTo>
                <a:lnTo>
                  <a:pt x="7895528" y="4623571"/>
                </a:lnTo>
                <a:lnTo>
                  <a:pt x="7894790" y="4626404"/>
                </a:lnTo>
                <a:lnTo>
                  <a:pt x="7897743" y="4629642"/>
                </a:lnTo>
                <a:lnTo>
                  <a:pt x="7907340" y="4630047"/>
                </a:lnTo>
                <a:lnTo>
                  <a:pt x="7910293" y="4631666"/>
                </a:lnTo>
                <a:lnTo>
                  <a:pt x="7912508" y="4649473"/>
                </a:lnTo>
                <a:lnTo>
                  <a:pt x="7907340" y="4656353"/>
                </a:lnTo>
                <a:lnTo>
                  <a:pt x="7902172" y="4658781"/>
                </a:lnTo>
                <a:lnTo>
                  <a:pt x="7905125" y="4662829"/>
                </a:lnTo>
                <a:lnTo>
                  <a:pt x="7903649" y="4667280"/>
                </a:lnTo>
                <a:lnTo>
                  <a:pt x="7897005" y="4667280"/>
                </a:lnTo>
                <a:lnTo>
                  <a:pt x="7890361" y="4674161"/>
                </a:lnTo>
                <a:lnTo>
                  <a:pt x="7891837" y="4676589"/>
                </a:lnTo>
                <a:lnTo>
                  <a:pt x="7894052" y="4674970"/>
                </a:lnTo>
                <a:lnTo>
                  <a:pt x="7900696" y="4675375"/>
                </a:lnTo>
                <a:lnTo>
                  <a:pt x="7896266" y="4681445"/>
                </a:lnTo>
                <a:lnTo>
                  <a:pt x="7894790" y="4690754"/>
                </a:lnTo>
                <a:lnTo>
                  <a:pt x="7888884" y="4691968"/>
                </a:lnTo>
                <a:lnTo>
                  <a:pt x="7877810" y="4704514"/>
                </a:lnTo>
                <a:lnTo>
                  <a:pt x="7877810" y="4710180"/>
                </a:lnTo>
                <a:lnTo>
                  <a:pt x="7868213" y="4722726"/>
                </a:lnTo>
                <a:lnTo>
                  <a:pt x="7859354" y="4723940"/>
                </a:lnTo>
                <a:lnTo>
                  <a:pt x="7860093" y="4732440"/>
                </a:lnTo>
                <a:lnTo>
                  <a:pt x="7827610" y="4749033"/>
                </a:lnTo>
                <a:lnTo>
                  <a:pt x="7822442" y="4749438"/>
                </a:lnTo>
                <a:lnTo>
                  <a:pt x="7819489" y="4755913"/>
                </a:lnTo>
                <a:lnTo>
                  <a:pt x="7787745" y="4771697"/>
                </a:lnTo>
                <a:lnTo>
                  <a:pt x="7775933" y="4770483"/>
                </a:lnTo>
                <a:lnTo>
                  <a:pt x="7775194" y="4772506"/>
                </a:lnTo>
                <a:lnTo>
                  <a:pt x="7761168" y="4778982"/>
                </a:lnTo>
                <a:lnTo>
                  <a:pt x="7740497" y="4791123"/>
                </a:lnTo>
                <a:lnTo>
                  <a:pt x="7736068" y="4788290"/>
                </a:lnTo>
                <a:lnTo>
                  <a:pt x="7735329" y="4793956"/>
                </a:lnTo>
                <a:lnTo>
                  <a:pt x="7723517" y="4807716"/>
                </a:lnTo>
                <a:lnTo>
                  <a:pt x="7717611" y="4810145"/>
                </a:lnTo>
                <a:lnTo>
                  <a:pt x="7713920" y="4802860"/>
                </a:lnTo>
                <a:lnTo>
                  <a:pt x="7711706" y="4814597"/>
                </a:lnTo>
                <a:lnTo>
                  <a:pt x="7705800" y="4816215"/>
                </a:lnTo>
                <a:lnTo>
                  <a:pt x="7704323" y="4823096"/>
                </a:lnTo>
                <a:lnTo>
                  <a:pt x="7684390" y="4834023"/>
                </a:lnTo>
                <a:lnTo>
                  <a:pt x="7683652" y="4838475"/>
                </a:lnTo>
                <a:lnTo>
                  <a:pt x="7678485" y="4842522"/>
                </a:lnTo>
                <a:lnTo>
                  <a:pt x="7673317" y="4844141"/>
                </a:lnTo>
                <a:lnTo>
                  <a:pt x="7674055" y="4850616"/>
                </a:lnTo>
                <a:lnTo>
                  <a:pt x="7662243" y="4851021"/>
                </a:lnTo>
                <a:lnTo>
                  <a:pt x="7635666" y="4867209"/>
                </a:lnTo>
                <a:lnTo>
                  <a:pt x="7637143" y="4877732"/>
                </a:lnTo>
                <a:lnTo>
                  <a:pt x="7629022" y="4883803"/>
                </a:lnTo>
                <a:lnTo>
                  <a:pt x="7616472" y="4883803"/>
                </a:lnTo>
                <a:lnTo>
                  <a:pt x="7612043" y="4889469"/>
                </a:lnTo>
                <a:lnTo>
                  <a:pt x="7602445" y="4884207"/>
                </a:lnTo>
                <a:lnTo>
                  <a:pt x="7597278" y="4884612"/>
                </a:lnTo>
                <a:lnTo>
                  <a:pt x="7597278" y="4888659"/>
                </a:lnTo>
                <a:lnTo>
                  <a:pt x="7602445" y="4893921"/>
                </a:lnTo>
                <a:lnTo>
                  <a:pt x="7601707" y="4901205"/>
                </a:lnTo>
                <a:lnTo>
                  <a:pt x="7598016" y="4905657"/>
                </a:lnTo>
                <a:lnTo>
                  <a:pt x="7599492" y="4912537"/>
                </a:lnTo>
                <a:lnTo>
                  <a:pt x="7594325" y="4919822"/>
                </a:lnTo>
                <a:lnTo>
                  <a:pt x="7608351" y="4937630"/>
                </a:lnTo>
                <a:lnTo>
                  <a:pt x="7609090" y="4943700"/>
                </a:lnTo>
                <a:lnTo>
                  <a:pt x="7602445" y="4948557"/>
                </a:lnTo>
                <a:lnTo>
                  <a:pt x="7607613" y="4950581"/>
                </a:lnTo>
                <a:lnTo>
                  <a:pt x="7612781" y="4958675"/>
                </a:lnTo>
                <a:lnTo>
                  <a:pt x="7612781" y="4969602"/>
                </a:lnTo>
                <a:lnTo>
                  <a:pt x="7618687" y="4979720"/>
                </a:lnTo>
                <a:lnTo>
                  <a:pt x="7616472" y="5008455"/>
                </a:lnTo>
                <a:lnTo>
                  <a:pt x="7619425" y="5018573"/>
                </a:lnTo>
                <a:lnTo>
                  <a:pt x="7623116" y="5017763"/>
                </a:lnTo>
                <a:lnTo>
                  <a:pt x="7623116" y="5010074"/>
                </a:lnTo>
                <a:lnTo>
                  <a:pt x="7628284" y="4998742"/>
                </a:lnTo>
                <a:lnTo>
                  <a:pt x="7629022" y="5008455"/>
                </a:lnTo>
                <a:lnTo>
                  <a:pt x="7631975" y="5008455"/>
                </a:lnTo>
                <a:lnTo>
                  <a:pt x="7631237" y="5020596"/>
                </a:lnTo>
                <a:lnTo>
                  <a:pt x="7626807" y="5025453"/>
                </a:lnTo>
                <a:lnTo>
                  <a:pt x="7626069" y="5037999"/>
                </a:lnTo>
                <a:lnTo>
                  <a:pt x="7628284" y="5039618"/>
                </a:lnTo>
                <a:lnTo>
                  <a:pt x="7622378" y="5054188"/>
                </a:lnTo>
                <a:lnTo>
                  <a:pt x="7622378" y="5061877"/>
                </a:lnTo>
                <a:lnTo>
                  <a:pt x="7617949" y="5067138"/>
                </a:lnTo>
                <a:lnTo>
                  <a:pt x="7617210" y="5076447"/>
                </a:lnTo>
                <a:lnTo>
                  <a:pt x="7614257" y="5076447"/>
                </a:lnTo>
                <a:lnTo>
                  <a:pt x="7616472" y="5084541"/>
                </a:lnTo>
                <a:lnTo>
                  <a:pt x="7623854" y="5080494"/>
                </a:lnTo>
                <a:lnTo>
                  <a:pt x="7625331" y="5085755"/>
                </a:lnTo>
                <a:lnTo>
                  <a:pt x="7619425" y="5094254"/>
                </a:lnTo>
                <a:lnTo>
                  <a:pt x="7616472" y="5105991"/>
                </a:lnTo>
                <a:lnTo>
                  <a:pt x="7598016" y="5123798"/>
                </a:lnTo>
                <a:lnTo>
                  <a:pt x="7565533" y="5137559"/>
                </a:lnTo>
                <a:lnTo>
                  <a:pt x="7521977" y="5145653"/>
                </a:lnTo>
                <a:lnTo>
                  <a:pt x="7505735" y="5160223"/>
                </a:lnTo>
                <a:lnTo>
                  <a:pt x="7492447" y="5163056"/>
                </a:lnTo>
                <a:lnTo>
                  <a:pt x="7488756" y="5168722"/>
                </a:lnTo>
                <a:lnTo>
                  <a:pt x="7482850" y="5173578"/>
                </a:lnTo>
                <a:lnTo>
                  <a:pt x="7479159" y="5184506"/>
                </a:lnTo>
                <a:lnTo>
                  <a:pt x="7473991" y="5184506"/>
                </a:lnTo>
                <a:lnTo>
                  <a:pt x="7469562" y="5187339"/>
                </a:lnTo>
                <a:lnTo>
                  <a:pt x="7471038" y="5189767"/>
                </a:lnTo>
                <a:lnTo>
                  <a:pt x="7476206" y="5198266"/>
                </a:lnTo>
                <a:lnTo>
                  <a:pt x="7475467" y="5206360"/>
                </a:lnTo>
                <a:lnTo>
                  <a:pt x="7479897" y="5201099"/>
                </a:lnTo>
                <a:lnTo>
                  <a:pt x="7487279" y="5203123"/>
                </a:lnTo>
                <a:lnTo>
                  <a:pt x="7489494" y="5195433"/>
                </a:lnTo>
                <a:lnTo>
                  <a:pt x="7492447" y="5195028"/>
                </a:lnTo>
                <a:lnTo>
                  <a:pt x="7493185" y="5199480"/>
                </a:lnTo>
                <a:lnTo>
                  <a:pt x="7490971" y="5212026"/>
                </a:lnTo>
                <a:lnTo>
                  <a:pt x="7485803" y="5219716"/>
                </a:lnTo>
                <a:lnTo>
                  <a:pt x="7485803" y="5227001"/>
                </a:lnTo>
                <a:lnTo>
                  <a:pt x="7485803" y="5229429"/>
                </a:lnTo>
                <a:lnTo>
                  <a:pt x="7479897" y="5236309"/>
                </a:lnTo>
                <a:lnTo>
                  <a:pt x="7482850" y="5237523"/>
                </a:lnTo>
                <a:lnTo>
                  <a:pt x="7476944" y="5254117"/>
                </a:lnTo>
                <a:lnTo>
                  <a:pt x="7475467" y="5268686"/>
                </a:lnTo>
                <a:lnTo>
                  <a:pt x="7467347" y="5282447"/>
                </a:lnTo>
                <a:lnTo>
                  <a:pt x="7462917" y="5299849"/>
                </a:lnTo>
                <a:lnTo>
                  <a:pt x="7455535" y="5307944"/>
                </a:lnTo>
                <a:lnTo>
                  <a:pt x="7453320" y="5316038"/>
                </a:lnTo>
                <a:lnTo>
                  <a:pt x="7440032" y="5331012"/>
                </a:lnTo>
                <a:lnTo>
                  <a:pt x="7435602" y="5331012"/>
                </a:lnTo>
                <a:lnTo>
                  <a:pt x="7432649" y="5335059"/>
                </a:lnTo>
                <a:lnTo>
                  <a:pt x="7422314" y="5339511"/>
                </a:lnTo>
                <a:lnTo>
                  <a:pt x="7417884" y="5344773"/>
                </a:lnTo>
                <a:lnTo>
                  <a:pt x="7405334" y="5351653"/>
                </a:lnTo>
                <a:lnTo>
                  <a:pt x="7399428" y="5362580"/>
                </a:lnTo>
                <a:lnTo>
                  <a:pt x="7389831" y="5373103"/>
                </a:lnTo>
                <a:lnTo>
                  <a:pt x="7389831" y="5377554"/>
                </a:lnTo>
                <a:lnTo>
                  <a:pt x="7383925" y="5387268"/>
                </a:lnTo>
                <a:lnTo>
                  <a:pt x="7374328" y="5387672"/>
                </a:lnTo>
                <a:lnTo>
                  <a:pt x="7366946" y="5401433"/>
                </a:lnTo>
                <a:lnTo>
                  <a:pt x="7346275" y="5433405"/>
                </a:lnTo>
                <a:lnTo>
                  <a:pt x="7330772" y="5447165"/>
                </a:lnTo>
                <a:lnTo>
                  <a:pt x="7327819" y="5460116"/>
                </a:lnTo>
                <a:lnTo>
                  <a:pt x="7318960" y="5463759"/>
                </a:lnTo>
                <a:lnTo>
                  <a:pt x="7310101" y="5473472"/>
                </a:lnTo>
                <a:lnTo>
                  <a:pt x="7304933" y="5473472"/>
                </a:lnTo>
                <a:lnTo>
                  <a:pt x="7302718" y="5477114"/>
                </a:lnTo>
                <a:lnTo>
                  <a:pt x="7250303" y="5524466"/>
                </a:lnTo>
                <a:lnTo>
                  <a:pt x="7244397" y="5525680"/>
                </a:lnTo>
                <a:lnTo>
                  <a:pt x="7244397" y="5528108"/>
                </a:lnTo>
                <a:lnTo>
                  <a:pt x="7235538" y="5536607"/>
                </a:lnTo>
                <a:lnTo>
                  <a:pt x="7201579" y="5556843"/>
                </a:lnTo>
                <a:lnTo>
                  <a:pt x="7194197" y="5564533"/>
                </a:lnTo>
                <a:lnTo>
                  <a:pt x="7182385" y="5567770"/>
                </a:lnTo>
                <a:lnTo>
                  <a:pt x="7182385" y="5570603"/>
                </a:lnTo>
                <a:lnTo>
                  <a:pt x="7163190" y="5575460"/>
                </a:lnTo>
                <a:lnTo>
                  <a:pt x="7152117" y="5581531"/>
                </a:lnTo>
                <a:lnTo>
                  <a:pt x="7141043" y="5582340"/>
                </a:lnTo>
                <a:lnTo>
                  <a:pt x="7135875" y="5578698"/>
                </a:lnTo>
                <a:lnTo>
                  <a:pt x="7120372" y="5579102"/>
                </a:lnTo>
                <a:lnTo>
                  <a:pt x="7107822" y="5582745"/>
                </a:lnTo>
                <a:lnTo>
                  <a:pt x="7102654" y="5591244"/>
                </a:lnTo>
                <a:lnTo>
                  <a:pt x="7110037" y="5596910"/>
                </a:lnTo>
                <a:lnTo>
                  <a:pt x="7109299" y="5599338"/>
                </a:lnTo>
                <a:lnTo>
                  <a:pt x="7092319" y="5599743"/>
                </a:lnTo>
                <a:lnTo>
                  <a:pt x="7081984" y="5594886"/>
                </a:lnTo>
                <a:lnTo>
                  <a:pt x="7073863" y="5594077"/>
                </a:lnTo>
                <a:lnTo>
                  <a:pt x="7066480" y="5600552"/>
                </a:lnTo>
                <a:lnTo>
                  <a:pt x="7069433" y="5606623"/>
                </a:lnTo>
                <a:lnTo>
                  <a:pt x="7066480" y="5609051"/>
                </a:lnTo>
                <a:lnTo>
                  <a:pt x="7042857" y="5604599"/>
                </a:lnTo>
                <a:lnTo>
                  <a:pt x="7035474" y="5599743"/>
                </a:lnTo>
                <a:lnTo>
                  <a:pt x="7012589" y="5594481"/>
                </a:lnTo>
                <a:lnTo>
                  <a:pt x="6997824" y="5597314"/>
                </a:lnTo>
                <a:lnTo>
                  <a:pt x="6997824" y="5600552"/>
                </a:lnTo>
                <a:lnTo>
                  <a:pt x="6989703" y="5602980"/>
                </a:lnTo>
                <a:lnTo>
                  <a:pt x="6977891" y="5597314"/>
                </a:lnTo>
                <a:lnTo>
                  <a:pt x="6951315" y="5597314"/>
                </a:lnTo>
                <a:lnTo>
                  <a:pt x="6943194" y="5600552"/>
                </a:lnTo>
                <a:lnTo>
                  <a:pt x="6940979" y="5608242"/>
                </a:lnTo>
                <a:lnTo>
                  <a:pt x="6935811" y="5605813"/>
                </a:lnTo>
                <a:lnTo>
                  <a:pt x="6929906" y="5607432"/>
                </a:lnTo>
                <a:lnTo>
                  <a:pt x="6924000" y="5611479"/>
                </a:lnTo>
                <a:lnTo>
                  <a:pt x="6921047" y="5615122"/>
                </a:lnTo>
                <a:lnTo>
                  <a:pt x="6909235" y="5615931"/>
                </a:lnTo>
                <a:lnTo>
                  <a:pt x="6901852" y="5619169"/>
                </a:lnTo>
                <a:lnTo>
                  <a:pt x="6887087" y="5614312"/>
                </a:lnTo>
                <a:lnTo>
                  <a:pt x="6874537" y="5614717"/>
                </a:lnTo>
                <a:lnTo>
                  <a:pt x="6872323" y="5618360"/>
                </a:lnTo>
                <a:lnTo>
                  <a:pt x="6860511" y="5615931"/>
                </a:lnTo>
                <a:lnTo>
                  <a:pt x="6849437" y="5626859"/>
                </a:lnTo>
                <a:lnTo>
                  <a:pt x="6840578" y="5628477"/>
                </a:lnTo>
                <a:lnTo>
                  <a:pt x="6837625" y="5634953"/>
                </a:lnTo>
                <a:lnTo>
                  <a:pt x="6831719" y="5633334"/>
                </a:lnTo>
                <a:lnTo>
                  <a:pt x="6827290" y="5635358"/>
                </a:lnTo>
                <a:lnTo>
                  <a:pt x="6802189" y="5624835"/>
                </a:lnTo>
                <a:lnTo>
                  <a:pt x="6797760" y="5627668"/>
                </a:lnTo>
                <a:lnTo>
                  <a:pt x="6797022" y="5616336"/>
                </a:lnTo>
                <a:lnTo>
                  <a:pt x="6787424" y="5611884"/>
                </a:lnTo>
                <a:lnTo>
                  <a:pt x="6780042" y="5615122"/>
                </a:lnTo>
                <a:lnTo>
                  <a:pt x="6775613" y="5613503"/>
                </a:lnTo>
                <a:lnTo>
                  <a:pt x="6780042" y="5610265"/>
                </a:lnTo>
                <a:lnTo>
                  <a:pt x="6777089" y="5600552"/>
                </a:lnTo>
                <a:lnTo>
                  <a:pt x="6765277" y="5598933"/>
                </a:lnTo>
                <a:lnTo>
                  <a:pt x="6757156" y="5605409"/>
                </a:lnTo>
                <a:lnTo>
                  <a:pt x="6757895" y="5613908"/>
                </a:lnTo>
                <a:lnTo>
                  <a:pt x="6751251" y="5609456"/>
                </a:lnTo>
                <a:lnTo>
                  <a:pt x="6751251" y="5600147"/>
                </a:lnTo>
                <a:lnTo>
                  <a:pt x="6754203" y="5592458"/>
                </a:lnTo>
                <a:lnTo>
                  <a:pt x="6751989" y="5580721"/>
                </a:lnTo>
                <a:lnTo>
                  <a:pt x="6759371" y="5570603"/>
                </a:lnTo>
                <a:lnTo>
                  <a:pt x="6750512" y="5556034"/>
                </a:lnTo>
                <a:lnTo>
                  <a:pt x="6741653" y="5548749"/>
                </a:lnTo>
                <a:lnTo>
                  <a:pt x="6733533" y="5536607"/>
                </a:lnTo>
                <a:lnTo>
                  <a:pt x="6733533" y="5524871"/>
                </a:lnTo>
                <a:lnTo>
                  <a:pt x="6739439" y="5520419"/>
                </a:lnTo>
                <a:lnTo>
                  <a:pt x="6743868" y="5525275"/>
                </a:lnTo>
                <a:lnTo>
                  <a:pt x="6748298" y="5525275"/>
                </a:lnTo>
                <a:lnTo>
                  <a:pt x="6754203" y="5519205"/>
                </a:lnTo>
                <a:lnTo>
                  <a:pt x="6757156" y="5505040"/>
                </a:lnTo>
                <a:lnTo>
                  <a:pt x="6751989" y="5489660"/>
                </a:lnTo>
                <a:lnTo>
                  <a:pt x="6752727" y="5482780"/>
                </a:lnTo>
                <a:lnTo>
                  <a:pt x="6738700" y="5460926"/>
                </a:lnTo>
                <a:lnTo>
                  <a:pt x="6737962" y="5450808"/>
                </a:lnTo>
                <a:lnTo>
                  <a:pt x="6723935" y="5433810"/>
                </a:lnTo>
                <a:lnTo>
                  <a:pt x="6718030" y="5407099"/>
                </a:lnTo>
                <a:lnTo>
                  <a:pt x="6706956" y="5381602"/>
                </a:lnTo>
                <a:lnTo>
                  <a:pt x="6707694" y="5369055"/>
                </a:lnTo>
                <a:lnTo>
                  <a:pt x="6697359" y="5340725"/>
                </a:lnTo>
                <a:lnTo>
                  <a:pt x="6681117" y="5330203"/>
                </a:lnTo>
                <a:lnTo>
                  <a:pt x="6678164" y="5315228"/>
                </a:lnTo>
                <a:lnTo>
                  <a:pt x="6678164" y="5314824"/>
                </a:lnTo>
                <a:lnTo>
                  <a:pt x="6661185" y="5303492"/>
                </a:lnTo>
                <a:lnTo>
                  <a:pt x="6658232" y="5297421"/>
                </a:lnTo>
                <a:lnTo>
                  <a:pt x="6646420" y="5286089"/>
                </a:lnTo>
                <a:lnTo>
                  <a:pt x="6633870" y="5264234"/>
                </a:lnTo>
                <a:lnTo>
                  <a:pt x="6625011" y="5252902"/>
                </a:lnTo>
                <a:lnTo>
                  <a:pt x="6624273" y="5235095"/>
                </a:lnTo>
                <a:lnTo>
                  <a:pt x="6616152" y="5227001"/>
                </a:lnTo>
                <a:lnTo>
                  <a:pt x="6616152" y="5217692"/>
                </a:lnTo>
                <a:lnTo>
                  <a:pt x="6621320" y="5214050"/>
                </a:lnTo>
                <a:lnTo>
                  <a:pt x="6616890" y="5205956"/>
                </a:lnTo>
                <a:lnTo>
                  <a:pt x="6610246" y="5202718"/>
                </a:lnTo>
                <a:lnTo>
                  <a:pt x="6606555" y="5178435"/>
                </a:lnTo>
                <a:lnTo>
                  <a:pt x="6600649" y="5171555"/>
                </a:lnTo>
                <a:lnTo>
                  <a:pt x="6608031" y="5167508"/>
                </a:lnTo>
                <a:lnTo>
                  <a:pt x="6603602" y="5154152"/>
                </a:lnTo>
                <a:lnTo>
                  <a:pt x="6605078" y="5134726"/>
                </a:lnTo>
                <a:lnTo>
                  <a:pt x="6590313" y="5098706"/>
                </a:lnTo>
                <a:lnTo>
                  <a:pt x="6588837" y="5063091"/>
                </a:lnTo>
                <a:lnTo>
                  <a:pt x="6581454" y="5039618"/>
                </a:lnTo>
                <a:lnTo>
                  <a:pt x="6588099" y="5036785"/>
                </a:lnTo>
                <a:lnTo>
                  <a:pt x="6588099" y="5017763"/>
                </a:lnTo>
                <a:lnTo>
                  <a:pt x="6561522" y="4982553"/>
                </a:lnTo>
                <a:lnTo>
                  <a:pt x="6561522" y="4970007"/>
                </a:lnTo>
                <a:lnTo>
                  <a:pt x="6536422" y="4937225"/>
                </a:lnTo>
                <a:lnTo>
                  <a:pt x="6532730" y="4916585"/>
                </a:lnTo>
                <a:lnTo>
                  <a:pt x="6508369" y="4865591"/>
                </a:lnTo>
                <a:lnTo>
                  <a:pt x="6492127" y="4840498"/>
                </a:lnTo>
                <a:lnTo>
                  <a:pt x="6462597" y="4812573"/>
                </a:lnTo>
                <a:lnTo>
                  <a:pt x="6460382" y="4773720"/>
                </a:lnTo>
                <a:lnTo>
                  <a:pt x="6459644" y="4768864"/>
                </a:lnTo>
                <a:lnTo>
                  <a:pt x="6461859" y="4754294"/>
                </a:lnTo>
                <a:lnTo>
                  <a:pt x="6461121" y="4732035"/>
                </a:lnTo>
                <a:lnTo>
                  <a:pt x="6464074" y="4717465"/>
                </a:lnTo>
                <a:lnTo>
                  <a:pt x="6464074" y="4700467"/>
                </a:lnTo>
                <a:lnTo>
                  <a:pt x="6477362" y="4685493"/>
                </a:lnTo>
                <a:lnTo>
                  <a:pt x="6480315" y="4668090"/>
                </a:lnTo>
                <a:lnTo>
                  <a:pt x="6492127" y="4653115"/>
                </a:lnTo>
                <a:lnTo>
                  <a:pt x="6492127" y="4616286"/>
                </a:lnTo>
                <a:lnTo>
                  <a:pt x="6496556" y="4613049"/>
                </a:lnTo>
                <a:lnTo>
                  <a:pt x="6497295" y="4597670"/>
                </a:lnTo>
                <a:lnTo>
                  <a:pt x="6524610" y="4575410"/>
                </a:lnTo>
                <a:lnTo>
                  <a:pt x="6525348" y="4564078"/>
                </a:lnTo>
                <a:lnTo>
                  <a:pt x="6547495" y="4548699"/>
                </a:lnTo>
                <a:lnTo>
                  <a:pt x="6553401" y="4548699"/>
                </a:lnTo>
                <a:lnTo>
                  <a:pt x="6573334" y="4514703"/>
                </a:lnTo>
                <a:lnTo>
                  <a:pt x="6573334" y="4474232"/>
                </a:lnTo>
                <a:lnTo>
                  <a:pt x="6566690" y="4467351"/>
                </a:lnTo>
                <a:lnTo>
                  <a:pt x="6568166" y="4459662"/>
                </a:lnTo>
                <a:lnTo>
                  <a:pt x="6548972" y="4431332"/>
                </a:lnTo>
                <a:lnTo>
                  <a:pt x="6548972" y="4419595"/>
                </a:lnTo>
                <a:lnTo>
                  <a:pt x="6541589" y="4408263"/>
                </a:lnTo>
                <a:lnTo>
                  <a:pt x="6541589" y="4391670"/>
                </a:lnTo>
                <a:lnTo>
                  <a:pt x="6531992" y="4387218"/>
                </a:lnTo>
                <a:lnTo>
                  <a:pt x="6548233" y="4368601"/>
                </a:lnTo>
                <a:lnTo>
                  <a:pt x="6550448" y="4350389"/>
                </a:lnTo>
                <a:lnTo>
                  <a:pt x="6535684" y="4330963"/>
                </a:lnTo>
                <a:lnTo>
                  <a:pt x="6534207" y="4295348"/>
                </a:lnTo>
                <a:lnTo>
                  <a:pt x="6506892" y="4266613"/>
                </a:lnTo>
                <a:lnTo>
                  <a:pt x="6506892" y="4260138"/>
                </a:lnTo>
                <a:lnTo>
                  <a:pt x="6501725" y="4254067"/>
                </a:lnTo>
                <a:lnTo>
                  <a:pt x="6515751" y="4246782"/>
                </a:lnTo>
                <a:lnTo>
                  <a:pt x="6509845" y="4242735"/>
                </a:lnTo>
                <a:lnTo>
                  <a:pt x="6495818" y="4242330"/>
                </a:lnTo>
                <a:lnTo>
                  <a:pt x="6492866" y="4237069"/>
                </a:lnTo>
                <a:lnTo>
                  <a:pt x="6490651" y="4231403"/>
                </a:lnTo>
                <a:lnTo>
                  <a:pt x="6495818" y="4221690"/>
                </a:lnTo>
                <a:lnTo>
                  <a:pt x="6492866" y="4208739"/>
                </a:lnTo>
                <a:lnTo>
                  <a:pt x="6486221" y="4202668"/>
                </a:lnTo>
                <a:lnTo>
                  <a:pt x="6481054" y="4197002"/>
                </a:lnTo>
                <a:lnTo>
                  <a:pt x="6481054" y="4187694"/>
                </a:lnTo>
                <a:lnTo>
                  <a:pt x="6473671" y="4179599"/>
                </a:lnTo>
                <a:lnTo>
                  <a:pt x="6472933" y="4171505"/>
                </a:lnTo>
                <a:lnTo>
                  <a:pt x="6458168" y="4162601"/>
                </a:lnTo>
                <a:lnTo>
                  <a:pt x="6454477" y="4156935"/>
                </a:lnTo>
                <a:lnTo>
                  <a:pt x="6444879" y="4148032"/>
                </a:lnTo>
                <a:lnTo>
                  <a:pt x="6442665" y="4146008"/>
                </a:lnTo>
                <a:lnTo>
                  <a:pt x="6433806" y="4142770"/>
                </a:lnTo>
                <a:lnTo>
                  <a:pt x="6432329" y="4135081"/>
                </a:lnTo>
                <a:lnTo>
                  <a:pt x="6413874" y="4127391"/>
                </a:lnTo>
                <a:lnTo>
                  <a:pt x="6409444" y="4117273"/>
                </a:lnTo>
                <a:lnTo>
                  <a:pt x="6387297" y="4100680"/>
                </a:lnTo>
                <a:lnTo>
                  <a:pt x="6373270" y="4087325"/>
                </a:lnTo>
                <a:lnTo>
                  <a:pt x="6376961" y="4084896"/>
                </a:lnTo>
                <a:lnTo>
                  <a:pt x="6364411" y="4075183"/>
                </a:lnTo>
                <a:lnTo>
                  <a:pt x="6359244" y="4064256"/>
                </a:lnTo>
                <a:lnTo>
                  <a:pt x="6351861" y="4057376"/>
                </a:lnTo>
                <a:lnTo>
                  <a:pt x="6351861" y="4043615"/>
                </a:lnTo>
                <a:lnTo>
                  <a:pt x="6343002" y="4032688"/>
                </a:lnTo>
                <a:lnTo>
                  <a:pt x="6343002" y="4025403"/>
                </a:lnTo>
                <a:lnTo>
                  <a:pt x="6337096" y="4021356"/>
                </a:lnTo>
                <a:lnTo>
                  <a:pt x="6326760" y="4001120"/>
                </a:lnTo>
                <a:lnTo>
                  <a:pt x="6327499" y="3996264"/>
                </a:lnTo>
                <a:lnTo>
                  <a:pt x="6339311" y="3999906"/>
                </a:lnTo>
                <a:lnTo>
                  <a:pt x="6348908" y="3992621"/>
                </a:lnTo>
                <a:lnTo>
                  <a:pt x="6351123" y="3967529"/>
                </a:lnTo>
                <a:lnTo>
                  <a:pt x="6352599" y="3954578"/>
                </a:lnTo>
                <a:lnTo>
                  <a:pt x="6357767" y="3959839"/>
                </a:lnTo>
                <a:lnTo>
                  <a:pt x="6379914" y="3954983"/>
                </a:lnTo>
                <a:lnTo>
                  <a:pt x="6364411" y="3951340"/>
                </a:lnTo>
                <a:lnTo>
                  <a:pt x="6354814" y="3936771"/>
                </a:lnTo>
                <a:lnTo>
                  <a:pt x="6365149" y="3935557"/>
                </a:lnTo>
                <a:lnTo>
                  <a:pt x="6365887" y="3924629"/>
                </a:lnTo>
                <a:lnTo>
                  <a:pt x="6365887" y="3921796"/>
                </a:lnTo>
                <a:lnTo>
                  <a:pt x="6353337" y="3916130"/>
                </a:lnTo>
                <a:lnTo>
                  <a:pt x="6365887" y="3894276"/>
                </a:lnTo>
                <a:lnTo>
                  <a:pt x="6382129" y="3877682"/>
                </a:lnTo>
                <a:lnTo>
                  <a:pt x="6378438" y="3869588"/>
                </a:lnTo>
                <a:lnTo>
                  <a:pt x="6379914" y="3867969"/>
                </a:lnTo>
                <a:lnTo>
                  <a:pt x="6388035" y="3860684"/>
                </a:lnTo>
                <a:lnTo>
                  <a:pt x="6380652" y="3853804"/>
                </a:lnTo>
                <a:lnTo>
                  <a:pt x="6387297" y="3837616"/>
                </a:lnTo>
                <a:lnTo>
                  <a:pt x="6385820" y="3819808"/>
                </a:lnTo>
                <a:lnTo>
                  <a:pt x="6376223" y="3808071"/>
                </a:lnTo>
                <a:lnTo>
                  <a:pt x="6376223" y="3795525"/>
                </a:lnTo>
                <a:lnTo>
                  <a:pt x="6379914" y="3789455"/>
                </a:lnTo>
                <a:lnTo>
                  <a:pt x="6372531" y="3778527"/>
                </a:lnTo>
                <a:lnTo>
                  <a:pt x="6357767" y="3784193"/>
                </a:lnTo>
                <a:lnTo>
                  <a:pt x="6353337" y="3779337"/>
                </a:lnTo>
                <a:lnTo>
                  <a:pt x="6344478" y="3778527"/>
                </a:lnTo>
                <a:lnTo>
                  <a:pt x="6338572" y="3750197"/>
                </a:lnTo>
                <a:lnTo>
                  <a:pt x="6330452" y="3753840"/>
                </a:lnTo>
                <a:lnTo>
                  <a:pt x="6323808" y="3751007"/>
                </a:lnTo>
                <a:lnTo>
                  <a:pt x="6319378" y="3753030"/>
                </a:lnTo>
                <a:lnTo>
                  <a:pt x="6310519" y="3744127"/>
                </a:lnTo>
                <a:lnTo>
                  <a:pt x="6306090" y="3757077"/>
                </a:lnTo>
                <a:lnTo>
                  <a:pt x="6292801" y="3759506"/>
                </a:lnTo>
                <a:lnTo>
                  <a:pt x="6285419" y="3756268"/>
                </a:lnTo>
                <a:lnTo>
                  <a:pt x="6262534" y="3763958"/>
                </a:lnTo>
                <a:lnTo>
                  <a:pt x="6255151" y="3761125"/>
                </a:lnTo>
                <a:lnTo>
                  <a:pt x="6245554" y="3766791"/>
                </a:lnTo>
                <a:lnTo>
                  <a:pt x="6197568" y="3769219"/>
                </a:lnTo>
                <a:lnTo>
                  <a:pt x="6179112" y="3764767"/>
                </a:lnTo>
                <a:lnTo>
                  <a:pt x="6166561" y="3753840"/>
                </a:lnTo>
                <a:lnTo>
                  <a:pt x="6160655" y="3738056"/>
                </a:lnTo>
                <a:lnTo>
                  <a:pt x="6154012" y="3734818"/>
                </a:lnTo>
                <a:lnTo>
                  <a:pt x="6154012" y="3720248"/>
                </a:lnTo>
                <a:lnTo>
                  <a:pt x="6142199" y="3697989"/>
                </a:lnTo>
                <a:lnTo>
                  <a:pt x="6121529" y="3679777"/>
                </a:lnTo>
                <a:lnTo>
                  <a:pt x="6085355" y="3661970"/>
                </a:lnTo>
                <a:lnTo>
                  <a:pt x="6069114" y="3667636"/>
                </a:lnTo>
                <a:lnTo>
                  <a:pt x="6049919" y="3663993"/>
                </a:lnTo>
                <a:lnTo>
                  <a:pt x="6047704" y="3663588"/>
                </a:lnTo>
                <a:lnTo>
                  <a:pt x="6013745" y="3674516"/>
                </a:lnTo>
                <a:lnTo>
                  <a:pt x="5996028" y="3672087"/>
                </a:lnTo>
                <a:lnTo>
                  <a:pt x="5990859" y="3671683"/>
                </a:lnTo>
                <a:lnTo>
                  <a:pt x="5963544" y="3687062"/>
                </a:lnTo>
                <a:lnTo>
                  <a:pt x="5959854" y="3687467"/>
                </a:lnTo>
                <a:lnTo>
                  <a:pt x="5932538" y="3690704"/>
                </a:lnTo>
                <a:lnTo>
                  <a:pt x="5908915" y="3701227"/>
                </a:lnTo>
                <a:lnTo>
                  <a:pt x="5883076" y="3721463"/>
                </a:lnTo>
                <a:lnTo>
                  <a:pt x="5852808" y="3723891"/>
                </a:lnTo>
                <a:lnTo>
                  <a:pt x="5809990" y="3742912"/>
                </a:lnTo>
                <a:lnTo>
                  <a:pt x="5790057" y="3734818"/>
                </a:lnTo>
                <a:lnTo>
                  <a:pt x="5763480" y="3731176"/>
                </a:lnTo>
                <a:lnTo>
                  <a:pt x="5760527" y="3727129"/>
                </a:lnTo>
                <a:lnTo>
                  <a:pt x="5753883" y="3714987"/>
                </a:lnTo>
                <a:lnTo>
                  <a:pt x="5744286" y="3717011"/>
                </a:lnTo>
                <a:lnTo>
                  <a:pt x="5742072" y="3728747"/>
                </a:lnTo>
                <a:lnTo>
                  <a:pt x="5719186" y="3718630"/>
                </a:lnTo>
                <a:lnTo>
                  <a:pt x="5694085" y="3725914"/>
                </a:lnTo>
                <a:lnTo>
                  <a:pt x="5628382" y="3726319"/>
                </a:lnTo>
                <a:lnTo>
                  <a:pt x="5609188" y="3728747"/>
                </a:lnTo>
                <a:lnTo>
                  <a:pt x="5609188" y="3733199"/>
                </a:lnTo>
                <a:lnTo>
                  <a:pt x="5574490" y="3744936"/>
                </a:lnTo>
                <a:lnTo>
                  <a:pt x="5570799" y="3749388"/>
                </a:lnTo>
                <a:lnTo>
                  <a:pt x="5559725" y="3749388"/>
                </a:lnTo>
                <a:lnTo>
                  <a:pt x="5542745" y="3763148"/>
                </a:lnTo>
                <a:lnTo>
                  <a:pt x="5538316" y="3761934"/>
                </a:lnTo>
                <a:lnTo>
                  <a:pt x="5488854" y="3745341"/>
                </a:lnTo>
                <a:lnTo>
                  <a:pt x="5450465" y="3719034"/>
                </a:lnTo>
                <a:lnTo>
                  <a:pt x="5440130" y="3718225"/>
                </a:lnTo>
                <a:lnTo>
                  <a:pt x="5409123" y="3689490"/>
                </a:lnTo>
                <a:lnTo>
                  <a:pt x="5407647" y="3688276"/>
                </a:lnTo>
                <a:lnTo>
                  <a:pt x="5406908" y="3688276"/>
                </a:lnTo>
                <a:lnTo>
                  <a:pt x="5388453" y="3676944"/>
                </a:lnTo>
                <a:lnTo>
                  <a:pt x="5381070" y="3676539"/>
                </a:lnTo>
                <a:lnTo>
                  <a:pt x="5368520" y="3659946"/>
                </a:lnTo>
                <a:lnTo>
                  <a:pt x="5360400" y="3656304"/>
                </a:lnTo>
                <a:lnTo>
                  <a:pt x="5364090" y="3649828"/>
                </a:lnTo>
                <a:lnTo>
                  <a:pt x="5355970" y="3645781"/>
                </a:lnTo>
                <a:lnTo>
                  <a:pt x="5337514" y="3645781"/>
                </a:lnTo>
                <a:lnTo>
                  <a:pt x="5310937" y="3633235"/>
                </a:lnTo>
                <a:lnTo>
                  <a:pt x="5299864" y="3630402"/>
                </a:lnTo>
                <a:lnTo>
                  <a:pt x="5302078" y="3625141"/>
                </a:lnTo>
                <a:lnTo>
                  <a:pt x="5295434" y="3617451"/>
                </a:lnTo>
                <a:lnTo>
                  <a:pt x="5288790" y="3612190"/>
                </a:lnTo>
                <a:lnTo>
                  <a:pt x="5293219" y="3604095"/>
                </a:lnTo>
                <a:lnTo>
                  <a:pt x="5292481" y="3602072"/>
                </a:lnTo>
                <a:lnTo>
                  <a:pt x="5282884" y="3605310"/>
                </a:lnTo>
                <a:lnTo>
                  <a:pt x="5271810" y="3594382"/>
                </a:lnTo>
                <a:lnTo>
                  <a:pt x="5271810" y="3583860"/>
                </a:lnTo>
                <a:lnTo>
                  <a:pt x="5266642" y="3569290"/>
                </a:lnTo>
                <a:lnTo>
                  <a:pt x="5257045" y="3568076"/>
                </a:lnTo>
                <a:lnTo>
                  <a:pt x="5253354" y="3560791"/>
                </a:lnTo>
                <a:lnTo>
                  <a:pt x="5259998" y="3549054"/>
                </a:lnTo>
                <a:lnTo>
                  <a:pt x="5253354" y="3545412"/>
                </a:lnTo>
                <a:lnTo>
                  <a:pt x="5254093" y="3538532"/>
                </a:lnTo>
                <a:lnTo>
                  <a:pt x="5259260" y="3529628"/>
                </a:lnTo>
                <a:lnTo>
                  <a:pt x="5258521" y="3529223"/>
                </a:lnTo>
                <a:lnTo>
                  <a:pt x="5251139" y="3523962"/>
                </a:lnTo>
                <a:lnTo>
                  <a:pt x="5237851" y="3517082"/>
                </a:lnTo>
                <a:lnTo>
                  <a:pt x="5234159" y="3503321"/>
                </a:lnTo>
                <a:lnTo>
                  <a:pt x="5223086" y="3502917"/>
                </a:lnTo>
                <a:lnTo>
                  <a:pt x="5218657" y="3498870"/>
                </a:lnTo>
                <a:lnTo>
                  <a:pt x="5219395" y="3491585"/>
                </a:lnTo>
                <a:lnTo>
                  <a:pt x="5223086" y="3487942"/>
                </a:lnTo>
                <a:lnTo>
                  <a:pt x="5214965" y="3484705"/>
                </a:lnTo>
                <a:lnTo>
                  <a:pt x="5210536" y="3490371"/>
                </a:lnTo>
                <a:lnTo>
                  <a:pt x="5202415" y="3487538"/>
                </a:lnTo>
                <a:lnTo>
                  <a:pt x="5191342" y="3487133"/>
                </a:lnTo>
                <a:lnTo>
                  <a:pt x="5180268" y="3472968"/>
                </a:lnTo>
                <a:lnTo>
                  <a:pt x="5184698" y="3455565"/>
                </a:lnTo>
                <a:lnTo>
                  <a:pt x="5176576" y="3447876"/>
                </a:lnTo>
                <a:lnTo>
                  <a:pt x="5175839" y="3447876"/>
                </a:lnTo>
                <a:lnTo>
                  <a:pt x="5164027" y="3451113"/>
                </a:lnTo>
                <a:lnTo>
                  <a:pt x="5161812" y="3448280"/>
                </a:lnTo>
                <a:lnTo>
                  <a:pt x="5162550" y="3440591"/>
                </a:lnTo>
                <a:lnTo>
                  <a:pt x="5141141" y="3443019"/>
                </a:lnTo>
                <a:lnTo>
                  <a:pt x="5152953" y="3431282"/>
                </a:lnTo>
                <a:lnTo>
                  <a:pt x="5147047" y="3430878"/>
                </a:lnTo>
                <a:lnTo>
                  <a:pt x="5150000" y="3426426"/>
                </a:lnTo>
                <a:lnTo>
                  <a:pt x="5145570" y="3421974"/>
                </a:lnTo>
                <a:lnTo>
                  <a:pt x="5137450" y="3420760"/>
                </a:lnTo>
                <a:lnTo>
                  <a:pt x="5134496" y="3417117"/>
                </a:lnTo>
                <a:lnTo>
                  <a:pt x="5159597" y="3416713"/>
                </a:lnTo>
                <a:lnTo>
                  <a:pt x="5163288" y="3413880"/>
                </a:lnTo>
                <a:lnTo>
                  <a:pt x="5150000" y="3406999"/>
                </a:lnTo>
                <a:lnTo>
                  <a:pt x="5138188" y="3409428"/>
                </a:lnTo>
                <a:lnTo>
                  <a:pt x="5124899" y="3413880"/>
                </a:lnTo>
                <a:lnTo>
                  <a:pt x="5119732" y="3412665"/>
                </a:lnTo>
                <a:lnTo>
                  <a:pt x="5116779" y="3407809"/>
                </a:lnTo>
                <a:lnTo>
                  <a:pt x="5106443" y="3406999"/>
                </a:lnTo>
                <a:lnTo>
                  <a:pt x="5097584" y="3398905"/>
                </a:lnTo>
                <a:lnTo>
                  <a:pt x="5106443" y="3392430"/>
                </a:lnTo>
                <a:lnTo>
                  <a:pt x="5099799" y="3391620"/>
                </a:lnTo>
                <a:lnTo>
                  <a:pt x="5083558" y="3391216"/>
                </a:lnTo>
                <a:lnTo>
                  <a:pt x="5079129" y="3383931"/>
                </a:lnTo>
                <a:lnTo>
                  <a:pt x="5079129" y="3375027"/>
                </a:lnTo>
                <a:lnTo>
                  <a:pt x="5075437" y="3371789"/>
                </a:lnTo>
                <a:lnTo>
                  <a:pt x="5084296" y="3374218"/>
                </a:lnTo>
                <a:lnTo>
                  <a:pt x="5089464" y="3375836"/>
                </a:lnTo>
                <a:lnTo>
                  <a:pt x="5100537" y="3369361"/>
                </a:lnTo>
                <a:lnTo>
                  <a:pt x="5083558" y="3364100"/>
                </a:lnTo>
                <a:lnTo>
                  <a:pt x="5071746" y="3369361"/>
                </a:lnTo>
                <a:lnTo>
                  <a:pt x="5069532" y="3366123"/>
                </a:lnTo>
                <a:lnTo>
                  <a:pt x="5073961" y="3361267"/>
                </a:lnTo>
                <a:lnTo>
                  <a:pt x="5073961" y="3347102"/>
                </a:lnTo>
                <a:lnTo>
                  <a:pt x="5068793" y="3340626"/>
                </a:lnTo>
                <a:lnTo>
                  <a:pt x="5076914" y="3332532"/>
                </a:lnTo>
                <a:lnTo>
                  <a:pt x="5087249" y="3344673"/>
                </a:lnTo>
                <a:lnTo>
                  <a:pt x="5101276" y="3344269"/>
                </a:lnTo>
                <a:lnTo>
                  <a:pt x="5108658" y="3337388"/>
                </a:lnTo>
                <a:lnTo>
                  <a:pt x="5096847" y="3340221"/>
                </a:lnTo>
                <a:lnTo>
                  <a:pt x="5084296" y="3334555"/>
                </a:lnTo>
                <a:lnTo>
                  <a:pt x="5082081" y="3327675"/>
                </a:lnTo>
                <a:lnTo>
                  <a:pt x="5080605" y="3323628"/>
                </a:lnTo>
                <a:lnTo>
                  <a:pt x="5087249" y="3319176"/>
                </a:lnTo>
                <a:lnTo>
                  <a:pt x="5074699" y="3311891"/>
                </a:lnTo>
                <a:lnTo>
                  <a:pt x="5079129" y="3311082"/>
                </a:lnTo>
                <a:lnTo>
                  <a:pt x="5079129" y="3301774"/>
                </a:lnTo>
                <a:lnTo>
                  <a:pt x="5069532" y="3300155"/>
                </a:lnTo>
                <a:lnTo>
                  <a:pt x="5058458" y="3282752"/>
                </a:lnTo>
                <a:lnTo>
                  <a:pt x="5041478" y="3270206"/>
                </a:lnTo>
                <a:lnTo>
                  <a:pt x="5073222" y="3243495"/>
                </a:lnTo>
                <a:lnTo>
                  <a:pt x="5085773" y="3222045"/>
                </a:lnTo>
                <a:lnTo>
                  <a:pt x="5087988" y="3207070"/>
                </a:lnTo>
                <a:lnTo>
                  <a:pt x="5090940" y="3188454"/>
                </a:lnTo>
                <a:lnTo>
                  <a:pt x="5098323" y="3159719"/>
                </a:lnTo>
                <a:lnTo>
                  <a:pt x="5110873" y="3144340"/>
                </a:lnTo>
                <a:lnTo>
                  <a:pt x="5113826" y="3111153"/>
                </a:lnTo>
                <a:lnTo>
                  <a:pt x="5104229" y="3063801"/>
                </a:lnTo>
                <a:lnTo>
                  <a:pt x="5090202" y="3043566"/>
                </a:lnTo>
                <a:lnTo>
                  <a:pt x="5095370" y="3039519"/>
                </a:lnTo>
                <a:lnTo>
                  <a:pt x="5102753" y="3039519"/>
                </a:lnTo>
                <a:lnTo>
                  <a:pt x="5105705" y="3024139"/>
                </a:lnTo>
                <a:lnTo>
                  <a:pt x="5102014" y="3014426"/>
                </a:lnTo>
                <a:lnTo>
                  <a:pt x="5108658" y="3008356"/>
                </a:lnTo>
                <a:lnTo>
                  <a:pt x="5093894" y="2988525"/>
                </a:lnTo>
                <a:lnTo>
                  <a:pt x="5087988" y="2992976"/>
                </a:lnTo>
                <a:lnTo>
                  <a:pt x="5084296" y="2990953"/>
                </a:lnTo>
                <a:lnTo>
                  <a:pt x="5079866" y="2980026"/>
                </a:lnTo>
                <a:lnTo>
                  <a:pt x="5068793" y="2991358"/>
                </a:lnTo>
                <a:lnTo>
                  <a:pt x="5068055" y="2973550"/>
                </a:lnTo>
                <a:lnTo>
                  <a:pt x="5073222" y="2963432"/>
                </a:lnTo>
                <a:lnTo>
                  <a:pt x="5073222" y="2961813"/>
                </a:lnTo>
                <a:lnTo>
                  <a:pt x="5071746" y="2946434"/>
                </a:lnTo>
                <a:lnTo>
                  <a:pt x="5076914" y="2936721"/>
                </a:lnTo>
                <a:lnTo>
                  <a:pt x="5076176" y="2925389"/>
                </a:lnTo>
                <a:lnTo>
                  <a:pt x="5083558" y="2918509"/>
                </a:lnTo>
                <a:lnTo>
                  <a:pt x="5089464" y="2916890"/>
                </a:lnTo>
                <a:lnTo>
                  <a:pt x="5105705" y="2890179"/>
                </a:lnTo>
                <a:lnTo>
                  <a:pt x="5113826" y="2886941"/>
                </a:lnTo>
                <a:lnTo>
                  <a:pt x="5107920" y="2882894"/>
                </a:lnTo>
                <a:lnTo>
                  <a:pt x="5108658" y="2878442"/>
                </a:lnTo>
                <a:lnTo>
                  <a:pt x="5128591" y="2854159"/>
                </a:lnTo>
                <a:lnTo>
                  <a:pt x="5127852" y="2846874"/>
                </a:lnTo>
                <a:lnTo>
                  <a:pt x="5140403" y="2822187"/>
                </a:lnTo>
                <a:lnTo>
                  <a:pt x="5147047" y="2818544"/>
                </a:lnTo>
                <a:lnTo>
                  <a:pt x="5170670" y="2798309"/>
                </a:lnTo>
                <a:lnTo>
                  <a:pt x="5172147" y="2785358"/>
                </a:lnTo>
                <a:lnTo>
                  <a:pt x="5203154" y="2744077"/>
                </a:lnTo>
                <a:lnTo>
                  <a:pt x="5198724" y="2732340"/>
                </a:lnTo>
                <a:lnTo>
                  <a:pt x="5212750" y="2725055"/>
                </a:lnTo>
                <a:lnTo>
                  <a:pt x="5215703" y="2716152"/>
                </a:lnTo>
                <a:lnTo>
                  <a:pt x="5250401" y="2699154"/>
                </a:lnTo>
                <a:lnTo>
                  <a:pt x="5259260" y="2699154"/>
                </a:lnTo>
                <a:lnTo>
                  <a:pt x="5259260" y="2680942"/>
                </a:lnTo>
                <a:lnTo>
                  <a:pt x="5278454" y="2655849"/>
                </a:lnTo>
                <a:lnTo>
                  <a:pt x="5291005" y="2640470"/>
                </a:lnTo>
                <a:lnTo>
                  <a:pt x="5338990" y="2632376"/>
                </a:lnTo>
                <a:lnTo>
                  <a:pt x="5373688" y="2603236"/>
                </a:lnTo>
                <a:lnTo>
                  <a:pt x="5389929" y="2602022"/>
                </a:lnTo>
                <a:lnTo>
                  <a:pt x="5403956" y="2587857"/>
                </a:lnTo>
                <a:lnTo>
                  <a:pt x="5407647" y="2574906"/>
                </a:lnTo>
                <a:lnTo>
                  <a:pt x="5438653" y="2542124"/>
                </a:lnTo>
                <a:lnTo>
                  <a:pt x="5442344" y="2529174"/>
                </a:lnTo>
                <a:lnTo>
                  <a:pt x="5436438" y="2522293"/>
                </a:lnTo>
                <a:lnTo>
                  <a:pt x="5432009" y="2518651"/>
                </a:lnTo>
                <a:lnTo>
                  <a:pt x="5438653" y="2501653"/>
                </a:lnTo>
                <a:lnTo>
                  <a:pt x="5430533" y="2486274"/>
                </a:lnTo>
                <a:lnTo>
                  <a:pt x="5431271" y="2476156"/>
                </a:lnTo>
                <a:lnTo>
                  <a:pt x="5443821" y="2451873"/>
                </a:lnTo>
                <a:lnTo>
                  <a:pt x="5463753" y="2435280"/>
                </a:lnTo>
                <a:lnTo>
                  <a:pt x="5465230" y="2423948"/>
                </a:lnTo>
                <a:lnTo>
                  <a:pt x="5457110" y="2408164"/>
                </a:lnTo>
                <a:lnTo>
                  <a:pt x="5479995" y="2393189"/>
                </a:lnTo>
                <a:lnTo>
                  <a:pt x="5487377" y="2383072"/>
                </a:lnTo>
                <a:lnTo>
                  <a:pt x="5499189" y="2379429"/>
                </a:lnTo>
                <a:lnTo>
                  <a:pt x="5519122" y="2367288"/>
                </a:lnTo>
                <a:lnTo>
                  <a:pt x="5524289" y="2367288"/>
                </a:lnTo>
                <a:lnTo>
                  <a:pt x="5538316" y="2353527"/>
                </a:lnTo>
                <a:lnTo>
                  <a:pt x="5556772" y="2347861"/>
                </a:lnTo>
                <a:lnTo>
                  <a:pt x="5567107" y="2340981"/>
                </a:lnTo>
                <a:lnTo>
                  <a:pt x="5572276" y="2340577"/>
                </a:lnTo>
                <a:lnTo>
                  <a:pt x="5595161" y="2321150"/>
                </a:lnTo>
                <a:lnTo>
                  <a:pt x="5601805" y="2309009"/>
                </a:lnTo>
                <a:lnTo>
                  <a:pt x="5604020" y="2290392"/>
                </a:lnTo>
                <a:lnTo>
                  <a:pt x="5615094" y="2277036"/>
                </a:lnTo>
                <a:lnTo>
                  <a:pt x="5616570" y="2252349"/>
                </a:lnTo>
                <a:lnTo>
                  <a:pt x="5626167" y="2242636"/>
                </a:lnTo>
                <a:lnTo>
                  <a:pt x="5634288" y="2243041"/>
                </a:lnTo>
                <a:lnTo>
                  <a:pt x="5638717" y="2239803"/>
                </a:lnTo>
                <a:lnTo>
                  <a:pt x="5648314" y="2236565"/>
                </a:lnTo>
                <a:lnTo>
                  <a:pt x="5651268" y="2240207"/>
                </a:lnTo>
                <a:lnTo>
                  <a:pt x="5649052" y="2242636"/>
                </a:lnTo>
                <a:lnTo>
                  <a:pt x="5649052" y="2247897"/>
                </a:lnTo>
                <a:lnTo>
                  <a:pt x="5651268" y="2255182"/>
                </a:lnTo>
                <a:lnTo>
                  <a:pt x="5657173" y="2258824"/>
                </a:lnTo>
                <a:lnTo>
                  <a:pt x="5670462" y="2272585"/>
                </a:lnTo>
                <a:lnTo>
                  <a:pt x="5681535" y="2274608"/>
                </a:lnTo>
                <a:lnTo>
                  <a:pt x="5696301" y="2272585"/>
                </a:lnTo>
                <a:lnTo>
                  <a:pt x="5706636" y="2267323"/>
                </a:lnTo>
                <a:lnTo>
                  <a:pt x="5715495" y="2268133"/>
                </a:lnTo>
                <a:lnTo>
                  <a:pt x="5730998" y="2272180"/>
                </a:lnTo>
                <a:lnTo>
                  <a:pt x="5747239" y="2268942"/>
                </a:lnTo>
                <a:lnTo>
                  <a:pt x="5756098" y="2260039"/>
                </a:lnTo>
                <a:lnTo>
                  <a:pt x="5759790" y="2261253"/>
                </a:lnTo>
                <a:lnTo>
                  <a:pt x="5762742" y="2269751"/>
                </a:lnTo>
                <a:lnTo>
                  <a:pt x="5768648" y="2275822"/>
                </a:lnTo>
                <a:lnTo>
                  <a:pt x="5796701" y="2277846"/>
                </a:lnTo>
                <a:lnTo>
                  <a:pt x="5804084" y="2277441"/>
                </a:lnTo>
                <a:lnTo>
                  <a:pt x="5817372" y="2277036"/>
                </a:lnTo>
                <a:lnTo>
                  <a:pt x="5832875" y="2272585"/>
                </a:lnTo>
                <a:lnTo>
                  <a:pt x="5842472" y="2262871"/>
                </a:lnTo>
                <a:lnTo>
                  <a:pt x="5843949" y="2257610"/>
                </a:lnTo>
                <a:lnTo>
                  <a:pt x="5849855" y="2252349"/>
                </a:lnTo>
                <a:lnTo>
                  <a:pt x="5861667" y="2246683"/>
                </a:lnTo>
                <a:lnTo>
                  <a:pt x="5875693" y="2245874"/>
                </a:lnTo>
                <a:lnTo>
                  <a:pt x="5878646" y="2242231"/>
                </a:lnTo>
                <a:lnTo>
                  <a:pt x="5883814" y="2238589"/>
                </a:lnTo>
                <a:lnTo>
                  <a:pt x="5891197" y="2238589"/>
                </a:lnTo>
                <a:lnTo>
                  <a:pt x="5894149" y="2241422"/>
                </a:lnTo>
                <a:lnTo>
                  <a:pt x="5900056" y="2241422"/>
                </a:lnTo>
                <a:lnTo>
                  <a:pt x="5905961" y="2233732"/>
                </a:lnTo>
                <a:lnTo>
                  <a:pt x="5906700" y="2226852"/>
                </a:lnTo>
                <a:lnTo>
                  <a:pt x="5918512" y="2219972"/>
                </a:lnTo>
                <a:lnTo>
                  <a:pt x="5925156" y="2219972"/>
                </a:lnTo>
                <a:lnTo>
                  <a:pt x="5939182" y="2217948"/>
                </a:lnTo>
                <a:lnTo>
                  <a:pt x="5963544" y="2200950"/>
                </a:lnTo>
                <a:lnTo>
                  <a:pt x="5974618" y="2202164"/>
                </a:lnTo>
                <a:lnTo>
                  <a:pt x="5993812" y="2201760"/>
                </a:lnTo>
                <a:lnTo>
                  <a:pt x="6004148" y="2198117"/>
                </a:lnTo>
                <a:lnTo>
                  <a:pt x="6015960" y="2204188"/>
                </a:lnTo>
                <a:lnTo>
                  <a:pt x="6023343" y="2204593"/>
                </a:lnTo>
                <a:lnTo>
                  <a:pt x="6035892" y="2192856"/>
                </a:lnTo>
                <a:lnTo>
                  <a:pt x="6045489" y="2196498"/>
                </a:lnTo>
                <a:lnTo>
                  <a:pt x="6055825" y="2196498"/>
                </a:lnTo>
                <a:lnTo>
                  <a:pt x="6060993" y="2187190"/>
                </a:lnTo>
                <a:lnTo>
                  <a:pt x="6067637" y="2185571"/>
                </a:lnTo>
                <a:lnTo>
                  <a:pt x="6076496" y="2188404"/>
                </a:lnTo>
                <a:lnTo>
                  <a:pt x="6081663" y="2187190"/>
                </a:lnTo>
                <a:lnTo>
                  <a:pt x="6091999" y="2188809"/>
                </a:lnTo>
                <a:lnTo>
                  <a:pt x="6105287" y="2186785"/>
                </a:lnTo>
                <a:lnTo>
                  <a:pt x="6111194" y="2188404"/>
                </a:lnTo>
                <a:lnTo>
                  <a:pt x="6124481" y="2189213"/>
                </a:lnTo>
                <a:lnTo>
                  <a:pt x="6131126" y="2198522"/>
                </a:lnTo>
                <a:lnTo>
                  <a:pt x="6142199" y="2198522"/>
                </a:lnTo>
                <a:lnTo>
                  <a:pt x="6152535" y="2191237"/>
                </a:lnTo>
                <a:lnTo>
                  <a:pt x="6160655" y="2191237"/>
                </a:lnTo>
                <a:lnTo>
                  <a:pt x="6166561" y="2193665"/>
                </a:lnTo>
                <a:lnTo>
                  <a:pt x="6170991" y="2186785"/>
                </a:lnTo>
                <a:lnTo>
                  <a:pt x="6181327" y="2185166"/>
                </a:lnTo>
                <a:lnTo>
                  <a:pt x="6182065" y="2178691"/>
                </a:lnTo>
                <a:lnTo>
                  <a:pt x="6193876" y="2176263"/>
                </a:lnTo>
                <a:lnTo>
                  <a:pt x="6201259" y="2181119"/>
                </a:lnTo>
                <a:lnTo>
                  <a:pt x="6201998" y="2188404"/>
                </a:lnTo>
                <a:lnTo>
                  <a:pt x="6218977" y="2190023"/>
                </a:lnTo>
                <a:lnTo>
                  <a:pt x="6227836" y="2182738"/>
                </a:lnTo>
                <a:lnTo>
                  <a:pt x="6228574" y="2177881"/>
                </a:lnTo>
                <a:lnTo>
                  <a:pt x="6241862" y="2182333"/>
                </a:lnTo>
                <a:lnTo>
                  <a:pt x="6252936" y="2190832"/>
                </a:lnTo>
                <a:lnTo>
                  <a:pt x="6273607" y="2185166"/>
                </a:lnTo>
                <a:lnTo>
                  <a:pt x="6280990" y="2186785"/>
                </a:lnTo>
                <a:lnTo>
                  <a:pt x="6295016" y="2184357"/>
                </a:lnTo>
                <a:lnTo>
                  <a:pt x="6297969" y="2187190"/>
                </a:lnTo>
                <a:lnTo>
                  <a:pt x="6310519" y="2176667"/>
                </a:lnTo>
                <a:lnTo>
                  <a:pt x="6328975" y="2168168"/>
                </a:lnTo>
                <a:lnTo>
                  <a:pt x="6342264" y="2165740"/>
                </a:lnTo>
                <a:lnTo>
                  <a:pt x="6347431" y="2172620"/>
                </a:lnTo>
                <a:lnTo>
                  <a:pt x="6347431" y="2166549"/>
                </a:lnTo>
                <a:lnTo>
                  <a:pt x="6358505" y="2164526"/>
                </a:lnTo>
                <a:lnTo>
                  <a:pt x="6365149" y="2169787"/>
                </a:lnTo>
                <a:lnTo>
                  <a:pt x="6363672" y="2177881"/>
                </a:lnTo>
                <a:lnTo>
                  <a:pt x="6368841" y="2179500"/>
                </a:lnTo>
                <a:lnTo>
                  <a:pt x="6376223" y="2194879"/>
                </a:lnTo>
                <a:lnTo>
                  <a:pt x="6381390" y="2197712"/>
                </a:lnTo>
                <a:lnTo>
                  <a:pt x="6387297" y="2192046"/>
                </a:lnTo>
                <a:lnTo>
                  <a:pt x="6405015" y="2177072"/>
                </a:lnTo>
                <a:lnTo>
                  <a:pt x="6409444" y="2180310"/>
                </a:lnTo>
                <a:lnTo>
                  <a:pt x="6409444" y="2189213"/>
                </a:lnTo>
                <a:lnTo>
                  <a:pt x="6399846" y="2202569"/>
                </a:lnTo>
                <a:lnTo>
                  <a:pt x="6399108" y="2211068"/>
                </a:lnTo>
                <a:lnTo>
                  <a:pt x="6386559" y="2218757"/>
                </a:lnTo>
                <a:lnTo>
                  <a:pt x="6384344" y="2230899"/>
                </a:lnTo>
                <a:lnTo>
                  <a:pt x="6396893" y="2245874"/>
                </a:lnTo>
                <a:lnTo>
                  <a:pt x="6410921" y="2251135"/>
                </a:lnTo>
                <a:lnTo>
                  <a:pt x="6410921" y="2266109"/>
                </a:lnTo>
                <a:lnTo>
                  <a:pt x="6414611" y="2268538"/>
                </a:lnTo>
                <a:lnTo>
                  <a:pt x="6416826" y="2275013"/>
                </a:lnTo>
                <a:lnTo>
                  <a:pt x="6410921" y="2280274"/>
                </a:lnTo>
                <a:lnTo>
                  <a:pt x="6415350" y="2285535"/>
                </a:lnTo>
                <a:lnTo>
                  <a:pt x="6411659" y="2289583"/>
                </a:lnTo>
                <a:lnTo>
                  <a:pt x="6397632" y="2302938"/>
                </a:lnTo>
                <a:lnTo>
                  <a:pt x="6372531" y="2318722"/>
                </a:lnTo>
                <a:lnTo>
                  <a:pt x="6367364" y="2332482"/>
                </a:lnTo>
                <a:lnTo>
                  <a:pt x="6375485" y="2345433"/>
                </a:lnTo>
                <a:lnTo>
                  <a:pt x="6390988" y="2355551"/>
                </a:lnTo>
                <a:lnTo>
                  <a:pt x="6398370" y="2354337"/>
                </a:lnTo>
                <a:lnTo>
                  <a:pt x="6400585" y="2361217"/>
                </a:lnTo>
                <a:lnTo>
                  <a:pt x="6407229" y="2364050"/>
                </a:lnTo>
                <a:lnTo>
                  <a:pt x="6410921" y="2361217"/>
                </a:lnTo>
                <a:lnTo>
                  <a:pt x="6410182" y="2357575"/>
                </a:lnTo>
                <a:lnTo>
                  <a:pt x="6413874" y="2355551"/>
                </a:lnTo>
                <a:lnTo>
                  <a:pt x="6421256" y="2359598"/>
                </a:lnTo>
                <a:lnTo>
                  <a:pt x="6421256" y="2366074"/>
                </a:lnTo>
                <a:lnTo>
                  <a:pt x="6422733" y="2370930"/>
                </a:lnTo>
                <a:lnTo>
                  <a:pt x="6437497" y="2379429"/>
                </a:lnTo>
                <a:lnTo>
                  <a:pt x="6443403" y="2380239"/>
                </a:lnTo>
                <a:lnTo>
                  <a:pt x="6455215" y="2382262"/>
                </a:lnTo>
                <a:lnTo>
                  <a:pt x="6464074" y="2390761"/>
                </a:lnTo>
                <a:lnTo>
                  <a:pt x="6489174" y="2395618"/>
                </a:lnTo>
                <a:lnTo>
                  <a:pt x="6523871" y="2389547"/>
                </a:lnTo>
                <a:lnTo>
                  <a:pt x="6539375" y="2395213"/>
                </a:lnTo>
                <a:lnTo>
                  <a:pt x="6566690" y="2396022"/>
                </a:lnTo>
                <a:lnTo>
                  <a:pt x="6583669" y="2406140"/>
                </a:lnTo>
                <a:lnTo>
                  <a:pt x="6615414" y="2410187"/>
                </a:lnTo>
                <a:lnTo>
                  <a:pt x="6627964" y="2425567"/>
                </a:lnTo>
                <a:lnTo>
                  <a:pt x="6627964" y="2439732"/>
                </a:lnTo>
                <a:lnTo>
                  <a:pt x="6643467" y="2467252"/>
                </a:lnTo>
                <a:lnTo>
                  <a:pt x="6659708" y="2474942"/>
                </a:lnTo>
                <a:lnTo>
                  <a:pt x="6678903" y="2474942"/>
                </a:lnTo>
                <a:lnTo>
                  <a:pt x="6684070" y="2472109"/>
                </a:lnTo>
                <a:lnTo>
                  <a:pt x="6700312" y="2473728"/>
                </a:lnTo>
                <a:lnTo>
                  <a:pt x="6737224" y="2487893"/>
                </a:lnTo>
                <a:lnTo>
                  <a:pt x="6760848" y="2499225"/>
                </a:lnTo>
                <a:lnTo>
                  <a:pt x="6775613" y="2510152"/>
                </a:lnTo>
                <a:lnTo>
                  <a:pt x="6794807" y="2524722"/>
                </a:lnTo>
                <a:lnTo>
                  <a:pt x="6816216" y="2532816"/>
                </a:lnTo>
                <a:lnTo>
                  <a:pt x="6826551" y="2529174"/>
                </a:lnTo>
                <a:lnTo>
                  <a:pt x="6843531" y="2515818"/>
                </a:lnTo>
                <a:lnTo>
                  <a:pt x="6845007" y="2511771"/>
                </a:lnTo>
                <a:lnTo>
                  <a:pt x="6858296" y="2499629"/>
                </a:lnTo>
                <a:lnTo>
                  <a:pt x="6862725" y="2489107"/>
                </a:lnTo>
                <a:lnTo>
                  <a:pt x="6856081" y="2470490"/>
                </a:lnTo>
                <a:lnTo>
                  <a:pt x="6847222" y="2457944"/>
                </a:lnTo>
                <a:lnTo>
                  <a:pt x="6848699" y="2434066"/>
                </a:lnTo>
                <a:lnTo>
                  <a:pt x="6855343" y="2429614"/>
                </a:lnTo>
                <a:lnTo>
                  <a:pt x="6858296" y="2417068"/>
                </a:lnTo>
                <a:lnTo>
                  <a:pt x="6870108" y="2406545"/>
                </a:lnTo>
                <a:lnTo>
                  <a:pt x="6891517" y="2396832"/>
                </a:lnTo>
                <a:lnTo>
                  <a:pt x="6915879" y="2394808"/>
                </a:lnTo>
                <a:lnTo>
                  <a:pt x="6931382" y="2387523"/>
                </a:lnTo>
                <a:lnTo>
                  <a:pt x="6935073" y="2387523"/>
                </a:lnTo>
                <a:lnTo>
                  <a:pt x="6945409" y="2392380"/>
                </a:lnTo>
                <a:lnTo>
                  <a:pt x="6950576" y="2388333"/>
                </a:lnTo>
                <a:lnTo>
                  <a:pt x="6955006" y="2390356"/>
                </a:lnTo>
                <a:lnTo>
                  <a:pt x="6972723" y="2394404"/>
                </a:lnTo>
                <a:lnTo>
                  <a:pt x="6983059" y="2394404"/>
                </a:lnTo>
                <a:lnTo>
                  <a:pt x="7004468" y="2405331"/>
                </a:lnTo>
                <a:lnTo>
                  <a:pt x="7004468" y="2410997"/>
                </a:lnTo>
                <a:lnTo>
                  <a:pt x="7000777" y="2412211"/>
                </a:lnTo>
                <a:lnTo>
                  <a:pt x="7004468" y="2417472"/>
                </a:lnTo>
                <a:lnTo>
                  <a:pt x="7022186" y="2421924"/>
                </a:lnTo>
                <a:lnTo>
                  <a:pt x="7035474" y="2423138"/>
                </a:lnTo>
                <a:lnTo>
                  <a:pt x="7042118" y="2428804"/>
                </a:lnTo>
                <a:lnTo>
                  <a:pt x="7076078" y="2432447"/>
                </a:lnTo>
                <a:lnTo>
                  <a:pt x="7084936" y="2431233"/>
                </a:lnTo>
                <a:lnTo>
                  <a:pt x="7093795" y="2432447"/>
                </a:lnTo>
                <a:lnTo>
                  <a:pt x="7101178" y="2439732"/>
                </a:lnTo>
                <a:lnTo>
                  <a:pt x="7105607" y="2452683"/>
                </a:lnTo>
                <a:lnTo>
                  <a:pt x="7110775" y="2451064"/>
                </a:lnTo>
                <a:lnTo>
                  <a:pt x="7135875" y="2450254"/>
                </a:lnTo>
                <a:lnTo>
                  <a:pt x="7155070" y="2455920"/>
                </a:lnTo>
                <a:lnTo>
                  <a:pt x="7193458" y="2458753"/>
                </a:lnTo>
                <a:lnTo>
                  <a:pt x="7209700" y="2461991"/>
                </a:lnTo>
                <a:lnTo>
                  <a:pt x="7223726" y="2470895"/>
                </a:lnTo>
                <a:lnTo>
                  <a:pt x="7229632" y="2467657"/>
                </a:lnTo>
                <a:lnTo>
                  <a:pt x="7235538" y="2467657"/>
                </a:lnTo>
                <a:lnTo>
                  <a:pt x="7249565" y="2475751"/>
                </a:lnTo>
                <a:lnTo>
                  <a:pt x="7266544" y="2474942"/>
                </a:lnTo>
                <a:lnTo>
                  <a:pt x="7278356" y="2475751"/>
                </a:lnTo>
                <a:lnTo>
                  <a:pt x="7296074" y="2486274"/>
                </a:lnTo>
                <a:lnTo>
                  <a:pt x="7313054" y="2486274"/>
                </a:lnTo>
                <a:lnTo>
                  <a:pt x="7314530" y="2482227"/>
                </a:lnTo>
                <a:lnTo>
                  <a:pt x="7325604" y="2472918"/>
                </a:lnTo>
                <a:lnTo>
                  <a:pt x="7338154" y="2468871"/>
                </a:lnTo>
                <a:lnTo>
                  <a:pt x="7344798" y="2465633"/>
                </a:lnTo>
                <a:lnTo>
                  <a:pt x="7358087" y="2459158"/>
                </a:lnTo>
                <a:lnTo>
                  <a:pt x="7363993" y="2455111"/>
                </a:lnTo>
                <a:lnTo>
                  <a:pt x="7378019" y="2454706"/>
                </a:lnTo>
                <a:lnTo>
                  <a:pt x="7387616" y="2453492"/>
                </a:lnTo>
                <a:lnTo>
                  <a:pt x="7380234" y="2456730"/>
                </a:lnTo>
                <a:lnTo>
                  <a:pt x="7370637" y="2457944"/>
                </a:lnTo>
                <a:lnTo>
                  <a:pt x="7369899" y="2459967"/>
                </a:lnTo>
                <a:lnTo>
                  <a:pt x="7373590" y="2463205"/>
                </a:lnTo>
                <a:lnTo>
                  <a:pt x="7384663" y="2458753"/>
                </a:lnTo>
                <a:lnTo>
                  <a:pt x="7393522" y="2459967"/>
                </a:lnTo>
                <a:lnTo>
                  <a:pt x="7403120" y="2458753"/>
                </a:lnTo>
                <a:lnTo>
                  <a:pt x="7401643" y="2455920"/>
                </a:lnTo>
                <a:lnTo>
                  <a:pt x="7394261" y="2454301"/>
                </a:lnTo>
                <a:lnTo>
                  <a:pt x="7397214" y="2451468"/>
                </a:lnTo>
                <a:lnTo>
                  <a:pt x="7414193" y="2455920"/>
                </a:lnTo>
                <a:lnTo>
                  <a:pt x="7424529" y="2458753"/>
                </a:lnTo>
                <a:lnTo>
                  <a:pt x="7432649" y="2457944"/>
                </a:lnTo>
                <a:lnTo>
                  <a:pt x="7437079" y="2461586"/>
                </a:lnTo>
                <a:lnTo>
                  <a:pt x="7431911" y="2463610"/>
                </a:lnTo>
                <a:lnTo>
                  <a:pt x="7434126" y="2471704"/>
                </a:lnTo>
                <a:lnTo>
                  <a:pt x="7444461" y="2476965"/>
                </a:lnTo>
                <a:lnTo>
                  <a:pt x="7451105" y="2486274"/>
                </a:lnTo>
                <a:lnTo>
                  <a:pt x="7451105" y="2480608"/>
                </a:lnTo>
                <a:lnTo>
                  <a:pt x="7444461" y="2470895"/>
                </a:lnTo>
                <a:lnTo>
                  <a:pt x="7446676" y="2463205"/>
                </a:lnTo>
                <a:lnTo>
                  <a:pt x="7465132" y="2474942"/>
                </a:lnTo>
                <a:lnTo>
                  <a:pt x="7490232" y="2468871"/>
                </a:lnTo>
                <a:lnTo>
                  <a:pt x="7521977" y="2473728"/>
                </a:lnTo>
                <a:lnTo>
                  <a:pt x="7535265" y="2468871"/>
                </a:lnTo>
                <a:lnTo>
                  <a:pt x="7541909" y="2460777"/>
                </a:lnTo>
                <a:lnTo>
                  <a:pt x="7557413" y="2441755"/>
                </a:lnTo>
                <a:lnTo>
                  <a:pt x="7571439" y="2415044"/>
                </a:lnTo>
                <a:lnTo>
                  <a:pt x="7575130" y="2381857"/>
                </a:lnTo>
                <a:lnTo>
                  <a:pt x="7585466" y="2370525"/>
                </a:lnTo>
                <a:lnTo>
                  <a:pt x="7586942" y="2369311"/>
                </a:lnTo>
                <a:lnTo>
                  <a:pt x="7586942" y="2356765"/>
                </a:lnTo>
                <a:lnTo>
                  <a:pt x="7596539" y="2344624"/>
                </a:lnTo>
                <a:lnTo>
                  <a:pt x="7604660" y="2332887"/>
                </a:lnTo>
                <a:lnTo>
                  <a:pt x="7606875" y="2300105"/>
                </a:lnTo>
                <a:lnTo>
                  <a:pt x="7613519" y="2298891"/>
                </a:lnTo>
                <a:lnTo>
                  <a:pt x="7613519" y="2296463"/>
                </a:lnTo>
                <a:lnTo>
                  <a:pt x="7614996" y="2278655"/>
                </a:lnTo>
                <a:lnTo>
                  <a:pt x="7617210" y="2268942"/>
                </a:lnTo>
                <a:lnTo>
                  <a:pt x="7614257" y="2256801"/>
                </a:lnTo>
                <a:lnTo>
                  <a:pt x="7606137" y="2241422"/>
                </a:lnTo>
                <a:lnTo>
                  <a:pt x="7603922" y="2227661"/>
                </a:lnTo>
                <a:lnTo>
                  <a:pt x="7610566" y="2225233"/>
                </a:lnTo>
                <a:lnTo>
                  <a:pt x="7610566" y="2224424"/>
                </a:lnTo>
                <a:lnTo>
                  <a:pt x="7612781" y="2217948"/>
                </a:lnTo>
                <a:lnTo>
                  <a:pt x="7603922" y="2208235"/>
                </a:lnTo>
                <a:lnTo>
                  <a:pt x="7603184" y="2203783"/>
                </a:lnTo>
                <a:lnTo>
                  <a:pt x="7612781" y="2196498"/>
                </a:lnTo>
                <a:lnTo>
                  <a:pt x="7620902" y="2185166"/>
                </a:lnTo>
                <a:lnTo>
                  <a:pt x="7619425" y="2178691"/>
                </a:lnTo>
                <a:lnTo>
                  <a:pt x="7611304" y="2176263"/>
                </a:lnTo>
                <a:lnTo>
                  <a:pt x="7600231" y="2183547"/>
                </a:lnTo>
                <a:lnTo>
                  <a:pt x="7598754" y="2187595"/>
                </a:lnTo>
                <a:lnTo>
                  <a:pt x="7583989" y="2190428"/>
                </a:lnTo>
                <a:lnTo>
                  <a:pt x="7571439" y="2185166"/>
                </a:lnTo>
                <a:lnTo>
                  <a:pt x="7550768" y="2178691"/>
                </a:lnTo>
                <a:lnTo>
                  <a:pt x="7545601" y="2179905"/>
                </a:lnTo>
                <a:lnTo>
                  <a:pt x="7524192" y="2202164"/>
                </a:lnTo>
                <a:lnTo>
                  <a:pt x="7521977" y="2209854"/>
                </a:lnTo>
                <a:lnTo>
                  <a:pt x="7515333" y="2214306"/>
                </a:lnTo>
                <a:lnTo>
                  <a:pt x="7513118" y="2212282"/>
                </a:lnTo>
                <a:lnTo>
                  <a:pt x="7508688" y="2212282"/>
                </a:lnTo>
                <a:lnTo>
                  <a:pt x="7495400" y="2217139"/>
                </a:lnTo>
                <a:lnTo>
                  <a:pt x="7449629" y="2222400"/>
                </a:lnTo>
                <a:lnTo>
                  <a:pt x="7436341" y="2214710"/>
                </a:lnTo>
                <a:lnTo>
                  <a:pt x="7420837" y="2194879"/>
                </a:lnTo>
                <a:lnTo>
                  <a:pt x="7411979" y="2194879"/>
                </a:lnTo>
                <a:lnTo>
                  <a:pt x="7387616" y="2183547"/>
                </a:lnTo>
                <a:lnTo>
                  <a:pt x="7369899" y="2182333"/>
                </a:lnTo>
                <a:lnTo>
                  <a:pt x="7348490" y="2183952"/>
                </a:lnTo>
                <a:lnTo>
                  <a:pt x="7350704" y="2194070"/>
                </a:lnTo>
                <a:lnTo>
                  <a:pt x="7348490" y="2199736"/>
                </a:lnTo>
                <a:lnTo>
                  <a:pt x="7349966" y="2210258"/>
                </a:lnTo>
                <a:lnTo>
                  <a:pt x="7344060" y="2213496"/>
                </a:lnTo>
                <a:lnTo>
                  <a:pt x="7335201" y="2209449"/>
                </a:lnTo>
                <a:lnTo>
                  <a:pt x="7329295" y="2213901"/>
                </a:lnTo>
                <a:lnTo>
                  <a:pt x="7319698" y="2213901"/>
                </a:lnTo>
                <a:lnTo>
                  <a:pt x="7313792" y="2217948"/>
                </a:lnTo>
                <a:lnTo>
                  <a:pt x="7301980" y="2219567"/>
                </a:lnTo>
                <a:lnTo>
                  <a:pt x="7290907" y="2215520"/>
                </a:lnTo>
                <a:lnTo>
                  <a:pt x="7287215" y="2217139"/>
                </a:lnTo>
                <a:lnTo>
                  <a:pt x="7276142" y="2209449"/>
                </a:lnTo>
                <a:lnTo>
                  <a:pt x="7275403" y="2202974"/>
                </a:lnTo>
                <a:lnTo>
                  <a:pt x="7270974" y="2196903"/>
                </a:lnTo>
                <a:lnTo>
                  <a:pt x="7274665" y="2194879"/>
                </a:lnTo>
                <a:lnTo>
                  <a:pt x="7275403" y="2190023"/>
                </a:lnTo>
                <a:lnTo>
                  <a:pt x="7268021" y="2189213"/>
                </a:lnTo>
                <a:lnTo>
                  <a:pt x="7263591" y="2194879"/>
                </a:lnTo>
                <a:lnTo>
                  <a:pt x="7253994" y="2189618"/>
                </a:lnTo>
                <a:lnTo>
                  <a:pt x="7247350" y="2189618"/>
                </a:lnTo>
                <a:lnTo>
                  <a:pt x="7242921" y="2184357"/>
                </a:lnTo>
                <a:lnTo>
                  <a:pt x="7235538" y="2184761"/>
                </a:lnTo>
                <a:lnTo>
                  <a:pt x="7228894" y="2192451"/>
                </a:lnTo>
                <a:lnTo>
                  <a:pt x="7222988" y="2198927"/>
                </a:lnTo>
                <a:lnTo>
                  <a:pt x="7220035" y="2196498"/>
                </a:lnTo>
                <a:lnTo>
                  <a:pt x="7220035" y="2189618"/>
                </a:lnTo>
                <a:lnTo>
                  <a:pt x="7214867" y="2192451"/>
                </a:lnTo>
                <a:lnTo>
                  <a:pt x="7203794" y="2192451"/>
                </a:lnTo>
                <a:lnTo>
                  <a:pt x="7195673" y="2194879"/>
                </a:lnTo>
                <a:lnTo>
                  <a:pt x="7189767" y="2193260"/>
                </a:lnTo>
                <a:lnTo>
                  <a:pt x="7193458" y="2187999"/>
                </a:lnTo>
                <a:lnTo>
                  <a:pt x="7209700" y="2188809"/>
                </a:lnTo>
                <a:lnTo>
                  <a:pt x="7220035" y="2184357"/>
                </a:lnTo>
                <a:lnTo>
                  <a:pt x="7225203" y="2179905"/>
                </a:lnTo>
                <a:lnTo>
                  <a:pt x="7226679" y="2175858"/>
                </a:lnTo>
                <a:lnTo>
                  <a:pt x="7205270" y="2175858"/>
                </a:lnTo>
                <a:lnTo>
                  <a:pt x="7190505" y="2179500"/>
                </a:lnTo>
                <a:lnTo>
                  <a:pt x="7183861" y="2177072"/>
                </a:lnTo>
                <a:lnTo>
                  <a:pt x="7186076" y="2171811"/>
                </a:lnTo>
                <a:lnTo>
                  <a:pt x="7194197" y="2173834"/>
                </a:lnTo>
                <a:lnTo>
                  <a:pt x="7198626" y="2166549"/>
                </a:lnTo>
                <a:lnTo>
                  <a:pt x="7186076" y="2155217"/>
                </a:lnTo>
                <a:lnTo>
                  <a:pt x="7179432" y="2155217"/>
                </a:lnTo>
                <a:lnTo>
                  <a:pt x="7179432" y="2149551"/>
                </a:lnTo>
                <a:lnTo>
                  <a:pt x="7172787" y="2143885"/>
                </a:lnTo>
                <a:lnTo>
                  <a:pt x="7180908" y="2136600"/>
                </a:lnTo>
                <a:lnTo>
                  <a:pt x="7177955" y="2126078"/>
                </a:lnTo>
                <a:lnTo>
                  <a:pt x="7166143" y="2119602"/>
                </a:lnTo>
                <a:lnTo>
                  <a:pt x="7158761" y="2120817"/>
                </a:lnTo>
                <a:lnTo>
                  <a:pt x="7149164" y="2113532"/>
                </a:lnTo>
                <a:lnTo>
                  <a:pt x="7146949" y="2117174"/>
                </a:lnTo>
                <a:lnTo>
                  <a:pt x="7138828" y="2112318"/>
                </a:lnTo>
                <a:lnTo>
                  <a:pt x="7137352" y="2105842"/>
                </a:lnTo>
                <a:lnTo>
                  <a:pt x="7141781" y="2101390"/>
                </a:lnTo>
                <a:lnTo>
                  <a:pt x="7138090" y="2092891"/>
                </a:lnTo>
                <a:lnTo>
                  <a:pt x="7140305" y="2085202"/>
                </a:lnTo>
                <a:lnTo>
                  <a:pt x="7143996" y="2086820"/>
                </a:lnTo>
                <a:lnTo>
                  <a:pt x="7149164" y="2098962"/>
                </a:lnTo>
                <a:lnTo>
                  <a:pt x="7154331" y="2098962"/>
                </a:lnTo>
                <a:lnTo>
                  <a:pt x="7158761" y="2090868"/>
                </a:lnTo>
                <a:lnTo>
                  <a:pt x="7166143" y="2086820"/>
                </a:lnTo>
                <a:lnTo>
                  <a:pt x="7158761" y="2086011"/>
                </a:lnTo>
                <a:lnTo>
                  <a:pt x="7154331" y="2083178"/>
                </a:lnTo>
                <a:lnTo>
                  <a:pt x="7166882" y="2076298"/>
                </a:lnTo>
                <a:lnTo>
                  <a:pt x="7172787" y="2070227"/>
                </a:lnTo>
                <a:lnTo>
                  <a:pt x="7172049" y="2065775"/>
                </a:lnTo>
                <a:lnTo>
                  <a:pt x="7163190" y="2071037"/>
                </a:lnTo>
                <a:lnTo>
                  <a:pt x="7160237" y="2069013"/>
                </a:lnTo>
                <a:lnTo>
                  <a:pt x="7160976" y="2064966"/>
                </a:lnTo>
                <a:lnTo>
                  <a:pt x="7160976" y="2059300"/>
                </a:lnTo>
                <a:lnTo>
                  <a:pt x="7156546" y="2052015"/>
                </a:lnTo>
                <a:lnTo>
                  <a:pt x="7155070" y="2045135"/>
                </a:lnTo>
                <a:lnTo>
                  <a:pt x="7166143" y="2035017"/>
                </a:lnTo>
                <a:lnTo>
                  <a:pt x="7154331" y="2034612"/>
                </a:lnTo>
                <a:lnTo>
                  <a:pt x="7144734" y="2037041"/>
                </a:lnTo>
                <a:lnTo>
                  <a:pt x="7141043" y="2035422"/>
                </a:lnTo>
                <a:lnTo>
                  <a:pt x="7127755" y="2039469"/>
                </a:lnTo>
                <a:lnTo>
                  <a:pt x="7124063" y="2034208"/>
                </a:lnTo>
                <a:lnTo>
                  <a:pt x="7127755" y="2030160"/>
                </a:lnTo>
                <a:lnTo>
                  <a:pt x="7127755" y="2020852"/>
                </a:lnTo>
                <a:lnTo>
                  <a:pt x="7124063" y="2015186"/>
                </a:lnTo>
                <a:lnTo>
                  <a:pt x="7127755" y="2007092"/>
                </a:lnTo>
                <a:lnTo>
                  <a:pt x="7131446" y="1998593"/>
                </a:lnTo>
                <a:lnTo>
                  <a:pt x="7153593" y="1982809"/>
                </a:lnTo>
                <a:lnTo>
                  <a:pt x="7165405" y="1982809"/>
                </a:lnTo>
                <a:lnTo>
                  <a:pt x="7177955" y="1991308"/>
                </a:lnTo>
                <a:lnTo>
                  <a:pt x="7186076" y="1991713"/>
                </a:lnTo>
                <a:lnTo>
                  <a:pt x="7194935" y="1982809"/>
                </a:lnTo>
                <a:lnTo>
                  <a:pt x="7200841" y="1982404"/>
                </a:lnTo>
                <a:lnTo>
                  <a:pt x="7206747" y="1990094"/>
                </a:lnTo>
                <a:lnTo>
                  <a:pt x="7218559" y="1985237"/>
                </a:lnTo>
                <a:lnTo>
                  <a:pt x="7228156" y="1990094"/>
                </a:lnTo>
                <a:lnTo>
                  <a:pt x="7251041" y="1989689"/>
                </a:lnTo>
                <a:lnTo>
                  <a:pt x="7258424" y="1987261"/>
                </a:lnTo>
                <a:lnTo>
                  <a:pt x="7254733" y="1981999"/>
                </a:lnTo>
                <a:lnTo>
                  <a:pt x="7245135" y="1984832"/>
                </a:lnTo>
                <a:lnTo>
                  <a:pt x="7242182" y="1980381"/>
                </a:lnTo>
                <a:lnTo>
                  <a:pt x="7248827" y="1972691"/>
                </a:lnTo>
                <a:lnTo>
                  <a:pt x="7266544" y="1967834"/>
                </a:lnTo>
                <a:lnTo>
                  <a:pt x="7286477" y="1967430"/>
                </a:lnTo>
                <a:lnTo>
                  <a:pt x="7288692" y="1962573"/>
                </a:lnTo>
                <a:lnTo>
                  <a:pt x="7276880" y="1960550"/>
                </a:lnTo>
                <a:lnTo>
                  <a:pt x="7262853" y="1960550"/>
                </a:lnTo>
                <a:lnTo>
                  <a:pt x="7253994" y="1946385"/>
                </a:lnTo>
                <a:lnTo>
                  <a:pt x="7256209" y="1940314"/>
                </a:lnTo>
                <a:lnTo>
                  <a:pt x="7268759" y="1937076"/>
                </a:lnTo>
                <a:lnTo>
                  <a:pt x="7276142" y="1939504"/>
                </a:lnTo>
                <a:lnTo>
                  <a:pt x="7290907" y="1936267"/>
                </a:lnTo>
                <a:lnTo>
                  <a:pt x="7301980" y="1938290"/>
                </a:lnTo>
                <a:lnTo>
                  <a:pt x="7307886" y="1933839"/>
                </a:lnTo>
                <a:lnTo>
                  <a:pt x="7316007" y="1933839"/>
                </a:lnTo>
                <a:lnTo>
                  <a:pt x="7342584" y="1943147"/>
                </a:lnTo>
                <a:lnTo>
                  <a:pt x="7360301" y="1941933"/>
                </a:lnTo>
                <a:lnTo>
                  <a:pt x="7359563" y="1937076"/>
                </a:lnTo>
                <a:lnTo>
                  <a:pt x="7363993" y="1934243"/>
                </a:lnTo>
                <a:lnTo>
                  <a:pt x="7369160" y="1923316"/>
                </a:lnTo>
                <a:lnTo>
                  <a:pt x="7373590" y="1920887"/>
                </a:lnTo>
                <a:lnTo>
                  <a:pt x="7381711" y="1912793"/>
                </a:lnTo>
                <a:lnTo>
                  <a:pt x="7390569" y="1910770"/>
                </a:lnTo>
                <a:lnTo>
                  <a:pt x="7395737" y="1904294"/>
                </a:lnTo>
                <a:lnTo>
                  <a:pt x="7414193" y="1901056"/>
                </a:lnTo>
                <a:lnTo>
                  <a:pt x="7424529" y="1899842"/>
                </a:lnTo>
                <a:lnTo>
                  <a:pt x="7447414" y="1890534"/>
                </a:lnTo>
                <a:lnTo>
                  <a:pt x="7459964" y="1888106"/>
                </a:lnTo>
                <a:lnTo>
                  <a:pt x="7484326" y="1889320"/>
                </a:lnTo>
                <a:lnTo>
                  <a:pt x="7493924" y="1886891"/>
                </a:lnTo>
                <a:lnTo>
                  <a:pt x="7501306" y="1889320"/>
                </a:lnTo>
                <a:lnTo>
                  <a:pt x="7517547" y="1889320"/>
                </a:lnTo>
                <a:lnTo>
                  <a:pt x="7529359" y="1883654"/>
                </a:lnTo>
                <a:lnTo>
                  <a:pt x="7532312" y="1884463"/>
                </a:lnTo>
                <a:lnTo>
                  <a:pt x="7533789" y="1893772"/>
                </a:lnTo>
                <a:lnTo>
                  <a:pt x="7552245" y="1909151"/>
                </a:lnTo>
                <a:lnTo>
                  <a:pt x="7556674" y="1906318"/>
                </a:lnTo>
                <a:lnTo>
                  <a:pt x="7560366" y="1907937"/>
                </a:lnTo>
                <a:lnTo>
                  <a:pt x="7572916" y="1896605"/>
                </a:lnTo>
                <a:lnTo>
                  <a:pt x="7578083" y="1895795"/>
                </a:lnTo>
                <a:lnTo>
                  <a:pt x="7586204" y="1901866"/>
                </a:lnTo>
                <a:lnTo>
                  <a:pt x="7588419" y="1913198"/>
                </a:lnTo>
                <a:lnTo>
                  <a:pt x="7597278" y="1923720"/>
                </a:lnTo>
                <a:lnTo>
                  <a:pt x="7605398" y="1925744"/>
                </a:lnTo>
                <a:lnTo>
                  <a:pt x="7609828" y="1919673"/>
                </a:lnTo>
                <a:lnTo>
                  <a:pt x="7614996" y="1919673"/>
                </a:lnTo>
                <a:lnTo>
                  <a:pt x="7632713" y="1930601"/>
                </a:lnTo>
                <a:lnTo>
                  <a:pt x="7642311" y="1931815"/>
                </a:lnTo>
                <a:lnTo>
                  <a:pt x="7661505" y="1940719"/>
                </a:lnTo>
                <a:lnTo>
                  <a:pt x="7667411" y="1936671"/>
                </a:lnTo>
                <a:lnTo>
                  <a:pt x="7679223" y="1943956"/>
                </a:lnTo>
                <a:lnTo>
                  <a:pt x="7696202" y="1947194"/>
                </a:lnTo>
                <a:lnTo>
                  <a:pt x="7716873" y="1939100"/>
                </a:lnTo>
                <a:lnTo>
                  <a:pt x="7735329" y="1938290"/>
                </a:lnTo>
                <a:lnTo>
                  <a:pt x="7744926" y="1935457"/>
                </a:lnTo>
                <a:lnTo>
                  <a:pt x="7747879" y="1937076"/>
                </a:lnTo>
                <a:lnTo>
                  <a:pt x="7755262" y="1937076"/>
                </a:lnTo>
                <a:lnTo>
                  <a:pt x="7761168" y="1940719"/>
                </a:lnTo>
                <a:lnTo>
                  <a:pt x="7781100" y="1944766"/>
                </a:lnTo>
                <a:lnTo>
                  <a:pt x="7787745" y="1940314"/>
                </a:lnTo>
                <a:lnTo>
                  <a:pt x="7803248" y="1939100"/>
                </a:lnTo>
                <a:lnTo>
                  <a:pt x="7806201" y="1932219"/>
                </a:lnTo>
                <a:lnTo>
                  <a:pt x="7822442" y="1924530"/>
                </a:lnTo>
                <a:lnTo>
                  <a:pt x="7834992" y="1917650"/>
                </a:lnTo>
                <a:lnTo>
                  <a:pt x="7840898" y="1905913"/>
                </a:lnTo>
                <a:lnTo>
                  <a:pt x="7843113" y="1902675"/>
                </a:lnTo>
                <a:lnTo>
                  <a:pt x="7844589" y="1900652"/>
                </a:lnTo>
                <a:lnTo>
                  <a:pt x="7842375" y="1892962"/>
                </a:lnTo>
                <a:lnTo>
                  <a:pt x="7846066" y="1887701"/>
                </a:lnTo>
                <a:lnTo>
                  <a:pt x="7837207" y="1873131"/>
                </a:lnTo>
                <a:lnTo>
                  <a:pt x="7834254" y="1853705"/>
                </a:lnTo>
                <a:lnTo>
                  <a:pt x="7828348" y="1846825"/>
                </a:lnTo>
                <a:lnTo>
                  <a:pt x="7818013" y="1831446"/>
                </a:lnTo>
                <a:lnTo>
                  <a:pt x="7805462" y="1830231"/>
                </a:lnTo>
                <a:lnTo>
                  <a:pt x="7804724" y="1824161"/>
                </a:lnTo>
                <a:lnTo>
                  <a:pt x="7792174" y="1814043"/>
                </a:lnTo>
                <a:lnTo>
                  <a:pt x="7787006" y="1817281"/>
                </a:lnTo>
                <a:lnTo>
                  <a:pt x="7781839" y="1814852"/>
                </a:lnTo>
                <a:lnTo>
                  <a:pt x="7772241" y="1813638"/>
                </a:lnTo>
                <a:lnTo>
                  <a:pt x="7764121" y="1802711"/>
                </a:lnTo>
                <a:lnTo>
                  <a:pt x="7758953" y="1802711"/>
                </a:lnTo>
                <a:lnTo>
                  <a:pt x="7749356" y="1799473"/>
                </a:lnTo>
                <a:lnTo>
                  <a:pt x="7746403" y="1792998"/>
                </a:lnTo>
                <a:lnTo>
                  <a:pt x="7739021" y="1792593"/>
                </a:lnTo>
                <a:lnTo>
                  <a:pt x="7730900" y="1786522"/>
                </a:lnTo>
                <a:lnTo>
                  <a:pt x="7727947" y="1780856"/>
                </a:lnTo>
                <a:lnTo>
                  <a:pt x="7719088" y="1778023"/>
                </a:lnTo>
                <a:lnTo>
                  <a:pt x="7712444" y="1767096"/>
                </a:lnTo>
                <a:lnTo>
                  <a:pt x="7680699" y="1745241"/>
                </a:lnTo>
                <a:lnTo>
                  <a:pt x="7667411" y="1742409"/>
                </a:lnTo>
                <a:lnTo>
                  <a:pt x="7648217" y="1731481"/>
                </a:lnTo>
                <a:lnTo>
                  <a:pt x="7629760" y="1733100"/>
                </a:lnTo>
                <a:lnTo>
                  <a:pt x="7618687" y="1722577"/>
                </a:lnTo>
                <a:lnTo>
                  <a:pt x="7617949" y="1715697"/>
                </a:lnTo>
                <a:lnTo>
                  <a:pt x="7604660" y="1705175"/>
                </a:lnTo>
                <a:lnTo>
                  <a:pt x="7598754" y="1705580"/>
                </a:lnTo>
                <a:lnTo>
                  <a:pt x="7586942" y="1703960"/>
                </a:lnTo>
                <a:lnTo>
                  <a:pt x="7593586" y="1698699"/>
                </a:lnTo>
                <a:lnTo>
                  <a:pt x="7601707" y="1695866"/>
                </a:lnTo>
                <a:lnTo>
                  <a:pt x="7597278" y="1688986"/>
                </a:lnTo>
                <a:lnTo>
                  <a:pt x="7598016" y="1684939"/>
                </a:lnTo>
                <a:lnTo>
                  <a:pt x="7609090" y="1687367"/>
                </a:lnTo>
                <a:lnTo>
                  <a:pt x="7616472" y="1693033"/>
                </a:lnTo>
                <a:lnTo>
                  <a:pt x="7618687" y="1691414"/>
                </a:lnTo>
                <a:lnTo>
                  <a:pt x="7629022" y="1693033"/>
                </a:lnTo>
                <a:lnTo>
                  <a:pt x="7631237" y="1679678"/>
                </a:lnTo>
                <a:lnTo>
                  <a:pt x="7626069" y="1676440"/>
                </a:lnTo>
                <a:lnTo>
                  <a:pt x="7626069" y="1667131"/>
                </a:lnTo>
                <a:lnTo>
                  <a:pt x="7636405" y="1657418"/>
                </a:lnTo>
                <a:lnTo>
                  <a:pt x="7636405" y="1653776"/>
                </a:lnTo>
                <a:lnTo>
                  <a:pt x="7640834" y="1650538"/>
                </a:lnTo>
                <a:lnTo>
                  <a:pt x="7647478" y="1651348"/>
                </a:lnTo>
                <a:lnTo>
                  <a:pt x="7651908" y="1646086"/>
                </a:lnTo>
                <a:lnTo>
                  <a:pt x="7657814" y="1644467"/>
                </a:lnTo>
                <a:lnTo>
                  <a:pt x="7657814" y="1640825"/>
                </a:lnTo>
                <a:lnTo>
                  <a:pt x="7648217" y="1637992"/>
                </a:lnTo>
                <a:lnTo>
                  <a:pt x="7645264" y="1633135"/>
                </a:lnTo>
                <a:lnTo>
                  <a:pt x="7640096" y="1637183"/>
                </a:lnTo>
                <a:lnTo>
                  <a:pt x="7632713" y="1630707"/>
                </a:lnTo>
                <a:lnTo>
                  <a:pt x="7626069" y="1616947"/>
                </a:lnTo>
                <a:lnTo>
                  <a:pt x="7643049" y="1614923"/>
                </a:lnTo>
                <a:lnTo>
                  <a:pt x="7654861" y="1616947"/>
                </a:lnTo>
                <a:lnTo>
                  <a:pt x="7661505" y="1610471"/>
                </a:lnTo>
                <a:lnTo>
                  <a:pt x="7654861" y="1610471"/>
                </a:lnTo>
                <a:lnTo>
                  <a:pt x="7650431" y="1606020"/>
                </a:lnTo>
                <a:lnTo>
                  <a:pt x="7661505" y="1599139"/>
                </a:lnTo>
                <a:lnTo>
                  <a:pt x="7687343" y="1586189"/>
                </a:lnTo>
                <a:lnTo>
                  <a:pt x="7689558" y="1579308"/>
                </a:lnTo>
                <a:lnTo>
                  <a:pt x="7686605" y="1574452"/>
                </a:lnTo>
                <a:lnTo>
                  <a:pt x="7673317" y="1576071"/>
                </a:lnTo>
                <a:lnTo>
                  <a:pt x="7662981" y="1582951"/>
                </a:lnTo>
                <a:lnTo>
                  <a:pt x="7652646" y="1581332"/>
                </a:lnTo>
                <a:lnTo>
                  <a:pt x="7650431" y="1582141"/>
                </a:lnTo>
                <a:lnTo>
                  <a:pt x="7653384" y="1560692"/>
                </a:lnTo>
                <a:lnTo>
                  <a:pt x="7650431" y="1581332"/>
                </a:lnTo>
                <a:lnTo>
                  <a:pt x="7650431" y="1582141"/>
                </a:lnTo>
                <a:lnTo>
                  <a:pt x="7640834" y="1585379"/>
                </a:lnTo>
                <a:lnTo>
                  <a:pt x="7640096" y="1580523"/>
                </a:lnTo>
                <a:lnTo>
                  <a:pt x="7634190" y="1579713"/>
                </a:lnTo>
                <a:lnTo>
                  <a:pt x="7622378" y="1584570"/>
                </a:lnTo>
                <a:lnTo>
                  <a:pt x="7609828" y="1583760"/>
                </a:lnTo>
                <a:lnTo>
                  <a:pt x="7603184" y="1588212"/>
                </a:lnTo>
                <a:lnTo>
                  <a:pt x="7598754" y="1595902"/>
                </a:lnTo>
                <a:lnTo>
                  <a:pt x="7588419" y="1596711"/>
                </a:lnTo>
                <a:lnTo>
                  <a:pt x="7583251" y="1603591"/>
                </a:lnTo>
                <a:lnTo>
                  <a:pt x="7572177" y="1614114"/>
                </a:lnTo>
                <a:lnTo>
                  <a:pt x="7568486" y="1613305"/>
                </a:lnTo>
                <a:lnTo>
                  <a:pt x="7558151" y="1614114"/>
                </a:lnTo>
                <a:lnTo>
                  <a:pt x="7550030" y="1620185"/>
                </a:lnTo>
                <a:lnTo>
                  <a:pt x="7536742" y="1617352"/>
                </a:lnTo>
                <a:lnTo>
                  <a:pt x="7527145" y="1623422"/>
                </a:lnTo>
                <a:lnTo>
                  <a:pt x="7520500" y="1622208"/>
                </a:lnTo>
                <a:lnTo>
                  <a:pt x="7513856" y="1612090"/>
                </a:lnTo>
                <a:lnTo>
                  <a:pt x="7509427" y="1612495"/>
                </a:lnTo>
                <a:lnTo>
                  <a:pt x="7512380" y="1618161"/>
                </a:lnTo>
                <a:lnTo>
                  <a:pt x="7518286" y="1624636"/>
                </a:lnTo>
                <a:lnTo>
                  <a:pt x="7516071" y="1630707"/>
                </a:lnTo>
                <a:lnTo>
                  <a:pt x="7504997" y="1644467"/>
                </a:lnTo>
                <a:lnTo>
                  <a:pt x="7499091" y="1647705"/>
                </a:lnTo>
                <a:lnTo>
                  <a:pt x="7496877" y="1643253"/>
                </a:lnTo>
                <a:lnTo>
                  <a:pt x="7500568" y="1641230"/>
                </a:lnTo>
                <a:lnTo>
                  <a:pt x="7510903" y="1630707"/>
                </a:lnTo>
                <a:lnTo>
                  <a:pt x="7509427" y="1626660"/>
                </a:lnTo>
                <a:lnTo>
                  <a:pt x="7503521" y="1623422"/>
                </a:lnTo>
                <a:lnTo>
                  <a:pt x="7502044" y="1628684"/>
                </a:lnTo>
                <a:lnTo>
                  <a:pt x="7486541" y="1643253"/>
                </a:lnTo>
                <a:lnTo>
                  <a:pt x="7477682" y="1644872"/>
                </a:lnTo>
                <a:lnTo>
                  <a:pt x="7476206" y="1650134"/>
                </a:lnTo>
                <a:lnTo>
                  <a:pt x="7465870" y="1650134"/>
                </a:lnTo>
                <a:lnTo>
                  <a:pt x="7458488" y="1645277"/>
                </a:lnTo>
                <a:lnTo>
                  <a:pt x="7452582" y="1650538"/>
                </a:lnTo>
                <a:lnTo>
                  <a:pt x="7441508" y="1648919"/>
                </a:lnTo>
                <a:lnTo>
                  <a:pt x="7440032" y="1652562"/>
                </a:lnTo>
                <a:lnTo>
                  <a:pt x="7446676" y="1656609"/>
                </a:lnTo>
                <a:lnTo>
                  <a:pt x="7462179" y="1655395"/>
                </a:lnTo>
                <a:lnTo>
                  <a:pt x="7468085" y="1662275"/>
                </a:lnTo>
                <a:lnTo>
                  <a:pt x="7474729" y="1666322"/>
                </a:lnTo>
                <a:lnTo>
                  <a:pt x="7479897" y="1663489"/>
                </a:lnTo>
                <a:lnTo>
                  <a:pt x="7483588" y="1667941"/>
                </a:lnTo>
                <a:lnTo>
                  <a:pt x="7478420" y="1673607"/>
                </a:lnTo>
                <a:lnTo>
                  <a:pt x="7479159" y="1677654"/>
                </a:lnTo>
                <a:lnTo>
                  <a:pt x="7483588" y="1675226"/>
                </a:lnTo>
                <a:lnTo>
                  <a:pt x="7488018" y="1675226"/>
                </a:lnTo>
                <a:lnTo>
                  <a:pt x="7486541" y="1682511"/>
                </a:lnTo>
                <a:lnTo>
                  <a:pt x="7492447" y="1677249"/>
                </a:lnTo>
                <a:lnTo>
                  <a:pt x="7497615" y="1680082"/>
                </a:lnTo>
                <a:lnTo>
                  <a:pt x="7499830" y="1690605"/>
                </a:lnTo>
                <a:lnTo>
                  <a:pt x="7505735" y="1696271"/>
                </a:lnTo>
                <a:lnTo>
                  <a:pt x="7516809" y="1699509"/>
                </a:lnTo>
                <a:lnTo>
                  <a:pt x="7521977" y="1697080"/>
                </a:lnTo>
                <a:lnTo>
                  <a:pt x="7504997" y="1682511"/>
                </a:lnTo>
                <a:lnTo>
                  <a:pt x="7488018" y="1662680"/>
                </a:lnTo>
                <a:lnTo>
                  <a:pt x="7482850" y="1650943"/>
                </a:lnTo>
                <a:lnTo>
                  <a:pt x="7487279" y="1648515"/>
                </a:lnTo>
                <a:lnTo>
                  <a:pt x="7494662" y="1658228"/>
                </a:lnTo>
                <a:lnTo>
                  <a:pt x="7498353" y="1670369"/>
                </a:lnTo>
                <a:lnTo>
                  <a:pt x="7522715" y="1694652"/>
                </a:lnTo>
                <a:lnTo>
                  <a:pt x="7528621" y="1697080"/>
                </a:lnTo>
                <a:lnTo>
                  <a:pt x="7536742" y="1688986"/>
                </a:lnTo>
                <a:lnTo>
                  <a:pt x="7541909" y="1688581"/>
                </a:lnTo>
                <a:lnTo>
                  <a:pt x="7551507" y="1694247"/>
                </a:lnTo>
                <a:lnTo>
                  <a:pt x="7555198" y="1684534"/>
                </a:lnTo>
                <a:lnTo>
                  <a:pt x="7571439" y="1682915"/>
                </a:lnTo>
                <a:lnTo>
                  <a:pt x="7584728" y="1683725"/>
                </a:lnTo>
                <a:lnTo>
                  <a:pt x="7580298" y="1689391"/>
                </a:lnTo>
                <a:lnTo>
                  <a:pt x="7575869" y="1693438"/>
                </a:lnTo>
                <a:lnTo>
                  <a:pt x="7580298" y="1701937"/>
                </a:lnTo>
                <a:lnTo>
                  <a:pt x="7574392" y="1708412"/>
                </a:lnTo>
                <a:lnTo>
                  <a:pt x="7557413" y="1709626"/>
                </a:lnTo>
                <a:lnTo>
                  <a:pt x="7537480" y="1706793"/>
                </a:lnTo>
                <a:lnTo>
                  <a:pt x="7526406" y="1712460"/>
                </a:lnTo>
                <a:lnTo>
                  <a:pt x="7517547" y="1723792"/>
                </a:lnTo>
                <a:lnTo>
                  <a:pt x="7501306" y="1723387"/>
                </a:lnTo>
                <a:lnTo>
                  <a:pt x="7478420" y="1739171"/>
                </a:lnTo>
                <a:lnTo>
                  <a:pt x="7461441" y="1746456"/>
                </a:lnTo>
                <a:lnTo>
                  <a:pt x="7442985" y="1746051"/>
                </a:lnTo>
                <a:lnTo>
                  <a:pt x="7434864" y="1739575"/>
                </a:lnTo>
                <a:lnTo>
                  <a:pt x="7437079" y="1736338"/>
                </a:lnTo>
                <a:lnTo>
                  <a:pt x="7442985" y="1719340"/>
                </a:lnTo>
                <a:lnTo>
                  <a:pt x="7442247" y="1712864"/>
                </a:lnTo>
                <a:lnTo>
                  <a:pt x="7426743" y="1701532"/>
                </a:lnTo>
                <a:lnTo>
                  <a:pt x="7420837" y="1701937"/>
                </a:lnTo>
                <a:lnTo>
                  <a:pt x="7409764" y="1697080"/>
                </a:lnTo>
                <a:lnTo>
                  <a:pt x="7403120" y="1702342"/>
                </a:lnTo>
                <a:lnTo>
                  <a:pt x="7394261" y="1699104"/>
                </a:lnTo>
                <a:lnTo>
                  <a:pt x="7404596" y="1684534"/>
                </a:lnTo>
                <a:lnTo>
                  <a:pt x="7422314" y="1675226"/>
                </a:lnTo>
                <a:lnTo>
                  <a:pt x="7437079" y="1672393"/>
                </a:lnTo>
                <a:lnTo>
                  <a:pt x="7441508" y="1669964"/>
                </a:lnTo>
                <a:lnTo>
                  <a:pt x="7435602" y="1663894"/>
                </a:lnTo>
                <a:lnTo>
                  <a:pt x="7433388" y="1652562"/>
                </a:lnTo>
                <a:lnTo>
                  <a:pt x="7428958" y="1650538"/>
                </a:lnTo>
                <a:lnTo>
                  <a:pt x="7425267" y="1657014"/>
                </a:lnTo>
                <a:lnTo>
                  <a:pt x="7417146" y="1652966"/>
                </a:lnTo>
                <a:lnTo>
                  <a:pt x="7406073" y="1648515"/>
                </a:lnTo>
                <a:lnTo>
                  <a:pt x="7393522" y="1650134"/>
                </a:lnTo>
                <a:lnTo>
                  <a:pt x="7383187" y="1655395"/>
                </a:lnTo>
                <a:lnTo>
                  <a:pt x="7374328" y="1650538"/>
                </a:lnTo>
                <a:lnTo>
                  <a:pt x="7367684" y="1649729"/>
                </a:lnTo>
                <a:lnTo>
                  <a:pt x="7360301" y="1644063"/>
                </a:lnTo>
                <a:lnTo>
                  <a:pt x="7365469" y="1640825"/>
                </a:lnTo>
                <a:lnTo>
                  <a:pt x="7367684" y="1637587"/>
                </a:lnTo>
                <a:lnTo>
                  <a:pt x="7352919" y="1632731"/>
                </a:lnTo>
                <a:lnTo>
                  <a:pt x="7335201" y="1632731"/>
                </a:lnTo>
                <a:lnTo>
                  <a:pt x="7330772" y="1627065"/>
                </a:lnTo>
                <a:lnTo>
                  <a:pt x="7341845" y="1627065"/>
                </a:lnTo>
                <a:lnTo>
                  <a:pt x="7358825" y="1625041"/>
                </a:lnTo>
                <a:lnTo>
                  <a:pt x="7367684" y="1627874"/>
                </a:lnTo>
                <a:lnTo>
                  <a:pt x="7374328" y="1624636"/>
                </a:lnTo>
                <a:lnTo>
                  <a:pt x="7384663" y="1618566"/>
                </a:lnTo>
                <a:lnTo>
                  <a:pt x="7369899" y="1622208"/>
                </a:lnTo>
                <a:lnTo>
                  <a:pt x="7362516" y="1619780"/>
                </a:lnTo>
                <a:lnTo>
                  <a:pt x="7355872" y="1615733"/>
                </a:lnTo>
                <a:lnTo>
                  <a:pt x="7352919" y="1610471"/>
                </a:lnTo>
                <a:lnTo>
                  <a:pt x="7348490" y="1616542"/>
                </a:lnTo>
                <a:lnTo>
                  <a:pt x="7344798" y="1621803"/>
                </a:lnTo>
                <a:lnTo>
                  <a:pt x="7335201" y="1621803"/>
                </a:lnTo>
                <a:lnTo>
                  <a:pt x="7335939" y="1619375"/>
                </a:lnTo>
                <a:lnTo>
                  <a:pt x="7330033" y="1614519"/>
                </a:lnTo>
                <a:lnTo>
                  <a:pt x="7320436" y="1625851"/>
                </a:lnTo>
                <a:lnTo>
                  <a:pt x="7308624" y="1626660"/>
                </a:lnTo>
                <a:lnTo>
                  <a:pt x="7301242" y="1631922"/>
                </a:lnTo>
                <a:lnTo>
                  <a:pt x="7301242" y="1643253"/>
                </a:lnTo>
                <a:lnTo>
                  <a:pt x="7291645" y="1655395"/>
                </a:lnTo>
                <a:lnTo>
                  <a:pt x="7286477" y="1655395"/>
                </a:lnTo>
                <a:lnTo>
                  <a:pt x="7289430" y="1661465"/>
                </a:lnTo>
                <a:lnTo>
                  <a:pt x="7270236" y="1682511"/>
                </a:lnTo>
                <a:lnTo>
                  <a:pt x="7263591" y="1682511"/>
                </a:lnTo>
                <a:lnTo>
                  <a:pt x="7259900" y="1676440"/>
                </a:lnTo>
                <a:lnTo>
                  <a:pt x="7259162" y="1682915"/>
                </a:lnTo>
                <a:lnTo>
                  <a:pt x="7258424" y="1688581"/>
                </a:lnTo>
                <a:lnTo>
                  <a:pt x="7262853" y="1694247"/>
                </a:lnTo>
                <a:lnTo>
                  <a:pt x="7261377" y="1701937"/>
                </a:lnTo>
                <a:lnTo>
                  <a:pt x="7261377" y="1702342"/>
                </a:lnTo>
                <a:lnTo>
                  <a:pt x="7256209" y="1706793"/>
                </a:lnTo>
                <a:lnTo>
                  <a:pt x="7261377" y="1710841"/>
                </a:lnTo>
                <a:lnTo>
                  <a:pt x="7261377" y="1717721"/>
                </a:lnTo>
                <a:lnTo>
                  <a:pt x="7253994" y="1729458"/>
                </a:lnTo>
                <a:lnTo>
                  <a:pt x="7243659" y="1731886"/>
                </a:lnTo>
                <a:lnTo>
                  <a:pt x="7225941" y="1732695"/>
                </a:lnTo>
                <a:lnTo>
                  <a:pt x="7223726" y="1742409"/>
                </a:lnTo>
                <a:lnTo>
                  <a:pt x="7217082" y="1748884"/>
                </a:lnTo>
                <a:lnTo>
                  <a:pt x="7221512" y="1755359"/>
                </a:lnTo>
                <a:lnTo>
                  <a:pt x="7220773" y="1768715"/>
                </a:lnTo>
                <a:lnTo>
                  <a:pt x="7215606" y="1777214"/>
                </a:lnTo>
                <a:lnTo>
                  <a:pt x="7218559" y="1788141"/>
                </a:lnTo>
                <a:lnTo>
                  <a:pt x="7219297" y="1790569"/>
                </a:lnTo>
                <a:lnTo>
                  <a:pt x="7217820" y="1807972"/>
                </a:lnTo>
                <a:lnTo>
                  <a:pt x="7211176" y="1813233"/>
                </a:lnTo>
                <a:lnTo>
                  <a:pt x="7202317" y="1812424"/>
                </a:lnTo>
                <a:lnTo>
                  <a:pt x="7188291" y="1823351"/>
                </a:lnTo>
                <a:lnTo>
                  <a:pt x="7190505" y="1843587"/>
                </a:lnTo>
                <a:lnTo>
                  <a:pt x="7187552" y="1852491"/>
                </a:lnTo>
                <a:lnTo>
                  <a:pt x="7173526" y="1862204"/>
                </a:lnTo>
                <a:lnTo>
                  <a:pt x="7175740" y="1867060"/>
                </a:lnTo>
                <a:lnTo>
                  <a:pt x="7183861" y="1868275"/>
                </a:lnTo>
                <a:lnTo>
                  <a:pt x="7193458" y="1881630"/>
                </a:lnTo>
                <a:lnTo>
                  <a:pt x="7200841" y="1892557"/>
                </a:lnTo>
                <a:lnTo>
                  <a:pt x="7200841" y="1893367"/>
                </a:lnTo>
                <a:lnTo>
                  <a:pt x="7202317" y="1909555"/>
                </a:lnTo>
                <a:lnTo>
                  <a:pt x="7217820" y="1921697"/>
                </a:lnTo>
                <a:lnTo>
                  <a:pt x="7228894" y="1923316"/>
                </a:lnTo>
                <a:lnTo>
                  <a:pt x="7239968" y="1933839"/>
                </a:lnTo>
                <a:lnTo>
                  <a:pt x="7250303" y="1939100"/>
                </a:lnTo>
                <a:lnTo>
                  <a:pt x="7250303" y="1945170"/>
                </a:lnTo>
                <a:lnTo>
                  <a:pt x="7241444" y="1953265"/>
                </a:lnTo>
                <a:lnTo>
                  <a:pt x="7228894" y="1952051"/>
                </a:lnTo>
                <a:lnTo>
                  <a:pt x="7222250" y="1948408"/>
                </a:lnTo>
                <a:lnTo>
                  <a:pt x="7211176" y="1948408"/>
                </a:lnTo>
                <a:lnTo>
                  <a:pt x="7206008" y="1952455"/>
                </a:lnTo>
                <a:lnTo>
                  <a:pt x="7189029" y="1952051"/>
                </a:lnTo>
                <a:lnTo>
                  <a:pt x="7179432" y="1956098"/>
                </a:lnTo>
                <a:lnTo>
                  <a:pt x="7174264" y="1968239"/>
                </a:lnTo>
                <a:lnTo>
                  <a:pt x="7147687" y="1980381"/>
                </a:lnTo>
                <a:lnTo>
                  <a:pt x="7127016" y="1996974"/>
                </a:lnTo>
                <a:lnTo>
                  <a:pt x="7126278" y="1990498"/>
                </a:lnTo>
                <a:lnTo>
                  <a:pt x="7131446" y="1977143"/>
                </a:lnTo>
                <a:lnTo>
                  <a:pt x="7137352" y="1976738"/>
                </a:lnTo>
                <a:lnTo>
                  <a:pt x="7146949" y="1970668"/>
                </a:lnTo>
                <a:lnTo>
                  <a:pt x="7137352" y="1971882"/>
                </a:lnTo>
                <a:lnTo>
                  <a:pt x="7131446" y="1970263"/>
                </a:lnTo>
                <a:lnTo>
                  <a:pt x="7125540" y="1971477"/>
                </a:lnTo>
                <a:lnTo>
                  <a:pt x="7118157" y="1967025"/>
                </a:lnTo>
                <a:lnTo>
                  <a:pt x="7113728" y="1958931"/>
                </a:lnTo>
                <a:lnTo>
                  <a:pt x="7112990" y="1958931"/>
                </a:lnTo>
                <a:lnTo>
                  <a:pt x="7098225" y="1955288"/>
                </a:lnTo>
                <a:lnTo>
                  <a:pt x="7077554" y="1955288"/>
                </a:lnTo>
                <a:lnTo>
                  <a:pt x="7070910" y="1948003"/>
                </a:lnTo>
                <a:lnTo>
                  <a:pt x="7066480" y="1948003"/>
                </a:lnTo>
                <a:lnTo>
                  <a:pt x="7066480" y="1952455"/>
                </a:lnTo>
                <a:lnTo>
                  <a:pt x="7056883" y="1960954"/>
                </a:lnTo>
                <a:lnTo>
                  <a:pt x="7048763" y="1960550"/>
                </a:lnTo>
                <a:lnTo>
                  <a:pt x="7037689" y="1952860"/>
                </a:lnTo>
                <a:lnTo>
                  <a:pt x="7031045" y="1955288"/>
                </a:lnTo>
                <a:lnTo>
                  <a:pt x="7027353" y="1967430"/>
                </a:lnTo>
                <a:lnTo>
                  <a:pt x="7019233" y="1971477"/>
                </a:lnTo>
                <a:lnTo>
                  <a:pt x="7009636" y="1968644"/>
                </a:lnTo>
                <a:lnTo>
                  <a:pt x="7003730" y="1974310"/>
                </a:lnTo>
                <a:lnTo>
                  <a:pt x="7013327" y="1984023"/>
                </a:lnTo>
                <a:lnTo>
                  <a:pt x="7023662" y="1985237"/>
                </a:lnTo>
                <a:lnTo>
                  <a:pt x="7034736" y="1994546"/>
                </a:lnTo>
                <a:lnTo>
                  <a:pt x="7031783" y="1997783"/>
                </a:lnTo>
                <a:lnTo>
                  <a:pt x="7025139" y="1991308"/>
                </a:lnTo>
                <a:lnTo>
                  <a:pt x="7006683" y="1990498"/>
                </a:lnTo>
                <a:lnTo>
                  <a:pt x="7005944" y="1995760"/>
                </a:lnTo>
                <a:lnTo>
                  <a:pt x="7012589" y="1998188"/>
                </a:lnTo>
                <a:lnTo>
                  <a:pt x="7019971" y="2003449"/>
                </a:lnTo>
                <a:lnTo>
                  <a:pt x="7016280" y="2009520"/>
                </a:lnTo>
                <a:lnTo>
                  <a:pt x="7009636" y="2007092"/>
                </a:lnTo>
                <a:lnTo>
                  <a:pt x="7001515" y="1996974"/>
                </a:lnTo>
                <a:lnTo>
                  <a:pt x="6991918" y="1993736"/>
                </a:lnTo>
                <a:lnTo>
                  <a:pt x="6990441" y="2000212"/>
                </a:lnTo>
                <a:lnTo>
                  <a:pt x="6994132" y="2007092"/>
                </a:lnTo>
                <a:lnTo>
                  <a:pt x="7002253" y="2011948"/>
                </a:lnTo>
                <a:lnTo>
                  <a:pt x="6991180" y="2012353"/>
                </a:lnTo>
                <a:lnTo>
                  <a:pt x="6981582" y="2005068"/>
                </a:lnTo>
                <a:lnTo>
                  <a:pt x="6980106" y="1993736"/>
                </a:lnTo>
                <a:lnTo>
                  <a:pt x="6964603" y="1987261"/>
                </a:lnTo>
                <a:lnTo>
                  <a:pt x="6963126" y="1982404"/>
                </a:lnTo>
                <a:lnTo>
                  <a:pt x="6969032" y="1982404"/>
                </a:lnTo>
                <a:lnTo>
                  <a:pt x="6967556" y="1973096"/>
                </a:lnTo>
                <a:lnTo>
                  <a:pt x="6955744" y="1975524"/>
                </a:lnTo>
                <a:lnTo>
                  <a:pt x="6949100" y="1985237"/>
                </a:lnTo>
                <a:lnTo>
                  <a:pt x="6950576" y="2003045"/>
                </a:lnTo>
                <a:lnTo>
                  <a:pt x="6946885" y="2007901"/>
                </a:lnTo>
                <a:lnTo>
                  <a:pt x="6958697" y="2017210"/>
                </a:lnTo>
                <a:lnTo>
                  <a:pt x="6960173" y="2023280"/>
                </a:lnTo>
                <a:lnTo>
                  <a:pt x="6966079" y="2027732"/>
                </a:lnTo>
                <a:lnTo>
                  <a:pt x="6981582" y="2044730"/>
                </a:lnTo>
                <a:lnTo>
                  <a:pt x="6988227" y="2052015"/>
                </a:lnTo>
                <a:lnTo>
                  <a:pt x="6984535" y="2062943"/>
                </a:lnTo>
                <a:lnTo>
                  <a:pt x="6979368" y="2064156"/>
                </a:lnTo>
                <a:lnTo>
                  <a:pt x="6978629" y="2059300"/>
                </a:lnTo>
                <a:lnTo>
                  <a:pt x="6980844" y="2054443"/>
                </a:lnTo>
                <a:lnTo>
                  <a:pt x="6974938" y="2049587"/>
                </a:lnTo>
                <a:lnTo>
                  <a:pt x="6966817" y="2046754"/>
                </a:lnTo>
                <a:lnTo>
                  <a:pt x="6967556" y="2052015"/>
                </a:lnTo>
                <a:lnTo>
                  <a:pt x="6962388" y="2058490"/>
                </a:lnTo>
                <a:lnTo>
                  <a:pt x="6971985" y="2060919"/>
                </a:lnTo>
                <a:lnTo>
                  <a:pt x="6972723" y="2065775"/>
                </a:lnTo>
                <a:lnTo>
                  <a:pt x="6966079" y="2072251"/>
                </a:lnTo>
                <a:lnTo>
                  <a:pt x="6955744" y="2073870"/>
                </a:lnTo>
                <a:lnTo>
                  <a:pt x="6965341" y="2081559"/>
                </a:lnTo>
                <a:lnTo>
                  <a:pt x="6975676" y="2082773"/>
                </a:lnTo>
                <a:lnTo>
                  <a:pt x="6979368" y="2087630"/>
                </a:lnTo>
                <a:lnTo>
                  <a:pt x="6986012" y="2087225"/>
                </a:lnTo>
                <a:lnTo>
                  <a:pt x="6989703" y="2092486"/>
                </a:lnTo>
                <a:lnTo>
                  <a:pt x="6996347" y="2094105"/>
                </a:lnTo>
                <a:lnTo>
                  <a:pt x="7019233" y="2107461"/>
                </a:lnTo>
                <a:lnTo>
                  <a:pt x="7022924" y="2113532"/>
                </a:lnTo>
                <a:lnTo>
                  <a:pt x="7020709" y="2123650"/>
                </a:lnTo>
                <a:lnTo>
                  <a:pt x="7028830" y="2134982"/>
                </a:lnTo>
                <a:lnTo>
                  <a:pt x="7026615" y="2140243"/>
                </a:lnTo>
                <a:lnTo>
                  <a:pt x="7017018" y="2139029"/>
                </a:lnTo>
                <a:lnTo>
                  <a:pt x="7015542" y="2135386"/>
                </a:lnTo>
                <a:lnTo>
                  <a:pt x="7001515" y="2126482"/>
                </a:lnTo>
                <a:lnTo>
                  <a:pt x="6996347" y="2130935"/>
                </a:lnTo>
                <a:lnTo>
                  <a:pt x="6988227" y="2130530"/>
                </a:lnTo>
                <a:lnTo>
                  <a:pt x="6978629" y="2134172"/>
                </a:lnTo>
                <a:lnTo>
                  <a:pt x="6988227" y="2141052"/>
                </a:lnTo>
                <a:lnTo>
                  <a:pt x="6987488" y="2145504"/>
                </a:lnTo>
                <a:lnTo>
                  <a:pt x="6995609" y="2150361"/>
                </a:lnTo>
                <a:lnTo>
                  <a:pt x="7000038" y="2151575"/>
                </a:lnTo>
                <a:lnTo>
                  <a:pt x="7000777" y="2155217"/>
                </a:lnTo>
                <a:lnTo>
                  <a:pt x="7005206" y="2158455"/>
                </a:lnTo>
                <a:lnTo>
                  <a:pt x="7004468" y="2162098"/>
                </a:lnTo>
                <a:lnTo>
                  <a:pt x="6993394" y="2158455"/>
                </a:lnTo>
                <a:lnTo>
                  <a:pt x="6988227" y="2164121"/>
                </a:lnTo>
                <a:lnTo>
                  <a:pt x="6984535" y="2160883"/>
                </a:lnTo>
                <a:lnTo>
                  <a:pt x="6988227" y="2156836"/>
                </a:lnTo>
                <a:lnTo>
                  <a:pt x="6977153" y="2151575"/>
                </a:lnTo>
                <a:lnTo>
                  <a:pt x="6971247" y="2152384"/>
                </a:lnTo>
                <a:lnTo>
                  <a:pt x="6970509" y="2155622"/>
                </a:lnTo>
                <a:lnTo>
                  <a:pt x="6976415" y="2164526"/>
                </a:lnTo>
                <a:lnTo>
                  <a:pt x="6983059" y="2179500"/>
                </a:lnTo>
                <a:lnTo>
                  <a:pt x="6988965" y="2188404"/>
                </a:lnTo>
                <a:lnTo>
                  <a:pt x="6987488" y="2194879"/>
                </a:lnTo>
                <a:lnTo>
                  <a:pt x="6993394" y="2204188"/>
                </a:lnTo>
                <a:lnTo>
                  <a:pt x="6978629" y="2194879"/>
                </a:lnTo>
                <a:lnTo>
                  <a:pt x="6974938" y="2186785"/>
                </a:lnTo>
                <a:lnTo>
                  <a:pt x="6966079" y="2186785"/>
                </a:lnTo>
                <a:lnTo>
                  <a:pt x="6961650" y="2197308"/>
                </a:lnTo>
                <a:lnTo>
                  <a:pt x="6961650" y="2209854"/>
                </a:lnTo>
                <a:lnTo>
                  <a:pt x="6955744" y="2203783"/>
                </a:lnTo>
                <a:lnTo>
                  <a:pt x="6957959" y="2196093"/>
                </a:lnTo>
                <a:lnTo>
                  <a:pt x="6955006" y="2189618"/>
                </a:lnTo>
                <a:lnTo>
                  <a:pt x="6941717" y="2184357"/>
                </a:lnTo>
                <a:lnTo>
                  <a:pt x="6938026" y="2174239"/>
                </a:lnTo>
                <a:lnTo>
                  <a:pt x="6934335" y="2182333"/>
                </a:lnTo>
                <a:lnTo>
                  <a:pt x="6936550" y="2186785"/>
                </a:lnTo>
                <a:lnTo>
                  <a:pt x="6934335" y="2192451"/>
                </a:lnTo>
                <a:lnTo>
                  <a:pt x="6927691" y="2186380"/>
                </a:lnTo>
                <a:lnTo>
                  <a:pt x="6918832" y="2175453"/>
                </a:lnTo>
                <a:lnTo>
                  <a:pt x="6918094" y="2166954"/>
                </a:lnTo>
                <a:lnTo>
                  <a:pt x="6922523" y="2162502"/>
                </a:lnTo>
                <a:lnTo>
                  <a:pt x="6921047" y="2155622"/>
                </a:lnTo>
                <a:lnTo>
                  <a:pt x="6910711" y="2146718"/>
                </a:lnTo>
                <a:lnTo>
                  <a:pt x="6899638" y="2141862"/>
                </a:lnTo>
                <a:lnTo>
                  <a:pt x="6889302" y="2130935"/>
                </a:lnTo>
                <a:lnTo>
                  <a:pt x="6892255" y="2122840"/>
                </a:lnTo>
                <a:lnTo>
                  <a:pt x="6898161" y="2121221"/>
                </a:lnTo>
                <a:lnTo>
                  <a:pt x="6904805" y="2113127"/>
                </a:lnTo>
                <a:lnTo>
                  <a:pt x="6913664" y="2116770"/>
                </a:lnTo>
                <a:lnTo>
                  <a:pt x="6921785" y="2112318"/>
                </a:lnTo>
                <a:lnTo>
                  <a:pt x="6930644" y="2109485"/>
                </a:lnTo>
                <a:lnTo>
                  <a:pt x="6950576" y="2121221"/>
                </a:lnTo>
                <a:lnTo>
                  <a:pt x="6959435" y="2123245"/>
                </a:lnTo>
                <a:lnTo>
                  <a:pt x="6966079" y="2128506"/>
                </a:lnTo>
                <a:lnTo>
                  <a:pt x="6972723" y="2122435"/>
                </a:lnTo>
                <a:lnTo>
                  <a:pt x="6980106" y="2118388"/>
                </a:lnTo>
                <a:lnTo>
                  <a:pt x="6969770" y="2116365"/>
                </a:lnTo>
                <a:lnTo>
                  <a:pt x="6964603" y="2112722"/>
                </a:lnTo>
                <a:lnTo>
                  <a:pt x="6957959" y="2113127"/>
                </a:lnTo>
                <a:lnTo>
                  <a:pt x="6956482" y="2106652"/>
                </a:lnTo>
                <a:lnTo>
                  <a:pt x="6948362" y="2110294"/>
                </a:lnTo>
                <a:lnTo>
                  <a:pt x="6935811" y="2103009"/>
                </a:lnTo>
                <a:lnTo>
                  <a:pt x="6926953" y="2102200"/>
                </a:lnTo>
                <a:lnTo>
                  <a:pt x="6922523" y="2109080"/>
                </a:lnTo>
                <a:lnTo>
                  <a:pt x="6910711" y="2107866"/>
                </a:lnTo>
                <a:lnTo>
                  <a:pt x="6903329" y="2098962"/>
                </a:lnTo>
                <a:lnTo>
                  <a:pt x="6894470" y="2108675"/>
                </a:lnTo>
                <a:lnTo>
                  <a:pt x="6888564" y="2105842"/>
                </a:lnTo>
                <a:lnTo>
                  <a:pt x="6884873" y="2093701"/>
                </a:lnTo>
                <a:lnTo>
                  <a:pt x="6870846" y="2075488"/>
                </a:lnTo>
                <a:lnTo>
                  <a:pt x="6872323" y="2071441"/>
                </a:lnTo>
                <a:lnTo>
                  <a:pt x="6867155" y="2070227"/>
                </a:lnTo>
                <a:lnTo>
                  <a:pt x="6856819" y="2056467"/>
                </a:lnTo>
                <a:lnTo>
                  <a:pt x="6839102" y="2043921"/>
                </a:lnTo>
                <a:lnTo>
                  <a:pt x="6838363" y="2030970"/>
                </a:lnTo>
                <a:lnTo>
                  <a:pt x="6836887" y="2030160"/>
                </a:lnTo>
                <a:lnTo>
                  <a:pt x="6828766" y="2024494"/>
                </a:lnTo>
                <a:lnTo>
                  <a:pt x="6819169" y="2003045"/>
                </a:lnTo>
                <a:lnTo>
                  <a:pt x="6801451" y="2002235"/>
                </a:lnTo>
                <a:lnTo>
                  <a:pt x="6796283" y="1996569"/>
                </a:lnTo>
                <a:lnTo>
                  <a:pt x="6799975" y="1986451"/>
                </a:lnTo>
                <a:lnTo>
                  <a:pt x="6794807" y="1977952"/>
                </a:lnTo>
                <a:lnTo>
                  <a:pt x="6794807" y="1966620"/>
                </a:lnTo>
                <a:lnTo>
                  <a:pt x="6799236" y="1956907"/>
                </a:lnTo>
                <a:lnTo>
                  <a:pt x="6793330" y="1942337"/>
                </a:lnTo>
                <a:lnTo>
                  <a:pt x="6797760" y="1922102"/>
                </a:lnTo>
                <a:lnTo>
                  <a:pt x="6802189" y="1920078"/>
                </a:lnTo>
                <a:lnTo>
                  <a:pt x="6803666" y="1913198"/>
                </a:lnTo>
                <a:lnTo>
                  <a:pt x="6788901" y="1906318"/>
                </a:lnTo>
                <a:lnTo>
                  <a:pt x="6777827" y="1901461"/>
                </a:lnTo>
                <a:lnTo>
                  <a:pt x="6776351" y="1894581"/>
                </a:lnTo>
                <a:lnTo>
                  <a:pt x="6757895" y="1872726"/>
                </a:lnTo>
                <a:lnTo>
                  <a:pt x="6748298" y="1869084"/>
                </a:lnTo>
                <a:lnTo>
                  <a:pt x="6744606" y="1864632"/>
                </a:lnTo>
                <a:lnTo>
                  <a:pt x="6734271" y="1851681"/>
                </a:lnTo>
                <a:lnTo>
                  <a:pt x="6729103" y="1854110"/>
                </a:lnTo>
                <a:lnTo>
                  <a:pt x="6709909" y="1851277"/>
                </a:lnTo>
                <a:lnTo>
                  <a:pt x="6704003" y="1850062"/>
                </a:lnTo>
                <a:lnTo>
                  <a:pt x="6693667" y="1847634"/>
                </a:lnTo>
                <a:lnTo>
                  <a:pt x="6687023" y="1840754"/>
                </a:lnTo>
                <a:lnTo>
                  <a:pt x="6698835" y="1846420"/>
                </a:lnTo>
                <a:lnTo>
                  <a:pt x="6705479" y="1845611"/>
                </a:lnTo>
                <a:lnTo>
                  <a:pt x="6681117" y="1822542"/>
                </a:lnTo>
                <a:lnTo>
                  <a:pt x="6669305" y="1817281"/>
                </a:lnTo>
                <a:lnTo>
                  <a:pt x="6647158" y="1815662"/>
                </a:lnTo>
                <a:lnTo>
                  <a:pt x="6636084" y="1817685"/>
                </a:lnTo>
                <a:lnTo>
                  <a:pt x="6630917" y="1812019"/>
                </a:lnTo>
                <a:lnTo>
                  <a:pt x="6627226" y="1803925"/>
                </a:lnTo>
                <a:lnTo>
                  <a:pt x="6616152" y="1800687"/>
                </a:lnTo>
                <a:lnTo>
                  <a:pt x="6605078" y="1790569"/>
                </a:lnTo>
                <a:lnTo>
                  <a:pt x="6594005" y="1790569"/>
                </a:lnTo>
                <a:lnTo>
                  <a:pt x="6589575" y="1782880"/>
                </a:lnTo>
                <a:lnTo>
                  <a:pt x="6593266" y="1775190"/>
                </a:lnTo>
                <a:lnTo>
                  <a:pt x="6602125" y="1773976"/>
                </a:lnTo>
                <a:lnTo>
                  <a:pt x="6609508" y="1776404"/>
                </a:lnTo>
                <a:lnTo>
                  <a:pt x="6601387" y="1767905"/>
                </a:lnTo>
                <a:lnTo>
                  <a:pt x="6596958" y="1767096"/>
                </a:lnTo>
                <a:lnTo>
                  <a:pt x="6582193" y="1754145"/>
                </a:lnTo>
                <a:lnTo>
                  <a:pt x="6574810" y="1741194"/>
                </a:lnTo>
                <a:lnTo>
                  <a:pt x="6571857" y="1727839"/>
                </a:lnTo>
                <a:lnTo>
                  <a:pt x="6562260" y="1720554"/>
                </a:lnTo>
                <a:lnTo>
                  <a:pt x="6560045" y="1711650"/>
                </a:lnTo>
                <a:lnTo>
                  <a:pt x="6547495" y="1712055"/>
                </a:lnTo>
                <a:lnTo>
                  <a:pt x="6540113" y="1719744"/>
                </a:lnTo>
                <a:lnTo>
                  <a:pt x="6537899" y="1729458"/>
                </a:lnTo>
                <a:lnTo>
                  <a:pt x="6526087" y="1747670"/>
                </a:lnTo>
                <a:lnTo>
                  <a:pt x="6521657" y="1744027"/>
                </a:lnTo>
                <a:lnTo>
                  <a:pt x="6522395" y="1740790"/>
                </a:lnTo>
                <a:lnTo>
                  <a:pt x="6511322" y="1731076"/>
                </a:lnTo>
                <a:lnTo>
                  <a:pt x="6508369" y="1712864"/>
                </a:lnTo>
                <a:lnTo>
                  <a:pt x="6508369" y="1712055"/>
                </a:lnTo>
                <a:lnTo>
                  <a:pt x="6509107" y="1703556"/>
                </a:lnTo>
                <a:lnTo>
                  <a:pt x="6517228" y="1701532"/>
                </a:lnTo>
                <a:lnTo>
                  <a:pt x="6517228" y="1695057"/>
                </a:lnTo>
                <a:lnTo>
                  <a:pt x="6507630" y="1691010"/>
                </a:lnTo>
                <a:lnTo>
                  <a:pt x="6506892" y="1690605"/>
                </a:lnTo>
                <a:lnTo>
                  <a:pt x="6495818" y="1688177"/>
                </a:lnTo>
                <a:lnTo>
                  <a:pt x="6489174" y="1691414"/>
                </a:lnTo>
                <a:lnTo>
                  <a:pt x="6481792" y="1697890"/>
                </a:lnTo>
                <a:lnTo>
                  <a:pt x="6470718" y="1697890"/>
                </a:lnTo>
                <a:lnTo>
                  <a:pt x="6460382" y="1706389"/>
                </a:lnTo>
                <a:lnTo>
                  <a:pt x="6450047" y="1707603"/>
                </a:lnTo>
                <a:lnTo>
                  <a:pt x="6445618" y="1714483"/>
                </a:lnTo>
                <a:lnTo>
                  <a:pt x="6451524" y="1724196"/>
                </a:lnTo>
                <a:lnTo>
                  <a:pt x="6458168" y="1732291"/>
                </a:lnTo>
                <a:lnTo>
                  <a:pt x="6450047" y="1742813"/>
                </a:lnTo>
                <a:lnTo>
                  <a:pt x="6445618" y="1746456"/>
                </a:lnTo>
                <a:lnTo>
                  <a:pt x="6451524" y="1757788"/>
                </a:lnTo>
                <a:lnTo>
                  <a:pt x="6453000" y="1771143"/>
                </a:lnTo>
                <a:lnTo>
                  <a:pt x="6458168" y="1778023"/>
                </a:lnTo>
                <a:lnTo>
                  <a:pt x="6480315" y="1788546"/>
                </a:lnTo>
                <a:lnTo>
                  <a:pt x="6492127" y="1794617"/>
                </a:lnTo>
                <a:lnTo>
                  <a:pt x="6498033" y="1802306"/>
                </a:lnTo>
                <a:lnTo>
                  <a:pt x="6530516" y="1832660"/>
                </a:lnTo>
                <a:lnTo>
                  <a:pt x="6531254" y="1840349"/>
                </a:lnTo>
                <a:lnTo>
                  <a:pt x="6535684" y="1842373"/>
                </a:lnTo>
                <a:lnTo>
                  <a:pt x="6535684" y="1852086"/>
                </a:lnTo>
                <a:lnTo>
                  <a:pt x="6543066" y="1860990"/>
                </a:lnTo>
                <a:lnTo>
                  <a:pt x="6551925" y="1869489"/>
                </a:lnTo>
                <a:lnTo>
                  <a:pt x="6558569" y="1879607"/>
                </a:lnTo>
                <a:lnTo>
                  <a:pt x="6573334" y="1890129"/>
                </a:lnTo>
                <a:lnTo>
                  <a:pt x="6580716" y="1897010"/>
                </a:lnTo>
                <a:lnTo>
                  <a:pt x="6589575" y="1898628"/>
                </a:lnTo>
                <a:lnTo>
                  <a:pt x="6596219" y="1902271"/>
                </a:lnTo>
                <a:lnTo>
                  <a:pt x="6614675" y="1901866"/>
                </a:lnTo>
                <a:lnTo>
                  <a:pt x="6622796" y="1904294"/>
                </a:lnTo>
                <a:lnTo>
                  <a:pt x="6634608" y="1902271"/>
                </a:lnTo>
                <a:lnTo>
                  <a:pt x="6643467" y="1906318"/>
                </a:lnTo>
                <a:lnTo>
                  <a:pt x="6641990" y="1912793"/>
                </a:lnTo>
                <a:lnTo>
                  <a:pt x="6629440" y="1920887"/>
                </a:lnTo>
                <a:lnTo>
                  <a:pt x="6628702" y="1924935"/>
                </a:lnTo>
                <a:lnTo>
                  <a:pt x="6633870" y="1932219"/>
                </a:lnTo>
                <a:lnTo>
                  <a:pt x="6644205" y="1932219"/>
                </a:lnTo>
                <a:lnTo>
                  <a:pt x="6662661" y="1936267"/>
                </a:lnTo>
                <a:lnTo>
                  <a:pt x="6701788" y="1956098"/>
                </a:lnTo>
                <a:lnTo>
                  <a:pt x="6717291" y="1966216"/>
                </a:lnTo>
                <a:lnTo>
                  <a:pt x="6726888" y="1975929"/>
                </a:lnTo>
                <a:lnTo>
                  <a:pt x="6743130" y="1979976"/>
                </a:lnTo>
                <a:lnTo>
                  <a:pt x="6751989" y="1985237"/>
                </a:lnTo>
                <a:lnTo>
                  <a:pt x="6755680" y="1991308"/>
                </a:lnTo>
                <a:lnTo>
                  <a:pt x="6754203" y="2003045"/>
                </a:lnTo>
                <a:lnTo>
                  <a:pt x="6749774" y="2008711"/>
                </a:lnTo>
                <a:lnTo>
                  <a:pt x="6751251" y="2016400"/>
                </a:lnTo>
                <a:lnTo>
                  <a:pt x="6748298" y="2018424"/>
                </a:lnTo>
                <a:lnTo>
                  <a:pt x="6747559" y="2020852"/>
                </a:lnTo>
                <a:lnTo>
                  <a:pt x="6738700" y="2017614"/>
                </a:lnTo>
                <a:lnTo>
                  <a:pt x="6732056" y="2009520"/>
                </a:lnTo>
                <a:lnTo>
                  <a:pt x="6728365" y="2001021"/>
                </a:lnTo>
                <a:lnTo>
                  <a:pt x="6729103" y="1994141"/>
                </a:lnTo>
                <a:lnTo>
                  <a:pt x="6723935" y="1991308"/>
                </a:lnTo>
                <a:lnTo>
                  <a:pt x="6708432" y="1990903"/>
                </a:lnTo>
                <a:lnTo>
                  <a:pt x="6705479" y="1986856"/>
                </a:lnTo>
                <a:lnTo>
                  <a:pt x="6695144" y="1982404"/>
                </a:lnTo>
                <a:lnTo>
                  <a:pt x="6688500" y="1983214"/>
                </a:lnTo>
                <a:lnTo>
                  <a:pt x="6684070" y="1985642"/>
                </a:lnTo>
                <a:lnTo>
                  <a:pt x="6680379" y="1996974"/>
                </a:lnTo>
                <a:lnTo>
                  <a:pt x="6675211" y="2002640"/>
                </a:lnTo>
                <a:lnTo>
                  <a:pt x="6675211" y="2008306"/>
                </a:lnTo>
                <a:lnTo>
                  <a:pt x="6673735" y="2015186"/>
                </a:lnTo>
                <a:lnTo>
                  <a:pt x="6666352" y="2019638"/>
                </a:lnTo>
                <a:lnTo>
                  <a:pt x="6666352" y="2026518"/>
                </a:lnTo>
                <a:lnTo>
                  <a:pt x="6670044" y="2031375"/>
                </a:lnTo>
                <a:lnTo>
                  <a:pt x="6678164" y="2032184"/>
                </a:lnTo>
                <a:lnTo>
                  <a:pt x="6692191" y="2044325"/>
                </a:lnTo>
                <a:lnTo>
                  <a:pt x="6694406" y="2049587"/>
                </a:lnTo>
                <a:lnTo>
                  <a:pt x="6692929" y="2061728"/>
                </a:lnTo>
                <a:lnTo>
                  <a:pt x="6695882" y="2065775"/>
                </a:lnTo>
                <a:lnTo>
                  <a:pt x="6692191" y="2072251"/>
                </a:lnTo>
                <a:lnTo>
                  <a:pt x="6683332" y="2074274"/>
                </a:lnTo>
                <a:lnTo>
                  <a:pt x="6675211" y="2082369"/>
                </a:lnTo>
                <a:lnTo>
                  <a:pt x="6674473" y="2103414"/>
                </a:lnTo>
                <a:lnTo>
                  <a:pt x="6660447" y="2113532"/>
                </a:lnTo>
                <a:lnTo>
                  <a:pt x="6658970" y="2123245"/>
                </a:lnTo>
                <a:lnTo>
                  <a:pt x="6651588" y="2132553"/>
                </a:lnTo>
                <a:lnTo>
                  <a:pt x="6637561" y="2133363"/>
                </a:lnTo>
                <a:lnTo>
                  <a:pt x="6626487" y="2123245"/>
                </a:lnTo>
                <a:lnTo>
                  <a:pt x="6625749" y="2116365"/>
                </a:lnTo>
                <a:lnTo>
                  <a:pt x="6627964" y="2113127"/>
                </a:lnTo>
                <a:lnTo>
                  <a:pt x="6634608" y="2109889"/>
                </a:lnTo>
                <a:lnTo>
                  <a:pt x="6640514" y="2103414"/>
                </a:lnTo>
                <a:lnTo>
                  <a:pt x="6641252" y="2094915"/>
                </a:lnTo>
                <a:lnTo>
                  <a:pt x="6640514" y="2086011"/>
                </a:lnTo>
                <a:lnTo>
                  <a:pt x="6642729" y="2084392"/>
                </a:lnTo>
                <a:lnTo>
                  <a:pt x="6647158" y="2083987"/>
                </a:lnTo>
                <a:lnTo>
                  <a:pt x="6652326" y="2078321"/>
                </a:lnTo>
                <a:lnTo>
                  <a:pt x="6652326" y="2069823"/>
                </a:lnTo>
                <a:lnTo>
                  <a:pt x="6647158" y="2062133"/>
                </a:lnTo>
                <a:lnTo>
                  <a:pt x="6642729" y="2045944"/>
                </a:lnTo>
                <a:lnTo>
                  <a:pt x="6637561" y="2039469"/>
                </a:lnTo>
                <a:lnTo>
                  <a:pt x="6635346" y="2025709"/>
                </a:lnTo>
                <a:lnTo>
                  <a:pt x="6630917" y="2011139"/>
                </a:lnTo>
                <a:lnTo>
                  <a:pt x="6623534" y="2007092"/>
                </a:lnTo>
                <a:lnTo>
                  <a:pt x="6618367" y="2010329"/>
                </a:lnTo>
                <a:lnTo>
                  <a:pt x="6605078" y="2007497"/>
                </a:lnTo>
                <a:lnTo>
                  <a:pt x="6601387" y="1999807"/>
                </a:lnTo>
                <a:lnTo>
                  <a:pt x="6591052" y="1998997"/>
                </a:lnTo>
                <a:lnTo>
                  <a:pt x="6585884" y="1994546"/>
                </a:lnTo>
                <a:lnTo>
                  <a:pt x="6588099" y="1990498"/>
                </a:lnTo>
                <a:lnTo>
                  <a:pt x="6589575" y="1981595"/>
                </a:lnTo>
                <a:lnTo>
                  <a:pt x="6582931" y="1973905"/>
                </a:lnTo>
                <a:lnTo>
                  <a:pt x="6574072" y="1973096"/>
                </a:lnTo>
                <a:lnTo>
                  <a:pt x="6565213" y="1973500"/>
                </a:lnTo>
                <a:lnTo>
                  <a:pt x="6565951" y="1967430"/>
                </a:lnTo>
                <a:lnTo>
                  <a:pt x="6557831" y="1964597"/>
                </a:lnTo>
                <a:lnTo>
                  <a:pt x="6551925" y="1966620"/>
                </a:lnTo>
                <a:lnTo>
                  <a:pt x="6546019" y="1962978"/>
                </a:lnTo>
                <a:lnTo>
                  <a:pt x="6534946" y="1944766"/>
                </a:lnTo>
                <a:lnTo>
                  <a:pt x="6525348" y="1943956"/>
                </a:lnTo>
                <a:lnTo>
                  <a:pt x="6515012" y="1940314"/>
                </a:lnTo>
                <a:lnTo>
                  <a:pt x="6509107" y="1945980"/>
                </a:lnTo>
                <a:lnTo>
                  <a:pt x="6499510" y="1945980"/>
                </a:lnTo>
                <a:lnTo>
                  <a:pt x="6498033" y="1938290"/>
                </a:lnTo>
                <a:lnTo>
                  <a:pt x="6489912" y="1933029"/>
                </a:lnTo>
                <a:lnTo>
                  <a:pt x="6480315" y="1931410"/>
                </a:lnTo>
                <a:lnTo>
                  <a:pt x="6460382" y="1918054"/>
                </a:lnTo>
                <a:lnTo>
                  <a:pt x="6440450" y="1894176"/>
                </a:lnTo>
                <a:lnTo>
                  <a:pt x="6433806" y="1891748"/>
                </a:lnTo>
                <a:lnTo>
                  <a:pt x="6432329" y="1884463"/>
                </a:lnTo>
                <a:lnTo>
                  <a:pt x="6422733" y="1873536"/>
                </a:lnTo>
                <a:lnTo>
                  <a:pt x="6408705" y="1873131"/>
                </a:lnTo>
                <a:lnTo>
                  <a:pt x="6407229" y="1864632"/>
                </a:lnTo>
                <a:lnTo>
                  <a:pt x="6393203" y="1852895"/>
                </a:lnTo>
                <a:lnTo>
                  <a:pt x="6385820" y="1844396"/>
                </a:lnTo>
                <a:lnTo>
                  <a:pt x="6374008" y="1839135"/>
                </a:lnTo>
                <a:lnTo>
                  <a:pt x="6374746" y="1826184"/>
                </a:lnTo>
                <a:lnTo>
                  <a:pt x="6366626" y="1821732"/>
                </a:lnTo>
                <a:lnTo>
                  <a:pt x="6366626" y="1813638"/>
                </a:lnTo>
                <a:lnTo>
                  <a:pt x="6357767" y="1800283"/>
                </a:lnTo>
                <a:lnTo>
                  <a:pt x="6353337" y="1792998"/>
                </a:lnTo>
                <a:lnTo>
                  <a:pt x="6350385" y="1788141"/>
                </a:lnTo>
                <a:lnTo>
                  <a:pt x="6346693" y="1780856"/>
                </a:lnTo>
                <a:lnTo>
                  <a:pt x="6331929" y="1776809"/>
                </a:lnTo>
                <a:lnTo>
                  <a:pt x="6322331" y="1771143"/>
                </a:lnTo>
                <a:lnTo>
                  <a:pt x="6289110" y="1763049"/>
                </a:lnTo>
                <a:lnTo>
                  <a:pt x="6263272" y="1776000"/>
                </a:lnTo>
                <a:lnTo>
                  <a:pt x="6262534" y="1783689"/>
                </a:lnTo>
                <a:lnTo>
                  <a:pt x="6254413" y="1793807"/>
                </a:lnTo>
                <a:lnTo>
                  <a:pt x="6230050" y="1797855"/>
                </a:lnTo>
                <a:lnTo>
                  <a:pt x="6228574" y="1798259"/>
                </a:lnTo>
                <a:lnTo>
                  <a:pt x="6197568" y="1819709"/>
                </a:lnTo>
                <a:lnTo>
                  <a:pt x="6188709" y="1829827"/>
                </a:lnTo>
                <a:lnTo>
                  <a:pt x="6190924" y="1834279"/>
                </a:lnTo>
                <a:lnTo>
                  <a:pt x="6181327" y="1841564"/>
                </a:lnTo>
                <a:lnTo>
                  <a:pt x="6159179" y="1840349"/>
                </a:lnTo>
                <a:lnTo>
                  <a:pt x="6150320" y="1833874"/>
                </a:lnTo>
                <a:lnTo>
                  <a:pt x="6120791" y="1816471"/>
                </a:lnTo>
                <a:lnTo>
                  <a:pt x="6113408" y="1817281"/>
                </a:lnTo>
                <a:lnTo>
                  <a:pt x="6106025" y="1822947"/>
                </a:lnTo>
                <a:lnTo>
                  <a:pt x="6097905" y="1822947"/>
                </a:lnTo>
                <a:lnTo>
                  <a:pt x="6085355" y="1816066"/>
                </a:lnTo>
                <a:lnTo>
                  <a:pt x="6074281" y="1814852"/>
                </a:lnTo>
                <a:lnTo>
                  <a:pt x="6068375" y="1810805"/>
                </a:lnTo>
                <a:lnTo>
                  <a:pt x="6063207" y="1811210"/>
                </a:lnTo>
                <a:lnTo>
                  <a:pt x="6045489" y="1828208"/>
                </a:lnTo>
                <a:lnTo>
                  <a:pt x="6034416" y="1837921"/>
                </a:lnTo>
                <a:lnTo>
                  <a:pt x="6032940" y="1845206"/>
                </a:lnTo>
                <a:lnTo>
                  <a:pt x="6029248" y="1860990"/>
                </a:lnTo>
                <a:lnTo>
                  <a:pt x="6032940" y="1874345"/>
                </a:lnTo>
                <a:lnTo>
                  <a:pt x="6033678" y="1878797"/>
                </a:lnTo>
                <a:lnTo>
                  <a:pt x="6034416" y="1883654"/>
                </a:lnTo>
                <a:lnTo>
                  <a:pt x="6026295" y="1888510"/>
                </a:lnTo>
                <a:lnTo>
                  <a:pt x="6029248" y="1903080"/>
                </a:lnTo>
                <a:lnTo>
                  <a:pt x="6027772" y="1914412"/>
                </a:lnTo>
                <a:lnTo>
                  <a:pt x="6022604" y="1922911"/>
                </a:lnTo>
                <a:lnTo>
                  <a:pt x="6004148" y="1933434"/>
                </a:lnTo>
                <a:cubicBezTo>
                  <a:pt x="6004148" y="1933434"/>
                  <a:pt x="5996028" y="1943147"/>
                  <a:pt x="5995289" y="1943147"/>
                </a:cubicBezTo>
                <a:cubicBezTo>
                  <a:pt x="5994551" y="1943552"/>
                  <a:pt x="5979786" y="1949218"/>
                  <a:pt x="5979786" y="1949218"/>
                </a:cubicBezTo>
                <a:lnTo>
                  <a:pt x="5960592" y="1948408"/>
                </a:lnTo>
                <a:lnTo>
                  <a:pt x="5948041" y="1956502"/>
                </a:lnTo>
                <a:lnTo>
                  <a:pt x="5936968" y="1962168"/>
                </a:lnTo>
                <a:lnTo>
                  <a:pt x="5942136" y="1966216"/>
                </a:lnTo>
                <a:lnTo>
                  <a:pt x="5939921" y="1977143"/>
                </a:lnTo>
                <a:lnTo>
                  <a:pt x="5932538" y="1980785"/>
                </a:lnTo>
                <a:lnTo>
                  <a:pt x="5931800" y="1979976"/>
                </a:lnTo>
                <a:lnTo>
                  <a:pt x="5933277" y="1978357"/>
                </a:lnTo>
                <a:lnTo>
                  <a:pt x="5928109" y="1976738"/>
                </a:lnTo>
                <a:lnTo>
                  <a:pt x="5914082" y="1999402"/>
                </a:lnTo>
                <a:lnTo>
                  <a:pt x="5903747" y="2003854"/>
                </a:lnTo>
                <a:lnTo>
                  <a:pt x="5884552" y="2033398"/>
                </a:lnTo>
                <a:lnTo>
                  <a:pt x="5878646" y="2039874"/>
                </a:lnTo>
                <a:lnTo>
                  <a:pt x="5886767" y="2053229"/>
                </a:lnTo>
                <a:lnTo>
                  <a:pt x="5888982" y="2062133"/>
                </a:lnTo>
                <a:lnTo>
                  <a:pt x="5897102" y="2066180"/>
                </a:lnTo>
                <a:lnTo>
                  <a:pt x="5908915" y="2081559"/>
                </a:lnTo>
                <a:lnTo>
                  <a:pt x="5898579" y="2091272"/>
                </a:lnTo>
                <a:lnTo>
                  <a:pt x="5881600" y="2095319"/>
                </a:lnTo>
                <a:lnTo>
                  <a:pt x="5882338" y="2105842"/>
                </a:lnTo>
                <a:lnTo>
                  <a:pt x="5866097" y="2126482"/>
                </a:lnTo>
                <a:lnTo>
                  <a:pt x="5864620" y="2140243"/>
                </a:lnTo>
                <a:lnTo>
                  <a:pt x="5868311" y="2143885"/>
                </a:lnTo>
                <a:lnTo>
                  <a:pt x="5864620" y="2149956"/>
                </a:lnTo>
                <a:lnTo>
                  <a:pt x="5847641" y="2150361"/>
                </a:lnTo>
                <a:lnTo>
                  <a:pt x="5817372" y="2163716"/>
                </a:lnTo>
                <a:lnTo>
                  <a:pt x="5817372" y="2173025"/>
                </a:lnTo>
                <a:lnTo>
                  <a:pt x="5805560" y="2190428"/>
                </a:lnTo>
                <a:lnTo>
                  <a:pt x="5795225" y="2185976"/>
                </a:lnTo>
                <a:lnTo>
                  <a:pt x="5785628" y="2178286"/>
                </a:lnTo>
                <a:lnTo>
                  <a:pt x="5780460" y="2186380"/>
                </a:lnTo>
                <a:lnTo>
                  <a:pt x="5773077" y="2192451"/>
                </a:lnTo>
                <a:lnTo>
                  <a:pt x="5764957" y="2186785"/>
                </a:lnTo>
                <a:lnTo>
                  <a:pt x="5756098" y="2186380"/>
                </a:lnTo>
                <a:lnTo>
                  <a:pt x="5752407" y="2190023"/>
                </a:lnTo>
                <a:lnTo>
                  <a:pt x="5739119" y="2188809"/>
                </a:lnTo>
                <a:lnTo>
                  <a:pt x="5718447" y="2183547"/>
                </a:lnTo>
                <a:lnTo>
                  <a:pt x="5710327" y="2187595"/>
                </a:lnTo>
                <a:lnTo>
                  <a:pt x="5692609" y="2189618"/>
                </a:lnTo>
                <a:lnTo>
                  <a:pt x="5677106" y="2204188"/>
                </a:lnTo>
                <a:lnTo>
                  <a:pt x="5658650" y="2206211"/>
                </a:lnTo>
                <a:lnTo>
                  <a:pt x="5651268" y="2211877"/>
                </a:lnTo>
                <a:lnTo>
                  <a:pt x="5651268" y="2219567"/>
                </a:lnTo>
                <a:lnTo>
                  <a:pt x="5636502" y="2226852"/>
                </a:lnTo>
                <a:lnTo>
                  <a:pt x="5620261" y="2224424"/>
                </a:lnTo>
                <a:lnTo>
                  <a:pt x="5604020" y="2209044"/>
                </a:lnTo>
                <a:lnTo>
                  <a:pt x="5594422" y="2187999"/>
                </a:lnTo>
                <a:lnTo>
                  <a:pt x="5596637" y="2185166"/>
                </a:lnTo>
                <a:lnTo>
                  <a:pt x="5575966" y="2166954"/>
                </a:lnTo>
                <a:lnTo>
                  <a:pt x="5561201" y="2165740"/>
                </a:lnTo>
                <a:lnTo>
                  <a:pt x="5553081" y="2163716"/>
                </a:lnTo>
                <a:lnTo>
                  <a:pt x="5553081" y="2163311"/>
                </a:lnTo>
                <a:lnTo>
                  <a:pt x="5550866" y="2167359"/>
                </a:lnTo>
                <a:lnTo>
                  <a:pt x="5537578" y="2168168"/>
                </a:lnTo>
                <a:lnTo>
                  <a:pt x="5522813" y="2175858"/>
                </a:lnTo>
                <a:lnTo>
                  <a:pt x="5513216" y="2170596"/>
                </a:lnTo>
                <a:lnTo>
                  <a:pt x="5492545" y="2162907"/>
                </a:lnTo>
                <a:lnTo>
                  <a:pt x="5477780" y="2172620"/>
                </a:lnTo>
                <a:lnTo>
                  <a:pt x="5474089" y="2169787"/>
                </a:lnTo>
                <a:lnTo>
                  <a:pt x="5477780" y="2164526"/>
                </a:lnTo>
                <a:lnTo>
                  <a:pt x="5482948" y="2147123"/>
                </a:lnTo>
                <a:lnTo>
                  <a:pt x="5482210" y="2122840"/>
                </a:lnTo>
                <a:lnTo>
                  <a:pt x="5487377" y="2111913"/>
                </a:lnTo>
                <a:lnTo>
                  <a:pt x="5483686" y="2099772"/>
                </a:lnTo>
                <a:lnTo>
                  <a:pt x="5488854" y="2093701"/>
                </a:lnTo>
                <a:lnTo>
                  <a:pt x="5476304" y="2093296"/>
                </a:lnTo>
                <a:lnTo>
                  <a:pt x="5468921" y="2099772"/>
                </a:lnTo>
                <a:lnTo>
                  <a:pt x="5463753" y="2095319"/>
                </a:lnTo>
                <a:lnTo>
                  <a:pt x="5464492" y="2085606"/>
                </a:lnTo>
                <a:lnTo>
                  <a:pt x="5479256" y="2079131"/>
                </a:lnTo>
                <a:lnTo>
                  <a:pt x="5477042" y="2074274"/>
                </a:lnTo>
                <a:lnTo>
                  <a:pt x="5478518" y="2068204"/>
                </a:lnTo>
                <a:lnTo>
                  <a:pt x="5468183" y="2074274"/>
                </a:lnTo>
                <a:lnTo>
                  <a:pt x="5463015" y="2080750"/>
                </a:lnTo>
                <a:lnTo>
                  <a:pt x="5453418" y="2080750"/>
                </a:lnTo>
                <a:lnTo>
                  <a:pt x="5452680" y="2074274"/>
                </a:lnTo>
                <a:lnTo>
                  <a:pt x="5459324" y="2047158"/>
                </a:lnTo>
                <a:lnTo>
                  <a:pt x="5472612" y="2029756"/>
                </a:lnTo>
                <a:lnTo>
                  <a:pt x="5472612" y="2021257"/>
                </a:lnTo>
                <a:lnTo>
                  <a:pt x="5483686" y="2006282"/>
                </a:lnTo>
                <a:lnTo>
                  <a:pt x="5484425" y="1991308"/>
                </a:lnTo>
                <a:lnTo>
                  <a:pt x="5491069" y="1979571"/>
                </a:lnTo>
                <a:lnTo>
                  <a:pt x="5496236" y="1973096"/>
                </a:lnTo>
                <a:lnTo>
                  <a:pt x="5488854" y="1965406"/>
                </a:lnTo>
                <a:lnTo>
                  <a:pt x="5492545" y="1952455"/>
                </a:lnTo>
                <a:lnTo>
                  <a:pt x="5491069" y="1948003"/>
                </a:lnTo>
                <a:lnTo>
                  <a:pt x="5494022" y="1918864"/>
                </a:lnTo>
                <a:lnTo>
                  <a:pt x="5486639" y="1903485"/>
                </a:lnTo>
                <a:lnTo>
                  <a:pt x="5485901" y="1893772"/>
                </a:lnTo>
                <a:lnTo>
                  <a:pt x="5485163" y="1891343"/>
                </a:lnTo>
                <a:lnTo>
                  <a:pt x="5496974" y="1882035"/>
                </a:lnTo>
                <a:lnTo>
                  <a:pt x="5488854" y="1880416"/>
                </a:lnTo>
                <a:lnTo>
                  <a:pt x="5494759" y="1874750"/>
                </a:lnTo>
                <a:lnTo>
                  <a:pt x="5491069" y="1871512"/>
                </a:lnTo>
                <a:lnTo>
                  <a:pt x="5493284" y="1861799"/>
                </a:lnTo>
                <a:lnTo>
                  <a:pt x="5485163" y="1868679"/>
                </a:lnTo>
                <a:lnTo>
                  <a:pt x="5481471" y="1867060"/>
                </a:lnTo>
                <a:lnTo>
                  <a:pt x="5483686" y="1854514"/>
                </a:lnTo>
                <a:lnTo>
                  <a:pt x="5479995" y="1852491"/>
                </a:lnTo>
                <a:lnTo>
                  <a:pt x="5479995" y="1847229"/>
                </a:lnTo>
                <a:lnTo>
                  <a:pt x="5474089" y="1849658"/>
                </a:lnTo>
                <a:lnTo>
                  <a:pt x="5469659" y="1839945"/>
                </a:lnTo>
                <a:lnTo>
                  <a:pt x="5474827" y="1829827"/>
                </a:lnTo>
                <a:lnTo>
                  <a:pt x="5493284" y="1823351"/>
                </a:lnTo>
                <a:lnTo>
                  <a:pt x="5499927" y="1826184"/>
                </a:lnTo>
                <a:lnTo>
                  <a:pt x="5515430" y="1824565"/>
                </a:lnTo>
                <a:lnTo>
                  <a:pt x="5523551" y="1819304"/>
                </a:lnTo>
                <a:lnTo>
                  <a:pt x="5516907" y="1815662"/>
                </a:lnTo>
                <a:lnTo>
                  <a:pt x="5516169" y="1809186"/>
                </a:lnTo>
                <a:lnTo>
                  <a:pt x="5533886" y="1799878"/>
                </a:lnTo>
                <a:lnTo>
                  <a:pt x="5536840" y="1803116"/>
                </a:lnTo>
                <a:lnTo>
                  <a:pt x="5544222" y="1798259"/>
                </a:lnTo>
                <a:lnTo>
                  <a:pt x="5556772" y="1800687"/>
                </a:lnTo>
                <a:lnTo>
                  <a:pt x="5567107" y="1812829"/>
                </a:lnTo>
                <a:lnTo>
                  <a:pt x="5575966" y="1805544"/>
                </a:lnTo>
                <a:lnTo>
                  <a:pt x="5586302" y="1805544"/>
                </a:lnTo>
                <a:lnTo>
                  <a:pt x="5598114" y="1810400"/>
                </a:lnTo>
                <a:lnTo>
                  <a:pt x="5610664" y="1805544"/>
                </a:lnTo>
                <a:lnTo>
                  <a:pt x="5626906" y="1801092"/>
                </a:lnTo>
                <a:lnTo>
                  <a:pt x="5629858" y="1805544"/>
                </a:lnTo>
                <a:lnTo>
                  <a:pt x="5643147" y="1812019"/>
                </a:lnTo>
                <a:lnTo>
                  <a:pt x="5678583" y="1817281"/>
                </a:lnTo>
                <a:lnTo>
                  <a:pt x="5694824" y="1820518"/>
                </a:lnTo>
                <a:lnTo>
                  <a:pt x="5718447" y="1811210"/>
                </a:lnTo>
                <a:lnTo>
                  <a:pt x="5736903" y="1812829"/>
                </a:lnTo>
                <a:lnTo>
                  <a:pt x="5739857" y="1820114"/>
                </a:lnTo>
                <a:lnTo>
                  <a:pt x="5757575" y="1822947"/>
                </a:lnTo>
                <a:lnTo>
                  <a:pt x="5767172" y="1814852"/>
                </a:lnTo>
                <a:lnTo>
                  <a:pt x="5775293" y="1814852"/>
                </a:lnTo>
                <a:lnTo>
                  <a:pt x="5801869" y="1829017"/>
                </a:lnTo>
                <a:lnTo>
                  <a:pt x="5807037" y="1822542"/>
                </a:lnTo>
                <a:lnTo>
                  <a:pt x="5813681" y="1821732"/>
                </a:lnTo>
                <a:lnTo>
                  <a:pt x="5818111" y="1819304"/>
                </a:lnTo>
                <a:lnTo>
                  <a:pt x="5829923" y="1812829"/>
                </a:lnTo>
                <a:lnTo>
                  <a:pt x="5838782" y="1785713"/>
                </a:lnTo>
                <a:lnTo>
                  <a:pt x="5841734" y="1754550"/>
                </a:lnTo>
                <a:lnTo>
                  <a:pt x="5847641" y="1750098"/>
                </a:lnTo>
                <a:lnTo>
                  <a:pt x="5840258" y="1745241"/>
                </a:lnTo>
                <a:lnTo>
                  <a:pt x="5839519" y="1728648"/>
                </a:lnTo>
                <a:lnTo>
                  <a:pt x="5844687" y="1705580"/>
                </a:lnTo>
                <a:lnTo>
                  <a:pt x="5849117" y="1702342"/>
                </a:lnTo>
                <a:lnTo>
                  <a:pt x="5859452" y="1707198"/>
                </a:lnTo>
                <a:lnTo>
                  <a:pt x="5863144" y="1718530"/>
                </a:lnTo>
                <a:lnTo>
                  <a:pt x="5875693" y="1729862"/>
                </a:lnTo>
                <a:lnTo>
                  <a:pt x="5863882" y="1703960"/>
                </a:lnTo>
                <a:lnTo>
                  <a:pt x="5849117" y="1693033"/>
                </a:lnTo>
                <a:lnTo>
                  <a:pt x="5840996" y="1691414"/>
                </a:lnTo>
                <a:lnTo>
                  <a:pt x="5843211" y="1683320"/>
                </a:lnTo>
                <a:lnTo>
                  <a:pt x="5845426" y="1682511"/>
                </a:lnTo>
                <a:lnTo>
                  <a:pt x="5849117" y="1673202"/>
                </a:lnTo>
                <a:lnTo>
                  <a:pt x="5844687" y="1666727"/>
                </a:lnTo>
                <a:lnTo>
                  <a:pt x="5844687" y="1658632"/>
                </a:lnTo>
                <a:lnTo>
                  <a:pt x="5832875" y="1652562"/>
                </a:lnTo>
                <a:lnTo>
                  <a:pt x="5821064" y="1650538"/>
                </a:lnTo>
                <a:lnTo>
                  <a:pt x="5808513" y="1636373"/>
                </a:lnTo>
                <a:lnTo>
                  <a:pt x="5800393" y="1635564"/>
                </a:lnTo>
                <a:lnTo>
                  <a:pt x="5798178" y="1629493"/>
                </a:lnTo>
                <a:lnTo>
                  <a:pt x="5803346" y="1621803"/>
                </a:lnTo>
                <a:lnTo>
                  <a:pt x="5801131" y="1612900"/>
                </a:lnTo>
                <a:lnTo>
                  <a:pt x="5795963" y="1610876"/>
                </a:lnTo>
                <a:lnTo>
                  <a:pt x="5801869" y="1603591"/>
                </a:lnTo>
                <a:lnTo>
                  <a:pt x="5810728" y="1603187"/>
                </a:lnTo>
                <a:lnTo>
                  <a:pt x="5818111" y="1607234"/>
                </a:lnTo>
                <a:lnTo>
                  <a:pt x="5812205" y="1599139"/>
                </a:lnTo>
                <a:lnTo>
                  <a:pt x="5801869" y="1598330"/>
                </a:lnTo>
                <a:lnTo>
                  <a:pt x="5792272" y="1603591"/>
                </a:lnTo>
                <a:lnTo>
                  <a:pt x="5786366" y="1603591"/>
                </a:lnTo>
                <a:lnTo>
                  <a:pt x="5781936" y="1596711"/>
                </a:lnTo>
                <a:lnTo>
                  <a:pt x="5785628" y="1587807"/>
                </a:lnTo>
                <a:lnTo>
                  <a:pt x="5780460" y="1583356"/>
                </a:lnTo>
                <a:lnTo>
                  <a:pt x="5772339" y="1587807"/>
                </a:lnTo>
                <a:lnTo>
                  <a:pt x="5770124" y="1584570"/>
                </a:lnTo>
                <a:lnTo>
                  <a:pt x="5771601" y="1579308"/>
                </a:lnTo>
                <a:lnTo>
                  <a:pt x="5767172" y="1578499"/>
                </a:lnTo>
                <a:lnTo>
                  <a:pt x="5759051" y="1584974"/>
                </a:lnTo>
                <a:lnTo>
                  <a:pt x="5747978" y="1578499"/>
                </a:lnTo>
                <a:lnTo>
                  <a:pt x="5741333" y="1578499"/>
                </a:lnTo>
                <a:lnTo>
                  <a:pt x="5738380" y="1573238"/>
                </a:lnTo>
                <a:lnTo>
                  <a:pt x="5722139" y="1567167"/>
                </a:lnTo>
                <a:lnTo>
                  <a:pt x="5716233" y="1568381"/>
                </a:lnTo>
                <a:lnTo>
                  <a:pt x="5709588" y="1566358"/>
                </a:lnTo>
                <a:lnTo>
                  <a:pt x="5699253" y="1572833"/>
                </a:lnTo>
                <a:lnTo>
                  <a:pt x="5699991" y="1567167"/>
                </a:lnTo>
                <a:lnTo>
                  <a:pt x="5696301" y="1557454"/>
                </a:lnTo>
                <a:lnTo>
                  <a:pt x="5687442" y="1557454"/>
                </a:lnTo>
                <a:lnTo>
                  <a:pt x="5687442" y="1555026"/>
                </a:lnTo>
                <a:lnTo>
                  <a:pt x="5696301" y="1551788"/>
                </a:lnTo>
                <a:lnTo>
                  <a:pt x="5702206" y="1549764"/>
                </a:lnTo>
                <a:lnTo>
                  <a:pt x="5700730" y="1544098"/>
                </a:lnTo>
                <a:lnTo>
                  <a:pt x="5694824" y="1542075"/>
                </a:lnTo>
                <a:lnTo>
                  <a:pt x="5691871" y="1548550"/>
                </a:lnTo>
                <a:lnTo>
                  <a:pt x="5688180" y="1539647"/>
                </a:lnTo>
                <a:lnTo>
                  <a:pt x="5694085" y="1539242"/>
                </a:lnTo>
                <a:lnTo>
                  <a:pt x="5702944" y="1540861"/>
                </a:lnTo>
                <a:lnTo>
                  <a:pt x="5700730" y="1537623"/>
                </a:lnTo>
                <a:lnTo>
                  <a:pt x="5692609" y="1535195"/>
                </a:lnTo>
                <a:lnTo>
                  <a:pt x="5683750" y="1538028"/>
                </a:lnTo>
                <a:lnTo>
                  <a:pt x="5680059" y="1532362"/>
                </a:lnTo>
                <a:lnTo>
                  <a:pt x="5686703" y="1524672"/>
                </a:lnTo>
                <a:lnTo>
                  <a:pt x="5701468" y="1523863"/>
                </a:lnTo>
                <a:lnTo>
                  <a:pt x="5708112" y="1517792"/>
                </a:lnTo>
                <a:lnTo>
                  <a:pt x="5718447" y="1516982"/>
                </a:lnTo>
                <a:lnTo>
                  <a:pt x="5722877" y="1519815"/>
                </a:lnTo>
                <a:lnTo>
                  <a:pt x="5728783" y="1514959"/>
                </a:lnTo>
                <a:lnTo>
                  <a:pt x="5733950" y="1517387"/>
                </a:lnTo>
                <a:lnTo>
                  <a:pt x="5742809" y="1509698"/>
                </a:lnTo>
                <a:lnTo>
                  <a:pt x="5754621" y="1507269"/>
                </a:lnTo>
                <a:lnTo>
                  <a:pt x="5762742" y="1509698"/>
                </a:lnTo>
                <a:lnTo>
                  <a:pt x="5776769" y="1526696"/>
                </a:lnTo>
                <a:lnTo>
                  <a:pt x="5787842" y="1518197"/>
                </a:lnTo>
                <a:lnTo>
                  <a:pt x="5790795" y="1521434"/>
                </a:lnTo>
                <a:lnTo>
                  <a:pt x="5799654" y="1519411"/>
                </a:lnTo>
                <a:lnTo>
                  <a:pt x="5807037" y="1521030"/>
                </a:lnTo>
                <a:lnTo>
                  <a:pt x="5814419" y="1518601"/>
                </a:lnTo>
                <a:lnTo>
                  <a:pt x="5831399" y="1520625"/>
                </a:lnTo>
                <a:lnTo>
                  <a:pt x="5830660" y="1512531"/>
                </a:lnTo>
                <a:lnTo>
                  <a:pt x="5825493" y="1506460"/>
                </a:lnTo>
                <a:lnTo>
                  <a:pt x="5826970" y="1499580"/>
                </a:lnTo>
                <a:lnTo>
                  <a:pt x="5824754" y="1492700"/>
                </a:lnTo>
                <a:lnTo>
                  <a:pt x="5827708" y="1487843"/>
                </a:lnTo>
                <a:lnTo>
                  <a:pt x="5811467" y="1473678"/>
                </a:lnTo>
                <a:lnTo>
                  <a:pt x="5812943" y="1469226"/>
                </a:lnTo>
                <a:lnTo>
                  <a:pt x="5809990" y="1458703"/>
                </a:lnTo>
                <a:lnTo>
                  <a:pt x="5815157" y="1460727"/>
                </a:lnTo>
                <a:lnTo>
                  <a:pt x="5826970" y="1461132"/>
                </a:lnTo>
                <a:lnTo>
                  <a:pt x="5835090" y="1458299"/>
                </a:lnTo>
                <a:lnTo>
                  <a:pt x="5843211" y="1461941"/>
                </a:lnTo>
                <a:lnTo>
                  <a:pt x="5840258" y="1469226"/>
                </a:lnTo>
                <a:lnTo>
                  <a:pt x="5846164" y="1473678"/>
                </a:lnTo>
                <a:lnTo>
                  <a:pt x="5849117" y="1480153"/>
                </a:lnTo>
                <a:lnTo>
                  <a:pt x="5856499" y="1476106"/>
                </a:lnTo>
                <a:lnTo>
                  <a:pt x="5865358" y="1480558"/>
                </a:lnTo>
                <a:lnTo>
                  <a:pt x="5884552" y="1482986"/>
                </a:lnTo>
                <a:lnTo>
                  <a:pt x="5899318" y="1480153"/>
                </a:lnTo>
                <a:lnTo>
                  <a:pt x="5910391" y="1472464"/>
                </a:lnTo>
                <a:lnTo>
                  <a:pt x="5902270" y="1469631"/>
                </a:lnTo>
                <a:lnTo>
                  <a:pt x="5898579" y="1463965"/>
                </a:lnTo>
                <a:lnTo>
                  <a:pt x="5903008" y="1455870"/>
                </a:lnTo>
                <a:lnTo>
                  <a:pt x="5922203" y="1446562"/>
                </a:lnTo>
                <a:lnTo>
                  <a:pt x="5931062" y="1449395"/>
                </a:lnTo>
                <a:lnTo>
                  <a:pt x="5939182" y="1448990"/>
                </a:lnTo>
                <a:lnTo>
                  <a:pt x="5955424" y="1444943"/>
                </a:lnTo>
                <a:lnTo>
                  <a:pt x="5955424" y="1439277"/>
                </a:lnTo>
                <a:lnTo>
                  <a:pt x="5969451" y="1426326"/>
                </a:lnTo>
                <a:lnTo>
                  <a:pt x="5972403" y="1409328"/>
                </a:lnTo>
                <a:lnTo>
                  <a:pt x="5970189" y="1398806"/>
                </a:lnTo>
                <a:lnTo>
                  <a:pt x="5973880" y="1389497"/>
                </a:lnTo>
                <a:lnTo>
                  <a:pt x="5987907" y="1381808"/>
                </a:lnTo>
                <a:lnTo>
                  <a:pt x="5992336" y="1385046"/>
                </a:lnTo>
                <a:lnTo>
                  <a:pt x="6010054" y="1379379"/>
                </a:lnTo>
                <a:lnTo>
                  <a:pt x="6011530" y="1376951"/>
                </a:lnTo>
                <a:lnTo>
                  <a:pt x="6018174" y="1365619"/>
                </a:lnTo>
                <a:lnTo>
                  <a:pt x="6028510" y="1358334"/>
                </a:lnTo>
                <a:lnTo>
                  <a:pt x="6028510" y="1357930"/>
                </a:lnTo>
                <a:lnTo>
                  <a:pt x="6037369" y="1357930"/>
                </a:lnTo>
                <a:lnTo>
                  <a:pt x="6050658" y="1362381"/>
                </a:lnTo>
                <a:lnTo>
                  <a:pt x="6056563" y="1361977"/>
                </a:lnTo>
                <a:lnTo>
                  <a:pt x="6065422" y="1364810"/>
                </a:lnTo>
                <a:lnTo>
                  <a:pt x="6055825" y="1359144"/>
                </a:lnTo>
                <a:lnTo>
                  <a:pt x="6053610" y="1359953"/>
                </a:lnTo>
                <a:lnTo>
                  <a:pt x="6046228" y="1353882"/>
                </a:lnTo>
                <a:lnTo>
                  <a:pt x="6038107" y="1353073"/>
                </a:lnTo>
                <a:lnTo>
                  <a:pt x="6035154" y="1349026"/>
                </a:lnTo>
                <a:lnTo>
                  <a:pt x="6044013" y="1345788"/>
                </a:lnTo>
                <a:lnTo>
                  <a:pt x="6052134" y="1349835"/>
                </a:lnTo>
                <a:lnTo>
                  <a:pt x="6060255" y="1357525"/>
                </a:lnTo>
                <a:lnTo>
                  <a:pt x="6069851" y="1357120"/>
                </a:lnTo>
                <a:lnTo>
                  <a:pt x="6069114" y="1352668"/>
                </a:lnTo>
                <a:lnTo>
                  <a:pt x="6063945" y="1352264"/>
                </a:lnTo>
                <a:lnTo>
                  <a:pt x="6058778" y="1347002"/>
                </a:lnTo>
                <a:lnTo>
                  <a:pt x="6062469" y="1344169"/>
                </a:lnTo>
                <a:lnTo>
                  <a:pt x="6067637" y="1339717"/>
                </a:lnTo>
                <a:lnTo>
                  <a:pt x="6079449" y="1339717"/>
                </a:lnTo>
                <a:lnTo>
                  <a:pt x="6069114" y="1337289"/>
                </a:lnTo>
                <a:lnTo>
                  <a:pt x="6057302" y="1327981"/>
                </a:lnTo>
                <a:lnTo>
                  <a:pt x="6057302" y="1320696"/>
                </a:lnTo>
                <a:lnTo>
                  <a:pt x="6064684" y="1315435"/>
                </a:lnTo>
                <a:lnTo>
                  <a:pt x="6068375" y="1310173"/>
                </a:lnTo>
                <a:lnTo>
                  <a:pt x="6072066" y="1302079"/>
                </a:lnTo>
                <a:lnTo>
                  <a:pt x="6074281" y="1292366"/>
                </a:lnTo>
                <a:lnTo>
                  <a:pt x="6071328" y="1281439"/>
                </a:lnTo>
                <a:lnTo>
                  <a:pt x="6081663" y="1274558"/>
                </a:lnTo>
                <a:lnTo>
                  <a:pt x="6081663" y="1263631"/>
                </a:lnTo>
                <a:lnTo>
                  <a:pt x="6091999" y="1259584"/>
                </a:lnTo>
                <a:lnTo>
                  <a:pt x="6095690" y="1262012"/>
                </a:lnTo>
                <a:lnTo>
                  <a:pt x="6114146" y="1253109"/>
                </a:lnTo>
                <a:lnTo>
                  <a:pt x="6125220" y="1241372"/>
                </a:lnTo>
                <a:lnTo>
                  <a:pt x="6137770" y="1241372"/>
                </a:lnTo>
                <a:lnTo>
                  <a:pt x="6142938" y="1238134"/>
                </a:lnTo>
                <a:lnTo>
                  <a:pt x="6151058" y="1241372"/>
                </a:lnTo>
                <a:lnTo>
                  <a:pt x="6159917" y="1234087"/>
                </a:lnTo>
                <a:lnTo>
                  <a:pt x="6174683" y="1232063"/>
                </a:lnTo>
                <a:lnTo>
                  <a:pt x="6187970" y="1238943"/>
                </a:lnTo>
                <a:lnTo>
                  <a:pt x="6196091" y="1245014"/>
                </a:lnTo>
                <a:lnTo>
                  <a:pt x="6205688" y="1247847"/>
                </a:lnTo>
                <a:lnTo>
                  <a:pt x="6206427" y="1248252"/>
                </a:lnTo>
                <a:lnTo>
                  <a:pt x="6204212" y="1239348"/>
                </a:lnTo>
                <a:lnTo>
                  <a:pt x="6193139" y="1237729"/>
                </a:lnTo>
                <a:lnTo>
                  <a:pt x="6188709" y="1229635"/>
                </a:lnTo>
                <a:lnTo>
                  <a:pt x="6190924" y="1220731"/>
                </a:lnTo>
                <a:lnTo>
                  <a:pt x="6213071" y="1215065"/>
                </a:lnTo>
                <a:lnTo>
                  <a:pt x="6218977" y="1212233"/>
                </a:lnTo>
                <a:lnTo>
                  <a:pt x="6230050" y="1219517"/>
                </a:lnTo>
                <a:lnTo>
                  <a:pt x="6230050" y="1230040"/>
                </a:lnTo>
                <a:lnTo>
                  <a:pt x="6238171" y="1238943"/>
                </a:lnTo>
                <a:lnTo>
                  <a:pt x="6243339" y="1234087"/>
                </a:lnTo>
                <a:lnTo>
                  <a:pt x="6238909" y="1226397"/>
                </a:lnTo>
                <a:lnTo>
                  <a:pt x="6238909" y="1219517"/>
                </a:lnTo>
                <a:lnTo>
                  <a:pt x="6243339" y="1217898"/>
                </a:lnTo>
                <a:lnTo>
                  <a:pt x="6250721" y="1223969"/>
                </a:lnTo>
                <a:lnTo>
                  <a:pt x="6249983" y="1234087"/>
                </a:lnTo>
                <a:lnTo>
                  <a:pt x="6260319" y="1245824"/>
                </a:lnTo>
                <a:lnTo>
                  <a:pt x="6255889" y="1236920"/>
                </a:lnTo>
                <a:lnTo>
                  <a:pt x="6255889" y="1223969"/>
                </a:lnTo>
                <a:lnTo>
                  <a:pt x="6253675" y="1216279"/>
                </a:lnTo>
                <a:lnTo>
                  <a:pt x="6259580" y="1206971"/>
                </a:lnTo>
                <a:lnTo>
                  <a:pt x="6267701" y="1205757"/>
                </a:lnTo>
                <a:lnTo>
                  <a:pt x="6275821" y="1209399"/>
                </a:lnTo>
                <a:lnTo>
                  <a:pt x="6286157" y="1205757"/>
                </a:lnTo>
                <a:lnTo>
                  <a:pt x="6301660" y="1221541"/>
                </a:lnTo>
                <a:lnTo>
                  <a:pt x="6323808" y="1225588"/>
                </a:lnTo>
                <a:lnTo>
                  <a:pt x="6303137" y="1217494"/>
                </a:lnTo>
                <a:lnTo>
                  <a:pt x="6287634" y="1202519"/>
                </a:lnTo>
                <a:lnTo>
                  <a:pt x="6275083" y="1201710"/>
                </a:lnTo>
                <a:lnTo>
                  <a:pt x="6268439" y="1198067"/>
                </a:lnTo>
                <a:lnTo>
                  <a:pt x="6268439" y="1191592"/>
                </a:lnTo>
                <a:lnTo>
                  <a:pt x="6276560" y="1185926"/>
                </a:lnTo>
                <a:lnTo>
                  <a:pt x="6267701" y="1180665"/>
                </a:lnTo>
                <a:lnTo>
                  <a:pt x="6267701" y="1170142"/>
                </a:lnTo>
                <a:lnTo>
                  <a:pt x="6258842" y="1173380"/>
                </a:lnTo>
                <a:lnTo>
                  <a:pt x="6258104" y="1165285"/>
                </a:lnTo>
                <a:lnTo>
                  <a:pt x="6266963" y="1165285"/>
                </a:lnTo>
                <a:lnTo>
                  <a:pt x="6275821" y="1162452"/>
                </a:lnTo>
                <a:lnTo>
                  <a:pt x="6264748" y="1152739"/>
                </a:lnTo>
                <a:lnTo>
                  <a:pt x="6265486" y="1146264"/>
                </a:lnTo>
                <a:lnTo>
                  <a:pt x="6260319" y="1145859"/>
                </a:lnTo>
                <a:lnTo>
                  <a:pt x="6253675" y="1141812"/>
                </a:lnTo>
                <a:lnTo>
                  <a:pt x="6254413" y="1134122"/>
                </a:lnTo>
                <a:lnTo>
                  <a:pt x="6253675" y="1132099"/>
                </a:lnTo>
                <a:lnTo>
                  <a:pt x="6251460" y="1125219"/>
                </a:lnTo>
                <a:lnTo>
                  <a:pt x="6255889" y="1122790"/>
                </a:lnTo>
                <a:lnTo>
                  <a:pt x="6253675" y="1108625"/>
                </a:lnTo>
                <a:lnTo>
                  <a:pt x="6241862" y="1099317"/>
                </a:lnTo>
                <a:lnTo>
                  <a:pt x="6233742" y="1103364"/>
                </a:lnTo>
                <a:lnTo>
                  <a:pt x="6228574" y="1099317"/>
                </a:lnTo>
                <a:lnTo>
                  <a:pt x="6233742" y="1085961"/>
                </a:lnTo>
                <a:lnTo>
                  <a:pt x="6247768" y="1080295"/>
                </a:lnTo>
                <a:lnTo>
                  <a:pt x="6241862" y="1075034"/>
                </a:lnTo>
                <a:lnTo>
                  <a:pt x="6241862" y="1064512"/>
                </a:lnTo>
                <a:lnTo>
                  <a:pt x="6235219" y="1061274"/>
                </a:lnTo>
                <a:lnTo>
                  <a:pt x="6233003" y="1049537"/>
                </a:lnTo>
                <a:lnTo>
                  <a:pt x="6237433" y="1048728"/>
                </a:lnTo>
                <a:lnTo>
                  <a:pt x="6243339" y="1053180"/>
                </a:lnTo>
                <a:lnTo>
                  <a:pt x="6243339" y="1044276"/>
                </a:lnTo>
                <a:lnTo>
                  <a:pt x="6233003" y="1036991"/>
                </a:lnTo>
                <a:lnTo>
                  <a:pt x="6239648" y="1030516"/>
                </a:lnTo>
                <a:lnTo>
                  <a:pt x="6245554" y="1033349"/>
                </a:lnTo>
                <a:lnTo>
                  <a:pt x="6253675" y="1033349"/>
                </a:lnTo>
                <a:lnTo>
                  <a:pt x="6259580" y="1039419"/>
                </a:lnTo>
                <a:lnTo>
                  <a:pt x="6269178" y="1032944"/>
                </a:lnTo>
                <a:lnTo>
                  <a:pt x="6264748" y="1026873"/>
                </a:lnTo>
                <a:lnTo>
                  <a:pt x="6272131" y="1017160"/>
                </a:lnTo>
                <a:lnTo>
                  <a:pt x="6275083" y="1017160"/>
                </a:lnTo>
                <a:lnTo>
                  <a:pt x="6280251" y="1025659"/>
                </a:lnTo>
                <a:lnTo>
                  <a:pt x="6275083" y="1030920"/>
                </a:lnTo>
                <a:lnTo>
                  <a:pt x="6276560" y="1034967"/>
                </a:lnTo>
                <a:lnTo>
                  <a:pt x="6284680" y="1033349"/>
                </a:lnTo>
                <a:lnTo>
                  <a:pt x="6292063" y="1036182"/>
                </a:lnTo>
                <a:lnTo>
                  <a:pt x="6292801" y="1033349"/>
                </a:lnTo>
                <a:lnTo>
                  <a:pt x="6285419" y="1024445"/>
                </a:lnTo>
                <a:lnTo>
                  <a:pt x="6287634" y="1020802"/>
                </a:lnTo>
                <a:lnTo>
                  <a:pt x="6278775" y="1010280"/>
                </a:lnTo>
                <a:lnTo>
                  <a:pt x="6282466" y="1007042"/>
                </a:lnTo>
                <a:lnTo>
                  <a:pt x="6290586" y="1008256"/>
                </a:lnTo>
                <a:lnTo>
                  <a:pt x="6297969" y="1005018"/>
                </a:lnTo>
                <a:lnTo>
                  <a:pt x="6312734" y="1004209"/>
                </a:lnTo>
                <a:lnTo>
                  <a:pt x="6322331" y="1009875"/>
                </a:lnTo>
                <a:lnTo>
                  <a:pt x="6322331" y="1019588"/>
                </a:lnTo>
                <a:lnTo>
                  <a:pt x="6317901" y="1024445"/>
                </a:lnTo>
                <a:lnTo>
                  <a:pt x="6323070" y="1025254"/>
                </a:lnTo>
                <a:lnTo>
                  <a:pt x="6328237" y="1032539"/>
                </a:lnTo>
                <a:lnTo>
                  <a:pt x="6333405" y="1038205"/>
                </a:lnTo>
                <a:lnTo>
                  <a:pt x="6345216" y="1038610"/>
                </a:lnTo>
                <a:lnTo>
                  <a:pt x="6350385" y="1034967"/>
                </a:lnTo>
                <a:lnTo>
                  <a:pt x="6359244" y="1043871"/>
                </a:lnTo>
                <a:lnTo>
                  <a:pt x="6355552" y="1051561"/>
                </a:lnTo>
                <a:lnTo>
                  <a:pt x="6352599" y="1056013"/>
                </a:lnTo>
                <a:lnTo>
                  <a:pt x="6348908" y="1054394"/>
                </a:lnTo>
                <a:lnTo>
                  <a:pt x="6345216" y="1056822"/>
                </a:lnTo>
                <a:lnTo>
                  <a:pt x="6339311" y="1050751"/>
                </a:lnTo>
                <a:lnTo>
                  <a:pt x="6330452" y="1051965"/>
                </a:lnTo>
                <a:lnTo>
                  <a:pt x="6324546" y="1057227"/>
                </a:lnTo>
                <a:lnTo>
                  <a:pt x="6328975" y="1065726"/>
                </a:lnTo>
                <a:lnTo>
                  <a:pt x="6329713" y="1078272"/>
                </a:lnTo>
                <a:lnTo>
                  <a:pt x="6319378" y="1081510"/>
                </a:lnTo>
                <a:lnTo>
                  <a:pt x="6314949" y="1079081"/>
                </a:lnTo>
                <a:lnTo>
                  <a:pt x="6308304" y="1086366"/>
                </a:lnTo>
                <a:lnTo>
                  <a:pt x="6311995" y="1089604"/>
                </a:lnTo>
                <a:lnTo>
                  <a:pt x="6292801" y="1098508"/>
                </a:lnTo>
                <a:lnTo>
                  <a:pt x="6292801" y="1104983"/>
                </a:lnTo>
                <a:lnTo>
                  <a:pt x="6297231" y="1107007"/>
                </a:lnTo>
                <a:lnTo>
                  <a:pt x="6296493" y="1113887"/>
                </a:lnTo>
                <a:lnTo>
                  <a:pt x="6291325" y="1118339"/>
                </a:lnTo>
                <a:lnTo>
                  <a:pt x="6290586" y="1124814"/>
                </a:lnTo>
                <a:lnTo>
                  <a:pt x="6294278" y="1124814"/>
                </a:lnTo>
                <a:lnTo>
                  <a:pt x="6300922" y="1130885"/>
                </a:lnTo>
                <a:lnTo>
                  <a:pt x="6298708" y="1136551"/>
                </a:lnTo>
                <a:lnTo>
                  <a:pt x="6299445" y="1136955"/>
                </a:lnTo>
                <a:lnTo>
                  <a:pt x="6309042" y="1146669"/>
                </a:lnTo>
                <a:lnTo>
                  <a:pt x="6318640" y="1147478"/>
                </a:lnTo>
                <a:lnTo>
                  <a:pt x="6313472" y="1158001"/>
                </a:lnTo>
                <a:lnTo>
                  <a:pt x="6308304" y="1162452"/>
                </a:lnTo>
                <a:lnTo>
                  <a:pt x="6311257" y="1167714"/>
                </a:lnTo>
                <a:lnTo>
                  <a:pt x="6318640" y="1170142"/>
                </a:lnTo>
                <a:lnTo>
                  <a:pt x="6322331" y="1177427"/>
                </a:lnTo>
                <a:lnTo>
                  <a:pt x="6329713" y="1172570"/>
                </a:lnTo>
                <a:lnTo>
                  <a:pt x="6331929" y="1167714"/>
                </a:lnTo>
                <a:lnTo>
                  <a:pt x="6337096" y="1164881"/>
                </a:lnTo>
                <a:lnTo>
                  <a:pt x="6340787" y="1169737"/>
                </a:lnTo>
                <a:lnTo>
                  <a:pt x="6353337" y="1178236"/>
                </a:lnTo>
                <a:lnTo>
                  <a:pt x="6356290" y="1174999"/>
                </a:lnTo>
                <a:lnTo>
                  <a:pt x="6363672" y="1169333"/>
                </a:lnTo>
                <a:lnTo>
                  <a:pt x="6368102" y="1171356"/>
                </a:lnTo>
                <a:lnTo>
                  <a:pt x="6368102" y="1179046"/>
                </a:lnTo>
                <a:lnTo>
                  <a:pt x="6361458" y="1186331"/>
                </a:lnTo>
                <a:lnTo>
                  <a:pt x="6355552" y="1185521"/>
                </a:lnTo>
                <a:lnTo>
                  <a:pt x="6346693" y="1190782"/>
                </a:lnTo>
                <a:lnTo>
                  <a:pt x="6359244" y="1194425"/>
                </a:lnTo>
                <a:lnTo>
                  <a:pt x="6363672" y="1192401"/>
                </a:lnTo>
                <a:lnTo>
                  <a:pt x="6372531" y="1193211"/>
                </a:lnTo>
                <a:lnTo>
                  <a:pt x="6376223" y="1198472"/>
                </a:lnTo>
                <a:lnTo>
                  <a:pt x="6386559" y="1197663"/>
                </a:lnTo>
                <a:lnTo>
                  <a:pt x="6388035" y="1190782"/>
                </a:lnTo>
                <a:lnTo>
                  <a:pt x="6394679" y="1182283"/>
                </a:lnTo>
                <a:lnTo>
                  <a:pt x="6413135" y="1179450"/>
                </a:lnTo>
                <a:lnTo>
                  <a:pt x="6413874" y="1175404"/>
                </a:lnTo>
                <a:lnTo>
                  <a:pt x="6423470" y="1170547"/>
                </a:lnTo>
                <a:lnTo>
                  <a:pt x="6424947" y="1166095"/>
                </a:lnTo>
                <a:lnTo>
                  <a:pt x="6429377" y="1164071"/>
                </a:lnTo>
                <a:lnTo>
                  <a:pt x="6441926" y="1165285"/>
                </a:lnTo>
                <a:lnTo>
                  <a:pt x="6431591" y="1168928"/>
                </a:lnTo>
                <a:lnTo>
                  <a:pt x="6427900" y="1172570"/>
                </a:lnTo>
                <a:lnTo>
                  <a:pt x="6426423" y="1171356"/>
                </a:lnTo>
                <a:lnTo>
                  <a:pt x="6421256" y="1176213"/>
                </a:lnTo>
                <a:lnTo>
                  <a:pt x="6424947" y="1179855"/>
                </a:lnTo>
                <a:lnTo>
                  <a:pt x="6435282" y="1172975"/>
                </a:lnTo>
                <a:lnTo>
                  <a:pt x="6445618" y="1172166"/>
                </a:lnTo>
                <a:lnTo>
                  <a:pt x="6450047" y="1170142"/>
                </a:lnTo>
                <a:lnTo>
                  <a:pt x="6453738" y="1174999"/>
                </a:lnTo>
                <a:lnTo>
                  <a:pt x="6462597" y="1176213"/>
                </a:lnTo>
                <a:lnTo>
                  <a:pt x="6475148" y="1187545"/>
                </a:lnTo>
                <a:lnTo>
                  <a:pt x="6484744" y="1185926"/>
                </a:lnTo>
                <a:lnTo>
                  <a:pt x="6490651" y="1194020"/>
                </a:lnTo>
                <a:lnTo>
                  <a:pt x="6489174" y="1202519"/>
                </a:lnTo>
                <a:lnTo>
                  <a:pt x="6498033" y="1209399"/>
                </a:lnTo>
                <a:lnTo>
                  <a:pt x="6506154" y="1208185"/>
                </a:lnTo>
                <a:lnTo>
                  <a:pt x="6512060" y="1213042"/>
                </a:lnTo>
                <a:lnTo>
                  <a:pt x="6520918" y="1212637"/>
                </a:lnTo>
                <a:lnTo>
                  <a:pt x="6526087" y="1212233"/>
                </a:lnTo>
                <a:lnTo>
                  <a:pt x="6525348" y="1207780"/>
                </a:lnTo>
                <a:lnTo>
                  <a:pt x="6529040" y="1206162"/>
                </a:lnTo>
                <a:lnTo>
                  <a:pt x="6532730" y="1194830"/>
                </a:lnTo>
                <a:lnTo>
                  <a:pt x="6537899" y="1183902"/>
                </a:lnTo>
                <a:lnTo>
                  <a:pt x="6554139" y="1182688"/>
                </a:lnTo>
                <a:lnTo>
                  <a:pt x="6577025" y="1170951"/>
                </a:lnTo>
                <a:lnTo>
                  <a:pt x="6592528" y="1170547"/>
                </a:lnTo>
                <a:lnTo>
                  <a:pt x="6592528" y="1163262"/>
                </a:lnTo>
                <a:lnTo>
                  <a:pt x="6602125" y="1153953"/>
                </a:lnTo>
                <a:lnTo>
                  <a:pt x="6616152" y="1153549"/>
                </a:lnTo>
                <a:lnTo>
                  <a:pt x="6625011" y="1142217"/>
                </a:lnTo>
                <a:lnTo>
                  <a:pt x="6639776" y="1136955"/>
                </a:lnTo>
                <a:lnTo>
                  <a:pt x="6653802" y="1138170"/>
                </a:lnTo>
                <a:lnTo>
                  <a:pt x="6673735" y="1128456"/>
                </a:lnTo>
                <a:lnTo>
                  <a:pt x="6698835" y="1134527"/>
                </a:lnTo>
                <a:lnTo>
                  <a:pt x="6712862" y="1140598"/>
                </a:lnTo>
                <a:lnTo>
                  <a:pt x="6712862" y="1143836"/>
                </a:lnTo>
                <a:lnTo>
                  <a:pt x="6706956" y="1140598"/>
                </a:lnTo>
                <a:lnTo>
                  <a:pt x="6695882" y="1139384"/>
                </a:lnTo>
                <a:lnTo>
                  <a:pt x="6692191" y="1147073"/>
                </a:lnTo>
                <a:lnTo>
                  <a:pt x="6697359" y="1157596"/>
                </a:lnTo>
                <a:lnTo>
                  <a:pt x="6718768" y="1163262"/>
                </a:lnTo>
                <a:lnTo>
                  <a:pt x="6737224" y="1155168"/>
                </a:lnTo>
                <a:lnTo>
                  <a:pt x="6747559" y="1145454"/>
                </a:lnTo>
                <a:lnTo>
                  <a:pt x="6751989" y="1145454"/>
                </a:lnTo>
                <a:lnTo>
                  <a:pt x="6738700" y="1157596"/>
                </a:lnTo>
                <a:lnTo>
                  <a:pt x="6724674" y="1164881"/>
                </a:lnTo>
                <a:lnTo>
                  <a:pt x="6728365" y="1168118"/>
                </a:lnTo>
                <a:lnTo>
                  <a:pt x="6742392" y="1164881"/>
                </a:lnTo>
                <a:lnTo>
                  <a:pt x="6759371" y="1151120"/>
                </a:lnTo>
                <a:lnTo>
                  <a:pt x="6765277" y="1149097"/>
                </a:lnTo>
                <a:lnTo>
                  <a:pt x="6828766" y="1152335"/>
                </a:lnTo>
                <a:lnTo>
                  <a:pt x="6884111" y="1147221"/>
                </a:lnTo>
                <a:lnTo>
                  <a:pt x="6884134" y="1147478"/>
                </a:lnTo>
                <a:lnTo>
                  <a:pt x="6894470" y="1146264"/>
                </a:lnTo>
                <a:lnTo>
                  <a:pt x="6884111" y="1147221"/>
                </a:lnTo>
                <a:lnTo>
                  <a:pt x="6882658" y="1131289"/>
                </a:lnTo>
                <a:lnTo>
                  <a:pt x="6888564" y="1124005"/>
                </a:lnTo>
                <a:lnTo>
                  <a:pt x="6883396" y="1119148"/>
                </a:lnTo>
                <a:lnTo>
                  <a:pt x="6877490" y="1117529"/>
                </a:lnTo>
                <a:lnTo>
                  <a:pt x="6875275" y="1108625"/>
                </a:lnTo>
                <a:lnTo>
                  <a:pt x="6868631" y="1105388"/>
                </a:lnTo>
                <a:lnTo>
                  <a:pt x="6850175" y="1109435"/>
                </a:lnTo>
                <a:lnTo>
                  <a:pt x="6837625" y="1103364"/>
                </a:lnTo>
                <a:lnTo>
                  <a:pt x="6824337" y="1086366"/>
                </a:lnTo>
                <a:lnTo>
                  <a:pt x="6807357" y="1089604"/>
                </a:lnTo>
                <a:lnTo>
                  <a:pt x="6804404" y="1088390"/>
                </a:lnTo>
                <a:lnTo>
                  <a:pt x="6808834" y="1081510"/>
                </a:lnTo>
                <a:lnTo>
                  <a:pt x="6805142" y="1070178"/>
                </a:lnTo>
                <a:lnTo>
                  <a:pt x="6804404" y="1056417"/>
                </a:lnTo>
                <a:lnTo>
                  <a:pt x="6804404" y="1054798"/>
                </a:lnTo>
                <a:lnTo>
                  <a:pt x="6798498" y="1049537"/>
                </a:lnTo>
                <a:lnTo>
                  <a:pt x="6792592" y="1027683"/>
                </a:lnTo>
                <a:lnTo>
                  <a:pt x="6799975" y="1021612"/>
                </a:lnTo>
                <a:lnTo>
                  <a:pt x="6799236" y="1012708"/>
                </a:lnTo>
                <a:lnTo>
                  <a:pt x="6799975" y="1003804"/>
                </a:lnTo>
                <a:lnTo>
                  <a:pt x="6813263" y="989639"/>
                </a:lnTo>
                <a:lnTo>
                  <a:pt x="6813263" y="973451"/>
                </a:lnTo>
                <a:lnTo>
                  <a:pt x="6816954" y="975070"/>
                </a:lnTo>
                <a:lnTo>
                  <a:pt x="6816216" y="965761"/>
                </a:lnTo>
                <a:lnTo>
                  <a:pt x="6823598" y="955239"/>
                </a:lnTo>
                <a:lnTo>
                  <a:pt x="6833934" y="954429"/>
                </a:lnTo>
                <a:lnTo>
                  <a:pt x="6838363" y="950382"/>
                </a:lnTo>
                <a:lnTo>
                  <a:pt x="6852390" y="947144"/>
                </a:lnTo>
                <a:lnTo>
                  <a:pt x="6861249" y="939050"/>
                </a:lnTo>
                <a:lnTo>
                  <a:pt x="6865678" y="938645"/>
                </a:lnTo>
                <a:lnTo>
                  <a:pt x="6866417" y="952406"/>
                </a:lnTo>
                <a:lnTo>
                  <a:pt x="6889302" y="975070"/>
                </a:lnTo>
                <a:lnTo>
                  <a:pt x="6890779" y="983164"/>
                </a:lnTo>
                <a:lnTo>
                  <a:pt x="6902591" y="993686"/>
                </a:lnTo>
                <a:lnTo>
                  <a:pt x="6914402" y="993686"/>
                </a:lnTo>
                <a:lnTo>
                  <a:pt x="6929906" y="977903"/>
                </a:lnTo>
                <a:lnTo>
                  <a:pt x="6935811" y="962119"/>
                </a:lnTo>
                <a:lnTo>
                  <a:pt x="6931382" y="941883"/>
                </a:lnTo>
                <a:lnTo>
                  <a:pt x="6931382" y="925290"/>
                </a:lnTo>
                <a:lnTo>
                  <a:pt x="6936550" y="901412"/>
                </a:lnTo>
                <a:lnTo>
                  <a:pt x="6932858" y="894531"/>
                </a:lnTo>
                <a:lnTo>
                  <a:pt x="6923261" y="901816"/>
                </a:lnTo>
                <a:lnTo>
                  <a:pt x="6922523" y="909506"/>
                </a:lnTo>
                <a:lnTo>
                  <a:pt x="6917355" y="910720"/>
                </a:lnTo>
                <a:lnTo>
                  <a:pt x="6903329" y="898983"/>
                </a:lnTo>
                <a:lnTo>
                  <a:pt x="6895208" y="886842"/>
                </a:lnTo>
                <a:lnTo>
                  <a:pt x="6894470" y="875105"/>
                </a:lnTo>
                <a:lnTo>
                  <a:pt x="6901852" y="874296"/>
                </a:lnTo>
                <a:lnTo>
                  <a:pt x="6906282" y="867820"/>
                </a:lnTo>
                <a:lnTo>
                  <a:pt x="6897423" y="867011"/>
                </a:lnTo>
                <a:lnTo>
                  <a:pt x="6893732" y="869439"/>
                </a:lnTo>
                <a:lnTo>
                  <a:pt x="6887087" y="868630"/>
                </a:lnTo>
                <a:lnTo>
                  <a:pt x="6887087" y="839490"/>
                </a:lnTo>
                <a:lnTo>
                  <a:pt x="6892255" y="830587"/>
                </a:lnTo>
                <a:lnTo>
                  <a:pt x="6908496" y="824516"/>
                </a:lnTo>
                <a:lnTo>
                  <a:pt x="6915141" y="825730"/>
                </a:lnTo>
                <a:lnTo>
                  <a:pt x="6916617" y="818040"/>
                </a:lnTo>
                <a:lnTo>
                  <a:pt x="6926214" y="815207"/>
                </a:lnTo>
                <a:lnTo>
                  <a:pt x="6935073" y="816422"/>
                </a:lnTo>
                <a:lnTo>
                  <a:pt x="6938026" y="807518"/>
                </a:lnTo>
                <a:lnTo>
                  <a:pt x="6940979" y="811565"/>
                </a:lnTo>
                <a:lnTo>
                  <a:pt x="6958697" y="812374"/>
                </a:lnTo>
                <a:lnTo>
                  <a:pt x="6963126" y="815207"/>
                </a:lnTo>
                <a:lnTo>
                  <a:pt x="6972723" y="809541"/>
                </a:lnTo>
                <a:lnTo>
                  <a:pt x="6966817" y="805090"/>
                </a:lnTo>
                <a:lnTo>
                  <a:pt x="6966817" y="801042"/>
                </a:lnTo>
                <a:lnTo>
                  <a:pt x="6973462" y="802257"/>
                </a:lnTo>
                <a:lnTo>
                  <a:pt x="6974200" y="795781"/>
                </a:lnTo>
                <a:lnTo>
                  <a:pt x="6983797" y="804280"/>
                </a:lnTo>
                <a:lnTo>
                  <a:pt x="6992656" y="802257"/>
                </a:lnTo>
                <a:lnTo>
                  <a:pt x="7002253" y="806708"/>
                </a:lnTo>
                <a:lnTo>
                  <a:pt x="7020709" y="806304"/>
                </a:lnTo>
                <a:lnTo>
                  <a:pt x="7038427" y="816826"/>
                </a:lnTo>
                <a:lnTo>
                  <a:pt x="7078292" y="817636"/>
                </a:lnTo>
                <a:lnTo>
                  <a:pt x="7079769" y="813589"/>
                </a:lnTo>
                <a:lnTo>
                  <a:pt x="7079769" y="813993"/>
                </a:lnTo>
                <a:lnTo>
                  <a:pt x="7084198" y="820873"/>
                </a:lnTo>
                <a:lnTo>
                  <a:pt x="7079769" y="813589"/>
                </a:lnTo>
                <a:lnTo>
                  <a:pt x="7079769" y="813184"/>
                </a:lnTo>
                <a:lnTo>
                  <a:pt x="7082722" y="803066"/>
                </a:lnTo>
                <a:lnTo>
                  <a:pt x="7078292" y="796186"/>
                </a:lnTo>
                <a:lnTo>
                  <a:pt x="7078292" y="790925"/>
                </a:lnTo>
                <a:lnTo>
                  <a:pt x="7082722" y="789306"/>
                </a:lnTo>
                <a:lnTo>
                  <a:pt x="7087151" y="796995"/>
                </a:lnTo>
                <a:lnTo>
                  <a:pt x="7096010" y="794162"/>
                </a:lnTo>
                <a:lnTo>
                  <a:pt x="7095272" y="785258"/>
                </a:lnTo>
                <a:lnTo>
                  <a:pt x="7100440" y="781211"/>
                </a:lnTo>
                <a:lnTo>
                  <a:pt x="7110775" y="786473"/>
                </a:lnTo>
                <a:lnTo>
                  <a:pt x="7122587" y="778378"/>
                </a:lnTo>
                <a:lnTo>
                  <a:pt x="7125540" y="770284"/>
                </a:lnTo>
                <a:lnTo>
                  <a:pt x="7131446" y="768260"/>
                </a:lnTo>
                <a:lnTo>
                  <a:pt x="7146211" y="772712"/>
                </a:lnTo>
                <a:lnTo>
                  <a:pt x="7152117" y="765832"/>
                </a:lnTo>
                <a:lnTo>
                  <a:pt x="7143258" y="754500"/>
                </a:lnTo>
                <a:lnTo>
                  <a:pt x="7135137" y="754500"/>
                </a:lnTo>
                <a:lnTo>
                  <a:pt x="7130708" y="756119"/>
                </a:lnTo>
                <a:lnTo>
                  <a:pt x="7119634" y="756119"/>
                </a:lnTo>
                <a:lnTo>
                  <a:pt x="7112990" y="747215"/>
                </a:lnTo>
                <a:lnTo>
                  <a:pt x="7101178" y="746811"/>
                </a:lnTo>
                <a:lnTo>
                  <a:pt x="7090104" y="734669"/>
                </a:lnTo>
                <a:lnTo>
                  <a:pt x="7091581" y="729003"/>
                </a:lnTo>
                <a:lnTo>
                  <a:pt x="7102654" y="737097"/>
                </a:lnTo>
                <a:lnTo>
                  <a:pt x="7102654" y="729408"/>
                </a:lnTo>
                <a:lnTo>
                  <a:pt x="7098963" y="723337"/>
                </a:lnTo>
                <a:lnTo>
                  <a:pt x="7106346" y="717671"/>
                </a:lnTo>
                <a:lnTo>
                  <a:pt x="7095272" y="719695"/>
                </a:lnTo>
                <a:cubicBezTo>
                  <a:pt x="7095272" y="719695"/>
                  <a:pt x="7083460" y="725765"/>
                  <a:pt x="7081245" y="726575"/>
                </a:cubicBezTo>
                <a:cubicBezTo>
                  <a:pt x="7080507" y="726575"/>
                  <a:pt x="7079769" y="727789"/>
                  <a:pt x="7079031" y="729003"/>
                </a:cubicBezTo>
                <a:lnTo>
                  <a:pt x="7077554" y="716052"/>
                </a:lnTo>
                <a:lnTo>
                  <a:pt x="7079031" y="729408"/>
                </a:lnTo>
                <a:cubicBezTo>
                  <a:pt x="7077554" y="732646"/>
                  <a:pt x="7075339" y="737097"/>
                  <a:pt x="7075339" y="737097"/>
                </a:cubicBezTo>
                <a:lnTo>
                  <a:pt x="7065742" y="734669"/>
                </a:lnTo>
                <a:lnTo>
                  <a:pt x="7064266" y="729003"/>
                </a:lnTo>
                <a:lnTo>
                  <a:pt x="7056883" y="726980"/>
                </a:lnTo>
                <a:lnTo>
                  <a:pt x="7052454" y="729408"/>
                </a:lnTo>
                <a:lnTo>
                  <a:pt x="7056883" y="733455"/>
                </a:lnTo>
                <a:lnTo>
                  <a:pt x="7055407" y="738312"/>
                </a:lnTo>
                <a:lnTo>
                  <a:pt x="7039904" y="740335"/>
                </a:lnTo>
                <a:lnTo>
                  <a:pt x="7033259" y="734264"/>
                </a:lnTo>
                <a:lnTo>
                  <a:pt x="7019971" y="736693"/>
                </a:lnTo>
                <a:lnTo>
                  <a:pt x="7014065" y="742359"/>
                </a:lnTo>
                <a:lnTo>
                  <a:pt x="7011850" y="737502"/>
                </a:lnTo>
                <a:lnTo>
                  <a:pt x="7005944" y="736288"/>
                </a:lnTo>
                <a:lnTo>
                  <a:pt x="7005206" y="742359"/>
                </a:lnTo>
                <a:lnTo>
                  <a:pt x="6998562" y="744382"/>
                </a:lnTo>
                <a:lnTo>
                  <a:pt x="6994132" y="734264"/>
                </a:lnTo>
                <a:lnTo>
                  <a:pt x="6991918" y="741145"/>
                </a:lnTo>
                <a:lnTo>
                  <a:pt x="6986012" y="739930"/>
                </a:lnTo>
                <a:lnTo>
                  <a:pt x="6980844" y="731027"/>
                </a:lnTo>
                <a:lnTo>
                  <a:pt x="6977153" y="734669"/>
                </a:lnTo>
                <a:lnTo>
                  <a:pt x="6980844" y="743978"/>
                </a:lnTo>
                <a:lnTo>
                  <a:pt x="6976415" y="743168"/>
                </a:lnTo>
                <a:lnTo>
                  <a:pt x="6971247" y="754095"/>
                </a:lnTo>
                <a:lnTo>
                  <a:pt x="6966079" y="752072"/>
                </a:lnTo>
                <a:lnTo>
                  <a:pt x="6970509" y="744382"/>
                </a:lnTo>
                <a:lnTo>
                  <a:pt x="6968294" y="740740"/>
                </a:lnTo>
                <a:lnTo>
                  <a:pt x="6960173" y="751667"/>
                </a:lnTo>
                <a:lnTo>
                  <a:pt x="6952053" y="753286"/>
                </a:lnTo>
                <a:lnTo>
                  <a:pt x="6938764" y="749644"/>
                </a:lnTo>
                <a:lnTo>
                  <a:pt x="6938026" y="754500"/>
                </a:lnTo>
                <a:lnTo>
                  <a:pt x="6918094" y="766237"/>
                </a:lnTo>
                <a:lnTo>
                  <a:pt x="6909235" y="766237"/>
                </a:lnTo>
                <a:lnTo>
                  <a:pt x="6892993" y="777164"/>
                </a:lnTo>
                <a:lnTo>
                  <a:pt x="6885611" y="777569"/>
                </a:lnTo>
                <a:lnTo>
                  <a:pt x="6877490" y="780807"/>
                </a:lnTo>
                <a:lnTo>
                  <a:pt x="6876014" y="775141"/>
                </a:lnTo>
                <a:lnTo>
                  <a:pt x="6870108" y="777974"/>
                </a:lnTo>
                <a:lnTo>
                  <a:pt x="6864940" y="791329"/>
                </a:lnTo>
                <a:lnTo>
                  <a:pt x="6861249" y="789710"/>
                </a:lnTo>
                <a:lnTo>
                  <a:pt x="6864940" y="780402"/>
                </a:lnTo>
                <a:lnTo>
                  <a:pt x="6861987" y="774736"/>
                </a:lnTo>
                <a:lnTo>
                  <a:pt x="6849437" y="758547"/>
                </a:lnTo>
                <a:lnTo>
                  <a:pt x="6855343" y="750858"/>
                </a:lnTo>
                <a:lnTo>
                  <a:pt x="6855343" y="744382"/>
                </a:lnTo>
                <a:lnTo>
                  <a:pt x="6843531" y="752072"/>
                </a:lnTo>
                <a:lnTo>
                  <a:pt x="6838363" y="752072"/>
                </a:lnTo>
                <a:lnTo>
                  <a:pt x="6842055" y="745596"/>
                </a:lnTo>
                <a:lnTo>
                  <a:pt x="6837625" y="743573"/>
                </a:lnTo>
                <a:lnTo>
                  <a:pt x="6823598" y="745192"/>
                </a:lnTo>
                <a:lnTo>
                  <a:pt x="6816954" y="739526"/>
                </a:lnTo>
                <a:lnTo>
                  <a:pt x="6810310" y="740740"/>
                </a:lnTo>
                <a:lnTo>
                  <a:pt x="6798498" y="729408"/>
                </a:lnTo>
                <a:lnTo>
                  <a:pt x="6796283" y="735074"/>
                </a:lnTo>
                <a:lnTo>
                  <a:pt x="6791854" y="731431"/>
                </a:lnTo>
                <a:lnTo>
                  <a:pt x="6778566" y="737097"/>
                </a:lnTo>
                <a:lnTo>
                  <a:pt x="6774874" y="732241"/>
                </a:lnTo>
                <a:lnTo>
                  <a:pt x="6774874" y="725361"/>
                </a:lnTo>
                <a:lnTo>
                  <a:pt x="6780042" y="715243"/>
                </a:lnTo>
                <a:lnTo>
                  <a:pt x="6774136" y="708767"/>
                </a:lnTo>
                <a:lnTo>
                  <a:pt x="6774874" y="689746"/>
                </a:lnTo>
                <a:lnTo>
                  <a:pt x="6777827" y="684485"/>
                </a:lnTo>
                <a:lnTo>
                  <a:pt x="6776351" y="669915"/>
                </a:lnTo>
                <a:lnTo>
                  <a:pt x="6783733" y="667487"/>
                </a:lnTo>
                <a:lnTo>
                  <a:pt x="6776351" y="656559"/>
                </a:lnTo>
                <a:lnTo>
                  <a:pt x="6779304" y="650893"/>
                </a:lnTo>
                <a:lnTo>
                  <a:pt x="6774874" y="647251"/>
                </a:lnTo>
                <a:lnTo>
                  <a:pt x="6765277" y="632276"/>
                </a:lnTo>
                <a:lnTo>
                  <a:pt x="6766754" y="628229"/>
                </a:lnTo>
                <a:lnTo>
                  <a:pt x="6763801" y="619730"/>
                </a:lnTo>
                <a:lnTo>
                  <a:pt x="6766015" y="614874"/>
                </a:lnTo>
                <a:lnTo>
                  <a:pt x="6768230" y="605161"/>
                </a:lnTo>
                <a:lnTo>
                  <a:pt x="6763062" y="599899"/>
                </a:lnTo>
                <a:lnTo>
                  <a:pt x="6756418" y="602328"/>
                </a:lnTo>
                <a:lnTo>
                  <a:pt x="6754203" y="596662"/>
                </a:lnTo>
                <a:lnTo>
                  <a:pt x="6757156" y="587353"/>
                </a:lnTo>
                <a:lnTo>
                  <a:pt x="6754942" y="585734"/>
                </a:lnTo>
                <a:lnTo>
                  <a:pt x="6751251" y="576426"/>
                </a:lnTo>
                <a:lnTo>
                  <a:pt x="6755680" y="568736"/>
                </a:lnTo>
                <a:lnTo>
                  <a:pt x="6760848" y="567522"/>
                </a:lnTo>
                <a:lnTo>
                  <a:pt x="6764539" y="559023"/>
                </a:lnTo>
                <a:lnTo>
                  <a:pt x="6760848" y="550524"/>
                </a:lnTo>
                <a:lnTo>
                  <a:pt x="6766015" y="546072"/>
                </a:lnTo>
                <a:lnTo>
                  <a:pt x="6763801" y="537978"/>
                </a:lnTo>
                <a:lnTo>
                  <a:pt x="6770445" y="535550"/>
                </a:lnTo>
                <a:lnTo>
                  <a:pt x="6777089" y="537573"/>
                </a:lnTo>
                <a:lnTo>
                  <a:pt x="6777827" y="540811"/>
                </a:lnTo>
                <a:lnTo>
                  <a:pt x="6782995" y="544049"/>
                </a:lnTo>
                <a:lnTo>
                  <a:pt x="6791854" y="538787"/>
                </a:lnTo>
                <a:lnTo>
                  <a:pt x="6794069" y="533526"/>
                </a:lnTo>
                <a:lnTo>
                  <a:pt x="6800713" y="527860"/>
                </a:lnTo>
                <a:lnTo>
                  <a:pt x="6799975" y="523408"/>
                </a:lnTo>
                <a:lnTo>
                  <a:pt x="6793330" y="517337"/>
                </a:lnTo>
                <a:lnTo>
                  <a:pt x="6796283" y="513695"/>
                </a:lnTo>
                <a:lnTo>
                  <a:pt x="6802928" y="516528"/>
                </a:lnTo>
                <a:lnTo>
                  <a:pt x="6801451" y="512076"/>
                </a:lnTo>
                <a:lnTo>
                  <a:pt x="6805142" y="501958"/>
                </a:lnTo>
                <a:lnTo>
                  <a:pt x="6811787" y="499935"/>
                </a:lnTo>
                <a:lnTo>
                  <a:pt x="6815478" y="503982"/>
                </a:lnTo>
                <a:lnTo>
                  <a:pt x="6827290" y="507220"/>
                </a:lnTo>
                <a:lnTo>
                  <a:pt x="6820645" y="502768"/>
                </a:lnTo>
                <a:lnTo>
                  <a:pt x="6817692" y="491436"/>
                </a:lnTo>
                <a:lnTo>
                  <a:pt x="6824337" y="483746"/>
                </a:lnTo>
                <a:lnTo>
                  <a:pt x="6833934" y="482532"/>
                </a:lnTo>
                <a:lnTo>
                  <a:pt x="6836149" y="475247"/>
                </a:lnTo>
                <a:lnTo>
                  <a:pt x="6833196" y="466343"/>
                </a:lnTo>
                <a:lnTo>
                  <a:pt x="6837625" y="465534"/>
                </a:lnTo>
                <a:lnTo>
                  <a:pt x="6840578" y="470391"/>
                </a:lnTo>
                <a:lnTo>
                  <a:pt x="6844269" y="469176"/>
                </a:lnTo>
                <a:lnTo>
                  <a:pt x="6846484" y="454202"/>
                </a:lnTo>
                <a:lnTo>
                  <a:pt x="6861987" y="439228"/>
                </a:lnTo>
                <a:lnTo>
                  <a:pt x="6865678" y="436395"/>
                </a:lnTo>
                <a:lnTo>
                  <a:pt x="6865678" y="430324"/>
                </a:lnTo>
                <a:lnTo>
                  <a:pt x="6874537" y="421420"/>
                </a:lnTo>
                <a:lnTo>
                  <a:pt x="6874537" y="414135"/>
                </a:lnTo>
                <a:lnTo>
                  <a:pt x="6887826" y="406446"/>
                </a:lnTo>
                <a:lnTo>
                  <a:pt x="6900376" y="406041"/>
                </a:lnTo>
                <a:lnTo>
                  <a:pt x="6915141" y="413731"/>
                </a:lnTo>
                <a:lnTo>
                  <a:pt x="6915141" y="408065"/>
                </a:lnTo>
                <a:lnTo>
                  <a:pt x="6901852" y="398351"/>
                </a:lnTo>
                <a:lnTo>
                  <a:pt x="6906282" y="396733"/>
                </a:lnTo>
                <a:lnTo>
                  <a:pt x="6917355" y="398756"/>
                </a:lnTo>
                <a:lnTo>
                  <a:pt x="6901852" y="386210"/>
                </a:lnTo>
                <a:lnTo>
                  <a:pt x="6905543" y="383377"/>
                </a:lnTo>
                <a:lnTo>
                  <a:pt x="6904805" y="369212"/>
                </a:lnTo>
                <a:lnTo>
                  <a:pt x="6899638" y="363141"/>
                </a:lnTo>
                <a:lnTo>
                  <a:pt x="6907020" y="359904"/>
                </a:lnTo>
                <a:lnTo>
                  <a:pt x="6893732" y="348572"/>
                </a:lnTo>
                <a:lnTo>
                  <a:pt x="6875275" y="348572"/>
                </a:lnTo>
                <a:lnTo>
                  <a:pt x="6866417" y="339668"/>
                </a:lnTo>
                <a:lnTo>
                  <a:pt x="6856819" y="339668"/>
                </a:lnTo>
                <a:lnTo>
                  <a:pt x="6853128" y="336025"/>
                </a:lnTo>
                <a:lnTo>
                  <a:pt x="6853128" y="335621"/>
                </a:lnTo>
                <a:lnTo>
                  <a:pt x="6846484" y="339668"/>
                </a:lnTo>
                <a:lnTo>
                  <a:pt x="6836887" y="339263"/>
                </a:lnTo>
                <a:lnTo>
                  <a:pt x="6831719" y="332788"/>
                </a:lnTo>
                <a:lnTo>
                  <a:pt x="6819907" y="339668"/>
                </a:lnTo>
                <a:lnTo>
                  <a:pt x="6811787" y="335621"/>
                </a:lnTo>
                <a:lnTo>
                  <a:pt x="6808095" y="343310"/>
                </a:lnTo>
                <a:lnTo>
                  <a:pt x="6799236" y="340073"/>
                </a:lnTo>
                <a:lnTo>
                  <a:pt x="6795545" y="332383"/>
                </a:lnTo>
                <a:lnTo>
                  <a:pt x="6788163" y="341691"/>
                </a:lnTo>
                <a:lnTo>
                  <a:pt x="6781519" y="331574"/>
                </a:lnTo>
                <a:lnTo>
                  <a:pt x="6776351" y="335216"/>
                </a:lnTo>
                <a:lnTo>
                  <a:pt x="6775613" y="344120"/>
                </a:lnTo>
                <a:lnTo>
                  <a:pt x="6771921" y="351405"/>
                </a:lnTo>
                <a:lnTo>
                  <a:pt x="6764539" y="353023"/>
                </a:lnTo>
                <a:lnTo>
                  <a:pt x="6760109" y="347762"/>
                </a:lnTo>
                <a:lnTo>
                  <a:pt x="6753465" y="345739"/>
                </a:lnTo>
                <a:lnTo>
                  <a:pt x="6760109" y="357071"/>
                </a:lnTo>
                <a:lnTo>
                  <a:pt x="6766754" y="361118"/>
                </a:lnTo>
                <a:lnTo>
                  <a:pt x="6757895" y="367998"/>
                </a:lnTo>
                <a:lnTo>
                  <a:pt x="6749774" y="367593"/>
                </a:lnTo>
                <a:lnTo>
                  <a:pt x="6742392" y="371236"/>
                </a:lnTo>
                <a:lnTo>
                  <a:pt x="6751251" y="375283"/>
                </a:lnTo>
                <a:lnTo>
                  <a:pt x="6751251" y="380544"/>
                </a:lnTo>
                <a:lnTo>
                  <a:pt x="6746821" y="381353"/>
                </a:lnTo>
                <a:lnTo>
                  <a:pt x="6745345" y="378520"/>
                </a:lnTo>
                <a:lnTo>
                  <a:pt x="6738700" y="375687"/>
                </a:lnTo>
                <a:lnTo>
                  <a:pt x="6735747" y="378925"/>
                </a:lnTo>
                <a:lnTo>
                  <a:pt x="6740177" y="385401"/>
                </a:lnTo>
                <a:lnTo>
                  <a:pt x="6746083" y="385805"/>
                </a:lnTo>
                <a:lnTo>
                  <a:pt x="6751251" y="391471"/>
                </a:lnTo>
                <a:lnTo>
                  <a:pt x="6748298" y="396328"/>
                </a:lnTo>
                <a:lnTo>
                  <a:pt x="6741653" y="412516"/>
                </a:lnTo>
                <a:lnTo>
                  <a:pt x="6743868" y="418992"/>
                </a:lnTo>
                <a:lnTo>
                  <a:pt x="6732056" y="421015"/>
                </a:lnTo>
                <a:lnTo>
                  <a:pt x="6741653" y="428300"/>
                </a:lnTo>
                <a:lnTo>
                  <a:pt x="6749774" y="429514"/>
                </a:lnTo>
                <a:lnTo>
                  <a:pt x="6752727" y="435585"/>
                </a:lnTo>
                <a:lnTo>
                  <a:pt x="6746821" y="437609"/>
                </a:lnTo>
                <a:lnTo>
                  <a:pt x="6752727" y="444894"/>
                </a:lnTo>
                <a:lnTo>
                  <a:pt x="6759371" y="444894"/>
                </a:lnTo>
                <a:lnTo>
                  <a:pt x="6749774" y="456226"/>
                </a:lnTo>
                <a:lnTo>
                  <a:pt x="6743130" y="456630"/>
                </a:lnTo>
                <a:lnTo>
                  <a:pt x="6736486" y="464725"/>
                </a:lnTo>
                <a:lnTo>
                  <a:pt x="6737962" y="479699"/>
                </a:lnTo>
                <a:lnTo>
                  <a:pt x="6728365" y="495078"/>
                </a:lnTo>
                <a:lnTo>
                  <a:pt x="6721721" y="494673"/>
                </a:lnTo>
                <a:lnTo>
                  <a:pt x="6711385" y="503577"/>
                </a:lnTo>
                <a:lnTo>
                  <a:pt x="6706218" y="497102"/>
                </a:lnTo>
                <a:lnTo>
                  <a:pt x="6704741" y="505196"/>
                </a:lnTo>
                <a:lnTo>
                  <a:pt x="6708432" y="513695"/>
                </a:lnTo>
                <a:lnTo>
                  <a:pt x="6696620" y="519766"/>
                </a:lnTo>
                <a:lnTo>
                  <a:pt x="6691453" y="529479"/>
                </a:lnTo>
                <a:lnTo>
                  <a:pt x="6685547" y="529074"/>
                </a:lnTo>
                <a:lnTo>
                  <a:pt x="6684070" y="522194"/>
                </a:lnTo>
                <a:lnTo>
                  <a:pt x="6676688" y="522194"/>
                </a:lnTo>
                <a:lnTo>
                  <a:pt x="6672258" y="531907"/>
                </a:lnTo>
                <a:lnTo>
                  <a:pt x="6672258" y="542025"/>
                </a:lnTo>
                <a:lnTo>
                  <a:pt x="6665614" y="547691"/>
                </a:lnTo>
                <a:lnTo>
                  <a:pt x="6661185" y="541620"/>
                </a:lnTo>
                <a:lnTo>
                  <a:pt x="6657494" y="541620"/>
                </a:lnTo>
                <a:lnTo>
                  <a:pt x="6654541" y="551333"/>
                </a:lnTo>
                <a:lnTo>
                  <a:pt x="6650111" y="552548"/>
                </a:lnTo>
                <a:lnTo>
                  <a:pt x="6645682" y="547691"/>
                </a:lnTo>
                <a:lnTo>
                  <a:pt x="6639037" y="554166"/>
                </a:lnTo>
                <a:lnTo>
                  <a:pt x="6636084" y="561856"/>
                </a:lnTo>
                <a:lnTo>
                  <a:pt x="6642729" y="563070"/>
                </a:lnTo>
                <a:lnTo>
                  <a:pt x="6641990" y="568332"/>
                </a:lnTo>
                <a:lnTo>
                  <a:pt x="6628702" y="578854"/>
                </a:lnTo>
                <a:lnTo>
                  <a:pt x="6619843" y="576831"/>
                </a:lnTo>
                <a:lnTo>
                  <a:pt x="6617628" y="581687"/>
                </a:lnTo>
                <a:lnTo>
                  <a:pt x="6621320" y="589781"/>
                </a:lnTo>
                <a:lnTo>
                  <a:pt x="6613199" y="600709"/>
                </a:lnTo>
                <a:lnTo>
                  <a:pt x="6598434" y="603137"/>
                </a:lnTo>
                <a:lnTo>
                  <a:pt x="6591052" y="600304"/>
                </a:lnTo>
                <a:lnTo>
                  <a:pt x="6602125" y="613660"/>
                </a:lnTo>
                <a:lnTo>
                  <a:pt x="6603602" y="625396"/>
                </a:lnTo>
                <a:lnTo>
                  <a:pt x="6601387" y="628634"/>
                </a:lnTo>
                <a:lnTo>
                  <a:pt x="6602864" y="639157"/>
                </a:lnTo>
                <a:lnTo>
                  <a:pt x="6600649" y="652512"/>
                </a:lnTo>
                <a:lnTo>
                  <a:pt x="6608031" y="659797"/>
                </a:lnTo>
                <a:lnTo>
                  <a:pt x="6606555" y="669105"/>
                </a:lnTo>
                <a:lnTo>
                  <a:pt x="6600649" y="663844"/>
                </a:lnTo>
                <a:lnTo>
                  <a:pt x="6597696" y="666677"/>
                </a:lnTo>
                <a:lnTo>
                  <a:pt x="6601387" y="680033"/>
                </a:lnTo>
                <a:lnTo>
                  <a:pt x="6593266" y="688936"/>
                </a:lnTo>
                <a:lnTo>
                  <a:pt x="6601387" y="691769"/>
                </a:lnTo>
                <a:lnTo>
                  <a:pt x="6601387" y="697031"/>
                </a:lnTo>
                <a:lnTo>
                  <a:pt x="6596219" y="699459"/>
                </a:lnTo>
                <a:lnTo>
                  <a:pt x="6602125" y="709577"/>
                </a:lnTo>
                <a:lnTo>
                  <a:pt x="6594743" y="717671"/>
                </a:lnTo>
                <a:lnTo>
                  <a:pt x="6600649" y="723337"/>
                </a:lnTo>
                <a:lnTo>
                  <a:pt x="6605816" y="730217"/>
                </a:lnTo>
                <a:lnTo>
                  <a:pt x="6612461" y="731431"/>
                </a:lnTo>
                <a:lnTo>
                  <a:pt x="6612461" y="740335"/>
                </a:lnTo>
                <a:lnTo>
                  <a:pt x="6617628" y="737502"/>
                </a:lnTo>
                <a:lnTo>
                  <a:pt x="6622796" y="746001"/>
                </a:lnTo>
                <a:lnTo>
                  <a:pt x="6630917" y="736288"/>
                </a:lnTo>
                <a:lnTo>
                  <a:pt x="6638299" y="741549"/>
                </a:lnTo>
                <a:lnTo>
                  <a:pt x="6640514" y="749239"/>
                </a:lnTo>
                <a:lnTo>
                  <a:pt x="6658232" y="761785"/>
                </a:lnTo>
                <a:lnTo>
                  <a:pt x="6655279" y="767046"/>
                </a:lnTo>
                <a:lnTo>
                  <a:pt x="6670044" y="775141"/>
                </a:lnTo>
                <a:lnTo>
                  <a:pt x="6670044" y="782021"/>
                </a:lnTo>
                <a:lnTo>
                  <a:pt x="6679641" y="790520"/>
                </a:lnTo>
                <a:lnTo>
                  <a:pt x="6673735" y="804685"/>
                </a:lnTo>
                <a:lnTo>
                  <a:pt x="6661185" y="817231"/>
                </a:lnTo>
                <a:lnTo>
                  <a:pt x="6657494" y="826539"/>
                </a:lnTo>
                <a:lnTo>
                  <a:pt x="6644205" y="829777"/>
                </a:lnTo>
                <a:lnTo>
                  <a:pt x="6635346" y="825325"/>
                </a:lnTo>
                <a:lnTo>
                  <a:pt x="6636823" y="819659"/>
                </a:lnTo>
                <a:lnTo>
                  <a:pt x="6625749" y="815612"/>
                </a:lnTo>
                <a:lnTo>
                  <a:pt x="6620581" y="811160"/>
                </a:lnTo>
                <a:lnTo>
                  <a:pt x="6620581" y="816826"/>
                </a:lnTo>
                <a:lnTo>
                  <a:pt x="6613937" y="817231"/>
                </a:lnTo>
                <a:lnTo>
                  <a:pt x="6610246" y="812779"/>
                </a:lnTo>
                <a:lnTo>
                  <a:pt x="6601387" y="811160"/>
                </a:lnTo>
                <a:lnTo>
                  <a:pt x="6597696" y="817231"/>
                </a:lnTo>
                <a:lnTo>
                  <a:pt x="6590313" y="819255"/>
                </a:lnTo>
                <a:lnTo>
                  <a:pt x="6586622" y="815207"/>
                </a:lnTo>
                <a:lnTo>
                  <a:pt x="6579240" y="824111"/>
                </a:lnTo>
                <a:lnTo>
                  <a:pt x="6571119" y="820064"/>
                </a:lnTo>
                <a:lnTo>
                  <a:pt x="6563737" y="822897"/>
                </a:lnTo>
                <a:lnTo>
                  <a:pt x="6564475" y="826539"/>
                </a:lnTo>
                <a:lnTo>
                  <a:pt x="6579240" y="827754"/>
                </a:lnTo>
                <a:lnTo>
                  <a:pt x="6582931" y="830587"/>
                </a:lnTo>
                <a:lnTo>
                  <a:pt x="6584407" y="826135"/>
                </a:lnTo>
                <a:lnTo>
                  <a:pt x="6596958" y="825730"/>
                </a:lnTo>
                <a:lnTo>
                  <a:pt x="6603602" y="829777"/>
                </a:lnTo>
                <a:lnTo>
                  <a:pt x="6613937" y="831396"/>
                </a:lnTo>
                <a:lnTo>
                  <a:pt x="6620581" y="839490"/>
                </a:lnTo>
                <a:lnTo>
                  <a:pt x="6628702" y="835038"/>
                </a:lnTo>
                <a:lnTo>
                  <a:pt x="6633131" y="837062"/>
                </a:lnTo>
                <a:lnTo>
                  <a:pt x="6641990" y="832610"/>
                </a:lnTo>
                <a:lnTo>
                  <a:pt x="6653802" y="835848"/>
                </a:lnTo>
                <a:lnTo>
                  <a:pt x="6660447" y="840704"/>
                </a:lnTo>
                <a:lnTo>
                  <a:pt x="6661185" y="849608"/>
                </a:lnTo>
                <a:lnTo>
                  <a:pt x="6654541" y="854465"/>
                </a:lnTo>
                <a:lnTo>
                  <a:pt x="6647896" y="854465"/>
                </a:lnTo>
                <a:lnTo>
                  <a:pt x="6639037" y="867011"/>
                </a:lnTo>
                <a:lnTo>
                  <a:pt x="6633131" y="866606"/>
                </a:lnTo>
                <a:lnTo>
                  <a:pt x="6635346" y="858107"/>
                </a:lnTo>
                <a:lnTo>
                  <a:pt x="6631655" y="854060"/>
                </a:lnTo>
                <a:lnTo>
                  <a:pt x="6627964" y="858917"/>
                </a:lnTo>
                <a:lnTo>
                  <a:pt x="6629440" y="864583"/>
                </a:lnTo>
                <a:lnTo>
                  <a:pt x="6622796" y="865392"/>
                </a:lnTo>
                <a:lnTo>
                  <a:pt x="6616152" y="872272"/>
                </a:lnTo>
                <a:lnTo>
                  <a:pt x="6614675" y="881581"/>
                </a:lnTo>
                <a:lnTo>
                  <a:pt x="6606555" y="875915"/>
                </a:lnTo>
                <a:lnTo>
                  <a:pt x="6607293" y="881581"/>
                </a:lnTo>
                <a:lnTo>
                  <a:pt x="6601387" y="886437"/>
                </a:lnTo>
                <a:lnTo>
                  <a:pt x="6599911" y="884414"/>
                </a:lnTo>
                <a:lnTo>
                  <a:pt x="6594743" y="884414"/>
                </a:lnTo>
                <a:lnTo>
                  <a:pt x="6588837" y="890889"/>
                </a:lnTo>
                <a:lnTo>
                  <a:pt x="6596958" y="891698"/>
                </a:lnTo>
                <a:lnTo>
                  <a:pt x="6607293" y="901412"/>
                </a:lnTo>
                <a:lnTo>
                  <a:pt x="6588837" y="901816"/>
                </a:lnTo>
                <a:lnTo>
                  <a:pt x="6603602" y="906673"/>
                </a:lnTo>
                <a:lnTo>
                  <a:pt x="6604340" y="912339"/>
                </a:lnTo>
                <a:lnTo>
                  <a:pt x="6599172" y="922861"/>
                </a:lnTo>
                <a:lnTo>
                  <a:pt x="6609508" y="931765"/>
                </a:lnTo>
                <a:lnTo>
                  <a:pt x="6597696" y="933789"/>
                </a:lnTo>
                <a:lnTo>
                  <a:pt x="6586622" y="930146"/>
                </a:lnTo>
                <a:lnTo>
                  <a:pt x="6592528" y="938645"/>
                </a:lnTo>
                <a:lnTo>
                  <a:pt x="6588099" y="946740"/>
                </a:lnTo>
                <a:lnTo>
                  <a:pt x="6599172" y="953215"/>
                </a:lnTo>
                <a:lnTo>
                  <a:pt x="6590313" y="960500"/>
                </a:lnTo>
                <a:lnTo>
                  <a:pt x="6597696" y="969808"/>
                </a:lnTo>
                <a:lnTo>
                  <a:pt x="6589575" y="978307"/>
                </a:lnTo>
                <a:lnTo>
                  <a:pt x="6588837" y="987616"/>
                </a:lnTo>
                <a:lnTo>
                  <a:pt x="6596958" y="994901"/>
                </a:lnTo>
                <a:lnTo>
                  <a:pt x="6592528" y="1002185"/>
                </a:lnTo>
                <a:lnTo>
                  <a:pt x="6591052" y="1024445"/>
                </a:lnTo>
                <a:lnTo>
                  <a:pt x="6582931" y="1032134"/>
                </a:lnTo>
                <a:lnTo>
                  <a:pt x="6579978" y="1050347"/>
                </a:lnTo>
                <a:lnTo>
                  <a:pt x="6568904" y="1062488"/>
                </a:lnTo>
                <a:lnTo>
                  <a:pt x="6563737" y="1056417"/>
                </a:lnTo>
                <a:lnTo>
                  <a:pt x="6554139" y="1052370"/>
                </a:lnTo>
                <a:lnTo>
                  <a:pt x="6543066" y="1058036"/>
                </a:lnTo>
                <a:lnTo>
                  <a:pt x="6525348" y="1055203"/>
                </a:lnTo>
                <a:lnTo>
                  <a:pt x="6522395" y="1048728"/>
                </a:lnTo>
                <a:lnTo>
                  <a:pt x="6519442" y="1063297"/>
                </a:lnTo>
                <a:lnTo>
                  <a:pt x="6503939" y="1064916"/>
                </a:lnTo>
                <a:lnTo>
                  <a:pt x="6497295" y="1079891"/>
                </a:lnTo>
                <a:lnTo>
                  <a:pt x="6502463" y="1084343"/>
                </a:lnTo>
                <a:lnTo>
                  <a:pt x="6503201" y="1091627"/>
                </a:lnTo>
                <a:lnTo>
                  <a:pt x="6493603" y="1100126"/>
                </a:lnTo>
                <a:lnTo>
                  <a:pt x="6481054" y="1095675"/>
                </a:lnTo>
                <a:lnTo>
                  <a:pt x="6455953" y="1102150"/>
                </a:lnTo>
                <a:lnTo>
                  <a:pt x="6446356" y="1102150"/>
                </a:lnTo>
                <a:lnTo>
                  <a:pt x="6441188" y="1097698"/>
                </a:lnTo>
                <a:lnTo>
                  <a:pt x="6446356" y="1089199"/>
                </a:lnTo>
                <a:lnTo>
                  <a:pt x="6441926" y="1067749"/>
                </a:lnTo>
                <a:lnTo>
                  <a:pt x="6432329" y="1064916"/>
                </a:lnTo>
                <a:lnTo>
                  <a:pt x="6430115" y="1056822"/>
                </a:lnTo>
                <a:lnTo>
                  <a:pt x="6423470" y="1052775"/>
                </a:lnTo>
                <a:lnTo>
                  <a:pt x="6425685" y="1047918"/>
                </a:lnTo>
                <a:lnTo>
                  <a:pt x="6438236" y="1046704"/>
                </a:lnTo>
                <a:lnTo>
                  <a:pt x="6444879" y="1034158"/>
                </a:lnTo>
                <a:lnTo>
                  <a:pt x="6441926" y="1022826"/>
                </a:lnTo>
                <a:lnTo>
                  <a:pt x="6431591" y="1028492"/>
                </a:lnTo>
                <a:lnTo>
                  <a:pt x="6421994" y="1019588"/>
                </a:lnTo>
                <a:lnTo>
                  <a:pt x="6419780" y="1011089"/>
                </a:lnTo>
                <a:lnTo>
                  <a:pt x="6409444" y="1007042"/>
                </a:lnTo>
                <a:lnTo>
                  <a:pt x="6407967" y="994496"/>
                </a:lnTo>
                <a:lnTo>
                  <a:pt x="6399108" y="977498"/>
                </a:lnTo>
                <a:lnTo>
                  <a:pt x="6394679" y="973855"/>
                </a:lnTo>
                <a:lnTo>
                  <a:pt x="6389511" y="962119"/>
                </a:lnTo>
                <a:lnTo>
                  <a:pt x="6381390" y="960095"/>
                </a:lnTo>
                <a:lnTo>
                  <a:pt x="6376223" y="952810"/>
                </a:lnTo>
                <a:lnTo>
                  <a:pt x="6380652" y="948358"/>
                </a:lnTo>
                <a:lnTo>
                  <a:pt x="6381390" y="938241"/>
                </a:lnTo>
                <a:lnTo>
                  <a:pt x="6378438" y="930956"/>
                </a:lnTo>
                <a:lnTo>
                  <a:pt x="6380652" y="923671"/>
                </a:lnTo>
                <a:lnTo>
                  <a:pt x="6390249" y="916386"/>
                </a:lnTo>
                <a:lnTo>
                  <a:pt x="6388035" y="911529"/>
                </a:lnTo>
                <a:lnTo>
                  <a:pt x="6379176" y="907078"/>
                </a:lnTo>
                <a:lnTo>
                  <a:pt x="6381390" y="902221"/>
                </a:lnTo>
                <a:lnTo>
                  <a:pt x="6376961" y="902221"/>
                </a:lnTo>
                <a:lnTo>
                  <a:pt x="6375485" y="909506"/>
                </a:lnTo>
                <a:lnTo>
                  <a:pt x="6382129" y="915981"/>
                </a:lnTo>
                <a:lnTo>
                  <a:pt x="6371793" y="920028"/>
                </a:lnTo>
                <a:lnTo>
                  <a:pt x="6373270" y="910720"/>
                </a:lnTo>
                <a:lnTo>
                  <a:pt x="6370317" y="907078"/>
                </a:lnTo>
                <a:lnTo>
                  <a:pt x="6362934" y="903435"/>
                </a:lnTo>
                <a:lnTo>
                  <a:pt x="6362196" y="888865"/>
                </a:lnTo>
                <a:lnTo>
                  <a:pt x="6358505" y="883199"/>
                </a:lnTo>
                <a:lnTo>
                  <a:pt x="6356290" y="863368"/>
                </a:lnTo>
                <a:lnTo>
                  <a:pt x="6364411" y="859321"/>
                </a:lnTo>
                <a:lnTo>
                  <a:pt x="6365149" y="858512"/>
                </a:lnTo>
                <a:lnTo>
                  <a:pt x="6368102" y="854869"/>
                </a:lnTo>
                <a:lnTo>
                  <a:pt x="6362934" y="851227"/>
                </a:lnTo>
                <a:lnTo>
                  <a:pt x="6351123" y="852036"/>
                </a:lnTo>
                <a:lnTo>
                  <a:pt x="6340787" y="842323"/>
                </a:lnTo>
                <a:lnTo>
                  <a:pt x="6339311" y="836253"/>
                </a:lnTo>
                <a:lnTo>
                  <a:pt x="6334143" y="827754"/>
                </a:lnTo>
                <a:lnTo>
                  <a:pt x="6335619" y="820469"/>
                </a:lnTo>
                <a:lnTo>
                  <a:pt x="6334143" y="809541"/>
                </a:lnTo>
                <a:lnTo>
                  <a:pt x="6339311" y="801042"/>
                </a:lnTo>
                <a:lnTo>
                  <a:pt x="6332667" y="794567"/>
                </a:lnTo>
                <a:lnTo>
                  <a:pt x="6325284" y="799828"/>
                </a:lnTo>
                <a:lnTo>
                  <a:pt x="6324546" y="808327"/>
                </a:lnTo>
                <a:lnTo>
                  <a:pt x="6329713" y="813993"/>
                </a:lnTo>
                <a:lnTo>
                  <a:pt x="6326023" y="818040"/>
                </a:lnTo>
                <a:lnTo>
                  <a:pt x="6321593" y="818445"/>
                </a:lnTo>
                <a:lnTo>
                  <a:pt x="6320854" y="822492"/>
                </a:lnTo>
                <a:lnTo>
                  <a:pt x="6315687" y="825325"/>
                </a:lnTo>
                <a:lnTo>
                  <a:pt x="6319378" y="830182"/>
                </a:lnTo>
                <a:lnTo>
                  <a:pt x="6326023" y="833015"/>
                </a:lnTo>
                <a:lnTo>
                  <a:pt x="6328975" y="841919"/>
                </a:lnTo>
                <a:lnTo>
                  <a:pt x="6326023" y="851632"/>
                </a:lnTo>
                <a:lnTo>
                  <a:pt x="6313472" y="862154"/>
                </a:lnTo>
                <a:lnTo>
                  <a:pt x="6312734" y="858917"/>
                </a:lnTo>
                <a:lnTo>
                  <a:pt x="6304613" y="852441"/>
                </a:lnTo>
                <a:lnTo>
                  <a:pt x="6301660" y="858107"/>
                </a:lnTo>
                <a:lnTo>
                  <a:pt x="6306090" y="861345"/>
                </a:lnTo>
                <a:lnTo>
                  <a:pt x="6308304" y="866201"/>
                </a:lnTo>
                <a:lnTo>
                  <a:pt x="6298708" y="870249"/>
                </a:lnTo>
                <a:lnTo>
                  <a:pt x="6294278" y="864987"/>
                </a:lnTo>
                <a:lnTo>
                  <a:pt x="6295755" y="859726"/>
                </a:lnTo>
                <a:lnTo>
                  <a:pt x="6289849" y="858917"/>
                </a:lnTo>
                <a:lnTo>
                  <a:pt x="6286157" y="855274"/>
                </a:lnTo>
                <a:lnTo>
                  <a:pt x="6282466" y="842728"/>
                </a:lnTo>
                <a:lnTo>
                  <a:pt x="6272869" y="833015"/>
                </a:lnTo>
                <a:lnTo>
                  <a:pt x="6268439" y="830182"/>
                </a:lnTo>
                <a:lnTo>
                  <a:pt x="6267701" y="837871"/>
                </a:lnTo>
                <a:lnTo>
                  <a:pt x="6275821" y="843537"/>
                </a:lnTo>
                <a:lnTo>
                  <a:pt x="6283204" y="852441"/>
                </a:lnTo>
                <a:lnTo>
                  <a:pt x="6280251" y="858512"/>
                </a:lnTo>
                <a:lnTo>
                  <a:pt x="6288372" y="867416"/>
                </a:lnTo>
                <a:lnTo>
                  <a:pt x="6286157" y="873082"/>
                </a:lnTo>
                <a:lnTo>
                  <a:pt x="6278037" y="874700"/>
                </a:lnTo>
                <a:lnTo>
                  <a:pt x="6269916" y="879152"/>
                </a:lnTo>
                <a:lnTo>
                  <a:pt x="6271393" y="885223"/>
                </a:lnTo>
                <a:lnTo>
                  <a:pt x="6264748" y="889270"/>
                </a:lnTo>
                <a:lnTo>
                  <a:pt x="6267701" y="892508"/>
                </a:lnTo>
                <a:lnTo>
                  <a:pt x="6257365" y="902221"/>
                </a:lnTo>
                <a:lnTo>
                  <a:pt x="6244077" y="894936"/>
                </a:lnTo>
                <a:lnTo>
                  <a:pt x="6251460" y="903435"/>
                </a:lnTo>
                <a:lnTo>
                  <a:pt x="6252198" y="909101"/>
                </a:lnTo>
                <a:lnTo>
                  <a:pt x="6235219" y="924885"/>
                </a:lnTo>
                <a:lnTo>
                  <a:pt x="6229312" y="924480"/>
                </a:lnTo>
                <a:lnTo>
                  <a:pt x="6227098" y="917600"/>
                </a:lnTo>
                <a:lnTo>
                  <a:pt x="6224883" y="917195"/>
                </a:lnTo>
                <a:lnTo>
                  <a:pt x="6220453" y="921647"/>
                </a:lnTo>
                <a:lnTo>
                  <a:pt x="6216024" y="922457"/>
                </a:lnTo>
                <a:lnTo>
                  <a:pt x="6205688" y="931765"/>
                </a:lnTo>
                <a:lnTo>
                  <a:pt x="6197568" y="935408"/>
                </a:lnTo>
                <a:lnTo>
                  <a:pt x="6193139" y="933384"/>
                </a:lnTo>
                <a:lnTo>
                  <a:pt x="6188709" y="938645"/>
                </a:lnTo>
                <a:lnTo>
                  <a:pt x="6179112" y="927313"/>
                </a:lnTo>
                <a:lnTo>
                  <a:pt x="6179850" y="924480"/>
                </a:lnTo>
                <a:lnTo>
                  <a:pt x="6173944" y="920028"/>
                </a:lnTo>
                <a:lnTo>
                  <a:pt x="6168038" y="920028"/>
                </a:lnTo>
                <a:lnTo>
                  <a:pt x="6170991" y="928932"/>
                </a:lnTo>
                <a:lnTo>
                  <a:pt x="6164347" y="931765"/>
                </a:lnTo>
                <a:lnTo>
                  <a:pt x="6156965" y="925694"/>
                </a:lnTo>
                <a:lnTo>
                  <a:pt x="6161394" y="923671"/>
                </a:lnTo>
                <a:lnTo>
                  <a:pt x="6159179" y="918005"/>
                </a:lnTo>
                <a:lnTo>
                  <a:pt x="6140723" y="911529"/>
                </a:lnTo>
                <a:lnTo>
                  <a:pt x="6126696" y="900602"/>
                </a:lnTo>
                <a:lnTo>
                  <a:pt x="6117099" y="898983"/>
                </a:lnTo>
                <a:lnTo>
                  <a:pt x="6104549" y="879152"/>
                </a:lnTo>
                <a:lnTo>
                  <a:pt x="6109717" y="874296"/>
                </a:lnTo>
                <a:lnTo>
                  <a:pt x="6109717" y="867011"/>
                </a:lnTo>
                <a:lnTo>
                  <a:pt x="6117099" y="867011"/>
                </a:lnTo>
                <a:lnTo>
                  <a:pt x="6123006" y="871058"/>
                </a:lnTo>
                <a:lnTo>
                  <a:pt x="6128911" y="869034"/>
                </a:lnTo>
                <a:lnTo>
                  <a:pt x="6146629" y="880771"/>
                </a:lnTo>
                <a:lnTo>
                  <a:pt x="6147368" y="877533"/>
                </a:lnTo>
                <a:lnTo>
                  <a:pt x="6142199" y="869844"/>
                </a:lnTo>
                <a:lnTo>
                  <a:pt x="6147368" y="866606"/>
                </a:lnTo>
                <a:lnTo>
                  <a:pt x="6157702" y="865797"/>
                </a:lnTo>
                <a:lnTo>
                  <a:pt x="6152535" y="859726"/>
                </a:lnTo>
                <a:lnTo>
                  <a:pt x="6140723" y="862559"/>
                </a:lnTo>
                <a:lnTo>
                  <a:pt x="6135555" y="867416"/>
                </a:lnTo>
                <a:lnTo>
                  <a:pt x="6130388" y="854465"/>
                </a:lnTo>
                <a:lnTo>
                  <a:pt x="6137032" y="850418"/>
                </a:lnTo>
                <a:lnTo>
                  <a:pt x="6139247" y="842728"/>
                </a:lnTo>
                <a:lnTo>
                  <a:pt x="6132602" y="837062"/>
                </a:lnTo>
                <a:lnTo>
                  <a:pt x="6137770" y="834229"/>
                </a:lnTo>
                <a:lnTo>
                  <a:pt x="6127435" y="826944"/>
                </a:lnTo>
                <a:lnTo>
                  <a:pt x="6123006" y="835443"/>
                </a:lnTo>
                <a:lnTo>
                  <a:pt x="6125220" y="839490"/>
                </a:lnTo>
                <a:lnTo>
                  <a:pt x="6117837" y="842323"/>
                </a:lnTo>
                <a:lnTo>
                  <a:pt x="6114146" y="839895"/>
                </a:lnTo>
                <a:lnTo>
                  <a:pt x="6111932" y="847180"/>
                </a:lnTo>
                <a:lnTo>
                  <a:pt x="6098643" y="834229"/>
                </a:lnTo>
                <a:lnTo>
                  <a:pt x="6094952" y="825730"/>
                </a:lnTo>
                <a:lnTo>
                  <a:pt x="6103811" y="815207"/>
                </a:lnTo>
                <a:lnTo>
                  <a:pt x="6110455" y="811160"/>
                </a:lnTo>
                <a:lnTo>
                  <a:pt x="6112670" y="820064"/>
                </a:lnTo>
                <a:lnTo>
                  <a:pt x="6114146" y="812779"/>
                </a:lnTo>
                <a:lnTo>
                  <a:pt x="6119314" y="810351"/>
                </a:lnTo>
                <a:lnTo>
                  <a:pt x="6129650" y="817231"/>
                </a:lnTo>
                <a:lnTo>
                  <a:pt x="6130388" y="810756"/>
                </a:lnTo>
                <a:lnTo>
                  <a:pt x="6134079" y="805494"/>
                </a:lnTo>
                <a:lnTo>
                  <a:pt x="6143676" y="805090"/>
                </a:lnTo>
                <a:lnTo>
                  <a:pt x="6140723" y="799828"/>
                </a:lnTo>
                <a:lnTo>
                  <a:pt x="6126696" y="799828"/>
                </a:lnTo>
                <a:lnTo>
                  <a:pt x="6122267" y="797805"/>
                </a:lnTo>
                <a:lnTo>
                  <a:pt x="6125220" y="791329"/>
                </a:lnTo>
                <a:lnTo>
                  <a:pt x="6131126" y="791329"/>
                </a:lnTo>
                <a:lnTo>
                  <a:pt x="6139247" y="781616"/>
                </a:lnTo>
                <a:lnTo>
                  <a:pt x="6130388" y="778378"/>
                </a:lnTo>
                <a:lnTo>
                  <a:pt x="6135555" y="776759"/>
                </a:lnTo>
                <a:lnTo>
                  <a:pt x="6142199" y="765832"/>
                </a:lnTo>
                <a:lnTo>
                  <a:pt x="6147368" y="766237"/>
                </a:lnTo>
                <a:lnTo>
                  <a:pt x="6148844" y="775950"/>
                </a:lnTo>
                <a:lnTo>
                  <a:pt x="6156226" y="781616"/>
                </a:lnTo>
                <a:lnTo>
                  <a:pt x="6153273" y="775141"/>
                </a:lnTo>
                <a:lnTo>
                  <a:pt x="6153273" y="764213"/>
                </a:lnTo>
                <a:lnTo>
                  <a:pt x="6162132" y="757738"/>
                </a:lnTo>
                <a:lnTo>
                  <a:pt x="6167300" y="754500"/>
                </a:lnTo>
                <a:lnTo>
                  <a:pt x="6159917" y="756524"/>
                </a:lnTo>
                <a:lnTo>
                  <a:pt x="6151058" y="756119"/>
                </a:lnTo>
                <a:lnTo>
                  <a:pt x="6132602" y="762999"/>
                </a:lnTo>
                <a:lnTo>
                  <a:pt x="6131126" y="771903"/>
                </a:lnTo>
                <a:lnTo>
                  <a:pt x="6124481" y="775545"/>
                </a:lnTo>
                <a:lnTo>
                  <a:pt x="6117099" y="786068"/>
                </a:lnTo>
                <a:lnTo>
                  <a:pt x="6114146" y="785663"/>
                </a:lnTo>
                <a:lnTo>
                  <a:pt x="6117837" y="777164"/>
                </a:lnTo>
                <a:lnTo>
                  <a:pt x="6111932" y="769879"/>
                </a:lnTo>
                <a:lnTo>
                  <a:pt x="6115623" y="764213"/>
                </a:lnTo>
                <a:lnTo>
                  <a:pt x="6108978" y="763404"/>
                </a:lnTo>
                <a:lnTo>
                  <a:pt x="6106764" y="760166"/>
                </a:lnTo>
                <a:lnTo>
                  <a:pt x="6118576" y="754095"/>
                </a:lnTo>
                <a:lnTo>
                  <a:pt x="6117837" y="746811"/>
                </a:lnTo>
                <a:lnTo>
                  <a:pt x="6121529" y="743168"/>
                </a:lnTo>
                <a:lnTo>
                  <a:pt x="6111932" y="739121"/>
                </a:lnTo>
                <a:lnTo>
                  <a:pt x="6097905" y="753691"/>
                </a:lnTo>
                <a:lnTo>
                  <a:pt x="6091999" y="748834"/>
                </a:lnTo>
                <a:lnTo>
                  <a:pt x="6089046" y="739121"/>
                </a:lnTo>
                <a:lnTo>
                  <a:pt x="6096428" y="742763"/>
                </a:lnTo>
                <a:lnTo>
                  <a:pt x="6100119" y="739526"/>
                </a:lnTo>
                <a:lnTo>
                  <a:pt x="6099381" y="731836"/>
                </a:lnTo>
                <a:lnTo>
                  <a:pt x="6105287" y="725765"/>
                </a:lnTo>
                <a:lnTo>
                  <a:pt x="6100119" y="725361"/>
                </a:lnTo>
                <a:lnTo>
                  <a:pt x="6096428" y="729813"/>
                </a:lnTo>
                <a:lnTo>
                  <a:pt x="6089046" y="731431"/>
                </a:lnTo>
                <a:lnTo>
                  <a:pt x="6084617" y="727789"/>
                </a:lnTo>
                <a:lnTo>
                  <a:pt x="6086832" y="723337"/>
                </a:lnTo>
                <a:lnTo>
                  <a:pt x="6083140" y="714838"/>
                </a:lnTo>
                <a:lnTo>
                  <a:pt x="6085355" y="713624"/>
                </a:lnTo>
                <a:lnTo>
                  <a:pt x="6092738" y="718076"/>
                </a:lnTo>
                <a:lnTo>
                  <a:pt x="6098643" y="718076"/>
                </a:lnTo>
                <a:lnTo>
                  <a:pt x="6111194" y="712815"/>
                </a:lnTo>
                <a:lnTo>
                  <a:pt x="6117099" y="714433"/>
                </a:lnTo>
                <a:lnTo>
                  <a:pt x="6127435" y="712815"/>
                </a:lnTo>
                <a:lnTo>
                  <a:pt x="6136294" y="714433"/>
                </a:lnTo>
                <a:lnTo>
                  <a:pt x="6142938" y="722528"/>
                </a:lnTo>
                <a:lnTo>
                  <a:pt x="6144414" y="717671"/>
                </a:lnTo>
                <a:lnTo>
                  <a:pt x="6154750" y="708767"/>
                </a:lnTo>
                <a:lnTo>
                  <a:pt x="6164347" y="709982"/>
                </a:lnTo>
                <a:lnTo>
                  <a:pt x="6165085" y="718076"/>
                </a:lnTo>
                <a:lnTo>
                  <a:pt x="6159917" y="722123"/>
                </a:lnTo>
                <a:lnTo>
                  <a:pt x="6159917" y="726575"/>
                </a:lnTo>
                <a:lnTo>
                  <a:pt x="6171729" y="726170"/>
                </a:lnTo>
                <a:lnTo>
                  <a:pt x="6176159" y="719290"/>
                </a:lnTo>
                <a:lnTo>
                  <a:pt x="6172468" y="716457"/>
                </a:lnTo>
                <a:lnTo>
                  <a:pt x="6178373" y="712005"/>
                </a:lnTo>
                <a:lnTo>
                  <a:pt x="6191662" y="708767"/>
                </a:lnTo>
                <a:lnTo>
                  <a:pt x="6197568" y="701887"/>
                </a:lnTo>
                <a:lnTo>
                  <a:pt x="6190186" y="693793"/>
                </a:lnTo>
                <a:lnTo>
                  <a:pt x="6191662" y="686103"/>
                </a:lnTo>
                <a:lnTo>
                  <a:pt x="6185017" y="695817"/>
                </a:lnTo>
                <a:lnTo>
                  <a:pt x="6186494" y="701078"/>
                </a:lnTo>
                <a:lnTo>
                  <a:pt x="6182065" y="705125"/>
                </a:lnTo>
                <a:lnTo>
                  <a:pt x="6172468" y="702697"/>
                </a:lnTo>
                <a:lnTo>
                  <a:pt x="6177635" y="699459"/>
                </a:lnTo>
                <a:lnTo>
                  <a:pt x="6179850" y="695412"/>
                </a:lnTo>
                <a:lnTo>
                  <a:pt x="6174683" y="694198"/>
                </a:lnTo>
                <a:lnTo>
                  <a:pt x="6164347" y="701483"/>
                </a:lnTo>
                <a:lnTo>
                  <a:pt x="6156965" y="701483"/>
                </a:lnTo>
                <a:lnTo>
                  <a:pt x="6154750" y="696626"/>
                </a:lnTo>
                <a:lnTo>
                  <a:pt x="6147368" y="698245"/>
                </a:lnTo>
                <a:lnTo>
                  <a:pt x="6147368" y="703911"/>
                </a:lnTo>
                <a:lnTo>
                  <a:pt x="6140723" y="708363"/>
                </a:lnTo>
                <a:lnTo>
                  <a:pt x="6137032" y="705934"/>
                </a:lnTo>
                <a:lnTo>
                  <a:pt x="6126696" y="703506"/>
                </a:lnTo>
                <a:lnTo>
                  <a:pt x="6111932" y="705530"/>
                </a:lnTo>
                <a:lnTo>
                  <a:pt x="6106025" y="709172"/>
                </a:lnTo>
                <a:lnTo>
                  <a:pt x="6094214" y="709982"/>
                </a:lnTo>
                <a:lnTo>
                  <a:pt x="6091261" y="704720"/>
                </a:lnTo>
                <a:lnTo>
                  <a:pt x="6086832" y="701887"/>
                </a:lnTo>
                <a:lnTo>
                  <a:pt x="6085355" y="697435"/>
                </a:lnTo>
                <a:lnTo>
                  <a:pt x="6089784" y="696626"/>
                </a:lnTo>
                <a:lnTo>
                  <a:pt x="6097905" y="691769"/>
                </a:lnTo>
                <a:lnTo>
                  <a:pt x="6092738" y="691769"/>
                </a:lnTo>
                <a:lnTo>
                  <a:pt x="6085355" y="689341"/>
                </a:lnTo>
                <a:lnTo>
                  <a:pt x="6086093" y="686508"/>
                </a:lnTo>
                <a:lnTo>
                  <a:pt x="6089784" y="687318"/>
                </a:lnTo>
                <a:lnTo>
                  <a:pt x="6093476" y="685699"/>
                </a:lnTo>
                <a:lnTo>
                  <a:pt x="6107502" y="685699"/>
                </a:lnTo>
                <a:lnTo>
                  <a:pt x="6117837" y="679628"/>
                </a:lnTo>
                <a:lnTo>
                  <a:pt x="6104549" y="679628"/>
                </a:lnTo>
                <a:lnTo>
                  <a:pt x="6099381" y="682461"/>
                </a:lnTo>
                <a:lnTo>
                  <a:pt x="6091261" y="681247"/>
                </a:lnTo>
                <a:lnTo>
                  <a:pt x="6097166" y="674771"/>
                </a:lnTo>
                <a:lnTo>
                  <a:pt x="6080925" y="668296"/>
                </a:lnTo>
                <a:lnTo>
                  <a:pt x="6081663" y="664654"/>
                </a:lnTo>
                <a:lnTo>
                  <a:pt x="6091999" y="663035"/>
                </a:lnTo>
                <a:lnTo>
                  <a:pt x="6100119" y="657369"/>
                </a:lnTo>
                <a:lnTo>
                  <a:pt x="6104549" y="658988"/>
                </a:lnTo>
                <a:lnTo>
                  <a:pt x="6114146" y="656559"/>
                </a:lnTo>
                <a:lnTo>
                  <a:pt x="6129650" y="663844"/>
                </a:lnTo>
                <a:lnTo>
                  <a:pt x="6134817" y="661416"/>
                </a:lnTo>
                <a:lnTo>
                  <a:pt x="6147368" y="663035"/>
                </a:lnTo>
                <a:lnTo>
                  <a:pt x="6156965" y="654536"/>
                </a:lnTo>
                <a:lnTo>
                  <a:pt x="6149582" y="654536"/>
                </a:lnTo>
                <a:lnTo>
                  <a:pt x="6145153" y="657369"/>
                </a:lnTo>
                <a:lnTo>
                  <a:pt x="6130388" y="657369"/>
                </a:lnTo>
                <a:lnTo>
                  <a:pt x="6121529" y="652107"/>
                </a:lnTo>
                <a:lnTo>
                  <a:pt x="6106764" y="649274"/>
                </a:lnTo>
                <a:lnTo>
                  <a:pt x="6095690" y="652512"/>
                </a:lnTo>
                <a:lnTo>
                  <a:pt x="6091261" y="648465"/>
                </a:lnTo>
                <a:lnTo>
                  <a:pt x="6095690" y="643204"/>
                </a:lnTo>
                <a:lnTo>
                  <a:pt x="6086093" y="635514"/>
                </a:lnTo>
                <a:lnTo>
                  <a:pt x="6085355" y="630253"/>
                </a:lnTo>
                <a:lnTo>
                  <a:pt x="6089784" y="629039"/>
                </a:lnTo>
                <a:lnTo>
                  <a:pt x="6097905" y="635919"/>
                </a:lnTo>
                <a:lnTo>
                  <a:pt x="6100858" y="644418"/>
                </a:lnTo>
                <a:lnTo>
                  <a:pt x="6106764" y="640371"/>
                </a:lnTo>
                <a:lnTo>
                  <a:pt x="6102335" y="631872"/>
                </a:lnTo>
                <a:lnTo>
                  <a:pt x="6116361" y="632276"/>
                </a:lnTo>
                <a:lnTo>
                  <a:pt x="6119314" y="640775"/>
                </a:lnTo>
                <a:lnTo>
                  <a:pt x="6124481" y="638752"/>
                </a:lnTo>
                <a:lnTo>
                  <a:pt x="6131864" y="637942"/>
                </a:lnTo>
                <a:lnTo>
                  <a:pt x="6122267" y="632276"/>
                </a:lnTo>
                <a:lnTo>
                  <a:pt x="6131864" y="622968"/>
                </a:lnTo>
                <a:lnTo>
                  <a:pt x="6142938" y="629443"/>
                </a:lnTo>
                <a:lnTo>
                  <a:pt x="6144414" y="624992"/>
                </a:lnTo>
                <a:lnTo>
                  <a:pt x="6140723" y="618921"/>
                </a:lnTo>
                <a:lnTo>
                  <a:pt x="6149582" y="617707"/>
                </a:lnTo>
                <a:lnTo>
                  <a:pt x="6158441" y="620540"/>
                </a:lnTo>
                <a:lnTo>
                  <a:pt x="6158441" y="632276"/>
                </a:lnTo>
                <a:lnTo>
                  <a:pt x="6161394" y="635514"/>
                </a:lnTo>
                <a:lnTo>
                  <a:pt x="6168776" y="632276"/>
                </a:lnTo>
                <a:lnTo>
                  <a:pt x="6164347" y="626206"/>
                </a:lnTo>
                <a:lnTo>
                  <a:pt x="6168038" y="618921"/>
                </a:lnTo>
                <a:lnTo>
                  <a:pt x="6156226" y="613255"/>
                </a:lnTo>
                <a:lnTo>
                  <a:pt x="6145891" y="607184"/>
                </a:lnTo>
                <a:lnTo>
                  <a:pt x="6130388" y="605161"/>
                </a:lnTo>
                <a:lnTo>
                  <a:pt x="6128173" y="601518"/>
                </a:lnTo>
                <a:lnTo>
                  <a:pt x="6135555" y="597471"/>
                </a:lnTo>
                <a:lnTo>
                  <a:pt x="6139985" y="599899"/>
                </a:lnTo>
                <a:lnTo>
                  <a:pt x="6145891" y="596257"/>
                </a:lnTo>
                <a:lnTo>
                  <a:pt x="6153273" y="602328"/>
                </a:lnTo>
                <a:lnTo>
                  <a:pt x="6158441" y="598280"/>
                </a:lnTo>
                <a:lnTo>
                  <a:pt x="6162132" y="598280"/>
                </a:lnTo>
                <a:lnTo>
                  <a:pt x="6170253" y="608398"/>
                </a:lnTo>
                <a:lnTo>
                  <a:pt x="6180588" y="610827"/>
                </a:lnTo>
                <a:lnTo>
                  <a:pt x="6185756" y="603137"/>
                </a:lnTo>
                <a:lnTo>
                  <a:pt x="6200521" y="597876"/>
                </a:lnTo>
                <a:lnTo>
                  <a:pt x="6203474" y="593019"/>
                </a:lnTo>
                <a:lnTo>
                  <a:pt x="6197568" y="593019"/>
                </a:lnTo>
                <a:lnTo>
                  <a:pt x="6185017" y="598280"/>
                </a:lnTo>
                <a:lnTo>
                  <a:pt x="6181327" y="596257"/>
                </a:lnTo>
                <a:lnTo>
                  <a:pt x="6188709" y="591805"/>
                </a:lnTo>
                <a:lnTo>
                  <a:pt x="6185756" y="588567"/>
                </a:lnTo>
                <a:lnTo>
                  <a:pt x="6169514" y="593424"/>
                </a:lnTo>
                <a:lnTo>
                  <a:pt x="6162132" y="586139"/>
                </a:lnTo>
                <a:lnTo>
                  <a:pt x="6167300" y="581282"/>
                </a:lnTo>
                <a:lnTo>
                  <a:pt x="6165824" y="574402"/>
                </a:lnTo>
                <a:lnTo>
                  <a:pt x="6169514" y="570355"/>
                </a:lnTo>
                <a:lnTo>
                  <a:pt x="6174683" y="573998"/>
                </a:lnTo>
                <a:lnTo>
                  <a:pt x="6184280" y="573998"/>
                </a:lnTo>
                <a:lnTo>
                  <a:pt x="6192400" y="579664"/>
                </a:lnTo>
                <a:lnTo>
                  <a:pt x="6198306" y="576021"/>
                </a:lnTo>
                <a:lnTo>
                  <a:pt x="6211594" y="589377"/>
                </a:lnTo>
                <a:lnTo>
                  <a:pt x="6224883" y="594233"/>
                </a:lnTo>
                <a:lnTo>
                  <a:pt x="6233003" y="593829"/>
                </a:lnTo>
                <a:lnTo>
                  <a:pt x="6229312" y="589781"/>
                </a:lnTo>
                <a:lnTo>
                  <a:pt x="6221191" y="588567"/>
                </a:lnTo>
                <a:lnTo>
                  <a:pt x="6212333" y="582497"/>
                </a:lnTo>
                <a:lnTo>
                  <a:pt x="6203474" y="571569"/>
                </a:lnTo>
                <a:lnTo>
                  <a:pt x="6204950" y="564689"/>
                </a:lnTo>
                <a:lnTo>
                  <a:pt x="6207904" y="564284"/>
                </a:lnTo>
                <a:lnTo>
                  <a:pt x="6210118" y="569950"/>
                </a:lnTo>
                <a:lnTo>
                  <a:pt x="6218977" y="576831"/>
                </a:lnTo>
                <a:lnTo>
                  <a:pt x="6227098" y="576831"/>
                </a:lnTo>
                <a:lnTo>
                  <a:pt x="6229312" y="583306"/>
                </a:lnTo>
                <a:lnTo>
                  <a:pt x="6240386" y="586139"/>
                </a:lnTo>
                <a:lnTo>
                  <a:pt x="6241124" y="580878"/>
                </a:lnTo>
                <a:lnTo>
                  <a:pt x="6235219" y="578854"/>
                </a:lnTo>
                <a:lnTo>
                  <a:pt x="6238171" y="572379"/>
                </a:lnTo>
                <a:lnTo>
                  <a:pt x="6224883" y="572379"/>
                </a:lnTo>
                <a:lnTo>
                  <a:pt x="6214547" y="566308"/>
                </a:lnTo>
                <a:lnTo>
                  <a:pt x="6215285" y="562261"/>
                </a:lnTo>
                <a:lnTo>
                  <a:pt x="6221930" y="562261"/>
                </a:lnTo>
                <a:lnTo>
                  <a:pt x="6227098" y="566308"/>
                </a:lnTo>
                <a:lnTo>
                  <a:pt x="6231527" y="561451"/>
                </a:lnTo>
                <a:lnTo>
                  <a:pt x="6241124" y="555381"/>
                </a:lnTo>
                <a:lnTo>
                  <a:pt x="6238909" y="552952"/>
                </a:lnTo>
                <a:lnTo>
                  <a:pt x="6233742" y="554976"/>
                </a:lnTo>
                <a:lnTo>
                  <a:pt x="6228574" y="554166"/>
                </a:lnTo>
                <a:lnTo>
                  <a:pt x="6238171" y="546072"/>
                </a:lnTo>
                <a:lnTo>
                  <a:pt x="6244816" y="544858"/>
                </a:lnTo>
                <a:lnTo>
                  <a:pt x="6253675" y="548500"/>
                </a:lnTo>
                <a:lnTo>
                  <a:pt x="6266224" y="537978"/>
                </a:lnTo>
                <a:lnTo>
                  <a:pt x="6253675" y="537978"/>
                </a:lnTo>
                <a:lnTo>
                  <a:pt x="6253675" y="533931"/>
                </a:lnTo>
                <a:lnTo>
                  <a:pt x="6263272" y="532717"/>
                </a:lnTo>
                <a:lnTo>
                  <a:pt x="6266963" y="526646"/>
                </a:lnTo>
                <a:lnTo>
                  <a:pt x="6273607" y="526646"/>
                </a:lnTo>
                <a:lnTo>
                  <a:pt x="6280251" y="535550"/>
                </a:lnTo>
                <a:lnTo>
                  <a:pt x="6280251" y="544049"/>
                </a:lnTo>
                <a:lnTo>
                  <a:pt x="6286896" y="551333"/>
                </a:lnTo>
                <a:lnTo>
                  <a:pt x="6282466" y="554166"/>
                </a:lnTo>
                <a:lnTo>
                  <a:pt x="6276560" y="559832"/>
                </a:lnTo>
                <a:lnTo>
                  <a:pt x="6284680" y="556190"/>
                </a:lnTo>
                <a:lnTo>
                  <a:pt x="6292063" y="551738"/>
                </a:lnTo>
                <a:lnTo>
                  <a:pt x="6292801" y="544453"/>
                </a:lnTo>
                <a:lnTo>
                  <a:pt x="6298708" y="539597"/>
                </a:lnTo>
                <a:lnTo>
                  <a:pt x="6309042" y="539192"/>
                </a:lnTo>
                <a:lnTo>
                  <a:pt x="6315687" y="546072"/>
                </a:lnTo>
                <a:lnTo>
                  <a:pt x="6324546" y="546882"/>
                </a:lnTo>
                <a:lnTo>
                  <a:pt x="6324546" y="538383"/>
                </a:lnTo>
                <a:lnTo>
                  <a:pt x="6328975" y="532312"/>
                </a:lnTo>
                <a:lnTo>
                  <a:pt x="6320854" y="528265"/>
                </a:lnTo>
                <a:lnTo>
                  <a:pt x="6334143" y="514504"/>
                </a:lnTo>
                <a:lnTo>
                  <a:pt x="6341526" y="514100"/>
                </a:lnTo>
                <a:lnTo>
                  <a:pt x="6345955" y="508434"/>
                </a:lnTo>
                <a:lnTo>
                  <a:pt x="6332667" y="504791"/>
                </a:lnTo>
                <a:lnTo>
                  <a:pt x="6332667" y="498721"/>
                </a:lnTo>
                <a:lnTo>
                  <a:pt x="6346693" y="490222"/>
                </a:lnTo>
                <a:lnTo>
                  <a:pt x="6341526" y="490626"/>
                </a:lnTo>
                <a:lnTo>
                  <a:pt x="6332667" y="489412"/>
                </a:lnTo>
                <a:lnTo>
                  <a:pt x="6328237" y="493055"/>
                </a:lnTo>
                <a:lnTo>
                  <a:pt x="6325284" y="493864"/>
                </a:lnTo>
                <a:lnTo>
                  <a:pt x="6323070" y="503577"/>
                </a:lnTo>
                <a:lnTo>
                  <a:pt x="6316425" y="512076"/>
                </a:lnTo>
                <a:lnTo>
                  <a:pt x="6324546" y="509648"/>
                </a:lnTo>
                <a:lnTo>
                  <a:pt x="6324546" y="516123"/>
                </a:lnTo>
                <a:lnTo>
                  <a:pt x="6309042" y="529479"/>
                </a:lnTo>
                <a:lnTo>
                  <a:pt x="6297969" y="531098"/>
                </a:lnTo>
                <a:lnTo>
                  <a:pt x="6287634" y="536764"/>
                </a:lnTo>
                <a:lnTo>
                  <a:pt x="6281727" y="529479"/>
                </a:lnTo>
                <a:lnTo>
                  <a:pt x="6282466" y="520575"/>
                </a:lnTo>
                <a:lnTo>
                  <a:pt x="6289110" y="518147"/>
                </a:lnTo>
                <a:lnTo>
                  <a:pt x="6289849" y="512886"/>
                </a:lnTo>
                <a:lnTo>
                  <a:pt x="6284680" y="512481"/>
                </a:lnTo>
                <a:lnTo>
                  <a:pt x="6274345" y="518552"/>
                </a:lnTo>
                <a:lnTo>
                  <a:pt x="6272131" y="514909"/>
                </a:lnTo>
                <a:lnTo>
                  <a:pt x="6280251" y="507220"/>
                </a:lnTo>
                <a:lnTo>
                  <a:pt x="6286896" y="502363"/>
                </a:lnTo>
                <a:lnTo>
                  <a:pt x="6288372" y="493055"/>
                </a:lnTo>
                <a:lnTo>
                  <a:pt x="6287634" y="489817"/>
                </a:lnTo>
                <a:lnTo>
                  <a:pt x="6295755" y="484960"/>
                </a:lnTo>
                <a:lnTo>
                  <a:pt x="6295016" y="475247"/>
                </a:lnTo>
                <a:lnTo>
                  <a:pt x="6300184" y="472819"/>
                </a:lnTo>
                <a:lnTo>
                  <a:pt x="6311257" y="472819"/>
                </a:lnTo>
                <a:lnTo>
                  <a:pt x="6309042" y="468367"/>
                </a:lnTo>
                <a:lnTo>
                  <a:pt x="6309781" y="463106"/>
                </a:lnTo>
                <a:lnTo>
                  <a:pt x="6314211" y="459463"/>
                </a:lnTo>
                <a:lnTo>
                  <a:pt x="6311995" y="454202"/>
                </a:lnTo>
                <a:lnTo>
                  <a:pt x="6318640" y="454202"/>
                </a:lnTo>
                <a:lnTo>
                  <a:pt x="6321593" y="450155"/>
                </a:lnTo>
                <a:lnTo>
                  <a:pt x="6326760" y="452583"/>
                </a:lnTo>
                <a:lnTo>
                  <a:pt x="6328237" y="459868"/>
                </a:lnTo>
                <a:lnTo>
                  <a:pt x="6335619" y="459463"/>
                </a:lnTo>
                <a:lnTo>
                  <a:pt x="6339311" y="451774"/>
                </a:lnTo>
                <a:lnTo>
                  <a:pt x="6346693" y="448131"/>
                </a:lnTo>
                <a:lnTo>
                  <a:pt x="6337096" y="445703"/>
                </a:lnTo>
                <a:lnTo>
                  <a:pt x="6336357" y="442061"/>
                </a:lnTo>
                <a:lnTo>
                  <a:pt x="6342264" y="434776"/>
                </a:lnTo>
                <a:lnTo>
                  <a:pt x="6354075" y="433562"/>
                </a:lnTo>
                <a:lnTo>
                  <a:pt x="6356290" y="429919"/>
                </a:lnTo>
                <a:lnTo>
                  <a:pt x="6349646" y="426681"/>
                </a:lnTo>
                <a:lnTo>
                  <a:pt x="6356290" y="421420"/>
                </a:lnTo>
                <a:lnTo>
                  <a:pt x="6364411" y="418182"/>
                </a:lnTo>
                <a:lnTo>
                  <a:pt x="6364411" y="414135"/>
                </a:lnTo>
                <a:lnTo>
                  <a:pt x="6370317" y="411707"/>
                </a:lnTo>
                <a:lnTo>
                  <a:pt x="6377700" y="411707"/>
                </a:lnTo>
                <a:lnTo>
                  <a:pt x="6385820" y="403613"/>
                </a:lnTo>
                <a:lnTo>
                  <a:pt x="6391726" y="402399"/>
                </a:lnTo>
                <a:lnTo>
                  <a:pt x="6396156" y="391876"/>
                </a:lnTo>
                <a:lnTo>
                  <a:pt x="6391726" y="391876"/>
                </a:lnTo>
                <a:lnTo>
                  <a:pt x="6387297" y="398756"/>
                </a:lnTo>
                <a:lnTo>
                  <a:pt x="6382129" y="399161"/>
                </a:lnTo>
                <a:lnTo>
                  <a:pt x="6378438" y="391471"/>
                </a:lnTo>
                <a:lnTo>
                  <a:pt x="6378438" y="383782"/>
                </a:lnTo>
                <a:lnTo>
                  <a:pt x="6375485" y="382972"/>
                </a:lnTo>
                <a:lnTo>
                  <a:pt x="6375485" y="375687"/>
                </a:lnTo>
                <a:lnTo>
                  <a:pt x="6380652" y="373259"/>
                </a:lnTo>
                <a:lnTo>
                  <a:pt x="6390988" y="379735"/>
                </a:lnTo>
                <a:lnTo>
                  <a:pt x="6391726" y="374878"/>
                </a:lnTo>
                <a:lnTo>
                  <a:pt x="6390249" y="371236"/>
                </a:lnTo>
                <a:lnTo>
                  <a:pt x="6382129" y="368807"/>
                </a:lnTo>
                <a:lnTo>
                  <a:pt x="6382129" y="361927"/>
                </a:lnTo>
                <a:lnTo>
                  <a:pt x="6385082" y="359499"/>
                </a:lnTo>
                <a:lnTo>
                  <a:pt x="6390249" y="363951"/>
                </a:lnTo>
                <a:lnTo>
                  <a:pt x="6394679" y="363951"/>
                </a:lnTo>
                <a:lnTo>
                  <a:pt x="6393203" y="357880"/>
                </a:lnTo>
                <a:lnTo>
                  <a:pt x="6388773" y="353023"/>
                </a:lnTo>
                <a:lnTo>
                  <a:pt x="6391726" y="351809"/>
                </a:lnTo>
                <a:lnTo>
                  <a:pt x="6390988" y="345739"/>
                </a:lnTo>
                <a:lnTo>
                  <a:pt x="6396156" y="340477"/>
                </a:lnTo>
                <a:lnTo>
                  <a:pt x="6400585" y="340477"/>
                </a:lnTo>
                <a:lnTo>
                  <a:pt x="6405752" y="346143"/>
                </a:lnTo>
                <a:lnTo>
                  <a:pt x="6406491" y="339263"/>
                </a:lnTo>
                <a:lnTo>
                  <a:pt x="6401323" y="334811"/>
                </a:lnTo>
                <a:lnTo>
                  <a:pt x="6400585" y="329145"/>
                </a:lnTo>
                <a:lnTo>
                  <a:pt x="6390988" y="328740"/>
                </a:lnTo>
                <a:lnTo>
                  <a:pt x="6388035" y="325907"/>
                </a:lnTo>
                <a:lnTo>
                  <a:pt x="6397632" y="317813"/>
                </a:lnTo>
                <a:lnTo>
                  <a:pt x="6410921" y="317408"/>
                </a:lnTo>
                <a:lnTo>
                  <a:pt x="6414611" y="321051"/>
                </a:lnTo>
                <a:lnTo>
                  <a:pt x="6422733" y="321051"/>
                </a:lnTo>
                <a:lnTo>
                  <a:pt x="6422733" y="317004"/>
                </a:lnTo>
                <a:lnTo>
                  <a:pt x="6428638" y="311742"/>
                </a:lnTo>
                <a:lnTo>
                  <a:pt x="6421256" y="314980"/>
                </a:lnTo>
                <a:lnTo>
                  <a:pt x="6416088" y="313361"/>
                </a:lnTo>
                <a:lnTo>
                  <a:pt x="6414611" y="307695"/>
                </a:lnTo>
                <a:lnTo>
                  <a:pt x="6401323" y="303648"/>
                </a:lnTo>
                <a:lnTo>
                  <a:pt x="6396156" y="301625"/>
                </a:lnTo>
                <a:lnTo>
                  <a:pt x="6399108" y="296768"/>
                </a:lnTo>
                <a:lnTo>
                  <a:pt x="6399108" y="291507"/>
                </a:lnTo>
                <a:lnTo>
                  <a:pt x="6402062" y="294744"/>
                </a:lnTo>
                <a:lnTo>
                  <a:pt x="6407967" y="293530"/>
                </a:lnTo>
                <a:lnTo>
                  <a:pt x="6413874" y="290293"/>
                </a:lnTo>
                <a:lnTo>
                  <a:pt x="6407967" y="290293"/>
                </a:lnTo>
                <a:lnTo>
                  <a:pt x="6407229" y="285436"/>
                </a:lnTo>
                <a:lnTo>
                  <a:pt x="6410921" y="282198"/>
                </a:lnTo>
                <a:lnTo>
                  <a:pt x="6405015" y="277342"/>
                </a:lnTo>
                <a:lnTo>
                  <a:pt x="6407967" y="274509"/>
                </a:lnTo>
                <a:lnTo>
                  <a:pt x="6408705" y="276937"/>
                </a:lnTo>
                <a:lnTo>
                  <a:pt x="6418303" y="278151"/>
                </a:lnTo>
                <a:lnTo>
                  <a:pt x="6420518" y="274913"/>
                </a:lnTo>
                <a:lnTo>
                  <a:pt x="6414611" y="269652"/>
                </a:lnTo>
                <a:lnTo>
                  <a:pt x="6416826" y="267629"/>
                </a:lnTo>
                <a:lnTo>
                  <a:pt x="6420518" y="269247"/>
                </a:lnTo>
                <a:lnTo>
                  <a:pt x="6427161" y="267224"/>
                </a:lnTo>
                <a:lnTo>
                  <a:pt x="6421994" y="260748"/>
                </a:lnTo>
                <a:lnTo>
                  <a:pt x="6413874" y="257511"/>
                </a:lnTo>
                <a:lnTo>
                  <a:pt x="6415350" y="253464"/>
                </a:lnTo>
                <a:lnTo>
                  <a:pt x="6421994" y="253059"/>
                </a:lnTo>
                <a:lnTo>
                  <a:pt x="6434544" y="246988"/>
                </a:lnTo>
                <a:lnTo>
                  <a:pt x="6437497" y="249821"/>
                </a:lnTo>
                <a:lnTo>
                  <a:pt x="6445618" y="246179"/>
                </a:lnTo>
                <a:lnTo>
                  <a:pt x="6445618" y="238894"/>
                </a:lnTo>
                <a:lnTo>
                  <a:pt x="6459644" y="236870"/>
                </a:lnTo>
                <a:lnTo>
                  <a:pt x="6464074" y="234037"/>
                </a:lnTo>
                <a:lnTo>
                  <a:pt x="6474410" y="234037"/>
                </a:lnTo>
                <a:lnTo>
                  <a:pt x="6486959" y="241727"/>
                </a:lnTo>
                <a:lnTo>
                  <a:pt x="6486959" y="236466"/>
                </a:lnTo>
                <a:lnTo>
                  <a:pt x="6481054" y="233633"/>
                </a:lnTo>
                <a:lnTo>
                  <a:pt x="6478839" y="226348"/>
                </a:lnTo>
                <a:lnTo>
                  <a:pt x="6470718" y="228776"/>
                </a:lnTo>
                <a:lnTo>
                  <a:pt x="6464812" y="223919"/>
                </a:lnTo>
                <a:lnTo>
                  <a:pt x="6457430" y="228776"/>
                </a:lnTo>
                <a:lnTo>
                  <a:pt x="6447833" y="224729"/>
                </a:lnTo>
                <a:lnTo>
                  <a:pt x="6447833" y="219063"/>
                </a:lnTo>
                <a:lnTo>
                  <a:pt x="6456692" y="213397"/>
                </a:lnTo>
                <a:lnTo>
                  <a:pt x="6465551" y="212587"/>
                </a:lnTo>
                <a:lnTo>
                  <a:pt x="6458906" y="207731"/>
                </a:lnTo>
                <a:lnTo>
                  <a:pt x="6464812" y="202065"/>
                </a:lnTo>
                <a:lnTo>
                  <a:pt x="6469241" y="201255"/>
                </a:lnTo>
                <a:lnTo>
                  <a:pt x="6476624" y="210159"/>
                </a:lnTo>
                <a:lnTo>
                  <a:pt x="6482530" y="209350"/>
                </a:lnTo>
                <a:lnTo>
                  <a:pt x="6489912" y="214611"/>
                </a:lnTo>
                <a:lnTo>
                  <a:pt x="6490651" y="207731"/>
                </a:lnTo>
                <a:lnTo>
                  <a:pt x="6479577" y="202065"/>
                </a:lnTo>
                <a:lnTo>
                  <a:pt x="6475148" y="195185"/>
                </a:lnTo>
                <a:lnTo>
                  <a:pt x="6476624" y="186281"/>
                </a:lnTo>
                <a:lnTo>
                  <a:pt x="6489912" y="184662"/>
                </a:lnTo>
                <a:lnTo>
                  <a:pt x="6485483" y="178996"/>
                </a:lnTo>
                <a:lnTo>
                  <a:pt x="6477362" y="178591"/>
                </a:lnTo>
                <a:lnTo>
                  <a:pt x="6468503" y="188304"/>
                </a:lnTo>
                <a:lnTo>
                  <a:pt x="6461121" y="189519"/>
                </a:lnTo>
                <a:lnTo>
                  <a:pt x="6467027" y="182234"/>
                </a:lnTo>
                <a:lnTo>
                  <a:pt x="6461121" y="176972"/>
                </a:lnTo>
                <a:lnTo>
                  <a:pt x="6464812" y="168474"/>
                </a:lnTo>
                <a:lnTo>
                  <a:pt x="6472195" y="168069"/>
                </a:lnTo>
                <a:lnTo>
                  <a:pt x="6475886" y="171307"/>
                </a:lnTo>
                <a:lnTo>
                  <a:pt x="6494342" y="168878"/>
                </a:lnTo>
                <a:lnTo>
                  <a:pt x="6498771" y="161998"/>
                </a:lnTo>
                <a:lnTo>
                  <a:pt x="6490651" y="157142"/>
                </a:lnTo>
                <a:lnTo>
                  <a:pt x="6479577" y="157142"/>
                </a:lnTo>
                <a:lnTo>
                  <a:pt x="6472933" y="150666"/>
                </a:lnTo>
                <a:lnTo>
                  <a:pt x="6481054" y="142572"/>
                </a:lnTo>
                <a:lnTo>
                  <a:pt x="6486221" y="143381"/>
                </a:lnTo>
                <a:lnTo>
                  <a:pt x="6484007" y="147428"/>
                </a:lnTo>
                <a:lnTo>
                  <a:pt x="6486959" y="152690"/>
                </a:lnTo>
                <a:lnTo>
                  <a:pt x="6494342" y="150666"/>
                </a:lnTo>
                <a:lnTo>
                  <a:pt x="6500986" y="144191"/>
                </a:lnTo>
                <a:lnTo>
                  <a:pt x="6507630" y="152285"/>
                </a:lnTo>
                <a:lnTo>
                  <a:pt x="6507630" y="160379"/>
                </a:lnTo>
                <a:lnTo>
                  <a:pt x="6512060" y="166855"/>
                </a:lnTo>
                <a:lnTo>
                  <a:pt x="6513536" y="161998"/>
                </a:lnTo>
                <a:lnTo>
                  <a:pt x="6512060" y="155523"/>
                </a:lnTo>
                <a:lnTo>
                  <a:pt x="6515012" y="150261"/>
                </a:lnTo>
                <a:lnTo>
                  <a:pt x="6519442" y="150261"/>
                </a:lnTo>
                <a:lnTo>
                  <a:pt x="6516489" y="142977"/>
                </a:lnTo>
                <a:lnTo>
                  <a:pt x="6509107" y="138120"/>
                </a:lnTo>
                <a:lnTo>
                  <a:pt x="6515012" y="137715"/>
                </a:lnTo>
                <a:lnTo>
                  <a:pt x="6522395" y="141358"/>
                </a:lnTo>
                <a:lnTo>
                  <a:pt x="6525348" y="136501"/>
                </a:lnTo>
                <a:lnTo>
                  <a:pt x="6521657" y="132859"/>
                </a:lnTo>
                <a:lnTo>
                  <a:pt x="6531992" y="133263"/>
                </a:lnTo>
                <a:lnTo>
                  <a:pt x="6535684" y="137310"/>
                </a:lnTo>
                <a:lnTo>
                  <a:pt x="6543804" y="134882"/>
                </a:lnTo>
                <a:lnTo>
                  <a:pt x="6544542" y="141358"/>
                </a:lnTo>
                <a:lnTo>
                  <a:pt x="6548972" y="145810"/>
                </a:lnTo>
                <a:lnTo>
                  <a:pt x="6551186" y="142977"/>
                </a:lnTo>
                <a:lnTo>
                  <a:pt x="6552663" y="130835"/>
                </a:lnTo>
                <a:lnTo>
                  <a:pt x="6559307" y="124360"/>
                </a:lnTo>
                <a:lnTo>
                  <a:pt x="6558569" y="118289"/>
                </a:lnTo>
                <a:lnTo>
                  <a:pt x="6553401" y="118694"/>
                </a:lnTo>
                <a:lnTo>
                  <a:pt x="6544542" y="122741"/>
                </a:lnTo>
                <a:lnTo>
                  <a:pt x="6539375" y="119503"/>
                </a:lnTo>
                <a:lnTo>
                  <a:pt x="6517966" y="125169"/>
                </a:lnTo>
                <a:lnTo>
                  <a:pt x="6509845" y="123145"/>
                </a:lnTo>
                <a:lnTo>
                  <a:pt x="6514274" y="114646"/>
                </a:lnTo>
                <a:lnTo>
                  <a:pt x="6523871" y="113837"/>
                </a:lnTo>
                <a:lnTo>
                  <a:pt x="6527563" y="111004"/>
                </a:lnTo>
                <a:lnTo>
                  <a:pt x="6524610" y="106552"/>
                </a:lnTo>
                <a:lnTo>
                  <a:pt x="6531254" y="98863"/>
                </a:lnTo>
                <a:lnTo>
                  <a:pt x="6537899" y="97244"/>
                </a:lnTo>
                <a:lnTo>
                  <a:pt x="6542328" y="102100"/>
                </a:lnTo>
                <a:lnTo>
                  <a:pt x="6548233" y="100886"/>
                </a:lnTo>
                <a:lnTo>
                  <a:pt x="6545280" y="98863"/>
                </a:lnTo>
                <a:lnTo>
                  <a:pt x="6545280" y="94006"/>
                </a:lnTo>
                <a:lnTo>
                  <a:pt x="6552663" y="93601"/>
                </a:lnTo>
                <a:lnTo>
                  <a:pt x="6556354" y="89554"/>
                </a:lnTo>
                <a:lnTo>
                  <a:pt x="6551186" y="85912"/>
                </a:lnTo>
                <a:lnTo>
                  <a:pt x="6557092" y="82269"/>
                </a:lnTo>
                <a:lnTo>
                  <a:pt x="6565213" y="81865"/>
                </a:lnTo>
                <a:lnTo>
                  <a:pt x="6558569" y="74580"/>
                </a:lnTo>
                <a:lnTo>
                  <a:pt x="6552663" y="75794"/>
                </a:lnTo>
                <a:lnTo>
                  <a:pt x="6550448" y="74580"/>
                </a:lnTo>
                <a:lnTo>
                  <a:pt x="6559307" y="64057"/>
                </a:lnTo>
                <a:lnTo>
                  <a:pt x="6566690" y="62034"/>
                </a:lnTo>
                <a:lnTo>
                  <a:pt x="6574072" y="66081"/>
                </a:lnTo>
                <a:lnTo>
                  <a:pt x="6576287" y="55558"/>
                </a:lnTo>
                <a:lnTo>
                  <a:pt x="6571857" y="50702"/>
                </a:lnTo>
                <a:lnTo>
                  <a:pt x="6574072" y="38965"/>
                </a:lnTo>
                <a:lnTo>
                  <a:pt x="6579240" y="34918"/>
                </a:lnTo>
                <a:lnTo>
                  <a:pt x="6581454" y="42203"/>
                </a:lnTo>
                <a:lnTo>
                  <a:pt x="6585146" y="44226"/>
                </a:lnTo>
                <a:lnTo>
                  <a:pt x="6586622" y="54749"/>
                </a:lnTo>
                <a:lnTo>
                  <a:pt x="6596219" y="61224"/>
                </a:lnTo>
                <a:lnTo>
                  <a:pt x="6590313" y="52320"/>
                </a:lnTo>
                <a:lnTo>
                  <a:pt x="6598434" y="49892"/>
                </a:lnTo>
                <a:lnTo>
                  <a:pt x="6607293" y="51106"/>
                </a:lnTo>
                <a:lnTo>
                  <a:pt x="6604340" y="47464"/>
                </a:lnTo>
                <a:lnTo>
                  <a:pt x="6597696" y="46655"/>
                </a:lnTo>
                <a:lnTo>
                  <a:pt x="6585146" y="37751"/>
                </a:lnTo>
                <a:lnTo>
                  <a:pt x="6586622" y="32085"/>
                </a:lnTo>
                <a:lnTo>
                  <a:pt x="6599911" y="28038"/>
                </a:lnTo>
                <a:lnTo>
                  <a:pt x="6602864" y="29657"/>
                </a:lnTo>
                <a:lnTo>
                  <a:pt x="6609508" y="45845"/>
                </a:lnTo>
                <a:lnTo>
                  <a:pt x="6619105" y="49892"/>
                </a:lnTo>
                <a:lnTo>
                  <a:pt x="6623534" y="62438"/>
                </a:lnTo>
                <a:lnTo>
                  <a:pt x="6628702" y="52725"/>
                </a:lnTo>
                <a:lnTo>
                  <a:pt x="6625011" y="46250"/>
                </a:lnTo>
                <a:lnTo>
                  <a:pt x="6611722" y="37346"/>
                </a:lnTo>
                <a:lnTo>
                  <a:pt x="6612461" y="29252"/>
                </a:lnTo>
                <a:lnTo>
                  <a:pt x="6608031" y="20348"/>
                </a:lnTo>
                <a:lnTo>
                  <a:pt x="6614675" y="9016"/>
                </a:lnTo>
                <a:lnTo>
                  <a:pt x="6624273" y="3350"/>
                </a:lnTo>
                <a:lnTo>
                  <a:pt x="6629440" y="4564"/>
                </a:lnTo>
                <a:lnTo>
                  <a:pt x="6633131" y="16706"/>
                </a:lnTo>
                <a:lnTo>
                  <a:pt x="6627964" y="26419"/>
                </a:lnTo>
                <a:lnTo>
                  <a:pt x="6628702" y="34918"/>
                </a:lnTo>
                <a:lnTo>
                  <a:pt x="6636823" y="26014"/>
                </a:lnTo>
                <a:lnTo>
                  <a:pt x="6635346" y="21562"/>
                </a:lnTo>
                <a:lnTo>
                  <a:pt x="6635346" y="10635"/>
                </a:lnTo>
                <a:close/>
                <a:moveTo>
                  <a:pt x="3884236" y="0"/>
                </a:moveTo>
                <a:lnTo>
                  <a:pt x="4967903" y="0"/>
                </a:lnTo>
                <a:lnTo>
                  <a:pt x="4968392" y="2945"/>
                </a:lnTo>
                <a:lnTo>
                  <a:pt x="4971345" y="4969"/>
                </a:lnTo>
                <a:lnTo>
                  <a:pt x="4971345" y="10230"/>
                </a:lnTo>
                <a:lnTo>
                  <a:pt x="4966177" y="13468"/>
                </a:lnTo>
                <a:lnTo>
                  <a:pt x="4959533" y="15491"/>
                </a:lnTo>
                <a:lnTo>
                  <a:pt x="4956580" y="12254"/>
                </a:lnTo>
                <a:lnTo>
                  <a:pt x="4952889" y="9826"/>
                </a:lnTo>
                <a:lnTo>
                  <a:pt x="4950674" y="12254"/>
                </a:lnTo>
                <a:lnTo>
                  <a:pt x="4951412" y="16301"/>
                </a:lnTo>
                <a:lnTo>
                  <a:pt x="4951412" y="22776"/>
                </a:lnTo>
                <a:lnTo>
                  <a:pt x="4946245" y="22776"/>
                </a:lnTo>
                <a:lnTo>
                  <a:pt x="4941815" y="24800"/>
                </a:lnTo>
                <a:lnTo>
                  <a:pt x="4936648" y="28847"/>
                </a:lnTo>
                <a:lnTo>
                  <a:pt x="4930003" y="26014"/>
                </a:lnTo>
                <a:lnTo>
                  <a:pt x="4929265" y="22372"/>
                </a:lnTo>
                <a:lnTo>
                  <a:pt x="4924835" y="22372"/>
                </a:lnTo>
                <a:lnTo>
                  <a:pt x="4924835" y="28847"/>
                </a:lnTo>
                <a:lnTo>
                  <a:pt x="4927050" y="34918"/>
                </a:lnTo>
                <a:lnTo>
                  <a:pt x="4922621" y="42203"/>
                </a:lnTo>
                <a:lnTo>
                  <a:pt x="4916715" y="39370"/>
                </a:lnTo>
                <a:lnTo>
                  <a:pt x="4914500" y="34918"/>
                </a:lnTo>
                <a:lnTo>
                  <a:pt x="4908594" y="37346"/>
                </a:lnTo>
                <a:lnTo>
                  <a:pt x="4907856" y="40988"/>
                </a:lnTo>
                <a:lnTo>
                  <a:pt x="4911547" y="43822"/>
                </a:lnTo>
                <a:lnTo>
                  <a:pt x="4911547" y="49892"/>
                </a:lnTo>
                <a:lnTo>
                  <a:pt x="4901212" y="55963"/>
                </a:lnTo>
                <a:lnTo>
                  <a:pt x="4897520" y="54749"/>
                </a:lnTo>
                <a:lnTo>
                  <a:pt x="4895305" y="50702"/>
                </a:lnTo>
                <a:lnTo>
                  <a:pt x="4889400" y="47464"/>
                </a:lnTo>
                <a:cubicBezTo>
                  <a:pt x="4889400" y="47464"/>
                  <a:pt x="4884971" y="47869"/>
                  <a:pt x="4884971" y="47869"/>
                </a:cubicBezTo>
                <a:lnTo>
                  <a:pt x="4884971" y="52320"/>
                </a:lnTo>
                <a:lnTo>
                  <a:pt x="4888661" y="58796"/>
                </a:lnTo>
                <a:lnTo>
                  <a:pt x="4888661" y="62843"/>
                </a:lnTo>
                <a:lnTo>
                  <a:pt x="4883494" y="65676"/>
                </a:lnTo>
                <a:lnTo>
                  <a:pt x="4874635" y="67700"/>
                </a:lnTo>
                <a:lnTo>
                  <a:pt x="4872420" y="71342"/>
                </a:lnTo>
                <a:lnTo>
                  <a:pt x="4862085" y="72152"/>
                </a:lnTo>
                <a:lnTo>
                  <a:pt x="4856917" y="77413"/>
                </a:lnTo>
                <a:lnTo>
                  <a:pt x="4853964" y="83079"/>
                </a:lnTo>
                <a:lnTo>
                  <a:pt x="4850273" y="83079"/>
                </a:lnTo>
                <a:lnTo>
                  <a:pt x="4847320" y="78222"/>
                </a:lnTo>
                <a:lnTo>
                  <a:pt x="4841414" y="77817"/>
                </a:lnTo>
                <a:lnTo>
                  <a:pt x="4833293" y="82674"/>
                </a:lnTo>
                <a:lnTo>
                  <a:pt x="4825911" y="82674"/>
                </a:lnTo>
                <a:lnTo>
                  <a:pt x="4822220" y="84698"/>
                </a:lnTo>
                <a:lnTo>
                  <a:pt x="4819267" y="90364"/>
                </a:lnTo>
                <a:lnTo>
                  <a:pt x="4813361" y="91173"/>
                </a:lnTo>
                <a:lnTo>
                  <a:pt x="4808193" y="89149"/>
                </a:lnTo>
                <a:lnTo>
                  <a:pt x="4805978" y="85912"/>
                </a:lnTo>
                <a:lnTo>
                  <a:pt x="4803026" y="85912"/>
                </a:lnTo>
                <a:lnTo>
                  <a:pt x="4797857" y="94816"/>
                </a:lnTo>
                <a:lnTo>
                  <a:pt x="4794167" y="92387"/>
                </a:lnTo>
                <a:lnTo>
                  <a:pt x="4789737" y="86721"/>
                </a:lnTo>
                <a:lnTo>
                  <a:pt x="4786784" y="86316"/>
                </a:lnTo>
                <a:lnTo>
                  <a:pt x="4784569" y="92792"/>
                </a:lnTo>
                <a:lnTo>
                  <a:pt x="4780139" y="96839"/>
                </a:lnTo>
                <a:lnTo>
                  <a:pt x="4775710" y="94411"/>
                </a:lnTo>
                <a:lnTo>
                  <a:pt x="4774234" y="90768"/>
                </a:lnTo>
                <a:lnTo>
                  <a:pt x="4771281" y="90364"/>
                </a:lnTo>
                <a:lnTo>
                  <a:pt x="4772019" y="95220"/>
                </a:lnTo>
                <a:lnTo>
                  <a:pt x="4768328" y="96839"/>
                </a:lnTo>
                <a:lnTo>
                  <a:pt x="4760946" y="96030"/>
                </a:lnTo>
                <a:lnTo>
                  <a:pt x="4755777" y="97649"/>
                </a:lnTo>
                <a:lnTo>
                  <a:pt x="4756516" y="101696"/>
                </a:lnTo>
                <a:lnTo>
                  <a:pt x="4755039" y="106148"/>
                </a:lnTo>
                <a:lnTo>
                  <a:pt x="4748395" y="105743"/>
                </a:lnTo>
                <a:lnTo>
                  <a:pt x="4746180" y="103719"/>
                </a:lnTo>
                <a:lnTo>
                  <a:pt x="4742490" y="104529"/>
                </a:lnTo>
                <a:lnTo>
                  <a:pt x="4741751" y="108981"/>
                </a:lnTo>
                <a:lnTo>
                  <a:pt x="4738060" y="108981"/>
                </a:lnTo>
                <a:lnTo>
                  <a:pt x="4735107" y="106148"/>
                </a:lnTo>
                <a:lnTo>
                  <a:pt x="4732892" y="106552"/>
                </a:lnTo>
                <a:lnTo>
                  <a:pt x="4731416" y="114242"/>
                </a:lnTo>
                <a:lnTo>
                  <a:pt x="4726248" y="115861"/>
                </a:lnTo>
                <a:lnTo>
                  <a:pt x="4722557" y="119908"/>
                </a:lnTo>
                <a:lnTo>
                  <a:pt x="4718127" y="120313"/>
                </a:lnTo>
                <a:lnTo>
                  <a:pt x="4715913" y="115861"/>
                </a:lnTo>
                <a:lnTo>
                  <a:pt x="4705577" y="105338"/>
                </a:lnTo>
                <a:lnTo>
                  <a:pt x="4701886" y="103719"/>
                </a:lnTo>
                <a:lnTo>
                  <a:pt x="4696718" y="106148"/>
                </a:lnTo>
                <a:lnTo>
                  <a:pt x="4696718" y="109385"/>
                </a:lnTo>
                <a:lnTo>
                  <a:pt x="4692288" y="109790"/>
                </a:lnTo>
                <a:lnTo>
                  <a:pt x="4690812" y="115456"/>
                </a:lnTo>
                <a:lnTo>
                  <a:pt x="4684168" y="119908"/>
                </a:lnTo>
                <a:lnTo>
                  <a:pt x="4679001" y="119908"/>
                </a:lnTo>
                <a:lnTo>
                  <a:pt x="4676047" y="117884"/>
                </a:lnTo>
                <a:lnTo>
                  <a:pt x="4672356" y="122741"/>
                </a:lnTo>
                <a:lnTo>
                  <a:pt x="4664973" y="123550"/>
                </a:lnTo>
                <a:lnTo>
                  <a:pt x="4656853" y="122336"/>
                </a:lnTo>
                <a:lnTo>
                  <a:pt x="4652424" y="116670"/>
                </a:lnTo>
                <a:lnTo>
                  <a:pt x="4647994" y="116265"/>
                </a:lnTo>
                <a:lnTo>
                  <a:pt x="4645041" y="121122"/>
                </a:lnTo>
                <a:lnTo>
                  <a:pt x="4644303" y="124764"/>
                </a:lnTo>
                <a:lnTo>
                  <a:pt x="4639135" y="123550"/>
                </a:lnTo>
                <a:lnTo>
                  <a:pt x="4632491" y="119503"/>
                </a:lnTo>
                <a:lnTo>
                  <a:pt x="4628799" y="112623"/>
                </a:lnTo>
                <a:lnTo>
                  <a:pt x="4631014" y="106148"/>
                </a:lnTo>
                <a:lnTo>
                  <a:pt x="4627323" y="102910"/>
                </a:lnTo>
                <a:lnTo>
                  <a:pt x="4622155" y="101291"/>
                </a:lnTo>
                <a:lnTo>
                  <a:pt x="4616988" y="92792"/>
                </a:lnTo>
                <a:lnTo>
                  <a:pt x="4617726" y="86316"/>
                </a:lnTo>
                <a:lnTo>
                  <a:pt x="4613296" y="80246"/>
                </a:lnTo>
                <a:lnTo>
                  <a:pt x="4610344" y="71747"/>
                </a:lnTo>
                <a:lnTo>
                  <a:pt x="4606652" y="68914"/>
                </a:lnTo>
                <a:lnTo>
                  <a:pt x="4602961" y="69723"/>
                </a:lnTo>
                <a:lnTo>
                  <a:pt x="4601485" y="76603"/>
                </a:lnTo>
                <a:lnTo>
                  <a:pt x="4603699" y="80246"/>
                </a:lnTo>
                <a:lnTo>
                  <a:pt x="4607391" y="87531"/>
                </a:lnTo>
                <a:lnTo>
                  <a:pt x="4611820" y="91578"/>
                </a:lnTo>
                <a:lnTo>
                  <a:pt x="4614035" y="97244"/>
                </a:lnTo>
                <a:lnTo>
                  <a:pt x="4614035" y="106148"/>
                </a:lnTo>
                <a:lnTo>
                  <a:pt x="4611082" y="111813"/>
                </a:lnTo>
                <a:lnTo>
                  <a:pt x="4613296" y="113837"/>
                </a:lnTo>
                <a:lnTo>
                  <a:pt x="4618465" y="114242"/>
                </a:lnTo>
                <a:lnTo>
                  <a:pt x="4620679" y="123955"/>
                </a:lnTo>
                <a:lnTo>
                  <a:pt x="4618465" y="134882"/>
                </a:lnTo>
                <a:lnTo>
                  <a:pt x="4613296" y="140548"/>
                </a:lnTo>
                <a:lnTo>
                  <a:pt x="4607391" y="142977"/>
                </a:lnTo>
                <a:lnTo>
                  <a:pt x="4605176" y="140143"/>
                </a:lnTo>
                <a:lnTo>
                  <a:pt x="4600747" y="140548"/>
                </a:lnTo>
                <a:lnTo>
                  <a:pt x="4593364" y="143786"/>
                </a:lnTo>
                <a:lnTo>
                  <a:pt x="4586720" y="152285"/>
                </a:lnTo>
                <a:lnTo>
                  <a:pt x="4583029" y="153904"/>
                </a:lnTo>
                <a:lnTo>
                  <a:pt x="4576384" y="153499"/>
                </a:lnTo>
                <a:lnTo>
                  <a:pt x="4574170" y="156332"/>
                </a:lnTo>
                <a:lnTo>
                  <a:pt x="4574908" y="158760"/>
                </a:lnTo>
                <a:lnTo>
                  <a:pt x="4574908" y="164022"/>
                </a:lnTo>
                <a:lnTo>
                  <a:pt x="4569002" y="167664"/>
                </a:lnTo>
                <a:lnTo>
                  <a:pt x="4562358" y="168069"/>
                </a:lnTo>
                <a:lnTo>
                  <a:pt x="4560881" y="173735"/>
                </a:lnTo>
                <a:lnTo>
                  <a:pt x="4560881" y="178591"/>
                </a:lnTo>
                <a:lnTo>
                  <a:pt x="4560143" y="183448"/>
                </a:lnTo>
                <a:lnTo>
                  <a:pt x="4555714" y="178591"/>
                </a:lnTo>
                <a:lnTo>
                  <a:pt x="4550546" y="177377"/>
                </a:lnTo>
                <a:lnTo>
                  <a:pt x="4554976" y="181424"/>
                </a:lnTo>
                <a:lnTo>
                  <a:pt x="4555714" y="185067"/>
                </a:lnTo>
                <a:lnTo>
                  <a:pt x="4554237" y="190733"/>
                </a:lnTo>
                <a:lnTo>
                  <a:pt x="4550546" y="190733"/>
                </a:lnTo>
                <a:lnTo>
                  <a:pt x="4546855" y="188709"/>
                </a:lnTo>
                <a:lnTo>
                  <a:pt x="4541687" y="187090"/>
                </a:lnTo>
                <a:lnTo>
                  <a:pt x="4540948" y="188709"/>
                </a:lnTo>
                <a:lnTo>
                  <a:pt x="4542425" y="192352"/>
                </a:lnTo>
                <a:lnTo>
                  <a:pt x="4543901" y="196804"/>
                </a:lnTo>
                <a:lnTo>
                  <a:pt x="4540211" y="202065"/>
                </a:lnTo>
                <a:lnTo>
                  <a:pt x="4532090" y="204088"/>
                </a:lnTo>
                <a:lnTo>
                  <a:pt x="4521016" y="215420"/>
                </a:lnTo>
                <a:lnTo>
                  <a:pt x="4520278" y="221086"/>
                </a:lnTo>
                <a:lnTo>
                  <a:pt x="4521755" y="227157"/>
                </a:lnTo>
                <a:lnTo>
                  <a:pt x="4518801" y="233633"/>
                </a:lnTo>
                <a:lnTo>
                  <a:pt x="4512157" y="241322"/>
                </a:lnTo>
                <a:lnTo>
                  <a:pt x="4506989" y="244560"/>
                </a:lnTo>
                <a:lnTo>
                  <a:pt x="4504775" y="242536"/>
                </a:lnTo>
                <a:lnTo>
                  <a:pt x="4502560" y="238894"/>
                </a:lnTo>
                <a:lnTo>
                  <a:pt x="4504037" y="235251"/>
                </a:lnTo>
                <a:lnTo>
                  <a:pt x="4499607" y="237275"/>
                </a:lnTo>
                <a:lnTo>
                  <a:pt x="4496654" y="240917"/>
                </a:lnTo>
                <a:lnTo>
                  <a:pt x="4495178" y="246988"/>
                </a:lnTo>
                <a:lnTo>
                  <a:pt x="4495916" y="249416"/>
                </a:lnTo>
                <a:lnTo>
                  <a:pt x="4494440" y="252249"/>
                </a:lnTo>
                <a:lnTo>
                  <a:pt x="4481889" y="263177"/>
                </a:lnTo>
                <a:lnTo>
                  <a:pt x="4476722" y="265200"/>
                </a:lnTo>
                <a:lnTo>
                  <a:pt x="4474507" y="263581"/>
                </a:lnTo>
                <a:lnTo>
                  <a:pt x="4473768" y="258725"/>
                </a:lnTo>
                <a:lnTo>
                  <a:pt x="4470815" y="255082"/>
                </a:lnTo>
                <a:lnTo>
                  <a:pt x="4466386" y="255892"/>
                </a:lnTo>
                <a:lnTo>
                  <a:pt x="4466386" y="261153"/>
                </a:lnTo>
                <a:lnTo>
                  <a:pt x="4461956" y="261153"/>
                </a:lnTo>
                <a:lnTo>
                  <a:pt x="4453097" y="256701"/>
                </a:lnTo>
                <a:lnTo>
                  <a:pt x="4450145" y="252654"/>
                </a:lnTo>
                <a:lnTo>
                  <a:pt x="4446453" y="251845"/>
                </a:lnTo>
                <a:lnTo>
                  <a:pt x="4444239" y="253464"/>
                </a:lnTo>
                <a:lnTo>
                  <a:pt x="4447191" y="258320"/>
                </a:lnTo>
                <a:lnTo>
                  <a:pt x="4451621" y="259939"/>
                </a:lnTo>
                <a:lnTo>
                  <a:pt x="4456050" y="267224"/>
                </a:lnTo>
                <a:lnTo>
                  <a:pt x="4455312" y="272890"/>
                </a:lnTo>
                <a:lnTo>
                  <a:pt x="4450883" y="275723"/>
                </a:lnTo>
                <a:lnTo>
                  <a:pt x="4447191" y="276128"/>
                </a:lnTo>
                <a:lnTo>
                  <a:pt x="4434641" y="283412"/>
                </a:lnTo>
                <a:lnTo>
                  <a:pt x="4426521" y="291102"/>
                </a:lnTo>
                <a:lnTo>
                  <a:pt x="4419876" y="291507"/>
                </a:lnTo>
                <a:lnTo>
                  <a:pt x="4414709" y="288269"/>
                </a:lnTo>
                <a:lnTo>
                  <a:pt x="4415447" y="283817"/>
                </a:lnTo>
                <a:lnTo>
                  <a:pt x="4417662" y="279770"/>
                </a:lnTo>
                <a:lnTo>
                  <a:pt x="4414709" y="278151"/>
                </a:lnTo>
                <a:lnTo>
                  <a:pt x="4411756" y="277746"/>
                </a:lnTo>
                <a:lnTo>
                  <a:pt x="4408803" y="283008"/>
                </a:lnTo>
                <a:lnTo>
                  <a:pt x="4409541" y="287055"/>
                </a:lnTo>
                <a:lnTo>
                  <a:pt x="4408065" y="291507"/>
                </a:lnTo>
                <a:lnTo>
                  <a:pt x="4402159" y="291507"/>
                </a:lnTo>
                <a:lnTo>
                  <a:pt x="4394776" y="294744"/>
                </a:lnTo>
                <a:lnTo>
                  <a:pt x="4388132" y="292721"/>
                </a:lnTo>
                <a:lnTo>
                  <a:pt x="4383703" y="284627"/>
                </a:lnTo>
                <a:lnTo>
                  <a:pt x="4384441" y="279770"/>
                </a:lnTo>
                <a:lnTo>
                  <a:pt x="4386656" y="273699"/>
                </a:lnTo>
                <a:lnTo>
                  <a:pt x="4384441" y="269247"/>
                </a:lnTo>
                <a:lnTo>
                  <a:pt x="4382226" y="269247"/>
                </a:lnTo>
                <a:lnTo>
                  <a:pt x="4380012" y="278151"/>
                </a:lnTo>
                <a:lnTo>
                  <a:pt x="4377797" y="285436"/>
                </a:lnTo>
                <a:lnTo>
                  <a:pt x="4378535" y="290293"/>
                </a:lnTo>
                <a:lnTo>
                  <a:pt x="4376320" y="295554"/>
                </a:lnTo>
                <a:lnTo>
                  <a:pt x="4371891" y="293935"/>
                </a:lnTo>
                <a:lnTo>
                  <a:pt x="4360817" y="281389"/>
                </a:lnTo>
                <a:lnTo>
                  <a:pt x="4360817" y="274913"/>
                </a:lnTo>
                <a:lnTo>
                  <a:pt x="4364508" y="266010"/>
                </a:lnTo>
                <a:lnTo>
                  <a:pt x="4371153" y="260748"/>
                </a:lnTo>
                <a:lnTo>
                  <a:pt x="4377058" y="256701"/>
                </a:lnTo>
                <a:lnTo>
                  <a:pt x="4373367" y="253868"/>
                </a:lnTo>
                <a:lnTo>
                  <a:pt x="4365246" y="252249"/>
                </a:lnTo>
                <a:lnTo>
                  <a:pt x="4360079" y="246179"/>
                </a:lnTo>
                <a:lnTo>
                  <a:pt x="4360079" y="243750"/>
                </a:lnTo>
                <a:lnTo>
                  <a:pt x="4357864" y="242536"/>
                </a:lnTo>
                <a:lnTo>
                  <a:pt x="4352697" y="244560"/>
                </a:lnTo>
                <a:lnTo>
                  <a:pt x="4349743" y="249416"/>
                </a:lnTo>
                <a:lnTo>
                  <a:pt x="4350482" y="253059"/>
                </a:lnTo>
                <a:lnTo>
                  <a:pt x="4356387" y="259130"/>
                </a:lnTo>
                <a:lnTo>
                  <a:pt x="4354912" y="263986"/>
                </a:lnTo>
                <a:lnTo>
                  <a:pt x="4350482" y="269652"/>
                </a:lnTo>
                <a:lnTo>
                  <a:pt x="4349005" y="276128"/>
                </a:lnTo>
                <a:lnTo>
                  <a:pt x="4342361" y="282603"/>
                </a:lnTo>
                <a:lnTo>
                  <a:pt x="4337931" y="282603"/>
                </a:lnTo>
                <a:lnTo>
                  <a:pt x="4336455" y="275318"/>
                </a:lnTo>
                <a:lnTo>
                  <a:pt x="4332764" y="273295"/>
                </a:lnTo>
                <a:lnTo>
                  <a:pt x="4328334" y="278151"/>
                </a:lnTo>
                <a:lnTo>
                  <a:pt x="4329811" y="283817"/>
                </a:lnTo>
                <a:lnTo>
                  <a:pt x="4334979" y="293126"/>
                </a:lnTo>
                <a:lnTo>
                  <a:pt x="4339408" y="298792"/>
                </a:lnTo>
                <a:lnTo>
                  <a:pt x="4338670" y="302434"/>
                </a:lnTo>
                <a:lnTo>
                  <a:pt x="4335717" y="303648"/>
                </a:lnTo>
                <a:lnTo>
                  <a:pt x="4334241" y="309314"/>
                </a:lnTo>
                <a:lnTo>
                  <a:pt x="4327596" y="313361"/>
                </a:lnTo>
                <a:lnTo>
                  <a:pt x="4320952" y="312552"/>
                </a:lnTo>
                <a:lnTo>
                  <a:pt x="4317261" y="308909"/>
                </a:lnTo>
                <a:lnTo>
                  <a:pt x="4312831" y="310528"/>
                </a:lnTo>
                <a:lnTo>
                  <a:pt x="4309140" y="315385"/>
                </a:lnTo>
                <a:lnTo>
                  <a:pt x="4301020" y="318623"/>
                </a:lnTo>
                <a:lnTo>
                  <a:pt x="4298067" y="315790"/>
                </a:lnTo>
                <a:lnTo>
                  <a:pt x="4295113" y="307695"/>
                </a:lnTo>
                <a:lnTo>
                  <a:pt x="4292161" y="303243"/>
                </a:lnTo>
                <a:lnTo>
                  <a:pt x="4289208" y="302839"/>
                </a:lnTo>
                <a:lnTo>
                  <a:pt x="4288469" y="306886"/>
                </a:lnTo>
                <a:lnTo>
                  <a:pt x="4288469" y="310933"/>
                </a:lnTo>
                <a:lnTo>
                  <a:pt x="4284040" y="316194"/>
                </a:lnTo>
                <a:lnTo>
                  <a:pt x="4277395" y="314980"/>
                </a:lnTo>
                <a:lnTo>
                  <a:pt x="4274443" y="308100"/>
                </a:lnTo>
                <a:lnTo>
                  <a:pt x="4270751" y="303243"/>
                </a:lnTo>
                <a:lnTo>
                  <a:pt x="4267798" y="304458"/>
                </a:lnTo>
                <a:lnTo>
                  <a:pt x="4265584" y="308505"/>
                </a:lnTo>
                <a:lnTo>
                  <a:pt x="4259678" y="308505"/>
                </a:lnTo>
                <a:lnTo>
                  <a:pt x="4255987" y="311338"/>
                </a:lnTo>
                <a:lnTo>
                  <a:pt x="4257463" y="314575"/>
                </a:lnTo>
                <a:lnTo>
                  <a:pt x="4259678" y="321051"/>
                </a:lnTo>
                <a:lnTo>
                  <a:pt x="4259678" y="331169"/>
                </a:lnTo>
                <a:lnTo>
                  <a:pt x="4254510" y="341691"/>
                </a:lnTo>
                <a:lnTo>
                  <a:pt x="4245651" y="351405"/>
                </a:lnTo>
                <a:lnTo>
                  <a:pt x="4240483" y="352214"/>
                </a:lnTo>
                <a:lnTo>
                  <a:pt x="4236054" y="348976"/>
                </a:lnTo>
                <a:lnTo>
                  <a:pt x="4233101" y="339668"/>
                </a:lnTo>
                <a:lnTo>
                  <a:pt x="4227934" y="336835"/>
                </a:lnTo>
                <a:lnTo>
                  <a:pt x="4223504" y="339263"/>
                </a:lnTo>
                <a:lnTo>
                  <a:pt x="4223504" y="342906"/>
                </a:lnTo>
                <a:lnTo>
                  <a:pt x="4215383" y="340073"/>
                </a:lnTo>
                <a:lnTo>
                  <a:pt x="4213169" y="335216"/>
                </a:lnTo>
                <a:lnTo>
                  <a:pt x="4210216" y="333597"/>
                </a:lnTo>
                <a:lnTo>
                  <a:pt x="4208739" y="337240"/>
                </a:lnTo>
                <a:lnTo>
                  <a:pt x="4208739" y="340882"/>
                </a:lnTo>
                <a:lnTo>
                  <a:pt x="4211692" y="348572"/>
                </a:lnTo>
                <a:lnTo>
                  <a:pt x="4207262" y="353023"/>
                </a:lnTo>
                <a:lnTo>
                  <a:pt x="4207262" y="356666"/>
                </a:lnTo>
                <a:lnTo>
                  <a:pt x="4210216" y="362737"/>
                </a:lnTo>
                <a:lnTo>
                  <a:pt x="4215383" y="367188"/>
                </a:lnTo>
                <a:lnTo>
                  <a:pt x="4218336" y="376497"/>
                </a:lnTo>
                <a:lnTo>
                  <a:pt x="4219813" y="389448"/>
                </a:lnTo>
                <a:lnTo>
                  <a:pt x="4218336" y="397137"/>
                </a:lnTo>
                <a:lnTo>
                  <a:pt x="4211692" y="393090"/>
                </a:lnTo>
                <a:lnTo>
                  <a:pt x="4208000" y="393090"/>
                </a:lnTo>
                <a:lnTo>
                  <a:pt x="4205048" y="397947"/>
                </a:lnTo>
                <a:lnTo>
                  <a:pt x="4197665" y="398351"/>
                </a:lnTo>
                <a:lnTo>
                  <a:pt x="4188068" y="395923"/>
                </a:lnTo>
                <a:lnTo>
                  <a:pt x="4179209" y="396733"/>
                </a:lnTo>
                <a:lnTo>
                  <a:pt x="4175518" y="401184"/>
                </a:lnTo>
                <a:lnTo>
                  <a:pt x="4177732" y="404017"/>
                </a:lnTo>
                <a:lnTo>
                  <a:pt x="4188068" y="410088"/>
                </a:lnTo>
                <a:lnTo>
                  <a:pt x="4195450" y="410898"/>
                </a:lnTo>
                <a:lnTo>
                  <a:pt x="4200618" y="414540"/>
                </a:lnTo>
                <a:lnTo>
                  <a:pt x="4204310" y="417778"/>
                </a:lnTo>
                <a:lnTo>
                  <a:pt x="4208000" y="416159"/>
                </a:lnTo>
                <a:lnTo>
                  <a:pt x="4213169" y="416564"/>
                </a:lnTo>
                <a:lnTo>
                  <a:pt x="4213169" y="420611"/>
                </a:lnTo>
                <a:lnTo>
                  <a:pt x="4210954" y="427086"/>
                </a:lnTo>
                <a:lnTo>
                  <a:pt x="4206524" y="428300"/>
                </a:lnTo>
                <a:lnTo>
                  <a:pt x="4201357" y="428300"/>
                </a:lnTo>
                <a:lnTo>
                  <a:pt x="4201357" y="431133"/>
                </a:lnTo>
                <a:lnTo>
                  <a:pt x="4205786" y="433157"/>
                </a:lnTo>
                <a:lnTo>
                  <a:pt x="4208000" y="437609"/>
                </a:lnTo>
                <a:lnTo>
                  <a:pt x="4206524" y="445298"/>
                </a:lnTo>
                <a:lnTo>
                  <a:pt x="4206524" y="449750"/>
                </a:lnTo>
                <a:lnTo>
                  <a:pt x="4205048" y="452988"/>
                </a:lnTo>
                <a:lnTo>
                  <a:pt x="4201357" y="454607"/>
                </a:lnTo>
                <a:lnTo>
                  <a:pt x="4195450" y="452178"/>
                </a:lnTo>
                <a:lnTo>
                  <a:pt x="4188806" y="444084"/>
                </a:lnTo>
                <a:lnTo>
                  <a:pt x="4183638" y="443679"/>
                </a:lnTo>
                <a:lnTo>
                  <a:pt x="4179947" y="442061"/>
                </a:lnTo>
                <a:lnTo>
                  <a:pt x="4174041" y="436395"/>
                </a:lnTo>
                <a:lnTo>
                  <a:pt x="4168135" y="435990"/>
                </a:lnTo>
                <a:lnTo>
                  <a:pt x="4165921" y="438823"/>
                </a:lnTo>
                <a:lnTo>
                  <a:pt x="4164444" y="443679"/>
                </a:lnTo>
                <a:lnTo>
                  <a:pt x="4172565" y="444894"/>
                </a:lnTo>
                <a:lnTo>
                  <a:pt x="4176994" y="445703"/>
                </a:lnTo>
                <a:lnTo>
                  <a:pt x="4185853" y="450560"/>
                </a:lnTo>
                <a:lnTo>
                  <a:pt x="4193236" y="454607"/>
                </a:lnTo>
                <a:lnTo>
                  <a:pt x="4199142" y="457035"/>
                </a:lnTo>
                <a:lnTo>
                  <a:pt x="4201357" y="459463"/>
                </a:lnTo>
                <a:lnTo>
                  <a:pt x="4198403" y="466343"/>
                </a:lnTo>
                <a:lnTo>
                  <a:pt x="4191021" y="469176"/>
                </a:lnTo>
                <a:lnTo>
                  <a:pt x="4185115" y="468367"/>
                </a:lnTo>
                <a:lnTo>
                  <a:pt x="4181424" y="471200"/>
                </a:lnTo>
                <a:lnTo>
                  <a:pt x="4175518" y="470391"/>
                </a:lnTo>
                <a:lnTo>
                  <a:pt x="4165182" y="462296"/>
                </a:lnTo>
                <a:lnTo>
                  <a:pt x="4162229" y="457844"/>
                </a:lnTo>
                <a:lnTo>
                  <a:pt x="4157062" y="457440"/>
                </a:lnTo>
                <a:lnTo>
                  <a:pt x="4154109" y="460273"/>
                </a:lnTo>
                <a:lnTo>
                  <a:pt x="4150417" y="463915"/>
                </a:lnTo>
                <a:lnTo>
                  <a:pt x="4151156" y="471200"/>
                </a:lnTo>
                <a:lnTo>
                  <a:pt x="4157062" y="476057"/>
                </a:lnTo>
                <a:lnTo>
                  <a:pt x="4166659" y="480913"/>
                </a:lnTo>
                <a:lnTo>
                  <a:pt x="4168874" y="484960"/>
                </a:lnTo>
                <a:lnTo>
                  <a:pt x="4168874" y="489007"/>
                </a:lnTo>
                <a:lnTo>
                  <a:pt x="4165921" y="491840"/>
                </a:lnTo>
                <a:lnTo>
                  <a:pt x="4160015" y="486174"/>
                </a:lnTo>
                <a:lnTo>
                  <a:pt x="4154109" y="484960"/>
                </a:lnTo>
                <a:lnTo>
                  <a:pt x="4145988" y="480104"/>
                </a:lnTo>
                <a:lnTo>
                  <a:pt x="4141559" y="475247"/>
                </a:lnTo>
                <a:lnTo>
                  <a:pt x="4138606" y="474842"/>
                </a:lnTo>
                <a:lnTo>
                  <a:pt x="4140082" y="482532"/>
                </a:lnTo>
                <a:lnTo>
                  <a:pt x="4146726" y="487389"/>
                </a:lnTo>
                <a:lnTo>
                  <a:pt x="4157062" y="491840"/>
                </a:lnTo>
                <a:lnTo>
                  <a:pt x="4158538" y="495483"/>
                </a:lnTo>
                <a:lnTo>
                  <a:pt x="4158538" y="499125"/>
                </a:lnTo>
                <a:lnTo>
                  <a:pt x="4154847" y="501149"/>
                </a:lnTo>
                <a:lnTo>
                  <a:pt x="4144512" y="500744"/>
                </a:lnTo>
                <a:lnTo>
                  <a:pt x="4140082" y="495483"/>
                </a:lnTo>
                <a:lnTo>
                  <a:pt x="4138606" y="489817"/>
                </a:lnTo>
                <a:lnTo>
                  <a:pt x="4134176" y="485770"/>
                </a:lnTo>
                <a:lnTo>
                  <a:pt x="4131223" y="485365"/>
                </a:lnTo>
                <a:lnTo>
                  <a:pt x="4126794" y="489817"/>
                </a:lnTo>
                <a:lnTo>
                  <a:pt x="4127532" y="493459"/>
                </a:lnTo>
                <a:lnTo>
                  <a:pt x="4131223" y="498721"/>
                </a:lnTo>
                <a:lnTo>
                  <a:pt x="4132700" y="503577"/>
                </a:lnTo>
                <a:lnTo>
                  <a:pt x="4131961" y="505601"/>
                </a:lnTo>
                <a:lnTo>
                  <a:pt x="4134914" y="507624"/>
                </a:lnTo>
                <a:lnTo>
                  <a:pt x="4148941" y="508434"/>
                </a:lnTo>
                <a:lnTo>
                  <a:pt x="4154847" y="510457"/>
                </a:lnTo>
                <a:lnTo>
                  <a:pt x="4156323" y="515719"/>
                </a:lnTo>
                <a:lnTo>
                  <a:pt x="4154109" y="517337"/>
                </a:lnTo>
                <a:lnTo>
                  <a:pt x="4149679" y="521385"/>
                </a:lnTo>
                <a:lnTo>
                  <a:pt x="4146726" y="525432"/>
                </a:lnTo>
                <a:lnTo>
                  <a:pt x="4141559" y="525836"/>
                </a:lnTo>
                <a:lnTo>
                  <a:pt x="4136391" y="523003"/>
                </a:lnTo>
                <a:lnTo>
                  <a:pt x="4131223" y="523003"/>
                </a:lnTo>
                <a:lnTo>
                  <a:pt x="4122364" y="519361"/>
                </a:lnTo>
                <a:lnTo>
                  <a:pt x="4121626" y="515314"/>
                </a:lnTo>
                <a:lnTo>
                  <a:pt x="4122364" y="512886"/>
                </a:lnTo>
                <a:lnTo>
                  <a:pt x="4117196" y="510053"/>
                </a:lnTo>
                <a:lnTo>
                  <a:pt x="4114982" y="510457"/>
                </a:lnTo>
                <a:lnTo>
                  <a:pt x="4114244" y="517337"/>
                </a:lnTo>
                <a:lnTo>
                  <a:pt x="4112767" y="522194"/>
                </a:lnTo>
                <a:lnTo>
                  <a:pt x="4108338" y="527860"/>
                </a:lnTo>
                <a:lnTo>
                  <a:pt x="4100955" y="527455"/>
                </a:lnTo>
                <a:lnTo>
                  <a:pt x="4096526" y="524218"/>
                </a:lnTo>
                <a:lnTo>
                  <a:pt x="4091358" y="521385"/>
                </a:lnTo>
                <a:lnTo>
                  <a:pt x="4086190" y="521385"/>
                </a:lnTo>
                <a:lnTo>
                  <a:pt x="4086190" y="526241"/>
                </a:lnTo>
                <a:lnTo>
                  <a:pt x="4089881" y="529479"/>
                </a:lnTo>
                <a:lnTo>
                  <a:pt x="4104646" y="535145"/>
                </a:lnTo>
                <a:lnTo>
                  <a:pt x="4115720" y="537573"/>
                </a:lnTo>
                <a:lnTo>
                  <a:pt x="4120149" y="545263"/>
                </a:lnTo>
                <a:lnTo>
                  <a:pt x="4123102" y="555785"/>
                </a:lnTo>
                <a:lnTo>
                  <a:pt x="4120149" y="556999"/>
                </a:lnTo>
                <a:lnTo>
                  <a:pt x="4114244" y="556999"/>
                </a:lnTo>
                <a:lnTo>
                  <a:pt x="4107599" y="551333"/>
                </a:lnTo>
                <a:lnTo>
                  <a:pt x="4096526" y="543239"/>
                </a:lnTo>
                <a:lnTo>
                  <a:pt x="4091358" y="540406"/>
                </a:lnTo>
                <a:lnTo>
                  <a:pt x="4085452" y="540811"/>
                </a:lnTo>
                <a:lnTo>
                  <a:pt x="4085452" y="543644"/>
                </a:lnTo>
                <a:lnTo>
                  <a:pt x="4090620" y="547286"/>
                </a:lnTo>
                <a:lnTo>
                  <a:pt x="4098740" y="549310"/>
                </a:lnTo>
                <a:lnTo>
                  <a:pt x="4109076" y="558214"/>
                </a:lnTo>
                <a:lnTo>
                  <a:pt x="4115720" y="565499"/>
                </a:lnTo>
                <a:lnTo>
                  <a:pt x="4114244" y="569950"/>
                </a:lnTo>
                <a:lnTo>
                  <a:pt x="4112029" y="578045"/>
                </a:lnTo>
                <a:lnTo>
                  <a:pt x="4114982" y="581687"/>
                </a:lnTo>
                <a:lnTo>
                  <a:pt x="4114244" y="585330"/>
                </a:lnTo>
                <a:lnTo>
                  <a:pt x="4109076" y="589377"/>
                </a:lnTo>
                <a:lnTo>
                  <a:pt x="4109076" y="593019"/>
                </a:lnTo>
                <a:lnTo>
                  <a:pt x="4106123" y="600304"/>
                </a:lnTo>
                <a:lnTo>
                  <a:pt x="4100955" y="600304"/>
                </a:lnTo>
                <a:lnTo>
                  <a:pt x="4095787" y="597066"/>
                </a:lnTo>
                <a:lnTo>
                  <a:pt x="4087667" y="596257"/>
                </a:lnTo>
                <a:lnTo>
                  <a:pt x="4082499" y="592614"/>
                </a:lnTo>
                <a:lnTo>
                  <a:pt x="4078070" y="593019"/>
                </a:lnTo>
                <a:lnTo>
                  <a:pt x="4080284" y="596662"/>
                </a:lnTo>
                <a:lnTo>
                  <a:pt x="4087667" y="600709"/>
                </a:lnTo>
                <a:lnTo>
                  <a:pt x="4097264" y="602328"/>
                </a:lnTo>
                <a:lnTo>
                  <a:pt x="4097264" y="604351"/>
                </a:lnTo>
                <a:lnTo>
                  <a:pt x="4091358" y="611231"/>
                </a:lnTo>
                <a:lnTo>
                  <a:pt x="4086190" y="610422"/>
                </a:lnTo>
                <a:lnTo>
                  <a:pt x="4082499" y="606779"/>
                </a:lnTo>
                <a:lnTo>
                  <a:pt x="4079546" y="607994"/>
                </a:lnTo>
                <a:lnTo>
                  <a:pt x="4078070" y="610827"/>
                </a:lnTo>
                <a:lnTo>
                  <a:pt x="4084714" y="614064"/>
                </a:lnTo>
                <a:lnTo>
                  <a:pt x="4088405" y="616088"/>
                </a:lnTo>
                <a:lnTo>
                  <a:pt x="4088405" y="620135"/>
                </a:lnTo>
                <a:lnTo>
                  <a:pt x="4083976" y="624992"/>
                </a:lnTo>
                <a:lnTo>
                  <a:pt x="4077331" y="627825"/>
                </a:lnTo>
                <a:lnTo>
                  <a:pt x="4074378" y="623777"/>
                </a:lnTo>
                <a:lnTo>
                  <a:pt x="4069949" y="621349"/>
                </a:lnTo>
                <a:lnTo>
                  <a:pt x="4064781" y="621349"/>
                </a:lnTo>
                <a:lnTo>
                  <a:pt x="4066258" y="625396"/>
                </a:lnTo>
                <a:lnTo>
                  <a:pt x="4072902" y="628229"/>
                </a:lnTo>
                <a:lnTo>
                  <a:pt x="4078808" y="632276"/>
                </a:lnTo>
                <a:lnTo>
                  <a:pt x="4078070" y="638752"/>
                </a:lnTo>
                <a:lnTo>
                  <a:pt x="4072164" y="642394"/>
                </a:lnTo>
                <a:lnTo>
                  <a:pt x="4059613" y="641180"/>
                </a:lnTo>
                <a:lnTo>
                  <a:pt x="4053708" y="638347"/>
                </a:lnTo>
                <a:lnTo>
                  <a:pt x="4050016" y="638347"/>
                </a:lnTo>
                <a:lnTo>
                  <a:pt x="4050016" y="640775"/>
                </a:lnTo>
                <a:lnTo>
                  <a:pt x="4057399" y="644013"/>
                </a:lnTo>
                <a:lnTo>
                  <a:pt x="4074378" y="645227"/>
                </a:lnTo>
                <a:lnTo>
                  <a:pt x="4082499" y="648465"/>
                </a:lnTo>
                <a:lnTo>
                  <a:pt x="4083976" y="652512"/>
                </a:lnTo>
                <a:lnTo>
                  <a:pt x="4083237" y="655750"/>
                </a:lnTo>
                <a:lnTo>
                  <a:pt x="4075117" y="658988"/>
                </a:lnTo>
                <a:lnTo>
                  <a:pt x="4062566" y="661011"/>
                </a:lnTo>
                <a:lnTo>
                  <a:pt x="4052969" y="658988"/>
                </a:lnTo>
                <a:lnTo>
                  <a:pt x="4045587" y="655750"/>
                </a:lnTo>
                <a:lnTo>
                  <a:pt x="4043372" y="657369"/>
                </a:lnTo>
                <a:lnTo>
                  <a:pt x="4047063" y="662225"/>
                </a:lnTo>
                <a:lnTo>
                  <a:pt x="4056660" y="664249"/>
                </a:lnTo>
                <a:lnTo>
                  <a:pt x="4058875" y="667082"/>
                </a:lnTo>
                <a:lnTo>
                  <a:pt x="4057399" y="669105"/>
                </a:lnTo>
                <a:lnTo>
                  <a:pt x="4053708" y="669105"/>
                </a:lnTo>
                <a:lnTo>
                  <a:pt x="4052969" y="670724"/>
                </a:lnTo>
                <a:lnTo>
                  <a:pt x="4060352" y="672748"/>
                </a:lnTo>
                <a:lnTo>
                  <a:pt x="4067734" y="675986"/>
                </a:lnTo>
                <a:lnTo>
                  <a:pt x="4068472" y="678819"/>
                </a:lnTo>
                <a:lnTo>
                  <a:pt x="4062566" y="682461"/>
                </a:lnTo>
                <a:lnTo>
                  <a:pt x="4055922" y="682056"/>
                </a:lnTo>
                <a:lnTo>
                  <a:pt x="4051493" y="681652"/>
                </a:lnTo>
                <a:lnTo>
                  <a:pt x="4050755" y="684889"/>
                </a:lnTo>
                <a:lnTo>
                  <a:pt x="4056660" y="686913"/>
                </a:lnTo>
                <a:lnTo>
                  <a:pt x="4065519" y="686103"/>
                </a:lnTo>
                <a:lnTo>
                  <a:pt x="4071425" y="686913"/>
                </a:lnTo>
                <a:lnTo>
                  <a:pt x="4069949" y="690555"/>
                </a:lnTo>
                <a:lnTo>
                  <a:pt x="4064043" y="694602"/>
                </a:lnTo>
                <a:lnTo>
                  <a:pt x="4055184" y="698245"/>
                </a:lnTo>
                <a:lnTo>
                  <a:pt x="4049278" y="697840"/>
                </a:lnTo>
                <a:lnTo>
                  <a:pt x="4042634" y="693793"/>
                </a:lnTo>
                <a:lnTo>
                  <a:pt x="4035251" y="687318"/>
                </a:lnTo>
                <a:lnTo>
                  <a:pt x="4033775" y="682866"/>
                </a:lnTo>
                <a:lnTo>
                  <a:pt x="4030822" y="682866"/>
                </a:lnTo>
                <a:lnTo>
                  <a:pt x="4027131" y="684889"/>
                </a:lnTo>
                <a:lnTo>
                  <a:pt x="4019010" y="683270"/>
                </a:lnTo>
                <a:lnTo>
                  <a:pt x="4016795" y="685294"/>
                </a:lnTo>
                <a:lnTo>
                  <a:pt x="4019010" y="688936"/>
                </a:lnTo>
                <a:lnTo>
                  <a:pt x="4034513" y="695007"/>
                </a:lnTo>
                <a:lnTo>
                  <a:pt x="4043372" y="700268"/>
                </a:lnTo>
                <a:lnTo>
                  <a:pt x="4043372" y="704316"/>
                </a:lnTo>
                <a:lnTo>
                  <a:pt x="4039681" y="707149"/>
                </a:lnTo>
                <a:lnTo>
                  <a:pt x="4041157" y="710791"/>
                </a:lnTo>
                <a:lnTo>
                  <a:pt x="4044110" y="709577"/>
                </a:lnTo>
                <a:lnTo>
                  <a:pt x="4050755" y="709577"/>
                </a:lnTo>
                <a:lnTo>
                  <a:pt x="4053708" y="712005"/>
                </a:lnTo>
                <a:lnTo>
                  <a:pt x="4057399" y="713624"/>
                </a:lnTo>
                <a:lnTo>
                  <a:pt x="4057399" y="716457"/>
                </a:lnTo>
                <a:lnTo>
                  <a:pt x="4052969" y="718076"/>
                </a:lnTo>
                <a:lnTo>
                  <a:pt x="4047063" y="722123"/>
                </a:lnTo>
                <a:lnTo>
                  <a:pt x="4047063" y="725361"/>
                </a:lnTo>
                <a:lnTo>
                  <a:pt x="4044110" y="724956"/>
                </a:lnTo>
                <a:lnTo>
                  <a:pt x="4021963" y="714029"/>
                </a:lnTo>
                <a:lnTo>
                  <a:pt x="4009413" y="713624"/>
                </a:lnTo>
                <a:lnTo>
                  <a:pt x="4007936" y="710386"/>
                </a:lnTo>
                <a:lnTo>
                  <a:pt x="4009413" y="703101"/>
                </a:lnTo>
                <a:lnTo>
                  <a:pt x="4012366" y="702697"/>
                </a:lnTo>
                <a:lnTo>
                  <a:pt x="4011628" y="698650"/>
                </a:lnTo>
                <a:lnTo>
                  <a:pt x="4007198" y="697840"/>
                </a:lnTo>
                <a:lnTo>
                  <a:pt x="4002769" y="703506"/>
                </a:lnTo>
                <a:lnTo>
                  <a:pt x="3999816" y="703911"/>
                </a:lnTo>
                <a:lnTo>
                  <a:pt x="3999077" y="715648"/>
                </a:lnTo>
                <a:lnTo>
                  <a:pt x="3992433" y="712815"/>
                </a:lnTo>
                <a:lnTo>
                  <a:pt x="3988742" y="712815"/>
                </a:lnTo>
                <a:lnTo>
                  <a:pt x="3987266" y="717266"/>
                </a:lnTo>
                <a:lnTo>
                  <a:pt x="3987266" y="723742"/>
                </a:lnTo>
                <a:lnTo>
                  <a:pt x="3984313" y="726980"/>
                </a:lnTo>
                <a:lnTo>
                  <a:pt x="3978407" y="724956"/>
                </a:lnTo>
                <a:lnTo>
                  <a:pt x="3981360" y="716457"/>
                </a:lnTo>
                <a:lnTo>
                  <a:pt x="3985051" y="710791"/>
                </a:lnTo>
                <a:lnTo>
                  <a:pt x="3984313" y="703911"/>
                </a:lnTo>
                <a:lnTo>
                  <a:pt x="3993172" y="692174"/>
                </a:lnTo>
                <a:lnTo>
                  <a:pt x="3991695" y="690151"/>
                </a:lnTo>
                <a:lnTo>
                  <a:pt x="3985051" y="694602"/>
                </a:lnTo>
                <a:lnTo>
                  <a:pt x="3978407" y="710386"/>
                </a:lnTo>
                <a:lnTo>
                  <a:pt x="3970286" y="716457"/>
                </a:lnTo>
                <a:lnTo>
                  <a:pt x="3967333" y="714838"/>
                </a:lnTo>
                <a:lnTo>
                  <a:pt x="3968071" y="708767"/>
                </a:lnTo>
                <a:lnTo>
                  <a:pt x="3976930" y="701887"/>
                </a:lnTo>
                <a:lnTo>
                  <a:pt x="3978407" y="692984"/>
                </a:lnTo>
                <a:lnTo>
                  <a:pt x="3984313" y="684485"/>
                </a:lnTo>
                <a:lnTo>
                  <a:pt x="3978407" y="686103"/>
                </a:lnTo>
                <a:lnTo>
                  <a:pt x="3973977" y="686103"/>
                </a:lnTo>
                <a:lnTo>
                  <a:pt x="3970286" y="693388"/>
                </a:lnTo>
                <a:lnTo>
                  <a:pt x="3963642" y="695007"/>
                </a:lnTo>
                <a:lnTo>
                  <a:pt x="3961427" y="692174"/>
                </a:lnTo>
                <a:lnTo>
                  <a:pt x="3964380" y="685294"/>
                </a:lnTo>
                <a:lnTo>
                  <a:pt x="3971024" y="679628"/>
                </a:lnTo>
                <a:lnTo>
                  <a:pt x="3968809" y="677604"/>
                </a:lnTo>
                <a:lnTo>
                  <a:pt x="3964380" y="678414"/>
                </a:lnTo>
                <a:lnTo>
                  <a:pt x="3961427" y="683270"/>
                </a:lnTo>
                <a:lnTo>
                  <a:pt x="3955521" y="686913"/>
                </a:lnTo>
                <a:lnTo>
                  <a:pt x="3953306" y="692579"/>
                </a:lnTo>
                <a:lnTo>
                  <a:pt x="3950353" y="684485"/>
                </a:lnTo>
                <a:lnTo>
                  <a:pt x="3949615" y="681652"/>
                </a:lnTo>
                <a:lnTo>
                  <a:pt x="3945924" y="681652"/>
                </a:lnTo>
                <a:lnTo>
                  <a:pt x="3940756" y="686103"/>
                </a:lnTo>
                <a:lnTo>
                  <a:pt x="3937065" y="686103"/>
                </a:lnTo>
                <a:lnTo>
                  <a:pt x="3938541" y="682056"/>
                </a:lnTo>
                <a:lnTo>
                  <a:pt x="3952568" y="673153"/>
                </a:lnTo>
                <a:lnTo>
                  <a:pt x="3953306" y="665463"/>
                </a:lnTo>
                <a:lnTo>
                  <a:pt x="3959212" y="663439"/>
                </a:lnTo>
                <a:lnTo>
                  <a:pt x="3968809" y="656155"/>
                </a:lnTo>
                <a:lnTo>
                  <a:pt x="3968071" y="654131"/>
                </a:lnTo>
                <a:lnTo>
                  <a:pt x="3956998" y="661011"/>
                </a:lnTo>
                <a:lnTo>
                  <a:pt x="3948877" y="663844"/>
                </a:lnTo>
                <a:lnTo>
                  <a:pt x="3946662" y="661821"/>
                </a:lnTo>
                <a:lnTo>
                  <a:pt x="3949615" y="659392"/>
                </a:lnTo>
                <a:lnTo>
                  <a:pt x="3957736" y="657369"/>
                </a:lnTo>
                <a:lnTo>
                  <a:pt x="3965118" y="651703"/>
                </a:lnTo>
                <a:lnTo>
                  <a:pt x="3973239" y="647251"/>
                </a:lnTo>
                <a:lnTo>
                  <a:pt x="3979883" y="645227"/>
                </a:lnTo>
                <a:lnTo>
                  <a:pt x="3979883" y="637538"/>
                </a:lnTo>
                <a:lnTo>
                  <a:pt x="3976930" y="631872"/>
                </a:lnTo>
                <a:lnTo>
                  <a:pt x="3972501" y="631872"/>
                </a:lnTo>
                <a:lnTo>
                  <a:pt x="3963642" y="643608"/>
                </a:lnTo>
                <a:lnTo>
                  <a:pt x="3948139" y="652512"/>
                </a:lnTo>
                <a:lnTo>
                  <a:pt x="3937803" y="655750"/>
                </a:lnTo>
                <a:lnTo>
                  <a:pt x="3936327" y="652512"/>
                </a:lnTo>
                <a:lnTo>
                  <a:pt x="3940756" y="649274"/>
                </a:lnTo>
                <a:lnTo>
                  <a:pt x="3946662" y="647251"/>
                </a:lnTo>
                <a:lnTo>
                  <a:pt x="3954045" y="640775"/>
                </a:lnTo>
                <a:lnTo>
                  <a:pt x="3954783" y="631872"/>
                </a:lnTo>
                <a:lnTo>
                  <a:pt x="3951092" y="624587"/>
                </a:lnTo>
                <a:lnTo>
                  <a:pt x="3945924" y="622563"/>
                </a:lnTo>
                <a:lnTo>
                  <a:pt x="3941494" y="624992"/>
                </a:lnTo>
                <a:lnTo>
                  <a:pt x="3941494" y="630253"/>
                </a:lnTo>
                <a:lnTo>
                  <a:pt x="3945186" y="633895"/>
                </a:lnTo>
                <a:lnTo>
                  <a:pt x="3944447" y="637942"/>
                </a:lnTo>
                <a:lnTo>
                  <a:pt x="3939280" y="642394"/>
                </a:lnTo>
                <a:lnTo>
                  <a:pt x="3932636" y="639561"/>
                </a:lnTo>
                <a:lnTo>
                  <a:pt x="3925991" y="641180"/>
                </a:lnTo>
                <a:lnTo>
                  <a:pt x="3920085" y="641180"/>
                </a:lnTo>
                <a:lnTo>
                  <a:pt x="3914918" y="644418"/>
                </a:lnTo>
                <a:lnTo>
                  <a:pt x="3911226" y="650893"/>
                </a:lnTo>
                <a:lnTo>
                  <a:pt x="3906059" y="652512"/>
                </a:lnTo>
                <a:lnTo>
                  <a:pt x="3900891" y="651298"/>
                </a:lnTo>
                <a:lnTo>
                  <a:pt x="3896462" y="647251"/>
                </a:lnTo>
                <a:lnTo>
                  <a:pt x="3888341" y="648465"/>
                </a:lnTo>
                <a:lnTo>
                  <a:pt x="3883173" y="653322"/>
                </a:lnTo>
                <a:lnTo>
                  <a:pt x="3877267" y="650893"/>
                </a:lnTo>
                <a:lnTo>
                  <a:pt x="3872838" y="652917"/>
                </a:lnTo>
                <a:lnTo>
                  <a:pt x="3872838" y="656964"/>
                </a:lnTo>
                <a:lnTo>
                  <a:pt x="3875053" y="660606"/>
                </a:lnTo>
                <a:lnTo>
                  <a:pt x="3870623" y="662630"/>
                </a:lnTo>
                <a:lnTo>
                  <a:pt x="3856596" y="659797"/>
                </a:lnTo>
                <a:lnTo>
                  <a:pt x="3855120" y="654940"/>
                </a:lnTo>
                <a:lnTo>
                  <a:pt x="3859549" y="649274"/>
                </a:lnTo>
                <a:lnTo>
                  <a:pt x="3866932" y="648465"/>
                </a:lnTo>
                <a:lnTo>
                  <a:pt x="3872100" y="644013"/>
                </a:lnTo>
                <a:lnTo>
                  <a:pt x="3871361" y="641180"/>
                </a:lnTo>
                <a:lnTo>
                  <a:pt x="3863241" y="637538"/>
                </a:lnTo>
                <a:lnTo>
                  <a:pt x="3863241" y="628634"/>
                </a:lnTo>
                <a:lnTo>
                  <a:pt x="3855858" y="623373"/>
                </a:lnTo>
                <a:lnTo>
                  <a:pt x="3854382" y="620540"/>
                </a:lnTo>
                <a:lnTo>
                  <a:pt x="3849214" y="622563"/>
                </a:lnTo>
                <a:lnTo>
                  <a:pt x="3836664" y="630658"/>
                </a:lnTo>
                <a:lnTo>
                  <a:pt x="3830020" y="628229"/>
                </a:lnTo>
                <a:lnTo>
                  <a:pt x="3827805" y="621754"/>
                </a:lnTo>
                <a:lnTo>
                  <a:pt x="3835187" y="615683"/>
                </a:lnTo>
                <a:lnTo>
                  <a:pt x="3832234" y="611636"/>
                </a:lnTo>
                <a:lnTo>
                  <a:pt x="3825590" y="611231"/>
                </a:lnTo>
                <a:lnTo>
                  <a:pt x="3826328" y="608398"/>
                </a:lnTo>
                <a:lnTo>
                  <a:pt x="3836664" y="603946"/>
                </a:lnTo>
                <a:lnTo>
                  <a:pt x="3843308" y="603946"/>
                </a:lnTo>
                <a:lnTo>
                  <a:pt x="3846261" y="600304"/>
                </a:lnTo>
                <a:lnTo>
                  <a:pt x="3844785" y="595852"/>
                </a:lnTo>
                <a:lnTo>
                  <a:pt x="3838879" y="595447"/>
                </a:lnTo>
                <a:lnTo>
                  <a:pt x="3829281" y="597876"/>
                </a:lnTo>
                <a:lnTo>
                  <a:pt x="3822637" y="602732"/>
                </a:lnTo>
                <a:lnTo>
                  <a:pt x="3810825" y="605565"/>
                </a:lnTo>
                <a:lnTo>
                  <a:pt x="3804181" y="601518"/>
                </a:lnTo>
                <a:lnTo>
                  <a:pt x="3805658" y="597066"/>
                </a:lnTo>
                <a:lnTo>
                  <a:pt x="3813040" y="595043"/>
                </a:lnTo>
                <a:lnTo>
                  <a:pt x="3817469" y="590996"/>
                </a:lnTo>
                <a:lnTo>
                  <a:pt x="3817469" y="583711"/>
                </a:lnTo>
                <a:lnTo>
                  <a:pt x="3827805" y="579664"/>
                </a:lnTo>
                <a:lnTo>
                  <a:pt x="3831496" y="576021"/>
                </a:lnTo>
                <a:lnTo>
                  <a:pt x="3830020" y="573593"/>
                </a:lnTo>
                <a:lnTo>
                  <a:pt x="3820422" y="571569"/>
                </a:lnTo>
                <a:lnTo>
                  <a:pt x="3815255" y="575212"/>
                </a:lnTo>
                <a:lnTo>
                  <a:pt x="3808611" y="578449"/>
                </a:lnTo>
                <a:lnTo>
                  <a:pt x="3802705" y="573998"/>
                </a:lnTo>
                <a:lnTo>
                  <a:pt x="3807134" y="569546"/>
                </a:lnTo>
                <a:lnTo>
                  <a:pt x="3813778" y="567927"/>
                </a:lnTo>
                <a:lnTo>
                  <a:pt x="3819684" y="569141"/>
                </a:lnTo>
                <a:lnTo>
                  <a:pt x="3823375" y="564284"/>
                </a:lnTo>
                <a:lnTo>
                  <a:pt x="3829281" y="560237"/>
                </a:lnTo>
                <a:lnTo>
                  <a:pt x="3828543" y="555785"/>
                </a:lnTo>
                <a:lnTo>
                  <a:pt x="3832234" y="551738"/>
                </a:lnTo>
                <a:lnTo>
                  <a:pt x="3828543" y="548905"/>
                </a:lnTo>
                <a:lnTo>
                  <a:pt x="3816731" y="552952"/>
                </a:lnTo>
                <a:lnTo>
                  <a:pt x="3813778" y="556595"/>
                </a:lnTo>
                <a:lnTo>
                  <a:pt x="3810087" y="560642"/>
                </a:lnTo>
                <a:lnTo>
                  <a:pt x="3801228" y="561451"/>
                </a:lnTo>
                <a:lnTo>
                  <a:pt x="3804181" y="557809"/>
                </a:lnTo>
                <a:lnTo>
                  <a:pt x="3810825" y="554166"/>
                </a:lnTo>
                <a:lnTo>
                  <a:pt x="3812302" y="548500"/>
                </a:lnTo>
                <a:lnTo>
                  <a:pt x="3808611" y="544858"/>
                </a:lnTo>
                <a:lnTo>
                  <a:pt x="3813040" y="541620"/>
                </a:lnTo>
                <a:lnTo>
                  <a:pt x="3813040" y="537978"/>
                </a:lnTo>
                <a:lnTo>
                  <a:pt x="3808611" y="535550"/>
                </a:lnTo>
                <a:lnTo>
                  <a:pt x="3801966" y="535550"/>
                </a:lnTo>
                <a:lnTo>
                  <a:pt x="3801966" y="533526"/>
                </a:lnTo>
                <a:lnTo>
                  <a:pt x="3805658" y="529479"/>
                </a:lnTo>
                <a:lnTo>
                  <a:pt x="3804181" y="523408"/>
                </a:lnTo>
                <a:lnTo>
                  <a:pt x="3798275" y="522194"/>
                </a:lnTo>
                <a:lnTo>
                  <a:pt x="3794584" y="525027"/>
                </a:lnTo>
                <a:lnTo>
                  <a:pt x="3787201" y="525432"/>
                </a:lnTo>
                <a:lnTo>
                  <a:pt x="3786463" y="523003"/>
                </a:lnTo>
                <a:lnTo>
                  <a:pt x="3790893" y="515719"/>
                </a:lnTo>
                <a:lnTo>
                  <a:pt x="3796060" y="510457"/>
                </a:lnTo>
                <a:lnTo>
                  <a:pt x="3799013" y="510053"/>
                </a:lnTo>
                <a:lnTo>
                  <a:pt x="3807872" y="499935"/>
                </a:lnTo>
                <a:lnTo>
                  <a:pt x="3803443" y="495483"/>
                </a:lnTo>
                <a:lnTo>
                  <a:pt x="3804919" y="490626"/>
                </a:lnTo>
                <a:lnTo>
                  <a:pt x="3807872" y="486579"/>
                </a:lnTo>
                <a:lnTo>
                  <a:pt x="3804181" y="483746"/>
                </a:lnTo>
                <a:lnTo>
                  <a:pt x="3801228" y="485365"/>
                </a:lnTo>
                <a:lnTo>
                  <a:pt x="3799752" y="489007"/>
                </a:lnTo>
                <a:lnTo>
                  <a:pt x="3795322" y="482937"/>
                </a:lnTo>
                <a:lnTo>
                  <a:pt x="3788678" y="483746"/>
                </a:lnTo>
                <a:lnTo>
                  <a:pt x="3786463" y="486579"/>
                </a:lnTo>
                <a:lnTo>
                  <a:pt x="3782772" y="486579"/>
                </a:lnTo>
                <a:lnTo>
                  <a:pt x="3779081" y="477675"/>
                </a:lnTo>
                <a:lnTo>
                  <a:pt x="3780557" y="472819"/>
                </a:lnTo>
                <a:lnTo>
                  <a:pt x="3793846" y="468367"/>
                </a:lnTo>
                <a:lnTo>
                  <a:pt x="3794584" y="465534"/>
                </a:lnTo>
                <a:lnTo>
                  <a:pt x="3787201" y="461892"/>
                </a:lnTo>
                <a:lnTo>
                  <a:pt x="3779819" y="461892"/>
                </a:lnTo>
                <a:lnTo>
                  <a:pt x="3773175" y="465939"/>
                </a:lnTo>
                <a:lnTo>
                  <a:pt x="3768007" y="465534"/>
                </a:lnTo>
                <a:lnTo>
                  <a:pt x="3765054" y="461082"/>
                </a:lnTo>
                <a:lnTo>
                  <a:pt x="3766531" y="456226"/>
                </a:lnTo>
                <a:lnTo>
                  <a:pt x="3773913" y="454202"/>
                </a:lnTo>
                <a:lnTo>
                  <a:pt x="3781296" y="456226"/>
                </a:lnTo>
                <a:lnTo>
                  <a:pt x="3793846" y="454202"/>
                </a:lnTo>
                <a:lnTo>
                  <a:pt x="3797537" y="450964"/>
                </a:lnTo>
                <a:lnTo>
                  <a:pt x="3793107" y="450155"/>
                </a:lnTo>
                <a:lnTo>
                  <a:pt x="3788678" y="448131"/>
                </a:lnTo>
                <a:lnTo>
                  <a:pt x="3777604" y="448536"/>
                </a:lnTo>
                <a:lnTo>
                  <a:pt x="3773175" y="450964"/>
                </a:lnTo>
                <a:lnTo>
                  <a:pt x="3768007" y="450155"/>
                </a:lnTo>
                <a:lnTo>
                  <a:pt x="3762839" y="445703"/>
                </a:lnTo>
                <a:lnTo>
                  <a:pt x="3772437" y="440037"/>
                </a:lnTo>
                <a:lnTo>
                  <a:pt x="3784249" y="439632"/>
                </a:lnTo>
                <a:lnTo>
                  <a:pt x="3788678" y="437204"/>
                </a:lnTo>
                <a:lnTo>
                  <a:pt x="3784249" y="435585"/>
                </a:lnTo>
                <a:lnTo>
                  <a:pt x="3778343" y="435180"/>
                </a:lnTo>
                <a:lnTo>
                  <a:pt x="3773175" y="431133"/>
                </a:lnTo>
                <a:lnTo>
                  <a:pt x="3776128" y="430324"/>
                </a:lnTo>
                <a:lnTo>
                  <a:pt x="3782772" y="431538"/>
                </a:lnTo>
                <a:lnTo>
                  <a:pt x="3787201" y="433157"/>
                </a:lnTo>
                <a:lnTo>
                  <a:pt x="3798275" y="429110"/>
                </a:lnTo>
                <a:lnTo>
                  <a:pt x="3802705" y="425467"/>
                </a:lnTo>
                <a:lnTo>
                  <a:pt x="3800490" y="423039"/>
                </a:lnTo>
                <a:lnTo>
                  <a:pt x="3795322" y="424253"/>
                </a:lnTo>
                <a:lnTo>
                  <a:pt x="3790154" y="426681"/>
                </a:lnTo>
                <a:lnTo>
                  <a:pt x="3784249" y="425872"/>
                </a:lnTo>
                <a:lnTo>
                  <a:pt x="3779819" y="423848"/>
                </a:lnTo>
                <a:lnTo>
                  <a:pt x="3772437" y="424658"/>
                </a:lnTo>
                <a:lnTo>
                  <a:pt x="3769484" y="429919"/>
                </a:lnTo>
                <a:lnTo>
                  <a:pt x="3764316" y="433157"/>
                </a:lnTo>
                <a:lnTo>
                  <a:pt x="3756933" y="428705"/>
                </a:lnTo>
                <a:lnTo>
                  <a:pt x="3756195" y="423039"/>
                </a:lnTo>
                <a:lnTo>
                  <a:pt x="3760625" y="416564"/>
                </a:lnTo>
                <a:lnTo>
                  <a:pt x="3770960" y="415754"/>
                </a:lnTo>
                <a:lnTo>
                  <a:pt x="3778343" y="410898"/>
                </a:lnTo>
                <a:lnTo>
                  <a:pt x="3776128" y="409279"/>
                </a:lnTo>
                <a:lnTo>
                  <a:pt x="3767269" y="410898"/>
                </a:lnTo>
                <a:lnTo>
                  <a:pt x="3758410" y="409683"/>
                </a:lnTo>
                <a:lnTo>
                  <a:pt x="3756195" y="403208"/>
                </a:lnTo>
                <a:lnTo>
                  <a:pt x="3759148" y="397137"/>
                </a:lnTo>
                <a:lnTo>
                  <a:pt x="3767269" y="395114"/>
                </a:lnTo>
                <a:lnTo>
                  <a:pt x="3786463" y="395923"/>
                </a:lnTo>
                <a:lnTo>
                  <a:pt x="3797537" y="393090"/>
                </a:lnTo>
                <a:lnTo>
                  <a:pt x="3809349" y="392685"/>
                </a:lnTo>
                <a:lnTo>
                  <a:pt x="3816731" y="387019"/>
                </a:lnTo>
                <a:lnTo>
                  <a:pt x="3818208" y="384996"/>
                </a:lnTo>
                <a:lnTo>
                  <a:pt x="3810087" y="384996"/>
                </a:lnTo>
                <a:lnTo>
                  <a:pt x="3802705" y="382972"/>
                </a:lnTo>
                <a:lnTo>
                  <a:pt x="3793846" y="387829"/>
                </a:lnTo>
                <a:lnTo>
                  <a:pt x="3779819" y="390257"/>
                </a:lnTo>
                <a:lnTo>
                  <a:pt x="3773175" y="392685"/>
                </a:lnTo>
                <a:lnTo>
                  <a:pt x="3764316" y="392685"/>
                </a:lnTo>
                <a:lnTo>
                  <a:pt x="3759886" y="389852"/>
                </a:lnTo>
                <a:lnTo>
                  <a:pt x="3762101" y="387829"/>
                </a:lnTo>
                <a:lnTo>
                  <a:pt x="3777604" y="388234"/>
                </a:lnTo>
                <a:lnTo>
                  <a:pt x="3784987" y="384591"/>
                </a:lnTo>
                <a:lnTo>
                  <a:pt x="3793107" y="373664"/>
                </a:lnTo>
                <a:lnTo>
                  <a:pt x="3801228" y="372450"/>
                </a:lnTo>
                <a:lnTo>
                  <a:pt x="3804919" y="374069"/>
                </a:lnTo>
                <a:lnTo>
                  <a:pt x="3812302" y="379330"/>
                </a:lnTo>
                <a:lnTo>
                  <a:pt x="3817469" y="379330"/>
                </a:lnTo>
                <a:lnTo>
                  <a:pt x="3818946" y="376092"/>
                </a:lnTo>
                <a:lnTo>
                  <a:pt x="3814517" y="374878"/>
                </a:lnTo>
                <a:lnTo>
                  <a:pt x="3807134" y="367188"/>
                </a:lnTo>
                <a:lnTo>
                  <a:pt x="3802705" y="366784"/>
                </a:lnTo>
                <a:lnTo>
                  <a:pt x="3799013" y="363141"/>
                </a:lnTo>
                <a:lnTo>
                  <a:pt x="3800490" y="359499"/>
                </a:lnTo>
                <a:lnTo>
                  <a:pt x="3806396" y="359499"/>
                </a:lnTo>
                <a:lnTo>
                  <a:pt x="3810087" y="356666"/>
                </a:lnTo>
                <a:lnTo>
                  <a:pt x="3813778" y="357475"/>
                </a:lnTo>
                <a:lnTo>
                  <a:pt x="3817469" y="363546"/>
                </a:lnTo>
                <a:lnTo>
                  <a:pt x="3825590" y="372450"/>
                </a:lnTo>
                <a:lnTo>
                  <a:pt x="3831496" y="375283"/>
                </a:lnTo>
                <a:lnTo>
                  <a:pt x="3834449" y="374069"/>
                </a:lnTo>
                <a:lnTo>
                  <a:pt x="3830020" y="367188"/>
                </a:lnTo>
                <a:lnTo>
                  <a:pt x="3825590" y="363951"/>
                </a:lnTo>
                <a:lnTo>
                  <a:pt x="3824852" y="349381"/>
                </a:lnTo>
                <a:lnTo>
                  <a:pt x="3831496" y="344120"/>
                </a:lnTo>
                <a:lnTo>
                  <a:pt x="3831496" y="341287"/>
                </a:lnTo>
                <a:lnTo>
                  <a:pt x="3825590" y="340477"/>
                </a:lnTo>
                <a:lnTo>
                  <a:pt x="3820422" y="345334"/>
                </a:lnTo>
                <a:lnTo>
                  <a:pt x="3815993" y="345739"/>
                </a:lnTo>
                <a:lnTo>
                  <a:pt x="3810825" y="340073"/>
                </a:lnTo>
                <a:lnTo>
                  <a:pt x="3808611" y="343715"/>
                </a:lnTo>
                <a:lnTo>
                  <a:pt x="3796799" y="354238"/>
                </a:lnTo>
                <a:lnTo>
                  <a:pt x="3790154" y="357071"/>
                </a:lnTo>
                <a:lnTo>
                  <a:pt x="3787201" y="355047"/>
                </a:lnTo>
                <a:lnTo>
                  <a:pt x="3787940" y="350595"/>
                </a:lnTo>
                <a:lnTo>
                  <a:pt x="3792369" y="346953"/>
                </a:lnTo>
                <a:lnTo>
                  <a:pt x="3791631" y="345739"/>
                </a:lnTo>
                <a:lnTo>
                  <a:pt x="3785725" y="348572"/>
                </a:lnTo>
                <a:lnTo>
                  <a:pt x="3781296" y="354238"/>
                </a:lnTo>
                <a:lnTo>
                  <a:pt x="3777604" y="355452"/>
                </a:lnTo>
                <a:lnTo>
                  <a:pt x="3766531" y="364760"/>
                </a:lnTo>
                <a:lnTo>
                  <a:pt x="3761363" y="366379"/>
                </a:lnTo>
                <a:lnTo>
                  <a:pt x="3753981" y="378925"/>
                </a:lnTo>
                <a:lnTo>
                  <a:pt x="3750289" y="378925"/>
                </a:lnTo>
                <a:lnTo>
                  <a:pt x="3747336" y="368403"/>
                </a:lnTo>
                <a:lnTo>
                  <a:pt x="3748813" y="360308"/>
                </a:lnTo>
                <a:lnTo>
                  <a:pt x="3752504" y="355452"/>
                </a:lnTo>
                <a:lnTo>
                  <a:pt x="3746598" y="350595"/>
                </a:lnTo>
                <a:lnTo>
                  <a:pt x="3748075" y="344120"/>
                </a:lnTo>
                <a:lnTo>
                  <a:pt x="3748813" y="338858"/>
                </a:lnTo>
                <a:lnTo>
                  <a:pt x="3755457" y="335621"/>
                </a:lnTo>
                <a:lnTo>
                  <a:pt x="3769484" y="331574"/>
                </a:lnTo>
                <a:lnTo>
                  <a:pt x="3776128" y="331978"/>
                </a:lnTo>
                <a:lnTo>
                  <a:pt x="3784249" y="325098"/>
                </a:lnTo>
                <a:lnTo>
                  <a:pt x="3787201" y="323479"/>
                </a:lnTo>
                <a:lnTo>
                  <a:pt x="3783510" y="319837"/>
                </a:lnTo>
                <a:lnTo>
                  <a:pt x="3778343" y="319837"/>
                </a:lnTo>
                <a:lnTo>
                  <a:pt x="3773175" y="323884"/>
                </a:lnTo>
                <a:lnTo>
                  <a:pt x="3768007" y="322265"/>
                </a:lnTo>
                <a:lnTo>
                  <a:pt x="3765054" y="327931"/>
                </a:lnTo>
                <a:lnTo>
                  <a:pt x="3759148" y="331978"/>
                </a:lnTo>
                <a:lnTo>
                  <a:pt x="3752504" y="331169"/>
                </a:lnTo>
                <a:lnTo>
                  <a:pt x="3748813" y="325098"/>
                </a:lnTo>
                <a:lnTo>
                  <a:pt x="3748075" y="313361"/>
                </a:lnTo>
                <a:lnTo>
                  <a:pt x="3753981" y="309314"/>
                </a:lnTo>
                <a:lnTo>
                  <a:pt x="3755457" y="303243"/>
                </a:lnTo>
                <a:lnTo>
                  <a:pt x="3751766" y="295554"/>
                </a:lnTo>
                <a:lnTo>
                  <a:pt x="3748813" y="295554"/>
                </a:lnTo>
                <a:lnTo>
                  <a:pt x="3744383" y="300410"/>
                </a:lnTo>
                <a:lnTo>
                  <a:pt x="3739216" y="299601"/>
                </a:lnTo>
                <a:lnTo>
                  <a:pt x="3737739" y="293935"/>
                </a:lnTo>
                <a:lnTo>
                  <a:pt x="3743645" y="288269"/>
                </a:lnTo>
                <a:lnTo>
                  <a:pt x="3753242" y="287864"/>
                </a:lnTo>
                <a:lnTo>
                  <a:pt x="3759148" y="283008"/>
                </a:lnTo>
                <a:lnTo>
                  <a:pt x="3770960" y="280579"/>
                </a:lnTo>
                <a:lnTo>
                  <a:pt x="3776128" y="276128"/>
                </a:lnTo>
                <a:lnTo>
                  <a:pt x="3781296" y="274104"/>
                </a:lnTo>
                <a:lnTo>
                  <a:pt x="3783510" y="266010"/>
                </a:lnTo>
                <a:lnTo>
                  <a:pt x="3787201" y="264796"/>
                </a:lnTo>
                <a:lnTo>
                  <a:pt x="3790154" y="268033"/>
                </a:lnTo>
                <a:lnTo>
                  <a:pt x="3794584" y="264391"/>
                </a:lnTo>
                <a:lnTo>
                  <a:pt x="3810087" y="263581"/>
                </a:lnTo>
                <a:lnTo>
                  <a:pt x="3814517" y="266414"/>
                </a:lnTo>
                <a:lnTo>
                  <a:pt x="3821161" y="266010"/>
                </a:lnTo>
                <a:lnTo>
                  <a:pt x="3818946" y="261153"/>
                </a:lnTo>
                <a:lnTo>
                  <a:pt x="3810825" y="259130"/>
                </a:lnTo>
                <a:lnTo>
                  <a:pt x="3808611" y="253464"/>
                </a:lnTo>
                <a:lnTo>
                  <a:pt x="3803443" y="252654"/>
                </a:lnTo>
                <a:lnTo>
                  <a:pt x="3784249" y="262367"/>
                </a:lnTo>
                <a:lnTo>
                  <a:pt x="3778343" y="261963"/>
                </a:lnTo>
                <a:lnTo>
                  <a:pt x="3773913" y="265200"/>
                </a:lnTo>
                <a:lnTo>
                  <a:pt x="3771698" y="271676"/>
                </a:lnTo>
                <a:lnTo>
                  <a:pt x="3766531" y="275318"/>
                </a:lnTo>
                <a:lnTo>
                  <a:pt x="3758410" y="276937"/>
                </a:lnTo>
                <a:lnTo>
                  <a:pt x="3751766" y="283817"/>
                </a:lnTo>
                <a:lnTo>
                  <a:pt x="3748075" y="283817"/>
                </a:lnTo>
                <a:lnTo>
                  <a:pt x="3745860" y="279770"/>
                </a:lnTo>
                <a:lnTo>
                  <a:pt x="3747336" y="275318"/>
                </a:lnTo>
                <a:lnTo>
                  <a:pt x="3741430" y="273699"/>
                </a:lnTo>
                <a:lnTo>
                  <a:pt x="3742169" y="270057"/>
                </a:lnTo>
                <a:lnTo>
                  <a:pt x="3748813" y="263581"/>
                </a:lnTo>
                <a:lnTo>
                  <a:pt x="3740692" y="259130"/>
                </a:lnTo>
                <a:lnTo>
                  <a:pt x="3736263" y="259130"/>
                </a:lnTo>
                <a:lnTo>
                  <a:pt x="3729618" y="254273"/>
                </a:lnTo>
                <a:lnTo>
                  <a:pt x="3730357" y="251440"/>
                </a:lnTo>
                <a:lnTo>
                  <a:pt x="3742169" y="247393"/>
                </a:lnTo>
                <a:lnTo>
                  <a:pt x="3747336" y="242132"/>
                </a:lnTo>
                <a:lnTo>
                  <a:pt x="3751766" y="240917"/>
                </a:lnTo>
                <a:lnTo>
                  <a:pt x="3755457" y="244560"/>
                </a:lnTo>
                <a:lnTo>
                  <a:pt x="3763578" y="245369"/>
                </a:lnTo>
                <a:lnTo>
                  <a:pt x="3771698" y="242536"/>
                </a:lnTo>
                <a:lnTo>
                  <a:pt x="3779081" y="237275"/>
                </a:lnTo>
                <a:lnTo>
                  <a:pt x="3785725" y="237680"/>
                </a:lnTo>
                <a:lnTo>
                  <a:pt x="3787940" y="232418"/>
                </a:lnTo>
                <a:lnTo>
                  <a:pt x="3785725" y="230395"/>
                </a:lnTo>
                <a:lnTo>
                  <a:pt x="3779081" y="229585"/>
                </a:lnTo>
                <a:lnTo>
                  <a:pt x="3769484" y="234847"/>
                </a:lnTo>
                <a:lnTo>
                  <a:pt x="3762839" y="238894"/>
                </a:lnTo>
                <a:lnTo>
                  <a:pt x="3759148" y="238489"/>
                </a:lnTo>
                <a:lnTo>
                  <a:pt x="3752504" y="232014"/>
                </a:lnTo>
                <a:lnTo>
                  <a:pt x="3748813" y="232014"/>
                </a:lnTo>
                <a:lnTo>
                  <a:pt x="3745122" y="236466"/>
                </a:lnTo>
                <a:lnTo>
                  <a:pt x="3734786" y="241727"/>
                </a:lnTo>
                <a:lnTo>
                  <a:pt x="3735524" y="237680"/>
                </a:lnTo>
                <a:lnTo>
                  <a:pt x="3730357" y="236466"/>
                </a:lnTo>
                <a:lnTo>
                  <a:pt x="3725927" y="238084"/>
                </a:lnTo>
                <a:lnTo>
                  <a:pt x="3719283" y="237275"/>
                </a:lnTo>
                <a:lnTo>
                  <a:pt x="3721498" y="234442"/>
                </a:lnTo>
                <a:lnTo>
                  <a:pt x="3727404" y="232418"/>
                </a:lnTo>
                <a:lnTo>
                  <a:pt x="3741430" y="228371"/>
                </a:lnTo>
                <a:lnTo>
                  <a:pt x="3754719" y="220277"/>
                </a:lnTo>
                <a:lnTo>
                  <a:pt x="3762101" y="217849"/>
                </a:lnTo>
                <a:lnTo>
                  <a:pt x="3776128" y="215420"/>
                </a:lnTo>
                <a:lnTo>
                  <a:pt x="3783510" y="207326"/>
                </a:lnTo>
                <a:lnTo>
                  <a:pt x="3799752" y="191138"/>
                </a:lnTo>
                <a:lnTo>
                  <a:pt x="3815255" y="184257"/>
                </a:lnTo>
                <a:lnTo>
                  <a:pt x="3827805" y="179806"/>
                </a:lnTo>
                <a:lnTo>
                  <a:pt x="3834449" y="179806"/>
                </a:lnTo>
                <a:lnTo>
                  <a:pt x="3838879" y="176568"/>
                </a:lnTo>
                <a:lnTo>
                  <a:pt x="3838140" y="173330"/>
                </a:lnTo>
                <a:lnTo>
                  <a:pt x="3831496" y="171307"/>
                </a:lnTo>
                <a:lnTo>
                  <a:pt x="3819684" y="174544"/>
                </a:lnTo>
                <a:lnTo>
                  <a:pt x="3794584" y="185471"/>
                </a:lnTo>
                <a:lnTo>
                  <a:pt x="3783510" y="195994"/>
                </a:lnTo>
                <a:lnTo>
                  <a:pt x="3776128" y="206517"/>
                </a:lnTo>
                <a:lnTo>
                  <a:pt x="3766531" y="210564"/>
                </a:lnTo>
                <a:lnTo>
                  <a:pt x="3750289" y="214206"/>
                </a:lnTo>
                <a:lnTo>
                  <a:pt x="3745122" y="217444"/>
                </a:lnTo>
                <a:lnTo>
                  <a:pt x="3725189" y="225134"/>
                </a:lnTo>
                <a:lnTo>
                  <a:pt x="3718545" y="225134"/>
                </a:lnTo>
                <a:lnTo>
                  <a:pt x="3717068" y="221086"/>
                </a:lnTo>
                <a:lnTo>
                  <a:pt x="3720021" y="217039"/>
                </a:lnTo>
                <a:lnTo>
                  <a:pt x="3719283" y="201255"/>
                </a:lnTo>
                <a:lnTo>
                  <a:pt x="3724451" y="195185"/>
                </a:lnTo>
                <a:lnTo>
                  <a:pt x="3729618" y="195185"/>
                </a:lnTo>
                <a:lnTo>
                  <a:pt x="3737739" y="200041"/>
                </a:lnTo>
                <a:lnTo>
                  <a:pt x="3742907" y="198422"/>
                </a:lnTo>
                <a:lnTo>
                  <a:pt x="3753981" y="198422"/>
                </a:lnTo>
                <a:lnTo>
                  <a:pt x="3762839" y="197613"/>
                </a:lnTo>
                <a:lnTo>
                  <a:pt x="3760625" y="194375"/>
                </a:lnTo>
                <a:lnTo>
                  <a:pt x="3753981" y="190733"/>
                </a:lnTo>
                <a:lnTo>
                  <a:pt x="3745860" y="190733"/>
                </a:lnTo>
                <a:lnTo>
                  <a:pt x="3739954" y="193566"/>
                </a:lnTo>
                <a:lnTo>
                  <a:pt x="3734786" y="192352"/>
                </a:lnTo>
                <a:lnTo>
                  <a:pt x="3731833" y="186281"/>
                </a:lnTo>
                <a:lnTo>
                  <a:pt x="3732571" y="181829"/>
                </a:lnTo>
                <a:lnTo>
                  <a:pt x="3741430" y="180615"/>
                </a:lnTo>
                <a:lnTo>
                  <a:pt x="3750289" y="185471"/>
                </a:lnTo>
                <a:lnTo>
                  <a:pt x="3757672" y="186281"/>
                </a:lnTo>
                <a:lnTo>
                  <a:pt x="3767269" y="182234"/>
                </a:lnTo>
                <a:lnTo>
                  <a:pt x="3765792" y="179806"/>
                </a:lnTo>
                <a:lnTo>
                  <a:pt x="3759148" y="177782"/>
                </a:lnTo>
                <a:lnTo>
                  <a:pt x="3755457" y="178591"/>
                </a:lnTo>
                <a:lnTo>
                  <a:pt x="3752504" y="176568"/>
                </a:lnTo>
                <a:lnTo>
                  <a:pt x="3753242" y="172116"/>
                </a:lnTo>
                <a:lnTo>
                  <a:pt x="3762101" y="170092"/>
                </a:lnTo>
                <a:lnTo>
                  <a:pt x="3765054" y="171711"/>
                </a:lnTo>
                <a:lnTo>
                  <a:pt x="3768007" y="169688"/>
                </a:lnTo>
                <a:lnTo>
                  <a:pt x="3775390" y="172521"/>
                </a:lnTo>
                <a:lnTo>
                  <a:pt x="3779081" y="170497"/>
                </a:lnTo>
                <a:lnTo>
                  <a:pt x="3777604" y="164426"/>
                </a:lnTo>
                <a:lnTo>
                  <a:pt x="3777604" y="158760"/>
                </a:lnTo>
                <a:lnTo>
                  <a:pt x="3776128" y="157142"/>
                </a:lnTo>
                <a:lnTo>
                  <a:pt x="3770222" y="156737"/>
                </a:lnTo>
                <a:lnTo>
                  <a:pt x="3766531" y="159975"/>
                </a:lnTo>
                <a:lnTo>
                  <a:pt x="3759148" y="160784"/>
                </a:lnTo>
                <a:lnTo>
                  <a:pt x="3737001" y="154713"/>
                </a:lnTo>
                <a:lnTo>
                  <a:pt x="3728142" y="153904"/>
                </a:lnTo>
                <a:lnTo>
                  <a:pt x="3723713" y="149857"/>
                </a:lnTo>
                <a:lnTo>
                  <a:pt x="3723713" y="147024"/>
                </a:lnTo>
                <a:lnTo>
                  <a:pt x="3733310" y="147024"/>
                </a:lnTo>
                <a:lnTo>
                  <a:pt x="3739954" y="149047"/>
                </a:lnTo>
                <a:lnTo>
                  <a:pt x="3743645" y="147024"/>
                </a:lnTo>
                <a:lnTo>
                  <a:pt x="3740692" y="144595"/>
                </a:lnTo>
                <a:lnTo>
                  <a:pt x="3732571" y="144595"/>
                </a:lnTo>
                <a:lnTo>
                  <a:pt x="3729618" y="141358"/>
                </a:lnTo>
                <a:lnTo>
                  <a:pt x="3730357" y="137310"/>
                </a:lnTo>
                <a:lnTo>
                  <a:pt x="3743645" y="136906"/>
                </a:lnTo>
                <a:lnTo>
                  <a:pt x="3746598" y="134073"/>
                </a:lnTo>
                <a:lnTo>
                  <a:pt x="3756195" y="134073"/>
                </a:lnTo>
                <a:lnTo>
                  <a:pt x="3788678" y="135692"/>
                </a:lnTo>
                <a:lnTo>
                  <a:pt x="3795322" y="133668"/>
                </a:lnTo>
                <a:lnTo>
                  <a:pt x="3807134" y="135287"/>
                </a:lnTo>
                <a:lnTo>
                  <a:pt x="3811564" y="133668"/>
                </a:lnTo>
                <a:lnTo>
                  <a:pt x="3810825" y="129621"/>
                </a:lnTo>
                <a:lnTo>
                  <a:pt x="3799013" y="125169"/>
                </a:lnTo>
                <a:lnTo>
                  <a:pt x="3784249" y="124764"/>
                </a:lnTo>
                <a:lnTo>
                  <a:pt x="3767269" y="128812"/>
                </a:lnTo>
                <a:lnTo>
                  <a:pt x="3757672" y="129216"/>
                </a:lnTo>
                <a:lnTo>
                  <a:pt x="3756195" y="127193"/>
                </a:lnTo>
                <a:lnTo>
                  <a:pt x="3751028" y="125574"/>
                </a:lnTo>
                <a:lnTo>
                  <a:pt x="3740692" y="128002"/>
                </a:lnTo>
                <a:lnTo>
                  <a:pt x="3734048" y="132454"/>
                </a:lnTo>
                <a:lnTo>
                  <a:pt x="3731833" y="130835"/>
                </a:lnTo>
                <a:lnTo>
                  <a:pt x="3732571" y="124360"/>
                </a:lnTo>
                <a:lnTo>
                  <a:pt x="3737739" y="116670"/>
                </a:lnTo>
                <a:lnTo>
                  <a:pt x="3746598" y="113028"/>
                </a:lnTo>
                <a:lnTo>
                  <a:pt x="3753242" y="108981"/>
                </a:lnTo>
                <a:lnTo>
                  <a:pt x="3762101" y="104933"/>
                </a:lnTo>
                <a:lnTo>
                  <a:pt x="3765792" y="97649"/>
                </a:lnTo>
                <a:lnTo>
                  <a:pt x="3773913" y="91983"/>
                </a:lnTo>
                <a:lnTo>
                  <a:pt x="3779081" y="91173"/>
                </a:lnTo>
                <a:lnTo>
                  <a:pt x="3782034" y="94006"/>
                </a:lnTo>
                <a:lnTo>
                  <a:pt x="3790154" y="93601"/>
                </a:lnTo>
                <a:lnTo>
                  <a:pt x="3796060" y="91578"/>
                </a:lnTo>
                <a:lnTo>
                  <a:pt x="3801966" y="91578"/>
                </a:lnTo>
                <a:lnTo>
                  <a:pt x="3804181" y="94006"/>
                </a:lnTo>
                <a:lnTo>
                  <a:pt x="3814517" y="97649"/>
                </a:lnTo>
                <a:lnTo>
                  <a:pt x="3824114" y="105338"/>
                </a:lnTo>
                <a:lnTo>
                  <a:pt x="3832973" y="104529"/>
                </a:lnTo>
                <a:lnTo>
                  <a:pt x="3843308" y="108171"/>
                </a:lnTo>
                <a:lnTo>
                  <a:pt x="3853643" y="117884"/>
                </a:lnTo>
                <a:lnTo>
                  <a:pt x="3863241" y="123145"/>
                </a:lnTo>
                <a:lnTo>
                  <a:pt x="3877267" y="127193"/>
                </a:lnTo>
                <a:lnTo>
                  <a:pt x="3883173" y="124360"/>
                </a:lnTo>
                <a:lnTo>
                  <a:pt x="3887603" y="124360"/>
                </a:lnTo>
                <a:lnTo>
                  <a:pt x="3889079" y="121931"/>
                </a:lnTo>
                <a:lnTo>
                  <a:pt x="3887603" y="117480"/>
                </a:lnTo>
                <a:lnTo>
                  <a:pt x="3879482" y="119098"/>
                </a:lnTo>
                <a:lnTo>
                  <a:pt x="3875791" y="122336"/>
                </a:lnTo>
                <a:lnTo>
                  <a:pt x="3869147" y="121122"/>
                </a:lnTo>
                <a:lnTo>
                  <a:pt x="3858073" y="114646"/>
                </a:lnTo>
                <a:lnTo>
                  <a:pt x="3849214" y="102100"/>
                </a:lnTo>
                <a:lnTo>
                  <a:pt x="3849214" y="98863"/>
                </a:lnTo>
                <a:lnTo>
                  <a:pt x="3854382" y="98458"/>
                </a:lnTo>
                <a:lnTo>
                  <a:pt x="3869147" y="98863"/>
                </a:lnTo>
                <a:lnTo>
                  <a:pt x="3881697" y="94411"/>
                </a:lnTo>
                <a:lnTo>
                  <a:pt x="3886126" y="89554"/>
                </a:lnTo>
                <a:lnTo>
                  <a:pt x="3883911" y="85507"/>
                </a:lnTo>
                <a:lnTo>
                  <a:pt x="3872100" y="83079"/>
                </a:lnTo>
                <a:lnTo>
                  <a:pt x="3867670" y="84293"/>
                </a:lnTo>
                <a:lnTo>
                  <a:pt x="3866932" y="87935"/>
                </a:lnTo>
                <a:lnTo>
                  <a:pt x="3869885" y="91173"/>
                </a:lnTo>
                <a:lnTo>
                  <a:pt x="3867670" y="92387"/>
                </a:lnTo>
                <a:lnTo>
                  <a:pt x="3854382" y="93197"/>
                </a:lnTo>
                <a:lnTo>
                  <a:pt x="3849214" y="89554"/>
                </a:lnTo>
                <a:lnTo>
                  <a:pt x="3846999" y="83888"/>
                </a:lnTo>
                <a:lnTo>
                  <a:pt x="3852905" y="81865"/>
                </a:lnTo>
                <a:lnTo>
                  <a:pt x="3857335" y="82674"/>
                </a:lnTo>
                <a:lnTo>
                  <a:pt x="3859549" y="79032"/>
                </a:lnTo>
                <a:lnTo>
                  <a:pt x="3855120" y="74175"/>
                </a:lnTo>
                <a:lnTo>
                  <a:pt x="3849952" y="74175"/>
                </a:lnTo>
                <a:lnTo>
                  <a:pt x="3848476" y="76199"/>
                </a:lnTo>
                <a:lnTo>
                  <a:pt x="3842570" y="75389"/>
                </a:lnTo>
                <a:lnTo>
                  <a:pt x="3838140" y="75389"/>
                </a:lnTo>
                <a:lnTo>
                  <a:pt x="3838140" y="79032"/>
                </a:lnTo>
                <a:lnTo>
                  <a:pt x="3840355" y="83888"/>
                </a:lnTo>
                <a:lnTo>
                  <a:pt x="3840355" y="89959"/>
                </a:lnTo>
                <a:lnTo>
                  <a:pt x="3835187" y="95625"/>
                </a:lnTo>
                <a:lnTo>
                  <a:pt x="3827805" y="99267"/>
                </a:lnTo>
                <a:lnTo>
                  <a:pt x="3823375" y="97244"/>
                </a:lnTo>
                <a:lnTo>
                  <a:pt x="3813778" y="86721"/>
                </a:lnTo>
                <a:lnTo>
                  <a:pt x="3805658" y="86721"/>
                </a:lnTo>
                <a:lnTo>
                  <a:pt x="3800490" y="83484"/>
                </a:lnTo>
                <a:lnTo>
                  <a:pt x="3799752" y="79032"/>
                </a:lnTo>
                <a:lnTo>
                  <a:pt x="3796799" y="79841"/>
                </a:lnTo>
                <a:lnTo>
                  <a:pt x="3792369" y="83888"/>
                </a:lnTo>
                <a:lnTo>
                  <a:pt x="3780557" y="85507"/>
                </a:lnTo>
                <a:lnTo>
                  <a:pt x="3773175" y="85912"/>
                </a:lnTo>
                <a:lnTo>
                  <a:pt x="3766531" y="90364"/>
                </a:lnTo>
                <a:lnTo>
                  <a:pt x="3756933" y="100481"/>
                </a:lnTo>
                <a:lnTo>
                  <a:pt x="3750289" y="102505"/>
                </a:lnTo>
                <a:lnTo>
                  <a:pt x="3746598" y="100481"/>
                </a:lnTo>
                <a:lnTo>
                  <a:pt x="3746598" y="96839"/>
                </a:lnTo>
                <a:lnTo>
                  <a:pt x="3757672" y="84698"/>
                </a:lnTo>
                <a:lnTo>
                  <a:pt x="3762101" y="83079"/>
                </a:lnTo>
                <a:lnTo>
                  <a:pt x="3765792" y="79436"/>
                </a:lnTo>
                <a:lnTo>
                  <a:pt x="3765792" y="76199"/>
                </a:lnTo>
                <a:lnTo>
                  <a:pt x="3768745" y="75389"/>
                </a:lnTo>
                <a:lnTo>
                  <a:pt x="3773913" y="70937"/>
                </a:lnTo>
                <a:lnTo>
                  <a:pt x="3773913" y="66486"/>
                </a:lnTo>
                <a:lnTo>
                  <a:pt x="3776866" y="61224"/>
                </a:lnTo>
                <a:lnTo>
                  <a:pt x="3780557" y="61629"/>
                </a:lnTo>
                <a:lnTo>
                  <a:pt x="3788678" y="66890"/>
                </a:lnTo>
                <a:lnTo>
                  <a:pt x="3798275" y="70937"/>
                </a:lnTo>
                <a:lnTo>
                  <a:pt x="3812302" y="70937"/>
                </a:lnTo>
                <a:lnTo>
                  <a:pt x="3810825" y="67700"/>
                </a:lnTo>
                <a:lnTo>
                  <a:pt x="3804181" y="66081"/>
                </a:lnTo>
                <a:lnTo>
                  <a:pt x="3799752" y="66486"/>
                </a:lnTo>
                <a:lnTo>
                  <a:pt x="3793846" y="62843"/>
                </a:lnTo>
                <a:lnTo>
                  <a:pt x="3782034" y="52320"/>
                </a:lnTo>
                <a:lnTo>
                  <a:pt x="3779819" y="45845"/>
                </a:lnTo>
                <a:lnTo>
                  <a:pt x="3773913" y="43417"/>
                </a:lnTo>
                <a:lnTo>
                  <a:pt x="3773175" y="39774"/>
                </a:lnTo>
                <a:lnTo>
                  <a:pt x="3776866" y="38155"/>
                </a:lnTo>
                <a:lnTo>
                  <a:pt x="3787940" y="41393"/>
                </a:lnTo>
                <a:lnTo>
                  <a:pt x="3797537" y="52320"/>
                </a:lnTo>
                <a:lnTo>
                  <a:pt x="3806396" y="60010"/>
                </a:lnTo>
                <a:lnTo>
                  <a:pt x="3807872" y="57582"/>
                </a:lnTo>
                <a:lnTo>
                  <a:pt x="3804919" y="51916"/>
                </a:lnTo>
                <a:lnTo>
                  <a:pt x="3801966" y="44226"/>
                </a:lnTo>
                <a:lnTo>
                  <a:pt x="3804919" y="45036"/>
                </a:lnTo>
                <a:lnTo>
                  <a:pt x="3810087" y="50702"/>
                </a:lnTo>
                <a:lnTo>
                  <a:pt x="3813040" y="56368"/>
                </a:lnTo>
                <a:lnTo>
                  <a:pt x="3830020" y="65676"/>
                </a:lnTo>
                <a:lnTo>
                  <a:pt x="3836664" y="64462"/>
                </a:lnTo>
                <a:lnTo>
                  <a:pt x="3840355" y="62438"/>
                </a:lnTo>
                <a:lnTo>
                  <a:pt x="3849952" y="62034"/>
                </a:lnTo>
                <a:lnTo>
                  <a:pt x="3854382" y="66081"/>
                </a:lnTo>
                <a:lnTo>
                  <a:pt x="3864717" y="72152"/>
                </a:lnTo>
                <a:lnTo>
                  <a:pt x="3872838" y="75389"/>
                </a:lnTo>
                <a:lnTo>
                  <a:pt x="3874314" y="77817"/>
                </a:lnTo>
                <a:lnTo>
                  <a:pt x="3881697" y="77817"/>
                </a:lnTo>
                <a:lnTo>
                  <a:pt x="3880958" y="74984"/>
                </a:lnTo>
                <a:lnTo>
                  <a:pt x="3872838" y="67700"/>
                </a:lnTo>
                <a:lnTo>
                  <a:pt x="3852905" y="53130"/>
                </a:lnTo>
                <a:lnTo>
                  <a:pt x="3851429" y="48678"/>
                </a:lnTo>
                <a:lnTo>
                  <a:pt x="3852167" y="45440"/>
                </a:lnTo>
                <a:lnTo>
                  <a:pt x="3863241" y="41798"/>
                </a:lnTo>
                <a:lnTo>
                  <a:pt x="3864717" y="36537"/>
                </a:lnTo>
                <a:lnTo>
                  <a:pt x="3867670" y="30466"/>
                </a:lnTo>
                <a:lnTo>
                  <a:pt x="3871361" y="28442"/>
                </a:lnTo>
                <a:lnTo>
                  <a:pt x="3871361" y="26419"/>
                </a:lnTo>
                <a:lnTo>
                  <a:pt x="3864717" y="25609"/>
                </a:lnTo>
                <a:lnTo>
                  <a:pt x="3858811" y="28038"/>
                </a:lnTo>
                <a:lnTo>
                  <a:pt x="3845523" y="28038"/>
                </a:lnTo>
                <a:lnTo>
                  <a:pt x="3841832" y="31275"/>
                </a:lnTo>
                <a:lnTo>
                  <a:pt x="3844046" y="34108"/>
                </a:lnTo>
                <a:lnTo>
                  <a:pt x="3851429" y="38965"/>
                </a:lnTo>
                <a:lnTo>
                  <a:pt x="3848476" y="42203"/>
                </a:lnTo>
                <a:lnTo>
                  <a:pt x="3836664" y="42203"/>
                </a:lnTo>
                <a:lnTo>
                  <a:pt x="3832973" y="43417"/>
                </a:lnTo>
                <a:lnTo>
                  <a:pt x="3825590" y="41798"/>
                </a:lnTo>
                <a:lnTo>
                  <a:pt x="3816731" y="44226"/>
                </a:lnTo>
                <a:lnTo>
                  <a:pt x="3812302" y="38155"/>
                </a:lnTo>
                <a:lnTo>
                  <a:pt x="3804919" y="35727"/>
                </a:lnTo>
                <a:lnTo>
                  <a:pt x="3803443" y="31680"/>
                </a:lnTo>
                <a:lnTo>
                  <a:pt x="3807872" y="28847"/>
                </a:lnTo>
                <a:lnTo>
                  <a:pt x="3812302" y="25205"/>
                </a:lnTo>
                <a:lnTo>
                  <a:pt x="3807134" y="25205"/>
                </a:lnTo>
                <a:lnTo>
                  <a:pt x="3797537" y="27228"/>
                </a:lnTo>
                <a:lnTo>
                  <a:pt x="3795322" y="25205"/>
                </a:lnTo>
                <a:lnTo>
                  <a:pt x="3807134" y="22372"/>
                </a:lnTo>
                <a:lnTo>
                  <a:pt x="3820422" y="17110"/>
                </a:lnTo>
                <a:lnTo>
                  <a:pt x="3826328" y="13873"/>
                </a:lnTo>
                <a:lnTo>
                  <a:pt x="3837402" y="14682"/>
                </a:lnTo>
                <a:lnTo>
                  <a:pt x="3840355" y="17110"/>
                </a:lnTo>
                <a:lnTo>
                  <a:pt x="3848476" y="15896"/>
                </a:lnTo>
                <a:lnTo>
                  <a:pt x="3857335" y="15896"/>
                </a:lnTo>
                <a:lnTo>
                  <a:pt x="3868408" y="17110"/>
                </a:lnTo>
                <a:lnTo>
                  <a:pt x="3868408" y="12254"/>
                </a:lnTo>
                <a:lnTo>
                  <a:pt x="3872838" y="9826"/>
                </a:lnTo>
                <a:lnTo>
                  <a:pt x="3876529" y="6183"/>
                </a:lnTo>
                <a:lnTo>
                  <a:pt x="3883173" y="2136"/>
                </a:lnTo>
                <a:close/>
                <a:moveTo>
                  <a:pt x="3871047" y="0"/>
                </a:moveTo>
                <a:lnTo>
                  <a:pt x="3878422" y="0"/>
                </a:lnTo>
                <a:lnTo>
                  <a:pt x="3875791" y="1731"/>
                </a:lnTo>
                <a:lnTo>
                  <a:pt x="3872100" y="1731"/>
                </a:lnTo>
                <a:close/>
                <a:moveTo>
                  <a:pt x="2994888" y="0"/>
                </a:moveTo>
                <a:lnTo>
                  <a:pt x="3250109" y="0"/>
                </a:lnTo>
                <a:lnTo>
                  <a:pt x="3251236" y="1731"/>
                </a:lnTo>
                <a:lnTo>
                  <a:pt x="3248283" y="6588"/>
                </a:lnTo>
                <a:lnTo>
                  <a:pt x="3243854" y="16706"/>
                </a:lnTo>
                <a:lnTo>
                  <a:pt x="3244592" y="22372"/>
                </a:lnTo>
                <a:lnTo>
                  <a:pt x="3248283" y="19943"/>
                </a:lnTo>
                <a:lnTo>
                  <a:pt x="3249022" y="13468"/>
                </a:lnTo>
                <a:lnTo>
                  <a:pt x="3255666" y="7397"/>
                </a:lnTo>
                <a:lnTo>
                  <a:pt x="3262310" y="6588"/>
                </a:lnTo>
                <a:lnTo>
                  <a:pt x="3263787" y="13468"/>
                </a:lnTo>
                <a:lnTo>
                  <a:pt x="3260095" y="18325"/>
                </a:lnTo>
                <a:lnTo>
                  <a:pt x="3251236" y="32894"/>
                </a:lnTo>
                <a:lnTo>
                  <a:pt x="3246807" y="41393"/>
                </a:lnTo>
                <a:lnTo>
                  <a:pt x="3246807" y="47464"/>
                </a:lnTo>
                <a:lnTo>
                  <a:pt x="3251236" y="45036"/>
                </a:lnTo>
                <a:lnTo>
                  <a:pt x="3258619" y="34108"/>
                </a:lnTo>
                <a:lnTo>
                  <a:pt x="3258619" y="28847"/>
                </a:lnTo>
                <a:lnTo>
                  <a:pt x="3263048" y="23181"/>
                </a:lnTo>
                <a:lnTo>
                  <a:pt x="3271907" y="19134"/>
                </a:lnTo>
                <a:lnTo>
                  <a:pt x="3271169" y="16706"/>
                </a:lnTo>
                <a:lnTo>
                  <a:pt x="3274860" y="10635"/>
                </a:lnTo>
                <a:lnTo>
                  <a:pt x="3282243" y="5778"/>
                </a:lnTo>
                <a:lnTo>
                  <a:pt x="3284457" y="7802"/>
                </a:lnTo>
                <a:lnTo>
                  <a:pt x="3281504" y="14277"/>
                </a:lnTo>
                <a:lnTo>
                  <a:pt x="3272646" y="25609"/>
                </a:lnTo>
                <a:lnTo>
                  <a:pt x="3268216" y="32085"/>
                </a:lnTo>
                <a:lnTo>
                  <a:pt x="3268216" y="40179"/>
                </a:lnTo>
                <a:lnTo>
                  <a:pt x="3269693" y="48678"/>
                </a:lnTo>
                <a:lnTo>
                  <a:pt x="3273384" y="45845"/>
                </a:lnTo>
                <a:lnTo>
                  <a:pt x="3272646" y="40584"/>
                </a:lnTo>
                <a:lnTo>
                  <a:pt x="3273384" y="32490"/>
                </a:lnTo>
                <a:lnTo>
                  <a:pt x="3280028" y="27228"/>
                </a:lnTo>
                <a:lnTo>
                  <a:pt x="3285196" y="20753"/>
                </a:lnTo>
                <a:lnTo>
                  <a:pt x="3297008" y="12254"/>
                </a:lnTo>
                <a:lnTo>
                  <a:pt x="3304390" y="6588"/>
                </a:lnTo>
                <a:lnTo>
                  <a:pt x="3306605" y="9826"/>
                </a:lnTo>
                <a:lnTo>
                  <a:pt x="3305867" y="19943"/>
                </a:lnTo>
                <a:lnTo>
                  <a:pt x="3301437" y="23990"/>
                </a:lnTo>
                <a:lnTo>
                  <a:pt x="3290363" y="26419"/>
                </a:lnTo>
                <a:lnTo>
                  <a:pt x="3289625" y="33704"/>
                </a:lnTo>
                <a:lnTo>
                  <a:pt x="3285934" y="40988"/>
                </a:lnTo>
                <a:lnTo>
                  <a:pt x="3288887" y="42607"/>
                </a:lnTo>
                <a:lnTo>
                  <a:pt x="3291840" y="39774"/>
                </a:lnTo>
                <a:lnTo>
                  <a:pt x="3296269" y="42607"/>
                </a:lnTo>
                <a:lnTo>
                  <a:pt x="3301437" y="38965"/>
                </a:lnTo>
                <a:lnTo>
                  <a:pt x="3312511" y="35727"/>
                </a:lnTo>
                <a:lnTo>
                  <a:pt x="3315464" y="40584"/>
                </a:lnTo>
                <a:lnTo>
                  <a:pt x="3318417" y="51511"/>
                </a:lnTo>
                <a:lnTo>
                  <a:pt x="3318417" y="56772"/>
                </a:lnTo>
                <a:lnTo>
                  <a:pt x="3310296" y="60010"/>
                </a:lnTo>
                <a:lnTo>
                  <a:pt x="3311034" y="62438"/>
                </a:lnTo>
                <a:lnTo>
                  <a:pt x="3316202" y="63652"/>
                </a:lnTo>
                <a:lnTo>
                  <a:pt x="3320631" y="70937"/>
                </a:lnTo>
                <a:lnTo>
                  <a:pt x="3313987" y="73366"/>
                </a:lnTo>
                <a:lnTo>
                  <a:pt x="3308081" y="72152"/>
                </a:lnTo>
                <a:lnTo>
                  <a:pt x="3313987" y="75794"/>
                </a:lnTo>
                <a:lnTo>
                  <a:pt x="3322108" y="79032"/>
                </a:lnTo>
                <a:lnTo>
                  <a:pt x="3302914" y="83079"/>
                </a:lnTo>
                <a:lnTo>
                  <a:pt x="3293316" y="82269"/>
                </a:lnTo>
                <a:lnTo>
                  <a:pt x="3298484" y="86721"/>
                </a:lnTo>
                <a:lnTo>
                  <a:pt x="3307343" y="85912"/>
                </a:lnTo>
                <a:lnTo>
                  <a:pt x="3320631" y="88745"/>
                </a:lnTo>
                <a:lnTo>
                  <a:pt x="3324323" y="84698"/>
                </a:lnTo>
                <a:lnTo>
                  <a:pt x="3333182" y="83079"/>
                </a:lnTo>
                <a:lnTo>
                  <a:pt x="3335396" y="83888"/>
                </a:lnTo>
                <a:lnTo>
                  <a:pt x="3328014" y="92792"/>
                </a:lnTo>
                <a:lnTo>
                  <a:pt x="3324323" y="101696"/>
                </a:lnTo>
                <a:lnTo>
                  <a:pt x="3333182" y="93601"/>
                </a:lnTo>
                <a:lnTo>
                  <a:pt x="3340564" y="91173"/>
                </a:lnTo>
                <a:lnTo>
                  <a:pt x="3346470" y="85507"/>
                </a:lnTo>
                <a:lnTo>
                  <a:pt x="3355329" y="79032"/>
                </a:lnTo>
                <a:lnTo>
                  <a:pt x="3362711" y="81055"/>
                </a:lnTo>
                <a:lnTo>
                  <a:pt x="3361235" y="85507"/>
                </a:lnTo>
                <a:lnTo>
                  <a:pt x="3355329" y="91173"/>
                </a:lnTo>
                <a:lnTo>
                  <a:pt x="3351638" y="91578"/>
                </a:lnTo>
                <a:lnTo>
                  <a:pt x="3347208" y="98863"/>
                </a:lnTo>
                <a:lnTo>
                  <a:pt x="3342779" y="107766"/>
                </a:lnTo>
                <a:lnTo>
                  <a:pt x="3331705" y="111813"/>
                </a:lnTo>
                <a:lnTo>
                  <a:pt x="3326537" y="119503"/>
                </a:lnTo>
                <a:lnTo>
                  <a:pt x="3327276" y="125169"/>
                </a:lnTo>
                <a:lnTo>
                  <a:pt x="3333182" y="125978"/>
                </a:lnTo>
                <a:lnTo>
                  <a:pt x="3339826" y="119098"/>
                </a:lnTo>
                <a:lnTo>
                  <a:pt x="3339826" y="115456"/>
                </a:lnTo>
                <a:lnTo>
                  <a:pt x="3350161" y="104529"/>
                </a:lnTo>
                <a:lnTo>
                  <a:pt x="3358282" y="101696"/>
                </a:lnTo>
                <a:lnTo>
                  <a:pt x="3357544" y="107766"/>
                </a:lnTo>
                <a:lnTo>
                  <a:pt x="3351638" y="117884"/>
                </a:lnTo>
                <a:lnTo>
                  <a:pt x="3350161" y="127597"/>
                </a:lnTo>
                <a:lnTo>
                  <a:pt x="3347208" y="133668"/>
                </a:lnTo>
                <a:lnTo>
                  <a:pt x="3352376" y="129621"/>
                </a:lnTo>
                <a:lnTo>
                  <a:pt x="3359758" y="118694"/>
                </a:lnTo>
                <a:lnTo>
                  <a:pt x="3359758" y="113028"/>
                </a:lnTo>
                <a:lnTo>
                  <a:pt x="3363450" y="111409"/>
                </a:lnTo>
                <a:lnTo>
                  <a:pt x="3366402" y="113432"/>
                </a:lnTo>
                <a:lnTo>
                  <a:pt x="3367141" y="125978"/>
                </a:lnTo>
                <a:lnTo>
                  <a:pt x="3372308" y="129621"/>
                </a:lnTo>
                <a:lnTo>
                  <a:pt x="3376000" y="129621"/>
                </a:lnTo>
                <a:lnTo>
                  <a:pt x="3374523" y="119908"/>
                </a:lnTo>
                <a:lnTo>
                  <a:pt x="3378214" y="114242"/>
                </a:lnTo>
                <a:lnTo>
                  <a:pt x="3390026" y="108171"/>
                </a:lnTo>
                <a:lnTo>
                  <a:pt x="3392241" y="111409"/>
                </a:lnTo>
                <a:lnTo>
                  <a:pt x="3388550" y="116670"/>
                </a:lnTo>
                <a:lnTo>
                  <a:pt x="3390765" y="117480"/>
                </a:lnTo>
                <a:lnTo>
                  <a:pt x="3398885" y="117075"/>
                </a:lnTo>
                <a:lnTo>
                  <a:pt x="3404053" y="122741"/>
                </a:lnTo>
                <a:lnTo>
                  <a:pt x="3400362" y="132049"/>
                </a:lnTo>
                <a:lnTo>
                  <a:pt x="3408482" y="131240"/>
                </a:lnTo>
                <a:lnTo>
                  <a:pt x="3411435" y="135287"/>
                </a:lnTo>
                <a:lnTo>
                  <a:pt x="3412174" y="141358"/>
                </a:lnTo>
                <a:lnTo>
                  <a:pt x="3418080" y="146214"/>
                </a:lnTo>
                <a:lnTo>
                  <a:pt x="3419556" y="151475"/>
                </a:lnTo>
                <a:lnTo>
                  <a:pt x="3416603" y="154309"/>
                </a:lnTo>
                <a:lnTo>
                  <a:pt x="3412912" y="157142"/>
                </a:lnTo>
                <a:cubicBezTo>
                  <a:pt x="3412912" y="157142"/>
                  <a:pt x="3402576" y="157142"/>
                  <a:pt x="3402576" y="157142"/>
                </a:cubicBezTo>
                <a:lnTo>
                  <a:pt x="3403315" y="151475"/>
                </a:lnTo>
                <a:lnTo>
                  <a:pt x="3398885" y="145405"/>
                </a:lnTo>
                <a:lnTo>
                  <a:pt x="3393718" y="142977"/>
                </a:lnTo>
                <a:lnTo>
                  <a:pt x="3390765" y="140548"/>
                </a:lnTo>
                <a:lnTo>
                  <a:pt x="3386335" y="144191"/>
                </a:lnTo>
                <a:lnTo>
                  <a:pt x="3381167" y="150666"/>
                </a:lnTo>
                <a:lnTo>
                  <a:pt x="3387073" y="147833"/>
                </a:lnTo>
                <a:lnTo>
                  <a:pt x="3392241" y="149047"/>
                </a:lnTo>
                <a:lnTo>
                  <a:pt x="3395194" y="152690"/>
                </a:lnTo>
                <a:lnTo>
                  <a:pt x="3392241" y="154713"/>
                </a:lnTo>
                <a:lnTo>
                  <a:pt x="3396670" y="156737"/>
                </a:lnTo>
                <a:lnTo>
                  <a:pt x="3398885" y="161593"/>
                </a:lnTo>
                <a:lnTo>
                  <a:pt x="3394456" y="163212"/>
                </a:lnTo>
                <a:lnTo>
                  <a:pt x="3387812" y="161593"/>
                </a:lnTo>
                <a:lnTo>
                  <a:pt x="3381906" y="164831"/>
                </a:lnTo>
                <a:lnTo>
                  <a:pt x="3385597" y="167259"/>
                </a:lnTo>
                <a:lnTo>
                  <a:pt x="3397409" y="167664"/>
                </a:lnTo>
                <a:lnTo>
                  <a:pt x="3401838" y="167664"/>
                </a:lnTo>
                <a:lnTo>
                  <a:pt x="3402576" y="170902"/>
                </a:lnTo>
                <a:lnTo>
                  <a:pt x="3398147" y="176163"/>
                </a:lnTo>
                <a:lnTo>
                  <a:pt x="3390765" y="176163"/>
                </a:lnTo>
                <a:lnTo>
                  <a:pt x="3383382" y="177782"/>
                </a:lnTo>
                <a:lnTo>
                  <a:pt x="3373785" y="176568"/>
                </a:lnTo>
                <a:lnTo>
                  <a:pt x="3366402" y="174949"/>
                </a:lnTo>
                <a:lnTo>
                  <a:pt x="3368617" y="168474"/>
                </a:lnTo>
                <a:lnTo>
                  <a:pt x="3367879" y="164426"/>
                </a:lnTo>
                <a:lnTo>
                  <a:pt x="3361235" y="160784"/>
                </a:lnTo>
                <a:lnTo>
                  <a:pt x="3358282" y="157951"/>
                </a:lnTo>
                <a:lnTo>
                  <a:pt x="3354591" y="159165"/>
                </a:lnTo>
                <a:lnTo>
                  <a:pt x="3355329" y="164022"/>
                </a:lnTo>
                <a:lnTo>
                  <a:pt x="3359758" y="166855"/>
                </a:lnTo>
                <a:lnTo>
                  <a:pt x="3361973" y="174139"/>
                </a:lnTo>
                <a:lnTo>
                  <a:pt x="3360497" y="177782"/>
                </a:lnTo>
                <a:lnTo>
                  <a:pt x="3353852" y="178187"/>
                </a:lnTo>
                <a:lnTo>
                  <a:pt x="3346470" y="174139"/>
                </a:lnTo>
                <a:lnTo>
                  <a:pt x="3344993" y="169283"/>
                </a:lnTo>
                <a:lnTo>
                  <a:pt x="3343517" y="177377"/>
                </a:lnTo>
                <a:lnTo>
                  <a:pt x="3348685" y="182234"/>
                </a:lnTo>
                <a:lnTo>
                  <a:pt x="3358282" y="182234"/>
                </a:lnTo>
                <a:lnTo>
                  <a:pt x="3363450" y="186686"/>
                </a:lnTo>
                <a:lnTo>
                  <a:pt x="3369355" y="188304"/>
                </a:lnTo>
                <a:lnTo>
                  <a:pt x="3370094" y="193566"/>
                </a:lnTo>
                <a:lnTo>
                  <a:pt x="3367141" y="199636"/>
                </a:lnTo>
                <a:lnTo>
                  <a:pt x="3353114" y="199232"/>
                </a:lnTo>
                <a:lnTo>
                  <a:pt x="3350161" y="193971"/>
                </a:lnTo>
                <a:lnTo>
                  <a:pt x="3341302" y="188709"/>
                </a:lnTo>
                <a:lnTo>
                  <a:pt x="3337611" y="184662"/>
                </a:lnTo>
                <a:lnTo>
                  <a:pt x="3334658" y="184662"/>
                </a:lnTo>
                <a:lnTo>
                  <a:pt x="3336873" y="188709"/>
                </a:lnTo>
                <a:lnTo>
                  <a:pt x="3346470" y="195185"/>
                </a:lnTo>
                <a:lnTo>
                  <a:pt x="3350161" y="202065"/>
                </a:lnTo>
                <a:lnTo>
                  <a:pt x="3350161" y="212183"/>
                </a:lnTo>
                <a:lnTo>
                  <a:pt x="3347208" y="217039"/>
                </a:lnTo>
                <a:lnTo>
                  <a:pt x="3342779" y="216635"/>
                </a:lnTo>
                <a:lnTo>
                  <a:pt x="3339826" y="210159"/>
                </a:lnTo>
                <a:lnTo>
                  <a:pt x="3333920" y="205707"/>
                </a:lnTo>
                <a:lnTo>
                  <a:pt x="3327276" y="203684"/>
                </a:lnTo>
                <a:lnTo>
                  <a:pt x="3328752" y="206112"/>
                </a:lnTo>
                <a:lnTo>
                  <a:pt x="3332443" y="208945"/>
                </a:lnTo>
                <a:lnTo>
                  <a:pt x="3331705" y="217039"/>
                </a:lnTo>
                <a:lnTo>
                  <a:pt x="3331705" y="227967"/>
                </a:lnTo>
                <a:lnTo>
                  <a:pt x="3329490" y="229585"/>
                </a:lnTo>
                <a:lnTo>
                  <a:pt x="3324323" y="229585"/>
                </a:lnTo>
                <a:lnTo>
                  <a:pt x="3321370" y="226752"/>
                </a:lnTo>
                <a:lnTo>
                  <a:pt x="3321370" y="218658"/>
                </a:lnTo>
                <a:lnTo>
                  <a:pt x="3318417" y="219872"/>
                </a:lnTo>
                <a:lnTo>
                  <a:pt x="3316940" y="225134"/>
                </a:lnTo>
                <a:lnTo>
                  <a:pt x="3310296" y="226348"/>
                </a:lnTo>
                <a:lnTo>
                  <a:pt x="3305867" y="224729"/>
                </a:lnTo>
                <a:lnTo>
                  <a:pt x="3306605" y="218658"/>
                </a:lnTo>
                <a:lnTo>
                  <a:pt x="3304390" y="212183"/>
                </a:lnTo>
                <a:lnTo>
                  <a:pt x="3304390" y="205303"/>
                </a:lnTo>
                <a:lnTo>
                  <a:pt x="3300699" y="202065"/>
                </a:lnTo>
                <a:lnTo>
                  <a:pt x="3299222" y="206921"/>
                </a:lnTo>
                <a:lnTo>
                  <a:pt x="3299222" y="219063"/>
                </a:lnTo>
                <a:lnTo>
                  <a:pt x="3295531" y="222301"/>
                </a:lnTo>
                <a:lnTo>
                  <a:pt x="3288887" y="222705"/>
                </a:lnTo>
                <a:lnTo>
                  <a:pt x="3291102" y="225134"/>
                </a:lnTo>
                <a:lnTo>
                  <a:pt x="3296269" y="225943"/>
                </a:lnTo>
                <a:lnTo>
                  <a:pt x="3297746" y="229585"/>
                </a:lnTo>
                <a:lnTo>
                  <a:pt x="3294055" y="234442"/>
                </a:lnTo>
                <a:lnTo>
                  <a:pt x="3288149" y="233228"/>
                </a:lnTo>
                <a:lnTo>
                  <a:pt x="3285196" y="231609"/>
                </a:lnTo>
                <a:lnTo>
                  <a:pt x="3284457" y="234442"/>
                </a:lnTo>
                <a:lnTo>
                  <a:pt x="3290363" y="238084"/>
                </a:lnTo>
                <a:lnTo>
                  <a:pt x="3294055" y="238084"/>
                </a:lnTo>
                <a:lnTo>
                  <a:pt x="3295531" y="241727"/>
                </a:lnTo>
                <a:lnTo>
                  <a:pt x="3294055" y="247393"/>
                </a:lnTo>
                <a:lnTo>
                  <a:pt x="3290363" y="248607"/>
                </a:lnTo>
                <a:lnTo>
                  <a:pt x="3289625" y="252654"/>
                </a:lnTo>
                <a:lnTo>
                  <a:pt x="3292578" y="259534"/>
                </a:lnTo>
                <a:lnTo>
                  <a:pt x="3292578" y="264391"/>
                </a:lnTo>
                <a:lnTo>
                  <a:pt x="3289625" y="264391"/>
                </a:lnTo>
                <a:lnTo>
                  <a:pt x="3285196" y="261558"/>
                </a:lnTo>
                <a:lnTo>
                  <a:pt x="3283719" y="262367"/>
                </a:lnTo>
                <a:lnTo>
                  <a:pt x="3289625" y="268843"/>
                </a:lnTo>
                <a:lnTo>
                  <a:pt x="3290363" y="273699"/>
                </a:lnTo>
                <a:lnTo>
                  <a:pt x="3289625" y="280579"/>
                </a:lnTo>
                <a:lnTo>
                  <a:pt x="3280028" y="283412"/>
                </a:lnTo>
                <a:lnTo>
                  <a:pt x="3277075" y="287055"/>
                </a:lnTo>
                <a:lnTo>
                  <a:pt x="3273384" y="285436"/>
                </a:lnTo>
                <a:lnTo>
                  <a:pt x="3272646" y="281794"/>
                </a:lnTo>
                <a:lnTo>
                  <a:pt x="3270431" y="279770"/>
                </a:lnTo>
                <a:lnTo>
                  <a:pt x="3271169" y="276128"/>
                </a:lnTo>
                <a:lnTo>
                  <a:pt x="3266001" y="274509"/>
                </a:lnTo>
                <a:lnTo>
                  <a:pt x="3264525" y="271271"/>
                </a:lnTo>
                <a:lnTo>
                  <a:pt x="3268216" y="266819"/>
                </a:lnTo>
                <a:lnTo>
                  <a:pt x="3268216" y="263177"/>
                </a:lnTo>
                <a:lnTo>
                  <a:pt x="3265263" y="263581"/>
                </a:lnTo>
                <a:lnTo>
                  <a:pt x="3258619" y="266010"/>
                </a:lnTo>
                <a:lnTo>
                  <a:pt x="3256404" y="270866"/>
                </a:lnTo>
                <a:lnTo>
                  <a:pt x="3252713" y="270462"/>
                </a:lnTo>
                <a:lnTo>
                  <a:pt x="3248283" y="265200"/>
                </a:lnTo>
                <a:lnTo>
                  <a:pt x="3251975" y="261153"/>
                </a:lnTo>
                <a:lnTo>
                  <a:pt x="3248283" y="257106"/>
                </a:lnTo>
                <a:lnTo>
                  <a:pt x="3248283" y="253868"/>
                </a:lnTo>
                <a:lnTo>
                  <a:pt x="3251975" y="251035"/>
                </a:lnTo>
                <a:lnTo>
                  <a:pt x="3251975" y="247798"/>
                </a:lnTo>
                <a:lnTo>
                  <a:pt x="3253451" y="243750"/>
                </a:lnTo>
                <a:lnTo>
                  <a:pt x="3251975" y="242536"/>
                </a:lnTo>
                <a:lnTo>
                  <a:pt x="3246807" y="247798"/>
                </a:lnTo>
                <a:lnTo>
                  <a:pt x="3242378" y="256297"/>
                </a:lnTo>
                <a:lnTo>
                  <a:pt x="3237210" y="261963"/>
                </a:lnTo>
                <a:lnTo>
                  <a:pt x="3235733" y="259939"/>
                </a:lnTo>
                <a:lnTo>
                  <a:pt x="3235733" y="254678"/>
                </a:lnTo>
                <a:lnTo>
                  <a:pt x="3232042" y="249012"/>
                </a:lnTo>
                <a:lnTo>
                  <a:pt x="3229827" y="243750"/>
                </a:lnTo>
                <a:lnTo>
                  <a:pt x="3233519" y="240108"/>
                </a:lnTo>
                <a:lnTo>
                  <a:pt x="3242378" y="236870"/>
                </a:lnTo>
                <a:lnTo>
                  <a:pt x="3242378" y="234847"/>
                </a:lnTo>
                <a:lnTo>
                  <a:pt x="3246807" y="233228"/>
                </a:lnTo>
                <a:lnTo>
                  <a:pt x="3245331" y="230800"/>
                </a:lnTo>
                <a:lnTo>
                  <a:pt x="3237948" y="230395"/>
                </a:lnTo>
                <a:lnTo>
                  <a:pt x="3232042" y="231609"/>
                </a:lnTo>
                <a:lnTo>
                  <a:pt x="3225398" y="230395"/>
                </a:lnTo>
                <a:lnTo>
                  <a:pt x="3223921" y="227157"/>
                </a:lnTo>
                <a:lnTo>
                  <a:pt x="3226136" y="223110"/>
                </a:lnTo>
                <a:lnTo>
                  <a:pt x="3233519" y="221491"/>
                </a:lnTo>
                <a:lnTo>
                  <a:pt x="3240163" y="213802"/>
                </a:lnTo>
                <a:lnTo>
                  <a:pt x="3235733" y="215016"/>
                </a:lnTo>
                <a:lnTo>
                  <a:pt x="3229827" y="217444"/>
                </a:lnTo>
                <a:lnTo>
                  <a:pt x="3225398" y="215420"/>
                </a:lnTo>
                <a:lnTo>
                  <a:pt x="3224660" y="211373"/>
                </a:lnTo>
                <a:lnTo>
                  <a:pt x="3229827" y="209350"/>
                </a:lnTo>
                <a:lnTo>
                  <a:pt x="3236472" y="206517"/>
                </a:lnTo>
                <a:lnTo>
                  <a:pt x="3243116" y="204898"/>
                </a:lnTo>
                <a:lnTo>
                  <a:pt x="3237210" y="202470"/>
                </a:lnTo>
                <a:lnTo>
                  <a:pt x="3229827" y="202874"/>
                </a:lnTo>
                <a:lnTo>
                  <a:pt x="3225398" y="205707"/>
                </a:lnTo>
                <a:lnTo>
                  <a:pt x="3221707" y="203684"/>
                </a:lnTo>
                <a:lnTo>
                  <a:pt x="3222445" y="199636"/>
                </a:lnTo>
                <a:lnTo>
                  <a:pt x="3229827" y="189923"/>
                </a:lnTo>
                <a:lnTo>
                  <a:pt x="3234995" y="188304"/>
                </a:lnTo>
                <a:lnTo>
                  <a:pt x="3244592" y="186686"/>
                </a:lnTo>
                <a:lnTo>
                  <a:pt x="3252713" y="180615"/>
                </a:lnTo>
                <a:lnTo>
                  <a:pt x="3259357" y="176568"/>
                </a:lnTo>
                <a:lnTo>
                  <a:pt x="3263048" y="169283"/>
                </a:lnTo>
                <a:lnTo>
                  <a:pt x="3269693" y="161998"/>
                </a:lnTo>
                <a:lnTo>
                  <a:pt x="3274122" y="159975"/>
                </a:lnTo>
                <a:lnTo>
                  <a:pt x="3273384" y="156737"/>
                </a:lnTo>
                <a:lnTo>
                  <a:pt x="3268954" y="157142"/>
                </a:lnTo>
                <a:lnTo>
                  <a:pt x="3260095" y="164022"/>
                </a:lnTo>
                <a:lnTo>
                  <a:pt x="3254928" y="166450"/>
                </a:lnTo>
                <a:lnTo>
                  <a:pt x="3251236" y="172925"/>
                </a:lnTo>
                <a:lnTo>
                  <a:pt x="3239425" y="178187"/>
                </a:lnTo>
                <a:lnTo>
                  <a:pt x="3233519" y="178187"/>
                </a:lnTo>
                <a:lnTo>
                  <a:pt x="3220230" y="186686"/>
                </a:lnTo>
                <a:lnTo>
                  <a:pt x="3211371" y="187900"/>
                </a:lnTo>
                <a:lnTo>
                  <a:pt x="3204727" y="185471"/>
                </a:lnTo>
                <a:lnTo>
                  <a:pt x="3205465" y="182234"/>
                </a:lnTo>
                <a:lnTo>
                  <a:pt x="3218015" y="169283"/>
                </a:lnTo>
                <a:lnTo>
                  <a:pt x="3228351" y="164022"/>
                </a:lnTo>
                <a:lnTo>
                  <a:pt x="3231304" y="159975"/>
                </a:lnTo>
                <a:lnTo>
                  <a:pt x="3234995" y="155927"/>
                </a:lnTo>
                <a:lnTo>
                  <a:pt x="3234257" y="149857"/>
                </a:lnTo>
                <a:lnTo>
                  <a:pt x="3226874" y="159165"/>
                </a:lnTo>
                <a:lnTo>
                  <a:pt x="3208418" y="169688"/>
                </a:lnTo>
                <a:lnTo>
                  <a:pt x="3201774" y="172925"/>
                </a:lnTo>
                <a:lnTo>
                  <a:pt x="3197345" y="171307"/>
                </a:lnTo>
                <a:lnTo>
                  <a:pt x="3195130" y="168069"/>
                </a:lnTo>
                <a:lnTo>
                  <a:pt x="3196606" y="161593"/>
                </a:lnTo>
                <a:lnTo>
                  <a:pt x="3194392" y="158760"/>
                </a:lnTo>
                <a:lnTo>
                  <a:pt x="3188486" y="159975"/>
                </a:lnTo>
                <a:lnTo>
                  <a:pt x="3184056" y="157142"/>
                </a:lnTo>
                <a:lnTo>
                  <a:pt x="3186271" y="153904"/>
                </a:lnTo>
                <a:lnTo>
                  <a:pt x="3191439" y="152690"/>
                </a:lnTo>
                <a:lnTo>
                  <a:pt x="3191439" y="148238"/>
                </a:lnTo>
                <a:lnTo>
                  <a:pt x="3187747" y="145810"/>
                </a:lnTo>
                <a:lnTo>
                  <a:pt x="3182580" y="145810"/>
                </a:lnTo>
                <a:lnTo>
                  <a:pt x="3181842" y="143381"/>
                </a:lnTo>
                <a:lnTo>
                  <a:pt x="3183318" y="134882"/>
                </a:lnTo>
                <a:lnTo>
                  <a:pt x="3186271" y="132859"/>
                </a:lnTo>
                <a:lnTo>
                  <a:pt x="3187009" y="128002"/>
                </a:lnTo>
                <a:lnTo>
                  <a:pt x="3181103" y="125169"/>
                </a:lnTo>
                <a:lnTo>
                  <a:pt x="3177412" y="120717"/>
                </a:lnTo>
                <a:lnTo>
                  <a:pt x="3175936" y="121122"/>
                </a:lnTo>
                <a:lnTo>
                  <a:pt x="3175197" y="127193"/>
                </a:lnTo>
                <a:lnTo>
                  <a:pt x="3177412" y="131645"/>
                </a:lnTo>
                <a:lnTo>
                  <a:pt x="3169291" y="134478"/>
                </a:lnTo>
                <a:lnTo>
                  <a:pt x="3164862" y="130835"/>
                </a:lnTo>
                <a:lnTo>
                  <a:pt x="3159694" y="126383"/>
                </a:lnTo>
                <a:lnTo>
                  <a:pt x="3151574" y="126383"/>
                </a:lnTo>
                <a:lnTo>
                  <a:pt x="3161171" y="131645"/>
                </a:lnTo>
                <a:lnTo>
                  <a:pt x="3166338" y="140548"/>
                </a:lnTo>
                <a:lnTo>
                  <a:pt x="3167815" y="148238"/>
                </a:lnTo>
                <a:lnTo>
                  <a:pt x="3161171" y="146619"/>
                </a:lnTo>
                <a:lnTo>
                  <a:pt x="3159694" y="149047"/>
                </a:lnTo>
                <a:lnTo>
                  <a:pt x="3161171" y="151475"/>
                </a:lnTo>
                <a:lnTo>
                  <a:pt x="3153788" y="152690"/>
                </a:lnTo>
                <a:lnTo>
                  <a:pt x="3149359" y="147428"/>
                </a:lnTo>
                <a:lnTo>
                  <a:pt x="3147144" y="138525"/>
                </a:lnTo>
                <a:lnTo>
                  <a:pt x="3142715" y="136096"/>
                </a:lnTo>
                <a:lnTo>
                  <a:pt x="3139762" y="138525"/>
                </a:lnTo>
                <a:lnTo>
                  <a:pt x="3145668" y="142977"/>
                </a:lnTo>
                <a:lnTo>
                  <a:pt x="3146406" y="149047"/>
                </a:lnTo>
                <a:lnTo>
                  <a:pt x="3143453" y="155523"/>
                </a:lnTo>
                <a:lnTo>
                  <a:pt x="3149359" y="156737"/>
                </a:lnTo>
                <a:lnTo>
                  <a:pt x="3155265" y="164022"/>
                </a:lnTo>
                <a:lnTo>
                  <a:pt x="3158218" y="171307"/>
                </a:lnTo>
                <a:lnTo>
                  <a:pt x="3158218" y="177377"/>
                </a:lnTo>
                <a:lnTo>
                  <a:pt x="3161909" y="178591"/>
                </a:lnTo>
                <a:lnTo>
                  <a:pt x="3161171" y="182234"/>
                </a:lnTo>
                <a:lnTo>
                  <a:pt x="3155265" y="184257"/>
                </a:lnTo>
                <a:lnTo>
                  <a:pt x="3145668" y="183043"/>
                </a:lnTo>
                <a:lnTo>
                  <a:pt x="3141238" y="177782"/>
                </a:lnTo>
                <a:lnTo>
                  <a:pt x="3138285" y="185876"/>
                </a:lnTo>
                <a:lnTo>
                  <a:pt x="3135332" y="185876"/>
                </a:lnTo>
                <a:lnTo>
                  <a:pt x="3125735" y="176163"/>
                </a:lnTo>
                <a:lnTo>
                  <a:pt x="3124259" y="170092"/>
                </a:lnTo>
                <a:lnTo>
                  <a:pt x="3127950" y="164831"/>
                </a:lnTo>
                <a:lnTo>
                  <a:pt x="3125735" y="159570"/>
                </a:lnTo>
                <a:lnTo>
                  <a:pt x="3118353" y="154713"/>
                </a:lnTo>
                <a:lnTo>
                  <a:pt x="3110232" y="155118"/>
                </a:lnTo>
                <a:lnTo>
                  <a:pt x="3108755" y="150261"/>
                </a:lnTo>
                <a:lnTo>
                  <a:pt x="3105064" y="144191"/>
                </a:lnTo>
                <a:lnTo>
                  <a:pt x="3099896" y="147428"/>
                </a:lnTo>
                <a:lnTo>
                  <a:pt x="3091776" y="149452"/>
                </a:lnTo>
                <a:lnTo>
                  <a:pt x="3080702" y="149047"/>
                </a:lnTo>
                <a:lnTo>
                  <a:pt x="3084393" y="153499"/>
                </a:lnTo>
                <a:lnTo>
                  <a:pt x="3096943" y="154309"/>
                </a:lnTo>
                <a:lnTo>
                  <a:pt x="3104326" y="157142"/>
                </a:lnTo>
                <a:lnTo>
                  <a:pt x="3114661" y="160379"/>
                </a:lnTo>
                <a:lnTo>
                  <a:pt x="3114661" y="169283"/>
                </a:lnTo>
                <a:lnTo>
                  <a:pt x="3109494" y="175758"/>
                </a:lnTo>
                <a:lnTo>
                  <a:pt x="3109494" y="181020"/>
                </a:lnTo>
                <a:lnTo>
                  <a:pt x="3114661" y="179806"/>
                </a:lnTo>
                <a:lnTo>
                  <a:pt x="3118353" y="183853"/>
                </a:lnTo>
                <a:lnTo>
                  <a:pt x="3114661" y="188709"/>
                </a:lnTo>
                <a:lnTo>
                  <a:pt x="3118353" y="190328"/>
                </a:lnTo>
                <a:lnTo>
                  <a:pt x="3126473" y="190328"/>
                </a:lnTo>
                <a:lnTo>
                  <a:pt x="3127211" y="194375"/>
                </a:lnTo>
                <a:lnTo>
                  <a:pt x="3121306" y="202470"/>
                </a:lnTo>
                <a:lnTo>
                  <a:pt x="3108755" y="212992"/>
                </a:lnTo>
                <a:lnTo>
                  <a:pt x="3100635" y="219063"/>
                </a:lnTo>
                <a:lnTo>
                  <a:pt x="3118353" y="215016"/>
                </a:lnTo>
                <a:lnTo>
                  <a:pt x="3123520" y="209350"/>
                </a:lnTo>
                <a:lnTo>
                  <a:pt x="3124997" y="205303"/>
                </a:lnTo>
                <a:lnTo>
                  <a:pt x="3139023" y="205707"/>
                </a:lnTo>
                <a:lnTo>
                  <a:pt x="3143453" y="209754"/>
                </a:lnTo>
                <a:lnTo>
                  <a:pt x="3143453" y="212587"/>
                </a:lnTo>
                <a:lnTo>
                  <a:pt x="3134594" y="217039"/>
                </a:lnTo>
                <a:lnTo>
                  <a:pt x="3130164" y="222705"/>
                </a:lnTo>
                <a:lnTo>
                  <a:pt x="3133856" y="225134"/>
                </a:lnTo>
                <a:lnTo>
                  <a:pt x="3141976" y="225943"/>
                </a:lnTo>
                <a:lnTo>
                  <a:pt x="3147882" y="231204"/>
                </a:lnTo>
                <a:lnTo>
                  <a:pt x="3142715" y="234037"/>
                </a:lnTo>
                <a:lnTo>
                  <a:pt x="3133856" y="234847"/>
                </a:lnTo>
                <a:lnTo>
                  <a:pt x="3131641" y="238489"/>
                </a:lnTo>
                <a:lnTo>
                  <a:pt x="3136070" y="240108"/>
                </a:lnTo>
                <a:lnTo>
                  <a:pt x="3137547" y="245369"/>
                </a:lnTo>
                <a:lnTo>
                  <a:pt x="3136809" y="246583"/>
                </a:lnTo>
                <a:lnTo>
                  <a:pt x="3137547" y="249416"/>
                </a:lnTo>
                <a:lnTo>
                  <a:pt x="3141238" y="249416"/>
                </a:lnTo>
                <a:lnTo>
                  <a:pt x="3139762" y="256701"/>
                </a:lnTo>
                <a:lnTo>
                  <a:pt x="3143453" y="257511"/>
                </a:lnTo>
                <a:lnTo>
                  <a:pt x="3145668" y="263986"/>
                </a:lnTo>
                <a:lnTo>
                  <a:pt x="3146406" y="274913"/>
                </a:lnTo>
                <a:lnTo>
                  <a:pt x="3148621" y="276532"/>
                </a:lnTo>
                <a:lnTo>
                  <a:pt x="3151574" y="271271"/>
                </a:lnTo>
                <a:lnTo>
                  <a:pt x="3152312" y="262772"/>
                </a:lnTo>
                <a:lnTo>
                  <a:pt x="3156741" y="260344"/>
                </a:lnTo>
                <a:lnTo>
                  <a:pt x="3162647" y="265200"/>
                </a:lnTo>
                <a:lnTo>
                  <a:pt x="3163385" y="274509"/>
                </a:lnTo>
                <a:lnTo>
                  <a:pt x="3167077" y="278556"/>
                </a:lnTo>
                <a:lnTo>
                  <a:pt x="3165600" y="281794"/>
                </a:lnTo>
                <a:lnTo>
                  <a:pt x="3158218" y="285841"/>
                </a:lnTo>
                <a:lnTo>
                  <a:pt x="3159694" y="289078"/>
                </a:lnTo>
                <a:lnTo>
                  <a:pt x="3172244" y="287864"/>
                </a:lnTo>
                <a:lnTo>
                  <a:pt x="3174459" y="285436"/>
                </a:lnTo>
                <a:lnTo>
                  <a:pt x="3175197" y="291507"/>
                </a:lnTo>
                <a:lnTo>
                  <a:pt x="3179627" y="285436"/>
                </a:lnTo>
                <a:lnTo>
                  <a:pt x="3179627" y="280579"/>
                </a:lnTo>
                <a:lnTo>
                  <a:pt x="3185533" y="280984"/>
                </a:lnTo>
                <a:lnTo>
                  <a:pt x="3189224" y="287864"/>
                </a:lnTo>
                <a:lnTo>
                  <a:pt x="3187747" y="295554"/>
                </a:lnTo>
                <a:lnTo>
                  <a:pt x="3181103" y="301220"/>
                </a:lnTo>
                <a:lnTo>
                  <a:pt x="3180365" y="306481"/>
                </a:lnTo>
                <a:lnTo>
                  <a:pt x="3178150" y="309314"/>
                </a:lnTo>
                <a:lnTo>
                  <a:pt x="3182580" y="313361"/>
                </a:lnTo>
                <a:lnTo>
                  <a:pt x="3194392" y="312147"/>
                </a:lnTo>
                <a:lnTo>
                  <a:pt x="3200298" y="309719"/>
                </a:lnTo>
                <a:lnTo>
                  <a:pt x="3204727" y="312957"/>
                </a:lnTo>
                <a:lnTo>
                  <a:pt x="3196606" y="318218"/>
                </a:lnTo>
                <a:lnTo>
                  <a:pt x="3194392" y="321456"/>
                </a:lnTo>
                <a:lnTo>
                  <a:pt x="3184056" y="323074"/>
                </a:lnTo>
                <a:lnTo>
                  <a:pt x="3189962" y="329145"/>
                </a:lnTo>
                <a:lnTo>
                  <a:pt x="3195868" y="338858"/>
                </a:lnTo>
                <a:lnTo>
                  <a:pt x="3193653" y="345739"/>
                </a:lnTo>
                <a:lnTo>
                  <a:pt x="3198083" y="346548"/>
                </a:lnTo>
                <a:lnTo>
                  <a:pt x="3199559" y="357880"/>
                </a:lnTo>
                <a:lnTo>
                  <a:pt x="3210633" y="373664"/>
                </a:lnTo>
                <a:lnTo>
                  <a:pt x="3213586" y="376092"/>
                </a:lnTo>
                <a:lnTo>
                  <a:pt x="3207680" y="379330"/>
                </a:lnTo>
                <a:lnTo>
                  <a:pt x="3206204" y="391876"/>
                </a:lnTo>
                <a:lnTo>
                  <a:pt x="3201774" y="401184"/>
                </a:lnTo>
                <a:lnTo>
                  <a:pt x="3203989" y="410898"/>
                </a:lnTo>
                <a:lnTo>
                  <a:pt x="3201036" y="414135"/>
                </a:lnTo>
                <a:lnTo>
                  <a:pt x="3188486" y="401184"/>
                </a:lnTo>
                <a:lnTo>
                  <a:pt x="3185533" y="390662"/>
                </a:lnTo>
                <a:lnTo>
                  <a:pt x="3187009" y="381353"/>
                </a:lnTo>
                <a:lnTo>
                  <a:pt x="3184056" y="368403"/>
                </a:lnTo>
                <a:lnTo>
                  <a:pt x="3182580" y="380139"/>
                </a:lnTo>
                <a:lnTo>
                  <a:pt x="3181103" y="393090"/>
                </a:lnTo>
                <a:lnTo>
                  <a:pt x="3187009" y="408469"/>
                </a:lnTo>
                <a:lnTo>
                  <a:pt x="3185533" y="422634"/>
                </a:lnTo>
                <a:lnTo>
                  <a:pt x="3182580" y="429919"/>
                </a:lnTo>
                <a:lnTo>
                  <a:pt x="3187747" y="438418"/>
                </a:lnTo>
                <a:lnTo>
                  <a:pt x="3185533" y="441251"/>
                </a:lnTo>
                <a:lnTo>
                  <a:pt x="3176674" y="439632"/>
                </a:lnTo>
                <a:lnTo>
                  <a:pt x="3172244" y="433157"/>
                </a:lnTo>
                <a:lnTo>
                  <a:pt x="3164124" y="433157"/>
                </a:lnTo>
                <a:lnTo>
                  <a:pt x="3170030" y="450155"/>
                </a:lnTo>
                <a:lnTo>
                  <a:pt x="3169291" y="461082"/>
                </a:lnTo>
                <a:lnTo>
                  <a:pt x="3172244" y="463510"/>
                </a:lnTo>
                <a:lnTo>
                  <a:pt x="3172244" y="469581"/>
                </a:lnTo>
                <a:lnTo>
                  <a:pt x="3162647" y="468772"/>
                </a:lnTo>
                <a:lnTo>
                  <a:pt x="3157479" y="463106"/>
                </a:lnTo>
                <a:lnTo>
                  <a:pt x="3153788" y="448536"/>
                </a:lnTo>
                <a:lnTo>
                  <a:pt x="3157479" y="444489"/>
                </a:lnTo>
                <a:lnTo>
                  <a:pt x="3157479" y="435585"/>
                </a:lnTo>
                <a:lnTo>
                  <a:pt x="3153050" y="440442"/>
                </a:lnTo>
                <a:lnTo>
                  <a:pt x="3146406" y="441251"/>
                </a:lnTo>
                <a:lnTo>
                  <a:pt x="3141976" y="435990"/>
                </a:lnTo>
                <a:lnTo>
                  <a:pt x="3141976" y="423039"/>
                </a:lnTo>
                <a:lnTo>
                  <a:pt x="3136809" y="425872"/>
                </a:lnTo>
                <a:lnTo>
                  <a:pt x="3136070" y="432347"/>
                </a:lnTo>
                <a:lnTo>
                  <a:pt x="3133856" y="429514"/>
                </a:lnTo>
                <a:lnTo>
                  <a:pt x="3134594" y="423848"/>
                </a:lnTo>
                <a:lnTo>
                  <a:pt x="3130903" y="415754"/>
                </a:lnTo>
                <a:lnTo>
                  <a:pt x="3124997" y="414135"/>
                </a:lnTo>
                <a:lnTo>
                  <a:pt x="3124997" y="417778"/>
                </a:lnTo>
                <a:lnTo>
                  <a:pt x="3128688" y="422230"/>
                </a:lnTo>
                <a:lnTo>
                  <a:pt x="3125735" y="427491"/>
                </a:lnTo>
                <a:lnTo>
                  <a:pt x="3119829" y="423444"/>
                </a:lnTo>
                <a:lnTo>
                  <a:pt x="3114661" y="422230"/>
                </a:lnTo>
                <a:lnTo>
                  <a:pt x="3113923" y="414945"/>
                </a:lnTo>
                <a:lnTo>
                  <a:pt x="3114661" y="406850"/>
                </a:lnTo>
                <a:lnTo>
                  <a:pt x="3109494" y="393090"/>
                </a:lnTo>
                <a:lnTo>
                  <a:pt x="3109494" y="387424"/>
                </a:lnTo>
                <a:lnTo>
                  <a:pt x="3107279" y="395518"/>
                </a:lnTo>
                <a:lnTo>
                  <a:pt x="3108017" y="408874"/>
                </a:lnTo>
                <a:lnTo>
                  <a:pt x="3110232" y="417373"/>
                </a:lnTo>
                <a:lnTo>
                  <a:pt x="3105064" y="423039"/>
                </a:lnTo>
                <a:lnTo>
                  <a:pt x="3097682" y="408065"/>
                </a:lnTo>
                <a:lnTo>
                  <a:pt x="3091038" y="401589"/>
                </a:lnTo>
                <a:lnTo>
                  <a:pt x="3091038" y="397542"/>
                </a:lnTo>
                <a:lnTo>
                  <a:pt x="3084393" y="395923"/>
                </a:lnTo>
                <a:lnTo>
                  <a:pt x="3079964" y="381758"/>
                </a:lnTo>
                <a:lnTo>
                  <a:pt x="3075534" y="378116"/>
                </a:lnTo>
                <a:lnTo>
                  <a:pt x="3075534" y="373664"/>
                </a:lnTo>
                <a:lnTo>
                  <a:pt x="3071105" y="366784"/>
                </a:lnTo>
                <a:lnTo>
                  <a:pt x="3065937" y="369617"/>
                </a:lnTo>
                <a:lnTo>
                  <a:pt x="3065199" y="373664"/>
                </a:lnTo>
                <a:lnTo>
                  <a:pt x="3070367" y="384186"/>
                </a:lnTo>
                <a:lnTo>
                  <a:pt x="3070367" y="391471"/>
                </a:lnTo>
                <a:lnTo>
                  <a:pt x="3066675" y="387424"/>
                </a:lnTo>
                <a:lnTo>
                  <a:pt x="3065937" y="381353"/>
                </a:lnTo>
                <a:lnTo>
                  <a:pt x="3060770" y="377306"/>
                </a:lnTo>
                <a:lnTo>
                  <a:pt x="3049696" y="372450"/>
                </a:lnTo>
                <a:lnTo>
                  <a:pt x="3043052" y="361118"/>
                </a:lnTo>
                <a:lnTo>
                  <a:pt x="3042313" y="352214"/>
                </a:lnTo>
                <a:lnTo>
                  <a:pt x="3032716" y="350190"/>
                </a:lnTo>
                <a:lnTo>
                  <a:pt x="3029025" y="356261"/>
                </a:lnTo>
                <a:lnTo>
                  <a:pt x="3022381" y="353023"/>
                </a:lnTo>
                <a:lnTo>
                  <a:pt x="3020904" y="360713"/>
                </a:lnTo>
                <a:lnTo>
                  <a:pt x="3023857" y="372045"/>
                </a:lnTo>
                <a:lnTo>
                  <a:pt x="3037146" y="382568"/>
                </a:lnTo>
                <a:lnTo>
                  <a:pt x="3037884" y="386615"/>
                </a:lnTo>
                <a:lnTo>
                  <a:pt x="3038622" y="393090"/>
                </a:lnTo>
                <a:lnTo>
                  <a:pt x="3040099" y="404017"/>
                </a:lnTo>
                <a:lnTo>
                  <a:pt x="3043790" y="403208"/>
                </a:lnTo>
                <a:lnTo>
                  <a:pt x="3055602" y="405232"/>
                </a:lnTo>
                <a:lnTo>
                  <a:pt x="3061508" y="412921"/>
                </a:lnTo>
                <a:lnTo>
                  <a:pt x="3058555" y="417778"/>
                </a:lnTo>
                <a:lnTo>
                  <a:pt x="3062984" y="417373"/>
                </a:lnTo>
                <a:lnTo>
                  <a:pt x="3069628" y="418587"/>
                </a:lnTo>
                <a:lnTo>
                  <a:pt x="3064461" y="425063"/>
                </a:lnTo>
                <a:lnTo>
                  <a:pt x="3073320" y="425467"/>
                </a:lnTo>
                <a:lnTo>
                  <a:pt x="3076273" y="431538"/>
                </a:lnTo>
                <a:lnTo>
                  <a:pt x="3081440" y="440037"/>
                </a:lnTo>
                <a:lnTo>
                  <a:pt x="3079964" y="447727"/>
                </a:lnTo>
                <a:lnTo>
                  <a:pt x="3087346" y="446917"/>
                </a:lnTo>
                <a:lnTo>
                  <a:pt x="3092514" y="448941"/>
                </a:lnTo>
                <a:lnTo>
                  <a:pt x="3095467" y="459059"/>
                </a:lnTo>
                <a:lnTo>
                  <a:pt x="3087346" y="467153"/>
                </a:lnTo>
                <a:lnTo>
                  <a:pt x="3092514" y="467153"/>
                </a:lnTo>
                <a:lnTo>
                  <a:pt x="3094729" y="472819"/>
                </a:lnTo>
                <a:lnTo>
                  <a:pt x="3095467" y="477271"/>
                </a:lnTo>
                <a:lnTo>
                  <a:pt x="3103588" y="469986"/>
                </a:lnTo>
                <a:lnTo>
                  <a:pt x="3105802" y="472009"/>
                </a:lnTo>
                <a:lnTo>
                  <a:pt x="3104326" y="481723"/>
                </a:lnTo>
                <a:lnTo>
                  <a:pt x="3107279" y="485365"/>
                </a:lnTo>
                <a:lnTo>
                  <a:pt x="3111708" y="482937"/>
                </a:lnTo>
                <a:lnTo>
                  <a:pt x="3114661" y="488198"/>
                </a:lnTo>
                <a:lnTo>
                  <a:pt x="3111708" y="493864"/>
                </a:lnTo>
                <a:lnTo>
                  <a:pt x="3104326" y="491840"/>
                </a:lnTo>
                <a:lnTo>
                  <a:pt x="3100635" y="495888"/>
                </a:lnTo>
                <a:lnTo>
                  <a:pt x="3104326" y="501958"/>
                </a:lnTo>
                <a:lnTo>
                  <a:pt x="3110232" y="508029"/>
                </a:lnTo>
                <a:lnTo>
                  <a:pt x="3109494" y="513290"/>
                </a:lnTo>
                <a:lnTo>
                  <a:pt x="3107279" y="515719"/>
                </a:lnTo>
                <a:lnTo>
                  <a:pt x="3098420" y="515719"/>
                </a:lnTo>
                <a:lnTo>
                  <a:pt x="3090299" y="510457"/>
                </a:lnTo>
                <a:lnTo>
                  <a:pt x="3074796" y="505601"/>
                </a:lnTo>
                <a:lnTo>
                  <a:pt x="3068152" y="500744"/>
                </a:lnTo>
                <a:lnTo>
                  <a:pt x="3061508" y="499935"/>
                </a:lnTo>
                <a:lnTo>
                  <a:pt x="3047481" y="489007"/>
                </a:lnTo>
                <a:lnTo>
                  <a:pt x="3045266" y="483746"/>
                </a:lnTo>
                <a:lnTo>
                  <a:pt x="3037884" y="479699"/>
                </a:lnTo>
                <a:lnTo>
                  <a:pt x="3031978" y="480508"/>
                </a:lnTo>
                <a:lnTo>
                  <a:pt x="3026810" y="478485"/>
                </a:lnTo>
                <a:lnTo>
                  <a:pt x="3022381" y="481318"/>
                </a:lnTo>
                <a:lnTo>
                  <a:pt x="3007616" y="475652"/>
                </a:lnTo>
                <a:lnTo>
                  <a:pt x="3006140" y="470795"/>
                </a:lnTo>
                <a:lnTo>
                  <a:pt x="3000234" y="465939"/>
                </a:lnTo>
                <a:lnTo>
                  <a:pt x="2993589" y="465939"/>
                </a:lnTo>
                <a:lnTo>
                  <a:pt x="2983254" y="455011"/>
                </a:lnTo>
                <a:lnTo>
                  <a:pt x="2983992" y="448941"/>
                </a:lnTo>
                <a:lnTo>
                  <a:pt x="2978824" y="449750"/>
                </a:lnTo>
                <a:lnTo>
                  <a:pt x="2972919" y="445703"/>
                </a:lnTo>
                <a:lnTo>
                  <a:pt x="2968489" y="437609"/>
                </a:lnTo>
                <a:lnTo>
                  <a:pt x="2972919" y="434371"/>
                </a:lnTo>
                <a:lnTo>
                  <a:pt x="2978086" y="431538"/>
                </a:lnTo>
                <a:lnTo>
                  <a:pt x="2968489" y="427896"/>
                </a:lnTo>
                <a:lnTo>
                  <a:pt x="2965536" y="429919"/>
                </a:lnTo>
                <a:lnTo>
                  <a:pt x="2963321" y="433157"/>
                </a:lnTo>
                <a:lnTo>
                  <a:pt x="2958154" y="430324"/>
                </a:lnTo>
                <a:lnTo>
                  <a:pt x="2958154" y="426681"/>
                </a:lnTo>
                <a:lnTo>
                  <a:pt x="2950033" y="426681"/>
                </a:lnTo>
                <a:lnTo>
                  <a:pt x="2934530" y="416968"/>
                </a:lnTo>
                <a:lnTo>
                  <a:pt x="2928624" y="416564"/>
                </a:lnTo>
                <a:lnTo>
                  <a:pt x="2923456" y="412112"/>
                </a:lnTo>
                <a:lnTo>
                  <a:pt x="2913859" y="405232"/>
                </a:lnTo>
                <a:lnTo>
                  <a:pt x="2914597" y="400375"/>
                </a:lnTo>
                <a:lnTo>
                  <a:pt x="2908691" y="399566"/>
                </a:lnTo>
                <a:lnTo>
                  <a:pt x="2902785" y="393090"/>
                </a:lnTo>
                <a:lnTo>
                  <a:pt x="2896879" y="385805"/>
                </a:lnTo>
                <a:lnTo>
                  <a:pt x="2896141" y="374878"/>
                </a:lnTo>
                <a:lnTo>
                  <a:pt x="2886544" y="370426"/>
                </a:lnTo>
                <a:lnTo>
                  <a:pt x="2890235" y="366784"/>
                </a:lnTo>
                <a:lnTo>
                  <a:pt x="2903524" y="367593"/>
                </a:lnTo>
                <a:lnTo>
                  <a:pt x="2921241" y="356261"/>
                </a:lnTo>
                <a:lnTo>
                  <a:pt x="2924933" y="351809"/>
                </a:lnTo>
                <a:lnTo>
                  <a:pt x="2910168" y="353428"/>
                </a:lnTo>
                <a:lnTo>
                  <a:pt x="2903524" y="343715"/>
                </a:lnTo>
                <a:lnTo>
                  <a:pt x="2900571" y="333597"/>
                </a:lnTo>
                <a:lnTo>
                  <a:pt x="2902785" y="329955"/>
                </a:lnTo>
                <a:lnTo>
                  <a:pt x="2896879" y="332383"/>
                </a:lnTo>
                <a:lnTo>
                  <a:pt x="2892450" y="340882"/>
                </a:lnTo>
                <a:lnTo>
                  <a:pt x="2890973" y="347357"/>
                </a:lnTo>
                <a:lnTo>
                  <a:pt x="2882853" y="339668"/>
                </a:lnTo>
                <a:lnTo>
                  <a:pt x="2888759" y="333192"/>
                </a:lnTo>
                <a:lnTo>
                  <a:pt x="2890973" y="319432"/>
                </a:lnTo>
                <a:lnTo>
                  <a:pt x="2884329" y="329145"/>
                </a:lnTo>
                <a:lnTo>
                  <a:pt x="2879900" y="325098"/>
                </a:lnTo>
                <a:lnTo>
                  <a:pt x="2879900" y="315385"/>
                </a:lnTo>
                <a:lnTo>
                  <a:pt x="2872517" y="316599"/>
                </a:lnTo>
                <a:lnTo>
                  <a:pt x="2870303" y="308100"/>
                </a:lnTo>
                <a:lnTo>
                  <a:pt x="2871041" y="300410"/>
                </a:lnTo>
                <a:lnTo>
                  <a:pt x="2865873" y="288269"/>
                </a:lnTo>
                <a:lnTo>
                  <a:pt x="2858491" y="284627"/>
                </a:lnTo>
                <a:lnTo>
                  <a:pt x="2859229" y="277342"/>
                </a:lnTo>
                <a:lnTo>
                  <a:pt x="2869564" y="268033"/>
                </a:lnTo>
                <a:lnTo>
                  <a:pt x="2866611" y="263986"/>
                </a:lnTo>
                <a:lnTo>
                  <a:pt x="2850370" y="277342"/>
                </a:lnTo>
                <a:lnTo>
                  <a:pt x="2849632" y="285031"/>
                </a:lnTo>
                <a:lnTo>
                  <a:pt x="2846679" y="278961"/>
                </a:lnTo>
                <a:lnTo>
                  <a:pt x="2852585" y="268033"/>
                </a:lnTo>
                <a:lnTo>
                  <a:pt x="2844464" y="266010"/>
                </a:lnTo>
                <a:lnTo>
                  <a:pt x="2840035" y="268438"/>
                </a:lnTo>
                <a:lnTo>
                  <a:pt x="2837820" y="266414"/>
                </a:lnTo>
                <a:lnTo>
                  <a:pt x="2831914" y="281389"/>
                </a:lnTo>
                <a:lnTo>
                  <a:pt x="2823793" y="286245"/>
                </a:lnTo>
                <a:lnTo>
                  <a:pt x="2823055" y="276532"/>
                </a:lnTo>
                <a:lnTo>
                  <a:pt x="2829699" y="268843"/>
                </a:lnTo>
                <a:lnTo>
                  <a:pt x="2828961" y="259939"/>
                </a:lnTo>
                <a:lnTo>
                  <a:pt x="2831176" y="254273"/>
                </a:lnTo>
                <a:lnTo>
                  <a:pt x="2823055" y="257106"/>
                </a:lnTo>
                <a:lnTo>
                  <a:pt x="2814934" y="263986"/>
                </a:lnTo>
                <a:lnTo>
                  <a:pt x="2810505" y="264391"/>
                </a:lnTo>
                <a:lnTo>
                  <a:pt x="2804599" y="271676"/>
                </a:lnTo>
                <a:lnTo>
                  <a:pt x="2801646" y="276937"/>
                </a:lnTo>
                <a:lnTo>
                  <a:pt x="2789834" y="274509"/>
                </a:lnTo>
                <a:lnTo>
                  <a:pt x="2783928" y="268033"/>
                </a:lnTo>
                <a:lnTo>
                  <a:pt x="2776546" y="268033"/>
                </a:lnTo>
                <a:lnTo>
                  <a:pt x="2766948" y="253059"/>
                </a:lnTo>
                <a:lnTo>
                  <a:pt x="2763257" y="252654"/>
                </a:lnTo>
                <a:lnTo>
                  <a:pt x="2760304" y="259130"/>
                </a:lnTo>
                <a:lnTo>
                  <a:pt x="2760304" y="268033"/>
                </a:lnTo>
                <a:lnTo>
                  <a:pt x="2755137" y="272485"/>
                </a:lnTo>
                <a:lnTo>
                  <a:pt x="2747754" y="270057"/>
                </a:lnTo>
                <a:lnTo>
                  <a:pt x="2741110" y="272080"/>
                </a:lnTo>
                <a:lnTo>
                  <a:pt x="2730775" y="272485"/>
                </a:lnTo>
                <a:lnTo>
                  <a:pt x="2727083" y="277342"/>
                </a:lnTo>
                <a:lnTo>
                  <a:pt x="2717486" y="276532"/>
                </a:lnTo>
                <a:lnTo>
                  <a:pt x="2713057" y="280984"/>
                </a:lnTo>
                <a:lnTo>
                  <a:pt x="2704198" y="277746"/>
                </a:lnTo>
                <a:lnTo>
                  <a:pt x="2689433" y="276937"/>
                </a:lnTo>
                <a:lnTo>
                  <a:pt x="2691648" y="271271"/>
                </a:lnTo>
                <a:lnTo>
                  <a:pt x="2681312" y="260748"/>
                </a:lnTo>
                <a:lnTo>
                  <a:pt x="2676883" y="263581"/>
                </a:lnTo>
                <a:lnTo>
                  <a:pt x="2668024" y="255892"/>
                </a:lnTo>
                <a:lnTo>
                  <a:pt x="2661380" y="238489"/>
                </a:lnTo>
                <a:lnTo>
                  <a:pt x="2665071" y="227967"/>
                </a:lnTo>
                <a:lnTo>
                  <a:pt x="2673192" y="223515"/>
                </a:lnTo>
                <a:lnTo>
                  <a:pt x="2673192" y="215016"/>
                </a:lnTo>
                <a:lnTo>
                  <a:pt x="2679836" y="208136"/>
                </a:lnTo>
                <a:lnTo>
                  <a:pt x="2690910" y="206921"/>
                </a:lnTo>
                <a:lnTo>
                  <a:pt x="2696815" y="200851"/>
                </a:lnTo>
                <a:lnTo>
                  <a:pt x="2705674" y="199232"/>
                </a:lnTo>
                <a:lnTo>
                  <a:pt x="2710104" y="200041"/>
                </a:lnTo>
                <a:lnTo>
                  <a:pt x="2711580" y="192756"/>
                </a:lnTo>
                <a:lnTo>
                  <a:pt x="2707151" y="186686"/>
                </a:lnTo>
                <a:lnTo>
                  <a:pt x="2707151" y="181424"/>
                </a:lnTo>
                <a:lnTo>
                  <a:pt x="2709366" y="179401"/>
                </a:lnTo>
                <a:lnTo>
                  <a:pt x="2714533" y="181020"/>
                </a:lnTo>
                <a:lnTo>
                  <a:pt x="2716010" y="176568"/>
                </a:lnTo>
                <a:lnTo>
                  <a:pt x="2715272" y="171307"/>
                </a:lnTo>
                <a:lnTo>
                  <a:pt x="2718225" y="167664"/>
                </a:lnTo>
                <a:lnTo>
                  <a:pt x="2728560" y="182234"/>
                </a:lnTo>
                <a:lnTo>
                  <a:pt x="2738895" y="183853"/>
                </a:lnTo>
                <a:lnTo>
                  <a:pt x="2749231" y="190733"/>
                </a:lnTo>
                <a:lnTo>
                  <a:pt x="2756613" y="198018"/>
                </a:lnTo>
                <a:lnTo>
                  <a:pt x="2761781" y="199232"/>
                </a:lnTo>
                <a:lnTo>
                  <a:pt x="2772854" y="204493"/>
                </a:lnTo>
                <a:lnTo>
                  <a:pt x="2778760" y="199232"/>
                </a:lnTo>
                <a:lnTo>
                  <a:pt x="2786143" y="199232"/>
                </a:lnTo>
                <a:lnTo>
                  <a:pt x="2789834" y="204493"/>
                </a:lnTo>
                <a:lnTo>
                  <a:pt x="2796478" y="204493"/>
                </a:lnTo>
                <a:lnTo>
                  <a:pt x="2807552" y="206517"/>
                </a:lnTo>
                <a:lnTo>
                  <a:pt x="2814934" y="199636"/>
                </a:lnTo>
                <a:lnTo>
                  <a:pt x="2819364" y="191138"/>
                </a:lnTo>
                <a:lnTo>
                  <a:pt x="2831914" y="191138"/>
                </a:lnTo>
                <a:lnTo>
                  <a:pt x="2831914" y="194780"/>
                </a:lnTo>
                <a:lnTo>
                  <a:pt x="2828961" y="198422"/>
                </a:lnTo>
                <a:lnTo>
                  <a:pt x="2835605" y="202065"/>
                </a:lnTo>
                <a:lnTo>
                  <a:pt x="2845202" y="194780"/>
                </a:lnTo>
                <a:lnTo>
                  <a:pt x="2848894" y="186281"/>
                </a:lnTo>
                <a:lnTo>
                  <a:pt x="2858491" y="181424"/>
                </a:lnTo>
                <a:lnTo>
                  <a:pt x="2862182" y="186281"/>
                </a:lnTo>
                <a:lnTo>
                  <a:pt x="2862920" y="198827"/>
                </a:lnTo>
                <a:lnTo>
                  <a:pt x="2865873" y="206517"/>
                </a:lnTo>
                <a:lnTo>
                  <a:pt x="2867350" y="197208"/>
                </a:lnTo>
                <a:lnTo>
                  <a:pt x="2872517" y="193566"/>
                </a:lnTo>
                <a:lnTo>
                  <a:pt x="2877685" y="195589"/>
                </a:lnTo>
                <a:lnTo>
                  <a:pt x="2882115" y="191542"/>
                </a:lnTo>
                <a:lnTo>
                  <a:pt x="2879162" y="168878"/>
                </a:lnTo>
                <a:lnTo>
                  <a:pt x="2871041" y="157142"/>
                </a:lnTo>
                <a:lnTo>
                  <a:pt x="2869564" y="149452"/>
                </a:lnTo>
                <a:lnTo>
                  <a:pt x="2863658" y="140953"/>
                </a:lnTo>
                <a:lnTo>
                  <a:pt x="2866611" y="130430"/>
                </a:lnTo>
                <a:lnTo>
                  <a:pt x="2871041" y="126383"/>
                </a:lnTo>
                <a:lnTo>
                  <a:pt x="2876209" y="125978"/>
                </a:lnTo>
                <a:lnTo>
                  <a:pt x="2890973" y="115456"/>
                </a:lnTo>
                <a:lnTo>
                  <a:pt x="2907953" y="106148"/>
                </a:lnTo>
                <a:lnTo>
                  <a:pt x="2914597" y="102505"/>
                </a:lnTo>
                <a:lnTo>
                  <a:pt x="2927147" y="90768"/>
                </a:lnTo>
                <a:lnTo>
                  <a:pt x="2931577" y="90768"/>
                </a:lnTo>
                <a:lnTo>
                  <a:pt x="2937483" y="95220"/>
                </a:lnTo>
                <a:lnTo>
                  <a:pt x="2944865" y="93197"/>
                </a:lnTo>
                <a:lnTo>
                  <a:pt x="2949295" y="92387"/>
                </a:lnTo>
                <a:lnTo>
                  <a:pt x="2936745" y="85912"/>
                </a:lnTo>
                <a:lnTo>
                  <a:pt x="2936006" y="78627"/>
                </a:lnTo>
                <a:lnTo>
                  <a:pt x="2954462" y="65676"/>
                </a:lnTo>
                <a:lnTo>
                  <a:pt x="2955939" y="58796"/>
                </a:lnTo>
                <a:lnTo>
                  <a:pt x="2961845" y="55963"/>
                </a:lnTo>
                <a:lnTo>
                  <a:pt x="2975872" y="58796"/>
                </a:lnTo>
                <a:lnTo>
                  <a:pt x="2990636" y="54344"/>
                </a:lnTo>
                <a:lnTo>
                  <a:pt x="2992851" y="48273"/>
                </a:lnTo>
                <a:lnTo>
                  <a:pt x="2986945" y="39774"/>
                </a:lnTo>
                <a:lnTo>
                  <a:pt x="2992113" y="32894"/>
                </a:lnTo>
                <a:lnTo>
                  <a:pt x="2994328" y="16706"/>
                </a:lnTo>
                <a:lnTo>
                  <a:pt x="2995066" y="13468"/>
                </a:lnTo>
                <a:lnTo>
                  <a:pt x="2992851" y="10635"/>
                </a:lnTo>
                <a:lnTo>
                  <a:pt x="2992851" y="3350"/>
                </a:lnTo>
                <a:close/>
                <a:moveTo>
                  <a:pt x="2800242" y="0"/>
                </a:moveTo>
                <a:lnTo>
                  <a:pt x="2875814" y="0"/>
                </a:lnTo>
                <a:lnTo>
                  <a:pt x="2874732" y="2136"/>
                </a:lnTo>
                <a:lnTo>
                  <a:pt x="2866611" y="4159"/>
                </a:lnTo>
                <a:lnTo>
                  <a:pt x="2854061" y="9826"/>
                </a:lnTo>
                <a:lnTo>
                  <a:pt x="2851847" y="13063"/>
                </a:lnTo>
                <a:lnTo>
                  <a:pt x="2844464" y="13873"/>
                </a:lnTo>
                <a:lnTo>
                  <a:pt x="2833390" y="18325"/>
                </a:lnTo>
                <a:lnTo>
                  <a:pt x="2827484" y="14682"/>
                </a:lnTo>
                <a:lnTo>
                  <a:pt x="2814196" y="17110"/>
                </a:lnTo>
                <a:lnTo>
                  <a:pt x="2806075" y="14682"/>
                </a:lnTo>
                <a:lnTo>
                  <a:pt x="2800169" y="15087"/>
                </a:lnTo>
                <a:cubicBezTo>
                  <a:pt x="2800169" y="15087"/>
                  <a:pt x="2798693" y="11849"/>
                  <a:pt x="2798693" y="11849"/>
                </a:cubicBezTo>
                <a:lnTo>
                  <a:pt x="2801646" y="1731"/>
                </a:lnTo>
                <a:close/>
                <a:moveTo>
                  <a:pt x="2481845" y="0"/>
                </a:moveTo>
                <a:lnTo>
                  <a:pt x="2614785" y="0"/>
                </a:lnTo>
                <a:lnTo>
                  <a:pt x="2614132" y="517"/>
                </a:lnTo>
                <a:lnTo>
                  <a:pt x="2616347" y="9016"/>
                </a:lnTo>
                <a:lnTo>
                  <a:pt x="2611917" y="14682"/>
                </a:lnTo>
                <a:lnTo>
                  <a:pt x="2603058" y="11444"/>
                </a:lnTo>
                <a:lnTo>
                  <a:pt x="2587555" y="11849"/>
                </a:lnTo>
                <a:lnTo>
                  <a:pt x="2580911" y="16301"/>
                </a:lnTo>
                <a:lnTo>
                  <a:pt x="2578696" y="26823"/>
                </a:lnTo>
                <a:lnTo>
                  <a:pt x="2568361" y="32085"/>
                </a:lnTo>
                <a:lnTo>
                  <a:pt x="2563932" y="38155"/>
                </a:lnTo>
                <a:lnTo>
                  <a:pt x="2555811" y="38155"/>
                </a:lnTo>
                <a:lnTo>
                  <a:pt x="2541784" y="52320"/>
                </a:lnTo>
                <a:lnTo>
                  <a:pt x="2537355" y="50702"/>
                </a:lnTo>
                <a:lnTo>
                  <a:pt x="2528496" y="50702"/>
                </a:lnTo>
                <a:lnTo>
                  <a:pt x="2524066" y="60010"/>
                </a:lnTo>
                <a:lnTo>
                  <a:pt x="2499704" y="66081"/>
                </a:lnTo>
                <a:lnTo>
                  <a:pt x="2495275" y="62034"/>
                </a:lnTo>
                <a:lnTo>
                  <a:pt x="2498966" y="56368"/>
                </a:lnTo>
                <a:lnTo>
                  <a:pt x="2495275" y="45440"/>
                </a:lnTo>
                <a:lnTo>
                  <a:pt x="2488631" y="38560"/>
                </a:lnTo>
                <a:lnTo>
                  <a:pt x="2488631" y="33704"/>
                </a:lnTo>
                <a:lnTo>
                  <a:pt x="2494537" y="31680"/>
                </a:lnTo>
                <a:lnTo>
                  <a:pt x="2494537" y="24395"/>
                </a:lnTo>
                <a:lnTo>
                  <a:pt x="2502657" y="11849"/>
                </a:lnTo>
                <a:lnTo>
                  <a:pt x="2492322" y="21158"/>
                </a:lnTo>
                <a:lnTo>
                  <a:pt x="2488631" y="21967"/>
                </a:lnTo>
                <a:lnTo>
                  <a:pt x="2487892" y="2945"/>
                </a:lnTo>
                <a:lnTo>
                  <a:pt x="2482725" y="1326"/>
                </a:lnTo>
                <a:close/>
                <a:moveTo>
                  <a:pt x="0" y="0"/>
                </a:moveTo>
                <a:lnTo>
                  <a:pt x="2452798" y="0"/>
                </a:lnTo>
                <a:lnTo>
                  <a:pt x="2447289" y="7802"/>
                </a:lnTo>
                <a:lnTo>
                  <a:pt x="2451718" y="9016"/>
                </a:lnTo>
                <a:lnTo>
                  <a:pt x="2464269" y="922"/>
                </a:lnTo>
                <a:lnTo>
                  <a:pt x="2469436" y="3350"/>
                </a:lnTo>
                <a:lnTo>
                  <a:pt x="2468698" y="11040"/>
                </a:lnTo>
                <a:lnTo>
                  <a:pt x="2477557" y="14682"/>
                </a:lnTo>
                <a:lnTo>
                  <a:pt x="2483463" y="28847"/>
                </a:lnTo>
                <a:lnTo>
                  <a:pt x="2481248" y="41798"/>
                </a:lnTo>
                <a:lnTo>
                  <a:pt x="2485678" y="44631"/>
                </a:lnTo>
                <a:lnTo>
                  <a:pt x="2487892" y="57177"/>
                </a:lnTo>
                <a:lnTo>
                  <a:pt x="2484201" y="62843"/>
                </a:lnTo>
                <a:lnTo>
                  <a:pt x="2487154" y="66081"/>
                </a:lnTo>
                <a:lnTo>
                  <a:pt x="2486416" y="73366"/>
                </a:lnTo>
                <a:lnTo>
                  <a:pt x="2481248" y="73770"/>
                </a:lnTo>
                <a:lnTo>
                  <a:pt x="2465745" y="61224"/>
                </a:lnTo>
                <a:lnTo>
                  <a:pt x="2464269" y="53535"/>
                </a:lnTo>
                <a:lnTo>
                  <a:pt x="2457624" y="51106"/>
                </a:lnTo>
                <a:lnTo>
                  <a:pt x="2455410" y="43822"/>
                </a:lnTo>
                <a:lnTo>
                  <a:pt x="2449504" y="51511"/>
                </a:lnTo>
                <a:lnTo>
                  <a:pt x="2459101" y="59605"/>
                </a:lnTo>
                <a:lnTo>
                  <a:pt x="2456886" y="67295"/>
                </a:lnTo>
                <a:lnTo>
                  <a:pt x="2445074" y="61224"/>
                </a:lnTo>
                <a:lnTo>
                  <a:pt x="2437692" y="59605"/>
                </a:lnTo>
                <a:lnTo>
                  <a:pt x="2436215" y="55154"/>
                </a:lnTo>
                <a:lnTo>
                  <a:pt x="2428833" y="57987"/>
                </a:lnTo>
                <a:lnTo>
                  <a:pt x="2428833" y="51916"/>
                </a:lnTo>
                <a:lnTo>
                  <a:pt x="2433262" y="38560"/>
                </a:lnTo>
                <a:lnTo>
                  <a:pt x="2435477" y="36132"/>
                </a:lnTo>
                <a:lnTo>
                  <a:pt x="2430309" y="34108"/>
                </a:lnTo>
                <a:lnTo>
                  <a:pt x="2429571" y="29657"/>
                </a:lnTo>
                <a:lnTo>
                  <a:pt x="2415545" y="34918"/>
                </a:lnTo>
                <a:lnTo>
                  <a:pt x="2403733" y="34918"/>
                </a:lnTo>
                <a:lnTo>
                  <a:pt x="2395612" y="29252"/>
                </a:lnTo>
                <a:lnTo>
                  <a:pt x="2387491" y="30871"/>
                </a:lnTo>
                <a:lnTo>
                  <a:pt x="2376418" y="23990"/>
                </a:lnTo>
                <a:lnTo>
                  <a:pt x="2374941" y="30871"/>
                </a:lnTo>
                <a:lnTo>
                  <a:pt x="2377894" y="36537"/>
                </a:lnTo>
                <a:lnTo>
                  <a:pt x="2373465" y="39774"/>
                </a:lnTo>
                <a:lnTo>
                  <a:pt x="2373465" y="48678"/>
                </a:lnTo>
                <a:lnTo>
                  <a:pt x="2378632" y="55154"/>
                </a:lnTo>
                <a:lnTo>
                  <a:pt x="2390444" y="57177"/>
                </a:lnTo>
                <a:lnTo>
                  <a:pt x="2396350" y="65271"/>
                </a:lnTo>
                <a:lnTo>
                  <a:pt x="2388230" y="78222"/>
                </a:lnTo>
                <a:lnTo>
                  <a:pt x="2381585" y="79841"/>
                </a:lnTo>
                <a:lnTo>
                  <a:pt x="2358700" y="95625"/>
                </a:lnTo>
                <a:lnTo>
                  <a:pt x="2348364" y="107362"/>
                </a:lnTo>
                <a:lnTo>
                  <a:pt x="2336552" y="120717"/>
                </a:lnTo>
                <a:lnTo>
                  <a:pt x="2329908" y="117884"/>
                </a:lnTo>
                <a:lnTo>
                  <a:pt x="2322526" y="122741"/>
                </a:lnTo>
                <a:lnTo>
                  <a:pt x="2318096" y="133668"/>
                </a:lnTo>
                <a:lnTo>
                  <a:pt x="2309237" y="136906"/>
                </a:lnTo>
                <a:lnTo>
                  <a:pt x="2278231" y="130835"/>
                </a:lnTo>
                <a:lnTo>
                  <a:pt x="2271587" y="121931"/>
                </a:lnTo>
                <a:lnTo>
                  <a:pt x="2267158" y="111813"/>
                </a:lnTo>
                <a:lnTo>
                  <a:pt x="2251654" y="105338"/>
                </a:lnTo>
                <a:lnTo>
                  <a:pt x="2251654" y="101291"/>
                </a:lnTo>
                <a:lnTo>
                  <a:pt x="2256822" y="100886"/>
                </a:lnTo>
                <a:lnTo>
                  <a:pt x="2260513" y="98053"/>
                </a:lnTo>
                <a:lnTo>
                  <a:pt x="2256084" y="92792"/>
                </a:lnTo>
                <a:lnTo>
                  <a:pt x="2246487" y="90768"/>
                </a:lnTo>
                <a:lnTo>
                  <a:pt x="2236151" y="72556"/>
                </a:lnTo>
                <a:lnTo>
                  <a:pt x="2223601" y="63652"/>
                </a:lnTo>
                <a:lnTo>
                  <a:pt x="2203669" y="63652"/>
                </a:lnTo>
                <a:lnTo>
                  <a:pt x="2189642" y="55558"/>
                </a:lnTo>
                <a:lnTo>
                  <a:pt x="2166756" y="54344"/>
                </a:lnTo>
                <a:lnTo>
                  <a:pt x="2157159" y="51511"/>
                </a:lnTo>
                <a:lnTo>
                  <a:pt x="2157159" y="57987"/>
                </a:lnTo>
                <a:lnTo>
                  <a:pt x="2163065" y="64057"/>
                </a:lnTo>
                <a:lnTo>
                  <a:pt x="2166756" y="60010"/>
                </a:lnTo>
                <a:lnTo>
                  <a:pt x="2172662" y="58796"/>
                </a:lnTo>
                <a:lnTo>
                  <a:pt x="2194810" y="66081"/>
                </a:lnTo>
                <a:lnTo>
                  <a:pt x="2215480" y="65676"/>
                </a:lnTo>
                <a:lnTo>
                  <a:pt x="2222125" y="69723"/>
                </a:lnTo>
                <a:lnTo>
                  <a:pt x="2219910" y="74984"/>
                </a:lnTo>
                <a:lnTo>
                  <a:pt x="2216219" y="74580"/>
                </a:lnTo>
                <a:lnTo>
                  <a:pt x="2212527" y="78222"/>
                </a:lnTo>
                <a:lnTo>
                  <a:pt x="2215480" y="81055"/>
                </a:lnTo>
                <a:lnTo>
                  <a:pt x="2216957" y="96434"/>
                </a:lnTo>
                <a:lnTo>
                  <a:pt x="2221386" y="96434"/>
                </a:lnTo>
                <a:lnTo>
                  <a:pt x="2232460" y="116265"/>
                </a:lnTo>
                <a:lnTo>
                  <a:pt x="2238366" y="129621"/>
                </a:lnTo>
                <a:lnTo>
                  <a:pt x="2256822" y="135287"/>
                </a:lnTo>
                <a:lnTo>
                  <a:pt x="2276016" y="138525"/>
                </a:lnTo>
                <a:lnTo>
                  <a:pt x="2311452" y="147833"/>
                </a:lnTo>
                <a:lnTo>
                  <a:pt x="2312928" y="157951"/>
                </a:lnTo>
                <a:lnTo>
                  <a:pt x="2309237" y="161189"/>
                </a:lnTo>
                <a:lnTo>
                  <a:pt x="2297426" y="168878"/>
                </a:lnTo>
                <a:lnTo>
                  <a:pt x="2288567" y="172925"/>
                </a:lnTo>
                <a:lnTo>
                  <a:pt x="2274540" y="190733"/>
                </a:lnTo>
                <a:lnTo>
                  <a:pt x="2272325" y="187090"/>
                </a:lnTo>
                <a:lnTo>
                  <a:pt x="2267896" y="189923"/>
                </a:lnTo>
                <a:lnTo>
                  <a:pt x="2266419" y="195589"/>
                </a:lnTo>
                <a:lnTo>
                  <a:pt x="2234675" y="225538"/>
                </a:lnTo>
                <a:lnTo>
                  <a:pt x="2222125" y="231204"/>
                </a:lnTo>
                <a:lnTo>
                  <a:pt x="2213266" y="245369"/>
                </a:lnTo>
                <a:lnTo>
                  <a:pt x="2205145" y="246988"/>
                </a:lnTo>
                <a:lnTo>
                  <a:pt x="2199977" y="243750"/>
                </a:lnTo>
                <a:lnTo>
                  <a:pt x="2194810" y="243750"/>
                </a:lnTo>
                <a:lnTo>
                  <a:pt x="2192595" y="248607"/>
                </a:lnTo>
                <a:lnTo>
                  <a:pt x="2180045" y="235251"/>
                </a:lnTo>
                <a:lnTo>
                  <a:pt x="2172662" y="232418"/>
                </a:lnTo>
                <a:lnTo>
                  <a:pt x="2166756" y="238894"/>
                </a:lnTo>
                <a:lnTo>
                  <a:pt x="2164542" y="232823"/>
                </a:lnTo>
                <a:lnTo>
                  <a:pt x="2160112" y="231204"/>
                </a:lnTo>
                <a:lnTo>
                  <a:pt x="2167495" y="221896"/>
                </a:lnTo>
                <a:lnTo>
                  <a:pt x="2164542" y="219872"/>
                </a:lnTo>
                <a:lnTo>
                  <a:pt x="2162327" y="215016"/>
                </a:lnTo>
                <a:lnTo>
                  <a:pt x="2152730" y="220277"/>
                </a:lnTo>
                <a:lnTo>
                  <a:pt x="2144609" y="238489"/>
                </a:lnTo>
                <a:lnTo>
                  <a:pt x="2143871" y="229990"/>
                </a:lnTo>
                <a:lnTo>
                  <a:pt x="2138703" y="215420"/>
                </a:lnTo>
                <a:lnTo>
                  <a:pt x="2134274" y="228371"/>
                </a:lnTo>
                <a:lnTo>
                  <a:pt x="2139441" y="234037"/>
                </a:lnTo>
                <a:lnTo>
                  <a:pt x="2138703" y="251035"/>
                </a:lnTo>
                <a:lnTo>
                  <a:pt x="2126891" y="266414"/>
                </a:lnTo>
                <a:lnTo>
                  <a:pt x="2120247" y="264796"/>
                </a:lnTo>
                <a:lnTo>
                  <a:pt x="2118032" y="259130"/>
                </a:lnTo>
                <a:lnTo>
                  <a:pt x="2110650" y="248202"/>
                </a:lnTo>
                <a:lnTo>
                  <a:pt x="2108435" y="256701"/>
                </a:lnTo>
                <a:lnTo>
                  <a:pt x="2115079" y="261558"/>
                </a:lnTo>
                <a:lnTo>
                  <a:pt x="2104744" y="266414"/>
                </a:lnTo>
                <a:lnTo>
                  <a:pt x="2104006" y="276532"/>
                </a:lnTo>
                <a:lnTo>
                  <a:pt x="2100314" y="272890"/>
                </a:lnTo>
                <a:lnTo>
                  <a:pt x="2089979" y="269652"/>
                </a:lnTo>
                <a:lnTo>
                  <a:pt x="2088503" y="263177"/>
                </a:lnTo>
                <a:lnTo>
                  <a:pt x="2079644" y="258320"/>
                </a:lnTo>
                <a:lnTo>
                  <a:pt x="2070046" y="246179"/>
                </a:lnTo>
                <a:lnTo>
                  <a:pt x="2050852" y="239703"/>
                </a:lnTo>
                <a:lnTo>
                  <a:pt x="2031658" y="229585"/>
                </a:lnTo>
                <a:lnTo>
                  <a:pt x="2025752" y="216230"/>
                </a:lnTo>
                <a:lnTo>
                  <a:pt x="2017631" y="213397"/>
                </a:lnTo>
                <a:lnTo>
                  <a:pt x="2004342" y="203684"/>
                </a:lnTo>
                <a:lnTo>
                  <a:pt x="1999913" y="196804"/>
                </a:lnTo>
                <a:lnTo>
                  <a:pt x="1999175" y="210159"/>
                </a:lnTo>
                <a:lnTo>
                  <a:pt x="1990316" y="208136"/>
                </a:lnTo>
                <a:lnTo>
                  <a:pt x="1995484" y="221491"/>
                </a:lnTo>
                <a:lnTo>
                  <a:pt x="2004342" y="228371"/>
                </a:lnTo>
                <a:lnTo>
                  <a:pt x="2007296" y="224729"/>
                </a:lnTo>
                <a:lnTo>
                  <a:pt x="2003604" y="218253"/>
                </a:lnTo>
                <a:lnTo>
                  <a:pt x="2005081" y="214206"/>
                </a:lnTo>
                <a:lnTo>
                  <a:pt x="2009510" y="214611"/>
                </a:lnTo>
                <a:lnTo>
                  <a:pt x="2029443" y="233633"/>
                </a:lnTo>
                <a:lnTo>
                  <a:pt x="2047161" y="243750"/>
                </a:lnTo>
                <a:lnTo>
                  <a:pt x="2049375" y="247798"/>
                </a:lnTo>
                <a:lnTo>
                  <a:pt x="2037564" y="255082"/>
                </a:lnTo>
                <a:lnTo>
                  <a:pt x="2025752" y="256701"/>
                </a:lnTo>
                <a:lnTo>
                  <a:pt x="2019108" y="255082"/>
                </a:lnTo>
                <a:lnTo>
                  <a:pt x="2021322" y="260748"/>
                </a:lnTo>
                <a:lnTo>
                  <a:pt x="2021322" y="263581"/>
                </a:lnTo>
                <a:lnTo>
                  <a:pt x="2026490" y="261558"/>
                </a:lnTo>
                <a:lnTo>
                  <a:pt x="2045684" y="260344"/>
                </a:lnTo>
                <a:lnTo>
                  <a:pt x="2056020" y="250631"/>
                </a:lnTo>
                <a:lnTo>
                  <a:pt x="2060449" y="249416"/>
                </a:lnTo>
                <a:lnTo>
                  <a:pt x="2066355" y="256297"/>
                </a:lnTo>
                <a:lnTo>
                  <a:pt x="2068570" y="267629"/>
                </a:lnTo>
                <a:lnTo>
                  <a:pt x="2087764" y="287864"/>
                </a:lnTo>
                <a:lnTo>
                  <a:pt x="2085549" y="308909"/>
                </a:lnTo>
                <a:lnTo>
                  <a:pt x="2072999" y="321456"/>
                </a:lnTo>
                <a:lnTo>
                  <a:pt x="2064879" y="322265"/>
                </a:lnTo>
                <a:lnTo>
                  <a:pt x="2058973" y="326312"/>
                </a:lnTo>
                <a:lnTo>
                  <a:pt x="2047161" y="325907"/>
                </a:lnTo>
                <a:lnTo>
                  <a:pt x="2039040" y="320646"/>
                </a:lnTo>
                <a:lnTo>
                  <a:pt x="2016893" y="316599"/>
                </a:lnTo>
                <a:lnTo>
                  <a:pt x="2003604" y="300815"/>
                </a:lnTo>
                <a:lnTo>
                  <a:pt x="1999175" y="285841"/>
                </a:lnTo>
                <a:lnTo>
                  <a:pt x="1991793" y="279770"/>
                </a:lnTo>
                <a:lnTo>
                  <a:pt x="1989578" y="283412"/>
                </a:lnTo>
                <a:lnTo>
                  <a:pt x="1991054" y="289483"/>
                </a:lnTo>
                <a:lnTo>
                  <a:pt x="1990316" y="298387"/>
                </a:lnTo>
                <a:lnTo>
                  <a:pt x="1999175" y="308100"/>
                </a:lnTo>
                <a:lnTo>
                  <a:pt x="2006557" y="327122"/>
                </a:lnTo>
                <a:lnTo>
                  <a:pt x="2016155" y="342906"/>
                </a:lnTo>
                <a:lnTo>
                  <a:pt x="2010987" y="347762"/>
                </a:lnTo>
                <a:lnTo>
                  <a:pt x="2005081" y="344929"/>
                </a:lnTo>
                <a:lnTo>
                  <a:pt x="1995484" y="346143"/>
                </a:lnTo>
                <a:lnTo>
                  <a:pt x="1992531" y="334407"/>
                </a:lnTo>
                <a:lnTo>
                  <a:pt x="1990316" y="340477"/>
                </a:lnTo>
                <a:lnTo>
                  <a:pt x="1986625" y="342906"/>
                </a:lnTo>
                <a:lnTo>
                  <a:pt x="1990316" y="348572"/>
                </a:lnTo>
                <a:lnTo>
                  <a:pt x="1998437" y="351809"/>
                </a:lnTo>
                <a:lnTo>
                  <a:pt x="2001390" y="357475"/>
                </a:lnTo>
                <a:lnTo>
                  <a:pt x="1983672" y="353428"/>
                </a:lnTo>
                <a:lnTo>
                  <a:pt x="1979242" y="350190"/>
                </a:lnTo>
                <a:lnTo>
                  <a:pt x="1978504" y="358285"/>
                </a:lnTo>
                <a:lnTo>
                  <a:pt x="1984410" y="362737"/>
                </a:lnTo>
                <a:lnTo>
                  <a:pt x="1984410" y="369617"/>
                </a:lnTo>
                <a:lnTo>
                  <a:pt x="1976289" y="378520"/>
                </a:lnTo>
                <a:lnTo>
                  <a:pt x="1974813" y="367998"/>
                </a:lnTo>
                <a:lnTo>
                  <a:pt x="1968907" y="367188"/>
                </a:lnTo>
                <a:lnTo>
                  <a:pt x="1971860" y="371236"/>
                </a:lnTo>
                <a:lnTo>
                  <a:pt x="1970383" y="378116"/>
                </a:lnTo>
                <a:lnTo>
                  <a:pt x="1966692" y="375687"/>
                </a:lnTo>
                <a:lnTo>
                  <a:pt x="1954880" y="375283"/>
                </a:lnTo>
                <a:lnTo>
                  <a:pt x="1950451" y="380544"/>
                </a:lnTo>
                <a:lnTo>
                  <a:pt x="1935686" y="385805"/>
                </a:lnTo>
                <a:lnTo>
                  <a:pt x="1943068" y="390662"/>
                </a:lnTo>
                <a:lnTo>
                  <a:pt x="1945283" y="397137"/>
                </a:lnTo>
                <a:lnTo>
                  <a:pt x="1940854" y="398756"/>
                </a:lnTo>
                <a:lnTo>
                  <a:pt x="1938639" y="395114"/>
                </a:lnTo>
                <a:lnTo>
                  <a:pt x="1927565" y="387424"/>
                </a:lnTo>
                <a:lnTo>
                  <a:pt x="1920183" y="385805"/>
                </a:lnTo>
                <a:lnTo>
                  <a:pt x="1919445" y="391471"/>
                </a:lnTo>
                <a:lnTo>
                  <a:pt x="1914277" y="394304"/>
                </a:lnTo>
                <a:lnTo>
                  <a:pt x="1926089" y="402399"/>
                </a:lnTo>
                <a:lnTo>
                  <a:pt x="1922398" y="407660"/>
                </a:lnTo>
                <a:lnTo>
                  <a:pt x="1922398" y="412516"/>
                </a:lnTo>
                <a:lnTo>
                  <a:pt x="1912800" y="412112"/>
                </a:lnTo>
                <a:lnTo>
                  <a:pt x="1904680" y="424253"/>
                </a:lnTo>
                <a:lnTo>
                  <a:pt x="1892130" y="429919"/>
                </a:lnTo>
                <a:lnTo>
                  <a:pt x="1897297" y="435990"/>
                </a:lnTo>
                <a:lnTo>
                  <a:pt x="1895083" y="441251"/>
                </a:lnTo>
                <a:lnTo>
                  <a:pt x="1888438" y="441251"/>
                </a:lnTo>
                <a:lnTo>
                  <a:pt x="1882532" y="448131"/>
                </a:lnTo>
                <a:lnTo>
                  <a:pt x="1884747" y="455821"/>
                </a:lnTo>
                <a:lnTo>
                  <a:pt x="1875888" y="459059"/>
                </a:lnTo>
                <a:lnTo>
                  <a:pt x="1861123" y="474438"/>
                </a:lnTo>
                <a:lnTo>
                  <a:pt x="1850788" y="476866"/>
                </a:lnTo>
                <a:lnTo>
                  <a:pt x="1850050" y="484960"/>
                </a:lnTo>
                <a:lnTo>
                  <a:pt x="1839714" y="493459"/>
                </a:lnTo>
                <a:lnTo>
                  <a:pt x="1828640" y="486984"/>
                </a:lnTo>
                <a:lnTo>
                  <a:pt x="1827902" y="492245"/>
                </a:lnTo>
                <a:lnTo>
                  <a:pt x="1833070" y="502768"/>
                </a:lnTo>
                <a:lnTo>
                  <a:pt x="1824211" y="511267"/>
                </a:lnTo>
                <a:lnTo>
                  <a:pt x="1820520" y="527860"/>
                </a:lnTo>
                <a:lnTo>
                  <a:pt x="1814614" y="536764"/>
                </a:lnTo>
                <a:lnTo>
                  <a:pt x="1810184" y="548500"/>
                </a:lnTo>
                <a:lnTo>
                  <a:pt x="1802064" y="552548"/>
                </a:lnTo>
                <a:lnTo>
                  <a:pt x="1795420" y="571165"/>
                </a:lnTo>
                <a:lnTo>
                  <a:pt x="1799111" y="575212"/>
                </a:lnTo>
                <a:lnTo>
                  <a:pt x="1799111" y="588163"/>
                </a:lnTo>
                <a:lnTo>
                  <a:pt x="1790252" y="602732"/>
                </a:lnTo>
                <a:lnTo>
                  <a:pt x="1786561" y="610422"/>
                </a:lnTo>
                <a:lnTo>
                  <a:pt x="1777702" y="613255"/>
                </a:lnTo>
                <a:lnTo>
                  <a:pt x="1773272" y="617302"/>
                </a:lnTo>
                <a:lnTo>
                  <a:pt x="1783608" y="619326"/>
                </a:lnTo>
                <a:lnTo>
                  <a:pt x="1786561" y="626610"/>
                </a:lnTo>
                <a:lnTo>
                  <a:pt x="1783608" y="634705"/>
                </a:lnTo>
                <a:lnTo>
                  <a:pt x="1788776" y="640371"/>
                </a:lnTo>
                <a:lnTo>
                  <a:pt x="1788037" y="652107"/>
                </a:lnTo>
                <a:lnTo>
                  <a:pt x="1792466" y="654131"/>
                </a:lnTo>
                <a:lnTo>
                  <a:pt x="1782869" y="675581"/>
                </a:lnTo>
                <a:lnTo>
                  <a:pt x="1770319" y="687318"/>
                </a:lnTo>
                <a:lnTo>
                  <a:pt x="1743004" y="692984"/>
                </a:lnTo>
                <a:lnTo>
                  <a:pt x="1739313" y="702292"/>
                </a:lnTo>
                <a:lnTo>
                  <a:pt x="1752602" y="692174"/>
                </a:lnTo>
                <a:lnTo>
                  <a:pt x="1775487" y="689341"/>
                </a:lnTo>
                <a:lnTo>
                  <a:pt x="1792466" y="669915"/>
                </a:lnTo>
                <a:lnTo>
                  <a:pt x="1805017" y="646846"/>
                </a:lnTo>
                <a:lnTo>
                  <a:pt x="1833808" y="646037"/>
                </a:lnTo>
                <a:lnTo>
                  <a:pt x="1842667" y="649679"/>
                </a:lnTo>
                <a:lnTo>
                  <a:pt x="1842667" y="658178"/>
                </a:lnTo>
                <a:lnTo>
                  <a:pt x="1838238" y="668296"/>
                </a:lnTo>
                <a:lnTo>
                  <a:pt x="1838238" y="679223"/>
                </a:lnTo>
                <a:lnTo>
                  <a:pt x="1844144" y="691365"/>
                </a:lnTo>
                <a:lnTo>
                  <a:pt x="1844144" y="709982"/>
                </a:lnTo>
                <a:lnTo>
                  <a:pt x="1836761" y="727789"/>
                </a:lnTo>
                <a:lnTo>
                  <a:pt x="1842667" y="735883"/>
                </a:lnTo>
                <a:lnTo>
                  <a:pt x="1846358" y="753691"/>
                </a:lnTo>
                <a:lnTo>
                  <a:pt x="1842667" y="762999"/>
                </a:lnTo>
                <a:lnTo>
                  <a:pt x="1811661" y="789710"/>
                </a:lnTo>
                <a:lnTo>
                  <a:pt x="1797634" y="794162"/>
                </a:lnTo>
                <a:lnTo>
                  <a:pt x="1786561" y="792543"/>
                </a:lnTo>
                <a:lnTo>
                  <a:pt x="1797634" y="796995"/>
                </a:lnTo>
                <a:lnTo>
                  <a:pt x="1812399" y="797400"/>
                </a:lnTo>
                <a:lnTo>
                  <a:pt x="1847835" y="786877"/>
                </a:lnTo>
                <a:lnTo>
                  <a:pt x="1884009" y="775950"/>
                </a:lnTo>
                <a:lnTo>
                  <a:pt x="1900989" y="773926"/>
                </a:lnTo>
                <a:lnTo>
                  <a:pt x="1923874" y="787687"/>
                </a:lnTo>
                <a:lnTo>
                  <a:pt x="1938639" y="799828"/>
                </a:lnTo>
                <a:lnTo>
                  <a:pt x="1960048" y="805899"/>
                </a:lnTo>
                <a:lnTo>
                  <a:pt x="1965954" y="810351"/>
                </a:lnTo>
                <a:lnTo>
                  <a:pt x="1975551" y="812779"/>
                </a:lnTo>
                <a:lnTo>
                  <a:pt x="1991054" y="827754"/>
                </a:lnTo>
                <a:lnTo>
                  <a:pt x="1999175" y="830587"/>
                </a:lnTo>
                <a:lnTo>
                  <a:pt x="2006557" y="844347"/>
                </a:lnTo>
                <a:lnTo>
                  <a:pt x="2015416" y="849203"/>
                </a:lnTo>
                <a:lnTo>
                  <a:pt x="2015416" y="857298"/>
                </a:lnTo>
                <a:lnTo>
                  <a:pt x="2022060" y="863773"/>
                </a:lnTo>
                <a:lnTo>
                  <a:pt x="2028705" y="879557"/>
                </a:lnTo>
                <a:lnTo>
                  <a:pt x="2027967" y="883604"/>
                </a:lnTo>
                <a:lnTo>
                  <a:pt x="2035349" y="881176"/>
                </a:lnTo>
                <a:lnTo>
                  <a:pt x="2039778" y="886032"/>
                </a:lnTo>
                <a:lnTo>
                  <a:pt x="2060449" y="898579"/>
                </a:lnTo>
                <a:lnTo>
                  <a:pt x="2067093" y="900197"/>
                </a:lnTo>
                <a:lnTo>
                  <a:pt x="2081858" y="909911"/>
                </a:lnTo>
                <a:lnTo>
                  <a:pt x="2089979" y="912339"/>
                </a:lnTo>
                <a:lnTo>
                  <a:pt x="2106220" y="926099"/>
                </a:lnTo>
                <a:lnTo>
                  <a:pt x="2108435" y="932575"/>
                </a:lnTo>
                <a:lnTo>
                  <a:pt x="2120985" y="943907"/>
                </a:lnTo>
                <a:lnTo>
                  <a:pt x="2118770" y="948358"/>
                </a:lnTo>
                <a:lnTo>
                  <a:pt x="2122462" y="951191"/>
                </a:lnTo>
                <a:lnTo>
                  <a:pt x="2137965" y="951596"/>
                </a:lnTo>
                <a:lnTo>
                  <a:pt x="2143133" y="953215"/>
                </a:lnTo>
                <a:lnTo>
                  <a:pt x="2154206" y="950787"/>
                </a:lnTo>
                <a:lnTo>
                  <a:pt x="2174877" y="951596"/>
                </a:lnTo>
                <a:lnTo>
                  <a:pt x="2180045" y="956048"/>
                </a:lnTo>
                <a:lnTo>
                  <a:pt x="2183736" y="956048"/>
                </a:lnTo>
                <a:lnTo>
                  <a:pt x="2199239" y="960095"/>
                </a:lnTo>
                <a:lnTo>
                  <a:pt x="2216219" y="963333"/>
                </a:lnTo>
                <a:lnTo>
                  <a:pt x="2228769" y="959690"/>
                </a:lnTo>
                <a:lnTo>
                  <a:pt x="2235413" y="959690"/>
                </a:lnTo>
                <a:lnTo>
                  <a:pt x="2235413" y="962928"/>
                </a:lnTo>
                <a:lnTo>
                  <a:pt x="2238366" y="961309"/>
                </a:lnTo>
                <a:lnTo>
                  <a:pt x="2243534" y="961309"/>
                </a:lnTo>
                <a:lnTo>
                  <a:pt x="2245748" y="974665"/>
                </a:lnTo>
                <a:lnTo>
                  <a:pt x="2232460" y="997329"/>
                </a:lnTo>
                <a:lnTo>
                  <a:pt x="2231722" y="1005423"/>
                </a:lnTo>
                <a:lnTo>
                  <a:pt x="2225078" y="1013922"/>
                </a:lnTo>
                <a:lnTo>
                  <a:pt x="2217695" y="1026064"/>
                </a:lnTo>
                <a:lnTo>
                  <a:pt x="2219910" y="1036182"/>
                </a:lnTo>
                <a:lnTo>
                  <a:pt x="2222863" y="1039015"/>
                </a:lnTo>
                <a:lnTo>
                  <a:pt x="2223601" y="1058846"/>
                </a:lnTo>
                <a:lnTo>
                  <a:pt x="2210313" y="1077462"/>
                </a:lnTo>
                <a:lnTo>
                  <a:pt x="2210313" y="1085557"/>
                </a:lnTo>
                <a:lnTo>
                  <a:pt x="2206622" y="1097293"/>
                </a:lnTo>
                <a:lnTo>
                  <a:pt x="2197024" y="1104983"/>
                </a:lnTo>
                <a:lnTo>
                  <a:pt x="2191857" y="1123195"/>
                </a:lnTo>
                <a:lnTo>
                  <a:pt x="2195548" y="1130885"/>
                </a:lnTo>
                <a:lnTo>
                  <a:pt x="2205883" y="1138170"/>
                </a:lnTo>
                <a:lnTo>
                  <a:pt x="2205883" y="1149097"/>
                </a:lnTo>
                <a:lnTo>
                  <a:pt x="2213266" y="1153144"/>
                </a:lnTo>
                <a:lnTo>
                  <a:pt x="2219172" y="1160429"/>
                </a:lnTo>
                <a:lnTo>
                  <a:pt x="2216957" y="1168118"/>
                </a:lnTo>
                <a:lnTo>
                  <a:pt x="2218433" y="1172166"/>
                </a:lnTo>
                <a:lnTo>
                  <a:pt x="2217695" y="1178641"/>
                </a:lnTo>
                <a:lnTo>
                  <a:pt x="2227292" y="1181879"/>
                </a:lnTo>
                <a:lnTo>
                  <a:pt x="2239104" y="1187545"/>
                </a:lnTo>
                <a:lnTo>
                  <a:pt x="2241319" y="1187545"/>
                </a:lnTo>
                <a:lnTo>
                  <a:pt x="2242795" y="1194020"/>
                </a:lnTo>
                <a:lnTo>
                  <a:pt x="2248701" y="1201710"/>
                </a:lnTo>
                <a:lnTo>
                  <a:pt x="2250916" y="1216279"/>
                </a:lnTo>
                <a:lnTo>
                  <a:pt x="2253131" y="1222350"/>
                </a:lnTo>
                <a:lnTo>
                  <a:pt x="2249440" y="1234896"/>
                </a:lnTo>
                <a:lnTo>
                  <a:pt x="2230245" y="1250680"/>
                </a:lnTo>
                <a:lnTo>
                  <a:pt x="2244272" y="1244205"/>
                </a:lnTo>
                <a:lnTo>
                  <a:pt x="2256822" y="1235706"/>
                </a:lnTo>
                <a:lnTo>
                  <a:pt x="2270111" y="1240158"/>
                </a:lnTo>
                <a:lnTo>
                  <a:pt x="2278969" y="1247847"/>
                </a:lnTo>
                <a:lnTo>
                  <a:pt x="2287090" y="1248252"/>
                </a:lnTo>
                <a:lnTo>
                  <a:pt x="2290043" y="1240562"/>
                </a:lnTo>
                <a:lnTo>
                  <a:pt x="2290043" y="1232873"/>
                </a:lnTo>
                <a:lnTo>
                  <a:pt x="2307023" y="1213446"/>
                </a:lnTo>
                <a:lnTo>
                  <a:pt x="2310714" y="1213042"/>
                </a:lnTo>
                <a:lnTo>
                  <a:pt x="2308499" y="1220731"/>
                </a:lnTo>
                <a:lnTo>
                  <a:pt x="2309976" y="1225993"/>
                </a:lnTo>
                <a:lnTo>
                  <a:pt x="2315882" y="1227207"/>
                </a:lnTo>
                <a:lnTo>
                  <a:pt x="2319573" y="1243395"/>
                </a:lnTo>
                <a:lnTo>
                  <a:pt x="2317358" y="1255942"/>
                </a:lnTo>
                <a:lnTo>
                  <a:pt x="2329170" y="1264036"/>
                </a:lnTo>
                <a:lnTo>
                  <a:pt x="2346150" y="1266059"/>
                </a:lnTo>
                <a:lnTo>
                  <a:pt x="2336552" y="1262012"/>
                </a:lnTo>
                <a:lnTo>
                  <a:pt x="2326955" y="1251894"/>
                </a:lnTo>
                <a:lnTo>
                  <a:pt x="2324741" y="1240967"/>
                </a:lnTo>
                <a:lnTo>
                  <a:pt x="2326955" y="1226802"/>
                </a:lnTo>
                <a:lnTo>
                  <a:pt x="2332123" y="1220327"/>
                </a:lnTo>
                <a:lnTo>
                  <a:pt x="2326955" y="1215065"/>
                </a:lnTo>
                <a:lnTo>
                  <a:pt x="2326217" y="1205757"/>
                </a:lnTo>
                <a:lnTo>
                  <a:pt x="2330647" y="1207780"/>
                </a:lnTo>
                <a:lnTo>
                  <a:pt x="2335814" y="1206162"/>
                </a:lnTo>
                <a:lnTo>
                  <a:pt x="2340244" y="1192806"/>
                </a:lnTo>
                <a:lnTo>
                  <a:pt x="2352056" y="1182283"/>
                </a:lnTo>
                <a:lnTo>
                  <a:pt x="2349103" y="1178641"/>
                </a:lnTo>
                <a:lnTo>
                  <a:pt x="2347626" y="1165285"/>
                </a:lnTo>
                <a:lnTo>
                  <a:pt x="2341720" y="1162048"/>
                </a:lnTo>
                <a:lnTo>
                  <a:pt x="2341720" y="1152739"/>
                </a:lnTo>
                <a:lnTo>
                  <a:pt x="2351317" y="1142217"/>
                </a:lnTo>
                <a:lnTo>
                  <a:pt x="2347626" y="1136955"/>
                </a:lnTo>
                <a:lnTo>
                  <a:pt x="2347626" y="1131694"/>
                </a:lnTo>
                <a:lnTo>
                  <a:pt x="2342458" y="1130075"/>
                </a:lnTo>
                <a:lnTo>
                  <a:pt x="2340982" y="1124005"/>
                </a:lnTo>
                <a:lnTo>
                  <a:pt x="2349103" y="1101745"/>
                </a:lnTo>
                <a:lnTo>
                  <a:pt x="2346888" y="1092842"/>
                </a:lnTo>
                <a:lnTo>
                  <a:pt x="2349103" y="1077462"/>
                </a:lnTo>
                <a:lnTo>
                  <a:pt x="2354270" y="1072606"/>
                </a:lnTo>
                <a:lnTo>
                  <a:pt x="2352056" y="1063702"/>
                </a:lnTo>
                <a:lnTo>
                  <a:pt x="2357223" y="1060869"/>
                </a:lnTo>
                <a:lnTo>
                  <a:pt x="2353532" y="1053180"/>
                </a:lnTo>
                <a:lnTo>
                  <a:pt x="2359438" y="1049132"/>
                </a:lnTo>
                <a:lnTo>
                  <a:pt x="2353532" y="1047918"/>
                </a:lnTo>
                <a:lnTo>
                  <a:pt x="2350579" y="1041848"/>
                </a:lnTo>
                <a:lnTo>
                  <a:pt x="2355747" y="1039419"/>
                </a:lnTo>
                <a:lnTo>
                  <a:pt x="2351317" y="1032539"/>
                </a:lnTo>
                <a:lnTo>
                  <a:pt x="2352056" y="1024040"/>
                </a:lnTo>
                <a:lnTo>
                  <a:pt x="2347626" y="1016755"/>
                </a:lnTo>
                <a:lnTo>
                  <a:pt x="2346888" y="1007447"/>
                </a:lnTo>
                <a:lnTo>
                  <a:pt x="2343197" y="1002590"/>
                </a:lnTo>
                <a:lnTo>
                  <a:pt x="2356485" y="996924"/>
                </a:lnTo>
                <a:lnTo>
                  <a:pt x="2376418" y="994091"/>
                </a:lnTo>
                <a:lnTo>
                  <a:pt x="2386015" y="987211"/>
                </a:lnTo>
                <a:lnTo>
                  <a:pt x="2397827" y="987211"/>
                </a:lnTo>
                <a:lnTo>
                  <a:pt x="2402994" y="983569"/>
                </a:lnTo>
                <a:lnTo>
                  <a:pt x="2422189" y="974260"/>
                </a:lnTo>
                <a:lnTo>
                  <a:pt x="2453195" y="963738"/>
                </a:lnTo>
                <a:lnTo>
                  <a:pt x="2453195" y="960500"/>
                </a:lnTo>
                <a:lnTo>
                  <a:pt x="2459839" y="954834"/>
                </a:lnTo>
                <a:lnTo>
                  <a:pt x="2483463" y="945525"/>
                </a:lnTo>
                <a:lnTo>
                  <a:pt x="2484939" y="937836"/>
                </a:lnTo>
                <a:lnTo>
                  <a:pt x="2496013" y="932575"/>
                </a:lnTo>
                <a:lnTo>
                  <a:pt x="2510040" y="912744"/>
                </a:lnTo>
                <a:lnTo>
                  <a:pt x="2515946" y="913553"/>
                </a:lnTo>
                <a:lnTo>
                  <a:pt x="2520375" y="918005"/>
                </a:lnTo>
                <a:lnTo>
                  <a:pt x="2530711" y="917195"/>
                </a:lnTo>
                <a:lnTo>
                  <a:pt x="2538093" y="909506"/>
                </a:lnTo>
                <a:lnTo>
                  <a:pt x="2529234" y="898983"/>
                </a:lnTo>
                <a:lnTo>
                  <a:pt x="2528496" y="887247"/>
                </a:lnTo>
                <a:lnTo>
                  <a:pt x="2522590" y="892508"/>
                </a:lnTo>
                <a:lnTo>
                  <a:pt x="2520375" y="901816"/>
                </a:lnTo>
                <a:lnTo>
                  <a:pt x="2515946" y="902626"/>
                </a:lnTo>
                <a:lnTo>
                  <a:pt x="2519637" y="890889"/>
                </a:lnTo>
                <a:lnTo>
                  <a:pt x="2528496" y="868630"/>
                </a:lnTo>
                <a:lnTo>
                  <a:pt x="2532187" y="864987"/>
                </a:lnTo>
                <a:lnTo>
                  <a:pt x="2532187" y="848799"/>
                </a:lnTo>
                <a:lnTo>
                  <a:pt x="2533664" y="837467"/>
                </a:lnTo>
                <a:lnTo>
                  <a:pt x="2525543" y="823706"/>
                </a:lnTo>
                <a:lnTo>
                  <a:pt x="2527019" y="795781"/>
                </a:lnTo>
                <a:lnTo>
                  <a:pt x="2524066" y="771498"/>
                </a:lnTo>
                <a:lnTo>
                  <a:pt x="2508563" y="750048"/>
                </a:lnTo>
                <a:lnTo>
                  <a:pt x="2498228" y="743168"/>
                </a:lnTo>
                <a:lnTo>
                  <a:pt x="2495275" y="733455"/>
                </a:lnTo>
                <a:lnTo>
                  <a:pt x="2484939" y="731027"/>
                </a:lnTo>
                <a:lnTo>
                  <a:pt x="2481986" y="723742"/>
                </a:lnTo>
                <a:lnTo>
                  <a:pt x="2487892" y="705934"/>
                </a:lnTo>
                <a:lnTo>
                  <a:pt x="2497490" y="701887"/>
                </a:lnTo>
                <a:lnTo>
                  <a:pt x="2524066" y="676795"/>
                </a:lnTo>
                <a:lnTo>
                  <a:pt x="2532187" y="675581"/>
                </a:lnTo>
                <a:lnTo>
                  <a:pt x="2538831" y="668701"/>
                </a:lnTo>
                <a:lnTo>
                  <a:pt x="2538093" y="662630"/>
                </a:lnTo>
                <a:lnTo>
                  <a:pt x="2534402" y="660606"/>
                </a:lnTo>
                <a:lnTo>
                  <a:pt x="2534402" y="656964"/>
                </a:lnTo>
                <a:lnTo>
                  <a:pt x="2544737" y="644418"/>
                </a:lnTo>
                <a:lnTo>
                  <a:pt x="2549905" y="644418"/>
                </a:lnTo>
                <a:lnTo>
                  <a:pt x="2555811" y="655345"/>
                </a:lnTo>
                <a:lnTo>
                  <a:pt x="2562455" y="658178"/>
                </a:lnTo>
                <a:lnTo>
                  <a:pt x="2558764" y="653322"/>
                </a:lnTo>
                <a:lnTo>
                  <a:pt x="2559502" y="642799"/>
                </a:lnTo>
                <a:lnTo>
                  <a:pt x="2570576" y="638347"/>
                </a:lnTo>
                <a:lnTo>
                  <a:pt x="2580911" y="620944"/>
                </a:lnTo>
                <a:lnTo>
                  <a:pt x="2578696" y="614874"/>
                </a:lnTo>
                <a:lnTo>
                  <a:pt x="2565408" y="614874"/>
                </a:lnTo>
                <a:lnTo>
                  <a:pt x="2564670" y="610827"/>
                </a:lnTo>
                <a:lnTo>
                  <a:pt x="2573529" y="600304"/>
                </a:lnTo>
                <a:lnTo>
                  <a:pt x="2567623" y="596257"/>
                </a:lnTo>
                <a:lnTo>
                  <a:pt x="2564670" y="589781"/>
                </a:lnTo>
                <a:lnTo>
                  <a:pt x="2571314" y="582497"/>
                </a:lnTo>
                <a:lnTo>
                  <a:pt x="2580911" y="579259"/>
                </a:lnTo>
                <a:lnTo>
                  <a:pt x="2570576" y="577640"/>
                </a:lnTo>
                <a:lnTo>
                  <a:pt x="2569838" y="572783"/>
                </a:lnTo>
                <a:lnTo>
                  <a:pt x="2574267" y="559832"/>
                </a:lnTo>
                <a:lnTo>
                  <a:pt x="2581649" y="555381"/>
                </a:lnTo>
                <a:lnTo>
                  <a:pt x="2575743" y="554571"/>
                </a:lnTo>
                <a:lnTo>
                  <a:pt x="2559502" y="555785"/>
                </a:lnTo>
                <a:lnTo>
                  <a:pt x="2554334" y="553762"/>
                </a:lnTo>
                <a:lnTo>
                  <a:pt x="2555073" y="546882"/>
                </a:lnTo>
                <a:lnTo>
                  <a:pt x="2576482" y="531502"/>
                </a:lnTo>
                <a:lnTo>
                  <a:pt x="2589770" y="513695"/>
                </a:lnTo>
                <a:lnTo>
                  <a:pt x="2591985" y="503172"/>
                </a:lnTo>
                <a:lnTo>
                  <a:pt x="2598629" y="504387"/>
                </a:lnTo>
                <a:lnTo>
                  <a:pt x="2603058" y="499125"/>
                </a:lnTo>
                <a:lnTo>
                  <a:pt x="2603058" y="488603"/>
                </a:lnTo>
                <a:lnTo>
                  <a:pt x="2597153" y="486579"/>
                </a:lnTo>
                <a:lnTo>
                  <a:pt x="2596414" y="482532"/>
                </a:lnTo>
                <a:lnTo>
                  <a:pt x="2591247" y="481723"/>
                </a:lnTo>
                <a:lnTo>
                  <a:pt x="2585341" y="472819"/>
                </a:lnTo>
                <a:lnTo>
                  <a:pt x="2586079" y="455011"/>
                </a:lnTo>
                <a:lnTo>
                  <a:pt x="2592723" y="441656"/>
                </a:lnTo>
                <a:lnTo>
                  <a:pt x="2592723" y="429919"/>
                </a:lnTo>
                <a:lnTo>
                  <a:pt x="2600844" y="425872"/>
                </a:lnTo>
                <a:lnTo>
                  <a:pt x="2605273" y="428705"/>
                </a:lnTo>
                <a:lnTo>
                  <a:pt x="2610441" y="428300"/>
                </a:lnTo>
                <a:lnTo>
                  <a:pt x="2610441" y="422634"/>
                </a:lnTo>
                <a:lnTo>
                  <a:pt x="2617085" y="416564"/>
                </a:lnTo>
                <a:lnTo>
                  <a:pt x="2623729" y="415754"/>
                </a:lnTo>
                <a:lnTo>
                  <a:pt x="2629635" y="413326"/>
                </a:lnTo>
                <a:lnTo>
                  <a:pt x="2635541" y="416968"/>
                </a:lnTo>
                <a:lnTo>
                  <a:pt x="2652521" y="418182"/>
                </a:lnTo>
                <a:lnTo>
                  <a:pt x="2668762" y="426681"/>
                </a:lnTo>
                <a:lnTo>
                  <a:pt x="2690910" y="437609"/>
                </a:lnTo>
                <a:lnTo>
                  <a:pt x="2703460" y="437609"/>
                </a:lnTo>
                <a:lnTo>
                  <a:pt x="2700507" y="446512"/>
                </a:lnTo>
                <a:lnTo>
                  <a:pt x="2687957" y="450964"/>
                </a:lnTo>
                <a:lnTo>
                  <a:pt x="2704198" y="450560"/>
                </a:lnTo>
                <a:lnTo>
                  <a:pt x="2717486" y="441251"/>
                </a:lnTo>
                <a:lnTo>
                  <a:pt x="2727083" y="441656"/>
                </a:lnTo>
                <a:lnTo>
                  <a:pt x="2732251" y="446917"/>
                </a:lnTo>
                <a:lnTo>
                  <a:pt x="2739634" y="446917"/>
                </a:lnTo>
                <a:lnTo>
                  <a:pt x="2746278" y="456226"/>
                </a:lnTo>
                <a:lnTo>
                  <a:pt x="2746278" y="446512"/>
                </a:lnTo>
                <a:lnTo>
                  <a:pt x="2758090" y="450964"/>
                </a:lnTo>
                <a:lnTo>
                  <a:pt x="2763257" y="445703"/>
                </a:lnTo>
                <a:lnTo>
                  <a:pt x="2771378" y="445298"/>
                </a:lnTo>
                <a:lnTo>
                  <a:pt x="2783928" y="437609"/>
                </a:lnTo>
                <a:lnTo>
                  <a:pt x="2800908" y="450560"/>
                </a:lnTo>
                <a:lnTo>
                  <a:pt x="2800908" y="459868"/>
                </a:lnTo>
                <a:lnTo>
                  <a:pt x="2812720" y="468367"/>
                </a:lnTo>
                <a:lnTo>
                  <a:pt x="2821579" y="468367"/>
                </a:lnTo>
                <a:lnTo>
                  <a:pt x="2821579" y="482937"/>
                </a:lnTo>
                <a:lnTo>
                  <a:pt x="2815673" y="490222"/>
                </a:lnTo>
                <a:lnTo>
                  <a:pt x="2815673" y="496697"/>
                </a:lnTo>
                <a:lnTo>
                  <a:pt x="2822317" y="493055"/>
                </a:lnTo>
                <a:lnTo>
                  <a:pt x="2832652" y="501958"/>
                </a:lnTo>
                <a:lnTo>
                  <a:pt x="2837820" y="512076"/>
                </a:lnTo>
                <a:lnTo>
                  <a:pt x="2829699" y="514100"/>
                </a:lnTo>
                <a:lnTo>
                  <a:pt x="2838558" y="520170"/>
                </a:lnTo>
                <a:lnTo>
                  <a:pt x="2845941" y="514100"/>
                </a:lnTo>
                <a:lnTo>
                  <a:pt x="2854061" y="525432"/>
                </a:lnTo>
                <a:lnTo>
                  <a:pt x="2852585" y="530693"/>
                </a:lnTo>
                <a:lnTo>
                  <a:pt x="2844464" y="524622"/>
                </a:lnTo>
                <a:lnTo>
                  <a:pt x="2840035" y="533121"/>
                </a:lnTo>
                <a:lnTo>
                  <a:pt x="2831176" y="533121"/>
                </a:lnTo>
                <a:lnTo>
                  <a:pt x="2843726" y="544453"/>
                </a:lnTo>
                <a:lnTo>
                  <a:pt x="2843726" y="553357"/>
                </a:lnTo>
                <a:lnTo>
                  <a:pt x="2852585" y="546072"/>
                </a:lnTo>
                <a:lnTo>
                  <a:pt x="2852585" y="553357"/>
                </a:lnTo>
                <a:lnTo>
                  <a:pt x="2859967" y="548500"/>
                </a:lnTo>
                <a:lnTo>
                  <a:pt x="2876209" y="561047"/>
                </a:lnTo>
                <a:lnTo>
                  <a:pt x="2881376" y="559023"/>
                </a:lnTo>
                <a:lnTo>
                  <a:pt x="2885068" y="563880"/>
                </a:lnTo>
                <a:lnTo>
                  <a:pt x="2896141" y="559023"/>
                </a:lnTo>
                <a:lnTo>
                  <a:pt x="2908691" y="563070"/>
                </a:lnTo>
                <a:lnTo>
                  <a:pt x="2907215" y="579664"/>
                </a:lnTo>
                <a:lnTo>
                  <a:pt x="2911644" y="586948"/>
                </a:lnTo>
                <a:lnTo>
                  <a:pt x="2923456" y="579259"/>
                </a:lnTo>
                <a:lnTo>
                  <a:pt x="2925671" y="565094"/>
                </a:lnTo>
                <a:lnTo>
                  <a:pt x="2933053" y="564689"/>
                </a:lnTo>
                <a:lnTo>
                  <a:pt x="2933792" y="580473"/>
                </a:lnTo>
                <a:lnTo>
                  <a:pt x="2931577" y="595852"/>
                </a:lnTo>
                <a:lnTo>
                  <a:pt x="2918288" y="598280"/>
                </a:lnTo>
                <a:lnTo>
                  <a:pt x="2908691" y="611636"/>
                </a:lnTo>
                <a:lnTo>
                  <a:pt x="2910906" y="634300"/>
                </a:lnTo>
                <a:lnTo>
                  <a:pt x="2907215" y="641990"/>
                </a:lnTo>
                <a:lnTo>
                  <a:pt x="2905000" y="630253"/>
                </a:lnTo>
                <a:lnTo>
                  <a:pt x="2900571" y="635514"/>
                </a:lnTo>
                <a:lnTo>
                  <a:pt x="2897618" y="649274"/>
                </a:lnTo>
                <a:lnTo>
                  <a:pt x="2876209" y="646846"/>
                </a:lnTo>
                <a:lnTo>
                  <a:pt x="2850370" y="639561"/>
                </a:lnTo>
                <a:lnTo>
                  <a:pt x="2873256" y="650893"/>
                </a:lnTo>
                <a:lnTo>
                  <a:pt x="2891712" y="654131"/>
                </a:lnTo>
                <a:lnTo>
                  <a:pt x="2905000" y="664654"/>
                </a:lnTo>
                <a:lnTo>
                  <a:pt x="2904262" y="680437"/>
                </a:lnTo>
                <a:lnTo>
                  <a:pt x="2895403" y="692174"/>
                </a:lnTo>
                <a:lnTo>
                  <a:pt x="2893926" y="697435"/>
                </a:lnTo>
                <a:lnTo>
                  <a:pt x="2883591" y="709982"/>
                </a:lnTo>
                <a:lnTo>
                  <a:pt x="2886544" y="711196"/>
                </a:lnTo>
                <a:lnTo>
                  <a:pt x="2899094" y="729003"/>
                </a:lnTo>
                <a:lnTo>
                  <a:pt x="2907215" y="731431"/>
                </a:lnTo>
                <a:lnTo>
                  <a:pt x="2902047" y="733455"/>
                </a:lnTo>
                <a:lnTo>
                  <a:pt x="2885068" y="725765"/>
                </a:lnTo>
                <a:lnTo>
                  <a:pt x="2896141" y="741549"/>
                </a:lnTo>
                <a:lnTo>
                  <a:pt x="2905000" y="747620"/>
                </a:lnTo>
                <a:lnTo>
                  <a:pt x="2908691" y="747215"/>
                </a:lnTo>
                <a:lnTo>
                  <a:pt x="2905000" y="737502"/>
                </a:lnTo>
                <a:lnTo>
                  <a:pt x="2913859" y="737502"/>
                </a:lnTo>
                <a:lnTo>
                  <a:pt x="2924194" y="745192"/>
                </a:lnTo>
                <a:lnTo>
                  <a:pt x="2929362" y="754500"/>
                </a:lnTo>
                <a:lnTo>
                  <a:pt x="2927147" y="764618"/>
                </a:lnTo>
                <a:lnTo>
                  <a:pt x="2927886" y="774736"/>
                </a:lnTo>
                <a:lnTo>
                  <a:pt x="2917550" y="790520"/>
                </a:lnTo>
                <a:lnTo>
                  <a:pt x="2915336" y="800233"/>
                </a:lnTo>
                <a:lnTo>
                  <a:pt x="2907953" y="808732"/>
                </a:lnTo>
                <a:lnTo>
                  <a:pt x="2918288" y="803875"/>
                </a:lnTo>
                <a:lnTo>
                  <a:pt x="2931577" y="779592"/>
                </a:lnTo>
                <a:lnTo>
                  <a:pt x="2944127" y="767856"/>
                </a:lnTo>
                <a:lnTo>
                  <a:pt x="2947080" y="768665"/>
                </a:lnTo>
                <a:lnTo>
                  <a:pt x="2945604" y="777569"/>
                </a:lnTo>
                <a:lnTo>
                  <a:pt x="2947080" y="796186"/>
                </a:lnTo>
                <a:lnTo>
                  <a:pt x="2944127" y="799828"/>
                </a:lnTo>
                <a:lnTo>
                  <a:pt x="2944865" y="807518"/>
                </a:lnTo>
                <a:lnTo>
                  <a:pt x="2940436" y="816422"/>
                </a:lnTo>
                <a:lnTo>
                  <a:pt x="2951509" y="805090"/>
                </a:lnTo>
                <a:lnTo>
                  <a:pt x="2952986" y="794162"/>
                </a:lnTo>
                <a:lnTo>
                  <a:pt x="2964060" y="786473"/>
                </a:lnTo>
                <a:lnTo>
                  <a:pt x="2972919" y="785258"/>
                </a:lnTo>
                <a:lnTo>
                  <a:pt x="2981777" y="777974"/>
                </a:lnTo>
                <a:lnTo>
                  <a:pt x="2988422" y="779188"/>
                </a:lnTo>
                <a:lnTo>
                  <a:pt x="2989898" y="783235"/>
                </a:lnTo>
                <a:lnTo>
                  <a:pt x="2994328" y="778783"/>
                </a:lnTo>
                <a:lnTo>
                  <a:pt x="3003187" y="776759"/>
                </a:lnTo>
                <a:lnTo>
                  <a:pt x="3004663" y="768260"/>
                </a:lnTo>
                <a:lnTo>
                  <a:pt x="3011307" y="759761"/>
                </a:lnTo>
                <a:lnTo>
                  <a:pt x="3024596" y="750858"/>
                </a:lnTo>
                <a:lnTo>
                  <a:pt x="3031240" y="756928"/>
                </a:lnTo>
                <a:lnTo>
                  <a:pt x="3034193" y="770284"/>
                </a:lnTo>
                <a:lnTo>
                  <a:pt x="3031978" y="780807"/>
                </a:lnTo>
                <a:lnTo>
                  <a:pt x="3039360" y="766642"/>
                </a:lnTo>
                <a:lnTo>
                  <a:pt x="3038622" y="752881"/>
                </a:lnTo>
                <a:lnTo>
                  <a:pt x="3042313" y="752072"/>
                </a:lnTo>
                <a:lnTo>
                  <a:pt x="3041575" y="747620"/>
                </a:lnTo>
                <a:lnTo>
                  <a:pt x="3047481" y="739121"/>
                </a:lnTo>
                <a:lnTo>
                  <a:pt x="3055602" y="737502"/>
                </a:lnTo>
                <a:lnTo>
                  <a:pt x="3057817" y="725765"/>
                </a:lnTo>
                <a:lnTo>
                  <a:pt x="3065199" y="721314"/>
                </a:lnTo>
                <a:lnTo>
                  <a:pt x="3071843" y="712410"/>
                </a:lnTo>
                <a:lnTo>
                  <a:pt x="3074796" y="706744"/>
                </a:lnTo>
                <a:lnTo>
                  <a:pt x="3079964" y="706339"/>
                </a:lnTo>
                <a:lnTo>
                  <a:pt x="3088823" y="714029"/>
                </a:lnTo>
                <a:lnTo>
                  <a:pt x="3088823" y="708363"/>
                </a:lnTo>
                <a:lnTo>
                  <a:pt x="3084393" y="701483"/>
                </a:lnTo>
                <a:lnTo>
                  <a:pt x="3076273" y="701483"/>
                </a:lnTo>
                <a:lnTo>
                  <a:pt x="3076273" y="695817"/>
                </a:lnTo>
                <a:lnTo>
                  <a:pt x="3082179" y="681652"/>
                </a:lnTo>
                <a:lnTo>
                  <a:pt x="3087346" y="679223"/>
                </a:lnTo>
                <a:lnTo>
                  <a:pt x="3093252" y="684889"/>
                </a:lnTo>
                <a:lnTo>
                  <a:pt x="3092514" y="676390"/>
                </a:lnTo>
                <a:lnTo>
                  <a:pt x="3098420" y="672343"/>
                </a:lnTo>
                <a:lnTo>
                  <a:pt x="3099896" y="665463"/>
                </a:lnTo>
                <a:lnTo>
                  <a:pt x="3110232" y="654536"/>
                </a:lnTo>
                <a:lnTo>
                  <a:pt x="3115400" y="646846"/>
                </a:lnTo>
                <a:lnTo>
                  <a:pt x="3113185" y="640775"/>
                </a:lnTo>
                <a:lnTo>
                  <a:pt x="3121306" y="630253"/>
                </a:lnTo>
                <a:lnTo>
                  <a:pt x="3131641" y="627015"/>
                </a:lnTo>
                <a:lnTo>
                  <a:pt x="3135332" y="630658"/>
                </a:lnTo>
                <a:lnTo>
                  <a:pt x="3127950" y="637133"/>
                </a:lnTo>
                <a:lnTo>
                  <a:pt x="3136070" y="633895"/>
                </a:lnTo>
                <a:lnTo>
                  <a:pt x="3139762" y="637538"/>
                </a:lnTo>
                <a:lnTo>
                  <a:pt x="3133117" y="641585"/>
                </a:lnTo>
                <a:lnTo>
                  <a:pt x="3132379" y="648060"/>
                </a:lnTo>
                <a:lnTo>
                  <a:pt x="3139023" y="652107"/>
                </a:lnTo>
                <a:lnTo>
                  <a:pt x="3133117" y="659392"/>
                </a:lnTo>
                <a:lnTo>
                  <a:pt x="3127950" y="660202"/>
                </a:lnTo>
                <a:lnTo>
                  <a:pt x="3127211" y="662225"/>
                </a:lnTo>
                <a:lnTo>
                  <a:pt x="3133117" y="663439"/>
                </a:lnTo>
                <a:lnTo>
                  <a:pt x="3139762" y="664654"/>
                </a:lnTo>
                <a:lnTo>
                  <a:pt x="3136809" y="671938"/>
                </a:lnTo>
                <a:lnTo>
                  <a:pt x="3133856" y="675581"/>
                </a:lnTo>
                <a:lnTo>
                  <a:pt x="3141238" y="675581"/>
                </a:lnTo>
                <a:lnTo>
                  <a:pt x="3141976" y="683270"/>
                </a:lnTo>
                <a:lnTo>
                  <a:pt x="3135332" y="687318"/>
                </a:lnTo>
                <a:lnTo>
                  <a:pt x="3137547" y="696221"/>
                </a:lnTo>
                <a:lnTo>
                  <a:pt x="3146406" y="704316"/>
                </a:lnTo>
                <a:lnTo>
                  <a:pt x="3147144" y="715648"/>
                </a:lnTo>
                <a:lnTo>
                  <a:pt x="3143453" y="719290"/>
                </a:lnTo>
                <a:lnTo>
                  <a:pt x="3138285" y="715243"/>
                </a:lnTo>
                <a:lnTo>
                  <a:pt x="3131641" y="717671"/>
                </a:lnTo>
                <a:lnTo>
                  <a:pt x="3138285" y="723337"/>
                </a:lnTo>
                <a:lnTo>
                  <a:pt x="3140500" y="728598"/>
                </a:lnTo>
                <a:lnTo>
                  <a:pt x="3144929" y="728598"/>
                </a:lnTo>
                <a:lnTo>
                  <a:pt x="3150835" y="722932"/>
                </a:lnTo>
                <a:lnTo>
                  <a:pt x="3152312" y="729408"/>
                </a:lnTo>
                <a:lnTo>
                  <a:pt x="3158956" y="733050"/>
                </a:lnTo>
                <a:lnTo>
                  <a:pt x="3151574" y="744382"/>
                </a:lnTo>
                <a:lnTo>
                  <a:pt x="3142715" y="746811"/>
                </a:lnTo>
                <a:lnTo>
                  <a:pt x="3132379" y="745192"/>
                </a:lnTo>
                <a:lnTo>
                  <a:pt x="3127211" y="750453"/>
                </a:lnTo>
                <a:lnTo>
                  <a:pt x="3135332" y="754905"/>
                </a:lnTo>
                <a:lnTo>
                  <a:pt x="3158218" y="748834"/>
                </a:lnTo>
                <a:lnTo>
                  <a:pt x="3165600" y="750453"/>
                </a:lnTo>
                <a:lnTo>
                  <a:pt x="3162647" y="758547"/>
                </a:lnTo>
                <a:lnTo>
                  <a:pt x="3153788" y="767856"/>
                </a:lnTo>
                <a:lnTo>
                  <a:pt x="3161171" y="770689"/>
                </a:lnTo>
                <a:lnTo>
                  <a:pt x="3169291" y="766237"/>
                </a:lnTo>
                <a:lnTo>
                  <a:pt x="3169291" y="776355"/>
                </a:lnTo>
                <a:lnTo>
                  <a:pt x="3161171" y="787282"/>
                </a:lnTo>
                <a:lnTo>
                  <a:pt x="3145668" y="787282"/>
                </a:lnTo>
                <a:lnTo>
                  <a:pt x="3138285" y="782425"/>
                </a:lnTo>
                <a:lnTo>
                  <a:pt x="3134594" y="788496"/>
                </a:lnTo>
                <a:lnTo>
                  <a:pt x="3136809" y="794972"/>
                </a:lnTo>
                <a:lnTo>
                  <a:pt x="3133117" y="802257"/>
                </a:lnTo>
                <a:lnTo>
                  <a:pt x="3146406" y="796591"/>
                </a:lnTo>
                <a:lnTo>
                  <a:pt x="3161909" y="796995"/>
                </a:lnTo>
                <a:lnTo>
                  <a:pt x="3172983" y="792543"/>
                </a:lnTo>
                <a:lnTo>
                  <a:pt x="3175936" y="795376"/>
                </a:lnTo>
                <a:lnTo>
                  <a:pt x="3170030" y="801447"/>
                </a:lnTo>
                <a:lnTo>
                  <a:pt x="3170030" y="805494"/>
                </a:lnTo>
                <a:lnTo>
                  <a:pt x="3161171" y="810351"/>
                </a:lnTo>
                <a:lnTo>
                  <a:pt x="3152312" y="810351"/>
                </a:lnTo>
                <a:lnTo>
                  <a:pt x="3137547" y="826944"/>
                </a:lnTo>
                <a:lnTo>
                  <a:pt x="3153788" y="820064"/>
                </a:lnTo>
                <a:lnTo>
                  <a:pt x="3164124" y="820064"/>
                </a:lnTo>
                <a:lnTo>
                  <a:pt x="3171506" y="817636"/>
                </a:lnTo>
                <a:lnTo>
                  <a:pt x="3180365" y="819659"/>
                </a:lnTo>
                <a:lnTo>
                  <a:pt x="3180365" y="827754"/>
                </a:lnTo>
                <a:lnTo>
                  <a:pt x="3172244" y="828563"/>
                </a:lnTo>
                <a:lnTo>
                  <a:pt x="3161909" y="835038"/>
                </a:lnTo>
                <a:lnTo>
                  <a:pt x="3158956" y="843942"/>
                </a:lnTo>
                <a:lnTo>
                  <a:pt x="3165600" y="838276"/>
                </a:lnTo>
                <a:lnTo>
                  <a:pt x="3174459" y="841109"/>
                </a:lnTo>
                <a:lnTo>
                  <a:pt x="3180365" y="835443"/>
                </a:lnTo>
                <a:lnTo>
                  <a:pt x="3189224" y="843133"/>
                </a:lnTo>
                <a:lnTo>
                  <a:pt x="3193653" y="858512"/>
                </a:lnTo>
                <a:lnTo>
                  <a:pt x="3184056" y="866201"/>
                </a:lnTo>
                <a:lnTo>
                  <a:pt x="3177412" y="863773"/>
                </a:lnTo>
                <a:lnTo>
                  <a:pt x="3172244" y="867820"/>
                </a:lnTo>
                <a:lnTo>
                  <a:pt x="3162647" y="867820"/>
                </a:lnTo>
                <a:lnTo>
                  <a:pt x="3169291" y="873891"/>
                </a:lnTo>
                <a:lnTo>
                  <a:pt x="3176674" y="872272"/>
                </a:lnTo>
                <a:lnTo>
                  <a:pt x="3180365" y="875105"/>
                </a:lnTo>
                <a:lnTo>
                  <a:pt x="3191439" y="875510"/>
                </a:lnTo>
                <a:lnTo>
                  <a:pt x="3195868" y="879557"/>
                </a:lnTo>
                <a:lnTo>
                  <a:pt x="3192915" y="886842"/>
                </a:lnTo>
                <a:lnTo>
                  <a:pt x="3186271" y="890889"/>
                </a:lnTo>
                <a:lnTo>
                  <a:pt x="3195130" y="894127"/>
                </a:lnTo>
                <a:lnTo>
                  <a:pt x="3202512" y="892508"/>
                </a:lnTo>
                <a:lnTo>
                  <a:pt x="3211371" y="900197"/>
                </a:lnTo>
                <a:lnTo>
                  <a:pt x="3209157" y="908292"/>
                </a:lnTo>
                <a:lnTo>
                  <a:pt x="3201774" y="911934"/>
                </a:lnTo>
                <a:lnTo>
                  <a:pt x="3189962" y="921243"/>
                </a:lnTo>
                <a:lnTo>
                  <a:pt x="3181842" y="918410"/>
                </a:lnTo>
                <a:lnTo>
                  <a:pt x="3179627" y="922457"/>
                </a:lnTo>
                <a:lnTo>
                  <a:pt x="3188486" y="926099"/>
                </a:lnTo>
                <a:lnTo>
                  <a:pt x="3189224" y="931765"/>
                </a:lnTo>
                <a:lnTo>
                  <a:pt x="3178889" y="932575"/>
                </a:lnTo>
                <a:lnTo>
                  <a:pt x="3165600" y="925694"/>
                </a:lnTo>
                <a:lnTo>
                  <a:pt x="3151574" y="926099"/>
                </a:lnTo>
                <a:lnTo>
                  <a:pt x="3164862" y="932575"/>
                </a:lnTo>
                <a:lnTo>
                  <a:pt x="3164862" y="941478"/>
                </a:lnTo>
                <a:lnTo>
                  <a:pt x="3175197" y="949977"/>
                </a:lnTo>
                <a:lnTo>
                  <a:pt x="3179627" y="955239"/>
                </a:lnTo>
                <a:lnTo>
                  <a:pt x="3177412" y="959690"/>
                </a:lnTo>
                <a:lnTo>
                  <a:pt x="3167077" y="960905"/>
                </a:lnTo>
                <a:lnTo>
                  <a:pt x="3162647" y="966166"/>
                </a:lnTo>
                <a:lnTo>
                  <a:pt x="3149359" y="965356"/>
                </a:lnTo>
                <a:lnTo>
                  <a:pt x="3167077" y="969808"/>
                </a:lnTo>
                <a:lnTo>
                  <a:pt x="3172983" y="968594"/>
                </a:lnTo>
                <a:lnTo>
                  <a:pt x="3174459" y="965356"/>
                </a:lnTo>
                <a:lnTo>
                  <a:pt x="3187747" y="962523"/>
                </a:lnTo>
                <a:lnTo>
                  <a:pt x="3192915" y="963738"/>
                </a:lnTo>
                <a:lnTo>
                  <a:pt x="3192915" y="969808"/>
                </a:lnTo>
                <a:lnTo>
                  <a:pt x="3197345" y="974260"/>
                </a:lnTo>
                <a:lnTo>
                  <a:pt x="3192915" y="978307"/>
                </a:lnTo>
                <a:lnTo>
                  <a:pt x="3198821" y="978712"/>
                </a:lnTo>
                <a:lnTo>
                  <a:pt x="3200298" y="981545"/>
                </a:lnTo>
                <a:lnTo>
                  <a:pt x="3198821" y="988425"/>
                </a:lnTo>
                <a:lnTo>
                  <a:pt x="3201774" y="991663"/>
                </a:lnTo>
                <a:lnTo>
                  <a:pt x="3210633" y="985997"/>
                </a:lnTo>
                <a:lnTo>
                  <a:pt x="3214324" y="987616"/>
                </a:lnTo>
                <a:lnTo>
                  <a:pt x="3220230" y="989235"/>
                </a:lnTo>
                <a:lnTo>
                  <a:pt x="3219492" y="1000971"/>
                </a:lnTo>
                <a:lnTo>
                  <a:pt x="3216539" y="1006233"/>
                </a:lnTo>
                <a:lnTo>
                  <a:pt x="3216539" y="1010684"/>
                </a:lnTo>
                <a:lnTo>
                  <a:pt x="3220968" y="1009875"/>
                </a:lnTo>
                <a:lnTo>
                  <a:pt x="3230566" y="997734"/>
                </a:lnTo>
                <a:lnTo>
                  <a:pt x="3232780" y="998948"/>
                </a:lnTo>
                <a:lnTo>
                  <a:pt x="3231304" y="1006637"/>
                </a:lnTo>
                <a:lnTo>
                  <a:pt x="3237210" y="1012708"/>
                </a:lnTo>
                <a:lnTo>
                  <a:pt x="3225398" y="1019588"/>
                </a:lnTo>
                <a:lnTo>
                  <a:pt x="3209895" y="1037800"/>
                </a:lnTo>
                <a:lnTo>
                  <a:pt x="3201774" y="1043871"/>
                </a:lnTo>
                <a:lnTo>
                  <a:pt x="3191439" y="1041443"/>
                </a:lnTo>
                <a:lnTo>
                  <a:pt x="3201036" y="1046704"/>
                </a:lnTo>
                <a:lnTo>
                  <a:pt x="3209157" y="1044276"/>
                </a:lnTo>
                <a:lnTo>
                  <a:pt x="3227613" y="1028087"/>
                </a:lnTo>
                <a:lnTo>
                  <a:pt x="3234995" y="1028087"/>
                </a:lnTo>
                <a:lnTo>
                  <a:pt x="3234995" y="1032944"/>
                </a:lnTo>
                <a:lnTo>
                  <a:pt x="3226874" y="1038610"/>
                </a:lnTo>
                <a:lnTo>
                  <a:pt x="3222445" y="1047109"/>
                </a:lnTo>
                <a:lnTo>
                  <a:pt x="3227613" y="1048728"/>
                </a:lnTo>
                <a:lnTo>
                  <a:pt x="3237210" y="1038205"/>
                </a:lnTo>
                <a:lnTo>
                  <a:pt x="3246069" y="1028897"/>
                </a:lnTo>
                <a:lnTo>
                  <a:pt x="3257142" y="1027278"/>
                </a:lnTo>
                <a:lnTo>
                  <a:pt x="3257142" y="1030920"/>
                </a:lnTo>
                <a:lnTo>
                  <a:pt x="3249022" y="1034967"/>
                </a:lnTo>
                <a:lnTo>
                  <a:pt x="3244592" y="1039015"/>
                </a:lnTo>
                <a:lnTo>
                  <a:pt x="3248283" y="1041038"/>
                </a:lnTo>
                <a:lnTo>
                  <a:pt x="3261572" y="1035777"/>
                </a:lnTo>
                <a:lnTo>
                  <a:pt x="3266001" y="1039419"/>
                </a:lnTo>
                <a:lnTo>
                  <a:pt x="3251236" y="1049132"/>
                </a:lnTo>
                <a:lnTo>
                  <a:pt x="3245331" y="1056417"/>
                </a:lnTo>
                <a:lnTo>
                  <a:pt x="3249760" y="1057227"/>
                </a:lnTo>
                <a:lnTo>
                  <a:pt x="3257881" y="1051156"/>
                </a:lnTo>
                <a:lnTo>
                  <a:pt x="3276337" y="1036182"/>
                </a:lnTo>
                <a:lnTo>
                  <a:pt x="3280028" y="1037800"/>
                </a:lnTo>
                <a:lnTo>
                  <a:pt x="3274860" y="1041848"/>
                </a:lnTo>
                <a:lnTo>
                  <a:pt x="3274122" y="1046299"/>
                </a:lnTo>
                <a:lnTo>
                  <a:pt x="3287410" y="1037800"/>
                </a:lnTo>
                <a:lnTo>
                  <a:pt x="3285934" y="1042252"/>
                </a:lnTo>
                <a:lnTo>
                  <a:pt x="3285934" y="1056822"/>
                </a:lnTo>
                <a:lnTo>
                  <a:pt x="3280028" y="1058441"/>
                </a:lnTo>
                <a:lnTo>
                  <a:pt x="3281504" y="1064107"/>
                </a:lnTo>
                <a:lnTo>
                  <a:pt x="3292578" y="1062893"/>
                </a:lnTo>
                <a:lnTo>
                  <a:pt x="3303652" y="1069368"/>
                </a:lnTo>
                <a:lnTo>
                  <a:pt x="3311034" y="1060869"/>
                </a:lnTo>
                <a:lnTo>
                  <a:pt x="3325061" y="1057631"/>
                </a:lnTo>
                <a:lnTo>
                  <a:pt x="3331705" y="1060060"/>
                </a:lnTo>
                <a:lnTo>
                  <a:pt x="3327276" y="1068559"/>
                </a:lnTo>
                <a:lnTo>
                  <a:pt x="3321370" y="1068559"/>
                </a:lnTo>
                <a:lnTo>
                  <a:pt x="3317678" y="1072201"/>
                </a:lnTo>
                <a:lnTo>
                  <a:pt x="3341302" y="1078272"/>
                </a:lnTo>
                <a:lnTo>
                  <a:pt x="3350161" y="1085961"/>
                </a:lnTo>
                <a:lnTo>
                  <a:pt x="3334658" y="1087985"/>
                </a:lnTo>
                <a:lnTo>
                  <a:pt x="3334658" y="1091223"/>
                </a:lnTo>
                <a:lnTo>
                  <a:pt x="3315464" y="1094865"/>
                </a:lnTo>
                <a:lnTo>
                  <a:pt x="3311034" y="1091223"/>
                </a:lnTo>
                <a:lnTo>
                  <a:pt x="3295531" y="1096889"/>
                </a:lnTo>
                <a:lnTo>
                  <a:pt x="3287410" y="1105388"/>
                </a:lnTo>
                <a:lnTo>
                  <a:pt x="3268954" y="1105792"/>
                </a:lnTo>
                <a:lnTo>
                  <a:pt x="3243116" y="1110244"/>
                </a:lnTo>
                <a:lnTo>
                  <a:pt x="3241639" y="1116720"/>
                </a:lnTo>
                <a:lnTo>
                  <a:pt x="3260095" y="1112673"/>
                </a:lnTo>
                <a:lnTo>
                  <a:pt x="3279290" y="1107411"/>
                </a:lnTo>
                <a:lnTo>
                  <a:pt x="3285934" y="1109030"/>
                </a:lnTo>
                <a:lnTo>
                  <a:pt x="3287410" y="1112673"/>
                </a:lnTo>
                <a:lnTo>
                  <a:pt x="3268216" y="1115506"/>
                </a:lnTo>
                <a:lnTo>
                  <a:pt x="3249760" y="1118743"/>
                </a:lnTo>
                <a:lnTo>
                  <a:pt x="3233519" y="1126838"/>
                </a:lnTo>
                <a:lnTo>
                  <a:pt x="3226874" y="1132504"/>
                </a:lnTo>
                <a:lnTo>
                  <a:pt x="3215801" y="1132908"/>
                </a:lnTo>
                <a:lnTo>
                  <a:pt x="3214324" y="1141003"/>
                </a:lnTo>
                <a:lnTo>
                  <a:pt x="3209895" y="1145454"/>
                </a:lnTo>
                <a:lnTo>
                  <a:pt x="3192915" y="1134932"/>
                </a:lnTo>
                <a:lnTo>
                  <a:pt x="3181842" y="1118339"/>
                </a:lnTo>
                <a:lnTo>
                  <a:pt x="3183318" y="1126028"/>
                </a:lnTo>
                <a:lnTo>
                  <a:pt x="3180365" y="1130480"/>
                </a:lnTo>
                <a:lnTo>
                  <a:pt x="3187747" y="1133718"/>
                </a:lnTo>
                <a:lnTo>
                  <a:pt x="3189224" y="1137360"/>
                </a:lnTo>
                <a:lnTo>
                  <a:pt x="3209157" y="1152739"/>
                </a:lnTo>
                <a:lnTo>
                  <a:pt x="3206204" y="1158405"/>
                </a:lnTo>
                <a:lnTo>
                  <a:pt x="3200298" y="1156787"/>
                </a:lnTo>
                <a:lnTo>
                  <a:pt x="3193653" y="1162048"/>
                </a:lnTo>
                <a:lnTo>
                  <a:pt x="3198083" y="1168928"/>
                </a:lnTo>
                <a:lnTo>
                  <a:pt x="3203251" y="1169737"/>
                </a:lnTo>
                <a:lnTo>
                  <a:pt x="3206204" y="1165690"/>
                </a:lnTo>
                <a:lnTo>
                  <a:pt x="3212848" y="1166095"/>
                </a:lnTo>
                <a:lnTo>
                  <a:pt x="3220968" y="1150311"/>
                </a:lnTo>
                <a:lnTo>
                  <a:pt x="3235733" y="1151120"/>
                </a:lnTo>
                <a:lnTo>
                  <a:pt x="3246069" y="1142621"/>
                </a:lnTo>
                <a:lnTo>
                  <a:pt x="3254189" y="1142217"/>
                </a:lnTo>
                <a:lnTo>
                  <a:pt x="3257881" y="1133313"/>
                </a:lnTo>
                <a:lnTo>
                  <a:pt x="3267478" y="1123600"/>
                </a:lnTo>
                <a:lnTo>
                  <a:pt x="3279290" y="1121981"/>
                </a:lnTo>
                <a:lnTo>
                  <a:pt x="3294793" y="1115910"/>
                </a:lnTo>
                <a:lnTo>
                  <a:pt x="3308081" y="1117124"/>
                </a:lnTo>
                <a:lnTo>
                  <a:pt x="3318417" y="1116720"/>
                </a:lnTo>
                <a:lnTo>
                  <a:pt x="3313987" y="1113887"/>
                </a:lnTo>
                <a:lnTo>
                  <a:pt x="3302175" y="1113887"/>
                </a:lnTo>
                <a:lnTo>
                  <a:pt x="3299222" y="1111054"/>
                </a:lnTo>
                <a:lnTo>
                  <a:pt x="3306605" y="1108625"/>
                </a:lnTo>
                <a:lnTo>
                  <a:pt x="3327276" y="1106197"/>
                </a:lnTo>
                <a:lnTo>
                  <a:pt x="3344255" y="1110244"/>
                </a:lnTo>
                <a:lnTo>
                  <a:pt x="3350899" y="1124814"/>
                </a:lnTo>
                <a:lnTo>
                  <a:pt x="3349423" y="1132908"/>
                </a:lnTo>
                <a:lnTo>
                  <a:pt x="3338349" y="1142217"/>
                </a:lnTo>
                <a:lnTo>
                  <a:pt x="3333182" y="1142621"/>
                </a:lnTo>
                <a:lnTo>
                  <a:pt x="3325799" y="1149502"/>
                </a:lnTo>
                <a:lnTo>
                  <a:pt x="3338349" y="1150311"/>
                </a:lnTo>
                <a:lnTo>
                  <a:pt x="3342040" y="1158001"/>
                </a:lnTo>
                <a:lnTo>
                  <a:pt x="3347208" y="1153549"/>
                </a:lnTo>
                <a:lnTo>
                  <a:pt x="3350161" y="1145454"/>
                </a:lnTo>
                <a:lnTo>
                  <a:pt x="3364926" y="1138575"/>
                </a:lnTo>
                <a:lnTo>
                  <a:pt x="3375261" y="1138979"/>
                </a:lnTo>
                <a:lnTo>
                  <a:pt x="3377476" y="1142621"/>
                </a:lnTo>
                <a:lnTo>
                  <a:pt x="3373785" y="1143836"/>
                </a:lnTo>
                <a:lnTo>
                  <a:pt x="3372308" y="1149502"/>
                </a:lnTo>
                <a:lnTo>
                  <a:pt x="3386335" y="1150311"/>
                </a:lnTo>
                <a:lnTo>
                  <a:pt x="3398885" y="1155572"/>
                </a:lnTo>
                <a:lnTo>
                  <a:pt x="3400362" y="1160834"/>
                </a:lnTo>
                <a:lnTo>
                  <a:pt x="3391503" y="1156787"/>
                </a:lnTo>
                <a:lnTo>
                  <a:pt x="3387073" y="1158001"/>
                </a:lnTo>
                <a:lnTo>
                  <a:pt x="3389288" y="1166095"/>
                </a:lnTo>
                <a:lnTo>
                  <a:pt x="3403315" y="1171356"/>
                </a:lnTo>
                <a:lnTo>
                  <a:pt x="3405529" y="1178236"/>
                </a:lnTo>
                <a:lnTo>
                  <a:pt x="3398147" y="1183902"/>
                </a:lnTo>
                <a:lnTo>
                  <a:pt x="3390026" y="1181879"/>
                </a:lnTo>
                <a:lnTo>
                  <a:pt x="3381906" y="1188354"/>
                </a:lnTo>
                <a:lnTo>
                  <a:pt x="3396670" y="1192806"/>
                </a:lnTo>
                <a:lnTo>
                  <a:pt x="3392979" y="1201305"/>
                </a:lnTo>
                <a:lnTo>
                  <a:pt x="3386335" y="1203329"/>
                </a:lnTo>
                <a:lnTo>
                  <a:pt x="3383382" y="1211423"/>
                </a:lnTo>
                <a:lnTo>
                  <a:pt x="3375261" y="1215065"/>
                </a:lnTo>
                <a:lnTo>
                  <a:pt x="3363450" y="1207780"/>
                </a:lnTo>
                <a:lnTo>
                  <a:pt x="3368617" y="1215065"/>
                </a:lnTo>
                <a:lnTo>
                  <a:pt x="3382644" y="1220731"/>
                </a:lnTo>
                <a:lnTo>
                  <a:pt x="3390026" y="1220327"/>
                </a:lnTo>
                <a:lnTo>
                  <a:pt x="3397409" y="1227611"/>
                </a:lnTo>
                <a:lnTo>
                  <a:pt x="3390026" y="1229635"/>
                </a:lnTo>
                <a:lnTo>
                  <a:pt x="3381167" y="1228421"/>
                </a:lnTo>
                <a:lnTo>
                  <a:pt x="3376738" y="1228826"/>
                </a:lnTo>
                <a:lnTo>
                  <a:pt x="3383382" y="1233682"/>
                </a:lnTo>
                <a:lnTo>
                  <a:pt x="3391503" y="1231659"/>
                </a:lnTo>
                <a:lnTo>
                  <a:pt x="3397409" y="1234896"/>
                </a:lnTo>
                <a:lnTo>
                  <a:pt x="3392241" y="1243395"/>
                </a:lnTo>
                <a:lnTo>
                  <a:pt x="3390765" y="1251490"/>
                </a:lnTo>
                <a:lnTo>
                  <a:pt x="3384120" y="1251894"/>
                </a:lnTo>
                <a:lnTo>
                  <a:pt x="3380429" y="1259179"/>
                </a:lnTo>
                <a:lnTo>
                  <a:pt x="3366402" y="1268488"/>
                </a:lnTo>
                <a:lnTo>
                  <a:pt x="3355329" y="1269297"/>
                </a:lnTo>
                <a:lnTo>
                  <a:pt x="3345732" y="1276987"/>
                </a:lnTo>
                <a:lnTo>
                  <a:pt x="3341302" y="1276987"/>
                </a:lnTo>
                <a:lnTo>
                  <a:pt x="3333920" y="1283867"/>
                </a:lnTo>
                <a:lnTo>
                  <a:pt x="3328014" y="1284272"/>
                </a:lnTo>
                <a:lnTo>
                  <a:pt x="3325799" y="1289533"/>
                </a:lnTo>
                <a:lnTo>
                  <a:pt x="3317678" y="1290747"/>
                </a:lnTo>
                <a:lnTo>
                  <a:pt x="3311772" y="1285890"/>
                </a:lnTo>
                <a:lnTo>
                  <a:pt x="3305128" y="1289533"/>
                </a:lnTo>
                <a:lnTo>
                  <a:pt x="3297008" y="1288723"/>
                </a:lnTo>
                <a:lnTo>
                  <a:pt x="3294793" y="1285486"/>
                </a:lnTo>
                <a:lnTo>
                  <a:pt x="3284457" y="1291961"/>
                </a:lnTo>
                <a:lnTo>
                  <a:pt x="3273384" y="1290747"/>
                </a:lnTo>
                <a:lnTo>
                  <a:pt x="3268954" y="1283867"/>
                </a:lnTo>
                <a:lnTo>
                  <a:pt x="3265263" y="1286700"/>
                </a:lnTo>
                <a:lnTo>
                  <a:pt x="3266740" y="1292366"/>
                </a:lnTo>
                <a:lnTo>
                  <a:pt x="3257142" y="1294389"/>
                </a:lnTo>
                <a:lnTo>
                  <a:pt x="3246807" y="1293580"/>
                </a:lnTo>
                <a:lnTo>
                  <a:pt x="3243854" y="1297222"/>
                </a:lnTo>
                <a:lnTo>
                  <a:pt x="3247545" y="1298841"/>
                </a:lnTo>
                <a:lnTo>
                  <a:pt x="3246069" y="1304103"/>
                </a:lnTo>
                <a:lnTo>
                  <a:pt x="3239425" y="1310578"/>
                </a:lnTo>
                <a:lnTo>
                  <a:pt x="3232780" y="1309769"/>
                </a:lnTo>
                <a:lnTo>
                  <a:pt x="3232780" y="1317458"/>
                </a:lnTo>
                <a:lnTo>
                  <a:pt x="3226136" y="1330409"/>
                </a:lnTo>
                <a:lnTo>
                  <a:pt x="3218015" y="1329195"/>
                </a:lnTo>
                <a:lnTo>
                  <a:pt x="3215063" y="1333242"/>
                </a:lnTo>
                <a:lnTo>
                  <a:pt x="3206204" y="1337289"/>
                </a:lnTo>
                <a:lnTo>
                  <a:pt x="3200298" y="1346193"/>
                </a:lnTo>
                <a:lnTo>
                  <a:pt x="3195868" y="1344979"/>
                </a:lnTo>
                <a:lnTo>
                  <a:pt x="3190700" y="1348217"/>
                </a:lnTo>
                <a:lnTo>
                  <a:pt x="3180365" y="1348217"/>
                </a:lnTo>
                <a:lnTo>
                  <a:pt x="3178150" y="1353882"/>
                </a:lnTo>
                <a:lnTo>
                  <a:pt x="3168553" y="1357525"/>
                </a:lnTo>
                <a:lnTo>
                  <a:pt x="3162647" y="1353882"/>
                </a:lnTo>
                <a:lnTo>
                  <a:pt x="3146406" y="1353478"/>
                </a:lnTo>
                <a:lnTo>
                  <a:pt x="3142715" y="1350645"/>
                </a:lnTo>
                <a:lnTo>
                  <a:pt x="3131641" y="1353882"/>
                </a:lnTo>
                <a:lnTo>
                  <a:pt x="3126473" y="1353478"/>
                </a:lnTo>
                <a:lnTo>
                  <a:pt x="3103588" y="1360763"/>
                </a:lnTo>
                <a:lnTo>
                  <a:pt x="3093991" y="1358739"/>
                </a:lnTo>
                <a:lnTo>
                  <a:pt x="3096205" y="1353478"/>
                </a:lnTo>
                <a:lnTo>
                  <a:pt x="3089561" y="1351859"/>
                </a:lnTo>
                <a:lnTo>
                  <a:pt x="3079964" y="1355097"/>
                </a:lnTo>
                <a:lnTo>
                  <a:pt x="3072581" y="1355501"/>
                </a:lnTo>
                <a:lnTo>
                  <a:pt x="3058555" y="1349835"/>
                </a:lnTo>
                <a:lnTo>
                  <a:pt x="3053387" y="1351049"/>
                </a:lnTo>
                <a:lnTo>
                  <a:pt x="3042313" y="1349835"/>
                </a:lnTo>
                <a:lnTo>
                  <a:pt x="3034193" y="1344169"/>
                </a:lnTo>
                <a:lnTo>
                  <a:pt x="3029025" y="1344169"/>
                </a:lnTo>
                <a:lnTo>
                  <a:pt x="3022381" y="1349026"/>
                </a:lnTo>
                <a:lnTo>
                  <a:pt x="3007616" y="1347812"/>
                </a:lnTo>
                <a:lnTo>
                  <a:pt x="2995804" y="1340527"/>
                </a:lnTo>
                <a:lnTo>
                  <a:pt x="2987683" y="1345383"/>
                </a:lnTo>
                <a:lnTo>
                  <a:pt x="2978824" y="1345788"/>
                </a:lnTo>
                <a:lnTo>
                  <a:pt x="2971442" y="1340122"/>
                </a:lnTo>
                <a:lnTo>
                  <a:pt x="2960368" y="1345788"/>
                </a:lnTo>
                <a:lnTo>
                  <a:pt x="2954462" y="1344169"/>
                </a:lnTo>
                <a:lnTo>
                  <a:pt x="2947818" y="1344169"/>
                </a:lnTo>
                <a:lnTo>
                  <a:pt x="2933053" y="1338908"/>
                </a:lnTo>
                <a:lnTo>
                  <a:pt x="2912383" y="1341741"/>
                </a:lnTo>
                <a:lnTo>
                  <a:pt x="2899832" y="1338503"/>
                </a:lnTo>
                <a:lnTo>
                  <a:pt x="2890973" y="1330004"/>
                </a:lnTo>
                <a:lnTo>
                  <a:pt x="2883591" y="1333647"/>
                </a:lnTo>
                <a:lnTo>
                  <a:pt x="2878423" y="1338908"/>
                </a:lnTo>
                <a:lnTo>
                  <a:pt x="2882853" y="1343360"/>
                </a:lnTo>
                <a:lnTo>
                  <a:pt x="2878423" y="1347407"/>
                </a:lnTo>
                <a:lnTo>
                  <a:pt x="2869564" y="1349026"/>
                </a:lnTo>
                <a:lnTo>
                  <a:pt x="2851847" y="1364405"/>
                </a:lnTo>
                <a:lnTo>
                  <a:pt x="2840035" y="1369262"/>
                </a:lnTo>
                <a:lnTo>
                  <a:pt x="2839296" y="1376142"/>
                </a:lnTo>
                <a:lnTo>
                  <a:pt x="2835605" y="1380998"/>
                </a:lnTo>
                <a:lnTo>
                  <a:pt x="2834129" y="1392330"/>
                </a:lnTo>
                <a:lnTo>
                  <a:pt x="2827484" y="1400020"/>
                </a:lnTo>
                <a:lnTo>
                  <a:pt x="2812720" y="1400020"/>
                </a:lnTo>
                <a:lnTo>
                  <a:pt x="2804599" y="1403663"/>
                </a:lnTo>
                <a:lnTo>
                  <a:pt x="2787619" y="1404472"/>
                </a:lnTo>
                <a:lnTo>
                  <a:pt x="2779499" y="1414994"/>
                </a:lnTo>
                <a:lnTo>
                  <a:pt x="2773593" y="1416208"/>
                </a:lnTo>
                <a:lnTo>
                  <a:pt x="2769901" y="1412566"/>
                </a:lnTo>
                <a:lnTo>
                  <a:pt x="2761781" y="1417423"/>
                </a:lnTo>
                <a:lnTo>
                  <a:pt x="2758090" y="1426326"/>
                </a:lnTo>
                <a:lnTo>
                  <a:pt x="2747754" y="1428350"/>
                </a:lnTo>
                <a:lnTo>
                  <a:pt x="2737419" y="1435635"/>
                </a:lnTo>
                <a:lnTo>
                  <a:pt x="2735204" y="1440492"/>
                </a:lnTo>
                <a:lnTo>
                  <a:pt x="2730036" y="1442110"/>
                </a:lnTo>
                <a:lnTo>
                  <a:pt x="2718225" y="1458703"/>
                </a:lnTo>
                <a:lnTo>
                  <a:pt x="2698292" y="1468012"/>
                </a:lnTo>
                <a:lnTo>
                  <a:pt x="2693124" y="1483796"/>
                </a:lnTo>
                <a:lnTo>
                  <a:pt x="2679836" y="1489867"/>
                </a:lnTo>
                <a:lnTo>
                  <a:pt x="2668762" y="1500794"/>
                </a:lnTo>
                <a:lnTo>
                  <a:pt x="2658427" y="1502817"/>
                </a:lnTo>
                <a:lnTo>
                  <a:pt x="2654736" y="1514554"/>
                </a:lnTo>
                <a:lnTo>
                  <a:pt x="2648091" y="1524267"/>
                </a:lnTo>
                <a:lnTo>
                  <a:pt x="2625206" y="1536813"/>
                </a:lnTo>
                <a:lnTo>
                  <a:pt x="2623729" y="1543694"/>
                </a:lnTo>
                <a:lnTo>
                  <a:pt x="2597891" y="1554216"/>
                </a:lnTo>
                <a:lnTo>
                  <a:pt x="2582388" y="1557454"/>
                </a:lnTo>
                <a:lnTo>
                  <a:pt x="2594938" y="1558263"/>
                </a:lnTo>
                <a:lnTo>
                  <a:pt x="2620038" y="1547741"/>
                </a:lnTo>
                <a:lnTo>
                  <a:pt x="2642924" y="1537623"/>
                </a:lnTo>
                <a:lnTo>
                  <a:pt x="2659165" y="1528314"/>
                </a:lnTo>
                <a:lnTo>
                  <a:pt x="2672453" y="1512531"/>
                </a:lnTo>
                <a:lnTo>
                  <a:pt x="2683527" y="1501603"/>
                </a:lnTo>
                <a:lnTo>
                  <a:pt x="2692386" y="1497961"/>
                </a:lnTo>
                <a:lnTo>
                  <a:pt x="2716748" y="1476916"/>
                </a:lnTo>
                <a:lnTo>
                  <a:pt x="2750707" y="1455466"/>
                </a:lnTo>
                <a:lnTo>
                  <a:pt x="2772854" y="1442110"/>
                </a:lnTo>
                <a:lnTo>
                  <a:pt x="2786881" y="1440492"/>
                </a:lnTo>
                <a:lnTo>
                  <a:pt x="2800169" y="1433611"/>
                </a:lnTo>
                <a:lnTo>
                  <a:pt x="2825270" y="1429564"/>
                </a:lnTo>
                <a:lnTo>
                  <a:pt x="2857014" y="1419446"/>
                </a:lnTo>
                <a:lnTo>
                  <a:pt x="2867350" y="1419041"/>
                </a:lnTo>
                <a:lnTo>
                  <a:pt x="2876947" y="1413780"/>
                </a:lnTo>
                <a:lnTo>
                  <a:pt x="2910906" y="1414590"/>
                </a:lnTo>
                <a:lnTo>
                  <a:pt x="2928624" y="1420660"/>
                </a:lnTo>
                <a:lnTo>
                  <a:pt x="2948556" y="1431992"/>
                </a:lnTo>
                <a:lnTo>
                  <a:pt x="2948556" y="1436039"/>
                </a:lnTo>
                <a:lnTo>
                  <a:pt x="2933053" y="1433611"/>
                </a:lnTo>
                <a:lnTo>
                  <a:pt x="2934530" y="1435230"/>
                </a:lnTo>
                <a:lnTo>
                  <a:pt x="2933053" y="1438468"/>
                </a:lnTo>
                <a:lnTo>
                  <a:pt x="2940436" y="1437658"/>
                </a:lnTo>
                <a:lnTo>
                  <a:pt x="2951509" y="1441705"/>
                </a:lnTo>
                <a:lnTo>
                  <a:pt x="2955201" y="1447371"/>
                </a:lnTo>
                <a:lnTo>
                  <a:pt x="2949295" y="1449800"/>
                </a:lnTo>
                <a:lnTo>
                  <a:pt x="2953724" y="1453037"/>
                </a:lnTo>
                <a:lnTo>
                  <a:pt x="2946342" y="1468821"/>
                </a:lnTo>
                <a:lnTo>
                  <a:pt x="2936006" y="1471250"/>
                </a:lnTo>
                <a:lnTo>
                  <a:pt x="2925671" y="1478939"/>
                </a:lnTo>
                <a:lnTo>
                  <a:pt x="2917550" y="1479344"/>
                </a:lnTo>
                <a:lnTo>
                  <a:pt x="2904262" y="1488652"/>
                </a:lnTo>
                <a:lnTo>
                  <a:pt x="2893926" y="1488248"/>
                </a:lnTo>
                <a:lnTo>
                  <a:pt x="2885806" y="1482177"/>
                </a:lnTo>
                <a:lnTo>
                  <a:pt x="2874732" y="1478534"/>
                </a:lnTo>
                <a:lnTo>
                  <a:pt x="2867350" y="1482582"/>
                </a:lnTo>
                <a:lnTo>
                  <a:pt x="2857014" y="1484605"/>
                </a:lnTo>
                <a:lnTo>
                  <a:pt x="2845941" y="1482582"/>
                </a:lnTo>
                <a:lnTo>
                  <a:pt x="2832652" y="1488248"/>
                </a:lnTo>
                <a:lnTo>
                  <a:pt x="2846679" y="1486629"/>
                </a:lnTo>
                <a:lnTo>
                  <a:pt x="2860705" y="1488248"/>
                </a:lnTo>
                <a:lnTo>
                  <a:pt x="2879900" y="1493104"/>
                </a:lnTo>
                <a:lnTo>
                  <a:pt x="2882853" y="1501603"/>
                </a:lnTo>
                <a:lnTo>
                  <a:pt x="2885806" y="1507674"/>
                </a:lnTo>
                <a:lnTo>
                  <a:pt x="2897618" y="1502817"/>
                </a:lnTo>
                <a:lnTo>
                  <a:pt x="2907215" y="1496747"/>
                </a:lnTo>
                <a:lnTo>
                  <a:pt x="2916812" y="1496747"/>
                </a:lnTo>
                <a:lnTo>
                  <a:pt x="2919765" y="1500794"/>
                </a:lnTo>
                <a:lnTo>
                  <a:pt x="2926409" y="1499984"/>
                </a:lnTo>
                <a:lnTo>
                  <a:pt x="2928624" y="1506055"/>
                </a:lnTo>
                <a:lnTo>
                  <a:pt x="2919765" y="1513340"/>
                </a:lnTo>
                <a:lnTo>
                  <a:pt x="2907215" y="1536409"/>
                </a:lnTo>
                <a:lnTo>
                  <a:pt x="2900571" y="1537623"/>
                </a:lnTo>
                <a:lnTo>
                  <a:pt x="2894665" y="1543289"/>
                </a:lnTo>
                <a:lnTo>
                  <a:pt x="2913121" y="1543694"/>
                </a:lnTo>
                <a:lnTo>
                  <a:pt x="2913121" y="1548145"/>
                </a:lnTo>
                <a:lnTo>
                  <a:pt x="2907215" y="1555430"/>
                </a:lnTo>
                <a:lnTo>
                  <a:pt x="2913859" y="1562715"/>
                </a:lnTo>
                <a:lnTo>
                  <a:pt x="2912383" y="1570809"/>
                </a:lnTo>
                <a:lnTo>
                  <a:pt x="2913859" y="1583356"/>
                </a:lnTo>
                <a:lnTo>
                  <a:pt x="2918288" y="1586593"/>
                </a:lnTo>
                <a:lnTo>
                  <a:pt x="2923456" y="1598330"/>
                </a:lnTo>
                <a:lnTo>
                  <a:pt x="2933792" y="1598330"/>
                </a:lnTo>
                <a:lnTo>
                  <a:pt x="2938221" y="1601972"/>
                </a:lnTo>
                <a:lnTo>
                  <a:pt x="2952248" y="1602782"/>
                </a:lnTo>
                <a:lnTo>
                  <a:pt x="2950033" y="1609257"/>
                </a:lnTo>
                <a:lnTo>
                  <a:pt x="2938959" y="1612495"/>
                </a:lnTo>
                <a:lnTo>
                  <a:pt x="2952248" y="1620994"/>
                </a:lnTo>
                <a:lnTo>
                  <a:pt x="2967751" y="1620994"/>
                </a:lnTo>
                <a:lnTo>
                  <a:pt x="2977348" y="1625041"/>
                </a:lnTo>
                <a:lnTo>
                  <a:pt x="2981777" y="1622613"/>
                </a:lnTo>
                <a:lnTo>
                  <a:pt x="2995066" y="1627065"/>
                </a:lnTo>
                <a:lnTo>
                  <a:pt x="2998019" y="1632326"/>
                </a:lnTo>
                <a:lnTo>
                  <a:pt x="3014260" y="1634754"/>
                </a:lnTo>
                <a:lnTo>
                  <a:pt x="3017951" y="1630302"/>
                </a:lnTo>
                <a:lnTo>
                  <a:pt x="3031978" y="1620994"/>
                </a:lnTo>
                <a:lnTo>
                  <a:pt x="3033455" y="1628684"/>
                </a:lnTo>
                <a:lnTo>
                  <a:pt x="3031240" y="1632326"/>
                </a:lnTo>
                <a:lnTo>
                  <a:pt x="3043052" y="1633945"/>
                </a:lnTo>
                <a:lnTo>
                  <a:pt x="3060031" y="1642039"/>
                </a:lnTo>
                <a:lnTo>
                  <a:pt x="3060770" y="1646896"/>
                </a:lnTo>
                <a:lnTo>
                  <a:pt x="3053387" y="1648515"/>
                </a:lnTo>
                <a:lnTo>
                  <a:pt x="3049696" y="1649324"/>
                </a:lnTo>
                <a:lnTo>
                  <a:pt x="3058555" y="1654181"/>
                </a:lnTo>
                <a:lnTo>
                  <a:pt x="3068152" y="1653776"/>
                </a:lnTo>
                <a:lnTo>
                  <a:pt x="3073320" y="1658632"/>
                </a:lnTo>
                <a:lnTo>
                  <a:pt x="3065199" y="1661870"/>
                </a:lnTo>
                <a:lnTo>
                  <a:pt x="3059293" y="1659442"/>
                </a:lnTo>
                <a:lnTo>
                  <a:pt x="3049696" y="1660656"/>
                </a:lnTo>
                <a:lnTo>
                  <a:pt x="3035669" y="1664298"/>
                </a:lnTo>
                <a:lnTo>
                  <a:pt x="3012784" y="1676035"/>
                </a:lnTo>
                <a:lnTo>
                  <a:pt x="3003925" y="1676035"/>
                </a:lnTo>
                <a:lnTo>
                  <a:pt x="2986945" y="1680487"/>
                </a:lnTo>
                <a:lnTo>
                  <a:pt x="2971442" y="1683725"/>
                </a:lnTo>
                <a:lnTo>
                  <a:pt x="2955939" y="1691819"/>
                </a:lnTo>
                <a:lnTo>
                  <a:pt x="2947818" y="1691819"/>
                </a:lnTo>
                <a:lnTo>
                  <a:pt x="2949295" y="1695866"/>
                </a:lnTo>
                <a:lnTo>
                  <a:pt x="2936006" y="1694652"/>
                </a:lnTo>
                <a:lnTo>
                  <a:pt x="2931577" y="1684939"/>
                </a:lnTo>
                <a:lnTo>
                  <a:pt x="2926409" y="1684534"/>
                </a:lnTo>
                <a:lnTo>
                  <a:pt x="2923456" y="1689795"/>
                </a:lnTo>
                <a:lnTo>
                  <a:pt x="2917550" y="1688986"/>
                </a:lnTo>
                <a:lnTo>
                  <a:pt x="2910168" y="1699509"/>
                </a:lnTo>
                <a:lnTo>
                  <a:pt x="2913121" y="1704365"/>
                </a:lnTo>
                <a:lnTo>
                  <a:pt x="2898356" y="1715697"/>
                </a:lnTo>
                <a:lnTo>
                  <a:pt x="2885068" y="1731886"/>
                </a:lnTo>
                <a:lnTo>
                  <a:pt x="2875470" y="1733505"/>
                </a:lnTo>
                <a:lnTo>
                  <a:pt x="2864397" y="1741194"/>
                </a:lnTo>
                <a:lnTo>
                  <a:pt x="2858491" y="1740790"/>
                </a:lnTo>
                <a:lnTo>
                  <a:pt x="2854800" y="1743218"/>
                </a:lnTo>
                <a:lnTo>
                  <a:pt x="2853323" y="1751312"/>
                </a:lnTo>
                <a:lnTo>
                  <a:pt x="2848894" y="1754955"/>
                </a:lnTo>
                <a:lnTo>
                  <a:pt x="2844464" y="1750503"/>
                </a:lnTo>
                <a:lnTo>
                  <a:pt x="2838558" y="1754145"/>
                </a:lnTo>
                <a:lnTo>
                  <a:pt x="2831176" y="1748884"/>
                </a:lnTo>
                <a:lnTo>
                  <a:pt x="2829699" y="1738361"/>
                </a:lnTo>
                <a:lnTo>
                  <a:pt x="2824532" y="1735528"/>
                </a:lnTo>
                <a:lnTo>
                  <a:pt x="2820102" y="1738361"/>
                </a:lnTo>
                <a:lnTo>
                  <a:pt x="2818626" y="1729053"/>
                </a:lnTo>
                <a:lnTo>
                  <a:pt x="2814934" y="1720554"/>
                </a:lnTo>
                <a:lnTo>
                  <a:pt x="2815673" y="1710031"/>
                </a:lnTo>
                <a:lnTo>
                  <a:pt x="2823055" y="1695866"/>
                </a:lnTo>
                <a:lnTo>
                  <a:pt x="2835605" y="1686558"/>
                </a:lnTo>
                <a:lnTo>
                  <a:pt x="2837082" y="1679678"/>
                </a:lnTo>
                <a:lnTo>
                  <a:pt x="2855538" y="1669964"/>
                </a:lnTo>
                <a:lnTo>
                  <a:pt x="2876947" y="1664703"/>
                </a:lnTo>
                <a:lnTo>
                  <a:pt x="2893188" y="1654181"/>
                </a:lnTo>
                <a:lnTo>
                  <a:pt x="2909430" y="1650538"/>
                </a:lnTo>
                <a:lnTo>
                  <a:pt x="2915336" y="1652966"/>
                </a:lnTo>
                <a:lnTo>
                  <a:pt x="2917550" y="1661465"/>
                </a:lnTo>
                <a:lnTo>
                  <a:pt x="2923456" y="1665513"/>
                </a:lnTo>
                <a:lnTo>
                  <a:pt x="2922718" y="1661465"/>
                </a:lnTo>
                <a:lnTo>
                  <a:pt x="2923456" y="1655799"/>
                </a:lnTo>
                <a:lnTo>
                  <a:pt x="2933792" y="1654181"/>
                </a:lnTo>
                <a:lnTo>
                  <a:pt x="2947080" y="1652562"/>
                </a:lnTo>
                <a:lnTo>
                  <a:pt x="2958154" y="1647705"/>
                </a:lnTo>
                <a:lnTo>
                  <a:pt x="2942651" y="1648515"/>
                </a:lnTo>
                <a:lnTo>
                  <a:pt x="2921980" y="1646896"/>
                </a:lnTo>
                <a:lnTo>
                  <a:pt x="2914597" y="1642849"/>
                </a:lnTo>
                <a:lnTo>
                  <a:pt x="2905738" y="1642849"/>
                </a:lnTo>
                <a:lnTo>
                  <a:pt x="2899094" y="1650134"/>
                </a:lnTo>
                <a:lnTo>
                  <a:pt x="2887282" y="1647300"/>
                </a:lnTo>
                <a:lnTo>
                  <a:pt x="2897618" y="1635564"/>
                </a:lnTo>
                <a:lnTo>
                  <a:pt x="2907215" y="1633945"/>
                </a:lnTo>
                <a:lnTo>
                  <a:pt x="2917550" y="1623827"/>
                </a:lnTo>
                <a:lnTo>
                  <a:pt x="2918288" y="1618970"/>
                </a:lnTo>
                <a:lnTo>
                  <a:pt x="2911644" y="1622208"/>
                </a:lnTo>
                <a:lnTo>
                  <a:pt x="2910906" y="1616947"/>
                </a:lnTo>
                <a:lnTo>
                  <a:pt x="2899832" y="1630707"/>
                </a:lnTo>
                <a:lnTo>
                  <a:pt x="2891712" y="1632731"/>
                </a:lnTo>
                <a:lnTo>
                  <a:pt x="2881376" y="1642849"/>
                </a:lnTo>
                <a:lnTo>
                  <a:pt x="2868826" y="1643658"/>
                </a:lnTo>
                <a:lnTo>
                  <a:pt x="2865135" y="1649324"/>
                </a:lnTo>
                <a:lnTo>
                  <a:pt x="2842988" y="1654585"/>
                </a:lnTo>
                <a:lnTo>
                  <a:pt x="2838558" y="1652157"/>
                </a:lnTo>
                <a:lnTo>
                  <a:pt x="2840773" y="1647705"/>
                </a:lnTo>
                <a:lnTo>
                  <a:pt x="2837820" y="1647300"/>
                </a:lnTo>
                <a:lnTo>
                  <a:pt x="2843726" y="1637992"/>
                </a:lnTo>
                <a:lnTo>
                  <a:pt x="2835605" y="1646896"/>
                </a:lnTo>
                <a:lnTo>
                  <a:pt x="2830437" y="1655395"/>
                </a:lnTo>
                <a:lnTo>
                  <a:pt x="2818626" y="1657823"/>
                </a:lnTo>
                <a:lnTo>
                  <a:pt x="2810505" y="1654585"/>
                </a:lnTo>
                <a:lnTo>
                  <a:pt x="2806075" y="1660656"/>
                </a:lnTo>
                <a:lnTo>
                  <a:pt x="2800169" y="1659442"/>
                </a:lnTo>
                <a:lnTo>
                  <a:pt x="2797955" y="1652562"/>
                </a:lnTo>
                <a:lnTo>
                  <a:pt x="2786881" y="1653776"/>
                </a:lnTo>
                <a:lnTo>
                  <a:pt x="2772116" y="1650943"/>
                </a:lnTo>
                <a:lnTo>
                  <a:pt x="2790572" y="1661061"/>
                </a:lnTo>
                <a:lnTo>
                  <a:pt x="2787619" y="1671179"/>
                </a:lnTo>
                <a:lnTo>
                  <a:pt x="2794264" y="1678059"/>
                </a:lnTo>
                <a:lnTo>
                  <a:pt x="2798693" y="1671988"/>
                </a:lnTo>
                <a:lnTo>
                  <a:pt x="2808290" y="1676845"/>
                </a:lnTo>
                <a:lnTo>
                  <a:pt x="2801646" y="1684534"/>
                </a:lnTo>
                <a:lnTo>
                  <a:pt x="2792787" y="1685748"/>
                </a:lnTo>
                <a:lnTo>
                  <a:pt x="2789096" y="1680487"/>
                </a:lnTo>
                <a:lnTo>
                  <a:pt x="2777284" y="1686558"/>
                </a:lnTo>
                <a:lnTo>
                  <a:pt x="2769901" y="1686153"/>
                </a:lnTo>
                <a:lnTo>
                  <a:pt x="2760304" y="1691819"/>
                </a:lnTo>
                <a:lnTo>
                  <a:pt x="2755137" y="1694247"/>
                </a:lnTo>
                <a:lnTo>
                  <a:pt x="2747754" y="1691414"/>
                </a:lnTo>
                <a:lnTo>
                  <a:pt x="2739634" y="1701532"/>
                </a:lnTo>
                <a:lnTo>
                  <a:pt x="2732251" y="1701532"/>
                </a:lnTo>
                <a:lnTo>
                  <a:pt x="2730036" y="1691414"/>
                </a:lnTo>
                <a:lnTo>
                  <a:pt x="2718963" y="1691414"/>
                </a:lnTo>
                <a:lnTo>
                  <a:pt x="2710104" y="1699913"/>
                </a:lnTo>
                <a:lnTo>
                  <a:pt x="2700507" y="1701127"/>
                </a:lnTo>
                <a:lnTo>
                  <a:pt x="2698292" y="1694247"/>
                </a:lnTo>
                <a:lnTo>
                  <a:pt x="2701245" y="1684939"/>
                </a:lnTo>
                <a:lnTo>
                  <a:pt x="2687957" y="1699913"/>
                </a:lnTo>
                <a:lnTo>
                  <a:pt x="2679098" y="1714078"/>
                </a:lnTo>
                <a:lnTo>
                  <a:pt x="2673192" y="1717721"/>
                </a:lnTo>
                <a:lnTo>
                  <a:pt x="2670239" y="1713674"/>
                </a:lnTo>
                <a:lnTo>
                  <a:pt x="2664333" y="1723792"/>
                </a:lnTo>
                <a:lnTo>
                  <a:pt x="2658427" y="1723792"/>
                </a:lnTo>
                <a:lnTo>
                  <a:pt x="2656950" y="1714078"/>
                </a:lnTo>
                <a:lnTo>
                  <a:pt x="2651783" y="1723387"/>
                </a:lnTo>
                <a:lnTo>
                  <a:pt x="2647353" y="1729053"/>
                </a:lnTo>
                <a:lnTo>
                  <a:pt x="2640709" y="1727029"/>
                </a:lnTo>
                <a:lnTo>
                  <a:pt x="2639970" y="1721363"/>
                </a:lnTo>
                <a:lnTo>
                  <a:pt x="2634065" y="1729458"/>
                </a:lnTo>
                <a:lnTo>
                  <a:pt x="2628897" y="1729458"/>
                </a:lnTo>
                <a:lnTo>
                  <a:pt x="2622253" y="1741599"/>
                </a:lnTo>
                <a:lnTo>
                  <a:pt x="2604535" y="1754955"/>
                </a:lnTo>
                <a:lnTo>
                  <a:pt x="2597891" y="1771143"/>
                </a:lnTo>
                <a:lnTo>
                  <a:pt x="2591247" y="1778023"/>
                </a:lnTo>
                <a:lnTo>
                  <a:pt x="2589770" y="1784903"/>
                </a:lnTo>
                <a:lnTo>
                  <a:pt x="2584602" y="1788546"/>
                </a:lnTo>
                <a:lnTo>
                  <a:pt x="2583126" y="1794212"/>
                </a:lnTo>
                <a:lnTo>
                  <a:pt x="2589770" y="1794212"/>
                </a:lnTo>
                <a:lnTo>
                  <a:pt x="2590508" y="1801092"/>
                </a:lnTo>
                <a:lnTo>
                  <a:pt x="2572790" y="1815662"/>
                </a:lnTo>
                <a:lnTo>
                  <a:pt x="2572790" y="1819709"/>
                </a:lnTo>
                <a:lnTo>
                  <a:pt x="2585341" y="1826589"/>
                </a:lnTo>
                <a:lnTo>
                  <a:pt x="2591247" y="1841564"/>
                </a:lnTo>
                <a:lnTo>
                  <a:pt x="2591985" y="1849253"/>
                </a:lnTo>
                <a:lnTo>
                  <a:pt x="2606750" y="1848848"/>
                </a:lnTo>
                <a:lnTo>
                  <a:pt x="2610441" y="1838326"/>
                </a:lnTo>
                <a:lnTo>
                  <a:pt x="2609703" y="1830636"/>
                </a:lnTo>
                <a:lnTo>
                  <a:pt x="2614132" y="1829017"/>
                </a:lnTo>
                <a:lnTo>
                  <a:pt x="2618562" y="1844801"/>
                </a:lnTo>
                <a:lnTo>
                  <a:pt x="2612656" y="1854514"/>
                </a:lnTo>
                <a:lnTo>
                  <a:pt x="2589770" y="1865037"/>
                </a:lnTo>
                <a:lnTo>
                  <a:pt x="2583126" y="1863013"/>
                </a:lnTo>
                <a:lnTo>
                  <a:pt x="2583864" y="1856538"/>
                </a:lnTo>
                <a:lnTo>
                  <a:pt x="2578696" y="1848039"/>
                </a:lnTo>
                <a:lnTo>
                  <a:pt x="2569838" y="1863823"/>
                </a:lnTo>
                <a:lnTo>
                  <a:pt x="2560979" y="1872726"/>
                </a:lnTo>
                <a:lnTo>
                  <a:pt x="2554334" y="1871512"/>
                </a:lnTo>
                <a:lnTo>
                  <a:pt x="2555073" y="1865442"/>
                </a:lnTo>
                <a:lnTo>
                  <a:pt x="2555073" y="1856133"/>
                </a:lnTo>
                <a:lnTo>
                  <a:pt x="2545475" y="1846420"/>
                </a:lnTo>
                <a:lnTo>
                  <a:pt x="2545475" y="1856943"/>
                </a:lnTo>
                <a:lnTo>
                  <a:pt x="2543999" y="1869084"/>
                </a:lnTo>
                <a:lnTo>
                  <a:pt x="2547690" y="1873536"/>
                </a:lnTo>
                <a:lnTo>
                  <a:pt x="2541784" y="1875559"/>
                </a:lnTo>
                <a:lnTo>
                  <a:pt x="2521852" y="1876774"/>
                </a:lnTo>
                <a:lnTo>
                  <a:pt x="2509302" y="1879607"/>
                </a:lnTo>
                <a:lnTo>
                  <a:pt x="2499704" y="1877178"/>
                </a:lnTo>
                <a:lnTo>
                  <a:pt x="2479772" y="1878393"/>
                </a:lnTo>
                <a:lnTo>
                  <a:pt x="2476081" y="1875559"/>
                </a:lnTo>
                <a:lnTo>
                  <a:pt x="2470175" y="1875964"/>
                </a:lnTo>
                <a:lnTo>
                  <a:pt x="2454671" y="1886082"/>
                </a:lnTo>
                <a:lnTo>
                  <a:pt x="2443598" y="1886487"/>
                </a:lnTo>
                <a:lnTo>
                  <a:pt x="2428095" y="1894176"/>
                </a:lnTo>
                <a:lnTo>
                  <a:pt x="2419236" y="1896605"/>
                </a:lnTo>
                <a:lnTo>
                  <a:pt x="2411853" y="1903080"/>
                </a:lnTo>
                <a:lnTo>
                  <a:pt x="2411115" y="1909151"/>
                </a:lnTo>
                <a:lnTo>
                  <a:pt x="2397827" y="1916031"/>
                </a:lnTo>
                <a:lnTo>
                  <a:pt x="2401518" y="1922102"/>
                </a:lnTo>
                <a:lnTo>
                  <a:pt x="2408162" y="1926958"/>
                </a:lnTo>
                <a:lnTo>
                  <a:pt x="2409639" y="1932624"/>
                </a:lnTo>
                <a:lnTo>
                  <a:pt x="2403733" y="1939100"/>
                </a:lnTo>
                <a:lnTo>
                  <a:pt x="2404471" y="1942337"/>
                </a:lnTo>
                <a:lnTo>
                  <a:pt x="2400041" y="1950836"/>
                </a:lnTo>
                <a:lnTo>
                  <a:pt x="2401518" y="1955288"/>
                </a:lnTo>
                <a:lnTo>
                  <a:pt x="2397827" y="1960954"/>
                </a:lnTo>
                <a:lnTo>
                  <a:pt x="2393397" y="1970668"/>
                </a:lnTo>
                <a:lnTo>
                  <a:pt x="2389706" y="1970668"/>
                </a:lnTo>
                <a:lnTo>
                  <a:pt x="2384538" y="1975929"/>
                </a:lnTo>
                <a:lnTo>
                  <a:pt x="2380109" y="1989689"/>
                </a:lnTo>
                <a:lnTo>
                  <a:pt x="2373465" y="1991713"/>
                </a:lnTo>
                <a:lnTo>
                  <a:pt x="2369773" y="1996974"/>
                </a:lnTo>
                <a:lnTo>
                  <a:pt x="2365344" y="1996569"/>
                </a:lnTo>
                <a:lnTo>
                  <a:pt x="2364606" y="2002640"/>
                </a:lnTo>
                <a:lnTo>
                  <a:pt x="2356485" y="2011544"/>
                </a:lnTo>
                <a:lnTo>
                  <a:pt x="2355747" y="2009115"/>
                </a:lnTo>
                <a:lnTo>
                  <a:pt x="2348364" y="2013972"/>
                </a:lnTo>
                <a:lnTo>
                  <a:pt x="2353532" y="2001830"/>
                </a:lnTo>
                <a:lnTo>
                  <a:pt x="2349103" y="1997783"/>
                </a:lnTo>
                <a:lnTo>
                  <a:pt x="2342458" y="1999402"/>
                </a:lnTo>
                <a:lnTo>
                  <a:pt x="2330647" y="1988880"/>
                </a:lnTo>
                <a:lnTo>
                  <a:pt x="2326955" y="1981999"/>
                </a:lnTo>
                <a:lnTo>
                  <a:pt x="2329170" y="1975119"/>
                </a:lnTo>
                <a:lnTo>
                  <a:pt x="2345411" y="1959335"/>
                </a:lnTo>
                <a:lnTo>
                  <a:pt x="2335076" y="1964192"/>
                </a:lnTo>
                <a:lnTo>
                  <a:pt x="2325479" y="1971882"/>
                </a:lnTo>
                <a:lnTo>
                  <a:pt x="2321049" y="1980381"/>
                </a:lnTo>
                <a:lnTo>
                  <a:pt x="2322526" y="1989689"/>
                </a:lnTo>
                <a:lnTo>
                  <a:pt x="2326955" y="1994141"/>
                </a:lnTo>
                <a:lnTo>
                  <a:pt x="2328432" y="2006687"/>
                </a:lnTo>
                <a:lnTo>
                  <a:pt x="2332861" y="2011544"/>
                </a:lnTo>
                <a:lnTo>
                  <a:pt x="2339505" y="2026923"/>
                </a:lnTo>
                <a:lnTo>
                  <a:pt x="2338767" y="2038255"/>
                </a:lnTo>
                <a:lnTo>
                  <a:pt x="2330647" y="2055657"/>
                </a:lnTo>
                <a:lnTo>
                  <a:pt x="2319573" y="2061728"/>
                </a:lnTo>
                <a:lnTo>
                  <a:pt x="2311452" y="2080345"/>
                </a:lnTo>
                <a:lnTo>
                  <a:pt x="2306284" y="2089249"/>
                </a:lnTo>
                <a:lnTo>
                  <a:pt x="2306284" y="2094915"/>
                </a:lnTo>
                <a:lnTo>
                  <a:pt x="2303331" y="2098557"/>
                </a:lnTo>
                <a:lnTo>
                  <a:pt x="2302593" y="2094915"/>
                </a:lnTo>
                <a:lnTo>
                  <a:pt x="2301117" y="2091272"/>
                </a:lnTo>
                <a:lnTo>
                  <a:pt x="2291520" y="2107866"/>
                </a:lnTo>
                <a:lnTo>
                  <a:pt x="2290043" y="2112318"/>
                </a:lnTo>
                <a:lnTo>
                  <a:pt x="2287828" y="2115960"/>
                </a:lnTo>
                <a:lnTo>
                  <a:pt x="2286352" y="2107056"/>
                </a:lnTo>
                <a:lnTo>
                  <a:pt x="2289305" y="2096938"/>
                </a:lnTo>
                <a:lnTo>
                  <a:pt x="2295211" y="2088035"/>
                </a:lnTo>
                <a:lnTo>
                  <a:pt x="2293734" y="2082369"/>
                </a:lnTo>
                <a:lnTo>
                  <a:pt x="2299640" y="2075084"/>
                </a:lnTo>
                <a:lnTo>
                  <a:pt x="2298164" y="2072655"/>
                </a:lnTo>
                <a:lnTo>
                  <a:pt x="2306284" y="2068608"/>
                </a:lnTo>
                <a:lnTo>
                  <a:pt x="2294473" y="2068608"/>
                </a:lnTo>
                <a:lnTo>
                  <a:pt x="2291520" y="2062133"/>
                </a:lnTo>
                <a:lnTo>
                  <a:pt x="2294473" y="2058086"/>
                </a:lnTo>
                <a:lnTo>
                  <a:pt x="2293734" y="2056062"/>
                </a:lnTo>
                <a:lnTo>
                  <a:pt x="2289305" y="2056062"/>
                </a:lnTo>
                <a:lnTo>
                  <a:pt x="2287828" y="2052420"/>
                </a:lnTo>
                <a:lnTo>
                  <a:pt x="2284875" y="2056062"/>
                </a:lnTo>
                <a:lnTo>
                  <a:pt x="2276755" y="2046754"/>
                </a:lnTo>
                <a:lnTo>
                  <a:pt x="2276755" y="2037850"/>
                </a:lnTo>
                <a:lnTo>
                  <a:pt x="2283399" y="2028542"/>
                </a:lnTo>
                <a:lnTo>
                  <a:pt x="2286352" y="2015186"/>
                </a:lnTo>
                <a:lnTo>
                  <a:pt x="2278231" y="2003045"/>
                </a:lnTo>
                <a:lnTo>
                  <a:pt x="2283399" y="1993331"/>
                </a:lnTo>
                <a:lnTo>
                  <a:pt x="2292258" y="1988880"/>
                </a:lnTo>
                <a:lnTo>
                  <a:pt x="2289305" y="1985642"/>
                </a:lnTo>
                <a:lnTo>
                  <a:pt x="2291520" y="1977143"/>
                </a:lnTo>
                <a:lnTo>
                  <a:pt x="2289305" y="1973500"/>
                </a:lnTo>
                <a:lnTo>
                  <a:pt x="2289305" y="1976333"/>
                </a:lnTo>
                <a:lnTo>
                  <a:pt x="2287090" y="1984832"/>
                </a:lnTo>
                <a:lnTo>
                  <a:pt x="2276755" y="1992117"/>
                </a:lnTo>
                <a:lnTo>
                  <a:pt x="2270111" y="1996569"/>
                </a:lnTo>
                <a:lnTo>
                  <a:pt x="2266419" y="1996164"/>
                </a:lnTo>
                <a:lnTo>
                  <a:pt x="2270849" y="2002640"/>
                </a:lnTo>
                <a:lnTo>
                  <a:pt x="2269372" y="2007901"/>
                </a:lnTo>
                <a:lnTo>
                  <a:pt x="2267896" y="2021257"/>
                </a:lnTo>
                <a:lnTo>
                  <a:pt x="2270111" y="2026518"/>
                </a:lnTo>
                <a:lnTo>
                  <a:pt x="2268634" y="2032993"/>
                </a:lnTo>
                <a:lnTo>
                  <a:pt x="2269372" y="2041897"/>
                </a:lnTo>
                <a:lnTo>
                  <a:pt x="2267896" y="2059705"/>
                </a:lnTo>
                <a:lnTo>
                  <a:pt x="2264943" y="2060109"/>
                </a:lnTo>
                <a:lnTo>
                  <a:pt x="2253131" y="2047563"/>
                </a:lnTo>
                <a:lnTo>
                  <a:pt x="2243534" y="2045944"/>
                </a:lnTo>
                <a:lnTo>
                  <a:pt x="2237628" y="2035826"/>
                </a:lnTo>
                <a:lnTo>
                  <a:pt x="2232460" y="2035422"/>
                </a:lnTo>
                <a:lnTo>
                  <a:pt x="2230984" y="2030970"/>
                </a:lnTo>
                <a:lnTo>
                  <a:pt x="2235413" y="2021257"/>
                </a:lnTo>
                <a:lnTo>
                  <a:pt x="2228031" y="2030160"/>
                </a:lnTo>
                <a:lnTo>
                  <a:pt x="2228031" y="2038255"/>
                </a:lnTo>
                <a:lnTo>
                  <a:pt x="2235413" y="2041088"/>
                </a:lnTo>
                <a:lnTo>
                  <a:pt x="2241319" y="2049587"/>
                </a:lnTo>
                <a:lnTo>
                  <a:pt x="2252393" y="2053634"/>
                </a:lnTo>
                <a:lnTo>
                  <a:pt x="2263466" y="2066180"/>
                </a:lnTo>
                <a:lnTo>
                  <a:pt x="2270849" y="2070227"/>
                </a:lnTo>
                <a:lnTo>
                  <a:pt x="2271587" y="2078321"/>
                </a:lnTo>
                <a:lnTo>
                  <a:pt x="2269372" y="2087630"/>
                </a:lnTo>
                <a:lnTo>
                  <a:pt x="2261990" y="2087225"/>
                </a:lnTo>
                <a:lnTo>
                  <a:pt x="2258299" y="2079131"/>
                </a:lnTo>
                <a:lnTo>
                  <a:pt x="2253869" y="2077107"/>
                </a:lnTo>
                <a:lnTo>
                  <a:pt x="2258299" y="2088439"/>
                </a:lnTo>
                <a:lnTo>
                  <a:pt x="2269372" y="2094915"/>
                </a:lnTo>
                <a:lnTo>
                  <a:pt x="2271587" y="2100985"/>
                </a:lnTo>
                <a:lnTo>
                  <a:pt x="2268634" y="2103818"/>
                </a:lnTo>
                <a:lnTo>
                  <a:pt x="2267896" y="2107866"/>
                </a:lnTo>
                <a:lnTo>
                  <a:pt x="2257560" y="2105842"/>
                </a:lnTo>
                <a:lnTo>
                  <a:pt x="2270111" y="2115960"/>
                </a:lnTo>
                <a:lnTo>
                  <a:pt x="2266419" y="2122031"/>
                </a:lnTo>
                <a:lnTo>
                  <a:pt x="2259775" y="2119602"/>
                </a:lnTo>
                <a:lnTo>
                  <a:pt x="2255346" y="2111508"/>
                </a:lnTo>
                <a:lnTo>
                  <a:pt x="2242795" y="2111103"/>
                </a:lnTo>
                <a:lnTo>
                  <a:pt x="2234675" y="2107461"/>
                </a:lnTo>
                <a:lnTo>
                  <a:pt x="2241319" y="2114746"/>
                </a:lnTo>
                <a:lnTo>
                  <a:pt x="2249440" y="2117579"/>
                </a:lnTo>
                <a:lnTo>
                  <a:pt x="2255346" y="2117579"/>
                </a:lnTo>
                <a:lnTo>
                  <a:pt x="2259037" y="2128911"/>
                </a:lnTo>
                <a:lnTo>
                  <a:pt x="2267896" y="2130935"/>
                </a:lnTo>
                <a:lnTo>
                  <a:pt x="2274540" y="2129315"/>
                </a:lnTo>
                <a:lnTo>
                  <a:pt x="2279708" y="2132958"/>
                </a:lnTo>
                <a:lnTo>
                  <a:pt x="2281922" y="2141457"/>
                </a:lnTo>
                <a:lnTo>
                  <a:pt x="2278231" y="2150361"/>
                </a:lnTo>
                <a:lnTo>
                  <a:pt x="2273063" y="2147932"/>
                </a:lnTo>
                <a:lnTo>
                  <a:pt x="2272325" y="2152384"/>
                </a:lnTo>
                <a:lnTo>
                  <a:pt x="2276755" y="2156431"/>
                </a:lnTo>
                <a:lnTo>
                  <a:pt x="2278231" y="2166144"/>
                </a:lnTo>
                <a:lnTo>
                  <a:pt x="2275278" y="2171001"/>
                </a:lnTo>
                <a:lnTo>
                  <a:pt x="2268634" y="2171001"/>
                </a:lnTo>
                <a:lnTo>
                  <a:pt x="2266419" y="2173429"/>
                </a:lnTo>
                <a:lnTo>
                  <a:pt x="2253131" y="2176667"/>
                </a:lnTo>
                <a:lnTo>
                  <a:pt x="2248701" y="2181119"/>
                </a:lnTo>
                <a:lnTo>
                  <a:pt x="2242057" y="2179096"/>
                </a:lnTo>
                <a:lnTo>
                  <a:pt x="2236890" y="2169382"/>
                </a:lnTo>
                <a:lnTo>
                  <a:pt x="2233937" y="2171406"/>
                </a:lnTo>
                <a:lnTo>
                  <a:pt x="2233198" y="2185166"/>
                </a:lnTo>
                <a:lnTo>
                  <a:pt x="2231722" y="2190428"/>
                </a:lnTo>
                <a:lnTo>
                  <a:pt x="2241319" y="2187999"/>
                </a:lnTo>
                <a:lnTo>
                  <a:pt x="2261252" y="2185166"/>
                </a:lnTo>
                <a:lnTo>
                  <a:pt x="2265681" y="2186785"/>
                </a:lnTo>
                <a:lnTo>
                  <a:pt x="2267158" y="2200141"/>
                </a:lnTo>
                <a:lnTo>
                  <a:pt x="2271587" y="2202164"/>
                </a:lnTo>
                <a:lnTo>
                  <a:pt x="2272325" y="2196498"/>
                </a:lnTo>
                <a:lnTo>
                  <a:pt x="2277493" y="2187190"/>
                </a:lnTo>
                <a:lnTo>
                  <a:pt x="2280446" y="2186785"/>
                </a:lnTo>
                <a:lnTo>
                  <a:pt x="2284137" y="2194475"/>
                </a:lnTo>
                <a:lnTo>
                  <a:pt x="2281922" y="2204188"/>
                </a:lnTo>
                <a:lnTo>
                  <a:pt x="2278231" y="2204593"/>
                </a:lnTo>
                <a:lnTo>
                  <a:pt x="2267896" y="2212687"/>
                </a:lnTo>
                <a:lnTo>
                  <a:pt x="2264205" y="2219567"/>
                </a:lnTo>
                <a:lnTo>
                  <a:pt x="2259775" y="2222400"/>
                </a:lnTo>
                <a:lnTo>
                  <a:pt x="2253131" y="2218757"/>
                </a:lnTo>
                <a:lnTo>
                  <a:pt x="2246487" y="2219567"/>
                </a:lnTo>
                <a:lnTo>
                  <a:pt x="2242795" y="2209449"/>
                </a:lnTo>
                <a:lnTo>
                  <a:pt x="2241319" y="2215925"/>
                </a:lnTo>
                <a:lnTo>
                  <a:pt x="2234675" y="2218757"/>
                </a:lnTo>
                <a:lnTo>
                  <a:pt x="2228031" y="2215520"/>
                </a:lnTo>
                <a:lnTo>
                  <a:pt x="2220648" y="2215115"/>
                </a:lnTo>
                <a:lnTo>
                  <a:pt x="2226554" y="2221186"/>
                </a:lnTo>
                <a:lnTo>
                  <a:pt x="2238366" y="2223209"/>
                </a:lnTo>
                <a:lnTo>
                  <a:pt x="2241319" y="2227661"/>
                </a:lnTo>
                <a:lnTo>
                  <a:pt x="2236151" y="2231709"/>
                </a:lnTo>
                <a:lnTo>
                  <a:pt x="2238366" y="2234946"/>
                </a:lnTo>
                <a:lnTo>
                  <a:pt x="2225078" y="2240612"/>
                </a:lnTo>
                <a:lnTo>
                  <a:pt x="2216219" y="2236970"/>
                </a:lnTo>
                <a:lnTo>
                  <a:pt x="2223601" y="2243850"/>
                </a:lnTo>
                <a:lnTo>
                  <a:pt x="2236151" y="2244659"/>
                </a:lnTo>
                <a:lnTo>
                  <a:pt x="2245748" y="2236970"/>
                </a:lnTo>
                <a:lnTo>
                  <a:pt x="2247225" y="2240612"/>
                </a:lnTo>
                <a:lnTo>
                  <a:pt x="2250916" y="2241826"/>
                </a:lnTo>
                <a:lnTo>
                  <a:pt x="2242057" y="2251539"/>
                </a:lnTo>
                <a:lnTo>
                  <a:pt x="2233198" y="2251944"/>
                </a:lnTo>
                <a:lnTo>
                  <a:pt x="2232460" y="2249111"/>
                </a:lnTo>
                <a:lnTo>
                  <a:pt x="2225816" y="2249921"/>
                </a:lnTo>
                <a:lnTo>
                  <a:pt x="2222863" y="2251944"/>
                </a:lnTo>
                <a:lnTo>
                  <a:pt x="2210313" y="2253158"/>
                </a:lnTo>
                <a:lnTo>
                  <a:pt x="2187427" y="2266109"/>
                </a:lnTo>
                <a:lnTo>
                  <a:pt x="2162327" y="2284726"/>
                </a:lnTo>
                <a:lnTo>
                  <a:pt x="2154206" y="2298891"/>
                </a:lnTo>
                <a:lnTo>
                  <a:pt x="2149777" y="2299700"/>
                </a:lnTo>
                <a:lnTo>
                  <a:pt x="2144609" y="2296868"/>
                </a:lnTo>
                <a:lnTo>
                  <a:pt x="2130582" y="2298486"/>
                </a:lnTo>
                <a:lnTo>
                  <a:pt x="2120247" y="2306176"/>
                </a:lnTo>
                <a:lnTo>
                  <a:pt x="2101791" y="2329245"/>
                </a:lnTo>
                <a:lnTo>
                  <a:pt x="2101791" y="2334506"/>
                </a:lnTo>
                <a:lnTo>
                  <a:pt x="2093670" y="2340981"/>
                </a:lnTo>
                <a:lnTo>
                  <a:pt x="2089241" y="2340577"/>
                </a:lnTo>
                <a:lnTo>
                  <a:pt x="2088503" y="2346243"/>
                </a:lnTo>
                <a:lnTo>
                  <a:pt x="2079644" y="2355551"/>
                </a:lnTo>
                <a:lnTo>
                  <a:pt x="2073738" y="2353123"/>
                </a:lnTo>
                <a:lnTo>
                  <a:pt x="2068570" y="2354337"/>
                </a:lnTo>
                <a:lnTo>
                  <a:pt x="2065617" y="2358789"/>
                </a:lnTo>
                <a:lnTo>
                  <a:pt x="2055282" y="2357575"/>
                </a:lnTo>
                <a:lnTo>
                  <a:pt x="2050114" y="2364455"/>
                </a:lnTo>
                <a:lnTo>
                  <a:pt x="2035349" y="2366074"/>
                </a:lnTo>
                <a:lnTo>
                  <a:pt x="2032396" y="2370930"/>
                </a:lnTo>
                <a:lnTo>
                  <a:pt x="2022799" y="2370121"/>
                </a:lnTo>
                <a:lnTo>
                  <a:pt x="2021322" y="2375787"/>
                </a:lnTo>
                <a:lnTo>
                  <a:pt x="2009510" y="2375787"/>
                </a:lnTo>
                <a:lnTo>
                  <a:pt x="2006557" y="2378215"/>
                </a:lnTo>
                <a:lnTo>
                  <a:pt x="2010249" y="2380643"/>
                </a:lnTo>
                <a:lnTo>
                  <a:pt x="2008772" y="2388333"/>
                </a:lnTo>
                <a:lnTo>
                  <a:pt x="2002128" y="2397237"/>
                </a:lnTo>
                <a:lnTo>
                  <a:pt x="1997699" y="2397641"/>
                </a:lnTo>
                <a:lnTo>
                  <a:pt x="1993269" y="2403307"/>
                </a:lnTo>
                <a:lnTo>
                  <a:pt x="1985148" y="2405331"/>
                </a:lnTo>
                <a:lnTo>
                  <a:pt x="1976289" y="2418282"/>
                </a:lnTo>
                <a:lnTo>
                  <a:pt x="1969645" y="2431637"/>
                </a:lnTo>
                <a:lnTo>
                  <a:pt x="1969645" y="2447017"/>
                </a:lnTo>
                <a:lnTo>
                  <a:pt x="1966692" y="2475751"/>
                </a:lnTo>
                <a:lnTo>
                  <a:pt x="1968169" y="2488297"/>
                </a:lnTo>
                <a:lnTo>
                  <a:pt x="1965216" y="2508533"/>
                </a:lnTo>
                <a:lnTo>
                  <a:pt x="1971122" y="2521079"/>
                </a:lnTo>
                <a:lnTo>
                  <a:pt x="1973336" y="2540910"/>
                </a:lnTo>
                <a:lnTo>
                  <a:pt x="1977027" y="2549005"/>
                </a:lnTo>
                <a:lnTo>
                  <a:pt x="1982195" y="2571264"/>
                </a:lnTo>
                <a:lnTo>
                  <a:pt x="1988840" y="2579358"/>
                </a:lnTo>
                <a:lnTo>
                  <a:pt x="1992531" y="2587452"/>
                </a:lnTo>
                <a:lnTo>
                  <a:pt x="1988101" y="2597975"/>
                </a:lnTo>
                <a:lnTo>
                  <a:pt x="1986625" y="2612140"/>
                </a:lnTo>
                <a:lnTo>
                  <a:pt x="1990316" y="2616592"/>
                </a:lnTo>
                <a:lnTo>
                  <a:pt x="1995484" y="2646136"/>
                </a:lnTo>
                <a:lnTo>
                  <a:pt x="2005819" y="2652207"/>
                </a:lnTo>
                <a:lnTo>
                  <a:pt x="2008772" y="2665562"/>
                </a:lnTo>
                <a:lnTo>
                  <a:pt x="2002866" y="2670824"/>
                </a:lnTo>
                <a:lnTo>
                  <a:pt x="2005819" y="2674061"/>
                </a:lnTo>
                <a:lnTo>
                  <a:pt x="2003604" y="2690655"/>
                </a:lnTo>
                <a:lnTo>
                  <a:pt x="2001390" y="2694702"/>
                </a:lnTo>
                <a:lnTo>
                  <a:pt x="2002128" y="2702796"/>
                </a:lnTo>
                <a:lnTo>
                  <a:pt x="1994007" y="2718985"/>
                </a:lnTo>
                <a:lnTo>
                  <a:pt x="1989578" y="2729912"/>
                </a:lnTo>
                <a:lnTo>
                  <a:pt x="1982934" y="2738411"/>
                </a:lnTo>
                <a:lnTo>
                  <a:pt x="1981457" y="2749743"/>
                </a:lnTo>
                <a:lnTo>
                  <a:pt x="1973336" y="2752576"/>
                </a:lnTo>
                <a:lnTo>
                  <a:pt x="1964478" y="2755409"/>
                </a:lnTo>
                <a:lnTo>
                  <a:pt x="1954880" y="2752981"/>
                </a:lnTo>
                <a:lnTo>
                  <a:pt x="1950451" y="2747315"/>
                </a:lnTo>
                <a:lnTo>
                  <a:pt x="1939377" y="2744886"/>
                </a:lnTo>
                <a:lnTo>
                  <a:pt x="1945283" y="2742458"/>
                </a:lnTo>
                <a:lnTo>
                  <a:pt x="1933471" y="2733554"/>
                </a:lnTo>
                <a:lnTo>
                  <a:pt x="1934948" y="2725865"/>
                </a:lnTo>
                <a:lnTo>
                  <a:pt x="1931257" y="2719389"/>
                </a:lnTo>
                <a:lnTo>
                  <a:pt x="1922398" y="2719389"/>
                </a:lnTo>
                <a:lnTo>
                  <a:pt x="1918706" y="2716152"/>
                </a:lnTo>
                <a:lnTo>
                  <a:pt x="1919445" y="2704010"/>
                </a:lnTo>
                <a:lnTo>
                  <a:pt x="1917968" y="2694702"/>
                </a:lnTo>
                <a:lnTo>
                  <a:pt x="1905418" y="2685798"/>
                </a:lnTo>
                <a:lnTo>
                  <a:pt x="1904680" y="2680537"/>
                </a:lnTo>
                <a:lnTo>
                  <a:pt x="1909109" y="2676085"/>
                </a:lnTo>
                <a:lnTo>
                  <a:pt x="1910586" y="2668395"/>
                </a:lnTo>
                <a:lnTo>
                  <a:pt x="1917968" y="2661920"/>
                </a:lnTo>
                <a:lnTo>
                  <a:pt x="1908371" y="2664348"/>
                </a:lnTo>
                <a:lnTo>
                  <a:pt x="1904680" y="2661515"/>
                </a:lnTo>
                <a:lnTo>
                  <a:pt x="1904680" y="2665562"/>
                </a:lnTo>
                <a:lnTo>
                  <a:pt x="1901727" y="2669610"/>
                </a:lnTo>
                <a:lnTo>
                  <a:pt x="1898774" y="2661111"/>
                </a:lnTo>
                <a:lnTo>
                  <a:pt x="1895083" y="2661920"/>
                </a:lnTo>
                <a:lnTo>
                  <a:pt x="1892868" y="2657468"/>
                </a:lnTo>
                <a:lnTo>
                  <a:pt x="1886962" y="2650993"/>
                </a:lnTo>
                <a:lnTo>
                  <a:pt x="1886224" y="2642089"/>
                </a:lnTo>
                <a:lnTo>
                  <a:pt x="1883271" y="2636423"/>
                </a:lnTo>
                <a:lnTo>
                  <a:pt x="1895821" y="2620234"/>
                </a:lnTo>
                <a:lnTo>
                  <a:pt x="1895083" y="2611735"/>
                </a:lnTo>
                <a:lnTo>
                  <a:pt x="1887700" y="2608902"/>
                </a:lnTo>
                <a:lnTo>
                  <a:pt x="1884009" y="2611735"/>
                </a:lnTo>
                <a:lnTo>
                  <a:pt x="1886224" y="2615782"/>
                </a:lnTo>
                <a:lnTo>
                  <a:pt x="1880318" y="2623067"/>
                </a:lnTo>
                <a:lnTo>
                  <a:pt x="1877365" y="2625496"/>
                </a:lnTo>
                <a:lnTo>
                  <a:pt x="1871459" y="2616187"/>
                </a:lnTo>
                <a:lnTo>
                  <a:pt x="1872197" y="2609307"/>
                </a:lnTo>
                <a:lnTo>
                  <a:pt x="1881794" y="2592714"/>
                </a:lnTo>
                <a:lnTo>
                  <a:pt x="1888438" y="2571264"/>
                </a:lnTo>
                <a:lnTo>
                  <a:pt x="1889176" y="2560337"/>
                </a:lnTo>
                <a:lnTo>
                  <a:pt x="1882532" y="2549005"/>
                </a:lnTo>
                <a:lnTo>
                  <a:pt x="1875150" y="2547790"/>
                </a:lnTo>
                <a:lnTo>
                  <a:pt x="1870721" y="2541315"/>
                </a:lnTo>
                <a:lnTo>
                  <a:pt x="1871459" y="2538077"/>
                </a:lnTo>
                <a:lnTo>
                  <a:pt x="1867029" y="2538077"/>
                </a:lnTo>
                <a:lnTo>
                  <a:pt x="1859647" y="2533221"/>
                </a:lnTo>
                <a:lnTo>
                  <a:pt x="1858170" y="2523508"/>
                </a:lnTo>
                <a:lnTo>
                  <a:pt x="1855217" y="2522698"/>
                </a:lnTo>
                <a:lnTo>
                  <a:pt x="1850050" y="2517842"/>
                </a:lnTo>
                <a:lnTo>
                  <a:pt x="1844882" y="2501653"/>
                </a:lnTo>
                <a:lnTo>
                  <a:pt x="1833808" y="2498011"/>
                </a:lnTo>
                <a:lnTo>
                  <a:pt x="1827164" y="2494773"/>
                </a:lnTo>
                <a:lnTo>
                  <a:pt x="1816829" y="2496392"/>
                </a:lnTo>
                <a:lnTo>
                  <a:pt x="1810184" y="2501248"/>
                </a:lnTo>
                <a:lnTo>
                  <a:pt x="1810184" y="2503272"/>
                </a:lnTo>
                <a:lnTo>
                  <a:pt x="1808708" y="2504891"/>
                </a:lnTo>
                <a:lnTo>
                  <a:pt x="1805017" y="2503272"/>
                </a:lnTo>
                <a:lnTo>
                  <a:pt x="1791728" y="2515009"/>
                </a:lnTo>
                <a:lnTo>
                  <a:pt x="1782869" y="2515818"/>
                </a:lnTo>
                <a:lnTo>
                  <a:pt x="1768105" y="2517842"/>
                </a:lnTo>
                <a:lnTo>
                  <a:pt x="1765890" y="2514604"/>
                </a:lnTo>
                <a:lnTo>
                  <a:pt x="1767366" y="2510961"/>
                </a:lnTo>
                <a:lnTo>
                  <a:pt x="1768843" y="2514199"/>
                </a:lnTo>
                <a:lnTo>
                  <a:pt x="1771058" y="2513390"/>
                </a:lnTo>
                <a:lnTo>
                  <a:pt x="1768843" y="2508938"/>
                </a:lnTo>
                <a:lnTo>
                  <a:pt x="1763675" y="2502462"/>
                </a:lnTo>
                <a:lnTo>
                  <a:pt x="1751125" y="2494773"/>
                </a:lnTo>
                <a:lnTo>
                  <a:pt x="1753340" y="2494368"/>
                </a:lnTo>
                <a:lnTo>
                  <a:pt x="1759246" y="2497201"/>
                </a:lnTo>
                <a:lnTo>
                  <a:pt x="1761461" y="2493963"/>
                </a:lnTo>
                <a:lnTo>
                  <a:pt x="1751863" y="2487893"/>
                </a:lnTo>
                <a:lnTo>
                  <a:pt x="1750387" y="2483036"/>
                </a:lnTo>
                <a:lnTo>
                  <a:pt x="1745957" y="2482631"/>
                </a:lnTo>
                <a:lnTo>
                  <a:pt x="1744481" y="2486679"/>
                </a:lnTo>
                <a:lnTo>
                  <a:pt x="1749648" y="2492749"/>
                </a:lnTo>
                <a:lnTo>
                  <a:pt x="1741528" y="2488702"/>
                </a:lnTo>
                <a:lnTo>
                  <a:pt x="1734145" y="2482631"/>
                </a:lnTo>
                <a:lnTo>
                  <a:pt x="1721595" y="2482631"/>
                </a:lnTo>
                <a:lnTo>
                  <a:pt x="1708307" y="2481013"/>
                </a:lnTo>
                <a:lnTo>
                  <a:pt x="1710522" y="2478584"/>
                </a:lnTo>
                <a:lnTo>
                  <a:pt x="1721595" y="2479394"/>
                </a:lnTo>
                <a:lnTo>
                  <a:pt x="1727501" y="2477775"/>
                </a:lnTo>
                <a:lnTo>
                  <a:pt x="1725287" y="2474942"/>
                </a:lnTo>
                <a:lnTo>
                  <a:pt x="1714951" y="2474132"/>
                </a:lnTo>
                <a:lnTo>
                  <a:pt x="1703877" y="2481417"/>
                </a:lnTo>
                <a:lnTo>
                  <a:pt x="1699448" y="2478989"/>
                </a:lnTo>
                <a:lnTo>
                  <a:pt x="1683945" y="2481013"/>
                </a:lnTo>
                <a:lnTo>
                  <a:pt x="1678777" y="2476965"/>
                </a:lnTo>
                <a:lnTo>
                  <a:pt x="1671395" y="2479798"/>
                </a:lnTo>
                <a:lnTo>
                  <a:pt x="1657368" y="2478989"/>
                </a:lnTo>
                <a:lnTo>
                  <a:pt x="1649247" y="2482227"/>
                </a:lnTo>
                <a:lnTo>
                  <a:pt x="1639650" y="2474537"/>
                </a:lnTo>
                <a:lnTo>
                  <a:pt x="1639650" y="2469276"/>
                </a:lnTo>
                <a:lnTo>
                  <a:pt x="1641127" y="2463205"/>
                </a:lnTo>
                <a:lnTo>
                  <a:pt x="1634482" y="2462396"/>
                </a:lnTo>
                <a:lnTo>
                  <a:pt x="1630791" y="2470085"/>
                </a:lnTo>
                <a:lnTo>
                  <a:pt x="1625623" y="2477370"/>
                </a:lnTo>
                <a:lnTo>
                  <a:pt x="1618241" y="2476156"/>
                </a:lnTo>
                <a:lnTo>
                  <a:pt x="1612335" y="2478180"/>
                </a:lnTo>
                <a:lnTo>
                  <a:pt x="1601262" y="2476561"/>
                </a:lnTo>
                <a:lnTo>
                  <a:pt x="1571732" y="2481417"/>
                </a:lnTo>
                <a:lnTo>
                  <a:pt x="1563611" y="2488297"/>
                </a:lnTo>
                <a:lnTo>
                  <a:pt x="1547370" y="2494368"/>
                </a:lnTo>
                <a:lnTo>
                  <a:pt x="1538511" y="2502867"/>
                </a:lnTo>
                <a:lnTo>
                  <a:pt x="1538511" y="2509343"/>
                </a:lnTo>
                <a:lnTo>
                  <a:pt x="1544417" y="2506914"/>
                </a:lnTo>
                <a:lnTo>
                  <a:pt x="1550323" y="2501653"/>
                </a:lnTo>
                <a:lnTo>
                  <a:pt x="1553275" y="2502462"/>
                </a:lnTo>
                <a:lnTo>
                  <a:pt x="1556967" y="2506914"/>
                </a:lnTo>
                <a:lnTo>
                  <a:pt x="1565826" y="2510152"/>
                </a:lnTo>
                <a:lnTo>
                  <a:pt x="1562873" y="2513390"/>
                </a:lnTo>
                <a:lnTo>
                  <a:pt x="1546632" y="2519056"/>
                </a:lnTo>
                <a:lnTo>
                  <a:pt x="1547370" y="2526745"/>
                </a:lnTo>
                <a:lnTo>
                  <a:pt x="1550323" y="2533625"/>
                </a:lnTo>
                <a:lnTo>
                  <a:pt x="1565826" y="2538482"/>
                </a:lnTo>
                <a:lnTo>
                  <a:pt x="1577638" y="2546981"/>
                </a:lnTo>
                <a:lnTo>
                  <a:pt x="1576900" y="2549814"/>
                </a:lnTo>
                <a:lnTo>
                  <a:pt x="1569517" y="2551838"/>
                </a:lnTo>
                <a:lnTo>
                  <a:pt x="1566564" y="2557504"/>
                </a:lnTo>
                <a:lnTo>
                  <a:pt x="1565826" y="2548600"/>
                </a:lnTo>
                <a:lnTo>
                  <a:pt x="1560658" y="2545362"/>
                </a:lnTo>
                <a:lnTo>
                  <a:pt x="1554752" y="2546172"/>
                </a:lnTo>
                <a:lnTo>
                  <a:pt x="1550323" y="2539696"/>
                </a:lnTo>
                <a:lnTo>
                  <a:pt x="1542940" y="2537268"/>
                </a:lnTo>
                <a:lnTo>
                  <a:pt x="1535558" y="2527150"/>
                </a:lnTo>
                <a:lnTo>
                  <a:pt x="1526699" y="2527959"/>
                </a:lnTo>
                <a:lnTo>
                  <a:pt x="1531128" y="2535649"/>
                </a:lnTo>
                <a:lnTo>
                  <a:pt x="1530390" y="2546981"/>
                </a:lnTo>
                <a:lnTo>
                  <a:pt x="1523008" y="2550623"/>
                </a:lnTo>
                <a:lnTo>
                  <a:pt x="1519316" y="2544957"/>
                </a:lnTo>
                <a:lnTo>
                  <a:pt x="1511196" y="2539291"/>
                </a:lnTo>
                <a:lnTo>
                  <a:pt x="1503813" y="2544553"/>
                </a:lnTo>
                <a:lnTo>
                  <a:pt x="1498646" y="2549814"/>
                </a:lnTo>
                <a:lnTo>
                  <a:pt x="1486096" y="2546172"/>
                </a:lnTo>
                <a:lnTo>
                  <a:pt x="1479451" y="2542529"/>
                </a:lnTo>
                <a:lnTo>
                  <a:pt x="1471331" y="2543743"/>
                </a:lnTo>
                <a:lnTo>
                  <a:pt x="1466163" y="2541720"/>
                </a:lnTo>
                <a:lnTo>
                  <a:pt x="1469854" y="2536863"/>
                </a:lnTo>
                <a:lnTo>
                  <a:pt x="1476498" y="2532007"/>
                </a:lnTo>
                <a:lnTo>
                  <a:pt x="1472807" y="2527150"/>
                </a:lnTo>
                <a:lnTo>
                  <a:pt x="1463210" y="2527959"/>
                </a:lnTo>
                <a:lnTo>
                  <a:pt x="1460257" y="2524722"/>
                </a:lnTo>
                <a:lnTo>
                  <a:pt x="1460257" y="2517842"/>
                </a:lnTo>
                <a:lnTo>
                  <a:pt x="1456566" y="2514604"/>
                </a:lnTo>
                <a:lnTo>
                  <a:pt x="1449922" y="2516627"/>
                </a:lnTo>
                <a:lnTo>
                  <a:pt x="1444754" y="2515009"/>
                </a:lnTo>
                <a:lnTo>
                  <a:pt x="1448445" y="2509747"/>
                </a:lnTo>
                <a:lnTo>
                  <a:pt x="1442539" y="2507724"/>
                </a:lnTo>
                <a:lnTo>
                  <a:pt x="1432942" y="2510961"/>
                </a:lnTo>
                <a:lnTo>
                  <a:pt x="1432204" y="2515818"/>
                </a:lnTo>
                <a:lnTo>
                  <a:pt x="1433680" y="2521484"/>
                </a:lnTo>
                <a:lnTo>
                  <a:pt x="1424821" y="2522698"/>
                </a:lnTo>
                <a:lnTo>
                  <a:pt x="1396030" y="2519865"/>
                </a:lnTo>
                <a:lnTo>
                  <a:pt x="1392339" y="2515818"/>
                </a:lnTo>
                <a:lnTo>
                  <a:pt x="1368715" y="2510152"/>
                </a:lnTo>
                <a:lnTo>
                  <a:pt x="1356165" y="2510152"/>
                </a:lnTo>
                <a:lnTo>
                  <a:pt x="1339185" y="2513794"/>
                </a:lnTo>
                <a:lnTo>
                  <a:pt x="1332541" y="2517842"/>
                </a:lnTo>
                <a:lnTo>
                  <a:pt x="1325158" y="2518651"/>
                </a:lnTo>
                <a:lnTo>
                  <a:pt x="1317038" y="2529578"/>
                </a:lnTo>
                <a:lnTo>
                  <a:pt x="1305964" y="2530792"/>
                </a:lnTo>
                <a:lnTo>
                  <a:pt x="1307440" y="2522698"/>
                </a:lnTo>
                <a:lnTo>
                  <a:pt x="1305226" y="2515818"/>
                </a:lnTo>
                <a:lnTo>
                  <a:pt x="1311132" y="2508533"/>
                </a:lnTo>
                <a:lnTo>
                  <a:pt x="1307440" y="2498820"/>
                </a:lnTo>
                <a:lnTo>
                  <a:pt x="1306702" y="2504486"/>
                </a:lnTo>
                <a:lnTo>
                  <a:pt x="1297105" y="2512176"/>
                </a:lnTo>
                <a:lnTo>
                  <a:pt x="1291937" y="2512176"/>
                </a:lnTo>
                <a:lnTo>
                  <a:pt x="1286031" y="2505295"/>
                </a:lnTo>
                <a:lnTo>
                  <a:pt x="1291937" y="2519056"/>
                </a:lnTo>
                <a:lnTo>
                  <a:pt x="1291937" y="2528364"/>
                </a:lnTo>
                <a:lnTo>
                  <a:pt x="1294152" y="2537268"/>
                </a:lnTo>
                <a:lnTo>
                  <a:pt x="1287508" y="2542529"/>
                </a:lnTo>
                <a:lnTo>
                  <a:pt x="1280864" y="2542529"/>
                </a:lnTo>
                <a:lnTo>
                  <a:pt x="1265361" y="2555885"/>
                </a:lnTo>
                <a:lnTo>
                  <a:pt x="1243951" y="2565193"/>
                </a:lnTo>
                <a:lnTo>
                  <a:pt x="1237307" y="2564788"/>
                </a:lnTo>
                <a:lnTo>
                  <a:pt x="1228448" y="2572073"/>
                </a:lnTo>
                <a:lnTo>
                  <a:pt x="1221066" y="2572883"/>
                </a:lnTo>
                <a:lnTo>
                  <a:pt x="1229925" y="2566003"/>
                </a:lnTo>
                <a:lnTo>
                  <a:pt x="1222543" y="2561146"/>
                </a:lnTo>
                <a:lnTo>
                  <a:pt x="1218113" y="2563170"/>
                </a:lnTo>
                <a:lnTo>
                  <a:pt x="1214422" y="2561146"/>
                </a:lnTo>
                <a:lnTo>
                  <a:pt x="1204825" y="2566003"/>
                </a:lnTo>
                <a:lnTo>
                  <a:pt x="1209992" y="2570454"/>
                </a:lnTo>
                <a:lnTo>
                  <a:pt x="1199657" y="2574097"/>
                </a:lnTo>
                <a:lnTo>
                  <a:pt x="1194489" y="2570454"/>
                </a:lnTo>
                <a:lnTo>
                  <a:pt x="1195227" y="2581786"/>
                </a:lnTo>
                <a:lnTo>
                  <a:pt x="1186369" y="2585834"/>
                </a:lnTo>
                <a:lnTo>
                  <a:pt x="1181201" y="2583001"/>
                </a:lnTo>
                <a:lnTo>
                  <a:pt x="1172342" y="2593118"/>
                </a:lnTo>
                <a:lnTo>
                  <a:pt x="1178248" y="2599189"/>
                </a:lnTo>
                <a:lnTo>
                  <a:pt x="1167912" y="2606474"/>
                </a:lnTo>
                <a:lnTo>
                  <a:pt x="1160530" y="2609307"/>
                </a:lnTo>
                <a:lnTo>
                  <a:pt x="1164221" y="2626710"/>
                </a:lnTo>
                <a:lnTo>
                  <a:pt x="1156839" y="2636018"/>
                </a:lnTo>
                <a:lnTo>
                  <a:pt x="1153148" y="2648969"/>
                </a:lnTo>
                <a:lnTo>
                  <a:pt x="1147241" y="2660301"/>
                </a:lnTo>
                <a:lnTo>
                  <a:pt x="1151671" y="2667181"/>
                </a:lnTo>
                <a:lnTo>
                  <a:pt x="1150195" y="2687012"/>
                </a:lnTo>
                <a:lnTo>
                  <a:pt x="1153148" y="2693488"/>
                </a:lnTo>
                <a:lnTo>
                  <a:pt x="1149456" y="2703606"/>
                </a:lnTo>
                <a:lnTo>
                  <a:pt x="1144289" y="2716961"/>
                </a:lnTo>
                <a:lnTo>
                  <a:pt x="1142074" y="2723437"/>
                </a:lnTo>
                <a:lnTo>
                  <a:pt x="1150933" y="2718175"/>
                </a:lnTo>
                <a:lnTo>
                  <a:pt x="1153886" y="2705224"/>
                </a:lnTo>
                <a:lnTo>
                  <a:pt x="1160530" y="2699963"/>
                </a:lnTo>
                <a:lnTo>
                  <a:pt x="1159054" y="2704415"/>
                </a:lnTo>
                <a:lnTo>
                  <a:pt x="1157577" y="2716556"/>
                </a:lnTo>
                <a:lnTo>
                  <a:pt x="1153886" y="2720199"/>
                </a:lnTo>
                <a:lnTo>
                  <a:pt x="1150933" y="2730721"/>
                </a:lnTo>
                <a:lnTo>
                  <a:pt x="1143550" y="2740435"/>
                </a:lnTo>
                <a:lnTo>
                  <a:pt x="1142074" y="2748529"/>
                </a:lnTo>
                <a:lnTo>
                  <a:pt x="1136168" y="2748934"/>
                </a:lnTo>
                <a:lnTo>
                  <a:pt x="1137644" y="2744482"/>
                </a:lnTo>
                <a:lnTo>
                  <a:pt x="1139121" y="2736387"/>
                </a:lnTo>
                <a:lnTo>
                  <a:pt x="1131000" y="2735578"/>
                </a:lnTo>
                <a:lnTo>
                  <a:pt x="1131000" y="2748529"/>
                </a:lnTo>
                <a:lnTo>
                  <a:pt x="1124356" y="2755409"/>
                </a:lnTo>
                <a:lnTo>
                  <a:pt x="1131000" y="2759861"/>
                </a:lnTo>
                <a:lnTo>
                  <a:pt x="1128785" y="2764313"/>
                </a:lnTo>
                <a:lnTo>
                  <a:pt x="1125833" y="2777264"/>
                </a:lnTo>
                <a:lnTo>
                  <a:pt x="1120665" y="2781715"/>
                </a:lnTo>
                <a:lnTo>
                  <a:pt x="1120665" y="2792643"/>
                </a:lnTo>
                <a:lnTo>
                  <a:pt x="1123618" y="2796690"/>
                </a:lnTo>
                <a:lnTo>
                  <a:pt x="1119926" y="2803165"/>
                </a:lnTo>
                <a:lnTo>
                  <a:pt x="1120665" y="2809641"/>
                </a:lnTo>
                <a:lnTo>
                  <a:pt x="1115497" y="2832709"/>
                </a:lnTo>
                <a:lnTo>
                  <a:pt x="1118450" y="2846874"/>
                </a:lnTo>
                <a:lnTo>
                  <a:pt x="1115497" y="2868729"/>
                </a:lnTo>
                <a:lnTo>
                  <a:pt x="1107376" y="2878442"/>
                </a:lnTo>
                <a:lnTo>
                  <a:pt x="1110329" y="2885727"/>
                </a:lnTo>
                <a:lnTo>
                  <a:pt x="1113282" y="2903130"/>
                </a:lnTo>
                <a:lnTo>
                  <a:pt x="1111806" y="2912843"/>
                </a:lnTo>
                <a:lnTo>
                  <a:pt x="1125094" y="2931865"/>
                </a:lnTo>
                <a:lnTo>
                  <a:pt x="1125094" y="2945625"/>
                </a:lnTo>
                <a:lnTo>
                  <a:pt x="1122141" y="2948053"/>
                </a:lnTo>
                <a:lnTo>
                  <a:pt x="1120665" y="2931865"/>
                </a:lnTo>
                <a:lnTo>
                  <a:pt x="1109591" y="2918509"/>
                </a:lnTo>
                <a:lnTo>
                  <a:pt x="1108115" y="2928627"/>
                </a:lnTo>
                <a:lnTo>
                  <a:pt x="1115497" y="2934698"/>
                </a:lnTo>
                <a:lnTo>
                  <a:pt x="1121403" y="2953719"/>
                </a:lnTo>
                <a:lnTo>
                  <a:pt x="1123618" y="2960195"/>
                </a:lnTo>
                <a:lnTo>
                  <a:pt x="1119926" y="2966265"/>
                </a:lnTo>
                <a:lnTo>
                  <a:pt x="1125833" y="2974360"/>
                </a:lnTo>
                <a:lnTo>
                  <a:pt x="1128047" y="2983263"/>
                </a:lnTo>
                <a:lnTo>
                  <a:pt x="1155362" y="3010379"/>
                </a:lnTo>
                <a:lnTo>
                  <a:pt x="1159792" y="3020497"/>
                </a:lnTo>
                <a:lnTo>
                  <a:pt x="1169389" y="3033043"/>
                </a:lnTo>
                <a:lnTo>
                  <a:pt x="1168651" y="3039923"/>
                </a:lnTo>
                <a:lnTo>
                  <a:pt x="1170865" y="3047613"/>
                </a:lnTo>
                <a:lnTo>
                  <a:pt x="1191536" y="3070277"/>
                </a:lnTo>
                <a:lnTo>
                  <a:pt x="1198180" y="3076752"/>
                </a:lnTo>
                <a:lnTo>
                  <a:pt x="1203348" y="3075538"/>
                </a:lnTo>
                <a:lnTo>
                  <a:pt x="1216637" y="3075943"/>
                </a:lnTo>
                <a:lnTo>
                  <a:pt x="1220328" y="3079585"/>
                </a:lnTo>
                <a:lnTo>
                  <a:pt x="1234354" y="3085251"/>
                </a:lnTo>
                <a:lnTo>
                  <a:pt x="1246166" y="3099416"/>
                </a:lnTo>
                <a:lnTo>
                  <a:pt x="1249858" y="3111153"/>
                </a:lnTo>
                <a:lnTo>
                  <a:pt x="1261669" y="3105892"/>
                </a:lnTo>
                <a:lnTo>
                  <a:pt x="1278649" y="3102654"/>
                </a:lnTo>
                <a:lnTo>
                  <a:pt x="1283078" y="3107511"/>
                </a:lnTo>
                <a:lnTo>
                  <a:pt x="1288246" y="3107511"/>
                </a:lnTo>
                <a:lnTo>
                  <a:pt x="1309655" y="3096583"/>
                </a:lnTo>
                <a:lnTo>
                  <a:pt x="1311870" y="3092536"/>
                </a:lnTo>
                <a:lnTo>
                  <a:pt x="1329588" y="3091322"/>
                </a:lnTo>
                <a:lnTo>
                  <a:pt x="1341400" y="3090917"/>
                </a:lnTo>
                <a:lnTo>
                  <a:pt x="1350258" y="3084037"/>
                </a:lnTo>
                <a:lnTo>
                  <a:pt x="1363547" y="3083632"/>
                </a:lnTo>
                <a:lnTo>
                  <a:pt x="1374621" y="3086465"/>
                </a:lnTo>
                <a:lnTo>
                  <a:pt x="1378312" y="3081204"/>
                </a:lnTo>
                <a:lnTo>
                  <a:pt x="1392339" y="3084847"/>
                </a:lnTo>
                <a:lnTo>
                  <a:pt x="1382741" y="3089703"/>
                </a:lnTo>
                <a:lnTo>
                  <a:pt x="1380527" y="3094964"/>
                </a:lnTo>
                <a:lnTo>
                  <a:pt x="1391600" y="3099821"/>
                </a:lnTo>
                <a:lnTo>
                  <a:pt x="1397506" y="3105082"/>
                </a:lnTo>
                <a:lnTo>
                  <a:pt x="1399721" y="3100226"/>
                </a:lnTo>
                <a:lnTo>
                  <a:pt x="1405627" y="3099821"/>
                </a:lnTo>
                <a:lnTo>
                  <a:pt x="1415224" y="3089298"/>
                </a:lnTo>
                <a:lnTo>
                  <a:pt x="1415224" y="3075943"/>
                </a:lnTo>
                <a:lnTo>
                  <a:pt x="1418177" y="3067849"/>
                </a:lnTo>
                <a:lnTo>
                  <a:pt x="1408580" y="3073919"/>
                </a:lnTo>
                <a:lnTo>
                  <a:pt x="1406365" y="3072300"/>
                </a:lnTo>
                <a:lnTo>
                  <a:pt x="1428513" y="3061373"/>
                </a:lnTo>
                <a:lnTo>
                  <a:pt x="1436633" y="3059754"/>
                </a:lnTo>
                <a:lnTo>
                  <a:pt x="1446230" y="3049232"/>
                </a:lnTo>
                <a:lnTo>
                  <a:pt x="1446230" y="3033043"/>
                </a:lnTo>
                <a:lnTo>
                  <a:pt x="1463948" y="3015236"/>
                </a:lnTo>
                <a:lnTo>
                  <a:pt x="1462472" y="3011998"/>
                </a:lnTo>
                <a:lnTo>
                  <a:pt x="1463948" y="2983263"/>
                </a:lnTo>
                <a:lnTo>
                  <a:pt x="1482404" y="2964242"/>
                </a:lnTo>
                <a:lnTo>
                  <a:pt x="1474283" y="2963432"/>
                </a:lnTo>
                <a:lnTo>
                  <a:pt x="1474283" y="2956957"/>
                </a:lnTo>
                <a:lnTo>
                  <a:pt x="1506766" y="2949672"/>
                </a:lnTo>
                <a:lnTo>
                  <a:pt x="1549585" y="2950481"/>
                </a:lnTo>
                <a:lnTo>
                  <a:pt x="1556229" y="2941173"/>
                </a:lnTo>
                <a:lnTo>
                  <a:pt x="1568779" y="2939554"/>
                </a:lnTo>
                <a:lnTo>
                  <a:pt x="1573208" y="2943601"/>
                </a:lnTo>
                <a:lnTo>
                  <a:pt x="1585020" y="2938340"/>
                </a:lnTo>
                <a:lnTo>
                  <a:pt x="1584282" y="2933888"/>
                </a:lnTo>
                <a:lnTo>
                  <a:pt x="1604215" y="2933079"/>
                </a:lnTo>
                <a:lnTo>
                  <a:pt x="1627100" y="2938340"/>
                </a:lnTo>
                <a:lnTo>
                  <a:pt x="1633006" y="2936316"/>
                </a:lnTo>
                <a:lnTo>
                  <a:pt x="1630791" y="2931055"/>
                </a:lnTo>
                <a:lnTo>
                  <a:pt x="1639650" y="2930246"/>
                </a:lnTo>
                <a:lnTo>
                  <a:pt x="1654415" y="2947244"/>
                </a:lnTo>
                <a:lnTo>
                  <a:pt x="1655153" y="2957362"/>
                </a:lnTo>
                <a:lnTo>
                  <a:pt x="1647033" y="2969098"/>
                </a:lnTo>
                <a:lnTo>
                  <a:pt x="1635959" y="2986096"/>
                </a:lnTo>
                <a:lnTo>
                  <a:pt x="1614550" y="3004308"/>
                </a:lnTo>
                <a:lnTo>
                  <a:pt x="1610121" y="3011189"/>
                </a:lnTo>
                <a:lnTo>
                  <a:pt x="1608644" y="3023330"/>
                </a:lnTo>
                <a:lnTo>
                  <a:pt x="1599047" y="3028996"/>
                </a:lnTo>
                <a:lnTo>
                  <a:pt x="1596094" y="3032234"/>
                </a:lnTo>
                <a:lnTo>
                  <a:pt x="1602738" y="3037090"/>
                </a:lnTo>
                <a:lnTo>
                  <a:pt x="1610859" y="3037090"/>
                </a:lnTo>
                <a:lnTo>
                  <a:pt x="1608644" y="3043970"/>
                </a:lnTo>
                <a:lnTo>
                  <a:pt x="1597570" y="3054898"/>
                </a:lnTo>
                <a:lnTo>
                  <a:pt x="1597570" y="3058540"/>
                </a:lnTo>
                <a:lnTo>
                  <a:pt x="1602000" y="3060564"/>
                </a:lnTo>
                <a:lnTo>
                  <a:pt x="1607167" y="3055707"/>
                </a:lnTo>
                <a:lnTo>
                  <a:pt x="1611597" y="3054898"/>
                </a:lnTo>
                <a:lnTo>
                  <a:pt x="1606429" y="3062587"/>
                </a:lnTo>
                <a:lnTo>
                  <a:pt x="1599047" y="3091322"/>
                </a:lnTo>
                <a:lnTo>
                  <a:pt x="1589449" y="3106296"/>
                </a:lnTo>
                <a:lnTo>
                  <a:pt x="1587235" y="3108320"/>
                </a:lnTo>
                <a:lnTo>
                  <a:pt x="1583544" y="3099821"/>
                </a:lnTo>
                <a:lnTo>
                  <a:pt x="1572470" y="3093346"/>
                </a:lnTo>
                <a:lnTo>
                  <a:pt x="1571732" y="3090917"/>
                </a:lnTo>
                <a:lnTo>
                  <a:pt x="1576900" y="3086465"/>
                </a:lnTo>
                <a:lnTo>
                  <a:pt x="1577638" y="3077157"/>
                </a:lnTo>
                <a:lnTo>
                  <a:pt x="1571732" y="3078776"/>
                </a:lnTo>
                <a:lnTo>
                  <a:pt x="1561396" y="3090513"/>
                </a:lnTo>
                <a:lnTo>
                  <a:pt x="1552537" y="3097393"/>
                </a:lnTo>
                <a:lnTo>
                  <a:pt x="1552537" y="3097797"/>
                </a:lnTo>
                <a:lnTo>
                  <a:pt x="1554752" y="3101845"/>
                </a:lnTo>
                <a:lnTo>
                  <a:pt x="1559920" y="3097393"/>
                </a:lnTo>
                <a:lnTo>
                  <a:pt x="1566564" y="3097393"/>
                </a:lnTo>
                <a:lnTo>
                  <a:pt x="1567302" y="3102249"/>
                </a:lnTo>
                <a:lnTo>
                  <a:pt x="1566564" y="3107511"/>
                </a:lnTo>
                <a:lnTo>
                  <a:pt x="1565088" y="3129770"/>
                </a:lnTo>
                <a:lnTo>
                  <a:pt x="1559182" y="3138269"/>
                </a:lnTo>
                <a:lnTo>
                  <a:pt x="1556967" y="3151625"/>
                </a:lnTo>
                <a:lnTo>
                  <a:pt x="1562873" y="3156886"/>
                </a:lnTo>
                <a:lnTo>
                  <a:pt x="1562134" y="3171860"/>
                </a:lnTo>
                <a:lnTo>
                  <a:pt x="1556967" y="3184811"/>
                </a:lnTo>
                <a:lnTo>
                  <a:pt x="1542940" y="3202619"/>
                </a:lnTo>
                <a:lnTo>
                  <a:pt x="1537773" y="3198167"/>
                </a:lnTo>
                <a:lnTo>
                  <a:pt x="1528175" y="3207070"/>
                </a:lnTo>
                <a:lnTo>
                  <a:pt x="1524484" y="3214760"/>
                </a:lnTo>
                <a:lnTo>
                  <a:pt x="1528175" y="3220021"/>
                </a:lnTo>
                <a:lnTo>
                  <a:pt x="1534820" y="3220021"/>
                </a:lnTo>
                <a:lnTo>
                  <a:pt x="1542940" y="3224878"/>
                </a:lnTo>
                <a:lnTo>
                  <a:pt x="1545155" y="3219212"/>
                </a:lnTo>
                <a:lnTo>
                  <a:pt x="1554014" y="3220426"/>
                </a:lnTo>
                <a:lnTo>
                  <a:pt x="1558443" y="3223259"/>
                </a:lnTo>
                <a:lnTo>
                  <a:pt x="1564349" y="3228116"/>
                </a:lnTo>
                <a:lnTo>
                  <a:pt x="1577638" y="3221235"/>
                </a:lnTo>
                <a:lnTo>
                  <a:pt x="1606429" y="3220831"/>
                </a:lnTo>
                <a:lnTo>
                  <a:pt x="1627838" y="3222450"/>
                </a:lnTo>
                <a:lnTo>
                  <a:pt x="1644818" y="3218402"/>
                </a:lnTo>
                <a:lnTo>
                  <a:pt x="1652939" y="3221235"/>
                </a:lnTo>
                <a:lnTo>
                  <a:pt x="1657368" y="3217593"/>
                </a:lnTo>
                <a:lnTo>
                  <a:pt x="1665489" y="3214760"/>
                </a:lnTo>
                <a:lnTo>
                  <a:pt x="1661798" y="3211927"/>
                </a:lnTo>
                <a:lnTo>
                  <a:pt x="1664012" y="3206261"/>
                </a:lnTo>
                <a:lnTo>
                  <a:pt x="1674348" y="3211118"/>
                </a:lnTo>
                <a:lnTo>
                  <a:pt x="1685421" y="3220021"/>
                </a:lnTo>
                <a:lnTo>
                  <a:pt x="1706830" y="3221235"/>
                </a:lnTo>
                <a:lnTo>
                  <a:pt x="1728978" y="3222854"/>
                </a:lnTo>
                <a:lnTo>
                  <a:pt x="1734884" y="3227306"/>
                </a:lnTo>
                <a:lnTo>
                  <a:pt x="1737098" y="3221640"/>
                </a:lnTo>
                <a:lnTo>
                  <a:pt x="1743004" y="3224068"/>
                </a:lnTo>
                <a:lnTo>
                  <a:pt x="1751125" y="3222450"/>
                </a:lnTo>
                <a:lnTo>
                  <a:pt x="1759246" y="3222854"/>
                </a:lnTo>
                <a:lnTo>
                  <a:pt x="1771796" y="3229330"/>
                </a:lnTo>
                <a:lnTo>
                  <a:pt x="1780655" y="3235805"/>
                </a:lnTo>
                <a:lnTo>
                  <a:pt x="1779178" y="3237019"/>
                </a:lnTo>
                <a:lnTo>
                  <a:pt x="1765890" y="3233782"/>
                </a:lnTo>
                <a:lnTo>
                  <a:pt x="1757769" y="3231758"/>
                </a:lnTo>
                <a:lnTo>
                  <a:pt x="1753340" y="3232972"/>
                </a:lnTo>
                <a:lnTo>
                  <a:pt x="1754078" y="3237019"/>
                </a:lnTo>
                <a:lnTo>
                  <a:pt x="1747434" y="3239043"/>
                </a:lnTo>
                <a:lnTo>
                  <a:pt x="1745957" y="3242685"/>
                </a:lnTo>
                <a:lnTo>
                  <a:pt x="1754078" y="3242685"/>
                </a:lnTo>
                <a:lnTo>
                  <a:pt x="1762937" y="3243495"/>
                </a:lnTo>
                <a:lnTo>
                  <a:pt x="1768105" y="3247137"/>
                </a:lnTo>
                <a:lnTo>
                  <a:pt x="1781393" y="3248351"/>
                </a:lnTo>
                <a:lnTo>
                  <a:pt x="1791728" y="3248756"/>
                </a:lnTo>
                <a:lnTo>
                  <a:pt x="1787299" y="3241066"/>
                </a:lnTo>
                <a:lnTo>
                  <a:pt x="1788037" y="3239448"/>
                </a:lnTo>
                <a:lnTo>
                  <a:pt x="1799111" y="3243899"/>
                </a:lnTo>
                <a:lnTo>
                  <a:pt x="1810184" y="3252398"/>
                </a:lnTo>
                <a:lnTo>
                  <a:pt x="1813138" y="3257255"/>
                </a:lnTo>
                <a:lnTo>
                  <a:pt x="1810184" y="3260088"/>
                </a:lnTo>
                <a:lnTo>
                  <a:pt x="1807232" y="3262921"/>
                </a:lnTo>
                <a:lnTo>
                  <a:pt x="1804279" y="3268182"/>
                </a:lnTo>
                <a:lnTo>
                  <a:pt x="1803540" y="3280324"/>
                </a:lnTo>
                <a:lnTo>
                  <a:pt x="1805017" y="3288013"/>
                </a:lnTo>
                <a:lnTo>
                  <a:pt x="1802064" y="3293679"/>
                </a:lnTo>
                <a:lnTo>
                  <a:pt x="1802802" y="3297726"/>
                </a:lnTo>
                <a:lnTo>
                  <a:pt x="1807970" y="3300964"/>
                </a:lnTo>
                <a:lnTo>
                  <a:pt x="1806493" y="3305821"/>
                </a:lnTo>
                <a:lnTo>
                  <a:pt x="1802802" y="3311891"/>
                </a:lnTo>
                <a:lnTo>
                  <a:pt x="1794681" y="3321200"/>
                </a:lnTo>
                <a:lnTo>
                  <a:pt x="1791728" y="3332532"/>
                </a:lnTo>
                <a:lnTo>
                  <a:pt x="1790252" y="3329699"/>
                </a:lnTo>
                <a:lnTo>
                  <a:pt x="1787299" y="3329699"/>
                </a:lnTo>
                <a:lnTo>
                  <a:pt x="1783608" y="3332937"/>
                </a:lnTo>
                <a:lnTo>
                  <a:pt x="1783608" y="3337388"/>
                </a:lnTo>
                <a:lnTo>
                  <a:pt x="1786561" y="3339007"/>
                </a:lnTo>
                <a:lnTo>
                  <a:pt x="1790252" y="3344269"/>
                </a:lnTo>
                <a:lnTo>
                  <a:pt x="1788776" y="3348720"/>
                </a:lnTo>
                <a:lnTo>
                  <a:pt x="1788776" y="3369766"/>
                </a:lnTo>
                <a:lnTo>
                  <a:pt x="1786561" y="3387573"/>
                </a:lnTo>
                <a:lnTo>
                  <a:pt x="1782131" y="3394049"/>
                </a:lnTo>
                <a:lnTo>
                  <a:pt x="1779917" y="3393644"/>
                </a:lnTo>
                <a:cubicBezTo>
                  <a:pt x="1779917" y="3393644"/>
                  <a:pt x="1779917" y="3385550"/>
                  <a:pt x="1779917" y="3383931"/>
                </a:cubicBezTo>
                <a:cubicBezTo>
                  <a:pt x="1779917" y="3382312"/>
                  <a:pt x="1779917" y="3376646"/>
                  <a:pt x="1779917" y="3376646"/>
                </a:cubicBezTo>
                <a:lnTo>
                  <a:pt x="1782131" y="3373003"/>
                </a:lnTo>
                <a:lnTo>
                  <a:pt x="1777702" y="3371789"/>
                </a:lnTo>
                <a:lnTo>
                  <a:pt x="1771796" y="3385550"/>
                </a:lnTo>
                <a:lnTo>
                  <a:pt x="1771796" y="3392025"/>
                </a:lnTo>
                <a:lnTo>
                  <a:pt x="1772534" y="3397691"/>
                </a:lnTo>
                <a:lnTo>
                  <a:pt x="1768105" y="3407809"/>
                </a:lnTo>
                <a:lnTo>
                  <a:pt x="1765890" y="3415094"/>
                </a:lnTo>
                <a:lnTo>
                  <a:pt x="1765890" y="3421569"/>
                </a:lnTo>
                <a:lnTo>
                  <a:pt x="1771058" y="3419141"/>
                </a:lnTo>
                <a:lnTo>
                  <a:pt x="1771796" y="3414689"/>
                </a:lnTo>
                <a:lnTo>
                  <a:pt x="1774749" y="3409428"/>
                </a:lnTo>
                <a:lnTo>
                  <a:pt x="1774749" y="3419141"/>
                </a:lnTo>
                <a:lnTo>
                  <a:pt x="1771796" y="3426426"/>
                </a:lnTo>
                <a:lnTo>
                  <a:pt x="1765151" y="3437353"/>
                </a:lnTo>
                <a:lnTo>
                  <a:pt x="1768105" y="3447066"/>
                </a:lnTo>
                <a:lnTo>
                  <a:pt x="1773272" y="3452732"/>
                </a:lnTo>
                <a:lnTo>
                  <a:pt x="1774749" y="3459612"/>
                </a:lnTo>
                <a:lnTo>
                  <a:pt x="1770319" y="3462445"/>
                </a:lnTo>
                <a:lnTo>
                  <a:pt x="1769581" y="3463255"/>
                </a:lnTo>
                <a:lnTo>
                  <a:pt x="1767366" y="3466897"/>
                </a:lnTo>
                <a:lnTo>
                  <a:pt x="1777702" y="3466897"/>
                </a:lnTo>
                <a:lnTo>
                  <a:pt x="1779178" y="3462445"/>
                </a:lnTo>
                <a:lnTo>
                  <a:pt x="1783608" y="3461636"/>
                </a:lnTo>
                <a:lnTo>
                  <a:pt x="1787299" y="3469730"/>
                </a:lnTo>
                <a:lnTo>
                  <a:pt x="1788776" y="3479443"/>
                </a:lnTo>
                <a:lnTo>
                  <a:pt x="1794681" y="3488347"/>
                </a:lnTo>
                <a:lnTo>
                  <a:pt x="1805017" y="3498060"/>
                </a:lnTo>
                <a:lnTo>
                  <a:pt x="1807970" y="3505345"/>
                </a:lnTo>
                <a:lnTo>
                  <a:pt x="1813138" y="3511416"/>
                </a:lnTo>
                <a:lnTo>
                  <a:pt x="1821258" y="3513844"/>
                </a:lnTo>
                <a:lnTo>
                  <a:pt x="1828640" y="3518296"/>
                </a:lnTo>
                <a:lnTo>
                  <a:pt x="1829379" y="3520724"/>
                </a:lnTo>
                <a:lnTo>
                  <a:pt x="1830855" y="3525581"/>
                </a:lnTo>
                <a:lnTo>
                  <a:pt x="1836761" y="3531247"/>
                </a:lnTo>
                <a:lnTo>
                  <a:pt x="1842667" y="3532866"/>
                </a:lnTo>
                <a:lnTo>
                  <a:pt x="1846358" y="3532461"/>
                </a:lnTo>
                <a:lnTo>
                  <a:pt x="1849312" y="3535294"/>
                </a:lnTo>
                <a:lnTo>
                  <a:pt x="1845620" y="3536508"/>
                </a:lnTo>
                <a:lnTo>
                  <a:pt x="1844144" y="3538127"/>
                </a:lnTo>
                <a:lnTo>
                  <a:pt x="1846358" y="3541769"/>
                </a:lnTo>
                <a:lnTo>
                  <a:pt x="1854479" y="3545816"/>
                </a:lnTo>
                <a:lnTo>
                  <a:pt x="1862600" y="3544602"/>
                </a:lnTo>
                <a:lnTo>
                  <a:pt x="1862600" y="3539746"/>
                </a:lnTo>
                <a:lnTo>
                  <a:pt x="1856694" y="3536508"/>
                </a:lnTo>
                <a:lnTo>
                  <a:pt x="1859647" y="3534080"/>
                </a:lnTo>
                <a:lnTo>
                  <a:pt x="1871459" y="3539341"/>
                </a:lnTo>
                <a:lnTo>
                  <a:pt x="1888438" y="3550268"/>
                </a:lnTo>
                <a:lnTo>
                  <a:pt x="1904680" y="3550673"/>
                </a:lnTo>
                <a:lnTo>
                  <a:pt x="1912800" y="3549864"/>
                </a:lnTo>
                <a:lnTo>
                  <a:pt x="1922398" y="3541769"/>
                </a:lnTo>
                <a:lnTo>
                  <a:pt x="1952665" y="3527604"/>
                </a:lnTo>
                <a:lnTo>
                  <a:pt x="1967431" y="3524367"/>
                </a:lnTo>
                <a:lnTo>
                  <a:pt x="1981457" y="3515058"/>
                </a:lnTo>
                <a:lnTo>
                  <a:pt x="1986625" y="3514249"/>
                </a:lnTo>
                <a:lnTo>
                  <a:pt x="1994007" y="3517486"/>
                </a:lnTo>
                <a:lnTo>
                  <a:pt x="1996960" y="3521534"/>
                </a:lnTo>
                <a:lnTo>
                  <a:pt x="2004342" y="3523152"/>
                </a:lnTo>
                <a:lnTo>
                  <a:pt x="2026490" y="3523152"/>
                </a:lnTo>
                <a:lnTo>
                  <a:pt x="2038302" y="3525985"/>
                </a:lnTo>
                <a:lnTo>
                  <a:pt x="2058973" y="3537317"/>
                </a:lnTo>
                <a:lnTo>
                  <a:pt x="2067832" y="3547031"/>
                </a:lnTo>
                <a:lnTo>
                  <a:pt x="2070046" y="3551887"/>
                </a:lnTo>
                <a:lnTo>
                  <a:pt x="2076690" y="3555530"/>
                </a:lnTo>
                <a:lnTo>
                  <a:pt x="2081120" y="3558767"/>
                </a:lnTo>
                <a:lnTo>
                  <a:pt x="2092193" y="3567671"/>
                </a:lnTo>
                <a:lnTo>
                  <a:pt x="2095147" y="3576170"/>
                </a:lnTo>
                <a:lnTo>
                  <a:pt x="2102529" y="3579408"/>
                </a:lnTo>
                <a:lnTo>
                  <a:pt x="2099576" y="3584669"/>
                </a:lnTo>
                <a:lnTo>
                  <a:pt x="2098100" y="3587907"/>
                </a:lnTo>
                <a:lnTo>
                  <a:pt x="2106959" y="3594787"/>
                </a:lnTo>
                <a:lnTo>
                  <a:pt x="2112865" y="3595192"/>
                </a:lnTo>
                <a:lnTo>
                  <a:pt x="2117294" y="3585074"/>
                </a:lnTo>
                <a:lnTo>
                  <a:pt x="2117294" y="3574146"/>
                </a:lnTo>
                <a:lnTo>
                  <a:pt x="2109173" y="3565243"/>
                </a:lnTo>
                <a:lnTo>
                  <a:pt x="2106220" y="3556339"/>
                </a:lnTo>
                <a:lnTo>
                  <a:pt x="2114341" y="3555934"/>
                </a:lnTo>
                <a:lnTo>
                  <a:pt x="2120247" y="3555530"/>
                </a:lnTo>
                <a:lnTo>
                  <a:pt x="2129844" y="3542174"/>
                </a:lnTo>
                <a:lnTo>
                  <a:pt x="2135012" y="3539746"/>
                </a:lnTo>
                <a:lnTo>
                  <a:pt x="2148300" y="3528009"/>
                </a:lnTo>
                <a:lnTo>
                  <a:pt x="2154944" y="3524367"/>
                </a:lnTo>
                <a:lnTo>
                  <a:pt x="2164542" y="3523557"/>
                </a:lnTo>
                <a:lnTo>
                  <a:pt x="2171924" y="3520319"/>
                </a:lnTo>
                <a:lnTo>
                  <a:pt x="2174877" y="3511820"/>
                </a:lnTo>
                <a:lnTo>
                  <a:pt x="2173401" y="3504536"/>
                </a:lnTo>
                <a:lnTo>
                  <a:pt x="2169709" y="3500893"/>
                </a:lnTo>
                <a:lnTo>
                  <a:pt x="2166018" y="3502512"/>
                </a:lnTo>
                <a:lnTo>
                  <a:pt x="2167495" y="3496037"/>
                </a:lnTo>
                <a:lnTo>
                  <a:pt x="2180783" y="3472563"/>
                </a:lnTo>
                <a:lnTo>
                  <a:pt x="2191857" y="3460826"/>
                </a:lnTo>
                <a:lnTo>
                  <a:pt x="2195548" y="3454351"/>
                </a:lnTo>
                <a:lnTo>
                  <a:pt x="2212527" y="3445043"/>
                </a:lnTo>
                <a:lnTo>
                  <a:pt x="2219172" y="3445043"/>
                </a:lnTo>
                <a:lnTo>
                  <a:pt x="2231722" y="3449899"/>
                </a:lnTo>
                <a:lnTo>
                  <a:pt x="2242057" y="3450709"/>
                </a:lnTo>
                <a:lnTo>
                  <a:pt x="2234675" y="3453137"/>
                </a:lnTo>
                <a:lnTo>
                  <a:pt x="2235413" y="3455565"/>
                </a:lnTo>
                <a:lnTo>
                  <a:pt x="2233937" y="3462850"/>
                </a:lnTo>
                <a:lnTo>
                  <a:pt x="2239104" y="3464874"/>
                </a:lnTo>
                <a:lnTo>
                  <a:pt x="2246487" y="3458398"/>
                </a:lnTo>
                <a:lnTo>
                  <a:pt x="2247225" y="3451113"/>
                </a:lnTo>
                <a:lnTo>
                  <a:pt x="2244272" y="3443828"/>
                </a:lnTo>
                <a:lnTo>
                  <a:pt x="2243534" y="3438162"/>
                </a:lnTo>
                <a:lnTo>
                  <a:pt x="2253869" y="3433306"/>
                </a:lnTo>
                <a:lnTo>
                  <a:pt x="2270111" y="3434925"/>
                </a:lnTo>
                <a:lnTo>
                  <a:pt x="2284137" y="3434115"/>
                </a:lnTo>
                <a:lnTo>
                  <a:pt x="2297426" y="3431282"/>
                </a:lnTo>
                <a:lnTo>
                  <a:pt x="2309237" y="3423593"/>
                </a:lnTo>
                <a:lnTo>
                  <a:pt x="2326217" y="3413880"/>
                </a:lnTo>
                <a:lnTo>
                  <a:pt x="2339505" y="3408214"/>
                </a:lnTo>
                <a:lnTo>
                  <a:pt x="2342458" y="3403762"/>
                </a:lnTo>
                <a:lnTo>
                  <a:pt x="2338029" y="3399310"/>
                </a:lnTo>
                <a:lnTo>
                  <a:pt x="2342458" y="3394858"/>
                </a:lnTo>
                <a:lnTo>
                  <a:pt x="2349103" y="3392025"/>
                </a:lnTo>
                <a:lnTo>
                  <a:pt x="2357962" y="3393239"/>
                </a:lnTo>
                <a:lnTo>
                  <a:pt x="2361653" y="3390406"/>
                </a:lnTo>
                <a:lnTo>
                  <a:pt x="2369035" y="3389192"/>
                </a:lnTo>
                <a:lnTo>
                  <a:pt x="2369773" y="3384740"/>
                </a:lnTo>
                <a:lnTo>
                  <a:pt x="2372726" y="3381098"/>
                </a:lnTo>
                <a:lnTo>
                  <a:pt x="2379371" y="3381098"/>
                </a:lnTo>
                <a:lnTo>
                  <a:pt x="2397827" y="3390406"/>
                </a:lnTo>
                <a:lnTo>
                  <a:pt x="2402994" y="3397286"/>
                </a:lnTo>
                <a:lnTo>
                  <a:pt x="2400780" y="3402548"/>
                </a:lnTo>
                <a:lnTo>
                  <a:pt x="2395612" y="3406595"/>
                </a:lnTo>
                <a:lnTo>
                  <a:pt x="2394135" y="3407809"/>
                </a:lnTo>
                <a:lnTo>
                  <a:pt x="2383800" y="3419141"/>
                </a:lnTo>
                <a:lnTo>
                  <a:pt x="2371988" y="3421569"/>
                </a:lnTo>
                <a:lnTo>
                  <a:pt x="2360176" y="3426426"/>
                </a:lnTo>
                <a:lnTo>
                  <a:pt x="2357962" y="3432496"/>
                </a:lnTo>
                <a:lnTo>
                  <a:pt x="2361653" y="3440186"/>
                </a:lnTo>
                <a:lnTo>
                  <a:pt x="2369773" y="3445447"/>
                </a:lnTo>
                <a:lnTo>
                  <a:pt x="2369773" y="3451113"/>
                </a:lnTo>
                <a:lnTo>
                  <a:pt x="2369035" y="3455565"/>
                </a:lnTo>
                <a:lnTo>
                  <a:pt x="2374941" y="3464874"/>
                </a:lnTo>
                <a:lnTo>
                  <a:pt x="2374941" y="3479443"/>
                </a:lnTo>
                <a:lnTo>
                  <a:pt x="2356485" y="3496846"/>
                </a:lnTo>
                <a:lnTo>
                  <a:pt x="2355747" y="3502107"/>
                </a:lnTo>
                <a:lnTo>
                  <a:pt x="2346150" y="3509392"/>
                </a:lnTo>
                <a:lnTo>
                  <a:pt x="2349103" y="3518701"/>
                </a:lnTo>
                <a:lnTo>
                  <a:pt x="2359438" y="3529223"/>
                </a:lnTo>
                <a:lnTo>
                  <a:pt x="2359438" y="3542579"/>
                </a:lnTo>
                <a:lnTo>
                  <a:pt x="2367559" y="3543793"/>
                </a:lnTo>
                <a:lnTo>
                  <a:pt x="2385277" y="3534484"/>
                </a:lnTo>
                <a:lnTo>
                  <a:pt x="2392659" y="3520724"/>
                </a:lnTo>
                <a:lnTo>
                  <a:pt x="2388230" y="3510202"/>
                </a:lnTo>
                <a:lnTo>
                  <a:pt x="2386015" y="3497655"/>
                </a:lnTo>
                <a:lnTo>
                  <a:pt x="2386015" y="3479039"/>
                </a:lnTo>
                <a:lnTo>
                  <a:pt x="2380109" y="3469325"/>
                </a:lnTo>
                <a:lnTo>
                  <a:pt x="2380109" y="3461636"/>
                </a:lnTo>
                <a:lnTo>
                  <a:pt x="2386753" y="3453946"/>
                </a:lnTo>
                <a:lnTo>
                  <a:pt x="2408900" y="3445043"/>
                </a:lnTo>
                <a:lnTo>
                  <a:pt x="2431048" y="3441400"/>
                </a:lnTo>
                <a:lnTo>
                  <a:pt x="2442121" y="3435734"/>
                </a:lnTo>
                <a:lnTo>
                  <a:pt x="2442860" y="3432092"/>
                </a:lnTo>
                <a:lnTo>
                  <a:pt x="2445074" y="3429663"/>
                </a:lnTo>
                <a:lnTo>
                  <a:pt x="2449504" y="3432496"/>
                </a:lnTo>
                <a:lnTo>
                  <a:pt x="2459839" y="3436948"/>
                </a:lnTo>
                <a:lnTo>
                  <a:pt x="2467960" y="3434520"/>
                </a:lnTo>
                <a:lnTo>
                  <a:pt x="2469436" y="3428854"/>
                </a:lnTo>
                <a:lnTo>
                  <a:pt x="2462054" y="3421164"/>
                </a:lnTo>
                <a:lnTo>
                  <a:pt x="2452457" y="3420355"/>
                </a:lnTo>
                <a:lnTo>
                  <a:pt x="2443598" y="3424807"/>
                </a:lnTo>
                <a:lnTo>
                  <a:pt x="2438430" y="3421164"/>
                </a:lnTo>
                <a:lnTo>
                  <a:pt x="2435477" y="3411047"/>
                </a:lnTo>
                <a:lnTo>
                  <a:pt x="2449504" y="3396072"/>
                </a:lnTo>
                <a:lnTo>
                  <a:pt x="2463530" y="3390811"/>
                </a:lnTo>
                <a:lnTo>
                  <a:pt x="2467960" y="3392430"/>
                </a:lnTo>
                <a:lnTo>
                  <a:pt x="2471651" y="3407809"/>
                </a:lnTo>
                <a:lnTo>
                  <a:pt x="2471651" y="3419950"/>
                </a:lnTo>
                <a:lnTo>
                  <a:pt x="2479772" y="3432092"/>
                </a:lnTo>
                <a:lnTo>
                  <a:pt x="2486416" y="3430473"/>
                </a:lnTo>
                <a:lnTo>
                  <a:pt x="2493798" y="3430473"/>
                </a:lnTo>
                <a:lnTo>
                  <a:pt x="2504872" y="3436139"/>
                </a:lnTo>
                <a:lnTo>
                  <a:pt x="2528496" y="3434520"/>
                </a:lnTo>
                <a:lnTo>
                  <a:pt x="2538093" y="3436948"/>
                </a:lnTo>
                <a:lnTo>
                  <a:pt x="2547690" y="3449494"/>
                </a:lnTo>
                <a:lnTo>
                  <a:pt x="2549167" y="3458803"/>
                </a:lnTo>
                <a:lnTo>
                  <a:pt x="2543261" y="3459208"/>
                </a:lnTo>
                <a:lnTo>
                  <a:pt x="2543261" y="3466897"/>
                </a:lnTo>
                <a:lnTo>
                  <a:pt x="2546952" y="3473777"/>
                </a:lnTo>
                <a:lnTo>
                  <a:pt x="2555811" y="3477824"/>
                </a:lnTo>
                <a:lnTo>
                  <a:pt x="2578696" y="3477824"/>
                </a:lnTo>
                <a:lnTo>
                  <a:pt x="2625944" y="3470540"/>
                </a:lnTo>
                <a:lnTo>
                  <a:pt x="2650306" y="3468921"/>
                </a:lnTo>
                <a:lnTo>
                  <a:pt x="2656212" y="3470135"/>
                </a:lnTo>
                <a:lnTo>
                  <a:pt x="2660642" y="3478229"/>
                </a:lnTo>
                <a:lnTo>
                  <a:pt x="2682789" y="3491989"/>
                </a:lnTo>
                <a:lnTo>
                  <a:pt x="2690171" y="3494013"/>
                </a:lnTo>
                <a:lnTo>
                  <a:pt x="2694601" y="3491585"/>
                </a:lnTo>
                <a:lnTo>
                  <a:pt x="2709366" y="3489966"/>
                </a:lnTo>
                <a:lnTo>
                  <a:pt x="2713795" y="3485109"/>
                </a:lnTo>
                <a:lnTo>
                  <a:pt x="2724869" y="3479443"/>
                </a:lnTo>
                <a:lnTo>
                  <a:pt x="2734466" y="3477824"/>
                </a:lnTo>
                <a:lnTo>
                  <a:pt x="2752922" y="3465683"/>
                </a:lnTo>
                <a:lnTo>
                  <a:pt x="2761781" y="3464874"/>
                </a:lnTo>
                <a:lnTo>
                  <a:pt x="2769163" y="3467707"/>
                </a:lnTo>
                <a:lnTo>
                  <a:pt x="2791311" y="3460422"/>
                </a:lnTo>
                <a:lnTo>
                  <a:pt x="2801646" y="3461231"/>
                </a:lnTo>
                <a:lnTo>
                  <a:pt x="2817887" y="3459208"/>
                </a:lnTo>
                <a:lnTo>
                  <a:pt x="2840035" y="3463255"/>
                </a:lnTo>
                <a:lnTo>
                  <a:pt x="2853323" y="3461231"/>
                </a:lnTo>
                <a:lnTo>
                  <a:pt x="2851847" y="3468516"/>
                </a:lnTo>
                <a:lnTo>
                  <a:pt x="2837820" y="3470135"/>
                </a:lnTo>
                <a:lnTo>
                  <a:pt x="2829699" y="3474991"/>
                </a:lnTo>
                <a:lnTo>
                  <a:pt x="2807552" y="3474182"/>
                </a:lnTo>
                <a:lnTo>
                  <a:pt x="2801646" y="3478229"/>
                </a:lnTo>
                <a:lnTo>
                  <a:pt x="2804599" y="3483490"/>
                </a:lnTo>
                <a:lnTo>
                  <a:pt x="2814934" y="3487942"/>
                </a:lnTo>
                <a:lnTo>
                  <a:pt x="2818626" y="3496846"/>
                </a:lnTo>
                <a:lnTo>
                  <a:pt x="2825270" y="3504940"/>
                </a:lnTo>
                <a:lnTo>
                  <a:pt x="2824532" y="3497251"/>
                </a:lnTo>
                <a:lnTo>
                  <a:pt x="2830437" y="3496846"/>
                </a:lnTo>
                <a:lnTo>
                  <a:pt x="2840035" y="3500893"/>
                </a:lnTo>
                <a:lnTo>
                  <a:pt x="2843726" y="3505345"/>
                </a:lnTo>
                <a:lnTo>
                  <a:pt x="2853323" y="3505345"/>
                </a:lnTo>
                <a:lnTo>
                  <a:pt x="2859229" y="3508987"/>
                </a:lnTo>
                <a:lnTo>
                  <a:pt x="2864397" y="3513844"/>
                </a:lnTo>
                <a:lnTo>
                  <a:pt x="2880638" y="3517891"/>
                </a:lnTo>
                <a:lnTo>
                  <a:pt x="2894665" y="3524367"/>
                </a:lnTo>
                <a:lnTo>
                  <a:pt x="2897618" y="3531651"/>
                </a:lnTo>
                <a:lnTo>
                  <a:pt x="2896879" y="3534484"/>
                </a:lnTo>
                <a:lnTo>
                  <a:pt x="2903524" y="3538936"/>
                </a:lnTo>
                <a:lnTo>
                  <a:pt x="2901309" y="3543388"/>
                </a:lnTo>
                <a:lnTo>
                  <a:pt x="2890973" y="3550673"/>
                </a:lnTo>
                <a:lnTo>
                  <a:pt x="2886544" y="3557958"/>
                </a:lnTo>
                <a:lnTo>
                  <a:pt x="2879162" y="3562410"/>
                </a:lnTo>
                <a:lnTo>
                  <a:pt x="2873256" y="3561600"/>
                </a:lnTo>
                <a:lnTo>
                  <a:pt x="2862920" y="3563219"/>
                </a:lnTo>
                <a:lnTo>
                  <a:pt x="2868826" y="3564029"/>
                </a:lnTo>
                <a:lnTo>
                  <a:pt x="2880638" y="3565243"/>
                </a:lnTo>
                <a:lnTo>
                  <a:pt x="2896879" y="3562814"/>
                </a:lnTo>
                <a:lnTo>
                  <a:pt x="2905000" y="3559577"/>
                </a:lnTo>
                <a:lnTo>
                  <a:pt x="2910168" y="3559577"/>
                </a:lnTo>
                <a:lnTo>
                  <a:pt x="2920503" y="3561600"/>
                </a:lnTo>
                <a:lnTo>
                  <a:pt x="2927147" y="3559172"/>
                </a:lnTo>
                <a:lnTo>
                  <a:pt x="2933792" y="3559172"/>
                </a:lnTo>
                <a:lnTo>
                  <a:pt x="2952986" y="3567266"/>
                </a:lnTo>
                <a:lnTo>
                  <a:pt x="2955939" y="3568480"/>
                </a:lnTo>
                <a:lnTo>
                  <a:pt x="2958154" y="3570099"/>
                </a:lnTo>
                <a:lnTo>
                  <a:pt x="2967751" y="3572123"/>
                </a:lnTo>
                <a:lnTo>
                  <a:pt x="2977348" y="3580622"/>
                </a:lnTo>
                <a:lnTo>
                  <a:pt x="2978824" y="3587907"/>
                </a:lnTo>
                <a:lnTo>
                  <a:pt x="2991375" y="3601667"/>
                </a:lnTo>
                <a:lnTo>
                  <a:pt x="3011307" y="3612594"/>
                </a:lnTo>
                <a:lnTo>
                  <a:pt x="3018690" y="3617856"/>
                </a:lnTo>
                <a:lnTo>
                  <a:pt x="3023857" y="3633235"/>
                </a:lnTo>
                <a:lnTo>
                  <a:pt x="3020166" y="3641329"/>
                </a:lnTo>
                <a:lnTo>
                  <a:pt x="3018690" y="3655899"/>
                </a:lnTo>
                <a:lnTo>
                  <a:pt x="3020166" y="3666826"/>
                </a:lnTo>
                <a:lnTo>
                  <a:pt x="3022381" y="3657922"/>
                </a:lnTo>
                <a:lnTo>
                  <a:pt x="3029025" y="3651042"/>
                </a:lnTo>
                <a:lnTo>
                  <a:pt x="3039360" y="3647805"/>
                </a:lnTo>
                <a:lnTo>
                  <a:pt x="3045266" y="3644972"/>
                </a:lnTo>
                <a:lnTo>
                  <a:pt x="3054125" y="3651447"/>
                </a:lnTo>
                <a:lnTo>
                  <a:pt x="3070367" y="3666826"/>
                </a:lnTo>
                <a:lnTo>
                  <a:pt x="3089561" y="3671683"/>
                </a:lnTo>
                <a:lnTo>
                  <a:pt x="3092514" y="3678563"/>
                </a:lnTo>
                <a:lnTo>
                  <a:pt x="3092514" y="3689895"/>
                </a:lnTo>
                <a:lnTo>
                  <a:pt x="3095467" y="3699203"/>
                </a:lnTo>
                <a:lnTo>
                  <a:pt x="3097682" y="3688681"/>
                </a:lnTo>
                <a:lnTo>
                  <a:pt x="3110232" y="3684229"/>
                </a:lnTo>
                <a:lnTo>
                  <a:pt x="3131641" y="3683824"/>
                </a:lnTo>
                <a:lnTo>
                  <a:pt x="3147882" y="3688276"/>
                </a:lnTo>
                <a:lnTo>
                  <a:pt x="3167815" y="3684634"/>
                </a:lnTo>
                <a:lnTo>
                  <a:pt x="3182580" y="3685848"/>
                </a:lnTo>
                <a:lnTo>
                  <a:pt x="3192177" y="3682205"/>
                </a:lnTo>
                <a:lnTo>
                  <a:pt x="3198083" y="3681801"/>
                </a:lnTo>
                <a:lnTo>
                  <a:pt x="3218015" y="3688681"/>
                </a:lnTo>
                <a:lnTo>
                  <a:pt x="3234995" y="3691109"/>
                </a:lnTo>
                <a:lnTo>
                  <a:pt x="3245331" y="3695561"/>
                </a:lnTo>
                <a:lnTo>
                  <a:pt x="3246069" y="3701632"/>
                </a:lnTo>
                <a:lnTo>
                  <a:pt x="3236472" y="3712559"/>
                </a:lnTo>
                <a:lnTo>
                  <a:pt x="3236472" y="3712964"/>
                </a:lnTo>
                <a:lnTo>
                  <a:pt x="3245331" y="3708107"/>
                </a:lnTo>
                <a:lnTo>
                  <a:pt x="3254928" y="3702036"/>
                </a:lnTo>
                <a:lnTo>
                  <a:pt x="3269693" y="3703655"/>
                </a:lnTo>
                <a:lnTo>
                  <a:pt x="3282243" y="3710535"/>
                </a:lnTo>
                <a:lnTo>
                  <a:pt x="3309558" y="3717011"/>
                </a:lnTo>
                <a:lnTo>
                  <a:pt x="3321370" y="3727129"/>
                </a:lnTo>
                <a:lnTo>
                  <a:pt x="3325799" y="3729152"/>
                </a:lnTo>
                <a:lnTo>
                  <a:pt x="3343517" y="3745745"/>
                </a:lnTo>
                <a:lnTo>
                  <a:pt x="3344993" y="3753030"/>
                </a:lnTo>
                <a:lnTo>
                  <a:pt x="3350899" y="3758292"/>
                </a:lnTo>
                <a:lnTo>
                  <a:pt x="3355329" y="3753840"/>
                </a:lnTo>
                <a:lnTo>
                  <a:pt x="3364188" y="3763148"/>
                </a:lnTo>
                <a:lnTo>
                  <a:pt x="3364926" y="3774480"/>
                </a:lnTo>
                <a:lnTo>
                  <a:pt x="3356067" y="3785003"/>
                </a:lnTo>
                <a:lnTo>
                  <a:pt x="3356067" y="3785407"/>
                </a:lnTo>
                <a:lnTo>
                  <a:pt x="3367879" y="3778527"/>
                </a:lnTo>
                <a:lnTo>
                  <a:pt x="3371570" y="3772861"/>
                </a:lnTo>
                <a:lnTo>
                  <a:pt x="3370832" y="3765576"/>
                </a:lnTo>
                <a:lnTo>
                  <a:pt x="3373047" y="3763958"/>
                </a:lnTo>
                <a:lnTo>
                  <a:pt x="3379691" y="3774885"/>
                </a:lnTo>
                <a:lnTo>
                  <a:pt x="3381167" y="3783789"/>
                </a:lnTo>
                <a:lnTo>
                  <a:pt x="3384859" y="3787431"/>
                </a:lnTo>
                <a:lnTo>
                  <a:pt x="3387812" y="3797144"/>
                </a:lnTo>
                <a:lnTo>
                  <a:pt x="3387073" y="3806857"/>
                </a:lnTo>
                <a:lnTo>
                  <a:pt x="3394456" y="3824260"/>
                </a:lnTo>
                <a:lnTo>
                  <a:pt x="3404791" y="3837616"/>
                </a:lnTo>
                <a:lnTo>
                  <a:pt x="3415865" y="3863113"/>
                </a:lnTo>
                <a:lnTo>
                  <a:pt x="3422509" y="3880515"/>
                </a:lnTo>
                <a:lnTo>
                  <a:pt x="3426938" y="3887396"/>
                </a:lnTo>
                <a:lnTo>
                  <a:pt x="3429891" y="3884158"/>
                </a:lnTo>
                <a:lnTo>
                  <a:pt x="3440227" y="3883753"/>
                </a:lnTo>
                <a:lnTo>
                  <a:pt x="3449824" y="3889824"/>
                </a:lnTo>
                <a:lnTo>
                  <a:pt x="3449824" y="3898728"/>
                </a:lnTo>
                <a:lnTo>
                  <a:pt x="3446133" y="3901561"/>
                </a:lnTo>
                <a:lnTo>
                  <a:pt x="3444656" y="3907631"/>
                </a:lnTo>
                <a:lnTo>
                  <a:pt x="3449824" y="3913702"/>
                </a:lnTo>
                <a:lnTo>
                  <a:pt x="3444656" y="3916940"/>
                </a:lnTo>
                <a:lnTo>
                  <a:pt x="3443180" y="3922201"/>
                </a:lnTo>
                <a:lnTo>
                  <a:pt x="3420294" y="3944056"/>
                </a:lnTo>
                <a:lnTo>
                  <a:pt x="3410697" y="3957006"/>
                </a:lnTo>
                <a:lnTo>
                  <a:pt x="3403315" y="3960244"/>
                </a:lnTo>
                <a:lnTo>
                  <a:pt x="3392979" y="3967124"/>
                </a:lnTo>
                <a:lnTo>
                  <a:pt x="3383382" y="3971981"/>
                </a:lnTo>
                <a:lnTo>
                  <a:pt x="3376738" y="3980480"/>
                </a:lnTo>
                <a:lnTo>
                  <a:pt x="3372308" y="3993835"/>
                </a:lnTo>
                <a:lnTo>
                  <a:pt x="3354591" y="4014071"/>
                </a:lnTo>
                <a:lnTo>
                  <a:pt x="3353114" y="4024998"/>
                </a:lnTo>
                <a:lnTo>
                  <a:pt x="3345732" y="4038759"/>
                </a:lnTo>
                <a:lnTo>
                  <a:pt x="3353852" y="4033902"/>
                </a:lnTo>
                <a:lnTo>
                  <a:pt x="3359020" y="4022165"/>
                </a:lnTo>
                <a:lnTo>
                  <a:pt x="3363450" y="4011238"/>
                </a:lnTo>
                <a:lnTo>
                  <a:pt x="3373785" y="4003953"/>
                </a:lnTo>
                <a:lnTo>
                  <a:pt x="3378953" y="4003953"/>
                </a:lnTo>
                <a:lnTo>
                  <a:pt x="3377476" y="4010429"/>
                </a:lnTo>
                <a:lnTo>
                  <a:pt x="3375261" y="4015690"/>
                </a:lnTo>
                <a:lnTo>
                  <a:pt x="3375261" y="4025403"/>
                </a:lnTo>
                <a:lnTo>
                  <a:pt x="3364188" y="4040378"/>
                </a:lnTo>
                <a:lnTo>
                  <a:pt x="3379691" y="4024189"/>
                </a:lnTo>
                <a:lnTo>
                  <a:pt x="3390765" y="4009215"/>
                </a:lnTo>
                <a:lnTo>
                  <a:pt x="3401838" y="4005167"/>
                </a:lnTo>
                <a:lnTo>
                  <a:pt x="3406268" y="4006786"/>
                </a:lnTo>
                <a:lnTo>
                  <a:pt x="3409221" y="4013666"/>
                </a:lnTo>
                <a:lnTo>
                  <a:pt x="3412912" y="4005977"/>
                </a:lnTo>
                <a:lnTo>
                  <a:pt x="3416603" y="4003953"/>
                </a:lnTo>
                <a:lnTo>
                  <a:pt x="3423247" y="4003144"/>
                </a:lnTo>
                <a:lnTo>
                  <a:pt x="3420294" y="3998692"/>
                </a:lnTo>
                <a:lnTo>
                  <a:pt x="3415865" y="3995454"/>
                </a:lnTo>
                <a:lnTo>
                  <a:pt x="3415127" y="3990193"/>
                </a:lnTo>
                <a:lnTo>
                  <a:pt x="3428415" y="3976837"/>
                </a:lnTo>
                <a:lnTo>
                  <a:pt x="3446871" y="3978456"/>
                </a:lnTo>
                <a:lnTo>
                  <a:pt x="3464589" y="3984932"/>
                </a:lnTo>
                <a:lnTo>
                  <a:pt x="3476401" y="3984122"/>
                </a:lnTo>
                <a:lnTo>
                  <a:pt x="3491166" y="3976433"/>
                </a:lnTo>
                <a:lnTo>
                  <a:pt x="3501501" y="3976433"/>
                </a:lnTo>
                <a:lnTo>
                  <a:pt x="3511837" y="3984122"/>
                </a:lnTo>
                <a:lnTo>
                  <a:pt x="3525863" y="3986955"/>
                </a:lnTo>
                <a:lnTo>
                  <a:pt x="3525125" y="3995050"/>
                </a:lnTo>
                <a:lnTo>
                  <a:pt x="3519957" y="4001525"/>
                </a:lnTo>
                <a:lnTo>
                  <a:pt x="3519957" y="4011643"/>
                </a:lnTo>
                <a:lnTo>
                  <a:pt x="3506669" y="4025403"/>
                </a:lnTo>
                <a:lnTo>
                  <a:pt x="3506669" y="4035926"/>
                </a:lnTo>
                <a:lnTo>
                  <a:pt x="3492642" y="4040782"/>
                </a:lnTo>
                <a:lnTo>
                  <a:pt x="3483783" y="4045234"/>
                </a:lnTo>
                <a:lnTo>
                  <a:pt x="3478616" y="4046853"/>
                </a:lnTo>
                <a:lnTo>
                  <a:pt x="3474186" y="4043615"/>
                </a:lnTo>
                <a:lnTo>
                  <a:pt x="3470495" y="4043615"/>
                </a:lnTo>
                <a:lnTo>
                  <a:pt x="3462374" y="4052924"/>
                </a:lnTo>
                <a:lnTo>
                  <a:pt x="3454254" y="4054543"/>
                </a:lnTo>
                <a:lnTo>
                  <a:pt x="3439489" y="4052114"/>
                </a:lnTo>
                <a:lnTo>
                  <a:pt x="3430630" y="4054138"/>
                </a:lnTo>
                <a:lnTo>
                  <a:pt x="3421771" y="4059804"/>
                </a:lnTo>
                <a:lnTo>
                  <a:pt x="3414388" y="4058995"/>
                </a:lnTo>
                <a:lnTo>
                  <a:pt x="3421033" y="4063851"/>
                </a:lnTo>
                <a:lnTo>
                  <a:pt x="3429891" y="4061828"/>
                </a:lnTo>
                <a:lnTo>
                  <a:pt x="3440965" y="4061018"/>
                </a:lnTo>
                <a:lnTo>
                  <a:pt x="3453515" y="4064661"/>
                </a:lnTo>
                <a:lnTo>
                  <a:pt x="3465327" y="4060613"/>
                </a:lnTo>
                <a:lnTo>
                  <a:pt x="3471233" y="4061018"/>
                </a:lnTo>
                <a:lnTo>
                  <a:pt x="3472710" y="4066684"/>
                </a:lnTo>
                <a:lnTo>
                  <a:pt x="3468280" y="4077207"/>
                </a:lnTo>
                <a:lnTo>
                  <a:pt x="3469757" y="4089753"/>
                </a:lnTo>
                <a:lnTo>
                  <a:pt x="3461636" y="4095824"/>
                </a:lnTo>
                <a:lnTo>
                  <a:pt x="3454254" y="4103918"/>
                </a:lnTo>
                <a:lnTo>
                  <a:pt x="3454254" y="4111607"/>
                </a:lnTo>
                <a:lnTo>
                  <a:pt x="3460898" y="4121725"/>
                </a:lnTo>
                <a:lnTo>
                  <a:pt x="3464589" y="4132248"/>
                </a:lnTo>
                <a:lnTo>
                  <a:pt x="3466065" y="4115250"/>
                </a:lnTo>
                <a:lnTo>
                  <a:pt x="3464589" y="4105537"/>
                </a:lnTo>
                <a:lnTo>
                  <a:pt x="3463851" y="4100275"/>
                </a:lnTo>
                <a:lnTo>
                  <a:pt x="3471971" y="4092181"/>
                </a:lnTo>
                <a:lnTo>
                  <a:pt x="3476401" y="4085706"/>
                </a:lnTo>
                <a:lnTo>
                  <a:pt x="3478616" y="4073160"/>
                </a:lnTo>
                <a:lnTo>
                  <a:pt x="3484522" y="4060209"/>
                </a:lnTo>
                <a:lnTo>
                  <a:pt x="3492642" y="4050091"/>
                </a:lnTo>
                <a:lnTo>
                  <a:pt x="3511098" y="4040782"/>
                </a:lnTo>
                <a:lnTo>
                  <a:pt x="3525125" y="4033093"/>
                </a:lnTo>
                <a:lnTo>
                  <a:pt x="3535460" y="4022975"/>
                </a:lnTo>
                <a:lnTo>
                  <a:pt x="3534722" y="4017714"/>
                </a:lnTo>
                <a:lnTo>
                  <a:pt x="3539890" y="4008810"/>
                </a:lnTo>
                <a:lnTo>
                  <a:pt x="3550225" y="4003953"/>
                </a:lnTo>
                <a:lnTo>
                  <a:pt x="3561299" y="4004358"/>
                </a:lnTo>
                <a:lnTo>
                  <a:pt x="3564252" y="4010429"/>
                </a:lnTo>
                <a:lnTo>
                  <a:pt x="3567943" y="4010024"/>
                </a:lnTo>
                <a:lnTo>
                  <a:pt x="3569420" y="4004358"/>
                </a:lnTo>
                <a:lnTo>
                  <a:pt x="3576064" y="4003953"/>
                </a:lnTo>
                <a:lnTo>
                  <a:pt x="3584923" y="4009215"/>
                </a:lnTo>
                <a:lnTo>
                  <a:pt x="3587876" y="4005572"/>
                </a:lnTo>
                <a:lnTo>
                  <a:pt x="3591567" y="4005977"/>
                </a:lnTo>
                <a:lnTo>
                  <a:pt x="3606332" y="4014071"/>
                </a:lnTo>
                <a:lnTo>
                  <a:pt x="3617405" y="4016904"/>
                </a:lnTo>
                <a:lnTo>
                  <a:pt x="3624050" y="4014881"/>
                </a:lnTo>
                <a:lnTo>
                  <a:pt x="3627741" y="4021356"/>
                </a:lnTo>
                <a:lnTo>
                  <a:pt x="3632909" y="4024189"/>
                </a:lnTo>
                <a:lnTo>
                  <a:pt x="3632909" y="4028236"/>
                </a:lnTo>
                <a:lnTo>
                  <a:pt x="3636600" y="4023784"/>
                </a:lnTo>
                <a:lnTo>
                  <a:pt x="3643244" y="4025808"/>
                </a:lnTo>
                <a:lnTo>
                  <a:pt x="3647673" y="4030664"/>
                </a:lnTo>
                <a:lnTo>
                  <a:pt x="3655056" y="4029855"/>
                </a:lnTo>
                <a:lnTo>
                  <a:pt x="3660962" y="4034307"/>
                </a:lnTo>
                <a:lnTo>
                  <a:pt x="3663177" y="4040782"/>
                </a:lnTo>
                <a:lnTo>
                  <a:pt x="3667606" y="4043615"/>
                </a:lnTo>
                <a:lnTo>
                  <a:pt x="3671297" y="4050496"/>
                </a:lnTo>
                <a:lnTo>
                  <a:pt x="3677941" y="4047663"/>
                </a:lnTo>
                <a:lnTo>
                  <a:pt x="3683847" y="4039973"/>
                </a:lnTo>
                <a:lnTo>
                  <a:pt x="3694921" y="4041592"/>
                </a:lnTo>
                <a:lnTo>
                  <a:pt x="3703042" y="4040782"/>
                </a:lnTo>
                <a:lnTo>
                  <a:pt x="3710424" y="4052519"/>
                </a:lnTo>
                <a:lnTo>
                  <a:pt x="3724451" y="4065875"/>
                </a:lnTo>
                <a:lnTo>
                  <a:pt x="3714115" y="4076802"/>
                </a:lnTo>
                <a:lnTo>
                  <a:pt x="3721498" y="4077207"/>
                </a:lnTo>
                <a:lnTo>
                  <a:pt x="3725189" y="4080444"/>
                </a:lnTo>
                <a:lnTo>
                  <a:pt x="3720760" y="4084087"/>
                </a:lnTo>
                <a:lnTo>
                  <a:pt x="3716330" y="4098657"/>
                </a:lnTo>
                <a:lnTo>
                  <a:pt x="3717807" y="4109179"/>
                </a:lnTo>
                <a:lnTo>
                  <a:pt x="3714854" y="4120916"/>
                </a:lnTo>
                <a:lnTo>
                  <a:pt x="3717807" y="4132248"/>
                </a:lnTo>
                <a:lnTo>
                  <a:pt x="3717807" y="4120106"/>
                </a:lnTo>
                <a:lnTo>
                  <a:pt x="3725927" y="4105537"/>
                </a:lnTo>
                <a:lnTo>
                  <a:pt x="3725189" y="4097038"/>
                </a:lnTo>
                <a:lnTo>
                  <a:pt x="3730357" y="4095014"/>
                </a:lnTo>
                <a:lnTo>
                  <a:pt x="3732571" y="4101894"/>
                </a:lnTo>
                <a:lnTo>
                  <a:pt x="3737739" y="4109989"/>
                </a:lnTo>
                <a:lnTo>
                  <a:pt x="3739216" y="4099061"/>
                </a:lnTo>
                <a:lnTo>
                  <a:pt x="3742907" y="4094205"/>
                </a:lnTo>
                <a:lnTo>
                  <a:pt x="3752504" y="4090158"/>
                </a:lnTo>
                <a:lnTo>
                  <a:pt x="3753981" y="4086515"/>
                </a:lnTo>
                <a:lnTo>
                  <a:pt x="3756195" y="4084896"/>
                </a:lnTo>
                <a:lnTo>
                  <a:pt x="3762101" y="4087729"/>
                </a:lnTo>
                <a:lnTo>
                  <a:pt x="3764316" y="4085301"/>
                </a:lnTo>
                <a:lnTo>
                  <a:pt x="3762101" y="4080040"/>
                </a:lnTo>
                <a:lnTo>
                  <a:pt x="3762839" y="4077611"/>
                </a:lnTo>
                <a:lnTo>
                  <a:pt x="3773175" y="4076802"/>
                </a:lnTo>
                <a:lnTo>
                  <a:pt x="3800490" y="4088539"/>
                </a:lnTo>
                <a:lnTo>
                  <a:pt x="3813040" y="4090967"/>
                </a:lnTo>
                <a:lnTo>
                  <a:pt x="3818208" y="4090158"/>
                </a:lnTo>
                <a:lnTo>
                  <a:pt x="3832234" y="4095419"/>
                </a:lnTo>
                <a:lnTo>
                  <a:pt x="3835187" y="4093395"/>
                </a:lnTo>
                <a:lnTo>
                  <a:pt x="3833711" y="4088943"/>
                </a:lnTo>
                <a:lnTo>
                  <a:pt x="3839617" y="4090562"/>
                </a:lnTo>
                <a:lnTo>
                  <a:pt x="3841093" y="4095014"/>
                </a:lnTo>
                <a:lnTo>
                  <a:pt x="3849214" y="4101085"/>
                </a:lnTo>
                <a:lnTo>
                  <a:pt x="3849214" y="4096228"/>
                </a:lnTo>
                <a:lnTo>
                  <a:pt x="3851429" y="4090562"/>
                </a:lnTo>
                <a:lnTo>
                  <a:pt x="3856596" y="4095014"/>
                </a:lnTo>
                <a:lnTo>
                  <a:pt x="3858811" y="4090967"/>
                </a:lnTo>
                <a:lnTo>
                  <a:pt x="3872838" y="4100275"/>
                </a:lnTo>
                <a:lnTo>
                  <a:pt x="3878744" y="4105537"/>
                </a:lnTo>
                <a:lnTo>
                  <a:pt x="3882435" y="4099871"/>
                </a:lnTo>
                <a:lnTo>
                  <a:pt x="3892032" y="4095824"/>
                </a:lnTo>
                <a:lnTo>
                  <a:pt x="3900891" y="4099871"/>
                </a:lnTo>
                <a:lnTo>
                  <a:pt x="3914918" y="4099871"/>
                </a:lnTo>
                <a:lnTo>
                  <a:pt x="3924515" y="4095014"/>
                </a:lnTo>
                <a:lnTo>
                  <a:pt x="3939280" y="4101085"/>
                </a:lnTo>
                <a:lnTo>
                  <a:pt x="3953306" y="4101085"/>
                </a:lnTo>
                <a:lnTo>
                  <a:pt x="3983574" y="4120916"/>
                </a:lnTo>
                <a:lnTo>
                  <a:pt x="3993910" y="4120511"/>
                </a:lnTo>
                <a:lnTo>
                  <a:pt x="4006460" y="4131034"/>
                </a:lnTo>
                <a:lnTo>
                  <a:pt x="4014581" y="4133057"/>
                </a:lnTo>
                <a:lnTo>
                  <a:pt x="4033037" y="4156126"/>
                </a:lnTo>
                <a:lnTo>
                  <a:pt x="4055184" y="4177981"/>
                </a:lnTo>
                <a:lnTo>
                  <a:pt x="4065519" y="4179195"/>
                </a:lnTo>
                <a:lnTo>
                  <a:pt x="4079546" y="4186075"/>
                </a:lnTo>
                <a:lnTo>
                  <a:pt x="4090620" y="4197407"/>
                </a:lnTo>
                <a:lnTo>
                  <a:pt x="4100955" y="4199026"/>
                </a:lnTo>
                <a:lnTo>
                  <a:pt x="4110552" y="4211167"/>
                </a:lnTo>
                <a:lnTo>
                  <a:pt x="4123841" y="4205906"/>
                </a:lnTo>
                <a:lnTo>
                  <a:pt x="4143035" y="4205096"/>
                </a:lnTo>
                <a:lnTo>
                  <a:pt x="4175518" y="4218452"/>
                </a:lnTo>
                <a:lnTo>
                  <a:pt x="4177732" y="4233022"/>
                </a:lnTo>
                <a:lnTo>
                  <a:pt x="4177732" y="4245163"/>
                </a:lnTo>
                <a:lnTo>
                  <a:pt x="4195450" y="4279969"/>
                </a:lnTo>
                <a:lnTo>
                  <a:pt x="4197665" y="4291301"/>
                </a:lnTo>
                <a:lnTo>
                  <a:pt x="4202833" y="4294943"/>
                </a:lnTo>
                <a:lnTo>
                  <a:pt x="4205048" y="4317607"/>
                </a:lnTo>
                <a:cubicBezTo>
                  <a:pt x="4205048" y="4317607"/>
                  <a:pt x="4199142" y="4322464"/>
                  <a:pt x="4199142" y="4322464"/>
                </a:cubicBezTo>
                <a:lnTo>
                  <a:pt x="4196189" y="4331772"/>
                </a:lnTo>
                <a:lnTo>
                  <a:pt x="4202833" y="4340676"/>
                </a:lnTo>
                <a:lnTo>
                  <a:pt x="4202833" y="4348365"/>
                </a:lnTo>
                <a:lnTo>
                  <a:pt x="4196927" y="4356460"/>
                </a:lnTo>
                <a:lnTo>
                  <a:pt x="4193236" y="4367387"/>
                </a:lnTo>
                <a:lnTo>
                  <a:pt x="4181424" y="4392075"/>
                </a:lnTo>
                <a:lnTo>
                  <a:pt x="4176256" y="4398955"/>
                </a:lnTo>
                <a:lnTo>
                  <a:pt x="4156323" y="4423238"/>
                </a:lnTo>
                <a:lnTo>
                  <a:pt x="4134176" y="4441854"/>
                </a:lnTo>
                <a:lnTo>
                  <a:pt x="4129008" y="4450353"/>
                </a:lnTo>
                <a:lnTo>
                  <a:pt x="4120888" y="4452782"/>
                </a:lnTo>
                <a:lnTo>
                  <a:pt x="4117196" y="4460876"/>
                </a:lnTo>
                <a:lnTo>
                  <a:pt x="4091358" y="4477469"/>
                </a:lnTo>
                <a:lnTo>
                  <a:pt x="4083976" y="4490825"/>
                </a:lnTo>
                <a:lnTo>
                  <a:pt x="4077331" y="4507014"/>
                </a:lnTo>
                <a:lnTo>
                  <a:pt x="4071425" y="4512275"/>
                </a:lnTo>
                <a:lnTo>
                  <a:pt x="4068472" y="4522797"/>
                </a:lnTo>
                <a:lnTo>
                  <a:pt x="4061090" y="4540200"/>
                </a:lnTo>
                <a:lnTo>
                  <a:pt x="4044110" y="4564078"/>
                </a:lnTo>
                <a:lnTo>
                  <a:pt x="4030822" y="4570554"/>
                </a:lnTo>
                <a:lnTo>
                  <a:pt x="4021225" y="4578648"/>
                </a:lnTo>
                <a:lnTo>
                  <a:pt x="4016057" y="4578243"/>
                </a:lnTo>
                <a:lnTo>
                  <a:pt x="4018272" y="4572577"/>
                </a:lnTo>
                <a:lnTo>
                  <a:pt x="4025654" y="4567721"/>
                </a:lnTo>
                <a:lnTo>
                  <a:pt x="4030822" y="4560841"/>
                </a:lnTo>
                <a:lnTo>
                  <a:pt x="4025654" y="4558412"/>
                </a:lnTo>
                <a:lnTo>
                  <a:pt x="4022701" y="4552746"/>
                </a:lnTo>
                <a:lnTo>
                  <a:pt x="4016057" y="4552746"/>
                </a:lnTo>
                <a:lnTo>
                  <a:pt x="4013104" y="4562459"/>
                </a:lnTo>
                <a:lnTo>
                  <a:pt x="4005722" y="4560031"/>
                </a:lnTo>
                <a:lnTo>
                  <a:pt x="3998339" y="4555984"/>
                </a:lnTo>
                <a:lnTo>
                  <a:pt x="3995386" y="4550723"/>
                </a:lnTo>
                <a:lnTo>
                  <a:pt x="3993910" y="4554770"/>
                </a:lnTo>
                <a:lnTo>
                  <a:pt x="3990219" y="4556389"/>
                </a:lnTo>
                <a:lnTo>
                  <a:pt x="4003507" y="4561650"/>
                </a:lnTo>
                <a:lnTo>
                  <a:pt x="4010151" y="4572173"/>
                </a:lnTo>
                <a:lnTo>
                  <a:pt x="4008675" y="4583100"/>
                </a:lnTo>
                <a:lnTo>
                  <a:pt x="4002030" y="4584719"/>
                </a:lnTo>
                <a:lnTo>
                  <a:pt x="4000554" y="4591599"/>
                </a:lnTo>
                <a:lnTo>
                  <a:pt x="4002030" y="4601717"/>
                </a:lnTo>
                <a:lnTo>
                  <a:pt x="3995386" y="4612239"/>
                </a:lnTo>
                <a:lnTo>
                  <a:pt x="3995386" y="4617501"/>
                </a:lnTo>
                <a:lnTo>
                  <a:pt x="4002769" y="4622762"/>
                </a:lnTo>
                <a:lnTo>
                  <a:pt x="4007198" y="4618310"/>
                </a:lnTo>
                <a:lnTo>
                  <a:pt x="4007198" y="4626809"/>
                </a:lnTo>
                <a:lnTo>
                  <a:pt x="4003507" y="4635308"/>
                </a:lnTo>
                <a:lnTo>
                  <a:pt x="4003507" y="4647045"/>
                </a:lnTo>
                <a:lnTo>
                  <a:pt x="4008675" y="4709371"/>
                </a:lnTo>
                <a:lnTo>
                  <a:pt x="4004245" y="4726369"/>
                </a:lnTo>
                <a:lnTo>
                  <a:pt x="4004983" y="4733249"/>
                </a:lnTo>
                <a:lnTo>
                  <a:pt x="4002030" y="4744986"/>
                </a:lnTo>
                <a:lnTo>
                  <a:pt x="4004245" y="4761174"/>
                </a:lnTo>
                <a:lnTo>
                  <a:pt x="3996124" y="4781410"/>
                </a:lnTo>
                <a:lnTo>
                  <a:pt x="4000554" y="4798408"/>
                </a:lnTo>
                <a:lnTo>
                  <a:pt x="3998339" y="4803669"/>
                </a:lnTo>
                <a:lnTo>
                  <a:pt x="3983574" y="4815001"/>
                </a:lnTo>
                <a:lnTo>
                  <a:pt x="3982098" y="4820667"/>
                </a:lnTo>
                <a:lnTo>
                  <a:pt x="3976930" y="4827547"/>
                </a:lnTo>
                <a:lnTo>
                  <a:pt x="3971024" y="4845355"/>
                </a:lnTo>
                <a:lnTo>
                  <a:pt x="3974715" y="4851021"/>
                </a:lnTo>
                <a:lnTo>
                  <a:pt x="3978407" y="4880160"/>
                </a:lnTo>
                <a:lnTo>
                  <a:pt x="3977668" y="4889469"/>
                </a:lnTo>
                <a:lnTo>
                  <a:pt x="3959212" y="4909704"/>
                </a:lnTo>
                <a:lnTo>
                  <a:pt x="3945186" y="4930750"/>
                </a:lnTo>
                <a:lnTo>
                  <a:pt x="3947400" y="4931964"/>
                </a:lnTo>
                <a:lnTo>
                  <a:pt x="3945924" y="4941272"/>
                </a:lnTo>
                <a:lnTo>
                  <a:pt x="3937065" y="4946533"/>
                </a:lnTo>
                <a:lnTo>
                  <a:pt x="3932636" y="4950176"/>
                </a:lnTo>
                <a:lnTo>
                  <a:pt x="3932636" y="4959080"/>
                </a:lnTo>
                <a:lnTo>
                  <a:pt x="3925253" y="4967174"/>
                </a:lnTo>
                <a:lnTo>
                  <a:pt x="3919347" y="4978911"/>
                </a:lnTo>
                <a:lnTo>
                  <a:pt x="3927468" y="4996313"/>
                </a:lnTo>
                <a:lnTo>
                  <a:pt x="3930421" y="4999956"/>
                </a:lnTo>
                <a:lnTo>
                  <a:pt x="3927468" y="5005622"/>
                </a:lnTo>
                <a:lnTo>
                  <a:pt x="3917871" y="5010883"/>
                </a:lnTo>
                <a:lnTo>
                  <a:pt x="3898676" y="5017359"/>
                </a:lnTo>
                <a:lnTo>
                  <a:pt x="3876529" y="5031524"/>
                </a:lnTo>
                <a:lnTo>
                  <a:pt x="3875053" y="5035975"/>
                </a:lnTo>
                <a:lnTo>
                  <a:pt x="3877267" y="5038404"/>
                </a:lnTo>
                <a:lnTo>
                  <a:pt x="3877267" y="5042856"/>
                </a:lnTo>
                <a:lnTo>
                  <a:pt x="3866932" y="5049331"/>
                </a:lnTo>
                <a:lnTo>
                  <a:pt x="3850690" y="5047712"/>
                </a:lnTo>
                <a:lnTo>
                  <a:pt x="3836664" y="5047712"/>
                </a:lnTo>
                <a:lnTo>
                  <a:pt x="3828543" y="5051759"/>
                </a:lnTo>
                <a:cubicBezTo>
                  <a:pt x="3828543" y="5051759"/>
                  <a:pt x="3815255" y="5050140"/>
                  <a:pt x="3814517" y="5049736"/>
                </a:cubicBezTo>
                <a:cubicBezTo>
                  <a:pt x="3813040" y="5049331"/>
                  <a:pt x="3813040" y="5042046"/>
                  <a:pt x="3813040" y="5042046"/>
                </a:cubicBezTo>
                <a:lnTo>
                  <a:pt x="3814517" y="5036785"/>
                </a:lnTo>
                <a:lnTo>
                  <a:pt x="3809349" y="5035975"/>
                </a:lnTo>
                <a:lnTo>
                  <a:pt x="3802705" y="5040832"/>
                </a:lnTo>
                <a:lnTo>
                  <a:pt x="3804919" y="5044070"/>
                </a:lnTo>
                <a:lnTo>
                  <a:pt x="3782034" y="5052569"/>
                </a:lnTo>
                <a:lnTo>
                  <a:pt x="3762839" y="5059449"/>
                </a:lnTo>
                <a:lnTo>
                  <a:pt x="3758410" y="5056211"/>
                </a:lnTo>
                <a:lnTo>
                  <a:pt x="3760625" y="5053378"/>
                </a:lnTo>
                <a:lnTo>
                  <a:pt x="3773175" y="5051355"/>
                </a:lnTo>
                <a:lnTo>
                  <a:pt x="3785725" y="5044879"/>
                </a:lnTo>
                <a:lnTo>
                  <a:pt x="3785725" y="5041237"/>
                </a:lnTo>
                <a:lnTo>
                  <a:pt x="3777604" y="5040832"/>
                </a:lnTo>
                <a:lnTo>
                  <a:pt x="3771698" y="5045284"/>
                </a:lnTo>
                <a:lnTo>
                  <a:pt x="3762839" y="5046093"/>
                </a:lnTo>
                <a:lnTo>
                  <a:pt x="3755457" y="5044070"/>
                </a:lnTo>
                <a:lnTo>
                  <a:pt x="3742907" y="5051355"/>
                </a:lnTo>
                <a:lnTo>
                  <a:pt x="3734786" y="5052973"/>
                </a:lnTo>
                <a:lnTo>
                  <a:pt x="3738477" y="5058639"/>
                </a:lnTo>
                <a:lnTo>
                  <a:pt x="3745122" y="5059854"/>
                </a:lnTo>
                <a:lnTo>
                  <a:pt x="3750289" y="5062687"/>
                </a:lnTo>
                <a:lnTo>
                  <a:pt x="3750289" y="5066329"/>
                </a:lnTo>
                <a:lnTo>
                  <a:pt x="3742169" y="5068757"/>
                </a:lnTo>
                <a:lnTo>
                  <a:pt x="3720760" y="5080899"/>
                </a:lnTo>
                <a:lnTo>
                  <a:pt x="3713377" y="5093445"/>
                </a:lnTo>
                <a:lnTo>
                  <a:pt x="3712639" y="5099920"/>
                </a:lnTo>
                <a:lnTo>
                  <a:pt x="3705256" y="5098301"/>
                </a:lnTo>
                <a:lnTo>
                  <a:pt x="3698612" y="5093445"/>
                </a:lnTo>
                <a:lnTo>
                  <a:pt x="3689015" y="5093445"/>
                </a:lnTo>
                <a:lnTo>
                  <a:pt x="3677941" y="5101134"/>
                </a:lnTo>
                <a:lnTo>
                  <a:pt x="3668344" y="5110038"/>
                </a:lnTo>
                <a:lnTo>
                  <a:pt x="3650626" y="5111657"/>
                </a:lnTo>
                <a:lnTo>
                  <a:pt x="3629956" y="5133512"/>
                </a:lnTo>
                <a:lnTo>
                  <a:pt x="3614452" y="5142820"/>
                </a:lnTo>
                <a:lnTo>
                  <a:pt x="3601164" y="5153343"/>
                </a:lnTo>
                <a:lnTo>
                  <a:pt x="3601902" y="5157794"/>
                </a:lnTo>
                <a:lnTo>
                  <a:pt x="3592305" y="5163460"/>
                </a:lnTo>
                <a:lnTo>
                  <a:pt x="3576802" y="5177221"/>
                </a:lnTo>
                <a:lnTo>
                  <a:pt x="3571634" y="5173578"/>
                </a:lnTo>
                <a:lnTo>
                  <a:pt x="3564990" y="5182077"/>
                </a:lnTo>
                <a:lnTo>
                  <a:pt x="3554655" y="5184506"/>
                </a:lnTo>
                <a:lnTo>
                  <a:pt x="3567205" y="5189767"/>
                </a:lnTo>
                <a:lnTo>
                  <a:pt x="3566467" y="5198671"/>
                </a:lnTo>
                <a:lnTo>
                  <a:pt x="3554655" y="5201099"/>
                </a:lnTo>
                <a:lnTo>
                  <a:pt x="3561299" y="5204741"/>
                </a:lnTo>
                <a:lnTo>
                  <a:pt x="3564252" y="5212026"/>
                </a:lnTo>
                <a:lnTo>
                  <a:pt x="3551702" y="5214455"/>
                </a:lnTo>
                <a:lnTo>
                  <a:pt x="3548010" y="5217692"/>
                </a:lnTo>
                <a:lnTo>
                  <a:pt x="3552440" y="5231857"/>
                </a:lnTo>
                <a:lnTo>
                  <a:pt x="3556131" y="5244808"/>
                </a:lnTo>
                <a:lnTo>
                  <a:pt x="3557608" y="5250879"/>
                </a:lnTo>
                <a:lnTo>
                  <a:pt x="3556131" y="5256545"/>
                </a:lnTo>
                <a:lnTo>
                  <a:pt x="3556131" y="5262211"/>
                </a:lnTo>
                <a:lnTo>
                  <a:pt x="3565728" y="5274757"/>
                </a:lnTo>
                <a:lnTo>
                  <a:pt x="3564990" y="5284065"/>
                </a:lnTo>
                <a:lnTo>
                  <a:pt x="3568681" y="5286898"/>
                </a:lnTo>
                <a:lnTo>
                  <a:pt x="3570896" y="5289731"/>
                </a:lnTo>
                <a:lnTo>
                  <a:pt x="3568681" y="5295802"/>
                </a:lnTo>
                <a:lnTo>
                  <a:pt x="3570896" y="5303896"/>
                </a:lnTo>
                <a:lnTo>
                  <a:pt x="3564252" y="5307539"/>
                </a:lnTo>
                <a:lnTo>
                  <a:pt x="3561299" y="5317657"/>
                </a:lnTo>
                <a:lnTo>
                  <a:pt x="3556131" y="5319276"/>
                </a:lnTo>
                <a:lnTo>
                  <a:pt x="3555393" y="5325346"/>
                </a:lnTo>
                <a:lnTo>
                  <a:pt x="3557608" y="5328179"/>
                </a:lnTo>
                <a:lnTo>
                  <a:pt x="3553916" y="5335464"/>
                </a:lnTo>
                <a:lnTo>
                  <a:pt x="3531769" y="5359747"/>
                </a:lnTo>
                <a:lnTo>
                  <a:pt x="3508884" y="5399409"/>
                </a:lnTo>
                <a:lnTo>
                  <a:pt x="3500025" y="5423287"/>
                </a:lnTo>
                <a:lnTo>
                  <a:pt x="3491166" y="5441904"/>
                </a:lnTo>
                <a:lnTo>
                  <a:pt x="3467542" y="5478733"/>
                </a:lnTo>
                <a:lnTo>
                  <a:pt x="3451301" y="5495731"/>
                </a:lnTo>
                <a:lnTo>
                  <a:pt x="3420294" y="5518395"/>
                </a:lnTo>
                <a:lnTo>
                  <a:pt x="3410697" y="5515967"/>
                </a:lnTo>
                <a:lnTo>
                  <a:pt x="3409959" y="5510706"/>
                </a:lnTo>
                <a:lnTo>
                  <a:pt x="3413650" y="5507063"/>
                </a:lnTo>
                <a:lnTo>
                  <a:pt x="3422509" y="5505849"/>
                </a:lnTo>
                <a:lnTo>
                  <a:pt x="3423247" y="5500992"/>
                </a:lnTo>
                <a:lnTo>
                  <a:pt x="3430630" y="5494922"/>
                </a:lnTo>
                <a:lnTo>
                  <a:pt x="3440965" y="5489660"/>
                </a:lnTo>
                <a:lnTo>
                  <a:pt x="3443918" y="5490875"/>
                </a:lnTo>
                <a:lnTo>
                  <a:pt x="3447609" y="5484399"/>
                </a:lnTo>
                <a:lnTo>
                  <a:pt x="3449086" y="5472662"/>
                </a:lnTo>
                <a:lnTo>
                  <a:pt x="3459421" y="5472662"/>
                </a:lnTo>
                <a:lnTo>
                  <a:pt x="3471233" y="5454450"/>
                </a:lnTo>
                <a:lnTo>
                  <a:pt x="3475663" y="5438262"/>
                </a:lnTo>
                <a:lnTo>
                  <a:pt x="3479354" y="5437452"/>
                </a:lnTo>
                <a:lnTo>
                  <a:pt x="3478616" y="5429358"/>
                </a:lnTo>
                <a:lnTo>
                  <a:pt x="3475663" y="5426525"/>
                </a:lnTo>
                <a:lnTo>
                  <a:pt x="3470495" y="5428953"/>
                </a:lnTo>
                <a:lnTo>
                  <a:pt x="3465327" y="5428953"/>
                </a:lnTo>
                <a:lnTo>
                  <a:pt x="3453515" y="5417216"/>
                </a:lnTo>
                <a:lnTo>
                  <a:pt x="3448348" y="5406289"/>
                </a:lnTo>
                <a:lnTo>
                  <a:pt x="3443180" y="5405075"/>
                </a:lnTo>
                <a:lnTo>
                  <a:pt x="3447609" y="5408717"/>
                </a:lnTo>
                <a:lnTo>
                  <a:pt x="3446871" y="5422478"/>
                </a:lnTo>
                <a:lnTo>
                  <a:pt x="3452039" y="5427739"/>
                </a:lnTo>
                <a:lnTo>
                  <a:pt x="3454254" y="5434215"/>
                </a:lnTo>
                <a:lnTo>
                  <a:pt x="3450562" y="5443523"/>
                </a:lnTo>
                <a:lnTo>
                  <a:pt x="3446133" y="5443523"/>
                </a:lnTo>
                <a:lnTo>
                  <a:pt x="3442442" y="5447570"/>
                </a:lnTo>
                <a:lnTo>
                  <a:pt x="3441703" y="5458093"/>
                </a:lnTo>
                <a:lnTo>
                  <a:pt x="3438012" y="5461330"/>
                </a:lnTo>
                <a:lnTo>
                  <a:pt x="3437274" y="5470234"/>
                </a:lnTo>
                <a:lnTo>
                  <a:pt x="3429153" y="5479543"/>
                </a:lnTo>
                <a:lnTo>
                  <a:pt x="3422509" y="5478328"/>
                </a:lnTo>
                <a:lnTo>
                  <a:pt x="3417341" y="5474686"/>
                </a:lnTo>
                <a:lnTo>
                  <a:pt x="3417341" y="5481566"/>
                </a:lnTo>
                <a:lnTo>
                  <a:pt x="3409221" y="5490065"/>
                </a:lnTo>
                <a:lnTo>
                  <a:pt x="3408482" y="5496136"/>
                </a:lnTo>
                <a:lnTo>
                  <a:pt x="3401100" y="5499374"/>
                </a:lnTo>
                <a:lnTo>
                  <a:pt x="3398147" y="5508682"/>
                </a:lnTo>
                <a:lnTo>
                  <a:pt x="3404791" y="5519609"/>
                </a:lnTo>
                <a:lnTo>
                  <a:pt x="3409221" y="5524466"/>
                </a:lnTo>
                <a:lnTo>
                  <a:pt x="3406268" y="5528918"/>
                </a:lnTo>
                <a:lnTo>
                  <a:pt x="3398885" y="5550772"/>
                </a:lnTo>
                <a:lnTo>
                  <a:pt x="3390026" y="5582745"/>
                </a:lnTo>
                <a:lnTo>
                  <a:pt x="3384120" y="5596505"/>
                </a:lnTo>
                <a:lnTo>
                  <a:pt x="3364926" y="5611075"/>
                </a:lnTo>
                <a:lnTo>
                  <a:pt x="3360497" y="5614312"/>
                </a:lnTo>
                <a:lnTo>
                  <a:pt x="3353114" y="5622811"/>
                </a:lnTo>
                <a:lnTo>
                  <a:pt x="3353114" y="5635762"/>
                </a:lnTo>
                <a:lnTo>
                  <a:pt x="3343517" y="5643857"/>
                </a:lnTo>
                <a:lnTo>
                  <a:pt x="3338349" y="5651142"/>
                </a:lnTo>
                <a:lnTo>
                  <a:pt x="3340564" y="5652760"/>
                </a:lnTo>
                <a:lnTo>
                  <a:pt x="3336873" y="5657617"/>
                </a:lnTo>
                <a:lnTo>
                  <a:pt x="3325061" y="5670163"/>
                </a:lnTo>
                <a:lnTo>
                  <a:pt x="3306605" y="5676639"/>
                </a:lnTo>
                <a:lnTo>
                  <a:pt x="3302175" y="5673401"/>
                </a:lnTo>
                <a:lnTo>
                  <a:pt x="3299961" y="5675020"/>
                </a:lnTo>
                <a:lnTo>
                  <a:pt x="3298484" y="5680281"/>
                </a:lnTo>
                <a:lnTo>
                  <a:pt x="3294055" y="5683519"/>
                </a:lnTo>
                <a:lnTo>
                  <a:pt x="3286672" y="5683114"/>
                </a:lnTo>
                <a:lnTo>
                  <a:pt x="3279290" y="5680281"/>
                </a:lnTo>
                <a:lnTo>
                  <a:pt x="3273384" y="5681495"/>
                </a:lnTo>
                <a:lnTo>
                  <a:pt x="3267478" y="5677853"/>
                </a:lnTo>
                <a:lnTo>
                  <a:pt x="3257881" y="5674615"/>
                </a:lnTo>
                <a:lnTo>
                  <a:pt x="3243854" y="5677043"/>
                </a:lnTo>
                <a:lnTo>
                  <a:pt x="3232780" y="5683114"/>
                </a:lnTo>
                <a:lnTo>
                  <a:pt x="3222445" y="5682709"/>
                </a:lnTo>
                <a:lnTo>
                  <a:pt x="3223183" y="5677853"/>
                </a:lnTo>
                <a:lnTo>
                  <a:pt x="3224660" y="5674615"/>
                </a:lnTo>
                <a:lnTo>
                  <a:pt x="3221707" y="5672187"/>
                </a:lnTo>
                <a:lnTo>
                  <a:pt x="3214324" y="5671782"/>
                </a:lnTo>
                <a:lnTo>
                  <a:pt x="3206204" y="5670568"/>
                </a:lnTo>
                <a:lnTo>
                  <a:pt x="3194392" y="5662878"/>
                </a:lnTo>
                <a:lnTo>
                  <a:pt x="3181842" y="5662069"/>
                </a:lnTo>
                <a:lnTo>
                  <a:pt x="3159694" y="5664092"/>
                </a:lnTo>
                <a:lnTo>
                  <a:pt x="3152312" y="5662474"/>
                </a:lnTo>
                <a:lnTo>
                  <a:pt x="3138285" y="5649523"/>
                </a:lnTo>
                <a:lnTo>
                  <a:pt x="3133856" y="5648713"/>
                </a:lnTo>
                <a:lnTo>
                  <a:pt x="3119091" y="5630096"/>
                </a:lnTo>
                <a:lnTo>
                  <a:pt x="3112447" y="5613503"/>
                </a:lnTo>
                <a:lnTo>
                  <a:pt x="3111708" y="5593267"/>
                </a:lnTo>
                <a:lnTo>
                  <a:pt x="3109494" y="5611884"/>
                </a:lnTo>
                <a:lnTo>
                  <a:pt x="3113185" y="5628477"/>
                </a:lnTo>
                <a:lnTo>
                  <a:pt x="3110970" y="5633739"/>
                </a:lnTo>
                <a:lnTo>
                  <a:pt x="3116876" y="5639809"/>
                </a:lnTo>
                <a:lnTo>
                  <a:pt x="3117614" y="5647499"/>
                </a:lnTo>
                <a:lnTo>
                  <a:pt x="3114661" y="5650737"/>
                </a:lnTo>
                <a:lnTo>
                  <a:pt x="3119091" y="5658831"/>
                </a:lnTo>
                <a:lnTo>
                  <a:pt x="3140500" y="5673806"/>
                </a:lnTo>
                <a:lnTo>
                  <a:pt x="3161171" y="5681090"/>
                </a:lnTo>
                <a:lnTo>
                  <a:pt x="3187009" y="5699707"/>
                </a:lnTo>
                <a:lnTo>
                  <a:pt x="3192915" y="5706183"/>
                </a:lnTo>
                <a:lnTo>
                  <a:pt x="3192177" y="5715491"/>
                </a:lnTo>
                <a:lnTo>
                  <a:pt x="3179627" y="5738155"/>
                </a:lnTo>
                <a:lnTo>
                  <a:pt x="3178889" y="5744631"/>
                </a:lnTo>
                <a:lnTo>
                  <a:pt x="3186271" y="5757986"/>
                </a:lnTo>
                <a:lnTo>
                  <a:pt x="3199559" y="5765676"/>
                </a:lnTo>
                <a:lnTo>
                  <a:pt x="3209895" y="5766080"/>
                </a:lnTo>
                <a:lnTo>
                  <a:pt x="3216539" y="5760010"/>
                </a:lnTo>
                <a:lnTo>
                  <a:pt x="3219492" y="5760414"/>
                </a:lnTo>
                <a:lnTo>
                  <a:pt x="3220968" y="5768104"/>
                </a:lnTo>
                <a:lnTo>
                  <a:pt x="3220968" y="5787530"/>
                </a:lnTo>
                <a:lnTo>
                  <a:pt x="3219492" y="5796434"/>
                </a:lnTo>
                <a:lnTo>
                  <a:pt x="3209157" y="5811004"/>
                </a:lnTo>
                <a:lnTo>
                  <a:pt x="3206204" y="5825573"/>
                </a:lnTo>
                <a:lnTo>
                  <a:pt x="3202512" y="5830025"/>
                </a:lnTo>
                <a:lnTo>
                  <a:pt x="3201036" y="5825169"/>
                </a:lnTo>
                <a:lnTo>
                  <a:pt x="3197345" y="5828002"/>
                </a:lnTo>
                <a:lnTo>
                  <a:pt x="3192177" y="5842167"/>
                </a:lnTo>
                <a:lnTo>
                  <a:pt x="3195130" y="5853094"/>
                </a:lnTo>
                <a:lnTo>
                  <a:pt x="3191439" y="5861998"/>
                </a:lnTo>
                <a:lnTo>
                  <a:pt x="3164124" y="5877377"/>
                </a:lnTo>
                <a:lnTo>
                  <a:pt x="3142715" y="5884257"/>
                </a:lnTo>
                <a:lnTo>
                  <a:pt x="3139023" y="5878996"/>
                </a:lnTo>
                <a:lnTo>
                  <a:pt x="3137547" y="5885067"/>
                </a:lnTo>
                <a:lnTo>
                  <a:pt x="3106541" y="5896803"/>
                </a:lnTo>
                <a:lnTo>
                  <a:pt x="3071843" y="5904898"/>
                </a:lnTo>
                <a:lnTo>
                  <a:pt x="3051172" y="5906112"/>
                </a:lnTo>
                <a:lnTo>
                  <a:pt x="3034931" y="5903683"/>
                </a:lnTo>
                <a:lnTo>
                  <a:pt x="3019428" y="5906112"/>
                </a:lnTo>
                <a:lnTo>
                  <a:pt x="3009831" y="5906112"/>
                </a:lnTo>
                <a:lnTo>
                  <a:pt x="2998757" y="5899636"/>
                </a:lnTo>
                <a:lnTo>
                  <a:pt x="2984730" y="5895184"/>
                </a:lnTo>
                <a:lnTo>
                  <a:pt x="2977348" y="5895184"/>
                </a:lnTo>
                <a:lnTo>
                  <a:pt x="2973657" y="5889923"/>
                </a:lnTo>
                <a:lnTo>
                  <a:pt x="2969966" y="5893161"/>
                </a:lnTo>
                <a:lnTo>
                  <a:pt x="2969966" y="5900446"/>
                </a:lnTo>
                <a:lnTo>
                  <a:pt x="2972919" y="5906112"/>
                </a:lnTo>
                <a:lnTo>
                  <a:pt x="2972919" y="5922300"/>
                </a:lnTo>
                <a:lnTo>
                  <a:pt x="2977348" y="5928371"/>
                </a:lnTo>
                <a:lnTo>
                  <a:pt x="2975872" y="5933632"/>
                </a:lnTo>
                <a:lnTo>
                  <a:pt x="2984730" y="5934037"/>
                </a:lnTo>
                <a:lnTo>
                  <a:pt x="2986207" y="5942131"/>
                </a:lnTo>
                <a:lnTo>
                  <a:pt x="2984730" y="5947797"/>
                </a:lnTo>
                <a:lnTo>
                  <a:pt x="2981039" y="5949011"/>
                </a:lnTo>
                <a:lnTo>
                  <a:pt x="2981777" y="5951844"/>
                </a:lnTo>
                <a:lnTo>
                  <a:pt x="2972919" y="5960343"/>
                </a:lnTo>
                <a:lnTo>
                  <a:pt x="2975133" y="5964391"/>
                </a:lnTo>
                <a:lnTo>
                  <a:pt x="2971442" y="5970866"/>
                </a:lnTo>
                <a:lnTo>
                  <a:pt x="2971442" y="5978960"/>
                </a:lnTo>
                <a:lnTo>
                  <a:pt x="2977348" y="5988673"/>
                </a:lnTo>
                <a:lnTo>
                  <a:pt x="2986207" y="5991102"/>
                </a:lnTo>
                <a:lnTo>
                  <a:pt x="2983254" y="5998791"/>
                </a:lnTo>
                <a:lnTo>
                  <a:pt x="2980301" y="6003648"/>
                </a:lnTo>
                <a:lnTo>
                  <a:pt x="2982516" y="6010123"/>
                </a:lnTo>
                <a:lnTo>
                  <a:pt x="2980301" y="6019027"/>
                </a:lnTo>
                <a:lnTo>
                  <a:pt x="2969227" y="6026312"/>
                </a:lnTo>
                <a:lnTo>
                  <a:pt x="2970704" y="6029550"/>
                </a:lnTo>
                <a:lnTo>
                  <a:pt x="2953724" y="6040072"/>
                </a:lnTo>
                <a:lnTo>
                  <a:pt x="2925671" y="6040477"/>
                </a:lnTo>
                <a:lnTo>
                  <a:pt x="2910906" y="6037239"/>
                </a:lnTo>
                <a:lnTo>
                  <a:pt x="2893188" y="6023479"/>
                </a:lnTo>
                <a:lnTo>
                  <a:pt x="2873994" y="6017813"/>
                </a:lnTo>
                <a:lnTo>
                  <a:pt x="2862920" y="6019027"/>
                </a:lnTo>
                <a:lnTo>
                  <a:pt x="2859967" y="6017003"/>
                </a:lnTo>
                <a:lnTo>
                  <a:pt x="2862920" y="6011742"/>
                </a:lnTo>
                <a:lnTo>
                  <a:pt x="2855538" y="6012147"/>
                </a:lnTo>
                <a:lnTo>
                  <a:pt x="2845941" y="6021455"/>
                </a:lnTo>
                <a:lnTo>
                  <a:pt x="2845202" y="6037644"/>
                </a:lnTo>
                <a:lnTo>
                  <a:pt x="2856276" y="6046548"/>
                </a:lnTo>
                <a:lnTo>
                  <a:pt x="2859967" y="6063141"/>
                </a:lnTo>
                <a:lnTo>
                  <a:pt x="2859229" y="6084995"/>
                </a:lnTo>
                <a:lnTo>
                  <a:pt x="2862920" y="6093494"/>
                </a:lnTo>
                <a:lnTo>
                  <a:pt x="2873994" y="6099160"/>
                </a:lnTo>
                <a:lnTo>
                  <a:pt x="2889497" y="6098351"/>
                </a:lnTo>
                <a:lnTo>
                  <a:pt x="2894665" y="6101184"/>
                </a:lnTo>
                <a:lnTo>
                  <a:pt x="2888759" y="6104017"/>
                </a:lnTo>
                <a:lnTo>
                  <a:pt x="2884329" y="6108064"/>
                </a:lnTo>
                <a:lnTo>
                  <a:pt x="2891712" y="6110897"/>
                </a:lnTo>
                <a:lnTo>
                  <a:pt x="2908691" y="6106445"/>
                </a:lnTo>
                <a:lnTo>
                  <a:pt x="2909430" y="6101184"/>
                </a:lnTo>
                <a:lnTo>
                  <a:pt x="2901309" y="6099160"/>
                </a:lnTo>
                <a:lnTo>
                  <a:pt x="2898356" y="6097542"/>
                </a:lnTo>
                <a:lnTo>
                  <a:pt x="2902785" y="6093494"/>
                </a:lnTo>
                <a:lnTo>
                  <a:pt x="2910906" y="6093494"/>
                </a:lnTo>
                <a:lnTo>
                  <a:pt x="2920503" y="6087424"/>
                </a:lnTo>
                <a:lnTo>
                  <a:pt x="2927886" y="6088233"/>
                </a:lnTo>
                <a:lnTo>
                  <a:pt x="2934530" y="6098756"/>
                </a:lnTo>
                <a:lnTo>
                  <a:pt x="2932315" y="6106850"/>
                </a:lnTo>
                <a:lnTo>
                  <a:pt x="2928624" y="6108469"/>
                </a:lnTo>
                <a:lnTo>
                  <a:pt x="2935268" y="6115754"/>
                </a:lnTo>
                <a:lnTo>
                  <a:pt x="2939698" y="6125467"/>
                </a:lnTo>
                <a:lnTo>
                  <a:pt x="2936745" y="6134371"/>
                </a:lnTo>
                <a:lnTo>
                  <a:pt x="2917550" y="6144489"/>
                </a:lnTo>
                <a:lnTo>
                  <a:pt x="2910168" y="6142465"/>
                </a:lnTo>
                <a:lnTo>
                  <a:pt x="2906477" y="6133561"/>
                </a:lnTo>
                <a:lnTo>
                  <a:pt x="2907953" y="6129514"/>
                </a:lnTo>
                <a:lnTo>
                  <a:pt x="2907953" y="6124253"/>
                </a:lnTo>
                <a:lnTo>
                  <a:pt x="2896141" y="6118182"/>
                </a:lnTo>
                <a:lnTo>
                  <a:pt x="2882853" y="6123039"/>
                </a:lnTo>
                <a:lnTo>
                  <a:pt x="2873256" y="6129109"/>
                </a:lnTo>
                <a:lnTo>
                  <a:pt x="2871779" y="6133966"/>
                </a:lnTo>
                <a:lnTo>
                  <a:pt x="2876209" y="6140846"/>
                </a:lnTo>
                <a:lnTo>
                  <a:pt x="2885806" y="6140846"/>
                </a:lnTo>
                <a:lnTo>
                  <a:pt x="2900571" y="6144893"/>
                </a:lnTo>
                <a:lnTo>
                  <a:pt x="2901309" y="6149750"/>
                </a:lnTo>
                <a:lnTo>
                  <a:pt x="2890235" y="6159058"/>
                </a:lnTo>
                <a:lnTo>
                  <a:pt x="2874732" y="6164320"/>
                </a:lnTo>
                <a:lnTo>
                  <a:pt x="2869564" y="6170390"/>
                </a:lnTo>
                <a:lnTo>
                  <a:pt x="2873256" y="6174033"/>
                </a:lnTo>
                <a:lnTo>
                  <a:pt x="2868826" y="6182936"/>
                </a:lnTo>
                <a:lnTo>
                  <a:pt x="2861444" y="6190221"/>
                </a:lnTo>
                <a:lnTo>
                  <a:pt x="2864397" y="6201958"/>
                </a:lnTo>
                <a:lnTo>
                  <a:pt x="2868088" y="6206815"/>
                </a:lnTo>
                <a:lnTo>
                  <a:pt x="2868088" y="6213290"/>
                </a:lnTo>
                <a:lnTo>
                  <a:pt x="2865873" y="6218956"/>
                </a:lnTo>
                <a:lnTo>
                  <a:pt x="2877685" y="6230693"/>
                </a:lnTo>
                <a:lnTo>
                  <a:pt x="2877685" y="6235145"/>
                </a:lnTo>
                <a:lnTo>
                  <a:pt x="2873256" y="6241215"/>
                </a:lnTo>
                <a:lnTo>
                  <a:pt x="2875470" y="6244048"/>
                </a:lnTo>
                <a:lnTo>
                  <a:pt x="2861444" y="6252143"/>
                </a:lnTo>
                <a:lnTo>
                  <a:pt x="2859967" y="6259427"/>
                </a:lnTo>
                <a:lnTo>
                  <a:pt x="2858491" y="6263070"/>
                </a:lnTo>
                <a:lnTo>
                  <a:pt x="2868088" y="6266712"/>
                </a:lnTo>
                <a:lnTo>
                  <a:pt x="2873256" y="6270759"/>
                </a:lnTo>
                <a:lnTo>
                  <a:pt x="2872517" y="6274807"/>
                </a:lnTo>
                <a:lnTo>
                  <a:pt x="2856276" y="6277640"/>
                </a:lnTo>
                <a:lnTo>
                  <a:pt x="2847417" y="6276021"/>
                </a:lnTo>
                <a:lnTo>
                  <a:pt x="2833390" y="6278044"/>
                </a:lnTo>
                <a:lnTo>
                  <a:pt x="2823793" y="6287353"/>
                </a:lnTo>
                <a:lnTo>
                  <a:pt x="2812720" y="6288567"/>
                </a:lnTo>
                <a:lnTo>
                  <a:pt x="2804599" y="6297471"/>
                </a:lnTo>
                <a:lnTo>
                  <a:pt x="2797955" y="6299089"/>
                </a:lnTo>
                <a:lnTo>
                  <a:pt x="2794264" y="6310017"/>
                </a:lnTo>
                <a:lnTo>
                  <a:pt x="2790572" y="6317706"/>
                </a:lnTo>
                <a:lnTo>
                  <a:pt x="2779499" y="6324991"/>
                </a:lnTo>
                <a:lnTo>
                  <a:pt x="2778760" y="6330657"/>
                </a:lnTo>
                <a:lnTo>
                  <a:pt x="2784666" y="6338347"/>
                </a:lnTo>
                <a:lnTo>
                  <a:pt x="2784666" y="6348465"/>
                </a:lnTo>
                <a:lnTo>
                  <a:pt x="2795740" y="6365058"/>
                </a:lnTo>
                <a:lnTo>
                  <a:pt x="2805337" y="6372343"/>
                </a:lnTo>
                <a:lnTo>
                  <a:pt x="2811981" y="6374366"/>
                </a:lnTo>
                <a:lnTo>
                  <a:pt x="2825270" y="6385294"/>
                </a:lnTo>
                <a:lnTo>
                  <a:pt x="2845202" y="6401887"/>
                </a:lnTo>
                <a:lnTo>
                  <a:pt x="2861444" y="6400673"/>
                </a:lnTo>
                <a:lnTo>
                  <a:pt x="2871041" y="6401078"/>
                </a:lnTo>
                <a:lnTo>
                  <a:pt x="2874732" y="6399054"/>
                </a:lnTo>
                <a:lnTo>
                  <a:pt x="2882853" y="6401482"/>
                </a:lnTo>
                <a:lnTo>
                  <a:pt x="2885806" y="6406339"/>
                </a:lnTo>
                <a:lnTo>
                  <a:pt x="2882853" y="6409981"/>
                </a:lnTo>
                <a:lnTo>
                  <a:pt x="2882853" y="6414838"/>
                </a:lnTo>
                <a:lnTo>
                  <a:pt x="2888020" y="6425765"/>
                </a:lnTo>
                <a:lnTo>
                  <a:pt x="2888020" y="6433050"/>
                </a:lnTo>
                <a:lnTo>
                  <a:pt x="2879900" y="6440740"/>
                </a:lnTo>
                <a:lnTo>
                  <a:pt x="2885806" y="6440740"/>
                </a:lnTo>
                <a:lnTo>
                  <a:pt x="2894665" y="6448429"/>
                </a:lnTo>
                <a:lnTo>
                  <a:pt x="2888020" y="6452476"/>
                </a:lnTo>
                <a:lnTo>
                  <a:pt x="2887282" y="6458142"/>
                </a:lnTo>
                <a:lnTo>
                  <a:pt x="2888759" y="6461785"/>
                </a:lnTo>
                <a:lnTo>
                  <a:pt x="2881376" y="6469879"/>
                </a:lnTo>
                <a:lnTo>
                  <a:pt x="2873256" y="6473521"/>
                </a:lnTo>
                <a:lnTo>
                  <a:pt x="2871779" y="6480806"/>
                </a:lnTo>
                <a:lnTo>
                  <a:pt x="2866611" y="6482425"/>
                </a:lnTo>
                <a:lnTo>
                  <a:pt x="2859229" y="6491329"/>
                </a:lnTo>
                <a:lnTo>
                  <a:pt x="2855538" y="6501851"/>
                </a:lnTo>
                <a:lnTo>
                  <a:pt x="2845941" y="6502661"/>
                </a:lnTo>
                <a:lnTo>
                  <a:pt x="2834129" y="6512778"/>
                </a:lnTo>
                <a:lnTo>
                  <a:pt x="2832652" y="6523301"/>
                </a:lnTo>
                <a:lnTo>
                  <a:pt x="2828961" y="6533014"/>
                </a:lnTo>
                <a:lnTo>
                  <a:pt x="2820102" y="6540704"/>
                </a:lnTo>
                <a:lnTo>
                  <a:pt x="2817887" y="6546775"/>
                </a:lnTo>
                <a:lnTo>
                  <a:pt x="2822317" y="6543537"/>
                </a:lnTo>
                <a:lnTo>
                  <a:pt x="2830437" y="6545156"/>
                </a:lnTo>
                <a:lnTo>
                  <a:pt x="2833390" y="6558916"/>
                </a:lnTo>
                <a:lnTo>
                  <a:pt x="2830437" y="6566201"/>
                </a:lnTo>
                <a:lnTo>
                  <a:pt x="2821579" y="6575914"/>
                </a:lnTo>
                <a:lnTo>
                  <a:pt x="2820102" y="6583199"/>
                </a:lnTo>
                <a:lnTo>
                  <a:pt x="2809767" y="6590888"/>
                </a:lnTo>
                <a:lnTo>
                  <a:pt x="2802384" y="6588865"/>
                </a:lnTo>
                <a:lnTo>
                  <a:pt x="2795740" y="6582389"/>
                </a:lnTo>
                <a:lnTo>
                  <a:pt x="2789096" y="6578747"/>
                </a:lnTo>
                <a:lnTo>
                  <a:pt x="2794264" y="6584413"/>
                </a:lnTo>
                <a:lnTo>
                  <a:pt x="2794264" y="6592912"/>
                </a:lnTo>
                <a:lnTo>
                  <a:pt x="2797216" y="6596150"/>
                </a:lnTo>
                <a:lnTo>
                  <a:pt x="2793525" y="6603839"/>
                </a:lnTo>
                <a:lnTo>
                  <a:pt x="2780975" y="6612743"/>
                </a:lnTo>
                <a:lnTo>
                  <a:pt x="2775069" y="6628122"/>
                </a:lnTo>
                <a:lnTo>
                  <a:pt x="2777284" y="6641882"/>
                </a:lnTo>
                <a:lnTo>
                  <a:pt x="2786881" y="6655643"/>
                </a:lnTo>
                <a:lnTo>
                  <a:pt x="2795002" y="6676688"/>
                </a:lnTo>
                <a:lnTo>
                  <a:pt x="2795002" y="6683568"/>
                </a:lnTo>
                <a:lnTo>
                  <a:pt x="2797955" y="6684782"/>
                </a:lnTo>
                <a:lnTo>
                  <a:pt x="2795740" y="6690853"/>
                </a:lnTo>
                <a:lnTo>
                  <a:pt x="2788358" y="6694900"/>
                </a:lnTo>
                <a:lnTo>
                  <a:pt x="2794264" y="6699757"/>
                </a:lnTo>
                <a:lnTo>
                  <a:pt x="2799431" y="6698138"/>
                </a:lnTo>
                <a:lnTo>
                  <a:pt x="2808290" y="6705827"/>
                </a:lnTo>
                <a:lnTo>
                  <a:pt x="2809767" y="6714731"/>
                </a:lnTo>
                <a:lnTo>
                  <a:pt x="2826746" y="6724444"/>
                </a:lnTo>
                <a:lnTo>
                  <a:pt x="2837082" y="6731324"/>
                </a:lnTo>
                <a:lnTo>
                  <a:pt x="2837820" y="6740228"/>
                </a:lnTo>
                <a:lnTo>
                  <a:pt x="2834129" y="6739823"/>
                </a:lnTo>
                <a:lnTo>
                  <a:pt x="2822317" y="6734967"/>
                </a:lnTo>
                <a:lnTo>
                  <a:pt x="2820840" y="6734157"/>
                </a:lnTo>
                <a:lnTo>
                  <a:pt x="2814196" y="6737395"/>
                </a:lnTo>
                <a:lnTo>
                  <a:pt x="2801646" y="6730515"/>
                </a:lnTo>
                <a:lnTo>
                  <a:pt x="2790572" y="6733348"/>
                </a:lnTo>
                <a:lnTo>
                  <a:pt x="2784666" y="6738204"/>
                </a:lnTo>
                <a:lnTo>
                  <a:pt x="2785405" y="6749537"/>
                </a:lnTo>
                <a:lnTo>
                  <a:pt x="2781713" y="6753179"/>
                </a:lnTo>
                <a:lnTo>
                  <a:pt x="2771378" y="6753179"/>
                </a:lnTo>
                <a:lnTo>
                  <a:pt x="2764734" y="6756012"/>
                </a:lnTo>
                <a:lnTo>
                  <a:pt x="2753660" y="6768558"/>
                </a:lnTo>
                <a:lnTo>
                  <a:pt x="2741110" y="6775438"/>
                </a:lnTo>
                <a:lnTo>
                  <a:pt x="2739634" y="6781509"/>
                </a:lnTo>
                <a:lnTo>
                  <a:pt x="2742587" y="6790817"/>
                </a:lnTo>
                <a:lnTo>
                  <a:pt x="2741110" y="6804578"/>
                </a:lnTo>
                <a:lnTo>
                  <a:pt x="2739634" y="6816719"/>
                </a:lnTo>
                <a:lnTo>
                  <a:pt x="2740372" y="6822385"/>
                </a:lnTo>
                <a:lnTo>
                  <a:pt x="2738895" y="6829265"/>
                </a:lnTo>
                <a:lnTo>
                  <a:pt x="2744063" y="6843430"/>
                </a:lnTo>
                <a:lnTo>
                  <a:pt x="2738157" y="6853548"/>
                </a:lnTo>
                <a:lnTo>
                  <a:pt x="2733728" y="6858000"/>
                </a:lnTo>
                <a:lnTo>
                  <a:pt x="2727083" y="6854762"/>
                </a:lnTo>
                <a:lnTo>
                  <a:pt x="2721178" y="6855167"/>
                </a:lnTo>
                <a:lnTo>
                  <a:pt x="2711580" y="6850310"/>
                </a:lnTo>
                <a:lnTo>
                  <a:pt x="2697554" y="6848287"/>
                </a:lnTo>
                <a:lnTo>
                  <a:pt x="2681312" y="6833717"/>
                </a:lnTo>
                <a:lnTo>
                  <a:pt x="2676145" y="6826432"/>
                </a:lnTo>
                <a:lnTo>
                  <a:pt x="2680574" y="6821980"/>
                </a:lnTo>
                <a:lnTo>
                  <a:pt x="2685742" y="6821171"/>
                </a:lnTo>
                <a:lnTo>
                  <a:pt x="2689433" y="6822385"/>
                </a:lnTo>
                <a:lnTo>
                  <a:pt x="2690910" y="6816719"/>
                </a:lnTo>
                <a:lnTo>
                  <a:pt x="2695339" y="6813481"/>
                </a:lnTo>
                <a:lnTo>
                  <a:pt x="2699030" y="6815100"/>
                </a:lnTo>
                <a:lnTo>
                  <a:pt x="2698292" y="6826432"/>
                </a:lnTo>
                <a:lnTo>
                  <a:pt x="2694601" y="6829265"/>
                </a:lnTo>
                <a:lnTo>
                  <a:pt x="2693862" y="6833312"/>
                </a:lnTo>
                <a:lnTo>
                  <a:pt x="2701983" y="6830075"/>
                </a:lnTo>
                <a:lnTo>
                  <a:pt x="2707151" y="6824813"/>
                </a:lnTo>
                <a:lnTo>
                  <a:pt x="2704198" y="6818743"/>
                </a:lnTo>
                <a:lnTo>
                  <a:pt x="2704198" y="6809030"/>
                </a:lnTo>
                <a:lnTo>
                  <a:pt x="2713057" y="6801340"/>
                </a:lnTo>
                <a:lnTo>
                  <a:pt x="2714533" y="6795674"/>
                </a:lnTo>
                <a:lnTo>
                  <a:pt x="2718963" y="6788389"/>
                </a:lnTo>
                <a:lnTo>
                  <a:pt x="2726345" y="6785556"/>
                </a:lnTo>
                <a:lnTo>
                  <a:pt x="2724869" y="6783533"/>
                </a:lnTo>
                <a:lnTo>
                  <a:pt x="2718963" y="6783533"/>
                </a:lnTo>
                <a:lnTo>
                  <a:pt x="2712319" y="6779890"/>
                </a:lnTo>
                <a:lnTo>
                  <a:pt x="2710842" y="6777867"/>
                </a:lnTo>
                <a:lnTo>
                  <a:pt x="2704936" y="6781104"/>
                </a:lnTo>
                <a:lnTo>
                  <a:pt x="2696077" y="6792841"/>
                </a:lnTo>
                <a:lnTo>
                  <a:pt x="2687957" y="6799316"/>
                </a:lnTo>
                <a:lnTo>
                  <a:pt x="2675406" y="6801745"/>
                </a:lnTo>
                <a:lnTo>
                  <a:pt x="2682789" y="6809839"/>
                </a:lnTo>
                <a:lnTo>
                  <a:pt x="2682051" y="6813481"/>
                </a:lnTo>
                <a:lnTo>
                  <a:pt x="2675406" y="6815100"/>
                </a:lnTo>
                <a:lnTo>
                  <a:pt x="2669500" y="6821171"/>
                </a:lnTo>
                <a:lnTo>
                  <a:pt x="2671715" y="6828456"/>
                </a:lnTo>
                <a:lnTo>
                  <a:pt x="2669500" y="6832503"/>
                </a:lnTo>
                <a:lnTo>
                  <a:pt x="2666547" y="6832503"/>
                </a:lnTo>
                <a:lnTo>
                  <a:pt x="2656212" y="6824004"/>
                </a:lnTo>
                <a:lnTo>
                  <a:pt x="2641447" y="6819552"/>
                </a:lnTo>
                <a:lnTo>
                  <a:pt x="2641447" y="6815910"/>
                </a:lnTo>
                <a:lnTo>
                  <a:pt x="2645138" y="6811458"/>
                </a:lnTo>
                <a:lnTo>
                  <a:pt x="2641447" y="6809030"/>
                </a:lnTo>
                <a:lnTo>
                  <a:pt x="2640709" y="6805792"/>
                </a:lnTo>
                <a:lnTo>
                  <a:pt x="2643662" y="6802149"/>
                </a:lnTo>
                <a:lnTo>
                  <a:pt x="2646615" y="6796079"/>
                </a:lnTo>
                <a:lnTo>
                  <a:pt x="2645138" y="6790817"/>
                </a:lnTo>
                <a:lnTo>
                  <a:pt x="2651044" y="6784747"/>
                </a:lnTo>
                <a:lnTo>
                  <a:pt x="2655474" y="6785556"/>
                </a:lnTo>
                <a:lnTo>
                  <a:pt x="2659165" y="6785151"/>
                </a:lnTo>
                <a:lnTo>
                  <a:pt x="2674668" y="6772201"/>
                </a:lnTo>
                <a:lnTo>
                  <a:pt x="2681312" y="6770582"/>
                </a:lnTo>
                <a:lnTo>
                  <a:pt x="2687218" y="6775438"/>
                </a:lnTo>
                <a:lnTo>
                  <a:pt x="2693124" y="6776652"/>
                </a:lnTo>
                <a:lnTo>
                  <a:pt x="2697554" y="6770582"/>
                </a:lnTo>
                <a:lnTo>
                  <a:pt x="2702721" y="6768558"/>
                </a:lnTo>
                <a:lnTo>
                  <a:pt x="2701983" y="6764916"/>
                </a:lnTo>
                <a:lnTo>
                  <a:pt x="2693124" y="6764511"/>
                </a:lnTo>
                <a:lnTo>
                  <a:pt x="2683527" y="6765320"/>
                </a:lnTo>
                <a:lnTo>
                  <a:pt x="2675406" y="6762892"/>
                </a:lnTo>
                <a:lnTo>
                  <a:pt x="2665071" y="6764916"/>
                </a:lnTo>
                <a:lnTo>
                  <a:pt x="2662856" y="6769368"/>
                </a:lnTo>
                <a:lnTo>
                  <a:pt x="2657689" y="6767344"/>
                </a:lnTo>
                <a:lnTo>
                  <a:pt x="2656212" y="6762487"/>
                </a:lnTo>
                <a:lnTo>
                  <a:pt x="2651044" y="6765320"/>
                </a:lnTo>
                <a:lnTo>
                  <a:pt x="2640709" y="6762083"/>
                </a:lnTo>
                <a:lnTo>
                  <a:pt x="2636279" y="6764106"/>
                </a:lnTo>
                <a:lnTo>
                  <a:pt x="2636279" y="6769368"/>
                </a:lnTo>
                <a:lnTo>
                  <a:pt x="2630374" y="6773010"/>
                </a:lnTo>
                <a:lnTo>
                  <a:pt x="2628159" y="6775438"/>
                </a:lnTo>
                <a:lnTo>
                  <a:pt x="2635541" y="6776652"/>
                </a:lnTo>
                <a:lnTo>
                  <a:pt x="2639232" y="6774629"/>
                </a:lnTo>
                <a:lnTo>
                  <a:pt x="2642185" y="6781509"/>
                </a:lnTo>
                <a:lnTo>
                  <a:pt x="2639232" y="6788794"/>
                </a:lnTo>
                <a:lnTo>
                  <a:pt x="2643662" y="6798102"/>
                </a:lnTo>
                <a:lnTo>
                  <a:pt x="2639232" y="6803768"/>
                </a:lnTo>
                <a:lnTo>
                  <a:pt x="2634065" y="6805387"/>
                </a:lnTo>
                <a:lnTo>
                  <a:pt x="2620776" y="6798507"/>
                </a:lnTo>
                <a:lnTo>
                  <a:pt x="2608964" y="6797293"/>
                </a:lnTo>
                <a:lnTo>
                  <a:pt x="2606750" y="6792436"/>
                </a:lnTo>
                <a:lnTo>
                  <a:pt x="2614132" y="6786770"/>
                </a:lnTo>
                <a:lnTo>
                  <a:pt x="2620776" y="6784342"/>
                </a:lnTo>
                <a:lnTo>
                  <a:pt x="2620776" y="6781509"/>
                </a:lnTo>
                <a:lnTo>
                  <a:pt x="2613394" y="6779485"/>
                </a:lnTo>
                <a:lnTo>
                  <a:pt x="2608964" y="6776652"/>
                </a:lnTo>
                <a:lnTo>
                  <a:pt x="2605273" y="6783533"/>
                </a:lnTo>
                <a:lnTo>
                  <a:pt x="2598629" y="6782723"/>
                </a:lnTo>
                <a:lnTo>
                  <a:pt x="2597153" y="6779485"/>
                </a:lnTo>
                <a:lnTo>
                  <a:pt x="2600106" y="6774629"/>
                </a:lnTo>
                <a:lnTo>
                  <a:pt x="2597891" y="6769368"/>
                </a:lnTo>
                <a:lnTo>
                  <a:pt x="2594200" y="6762487"/>
                </a:lnTo>
                <a:lnTo>
                  <a:pt x="2593461" y="6751560"/>
                </a:lnTo>
                <a:lnTo>
                  <a:pt x="2584602" y="6745489"/>
                </a:lnTo>
                <a:lnTo>
                  <a:pt x="2594200" y="6742252"/>
                </a:lnTo>
                <a:lnTo>
                  <a:pt x="2605273" y="6742252"/>
                </a:lnTo>
                <a:lnTo>
                  <a:pt x="2612656" y="6736990"/>
                </a:lnTo>
                <a:lnTo>
                  <a:pt x="2617823" y="6736990"/>
                </a:lnTo>
                <a:lnTo>
                  <a:pt x="2620038" y="6744680"/>
                </a:lnTo>
                <a:lnTo>
                  <a:pt x="2623729" y="6748322"/>
                </a:lnTo>
                <a:lnTo>
                  <a:pt x="2627421" y="6741442"/>
                </a:lnTo>
                <a:lnTo>
                  <a:pt x="2622991" y="6735776"/>
                </a:lnTo>
                <a:lnTo>
                  <a:pt x="2623729" y="6728491"/>
                </a:lnTo>
                <a:lnTo>
                  <a:pt x="2628159" y="6722825"/>
                </a:lnTo>
                <a:lnTo>
                  <a:pt x="2634803" y="6728087"/>
                </a:lnTo>
                <a:lnTo>
                  <a:pt x="2641447" y="6743061"/>
                </a:lnTo>
                <a:lnTo>
                  <a:pt x="2637756" y="6753584"/>
                </a:lnTo>
                <a:lnTo>
                  <a:pt x="2645138" y="6748727"/>
                </a:lnTo>
                <a:lnTo>
                  <a:pt x="2645877" y="6742252"/>
                </a:lnTo>
                <a:lnTo>
                  <a:pt x="2639232" y="6729705"/>
                </a:lnTo>
                <a:lnTo>
                  <a:pt x="2639970" y="6722825"/>
                </a:lnTo>
                <a:lnTo>
                  <a:pt x="2645877" y="6716350"/>
                </a:lnTo>
                <a:lnTo>
                  <a:pt x="2643662" y="6705423"/>
                </a:lnTo>
                <a:lnTo>
                  <a:pt x="2628159" y="6696924"/>
                </a:lnTo>
                <a:lnTo>
                  <a:pt x="2612656" y="6691662"/>
                </a:lnTo>
                <a:lnTo>
                  <a:pt x="2606750" y="6693686"/>
                </a:lnTo>
                <a:lnTo>
                  <a:pt x="2607488" y="6697733"/>
                </a:lnTo>
                <a:lnTo>
                  <a:pt x="2625206" y="6698542"/>
                </a:lnTo>
                <a:lnTo>
                  <a:pt x="2634803" y="6703399"/>
                </a:lnTo>
                <a:lnTo>
                  <a:pt x="2637756" y="6711089"/>
                </a:lnTo>
                <a:lnTo>
                  <a:pt x="2627421" y="6710684"/>
                </a:lnTo>
                <a:lnTo>
                  <a:pt x="2625206" y="6707446"/>
                </a:lnTo>
                <a:lnTo>
                  <a:pt x="2608964" y="6702994"/>
                </a:lnTo>
                <a:lnTo>
                  <a:pt x="2601582" y="6702994"/>
                </a:lnTo>
                <a:lnTo>
                  <a:pt x="2601582" y="6706637"/>
                </a:lnTo>
                <a:lnTo>
                  <a:pt x="2613394" y="6708256"/>
                </a:lnTo>
                <a:lnTo>
                  <a:pt x="2620038" y="6710279"/>
                </a:lnTo>
                <a:lnTo>
                  <a:pt x="2620038" y="6716350"/>
                </a:lnTo>
                <a:lnTo>
                  <a:pt x="2614132" y="6722016"/>
                </a:lnTo>
                <a:lnTo>
                  <a:pt x="2610441" y="6730920"/>
                </a:lnTo>
                <a:lnTo>
                  <a:pt x="2605273" y="6723635"/>
                </a:lnTo>
                <a:lnTo>
                  <a:pt x="2603797" y="6716350"/>
                </a:lnTo>
                <a:lnTo>
                  <a:pt x="2594938" y="6711089"/>
                </a:lnTo>
                <a:lnTo>
                  <a:pt x="2597891" y="6717969"/>
                </a:lnTo>
                <a:lnTo>
                  <a:pt x="2595676" y="6723230"/>
                </a:lnTo>
                <a:lnTo>
                  <a:pt x="2600106" y="6735371"/>
                </a:lnTo>
                <a:lnTo>
                  <a:pt x="2593461" y="6736586"/>
                </a:lnTo>
                <a:lnTo>
                  <a:pt x="2584602" y="6729301"/>
                </a:lnTo>
                <a:lnTo>
                  <a:pt x="2580173" y="6724039"/>
                </a:lnTo>
                <a:lnTo>
                  <a:pt x="2577220" y="6714326"/>
                </a:lnTo>
                <a:lnTo>
                  <a:pt x="2574267" y="6713112"/>
                </a:lnTo>
                <a:lnTo>
                  <a:pt x="2565408" y="6703399"/>
                </a:lnTo>
                <a:lnTo>
                  <a:pt x="2566885" y="6698138"/>
                </a:lnTo>
                <a:lnTo>
                  <a:pt x="2572052" y="6697328"/>
                </a:lnTo>
                <a:lnTo>
                  <a:pt x="2576482" y="6700161"/>
                </a:lnTo>
                <a:lnTo>
                  <a:pt x="2580911" y="6700566"/>
                </a:lnTo>
                <a:lnTo>
                  <a:pt x="2577958" y="6691662"/>
                </a:lnTo>
                <a:lnTo>
                  <a:pt x="2578696" y="6683163"/>
                </a:lnTo>
                <a:lnTo>
                  <a:pt x="2573529" y="6688020"/>
                </a:lnTo>
                <a:lnTo>
                  <a:pt x="2568361" y="6688425"/>
                </a:lnTo>
                <a:lnTo>
                  <a:pt x="2560979" y="6680330"/>
                </a:lnTo>
                <a:lnTo>
                  <a:pt x="2560979" y="6674664"/>
                </a:lnTo>
                <a:lnTo>
                  <a:pt x="2553596" y="6674664"/>
                </a:lnTo>
                <a:lnTo>
                  <a:pt x="2549167" y="6671427"/>
                </a:lnTo>
                <a:lnTo>
                  <a:pt x="2554334" y="6664142"/>
                </a:lnTo>
                <a:lnTo>
                  <a:pt x="2562455" y="6661713"/>
                </a:lnTo>
                <a:lnTo>
                  <a:pt x="2564670" y="6656047"/>
                </a:lnTo>
                <a:lnTo>
                  <a:pt x="2565408" y="6649167"/>
                </a:lnTo>
                <a:lnTo>
                  <a:pt x="2557287" y="6657262"/>
                </a:lnTo>
                <a:lnTo>
                  <a:pt x="2553596" y="6652810"/>
                </a:lnTo>
                <a:lnTo>
                  <a:pt x="2550643" y="6643906"/>
                </a:lnTo>
                <a:lnTo>
                  <a:pt x="2555073" y="6643906"/>
                </a:lnTo>
                <a:lnTo>
                  <a:pt x="2556549" y="6639454"/>
                </a:lnTo>
                <a:lnTo>
                  <a:pt x="2549167" y="6634193"/>
                </a:lnTo>
                <a:lnTo>
                  <a:pt x="2529972" y="6630550"/>
                </a:lnTo>
                <a:lnTo>
                  <a:pt x="2515946" y="6621242"/>
                </a:lnTo>
                <a:lnTo>
                  <a:pt x="2515207" y="6615171"/>
                </a:lnTo>
                <a:lnTo>
                  <a:pt x="2519637" y="6607482"/>
                </a:lnTo>
                <a:lnTo>
                  <a:pt x="2524805" y="6603839"/>
                </a:lnTo>
                <a:lnTo>
                  <a:pt x="2524805" y="6596150"/>
                </a:lnTo>
                <a:lnTo>
                  <a:pt x="2527019" y="6587651"/>
                </a:lnTo>
                <a:lnTo>
                  <a:pt x="2525543" y="6583199"/>
                </a:lnTo>
                <a:lnTo>
                  <a:pt x="2533664" y="6575914"/>
                </a:lnTo>
                <a:lnTo>
                  <a:pt x="2545475" y="6573486"/>
                </a:lnTo>
                <a:lnTo>
                  <a:pt x="2547690" y="6571057"/>
                </a:lnTo>
                <a:lnTo>
                  <a:pt x="2541046" y="6571462"/>
                </a:lnTo>
                <a:lnTo>
                  <a:pt x="2533664" y="6567010"/>
                </a:lnTo>
                <a:lnTo>
                  <a:pt x="2532925" y="6561749"/>
                </a:lnTo>
                <a:lnTo>
                  <a:pt x="2538831" y="6542727"/>
                </a:lnTo>
                <a:lnTo>
                  <a:pt x="2543261" y="6542323"/>
                </a:lnTo>
                <a:lnTo>
                  <a:pt x="2541046" y="6538276"/>
                </a:lnTo>
                <a:lnTo>
                  <a:pt x="2534402" y="6542727"/>
                </a:lnTo>
                <a:lnTo>
                  <a:pt x="2529234" y="6560130"/>
                </a:lnTo>
                <a:lnTo>
                  <a:pt x="2529234" y="6575105"/>
                </a:lnTo>
                <a:lnTo>
                  <a:pt x="2521113" y="6572272"/>
                </a:lnTo>
                <a:lnTo>
                  <a:pt x="2515207" y="6563368"/>
                </a:lnTo>
                <a:lnTo>
                  <a:pt x="2515946" y="6552845"/>
                </a:lnTo>
                <a:lnTo>
                  <a:pt x="2510778" y="6546775"/>
                </a:lnTo>
                <a:lnTo>
                  <a:pt x="2504872" y="6524515"/>
                </a:lnTo>
                <a:lnTo>
                  <a:pt x="2505610" y="6518445"/>
                </a:lnTo>
                <a:lnTo>
                  <a:pt x="2510778" y="6518445"/>
                </a:lnTo>
                <a:lnTo>
                  <a:pt x="2513731" y="6512778"/>
                </a:lnTo>
                <a:lnTo>
                  <a:pt x="2512254" y="6509136"/>
                </a:lnTo>
                <a:lnTo>
                  <a:pt x="2512254" y="6504280"/>
                </a:lnTo>
                <a:lnTo>
                  <a:pt x="2519637" y="6497804"/>
                </a:lnTo>
                <a:lnTo>
                  <a:pt x="2520375" y="6492543"/>
                </a:lnTo>
                <a:lnTo>
                  <a:pt x="2513731" y="6496590"/>
                </a:lnTo>
                <a:lnTo>
                  <a:pt x="2504872" y="6494567"/>
                </a:lnTo>
                <a:lnTo>
                  <a:pt x="2502657" y="6486877"/>
                </a:lnTo>
                <a:lnTo>
                  <a:pt x="2493060" y="6481211"/>
                </a:lnTo>
                <a:lnTo>
                  <a:pt x="2491584" y="6476354"/>
                </a:lnTo>
                <a:lnTo>
                  <a:pt x="2495275" y="6469879"/>
                </a:lnTo>
                <a:lnTo>
                  <a:pt x="2510040" y="6466237"/>
                </a:lnTo>
                <a:lnTo>
                  <a:pt x="2516684" y="6471093"/>
                </a:lnTo>
                <a:lnTo>
                  <a:pt x="2519637" y="6467855"/>
                </a:lnTo>
                <a:lnTo>
                  <a:pt x="2528496" y="6467451"/>
                </a:lnTo>
                <a:lnTo>
                  <a:pt x="2531449" y="6465427"/>
                </a:lnTo>
                <a:lnTo>
                  <a:pt x="2529972" y="6462189"/>
                </a:lnTo>
                <a:lnTo>
                  <a:pt x="2533664" y="6456119"/>
                </a:lnTo>
                <a:lnTo>
                  <a:pt x="2525543" y="6459761"/>
                </a:lnTo>
                <a:lnTo>
                  <a:pt x="2520375" y="6460166"/>
                </a:lnTo>
                <a:lnTo>
                  <a:pt x="2514469" y="6454905"/>
                </a:lnTo>
                <a:lnTo>
                  <a:pt x="2501919" y="6461380"/>
                </a:lnTo>
                <a:lnTo>
                  <a:pt x="2487892" y="6459356"/>
                </a:lnTo>
                <a:lnTo>
                  <a:pt x="2484939" y="6452881"/>
                </a:lnTo>
                <a:lnTo>
                  <a:pt x="2477557" y="6446810"/>
                </a:lnTo>
                <a:lnTo>
                  <a:pt x="2478295" y="6439525"/>
                </a:lnTo>
                <a:lnTo>
                  <a:pt x="2483463" y="6438716"/>
                </a:lnTo>
                <a:lnTo>
                  <a:pt x="2487154" y="6443168"/>
                </a:lnTo>
                <a:lnTo>
                  <a:pt x="2496013" y="6446810"/>
                </a:lnTo>
                <a:lnTo>
                  <a:pt x="2497490" y="6443977"/>
                </a:lnTo>
                <a:lnTo>
                  <a:pt x="2487892" y="6438716"/>
                </a:lnTo>
                <a:lnTo>
                  <a:pt x="2484201" y="6433455"/>
                </a:lnTo>
                <a:lnTo>
                  <a:pt x="2488631" y="6427384"/>
                </a:lnTo>
                <a:lnTo>
                  <a:pt x="2494537" y="6423337"/>
                </a:lnTo>
                <a:lnTo>
                  <a:pt x="2490107" y="6418076"/>
                </a:lnTo>
                <a:lnTo>
                  <a:pt x="2492322" y="6413219"/>
                </a:lnTo>
                <a:lnTo>
                  <a:pt x="2498228" y="6412410"/>
                </a:lnTo>
                <a:lnTo>
                  <a:pt x="2493060" y="6406744"/>
                </a:lnTo>
                <a:lnTo>
                  <a:pt x="2479772" y="6401078"/>
                </a:lnTo>
                <a:lnTo>
                  <a:pt x="2476081" y="6395816"/>
                </a:lnTo>
                <a:lnTo>
                  <a:pt x="2470175" y="6393388"/>
                </a:lnTo>
                <a:lnTo>
                  <a:pt x="2465745" y="6397840"/>
                </a:lnTo>
                <a:lnTo>
                  <a:pt x="2454671" y="6398245"/>
                </a:lnTo>
                <a:lnTo>
                  <a:pt x="2445074" y="6392579"/>
                </a:lnTo>
                <a:lnTo>
                  <a:pt x="2442860" y="6382056"/>
                </a:lnTo>
                <a:lnTo>
                  <a:pt x="2440645" y="6385294"/>
                </a:lnTo>
                <a:lnTo>
                  <a:pt x="2428095" y="6386103"/>
                </a:lnTo>
                <a:lnTo>
                  <a:pt x="2423665" y="6394602"/>
                </a:lnTo>
                <a:lnTo>
                  <a:pt x="2424403" y="6399459"/>
                </a:lnTo>
                <a:lnTo>
                  <a:pt x="2433262" y="6401887"/>
                </a:lnTo>
                <a:lnTo>
                  <a:pt x="2434001" y="6407148"/>
                </a:lnTo>
                <a:lnTo>
                  <a:pt x="2429571" y="6412005"/>
                </a:lnTo>
                <a:lnTo>
                  <a:pt x="2422189" y="6410791"/>
                </a:lnTo>
                <a:lnTo>
                  <a:pt x="2408162" y="6397030"/>
                </a:lnTo>
                <a:lnTo>
                  <a:pt x="2408900" y="6390150"/>
                </a:lnTo>
                <a:lnTo>
                  <a:pt x="2422189" y="6383270"/>
                </a:lnTo>
                <a:lnTo>
                  <a:pt x="2425142" y="6375985"/>
                </a:lnTo>
                <a:lnTo>
                  <a:pt x="2432524" y="6371129"/>
                </a:lnTo>
                <a:lnTo>
                  <a:pt x="2435477" y="6362630"/>
                </a:lnTo>
                <a:lnTo>
                  <a:pt x="2441383" y="6361416"/>
                </a:lnTo>
                <a:lnTo>
                  <a:pt x="2439168" y="6354131"/>
                </a:lnTo>
                <a:lnTo>
                  <a:pt x="2436215" y="6354131"/>
                </a:lnTo>
                <a:lnTo>
                  <a:pt x="2431048" y="6344418"/>
                </a:lnTo>
                <a:lnTo>
                  <a:pt x="2431048" y="6339156"/>
                </a:lnTo>
                <a:lnTo>
                  <a:pt x="2437692" y="6337537"/>
                </a:lnTo>
                <a:lnTo>
                  <a:pt x="2443598" y="6339156"/>
                </a:lnTo>
                <a:lnTo>
                  <a:pt x="2461316" y="6338347"/>
                </a:lnTo>
                <a:lnTo>
                  <a:pt x="2471651" y="6335109"/>
                </a:lnTo>
                <a:lnTo>
                  <a:pt x="2475342" y="6337537"/>
                </a:lnTo>
                <a:lnTo>
                  <a:pt x="2475342" y="6350084"/>
                </a:lnTo>
                <a:lnTo>
                  <a:pt x="2469436" y="6354131"/>
                </a:lnTo>
                <a:lnTo>
                  <a:pt x="2460577" y="6356964"/>
                </a:lnTo>
                <a:lnTo>
                  <a:pt x="2459839" y="6361011"/>
                </a:lnTo>
                <a:lnTo>
                  <a:pt x="2465007" y="6361416"/>
                </a:lnTo>
                <a:lnTo>
                  <a:pt x="2474604" y="6355750"/>
                </a:lnTo>
                <a:lnTo>
                  <a:pt x="2487892" y="6351702"/>
                </a:lnTo>
                <a:lnTo>
                  <a:pt x="2491584" y="6352917"/>
                </a:lnTo>
                <a:lnTo>
                  <a:pt x="2490107" y="6357773"/>
                </a:lnTo>
                <a:lnTo>
                  <a:pt x="2491584" y="6365463"/>
                </a:lnTo>
                <a:lnTo>
                  <a:pt x="2488631" y="6380032"/>
                </a:lnTo>
                <a:lnTo>
                  <a:pt x="2484939" y="6384080"/>
                </a:lnTo>
                <a:lnTo>
                  <a:pt x="2488631" y="6389341"/>
                </a:lnTo>
                <a:lnTo>
                  <a:pt x="2490107" y="6380437"/>
                </a:lnTo>
                <a:lnTo>
                  <a:pt x="2497490" y="6377199"/>
                </a:lnTo>
                <a:lnTo>
                  <a:pt x="2498228" y="6359797"/>
                </a:lnTo>
                <a:lnTo>
                  <a:pt x="2500443" y="6354535"/>
                </a:lnTo>
                <a:lnTo>
                  <a:pt x="2495275" y="6352512"/>
                </a:lnTo>
                <a:lnTo>
                  <a:pt x="2495275" y="6341989"/>
                </a:lnTo>
                <a:lnTo>
                  <a:pt x="2501181" y="6327824"/>
                </a:lnTo>
                <a:lnTo>
                  <a:pt x="2507825" y="6319730"/>
                </a:lnTo>
                <a:lnTo>
                  <a:pt x="2504134" y="6317706"/>
                </a:lnTo>
                <a:lnTo>
                  <a:pt x="2503396" y="6312040"/>
                </a:lnTo>
                <a:lnTo>
                  <a:pt x="2507087" y="6307588"/>
                </a:lnTo>
                <a:lnTo>
                  <a:pt x="2503396" y="6297471"/>
                </a:lnTo>
                <a:lnTo>
                  <a:pt x="2504134" y="6288567"/>
                </a:lnTo>
                <a:lnTo>
                  <a:pt x="2510040" y="6288567"/>
                </a:lnTo>
                <a:lnTo>
                  <a:pt x="2523328" y="6281282"/>
                </a:lnTo>
                <a:lnTo>
                  <a:pt x="2529972" y="6271569"/>
                </a:lnTo>
                <a:lnTo>
                  <a:pt x="2531449" y="6256999"/>
                </a:lnTo>
                <a:lnTo>
                  <a:pt x="2527758" y="6251333"/>
                </a:lnTo>
                <a:lnTo>
                  <a:pt x="2518899" y="6250119"/>
                </a:lnTo>
                <a:lnTo>
                  <a:pt x="2517422" y="6243239"/>
                </a:lnTo>
                <a:lnTo>
                  <a:pt x="2511516" y="6237573"/>
                </a:lnTo>
                <a:lnTo>
                  <a:pt x="2501919" y="6237168"/>
                </a:lnTo>
                <a:lnTo>
                  <a:pt x="2496751" y="6232312"/>
                </a:lnTo>
                <a:lnTo>
                  <a:pt x="2497490" y="6226646"/>
                </a:lnTo>
                <a:lnTo>
                  <a:pt x="2503396" y="6219765"/>
                </a:lnTo>
                <a:lnTo>
                  <a:pt x="2504872" y="6208433"/>
                </a:lnTo>
                <a:lnTo>
                  <a:pt x="2507825" y="6201149"/>
                </a:lnTo>
                <a:lnTo>
                  <a:pt x="2497490" y="6194673"/>
                </a:lnTo>
                <a:lnTo>
                  <a:pt x="2496013" y="6190221"/>
                </a:lnTo>
                <a:lnTo>
                  <a:pt x="2504134" y="6181318"/>
                </a:lnTo>
                <a:lnTo>
                  <a:pt x="2501181" y="6178889"/>
                </a:lnTo>
                <a:lnTo>
                  <a:pt x="2501919" y="6172414"/>
                </a:lnTo>
                <a:lnTo>
                  <a:pt x="2509302" y="6164724"/>
                </a:lnTo>
                <a:lnTo>
                  <a:pt x="2501181" y="6157439"/>
                </a:lnTo>
                <a:lnTo>
                  <a:pt x="2500443" y="6146107"/>
                </a:lnTo>
                <a:lnTo>
                  <a:pt x="2504134" y="6142870"/>
                </a:lnTo>
                <a:lnTo>
                  <a:pt x="2510778" y="6140846"/>
                </a:lnTo>
                <a:lnTo>
                  <a:pt x="2509302" y="6135990"/>
                </a:lnTo>
                <a:lnTo>
                  <a:pt x="2499704" y="6129919"/>
                </a:lnTo>
                <a:lnTo>
                  <a:pt x="2498966" y="6125062"/>
                </a:lnTo>
                <a:lnTo>
                  <a:pt x="2501919" y="6120610"/>
                </a:lnTo>
                <a:lnTo>
                  <a:pt x="2507825" y="6123039"/>
                </a:lnTo>
                <a:lnTo>
                  <a:pt x="2511516" y="6130324"/>
                </a:lnTo>
                <a:lnTo>
                  <a:pt x="2515946" y="6135180"/>
                </a:lnTo>
                <a:lnTo>
                  <a:pt x="2518160" y="6132752"/>
                </a:lnTo>
                <a:lnTo>
                  <a:pt x="2513731" y="6127491"/>
                </a:lnTo>
                <a:lnTo>
                  <a:pt x="2512993" y="6111707"/>
                </a:lnTo>
                <a:lnTo>
                  <a:pt x="2511516" y="6104826"/>
                </a:lnTo>
                <a:lnTo>
                  <a:pt x="2505610" y="6108064"/>
                </a:lnTo>
                <a:lnTo>
                  <a:pt x="2497490" y="6104826"/>
                </a:lnTo>
                <a:lnTo>
                  <a:pt x="2497490" y="6098756"/>
                </a:lnTo>
                <a:lnTo>
                  <a:pt x="2508563" y="6089852"/>
                </a:lnTo>
                <a:lnTo>
                  <a:pt x="2513731" y="6082972"/>
                </a:lnTo>
                <a:lnTo>
                  <a:pt x="2507087" y="6083781"/>
                </a:lnTo>
                <a:lnTo>
                  <a:pt x="2503396" y="6085805"/>
                </a:lnTo>
                <a:lnTo>
                  <a:pt x="2496013" y="6077306"/>
                </a:lnTo>
                <a:lnTo>
                  <a:pt x="2487154" y="6077306"/>
                </a:lnTo>
                <a:lnTo>
                  <a:pt x="2484939" y="6079734"/>
                </a:lnTo>
                <a:lnTo>
                  <a:pt x="2484201" y="6092685"/>
                </a:lnTo>
                <a:lnTo>
                  <a:pt x="2470175" y="6095923"/>
                </a:lnTo>
                <a:lnTo>
                  <a:pt x="2456148" y="6090257"/>
                </a:lnTo>
                <a:lnTo>
                  <a:pt x="2452457" y="6083377"/>
                </a:lnTo>
                <a:lnTo>
                  <a:pt x="2448027" y="6079329"/>
                </a:lnTo>
                <a:lnTo>
                  <a:pt x="2432524" y="6057070"/>
                </a:lnTo>
                <a:lnTo>
                  <a:pt x="2428833" y="6052214"/>
                </a:lnTo>
                <a:lnTo>
                  <a:pt x="2431048" y="6049381"/>
                </a:lnTo>
                <a:lnTo>
                  <a:pt x="2433262" y="6042905"/>
                </a:lnTo>
                <a:lnTo>
                  <a:pt x="2428095" y="6038858"/>
                </a:lnTo>
                <a:lnTo>
                  <a:pt x="2432524" y="6033597"/>
                </a:lnTo>
                <a:lnTo>
                  <a:pt x="2431048" y="6025098"/>
                </a:lnTo>
                <a:lnTo>
                  <a:pt x="2436215" y="6006481"/>
                </a:lnTo>
                <a:lnTo>
                  <a:pt x="2429571" y="6001220"/>
                </a:lnTo>
                <a:lnTo>
                  <a:pt x="2427356" y="5992721"/>
                </a:lnTo>
                <a:lnTo>
                  <a:pt x="2430309" y="5984626"/>
                </a:lnTo>
                <a:lnTo>
                  <a:pt x="2436215" y="5983817"/>
                </a:lnTo>
                <a:lnTo>
                  <a:pt x="2439168" y="5985840"/>
                </a:lnTo>
                <a:lnTo>
                  <a:pt x="2441383" y="5979770"/>
                </a:lnTo>
                <a:lnTo>
                  <a:pt x="2439168" y="5973294"/>
                </a:lnTo>
                <a:lnTo>
                  <a:pt x="2443598" y="5970461"/>
                </a:lnTo>
                <a:lnTo>
                  <a:pt x="2448027" y="5950226"/>
                </a:lnTo>
                <a:lnTo>
                  <a:pt x="2448027" y="5934846"/>
                </a:lnTo>
                <a:lnTo>
                  <a:pt x="2441383" y="5929585"/>
                </a:lnTo>
                <a:lnTo>
                  <a:pt x="2439168" y="5922705"/>
                </a:lnTo>
                <a:lnTo>
                  <a:pt x="2423665" y="5898827"/>
                </a:lnTo>
                <a:lnTo>
                  <a:pt x="2425142" y="5886281"/>
                </a:lnTo>
                <a:lnTo>
                  <a:pt x="2424403" y="5876972"/>
                </a:lnTo>
                <a:lnTo>
                  <a:pt x="2413330" y="5868473"/>
                </a:lnTo>
                <a:lnTo>
                  <a:pt x="2406686" y="5859165"/>
                </a:lnTo>
                <a:lnTo>
                  <a:pt x="2405947" y="5845404"/>
                </a:lnTo>
                <a:lnTo>
                  <a:pt x="2404471" y="5835287"/>
                </a:lnTo>
                <a:lnTo>
                  <a:pt x="2405209" y="5829621"/>
                </a:lnTo>
                <a:lnTo>
                  <a:pt x="2412592" y="5828002"/>
                </a:lnTo>
                <a:lnTo>
                  <a:pt x="2418498" y="5832454"/>
                </a:lnTo>
                <a:lnTo>
                  <a:pt x="2424403" y="5831644"/>
                </a:lnTo>
                <a:lnTo>
                  <a:pt x="2430309" y="5824359"/>
                </a:lnTo>
                <a:lnTo>
                  <a:pt x="2429571" y="5815051"/>
                </a:lnTo>
                <a:lnTo>
                  <a:pt x="2426618" y="5807361"/>
                </a:lnTo>
                <a:lnTo>
                  <a:pt x="2427356" y="5800886"/>
                </a:lnTo>
                <a:lnTo>
                  <a:pt x="2430309" y="5794815"/>
                </a:lnTo>
                <a:lnTo>
                  <a:pt x="2430309" y="5786316"/>
                </a:lnTo>
                <a:lnTo>
                  <a:pt x="2436954" y="5782269"/>
                </a:lnTo>
                <a:lnTo>
                  <a:pt x="2438430" y="5774579"/>
                </a:lnTo>
                <a:lnTo>
                  <a:pt x="2438430" y="5762033"/>
                </a:lnTo>
                <a:lnTo>
                  <a:pt x="2445074" y="5753534"/>
                </a:lnTo>
                <a:lnTo>
                  <a:pt x="2441383" y="5748273"/>
                </a:lnTo>
                <a:lnTo>
                  <a:pt x="2440645" y="5743416"/>
                </a:lnTo>
                <a:lnTo>
                  <a:pt x="2446551" y="5737750"/>
                </a:lnTo>
                <a:lnTo>
                  <a:pt x="2447289" y="5726418"/>
                </a:lnTo>
                <a:lnTo>
                  <a:pt x="2450242" y="5722371"/>
                </a:lnTo>
                <a:lnTo>
                  <a:pt x="2449504" y="5714277"/>
                </a:lnTo>
                <a:lnTo>
                  <a:pt x="2453195" y="5706587"/>
                </a:lnTo>
                <a:lnTo>
                  <a:pt x="2454671" y="5692827"/>
                </a:lnTo>
                <a:lnTo>
                  <a:pt x="2454671" y="5685138"/>
                </a:lnTo>
                <a:lnTo>
                  <a:pt x="2460577" y="5679067"/>
                </a:lnTo>
                <a:lnTo>
                  <a:pt x="2464269" y="5668140"/>
                </a:lnTo>
                <a:lnTo>
                  <a:pt x="2460577" y="5663688"/>
                </a:lnTo>
                <a:lnTo>
                  <a:pt x="2460577" y="5660045"/>
                </a:lnTo>
                <a:lnTo>
                  <a:pt x="2467222" y="5647094"/>
                </a:lnTo>
                <a:lnTo>
                  <a:pt x="2474604" y="5642642"/>
                </a:lnTo>
                <a:lnTo>
                  <a:pt x="2479772" y="5634953"/>
                </a:lnTo>
                <a:lnTo>
                  <a:pt x="2478295" y="5626859"/>
                </a:lnTo>
                <a:lnTo>
                  <a:pt x="2467222" y="5612694"/>
                </a:lnTo>
                <a:lnTo>
                  <a:pt x="2464269" y="5607837"/>
                </a:lnTo>
                <a:lnTo>
                  <a:pt x="2467222" y="5600147"/>
                </a:lnTo>
                <a:lnTo>
                  <a:pt x="2468698" y="5592863"/>
                </a:lnTo>
                <a:lnTo>
                  <a:pt x="2465745" y="5585173"/>
                </a:lnTo>
                <a:lnTo>
                  <a:pt x="2465745" y="5580316"/>
                </a:lnTo>
                <a:lnTo>
                  <a:pt x="2468698" y="5568984"/>
                </a:lnTo>
                <a:lnTo>
                  <a:pt x="2467960" y="5552796"/>
                </a:lnTo>
                <a:lnTo>
                  <a:pt x="2457624" y="5539036"/>
                </a:lnTo>
                <a:lnTo>
                  <a:pt x="2456886" y="5530537"/>
                </a:lnTo>
                <a:lnTo>
                  <a:pt x="2461316" y="5525680"/>
                </a:lnTo>
                <a:lnTo>
                  <a:pt x="2461316" y="5510706"/>
                </a:lnTo>
                <a:lnTo>
                  <a:pt x="2450242" y="5483185"/>
                </a:lnTo>
                <a:lnTo>
                  <a:pt x="2448766" y="5473472"/>
                </a:lnTo>
                <a:lnTo>
                  <a:pt x="2446551" y="5463354"/>
                </a:lnTo>
                <a:lnTo>
                  <a:pt x="2447289" y="5451213"/>
                </a:lnTo>
                <a:lnTo>
                  <a:pt x="2453933" y="5448784"/>
                </a:lnTo>
                <a:lnTo>
                  <a:pt x="2461316" y="5440690"/>
                </a:lnTo>
                <a:lnTo>
                  <a:pt x="2453933" y="5432596"/>
                </a:lnTo>
                <a:lnTo>
                  <a:pt x="2458363" y="5422478"/>
                </a:lnTo>
                <a:lnTo>
                  <a:pt x="2465745" y="5417621"/>
                </a:lnTo>
                <a:lnTo>
                  <a:pt x="2459839" y="5409527"/>
                </a:lnTo>
                <a:lnTo>
                  <a:pt x="2458363" y="5396171"/>
                </a:lnTo>
                <a:lnTo>
                  <a:pt x="2449504" y="5383220"/>
                </a:lnTo>
                <a:lnTo>
                  <a:pt x="2449504" y="5375936"/>
                </a:lnTo>
                <a:lnTo>
                  <a:pt x="2457624" y="5358938"/>
                </a:lnTo>
                <a:lnTo>
                  <a:pt x="2459101" y="5352462"/>
                </a:lnTo>
                <a:lnTo>
                  <a:pt x="2456148" y="5337892"/>
                </a:lnTo>
                <a:lnTo>
                  <a:pt x="2461316" y="5330203"/>
                </a:lnTo>
                <a:lnTo>
                  <a:pt x="2462054" y="5318466"/>
                </a:lnTo>
                <a:lnTo>
                  <a:pt x="2470175" y="5306729"/>
                </a:lnTo>
                <a:lnTo>
                  <a:pt x="2470175" y="5301468"/>
                </a:lnTo>
                <a:lnTo>
                  <a:pt x="2467960" y="5294588"/>
                </a:lnTo>
                <a:lnTo>
                  <a:pt x="2467960" y="5282042"/>
                </a:lnTo>
                <a:lnTo>
                  <a:pt x="2473128" y="5273543"/>
                </a:lnTo>
                <a:lnTo>
                  <a:pt x="2474604" y="5250474"/>
                </a:lnTo>
                <a:lnTo>
                  <a:pt x="2476081" y="5240761"/>
                </a:lnTo>
                <a:lnTo>
                  <a:pt x="2467222" y="5224977"/>
                </a:lnTo>
                <a:lnTo>
                  <a:pt x="2467222" y="5213240"/>
                </a:lnTo>
                <a:lnTo>
                  <a:pt x="2475342" y="5201099"/>
                </a:lnTo>
                <a:lnTo>
                  <a:pt x="2476819" y="5188957"/>
                </a:lnTo>
                <a:lnTo>
                  <a:pt x="2476081" y="5174792"/>
                </a:lnTo>
                <a:lnTo>
                  <a:pt x="2468698" y="5156580"/>
                </a:lnTo>
                <a:lnTo>
                  <a:pt x="2467960" y="5108419"/>
                </a:lnTo>
                <a:lnTo>
                  <a:pt x="2474604" y="5103158"/>
                </a:lnTo>
                <a:lnTo>
                  <a:pt x="2470175" y="5099920"/>
                </a:lnTo>
                <a:lnTo>
                  <a:pt x="2464269" y="5104372"/>
                </a:lnTo>
                <a:lnTo>
                  <a:pt x="2460577" y="5099516"/>
                </a:lnTo>
                <a:lnTo>
                  <a:pt x="2459839" y="5081303"/>
                </a:lnTo>
                <a:lnTo>
                  <a:pt x="2466483" y="5077256"/>
                </a:lnTo>
                <a:lnTo>
                  <a:pt x="2473866" y="5073209"/>
                </a:lnTo>
                <a:lnTo>
                  <a:pt x="2473866" y="5065115"/>
                </a:lnTo>
                <a:lnTo>
                  <a:pt x="2471651" y="5032738"/>
                </a:lnTo>
                <a:lnTo>
                  <a:pt x="2473866" y="5028286"/>
                </a:lnTo>
                <a:lnTo>
                  <a:pt x="2476819" y="5021810"/>
                </a:lnTo>
                <a:lnTo>
                  <a:pt x="2476819" y="4997932"/>
                </a:lnTo>
                <a:lnTo>
                  <a:pt x="2470175" y="4983363"/>
                </a:lnTo>
                <a:lnTo>
                  <a:pt x="2464269" y="4965960"/>
                </a:lnTo>
                <a:lnTo>
                  <a:pt x="2460577" y="4948557"/>
                </a:lnTo>
                <a:lnTo>
                  <a:pt x="2465745" y="4943296"/>
                </a:lnTo>
                <a:lnTo>
                  <a:pt x="2468698" y="4933987"/>
                </a:lnTo>
                <a:lnTo>
                  <a:pt x="2468698" y="4921036"/>
                </a:lnTo>
                <a:lnTo>
                  <a:pt x="2460577" y="4886636"/>
                </a:lnTo>
                <a:lnTo>
                  <a:pt x="2458363" y="4873685"/>
                </a:lnTo>
                <a:lnTo>
                  <a:pt x="2459839" y="4864376"/>
                </a:lnTo>
                <a:lnTo>
                  <a:pt x="2458363" y="4851426"/>
                </a:lnTo>
                <a:lnTo>
                  <a:pt x="2453933" y="4847378"/>
                </a:lnTo>
                <a:lnTo>
                  <a:pt x="2452457" y="4845760"/>
                </a:lnTo>
                <a:lnTo>
                  <a:pt x="2443598" y="4843331"/>
                </a:lnTo>
                <a:lnTo>
                  <a:pt x="2431048" y="4832404"/>
                </a:lnTo>
                <a:lnTo>
                  <a:pt x="2417021" y="4819453"/>
                </a:lnTo>
                <a:lnTo>
                  <a:pt x="2405947" y="4815001"/>
                </a:lnTo>
                <a:lnTo>
                  <a:pt x="2394874" y="4812978"/>
                </a:lnTo>
                <a:lnTo>
                  <a:pt x="2394135" y="4806502"/>
                </a:lnTo>
                <a:lnTo>
                  <a:pt x="2394874" y="4801646"/>
                </a:lnTo>
                <a:lnTo>
                  <a:pt x="2391921" y="4795980"/>
                </a:lnTo>
                <a:lnTo>
                  <a:pt x="2385277" y="4793551"/>
                </a:lnTo>
                <a:lnTo>
                  <a:pt x="2374203" y="4784243"/>
                </a:lnTo>
                <a:lnTo>
                  <a:pt x="2366820" y="4779791"/>
                </a:lnTo>
                <a:lnTo>
                  <a:pt x="2353532" y="4770483"/>
                </a:lnTo>
                <a:lnTo>
                  <a:pt x="2350579" y="4764412"/>
                </a:lnTo>
                <a:lnTo>
                  <a:pt x="2346150" y="4762388"/>
                </a:lnTo>
                <a:lnTo>
                  <a:pt x="2336552" y="4761984"/>
                </a:lnTo>
                <a:lnTo>
                  <a:pt x="2323264" y="4757127"/>
                </a:lnTo>
                <a:lnTo>
                  <a:pt x="2304070" y="4746605"/>
                </a:lnTo>
                <a:lnTo>
                  <a:pt x="2295949" y="4744176"/>
                </a:lnTo>
                <a:lnTo>
                  <a:pt x="2291520" y="4745795"/>
                </a:lnTo>
                <a:lnTo>
                  <a:pt x="2279708" y="4741748"/>
                </a:lnTo>
                <a:lnTo>
                  <a:pt x="2272325" y="4736891"/>
                </a:lnTo>
                <a:lnTo>
                  <a:pt x="2270849" y="4730416"/>
                </a:lnTo>
                <a:lnTo>
                  <a:pt x="2263466" y="4723940"/>
                </a:lnTo>
                <a:lnTo>
                  <a:pt x="2247963" y="4716251"/>
                </a:lnTo>
                <a:lnTo>
                  <a:pt x="2239104" y="4707347"/>
                </a:lnTo>
                <a:lnTo>
                  <a:pt x="2242057" y="4699253"/>
                </a:lnTo>
                <a:lnTo>
                  <a:pt x="2236890" y="4704919"/>
                </a:lnTo>
                <a:lnTo>
                  <a:pt x="2222125" y="4705324"/>
                </a:lnTo>
                <a:lnTo>
                  <a:pt x="2215480" y="4701681"/>
                </a:lnTo>
                <a:lnTo>
                  <a:pt x="2212527" y="4693992"/>
                </a:lnTo>
                <a:lnTo>
                  <a:pt x="2208098" y="4689540"/>
                </a:lnTo>
                <a:lnTo>
                  <a:pt x="2199239" y="4688730"/>
                </a:lnTo>
                <a:lnTo>
                  <a:pt x="2191857" y="4679827"/>
                </a:lnTo>
                <a:lnTo>
                  <a:pt x="2191118" y="4673756"/>
                </a:lnTo>
                <a:lnTo>
                  <a:pt x="2174877" y="4666471"/>
                </a:lnTo>
                <a:lnTo>
                  <a:pt x="2158636" y="4655948"/>
                </a:lnTo>
                <a:lnTo>
                  <a:pt x="2160850" y="4651092"/>
                </a:lnTo>
                <a:lnTo>
                  <a:pt x="2159374" y="4645426"/>
                </a:lnTo>
                <a:lnTo>
                  <a:pt x="2152730" y="4641379"/>
                </a:lnTo>
                <a:lnTo>
                  <a:pt x="2146824" y="4642188"/>
                </a:lnTo>
                <a:lnTo>
                  <a:pt x="2146824" y="4635308"/>
                </a:lnTo>
                <a:lnTo>
                  <a:pt x="2145347" y="4627618"/>
                </a:lnTo>
                <a:lnTo>
                  <a:pt x="2145347" y="4623167"/>
                </a:lnTo>
                <a:lnTo>
                  <a:pt x="2150515" y="4626000"/>
                </a:lnTo>
                <a:lnTo>
                  <a:pt x="2154944" y="4624381"/>
                </a:lnTo>
                <a:lnTo>
                  <a:pt x="2154206" y="4615882"/>
                </a:lnTo>
                <a:lnTo>
                  <a:pt x="2137965" y="4594432"/>
                </a:lnTo>
                <a:lnTo>
                  <a:pt x="2134274" y="4583505"/>
                </a:lnTo>
                <a:lnTo>
                  <a:pt x="2119509" y="4562459"/>
                </a:lnTo>
                <a:lnTo>
                  <a:pt x="2117294" y="4551532"/>
                </a:lnTo>
                <a:lnTo>
                  <a:pt x="2104006" y="4547080"/>
                </a:lnTo>
                <a:lnTo>
                  <a:pt x="2099576" y="4541414"/>
                </a:lnTo>
                <a:lnTo>
                  <a:pt x="2098100" y="4528868"/>
                </a:lnTo>
                <a:lnTo>
                  <a:pt x="2093670" y="4520369"/>
                </a:lnTo>
                <a:lnTo>
                  <a:pt x="2076690" y="4506609"/>
                </a:lnTo>
                <a:lnTo>
                  <a:pt x="2070046" y="4504585"/>
                </a:lnTo>
                <a:lnTo>
                  <a:pt x="2068570" y="4498110"/>
                </a:lnTo>
                <a:lnTo>
                  <a:pt x="2070785" y="4490420"/>
                </a:lnTo>
                <a:lnTo>
                  <a:pt x="2064879" y="4481112"/>
                </a:lnTo>
                <a:lnTo>
                  <a:pt x="2049375" y="4462900"/>
                </a:lnTo>
                <a:lnTo>
                  <a:pt x="2041255" y="4446711"/>
                </a:lnTo>
                <a:lnTo>
                  <a:pt x="2044208" y="4443069"/>
                </a:lnTo>
                <a:lnTo>
                  <a:pt x="2041993" y="4432141"/>
                </a:lnTo>
                <a:lnTo>
                  <a:pt x="2033134" y="4417572"/>
                </a:lnTo>
                <a:lnTo>
                  <a:pt x="2025752" y="4413120"/>
                </a:lnTo>
                <a:lnTo>
                  <a:pt x="2018369" y="4403002"/>
                </a:lnTo>
                <a:lnTo>
                  <a:pt x="2016893" y="4388027"/>
                </a:lnTo>
                <a:lnTo>
                  <a:pt x="2010987" y="4379124"/>
                </a:lnTo>
                <a:lnTo>
                  <a:pt x="2008034" y="4365768"/>
                </a:lnTo>
                <a:lnTo>
                  <a:pt x="1999175" y="4352413"/>
                </a:lnTo>
                <a:lnTo>
                  <a:pt x="1979242" y="4342699"/>
                </a:lnTo>
                <a:lnTo>
                  <a:pt x="1973336" y="4333391"/>
                </a:lnTo>
                <a:lnTo>
                  <a:pt x="1971860" y="4320845"/>
                </a:lnTo>
                <a:lnTo>
                  <a:pt x="1960786" y="4306275"/>
                </a:lnTo>
                <a:lnTo>
                  <a:pt x="1958572" y="4298586"/>
                </a:lnTo>
                <a:lnTo>
                  <a:pt x="1948236" y="4296157"/>
                </a:lnTo>
                <a:lnTo>
                  <a:pt x="1927565" y="4283611"/>
                </a:lnTo>
                <a:lnTo>
                  <a:pt x="1914277" y="4281992"/>
                </a:lnTo>
                <a:lnTo>
                  <a:pt x="1899512" y="4270256"/>
                </a:lnTo>
                <a:lnTo>
                  <a:pt x="1889176" y="4266613"/>
                </a:lnTo>
                <a:lnTo>
                  <a:pt x="1881056" y="4259328"/>
                </a:lnTo>
                <a:lnTo>
                  <a:pt x="1884009" y="4252448"/>
                </a:lnTo>
                <a:lnTo>
                  <a:pt x="1892130" y="4249210"/>
                </a:lnTo>
                <a:lnTo>
                  <a:pt x="1899512" y="4248806"/>
                </a:lnTo>
                <a:lnTo>
                  <a:pt x="1900250" y="4239902"/>
                </a:lnTo>
                <a:lnTo>
                  <a:pt x="1892868" y="4226951"/>
                </a:lnTo>
                <a:lnTo>
                  <a:pt x="1883271" y="4218857"/>
                </a:lnTo>
                <a:lnTo>
                  <a:pt x="1883271" y="4214000"/>
                </a:lnTo>
                <a:lnTo>
                  <a:pt x="1889176" y="4209953"/>
                </a:lnTo>
                <a:lnTo>
                  <a:pt x="1888438" y="4203478"/>
                </a:lnTo>
                <a:lnTo>
                  <a:pt x="1880318" y="4197407"/>
                </a:lnTo>
                <a:lnTo>
                  <a:pt x="1879580" y="4193360"/>
                </a:lnTo>
                <a:lnTo>
                  <a:pt x="1883271" y="4184456"/>
                </a:lnTo>
                <a:lnTo>
                  <a:pt x="1886962" y="4172719"/>
                </a:lnTo>
                <a:lnTo>
                  <a:pt x="1903942" y="4157340"/>
                </a:lnTo>
                <a:lnTo>
                  <a:pt x="1912800" y="4149651"/>
                </a:lnTo>
                <a:lnTo>
                  <a:pt x="1937901" y="4139533"/>
                </a:lnTo>
                <a:lnTo>
                  <a:pt x="1937901" y="4139128"/>
                </a:lnTo>
                <a:lnTo>
                  <a:pt x="1951189" y="4129010"/>
                </a:lnTo>
                <a:lnTo>
                  <a:pt x="1956357" y="4117273"/>
                </a:lnTo>
                <a:lnTo>
                  <a:pt x="1954880" y="4110393"/>
                </a:lnTo>
                <a:lnTo>
                  <a:pt x="1957095" y="4097442"/>
                </a:lnTo>
                <a:lnTo>
                  <a:pt x="1954142" y="4085706"/>
                </a:lnTo>
                <a:lnTo>
                  <a:pt x="1950451" y="4084896"/>
                </a:lnTo>
                <a:lnTo>
                  <a:pt x="1951189" y="4092181"/>
                </a:lnTo>
                <a:lnTo>
                  <a:pt x="1949713" y="4096633"/>
                </a:lnTo>
                <a:lnTo>
                  <a:pt x="1948974" y="4089753"/>
                </a:lnTo>
                <a:lnTo>
                  <a:pt x="1948236" y="4081659"/>
                </a:lnTo>
                <a:lnTo>
                  <a:pt x="1940854" y="4088134"/>
                </a:lnTo>
                <a:lnTo>
                  <a:pt x="1937901" y="4093800"/>
                </a:lnTo>
                <a:lnTo>
                  <a:pt x="1933471" y="4104727"/>
                </a:lnTo>
                <a:lnTo>
                  <a:pt x="1929780" y="4107560"/>
                </a:lnTo>
                <a:lnTo>
                  <a:pt x="1921659" y="4102704"/>
                </a:lnTo>
                <a:lnTo>
                  <a:pt x="1911324" y="4092991"/>
                </a:lnTo>
                <a:lnTo>
                  <a:pt x="1900250" y="4088943"/>
                </a:lnTo>
                <a:lnTo>
                  <a:pt x="1895083" y="4082063"/>
                </a:lnTo>
                <a:lnTo>
                  <a:pt x="1899512" y="4077611"/>
                </a:lnTo>
                <a:lnTo>
                  <a:pt x="1905418" y="4069112"/>
                </a:lnTo>
                <a:lnTo>
                  <a:pt x="1903203" y="4055352"/>
                </a:lnTo>
                <a:lnTo>
                  <a:pt x="1904680" y="4048067"/>
                </a:lnTo>
                <a:lnTo>
                  <a:pt x="1900989" y="4038759"/>
                </a:lnTo>
                <a:lnTo>
                  <a:pt x="1897297" y="4031474"/>
                </a:lnTo>
                <a:lnTo>
                  <a:pt x="1906156" y="4020142"/>
                </a:lnTo>
                <a:lnTo>
                  <a:pt x="1916491" y="4018928"/>
                </a:lnTo>
                <a:lnTo>
                  <a:pt x="1926089" y="4006382"/>
                </a:lnTo>
                <a:lnTo>
                  <a:pt x="1921659" y="4000716"/>
                </a:lnTo>
                <a:lnTo>
                  <a:pt x="1923136" y="3993026"/>
                </a:lnTo>
                <a:lnTo>
                  <a:pt x="1941592" y="3974409"/>
                </a:lnTo>
                <a:lnTo>
                  <a:pt x="1944545" y="3961863"/>
                </a:lnTo>
                <a:lnTo>
                  <a:pt x="1940116" y="3954983"/>
                </a:lnTo>
                <a:lnTo>
                  <a:pt x="1939377" y="3948507"/>
                </a:lnTo>
                <a:lnTo>
                  <a:pt x="1933471" y="3937985"/>
                </a:lnTo>
                <a:lnTo>
                  <a:pt x="1946021" y="3931914"/>
                </a:lnTo>
                <a:lnTo>
                  <a:pt x="1958572" y="3931509"/>
                </a:lnTo>
                <a:lnTo>
                  <a:pt x="1982195" y="3916130"/>
                </a:lnTo>
                <a:lnTo>
                  <a:pt x="1996222" y="3915321"/>
                </a:lnTo>
                <a:lnTo>
                  <a:pt x="1999175" y="3904394"/>
                </a:lnTo>
                <a:lnTo>
                  <a:pt x="2001390" y="3896299"/>
                </a:lnTo>
                <a:lnTo>
                  <a:pt x="2003604" y="3880920"/>
                </a:lnTo>
                <a:lnTo>
                  <a:pt x="2016893" y="3861494"/>
                </a:lnTo>
                <a:lnTo>
                  <a:pt x="2031658" y="3851781"/>
                </a:lnTo>
                <a:lnTo>
                  <a:pt x="2050114" y="3847734"/>
                </a:lnTo>
                <a:lnTo>
                  <a:pt x="2064140" y="3835187"/>
                </a:lnTo>
                <a:lnTo>
                  <a:pt x="2069308" y="3825879"/>
                </a:lnTo>
                <a:lnTo>
                  <a:pt x="2087764" y="3808476"/>
                </a:lnTo>
                <a:lnTo>
                  <a:pt x="2092193" y="3798358"/>
                </a:lnTo>
                <a:lnTo>
                  <a:pt x="2097361" y="3792288"/>
                </a:lnTo>
                <a:lnTo>
                  <a:pt x="2096623" y="3787836"/>
                </a:lnTo>
                <a:lnTo>
                  <a:pt x="2091456" y="3788240"/>
                </a:lnTo>
                <a:lnTo>
                  <a:pt x="2086288" y="3781765"/>
                </a:lnTo>
                <a:lnTo>
                  <a:pt x="2087764" y="3776504"/>
                </a:lnTo>
                <a:lnTo>
                  <a:pt x="2078905" y="3780146"/>
                </a:lnTo>
                <a:lnTo>
                  <a:pt x="2072999" y="3772457"/>
                </a:lnTo>
                <a:lnTo>
                  <a:pt x="2074476" y="3765981"/>
                </a:lnTo>
                <a:lnTo>
                  <a:pt x="2081120" y="3758696"/>
                </a:lnTo>
                <a:lnTo>
                  <a:pt x="2080382" y="3737246"/>
                </a:lnTo>
                <a:lnTo>
                  <a:pt x="2081858" y="3721867"/>
                </a:lnTo>
                <a:lnTo>
                  <a:pt x="2077429" y="3713368"/>
                </a:lnTo>
                <a:lnTo>
                  <a:pt x="2073738" y="3711749"/>
                </a:lnTo>
                <a:lnTo>
                  <a:pt x="2077429" y="3705274"/>
                </a:lnTo>
                <a:lnTo>
                  <a:pt x="2084073" y="3700417"/>
                </a:lnTo>
                <a:lnTo>
                  <a:pt x="2084073" y="3687871"/>
                </a:lnTo>
                <a:lnTo>
                  <a:pt x="2078167" y="3681801"/>
                </a:lnTo>
                <a:lnTo>
                  <a:pt x="2078167" y="3677753"/>
                </a:lnTo>
                <a:lnTo>
                  <a:pt x="2084073" y="3671683"/>
                </a:lnTo>
                <a:lnTo>
                  <a:pt x="2083335" y="3661565"/>
                </a:lnTo>
                <a:lnTo>
                  <a:pt x="2080382" y="3657113"/>
                </a:lnTo>
                <a:lnTo>
                  <a:pt x="2075952" y="3659541"/>
                </a:lnTo>
                <a:lnTo>
                  <a:pt x="2071523" y="3659946"/>
                </a:lnTo>
                <a:lnTo>
                  <a:pt x="2061926" y="3648614"/>
                </a:lnTo>
                <a:lnTo>
                  <a:pt x="2061188" y="3638091"/>
                </a:lnTo>
                <a:lnTo>
                  <a:pt x="2058973" y="3627569"/>
                </a:lnTo>
                <a:lnTo>
                  <a:pt x="2056758" y="3625950"/>
                </a:lnTo>
                <a:lnTo>
                  <a:pt x="2046423" y="3617451"/>
                </a:lnTo>
                <a:lnTo>
                  <a:pt x="2035349" y="3602881"/>
                </a:lnTo>
                <a:lnTo>
                  <a:pt x="2030919" y="3591145"/>
                </a:lnTo>
                <a:lnTo>
                  <a:pt x="2035349" y="3587502"/>
                </a:lnTo>
                <a:lnTo>
                  <a:pt x="2043470" y="3576170"/>
                </a:lnTo>
                <a:lnTo>
                  <a:pt x="2048637" y="3575361"/>
                </a:lnTo>
                <a:lnTo>
                  <a:pt x="2052329" y="3571313"/>
                </a:lnTo>
                <a:lnTo>
                  <a:pt x="2050114" y="3565243"/>
                </a:lnTo>
                <a:lnTo>
                  <a:pt x="2044946" y="3565243"/>
                </a:lnTo>
                <a:lnTo>
                  <a:pt x="2038302" y="3572123"/>
                </a:lnTo>
                <a:lnTo>
                  <a:pt x="2035349" y="3574551"/>
                </a:lnTo>
                <a:lnTo>
                  <a:pt x="2030181" y="3570909"/>
                </a:lnTo>
                <a:lnTo>
                  <a:pt x="2026490" y="3562410"/>
                </a:lnTo>
                <a:lnTo>
                  <a:pt x="2018369" y="3551887"/>
                </a:lnTo>
                <a:lnTo>
                  <a:pt x="2011725" y="3550673"/>
                </a:lnTo>
                <a:lnTo>
                  <a:pt x="2002128" y="3542174"/>
                </a:lnTo>
                <a:lnTo>
                  <a:pt x="1996222" y="3539341"/>
                </a:lnTo>
                <a:lnTo>
                  <a:pt x="1984410" y="3540150"/>
                </a:lnTo>
                <a:lnTo>
                  <a:pt x="1968907" y="3547435"/>
                </a:lnTo>
                <a:lnTo>
                  <a:pt x="1968169" y="3556339"/>
                </a:lnTo>
                <a:lnTo>
                  <a:pt x="1971122" y="3558363"/>
                </a:lnTo>
                <a:lnTo>
                  <a:pt x="1971860" y="3562814"/>
                </a:lnTo>
                <a:lnTo>
                  <a:pt x="1957833" y="3574551"/>
                </a:lnTo>
                <a:lnTo>
                  <a:pt x="1941592" y="3577789"/>
                </a:lnTo>
                <a:lnTo>
                  <a:pt x="1933471" y="3581836"/>
                </a:lnTo>
                <a:lnTo>
                  <a:pt x="1931995" y="3587097"/>
                </a:lnTo>
                <a:lnTo>
                  <a:pt x="1935686" y="3594382"/>
                </a:lnTo>
                <a:lnTo>
                  <a:pt x="1943806" y="3600048"/>
                </a:lnTo>
                <a:lnTo>
                  <a:pt x="1951927" y="3606119"/>
                </a:lnTo>
                <a:lnTo>
                  <a:pt x="1951189" y="3615427"/>
                </a:lnTo>
                <a:lnTo>
                  <a:pt x="1946021" y="3617046"/>
                </a:lnTo>
                <a:lnTo>
                  <a:pt x="1937163" y="3615832"/>
                </a:lnTo>
                <a:lnTo>
                  <a:pt x="1930518" y="3622308"/>
                </a:lnTo>
                <a:lnTo>
                  <a:pt x="1924612" y="3630807"/>
                </a:lnTo>
                <a:lnTo>
                  <a:pt x="1909848" y="3628783"/>
                </a:lnTo>
                <a:lnTo>
                  <a:pt x="1906894" y="3623522"/>
                </a:lnTo>
                <a:lnTo>
                  <a:pt x="1909109" y="3617046"/>
                </a:lnTo>
                <a:lnTo>
                  <a:pt x="1906156" y="3607738"/>
                </a:lnTo>
                <a:lnTo>
                  <a:pt x="1908371" y="3602881"/>
                </a:lnTo>
                <a:lnTo>
                  <a:pt x="1904680" y="3598834"/>
                </a:lnTo>
                <a:lnTo>
                  <a:pt x="1898035" y="3598025"/>
                </a:lnTo>
                <a:lnTo>
                  <a:pt x="1895083" y="3602881"/>
                </a:lnTo>
                <a:lnTo>
                  <a:pt x="1898774" y="3606119"/>
                </a:lnTo>
                <a:lnTo>
                  <a:pt x="1895821" y="3611785"/>
                </a:lnTo>
                <a:lnTo>
                  <a:pt x="1886962" y="3612190"/>
                </a:lnTo>
                <a:lnTo>
                  <a:pt x="1879580" y="3607738"/>
                </a:lnTo>
                <a:lnTo>
                  <a:pt x="1872935" y="3596001"/>
                </a:lnTo>
                <a:lnTo>
                  <a:pt x="1870721" y="3584264"/>
                </a:lnTo>
                <a:lnTo>
                  <a:pt x="1852264" y="3581836"/>
                </a:lnTo>
                <a:lnTo>
                  <a:pt x="1847097" y="3580217"/>
                </a:lnTo>
                <a:lnTo>
                  <a:pt x="1847097" y="3576979"/>
                </a:lnTo>
                <a:lnTo>
                  <a:pt x="1843406" y="3572528"/>
                </a:lnTo>
                <a:lnTo>
                  <a:pt x="1838238" y="3575765"/>
                </a:lnTo>
                <a:lnTo>
                  <a:pt x="1829379" y="3577384"/>
                </a:lnTo>
                <a:lnTo>
                  <a:pt x="1821258" y="3575765"/>
                </a:lnTo>
                <a:lnTo>
                  <a:pt x="1813876" y="3576575"/>
                </a:lnTo>
                <a:lnTo>
                  <a:pt x="1812399" y="3576979"/>
                </a:lnTo>
                <a:lnTo>
                  <a:pt x="1813138" y="3582241"/>
                </a:lnTo>
                <a:lnTo>
                  <a:pt x="1811661" y="3586693"/>
                </a:lnTo>
                <a:lnTo>
                  <a:pt x="1805017" y="3586288"/>
                </a:lnTo>
                <a:lnTo>
                  <a:pt x="1801325" y="3582646"/>
                </a:lnTo>
                <a:lnTo>
                  <a:pt x="1799111" y="3581027"/>
                </a:lnTo>
                <a:lnTo>
                  <a:pt x="1795420" y="3579408"/>
                </a:lnTo>
                <a:lnTo>
                  <a:pt x="1796158" y="3570909"/>
                </a:lnTo>
                <a:lnTo>
                  <a:pt x="1787299" y="3561196"/>
                </a:lnTo>
                <a:lnTo>
                  <a:pt x="1782131" y="3557553"/>
                </a:lnTo>
                <a:lnTo>
                  <a:pt x="1778440" y="3559981"/>
                </a:lnTo>
                <a:lnTo>
                  <a:pt x="1778440" y="3561600"/>
                </a:lnTo>
                <a:lnTo>
                  <a:pt x="1786561" y="3565647"/>
                </a:lnTo>
                <a:lnTo>
                  <a:pt x="1791728" y="3571313"/>
                </a:lnTo>
                <a:lnTo>
                  <a:pt x="1790252" y="3579003"/>
                </a:lnTo>
                <a:lnTo>
                  <a:pt x="1786561" y="3581027"/>
                </a:lnTo>
                <a:lnTo>
                  <a:pt x="1778440" y="3576170"/>
                </a:lnTo>
                <a:lnTo>
                  <a:pt x="1766628" y="3572528"/>
                </a:lnTo>
                <a:lnTo>
                  <a:pt x="1762199" y="3566052"/>
                </a:lnTo>
                <a:lnTo>
                  <a:pt x="1762199" y="3559577"/>
                </a:lnTo>
                <a:lnTo>
                  <a:pt x="1768843" y="3552292"/>
                </a:lnTo>
                <a:lnTo>
                  <a:pt x="1767366" y="3547840"/>
                </a:lnTo>
                <a:lnTo>
                  <a:pt x="1756293" y="3536103"/>
                </a:lnTo>
                <a:lnTo>
                  <a:pt x="1749648" y="3532461"/>
                </a:lnTo>
                <a:lnTo>
                  <a:pt x="1741528" y="3525176"/>
                </a:lnTo>
                <a:lnTo>
                  <a:pt x="1729716" y="3519510"/>
                </a:lnTo>
                <a:lnTo>
                  <a:pt x="1726763" y="3510202"/>
                </a:lnTo>
                <a:lnTo>
                  <a:pt x="1717166" y="3503726"/>
                </a:lnTo>
                <a:lnTo>
                  <a:pt x="1716428" y="3496037"/>
                </a:lnTo>
                <a:lnTo>
                  <a:pt x="1706830" y="3491989"/>
                </a:lnTo>
                <a:lnTo>
                  <a:pt x="1697972" y="3485514"/>
                </a:lnTo>
                <a:lnTo>
                  <a:pt x="1694280" y="3488752"/>
                </a:lnTo>
                <a:lnTo>
                  <a:pt x="1697233" y="3494013"/>
                </a:lnTo>
                <a:lnTo>
                  <a:pt x="1710522" y="3502917"/>
                </a:lnTo>
                <a:lnTo>
                  <a:pt x="1712736" y="3510606"/>
                </a:lnTo>
                <a:lnTo>
                  <a:pt x="1706830" y="3519915"/>
                </a:lnTo>
                <a:lnTo>
                  <a:pt x="1702401" y="3519915"/>
                </a:lnTo>
                <a:lnTo>
                  <a:pt x="1697972" y="3512225"/>
                </a:lnTo>
                <a:lnTo>
                  <a:pt x="1689851" y="3507773"/>
                </a:lnTo>
                <a:lnTo>
                  <a:pt x="1676562" y="3507369"/>
                </a:lnTo>
                <a:lnTo>
                  <a:pt x="1663274" y="3496846"/>
                </a:lnTo>
                <a:lnTo>
                  <a:pt x="1661059" y="3487942"/>
                </a:lnTo>
                <a:lnTo>
                  <a:pt x="1666227" y="3477420"/>
                </a:lnTo>
                <a:lnTo>
                  <a:pt x="1674348" y="3472563"/>
                </a:lnTo>
                <a:lnTo>
                  <a:pt x="1672133" y="3463255"/>
                </a:lnTo>
                <a:lnTo>
                  <a:pt x="1664751" y="3461636"/>
                </a:lnTo>
                <a:lnTo>
                  <a:pt x="1661798" y="3459612"/>
                </a:lnTo>
                <a:lnTo>
                  <a:pt x="1665489" y="3456779"/>
                </a:lnTo>
                <a:lnTo>
                  <a:pt x="1668442" y="3446661"/>
                </a:lnTo>
                <a:lnTo>
                  <a:pt x="1666965" y="3445852"/>
                </a:lnTo>
                <a:lnTo>
                  <a:pt x="1663274" y="3443424"/>
                </a:lnTo>
                <a:lnTo>
                  <a:pt x="1657368" y="3443019"/>
                </a:lnTo>
                <a:lnTo>
                  <a:pt x="1634482" y="3419546"/>
                </a:lnTo>
                <a:lnTo>
                  <a:pt x="1621932" y="3403762"/>
                </a:lnTo>
                <a:lnTo>
                  <a:pt x="1607167" y="3392025"/>
                </a:lnTo>
                <a:lnTo>
                  <a:pt x="1607167" y="3386359"/>
                </a:lnTo>
                <a:lnTo>
                  <a:pt x="1599047" y="3381098"/>
                </a:lnTo>
                <a:lnTo>
                  <a:pt x="1580591" y="3360862"/>
                </a:lnTo>
                <a:lnTo>
                  <a:pt x="1582805" y="3357624"/>
                </a:lnTo>
                <a:lnTo>
                  <a:pt x="1591664" y="3360862"/>
                </a:lnTo>
                <a:lnTo>
                  <a:pt x="1595356" y="3360053"/>
                </a:lnTo>
                <a:lnTo>
                  <a:pt x="1596094" y="3355196"/>
                </a:lnTo>
                <a:lnTo>
                  <a:pt x="1596094" y="3354791"/>
                </a:lnTo>
                <a:lnTo>
                  <a:pt x="1593879" y="3349935"/>
                </a:lnTo>
                <a:lnTo>
                  <a:pt x="1593879" y="3344269"/>
                </a:lnTo>
                <a:lnTo>
                  <a:pt x="1590188" y="3342245"/>
                </a:lnTo>
                <a:lnTo>
                  <a:pt x="1587973" y="3345078"/>
                </a:lnTo>
                <a:lnTo>
                  <a:pt x="1583544" y="3345483"/>
                </a:lnTo>
                <a:lnTo>
                  <a:pt x="1580591" y="3342245"/>
                </a:lnTo>
                <a:lnTo>
                  <a:pt x="1575423" y="3339412"/>
                </a:lnTo>
                <a:lnTo>
                  <a:pt x="1575423" y="3339817"/>
                </a:lnTo>
                <a:lnTo>
                  <a:pt x="1572470" y="3342650"/>
                </a:lnTo>
                <a:lnTo>
                  <a:pt x="1574685" y="3346697"/>
                </a:lnTo>
                <a:lnTo>
                  <a:pt x="1568041" y="3355196"/>
                </a:lnTo>
                <a:lnTo>
                  <a:pt x="1545893" y="3354791"/>
                </a:lnTo>
                <a:lnTo>
                  <a:pt x="1540726" y="3350339"/>
                </a:lnTo>
                <a:lnTo>
                  <a:pt x="1532605" y="3341031"/>
                </a:lnTo>
                <a:lnTo>
                  <a:pt x="1523746" y="3341031"/>
                </a:lnTo>
                <a:lnTo>
                  <a:pt x="1520055" y="3343054"/>
                </a:lnTo>
                <a:lnTo>
                  <a:pt x="1527437" y="3346292"/>
                </a:lnTo>
                <a:lnTo>
                  <a:pt x="1525222" y="3350339"/>
                </a:lnTo>
                <a:lnTo>
                  <a:pt x="1509719" y="3342650"/>
                </a:lnTo>
                <a:lnTo>
                  <a:pt x="1492739" y="3335365"/>
                </a:lnTo>
                <a:lnTo>
                  <a:pt x="1486834" y="3335770"/>
                </a:lnTo>
                <a:lnTo>
                  <a:pt x="1475760" y="3333746"/>
                </a:lnTo>
                <a:lnTo>
                  <a:pt x="1467639" y="3326461"/>
                </a:lnTo>
                <a:lnTo>
                  <a:pt x="1458042" y="3326461"/>
                </a:lnTo>
                <a:lnTo>
                  <a:pt x="1453613" y="3325247"/>
                </a:lnTo>
                <a:lnTo>
                  <a:pt x="1434418" y="3318772"/>
                </a:lnTo>
                <a:lnTo>
                  <a:pt x="1422606" y="3320390"/>
                </a:lnTo>
                <a:lnTo>
                  <a:pt x="1407103" y="3319986"/>
                </a:lnTo>
                <a:lnTo>
                  <a:pt x="1380527" y="3310677"/>
                </a:lnTo>
                <a:lnTo>
                  <a:pt x="1373882" y="3302988"/>
                </a:lnTo>
                <a:lnTo>
                  <a:pt x="1366500" y="3302583"/>
                </a:lnTo>
                <a:lnTo>
                  <a:pt x="1360594" y="3293275"/>
                </a:lnTo>
                <a:lnTo>
                  <a:pt x="1352473" y="3283966"/>
                </a:lnTo>
                <a:lnTo>
                  <a:pt x="1344353" y="3275467"/>
                </a:lnTo>
                <a:lnTo>
                  <a:pt x="1330326" y="3265349"/>
                </a:lnTo>
                <a:lnTo>
                  <a:pt x="1328850" y="3260088"/>
                </a:lnTo>
                <a:lnTo>
                  <a:pt x="1318514" y="3257255"/>
                </a:lnTo>
                <a:lnTo>
                  <a:pt x="1283817" y="3230544"/>
                </a:lnTo>
                <a:lnTo>
                  <a:pt x="1279387" y="3225283"/>
                </a:lnTo>
                <a:lnTo>
                  <a:pt x="1279387" y="3221235"/>
                </a:lnTo>
                <a:lnTo>
                  <a:pt x="1271266" y="3211522"/>
                </a:lnTo>
                <a:lnTo>
                  <a:pt x="1262407" y="3204642"/>
                </a:lnTo>
                <a:lnTo>
                  <a:pt x="1252810" y="3202619"/>
                </a:lnTo>
                <a:lnTo>
                  <a:pt x="1250596" y="3201000"/>
                </a:lnTo>
                <a:lnTo>
                  <a:pt x="1246905" y="3201404"/>
                </a:lnTo>
                <a:lnTo>
                  <a:pt x="1247643" y="3204237"/>
                </a:lnTo>
                <a:lnTo>
                  <a:pt x="1263884" y="3210713"/>
                </a:lnTo>
                <a:lnTo>
                  <a:pt x="1275696" y="3221235"/>
                </a:lnTo>
                <a:lnTo>
                  <a:pt x="1275696" y="3224068"/>
                </a:lnTo>
                <a:lnTo>
                  <a:pt x="1269052" y="3218402"/>
                </a:lnTo>
                <a:lnTo>
                  <a:pt x="1253548" y="3209499"/>
                </a:lnTo>
                <a:lnTo>
                  <a:pt x="1244690" y="3206261"/>
                </a:lnTo>
                <a:lnTo>
                  <a:pt x="1237307" y="3206666"/>
                </a:lnTo>
                <a:lnTo>
                  <a:pt x="1233616" y="3205047"/>
                </a:lnTo>
                <a:lnTo>
                  <a:pt x="1235831" y="3203023"/>
                </a:lnTo>
                <a:lnTo>
                  <a:pt x="1240999" y="3202619"/>
                </a:lnTo>
                <a:lnTo>
                  <a:pt x="1240999" y="3198571"/>
                </a:lnTo>
                <a:lnTo>
                  <a:pt x="1234354" y="3198571"/>
                </a:lnTo>
                <a:lnTo>
                  <a:pt x="1228448" y="3201809"/>
                </a:lnTo>
                <a:lnTo>
                  <a:pt x="1228448" y="3196953"/>
                </a:lnTo>
                <a:lnTo>
                  <a:pt x="1224757" y="3195334"/>
                </a:lnTo>
                <a:lnTo>
                  <a:pt x="1213684" y="3201000"/>
                </a:lnTo>
                <a:lnTo>
                  <a:pt x="1213684" y="3205452"/>
                </a:lnTo>
                <a:lnTo>
                  <a:pt x="1221804" y="3205452"/>
                </a:lnTo>
                <a:lnTo>
                  <a:pt x="1231401" y="3206666"/>
                </a:lnTo>
                <a:lnTo>
                  <a:pt x="1231401" y="3209499"/>
                </a:lnTo>
                <a:lnTo>
                  <a:pt x="1226233" y="3208689"/>
                </a:lnTo>
                <a:lnTo>
                  <a:pt x="1213684" y="3209903"/>
                </a:lnTo>
                <a:lnTo>
                  <a:pt x="1204086" y="3211522"/>
                </a:lnTo>
                <a:lnTo>
                  <a:pt x="1190060" y="3219617"/>
                </a:lnTo>
                <a:lnTo>
                  <a:pt x="1179724" y="3220426"/>
                </a:lnTo>
                <a:lnTo>
                  <a:pt x="1153886" y="3230139"/>
                </a:lnTo>
                <a:lnTo>
                  <a:pt x="1143550" y="3230949"/>
                </a:lnTo>
                <a:lnTo>
                  <a:pt x="1119188" y="3222450"/>
                </a:lnTo>
                <a:lnTo>
                  <a:pt x="1105900" y="3215974"/>
                </a:lnTo>
                <a:lnTo>
                  <a:pt x="1088920" y="3215974"/>
                </a:lnTo>
                <a:lnTo>
                  <a:pt x="1070464" y="3209499"/>
                </a:lnTo>
                <a:lnTo>
                  <a:pt x="1060867" y="3204237"/>
                </a:lnTo>
                <a:lnTo>
                  <a:pt x="1057176" y="3205047"/>
                </a:lnTo>
                <a:lnTo>
                  <a:pt x="1049055" y="3204642"/>
                </a:lnTo>
                <a:lnTo>
                  <a:pt x="1036505" y="3198976"/>
                </a:lnTo>
                <a:lnTo>
                  <a:pt x="1029861" y="3188858"/>
                </a:lnTo>
                <a:lnTo>
                  <a:pt x="1026908" y="3186835"/>
                </a:lnTo>
                <a:lnTo>
                  <a:pt x="1019525" y="3189668"/>
                </a:lnTo>
                <a:lnTo>
                  <a:pt x="1006237" y="3184002"/>
                </a:lnTo>
                <a:lnTo>
                  <a:pt x="992210" y="3182788"/>
                </a:lnTo>
                <a:lnTo>
                  <a:pt x="986304" y="3173479"/>
                </a:lnTo>
                <a:lnTo>
                  <a:pt x="974493" y="3168218"/>
                </a:lnTo>
                <a:lnTo>
                  <a:pt x="950131" y="3164575"/>
                </a:lnTo>
                <a:lnTo>
                  <a:pt x="927983" y="3156886"/>
                </a:lnTo>
                <a:lnTo>
                  <a:pt x="913957" y="3143126"/>
                </a:lnTo>
                <a:lnTo>
                  <a:pt x="907312" y="3142316"/>
                </a:lnTo>
                <a:lnTo>
                  <a:pt x="882950" y="3120462"/>
                </a:lnTo>
                <a:lnTo>
                  <a:pt x="878521" y="3115200"/>
                </a:lnTo>
                <a:lnTo>
                  <a:pt x="873353" y="3115200"/>
                </a:lnTo>
                <a:lnTo>
                  <a:pt x="870400" y="3118843"/>
                </a:lnTo>
                <a:lnTo>
                  <a:pt x="863018" y="3118438"/>
                </a:lnTo>
                <a:lnTo>
                  <a:pt x="843823" y="3111558"/>
                </a:lnTo>
                <a:lnTo>
                  <a:pt x="837179" y="3111153"/>
                </a:lnTo>
                <a:lnTo>
                  <a:pt x="827582" y="3107106"/>
                </a:lnTo>
                <a:lnTo>
                  <a:pt x="823153" y="3108725"/>
                </a:lnTo>
                <a:lnTo>
                  <a:pt x="813555" y="3105082"/>
                </a:lnTo>
                <a:lnTo>
                  <a:pt x="806173" y="3094964"/>
                </a:lnTo>
                <a:lnTo>
                  <a:pt x="797314" y="3082418"/>
                </a:lnTo>
                <a:lnTo>
                  <a:pt x="785502" y="3071491"/>
                </a:lnTo>
                <a:lnTo>
                  <a:pt x="772952" y="3067444"/>
                </a:lnTo>
                <a:lnTo>
                  <a:pt x="772952" y="3063397"/>
                </a:lnTo>
                <a:lnTo>
                  <a:pt x="777381" y="3057731"/>
                </a:lnTo>
                <a:lnTo>
                  <a:pt x="771476" y="3056517"/>
                </a:lnTo>
                <a:lnTo>
                  <a:pt x="760402" y="3058540"/>
                </a:lnTo>
                <a:lnTo>
                  <a:pt x="744899" y="3054898"/>
                </a:lnTo>
                <a:lnTo>
                  <a:pt x="741946" y="3049636"/>
                </a:lnTo>
                <a:lnTo>
                  <a:pt x="734563" y="3049636"/>
                </a:lnTo>
                <a:lnTo>
                  <a:pt x="730134" y="3045994"/>
                </a:lnTo>
                <a:lnTo>
                  <a:pt x="726443" y="3035067"/>
                </a:lnTo>
                <a:lnTo>
                  <a:pt x="716845" y="3023735"/>
                </a:lnTo>
                <a:lnTo>
                  <a:pt x="716845" y="3016855"/>
                </a:lnTo>
                <a:lnTo>
                  <a:pt x="710201" y="3011189"/>
                </a:lnTo>
                <a:lnTo>
                  <a:pt x="703557" y="2995000"/>
                </a:lnTo>
                <a:lnTo>
                  <a:pt x="703557" y="2990548"/>
                </a:lnTo>
                <a:lnTo>
                  <a:pt x="709463" y="2987310"/>
                </a:lnTo>
                <a:lnTo>
                  <a:pt x="721275" y="2987310"/>
                </a:lnTo>
                <a:lnTo>
                  <a:pt x="725704" y="2982859"/>
                </a:lnTo>
                <a:lnTo>
                  <a:pt x="719798" y="2978002"/>
                </a:lnTo>
                <a:lnTo>
                  <a:pt x="714630" y="2977193"/>
                </a:lnTo>
                <a:lnTo>
                  <a:pt x="716107" y="2971931"/>
                </a:lnTo>
                <a:lnTo>
                  <a:pt x="727919" y="2962623"/>
                </a:lnTo>
                <a:lnTo>
                  <a:pt x="733087" y="2954529"/>
                </a:lnTo>
                <a:lnTo>
                  <a:pt x="732348" y="2944006"/>
                </a:lnTo>
                <a:lnTo>
                  <a:pt x="722013" y="2918914"/>
                </a:lnTo>
                <a:lnTo>
                  <a:pt x="716107" y="2905963"/>
                </a:lnTo>
                <a:lnTo>
                  <a:pt x="712416" y="2899487"/>
                </a:lnTo>
                <a:lnTo>
                  <a:pt x="716107" y="2890988"/>
                </a:lnTo>
                <a:lnTo>
                  <a:pt x="714630" y="2882085"/>
                </a:lnTo>
                <a:lnTo>
                  <a:pt x="696174" y="2860635"/>
                </a:lnTo>
                <a:lnTo>
                  <a:pt x="695436" y="2851326"/>
                </a:lnTo>
                <a:lnTo>
                  <a:pt x="679933" y="2836352"/>
                </a:lnTo>
                <a:lnTo>
                  <a:pt x="668859" y="2817330"/>
                </a:lnTo>
                <a:lnTo>
                  <a:pt x="653356" y="2799118"/>
                </a:lnTo>
                <a:lnTo>
                  <a:pt x="640068" y="2788596"/>
                </a:lnTo>
                <a:lnTo>
                  <a:pt x="635638" y="2785763"/>
                </a:lnTo>
                <a:lnTo>
                  <a:pt x="634900" y="2780097"/>
                </a:lnTo>
                <a:lnTo>
                  <a:pt x="620135" y="2774431"/>
                </a:lnTo>
                <a:lnTo>
                  <a:pt x="612015" y="2769979"/>
                </a:lnTo>
                <a:lnTo>
                  <a:pt x="611277" y="2766741"/>
                </a:lnTo>
                <a:lnTo>
                  <a:pt x="617182" y="2764313"/>
                </a:lnTo>
                <a:lnTo>
                  <a:pt x="620874" y="2756218"/>
                </a:lnTo>
                <a:lnTo>
                  <a:pt x="617182" y="2750957"/>
                </a:lnTo>
                <a:lnTo>
                  <a:pt x="613491" y="2742053"/>
                </a:lnTo>
                <a:lnTo>
                  <a:pt x="611277" y="2736792"/>
                </a:lnTo>
                <a:lnTo>
                  <a:pt x="605371" y="2736792"/>
                </a:lnTo>
                <a:lnTo>
                  <a:pt x="593559" y="2734364"/>
                </a:lnTo>
                <a:lnTo>
                  <a:pt x="573626" y="2719794"/>
                </a:lnTo>
                <a:lnTo>
                  <a:pt x="567720" y="2715342"/>
                </a:lnTo>
                <a:lnTo>
                  <a:pt x="558861" y="2714533"/>
                </a:lnTo>
                <a:lnTo>
                  <a:pt x="550741" y="2709272"/>
                </a:lnTo>
                <a:lnTo>
                  <a:pt x="549264" y="2699963"/>
                </a:lnTo>
                <a:lnTo>
                  <a:pt x="554432" y="2687012"/>
                </a:lnTo>
                <a:lnTo>
                  <a:pt x="563291" y="2678513"/>
                </a:lnTo>
                <a:lnTo>
                  <a:pt x="569197" y="2676490"/>
                </a:lnTo>
                <a:lnTo>
                  <a:pt x="574364" y="2681346"/>
                </a:lnTo>
                <a:lnTo>
                  <a:pt x="578794" y="2677299"/>
                </a:lnTo>
                <a:lnTo>
                  <a:pt x="577317" y="2671228"/>
                </a:lnTo>
                <a:lnTo>
                  <a:pt x="574364" y="2668395"/>
                </a:lnTo>
                <a:lnTo>
                  <a:pt x="571411" y="2671228"/>
                </a:lnTo>
                <a:lnTo>
                  <a:pt x="564767" y="2667991"/>
                </a:lnTo>
                <a:lnTo>
                  <a:pt x="563291" y="2661111"/>
                </a:lnTo>
                <a:lnTo>
                  <a:pt x="554432" y="2650993"/>
                </a:lnTo>
                <a:lnTo>
                  <a:pt x="546311" y="2652207"/>
                </a:lnTo>
                <a:lnTo>
                  <a:pt x="538190" y="2650183"/>
                </a:lnTo>
                <a:lnTo>
                  <a:pt x="533761" y="2642494"/>
                </a:lnTo>
                <a:lnTo>
                  <a:pt x="535976" y="2633995"/>
                </a:lnTo>
                <a:lnTo>
                  <a:pt x="529331" y="2632376"/>
                </a:lnTo>
                <a:lnTo>
                  <a:pt x="523426" y="2632780"/>
                </a:lnTo>
                <a:lnTo>
                  <a:pt x="506446" y="2618615"/>
                </a:lnTo>
                <a:lnTo>
                  <a:pt x="504231" y="2606069"/>
                </a:lnTo>
                <a:lnTo>
                  <a:pt x="508661" y="2600403"/>
                </a:lnTo>
                <a:lnTo>
                  <a:pt x="508661" y="2589881"/>
                </a:lnTo>
                <a:lnTo>
                  <a:pt x="503493" y="2585834"/>
                </a:lnTo>
                <a:lnTo>
                  <a:pt x="496849" y="2588262"/>
                </a:lnTo>
                <a:lnTo>
                  <a:pt x="493157" y="2585834"/>
                </a:lnTo>
                <a:lnTo>
                  <a:pt x="486513" y="2585429"/>
                </a:lnTo>
                <a:lnTo>
                  <a:pt x="484298" y="2581382"/>
                </a:lnTo>
                <a:lnTo>
                  <a:pt x="478393" y="2576120"/>
                </a:lnTo>
                <a:lnTo>
                  <a:pt x="475440" y="2568431"/>
                </a:lnTo>
                <a:lnTo>
                  <a:pt x="469534" y="2557504"/>
                </a:lnTo>
                <a:lnTo>
                  <a:pt x="463628" y="2555885"/>
                </a:lnTo>
                <a:lnTo>
                  <a:pt x="459198" y="2551838"/>
                </a:lnTo>
                <a:lnTo>
                  <a:pt x="458460" y="2541315"/>
                </a:lnTo>
                <a:lnTo>
                  <a:pt x="455507" y="2534030"/>
                </a:lnTo>
                <a:lnTo>
                  <a:pt x="448863" y="2531197"/>
                </a:lnTo>
                <a:lnTo>
                  <a:pt x="442957" y="2516223"/>
                </a:lnTo>
                <a:lnTo>
                  <a:pt x="439266" y="2511366"/>
                </a:lnTo>
                <a:lnTo>
                  <a:pt x="435575" y="2511366"/>
                </a:lnTo>
                <a:lnTo>
                  <a:pt x="432621" y="2504891"/>
                </a:lnTo>
                <a:lnTo>
                  <a:pt x="435575" y="2500844"/>
                </a:lnTo>
                <a:lnTo>
                  <a:pt x="436313" y="2495987"/>
                </a:lnTo>
                <a:lnTo>
                  <a:pt x="423762" y="2480203"/>
                </a:lnTo>
                <a:lnTo>
                  <a:pt x="420071" y="2472109"/>
                </a:lnTo>
                <a:lnTo>
                  <a:pt x="422286" y="2466443"/>
                </a:lnTo>
                <a:lnTo>
                  <a:pt x="420810" y="2455516"/>
                </a:lnTo>
                <a:lnTo>
                  <a:pt x="416380" y="2448231"/>
                </a:lnTo>
                <a:lnTo>
                  <a:pt x="414165" y="2432042"/>
                </a:lnTo>
                <a:lnTo>
                  <a:pt x="408998" y="2421115"/>
                </a:lnTo>
                <a:lnTo>
                  <a:pt x="408259" y="2413425"/>
                </a:lnTo>
                <a:lnTo>
                  <a:pt x="414904" y="2406140"/>
                </a:lnTo>
                <a:lnTo>
                  <a:pt x="414904" y="2401284"/>
                </a:lnTo>
                <a:lnTo>
                  <a:pt x="404568" y="2396022"/>
                </a:lnTo>
                <a:lnTo>
                  <a:pt x="394971" y="2395618"/>
                </a:lnTo>
                <a:lnTo>
                  <a:pt x="392018" y="2390356"/>
                </a:lnTo>
                <a:lnTo>
                  <a:pt x="383897" y="2383072"/>
                </a:lnTo>
                <a:lnTo>
                  <a:pt x="379468" y="2386714"/>
                </a:lnTo>
                <a:lnTo>
                  <a:pt x="371347" y="2387928"/>
                </a:lnTo>
                <a:lnTo>
                  <a:pt x="365441" y="2383072"/>
                </a:lnTo>
                <a:lnTo>
                  <a:pt x="356582" y="2370121"/>
                </a:lnTo>
                <a:lnTo>
                  <a:pt x="343294" y="2364455"/>
                </a:lnTo>
                <a:lnTo>
                  <a:pt x="336650" y="2353932"/>
                </a:lnTo>
                <a:lnTo>
                  <a:pt x="340341" y="2364455"/>
                </a:lnTo>
                <a:lnTo>
                  <a:pt x="341817" y="2373358"/>
                </a:lnTo>
                <a:lnTo>
                  <a:pt x="337388" y="2389142"/>
                </a:lnTo>
                <a:lnTo>
                  <a:pt x="332958" y="2399260"/>
                </a:lnTo>
                <a:lnTo>
                  <a:pt x="335911" y="2419091"/>
                </a:lnTo>
                <a:lnTo>
                  <a:pt x="337388" y="2451064"/>
                </a:lnTo>
                <a:lnTo>
                  <a:pt x="332958" y="2458753"/>
                </a:lnTo>
                <a:lnTo>
                  <a:pt x="338126" y="2464015"/>
                </a:lnTo>
                <a:lnTo>
                  <a:pt x="344770" y="2477370"/>
                </a:lnTo>
                <a:lnTo>
                  <a:pt x="344770" y="2486274"/>
                </a:lnTo>
                <a:lnTo>
                  <a:pt x="349938" y="2486679"/>
                </a:lnTo>
                <a:lnTo>
                  <a:pt x="354368" y="2493154"/>
                </a:lnTo>
                <a:lnTo>
                  <a:pt x="368394" y="2501653"/>
                </a:lnTo>
                <a:lnTo>
                  <a:pt x="371347" y="2513794"/>
                </a:lnTo>
                <a:lnTo>
                  <a:pt x="369132" y="2519865"/>
                </a:lnTo>
                <a:lnTo>
                  <a:pt x="372085" y="2528364"/>
                </a:lnTo>
                <a:lnTo>
                  <a:pt x="380206" y="2532007"/>
                </a:lnTo>
                <a:lnTo>
                  <a:pt x="386850" y="2538077"/>
                </a:lnTo>
                <a:lnTo>
                  <a:pt x="387589" y="2548195"/>
                </a:lnTo>
                <a:lnTo>
                  <a:pt x="391280" y="2551838"/>
                </a:lnTo>
                <a:lnTo>
                  <a:pt x="397924" y="2553456"/>
                </a:lnTo>
                <a:lnTo>
                  <a:pt x="406045" y="2565193"/>
                </a:lnTo>
                <a:lnTo>
                  <a:pt x="405306" y="2574906"/>
                </a:lnTo>
                <a:lnTo>
                  <a:pt x="405306" y="2585834"/>
                </a:lnTo>
                <a:lnTo>
                  <a:pt x="414904" y="2593928"/>
                </a:lnTo>
                <a:lnTo>
                  <a:pt x="418595" y="2595142"/>
                </a:lnTo>
                <a:lnTo>
                  <a:pt x="426716" y="2607283"/>
                </a:lnTo>
                <a:lnTo>
                  <a:pt x="429669" y="2625900"/>
                </a:lnTo>
                <a:lnTo>
                  <a:pt x="434098" y="2626305"/>
                </a:lnTo>
                <a:lnTo>
                  <a:pt x="437051" y="2630757"/>
                </a:lnTo>
                <a:lnTo>
                  <a:pt x="434098" y="2637637"/>
                </a:lnTo>
                <a:lnTo>
                  <a:pt x="434836" y="2643303"/>
                </a:lnTo>
                <a:lnTo>
                  <a:pt x="443695" y="2656254"/>
                </a:lnTo>
                <a:lnTo>
                  <a:pt x="447386" y="2653016"/>
                </a:lnTo>
                <a:lnTo>
                  <a:pt x="446648" y="2647755"/>
                </a:lnTo>
                <a:lnTo>
                  <a:pt x="447386" y="2644112"/>
                </a:lnTo>
                <a:lnTo>
                  <a:pt x="451077" y="2644922"/>
                </a:lnTo>
                <a:lnTo>
                  <a:pt x="453292" y="2650993"/>
                </a:lnTo>
                <a:lnTo>
                  <a:pt x="459936" y="2660301"/>
                </a:lnTo>
                <a:lnTo>
                  <a:pt x="462890" y="2677704"/>
                </a:lnTo>
                <a:lnTo>
                  <a:pt x="460675" y="2684179"/>
                </a:lnTo>
                <a:lnTo>
                  <a:pt x="461413" y="2695916"/>
                </a:lnTo>
                <a:lnTo>
                  <a:pt x="464366" y="2699963"/>
                </a:lnTo>
                <a:lnTo>
                  <a:pt x="464366" y="2708867"/>
                </a:lnTo>
                <a:lnTo>
                  <a:pt x="470272" y="2714938"/>
                </a:lnTo>
                <a:lnTo>
                  <a:pt x="469534" y="2721413"/>
                </a:lnTo>
                <a:lnTo>
                  <a:pt x="474701" y="2726674"/>
                </a:lnTo>
                <a:lnTo>
                  <a:pt x="474701" y="2732340"/>
                </a:lnTo>
                <a:lnTo>
                  <a:pt x="472487" y="2738816"/>
                </a:lnTo>
                <a:lnTo>
                  <a:pt x="479869" y="2748124"/>
                </a:lnTo>
                <a:lnTo>
                  <a:pt x="480607" y="2757837"/>
                </a:lnTo>
                <a:lnTo>
                  <a:pt x="475440" y="2767550"/>
                </a:lnTo>
                <a:lnTo>
                  <a:pt x="476916" y="2772812"/>
                </a:lnTo>
                <a:lnTo>
                  <a:pt x="485037" y="2782525"/>
                </a:lnTo>
                <a:lnTo>
                  <a:pt x="492419" y="2788191"/>
                </a:lnTo>
                <a:lnTo>
                  <a:pt x="493896" y="2793452"/>
                </a:lnTo>
                <a:lnTo>
                  <a:pt x="498325" y="2791833"/>
                </a:lnTo>
                <a:lnTo>
                  <a:pt x="498325" y="2785763"/>
                </a:lnTo>
                <a:lnTo>
                  <a:pt x="501278" y="2783334"/>
                </a:lnTo>
                <a:lnTo>
                  <a:pt x="505708" y="2785763"/>
                </a:lnTo>
                <a:lnTo>
                  <a:pt x="510875" y="2791833"/>
                </a:lnTo>
                <a:lnTo>
                  <a:pt x="513828" y="2797904"/>
                </a:lnTo>
                <a:lnTo>
                  <a:pt x="521211" y="2801951"/>
                </a:lnTo>
                <a:lnTo>
                  <a:pt x="524164" y="2810450"/>
                </a:lnTo>
                <a:lnTo>
                  <a:pt x="529331" y="2814497"/>
                </a:lnTo>
                <a:lnTo>
                  <a:pt x="531546" y="2822996"/>
                </a:lnTo>
                <a:lnTo>
                  <a:pt x="538190" y="2826639"/>
                </a:lnTo>
                <a:lnTo>
                  <a:pt x="537452" y="2838375"/>
                </a:lnTo>
                <a:lnTo>
                  <a:pt x="528593" y="2850922"/>
                </a:lnTo>
                <a:lnTo>
                  <a:pt x="513090" y="2856992"/>
                </a:lnTo>
                <a:lnTo>
                  <a:pt x="507184" y="2855373"/>
                </a:lnTo>
                <a:lnTo>
                  <a:pt x="502755" y="2845660"/>
                </a:lnTo>
                <a:lnTo>
                  <a:pt x="502016" y="2838780"/>
                </a:lnTo>
                <a:lnTo>
                  <a:pt x="496110" y="2834328"/>
                </a:lnTo>
                <a:lnTo>
                  <a:pt x="495372" y="2822187"/>
                </a:lnTo>
                <a:lnTo>
                  <a:pt x="490943" y="2816116"/>
                </a:lnTo>
                <a:lnTo>
                  <a:pt x="479869" y="2815307"/>
                </a:lnTo>
                <a:lnTo>
                  <a:pt x="472487" y="2807212"/>
                </a:lnTo>
                <a:lnTo>
                  <a:pt x="468795" y="2800737"/>
                </a:lnTo>
                <a:lnTo>
                  <a:pt x="461413" y="2797904"/>
                </a:lnTo>
                <a:lnTo>
                  <a:pt x="440004" y="2776454"/>
                </a:lnTo>
                <a:lnTo>
                  <a:pt x="435575" y="2767550"/>
                </a:lnTo>
                <a:lnTo>
                  <a:pt x="425977" y="2765527"/>
                </a:lnTo>
                <a:lnTo>
                  <a:pt x="423762" y="2759456"/>
                </a:lnTo>
                <a:lnTo>
                  <a:pt x="419333" y="2760266"/>
                </a:lnTo>
                <a:lnTo>
                  <a:pt x="409736" y="2752981"/>
                </a:lnTo>
                <a:lnTo>
                  <a:pt x="408259" y="2745696"/>
                </a:lnTo>
                <a:lnTo>
                  <a:pt x="416380" y="2732745"/>
                </a:lnTo>
                <a:lnTo>
                  <a:pt x="419333" y="2718175"/>
                </a:lnTo>
                <a:lnTo>
                  <a:pt x="417857" y="2699154"/>
                </a:lnTo>
                <a:lnTo>
                  <a:pt x="411951" y="2681346"/>
                </a:lnTo>
                <a:lnTo>
                  <a:pt x="406783" y="2674466"/>
                </a:lnTo>
                <a:lnTo>
                  <a:pt x="401615" y="2676085"/>
                </a:lnTo>
                <a:lnTo>
                  <a:pt x="394971" y="2672847"/>
                </a:lnTo>
                <a:lnTo>
                  <a:pt x="377253" y="2657468"/>
                </a:lnTo>
                <a:lnTo>
                  <a:pt x="375039" y="2643303"/>
                </a:lnTo>
                <a:lnTo>
                  <a:pt x="377991" y="2635613"/>
                </a:lnTo>
                <a:lnTo>
                  <a:pt x="374300" y="2634399"/>
                </a:lnTo>
                <a:lnTo>
                  <a:pt x="365441" y="2643708"/>
                </a:lnTo>
                <a:lnTo>
                  <a:pt x="359535" y="2644112"/>
                </a:lnTo>
                <a:lnTo>
                  <a:pt x="352891" y="2646945"/>
                </a:lnTo>
                <a:lnTo>
                  <a:pt x="349200" y="2640065"/>
                </a:lnTo>
                <a:lnTo>
                  <a:pt x="350676" y="2636828"/>
                </a:lnTo>
                <a:lnTo>
                  <a:pt x="344032" y="2634399"/>
                </a:lnTo>
                <a:lnTo>
                  <a:pt x="337388" y="2634804"/>
                </a:lnTo>
                <a:lnTo>
                  <a:pt x="337388" y="2630352"/>
                </a:lnTo>
                <a:lnTo>
                  <a:pt x="326314" y="2625091"/>
                </a:lnTo>
                <a:lnTo>
                  <a:pt x="317455" y="2622663"/>
                </a:lnTo>
                <a:lnTo>
                  <a:pt x="312288" y="2614164"/>
                </a:lnTo>
                <a:lnTo>
                  <a:pt x="311550" y="2605260"/>
                </a:lnTo>
                <a:lnTo>
                  <a:pt x="302691" y="2601617"/>
                </a:lnTo>
                <a:lnTo>
                  <a:pt x="293093" y="2589476"/>
                </a:lnTo>
                <a:lnTo>
                  <a:pt x="295308" y="2586643"/>
                </a:lnTo>
                <a:lnTo>
                  <a:pt x="308596" y="2585834"/>
                </a:lnTo>
                <a:lnTo>
                  <a:pt x="315979" y="2588262"/>
                </a:lnTo>
                <a:lnTo>
                  <a:pt x="327791" y="2590285"/>
                </a:lnTo>
                <a:lnTo>
                  <a:pt x="335173" y="2594333"/>
                </a:lnTo>
                <a:lnTo>
                  <a:pt x="338126" y="2589881"/>
                </a:lnTo>
                <a:lnTo>
                  <a:pt x="339603" y="2584215"/>
                </a:lnTo>
                <a:lnTo>
                  <a:pt x="331482" y="2583001"/>
                </a:lnTo>
                <a:lnTo>
                  <a:pt x="330744" y="2580572"/>
                </a:lnTo>
                <a:lnTo>
                  <a:pt x="335911" y="2575716"/>
                </a:lnTo>
                <a:lnTo>
                  <a:pt x="341079" y="2577739"/>
                </a:lnTo>
                <a:lnTo>
                  <a:pt x="344032" y="2570454"/>
                </a:lnTo>
                <a:lnTo>
                  <a:pt x="340341" y="2565193"/>
                </a:lnTo>
                <a:lnTo>
                  <a:pt x="340341" y="2560337"/>
                </a:lnTo>
                <a:lnTo>
                  <a:pt x="346247" y="2553456"/>
                </a:lnTo>
                <a:lnTo>
                  <a:pt x="339603" y="2543339"/>
                </a:lnTo>
                <a:lnTo>
                  <a:pt x="335911" y="2541720"/>
                </a:lnTo>
                <a:lnTo>
                  <a:pt x="330744" y="2527959"/>
                </a:lnTo>
                <a:lnTo>
                  <a:pt x="318194" y="2516627"/>
                </a:lnTo>
                <a:lnTo>
                  <a:pt x="315979" y="2509343"/>
                </a:lnTo>
                <a:lnTo>
                  <a:pt x="309335" y="2500034"/>
                </a:lnTo>
                <a:lnTo>
                  <a:pt x="295308" y="2487083"/>
                </a:lnTo>
                <a:lnTo>
                  <a:pt x="289402" y="2487488"/>
                </a:lnTo>
                <a:lnTo>
                  <a:pt x="280543" y="2479798"/>
                </a:lnTo>
                <a:lnTo>
                  <a:pt x="276114" y="2467252"/>
                </a:lnTo>
                <a:lnTo>
                  <a:pt x="275376" y="2451873"/>
                </a:lnTo>
                <a:lnTo>
                  <a:pt x="272422" y="2446612"/>
                </a:lnTo>
                <a:lnTo>
                  <a:pt x="266517" y="2441351"/>
                </a:lnTo>
                <a:lnTo>
                  <a:pt x="267255" y="2432042"/>
                </a:lnTo>
                <a:lnTo>
                  <a:pt x="270946" y="2427995"/>
                </a:lnTo>
                <a:lnTo>
                  <a:pt x="269470" y="2419091"/>
                </a:lnTo>
                <a:lnTo>
                  <a:pt x="259134" y="2410187"/>
                </a:lnTo>
                <a:lnTo>
                  <a:pt x="256919" y="2404521"/>
                </a:lnTo>
                <a:lnTo>
                  <a:pt x="259872" y="2401688"/>
                </a:lnTo>
                <a:lnTo>
                  <a:pt x="259872" y="2396832"/>
                </a:lnTo>
                <a:lnTo>
                  <a:pt x="247322" y="2381857"/>
                </a:lnTo>
                <a:lnTo>
                  <a:pt x="243631" y="2373358"/>
                </a:lnTo>
                <a:lnTo>
                  <a:pt x="245107" y="2366074"/>
                </a:lnTo>
                <a:lnTo>
                  <a:pt x="248799" y="2363241"/>
                </a:lnTo>
                <a:lnTo>
                  <a:pt x="243631" y="2356765"/>
                </a:lnTo>
                <a:lnTo>
                  <a:pt x="237725" y="2346647"/>
                </a:lnTo>
                <a:lnTo>
                  <a:pt x="231081" y="2323174"/>
                </a:lnTo>
                <a:lnTo>
                  <a:pt x="229604" y="2312247"/>
                </a:lnTo>
                <a:lnTo>
                  <a:pt x="228866" y="2304557"/>
                </a:lnTo>
                <a:lnTo>
                  <a:pt x="231081" y="2293225"/>
                </a:lnTo>
                <a:lnTo>
                  <a:pt x="228866" y="2279465"/>
                </a:lnTo>
                <a:lnTo>
                  <a:pt x="211886" y="2255182"/>
                </a:lnTo>
                <a:lnTo>
                  <a:pt x="200813" y="2244659"/>
                </a:lnTo>
                <a:lnTo>
                  <a:pt x="194169" y="2245874"/>
                </a:lnTo>
                <a:lnTo>
                  <a:pt x="189001" y="2246278"/>
                </a:lnTo>
                <a:lnTo>
                  <a:pt x="186048" y="2244659"/>
                </a:lnTo>
                <a:lnTo>
                  <a:pt x="186048" y="2236970"/>
                </a:lnTo>
                <a:lnTo>
                  <a:pt x="184571" y="2231709"/>
                </a:lnTo>
                <a:lnTo>
                  <a:pt x="172021" y="2228471"/>
                </a:lnTo>
                <a:lnTo>
                  <a:pt x="163901" y="2228066"/>
                </a:lnTo>
                <a:lnTo>
                  <a:pt x="150612" y="2221590"/>
                </a:lnTo>
                <a:lnTo>
                  <a:pt x="150612" y="2213496"/>
                </a:lnTo>
                <a:lnTo>
                  <a:pt x="144706" y="2207425"/>
                </a:lnTo>
                <a:lnTo>
                  <a:pt x="131418" y="2207425"/>
                </a:lnTo>
                <a:lnTo>
                  <a:pt x="124035" y="2206211"/>
                </a:lnTo>
                <a:lnTo>
                  <a:pt x="115915" y="2201760"/>
                </a:lnTo>
                <a:lnTo>
                  <a:pt x="105579" y="2198927"/>
                </a:lnTo>
                <a:lnTo>
                  <a:pt x="88600" y="2198927"/>
                </a:lnTo>
                <a:lnTo>
                  <a:pt x="83432" y="2195689"/>
                </a:lnTo>
                <a:lnTo>
                  <a:pt x="81217" y="2187999"/>
                </a:lnTo>
                <a:lnTo>
                  <a:pt x="83432" y="2186785"/>
                </a:lnTo>
                <a:lnTo>
                  <a:pt x="85647" y="2179500"/>
                </a:lnTo>
                <a:lnTo>
                  <a:pt x="89338" y="2165335"/>
                </a:lnTo>
                <a:lnTo>
                  <a:pt x="86385" y="2156027"/>
                </a:lnTo>
                <a:lnTo>
                  <a:pt x="78264" y="2147528"/>
                </a:lnTo>
                <a:lnTo>
                  <a:pt x="77526" y="2145099"/>
                </a:lnTo>
                <a:lnTo>
                  <a:pt x="79003" y="2141862"/>
                </a:lnTo>
                <a:lnTo>
                  <a:pt x="75312" y="2138624"/>
                </a:lnTo>
                <a:lnTo>
                  <a:pt x="67191" y="2129315"/>
                </a:lnTo>
                <a:lnTo>
                  <a:pt x="56855" y="2108675"/>
                </a:lnTo>
                <a:lnTo>
                  <a:pt x="55379" y="2092891"/>
                </a:lnTo>
                <a:lnTo>
                  <a:pt x="47258" y="2087630"/>
                </a:lnTo>
                <a:lnTo>
                  <a:pt x="45782" y="2081964"/>
                </a:lnTo>
                <a:lnTo>
                  <a:pt x="46520" y="2073060"/>
                </a:lnTo>
                <a:lnTo>
                  <a:pt x="43567" y="2063752"/>
                </a:lnTo>
                <a:lnTo>
                  <a:pt x="44305" y="2059705"/>
                </a:lnTo>
                <a:lnTo>
                  <a:pt x="48735" y="2060109"/>
                </a:lnTo>
                <a:lnTo>
                  <a:pt x="55379" y="2053634"/>
                </a:lnTo>
                <a:lnTo>
                  <a:pt x="54641" y="2046349"/>
                </a:lnTo>
                <a:lnTo>
                  <a:pt x="49473" y="2041492"/>
                </a:lnTo>
                <a:lnTo>
                  <a:pt x="42090" y="2037041"/>
                </a:lnTo>
                <a:lnTo>
                  <a:pt x="39876" y="2028137"/>
                </a:lnTo>
                <a:lnTo>
                  <a:pt x="34708" y="2025709"/>
                </a:lnTo>
                <a:lnTo>
                  <a:pt x="33970" y="2018424"/>
                </a:lnTo>
                <a:lnTo>
                  <a:pt x="36184" y="2010329"/>
                </a:lnTo>
                <a:lnTo>
                  <a:pt x="35446" y="2005878"/>
                </a:lnTo>
                <a:lnTo>
                  <a:pt x="39876" y="2001830"/>
                </a:lnTo>
                <a:lnTo>
                  <a:pt x="39138" y="1996164"/>
                </a:lnTo>
                <a:lnTo>
                  <a:pt x="42829" y="1991308"/>
                </a:lnTo>
                <a:lnTo>
                  <a:pt x="46520" y="1994141"/>
                </a:lnTo>
                <a:lnTo>
                  <a:pt x="50949" y="2002235"/>
                </a:lnTo>
                <a:lnTo>
                  <a:pt x="59070" y="2006282"/>
                </a:lnTo>
                <a:lnTo>
                  <a:pt x="56117" y="2002235"/>
                </a:lnTo>
                <a:lnTo>
                  <a:pt x="53164" y="1995355"/>
                </a:lnTo>
                <a:lnTo>
                  <a:pt x="51688" y="1983618"/>
                </a:lnTo>
                <a:lnTo>
                  <a:pt x="47258" y="1980785"/>
                </a:lnTo>
                <a:lnTo>
                  <a:pt x="47996" y="1974715"/>
                </a:lnTo>
                <a:lnTo>
                  <a:pt x="52426" y="1974715"/>
                </a:lnTo>
                <a:lnTo>
                  <a:pt x="56117" y="1977548"/>
                </a:lnTo>
                <a:lnTo>
                  <a:pt x="64976" y="1975119"/>
                </a:lnTo>
                <a:lnTo>
                  <a:pt x="73835" y="1973096"/>
                </a:lnTo>
                <a:lnTo>
                  <a:pt x="61285" y="1971882"/>
                </a:lnTo>
                <a:lnTo>
                  <a:pt x="58332" y="1968644"/>
                </a:lnTo>
                <a:lnTo>
                  <a:pt x="50949" y="1968239"/>
                </a:lnTo>
                <a:lnTo>
                  <a:pt x="49473" y="1964597"/>
                </a:lnTo>
                <a:lnTo>
                  <a:pt x="47258" y="1966620"/>
                </a:lnTo>
                <a:lnTo>
                  <a:pt x="40614" y="1962978"/>
                </a:lnTo>
                <a:lnTo>
                  <a:pt x="40614" y="1973096"/>
                </a:lnTo>
                <a:lnTo>
                  <a:pt x="40614" y="1983214"/>
                </a:lnTo>
                <a:lnTo>
                  <a:pt x="37661" y="1981999"/>
                </a:lnTo>
                <a:lnTo>
                  <a:pt x="33970" y="1981999"/>
                </a:lnTo>
                <a:lnTo>
                  <a:pt x="31755" y="1977548"/>
                </a:lnTo>
                <a:lnTo>
                  <a:pt x="20681" y="1967430"/>
                </a:lnTo>
                <a:lnTo>
                  <a:pt x="17728" y="1960954"/>
                </a:lnTo>
                <a:lnTo>
                  <a:pt x="20681" y="1955288"/>
                </a:lnTo>
                <a:lnTo>
                  <a:pt x="19205" y="1946385"/>
                </a:lnTo>
                <a:lnTo>
                  <a:pt x="0" y="1918936"/>
                </a:lnTo>
                <a:lnTo>
                  <a:pt x="0" y="1903231"/>
                </a:lnTo>
                <a:lnTo>
                  <a:pt x="2964" y="1898628"/>
                </a:lnTo>
                <a:lnTo>
                  <a:pt x="1487" y="1889320"/>
                </a:lnTo>
                <a:lnTo>
                  <a:pt x="0" y="1886739"/>
                </a:lnTo>
                <a:lnTo>
                  <a:pt x="0" y="1873145"/>
                </a:lnTo>
                <a:lnTo>
                  <a:pt x="2964" y="1869084"/>
                </a:lnTo>
                <a:lnTo>
                  <a:pt x="4440" y="1858561"/>
                </a:lnTo>
                <a:lnTo>
                  <a:pt x="3702" y="1839945"/>
                </a:lnTo>
                <a:lnTo>
                  <a:pt x="0" y="1831625"/>
                </a:lnTo>
                <a:lnTo>
                  <a:pt x="0" y="1786731"/>
                </a:lnTo>
                <a:lnTo>
                  <a:pt x="7393" y="1782070"/>
                </a:lnTo>
                <a:lnTo>
                  <a:pt x="12561" y="1769929"/>
                </a:lnTo>
                <a:lnTo>
                  <a:pt x="9608" y="1767905"/>
                </a:lnTo>
                <a:lnTo>
                  <a:pt x="8131" y="1761835"/>
                </a:lnTo>
                <a:lnTo>
                  <a:pt x="13299" y="1756978"/>
                </a:lnTo>
                <a:lnTo>
                  <a:pt x="18467" y="1746860"/>
                </a:lnTo>
                <a:lnTo>
                  <a:pt x="20681" y="1727839"/>
                </a:lnTo>
                <a:lnTo>
                  <a:pt x="17728" y="1716507"/>
                </a:lnTo>
                <a:lnTo>
                  <a:pt x="17728" y="1709222"/>
                </a:lnTo>
                <a:lnTo>
                  <a:pt x="22158" y="1703960"/>
                </a:lnTo>
                <a:lnTo>
                  <a:pt x="15514" y="1694247"/>
                </a:lnTo>
                <a:lnTo>
                  <a:pt x="16252" y="1682106"/>
                </a:lnTo>
                <a:lnTo>
                  <a:pt x="20681" y="1664703"/>
                </a:lnTo>
                <a:lnTo>
                  <a:pt x="19205" y="1646896"/>
                </a:lnTo>
                <a:lnTo>
                  <a:pt x="22896" y="1638801"/>
                </a:lnTo>
                <a:lnTo>
                  <a:pt x="36184" y="1623827"/>
                </a:lnTo>
                <a:lnTo>
                  <a:pt x="39138" y="1614519"/>
                </a:lnTo>
                <a:lnTo>
                  <a:pt x="43567" y="1609662"/>
                </a:lnTo>
                <a:lnTo>
                  <a:pt x="49473" y="1594688"/>
                </a:lnTo>
                <a:lnTo>
                  <a:pt x="59070" y="1584570"/>
                </a:lnTo>
                <a:lnTo>
                  <a:pt x="65714" y="1572833"/>
                </a:lnTo>
                <a:lnTo>
                  <a:pt x="69405" y="1548145"/>
                </a:lnTo>
                <a:lnTo>
                  <a:pt x="81217" y="1526291"/>
                </a:lnTo>
                <a:lnTo>
                  <a:pt x="83432" y="1505650"/>
                </a:lnTo>
                <a:lnTo>
                  <a:pt x="96720" y="1477725"/>
                </a:lnTo>
                <a:lnTo>
                  <a:pt x="101888" y="1468012"/>
                </a:lnTo>
                <a:lnTo>
                  <a:pt x="110009" y="1455466"/>
                </a:lnTo>
                <a:lnTo>
                  <a:pt x="108532" y="1448586"/>
                </a:lnTo>
                <a:lnTo>
                  <a:pt x="108532" y="1441705"/>
                </a:lnTo>
                <a:lnTo>
                  <a:pt x="118868" y="1429969"/>
                </a:lnTo>
                <a:lnTo>
                  <a:pt x="118868" y="1422684"/>
                </a:lnTo>
                <a:lnTo>
                  <a:pt x="121821" y="1420256"/>
                </a:lnTo>
                <a:lnTo>
                  <a:pt x="127727" y="1424303"/>
                </a:lnTo>
                <a:lnTo>
                  <a:pt x="144706" y="1424707"/>
                </a:lnTo>
                <a:lnTo>
                  <a:pt x="151350" y="1429564"/>
                </a:lnTo>
                <a:lnTo>
                  <a:pt x="157995" y="1428350"/>
                </a:lnTo>
                <a:lnTo>
                  <a:pt x="166854" y="1433611"/>
                </a:lnTo>
                <a:lnTo>
                  <a:pt x="171283" y="1443729"/>
                </a:lnTo>
                <a:lnTo>
                  <a:pt x="169807" y="1432397"/>
                </a:lnTo>
                <a:lnTo>
                  <a:pt x="164639" y="1426326"/>
                </a:lnTo>
                <a:lnTo>
                  <a:pt x="154304" y="1424707"/>
                </a:lnTo>
                <a:lnTo>
                  <a:pt x="145445" y="1418637"/>
                </a:lnTo>
                <a:lnTo>
                  <a:pt x="132156" y="1417423"/>
                </a:lnTo>
                <a:lnTo>
                  <a:pt x="118868" y="1414185"/>
                </a:lnTo>
                <a:lnTo>
                  <a:pt x="117391" y="1409328"/>
                </a:lnTo>
                <a:lnTo>
                  <a:pt x="121083" y="1405686"/>
                </a:lnTo>
                <a:lnTo>
                  <a:pt x="124035" y="1406900"/>
                </a:lnTo>
                <a:lnTo>
                  <a:pt x="129941" y="1400829"/>
                </a:lnTo>
                <a:lnTo>
                  <a:pt x="130680" y="1391521"/>
                </a:lnTo>
                <a:lnTo>
                  <a:pt x="132894" y="1384641"/>
                </a:lnTo>
                <a:lnTo>
                  <a:pt x="125512" y="1381808"/>
                </a:lnTo>
                <a:lnTo>
                  <a:pt x="121821" y="1377761"/>
                </a:lnTo>
                <a:lnTo>
                  <a:pt x="124035" y="1370476"/>
                </a:lnTo>
                <a:lnTo>
                  <a:pt x="129203" y="1370476"/>
                </a:lnTo>
                <a:lnTo>
                  <a:pt x="132894" y="1365214"/>
                </a:lnTo>
                <a:lnTo>
                  <a:pt x="132894" y="1361977"/>
                </a:lnTo>
                <a:lnTo>
                  <a:pt x="126250" y="1360358"/>
                </a:lnTo>
                <a:lnTo>
                  <a:pt x="125512" y="1354287"/>
                </a:lnTo>
                <a:lnTo>
                  <a:pt x="127727" y="1342550"/>
                </a:lnTo>
                <a:lnTo>
                  <a:pt x="124774" y="1330814"/>
                </a:lnTo>
                <a:lnTo>
                  <a:pt x="129941" y="1307340"/>
                </a:lnTo>
                <a:lnTo>
                  <a:pt x="124774" y="1290342"/>
                </a:lnTo>
                <a:lnTo>
                  <a:pt x="124035" y="1282248"/>
                </a:lnTo>
                <a:lnTo>
                  <a:pt x="132156" y="1265250"/>
                </a:lnTo>
                <a:lnTo>
                  <a:pt x="133633" y="1255942"/>
                </a:lnTo>
                <a:lnTo>
                  <a:pt x="137324" y="1255132"/>
                </a:lnTo>
                <a:lnTo>
                  <a:pt x="160209" y="1273344"/>
                </a:lnTo>
                <a:lnTo>
                  <a:pt x="172021" y="1280629"/>
                </a:lnTo>
                <a:lnTo>
                  <a:pt x="194907" y="1282248"/>
                </a:lnTo>
                <a:lnTo>
                  <a:pt x="202289" y="1285890"/>
                </a:lnTo>
                <a:lnTo>
                  <a:pt x="207457" y="1293985"/>
                </a:lnTo>
                <a:lnTo>
                  <a:pt x="211886" y="1291961"/>
                </a:lnTo>
                <a:lnTo>
                  <a:pt x="216316" y="1292366"/>
                </a:lnTo>
                <a:lnTo>
                  <a:pt x="220007" y="1298032"/>
                </a:lnTo>
                <a:lnTo>
                  <a:pt x="217054" y="1303293"/>
                </a:lnTo>
                <a:lnTo>
                  <a:pt x="206719" y="1306936"/>
                </a:lnTo>
                <a:lnTo>
                  <a:pt x="197122" y="1315435"/>
                </a:lnTo>
                <a:lnTo>
                  <a:pt x="196383" y="1320291"/>
                </a:lnTo>
                <a:lnTo>
                  <a:pt x="204504" y="1320291"/>
                </a:lnTo>
                <a:lnTo>
                  <a:pt x="208195" y="1314625"/>
                </a:lnTo>
                <a:lnTo>
                  <a:pt x="218531" y="1306531"/>
                </a:lnTo>
                <a:lnTo>
                  <a:pt x="223699" y="1305721"/>
                </a:lnTo>
                <a:lnTo>
                  <a:pt x="224437" y="1313006"/>
                </a:lnTo>
                <a:lnTo>
                  <a:pt x="217054" y="1318672"/>
                </a:lnTo>
                <a:lnTo>
                  <a:pt x="211148" y="1329600"/>
                </a:lnTo>
                <a:lnTo>
                  <a:pt x="211148" y="1340932"/>
                </a:lnTo>
                <a:lnTo>
                  <a:pt x="207457" y="1344169"/>
                </a:lnTo>
                <a:lnTo>
                  <a:pt x="206719" y="1337289"/>
                </a:lnTo>
                <a:lnTo>
                  <a:pt x="200075" y="1342550"/>
                </a:lnTo>
                <a:lnTo>
                  <a:pt x="197860" y="1338908"/>
                </a:lnTo>
                <a:lnTo>
                  <a:pt x="190478" y="1347002"/>
                </a:lnTo>
                <a:lnTo>
                  <a:pt x="193430" y="1351454"/>
                </a:lnTo>
                <a:lnTo>
                  <a:pt x="201551" y="1355501"/>
                </a:lnTo>
                <a:lnTo>
                  <a:pt x="212625" y="1349026"/>
                </a:lnTo>
                <a:lnTo>
                  <a:pt x="215578" y="1340932"/>
                </a:lnTo>
                <a:lnTo>
                  <a:pt x="221484" y="1335266"/>
                </a:lnTo>
                <a:lnTo>
                  <a:pt x="221484" y="1325148"/>
                </a:lnTo>
                <a:lnTo>
                  <a:pt x="227390" y="1320696"/>
                </a:lnTo>
                <a:lnTo>
                  <a:pt x="230343" y="1308959"/>
                </a:lnTo>
                <a:lnTo>
                  <a:pt x="238463" y="1304103"/>
                </a:lnTo>
                <a:lnTo>
                  <a:pt x="246584" y="1294794"/>
                </a:lnTo>
                <a:lnTo>
                  <a:pt x="242155" y="1289533"/>
                </a:lnTo>
                <a:lnTo>
                  <a:pt x="241416" y="1283057"/>
                </a:lnTo>
                <a:lnTo>
                  <a:pt x="237725" y="1280629"/>
                </a:lnTo>
                <a:lnTo>
                  <a:pt x="243631" y="1273344"/>
                </a:lnTo>
                <a:lnTo>
                  <a:pt x="247322" y="1269297"/>
                </a:lnTo>
                <a:lnTo>
                  <a:pt x="239940" y="1264845"/>
                </a:lnTo>
                <a:lnTo>
                  <a:pt x="238463" y="1257156"/>
                </a:lnTo>
                <a:lnTo>
                  <a:pt x="247322" y="1251490"/>
                </a:lnTo>
                <a:lnTo>
                  <a:pt x="248060" y="1245014"/>
                </a:lnTo>
                <a:lnTo>
                  <a:pt x="236987" y="1237729"/>
                </a:lnTo>
                <a:lnTo>
                  <a:pt x="233296" y="1221541"/>
                </a:lnTo>
                <a:lnTo>
                  <a:pt x="233296" y="1221136"/>
                </a:lnTo>
                <a:lnTo>
                  <a:pt x="225913" y="1219922"/>
                </a:lnTo>
                <a:lnTo>
                  <a:pt x="222222" y="1204138"/>
                </a:lnTo>
                <a:lnTo>
                  <a:pt x="231819" y="1185926"/>
                </a:lnTo>
                <a:lnTo>
                  <a:pt x="234772" y="1174189"/>
                </a:lnTo>
                <a:lnTo>
                  <a:pt x="228866" y="1179450"/>
                </a:lnTo>
                <a:lnTo>
                  <a:pt x="217054" y="1183093"/>
                </a:lnTo>
                <a:lnTo>
                  <a:pt x="205242" y="1189568"/>
                </a:lnTo>
                <a:lnTo>
                  <a:pt x="196383" y="1177427"/>
                </a:lnTo>
                <a:lnTo>
                  <a:pt x="196383" y="1168118"/>
                </a:lnTo>
                <a:lnTo>
                  <a:pt x="201551" y="1169333"/>
                </a:lnTo>
                <a:lnTo>
                  <a:pt x="205242" y="1176617"/>
                </a:lnTo>
                <a:lnTo>
                  <a:pt x="209672" y="1177832"/>
                </a:lnTo>
                <a:lnTo>
                  <a:pt x="210410" y="1172570"/>
                </a:lnTo>
                <a:lnTo>
                  <a:pt x="205981" y="1164881"/>
                </a:lnTo>
                <a:lnTo>
                  <a:pt x="203766" y="1157191"/>
                </a:lnTo>
                <a:lnTo>
                  <a:pt x="196383" y="1157191"/>
                </a:lnTo>
                <a:lnTo>
                  <a:pt x="189739" y="1161238"/>
                </a:lnTo>
                <a:lnTo>
                  <a:pt x="179404" y="1156787"/>
                </a:lnTo>
                <a:lnTo>
                  <a:pt x="172021" y="1144645"/>
                </a:lnTo>
                <a:lnTo>
                  <a:pt x="172760" y="1140193"/>
                </a:lnTo>
                <a:lnTo>
                  <a:pt x="185310" y="1132504"/>
                </a:lnTo>
                <a:lnTo>
                  <a:pt x="190478" y="1121576"/>
                </a:lnTo>
                <a:lnTo>
                  <a:pt x="197122" y="1115506"/>
                </a:lnTo>
                <a:lnTo>
                  <a:pt x="194169" y="1112673"/>
                </a:lnTo>
                <a:lnTo>
                  <a:pt x="184571" y="1115506"/>
                </a:lnTo>
                <a:lnTo>
                  <a:pt x="174236" y="1115506"/>
                </a:lnTo>
                <a:lnTo>
                  <a:pt x="171283" y="1111863"/>
                </a:lnTo>
                <a:lnTo>
                  <a:pt x="178666" y="1104983"/>
                </a:lnTo>
                <a:lnTo>
                  <a:pt x="187525" y="1092842"/>
                </a:lnTo>
                <a:lnTo>
                  <a:pt x="187525" y="1079891"/>
                </a:lnTo>
                <a:lnTo>
                  <a:pt x="191954" y="1075034"/>
                </a:lnTo>
                <a:lnTo>
                  <a:pt x="191954" y="1069368"/>
                </a:lnTo>
                <a:lnTo>
                  <a:pt x="185310" y="1070987"/>
                </a:lnTo>
                <a:lnTo>
                  <a:pt x="181619" y="1078677"/>
                </a:lnTo>
                <a:lnTo>
                  <a:pt x="180142" y="1094865"/>
                </a:lnTo>
                <a:lnTo>
                  <a:pt x="169068" y="1108625"/>
                </a:lnTo>
                <a:lnTo>
                  <a:pt x="163163" y="1109435"/>
                </a:lnTo>
                <a:lnTo>
                  <a:pt x="157256" y="1105792"/>
                </a:lnTo>
                <a:lnTo>
                  <a:pt x="152089" y="1104174"/>
                </a:lnTo>
                <a:lnTo>
                  <a:pt x="152089" y="1099317"/>
                </a:lnTo>
                <a:lnTo>
                  <a:pt x="155042" y="1095270"/>
                </a:lnTo>
                <a:lnTo>
                  <a:pt x="155042" y="1091223"/>
                </a:lnTo>
                <a:lnTo>
                  <a:pt x="146921" y="1096079"/>
                </a:lnTo>
                <a:lnTo>
                  <a:pt x="142492" y="1101745"/>
                </a:lnTo>
                <a:lnTo>
                  <a:pt x="139539" y="1102150"/>
                </a:lnTo>
                <a:lnTo>
                  <a:pt x="137324" y="1096889"/>
                </a:lnTo>
                <a:lnTo>
                  <a:pt x="132156" y="1098103"/>
                </a:lnTo>
                <a:lnTo>
                  <a:pt x="126250" y="1102150"/>
                </a:lnTo>
                <a:lnTo>
                  <a:pt x="119606" y="1098508"/>
                </a:lnTo>
                <a:lnTo>
                  <a:pt x="119606" y="1095270"/>
                </a:lnTo>
                <a:lnTo>
                  <a:pt x="126250" y="1087985"/>
                </a:lnTo>
                <a:lnTo>
                  <a:pt x="134371" y="1087580"/>
                </a:lnTo>
                <a:lnTo>
                  <a:pt x="146183" y="1084747"/>
                </a:lnTo>
                <a:lnTo>
                  <a:pt x="159471" y="1076248"/>
                </a:lnTo>
                <a:lnTo>
                  <a:pt x="163901" y="1067345"/>
                </a:lnTo>
                <a:lnTo>
                  <a:pt x="163901" y="1058036"/>
                </a:lnTo>
                <a:lnTo>
                  <a:pt x="162424" y="1065726"/>
                </a:lnTo>
                <a:lnTo>
                  <a:pt x="153565" y="1071392"/>
                </a:lnTo>
                <a:lnTo>
                  <a:pt x="147659" y="1081105"/>
                </a:lnTo>
                <a:lnTo>
                  <a:pt x="142492" y="1084343"/>
                </a:lnTo>
                <a:lnTo>
                  <a:pt x="128465" y="1079891"/>
                </a:lnTo>
                <a:lnTo>
                  <a:pt x="125512" y="1073415"/>
                </a:lnTo>
                <a:lnTo>
                  <a:pt x="117391" y="1073011"/>
                </a:lnTo>
                <a:lnTo>
                  <a:pt x="117391" y="1069368"/>
                </a:lnTo>
                <a:lnTo>
                  <a:pt x="124035" y="1066940"/>
                </a:lnTo>
                <a:lnTo>
                  <a:pt x="120344" y="1063702"/>
                </a:lnTo>
                <a:lnTo>
                  <a:pt x="107794" y="1065726"/>
                </a:lnTo>
                <a:lnTo>
                  <a:pt x="99674" y="1061679"/>
                </a:lnTo>
                <a:lnTo>
                  <a:pt x="93029" y="1062488"/>
                </a:lnTo>
                <a:lnTo>
                  <a:pt x="91553" y="1069368"/>
                </a:lnTo>
                <a:lnTo>
                  <a:pt x="79741" y="1062083"/>
                </a:lnTo>
                <a:lnTo>
                  <a:pt x="75312" y="1053180"/>
                </a:lnTo>
                <a:lnTo>
                  <a:pt x="79003" y="1049942"/>
                </a:lnTo>
                <a:lnTo>
                  <a:pt x="84909" y="1054394"/>
                </a:lnTo>
                <a:lnTo>
                  <a:pt x="95982" y="1056822"/>
                </a:lnTo>
                <a:lnTo>
                  <a:pt x="107794" y="1054798"/>
                </a:lnTo>
                <a:lnTo>
                  <a:pt x="108532" y="1050347"/>
                </a:lnTo>
                <a:lnTo>
                  <a:pt x="103365" y="1051156"/>
                </a:lnTo>
                <a:lnTo>
                  <a:pt x="90076" y="1050751"/>
                </a:lnTo>
                <a:lnTo>
                  <a:pt x="86385" y="1048323"/>
                </a:lnTo>
                <a:lnTo>
                  <a:pt x="88600" y="1045895"/>
                </a:lnTo>
                <a:lnTo>
                  <a:pt x="96720" y="1047918"/>
                </a:lnTo>
                <a:lnTo>
                  <a:pt x="107056" y="1045895"/>
                </a:lnTo>
                <a:lnTo>
                  <a:pt x="107794" y="1041848"/>
                </a:lnTo>
                <a:lnTo>
                  <a:pt x="95244" y="1042252"/>
                </a:lnTo>
                <a:lnTo>
                  <a:pt x="89338" y="1038610"/>
                </a:lnTo>
                <a:lnTo>
                  <a:pt x="78264" y="1041038"/>
                </a:lnTo>
                <a:lnTo>
                  <a:pt x="71620" y="1041038"/>
                </a:lnTo>
                <a:lnTo>
                  <a:pt x="67191" y="1037396"/>
                </a:lnTo>
                <a:lnTo>
                  <a:pt x="68667" y="1029301"/>
                </a:lnTo>
                <a:lnTo>
                  <a:pt x="78264" y="1027278"/>
                </a:lnTo>
                <a:lnTo>
                  <a:pt x="84170" y="1031325"/>
                </a:lnTo>
                <a:lnTo>
                  <a:pt x="93768" y="1032134"/>
                </a:lnTo>
                <a:lnTo>
                  <a:pt x="99674" y="1027278"/>
                </a:lnTo>
                <a:lnTo>
                  <a:pt x="90076" y="1027278"/>
                </a:lnTo>
                <a:lnTo>
                  <a:pt x="82694" y="1023635"/>
                </a:lnTo>
                <a:lnTo>
                  <a:pt x="70882" y="1023231"/>
                </a:lnTo>
                <a:lnTo>
                  <a:pt x="71620" y="1019993"/>
                </a:lnTo>
                <a:lnTo>
                  <a:pt x="85647" y="1016350"/>
                </a:lnTo>
                <a:lnTo>
                  <a:pt x="91553" y="1018779"/>
                </a:lnTo>
                <a:lnTo>
                  <a:pt x="97459" y="1017160"/>
                </a:lnTo>
                <a:lnTo>
                  <a:pt x="95244" y="1012708"/>
                </a:lnTo>
                <a:lnTo>
                  <a:pt x="95244" y="1008256"/>
                </a:lnTo>
                <a:lnTo>
                  <a:pt x="101150" y="1003400"/>
                </a:lnTo>
                <a:lnTo>
                  <a:pt x="113700" y="1003400"/>
                </a:lnTo>
                <a:lnTo>
                  <a:pt x="122559" y="1005018"/>
                </a:lnTo>
                <a:lnTo>
                  <a:pt x="125512" y="1002185"/>
                </a:lnTo>
                <a:lnTo>
                  <a:pt x="110009" y="1000162"/>
                </a:lnTo>
                <a:lnTo>
                  <a:pt x="105579" y="995710"/>
                </a:lnTo>
                <a:lnTo>
                  <a:pt x="100412" y="994496"/>
                </a:lnTo>
                <a:lnTo>
                  <a:pt x="95244" y="1001781"/>
                </a:lnTo>
                <a:lnTo>
                  <a:pt x="86385" y="1005423"/>
                </a:lnTo>
                <a:lnTo>
                  <a:pt x="80479" y="1009875"/>
                </a:lnTo>
                <a:lnTo>
                  <a:pt x="76788" y="1007042"/>
                </a:lnTo>
                <a:lnTo>
                  <a:pt x="77526" y="1000567"/>
                </a:lnTo>
                <a:lnTo>
                  <a:pt x="76050" y="994091"/>
                </a:lnTo>
                <a:lnTo>
                  <a:pt x="79741" y="986806"/>
                </a:lnTo>
                <a:lnTo>
                  <a:pt x="92291" y="981140"/>
                </a:lnTo>
                <a:lnTo>
                  <a:pt x="97459" y="974665"/>
                </a:lnTo>
                <a:lnTo>
                  <a:pt x="120344" y="959286"/>
                </a:lnTo>
                <a:lnTo>
                  <a:pt x="127727" y="956048"/>
                </a:lnTo>
                <a:lnTo>
                  <a:pt x="131418" y="961714"/>
                </a:lnTo>
                <a:lnTo>
                  <a:pt x="132156" y="974260"/>
                </a:lnTo>
                <a:lnTo>
                  <a:pt x="137324" y="981545"/>
                </a:lnTo>
                <a:lnTo>
                  <a:pt x="141015" y="979117"/>
                </a:lnTo>
                <a:lnTo>
                  <a:pt x="137324" y="967785"/>
                </a:lnTo>
                <a:lnTo>
                  <a:pt x="137324" y="954429"/>
                </a:lnTo>
                <a:lnTo>
                  <a:pt x="146921" y="950787"/>
                </a:lnTo>
                <a:lnTo>
                  <a:pt x="157995" y="950787"/>
                </a:lnTo>
                <a:lnTo>
                  <a:pt x="149136" y="948358"/>
                </a:lnTo>
                <a:lnTo>
                  <a:pt x="137324" y="948358"/>
                </a:lnTo>
                <a:lnTo>
                  <a:pt x="130680" y="950382"/>
                </a:lnTo>
                <a:lnTo>
                  <a:pt x="126250" y="945121"/>
                </a:lnTo>
                <a:lnTo>
                  <a:pt x="128465" y="939050"/>
                </a:lnTo>
                <a:lnTo>
                  <a:pt x="138800" y="935408"/>
                </a:lnTo>
                <a:lnTo>
                  <a:pt x="148398" y="928932"/>
                </a:lnTo>
                <a:lnTo>
                  <a:pt x="156518" y="917195"/>
                </a:lnTo>
                <a:lnTo>
                  <a:pt x="153565" y="910720"/>
                </a:lnTo>
                <a:lnTo>
                  <a:pt x="150612" y="912339"/>
                </a:lnTo>
                <a:lnTo>
                  <a:pt x="147659" y="920028"/>
                </a:lnTo>
                <a:lnTo>
                  <a:pt x="139539" y="927313"/>
                </a:lnTo>
                <a:lnTo>
                  <a:pt x="129941" y="927718"/>
                </a:lnTo>
                <a:lnTo>
                  <a:pt x="120344" y="939455"/>
                </a:lnTo>
                <a:lnTo>
                  <a:pt x="106318" y="949168"/>
                </a:lnTo>
                <a:lnTo>
                  <a:pt x="92291" y="953620"/>
                </a:lnTo>
                <a:lnTo>
                  <a:pt x="85647" y="945525"/>
                </a:lnTo>
                <a:lnTo>
                  <a:pt x="87862" y="941478"/>
                </a:lnTo>
                <a:lnTo>
                  <a:pt x="95244" y="939455"/>
                </a:lnTo>
                <a:lnTo>
                  <a:pt x="87862" y="937836"/>
                </a:lnTo>
                <a:lnTo>
                  <a:pt x="73835" y="942288"/>
                </a:lnTo>
                <a:lnTo>
                  <a:pt x="68667" y="937836"/>
                </a:lnTo>
                <a:lnTo>
                  <a:pt x="70882" y="933789"/>
                </a:lnTo>
                <a:lnTo>
                  <a:pt x="83432" y="926099"/>
                </a:lnTo>
                <a:lnTo>
                  <a:pt x="91553" y="922457"/>
                </a:lnTo>
                <a:lnTo>
                  <a:pt x="99674" y="923671"/>
                </a:lnTo>
                <a:lnTo>
                  <a:pt x="103365" y="920028"/>
                </a:lnTo>
                <a:lnTo>
                  <a:pt x="103365" y="915981"/>
                </a:lnTo>
                <a:lnTo>
                  <a:pt x="97459" y="911934"/>
                </a:lnTo>
                <a:lnTo>
                  <a:pt x="99674" y="908292"/>
                </a:lnTo>
                <a:lnTo>
                  <a:pt x="104103" y="904245"/>
                </a:lnTo>
                <a:lnTo>
                  <a:pt x="100412" y="900602"/>
                </a:lnTo>
                <a:lnTo>
                  <a:pt x="92291" y="904649"/>
                </a:lnTo>
                <a:lnTo>
                  <a:pt x="87862" y="904649"/>
                </a:lnTo>
                <a:lnTo>
                  <a:pt x="84170" y="897364"/>
                </a:lnTo>
                <a:lnTo>
                  <a:pt x="82694" y="877938"/>
                </a:lnTo>
                <a:lnTo>
                  <a:pt x="78264" y="871867"/>
                </a:lnTo>
                <a:lnTo>
                  <a:pt x="77526" y="864583"/>
                </a:lnTo>
                <a:lnTo>
                  <a:pt x="81217" y="858107"/>
                </a:lnTo>
                <a:lnTo>
                  <a:pt x="93029" y="858917"/>
                </a:lnTo>
                <a:lnTo>
                  <a:pt x="102627" y="862964"/>
                </a:lnTo>
                <a:lnTo>
                  <a:pt x="115177" y="862154"/>
                </a:lnTo>
                <a:lnTo>
                  <a:pt x="125512" y="867011"/>
                </a:lnTo>
                <a:lnTo>
                  <a:pt x="121821" y="862154"/>
                </a:lnTo>
                <a:lnTo>
                  <a:pt x="114438" y="859726"/>
                </a:lnTo>
                <a:lnTo>
                  <a:pt x="104841" y="859726"/>
                </a:lnTo>
                <a:lnTo>
                  <a:pt x="98197" y="853251"/>
                </a:lnTo>
                <a:lnTo>
                  <a:pt x="90076" y="847180"/>
                </a:lnTo>
                <a:lnTo>
                  <a:pt x="89338" y="843133"/>
                </a:lnTo>
                <a:lnTo>
                  <a:pt x="95244" y="833824"/>
                </a:lnTo>
                <a:lnTo>
                  <a:pt x="101150" y="831801"/>
                </a:lnTo>
                <a:lnTo>
                  <a:pt x="105579" y="823302"/>
                </a:lnTo>
                <a:lnTo>
                  <a:pt x="104841" y="813993"/>
                </a:lnTo>
                <a:lnTo>
                  <a:pt x="101150" y="814803"/>
                </a:lnTo>
                <a:lnTo>
                  <a:pt x="92291" y="824921"/>
                </a:lnTo>
                <a:lnTo>
                  <a:pt x="83432" y="830587"/>
                </a:lnTo>
                <a:lnTo>
                  <a:pt x="67929" y="834634"/>
                </a:lnTo>
                <a:lnTo>
                  <a:pt x="60547" y="841919"/>
                </a:lnTo>
                <a:lnTo>
                  <a:pt x="59070" y="848799"/>
                </a:lnTo>
                <a:lnTo>
                  <a:pt x="53164" y="847585"/>
                </a:lnTo>
                <a:lnTo>
                  <a:pt x="45782" y="834229"/>
                </a:lnTo>
                <a:lnTo>
                  <a:pt x="42090" y="820873"/>
                </a:lnTo>
                <a:lnTo>
                  <a:pt x="43567" y="797400"/>
                </a:lnTo>
                <a:lnTo>
                  <a:pt x="47258" y="782425"/>
                </a:lnTo>
                <a:lnTo>
                  <a:pt x="45782" y="776355"/>
                </a:lnTo>
                <a:lnTo>
                  <a:pt x="37661" y="775545"/>
                </a:lnTo>
                <a:lnTo>
                  <a:pt x="36923" y="762594"/>
                </a:lnTo>
                <a:lnTo>
                  <a:pt x="44305" y="758143"/>
                </a:lnTo>
                <a:lnTo>
                  <a:pt x="48735" y="762190"/>
                </a:lnTo>
                <a:lnTo>
                  <a:pt x="54641" y="764213"/>
                </a:lnTo>
                <a:lnTo>
                  <a:pt x="52426" y="754500"/>
                </a:lnTo>
                <a:lnTo>
                  <a:pt x="62023" y="747215"/>
                </a:lnTo>
                <a:lnTo>
                  <a:pt x="67191" y="735074"/>
                </a:lnTo>
                <a:lnTo>
                  <a:pt x="74573" y="733455"/>
                </a:lnTo>
                <a:lnTo>
                  <a:pt x="85647" y="735074"/>
                </a:lnTo>
                <a:lnTo>
                  <a:pt x="90815" y="730622"/>
                </a:lnTo>
                <a:lnTo>
                  <a:pt x="84170" y="730217"/>
                </a:lnTo>
                <a:lnTo>
                  <a:pt x="83432" y="726980"/>
                </a:lnTo>
                <a:lnTo>
                  <a:pt x="96720" y="712815"/>
                </a:lnTo>
                <a:lnTo>
                  <a:pt x="102627" y="704720"/>
                </a:lnTo>
                <a:lnTo>
                  <a:pt x="115915" y="697435"/>
                </a:lnTo>
                <a:lnTo>
                  <a:pt x="117391" y="693388"/>
                </a:lnTo>
                <a:lnTo>
                  <a:pt x="110747" y="692174"/>
                </a:lnTo>
                <a:lnTo>
                  <a:pt x="108532" y="687318"/>
                </a:lnTo>
                <a:lnTo>
                  <a:pt x="96720" y="696626"/>
                </a:lnTo>
                <a:lnTo>
                  <a:pt x="94506" y="706744"/>
                </a:lnTo>
                <a:lnTo>
                  <a:pt x="78264" y="723742"/>
                </a:lnTo>
                <a:lnTo>
                  <a:pt x="75312" y="723742"/>
                </a:lnTo>
                <a:lnTo>
                  <a:pt x="76050" y="717671"/>
                </a:lnTo>
                <a:lnTo>
                  <a:pt x="86385" y="704720"/>
                </a:lnTo>
                <a:lnTo>
                  <a:pt x="88600" y="689746"/>
                </a:lnTo>
                <a:lnTo>
                  <a:pt x="101150" y="667082"/>
                </a:lnTo>
                <a:lnTo>
                  <a:pt x="106318" y="657369"/>
                </a:lnTo>
                <a:lnTo>
                  <a:pt x="103365" y="655750"/>
                </a:lnTo>
                <a:lnTo>
                  <a:pt x="98935" y="658988"/>
                </a:lnTo>
                <a:lnTo>
                  <a:pt x="87862" y="680437"/>
                </a:lnTo>
                <a:lnTo>
                  <a:pt x="84170" y="699459"/>
                </a:lnTo>
                <a:lnTo>
                  <a:pt x="73835" y="713219"/>
                </a:lnTo>
                <a:lnTo>
                  <a:pt x="61285" y="726575"/>
                </a:lnTo>
                <a:lnTo>
                  <a:pt x="52426" y="730217"/>
                </a:lnTo>
                <a:lnTo>
                  <a:pt x="45782" y="729003"/>
                </a:lnTo>
                <a:lnTo>
                  <a:pt x="44305" y="735479"/>
                </a:lnTo>
                <a:lnTo>
                  <a:pt x="38399" y="738716"/>
                </a:lnTo>
                <a:lnTo>
                  <a:pt x="33231" y="729408"/>
                </a:lnTo>
                <a:lnTo>
                  <a:pt x="35446" y="718885"/>
                </a:lnTo>
                <a:lnTo>
                  <a:pt x="40614" y="715243"/>
                </a:lnTo>
                <a:lnTo>
                  <a:pt x="45782" y="714838"/>
                </a:lnTo>
                <a:lnTo>
                  <a:pt x="52426" y="715648"/>
                </a:lnTo>
                <a:lnTo>
                  <a:pt x="60547" y="708767"/>
                </a:lnTo>
                <a:lnTo>
                  <a:pt x="59808" y="706339"/>
                </a:lnTo>
                <a:lnTo>
                  <a:pt x="50211" y="706339"/>
                </a:lnTo>
                <a:lnTo>
                  <a:pt x="45782" y="707958"/>
                </a:lnTo>
                <a:lnTo>
                  <a:pt x="37661" y="707149"/>
                </a:lnTo>
                <a:lnTo>
                  <a:pt x="37661" y="703506"/>
                </a:lnTo>
                <a:lnTo>
                  <a:pt x="44305" y="696626"/>
                </a:lnTo>
                <a:lnTo>
                  <a:pt x="53902" y="695817"/>
                </a:lnTo>
                <a:lnTo>
                  <a:pt x="60547" y="696626"/>
                </a:lnTo>
                <a:lnTo>
                  <a:pt x="58332" y="692174"/>
                </a:lnTo>
                <a:lnTo>
                  <a:pt x="56117" y="687318"/>
                </a:lnTo>
                <a:lnTo>
                  <a:pt x="59070" y="681247"/>
                </a:lnTo>
                <a:lnTo>
                  <a:pt x="65714" y="670320"/>
                </a:lnTo>
                <a:lnTo>
                  <a:pt x="64238" y="664654"/>
                </a:lnTo>
                <a:lnTo>
                  <a:pt x="64238" y="656559"/>
                </a:lnTo>
                <a:lnTo>
                  <a:pt x="73835" y="648060"/>
                </a:lnTo>
                <a:lnTo>
                  <a:pt x="73835" y="644418"/>
                </a:lnTo>
                <a:lnTo>
                  <a:pt x="62761" y="644013"/>
                </a:lnTo>
                <a:lnTo>
                  <a:pt x="61285" y="641180"/>
                </a:lnTo>
                <a:lnTo>
                  <a:pt x="68667" y="633086"/>
                </a:lnTo>
                <a:lnTo>
                  <a:pt x="56117" y="633895"/>
                </a:lnTo>
                <a:lnTo>
                  <a:pt x="48735" y="634705"/>
                </a:lnTo>
                <a:lnTo>
                  <a:pt x="46520" y="631062"/>
                </a:lnTo>
                <a:lnTo>
                  <a:pt x="35446" y="641585"/>
                </a:lnTo>
                <a:lnTo>
                  <a:pt x="27326" y="643204"/>
                </a:lnTo>
                <a:lnTo>
                  <a:pt x="26587" y="647251"/>
                </a:lnTo>
                <a:lnTo>
                  <a:pt x="20681" y="660202"/>
                </a:lnTo>
                <a:lnTo>
                  <a:pt x="10346" y="668296"/>
                </a:lnTo>
                <a:lnTo>
                  <a:pt x="5916" y="659797"/>
                </a:lnTo>
                <a:lnTo>
                  <a:pt x="5916" y="650893"/>
                </a:lnTo>
                <a:lnTo>
                  <a:pt x="17728" y="642799"/>
                </a:lnTo>
                <a:lnTo>
                  <a:pt x="32493" y="627825"/>
                </a:lnTo>
                <a:lnTo>
                  <a:pt x="38399" y="615683"/>
                </a:lnTo>
                <a:lnTo>
                  <a:pt x="45043" y="614064"/>
                </a:lnTo>
                <a:lnTo>
                  <a:pt x="56117" y="616088"/>
                </a:lnTo>
                <a:lnTo>
                  <a:pt x="66453" y="610827"/>
                </a:lnTo>
                <a:lnTo>
                  <a:pt x="60547" y="608803"/>
                </a:lnTo>
                <a:lnTo>
                  <a:pt x="50211" y="609208"/>
                </a:lnTo>
                <a:lnTo>
                  <a:pt x="42829" y="604351"/>
                </a:lnTo>
                <a:lnTo>
                  <a:pt x="33970" y="590996"/>
                </a:lnTo>
                <a:lnTo>
                  <a:pt x="32493" y="581282"/>
                </a:lnTo>
                <a:lnTo>
                  <a:pt x="38399" y="573998"/>
                </a:lnTo>
                <a:lnTo>
                  <a:pt x="44305" y="573188"/>
                </a:lnTo>
                <a:lnTo>
                  <a:pt x="50949" y="570760"/>
                </a:lnTo>
                <a:lnTo>
                  <a:pt x="45782" y="570355"/>
                </a:lnTo>
                <a:lnTo>
                  <a:pt x="37661" y="563880"/>
                </a:lnTo>
                <a:lnTo>
                  <a:pt x="34708" y="556190"/>
                </a:lnTo>
                <a:lnTo>
                  <a:pt x="27326" y="552143"/>
                </a:lnTo>
                <a:lnTo>
                  <a:pt x="25111" y="546882"/>
                </a:lnTo>
                <a:lnTo>
                  <a:pt x="28802" y="544453"/>
                </a:lnTo>
                <a:lnTo>
                  <a:pt x="36923" y="544858"/>
                </a:lnTo>
                <a:lnTo>
                  <a:pt x="36184" y="542025"/>
                </a:lnTo>
                <a:lnTo>
                  <a:pt x="31017" y="538383"/>
                </a:lnTo>
                <a:lnTo>
                  <a:pt x="25849" y="539192"/>
                </a:lnTo>
                <a:lnTo>
                  <a:pt x="19205" y="533121"/>
                </a:lnTo>
                <a:lnTo>
                  <a:pt x="16252" y="525836"/>
                </a:lnTo>
                <a:lnTo>
                  <a:pt x="10346" y="526241"/>
                </a:lnTo>
                <a:lnTo>
                  <a:pt x="5178" y="525836"/>
                </a:lnTo>
                <a:lnTo>
                  <a:pt x="2964" y="522194"/>
                </a:lnTo>
                <a:lnTo>
                  <a:pt x="8131" y="514909"/>
                </a:lnTo>
                <a:lnTo>
                  <a:pt x="14775" y="514100"/>
                </a:lnTo>
                <a:lnTo>
                  <a:pt x="17728" y="509648"/>
                </a:lnTo>
                <a:lnTo>
                  <a:pt x="15514" y="506410"/>
                </a:lnTo>
                <a:lnTo>
                  <a:pt x="14775" y="496292"/>
                </a:lnTo>
                <a:lnTo>
                  <a:pt x="19943" y="489412"/>
                </a:lnTo>
                <a:lnTo>
                  <a:pt x="16990" y="483746"/>
                </a:lnTo>
                <a:lnTo>
                  <a:pt x="19943" y="480508"/>
                </a:lnTo>
                <a:lnTo>
                  <a:pt x="23634" y="487793"/>
                </a:lnTo>
                <a:lnTo>
                  <a:pt x="31017" y="493055"/>
                </a:lnTo>
                <a:lnTo>
                  <a:pt x="34708" y="491436"/>
                </a:lnTo>
                <a:lnTo>
                  <a:pt x="34708" y="482532"/>
                </a:lnTo>
                <a:lnTo>
                  <a:pt x="28064" y="472009"/>
                </a:lnTo>
                <a:lnTo>
                  <a:pt x="27326" y="467153"/>
                </a:lnTo>
                <a:lnTo>
                  <a:pt x="34708" y="465939"/>
                </a:lnTo>
                <a:lnTo>
                  <a:pt x="39138" y="462701"/>
                </a:lnTo>
                <a:lnTo>
                  <a:pt x="32493" y="458249"/>
                </a:lnTo>
                <a:lnTo>
                  <a:pt x="32493" y="454202"/>
                </a:lnTo>
                <a:lnTo>
                  <a:pt x="37661" y="452178"/>
                </a:lnTo>
                <a:lnTo>
                  <a:pt x="50949" y="444489"/>
                </a:lnTo>
                <a:lnTo>
                  <a:pt x="51688" y="441656"/>
                </a:lnTo>
                <a:lnTo>
                  <a:pt x="39138" y="442465"/>
                </a:lnTo>
                <a:lnTo>
                  <a:pt x="31017" y="445703"/>
                </a:lnTo>
                <a:lnTo>
                  <a:pt x="25849" y="442465"/>
                </a:lnTo>
                <a:lnTo>
                  <a:pt x="19943" y="446108"/>
                </a:lnTo>
                <a:lnTo>
                  <a:pt x="13299" y="440442"/>
                </a:lnTo>
                <a:lnTo>
                  <a:pt x="12561" y="430729"/>
                </a:lnTo>
                <a:lnTo>
                  <a:pt x="7393" y="430729"/>
                </a:lnTo>
                <a:lnTo>
                  <a:pt x="5916" y="420206"/>
                </a:lnTo>
                <a:lnTo>
                  <a:pt x="0" y="414604"/>
                </a:lnTo>
                <a:lnTo>
                  <a:pt x="0" y="377494"/>
                </a:lnTo>
                <a:lnTo>
                  <a:pt x="749" y="376902"/>
                </a:lnTo>
                <a:lnTo>
                  <a:pt x="0" y="375465"/>
                </a:lnTo>
                <a:lnTo>
                  <a:pt x="0" y="357711"/>
                </a:lnTo>
                <a:lnTo>
                  <a:pt x="8131" y="343310"/>
                </a:lnTo>
                <a:lnTo>
                  <a:pt x="5178" y="330359"/>
                </a:lnTo>
                <a:lnTo>
                  <a:pt x="8869" y="314575"/>
                </a:lnTo>
                <a:lnTo>
                  <a:pt x="16252" y="302029"/>
                </a:lnTo>
                <a:lnTo>
                  <a:pt x="5178" y="308909"/>
                </a:lnTo>
                <a:lnTo>
                  <a:pt x="749" y="320241"/>
                </a:lnTo>
                <a:lnTo>
                  <a:pt x="0" y="319985"/>
                </a:lnTo>
                <a:close/>
              </a:path>
            </a:pathLst>
          </a:custGeom>
          <a:solidFill>
            <a:schemeClr val="bg1">
              <a:lumMod val="95000"/>
            </a:schemeClr>
          </a:solidFill>
          <a:ln w="12700">
            <a:miter lim="400000"/>
          </a:ln>
        </p:spPr>
        <p:txBody>
          <a:bodyPr wrap="square" lIns="19013" tIns="19013" rIns="19013" bIns="19013" anchor="ctr">
            <a:noAutofit/>
          </a:bodyPr>
          <a:lstStyle/>
          <a:p>
            <a:pPr defTabSz="227965">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495" dirty="0"/>
          </a:p>
        </p:txBody>
      </p:sp>
      <p:sp>
        <p:nvSpPr>
          <p:cNvPr id="3" name="正五边形 2"/>
          <p:cNvSpPr/>
          <p:nvPr/>
        </p:nvSpPr>
        <p:spPr>
          <a:xfrm>
            <a:off x="4353560" y="0"/>
            <a:ext cx="7903845" cy="6898640"/>
          </a:xfrm>
          <a:custGeom>
            <a:avLst/>
            <a:gdLst>
              <a:gd name="connsiteX0" fmla="*/ 0 w 7289690"/>
              <a:gd name="connsiteY0" fmla="*/ 3530600 h 6898534"/>
              <a:gd name="connsiteX1" fmla="*/ 1549394 w 7289690"/>
              <a:gd name="connsiteY1" fmla="*/ 11973 h 6898534"/>
              <a:gd name="connsiteX2" fmla="*/ 7277088 w 7289690"/>
              <a:gd name="connsiteY2" fmla="*/ 0 h 6898534"/>
              <a:gd name="connsiteX3" fmla="*/ 7289690 w 7289690"/>
              <a:gd name="connsiteY3" fmla="*/ 6898534 h 6898534"/>
              <a:gd name="connsiteX4" fmla="*/ 1539973 w 7289690"/>
              <a:gd name="connsiteY4" fmla="*/ 6892184 h 6898534"/>
              <a:gd name="connsiteX5" fmla="*/ 0 w 7289690"/>
              <a:gd name="connsiteY5" fmla="*/ 3530600 h 6898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89690" h="6898534">
                <a:moveTo>
                  <a:pt x="0" y="3530600"/>
                </a:moveTo>
                <a:lnTo>
                  <a:pt x="1549394" y="11973"/>
                </a:lnTo>
                <a:lnTo>
                  <a:pt x="7277088" y="0"/>
                </a:lnTo>
                <a:cubicBezTo>
                  <a:pt x="7280230" y="2278345"/>
                  <a:pt x="7286548" y="4620189"/>
                  <a:pt x="7289690" y="6898534"/>
                </a:cubicBezTo>
                <a:lnTo>
                  <a:pt x="1539973" y="6892184"/>
                </a:lnTo>
                <a:lnTo>
                  <a:pt x="0" y="3530600"/>
                </a:lnTo>
                <a:close/>
              </a:path>
            </a:pathLst>
          </a:custGeom>
          <a:solidFill>
            <a:srgbClr val="2C89CA"/>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6" name="矩形 2"/>
          <p:cNvSpPr/>
          <p:nvPr/>
        </p:nvSpPr>
        <p:spPr>
          <a:xfrm rot="5400000">
            <a:off x="3380395" y="842195"/>
            <a:ext cx="3510808" cy="1826419"/>
          </a:xfrm>
          <a:custGeom>
            <a:avLst/>
            <a:gdLst>
              <a:gd name="connsiteX0" fmla="*/ 0 w 6051508"/>
              <a:gd name="connsiteY0" fmla="*/ 0 h 3260022"/>
              <a:gd name="connsiteX1" fmla="*/ 6051508 w 6051508"/>
              <a:gd name="connsiteY1" fmla="*/ 2889409 h 3260022"/>
              <a:gd name="connsiteX2" fmla="*/ 6046751 w 6051508"/>
              <a:gd name="connsiteY2" fmla="*/ 3260021 h 3260022"/>
              <a:gd name="connsiteX3" fmla="*/ 0 w 6051508"/>
              <a:gd name="connsiteY3" fmla="*/ 650974 h 3260022"/>
              <a:gd name="connsiteX4" fmla="*/ 0 w 6051508"/>
              <a:gd name="connsiteY4" fmla="*/ 0 h 3260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51508" h="3260022">
                <a:moveTo>
                  <a:pt x="0" y="0"/>
                </a:moveTo>
                <a:lnTo>
                  <a:pt x="6051508" y="2889409"/>
                </a:lnTo>
                <a:cubicBezTo>
                  <a:pt x="6050714" y="3066415"/>
                  <a:pt x="6047545" y="3083015"/>
                  <a:pt x="6046751" y="3260021"/>
                </a:cubicBezTo>
                <a:lnTo>
                  <a:pt x="0" y="650974"/>
                </a:lnTo>
                <a:lnTo>
                  <a:pt x="0" y="0"/>
                </a:lnTo>
                <a:close/>
              </a:path>
            </a:pathLst>
          </a:custGeom>
          <a:solidFill>
            <a:srgbClr val="0071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2"/>
          <p:cNvSpPr/>
          <p:nvPr/>
        </p:nvSpPr>
        <p:spPr>
          <a:xfrm rot="16200000" flipV="1">
            <a:off x="3439156" y="4267112"/>
            <a:ext cx="3368055" cy="1826419"/>
          </a:xfrm>
          <a:custGeom>
            <a:avLst/>
            <a:gdLst>
              <a:gd name="connsiteX0" fmla="*/ 0 w 6051508"/>
              <a:gd name="connsiteY0" fmla="*/ 0 h 3260022"/>
              <a:gd name="connsiteX1" fmla="*/ 6051508 w 6051508"/>
              <a:gd name="connsiteY1" fmla="*/ 2889409 h 3260022"/>
              <a:gd name="connsiteX2" fmla="*/ 6046751 w 6051508"/>
              <a:gd name="connsiteY2" fmla="*/ 3260021 h 3260022"/>
              <a:gd name="connsiteX3" fmla="*/ 0 w 6051508"/>
              <a:gd name="connsiteY3" fmla="*/ 650974 h 3260022"/>
              <a:gd name="connsiteX4" fmla="*/ 0 w 6051508"/>
              <a:gd name="connsiteY4" fmla="*/ 0 h 3260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51508" h="3260022">
                <a:moveTo>
                  <a:pt x="0" y="0"/>
                </a:moveTo>
                <a:lnTo>
                  <a:pt x="6051508" y="2889409"/>
                </a:lnTo>
                <a:cubicBezTo>
                  <a:pt x="6050714" y="3066415"/>
                  <a:pt x="6047545" y="3083015"/>
                  <a:pt x="6046751" y="3260021"/>
                </a:cubicBezTo>
                <a:lnTo>
                  <a:pt x="0" y="650974"/>
                </a:lnTo>
                <a:lnTo>
                  <a:pt x="0" y="0"/>
                </a:lnTo>
                <a:close/>
              </a:path>
            </a:pathLst>
          </a:custGeom>
          <a:solidFill>
            <a:srgbClr val="0071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文本框 11"/>
          <p:cNvSpPr txBox="1"/>
          <p:nvPr/>
        </p:nvSpPr>
        <p:spPr>
          <a:xfrm>
            <a:off x="1026795" y="3622675"/>
            <a:ext cx="2735580" cy="583565"/>
          </a:xfrm>
          <a:prstGeom prst="rect">
            <a:avLst/>
          </a:prstGeom>
          <a:noFill/>
        </p:spPr>
        <p:txBody>
          <a:bodyPr wrap="square" rtlCol="0">
            <a:spAutoFit/>
          </a:bodyPr>
          <a:lstStyle/>
          <a:p>
            <a:pPr algn="dist"/>
            <a:r>
              <a:rPr lang="zh-CN" altLang="en-US" sz="3200" b="1">
                <a:latin typeface="微软雅黑" panose="020B0503020204020204" pitchFamily="34" charset="-122"/>
                <a:ea typeface="微软雅黑" panose="020B0503020204020204" pitchFamily="34" charset="-122"/>
              </a:rPr>
              <a:t>CONTENTS</a:t>
            </a:r>
            <a:endParaRPr lang="zh-CN" altLang="en-US" sz="3200" b="1">
              <a:latin typeface="微软雅黑" panose="020B0503020204020204" pitchFamily="34" charset="-122"/>
              <a:ea typeface="微软雅黑" panose="020B0503020204020204" pitchFamily="34" charset="-122"/>
            </a:endParaRPr>
          </a:p>
        </p:txBody>
      </p:sp>
      <p:sp>
        <p:nvSpPr>
          <p:cNvPr id="14" name="文本框 13"/>
          <p:cNvSpPr txBox="1"/>
          <p:nvPr/>
        </p:nvSpPr>
        <p:spPr>
          <a:xfrm>
            <a:off x="5346065" y="1653745"/>
            <a:ext cx="6845935" cy="461665"/>
          </a:xfrm>
          <a:prstGeom prst="rect">
            <a:avLst/>
          </a:prstGeom>
          <a:noFill/>
        </p:spPr>
        <p:txBody>
          <a:bodyPr wrap="square" rtlCol="0">
            <a:spAutoFit/>
          </a:bodyPr>
          <a:lstStyle/>
          <a:p>
            <a:r>
              <a:rPr sz="2400" dirty="0">
                <a:solidFill>
                  <a:schemeClr val="bg1"/>
                </a:solidFill>
                <a:latin typeface="微软雅黑" panose="020B0503020204020204" pitchFamily="34" charset="-122"/>
                <a:ea typeface="微软雅黑" panose="020B0503020204020204" pitchFamily="34" charset="-122"/>
              </a:rPr>
              <a:t>01 / </a:t>
            </a:r>
            <a:r>
              <a:rPr lang="en-US" sz="2400" u="sng" dirty="0">
                <a:solidFill>
                  <a:schemeClr val="bg1"/>
                </a:solidFill>
                <a:latin typeface="微软雅黑" panose="020B0503020204020204" pitchFamily="34" charset="-122"/>
                <a:ea typeface="微软雅黑" panose="020B0503020204020204" pitchFamily="34" charset="-122"/>
              </a:rPr>
              <a:t>Introduction to Financial Services Bureau </a:t>
            </a:r>
            <a:endParaRPr lang="en-US" sz="2400" u="sng" dirty="0">
              <a:solidFill>
                <a:schemeClr val="bg1"/>
              </a:solidFill>
              <a:latin typeface="微软雅黑" panose="020B0503020204020204" pitchFamily="34" charset="-122"/>
              <a:ea typeface="微软雅黑" panose="020B0503020204020204" pitchFamily="34" charset="-122"/>
            </a:endParaRPr>
          </a:p>
        </p:txBody>
      </p:sp>
      <p:pic>
        <p:nvPicPr>
          <p:cNvPr id="2" name="图片 1" descr="微信图片_20210809154752.png"/>
          <p:cNvPicPr>
            <a:picLocks noChangeAspect="1"/>
          </p:cNvPicPr>
          <p:nvPr/>
        </p:nvPicPr>
        <p:blipFill>
          <a:blip r:embed="rId1" cstate="print"/>
          <a:stretch>
            <a:fillRect/>
          </a:stretch>
        </p:blipFill>
        <p:spPr>
          <a:xfrm>
            <a:off x="1486535" y="1692275"/>
            <a:ext cx="1816100" cy="1827530"/>
          </a:xfrm>
          <a:prstGeom prst="rect">
            <a:avLst/>
          </a:prstGeom>
        </p:spPr>
      </p:pic>
      <p:sp>
        <p:nvSpPr>
          <p:cNvPr id="25" name="TextBox 65"/>
          <p:cNvSpPr>
            <a:spLocks noChangeArrowheads="1"/>
          </p:cNvSpPr>
          <p:nvPr/>
        </p:nvSpPr>
        <p:spPr bwMode="auto">
          <a:xfrm>
            <a:off x="5322154" y="2386091"/>
            <a:ext cx="688246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algn="l" rtl="0" fontAlgn="base">
              <a:spcBef>
                <a:spcPct val="0"/>
              </a:spcBef>
              <a:spcAft>
                <a:spcPct val="0"/>
              </a:spcAft>
              <a:buFont typeface="Arial" panose="020B0604020202020204" pitchFamily="34" charset="0"/>
              <a:defRPr kern="1200">
                <a:solidFill>
                  <a:sysClr val="windowText" lastClr="000000"/>
                </a:solidFill>
                <a:latin typeface="方正兰亭黑_GBK" panose="02000000000000000000" pitchFamily="2" charset="-122"/>
                <a:ea typeface="方正兰亭黑_GBK" panose="02000000000000000000" pitchFamily="2" charset="-122"/>
                <a:cs typeface="Arial" panose="020B0604020202020204" pitchFamily="34" charset="0"/>
              </a:defRPr>
            </a:lvl1pPr>
            <a:lvl2pPr marL="457200" algn="l" rtl="0" fontAlgn="base">
              <a:spcBef>
                <a:spcPct val="0"/>
              </a:spcBef>
              <a:spcAft>
                <a:spcPct val="0"/>
              </a:spcAft>
              <a:buFont typeface="Arial" panose="020B0604020202020204" pitchFamily="34" charset="0"/>
              <a:defRPr kern="1200">
                <a:solidFill>
                  <a:sysClr val="windowText" lastClr="000000"/>
                </a:solidFill>
                <a:latin typeface="方正兰亭黑_GBK" panose="02000000000000000000" pitchFamily="2" charset="-122"/>
                <a:ea typeface="方正兰亭黑_GBK" panose="02000000000000000000" pitchFamily="2" charset="-122"/>
                <a:cs typeface="Arial" panose="020B0604020202020204" pitchFamily="34" charset="0"/>
              </a:defRPr>
            </a:lvl2pPr>
            <a:lvl3pPr marL="914400" algn="l" rtl="0" fontAlgn="base">
              <a:spcBef>
                <a:spcPct val="0"/>
              </a:spcBef>
              <a:spcAft>
                <a:spcPct val="0"/>
              </a:spcAft>
              <a:buFont typeface="Arial" panose="020B0604020202020204" pitchFamily="34" charset="0"/>
              <a:defRPr kern="1200">
                <a:solidFill>
                  <a:sysClr val="windowText" lastClr="000000"/>
                </a:solidFill>
                <a:latin typeface="方正兰亭黑_GBK" panose="02000000000000000000" pitchFamily="2" charset="-122"/>
                <a:ea typeface="方正兰亭黑_GBK" panose="02000000000000000000" pitchFamily="2" charset="-122"/>
                <a:cs typeface="Arial" panose="020B0604020202020204" pitchFamily="34" charset="0"/>
              </a:defRPr>
            </a:lvl3pPr>
            <a:lvl4pPr marL="1371600" algn="l" rtl="0" fontAlgn="base">
              <a:spcBef>
                <a:spcPct val="0"/>
              </a:spcBef>
              <a:spcAft>
                <a:spcPct val="0"/>
              </a:spcAft>
              <a:buFont typeface="Arial" panose="020B0604020202020204" pitchFamily="34" charset="0"/>
              <a:defRPr kern="1200">
                <a:solidFill>
                  <a:sysClr val="windowText" lastClr="000000"/>
                </a:solidFill>
                <a:latin typeface="方正兰亭黑_GBK" panose="02000000000000000000" pitchFamily="2" charset="-122"/>
                <a:ea typeface="方正兰亭黑_GBK" panose="02000000000000000000" pitchFamily="2" charset="-122"/>
                <a:cs typeface="Arial" panose="020B0604020202020204" pitchFamily="34" charset="0"/>
              </a:defRPr>
            </a:lvl4pPr>
            <a:lvl5pPr marL="1828800" algn="l" rtl="0" fontAlgn="base">
              <a:spcBef>
                <a:spcPct val="0"/>
              </a:spcBef>
              <a:spcAft>
                <a:spcPct val="0"/>
              </a:spcAft>
              <a:buFont typeface="Arial" panose="020B0604020202020204" pitchFamily="34" charset="0"/>
              <a:defRPr kern="1200">
                <a:solidFill>
                  <a:sysClr val="windowText" lastClr="000000"/>
                </a:solidFill>
                <a:latin typeface="方正兰亭黑_GBK" panose="02000000000000000000" pitchFamily="2" charset="-122"/>
                <a:ea typeface="方正兰亭黑_GBK" panose="02000000000000000000" pitchFamily="2" charset="-122"/>
                <a:cs typeface="Arial" panose="020B0604020202020204" pitchFamily="34" charset="0"/>
              </a:defRPr>
            </a:lvl5pPr>
            <a:lvl6pPr marL="2286000" algn="l" defTabSz="914400" rtl="0" eaLnBrk="1" latinLnBrk="0" hangingPunct="1">
              <a:defRPr kern="1200">
                <a:solidFill>
                  <a:sysClr val="windowText" lastClr="000000"/>
                </a:solidFill>
                <a:latin typeface="方正兰亭黑_GBK" panose="02000000000000000000" pitchFamily="2" charset="-122"/>
                <a:ea typeface="方正兰亭黑_GBK" panose="02000000000000000000" pitchFamily="2" charset="-122"/>
                <a:cs typeface="Arial" panose="020B0604020202020204" pitchFamily="34" charset="0"/>
              </a:defRPr>
            </a:lvl6pPr>
            <a:lvl7pPr marL="2743200" algn="l" defTabSz="914400" rtl="0" eaLnBrk="1" latinLnBrk="0" hangingPunct="1">
              <a:defRPr kern="1200">
                <a:solidFill>
                  <a:sysClr val="windowText" lastClr="000000"/>
                </a:solidFill>
                <a:latin typeface="方正兰亭黑_GBK" panose="02000000000000000000" pitchFamily="2" charset="-122"/>
                <a:ea typeface="方正兰亭黑_GBK" panose="02000000000000000000" pitchFamily="2" charset="-122"/>
                <a:cs typeface="Arial" panose="020B0604020202020204" pitchFamily="34" charset="0"/>
              </a:defRPr>
            </a:lvl7pPr>
            <a:lvl8pPr marL="3200400" algn="l" defTabSz="914400" rtl="0" eaLnBrk="1" latinLnBrk="0" hangingPunct="1">
              <a:defRPr kern="1200">
                <a:solidFill>
                  <a:sysClr val="windowText" lastClr="000000"/>
                </a:solidFill>
                <a:latin typeface="方正兰亭黑_GBK" panose="02000000000000000000" pitchFamily="2" charset="-122"/>
                <a:ea typeface="方正兰亭黑_GBK" panose="02000000000000000000" pitchFamily="2" charset="-122"/>
                <a:cs typeface="Arial" panose="020B0604020202020204" pitchFamily="34" charset="0"/>
              </a:defRPr>
            </a:lvl8pPr>
            <a:lvl9pPr marL="3657600" algn="l" defTabSz="914400" rtl="0" eaLnBrk="1" latinLnBrk="0" hangingPunct="1">
              <a:defRPr kern="1200">
                <a:solidFill>
                  <a:sysClr val="windowText" lastClr="000000"/>
                </a:solidFill>
                <a:latin typeface="方正兰亭黑_GBK" panose="02000000000000000000" pitchFamily="2" charset="-122"/>
                <a:ea typeface="方正兰亭黑_GBK" panose="02000000000000000000" pitchFamily="2" charset="-122"/>
                <a:cs typeface="Arial" panose="020B0604020202020204" pitchFamily="34" charset="0"/>
              </a:defRPr>
            </a:lvl9pPr>
          </a:lstStyle>
          <a:p>
            <a:r>
              <a:rPr lang="en-US" altLang="zh-CN" sz="2400" dirty="0">
                <a:solidFill>
                  <a:sysClr val="window" lastClr="FFFFFF"/>
                </a:solidFill>
                <a:latin typeface="微软雅黑" panose="020B0503020204020204" pitchFamily="34" charset="-122"/>
                <a:ea typeface="微软雅黑" panose="020B0503020204020204" pitchFamily="34" charset="-122"/>
                <a:cs typeface="Calibri" panose="020F0502020204030204" pitchFamily="34" charset="0"/>
                <a:sym typeface="Calibri" panose="020F0502020204030204" pitchFamily="34" charset="0"/>
              </a:rPr>
              <a:t>02 / </a:t>
            </a:r>
            <a:r>
              <a:rPr lang="en-US" altLang="zh-CN" sz="2400" u="sng" dirty="0">
                <a:solidFill>
                  <a:schemeClr val="bg1"/>
                </a:solidFill>
                <a:latin typeface="微软雅黑" panose="020B0503020204020204" pitchFamily="34" charset="-122"/>
                <a:ea typeface="微软雅黑" panose="020B0503020204020204" pitchFamily="34" charset="-122"/>
                <a:cs typeface="+mn-cs"/>
                <a:sym typeface="Arial" panose="020B0604020202020204" pitchFamily="34" charset="0"/>
              </a:rPr>
              <a:t>Profits Tax Framework</a:t>
            </a:r>
            <a:endParaRPr lang="en-US" altLang="zh-CN" sz="2400" u="sng" dirty="0">
              <a:solidFill>
                <a:schemeClr val="bg1"/>
              </a:solidFill>
              <a:latin typeface="微软雅黑" panose="020B0503020204020204" pitchFamily="34" charset="-122"/>
              <a:ea typeface="微软雅黑" panose="020B0503020204020204" pitchFamily="34" charset="-122"/>
              <a:cs typeface="+mn-cs"/>
              <a:sym typeface="Arial" panose="020B0604020202020204" pitchFamily="34" charset="0"/>
            </a:endParaRPr>
          </a:p>
        </p:txBody>
      </p:sp>
      <p:sp>
        <p:nvSpPr>
          <p:cNvPr id="26" name="TextBox 66"/>
          <p:cNvSpPr>
            <a:spLocks noChangeArrowheads="1"/>
          </p:cNvSpPr>
          <p:nvPr/>
        </p:nvSpPr>
        <p:spPr bwMode="auto">
          <a:xfrm>
            <a:off x="5346065" y="3128980"/>
            <a:ext cx="406906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algn="l" rtl="0" fontAlgn="base">
              <a:spcBef>
                <a:spcPct val="0"/>
              </a:spcBef>
              <a:spcAft>
                <a:spcPct val="0"/>
              </a:spcAft>
              <a:buFont typeface="Arial" panose="020B0604020202020204" pitchFamily="34" charset="0"/>
              <a:defRPr kern="1200">
                <a:solidFill>
                  <a:sysClr val="windowText" lastClr="000000"/>
                </a:solidFill>
                <a:latin typeface="方正兰亭黑_GBK" panose="02000000000000000000" pitchFamily="2" charset="-122"/>
                <a:ea typeface="方正兰亭黑_GBK" panose="02000000000000000000" pitchFamily="2" charset="-122"/>
                <a:cs typeface="Arial" panose="020B0604020202020204" pitchFamily="34" charset="0"/>
              </a:defRPr>
            </a:lvl1pPr>
            <a:lvl2pPr marL="457200" algn="l" rtl="0" fontAlgn="base">
              <a:spcBef>
                <a:spcPct val="0"/>
              </a:spcBef>
              <a:spcAft>
                <a:spcPct val="0"/>
              </a:spcAft>
              <a:buFont typeface="Arial" panose="020B0604020202020204" pitchFamily="34" charset="0"/>
              <a:defRPr kern="1200">
                <a:solidFill>
                  <a:sysClr val="windowText" lastClr="000000"/>
                </a:solidFill>
                <a:latin typeface="方正兰亭黑_GBK" panose="02000000000000000000" pitchFamily="2" charset="-122"/>
                <a:ea typeface="方正兰亭黑_GBK" panose="02000000000000000000" pitchFamily="2" charset="-122"/>
                <a:cs typeface="Arial" panose="020B0604020202020204" pitchFamily="34" charset="0"/>
              </a:defRPr>
            </a:lvl2pPr>
            <a:lvl3pPr marL="914400" algn="l" rtl="0" fontAlgn="base">
              <a:spcBef>
                <a:spcPct val="0"/>
              </a:spcBef>
              <a:spcAft>
                <a:spcPct val="0"/>
              </a:spcAft>
              <a:buFont typeface="Arial" panose="020B0604020202020204" pitchFamily="34" charset="0"/>
              <a:defRPr kern="1200">
                <a:solidFill>
                  <a:sysClr val="windowText" lastClr="000000"/>
                </a:solidFill>
                <a:latin typeface="方正兰亭黑_GBK" panose="02000000000000000000" pitchFamily="2" charset="-122"/>
                <a:ea typeface="方正兰亭黑_GBK" panose="02000000000000000000" pitchFamily="2" charset="-122"/>
                <a:cs typeface="Arial" panose="020B0604020202020204" pitchFamily="34" charset="0"/>
              </a:defRPr>
            </a:lvl3pPr>
            <a:lvl4pPr marL="1371600" algn="l" rtl="0" fontAlgn="base">
              <a:spcBef>
                <a:spcPct val="0"/>
              </a:spcBef>
              <a:spcAft>
                <a:spcPct val="0"/>
              </a:spcAft>
              <a:buFont typeface="Arial" panose="020B0604020202020204" pitchFamily="34" charset="0"/>
              <a:defRPr kern="1200">
                <a:solidFill>
                  <a:sysClr val="windowText" lastClr="000000"/>
                </a:solidFill>
                <a:latin typeface="方正兰亭黑_GBK" panose="02000000000000000000" pitchFamily="2" charset="-122"/>
                <a:ea typeface="方正兰亭黑_GBK" panose="02000000000000000000" pitchFamily="2" charset="-122"/>
                <a:cs typeface="Arial" panose="020B0604020202020204" pitchFamily="34" charset="0"/>
              </a:defRPr>
            </a:lvl4pPr>
            <a:lvl5pPr marL="1828800" algn="l" rtl="0" fontAlgn="base">
              <a:spcBef>
                <a:spcPct val="0"/>
              </a:spcBef>
              <a:spcAft>
                <a:spcPct val="0"/>
              </a:spcAft>
              <a:buFont typeface="Arial" panose="020B0604020202020204" pitchFamily="34" charset="0"/>
              <a:defRPr kern="1200">
                <a:solidFill>
                  <a:sysClr val="windowText" lastClr="000000"/>
                </a:solidFill>
                <a:latin typeface="方正兰亭黑_GBK" panose="02000000000000000000" pitchFamily="2" charset="-122"/>
                <a:ea typeface="方正兰亭黑_GBK" panose="02000000000000000000" pitchFamily="2" charset="-122"/>
                <a:cs typeface="Arial" panose="020B0604020202020204" pitchFamily="34" charset="0"/>
              </a:defRPr>
            </a:lvl5pPr>
            <a:lvl6pPr marL="2286000" algn="l" defTabSz="914400" rtl="0" eaLnBrk="1" latinLnBrk="0" hangingPunct="1">
              <a:defRPr kern="1200">
                <a:solidFill>
                  <a:sysClr val="windowText" lastClr="000000"/>
                </a:solidFill>
                <a:latin typeface="方正兰亭黑_GBK" panose="02000000000000000000" pitchFamily="2" charset="-122"/>
                <a:ea typeface="方正兰亭黑_GBK" panose="02000000000000000000" pitchFamily="2" charset="-122"/>
                <a:cs typeface="Arial" panose="020B0604020202020204" pitchFamily="34" charset="0"/>
              </a:defRPr>
            </a:lvl6pPr>
            <a:lvl7pPr marL="2743200" algn="l" defTabSz="914400" rtl="0" eaLnBrk="1" latinLnBrk="0" hangingPunct="1">
              <a:defRPr kern="1200">
                <a:solidFill>
                  <a:sysClr val="windowText" lastClr="000000"/>
                </a:solidFill>
                <a:latin typeface="方正兰亭黑_GBK" panose="02000000000000000000" pitchFamily="2" charset="-122"/>
                <a:ea typeface="方正兰亭黑_GBK" panose="02000000000000000000" pitchFamily="2" charset="-122"/>
                <a:cs typeface="Arial" panose="020B0604020202020204" pitchFamily="34" charset="0"/>
              </a:defRPr>
            </a:lvl7pPr>
            <a:lvl8pPr marL="3200400" algn="l" defTabSz="914400" rtl="0" eaLnBrk="1" latinLnBrk="0" hangingPunct="1">
              <a:defRPr kern="1200">
                <a:solidFill>
                  <a:sysClr val="windowText" lastClr="000000"/>
                </a:solidFill>
                <a:latin typeface="方正兰亭黑_GBK" panose="02000000000000000000" pitchFamily="2" charset="-122"/>
                <a:ea typeface="方正兰亭黑_GBK" panose="02000000000000000000" pitchFamily="2" charset="-122"/>
                <a:cs typeface="Arial" panose="020B0604020202020204" pitchFamily="34" charset="0"/>
              </a:defRPr>
            </a:lvl8pPr>
            <a:lvl9pPr marL="3657600" algn="l" defTabSz="914400" rtl="0" eaLnBrk="1" latinLnBrk="0" hangingPunct="1">
              <a:defRPr kern="1200">
                <a:solidFill>
                  <a:sysClr val="windowText" lastClr="000000"/>
                </a:solidFill>
                <a:latin typeface="方正兰亭黑_GBK" panose="02000000000000000000" pitchFamily="2" charset="-122"/>
                <a:ea typeface="方正兰亭黑_GBK" panose="02000000000000000000" pitchFamily="2" charset="-122"/>
                <a:cs typeface="Arial" panose="020B0604020202020204" pitchFamily="34" charset="0"/>
              </a:defRPr>
            </a:lvl9pPr>
          </a:lstStyle>
          <a:p>
            <a:r>
              <a:rPr lang="en-US" altLang="zh-CN" sz="2400" dirty="0">
                <a:solidFill>
                  <a:sysClr val="window" lastClr="FFFFFF"/>
                </a:solidFill>
                <a:latin typeface="微软雅黑" panose="020B0503020204020204" pitchFamily="34" charset="-122"/>
                <a:ea typeface="微软雅黑" panose="020B0503020204020204" pitchFamily="34" charset="-122"/>
                <a:cs typeface="Calibri" panose="020F0502020204030204" pitchFamily="34" charset="0"/>
                <a:sym typeface="Calibri" panose="020F0502020204030204" pitchFamily="34" charset="0"/>
              </a:rPr>
              <a:t>03 / </a:t>
            </a:r>
            <a:r>
              <a:rPr lang="en-US" altLang="zh-CN" sz="2400" u="sng" dirty="0">
                <a:solidFill>
                  <a:sysClr val="window" lastClr="FFFFFF"/>
                </a:solidFill>
                <a:latin typeface="微软雅黑" panose="020B0503020204020204" pitchFamily="34" charset="-122"/>
                <a:ea typeface="微软雅黑" panose="020B0503020204020204" pitchFamily="34" charset="-122"/>
                <a:cs typeface="微软雅黑" panose="020B0503020204020204" pitchFamily="34" charset="-122"/>
                <a:sym typeface="Arial" panose="020B0604020202020204" pitchFamily="34" charset="0"/>
              </a:rPr>
              <a:t>Tax Incentives Policies</a:t>
            </a:r>
            <a:endParaRPr lang="en-US" altLang="zh-CN" sz="2400" u="sng" dirty="0">
              <a:solidFill>
                <a:sysClr val="window" lastClr="FFFFFF"/>
              </a:solidFill>
              <a:latin typeface="微软雅黑" panose="020B0503020204020204" pitchFamily="34" charset="-122"/>
              <a:ea typeface="微软雅黑" panose="020B0503020204020204" pitchFamily="34" charset="-122"/>
              <a:cs typeface="微软雅黑" panose="020B0503020204020204" pitchFamily="34" charset="-122"/>
              <a:sym typeface="Arial" panose="020B0604020202020204" pitchFamily="34" charset="0"/>
            </a:endParaRPr>
          </a:p>
        </p:txBody>
      </p:sp>
      <p:sp>
        <p:nvSpPr>
          <p:cNvPr id="27" name="TextBox 67"/>
          <p:cNvSpPr>
            <a:spLocks noChangeArrowheads="1"/>
          </p:cNvSpPr>
          <p:nvPr/>
        </p:nvSpPr>
        <p:spPr bwMode="auto">
          <a:xfrm>
            <a:off x="5346065" y="4687548"/>
            <a:ext cx="343344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algn="l" rtl="0" fontAlgn="base">
              <a:spcBef>
                <a:spcPct val="0"/>
              </a:spcBef>
              <a:spcAft>
                <a:spcPct val="0"/>
              </a:spcAft>
              <a:buFont typeface="Arial" panose="020B0604020202020204" pitchFamily="34" charset="0"/>
              <a:defRPr kern="1200">
                <a:solidFill>
                  <a:sysClr val="windowText" lastClr="000000"/>
                </a:solidFill>
                <a:latin typeface="方正兰亭黑_GBK" panose="02000000000000000000" pitchFamily="2" charset="-122"/>
                <a:ea typeface="方正兰亭黑_GBK" panose="02000000000000000000" pitchFamily="2" charset="-122"/>
                <a:cs typeface="Arial" panose="020B0604020202020204" pitchFamily="34" charset="0"/>
              </a:defRPr>
            </a:lvl1pPr>
            <a:lvl2pPr marL="457200" algn="l" rtl="0" fontAlgn="base">
              <a:spcBef>
                <a:spcPct val="0"/>
              </a:spcBef>
              <a:spcAft>
                <a:spcPct val="0"/>
              </a:spcAft>
              <a:buFont typeface="Arial" panose="020B0604020202020204" pitchFamily="34" charset="0"/>
              <a:defRPr kern="1200">
                <a:solidFill>
                  <a:sysClr val="windowText" lastClr="000000"/>
                </a:solidFill>
                <a:latin typeface="方正兰亭黑_GBK" panose="02000000000000000000" pitchFamily="2" charset="-122"/>
                <a:ea typeface="方正兰亭黑_GBK" panose="02000000000000000000" pitchFamily="2" charset="-122"/>
                <a:cs typeface="Arial" panose="020B0604020202020204" pitchFamily="34" charset="0"/>
              </a:defRPr>
            </a:lvl2pPr>
            <a:lvl3pPr marL="914400" algn="l" rtl="0" fontAlgn="base">
              <a:spcBef>
                <a:spcPct val="0"/>
              </a:spcBef>
              <a:spcAft>
                <a:spcPct val="0"/>
              </a:spcAft>
              <a:buFont typeface="Arial" panose="020B0604020202020204" pitchFamily="34" charset="0"/>
              <a:defRPr kern="1200">
                <a:solidFill>
                  <a:sysClr val="windowText" lastClr="000000"/>
                </a:solidFill>
                <a:latin typeface="方正兰亭黑_GBK" panose="02000000000000000000" pitchFamily="2" charset="-122"/>
                <a:ea typeface="方正兰亭黑_GBK" panose="02000000000000000000" pitchFamily="2" charset="-122"/>
                <a:cs typeface="Arial" panose="020B0604020202020204" pitchFamily="34" charset="0"/>
              </a:defRPr>
            </a:lvl3pPr>
            <a:lvl4pPr marL="1371600" algn="l" rtl="0" fontAlgn="base">
              <a:spcBef>
                <a:spcPct val="0"/>
              </a:spcBef>
              <a:spcAft>
                <a:spcPct val="0"/>
              </a:spcAft>
              <a:buFont typeface="Arial" panose="020B0604020202020204" pitchFamily="34" charset="0"/>
              <a:defRPr kern="1200">
                <a:solidFill>
                  <a:sysClr val="windowText" lastClr="000000"/>
                </a:solidFill>
                <a:latin typeface="方正兰亭黑_GBK" panose="02000000000000000000" pitchFamily="2" charset="-122"/>
                <a:ea typeface="方正兰亭黑_GBK" panose="02000000000000000000" pitchFamily="2" charset="-122"/>
                <a:cs typeface="Arial" panose="020B0604020202020204" pitchFamily="34" charset="0"/>
              </a:defRPr>
            </a:lvl4pPr>
            <a:lvl5pPr marL="1828800" algn="l" rtl="0" fontAlgn="base">
              <a:spcBef>
                <a:spcPct val="0"/>
              </a:spcBef>
              <a:spcAft>
                <a:spcPct val="0"/>
              </a:spcAft>
              <a:buFont typeface="Arial" panose="020B0604020202020204" pitchFamily="34" charset="0"/>
              <a:defRPr kern="1200">
                <a:solidFill>
                  <a:sysClr val="windowText" lastClr="000000"/>
                </a:solidFill>
                <a:latin typeface="方正兰亭黑_GBK" panose="02000000000000000000" pitchFamily="2" charset="-122"/>
                <a:ea typeface="方正兰亭黑_GBK" panose="02000000000000000000" pitchFamily="2" charset="-122"/>
                <a:cs typeface="Arial" panose="020B0604020202020204" pitchFamily="34" charset="0"/>
              </a:defRPr>
            </a:lvl5pPr>
            <a:lvl6pPr marL="2286000" algn="l" defTabSz="914400" rtl="0" eaLnBrk="1" latinLnBrk="0" hangingPunct="1">
              <a:defRPr kern="1200">
                <a:solidFill>
                  <a:sysClr val="windowText" lastClr="000000"/>
                </a:solidFill>
                <a:latin typeface="方正兰亭黑_GBK" panose="02000000000000000000" pitchFamily="2" charset="-122"/>
                <a:ea typeface="方正兰亭黑_GBK" panose="02000000000000000000" pitchFamily="2" charset="-122"/>
                <a:cs typeface="Arial" panose="020B0604020202020204" pitchFamily="34" charset="0"/>
              </a:defRPr>
            </a:lvl6pPr>
            <a:lvl7pPr marL="2743200" algn="l" defTabSz="914400" rtl="0" eaLnBrk="1" latinLnBrk="0" hangingPunct="1">
              <a:defRPr kern="1200">
                <a:solidFill>
                  <a:sysClr val="windowText" lastClr="000000"/>
                </a:solidFill>
                <a:latin typeface="方正兰亭黑_GBK" panose="02000000000000000000" pitchFamily="2" charset="-122"/>
                <a:ea typeface="方正兰亭黑_GBK" panose="02000000000000000000" pitchFamily="2" charset="-122"/>
                <a:cs typeface="Arial" panose="020B0604020202020204" pitchFamily="34" charset="0"/>
              </a:defRPr>
            </a:lvl7pPr>
            <a:lvl8pPr marL="3200400" algn="l" defTabSz="914400" rtl="0" eaLnBrk="1" latinLnBrk="0" hangingPunct="1">
              <a:defRPr kern="1200">
                <a:solidFill>
                  <a:sysClr val="windowText" lastClr="000000"/>
                </a:solidFill>
                <a:latin typeface="方正兰亭黑_GBK" panose="02000000000000000000" pitchFamily="2" charset="-122"/>
                <a:ea typeface="方正兰亭黑_GBK" panose="02000000000000000000" pitchFamily="2" charset="-122"/>
                <a:cs typeface="Arial" panose="020B0604020202020204" pitchFamily="34" charset="0"/>
              </a:defRPr>
            </a:lvl8pPr>
            <a:lvl9pPr marL="3657600" algn="l" defTabSz="914400" rtl="0" eaLnBrk="1" latinLnBrk="0" hangingPunct="1">
              <a:defRPr kern="1200">
                <a:solidFill>
                  <a:sysClr val="windowText" lastClr="000000"/>
                </a:solidFill>
                <a:latin typeface="方正兰亭黑_GBK" panose="02000000000000000000" pitchFamily="2" charset="-122"/>
                <a:ea typeface="方正兰亭黑_GBK" panose="02000000000000000000" pitchFamily="2" charset="-122"/>
                <a:cs typeface="Arial" panose="020B0604020202020204" pitchFamily="34" charset="0"/>
              </a:defRPr>
            </a:lvl9pPr>
          </a:lstStyle>
          <a:p>
            <a:r>
              <a:rPr lang="en-US" altLang="zh-CN" sz="2400" dirty="0">
                <a:solidFill>
                  <a:sysClr val="window" lastClr="FFFFFF"/>
                </a:solidFill>
                <a:latin typeface="微软雅黑" panose="020B0503020204020204" pitchFamily="34" charset="-122"/>
                <a:ea typeface="微软雅黑" panose="020B0503020204020204" pitchFamily="34" charset="-122"/>
                <a:cs typeface="Calibri" panose="020F0502020204030204" pitchFamily="34" charset="0"/>
                <a:sym typeface="Calibri" panose="020F0502020204030204" pitchFamily="34" charset="0"/>
              </a:rPr>
              <a:t>05 / </a:t>
            </a:r>
            <a:r>
              <a:rPr lang="en-US" altLang="zh-CN" sz="2400" u="sng" dirty="0">
                <a:solidFill>
                  <a:sysClr val="window" lastClr="FFFFFF"/>
                </a:solidFill>
                <a:latin typeface="微软雅黑" panose="020B0503020204020204" pitchFamily="34" charset="-122"/>
                <a:ea typeface="微软雅黑" panose="020B0503020204020204" pitchFamily="34" charset="-122"/>
                <a:cs typeface="Calibri" panose="020F0502020204030204" pitchFamily="34" charset="0"/>
                <a:sym typeface="Arial" panose="020B0604020202020204" pitchFamily="34" charset="0"/>
              </a:rPr>
              <a:t>Taxpayer Services</a:t>
            </a:r>
            <a:endParaRPr lang="en-US" altLang="zh-CN" sz="2400" u="sng" dirty="0">
              <a:solidFill>
                <a:sysClr val="window" lastClr="FFFFFF"/>
              </a:solidFill>
              <a:latin typeface="微软雅黑" panose="020B0503020204020204" pitchFamily="34" charset="-122"/>
              <a:ea typeface="微软雅黑" panose="020B0503020204020204" pitchFamily="34" charset="-122"/>
              <a:cs typeface="Calibri" panose="020F0502020204030204" pitchFamily="34" charset="0"/>
              <a:sym typeface="Arial" panose="020B0604020202020204" pitchFamily="34" charset="0"/>
            </a:endParaRPr>
          </a:p>
          <a:p>
            <a:endParaRPr lang="en-US" altLang="zh-CN" sz="2400" dirty="0">
              <a:solidFill>
                <a:sysClr val="window" lastClr="FFFFFF"/>
              </a:solidFill>
              <a:latin typeface="微软雅黑" panose="020B0503020204020204" pitchFamily="34" charset="-122"/>
              <a:ea typeface="微软雅黑" panose="020B0503020204020204" pitchFamily="34" charset="-122"/>
              <a:cs typeface="微软雅黑" panose="020B0503020204020204" pitchFamily="34" charset="-122"/>
              <a:sym typeface="Arial" panose="020B0604020202020204" pitchFamily="34" charset="0"/>
            </a:endParaRPr>
          </a:p>
        </p:txBody>
      </p:sp>
      <p:sp>
        <p:nvSpPr>
          <p:cNvPr id="28" name="TextBox 66"/>
          <p:cNvSpPr>
            <a:spLocks noChangeArrowheads="1"/>
          </p:cNvSpPr>
          <p:nvPr/>
        </p:nvSpPr>
        <p:spPr bwMode="auto">
          <a:xfrm>
            <a:off x="5346065" y="3908264"/>
            <a:ext cx="43033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algn="l" rtl="0" fontAlgn="base">
              <a:spcBef>
                <a:spcPct val="0"/>
              </a:spcBef>
              <a:spcAft>
                <a:spcPct val="0"/>
              </a:spcAft>
              <a:buFont typeface="Arial" panose="020B0604020202020204" pitchFamily="34" charset="0"/>
              <a:defRPr kern="1200">
                <a:solidFill>
                  <a:sysClr val="windowText" lastClr="000000"/>
                </a:solidFill>
                <a:latin typeface="方正兰亭黑_GBK" panose="02000000000000000000" pitchFamily="2" charset="-122"/>
                <a:ea typeface="方正兰亭黑_GBK" panose="02000000000000000000" pitchFamily="2" charset="-122"/>
                <a:cs typeface="Arial" panose="020B0604020202020204" pitchFamily="34" charset="0"/>
              </a:defRPr>
            </a:lvl1pPr>
            <a:lvl2pPr marL="457200" algn="l" rtl="0" fontAlgn="base">
              <a:spcBef>
                <a:spcPct val="0"/>
              </a:spcBef>
              <a:spcAft>
                <a:spcPct val="0"/>
              </a:spcAft>
              <a:buFont typeface="Arial" panose="020B0604020202020204" pitchFamily="34" charset="0"/>
              <a:defRPr kern="1200">
                <a:solidFill>
                  <a:sysClr val="windowText" lastClr="000000"/>
                </a:solidFill>
                <a:latin typeface="方正兰亭黑_GBK" panose="02000000000000000000" pitchFamily="2" charset="-122"/>
                <a:ea typeface="方正兰亭黑_GBK" panose="02000000000000000000" pitchFamily="2" charset="-122"/>
                <a:cs typeface="Arial" panose="020B0604020202020204" pitchFamily="34" charset="0"/>
              </a:defRPr>
            </a:lvl2pPr>
            <a:lvl3pPr marL="914400" algn="l" rtl="0" fontAlgn="base">
              <a:spcBef>
                <a:spcPct val="0"/>
              </a:spcBef>
              <a:spcAft>
                <a:spcPct val="0"/>
              </a:spcAft>
              <a:buFont typeface="Arial" panose="020B0604020202020204" pitchFamily="34" charset="0"/>
              <a:defRPr kern="1200">
                <a:solidFill>
                  <a:sysClr val="windowText" lastClr="000000"/>
                </a:solidFill>
                <a:latin typeface="方正兰亭黑_GBK" panose="02000000000000000000" pitchFamily="2" charset="-122"/>
                <a:ea typeface="方正兰亭黑_GBK" panose="02000000000000000000" pitchFamily="2" charset="-122"/>
                <a:cs typeface="Arial" panose="020B0604020202020204" pitchFamily="34" charset="0"/>
              </a:defRPr>
            </a:lvl3pPr>
            <a:lvl4pPr marL="1371600" algn="l" rtl="0" fontAlgn="base">
              <a:spcBef>
                <a:spcPct val="0"/>
              </a:spcBef>
              <a:spcAft>
                <a:spcPct val="0"/>
              </a:spcAft>
              <a:buFont typeface="Arial" panose="020B0604020202020204" pitchFamily="34" charset="0"/>
              <a:defRPr kern="1200">
                <a:solidFill>
                  <a:sysClr val="windowText" lastClr="000000"/>
                </a:solidFill>
                <a:latin typeface="方正兰亭黑_GBK" panose="02000000000000000000" pitchFamily="2" charset="-122"/>
                <a:ea typeface="方正兰亭黑_GBK" panose="02000000000000000000" pitchFamily="2" charset="-122"/>
                <a:cs typeface="Arial" panose="020B0604020202020204" pitchFamily="34" charset="0"/>
              </a:defRPr>
            </a:lvl4pPr>
            <a:lvl5pPr marL="1828800" algn="l" rtl="0" fontAlgn="base">
              <a:spcBef>
                <a:spcPct val="0"/>
              </a:spcBef>
              <a:spcAft>
                <a:spcPct val="0"/>
              </a:spcAft>
              <a:buFont typeface="Arial" panose="020B0604020202020204" pitchFamily="34" charset="0"/>
              <a:defRPr kern="1200">
                <a:solidFill>
                  <a:sysClr val="windowText" lastClr="000000"/>
                </a:solidFill>
                <a:latin typeface="方正兰亭黑_GBK" panose="02000000000000000000" pitchFamily="2" charset="-122"/>
                <a:ea typeface="方正兰亭黑_GBK" panose="02000000000000000000" pitchFamily="2" charset="-122"/>
                <a:cs typeface="Arial" panose="020B0604020202020204" pitchFamily="34" charset="0"/>
              </a:defRPr>
            </a:lvl5pPr>
            <a:lvl6pPr marL="2286000" algn="l" defTabSz="914400" rtl="0" eaLnBrk="1" latinLnBrk="0" hangingPunct="1">
              <a:defRPr kern="1200">
                <a:solidFill>
                  <a:sysClr val="windowText" lastClr="000000"/>
                </a:solidFill>
                <a:latin typeface="方正兰亭黑_GBK" panose="02000000000000000000" pitchFamily="2" charset="-122"/>
                <a:ea typeface="方正兰亭黑_GBK" panose="02000000000000000000" pitchFamily="2" charset="-122"/>
                <a:cs typeface="Arial" panose="020B0604020202020204" pitchFamily="34" charset="0"/>
              </a:defRPr>
            </a:lvl6pPr>
            <a:lvl7pPr marL="2743200" algn="l" defTabSz="914400" rtl="0" eaLnBrk="1" latinLnBrk="0" hangingPunct="1">
              <a:defRPr kern="1200">
                <a:solidFill>
                  <a:sysClr val="windowText" lastClr="000000"/>
                </a:solidFill>
                <a:latin typeface="方正兰亭黑_GBK" panose="02000000000000000000" pitchFamily="2" charset="-122"/>
                <a:ea typeface="方正兰亭黑_GBK" panose="02000000000000000000" pitchFamily="2" charset="-122"/>
                <a:cs typeface="Arial" panose="020B0604020202020204" pitchFamily="34" charset="0"/>
              </a:defRPr>
            </a:lvl7pPr>
            <a:lvl8pPr marL="3200400" algn="l" defTabSz="914400" rtl="0" eaLnBrk="1" latinLnBrk="0" hangingPunct="1">
              <a:defRPr kern="1200">
                <a:solidFill>
                  <a:sysClr val="windowText" lastClr="000000"/>
                </a:solidFill>
                <a:latin typeface="方正兰亭黑_GBK" panose="02000000000000000000" pitchFamily="2" charset="-122"/>
                <a:ea typeface="方正兰亭黑_GBK" panose="02000000000000000000" pitchFamily="2" charset="-122"/>
                <a:cs typeface="Arial" panose="020B0604020202020204" pitchFamily="34" charset="0"/>
              </a:defRPr>
            </a:lvl8pPr>
            <a:lvl9pPr marL="3657600" algn="l" defTabSz="914400" rtl="0" eaLnBrk="1" latinLnBrk="0" hangingPunct="1">
              <a:defRPr kern="1200">
                <a:solidFill>
                  <a:sysClr val="windowText" lastClr="000000"/>
                </a:solidFill>
                <a:latin typeface="方正兰亭黑_GBK" panose="02000000000000000000" pitchFamily="2" charset="-122"/>
                <a:ea typeface="方正兰亭黑_GBK" panose="02000000000000000000" pitchFamily="2" charset="-122"/>
                <a:cs typeface="Arial" panose="020B0604020202020204" pitchFamily="34" charset="0"/>
              </a:defRPr>
            </a:lvl9pPr>
          </a:lstStyle>
          <a:p>
            <a:r>
              <a:rPr lang="en-US" altLang="zh-CN" sz="2400" dirty="0">
                <a:solidFill>
                  <a:sysClr val="window" lastClr="FFFFFF"/>
                </a:solidFill>
                <a:latin typeface="微软雅黑" panose="020B0503020204020204" pitchFamily="34" charset="-122"/>
                <a:ea typeface="微软雅黑" panose="020B0503020204020204" pitchFamily="34" charset="-122"/>
                <a:cs typeface="Calibri" panose="020F0502020204030204" pitchFamily="34" charset="0"/>
                <a:sym typeface="Calibri" panose="020F0502020204030204" pitchFamily="34" charset="0"/>
              </a:rPr>
              <a:t>04 / </a:t>
            </a:r>
            <a:r>
              <a:rPr lang="en-US" altLang="zh-CN" sz="2400" u="sng" dirty="0">
                <a:solidFill>
                  <a:sysClr val="window" lastClr="FFFFFF"/>
                </a:solidFill>
                <a:latin typeface="微软雅黑" panose="020B0503020204020204" pitchFamily="34" charset="-122"/>
                <a:ea typeface="微软雅黑" panose="020B0503020204020204" pitchFamily="34" charset="-122"/>
                <a:cs typeface="Calibri" panose="020F0502020204030204" pitchFamily="34" charset="0"/>
                <a:sym typeface="Calibri" panose="020F0502020204030204" pitchFamily="34" charset="0"/>
              </a:rPr>
              <a:t>Tax </a:t>
            </a:r>
            <a:r>
              <a:rPr lang="en-US" altLang="zh-CN" sz="2400" u="sng" dirty="0">
                <a:solidFill>
                  <a:sysClr val="window" lastClr="FFFFFF"/>
                </a:solidFill>
                <a:latin typeface="微软雅黑" panose="020B0503020204020204" pitchFamily="34" charset="-122"/>
                <a:ea typeface="微软雅黑" panose="020B0503020204020204" pitchFamily="34" charset="-122"/>
                <a:cs typeface="微软雅黑" panose="020B0503020204020204" pitchFamily="34" charset="-122"/>
                <a:sym typeface="Arial" panose="020B0604020202020204" pitchFamily="34" charset="0"/>
              </a:rPr>
              <a:t>Declaration Process</a:t>
            </a:r>
            <a:endParaRPr lang="en-US" altLang="zh-CN" sz="2400" u="sng" dirty="0">
              <a:solidFill>
                <a:sysClr val="window" lastClr="FFFFFF"/>
              </a:solidFill>
              <a:latin typeface="微软雅黑" panose="020B0503020204020204" pitchFamily="34" charset="-122"/>
              <a:ea typeface="微软雅黑" panose="020B0503020204020204" pitchFamily="34" charset="-122"/>
              <a:cs typeface="微软雅黑" panose="020B0503020204020204" pitchFamily="34" charset="-122"/>
              <a:sym typeface="Arial" panose="020B0604020202020204" pitchFamily="34" charset="0"/>
            </a:endParaRPr>
          </a:p>
        </p:txBody>
      </p:sp>
    </p:spTree>
  </p:cSld>
  <p:clrMapOvr>
    <a:masterClrMapping/>
  </p:clrMapOvr>
  <p:transition>
    <p:wipe/>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任意多边形 13"/>
          <p:cNvSpPr/>
          <p:nvPr/>
        </p:nvSpPr>
        <p:spPr>
          <a:xfrm>
            <a:off x="0" y="0"/>
            <a:ext cx="12192000" cy="6858000"/>
          </a:xfrm>
          <a:custGeom>
            <a:avLst/>
            <a:gdLst>
              <a:gd name="connsiteX0" fmla="*/ 12175866 w 12192000"/>
              <a:gd name="connsiteY0" fmla="*/ 4649068 h 6858000"/>
              <a:gd name="connsiteX1" fmla="*/ 12181034 w 12192000"/>
              <a:gd name="connsiteY1" fmla="*/ 4650687 h 6858000"/>
              <a:gd name="connsiteX2" fmla="*/ 12188416 w 12192000"/>
              <a:gd name="connsiteY2" fmla="*/ 4663638 h 6858000"/>
              <a:gd name="connsiteX3" fmla="*/ 12190631 w 12192000"/>
              <a:gd name="connsiteY3" fmla="*/ 4658377 h 6858000"/>
              <a:gd name="connsiteX4" fmla="*/ 12192000 w 12192000"/>
              <a:gd name="connsiteY4" fmla="*/ 4657939 h 6858000"/>
              <a:gd name="connsiteX5" fmla="*/ 12192000 w 12192000"/>
              <a:gd name="connsiteY5" fmla="*/ 5605302 h 6858000"/>
              <a:gd name="connsiteX6" fmla="*/ 12175128 w 12192000"/>
              <a:gd name="connsiteY6" fmla="*/ 5606623 h 6858000"/>
              <a:gd name="connsiteX7" fmla="*/ 12161101 w 12192000"/>
              <a:gd name="connsiteY7" fmla="*/ 5615931 h 6858000"/>
              <a:gd name="connsiteX8" fmla="*/ 12153719 w 12192000"/>
              <a:gd name="connsiteY8" fmla="*/ 5615931 h 6858000"/>
              <a:gd name="connsiteX9" fmla="*/ 12141907 w 12192000"/>
              <a:gd name="connsiteY9" fmla="*/ 5624026 h 6858000"/>
              <a:gd name="connsiteX10" fmla="*/ 12125665 w 12192000"/>
              <a:gd name="connsiteY10" fmla="*/ 5627263 h 6858000"/>
              <a:gd name="connsiteX11" fmla="*/ 12098350 w 12192000"/>
              <a:gd name="connsiteY11" fmla="*/ 5636572 h 6858000"/>
              <a:gd name="connsiteX12" fmla="*/ 12078418 w 12192000"/>
              <a:gd name="connsiteY12" fmla="*/ 5635358 h 6858000"/>
              <a:gd name="connsiteX13" fmla="*/ 12068821 w 12192000"/>
              <a:gd name="connsiteY13" fmla="*/ 5638595 h 6858000"/>
              <a:gd name="connsiteX14" fmla="*/ 12055532 w 12192000"/>
              <a:gd name="connsiteY14" fmla="*/ 5637786 h 6858000"/>
              <a:gd name="connsiteX15" fmla="*/ 12040767 w 12192000"/>
              <a:gd name="connsiteY15" fmla="*/ 5631715 h 6858000"/>
              <a:gd name="connsiteX16" fmla="*/ 12031908 w 12192000"/>
              <a:gd name="connsiteY16" fmla="*/ 5632120 h 6858000"/>
              <a:gd name="connsiteX17" fmla="*/ 12024526 w 12192000"/>
              <a:gd name="connsiteY17" fmla="*/ 5631715 h 6858000"/>
              <a:gd name="connsiteX18" fmla="*/ 12017144 w 12192000"/>
              <a:gd name="connsiteY18" fmla="*/ 5634548 h 6858000"/>
              <a:gd name="connsiteX19" fmla="*/ 12000902 w 12192000"/>
              <a:gd name="connsiteY19" fmla="*/ 5648713 h 6858000"/>
              <a:gd name="connsiteX20" fmla="*/ 11974325 w 12192000"/>
              <a:gd name="connsiteY20" fmla="*/ 5663688 h 6858000"/>
              <a:gd name="connsiteX21" fmla="*/ 11953655 w 12192000"/>
              <a:gd name="connsiteY21" fmla="*/ 5670163 h 6858000"/>
              <a:gd name="connsiteX22" fmla="*/ 11948487 w 12192000"/>
              <a:gd name="connsiteY22" fmla="*/ 5666925 h 6858000"/>
              <a:gd name="connsiteX23" fmla="*/ 11934460 w 12192000"/>
              <a:gd name="connsiteY23" fmla="*/ 5670973 h 6858000"/>
              <a:gd name="connsiteX24" fmla="*/ 11922648 w 12192000"/>
              <a:gd name="connsiteY24" fmla="*/ 5679472 h 6858000"/>
              <a:gd name="connsiteX25" fmla="*/ 11916004 w 12192000"/>
              <a:gd name="connsiteY25" fmla="*/ 5695660 h 6858000"/>
              <a:gd name="connsiteX26" fmla="*/ 11905669 w 12192000"/>
              <a:gd name="connsiteY26" fmla="*/ 5705373 h 6858000"/>
              <a:gd name="connsiteX27" fmla="*/ 11900501 w 12192000"/>
              <a:gd name="connsiteY27" fmla="*/ 5706992 h 6858000"/>
              <a:gd name="connsiteX28" fmla="*/ 11896072 w 12192000"/>
              <a:gd name="connsiteY28" fmla="*/ 5717919 h 6858000"/>
              <a:gd name="connsiteX29" fmla="*/ 11882783 w 12192000"/>
              <a:gd name="connsiteY29" fmla="*/ 5726418 h 6858000"/>
              <a:gd name="connsiteX30" fmla="*/ 11871710 w 12192000"/>
              <a:gd name="connsiteY30" fmla="*/ 5723585 h 6858000"/>
              <a:gd name="connsiteX31" fmla="*/ 11860636 w 12192000"/>
              <a:gd name="connsiteY31" fmla="*/ 5733299 h 6858000"/>
              <a:gd name="connsiteX32" fmla="*/ 11857683 w 12192000"/>
              <a:gd name="connsiteY32" fmla="*/ 5732084 h 6858000"/>
              <a:gd name="connsiteX33" fmla="*/ 11858421 w 12192000"/>
              <a:gd name="connsiteY33" fmla="*/ 5724395 h 6858000"/>
              <a:gd name="connsiteX34" fmla="*/ 11839227 w 12192000"/>
              <a:gd name="connsiteY34" fmla="*/ 5724395 h 6858000"/>
              <a:gd name="connsiteX35" fmla="*/ 11831106 w 12192000"/>
              <a:gd name="connsiteY35" fmla="*/ 5729251 h 6858000"/>
              <a:gd name="connsiteX36" fmla="*/ 11826677 w 12192000"/>
              <a:gd name="connsiteY36" fmla="*/ 5724395 h 6858000"/>
              <a:gd name="connsiteX37" fmla="*/ 11818556 w 12192000"/>
              <a:gd name="connsiteY37" fmla="*/ 5728037 h 6858000"/>
              <a:gd name="connsiteX38" fmla="*/ 11812650 w 12192000"/>
              <a:gd name="connsiteY38" fmla="*/ 5728037 h 6858000"/>
              <a:gd name="connsiteX39" fmla="*/ 11808959 w 12192000"/>
              <a:gd name="connsiteY39" fmla="*/ 5718324 h 6858000"/>
              <a:gd name="connsiteX40" fmla="*/ 11798623 w 12192000"/>
              <a:gd name="connsiteY40" fmla="*/ 5721967 h 6858000"/>
              <a:gd name="connsiteX41" fmla="*/ 11790503 w 12192000"/>
              <a:gd name="connsiteY41" fmla="*/ 5721157 h 6858000"/>
              <a:gd name="connsiteX42" fmla="*/ 11786073 w 12192000"/>
              <a:gd name="connsiteY42" fmla="*/ 5717919 h 6858000"/>
              <a:gd name="connsiteX43" fmla="*/ 11769094 w 12192000"/>
              <a:gd name="connsiteY43" fmla="*/ 5721562 h 6858000"/>
              <a:gd name="connsiteX44" fmla="*/ 11765402 w 12192000"/>
              <a:gd name="connsiteY44" fmla="*/ 5716705 h 6858000"/>
              <a:gd name="connsiteX45" fmla="*/ 11739564 w 12192000"/>
              <a:gd name="connsiteY45" fmla="*/ 5721967 h 6858000"/>
              <a:gd name="connsiteX46" fmla="*/ 11729967 w 12192000"/>
              <a:gd name="connsiteY46" fmla="*/ 5727228 h 6858000"/>
              <a:gd name="connsiteX47" fmla="*/ 11723323 w 12192000"/>
              <a:gd name="connsiteY47" fmla="*/ 5723585 h 6858000"/>
              <a:gd name="connsiteX48" fmla="*/ 11712987 w 12192000"/>
              <a:gd name="connsiteY48" fmla="*/ 5722371 h 6858000"/>
              <a:gd name="connsiteX49" fmla="*/ 11685672 w 12192000"/>
              <a:gd name="connsiteY49" fmla="*/ 5737750 h 6858000"/>
              <a:gd name="connsiteX50" fmla="*/ 11682719 w 12192000"/>
              <a:gd name="connsiteY50" fmla="*/ 5749082 h 6858000"/>
              <a:gd name="connsiteX51" fmla="*/ 11677551 w 12192000"/>
              <a:gd name="connsiteY51" fmla="*/ 5751511 h 6858000"/>
              <a:gd name="connsiteX52" fmla="*/ 11673860 w 12192000"/>
              <a:gd name="connsiteY52" fmla="*/ 5749892 h 6858000"/>
              <a:gd name="connsiteX53" fmla="*/ 11665740 w 12192000"/>
              <a:gd name="connsiteY53" fmla="*/ 5759605 h 6858000"/>
              <a:gd name="connsiteX54" fmla="*/ 11658357 w 12192000"/>
              <a:gd name="connsiteY54" fmla="*/ 5752320 h 6858000"/>
              <a:gd name="connsiteX55" fmla="*/ 11650975 w 12192000"/>
              <a:gd name="connsiteY55" fmla="*/ 5752320 h 6858000"/>
              <a:gd name="connsiteX56" fmla="*/ 11641377 w 12192000"/>
              <a:gd name="connsiteY56" fmla="*/ 5757177 h 6858000"/>
              <a:gd name="connsiteX57" fmla="*/ 11641377 w 12192000"/>
              <a:gd name="connsiteY57" fmla="*/ 5765271 h 6858000"/>
              <a:gd name="connsiteX58" fmla="*/ 11626613 w 12192000"/>
              <a:gd name="connsiteY58" fmla="*/ 5763652 h 6858000"/>
              <a:gd name="connsiteX59" fmla="*/ 11618492 w 12192000"/>
              <a:gd name="connsiteY59" fmla="*/ 5774984 h 6858000"/>
              <a:gd name="connsiteX60" fmla="*/ 11611109 w 12192000"/>
              <a:gd name="connsiteY60" fmla="*/ 5776603 h 6858000"/>
              <a:gd name="connsiteX61" fmla="*/ 11609633 w 12192000"/>
              <a:gd name="connsiteY61" fmla="*/ 5781864 h 6858000"/>
              <a:gd name="connsiteX62" fmla="*/ 11597083 w 12192000"/>
              <a:gd name="connsiteY62" fmla="*/ 5783078 h 6858000"/>
              <a:gd name="connsiteX63" fmla="*/ 11582318 w 12192000"/>
              <a:gd name="connsiteY63" fmla="*/ 5785507 h 6858000"/>
              <a:gd name="connsiteX64" fmla="*/ 11579365 w 12192000"/>
              <a:gd name="connsiteY64" fmla="*/ 5783483 h 6858000"/>
              <a:gd name="connsiteX65" fmla="*/ 11574197 w 12192000"/>
              <a:gd name="connsiteY65" fmla="*/ 5787530 h 6858000"/>
              <a:gd name="connsiteX66" fmla="*/ 11570506 w 12192000"/>
              <a:gd name="connsiteY66" fmla="*/ 5781055 h 6858000"/>
              <a:gd name="connsiteX67" fmla="*/ 11557956 w 12192000"/>
              <a:gd name="connsiteY67" fmla="*/ 5783483 h 6858000"/>
              <a:gd name="connsiteX68" fmla="*/ 11546882 w 12192000"/>
              <a:gd name="connsiteY68" fmla="*/ 5781864 h 6858000"/>
              <a:gd name="connsiteX69" fmla="*/ 11543929 w 12192000"/>
              <a:gd name="connsiteY69" fmla="*/ 5778222 h 6858000"/>
              <a:gd name="connsiteX70" fmla="*/ 11538023 w 12192000"/>
              <a:gd name="connsiteY70" fmla="*/ 5779436 h 6858000"/>
              <a:gd name="connsiteX71" fmla="*/ 11523997 w 12192000"/>
              <a:gd name="connsiteY71" fmla="*/ 5777008 h 6858000"/>
              <a:gd name="connsiteX72" fmla="*/ 11518829 w 12192000"/>
              <a:gd name="connsiteY72" fmla="*/ 5771746 h 6858000"/>
              <a:gd name="connsiteX73" fmla="*/ 11507755 w 12192000"/>
              <a:gd name="connsiteY73" fmla="*/ 5769723 h 6858000"/>
              <a:gd name="connsiteX74" fmla="*/ 11504064 w 12192000"/>
              <a:gd name="connsiteY74" fmla="*/ 5765676 h 6858000"/>
              <a:gd name="connsiteX75" fmla="*/ 11504802 w 12192000"/>
              <a:gd name="connsiteY75" fmla="*/ 5758391 h 6858000"/>
              <a:gd name="connsiteX76" fmla="*/ 11483393 w 12192000"/>
              <a:gd name="connsiteY76" fmla="*/ 5738560 h 6858000"/>
              <a:gd name="connsiteX77" fmla="*/ 11476011 w 12192000"/>
              <a:gd name="connsiteY77" fmla="*/ 5738155 h 6858000"/>
              <a:gd name="connsiteX78" fmla="*/ 11469367 w 12192000"/>
              <a:gd name="connsiteY78" fmla="*/ 5732489 h 6858000"/>
              <a:gd name="connsiteX79" fmla="*/ 11468628 w 12192000"/>
              <a:gd name="connsiteY79" fmla="*/ 5704159 h 6858000"/>
              <a:gd name="connsiteX80" fmla="*/ 11481179 w 12192000"/>
              <a:gd name="connsiteY80" fmla="*/ 5686756 h 6858000"/>
              <a:gd name="connsiteX81" fmla="*/ 11487823 w 12192000"/>
              <a:gd name="connsiteY81" fmla="*/ 5692827 h 6858000"/>
              <a:gd name="connsiteX82" fmla="*/ 11504064 w 12192000"/>
              <a:gd name="connsiteY82" fmla="*/ 5681090 h 6858000"/>
              <a:gd name="connsiteX83" fmla="*/ 11502588 w 12192000"/>
              <a:gd name="connsiteY83" fmla="*/ 5669354 h 6858000"/>
              <a:gd name="connsiteX84" fmla="*/ 11510708 w 12192000"/>
              <a:gd name="connsiteY84" fmla="*/ 5663688 h 6858000"/>
              <a:gd name="connsiteX85" fmla="*/ 11513661 w 12192000"/>
              <a:gd name="connsiteY85" fmla="*/ 5651546 h 6858000"/>
              <a:gd name="connsiteX86" fmla="*/ 11510708 w 12192000"/>
              <a:gd name="connsiteY86" fmla="*/ 5645475 h 6858000"/>
              <a:gd name="connsiteX87" fmla="*/ 11519567 w 12192000"/>
              <a:gd name="connsiteY87" fmla="*/ 5638191 h 6858000"/>
              <a:gd name="connsiteX88" fmla="*/ 11521782 w 12192000"/>
              <a:gd name="connsiteY88" fmla="*/ 5617955 h 6858000"/>
              <a:gd name="connsiteX89" fmla="*/ 11524735 w 12192000"/>
              <a:gd name="connsiteY89" fmla="*/ 5605813 h 6858000"/>
              <a:gd name="connsiteX90" fmla="*/ 11520305 w 12192000"/>
              <a:gd name="connsiteY90" fmla="*/ 5600957 h 6858000"/>
              <a:gd name="connsiteX91" fmla="*/ 11529164 w 12192000"/>
              <a:gd name="connsiteY91" fmla="*/ 5594886 h 6858000"/>
              <a:gd name="connsiteX92" fmla="*/ 11529164 w 12192000"/>
              <a:gd name="connsiteY92" fmla="*/ 5583554 h 6858000"/>
              <a:gd name="connsiteX93" fmla="*/ 11518829 w 12192000"/>
              <a:gd name="connsiteY93" fmla="*/ 5560890 h 6858000"/>
              <a:gd name="connsiteX94" fmla="*/ 11518829 w 12192000"/>
              <a:gd name="connsiteY94" fmla="*/ 5545106 h 6858000"/>
              <a:gd name="connsiteX95" fmla="*/ 11513661 w 12192000"/>
              <a:gd name="connsiteY95" fmla="*/ 5530537 h 6858000"/>
              <a:gd name="connsiteX96" fmla="*/ 11515876 w 12192000"/>
              <a:gd name="connsiteY96" fmla="*/ 5523656 h 6858000"/>
              <a:gd name="connsiteX97" fmla="*/ 11514400 w 12192000"/>
              <a:gd name="connsiteY97" fmla="*/ 5472258 h 6858000"/>
              <a:gd name="connsiteX98" fmla="*/ 11519567 w 12192000"/>
              <a:gd name="connsiteY98" fmla="*/ 5460116 h 6858000"/>
              <a:gd name="connsiteX99" fmla="*/ 11504802 w 12192000"/>
              <a:gd name="connsiteY99" fmla="*/ 5425716 h 6858000"/>
              <a:gd name="connsiteX100" fmla="*/ 11499635 w 12192000"/>
              <a:gd name="connsiteY100" fmla="*/ 5399814 h 6858000"/>
              <a:gd name="connsiteX101" fmla="*/ 11492252 w 12192000"/>
              <a:gd name="connsiteY101" fmla="*/ 5390910 h 6858000"/>
              <a:gd name="connsiteX102" fmla="*/ 11493729 w 12192000"/>
              <a:gd name="connsiteY102" fmla="*/ 5344368 h 6858000"/>
              <a:gd name="connsiteX103" fmla="*/ 11484132 w 12192000"/>
              <a:gd name="connsiteY103" fmla="*/ 5318466 h 6858000"/>
              <a:gd name="connsiteX104" fmla="*/ 11466414 w 12192000"/>
              <a:gd name="connsiteY104" fmla="*/ 5298635 h 6858000"/>
              <a:gd name="connsiteX105" fmla="*/ 11458293 w 12192000"/>
              <a:gd name="connsiteY105" fmla="*/ 5283256 h 6858000"/>
              <a:gd name="connsiteX106" fmla="*/ 11463461 w 12192000"/>
              <a:gd name="connsiteY106" fmla="*/ 5280423 h 6858000"/>
              <a:gd name="connsiteX107" fmla="*/ 11467890 w 12192000"/>
              <a:gd name="connsiteY107" fmla="*/ 5273543 h 6858000"/>
              <a:gd name="connsiteX108" fmla="*/ 11470843 w 12192000"/>
              <a:gd name="connsiteY108" fmla="*/ 5289731 h 6858000"/>
              <a:gd name="connsiteX109" fmla="*/ 11481917 w 12192000"/>
              <a:gd name="connsiteY109" fmla="*/ 5303896 h 6858000"/>
              <a:gd name="connsiteX110" fmla="*/ 11495943 w 12192000"/>
              <a:gd name="connsiteY110" fmla="*/ 5301468 h 6858000"/>
              <a:gd name="connsiteX111" fmla="*/ 11486346 w 12192000"/>
              <a:gd name="connsiteY111" fmla="*/ 5284065 h 6858000"/>
              <a:gd name="connsiteX112" fmla="*/ 11473058 w 12192000"/>
              <a:gd name="connsiteY112" fmla="*/ 5271924 h 6858000"/>
              <a:gd name="connsiteX113" fmla="*/ 11470843 w 12192000"/>
              <a:gd name="connsiteY113" fmla="*/ 5251688 h 6858000"/>
              <a:gd name="connsiteX114" fmla="*/ 11477487 w 12192000"/>
              <a:gd name="connsiteY114" fmla="*/ 5241570 h 6858000"/>
              <a:gd name="connsiteX115" fmla="*/ 11487085 w 12192000"/>
              <a:gd name="connsiteY115" fmla="*/ 5261806 h 6858000"/>
              <a:gd name="connsiteX116" fmla="*/ 11486346 w 12192000"/>
              <a:gd name="connsiteY116" fmla="*/ 5276376 h 6858000"/>
              <a:gd name="connsiteX117" fmla="*/ 11489299 w 12192000"/>
              <a:gd name="connsiteY117" fmla="*/ 5279209 h 6858000"/>
              <a:gd name="connsiteX118" fmla="*/ 11495943 w 12192000"/>
              <a:gd name="connsiteY118" fmla="*/ 5270710 h 6858000"/>
              <a:gd name="connsiteX119" fmla="*/ 11496682 w 12192000"/>
              <a:gd name="connsiteY119" fmla="*/ 5286898 h 6858000"/>
              <a:gd name="connsiteX120" fmla="*/ 11501111 w 12192000"/>
              <a:gd name="connsiteY120" fmla="*/ 5293779 h 6858000"/>
              <a:gd name="connsiteX121" fmla="*/ 11512185 w 12192000"/>
              <a:gd name="connsiteY121" fmla="*/ 5290136 h 6858000"/>
              <a:gd name="connsiteX122" fmla="*/ 11507755 w 12192000"/>
              <a:gd name="connsiteY122" fmla="*/ 5277995 h 6858000"/>
              <a:gd name="connsiteX123" fmla="*/ 11514400 w 12192000"/>
              <a:gd name="connsiteY123" fmla="*/ 5264639 h 6858000"/>
              <a:gd name="connsiteX124" fmla="*/ 11507017 w 12192000"/>
              <a:gd name="connsiteY124" fmla="*/ 5256950 h 6858000"/>
              <a:gd name="connsiteX125" fmla="*/ 11506279 w 12192000"/>
              <a:gd name="connsiteY125" fmla="*/ 5246427 h 6858000"/>
              <a:gd name="connsiteX126" fmla="*/ 11489299 w 12192000"/>
              <a:gd name="connsiteY126" fmla="*/ 5219311 h 6858000"/>
              <a:gd name="connsiteX127" fmla="*/ 11491514 w 12192000"/>
              <a:gd name="connsiteY127" fmla="*/ 5197457 h 6858000"/>
              <a:gd name="connsiteX128" fmla="*/ 11486346 w 12192000"/>
              <a:gd name="connsiteY128" fmla="*/ 5181673 h 6858000"/>
              <a:gd name="connsiteX129" fmla="*/ 11493729 w 12192000"/>
              <a:gd name="connsiteY129" fmla="*/ 5151319 h 6858000"/>
              <a:gd name="connsiteX130" fmla="*/ 11513661 w 12192000"/>
              <a:gd name="connsiteY130" fmla="*/ 5129060 h 6858000"/>
              <a:gd name="connsiteX131" fmla="*/ 11512185 w 12192000"/>
              <a:gd name="connsiteY131" fmla="*/ 5108015 h 6858000"/>
              <a:gd name="connsiteX132" fmla="*/ 11518091 w 12192000"/>
              <a:gd name="connsiteY132" fmla="*/ 5096683 h 6858000"/>
              <a:gd name="connsiteX133" fmla="*/ 11509970 w 12192000"/>
              <a:gd name="connsiteY133" fmla="*/ 5082518 h 6858000"/>
              <a:gd name="connsiteX134" fmla="*/ 11521782 w 12192000"/>
              <a:gd name="connsiteY134" fmla="*/ 5062687 h 6858000"/>
              <a:gd name="connsiteX135" fmla="*/ 11525473 w 12192000"/>
              <a:gd name="connsiteY135" fmla="*/ 5049331 h 6858000"/>
              <a:gd name="connsiteX136" fmla="*/ 11540976 w 12192000"/>
              <a:gd name="connsiteY136" fmla="*/ 5037999 h 6858000"/>
              <a:gd name="connsiteX137" fmla="*/ 11541715 w 12192000"/>
              <a:gd name="connsiteY137" fmla="*/ 5046498 h 6858000"/>
              <a:gd name="connsiteX138" fmla="*/ 11536547 w 12192000"/>
              <a:gd name="connsiteY138" fmla="*/ 5057830 h 6858000"/>
              <a:gd name="connsiteX139" fmla="*/ 11538023 w 12192000"/>
              <a:gd name="connsiteY139" fmla="*/ 5065115 h 6858000"/>
              <a:gd name="connsiteX140" fmla="*/ 11534332 w 12192000"/>
              <a:gd name="connsiteY140" fmla="*/ 5070376 h 6858000"/>
              <a:gd name="connsiteX141" fmla="*/ 11541715 w 12192000"/>
              <a:gd name="connsiteY141" fmla="*/ 5075233 h 6858000"/>
              <a:gd name="connsiteX142" fmla="*/ 11553526 w 12192000"/>
              <a:gd name="connsiteY142" fmla="*/ 5066329 h 6858000"/>
              <a:gd name="connsiteX143" fmla="*/ 11553526 w 12192000"/>
              <a:gd name="connsiteY143" fmla="*/ 5051759 h 6858000"/>
              <a:gd name="connsiteX144" fmla="*/ 11566077 w 12192000"/>
              <a:gd name="connsiteY144" fmla="*/ 5035571 h 6858000"/>
              <a:gd name="connsiteX145" fmla="*/ 11594130 w 12192000"/>
              <a:gd name="connsiteY145" fmla="*/ 5027881 h 6858000"/>
              <a:gd name="connsiteX146" fmla="*/ 11615539 w 12192000"/>
              <a:gd name="connsiteY146" fmla="*/ 5018168 h 6858000"/>
              <a:gd name="connsiteX147" fmla="*/ 11632519 w 12192000"/>
              <a:gd name="connsiteY147" fmla="*/ 5004812 h 6858000"/>
              <a:gd name="connsiteX148" fmla="*/ 11637686 w 12192000"/>
              <a:gd name="connsiteY148" fmla="*/ 5004812 h 6858000"/>
              <a:gd name="connsiteX149" fmla="*/ 11639901 w 12192000"/>
              <a:gd name="connsiteY149" fmla="*/ 5000765 h 6858000"/>
              <a:gd name="connsiteX150" fmla="*/ 11660572 w 12192000"/>
              <a:gd name="connsiteY150" fmla="*/ 4997123 h 6858000"/>
              <a:gd name="connsiteX151" fmla="*/ 11668692 w 12192000"/>
              <a:gd name="connsiteY151" fmla="*/ 4986196 h 6858000"/>
              <a:gd name="connsiteX152" fmla="*/ 11676813 w 12192000"/>
              <a:gd name="connsiteY152" fmla="*/ 4982148 h 6858000"/>
              <a:gd name="connsiteX153" fmla="*/ 11680504 w 12192000"/>
              <a:gd name="connsiteY153" fmla="*/ 4987410 h 6858000"/>
              <a:gd name="connsiteX154" fmla="*/ 11687887 w 12192000"/>
              <a:gd name="connsiteY154" fmla="*/ 4986600 h 6858000"/>
              <a:gd name="connsiteX155" fmla="*/ 11696008 w 12192000"/>
              <a:gd name="connsiteY155" fmla="*/ 4989838 h 6858000"/>
              <a:gd name="connsiteX156" fmla="*/ 11711511 w 12192000"/>
              <a:gd name="connsiteY156" fmla="*/ 4989838 h 6858000"/>
              <a:gd name="connsiteX157" fmla="*/ 11732181 w 12192000"/>
              <a:gd name="connsiteY157" fmla="*/ 4982148 h 6858000"/>
              <a:gd name="connsiteX158" fmla="*/ 11734396 w 12192000"/>
              <a:gd name="connsiteY158" fmla="*/ 4974054 h 6858000"/>
              <a:gd name="connsiteX159" fmla="*/ 11743255 w 12192000"/>
              <a:gd name="connsiteY159" fmla="*/ 4969602 h 6858000"/>
              <a:gd name="connsiteX160" fmla="*/ 11775738 w 12192000"/>
              <a:gd name="connsiteY160" fmla="*/ 4970816 h 6858000"/>
              <a:gd name="connsiteX161" fmla="*/ 11785335 w 12192000"/>
              <a:gd name="connsiteY161" fmla="*/ 4965960 h 6858000"/>
              <a:gd name="connsiteX162" fmla="*/ 11787550 w 12192000"/>
              <a:gd name="connsiteY162" fmla="*/ 4957865 h 6858000"/>
              <a:gd name="connsiteX163" fmla="*/ 11803053 w 12192000"/>
              <a:gd name="connsiteY163" fmla="*/ 4952199 h 6858000"/>
              <a:gd name="connsiteX164" fmla="*/ 11814865 w 12192000"/>
              <a:gd name="connsiteY164" fmla="*/ 4955032 h 6858000"/>
              <a:gd name="connsiteX165" fmla="*/ 11826677 w 12192000"/>
              <a:gd name="connsiteY165" fmla="*/ 4952199 h 6858000"/>
              <a:gd name="connsiteX166" fmla="*/ 11842180 w 12192000"/>
              <a:gd name="connsiteY166" fmla="*/ 4951390 h 6858000"/>
              <a:gd name="connsiteX167" fmla="*/ 11852515 w 12192000"/>
              <a:gd name="connsiteY167" fmla="*/ 4947748 h 6858000"/>
              <a:gd name="connsiteX168" fmla="*/ 11878354 w 12192000"/>
              <a:gd name="connsiteY168" fmla="*/ 4945724 h 6858000"/>
              <a:gd name="connsiteX169" fmla="*/ 11907884 w 12192000"/>
              <a:gd name="connsiteY169" fmla="*/ 4929131 h 6858000"/>
              <a:gd name="connsiteX170" fmla="*/ 11923387 w 12192000"/>
              <a:gd name="connsiteY170" fmla="*/ 4909704 h 6858000"/>
              <a:gd name="connsiteX171" fmla="*/ 11930031 w 12192000"/>
              <a:gd name="connsiteY171" fmla="*/ 4904038 h 6858000"/>
              <a:gd name="connsiteX172" fmla="*/ 11929293 w 12192000"/>
              <a:gd name="connsiteY172" fmla="*/ 4892302 h 6858000"/>
              <a:gd name="connsiteX173" fmla="*/ 11941104 w 12192000"/>
              <a:gd name="connsiteY173" fmla="*/ 4885017 h 6858000"/>
              <a:gd name="connsiteX174" fmla="*/ 11939628 w 12192000"/>
              <a:gd name="connsiteY174" fmla="*/ 4880160 h 6858000"/>
              <a:gd name="connsiteX175" fmla="*/ 11953655 w 12192000"/>
              <a:gd name="connsiteY175" fmla="*/ 4876518 h 6858000"/>
              <a:gd name="connsiteX176" fmla="*/ 11958822 w 12192000"/>
              <a:gd name="connsiteY176" fmla="*/ 4867614 h 6858000"/>
              <a:gd name="connsiteX177" fmla="*/ 11967681 w 12192000"/>
              <a:gd name="connsiteY177" fmla="*/ 4862758 h 6858000"/>
              <a:gd name="connsiteX178" fmla="*/ 11967681 w 12192000"/>
              <a:gd name="connsiteY178" fmla="*/ 4854663 h 6858000"/>
              <a:gd name="connsiteX179" fmla="*/ 11963252 w 12192000"/>
              <a:gd name="connsiteY179" fmla="*/ 4852235 h 6858000"/>
              <a:gd name="connsiteX180" fmla="*/ 11963252 w 12192000"/>
              <a:gd name="connsiteY180" fmla="*/ 4827952 h 6858000"/>
              <a:gd name="connsiteX181" fmla="*/ 11961037 w 12192000"/>
              <a:gd name="connsiteY181" fmla="*/ 4816215 h 6858000"/>
              <a:gd name="connsiteX182" fmla="*/ 11969158 w 12192000"/>
              <a:gd name="connsiteY182" fmla="*/ 4809740 h 6858000"/>
              <a:gd name="connsiteX183" fmla="*/ 11975064 w 12192000"/>
              <a:gd name="connsiteY183" fmla="*/ 4802860 h 6858000"/>
              <a:gd name="connsiteX184" fmla="*/ 11984661 w 12192000"/>
              <a:gd name="connsiteY184" fmla="*/ 4803669 h 6858000"/>
              <a:gd name="connsiteX185" fmla="*/ 11986137 w 12192000"/>
              <a:gd name="connsiteY185" fmla="*/ 4798408 h 6858000"/>
              <a:gd name="connsiteX186" fmla="*/ 11993520 w 12192000"/>
              <a:gd name="connsiteY186" fmla="*/ 4796384 h 6858000"/>
              <a:gd name="connsiteX187" fmla="*/ 11996473 w 12192000"/>
              <a:gd name="connsiteY187" fmla="*/ 4784243 h 6858000"/>
              <a:gd name="connsiteX188" fmla="*/ 12006808 w 12192000"/>
              <a:gd name="connsiteY188" fmla="*/ 4776958 h 6858000"/>
              <a:gd name="connsiteX189" fmla="*/ 12010499 w 12192000"/>
              <a:gd name="connsiteY189" fmla="*/ 4772102 h 6858000"/>
              <a:gd name="connsiteX190" fmla="*/ 12008285 w 12192000"/>
              <a:gd name="connsiteY190" fmla="*/ 4783029 h 6858000"/>
              <a:gd name="connsiteX191" fmla="*/ 12014191 w 12192000"/>
              <a:gd name="connsiteY191" fmla="*/ 4790314 h 6858000"/>
              <a:gd name="connsiteX192" fmla="*/ 12024526 w 12192000"/>
              <a:gd name="connsiteY192" fmla="*/ 4809335 h 6858000"/>
              <a:gd name="connsiteX193" fmla="*/ 12040029 w 12192000"/>
              <a:gd name="connsiteY193" fmla="*/ 4840498 h 6858000"/>
              <a:gd name="connsiteX194" fmla="*/ 12041506 w 12192000"/>
              <a:gd name="connsiteY194" fmla="*/ 4829166 h 6858000"/>
              <a:gd name="connsiteX195" fmla="*/ 12045935 w 12192000"/>
              <a:gd name="connsiteY195" fmla="*/ 4818644 h 6858000"/>
              <a:gd name="connsiteX196" fmla="*/ 12043720 w 12192000"/>
              <a:gd name="connsiteY196" fmla="*/ 4808931 h 6858000"/>
              <a:gd name="connsiteX197" fmla="*/ 12048888 w 12192000"/>
              <a:gd name="connsiteY197" fmla="*/ 4808931 h 6858000"/>
              <a:gd name="connsiteX198" fmla="*/ 12053318 w 12192000"/>
              <a:gd name="connsiteY198" fmla="*/ 4812573 h 6858000"/>
              <a:gd name="connsiteX199" fmla="*/ 12054056 w 12192000"/>
              <a:gd name="connsiteY199" fmla="*/ 4804074 h 6858000"/>
              <a:gd name="connsiteX200" fmla="*/ 12058485 w 12192000"/>
              <a:gd name="connsiteY200" fmla="*/ 4796384 h 6858000"/>
              <a:gd name="connsiteX201" fmla="*/ 12048150 w 12192000"/>
              <a:gd name="connsiteY201" fmla="*/ 4796789 h 6858000"/>
              <a:gd name="connsiteX202" fmla="*/ 12037814 w 12192000"/>
              <a:gd name="connsiteY202" fmla="*/ 4788695 h 6858000"/>
              <a:gd name="connsiteX203" fmla="*/ 12042982 w 12192000"/>
              <a:gd name="connsiteY203" fmla="*/ 4779386 h 6858000"/>
              <a:gd name="connsiteX204" fmla="*/ 12047412 w 12192000"/>
              <a:gd name="connsiteY204" fmla="*/ 4777363 h 6858000"/>
              <a:gd name="connsiteX205" fmla="*/ 12035600 w 12192000"/>
              <a:gd name="connsiteY205" fmla="*/ 4769269 h 6858000"/>
              <a:gd name="connsiteX206" fmla="*/ 12042244 w 12192000"/>
              <a:gd name="connsiteY206" fmla="*/ 4764412 h 6858000"/>
              <a:gd name="connsiteX207" fmla="*/ 12051103 w 12192000"/>
              <a:gd name="connsiteY207" fmla="*/ 4769673 h 6858000"/>
              <a:gd name="connsiteX208" fmla="*/ 12054794 w 12192000"/>
              <a:gd name="connsiteY208" fmla="*/ 4776553 h 6858000"/>
              <a:gd name="connsiteX209" fmla="*/ 12062176 w 12192000"/>
              <a:gd name="connsiteY209" fmla="*/ 4770483 h 6858000"/>
              <a:gd name="connsiteX210" fmla="*/ 12070297 w 12192000"/>
              <a:gd name="connsiteY210" fmla="*/ 4775339 h 6858000"/>
              <a:gd name="connsiteX211" fmla="*/ 12075465 w 12192000"/>
              <a:gd name="connsiteY211" fmla="*/ 4781815 h 6858000"/>
              <a:gd name="connsiteX212" fmla="*/ 12085062 w 12192000"/>
              <a:gd name="connsiteY212" fmla="*/ 4783838 h 6858000"/>
              <a:gd name="connsiteX213" fmla="*/ 12087277 w 12192000"/>
              <a:gd name="connsiteY213" fmla="*/ 4779791 h 6858000"/>
              <a:gd name="connsiteX214" fmla="*/ 12098350 w 12192000"/>
              <a:gd name="connsiteY214" fmla="*/ 4774530 h 6858000"/>
              <a:gd name="connsiteX215" fmla="*/ 12080633 w 12192000"/>
              <a:gd name="connsiteY215" fmla="*/ 4772102 h 6858000"/>
              <a:gd name="connsiteX216" fmla="*/ 12085800 w 12192000"/>
              <a:gd name="connsiteY216" fmla="*/ 4765626 h 6858000"/>
              <a:gd name="connsiteX217" fmla="*/ 12094659 w 12192000"/>
              <a:gd name="connsiteY217" fmla="*/ 4761984 h 6858000"/>
              <a:gd name="connsiteX218" fmla="*/ 12089491 w 12192000"/>
              <a:gd name="connsiteY218" fmla="*/ 4755104 h 6858000"/>
              <a:gd name="connsiteX219" fmla="*/ 12096874 w 12192000"/>
              <a:gd name="connsiteY219" fmla="*/ 4746200 h 6858000"/>
              <a:gd name="connsiteX220" fmla="*/ 12090968 w 12192000"/>
              <a:gd name="connsiteY220" fmla="*/ 4748223 h 6858000"/>
              <a:gd name="connsiteX221" fmla="*/ 12090230 w 12192000"/>
              <a:gd name="connsiteY221" fmla="*/ 4742153 h 6858000"/>
              <a:gd name="connsiteX222" fmla="*/ 12088015 w 12192000"/>
              <a:gd name="connsiteY222" fmla="*/ 4736082 h 6858000"/>
              <a:gd name="connsiteX223" fmla="*/ 12085800 w 12192000"/>
              <a:gd name="connsiteY223" fmla="*/ 4729202 h 6858000"/>
              <a:gd name="connsiteX224" fmla="*/ 12096136 w 12192000"/>
              <a:gd name="connsiteY224" fmla="*/ 4727583 h 6858000"/>
              <a:gd name="connsiteX225" fmla="*/ 12104256 w 12192000"/>
              <a:gd name="connsiteY225" fmla="*/ 4719084 h 6858000"/>
              <a:gd name="connsiteX226" fmla="*/ 12113854 w 12192000"/>
              <a:gd name="connsiteY226" fmla="*/ 4730011 h 6858000"/>
              <a:gd name="connsiteX227" fmla="*/ 12120498 w 12192000"/>
              <a:gd name="connsiteY227" fmla="*/ 4728392 h 6858000"/>
              <a:gd name="connsiteX228" fmla="*/ 12125665 w 12192000"/>
              <a:gd name="connsiteY228" fmla="*/ 4721107 h 6858000"/>
              <a:gd name="connsiteX229" fmla="*/ 12111639 w 12192000"/>
              <a:gd name="connsiteY229" fmla="*/ 4719489 h 6858000"/>
              <a:gd name="connsiteX230" fmla="*/ 12109424 w 12192000"/>
              <a:gd name="connsiteY230" fmla="*/ 4712608 h 6858000"/>
              <a:gd name="connsiteX231" fmla="*/ 12121236 w 12192000"/>
              <a:gd name="connsiteY231" fmla="*/ 4705324 h 6858000"/>
              <a:gd name="connsiteX232" fmla="*/ 12130833 w 12192000"/>
              <a:gd name="connsiteY232" fmla="*/ 4710585 h 6858000"/>
              <a:gd name="connsiteX233" fmla="*/ 12143383 w 12192000"/>
              <a:gd name="connsiteY233" fmla="*/ 4700467 h 6858000"/>
              <a:gd name="connsiteX234" fmla="*/ 12128618 w 12192000"/>
              <a:gd name="connsiteY234" fmla="*/ 4696420 h 6858000"/>
              <a:gd name="connsiteX235" fmla="*/ 12130095 w 12192000"/>
              <a:gd name="connsiteY235" fmla="*/ 4686302 h 6858000"/>
              <a:gd name="connsiteX236" fmla="*/ 12134524 w 12192000"/>
              <a:gd name="connsiteY236" fmla="*/ 4680636 h 6858000"/>
              <a:gd name="connsiteX237" fmla="*/ 12145598 w 12192000"/>
              <a:gd name="connsiteY237" fmla="*/ 4678612 h 6858000"/>
              <a:gd name="connsiteX238" fmla="*/ 12149289 w 12192000"/>
              <a:gd name="connsiteY238" fmla="*/ 4668495 h 6858000"/>
              <a:gd name="connsiteX239" fmla="*/ 12156672 w 12192000"/>
              <a:gd name="connsiteY239" fmla="*/ 4668090 h 6858000"/>
              <a:gd name="connsiteX240" fmla="*/ 12149289 w 12192000"/>
              <a:gd name="connsiteY240" fmla="*/ 4675779 h 6858000"/>
              <a:gd name="connsiteX241" fmla="*/ 12151504 w 12192000"/>
              <a:gd name="connsiteY241" fmla="*/ 4680636 h 6858000"/>
              <a:gd name="connsiteX242" fmla="*/ 12156672 w 12192000"/>
              <a:gd name="connsiteY242" fmla="*/ 4681041 h 6858000"/>
              <a:gd name="connsiteX243" fmla="*/ 12161101 w 12192000"/>
              <a:gd name="connsiteY243" fmla="*/ 4687921 h 6858000"/>
              <a:gd name="connsiteX244" fmla="*/ 12171437 w 12192000"/>
              <a:gd name="connsiteY244" fmla="*/ 4682255 h 6858000"/>
              <a:gd name="connsiteX245" fmla="*/ 12168484 w 12192000"/>
              <a:gd name="connsiteY245" fmla="*/ 4676589 h 6858000"/>
              <a:gd name="connsiteX246" fmla="*/ 12171437 w 12192000"/>
              <a:gd name="connsiteY246" fmla="*/ 4667280 h 6858000"/>
              <a:gd name="connsiteX247" fmla="*/ 12181034 w 12192000"/>
              <a:gd name="connsiteY247" fmla="*/ 4660805 h 6858000"/>
              <a:gd name="connsiteX248" fmla="*/ 12174390 w 12192000"/>
              <a:gd name="connsiteY248" fmla="*/ 4656758 h 6858000"/>
              <a:gd name="connsiteX249" fmla="*/ 8345119 w 12192000"/>
              <a:gd name="connsiteY249" fmla="*/ 4524012 h 6858000"/>
              <a:gd name="connsiteX250" fmla="*/ 8348810 w 12192000"/>
              <a:gd name="connsiteY250" fmla="*/ 4532915 h 6858000"/>
              <a:gd name="connsiteX251" fmla="*/ 8343642 w 12192000"/>
              <a:gd name="connsiteY251" fmla="*/ 4542224 h 6858000"/>
              <a:gd name="connsiteX252" fmla="*/ 8352501 w 12192000"/>
              <a:gd name="connsiteY252" fmla="*/ 4545866 h 6858000"/>
              <a:gd name="connsiteX253" fmla="*/ 8353978 w 12192000"/>
              <a:gd name="connsiteY253" fmla="*/ 4555175 h 6858000"/>
              <a:gd name="connsiteX254" fmla="*/ 8362098 w 12192000"/>
              <a:gd name="connsiteY254" fmla="*/ 4565292 h 6858000"/>
              <a:gd name="connsiteX255" fmla="*/ 8366528 w 12192000"/>
              <a:gd name="connsiteY255" fmla="*/ 4563674 h 6858000"/>
              <a:gd name="connsiteX256" fmla="*/ 8370219 w 12192000"/>
              <a:gd name="connsiteY256" fmla="*/ 4570958 h 6858000"/>
              <a:gd name="connsiteX257" fmla="*/ 8370957 w 12192000"/>
              <a:gd name="connsiteY257" fmla="*/ 4591599 h 6858000"/>
              <a:gd name="connsiteX258" fmla="*/ 8378340 w 12192000"/>
              <a:gd name="connsiteY258" fmla="*/ 4600503 h 6858000"/>
              <a:gd name="connsiteX259" fmla="*/ 8377601 w 12192000"/>
              <a:gd name="connsiteY259" fmla="*/ 4623976 h 6858000"/>
              <a:gd name="connsiteX260" fmla="*/ 8375387 w 12192000"/>
              <a:gd name="connsiteY260" fmla="*/ 4628833 h 6858000"/>
              <a:gd name="connsiteX261" fmla="*/ 8378340 w 12192000"/>
              <a:gd name="connsiteY261" fmla="*/ 4641379 h 6858000"/>
              <a:gd name="connsiteX262" fmla="*/ 8378340 w 12192000"/>
              <a:gd name="connsiteY262" fmla="*/ 4651497 h 6858000"/>
              <a:gd name="connsiteX263" fmla="*/ 8375387 w 12192000"/>
              <a:gd name="connsiteY263" fmla="*/ 4655544 h 6858000"/>
              <a:gd name="connsiteX264" fmla="*/ 8377601 w 12192000"/>
              <a:gd name="connsiteY264" fmla="*/ 4664043 h 6858000"/>
              <a:gd name="connsiteX265" fmla="*/ 8387937 w 12192000"/>
              <a:gd name="connsiteY265" fmla="*/ 4676184 h 6858000"/>
              <a:gd name="connsiteX266" fmla="*/ 8387937 w 12192000"/>
              <a:gd name="connsiteY266" fmla="*/ 4685493 h 6858000"/>
              <a:gd name="connsiteX267" fmla="*/ 8384984 w 12192000"/>
              <a:gd name="connsiteY267" fmla="*/ 4688326 h 6858000"/>
              <a:gd name="connsiteX268" fmla="*/ 8383507 w 12192000"/>
              <a:gd name="connsiteY268" fmla="*/ 4696825 h 6858000"/>
              <a:gd name="connsiteX269" fmla="*/ 8381293 w 12192000"/>
              <a:gd name="connsiteY269" fmla="*/ 4699658 h 6858000"/>
              <a:gd name="connsiteX270" fmla="*/ 8380554 w 12192000"/>
              <a:gd name="connsiteY270" fmla="*/ 4707347 h 6858000"/>
              <a:gd name="connsiteX271" fmla="*/ 8376863 w 12192000"/>
              <a:gd name="connsiteY271" fmla="*/ 4713418 h 6858000"/>
              <a:gd name="connsiteX272" fmla="*/ 8370219 w 12192000"/>
              <a:gd name="connsiteY272" fmla="*/ 4712204 h 6858000"/>
              <a:gd name="connsiteX273" fmla="*/ 8362098 w 12192000"/>
              <a:gd name="connsiteY273" fmla="*/ 4701681 h 6858000"/>
              <a:gd name="connsiteX274" fmla="*/ 8359884 w 12192000"/>
              <a:gd name="connsiteY274" fmla="*/ 4691968 h 6858000"/>
              <a:gd name="connsiteX275" fmla="*/ 8355454 w 12192000"/>
              <a:gd name="connsiteY275" fmla="*/ 4688730 h 6858000"/>
              <a:gd name="connsiteX276" fmla="*/ 8348810 w 12192000"/>
              <a:gd name="connsiteY276" fmla="*/ 4691563 h 6858000"/>
              <a:gd name="connsiteX277" fmla="*/ 8348810 w 12192000"/>
              <a:gd name="connsiteY277" fmla="*/ 4702491 h 6858000"/>
              <a:gd name="connsiteX278" fmla="*/ 8352501 w 12192000"/>
              <a:gd name="connsiteY278" fmla="*/ 4704919 h 6858000"/>
              <a:gd name="connsiteX279" fmla="*/ 8353239 w 12192000"/>
              <a:gd name="connsiteY279" fmla="*/ 4716251 h 6858000"/>
              <a:gd name="connsiteX280" fmla="*/ 8348810 w 12192000"/>
              <a:gd name="connsiteY280" fmla="*/ 4723940 h 6858000"/>
              <a:gd name="connsiteX281" fmla="*/ 8353239 w 12192000"/>
              <a:gd name="connsiteY281" fmla="*/ 4727583 h 6858000"/>
              <a:gd name="connsiteX282" fmla="*/ 8354716 w 12192000"/>
              <a:gd name="connsiteY282" fmla="*/ 4738915 h 6858000"/>
              <a:gd name="connsiteX283" fmla="*/ 8347333 w 12192000"/>
              <a:gd name="connsiteY283" fmla="*/ 4746605 h 6858000"/>
              <a:gd name="connsiteX284" fmla="*/ 8348810 w 12192000"/>
              <a:gd name="connsiteY284" fmla="*/ 4753080 h 6858000"/>
              <a:gd name="connsiteX285" fmla="*/ 8338475 w 12192000"/>
              <a:gd name="connsiteY285" fmla="*/ 4766031 h 6858000"/>
              <a:gd name="connsiteX286" fmla="*/ 8335522 w 12192000"/>
              <a:gd name="connsiteY286" fmla="*/ 4777768 h 6858000"/>
              <a:gd name="connsiteX287" fmla="*/ 8339951 w 12192000"/>
              <a:gd name="connsiteY287" fmla="*/ 4784648 h 6858000"/>
              <a:gd name="connsiteX288" fmla="*/ 8337736 w 12192000"/>
              <a:gd name="connsiteY288" fmla="*/ 4798003 h 6858000"/>
              <a:gd name="connsiteX289" fmla="*/ 8333307 w 12192000"/>
              <a:gd name="connsiteY289" fmla="*/ 4802860 h 6858000"/>
              <a:gd name="connsiteX290" fmla="*/ 8328139 w 12192000"/>
              <a:gd name="connsiteY290" fmla="*/ 4821477 h 6858000"/>
              <a:gd name="connsiteX291" fmla="*/ 8322233 w 12192000"/>
              <a:gd name="connsiteY291" fmla="*/ 4847378 h 6858000"/>
              <a:gd name="connsiteX292" fmla="*/ 8311160 w 12192000"/>
              <a:gd name="connsiteY292" fmla="*/ 4863972 h 6858000"/>
              <a:gd name="connsiteX293" fmla="*/ 8309683 w 12192000"/>
              <a:gd name="connsiteY293" fmla="*/ 4870447 h 6858000"/>
              <a:gd name="connsiteX294" fmla="*/ 8300086 w 12192000"/>
              <a:gd name="connsiteY294" fmla="*/ 4887040 h 6858000"/>
              <a:gd name="connsiteX295" fmla="*/ 8300086 w 12192000"/>
              <a:gd name="connsiteY295" fmla="*/ 4904038 h 6858000"/>
              <a:gd name="connsiteX296" fmla="*/ 8290489 w 12192000"/>
              <a:gd name="connsiteY296" fmla="*/ 4916585 h 6858000"/>
              <a:gd name="connsiteX297" fmla="*/ 8277939 w 12192000"/>
              <a:gd name="connsiteY297" fmla="*/ 4953818 h 6858000"/>
              <a:gd name="connsiteX298" fmla="*/ 8263912 w 12192000"/>
              <a:gd name="connsiteY298" fmla="*/ 4976078 h 6858000"/>
              <a:gd name="connsiteX299" fmla="*/ 8259482 w 12192000"/>
              <a:gd name="connsiteY299" fmla="*/ 4994695 h 6858000"/>
              <a:gd name="connsiteX300" fmla="*/ 8252100 w 12192000"/>
              <a:gd name="connsiteY300" fmla="*/ 5001575 h 6858000"/>
              <a:gd name="connsiteX301" fmla="*/ 8246932 w 12192000"/>
              <a:gd name="connsiteY301" fmla="*/ 5018573 h 6858000"/>
              <a:gd name="connsiteX302" fmla="*/ 8239550 w 12192000"/>
              <a:gd name="connsiteY302" fmla="*/ 5049331 h 6858000"/>
              <a:gd name="connsiteX303" fmla="*/ 8230691 w 12192000"/>
              <a:gd name="connsiteY303" fmla="*/ 5063091 h 6858000"/>
              <a:gd name="connsiteX304" fmla="*/ 8227000 w 12192000"/>
              <a:gd name="connsiteY304" fmla="*/ 5063091 h 6858000"/>
              <a:gd name="connsiteX305" fmla="*/ 8227738 w 12192000"/>
              <a:gd name="connsiteY305" fmla="*/ 5065520 h 6858000"/>
              <a:gd name="connsiteX306" fmla="*/ 8224047 w 12192000"/>
              <a:gd name="connsiteY306" fmla="*/ 5080899 h 6858000"/>
              <a:gd name="connsiteX307" fmla="*/ 8216664 w 12192000"/>
              <a:gd name="connsiteY307" fmla="*/ 5085351 h 6858000"/>
              <a:gd name="connsiteX308" fmla="*/ 8218879 w 12192000"/>
              <a:gd name="connsiteY308" fmla="*/ 5087374 h 6858000"/>
              <a:gd name="connsiteX309" fmla="*/ 8220356 w 12192000"/>
              <a:gd name="connsiteY309" fmla="*/ 5101134 h 6858000"/>
              <a:gd name="connsiteX310" fmla="*/ 8210020 w 12192000"/>
              <a:gd name="connsiteY310" fmla="*/ 5106800 h 6858000"/>
              <a:gd name="connsiteX311" fmla="*/ 8210020 w 12192000"/>
              <a:gd name="connsiteY311" fmla="*/ 5115299 h 6858000"/>
              <a:gd name="connsiteX312" fmla="*/ 8201899 w 12192000"/>
              <a:gd name="connsiteY312" fmla="*/ 5127036 h 6858000"/>
              <a:gd name="connsiteX313" fmla="*/ 8196732 w 12192000"/>
              <a:gd name="connsiteY313" fmla="*/ 5141201 h 6858000"/>
              <a:gd name="connsiteX314" fmla="*/ 8188611 w 12192000"/>
              <a:gd name="connsiteY314" fmla="*/ 5142415 h 6858000"/>
              <a:gd name="connsiteX315" fmla="*/ 8184182 w 12192000"/>
              <a:gd name="connsiteY315" fmla="*/ 5150510 h 6858000"/>
              <a:gd name="connsiteX316" fmla="*/ 8167940 w 12192000"/>
              <a:gd name="connsiteY316" fmla="*/ 5156580 h 6858000"/>
              <a:gd name="connsiteX317" fmla="*/ 8158343 w 12192000"/>
              <a:gd name="connsiteY317" fmla="*/ 5154152 h 6858000"/>
              <a:gd name="connsiteX318" fmla="*/ 8127337 w 12192000"/>
              <a:gd name="connsiteY318" fmla="*/ 5156985 h 6858000"/>
              <a:gd name="connsiteX319" fmla="*/ 8117740 w 12192000"/>
              <a:gd name="connsiteY319" fmla="*/ 5167508 h 6858000"/>
              <a:gd name="connsiteX320" fmla="*/ 8105928 w 12192000"/>
              <a:gd name="connsiteY320" fmla="*/ 5173983 h 6858000"/>
              <a:gd name="connsiteX321" fmla="*/ 8095592 w 12192000"/>
              <a:gd name="connsiteY321" fmla="*/ 5173174 h 6858000"/>
              <a:gd name="connsiteX322" fmla="*/ 8088948 w 12192000"/>
              <a:gd name="connsiteY322" fmla="*/ 5176816 h 6858000"/>
              <a:gd name="connsiteX323" fmla="*/ 8085995 w 12192000"/>
              <a:gd name="connsiteY323" fmla="*/ 5174792 h 6858000"/>
              <a:gd name="connsiteX324" fmla="*/ 8085995 w 12192000"/>
              <a:gd name="connsiteY324" fmla="*/ 5170745 h 6858000"/>
              <a:gd name="connsiteX325" fmla="*/ 8080089 w 12192000"/>
              <a:gd name="connsiteY325" fmla="*/ 5169531 h 6858000"/>
              <a:gd name="connsiteX326" fmla="*/ 8071230 w 12192000"/>
              <a:gd name="connsiteY326" fmla="*/ 5159413 h 6858000"/>
              <a:gd name="connsiteX327" fmla="*/ 8063848 w 12192000"/>
              <a:gd name="connsiteY327" fmla="*/ 5157390 h 6858000"/>
              <a:gd name="connsiteX328" fmla="*/ 8060895 w 12192000"/>
              <a:gd name="connsiteY328" fmla="*/ 5154152 h 6858000"/>
              <a:gd name="connsiteX329" fmla="*/ 8054251 w 12192000"/>
              <a:gd name="connsiteY329" fmla="*/ 5156580 h 6858000"/>
              <a:gd name="connsiteX330" fmla="*/ 8047606 w 12192000"/>
              <a:gd name="connsiteY330" fmla="*/ 5149700 h 6858000"/>
              <a:gd name="connsiteX331" fmla="*/ 8043177 w 12192000"/>
              <a:gd name="connsiteY331" fmla="*/ 5143225 h 6858000"/>
              <a:gd name="connsiteX332" fmla="*/ 8038009 w 12192000"/>
              <a:gd name="connsiteY332" fmla="*/ 5140392 h 6858000"/>
              <a:gd name="connsiteX333" fmla="*/ 8031365 w 12192000"/>
              <a:gd name="connsiteY333" fmla="*/ 5131083 h 6858000"/>
              <a:gd name="connsiteX334" fmla="*/ 8025459 w 12192000"/>
              <a:gd name="connsiteY334" fmla="*/ 5127846 h 6858000"/>
              <a:gd name="connsiteX335" fmla="*/ 8024721 w 12192000"/>
              <a:gd name="connsiteY335" fmla="*/ 5121775 h 6858000"/>
              <a:gd name="connsiteX336" fmla="*/ 8021768 w 12192000"/>
              <a:gd name="connsiteY336" fmla="*/ 5118132 h 6858000"/>
              <a:gd name="connsiteX337" fmla="*/ 8023244 w 12192000"/>
              <a:gd name="connsiteY337" fmla="*/ 5098706 h 6858000"/>
              <a:gd name="connsiteX338" fmla="*/ 8021768 w 12192000"/>
              <a:gd name="connsiteY338" fmla="*/ 5083732 h 6858000"/>
              <a:gd name="connsiteX339" fmla="*/ 8021030 w 12192000"/>
              <a:gd name="connsiteY339" fmla="*/ 5074019 h 6858000"/>
              <a:gd name="connsiteX340" fmla="*/ 8030627 w 12192000"/>
              <a:gd name="connsiteY340" fmla="*/ 5071995 h 6858000"/>
              <a:gd name="connsiteX341" fmla="*/ 8034318 w 12192000"/>
              <a:gd name="connsiteY341" fmla="*/ 5068757 h 6858000"/>
              <a:gd name="connsiteX342" fmla="*/ 8030627 w 12192000"/>
              <a:gd name="connsiteY342" fmla="*/ 5069971 h 6858000"/>
              <a:gd name="connsiteX343" fmla="*/ 8023983 w 12192000"/>
              <a:gd name="connsiteY343" fmla="*/ 5066329 h 6858000"/>
              <a:gd name="connsiteX344" fmla="*/ 8021768 w 12192000"/>
              <a:gd name="connsiteY344" fmla="*/ 5059854 h 6858000"/>
              <a:gd name="connsiteX345" fmla="*/ 8023983 w 12192000"/>
              <a:gd name="connsiteY345" fmla="*/ 5049331 h 6858000"/>
              <a:gd name="connsiteX346" fmla="*/ 8011433 w 12192000"/>
              <a:gd name="connsiteY346" fmla="*/ 5034761 h 6858000"/>
              <a:gd name="connsiteX347" fmla="*/ 8010694 w 12192000"/>
              <a:gd name="connsiteY347" fmla="*/ 5020192 h 6858000"/>
              <a:gd name="connsiteX348" fmla="*/ 8008480 w 12192000"/>
              <a:gd name="connsiteY348" fmla="*/ 5014930 h 6858000"/>
              <a:gd name="connsiteX349" fmla="*/ 8011433 w 12192000"/>
              <a:gd name="connsiteY349" fmla="*/ 5007645 h 6858000"/>
              <a:gd name="connsiteX350" fmla="*/ 8010694 w 12192000"/>
              <a:gd name="connsiteY350" fmla="*/ 4995504 h 6858000"/>
              <a:gd name="connsiteX351" fmla="*/ 8021030 w 12192000"/>
              <a:gd name="connsiteY351" fmla="*/ 4984981 h 6858000"/>
              <a:gd name="connsiteX352" fmla="*/ 8020291 w 12192000"/>
              <a:gd name="connsiteY352" fmla="*/ 4970007 h 6858000"/>
              <a:gd name="connsiteX353" fmla="*/ 8023983 w 12192000"/>
              <a:gd name="connsiteY353" fmla="*/ 4965555 h 6858000"/>
              <a:gd name="connsiteX354" fmla="*/ 8038009 w 12192000"/>
              <a:gd name="connsiteY354" fmla="*/ 4962317 h 6858000"/>
              <a:gd name="connsiteX355" fmla="*/ 8043915 w 12192000"/>
              <a:gd name="connsiteY355" fmla="*/ 4956247 h 6858000"/>
              <a:gd name="connsiteX356" fmla="*/ 8045392 w 12192000"/>
              <a:gd name="connsiteY356" fmla="*/ 4939249 h 6858000"/>
              <a:gd name="connsiteX357" fmla="*/ 8054251 w 12192000"/>
              <a:gd name="connsiteY357" fmla="*/ 4932368 h 6858000"/>
              <a:gd name="connsiteX358" fmla="*/ 8057204 w 12192000"/>
              <a:gd name="connsiteY358" fmla="*/ 4924679 h 6858000"/>
              <a:gd name="connsiteX359" fmla="*/ 8063110 w 12192000"/>
              <a:gd name="connsiteY359" fmla="*/ 4923465 h 6858000"/>
              <a:gd name="connsiteX360" fmla="*/ 8065324 w 12192000"/>
              <a:gd name="connsiteY360" fmla="*/ 4911728 h 6858000"/>
              <a:gd name="connsiteX361" fmla="*/ 8075660 w 12192000"/>
              <a:gd name="connsiteY361" fmla="*/ 4905657 h 6858000"/>
              <a:gd name="connsiteX362" fmla="*/ 8080089 w 12192000"/>
              <a:gd name="connsiteY362" fmla="*/ 4884612 h 6858000"/>
              <a:gd name="connsiteX363" fmla="*/ 8077874 w 12192000"/>
              <a:gd name="connsiteY363" fmla="*/ 4878137 h 6858000"/>
              <a:gd name="connsiteX364" fmla="*/ 8084519 w 12192000"/>
              <a:gd name="connsiteY364" fmla="*/ 4872066 h 6858000"/>
              <a:gd name="connsiteX365" fmla="*/ 8084519 w 12192000"/>
              <a:gd name="connsiteY365" fmla="*/ 4868019 h 6858000"/>
              <a:gd name="connsiteX366" fmla="*/ 8075660 w 12192000"/>
              <a:gd name="connsiteY366" fmla="*/ 4859115 h 6858000"/>
              <a:gd name="connsiteX367" fmla="*/ 8077136 w 12192000"/>
              <a:gd name="connsiteY367" fmla="*/ 4852235 h 6858000"/>
              <a:gd name="connsiteX368" fmla="*/ 8063110 w 12192000"/>
              <a:gd name="connsiteY368" fmla="*/ 4827952 h 6858000"/>
              <a:gd name="connsiteX369" fmla="*/ 8063848 w 12192000"/>
              <a:gd name="connsiteY369" fmla="*/ 4816620 h 6858000"/>
              <a:gd name="connsiteX370" fmla="*/ 8058680 w 12192000"/>
              <a:gd name="connsiteY370" fmla="*/ 4803265 h 6858000"/>
              <a:gd name="connsiteX371" fmla="*/ 8065324 w 12192000"/>
              <a:gd name="connsiteY371" fmla="*/ 4794766 h 6858000"/>
              <a:gd name="connsiteX372" fmla="*/ 8057942 w 12192000"/>
              <a:gd name="connsiteY372" fmla="*/ 4788695 h 6858000"/>
              <a:gd name="connsiteX373" fmla="*/ 8057942 w 12192000"/>
              <a:gd name="connsiteY373" fmla="*/ 4781815 h 6858000"/>
              <a:gd name="connsiteX374" fmla="*/ 8071968 w 12192000"/>
              <a:gd name="connsiteY374" fmla="*/ 4768054 h 6858000"/>
              <a:gd name="connsiteX375" fmla="*/ 8071230 w 12192000"/>
              <a:gd name="connsiteY375" fmla="*/ 4764007 h 6858000"/>
              <a:gd name="connsiteX376" fmla="*/ 8085995 w 12192000"/>
              <a:gd name="connsiteY376" fmla="*/ 4742962 h 6858000"/>
              <a:gd name="connsiteX377" fmla="*/ 8084519 w 12192000"/>
              <a:gd name="connsiteY377" fmla="*/ 4728797 h 6858000"/>
              <a:gd name="connsiteX378" fmla="*/ 8088948 w 12192000"/>
              <a:gd name="connsiteY378" fmla="*/ 4722322 h 6858000"/>
              <a:gd name="connsiteX379" fmla="*/ 8099284 w 12192000"/>
              <a:gd name="connsiteY379" fmla="*/ 4722726 h 6858000"/>
              <a:gd name="connsiteX380" fmla="*/ 8102975 w 12192000"/>
              <a:gd name="connsiteY380" fmla="*/ 4725964 h 6858000"/>
              <a:gd name="connsiteX381" fmla="*/ 8108142 w 12192000"/>
              <a:gd name="connsiteY381" fmla="*/ 4725559 h 6858000"/>
              <a:gd name="connsiteX382" fmla="*/ 8128075 w 12192000"/>
              <a:gd name="connsiteY382" fmla="*/ 4708966 h 6858000"/>
              <a:gd name="connsiteX383" fmla="*/ 8133243 w 12192000"/>
              <a:gd name="connsiteY383" fmla="*/ 4716251 h 6858000"/>
              <a:gd name="connsiteX384" fmla="*/ 8138410 w 12192000"/>
              <a:gd name="connsiteY384" fmla="*/ 4708966 h 6858000"/>
              <a:gd name="connsiteX385" fmla="*/ 8143578 w 12192000"/>
              <a:gd name="connsiteY385" fmla="*/ 4711394 h 6858000"/>
              <a:gd name="connsiteX386" fmla="*/ 8143578 w 12192000"/>
              <a:gd name="connsiteY386" fmla="*/ 4717870 h 6858000"/>
              <a:gd name="connsiteX387" fmla="*/ 8147269 w 12192000"/>
              <a:gd name="connsiteY387" fmla="*/ 4717060 h 6858000"/>
              <a:gd name="connsiteX388" fmla="*/ 8150961 w 12192000"/>
              <a:gd name="connsiteY388" fmla="*/ 4717870 h 6858000"/>
              <a:gd name="connsiteX389" fmla="*/ 8149484 w 12192000"/>
              <a:gd name="connsiteY389" fmla="*/ 4704919 h 6858000"/>
              <a:gd name="connsiteX390" fmla="*/ 8153914 w 12192000"/>
              <a:gd name="connsiteY390" fmla="*/ 4704109 h 6858000"/>
              <a:gd name="connsiteX391" fmla="*/ 8156128 w 12192000"/>
              <a:gd name="connsiteY391" fmla="*/ 4700467 h 6858000"/>
              <a:gd name="connsiteX392" fmla="*/ 8169417 w 12192000"/>
              <a:gd name="connsiteY392" fmla="*/ 4708966 h 6858000"/>
              <a:gd name="connsiteX393" fmla="*/ 8180490 w 12192000"/>
              <a:gd name="connsiteY393" fmla="*/ 4698039 h 6858000"/>
              <a:gd name="connsiteX394" fmla="*/ 8185658 w 12192000"/>
              <a:gd name="connsiteY394" fmla="*/ 4698443 h 6858000"/>
              <a:gd name="connsiteX395" fmla="*/ 8184920 w 12192000"/>
              <a:gd name="connsiteY395" fmla="*/ 4710180 h 6858000"/>
              <a:gd name="connsiteX396" fmla="*/ 8189349 w 12192000"/>
              <a:gd name="connsiteY396" fmla="*/ 4713418 h 6858000"/>
              <a:gd name="connsiteX397" fmla="*/ 8195255 w 12192000"/>
              <a:gd name="connsiteY397" fmla="*/ 4715441 h 6858000"/>
              <a:gd name="connsiteX398" fmla="*/ 8198208 w 12192000"/>
              <a:gd name="connsiteY398" fmla="*/ 4709775 h 6858000"/>
              <a:gd name="connsiteX399" fmla="*/ 8195993 w 12192000"/>
              <a:gd name="connsiteY399" fmla="*/ 4704514 h 6858000"/>
              <a:gd name="connsiteX400" fmla="*/ 8198946 w 12192000"/>
              <a:gd name="connsiteY400" fmla="*/ 4691159 h 6858000"/>
              <a:gd name="connsiteX401" fmla="*/ 8217403 w 12192000"/>
              <a:gd name="connsiteY401" fmla="*/ 4676994 h 6858000"/>
              <a:gd name="connsiteX402" fmla="*/ 8221832 w 12192000"/>
              <a:gd name="connsiteY402" fmla="*/ 4679827 h 6858000"/>
              <a:gd name="connsiteX403" fmla="*/ 8216664 w 12192000"/>
              <a:gd name="connsiteY403" fmla="*/ 4687111 h 6858000"/>
              <a:gd name="connsiteX404" fmla="*/ 8221832 w 12192000"/>
              <a:gd name="connsiteY404" fmla="*/ 4687921 h 6858000"/>
              <a:gd name="connsiteX405" fmla="*/ 8222570 w 12192000"/>
              <a:gd name="connsiteY405" fmla="*/ 4693992 h 6858000"/>
              <a:gd name="connsiteX406" fmla="*/ 8230691 w 12192000"/>
              <a:gd name="connsiteY406" fmla="*/ 4689135 h 6858000"/>
              <a:gd name="connsiteX407" fmla="*/ 8236597 w 12192000"/>
              <a:gd name="connsiteY407" fmla="*/ 4687516 h 6858000"/>
              <a:gd name="connsiteX408" fmla="*/ 8237335 w 12192000"/>
              <a:gd name="connsiteY408" fmla="*/ 4683064 h 6858000"/>
              <a:gd name="connsiteX409" fmla="*/ 8230691 w 12192000"/>
              <a:gd name="connsiteY409" fmla="*/ 4681041 h 6858000"/>
              <a:gd name="connsiteX410" fmla="*/ 8226261 w 12192000"/>
              <a:gd name="connsiteY410" fmla="*/ 4672137 h 6858000"/>
              <a:gd name="connsiteX411" fmla="*/ 8238073 w 12192000"/>
              <a:gd name="connsiteY411" fmla="*/ 4666066 h 6858000"/>
              <a:gd name="connsiteX412" fmla="*/ 8240288 w 12192000"/>
              <a:gd name="connsiteY412" fmla="*/ 4662019 h 6858000"/>
              <a:gd name="connsiteX413" fmla="*/ 8234382 w 12192000"/>
              <a:gd name="connsiteY413" fmla="*/ 4659186 h 6858000"/>
              <a:gd name="connsiteX414" fmla="*/ 8243241 w 12192000"/>
              <a:gd name="connsiteY414" fmla="*/ 4651092 h 6858000"/>
              <a:gd name="connsiteX415" fmla="*/ 8246932 w 12192000"/>
              <a:gd name="connsiteY415" fmla="*/ 4656758 h 6858000"/>
              <a:gd name="connsiteX416" fmla="*/ 8244718 w 12192000"/>
              <a:gd name="connsiteY416" fmla="*/ 4659186 h 6858000"/>
              <a:gd name="connsiteX417" fmla="*/ 8244718 w 12192000"/>
              <a:gd name="connsiteY417" fmla="*/ 4669304 h 6858000"/>
              <a:gd name="connsiteX418" fmla="*/ 8258744 w 12192000"/>
              <a:gd name="connsiteY418" fmla="*/ 4658781 h 6858000"/>
              <a:gd name="connsiteX419" fmla="*/ 8260221 w 12192000"/>
              <a:gd name="connsiteY419" fmla="*/ 4653115 h 6858000"/>
              <a:gd name="connsiteX420" fmla="*/ 8267603 w 12192000"/>
              <a:gd name="connsiteY420" fmla="*/ 4650687 h 6858000"/>
              <a:gd name="connsiteX421" fmla="*/ 8272771 w 12192000"/>
              <a:gd name="connsiteY421" fmla="*/ 4655544 h 6858000"/>
              <a:gd name="connsiteX422" fmla="*/ 8277200 w 12192000"/>
              <a:gd name="connsiteY422" fmla="*/ 4650687 h 6858000"/>
              <a:gd name="connsiteX423" fmla="*/ 8275724 w 12192000"/>
              <a:gd name="connsiteY423" fmla="*/ 4645426 h 6858000"/>
              <a:gd name="connsiteX424" fmla="*/ 8266127 w 12192000"/>
              <a:gd name="connsiteY424" fmla="*/ 4642593 h 6858000"/>
              <a:gd name="connsiteX425" fmla="*/ 8263174 w 12192000"/>
              <a:gd name="connsiteY425" fmla="*/ 4633689 h 6858000"/>
              <a:gd name="connsiteX426" fmla="*/ 8274247 w 12192000"/>
              <a:gd name="connsiteY426" fmla="*/ 4632070 h 6858000"/>
              <a:gd name="connsiteX427" fmla="*/ 8279415 w 12192000"/>
              <a:gd name="connsiteY427" fmla="*/ 4633284 h 6858000"/>
              <a:gd name="connsiteX428" fmla="*/ 8283106 w 12192000"/>
              <a:gd name="connsiteY428" fmla="*/ 4630047 h 6858000"/>
              <a:gd name="connsiteX429" fmla="*/ 8280892 w 12192000"/>
              <a:gd name="connsiteY429" fmla="*/ 4626000 h 6858000"/>
              <a:gd name="connsiteX430" fmla="*/ 8270556 w 12192000"/>
              <a:gd name="connsiteY430" fmla="*/ 4616691 h 6858000"/>
              <a:gd name="connsiteX431" fmla="*/ 8272033 w 12192000"/>
              <a:gd name="connsiteY431" fmla="*/ 4606169 h 6858000"/>
              <a:gd name="connsiteX432" fmla="*/ 8277939 w 12192000"/>
              <a:gd name="connsiteY432" fmla="*/ 4600098 h 6858000"/>
              <a:gd name="connsiteX433" fmla="*/ 8282368 w 12192000"/>
              <a:gd name="connsiteY433" fmla="*/ 4602121 h 6858000"/>
              <a:gd name="connsiteX434" fmla="*/ 8283844 w 12192000"/>
              <a:gd name="connsiteY434" fmla="*/ 4612239 h 6858000"/>
              <a:gd name="connsiteX435" fmla="*/ 8289012 w 12192000"/>
              <a:gd name="connsiteY435" fmla="*/ 4615477 h 6858000"/>
              <a:gd name="connsiteX436" fmla="*/ 8295656 w 12192000"/>
              <a:gd name="connsiteY436" fmla="*/ 4611025 h 6858000"/>
              <a:gd name="connsiteX437" fmla="*/ 8296395 w 12192000"/>
              <a:gd name="connsiteY437" fmla="*/ 4603336 h 6858000"/>
              <a:gd name="connsiteX438" fmla="*/ 8305254 w 12192000"/>
              <a:gd name="connsiteY438" fmla="*/ 4594837 h 6858000"/>
              <a:gd name="connsiteX439" fmla="*/ 8311898 w 12192000"/>
              <a:gd name="connsiteY439" fmla="*/ 4596860 h 6858000"/>
              <a:gd name="connsiteX440" fmla="*/ 8317804 w 12192000"/>
              <a:gd name="connsiteY440" fmla="*/ 4587956 h 6858000"/>
              <a:gd name="connsiteX441" fmla="*/ 8317804 w 12192000"/>
              <a:gd name="connsiteY441" fmla="*/ 4574196 h 6858000"/>
              <a:gd name="connsiteX442" fmla="*/ 8327401 w 12192000"/>
              <a:gd name="connsiteY442" fmla="*/ 4565697 h 6858000"/>
              <a:gd name="connsiteX443" fmla="*/ 8327401 w 12192000"/>
              <a:gd name="connsiteY443" fmla="*/ 4562864 h 6858000"/>
              <a:gd name="connsiteX444" fmla="*/ 8321495 w 12192000"/>
              <a:gd name="connsiteY444" fmla="*/ 4557198 h 6858000"/>
              <a:gd name="connsiteX445" fmla="*/ 8321495 w 12192000"/>
              <a:gd name="connsiteY445" fmla="*/ 4551127 h 6858000"/>
              <a:gd name="connsiteX446" fmla="*/ 8313374 w 12192000"/>
              <a:gd name="connsiteY446" fmla="*/ 4541010 h 6858000"/>
              <a:gd name="connsiteX447" fmla="*/ 8318542 w 12192000"/>
              <a:gd name="connsiteY447" fmla="*/ 4541010 h 6858000"/>
              <a:gd name="connsiteX448" fmla="*/ 8327401 w 12192000"/>
              <a:gd name="connsiteY448" fmla="*/ 4546271 h 6858000"/>
              <a:gd name="connsiteX449" fmla="*/ 8335522 w 12192000"/>
              <a:gd name="connsiteY449" fmla="*/ 4540605 h 6858000"/>
              <a:gd name="connsiteX450" fmla="*/ 8332569 w 12192000"/>
              <a:gd name="connsiteY450" fmla="*/ 4534534 h 6858000"/>
              <a:gd name="connsiteX451" fmla="*/ 12052579 w 12192000"/>
              <a:gd name="connsiteY451" fmla="*/ 4480302 h 6858000"/>
              <a:gd name="connsiteX452" fmla="*/ 12055532 w 12192000"/>
              <a:gd name="connsiteY452" fmla="*/ 4485564 h 6858000"/>
              <a:gd name="connsiteX453" fmla="*/ 12051841 w 12192000"/>
              <a:gd name="connsiteY453" fmla="*/ 4492848 h 6858000"/>
              <a:gd name="connsiteX454" fmla="*/ 12028955 w 12192000"/>
              <a:gd name="connsiteY454" fmla="*/ 4501348 h 6858000"/>
              <a:gd name="connsiteX455" fmla="*/ 12022311 w 12192000"/>
              <a:gd name="connsiteY455" fmla="*/ 4498919 h 6858000"/>
              <a:gd name="connsiteX456" fmla="*/ 12029694 w 12192000"/>
              <a:gd name="connsiteY456" fmla="*/ 4492848 h 6858000"/>
              <a:gd name="connsiteX457" fmla="*/ 12045197 w 12192000"/>
              <a:gd name="connsiteY457" fmla="*/ 4485968 h 6858000"/>
              <a:gd name="connsiteX458" fmla="*/ 12042982 w 12192000"/>
              <a:gd name="connsiteY458" fmla="*/ 4484349 h 6858000"/>
              <a:gd name="connsiteX459" fmla="*/ 11978755 w 12192000"/>
              <a:gd name="connsiteY459" fmla="*/ 4478279 h 6858000"/>
              <a:gd name="connsiteX460" fmla="*/ 11983923 w 12192000"/>
              <a:gd name="connsiteY460" fmla="*/ 4481516 h 6858000"/>
              <a:gd name="connsiteX461" fmla="*/ 11985399 w 12192000"/>
              <a:gd name="connsiteY461" fmla="*/ 4485968 h 6858000"/>
              <a:gd name="connsiteX462" fmla="*/ 11978755 w 12192000"/>
              <a:gd name="connsiteY462" fmla="*/ 4488801 h 6858000"/>
              <a:gd name="connsiteX463" fmla="*/ 11969896 w 12192000"/>
              <a:gd name="connsiteY463" fmla="*/ 4488397 h 6858000"/>
              <a:gd name="connsiteX464" fmla="*/ 11974325 w 12192000"/>
              <a:gd name="connsiteY464" fmla="*/ 4481112 h 6858000"/>
              <a:gd name="connsiteX465" fmla="*/ 11978755 w 12192000"/>
              <a:gd name="connsiteY465" fmla="*/ 4478279 h 6858000"/>
              <a:gd name="connsiteX466" fmla="*/ 12051841 w 12192000"/>
              <a:gd name="connsiteY466" fmla="*/ 4464114 h 6858000"/>
              <a:gd name="connsiteX467" fmla="*/ 12055532 w 12192000"/>
              <a:gd name="connsiteY467" fmla="*/ 4464518 h 6858000"/>
              <a:gd name="connsiteX468" fmla="*/ 12051841 w 12192000"/>
              <a:gd name="connsiteY468" fmla="*/ 4473827 h 6858000"/>
              <a:gd name="connsiteX469" fmla="*/ 12045935 w 12192000"/>
              <a:gd name="connsiteY469" fmla="*/ 4471803 h 6858000"/>
              <a:gd name="connsiteX470" fmla="*/ 11856206 w 12192000"/>
              <a:gd name="connsiteY470" fmla="*/ 4418786 h 6858000"/>
              <a:gd name="connsiteX471" fmla="*/ 11869495 w 12192000"/>
              <a:gd name="connsiteY471" fmla="*/ 4428499 h 6858000"/>
              <a:gd name="connsiteX472" fmla="*/ 11878354 w 12192000"/>
              <a:gd name="connsiteY472" fmla="*/ 4428499 h 6858000"/>
              <a:gd name="connsiteX473" fmla="*/ 11887213 w 12192000"/>
              <a:gd name="connsiteY473" fmla="*/ 4424047 h 6858000"/>
              <a:gd name="connsiteX474" fmla="*/ 11899025 w 12192000"/>
              <a:gd name="connsiteY474" fmla="*/ 4429308 h 6858000"/>
              <a:gd name="connsiteX475" fmla="*/ 11901978 w 12192000"/>
              <a:gd name="connsiteY475" fmla="*/ 4437403 h 6858000"/>
              <a:gd name="connsiteX476" fmla="*/ 11912313 w 12192000"/>
              <a:gd name="connsiteY476" fmla="*/ 4437403 h 6858000"/>
              <a:gd name="connsiteX477" fmla="*/ 11920434 w 12192000"/>
              <a:gd name="connsiteY477" fmla="*/ 4449139 h 6858000"/>
              <a:gd name="connsiteX478" fmla="*/ 11928554 w 12192000"/>
              <a:gd name="connsiteY478" fmla="*/ 4456424 h 6858000"/>
              <a:gd name="connsiteX479" fmla="*/ 11928554 w 12192000"/>
              <a:gd name="connsiteY479" fmla="*/ 4462090 h 6858000"/>
              <a:gd name="connsiteX480" fmla="*/ 11916004 w 12192000"/>
              <a:gd name="connsiteY480" fmla="*/ 4468161 h 6858000"/>
              <a:gd name="connsiteX481" fmla="*/ 11901978 w 12192000"/>
              <a:gd name="connsiteY481" fmla="*/ 4469375 h 6858000"/>
              <a:gd name="connsiteX482" fmla="*/ 11890904 w 12192000"/>
              <a:gd name="connsiteY482" fmla="*/ 4464923 h 6858000"/>
              <a:gd name="connsiteX483" fmla="*/ 11882783 w 12192000"/>
              <a:gd name="connsiteY483" fmla="*/ 4453996 h 6858000"/>
              <a:gd name="connsiteX484" fmla="*/ 11874663 w 12192000"/>
              <a:gd name="connsiteY484" fmla="*/ 4452377 h 6858000"/>
              <a:gd name="connsiteX485" fmla="*/ 11866542 w 12192000"/>
              <a:gd name="connsiteY485" fmla="*/ 4443473 h 6858000"/>
              <a:gd name="connsiteX486" fmla="*/ 11855468 w 12192000"/>
              <a:gd name="connsiteY486" fmla="*/ 4445092 h 6858000"/>
              <a:gd name="connsiteX487" fmla="*/ 11841442 w 12192000"/>
              <a:gd name="connsiteY487" fmla="*/ 4442259 h 6858000"/>
              <a:gd name="connsiteX488" fmla="*/ 11834059 w 12192000"/>
              <a:gd name="connsiteY488" fmla="*/ 4435784 h 6858000"/>
              <a:gd name="connsiteX489" fmla="*/ 11834797 w 12192000"/>
              <a:gd name="connsiteY489" fmla="*/ 4429308 h 6858000"/>
              <a:gd name="connsiteX490" fmla="*/ 12192000 w 12192000"/>
              <a:gd name="connsiteY490" fmla="*/ 4390000 h 6858000"/>
              <a:gd name="connsiteX491" fmla="*/ 12192000 w 12192000"/>
              <a:gd name="connsiteY491" fmla="*/ 4417923 h 6858000"/>
              <a:gd name="connsiteX492" fmla="*/ 12182510 w 12192000"/>
              <a:gd name="connsiteY492" fmla="*/ 4419595 h 6858000"/>
              <a:gd name="connsiteX493" fmla="*/ 12173651 w 12192000"/>
              <a:gd name="connsiteY493" fmla="*/ 4418786 h 6858000"/>
              <a:gd name="connsiteX494" fmla="*/ 12165531 w 12192000"/>
              <a:gd name="connsiteY494" fmla="*/ 4421214 h 6858000"/>
              <a:gd name="connsiteX495" fmla="*/ 12155933 w 12192000"/>
              <a:gd name="connsiteY495" fmla="*/ 4429308 h 6858000"/>
              <a:gd name="connsiteX496" fmla="*/ 12154457 w 12192000"/>
              <a:gd name="connsiteY496" fmla="*/ 4430118 h 6858000"/>
              <a:gd name="connsiteX497" fmla="*/ 12149289 w 12192000"/>
              <a:gd name="connsiteY497" fmla="*/ 4432141 h 6858000"/>
              <a:gd name="connsiteX498" fmla="*/ 12144860 w 12192000"/>
              <a:gd name="connsiteY498" fmla="*/ 4437403 h 6858000"/>
              <a:gd name="connsiteX499" fmla="*/ 12126404 w 12192000"/>
              <a:gd name="connsiteY499" fmla="*/ 4450353 h 6858000"/>
              <a:gd name="connsiteX500" fmla="*/ 12120498 w 12192000"/>
              <a:gd name="connsiteY500" fmla="*/ 4459257 h 6858000"/>
              <a:gd name="connsiteX501" fmla="*/ 12110901 w 12192000"/>
              <a:gd name="connsiteY501" fmla="*/ 4465328 h 6858000"/>
              <a:gd name="connsiteX502" fmla="*/ 12102780 w 12192000"/>
              <a:gd name="connsiteY502" fmla="*/ 4464923 h 6858000"/>
              <a:gd name="connsiteX503" fmla="*/ 12093921 w 12192000"/>
              <a:gd name="connsiteY503" fmla="*/ 4467351 h 6858000"/>
              <a:gd name="connsiteX504" fmla="*/ 12079894 w 12192000"/>
              <a:gd name="connsiteY504" fmla="*/ 4475850 h 6858000"/>
              <a:gd name="connsiteX505" fmla="*/ 12063653 w 12192000"/>
              <a:gd name="connsiteY505" fmla="*/ 4476660 h 6858000"/>
              <a:gd name="connsiteX506" fmla="*/ 12058485 w 12192000"/>
              <a:gd name="connsiteY506" fmla="*/ 4473017 h 6858000"/>
              <a:gd name="connsiteX507" fmla="*/ 12061438 w 12192000"/>
              <a:gd name="connsiteY507" fmla="*/ 4463709 h 6858000"/>
              <a:gd name="connsiteX508" fmla="*/ 12065868 w 12192000"/>
              <a:gd name="connsiteY508" fmla="*/ 4466137 h 6858000"/>
              <a:gd name="connsiteX509" fmla="*/ 12071035 w 12192000"/>
              <a:gd name="connsiteY509" fmla="*/ 4466137 h 6858000"/>
              <a:gd name="connsiteX510" fmla="*/ 12068821 w 12192000"/>
              <a:gd name="connsiteY510" fmla="*/ 4462495 h 6858000"/>
              <a:gd name="connsiteX511" fmla="*/ 12065129 w 12192000"/>
              <a:gd name="connsiteY511" fmla="*/ 4458852 h 6858000"/>
              <a:gd name="connsiteX512" fmla="*/ 12066606 w 12192000"/>
              <a:gd name="connsiteY512" fmla="*/ 4455210 h 6858000"/>
              <a:gd name="connsiteX513" fmla="*/ 12076203 w 12192000"/>
              <a:gd name="connsiteY513" fmla="*/ 4440640 h 6858000"/>
              <a:gd name="connsiteX514" fmla="*/ 12079894 w 12192000"/>
              <a:gd name="connsiteY514" fmla="*/ 4431332 h 6858000"/>
              <a:gd name="connsiteX515" fmla="*/ 12089491 w 12192000"/>
              <a:gd name="connsiteY515" fmla="*/ 4425666 h 6858000"/>
              <a:gd name="connsiteX516" fmla="*/ 12092444 w 12192000"/>
              <a:gd name="connsiteY516" fmla="*/ 4423238 h 6858000"/>
              <a:gd name="connsiteX517" fmla="*/ 12099827 w 12192000"/>
              <a:gd name="connsiteY517" fmla="*/ 4416357 h 6858000"/>
              <a:gd name="connsiteX518" fmla="*/ 12113115 w 12192000"/>
              <a:gd name="connsiteY518" fmla="*/ 4415143 h 6858000"/>
              <a:gd name="connsiteX519" fmla="*/ 12119759 w 12192000"/>
              <a:gd name="connsiteY519" fmla="*/ 4413120 h 6858000"/>
              <a:gd name="connsiteX520" fmla="*/ 12127880 w 12192000"/>
              <a:gd name="connsiteY520" fmla="*/ 4411096 h 6858000"/>
              <a:gd name="connsiteX521" fmla="*/ 12132310 w 12192000"/>
              <a:gd name="connsiteY521" fmla="*/ 4409073 h 6858000"/>
              <a:gd name="connsiteX522" fmla="*/ 12144122 w 12192000"/>
              <a:gd name="connsiteY522" fmla="*/ 4403811 h 6858000"/>
              <a:gd name="connsiteX523" fmla="*/ 12159625 w 12192000"/>
              <a:gd name="connsiteY523" fmla="*/ 4390860 h 6858000"/>
              <a:gd name="connsiteX524" fmla="*/ 12181034 w 12192000"/>
              <a:gd name="connsiteY524" fmla="*/ 4391670 h 6858000"/>
              <a:gd name="connsiteX525" fmla="*/ 11872448 w 12192000"/>
              <a:gd name="connsiteY525" fmla="*/ 4389646 h 6858000"/>
              <a:gd name="connsiteX526" fmla="*/ 11876139 w 12192000"/>
              <a:gd name="connsiteY526" fmla="*/ 4392075 h 6858000"/>
              <a:gd name="connsiteX527" fmla="*/ 11875401 w 12192000"/>
              <a:gd name="connsiteY527" fmla="*/ 4397741 h 6858000"/>
              <a:gd name="connsiteX528" fmla="*/ 11868757 w 12192000"/>
              <a:gd name="connsiteY528" fmla="*/ 4398955 h 6858000"/>
              <a:gd name="connsiteX529" fmla="*/ 11872448 w 12192000"/>
              <a:gd name="connsiteY529" fmla="*/ 4389646 h 6858000"/>
              <a:gd name="connsiteX530" fmla="*/ 11668692 w 12192000"/>
              <a:gd name="connsiteY530" fmla="*/ 4389646 h 6858000"/>
              <a:gd name="connsiteX531" fmla="*/ 11671645 w 12192000"/>
              <a:gd name="connsiteY531" fmla="*/ 4394908 h 6858000"/>
              <a:gd name="connsiteX532" fmla="*/ 11666478 w 12192000"/>
              <a:gd name="connsiteY532" fmla="*/ 4397336 h 6858000"/>
              <a:gd name="connsiteX533" fmla="*/ 11663525 w 12192000"/>
              <a:gd name="connsiteY533" fmla="*/ 4394098 h 6858000"/>
              <a:gd name="connsiteX534" fmla="*/ 12050365 w 12192000"/>
              <a:gd name="connsiteY534" fmla="*/ 4384790 h 6858000"/>
              <a:gd name="connsiteX535" fmla="*/ 12042244 w 12192000"/>
              <a:gd name="connsiteY535" fmla="*/ 4388432 h 6858000"/>
              <a:gd name="connsiteX536" fmla="*/ 12036338 w 12192000"/>
              <a:gd name="connsiteY536" fmla="*/ 4394098 h 6858000"/>
              <a:gd name="connsiteX537" fmla="*/ 12040029 w 12192000"/>
              <a:gd name="connsiteY537" fmla="*/ 4386813 h 6858000"/>
              <a:gd name="connsiteX538" fmla="*/ 11859159 w 12192000"/>
              <a:gd name="connsiteY538" fmla="*/ 4382361 h 6858000"/>
              <a:gd name="connsiteX539" fmla="*/ 11867280 w 12192000"/>
              <a:gd name="connsiteY539" fmla="*/ 4384790 h 6858000"/>
              <a:gd name="connsiteX540" fmla="*/ 11863589 w 12192000"/>
              <a:gd name="connsiteY540" fmla="*/ 4388432 h 6858000"/>
              <a:gd name="connsiteX541" fmla="*/ 11860636 w 12192000"/>
              <a:gd name="connsiteY541" fmla="*/ 4399359 h 6858000"/>
              <a:gd name="connsiteX542" fmla="*/ 11855468 w 12192000"/>
              <a:gd name="connsiteY542" fmla="*/ 4392884 h 6858000"/>
              <a:gd name="connsiteX543" fmla="*/ 11859159 w 12192000"/>
              <a:gd name="connsiteY543" fmla="*/ 4382361 h 6858000"/>
              <a:gd name="connsiteX544" fmla="*/ 12107948 w 12192000"/>
              <a:gd name="connsiteY544" fmla="*/ 4376291 h 6858000"/>
              <a:gd name="connsiteX545" fmla="*/ 12108686 w 12192000"/>
              <a:gd name="connsiteY545" fmla="*/ 4380338 h 6858000"/>
              <a:gd name="connsiteX546" fmla="*/ 12101303 w 12192000"/>
              <a:gd name="connsiteY546" fmla="*/ 4390051 h 6858000"/>
              <a:gd name="connsiteX547" fmla="*/ 12096136 w 12192000"/>
              <a:gd name="connsiteY547" fmla="*/ 4385599 h 6858000"/>
              <a:gd name="connsiteX548" fmla="*/ 12089491 w 12192000"/>
              <a:gd name="connsiteY548" fmla="*/ 4386004 h 6858000"/>
              <a:gd name="connsiteX549" fmla="*/ 12093921 w 12192000"/>
              <a:gd name="connsiteY549" fmla="*/ 4381552 h 6858000"/>
              <a:gd name="connsiteX550" fmla="*/ 12102780 w 12192000"/>
              <a:gd name="connsiteY550" fmla="*/ 4380338 h 6858000"/>
              <a:gd name="connsiteX551" fmla="*/ 12084324 w 12192000"/>
              <a:gd name="connsiteY551" fmla="*/ 4372648 h 6858000"/>
              <a:gd name="connsiteX552" fmla="*/ 12088015 w 12192000"/>
              <a:gd name="connsiteY552" fmla="*/ 4374672 h 6858000"/>
              <a:gd name="connsiteX553" fmla="*/ 12077680 w 12192000"/>
              <a:gd name="connsiteY553" fmla="*/ 4383576 h 6858000"/>
              <a:gd name="connsiteX554" fmla="*/ 12073250 w 12192000"/>
              <a:gd name="connsiteY554" fmla="*/ 4388837 h 6858000"/>
              <a:gd name="connsiteX555" fmla="*/ 12062915 w 12192000"/>
              <a:gd name="connsiteY555" fmla="*/ 4390860 h 6858000"/>
              <a:gd name="connsiteX556" fmla="*/ 12058485 w 12192000"/>
              <a:gd name="connsiteY556" fmla="*/ 4387218 h 6858000"/>
              <a:gd name="connsiteX557" fmla="*/ 12068821 w 12192000"/>
              <a:gd name="connsiteY557" fmla="*/ 4380743 h 6858000"/>
              <a:gd name="connsiteX558" fmla="*/ 12066606 w 12192000"/>
              <a:gd name="connsiteY558" fmla="*/ 4376695 h 6858000"/>
              <a:gd name="connsiteX559" fmla="*/ 12070297 w 12192000"/>
              <a:gd name="connsiteY559" fmla="*/ 4375077 h 6858000"/>
              <a:gd name="connsiteX560" fmla="*/ 12077680 w 12192000"/>
              <a:gd name="connsiteY560" fmla="*/ 4376291 h 6858000"/>
              <a:gd name="connsiteX561" fmla="*/ 11706343 w 12192000"/>
              <a:gd name="connsiteY561" fmla="*/ 4372648 h 6858000"/>
              <a:gd name="connsiteX562" fmla="*/ 11721846 w 12192000"/>
              <a:gd name="connsiteY562" fmla="*/ 4377505 h 6858000"/>
              <a:gd name="connsiteX563" fmla="*/ 11719631 w 12192000"/>
              <a:gd name="connsiteY563" fmla="*/ 4388432 h 6858000"/>
              <a:gd name="connsiteX564" fmla="*/ 11715202 w 12192000"/>
              <a:gd name="connsiteY564" fmla="*/ 4394098 h 6858000"/>
              <a:gd name="connsiteX565" fmla="*/ 11716678 w 12192000"/>
              <a:gd name="connsiteY565" fmla="*/ 4401788 h 6858000"/>
              <a:gd name="connsiteX566" fmla="*/ 11709296 w 12192000"/>
              <a:gd name="connsiteY566" fmla="*/ 4399764 h 6858000"/>
              <a:gd name="connsiteX567" fmla="*/ 11699699 w 12192000"/>
              <a:gd name="connsiteY567" fmla="*/ 4403002 h 6858000"/>
              <a:gd name="connsiteX568" fmla="*/ 11684196 w 12192000"/>
              <a:gd name="connsiteY568" fmla="*/ 4398550 h 6858000"/>
              <a:gd name="connsiteX569" fmla="*/ 11680504 w 12192000"/>
              <a:gd name="connsiteY569" fmla="*/ 4394503 h 6858000"/>
              <a:gd name="connsiteX570" fmla="*/ 11684934 w 12192000"/>
              <a:gd name="connsiteY570" fmla="*/ 4391670 h 6858000"/>
              <a:gd name="connsiteX571" fmla="*/ 11693793 w 12192000"/>
              <a:gd name="connsiteY571" fmla="*/ 4392075 h 6858000"/>
              <a:gd name="connsiteX572" fmla="*/ 11696008 w 12192000"/>
              <a:gd name="connsiteY572" fmla="*/ 4379933 h 6858000"/>
              <a:gd name="connsiteX573" fmla="*/ 12055532 w 12192000"/>
              <a:gd name="connsiteY573" fmla="*/ 4371029 h 6858000"/>
              <a:gd name="connsiteX574" fmla="*/ 12057009 w 12192000"/>
              <a:gd name="connsiteY574" fmla="*/ 4375077 h 6858000"/>
              <a:gd name="connsiteX575" fmla="*/ 12054056 w 12192000"/>
              <a:gd name="connsiteY575" fmla="*/ 4379124 h 6858000"/>
              <a:gd name="connsiteX576" fmla="*/ 12048888 w 12192000"/>
              <a:gd name="connsiteY576" fmla="*/ 4376291 h 6858000"/>
              <a:gd name="connsiteX577" fmla="*/ 12170698 w 12192000"/>
              <a:gd name="connsiteY577" fmla="*/ 4369006 h 6858000"/>
              <a:gd name="connsiteX578" fmla="*/ 12173651 w 12192000"/>
              <a:gd name="connsiteY578" fmla="*/ 4371839 h 6858000"/>
              <a:gd name="connsiteX579" fmla="*/ 12169222 w 12192000"/>
              <a:gd name="connsiteY579" fmla="*/ 4374672 h 6858000"/>
              <a:gd name="connsiteX580" fmla="*/ 12167745 w 12192000"/>
              <a:gd name="connsiteY580" fmla="*/ 4372648 h 6858000"/>
              <a:gd name="connsiteX581" fmla="*/ 12125665 w 12192000"/>
              <a:gd name="connsiteY581" fmla="*/ 4367792 h 6858000"/>
              <a:gd name="connsiteX582" fmla="*/ 12130095 w 12192000"/>
              <a:gd name="connsiteY582" fmla="*/ 4370220 h 6858000"/>
              <a:gd name="connsiteX583" fmla="*/ 12143383 w 12192000"/>
              <a:gd name="connsiteY583" fmla="*/ 4368601 h 6858000"/>
              <a:gd name="connsiteX584" fmla="*/ 12148551 w 12192000"/>
              <a:gd name="connsiteY584" fmla="*/ 4371839 h 6858000"/>
              <a:gd name="connsiteX585" fmla="*/ 12142645 w 12192000"/>
              <a:gd name="connsiteY585" fmla="*/ 4377910 h 6858000"/>
              <a:gd name="connsiteX586" fmla="*/ 12126404 w 12192000"/>
              <a:gd name="connsiteY586" fmla="*/ 4383171 h 6858000"/>
              <a:gd name="connsiteX587" fmla="*/ 12117545 w 12192000"/>
              <a:gd name="connsiteY587" fmla="*/ 4381147 h 6858000"/>
              <a:gd name="connsiteX588" fmla="*/ 12116068 w 12192000"/>
              <a:gd name="connsiteY588" fmla="*/ 4377910 h 6858000"/>
              <a:gd name="connsiteX589" fmla="*/ 12119759 w 12192000"/>
              <a:gd name="connsiteY589" fmla="*/ 4374672 h 6858000"/>
              <a:gd name="connsiteX590" fmla="*/ 12115330 w 12192000"/>
              <a:gd name="connsiteY590" fmla="*/ 4371839 h 6858000"/>
              <a:gd name="connsiteX591" fmla="*/ 11789026 w 12192000"/>
              <a:gd name="connsiteY591" fmla="*/ 4364149 h 6858000"/>
              <a:gd name="connsiteX592" fmla="*/ 11797885 w 12192000"/>
              <a:gd name="connsiteY592" fmla="*/ 4367387 h 6858000"/>
              <a:gd name="connsiteX593" fmla="*/ 11806744 w 12192000"/>
              <a:gd name="connsiteY593" fmla="*/ 4372648 h 6858000"/>
              <a:gd name="connsiteX594" fmla="*/ 11817080 w 12192000"/>
              <a:gd name="connsiteY594" fmla="*/ 4369411 h 6858000"/>
              <a:gd name="connsiteX595" fmla="*/ 11826677 w 12192000"/>
              <a:gd name="connsiteY595" fmla="*/ 4374672 h 6858000"/>
              <a:gd name="connsiteX596" fmla="*/ 11828153 w 12192000"/>
              <a:gd name="connsiteY596" fmla="*/ 4382766 h 6858000"/>
              <a:gd name="connsiteX597" fmla="*/ 11833321 w 12192000"/>
              <a:gd name="connsiteY597" fmla="*/ 4380743 h 6858000"/>
              <a:gd name="connsiteX598" fmla="*/ 11831844 w 12192000"/>
              <a:gd name="connsiteY598" fmla="*/ 4373458 h 6858000"/>
              <a:gd name="connsiteX599" fmla="*/ 11842180 w 12192000"/>
              <a:gd name="connsiteY599" fmla="*/ 4376291 h 6858000"/>
              <a:gd name="connsiteX600" fmla="*/ 11840703 w 12192000"/>
              <a:gd name="connsiteY600" fmla="*/ 4383171 h 6858000"/>
              <a:gd name="connsiteX601" fmla="*/ 11843656 w 12192000"/>
              <a:gd name="connsiteY601" fmla="*/ 4391265 h 6858000"/>
              <a:gd name="connsiteX602" fmla="*/ 11847348 w 12192000"/>
              <a:gd name="connsiteY602" fmla="*/ 4387218 h 6858000"/>
              <a:gd name="connsiteX603" fmla="*/ 11846609 w 12192000"/>
              <a:gd name="connsiteY603" fmla="*/ 4397336 h 6858000"/>
              <a:gd name="connsiteX604" fmla="*/ 11833321 w 12192000"/>
              <a:gd name="connsiteY604" fmla="*/ 4397336 h 6858000"/>
              <a:gd name="connsiteX605" fmla="*/ 11839965 w 12192000"/>
              <a:gd name="connsiteY605" fmla="*/ 4402192 h 6858000"/>
              <a:gd name="connsiteX606" fmla="*/ 11825938 w 12192000"/>
              <a:gd name="connsiteY606" fmla="*/ 4400574 h 6858000"/>
              <a:gd name="connsiteX607" fmla="*/ 11816341 w 12192000"/>
              <a:gd name="connsiteY607" fmla="*/ 4402192 h 6858000"/>
              <a:gd name="connsiteX608" fmla="*/ 11813388 w 12192000"/>
              <a:gd name="connsiteY608" fmla="*/ 4395717 h 6858000"/>
              <a:gd name="connsiteX609" fmla="*/ 11802315 w 12192000"/>
              <a:gd name="connsiteY609" fmla="*/ 4404216 h 6858000"/>
              <a:gd name="connsiteX610" fmla="*/ 11792717 w 12192000"/>
              <a:gd name="connsiteY610" fmla="*/ 4402597 h 6858000"/>
              <a:gd name="connsiteX611" fmla="*/ 11781644 w 12192000"/>
              <a:gd name="connsiteY611" fmla="*/ 4407049 h 6858000"/>
              <a:gd name="connsiteX612" fmla="*/ 11772785 w 12192000"/>
              <a:gd name="connsiteY612" fmla="*/ 4403811 h 6858000"/>
              <a:gd name="connsiteX613" fmla="*/ 11768355 w 12192000"/>
              <a:gd name="connsiteY613" fmla="*/ 4409477 h 6858000"/>
              <a:gd name="connsiteX614" fmla="*/ 11758020 w 12192000"/>
              <a:gd name="connsiteY614" fmla="*/ 4412715 h 6858000"/>
              <a:gd name="connsiteX615" fmla="*/ 11750638 w 12192000"/>
              <a:gd name="connsiteY615" fmla="*/ 4409882 h 6858000"/>
              <a:gd name="connsiteX616" fmla="*/ 11737349 w 12192000"/>
              <a:gd name="connsiteY616" fmla="*/ 4412715 h 6858000"/>
              <a:gd name="connsiteX617" fmla="*/ 11728490 w 12192000"/>
              <a:gd name="connsiteY617" fmla="*/ 4409073 h 6858000"/>
              <a:gd name="connsiteX618" fmla="*/ 11724061 w 12192000"/>
              <a:gd name="connsiteY618" fmla="*/ 4403811 h 6858000"/>
              <a:gd name="connsiteX619" fmla="*/ 11727014 w 12192000"/>
              <a:gd name="connsiteY619" fmla="*/ 4400169 h 6858000"/>
              <a:gd name="connsiteX620" fmla="*/ 11723323 w 12192000"/>
              <a:gd name="connsiteY620" fmla="*/ 4396931 h 6858000"/>
              <a:gd name="connsiteX621" fmla="*/ 11724799 w 12192000"/>
              <a:gd name="connsiteY621" fmla="*/ 4391265 h 6858000"/>
              <a:gd name="connsiteX622" fmla="*/ 11731443 w 12192000"/>
              <a:gd name="connsiteY622" fmla="*/ 4383980 h 6858000"/>
              <a:gd name="connsiteX623" fmla="*/ 11746208 w 12192000"/>
              <a:gd name="connsiteY623" fmla="*/ 4378719 h 6858000"/>
              <a:gd name="connsiteX624" fmla="*/ 11755067 w 12192000"/>
              <a:gd name="connsiteY624" fmla="*/ 4380743 h 6858000"/>
              <a:gd name="connsiteX625" fmla="*/ 11763188 w 12192000"/>
              <a:gd name="connsiteY625" fmla="*/ 4378719 h 6858000"/>
              <a:gd name="connsiteX626" fmla="*/ 11769832 w 12192000"/>
              <a:gd name="connsiteY626" fmla="*/ 4380338 h 6858000"/>
              <a:gd name="connsiteX627" fmla="*/ 11772785 w 12192000"/>
              <a:gd name="connsiteY627" fmla="*/ 4388027 h 6858000"/>
              <a:gd name="connsiteX628" fmla="*/ 11784597 w 12192000"/>
              <a:gd name="connsiteY628" fmla="*/ 4394908 h 6858000"/>
              <a:gd name="connsiteX629" fmla="*/ 11791979 w 12192000"/>
              <a:gd name="connsiteY629" fmla="*/ 4391670 h 6858000"/>
              <a:gd name="connsiteX630" fmla="*/ 11805268 w 12192000"/>
              <a:gd name="connsiteY630" fmla="*/ 4390051 h 6858000"/>
              <a:gd name="connsiteX631" fmla="*/ 11797885 w 12192000"/>
              <a:gd name="connsiteY631" fmla="*/ 4382766 h 6858000"/>
              <a:gd name="connsiteX632" fmla="*/ 11777214 w 12192000"/>
              <a:gd name="connsiteY632" fmla="*/ 4375886 h 6858000"/>
              <a:gd name="connsiteX633" fmla="*/ 11777214 w 12192000"/>
              <a:gd name="connsiteY633" fmla="*/ 4371029 h 6858000"/>
              <a:gd name="connsiteX634" fmla="*/ 11652451 w 12192000"/>
              <a:gd name="connsiteY634" fmla="*/ 4361316 h 6858000"/>
              <a:gd name="connsiteX635" fmla="*/ 11665740 w 12192000"/>
              <a:gd name="connsiteY635" fmla="*/ 4364149 h 6858000"/>
              <a:gd name="connsiteX636" fmla="*/ 11676075 w 12192000"/>
              <a:gd name="connsiteY636" fmla="*/ 4375886 h 6858000"/>
              <a:gd name="connsiteX637" fmla="*/ 11673860 w 12192000"/>
              <a:gd name="connsiteY637" fmla="*/ 4381147 h 6858000"/>
              <a:gd name="connsiteX638" fmla="*/ 11665001 w 12192000"/>
              <a:gd name="connsiteY638" fmla="*/ 4382766 h 6858000"/>
              <a:gd name="connsiteX639" fmla="*/ 11661310 w 12192000"/>
              <a:gd name="connsiteY639" fmla="*/ 4386004 h 6858000"/>
              <a:gd name="connsiteX640" fmla="*/ 11653928 w 12192000"/>
              <a:gd name="connsiteY640" fmla="*/ 4389646 h 6858000"/>
              <a:gd name="connsiteX641" fmla="*/ 11649498 w 12192000"/>
              <a:gd name="connsiteY641" fmla="*/ 4395312 h 6858000"/>
              <a:gd name="connsiteX642" fmla="*/ 11646545 w 12192000"/>
              <a:gd name="connsiteY642" fmla="*/ 4390051 h 6858000"/>
              <a:gd name="connsiteX643" fmla="*/ 11634733 w 12192000"/>
              <a:gd name="connsiteY643" fmla="*/ 4381552 h 6858000"/>
              <a:gd name="connsiteX644" fmla="*/ 11620707 w 12192000"/>
              <a:gd name="connsiteY644" fmla="*/ 4378719 h 6858000"/>
              <a:gd name="connsiteX645" fmla="*/ 11616277 w 12192000"/>
              <a:gd name="connsiteY645" fmla="*/ 4373053 h 6858000"/>
              <a:gd name="connsiteX646" fmla="*/ 11616277 w 12192000"/>
              <a:gd name="connsiteY646" fmla="*/ 4365768 h 6858000"/>
              <a:gd name="connsiteX647" fmla="*/ 11627351 w 12192000"/>
              <a:gd name="connsiteY647" fmla="*/ 4362935 h 6858000"/>
              <a:gd name="connsiteX648" fmla="*/ 11638425 w 12192000"/>
              <a:gd name="connsiteY648" fmla="*/ 4365768 h 6858000"/>
              <a:gd name="connsiteX649" fmla="*/ 12033385 w 12192000"/>
              <a:gd name="connsiteY649" fmla="*/ 4360507 h 6858000"/>
              <a:gd name="connsiteX650" fmla="*/ 12043720 w 12192000"/>
              <a:gd name="connsiteY650" fmla="*/ 4364554 h 6858000"/>
              <a:gd name="connsiteX651" fmla="*/ 12045197 w 12192000"/>
              <a:gd name="connsiteY651" fmla="*/ 4373053 h 6858000"/>
              <a:gd name="connsiteX652" fmla="*/ 12040767 w 12192000"/>
              <a:gd name="connsiteY652" fmla="*/ 4380338 h 6858000"/>
              <a:gd name="connsiteX653" fmla="*/ 12034123 w 12192000"/>
              <a:gd name="connsiteY653" fmla="*/ 4383171 h 6858000"/>
              <a:gd name="connsiteX654" fmla="*/ 12026741 w 12192000"/>
              <a:gd name="connsiteY654" fmla="*/ 4392075 h 6858000"/>
              <a:gd name="connsiteX655" fmla="*/ 12016405 w 12192000"/>
              <a:gd name="connsiteY655" fmla="*/ 4393289 h 6858000"/>
              <a:gd name="connsiteX656" fmla="*/ 12011976 w 12192000"/>
              <a:gd name="connsiteY656" fmla="*/ 4397741 h 6858000"/>
              <a:gd name="connsiteX657" fmla="*/ 12004593 w 12192000"/>
              <a:gd name="connsiteY657" fmla="*/ 4395312 h 6858000"/>
              <a:gd name="connsiteX658" fmla="*/ 11989829 w 12192000"/>
              <a:gd name="connsiteY658" fmla="*/ 4394908 h 6858000"/>
              <a:gd name="connsiteX659" fmla="*/ 11975802 w 12192000"/>
              <a:gd name="connsiteY659" fmla="*/ 4400978 h 6858000"/>
              <a:gd name="connsiteX660" fmla="*/ 11959561 w 12192000"/>
              <a:gd name="connsiteY660" fmla="*/ 4398145 h 6858000"/>
              <a:gd name="connsiteX661" fmla="*/ 11948487 w 12192000"/>
              <a:gd name="connsiteY661" fmla="*/ 4402597 h 6858000"/>
              <a:gd name="connsiteX662" fmla="*/ 11946272 w 12192000"/>
              <a:gd name="connsiteY662" fmla="*/ 4405025 h 6858000"/>
              <a:gd name="connsiteX663" fmla="*/ 11938890 w 12192000"/>
              <a:gd name="connsiteY663" fmla="*/ 4405025 h 6858000"/>
              <a:gd name="connsiteX664" fmla="*/ 11933722 w 12192000"/>
              <a:gd name="connsiteY664" fmla="*/ 4402192 h 6858000"/>
              <a:gd name="connsiteX665" fmla="*/ 11924863 w 12192000"/>
              <a:gd name="connsiteY665" fmla="*/ 4405430 h 6858000"/>
              <a:gd name="connsiteX666" fmla="*/ 11918957 w 12192000"/>
              <a:gd name="connsiteY666" fmla="*/ 4400978 h 6858000"/>
              <a:gd name="connsiteX667" fmla="*/ 11910836 w 12192000"/>
              <a:gd name="connsiteY667" fmla="*/ 4400169 h 6858000"/>
              <a:gd name="connsiteX668" fmla="*/ 11904192 w 12192000"/>
              <a:gd name="connsiteY668" fmla="*/ 4401383 h 6858000"/>
              <a:gd name="connsiteX669" fmla="*/ 11896810 w 12192000"/>
              <a:gd name="connsiteY669" fmla="*/ 4399359 h 6858000"/>
              <a:gd name="connsiteX670" fmla="*/ 11890166 w 12192000"/>
              <a:gd name="connsiteY670" fmla="*/ 4400169 h 6858000"/>
              <a:gd name="connsiteX671" fmla="*/ 11881307 w 12192000"/>
              <a:gd name="connsiteY671" fmla="*/ 4398145 h 6858000"/>
              <a:gd name="connsiteX672" fmla="*/ 11878354 w 12192000"/>
              <a:gd name="connsiteY672" fmla="*/ 4390456 h 6858000"/>
              <a:gd name="connsiteX673" fmla="*/ 11881307 w 12192000"/>
              <a:gd name="connsiteY673" fmla="*/ 4382361 h 6858000"/>
              <a:gd name="connsiteX674" fmla="*/ 11896072 w 12192000"/>
              <a:gd name="connsiteY674" fmla="*/ 4374672 h 6858000"/>
              <a:gd name="connsiteX675" fmla="*/ 11920434 w 12192000"/>
              <a:gd name="connsiteY675" fmla="*/ 4369411 h 6858000"/>
              <a:gd name="connsiteX676" fmla="*/ 11932984 w 12192000"/>
              <a:gd name="connsiteY676" fmla="*/ 4375077 h 6858000"/>
              <a:gd name="connsiteX677" fmla="*/ 11939628 w 12192000"/>
              <a:gd name="connsiteY677" fmla="*/ 4373458 h 6858000"/>
              <a:gd name="connsiteX678" fmla="*/ 11952916 w 12192000"/>
              <a:gd name="connsiteY678" fmla="*/ 4376291 h 6858000"/>
              <a:gd name="connsiteX679" fmla="*/ 11966205 w 12192000"/>
              <a:gd name="connsiteY679" fmla="*/ 4384385 h 6858000"/>
              <a:gd name="connsiteX680" fmla="*/ 11976540 w 12192000"/>
              <a:gd name="connsiteY680" fmla="*/ 4380338 h 6858000"/>
              <a:gd name="connsiteX681" fmla="*/ 11990567 w 12192000"/>
              <a:gd name="connsiteY681" fmla="*/ 4381147 h 6858000"/>
              <a:gd name="connsiteX682" fmla="*/ 11997211 w 12192000"/>
              <a:gd name="connsiteY682" fmla="*/ 4386004 h 6858000"/>
              <a:gd name="connsiteX683" fmla="*/ 12008285 w 12192000"/>
              <a:gd name="connsiteY683" fmla="*/ 4384790 h 6858000"/>
              <a:gd name="connsiteX684" fmla="*/ 12014191 w 12192000"/>
              <a:gd name="connsiteY684" fmla="*/ 4378314 h 6858000"/>
              <a:gd name="connsiteX685" fmla="*/ 12023050 w 12192000"/>
              <a:gd name="connsiteY685" fmla="*/ 4375886 h 6858000"/>
              <a:gd name="connsiteX686" fmla="*/ 12028955 w 12192000"/>
              <a:gd name="connsiteY686" fmla="*/ 4367792 h 6858000"/>
              <a:gd name="connsiteX687" fmla="*/ 12025264 w 12192000"/>
              <a:gd name="connsiteY687" fmla="*/ 4365768 h 6858000"/>
              <a:gd name="connsiteX688" fmla="*/ 12192000 w 12192000"/>
              <a:gd name="connsiteY688" fmla="*/ 4341092 h 6858000"/>
              <a:gd name="connsiteX689" fmla="*/ 12192000 w 12192000"/>
              <a:gd name="connsiteY689" fmla="*/ 4353685 h 6858000"/>
              <a:gd name="connsiteX690" fmla="*/ 12186940 w 12192000"/>
              <a:gd name="connsiteY690" fmla="*/ 4356460 h 6858000"/>
              <a:gd name="connsiteX691" fmla="*/ 12184725 w 12192000"/>
              <a:gd name="connsiteY691" fmla="*/ 4352413 h 6858000"/>
              <a:gd name="connsiteX692" fmla="*/ 12188416 w 12192000"/>
              <a:gd name="connsiteY692" fmla="*/ 4342699 h 6858000"/>
              <a:gd name="connsiteX693" fmla="*/ 11680504 w 12192000"/>
              <a:gd name="connsiteY693" fmla="*/ 4323678 h 6858000"/>
              <a:gd name="connsiteX694" fmla="*/ 11687887 w 12192000"/>
              <a:gd name="connsiteY694" fmla="*/ 4324083 h 6858000"/>
              <a:gd name="connsiteX695" fmla="*/ 11690102 w 12192000"/>
              <a:gd name="connsiteY695" fmla="*/ 4323678 h 6858000"/>
              <a:gd name="connsiteX696" fmla="*/ 11689363 w 12192000"/>
              <a:gd name="connsiteY696" fmla="*/ 4326106 h 6858000"/>
              <a:gd name="connsiteX697" fmla="*/ 11681981 w 12192000"/>
              <a:gd name="connsiteY697" fmla="*/ 4326106 h 6858000"/>
              <a:gd name="connsiteX698" fmla="*/ 11925601 w 12192000"/>
              <a:gd name="connsiteY698" fmla="*/ 4314369 h 6858000"/>
              <a:gd name="connsiteX699" fmla="*/ 11932246 w 12192000"/>
              <a:gd name="connsiteY699" fmla="*/ 4317607 h 6858000"/>
              <a:gd name="connsiteX700" fmla="*/ 11927078 w 12192000"/>
              <a:gd name="connsiteY700" fmla="*/ 4321654 h 6858000"/>
              <a:gd name="connsiteX701" fmla="*/ 11921172 w 12192000"/>
              <a:gd name="connsiteY701" fmla="*/ 4317607 h 6858000"/>
              <a:gd name="connsiteX702" fmla="*/ 11540238 w 12192000"/>
              <a:gd name="connsiteY702" fmla="*/ 4304656 h 6858000"/>
              <a:gd name="connsiteX703" fmla="*/ 11545406 w 12192000"/>
              <a:gd name="connsiteY703" fmla="*/ 4307894 h 6858000"/>
              <a:gd name="connsiteX704" fmla="*/ 11572721 w 12192000"/>
              <a:gd name="connsiteY704" fmla="*/ 4308703 h 6858000"/>
              <a:gd name="connsiteX705" fmla="*/ 11580103 w 12192000"/>
              <a:gd name="connsiteY705" fmla="*/ 4311132 h 6858000"/>
              <a:gd name="connsiteX706" fmla="*/ 11593392 w 12192000"/>
              <a:gd name="connsiteY706" fmla="*/ 4309108 h 6858000"/>
              <a:gd name="connsiteX707" fmla="*/ 11598559 w 12192000"/>
              <a:gd name="connsiteY707" fmla="*/ 4311536 h 6858000"/>
              <a:gd name="connsiteX708" fmla="*/ 11594130 w 12192000"/>
              <a:gd name="connsiteY708" fmla="*/ 4316798 h 6858000"/>
              <a:gd name="connsiteX709" fmla="*/ 11583056 w 12192000"/>
              <a:gd name="connsiteY709" fmla="*/ 4318012 h 6858000"/>
              <a:gd name="connsiteX710" fmla="*/ 11574197 w 12192000"/>
              <a:gd name="connsiteY710" fmla="*/ 4321654 h 6858000"/>
              <a:gd name="connsiteX711" fmla="*/ 11557218 w 12192000"/>
              <a:gd name="connsiteY711" fmla="*/ 4320845 h 6858000"/>
              <a:gd name="connsiteX712" fmla="*/ 11550573 w 12192000"/>
              <a:gd name="connsiteY712" fmla="*/ 4324487 h 6858000"/>
              <a:gd name="connsiteX713" fmla="*/ 11543191 w 12192000"/>
              <a:gd name="connsiteY713" fmla="*/ 4323678 h 6858000"/>
              <a:gd name="connsiteX714" fmla="*/ 11532856 w 12192000"/>
              <a:gd name="connsiteY714" fmla="*/ 4313965 h 6858000"/>
              <a:gd name="connsiteX715" fmla="*/ 11655404 w 12192000"/>
              <a:gd name="connsiteY715" fmla="*/ 4303847 h 6858000"/>
              <a:gd name="connsiteX716" fmla="*/ 11665001 w 12192000"/>
              <a:gd name="connsiteY716" fmla="*/ 4305061 h 6858000"/>
              <a:gd name="connsiteX717" fmla="*/ 11670907 w 12192000"/>
              <a:gd name="connsiteY717" fmla="*/ 4307489 h 6858000"/>
              <a:gd name="connsiteX718" fmla="*/ 11673122 w 12192000"/>
              <a:gd name="connsiteY718" fmla="*/ 4309918 h 6858000"/>
              <a:gd name="connsiteX719" fmla="*/ 11669431 w 12192000"/>
              <a:gd name="connsiteY719" fmla="*/ 4309918 h 6858000"/>
              <a:gd name="connsiteX720" fmla="*/ 11665001 w 12192000"/>
              <a:gd name="connsiteY720" fmla="*/ 4309108 h 6858000"/>
              <a:gd name="connsiteX721" fmla="*/ 11658357 w 12192000"/>
              <a:gd name="connsiteY721" fmla="*/ 4315988 h 6858000"/>
              <a:gd name="connsiteX722" fmla="*/ 11651713 w 12192000"/>
              <a:gd name="connsiteY722" fmla="*/ 4309918 h 6858000"/>
              <a:gd name="connsiteX723" fmla="*/ 11651713 w 12192000"/>
              <a:gd name="connsiteY723" fmla="*/ 4307085 h 6858000"/>
              <a:gd name="connsiteX724" fmla="*/ 11165210 w 12192000"/>
              <a:gd name="connsiteY724" fmla="*/ 4289277 h 6858000"/>
              <a:gd name="connsiteX725" fmla="*/ 11170378 w 12192000"/>
              <a:gd name="connsiteY725" fmla="*/ 4289277 h 6858000"/>
              <a:gd name="connsiteX726" fmla="*/ 11169640 w 12192000"/>
              <a:gd name="connsiteY726" fmla="*/ 4293729 h 6858000"/>
              <a:gd name="connsiteX727" fmla="*/ 11166687 w 12192000"/>
              <a:gd name="connsiteY727" fmla="*/ 4294134 h 6858000"/>
              <a:gd name="connsiteX728" fmla="*/ 11209505 w 12192000"/>
              <a:gd name="connsiteY728" fmla="*/ 4256495 h 6858000"/>
              <a:gd name="connsiteX729" fmla="*/ 11213934 w 12192000"/>
              <a:gd name="connsiteY729" fmla="*/ 4260947 h 6858000"/>
              <a:gd name="connsiteX730" fmla="*/ 11225746 w 12192000"/>
              <a:gd name="connsiteY730" fmla="*/ 4260542 h 6858000"/>
              <a:gd name="connsiteX731" fmla="*/ 11241988 w 12192000"/>
              <a:gd name="connsiteY731" fmla="*/ 4262971 h 6858000"/>
              <a:gd name="connsiteX732" fmla="*/ 11249370 w 12192000"/>
              <a:gd name="connsiteY732" fmla="*/ 4268637 h 6858000"/>
              <a:gd name="connsiteX733" fmla="*/ 11253061 w 12192000"/>
              <a:gd name="connsiteY733" fmla="*/ 4265399 h 6858000"/>
              <a:gd name="connsiteX734" fmla="*/ 11258229 w 12192000"/>
              <a:gd name="connsiteY734" fmla="*/ 4260542 h 6858000"/>
              <a:gd name="connsiteX735" fmla="*/ 11272994 w 12192000"/>
              <a:gd name="connsiteY735" fmla="*/ 4261352 h 6858000"/>
              <a:gd name="connsiteX736" fmla="*/ 11282591 w 12192000"/>
              <a:gd name="connsiteY736" fmla="*/ 4268637 h 6858000"/>
              <a:gd name="connsiteX737" fmla="*/ 11300309 w 12192000"/>
              <a:gd name="connsiteY737" fmla="*/ 4272684 h 6858000"/>
              <a:gd name="connsiteX738" fmla="*/ 11322456 w 12192000"/>
              <a:gd name="connsiteY738" fmla="*/ 4274707 h 6858000"/>
              <a:gd name="connsiteX739" fmla="*/ 11328362 w 12192000"/>
              <a:gd name="connsiteY739" fmla="*/ 4284421 h 6858000"/>
              <a:gd name="connsiteX740" fmla="*/ 11326147 w 12192000"/>
              <a:gd name="connsiteY740" fmla="*/ 4293324 h 6858000"/>
              <a:gd name="connsiteX741" fmla="*/ 11330577 w 12192000"/>
              <a:gd name="connsiteY741" fmla="*/ 4297371 h 6858000"/>
              <a:gd name="connsiteX742" fmla="*/ 11347556 w 12192000"/>
              <a:gd name="connsiteY742" fmla="*/ 4304252 h 6858000"/>
              <a:gd name="connsiteX743" fmla="*/ 11377086 w 12192000"/>
              <a:gd name="connsiteY743" fmla="*/ 4303847 h 6858000"/>
              <a:gd name="connsiteX744" fmla="*/ 11403663 w 12192000"/>
              <a:gd name="connsiteY744" fmla="*/ 4307894 h 6858000"/>
              <a:gd name="connsiteX745" fmla="*/ 11426549 w 12192000"/>
              <a:gd name="connsiteY745" fmla="*/ 4304252 h 6858000"/>
              <a:gd name="connsiteX746" fmla="*/ 11432454 w 12192000"/>
              <a:gd name="connsiteY746" fmla="*/ 4296967 h 6858000"/>
              <a:gd name="connsiteX747" fmla="*/ 11435407 w 12192000"/>
              <a:gd name="connsiteY747" fmla="*/ 4278755 h 6858000"/>
              <a:gd name="connsiteX748" fmla="*/ 11445005 w 12192000"/>
              <a:gd name="connsiteY748" fmla="*/ 4278350 h 6858000"/>
              <a:gd name="connsiteX749" fmla="*/ 11456817 w 12192000"/>
              <a:gd name="connsiteY749" fmla="*/ 4290087 h 6858000"/>
              <a:gd name="connsiteX750" fmla="*/ 11464937 w 12192000"/>
              <a:gd name="connsiteY750" fmla="*/ 4290087 h 6858000"/>
              <a:gd name="connsiteX751" fmla="*/ 11473796 w 12192000"/>
              <a:gd name="connsiteY751" fmla="*/ 4288468 h 6858000"/>
              <a:gd name="connsiteX752" fmla="*/ 11481179 w 12192000"/>
              <a:gd name="connsiteY752" fmla="*/ 4292515 h 6858000"/>
              <a:gd name="connsiteX753" fmla="*/ 11491514 w 12192000"/>
              <a:gd name="connsiteY753" fmla="*/ 4301014 h 6858000"/>
              <a:gd name="connsiteX754" fmla="*/ 11499635 w 12192000"/>
              <a:gd name="connsiteY754" fmla="*/ 4300204 h 6858000"/>
              <a:gd name="connsiteX755" fmla="*/ 11507017 w 12192000"/>
              <a:gd name="connsiteY755" fmla="*/ 4307489 h 6858000"/>
              <a:gd name="connsiteX756" fmla="*/ 11513661 w 12192000"/>
              <a:gd name="connsiteY756" fmla="*/ 4304656 h 6858000"/>
              <a:gd name="connsiteX757" fmla="*/ 11526950 w 12192000"/>
              <a:gd name="connsiteY757" fmla="*/ 4304656 h 6858000"/>
              <a:gd name="connsiteX758" fmla="*/ 11526950 w 12192000"/>
              <a:gd name="connsiteY758" fmla="*/ 4317202 h 6858000"/>
              <a:gd name="connsiteX759" fmla="*/ 11536547 w 12192000"/>
              <a:gd name="connsiteY759" fmla="*/ 4328534 h 6858000"/>
              <a:gd name="connsiteX760" fmla="*/ 11537285 w 12192000"/>
              <a:gd name="connsiteY760" fmla="*/ 4335415 h 6858000"/>
              <a:gd name="connsiteX761" fmla="*/ 11544668 w 12192000"/>
              <a:gd name="connsiteY761" fmla="*/ 4342699 h 6858000"/>
              <a:gd name="connsiteX762" fmla="*/ 11555741 w 12192000"/>
              <a:gd name="connsiteY762" fmla="*/ 4347556 h 6858000"/>
              <a:gd name="connsiteX763" fmla="*/ 11566077 w 12192000"/>
              <a:gd name="connsiteY763" fmla="*/ 4343914 h 6858000"/>
              <a:gd name="connsiteX764" fmla="*/ 11574197 w 12192000"/>
              <a:gd name="connsiteY764" fmla="*/ 4347961 h 6858000"/>
              <a:gd name="connsiteX765" fmla="*/ 11582318 w 12192000"/>
              <a:gd name="connsiteY765" fmla="*/ 4347556 h 6858000"/>
              <a:gd name="connsiteX766" fmla="*/ 11588224 w 12192000"/>
              <a:gd name="connsiteY766" fmla="*/ 4343914 h 6858000"/>
              <a:gd name="connsiteX767" fmla="*/ 11596345 w 12192000"/>
              <a:gd name="connsiteY767" fmla="*/ 4343914 h 6858000"/>
              <a:gd name="connsiteX768" fmla="*/ 11599298 w 12192000"/>
              <a:gd name="connsiteY768" fmla="*/ 4346747 h 6858000"/>
              <a:gd name="connsiteX769" fmla="*/ 11607418 w 12192000"/>
              <a:gd name="connsiteY769" fmla="*/ 4347961 h 6858000"/>
              <a:gd name="connsiteX770" fmla="*/ 11613324 w 12192000"/>
              <a:gd name="connsiteY770" fmla="*/ 4353627 h 6858000"/>
              <a:gd name="connsiteX771" fmla="*/ 11610371 w 12192000"/>
              <a:gd name="connsiteY771" fmla="*/ 4373862 h 6858000"/>
              <a:gd name="connsiteX772" fmla="*/ 11605204 w 12192000"/>
              <a:gd name="connsiteY772" fmla="*/ 4379528 h 6858000"/>
              <a:gd name="connsiteX773" fmla="*/ 11610371 w 12192000"/>
              <a:gd name="connsiteY773" fmla="*/ 4383171 h 6858000"/>
              <a:gd name="connsiteX774" fmla="*/ 11613324 w 12192000"/>
              <a:gd name="connsiteY774" fmla="*/ 4396931 h 6858000"/>
              <a:gd name="connsiteX775" fmla="*/ 11607418 w 12192000"/>
              <a:gd name="connsiteY775" fmla="*/ 4398550 h 6858000"/>
              <a:gd name="connsiteX776" fmla="*/ 11600036 w 12192000"/>
              <a:gd name="connsiteY776" fmla="*/ 4391670 h 6858000"/>
              <a:gd name="connsiteX777" fmla="*/ 11588962 w 12192000"/>
              <a:gd name="connsiteY777" fmla="*/ 4392884 h 6858000"/>
              <a:gd name="connsiteX778" fmla="*/ 11576412 w 12192000"/>
              <a:gd name="connsiteY778" fmla="*/ 4383171 h 6858000"/>
              <a:gd name="connsiteX779" fmla="*/ 11566077 w 12192000"/>
              <a:gd name="connsiteY779" fmla="*/ 4380338 h 6858000"/>
              <a:gd name="connsiteX780" fmla="*/ 11556479 w 12192000"/>
              <a:gd name="connsiteY780" fmla="*/ 4371029 h 6858000"/>
              <a:gd name="connsiteX781" fmla="*/ 11549097 w 12192000"/>
              <a:gd name="connsiteY781" fmla="*/ 4371029 h 6858000"/>
              <a:gd name="connsiteX782" fmla="*/ 11535070 w 12192000"/>
              <a:gd name="connsiteY782" fmla="*/ 4377910 h 6858000"/>
              <a:gd name="connsiteX783" fmla="*/ 11519567 w 12192000"/>
              <a:gd name="connsiteY783" fmla="*/ 4378314 h 6858000"/>
              <a:gd name="connsiteX784" fmla="*/ 11507755 w 12192000"/>
              <a:gd name="connsiteY784" fmla="*/ 4371839 h 6858000"/>
              <a:gd name="connsiteX785" fmla="*/ 11493729 w 12192000"/>
              <a:gd name="connsiteY785" fmla="*/ 4369006 h 6858000"/>
              <a:gd name="connsiteX786" fmla="*/ 11481917 w 12192000"/>
              <a:gd name="connsiteY786" fmla="*/ 4377910 h 6858000"/>
              <a:gd name="connsiteX787" fmla="*/ 11469367 w 12192000"/>
              <a:gd name="connsiteY787" fmla="*/ 4369815 h 6858000"/>
              <a:gd name="connsiteX788" fmla="*/ 11452387 w 12192000"/>
              <a:gd name="connsiteY788" fmla="*/ 4368601 h 6858000"/>
              <a:gd name="connsiteX789" fmla="*/ 11442052 w 12192000"/>
              <a:gd name="connsiteY789" fmla="*/ 4373862 h 6858000"/>
              <a:gd name="connsiteX790" fmla="*/ 11415475 w 12192000"/>
              <a:gd name="connsiteY790" fmla="*/ 4364959 h 6858000"/>
              <a:gd name="connsiteX791" fmla="*/ 11391851 w 12192000"/>
              <a:gd name="connsiteY791" fmla="*/ 4350794 h 6858000"/>
              <a:gd name="connsiteX792" fmla="*/ 11375610 w 12192000"/>
              <a:gd name="connsiteY792" fmla="*/ 4351198 h 6858000"/>
              <a:gd name="connsiteX793" fmla="*/ 11363798 w 12192000"/>
              <a:gd name="connsiteY793" fmla="*/ 4343509 h 6858000"/>
              <a:gd name="connsiteX794" fmla="*/ 11356415 w 12192000"/>
              <a:gd name="connsiteY794" fmla="*/ 4343914 h 6858000"/>
              <a:gd name="connsiteX795" fmla="*/ 11350509 w 12192000"/>
              <a:gd name="connsiteY795" fmla="*/ 4350389 h 6858000"/>
              <a:gd name="connsiteX796" fmla="*/ 11341650 w 12192000"/>
              <a:gd name="connsiteY796" fmla="*/ 4348770 h 6858000"/>
              <a:gd name="connsiteX797" fmla="*/ 11333530 w 12192000"/>
              <a:gd name="connsiteY797" fmla="*/ 4341485 h 6858000"/>
              <a:gd name="connsiteX798" fmla="*/ 11326886 w 12192000"/>
              <a:gd name="connsiteY798" fmla="*/ 4341890 h 6858000"/>
              <a:gd name="connsiteX799" fmla="*/ 11318027 w 12192000"/>
              <a:gd name="connsiteY799" fmla="*/ 4351603 h 6858000"/>
              <a:gd name="connsiteX800" fmla="*/ 11295879 w 12192000"/>
              <a:gd name="connsiteY800" fmla="*/ 4345937 h 6858000"/>
              <a:gd name="connsiteX801" fmla="*/ 11280376 w 12192000"/>
              <a:gd name="connsiteY801" fmla="*/ 4335010 h 6858000"/>
              <a:gd name="connsiteX802" fmla="*/ 11265611 w 12192000"/>
              <a:gd name="connsiteY802" fmla="*/ 4334200 h 6858000"/>
              <a:gd name="connsiteX803" fmla="*/ 11258229 w 12192000"/>
              <a:gd name="connsiteY803" fmla="*/ 4330963 h 6858000"/>
              <a:gd name="connsiteX804" fmla="*/ 11249370 w 12192000"/>
              <a:gd name="connsiteY804" fmla="*/ 4335819 h 6858000"/>
              <a:gd name="connsiteX805" fmla="*/ 11237558 w 12192000"/>
              <a:gd name="connsiteY805" fmla="*/ 4331772 h 6858000"/>
              <a:gd name="connsiteX806" fmla="*/ 11224270 w 12192000"/>
              <a:gd name="connsiteY806" fmla="*/ 4330153 h 6858000"/>
              <a:gd name="connsiteX807" fmla="*/ 11219840 w 12192000"/>
              <a:gd name="connsiteY807" fmla="*/ 4326106 h 6858000"/>
              <a:gd name="connsiteX808" fmla="*/ 11226484 w 12192000"/>
              <a:gd name="connsiteY808" fmla="*/ 4314369 h 6858000"/>
              <a:gd name="connsiteX809" fmla="*/ 11230914 w 12192000"/>
              <a:gd name="connsiteY809" fmla="*/ 4310727 h 6858000"/>
              <a:gd name="connsiteX810" fmla="*/ 11224270 w 12192000"/>
              <a:gd name="connsiteY810" fmla="*/ 4310322 h 6858000"/>
              <a:gd name="connsiteX811" fmla="*/ 11218364 w 12192000"/>
              <a:gd name="connsiteY811" fmla="*/ 4313560 h 6858000"/>
              <a:gd name="connsiteX812" fmla="*/ 11211720 w 12192000"/>
              <a:gd name="connsiteY812" fmla="*/ 4309513 h 6858000"/>
              <a:gd name="connsiteX813" fmla="*/ 11207290 w 12192000"/>
              <a:gd name="connsiteY813" fmla="*/ 4301419 h 6858000"/>
              <a:gd name="connsiteX814" fmla="*/ 11196216 w 12192000"/>
              <a:gd name="connsiteY814" fmla="*/ 4305466 h 6858000"/>
              <a:gd name="connsiteX815" fmla="*/ 11176284 w 12192000"/>
              <a:gd name="connsiteY815" fmla="*/ 4305061 h 6858000"/>
              <a:gd name="connsiteX816" fmla="*/ 11169640 w 12192000"/>
              <a:gd name="connsiteY816" fmla="*/ 4301823 h 6858000"/>
              <a:gd name="connsiteX817" fmla="*/ 11168901 w 12192000"/>
              <a:gd name="connsiteY817" fmla="*/ 4296562 h 6858000"/>
              <a:gd name="connsiteX818" fmla="*/ 11172593 w 12192000"/>
              <a:gd name="connsiteY818" fmla="*/ 4295753 h 6858000"/>
              <a:gd name="connsiteX819" fmla="*/ 11176284 w 12192000"/>
              <a:gd name="connsiteY819" fmla="*/ 4299800 h 6858000"/>
              <a:gd name="connsiteX820" fmla="*/ 11184405 w 12192000"/>
              <a:gd name="connsiteY820" fmla="*/ 4297371 h 6858000"/>
              <a:gd name="connsiteX821" fmla="*/ 11185143 w 12192000"/>
              <a:gd name="connsiteY821" fmla="*/ 4288063 h 6858000"/>
              <a:gd name="connsiteX822" fmla="*/ 11195478 w 12192000"/>
              <a:gd name="connsiteY822" fmla="*/ 4286444 h 6858000"/>
              <a:gd name="connsiteX823" fmla="*/ 11199908 w 12192000"/>
              <a:gd name="connsiteY823" fmla="*/ 4277136 h 6858000"/>
              <a:gd name="connsiteX824" fmla="*/ 11199169 w 12192000"/>
              <a:gd name="connsiteY824" fmla="*/ 4267422 h 6858000"/>
              <a:gd name="connsiteX825" fmla="*/ 11921910 w 12192000"/>
              <a:gd name="connsiteY825" fmla="*/ 4253662 h 6858000"/>
              <a:gd name="connsiteX826" fmla="*/ 11929293 w 12192000"/>
              <a:gd name="connsiteY826" fmla="*/ 4268232 h 6858000"/>
              <a:gd name="connsiteX827" fmla="*/ 11925601 w 12192000"/>
              <a:gd name="connsiteY827" fmla="*/ 4275112 h 6858000"/>
              <a:gd name="connsiteX828" fmla="*/ 11921910 w 12192000"/>
              <a:gd name="connsiteY828" fmla="*/ 4284825 h 6858000"/>
              <a:gd name="connsiteX829" fmla="*/ 11919695 w 12192000"/>
              <a:gd name="connsiteY829" fmla="*/ 4277945 h 6858000"/>
              <a:gd name="connsiteX830" fmla="*/ 11915266 w 12192000"/>
              <a:gd name="connsiteY830" fmla="*/ 4271470 h 6858000"/>
              <a:gd name="connsiteX831" fmla="*/ 11918957 w 12192000"/>
              <a:gd name="connsiteY831" fmla="*/ 4265804 h 6858000"/>
              <a:gd name="connsiteX832" fmla="*/ 11919695 w 12192000"/>
              <a:gd name="connsiteY832" fmla="*/ 4258519 h 6858000"/>
              <a:gd name="connsiteX833" fmla="*/ 11018300 w 12192000"/>
              <a:gd name="connsiteY833" fmla="*/ 4227760 h 6858000"/>
              <a:gd name="connsiteX834" fmla="*/ 11024206 w 12192000"/>
              <a:gd name="connsiteY834" fmla="*/ 4232212 h 6858000"/>
              <a:gd name="connsiteX835" fmla="*/ 11024944 w 12192000"/>
              <a:gd name="connsiteY835" fmla="*/ 4238688 h 6858000"/>
              <a:gd name="connsiteX836" fmla="*/ 11012394 w 12192000"/>
              <a:gd name="connsiteY836" fmla="*/ 4230189 h 6858000"/>
              <a:gd name="connsiteX837" fmla="*/ 11992782 w 12192000"/>
              <a:gd name="connsiteY837" fmla="*/ 4218047 h 6858000"/>
              <a:gd name="connsiteX838" fmla="*/ 11998687 w 12192000"/>
              <a:gd name="connsiteY838" fmla="*/ 4226142 h 6858000"/>
              <a:gd name="connsiteX839" fmla="*/ 12000902 w 12192000"/>
              <a:gd name="connsiteY839" fmla="*/ 4235450 h 6858000"/>
              <a:gd name="connsiteX840" fmla="*/ 11993520 w 12192000"/>
              <a:gd name="connsiteY840" fmla="*/ 4239902 h 6858000"/>
              <a:gd name="connsiteX841" fmla="*/ 11989090 w 12192000"/>
              <a:gd name="connsiteY841" fmla="*/ 4238283 h 6858000"/>
              <a:gd name="connsiteX842" fmla="*/ 11985399 w 12192000"/>
              <a:gd name="connsiteY842" fmla="*/ 4228570 h 6858000"/>
              <a:gd name="connsiteX843" fmla="*/ 11988352 w 12192000"/>
              <a:gd name="connsiteY843" fmla="*/ 4225737 h 6858000"/>
              <a:gd name="connsiteX844" fmla="*/ 11989090 w 12192000"/>
              <a:gd name="connsiteY844" fmla="*/ 4220071 h 6858000"/>
              <a:gd name="connsiteX845" fmla="*/ 11992782 w 12192000"/>
              <a:gd name="connsiteY845" fmla="*/ 4218047 h 6858000"/>
              <a:gd name="connsiteX846" fmla="*/ 12031908 w 12192000"/>
              <a:gd name="connsiteY846" fmla="*/ 4201454 h 6858000"/>
              <a:gd name="connsiteX847" fmla="*/ 12036338 w 12192000"/>
              <a:gd name="connsiteY847" fmla="*/ 4209144 h 6858000"/>
              <a:gd name="connsiteX848" fmla="*/ 12036338 w 12192000"/>
              <a:gd name="connsiteY848" fmla="*/ 4214000 h 6858000"/>
              <a:gd name="connsiteX849" fmla="*/ 12029694 w 12192000"/>
              <a:gd name="connsiteY849" fmla="*/ 4220071 h 6858000"/>
              <a:gd name="connsiteX850" fmla="*/ 12028955 w 12192000"/>
              <a:gd name="connsiteY850" fmla="*/ 4227760 h 6858000"/>
              <a:gd name="connsiteX851" fmla="*/ 12024526 w 12192000"/>
              <a:gd name="connsiteY851" fmla="*/ 4228570 h 6858000"/>
              <a:gd name="connsiteX852" fmla="*/ 12023788 w 12192000"/>
              <a:gd name="connsiteY852" fmla="*/ 4232212 h 6858000"/>
              <a:gd name="connsiteX853" fmla="*/ 12014929 w 12192000"/>
              <a:gd name="connsiteY853" fmla="*/ 4233426 h 6858000"/>
              <a:gd name="connsiteX854" fmla="*/ 12011238 w 12192000"/>
              <a:gd name="connsiteY854" fmla="*/ 4230189 h 6858000"/>
              <a:gd name="connsiteX855" fmla="*/ 12010499 w 12192000"/>
              <a:gd name="connsiteY855" fmla="*/ 4226546 h 6858000"/>
              <a:gd name="connsiteX856" fmla="*/ 12019358 w 12192000"/>
              <a:gd name="connsiteY856" fmla="*/ 4217238 h 6858000"/>
              <a:gd name="connsiteX857" fmla="*/ 12016405 w 12192000"/>
              <a:gd name="connsiteY857" fmla="*/ 4211977 h 6858000"/>
              <a:gd name="connsiteX858" fmla="*/ 12023050 w 12192000"/>
              <a:gd name="connsiteY858" fmla="*/ 4205501 h 6858000"/>
              <a:gd name="connsiteX859" fmla="*/ 12051841 w 12192000"/>
              <a:gd name="connsiteY859" fmla="*/ 4190122 h 6858000"/>
              <a:gd name="connsiteX860" fmla="*/ 12058485 w 12192000"/>
              <a:gd name="connsiteY860" fmla="*/ 4191336 h 6858000"/>
              <a:gd name="connsiteX861" fmla="*/ 12058485 w 12192000"/>
              <a:gd name="connsiteY861" fmla="*/ 4197002 h 6858000"/>
              <a:gd name="connsiteX862" fmla="*/ 12061438 w 12192000"/>
              <a:gd name="connsiteY862" fmla="*/ 4203478 h 6858000"/>
              <a:gd name="connsiteX863" fmla="*/ 12061438 w 12192000"/>
              <a:gd name="connsiteY863" fmla="*/ 4207525 h 6858000"/>
              <a:gd name="connsiteX864" fmla="*/ 12059223 w 12192000"/>
              <a:gd name="connsiteY864" fmla="*/ 4203882 h 6858000"/>
              <a:gd name="connsiteX865" fmla="*/ 12057009 w 12192000"/>
              <a:gd name="connsiteY865" fmla="*/ 4207929 h 6858000"/>
              <a:gd name="connsiteX866" fmla="*/ 12051103 w 12192000"/>
              <a:gd name="connsiteY866" fmla="*/ 4212381 h 6858000"/>
              <a:gd name="connsiteX867" fmla="*/ 12048150 w 12192000"/>
              <a:gd name="connsiteY867" fmla="*/ 4215619 h 6858000"/>
              <a:gd name="connsiteX868" fmla="*/ 12050365 w 12192000"/>
              <a:gd name="connsiteY868" fmla="*/ 4222904 h 6858000"/>
              <a:gd name="connsiteX869" fmla="*/ 12058485 w 12192000"/>
              <a:gd name="connsiteY869" fmla="*/ 4224523 h 6858000"/>
              <a:gd name="connsiteX870" fmla="*/ 12059962 w 12192000"/>
              <a:gd name="connsiteY870" fmla="*/ 4228570 h 6858000"/>
              <a:gd name="connsiteX871" fmla="*/ 12057009 w 12192000"/>
              <a:gd name="connsiteY871" fmla="*/ 4232212 h 6858000"/>
              <a:gd name="connsiteX872" fmla="*/ 12051103 w 12192000"/>
              <a:gd name="connsiteY872" fmla="*/ 4234236 h 6858000"/>
              <a:gd name="connsiteX873" fmla="*/ 12045197 w 12192000"/>
              <a:gd name="connsiteY873" fmla="*/ 4243140 h 6858000"/>
              <a:gd name="connsiteX874" fmla="*/ 12039291 w 12192000"/>
              <a:gd name="connsiteY874" fmla="*/ 4245973 h 6858000"/>
              <a:gd name="connsiteX875" fmla="*/ 12032647 w 12192000"/>
              <a:gd name="connsiteY875" fmla="*/ 4242735 h 6858000"/>
              <a:gd name="connsiteX876" fmla="*/ 12033385 w 12192000"/>
              <a:gd name="connsiteY876" fmla="*/ 4235855 h 6858000"/>
              <a:gd name="connsiteX877" fmla="*/ 12042244 w 12192000"/>
              <a:gd name="connsiteY877" fmla="*/ 4222499 h 6858000"/>
              <a:gd name="connsiteX878" fmla="*/ 12046673 w 12192000"/>
              <a:gd name="connsiteY878" fmla="*/ 4208334 h 6858000"/>
              <a:gd name="connsiteX879" fmla="*/ 12047412 w 12192000"/>
              <a:gd name="connsiteY879" fmla="*/ 4193764 h 6858000"/>
              <a:gd name="connsiteX880" fmla="*/ 11715940 w 12192000"/>
              <a:gd name="connsiteY880" fmla="*/ 4143175 h 6858000"/>
              <a:gd name="connsiteX881" fmla="*/ 11718155 w 12192000"/>
              <a:gd name="connsiteY881" fmla="*/ 4145199 h 6858000"/>
              <a:gd name="connsiteX882" fmla="*/ 11717417 w 12192000"/>
              <a:gd name="connsiteY882" fmla="*/ 4157340 h 6858000"/>
              <a:gd name="connsiteX883" fmla="*/ 11714464 w 12192000"/>
              <a:gd name="connsiteY883" fmla="*/ 4158150 h 6858000"/>
              <a:gd name="connsiteX884" fmla="*/ 11713725 w 12192000"/>
              <a:gd name="connsiteY884" fmla="*/ 4146818 h 6858000"/>
              <a:gd name="connsiteX885" fmla="*/ 11709296 w 12192000"/>
              <a:gd name="connsiteY885" fmla="*/ 4139937 h 6858000"/>
              <a:gd name="connsiteX886" fmla="*/ 11711511 w 12192000"/>
              <a:gd name="connsiteY886" fmla="*/ 4143580 h 6858000"/>
              <a:gd name="connsiteX887" fmla="*/ 11712249 w 12192000"/>
              <a:gd name="connsiteY887" fmla="*/ 4159768 h 6858000"/>
              <a:gd name="connsiteX888" fmla="*/ 11709296 w 12192000"/>
              <a:gd name="connsiteY888" fmla="*/ 4168672 h 6858000"/>
              <a:gd name="connsiteX889" fmla="*/ 11701913 w 12192000"/>
              <a:gd name="connsiteY889" fmla="*/ 4173529 h 6858000"/>
              <a:gd name="connsiteX890" fmla="*/ 11698222 w 12192000"/>
              <a:gd name="connsiteY890" fmla="*/ 4169077 h 6858000"/>
              <a:gd name="connsiteX891" fmla="*/ 11699699 w 12192000"/>
              <a:gd name="connsiteY891" fmla="*/ 4156126 h 6858000"/>
              <a:gd name="connsiteX892" fmla="*/ 11704866 w 12192000"/>
              <a:gd name="connsiteY892" fmla="*/ 4142770 h 6858000"/>
              <a:gd name="connsiteX893" fmla="*/ 11250846 w 12192000"/>
              <a:gd name="connsiteY893" fmla="*/ 4119297 h 6858000"/>
              <a:gd name="connsiteX894" fmla="*/ 11256014 w 12192000"/>
              <a:gd name="connsiteY894" fmla="*/ 4122130 h 6858000"/>
              <a:gd name="connsiteX895" fmla="*/ 11250108 w 12192000"/>
              <a:gd name="connsiteY895" fmla="*/ 4126987 h 6858000"/>
              <a:gd name="connsiteX896" fmla="*/ 10920113 w 12192000"/>
              <a:gd name="connsiteY896" fmla="*/ 4114440 h 6858000"/>
              <a:gd name="connsiteX897" fmla="*/ 10930449 w 12192000"/>
              <a:gd name="connsiteY897" fmla="*/ 4121725 h 6858000"/>
              <a:gd name="connsiteX898" fmla="*/ 10929710 w 12192000"/>
              <a:gd name="connsiteY898" fmla="*/ 4129415 h 6858000"/>
              <a:gd name="connsiteX899" fmla="*/ 10931925 w 12192000"/>
              <a:gd name="connsiteY899" fmla="*/ 4138319 h 6858000"/>
              <a:gd name="connsiteX900" fmla="*/ 10913469 w 12192000"/>
              <a:gd name="connsiteY900" fmla="*/ 4122535 h 6858000"/>
              <a:gd name="connsiteX901" fmla="*/ 10905348 w 12192000"/>
              <a:gd name="connsiteY901" fmla="*/ 4105537 h 6858000"/>
              <a:gd name="connsiteX902" fmla="*/ 10914207 w 12192000"/>
              <a:gd name="connsiteY902" fmla="*/ 4109179 h 6858000"/>
              <a:gd name="connsiteX903" fmla="*/ 10906825 w 12192000"/>
              <a:gd name="connsiteY903" fmla="*/ 4115250 h 6858000"/>
              <a:gd name="connsiteX904" fmla="*/ 11288497 w 12192000"/>
              <a:gd name="connsiteY904" fmla="*/ 4100275 h 6858000"/>
              <a:gd name="connsiteX905" fmla="*/ 11304738 w 12192000"/>
              <a:gd name="connsiteY905" fmla="*/ 4103108 h 6858000"/>
              <a:gd name="connsiteX906" fmla="*/ 11321718 w 12192000"/>
              <a:gd name="connsiteY906" fmla="*/ 4113226 h 6858000"/>
              <a:gd name="connsiteX907" fmla="*/ 11326147 w 12192000"/>
              <a:gd name="connsiteY907" fmla="*/ 4122130 h 6858000"/>
              <a:gd name="connsiteX908" fmla="*/ 11318765 w 12192000"/>
              <a:gd name="connsiteY908" fmla="*/ 4125772 h 6858000"/>
              <a:gd name="connsiteX909" fmla="*/ 11315812 w 12192000"/>
              <a:gd name="connsiteY909" fmla="*/ 4132248 h 6858000"/>
              <a:gd name="connsiteX910" fmla="*/ 11308430 w 12192000"/>
              <a:gd name="connsiteY910" fmla="*/ 4130629 h 6858000"/>
              <a:gd name="connsiteX911" fmla="*/ 11302524 w 12192000"/>
              <a:gd name="connsiteY911" fmla="*/ 4123344 h 6858000"/>
              <a:gd name="connsiteX912" fmla="*/ 11294403 w 12192000"/>
              <a:gd name="connsiteY912" fmla="*/ 4135486 h 6858000"/>
              <a:gd name="connsiteX913" fmla="*/ 11287020 w 12192000"/>
              <a:gd name="connsiteY913" fmla="*/ 4128605 h 6858000"/>
              <a:gd name="connsiteX914" fmla="*/ 11287020 w 12192000"/>
              <a:gd name="connsiteY914" fmla="*/ 4115250 h 6858000"/>
              <a:gd name="connsiteX915" fmla="*/ 11280376 w 12192000"/>
              <a:gd name="connsiteY915" fmla="*/ 4118488 h 6858000"/>
              <a:gd name="connsiteX916" fmla="*/ 11281114 w 12192000"/>
              <a:gd name="connsiteY916" fmla="*/ 4121321 h 6858000"/>
              <a:gd name="connsiteX917" fmla="*/ 11272994 w 12192000"/>
              <a:gd name="connsiteY917" fmla="*/ 4121321 h 6858000"/>
              <a:gd name="connsiteX918" fmla="*/ 11275947 w 12192000"/>
              <a:gd name="connsiteY918" fmla="*/ 4116464 h 6858000"/>
              <a:gd name="connsiteX919" fmla="*/ 11286282 w 12192000"/>
              <a:gd name="connsiteY919" fmla="*/ 4114036 h 6858000"/>
              <a:gd name="connsiteX920" fmla="*/ 11287020 w 12192000"/>
              <a:gd name="connsiteY920" fmla="*/ 4109989 h 6858000"/>
              <a:gd name="connsiteX921" fmla="*/ 11283329 w 12192000"/>
              <a:gd name="connsiteY921" fmla="*/ 4101894 h 6858000"/>
              <a:gd name="connsiteX922" fmla="*/ 10886892 w 12192000"/>
              <a:gd name="connsiteY922" fmla="*/ 4076397 h 6858000"/>
              <a:gd name="connsiteX923" fmla="*/ 10898704 w 12192000"/>
              <a:gd name="connsiteY923" fmla="*/ 4091776 h 6858000"/>
              <a:gd name="connsiteX924" fmla="*/ 10887631 w 12192000"/>
              <a:gd name="connsiteY924" fmla="*/ 4088539 h 6858000"/>
              <a:gd name="connsiteX925" fmla="*/ 10881725 w 12192000"/>
              <a:gd name="connsiteY925" fmla="*/ 4081659 h 6858000"/>
              <a:gd name="connsiteX926" fmla="*/ 10886892 w 12192000"/>
              <a:gd name="connsiteY926" fmla="*/ 4076397 h 6858000"/>
              <a:gd name="connsiteX927" fmla="*/ 12061438 w 12192000"/>
              <a:gd name="connsiteY927" fmla="*/ 4069112 h 6858000"/>
              <a:gd name="connsiteX928" fmla="*/ 12059223 w 12192000"/>
              <a:gd name="connsiteY928" fmla="*/ 4074374 h 6858000"/>
              <a:gd name="connsiteX929" fmla="*/ 12054056 w 12192000"/>
              <a:gd name="connsiteY929" fmla="*/ 4072350 h 6858000"/>
              <a:gd name="connsiteX930" fmla="*/ 12071774 w 12192000"/>
              <a:gd name="connsiteY930" fmla="*/ 4063446 h 6858000"/>
              <a:gd name="connsiteX931" fmla="*/ 12074727 w 12192000"/>
              <a:gd name="connsiteY931" fmla="*/ 4068303 h 6858000"/>
              <a:gd name="connsiteX932" fmla="*/ 12067344 w 12192000"/>
              <a:gd name="connsiteY932" fmla="*/ 4067089 h 6858000"/>
              <a:gd name="connsiteX933" fmla="*/ 12071774 w 12192000"/>
              <a:gd name="connsiteY933" fmla="*/ 4063446 h 6858000"/>
              <a:gd name="connsiteX934" fmla="*/ 12190631 w 12192000"/>
              <a:gd name="connsiteY934" fmla="*/ 4062637 h 6858000"/>
              <a:gd name="connsiteX935" fmla="*/ 12192000 w 12192000"/>
              <a:gd name="connsiteY935" fmla="*/ 4062817 h 6858000"/>
              <a:gd name="connsiteX936" fmla="*/ 12192000 w 12192000"/>
              <a:gd name="connsiteY936" fmla="*/ 4072535 h 6858000"/>
              <a:gd name="connsiteX937" fmla="*/ 12185463 w 12192000"/>
              <a:gd name="connsiteY937" fmla="*/ 4073969 h 6858000"/>
              <a:gd name="connsiteX938" fmla="*/ 12175128 w 12192000"/>
              <a:gd name="connsiteY938" fmla="*/ 4071136 h 6858000"/>
              <a:gd name="connsiteX939" fmla="*/ 12174390 w 12192000"/>
              <a:gd name="connsiteY939" fmla="*/ 4067494 h 6858000"/>
              <a:gd name="connsiteX940" fmla="*/ 12170698 w 12192000"/>
              <a:gd name="connsiteY940" fmla="*/ 4065065 h 6858000"/>
              <a:gd name="connsiteX941" fmla="*/ 12175866 w 12192000"/>
              <a:gd name="connsiteY941" fmla="*/ 4063042 h 6858000"/>
              <a:gd name="connsiteX942" fmla="*/ 12183248 w 12192000"/>
              <a:gd name="connsiteY942" fmla="*/ 4065470 h 6858000"/>
              <a:gd name="connsiteX943" fmla="*/ 12138954 w 12192000"/>
              <a:gd name="connsiteY943" fmla="*/ 4058995 h 6858000"/>
              <a:gd name="connsiteX944" fmla="*/ 12148551 w 12192000"/>
              <a:gd name="connsiteY944" fmla="*/ 4061423 h 6858000"/>
              <a:gd name="connsiteX945" fmla="*/ 12155195 w 12192000"/>
              <a:gd name="connsiteY945" fmla="*/ 4064256 h 6858000"/>
              <a:gd name="connsiteX946" fmla="*/ 12161101 w 12192000"/>
              <a:gd name="connsiteY946" fmla="*/ 4060209 h 6858000"/>
              <a:gd name="connsiteX947" fmla="*/ 12167745 w 12192000"/>
              <a:gd name="connsiteY947" fmla="*/ 4062232 h 6858000"/>
              <a:gd name="connsiteX948" fmla="*/ 12167745 w 12192000"/>
              <a:gd name="connsiteY948" fmla="*/ 4069922 h 6858000"/>
              <a:gd name="connsiteX949" fmla="*/ 12160363 w 12192000"/>
              <a:gd name="connsiteY949" fmla="*/ 4069112 h 6858000"/>
              <a:gd name="connsiteX950" fmla="*/ 12151504 w 12192000"/>
              <a:gd name="connsiteY950" fmla="*/ 4073160 h 6858000"/>
              <a:gd name="connsiteX951" fmla="*/ 12144122 w 12192000"/>
              <a:gd name="connsiteY951" fmla="*/ 4071541 h 6858000"/>
              <a:gd name="connsiteX952" fmla="*/ 12133786 w 12192000"/>
              <a:gd name="connsiteY952" fmla="*/ 4077611 h 6858000"/>
              <a:gd name="connsiteX953" fmla="*/ 12124189 w 12192000"/>
              <a:gd name="connsiteY953" fmla="*/ 4075588 h 6858000"/>
              <a:gd name="connsiteX954" fmla="*/ 12120498 w 12192000"/>
              <a:gd name="connsiteY954" fmla="*/ 4070731 h 6858000"/>
              <a:gd name="connsiteX955" fmla="*/ 12121236 w 12192000"/>
              <a:gd name="connsiteY955" fmla="*/ 4065875 h 6858000"/>
              <a:gd name="connsiteX956" fmla="*/ 12127880 w 12192000"/>
              <a:gd name="connsiteY956" fmla="*/ 4060209 h 6858000"/>
              <a:gd name="connsiteX957" fmla="*/ 12132310 w 12192000"/>
              <a:gd name="connsiteY957" fmla="*/ 4061423 h 6858000"/>
              <a:gd name="connsiteX958" fmla="*/ 11355677 w 12192000"/>
              <a:gd name="connsiteY958" fmla="*/ 4058590 h 6858000"/>
              <a:gd name="connsiteX959" fmla="*/ 11360107 w 12192000"/>
              <a:gd name="connsiteY959" fmla="*/ 4062637 h 6858000"/>
              <a:gd name="connsiteX960" fmla="*/ 11356415 w 12192000"/>
              <a:gd name="connsiteY960" fmla="*/ 4066684 h 6858000"/>
              <a:gd name="connsiteX961" fmla="*/ 11349033 w 12192000"/>
              <a:gd name="connsiteY961" fmla="*/ 4063851 h 6858000"/>
              <a:gd name="connsiteX962" fmla="*/ 11348295 w 12192000"/>
              <a:gd name="connsiteY962" fmla="*/ 4058995 h 6858000"/>
              <a:gd name="connsiteX963" fmla="*/ 12085062 w 12192000"/>
              <a:gd name="connsiteY963" fmla="*/ 4054138 h 6858000"/>
              <a:gd name="connsiteX964" fmla="*/ 12086539 w 12192000"/>
              <a:gd name="connsiteY964" fmla="*/ 4060613 h 6858000"/>
              <a:gd name="connsiteX965" fmla="*/ 12079156 w 12192000"/>
              <a:gd name="connsiteY965" fmla="*/ 4058185 h 6858000"/>
              <a:gd name="connsiteX966" fmla="*/ 11194002 w 12192000"/>
              <a:gd name="connsiteY966" fmla="*/ 4053733 h 6858000"/>
              <a:gd name="connsiteX967" fmla="*/ 11200646 w 12192000"/>
              <a:gd name="connsiteY967" fmla="*/ 4053733 h 6858000"/>
              <a:gd name="connsiteX968" fmla="*/ 11208028 w 12192000"/>
              <a:gd name="connsiteY968" fmla="*/ 4056971 h 6858000"/>
              <a:gd name="connsiteX969" fmla="*/ 11208767 w 12192000"/>
              <a:gd name="connsiteY969" fmla="*/ 4064661 h 6858000"/>
              <a:gd name="connsiteX970" fmla="*/ 11213196 w 12192000"/>
              <a:gd name="connsiteY970" fmla="*/ 4068303 h 6858000"/>
              <a:gd name="connsiteX971" fmla="*/ 11216887 w 12192000"/>
              <a:gd name="connsiteY971" fmla="*/ 4088943 h 6858000"/>
              <a:gd name="connsiteX972" fmla="*/ 11227961 w 12192000"/>
              <a:gd name="connsiteY972" fmla="*/ 4099466 h 6858000"/>
              <a:gd name="connsiteX973" fmla="*/ 11244202 w 12192000"/>
              <a:gd name="connsiteY973" fmla="*/ 4103108 h 6858000"/>
              <a:gd name="connsiteX974" fmla="*/ 11239035 w 12192000"/>
              <a:gd name="connsiteY974" fmla="*/ 4114440 h 6858000"/>
              <a:gd name="connsiteX975" fmla="*/ 11241988 w 12192000"/>
              <a:gd name="connsiteY975" fmla="*/ 4123749 h 6858000"/>
              <a:gd name="connsiteX976" fmla="*/ 11236820 w 12192000"/>
              <a:gd name="connsiteY976" fmla="*/ 4130629 h 6858000"/>
              <a:gd name="connsiteX977" fmla="*/ 11232390 w 12192000"/>
              <a:gd name="connsiteY977" fmla="*/ 4126987 h 6858000"/>
              <a:gd name="connsiteX978" fmla="*/ 11229437 w 12192000"/>
              <a:gd name="connsiteY978" fmla="*/ 4117678 h 6858000"/>
              <a:gd name="connsiteX979" fmla="*/ 11219102 w 12192000"/>
              <a:gd name="connsiteY979" fmla="*/ 4118892 h 6858000"/>
              <a:gd name="connsiteX980" fmla="*/ 11208028 w 12192000"/>
              <a:gd name="connsiteY980" fmla="*/ 4112417 h 6858000"/>
              <a:gd name="connsiteX981" fmla="*/ 11205075 w 12192000"/>
              <a:gd name="connsiteY981" fmla="*/ 4099871 h 6858000"/>
              <a:gd name="connsiteX982" fmla="*/ 11199908 w 12192000"/>
              <a:gd name="connsiteY982" fmla="*/ 4096633 h 6858000"/>
              <a:gd name="connsiteX983" fmla="*/ 11199169 w 12192000"/>
              <a:gd name="connsiteY983" fmla="*/ 4087729 h 6858000"/>
              <a:gd name="connsiteX984" fmla="*/ 11194002 w 12192000"/>
              <a:gd name="connsiteY984" fmla="*/ 4082873 h 6858000"/>
              <a:gd name="connsiteX985" fmla="*/ 11176284 w 12192000"/>
              <a:gd name="connsiteY985" fmla="*/ 4081659 h 6858000"/>
              <a:gd name="connsiteX986" fmla="*/ 11170378 w 12192000"/>
              <a:gd name="connsiteY986" fmla="*/ 4074374 h 6858000"/>
              <a:gd name="connsiteX987" fmla="*/ 11179237 w 12192000"/>
              <a:gd name="connsiteY987" fmla="*/ 4067898 h 6858000"/>
              <a:gd name="connsiteX988" fmla="*/ 11179975 w 12192000"/>
              <a:gd name="connsiteY988" fmla="*/ 4060209 h 6858000"/>
              <a:gd name="connsiteX989" fmla="*/ 11182928 w 12192000"/>
              <a:gd name="connsiteY989" fmla="*/ 4058590 h 6858000"/>
              <a:gd name="connsiteX990" fmla="*/ 11189572 w 12192000"/>
              <a:gd name="connsiteY990" fmla="*/ 4065065 h 6858000"/>
              <a:gd name="connsiteX991" fmla="*/ 11199169 w 12192000"/>
              <a:gd name="connsiteY991" fmla="*/ 4067898 h 6858000"/>
              <a:gd name="connsiteX992" fmla="*/ 11195478 w 12192000"/>
              <a:gd name="connsiteY992" fmla="*/ 4061828 h 6858000"/>
              <a:gd name="connsiteX993" fmla="*/ 12054794 w 12192000"/>
              <a:gd name="connsiteY993" fmla="*/ 4037545 h 6858000"/>
              <a:gd name="connsiteX994" fmla="*/ 12068082 w 12192000"/>
              <a:gd name="connsiteY994" fmla="*/ 4038354 h 6858000"/>
              <a:gd name="connsiteX995" fmla="*/ 12068821 w 12192000"/>
              <a:gd name="connsiteY995" fmla="*/ 4042401 h 6858000"/>
              <a:gd name="connsiteX996" fmla="*/ 12065868 w 12192000"/>
              <a:gd name="connsiteY996" fmla="*/ 4047663 h 6858000"/>
              <a:gd name="connsiteX997" fmla="*/ 12073250 w 12192000"/>
              <a:gd name="connsiteY997" fmla="*/ 4046044 h 6858000"/>
              <a:gd name="connsiteX998" fmla="*/ 12076941 w 12192000"/>
              <a:gd name="connsiteY998" fmla="*/ 4040378 h 6858000"/>
              <a:gd name="connsiteX999" fmla="*/ 12084324 w 12192000"/>
              <a:gd name="connsiteY999" fmla="*/ 4045234 h 6858000"/>
              <a:gd name="connsiteX1000" fmla="*/ 12082109 w 12192000"/>
              <a:gd name="connsiteY1000" fmla="*/ 4052519 h 6858000"/>
              <a:gd name="connsiteX1001" fmla="*/ 12073250 w 12192000"/>
              <a:gd name="connsiteY1001" fmla="*/ 4054138 h 6858000"/>
              <a:gd name="connsiteX1002" fmla="*/ 12070297 w 12192000"/>
              <a:gd name="connsiteY1002" fmla="*/ 4050900 h 6858000"/>
              <a:gd name="connsiteX1003" fmla="*/ 12065868 w 12192000"/>
              <a:gd name="connsiteY1003" fmla="*/ 4057376 h 6858000"/>
              <a:gd name="connsiteX1004" fmla="*/ 12057747 w 12192000"/>
              <a:gd name="connsiteY1004" fmla="*/ 4051710 h 6858000"/>
              <a:gd name="connsiteX1005" fmla="*/ 12051103 w 12192000"/>
              <a:gd name="connsiteY1005" fmla="*/ 4056971 h 6858000"/>
              <a:gd name="connsiteX1006" fmla="*/ 12043720 w 12192000"/>
              <a:gd name="connsiteY1006" fmla="*/ 4052114 h 6858000"/>
              <a:gd name="connsiteX1007" fmla="*/ 12042982 w 12192000"/>
              <a:gd name="connsiteY1007" fmla="*/ 4043615 h 6858000"/>
              <a:gd name="connsiteX1008" fmla="*/ 11381516 w 12192000"/>
              <a:gd name="connsiteY1008" fmla="*/ 4032688 h 6858000"/>
              <a:gd name="connsiteX1009" fmla="*/ 11394066 w 12192000"/>
              <a:gd name="connsiteY1009" fmla="*/ 4033093 h 6858000"/>
              <a:gd name="connsiteX1010" fmla="*/ 11401448 w 12192000"/>
              <a:gd name="connsiteY1010" fmla="*/ 4037949 h 6858000"/>
              <a:gd name="connsiteX1011" fmla="*/ 11391851 w 12192000"/>
              <a:gd name="connsiteY1011" fmla="*/ 4047258 h 6858000"/>
              <a:gd name="connsiteX1012" fmla="*/ 11385207 w 12192000"/>
              <a:gd name="connsiteY1012" fmla="*/ 4048877 h 6858000"/>
              <a:gd name="connsiteX1013" fmla="*/ 11381516 w 12192000"/>
              <a:gd name="connsiteY1013" fmla="*/ 4044020 h 6858000"/>
              <a:gd name="connsiteX1014" fmla="*/ 11382992 w 12192000"/>
              <a:gd name="connsiteY1014" fmla="*/ 4037949 h 6858000"/>
              <a:gd name="connsiteX1015" fmla="*/ 11381516 w 12192000"/>
              <a:gd name="connsiteY1015" fmla="*/ 4032688 h 6858000"/>
              <a:gd name="connsiteX1016" fmla="*/ 10843336 w 12192000"/>
              <a:gd name="connsiteY1016" fmla="*/ 4027022 h 6858000"/>
              <a:gd name="connsiteX1017" fmla="*/ 10854410 w 12192000"/>
              <a:gd name="connsiteY1017" fmla="*/ 4030260 h 6858000"/>
              <a:gd name="connsiteX1018" fmla="*/ 10869174 w 12192000"/>
              <a:gd name="connsiteY1018" fmla="*/ 4049686 h 6858000"/>
              <a:gd name="connsiteX1019" fmla="*/ 10869174 w 12192000"/>
              <a:gd name="connsiteY1019" fmla="*/ 4067089 h 6858000"/>
              <a:gd name="connsiteX1020" fmla="*/ 10856624 w 12192000"/>
              <a:gd name="connsiteY1020" fmla="*/ 4063446 h 6858000"/>
              <a:gd name="connsiteX1021" fmla="*/ 10843336 w 12192000"/>
              <a:gd name="connsiteY1021" fmla="*/ 4045639 h 6858000"/>
              <a:gd name="connsiteX1022" fmla="*/ 10833000 w 12192000"/>
              <a:gd name="connsiteY1022" fmla="*/ 4041997 h 6858000"/>
              <a:gd name="connsiteX1023" fmla="*/ 10833000 w 12192000"/>
              <a:gd name="connsiteY1023" fmla="*/ 4034712 h 6858000"/>
              <a:gd name="connsiteX1024" fmla="*/ 11371918 w 12192000"/>
              <a:gd name="connsiteY1024" fmla="*/ 4018118 h 6858000"/>
              <a:gd name="connsiteX1025" fmla="*/ 11384469 w 12192000"/>
              <a:gd name="connsiteY1025" fmla="*/ 4020142 h 6858000"/>
              <a:gd name="connsiteX1026" fmla="*/ 11389636 w 12192000"/>
              <a:gd name="connsiteY1026" fmla="*/ 4024998 h 6858000"/>
              <a:gd name="connsiteX1027" fmla="*/ 11394066 w 12192000"/>
              <a:gd name="connsiteY1027" fmla="*/ 4026213 h 6858000"/>
              <a:gd name="connsiteX1028" fmla="*/ 11394066 w 12192000"/>
              <a:gd name="connsiteY1028" fmla="*/ 4029450 h 6858000"/>
              <a:gd name="connsiteX1029" fmla="*/ 11382254 w 12192000"/>
              <a:gd name="connsiteY1029" fmla="*/ 4029046 h 6858000"/>
              <a:gd name="connsiteX1030" fmla="*/ 11377824 w 12192000"/>
              <a:gd name="connsiteY1030" fmla="*/ 4029450 h 6858000"/>
              <a:gd name="connsiteX1031" fmla="*/ 11370442 w 12192000"/>
              <a:gd name="connsiteY1031" fmla="*/ 4021761 h 6858000"/>
              <a:gd name="connsiteX1032" fmla="*/ 11131989 w 12192000"/>
              <a:gd name="connsiteY1032" fmla="*/ 4003953 h 6858000"/>
              <a:gd name="connsiteX1033" fmla="*/ 11140110 w 12192000"/>
              <a:gd name="connsiteY1033" fmla="*/ 4003953 h 6858000"/>
              <a:gd name="connsiteX1034" fmla="*/ 11143063 w 12192000"/>
              <a:gd name="connsiteY1034" fmla="*/ 4012452 h 6858000"/>
              <a:gd name="connsiteX1035" fmla="*/ 11134942 w 12192000"/>
              <a:gd name="connsiteY1035" fmla="*/ 4016904 h 6858000"/>
              <a:gd name="connsiteX1036" fmla="*/ 11126822 w 12192000"/>
              <a:gd name="connsiteY1036" fmla="*/ 4010024 h 6858000"/>
              <a:gd name="connsiteX1037" fmla="*/ 11988352 w 12192000"/>
              <a:gd name="connsiteY1037" fmla="*/ 4000311 h 6858000"/>
              <a:gd name="connsiteX1038" fmla="*/ 11994996 w 12192000"/>
              <a:gd name="connsiteY1038" fmla="*/ 4004358 h 6858000"/>
              <a:gd name="connsiteX1039" fmla="*/ 11988352 w 12192000"/>
              <a:gd name="connsiteY1039" fmla="*/ 4005572 h 6858000"/>
              <a:gd name="connsiteX1040" fmla="*/ 11983923 w 12192000"/>
              <a:gd name="connsiteY1040" fmla="*/ 4000716 h 6858000"/>
              <a:gd name="connsiteX1041" fmla="*/ 11988352 w 12192000"/>
              <a:gd name="connsiteY1041" fmla="*/ 4000311 h 6858000"/>
              <a:gd name="connsiteX1042" fmla="*/ 10826356 w 12192000"/>
              <a:gd name="connsiteY1042" fmla="*/ 4000311 h 6858000"/>
              <a:gd name="connsiteX1043" fmla="*/ 10833739 w 12192000"/>
              <a:gd name="connsiteY1043" fmla="*/ 4003549 h 6858000"/>
              <a:gd name="connsiteX1044" fmla="*/ 10834477 w 12192000"/>
              <a:gd name="connsiteY1044" fmla="*/ 4010429 h 6858000"/>
              <a:gd name="connsiteX1045" fmla="*/ 10827095 w 12192000"/>
              <a:gd name="connsiteY1045" fmla="*/ 4016904 h 6858000"/>
              <a:gd name="connsiteX1046" fmla="*/ 10821189 w 12192000"/>
              <a:gd name="connsiteY1046" fmla="*/ 4010429 h 6858000"/>
              <a:gd name="connsiteX1047" fmla="*/ 11366751 w 12192000"/>
              <a:gd name="connsiteY1047" fmla="*/ 3998287 h 6858000"/>
              <a:gd name="connsiteX1048" fmla="*/ 11379301 w 12192000"/>
              <a:gd name="connsiteY1048" fmla="*/ 4001525 h 6858000"/>
              <a:gd name="connsiteX1049" fmla="*/ 11380777 w 12192000"/>
              <a:gd name="connsiteY1049" fmla="*/ 4003953 h 6858000"/>
              <a:gd name="connsiteX1050" fmla="*/ 11375610 w 12192000"/>
              <a:gd name="connsiteY1050" fmla="*/ 4006786 h 6858000"/>
              <a:gd name="connsiteX1051" fmla="*/ 11366751 w 12192000"/>
              <a:gd name="connsiteY1051" fmla="*/ 4003953 h 6858000"/>
              <a:gd name="connsiteX1052" fmla="*/ 11365274 w 12192000"/>
              <a:gd name="connsiteY1052" fmla="*/ 3999501 h 6858000"/>
              <a:gd name="connsiteX1053" fmla="*/ 11999426 w 12192000"/>
              <a:gd name="connsiteY1053" fmla="*/ 3996264 h 6858000"/>
              <a:gd name="connsiteX1054" fmla="*/ 11998687 w 12192000"/>
              <a:gd name="connsiteY1054" fmla="*/ 4001120 h 6858000"/>
              <a:gd name="connsiteX1055" fmla="*/ 11990567 w 12192000"/>
              <a:gd name="connsiteY1055" fmla="*/ 3998287 h 6858000"/>
              <a:gd name="connsiteX1056" fmla="*/ 11999426 w 12192000"/>
              <a:gd name="connsiteY1056" fmla="*/ 3996264 h 6858000"/>
              <a:gd name="connsiteX1057" fmla="*/ 11139372 w 12192000"/>
              <a:gd name="connsiteY1057" fmla="*/ 3983718 h 6858000"/>
              <a:gd name="connsiteX1058" fmla="*/ 11147492 w 12192000"/>
              <a:gd name="connsiteY1058" fmla="*/ 3985741 h 6858000"/>
              <a:gd name="connsiteX1059" fmla="*/ 11162995 w 12192000"/>
              <a:gd name="connsiteY1059" fmla="*/ 3998692 h 6858000"/>
              <a:gd name="connsiteX1060" fmla="*/ 11158566 w 12192000"/>
              <a:gd name="connsiteY1060" fmla="*/ 4001525 h 6858000"/>
              <a:gd name="connsiteX1061" fmla="*/ 11147492 w 12192000"/>
              <a:gd name="connsiteY1061" fmla="*/ 3995859 h 6858000"/>
              <a:gd name="connsiteX1062" fmla="*/ 11139372 w 12192000"/>
              <a:gd name="connsiteY1062" fmla="*/ 3998692 h 6858000"/>
              <a:gd name="connsiteX1063" fmla="*/ 11134204 w 12192000"/>
              <a:gd name="connsiteY1063" fmla="*/ 3992621 h 6858000"/>
              <a:gd name="connsiteX1064" fmla="*/ 10838168 w 12192000"/>
              <a:gd name="connsiteY1064" fmla="*/ 3968743 h 6858000"/>
              <a:gd name="connsiteX1065" fmla="*/ 10849980 w 12192000"/>
              <a:gd name="connsiteY1065" fmla="*/ 3972386 h 6858000"/>
              <a:gd name="connsiteX1066" fmla="*/ 10849242 w 12192000"/>
              <a:gd name="connsiteY1066" fmla="*/ 3978456 h 6858000"/>
              <a:gd name="connsiteX1067" fmla="*/ 10844812 w 12192000"/>
              <a:gd name="connsiteY1067" fmla="*/ 3975623 h 6858000"/>
              <a:gd name="connsiteX1068" fmla="*/ 10833000 w 12192000"/>
              <a:gd name="connsiteY1068" fmla="*/ 3975623 h 6858000"/>
              <a:gd name="connsiteX1069" fmla="*/ 11040447 w 12192000"/>
              <a:gd name="connsiteY1069" fmla="*/ 3922201 h 6858000"/>
              <a:gd name="connsiteX1070" fmla="*/ 11052997 w 12192000"/>
              <a:gd name="connsiteY1070" fmla="*/ 3924629 h 6858000"/>
              <a:gd name="connsiteX1071" fmla="*/ 11064071 w 12192000"/>
              <a:gd name="connsiteY1071" fmla="*/ 3933533 h 6858000"/>
              <a:gd name="connsiteX1072" fmla="*/ 11067024 w 12192000"/>
              <a:gd name="connsiteY1072" fmla="*/ 3946889 h 6858000"/>
              <a:gd name="connsiteX1073" fmla="*/ 11063333 w 12192000"/>
              <a:gd name="connsiteY1073" fmla="*/ 3949722 h 6858000"/>
              <a:gd name="connsiteX1074" fmla="*/ 11051521 w 12192000"/>
              <a:gd name="connsiteY1074" fmla="*/ 3944460 h 6858000"/>
              <a:gd name="connsiteX1075" fmla="*/ 11034541 w 12192000"/>
              <a:gd name="connsiteY1075" fmla="*/ 3942437 h 6858000"/>
              <a:gd name="connsiteX1076" fmla="*/ 11033065 w 12192000"/>
              <a:gd name="connsiteY1076" fmla="*/ 3933938 h 6858000"/>
              <a:gd name="connsiteX1077" fmla="*/ 11117224 w 12192000"/>
              <a:gd name="connsiteY1077" fmla="*/ 3917749 h 6858000"/>
              <a:gd name="connsiteX1078" fmla="*/ 11118701 w 12192000"/>
              <a:gd name="connsiteY1078" fmla="*/ 3924225 h 6858000"/>
              <a:gd name="connsiteX1079" fmla="*/ 11114271 w 12192000"/>
              <a:gd name="connsiteY1079" fmla="*/ 3933128 h 6858000"/>
              <a:gd name="connsiteX1080" fmla="*/ 11103198 w 12192000"/>
              <a:gd name="connsiteY1080" fmla="*/ 3929891 h 6858000"/>
              <a:gd name="connsiteX1081" fmla="*/ 11146016 w 12192000"/>
              <a:gd name="connsiteY1081" fmla="*/ 3916535 h 6858000"/>
              <a:gd name="connsiteX1082" fmla="*/ 11141586 w 12192000"/>
              <a:gd name="connsiteY1082" fmla="*/ 3923820 h 6858000"/>
              <a:gd name="connsiteX1083" fmla="*/ 11146754 w 12192000"/>
              <a:gd name="connsiteY1083" fmla="*/ 3928676 h 6858000"/>
              <a:gd name="connsiteX1084" fmla="*/ 11143801 w 12192000"/>
              <a:gd name="connsiteY1084" fmla="*/ 3942841 h 6858000"/>
              <a:gd name="connsiteX1085" fmla="*/ 11137157 w 12192000"/>
              <a:gd name="connsiteY1085" fmla="*/ 3944865 h 6858000"/>
              <a:gd name="connsiteX1086" fmla="*/ 11134204 w 12192000"/>
              <a:gd name="connsiteY1086" fmla="*/ 3933533 h 6858000"/>
              <a:gd name="connsiteX1087" fmla="*/ 11123130 w 12192000"/>
              <a:gd name="connsiteY1087" fmla="*/ 3930700 h 6858000"/>
              <a:gd name="connsiteX1088" fmla="*/ 11127560 w 12192000"/>
              <a:gd name="connsiteY1088" fmla="*/ 3921392 h 6858000"/>
              <a:gd name="connsiteX1089" fmla="*/ 11135680 w 12192000"/>
              <a:gd name="connsiteY1089" fmla="*/ 3921796 h 6858000"/>
              <a:gd name="connsiteX1090" fmla="*/ 11140110 w 12192000"/>
              <a:gd name="connsiteY1090" fmla="*/ 3917749 h 6858000"/>
              <a:gd name="connsiteX1091" fmla="*/ 11146016 w 12192000"/>
              <a:gd name="connsiteY1091" fmla="*/ 3916535 h 6858000"/>
              <a:gd name="connsiteX1092" fmla="*/ 10776156 w 12192000"/>
              <a:gd name="connsiteY1092" fmla="*/ 3908441 h 6858000"/>
              <a:gd name="connsiteX1093" fmla="*/ 10782800 w 12192000"/>
              <a:gd name="connsiteY1093" fmla="*/ 3910464 h 6858000"/>
              <a:gd name="connsiteX1094" fmla="*/ 10790182 w 12192000"/>
              <a:gd name="connsiteY1094" fmla="*/ 3923415 h 6858000"/>
              <a:gd name="connsiteX1095" fmla="*/ 10801994 w 12192000"/>
              <a:gd name="connsiteY1095" fmla="*/ 3931914 h 6858000"/>
              <a:gd name="connsiteX1096" fmla="*/ 10798303 w 12192000"/>
              <a:gd name="connsiteY1096" fmla="*/ 3938390 h 6858000"/>
              <a:gd name="connsiteX1097" fmla="*/ 10796827 w 12192000"/>
              <a:gd name="connsiteY1097" fmla="*/ 3950531 h 6858000"/>
              <a:gd name="connsiteX1098" fmla="*/ 10792397 w 12192000"/>
              <a:gd name="connsiteY1098" fmla="*/ 3952150 h 6858000"/>
              <a:gd name="connsiteX1099" fmla="*/ 10782800 w 12192000"/>
              <a:gd name="connsiteY1099" fmla="*/ 3935961 h 6858000"/>
              <a:gd name="connsiteX1100" fmla="*/ 10775417 w 12192000"/>
              <a:gd name="connsiteY1100" fmla="*/ 3934342 h 6858000"/>
              <a:gd name="connsiteX1101" fmla="*/ 10773203 w 12192000"/>
              <a:gd name="connsiteY1101" fmla="*/ 3924225 h 6858000"/>
              <a:gd name="connsiteX1102" fmla="*/ 10762129 w 12192000"/>
              <a:gd name="connsiteY1102" fmla="*/ 3913702 h 6858000"/>
              <a:gd name="connsiteX1103" fmla="*/ 10771726 w 12192000"/>
              <a:gd name="connsiteY1103" fmla="*/ 3913297 h 6858000"/>
              <a:gd name="connsiteX1104" fmla="*/ 11016823 w 12192000"/>
              <a:gd name="connsiteY1104" fmla="*/ 3908036 h 6858000"/>
              <a:gd name="connsiteX1105" fmla="*/ 11030112 w 12192000"/>
              <a:gd name="connsiteY1105" fmla="*/ 3912083 h 6858000"/>
              <a:gd name="connsiteX1106" fmla="*/ 11035279 w 12192000"/>
              <a:gd name="connsiteY1106" fmla="*/ 3919368 h 6858000"/>
              <a:gd name="connsiteX1107" fmla="*/ 11029373 w 12192000"/>
              <a:gd name="connsiteY1107" fmla="*/ 3929081 h 6858000"/>
              <a:gd name="connsiteX1108" fmla="*/ 11024206 w 12192000"/>
              <a:gd name="connsiteY1108" fmla="*/ 3925034 h 6858000"/>
              <a:gd name="connsiteX1109" fmla="*/ 11011655 w 12192000"/>
              <a:gd name="connsiteY1109" fmla="*/ 3908441 h 6858000"/>
              <a:gd name="connsiteX1110" fmla="*/ 12148551 w 12192000"/>
              <a:gd name="connsiteY1110" fmla="*/ 3901965 h 6858000"/>
              <a:gd name="connsiteX1111" fmla="*/ 12162578 w 12192000"/>
              <a:gd name="connsiteY1111" fmla="*/ 3904798 h 6858000"/>
              <a:gd name="connsiteX1112" fmla="*/ 12164054 w 12192000"/>
              <a:gd name="connsiteY1112" fmla="*/ 3910464 h 6858000"/>
              <a:gd name="connsiteX1113" fmla="*/ 12168484 w 12192000"/>
              <a:gd name="connsiteY1113" fmla="*/ 3914916 h 6858000"/>
              <a:gd name="connsiteX1114" fmla="*/ 12164054 w 12192000"/>
              <a:gd name="connsiteY1114" fmla="*/ 3918154 h 6858000"/>
              <a:gd name="connsiteX1115" fmla="*/ 12159625 w 12192000"/>
              <a:gd name="connsiteY1115" fmla="*/ 3924629 h 6858000"/>
              <a:gd name="connsiteX1116" fmla="*/ 12156672 w 12192000"/>
              <a:gd name="connsiteY1116" fmla="*/ 3932724 h 6858000"/>
              <a:gd name="connsiteX1117" fmla="*/ 12149289 w 12192000"/>
              <a:gd name="connsiteY1117" fmla="*/ 3937175 h 6858000"/>
              <a:gd name="connsiteX1118" fmla="*/ 12144122 w 12192000"/>
              <a:gd name="connsiteY1118" fmla="*/ 3943246 h 6858000"/>
              <a:gd name="connsiteX1119" fmla="*/ 12137477 w 12192000"/>
              <a:gd name="connsiteY1119" fmla="*/ 3943651 h 6858000"/>
              <a:gd name="connsiteX1120" fmla="*/ 12133048 w 12192000"/>
              <a:gd name="connsiteY1120" fmla="*/ 3951340 h 6858000"/>
              <a:gd name="connsiteX1121" fmla="*/ 12117545 w 12192000"/>
              <a:gd name="connsiteY1121" fmla="*/ 3961054 h 6858000"/>
              <a:gd name="connsiteX1122" fmla="*/ 12079894 w 12192000"/>
              <a:gd name="connsiteY1122" fmla="*/ 3969148 h 6858000"/>
              <a:gd name="connsiteX1123" fmla="*/ 12069559 w 12192000"/>
              <a:gd name="connsiteY1123" fmla="*/ 3966315 h 6858000"/>
              <a:gd name="connsiteX1124" fmla="*/ 12067344 w 12192000"/>
              <a:gd name="connsiteY1124" fmla="*/ 3961458 h 6858000"/>
              <a:gd name="connsiteX1125" fmla="*/ 12059223 w 12192000"/>
              <a:gd name="connsiteY1125" fmla="*/ 3957816 h 6858000"/>
              <a:gd name="connsiteX1126" fmla="*/ 12047412 w 12192000"/>
              <a:gd name="connsiteY1126" fmla="*/ 3957411 h 6858000"/>
              <a:gd name="connsiteX1127" fmla="*/ 12045197 w 12192000"/>
              <a:gd name="connsiteY1127" fmla="*/ 3959839 h 6858000"/>
              <a:gd name="connsiteX1128" fmla="*/ 12034123 w 12192000"/>
              <a:gd name="connsiteY1128" fmla="*/ 3960649 h 6858000"/>
              <a:gd name="connsiteX1129" fmla="*/ 12013452 w 12192000"/>
              <a:gd name="connsiteY1129" fmla="*/ 3958625 h 6858000"/>
              <a:gd name="connsiteX1130" fmla="*/ 12006808 w 12192000"/>
              <a:gd name="connsiteY1130" fmla="*/ 3961054 h 6858000"/>
              <a:gd name="connsiteX1131" fmla="*/ 11996473 w 12192000"/>
              <a:gd name="connsiteY1131" fmla="*/ 3961054 h 6858000"/>
              <a:gd name="connsiteX1132" fmla="*/ 11992043 w 12192000"/>
              <a:gd name="connsiteY1132" fmla="*/ 3956197 h 6858000"/>
              <a:gd name="connsiteX1133" fmla="*/ 11980231 w 12192000"/>
              <a:gd name="connsiteY1133" fmla="*/ 3954578 h 6858000"/>
              <a:gd name="connsiteX1134" fmla="*/ 11962514 w 12192000"/>
              <a:gd name="connsiteY1134" fmla="*/ 3963077 h 6858000"/>
              <a:gd name="connsiteX1135" fmla="*/ 11946272 w 12192000"/>
              <a:gd name="connsiteY1135" fmla="*/ 3962672 h 6858000"/>
              <a:gd name="connsiteX1136" fmla="*/ 11932984 w 12192000"/>
              <a:gd name="connsiteY1136" fmla="*/ 3956602 h 6858000"/>
              <a:gd name="connsiteX1137" fmla="*/ 11921172 w 12192000"/>
              <a:gd name="connsiteY1137" fmla="*/ 3960244 h 6858000"/>
              <a:gd name="connsiteX1138" fmla="*/ 11912313 w 12192000"/>
              <a:gd name="connsiteY1138" fmla="*/ 3968743 h 6858000"/>
              <a:gd name="connsiteX1139" fmla="*/ 11904192 w 12192000"/>
              <a:gd name="connsiteY1139" fmla="*/ 3985741 h 6858000"/>
              <a:gd name="connsiteX1140" fmla="*/ 11902716 w 12192000"/>
              <a:gd name="connsiteY1140" fmla="*/ 4003549 h 6858000"/>
              <a:gd name="connsiteX1141" fmla="*/ 11910098 w 12192000"/>
              <a:gd name="connsiteY1141" fmla="*/ 4019737 h 6858000"/>
              <a:gd name="connsiteX1142" fmla="*/ 11922648 w 12192000"/>
              <a:gd name="connsiteY1142" fmla="*/ 4030260 h 6858000"/>
              <a:gd name="connsiteX1143" fmla="*/ 11935937 w 12192000"/>
              <a:gd name="connsiteY1143" fmla="*/ 4043211 h 6858000"/>
              <a:gd name="connsiteX1144" fmla="*/ 11938152 w 12192000"/>
              <a:gd name="connsiteY1144" fmla="*/ 4047663 h 6858000"/>
              <a:gd name="connsiteX1145" fmla="*/ 11948487 w 12192000"/>
              <a:gd name="connsiteY1145" fmla="*/ 4048877 h 6858000"/>
              <a:gd name="connsiteX1146" fmla="*/ 11958084 w 12192000"/>
              <a:gd name="connsiteY1146" fmla="*/ 4044425 h 6858000"/>
              <a:gd name="connsiteX1147" fmla="*/ 11965467 w 12192000"/>
              <a:gd name="connsiteY1147" fmla="*/ 4029046 h 6858000"/>
              <a:gd name="connsiteX1148" fmla="*/ 11975064 w 12192000"/>
              <a:gd name="connsiteY1148" fmla="*/ 4017714 h 6858000"/>
              <a:gd name="connsiteX1149" fmla="*/ 11983923 w 12192000"/>
              <a:gd name="connsiteY1149" fmla="*/ 4019737 h 6858000"/>
              <a:gd name="connsiteX1150" fmla="*/ 11992782 w 12192000"/>
              <a:gd name="connsiteY1150" fmla="*/ 4024998 h 6858000"/>
              <a:gd name="connsiteX1151" fmla="*/ 12000164 w 12192000"/>
              <a:gd name="connsiteY1151" fmla="*/ 4023380 h 6858000"/>
              <a:gd name="connsiteX1152" fmla="*/ 12009761 w 12192000"/>
              <a:gd name="connsiteY1152" fmla="*/ 4024189 h 6858000"/>
              <a:gd name="connsiteX1153" fmla="*/ 12017882 w 12192000"/>
              <a:gd name="connsiteY1153" fmla="*/ 4015690 h 6858000"/>
              <a:gd name="connsiteX1154" fmla="*/ 12025264 w 12192000"/>
              <a:gd name="connsiteY1154" fmla="*/ 4014071 h 6858000"/>
              <a:gd name="connsiteX1155" fmla="*/ 12040029 w 12192000"/>
              <a:gd name="connsiteY1155" fmla="*/ 4014071 h 6858000"/>
              <a:gd name="connsiteX1156" fmla="*/ 12049626 w 12192000"/>
              <a:gd name="connsiteY1156" fmla="*/ 4007596 h 6858000"/>
              <a:gd name="connsiteX1157" fmla="*/ 12071774 w 12192000"/>
              <a:gd name="connsiteY1157" fmla="*/ 4005572 h 6858000"/>
              <a:gd name="connsiteX1158" fmla="*/ 12082109 w 12192000"/>
              <a:gd name="connsiteY1158" fmla="*/ 4009215 h 6858000"/>
              <a:gd name="connsiteX1159" fmla="*/ 12082109 w 12192000"/>
              <a:gd name="connsiteY1159" fmla="*/ 4016499 h 6858000"/>
              <a:gd name="connsiteX1160" fmla="*/ 12073988 w 12192000"/>
              <a:gd name="connsiteY1160" fmla="*/ 4027831 h 6858000"/>
              <a:gd name="connsiteX1161" fmla="*/ 12067344 w 12192000"/>
              <a:gd name="connsiteY1161" fmla="*/ 4027022 h 6858000"/>
              <a:gd name="connsiteX1162" fmla="*/ 12057747 w 12192000"/>
              <a:gd name="connsiteY1162" fmla="*/ 4022570 h 6858000"/>
              <a:gd name="connsiteX1163" fmla="*/ 12047412 w 12192000"/>
              <a:gd name="connsiteY1163" fmla="*/ 4024998 h 6858000"/>
              <a:gd name="connsiteX1164" fmla="*/ 12046673 w 12192000"/>
              <a:gd name="connsiteY1164" fmla="*/ 4031069 h 6858000"/>
              <a:gd name="connsiteX1165" fmla="*/ 12037814 w 12192000"/>
              <a:gd name="connsiteY1165" fmla="*/ 4035521 h 6858000"/>
              <a:gd name="connsiteX1166" fmla="*/ 12031170 w 12192000"/>
              <a:gd name="connsiteY1166" fmla="*/ 4046044 h 6858000"/>
              <a:gd name="connsiteX1167" fmla="*/ 12016405 w 12192000"/>
              <a:gd name="connsiteY1167" fmla="*/ 4056162 h 6858000"/>
              <a:gd name="connsiteX1168" fmla="*/ 11996473 w 12192000"/>
              <a:gd name="connsiteY1168" fmla="*/ 4063042 h 6858000"/>
              <a:gd name="connsiteX1169" fmla="*/ 11994258 w 12192000"/>
              <a:gd name="connsiteY1169" fmla="*/ 4068708 h 6858000"/>
              <a:gd name="connsiteX1170" fmla="*/ 11986876 w 12192000"/>
              <a:gd name="connsiteY1170" fmla="*/ 4073969 h 6858000"/>
              <a:gd name="connsiteX1171" fmla="*/ 11978017 w 12192000"/>
              <a:gd name="connsiteY1171" fmla="*/ 4073969 h 6858000"/>
              <a:gd name="connsiteX1172" fmla="*/ 11975802 w 12192000"/>
              <a:gd name="connsiteY1172" fmla="*/ 4069112 h 6858000"/>
              <a:gd name="connsiteX1173" fmla="*/ 11971372 w 12192000"/>
              <a:gd name="connsiteY1173" fmla="*/ 4069112 h 6858000"/>
              <a:gd name="connsiteX1174" fmla="*/ 11970634 w 12192000"/>
              <a:gd name="connsiteY1174" fmla="*/ 4072755 h 6858000"/>
              <a:gd name="connsiteX1175" fmla="*/ 11975802 w 12192000"/>
              <a:gd name="connsiteY1175" fmla="*/ 4080849 h 6858000"/>
              <a:gd name="connsiteX1176" fmla="*/ 11983923 w 12192000"/>
              <a:gd name="connsiteY1176" fmla="*/ 4086110 h 6858000"/>
              <a:gd name="connsiteX1177" fmla="*/ 11997211 w 12192000"/>
              <a:gd name="connsiteY1177" fmla="*/ 4100275 h 6858000"/>
              <a:gd name="connsiteX1178" fmla="*/ 12000164 w 12192000"/>
              <a:gd name="connsiteY1178" fmla="*/ 4108774 h 6858000"/>
              <a:gd name="connsiteX1179" fmla="*/ 12005332 w 12192000"/>
              <a:gd name="connsiteY1179" fmla="*/ 4109179 h 6858000"/>
              <a:gd name="connsiteX1180" fmla="*/ 12014191 w 12192000"/>
              <a:gd name="connsiteY1180" fmla="*/ 4114440 h 6858000"/>
              <a:gd name="connsiteX1181" fmla="*/ 12015667 w 12192000"/>
              <a:gd name="connsiteY1181" fmla="*/ 4119702 h 6858000"/>
              <a:gd name="connsiteX1182" fmla="*/ 12012714 w 12192000"/>
              <a:gd name="connsiteY1182" fmla="*/ 4123749 h 6858000"/>
              <a:gd name="connsiteX1183" fmla="*/ 12019358 w 12192000"/>
              <a:gd name="connsiteY1183" fmla="*/ 4125772 h 6858000"/>
              <a:gd name="connsiteX1184" fmla="*/ 12023788 w 12192000"/>
              <a:gd name="connsiteY1184" fmla="*/ 4130224 h 6858000"/>
              <a:gd name="connsiteX1185" fmla="*/ 12021573 w 12192000"/>
              <a:gd name="connsiteY1185" fmla="*/ 4134676 h 6858000"/>
              <a:gd name="connsiteX1186" fmla="*/ 12017144 w 12192000"/>
              <a:gd name="connsiteY1186" fmla="*/ 4135486 h 6858000"/>
              <a:gd name="connsiteX1187" fmla="*/ 12020097 w 12192000"/>
              <a:gd name="connsiteY1187" fmla="*/ 4141152 h 6858000"/>
              <a:gd name="connsiteX1188" fmla="*/ 12016405 w 12192000"/>
              <a:gd name="connsiteY1188" fmla="*/ 4139937 h 6858000"/>
              <a:gd name="connsiteX1189" fmla="*/ 12014929 w 12192000"/>
              <a:gd name="connsiteY1189" fmla="*/ 4143985 h 6858000"/>
              <a:gd name="connsiteX1190" fmla="*/ 12009023 w 12192000"/>
              <a:gd name="connsiteY1190" fmla="*/ 4149246 h 6858000"/>
              <a:gd name="connsiteX1191" fmla="*/ 12011976 w 12192000"/>
              <a:gd name="connsiteY1191" fmla="*/ 4154912 h 6858000"/>
              <a:gd name="connsiteX1192" fmla="*/ 12020097 w 12192000"/>
              <a:gd name="connsiteY1192" fmla="*/ 4157340 h 6858000"/>
              <a:gd name="connsiteX1193" fmla="*/ 12020835 w 12192000"/>
              <a:gd name="connsiteY1193" fmla="*/ 4162197 h 6858000"/>
              <a:gd name="connsiteX1194" fmla="*/ 12025264 w 12192000"/>
              <a:gd name="connsiteY1194" fmla="*/ 4159768 h 6858000"/>
              <a:gd name="connsiteX1195" fmla="*/ 12028955 w 12192000"/>
              <a:gd name="connsiteY1195" fmla="*/ 4160983 h 6858000"/>
              <a:gd name="connsiteX1196" fmla="*/ 12028955 w 12192000"/>
              <a:gd name="connsiteY1196" fmla="*/ 4165434 h 6858000"/>
              <a:gd name="connsiteX1197" fmla="*/ 12033385 w 12192000"/>
              <a:gd name="connsiteY1197" fmla="*/ 4165839 h 6858000"/>
              <a:gd name="connsiteX1198" fmla="*/ 12034123 w 12192000"/>
              <a:gd name="connsiteY1198" fmla="*/ 4172719 h 6858000"/>
              <a:gd name="connsiteX1199" fmla="*/ 12043720 w 12192000"/>
              <a:gd name="connsiteY1199" fmla="*/ 4171505 h 6858000"/>
              <a:gd name="connsiteX1200" fmla="*/ 12048150 w 12192000"/>
              <a:gd name="connsiteY1200" fmla="*/ 4172719 h 6858000"/>
              <a:gd name="connsiteX1201" fmla="*/ 12051841 w 12192000"/>
              <a:gd name="connsiteY1201" fmla="*/ 4171100 h 6858000"/>
              <a:gd name="connsiteX1202" fmla="*/ 12065129 w 12192000"/>
              <a:gd name="connsiteY1202" fmla="*/ 4172315 h 6858000"/>
              <a:gd name="connsiteX1203" fmla="*/ 12066606 w 12192000"/>
              <a:gd name="connsiteY1203" fmla="*/ 4176362 h 6858000"/>
              <a:gd name="connsiteX1204" fmla="*/ 12062176 w 12192000"/>
              <a:gd name="connsiteY1204" fmla="*/ 4182837 h 6858000"/>
              <a:gd name="connsiteX1205" fmla="*/ 12054794 w 12192000"/>
              <a:gd name="connsiteY1205" fmla="*/ 4182837 h 6858000"/>
              <a:gd name="connsiteX1206" fmla="*/ 12051103 w 12192000"/>
              <a:gd name="connsiteY1206" fmla="*/ 4180814 h 6858000"/>
              <a:gd name="connsiteX1207" fmla="*/ 12045197 w 12192000"/>
              <a:gd name="connsiteY1207" fmla="*/ 4186075 h 6858000"/>
              <a:gd name="connsiteX1208" fmla="*/ 12030432 w 12192000"/>
              <a:gd name="connsiteY1208" fmla="*/ 4185265 h 6858000"/>
              <a:gd name="connsiteX1209" fmla="*/ 12018620 w 12192000"/>
              <a:gd name="connsiteY1209" fmla="*/ 4191336 h 6858000"/>
              <a:gd name="connsiteX1210" fmla="*/ 12010499 w 12192000"/>
              <a:gd name="connsiteY1210" fmla="*/ 4193360 h 6858000"/>
              <a:gd name="connsiteX1211" fmla="*/ 12001640 w 12192000"/>
              <a:gd name="connsiteY1211" fmla="*/ 4200645 h 6858000"/>
              <a:gd name="connsiteX1212" fmla="*/ 12004593 w 12192000"/>
              <a:gd name="connsiteY1212" fmla="*/ 4207120 h 6858000"/>
              <a:gd name="connsiteX1213" fmla="*/ 12005332 w 12192000"/>
              <a:gd name="connsiteY1213" fmla="*/ 4210762 h 6858000"/>
              <a:gd name="connsiteX1214" fmla="*/ 11997211 w 12192000"/>
              <a:gd name="connsiteY1214" fmla="*/ 4211977 h 6858000"/>
              <a:gd name="connsiteX1215" fmla="*/ 11986137 w 12192000"/>
              <a:gd name="connsiteY1215" fmla="*/ 4207525 h 6858000"/>
              <a:gd name="connsiteX1216" fmla="*/ 11980231 w 12192000"/>
              <a:gd name="connsiteY1216" fmla="*/ 4209144 h 6858000"/>
              <a:gd name="connsiteX1217" fmla="*/ 11973587 w 12192000"/>
              <a:gd name="connsiteY1217" fmla="*/ 4207120 h 6858000"/>
              <a:gd name="connsiteX1218" fmla="*/ 11969896 w 12192000"/>
              <a:gd name="connsiteY1218" fmla="*/ 4197812 h 6858000"/>
              <a:gd name="connsiteX1219" fmla="*/ 11972111 w 12192000"/>
              <a:gd name="connsiteY1219" fmla="*/ 4180814 h 6858000"/>
              <a:gd name="connsiteX1220" fmla="*/ 11976540 w 12192000"/>
              <a:gd name="connsiteY1220" fmla="*/ 4181623 h 6858000"/>
              <a:gd name="connsiteX1221" fmla="*/ 11974325 w 12192000"/>
              <a:gd name="connsiteY1221" fmla="*/ 4172719 h 6858000"/>
              <a:gd name="connsiteX1222" fmla="*/ 11963252 w 12192000"/>
              <a:gd name="connsiteY1222" fmla="*/ 4166649 h 6858000"/>
              <a:gd name="connsiteX1223" fmla="*/ 11956608 w 12192000"/>
              <a:gd name="connsiteY1223" fmla="*/ 4159768 h 6858000"/>
              <a:gd name="connsiteX1224" fmla="*/ 11949963 w 12192000"/>
              <a:gd name="connsiteY1224" fmla="*/ 4158554 h 6858000"/>
              <a:gd name="connsiteX1225" fmla="*/ 11944796 w 12192000"/>
              <a:gd name="connsiteY1225" fmla="*/ 4149246 h 6858000"/>
              <a:gd name="connsiteX1226" fmla="*/ 11947010 w 12192000"/>
              <a:gd name="connsiteY1226" fmla="*/ 4141152 h 6858000"/>
              <a:gd name="connsiteX1227" fmla="*/ 11954393 w 12192000"/>
              <a:gd name="connsiteY1227" fmla="*/ 4132653 h 6858000"/>
              <a:gd name="connsiteX1228" fmla="*/ 11954393 w 12192000"/>
              <a:gd name="connsiteY1228" fmla="*/ 4123344 h 6858000"/>
              <a:gd name="connsiteX1229" fmla="*/ 11949963 w 12192000"/>
              <a:gd name="connsiteY1229" fmla="*/ 4116059 h 6858000"/>
              <a:gd name="connsiteX1230" fmla="*/ 11951440 w 12192000"/>
              <a:gd name="connsiteY1230" fmla="*/ 4111203 h 6858000"/>
              <a:gd name="connsiteX1231" fmla="*/ 11941104 w 12192000"/>
              <a:gd name="connsiteY1231" fmla="*/ 4107965 h 6858000"/>
              <a:gd name="connsiteX1232" fmla="*/ 11930769 w 12192000"/>
              <a:gd name="connsiteY1232" fmla="*/ 4109989 h 6858000"/>
              <a:gd name="connsiteX1233" fmla="*/ 11927078 w 12192000"/>
              <a:gd name="connsiteY1233" fmla="*/ 4116059 h 6858000"/>
              <a:gd name="connsiteX1234" fmla="*/ 11916004 w 12192000"/>
              <a:gd name="connsiteY1234" fmla="*/ 4122535 h 6858000"/>
              <a:gd name="connsiteX1235" fmla="*/ 11916004 w 12192000"/>
              <a:gd name="connsiteY1235" fmla="*/ 4126987 h 6858000"/>
              <a:gd name="connsiteX1236" fmla="*/ 11922648 w 12192000"/>
              <a:gd name="connsiteY1236" fmla="*/ 4132248 h 6858000"/>
              <a:gd name="connsiteX1237" fmla="*/ 11925601 w 12192000"/>
              <a:gd name="connsiteY1237" fmla="*/ 4146413 h 6858000"/>
              <a:gd name="connsiteX1238" fmla="*/ 11921910 w 12192000"/>
              <a:gd name="connsiteY1238" fmla="*/ 4158150 h 6858000"/>
              <a:gd name="connsiteX1239" fmla="*/ 11912313 w 12192000"/>
              <a:gd name="connsiteY1239" fmla="*/ 4171505 h 6858000"/>
              <a:gd name="connsiteX1240" fmla="*/ 11916004 w 12192000"/>
              <a:gd name="connsiteY1240" fmla="*/ 4175552 h 6858000"/>
              <a:gd name="connsiteX1241" fmla="*/ 11918219 w 12192000"/>
              <a:gd name="connsiteY1241" fmla="*/ 4189717 h 6858000"/>
              <a:gd name="connsiteX1242" fmla="*/ 11916004 w 12192000"/>
              <a:gd name="connsiteY1242" fmla="*/ 4205096 h 6858000"/>
              <a:gd name="connsiteX1243" fmla="*/ 11910836 w 12192000"/>
              <a:gd name="connsiteY1243" fmla="*/ 4213191 h 6858000"/>
              <a:gd name="connsiteX1244" fmla="*/ 11912313 w 12192000"/>
              <a:gd name="connsiteY1244" fmla="*/ 4225332 h 6858000"/>
              <a:gd name="connsiteX1245" fmla="*/ 11918957 w 12192000"/>
              <a:gd name="connsiteY1245" fmla="*/ 4229379 h 6858000"/>
              <a:gd name="connsiteX1246" fmla="*/ 11919695 w 12192000"/>
              <a:gd name="connsiteY1246" fmla="*/ 4238688 h 6858000"/>
              <a:gd name="connsiteX1247" fmla="*/ 11918219 w 12192000"/>
              <a:gd name="connsiteY1247" fmla="*/ 4245973 h 6858000"/>
              <a:gd name="connsiteX1248" fmla="*/ 11912313 w 12192000"/>
              <a:gd name="connsiteY1248" fmla="*/ 4241925 h 6858000"/>
              <a:gd name="connsiteX1249" fmla="*/ 11903454 w 12192000"/>
              <a:gd name="connsiteY1249" fmla="*/ 4243140 h 6858000"/>
              <a:gd name="connsiteX1250" fmla="*/ 11894595 w 12192000"/>
              <a:gd name="connsiteY1250" fmla="*/ 4241116 h 6858000"/>
              <a:gd name="connsiteX1251" fmla="*/ 11889427 w 12192000"/>
              <a:gd name="connsiteY1251" fmla="*/ 4245973 h 6858000"/>
              <a:gd name="connsiteX1252" fmla="*/ 11879092 w 12192000"/>
              <a:gd name="connsiteY1252" fmla="*/ 4246377 h 6858000"/>
              <a:gd name="connsiteX1253" fmla="*/ 11872448 w 12192000"/>
              <a:gd name="connsiteY1253" fmla="*/ 4242330 h 6858000"/>
              <a:gd name="connsiteX1254" fmla="*/ 11867280 w 12192000"/>
              <a:gd name="connsiteY1254" fmla="*/ 4242330 h 6858000"/>
              <a:gd name="connsiteX1255" fmla="*/ 11865804 w 12192000"/>
              <a:gd name="connsiteY1255" fmla="*/ 4226951 h 6858000"/>
              <a:gd name="connsiteX1256" fmla="*/ 11866542 w 12192000"/>
              <a:gd name="connsiteY1256" fmla="*/ 4207120 h 6858000"/>
              <a:gd name="connsiteX1257" fmla="*/ 11873924 w 12192000"/>
              <a:gd name="connsiteY1257" fmla="*/ 4197407 h 6858000"/>
              <a:gd name="connsiteX1258" fmla="*/ 11876877 w 12192000"/>
              <a:gd name="connsiteY1258" fmla="*/ 4185265 h 6858000"/>
              <a:gd name="connsiteX1259" fmla="*/ 11880568 w 12192000"/>
              <a:gd name="connsiteY1259" fmla="*/ 4180004 h 6858000"/>
              <a:gd name="connsiteX1260" fmla="*/ 11871710 w 12192000"/>
              <a:gd name="connsiteY1260" fmla="*/ 4158959 h 6858000"/>
              <a:gd name="connsiteX1261" fmla="*/ 11868757 w 12192000"/>
              <a:gd name="connsiteY1261" fmla="*/ 4147222 h 6858000"/>
              <a:gd name="connsiteX1262" fmla="*/ 11863589 w 12192000"/>
              <a:gd name="connsiteY1262" fmla="*/ 4145199 h 6858000"/>
              <a:gd name="connsiteX1263" fmla="*/ 11858421 w 12192000"/>
              <a:gd name="connsiteY1263" fmla="*/ 4148841 h 6858000"/>
              <a:gd name="connsiteX1264" fmla="*/ 11850300 w 12192000"/>
              <a:gd name="connsiteY1264" fmla="*/ 4148841 h 6858000"/>
              <a:gd name="connsiteX1265" fmla="*/ 11847348 w 12192000"/>
              <a:gd name="connsiteY1265" fmla="*/ 4150460 h 6858000"/>
              <a:gd name="connsiteX1266" fmla="*/ 11841442 w 12192000"/>
              <a:gd name="connsiteY1266" fmla="*/ 4143580 h 6858000"/>
              <a:gd name="connsiteX1267" fmla="*/ 11836274 w 12192000"/>
              <a:gd name="connsiteY1267" fmla="*/ 4127391 h 6858000"/>
              <a:gd name="connsiteX1268" fmla="*/ 11839965 w 12192000"/>
              <a:gd name="connsiteY1268" fmla="*/ 4122130 h 6858000"/>
              <a:gd name="connsiteX1269" fmla="*/ 11838489 w 12192000"/>
              <a:gd name="connsiteY1269" fmla="*/ 4118488 h 6858000"/>
              <a:gd name="connsiteX1270" fmla="*/ 11842180 w 12192000"/>
              <a:gd name="connsiteY1270" fmla="*/ 4106751 h 6858000"/>
              <a:gd name="connsiteX1271" fmla="*/ 11853253 w 12192000"/>
              <a:gd name="connsiteY1271" fmla="*/ 4098252 h 6858000"/>
              <a:gd name="connsiteX1272" fmla="*/ 11853253 w 12192000"/>
              <a:gd name="connsiteY1272" fmla="*/ 4086920 h 6858000"/>
              <a:gd name="connsiteX1273" fmla="*/ 11859898 w 12192000"/>
              <a:gd name="connsiteY1273" fmla="*/ 4084087 h 6858000"/>
              <a:gd name="connsiteX1274" fmla="*/ 11861374 w 12192000"/>
              <a:gd name="connsiteY1274" fmla="*/ 4076397 h 6858000"/>
              <a:gd name="connsiteX1275" fmla="*/ 11863589 w 12192000"/>
              <a:gd name="connsiteY1275" fmla="*/ 4072350 h 6858000"/>
              <a:gd name="connsiteX1276" fmla="*/ 11861374 w 12192000"/>
              <a:gd name="connsiteY1276" fmla="*/ 4052924 h 6858000"/>
              <a:gd name="connsiteX1277" fmla="*/ 11864327 w 12192000"/>
              <a:gd name="connsiteY1277" fmla="*/ 4046044 h 6858000"/>
              <a:gd name="connsiteX1278" fmla="*/ 11863589 w 12192000"/>
              <a:gd name="connsiteY1278" fmla="*/ 4035521 h 6858000"/>
              <a:gd name="connsiteX1279" fmla="*/ 11865065 w 12192000"/>
              <a:gd name="connsiteY1279" fmla="*/ 4026617 h 6858000"/>
              <a:gd name="connsiteX1280" fmla="*/ 11873186 w 12192000"/>
              <a:gd name="connsiteY1280" fmla="*/ 4022570 h 6858000"/>
              <a:gd name="connsiteX1281" fmla="*/ 11879092 w 12192000"/>
              <a:gd name="connsiteY1281" fmla="*/ 4015285 h 6858000"/>
              <a:gd name="connsiteX1282" fmla="*/ 11885736 w 12192000"/>
              <a:gd name="connsiteY1282" fmla="*/ 4013666 h 6858000"/>
              <a:gd name="connsiteX1283" fmla="*/ 11888689 w 12192000"/>
              <a:gd name="connsiteY1283" fmla="*/ 4020547 h 6858000"/>
              <a:gd name="connsiteX1284" fmla="*/ 11892380 w 12192000"/>
              <a:gd name="connsiteY1284" fmla="*/ 4024998 h 6858000"/>
              <a:gd name="connsiteX1285" fmla="*/ 11890904 w 12192000"/>
              <a:gd name="connsiteY1285" fmla="*/ 4016499 h 6858000"/>
              <a:gd name="connsiteX1286" fmla="*/ 11886474 w 12192000"/>
              <a:gd name="connsiteY1286" fmla="*/ 4005572 h 6858000"/>
              <a:gd name="connsiteX1287" fmla="*/ 11888689 w 12192000"/>
              <a:gd name="connsiteY1287" fmla="*/ 4000311 h 6858000"/>
              <a:gd name="connsiteX1288" fmla="*/ 11889427 w 12192000"/>
              <a:gd name="connsiteY1288" fmla="*/ 3984932 h 6858000"/>
              <a:gd name="connsiteX1289" fmla="*/ 11887213 w 12192000"/>
              <a:gd name="connsiteY1289" fmla="*/ 3977647 h 6858000"/>
              <a:gd name="connsiteX1290" fmla="*/ 11887213 w 12192000"/>
              <a:gd name="connsiteY1290" fmla="*/ 3964291 h 6858000"/>
              <a:gd name="connsiteX1291" fmla="*/ 11899763 w 12192000"/>
              <a:gd name="connsiteY1291" fmla="*/ 3953364 h 6858000"/>
              <a:gd name="connsiteX1292" fmla="*/ 11898286 w 12192000"/>
              <a:gd name="connsiteY1292" fmla="*/ 3950126 h 6858000"/>
              <a:gd name="connsiteX1293" fmla="*/ 11902716 w 12192000"/>
              <a:gd name="connsiteY1293" fmla="*/ 3944865 h 6858000"/>
              <a:gd name="connsiteX1294" fmla="*/ 11915266 w 12192000"/>
              <a:gd name="connsiteY1294" fmla="*/ 3942437 h 6858000"/>
              <a:gd name="connsiteX1295" fmla="*/ 11927816 w 12192000"/>
              <a:gd name="connsiteY1295" fmla="*/ 3946484 h 6858000"/>
              <a:gd name="connsiteX1296" fmla="*/ 11934460 w 12192000"/>
              <a:gd name="connsiteY1296" fmla="*/ 3941223 h 6858000"/>
              <a:gd name="connsiteX1297" fmla="*/ 11938890 w 12192000"/>
              <a:gd name="connsiteY1297" fmla="*/ 3932724 h 6858000"/>
              <a:gd name="connsiteX1298" fmla="*/ 11946272 w 12192000"/>
              <a:gd name="connsiteY1298" fmla="*/ 3927867 h 6858000"/>
              <a:gd name="connsiteX1299" fmla="*/ 11946272 w 12192000"/>
              <a:gd name="connsiteY1299" fmla="*/ 3917749 h 6858000"/>
              <a:gd name="connsiteX1300" fmla="*/ 11955131 w 12192000"/>
              <a:gd name="connsiteY1300" fmla="*/ 3917749 h 6858000"/>
              <a:gd name="connsiteX1301" fmla="*/ 11969896 w 12192000"/>
              <a:gd name="connsiteY1301" fmla="*/ 3920177 h 6858000"/>
              <a:gd name="connsiteX1302" fmla="*/ 11979493 w 12192000"/>
              <a:gd name="connsiteY1302" fmla="*/ 3928676 h 6858000"/>
              <a:gd name="connsiteX1303" fmla="*/ 11986876 w 12192000"/>
              <a:gd name="connsiteY1303" fmla="*/ 3932724 h 6858000"/>
              <a:gd name="connsiteX1304" fmla="*/ 11993520 w 12192000"/>
              <a:gd name="connsiteY1304" fmla="*/ 3928676 h 6858000"/>
              <a:gd name="connsiteX1305" fmla="*/ 12006808 w 12192000"/>
              <a:gd name="connsiteY1305" fmla="*/ 3930700 h 6858000"/>
              <a:gd name="connsiteX1306" fmla="*/ 12016405 w 12192000"/>
              <a:gd name="connsiteY1306" fmla="*/ 3932724 h 6858000"/>
              <a:gd name="connsiteX1307" fmla="*/ 12024526 w 12192000"/>
              <a:gd name="connsiteY1307" fmla="*/ 3932724 h 6858000"/>
              <a:gd name="connsiteX1308" fmla="*/ 12031908 w 12192000"/>
              <a:gd name="connsiteY1308" fmla="*/ 3933128 h 6858000"/>
              <a:gd name="connsiteX1309" fmla="*/ 12042244 w 12192000"/>
              <a:gd name="connsiteY1309" fmla="*/ 3941223 h 6858000"/>
              <a:gd name="connsiteX1310" fmla="*/ 12046673 w 12192000"/>
              <a:gd name="connsiteY1310" fmla="*/ 3940413 h 6858000"/>
              <a:gd name="connsiteX1311" fmla="*/ 12050365 w 12192000"/>
              <a:gd name="connsiteY1311" fmla="*/ 3935557 h 6858000"/>
              <a:gd name="connsiteX1312" fmla="*/ 12070297 w 12192000"/>
              <a:gd name="connsiteY1312" fmla="*/ 3937175 h 6858000"/>
              <a:gd name="connsiteX1313" fmla="*/ 12093921 w 12192000"/>
              <a:gd name="connsiteY1313" fmla="*/ 3941223 h 6858000"/>
              <a:gd name="connsiteX1314" fmla="*/ 12105733 w 12192000"/>
              <a:gd name="connsiteY1314" fmla="*/ 3938794 h 6858000"/>
              <a:gd name="connsiteX1315" fmla="*/ 12110901 w 12192000"/>
              <a:gd name="connsiteY1315" fmla="*/ 3931914 h 6858000"/>
              <a:gd name="connsiteX1316" fmla="*/ 12119021 w 12192000"/>
              <a:gd name="connsiteY1316" fmla="*/ 3930700 h 6858000"/>
              <a:gd name="connsiteX1317" fmla="*/ 12129357 w 12192000"/>
              <a:gd name="connsiteY1317" fmla="*/ 3923820 h 6858000"/>
              <a:gd name="connsiteX1318" fmla="*/ 12130095 w 12192000"/>
              <a:gd name="connsiteY1318" fmla="*/ 3919368 h 6858000"/>
              <a:gd name="connsiteX1319" fmla="*/ 12137477 w 12192000"/>
              <a:gd name="connsiteY1319" fmla="*/ 3914107 h 6858000"/>
              <a:gd name="connsiteX1320" fmla="*/ 12138954 w 12192000"/>
              <a:gd name="connsiteY1320" fmla="*/ 3904798 h 6858000"/>
              <a:gd name="connsiteX1321" fmla="*/ 10992461 w 12192000"/>
              <a:gd name="connsiteY1321" fmla="*/ 3879706 h 6858000"/>
              <a:gd name="connsiteX1322" fmla="*/ 11001320 w 12192000"/>
              <a:gd name="connsiteY1322" fmla="*/ 3888610 h 6858000"/>
              <a:gd name="connsiteX1323" fmla="*/ 10991723 w 12192000"/>
              <a:gd name="connsiteY1323" fmla="*/ 3898323 h 6858000"/>
              <a:gd name="connsiteX1324" fmla="*/ 10982864 w 12192000"/>
              <a:gd name="connsiteY1324" fmla="*/ 3899537 h 6858000"/>
              <a:gd name="connsiteX1325" fmla="*/ 10977696 w 12192000"/>
              <a:gd name="connsiteY1325" fmla="*/ 3885777 h 6858000"/>
              <a:gd name="connsiteX1326" fmla="*/ 10985817 w 12192000"/>
              <a:gd name="connsiteY1326" fmla="*/ 3884158 h 6858000"/>
              <a:gd name="connsiteX1327" fmla="*/ 10992461 w 12192000"/>
              <a:gd name="connsiteY1327" fmla="*/ 3879706 h 6858000"/>
              <a:gd name="connsiteX1328" fmla="*/ 10768773 w 12192000"/>
              <a:gd name="connsiteY1328" fmla="*/ 3876468 h 6858000"/>
              <a:gd name="connsiteX1329" fmla="*/ 10773203 w 12192000"/>
              <a:gd name="connsiteY1329" fmla="*/ 3882134 h 6858000"/>
              <a:gd name="connsiteX1330" fmla="*/ 10761391 w 12192000"/>
              <a:gd name="connsiteY1330" fmla="*/ 3878492 h 6858000"/>
              <a:gd name="connsiteX1331" fmla="*/ 11479702 w 12192000"/>
              <a:gd name="connsiteY1331" fmla="*/ 3860684 h 6858000"/>
              <a:gd name="connsiteX1332" fmla="*/ 11481917 w 12192000"/>
              <a:gd name="connsiteY1332" fmla="*/ 3865136 h 6858000"/>
              <a:gd name="connsiteX1333" fmla="*/ 11473796 w 12192000"/>
              <a:gd name="connsiteY1333" fmla="*/ 3868374 h 6858000"/>
              <a:gd name="connsiteX1334" fmla="*/ 11479702 w 12192000"/>
              <a:gd name="connsiteY1334" fmla="*/ 3860684 h 6858000"/>
              <a:gd name="connsiteX1335" fmla="*/ 11484132 w 12192000"/>
              <a:gd name="connsiteY1335" fmla="*/ 3858661 h 6858000"/>
              <a:gd name="connsiteX1336" fmla="*/ 11489299 w 12192000"/>
              <a:gd name="connsiteY1336" fmla="*/ 3862708 h 6858000"/>
              <a:gd name="connsiteX1337" fmla="*/ 11484132 w 12192000"/>
              <a:gd name="connsiteY1337" fmla="*/ 3864732 h 6858000"/>
              <a:gd name="connsiteX1338" fmla="*/ 11481917 w 12192000"/>
              <a:gd name="connsiteY1338" fmla="*/ 3860684 h 6858000"/>
              <a:gd name="connsiteX1339" fmla="*/ 11484132 w 12192000"/>
              <a:gd name="connsiteY1339" fmla="*/ 3858661 h 6858000"/>
              <a:gd name="connsiteX1340" fmla="*/ 11483393 w 12192000"/>
              <a:gd name="connsiteY1340" fmla="*/ 3849352 h 6858000"/>
              <a:gd name="connsiteX1341" fmla="*/ 11483393 w 12192000"/>
              <a:gd name="connsiteY1341" fmla="*/ 3849757 h 6858000"/>
              <a:gd name="connsiteX1342" fmla="*/ 11482655 w 12192000"/>
              <a:gd name="connsiteY1342" fmla="*/ 3857042 h 6858000"/>
              <a:gd name="connsiteX1343" fmla="*/ 11481179 w 12192000"/>
              <a:gd name="connsiteY1343" fmla="*/ 3858256 h 6858000"/>
              <a:gd name="connsiteX1344" fmla="*/ 11479702 w 12192000"/>
              <a:gd name="connsiteY1344" fmla="*/ 3855423 h 6858000"/>
              <a:gd name="connsiteX1345" fmla="*/ 11495205 w 12192000"/>
              <a:gd name="connsiteY1345" fmla="*/ 3848138 h 6858000"/>
              <a:gd name="connsiteX1346" fmla="*/ 11498158 w 12192000"/>
              <a:gd name="connsiteY1346" fmla="*/ 3859066 h 6858000"/>
              <a:gd name="connsiteX1347" fmla="*/ 11492252 w 12192000"/>
              <a:gd name="connsiteY1347" fmla="*/ 3861899 h 6858000"/>
              <a:gd name="connsiteX1348" fmla="*/ 11484870 w 12192000"/>
              <a:gd name="connsiteY1348" fmla="*/ 3855018 h 6858000"/>
              <a:gd name="connsiteX1349" fmla="*/ 11484870 w 12192000"/>
              <a:gd name="connsiteY1349" fmla="*/ 3850567 h 6858000"/>
              <a:gd name="connsiteX1350" fmla="*/ 11487823 w 12192000"/>
              <a:gd name="connsiteY1350" fmla="*/ 3849757 h 6858000"/>
              <a:gd name="connsiteX1351" fmla="*/ 11488561 w 12192000"/>
              <a:gd name="connsiteY1351" fmla="*/ 3849757 h 6858000"/>
              <a:gd name="connsiteX1352" fmla="*/ 10693472 w 12192000"/>
              <a:gd name="connsiteY1352" fmla="*/ 3838425 h 6858000"/>
              <a:gd name="connsiteX1353" fmla="*/ 10700855 w 12192000"/>
              <a:gd name="connsiteY1353" fmla="*/ 3843282 h 6858000"/>
              <a:gd name="connsiteX1354" fmla="*/ 10707499 w 12192000"/>
              <a:gd name="connsiteY1354" fmla="*/ 3851781 h 6858000"/>
              <a:gd name="connsiteX1355" fmla="*/ 10696425 w 12192000"/>
              <a:gd name="connsiteY1355" fmla="*/ 3853400 h 6858000"/>
              <a:gd name="connsiteX1356" fmla="*/ 10686828 w 12192000"/>
              <a:gd name="connsiteY1356" fmla="*/ 3847734 h 6858000"/>
              <a:gd name="connsiteX1357" fmla="*/ 10689781 w 12192000"/>
              <a:gd name="connsiteY1357" fmla="*/ 3842068 h 6858000"/>
              <a:gd name="connsiteX1358" fmla="*/ 11219102 w 12192000"/>
              <a:gd name="connsiteY1358" fmla="*/ 3835187 h 6858000"/>
              <a:gd name="connsiteX1359" fmla="*/ 11224270 w 12192000"/>
              <a:gd name="connsiteY1359" fmla="*/ 3840044 h 6858000"/>
              <a:gd name="connsiteX1360" fmla="*/ 11219102 w 12192000"/>
              <a:gd name="connsiteY1360" fmla="*/ 3842877 h 6858000"/>
              <a:gd name="connsiteX1361" fmla="*/ 11219102 w 12192000"/>
              <a:gd name="connsiteY1361" fmla="*/ 3835187 h 6858000"/>
              <a:gd name="connsiteX1362" fmla="*/ 11194740 w 12192000"/>
              <a:gd name="connsiteY1362" fmla="*/ 3827498 h 6858000"/>
              <a:gd name="connsiteX1363" fmla="*/ 11202861 w 12192000"/>
              <a:gd name="connsiteY1363" fmla="*/ 3830331 h 6858000"/>
              <a:gd name="connsiteX1364" fmla="*/ 11193263 w 12192000"/>
              <a:gd name="connsiteY1364" fmla="*/ 3840044 h 6858000"/>
              <a:gd name="connsiteX1365" fmla="*/ 11188096 w 12192000"/>
              <a:gd name="connsiteY1365" fmla="*/ 3836806 h 6858000"/>
              <a:gd name="connsiteX1366" fmla="*/ 11188834 w 12192000"/>
              <a:gd name="connsiteY1366" fmla="*/ 3828712 h 6858000"/>
              <a:gd name="connsiteX1367" fmla="*/ 11219840 w 12192000"/>
              <a:gd name="connsiteY1367" fmla="*/ 3820213 h 6858000"/>
              <a:gd name="connsiteX1368" fmla="*/ 11223531 w 12192000"/>
              <a:gd name="connsiteY1368" fmla="*/ 3826688 h 6858000"/>
              <a:gd name="connsiteX1369" fmla="*/ 11216887 w 12192000"/>
              <a:gd name="connsiteY1369" fmla="*/ 3825879 h 6858000"/>
              <a:gd name="connsiteX1370" fmla="*/ 11777953 w 12192000"/>
              <a:gd name="connsiteY1370" fmla="*/ 3811309 h 6858000"/>
              <a:gd name="connsiteX1371" fmla="*/ 11783120 w 12192000"/>
              <a:gd name="connsiteY1371" fmla="*/ 3814142 h 6858000"/>
              <a:gd name="connsiteX1372" fmla="*/ 11783120 w 12192000"/>
              <a:gd name="connsiteY1372" fmla="*/ 3822237 h 6858000"/>
              <a:gd name="connsiteX1373" fmla="*/ 11779429 w 12192000"/>
              <a:gd name="connsiteY1373" fmla="*/ 3821427 h 6858000"/>
              <a:gd name="connsiteX1374" fmla="*/ 11777953 w 12192000"/>
              <a:gd name="connsiteY1374" fmla="*/ 3811309 h 6858000"/>
              <a:gd name="connsiteX1375" fmla="*/ 11218364 w 12192000"/>
              <a:gd name="connsiteY1375" fmla="*/ 3808071 h 6858000"/>
              <a:gd name="connsiteX1376" fmla="*/ 11224270 w 12192000"/>
              <a:gd name="connsiteY1376" fmla="*/ 3810905 h 6858000"/>
              <a:gd name="connsiteX1377" fmla="*/ 11219102 w 12192000"/>
              <a:gd name="connsiteY1377" fmla="*/ 3816166 h 6858000"/>
              <a:gd name="connsiteX1378" fmla="*/ 11789026 w 12192000"/>
              <a:gd name="connsiteY1378" fmla="*/ 3802001 h 6858000"/>
              <a:gd name="connsiteX1379" fmla="*/ 11786073 w 12192000"/>
              <a:gd name="connsiteY1379" fmla="*/ 3806453 h 6858000"/>
              <a:gd name="connsiteX1380" fmla="*/ 11778691 w 12192000"/>
              <a:gd name="connsiteY1380" fmla="*/ 3804429 h 6858000"/>
              <a:gd name="connsiteX1381" fmla="*/ 12175128 w 12192000"/>
              <a:gd name="connsiteY1381" fmla="*/ 3797144 h 6858000"/>
              <a:gd name="connsiteX1382" fmla="*/ 12185463 w 12192000"/>
              <a:gd name="connsiteY1382" fmla="*/ 3807667 h 6858000"/>
              <a:gd name="connsiteX1383" fmla="*/ 12188416 w 12192000"/>
              <a:gd name="connsiteY1383" fmla="*/ 3817380 h 6858000"/>
              <a:gd name="connsiteX1384" fmla="*/ 12183987 w 12192000"/>
              <a:gd name="connsiteY1384" fmla="*/ 3821832 h 6858000"/>
              <a:gd name="connsiteX1385" fmla="*/ 12175128 w 12192000"/>
              <a:gd name="connsiteY1385" fmla="*/ 3814547 h 6858000"/>
              <a:gd name="connsiteX1386" fmla="*/ 12173651 w 12192000"/>
              <a:gd name="connsiteY1386" fmla="*/ 3802810 h 6858000"/>
              <a:gd name="connsiteX1387" fmla="*/ 11783120 w 12192000"/>
              <a:gd name="connsiteY1387" fmla="*/ 3781765 h 6858000"/>
              <a:gd name="connsiteX1388" fmla="*/ 11786073 w 12192000"/>
              <a:gd name="connsiteY1388" fmla="*/ 3786217 h 6858000"/>
              <a:gd name="connsiteX1389" fmla="*/ 11780906 w 12192000"/>
              <a:gd name="connsiteY1389" fmla="*/ 3784193 h 6858000"/>
              <a:gd name="connsiteX1390" fmla="*/ 11783120 w 12192000"/>
              <a:gd name="connsiteY1390" fmla="*/ 3781765 h 6858000"/>
              <a:gd name="connsiteX1391" fmla="*/ 11783120 w 12192000"/>
              <a:gd name="connsiteY1391" fmla="*/ 3776504 h 6858000"/>
              <a:gd name="connsiteX1392" fmla="*/ 11793456 w 12192000"/>
              <a:gd name="connsiteY1392" fmla="*/ 3780146 h 6858000"/>
              <a:gd name="connsiteX1393" fmla="*/ 11794194 w 12192000"/>
              <a:gd name="connsiteY1393" fmla="*/ 3782979 h 6858000"/>
              <a:gd name="connsiteX1394" fmla="*/ 11786073 w 12192000"/>
              <a:gd name="connsiteY1394" fmla="*/ 3782979 h 6858000"/>
              <a:gd name="connsiteX1395" fmla="*/ 11783120 w 12192000"/>
              <a:gd name="connsiteY1395" fmla="*/ 3778527 h 6858000"/>
              <a:gd name="connsiteX1396" fmla="*/ 11315074 w 12192000"/>
              <a:gd name="connsiteY1396" fmla="*/ 3768005 h 6858000"/>
              <a:gd name="connsiteX1397" fmla="*/ 11326886 w 12192000"/>
              <a:gd name="connsiteY1397" fmla="*/ 3782170 h 6858000"/>
              <a:gd name="connsiteX1398" fmla="*/ 11322456 w 12192000"/>
              <a:gd name="connsiteY1398" fmla="*/ 3795121 h 6858000"/>
              <a:gd name="connsiteX1399" fmla="*/ 11315074 w 12192000"/>
              <a:gd name="connsiteY1399" fmla="*/ 3795121 h 6858000"/>
              <a:gd name="connsiteX1400" fmla="*/ 11317288 w 12192000"/>
              <a:gd name="connsiteY1400" fmla="*/ 3787836 h 6858000"/>
              <a:gd name="connsiteX1401" fmla="*/ 11312121 w 12192000"/>
              <a:gd name="connsiteY1401" fmla="*/ 3787836 h 6858000"/>
              <a:gd name="connsiteX1402" fmla="*/ 11301785 w 12192000"/>
              <a:gd name="connsiteY1402" fmla="*/ 3779337 h 6858000"/>
              <a:gd name="connsiteX1403" fmla="*/ 11306953 w 12192000"/>
              <a:gd name="connsiteY1403" fmla="*/ 3772861 h 6858000"/>
              <a:gd name="connsiteX1404" fmla="*/ 11868018 w 12192000"/>
              <a:gd name="connsiteY1404" fmla="*/ 3741294 h 6858000"/>
              <a:gd name="connsiteX1405" fmla="*/ 11870233 w 12192000"/>
              <a:gd name="connsiteY1405" fmla="*/ 3747769 h 6858000"/>
              <a:gd name="connsiteX1406" fmla="*/ 11870233 w 12192000"/>
              <a:gd name="connsiteY1406" fmla="*/ 3755054 h 6858000"/>
              <a:gd name="connsiteX1407" fmla="*/ 11865804 w 12192000"/>
              <a:gd name="connsiteY1407" fmla="*/ 3746960 h 6858000"/>
              <a:gd name="connsiteX1408" fmla="*/ 11909360 w 12192000"/>
              <a:gd name="connsiteY1408" fmla="*/ 3717415 h 6858000"/>
              <a:gd name="connsiteX1409" fmla="*/ 11910098 w 12192000"/>
              <a:gd name="connsiteY1409" fmla="*/ 3724700 h 6858000"/>
              <a:gd name="connsiteX1410" fmla="*/ 11899025 w 12192000"/>
              <a:gd name="connsiteY1410" fmla="*/ 3731985 h 6858000"/>
              <a:gd name="connsiteX1411" fmla="*/ 11887951 w 12192000"/>
              <a:gd name="connsiteY1411" fmla="*/ 3734413 h 6858000"/>
              <a:gd name="connsiteX1412" fmla="*/ 11885736 w 12192000"/>
              <a:gd name="connsiteY1412" fmla="*/ 3731580 h 6858000"/>
              <a:gd name="connsiteX1413" fmla="*/ 11901978 w 12192000"/>
              <a:gd name="connsiteY1413" fmla="*/ 3719034 h 6858000"/>
              <a:gd name="connsiteX1414" fmla="*/ 10905348 w 12192000"/>
              <a:gd name="connsiteY1414" fmla="*/ 3708107 h 6858000"/>
              <a:gd name="connsiteX1415" fmla="*/ 10909778 w 12192000"/>
              <a:gd name="connsiteY1415" fmla="*/ 3708916 h 6858000"/>
              <a:gd name="connsiteX1416" fmla="*/ 10914946 w 12192000"/>
              <a:gd name="connsiteY1416" fmla="*/ 3715392 h 6858000"/>
              <a:gd name="connsiteX1417" fmla="*/ 10916422 w 12192000"/>
              <a:gd name="connsiteY1417" fmla="*/ 3721867 h 6858000"/>
              <a:gd name="connsiteX1418" fmla="*/ 10912731 w 12192000"/>
              <a:gd name="connsiteY1418" fmla="*/ 3724296 h 6858000"/>
              <a:gd name="connsiteX1419" fmla="*/ 10906825 w 12192000"/>
              <a:gd name="connsiteY1419" fmla="*/ 3717415 h 6858000"/>
              <a:gd name="connsiteX1420" fmla="*/ 10672063 w 12192000"/>
              <a:gd name="connsiteY1420" fmla="*/ 3705679 h 6858000"/>
              <a:gd name="connsiteX1421" fmla="*/ 10692734 w 12192000"/>
              <a:gd name="connsiteY1421" fmla="*/ 3708512 h 6858000"/>
              <a:gd name="connsiteX1422" fmla="*/ 10715620 w 12192000"/>
              <a:gd name="connsiteY1422" fmla="*/ 3723081 h 6858000"/>
              <a:gd name="connsiteX1423" fmla="*/ 10723002 w 12192000"/>
              <a:gd name="connsiteY1423" fmla="*/ 3727129 h 6858000"/>
              <a:gd name="connsiteX1424" fmla="*/ 10737767 w 12192000"/>
              <a:gd name="connsiteY1424" fmla="*/ 3723891 h 6858000"/>
              <a:gd name="connsiteX1425" fmla="*/ 10750317 w 12192000"/>
              <a:gd name="connsiteY1425" fmla="*/ 3723891 h 6858000"/>
              <a:gd name="connsiteX1426" fmla="*/ 10755485 w 12192000"/>
              <a:gd name="connsiteY1426" fmla="*/ 3727129 h 6858000"/>
              <a:gd name="connsiteX1427" fmla="*/ 10762129 w 12192000"/>
              <a:gd name="connsiteY1427" fmla="*/ 3725105 h 6858000"/>
              <a:gd name="connsiteX1428" fmla="*/ 10772464 w 12192000"/>
              <a:gd name="connsiteY1428" fmla="*/ 3725105 h 6858000"/>
              <a:gd name="connsiteX1429" fmla="*/ 10784276 w 12192000"/>
              <a:gd name="connsiteY1429" fmla="*/ 3729152 h 6858000"/>
              <a:gd name="connsiteX1430" fmla="*/ 10790921 w 12192000"/>
              <a:gd name="connsiteY1430" fmla="*/ 3740889 h 6858000"/>
              <a:gd name="connsiteX1431" fmla="*/ 10795350 w 12192000"/>
              <a:gd name="connsiteY1431" fmla="*/ 3742103 h 6858000"/>
              <a:gd name="connsiteX1432" fmla="*/ 10801256 w 12192000"/>
              <a:gd name="connsiteY1432" fmla="*/ 3753435 h 6858000"/>
              <a:gd name="connsiteX1433" fmla="*/ 10811591 w 12192000"/>
              <a:gd name="connsiteY1433" fmla="*/ 3758292 h 6858000"/>
              <a:gd name="connsiteX1434" fmla="*/ 10813806 w 12192000"/>
              <a:gd name="connsiteY1434" fmla="*/ 3772861 h 6858000"/>
              <a:gd name="connsiteX1435" fmla="*/ 10816759 w 12192000"/>
              <a:gd name="connsiteY1435" fmla="*/ 3780146 h 6858000"/>
              <a:gd name="connsiteX1436" fmla="*/ 10828571 w 12192000"/>
              <a:gd name="connsiteY1436" fmla="*/ 3781765 h 6858000"/>
              <a:gd name="connsiteX1437" fmla="*/ 10841121 w 12192000"/>
              <a:gd name="connsiteY1437" fmla="*/ 3793906 h 6858000"/>
              <a:gd name="connsiteX1438" fmla="*/ 10850718 w 12192000"/>
              <a:gd name="connsiteY1438" fmla="*/ 3795121 h 6858000"/>
              <a:gd name="connsiteX1439" fmla="*/ 10879510 w 12192000"/>
              <a:gd name="connsiteY1439" fmla="*/ 3812523 h 6858000"/>
              <a:gd name="connsiteX1440" fmla="*/ 10883201 w 12192000"/>
              <a:gd name="connsiteY1440" fmla="*/ 3818594 h 6858000"/>
              <a:gd name="connsiteX1441" fmla="*/ 10893536 w 12192000"/>
              <a:gd name="connsiteY1441" fmla="*/ 3820618 h 6858000"/>
              <a:gd name="connsiteX1442" fmla="*/ 10903134 w 12192000"/>
              <a:gd name="connsiteY1442" fmla="*/ 3831140 h 6858000"/>
              <a:gd name="connsiteX1443" fmla="*/ 10903872 w 12192000"/>
              <a:gd name="connsiteY1443" fmla="*/ 3844901 h 6858000"/>
              <a:gd name="connsiteX1444" fmla="*/ 10908301 w 12192000"/>
              <a:gd name="connsiteY1444" fmla="*/ 3851376 h 6858000"/>
              <a:gd name="connsiteX1445" fmla="*/ 10915684 w 12192000"/>
              <a:gd name="connsiteY1445" fmla="*/ 3845305 h 6858000"/>
              <a:gd name="connsiteX1446" fmla="*/ 10918637 w 12192000"/>
              <a:gd name="connsiteY1446" fmla="*/ 3857447 h 6858000"/>
              <a:gd name="connsiteX1447" fmla="*/ 10923804 w 12192000"/>
              <a:gd name="connsiteY1447" fmla="*/ 3861089 h 6858000"/>
              <a:gd name="connsiteX1448" fmla="*/ 10926757 w 12192000"/>
              <a:gd name="connsiteY1448" fmla="*/ 3856637 h 6858000"/>
              <a:gd name="connsiteX1449" fmla="*/ 10938569 w 12192000"/>
              <a:gd name="connsiteY1449" fmla="*/ 3857447 h 6858000"/>
              <a:gd name="connsiteX1450" fmla="*/ 10957025 w 12192000"/>
              <a:gd name="connsiteY1450" fmla="*/ 3867160 h 6858000"/>
              <a:gd name="connsiteX1451" fmla="*/ 10971052 w 12192000"/>
              <a:gd name="connsiteY1451" fmla="*/ 3880515 h 6858000"/>
              <a:gd name="connsiteX1452" fmla="*/ 10974005 w 12192000"/>
              <a:gd name="connsiteY1452" fmla="*/ 3897513 h 6858000"/>
              <a:gd name="connsiteX1453" fmla="*/ 10982126 w 12192000"/>
              <a:gd name="connsiteY1453" fmla="*/ 3903179 h 6858000"/>
              <a:gd name="connsiteX1454" fmla="*/ 10988032 w 12192000"/>
              <a:gd name="connsiteY1454" fmla="*/ 3901156 h 6858000"/>
              <a:gd name="connsiteX1455" fmla="*/ 10994676 w 12192000"/>
              <a:gd name="connsiteY1455" fmla="*/ 3902775 h 6858000"/>
              <a:gd name="connsiteX1456" fmla="*/ 11016085 w 12192000"/>
              <a:gd name="connsiteY1456" fmla="*/ 3921392 h 6858000"/>
              <a:gd name="connsiteX1457" fmla="*/ 11017561 w 12192000"/>
              <a:gd name="connsiteY1457" fmla="*/ 3933533 h 6858000"/>
              <a:gd name="connsiteX1458" fmla="*/ 11017561 w 12192000"/>
              <a:gd name="connsiteY1458" fmla="*/ 3939604 h 6858000"/>
              <a:gd name="connsiteX1459" fmla="*/ 11030112 w 12192000"/>
              <a:gd name="connsiteY1459" fmla="*/ 3949317 h 6858000"/>
              <a:gd name="connsiteX1460" fmla="*/ 11047091 w 12192000"/>
              <a:gd name="connsiteY1460" fmla="*/ 3948507 h 6858000"/>
              <a:gd name="connsiteX1461" fmla="*/ 11058903 w 12192000"/>
              <a:gd name="connsiteY1461" fmla="*/ 3953769 h 6858000"/>
              <a:gd name="connsiteX1462" fmla="*/ 11061118 w 12192000"/>
              <a:gd name="connsiteY1462" fmla="*/ 3959435 h 6858000"/>
              <a:gd name="connsiteX1463" fmla="*/ 11055950 w 12192000"/>
              <a:gd name="connsiteY1463" fmla="*/ 3965910 h 6858000"/>
              <a:gd name="connsiteX1464" fmla="*/ 11051521 w 12192000"/>
              <a:gd name="connsiteY1464" fmla="*/ 3967124 h 6858000"/>
              <a:gd name="connsiteX1465" fmla="*/ 11047091 w 12192000"/>
              <a:gd name="connsiteY1465" fmla="*/ 3970767 h 6858000"/>
              <a:gd name="connsiteX1466" fmla="*/ 11039709 w 12192000"/>
              <a:gd name="connsiteY1466" fmla="*/ 3972386 h 6858000"/>
              <a:gd name="connsiteX1467" fmla="*/ 11052259 w 12192000"/>
              <a:gd name="connsiteY1467" fmla="*/ 3971576 h 6858000"/>
              <a:gd name="connsiteX1468" fmla="*/ 11062594 w 12192000"/>
              <a:gd name="connsiteY1468" fmla="*/ 3965910 h 6858000"/>
              <a:gd name="connsiteX1469" fmla="*/ 11073668 w 12192000"/>
              <a:gd name="connsiteY1469" fmla="*/ 3958625 h 6858000"/>
              <a:gd name="connsiteX1470" fmla="*/ 11082527 w 12192000"/>
              <a:gd name="connsiteY1470" fmla="*/ 3959435 h 6858000"/>
              <a:gd name="connsiteX1471" fmla="*/ 11098030 w 12192000"/>
              <a:gd name="connsiteY1471" fmla="*/ 3975219 h 6858000"/>
              <a:gd name="connsiteX1472" fmla="*/ 11100983 w 12192000"/>
              <a:gd name="connsiteY1472" fmla="*/ 3984527 h 6858000"/>
              <a:gd name="connsiteX1473" fmla="*/ 11086218 w 12192000"/>
              <a:gd name="connsiteY1473" fmla="*/ 3986955 h 6858000"/>
              <a:gd name="connsiteX1474" fmla="*/ 11074406 w 12192000"/>
              <a:gd name="connsiteY1474" fmla="*/ 3995050 h 6858000"/>
              <a:gd name="connsiteX1475" fmla="*/ 11066286 w 12192000"/>
              <a:gd name="connsiteY1475" fmla="*/ 4001525 h 6858000"/>
              <a:gd name="connsiteX1476" fmla="*/ 11077359 w 12192000"/>
              <a:gd name="connsiteY1476" fmla="*/ 3997883 h 6858000"/>
              <a:gd name="connsiteX1477" fmla="*/ 11083265 w 12192000"/>
              <a:gd name="connsiteY1477" fmla="*/ 3999906 h 6858000"/>
              <a:gd name="connsiteX1478" fmla="*/ 11094339 w 12192000"/>
              <a:gd name="connsiteY1478" fmla="*/ 3998692 h 6858000"/>
              <a:gd name="connsiteX1479" fmla="*/ 11101721 w 12192000"/>
              <a:gd name="connsiteY1479" fmla="*/ 4002334 h 6858000"/>
              <a:gd name="connsiteX1480" fmla="*/ 11089909 w 12192000"/>
              <a:gd name="connsiteY1480" fmla="*/ 4008000 h 6858000"/>
              <a:gd name="connsiteX1481" fmla="*/ 11080312 w 12192000"/>
              <a:gd name="connsiteY1481" fmla="*/ 4012452 h 6858000"/>
              <a:gd name="connsiteX1482" fmla="*/ 11079574 w 12192000"/>
              <a:gd name="connsiteY1482" fmla="*/ 4020142 h 6858000"/>
              <a:gd name="connsiteX1483" fmla="*/ 11096554 w 12192000"/>
              <a:gd name="connsiteY1483" fmla="*/ 4030664 h 6858000"/>
              <a:gd name="connsiteX1484" fmla="*/ 11115748 w 12192000"/>
              <a:gd name="connsiteY1484" fmla="*/ 4031069 h 6858000"/>
              <a:gd name="connsiteX1485" fmla="*/ 11120916 w 12192000"/>
              <a:gd name="connsiteY1485" fmla="*/ 4035116 h 6858000"/>
              <a:gd name="connsiteX1486" fmla="*/ 11132727 w 12192000"/>
              <a:gd name="connsiteY1486" fmla="*/ 4031069 h 6858000"/>
              <a:gd name="connsiteX1487" fmla="*/ 11134204 w 12192000"/>
              <a:gd name="connsiteY1487" fmla="*/ 4053329 h 6858000"/>
              <a:gd name="connsiteX1488" fmla="*/ 11137895 w 12192000"/>
              <a:gd name="connsiteY1488" fmla="*/ 4063446 h 6858000"/>
              <a:gd name="connsiteX1489" fmla="*/ 11133466 w 12192000"/>
              <a:gd name="connsiteY1489" fmla="*/ 4072350 h 6858000"/>
              <a:gd name="connsiteX1490" fmla="*/ 11140110 w 12192000"/>
              <a:gd name="connsiteY1490" fmla="*/ 4068708 h 6858000"/>
              <a:gd name="connsiteX1491" fmla="*/ 11147492 w 12192000"/>
              <a:gd name="connsiteY1491" fmla="*/ 4077611 h 6858000"/>
              <a:gd name="connsiteX1492" fmla="*/ 11148231 w 12192000"/>
              <a:gd name="connsiteY1492" fmla="*/ 4091372 h 6858000"/>
              <a:gd name="connsiteX1493" fmla="*/ 11158566 w 12192000"/>
              <a:gd name="connsiteY1493" fmla="*/ 4092586 h 6858000"/>
              <a:gd name="connsiteX1494" fmla="*/ 11173331 w 12192000"/>
              <a:gd name="connsiteY1494" fmla="*/ 4090967 h 6858000"/>
              <a:gd name="connsiteX1495" fmla="*/ 11182928 w 12192000"/>
              <a:gd name="connsiteY1495" fmla="*/ 4094609 h 6858000"/>
              <a:gd name="connsiteX1496" fmla="*/ 11185881 w 12192000"/>
              <a:gd name="connsiteY1496" fmla="*/ 4101894 h 6858000"/>
              <a:gd name="connsiteX1497" fmla="*/ 11191787 w 12192000"/>
              <a:gd name="connsiteY1497" fmla="*/ 4104727 h 6858000"/>
              <a:gd name="connsiteX1498" fmla="*/ 11195478 w 12192000"/>
              <a:gd name="connsiteY1498" fmla="*/ 4115250 h 6858000"/>
              <a:gd name="connsiteX1499" fmla="*/ 11204337 w 12192000"/>
              <a:gd name="connsiteY1499" fmla="*/ 4122130 h 6858000"/>
              <a:gd name="connsiteX1500" fmla="*/ 11212458 w 12192000"/>
              <a:gd name="connsiteY1500" fmla="*/ 4125368 h 6858000"/>
              <a:gd name="connsiteX1501" fmla="*/ 11213196 w 12192000"/>
              <a:gd name="connsiteY1501" fmla="*/ 4133867 h 6858000"/>
              <a:gd name="connsiteX1502" fmla="*/ 11209505 w 12192000"/>
              <a:gd name="connsiteY1502" fmla="*/ 4140747 h 6858000"/>
              <a:gd name="connsiteX1503" fmla="*/ 11200646 w 12192000"/>
              <a:gd name="connsiteY1503" fmla="*/ 4144389 h 6858000"/>
              <a:gd name="connsiteX1504" fmla="*/ 11199908 w 12192000"/>
              <a:gd name="connsiteY1504" fmla="*/ 4158959 h 6858000"/>
              <a:gd name="connsiteX1505" fmla="*/ 11204337 w 12192000"/>
              <a:gd name="connsiteY1505" fmla="*/ 4165839 h 6858000"/>
              <a:gd name="connsiteX1506" fmla="*/ 11196216 w 12192000"/>
              <a:gd name="connsiteY1506" fmla="*/ 4184051 h 6858000"/>
              <a:gd name="connsiteX1507" fmla="*/ 11201384 w 12192000"/>
              <a:gd name="connsiteY1507" fmla="*/ 4200645 h 6858000"/>
              <a:gd name="connsiteX1508" fmla="*/ 11196216 w 12192000"/>
              <a:gd name="connsiteY1508" fmla="*/ 4226142 h 6858000"/>
              <a:gd name="connsiteX1509" fmla="*/ 11197693 w 12192000"/>
              <a:gd name="connsiteY1509" fmla="*/ 4246377 h 6858000"/>
              <a:gd name="connsiteX1510" fmla="*/ 11190310 w 12192000"/>
              <a:gd name="connsiteY1510" fmla="*/ 4252853 h 6858000"/>
              <a:gd name="connsiteX1511" fmla="*/ 11185143 w 12192000"/>
              <a:gd name="connsiteY1511" fmla="*/ 4250424 h 6858000"/>
              <a:gd name="connsiteX1512" fmla="*/ 11175546 w 12192000"/>
              <a:gd name="connsiteY1512" fmla="*/ 4237474 h 6858000"/>
              <a:gd name="connsiteX1513" fmla="*/ 11167425 w 12192000"/>
              <a:gd name="connsiteY1513" fmla="*/ 4235855 h 6858000"/>
              <a:gd name="connsiteX1514" fmla="*/ 11163734 w 12192000"/>
              <a:gd name="connsiteY1514" fmla="*/ 4242330 h 6858000"/>
              <a:gd name="connsiteX1515" fmla="*/ 11162995 w 12192000"/>
              <a:gd name="connsiteY1515" fmla="*/ 4254067 h 6858000"/>
              <a:gd name="connsiteX1516" fmla="*/ 11159304 w 12192000"/>
              <a:gd name="connsiteY1516" fmla="*/ 4257305 h 6858000"/>
              <a:gd name="connsiteX1517" fmla="*/ 11140110 w 12192000"/>
              <a:gd name="connsiteY1517" fmla="*/ 4240711 h 6858000"/>
              <a:gd name="connsiteX1518" fmla="*/ 11131251 w 12192000"/>
              <a:gd name="connsiteY1518" fmla="*/ 4239092 h 6858000"/>
              <a:gd name="connsiteX1519" fmla="*/ 11131251 w 12192000"/>
              <a:gd name="connsiteY1519" fmla="*/ 4243949 h 6858000"/>
              <a:gd name="connsiteX1520" fmla="*/ 11134204 w 12192000"/>
              <a:gd name="connsiteY1520" fmla="*/ 4248401 h 6858000"/>
              <a:gd name="connsiteX1521" fmla="*/ 11134204 w 12192000"/>
              <a:gd name="connsiteY1521" fmla="*/ 4257305 h 6858000"/>
              <a:gd name="connsiteX1522" fmla="*/ 11130513 w 12192000"/>
              <a:gd name="connsiteY1522" fmla="*/ 4261352 h 6858000"/>
              <a:gd name="connsiteX1523" fmla="*/ 11123869 w 12192000"/>
              <a:gd name="connsiteY1523" fmla="*/ 4250829 h 6858000"/>
              <a:gd name="connsiteX1524" fmla="*/ 11117224 w 12192000"/>
              <a:gd name="connsiteY1524" fmla="*/ 4247996 h 6858000"/>
              <a:gd name="connsiteX1525" fmla="*/ 11114271 w 12192000"/>
              <a:gd name="connsiteY1525" fmla="*/ 4238688 h 6858000"/>
              <a:gd name="connsiteX1526" fmla="*/ 11084742 w 12192000"/>
              <a:gd name="connsiteY1526" fmla="*/ 4214810 h 6858000"/>
              <a:gd name="connsiteX1527" fmla="*/ 11070715 w 12192000"/>
              <a:gd name="connsiteY1527" fmla="*/ 4211167 h 6858000"/>
              <a:gd name="connsiteX1528" fmla="*/ 11065547 w 12192000"/>
              <a:gd name="connsiteY1528" fmla="*/ 4201049 h 6858000"/>
              <a:gd name="connsiteX1529" fmla="*/ 11043400 w 12192000"/>
              <a:gd name="connsiteY1529" fmla="*/ 4188098 h 6858000"/>
              <a:gd name="connsiteX1530" fmla="*/ 11030850 w 12192000"/>
              <a:gd name="connsiteY1530" fmla="*/ 4175148 h 6858000"/>
              <a:gd name="connsiteX1531" fmla="*/ 11019776 w 12192000"/>
              <a:gd name="connsiteY1531" fmla="*/ 4168672 h 6858000"/>
              <a:gd name="connsiteX1532" fmla="*/ 11018300 w 12192000"/>
              <a:gd name="connsiteY1532" fmla="*/ 4155317 h 6858000"/>
              <a:gd name="connsiteX1533" fmla="*/ 11005750 w 12192000"/>
              <a:gd name="connsiteY1533" fmla="*/ 4148032 h 6858000"/>
              <a:gd name="connsiteX1534" fmla="*/ 11000582 w 12192000"/>
              <a:gd name="connsiteY1534" fmla="*/ 4142770 h 6858000"/>
              <a:gd name="connsiteX1535" fmla="*/ 10986555 w 12192000"/>
              <a:gd name="connsiteY1535" fmla="*/ 4140342 h 6858000"/>
              <a:gd name="connsiteX1536" fmla="*/ 10982126 w 12192000"/>
              <a:gd name="connsiteY1536" fmla="*/ 4129010 h 6858000"/>
              <a:gd name="connsiteX1537" fmla="*/ 10963670 w 12192000"/>
              <a:gd name="connsiteY1537" fmla="*/ 4107965 h 6858000"/>
              <a:gd name="connsiteX1538" fmla="*/ 10945214 w 12192000"/>
              <a:gd name="connsiteY1538" fmla="*/ 4095419 h 6858000"/>
              <a:gd name="connsiteX1539" fmla="*/ 10940784 w 12192000"/>
              <a:gd name="connsiteY1539" fmla="*/ 4084087 h 6858000"/>
              <a:gd name="connsiteX1540" fmla="*/ 10942261 w 12192000"/>
              <a:gd name="connsiteY1540" fmla="*/ 4071136 h 6858000"/>
              <a:gd name="connsiteX1541" fmla="*/ 10923066 w 12192000"/>
              <a:gd name="connsiteY1541" fmla="*/ 4039163 h 6858000"/>
              <a:gd name="connsiteX1542" fmla="*/ 10920851 w 12192000"/>
              <a:gd name="connsiteY1542" fmla="*/ 4016904 h 6858000"/>
              <a:gd name="connsiteX1543" fmla="*/ 10909778 w 12192000"/>
              <a:gd name="connsiteY1543" fmla="*/ 4008810 h 6858000"/>
              <a:gd name="connsiteX1544" fmla="*/ 10897228 w 12192000"/>
              <a:gd name="connsiteY1544" fmla="*/ 3988979 h 6858000"/>
              <a:gd name="connsiteX1545" fmla="*/ 10897228 w 12192000"/>
              <a:gd name="connsiteY1545" fmla="*/ 3980885 h 6858000"/>
              <a:gd name="connsiteX1546" fmla="*/ 10882463 w 12192000"/>
              <a:gd name="connsiteY1546" fmla="*/ 3971576 h 6858000"/>
              <a:gd name="connsiteX1547" fmla="*/ 10869913 w 12192000"/>
              <a:gd name="connsiteY1547" fmla="*/ 3967934 h 6858000"/>
              <a:gd name="connsiteX1548" fmla="*/ 10865483 w 12192000"/>
              <a:gd name="connsiteY1548" fmla="*/ 3954983 h 6858000"/>
              <a:gd name="connsiteX1549" fmla="*/ 10855148 w 12192000"/>
              <a:gd name="connsiteY1549" fmla="*/ 3930295 h 6858000"/>
              <a:gd name="connsiteX1550" fmla="*/ 10855886 w 12192000"/>
              <a:gd name="connsiteY1550" fmla="*/ 3927462 h 6858000"/>
              <a:gd name="connsiteX1551" fmla="*/ 10850718 w 12192000"/>
              <a:gd name="connsiteY1551" fmla="*/ 3915726 h 6858000"/>
              <a:gd name="connsiteX1552" fmla="*/ 10844074 w 12192000"/>
              <a:gd name="connsiteY1552" fmla="*/ 3909250 h 6858000"/>
              <a:gd name="connsiteX1553" fmla="*/ 10848504 w 12192000"/>
              <a:gd name="connsiteY1553" fmla="*/ 3902775 h 6858000"/>
              <a:gd name="connsiteX1554" fmla="*/ 10846289 w 12192000"/>
              <a:gd name="connsiteY1554" fmla="*/ 3897918 h 6858000"/>
              <a:gd name="connsiteX1555" fmla="*/ 10840383 w 12192000"/>
              <a:gd name="connsiteY1555" fmla="*/ 3898728 h 6858000"/>
              <a:gd name="connsiteX1556" fmla="*/ 10833739 w 12192000"/>
              <a:gd name="connsiteY1556" fmla="*/ 3895085 h 6858000"/>
              <a:gd name="connsiteX1557" fmla="*/ 10820450 w 12192000"/>
              <a:gd name="connsiteY1557" fmla="*/ 3879706 h 6858000"/>
              <a:gd name="connsiteX1558" fmla="*/ 10810115 w 12192000"/>
              <a:gd name="connsiteY1558" fmla="*/ 3879706 h 6858000"/>
              <a:gd name="connsiteX1559" fmla="*/ 10804209 w 12192000"/>
              <a:gd name="connsiteY1559" fmla="*/ 3874445 h 6858000"/>
              <a:gd name="connsiteX1560" fmla="*/ 10801994 w 12192000"/>
              <a:gd name="connsiteY1560" fmla="*/ 3862708 h 6858000"/>
              <a:gd name="connsiteX1561" fmla="*/ 10797565 w 12192000"/>
              <a:gd name="connsiteY1561" fmla="*/ 3859066 h 6858000"/>
              <a:gd name="connsiteX1562" fmla="*/ 10797565 w 12192000"/>
              <a:gd name="connsiteY1562" fmla="*/ 3847329 h 6858000"/>
              <a:gd name="connsiteX1563" fmla="*/ 10792397 w 12192000"/>
              <a:gd name="connsiteY1563" fmla="*/ 3847329 h 6858000"/>
              <a:gd name="connsiteX1564" fmla="*/ 10774679 w 12192000"/>
              <a:gd name="connsiteY1564" fmla="*/ 3831545 h 6858000"/>
              <a:gd name="connsiteX1565" fmla="*/ 10756961 w 12192000"/>
              <a:gd name="connsiteY1565" fmla="*/ 3805643 h 6858000"/>
              <a:gd name="connsiteX1566" fmla="*/ 10740720 w 12192000"/>
              <a:gd name="connsiteY1566" fmla="*/ 3793097 h 6858000"/>
              <a:gd name="connsiteX1567" fmla="*/ 10734814 w 12192000"/>
              <a:gd name="connsiteY1567" fmla="*/ 3795525 h 6858000"/>
              <a:gd name="connsiteX1568" fmla="*/ 10726693 w 12192000"/>
              <a:gd name="connsiteY1568" fmla="*/ 3793097 h 6858000"/>
              <a:gd name="connsiteX1569" fmla="*/ 10713405 w 12192000"/>
              <a:gd name="connsiteY1569" fmla="*/ 3777718 h 6858000"/>
              <a:gd name="connsiteX1570" fmla="*/ 10707499 w 12192000"/>
              <a:gd name="connsiteY1570" fmla="*/ 3777718 h 6858000"/>
              <a:gd name="connsiteX1571" fmla="*/ 10686090 w 12192000"/>
              <a:gd name="connsiteY1571" fmla="*/ 3755863 h 6858000"/>
              <a:gd name="connsiteX1572" fmla="*/ 10677969 w 12192000"/>
              <a:gd name="connsiteY1572" fmla="*/ 3752626 h 6858000"/>
              <a:gd name="connsiteX1573" fmla="*/ 10665419 w 12192000"/>
              <a:gd name="connsiteY1573" fmla="*/ 3727533 h 6858000"/>
              <a:gd name="connsiteX1574" fmla="*/ 10663204 w 12192000"/>
              <a:gd name="connsiteY1574" fmla="*/ 3714178 h 6858000"/>
              <a:gd name="connsiteX1575" fmla="*/ 10664681 w 12192000"/>
              <a:gd name="connsiteY1575" fmla="*/ 3709321 h 6858000"/>
              <a:gd name="connsiteX1576" fmla="*/ 11955869 w 12192000"/>
              <a:gd name="connsiteY1576" fmla="*/ 3684229 h 6858000"/>
              <a:gd name="connsiteX1577" fmla="*/ 11967681 w 12192000"/>
              <a:gd name="connsiteY1577" fmla="*/ 3686252 h 6858000"/>
              <a:gd name="connsiteX1578" fmla="*/ 11967681 w 12192000"/>
              <a:gd name="connsiteY1578" fmla="*/ 3690300 h 6858000"/>
              <a:gd name="connsiteX1579" fmla="*/ 11960299 w 12192000"/>
              <a:gd name="connsiteY1579" fmla="*/ 3693537 h 6858000"/>
              <a:gd name="connsiteX1580" fmla="*/ 11955869 w 12192000"/>
              <a:gd name="connsiteY1580" fmla="*/ 3691109 h 6858000"/>
              <a:gd name="connsiteX1581" fmla="*/ 11952178 w 12192000"/>
              <a:gd name="connsiteY1581" fmla="*/ 3693942 h 6858000"/>
              <a:gd name="connsiteX1582" fmla="*/ 11943319 w 12192000"/>
              <a:gd name="connsiteY1582" fmla="*/ 3693537 h 6858000"/>
              <a:gd name="connsiteX1583" fmla="*/ 11940366 w 12192000"/>
              <a:gd name="connsiteY1583" fmla="*/ 3690704 h 6858000"/>
              <a:gd name="connsiteX1584" fmla="*/ 11944057 w 12192000"/>
              <a:gd name="connsiteY1584" fmla="*/ 3686657 h 6858000"/>
              <a:gd name="connsiteX1585" fmla="*/ 11955869 w 12192000"/>
              <a:gd name="connsiteY1585" fmla="*/ 3684229 h 6858000"/>
              <a:gd name="connsiteX1586" fmla="*/ 11930769 w 12192000"/>
              <a:gd name="connsiteY1586" fmla="*/ 3663184 h 6858000"/>
              <a:gd name="connsiteX1587" fmla="*/ 11932984 w 12192000"/>
              <a:gd name="connsiteY1587" fmla="*/ 3667636 h 6858000"/>
              <a:gd name="connsiteX1588" fmla="*/ 11930769 w 12192000"/>
              <a:gd name="connsiteY1588" fmla="*/ 3672087 h 6858000"/>
              <a:gd name="connsiteX1589" fmla="*/ 11924863 w 12192000"/>
              <a:gd name="connsiteY1589" fmla="*/ 3670064 h 6858000"/>
              <a:gd name="connsiteX1590" fmla="*/ 10880248 w 12192000"/>
              <a:gd name="connsiteY1590" fmla="*/ 3653875 h 6858000"/>
              <a:gd name="connsiteX1591" fmla="*/ 10883939 w 12192000"/>
              <a:gd name="connsiteY1591" fmla="*/ 3655494 h 6858000"/>
              <a:gd name="connsiteX1592" fmla="*/ 10885416 w 12192000"/>
              <a:gd name="connsiteY1592" fmla="*/ 3661160 h 6858000"/>
              <a:gd name="connsiteX1593" fmla="*/ 10881725 w 12192000"/>
              <a:gd name="connsiteY1593" fmla="*/ 3662374 h 6858000"/>
              <a:gd name="connsiteX1594" fmla="*/ 10878033 w 12192000"/>
              <a:gd name="connsiteY1594" fmla="*/ 3655089 h 6858000"/>
              <a:gd name="connsiteX1595" fmla="*/ 10880248 w 12192000"/>
              <a:gd name="connsiteY1595" fmla="*/ 3653875 h 6858000"/>
              <a:gd name="connsiteX1596" fmla="*/ 12003117 w 12192000"/>
              <a:gd name="connsiteY1596" fmla="*/ 3652256 h 6858000"/>
              <a:gd name="connsiteX1597" fmla="*/ 12009023 w 12192000"/>
              <a:gd name="connsiteY1597" fmla="*/ 3655899 h 6858000"/>
              <a:gd name="connsiteX1598" fmla="*/ 12014929 w 12192000"/>
              <a:gd name="connsiteY1598" fmla="*/ 3657922 h 6858000"/>
              <a:gd name="connsiteX1599" fmla="*/ 12013452 w 12192000"/>
              <a:gd name="connsiteY1599" fmla="*/ 3661160 h 6858000"/>
              <a:gd name="connsiteX1600" fmla="*/ 12000902 w 12192000"/>
              <a:gd name="connsiteY1600" fmla="*/ 3671683 h 6858000"/>
              <a:gd name="connsiteX1601" fmla="*/ 11995735 w 12192000"/>
              <a:gd name="connsiteY1601" fmla="*/ 3670064 h 6858000"/>
              <a:gd name="connsiteX1602" fmla="*/ 11989829 w 12192000"/>
              <a:gd name="connsiteY1602" fmla="*/ 3661565 h 6858000"/>
              <a:gd name="connsiteX1603" fmla="*/ 11989090 w 12192000"/>
              <a:gd name="connsiteY1603" fmla="*/ 3657113 h 6858000"/>
              <a:gd name="connsiteX1604" fmla="*/ 11997949 w 12192000"/>
              <a:gd name="connsiteY1604" fmla="*/ 3656708 h 6858000"/>
              <a:gd name="connsiteX1605" fmla="*/ 11750638 w 12192000"/>
              <a:gd name="connsiteY1605" fmla="*/ 3640520 h 6858000"/>
              <a:gd name="connsiteX1606" fmla="*/ 11760973 w 12192000"/>
              <a:gd name="connsiteY1606" fmla="*/ 3646186 h 6858000"/>
              <a:gd name="connsiteX1607" fmla="*/ 11760973 w 12192000"/>
              <a:gd name="connsiteY1607" fmla="*/ 3658732 h 6858000"/>
              <a:gd name="connsiteX1608" fmla="*/ 11770570 w 12192000"/>
              <a:gd name="connsiteY1608" fmla="*/ 3666826 h 6858000"/>
              <a:gd name="connsiteX1609" fmla="*/ 11775000 w 12192000"/>
              <a:gd name="connsiteY1609" fmla="*/ 3664398 h 6858000"/>
              <a:gd name="connsiteX1610" fmla="*/ 11786812 w 12192000"/>
              <a:gd name="connsiteY1610" fmla="*/ 3671683 h 6858000"/>
              <a:gd name="connsiteX1611" fmla="*/ 11786812 w 12192000"/>
              <a:gd name="connsiteY1611" fmla="*/ 3677349 h 6858000"/>
              <a:gd name="connsiteX1612" fmla="*/ 11778691 w 12192000"/>
              <a:gd name="connsiteY1612" fmla="*/ 3680586 h 6858000"/>
              <a:gd name="connsiteX1613" fmla="*/ 11777953 w 12192000"/>
              <a:gd name="connsiteY1613" fmla="*/ 3693942 h 6858000"/>
              <a:gd name="connsiteX1614" fmla="*/ 11782382 w 12192000"/>
              <a:gd name="connsiteY1614" fmla="*/ 3695561 h 6858000"/>
              <a:gd name="connsiteX1615" fmla="*/ 11786812 w 12192000"/>
              <a:gd name="connsiteY1615" fmla="*/ 3700822 h 6858000"/>
              <a:gd name="connsiteX1616" fmla="*/ 11793456 w 12192000"/>
              <a:gd name="connsiteY1616" fmla="*/ 3691918 h 6858000"/>
              <a:gd name="connsiteX1617" fmla="*/ 11797885 w 12192000"/>
              <a:gd name="connsiteY1617" fmla="*/ 3690704 h 6858000"/>
              <a:gd name="connsiteX1618" fmla="*/ 11803053 w 12192000"/>
              <a:gd name="connsiteY1618" fmla="*/ 3696775 h 6858000"/>
              <a:gd name="connsiteX1619" fmla="*/ 11791979 w 12192000"/>
              <a:gd name="connsiteY1619" fmla="*/ 3705274 h 6858000"/>
              <a:gd name="connsiteX1620" fmla="*/ 11797147 w 12192000"/>
              <a:gd name="connsiteY1620" fmla="*/ 3709321 h 6858000"/>
              <a:gd name="connsiteX1621" fmla="*/ 11804529 w 12192000"/>
              <a:gd name="connsiteY1621" fmla="*/ 3702441 h 6858000"/>
              <a:gd name="connsiteX1622" fmla="*/ 11811912 w 12192000"/>
              <a:gd name="connsiteY1622" fmla="*/ 3702441 h 6858000"/>
              <a:gd name="connsiteX1623" fmla="*/ 11823724 w 12192000"/>
              <a:gd name="connsiteY1623" fmla="*/ 3713368 h 6858000"/>
              <a:gd name="connsiteX1624" fmla="*/ 11832583 w 12192000"/>
              <a:gd name="connsiteY1624" fmla="*/ 3712559 h 6858000"/>
              <a:gd name="connsiteX1625" fmla="*/ 11840703 w 12192000"/>
              <a:gd name="connsiteY1625" fmla="*/ 3719844 h 6858000"/>
              <a:gd name="connsiteX1626" fmla="*/ 11852515 w 12192000"/>
              <a:gd name="connsiteY1626" fmla="*/ 3721867 h 6858000"/>
              <a:gd name="connsiteX1627" fmla="*/ 11860636 w 12192000"/>
              <a:gd name="connsiteY1627" fmla="*/ 3721867 h 6858000"/>
              <a:gd name="connsiteX1628" fmla="*/ 11862112 w 12192000"/>
              <a:gd name="connsiteY1628" fmla="*/ 3729152 h 6858000"/>
              <a:gd name="connsiteX1629" fmla="*/ 11851777 w 12192000"/>
              <a:gd name="connsiteY1629" fmla="*/ 3736437 h 6858000"/>
              <a:gd name="connsiteX1630" fmla="*/ 11835536 w 12192000"/>
              <a:gd name="connsiteY1630" fmla="*/ 3740079 h 6858000"/>
              <a:gd name="connsiteX1631" fmla="*/ 11815603 w 12192000"/>
              <a:gd name="connsiteY1631" fmla="*/ 3738461 h 6858000"/>
              <a:gd name="connsiteX1632" fmla="*/ 11809697 w 12192000"/>
              <a:gd name="connsiteY1632" fmla="*/ 3742508 h 6858000"/>
              <a:gd name="connsiteX1633" fmla="*/ 11809697 w 12192000"/>
              <a:gd name="connsiteY1633" fmla="*/ 3754244 h 6858000"/>
              <a:gd name="connsiteX1634" fmla="*/ 11822985 w 12192000"/>
              <a:gd name="connsiteY1634" fmla="*/ 3764767 h 6858000"/>
              <a:gd name="connsiteX1635" fmla="*/ 11822985 w 12192000"/>
              <a:gd name="connsiteY1635" fmla="*/ 3770028 h 6858000"/>
              <a:gd name="connsiteX1636" fmla="*/ 11809697 w 12192000"/>
              <a:gd name="connsiteY1636" fmla="*/ 3772052 h 6858000"/>
              <a:gd name="connsiteX1637" fmla="*/ 11799362 w 12192000"/>
              <a:gd name="connsiteY1637" fmla="*/ 3777313 h 6858000"/>
              <a:gd name="connsiteX1638" fmla="*/ 11791241 w 12192000"/>
              <a:gd name="connsiteY1638" fmla="*/ 3775290 h 6858000"/>
              <a:gd name="connsiteX1639" fmla="*/ 11779429 w 12192000"/>
              <a:gd name="connsiteY1639" fmla="*/ 3768005 h 6858000"/>
              <a:gd name="connsiteX1640" fmla="*/ 11778691 w 12192000"/>
              <a:gd name="connsiteY1640" fmla="*/ 3772052 h 6858000"/>
              <a:gd name="connsiteX1641" fmla="*/ 11777953 w 12192000"/>
              <a:gd name="connsiteY1641" fmla="*/ 3774480 h 6858000"/>
              <a:gd name="connsiteX1642" fmla="*/ 11772785 w 12192000"/>
              <a:gd name="connsiteY1642" fmla="*/ 3775694 h 6858000"/>
              <a:gd name="connsiteX1643" fmla="*/ 11773523 w 12192000"/>
              <a:gd name="connsiteY1643" fmla="*/ 3779741 h 6858000"/>
              <a:gd name="connsiteX1644" fmla="*/ 11770570 w 12192000"/>
              <a:gd name="connsiteY1644" fmla="*/ 3784598 h 6858000"/>
              <a:gd name="connsiteX1645" fmla="*/ 11780906 w 12192000"/>
              <a:gd name="connsiteY1645" fmla="*/ 3788240 h 6858000"/>
              <a:gd name="connsiteX1646" fmla="*/ 11790503 w 12192000"/>
              <a:gd name="connsiteY1646" fmla="*/ 3798763 h 6858000"/>
              <a:gd name="connsiteX1647" fmla="*/ 11779429 w 12192000"/>
              <a:gd name="connsiteY1647" fmla="*/ 3801191 h 6858000"/>
              <a:gd name="connsiteX1648" fmla="*/ 11768355 w 12192000"/>
              <a:gd name="connsiteY1648" fmla="*/ 3799572 h 6858000"/>
              <a:gd name="connsiteX1649" fmla="*/ 11763188 w 12192000"/>
              <a:gd name="connsiteY1649" fmla="*/ 3802405 h 6858000"/>
              <a:gd name="connsiteX1650" fmla="*/ 11771308 w 12192000"/>
              <a:gd name="connsiteY1650" fmla="*/ 3810905 h 6858000"/>
              <a:gd name="connsiteX1651" fmla="*/ 11775738 w 12192000"/>
              <a:gd name="connsiteY1651" fmla="*/ 3812928 h 6858000"/>
              <a:gd name="connsiteX1652" fmla="*/ 11776476 w 12192000"/>
              <a:gd name="connsiteY1652" fmla="*/ 3818189 h 6858000"/>
              <a:gd name="connsiteX1653" fmla="*/ 11772785 w 12192000"/>
              <a:gd name="connsiteY1653" fmla="*/ 3819404 h 6858000"/>
              <a:gd name="connsiteX1654" fmla="*/ 11769094 w 12192000"/>
              <a:gd name="connsiteY1654" fmla="*/ 3826284 h 6858000"/>
              <a:gd name="connsiteX1655" fmla="*/ 11777214 w 12192000"/>
              <a:gd name="connsiteY1655" fmla="*/ 3832759 h 6858000"/>
              <a:gd name="connsiteX1656" fmla="*/ 11780167 w 12192000"/>
              <a:gd name="connsiteY1656" fmla="*/ 3842472 h 6858000"/>
              <a:gd name="connsiteX1657" fmla="*/ 11797147 w 12192000"/>
              <a:gd name="connsiteY1657" fmla="*/ 3858256 h 6858000"/>
              <a:gd name="connsiteX1658" fmla="*/ 11804529 w 12192000"/>
              <a:gd name="connsiteY1658" fmla="*/ 3864732 h 6858000"/>
              <a:gd name="connsiteX1659" fmla="*/ 11799362 w 12192000"/>
              <a:gd name="connsiteY1659" fmla="*/ 3873231 h 6858000"/>
              <a:gd name="connsiteX1660" fmla="*/ 11786812 w 12192000"/>
              <a:gd name="connsiteY1660" fmla="*/ 3875659 h 6858000"/>
              <a:gd name="connsiteX1661" fmla="*/ 11784597 w 12192000"/>
              <a:gd name="connsiteY1661" fmla="*/ 3881325 h 6858000"/>
              <a:gd name="connsiteX1662" fmla="*/ 11789026 w 12192000"/>
              <a:gd name="connsiteY1662" fmla="*/ 3884967 h 6858000"/>
              <a:gd name="connsiteX1663" fmla="*/ 11791241 w 12192000"/>
              <a:gd name="connsiteY1663" fmla="*/ 3892657 h 6858000"/>
              <a:gd name="connsiteX1664" fmla="*/ 11798623 w 12192000"/>
              <a:gd name="connsiteY1664" fmla="*/ 3896704 h 6858000"/>
              <a:gd name="connsiteX1665" fmla="*/ 11820032 w 12192000"/>
              <a:gd name="connsiteY1665" fmla="*/ 3914916 h 6858000"/>
              <a:gd name="connsiteX1666" fmla="*/ 11826677 w 12192000"/>
              <a:gd name="connsiteY1666" fmla="*/ 3914916 h 6858000"/>
              <a:gd name="connsiteX1667" fmla="*/ 11835536 w 12192000"/>
              <a:gd name="connsiteY1667" fmla="*/ 3923415 h 6858000"/>
              <a:gd name="connsiteX1668" fmla="*/ 11837750 w 12192000"/>
              <a:gd name="connsiteY1668" fmla="*/ 3929081 h 6858000"/>
              <a:gd name="connsiteX1669" fmla="*/ 11845871 w 12192000"/>
              <a:gd name="connsiteY1669" fmla="*/ 3930700 h 6858000"/>
              <a:gd name="connsiteX1670" fmla="*/ 11843656 w 12192000"/>
              <a:gd name="connsiteY1670" fmla="*/ 3939199 h 6858000"/>
              <a:gd name="connsiteX1671" fmla="*/ 11837750 w 12192000"/>
              <a:gd name="connsiteY1671" fmla="*/ 3941223 h 6858000"/>
              <a:gd name="connsiteX1672" fmla="*/ 11831106 w 12192000"/>
              <a:gd name="connsiteY1672" fmla="*/ 3939199 h 6858000"/>
              <a:gd name="connsiteX1673" fmla="*/ 11823724 w 12192000"/>
              <a:gd name="connsiteY1673" fmla="*/ 3944056 h 6858000"/>
              <a:gd name="connsiteX1674" fmla="*/ 11811912 w 12192000"/>
              <a:gd name="connsiteY1674" fmla="*/ 3942841 h 6858000"/>
              <a:gd name="connsiteX1675" fmla="*/ 11795670 w 12192000"/>
              <a:gd name="connsiteY1675" fmla="*/ 3928272 h 6858000"/>
              <a:gd name="connsiteX1676" fmla="*/ 11798623 w 12192000"/>
              <a:gd name="connsiteY1676" fmla="*/ 3940413 h 6858000"/>
              <a:gd name="connsiteX1677" fmla="*/ 11796409 w 12192000"/>
              <a:gd name="connsiteY1677" fmla="*/ 3944865 h 6858000"/>
              <a:gd name="connsiteX1678" fmla="*/ 11791241 w 12192000"/>
              <a:gd name="connsiteY1678" fmla="*/ 3939199 h 6858000"/>
              <a:gd name="connsiteX1679" fmla="*/ 11780906 w 12192000"/>
              <a:gd name="connsiteY1679" fmla="*/ 3948912 h 6858000"/>
              <a:gd name="connsiteX1680" fmla="*/ 11780906 w 12192000"/>
              <a:gd name="connsiteY1680" fmla="*/ 3955792 h 6858000"/>
              <a:gd name="connsiteX1681" fmla="*/ 11776476 w 12192000"/>
              <a:gd name="connsiteY1681" fmla="*/ 3960649 h 6858000"/>
              <a:gd name="connsiteX1682" fmla="*/ 11775000 w 12192000"/>
              <a:gd name="connsiteY1682" fmla="*/ 3978052 h 6858000"/>
              <a:gd name="connsiteX1683" fmla="*/ 11770570 w 12192000"/>
              <a:gd name="connsiteY1683" fmla="*/ 3984527 h 6858000"/>
              <a:gd name="connsiteX1684" fmla="*/ 11766879 w 12192000"/>
              <a:gd name="connsiteY1684" fmla="*/ 4000311 h 6858000"/>
              <a:gd name="connsiteX1685" fmla="*/ 11753591 w 12192000"/>
              <a:gd name="connsiteY1685" fmla="*/ 4010024 h 6858000"/>
              <a:gd name="connsiteX1686" fmla="*/ 11758758 w 12192000"/>
              <a:gd name="connsiteY1686" fmla="*/ 4021761 h 6858000"/>
              <a:gd name="connsiteX1687" fmla="*/ 11752114 w 12192000"/>
              <a:gd name="connsiteY1687" fmla="*/ 4030260 h 6858000"/>
              <a:gd name="connsiteX1688" fmla="*/ 11743993 w 12192000"/>
              <a:gd name="connsiteY1688" fmla="*/ 4038354 h 6858000"/>
              <a:gd name="connsiteX1689" fmla="*/ 11739564 w 12192000"/>
              <a:gd name="connsiteY1689" fmla="*/ 4029855 h 6858000"/>
              <a:gd name="connsiteX1690" fmla="*/ 11734396 w 12192000"/>
              <a:gd name="connsiteY1690" fmla="*/ 4027427 h 6858000"/>
              <a:gd name="connsiteX1691" fmla="*/ 11737349 w 12192000"/>
              <a:gd name="connsiteY1691" fmla="*/ 4033497 h 6858000"/>
              <a:gd name="connsiteX1692" fmla="*/ 11736611 w 12192000"/>
              <a:gd name="connsiteY1692" fmla="*/ 4043211 h 6858000"/>
              <a:gd name="connsiteX1693" fmla="*/ 11727752 w 12192000"/>
              <a:gd name="connsiteY1693" fmla="*/ 4052519 h 6858000"/>
              <a:gd name="connsiteX1694" fmla="*/ 11726276 w 12192000"/>
              <a:gd name="connsiteY1694" fmla="*/ 4060613 h 6858000"/>
              <a:gd name="connsiteX1695" fmla="*/ 11718155 w 12192000"/>
              <a:gd name="connsiteY1695" fmla="*/ 4063446 h 6858000"/>
              <a:gd name="connsiteX1696" fmla="*/ 11710772 w 12192000"/>
              <a:gd name="connsiteY1696" fmla="*/ 4062637 h 6858000"/>
              <a:gd name="connsiteX1697" fmla="*/ 11712249 w 12192000"/>
              <a:gd name="connsiteY1697" fmla="*/ 4066684 h 6858000"/>
              <a:gd name="connsiteX1698" fmla="*/ 11708558 w 12192000"/>
              <a:gd name="connsiteY1698" fmla="*/ 4071945 h 6858000"/>
              <a:gd name="connsiteX1699" fmla="*/ 11720370 w 12192000"/>
              <a:gd name="connsiteY1699" fmla="*/ 4071541 h 6858000"/>
              <a:gd name="connsiteX1700" fmla="*/ 11722584 w 12192000"/>
              <a:gd name="connsiteY1700" fmla="*/ 4073160 h 6858000"/>
              <a:gd name="connsiteX1701" fmla="*/ 11721108 w 12192000"/>
              <a:gd name="connsiteY1701" fmla="*/ 4081254 h 6858000"/>
              <a:gd name="connsiteX1702" fmla="*/ 11715202 w 12192000"/>
              <a:gd name="connsiteY1702" fmla="*/ 4085301 h 6858000"/>
              <a:gd name="connsiteX1703" fmla="*/ 11718893 w 12192000"/>
              <a:gd name="connsiteY1703" fmla="*/ 4087325 h 6858000"/>
              <a:gd name="connsiteX1704" fmla="*/ 11724799 w 12192000"/>
              <a:gd name="connsiteY1704" fmla="*/ 4086515 h 6858000"/>
              <a:gd name="connsiteX1705" fmla="*/ 11725537 w 12192000"/>
              <a:gd name="connsiteY1705" fmla="*/ 4092991 h 6858000"/>
              <a:gd name="connsiteX1706" fmla="*/ 11722584 w 12192000"/>
              <a:gd name="connsiteY1706" fmla="*/ 4100275 h 6858000"/>
              <a:gd name="connsiteX1707" fmla="*/ 11714464 w 12192000"/>
              <a:gd name="connsiteY1707" fmla="*/ 4097847 h 6858000"/>
              <a:gd name="connsiteX1708" fmla="*/ 11712987 w 12192000"/>
              <a:gd name="connsiteY1708" fmla="*/ 4096228 h 6858000"/>
              <a:gd name="connsiteX1709" fmla="*/ 11712987 w 12192000"/>
              <a:gd name="connsiteY1709" fmla="*/ 4099871 h 6858000"/>
              <a:gd name="connsiteX1710" fmla="*/ 11717417 w 12192000"/>
              <a:gd name="connsiteY1710" fmla="*/ 4103918 h 6858000"/>
              <a:gd name="connsiteX1711" fmla="*/ 11720370 w 12192000"/>
              <a:gd name="connsiteY1711" fmla="*/ 4106346 h 6858000"/>
              <a:gd name="connsiteX1712" fmla="*/ 11712987 w 12192000"/>
              <a:gd name="connsiteY1712" fmla="*/ 4121321 h 6858000"/>
              <a:gd name="connsiteX1713" fmla="*/ 11707819 w 12192000"/>
              <a:gd name="connsiteY1713" fmla="*/ 4121321 h 6858000"/>
              <a:gd name="connsiteX1714" fmla="*/ 11705605 w 12192000"/>
              <a:gd name="connsiteY1714" fmla="*/ 4117678 h 6858000"/>
              <a:gd name="connsiteX1715" fmla="*/ 11702652 w 12192000"/>
              <a:gd name="connsiteY1715" fmla="*/ 4129010 h 6858000"/>
              <a:gd name="connsiteX1716" fmla="*/ 11702652 w 12192000"/>
              <a:gd name="connsiteY1716" fmla="*/ 4135486 h 6858000"/>
              <a:gd name="connsiteX1717" fmla="*/ 11692316 w 12192000"/>
              <a:gd name="connsiteY1717" fmla="*/ 4152888 h 6858000"/>
              <a:gd name="connsiteX1718" fmla="*/ 11675337 w 12192000"/>
              <a:gd name="connsiteY1718" fmla="*/ 4163411 h 6858000"/>
              <a:gd name="connsiteX1719" fmla="*/ 11660572 w 12192000"/>
              <a:gd name="connsiteY1719" fmla="*/ 4165839 h 6858000"/>
              <a:gd name="connsiteX1720" fmla="*/ 11640639 w 12192000"/>
              <a:gd name="connsiteY1720" fmla="*/ 4174743 h 6858000"/>
              <a:gd name="connsiteX1721" fmla="*/ 11631042 w 12192000"/>
              <a:gd name="connsiteY1721" fmla="*/ 4176362 h 6858000"/>
              <a:gd name="connsiteX1722" fmla="*/ 11628089 w 12192000"/>
              <a:gd name="connsiteY1722" fmla="*/ 4163411 h 6858000"/>
              <a:gd name="connsiteX1723" fmla="*/ 11629566 w 12192000"/>
              <a:gd name="connsiteY1723" fmla="*/ 4156531 h 6858000"/>
              <a:gd name="connsiteX1724" fmla="*/ 11624398 w 12192000"/>
              <a:gd name="connsiteY1724" fmla="*/ 4149651 h 6858000"/>
              <a:gd name="connsiteX1725" fmla="*/ 11622921 w 12192000"/>
              <a:gd name="connsiteY1725" fmla="*/ 4146413 h 6858000"/>
              <a:gd name="connsiteX1726" fmla="*/ 11618492 w 12192000"/>
              <a:gd name="connsiteY1726" fmla="*/ 4148436 h 6858000"/>
              <a:gd name="connsiteX1727" fmla="*/ 11612586 w 12192000"/>
              <a:gd name="connsiteY1727" fmla="*/ 4141556 h 6858000"/>
              <a:gd name="connsiteX1728" fmla="*/ 11608157 w 12192000"/>
              <a:gd name="connsiteY1728" fmla="*/ 4143985 h 6858000"/>
              <a:gd name="connsiteX1729" fmla="*/ 11600036 w 12192000"/>
              <a:gd name="connsiteY1729" fmla="*/ 4141961 h 6858000"/>
              <a:gd name="connsiteX1730" fmla="*/ 11595606 w 12192000"/>
              <a:gd name="connsiteY1730" fmla="*/ 4134676 h 6858000"/>
              <a:gd name="connsiteX1731" fmla="*/ 11592653 w 12192000"/>
              <a:gd name="connsiteY1731" fmla="*/ 4141961 h 6858000"/>
              <a:gd name="connsiteX1732" fmla="*/ 11595606 w 12192000"/>
              <a:gd name="connsiteY1732" fmla="*/ 4148032 h 6858000"/>
              <a:gd name="connsiteX1733" fmla="*/ 11586747 w 12192000"/>
              <a:gd name="connsiteY1733" fmla="*/ 4145603 h 6858000"/>
              <a:gd name="connsiteX1734" fmla="*/ 11582318 w 12192000"/>
              <a:gd name="connsiteY1734" fmla="*/ 4141152 h 6858000"/>
              <a:gd name="connsiteX1735" fmla="*/ 11582318 w 12192000"/>
              <a:gd name="connsiteY1735" fmla="*/ 4133867 h 6858000"/>
              <a:gd name="connsiteX1736" fmla="*/ 11577150 w 12192000"/>
              <a:gd name="connsiteY1736" fmla="*/ 4129415 h 6858000"/>
              <a:gd name="connsiteX1737" fmla="*/ 11571244 w 12192000"/>
              <a:gd name="connsiteY1737" fmla="*/ 4132653 h 6858000"/>
              <a:gd name="connsiteX1738" fmla="*/ 11562385 w 12192000"/>
              <a:gd name="connsiteY1738" fmla="*/ 4127796 h 6858000"/>
              <a:gd name="connsiteX1739" fmla="*/ 11557218 w 12192000"/>
              <a:gd name="connsiteY1739" fmla="*/ 4128605 h 6858000"/>
              <a:gd name="connsiteX1740" fmla="*/ 11549835 w 12192000"/>
              <a:gd name="connsiteY1740" fmla="*/ 4135890 h 6858000"/>
              <a:gd name="connsiteX1741" fmla="*/ 11537285 w 12192000"/>
              <a:gd name="connsiteY1741" fmla="*/ 4137914 h 6858000"/>
              <a:gd name="connsiteX1742" fmla="*/ 11535070 w 12192000"/>
              <a:gd name="connsiteY1742" fmla="*/ 4142366 h 6858000"/>
              <a:gd name="connsiteX1743" fmla="*/ 11527688 w 12192000"/>
              <a:gd name="connsiteY1743" fmla="*/ 4143175 h 6858000"/>
              <a:gd name="connsiteX1744" fmla="*/ 11522520 w 12192000"/>
              <a:gd name="connsiteY1744" fmla="*/ 4139128 h 6858000"/>
              <a:gd name="connsiteX1745" fmla="*/ 11517353 w 12192000"/>
              <a:gd name="connsiteY1745" fmla="*/ 4140342 h 6858000"/>
              <a:gd name="connsiteX1746" fmla="*/ 11505541 w 12192000"/>
              <a:gd name="connsiteY1746" fmla="*/ 4153698 h 6858000"/>
              <a:gd name="connsiteX1747" fmla="*/ 11498158 w 12192000"/>
              <a:gd name="connsiteY1747" fmla="*/ 4153698 h 6858000"/>
              <a:gd name="connsiteX1748" fmla="*/ 11499635 w 12192000"/>
              <a:gd name="connsiteY1748" fmla="*/ 4146008 h 6858000"/>
              <a:gd name="connsiteX1749" fmla="*/ 11498158 w 12192000"/>
              <a:gd name="connsiteY1749" fmla="*/ 4130629 h 6858000"/>
              <a:gd name="connsiteX1750" fmla="*/ 11493729 w 12192000"/>
              <a:gd name="connsiteY1750" fmla="*/ 4119297 h 6858000"/>
              <a:gd name="connsiteX1751" fmla="*/ 11495943 w 12192000"/>
              <a:gd name="connsiteY1751" fmla="*/ 4111203 h 6858000"/>
              <a:gd name="connsiteX1752" fmla="*/ 11492990 w 12192000"/>
              <a:gd name="connsiteY1752" fmla="*/ 4105132 h 6858000"/>
              <a:gd name="connsiteX1753" fmla="*/ 11493729 w 12192000"/>
              <a:gd name="connsiteY1753" fmla="*/ 4110393 h 6858000"/>
              <a:gd name="connsiteX1754" fmla="*/ 11489299 w 12192000"/>
              <a:gd name="connsiteY1754" fmla="*/ 4118892 h 6858000"/>
              <a:gd name="connsiteX1755" fmla="*/ 11482655 w 12192000"/>
              <a:gd name="connsiteY1755" fmla="*/ 4122939 h 6858000"/>
              <a:gd name="connsiteX1756" fmla="*/ 11476749 w 12192000"/>
              <a:gd name="connsiteY1756" fmla="*/ 4118892 h 6858000"/>
              <a:gd name="connsiteX1757" fmla="*/ 11467890 w 12192000"/>
              <a:gd name="connsiteY1757" fmla="*/ 4124558 h 6858000"/>
              <a:gd name="connsiteX1758" fmla="*/ 11455340 w 12192000"/>
              <a:gd name="connsiteY1758" fmla="*/ 4125368 h 6858000"/>
              <a:gd name="connsiteX1759" fmla="*/ 11447958 w 12192000"/>
              <a:gd name="connsiteY1759" fmla="*/ 4122939 h 6858000"/>
              <a:gd name="connsiteX1760" fmla="*/ 11437622 w 12192000"/>
              <a:gd name="connsiteY1760" fmla="*/ 4122535 h 6858000"/>
              <a:gd name="connsiteX1761" fmla="*/ 11434669 w 12192000"/>
              <a:gd name="connsiteY1761" fmla="*/ 4116464 h 6858000"/>
              <a:gd name="connsiteX1762" fmla="*/ 11426549 w 12192000"/>
              <a:gd name="connsiteY1762" fmla="*/ 4122535 h 6858000"/>
              <a:gd name="connsiteX1763" fmla="*/ 11421381 w 12192000"/>
              <a:gd name="connsiteY1763" fmla="*/ 4122535 h 6858000"/>
              <a:gd name="connsiteX1764" fmla="*/ 11415475 w 12192000"/>
              <a:gd name="connsiteY1764" fmla="*/ 4109584 h 6858000"/>
              <a:gd name="connsiteX1765" fmla="*/ 11415475 w 12192000"/>
              <a:gd name="connsiteY1765" fmla="*/ 4098657 h 6858000"/>
              <a:gd name="connsiteX1766" fmla="*/ 11412522 w 12192000"/>
              <a:gd name="connsiteY1766" fmla="*/ 4078016 h 6858000"/>
              <a:gd name="connsiteX1767" fmla="*/ 11403663 w 12192000"/>
              <a:gd name="connsiteY1767" fmla="*/ 4073160 h 6858000"/>
              <a:gd name="connsiteX1768" fmla="*/ 11401448 w 12192000"/>
              <a:gd name="connsiteY1768" fmla="*/ 4067494 h 6858000"/>
              <a:gd name="connsiteX1769" fmla="*/ 11407354 w 12192000"/>
              <a:gd name="connsiteY1769" fmla="*/ 4061423 h 6858000"/>
              <a:gd name="connsiteX1770" fmla="*/ 11413998 w 12192000"/>
              <a:gd name="connsiteY1770" fmla="*/ 4052114 h 6858000"/>
              <a:gd name="connsiteX1771" fmla="*/ 11412522 w 12192000"/>
              <a:gd name="connsiteY1771" fmla="*/ 4044020 h 6858000"/>
              <a:gd name="connsiteX1772" fmla="*/ 11408092 w 12192000"/>
              <a:gd name="connsiteY1772" fmla="*/ 4035926 h 6858000"/>
              <a:gd name="connsiteX1773" fmla="*/ 11393328 w 12192000"/>
              <a:gd name="connsiteY1773" fmla="*/ 4022975 h 6858000"/>
              <a:gd name="connsiteX1774" fmla="*/ 11381516 w 12192000"/>
              <a:gd name="connsiteY1774" fmla="*/ 4016095 h 6858000"/>
              <a:gd name="connsiteX1775" fmla="*/ 11369704 w 12192000"/>
              <a:gd name="connsiteY1775" fmla="*/ 4013666 h 6858000"/>
              <a:gd name="connsiteX1776" fmla="*/ 11368965 w 12192000"/>
              <a:gd name="connsiteY1776" fmla="*/ 4010024 h 6858000"/>
              <a:gd name="connsiteX1777" fmla="*/ 11378563 w 12192000"/>
              <a:gd name="connsiteY1777" fmla="*/ 4009215 h 6858000"/>
              <a:gd name="connsiteX1778" fmla="*/ 11385945 w 12192000"/>
              <a:gd name="connsiteY1778" fmla="*/ 4002739 h 6858000"/>
              <a:gd name="connsiteX1779" fmla="*/ 11403663 w 12192000"/>
              <a:gd name="connsiteY1779" fmla="*/ 3999097 h 6858000"/>
              <a:gd name="connsiteX1780" fmla="*/ 11415475 w 12192000"/>
              <a:gd name="connsiteY1780" fmla="*/ 3990598 h 6858000"/>
              <a:gd name="connsiteX1781" fmla="*/ 11424334 w 12192000"/>
              <a:gd name="connsiteY1781" fmla="*/ 3991002 h 6858000"/>
              <a:gd name="connsiteX1782" fmla="*/ 11415475 w 12192000"/>
              <a:gd name="connsiteY1782" fmla="*/ 3988574 h 6858000"/>
              <a:gd name="connsiteX1783" fmla="*/ 11402186 w 12192000"/>
              <a:gd name="connsiteY1783" fmla="*/ 3996264 h 6858000"/>
              <a:gd name="connsiteX1784" fmla="*/ 11386683 w 12192000"/>
              <a:gd name="connsiteY1784" fmla="*/ 3998287 h 6858000"/>
              <a:gd name="connsiteX1785" fmla="*/ 11380039 w 12192000"/>
              <a:gd name="connsiteY1785" fmla="*/ 3999906 h 6858000"/>
              <a:gd name="connsiteX1786" fmla="*/ 11370442 w 12192000"/>
              <a:gd name="connsiteY1786" fmla="*/ 3997073 h 6858000"/>
              <a:gd name="connsiteX1787" fmla="*/ 11363798 w 12192000"/>
              <a:gd name="connsiteY1787" fmla="*/ 3986146 h 6858000"/>
              <a:gd name="connsiteX1788" fmla="*/ 11366751 w 12192000"/>
              <a:gd name="connsiteY1788" fmla="*/ 3983313 h 6858000"/>
              <a:gd name="connsiteX1789" fmla="*/ 11372657 w 12192000"/>
              <a:gd name="connsiteY1789" fmla="*/ 3986146 h 6858000"/>
              <a:gd name="connsiteX1790" fmla="*/ 11368227 w 12192000"/>
              <a:gd name="connsiteY1790" fmla="*/ 3979266 h 6858000"/>
              <a:gd name="connsiteX1791" fmla="*/ 11353462 w 12192000"/>
              <a:gd name="connsiteY1791" fmla="*/ 3962268 h 6858000"/>
              <a:gd name="connsiteX1792" fmla="*/ 11351986 w 12192000"/>
              <a:gd name="connsiteY1792" fmla="*/ 3944460 h 6858000"/>
              <a:gd name="connsiteX1793" fmla="*/ 11359368 w 12192000"/>
              <a:gd name="connsiteY1793" fmla="*/ 3940818 h 6858000"/>
              <a:gd name="connsiteX1794" fmla="*/ 11360107 w 12192000"/>
              <a:gd name="connsiteY1794" fmla="*/ 3935557 h 6858000"/>
              <a:gd name="connsiteX1795" fmla="*/ 11357892 w 12192000"/>
              <a:gd name="connsiteY1795" fmla="*/ 3929486 h 6858000"/>
              <a:gd name="connsiteX1796" fmla="*/ 11357892 w 12192000"/>
              <a:gd name="connsiteY1796" fmla="*/ 3923010 h 6858000"/>
              <a:gd name="connsiteX1797" fmla="*/ 11366013 w 12192000"/>
              <a:gd name="connsiteY1797" fmla="*/ 3910464 h 6858000"/>
              <a:gd name="connsiteX1798" fmla="*/ 11377824 w 12192000"/>
              <a:gd name="connsiteY1798" fmla="*/ 3895895 h 6858000"/>
              <a:gd name="connsiteX1799" fmla="*/ 11382992 w 12192000"/>
              <a:gd name="connsiteY1799" fmla="*/ 3888610 h 6858000"/>
              <a:gd name="connsiteX1800" fmla="*/ 11390375 w 12192000"/>
              <a:gd name="connsiteY1800" fmla="*/ 3886586 h 6858000"/>
              <a:gd name="connsiteX1801" fmla="*/ 11394066 w 12192000"/>
              <a:gd name="connsiteY1801" fmla="*/ 3885372 h 6858000"/>
              <a:gd name="connsiteX1802" fmla="*/ 11402925 w 12192000"/>
              <a:gd name="connsiteY1802" fmla="*/ 3894276 h 6858000"/>
              <a:gd name="connsiteX1803" fmla="*/ 11408092 w 12192000"/>
              <a:gd name="connsiteY1803" fmla="*/ 3901561 h 6858000"/>
              <a:gd name="connsiteX1804" fmla="*/ 11422857 w 12192000"/>
              <a:gd name="connsiteY1804" fmla="*/ 3901156 h 6858000"/>
              <a:gd name="connsiteX1805" fmla="*/ 11442790 w 12192000"/>
              <a:gd name="connsiteY1805" fmla="*/ 3908441 h 6858000"/>
              <a:gd name="connsiteX1806" fmla="*/ 11462722 w 12192000"/>
              <a:gd name="connsiteY1806" fmla="*/ 3910464 h 6858000"/>
              <a:gd name="connsiteX1807" fmla="*/ 11462722 w 12192000"/>
              <a:gd name="connsiteY1807" fmla="*/ 3906822 h 6858000"/>
              <a:gd name="connsiteX1808" fmla="*/ 11470843 w 12192000"/>
              <a:gd name="connsiteY1808" fmla="*/ 3895895 h 6858000"/>
              <a:gd name="connsiteX1809" fmla="*/ 11471581 w 12192000"/>
              <a:gd name="connsiteY1809" fmla="*/ 3882944 h 6858000"/>
              <a:gd name="connsiteX1810" fmla="*/ 11474534 w 12192000"/>
              <a:gd name="connsiteY1810" fmla="*/ 3873231 h 6858000"/>
              <a:gd name="connsiteX1811" fmla="*/ 11479702 w 12192000"/>
              <a:gd name="connsiteY1811" fmla="*/ 3867160 h 6858000"/>
              <a:gd name="connsiteX1812" fmla="*/ 11491514 w 12192000"/>
              <a:gd name="connsiteY1812" fmla="*/ 3865946 h 6858000"/>
              <a:gd name="connsiteX1813" fmla="*/ 11498896 w 12192000"/>
              <a:gd name="connsiteY1813" fmla="*/ 3862303 h 6858000"/>
              <a:gd name="connsiteX1814" fmla="*/ 11504802 w 12192000"/>
              <a:gd name="connsiteY1814" fmla="*/ 3864732 h 6858000"/>
              <a:gd name="connsiteX1815" fmla="*/ 11500373 w 12192000"/>
              <a:gd name="connsiteY1815" fmla="*/ 3859470 h 6858000"/>
              <a:gd name="connsiteX1816" fmla="*/ 11497420 w 12192000"/>
              <a:gd name="connsiteY1816" fmla="*/ 3847734 h 6858000"/>
              <a:gd name="connsiteX1817" fmla="*/ 11501849 w 12192000"/>
              <a:gd name="connsiteY1817" fmla="*/ 3845710 h 6858000"/>
              <a:gd name="connsiteX1818" fmla="*/ 11542453 w 12192000"/>
              <a:gd name="connsiteY1818" fmla="*/ 3836806 h 6858000"/>
              <a:gd name="connsiteX1819" fmla="*/ 11555741 w 12192000"/>
              <a:gd name="connsiteY1819" fmla="*/ 3826284 h 6858000"/>
              <a:gd name="connsiteX1820" fmla="*/ 11567553 w 12192000"/>
              <a:gd name="connsiteY1820" fmla="*/ 3812119 h 6858000"/>
              <a:gd name="connsiteX1821" fmla="*/ 11571244 w 12192000"/>
              <a:gd name="connsiteY1821" fmla="*/ 3804024 h 6858000"/>
              <a:gd name="connsiteX1822" fmla="*/ 11585271 w 12192000"/>
              <a:gd name="connsiteY1822" fmla="*/ 3791883 h 6858000"/>
              <a:gd name="connsiteX1823" fmla="*/ 11589700 w 12192000"/>
              <a:gd name="connsiteY1823" fmla="*/ 3782574 h 6858000"/>
              <a:gd name="connsiteX1824" fmla="*/ 11602989 w 12192000"/>
              <a:gd name="connsiteY1824" fmla="*/ 3772052 h 6858000"/>
              <a:gd name="connsiteX1825" fmla="*/ 11602989 w 12192000"/>
              <a:gd name="connsiteY1825" fmla="*/ 3761529 h 6858000"/>
              <a:gd name="connsiteX1826" fmla="*/ 11609633 w 12192000"/>
              <a:gd name="connsiteY1826" fmla="*/ 3753435 h 6858000"/>
              <a:gd name="connsiteX1827" fmla="*/ 11611848 w 12192000"/>
              <a:gd name="connsiteY1827" fmla="*/ 3750602 h 6858000"/>
              <a:gd name="connsiteX1828" fmla="*/ 11630304 w 12192000"/>
              <a:gd name="connsiteY1828" fmla="*/ 3745745 h 6858000"/>
              <a:gd name="connsiteX1829" fmla="*/ 11642116 w 12192000"/>
              <a:gd name="connsiteY1829" fmla="*/ 3737246 h 6858000"/>
              <a:gd name="connsiteX1830" fmla="*/ 11651713 w 12192000"/>
              <a:gd name="connsiteY1830" fmla="*/ 3734009 h 6858000"/>
              <a:gd name="connsiteX1831" fmla="*/ 11652451 w 12192000"/>
              <a:gd name="connsiteY1831" fmla="*/ 3743317 h 6858000"/>
              <a:gd name="connsiteX1832" fmla="*/ 11652451 w 12192000"/>
              <a:gd name="connsiteY1832" fmla="*/ 3746960 h 6858000"/>
              <a:gd name="connsiteX1833" fmla="*/ 11652451 w 12192000"/>
              <a:gd name="connsiteY1833" fmla="*/ 3748578 h 6858000"/>
              <a:gd name="connsiteX1834" fmla="*/ 11653928 w 12192000"/>
              <a:gd name="connsiteY1834" fmla="*/ 3748174 h 6858000"/>
              <a:gd name="connsiteX1835" fmla="*/ 11658357 w 12192000"/>
              <a:gd name="connsiteY1835" fmla="*/ 3747364 h 6858000"/>
              <a:gd name="connsiteX1836" fmla="*/ 11660572 w 12192000"/>
              <a:gd name="connsiteY1836" fmla="*/ 3744127 h 6858000"/>
              <a:gd name="connsiteX1837" fmla="*/ 11662048 w 12192000"/>
              <a:gd name="connsiteY1837" fmla="*/ 3742508 h 6858000"/>
              <a:gd name="connsiteX1838" fmla="*/ 11670169 w 12192000"/>
              <a:gd name="connsiteY1838" fmla="*/ 3738865 h 6858000"/>
              <a:gd name="connsiteX1839" fmla="*/ 11674598 w 12192000"/>
              <a:gd name="connsiteY1839" fmla="*/ 3731985 h 6858000"/>
              <a:gd name="connsiteX1840" fmla="*/ 11663525 w 12192000"/>
              <a:gd name="connsiteY1840" fmla="*/ 3735223 h 6858000"/>
              <a:gd name="connsiteX1841" fmla="*/ 11658357 w 12192000"/>
              <a:gd name="connsiteY1841" fmla="*/ 3733604 h 6858000"/>
              <a:gd name="connsiteX1842" fmla="*/ 11662048 w 12192000"/>
              <a:gd name="connsiteY1842" fmla="*/ 3728343 h 6858000"/>
              <a:gd name="connsiteX1843" fmla="*/ 11656881 w 12192000"/>
              <a:gd name="connsiteY1843" fmla="*/ 3728747 h 6858000"/>
              <a:gd name="connsiteX1844" fmla="*/ 11662048 w 12192000"/>
              <a:gd name="connsiteY1844" fmla="*/ 3722677 h 6858000"/>
              <a:gd name="connsiteX1845" fmla="*/ 11676075 w 12192000"/>
              <a:gd name="connsiteY1845" fmla="*/ 3717820 h 6858000"/>
              <a:gd name="connsiteX1846" fmla="*/ 11684934 w 12192000"/>
              <a:gd name="connsiteY1846" fmla="*/ 3717820 h 6858000"/>
              <a:gd name="connsiteX1847" fmla="*/ 11702652 w 12192000"/>
              <a:gd name="connsiteY1847" fmla="*/ 3700417 h 6858000"/>
              <a:gd name="connsiteX1848" fmla="*/ 11704866 w 12192000"/>
              <a:gd name="connsiteY1848" fmla="*/ 3688276 h 6858000"/>
              <a:gd name="connsiteX1849" fmla="*/ 11715202 w 12192000"/>
              <a:gd name="connsiteY1849" fmla="*/ 3666017 h 6858000"/>
              <a:gd name="connsiteX1850" fmla="*/ 11721846 w 12192000"/>
              <a:gd name="connsiteY1850" fmla="*/ 3664398 h 6858000"/>
              <a:gd name="connsiteX1851" fmla="*/ 11729228 w 12192000"/>
              <a:gd name="connsiteY1851" fmla="*/ 3644162 h 6858000"/>
              <a:gd name="connsiteX1852" fmla="*/ 11735134 w 12192000"/>
              <a:gd name="connsiteY1852" fmla="*/ 3644567 h 6858000"/>
              <a:gd name="connsiteX1853" fmla="*/ 11737349 w 12192000"/>
              <a:gd name="connsiteY1853" fmla="*/ 3651852 h 6858000"/>
              <a:gd name="connsiteX1854" fmla="*/ 11734396 w 12192000"/>
              <a:gd name="connsiteY1854" fmla="*/ 3660351 h 6858000"/>
              <a:gd name="connsiteX1855" fmla="*/ 11738087 w 12192000"/>
              <a:gd name="connsiteY1855" fmla="*/ 3660755 h 6858000"/>
              <a:gd name="connsiteX1856" fmla="*/ 11749161 w 12192000"/>
              <a:gd name="connsiteY1856" fmla="*/ 3651447 h 6858000"/>
              <a:gd name="connsiteX1857" fmla="*/ 11746208 w 12192000"/>
              <a:gd name="connsiteY1857" fmla="*/ 3642948 h 6858000"/>
              <a:gd name="connsiteX1858" fmla="*/ 10590118 w 12192000"/>
              <a:gd name="connsiteY1858" fmla="*/ 3626355 h 6858000"/>
              <a:gd name="connsiteX1859" fmla="*/ 10595286 w 12192000"/>
              <a:gd name="connsiteY1859" fmla="*/ 3631211 h 6858000"/>
              <a:gd name="connsiteX1860" fmla="*/ 10595286 w 12192000"/>
              <a:gd name="connsiteY1860" fmla="*/ 3639710 h 6858000"/>
              <a:gd name="connsiteX1861" fmla="*/ 10598239 w 12192000"/>
              <a:gd name="connsiteY1861" fmla="*/ 3647400 h 6858000"/>
              <a:gd name="connsiteX1862" fmla="*/ 10592333 w 12192000"/>
              <a:gd name="connsiteY1862" fmla="*/ 3653875 h 6858000"/>
              <a:gd name="connsiteX1863" fmla="*/ 10588642 w 12192000"/>
              <a:gd name="connsiteY1863" fmla="*/ 3644567 h 6858000"/>
              <a:gd name="connsiteX1864" fmla="*/ 10583474 w 12192000"/>
              <a:gd name="connsiteY1864" fmla="*/ 3641734 h 6858000"/>
              <a:gd name="connsiteX1865" fmla="*/ 10582736 w 12192000"/>
              <a:gd name="connsiteY1865" fmla="*/ 3632830 h 6858000"/>
              <a:gd name="connsiteX1866" fmla="*/ 11758020 w 12192000"/>
              <a:gd name="connsiteY1866" fmla="*/ 3623926 h 6858000"/>
              <a:gd name="connsiteX1867" fmla="*/ 11762449 w 12192000"/>
              <a:gd name="connsiteY1867" fmla="*/ 3625141 h 6858000"/>
              <a:gd name="connsiteX1868" fmla="*/ 11762449 w 12192000"/>
              <a:gd name="connsiteY1868" fmla="*/ 3632021 h 6858000"/>
              <a:gd name="connsiteX1869" fmla="*/ 11751376 w 12192000"/>
              <a:gd name="connsiteY1869" fmla="*/ 3634854 h 6858000"/>
              <a:gd name="connsiteX1870" fmla="*/ 11749161 w 12192000"/>
              <a:gd name="connsiteY1870" fmla="*/ 3631616 h 6858000"/>
              <a:gd name="connsiteX1871" fmla="*/ 11745470 w 12192000"/>
              <a:gd name="connsiteY1871" fmla="*/ 3623522 h 6858000"/>
              <a:gd name="connsiteX1872" fmla="*/ 11744732 w 12192000"/>
              <a:gd name="connsiteY1872" fmla="*/ 3626759 h 6858000"/>
              <a:gd name="connsiteX1873" fmla="*/ 11738826 w 12192000"/>
              <a:gd name="connsiteY1873" fmla="*/ 3630402 h 6858000"/>
              <a:gd name="connsiteX1874" fmla="*/ 11732181 w 12192000"/>
              <a:gd name="connsiteY1874" fmla="*/ 3630402 h 6858000"/>
              <a:gd name="connsiteX1875" fmla="*/ 10583474 w 12192000"/>
              <a:gd name="connsiteY1875" fmla="*/ 3615427 h 6858000"/>
              <a:gd name="connsiteX1876" fmla="*/ 10589380 w 12192000"/>
              <a:gd name="connsiteY1876" fmla="*/ 3615427 h 6858000"/>
              <a:gd name="connsiteX1877" fmla="*/ 10581998 w 12192000"/>
              <a:gd name="connsiteY1877" fmla="*/ 3624331 h 6858000"/>
              <a:gd name="connsiteX1878" fmla="*/ 10578306 w 12192000"/>
              <a:gd name="connsiteY1878" fmla="*/ 3621093 h 6858000"/>
              <a:gd name="connsiteX1879" fmla="*/ 10847027 w 12192000"/>
              <a:gd name="connsiteY1879" fmla="*/ 3610166 h 6858000"/>
              <a:gd name="connsiteX1880" fmla="*/ 10849242 w 12192000"/>
              <a:gd name="connsiteY1880" fmla="*/ 3610571 h 6858000"/>
              <a:gd name="connsiteX1881" fmla="*/ 10849980 w 12192000"/>
              <a:gd name="connsiteY1881" fmla="*/ 3614618 h 6858000"/>
              <a:gd name="connsiteX1882" fmla="*/ 10848504 w 12192000"/>
              <a:gd name="connsiteY1882" fmla="*/ 3619475 h 6858000"/>
              <a:gd name="connsiteX1883" fmla="*/ 10847027 w 12192000"/>
              <a:gd name="connsiteY1883" fmla="*/ 3610166 h 6858000"/>
              <a:gd name="connsiteX1884" fmla="*/ 10570924 w 12192000"/>
              <a:gd name="connsiteY1884" fmla="*/ 3592359 h 6858000"/>
              <a:gd name="connsiteX1885" fmla="*/ 10576092 w 12192000"/>
              <a:gd name="connsiteY1885" fmla="*/ 3601262 h 6858000"/>
              <a:gd name="connsiteX1886" fmla="*/ 10570924 w 12192000"/>
              <a:gd name="connsiteY1886" fmla="*/ 3604095 h 6858000"/>
              <a:gd name="connsiteX1887" fmla="*/ 10564280 w 12192000"/>
              <a:gd name="connsiteY1887" fmla="*/ 3600048 h 6858000"/>
              <a:gd name="connsiteX1888" fmla="*/ 10562065 w 12192000"/>
              <a:gd name="connsiteY1888" fmla="*/ 3593978 h 6858000"/>
              <a:gd name="connsiteX1889" fmla="*/ 10570924 w 12192000"/>
              <a:gd name="connsiteY1889" fmla="*/ 3592359 h 6858000"/>
              <a:gd name="connsiteX1890" fmla="*/ 10811591 w 12192000"/>
              <a:gd name="connsiteY1890" fmla="*/ 3586693 h 6858000"/>
              <a:gd name="connsiteX1891" fmla="*/ 10817497 w 12192000"/>
              <a:gd name="connsiteY1891" fmla="*/ 3587097 h 6858000"/>
              <a:gd name="connsiteX1892" fmla="*/ 10817497 w 12192000"/>
              <a:gd name="connsiteY1892" fmla="*/ 3598025 h 6858000"/>
              <a:gd name="connsiteX1893" fmla="*/ 10810853 w 12192000"/>
              <a:gd name="connsiteY1893" fmla="*/ 3606119 h 6858000"/>
              <a:gd name="connsiteX1894" fmla="*/ 10811591 w 12192000"/>
              <a:gd name="connsiteY1894" fmla="*/ 3596406 h 6858000"/>
              <a:gd name="connsiteX1895" fmla="*/ 10809377 w 12192000"/>
              <a:gd name="connsiteY1895" fmla="*/ 3592763 h 6858000"/>
              <a:gd name="connsiteX1896" fmla="*/ 11746946 w 12192000"/>
              <a:gd name="connsiteY1896" fmla="*/ 3585074 h 6858000"/>
              <a:gd name="connsiteX1897" fmla="*/ 11749899 w 12192000"/>
              <a:gd name="connsiteY1897" fmla="*/ 3587502 h 6858000"/>
              <a:gd name="connsiteX1898" fmla="*/ 11748423 w 12192000"/>
              <a:gd name="connsiteY1898" fmla="*/ 3591549 h 6858000"/>
              <a:gd name="connsiteX1899" fmla="*/ 11748423 w 12192000"/>
              <a:gd name="connsiteY1899" fmla="*/ 3602881 h 6858000"/>
              <a:gd name="connsiteX1900" fmla="*/ 11743255 w 12192000"/>
              <a:gd name="connsiteY1900" fmla="*/ 3602881 h 6858000"/>
              <a:gd name="connsiteX1901" fmla="*/ 11737349 w 12192000"/>
              <a:gd name="connsiteY1901" fmla="*/ 3594382 h 6858000"/>
              <a:gd name="connsiteX1902" fmla="*/ 11738087 w 12192000"/>
              <a:gd name="connsiteY1902" fmla="*/ 3588312 h 6858000"/>
              <a:gd name="connsiteX1903" fmla="*/ 11746946 w 12192000"/>
              <a:gd name="connsiteY1903" fmla="*/ 3585074 h 6858000"/>
              <a:gd name="connsiteX1904" fmla="*/ 10576830 w 12192000"/>
              <a:gd name="connsiteY1904" fmla="*/ 3576170 h 6858000"/>
              <a:gd name="connsiteX1905" fmla="*/ 10579783 w 12192000"/>
              <a:gd name="connsiteY1905" fmla="*/ 3579408 h 6858000"/>
              <a:gd name="connsiteX1906" fmla="*/ 10580521 w 12192000"/>
              <a:gd name="connsiteY1906" fmla="*/ 3586288 h 6858000"/>
              <a:gd name="connsiteX1907" fmla="*/ 10576830 w 12192000"/>
              <a:gd name="connsiteY1907" fmla="*/ 3590335 h 6858000"/>
              <a:gd name="connsiteX1908" fmla="*/ 10572400 w 12192000"/>
              <a:gd name="connsiteY1908" fmla="*/ 3583860 h 6858000"/>
              <a:gd name="connsiteX1909" fmla="*/ 11760973 w 12192000"/>
              <a:gd name="connsiteY1909" fmla="*/ 3574551 h 6858000"/>
              <a:gd name="connsiteX1910" fmla="*/ 11763188 w 12192000"/>
              <a:gd name="connsiteY1910" fmla="*/ 3580217 h 6858000"/>
              <a:gd name="connsiteX1911" fmla="*/ 11757282 w 12192000"/>
              <a:gd name="connsiteY1911" fmla="*/ 3577789 h 6858000"/>
              <a:gd name="connsiteX1912" fmla="*/ 11755805 w 12192000"/>
              <a:gd name="connsiteY1912" fmla="*/ 3572932 h 6858000"/>
              <a:gd name="connsiteX1913" fmla="*/ 11755067 w 12192000"/>
              <a:gd name="connsiteY1913" fmla="*/ 3576979 h 6858000"/>
              <a:gd name="connsiteX1914" fmla="*/ 11750638 w 12192000"/>
              <a:gd name="connsiteY1914" fmla="*/ 3577384 h 6858000"/>
              <a:gd name="connsiteX1915" fmla="*/ 10550253 w 12192000"/>
              <a:gd name="connsiteY1915" fmla="*/ 3570099 h 6858000"/>
              <a:gd name="connsiteX1916" fmla="*/ 10556897 w 12192000"/>
              <a:gd name="connsiteY1916" fmla="*/ 3572123 h 6858000"/>
              <a:gd name="connsiteX1917" fmla="*/ 10561327 w 12192000"/>
              <a:gd name="connsiteY1917" fmla="*/ 3584264 h 6858000"/>
              <a:gd name="connsiteX1918" fmla="*/ 10553206 w 12192000"/>
              <a:gd name="connsiteY1918" fmla="*/ 3576979 h 6858000"/>
              <a:gd name="connsiteX1919" fmla="*/ 10550253 w 12192000"/>
              <a:gd name="connsiteY1919" fmla="*/ 3570099 h 6858000"/>
              <a:gd name="connsiteX1920" fmla="*/ 10538441 w 12192000"/>
              <a:gd name="connsiteY1920" fmla="*/ 3533675 h 6858000"/>
              <a:gd name="connsiteX1921" fmla="*/ 10535488 w 12192000"/>
              <a:gd name="connsiteY1921" fmla="*/ 3539341 h 6858000"/>
              <a:gd name="connsiteX1922" fmla="*/ 10528844 w 12192000"/>
              <a:gd name="connsiteY1922" fmla="*/ 3536508 h 6858000"/>
              <a:gd name="connsiteX1923" fmla="*/ 12078418 w 12192000"/>
              <a:gd name="connsiteY1923" fmla="*/ 3526390 h 6858000"/>
              <a:gd name="connsiteX1924" fmla="*/ 12081371 w 12192000"/>
              <a:gd name="connsiteY1924" fmla="*/ 3528818 h 6858000"/>
              <a:gd name="connsiteX1925" fmla="*/ 12080633 w 12192000"/>
              <a:gd name="connsiteY1925" fmla="*/ 3534080 h 6858000"/>
              <a:gd name="connsiteX1926" fmla="*/ 12072512 w 12192000"/>
              <a:gd name="connsiteY1926" fmla="*/ 3536913 h 6858000"/>
              <a:gd name="connsiteX1927" fmla="*/ 12066606 w 12192000"/>
              <a:gd name="connsiteY1927" fmla="*/ 3532866 h 6858000"/>
              <a:gd name="connsiteX1928" fmla="*/ 12068821 w 12192000"/>
              <a:gd name="connsiteY1928" fmla="*/ 3527604 h 6858000"/>
              <a:gd name="connsiteX1929" fmla="*/ 9902813 w 12192000"/>
              <a:gd name="connsiteY1929" fmla="*/ 3523557 h 6858000"/>
              <a:gd name="connsiteX1930" fmla="*/ 9913149 w 12192000"/>
              <a:gd name="connsiteY1930" fmla="*/ 3526390 h 6858000"/>
              <a:gd name="connsiteX1931" fmla="*/ 9912410 w 12192000"/>
              <a:gd name="connsiteY1931" fmla="*/ 3529628 h 6858000"/>
              <a:gd name="connsiteX1932" fmla="*/ 9919055 w 12192000"/>
              <a:gd name="connsiteY1932" fmla="*/ 3532056 h 6858000"/>
              <a:gd name="connsiteX1933" fmla="*/ 9922008 w 12192000"/>
              <a:gd name="connsiteY1933" fmla="*/ 3528818 h 6858000"/>
              <a:gd name="connsiteX1934" fmla="*/ 9936034 w 12192000"/>
              <a:gd name="connsiteY1934" fmla="*/ 3533675 h 6858000"/>
              <a:gd name="connsiteX1935" fmla="*/ 9936034 w 12192000"/>
              <a:gd name="connsiteY1935" fmla="*/ 3538936 h 6858000"/>
              <a:gd name="connsiteX1936" fmla="*/ 9938987 w 12192000"/>
              <a:gd name="connsiteY1936" fmla="*/ 3542174 h 6858000"/>
              <a:gd name="connsiteX1937" fmla="*/ 9941940 w 12192000"/>
              <a:gd name="connsiteY1937" fmla="*/ 3551078 h 6858000"/>
              <a:gd name="connsiteX1938" fmla="*/ 9947108 w 12192000"/>
              <a:gd name="connsiteY1938" fmla="*/ 3550673 h 6858000"/>
              <a:gd name="connsiteX1939" fmla="*/ 9953014 w 12192000"/>
              <a:gd name="connsiteY1939" fmla="*/ 3561196 h 6858000"/>
              <a:gd name="connsiteX1940" fmla="*/ 9957443 w 12192000"/>
              <a:gd name="connsiteY1940" fmla="*/ 3563219 h 6858000"/>
              <a:gd name="connsiteX1941" fmla="*/ 9958920 w 12192000"/>
              <a:gd name="connsiteY1941" fmla="*/ 3567266 h 6858000"/>
              <a:gd name="connsiteX1942" fmla="*/ 9949323 w 12192000"/>
              <a:gd name="connsiteY1942" fmla="*/ 3572123 h 6858000"/>
              <a:gd name="connsiteX1943" fmla="*/ 9956705 w 12192000"/>
              <a:gd name="connsiteY1943" fmla="*/ 3572932 h 6858000"/>
              <a:gd name="connsiteX1944" fmla="*/ 9956705 w 12192000"/>
              <a:gd name="connsiteY1944" fmla="*/ 3574551 h 6858000"/>
              <a:gd name="connsiteX1945" fmla="*/ 9965564 w 12192000"/>
              <a:gd name="connsiteY1945" fmla="*/ 3573742 h 6858000"/>
              <a:gd name="connsiteX1946" fmla="*/ 9972208 w 12192000"/>
              <a:gd name="connsiteY1946" fmla="*/ 3587907 h 6858000"/>
              <a:gd name="connsiteX1947" fmla="*/ 9980329 w 12192000"/>
              <a:gd name="connsiteY1947" fmla="*/ 3608547 h 6858000"/>
              <a:gd name="connsiteX1948" fmla="*/ 9987711 w 12192000"/>
              <a:gd name="connsiteY1948" fmla="*/ 3614213 h 6858000"/>
              <a:gd name="connsiteX1949" fmla="*/ 9985497 w 12192000"/>
              <a:gd name="connsiteY1949" fmla="*/ 3621498 h 6858000"/>
              <a:gd name="connsiteX1950" fmla="*/ 9989188 w 12192000"/>
              <a:gd name="connsiteY1950" fmla="*/ 3626759 h 6858000"/>
              <a:gd name="connsiteX1951" fmla="*/ 9989926 w 12192000"/>
              <a:gd name="connsiteY1951" fmla="*/ 3639306 h 6858000"/>
              <a:gd name="connsiteX1952" fmla="*/ 9987711 w 12192000"/>
              <a:gd name="connsiteY1952" fmla="*/ 3642139 h 6858000"/>
              <a:gd name="connsiteX1953" fmla="*/ 9988450 w 12192000"/>
              <a:gd name="connsiteY1953" fmla="*/ 3649423 h 6858000"/>
              <a:gd name="connsiteX1954" fmla="*/ 9985497 w 12192000"/>
              <a:gd name="connsiteY1954" fmla="*/ 3657922 h 6858000"/>
              <a:gd name="connsiteX1955" fmla="*/ 9978114 w 12192000"/>
              <a:gd name="connsiteY1955" fmla="*/ 3670873 h 6858000"/>
              <a:gd name="connsiteX1956" fmla="*/ 9961873 w 12192000"/>
              <a:gd name="connsiteY1956" fmla="*/ 3686252 h 6858000"/>
              <a:gd name="connsiteX1957" fmla="*/ 9946370 w 12192000"/>
              <a:gd name="connsiteY1957" fmla="*/ 3690704 h 6858000"/>
              <a:gd name="connsiteX1958" fmla="*/ 9929390 w 12192000"/>
              <a:gd name="connsiteY1958" fmla="*/ 3692728 h 6858000"/>
              <a:gd name="connsiteX1959" fmla="*/ 9919055 w 12192000"/>
              <a:gd name="connsiteY1959" fmla="*/ 3695156 h 6858000"/>
              <a:gd name="connsiteX1960" fmla="*/ 9907243 w 12192000"/>
              <a:gd name="connsiteY1960" fmla="*/ 3689490 h 6858000"/>
              <a:gd name="connsiteX1961" fmla="*/ 9900598 w 12192000"/>
              <a:gd name="connsiteY1961" fmla="*/ 3678563 h 6858000"/>
              <a:gd name="connsiteX1962" fmla="*/ 9892478 w 12192000"/>
              <a:gd name="connsiteY1962" fmla="*/ 3653875 h 6858000"/>
              <a:gd name="connsiteX1963" fmla="*/ 9885834 w 12192000"/>
              <a:gd name="connsiteY1963" fmla="*/ 3632021 h 6858000"/>
              <a:gd name="connsiteX1964" fmla="*/ 9888048 w 12192000"/>
              <a:gd name="connsiteY1964" fmla="*/ 3625545 h 6858000"/>
              <a:gd name="connsiteX1965" fmla="*/ 9883619 w 12192000"/>
              <a:gd name="connsiteY1965" fmla="*/ 3608547 h 6858000"/>
              <a:gd name="connsiteX1966" fmla="*/ 9885834 w 12192000"/>
              <a:gd name="connsiteY1966" fmla="*/ 3605714 h 6858000"/>
              <a:gd name="connsiteX1967" fmla="*/ 9885095 w 12192000"/>
              <a:gd name="connsiteY1967" fmla="*/ 3600048 h 6858000"/>
              <a:gd name="connsiteX1968" fmla="*/ 9888048 w 12192000"/>
              <a:gd name="connsiteY1968" fmla="*/ 3579408 h 6858000"/>
              <a:gd name="connsiteX1969" fmla="*/ 9891001 w 12192000"/>
              <a:gd name="connsiteY1969" fmla="*/ 3574956 h 6858000"/>
              <a:gd name="connsiteX1970" fmla="*/ 9891001 w 12192000"/>
              <a:gd name="connsiteY1970" fmla="*/ 3562410 h 6858000"/>
              <a:gd name="connsiteX1971" fmla="*/ 9886572 w 12192000"/>
              <a:gd name="connsiteY1971" fmla="*/ 3553911 h 6858000"/>
              <a:gd name="connsiteX1972" fmla="*/ 9888787 w 12192000"/>
              <a:gd name="connsiteY1972" fmla="*/ 3551482 h 6858000"/>
              <a:gd name="connsiteX1973" fmla="*/ 9885834 w 12192000"/>
              <a:gd name="connsiteY1973" fmla="*/ 3547435 h 6858000"/>
              <a:gd name="connsiteX1974" fmla="*/ 9880666 w 12192000"/>
              <a:gd name="connsiteY1974" fmla="*/ 3545007 h 6858000"/>
              <a:gd name="connsiteX1975" fmla="*/ 9880666 w 12192000"/>
              <a:gd name="connsiteY1975" fmla="*/ 3542579 h 6858000"/>
              <a:gd name="connsiteX1976" fmla="*/ 9886572 w 12192000"/>
              <a:gd name="connsiteY1976" fmla="*/ 3543388 h 6858000"/>
              <a:gd name="connsiteX1977" fmla="*/ 9892478 w 12192000"/>
              <a:gd name="connsiteY1977" fmla="*/ 3547840 h 6858000"/>
              <a:gd name="connsiteX1978" fmla="*/ 9895431 w 12192000"/>
              <a:gd name="connsiteY1978" fmla="*/ 3549054 h 6858000"/>
              <a:gd name="connsiteX1979" fmla="*/ 9900598 w 12192000"/>
              <a:gd name="connsiteY1979" fmla="*/ 3540555 h 6858000"/>
              <a:gd name="connsiteX1980" fmla="*/ 9900598 w 12192000"/>
              <a:gd name="connsiteY1980" fmla="*/ 3534484 h 6858000"/>
              <a:gd name="connsiteX1981" fmla="*/ 9899860 w 12192000"/>
              <a:gd name="connsiteY1981" fmla="*/ 3531651 h 6858000"/>
              <a:gd name="connsiteX1982" fmla="*/ 9902813 w 12192000"/>
              <a:gd name="connsiteY1982" fmla="*/ 3530842 h 6858000"/>
              <a:gd name="connsiteX1983" fmla="*/ 9904290 w 12192000"/>
              <a:gd name="connsiteY1983" fmla="*/ 3529223 h 6858000"/>
              <a:gd name="connsiteX1984" fmla="*/ 9902075 w 12192000"/>
              <a:gd name="connsiteY1984" fmla="*/ 3525985 h 6858000"/>
              <a:gd name="connsiteX1985" fmla="*/ 12126404 w 12192000"/>
              <a:gd name="connsiteY1985" fmla="*/ 3521938 h 6858000"/>
              <a:gd name="connsiteX1986" fmla="*/ 12135263 w 12192000"/>
              <a:gd name="connsiteY1986" fmla="*/ 3528414 h 6858000"/>
              <a:gd name="connsiteX1987" fmla="*/ 12133786 w 12192000"/>
              <a:gd name="connsiteY1987" fmla="*/ 3536508 h 6858000"/>
              <a:gd name="connsiteX1988" fmla="*/ 12126404 w 12192000"/>
              <a:gd name="connsiteY1988" fmla="*/ 3532461 h 6858000"/>
              <a:gd name="connsiteX1989" fmla="*/ 12124927 w 12192000"/>
              <a:gd name="connsiteY1989" fmla="*/ 3526795 h 6858000"/>
              <a:gd name="connsiteX1990" fmla="*/ 12126404 w 12192000"/>
              <a:gd name="connsiteY1990" fmla="*/ 3521938 h 6858000"/>
              <a:gd name="connsiteX1991" fmla="*/ 10897228 w 12192000"/>
              <a:gd name="connsiteY1991" fmla="*/ 3512225 h 6858000"/>
              <a:gd name="connsiteX1992" fmla="*/ 10900181 w 12192000"/>
              <a:gd name="connsiteY1992" fmla="*/ 3519105 h 6858000"/>
              <a:gd name="connsiteX1993" fmla="*/ 10897966 w 12192000"/>
              <a:gd name="connsiteY1993" fmla="*/ 3528414 h 6858000"/>
              <a:gd name="connsiteX1994" fmla="*/ 10890583 w 12192000"/>
              <a:gd name="connsiteY1994" fmla="*/ 3522748 h 6858000"/>
              <a:gd name="connsiteX1995" fmla="*/ 10889845 w 12192000"/>
              <a:gd name="connsiteY1995" fmla="*/ 3516677 h 6858000"/>
              <a:gd name="connsiteX1996" fmla="*/ 12191369 w 12192000"/>
              <a:gd name="connsiteY1996" fmla="*/ 3505345 h 6858000"/>
              <a:gd name="connsiteX1997" fmla="*/ 12192000 w 12192000"/>
              <a:gd name="connsiteY1997" fmla="*/ 3505790 h 6858000"/>
              <a:gd name="connsiteX1998" fmla="*/ 12192000 w 12192000"/>
              <a:gd name="connsiteY1998" fmla="*/ 3511852 h 6858000"/>
              <a:gd name="connsiteX1999" fmla="*/ 12190631 w 12192000"/>
              <a:gd name="connsiteY1999" fmla="*/ 3510202 h 6858000"/>
              <a:gd name="connsiteX2000" fmla="*/ 12191369 w 12192000"/>
              <a:gd name="connsiteY2000" fmla="*/ 3505345 h 6858000"/>
              <a:gd name="connsiteX2001" fmla="*/ 12164792 w 12192000"/>
              <a:gd name="connsiteY2001" fmla="*/ 3502917 h 6858000"/>
              <a:gd name="connsiteX2002" fmla="*/ 12172175 w 12192000"/>
              <a:gd name="connsiteY2002" fmla="*/ 3504536 h 6858000"/>
              <a:gd name="connsiteX2003" fmla="*/ 12175866 w 12192000"/>
              <a:gd name="connsiteY2003" fmla="*/ 3504131 h 6858000"/>
              <a:gd name="connsiteX2004" fmla="*/ 12178081 w 12192000"/>
              <a:gd name="connsiteY2004" fmla="*/ 3511416 h 6858000"/>
              <a:gd name="connsiteX2005" fmla="*/ 12191369 w 12192000"/>
              <a:gd name="connsiteY2005" fmla="*/ 3521938 h 6858000"/>
              <a:gd name="connsiteX2006" fmla="*/ 12192000 w 12192000"/>
              <a:gd name="connsiteY2006" fmla="*/ 3522523 h 6858000"/>
              <a:gd name="connsiteX2007" fmla="*/ 12192000 w 12192000"/>
              <a:gd name="connsiteY2007" fmla="*/ 3623581 h 6858000"/>
              <a:gd name="connsiteX2008" fmla="*/ 12187678 w 12192000"/>
              <a:gd name="connsiteY2008" fmla="*/ 3625950 h 6858000"/>
              <a:gd name="connsiteX2009" fmla="*/ 12175128 w 12192000"/>
              <a:gd name="connsiteY2009" fmla="*/ 3645376 h 6858000"/>
              <a:gd name="connsiteX2010" fmla="*/ 12173651 w 12192000"/>
              <a:gd name="connsiteY2010" fmla="*/ 3653066 h 6858000"/>
              <a:gd name="connsiteX2011" fmla="*/ 12181772 w 12192000"/>
              <a:gd name="connsiteY2011" fmla="*/ 3659137 h 6858000"/>
              <a:gd name="connsiteX2012" fmla="*/ 12187678 w 12192000"/>
              <a:gd name="connsiteY2012" fmla="*/ 3671278 h 6858000"/>
              <a:gd name="connsiteX2013" fmla="*/ 12192000 w 12192000"/>
              <a:gd name="connsiteY2013" fmla="*/ 3676807 h 6858000"/>
              <a:gd name="connsiteX2014" fmla="*/ 12192000 w 12192000"/>
              <a:gd name="connsiteY2014" fmla="*/ 3678295 h 6858000"/>
              <a:gd name="connsiteX2015" fmla="*/ 12191369 w 12192000"/>
              <a:gd name="connsiteY2015" fmla="*/ 3686252 h 6858000"/>
              <a:gd name="connsiteX2016" fmla="*/ 12178081 w 12192000"/>
              <a:gd name="connsiteY2016" fmla="*/ 3702441 h 6858000"/>
              <a:gd name="connsiteX2017" fmla="*/ 12170698 w 12192000"/>
              <a:gd name="connsiteY2017" fmla="*/ 3707298 h 6858000"/>
              <a:gd name="connsiteX2018" fmla="*/ 12167745 w 12192000"/>
              <a:gd name="connsiteY2018" fmla="*/ 3703655 h 6858000"/>
              <a:gd name="connsiteX2019" fmla="*/ 12164792 w 12192000"/>
              <a:gd name="connsiteY2019" fmla="*/ 3695156 h 6858000"/>
              <a:gd name="connsiteX2020" fmla="*/ 12167745 w 12192000"/>
              <a:gd name="connsiteY2020" fmla="*/ 3689895 h 6858000"/>
              <a:gd name="connsiteX2021" fmla="*/ 12164792 w 12192000"/>
              <a:gd name="connsiteY2021" fmla="*/ 3686252 h 6858000"/>
              <a:gd name="connsiteX2022" fmla="*/ 12159625 w 12192000"/>
              <a:gd name="connsiteY2022" fmla="*/ 3689490 h 6858000"/>
              <a:gd name="connsiteX2023" fmla="*/ 12158148 w 12192000"/>
              <a:gd name="connsiteY2023" fmla="*/ 3694347 h 6858000"/>
              <a:gd name="connsiteX2024" fmla="*/ 12150766 w 12192000"/>
              <a:gd name="connsiteY2024" fmla="*/ 3698799 h 6858000"/>
              <a:gd name="connsiteX2025" fmla="*/ 12140430 w 12192000"/>
              <a:gd name="connsiteY2025" fmla="*/ 3694751 h 6858000"/>
              <a:gd name="connsiteX2026" fmla="*/ 12131571 w 12192000"/>
              <a:gd name="connsiteY2026" fmla="*/ 3687467 h 6858000"/>
              <a:gd name="connsiteX2027" fmla="*/ 12120498 w 12192000"/>
              <a:gd name="connsiteY2027" fmla="*/ 3687467 h 6858000"/>
              <a:gd name="connsiteX2028" fmla="*/ 12110901 w 12192000"/>
              <a:gd name="connsiteY2028" fmla="*/ 3677753 h 6858000"/>
              <a:gd name="connsiteX2029" fmla="*/ 12109424 w 12192000"/>
              <a:gd name="connsiteY2029" fmla="*/ 3670064 h 6858000"/>
              <a:gd name="connsiteX2030" fmla="*/ 12102042 w 12192000"/>
              <a:gd name="connsiteY2030" fmla="*/ 3661160 h 6858000"/>
              <a:gd name="connsiteX2031" fmla="*/ 12104256 w 12192000"/>
              <a:gd name="connsiteY2031" fmla="*/ 3655494 h 6858000"/>
              <a:gd name="connsiteX2032" fmla="*/ 12103518 w 12192000"/>
              <a:gd name="connsiteY2032" fmla="*/ 3648209 h 6858000"/>
              <a:gd name="connsiteX2033" fmla="*/ 12099089 w 12192000"/>
              <a:gd name="connsiteY2033" fmla="*/ 3643353 h 6858000"/>
              <a:gd name="connsiteX2034" fmla="*/ 12103518 w 12192000"/>
              <a:gd name="connsiteY2034" fmla="*/ 3638091 h 6858000"/>
              <a:gd name="connsiteX2035" fmla="*/ 12102780 w 12192000"/>
              <a:gd name="connsiteY2035" fmla="*/ 3633235 h 6858000"/>
              <a:gd name="connsiteX2036" fmla="*/ 12106471 w 12192000"/>
              <a:gd name="connsiteY2036" fmla="*/ 3631211 h 6858000"/>
              <a:gd name="connsiteX2037" fmla="*/ 12115330 w 12192000"/>
              <a:gd name="connsiteY2037" fmla="*/ 3634449 h 6858000"/>
              <a:gd name="connsiteX2038" fmla="*/ 12107209 w 12192000"/>
              <a:gd name="connsiteY2038" fmla="*/ 3627164 h 6858000"/>
              <a:gd name="connsiteX2039" fmla="*/ 12105733 w 12192000"/>
              <a:gd name="connsiteY2039" fmla="*/ 3619475 h 6858000"/>
              <a:gd name="connsiteX2040" fmla="*/ 12096136 w 12192000"/>
              <a:gd name="connsiteY2040" fmla="*/ 3612190 h 6858000"/>
              <a:gd name="connsiteX2041" fmla="*/ 12087277 w 12192000"/>
              <a:gd name="connsiteY2041" fmla="*/ 3610571 h 6858000"/>
              <a:gd name="connsiteX2042" fmla="*/ 12078418 w 12192000"/>
              <a:gd name="connsiteY2042" fmla="*/ 3602881 h 6858000"/>
              <a:gd name="connsiteX2043" fmla="*/ 12073250 w 12192000"/>
              <a:gd name="connsiteY2043" fmla="*/ 3602881 h 6858000"/>
              <a:gd name="connsiteX2044" fmla="*/ 12069559 w 12192000"/>
              <a:gd name="connsiteY2044" fmla="*/ 3606928 h 6858000"/>
              <a:gd name="connsiteX2045" fmla="*/ 12071774 w 12192000"/>
              <a:gd name="connsiteY2045" fmla="*/ 3610976 h 6858000"/>
              <a:gd name="connsiteX2046" fmla="*/ 12068821 w 12192000"/>
              <a:gd name="connsiteY2046" fmla="*/ 3615023 h 6858000"/>
              <a:gd name="connsiteX2047" fmla="*/ 12073988 w 12192000"/>
              <a:gd name="connsiteY2047" fmla="*/ 3621903 h 6858000"/>
              <a:gd name="connsiteX2048" fmla="*/ 12069559 w 12192000"/>
              <a:gd name="connsiteY2048" fmla="*/ 3621498 h 6858000"/>
              <a:gd name="connsiteX2049" fmla="*/ 12061438 w 12192000"/>
              <a:gd name="connsiteY2049" fmla="*/ 3615832 h 6858000"/>
              <a:gd name="connsiteX2050" fmla="*/ 12056271 w 12192000"/>
              <a:gd name="connsiteY2050" fmla="*/ 3616642 h 6858000"/>
              <a:gd name="connsiteX2051" fmla="*/ 12059223 w 12192000"/>
              <a:gd name="connsiteY2051" fmla="*/ 3610976 h 6858000"/>
              <a:gd name="connsiteX2052" fmla="*/ 12054056 w 12192000"/>
              <a:gd name="connsiteY2052" fmla="*/ 3609357 h 6858000"/>
              <a:gd name="connsiteX2053" fmla="*/ 12050365 w 12192000"/>
              <a:gd name="connsiteY2053" fmla="*/ 3612190 h 6858000"/>
              <a:gd name="connsiteX2054" fmla="*/ 12049626 w 12192000"/>
              <a:gd name="connsiteY2054" fmla="*/ 3620689 h 6858000"/>
              <a:gd name="connsiteX2055" fmla="*/ 12044459 w 12192000"/>
              <a:gd name="connsiteY2055" fmla="*/ 3617856 h 6858000"/>
              <a:gd name="connsiteX2056" fmla="*/ 12040029 w 12192000"/>
              <a:gd name="connsiteY2056" fmla="*/ 3619879 h 6858000"/>
              <a:gd name="connsiteX2057" fmla="*/ 12037076 w 12192000"/>
              <a:gd name="connsiteY2057" fmla="*/ 3617451 h 6858000"/>
              <a:gd name="connsiteX2058" fmla="*/ 12039291 w 12192000"/>
              <a:gd name="connsiteY2058" fmla="*/ 3607738 h 6858000"/>
              <a:gd name="connsiteX2059" fmla="*/ 12032647 w 12192000"/>
              <a:gd name="connsiteY2059" fmla="*/ 3602072 h 6858000"/>
              <a:gd name="connsiteX2060" fmla="*/ 12027479 w 12192000"/>
              <a:gd name="connsiteY2060" fmla="*/ 3604500 h 6858000"/>
              <a:gd name="connsiteX2061" fmla="*/ 12021573 w 12192000"/>
              <a:gd name="connsiteY2061" fmla="*/ 3615832 h 6858000"/>
              <a:gd name="connsiteX2062" fmla="*/ 12016405 w 12192000"/>
              <a:gd name="connsiteY2062" fmla="*/ 3620284 h 6858000"/>
              <a:gd name="connsiteX2063" fmla="*/ 12009023 w 12192000"/>
              <a:gd name="connsiteY2063" fmla="*/ 3639710 h 6858000"/>
              <a:gd name="connsiteX2064" fmla="*/ 12004593 w 12192000"/>
              <a:gd name="connsiteY2064" fmla="*/ 3645781 h 6858000"/>
              <a:gd name="connsiteX2065" fmla="*/ 11994258 w 12192000"/>
              <a:gd name="connsiteY2065" fmla="*/ 3635663 h 6858000"/>
              <a:gd name="connsiteX2066" fmla="*/ 12000902 w 12192000"/>
              <a:gd name="connsiteY2066" fmla="*/ 3622712 h 6858000"/>
              <a:gd name="connsiteX2067" fmla="*/ 12003855 w 12192000"/>
              <a:gd name="connsiteY2067" fmla="*/ 3609357 h 6858000"/>
              <a:gd name="connsiteX2068" fmla="*/ 12000902 w 12192000"/>
              <a:gd name="connsiteY2068" fmla="*/ 3602477 h 6858000"/>
              <a:gd name="connsiteX2069" fmla="*/ 12009761 w 12192000"/>
              <a:gd name="connsiteY2069" fmla="*/ 3592763 h 6858000"/>
              <a:gd name="connsiteX2070" fmla="*/ 12019358 w 12192000"/>
              <a:gd name="connsiteY2070" fmla="*/ 3590335 h 6858000"/>
              <a:gd name="connsiteX2071" fmla="*/ 12026741 w 12192000"/>
              <a:gd name="connsiteY2071" fmla="*/ 3583860 h 6858000"/>
              <a:gd name="connsiteX2072" fmla="*/ 12035600 w 12192000"/>
              <a:gd name="connsiteY2072" fmla="*/ 3586288 h 6858000"/>
              <a:gd name="connsiteX2073" fmla="*/ 12049626 w 12192000"/>
              <a:gd name="connsiteY2073" fmla="*/ 3583860 h 6858000"/>
              <a:gd name="connsiteX2074" fmla="*/ 12045197 w 12192000"/>
              <a:gd name="connsiteY2074" fmla="*/ 3576170 h 6858000"/>
              <a:gd name="connsiteX2075" fmla="*/ 12050365 w 12192000"/>
              <a:gd name="connsiteY2075" fmla="*/ 3567671 h 6858000"/>
              <a:gd name="connsiteX2076" fmla="*/ 12061438 w 12192000"/>
              <a:gd name="connsiteY2076" fmla="*/ 3563219 h 6858000"/>
              <a:gd name="connsiteX2077" fmla="*/ 12067344 w 12192000"/>
              <a:gd name="connsiteY2077" fmla="*/ 3555125 h 6858000"/>
              <a:gd name="connsiteX2078" fmla="*/ 12075465 w 12192000"/>
              <a:gd name="connsiteY2078" fmla="*/ 3554720 h 6858000"/>
              <a:gd name="connsiteX2079" fmla="*/ 12088753 w 12192000"/>
              <a:gd name="connsiteY2079" fmla="*/ 3564838 h 6858000"/>
              <a:gd name="connsiteX2080" fmla="*/ 12089491 w 12192000"/>
              <a:gd name="connsiteY2080" fmla="*/ 3580217 h 6858000"/>
              <a:gd name="connsiteX2081" fmla="*/ 12079156 w 12192000"/>
              <a:gd name="connsiteY2081" fmla="*/ 3594787 h 6858000"/>
              <a:gd name="connsiteX2082" fmla="*/ 12088015 w 12192000"/>
              <a:gd name="connsiteY2082" fmla="*/ 3586693 h 6858000"/>
              <a:gd name="connsiteX2083" fmla="*/ 12097612 w 12192000"/>
              <a:gd name="connsiteY2083" fmla="*/ 3584264 h 6858000"/>
              <a:gd name="connsiteX2084" fmla="*/ 12108686 w 12192000"/>
              <a:gd name="connsiteY2084" fmla="*/ 3579003 h 6858000"/>
              <a:gd name="connsiteX2085" fmla="*/ 12113854 w 12192000"/>
              <a:gd name="connsiteY2085" fmla="*/ 3563219 h 6858000"/>
              <a:gd name="connsiteX2086" fmla="*/ 12124189 w 12192000"/>
              <a:gd name="connsiteY2086" fmla="*/ 3559172 h 6858000"/>
              <a:gd name="connsiteX2087" fmla="*/ 12129357 w 12192000"/>
              <a:gd name="connsiteY2087" fmla="*/ 3569695 h 6858000"/>
              <a:gd name="connsiteX2088" fmla="*/ 12135263 w 12192000"/>
              <a:gd name="connsiteY2088" fmla="*/ 3566862 h 6858000"/>
              <a:gd name="connsiteX2089" fmla="*/ 12136739 w 12192000"/>
              <a:gd name="connsiteY2089" fmla="*/ 3559577 h 6858000"/>
              <a:gd name="connsiteX2090" fmla="*/ 12133048 w 12192000"/>
              <a:gd name="connsiteY2090" fmla="*/ 3556744 h 6858000"/>
              <a:gd name="connsiteX2091" fmla="*/ 12137477 w 12192000"/>
              <a:gd name="connsiteY2091" fmla="*/ 3538936 h 6858000"/>
              <a:gd name="connsiteX2092" fmla="*/ 12148551 w 12192000"/>
              <a:gd name="connsiteY2092" fmla="*/ 3542983 h 6858000"/>
              <a:gd name="connsiteX2093" fmla="*/ 12154457 w 12192000"/>
              <a:gd name="connsiteY2093" fmla="*/ 3547435 h 6858000"/>
              <a:gd name="connsiteX2094" fmla="*/ 12157410 w 12192000"/>
              <a:gd name="connsiteY2094" fmla="*/ 3542983 h 6858000"/>
              <a:gd name="connsiteX2095" fmla="*/ 12157410 w 12192000"/>
              <a:gd name="connsiteY2095" fmla="*/ 3531247 h 6858000"/>
              <a:gd name="connsiteX2096" fmla="*/ 12160363 w 12192000"/>
              <a:gd name="connsiteY2096" fmla="*/ 3530437 h 6858000"/>
              <a:gd name="connsiteX2097" fmla="*/ 12168484 w 12192000"/>
              <a:gd name="connsiteY2097" fmla="*/ 3538127 h 6858000"/>
              <a:gd name="connsiteX2098" fmla="*/ 12168484 w 12192000"/>
              <a:gd name="connsiteY2098" fmla="*/ 3531247 h 6858000"/>
              <a:gd name="connsiteX2099" fmla="*/ 12164054 w 12192000"/>
              <a:gd name="connsiteY2099" fmla="*/ 3513439 h 6858000"/>
              <a:gd name="connsiteX2100" fmla="*/ 10895013 w 12192000"/>
              <a:gd name="connsiteY2100" fmla="*/ 3502512 h 6858000"/>
              <a:gd name="connsiteX2101" fmla="*/ 10892060 w 12192000"/>
              <a:gd name="connsiteY2101" fmla="*/ 3507369 h 6858000"/>
              <a:gd name="connsiteX2102" fmla="*/ 10885416 w 12192000"/>
              <a:gd name="connsiteY2102" fmla="*/ 3505750 h 6858000"/>
              <a:gd name="connsiteX2103" fmla="*/ 10895013 w 12192000"/>
              <a:gd name="connsiteY2103" fmla="*/ 3502512 h 6858000"/>
              <a:gd name="connsiteX2104" fmla="*/ 12154457 w 12192000"/>
              <a:gd name="connsiteY2104" fmla="*/ 3485109 h 6858000"/>
              <a:gd name="connsiteX2105" fmla="*/ 12159625 w 12192000"/>
              <a:gd name="connsiteY2105" fmla="*/ 3493608 h 6858000"/>
              <a:gd name="connsiteX2106" fmla="*/ 12159625 w 12192000"/>
              <a:gd name="connsiteY2106" fmla="*/ 3500488 h 6858000"/>
              <a:gd name="connsiteX2107" fmla="*/ 12152980 w 12192000"/>
              <a:gd name="connsiteY2107" fmla="*/ 3493204 h 6858000"/>
              <a:gd name="connsiteX2108" fmla="*/ 12154457 w 12192000"/>
              <a:gd name="connsiteY2108" fmla="*/ 3485109 h 6858000"/>
              <a:gd name="connsiteX2109" fmla="*/ 12108686 w 12192000"/>
              <a:gd name="connsiteY2109" fmla="*/ 3483895 h 6858000"/>
              <a:gd name="connsiteX2110" fmla="*/ 12114592 w 12192000"/>
              <a:gd name="connsiteY2110" fmla="*/ 3483895 h 6858000"/>
              <a:gd name="connsiteX2111" fmla="*/ 12120498 w 12192000"/>
              <a:gd name="connsiteY2111" fmla="*/ 3488347 h 6858000"/>
              <a:gd name="connsiteX2112" fmla="*/ 12121236 w 12192000"/>
              <a:gd name="connsiteY2112" fmla="*/ 3498465 h 6858000"/>
              <a:gd name="connsiteX2113" fmla="*/ 12117545 w 12192000"/>
              <a:gd name="connsiteY2113" fmla="*/ 3504536 h 6858000"/>
              <a:gd name="connsiteX2114" fmla="*/ 12102042 w 12192000"/>
              <a:gd name="connsiteY2114" fmla="*/ 3510606 h 6858000"/>
              <a:gd name="connsiteX2115" fmla="*/ 12090230 w 12192000"/>
              <a:gd name="connsiteY2115" fmla="*/ 3511416 h 6858000"/>
              <a:gd name="connsiteX2116" fmla="*/ 12090968 w 12192000"/>
              <a:gd name="connsiteY2116" fmla="*/ 3506964 h 6858000"/>
              <a:gd name="connsiteX2117" fmla="*/ 12085800 w 12192000"/>
              <a:gd name="connsiteY2117" fmla="*/ 3500893 h 6858000"/>
              <a:gd name="connsiteX2118" fmla="*/ 12091706 w 12192000"/>
              <a:gd name="connsiteY2118" fmla="*/ 3493608 h 6858000"/>
              <a:gd name="connsiteX2119" fmla="*/ 11094339 w 12192000"/>
              <a:gd name="connsiteY2119" fmla="*/ 3472563 h 6858000"/>
              <a:gd name="connsiteX2120" fmla="*/ 11097292 w 12192000"/>
              <a:gd name="connsiteY2120" fmla="*/ 3479039 h 6858000"/>
              <a:gd name="connsiteX2121" fmla="*/ 11100245 w 12192000"/>
              <a:gd name="connsiteY2121" fmla="*/ 3479848 h 6858000"/>
              <a:gd name="connsiteX2122" fmla="*/ 11098030 w 12192000"/>
              <a:gd name="connsiteY2122" fmla="*/ 3494013 h 6858000"/>
              <a:gd name="connsiteX2123" fmla="*/ 11092862 w 12192000"/>
              <a:gd name="connsiteY2123" fmla="*/ 3496441 h 6858000"/>
              <a:gd name="connsiteX2124" fmla="*/ 11088433 w 12192000"/>
              <a:gd name="connsiteY2124" fmla="*/ 3488752 h 6858000"/>
              <a:gd name="connsiteX2125" fmla="*/ 11090648 w 12192000"/>
              <a:gd name="connsiteY2125" fmla="*/ 3483895 h 6858000"/>
              <a:gd name="connsiteX2126" fmla="*/ 11084742 w 12192000"/>
              <a:gd name="connsiteY2126" fmla="*/ 3477824 h 6858000"/>
              <a:gd name="connsiteX2127" fmla="*/ 12177343 w 12192000"/>
              <a:gd name="connsiteY2127" fmla="*/ 3468111 h 6858000"/>
              <a:gd name="connsiteX2128" fmla="*/ 12179557 w 12192000"/>
              <a:gd name="connsiteY2128" fmla="*/ 3473373 h 6858000"/>
              <a:gd name="connsiteX2129" fmla="*/ 12175866 w 12192000"/>
              <a:gd name="connsiteY2129" fmla="*/ 3475396 h 6858000"/>
              <a:gd name="connsiteX2130" fmla="*/ 12176604 w 12192000"/>
              <a:gd name="connsiteY2130" fmla="*/ 3484300 h 6858000"/>
              <a:gd name="connsiteX2131" fmla="*/ 12183248 w 12192000"/>
              <a:gd name="connsiteY2131" fmla="*/ 3491989 h 6858000"/>
              <a:gd name="connsiteX2132" fmla="*/ 12180295 w 12192000"/>
              <a:gd name="connsiteY2132" fmla="*/ 3502107 h 6858000"/>
              <a:gd name="connsiteX2133" fmla="*/ 12176604 w 12192000"/>
              <a:gd name="connsiteY2133" fmla="*/ 3501703 h 6858000"/>
              <a:gd name="connsiteX2134" fmla="*/ 12174390 w 12192000"/>
              <a:gd name="connsiteY2134" fmla="*/ 3497251 h 6858000"/>
              <a:gd name="connsiteX2135" fmla="*/ 12175866 w 12192000"/>
              <a:gd name="connsiteY2135" fmla="*/ 3491585 h 6858000"/>
              <a:gd name="connsiteX2136" fmla="*/ 12170698 w 12192000"/>
              <a:gd name="connsiteY2136" fmla="*/ 3480253 h 6858000"/>
              <a:gd name="connsiteX2137" fmla="*/ 12172175 w 12192000"/>
              <a:gd name="connsiteY2137" fmla="*/ 3470135 h 6858000"/>
              <a:gd name="connsiteX2138" fmla="*/ 11881307 w 12192000"/>
              <a:gd name="connsiteY2138" fmla="*/ 3459208 h 6858000"/>
              <a:gd name="connsiteX2139" fmla="*/ 11883521 w 12192000"/>
              <a:gd name="connsiteY2139" fmla="*/ 3463659 h 6858000"/>
              <a:gd name="connsiteX2140" fmla="*/ 11887951 w 12192000"/>
              <a:gd name="connsiteY2140" fmla="*/ 3466492 h 6858000"/>
              <a:gd name="connsiteX2141" fmla="*/ 11887951 w 12192000"/>
              <a:gd name="connsiteY2141" fmla="*/ 3471754 h 6858000"/>
              <a:gd name="connsiteX2142" fmla="*/ 11880568 w 12192000"/>
              <a:gd name="connsiteY2142" fmla="*/ 3472158 h 6858000"/>
              <a:gd name="connsiteX2143" fmla="*/ 11873186 w 12192000"/>
              <a:gd name="connsiteY2143" fmla="*/ 3471349 h 6858000"/>
              <a:gd name="connsiteX2144" fmla="*/ 11875401 w 12192000"/>
              <a:gd name="connsiteY2144" fmla="*/ 3465683 h 6858000"/>
              <a:gd name="connsiteX2145" fmla="*/ 11879092 w 12192000"/>
              <a:gd name="connsiteY2145" fmla="*/ 3463255 h 6858000"/>
              <a:gd name="connsiteX2146" fmla="*/ 12023050 w 12192000"/>
              <a:gd name="connsiteY2146" fmla="*/ 3456779 h 6858000"/>
              <a:gd name="connsiteX2147" fmla="*/ 12026741 w 12192000"/>
              <a:gd name="connsiteY2147" fmla="*/ 3458803 h 6858000"/>
              <a:gd name="connsiteX2148" fmla="*/ 12026003 w 12192000"/>
              <a:gd name="connsiteY2148" fmla="*/ 3464874 h 6858000"/>
              <a:gd name="connsiteX2149" fmla="*/ 12017882 w 12192000"/>
              <a:gd name="connsiteY2149" fmla="*/ 3472968 h 6858000"/>
              <a:gd name="connsiteX2150" fmla="*/ 12011976 w 12192000"/>
              <a:gd name="connsiteY2150" fmla="*/ 3468516 h 6858000"/>
              <a:gd name="connsiteX2151" fmla="*/ 12014929 w 12192000"/>
              <a:gd name="connsiteY2151" fmla="*/ 3459208 h 6858000"/>
              <a:gd name="connsiteX2152" fmla="*/ 12107209 w 12192000"/>
              <a:gd name="connsiteY2152" fmla="*/ 3454756 h 6858000"/>
              <a:gd name="connsiteX2153" fmla="*/ 12107209 w 12192000"/>
              <a:gd name="connsiteY2153" fmla="*/ 3463659 h 6858000"/>
              <a:gd name="connsiteX2154" fmla="*/ 12103518 w 12192000"/>
              <a:gd name="connsiteY2154" fmla="*/ 3458803 h 6858000"/>
              <a:gd name="connsiteX2155" fmla="*/ 10520723 w 12192000"/>
              <a:gd name="connsiteY2155" fmla="*/ 3454756 h 6858000"/>
              <a:gd name="connsiteX2156" fmla="*/ 10523676 w 12192000"/>
              <a:gd name="connsiteY2156" fmla="*/ 3465683 h 6858000"/>
              <a:gd name="connsiteX2157" fmla="*/ 10519247 w 12192000"/>
              <a:gd name="connsiteY2157" fmla="*/ 3477420 h 6858000"/>
              <a:gd name="connsiteX2158" fmla="*/ 10509650 w 12192000"/>
              <a:gd name="connsiteY2158" fmla="*/ 3477824 h 6858000"/>
              <a:gd name="connsiteX2159" fmla="*/ 10509650 w 12192000"/>
              <a:gd name="connsiteY2159" fmla="*/ 3469730 h 6858000"/>
              <a:gd name="connsiteX2160" fmla="*/ 10510388 w 12192000"/>
              <a:gd name="connsiteY2160" fmla="*/ 3459612 h 6858000"/>
              <a:gd name="connsiteX2161" fmla="*/ 10520723 w 12192000"/>
              <a:gd name="connsiteY2161" fmla="*/ 3454756 h 6858000"/>
              <a:gd name="connsiteX2162" fmla="*/ 12176604 w 12192000"/>
              <a:gd name="connsiteY2162" fmla="*/ 3453946 h 6858000"/>
              <a:gd name="connsiteX2163" fmla="*/ 12182510 w 12192000"/>
              <a:gd name="connsiteY2163" fmla="*/ 3457589 h 6858000"/>
              <a:gd name="connsiteX2164" fmla="*/ 12180295 w 12192000"/>
              <a:gd name="connsiteY2164" fmla="*/ 3461636 h 6858000"/>
              <a:gd name="connsiteX2165" fmla="*/ 12176604 w 12192000"/>
              <a:gd name="connsiteY2165" fmla="*/ 3459208 h 6858000"/>
              <a:gd name="connsiteX2166" fmla="*/ 12176604 w 12192000"/>
              <a:gd name="connsiteY2166" fmla="*/ 3453946 h 6858000"/>
              <a:gd name="connsiteX2167" fmla="*/ 12048888 w 12192000"/>
              <a:gd name="connsiteY2167" fmla="*/ 3445852 h 6858000"/>
              <a:gd name="connsiteX2168" fmla="*/ 12055532 w 12192000"/>
              <a:gd name="connsiteY2168" fmla="*/ 3448685 h 6858000"/>
              <a:gd name="connsiteX2169" fmla="*/ 12059962 w 12192000"/>
              <a:gd name="connsiteY2169" fmla="*/ 3445852 h 6858000"/>
              <a:gd name="connsiteX2170" fmla="*/ 12067344 w 12192000"/>
              <a:gd name="connsiteY2170" fmla="*/ 3451113 h 6858000"/>
              <a:gd name="connsiteX2171" fmla="*/ 12067344 w 12192000"/>
              <a:gd name="connsiteY2171" fmla="*/ 3458803 h 6858000"/>
              <a:gd name="connsiteX2172" fmla="*/ 12057747 w 12192000"/>
              <a:gd name="connsiteY2172" fmla="*/ 3467707 h 6858000"/>
              <a:gd name="connsiteX2173" fmla="*/ 12051841 w 12192000"/>
              <a:gd name="connsiteY2173" fmla="*/ 3493608 h 6858000"/>
              <a:gd name="connsiteX2174" fmla="*/ 12053318 w 12192000"/>
              <a:gd name="connsiteY2174" fmla="*/ 3511416 h 6858000"/>
              <a:gd name="connsiteX2175" fmla="*/ 12059962 w 12192000"/>
              <a:gd name="connsiteY2175" fmla="*/ 3523152 h 6858000"/>
              <a:gd name="connsiteX2176" fmla="*/ 12059223 w 12192000"/>
              <a:gd name="connsiteY2176" fmla="*/ 3531651 h 6858000"/>
              <a:gd name="connsiteX2177" fmla="*/ 12050365 w 12192000"/>
              <a:gd name="connsiteY2177" fmla="*/ 3536508 h 6858000"/>
              <a:gd name="connsiteX2178" fmla="*/ 12042982 w 12192000"/>
              <a:gd name="connsiteY2178" fmla="*/ 3532866 h 6858000"/>
              <a:gd name="connsiteX2179" fmla="*/ 12042982 w 12192000"/>
              <a:gd name="connsiteY2179" fmla="*/ 3522343 h 6858000"/>
              <a:gd name="connsiteX2180" fmla="*/ 12032647 w 12192000"/>
              <a:gd name="connsiteY2180" fmla="*/ 3521534 h 6858000"/>
              <a:gd name="connsiteX2181" fmla="*/ 12020835 w 12192000"/>
              <a:gd name="connsiteY2181" fmla="*/ 3515058 h 6858000"/>
              <a:gd name="connsiteX2182" fmla="*/ 12014191 w 12192000"/>
              <a:gd name="connsiteY2182" fmla="*/ 3513844 h 6858000"/>
              <a:gd name="connsiteX2183" fmla="*/ 12011238 w 12192000"/>
              <a:gd name="connsiteY2183" fmla="*/ 3499679 h 6858000"/>
              <a:gd name="connsiteX2184" fmla="*/ 12015667 w 12192000"/>
              <a:gd name="connsiteY2184" fmla="*/ 3494013 h 6858000"/>
              <a:gd name="connsiteX2185" fmla="*/ 12031170 w 12192000"/>
              <a:gd name="connsiteY2185" fmla="*/ 3490371 h 6858000"/>
              <a:gd name="connsiteX2186" fmla="*/ 12037076 w 12192000"/>
              <a:gd name="connsiteY2186" fmla="*/ 3479848 h 6858000"/>
              <a:gd name="connsiteX2187" fmla="*/ 12034861 w 12192000"/>
              <a:gd name="connsiteY2187" fmla="*/ 3467707 h 6858000"/>
              <a:gd name="connsiteX2188" fmla="*/ 12040767 w 12192000"/>
              <a:gd name="connsiteY2188" fmla="*/ 3459208 h 6858000"/>
              <a:gd name="connsiteX2189" fmla="*/ 12040767 w 12192000"/>
              <a:gd name="connsiteY2189" fmla="*/ 3450709 h 6858000"/>
              <a:gd name="connsiteX2190" fmla="*/ 12182510 w 12192000"/>
              <a:gd name="connsiteY2190" fmla="*/ 3445043 h 6858000"/>
              <a:gd name="connsiteX2191" fmla="*/ 12185463 w 12192000"/>
              <a:gd name="connsiteY2191" fmla="*/ 3447876 h 6858000"/>
              <a:gd name="connsiteX2192" fmla="*/ 12181034 w 12192000"/>
              <a:gd name="connsiteY2192" fmla="*/ 3449090 h 6858000"/>
              <a:gd name="connsiteX2193" fmla="*/ 12178819 w 12192000"/>
              <a:gd name="connsiteY2193" fmla="*/ 3445447 h 6858000"/>
              <a:gd name="connsiteX2194" fmla="*/ 12182510 w 12192000"/>
              <a:gd name="connsiteY2194" fmla="*/ 3445043 h 6858000"/>
              <a:gd name="connsiteX2195" fmla="*/ 12093183 w 12192000"/>
              <a:gd name="connsiteY2195" fmla="*/ 3433711 h 6858000"/>
              <a:gd name="connsiteX2196" fmla="*/ 12093183 w 12192000"/>
              <a:gd name="connsiteY2196" fmla="*/ 3451113 h 6858000"/>
              <a:gd name="connsiteX2197" fmla="*/ 12089491 w 12192000"/>
              <a:gd name="connsiteY2197" fmla="*/ 3456779 h 6858000"/>
              <a:gd name="connsiteX2198" fmla="*/ 12090968 w 12192000"/>
              <a:gd name="connsiteY2198" fmla="*/ 3465278 h 6858000"/>
              <a:gd name="connsiteX2199" fmla="*/ 12088753 w 12192000"/>
              <a:gd name="connsiteY2199" fmla="*/ 3474182 h 6858000"/>
              <a:gd name="connsiteX2200" fmla="*/ 12074727 w 12192000"/>
              <a:gd name="connsiteY2200" fmla="*/ 3488347 h 6858000"/>
              <a:gd name="connsiteX2201" fmla="*/ 12071035 w 12192000"/>
              <a:gd name="connsiteY2201" fmla="*/ 3507773 h 6858000"/>
              <a:gd name="connsiteX2202" fmla="*/ 12063653 w 12192000"/>
              <a:gd name="connsiteY2202" fmla="*/ 3515868 h 6858000"/>
              <a:gd name="connsiteX2203" fmla="*/ 12061438 w 12192000"/>
              <a:gd name="connsiteY2203" fmla="*/ 3508178 h 6858000"/>
              <a:gd name="connsiteX2204" fmla="*/ 12062176 w 12192000"/>
              <a:gd name="connsiteY2204" fmla="*/ 3498870 h 6858000"/>
              <a:gd name="connsiteX2205" fmla="*/ 12069559 w 12192000"/>
              <a:gd name="connsiteY2205" fmla="*/ 3489966 h 6858000"/>
              <a:gd name="connsiteX2206" fmla="*/ 12073988 w 12192000"/>
              <a:gd name="connsiteY2206" fmla="*/ 3476610 h 6858000"/>
              <a:gd name="connsiteX2207" fmla="*/ 12074727 w 12192000"/>
              <a:gd name="connsiteY2207" fmla="*/ 3466088 h 6858000"/>
              <a:gd name="connsiteX2208" fmla="*/ 12084324 w 12192000"/>
              <a:gd name="connsiteY2208" fmla="*/ 3452327 h 6858000"/>
              <a:gd name="connsiteX2209" fmla="*/ 12087277 w 12192000"/>
              <a:gd name="connsiteY2209" fmla="*/ 3435734 h 6858000"/>
              <a:gd name="connsiteX2210" fmla="*/ 12113115 w 12192000"/>
              <a:gd name="connsiteY2210" fmla="*/ 3425616 h 6858000"/>
              <a:gd name="connsiteX2211" fmla="*/ 12121974 w 12192000"/>
              <a:gd name="connsiteY2211" fmla="*/ 3429259 h 6858000"/>
              <a:gd name="connsiteX2212" fmla="*/ 12132310 w 12192000"/>
              <a:gd name="connsiteY2212" fmla="*/ 3426426 h 6858000"/>
              <a:gd name="connsiteX2213" fmla="*/ 12133786 w 12192000"/>
              <a:gd name="connsiteY2213" fmla="*/ 3430068 h 6858000"/>
              <a:gd name="connsiteX2214" fmla="*/ 12139692 w 12192000"/>
              <a:gd name="connsiteY2214" fmla="*/ 3441400 h 6858000"/>
              <a:gd name="connsiteX2215" fmla="*/ 12141169 w 12192000"/>
              <a:gd name="connsiteY2215" fmla="*/ 3455565 h 6858000"/>
              <a:gd name="connsiteX2216" fmla="*/ 12147813 w 12192000"/>
              <a:gd name="connsiteY2216" fmla="*/ 3459612 h 6858000"/>
              <a:gd name="connsiteX2217" fmla="*/ 12156672 w 12192000"/>
              <a:gd name="connsiteY2217" fmla="*/ 3473373 h 6858000"/>
              <a:gd name="connsiteX2218" fmla="*/ 12155933 w 12192000"/>
              <a:gd name="connsiteY2218" fmla="*/ 3480657 h 6858000"/>
              <a:gd name="connsiteX2219" fmla="*/ 12147075 w 12192000"/>
              <a:gd name="connsiteY2219" fmla="*/ 3482681 h 6858000"/>
              <a:gd name="connsiteX2220" fmla="*/ 12141907 w 12192000"/>
              <a:gd name="connsiteY2220" fmla="*/ 3476206 h 6858000"/>
              <a:gd name="connsiteX2221" fmla="*/ 12140430 w 12192000"/>
              <a:gd name="connsiteY2221" fmla="*/ 3488752 h 6858000"/>
              <a:gd name="connsiteX2222" fmla="*/ 12132310 w 12192000"/>
              <a:gd name="connsiteY2222" fmla="*/ 3483490 h 6858000"/>
              <a:gd name="connsiteX2223" fmla="*/ 12130833 w 12192000"/>
              <a:gd name="connsiteY2223" fmla="*/ 3470135 h 6858000"/>
              <a:gd name="connsiteX2224" fmla="*/ 12126404 w 12192000"/>
              <a:gd name="connsiteY2224" fmla="*/ 3462041 h 6858000"/>
              <a:gd name="connsiteX2225" fmla="*/ 12127142 w 12192000"/>
              <a:gd name="connsiteY2225" fmla="*/ 3449899 h 6858000"/>
              <a:gd name="connsiteX2226" fmla="*/ 12121236 w 12192000"/>
              <a:gd name="connsiteY2226" fmla="*/ 3445043 h 6858000"/>
              <a:gd name="connsiteX2227" fmla="*/ 12116068 w 12192000"/>
              <a:gd name="connsiteY2227" fmla="*/ 3449494 h 6858000"/>
              <a:gd name="connsiteX2228" fmla="*/ 12110162 w 12192000"/>
              <a:gd name="connsiteY2228" fmla="*/ 3443828 h 6858000"/>
              <a:gd name="connsiteX2229" fmla="*/ 12110162 w 12192000"/>
              <a:gd name="connsiteY2229" fmla="*/ 3434925 h 6858000"/>
              <a:gd name="connsiteX2230" fmla="*/ 12106471 w 12192000"/>
              <a:gd name="connsiteY2230" fmla="*/ 3426021 h 6858000"/>
              <a:gd name="connsiteX2231" fmla="*/ 11856206 w 12192000"/>
              <a:gd name="connsiteY2231" fmla="*/ 3424807 h 6858000"/>
              <a:gd name="connsiteX2232" fmla="*/ 11857683 w 12192000"/>
              <a:gd name="connsiteY2232" fmla="*/ 3438162 h 6858000"/>
              <a:gd name="connsiteX2233" fmla="*/ 11856945 w 12192000"/>
              <a:gd name="connsiteY2233" fmla="*/ 3446661 h 6858000"/>
              <a:gd name="connsiteX2234" fmla="*/ 11863589 w 12192000"/>
              <a:gd name="connsiteY2234" fmla="*/ 3455160 h 6858000"/>
              <a:gd name="connsiteX2235" fmla="*/ 11869495 w 12192000"/>
              <a:gd name="connsiteY2235" fmla="*/ 3466088 h 6858000"/>
              <a:gd name="connsiteX2236" fmla="*/ 11865065 w 12192000"/>
              <a:gd name="connsiteY2236" fmla="*/ 3473777 h 6858000"/>
              <a:gd name="connsiteX2237" fmla="*/ 11856945 w 12192000"/>
              <a:gd name="connsiteY2237" fmla="*/ 3474991 h 6858000"/>
              <a:gd name="connsiteX2238" fmla="*/ 11850300 w 12192000"/>
              <a:gd name="connsiteY2238" fmla="*/ 3481872 h 6858000"/>
              <a:gd name="connsiteX2239" fmla="*/ 11846609 w 12192000"/>
              <a:gd name="connsiteY2239" fmla="*/ 3491180 h 6858000"/>
              <a:gd name="connsiteX2240" fmla="*/ 11831106 w 12192000"/>
              <a:gd name="connsiteY2240" fmla="*/ 3491989 h 6858000"/>
              <a:gd name="connsiteX2241" fmla="*/ 11825200 w 12192000"/>
              <a:gd name="connsiteY2241" fmla="*/ 3498465 h 6858000"/>
              <a:gd name="connsiteX2242" fmla="*/ 11825200 w 12192000"/>
              <a:gd name="connsiteY2242" fmla="*/ 3512225 h 6858000"/>
              <a:gd name="connsiteX2243" fmla="*/ 11818556 w 12192000"/>
              <a:gd name="connsiteY2243" fmla="*/ 3519915 h 6858000"/>
              <a:gd name="connsiteX2244" fmla="*/ 11817818 w 12192000"/>
              <a:gd name="connsiteY2244" fmla="*/ 3524367 h 6858000"/>
              <a:gd name="connsiteX2245" fmla="*/ 11810435 w 12192000"/>
              <a:gd name="connsiteY2245" fmla="*/ 3530842 h 6858000"/>
              <a:gd name="connsiteX2246" fmla="*/ 11798623 w 12192000"/>
              <a:gd name="connsiteY2246" fmla="*/ 3534484 h 6858000"/>
              <a:gd name="connsiteX2247" fmla="*/ 11787550 w 12192000"/>
              <a:gd name="connsiteY2247" fmla="*/ 3549864 h 6858000"/>
              <a:gd name="connsiteX2248" fmla="*/ 11777214 w 12192000"/>
              <a:gd name="connsiteY2248" fmla="*/ 3553911 h 6858000"/>
              <a:gd name="connsiteX2249" fmla="*/ 11770570 w 12192000"/>
              <a:gd name="connsiteY2249" fmla="*/ 3559981 h 6858000"/>
              <a:gd name="connsiteX2250" fmla="*/ 11763926 w 12192000"/>
              <a:gd name="connsiteY2250" fmla="*/ 3561196 h 6858000"/>
              <a:gd name="connsiteX2251" fmla="*/ 11754329 w 12192000"/>
              <a:gd name="connsiteY2251" fmla="*/ 3568076 h 6858000"/>
              <a:gd name="connsiteX2252" fmla="*/ 11752852 w 12192000"/>
              <a:gd name="connsiteY2252" fmla="*/ 3564838 h 6858000"/>
              <a:gd name="connsiteX2253" fmla="*/ 11755805 w 12192000"/>
              <a:gd name="connsiteY2253" fmla="*/ 3560386 h 6858000"/>
              <a:gd name="connsiteX2254" fmla="*/ 11769832 w 12192000"/>
              <a:gd name="connsiteY2254" fmla="*/ 3542983 h 6858000"/>
              <a:gd name="connsiteX2255" fmla="*/ 11775738 w 12192000"/>
              <a:gd name="connsiteY2255" fmla="*/ 3541365 h 6858000"/>
              <a:gd name="connsiteX2256" fmla="*/ 11783120 w 12192000"/>
              <a:gd name="connsiteY2256" fmla="*/ 3528818 h 6858000"/>
              <a:gd name="connsiteX2257" fmla="*/ 11790503 w 12192000"/>
              <a:gd name="connsiteY2257" fmla="*/ 3528009 h 6858000"/>
              <a:gd name="connsiteX2258" fmla="*/ 11805268 w 12192000"/>
              <a:gd name="connsiteY2258" fmla="*/ 3515058 h 6858000"/>
              <a:gd name="connsiteX2259" fmla="*/ 11814865 w 12192000"/>
              <a:gd name="connsiteY2259" fmla="*/ 3495227 h 6858000"/>
              <a:gd name="connsiteX2260" fmla="*/ 11825200 w 12192000"/>
              <a:gd name="connsiteY2260" fmla="*/ 3489966 h 6858000"/>
              <a:gd name="connsiteX2261" fmla="*/ 11825938 w 12192000"/>
              <a:gd name="connsiteY2261" fmla="*/ 3483086 h 6858000"/>
              <a:gd name="connsiteX2262" fmla="*/ 11834797 w 12192000"/>
              <a:gd name="connsiteY2262" fmla="*/ 3473373 h 6858000"/>
              <a:gd name="connsiteX2263" fmla="*/ 11841442 w 12192000"/>
              <a:gd name="connsiteY2263" fmla="*/ 3474182 h 6858000"/>
              <a:gd name="connsiteX2264" fmla="*/ 11849562 w 12192000"/>
              <a:gd name="connsiteY2264" fmla="*/ 3465278 h 6858000"/>
              <a:gd name="connsiteX2265" fmla="*/ 11850300 w 12192000"/>
              <a:gd name="connsiteY2265" fmla="*/ 3458398 h 6858000"/>
              <a:gd name="connsiteX2266" fmla="*/ 11843656 w 12192000"/>
              <a:gd name="connsiteY2266" fmla="*/ 3449494 h 6858000"/>
              <a:gd name="connsiteX2267" fmla="*/ 11851039 w 12192000"/>
              <a:gd name="connsiteY2267" fmla="*/ 3453946 h 6858000"/>
              <a:gd name="connsiteX2268" fmla="*/ 11850300 w 12192000"/>
              <a:gd name="connsiteY2268" fmla="*/ 3440591 h 6858000"/>
              <a:gd name="connsiteX2269" fmla="*/ 11851777 w 12192000"/>
              <a:gd name="connsiteY2269" fmla="*/ 3426426 h 6858000"/>
              <a:gd name="connsiteX2270" fmla="*/ 10498576 w 12192000"/>
              <a:gd name="connsiteY2270" fmla="*/ 3421974 h 6858000"/>
              <a:gd name="connsiteX2271" fmla="*/ 10502267 w 12192000"/>
              <a:gd name="connsiteY2271" fmla="*/ 3428449 h 6858000"/>
              <a:gd name="connsiteX2272" fmla="*/ 10491194 w 12192000"/>
              <a:gd name="connsiteY2272" fmla="*/ 3425616 h 6858000"/>
              <a:gd name="connsiteX2273" fmla="*/ 10498576 w 12192000"/>
              <a:gd name="connsiteY2273" fmla="*/ 3421974 h 6858000"/>
              <a:gd name="connsiteX2274" fmla="*/ 12119759 w 12192000"/>
              <a:gd name="connsiteY2274" fmla="*/ 3411856 h 6858000"/>
              <a:gd name="connsiteX2275" fmla="*/ 12117545 w 12192000"/>
              <a:gd name="connsiteY2275" fmla="*/ 3420760 h 6858000"/>
              <a:gd name="connsiteX2276" fmla="*/ 12110162 w 12192000"/>
              <a:gd name="connsiteY2276" fmla="*/ 3421569 h 6858000"/>
              <a:gd name="connsiteX2277" fmla="*/ 12102780 w 12192000"/>
              <a:gd name="connsiteY2277" fmla="*/ 3417117 h 6858000"/>
              <a:gd name="connsiteX2278" fmla="*/ 12107948 w 12192000"/>
              <a:gd name="connsiteY2278" fmla="*/ 3413475 h 6858000"/>
              <a:gd name="connsiteX2279" fmla="*/ 11869495 w 12192000"/>
              <a:gd name="connsiteY2279" fmla="*/ 3396477 h 6858000"/>
              <a:gd name="connsiteX2280" fmla="*/ 11879830 w 12192000"/>
              <a:gd name="connsiteY2280" fmla="*/ 3398905 h 6858000"/>
              <a:gd name="connsiteX2281" fmla="*/ 11882783 w 12192000"/>
              <a:gd name="connsiteY2281" fmla="*/ 3405785 h 6858000"/>
              <a:gd name="connsiteX2282" fmla="*/ 11879092 w 12192000"/>
              <a:gd name="connsiteY2282" fmla="*/ 3408214 h 6858000"/>
              <a:gd name="connsiteX2283" fmla="*/ 11875401 w 12192000"/>
              <a:gd name="connsiteY2283" fmla="*/ 3412261 h 6858000"/>
              <a:gd name="connsiteX2284" fmla="*/ 11870971 w 12192000"/>
              <a:gd name="connsiteY2284" fmla="*/ 3412261 h 6858000"/>
              <a:gd name="connsiteX2285" fmla="*/ 11868018 w 12192000"/>
              <a:gd name="connsiteY2285" fmla="*/ 3401738 h 6858000"/>
              <a:gd name="connsiteX2286" fmla="*/ 11989829 w 12192000"/>
              <a:gd name="connsiteY2286" fmla="*/ 3396072 h 6858000"/>
              <a:gd name="connsiteX2287" fmla="*/ 11998687 w 12192000"/>
              <a:gd name="connsiteY2287" fmla="*/ 3404976 h 6858000"/>
              <a:gd name="connsiteX2288" fmla="*/ 12006070 w 12192000"/>
              <a:gd name="connsiteY2288" fmla="*/ 3407809 h 6858000"/>
              <a:gd name="connsiteX2289" fmla="*/ 12004593 w 12192000"/>
              <a:gd name="connsiteY2289" fmla="*/ 3411451 h 6858000"/>
              <a:gd name="connsiteX2290" fmla="*/ 12009761 w 12192000"/>
              <a:gd name="connsiteY2290" fmla="*/ 3411856 h 6858000"/>
              <a:gd name="connsiteX2291" fmla="*/ 12020097 w 12192000"/>
              <a:gd name="connsiteY2291" fmla="*/ 3411047 h 6858000"/>
              <a:gd name="connsiteX2292" fmla="*/ 12027479 w 12192000"/>
              <a:gd name="connsiteY2292" fmla="*/ 3413070 h 6858000"/>
              <a:gd name="connsiteX2293" fmla="*/ 12033385 w 12192000"/>
              <a:gd name="connsiteY2293" fmla="*/ 3421569 h 6858000"/>
              <a:gd name="connsiteX2294" fmla="*/ 12040029 w 12192000"/>
              <a:gd name="connsiteY2294" fmla="*/ 3413880 h 6858000"/>
              <a:gd name="connsiteX2295" fmla="*/ 12045935 w 12192000"/>
              <a:gd name="connsiteY2295" fmla="*/ 3410642 h 6858000"/>
              <a:gd name="connsiteX2296" fmla="*/ 12050365 w 12192000"/>
              <a:gd name="connsiteY2296" fmla="*/ 3417117 h 6858000"/>
              <a:gd name="connsiteX2297" fmla="*/ 12048150 w 12192000"/>
              <a:gd name="connsiteY2297" fmla="*/ 3424807 h 6858000"/>
              <a:gd name="connsiteX2298" fmla="*/ 12042982 w 12192000"/>
              <a:gd name="connsiteY2298" fmla="*/ 3428854 h 6858000"/>
              <a:gd name="connsiteX2299" fmla="*/ 12038553 w 12192000"/>
              <a:gd name="connsiteY2299" fmla="*/ 3438567 h 6858000"/>
              <a:gd name="connsiteX2300" fmla="*/ 12026003 w 12192000"/>
              <a:gd name="connsiteY2300" fmla="*/ 3447876 h 6858000"/>
              <a:gd name="connsiteX2301" fmla="*/ 12022311 w 12192000"/>
              <a:gd name="connsiteY2301" fmla="*/ 3453946 h 6858000"/>
              <a:gd name="connsiteX2302" fmla="*/ 12017144 w 12192000"/>
              <a:gd name="connsiteY2302" fmla="*/ 3453946 h 6858000"/>
              <a:gd name="connsiteX2303" fmla="*/ 12015667 w 12192000"/>
              <a:gd name="connsiteY2303" fmla="*/ 3456779 h 6858000"/>
              <a:gd name="connsiteX2304" fmla="*/ 12009761 w 12192000"/>
              <a:gd name="connsiteY2304" fmla="*/ 3456375 h 6858000"/>
              <a:gd name="connsiteX2305" fmla="*/ 11998687 w 12192000"/>
              <a:gd name="connsiteY2305" fmla="*/ 3462850 h 6858000"/>
              <a:gd name="connsiteX2306" fmla="*/ 11994996 w 12192000"/>
              <a:gd name="connsiteY2306" fmla="*/ 3466897 h 6858000"/>
              <a:gd name="connsiteX2307" fmla="*/ 11990567 w 12192000"/>
              <a:gd name="connsiteY2307" fmla="*/ 3468516 h 6858000"/>
              <a:gd name="connsiteX2308" fmla="*/ 11986876 w 12192000"/>
              <a:gd name="connsiteY2308" fmla="*/ 3453137 h 6858000"/>
              <a:gd name="connsiteX2309" fmla="*/ 11990567 w 12192000"/>
              <a:gd name="connsiteY2309" fmla="*/ 3441805 h 6858000"/>
              <a:gd name="connsiteX2310" fmla="*/ 11989829 w 12192000"/>
              <a:gd name="connsiteY2310" fmla="*/ 3426426 h 6858000"/>
              <a:gd name="connsiteX2311" fmla="*/ 11992043 w 12192000"/>
              <a:gd name="connsiteY2311" fmla="*/ 3417522 h 6858000"/>
              <a:gd name="connsiteX2312" fmla="*/ 11992043 w 12192000"/>
              <a:gd name="connsiteY2312" fmla="*/ 3409023 h 6858000"/>
              <a:gd name="connsiteX2313" fmla="*/ 11987614 w 12192000"/>
              <a:gd name="connsiteY2313" fmla="*/ 3407809 h 6858000"/>
              <a:gd name="connsiteX2314" fmla="*/ 11977278 w 12192000"/>
              <a:gd name="connsiteY2314" fmla="*/ 3404166 h 6858000"/>
              <a:gd name="connsiteX2315" fmla="*/ 11979493 w 12192000"/>
              <a:gd name="connsiteY2315" fmla="*/ 3398500 h 6858000"/>
              <a:gd name="connsiteX2316" fmla="*/ 10993199 w 12192000"/>
              <a:gd name="connsiteY2316" fmla="*/ 3389192 h 6858000"/>
              <a:gd name="connsiteX2317" fmla="*/ 11005750 w 12192000"/>
              <a:gd name="connsiteY2317" fmla="*/ 3401738 h 6858000"/>
              <a:gd name="connsiteX2318" fmla="*/ 11000582 w 12192000"/>
              <a:gd name="connsiteY2318" fmla="*/ 3402548 h 6858000"/>
              <a:gd name="connsiteX2319" fmla="*/ 10993199 w 12192000"/>
              <a:gd name="connsiteY2319" fmla="*/ 3396882 h 6858000"/>
              <a:gd name="connsiteX2320" fmla="*/ 10993199 w 12192000"/>
              <a:gd name="connsiteY2320" fmla="*/ 3389192 h 6858000"/>
              <a:gd name="connsiteX2321" fmla="*/ 10529582 w 12192000"/>
              <a:gd name="connsiteY2321" fmla="*/ 3387168 h 6858000"/>
              <a:gd name="connsiteX2322" fmla="*/ 10529582 w 12192000"/>
              <a:gd name="connsiteY2322" fmla="*/ 3391620 h 6858000"/>
              <a:gd name="connsiteX2323" fmla="*/ 10523676 w 12192000"/>
              <a:gd name="connsiteY2323" fmla="*/ 3396072 h 6858000"/>
              <a:gd name="connsiteX2324" fmla="*/ 10520723 w 12192000"/>
              <a:gd name="connsiteY2324" fmla="*/ 3406190 h 6858000"/>
              <a:gd name="connsiteX2325" fmla="*/ 10524415 w 12192000"/>
              <a:gd name="connsiteY2325" fmla="*/ 3412261 h 6858000"/>
              <a:gd name="connsiteX2326" fmla="*/ 10525153 w 12192000"/>
              <a:gd name="connsiteY2326" fmla="*/ 3420760 h 6858000"/>
              <a:gd name="connsiteX2327" fmla="*/ 10518509 w 12192000"/>
              <a:gd name="connsiteY2327" fmla="*/ 3435329 h 6858000"/>
              <a:gd name="connsiteX2328" fmla="*/ 10515556 w 12192000"/>
              <a:gd name="connsiteY2328" fmla="*/ 3429259 h 6858000"/>
              <a:gd name="connsiteX2329" fmla="*/ 10518509 w 12192000"/>
              <a:gd name="connsiteY2329" fmla="*/ 3421569 h 6858000"/>
              <a:gd name="connsiteX2330" fmla="*/ 10512603 w 12192000"/>
              <a:gd name="connsiteY2330" fmla="*/ 3411047 h 6858000"/>
              <a:gd name="connsiteX2331" fmla="*/ 10516294 w 12192000"/>
              <a:gd name="connsiteY2331" fmla="*/ 3404976 h 6858000"/>
              <a:gd name="connsiteX2332" fmla="*/ 10516294 w 12192000"/>
              <a:gd name="connsiteY2332" fmla="*/ 3391620 h 6858000"/>
              <a:gd name="connsiteX2333" fmla="*/ 11870971 w 12192000"/>
              <a:gd name="connsiteY2333" fmla="*/ 3376646 h 6858000"/>
              <a:gd name="connsiteX2334" fmla="*/ 11878354 w 12192000"/>
              <a:gd name="connsiteY2334" fmla="*/ 3377860 h 6858000"/>
              <a:gd name="connsiteX2335" fmla="*/ 11884998 w 12192000"/>
              <a:gd name="connsiteY2335" fmla="*/ 3383931 h 6858000"/>
              <a:gd name="connsiteX2336" fmla="*/ 11894595 w 12192000"/>
              <a:gd name="connsiteY2336" fmla="*/ 3385954 h 6858000"/>
              <a:gd name="connsiteX2337" fmla="*/ 11896810 w 12192000"/>
              <a:gd name="connsiteY2337" fmla="*/ 3390811 h 6858000"/>
              <a:gd name="connsiteX2338" fmla="*/ 11892380 w 12192000"/>
              <a:gd name="connsiteY2338" fmla="*/ 3395667 h 6858000"/>
              <a:gd name="connsiteX2339" fmla="*/ 11886474 w 12192000"/>
              <a:gd name="connsiteY2339" fmla="*/ 3392834 h 6858000"/>
              <a:gd name="connsiteX2340" fmla="*/ 11875401 w 12192000"/>
              <a:gd name="connsiteY2340" fmla="*/ 3392430 h 6858000"/>
              <a:gd name="connsiteX2341" fmla="*/ 11870971 w 12192000"/>
              <a:gd name="connsiteY2341" fmla="*/ 3387573 h 6858000"/>
              <a:gd name="connsiteX2342" fmla="*/ 11867280 w 12192000"/>
              <a:gd name="connsiteY2342" fmla="*/ 3380693 h 6858000"/>
              <a:gd name="connsiteX2343" fmla="*/ 11870971 w 12192000"/>
              <a:gd name="connsiteY2343" fmla="*/ 3376646 h 6858000"/>
              <a:gd name="connsiteX2344" fmla="*/ 12013452 w 12192000"/>
              <a:gd name="connsiteY2344" fmla="*/ 3368147 h 6858000"/>
              <a:gd name="connsiteX2345" fmla="*/ 12020835 w 12192000"/>
              <a:gd name="connsiteY2345" fmla="*/ 3371385 h 6858000"/>
              <a:gd name="connsiteX2346" fmla="*/ 12020097 w 12192000"/>
              <a:gd name="connsiteY2346" fmla="*/ 3375836 h 6858000"/>
              <a:gd name="connsiteX2347" fmla="*/ 12010499 w 12192000"/>
              <a:gd name="connsiteY2347" fmla="*/ 3376646 h 6858000"/>
              <a:gd name="connsiteX2348" fmla="*/ 12009023 w 12192000"/>
              <a:gd name="connsiteY2348" fmla="*/ 3371385 h 6858000"/>
              <a:gd name="connsiteX2349" fmla="*/ 12047412 w 12192000"/>
              <a:gd name="connsiteY2349" fmla="*/ 3364504 h 6858000"/>
              <a:gd name="connsiteX2350" fmla="*/ 12054056 w 12192000"/>
              <a:gd name="connsiteY2350" fmla="*/ 3366528 h 6858000"/>
              <a:gd name="connsiteX2351" fmla="*/ 12053318 w 12192000"/>
              <a:gd name="connsiteY2351" fmla="*/ 3369361 h 6858000"/>
              <a:gd name="connsiteX2352" fmla="*/ 12057009 w 12192000"/>
              <a:gd name="connsiteY2352" fmla="*/ 3369361 h 6858000"/>
              <a:gd name="connsiteX2353" fmla="*/ 12065129 w 12192000"/>
              <a:gd name="connsiteY2353" fmla="*/ 3376646 h 6858000"/>
              <a:gd name="connsiteX2354" fmla="*/ 12071774 w 12192000"/>
              <a:gd name="connsiteY2354" fmla="*/ 3377860 h 6858000"/>
              <a:gd name="connsiteX2355" fmla="*/ 12087277 w 12192000"/>
              <a:gd name="connsiteY2355" fmla="*/ 3386764 h 6858000"/>
              <a:gd name="connsiteX2356" fmla="*/ 12093183 w 12192000"/>
              <a:gd name="connsiteY2356" fmla="*/ 3394049 h 6858000"/>
              <a:gd name="connsiteX2357" fmla="*/ 12093183 w 12192000"/>
              <a:gd name="connsiteY2357" fmla="*/ 3399715 h 6858000"/>
              <a:gd name="connsiteX2358" fmla="*/ 12085062 w 12192000"/>
              <a:gd name="connsiteY2358" fmla="*/ 3400524 h 6858000"/>
              <a:gd name="connsiteX2359" fmla="*/ 12073250 w 12192000"/>
              <a:gd name="connsiteY2359" fmla="*/ 3396072 h 6858000"/>
              <a:gd name="connsiteX2360" fmla="*/ 12062915 w 12192000"/>
              <a:gd name="connsiteY2360" fmla="*/ 3383121 h 6858000"/>
              <a:gd name="connsiteX2361" fmla="*/ 12055532 w 12192000"/>
              <a:gd name="connsiteY2361" fmla="*/ 3383931 h 6858000"/>
              <a:gd name="connsiteX2362" fmla="*/ 12047412 w 12192000"/>
              <a:gd name="connsiteY2362" fmla="*/ 3396072 h 6858000"/>
              <a:gd name="connsiteX2363" fmla="*/ 12045197 w 12192000"/>
              <a:gd name="connsiteY2363" fmla="*/ 3390811 h 6858000"/>
              <a:gd name="connsiteX2364" fmla="*/ 12045197 w 12192000"/>
              <a:gd name="connsiteY2364" fmla="*/ 3385550 h 6858000"/>
              <a:gd name="connsiteX2365" fmla="*/ 12049626 w 12192000"/>
              <a:gd name="connsiteY2365" fmla="*/ 3381907 h 6858000"/>
              <a:gd name="connsiteX2366" fmla="*/ 12047412 w 12192000"/>
              <a:gd name="connsiteY2366" fmla="*/ 3374622 h 6858000"/>
              <a:gd name="connsiteX2367" fmla="*/ 12063653 w 12192000"/>
              <a:gd name="connsiteY2367" fmla="*/ 3362886 h 6858000"/>
              <a:gd name="connsiteX2368" fmla="*/ 12070297 w 12192000"/>
              <a:gd name="connsiteY2368" fmla="*/ 3364909 h 6858000"/>
              <a:gd name="connsiteX2369" fmla="*/ 12078418 w 12192000"/>
              <a:gd name="connsiteY2369" fmla="*/ 3374622 h 6858000"/>
              <a:gd name="connsiteX2370" fmla="*/ 12073988 w 12192000"/>
              <a:gd name="connsiteY2370" fmla="*/ 3374622 h 6858000"/>
              <a:gd name="connsiteX2371" fmla="*/ 12066606 w 12192000"/>
              <a:gd name="connsiteY2371" fmla="*/ 3367337 h 6858000"/>
              <a:gd name="connsiteX2372" fmla="*/ 12132310 w 12192000"/>
              <a:gd name="connsiteY2372" fmla="*/ 3362076 h 6858000"/>
              <a:gd name="connsiteX2373" fmla="*/ 12136739 w 12192000"/>
              <a:gd name="connsiteY2373" fmla="*/ 3364100 h 6858000"/>
              <a:gd name="connsiteX2374" fmla="*/ 12139692 w 12192000"/>
              <a:gd name="connsiteY2374" fmla="*/ 3362886 h 6858000"/>
              <a:gd name="connsiteX2375" fmla="*/ 12145598 w 12192000"/>
              <a:gd name="connsiteY2375" fmla="*/ 3363290 h 6858000"/>
              <a:gd name="connsiteX2376" fmla="*/ 12150766 w 12192000"/>
              <a:gd name="connsiteY2376" fmla="*/ 3371789 h 6858000"/>
              <a:gd name="connsiteX2377" fmla="*/ 12159625 w 12192000"/>
              <a:gd name="connsiteY2377" fmla="*/ 3382312 h 6858000"/>
              <a:gd name="connsiteX2378" fmla="*/ 12163316 w 12192000"/>
              <a:gd name="connsiteY2378" fmla="*/ 3384740 h 6858000"/>
              <a:gd name="connsiteX2379" fmla="*/ 12162578 w 12192000"/>
              <a:gd name="connsiteY2379" fmla="*/ 3390001 h 6858000"/>
              <a:gd name="connsiteX2380" fmla="*/ 12164054 w 12192000"/>
              <a:gd name="connsiteY2380" fmla="*/ 3406190 h 6858000"/>
              <a:gd name="connsiteX2381" fmla="*/ 12163316 w 12192000"/>
              <a:gd name="connsiteY2381" fmla="*/ 3419546 h 6858000"/>
              <a:gd name="connsiteX2382" fmla="*/ 12169222 w 12192000"/>
              <a:gd name="connsiteY2382" fmla="*/ 3423997 h 6858000"/>
              <a:gd name="connsiteX2383" fmla="*/ 12172175 w 12192000"/>
              <a:gd name="connsiteY2383" fmla="*/ 3432092 h 6858000"/>
              <a:gd name="connsiteX2384" fmla="*/ 12176604 w 12192000"/>
              <a:gd name="connsiteY2384" fmla="*/ 3437758 h 6858000"/>
              <a:gd name="connsiteX2385" fmla="*/ 12171437 w 12192000"/>
              <a:gd name="connsiteY2385" fmla="*/ 3435734 h 6858000"/>
              <a:gd name="connsiteX2386" fmla="*/ 12169222 w 12192000"/>
              <a:gd name="connsiteY2386" fmla="*/ 3438162 h 6858000"/>
              <a:gd name="connsiteX2387" fmla="*/ 12166269 w 12192000"/>
              <a:gd name="connsiteY2387" fmla="*/ 3436544 h 6858000"/>
              <a:gd name="connsiteX2388" fmla="*/ 12151504 w 12192000"/>
              <a:gd name="connsiteY2388" fmla="*/ 3435734 h 6858000"/>
              <a:gd name="connsiteX2389" fmla="*/ 12148551 w 12192000"/>
              <a:gd name="connsiteY2389" fmla="*/ 3429663 h 6858000"/>
              <a:gd name="connsiteX2390" fmla="*/ 12140430 w 12192000"/>
              <a:gd name="connsiteY2390" fmla="*/ 3424807 h 6858000"/>
              <a:gd name="connsiteX2391" fmla="*/ 12136739 w 12192000"/>
              <a:gd name="connsiteY2391" fmla="*/ 3422379 h 6858000"/>
              <a:gd name="connsiteX2392" fmla="*/ 12135263 w 12192000"/>
              <a:gd name="connsiteY2392" fmla="*/ 3419950 h 6858000"/>
              <a:gd name="connsiteX2393" fmla="*/ 12130095 w 12192000"/>
              <a:gd name="connsiteY2393" fmla="*/ 3421569 h 6858000"/>
              <a:gd name="connsiteX2394" fmla="*/ 12131571 w 12192000"/>
              <a:gd name="connsiteY2394" fmla="*/ 3419546 h 6858000"/>
              <a:gd name="connsiteX2395" fmla="*/ 12136739 w 12192000"/>
              <a:gd name="connsiteY2395" fmla="*/ 3413880 h 6858000"/>
              <a:gd name="connsiteX2396" fmla="*/ 12138216 w 12192000"/>
              <a:gd name="connsiteY2396" fmla="*/ 3409832 h 6858000"/>
              <a:gd name="connsiteX2397" fmla="*/ 12133048 w 12192000"/>
              <a:gd name="connsiteY2397" fmla="*/ 3406595 h 6858000"/>
              <a:gd name="connsiteX2398" fmla="*/ 12121974 w 12192000"/>
              <a:gd name="connsiteY2398" fmla="*/ 3394453 h 6858000"/>
              <a:gd name="connsiteX2399" fmla="*/ 12108686 w 12192000"/>
              <a:gd name="connsiteY2399" fmla="*/ 3385145 h 6858000"/>
              <a:gd name="connsiteX2400" fmla="*/ 12101303 w 12192000"/>
              <a:gd name="connsiteY2400" fmla="*/ 3370575 h 6858000"/>
              <a:gd name="connsiteX2401" fmla="*/ 12101303 w 12192000"/>
              <a:gd name="connsiteY2401" fmla="*/ 3364504 h 6858000"/>
              <a:gd name="connsiteX2402" fmla="*/ 12105733 w 12192000"/>
              <a:gd name="connsiteY2402" fmla="*/ 3366123 h 6858000"/>
              <a:gd name="connsiteX2403" fmla="*/ 12113115 w 12192000"/>
              <a:gd name="connsiteY2403" fmla="*/ 3366123 h 6858000"/>
              <a:gd name="connsiteX2404" fmla="*/ 12123451 w 12192000"/>
              <a:gd name="connsiteY2404" fmla="*/ 3366528 h 6858000"/>
              <a:gd name="connsiteX2405" fmla="*/ 12127142 w 12192000"/>
              <a:gd name="connsiteY2405" fmla="*/ 3362886 h 6858000"/>
              <a:gd name="connsiteX2406" fmla="*/ 11994258 w 12192000"/>
              <a:gd name="connsiteY2406" fmla="*/ 3357624 h 6858000"/>
              <a:gd name="connsiteX2407" fmla="*/ 11992043 w 12192000"/>
              <a:gd name="connsiteY2407" fmla="*/ 3368147 h 6858000"/>
              <a:gd name="connsiteX2408" fmla="*/ 11995735 w 12192000"/>
              <a:gd name="connsiteY2408" fmla="*/ 3376241 h 6858000"/>
              <a:gd name="connsiteX2409" fmla="*/ 11991305 w 12192000"/>
              <a:gd name="connsiteY2409" fmla="*/ 3387573 h 6858000"/>
              <a:gd name="connsiteX2410" fmla="*/ 11985399 w 12192000"/>
              <a:gd name="connsiteY2410" fmla="*/ 3389597 h 6858000"/>
              <a:gd name="connsiteX2411" fmla="*/ 11980231 w 12192000"/>
              <a:gd name="connsiteY2411" fmla="*/ 3377455 h 6858000"/>
              <a:gd name="connsiteX2412" fmla="*/ 11986137 w 12192000"/>
              <a:gd name="connsiteY2412" fmla="*/ 3369766 h 6858000"/>
              <a:gd name="connsiteX2413" fmla="*/ 11990567 w 12192000"/>
              <a:gd name="connsiteY2413" fmla="*/ 3360862 h 6858000"/>
              <a:gd name="connsiteX2414" fmla="*/ 11994258 w 12192000"/>
              <a:gd name="connsiteY2414" fmla="*/ 3357624 h 6858000"/>
              <a:gd name="connsiteX2415" fmla="*/ 12034861 w 12192000"/>
              <a:gd name="connsiteY2415" fmla="*/ 3336174 h 6858000"/>
              <a:gd name="connsiteX2416" fmla="*/ 12044459 w 12192000"/>
              <a:gd name="connsiteY2416" fmla="*/ 3345483 h 6858000"/>
              <a:gd name="connsiteX2417" fmla="*/ 12045935 w 12192000"/>
              <a:gd name="connsiteY2417" fmla="*/ 3350744 h 6858000"/>
              <a:gd name="connsiteX2418" fmla="*/ 12043720 w 12192000"/>
              <a:gd name="connsiteY2418" fmla="*/ 3355196 h 6858000"/>
              <a:gd name="connsiteX2419" fmla="*/ 12030432 w 12192000"/>
              <a:gd name="connsiteY2419" fmla="*/ 3342245 h 6858000"/>
              <a:gd name="connsiteX2420" fmla="*/ 12031170 w 12192000"/>
              <a:gd name="connsiteY2420" fmla="*/ 3336984 h 6858000"/>
              <a:gd name="connsiteX2421" fmla="*/ 10534012 w 12192000"/>
              <a:gd name="connsiteY2421" fmla="*/ 3320795 h 6858000"/>
              <a:gd name="connsiteX2422" fmla="*/ 10536226 w 12192000"/>
              <a:gd name="connsiteY2422" fmla="*/ 3326056 h 6858000"/>
              <a:gd name="connsiteX2423" fmla="*/ 10532535 w 12192000"/>
              <a:gd name="connsiteY2423" fmla="*/ 3333746 h 6858000"/>
              <a:gd name="connsiteX2424" fmla="*/ 10536226 w 12192000"/>
              <a:gd name="connsiteY2424" fmla="*/ 3336984 h 6858000"/>
              <a:gd name="connsiteX2425" fmla="*/ 10535488 w 12192000"/>
              <a:gd name="connsiteY2425" fmla="*/ 3346697 h 6858000"/>
              <a:gd name="connsiteX2426" fmla="*/ 10528106 w 12192000"/>
              <a:gd name="connsiteY2426" fmla="*/ 3356815 h 6858000"/>
              <a:gd name="connsiteX2427" fmla="*/ 10534750 w 12192000"/>
              <a:gd name="connsiteY2427" fmla="*/ 3360862 h 6858000"/>
              <a:gd name="connsiteX2428" fmla="*/ 10534750 w 12192000"/>
              <a:gd name="connsiteY2428" fmla="*/ 3373813 h 6858000"/>
              <a:gd name="connsiteX2429" fmla="*/ 10523676 w 12192000"/>
              <a:gd name="connsiteY2429" fmla="*/ 3381502 h 6858000"/>
              <a:gd name="connsiteX2430" fmla="*/ 10519247 w 12192000"/>
              <a:gd name="connsiteY2430" fmla="*/ 3377860 h 6858000"/>
              <a:gd name="connsiteX2431" fmla="*/ 10524415 w 12192000"/>
              <a:gd name="connsiteY2431" fmla="*/ 3358029 h 6858000"/>
              <a:gd name="connsiteX2432" fmla="*/ 10522938 w 12192000"/>
              <a:gd name="connsiteY2432" fmla="*/ 3351554 h 6858000"/>
              <a:gd name="connsiteX2433" fmla="*/ 10525891 w 12192000"/>
              <a:gd name="connsiteY2433" fmla="*/ 3346292 h 6858000"/>
              <a:gd name="connsiteX2434" fmla="*/ 10523676 w 12192000"/>
              <a:gd name="connsiteY2434" fmla="*/ 3330913 h 6858000"/>
              <a:gd name="connsiteX2435" fmla="*/ 11902716 w 12192000"/>
              <a:gd name="connsiteY2435" fmla="*/ 3316343 h 6858000"/>
              <a:gd name="connsiteX2436" fmla="*/ 11914528 w 12192000"/>
              <a:gd name="connsiteY2436" fmla="*/ 3319986 h 6858000"/>
              <a:gd name="connsiteX2437" fmla="*/ 11926340 w 12192000"/>
              <a:gd name="connsiteY2437" fmla="*/ 3317557 h 6858000"/>
              <a:gd name="connsiteX2438" fmla="*/ 11947010 w 12192000"/>
              <a:gd name="connsiteY2438" fmla="*/ 3334555 h 6858000"/>
              <a:gd name="connsiteX2439" fmla="*/ 11957346 w 12192000"/>
              <a:gd name="connsiteY2439" fmla="*/ 3338198 h 6858000"/>
              <a:gd name="connsiteX2440" fmla="*/ 11957346 w 12192000"/>
              <a:gd name="connsiteY2440" fmla="*/ 3346292 h 6858000"/>
              <a:gd name="connsiteX2441" fmla="*/ 11953655 w 12192000"/>
              <a:gd name="connsiteY2441" fmla="*/ 3352768 h 6858000"/>
              <a:gd name="connsiteX2442" fmla="*/ 11958822 w 12192000"/>
              <a:gd name="connsiteY2442" fmla="*/ 3359648 h 6858000"/>
              <a:gd name="connsiteX2443" fmla="*/ 11958822 w 12192000"/>
              <a:gd name="connsiteY2443" fmla="*/ 3367337 h 6858000"/>
              <a:gd name="connsiteX2444" fmla="*/ 11953655 w 12192000"/>
              <a:gd name="connsiteY2444" fmla="*/ 3370575 h 6858000"/>
              <a:gd name="connsiteX2445" fmla="*/ 11953655 w 12192000"/>
              <a:gd name="connsiteY2445" fmla="*/ 3377860 h 6858000"/>
              <a:gd name="connsiteX2446" fmla="*/ 11944796 w 12192000"/>
              <a:gd name="connsiteY2446" fmla="*/ 3384740 h 6858000"/>
              <a:gd name="connsiteX2447" fmla="*/ 11936675 w 12192000"/>
              <a:gd name="connsiteY2447" fmla="*/ 3383526 h 6858000"/>
              <a:gd name="connsiteX2448" fmla="*/ 11927078 w 12192000"/>
              <a:gd name="connsiteY2448" fmla="*/ 3372599 h 6858000"/>
              <a:gd name="connsiteX2449" fmla="*/ 11927078 w 12192000"/>
              <a:gd name="connsiteY2449" fmla="*/ 3364100 h 6858000"/>
              <a:gd name="connsiteX2450" fmla="*/ 11918957 w 12192000"/>
              <a:gd name="connsiteY2450" fmla="*/ 3360053 h 6858000"/>
              <a:gd name="connsiteX2451" fmla="*/ 11918957 w 12192000"/>
              <a:gd name="connsiteY2451" fmla="*/ 3345887 h 6858000"/>
              <a:gd name="connsiteX2452" fmla="*/ 11912313 w 12192000"/>
              <a:gd name="connsiteY2452" fmla="*/ 3337793 h 6858000"/>
              <a:gd name="connsiteX2453" fmla="*/ 11905669 w 12192000"/>
              <a:gd name="connsiteY2453" fmla="*/ 3335365 h 6858000"/>
              <a:gd name="connsiteX2454" fmla="*/ 11902716 w 12192000"/>
              <a:gd name="connsiteY2454" fmla="*/ 3324438 h 6858000"/>
              <a:gd name="connsiteX2455" fmla="*/ 11896072 w 12192000"/>
              <a:gd name="connsiteY2455" fmla="*/ 3324842 h 6858000"/>
              <a:gd name="connsiteX2456" fmla="*/ 11893857 w 12192000"/>
              <a:gd name="connsiteY2456" fmla="*/ 3320390 h 6858000"/>
              <a:gd name="connsiteX2457" fmla="*/ 11974325 w 12192000"/>
              <a:gd name="connsiteY2457" fmla="*/ 3312701 h 6858000"/>
              <a:gd name="connsiteX2458" fmla="*/ 11983923 w 12192000"/>
              <a:gd name="connsiteY2458" fmla="*/ 3315939 h 6858000"/>
              <a:gd name="connsiteX2459" fmla="*/ 11989090 w 12192000"/>
              <a:gd name="connsiteY2459" fmla="*/ 3323628 h 6858000"/>
              <a:gd name="connsiteX2460" fmla="*/ 11984661 w 12192000"/>
              <a:gd name="connsiteY2460" fmla="*/ 3328080 h 6858000"/>
              <a:gd name="connsiteX2461" fmla="*/ 11982446 w 12192000"/>
              <a:gd name="connsiteY2461" fmla="*/ 3333341 h 6858000"/>
              <a:gd name="connsiteX2462" fmla="*/ 11970634 w 12192000"/>
              <a:gd name="connsiteY2462" fmla="*/ 3326056 h 6858000"/>
              <a:gd name="connsiteX2463" fmla="*/ 11969158 w 12192000"/>
              <a:gd name="connsiteY2463" fmla="*/ 3319176 h 6858000"/>
              <a:gd name="connsiteX2464" fmla="*/ 11876877 w 12192000"/>
              <a:gd name="connsiteY2464" fmla="*/ 3300559 h 6858000"/>
              <a:gd name="connsiteX2465" fmla="*/ 11883521 w 12192000"/>
              <a:gd name="connsiteY2465" fmla="*/ 3300559 h 6858000"/>
              <a:gd name="connsiteX2466" fmla="*/ 11893119 w 12192000"/>
              <a:gd name="connsiteY2466" fmla="*/ 3309463 h 6858000"/>
              <a:gd name="connsiteX2467" fmla="*/ 11890166 w 12192000"/>
              <a:gd name="connsiteY2467" fmla="*/ 3311891 h 6858000"/>
              <a:gd name="connsiteX2468" fmla="*/ 11878354 w 12192000"/>
              <a:gd name="connsiteY2468" fmla="*/ 3307035 h 6858000"/>
              <a:gd name="connsiteX2469" fmla="*/ 12091706 w 12192000"/>
              <a:gd name="connsiteY2469" fmla="*/ 3288418 h 6858000"/>
              <a:gd name="connsiteX2470" fmla="*/ 12099089 w 12192000"/>
              <a:gd name="connsiteY2470" fmla="*/ 3295298 h 6858000"/>
              <a:gd name="connsiteX2471" fmla="*/ 12103518 w 12192000"/>
              <a:gd name="connsiteY2471" fmla="*/ 3304607 h 6858000"/>
              <a:gd name="connsiteX2472" fmla="*/ 12099827 w 12192000"/>
              <a:gd name="connsiteY2472" fmla="*/ 3314320 h 6858000"/>
              <a:gd name="connsiteX2473" fmla="*/ 12086539 w 12192000"/>
              <a:gd name="connsiteY2473" fmla="*/ 3316748 h 6858000"/>
              <a:gd name="connsiteX2474" fmla="*/ 12082109 w 12192000"/>
              <a:gd name="connsiteY2474" fmla="*/ 3311891 h 6858000"/>
              <a:gd name="connsiteX2475" fmla="*/ 12085800 w 12192000"/>
              <a:gd name="connsiteY2475" fmla="*/ 3309463 h 6858000"/>
              <a:gd name="connsiteX2476" fmla="*/ 12088753 w 12192000"/>
              <a:gd name="connsiteY2476" fmla="*/ 3302178 h 6858000"/>
              <a:gd name="connsiteX2477" fmla="*/ 12086539 w 12192000"/>
              <a:gd name="connsiteY2477" fmla="*/ 3292060 h 6858000"/>
              <a:gd name="connsiteX2478" fmla="*/ 11973587 w 12192000"/>
              <a:gd name="connsiteY2478" fmla="*/ 3277086 h 6858000"/>
              <a:gd name="connsiteX2479" fmla="*/ 11980970 w 12192000"/>
              <a:gd name="connsiteY2479" fmla="*/ 3281538 h 6858000"/>
              <a:gd name="connsiteX2480" fmla="*/ 11982446 w 12192000"/>
              <a:gd name="connsiteY2480" fmla="*/ 3288418 h 6858000"/>
              <a:gd name="connsiteX2481" fmla="*/ 11975064 w 12192000"/>
              <a:gd name="connsiteY2481" fmla="*/ 3284776 h 6858000"/>
              <a:gd name="connsiteX2482" fmla="*/ 11973587 w 12192000"/>
              <a:gd name="connsiteY2482" fmla="*/ 3277086 h 6858000"/>
              <a:gd name="connsiteX2483" fmla="*/ 11977278 w 12192000"/>
              <a:gd name="connsiteY2483" fmla="*/ 3236210 h 6858000"/>
              <a:gd name="connsiteX2484" fmla="*/ 11983184 w 12192000"/>
              <a:gd name="connsiteY2484" fmla="*/ 3240257 h 6858000"/>
              <a:gd name="connsiteX2485" fmla="*/ 11978755 w 12192000"/>
              <a:gd name="connsiteY2485" fmla="*/ 3245114 h 6858000"/>
              <a:gd name="connsiteX2486" fmla="*/ 11977278 w 12192000"/>
              <a:gd name="connsiteY2486" fmla="*/ 3258874 h 6858000"/>
              <a:gd name="connsiteX2487" fmla="*/ 11970634 w 12192000"/>
              <a:gd name="connsiteY2487" fmla="*/ 3264945 h 6858000"/>
              <a:gd name="connsiteX2488" fmla="*/ 11968419 w 12192000"/>
              <a:gd name="connsiteY2488" fmla="*/ 3258469 h 6858000"/>
              <a:gd name="connsiteX2489" fmla="*/ 11969896 w 12192000"/>
              <a:gd name="connsiteY2489" fmla="*/ 3254422 h 6858000"/>
              <a:gd name="connsiteX2490" fmla="*/ 11965467 w 12192000"/>
              <a:gd name="connsiteY2490" fmla="*/ 3242281 h 6858000"/>
              <a:gd name="connsiteX2491" fmla="*/ 2537355 w 12192000"/>
              <a:gd name="connsiteY2491" fmla="*/ 3103463 h 6858000"/>
              <a:gd name="connsiteX2492" fmla="*/ 2542522 w 12192000"/>
              <a:gd name="connsiteY2492" fmla="*/ 3108725 h 6858000"/>
              <a:gd name="connsiteX2493" fmla="*/ 2550643 w 12192000"/>
              <a:gd name="connsiteY2493" fmla="*/ 3109939 h 6858000"/>
              <a:gd name="connsiteX2494" fmla="*/ 2544737 w 12192000"/>
              <a:gd name="connsiteY2494" fmla="*/ 3113986 h 6858000"/>
              <a:gd name="connsiteX2495" fmla="*/ 2538093 w 12192000"/>
              <a:gd name="connsiteY2495" fmla="*/ 3111558 h 6858000"/>
              <a:gd name="connsiteX2496" fmla="*/ 2533664 w 12192000"/>
              <a:gd name="connsiteY2496" fmla="*/ 3105082 h 6858000"/>
              <a:gd name="connsiteX2497" fmla="*/ 2614870 w 12192000"/>
              <a:gd name="connsiteY2497" fmla="*/ 3090917 h 6858000"/>
              <a:gd name="connsiteX2498" fmla="*/ 2651044 w 12192000"/>
              <a:gd name="connsiteY2498" fmla="*/ 3093750 h 6858000"/>
              <a:gd name="connsiteX2499" fmla="*/ 2671715 w 12192000"/>
              <a:gd name="connsiteY2499" fmla="*/ 3091322 h 6858000"/>
              <a:gd name="connsiteX2500" fmla="*/ 2677621 w 12192000"/>
              <a:gd name="connsiteY2500" fmla="*/ 3093750 h 6858000"/>
              <a:gd name="connsiteX2501" fmla="*/ 2680574 w 12192000"/>
              <a:gd name="connsiteY2501" fmla="*/ 3099821 h 6858000"/>
              <a:gd name="connsiteX2502" fmla="*/ 2689433 w 12192000"/>
              <a:gd name="connsiteY2502" fmla="*/ 3102249 h 6858000"/>
              <a:gd name="connsiteX2503" fmla="*/ 2676883 w 12192000"/>
              <a:gd name="connsiteY2503" fmla="*/ 3115200 h 6858000"/>
              <a:gd name="connsiteX2504" fmla="*/ 2659903 w 12192000"/>
              <a:gd name="connsiteY2504" fmla="*/ 3122080 h 6858000"/>
              <a:gd name="connsiteX2505" fmla="*/ 2653997 w 12192000"/>
              <a:gd name="connsiteY2505" fmla="*/ 3119247 h 6858000"/>
              <a:gd name="connsiteX2506" fmla="*/ 2636279 w 12192000"/>
              <a:gd name="connsiteY2506" fmla="*/ 3123295 h 6858000"/>
              <a:gd name="connsiteX2507" fmla="*/ 2630374 w 12192000"/>
              <a:gd name="connsiteY2507" fmla="*/ 3121271 h 6858000"/>
              <a:gd name="connsiteX2508" fmla="*/ 2606011 w 12192000"/>
              <a:gd name="connsiteY2508" fmla="*/ 3120057 h 6858000"/>
              <a:gd name="connsiteX2509" fmla="*/ 2602320 w 12192000"/>
              <a:gd name="connsiteY2509" fmla="*/ 3112367 h 6858000"/>
              <a:gd name="connsiteX2510" fmla="*/ 2603797 w 12192000"/>
              <a:gd name="connsiteY2510" fmla="*/ 3107915 h 6858000"/>
              <a:gd name="connsiteX2511" fmla="*/ 2602320 w 12192000"/>
              <a:gd name="connsiteY2511" fmla="*/ 3101440 h 6858000"/>
              <a:gd name="connsiteX2512" fmla="*/ 2611179 w 12192000"/>
              <a:gd name="connsiteY2512" fmla="*/ 3097797 h 6858000"/>
              <a:gd name="connsiteX2513" fmla="*/ 2095147 w 12192000"/>
              <a:gd name="connsiteY2513" fmla="*/ 3090108 h 6858000"/>
              <a:gd name="connsiteX2514" fmla="*/ 2132797 w 12192000"/>
              <a:gd name="connsiteY2514" fmla="*/ 3092131 h 6858000"/>
              <a:gd name="connsiteX2515" fmla="*/ 2142394 w 12192000"/>
              <a:gd name="connsiteY2515" fmla="*/ 3106296 h 6858000"/>
              <a:gd name="connsiteX2516" fmla="*/ 2154944 w 12192000"/>
              <a:gd name="connsiteY2516" fmla="*/ 3108725 h 6858000"/>
              <a:gd name="connsiteX2517" fmla="*/ 2163065 w 12192000"/>
              <a:gd name="connsiteY2517" fmla="*/ 3116414 h 6858000"/>
              <a:gd name="connsiteX2518" fmla="*/ 2162327 w 12192000"/>
              <a:gd name="connsiteY2518" fmla="*/ 3120866 h 6858000"/>
              <a:gd name="connsiteX2519" fmla="*/ 2145347 w 12192000"/>
              <a:gd name="connsiteY2519" fmla="*/ 3120866 h 6858000"/>
              <a:gd name="connsiteX2520" fmla="*/ 2138703 w 12192000"/>
              <a:gd name="connsiteY2520" fmla="*/ 3117628 h 6858000"/>
              <a:gd name="connsiteX2521" fmla="*/ 2135012 w 12192000"/>
              <a:gd name="connsiteY2521" fmla="*/ 3124913 h 6858000"/>
              <a:gd name="connsiteX2522" fmla="*/ 2129844 w 12192000"/>
              <a:gd name="connsiteY2522" fmla="*/ 3126532 h 6858000"/>
              <a:gd name="connsiteX2523" fmla="*/ 2126153 w 12192000"/>
              <a:gd name="connsiteY2523" fmla="*/ 3122080 h 6858000"/>
              <a:gd name="connsiteX2524" fmla="*/ 2117294 w 12192000"/>
              <a:gd name="connsiteY2524" fmla="*/ 3122080 h 6858000"/>
              <a:gd name="connsiteX2525" fmla="*/ 2117294 w 12192000"/>
              <a:gd name="connsiteY2525" fmla="*/ 3131794 h 6858000"/>
              <a:gd name="connsiteX2526" fmla="*/ 2104744 w 12192000"/>
              <a:gd name="connsiteY2526" fmla="*/ 3131389 h 6858000"/>
              <a:gd name="connsiteX2527" fmla="*/ 2097361 w 12192000"/>
              <a:gd name="connsiteY2527" fmla="*/ 3125723 h 6858000"/>
              <a:gd name="connsiteX2528" fmla="*/ 2085549 w 12192000"/>
              <a:gd name="connsiteY2528" fmla="*/ 3126128 h 6858000"/>
              <a:gd name="connsiteX2529" fmla="*/ 2078905 w 12192000"/>
              <a:gd name="connsiteY2529" fmla="*/ 3121271 h 6858000"/>
              <a:gd name="connsiteX2530" fmla="*/ 2072999 w 12192000"/>
              <a:gd name="connsiteY2530" fmla="*/ 3109129 h 6858000"/>
              <a:gd name="connsiteX2531" fmla="*/ 2067093 w 12192000"/>
              <a:gd name="connsiteY2531" fmla="*/ 3106701 h 6858000"/>
              <a:gd name="connsiteX2532" fmla="*/ 2060449 w 12192000"/>
              <a:gd name="connsiteY2532" fmla="*/ 3108725 h 6858000"/>
              <a:gd name="connsiteX2533" fmla="*/ 2051590 w 12192000"/>
              <a:gd name="connsiteY2533" fmla="*/ 3101845 h 6858000"/>
              <a:gd name="connsiteX2534" fmla="*/ 2056758 w 12192000"/>
              <a:gd name="connsiteY2534" fmla="*/ 3094155 h 6858000"/>
              <a:gd name="connsiteX2535" fmla="*/ 2065617 w 12192000"/>
              <a:gd name="connsiteY2535" fmla="*/ 3092536 h 6858000"/>
              <a:gd name="connsiteX2536" fmla="*/ 2076690 w 12192000"/>
              <a:gd name="connsiteY2536" fmla="*/ 3093750 h 6858000"/>
              <a:gd name="connsiteX2537" fmla="*/ 2318096 w 12192000"/>
              <a:gd name="connsiteY2537" fmla="*/ 3065016 h 6858000"/>
              <a:gd name="connsiteX2538" fmla="*/ 2327694 w 12192000"/>
              <a:gd name="connsiteY2538" fmla="*/ 3071896 h 6858000"/>
              <a:gd name="connsiteX2539" fmla="*/ 2329908 w 12192000"/>
              <a:gd name="connsiteY2539" fmla="*/ 3078776 h 6858000"/>
              <a:gd name="connsiteX2540" fmla="*/ 2315882 w 12192000"/>
              <a:gd name="connsiteY2540" fmla="*/ 3073919 h 6858000"/>
              <a:gd name="connsiteX2541" fmla="*/ 2309237 w 12192000"/>
              <a:gd name="connsiteY2541" fmla="*/ 3069063 h 6858000"/>
              <a:gd name="connsiteX2542" fmla="*/ 11902716 w 12192000"/>
              <a:gd name="connsiteY2542" fmla="*/ 3063397 h 6858000"/>
              <a:gd name="connsiteX2543" fmla="*/ 11921910 w 12192000"/>
              <a:gd name="connsiteY2543" fmla="*/ 3066634 h 6858000"/>
              <a:gd name="connsiteX2544" fmla="*/ 11930031 w 12192000"/>
              <a:gd name="connsiteY2544" fmla="*/ 3075133 h 6858000"/>
              <a:gd name="connsiteX2545" fmla="*/ 11937413 w 12192000"/>
              <a:gd name="connsiteY2545" fmla="*/ 3079585 h 6858000"/>
              <a:gd name="connsiteX2546" fmla="*/ 11939628 w 12192000"/>
              <a:gd name="connsiteY2546" fmla="*/ 3074729 h 6858000"/>
              <a:gd name="connsiteX2547" fmla="*/ 11953655 w 12192000"/>
              <a:gd name="connsiteY2547" fmla="*/ 3074729 h 6858000"/>
              <a:gd name="connsiteX2548" fmla="*/ 11961037 w 12192000"/>
              <a:gd name="connsiteY2548" fmla="*/ 3069467 h 6858000"/>
              <a:gd name="connsiteX2549" fmla="*/ 11961775 w 12192000"/>
              <a:gd name="connsiteY2549" fmla="*/ 3065016 h 6858000"/>
              <a:gd name="connsiteX2550" fmla="*/ 11966205 w 12192000"/>
              <a:gd name="connsiteY2550" fmla="*/ 3063397 h 6858000"/>
              <a:gd name="connsiteX2551" fmla="*/ 11972849 w 12192000"/>
              <a:gd name="connsiteY2551" fmla="*/ 3071491 h 6858000"/>
              <a:gd name="connsiteX2552" fmla="*/ 11972111 w 12192000"/>
              <a:gd name="connsiteY2552" fmla="*/ 3077966 h 6858000"/>
              <a:gd name="connsiteX2553" fmla="*/ 11966205 w 12192000"/>
              <a:gd name="connsiteY2553" fmla="*/ 3084442 h 6858000"/>
              <a:gd name="connsiteX2554" fmla="*/ 11963990 w 12192000"/>
              <a:gd name="connsiteY2554" fmla="*/ 3102249 h 6858000"/>
              <a:gd name="connsiteX2555" fmla="*/ 11972849 w 12192000"/>
              <a:gd name="connsiteY2555" fmla="*/ 3116414 h 6858000"/>
              <a:gd name="connsiteX2556" fmla="*/ 11978755 w 12192000"/>
              <a:gd name="connsiteY2556" fmla="*/ 3118438 h 6858000"/>
              <a:gd name="connsiteX2557" fmla="*/ 11981708 w 12192000"/>
              <a:gd name="connsiteY2557" fmla="*/ 3130175 h 6858000"/>
              <a:gd name="connsiteX2558" fmla="*/ 11986876 w 12192000"/>
              <a:gd name="connsiteY2558" fmla="*/ 3135841 h 6858000"/>
              <a:gd name="connsiteX2559" fmla="*/ 11982446 w 12192000"/>
              <a:gd name="connsiteY2559" fmla="*/ 3157291 h 6858000"/>
              <a:gd name="connsiteX2560" fmla="*/ 11976540 w 12192000"/>
              <a:gd name="connsiteY2560" fmla="*/ 3170646 h 6858000"/>
              <a:gd name="connsiteX2561" fmla="*/ 11978755 w 12192000"/>
              <a:gd name="connsiteY2561" fmla="*/ 3181573 h 6858000"/>
              <a:gd name="connsiteX2562" fmla="*/ 11970634 w 12192000"/>
              <a:gd name="connsiteY2562" fmla="*/ 3193715 h 6858000"/>
              <a:gd name="connsiteX2563" fmla="*/ 11969896 w 12192000"/>
              <a:gd name="connsiteY2563" fmla="*/ 3189263 h 6858000"/>
              <a:gd name="connsiteX2564" fmla="*/ 11973587 w 12192000"/>
              <a:gd name="connsiteY2564" fmla="*/ 3182383 h 6858000"/>
              <a:gd name="connsiteX2565" fmla="*/ 11966943 w 12192000"/>
              <a:gd name="connsiteY2565" fmla="*/ 3185621 h 6858000"/>
              <a:gd name="connsiteX2566" fmla="*/ 11951440 w 12192000"/>
              <a:gd name="connsiteY2566" fmla="*/ 3199381 h 6858000"/>
              <a:gd name="connsiteX2567" fmla="*/ 11948487 w 12192000"/>
              <a:gd name="connsiteY2567" fmla="*/ 3207475 h 6858000"/>
              <a:gd name="connsiteX2568" fmla="*/ 11949225 w 12192000"/>
              <a:gd name="connsiteY2568" fmla="*/ 3217998 h 6858000"/>
              <a:gd name="connsiteX2569" fmla="*/ 11944057 w 12192000"/>
              <a:gd name="connsiteY2569" fmla="*/ 3224878 h 6858000"/>
              <a:gd name="connsiteX2570" fmla="*/ 11942581 w 12192000"/>
              <a:gd name="connsiteY2570" fmla="*/ 3236210 h 6858000"/>
              <a:gd name="connsiteX2571" fmla="*/ 11947749 w 12192000"/>
              <a:gd name="connsiteY2571" fmla="*/ 3239852 h 6858000"/>
              <a:gd name="connsiteX2572" fmla="*/ 11952916 w 12192000"/>
              <a:gd name="connsiteY2572" fmla="*/ 3251994 h 6858000"/>
              <a:gd name="connsiteX2573" fmla="*/ 11959561 w 12192000"/>
              <a:gd name="connsiteY2573" fmla="*/ 3258469 h 6858000"/>
              <a:gd name="connsiteX2574" fmla="*/ 11955131 w 12192000"/>
              <a:gd name="connsiteY2574" fmla="*/ 3263730 h 6858000"/>
              <a:gd name="connsiteX2575" fmla="*/ 11955131 w 12192000"/>
              <a:gd name="connsiteY2575" fmla="*/ 3273848 h 6858000"/>
              <a:gd name="connsiteX2576" fmla="*/ 11963252 w 12192000"/>
              <a:gd name="connsiteY2576" fmla="*/ 3279514 h 6858000"/>
              <a:gd name="connsiteX2577" fmla="*/ 11967681 w 12192000"/>
              <a:gd name="connsiteY2577" fmla="*/ 3288418 h 6858000"/>
              <a:gd name="connsiteX2578" fmla="*/ 11979493 w 12192000"/>
              <a:gd name="connsiteY2578" fmla="*/ 3292060 h 6858000"/>
              <a:gd name="connsiteX2579" fmla="*/ 11986876 w 12192000"/>
              <a:gd name="connsiteY2579" fmla="*/ 3289632 h 6858000"/>
              <a:gd name="connsiteX2580" fmla="*/ 11989090 w 12192000"/>
              <a:gd name="connsiteY2580" fmla="*/ 3282347 h 6858000"/>
              <a:gd name="connsiteX2581" fmla="*/ 12002379 w 12192000"/>
              <a:gd name="connsiteY2581" fmla="*/ 3272634 h 6858000"/>
              <a:gd name="connsiteX2582" fmla="*/ 12011976 w 12192000"/>
              <a:gd name="connsiteY2582" fmla="*/ 3272229 h 6858000"/>
              <a:gd name="connsiteX2583" fmla="*/ 12026741 w 12192000"/>
              <a:gd name="connsiteY2583" fmla="*/ 3281133 h 6858000"/>
              <a:gd name="connsiteX2584" fmla="*/ 12032647 w 12192000"/>
              <a:gd name="connsiteY2584" fmla="*/ 3291656 h 6858000"/>
              <a:gd name="connsiteX2585" fmla="*/ 12031908 w 12192000"/>
              <a:gd name="connsiteY2585" fmla="*/ 3301369 h 6858000"/>
              <a:gd name="connsiteX2586" fmla="*/ 12036338 w 12192000"/>
              <a:gd name="connsiteY2586" fmla="*/ 3306225 h 6858000"/>
              <a:gd name="connsiteX2587" fmla="*/ 12042982 w 12192000"/>
              <a:gd name="connsiteY2587" fmla="*/ 3302178 h 6858000"/>
              <a:gd name="connsiteX2588" fmla="*/ 12042244 w 12192000"/>
              <a:gd name="connsiteY2588" fmla="*/ 3292870 h 6858000"/>
              <a:gd name="connsiteX2589" fmla="*/ 12046673 w 12192000"/>
              <a:gd name="connsiteY2589" fmla="*/ 3289632 h 6858000"/>
              <a:gd name="connsiteX2590" fmla="*/ 12052579 w 12192000"/>
              <a:gd name="connsiteY2590" fmla="*/ 3298536 h 6858000"/>
              <a:gd name="connsiteX2591" fmla="*/ 12064391 w 12192000"/>
              <a:gd name="connsiteY2591" fmla="*/ 3298941 h 6858000"/>
              <a:gd name="connsiteX2592" fmla="*/ 12073988 w 12192000"/>
              <a:gd name="connsiteY2592" fmla="*/ 3305011 h 6858000"/>
              <a:gd name="connsiteX2593" fmla="*/ 12076203 w 12192000"/>
              <a:gd name="connsiteY2593" fmla="*/ 3308249 h 6858000"/>
              <a:gd name="connsiteX2594" fmla="*/ 12068821 w 12192000"/>
              <a:gd name="connsiteY2594" fmla="*/ 3309058 h 6858000"/>
              <a:gd name="connsiteX2595" fmla="*/ 12063653 w 12192000"/>
              <a:gd name="connsiteY2595" fmla="*/ 3306630 h 6858000"/>
              <a:gd name="connsiteX2596" fmla="*/ 12059223 w 12192000"/>
              <a:gd name="connsiteY2596" fmla="*/ 3309463 h 6858000"/>
              <a:gd name="connsiteX2597" fmla="*/ 12060700 w 12192000"/>
              <a:gd name="connsiteY2597" fmla="*/ 3317557 h 6858000"/>
              <a:gd name="connsiteX2598" fmla="*/ 12067344 w 12192000"/>
              <a:gd name="connsiteY2598" fmla="*/ 3333341 h 6858000"/>
              <a:gd name="connsiteX2599" fmla="*/ 12067344 w 12192000"/>
              <a:gd name="connsiteY2599" fmla="*/ 3339817 h 6858000"/>
              <a:gd name="connsiteX2600" fmla="*/ 12077680 w 12192000"/>
              <a:gd name="connsiteY2600" fmla="*/ 3339817 h 6858000"/>
              <a:gd name="connsiteX2601" fmla="*/ 12084324 w 12192000"/>
              <a:gd name="connsiteY2601" fmla="*/ 3343054 h 6858000"/>
              <a:gd name="connsiteX2602" fmla="*/ 12093183 w 12192000"/>
              <a:gd name="connsiteY2602" fmla="*/ 3342650 h 6858000"/>
              <a:gd name="connsiteX2603" fmla="*/ 12096874 w 12192000"/>
              <a:gd name="connsiteY2603" fmla="*/ 3347506 h 6858000"/>
              <a:gd name="connsiteX2604" fmla="*/ 12092444 w 12192000"/>
              <a:gd name="connsiteY2604" fmla="*/ 3351554 h 6858000"/>
              <a:gd name="connsiteX2605" fmla="*/ 12093183 w 12192000"/>
              <a:gd name="connsiteY2605" fmla="*/ 3357220 h 6858000"/>
              <a:gd name="connsiteX2606" fmla="*/ 12090230 w 12192000"/>
              <a:gd name="connsiteY2606" fmla="*/ 3370575 h 6858000"/>
              <a:gd name="connsiteX2607" fmla="*/ 12081371 w 12192000"/>
              <a:gd name="connsiteY2607" fmla="*/ 3367742 h 6858000"/>
              <a:gd name="connsiteX2608" fmla="*/ 12073250 w 12192000"/>
              <a:gd name="connsiteY2608" fmla="*/ 3358838 h 6858000"/>
              <a:gd name="connsiteX2609" fmla="*/ 12081371 w 12192000"/>
              <a:gd name="connsiteY2609" fmla="*/ 3354387 h 6858000"/>
              <a:gd name="connsiteX2610" fmla="*/ 12081371 w 12192000"/>
              <a:gd name="connsiteY2610" fmla="*/ 3349530 h 6858000"/>
              <a:gd name="connsiteX2611" fmla="*/ 12073250 w 12192000"/>
              <a:gd name="connsiteY2611" fmla="*/ 3347911 h 6858000"/>
              <a:gd name="connsiteX2612" fmla="*/ 12073988 w 12192000"/>
              <a:gd name="connsiteY2612" fmla="*/ 3351149 h 6858000"/>
              <a:gd name="connsiteX2613" fmla="*/ 12065129 w 12192000"/>
              <a:gd name="connsiteY2613" fmla="*/ 3353577 h 6858000"/>
              <a:gd name="connsiteX2614" fmla="*/ 12054056 w 12192000"/>
              <a:gd name="connsiteY2614" fmla="*/ 3341840 h 6858000"/>
              <a:gd name="connsiteX2615" fmla="*/ 12046673 w 12192000"/>
              <a:gd name="connsiteY2615" fmla="*/ 3339412 h 6858000"/>
              <a:gd name="connsiteX2616" fmla="*/ 12046673 w 12192000"/>
              <a:gd name="connsiteY2616" fmla="*/ 3329294 h 6858000"/>
              <a:gd name="connsiteX2617" fmla="*/ 12042982 w 12192000"/>
              <a:gd name="connsiteY2617" fmla="*/ 3320795 h 6858000"/>
              <a:gd name="connsiteX2618" fmla="*/ 12028217 w 12192000"/>
              <a:gd name="connsiteY2618" fmla="*/ 3315939 h 6858000"/>
              <a:gd name="connsiteX2619" fmla="*/ 12021573 w 12192000"/>
              <a:gd name="connsiteY2619" fmla="*/ 3305416 h 6858000"/>
              <a:gd name="connsiteX2620" fmla="*/ 12015667 w 12192000"/>
              <a:gd name="connsiteY2620" fmla="*/ 3302178 h 6858000"/>
              <a:gd name="connsiteX2621" fmla="*/ 12009761 w 12192000"/>
              <a:gd name="connsiteY2621" fmla="*/ 3296917 h 6858000"/>
              <a:gd name="connsiteX2622" fmla="*/ 12004593 w 12192000"/>
              <a:gd name="connsiteY2622" fmla="*/ 3296108 h 6858000"/>
              <a:gd name="connsiteX2623" fmla="*/ 12003117 w 12192000"/>
              <a:gd name="connsiteY2623" fmla="*/ 3300559 h 6858000"/>
              <a:gd name="connsiteX2624" fmla="*/ 12013452 w 12192000"/>
              <a:gd name="connsiteY2624" fmla="*/ 3317557 h 6858000"/>
              <a:gd name="connsiteX2625" fmla="*/ 12016405 w 12192000"/>
              <a:gd name="connsiteY2625" fmla="*/ 3332937 h 6858000"/>
              <a:gd name="connsiteX2626" fmla="*/ 12012714 w 12192000"/>
              <a:gd name="connsiteY2626" fmla="*/ 3333341 h 6858000"/>
              <a:gd name="connsiteX2627" fmla="*/ 12003117 w 12192000"/>
              <a:gd name="connsiteY2627" fmla="*/ 3318367 h 6858000"/>
              <a:gd name="connsiteX2628" fmla="*/ 11991305 w 12192000"/>
              <a:gd name="connsiteY2628" fmla="*/ 3311082 h 6858000"/>
              <a:gd name="connsiteX2629" fmla="*/ 11987614 w 12192000"/>
              <a:gd name="connsiteY2629" fmla="*/ 3303797 h 6858000"/>
              <a:gd name="connsiteX2630" fmla="*/ 11966943 w 12192000"/>
              <a:gd name="connsiteY2630" fmla="*/ 3296512 h 6858000"/>
              <a:gd name="connsiteX2631" fmla="*/ 11955869 w 12192000"/>
              <a:gd name="connsiteY2631" fmla="*/ 3297322 h 6858000"/>
              <a:gd name="connsiteX2632" fmla="*/ 11951440 w 12192000"/>
              <a:gd name="connsiteY2632" fmla="*/ 3303392 h 6858000"/>
              <a:gd name="connsiteX2633" fmla="*/ 11953655 w 12192000"/>
              <a:gd name="connsiteY2633" fmla="*/ 3309463 h 6858000"/>
              <a:gd name="connsiteX2634" fmla="*/ 11944057 w 12192000"/>
              <a:gd name="connsiteY2634" fmla="*/ 3314724 h 6858000"/>
              <a:gd name="connsiteX2635" fmla="*/ 11932984 w 12192000"/>
              <a:gd name="connsiteY2635" fmla="*/ 3304202 h 6858000"/>
              <a:gd name="connsiteX2636" fmla="*/ 11926340 w 12192000"/>
              <a:gd name="connsiteY2636" fmla="*/ 3309868 h 6858000"/>
              <a:gd name="connsiteX2637" fmla="*/ 11918219 w 12192000"/>
              <a:gd name="connsiteY2637" fmla="*/ 3311487 h 6858000"/>
              <a:gd name="connsiteX2638" fmla="*/ 11922648 w 12192000"/>
              <a:gd name="connsiteY2638" fmla="*/ 3303797 h 6858000"/>
              <a:gd name="connsiteX2639" fmla="*/ 11918957 w 12192000"/>
              <a:gd name="connsiteY2639" fmla="*/ 3296108 h 6858000"/>
              <a:gd name="connsiteX2640" fmla="*/ 11913051 w 12192000"/>
              <a:gd name="connsiteY2640" fmla="*/ 3298131 h 6858000"/>
              <a:gd name="connsiteX2641" fmla="*/ 11910098 w 12192000"/>
              <a:gd name="connsiteY2641" fmla="*/ 3307440 h 6858000"/>
              <a:gd name="connsiteX2642" fmla="*/ 11903454 w 12192000"/>
              <a:gd name="connsiteY2642" fmla="*/ 3296917 h 6858000"/>
              <a:gd name="connsiteX2643" fmla="*/ 11904931 w 12192000"/>
              <a:gd name="connsiteY2643" fmla="*/ 3285990 h 6858000"/>
              <a:gd name="connsiteX2644" fmla="*/ 11903454 w 12192000"/>
              <a:gd name="connsiteY2644" fmla="*/ 3280728 h 6858000"/>
              <a:gd name="connsiteX2645" fmla="*/ 11909360 w 12192000"/>
              <a:gd name="connsiteY2645" fmla="*/ 3274658 h 6858000"/>
              <a:gd name="connsiteX2646" fmla="*/ 11919695 w 12192000"/>
              <a:gd name="connsiteY2646" fmla="*/ 3262112 h 6858000"/>
              <a:gd name="connsiteX2647" fmla="*/ 11911575 w 12192000"/>
              <a:gd name="connsiteY2647" fmla="*/ 3256041 h 6858000"/>
              <a:gd name="connsiteX2648" fmla="*/ 11900501 w 12192000"/>
              <a:gd name="connsiteY2648" fmla="*/ 3254827 h 6858000"/>
              <a:gd name="connsiteX2649" fmla="*/ 11900501 w 12192000"/>
              <a:gd name="connsiteY2649" fmla="*/ 3260493 h 6858000"/>
              <a:gd name="connsiteX2650" fmla="*/ 11905669 w 12192000"/>
              <a:gd name="connsiteY2650" fmla="*/ 3265754 h 6858000"/>
              <a:gd name="connsiteX2651" fmla="*/ 11899763 w 12192000"/>
              <a:gd name="connsiteY2651" fmla="*/ 3273039 h 6858000"/>
              <a:gd name="connsiteX2652" fmla="*/ 11893119 w 12192000"/>
              <a:gd name="connsiteY2652" fmla="*/ 3272634 h 6858000"/>
              <a:gd name="connsiteX2653" fmla="*/ 11883521 w 12192000"/>
              <a:gd name="connsiteY2653" fmla="*/ 3260897 h 6858000"/>
              <a:gd name="connsiteX2654" fmla="*/ 11883521 w 12192000"/>
              <a:gd name="connsiteY2654" fmla="*/ 3251589 h 6858000"/>
              <a:gd name="connsiteX2655" fmla="*/ 11879092 w 12192000"/>
              <a:gd name="connsiteY2655" fmla="*/ 3250375 h 6858000"/>
              <a:gd name="connsiteX2656" fmla="*/ 11875401 w 12192000"/>
              <a:gd name="connsiteY2656" fmla="*/ 3252803 h 6858000"/>
              <a:gd name="connsiteX2657" fmla="*/ 11871710 w 12192000"/>
              <a:gd name="connsiteY2657" fmla="*/ 3249970 h 6858000"/>
              <a:gd name="connsiteX2658" fmla="*/ 11870971 w 12192000"/>
              <a:gd name="connsiteY2658" fmla="*/ 3233377 h 6858000"/>
              <a:gd name="connsiteX2659" fmla="*/ 11863589 w 12192000"/>
              <a:gd name="connsiteY2659" fmla="*/ 3220831 h 6858000"/>
              <a:gd name="connsiteX2660" fmla="*/ 11859898 w 12192000"/>
              <a:gd name="connsiteY2660" fmla="*/ 3207475 h 6858000"/>
              <a:gd name="connsiteX2661" fmla="*/ 11863589 w 12192000"/>
              <a:gd name="connsiteY2661" fmla="*/ 3201404 h 6858000"/>
              <a:gd name="connsiteX2662" fmla="*/ 11862112 w 12192000"/>
              <a:gd name="connsiteY2662" fmla="*/ 3197762 h 6858000"/>
              <a:gd name="connsiteX2663" fmla="*/ 11856206 w 12192000"/>
              <a:gd name="connsiteY2663" fmla="*/ 3197762 h 6858000"/>
              <a:gd name="connsiteX2664" fmla="*/ 11853253 w 12192000"/>
              <a:gd name="connsiteY2664" fmla="*/ 3187644 h 6858000"/>
              <a:gd name="connsiteX2665" fmla="*/ 11854730 w 12192000"/>
              <a:gd name="connsiteY2665" fmla="*/ 3176312 h 6858000"/>
              <a:gd name="connsiteX2666" fmla="*/ 11862112 w 12192000"/>
              <a:gd name="connsiteY2666" fmla="*/ 3184002 h 6858000"/>
              <a:gd name="connsiteX2667" fmla="*/ 11870233 w 12192000"/>
              <a:gd name="connsiteY2667" fmla="*/ 3185621 h 6858000"/>
              <a:gd name="connsiteX2668" fmla="*/ 11877616 w 12192000"/>
              <a:gd name="connsiteY2668" fmla="*/ 3181573 h 6858000"/>
              <a:gd name="connsiteX2669" fmla="*/ 11877616 w 12192000"/>
              <a:gd name="connsiteY2669" fmla="*/ 3175907 h 6858000"/>
              <a:gd name="connsiteX2670" fmla="*/ 11869495 w 12192000"/>
              <a:gd name="connsiteY2670" fmla="*/ 3160528 h 6858000"/>
              <a:gd name="connsiteX2671" fmla="*/ 11874663 w 12192000"/>
              <a:gd name="connsiteY2671" fmla="*/ 3149601 h 6858000"/>
              <a:gd name="connsiteX2672" fmla="*/ 11879830 w 12192000"/>
              <a:gd name="connsiteY2672" fmla="*/ 3126937 h 6858000"/>
              <a:gd name="connsiteX2673" fmla="*/ 11879830 w 12192000"/>
              <a:gd name="connsiteY2673" fmla="*/ 3107915 h 6858000"/>
              <a:gd name="connsiteX2674" fmla="*/ 11876877 w 12192000"/>
              <a:gd name="connsiteY2674" fmla="*/ 3096583 h 6858000"/>
              <a:gd name="connsiteX2675" fmla="*/ 11887213 w 12192000"/>
              <a:gd name="connsiteY2675" fmla="*/ 3077966 h 6858000"/>
              <a:gd name="connsiteX2676" fmla="*/ 11888689 w 12192000"/>
              <a:gd name="connsiteY2676" fmla="*/ 3067849 h 6858000"/>
              <a:gd name="connsiteX2677" fmla="*/ 11915266 w 12192000"/>
              <a:gd name="connsiteY2677" fmla="*/ 3049636 h 6858000"/>
              <a:gd name="connsiteX2678" fmla="*/ 11927078 w 12192000"/>
              <a:gd name="connsiteY2678" fmla="*/ 3049636 h 6858000"/>
              <a:gd name="connsiteX2679" fmla="*/ 11919695 w 12192000"/>
              <a:gd name="connsiteY2679" fmla="*/ 3053684 h 6858000"/>
              <a:gd name="connsiteX2680" fmla="*/ 11915266 w 12192000"/>
              <a:gd name="connsiteY2680" fmla="*/ 3049636 h 6858000"/>
              <a:gd name="connsiteX2681" fmla="*/ 11951440 w 12192000"/>
              <a:gd name="connsiteY2681" fmla="*/ 3039923 h 6858000"/>
              <a:gd name="connsiteX2682" fmla="*/ 11954393 w 12192000"/>
              <a:gd name="connsiteY2682" fmla="*/ 3044780 h 6858000"/>
              <a:gd name="connsiteX2683" fmla="*/ 11950702 w 12192000"/>
              <a:gd name="connsiteY2683" fmla="*/ 3051255 h 6858000"/>
              <a:gd name="connsiteX2684" fmla="*/ 11944796 w 12192000"/>
              <a:gd name="connsiteY2684" fmla="*/ 3047208 h 6858000"/>
              <a:gd name="connsiteX2685" fmla="*/ 11908622 w 12192000"/>
              <a:gd name="connsiteY2685" fmla="*/ 3029805 h 6858000"/>
              <a:gd name="connsiteX2686" fmla="*/ 11915266 w 12192000"/>
              <a:gd name="connsiteY2686" fmla="*/ 3035876 h 6858000"/>
              <a:gd name="connsiteX2687" fmla="*/ 11905669 w 12192000"/>
              <a:gd name="connsiteY2687" fmla="*/ 3037495 h 6858000"/>
              <a:gd name="connsiteX2688" fmla="*/ 11908622 w 12192000"/>
              <a:gd name="connsiteY2688" fmla="*/ 3029805 h 6858000"/>
              <a:gd name="connsiteX2689" fmla="*/ 2408162 w 12192000"/>
              <a:gd name="connsiteY2689" fmla="*/ 3020902 h 6858000"/>
              <a:gd name="connsiteX2690" fmla="*/ 2417021 w 12192000"/>
              <a:gd name="connsiteY2690" fmla="*/ 3023330 h 6858000"/>
              <a:gd name="connsiteX2691" fmla="*/ 2422189 w 12192000"/>
              <a:gd name="connsiteY2691" fmla="*/ 3020902 h 6858000"/>
              <a:gd name="connsiteX2692" fmla="*/ 2463530 w 12192000"/>
              <a:gd name="connsiteY2692" fmla="*/ 3028996 h 6858000"/>
              <a:gd name="connsiteX2693" fmla="*/ 2470175 w 12192000"/>
              <a:gd name="connsiteY2693" fmla="*/ 3033448 h 6858000"/>
              <a:gd name="connsiteX2694" fmla="*/ 2474604 w 12192000"/>
              <a:gd name="connsiteY2694" fmla="*/ 3031829 h 6858000"/>
              <a:gd name="connsiteX2695" fmla="*/ 2483463 w 12192000"/>
              <a:gd name="connsiteY2695" fmla="*/ 3031829 h 6858000"/>
              <a:gd name="connsiteX2696" fmla="*/ 2491584 w 12192000"/>
              <a:gd name="connsiteY2696" fmla="*/ 3045994 h 6858000"/>
              <a:gd name="connsiteX2697" fmla="*/ 2507087 w 12192000"/>
              <a:gd name="connsiteY2697" fmla="*/ 3048827 h 6858000"/>
              <a:gd name="connsiteX2698" fmla="*/ 2512993 w 12192000"/>
              <a:gd name="connsiteY2698" fmla="*/ 3048018 h 6858000"/>
              <a:gd name="connsiteX2699" fmla="*/ 2519637 w 12192000"/>
              <a:gd name="connsiteY2699" fmla="*/ 3052469 h 6858000"/>
              <a:gd name="connsiteX2700" fmla="*/ 2510778 w 12192000"/>
              <a:gd name="connsiteY2700" fmla="*/ 3055707 h 6858000"/>
              <a:gd name="connsiteX2701" fmla="*/ 2489369 w 12192000"/>
              <a:gd name="connsiteY2701" fmla="*/ 3053684 h 6858000"/>
              <a:gd name="connsiteX2702" fmla="*/ 2475342 w 12192000"/>
              <a:gd name="connsiteY2702" fmla="*/ 3050041 h 6858000"/>
              <a:gd name="connsiteX2703" fmla="*/ 2468698 w 12192000"/>
              <a:gd name="connsiteY2703" fmla="*/ 3052065 h 6858000"/>
              <a:gd name="connsiteX2704" fmla="*/ 2478295 w 12192000"/>
              <a:gd name="connsiteY2704" fmla="*/ 3052065 h 6858000"/>
              <a:gd name="connsiteX2705" fmla="*/ 2492322 w 12192000"/>
              <a:gd name="connsiteY2705" fmla="*/ 3059754 h 6858000"/>
              <a:gd name="connsiteX2706" fmla="*/ 2505610 w 12192000"/>
              <a:gd name="connsiteY2706" fmla="*/ 3065825 h 6858000"/>
              <a:gd name="connsiteX2707" fmla="*/ 2513731 w 12192000"/>
              <a:gd name="connsiteY2707" fmla="*/ 3065420 h 6858000"/>
              <a:gd name="connsiteX2708" fmla="*/ 2526281 w 12192000"/>
              <a:gd name="connsiteY2708" fmla="*/ 3069063 h 6858000"/>
              <a:gd name="connsiteX2709" fmla="*/ 2533664 w 12192000"/>
              <a:gd name="connsiteY2709" fmla="*/ 3069063 h 6858000"/>
              <a:gd name="connsiteX2710" fmla="*/ 2553596 w 12192000"/>
              <a:gd name="connsiteY2710" fmla="*/ 3079585 h 6858000"/>
              <a:gd name="connsiteX2711" fmla="*/ 2558026 w 12192000"/>
              <a:gd name="connsiteY2711" fmla="*/ 3086465 h 6858000"/>
              <a:gd name="connsiteX2712" fmla="*/ 2553596 w 12192000"/>
              <a:gd name="connsiteY2712" fmla="*/ 3093750 h 6858000"/>
              <a:gd name="connsiteX2713" fmla="*/ 2546952 w 12192000"/>
              <a:gd name="connsiteY2713" fmla="*/ 3093750 h 6858000"/>
              <a:gd name="connsiteX2714" fmla="*/ 2543999 w 12192000"/>
              <a:gd name="connsiteY2714" fmla="*/ 3101035 h 6858000"/>
              <a:gd name="connsiteX2715" fmla="*/ 2529972 w 12192000"/>
              <a:gd name="connsiteY2715" fmla="*/ 3097797 h 6858000"/>
              <a:gd name="connsiteX2716" fmla="*/ 2518899 w 12192000"/>
              <a:gd name="connsiteY2716" fmla="*/ 3096988 h 6858000"/>
              <a:gd name="connsiteX2717" fmla="*/ 2511516 w 12192000"/>
              <a:gd name="connsiteY2717" fmla="*/ 3091727 h 6858000"/>
              <a:gd name="connsiteX2718" fmla="*/ 2501919 w 12192000"/>
              <a:gd name="connsiteY2718" fmla="*/ 3094964 h 6858000"/>
              <a:gd name="connsiteX2719" fmla="*/ 2486416 w 12192000"/>
              <a:gd name="connsiteY2719" fmla="*/ 3092941 h 6858000"/>
              <a:gd name="connsiteX2720" fmla="*/ 2472389 w 12192000"/>
              <a:gd name="connsiteY2720" fmla="*/ 3095369 h 6858000"/>
              <a:gd name="connsiteX2721" fmla="*/ 2459101 w 12192000"/>
              <a:gd name="connsiteY2721" fmla="*/ 3106701 h 6858000"/>
              <a:gd name="connsiteX2722" fmla="*/ 2445813 w 12192000"/>
              <a:gd name="connsiteY2722" fmla="*/ 3109939 h 6858000"/>
              <a:gd name="connsiteX2723" fmla="*/ 2439907 w 12192000"/>
              <a:gd name="connsiteY2723" fmla="*/ 3106701 h 6858000"/>
              <a:gd name="connsiteX2724" fmla="*/ 2439168 w 12192000"/>
              <a:gd name="connsiteY2724" fmla="*/ 3097797 h 6858000"/>
              <a:gd name="connsiteX2725" fmla="*/ 2431786 w 12192000"/>
              <a:gd name="connsiteY2725" fmla="*/ 3093750 h 6858000"/>
              <a:gd name="connsiteX2726" fmla="*/ 2425880 w 12192000"/>
              <a:gd name="connsiteY2726" fmla="*/ 3105082 h 6858000"/>
              <a:gd name="connsiteX2727" fmla="*/ 2419236 w 12192000"/>
              <a:gd name="connsiteY2727" fmla="*/ 3104273 h 6858000"/>
              <a:gd name="connsiteX2728" fmla="*/ 2413330 w 12192000"/>
              <a:gd name="connsiteY2728" fmla="*/ 3099416 h 6858000"/>
              <a:gd name="connsiteX2729" fmla="*/ 2408900 w 12192000"/>
              <a:gd name="connsiteY2729" fmla="*/ 3105892 h 6858000"/>
              <a:gd name="connsiteX2730" fmla="*/ 2410377 w 12192000"/>
              <a:gd name="connsiteY2730" fmla="*/ 3110344 h 6858000"/>
              <a:gd name="connsiteX2731" fmla="*/ 2398565 w 12192000"/>
              <a:gd name="connsiteY2731" fmla="*/ 3125318 h 6858000"/>
              <a:gd name="connsiteX2732" fmla="*/ 2391921 w 12192000"/>
              <a:gd name="connsiteY2732" fmla="*/ 3139078 h 6858000"/>
              <a:gd name="connsiteX2733" fmla="*/ 2386015 w 12192000"/>
              <a:gd name="connsiteY2733" fmla="*/ 3136245 h 6858000"/>
              <a:gd name="connsiteX2734" fmla="*/ 2383062 w 12192000"/>
              <a:gd name="connsiteY2734" fmla="*/ 3131389 h 6858000"/>
              <a:gd name="connsiteX2735" fmla="*/ 2374203 w 12192000"/>
              <a:gd name="connsiteY2735" fmla="*/ 3128151 h 6858000"/>
              <a:gd name="connsiteX2736" fmla="*/ 2377156 w 12192000"/>
              <a:gd name="connsiteY2736" fmla="*/ 3120462 h 6858000"/>
              <a:gd name="connsiteX2737" fmla="*/ 2371988 w 12192000"/>
              <a:gd name="connsiteY2737" fmla="*/ 3110344 h 6858000"/>
              <a:gd name="connsiteX2738" fmla="*/ 2366820 w 12192000"/>
              <a:gd name="connsiteY2738" fmla="*/ 3109939 h 6858000"/>
              <a:gd name="connsiteX2739" fmla="*/ 2359438 w 12192000"/>
              <a:gd name="connsiteY2739" fmla="*/ 3109129 h 6858000"/>
              <a:gd name="connsiteX2740" fmla="*/ 2350579 w 12192000"/>
              <a:gd name="connsiteY2740" fmla="*/ 3105487 h 6858000"/>
              <a:gd name="connsiteX2741" fmla="*/ 2346150 w 12192000"/>
              <a:gd name="connsiteY2741" fmla="*/ 3108725 h 6858000"/>
              <a:gd name="connsiteX2742" fmla="*/ 2318835 w 12192000"/>
              <a:gd name="connsiteY2742" fmla="*/ 3107915 h 6858000"/>
              <a:gd name="connsiteX2743" fmla="*/ 2309237 w 12192000"/>
              <a:gd name="connsiteY2743" fmla="*/ 3103059 h 6858000"/>
              <a:gd name="connsiteX2744" fmla="*/ 2287090 w 12192000"/>
              <a:gd name="connsiteY2744" fmla="*/ 3103059 h 6858000"/>
              <a:gd name="connsiteX2745" fmla="*/ 2281922 w 12192000"/>
              <a:gd name="connsiteY2745" fmla="*/ 3107106 h 6858000"/>
              <a:gd name="connsiteX2746" fmla="*/ 2281184 w 12192000"/>
              <a:gd name="connsiteY2746" fmla="*/ 3115200 h 6858000"/>
              <a:gd name="connsiteX2747" fmla="*/ 2275278 w 12192000"/>
              <a:gd name="connsiteY2747" fmla="*/ 3113581 h 6858000"/>
              <a:gd name="connsiteX2748" fmla="*/ 2263466 w 12192000"/>
              <a:gd name="connsiteY2748" fmla="*/ 3100630 h 6858000"/>
              <a:gd name="connsiteX2749" fmla="*/ 2251654 w 12192000"/>
              <a:gd name="connsiteY2749" fmla="*/ 3099416 h 6858000"/>
              <a:gd name="connsiteX2750" fmla="*/ 2247963 w 12192000"/>
              <a:gd name="connsiteY2750" fmla="*/ 3091727 h 6858000"/>
              <a:gd name="connsiteX2751" fmla="*/ 2251654 w 12192000"/>
              <a:gd name="connsiteY2751" fmla="*/ 3086061 h 6858000"/>
              <a:gd name="connsiteX2752" fmla="*/ 2261990 w 12192000"/>
              <a:gd name="connsiteY2752" fmla="*/ 3081204 h 6858000"/>
              <a:gd name="connsiteX2753" fmla="*/ 2270849 w 12192000"/>
              <a:gd name="connsiteY2753" fmla="*/ 3088489 h 6858000"/>
              <a:gd name="connsiteX2754" fmla="*/ 2285614 w 12192000"/>
              <a:gd name="connsiteY2754" fmla="*/ 3084847 h 6858000"/>
              <a:gd name="connsiteX2755" fmla="*/ 2290043 w 12192000"/>
              <a:gd name="connsiteY2755" fmla="*/ 3086465 h 6858000"/>
              <a:gd name="connsiteX2756" fmla="*/ 2290781 w 12192000"/>
              <a:gd name="connsiteY2756" fmla="*/ 3090917 h 6858000"/>
              <a:gd name="connsiteX2757" fmla="*/ 2303331 w 12192000"/>
              <a:gd name="connsiteY2757" fmla="*/ 3086465 h 6858000"/>
              <a:gd name="connsiteX2758" fmla="*/ 2313667 w 12192000"/>
              <a:gd name="connsiteY2758" fmla="*/ 3090513 h 6858000"/>
              <a:gd name="connsiteX2759" fmla="*/ 2325479 w 12192000"/>
              <a:gd name="connsiteY2759" fmla="*/ 3089298 h 6858000"/>
              <a:gd name="connsiteX2760" fmla="*/ 2334338 w 12192000"/>
              <a:gd name="connsiteY2760" fmla="*/ 3091727 h 6858000"/>
              <a:gd name="connsiteX2761" fmla="*/ 2338029 w 12192000"/>
              <a:gd name="connsiteY2761" fmla="*/ 3088894 h 6858000"/>
              <a:gd name="connsiteX2762" fmla="*/ 2358700 w 12192000"/>
              <a:gd name="connsiteY2762" fmla="*/ 3089703 h 6858000"/>
              <a:gd name="connsiteX2763" fmla="*/ 2360915 w 12192000"/>
              <a:gd name="connsiteY2763" fmla="*/ 3084037 h 6858000"/>
              <a:gd name="connsiteX2764" fmla="*/ 2349841 w 12192000"/>
              <a:gd name="connsiteY2764" fmla="*/ 3075133 h 6858000"/>
              <a:gd name="connsiteX2765" fmla="*/ 2340982 w 12192000"/>
              <a:gd name="connsiteY2765" fmla="*/ 3072705 h 6858000"/>
              <a:gd name="connsiteX2766" fmla="*/ 2336552 w 12192000"/>
              <a:gd name="connsiteY2766" fmla="*/ 3065016 h 6858000"/>
              <a:gd name="connsiteX2767" fmla="*/ 2339505 w 12192000"/>
              <a:gd name="connsiteY2767" fmla="*/ 3053279 h 6858000"/>
              <a:gd name="connsiteX2768" fmla="*/ 2336552 w 12192000"/>
              <a:gd name="connsiteY2768" fmla="*/ 3045994 h 6858000"/>
              <a:gd name="connsiteX2769" fmla="*/ 2338767 w 12192000"/>
              <a:gd name="connsiteY2769" fmla="*/ 3041137 h 6858000"/>
              <a:gd name="connsiteX2770" fmla="*/ 2312190 w 12192000"/>
              <a:gd name="connsiteY2770" fmla="*/ 3033043 h 6858000"/>
              <a:gd name="connsiteX2771" fmla="*/ 2302593 w 12192000"/>
              <a:gd name="connsiteY2771" fmla="*/ 3027782 h 6858000"/>
              <a:gd name="connsiteX2772" fmla="*/ 2305546 w 12192000"/>
              <a:gd name="connsiteY2772" fmla="*/ 3022925 h 6858000"/>
              <a:gd name="connsiteX2773" fmla="*/ 2324002 w 12192000"/>
              <a:gd name="connsiteY2773" fmla="*/ 3022925 h 6858000"/>
              <a:gd name="connsiteX2774" fmla="*/ 2332861 w 12192000"/>
              <a:gd name="connsiteY2774" fmla="*/ 3025354 h 6858000"/>
              <a:gd name="connsiteX2775" fmla="*/ 2338767 w 12192000"/>
              <a:gd name="connsiteY2775" fmla="*/ 3022116 h 6858000"/>
              <a:gd name="connsiteX2776" fmla="*/ 2360176 w 12192000"/>
              <a:gd name="connsiteY2776" fmla="*/ 3024544 h 6858000"/>
              <a:gd name="connsiteX2777" fmla="*/ 2368297 w 12192000"/>
              <a:gd name="connsiteY2777" fmla="*/ 3032234 h 6858000"/>
              <a:gd name="connsiteX2778" fmla="*/ 2377156 w 12192000"/>
              <a:gd name="connsiteY2778" fmla="*/ 3030615 h 6858000"/>
              <a:gd name="connsiteX2779" fmla="*/ 2386015 w 12192000"/>
              <a:gd name="connsiteY2779" fmla="*/ 3032638 h 6858000"/>
              <a:gd name="connsiteX2780" fmla="*/ 2391183 w 12192000"/>
              <a:gd name="connsiteY2780" fmla="*/ 3023735 h 6858000"/>
              <a:gd name="connsiteX2781" fmla="*/ 11929293 w 12192000"/>
              <a:gd name="connsiteY2781" fmla="*/ 3017259 h 6858000"/>
              <a:gd name="connsiteX2782" fmla="*/ 11927816 w 12192000"/>
              <a:gd name="connsiteY2782" fmla="*/ 3026972 h 6858000"/>
              <a:gd name="connsiteX2783" fmla="*/ 11921910 w 12192000"/>
              <a:gd name="connsiteY2783" fmla="*/ 3022116 h 6858000"/>
              <a:gd name="connsiteX2784" fmla="*/ 2337291 w 12192000"/>
              <a:gd name="connsiteY2784" fmla="*/ 3007546 h 6858000"/>
              <a:gd name="connsiteX2785" fmla="*/ 2354270 w 12192000"/>
              <a:gd name="connsiteY2785" fmla="*/ 3016855 h 6858000"/>
              <a:gd name="connsiteX2786" fmla="*/ 2335814 w 12192000"/>
              <a:gd name="connsiteY2786" fmla="*/ 3017259 h 6858000"/>
              <a:gd name="connsiteX2787" fmla="*/ 2327694 w 12192000"/>
              <a:gd name="connsiteY2787" fmla="*/ 3011998 h 6858000"/>
              <a:gd name="connsiteX2788" fmla="*/ 11377086 w 12192000"/>
              <a:gd name="connsiteY2788" fmla="*/ 2989334 h 6858000"/>
              <a:gd name="connsiteX2789" fmla="*/ 11387422 w 12192000"/>
              <a:gd name="connsiteY2789" fmla="*/ 2992976 h 6858000"/>
              <a:gd name="connsiteX2790" fmla="*/ 11397757 w 12192000"/>
              <a:gd name="connsiteY2790" fmla="*/ 2999047 h 6858000"/>
              <a:gd name="connsiteX2791" fmla="*/ 11402186 w 12192000"/>
              <a:gd name="connsiteY2791" fmla="*/ 3011189 h 6858000"/>
              <a:gd name="connsiteX2792" fmla="*/ 11394804 w 12192000"/>
              <a:gd name="connsiteY2792" fmla="*/ 3022521 h 6858000"/>
              <a:gd name="connsiteX2793" fmla="*/ 11392589 w 12192000"/>
              <a:gd name="connsiteY2793" fmla="*/ 3028996 h 6858000"/>
              <a:gd name="connsiteX2794" fmla="*/ 11387422 w 12192000"/>
              <a:gd name="connsiteY2794" fmla="*/ 3032638 h 6858000"/>
              <a:gd name="connsiteX2795" fmla="*/ 11382254 w 12192000"/>
              <a:gd name="connsiteY2795" fmla="*/ 3046803 h 6858000"/>
              <a:gd name="connsiteX2796" fmla="*/ 11384469 w 12192000"/>
              <a:gd name="connsiteY2796" fmla="*/ 3054898 h 6858000"/>
              <a:gd name="connsiteX2797" fmla="*/ 11377086 w 12192000"/>
              <a:gd name="connsiteY2797" fmla="*/ 3061778 h 6858000"/>
              <a:gd name="connsiteX2798" fmla="*/ 11368227 w 12192000"/>
              <a:gd name="connsiteY2798" fmla="*/ 3063397 h 6858000"/>
              <a:gd name="connsiteX2799" fmla="*/ 11367489 w 12192000"/>
              <a:gd name="connsiteY2799" fmla="*/ 3068658 h 6858000"/>
              <a:gd name="connsiteX2800" fmla="*/ 11360845 w 12192000"/>
              <a:gd name="connsiteY2800" fmla="*/ 3075943 h 6858000"/>
              <a:gd name="connsiteX2801" fmla="*/ 11352724 w 12192000"/>
              <a:gd name="connsiteY2801" fmla="*/ 3073919 h 6858000"/>
              <a:gd name="connsiteX2802" fmla="*/ 11344603 w 12192000"/>
              <a:gd name="connsiteY2802" fmla="*/ 3075538 h 6858000"/>
              <a:gd name="connsiteX2803" fmla="*/ 11342389 w 12192000"/>
              <a:gd name="connsiteY2803" fmla="*/ 3083632 h 6858000"/>
              <a:gd name="connsiteX2804" fmla="*/ 11336483 w 12192000"/>
              <a:gd name="connsiteY2804" fmla="*/ 3086465 h 6858000"/>
              <a:gd name="connsiteX2805" fmla="*/ 11327624 w 12192000"/>
              <a:gd name="connsiteY2805" fmla="*/ 3080799 h 6858000"/>
              <a:gd name="connsiteX2806" fmla="*/ 11320241 w 12192000"/>
              <a:gd name="connsiteY2806" fmla="*/ 3081204 h 6858000"/>
              <a:gd name="connsiteX2807" fmla="*/ 11313597 w 12192000"/>
              <a:gd name="connsiteY2807" fmla="*/ 3076348 h 6858000"/>
              <a:gd name="connsiteX2808" fmla="*/ 11303262 w 12192000"/>
              <a:gd name="connsiteY2808" fmla="*/ 3076348 h 6858000"/>
              <a:gd name="connsiteX2809" fmla="*/ 11293665 w 12192000"/>
              <a:gd name="connsiteY2809" fmla="*/ 3069063 h 6858000"/>
              <a:gd name="connsiteX2810" fmla="*/ 11294403 w 12192000"/>
              <a:gd name="connsiteY2810" fmla="*/ 3063801 h 6858000"/>
              <a:gd name="connsiteX2811" fmla="*/ 11289235 w 12192000"/>
              <a:gd name="connsiteY2811" fmla="*/ 3054898 h 6858000"/>
              <a:gd name="connsiteX2812" fmla="*/ 11288497 w 12192000"/>
              <a:gd name="connsiteY2812" fmla="*/ 3037495 h 6858000"/>
              <a:gd name="connsiteX2813" fmla="*/ 11284067 w 12192000"/>
              <a:gd name="connsiteY2813" fmla="*/ 3030210 h 6858000"/>
              <a:gd name="connsiteX2814" fmla="*/ 11296618 w 12192000"/>
              <a:gd name="connsiteY2814" fmla="*/ 3017664 h 6858000"/>
              <a:gd name="connsiteX2815" fmla="*/ 11312121 w 12192000"/>
              <a:gd name="connsiteY2815" fmla="*/ 3009570 h 6858000"/>
              <a:gd name="connsiteX2816" fmla="*/ 11314335 w 12192000"/>
              <a:gd name="connsiteY2816" fmla="*/ 3000666 h 6858000"/>
              <a:gd name="connsiteX2817" fmla="*/ 11323194 w 12192000"/>
              <a:gd name="connsiteY2817" fmla="*/ 2999452 h 6858000"/>
              <a:gd name="connsiteX2818" fmla="*/ 11332792 w 12192000"/>
              <a:gd name="connsiteY2818" fmla="*/ 2995000 h 6858000"/>
              <a:gd name="connsiteX2819" fmla="*/ 11342389 w 12192000"/>
              <a:gd name="connsiteY2819" fmla="*/ 2995000 h 6858000"/>
              <a:gd name="connsiteX2820" fmla="*/ 11349033 w 12192000"/>
              <a:gd name="connsiteY2820" fmla="*/ 2990548 h 6858000"/>
              <a:gd name="connsiteX2821" fmla="*/ 11354201 w 12192000"/>
              <a:gd name="connsiteY2821" fmla="*/ 2992167 h 6858000"/>
              <a:gd name="connsiteX2822" fmla="*/ 11364536 w 12192000"/>
              <a:gd name="connsiteY2822" fmla="*/ 2990143 h 6858000"/>
              <a:gd name="connsiteX2823" fmla="*/ 11369704 w 12192000"/>
              <a:gd name="connsiteY2823" fmla="*/ 2993786 h 6858000"/>
              <a:gd name="connsiteX2824" fmla="*/ 11374871 w 12192000"/>
              <a:gd name="connsiteY2824" fmla="*/ 2941982 h 6858000"/>
              <a:gd name="connsiteX2825" fmla="*/ 11383730 w 12192000"/>
              <a:gd name="connsiteY2825" fmla="*/ 2945220 h 6858000"/>
              <a:gd name="connsiteX2826" fmla="*/ 11383730 w 12192000"/>
              <a:gd name="connsiteY2826" fmla="*/ 2949267 h 6858000"/>
              <a:gd name="connsiteX2827" fmla="*/ 11374133 w 12192000"/>
              <a:gd name="connsiteY2827" fmla="*/ 2947648 h 6858000"/>
              <a:gd name="connsiteX2828" fmla="*/ 11366751 w 12192000"/>
              <a:gd name="connsiteY2828" fmla="*/ 2948053 h 6858000"/>
              <a:gd name="connsiteX2829" fmla="*/ 11363060 w 12192000"/>
              <a:gd name="connsiteY2829" fmla="*/ 2943601 h 6858000"/>
              <a:gd name="connsiteX2830" fmla="*/ 1890653 w 12192000"/>
              <a:gd name="connsiteY2830" fmla="*/ 2853755 h 6858000"/>
              <a:gd name="connsiteX2831" fmla="*/ 1914277 w 12192000"/>
              <a:gd name="connsiteY2831" fmla="*/ 2857397 h 6858000"/>
              <a:gd name="connsiteX2832" fmla="*/ 1923136 w 12192000"/>
              <a:gd name="connsiteY2832" fmla="*/ 2867110 h 6858000"/>
              <a:gd name="connsiteX2833" fmla="*/ 1938639 w 12192000"/>
              <a:gd name="connsiteY2833" fmla="*/ 2869943 h 6858000"/>
              <a:gd name="connsiteX2834" fmla="*/ 1950451 w 12192000"/>
              <a:gd name="connsiteY2834" fmla="*/ 2865896 h 6858000"/>
              <a:gd name="connsiteX2835" fmla="*/ 1987363 w 12192000"/>
              <a:gd name="connsiteY2835" fmla="*/ 2870753 h 6858000"/>
              <a:gd name="connsiteX2836" fmla="*/ 1991793 w 12192000"/>
              <a:gd name="connsiteY2836" fmla="*/ 2876014 h 6858000"/>
              <a:gd name="connsiteX2837" fmla="*/ 2001390 w 12192000"/>
              <a:gd name="connsiteY2837" fmla="*/ 2873990 h 6858000"/>
              <a:gd name="connsiteX2838" fmla="*/ 2012463 w 12192000"/>
              <a:gd name="connsiteY2838" fmla="*/ 2885727 h 6858000"/>
              <a:gd name="connsiteX2839" fmla="*/ 2016155 w 12192000"/>
              <a:gd name="connsiteY2839" fmla="*/ 2895440 h 6858000"/>
              <a:gd name="connsiteX2840" fmla="*/ 2026490 w 12192000"/>
              <a:gd name="connsiteY2840" fmla="*/ 2899892 h 6858000"/>
              <a:gd name="connsiteX2841" fmla="*/ 2053805 w 12192000"/>
              <a:gd name="connsiteY2841" fmla="*/ 2901106 h 6858000"/>
              <a:gd name="connsiteX2842" fmla="*/ 2066355 w 12192000"/>
              <a:gd name="connsiteY2842" fmla="*/ 2910415 h 6858000"/>
              <a:gd name="connsiteX2843" fmla="*/ 2078167 w 12192000"/>
              <a:gd name="connsiteY2843" fmla="*/ 2916081 h 6858000"/>
              <a:gd name="connsiteX2844" fmla="*/ 2090717 w 12192000"/>
              <a:gd name="connsiteY2844" fmla="*/ 2927008 h 6858000"/>
              <a:gd name="connsiteX2845" fmla="*/ 2109173 w 12192000"/>
              <a:gd name="connsiteY2845" fmla="*/ 2931055 h 6858000"/>
              <a:gd name="connsiteX2846" fmla="*/ 2115818 w 12192000"/>
              <a:gd name="connsiteY2846" fmla="*/ 2937126 h 6858000"/>
              <a:gd name="connsiteX2847" fmla="*/ 2118770 w 12192000"/>
              <a:gd name="connsiteY2847" fmla="*/ 2931460 h 6858000"/>
              <a:gd name="connsiteX2848" fmla="*/ 2123938 w 12192000"/>
              <a:gd name="connsiteY2848" fmla="*/ 2933888 h 6858000"/>
              <a:gd name="connsiteX2849" fmla="*/ 2121724 w 12192000"/>
              <a:gd name="connsiteY2849" fmla="*/ 2939149 h 6858000"/>
              <a:gd name="connsiteX2850" fmla="*/ 2126153 w 12192000"/>
              <a:gd name="connsiteY2850" fmla="*/ 2943601 h 6858000"/>
              <a:gd name="connsiteX2851" fmla="*/ 2133535 w 12192000"/>
              <a:gd name="connsiteY2851" fmla="*/ 2935912 h 6858000"/>
              <a:gd name="connsiteX2852" fmla="*/ 2146824 w 12192000"/>
              <a:gd name="connsiteY2852" fmla="*/ 2945220 h 6858000"/>
              <a:gd name="connsiteX2853" fmla="*/ 2154944 w 12192000"/>
              <a:gd name="connsiteY2853" fmla="*/ 2951696 h 6858000"/>
              <a:gd name="connsiteX2854" fmla="*/ 2160112 w 12192000"/>
              <a:gd name="connsiteY2854" fmla="*/ 2947648 h 6858000"/>
              <a:gd name="connsiteX2855" fmla="*/ 2177830 w 12192000"/>
              <a:gd name="connsiteY2855" fmla="*/ 2959790 h 6858000"/>
              <a:gd name="connsiteX2856" fmla="*/ 2187427 w 12192000"/>
              <a:gd name="connsiteY2856" fmla="*/ 2960599 h 6858000"/>
              <a:gd name="connsiteX2857" fmla="*/ 2195548 w 12192000"/>
              <a:gd name="connsiteY2857" fmla="*/ 2957766 h 6858000"/>
              <a:gd name="connsiteX2858" fmla="*/ 2201454 w 12192000"/>
              <a:gd name="connsiteY2858" fmla="*/ 2959385 h 6858000"/>
              <a:gd name="connsiteX2859" fmla="*/ 2197763 w 12192000"/>
              <a:gd name="connsiteY2859" fmla="*/ 2970717 h 6858000"/>
              <a:gd name="connsiteX2860" fmla="*/ 2192595 w 12192000"/>
              <a:gd name="connsiteY2860" fmla="*/ 2975574 h 6858000"/>
              <a:gd name="connsiteX2861" fmla="*/ 2199239 w 12192000"/>
              <a:gd name="connsiteY2861" fmla="*/ 2977597 h 6858000"/>
              <a:gd name="connsiteX2862" fmla="*/ 2225078 w 12192000"/>
              <a:gd name="connsiteY2862" fmla="*/ 2977597 h 6858000"/>
              <a:gd name="connsiteX2863" fmla="*/ 2247225 w 12192000"/>
              <a:gd name="connsiteY2863" fmla="*/ 2986096 h 6858000"/>
              <a:gd name="connsiteX2864" fmla="*/ 2253131 w 12192000"/>
              <a:gd name="connsiteY2864" fmla="*/ 2998642 h 6858000"/>
              <a:gd name="connsiteX2865" fmla="*/ 2261990 w 12192000"/>
              <a:gd name="connsiteY2865" fmla="*/ 2999452 h 6858000"/>
              <a:gd name="connsiteX2866" fmla="*/ 2266419 w 12192000"/>
              <a:gd name="connsiteY2866" fmla="*/ 3003904 h 6858000"/>
              <a:gd name="connsiteX2867" fmla="*/ 2261252 w 12192000"/>
              <a:gd name="connsiteY2867" fmla="*/ 3013212 h 6858000"/>
              <a:gd name="connsiteX2868" fmla="*/ 2248701 w 12192000"/>
              <a:gd name="connsiteY2868" fmla="*/ 3016045 h 6858000"/>
              <a:gd name="connsiteX2869" fmla="*/ 2231722 w 12192000"/>
              <a:gd name="connsiteY2869" fmla="*/ 3014022 h 6858000"/>
              <a:gd name="connsiteX2870" fmla="*/ 2224339 w 12192000"/>
              <a:gd name="connsiteY2870" fmla="*/ 3019688 h 6858000"/>
              <a:gd name="connsiteX2871" fmla="*/ 2218433 w 12192000"/>
              <a:gd name="connsiteY2871" fmla="*/ 3018473 h 6858000"/>
              <a:gd name="connsiteX2872" fmla="*/ 2214742 w 12192000"/>
              <a:gd name="connsiteY2872" fmla="*/ 3023735 h 6858000"/>
              <a:gd name="connsiteX2873" fmla="*/ 2189642 w 12192000"/>
              <a:gd name="connsiteY2873" fmla="*/ 3028996 h 6858000"/>
              <a:gd name="connsiteX2874" fmla="*/ 2172662 w 12192000"/>
              <a:gd name="connsiteY2874" fmla="*/ 3022116 h 6858000"/>
              <a:gd name="connsiteX2875" fmla="*/ 2158636 w 12192000"/>
              <a:gd name="connsiteY2875" fmla="*/ 3020497 h 6858000"/>
              <a:gd name="connsiteX2876" fmla="*/ 2134274 w 12192000"/>
              <a:gd name="connsiteY2876" fmla="*/ 3025758 h 6858000"/>
              <a:gd name="connsiteX2877" fmla="*/ 2126153 w 12192000"/>
              <a:gd name="connsiteY2877" fmla="*/ 3022116 h 6858000"/>
              <a:gd name="connsiteX2878" fmla="*/ 2114341 w 12192000"/>
              <a:gd name="connsiteY2878" fmla="*/ 3028187 h 6858000"/>
              <a:gd name="connsiteX2879" fmla="*/ 2096623 w 12192000"/>
              <a:gd name="connsiteY2879" fmla="*/ 3024949 h 6858000"/>
              <a:gd name="connsiteX2880" fmla="*/ 2097361 w 12192000"/>
              <a:gd name="connsiteY2880" fmla="*/ 3016855 h 6858000"/>
              <a:gd name="connsiteX2881" fmla="*/ 2113603 w 12192000"/>
              <a:gd name="connsiteY2881" fmla="*/ 3003094 h 6858000"/>
              <a:gd name="connsiteX2882" fmla="*/ 2126153 w 12192000"/>
              <a:gd name="connsiteY2882" fmla="*/ 3000261 h 6858000"/>
              <a:gd name="connsiteX2883" fmla="*/ 2127629 w 12192000"/>
              <a:gd name="connsiteY2883" fmla="*/ 2991358 h 6858000"/>
              <a:gd name="connsiteX2884" fmla="*/ 2119509 w 12192000"/>
              <a:gd name="connsiteY2884" fmla="*/ 2988525 h 6858000"/>
              <a:gd name="connsiteX2885" fmla="*/ 2117294 w 12192000"/>
              <a:gd name="connsiteY2885" fmla="*/ 2984073 h 6858000"/>
              <a:gd name="connsiteX2886" fmla="*/ 2099576 w 12192000"/>
              <a:gd name="connsiteY2886" fmla="*/ 2983668 h 6858000"/>
              <a:gd name="connsiteX2887" fmla="*/ 2088503 w 12192000"/>
              <a:gd name="connsiteY2887" fmla="*/ 2977597 h 6858000"/>
              <a:gd name="connsiteX2888" fmla="*/ 2084811 w 12192000"/>
              <a:gd name="connsiteY2888" fmla="*/ 2980835 h 6858000"/>
              <a:gd name="connsiteX2889" fmla="*/ 2076690 w 12192000"/>
              <a:gd name="connsiteY2889" fmla="*/ 2980430 h 6858000"/>
              <a:gd name="connsiteX2890" fmla="*/ 2059711 w 12192000"/>
              <a:gd name="connsiteY2890" fmla="*/ 2962623 h 6858000"/>
              <a:gd name="connsiteX2891" fmla="*/ 2051590 w 12192000"/>
              <a:gd name="connsiteY2891" fmla="*/ 2935102 h 6858000"/>
              <a:gd name="connsiteX2892" fmla="*/ 2045684 w 12192000"/>
              <a:gd name="connsiteY2892" fmla="*/ 2933079 h 6858000"/>
              <a:gd name="connsiteX2893" fmla="*/ 2032396 w 12192000"/>
              <a:gd name="connsiteY2893" fmla="*/ 2937531 h 6858000"/>
              <a:gd name="connsiteX2894" fmla="*/ 2025014 w 12192000"/>
              <a:gd name="connsiteY2894" fmla="*/ 2934293 h 6858000"/>
              <a:gd name="connsiteX2895" fmla="*/ 2015416 w 12192000"/>
              <a:gd name="connsiteY2895" fmla="*/ 2935507 h 6858000"/>
              <a:gd name="connsiteX2896" fmla="*/ 2006557 w 12192000"/>
              <a:gd name="connsiteY2896" fmla="*/ 2929032 h 6858000"/>
              <a:gd name="connsiteX2897" fmla="*/ 2001390 w 12192000"/>
              <a:gd name="connsiteY2897" fmla="*/ 2931865 h 6858000"/>
              <a:gd name="connsiteX2898" fmla="*/ 1988840 w 12192000"/>
              <a:gd name="connsiteY2898" fmla="*/ 2929841 h 6858000"/>
              <a:gd name="connsiteX2899" fmla="*/ 1972598 w 12192000"/>
              <a:gd name="connsiteY2899" fmla="*/ 2918914 h 6858000"/>
              <a:gd name="connsiteX2900" fmla="*/ 1971860 w 12192000"/>
              <a:gd name="connsiteY2900" fmla="*/ 2914057 h 6858000"/>
              <a:gd name="connsiteX2901" fmla="*/ 1965216 w 12192000"/>
              <a:gd name="connsiteY2901" fmla="*/ 2909605 h 6858000"/>
              <a:gd name="connsiteX2902" fmla="*/ 1961524 w 12192000"/>
              <a:gd name="connsiteY2902" fmla="*/ 2914462 h 6858000"/>
              <a:gd name="connsiteX2903" fmla="*/ 1954880 w 12192000"/>
              <a:gd name="connsiteY2903" fmla="*/ 2914867 h 6858000"/>
              <a:gd name="connsiteX2904" fmla="*/ 1940854 w 12192000"/>
              <a:gd name="connsiteY2904" fmla="*/ 2913248 h 6858000"/>
              <a:gd name="connsiteX2905" fmla="*/ 1932733 w 12192000"/>
              <a:gd name="connsiteY2905" fmla="*/ 2906772 h 6858000"/>
              <a:gd name="connsiteX2906" fmla="*/ 1923874 w 12192000"/>
              <a:gd name="connsiteY2906" fmla="*/ 2906772 h 6858000"/>
              <a:gd name="connsiteX2907" fmla="*/ 1917968 w 12192000"/>
              <a:gd name="connsiteY2907" fmla="*/ 2908796 h 6858000"/>
              <a:gd name="connsiteX2908" fmla="*/ 1888438 w 12192000"/>
              <a:gd name="connsiteY2908" fmla="*/ 2904344 h 6858000"/>
              <a:gd name="connsiteX2909" fmla="*/ 1881056 w 12192000"/>
              <a:gd name="connsiteY2909" fmla="*/ 2899083 h 6858000"/>
              <a:gd name="connsiteX2910" fmla="*/ 1888438 w 12192000"/>
              <a:gd name="connsiteY2910" fmla="*/ 2893821 h 6858000"/>
              <a:gd name="connsiteX2911" fmla="*/ 1899512 w 12192000"/>
              <a:gd name="connsiteY2911" fmla="*/ 2895036 h 6858000"/>
              <a:gd name="connsiteX2912" fmla="*/ 1905418 w 12192000"/>
              <a:gd name="connsiteY2912" fmla="*/ 2890584 h 6858000"/>
              <a:gd name="connsiteX2913" fmla="*/ 1899512 w 12192000"/>
              <a:gd name="connsiteY2913" fmla="*/ 2885727 h 6858000"/>
              <a:gd name="connsiteX2914" fmla="*/ 1877365 w 12192000"/>
              <a:gd name="connsiteY2914" fmla="*/ 2883299 h 6858000"/>
              <a:gd name="connsiteX2915" fmla="*/ 1867768 w 12192000"/>
              <a:gd name="connsiteY2915" fmla="*/ 2883703 h 6858000"/>
              <a:gd name="connsiteX2916" fmla="*/ 1854479 w 12192000"/>
              <a:gd name="connsiteY2916" fmla="*/ 2881680 h 6858000"/>
              <a:gd name="connsiteX2917" fmla="*/ 1848573 w 12192000"/>
              <a:gd name="connsiteY2917" fmla="*/ 2888155 h 6858000"/>
              <a:gd name="connsiteX2918" fmla="*/ 1839714 w 12192000"/>
              <a:gd name="connsiteY2918" fmla="*/ 2889774 h 6858000"/>
              <a:gd name="connsiteX2919" fmla="*/ 1824949 w 12192000"/>
              <a:gd name="connsiteY2919" fmla="*/ 2906368 h 6858000"/>
              <a:gd name="connsiteX2920" fmla="*/ 1814614 w 12192000"/>
              <a:gd name="connsiteY2920" fmla="*/ 2907986 h 6858000"/>
              <a:gd name="connsiteX2921" fmla="*/ 1808708 w 12192000"/>
              <a:gd name="connsiteY2921" fmla="*/ 2903130 h 6858000"/>
              <a:gd name="connsiteX2922" fmla="*/ 1803540 w 12192000"/>
              <a:gd name="connsiteY2922" fmla="*/ 2907177 h 6858000"/>
              <a:gd name="connsiteX2923" fmla="*/ 1790252 w 12192000"/>
              <a:gd name="connsiteY2923" fmla="*/ 2904749 h 6858000"/>
              <a:gd name="connsiteX2924" fmla="*/ 1780655 w 12192000"/>
              <a:gd name="connsiteY2924" fmla="*/ 2918914 h 6858000"/>
              <a:gd name="connsiteX2925" fmla="*/ 1771796 w 12192000"/>
              <a:gd name="connsiteY2925" fmla="*/ 2919723 h 6858000"/>
              <a:gd name="connsiteX2926" fmla="*/ 1759984 w 12192000"/>
              <a:gd name="connsiteY2926" fmla="*/ 2926603 h 6858000"/>
              <a:gd name="connsiteX2927" fmla="*/ 1759246 w 12192000"/>
              <a:gd name="connsiteY2927" fmla="*/ 2918914 h 6858000"/>
              <a:gd name="connsiteX2928" fmla="*/ 1755555 w 12192000"/>
              <a:gd name="connsiteY2928" fmla="*/ 2917295 h 6858000"/>
              <a:gd name="connsiteX2929" fmla="*/ 1745957 w 12192000"/>
              <a:gd name="connsiteY2929" fmla="*/ 2927817 h 6858000"/>
              <a:gd name="connsiteX2930" fmla="*/ 1736360 w 12192000"/>
              <a:gd name="connsiteY2930" fmla="*/ 2923366 h 6858000"/>
              <a:gd name="connsiteX2931" fmla="*/ 1736360 w 12192000"/>
              <a:gd name="connsiteY2931" fmla="*/ 2917295 h 6858000"/>
              <a:gd name="connsiteX2932" fmla="*/ 1743743 w 12192000"/>
              <a:gd name="connsiteY2932" fmla="*/ 2919318 h 6858000"/>
              <a:gd name="connsiteX2933" fmla="*/ 1761461 w 12192000"/>
              <a:gd name="connsiteY2933" fmla="*/ 2910010 h 6858000"/>
              <a:gd name="connsiteX2934" fmla="*/ 1769581 w 12192000"/>
              <a:gd name="connsiteY2934" fmla="*/ 2914057 h 6858000"/>
              <a:gd name="connsiteX2935" fmla="*/ 1772534 w 12192000"/>
              <a:gd name="connsiteY2935" fmla="*/ 2910010 h 6858000"/>
              <a:gd name="connsiteX2936" fmla="*/ 1766628 w 12192000"/>
              <a:gd name="connsiteY2936" fmla="*/ 2902725 h 6858000"/>
              <a:gd name="connsiteX2937" fmla="*/ 1768105 w 12192000"/>
              <a:gd name="connsiteY2937" fmla="*/ 2892203 h 6858000"/>
              <a:gd name="connsiteX2938" fmla="*/ 1776964 w 12192000"/>
              <a:gd name="connsiteY2938" fmla="*/ 2887751 h 6858000"/>
              <a:gd name="connsiteX2939" fmla="*/ 1784346 w 12192000"/>
              <a:gd name="connsiteY2939" fmla="*/ 2879656 h 6858000"/>
              <a:gd name="connsiteX2940" fmla="*/ 1805017 w 12192000"/>
              <a:gd name="connsiteY2940" fmla="*/ 2873990 h 6858000"/>
              <a:gd name="connsiteX2941" fmla="*/ 1812399 w 12192000"/>
              <a:gd name="connsiteY2941" fmla="*/ 2867920 h 6858000"/>
              <a:gd name="connsiteX2942" fmla="*/ 1833808 w 12192000"/>
              <a:gd name="connsiteY2942" fmla="*/ 2863063 h 6858000"/>
              <a:gd name="connsiteX2943" fmla="*/ 1861123 w 12192000"/>
              <a:gd name="connsiteY2943" fmla="*/ 2861849 h 6858000"/>
              <a:gd name="connsiteX2944" fmla="*/ 1870721 w 12192000"/>
              <a:gd name="connsiteY2944" fmla="*/ 2854159 h 6858000"/>
              <a:gd name="connsiteX2945" fmla="*/ 11682719 w 12192000"/>
              <a:gd name="connsiteY2945" fmla="*/ 2808022 h 6858000"/>
              <a:gd name="connsiteX2946" fmla="*/ 11688625 w 12192000"/>
              <a:gd name="connsiteY2946" fmla="*/ 2813688 h 6858000"/>
              <a:gd name="connsiteX2947" fmla="*/ 11684934 w 12192000"/>
              <a:gd name="connsiteY2947" fmla="*/ 2816116 h 6858000"/>
              <a:gd name="connsiteX2948" fmla="*/ 11676075 w 12192000"/>
              <a:gd name="connsiteY2948" fmla="*/ 2815711 h 6858000"/>
              <a:gd name="connsiteX2949" fmla="*/ 11674598 w 12192000"/>
              <a:gd name="connsiteY2949" fmla="*/ 2811664 h 6858000"/>
              <a:gd name="connsiteX2950" fmla="*/ 11881307 w 12192000"/>
              <a:gd name="connsiteY2950" fmla="*/ 2698344 h 6858000"/>
              <a:gd name="connsiteX2951" fmla="*/ 11892380 w 12192000"/>
              <a:gd name="connsiteY2951" fmla="*/ 2701582 h 6858000"/>
              <a:gd name="connsiteX2952" fmla="*/ 11897548 w 12192000"/>
              <a:gd name="connsiteY2952" fmla="*/ 2712105 h 6858000"/>
              <a:gd name="connsiteX2953" fmla="*/ 11900501 w 12192000"/>
              <a:gd name="connsiteY2953" fmla="*/ 2712105 h 6858000"/>
              <a:gd name="connsiteX2954" fmla="*/ 11909360 w 12192000"/>
              <a:gd name="connsiteY2954" fmla="*/ 2718175 h 6858000"/>
              <a:gd name="connsiteX2955" fmla="*/ 11910836 w 12192000"/>
              <a:gd name="connsiteY2955" fmla="*/ 2725865 h 6858000"/>
              <a:gd name="connsiteX2956" fmla="*/ 11907884 w 12192000"/>
              <a:gd name="connsiteY2956" fmla="*/ 2726674 h 6858000"/>
              <a:gd name="connsiteX2957" fmla="*/ 11904192 w 12192000"/>
              <a:gd name="connsiteY2957" fmla="*/ 2738816 h 6858000"/>
              <a:gd name="connsiteX2958" fmla="*/ 11901978 w 12192000"/>
              <a:gd name="connsiteY2958" fmla="*/ 2762694 h 6858000"/>
              <a:gd name="connsiteX2959" fmla="*/ 11896810 w 12192000"/>
              <a:gd name="connsiteY2959" fmla="*/ 2772407 h 6858000"/>
              <a:gd name="connsiteX2960" fmla="*/ 11898286 w 12192000"/>
              <a:gd name="connsiteY2960" fmla="*/ 2785763 h 6858000"/>
              <a:gd name="connsiteX2961" fmla="*/ 11897548 w 12192000"/>
              <a:gd name="connsiteY2961" fmla="*/ 2797904 h 6858000"/>
              <a:gd name="connsiteX2962" fmla="*/ 11894595 w 12192000"/>
              <a:gd name="connsiteY2962" fmla="*/ 2815307 h 6858000"/>
              <a:gd name="connsiteX2963" fmla="*/ 11899025 w 12192000"/>
              <a:gd name="connsiteY2963" fmla="*/ 2816926 h 6858000"/>
              <a:gd name="connsiteX2964" fmla="*/ 11895333 w 12192000"/>
              <a:gd name="connsiteY2964" fmla="*/ 2820568 h 6858000"/>
              <a:gd name="connsiteX2965" fmla="*/ 11895333 w 12192000"/>
              <a:gd name="connsiteY2965" fmla="*/ 2831495 h 6858000"/>
              <a:gd name="connsiteX2966" fmla="*/ 11882783 w 12192000"/>
              <a:gd name="connsiteY2966" fmla="*/ 2849303 h 6858000"/>
              <a:gd name="connsiteX2967" fmla="*/ 11874663 w 12192000"/>
              <a:gd name="connsiteY2967" fmla="*/ 2859421 h 6858000"/>
              <a:gd name="connsiteX2968" fmla="*/ 11879830 w 12192000"/>
              <a:gd name="connsiteY2968" fmla="*/ 2873181 h 6858000"/>
              <a:gd name="connsiteX2969" fmla="*/ 11876877 w 12192000"/>
              <a:gd name="connsiteY2969" fmla="*/ 2884108 h 6858000"/>
              <a:gd name="connsiteX2970" fmla="*/ 11879092 w 12192000"/>
              <a:gd name="connsiteY2970" fmla="*/ 2893417 h 6858000"/>
              <a:gd name="connsiteX2971" fmla="*/ 11871710 w 12192000"/>
              <a:gd name="connsiteY2971" fmla="*/ 2890988 h 6858000"/>
              <a:gd name="connsiteX2972" fmla="*/ 11865065 w 12192000"/>
              <a:gd name="connsiteY2972" fmla="*/ 2893417 h 6858000"/>
              <a:gd name="connsiteX2973" fmla="*/ 11864327 w 12192000"/>
              <a:gd name="connsiteY2973" fmla="*/ 2885727 h 6858000"/>
              <a:gd name="connsiteX2974" fmla="*/ 11865065 w 12192000"/>
              <a:gd name="connsiteY2974" fmla="*/ 2874800 h 6858000"/>
              <a:gd name="connsiteX2975" fmla="*/ 11857683 w 12192000"/>
              <a:gd name="connsiteY2975" fmla="*/ 2865087 h 6858000"/>
              <a:gd name="connsiteX2976" fmla="*/ 11843656 w 12192000"/>
              <a:gd name="connsiteY2976" fmla="*/ 2860635 h 6858000"/>
              <a:gd name="connsiteX2977" fmla="*/ 11842180 w 12192000"/>
              <a:gd name="connsiteY2977" fmla="*/ 2854969 h 6858000"/>
              <a:gd name="connsiteX2978" fmla="*/ 11837012 w 12192000"/>
              <a:gd name="connsiteY2978" fmla="*/ 2853350 h 6858000"/>
              <a:gd name="connsiteX2979" fmla="*/ 11831844 w 12192000"/>
              <a:gd name="connsiteY2979" fmla="*/ 2846065 h 6858000"/>
              <a:gd name="connsiteX2980" fmla="*/ 11831844 w 12192000"/>
              <a:gd name="connsiteY2980" fmla="*/ 2840399 h 6858000"/>
              <a:gd name="connsiteX2981" fmla="*/ 11834059 w 12192000"/>
              <a:gd name="connsiteY2981" fmla="*/ 2839590 h 6858000"/>
              <a:gd name="connsiteX2982" fmla="*/ 11832583 w 12192000"/>
              <a:gd name="connsiteY2982" fmla="*/ 2834328 h 6858000"/>
              <a:gd name="connsiteX2983" fmla="*/ 11827415 w 12192000"/>
              <a:gd name="connsiteY2983" fmla="*/ 2831091 h 6858000"/>
              <a:gd name="connsiteX2984" fmla="*/ 11825938 w 12192000"/>
              <a:gd name="connsiteY2984" fmla="*/ 2812878 h 6858000"/>
              <a:gd name="connsiteX2985" fmla="*/ 11825938 w 12192000"/>
              <a:gd name="connsiteY2985" fmla="*/ 2794666 h 6858000"/>
              <a:gd name="connsiteX2986" fmla="*/ 11822247 w 12192000"/>
              <a:gd name="connsiteY2986" fmla="*/ 2790619 h 6858000"/>
              <a:gd name="connsiteX2987" fmla="*/ 11825938 w 12192000"/>
              <a:gd name="connsiteY2987" fmla="*/ 2787786 h 6858000"/>
              <a:gd name="connsiteX2988" fmla="*/ 11831844 w 12192000"/>
              <a:gd name="connsiteY2988" fmla="*/ 2769574 h 6858000"/>
              <a:gd name="connsiteX2989" fmla="*/ 11842180 w 12192000"/>
              <a:gd name="connsiteY2989" fmla="*/ 2752171 h 6858000"/>
              <a:gd name="connsiteX2990" fmla="*/ 11846609 w 12192000"/>
              <a:gd name="connsiteY2990" fmla="*/ 2748529 h 6858000"/>
              <a:gd name="connsiteX2991" fmla="*/ 11848086 w 12192000"/>
              <a:gd name="connsiteY2991" fmla="*/ 2742053 h 6858000"/>
              <a:gd name="connsiteX2992" fmla="*/ 11845871 w 12192000"/>
              <a:gd name="connsiteY2992" fmla="*/ 2738006 h 6858000"/>
              <a:gd name="connsiteX2993" fmla="*/ 11856206 w 12192000"/>
              <a:gd name="connsiteY2993" fmla="*/ 2721818 h 6858000"/>
              <a:gd name="connsiteX2994" fmla="*/ 11866542 w 12192000"/>
              <a:gd name="connsiteY2994" fmla="*/ 2710890 h 6858000"/>
              <a:gd name="connsiteX2995" fmla="*/ 11875401 w 12192000"/>
              <a:gd name="connsiteY2995" fmla="*/ 2707653 h 6858000"/>
              <a:gd name="connsiteX2996" fmla="*/ 11874663 w 12192000"/>
              <a:gd name="connsiteY2996" fmla="*/ 2701582 h 6858000"/>
              <a:gd name="connsiteX2997" fmla="*/ 11785335 w 12192000"/>
              <a:gd name="connsiteY2997" fmla="*/ 2690655 h 6858000"/>
              <a:gd name="connsiteX2998" fmla="*/ 11789026 w 12192000"/>
              <a:gd name="connsiteY2998" fmla="*/ 2694297 h 6858000"/>
              <a:gd name="connsiteX2999" fmla="*/ 11788288 w 12192000"/>
              <a:gd name="connsiteY2999" fmla="*/ 2701177 h 6858000"/>
              <a:gd name="connsiteX3000" fmla="*/ 11783120 w 12192000"/>
              <a:gd name="connsiteY3000" fmla="*/ 2702796 h 6858000"/>
              <a:gd name="connsiteX3001" fmla="*/ 11780906 w 12192000"/>
              <a:gd name="connsiteY3001" fmla="*/ 2692274 h 6858000"/>
              <a:gd name="connsiteX3002" fmla="*/ 11858421 w 12192000"/>
              <a:gd name="connsiteY3002" fmla="*/ 2427995 h 6858000"/>
              <a:gd name="connsiteX3003" fmla="*/ 11862112 w 12192000"/>
              <a:gd name="connsiteY3003" fmla="*/ 2429209 h 6858000"/>
              <a:gd name="connsiteX3004" fmla="*/ 11868018 w 12192000"/>
              <a:gd name="connsiteY3004" fmla="*/ 2428804 h 6858000"/>
              <a:gd name="connsiteX3005" fmla="*/ 11877616 w 12192000"/>
              <a:gd name="connsiteY3005" fmla="*/ 2434066 h 6858000"/>
              <a:gd name="connsiteX3006" fmla="*/ 11877616 w 12192000"/>
              <a:gd name="connsiteY3006" fmla="*/ 2441351 h 6858000"/>
              <a:gd name="connsiteX3007" fmla="*/ 11870233 w 12192000"/>
              <a:gd name="connsiteY3007" fmla="*/ 2436899 h 6858000"/>
              <a:gd name="connsiteX3008" fmla="*/ 11860636 w 12192000"/>
              <a:gd name="connsiteY3008" fmla="*/ 2434066 h 6858000"/>
              <a:gd name="connsiteX3009" fmla="*/ 11803791 w 12192000"/>
              <a:gd name="connsiteY3009" fmla="*/ 2337744 h 6858000"/>
              <a:gd name="connsiteX3010" fmla="*/ 11816341 w 12192000"/>
              <a:gd name="connsiteY3010" fmla="*/ 2339767 h 6858000"/>
              <a:gd name="connsiteX3011" fmla="*/ 11820771 w 12192000"/>
              <a:gd name="connsiteY3011" fmla="*/ 2342195 h 6858000"/>
              <a:gd name="connsiteX3012" fmla="*/ 11828891 w 12192000"/>
              <a:gd name="connsiteY3012" fmla="*/ 2341791 h 6858000"/>
              <a:gd name="connsiteX3013" fmla="*/ 11829630 w 12192000"/>
              <a:gd name="connsiteY3013" fmla="*/ 2351504 h 6858000"/>
              <a:gd name="connsiteX3014" fmla="*/ 11819294 w 12192000"/>
              <a:gd name="connsiteY3014" fmla="*/ 2347052 h 6858000"/>
              <a:gd name="connsiteX3015" fmla="*/ 11808959 w 12192000"/>
              <a:gd name="connsiteY3015" fmla="*/ 2347052 h 6858000"/>
              <a:gd name="connsiteX3016" fmla="*/ 11803053 w 12192000"/>
              <a:gd name="connsiteY3016" fmla="*/ 2341386 h 6858000"/>
              <a:gd name="connsiteX3017" fmla="*/ 12159625 w 12192000"/>
              <a:gd name="connsiteY3017" fmla="*/ 2254373 h 6858000"/>
              <a:gd name="connsiteX3018" fmla="*/ 12160363 w 12192000"/>
              <a:gd name="connsiteY3018" fmla="*/ 2259634 h 6858000"/>
              <a:gd name="connsiteX3019" fmla="*/ 12166269 w 12192000"/>
              <a:gd name="connsiteY3019" fmla="*/ 2262467 h 6858000"/>
              <a:gd name="connsiteX3020" fmla="*/ 12169960 w 12192000"/>
              <a:gd name="connsiteY3020" fmla="*/ 2268942 h 6858000"/>
              <a:gd name="connsiteX3021" fmla="*/ 12164054 w 12192000"/>
              <a:gd name="connsiteY3021" fmla="*/ 2273394 h 6858000"/>
              <a:gd name="connsiteX3022" fmla="*/ 12157410 w 12192000"/>
              <a:gd name="connsiteY3022" fmla="*/ 2272585 h 6858000"/>
              <a:gd name="connsiteX3023" fmla="*/ 12153719 w 12192000"/>
              <a:gd name="connsiteY3023" fmla="*/ 2262467 h 6858000"/>
              <a:gd name="connsiteX3024" fmla="*/ 12154457 w 12192000"/>
              <a:gd name="connsiteY3024" fmla="*/ 2256801 h 6858000"/>
              <a:gd name="connsiteX3025" fmla="*/ 12164792 w 12192000"/>
              <a:gd name="connsiteY3025" fmla="*/ 2249516 h 6858000"/>
              <a:gd name="connsiteX3026" fmla="*/ 12171437 w 12192000"/>
              <a:gd name="connsiteY3026" fmla="*/ 2250730 h 6858000"/>
              <a:gd name="connsiteX3027" fmla="*/ 12165531 w 12192000"/>
              <a:gd name="connsiteY3027" fmla="*/ 2253968 h 6858000"/>
              <a:gd name="connsiteX3028" fmla="*/ 12164792 w 12192000"/>
              <a:gd name="connsiteY3028" fmla="*/ 2249516 h 6858000"/>
              <a:gd name="connsiteX3029" fmla="*/ 12176604 w 12192000"/>
              <a:gd name="connsiteY3029" fmla="*/ 2243850 h 6858000"/>
              <a:gd name="connsiteX3030" fmla="*/ 12175128 w 12192000"/>
              <a:gd name="connsiteY3030" fmla="*/ 2246683 h 6858000"/>
              <a:gd name="connsiteX3031" fmla="*/ 12170698 w 12192000"/>
              <a:gd name="connsiteY3031" fmla="*/ 2245064 h 6858000"/>
              <a:gd name="connsiteX3032" fmla="*/ 12176604 w 12192000"/>
              <a:gd name="connsiteY3032" fmla="*/ 2239398 h 6858000"/>
              <a:gd name="connsiteX3033" fmla="*/ 12180295 w 12192000"/>
              <a:gd name="connsiteY3033" fmla="*/ 2239803 h 6858000"/>
              <a:gd name="connsiteX3034" fmla="*/ 12178081 w 12192000"/>
              <a:gd name="connsiteY3034" fmla="*/ 2241826 h 6858000"/>
              <a:gd name="connsiteX3035" fmla="*/ 12176604 w 12192000"/>
              <a:gd name="connsiteY3035" fmla="*/ 2239398 h 6858000"/>
              <a:gd name="connsiteX3036" fmla="*/ 12178819 w 12192000"/>
              <a:gd name="connsiteY3036" fmla="*/ 2231709 h 6858000"/>
              <a:gd name="connsiteX3037" fmla="*/ 12181772 w 12192000"/>
              <a:gd name="connsiteY3037" fmla="*/ 2231709 h 6858000"/>
              <a:gd name="connsiteX3038" fmla="*/ 12187678 w 12192000"/>
              <a:gd name="connsiteY3038" fmla="*/ 2235351 h 6858000"/>
              <a:gd name="connsiteX3039" fmla="*/ 12184725 w 12192000"/>
              <a:gd name="connsiteY3039" fmla="*/ 2236970 h 6858000"/>
              <a:gd name="connsiteX3040" fmla="*/ 12179557 w 12192000"/>
              <a:gd name="connsiteY3040" fmla="*/ 2233327 h 6858000"/>
              <a:gd name="connsiteX3041" fmla="*/ 12048888 w 12192000"/>
              <a:gd name="connsiteY3041" fmla="*/ 2213901 h 6858000"/>
              <a:gd name="connsiteX3042" fmla="*/ 12058485 w 12192000"/>
              <a:gd name="connsiteY3042" fmla="*/ 2215520 h 6858000"/>
              <a:gd name="connsiteX3043" fmla="*/ 12059223 w 12192000"/>
              <a:gd name="connsiteY3043" fmla="*/ 2221186 h 6858000"/>
              <a:gd name="connsiteX3044" fmla="*/ 12052579 w 12192000"/>
              <a:gd name="connsiteY3044" fmla="*/ 2232113 h 6858000"/>
              <a:gd name="connsiteX3045" fmla="*/ 12035600 w 12192000"/>
              <a:gd name="connsiteY3045" fmla="*/ 2234946 h 6858000"/>
              <a:gd name="connsiteX3046" fmla="*/ 12026003 w 12192000"/>
              <a:gd name="connsiteY3046" fmla="*/ 2233327 h 6858000"/>
              <a:gd name="connsiteX3047" fmla="*/ 12022311 w 12192000"/>
              <a:gd name="connsiteY3047" fmla="*/ 2226447 h 6858000"/>
              <a:gd name="connsiteX3048" fmla="*/ 12027479 w 12192000"/>
              <a:gd name="connsiteY3048" fmla="*/ 2219567 h 6858000"/>
              <a:gd name="connsiteX3049" fmla="*/ 12161839 w 12192000"/>
              <a:gd name="connsiteY3049" fmla="*/ 2173025 h 6858000"/>
              <a:gd name="connsiteX3050" fmla="*/ 12169960 w 12192000"/>
              <a:gd name="connsiteY3050" fmla="*/ 2173429 h 6858000"/>
              <a:gd name="connsiteX3051" fmla="*/ 12167007 w 12192000"/>
              <a:gd name="connsiteY3051" fmla="*/ 2179500 h 6858000"/>
              <a:gd name="connsiteX3052" fmla="*/ 12163316 w 12192000"/>
              <a:gd name="connsiteY3052" fmla="*/ 2183143 h 6858000"/>
              <a:gd name="connsiteX3053" fmla="*/ 12158886 w 12192000"/>
              <a:gd name="connsiteY3053" fmla="*/ 2183952 h 6858000"/>
              <a:gd name="connsiteX3054" fmla="*/ 12158148 w 12192000"/>
              <a:gd name="connsiteY3054" fmla="*/ 2178691 h 6858000"/>
              <a:gd name="connsiteX3055" fmla="*/ 12016405 w 12192000"/>
              <a:gd name="connsiteY3055" fmla="*/ 2157646 h 6858000"/>
              <a:gd name="connsiteX3056" fmla="*/ 12019358 w 12192000"/>
              <a:gd name="connsiteY3056" fmla="*/ 2162502 h 6858000"/>
              <a:gd name="connsiteX3057" fmla="*/ 12020097 w 12192000"/>
              <a:gd name="connsiteY3057" fmla="*/ 2170192 h 6858000"/>
              <a:gd name="connsiteX3058" fmla="*/ 12016405 w 12192000"/>
              <a:gd name="connsiteY3058" fmla="*/ 2170192 h 6858000"/>
              <a:gd name="connsiteX3059" fmla="*/ 12012714 w 12192000"/>
              <a:gd name="connsiteY3059" fmla="*/ 2172620 h 6858000"/>
              <a:gd name="connsiteX3060" fmla="*/ 12008285 w 12192000"/>
              <a:gd name="connsiteY3060" fmla="*/ 2166144 h 6858000"/>
              <a:gd name="connsiteX3061" fmla="*/ 12010499 w 12192000"/>
              <a:gd name="connsiteY3061" fmla="*/ 2162907 h 6858000"/>
              <a:gd name="connsiteX3062" fmla="*/ 12013452 w 12192000"/>
              <a:gd name="connsiteY3062" fmla="*/ 2162907 h 6858000"/>
              <a:gd name="connsiteX3063" fmla="*/ 12168484 w 12192000"/>
              <a:gd name="connsiteY3063" fmla="*/ 2145504 h 6858000"/>
              <a:gd name="connsiteX3064" fmla="*/ 12170698 w 12192000"/>
              <a:gd name="connsiteY3064" fmla="*/ 2149551 h 6858000"/>
              <a:gd name="connsiteX3065" fmla="*/ 12172175 w 12192000"/>
              <a:gd name="connsiteY3065" fmla="*/ 2155622 h 6858000"/>
              <a:gd name="connsiteX3066" fmla="*/ 12167007 w 12192000"/>
              <a:gd name="connsiteY3066" fmla="*/ 2165335 h 6858000"/>
              <a:gd name="connsiteX3067" fmla="*/ 12163316 w 12192000"/>
              <a:gd name="connsiteY3067" fmla="*/ 2168168 h 6858000"/>
              <a:gd name="connsiteX3068" fmla="*/ 12161101 w 12192000"/>
              <a:gd name="connsiteY3068" fmla="*/ 2162098 h 6858000"/>
              <a:gd name="connsiteX3069" fmla="*/ 12161101 w 12192000"/>
              <a:gd name="connsiteY3069" fmla="*/ 2154003 h 6858000"/>
              <a:gd name="connsiteX3070" fmla="*/ 12164054 w 12192000"/>
              <a:gd name="connsiteY3070" fmla="*/ 2148337 h 6858000"/>
              <a:gd name="connsiteX3071" fmla="*/ 12088015 w 12192000"/>
              <a:gd name="connsiteY3071" fmla="*/ 2136196 h 6858000"/>
              <a:gd name="connsiteX3072" fmla="*/ 12093183 w 12192000"/>
              <a:gd name="connsiteY3072" fmla="*/ 2140647 h 6858000"/>
              <a:gd name="connsiteX3073" fmla="*/ 12085800 w 12192000"/>
              <a:gd name="connsiteY3073" fmla="*/ 2143481 h 6858000"/>
              <a:gd name="connsiteX3074" fmla="*/ 12083586 w 12192000"/>
              <a:gd name="connsiteY3074" fmla="*/ 2139434 h 6858000"/>
              <a:gd name="connsiteX3075" fmla="*/ 12125665 w 12192000"/>
              <a:gd name="connsiteY3075" fmla="*/ 2124459 h 6858000"/>
              <a:gd name="connsiteX3076" fmla="*/ 12129357 w 12192000"/>
              <a:gd name="connsiteY3076" fmla="*/ 2126482 h 6858000"/>
              <a:gd name="connsiteX3077" fmla="*/ 12130095 w 12192000"/>
              <a:gd name="connsiteY3077" fmla="*/ 2134577 h 6858000"/>
              <a:gd name="connsiteX3078" fmla="*/ 12127142 w 12192000"/>
              <a:gd name="connsiteY3078" fmla="*/ 2139434 h 6858000"/>
              <a:gd name="connsiteX3079" fmla="*/ 12121974 w 12192000"/>
              <a:gd name="connsiteY3079" fmla="*/ 2141052 h 6858000"/>
              <a:gd name="connsiteX3080" fmla="*/ 12119021 w 12192000"/>
              <a:gd name="connsiteY3080" fmla="*/ 2134982 h 6858000"/>
              <a:gd name="connsiteX3081" fmla="*/ 12119021 w 12192000"/>
              <a:gd name="connsiteY3081" fmla="*/ 2129315 h 6858000"/>
              <a:gd name="connsiteX3082" fmla="*/ 3316940 w 12192000"/>
              <a:gd name="connsiteY3082" fmla="*/ 1580118 h 6858000"/>
              <a:gd name="connsiteX3083" fmla="*/ 3316940 w 12192000"/>
              <a:gd name="connsiteY3083" fmla="*/ 1584570 h 6858000"/>
              <a:gd name="connsiteX3084" fmla="*/ 3313987 w 12192000"/>
              <a:gd name="connsiteY3084" fmla="*/ 1589022 h 6858000"/>
              <a:gd name="connsiteX3085" fmla="*/ 3311772 w 12192000"/>
              <a:gd name="connsiteY3085" fmla="*/ 1585784 h 6858000"/>
              <a:gd name="connsiteX3086" fmla="*/ 3312511 w 12192000"/>
              <a:gd name="connsiteY3086" fmla="*/ 1581332 h 6858000"/>
              <a:gd name="connsiteX3087" fmla="*/ 3113185 w 12192000"/>
              <a:gd name="connsiteY3087" fmla="*/ 1556240 h 6858000"/>
              <a:gd name="connsiteX3088" fmla="*/ 3113923 w 12192000"/>
              <a:gd name="connsiteY3088" fmla="*/ 1560287 h 6858000"/>
              <a:gd name="connsiteX3089" fmla="*/ 3109494 w 12192000"/>
              <a:gd name="connsiteY3089" fmla="*/ 1566762 h 6858000"/>
              <a:gd name="connsiteX3090" fmla="*/ 3118353 w 12192000"/>
              <a:gd name="connsiteY3090" fmla="*/ 1567572 h 6858000"/>
              <a:gd name="connsiteX3091" fmla="*/ 3118353 w 12192000"/>
              <a:gd name="connsiteY3091" fmla="*/ 1573642 h 6858000"/>
              <a:gd name="connsiteX3092" fmla="*/ 3108017 w 12192000"/>
              <a:gd name="connsiteY3092" fmla="*/ 1590640 h 6858000"/>
              <a:gd name="connsiteX3093" fmla="*/ 3101373 w 12192000"/>
              <a:gd name="connsiteY3093" fmla="*/ 1596306 h 6858000"/>
              <a:gd name="connsiteX3094" fmla="*/ 3111708 w 12192000"/>
              <a:gd name="connsiteY3094" fmla="*/ 1599544 h 6858000"/>
              <a:gd name="connsiteX3095" fmla="*/ 3115400 w 12192000"/>
              <a:gd name="connsiteY3095" fmla="*/ 1606424 h 6858000"/>
              <a:gd name="connsiteX3096" fmla="*/ 3110970 w 12192000"/>
              <a:gd name="connsiteY3096" fmla="*/ 1612090 h 6858000"/>
              <a:gd name="connsiteX3097" fmla="*/ 3113923 w 12192000"/>
              <a:gd name="connsiteY3097" fmla="*/ 1616137 h 6858000"/>
              <a:gd name="connsiteX3098" fmla="*/ 3119829 w 12192000"/>
              <a:gd name="connsiteY3098" fmla="*/ 1612495 h 6858000"/>
              <a:gd name="connsiteX3099" fmla="*/ 3119829 w 12192000"/>
              <a:gd name="connsiteY3099" fmla="*/ 1605615 h 6858000"/>
              <a:gd name="connsiteX3100" fmla="*/ 3125735 w 12192000"/>
              <a:gd name="connsiteY3100" fmla="*/ 1603996 h 6858000"/>
              <a:gd name="connsiteX3101" fmla="*/ 3135332 w 12192000"/>
              <a:gd name="connsiteY3101" fmla="*/ 1607234 h 6858000"/>
              <a:gd name="connsiteX3102" fmla="*/ 3137547 w 12192000"/>
              <a:gd name="connsiteY3102" fmla="*/ 1617352 h 6858000"/>
              <a:gd name="connsiteX3103" fmla="*/ 3139762 w 12192000"/>
              <a:gd name="connsiteY3103" fmla="*/ 1621399 h 6858000"/>
              <a:gd name="connsiteX3104" fmla="*/ 3130903 w 12192000"/>
              <a:gd name="connsiteY3104" fmla="*/ 1624232 h 6858000"/>
              <a:gd name="connsiteX3105" fmla="*/ 3125735 w 12192000"/>
              <a:gd name="connsiteY3105" fmla="*/ 1627874 h 6858000"/>
              <a:gd name="connsiteX3106" fmla="*/ 3111708 w 12192000"/>
              <a:gd name="connsiteY3106" fmla="*/ 1629898 h 6858000"/>
              <a:gd name="connsiteX3107" fmla="*/ 3096943 w 12192000"/>
              <a:gd name="connsiteY3107" fmla="*/ 1640016 h 6858000"/>
              <a:gd name="connsiteX3108" fmla="*/ 3088085 w 12192000"/>
              <a:gd name="connsiteY3108" fmla="*/ 1640016 h 6858000"/>
              <a:gd name="connsiteX3109" fmla="*/ 3084393 w 12192000"/>
              <a:gd name="connsiteY3109" fmla="*/ 1635159 h 6858000"/>
              <a:gd name="connsiteX3110" fmla="*/ 3080702 w 12192000"/>
              <a:gd name="connsiteY3110" fmla="*/ 1636778 h 6858000"/>
              <a:gd name="connsiteX3111" fmla="*/ 3078487 w 12192000"/>
              <a:gd name="connsiteY3111" fmla="*/ 1645277 h 6858000"/>
              <a:gd name="connsiteX3112" fmla="*/ 3075534 w 12192000"/>
              <a:gd name="connsiteY3112" fmla="*/ 1647300 h 6858000"/>
              <a:gd name="connsiteX3113" fmla="*/ 3071843 w 12192000"/>
              <a:gd name="connsiteY3113" fmla="*/ 1640825 h 6858000"/>
              <a:gd name="connsiteX3114" fmla="*/ 3057078 w 12192000"/>
              <a:gd name="connsiteY3114" fmla="*/ 1633945 h 6858000"/>
              <a:gd name="connsiteX3115" fmla="*/ 3055602 w 12192000"/>
              <a:gd name="connsiteY3115" fmla="*/ 1621399 h 6858000"/>
              <a:gd name="connsiteX3116" fmla="*/ 3052649 w 12192000"/>
              <a:gd name="connsiteY3116" fmla="*/ 1615733 h 6858000"/>
              <a:gd name="connsiteX3117" fmla="*/ 3056340 w 12192000"/>
              <a:gd name="connsiteY3117" fmla="*/ 1608853 h 6858000"/>
              <a:gd name="connsiteX3118" fmla="*/ 3070367 w 12192000"/>
              <a:gd name="connsiteY3118" fmla="*/ 1601568 h 6858000"/>
              <a:gd name="connsiteX3119" fmla="*/ 3080702 w 12192000"/>
              <a:gd name="connsiteY3119" fmla="*/ 1587403 h 6858000"/>
              <a:gd name="connsiteX3120" fmla="*/ 3085132 w 12192000"/>
              <a:gd name="connsiteY3120" fmla="*/ 1582951 h 6858000"/>
              <a:gd name="connsiteX3121" fmla="*/ 3089561 w 12192000"/>
              <a:gd name="connsiteY3121" fmla="*/ 1573238 h 6858000"/>
              <a:gd name="connsiteX3122" fmla="*/ 3101373 w 12192000"/>
              <a:gd name="connsiteY3122" fmla="*/ 1564739 h 6858000"/>
              <a:gd name="connsiteX3123" fmla="*/ 3105802 w 12192000"/>
              <a:gd name="connsiteY3123" fmla="*/ 1557454 h 6858000"/>
              <a:gd name="connsiteX3124" fmla="*/ 3304390 w 12192000"/>
              <a:gd name="connsiteY3124" fmla="*/ 1550169 h 6858000"/>
              <a:gd name="connsiteX3125" fmla="*/ 3304390 w 12192000"/>
              <a:gd name="connsiteY3125" fmla="*/ 1553407 h 6858000"/>
              <a:gd name="connsiteX3126" fmla="*/ 3307343 w 12192000"/>
              <a:gd name="connsiteY3126" fmla="*/ 1557049 h 6858000"/>
              <a:gd name="connsiteX3127" fmla="*/ 3306605 w 12192000"/>
              <a:gd name="connsiteY3127" fmla="*/ 1562310 h 6858000"/>
              <a:gd name="connsiteX3128" fmla="*/ 3303652 w 12192000"/>
              <a:gd name="connsiteY3128" fmla="*/ 1565143 h 6858000"/>
              <a:gd name="connsiteX3129" fmla="*/ 3303652 w 12192000"/>
              <a:gd name="connsiteY3129" fmla="*/ 1569191 h 6858000"/>
              <a:gd name="connsiteX3130" fmla="*/ 3306605 w 12192000"/>
              <a:gd name="connsiteY3130" fmla="*/ 1572024 h 6858000"/>
              <a:gd name="connsiteX3131" fmla="*/ 3308819 w 12192000"/>
              <a:gd name="connsiteY3131" fmla="*/ 1575666 h 6858000"/>
              <a:gd name="connsiteX3132" fmla="*/ 3305128 w 12192000"/>
              <a:gd name="connsiteY3132" fmla="*/ 1581737 h 6858000"/>
              <a:gd name="connsiteX3133" fmla="*/ 3302914 w 12192000"/>
              <a:gd name="connsiteY3133" fmla="*/ 1581737 h 6858000"/>
              <a:gd name="connsiteX3134" fmla="*/ 3300699 w 12192000"/>
              <a:gd name="connsiteY3134" fmla="*/ 1576476 h 6858000"/>
              <a:gd name="connsiteX3135" fmla="*/ 3302914 w 12192000"/>
              <a:gd name="connsiteY3135" fmla="*/ 1570405 h 6858000"/>
              <a:gd name="connsiteX3136" fmla="*/ 3300699 w 12192000"/>
              <a:gd name="connsiteY3136" fmla="*/ 1563525 h 6858000"/>
              <a:gd name="connsiteX3137" fmla="*/ 3298484 w 12192000"/>
              <a:gd name="connsiteY3137" fmla="*/ 1557454 h 6858000"/>
              <a:gd name="connsiteX3138" fmla="*/ 3301437 w 12192000"/>
              <a:gd name="connsiteY3138" fmla="*/ 1553407 h 6858000"/>
              <a:gd name="connsiteX3139" fmla="*/ 2951509 w 12192000"/>
              <a:gd name="connsiteY3139" fmla="*/ 1546527 h 6858000"/>
              <a:gd name="connsiteX3140" fmla="*/ 2952986 w 12192000"/>
              <a:gd name="connsiteY3140" fmla="*/ 1554621 h 6858000"/>
              <a:gd name="connsiteX3141" fmla="*/ 2947080 w 12192000"/>
              <a:gd name="connsiteY3141" fmla="*/ 1560287 h 6858000"/>
              <a:gd name="connsiteX3142" fmla="*/ 2947080 w 12192000"/>
              <a:gd name="connsiteY3142" fmla="*/ 1563929 h 6858000"/>
              <a:gd name="connsiteX3143" fmla="*/ 2950771 w 12192000"/>
              <a:gd name="connsiteY3143" fmla="*/ 1568381 h 6858000"/>
              <a:gd name="connsiteX3144" fmla="*/ 2950771 w 12192000"/>
              <a:gd name="connsiteY3144" fmla="*/ 1576071 h 6858000"/>
              <a:gd name="connsiteX3145" fmla="*/ 2958892 w 12192000"/>
              <a:gd name="connsiteY3145" fmla="*/ 1580118 h 6858000"/>
              <a:gd name="connsiteX3146" fmla="*/ 2959630 w 12192000"/>
              <a:gd name="connsiteY3146" fmla="*/ 1574452 h 6858000"/>
              <a:gd name="connsiteX3147" fmla="*/ 2967013 w 12192000"/>
              <a:gd name="connsiteY3147" fmla="*/ 1574047 h 6858000"/>
              <a:gd name="connsiteX3148" fmla="*/ 2979563 w 12192000"/>
              <a:gd name="connsiteY3148" fmla="*/ 1583356 h 6858000"/>
              <a:gd name="connsiteX3149" fmla="*/ 2985469 w 12192000"/>
              <a:gd name="connsiteY3149" fmla="*/ 1583356 h 6858000"/>
              <a:gd name="connsiteX3150" fmla="*/ 2989898 w 12192000"/>
              <a:gd name="connsiteY3150" fmla="*/ 1587403 h 6858000"/>
              <a:gd name="connsiteX3151" fmla="*/ 3004663 w 12192000"/>
              <a:gd name="connsiteY3151" fmla="*/ 1586998 h 6858000"/>
              <a:gd name="connsiteX3152" fmla="*/ 3008354 w 12192000"/>
              <a:gd name="connsiteY3152" fmla="*/ 1582951 h 6858000"/>
              <a:gd name="connsiteX3153" fmla="*/ 3016475 w 12192000"/>
              <a:gd name="connsiteY3153" fmla="*/ 1585379 h 6858000"/>
              <a:gd name="connsiteX3154" fmla="*/ 3031240 w 12192000"/>
              <a:gd name="connsiteY3154" fmla="*/ 1585784 h 6858000"/>
              <a:gd name="connsiteX3155" fmla="*/ 3026810 w 12192000"/>
              <a:gd name="connsiteY3155" fmla="*/ 1589022 h 6858000"/>
              <a:gd name="connsiteX3156" fmla="*/ 3015737 w 12192000"/>
              <a:gd name="connsiteY3156" fmla="*/ 1590640 h 6858000"/>
              <a:gd name="connsiteX3157" fmla="*/ 3012784 w 12192000"/>
              <a:gd name="connsiteY3157" fmla="*/ 1599139 h 6858000"/>
              <a:gd name="connsiteX3158" fmla="*/ 3014260 w 12192000"/>
              <a:gd name="connsiteY3158" fmla="*/ 1604805 h 6858000"/>
              <a:gd name="connsiteX3159" fmla="*/ 3010569 w 12192000"/>
              <a:gd name="connsiteY3159" fmla="*/ 1613709 h 6858000"/>
              <a:gd name="connsiteX3160" fmla="*/ 3003925 w 12192000"/>
              <a:gd name="connsiteY3160" fmla="*/ 1616137 h 6858000"/>
              <a:gd name="connsiteX3161" fmla="*/ 2992113 w 12192000"/>
              <a:gd name="connsiteY3161" fmla="*/ 1611281 h 6858000"/>
              <a:gd name="connsiteX3162" fmla="*/ 2989160 w 12192000"/>
              <a:gd name="connsiteY3162" fmla="*/ 1601568 h 6858000"/>
              <a:gd name="connsiteX3163" fmla="*/ 2967013 w 12192000"/>
              <a:gd name="connsiteY3163" fmla="*/ 1599139 h 6858000"/>
              <a:gd name="connsiteX3164" fmla="*/ 2960368 w 12192000"/>
              <a:gd name="connsiteY3164" fmla="*/ 1596306 h 6858000"/>
              <a:gd name="connsiteX3165" fmla="*/ 2959630 w 12192000"/>
              <a:gd name="connsiteY3165" fmla="*/ 1591450 h 6858000"/>
              <a:gd name="connsiteX3166" fmla="*/ 2955201 w 12192000"/>
              <a:gd name="connsiteY3166" fmla="*/ 1586593 h 6858000"/>
              <a:gd name="connsiteX3167" fmla="*/ 2951509 w 12192000"/>
              <a:gd name="connsiteY3167" fmla="*/ 1586593 h 6858000"/>
              <a:gd name="connsiteX3168" fmla="*/ 2947818 w 12192000"/>
              <a:gd name="connsiteY3168" fmla="*/ 1580927 h 6858000"/>
              <a:gd name="connsiteX3169" fmla="*/ 2941912 w 12192000"/>
              <a:gd name="connsiteY3169" fmla="*/ 1578904 h 6858000"/>
              <a:gd name="connsiteX3170" fmla="*/ 2941912 w 12192000"/>
              <a:gd name="connsiteY3170" fmla="*/ 1572024 h 6858000"/>
              <a:gd name="connsiteX3171" fmla="*/ 2937483 w 12192000"/>
              <a:gd name="connsiteY3171" fmla="*/ 1568381 h 6858000"/>
              <a:gd name="connsiteX3172" fmla="*/ 2931577 w 12192000"/>
              <a:gd name="connsiteY3172" fmla="*/ 1569191 h 6858000"/>
              <a:gd name="connsiteX3173" fmla="*/ 2929362 w 12192000"/>
              <a:gd name="connsiteY3173" fmla="*/ 1565953 h 6858000"/>
              <a:gd name="connsiteX3174" fmla="*/ 2933053 w 12192000"/>
              <a:gd name="connsiteY3174" fmla="*/ 1558668 h 6858000"/>
              <a:gd name="connsiteX3175" fmla="*/ 3063723 w 12192000"/>
              <a:gd name="connsiteY3175" fmla="*/ 1523053 h 6858000"/>
              <a:gd name="connsiteX3176" fmla="*/ 3065199 w 12192000"/>
              <a:gd name="connsiteY3176" fmla="*/ 1523053 h 6858000"/>
              <a:gd name="connsiteX3177" fmla="*/ 3064461 w 12192000"/>
              <a:gd name="connsiteY3177" fmla="*/ 1525481 h 6858000"/>
              <a:gd name="connsiteX3178" fmla="*/ 3064461 w 12192000"/>
              <a:gd name="connsiteY3178" fmla="*/ 1524267 h 6858000"/>
              <a:gd name="connsiteX3179" fmla="*/ 3057078 w 12192000"/>
              <a:gd name="connsiteY3179" fmla="*/ 1529933 h 6858000"/>
              <a:gd name="connsiteX3180" fmla="*/ 3054864 w 12192000"/>
              <a:gd name="connsiteY3180" fmla="*/ 1535195 h 6858000"/>
              <a:gd name="connsiteX3181" fmla="*/ 3051172 w 12192000"/>
              <a:gd name="connsiteY3181" fmla="*/ 1536813 h 6858000"/>
              <a:gd name="connsiteX3182" fmla="*/ 3053387 w 12192000"/>
              <a:gd name="connsiteY3182" fmla="*/ 1540456 h 6858000"/>
              <a:gd name="connsiteX3183" fmla="*/ 3057078 w 12192000"/>
              <a:gd name="connsiteY3183" fmla="*/ 1540861 h 6858000"/>
              <a:gd name="connsiteX3184" fmla="*/ 3055602 w 12192000"/>
              <a:gd name="connsiteY3184" fmla="*/ 1542884 h 6858000"/>
              <a:gd name="connsiteX3185" fmla="*/ 3052649 w 12192000"/>
              <a:gd name="connsiteY3185" fmla="*/ 1541670 h 6858000"/>
              <a:gd name="connsiteX3186" fmla="*/ 3049696 w 12192000"/>
              <a:gd name="connsiteY3186" fmla="*/ 1536813 h 6858000"/>
              <a:gd name="connsiteX3187" fmla="*/ 3054864 w 12192000"/>
              <a:gd name="connsiteY3187" fmla="*/ 1529529 h 6858000"/>
              <a:gd name="connsiteX3188" fmla="*/ 3328752 w 12192000"/>
              <a:gd name="connsiteY3188" fmla="*/ 1519815 h 6858000"/>
              <a:gd name="connsiteX3189" fmla="*/ 3331705 w 12192000"/>
              <a:gd name="connsiteY3189" fmla="*/ 1522648 h 6858000"/>
              <a:gd name="connsiteX3190" fmla="*/ 3329490 w 12192000"/>
              <a:gd name="connsiteY3190" fmla="*/ 1525077 h 6858000"/>
              <a:gd name="connsiteX3191" fmla="*/ 3326537 w 12192000"/>
              <a:gd name="connsiteY3191" fmla="*/ 1524267 h 6858000"/>
              <a:gd name="connsiteX3192" fmla="*/ 3435059 w 12192000"/>
              <a:gd name="connsiteY3192" fmla="*/ 1496747 h 6858000"/>
              <a:gd name="connsiteX3193" fmla="*/ 3444656 w 12192000"/>
              <a:gd name="connsiteY3193" fmla="*/ 1499175 h 6858000"/>
              <a:gd name="connsiteX3194" fmla="*/ 3443918 w 12192000"/>
              <a:gd name="connsiteY3194" fmla="*/ 1502413 h 6858000"/>
              <a:gd name="connsiteX3195" fmla="*/ 3435797 w 12192000"/>
              <a:gd name="connsiteY3195" fmla="*/ 1502413 h 6858000"/>
              <a:gd name="connsiteX3196" fmla="*/ 3431368 w 12192000"/>
              <a:gd name="connsiteY3196" fmla="*/ 1500389 h 6858000"/>
              <a:gd name="connsiteX3197" fmla="*/ 3431368 w 12192000"/>
              <a:gd name="connsiteY3197" fmla="*/ 1497151 h 6858000"/>
              <a:gd name="connsiteX3198" fmla="*/ 3435059 w 12192000"/>
              <a:gd name="connsiteY3198" fmla="*/ 1496747 h 6858000"/>
              <a:gd name="connsiteX3199" fmla="*/ 5838782 w 12192000"/>
              <a:gd name="connsiteY3199" fmla="*/ 1400425 h 6858000"/>
              <a:gd name="connsiteX3200" fmla="*/ 5843949 w 12192000"/>
              <a:gd name="connsiteY3200" fmla="*/ 1403663 h 6858000"/>
              <a:gd name="connsiteX3201" fmla="*/ 5848379 w 12192000"/>
              <a:gd name="connsiteY3201" fmla="*/ 1402853 h 6858000"/>
              <a:gd name="connsiteX3202" fmla="*/ 5845426 w 12192000"/>
              <a:gd name="connsiteY3202" fmla="*/ 1408114 h 6858000"/>
              <a:gd name="connsiteX3203" fmla="*/ 5845426 w 12192000"/>
              <a:gd name="connsiteY3203" fmla="*/ 1411352 h 6858000"/>
              <a:gd name="connsiteX3204" fmla="*/ 5838782 w 12192000"/>
              <a:gd name="connsiteY3204" fmla="*/ 1412566 h 6858000"/>
              <a:gd name="connsiteX3205" fmla="*/ 5832137 w 12192000"/>
              <a:gd name="connsiteY3205" fmla="*/ 1407709 h 6858000"/>
              <a:gd name="connsiteX3206" fmla="*/ 5825493 w 12192000"/>
              <a:gd name="connsiteY3206" fmla="*/ 1406495 h 6858000"/>
              <a:gd name="connsiteX3207" fmla="*/ 3416603 w 12192000"/>
              <a:gd name="connsiteY3207" fmla="*/ 1399210 h 6858000"/>
              <a:gd name="connsiteX3208" fmla="*/ 3418080 w 12192000"/>
              <a:gd name="connsiteY3208" fmla="*/ 1399615 h 6858000"/>
              <a:gd name="connsiteX3209" fmla="*/ 3419556 w 12192000"/>
              <a:gd name="connsiteY3209" fmla="*/ 1404472 h 6858000"/>
              <a:gd name="connsiteX3210" fmla="*/ 3415127 w 12192000"/>
              <a:gd name="connsiteY3210" fmla="*/ 1410947 h 6858000"/>
              <a:gd name="connsiteX3211" fmla="*/ 3407744 w 12192000"/>
              <a:gd name="connsiteY3211" fmla="*/ 1414185 h 6858000"/>
              <a:gd name="connsiteX3212" fmla="*/ 3404053 w 12192000"/>
              <a:gd name="connsiteY3212" fmla="*/ 1411352 h 6858000"/>
              <a:gd name="connsiteX3213" fmla="*/ 3404053 w 12192000"/>
              <a:gd name="connsiteY3213" fmla="*/ 1407709 h 6858000"/>
              <a:gd name="connsiteX3214" fmla="*/ 3406268 w 12192000"/>
              <a:gd name="connsiteY3214" fmla="*/ 1405686 h 6858000"/>
              <a:gd name="connsiteX3215" fmla="*/ 3411435 w 12192000"/>
              <a:gd name="connsiteY3215" fmla="*/ 1407709 h 6858000"/>
              <a:gd name="connsiteX3216" fmla="*/ 3414388 w 12192000"/>
              <a:gd name="connsiteY3216" fmla="*/ 1406495 h 6858000"/>
              <a:gd name="connsiteX3217" fmla="*/ 3417341 w 12192000"/>
              <a:gd name="connsiteY3217" fmla="*/ 1401639 h 6858000"/>
              <a:gd name="connsiteX3218" fmla="*/ 3427677 w 12192000"/>
              <a:gd name="connsiteY3218" fmla="*/ 1395568 h 6858000"/>
              <a:gd name="connsiteX3219" fmla="*/ 3431368 w 12192000"/>
              <a:gd name="connsiteY3219" fmla="*/ 1396377 h 6858000"/>
              <a:gd name="connsiteX3220" fmla="*/ 3433583 w 12192000"/>
              <a:gd name="connsiteY3220" fmla="*/ 1398806 h 6858000"/>
              <a:gd name="connsiteX3221" fmla="*/ 3435797 w 12192000"/>
              <a:gd name="connsiteY3221" fmla="*/ 1397187 h 6858000"/>
              <a:gd name="connsiteX3222" fmla="*/ 3440227 w 12192000"/>
              <a:gd name="connsiteY3222" fmla="*/ 1400020 h 6858000"/>
              <a:gd name="connsiteX3223" fmla="*/ 3440965 w 12192000"/>
              <a:gd name="connsiteY3223" fmla="*/ 1404067 h 6858000"/>
              <a:gd name="connsiteX3224" fmla="*/ 3435059 w 12192000"/>
              <a:gd name="connsiteY3224" fmla="*/ 1408114 h 6858000"/>
              <a:gd name="connsiteX3225" fmla="*/ 3429891 w 12192000"/>
              <a:gd name="connsiteY3225" fmla="*/ 1407709 h 6858000"/>
              <a:gd name="connsiteX3226" fmla="*/ 3428415 w 12192000"/>
              <a:gd name="connsiteY3226" fmla="*/ 1397996 h 6858000"/>
              <a:gd name="connsiteX3227" fmla="*/ 2974395 w 12192000"/>
              <a:gd name="connsiteY3227" fmla="*/ 1365619 h 6858000"/>
              <a:gd name="connsiteX3228" fmla="*/ 2983254 w 12192000"/>
              <a:gd name="connsiteY3228" fmla="*/ 1368857 h 6858000"/>
              <a:gd name="connsiteX3229" fmla="*/ 3006878 w 12192000"/>
              <a:gd name="connsiteY3229" fmla="*/ 1376142 h 6858000"/>
              <a:gd name="connsiteX3230" fmla="*/ 3019428 w 12192000"/>
              <a:gd name="connsiteY3230" fmla="*/ 1377356 h 6858000"/>
              <a:gd name="connsiteX3231" fmla="*/ 3031240 w 12192000"/>
              <a:gd name="connsiteY3231" fmla="*/ 1381403 h 6858000"/>
              <a:gd name="connsiteX3232" fmla="*/ 3040837 w 12192000"/>
              <a:gd name="connsiteY3232" fmla="*/ 1391116 h 6858000"/>
              <a:gd name="connsiteX3233" fmla="*/ 3045266 w 12192000"/>
              <a:gd name="connsiteY3233" fmla="*/ 1391926 h 6858000"/>
              <a:gd name="connsiteX3234" fmla="*/ 3056340 w 12192000"/>
              <a:gd name="connsiteY3234" fmla="*/ 1399210 h 6858000"/>
              <a:gd name="connsiteX3235" fmla="*/ 3064461 w 12192000"/>
              <a:gd name="connsiteY3235" fmla="*/ 1408114 h 6858000"/>
              <a:gd name="connsiteX3236" fmla="*/ 3071105 w 12192000"/>
              <a:gd name="connsiteY3236" fmla="*/ 1410138 h 6858000"/>
              <a:gd name="connsiteX3237" fmla="*/ 3076273 w 12192000"/>
              <a:gd name="connsiteY3237" fmla="*/ 1414185 h 6858000"/>
              <a:gd name="connsiteX3238" fmla="*/ 3078487 w 12192000"/>
              <a:gd name="connsiteY3238" fmla="*/ 1418232 h 6858000"/>
              <a:gd name="connsiteX3239" fmla="*/ 3084393 w 12192000"/>
              <a:gd name="connsiteY3239" fmla="*/ 1423089 h 6858000"/>
              <a:gd name="connsiteX3240" fmla="*/ 3082917 w 12192000"/>
              <a:gd name="connsiteY3240" fmla="*/ 1428350 h 6858000"/>
              <a:gd name="connsiteX3241" fmla="*/ 3071105 w 12192000"/>
              <a:gd name="connsiteY3241" fmla="*/ 1431992 h 6858000"/>
              <a:gd name="connsiteX3242" fmla="*/ 3062246 w 12192000"/>
              <a:gd name="connsiteY3242" fmla="*/ 1428350 h 6858000"/>
              <a:gd name="connsiteX3243" fmla="*/ 3055602 w 12192000"/>
              <a:gd name="connsiteY3243" fmla="*/ 1427540 h 6858000"/>
              <a:gd name="connsiteX3244" fmla="*/ 3048219 w 12192000"/>
              <a:gd name="connsiteY3244" fmla="*/ 1422279 h 6858000"/>
              <a:gd name="connsiteX3245" fmla="*/ 3037884 w 12192000"/>
              <a:gd name="connsiteY3245" fmla="*/ 1420256 h 6858000"/>
              <a:gd name="connsiteX3246" fmla="*/ 3023857 w 12192000"/>
              <a:gd name="connsiteY3246" fmla="*/ 1420256 h 6858000"/>
              <a:gd name="connsiteX3247" fmla="*/ 3005401 w 12192000"/>
              <a:gd name="connsiteY3247" fmla="*/ 1407305 h 6858000"/>
              <a:gd name="connsiteX3248" fmla="*/ 3000234 w 12192000"/>
              <a:gd name="connsiteY3248" fmla="*/ 1406495 h 6858000"/>
              <a:gd name="connsiteX3249" fmla="*/ 2997281 w 12192000"/>
              <a:gd name="connsiteY3249" fmla="*/ 1402853 h 6858000"/>
              <a:gd name="connsiteX3250" fmla="*/ 2995066 w 12192000"/>
              <a:gd name="connsiteY3250" fmla="*/ 1394354 h 6858000"/>
              <a:gd name="connsiteX3251" fmla="*/ 2978824 w 12192000"/>
              <a:gd name="connsiteY3251" fmla="*/ 1382617 h 6858000"/>
              <a:gd name="connsiteX3252" fmla="*/ 2969227 w 12192000"/>
              <a:gd name="connsiteY3252" fmla="*/ 1378570 h 6858000"/>
              <a:gd name="connsiteX3253" fmla="*/ 2964798 w 12192000"/>
              <a:gd name="connsiteY3253" fmla="*/ 1370476 h 6858000"/>
              <a:gd name="connsiteX3254" fmla="*/ 5931062 w 12192000"/>
              <a:gd name="connsiteY3254" fmla="*/ 1352668 h 6858000"/>
              <a:gd name="connsiteX3255" fmla="*/ 5935492 w 12192000"/>
              <a:gd name="connsiteY3255" fmla="*/ 1352668 h 6858000"/>
              <a:gd name="connsiteX3256" fmla="*/ 5938444 w 12192000"/>
              <a:gd name="connsiteY3256" fmla="*/ 1355906 h 6858000"/>
              <a:gd name="connsiteX3257" fmla="*/ 5933277 w 12192000"/>
              <a:gd name="connsiteY3257" fmla="*/ 1357120 h 6858000"/>
              <a:gd name="connsiteX3258" fmla="*/ 5927371 w 12192000"/>
              <a:gd name="connsiteY3258" fmla="*/ 1354287 h 6858000"/>
              <a:gd name="connsiteX3259" fmla="*/ 3383382 w 12192000"/>
              <a:gd name="connsiteY3259" fmla="*/ 1328790 h 6858000"/>
              <a:gd name="connsiteX3260" fmla="*/ 3387073 w 12192000"/>
              <a:gd name="connsiteY3260" fmla="*/ 1329600 h 6858000"/>
              <a:gd name="connsiteX3261" fmla="*/ 3387073 w 12192000"/>
              <a:gd name="connsiteY3261" fmla="*/ 1334456 h 6858000"/>
              <a:gd name="connsiteX3262" fmla="*/ 3384120 w 12192000"/>
              <a:gd name="connsiteY3262" fmla="*/ 1334456 h 6858000"/>
              <a:gd name="connsiteX3263" fmla="*/ 3381906 w 12192000"/>
              <a:gd name="connsiteY3263" fmla="*/ 1336480 h 6858000"/>
              <a:gd name="connsiteX3264" fmla="*/ 3378953 w 12192000"/>
              <a:gd name="connsiteY3264" fmla="*/ 1335266 h 6858000"/>
              <a:gd name="connsiteX3265" fmla="*/ 3378953 w 12192000"/>
              <a:gd name="connsiteY3265" fmla="*/ 1330004 h 6858000"/>
              <a:gd name="connsiteX3266" fmla="*/ 3383382 w 12192000"/>
              <a:gd name="connsiteY3266" fmla="*/ 1328790 h 6858000"/>
              <a:gd name="connsiteX3267" fmla="*/ 3377476 w 12192000"/>
              <a:gd name="connsiteY3267" fmla="*/ 1279820 h 6858000"/>
              <a:gd name="connsiteX3268" fmla="*/ 3378214 w 12192000"/>
              <a:gd name="connsiteY3268" fmla="*/ 1283057 h 6858000"/>
              <a:gd name="connsiteX3269" fmla="*/ 3378214 w 12192000"/>
              <a:gd name="connsiteY3269" fmla="*/ 1287509 h 6858000"/>
              <a:gd name="connsiteX3270" fmla="*/ 3381906 w 12192000"/>
              <a:gd name="connsiteY3270" fmla="*/ 1287914 h 6858000"/>
              <a:gd name="connsiteX3271" fmla="*/ 3381167 w 12192000"/>
              <a:gd name="connsiteY3271" fmla="*/ 1284676 h 6858000"/>
              <a:gd name="connsiteX3272" fmla="*/ 3387073 w 12192000"/>
              <a:gd name="connsiteY3272" fmla="*/ 1282248 h 6858000"/>
              <a:gd name="connsiteX3273" fmla="*/ 3393718 w 12192000"/>
              <a:gd name="connsiteY3273" fmla="*/ 1282248 h 6858000"/>
              <a:gd name="connsiteX3274" fmla="*/ 3393718 w 12192000"/>
              <a:gd name="connsiteY3274" fmla="*/ 1293580 h 6858000"/>
              <a:gd name="connsiteX3275" fmla="*/ 3390026 w 12192000"/>
              <a:gd name="connsiteY3275" fmla="*/ 1298437 h 6858000"/>
              <a:gd name="connsiteX3276" fmla="*/ 3386335 w 12192000"/>
              <a:gd name="connsiteY3276" fmla="*/ 1300460 h 6858000"/>
              <a:gd name="connsiteX3277" fmla="*/ 3378953 w 12192000"/>
              <a:gd name="connsiteY3277" fmla="*/ 1296413 h 6858000"/>
              <a:gd name="connsiteX3278" fmla="*/ 3371570 w 12192000"/>
              <a:gd name="connsiteY3278" fmla="*/ 1295199 h 6858000"/>
              <a:gd name="connsiteX3279" fmla="*/ 3366402 w 12192000"/>
              <a:gd name="connsiteY3279" fmla="*/ 1296413 h 6858000"/>
              <a:gd name="connsiteX3280" fmla="*/ 3364188 w 12192000"/>
              <a:gd name="connsiteY3280" fmla="*/ 1300460 h 6858000"/>
              <a:gd name="connsiteX3281" fmla="*/ 3367141 w 12192000"/>
              <a:gd name="connsiteY3281" fmla="*/ 1302888 h 6858000"/>
              <a:gd name="connsiteX3282" fmla="*/ 3368617 w 12192000"/>
              <a:gd name="connsiteY3282" fmla="*/ 1309364 h 6858000"/>
              <a:gd name="connsiteX3283" fmla="*/ 3373047 w 12192000"/>
              <a:gd name="connsiteY3283" fmla="*/ 1306531 h 6858000"/>
              <a:gd name="connsiteX3284" fmla="*/ 3376738 w 12192000"/>
              <a:gd name="connsiteY3284" fmla="*/ 1306531 h 6858000"/>
              <a:gd name="connsiteX3285" fmla="*/ 3379691 w 12192000"/>
              <a:gd name="connsiteY3285" fmla="*/ 1310578 h 6858000"/>
              <a:gd name="connsiteX3286" fmla="*/ 3377476 w 12192000"/>
              <a:gd name="connsiteY3286" fmla="*/ 1315435 h 6858000"/>
              <a:gd name="connsiteX3287" fmla="*/ 3367879 w 12192000"/>
              <a:gd name="connsiteY3287" fmla="*/ 1323934 h 6858000"/>
              <a:gd name="connsiteX3288" fmla="*/ 3361973 w 12192000"/>
              <a:gd name="connsiteY3288" fmla="*/ 1332433 h 6858000"/>
              <a:gd name="connsiteX3289" fmla="*/ 3359758 w 12192000"/>
              <a:gd name="connsiteY3289" fmla="*/ 1328790 h 6858000"/>
              <a:gd name="connsiteX3290" fmla="*/ 3360497 w 12192000"/>
              <a:gd name="connsiteY3290" fmla="*/ 1324743 h 6858000"/>
              <a:gd name="connsiteX3291" fmla="*/ 3361235 w 12192000"/>
              <a:gd name="connsiteY3291" fmla="*/ 1319482 h 6858000"/>
              <a:gd name="connsiteX3292" fmla="*/ 3359020 w 12192000"/>
              <a:gd name="connsiteY3292" fmla="*/ 1325148 h 6858000"/>
              <a:gd name="connsiteX3293" fmla="*/ 3355329 w 12192000"/>
              <a:gd name="connsiteY3293" fmla="*/ 1330004 h 6858000"/>
              <a:gd name="connsiteX3294" fmla="*/ 3356067 w 12192000"/>
              <a:gd name="connsiteY3294" fmla="*/ 1334051 h 6858000"/>
              <a:gd name="connsiteX3295" fmla="*/ 3354591 w 12192000"/>
              <a:gd name="connsiteY3295" fmla="*/ 1337289 h 6858000"/>
              <a:gd name="connsiteX3296" fmla="*/ 3349423 w 12192000"/>
              <a:gd name="connsiteY3296" fmla="*/ 1338503 h 6858000"/>
              <a:gd name="connsiteX3297" fmla="*/ 3345732 w 12192000"/>
              <a:gd name="connsiteY3297" fmla="*/ 1343765 h 6858000"/>
              <a:gd name="connsiteX3298" fmla="*/ 3339826 w 12192000"/>
              <a:gd name="connsiteY3298" fmla="*/ 1347407 h 6858000"/>
              <a:gd name="connsiteX3299" fmla="*/ 3336134 w 12192000"/>
              <a:gd name="connsiteY3299" fmla="*/ 1355097 h 6858000"/>
              <a:gd name="connsiteX3300" fmla="*/ 3332443 w 12192000"/>
              <a:gd name="connsiteY3300" fmla="*/ 1357930 h 6858000"/>
              <a:gd name="connsiteX3301" fmla="*/ 3328014 w 12192000"/>
              <a:gd name="connsiteY3301" fmla="*/ 1361977 h 6858000"/>
              <a:gd name="connsiteX3302" fmla="*/ 3328014 w 12192000"/>
              <a:gd name="connsiteY3302" fmla="*/ 1365619 h 6858000"/>
              <a:gd name="connsiteX3303" fmla="*/ 3321370 w 12192000"/>
              <a:gd name="connsiteY3303" fmla="*/ 1371690 h 6858000"/>
              <a:gd name="connsiteX3304" fmla="*/ 3317678 w 12192000"/>
              <a:gd name="connsiteY3304" fmla="*/ 1379379 h 6858000"/>
              <a:gd name="connsiteX3305" fmla="*/ 3316940 w 12192000"/>
              <a:gd name="connsiteY3305" fmla="*/ 1383427 h 6858000"/>
              <a:gd name="connsiteX3306" fmla="*/ 3312511 w 12192000"/>
              <a:gd name="connsiteY3306" fmla="*/ 1389902 h 6858000"/>
              <a:gd name="connsiteX3307" fmla="*/ 3311034 w 12192000"/>
              <a:gd name="connsiteY3307" fmla="*/ 1395973 h 6858000"/>
              <a:gd name="connsiteX3308" fmla="*/ 3311034 w 12192000"/>
              <a:gd name="connsiteY3308" fmla="*/ 1403258 h 6858000"/>
              <a:gd name="connsiteX3309" fmla="*/ 3316940 w 12192000"/>
              <a:gd name="connsiteY3309" fmla="*/ 1397996 h 6858000"/>
              <a:gd name="connsiteX3310" fmla="*/ 3323584 w 12192000"/>
              <a:gd name="connsiteY3310" fmla="*/ 1393949 h 6858000"/>
              <a:gd name="connsiteX3311" fmla="*/ 3325799 w 12192000"/>
              <a:gd name="connsiteY3311" fmla="*/ 1388688 h 6858000"/>
              <a:gd name="connsiteX3312" fmla="*/ 3330229 w 12192000"/>
              <a:gd name="connsiteY3312" fmla="*/ 1385855 h 6858000"/>
              <a:gd name="connsiteX3313" fmla="*/ 3336873 w 12192000"/>
              <a:gd name="connsiteY3313" fmla="*/ 1379784 h 6858000"/>
              <a:gd name="connsiteX3314" fmla="*/ 3340564 w 12192000"/>
              <a:gd name="connsiteY3314" fmla="*/ 1374118 h 6858000"/>
              <a:gd name="connsiteX3315" fmla="*/ 3346470 w 12192000"/>
              <a:gd name="connsiteY3315" fmla="*/ 1370071 h 6858000"/>
              <a:gd name="connsiteX3316" fmla="*/ 3351638 w 12192000"/>
              <a:gd name="connsiteY3316" fmla="*/ 1368857 h 6858000"/>
              <a:gd name="connsiteX3317" fmla="*/ 3352376 w 12192000"/>
              <a:gd name="connsiteY3317" fmla="*/ 1370476 h 6858000"/>
              <a:gd name="connsiteX3318" fmla="*/ 3349423 w 12192000"/>
              <a:gd name="connsiteY3318" fmla="*/ 1372904 h 6858000"/>
              <a:gd name="connsiteX3319" fmla="*/ 3345732 w 12192000"/>
              <a:gd name="connsiteY3319" fmla="*/ 1380594 h 6858000"/>
              <a:gd name="connsiteX3320" fmla="*/ 3350161 w 12192000"/>
              <a:gd name="connsiteY3320" fmla="*/ 1378165 h 6858000"/>
              <a:gd name="connsiteX3321" fmla="*/ 3353852 w 12192000"/>
              <a:gd name="connsiteY3321" fmla="*/ 1377356 h 6858000"/>
              <a:gd name="connsiteX3322" fmla="*/ 3361235 w 12192000"/>
              <a:gd name="connsiteY3322" fmla="*/ 1382617 h 6858000"/>
              <a:gd name="connsiteX3323" fmla="*/ 3366402 w 12192000"/>
              <a:gd name="connsiteY3323" fmla="*/ 1384236 h 6858000"/>
              <a:gd name="connsiteX3324" fmla="*/ 3374523 w 12192000"/>
              <a:gd name="connsiteY3324" fmla="*/ 1381808 h 6858000"/>
              <a:gd name="connsiteX3325" fmla="*/ 3377476 w 12192000"/>
              <a:gd name="connsiteY3325" fmla="*/ 1380594 h 6858000"/>
              <a:gd name="connsiteX3326" fmla="*/ 3377476 w 12192000"/>
              <a:gd name="connsiteY3326" fmla="*/ 1384236 h 6858000"/>
              <a:gd name="connsiteX3327" fmla="*/ 3373047 w 12192000"/>
              <a:gd name="connsiteY3327" fmla="*/ 1388688 h 6858000"/>
              <a:gd name="connsiteX3328" fmla="*/ 3365664 w 12192000"/>
              <a:gd name="connsiteY3328" fmla="*/ 1389902 h 6858000"/>
              <a:gd name="connsiteX3329" fmla="*/ 3361973 w 12192000"/>
              <a:gd name="connsiteY3329" fmla="*/ 1392330 h 6858000"/>
              <a:gd name="connsiteX3330" fmla="*/ 3353852 w 12192000"/>
              <a:gd name="connsiteY3330" fmla="*/ 1392735 h 6858000"/>
              <a:gd name="connsiteX3331" fmla="*/ 3345732 w 12192000"/>
              <a:gd name="connsiteY3331" fmla="*/ 1398806 h 6858000"/>
              <a:gd name="connsiteX3332" fmla="*/ 3342040 w 12192000"/>
              <a:gd name="connsiteY3332" fmla="*/ 1404472 h 6858000"/>
              <a:gd name="connsiteX3333" fmla="*/ 3349423 w 12192000"/>
              <a:gd name="connsiteY3333" fmla="*/ 1399210 h 6858000"/>
              <a:gd name="connsiteX3334" fmla="*/ 3353114 w 12192000"/>
              <a:gd name="connsiteY3334" fmla="*/ 1399210 h 6858000"/>
              <a:gd name="connsiteX3335" fmla="*/ 3356067 w 12192000"/>
              <a:gd name="connsiteY3335" fmla="*/ 1398401 h 6858000"/>
              <a:gd name="connsiteX3336" fmla="*/ 3353852 w 12192000"/>
              <a:gd name="connsiteY3336" fmla="*/ 1404472 h 6858000"/>
              <a:gd name="connsiteX3337" fmla="*/ 3348685 w 12192000"/>
              <a:gd name="connsiteY3337" fmla="*/ 1411757 h 6858000"/>
              <a:gd name="connsiteX3338" fmla="*/ 3340564 w 12192000"/>
              <a:gd name="connsiteY3338" fmla="*/ 1416613 h 6858000"/>
              <a:gd name="connsiteX3339" fmla="*/ 3341302 w 12192000"/>
              <a:gd name="connsiteY3339" fmla="*/ 1419041 h 6858000"/>
              <a:gd name="connsiteX3340" fmla="*/ 3344993 w 12192000"/>
              <a:gd name="connsiteY3340" fmla="*/ 1419851 h 6858000"/>
              <a:gd name="connsiteX3341" fmla="*/ 3352376 w 12192000"/>
              <a:gd name="connsiteY3341" fmla="*/ 1414185 h 6858000"/>
              <a:gd name="connsiteX3342" fmla="*/ 3354591 w 12192000"/>
              <a:gd name="connsiteY3342" fmla="*/ 1414994 h 6858000"/>
              <a:gd name="connsiteX3343" fmla="*/ 3357544 w 12192000"/>
              <a:gd name="connsiteY3343" fmla="*/ 1421874 h 6858000"/>
              <a:gd name="connsiteX3344" fmla="*/ 3360497 w 12192000"/>
              <a:gd name="connsiteY3344" fmla="*/ 1422684 h 6858000"/>
              <a:gd name="connsiteX3345" fmla="*/ 3368617 w 12192000"/>
              <a:gd name="connsiteY3345" fmla="*/ 1416208 h 6858000"/>
              <a:gd name="connsiteX3346" fmla="*/ 3375261 w 12192000"/>
              <a:gd name="connsiteY3346" fmla="*/ 1414994 h 6858000"/>
              <a:gd name="connsiteX3347" fmla="*/ 3376000 w 12192000"/>
              <a:gd name="connsiteY3347" fmla="*/ 1416613 h 6858000"/>
              <a:gd name="connsiteX3348" fmla="*/ 3374523 w 12192000"/>
              <a:gd name="connsiteY3348" fmla="*/ 1421470 h 6858000"/>
              <a:gd name="connsiteX3349" fmla="*/ 3371570 w 12192000"/>
              <a:gd name="connsiteY3349" fmla="*/ 1424707 h 6858000"/>
              <a:gd name="connsiteX3350" fmla="*/ 3373047 w 12192000"/>
              <a:gd name="connsiteY3350" fmla="*/ 1427945 h 6858000"/>
              <a:gd name="connsiteX3351" fmla="*/ 3378953 w 12192000"/>
              <a:gd name="connsiteY3351" fmla="*/ 1422684 h 6858000"/>
              <a:gd name="connsiteX3352" fmla="*/ 3381167 w 12192000"/>
              <a:gd name="connsiteY3352" fmla="*/ 1418232 h 6858000"/>
              <a:gd name="connsiteX3353" fmla="*/ 3386335 w 12192000"/>
              <a:gd name="connsiteY3353" fmla="*/ 1416208 h 6858000"/>
              <a:gd name="connsiteX3354" fmla="*/ 3388550 w 12192000"/>
              <a:gd name="connsiteY3354" fmla="*/ 1417018 h 6858000"/>
              <a:gd name="connsiteX3355" fmla="*/ 3383382 w 12192000"/>
              <a:gd name="connsiteY3355" fmla="*/ 1425517 h 6858000"/>
              <a:gd name="connsiteX3356" fmla="*/ 3381167 w 12192000"/>
              <a:gd name="connsiteY3356" fmla="*/ 1436849 h 6858000"/>
              <a:gd name="connsiteX3357" fmla="*/ 3376738 w 12192000"/>
              <a:gd name="connsiteY3357" fmla="*/ 1441705 h 6858000"/>
              <a:gd name="connsiteX3358" fmla="*/ 3383382 w 12192000"/>
              <a:gd name="connsiteY3358" fmla="*/ 1437254 h 6858000"/>
              <a:gd name="connsiteX3359" fmla="*/ 3384859 w 12192000"/>
              <a:gd name="connsiteY3359" fmla="*/ 1428350 h 6858000"/>
              <a:gd name="connsiteX3360" fmla="*/ 3390765 w 12192000"/>
              <a:gd name="connsiteY3360" fmla="*/ 1424303 h 6858000"/>
              <a:gd name="connsiteX3361" fmla="*/ 3393718 w 12192000"/>
              <a:gd name="connsiteY3361" fmla="*/ 1427540 h 6858000"/>
              <a:gd name="connsiteX3362" fmla="*/ 3399623 w 12192000"/>
              <a:gd name="connsiteY3362" fmla="*/ 1425517 h 6858000"/>
              <a:gd name="connsiteX3363" fmla="*/ 3401838 w 12192000"/>
              <a:gd name="connsiteY3363" fmla="*/ 1422684 h 6858000"/>
              <a:gd name="connsiteX3364" fmla="*/ 3404791 w 12192000"/>
              <a:gd name="connsiteY3364" fmla="*/ 1425517 h 6858000"/>
              <a:gd name="connsiteX3365" fmla="*/ 3409959 w 12192000"/>
              <a:gd name="connsiteY3365" fmla="*/ 1422279 h 6858000"/>
              <a:gd name="connsiteX3366" fmla="*/ 3413650 w 12192000"/>
              <a:gd name="connsiteY3366" fmla="*/ 1417423 h 6858000"/>
              <a:gd name="connsiteX3367" fmla="*/ 3420294 w 12192000"/>
              <a:gd name="connsiteY3367" fmla="*/ 1412566 h 6858000"/>
              <a:gd name="connsiteX3368" fmla="*/ 3423247 w 12192000"/>
              <a:gd name="connsiteY3368" fmla="*/ 1413375 h 6858000"/>
              <a:gd name="connsiteX3369" fmla="*/ 3420294 w 12192000"/>
              <a:gd name="connsiteY3369" fmla="*/ 1419446 h 6858000"/>
              <a:gd name="connsiteX3370" fmla="*/ 3418080 w 12192000"/>
              <a:gd name="connsiteY3370" fmla="*/ 1423898 h 6858000"/>
              <a:gd name="connsiteX3371" fmla="*/ 3420294 w 12192000"/>
              <a:gd name="connsiteY3371" fmla="*/ 1426731 h 6858000"/>
              <a:gd name="connsiteX3372" fmla="*/ 3418818 w 12192000"/>
              <a:gd name="connsiteY3372" fmla="*/ 1434421 h 6858000"/>
              <a:gd name="connsiteX3373" fmla="*/ 3415127 w 12192000"/>
              <a:gd name="connsiteY3373" fmla="*/ 1438063 h 6858000"/>
              <a:gd name="connsiteX3374" fmla="*/ 3421033 w 12192000"/>
              <a:gd name="connsiteY3374" fmla="*/ 1434825 h 6858000"/>
              <a:gd name="connsiteX3375" fmla="*/ 3422509 w 12192000"/>
              <a:gd name="connsiteY3375" fmla="*/ 1427136 h 6858000"/>
              <a:gd name="connsiteX3376" fmla="*/ 3426200 w 12192000"/>
              <a:gd name="connsiteY3376" fmla="*/ 1420660 h 6858000"/>
              <a:gd name="connsiteX3377" fmla="*/ 3426200 w 12192000"/>
              <a:gd name="connsiteY3377" fmla="*/ 1416208 h 6858000"/>
              <a:gd name="connsiteX3378" fmla="*/ 3430630 w 12192000"/>
              <a:gd name="connsiteY3378" fmla="*/ 1416613 h 6858000"/>
              <a:gd name="connsiteX3379" fmla="*/ 3438750 w 12192000"/>
              <a:gd name="connsiteY3379" fmla="*/ 1414590 h 6858000"/>
              <a:gd name="connsiteX3380" fmla="*/ 3446871 w 12192000"/>
              <a:gd name="connsiteY3380" fmla="*/ 1415399 h 6858000"/>
              <a:gd name="connsiteX3381" fmla="*/ 3454992 w 12192000"/>
              <a:gd name="connsiteY3381" fmla="*/ 1422684 h 6858000"/>
              <a:gd name="connsiteX3382" fmla="*/ 3460898 w 12192000"/>
              <a:gd name="connsiteY3382" fmla="*/ 1425922 h 6858000"/>
              <a:gd name="connsiteX3383" fmla="*/ 3460159 w 12192000"/>
              <a:gd name="connsiteY3383" fmla="*/ 1430373 h 6858000"/>
              <a:gd name="connsiteX3384" fmla="*/ 3456468 w 12192000"/>
              <a:gd name="connsiteY3384" fmla="*/ 1433611 h 6858000"/>
              <a:gd name="connsiteX3385" fmla="*/ 3455730 w 12192000"/>
              <a:gd name="connsiteY3385" fmla="*/ 1439277 h 6858000"/>
              <a:gd name="connsiteX3386" fmla="*/ 3451301 w 12192000"/>
              <a:gd name="connsiteY3386" fmla="*/ 1442110 h 6858000"/>
              <a:gd name="connsiteX3387" fmla="*/ 3446133 w 12192000"/>
              <a:gd name="connsiteY3387" fmla="*/ 1443324 h 6858000"/>
              <a:gd name="connsiteX3388" fmla="*/ 3443180 w 12192000"/>
              <a:gd name="connsiteY3388" fmla="*/ 1446562 h 6858000"/>
              <a:gd name="connsiteX3389" fmla="*/ 3436536 w 12192000"/>
              <a:gd name="connsiteY3389" fmla="*/ 1449395 h 6858000"/>
              <a:gd name="connsiteX3390" fmla="*/ 3428415 w 12192000"/>
              <a:gd name="connsiteY3390" fmla="*/ 1451014 h 6858000"/>
              <a:gd name="connsiteX3391" fmla="*/ 3426200 w 12192000"/>
              <a:gd name="connsiteY3391" fmla="*/ 1453037 h 6858000"/>
              <a:gd name="connsiteX3392" fmla="*/ 3416603 w 12192000"/>
              <a:gd name="connsiteY3392" fmla="*/ 1453442 h 6858000"/>
              <a:gd name="connsiteX3393" fmla="*/ 3426200 w 12192000"/>
              <a:gd name="connsiteY3393" fmla="*/ 1454656 h 6858000"/>
              <a:gd name="connsiteX3394" fmla="*/ 3432106 w 12192000"/>
              <a:gd name="connsiteY3394" fmla="*/ 1452633 h 6858000"/>
              <a:gd name="connsiteX3395" fmla="*/ 3435059 w 12192000"/>
              <a:gd name="connsiteY3395" fmla="*/ 1453847 h 6858000"/>
              <a:gd name="connsiteX3396" fmla="*/ 3434321 w 12192000"/>
              <a:gd name="connsiteY3396" fmla="*/ 1458703 h 6858000"/>
              <a:gd name="connsiteX3397" fmla="*/ 3432106 w 12192000"/>
              <a:gd name="connsiteY3397" fmla="*/ 1463560 h 6858000"/>
              <a:gd name="connsiteX3398" fmla="*/ 3435797 w 12192000"/>
              <a:gd name="connsiteY3398" fmla="*/ 1459513 h 6858000"/>
              <a:gd name="connsiteX3399" fmla="*/ 3439489 w 12192000"/>
              <a:gd name="connsiteY3399" fmla="*/ 1461132 h 6858000"/>
              <a:gd name="connsiteX3400" fmla="*/ 3436536 w 12192000"/>
              <a:gd name="connsiteY3400" fmla="*/ 1467607 h 6858000"/>
              <a:gd name="connsiteX3401" fmla="*/ 3432844 w 12192000"/>
              <a:gd name="connsiteY3401" fmla="*/ 1470845 h 6858000"/>
              <a:gd name="connsiteX3402" fmla="*/ 3435797 w 12192000"/>
              <a:gd name="connsiteY3402" fmla="*/ 1472868 h 6858000"/>
              <a:gd name="connsiteX3403" fmla="*/ 3433583 w 12192000"/>
              <a:gd name="connsiteY3403" fmla="*/ 1475297 h 6858000"/>
              <a:gd name="connsiteX3404" fmla="*/ 3429153 w 12192000"/>
              <a:gd name="connsiteY3404" fmla="*/ 1480153 h 6858000"/>
              <a:gd name="connsiteX3405" fmla="*/ 3423986 w 12192000"/>
              <a:gd name="connsiteY3405" fmla="*/ 1482582 h 6858000"/>
              <a:gd name="connsiteX3406" fmla="*/ 3429153 w 12192000"/>
              <a:gd name="connsiteY3406" fmla="*/ 1483391 h 6858000"/>
              <a:gd name="connsiteX3407" fmla="*/ 3432106 w 12192000"/>
              <a:gd name="connsiteY3407" fmla="*/ 1480153 h 6858000"/>
              <a:gd name="connsiteX3408" fmla="*/ 3431368 w 12192000"/>
              <a:gd name="connsiteY3408" fmla="*/ 1485819 h 6858000"/>
              <a:gd name="connsiteX3409" fmla="*/ 3429891 w 12192000"/>
              <a:gd name="connsiteY3409" fmla="*/ 1489462 h 6858000"/>
              <a:gd name="connsiteX3410" fmla="*/ 3433583 w 12192000"/>
              <a:gd name="connsiteY3410" fmla="*/ 1488248 h 6858000"/>
              <a:gd name="connsiteX3411" fmla="*/ 3434321 w 12192000"/>
              <a:gd name="connsiteY3411" fmla="*/ 1483391 h 6858000"/>
              <a:gd name="connsiteX3412" fmla="*/ 3438750 w 12192000"/>
              <a:gd name="connsiteY3412" fmla="*/ 1480963 h 6858000"/>
              <a:gd name="connsiteX3413" fmla="*/ 3444656 w 12192000"/>
              <a:gd name="connsiteY3413" fmla="*/ 1476511 h 6858000"/>
              <a:gd name="connsiteX3414" fmla="*/ 3449086 w 12192000"/>
              <a:gd name="connsiteY3414" fmla="*/ 1476511 h 6858000"/>
              <a:gd name="connsiteX3415" fmla="*/ 3452777 w 12192000"/>
              <a:gd name="connsiteY3415" fmla="*/ 1474892 h 6858000"/>
              <a:gd name="connsiteX3416" fmla="*/ 3453515 w 12192000"/>
              <a:gd name="connsiteY3416" fmla="*/ 1468821 h 6858000"/>
              <a:gd name="connsiteX3417" fmla="*/ 3454254 w 12192000"/>
              <a:gd name="connsiteY3417" fmla="*/ 1465179 h 6858000"/>
              <a:gd name="connsiteX3418" fmla="*/ 3459421 w 12192000"/>
              <a:gd name="connsiteY3418" fmla="*/ 1465988 h 6858000"/>
              <a:gd name="connsiteX3419" fmla="*/ 3460898 w 12192000"/>
              <a:gd name="connsiteY3419" fmla="*/ 1468821 h 6858000"/>
              <a:gd name="connsiteX3420" fmla="*/ 3466065 w 12192000"/>
              <a:gd name="connsiteY3420" fmla="*/ 1465988 h 6858000"/>
              <a:gd name="connsiteX3421" fmla="*/ 3471971 w 12192000"/>
              <a:gd name="connsiteY3421" fmla="*/ 1459513 h 6858000"/>
              <a:gd name="connsiteX3422" fmla="*/ 3474924 w 12192000"/>
              <a:gd name="connsiteY3422" fmla="*/ 1464369 h 6858000"/>
              <a:gd name="connsiteX3423" fmla="*/ 3474924 w 12192000"/>
              <a:gd name="connsiteY3423" fmla="*/ 1470845 h 6858000"/>
              <a:gd name="connsiteX3424" fmla="*/ 3471971 w 12192000"/>
              <a:gd name="connsiteY3424" fmla="*/ 1476511 h 6858000"/>
              <a:gd name="connsiteX3425" fmla="*/ 3462374 w 12192000"/>
              <a:gd name="connsiteY3425" fmla="*/ 1481772 h 6858000"/>
              <a:gd name="connsiteX3426" fmla="*/ 3460159 w 12192000"/>
              <a:gd name="connsiteY3426" fmla="*/ 1478939 h 6858000"/>
              <a:gd name="connsiteX3427" fmla="*/ 3452777 w 12192000"/>
              <a:gd name="connsiteY3427" fmla="*/ 1478939 h 6858000"/>
              <a:gd name="connsiteX3428" fmla="*/ 3449824 w 12192000"/>
              <a:gd name="connsiteY3428" fmla="*/ 1486629 h 6858000"/>
              <a:gd name="connsiteX3429" fmla="*/ 3442442 w 12192000"/>
              <a:gd name="connsiteY3429" fmla="*/ 1492295 h 6858000"/>
              <a:gd name="connsiteX3430" fmla="*/ 3439489 w 12192000"/>
              <a:gd name="connsiteY3430" fmla="*/ 1494318 h 6858000"/>
              <a:gd name="connsiteX3431" fmla="*/ 3431368 w 12192000"/>
              <a:gd name="connsiteY3431" fmla="*/ 1493914 h 6858000"/>
              <a:gd name="connsiteX3432" fmla="*/ 3428415 w 12192000"/>
              <a:gd name="connsiteY3432" fmla="*/ 1495533 h 6858000"/>
              <a:gd name="connsiteX3433" fmla="*/ 3428415 w 12192000"/>
              <a:gd name="connsiteY3433" fmla="*/ 1500794 h 6858000"/>
              <a:gd name="connsiteX3434" fmla="*/ 3432106 w 12192000"/>
              <a:gd name="connsiteY3434" fmla="*/ 1504032 h 6858000"/>
              <a:gd name="connsiteX3435" fmla="*/ 3440227 w 12192000"/>
              <a:gd name="connsiteY3435" fmla="*/ 1505246 h 6858000"/>
              <a:gd name="connsiteX3436" fmla="*/ 3432844 w 12192000"/>
              <a:gd name="connsiteY3436" fmla="*/ 1506055 h 6858000"/>
              <a:gd name="connsiteX3437" fmla="*/ 3427677 w 12192000"/>
              <a:gd name="connsiteY3437" fmla="*/ 1505650 h 6858000"/>
              <a:gd name="connsiteX3438" fmla="*/ 3435059 w 12192000"/>
              <a:gd name="connsiteY3438" fmla="*/ 1508079 h 6858000"/>
              <a:gd name="connsiteX3439" fmla="*/ 3438750 w 12192000"/>
              <a:gd name="connsiteY3439" fmla="*/ 1507269 h 6858000"/>
              <a:gd name="connsiteX3440" fmla="*/ 3432844 w 12192000"/>
              <a:gd name="connsiteY3440" fmla="*/ 1515768 h 6858000"/>
              <a:gd name="connsiteX3441" fmla="*/ 3429891 w 12192000"/>
              <a:gd name="connsiteY3441" fmla="*/ 1516173 h 6858000"/>
              <a:gd name="connsiteX3442" fmla="*/ 3426200 w 12192000"/>
              <a:gd name="connsiteY3442" fmla="*/ 1510912 h 6858000"/>
              <a:gd name="connsiteX3443" fmla="*/ 3426938 w 12192000"/>
              <a:gd name="connsiteY3443" fmla="*/ 1516578 h 6858000"/>
              <a:gd name="connsiteX3444" fmla="*/ 3429153 w 12192000"/>
              <a:gd name="connsiteY3444" fmla="*/ 1521839 h 6858000"/>
              <a:gd name="connsiteX3445" fmla="*/ 3429891 w 12192000"/>
              <a:gd name="connsiteY3445" fmla="*/ 1526291 h 6858000"/>
              <a:gd name="connsiteX3446" fmla="*/ 3436536 w 12192000"/>
              <a:gd name="connsiteY3446" fmla="*/ 1531957 h 6858000"/>
              <a:gd name="connsiteX3447" fmla="*/ 3441703 w 12192000"/>
              <a:gd name="connsiteY3447" fmla="*/ 1528719 h 6858000"/>
              <a:gd name="connsiteX3448" fmla="*/ 3442442 w 12192000"/>
              <a:gd name="connsiteY3448" fmla="*/ 1525481 h 6858000"/>
              <a:gd name="connsiteX3449" fmla="*/ 3452039 w 12192000"/>
              <a:gd name="connsiteY3449" fmla="*/ 1518197 h 6858000"/>
              <a:gd name="connsiteX3450" fmla="*/ 3453515 w 12192000"/>
              <a:gd name="connsiteY3450" fmla="*/ 1513340 h 6858000"/>
              <a:gd name="connsiteX3451" fmla="*/ 3459421 w 12192000"/>
              <a:gd name="connsiteY3451" fmla="*/ 1508483 h 6858000"/>
              <a:gd name="connsiteX3452" fmla="*/ 3465327 w 12192000"/>
              <a:gd name="connsiteY3452" fmla="*/ 1507269 h 6858000"/>
              <a:gd name="connsiteX3453" fmla="*/ 3471233 w 12192000"/>
              <a:gd name="connsiteY3453" fmla="*/ 1504436 h 6858000"/>
              <a:gd name="connsiteX3454" fmla="*/ 3474924 w 12192000"/>
              <a:gd name="connsiteY3454" fmla="*/ 1503627 h 6858000"/>
              <a:gd name="connsiteX3455" fmla="*/ 3479354 w 12192000"/>
              <a:gd name="connsiteY3455" fmla="*/ 1500389 h 6858000"/>
              <a:gd name="connsiteX3456" fmla="*/ 3480830 w 12192000"/>
              <a:gd name="connsiteY3456" fmla="*/ 1504841 h 6858000"/>
              <a:gd name="connsiteX3457" fmla="*/ 3477139 w 12192000"/>
              <a:gd name="connsiteY3457" fmla="*/ 1506460 h 6858000"/>
              <a:gd name="connsiteX3458" fmla="*/ 3474924 w 12192000"/>
              <a:gd name="connsiteY3458" fmla="*/ 1506460 h 6858000"/>
              <a:gd name="connsiteX3459" fmla="*/ 3467542 w 12192000"/>
              <a:gd name="connsiteY3459" fmla="*/ 1512935 h 6858000"/>
              <a:gd name="connsiteX3460" fmla="*/ 3466065 w 12192000"/>
              <a:gd name="connsiteY3460" fmla="*/ 1516173 h 6858000"/>
              <a:gd name="connsiteX3461" fmla="*/ 3457206 w 12192000"/>
              <a:gd name="connsiteY3461" fmla="*/ 1522244 h 6858000"/>
              <a:gd name="connsiteX3462" fmla="*/ 3457206 w 12192000"/>
              <a:gd name="connsiteY3462" fmla="*/ 1529124 h 6858000"/>
              <a:gd name="connsiteX3463" fmla="*/ 3455730 w 12192000"/>
              <a:gd name="connsiteY3463" fmla="*/ 1535599 h 6858000"/>
              <a:gd name="connsiteX3464" fmla="*/ 3459421 w 12192000"/>
              <a:gd name="connsiteY3464" fmla="*/ 1541265 h 6858000"/>
              <a:gd name="connsiteX3465" fmla="*/ 3463112 w 12192000"/>
              <a:gd name="connsiteY3465" fmla="*/ 1540051 h 6858000"/>
              <a:gd name="connsiteX3466" fmla="*/ 3469018 w 12192000"/>
              <a:gd name="connsiteY3466" fmla="*/ 1533980 h 6858000"/>
              <a:gd name="connsiteX3467" fmla="*/ 3476401 w 12192000"/>
              <a:gd name="connsiteY3467" fmla="*/ 1529529 h 6858000"/>
              <a:gd name="connsiteX3468" fmla="*/ 3479354 w 12192000"/>
              <a:gd name="connsiteY3468" fmla="*/ 1522648 h 6858000"/>
              <a:gd name="connsiteX3469" fmla="*/ 3479354 w 12192000"/>
              <a:gd name="connsiteY3469" fmla="*/ 1519411 h 6858000"/>
              <a:gd name="connsiteX3470" fmla="*/ 3482307 w 12192000"/>
              <a:gd name="connsiteY3470" fmla="*/ 1519411 h 6858000"/>
              <a:gd name="connsiteX3471" fmla="*/ 3483045 w 12192000"/>
              <a:gd name="connsiteY3471" fmla="*/ 1524267 h 6858000"/>
              <a:gd name="connsiteX3472" fmla="*/ 3483783 w 12192000"/>
              <a:gd name="connsiteY3472" fmla="*/ 1537623 h 6858000"/>
              <a:gd name="connsiteX3473" fmla="*/ 3478616 w 12192000"/>
              <a:gd name="connsiteY3473" fmla="*/ 1544908 h 6858000"/>
              <a:gd name="connsiteX3474" fmla="*/ 3470495 w 12192000"/>
              <a:gd name="connsiteY3474" fmla="*/ 1555430 h 6858000"/>
              <a:gd name="connsiteX3475" fmla="*/ 3468280 w 12192000"/>
              <a:gd name="connsiteY3475" fmla="*/ 1562715 h 6858000"/>
              <a:gd name="connsiteX3476" fmla="*/ 3471233 w 12192000"/>
              <a:gd name="connsiteY3476" fmla="*/ 1567572 h 6858000"/>
              <a:gd name="connsiteX3477" fmla="*/ 3469018 w 12192000"/>
              <a:gd name="connsiteY3477" fmla="*/ 1571214 h 6858000"/>
              <a:gd name="connsiteX3478" fmla="*/ 3467542 w 12192000"/>
              <a:gd name="connsiteY3478" fmla="*/ 1572024 h 6858000"/>
              <a:gd name="connsiteX3479" fmla="*/ 3467542 w 12192000"/>
              <a:gd name="connsiteY3479" fmla="*/ 1577690 h 6858000"/>
              <a:gd name="connsiteX3480" fmla="*/ 3465327 w 12192000"/>
              <a:gd name="connsiteY3480" fmla="*/ 1582141 h 6858000"/>
              <a:gd name="connsiteX3481" fmla="*/ 3462374 w 12192000"/>
              <a:gd name="connsiteY3481" fmla="*/ 1582951 h 6858000"/>
              <a:gd name="connsiteX3482" fmla="*/ 3462374 w 12192000"/>
              <a:gd name="connsiteY3482" fmla="*/ 1587403 h 6858000"/>
              <a:gd name="connsiteX3483" fmla="*/ 3455730 w 12192000"/>
              <a:gd name="connsiteY3483" fmla="*/ 1591450 h 6858000"/>
              <a:gd name="connsiteX3484" fmla="*/ 3452039 w 12192000"/>
              <a:gd name="connsiteY3484" fmla="*/ 1589831 h 6858000"/>
              <a:gd name="connsiteX3485" fmla="*/ 3447609 w 12192000"/>
              <a:gd name="connsiteY3485" fmla="*/ 1584165 h 6858000"/>
              <a:gd name="connsiteX3486" fmla="*/ 3443180 w 12192000"/>
              <a:gd name="connsiteY3486" fmla="*/ 1584165 h 6858000"/>
              <a:gd name="connsiteX3487" fmla="*/ 3438750 w 12192000"/>
              <a:gd name="connsiteY3487" fmla="*/ 1588617 h 6858000"/>
              <a:gd name="connsiteX3488" fmla="*/ 3437274 w 12192000"/>
              <a:gd name="connsiteY3488" fmla="*/ 1594688 h 6858000"/>
              <a:gd name="connsiteX3489" fmla="*/ 3432844 w 12192000"/>
              <a:gd name="connsiteY3489" fmla="*/ 1590640 h 6858000"/>
              <a:gd name="connsiteX3490" fmla="*/ 3431368 w 12192000"/>
              <a:gd name="connsiteY3490" fmla="*/ 1582546 h 6858000"/>
              <a:gd name="connsiteX3491" fmla="*/ 3429153 w 12192000"/>
              <a:gd name="connsiteY3491" fmla="*/ 1579308 h 6858000"/>
              <a:gd name="connsiteX3492" fmla="*/ 3431368 w 12192000"/>
              <a:gd name="connsiteY3492" fmla="*/ 1573238 h 6858000"/>
              <a:gd name="connsiteX3493" fmla="*/ 3431368 w 12192000"/>
              <a:gd name="connsiteY3493" fmla="*/ 1567976 h 6858000"/>
              <a:gd name="connsiteX3494" fmla="*/ 3439489 w 12192000"/>
              <a:gd name="connsiteY3494" fmla="*/ 1559882 h 6858000"/>
              <a:gd name="connsiteX3495" fmla="*/ 3445395 w 12192000"/>
              <a:gd name="connsiteY3495" fmla="*/ 1558668 h 6858000"/>
              <a:gd name="connsiteX3496" fmla="*/ 3445395 w 12192000"/>
              <a:gd name="connsiteY3496" fmla="*/ 1555430 h 6858000"/>
              <a:gd name="connsiteX3497" fmla="*/ 3437274 w 12192000"/>
              <a:gd name="connsiteY3497" fmla="*/ 1555430 h 6858000"/>
              <a:gd name="connsiteX3498" fmla="*/ 3435797 w 12192000"/>
              <a:gd name="connsiteY3498" fmla="*/ 1552597 h 6858000"/>
              <a:gd name="connsiteX3499" fmla="*/ 3432844 w 12192000"/>
              <a:gd name="connsiteY3499" fmla="*/ 1557454 h 6858000"/>
              <a:gd name="connsiteX3500" fmla="*/ 3425462 w 12192000"/>
              <a:gd name="connsiteY3500" fmla="*/ 1565143 h 6858000"/>
              <a:gd name="connsiteX3501" fmla="*/ 3421771 w 12192000"/>
              <a:gd name="connsiteY3501" fmla="*/ 1565548 h 6858000"/>
              <a:gd name="connsiteX3502" fmla="*/ 3415127 w 12192000"/>
              <a:gd name="connsiteY3502" fmla="*/ 1577285 h 6858000"/>
              <a:gd name="connsiteX3503" fmla="*/ 3408482 w 12192000"/>
              <a:gd name="connsiteY3503" fmla="*/ 1581332 h 6858000"/>
              <a:gd name="connsiteX3504" fmla="*/ 3403315 w 12192000"/>
              <a:gd name="connsiteY3504" fmla="*/ 1579713 h 6858000"/>
              <a:gd name="connsiteX3505" fmla="*/ 3403315 w 12192000"/>
              <a:gd name="connsiteY3505" fmla="*/ 1574452 h 6858000"/>
              <a:gd name="connsiteX3506" fmla="*/ 3406268 w 12192000"/>
              <a:gd name="connsiteY3506" fmla="*/ 1572024 h 6858000"/>
              <a:gd name="connsiteX3507" fmla="*/ 3406268 w 12192000"/>
              <a:gd name="connsiteY3507" fmla="*/ 1565953 h 6858000"/>
              <a:gd name="connsiteX3508" fmla="*/ 3412174 w 12192000"/>
              <a:gd name="connsiteY3508" fmla="*/ 1552597 h 6858000"/>
              <a:gd name="connsiteX3509" fmla="*/ 3419556 w 12192000"/>
              <a:gd name="connsiteY3509" fmla="*/ 1546931 h 6858000"/>
              <a:gd name="connsiteX3510" fmla="*/ 3421033 w 12192000"/>
              <a:gd name="connsiteY3510" fmla="*/ 1542479 h 6858000"/>
              <a:gd name="connsiteX3511" fmla="*/ 3418818 w 12192000"/>
              <a:gd name="connsiteY3511" fmla="*/ 1538028 h 6858000"/>
              <a:gd name="connsiteX3512" fmla="*/ 3420294 w 12192000"/>
              <a:gd name="connsiteY3512" fmla="*/ 1531552 h 6858000"/>
              <a:gd name="connsiteX3513" fmla="*/ 3421771 w 12192000"/>
              <a:gd name="connsiteY3513" fmla="*/ 1526291 h 6858000"/>
              <a:gd name="connsiteX3514" fmla="*/ 3421033 w 12192000"/>
              <a:gd name="connsiteY3514" fmla="*/ 1517387 h 6858000"/>
              <a:gd name="connsiteX3515" fmla="*/ 3417341 w 12192000"/>
              <a:gd name="connsiteY3515" fmla="*/ 1514149 h 6858000"/>
              <a:gd name="connsiteX3516" fmla="*/ 3413650 w 12192000"/>
              <a:gd name="connsiteY3516" fmla="*/ 1513340 h 6858000"/>
              <a:gd name="connsiteX3517" fmla="*/ 3410697 w 12192000"/>
              <a:gd name="connsiteY3517" fmla="*/ 1510507 h 6858000"/>
              <a:gd name="connsiteX3518" fmla="*/ 3407744 w 12192000"/>
              <a:gd name="connsiteY3518" fmla="*/ 1510102 h 6858000"/>
              <a:gd name="connsiteX3519" fmla="*/ 3405529 w 12192000"/>
              <a:gd name="connsiteY3519" fmla="*/ 1512935 h 6858000"/>
              <a:gd name="connsiteX3520" fmla="*/ 3405529 w 12192000"/>
              <a:gd name="connsiteY3520" fmla="*/ 1521434 h 6858000"/>
              <a:gd name="connsiteX3521" fmla="*/ 3401100 w 12192000"/>
              <a:gd name="connsiteY3521" fmla="*/ 1530338 h 6858000"/>
              <a:gd name="connsiteX3522" fmla="*/ 3397409 w 12192000"/>
              <a:gd name="connsiteY3522" fmla="*/ 1540861 h 6858000"/>
              <a:gd name="connsiteX3523" fmla="*/ 3392979 w 12192000"/>
              <a:gd name="connsiteY3523" fmla="*/ 1543694 h 6858000"/>
              <a:gd name="connsiteX3524" fmla="*/ 3387812 w 12192000"/>
              <a:gd name="connsiteY3524" fmla="*/ 1544098 h 6858000"/>
              <a:gd name="connsiteX3525" fmla="*/ 3392979 w 12192000"/>
              <a:gd name="connsiteY3525" fmla="*/ 1540861 h 6858000"/>
              <a:gd name="connsiteX3526" fmla="*/ 3387073 w 12192000"/>
              <a:gd name="connsiteY3526" fmla="*/ 1541670 h 6858000"/>
              <a:gd name="connsiteX3527" fmla="*/ 3382644 w 12192000"/>
              <a:gd name="connsiteY3527" fmla="*/ 1538432 h 6858000"/>
              <a:gd name="connsiteX3528" fmla="*/ 3378214 w 12192000"/>
              <a:gd name="connsiteY3528" fmla="*/ 1540861 h 6858000"/>
              <a:gd name="connsiteX3529" fmla="*/ 3370094 w 12192000"/>
              <a:gd name="connsiteY3529" fmla="*/ 1549764 h 6858000"/>
              <a:gd name="connsiteX3530" fmla="*/ 3366402 w 12192000"/>
              <a:gd name="connsiteY3530" fmla="*/ 1550978 h 6858000"/>
              <a:gd name="connsiteX3531" fmla="*/ 3364926 w 12192000"/>
              <a:gd name="connsiteY3531" fmla="*/ 1556644 h 6858000"/>
              <a:gd name="connsiteX3532" fmla="*/ 3363450 w 12192000"/>
              <a:gd name="connsiteY3532" fmla="*/ 1561906 h 6858000"/>
              <a:gd name="connsiteX3533" fmla="*/ 3361235 w 12192000"/>
              <a:gd name="connsiteY3533" fmla="*/ 1561906 h 6858000"/>
              <a:gd name="connsiteX3534" fmla="*/ 3358282 w 12192000"/>
              <a:gd name="connsiteY3534" fmla="*/ 1566762 h 6858000"/>
              <a:gd name="connsiteX3535" fmla="*/ 3353852 w 12192000"/>
              <a:gd name="connsiteY3535" fmla="*/ 1571214 h 6858000"/>
              <a:gd name="connsiteX3536" fmla="*/ 3346470 w 12192000"/>
              <a:gd name="connsiteY3536" fmla="*/ 1573642 h 6858000"/>
              <a:gd name="connsiteX3537" fmla="*/ 3343517 w 12192000"/>
              <a:gd name="connsiteY3537" fmla="*/ 1571214 h 6858000"/>
              <a:gd name="connsiteX3538" fmla="*/ 3343517 w 12192000"/>
              <a:gd name="connsiteY3538" fmla="*/ 1567167 h 6858000"/>
              <a:gd name="connsiteX3539" fmla="*/ 3339087 w 12192000"/>
              <a:gd name="connsiteY3539" fmla="*/ 1566358 h 6858000"/>
              <a:gd name="connsiteX3540" fmla="*/ 3336134 w 12192000"/>
              <a:gd name="connsiteY3540" fmla="*/ 1569191 h 6858000"/>
              <a:gd name="connsiteX3541" fmla="*/ 3333920 w 12192000"/>
              <a:gd name="connsiteY3541" fmla="*/ 1572833 h 6858000"/>
              <a:gd name="connsiteX3542" fmla="*/ 3327276 w 12192000"/>
              <a:gd name="connsiteY3542" fmla="*/ 1572833 h 6858000"/>
              <a:gd name="connsiteX3543" fmla="*/ 3325061 w 12192000"/>
              <a:gd name="connsiteY3543" fmla="*/ 1569596 h 6858000"/>
              <a:gd name="connsiteX3544" fmla="*/ 3322846 w 12192000"/>
              <a:gd name="connsiteY3544" fmla="*/ 1567167 h 6858000"/>
              <a:gd name="connsiteX3545" fmla="*/ 3324323 w 12192000"/>
              <a:gd name="connsiteY3545" fmla="*/ 1563525 h 6858000"/>
              <a:gd name="connsiteX3546" fmla="*/ 3331705 w 12192000"/>
              <a:gd name="connsiteY3546" fmla="*/ 1558263 h 6858000"/>
              <a:gd name="connsiteX3547" fmla="*/ 3339826 w 12192000"/>
              <a:gd name="connsiteY3547" fmla="*/ 1556240 h 6858000"/>
              <a:gd name="connsiteX3548" fmla="*/ 3343517 w 12192000"/>
              <a:gd name="connsiteY3548" fmla="*/ 1553811 h 6858000"/>
              <a:gd name="connsiteX3549" fmla="*/ 3345732 w 12192000"/>
              <a:gd name="connsiteY3549" fmla="*/ 1550574 h 6858000"/>
              <a:gd name="connsiteX3550" fmla="*/ 3349423 w 12192000"/>
              <a:gd name="connsiteY3550" fmla="*/ 1549360 h 6858000"/>
              <a:gd name="connsiteX3551" fmla="*/ 3355329 w 12192000"/>
              <a:gd name="connsiteY3551" fmla="*/ 1549360 h 6858000"/>
              <a:gd name="connsiteX3552" fmla="*/ 3356805 w 12192000"/>
              <a:gd name="connsiteY3552" fmla="*/ 1545717 h 6858000"/>
              <a:gd name="connsiteX3553" fmla="*/ 3359020 w 12192000"/>
              <a:gd name="connsiteY3553" fmla="*/ 1544503 h 6858000"/>
              <a:gd name="connsiteX3554" fmla="*/ 3359758 w 12192000"/>
              <a:gd name="connsiteY3554" fmla="*/ 1540861 h 6858000"/>
              <a:gd name="connsiteX3555" fmla="*/ 3364926 w 12192000"/>
              <a:gd name="connsiteY3555" fmla="*/ 1536409 h 6858000"/>
              <a:gd name="connsiteX3556" fmla="*/ 3373047 w 12192000"/>
              <a:gd name="connsiteY3556" fmla="*/ 1535195 h 6858000"/>
              <a:gd name="connsiteX3557" fmla="*/ 3381167 w 12192000"/>
              <a:gd name="connsiteY3557" fmla="*/ 1531957 h 6858000"/>
              <a:gd name="connsiteX3558" fmla="*/ 3381906 w 12192000"/>
              <a:gd name="connsiteY3558" fmla="*/ 1529124 h 6858000"/>
              <a:gd name="connsiteX3559" fmla="*/ 3387073 w 12192000"/>
              <a:gd name="connsiteY3559" fmla="*/ 1525886 h 6858000"/>
              <a:gd name="connsiteX3560" fmla="*/ 3380429 w 12192000"/>
              <a:gd name="connsiteY3560" fmla="*/ 1524672 h 6858000"/>
              <a:gd name="connsiteX3561" fmla="*/ 3376000 w 12192000"/>
              <a:gd name="connsiteY3561" fmla="*/ 1527505 h 6858000"/>
              <a:gd name="connsiteX3562" fmla="*/ 3370832 w 12192000"/>
              <a:gd name="connsiteY3562" fmla="*/ 1528719 h 6858000"/>
              <a:gd name="connsiteX3563" fmla="*/ 3366402 w 12192000"/>
              <a:gd name="connsiteY3563" fmla="*/ 1524672 h 6858000"/>
              <a:gd name="connsiteX3564" fmla="*/ 3359020 w 12192000"/>
              <a:gd name="connsiteY3564" fmla="*/ 1523458 h 6858000"/>
              <a:gd name="connsiteX3565" fmla="*/ 3354591 w 12192000"/>
              <a:gd name="connsiteY3565" fmla="*/ 1521030 h 6858000"/>
              <a:gd name="connsiteX3566" fmla="*/ 3356067 w 12192000"/>
              <a:gd name="connsiteY3566" fmla="*/ 1525886 h 6858000"/>
              <a:gd name="connsiteX3567" fmla="*/ 3353114 w 12192000"/>
              <a:gd name="connsiteY3567" fmla="*/ 1532362 h 6858000"/>
              <a:gd name="connsiteX3568" fmla="*/ 3347208 w 12192000"/>
              <a:gd name="connsiteY3568" fmla="*/ 1533576 h 6858000"/>
              <a:gd name="connsiteX3569" fmla="*/ 3343517 w 12192000"/>
              <a:gd name="connsiteY3569" fmla="*/ 1536004 h 6858000"/>
              <a:gd name="connsiteX3570" fmla="*/ 3341302 w 12192000"/>
              <a:gd name="connsiteY3570" fmla="*/ 1533171 h 6858000"/>
              <a:gd name="connsiteX3571" fmla="*/ 3335396 w 12192000"/>
              <a:gd name="connsiteY3571" fmla="*/ 1533171 h 6858000"/>
              <a:gd name="connsiteX3572" fmla="*/ 3333920 w 12192000"/>
              <a:gd name="connsiteY3572" fmla="*/ 1530338 h 6858000"/>
              <a:gd name="connsiteX3573" fmla="*/ 3328014 w 12192000"/>
              <a:gd name="connsiteY3573" fmla="*/ 1530743 h 6858000"/>
              <a:gd name="connsiteX3574" fmla="*/ 3325799 w 12192000"/>
              <a:gd name="connsiteY3574" fmla="*/ 1532362 h 6858000"/>
              <a:gd name="connsiteX3575" fmla="*/ 3322846 w 12192000"/>
              <a:gd name="connsiteY3575" fmla="*/ 1530338 h 6858000"/>
              <a:gd name="connsiteX3576" fmla="*/ 3331705 w 12192000"/>
              <a:gd name="connsiteY3576" fmla="*/ 1527100 h 6858000"/>
              <a:gd name="connsiteX3577" fmla="*/ 3342040 w 12192000"/>
              <a:gd name="connsiteY3577" fmla="*/ 1521434 h 6858000"/>
              <a:gd name="connsiteX3578" fmla="*/ 3342040 w 12192000"/>
              <a:gd name="connsiteY3578" fmla="*/ 1519411 h 6858000"/>
              <a:gd name="connsiteX3579" fmla="*/ 3339826 w 12192000"/>
              <a:gd name="connsiteY3579" fmla="*/ 1520220 h 6858000"/>
              <a:gd name="connsiteX3580" fmla="*/ 3333920 w 12192000"/>
              <a:gd name="connsiteY3580" fmla="*/ 1521434 h 6858000"/>
              <a:gd name="connsiteX3581" fmla="*/ 3333182 w 12192000"/>
              <a:gd name="connsiteY3581" fmla="*/ 1518197 h 6858000"/>
              <a:gd name="connsiteX3582" fmla="*/ 3336873 w 12192000"/>
              <a:gd name="connsiteY3582" fmla="*/ 1513340 h 6858000"/>
              <a:gd name="connsiteX3583" fmla="*/ 3336873 w 12192000"/>
              <a:gd name="connsiteY3583" fmla="*/ 1507674 h 6858000"/>
              <a:gd name="connsiteX3584" fmla="*/ 3334658 w 12192000"/>
              <a:gd name="connsiteY3584" fmla="*/ 1508079 h 6858000"/>
              <a:gd name="connsiteX3585" fmla="*/ 3328752 w 12192000"/>
              <a:gd name="connsiteY3585" fmla="*/ 1513340 h 6858000"/>
              <a:gd name="connsiteX3586" fmla="*/ 3326537 w 12192000"/>
              <a:gd name="connsiteY3586" fmla="*/ 1518197 h 6858000"/>
              <a:gd name="connsiteX3587" fmla="*/ 3325061 w 12192000"/>
              <a:gd name="connsiteY3587" fmla="*/ 1516173 h 6858000"/>
              <a:gd name="connsiteX3588" fmla="*/ 3327276 w 12192000"/>
              <a:gd name="connsiteY3588" fmla="*/ 1507269 h 6858000"/>
              <a:gd name="connsiteX3589" fmla="*/ 3330229 w 12192000"/>
              <a:gd name="connsiteY3589" fmla="*/ 1505246 h 6858000"/>
              <a:gd name="connsiteX3590" fmla="*/ 3326537 w 12192000"/>
              <a:gd name="connsiteY3590" fmla="*/ 1506055 h 6858000"/>
              <a:gd name="connsiteX3591" fmla="*/ 3323584 w 12192000"/>
              <a:gd name="connsiteY3591" fmla="*/ 1511316 h 6858000"/>
              <a:gd name="connsiteX3592" fmla="*/ 3320631 w 12192000"/>
              <a:gd name="connsiteY3592" fmla="*/ 1508483 h 6858000"/>
              <a:gd name="connsiteX3593" fmla="*/ 3319893 w 12192000"/>
              <a:gd name="connsiteY3593" fmla="*/ 1515364 h 6858000"/>
              <a:gd name="connsiteX3594" fmla="*/ 3320631 w 12192000"/>
              <a:gd name="connsiteY3594" fmla="*/ 1519006 h 6858000"/>
              <a:gd name="connsiteX3595" fmla="*/ 3319155 w 12192000"/>
              <a:gd name="connsiteY3595" fmla="*/ 1523053 h 6858000"/>
              <a:gd name="connsiteX3596" fmla="*/ 3314725 w 12192000"/>
              <a:gd name="connsiteY3596" fmla="*/ 1521030 h 6858000"/>
              <a:gd name="connsiteX3597" fmla="*/ 3309558 w 12192000"/>
              <a:gd name="connsiteY3597" fmla="*/ 1521030 h 6858000"/>
              <a:gd name="connsiteX3598" fmla="*/ 3306605 w 12192000"/>
              <a:gd name="connsiteY3598" fmla="*/ 1524267 h 6858000"/>
              <a:gd name="connsiteX3599" fmla="*/ 3302914 w 12192000"/>
              <a:gd name="connsiteY3599" fmla="*/ 1524672 h 6858000"/>
              <a:gd name="connsiteX3600" fmla="*/ 3299961 w 12192000"/>
              <a:gd name="connsiteY3600" fmla="*/ 1522244 h 6858000"/>
              <a:gd name="connsiteX3601" fmla="*/ 3291840 w 12192000"/>
              <a:gd name="connsiteY3601" fmla="*/ 1522244 h 6858000"/>
              <a:gd name="connsiteX3602" fmla="*/ 3292578 w 12192000"/>
              <a:gd name="connsiteY3602" fmla="*/ 1524672 h 6858000"/>
              <a:gd name="connsiteX3603" fmla="*/ 3288149 w 12192000"/>
              <a:gd name="connsiteY3603" fmla="*/ 1527505 h 6858000"/>
              <a:gd name="connsiteX3604" fmla="*/ 3282243 w 12192000"/>
              <a:gd name="connsiteY3604" fmla="*/ 1527505 h 6858000"/>
              <a:gd name="connsiteX3605" fmla="*/ 3280766 w 12192000"/>
              <a:gd name="connsiteY3605" fmla="*/ 1525077 h 6858000"/>
              <a:gd name="connsiteX3606" fmla="*/ 3277813 w 12192000"/>
              <a:gd name="connsiteY3606" fmla="*/ 1526291 h 6858000"/>
              <a:gd name="connsiteX3607" fmla="*/ 3268954 w 12192000"/>
              <a:gd name="connsiteY3607" fmla="*/ 1525886 h 6858000"/>
              <a:gd name="connsiteX3608" fmla="*/ 3265263 w 12192000"/>
              <a:gd name="connsiteY3608" fmla="*/ 1522244 h 6858000"/>
              <a:gd name="connsiteX3609" fmla="*/ 3263787 w 12192000"/>
              <a:gd name="connsiteY3609" fmla="*/ 1519006 h 6858000"/>
              <a:gd name="connsiteX3610" fmla="*/ 3255666 w 12192000"/>
              <a:gd name="connsiteY3610" fmla="*/ 1521030 h 6858000"/>
              <a:gd name="connsiteX3611" fmla="*/ 3242378 w 12192000"/>
              <a:gd name="connsiteY3611" fmla="*/ 1520220 h 6858000"/>
              <a:gd name="connsiteX3612" fmla="*/ 3239425 w 12192000"/>
              <a:gd name="connsiteY3612" fmla="*/ 1515768 h 6858000"/>
              <a:gd name="connsiteX3613" fmla="*/ 3232042 w 12192000"/>
              <a:gd name="connsiteY3613" fmla="*/ 1518197 h 6858000"/>
              <a:gd name="connsiteX3614" fmla="*/ 3221707 w 12192000"/>
              <a:gd name="connsiteY3614" fmla="*/ 1516578 h 6858000"/>
              <a:gd name="connsiteX3615" fmla="*/ 3226136 w 12192000"/>
              <a:gd name="connsiteY3615" fmla="*/ 1510102 h 6858000"/>
              <a:gd name="connsiteX3616" fmla="*/ 3225398 w 12192000"/>
              <a:gd name="connsiteY3616" fmla="*/ 1507269 h 6858000"/>
              <a:gd name="connsiteX3617" fmla="*/ 3223183 w 12192000"/>
              <a:gd name="connsiteY3617" fmla="*/ 1510912 h 6858000"/>
              <a:gd name="connsiteX3618" fmla="*/ 3217277 w 12192000"/>
              <a:gd name="connsiteY3618" fmla="*/ 1516173 h 6858000"/>
              <a:gd name="connsiteX3619" fmla="*/ 3208418 w 12192000"/>
              <a:gd name="connsiteY3619" fmla="*/ 1517387 h 6858000"/>
              <a:gd name="connsiteX3620" fmla="*/ 3201774 w 12192000"/>
              <a:gd name="connsiteY3620" fmla="*/ 1522244 h 6858000"/>
              <a:gd name="connsiteX3621" fmla="*/ 3190700 w 12192000"/>
              <a:gd name="connsiteY3621" fmla="*/ 1523863 h 6858000"/>
              <a:gd name="connsiteX3622" fmla="*/ 3181103 w 12192000"/>
              <a:gd name="connsiteY3622" fmla="*/ 1521030 h 6858000"/>
              <a:gd name="connsiteX3623" fmla="*/ 3175936 w 12192000"/>
              <a:gd name="connsiteY3623" fmla="*/ 1520220 h 6858000"/>
              <a:gd name="connsiteX3624" fmla="*/ 3174459 w 12192000"/>
              <a:gd name="connsiteY3624" fmla="*/ 1516578 h 6858000"/>
              <a:gd name="connsiteX3625" fmla="*/ 3175936 w 12192000"/>
              <a:gd name="connsiteY3625" fmla="*/ 1510102 h 6858000"/>
              <a:gd name="connsiteX3626" fmla="*/ 3173721 w 12192000"/>
              <a:gd name="connsiteY3626" fmla="*/ 1505246 h 6858000"/>
              <a:gd name="connsiteX3627" fmla="*/ 3175936 w 12192000"/>
              <a:gd name="connsiteY3627" fmla="*/ 1500794 h 6858000"/>
              <a:gd name="connsiteX3628" fmla="*/ 3181842 w 12192000"/>
              <a:gd name="connsiteY3628" fmla="*/ 1500389 h 6858000"/>
              <a:gd name="connsiteX3629" fmla="*/ 3191439 w 12192000"/>
              <a:gd name="connsiteY3629" fmla="*/ 1492295 h 6858000"/>
              <a:gd name="connsiteX3630" fmla="*/ 3202512 w 12192000"/>
              <a:gd name="connsiteY3630" fmla="*/ 1487034 h 6858000"/>
              <a:gd name="connsiteX3631" fmla="*/ 3208418 w 12192000"/>
              <a:gd name="connsiteY3631" fmla="*/ 1478130 h 6858000"/>
              <a:gd name="connsiteX3632" fmla="*/ 3217277 w 12192000"/>
              <a:gd name="connsiteY3632" fmla="*/ 1467607 h 6858000"/>
              <a:gd name="connsiteX3633" fmla="*/ 3223921 w 12192000"/>
              <a:gd name="connsiteY3633" fmla="*/ 1461536 h 6858000"/>
              <a:gd name="connsiteX3634" fmla="*/ 3212848 w 12192000"/>
              <a:gd name="connsiteY3634" fmla="*/ 1461941 h 6858000"/>
              <a:gd name="connsiteX3635" fmla="*/ 3199559 w 12192000"/>
              <a:gd name="connsiteY3635" fmla="*/ 1463560 h 6858000"/>
              <a:gd name="connsiteX3636" fmla="*/ 3192177 w 12192000"/>
              <a:gd name="connsiteY3636" fmla="*/ 1465584 h 6858000"/>
              <a:gd name="connsiteX3637" fmla="*/ 3188486 w 12192000"/>
              <a:gd name="connsiteY3637" fmla="*/ 1465584 h 6858000"/>
              <a:gd name="connsiteX3638" fmla="*/ 3193653 w 12192000"/>
              <a:gd name="connsiteY3638" fmla="*/ 1454252 h 6858000"/>
              <a:gd name="connsiteX3639" fmla="*/ 3204727 w 12192000"/>
              <a:gd name="connsiteY3639" fmla="*/ 1448181 h 6858000"/>
              <a:gd name="connsiteX3640" fmla="*/ 3212110 w 12192000"/>
              <a:gd name="connsiteY3640" fmla="*/ 1443324 h 6858000"/>
              <a:gd name="connsiteX3641" fmla="*/ 3214324 w 12192000"/>
              <a:gd name="connsiteY3641" fmla="*/ 1440896 h 6858000"/>
              <a:gd name="connsiteX3642" fmla="*/ 3212110 w 12192000"/>
              <a:gd name="connsiteY3642" fmla="*/ 1445348 h 6858000"/>
              <a:gd name="connsiteX3643" fmla="*/ 3206942 w 12192000"/>
              <a:gd name="connsiteY3643" fmla="*/ 1448990 h 6858000"/>
              <a:gd name="connsiteX3644" fmla="*/ 3205465 w 12192000"/>
              <a:gd name="connsiteY3644" fmla="*/ 1453037 h 6858000"/>
              <a:gd name="connsiteX3645" fmla="*/ 3209157 w 12192000"/>
              <a:gd name="connsiteY3645" fmla="*/ 1458703 h 6858000"/>
              <a:gd name="connsiteX3646" fmla="*/ 3212110 w 12192000"/>
              <a:gd name="connsiteY3646" fmla="*/ 1452228 h 6858000"/>
              <a:gd name="connsiteX3647" fmla="*/ 3212848 w 12192000"/>
              <a:gd name="connsiteY3647" fmla="*/ 1459108 h 6858000"/>
              <a:gd name="connsiteX3648" fmla="*/ 3215801 w 12192000"/>
              <a:gd name="connsiteY3648" fmla="*/ 1459108 h 6858000"/>
              <a:gd name="connsiteX3649" fmla="*/ 3220968 w 12192000"/>
              <a:gd name="connsiteY3649" fmla="*/ 1453037 h 6858000"/>
              <a:gd name="connsiteX3650" fmla="*/ 3225398 w 12192000"/>
              <a:gd name="connsiteY3650" fmla="*/ 1443729 h 6858000"/>
              <a:gd name="connsiteX3651" fmla="*/ 3231304 w 12192000"/>
              <a:gd name="connsiteY3651" fmla="*/ 1438063 h 6858000"/>
              <a:gd name="connsiteX3652" fmla="*/ 3232042 w 12192000"/>
              <a:gd name="connsiteY3652" fmla="*/ 1434016 h 6858000"/>
              <a:gd name="connsiteX3653" fmla="*/ 3234257 w 12192000"/>
              <a:gd name="connsiteY3653" fmla="*/ 1431588 h 6858000"/>
              <a:gd name="connsiteX3654" fmla="*/ 3244592 w 12192000"/>
              <a:gd name="connsiteY3654" fmla="*/ 1434421 h 6858000"/>
              <a:gd name="connsiteX3655" fmla="*/ 3250498 w 12192000"/>
              <a:gd name="connsiteY3655" fmla="*/ 1430373 h 6858000"/>
              <a:gd name="connsiteX3656" fmla="*/ 3251236 w 12192000"/>
              <a:gd name="connsiteY3656" fmla="*/ 1425517 h 6858000"/>
              <a:gd name="connsiteX3657" fmla="*/ 3254928 w 12192000"/>
              <a:gd name="connsiteY3657" fmla="*/ 1423089 h 6858000"/>
              <a:gd name="connsiteX3658" fmla="*/ 3251236 w 12192000"/>
              <a:gd name="connsiteY3658" fmla="*/ 1419851 h 6858000"/>
              <a:gd name="connsiteX3659" fmla="*/ 3246069 w 12192000"/>
              <a:gd name="connsiteY3659" fmla="*/ 1419041 h 6858000"/>
              <a:gd name="connsiteX3660" fmla="*/ 3245331 w 12192000"/>
              <a:gd name="connsiteY3660" fmla="*/ 1415399 h 6858000"/>
              <a:gd name="connsiteX3661" fmla="*/ 3249022 w 12192000"/>
              <a:gd name="connsiteY3661" fmla="*/ 1409733 h 6858000"/>
              <a:gd name="connsiteX3662" fmla="*/ 3257881 w 12192000"/>
              <a:gd name="connsiteY3662" fmla="*/ 1405686 h 6858000"/>
              <a:gd name="connsiteX3663" fmla="*/ 3260834 w 12192000"/>
              <a:gd name="connsiteY3663" fmla="*/ 1404876 h 6858000"/>
              <a:gd name="connsiteX3664" fmla="*/ 3263048 w 12192000"/>
              <a:gd name="connsiteY3664" fmla="*/ 1407305 h 6858000"/>
              <a:gd name="connsiteX3665" fmla="*/ 3266001 w 12192000"/>
              <a:gd name="connsiteY3665" fmla="*/ 1406900 h 6858000"/>
              <a:gd name="connsiteX3666" fmla="*/ 3266001 w 12192000"/>
              <a:gd name="connsiteY3666" fmla="*/ 1402043 h 6858000"/>
              <a:gd name="connsiteX3667" fmla="*/ 3262310 w 12192000"/>
              <a:gd name="connsiteY3667" fmla="*/ 1398401 h 6858000"/>
              <a:gd name="connsiteX3668" fmla="*/ 3262310 w 12192000"/>
              <a:gd name="connsiteY3668" fmla="*/ 1393949 h 6858000"/>
              <a:gd name="connsiteX3669" fmla="*/ 3272646 w 12192000"/>
              <a:gd name="connsiteY3669" fmla="*/ 1379784 h 6858000"/>
              <a:gd name="connsiteX3670" fmla="*/ 3274122 w 12192000"/>
              <a:gd name="connsiteY3670" fmla="*/ 1374928 h 6858000"/>
              <a:gd name="connsiteX3671" fmla="*/ 3280028 w 12192000"/>
              <a:gd name="connsiteY3671" fmla="*/ 1366833 h 6858000"/>
              <a:gd name="connsiteX3672" fmla="*/ 3285196 w 12192000"/>
              <a:gd name="connsiteY3672" fmla="*/ 1366024 h 6858000"/>
              <a:gd name="connsiteX3673" fmla="*/ 3290363 w 12192000"/>
              <a:gd name="connsiteY3673" fmla="*/ 1363596 h 6858000"/>
              <a:gd name="connsiteX3674" fmla="*/ 3287410 w 12192000"/>
              <a:gd name="connsiteY3674" fmla="*/ 1361977 h 6858000"/>
              <a:gd name="connsiteX3675" fmla="*/ 3285196 w 12192000"/>
              <a:gd name="connsiteY3675" fmla="*/ 1361977 h 6858000"/>
              <a:gd name="connsiteX3676" fmla="*/ 3285196 w 12192000"/>
              <a:gd name="connsiteY3676" fmla="*/ 1358739 h 6858000"/>
              <a:gd name="connsiteX3677" fmla="*/ 3290363 w 12192000"/>
              <a:gd name="connsiteY3677" fmla="*/ 1351859 h 6858000"/>
              <a:gd name="connsiteX3678" fmla="*/ 3296269 w 12192000"/>
              <a:gd name="connsiteY3678" fmla="*/ 1351454 h 6858000"/>
              <a:gd name="connsiteX3679" fmla="*/ 3299961 w 12192000"/>
              <a:gd name="connsiteY3679" fmla="*/ 1348621 h 6858000"/>
              <a:gd name="connsiteX3680" fmla="*/ 3295531 w 12192000"/>
              <a:gd name="connsiteY3680" fmla="*/ 1346598 h 6858000"/>
              <a:gd name="connsiteX3681" fmla="*/ 3296269 w 12192000"/>
              <a:gd name="connsiteY3681" fmla="*/ 1341741 h 6858000"/>
              <a:gd name="connsiteX3682" fmla="*/ 3299961 w 12192000"/>
              <a:gd name="connsiteY3682" fmla="*/ 1340932 h 6858000"/>
              <a:gd name="connsiteX3683" fmla="*/ 3302914 w 12192000"/>
              <a:gd name="connsiteY3683" fmla="*/ 1338099 h 6858000"/>
              <a:gd name="connsiteX3684" fmla="*/ 3301437 w 12192000"/>
              <a:gd name="connsiteY3684" fmla="*/ 1335670 h 6858000"/>
              <a:gd name="connsiteX3685" fmla="*/ 3306605 w 12192000"/>
              <a:gd name="connsiteY3685" fmla="*/ 1332837 h 6858000"/>
              <a:gd name="connsiteX3686" fmla="*/ 3315464 w 12192000"/>
              <a:gd name="connsiteY3686" fmla="*/ 1326767 h 6858000"/>
              <a:gd name="connsiteX3687" fmla="*/ 3319893 w 12192000"/>
              <a:gd name="connsiteY3687" fmla="*/ 1321910 h 6858000"/>
              <a:gd name="connsiteX3688" fmla="*/ 3319893 w 12192000"/>
              <a:gd name="connsiteY3688" fmla="*/ 1317458 h 6858000"/>
              <a:gd name="connsiteX3689" fmla="*/ 3316940 w 12192000"/>
              <a:gd name="connsiteY3689" fmla="*/ 1315030 h 6858000"/>
              <a:gd name="connsiteX3690" fmla="*/ 3318417 w 12192000"/>
              <a:gd name="connsiteY3690" fmla="*/ 1313411 h 6858000"/>
              <a:gd name="connsiteX3691" fmla="*/ 3322846 w 12192000"/>
              <a:gd name="connsiteY3691" fmla="*/ 1314625 h 6858000"/>
              <a:gd name="connsiteX3692" fmla="*/ 3327276 w 12192000"/>
              <a:gd name="connsiteY3692" fmla="*/ 1313411 h 6858000"/>
              <a:gd name="connsiteX3693" fmla="*/ 3328752 w 12192000"/>
              <a:gd name="connsiteY3693" fmla="*/ 1306531 h 6858000"/>
              <a:gd name="connsiteX3694" fmla="*/ 3337611 w 12192000"/>
              <a:gd name="connsiteY3694" fmla="*/ 1300460 h 6858000"/>
              <a:gd name="connsiteX3695" fmla="*/ 3344993 w 12192000"/>
              <a:gd name="connsiteY3695" fmla="*/ 1294794 h 6858000"/>
              <a:gd name="connsiteX3696" fmla="*/ 3352376 w 12192000"/>
              <a:gd name="connsiteY3696" fmla="*/ 1295199 h 6858000"/>
              <a:gd name="connsiteX3697" fmla="*/ 3359020 w 12192000"/>
              <a:gd name="connsiteY3697" fmla="*/ 1290747 h 6858000"/>
              <a:gd name="connsiteX3698" fmla="*/ 3361973 w 12192000"/>
              <a:gd name="connsiteY3698" fmla="*/ 1286700 h 6858000"/>
              <a:gd name="connsiteX3699" fmla="*/ 3367879 w 12192000"/>
              <a:gd name="connsiteY3699" fmla="*/ 1286700 h 6858000"/>
              <a:gd name="connsiteX3700" fmla="*/ 3373047 w 12192000"/>
              <a:gd name="connsiteY3700" fmla="*/ 1282248 h 6858000"/>
              <a:gd name="connsiteX3701" fmla="*/ 3418080 w 12192000"/>
              <a:gd name="connsiteY3701" fmla="*/ 1250275 h 6858000"/>
              <a:gd name="connsiteX3702" fmla="*/ 3418080 w 12192000"/>
              <a:gd name="connsiteY3702" fmla="*/ 1255942 h 6858000"/>
              <a:gd name="connsiteX3703" fmla="*/ 3415127 w 12192000"/>
              <a:gd name="connsiteY3703" fmla="*/ 1262012 h 6858000"/>
              <a:gd name="connsiteX3704" fmla="*/ 3410697 w 12192000"/>
              <a:gd name="connsiteY3704" fmla="*/ 1264845 h 6858000"/>
              <a:gd name="connsiteX3705" fmla="*/ 3408482 w 12192000"/>
              <a:gd name="connsiteY3705" fmla="*/ 1263226 h 6858000"/>
              <a:gd name="connsiteX3706" fmla="*/ 3412174 w 12192000"/>
              <a:gd name="connsiteY3706" fmla="*/ 1254727 h 6858000"/>
              <a:gd name="connsiteX3707" fmla="*/ 5698515 w 12192000"/>
              <a:gd name="connsiteY3707" fmla="*/ 1230444 h 6858000"/>
              <a:gd name="connsiteX3708" fmla="*/ 5702944 w 12192000"/>
              <a:gd name="connsiteY3708" fmla="*/ 1238134 h 6858000"/>
              <a:gd name="connsiteX3709" fmla="*/ 5711065 w 12192000"/>
              <a:gd name="connsiteY3709" fmla="*/ 1237325 h 6858000"/>
              <a:gd name="connsiteX3710" fmla="*/ 5699253 w 12192000"/>
              <a:gd name="connsiteY3710" fmla="*/ 1245824 h 6858000"/>
              <a:gd name="connsiteX3711" fmla="*/ 5685965 w 12192000"/>
              <a:gd name="connsiteY3711" fmla="*/ 1239348 h 6858000"/>
              <a:gd name="connsiteX3712" fmla="*/ 5688180 w 12192000"/>
              <a:gd name="connsiteY3712" fmla="*/ 1231659 h 6858000"/>
              <a:gd name="connsiteX3713" fmla="*/ 5696301 w 12192000"/>
              <a:gd name="connsiteY3713" fmla="*/ 1166095 h 6858000"/>
              <a:gd name="connsiteX3714" fmla="*/ 5694824 w 12192000"/>
              <a:gd name="connsiteY3714" fmla="*/ 1173784 h 6858000"/>
              <a:gd name="connsiteX3715" fmla="*/ 5696301 w 12192000"/>
              <a:gd name="connsiteY3715" fmla="*/ 1178641 h 6858000"/>
              <a:gd name="connsiteX3716" fmla="*/ 5684488 w 12192000"/>
              <a:gd name="connsiteY3716" fmla="*/ 1189568 h 6858000"/>
              <a:gd name="connsiteX3717" fmla="*/ 5676368 w 12192000"/>
              <a:gd name="connsiteY3717" fmla="*/ 1190782 h 6858000"/>
              <a:gd name="connsiteX3718" fmla="*/ 5680059 w 12192000"/>
              <a:gd name="connsiteY3718" fmla="*/ 1179046 h 6858000"/>
              <a:gd name="connsiteX3719" fmla="*/ 5696301 w 12192000"/>
              <a:gd name="connsiteY3719" fmla="*/ 1166095 h 6858000"/>
              <a:gd name="connsiteX3720" fmla="*/ 5571537 w 12192000"/>
              <a:gd name="connsiteY3720" fmla="*/ 1101745 h 6858000"/>
              <a:gd name="connsiteX3721" fmla="*/ 5578919 w 12192000"/>
              <a:gd name="connsiteY3721" fmla="*/ 1107411 h 6858000"/>
              <a:gd name="connsiteX3722" fmla="*/ 5589255 w 12192000"/>
              <a:gd name="connsiteY3722" fmla="*/ 1112673 h 6858000"/>
              <a:gd name="connsiteX3723" fmla="*/ 5580396 w 12192000"/>
              <a:gd name="connsiteY3723" fmla="*/ 1117529 h 6858000"/>
              <a:gd name="connsiteX3724" fmla="*/ 5570799 w 12192000"/>
              <a:gd name="connsiteY3724" fmla="*/ 1124814 h 6858000"/>
              <a:gd name="connsiteX3725" fmla="*/ 5575228 w 12192000"/>
              <a:gd name="connsiteY3725" fmla="*/ 1124005 h 6858000"/>
              <a:gd name="connsiteX3726" fmla="*/ 5584087 w 12192000"/>
              <a:gd name="connsiteY3726" fmla="*/ 1122386 h 6858000"/>
              <a:gd name="connsiteX3727" fmla="*/ 5587778 w 12192000"/>
              <a:gd name="connsiteY3727" fmla="*/ 1119148 h 6858000"/>
              <a:gd name="connsiteX3728" fmla="*/ 5592946 w 12192000"/>
              <a:gd name="connsiteY3728" fmla="*/ 1118339 h 6858000"/>
              <a:gd name="connsiteX3729" fmla="*/ 5602543 w 12192000"/>
              <a:gd name="connsiteY3729" fmla="*/ 1112673 h 6858000"/>
              <a:gd name="connsiteX3730" fmla="*/ 5617308 w 12192000"/>
              <a:gd name="connsiteY3730" fmla="*/ 1114291 h 6858000"/>
              <a:gd name="connsiteX3731" fmla="*/ 5624691 w 12192000"/>
              <a:gd name="connsiteY3731" fmla="*/ 1117934 h 6858000"/>
              <a:gd name="connsiteX3732" fmla="*/ 5626167 w 12192000"/>
              <a:gd name="connsiteY3732" fmla="*/ 1126433 h 6858000"/>
              <a:gd name="connsiteX3733" fmla="*/ 5640194 w 12192000"/>
              <a:gd name="connsiteY3733" fmla="*/ 1145454 h 6858000"/>
              <a:gd name="connsiteX3734" fmla="*/ 5632812 w 12192000"/>
              <a:gd name="connsiteY3734" fmla="*/ 1150311 h 6858000"/>
              <a:gd name="connsiteX3735" fmla="*/ 5646099 w 12192000"/>
              <a:gd name="connsiteY3735" fmla="*/ 1151120 h 6858000"/>
              <a:gd name="connsiteX3736" fmla="*/ 5649791 w 12192000"/>
              <a:gd name="connsiteY3736" fmla="*/ 1170951 h 6858000"/>
              <a:gd name="connsiteX3737" fmla="*/ 5643885 w 12192000"/>
              <a:gd name="connsiteY3737" fmla="*/ 1155168 h 6858000"/>
              <a:gd name="connsiteX3738" fmla="*/ 5637979 w 12192000"/>
              <a:gd name="connsiteY3738" fmla="*/ 1155977 h 6858000"/>
              <a:gd name="connsiteX3739" fmla="*/ 5640932 w 12192000"/>
              <a:gd name="connsiteY3739" fmla="*/ 1161238 h 6858000"/>
              <a:gd name="connsiteX3740" fmla="*/ 5637979 w 12192000"/>
              <a:gd name="connsiteY3740" fmla="*/ 1168523 h 6858000"/>
              <a:gd name="connsiteX3741" fmla="*/ 5645361 w 12192000"/>
              <a:gd name="connsiteY3741" fmla="*/ 1169737 h 6858000"/>
              <a:gd name="connsiteX3742" fmla="*/ 5643885 w 12192000"/>
              <a:gd name="connsiteY3742" fmla="*/ 1177427 h 6858000"/>
              <a:gd name="connsiteX3743" fmla="*/ 5632073 w 12192000"/>
              <a:gd name="connsiteY3743" fmla="*/ 1176213 h 6858000"/>
              <a:gd name="connsiteX3744" fmla="*/ 5631335 w 12192000"/>
              <a:gd name="connsiteY3744" fmla="*/ 1182283 h 6858000"/>
              <a:gd name="connsiteX3745" fmla="*/ 5623953 w 12192000"/>
              <a:gd name="connsiteY3745" fmla="*/ 1187949 h 6858000"/>
              <a:gd name="connsiteX3746" fmla="*/ 5619523 w 12192000"/>
              <a:gd name="connsiteY3746" fmla="*/ 1187140 h 6858000"/>
              <a:gd name="connsiteX3747" fmla="*/ 5620261 w 12192000"/>
              <a:gd name="connsiteY3747" fmla="*/ 1193615 h 6858000"/>
              <a:gd name="connsiteX3748" fmla="*/ 5618047 w 12192000"/>
              <a:gd name="connsiteY3748" fmla="*/ 1193615 h 6858000"/>
              <a:gd name="connsiteX3749" fmla="*/ 5612140 w 12192000"/>
              <a:gd name="connsiteY3749" fmla="*/ 1192806 h 6858000"/>
              <a:gd name="connsiteX3750" fmla="*/ 5608450 w 12192000"/>
              <a:gd name="connsiteY3750" fmla="*/ 1198067 h 6858000"/>
              <a:gd name="connsiteX3751" fmla="*/ 5615832 w 12192000"/>
              <a:gd name="connsiteY3751" fmla="*/ 1202924 h 6858000"/>
              <a:gd name="connsiteX3752" fmla="*/ 5614355 w 12192000"/>
              <a:gd name="connsiteY3752" fmla="*/ 1212233 h 6858000"/>
              <a:gd name="connsiteX3753" fmla="*/ 5620261 w 12192000"/>
              <a:gd name="connsiteY3753" fmla="*/ 1221541 h 6858000"/>
              <a:gd name="connsiteX3754" fmla="*/ 5620261 w 12192000"/>
              <a:gd name="connsiteY3754" fmla="*/ 1230444 h 6858000"/>
              <a:gd name="connsiteX3755" fmla="*/ 5613617 w 12192000"/>
              <a:gd name="connsiteY3755" fmla="*/ 1234896 h 6858000"/>
              <a:gd name="connsiteX3756" fmla="*/ 5619523 w 12192000"/>
              <a:gd name="connsiteY3756" fmla="*/ 1238539 h 6858000"/>
              <a:gd name="connsiteX3757" fmla="*/ 5623214 w 12192000"/>
              <a:gd name="connsiteY3757" fmla="*/ 1258775 h 6858000"/>
              <a:gd name="connsiteX3758" fmla="*/ 5620261 w 12192000"/>
              <a:gd name="connsiteY3758" fmla="*/ 1268083 h 6858000"/>
              <a:gd name="connsiteX3759" fmla="*/ 5612879 w 12192000"/>
              <a:gd name="connsiteY3759" fmla="*/ 1276582 h 6858000"/>
              <a:gd name="connsiteX3760" fmla="*/ 5614355 w 12192000"/>
              <a:gd name="connsiteY3760" fmla="*/ 1283867 h 6858000"/>
              <a:gd name="connsiteX3761" fmla="*/ 5606973 w 12192000"/>
              <a:gd name="connsiteY3761" fmla="*/ 1292366 h 6858000"/>
              <a:gd name="connsiteX3762" fmla="*/ 5599591 w 12192000"/>
              <a:gd name="connsiteY3762" fmla="*/ 1295199 h 6858000"/>
              <a:gd name="connsiteX3763" fmla="*/ 5609188 w 12192000"/>
              <a:gd name="connsiteY3763" fmla="*/ 1306936 h 6858000"/>
              <a:gd name="connsiteX3764" fmla="*/ 5595161 w 12192000"/>
              <a:gd name="connsiteY3764" fmla="*/ 1306936 h 6858000"/>
              <a:gd name="connsiteX3765" fmla="*/ 5589255 w 12192000"/>
              <a:gd name="connsiteY3765" fmla="*/ 1304912 h 6858000"/>
              <a:gd name="connsiteX3766" fmla="*/ 5583349 w 12192000"/>
              <a:gd name="connsiteY3766" fmla="*/ 1310173 h 6858000"/>
              <a:gd name="connsiteX3767" fmla="*/ 5578919 w 12192000"/>
              <a:gd name="connsiteY3767" fmla="*/ 1303293 h 6858000"/>
              <a:gd name="connsiteX3768" fmla="*/ 5576705 w 12192000"/>
              <a:gd name="connsiteY3768" fmla="*/ 1308959 h 6858000"/>
              <a:gd name="connsiteX3769" fmla="*/ 5548651 w 12192000"/>
              <a:gd name="connsiteY3769" fmla="*/ 1312197 h 6858000"/>
              <a:gd name="connsiteX3770" fmla="*/ 5546437 w 12192000"/>
              <a:gd name="connsiteY3770" fmla="*/ 1320696 h 6858000"/>
              <a:gd name="connsiteX3771" fmla="*/ 5539792 w 12192000"/>
              <a:gd name="connsiteY3771" fmla="*/ 1320291 h 6858000"/>
              <a:gd name="connsiteX3772" fmla="*/ 5530933 w 12192000"/>
              <a:gd name="connsiteY3772" fmla="*/ 1329195 h 6858000"/>
              <a:gd name="connsiteX3773" fmla="*/ 5520599 w 12192000"/>
              <a:gd name="connsiteY3773" fmla="*/ 1329195 h 6858000"/>
              <a:gd name="connsiteX3774" fmla="*/ 5523551 w 12192000"/>
              <a:gd name="connsiteY3774" fmla="*/ 1323934 h 6858000"/>
              <a:gd name="connsiteX3775" fmla="*/ 5513954 w 12192000"/>
              <a:gd name="connsiteY3775" fmla="*/ 1323124 h 6858000"/>
              <a:gd name="connsiteX3776" fmla="*/ 5518384 w 12192000"/>
              <a:gd name="connsiteY3776" fmla="*/ 1332028 h 6858000"/>
              <a:gd name="connsiteX3777" fmla="*/ 5505833 w 12192000"/>
              <a:gd name="connsiteY3777" fmla="*/ 1339717 h 6858000"/>
              <a:gd name="connsiteX3778" fmla="*/ 5489592 w 12192000"/>
              <a:gd name="connsiteY3778" fmla="*/ 1344169 h 6858000"/>
              <a:gd name="connsiteX3779" fmla="*/ 5473351 w 12192000"/>
              <a:gd name="connsiteY3779" fmla="*/ 1345788 h 6858000"/>
              <a:gd name="connsiteX3780" fmla="*/ 5466707 w 12192000"/>
              <a:gd name="connsiteY3780" fmla="*/ 1341741 h 6858000"/>
              <a:gd name="connsiteX3781" fmla="*/ 5454894 w 12192000"/>
              <a:gd name="connsiteY3781" fmla="*/ 1344574 h 6858000"/>
              <a:gd name="connsiteX3782" fmla="*/ 5457110 w 12192000"/>
              <a:gd name="connsiteY3782" fmla="*/ 1340122 h 6858000"/>
              <a:gd name="connsiteX3783" fmla="*/ 5449727 w 12192000"/>
              <a:gd name="connsiteY3783" fmla="*/ 1340122 h 6858000"/>
              <a:gd name="connsiteX3784" fmla="*/ 5463015 w 12192000"/>
              <a:gd name="connsiteY3784" fmla="*/ 1334456 h 6858000"/>
              <a:gd name="connsiteX3785" fmla="*/ 5463753 w 12192000"/>
              <a:gd name="connsiteY3785" fmla="*/ 1328385 h 6858000"/>
              <a:gd name="connsiteX3786" fmla="*/ 5448251 w 12192000"/>
              <a:gd name="connsiteY3786" fmla="*/ 1336884 h 6858000"/>
              <a:gd name="connsiteX3787" fmla="*/ 5435700 w 12192000"/>
              <a:gd name="connsiteY3787" fmla="*/ 1336884 h 6858000"/>
              <a:gd name="connsiteX3788" fmla="*/ 5443082 w 12192000"/>
              <a:gd name="connsiteY3788" fmla="*/ 1331218 h 6858000"/>
              <a:gd name="connsiteX3789" fmla="*/ 5460062 w 12192000"/>
              <a:gd name="connsiteY3789" fmla="*/ 1320696 h 6858000"/>
              <a:gd name="connsiteX3790" fmla="*/ 5437176 w 12192000"/>
              <a:gd name="connsiteY3790" fmla="*/ 1327576 h 6858000"/>
              <a:gd name="connsiteX3791" fmla="*/ 5434962 w 12192000"/>
              <a:gd name="connsiteY3791" fmla="*/ 1322315 h 6858000"/>
              <a:gd name="connsiteX3792" fmla="*/ 5426841 w 12192000"/>
              <a:gd name="connsiteY3792" fmla="*/ 1322315 h 6858000"/>
              <a:gd name="connsiteX3793" fmla="*/ 5431271 w 12192000"/>
              <a:gd name="connsiteY3793" fmla="*/ 1312602 h 6858000"/>
              <a:gd name="connsiteX3794" fmla="*/ 5444559 w 12192000"/>
              <a:gd name="connsiteY3794" fmla="*/ 1309769 h 6858000"/>
              <a:gd name="connsiteX3795" fmla="*/ 5454156 w 12192000"/>
              <a:gd name="connsiteY3795" fmla="*/ 1301674 h 6858000"/>
              <a:gd name="connsiteX3796" fmla="*/ 5423889 w 12192000"/>
              <a:gd name="connsiteY3796" fmla="*/ 1303293 h 6858000"/>
              <a:gd name="connsiteX3797" fmla="*/ 5422412 w 12192000"/>
              <a:gd name="connsiteY3797" fmla="*/ 1300055 h 6858000"/>
              <a:gd name="connsiteX3798" fmla="*/ 5435700 w 12192000"/>
              <a:gd name="connsiteY3798" fmla="*/ 1293580 h 6858000"/>
              <a:gd name="connsiteX3799" fmla="*/ 5437915 w 12192000"/>
              <a:gd name="connsiteY3799" fmla="*/ 1296008 h 6858000"/>
              <a:gd name="connsiteX3800" fmla="*/ 5440868 w 12192000"/>
              <a:gd name="connsiteY3800" fmla="*/ 1292771 h 6858000"/>
              <a:gd name="connsiteX3801" fmla="*/ 5447512 w 12192000"/>
              <a:gd name="connsiteY3801" fmla="*/ 1298032 h 6858000"/>
              <a:gd name="connsiteX3802" fmla="*/ 5455633 w 12192000"/>
              <a:gd name="connsiteY3802" fmla="*/ 1296413 h 6858000"/>
              <a:gd name="connsiteX3803" fmla="*/ 5450465 w 12192000"/>
              <a:gd name="connsiteY3803" fmla="*/ 1295199 h 6858000"/>
              <a:gd name="connsiteX3804" fmla="*/ 5453418 w 12192000"/>
              <a:gd name="connsiteY3804" fmla="*/ 1290747 h 6858000"/>
              <a:gd name="connsiteX3805" fmla="*/ 5449727 w 12192000"/>
              <a:gd name="connsiteY3805" fmla="*/ 1285890 h 6858000"/>
              <a:gd name="connsiteX3806" fmla="*/ 5460062 w 12192000"/>
              <a:gd name="connsiteY3806" fmla="*/ 1282653 h 6858000"/>
              <a:gd name="connsiteX3807" fmla="*/ 5463753 w 12192000"/>
              <a:gd name="connsiteY3807" fmla="*/ 1276987 h 6858000"/>
              <a:gd name="connsiteX3808" fmla="*/ 5480733 w 12192000"/>
              <a:gd name="connsiteY3808" fmla="*/ 1276582 h 6858000"/>
              <a:gd name="connsiteX3809" fmla="*/ 5502142 w 12192000"/>
              <a:gd name="connsiteY3809" fmla="*/ 1270916 h 6858000"/>
              <a:gd name="connsiteX3810" fmla="*/ 5492545 w 12192000"/>
              <a:gd name="connsiteY3810" fmla="*/ 1270107 h 6858000"/>
              <a:gd name="connsiteX3811" fmla="*/ 5491807 w 12192000"/>
              <a:gd name="connsiteY3811" fmla="*/ 1266464 h 6858000"/>
              <a:gd name="connsiteX3812" fmla="*/ 5484425 w 12192000"/>
              <a:gd name="connsiteY3812" fmla="*/ 1273749 h 6858000"/>
              <a:gd name="connsiteX3813" fmla="*/ 5472612 w 12192000"/>
              <a:gd name="connsiteY3813" fmla="*/ 1273749 h 6858000"/>
              <a:gd name="connsiteX3814" fmla="*/ 5466707 w 12192000"/>
              <a:gd name="connsiteY3814" fmla="*/ 1270511 h 6858000"/>
              <a:gd name="connsiteX3815" fmla="*/ 5457110 w 12192000"/>
              <a:gd name="connsiteY3815" fmla="*/ 1276177 h 6858000"/>
              <a:gd name="connsiteX3816" fmla="*/ 5450465 w 12192000"/>
              <a:gd name="connsiteY3816" fmla="*/ 1276177 h 6858000"/>
              <a:gd name="connsiteX3817" fmla="*/ 5467445 w 12192000"/>
              <a:gd name="connsiteY3817" fmla="*/ 1265250 h 6858000"/>
              <a:gd name="connsiteX3818" fmla="*/ 5475566 w 12192000"/>
              <a:gd name="connsiteY3818" fmla="*/ 1254727 h 6858000"/>
              <a:gd name="connsiteX3819" fmla="*/ 5471136 w 12192000"/>
              <a:gd name="connsiteY3819" fmla="*/ 1255132 h 6858000"/>
              <a:gd name="connsiteX3820" fmla="*/ 5481471 w 12192000"/>
              <a:gd name="connsiteY3820" fmla="*/ 1239348 h 6858000"/>
              <a:gd name="connsiteX3821" fmla="*/ 5487377 w 12192000"/>
              <a:gd name="connsiteY3821" fmla="*/ 1242991 h 6858000"/>
              <a:gd name="connsiteX3822" fmla="*/ 5496236 w 12192000"/>
              <a:gd name="connsiteY3822" fmla="*/ 1234896 h 6858000"/>
              <a:gd name="connsiteX3823" fmla="*/ 5469659 w 12192000"/>
              <a:gd name="connsiteY3823" fmla="*/ 1235301 h 6858000"/>
              <a:gd name="connsiteX3824" fmla="*/ 5465968 w 12192000"/>
              <a:gd name="connsiteY3824" fmla="*/ 1223969 h 6858000"/>
              <a:gd name="connsiteX3825" fmla="*/ 5454894 w 12192000"/>
              <a:gd name="connsiteY3825" fmla="*/ 1225993 h 6858000"/>
              <a:gd name="connsiteX3826" fmla="*/ 5458586 w 12192000"/>
              <a:gd name="connsiteY3826" fmla="*/ 1221945 h 6858000"/>
              <a:gd name="connsiteX3827" fmla="*/ 5452680 w 12192000"/>
              <a:gd name="connsiteY3827" fmla="*/ 1223564 h 6858000"/>
              <a:gd name="connsiteX3828" fmla="*/ 5445297 w 12192000"/>
              <a:gd name="connsiteY3828" fmla="*/ 1219517 h 6858000"/>
              <a:gd name="connsiteX3829" fmla="*/ 5450465 w 12192000"/>
              <a:gd name="connsiteY3829" fmla="*/ 1217898 h 6858000"/>
              <a:gd name="connsiteX3830" fmla="*/ 5446774 w 12192000"/>
              <a:gd name="connsiteY3830" fmla="*/ 1209804 h 6858000"/>
              <a:gd name="connsiteX3831" fmla="*/ 5460800 w 12192000"/>
              <a:gd name="connsiteY3831" fmla="*/ 1209804 h 6858000"/>
              <a:gd name="connsiteX3832" fmla="*/ 5457110 w 12192000"/>
              <a:gd name="connsiteY3832" fmla="*/ 1205352 h 6858000"/>
              <a:gd name="connsiteX3833" fmla="*/ 5459324 w 12192000"/>
              <a:gd name="connsiteY3833" fmla="*/ 1200091 h 6858000"/>
              <a:gd name="connsiteX3834" fmla="*/ 5471136 w 12192000"/>
              <a:gd name="connsiteY3834" fmla="*/ 1197663 h 6858000"/>
              <a:gd name="connsiteX3835" fmla="*/ 5468183 w 12192000"/>
              <a:gd name="connsiteY3835" fmla="*/ 1190378 h 6858000"/>
              <a:gd name="connsiteX3836" fmla="*/ 5458586 w 12192000"/>
              <a:gd name="connsiteY3836" fmla="*/ 1192806 h 6858000"/>
              <a:gd name="connsiteX3837" fmla="*/ 5444559 w 12192000"/>
              <a:gd name="connsiteY3837" fmla="*/ 1183498 h 6858000"/>
              <a:gd name="connsiteX3838" fmla="*/ 5456371 w 12192000"/>
              <a:gd name="connsiteY3838" fmla="*/ 1183093 h 6858000"/>
              <a:gd name="connsiteX3839" fmla="*/ 5457110 w 12192000"/>
              <a:gd name="connsiteY3839" fmla="*/ 1187545 h 6858000"/>
              <a:gd name="connsiteX3840" fmla="*/ 5463015 w 12192000"/>
              <a:gd name="connsiteY3840" fmla="*/ 1187545 h 6858000"/>
              <a:gd name="connsiteX3841" fmla="*/ 5460062 w 12192000"/>
              <a:gd name="connsiteY3841" fmla="*/ 1179855 h 6858000"/>
              <a:gd name="connsiteX3842" fmla="*/ 5457110 w 12192000"/>
              <a:gd name="connsiteY3842" fmla="*/ 1178236 h 6858000"/>
              <a:gd name="connsiteX3843" fmla="*/ 5455633 w 12192000"/>
              <a:gd name="connsiteY3843" fmla="*/ 1170547 h 6858000"/>
              <a:gd name="connsiteX3844" fmla="*/ 5449727 w 12192000"/>
              <a:gd name="connsiteY3844" fmla="*/ 1176213 h 6858000"/>
              <a:gd name="connsiteX3845" fmla="*/ 5451941 w 12192000"/>
              <a:gd name="connsiteY3845" fmla="*/ 1163667 h 6858000"/>
              <a:gd name="connsiteX3846" fmla="*/ 5464492 w 12192000"/>
              <a:gd name="connsiteY3846" fmla="*/ 1166904 h 6858000"/>
              <a:gd name="connsiteX3847" fmla="*/ 5464492 w 12192000"/>
              <a:gd name="connsiteY3847" fmla="*/ 1163262 h 6858000"/>
              <a:gd name="connsiteX3848" fmla="*/ 5487377 w 12192000"/>
              <a:gd name="connsiteY3848" fmla="*/ 1166095 h 6858000"/>
              <a:gd name="connsiteX3849" fmla="*/ 5490330 w 12192000"/>
              <a:gd name="connsiteY3849" fmla="*/ 1174594 h 6858000"/>
              <a:gd name="connsiteX3850" fmla="*/ 5496974 w 12192000"/>
              <a:gd name="connsiteY3850" fmla="*/ 1168118 h 6858000"/>
              <a:gd name="connsiteX3851" fmla="*/ 5503618 w 12192000"/>
              <a:gd name="connsiteY3851" fmla="*/ 1170951 h 6858000"/>
              <a:gd name="connsiteX3852" fmla="*/ 5517645 w 12192000"/>
              <a:gd name="connsiteY3852" fmla="*/ 1168928 h 6858000"/>
              <a:gd name="connsiteX3853" fmla="*/ 5513216 w 12192000"/>
              <a:gd name="connsiteY3853" fmla="*/ 1164476 h 6858000"/>
              <a:gd name="connsiteX3854" fmla="*/ 5527243 w 12192000"/>
              <a:gd name="connsiteY3854" fmla="*/ 1159619 h 6858000"/>
              <a:gd name="connsiteX3855" fmla="*/ 5538316 w 12192000"/>
              <a:gd name="connsiteY3855" fmla="*/ 1148692 h 6858000"/>
              <a:gd name="connsiteX3856" fmla="*/ 5532410 w 12192000"/>
              <a:gd name="connsiteY3856" fmla="*/ 1148287 h 6858000"/>
              <a:gd name="connsiteX3857" fmla="*/ 5524289 w 12192000"/>
              <a:gd name="connsiteY3857" fmla="*/ 1151120 h 6858000"/>
              <a:gd name="connsiteX3858" fmla="*/ 5525766 w 12192000"/>
              <a:gd name="connsiteY3858" fmla="*/ 1148287 h 6858000"/>
              <a:gd name="connsiteX3859" fmla="*/ 5514692 w 12192000"/>
              <a:gd name="connsiteY3859" fmla="*/ 1148287 h 6858000"/>
              <a:gd name="connsiteX3860" fmla="*/ 5512477 w 12192000"/>
              <a:gd name="connsiteY3860" fmla="*/ 1141407 h 6858000"/>
              <a:gd name="connsiteX3861" fmla="*/ 5522075 w 12192000"/>
              <a:gd name="connsiteY3861" fmla="*/ 1138979 h 6858000"/>
              <a:gd name="connsiteX3862" fmla="*/ 5521337 w 12192000"/>
              <a:gd name="connsiteY3862" fmla="*/ 1135337 h 6858000"/>
              <a:gd name="connsiteX3863" fmla="*/ 5527981 w 12192000"/>
              <a:gd name="connsiteY3863" fmla="*/ 1135337 h 6858000"/>
              <a:gd name="connsiteX3864" fmla="*/ 5530196 w 12192000"/>
              <a:gd name="connsiteY3864" fmla="*/ 1131694 h 6858000"/>
              <a:gd name="connsiteX3865" fmla="*/ 5523551 w 12192000"/>
              <a:gd name="connsiteY3865" fmla="*/ 1128861 h 6858000"/>
              <a:gd name="connsiteX3866" fmla="*/ 5526504 w 12192000"/>
              <a:gd name="connsiteY3866" fmla="*/ 1121576 h 6858000"/>
              <a:gd name="connsiteX3867" fmla="*/ 5530933 w 12192000"/>
              <a:gd name="connsiteY3867" fmla="*/ 1121172 h 6858000"/>
              <a:gd name="connsiteX3868" fmla="*/ 5530933 w 12192000"/>
              <a:gd name="connsiteY3868" fmla="*/ 1115506 h 6858000"/>
              <a:gd name="connsiteX3869" fmla="*/ 5544961 w 12192000"/>
              <a:gd name="connsiteY3869" fmla="*/ 1112268 h 6858000"/>
              <a:gd name="connsiteX3870" fmla="*/ 5548651 w 12192000"/>
              <a:gd name="connsiteY3870" fmla="*/ 1115910 h 6858000"/>
              <a:gd name="connsiteX3871" fmla="*/ 5556772 w 12192000"/>
              <a:gd name="connsiteY3871" fmla="*/ 1115506 h 6858000"/>
              <a:gd name="connsiteX3872" fmla="*/ 5552343 w 12192000"/>
              <a:gd name="connsiteY3872" fmla="*/ 1110649 h 6858000"/>
              <a:gd name="connsiteX3873" fmla="*/ 5558987 w 12192000"/>
              <a:gd name="connsiteY3873" fmla="*/ 1109435 h 6858000"/>
              <a:gd name="connsiteX3874" fmla="*/ 5564155 w 12192000"/>
              <a:gd name="connsiteY3874" fmla="*/ 1117124 h 6858000"/>
              <a:gd name="connsiteX3875" fmla="*/ 5560463 w 12192000"/>
              <a:gd name="connsiteY3875" fmla="*/ 1121576 h 6858000"/>
              <a:gd name="connsiteX3876" fmla="*/ 5558987 w 12192000"/>
              <a:gd name="connsiteY3876" fmla="*/ 1128052 h 6858000"/>
              <a:gd name="connsiteX3877" fmla="*/ 5566369 w 12192000"/>
              <a:gd name="connsiteY3877" fmla="*/ 1118339 h 6858000"/>
              <a:gd name="connsiteX3878" fmla="*/ 5564893 w 12192000"/>
              <a:gd name="connsiteY3878" fmla="*/ 1107816 h 6858000"/>
              <a:gd name="connsiteX3879" fmla="*/ 5575228 w 12192000"/>
              <a:gd name="connsiteY3879" fmla="*/ 1107816 h 6858000"/>
              <a:gd name="connsiteX3880" fmla="*/ 5660865 w 12192000"/>
              <a:gd name="connsiteY3880" fmla="*/ 1083129 h 6858000"/>
              <a:gd name="connsiteX3881" fmla="*/ 5667509 w 12192000"/>
              <a:gd name="connsiteY3881" fmla="*/ 1096079 h 6858000"/>
              <a:gd name="connsiteX3882" fmla="*/ 5664556 w 12192000"/>
              <a:gd name="connsiteY3882" fmla="*/ 1104983 h 6858000"/>
              <a:gd name="connsiteX3883" fmla="*/ 5654958 w 12192000"/>
              <a:gd name="connsiteY3883" fmla="*/ 1101341 h 6858000"/>
              <a:gd name="connsiteX3884" fmla="*/ 5652744 w 12192000"/>
              <a:gd name="connsiteY3884" fmla="*/ 1088390 h 6858000"/>
              <a:gd name="connsiteX3885" fmla="*/ 5660865 w 12192000"/>
              <a:gd name="connsiteY3885" fmla="*/ 1083129 h 6858000"/>
              <a:gd name="connsiteX3886" fmla="*/ 5664556 w 12192000"/>
              <a:gd name="connsiteY3886" fmla="*/ 1072201 h 6858000"/>
              <a:gd name="connsiteX3887" fmla="*/ 5668986 w 12192000"/>
              <a:gd name="connsiteY3887" fmla="*/ 1075844 h 6858000"/>
              <a:gd name="connsiteX3888" fmla="*/ 5668986 w 12192000"/>
              <a:gd name="connsiteY3888" fmla="*/ 1082724 h 6858000"/>
              <a:gd name="connsiteX3889" fmla="*/ 5663817 w 12192000"/>
              <a:gd name="connsiteY3889" fmla="*/ 1078272 h 6858000"/>
              <a:gd name="connsiteX3890" fmla="*/ 5622476 w 12192000"/>
              <a:gd name="connsiteY3890" fmla="*/ 1069368 h 6858000"/>
              <a:gd name="connsiteX3891" fmla="*/ 5626167 w 12192000"/>
              <a:gd name="connsiteY3891" fmla="*/ 1084343 h 6858000"/>
              <a:gd name="connsiteX3892" fmla="*/ 5616570 w 12192000"/>
              <a:gd name="connsiteY3892" fmla="*/ 1090009 h 6858000"/>
              <a:gd name="connsiteX3893" fmla="*/ 5617308 w 12192000"/>
              <a:gd name="connsiteY3893" fmla="*/ 1081105 h 6858000"/>
              <a:gd name="connsiteX3894" fmla="*/ 5608450 w 12192000"/>
              <a:gd name="connsiteY3894" fmla="*/ 1086366 h 6858000"/>
              <a:gd name="connsiteX3895" fmla="*/ 5608450 w 12192000"/>
              <a:gd name="connsiteY3895" fmla="*/ 1074629 h 6858000"/>
              <a:gd name="connsiteX3896" fmla="*/ 5620999 w 12192000"/>
              <a:gd name="connsiteY3896" fmla="*/ 1056013 h 6858000"/>
              <a:gd name="connsiteX3897" fmla="*/ 5622476 w 12192000"/>
              <a:gd name="connsiteY3897" fmla="*/ 1060464 h 6858000"/>
              <a:gd name="connsiteX3898" fmla="*/ 5618047 w 12192000"/>
              <a:gd name="connsiteY3898" fmla="*/ 1064916 h 6858000"/>
              <a:gd name="connsiteX3899" fmla="*/ 5642409 w 12192000"/>
              <a:gd name="connsiteY3899" fmla="*/ 1055608 h 6858000"/>
              <a:gd name="connsiteX3900" fmla="*/ 5635026 w 12192000"/>
              <a:gd name="connsiteY3900" fmla="*/ 1070987 h 6858000"/>
              <a:gd name="connsiteX3901" fmla="*/ 5629120 w 12192000"/>
              <a:gd name="connsiteY3901" fmla="*/ 1078272 h 6858000"/>
              <a:gd name="connsiteX3902" fmla="*/ 5625429 w 12192000"/>
              <a:gd name="connsiteY3902" fmla="*/ 1070178 h 6858000"/>
              <a:gd name="connsiteX3903" fmla="*/ 5590732 w 12192000"/>
              <a:gd name="connsiteY3903" fmla="*/ 1029706 h 6858000"/>
              <a:gd name="connsiteX3904" fmla="*/ 5598852 w 12192000"/>
              <a:gd name="connsiteY3904" fmla="*/ 1030111 h 6858000"/>
              <a:gd name="connsiteX3905" fmla="*/ 5589993 w 12192000"/>
              <a:gd name="connsiteY3905" fmla="*/ 1036182 h 6858000"/>
              <a:gd name="connsiteX3906" fmla="*/ 5590732 w 12192000"/>
              <a:gd name="connsiteY3906" fmla="*/ 1029706 h 6858000"/>
              <a:gd name="connsiteX3907" fmla="*/ 5624691 w 12192000"/>
              <a:gd name="connsiteY3907" fmla="*/ 1022826 h 6858000"/>
              <a:gd name="connsiteX3908" fmla="*/ 5632812 w 12192000"/>
              <a:gd name="connsiteY3908" fmla="*/ 1030920 h 6858000"/>
              <a:gd name="connsiteX3909" fmla="*/ 5639455 w 12192000"/>
              <a:gd name="connsiteY3909" fmla="*/ 1032134 h 6858000"/>
              <a:gd name="connsiteX3910" fmla="*/ 5642409 w 12192000"/>
              <a:gd name="connsiteY3910" fmla="*/ 1039419 h 6858000"/>
              <a:gd name="connsiteX3911" fmla="*/ 5634288 w 12192000"/>
              <a:gd name="connsiteY3911" fmla="*/ 1045490 h 6858000"/>
              <a:gd name="connsiteX3912" fmla="*/ 5633550 w 12192000"/>
              <a:gd name="connsiteY3912" fmla="*/ 1042657 h 6858000"/>
              <a:gd name="connsiteX3913" fmla="*/ 5615094 w 12192000"/>
              <a:gd name="connsiteY3913" fmla="*/ 1046704 h 6858000"/>
              <a:gd name="connsiteX3914" fmla="*/ 5623214 w 12192000"/>
              <a:gd name="connsiteY3914" fmla="*/ 1041038 h 6858000"/>
              <a:gd name="connsiteX3915" fmla="*/ 5621737 w 12192000"/>
              <a:gd name="connsiteY3915" fmla="*/ 1038205 h 6858000"/>
              <a:gd name="connsiteX3916" fmla="*/ 5628382 w 12192000"/>
              <a:gd name="connsiteY3916" fmla="*/ 1034563 h 6858000"/>
              <a:gd name="connsiteX3917" fmla="*/ 5615832 w 12192000"/>
              <a:gd name="connsiteY3917" fmla="*/ 1028897 h 6858000"/>
              <a:gd name="connsiteX3918" fmla="*/ 5610664 w 12192000"/>
              <a:gd name="connsiteY3918" fmla="*/ 1017565 h 6858000"/>
              <a:gd name="connsiteX3919" fmla="*/ 5609188 w 12192000"/>
              <a:gd name="connsiteY3919" fmla="*/ 1024445 h 6858000"/>
              <a:gd name="connsiteX3920" fmla="*/ 5602543 w 12192000"/>
              <a:gd name="connsiteY3920" fmla="*/ 1026873 h 6858000"/>
              <a:gd name="connsiteX3921" fmla="*/ 5610664 w 12192000"/>
              <a:gd name="connsiteY3921" fmla="*/ 1017565 h 6858000"/>
              <a:gd name="connsiteX3922" fmla="*/ 5622476 w 12192000"/>
              <a:gd name="connsiteY3922" fmla="*/ 1004614 h 6858000"/>
              <a:gd name="connsiteX3923" fmla="*/ 5626906 w 12192000"/>
              <a:gd name="connsiteY3923" fmla="*/ 1004614 h 6858000"/>
              <a:gd name="connsiteX3924" fmla="*/ 5622476 w 12192000"/>
              <a:gd name="connsiteY3924" fmla="*/ 1009066 h 6858000"/>
              <a:gd name="connsiteX3925" fmla="*/ 5618047 w 12192000"/>
              <a:gd name="connsiteY3925" fmla="*/ 996115 h 6858000"/>
              <a:gd name="connsiteX3926" fmla="*/ 5620261 w 12192000"/>
              <a:gd name="connsiteY3926" fmla="*/ 1001376 h 6858000"/>
              <a:gd name="connsiteX3927" fmla="*/ 5617308 w 12192000"/>
              <a:gd name="connsiteY3927" fmla="*/ 1004209 h 6858000"/>
              <a:gd name="connsiteX3928" fmla="*/ 5613617 w 12192000"/>
              <a:gd name="connsiteY3928" fmla="*/ 996924 h 6858000"/>
              <a:gd name="connsiteX3929" fmla="*/ 5618047 w 12192000"/>
              <a:gd name="connsiteY3929" fmla="*/ 996115 h 6858000"/>
              <a:gd name="connsiteX3930" fmla="*/ 5573014 w 12192000"/>
              <a:gd name="connsiteY3930" fmla="*/ 994901 h 6858000"/>
              <a:gd name="connsiteX3931" fmla="*/ 5575228 w 12192000"/>
              <a:gd name="connsiteY3931" fmla="*/ 1000567 h 6858000"/>
              <a:gd name="connsiteX3932" fmla="*/ 5568584 w 12192000"/>
              <a:gd name="connsiteY3932" fmla="*/ 1004209 h 6858000"/>
              <a:gd name="connsiteX3933" fmla="*/ 5569322 w 12192000"/>
              <a:gd name="connsiteY3933" fmla="*/ 999352 h 6858000"/>
              <a:gd name="connsiteX3934" fmla="*/ 5575966 w 12192000"/>
              <a:gd name="connsiteY3934" fmla="*/ 973451 h 6858000"/>
              <a:gd name="connsiteX3935" fmla="*/ 5581135 w 12192000"/>
              <a:gd name="connsiteY3935" fmla="*/ 974260 h 6858000"/>
              <a:gd name="connsiteX3936" fmla="*/ 5581873 w 12192000"/>
              <a:gd name="connsiteY3936" fmla="*/ 979926 h 6858000"/>
              <a:gd name="connsiteX3937" fmla="*/ 5579658 w 12192000"/>
              <a:gd name="connsiteY3937" fmla="*/ 983973 h 6858000"/>
              <a:gd name="connsiteX3938" fmla="*/ 5581135 w 12192000"/>
              <a:gd name="connsiteY3938" fmla="*/ 991663 h 6858000"/>
              <a:gd name="connsiteX3939" fmla="*/ 5575966 w 12192000"/>
              <a:gd name="connsiteY3939" fmla="*/ 990449 h 6858000"/>
              <a:gd name="connsiteX3940" fmla="*/ 5573752 w 12192000"/>
              <a:gd name="connsiteY3940" fmla="*/ 984378 h 6858000"/>
              <a:gd name="connsiteX3941" fmla="*/ 5576705 w 12192000"/>
              <a:gd name="connsiteY3941" fmla="*/ 978712 h 6858000"/>
              <a:gd name="connsiteX3942" fmla="*/ 5584087 w 12192000"/>
              <a:gd name="connsiteY3942" fmla="*/ 966166 h 6858000"/>
              <a:gd name="connsiteX3943" fmla="*/ 5581873 w 12192000"/>
              <a:gd name="connsiteY3943" fmla="*/ 972641 h 6858000"/>
              <a:gd name="connsiteX3944" fmla="*/ 5575966 w 12192000"/>
              <a:gd name="connsiteY3944" fmla="*/ 970213 h 6858000"/>
              <a:gd name="connsiteX3945" fmla="*/ 5575966 w 12192000"/>
              <a:gd name="connsiteY3945" fmla="*/ 967380 h 6858000"/>
              <a:gd name="connsiteX3946" fmla="*/ 5584087 w 12192000"/>
              <a:gd name="connsiteY3946" fmla="*/ 966166 h 6858000"/>
              <a:gd name="connsiteX3947" fmla="*/ 5620999 w 12192000"/>
              <a:gd name="connsiteY3947" fmla="*/ 955643 h 6858000"/>
              <a:gd name="connsiteX3948" fmla="*/ 5626167 w 12192000"/>
              <a:gd name="connsiteY3948" fmla="*/ 963333 h 6858000"/>
              <a:gd name="connsiteX3949" fmla="*/ 5624691 w 12192000"/>
              <a:gd name="connsiteY3949" fmla="*/ 978712 h 6858000"/>
              <a:gd name="connsiteX3950" fmla="*/ 5635026 w 12192000"/>
              <a:gd name="connsiteY3950" fmla="*/ 983569 h 6858000"/>
              <a:gd name="connsiteX3951" fmla="*/ 5640194 w 12192000"/>
              <a:gd name="connsiteY3951" fmla="*/ 982759 h 6858000"/>
              <a:gd name="connsiteX3952" fmla="*/ 5643885 w 12192000"/>
              <a:gd name="connsiteY3952" fmla="*/ 985187 h 6858000"/>
              <a:gd name="connsiteX3953" fmla="*/ 5637241 w 12192000"/>
              <a:gd name="connsiteY3953" fmla="*/ 988830 h 6858000"/>
              <a:gd name="connsiteX3954" fmla="*/ 5634288 w 12192000"/>
              <a:gd name="connsiteY3954" fmla="*/ 996519 h 6858000"/>
              <a:gd name="connsiteX3955" fmla="*/ 5630596 w 12192000"/>
              <a:gd name="connsiteY3955" fmla="*/ 997329 h 6858000"/>
              <a:gd name="connsiteX3956" fmla="*/ 5629858 w 12192000"/>
              <a:gd name="connsiteY3956" fmla="*/ 988425 h 6858000"/>
              <a:gd name="connsiteX3957" fmla="*/ 5618047 w 12192000"/>
              <a:gd name="connsiteY3957" fmla="*/ 989639 h 6858000"/>
              <a:gd name="connsiteX3958" fmla="*/ 5611402 w 12192000"/>
              <a:gd name="connsiteY3958" fmla="*/ 978712 h 6858000"/>
              <a:gd name="connsiteX3959" fmla="*/ 5612879 w 12192000"/>
              <a:gd name="connsiteY3959" fmla="*/ 975879 h 6858000"/>
              <a:gd name="connsiteX3960" fmla="*/ 5609188 w 12192000"/>
              <a:gd name="connsiteY3960" fmla="*/ 973451 h 6858000"/>
              <a:gd name="connsiteX3961" fmla="*/ 5609188 w 12192000"/>
              <a:gd name="connsiteY3961" fmla="*/ 976688 h 6858000"/>
              <a:gd name="connsiteX3962" fmla="*/ 5599591 w 12192000"/>
              <a:gd name="connsiteY3962" fmla="*/ 970618 h 6858000"/>
              <a:gd name="connsiteX3963" fmla="*/ 5604020 w 12192000"/>
              <a:gd name="connsiteY3963" fmla="*/ 966975 h 6858000"/>
              <a:gd name="connsiteX3964" fmla="*/ 5606973 w 12192000"/>
              <a:gd name="connsiteY3964" fmla="*/ 969404 h 6858000"/>
              <a:gd name="connsiteX3965" fmla="*/ 5606235 w 12192000"/>
              <a:gd name="connsiteY3965" fmla="*/ 961309 h 6858000"/>
              <a:gd name="connsiteX3966" fmla="*/ 5617308 w 12192000"/>
              <a:gd name="connsiteY3966" fmla="*/ 967785 h 6858000"/>
              <a:gd name="connsiteX3967" fmla="*/ 5615832 w 12192000"/>
              <a:gd name="connsiteY3967" fmla="*/ 957667 h 6858000"/>
              <a:gd name="connsiteX3968" fmla="*/ 5575228 w 12192000"/>
              <a:gd name="connsiteY3968" fmla="*/ 955643 h 6858000"/>
              <a:gd name="connsiteX3969" fmla="*/ 5587040 w 12192000"/>
              <a:gd name="connsiteY3969" fmla="*/ 956857 h 6858000"/>
              <a:gd name="connsiteX3970" fmla="*/ 5587040 w 12192000"/>
              <a:gd name="connsiteY3970" fmla="*/ 962119 h 6858000"/>
              <a:gd name="connsiteX3971" fmla="*/ 5578181 w 12192000"/>
              <a:gd name="connsiteY3971" fmla="*/ 964142 h 6858000"/>
              <a:gd name="connsiteX3972" fmla="*/ 5571537 w 12192000"/>
              <a:gd name="connsiteY3972" fmla="*/ 957667 h 6858000"/>
              <a:gd name="connsiteX3973" fmla="*/ 5598114 w 12192000"/>
              <a:gd name="connsiteY3973" fmla="*/ 940264 h 6858000"/>
              <a:gd name="connsiteX3974" fmla="*/ 5606235 w 12192000"/>
              <a:gd name="connsiteY3974" fmla="*/ 943097 h 6858000"/>
              <a:gd name="connsiteX3975" fmla="*/ 5595161 w 12192000"/>
              <a:gd name="connsiteY3975" fmla="*/ 952001 h 6858000"/>
              <a:gd name="connsiteX3976" fmla="*/ 5589255 w 12192000"/>
              <a:gd name="connsiteY3976" fmla="*/ 947549 h 6858000"/>
              <a:gd name="connsiteX3977" fmla="*/ 5592208 w 12192000"/>
              <a:gd name="connsiteY3977" fmla="*/ 945930 h 6858000"/>
              <a:gd name="connsiteX3978" fmla="*/ 5594422 w 12192000"/>
              <a:gd name="connsiteY3978" fmla="*/ 942288 h 6858000"/>
              <a:gd name="connsiteX3979" fmla="*/ 5623953 w 12192000"/>
              <a:gd name="connsiteY3979" fmla="*/ 902626 h 6858000"/>
              <a:gd name="connsiteX3980" fmla="*/ 5625429 w 12192000"/>
              <a:gd name="connsiteY3980" fmla="*/ 914767 h 6858000"/>
              <a:gd name="connsiteX3981" fmla="*/ 5617308 w 12192000"/>
              <a:gd name="connsiteY3981" fmla="*/ 921647 h 6858000"/>
              <a:gd name="connsiteX3982" fmla="*/ 5614355 w 12192000"/>
              <a:gd name="connsiteY3982" fmla="*/ 928527 h 6858000"/>
              <a:gd name="connsiteX3983" fmla="*/ 5617308 w 12192000"/>
              <a:gd name="connsiteY3983" fmla="*/ 930551 h 6858000"/>
              <a:gd name="connsiteX3984" fmla="*/ 5611402 w 12192000"/>
              <a:gd name="connsiteY3984" fmla="*/ 938645 h 6858000"/>
              <a:gd name="connsiteX3985" fmla="*/ 5602543 w 12192000"/>
              <a:gd name="connsiteY3985" fmla="*/ 936622 h 6858000"/>
              <a:gd name="connsiteX3986" fmla="*/ 5594422 w 12192000"/>
              <a:gd name="connsiteY3986" fmla="*/ 937836 h 6858000"/>
              <a:gd name="connsiteX3987" fmla="*/ 5589255 w 12192000"/>
              <a:gd name="connsiteY3987" fmla="*/ 934598 h 6858000"/>
              <a:gd name="connsiteX3988" fmla="*/ 5593684 w 12192000"/>
              <a:gd name="connsiteY3988" fmla="*/ 931360 h 6858000"/>
              <a:gd name="connsiteX3989" fmla="*/ 5588517 w 12192000"/>
              <a:gd name="connsiteY3989" fmla="*/ 926099 h 6858000"/>
              <a:gd name="connsiteX3990" fmla="*/ 5594422 w 12192000"/>
              <a:gd name="connsiteY3990" fmla="*/ 919624 h 6858000"/>
              <a:gd name="connsiteX3991" fmla="*/ 5604758 w 12192000"/>
              <a:gd name="connsiteY3991" fmla="*/ 924076 h 6858000"/>
              <a:gd name="connsiteX3992" fmla="*/ 5601805 w 12192000"/>
              <a:gd name="connsiteY3992" fmla="*/ 917195 h 6858000"/>
              <a:gd name="connsiteX3993" fmla="*/ 5736165 w 12192000"/>
              <a:gd name="connsiteY3993" fmla="*/ 894531 h 6858000"/>
              <a:gd name="connsiteX3994" fmla="*/ 5745762 w 12192000"/>
              <a:gd name="connsiteY3994" fmla="*/ 894531 h 6858000"/>
              <a:gd name="connsiteX3995" fmla="*/ 5745762 w 12192000"/>
              <a:gd name="connsiteY3995" fmla="*/ 898174 h 6858000"/>
              <a:gd name="connsiteX3996" fmla="*/ 5742072 w 12192000"/>
              <a:gd name="connsiteY3996" fmla="*/ 903840 h 6858000"/>
              <a:gd name="connsiteX3997" fmla="*/ 5745762 w 12192000"/>
              <a:gd name="connsiteY3997" fmla="*/ 907078 h 6858000"/>
              <a:gd name="connsiteX3998" fmla="*/ 5742809 w 12192000"/>
              <a:gd name="connsiteY3998" fmla="*/ 915172 h 6858000"/>
              <a:gd name="connsiteX3999" fmla="*/ 5736165 w 12192000"/>
              <a:gd name="connsiteY3999" fmla="*/ 917195 h 6858000"/>
              <a:gd name="connsiteX4000" fmla="*/ 5730260 w 12192000"/>
              <a:gd name="connsiteY4000" fmla="*/ 926099 h 6858000"/>
              <a:gd name="connsiteX4001" fmla="*/ 5711065 w 12192000"/>
              <a:gd name="connsiteY4001" fmla="*/ 939859 h 6858000"/>
              <a:gd name="connsiteX4002" fmla="*/ 5709588 w 12192000"/>
              <a:gd name="connsiteY4002" fmla="*/ 945121 h 6858000"/>
              <a:gd name="connsiteX4003" fmla="*/ 5705159 w 12192000"/>
              <a:gd name="connsiteY4003" fmla="*/ 947549 h 6858000"/>
              <a:gd name="connsiteX4004" fmla="*/ 5712542 w 12192000"/>
              <a:gd name="connsiteY4004" fmla="*/ 949977 h 6858000"/>
              <a:gd name="connsiteX4005" fmla="*/ 5717709 w 12192000"/>
              <a:gd name="connsiteY4005" fmla="*/ 947144 h 6858000"/>
              <a:gd name="connsiteX4006" fmla="*/ 5710327 w 12192000"/>
              <a:gd name="connsiteY4006" fmla="*/ 958476 h 6858000"/>
              <a:gd name="connsiteX4007" fmla="*/ 5702944 w 12192000"/>
              <a:gd name="connsiteY4007" fmla="*/ 966571 h 6858000"/>
              <a:gd name="connsiteX4008" fmla="*/ 5704421 w 12192000"/>
              <a:gd name="connsiteY4008" fmla="*/ 967785 h 6858000"/>
              <a:gd name="connsiteX4009" fmla="*/ 5709588 w 12192000"/>
              <a:gd name="connsiteY4009" fmla="*/ 963738 h 6858000"/>
              <a:gd name="connsiteX4010" fmla="*/ 5713280 w 12192000"/>
              <a:gd name="connsiteY4010" fmla="*/ 964142 h 6858000"/>
              <a:gd name="connsiteX4011" fmla="*/ 5721401 w 12192000"/>
              <a:gd name="connsiteY4011" fmla="*/ 960095 h 6858000"/>
              <a:gd name="connsiteX4012" fmla="*/ 5728783 w 12192000"/>
              <a:gd name="connsiteY4012" fmla="*/ 957667 h 6858000"/>
              <a:gd name="connsiteX4013" fmla="*/ 5729521 w 12192000"/>
              <a:gd name="connsiteY4013" fmla="*/ 955239 h 6858000"/>
              <a:gd name="connsiteX4014" fmla="*/ 5734689 w 12192000"/>
              <a:gd name="connsiteY4014" fmla="*/ 955239 h 6858000"/>
              <a:gd name="connsiteX4015" fmla="*/ 5742072 w 12192000"/>
              <a:gd name="connsiteY4015" fmla="*/ 957667 h 6858000"/>
              <a:gd name="connsiteX4016" fmla="*/ 5747978 w 12192000"/>
              <a:gd name="connsiteY4016" fmla="*/ 957667 h 6858000"/>
              <a:gd name="connsiteX4017" fmla="*/ 5751668 w 12192000"/>
              <a:gd name="connsiteY4017" fmla="*/ 955239 h 6858000"/>
              <a:gd name="connsiteX4018" fmla="*/ 5764218 w 12192000"/>
              <a:gd name="connsiteY4018" fmla="*/ 957262 h 6858000"/>
              <a:gd name="connsiteX4019" fmla="*/ 5784152 w 12192000"/>
              <a:gd name="connsiteY4019" fmla="*/ 956857 h 6858000"/>
              <a:gd name="connsiteX4020" fmla="*/ 5786366 w 12192000"/>
              <a:gd name="connsiteY4020" fmla="*/ 954834 h 6858000"/>
              <a:gd name="connsiteX4021" fmla="*/ 5798178 w 12192000"/>
              <a:gd name="connsiteY4021" fmla="*/ 964952 h 6858000"/>
              <a:gd name="connsiteX4022" fmla="*/ 5798178 w 12192000"/>
              <a:gd name="connsiteY4022" fmla="*/ 971832 h 6858000"/>
              <a:gd name="connsiteX4023" fmla="*/ 5790057 w 12192000"/>
              <a:gd name="connsiteY4023" fmla="*/ 977903 h 6858000"/>
              <a:gd name="connsiteX4024" fmla="*/ 5786366 w 12192000"/>
              <a:gd name="connsiteY4024" fmla="*/ 988830 h 6858000"/>
              <a:gd name="connsiteX4025" fmla="*/ 5787842 w 12192000"/>
              <a:gd name="connsiteY4025" fmla="*/ 991663 h 6858000"/>
              <a:gd name="connsiteX4026" fmla="*/ 5783413 w 12192000"/>
              <a:gd name="connsiteY4026" fmla="*/ 999757 h 6858000"/>
              <a:gd name="connsiteX4027" fmla="*/ 5783413 w 12192000"/>
              <a:gd name="connsiteY4027" fmla="*/ 1003804 h 6858000"/>
              <a:gd name="connsiteX4028" fmla="*/ 5779722 w 12192000"/>
              <a:gd name="connsiteY4028" fmla="*/ 1009066 h 6858000"/>
              <a:gd name="connsiteX4029" fmla="*/ 5773077 w 12192000"/>
              <a:gd name="connsiteY4029" fmla="*/ 1021207 h 6858000"/>
              <a:gd name="connsiteX4030" fmla="*/ 5768648 w 12192000"/>
              <a:gd name="connsiteY4030" fmla="*/ 1023635 h 6858000"/>
              <a:gd name="connsiteX4031" fmla="*/ 5767172 w 12192000"/>
              <a:gd name="connsiteY4031" fmla="*/ 1028492 h 6858000"/>
              <a:gd name="connsiteX4032" fmla="*/ 5760527 w 12192000"/>
              <a:gd name="connsiteY4032" fmla="*/ 1033753 h 6858000"/>
              <a:gd name="connsiteX4033" fmla="*/ 5749454 w 12192000"/>
              <a:gd name="connsiteY4033" fmla="*/ 1033349 h 6858000"/>
              <a:gd name="connsiteX4034" fmla="*/ 5739857 w 12192000"/>
              <a:gd name="connsiteY4034" fmla="*/ 1039419 h 6858000"/>
              <a:gd name="connsiteX4035" fmla="*/ 5742072 w 12192000"/>
              <a:gd name="connsiteY4035" fmla="*/ 1041848 h 6858000"/>
              <a:gd name="connsiteX4036" fmla="*/ 5754621 w 12192000"/>
              <a:gd name="connsiteY4036" fmla="*/ 1035777 h 6858000"/>
              <a:gd name="connsiteX4037" fmla="*/ 5757575 w 12192000"/>
              <a:gd name="connsiteY4037" fmla="*/ 1038205 h 6858000"/>
              <a:gd name="connsiteX4038" fmla="*/ 5758313 w 12192000"/>
              <a:gd name="connsiteY4038" fmla="*/ 1043062 h 6858000"/>
              <a:gd name="connsiteX4039" fmla="*/ 5767172 w 12192000"/>
              <a:gd name="connsiteY4039" fmla="*/ 1047109 h 6858000"/>
              <a:gd name="connsiteX4040" fmla="*/ 5759051 w 12192000"/>
              <a:gd name="connsiteY4040" fmla="*/ 1053180 h 6858000"/>
              <a:gd name="connsiteX4041" fmla="*/ 5749454 w 12192000"/>
              <a:gd name="connsiteY4041" fmla="*/ 1052775 h 6858000"/>
              <a:gd name="connsiteX4042" fmla="*/ 5746501 w 12192000"/>
              <a:gd name="connsiteY4042" fmla="*/ 1059655 h 6858000"/>
              <a:gd name="connsiteX4043" fmla="*/ 5736903 w 12192000"/>
              <a:gd name="connsiteY4043" fmla="*/ 1062488 h 6858000"/>
              <a:gd name="connsiteX4044" fmla="*/ 5725830 w 12192000"/>
              <a:gd name="connsiteY4044" fmla="*/ 1061679 h 6858000"/>
              <a:gd name="connsiteX4045" fmla="*/ 5719924 w 12192000"/>
              <a:gd name="connsiteY4045" fmla="*/ 1059250 h 6858000"/>
              <a:gd name="connsiteX4046" fmla="*/ 5722877 w 12192000"/>
              <a:gd name="connsiteY4046" fmla="*/ 1063702 h 6858000"/>
              <a:gd name="connsiteX4047" fmla="*/ 5732475 w 12192000"/>
              <a:gd name="connsiteY4047" fmla="*/ 1066535 h 6858000"/>
              <a:gd name="connsiteX4048" fmla="*/ 5737642 w 12192000"/>
              <a:gd name="connsiteY4048" fmla="*/ 1065726 h 6858000"/>
              <a:gd name="connsiteX4049" fmla="*/ 5749454 w 12192000"/>
              <a:gd name="connsiteY4049" fmla="*/ 1069368 h 6858000"/>
              <a:gd name="connsiteX4050" fmla="*/ 5757575 w 12192000"/>
              <a:gd name="connsiteY4050" fmla="*/ 1064512 h 6858000"/>
              <a:gd name="connsiteX4051" fmla="*/ 5762004 w 12192000"/>
              <a:gd name="connsiteY4051" fmla="*/ 1060869 h 6858000"/>
              <a:gd name="connsiteX4052" fmla="*/ 5772339 w 12192000"/>
              <a:gd name="connsiteY4052" fmla="*/ 1064512 h 6858000"/>
              <a:gd name="connsiteX4053" fmla="*/ 5778983 w 12192000"/>
              <a:gd name="connsiteY4053" fmla="*/ 1069773 h 6858000"/>
              <a:gd name="connsiteX4054" fmla="*/ 5787104 w 12192000"/>
              <a:gd name="connsiteY4054" fmla="*/ 1071392 h 6858000"/>
              <a:gd name="connsiteX4055" fmla="*/ 5801131 w 12192000"/>
              <a:gd name="connsiteY4055" fmla="*/ 1090413 h 6858000"/>
              <a:gd name="connsiteX4056" fmla="*/ 5805560 w 12192000"/>
              <a:gd name="connsiteY4056" fmla="*/ 1090413 h 6858000"/>
              <a:gd name="connsiteX4057" fmla="*/ 5810728 w 12192000"/>
              <a:gd name="connsiteY4057" fmla="*/ 1097293 h 6858000"/>
              <a:gd name="connsiteX4058" fmla="*/ 5814419 w 12192000"/>
              <a:gd name="connsiteY4058" fmla="*/ 1118743 h 6858000"/>
              <a:gd name="connsiteX4059" fmla="*/ 5821064 w 12192000"/>
              <a:gd name="connsiteY4059" fmla="*/ 1128052 h 6858000"/>
              <a:gd name="connsiteX4060" fmla="*/ 5826231 w 12192000"/>
              <a:gd name="connsiteY4060" fmla="*/ 1144645 h 6858000"/>
              <a:gd name="connsiteX4061" fmla="*/ 5829923 w 12192000"/>
              <a:gd name="connsiteY4061" fmla="*/ 1146669 h 6858000"/>
              <a:gd name="connsiteX4062" fmla="*/ 5830660 w 12192000"/>
              <a:gd name="connsiteY4062" fmla="*/ 1152739 h 6858000"/>
              <a:gd name="connsiteX4063" fmla="*/ 5846902 w 12192000"/>
              <a:gd name="connsiteY4063" fmla="*/ 1155977 h 6858000"/>
              <a:gd name="connsiteX4064" fmla="*/ 5858714 w 12192000"/>
              <a:gd name="connsiteY4064" fmla="*/ 1161643 h 6858000"/>
              <a:gd name="connsiteX4065" fmla="*/ 5866834 w 12192000"/>
              <a:gd name="connsiteY4065" fmla="*/ 1174999 h 6858000"/>
              <a:gd name="connsiteX4066" fmla="*/ 5869787 w 12192000"/>
              <a:gd name="connsiteY4066" fmla="*/ 1175404 h 6858000"/>
              <a:gd name="connsiteX4067" fmla="*/ 5872741 w 12192000"/>
              <a:gd name="connsiteY4067" fmla="*/ 1179855 h 6858000"/>
              <a:gd name="connsiteX4068" fmla="*/ 5879385 w 12192000"/>
              <a:gd name="connsiteY4068" fmla="*/ 1183093 h 6858000"/>
              <a:gd name="connsiteX4069" fmla="*/ 5875693 w 12192000"/>
              <a:gd name="connsiteY4069" fmla="*/ 1184307 h 6858000"/>
              <a:gd name="connsiteX4070" fmla="*/ 5871264 w 12192000"/>
              <a:gd name="connsiteY4070" fmla="*/ 1190378 h 6858000"/>
              <a:gd name="connsiteX4071" fmla="*/ 5877908 w 12192000"/>
              <a:gd name="connsiteY4071" fmla="*/ 1197663 h 6858000"/>
              <a:gd name="connsiteX4072" fmla="*/ 5891197 w 12192000"/>
              <a:gd name="connsiteY4072" fmla="*/ 1213042 h 6858000"/>
              <a:gd name="connsiteX4073" fmla="*/ 5886029 w 12192000"/>
              <a:gd name="connsiteY4073" fmla="*/ 1212233 h 6858000"/>
              <a:gd name="connsiteX4074" fmla="*/ 5880862 w 12192000"/>
              <a:gd name="connsiteY4074" fmla="*/ 1213042 h 6858000"/>
              <a:gd name="connsiteX4075" fmla="*/ 5877170 w 12192000"/>
              <a:gd name="connsiteY4075" fmla="*/ 1209399 h 6858000"/>
              <a:gd name="connsiteX4076" fmla="*/ 5872741 w 12192000"/>
              <a:gd name="connsiteY4076" fmla="*/ 1207376 h 6858000"/>
              <a:gd name="connsiteX4077" fmla="*/ 5865358 w 12192000"/>
              <a:gd name="connsiteY4077" fmla="*/ 1208590 h 6858000"/>
              <a:gd name="connsiteX4078" fmla="*/ 5860928 w 12192000"/>
              <a:gd name="connsiteY4078" fmla="*/ 1207780 h 6858000"/>
              <a:gd name="connsiteX4079" fmla="*/ 5854285 w 12192000"/>
              <a:gd name="connsiteY4079" fmla="*/ 1209399 h 6858000"/>
              <a:gd name="connsiteX4080" fmla="*/ 5857975 w 12192000"/>
              <a:gd name="connsiteY4080" fmla="*/ 1209399 h 6858000"/>
              <a:gd name="connsiteX4081" fmla="*/ 5863882 w 12192000"/>
              <a:gd name="connsiteY4081" fmla="*/ 1211423 h 6858000"/>
              <a:gd name="connsiteX4082" fmla="*/ 5867573 w 12192000"/>
              <a:gd name="connsiteY4082" fmla="*/ 1210209 h 6858000"/>
              <a:gd name="connsiteX4083" fmla="*/ 5872741 w 12192000"/>
              <a:gd name="connsiteY4083" fmla="*/ 1209399 h 6858000"/>
              <a:gd name="connsiteX4084" fmla="*/ 5876432 w 12192000"/>
              <a:gd name="connsiteY4084" fmla="*/ 1215875 h 6858000"/>
              <a:gd name="connsiteX4085" fmla="*/ 5886767 w 12192000"/>
              <a:gd name="connsiteY4085" fmla="*/ 1221136 h 6858000"/>
              <a:gd name="connsiteX4086" fmla="*/ 5891197 w 12192000"/>
              <a:gd name="connsiteY4086" fmla="*/ 1221945 h 6858000"/>
              <a:gd name="connsiteX4087" fmla="*/ 5902270 w 12192000"/>
              <a:gd name="connsiteY4087" fmla="*/ 1238943 h 6858000"/>
              <a:gd name="connsiteX4088" fmla="*/ 5902270 w 12192000"/>
              <a:gd name="connsiteY4088" fmla="*/ 1247038 h 6858000"/>
              <a:gd name="connsiteX4089" fmla="*/ 5888243 w 12192000"/>
              <a:gd name="connsiteY4089" fmla="*/ 1259989 h 6858000"/>
              <a:gd name="connsiteX4090" fmla="*/ 5897102 w 12192000"/>
              <a:gd name="connsiteY4090" fmla="*/ 1262012 h 6858000"/>
              <a:gd name="connsiteX4091" fmla="*/ 5904485 w 12192000"/>
              <a:gd name="connsiteY4091" fmla="*/ 1270107 h 6858000"/>
              <a:gd name="connsiteX4092" fmla="*/ 5908177 w 12192000"/>
              <a:gd name="connsiteY4092" fmla="*/ 1264441 h 6858000"/>
              <a:gd name="connsiteX4093" fmla="*/ 5909653 w 12192000"/>
              <a:gd name="connsiteY4093" fmla="*/ 1254323 h 6858000"/>
              <a:gd name="connsiteX4094" fmla="*/ 5923679 w 12192000"/>
              <a:gd name="connsiteY4094" fmla="*/ 1253918 h 6858000"/>
              <a:gd name="connsiteX4095" fmla="*/ 5947303 w 12192000"/>
              <a:gd name="connsiteY4095" fmla="*/ 1254727 h 6858000"/>
              <a:gd name="connsiteX4096" fmla="*/ 5963544 w 12192000"/>
              <a:gd name="connsiteY4096" fmla="*/ 1266869 h 6858000"/>
              <a:gd name="connsiteX4097" fmla="*/ 5965759 w 12192000"/>
              <a:gd name="connsiteY4097" fmla="*/ 1278201 h 6858000"/>
              <a:gd name="connsiteX4098" fmla="*/ 5970189 w 12192000"/>
              <a:gd name="connsiteY4098" fmla="*/ 1283057 h 6858000"/>
              <a:gd name="connsiteX4099" fmla="*/ 5965021 w 12192000"/>
              <a:gd name="connsiteY4099" fmla="*/ 1295604 h 6858000"/>
              <a:gd name="connsiteX4100" fmla="*/ 5963544 w 12192000"/>
              <a:gd name="connsiteY4100" fmla="*/ 1308959 h 6858000"/>
              <a:gd name="connsiteX4101" fmla="*/ 5958377 w 12192000"/>
              <a:gd name="connsiteY4101" fmla="*/ 1310983 h 6858000"/>
              <a:gd name="connsiteX4102" fmla="*/ 5952471 w 12192000"/>
              <a:gd name="connsiteY4102" fmla="*/ 1318268 h 6858000"/>
              <a:gd name="connsiteX4103" fmla="*/ 5950995 w 12192000"/>
              <a:gd name="connsiteY4103" fmla="*/ 1314625 h 6858000"/>
              <a:gd name="connsiteX4104" fmla="*/ 5945826 w 12192000"/>
              <a:gd name="connsiteY4104" fmla="*/ 1313411 h 6858000"/>
              <a:gd name="connsiteX4105" fmla="*/ 5942874 w 12192000"/>
              <a:gd name="connsiteY4105" fmla="*/ 1318268 h 6858000"/>
              <a:gd name="connsiteX4106" fmla="*/ 5950995 w 12192000"/>
              <a:gd name="connsiteY4106" fmla="*/ 1319077 h 6858000"/>
              <a:gd name="connsiteX4107" fmla="*/ 5948041 w 12192000"/>
              <a:gd name="connsiteY4107" fmla="*/ 1322315 h 6858000"/>
              <a:gd name="connsiteX4108" fmla="*/ 5951733 w 12192000"/>
              <a:gd name="connsiteY4108" fmla="*/ 1323124 h 6858000"/>
              <a:gd name="connsiteX4109" fmla="*/ 5948779 w 12192000"/>
              <a:gd name="connsiteY4109" fmla="*/ 1327171 h 6858000"/>
              <a:gd name="connsiteX4110" fmla="*/ 5942136 w 12192000"/>
              <a:gd name="connsiteY4110" fmla="*/ 1331623 h 6858000"/>
              <a:gd name="connsiteX4111" fmla="*/ 5937706 w 12192000"/>
              <a:gd name="connsiteY4111" fmla="*/ 1327981 h 6858000"/>
              <a:gd name="connsiteX4112" fmla="*/ 5933277 w 12192000"/>
              <a:gd name="connsiteY4112" fmla="*/ 1332028 h 6858000"/>
              <a:gd name="connsiteX4113" fmla="*/ 5927371 w 12192000"/>
              <a:gd name="connsiteY4113" fmla="*/ 1336480 h 6858000"/>
              <a:gd name="connsiteX4114" fmla="*/ 5935492 w 12192000"/>
              <a:gd name="connsiteY4114" fmla="*/ 1336480 h 6858000"/>
              <a:gd name="connsiteX4115" fmla="*/ 5937706 w 12192000"/>
              <a:gd name="connsiteY4115" fmla="*/ 1342550 h 6858000"/>
              <a:gd name="connsiteX4116" fmla="*/ 5929585 w 12192000"/>
              <a:gd name="connsiteY4116" fmla="*/ 1345788 h 6858000"/>
              <a:gd name="connsiteX4117" fmla="*/ 5923679 w 12192000"/>
              <a:gd name="connsiteY4117" fmla="*/ 1345383 h 6858000"/>
              <a:gd name="connsiteX4118" fmla="*/ 5914082 w 12192000"/>
              <a:gd name="connsiteY4118" fmla="*/ 1351454 h 6858000"/>
              <a:gd name="connsiteX4119" fmla="*/ 5920726 w 12192000"/>
              <a:gd name="connsiteY4119" fmla="*/ 1349026 h 6858000"/>
              <a:gd name="connsiteX4120" fmla="*/ 5928847 w 12192000"/>
              <a:gd name="connsiteY4120" fmla="*/ 1351049 h 6858000"/>
              <a:gd name="connsiteX4121" fmla="*/ 5928109 w 12192000"/>
              <a:gd name="connsiteY4121" fmla="*/ 1352668 h 6858000"/>
              <a:gd name="connsiteX4122" fmla="*/ 5925156 w 12192000"/>
              <a:gd name="connsiteY4122" fmla="*/ 1353073 h 6858000"/>
              <a:gd name="connsiteX4123" fmla="*/ 5922203 w 12192000"/>
              <a:gd name="connsiteY4123" fmla="*/ 1355501 h 6858000"/>
              <a:gd name="connsiteX4124" fmla="*/ 5925156 w 12192000"/>
              <a:gd name="connsiteY4124" fmla="*/ 1356311 h 6858000"/>
              <a:gd name="connsiteX4125" fmla="*/ 5934015 w 12192000"/>
              <a:gd name="connsiteY4125" fmla="*/ 1359144 h 6858000"/>
              <a:gd name="connsiteX4126" fmla="*/ 5939182 w 12192000"/>
              <a:gd name="connsiteY4126" fmla="*/ 1358334 h 6858000"/>
              <a:gd name="connsiteX4127" fmla="*/ 5948779 w 12192000"/>
              <a:gd name="connsiteY4127" fmla="*/ 1355097 h 6858000"/>
              <a:gd name="connsiteX4128" fmla="*/ 5961330 w 12192000"/>
              <a:gd name="connsiteY4128" fmla="*/ 1354692 h 6858000"/>
              <a:gd name="connsiteX4129" fmla="*/ 5959115 w 12192000"/>
              <a:gd name="connsiteY4129" fmla="*/ 1359953 h 6858000"/>
              <a:gd name="connsiteX4130" fmla="*/ 5961330 w 12192000"/>
              <a:gd name="connsiteY4130" fmla="*/ 1364810 h 6858000"/>
              <a:gd name="connsiteX4131" fmla="*/ 5960592 w 12192000"/>
              <a:gd name="connsiteY4131" fmla="*/ 1371690 h 6858000"/>
              <a:gd name="connsiteX4132" fmla="*/ 5953948 w 12192000"/>
              <a:gd name="connsiteY4132" fmla="*/ 1372904 h 6858000"/>
              <a:gd name="connsiteX4133" fmla="*/ 5942136 w 12192000"/>
              <a:gd name="connsiteY4133" fmla="*/ 1380189 h 6858000"/>
              <a:gd name="connsiteX4134" fmla="*/ 5943612 w 12192000"/>
              <a:gd name="connsiteY4134" fmla="*/ 1385450 h 6858000"/>
              <a:gd name="connsiteX4135" fmla="*/ 5938444 w 12192000"/>
              <a:gd name="connsiteY4135" fmla="*/ 1384236 h 6858000"/>
              <a:gd name="connsiteX4136" fmla="*/ 5933277 w 12192000"/>
              <a:gd name="connsiteY4136" fmla="*/ 1384641 h 6858000"/>
              <a:gd name="connsiteX4137" fmla="*/ 5925894 w 12192000"/>
              <a:gd name="connsiteY4137" fmla="*/ 1390711 h 6858000"/>
              <a:gd name="connsiteX4138" fmla="*/ 5917774 w 12192000"/>
              <a:gd name="connsiteY4138" fmla="*/ 1392330 h 6858000"/>
              <a:gd name="connsiteX4139" fmla="*/ 5910391 w 12192000"/>
              <a:gd name="connsiteY4139" fmla="*/ 1397996 h 6858000"/>
              <a:gd name="connsiteX4140" fmla="*/ 5905961 w 12192000"/>
              <a:gd name="connsiteY4140" fmla="*/ 1397187 h 6858000"/>
              <a:gd name="connsiteX4141" fmla="*/ 5896364 w 12192000"/>
              <a:gd name="connsiteY4141" fmla="*/ 1393949 h 6858000"/>
              <a:gd name="connsiteX4142" fmla="*/ 5886029 w 12192000"/>
              <a:gd name="connsiteY4142" fmla="*/ 1395973 h 6858000"/>
              <a:gd name="connsiteX4143" fmla="*/ 5869787 w 12192000"/>
              <a:gd name="connsiteY4143" fmla="*/ 1396377 h 6858000"/>
              <a:gd name="connsiteX4144" fmla="*/ 5862405 w 12192000"/>
              <a:gd name="connsiteY4144" fmla="*/ 1400829 h 6858000"/>
              <a:gd name="connsiteX4145" fmla="*/ 5856499 w 12192000"/>
              <a:gd name="connsiteY4145" fmla="*/ 1397187 h 6858000"/>
              <a:gd name="connsiteX4146" fmla="*/ 5855023 w 12192000"/>
              <a:gd name="connsiteY4146" fmla="*/ 1393949 h 6858000"/>
              <a:gd name="connsiteX4147" fmla="*/ 5849855 w 12192000"/>
              <a:gd name="connsiteY4147" fmla="*/ 1397592 h 6858000"/>
              <a:gd name="connsiteX4148" fmla="*/ 5846164 w 12192000"/>
              <a:gd name="connsiteY4148" fmla="*/ 1397996 h 6858000"/>
              <a:gd name="connsiteX4149" fmla="*/ 5838782 w 12192000"/>
              <a:gd name="connsiteY4149" fmla="*/ 1396377 h 6858000"/>
              <a:gd name="connsiteX4150" fmla="*/ 5828446 w 12192000"/>
              <a:gd name="connsiteY4150" fmla="*/ 1402853 h 6858000"/>
              <a:gd name="connsiteX4151" fmla="*/ 5821064 w 12192000"/>
              <a:gd name="connsiteY4151" fmla="*/ 1400829 h 6858000"/>
              <a:gd name="connsiteX4152" fmla="*/ 5809990 w 12192000"/>
              <a:gd name="connsiteY4152" fmla="*/ 1405686 h 6858000"/>
              <a:gd name="connsiteX4153" fmla="*/ 5807037 w 12192000"/>
              <a:gd name="connsiteY4153" fmla="*/ 1412971 h 6858000"/>
              <a:gd name="connsiteX4154" fmla="*/ 5801131 w 12192000"/>
              <a:gd name="connsiteY4154" fmla="*/ 1410542 h 6858000"/>
              <a:gd name="connsiteX4155" fmla="*/ 5789319 w 12192000"/>
              <a:gd name="connsiteY4155" fmla="*/ 1410138 h 6858000"/>
              <a:gd name="connsiteX4156" fmla="*/ 5785628 w 12192000"/>
              <a:gd name="connsiteY4156" fmla="*/ 1411757 h 6858000"/>
              <a:gd name="connsiteX4157" fmla="*/ 5774554 w 12192000"/>
              <a:gd name="connsiteY4157" fmla="*/ 1404876 h 6858000"/>
              <a:gd name="connsiteX4158" fmla="*/ 5764957 w 12192000"/>
              <a:gd name="connsiteY4158" fmla="*/ 1404067 h 6858000"/>
              <a:gd name="connsiteX4159" fmla="*/ 5747239 w 12192000"/>
              <a:gd name="connsiteY4159" fmla="*/ 1407709 h 6858000"/>
              <a:gd name="connsiteX4160" fmla="*/ 5745762 w 12192000"/>
              <a:gd name="connsiteY4160" fmla="*/ 1410947 h 6858000"/>
              <a:gd name="connsiteX4161" fmla="*/ 5741333 w 12192000"/>
              <a:gd name="connsiteY4161" fmla="*/ 1411757 h 6858000"/>
              <a:gd name="connsiteX4162" fmla="*/ 5735427 w 12192000"/>
              <a:gd name="connsiteY4162" fmla="*/ 1416613 h 6858000"/>
              <a:gd name="connsiteX4163" fmla="*/ 5737642 w 12192000"/>
              <a:gd name="connsiteY4163" fmla="*/ 1424303 h 6858000"/>
              <a:gd name="connsiteX4164" fmla="*/ 5735427 w 12192000"/>
              <a:gd name="connsiteY4164" fmla="*/ 1428755 h 6858000"/>
              <a:gd name="connsiteX4165" fmla="*/ 5729521 w 12192000"/>
              <a:gd name="connsiteY4165" fmla="*/ 1431588 h 6858000"/>
              <a:gd name="connsiteX4166" fmla="*/ 5730998 w 12192000"/>
              <a:gd name="connsiteY4166" fmla="*/ 1436444 h 6858000"/>
              <a:gd name="connsiteX4167" fmla="*/ 5722877 w 12192000"/>
              <a:gd name="connsiteY4167" fmla="*/ 1436849 h 6858000"/>
              <a:gd name="connsiteX4168" fmla="*/ 5716233 w 12192000"/>
              <a:gd name="connsiteY4168" fmla="*/ 1431588 h 6858000"/>
              <a:gd name="connsiteX4169" fmla="*/ 5711065 w 12192000"/>
              <a:gd name="connsiteY4169" fmla="*/ 1431992 h 6858000"/>
              <a:gd name="connsiteX4170" fmla="*/ 5707374 w 12192000"/>
              <a:gd name="connsiteY4170" fmla="*/ 1426731 h 6858000"/>
              <a:gd name="connsiteX4171" fmla="*/ 5702944 w 12192000"/>
              <a:gd name="connsiteY4171" fmla="*/ 1428755 h 6858000"/>
              <a:gd name="connsiteX4172" fmla="*/ 5697039 w 12192000"/>
              <a:gd name="connsiteY4172" fmla="*/ 1427945 h 6858000"/>
              <a:gd name="connsiteX4173" fmla="*/ 5690394 w 12192000"/>
              <a:gd name="connsiteY4173" fmla="*/ 1431183 h 6858000"/>
              <a:gd name="connsiteX4174" fmla="*/ 5680797 w 12192000"/>
              <a:gd name="connsiteY4174" fmla="*/ 1428755 h 6858000"/>
              <a:gd name="connsiteX4175" fmla="*/ 5677844 w 12192000"/>
              <a:gd name="connsiteY4175" fmla="*/ 1435635 h 6858000"/>
              <a:gd name="connsiteX4176" fmla="*/ 5674153 w 12192000"/>
              <a:gd name="connsiteY4176" fmla="*/ 1435635 h 6858000"/>
              <a:gd name="connsiteX4177" fmla="*/ 5668247 w 12192000"/>
              <a:gd name="connsiteY4177" fmla="*/ 1440896 h 6858000"/>
              <a:gd name="connsiteX4178" fmla="*/ 5665294 w 12192000"/>
              <a:gd name="connsiteY4178" fmla="*/ 1438063 h 6858000"/>
              <a:gd name="connsiteX4179" fmla="*/ 5660865 w 12192000"/>
              <a:gd name="connsiteY4179" fmla="*/ 1444134 h 6858000"/>
              <a:gd name="connsiteX4180" fmla="*/ 5663080 w 12192000"/>
              <a:gd name="connsiteY4180" fmla="*/ 1447776 h 6858000"/>
              <a:gd name="connsiteX4181" fmla="*/ 5657911 w 12192000"/>
              <a:gd name="connsiteY4181" fmla="*/ 1452228 h 6858000"/>
              <a:gd name="connsiteX4182" fmla="*/ 5653482 w 12192000"/>
              <a:gd name="connsiteY4182" fmla="*/ 1444943 h 6858000"/>
              <a:gd name="connsiteX4183" fmla="*/ 5642409 w 12192000"/>
              <a:gd name="connsiteY4183" fmla="*/ 1442110 h 6858000"/>
              <a:gd name="connsiteX4184" fmla="*/ 5642409 w 12192000"/>
              <a:gd name="connsiteY4184" fmla="*/ 1448586 h 6858000"/>
              <a:gd name="connsiteX4185" fmla="*/ 5633550 w 12192000"/>
              <a:gd name="connsiteY4185" fmla="*/ 1448181 h 6858000"/>
              <a:gd name="connsiteX4186" fmla="*/ 5633550 w 12192000"/>
              <a:gd name="connsiteY4186" fmla="*/ 1441301 h 6858000"/>
              <a:gd name="connsiteX4187" fmla="*/ 5641670 w 12192000"/>
              <a:gd name="connsiteY4187" fmla="*/ 1435635 h 6858000"/>
              <a:gd name="connsiteX4188" fmla="*/ 5646838 w 12192000"/>
              <a:gd name="connsiteY4188" fmla="*/ 1437658 h 6858000"/>
              <a:gd name="connsiteX4189" fmla="*/ 5658650 w 12192000"/>
              <a:gd name="connsiteY4189" fmla="*/ 1429564 h 6858000"/>
              <a:gd name="connsiteX4190" fmla="*/ 5660865 w 12192000"/>
              <a:gd name="connsiteY4190" fmla="*/ 1425112 h 6858000"/>
              <a:gd name="connsiteX4191" fmla="*/ 5664556 w 12192000"/>
              <a:gd name="connsiteY4191" fmla="*/ 1425112 h 6858000"/>
              <a:gd name="connsiteX4192" fmla="*/ 5667509 w 12192000"/>
              <a:gd name="connsiteY4192" fmla="*/ 1415804 h 6858000"/>
              <a:gd name="connsiteX4193" fmla="*/ 5677106 w 12192000"/>
              <a:gd name="connsiteY4193" fmla="*/ 1414185 h 6858000"/>
              <a:gd name="connsiteX4194" fmla="*/ 5679321 w 12192000"/>
              <a:gd name="connsiteY4194" fmla="*/ 1410138 h 6858000"/>
              <a:gd name="connsiteX4195" fmla="*/ 5687442 w 12192000"/>
              <a:gd name="connsiteY4195" fmla="*/ 1402853 h 6858000"/>
              <a:gd name="connsiteX4196" fmla="*/ 5688918 w 12192000"/>
              <a:gd name="connsiteY4196" fmla="*/ 1387069 h 6858000"/>
              <a:gd name="connsiteX4197" fmla="*/ 5697039 w 12192000"/>
              <a:gd name="connsiteY4197" fmla="*/ 1387069 h 6858000"/>
              <a:gd name="connsiteX4198" fmla="*/ 5702944 w 12192000"/>
              <a:gd name="connsiteY4198" fmla="*/ 1381808 h 6858000"/>
              <a:gd name="connsiteX4199" fmla="*/ 5702944 w 12192000"/>
              <a:gd name="connsiteY4199" fmla="*/ 1374928 h 6858000"/>
              <a:gd name="connsiteX4200" fmla="*/ 5717709 w 12192000"/>
              <a:gd name="connsiteY4200" fmla="*/ 1371285 h 6858000"/>
              <a:gd name="connsiteX4201" fmla="*/ 5738380 w 12192000"/>
              <a:gd name="connsiteY4201" fmla="*/ 1373309 h 6858000"/>
              <a:gd name="connsiteX4202" fmla="*/ 5745762 w 12192000"/>
              <a:gd name="connsiteY4202" fmla="*/ 1376951 h 6858000"/>
              <a:gd name="connsiteX4203" fmla="*/ 5752407 w 12192000"/>
              <a:gd name="connsiteY4203" fmla="*/ 1374928 h 6858000"/>
              <a:gd name="connsiteX4204" fmla="*/ 5760527 w 12192000"/>
              <a:gd name="connsiteY4204" fmla="*/ 1374928 h 6858000"/>
              <a:gd name="connsiteX4205" fmla="*/ 5761266 w 12192000"/>
              <a:gd name="connsiteY4205" fmla="*/ 1362786 h 6858000"/>
              <a:gd name="connsiteX4206" fmla="*/ 5773077 w 12192000"/>
              <a:gd name="connsiteY4206" fmla="*/ 1352264 h 6858000"/>
              <a:gd name="connsiteX4207" fmla="*/ 5784890 w 12192000"/>
              <a:gd name="connsiteY4207" fmla="*/ 1339717 h 6858000"/>
              <a:gd name="connsiteX4208" fmla="*/ 5776031 w 12192000"/>
              <a:gd name="connsiteY4208" fmla="*/ 1343360 h 6858000"/>
              <a:gd name="connsiteX4209" fmla="*/ 5772339 w 12192000"/>
              <a:gd name="connsiteY4209" fmla="*/ 1348621 h 6858000"/>
              <a:gd name="connsiteX4210" fmla="*/ 5762004 w 12192000"/>
              <a:gd name="connsiteY4210" fmla="*/ 1352264 h 6858000"/>
              <a:gd name="connsiteX4211" fmla="*/ 5753883 w 12192000"/>
              <a:gd name="connsiteY4211" fmla="*/ 1355097 h 6858000"/>
              <a:gd name="connsiteX4212" fmla="*/ 5750192 w 12192000"/>
              <a:gd name="connsiteY4212" fmla="*/ 1361167 h 6858000"/>
              <a:gd name="connsiteX4213" fmla="*/ 5734689 w 12192000"/>
              <a:gd name="connsiteY4213" fmla="*/ 1361167 h 6858000"/>
              <a:gd name="connsiteX4214" fmla="*/ 5728045 w 12192000"/>
              <a:gd name="connsiteY4214" fmla="*/ 1354287 h 6858000"/>
              <a:gd name="connsiteX4215" fmla="*/ 5720662 w 12192000"/>
              <a:gd name="connsiteY4215" fmla="*/ 1346598 h 6858000"/>
              <a:gd name="connsiteX4216" fmla="*/ 5714018 w 12192000"/>
              <a:gd name="connsiteY4216" fmla="*/ 1348621 h 6858000"/>
              <a:gd name="connsiteX4217" fmla="*/ 5714018 w 12192000"/>
              <a:gd name="connsiteY4217" fmla="*/ 1351049 h 6858000"/>
              <a:gd name="connsiteX4218" fmla="*/ 5699991 w 12192000"/>
              <a:gd name="connsiteY4218" fmla="*/ 1350645 h 6858000"/>
              <a:gd name="connsiteX4219" fmla="*/ 5700730 w 12192000"/>
              <a:gd name="connsiteY4219" fmla="*/ 1346193 h 6858000"/>
              <a:gd name="connsiteX4220" fmla="*/ 5708850 w 12192000"/>
              <a:gd name="connsiteY4220" fmla="*/ 1344169 h 6858000"/>
              <a:gd name="connsiteX4221" fmla="*/ 5699253 w 12192000"/>
              <a:gd name="connsiteY4221" fmla="*/ 1341741 h 6858000"/>
              <a:gd name="connsiteX4222" fmla="*/ 5697777 w 12192000"/>
              <a:gd name="connsiteY4222" fmla="*/ 1336480 h 6858000"/>
              <a:gd name="connsiteX4223" fmla="*/ 5685227 w 12192000"/>
              <a:gd name="connsiteY4223" fmla="*/ 1340122 h 6858000"/>
              <a:gd name="connsiteX4224" fmla="*/ 5677106 w 12192000"/>
              <a:gd name="connsiteY4224" fmla="*/ 1344574 h 6858000"/>
              <a:gd name="connsiteX4225" fmla="*/ 5670462 w 12192000"/>
              <a:gd name="connsiteY4225" fmla="*/ 1346598 h 6858000"/>
              <a:gd name="connsiteX4226" fmla="*/ 5665294 w 12192000"/>
              <a:gd name="connsiteY4226" fmla="*/ 1344169 h 6858000"/>
              <a:gd name="connsiteX4227" fmla="*/ 5668986 w 12192000"/>
              <a:gd name="connsiteY4227" fmla="*/ 1341336 h 6858000"/>
              <a:gd name="connsiteX4228" fmla="*/ 5656435 w 12192000"/>
              <a:gd name="connsiteY4228" fmla="*/ 1339313 h 6858000"/>
              <a:gd name="connsiteX4229" fmla="*/ 5663080 w 12192000"/>
              <a:gd name="connsiteY4229" fmla="*/ 1336480 h 6858000"/>
              <a:gd name="connsiteX4230" fmla="*/ 5663080 w 12192000"/>
              <a:gd name="connsiteY4230" fmla="*/ 1330004 h 6858000"/>
              <a:gd name="connsiteX4231" fmla="*/ 5653482 w 12192000"/>
              <a:gd name="connsiteY4231" fmla="*/ 1328790 h 6858000"/>
              <a:gd name="connsiteX4232" fmla="*/ 5665294 w 12192000"/>
              <a:gd name="connsiteY4232" fmla="*/ 1321910 h 6858000"/>
              <a:gd name="connsiteX4233" fmla="*/ 5672676 w 12192000"/>
              <a:gd name="connsiteY4233" fmla="*/ 1321910 h 6858000"/>
              <a:gd name="connsiteX4234" fmla="*/ 5683012 w 12192000"/>
              <a:gd name="connsiteY4234" fmla="*/ 1315839 h 6858000"/>
              <a:gd name="connsiteX4235" fmla="*/ 5686703 w 12192000"/>
              <a:gd name="connsiteY4235" fmla="*/ 1315839 h 6858000"/>
              <a:gd name="connsiteX4236" fmla="*/ 5694824 w 12192000"/>
              <a:gd name="connsiteY4236" fmla="*/ 1310173 h 6858000"/>
              <a:gd name="connsiteX4237" fmla="*/ 5702944 w 12192000"/>
              <a:gd name="connsiteY4237" fmla="*/ 1307745 h 6858000"/>
              <a:gd name="connsiteX4238" fmla="*/ 5713280 w 12192000"/>
              <a:gd name="connsiteY4238" fmla="*/ 1288319 h 6858000"/>
              <a:gd name="connsiteX4239" fmla="*/ 5709588 w 12192000"/>
              <a:gd name="connsiteY4239" fmla="*/ 1287509 h 6858000"/>
              <a:gd name="connsiteX4240" fmla="*/ 5705898 w 12192000"/>
              <a:gd name="connsiteY4240" fmla="*/ 1281439 h 6858000"/>
              <a:gd name="connsiteX4241" fmla="*/ 5712542 w 12192000"/>
              <a:gd name="connsiteY4241" fmla="*/ 1276987 h 6858000"/>
              <a:gd name="connsiteX4242" fmla="*/ 5706636 w 12192000"/>
              <a:gd name="connsiteY4242" fmla="*/ 1271725 h 6858000"/>
              <a:gd name="connsiteX4243" fmla="*/ 5708112 w 12192000"/>
              <a:gd name="connsiteY4243" fmla="*/ 1263226 h 6858000"/>
              <a:gd name="connsiteX4244" fmla="*/ 5691132 w 12192000"/>
              <a:gd name="connsiteY4244" fmla="*/ 1267678 h 6858000"/>
              <a:gd name="connsiteX4245" fmla="*/ 5689656 w 12192000"/>
              <a:gd name="connsiteY4245" fmla="*/ 1271725 h 6858000"/>
              <a:gd name="connsiteX4246" fmla="*/ 5685965 w 12192000"/>
              <a:gd name="connsiteY4246" fmla="*/ 1270511 h 6858000"/>
              <a:gd name="connsiteX4247" fmla="*/ 5678583 w 12192000"/>
              <a:gd name="connsiteY4247" fmla="*/ 1271725 h 6858000"/>
              <a:gd name="connsiteX4248" fmla="*/ 5683750 w 12192000"/>
              <a:gd name="connsiteY4248" fmla="*/ 1264845 h 6858000"/>
              <a:gd name="connsiteX4249" fmla="*/ 5695562 w 12192000"/>
              <a:gd name="connsiteY4249" fmla="*/ 1257965 h 6858000"/>
              <a:gd name="connsiteX4250" fmla="*/ 5704421 w 12192000"/>
              <a:gd name="connsiteY4250" fmla="*/ 1247038 h 6858000"/>
              <a:gd name="connsiteX4251" fmla="*/ 5720662 w 12192000"/>
              <a:gd name="connsiteY4251" fmla="*/ 1239348 h 6858000"/>
              <a:gd name="connsiteX4252" fmla="*/ 5727306 w 12192000"/>
              <a:gd name="connsiteY4252" fmla="*/ 1240562 h 6858000"/>
              <a:gd name="connsiteX4253" fmla="*/ 5743548 w 12192000"/>
              <a:gd name="connsiteY4253" fmla="*/ 1235706 h 6858000"/>
              <a:gd name="connsiteX4254" fmla="*/ 5749454 w 12192000"/>
              <a:gd name="connsiteY4254" fmla="*/ 1241776 h 6858000"/>
              <a:gd name="connsiteX4255" fmla="*/ 5757575 w 12192000"/>
              <a:gd name="connsiteY4255" fmla="*/ 1243395 h 6858000"/>
              <a:gd name="connsiteX4256" fmla="*/ 5752407 w 12192000"/>
              <a:gd name="connsiteY4256" fmla="*/ 1240562 h 6858000"/>
              <a:gd name="connsiteX4257" fmla="*/ 5747978 w 12192000"/>
              <a:gd name="connsiteY4257" fmla="*/ 1233277 h 6858000"/>
              <a:gd name="connsiteX4258" fmla="*/ 5753145 w 12192000"/>
              <a:gd name="connsiteY4258" fmla="*/ 1231254 h 6858000"/>
              <a:gd name="connsiteX4259" fmla="*/ 5759051 w 12192000"/>
              <a:gd name="connsiteY4259" fmla="*/ 1238539 h 6858000"/>
              <a:gd name="connsiteX4260" fmla="*/ 5765695 w 12192000"/>
              <a:gd name="connsiteY4260" fmla="*/ 1238134 h 6858000"/>
              <a:gd name="connsiteX4261" fmla="*/ 5769386 w 12192000"/>
              <a:gd name="connsiteY4261" fmla="*/ 1235706 h 6858000"/>
              <a:gd name="connsiteX4262" fmla="*/ 5763480 w 12192000"/>
              <a:gd name="connsiteY4262" fmla="*/ 1234896 h 6858000"/>
              <a:gd name="connsiteX4263" fmla="*/ 5756837 w 12192000"/>
              <a:gd name="connsiteY4263" fmla="*/ 1229230 h 6858000"/>
              <a:gd name="connsiteX4264" fmla="*/ 5750931 w 12192000"/>
              <a:gd name="connsiteY4264" fmla="*/ 1221945 h 6858000"/>
              <a:gd name="connsiteX4265" fmla="*/ 5756098 w 12192000"/>
              <a:gd name="connsiteY4265" fmla="*/ 1212637 h 6858000"/>
              <a:gd name="connsiteX4266" fmla="*/ 5753145 w 12192000"/>
              <a:gd name="connsiteY4266" fmla="*/ 1200496 h 6858000"/>
              <a:gd name="connsiteX4267" fmla="*/ 5762742 w 12192000"/>
              <a:gd name="connsiteY4267" fmla="*/ 1193211 h 6858000"/>
              <a:gd name="connsiteX4268" fmla="*/ 5759790 w 12192000"/>
              <a:gd name="connsiteY4268" fmla="*/ 1191592 h 6858000"/>
              <a:gd name="connsiteX4269" fmla="*/ 5762742 w 12192000"/>
              <a:gd name="connsiteY4269" fmla="*/ 1180665 h 6858000"/>
              <a:gd name="connsiteX4270" fmla="*/ 5753145 w 12192000"/>
              <a:gd name="connsiteY4270" fmla="*/ 1179046 h 6858000"/>
              <a:gd name="connsiteX4271" fmla="*/ 5745024 w 12192000"/>
              <a:gd name="connsiteY4271" fmla="*/ 1187949 h 6858000"/>
              <a:gd name="connsiteX4272" fmla="*/ 5745024 w 12192000"/>
              <a:gd name="connsiteY4272" fmla="*/ 1177427 h 6858000"/>
              <a:gd name="connsiteX4273" fmla="*/ 5739119 w 12192000"/>
              <a:gd name="connsiteY4273" fmla="*/ 1180665 h 6858000"/>
              <a:gd name="connsiteX4274" fmla="*/ 5727306 w 12192000"/>
              <a:gd name="connsiteY4274" fmla="*/ 1160429 h 6858000"/>
              <a:gd name="connsiteX4275" fmla="*/ 5736903 w 12192000"/>
              <a:gd name="connsiteY4275" fmla="*/ 1134527 h 6858000"/>
              <a:gd name="connsiteX4276" fmla="*/ 5753145 w 12192000"/>
              <a:gd name="connsiteY4276" fmla="*/ 1130480 h 6858000"/>
              <a:gd name="connsiteX4277" fmla="*/ 5728783 w 12192000"/>
              <a:gd name="connsiteY4277" fmla="*/ 1129671 h 6858000"/>
              <a:gd name="connsiteX4278" fmla="*/ 5725830 w 12192000"/>
              <a:gd name="connsiteY4278" fmla="*/ 1137360 h 6858000"/>
              <a:gd name="connsiteX4279" fmla="*/ 5716971 w 12192000"/>
              <a:gd name="connsiteY4279" fmla="*/ 1136955 h 6858000"/>
              <a:gd name="connsiteX4280" fmla="*/ 5716971 w 12192000"/>
              <a:gd name="connsiteY4280" fmla="*/ 1141003 h 6858000"/>
              <a:gd name="connsiteX4281" fmla="*/ 5707374 w 12192000"/>
              <a:gd name="connsiteY4281" fmla="*/ 1142621 h 6858000"/>
              <a:gd name="connsiteX4282" fmla="*/ 5693347 w 12192000"/>
              <a:gd name="connsiteY4282" fmla="*/ 1134527 h 6858000"/>
              <a:gd name="connsiteX4283" fmla="*/ 5688918 w 12192000"/>
              <a:gd name="connsiteY4283" fmla="*/ 1135337 h 6858000"/>
              <a:gd name="connsiteX4284" fmla="*/ 5695562 w 12192000"/>
              <a:gd name="connsiteY4284" fmla="*/ 1140598 h 6858000"/>
              <a:gd name="connsiteX4285" fmla="*/ 5695562 w 12192000"/>
              <a:gd name="connsiteY4285" fmla="*/ 1149906 h 6858000"/>
              <a:gd name="connsiteX4286" fmla="*/ 5677844 w 12192000"/>
              <a:gd name="connsiteY4286" fmla="*/ 1138170 h 6858000"/>
              <a:gd name="connsiteX4287" fmla="*/ 5671200 w 12192000"/>
              <a:gd name="connsiteY4287" fmla="*/ 1140193 h 6858000"/>
              <a:gd name="connsiteX4288" fmla="*/ 5674153 w 12192000"/>
              <a:gd name="connsiteY4288" fmla="*/ 1151930 h 6858000"/>
              <a:gd name="connsiteX4289" fmla="*/ 5664556 w 12192000"/>
              <a:gd name="connsiteY4289" fmla="*/ 1138979 h 6858000"/>
              <a:gd name="connsiteX4290" fmla="*/ 5663817 w 12192000"/>
              <a:gd name="connsiteY4290" fmla="*/ 1129671 h 6858000"/>
              <a:gd name="connsiteX4291" fmla="*/ 5671200 w 12192000"/>
              <a:gd name="connsiteY4291" fmla="*/ 1133718 h 6858000"/>
              <a:gd name="connsiteX4292" fmla="*/ 5668986 w 12192000"/>
              <a:gd name="connsiteY4292" fmla="*/ 1124814 h 6858000"/>
              <a:gd name="connsiteX4293" fmla="*/ 5677844 w 12192000"/>
              <a:gd name="connsiteY4293" fmla="*/ 1104983 h 6858000"/>
              <a:gd name="connsiteX4294" fmla="*/ 5685965 w 12192000"/>
              <a:gd name="connsiteY4294" fmla="*/ 1097293 h 6858000"/>
              <a:gd name="connsiteX4295" fmla="*/ 5682273 w 12192000"/>
              <a:gd name="connsiteY4295" fmla="*/ 1089604 h 6858000"/>
              <a:gd name="connsiteX4296" fmla="*/ 5677106 w 12192000"/>
              <a:gd name="connsiteY4296" fmla="*/ 1088390 h 6858000"/>
              <a:gd name="connsiteX4297" fmla="*/ 5674891 w 12192000"/>
              <a:gd name="connsiteY4297" fmla="*/ 1079486 h 6858000"/>
              <a:gd name="connsiteX4298" fmla="*/ 5677844 w 12192000"/>
              <a:gd name="connsiteY4298" fmla="*/ 1066940 h 6858000"/>
              <a:gd name="connsiteX4299" fmla="*/ 5687442 w 12192000"/>
              <a:gd name="connsiteY4299" fmla="*/ 1069368 h 6858000"/>
              <a:gd name="connsiteX4300" fmla="*/ 5676368 w 12192000"/>
              <a:gd name="connsiteY4300" fmla="*/ 1062083 h 6858000"/>
              <a:gd name="connsiteX4301" fmla="*/ 5678583 w 12192000"/>
              <a:gd name="connsiteY4301" fmla="*/ 1052370 h 6858000"/>
              <a:gd name="connsiteX4302" fmla="*/ 5674153 w 12192000"/>
              <a:gd name="connsiteY4302" fmla="*/ 1054394 h 6858000"/>
              <a:gd name="connsiteX4303" fmla="*/ 5675629 w 12192000"/>
              <a:gd name="connsiteY4303" fmla="*/ 1061679 h 6858000"/>
              <a:gd name="connsiteX4304" fmla="*/ 5670462 w 12192000"/>
              <a:gd name="connsiteY4304" fmla="*/ 1072606 h 6858000"/>
              <a:gd name="connsiteX4305" fmla="*/ 5667509 w 12192000"/>
              <a:gd name="connsiteY4305" fmla="*/ 1063702 h 6858000"/>
              <a:gd name="connsiteX4306" fmla="*/ 5660865 w 12192000"/>
              <a:gd name="connsiteY4306" fmla="*/ 1068559 h 6858000"/>
              <a:gd name="connsiteX4307" fmla="*/ 5660127 w 12192000"/>
              <a:gd name="connsiteY4307" fmla="*/ 1074225 h 6858000"/>
              <a:gd name="connsiteX4308" fmla="*/ 5656435 w 12192000"/>
              <a:gd name="connsiteY4308" fmla="*/ 1071796 h 6858000"/>
              <a:gd name="connsiteX4309" fmla="*/ 5657911 w 12192000"/>
              <a:gd name="connsiteY4309" fmla="*/ 1062083 h 6858000"/>
              <a:gd name="connsiteX4310" fmla="*/ 5667509 w 12192000"/>
              <a:gd name="connsiteY4310" fmla="*/ 1049132 h 6858000"/>
              <a:gd name="connsiteX4311" fmla="*/ 5654958 w 12192000"/>
              <a:gd name="connsiteY4311" fmla="*/ 1062893 h 6858000"/>
              <a:gd name="connsiteX4312" fmla="*/ 5651268 w 12192000"/>
              <a:gd name="connsiteY4312" fmla="*/ 1062893 h 6858000"/>
              <a:gd name="connsiteX4313" fmla="*/ 5654958 w 12192000"/>
              <a:gd name="connsiteY4313" fmla="*/ 1079081 h 6858000"/>
              <a:gd name="connsiteX4314" fmla="*/ 5649791 w 12192000"/>
              <a:gd name="connsiteY4314" fmla="*/ 1085152 h 6858000"/>
              <a:gd name="connsiteX4315" fmla="*/ 5649791 w 12192000"/>
              <a:gd name="connsiteY4315" fmla="*/ 1091223 h 6858000"/>
              <a:gd name="connsiteX4316" fmla="*/ 5645361 w 12192000"/>
              <a:gd name="connsiteY4316" fmla="*/ 1100936 h 6858000"/>
              <a:gd name="connsiteX4317" fmla="*/ 5646838 w 12192000"/>
              <a:gd name="connsiteY4317" fmla="*/ 1107816 h 6858000"/>
              <a:gd name="connsiteX4318" fmla="*/ 5636502 w 12192000"/>
              <a:gd name="connsiteY4318" fmla="*/ 1107816 h 6858000"/>
              <a:gd name="connsiteX4319" fmla="*/ 5635765 w 12192000"/>
              <a:gd name="connsiteY4319" fmla="*/ 1104578 h 6858000"/>
              <a:gd name="connsiteX4320" fmla="*/ 5640932 w 12192000"/>
              <a:gd name="connsiteY4320" fmla="*/ 1100126 h 6858000"/>
              <a:gd name="connsiteX4321" fmla="*/ 5641670 w 12192000"/>
              <a:gd name="connsiteY4321" fmla="*/ 1087176 h 6858000"/>
              <a:gd name="connsiteX4322" fmla="*/ 5648314 w 12192000"/>
              <a:gd name="connsiteY4322" fmla="*/ 1077867 h 6858000"/>
              <a:gd name="connsiteX4323" fmla="*/ 5644623 w 12192000"/>
              <a:gd name="connsiteY4323" fmla="*/ 1079486 h 6858000"/>
              <a:gd name="connsiteX4324" fmla="*/ 5641670 w 12192000"/>
              <a:gd name="connsiteY4324" fmla="*/ 1075034 h 6858000"/>
              <a:gd name="connsiteX4325" fmla="*/ 5645361 w 12192000"/>
              <a:gd name="connsiteY4325" fmla="*/ 1070178 h 6858000"/>
              <a:gd name="connsiteX4326" fmla="*/ 5644623 w 12192000"/>
              <a:gd name="connsiteY4326" fmla="*/ 1061679 h 6858000"/>
              <a:gd name="connsiteX4327" fmla="*/ 5649791 w 12192000"/>
              <a:gd name="connsiteY4327" fmla="*/ 1048728 h 6858000"/>
              <a:gd name="connsiteX4328" fmla="*/ 5646838 w 12192000"/>
              <a:gd name="connsiteY4328" fmla="*/ 1047514 h 6858000"/>
              <a:gd name="connsiteX4329" fmla="*/ 5653482 w 12192000"/>
              <a:gd name="connsiteY4329" fmla="*/ 1036182 h 6858000"/>
              <a:gd name="connsiteX4330" fmla="*/ 5652744 w 12192000"/>
              <a:gd name="connsiteY4330" fmla="*/ 1033753 h 6858000"/>
              <a:gd name="connsiteX4331" fmla="*/ 5657911 w 12192000"/>
              <a:gd name="connsiteY4331" fmla="*/ 1022826 h 6858000"/>
              <a:gd name="connsiteX4332" fmla="*/ 5663817 w 12192000"/>
              <a:gd name="connsiteY4332" fmla="*/ 1020802 h 6858000"/>
              <a:gd name="connsiteX4333" fmla="*/ 5660865 w 12192000"/>
              <a:gd name="connsiteY4333" fmla="*/ 1019183 h 6858000"/>
              <a:gd name="connsiteX4334" fmla="*/ 5663817 w 12192000"/>
              <a:gd name="connsiteY4334" fmla="*/ 1013517 h 6858000"/>
              <a:gd name="connsiteX4335" fmla="*/ 5643885 w 12192000"/>
              <a:gd name="connsiteY4335" fmla="*/ 1032134 h 6858000"/>
              <a:gd name="connsiteX4336" fmla="*/ 5639455 w 12192000"/>
              <a:gd name="connsiteY4336" fmla="*/ 1028492 h 6858000"/>
              <a:gd name="connsiteX4337" fmla="*/ 5637241 w 12192000"/>
              <a:gd name="connsiteY4337" fmla="*/ 1029301 h 6858000"/>
              <a:gd name="connsiteX4338" fmla="*/ 5629858 w 12192000"/>
              <a:gd name="connsiteY4338" fmla="*/ 1022826 h 6858000"/>
              <a:gd name="connsiteX4339" fmla="*/ 5635026 w 12192000"/>
              <a:gd name="connsiteY4339" fmla="*/ 1022421 h 6858000"/>
              <a:gd name="connsiteX4340" fmla="*/ 5636502 w 12192000"/>
              <a:gd name="connsiteY4340" fmla="*/ 1020802 h 6858000"/>
              <a:gd name="connsiteX4341" fmla="*/ 5631335 w 12192000"/>
              <a:gd name="connsiteY4341" fmla="*/ 1019183 h 6858000"/>
              <a:gd name="connsiteX4342" fmla="*/ 5623953 w 12192000"/>
              <a:gd name="connsiteY4342" fmla="*/ 1019588 h 6858000"/>
              <a:gd name="connsiteX4343" fmla="*/ 5620999 w 12192000"/>
              <a:gd name="connsiteY4343" fmla="*/ 1017565 h 6858000"/>
              <a:gd name="connsiteX4344" fmla="*/ 5624691 w 12192000"/>
              <a:gd name="connsiteY4344" fmla="*/ 1014327 h 6858000"/>
              <a:gd name="connsiteX4345" fmla="*/ 5632812 w 12192000"/>
              <a:gd name="connsiteY4345" fmla="*/ 1013922 h 6858000"/>
              <a:gd name="connsiteX4346" fmla="*/ 5637241 w 12192000"/>
              <a:gd name="connsiteY4346" fmla="*/ 1011089 h 6858000"/>
              <a:gd name="connsiteX4347" fmla="*/ 5639455 w 12192000"/>
              <a:gd name="connsiteY4347" fmla="*/ 1007447 h 6858000"/>
              <a:gd name="connsiteX4348" fmla="*/ 5635765 w 12192000"/>
              <a:gd name="connsiteY4348" fmla="*/ 1005423 h 6858000"/>
              <a:gd name="connsiteX4349" fmla="*/ 5637241 w 12192000"/>
              <a:gd name="connsiteY4349" fmla="*/ 999757 h 6858000"/>
              <a:gd name="connsiteX4350" fmla="*/ 5646099 w 12192000"/>
              <a:gd name="connsiteY4350" fmla="*/ 1002995 h 6858000"/>
              <a:gd name="connsiteX4351" fmla="*/ 5645361 w 12192000"/>
              <a:gd name="connsiteY4351" fmla="*/ 998948 h 6858000"/>
              <a:gd name="connsiteX4352" fmla="*/ 5639455 w 12192000"/>
              <a:gd name="connsiteY4352" fmla="*/ 997329 h 6858000"/>
              <a:gd name="connsiteX4353" fmla="*/ 5643147 w 12192000"/>
              <a:gd name="connsiteY4353" fmla="*/ 993282 h 6858000"/>
              <a:gd name="connsiteX4354" fmla="*/ 5647576 w 12192000"/>
              <a:gd name="connsiteY4354" fmla="*/ 992472 h 6858000"/>
              <a:gd name="connsiteX4355" fmla="*/ 5644623 w 12192000"/>
              <a:gd name="connsiteY4355" fmla="*/ 990449 h 6858000"/>
              <a:gd name="connsiteX4356" fmla="*/ 5646099 w 12192000"/>
              <a:gd name="connsiteY4356" fmla="*/ 985187 h 6858000"/>
              <a:gd name="connsiteX4357" fmla="*/ 5648314 w 12192000"/>
              <a:gd name="connsiteY4357" fmla="*/ 983973 h 6858000"/>
              <a:gd name="connsiteX4358" fmla="*/ 5654221 w 12192000"/>
              <a:gd name="connsiteY4358" fmla="*/ 985997 h 6858000"/>
              <a:gd name="connsiteX4359" fmla="*/ 5651268 w 12192000"/>
              <a:gd name="connsiteY4359" fmla="*/ 982354 h 6858000"/>
              <a:gd name="connsiteX4360" fmla="*/ 5652744 w 12192000"/>
              <a:gd name="connsiteY4360" fmla="*/ 980736 h 6858000"/>
              <a:gd name="connsiteX4361" fmla="*/ 5644623 w 12192000"/>
              <a:gd name="connsiteY4361" fmla="*/ 983164 h 6858000"/>
              <a:gd name="connsiteX4362" fmla="*/ 5642409 w 12192000"/>
              <a:gd name="connsiteY4362" fmla="*/ 981950 h 6858000"/>
              <a:gd name="connsiteX4363" fmla="*/ 5643147 w 12192000"/>
              <a:gd name="connsiteY4363" fmla="*/ 979521 h 6858000"/>
              <a:gd name="connsiteX4364" fmla="*/ 5651268 w 12192000"/>
              <a:gd name="connsiteY4364" fmla="*/ 975879 h 6858000"/>
              <a:gd name="connsiteX4365" fmla="*/ 5638717 w 12192000"/>
              <a:gd name="connsiteY4365" fmla="*/ 977903 h 6858000"/>
              <a:gd name="connsiteX4366" fmla="*/ 5639455 w 12192000"/>
              <a:gd name="connsiteY4366" fmla="*/ 974260 h 6858000"/>
              <a:gd name="connsiteX4367" fmla="*/ 5637241 w 12192000"/>
              <a:gd name="connsiteY4367" fmla="*/ 964547 h 6858000"/>
              <a:gd name="connsiteX4368" fmla="*/ 5644623 w 12192000"/>
              <a:gd name="connsiteY4368" fmla="*/ 967785 h 6858000"/>
              <a:gd name="connsiteX4369" fmla="*/ 5651268 w 12192000"/>
              <a:gd name="connsiteY4369" fmla="*/ 965356 h 6858000"/>
              <a:gd name="connsiteX4370" fmla="*/ 5645361 w 12192000"/>
              <a:gd name="connsiteY4370" fmla="*/ 965356 h 6858000"/>
              <a:gd name="connsiteX4371" fmla="*/ 5639455 w 12192000"/>
              <a:gd name="connsiteY4371" fmla="*/ 959286 h 6858000"/>
              <a:gd name="connsiteX4372" fmla="*/ 5642409 w 12192000"/>
              <a:gd name="connsiteY4372" fmla="*/ 955643 h 6858000"/>
              <a:gd name="connsiteX4373" fmla="*/ 5638717 w 12192000"/>
              <a:gd name="connsiteY4373" fmla="*/ 951596 h 6858000"/>
              <a:gd name="connsiteX4374" fmla="*/ 5642409 w 12192000"/>
              <a:gd name="connsiteY4374" fmla="*/ 944311 h 6858000"/>
              <a:gd name="connsiteX4375" fmla="*/ 5646099 w 12192000"/>
              <a:gd name="connsiteY4375" fmla="*/ 951191 h 6858000"/>
              <a:gd name="connsiteX4376" fmla="*/ 5648314 w 12192000"/>
              <a:gd name="connsiteY4376" fmla="*/ 947954 h 6858000"/>
              <a:gd name="connsiteX4377" fmla="*/ 5646099 w 12192000"/>
              <a:gd name="connsiteY4377" fmla="*/ 943907 h 6858000"/>
              <a:gd name="connsiteX4378" fmla="*/ 5646838 w 12192000"/>
              <a:gd name="connsiteY4378" fmla="*/ 940669 h 6858000"/>
              <a:gd name="connsiteX4379" fmla="*/ 5653482 w 12192000"/>
              <a:gd name="connsiteY4379" fmla="*/ 945121 h 6858000"/>
              <a:gd name="connsiteX4380" fmla="*/ 5657173 w 12192000"/>
              <a:gd name="connsiteY4380" fmla="*/ 942288 h 6858000"/>
              <a:gd name="connsiteX4381" fmla="*/ 5667509 w 12192000"/>
              <a:gd name="connsiteY4381" fmla="*/ 946740 h 6858000"/>
              <a:gd name="connsiteX4382" fmla="*/ 5663817 w 12192000"/>
              <a:gd name="connsiteY4382" fmla="*/ 941074 h 6858000"/>
              <a:gd name="connsiteX4383" fmla="*/ 5654221 w 12192000"/>
              <a:gd name="connsiteY4383" fmla="*/ 933384 h 6858000"/>
              <a:gd name="connsiteX4384" fmla="*/ 5657911 w 12192000"/>
              <a:gd name="connsiteY4384" fmla="*/ 932979 h 6858000"/>
              <a:gd name="connsiteX4385" fmla="*/ 5661603 w 12192000"/>
              <a:gd name="connsiteY4385" fmla="*/ 926909 h 6858000"/>
              <a:gd name="connsiteX4386" fmla="*/ 5657911 w 12192000"/>
              <a:gd name="connsiteY4386" fmla="*/ 920838 h 6858000"/>
              <a:gd name="connsiteX4387" fmla="*/ 5665294 w 12192000"/>
              <a:gd name="connsiteY4387" fmla="*/ 918814 h 6858000"/>
              <a:gd name="connsiteX4388" fmla="*/ 5665294 w 12192000"/>
              <a:gd name="connsiteY4388" fmla="*/ 911934 h 6858000"/>
              <a:gd name="connsiteX4389" fmla="*/ 5667509 w 12192000"/>
              <a:gd name="connsiteY4389" fmla="*/ 911529 h 6858000"/>
              <a:gd name="connsiteX4390" fmla="*/ 5666770 w 12192000"/>
              <a:gd name="connsiteY4390" fmla="*/ 905863 h 6858000"/>
              <a:gd name="connsiteX4391" fmla="*/ 5670462 w 12192000"/>
              <a:gd name="connsiteY4391" fmla="*/ 903030 h 6858000"/>
              <a:gd name="connsiteX4392" fmla="*/ 5671939 w 12192000"/>
              <a:gd name="connsiteY4392" fmla="*/ 896555 h 6858000"/>
              <a:gd name="connsiteX4393" fmla="*/ 5683012 w 12192000"/>
              <a:gd name="connsiteY4393" fmla="*/ 901412 h 6858000"/>
              <a:gd name="connsiteX4394" fmla="*/ 5680797 w 12192000"/>
              <a:gd name="connsiteY4394" fmla="*/ 907482 h 6858000"/>
              <a:gd name="connsiteX4395" fmla="*/ 5688918 w 12192000"/>
              <a:gd name="connsiteY4395" fmla="*/ 900602 h 6858000"/>
              <a:gd name="connsiteX4396" fmla="*/ 5692609 w 12192000"/>
              <a:gd name="connsiteY4396" fmla="*/ 902221 h 6858000"/>
              <a:gd name="connsiteX4397" fmla="*/ 5691871 w 12192000"/>
              <a:gd name="connsiteY4397" fmla="*/ 906268 h 6858000"/>
              <a:gd name="connsiteX4398" fmla="*/ 5696301 w 12192000"/>
              <a:gd name="connsiteY4398" fmla="*/ 902626 h 6858000"/>
              <a:gd name="connsiteX4399" fmla="*/ 5699991 w 12192000"/>
              <a:gd name="connsiteY4399" fmla="*/ 902626 h 6858000"/>
              <a:gd name="connsiteX4400" fmla="*/ 5707374 w 12192000"/>
              <a:gd name="connsiteY4400" fmla="*/ 899793 h 6858000"/>
              <a:gd name="connsiteX4401" fmla="*/ 5716233 w 12192000"/>
              <a:gd name="connsiteY4401" fmla="*/ 900602 h 6858000"/>
              <a:gd name="connsiteX4402" fmla="*/ 5725830 w 12192000"/>
              <a:gd name="connsiteY4402" fmla="*/ 896555 h 6858000"/>
              <a:gd name="connsiteX4403" fmla="*/ 5731736 w 12192000"/>
              <a:gd name="connsiteY4403" fmla="*/ 898579 h 6858000"/>
              <a:gd name="connsiteX4404" fmla="*/ 5736165 w 12192000"/>
              <a:gd name="connsiteY4404" fmla="*/ 878343 h 6858000"/>
              <a:gd name="connsiteX4405" fmla="*/ 5739119 w 12192000"/>
              <a:gd name="connsiteY4405" fmla="*/ 882795 h 6858000"/>
              <a:gd name="connsiteX4406" fmla="*/ 5736903 w 12192000"/>
              <a:gd name="connsiteY4406" fmla="*/ 887247 h 6858000"/>
              <a:gd name="connsiteX4407" fmla="*/ 5731736 w 12192000"/>
              <a:gd name="connsiteY4407" fmla="*/ 879152 h 6858000"/>
              <a:gd name="connsiteX4408" fmla="*/ 5739857 w 12192000"/>
              <a:gd name="connsiteY4408" fmla="*/ 863368 h 6858000"/>
              <a:gd name="connsiteX4409" fmla="*/ 5745762 w 12192000"/>
              <a:gd name="connsiteY4409" fmla="*/ 868630 h 6858000"/>
              <a:gd name="connsiteX4410" fmla="*/ 5742072 w 12192000"/>
              <a:gd name="connsiteY4410" fmla="*/ 872677 h 6858000"/>
              <a:gd name="connsiteX4411" fmla="*/ 5753145 w 12192000"/>
              <a:gd name="connsiteY4411" fmla="*/ 871867 h 6858000"/>
              <a:gd name="connsiteX4412" fmla="*/ 5752407 w 12192000"/>
              <a:gd name="connsiteY4412" fmla="*/ 878748 h 6858000"/>
              <a:gd name="connsiteX4413" fmla="*/ 5747239 w 12192000"/>
              <a:gd name="connsiteY4413" fmla="*/ 875510 h 6858000"/>
              <a:gd name="connsiteX4414" fmla="*/ 5738380 w 12192000"/>
              <a:gd name="connsiteY4414" fmla="*/ 876724 h 6858000"/>
              <a:gd name="connsiteX4415" fmla="*/ 5737642 w 12192000"/>
              <a:gd name="connsiteY4415" fmla="*/ 870249 h 6858000"/>
              <a:gd name="connsiteX4416" fmla="*/ 5735427 w 12192000"/>
              <a:gd name="connsiteY4416" fmla="*/ 875510 h 6858000"/>
              <a:gd name="connsiteX4417" fmla="*/ 5732475 w 12192000"/>
              <a:gd name="connsiteY4417" fmla="*/ 872272 h 6858000"/>
              <a:gd name="connsiteX4418" fmla="*/ 5732475 w 12192000"/>
              <a:gd name="connsiteY4418" fmla="*/ 864178 h 6858000"/>
              <a:gd name="connsiteX4419" fmla="*/ 5747239 w 12192000"/>
              <a:gd name="connsiteY4419" fmla="*/ 860131 h 6858000"/>
              <a:gd name="connsiteX4420" fmla="*/ 5746501 w 12192000"/>
              <a:gd name="connsiteY4420" fmla="*/ 864583 h 6858000"/>
              <a:gd name="connsiteX4421" fmla="*/ 5742809 w 12192000"/>
              <a:gd name="connsiteY4421" fmla="*/ 860535 h 6858000"/>
              <a:gd name="connsiteX4422" fmla="*/ 5053290 w 12192000"/>
              <a:gd name="connsiteY4422" fmla="*/ 522194 h 6858000"/>
              <a:gd name="connsiteX4423" fmla="*/ 5054766 w 12192000"/>
              <a:gd name="connsiteY4423" fmla="*/ 531907 h 6858000"/>
              <a:gd name="connsiteX4424" fmla="*/ 5048860 w 12192000"/>
              <a:gd name="connsiteY4424" fmla="*/ 535954 h 6858000"/>
              <a:gd name="connsiteX4425" fmla="*/ 5045907 w 12192000"/>
              <a:gd name="connsiteY4425" fmla="*/ 529884 h 6858000"/>
              <a:gd name="connsiteX4426" fmla="*/ 5048122 w 12192000"/>
              <a:gd name="connsiteY4426" fmla="*/ 523408 h 6858000"/>
              <a:gd name="connsiteX4427" fmla="*/ 5053290 w 12192000"/>
              <a:gd name="connsiteY4427" fmla="*/ 522194 h 6858000"/>
              <a:gd name="connsiteX4428" fmla="*/ 4971345 w 12192000"/>
              <a:gd name="connsiteY4428" fmla="*/ 278961 h 6858000"/>
              <a:gd name="connsiteX4429" fmla="*/ 4981681 w 12192000"/>
              <a:gd name="connsiteY4429" fmla="*/ 281794 h 6858000"/>
              <a:gd name="connsiteX4430" fmla="*/ 4991277 w 12192000"/>
              <a:gd name="connsiteY4430" fmla="*/ 279770 h 6858000"/>
              <a:gd name="connsiteX4431" fmla="*/ 4995707 w 12192000"/>
              <a:gd name="connsiteY4431" fmla="*/ 288269 h 6858000"/>
              <a:gd name="connsiteX4432" fmla="*/ 4996445 w 12192000"/>
              <a:gd name="connsiteY4432" fmla="*/ 296363 h 6858000"/>
              <a:gd name="connsiteX4433" fmla="*/ 5008257 w 12192000"/>
              <a:gd name="connsiteY4433" fmla="*/ 302434 h 6858000"/>
              <a:gd name="connsiteX4434" fmla="*/ 5012686 w 12192000"/>
              <a:gd name="connsiteY4434" fmla="*/ 309314 h 6858000"/>
              <a:gd name="connsiteX4435" fmla="*/ 5018592 w 12192000"/>
              <a:gd name="connsiteY4435" fmla="*/ 305672 h 6858000"/>
              <a:gd name="connsiteX4436" fmla="*/ 5025975 w 12192000"/>
              <a:gd name="connsiteY4436" fmla="*/ 312957 h 6858000"/>
              <a:gd name="connsiteX4437" fmla="*/ 5017854 w 12192000"/>
              <a:gd name="connsiteY4437" fmla="*/ 318623 h 6858000"/>
              <a:gd name="connsiteX4438" fmla="*/ 5026713 w 12192000"/>
              <a:gd name="connsiteY4438" fmla="*/ 322670 h 6858000"/>
              <a:gd name="connsiteX4439" fmla="*/ 5028928 w 12192000"/>
              <a:gd name="connsiteY4439" fmla="*/ 327931 h 6858000"/>
              <a:gd name="connsiteX4440" fmla="*/ 5021545 w 12192000"/>
              <a:gd name="connsiteY4440" fmla="*/ 335621 h 6858000"/>
              <a:gd name="connsiteX4441" fmla="*/ 5014163 w 12192000"/>
              <a:gd name="connsiteY4441" fmla="*/ 331169 h 6858000"/>
              <a:gd name="connsiteX4442" fmla="*/ 5020069 w 12192000"/>
              <a:gd name="connsiteY4442" fmla="*/ 342096 h 6858000"/>
              <a:gd name="connsiteX4443" fmla="*/ 5014901 w 12192000"/>
              <a:gd name="connsiteY4443" fmla="*/ 347762 h 6858000"/>
              <a:gd name="connsiteX4444" fmla="*/ 5025975 w 12192000"/>
              <a:gd name="connsiteY4444" fmla="*/ 347762 h 6858000"/>
              <a:gd name="connsiteX4445" fmla="*/ 5025975 w 12192000"/>
              <a:gd name="connsiteY4445" fmla="*/ 355047 h 6858000"/>
              <a:gd name="connsiteX4446" fmla="*/ 5019330 w 12192000"/>
              <a:gd name="connsiteY4446" fmla="*/ 363546 h 6858000"/>
              <a:gd name="connsiteX4447" fmla="*/ 5017854 w 12192000"/>
              <a:gd name="connsiteY4447" fmla="*/ 370426 h 6858000"/>
              <a:gd name="connsiteX4448" fmla="*/ 5024499 w 12192000"/>
              <a:gd name="connsiteY4448" fmla="*/ 371236 h 6858000"/>
              <a:gd name="connsiteX4449" fmla="*/ 5031881 w 12192000"/>
              <a:gd name="connsiteY4449" fmla="*/ 385401 h 6858000"/>
              <a:gd name="connsiteX4450" fmla="*/ 5031881 w 12192000"/>
              <a:gd name="connsiteY4450" fmla="*/ 370831 h 6858000"/>
              <a:gd name="connsiteX4451" fmla="*/ 5037787 w 12192000"/>
              <a:gd name="connsiteY4451" fmla="*/ 367188 h 6858000"/>
              <a:gd name="connsiteX4452" fmla="*/ 5042217 w 12192000"/>
              <a:gd name="connsiteY4452" fmla="*/ 356261 h 6858000"/>
              <a:gd name="connsiteX4453" fmla="*/ 5051814 w 12192000"/>
              <a:gd name="connsiteY4453" fmla="*/ 351405 h 6858000"/>
              <a:gd name="connsiteX4454" fmla="*/ 5052552 w 12192000"/>
              <a:gd name="connsiteY4454" fmla="*/ 362332 h 6858000"/>
              <a:gd name="connsiteX4455" fmla="*/ 5061411 w 12192000"/>
              <a:gd name="connsiteY4455" fmla="*/ 362332 h 6858000"/>
              <a:gd name="connsiteX4456" fmla="*/ 5067317 w 12192000"/>
              <a:gd name="connsiteY4456" fmla="*/ 355047 h 6858000"/>
              <a:gd name="connsiteX4457" fmla="*/ 5068055 w 12192000"/>
              <a:gd name="connsiteY4457" fmla="*/ 340477 h 6858000"/>
              <a:gd name="connsiteX4458" fmla="*/ 5062887 w 12192000"/>
              <a:gd name="connsiteY4458" fmla="*/ 334002 h 6858000"/>
              <a:gd name="connsiteX4459" fmla="*/ 5061411 w 12192000"/>
              <a:gd name="connsiteY4459" fmla="*/ 312957 h 6858000"/>
              <a:gd name="connsiteX4460" fmla="*/ 5073222 w 12192000"/>
              <a:gd name="connsiteY4460" fmla="*/ 303648 h 6858000"/>
              <a:gd name="connsiteX4461" fmla="*/ 5079866 w 12192000"/>
              <a:gd name="connsiteY4461" fmla="*/ 308505 h 6858000"/>
              <a:gd name="connsiteX4462" fmla="*/ 5081343 w 12192000"/>
              <a:gd name="connsiteY4462" fmla="*/ 327526 h 6858000"/>
              <a:gd name="connsiteX4463" fmla="*/ 5088725 w 12192000"/>
              <a:gd name="connsiteY4463" fmla="*/ 329955 h 6858000"/>
              <a:gd name="connsiteX4464" fmla="*/ 5089464 w 12192000"/>
              <a:gd name="connsiteY4464" fmla="*/ 343715 h 6858000"/>
              <a:gd name="connsiteX4465" fmla="*/ 5097584 w 12192000"/>
              <a:gd name="connsiteY4465" fmla="*/ 343715 h 6858000"/>
              <a:gd name="connsiteX4466" fmla="*/ 5105705 w 12192000"/>
              <a:gd name="connsiteY4466" fmla="*/ 331169 h 6858000"/>
              <a:gd name="connsiteX4467" fmla="*/ 5102014 w 12192000"/>
              <a:gd name="connsiteY4467" fmla="*/ 323884 h 6858000"/>
              <a:gd name="connsiteX4468" fmla="*/ 5104967 w 12192000"/>
              <a:gd name="connsiteY4468" fmla="*/ 313766 h 6858000"/>
              <a:gd name="connsiteX4469" fmla="*/ 5124161 w 12192000"/>
              <a:gd name="connsiteY4469" fmla="*/ 302434 h 6858000"/>
              <a:gd name="connsiteX4470" fmla="*/ 5134496 w 12192000"/>
              <a:gd name="connsiteY4470" fmla="*/ 307695 h 6858000"/>
              <a:gd name="connsiteX4471" fmla="*/ 5133020 w 12192000"/>
              <a:gd name="connsiteY4471" fmla="*/ 317004 h 6858000"/>
              <a:gd name="connsiteX4472" fmla="*/ 5137450 w 12192000"/>
              <a:gd name="connsiteY4472" fmla="*/ 320646 h 6858000"/>
              <a:gd name="connsiteX4473" fmla="*/ 5137450 w 12192000"/>
              <a:gd name="connsiteY4473" fmla="*/ 327931 h 6858000"/>
              <a:gd name="connsiteX4474" fmla="*/ 5147047 w 12192000"/>
              <a:gd name="connsiteY4474" fmla="*/ 341691 h 6858000"/>
              <a:gd name="connsiteX4475" fmla="*/ 5142617 w 12192000"/>
              <a:gd name="connsiteY4475" fmla="*/ 361522 h 6858000"/>
              <a:gd name="connsiteX4476" fmla="*/ 5153691 w 12192000"/>
              <a:gd name="connsiteY4476" fmla="*/ 338454 h 6858000"/>
              <a:gd name="connsiteX4477" fmla="*/ 5144832 w 12192000"/>
              <a:gd name="connsiteY4477" fmla="*/ 322265 h 6858000"/>
              <a:gd name="connsiteX4478" fmla="*/ 5147785 w 12192000"/>
              <a:gd name="connsiteY4478" fmla="*/ 306886 h 6858000"/>
              <a:gd name="connsiteX4479" fmla="*/ 5155168 w 12192000"/>
              <a:gd name="connsiteY4479" fmla="*/ 306076 h 6858000"/>
              <a:gd name="connsiteX4480" fmla="*/ 5158859 w 12192000"/>
              <a:gd name="connsiteY4480" fmla="*/ 308505 h 6858000"/>
              <a:gd name="connsiteX4481" fmla="*/ 5166241 w 12192000"/>
              <a:gd name="connsiteY4481" fmla="*/ 306886 h 6858000"/>
              <a:gd name="connsiteX4482" fmla="*/ 5175100 w 12192000"/>
              <a:gd name="connsiteY4482" fmla="*/ 321860 h 6858000"/>
              <a:gd name="connsiteX4483" fmla="*/ 5184698 w 12192000"/>
              <a:gd name="connsiteY4483" fmla="*/ 322265 h 6858000"/>
              <a:gd name="connsiteX4484" fmla="*/ 5190603 w 12192000"/>
              <a:gd name="connsiteY4484" fmla="*/ 310528 h 6858000"/>
              <a:gd name="connsiteX4485" fmla="*/ 5195771 w 12192000"/>
              <a:gd name="connsiteY4485" fmla="*/ 302839 h 6858000"/>
              <a:gd name="connsiteX4486" fmla="*/ 5201677 w 12192000"/>
              <a:gd name="connsiteY4486" fmla="*/ 306076 h 6858000"/>
              <a:gd name="connsiteX4487" fmla="*/ 5201677 w 12192000"/>
              <a:gd name="connsiteY4487" fmla="*/ 313766 h 6858000"/>
              <a:gd name="connsiteX4488" fmla="*/ 5211274 w 12192000"/>
              <a:gd name="connsiteY4488" fmla="*/ 309719 h 6858000"/>
              <a:gd name="connsiteX4489" fmla="*/ 5220872 w 12192000"/>
              <a:gd name="connsiteY4489" fmla="*/ 308909 h 6858000"/>
              <a:gd name="connsiteX4490" fmla="*/ 5224562 w 12192000"/>
              <a:gd name="connsiteY4490" fmla="*/ 302434 h 6858000"/>
              <a:gd name="connsiteX4491" fmla="*/ 5220872 w 12192000"/>
              <a:gd name="connsiteY4491" fmla="*/ 293530 h 6858000"/>
              <a:gd name="connsiteX4492" fmla="*/ 5225300 w 12192000"/>
              <a:gd name="connsiteY4492" fmla="*/ 285841 h 6858000"/>
              <a:gd name="connsiteX4493" fmla="*/ 5231206 w 12192000"/>
              <a:gd name="connsiteY4493" fmla="*/ 288674 h 6858000"/>
              <a:gd name="connsiteX4494" fmla="*/ 5238589 w 12192000"/>
              <a:gd name="connsiteY4494" fmla="*/ 283817 h 6858000"/>
              <a:gd name="connsiteX4495" fmla="*/ 5248186 w 12192000"/>
              <a:gd name="connsiteY4495" fmla="*/ 286245 h 6858000"/>
              <a:gd name="connsiteX4496" fmla="*/ 5249663 w 12192000"/>
              <a:gd name="connsiteY4496" fmla="*/ 294744 h 6858000"/>
              <a:gd name="connsiteX4497" fmla="*/ 5254831 w 12192000"/>
              <a:gd name="connsiteY4497" fmla="*/ 299196 h 6858000"/>
              <a:gd name="connsiteX4498" fmla="*/ 5251139 w 12192000"/>
              <a:gd name="connsiteY4498" fmla="*/ 304458 h 6858000"/>
              <a:gd name="connsiteX4499" fmla="*/ 5257045 w 12192000"/>
              <a:gd name="connsiteY4499" fmla="*/ 313361 h 6858000"/>
              <a:gd name="connsiteX4500" fmla="*/ 5262951 w 12192000"/>
              <a:gd name="connsiteY4500" fmla="*/ 312552 h 6858000"/>
              <a:gd name="connsiteX4501" fmla="*/ 5265904 w 12192000"/>
              <a:gd name="connsiteY4501" fmla="*/ 304862 h 6858000"/>
              <a:gd name="connsiteX4502" fmla="*/ 5281408 w 12192000"/>
              <a:gd name="connsiteY4502" fmla="*/ 291102 h 6858000"/>
              <a:gd name="connsiteX4503" fmla="*/ 5289528 w 12192000"/>
              <a:gd name="connsiteY4503" fmla="*/ 289078 h 6858000"/>
              <a:gd name="connsiteX4504" fmla="*/ 5299125 w 12192000"/>
              <a:gd name="connsiteY4504" fmla="*/ 293530 h 6858000"/>
              <a:gd name="connsiteX4505" fmla="*/ 5290266 w 12192000"/>
              <a:gd name="connsiteY4505" fmla="*/ 295554 h 6858000"/>
              <a:gd name="connsiteX4506" fmla="*/ 5285836 w 12192000"/>
              <a:gd name="connsiteY4506" fmla="*/ 299196 h 6858000"/>
              <a:gd name="connsiteX4507" fmla="*/ 5284360 w 12192000"/>
              <a:gd name="connsiteY4507" fmla="*/ 306076 h 6858000"/>
              <a:gd name="connsiteX4508" fmla="*/ 5275501 w 12192000"/>
              <a:gd name="connsiteY4508" fmla="*/ 309719 h 6858000"/>
              <a:gd name="connsiteX4509" fmla="*/ 5279193 w 12192000"/>
              <a:gd name="connsiteY4509" fmla="*/ 318218 h 6858000"/>
              <a:gd name="connsiteX4510" fmla="*/ 5287313 w 12192000"/>
              <a:gd name="connsiteY4510" fmla="*/ 321456 h 6858000"/>
              <a:gd name="connsiteX4511" fmla="*/ 5293957 w 12192000"/>
              <a:gd name="connsiteY4511" fmla="*/ 316599 h 6858000"/>
              <a:gd name="connsiteX4512" fmla="*/ 5299125 w 12192000"/>
              <a:gd name="connsiteY4512" fmla="*/ 319027 h 6858000"/>
              <a:gd name="connsiteX4513" fmla="*/ 5300601 w 12192000"/>
              <a:gd name="connsiteY4513" fmla="*/ 331169 h 6858000"/>
              <a:gd name="connsiteX4514" fmla="*/ 5293219 w 12192000"/>
              <a:gd name="connsiteY4514" fmla="*/ 333192 h 6858000"/>
              <a:gd name="connsiteX4515" fmla="*/ 5286575 w 12192000"/>
              <a:gd name="connsiteY4515" fmla="*/ 341287 h 6858000"/>
              <a:gd name="connsiteX4516" fmla="*/ 5290266 w 12192000"/>
              <a:gd name="connsiteY4516" fmla="*/ 349786 h 6858000"/>
              <a:gd name="connsiteX4517" fmla="*/ 5292481 w 12192000"/>
              <a:gd name="connsiteY4517" fmla="*/ 347357 h 6858000"/>
              <a:gd name="connsiteX4518" fmla="*/ 5304293 w 12192000"/>
              <a:gd name="connsiteY4518" fmla="*/ 348167 h 6858000"/>
              <a:gd name="connsiteX4519" fmla="*/ 5305031 w 12192000"/>
              <a:gd name="connsiteY4519" fmla="*/ 355047 h 6858000"/>
              <a:gd name="connsiteX4520" fmla="*/ 5299864 w 12192000"/>
              <a:gd name="connsiteY4520" fmla="*/ 363141 h 6858000"/>
              <a:gd name="connsiteX4521" fmla="*/ 5306508 w 12192000"/>
              <a:gd name="connsiteY4521" fmla="*/ 358689 h 6858000"/>
              <a:gd name="connsiteX4522" fmla="*/ 5326440 w 12192000"/>
              <a:gd name="connsiteY4522" fmla="*/ 360308 h 6858000"/>
              <a:gd name="connsiteX4523" fmla="*/ 5334561 w 12192000"/>
              <a:gd name="connsiteY4523" fmla="*/ 367998 h 6858000"/>
              <a:gd name="connsiteX4524" fmla="*/ 5329393 w 12192000"/>
              <a:gd name="connsiteY4524" fmla="*/ 374069 h 6858000"/>
              <a:gd name="connsiteX4525" fmla="*/ 5322010 w 12192000"/>
              <a:gd name="connsiteY4525" fmla="*/ 374473 h 6858000"/>
              <a:gd name="connsiteX4526" fmla="*/ 5313152 w 12192000"/>
              <a:gd name="connsiteY4526" fmla="*/ 378520 h 6858000"/>
              <a:gd name="connsiteX4527" fmla="*/ 5313890 w 12192000"/>
              <a:gd name="connsiteY4527" fmla="*/ 386615 h 6858000"/>
              <a:gd name="connsiteX4528" fmla="*/ 5308723 w 12192000"/>
              <a:gd name="connsiteY4528" fmla="*/ 391067 h 6858000"/>
              <a:gd name="connsiteX4529" fmla="*/ 5308723 w 12192000"/>
              <a:gd name="connsiteY4529" fmla="*/ 399970 h 6858000"/>
              <a:gd name="connsiteX4530" fmla="*/ 5317581 w 12192000"/>
              <a:gd name="connsiteY4530" fmla="*/ 408874 h 6858000"/>
              <a:gd name="connsiteX4531" fmla="*/ 5320534 w 12192000"/>
              <a:gd name="connsiteY4531" fmla="*/ 416968 h 6858000"/>
              <a:gd name="connsiteX4532" fmla="*/ 5315367 w 12192000"/>
              <a:gd name="connsiteY4532" fmla="*/ 426681 h 6858000"/>
              <a:gd name="connsiteX4533" fmla="*/ 5307246 w 12192000"/>
              <a:gd name="connsiteY4533" fmla="*/ 427491 h 6858000"/>
              <a:gd name="connsiteX4534" fmla="*/ 5305770 w 12192000"/>
              <a:gd name="connsiteY4534" fmla="*/ 420206 h 6858000"/>
              <a:gd name="connsiteX4535" fmla="*/ 5296911 w 12192000"/>
              <a:gd name="connsiteY4535" fmla="*/ 415349 h 6858000"/>
              <a:gd name="connsiteX4536" fmla="*/ 5293219 w 12192000"/>
              <a:gd name="connsiteY4536" fmla="*/ 419801 h 6858000"/>
              <a:gd name="connsiteX4537" fmla="*/ 5297649 w 12192000"/>
              <a:gd name="connsiteY4537" fmla="*/ 431133 h 6858000"/>
              <a:gd name="connsiteX4538" fmla="*/ 5291742 w 12192000"/>
              <a:gd name="connsiteY4538" fmla="*/ 432752 h 6858000"/>
              <a:gd name="connsiteX4539" fmla="*/ 5290266 w 12192000"/>
              <a:gd name="connsiteY4539" fmla="*/ 438418 h 6858000"/>
              <a:gd name="connsiteX4540" fmla="*/ 5293957 w 12192000"/>
              <a:gd name="connsiteY4540" fmla="*/ 441656 h 6858000"/>
              <a:gd name="connsiteX4541" fmla="*/ 5292481 w 12192000"/>
              <a:gd name="connsiteY4541" fmla="*/ 447322 h 6858000"/>
              <a:gd name="connsiteX4542" fmla="*/ 5285098 w 12192000"/>
              <a:gd name="connsiteY4542" fmla="*/ 454607 h 6858000"/>
              <a:gd name="connsiteX4543" fmla="*/ 5272549 w 12192000"/>
              <a:gd name="connsiteY4543" fmla="*/ 450560 h 6858000"/>
              <a:gd name="connsiteX4544" fmla="*/ 5270334 w 12192000"/>
              <a:gd name="connsiteY4544" fmla="*/ 443679 h 6858000"/>
              <a:gd name="connsiteX4545" fmla="*/ 5265904 w 12192000"/>
              <a:gd name="connsiteY4545" fmla="*/ 443275 h 6858000"/>
              <a:gd name="connsiteX4546" fmla="*/ 5264428 w 12192000"/>
              <a:gd name="connsiteY4546" fmla="*/ 449345 h 6858000"/>
              <a:gd name="connsiteX4547" fmla="*/ 5266642 w 12192000"/>
              <a:gd name="connsiteY4547" fmla="*/ 453393 h 6858000"/>
              <a:gd name="connsiteX4548" fmla="*/ 5262213 w 12192000"/>
              <a:gd name="connsiteY4548" fmla="*/ 459059 h 6858000"/>
              <a:gd name="connsiteX4549" fmla="*/ 5237113 w 12192000"/>
              <a:gd name="connsiteY4549" fmla="*/ 463510 h 6858000"/>
              <a:gd name="connsiteX4550" fmla="*/ 5229730 w 12192000"/>
              <a:gd name="connsiteY4550" fmla="*/ 473628 h 6858000"/>
              <a:gd name="connsiteX4551" fmla="*/ 5208321 w 12192000"/>
              <a:gd name="connsiteY4551" fmla="*/ 490222 h 6858000"/>
              <a:gd name="connsiteX4552" fmla="*/ 5204630 w 12192000"/>
              <a:gd name="connsiteY4552" fmla="*/ 492650 h 6858000"/>
              <a:gd name="connsiteX4553" fmla="*/ 5204630 w 12192000"/>
              <a:gd name="connsiteY4553" fmla="*/ 490222 h 6858000"/>
              <a:gd name="connsiteX4554" fmla="*/ 5195771 w 12192000"/>
              <a:gd name="connsiteY4554" fmla="*/ 489817 h 6858000"/>
              <a:gd name="connsiteX4555" fmla="*/ 5192818 w 12192000"/>
              <a:gd name="connsiteY4555" fmla="*/ 490626 h 6858000"/>
              <a:gd name="connsiteX4556" fmla="*/ 5188388 w 12192000"/>
              <a:gd name="connsiteY4556" fmla="*/ 488198 h 6858000"/>
              <a:gd name="connsiteX4557" fmla="*/ 5178791 w 12192000"/>
              <a:gd name="connsiteY4557" fmla="*/ 499125 h 6858000"/>
              <a:gd name="connsiteX4558" fmla="*/ 5171409 w 12192000"/>
              <a:gd name="connsiteY4558" fmla="*/ 500744 h 6858000"/>
              <a:gd name="connsiteX4559" fmla="*/ 5167717 w 12192000"/>
              <a:gd name="connsiteY4559" fmla="*/ 504791 h 6858000"/>
              <a:gd name="connsiteX4560" fmla="*/ 5164027 w 12192000"/>
              <a:gd name="connsiteY4560" fmla="*/ 500744 h 6858000"/>
              <a:gd name="connsiteX4561" fmla="*/ 5168456 w 12192000"/>
              <a:gd name="connsiteY4561" fmla="*/ 495078 h 6858000"/>
              <a:gd name="connsiteX4562" fmla="*/ 5155906 w 12192000"/>
              <a:gd name="connsiteY4562" fmla="*/ 496292 h 6858000"/>
              <a:gd name="connsiteX4563" fmla="*/ 5155168 w 12192000"/>
              <a:gd name="connsiteY4563" fmla="*/ 507624 h 6858000"/>
              <a:gd name="connsiteX4564" fmla="*/ 5144094 w 12192000"/>
              <a:gd name="connsiteY4564" fmla="*/ 517337 h 6858000"/>
              <a:gd name="connsiteX4565" fmla="*/ 5133020 w 12192000"/>
              <a:gd name="connsiteY4565" fmla="*/ 514504 h 6858000"/>
              <a:gd name="connsiteX4566" fmla="*/ 5130806 w 12192000"/>
              <a:gd name="connsiteY4566" fmla="*/ 508838 h 6858000"/>
              <a:gd name="connsiteX4567" fmla="*/ 5127114 w 12192000"/>
              <a:gd name="connsiteY4567" fmla="*/ 513290 h 6858000"/>
              <a:gd name="connsiteX4568" fmla="*/ 5129329 w 12192000"/>
              <a:gd name="connsiteY4568" fmla="*/ 523408 h 6858000"/>
              <a:gd name="connsiteX4569" fmla="*/ 5116040 w 12192000"/>
              <a:gd name="connsiteY4569" fmla="*/ 527051 h 6858000"/>
              <a:gd name="connsiteX4570" fmla="*/ 5107920 w 12192000"/>
              <a:gd name="connsiteY4570" fmla="*/ 524218 h 6858000"/>
              <a:gd name="connsiteX4571" fmla="*/ 5087249 w 12192000"/>
              <a:gd name="connsiteY4571" fmla="*/ 524218 h 6858000"/>
              <a:gd name="connsiteX4572" fmla="*/ 5071008 w 12192000"/>
              <a:gd name="connsiteY4572" fmla="*/ 510457 h 6858000"/>
              <a:gd name="connsiteX4573" fmla="*/ 5062149 w 12192000"/>
              <a:gd name="connsiteY4573" fmla="*/ 510053 h 6858000"/>
              <a:gd name="connsiteX4574" fmla="*/ 5054028 w 12192000"/>
              <a:gd name="connsiteY4574" fmla="*/ 516123 h 6858000"/>
              <a:gd name="connsiteX4575" fmla="*/ 5045907 w 12192000"/>
              <a:gd name="connsiteY4575" fmla="*/ 512481 h 6858000"/>
              <a:gd name="connsiteX4576" fmla="*/ 5034834 w 12192000"/>
              <a:gd name="connsiteY4576" fmla="*/ 502363 h 6858000"/>
              <a:gd name="connsiteX4577" fmla="*/ 5036310 w 12192000"/>
              <a:gd name="connsiteY4577" fmla="*/ 492650 h 6858000"/>
              <a:gd name="connsiteX4578" fmla="*/ 5025975 w 12192000"/>
              <a:gd name="connsiteY4578" fmla="*/ 495888 h 6858000"/>
              <a:gd name="connsiteX4579" fmla="*/ 5019330 w 12192000"/>
              <a:gd name="connsiteY4579" fmla="*/ 494269 h 6858000"/>
              <a:gd name="connsiteX4580" fmla="*/ 5017854 w 12192000"/>
              <a:gd name="connsiteY4580" fmla="*/ 489007 h 6858000"/>
              <a:gd name="connsiteX4581" fmla="*/ 5009733 w 12192000"/>
              <a:gd name="connsiteY4581" fmla="*/ 493459 h 6858000"/>
              <a:gd name="connsiteX4582" fmla="*/ 5000137 w 12192000"/>
              <a:gd name="connsiteY4582" fmla="*/ 488603 h 6858000"/>
              <a:gd name="connsiteX4583" fmla="*/ 4988325 w 12192000"/>
              <a:gd name="connsiteY4583" fmla="*/ 496697 h 6858000"/>
              <a:gd name="connsiteX4584" fmla="*/ 4972083 w 12192000"/>
              <a:gd name="connsiteY4584" fmla="*/ 495078 h 6858000"/>
              <a:gd name="connsiteX4585" fmla="*/ 4964700 w 12192000"/>
              <a:gd name="connsiteY4585" fmla="*/ 490626 h 6858000"/>
              <a:gd name="connsiteX4586" fmla="*/ 4961748 w 12192000"/>
              <a:gd name="connsiteY4586" fmla="*/ 494269 h 6858000"/>
              <a:gd name="connsiteX4587" fmla="*/ 4949936 w 12192000"/>
              <a:gd name="connsiteY4587" fmla="*/ 494269 h 6858000"/>
              <a:gd name="connsiteX4588" fmla="*/ 4950674 w 12192000"/>
              <a:gd name="connsiteY4588" fmla="*/ 479294 h 6858000"/>
              <a:gd name="connsiteX4589" fmla="*/ 4954366 w 12192000"/>
              <a:gd name="connsiteY4589" fmla="*/ 476866 h 6858000"/>
              <a:gd name="connsiteX4590" fmla="*/ 4949936 w 12192000"/>
              <a:gd name="connsiteY4590" fmla="*/ 474842 h 6858000"/>
              <a:gd name="connsiteX4591" fmla="*/ 4947721 w 12192000"/>
              <a:gd name="connsiteY4591" fmla="*/ 464320 h 6858000"/>
              <a:gd name="connsiteX4592" fmla="*/ 4951412 w 12192000"/>
              <a:gd name="connsiteY4592" fmla="*/ 464320 h 6858000"/>
              <a:gd name="connsiteX4593" fmla="*/ 4951412 w 12192000"/>
              <a:gd name="connsiteY4593" fmla="*/ 460273 h 6858000"/>
              <a:gd name="connsiteX4594" fmla="*/ 4960271 w 12192000"/>
              <a:gd name="connsiteY4594" fmla="*/ 465534 h 6858000"/>
              <a:gd name="connsiteX4595" fmla="*/ 4963224 w 12192000"/>
              <a:gd name="connsiteY4595" fmla="*/ 471200 h 6858000"/>
              <a:gd name="connsiteX4596" fmla="*/ 4969130 w 12192000"/>
              <a:gd name="connsiteY4596" fmla="*/ 467962 h 6858000"/>
              <a:gd name="connsiteX4597" fmla="*/ 4975036 w 12192000"/>
              <a:gd name="connsiteY4597" fmla="*/ 469176 h 6858000"/>
              <a:gd name="connsiteX4598" fmla="*/ 4979466 w 12192000"/>
              <a:gd name="connsiteY4598" fmla="*/ 463510 h 6858000"/>
              <a:gd name="connsiteX4599" fmla="*/ 4980204 w 12192000"/>
              <a:gd name="connsiteY4599" fmla="*/ 457440 h 6858000"/>
              <a:gd name="connsiteX4600" fmla="*/ 4989063 w 12192000"/>
              <a:gd name="connsiteY4600" fmla="*/ 457035 h 6858000"/>
              <a:gd name="connsiteX4601" fmla="*/ 4996445 w 12192000"/>
              <a:gd name="connsiteY4601" fmla="*/ 451369 h 6858000"/>
              <a:gd name="connsiteX4602" fmla="*/ 5006043 w 12192000"/>
              <a:gd name="connsiteY4602" fmla="*/ 448536 h 6858000"/>
              <a:gd name="connsiteX4603" fmla="*/ 5011948 w 12192000"/>
              <a:gd name="connsiteY4603" fmla="*/ 452178 h 6858000"/>
              <a:gd name="connsiteX4604" fmla="*/ 5009733 w 12192000"/>
              <a:gd name="connsiteY4604" fmla="*/ 446917 h 6858000"/>
              <a:gd name="connsiteX4605" fmla="*/ 4999398 w 12192000"/>
              <a:gd name="connsiteY4605" fmla="*/ 443679 h 6858000"/>
              <a:gd name="connsiteX4606" fmla="*/ 4985371 w 12192000"/>
              <a:gd name="connsiteY4606" fmla="*/ 453797 h 6858000"/>
              <a:gd name="connsiteX4607" fmla="*/ 4977989 w 12192000"/>
              <a:gd name="connsiteY4607" fmla="*/ 448536 h 6858000"/>
              <a:gd name="connsiteX4608" fmla="*/ 4983157 w 12192000"/>
              <a:gd name="connsiteY4608" fmla="*/ 442061 h 6858000"/>
              <a:gd name="connsiteX4609" fmla="*/ 4992015 w 12192000"/>
              <a:gd name="connsiteY4609" fmla="*/ 435990 h 6858000"/>
              <a:gd name="connsiteX4610" fmla="*/ 4994230 w 12192000"/>
              <a:gd name="connsiteY4610" fmla="*/ 430324 h 6858000"/>
              <a:gd name="connsiteX4611" fmla="*/ 4981681 w 12192000"/>
              <a:gd name="connsiteY4611" fmla="*/ 438013 h 6858000"/>
              <a:gd name="connsiteX4612" fmla="*/ 4975774 w 12192000"/>
              <a:gd name="connsiteY4612" fmla="*/ 439228 h 6858000"/>
              <a:gd name="connsiteX4613" fmla="*/ 4973559 w 12192000"/>
              <a:gd name="connsiteY4613" fmla="*/ 433157 h 6858000"/>
              <a:gd name="connsiteX4614" fmla="*/ 4964700 w 12192000"/>
              <a:gd name="connsiteY4614" fmla="*/ 427491 h 6858000"/>
              <a:gd name="connsiteX4615" fmla="*/ 4964700 w 12192000"/>
              <a:gd name="connsiteY4615" fmla="*/ 422634 h 6858000"/>
              <a:gd name="connsiteX4616" fmla="*/ 4971345 w 12192000"/>
              <a:gd name="connsiteY4616" fmla="*/ 418587 h 6858000"/>
              <a:gd name="connsiteX4617" fmla="*/ 4972083 w 12192000"/>
              <a:gd name="connsiteY4617" fmla="*/ 414540 h 6858000"/>
              <a:gd name="connsiteX4618" fmla="*/ 4961748 w 12192000"/>
              <a:gd name="connsiteY4618" fmla="*/ 413731 h 6858000"/>
              <a:gd name="connsiteX4619" fmla="*/ 4942553 w 12192000"/>
              <a:gd name="connsiteY4619" fmla="*/ 414540 h 6858000"/>
              <a:gd name="connsiteX4620" fmla="*/ 4926312 w 12192000"/>
              <a:gd name="connsiteY4620" fmla="*/ 410898 h 6858000"/>
              <a:gd name="connsiteX4621" fmla="*/ 4926312 w 12192000"/>
              <a:gd name="connsiteY4621" fmla="*/ 413731 h 6858000"/>
              <a:gd name="connsiteX4622" fmla="*/ 4913762 w 12192000"/>
              <a:gd name="connsiteY4622" fmla="*/ 412921 h 6858000"/>
              <a:gd name="connsiteX4623" fmla="*/ 4910071 w 12192000"/>
              <a:gd name="connsiteY4623" fmla="*/ 404827 h 6858000"/>
              <a:gd name="connsiteX4624" fmla="*/ 4903426 w 12192000"/>
              <a:gd name="connsiteY4624" fmla="*/ 395114 h 6858000"/>
              <a:gd name="connsiteX4625" fmla="*/ 4907856 w 12192000"/>
              <a:gd name="connsiteY4625" fmla="*/ 395518 h 6858000"/>
              <a:gd name="connsiteX4626" fmla="*/ 4914500 w 12192000"/>
              <a:gd name="connsiteY4626" fmla="*/ 393090 h 6858000"/>
              <a:gd name="connsiteX4627" fmla="*/ 4924835 w 12192000"/>
              <a:gd name="connsiteY4627" fmla="*/ 396733 h 6858000"/>
              <a:gd name="connsiteX4628" fmla="*/ 4932956 w 12192000"/>
              <a:gd name="connsiteY4628" fmla="*/ 392685 h 6858000"/>
              <a:gd name="connsiteX4629" fmla="*/ 4941815 w 12192000"/>
              <a:gd name="connsiteY4629" fmla="*/ 391876 h 6858000"/>
              <a:gd name="connsiteX4630" fmla="*/ 4946983 w 12192000"/>
              <a:gd name="connsiteY4630" fmla="*/ 395114 h 6858000"/>
              <a:gd name="connsiteX4631" fmla="*/ 4955104 w 12192000"/>
              <a:gd name="connsiteY4631" fmla="*/ 389852 h 6858000"/>
              <a:gd name="connsiteX4632" fmla="*/ 4952889 w 12192000"/>
              <a:gd name="connsiteY4632" fmla="*/ 386210 h 6858000"/>
              <a:gd name="connsiteX4633" fmla="*/ 4954366 w 12192000"/>
              <a:gd name="connsiteY4633" fmla="*/ 383782 h 6858000"/>
              <a:gd name="connsiteX4634" fmla="*/ 4959533 w 12192000"/>
              <a:gd name="connsiteY4634" fmla="*/ 385401 h 6858000"/>
              <a:gd name="connsiteX4635" fmla="*/ 4960271 w 12192000"/>
              <a:gd name="connsiteY4635" fmla="*/ 389043 h 6858000"/>
              <a:gd name="connsiteX4636" fmla="*/ 4963224 w 12192000"/>
              <a:gd name="connsiteY4636" fmla="*/ 391876 h 6858000"/>
              <a:gd name="connsiteX4637" fmla="*/ 4966915 w 12192000"/>
              <a:gd name="connsiteY4637" fmla="*/ 396328 h 6858000"/>
              <a:gd name="connsiteX4638" fmla="*/ 4975036 w 12192000"/>
              <a:gd name="connsiteY4638" fmla="*/ 389448 h 6858000"/>
              <a:gd name="connsiteX4639" fmla="*/ 4980942 w 12192000"/>
              <a:gd name="connsiteY4639" fmla="*/ 391067 h 6858000"/>
              <a:gd name="connsiteX4640" fmla="*/ 4997922 w 12192000"/>
              <a:gd name="connsiteY4640" fmla="*/ 389043 h 6858000"/>
              <a:gd name="connsiteX4641" fmla="*/ 5003089 w 12192000"/>
              <a:gd name="connsiteY4641" fmla="*/ 381758 h 6858000"/>
              <a:gd name="connsiteX4642" fmla="*/ 5003827 w 12192000"/>
              <a:gd name="connsiteY4642" fmla="*/ 374473 h 6858000"/>
              <a:gd name="connsiteX4643" fmla="*/ 4997922 w 12192000"/>
              <a:gd name="connsiteY4643" fmla="*/ 376902 h 6858000"/>
              <a:gd name="connsiteX4644" fmla="*/ 4994230 w 12192000"/>
              <a:gd name="connsiteY4644" fmla="*/ 382163 h 6858000"/>
              <a:gd name="connsiteX4645" fmla="*/ 4985371 w 12192000"/>
              <a:gd name="connsiteY4645" fmla="*/ 383782 h 6858000"/>
              <a:gd name="connsiteX4646" fmla="*/ 4969130 w 12192000"/>
              <a:gd name="connsiteY4646" fmla="*/ 379330 h 6858000"/>
              <a:gd name="connsiteX4647" fmla="*/ 4969869 w 12192000"/>
              <a:gd name="connsiteY4647" fmla="*/ 376092 h 6858000"/>
              <a:gd name="connsiteX4648" fmla="*/ 4983157 w 12192000"/>
              <a:gd name="connsiteY4648" fmla="*/ 370831 h 6858000"/>
              <a:gd name="connsiteX4649" fmla="*/ 4991277 w 12192000"/>
              <a:gd name="connsiteY4649" fmla="*/ 370021 h 6858000"/>
              <a:gd name="connsiteX4650" fmla="*/ 4997922 w 12192000"/>
              <a:gd name="connsiteY4650" fmla="*/ 365165 h 6858000"/>
              <a:gd name="connsiteX4651" fmla="*/ 5003827 w 12192000"/>
              <a:gd name="connsiteY4651" fmla="*/ 365165 h 6858000"/>
              <a:gd name="connsiteX4652" fmla="*/ 5009733 w 12192000"/>
              <a:gd name="connsiteY4652" fmla="*/ 363141 h 6858000"/>
              <a:gd name="connsiteX4653" fmla="*/ 4998660 w 12192000"/>
              <a:gd name="connsiteY4653" fmla="*/ 357475 h 6858000"/>
              <a:gd name="connsiteX4654" fmla="*/ 4992015 w 12192000"/>
              <a:gd name="connsiteY4654" fmla="*/ 362332 h 6858000"/>
              <a:gd name="connsiteX4655" fmla="*/ 4987586 w 12192000"/>
              <a:gd name="connsiteY4655" fmla="*/ 359499 h 6858000"/>
              <a:gd name="connsiteX4656" fmla="*/ 4991277 w 12192000"/>
              <a:gd name="connsiteY4656" fmla="*/ 352214 h 6858000"/>
              <a:gd name="connsiteX4657" fmla="*/ 4991277 w 12192000"/>
              <a:gd name="connsiteY4657" fmla="*/ 347762 h 6858000"/>
              <a:gd name="connsiteX4658" fmla="*/ 4981681 w 12192000"/>
              <a:gd name="connsiteY4658" fmla="*/ 355452 h 6858000"/>
              <a:gd name="connsiteX4659" fmla="*/ 4978728 w 12192000"/>
              <a:gd name="connsiteY4659" fmla="*/ 355856 h 6858000"/>
              <a:gd name="connsiteX4660" fmla="*/ 4977251 w 12192000"/>
              <a:gd name="connsiteY4660" fmla="*/ 346548 h 6858000"/>
              <a:gd name="connsiteX4661" fmla="*/ 4975036 w 12192000"/>
              <a:gd name="connsiteY4661" fmla="*/ 351405 h 6858000"/>
              <a:gd name="connsiteX4662" fmla="*/ 4967653 w 12192000"/>
              <a:gd name="connsiteY4662" fmla="*/ 357071 h 6858000"/>
              <a:gd name="connsiteX4663" fmla="*/ 4963224 w 12192000"/>
              <a:gd name="connsiteY4663" fmla="*/ 357071 h 6858000"/>
              <a:gd name="connsiteX4664" fmla="*/ 4961748 w 12192000"/>
              <a:gd name="connsiteY4664" fmla="*/ 348572 h 6858000"/>
              <a:gd name="connsiteX4665" fmla="*/ 4955104 w 12192000"/>
              <a:gd name="connsiteY4665" fmla="*/ 352214 h 6858000"/>
              <a:gd name="connsiteX4666" fmla="*/ 4949197 w 12192000"/>
              <a:gd name="connsiteY4666" fmla="*/ 352214 h 6858000"/>
              <a:gd name="connsiteX4667" fmla="*/ 4949197 w 12192000"/>
              <a:gd name="connsiteY4667" fmla="*/ 347357 h 6858000"/>
              <a:gd name="connsiteX4668" fmla="*/ 4946245 w 12192000"/>
              <a:gd name="connsiteY4668" fmla="*/ 342906 h 6858000"/>
              <a:gd name="connsiteX4669" fmla="*/ 4941815 w 12192000"/>
              <a:gd name="connsiteY4669" fmla="*/ 351000 h 6858000"/>
              <a:gd name="connsiteX4670" fmla="*/ 4930741 w 12192000"/>
              <a:gd name="connsiteY4670" fmla="*/ 353833 h 6858000"/>
              <a:gd name="connsiteX4671" fmla="*/ 4924835 w 12192000"/>
              <a:gd name="connsiteY4671" fmla="*/ 362737 h 6858000"/>
              <a:gd name="connsiteX4672" fmla="*/ 4912285 w 12192000"/>
              <a:gd name="connsiteY4672" fmla="*/ 360308 h 6858000"/>
              <a:gd name="connsiteX4673" fmla="*/ 4904164 w 12192000"/>
              <a:gd name="connsiteY4673" fmla="*/ 352214 h 6858000"/>
              <a:gd name="connsiteX4674" fmla="*/ 4893830 w 12192000"/>
              <a:gd name="connsiteY4674" fmla="*/ 348167 h 6858000"/>
              <a:gd name="connsiteX4675" fmla="*/ 4898997 w 12192000"/>
              <a:gd name="connsiteY4675" fmla="*/ 339263 h 6858000"/>
              <a:gd name="connsiteX4676" fmla="*/ 4907117 w 12192000"/>
              <a:gd name="connsiteY4676" fmla="*/ 341287 h 6858000"/>
              <a:gd name="connsiteX4677" fmla="*/ 4915976 w 12192000"/>
              <a:gd name="connsiteY4677" fmla="*/ 351809 h 6858000"/>
              <a:gd name="connsiteX4678" fmla="*/ 4919668 w 12192000"/>
              <a:gd name="connsiteY4678" fmla="*/ 350190 h 6858000"/>
              <a:gd name="connsiteX4679" fmla="*/ 4915976 w 12192000"/>
              <a:gd name="connsiteY4679" fmla="*/ 344120 h 6858000"/>
              <a:gd name="connsiteX4680" fmla="*/ 4909333 w 12192000"/>
              <a:gd name="connsiteY4680" fmla="*/ 333597 h 6858000"/>
              <a:gd name="connsiteX4681" fmla="*/ 4914500 w 12192000"/>
              <a:gd name="connsiteY4681" fmla="*/ 328740 h 6858000"/>
              <a:gd name="connsiteX4682" fmla="*/ 4918930 w 12192000"/>
              <a:gd name="connsiteY4682" fmla="*/ 329955 h 6858000"/>
              <a:gd name="connsiteX4683" fmla="*/ 4932956 w 12192000"/>
              <a:gd name="connsiteY4683" fmla="*/ 341691 h 6858000"/>
              <a:gd name="connsiteX4684" fmla="*/ 4935909 w 12192000"/>
              <a:gd name="connsiteY4684" fmla="*/ 340882 h 6858000"/>
              <a:gd name="connsiteX4685" fmla="*/ 4933694 w 12192000"/>
              <a:gd name="connsiteY4685" fmla="*/ 336025 h 6858000"/>
              <a:gd name="connsiteX4686" fmla="*/ 4935909 w 12192000"/>
              <a:gd name="connsiteY4686" fmla="*/ 333597 h 6858000"/>
              <a:gd name="connsiteX4687" fmla="*/ 4942553 w 12192000"/>
              <a:gd name="connsiteY4687" fmla="*/ 332788 h 6858000"/>
              <a:gd name="connsiteX4688" fmla="*/ 4929265 w 12192000"/>
              <a:gd name="connsiteY4688" fmla="*/ 329145 h 6858000"/>
              <a:gd name="connsiteX4689" fmla="*/ 4924097 w 12192000"/>
              <a:gd name="connsiteY4689" fmla="*/ 321860 h 6858000"/>
              <a:gd name="connsiteX4690" fmla="*/ 4932956 w 12192000"/>
              <a:gd name="connsiteY4690" fmla="*/ 318623 h 6858000"/>
              <a:gd name="connsiteX4691" fmla="*/ 4941815 w 12192000"/>
              <a:gd name="connsiteY4691" fmla="*/ 321860 h 6858000"/>
              <a:gd name="connsiteX4692" fmla="*/ 4938124 w 12192000"/>
              <a:gd name="connsiteY4692" fmla="*/ 317408 h 6858000"/>
              <a:gd name="connsiteX4693" fmla="*/ 4932956 w 12192000"/>
              <a:gd name="connsiteY4693" fmla="*/ 314171 h 6858000"/>
              <a:gd name="connsiteX4694" fmla="*/ 4927050 w 12192000"/>
              <a:gd name="connsiteY4694" fmla="*/ 307695 h 6858000"/>
              <a:gd name="connsiteX4695" fmla="*/ 4929265 w 12192000"/>
              <a:gd name="connsiteY4695" fmla="*/ 302029 h 6858000"/>
              <a:gd name="connsiteX4696" fmla="*/ 4937386 w 12192000"/>
              <a:gd name="connsiteY4696" fmla="*/ 304458 h 6858000"/>
              <a:gd name="connsiteX4697" fmla="*/ 4943292 w 12192000"/>
              <a:gd name="connsiteY4697" fmla="*/ 312552 h 6858000"/>
              <a:gd name="connsiteX4698" fmla="*/ 4945507 w 12192000"/>
              <a:gd name="connsiteY4698" fmla="*/ 307695 h 6858000"/>
              <a:gd name="connsiteX4699" fmla="*/ 4938124 w 12192000"/>
              <a:gd name="connsiteY4699" fmla="*/ 298792 h 6858000"/>
              <a:gd name="connsiteX4700" fmla="*/ 4945507 w 12192000"/>
              <a:gd name="connsiteY4700" fmla="*/ 294744 h 6858000"/>
              <a:gd name="connsiteX4701" fmla="*/ 4955104 w 12192000"/>
              <a:gd name="connsiteY4701" fmla="*/ 298792 h 6858000"/>
              <a:gd name="connsiteX4702" fmla="*/ 4963224 w 12192000"/>
              <a:gd name="connsiteY4702" fmla="*/ 308100 h 6858000"/>
              <a:gd name="connsiteX4703" fmla="*/ 4960271 w 12192000"/>
              <a:gd name="connsiteY4703" fmla="*/ 313766 h 6858000"/>
              <a:gd name="connsiteX4704" fmla="*/ 4966177 w 12192000"/>
              <a:gd name="connsiteY4704" fmla="*/ 315385 h 6858000"/>
              <a:gd name="connsiteX4705" fmla="*/ 4972822 w 12192000"/>
              <a:gd name="connsiteY4705" fmla="*/ 309719 h 6858000"/>
              <a:gd name="connsiteX4706" fmla="*/ 4983157 w 12192000"/>
              <a:gd name="connsiteY4706" fmla="*/ 316194 h 6858000"/>
              <a:gd name="connsiteX4707" fmla="*/ 4983157 w 12192000"/>
              <a:gd name="connsiteY4707" fmla="*/ 321860 h 6858000"/>
              <a:gd name="connsiteX4708" fmla="*/ 4987586 w 12192000"/>
              <a:gd name="connsiteY4708" fmla="*/ 321051 h 6858000"/>
              <a:gd name="connsiteX4709" fmla="*/ 4989801 w 12192000"/>
              <a:gd name="connsiteY4709" fmla="*/ 314575 h 6858000"/>
              <a:gd name="connsiteX4710" fmla="*/ 4980942 w 12192000"/>
              <a:gd name="connsiteY4710" fmla="*/ 304458 h 6858000"/>
              <a:gd name="connsiteX4711" fmla="*/ 4966915 w 12192000"/>
              <a:gd name="connsiteY4711" fmla="*/ 296363 h 6858000"/>
              <a:gd name="connsiteX4712" fmla="*/ 4966177 w 12192000"/>
              <a:gd name="connsiteY4712" fmla="*/ 293126 h 6858000"/>
              <a:gd name="connsiteX4713" fmla="*/ 4975036 w 12192000"/>
              <a:gd name="connsiteY4713" fmla="*/ 293126 h 6858000"/>
              <a:gd name="connsiteX4714" fmla="*/ 4983157 w 12192000"/>
              <a:gd name="connsiteY4714" fmla="*/ 295554 h 6858000"/>
              <a:gd name="connsiteX4715" fmla="*/ 4987586 w 12192000"/>
              <a:gd name="connsiteY4715" fmla="*/ 291102 h 6858000"/>
              <a:gd name="connsiteX4716" fmla="*/ 4979466 w 12192000"/>
              <a:gd name="connsiteY4716" fmla="*/ 288674 h 6858000"/>
              <a:gd name="connsiteX4717" fmla="*/ 4973559 w 12192000"/>
              <a:gd name="connsiteY4717" fmla="*/ 285436 h 6858000"/>
              <a:gd name="connsiteX4718" fmla="*/ 4966915 w 12192000"/>
              <a:gd name="connsiteY4718" fmla="*/ 285031 h 6858000"/>
              <a:gd name="connsiteX4719" fmla="*/ 4965439 w 12192000"/>
              <a:gd name="connsiteY4719" fmla="*/ 289078 h 6858000"/>
              <a:gd name="connsiteX4720" fmla="*/ 4959533 w 12192000"/>
              <a:gd name="connsiteY4720" fmla="*/ 289078 h 6858000"/>
              <a:gd name="connsiteX4721" fmla="*/ 4955841 w 12192000"/>
              <a:gd name="connsiteY4721" fmla="*/ 283817 h 6858000"/>
              <a:gd name="connsiteX4722" fmla="*/ 4956580 w 12192000"/>
              <a:gd name="connsiteY4722" fmla="*/ 279770 h 6858000"/>
              <a:gd name="connsiteX4723" fmla="*/ 7594325 w 12192000"/>
              <a:gd name="connsiteY4723" fmla="*/ 213397 h 6858000"/>
              <a:gd name="connsiteX4724" fmla="*/ 7600231 w 12192000"/>
              <a:gd name="connsiteY4724" fmla="*/ 219063 h 6858000"/>
              <a:gd name="connsiteX4725" fmla="*/ 7600969 w 12192000"/>
              <a:gd name="connsiteY4725" fmla="*/ 223919 h 6858000"/>
              <a:gd name="connsiteX4726" fmla="*/ 7595801 w 12192000"/>
              <a:gd name="connsiteY4726" fmla="*/ 224729 h 6858000"/>
              <a:gd name="connsiteX4727" fmla="*/ 7589157 w 12192000"/>
              <a:gd name="connsiteY4727" fmla="*/ 219063 h 6858000"/>
              <a:gd name="connsiteX4728" fmla="*/ 7589895 w 12192000"/>
              <a:gd name="connsiteY4728" fmla="*/ 214206 h 6858000"/>
              <a:gd name="connsiteX4729" fmla="*/ 2399303 w 12192000"/>
              <a:gd name="connsiteY4729" fmla="*/ 89959 h 6858000"/>
              <a:gd name="connsiteX4730" fmla="*/ 2403733 w 12192000"/>
              <a:gd name="connsiteY4730" fmla="*/ 91983 h 6858000"/>
              <a:gd name="connsiteX4731" fmla="*/ 2396350 w 12192000"/>
              <a:gd name="connsiteY4731" fmla="*/ 100481 h 6858000"/>
              <a:gd name="connsiteX4732" fmla="*/ 2396350 w 12192000"/>
              <a:gd name="connsiteY4732" fmla="*/ 106552 h 6858000"/>
              <a:gd name="connsiteX4733" fmla="*/ 2404471 w 12192000"/>
              <a:gd name="connsiteY4733" fmla="*/ 104529 h 6858000"/>
              <a:gd name="connsiteX4734" fmla="*/ 2407424 w 12192000"/>
              <a:gd name="connsiteY4734" fmla="*/ 113028 h 6858000"/>
              <a:gd name="connsiteX4735" fmla="*/ 2405209 w 12192000"/>
              <a:gd name="connsiteY4735" fmla="*/ 120313 h 6858000"/>
              <a:gd name="connsiteX4736" fmla="*/ 2408162 w 12192000"/>
              <a:gd name="connsiteY4736" fmla="*/ 125978 h 6858000"/>
              <a:gd name="connsiteX4737" fmla="*/ 2401518 w 12192000"/>
              <a:gd name="connsiteY4737" fmla="*/ 125978 h 6858000"/>
              <a:gd name="connsiteX4738" fmla="*/ 2396350 w 12192000"/>
              <a:gd name="connsiteY4738" fmla="*/ 125169 h 6858000"/>
              <a:gd name="connsiteX4739" fmla="*/ 2394874 w 12192000"/>
              <a:gd name="connsiteY4739" fmla="*/ 130430 h 6858000"/>
              <a:gd name="connsiteX4740" fmla="*/ 2399303 w 12192000"/>
              <a:gd name="connsiteY4740" fmla="*/ 138929 h 6858000"/>
              <a:gd name="connsiteX4741" fmla="*/ 2398565 w 12192000"/>
              <a:gd name="connsiteY4741" fmla="*/ 150261 h 6858000"/>
              <a:gd name="connsiteX4742" fmla="*/ 2402994 w 12192000"/>
              <a:gd name="connsiteY4742" fmla="*/ 153904 h 6858000"/>
              <a:gd name="connsiteX4743" fmla="*/ 2408162 w 12192000"/>
              <a:gd name="connsiteY4743" fmla="*/ 149857 h 6858000"/>
              <a:gd name="connsiteX4744" fmla="*/ 2409639 w 12192000"/>
              <a:gd name="connsiteY4744" fmla="*/ 141762 h 6858000"/>
              <a:gd name="connsiteX4745" fmla="*/ 2418498 w 12192000"/>
              <a:gd name="connsiteY4745" fmla="*/ 131645 h 6858000"/>
              <a:gd name="connsiteX4746" fmla="*/ 2422189 w 12192000"/>
              <a:gd name="connsiteY4746" fmla="*/ 132454 h 6858000"/>
              <a:gd name="connsiteX4747" fmla="*/ 2424403 w 12192000"/>
              <a:gd name="connsiteY4747" fmla="*/ 138929 h 6858000"/>
              <a:gd name="connsiteX4748" fmla="*/ 2431786 w 12192000"/>
              <a:gd name="connsiteY4748" fmla="*/ 144191 h 6858000"/>
              <a:gd name="connsiteX4749" fmla="*/ 2431048 w 12192000"/>
              <a:gd name="connsiteY4749" fmla="*/ 148642 h 6858000"/>
              <a:gd name="connsiteX4750" fmla="*/ 2427356 w 12192000"/>
              <a:gd name="connsiteY4750" fmla="*/ 153499 h 6858000"/>
              <a:gd name="connsiteX4751" fmla="*/ 2431786 w 12192000"/>
              <a:gd name="connsiteY4751" fmla="*/ 162403 h 6858000"/>
              <a:gd name="connsiteX4752" fmla="*/ 2448027 w 12192000"/>
              <a:gd name="connsiteY4752" fmla="*/ 168069 h 6858000"/>
              <a:gd name="connsiteX4753" fmla="*/ 2460577 w 12192000"/>
              <a:gd name="connsiteY4753" fmla="*/ 168069 h 6858000"/>
              <a:gd name="connsiteX4754" fmla="*/ 2463530 w 12192000"/>
              <a:gd name="connsiteY4754" fmla="*/ 174949 h 6858000"/>
              <a:gd name="connsiteX4755" fmla="*/ 2462054 w 12192000"/>
              <a:gd name="connsiteY4755" fmla="*/ 185471 h 6858000"/>
              <a:gd name="connsiteX4756" fmla="*/ 2464269 w 12192000"/>
              <a:gd name="connsiteY4756" fmla="*/ 191138 h 6858000"/>
              <a:gd name="connsiteX4757" fmla="*/ 2470913 w 12192000"/>
              <a:gd name="connsiteY4757" fmla="*/ 191138 h 6858000"/>
              <a:gd name="connsiteX4758" fmla="*/ 2474604 w 12192000"/>
              <a:gd name="connsiteY4758" fmla="*/ 201660 h 6858000"/>
              <a:gd name="connsiteX4759" fmla="*/ 2475342 w 12192000"/>
              <a:gd name="connsiteY4759" fmla="*/ 205707 h 6858000"/>
              <a:gd name="connsiteX4760" fmla="*/ 2487892 w 12192000"/>
              <a:gd name="connsiteY4760" fmla="*/ 210159 h 6858000"/>
              <a:gd name="connsiteX4761" fmla="*/ 2500443 w 12192000"/>
              <a:gd name="connsiteY4761" fmla="*/ 223515 h 6858000"/>
              <a:gd name="connsiteX4762" fmla="*/ 2500443 w 12192000"/>
              <a:gd name="connsiteY4762" fmla="*/ 229585 h 6858000"/>
              <a:gd name="connsiteX4763" fmla="*/ 2506349 w 12192000"/>
              <a:gd name="connsiteY4763" fmla="*/ 234442 h 6858000"/>
              <a:gd name="connsiteX4764" fmla="*/ 2506349 w 12192000"/>
              <a:gd name="connsiteY4764" fmla="*/ 238894 h 6858000"/>
              <a:gd name="connsiteX4765" fmla="*/ 2502657 w 12192000"/>
              <a:gd name="connsiteY4765" fmla="*/ 244560 h 6858000"/>
              <a:gd name="connsiteX4766" fmla="*/ 2504134 w 12192000"/>
              <a:gd name="connsiteY4766" fmla="*/ 254273 h 6858000"/>
              <a:gd name="connsiteX4767" fmla="*/ 2507087 w 12192000"/>
              <a:gd name="connsiteY4767" fmla="*/ 256701 h 6858000"/>
              <a:gd name="connsiteX4768" fmla="*/ 2506349 w 12192000"/>
              <a:gd name="connsiteY4768" fmla="*/ 263177 h 6858000"/>
              <a:gd name="connsiteX4769" fmla="*/ 2499704 w 12192000"/>
              <a:gd name="connsiteY4769" fmla="*/ 268033 h 6858000"/>
              <a:gd name="connsiteX4770" fmla="*/ 2493060 w 12192000"/>
              <a:gd name="connsiteY4770" fmla="*/ 268033 h 6858000"/>
              <a:gd name="connsiteX4771" fmla="*/ 2484201 w 12192000"/>
              <a:gd name="connsiteY4771" fmla="*/ 272890 h 6858000"/>
              <a:gd name="connsiteX4772" fmla="*/ 2490845 w 12192000"/>
              <a:gd name="connsiteY4772" fmla="*/ 277746 h 6858000"/>
              <a:gd name="connsiteX4773" fmla="*/ 2506349 w 12192000"/>
              <a:gd name="connsiteY4773" fmla="*/ 278151 h 6858000"/>
              <a:gd name="connsiteX4774" fmla="*/ 2512254 w 12192000"/>
              <a:gd name="connsiteY4774" fmla="*/ 271676 h 6858000"/>
              <a:gd name="connsiteX4775" fmla="*/ 2515946 w 12192000"/>
              <a:gd name="connsiteY4775" fmla="*/ 270462 h 6858000"/>
              <a:gd name="connsiteX4776" fmla="*/ 2516684 w 12192000"/>
              <a:gd name="connsiteY4776" fmla="*/ 276128 h 6858000"/>
              <a:gd name="connsiteX4777" fmla="*/ 2524805 w 12192000"/>
              <a:gd name="connsiteY4777" fmla="*/ 279770 h 6858000"/>
              <a:gd name="connsiteX4778" fmla="*/ 2529234 w 12192000"/>
              <a:gd name="connsiteY4778" fmla="*/ 282198 h 6858000"/>
              <a:gd name="connsiteX4779" fmla="*/ 2532925 w 12192000"/>
              <a:gd name="connsiteY4779" fmla="*/ 279770 h 6858000"/>
              <a:gd name="connsiteX4780" fmla="*/ 2532925 w 12192000"/>
              <a:gd name="connsiteY4780" fmla="*/ 274104 h 6858000"/>
              <a:gd name="connsiteX4781" fmla="*/ 2535878 w 12192000"/>
              <a:gd name="connsiteY4781" fmla="*/ 272485 h 6858000"/>
              <a:gd name="connsiteX4782" fmla="*/ 2539570 w 12192000"/>
              <a:gd name="connsiteY4782" fmla="*/ 279770 h 6858000"/>
              <a:gd name="connsiteX4783" fmla="*/ 2546214 w 12192000"/>
              <a:gd name="connsiteY4783" fmla="*/ 282198 h 6858000"/>
              <a:gd name="connsiteX4784" fmla="*/ 2542522 w 12192000"/>
              <a:gd name="connsiteY4784" fmla="*/ 287460 h 6858000"/>
              <a:gd name="connsiteX4785" fmla="*/ 2536617 w 12192000"/>
              <a:gd name="connsiteY4785" fmla="*/ 289078 h 6858000"/>
              <a:gd name="connsiteX4786" fmla="*/ 2541784 w 12192000"/>
              <a:gd name="connsiteY4786" fmla="*/ 294744 h 6858000"/>
              <a:gd name="connsiteX4787" fmla="*/ 2547690 w 12192000"/>
              <a:gd name="connsiteY4787" fmla="*/ 297577 h 6858000"/>
              <a:gd name="connsiteX4788" fmla="*/ 2545475 w 12192000"/>
              <a:gd name="connsiteY4788" fmla="*/ 302029 h 6858000"/>
              <a:gd name="connsiteX4789" fmla="*/ 2537355 w 12192000"/>
              <a:gd name="connsiteY4789" fmla="*/ 302434 h 6858000"/>
              <a:gd name="connsiteX4790" fmla="*/ 2529972 w 12192000"/>
              <a:gd name="connsiteY4790" fmla="*/ 309719 h 6858000"/>
              <a:gd name="connsiteX4791" fmla="*/ 2524066 w 12192000"/>
              <a:gd name="connsiteY4791" fmla="*/ 311338 h 6858000"/>
              <a:gd name="connsiteX4792" fmla="*/ 2518899 w 12192000"/>
              <a:gd name="connsiteY4792" fmla="*/ 321860 h 6858000"/>
              <a:gd name="connsiteX4793" fmla="*/ 2514469 w 12192000"/>
              <a:gd name="connsiteY4793" fmla="*/ 324289 h 6858000"/>
              <a:gd name="connsiteX4794" fmla="*/ 2502657 w 12192000"/>
              <a:gd name="connsiteY4794" fmla="*/ 317813 h 6858000"/>
              <a:gd name="connsiteX4795" fmla="*/ 2496751 w 12192000"/>
              <a:gd name="connsiteY4795" fmla="*/ 317813 h 6858000"/>
              <a:gd name="connsiteX4796" fmla="*/ 2491584 w 12192000"/>
              <a:gd name="connsiteY4796" fmla="*/ 313361 h 6858000"/>
              <a:gd name="connsiteX4797" fmla="*/ 2482725 w 12192000"/>
              <a:gd name="connsiteY4797" fmla="*/ 312552 h 6858000"/>
              <a:gd name="connsiteX4798" fmla="*/ 2479772 w 12192000"/>
              <a:gd name="connsiteY4798" fmla="*/ 306886 h 6858000"/>
              <a:gd name="connsiteX4799" fmla="*/ 2473866 w 12192000"/>
              <a:gd name="connsiteY4799" fmla="*/ 308100 h 6858000"/>
              <a:gd name="connsiteX4800" fmla="*/ 2470913 w 12192000"/>
              <a:gd name="connsiteY4800" fmla="*/ 305672 h 6858000"/>
              <a:gd name="connsiteX4801" fmla="*/ 2464269 w 12192000"/>
              <a:gd name="connsiteY4801" fmla="*/ 305267 h 6858000"/>
              <a:gd name="connsiteX4802" fmla="*/ 2459839 w 12192000"/>
              <a:gd name="connsiteY4802" fmla="*/ 307695 h 6858000"/>
              <a:gd name="connsiteX4803" fmla="*/ 2453933 w 12192000"/>
              <a:gd name="connsiteY4803" fmla="*/ 304862 h 6858000"/>
              <a:gd name="connsiteX4804" fmla="*/ 2454671 w 12192000"/>
              <a:gd name="connsiteY4804" fmla="*/ 294340 h 6858000"/>
              <a:gd name="connsiteX4805" fmla="*/ 2460577 w 12192000"/>
              <a:gd name="connsiteY4805" fmla="*/ 292721 h 6858000"/>
              <a:gd name="connsiteX4806" fmla="*/ 2466483 w 12192000"/>
              <a:gd name="connsiteY4806" fmla="*/ 284222 h 6858000"/>
              <a:gd name="connsiteX4807" fmla="*/ 2464269 w 12192000"/>
              <a:gd name="connsiteY4807" fmla="*/ 277746 h 6858000"/>
              <a:gd name="connsiteX4808" fmla="*/ 2457624 w 12192000"/>
              <a:gd name="connsiteY4808" fmla="*/ 275318 h 6858000"/>
              <a:gd name="connsiteX4809" fmla="*/ 2443598 w 12192000"/>
              <a:gd name="connsiteY4809" fmla="*/ 275318 h 6858000"/>
              <a:gd name="connsiteX4810" fmla="*/ 2436215 w 12192000"/>
              <a:gd name="connsiteY4810" fmla="*/ 270866 h 6858000"/>
              <a:gd name="connsiteX4811" fmla="*/ 2439907 w 12192000"/>
              <a:gd name="connsiteY4811" fmla="*/ 266010 h 6858000"/>
              <a:gd name="connsiteX4812" fmla="*/ 2446551 w 12192000"/>
              <a:gd name="connsiteY4812" fmla="*/ 260748 h 6858000"/>
              <a:gd name="connsiteX4813" fmla="*/ 2445074 w 12192000"/>
              <a:gd name="connsiteY4813" fmla="*/ 253464 h 6858000"/>
              <a:gd name="connsiteX4814" fmla="*/ 2440645 w 12192000"/>
              <a:gd name="connsiteY4814" fmla="*/ 251035 h 6858000"/>
              <a:gd name="connsiteX4815" fmla="*/ 2434739 w 12192000"/>
              <a:gd name="connsiteY4815" fmla="*/ 253464 h 6858000"/>
              <a:gd name="connsiteX4816" fmla="*/ 2430309 w 12192000"/>
              <a:gd name="connsiteY4816" fmla="*/ 257915 h 6858000"/>
              <a:gd name="connsiteX4817" fmla="*/ 2425880 w 12192000"/>
              <a:gd name="connsiteY4817" fmla="*/ 254273 h 6858000"/>
              <a:gd name="connsiteX4818" fmla="*/ 2419236 w 12192000"/>
              <a:gd name="connsiteY4818" fmla="*/ 254678 h 6858000"/>
              <a:gd name="connsiteX4819" fmla="*/ 2416283 w 12192000"/>
              <a:gd name="connsiteY4819" fmla="*/ 260344 h 6858000"/>
              <a:gd name="connsiteX4820" fmla="*/ 2408162 w 12192000"/>
              <a:gd name="connsiteY4820" fmla="*/ 265605 h 6858000"/>
              <a:gd name="connsiteX4821" fmla="*/ 2408900 w 12192000"/>
              <a:gd name="connsiteY4821" fmla="*/ 276937 h 6858000"/>
              <a:gd name="connsiteX4822" fmla="*/ 2405209 w 12192000"/>
              <a:gd name="connsiteY4822" fmla="*/ 288674 h 6858000"/>
              <a:gd name="connsiteX4823" fmla="*/ 2399303 w 12192000"/>
              <a:gd name="connsiteY4823" fmla="*/ 287864 h 6858000"/>
              <a:gd name="connsiteX4824" fmla="*/ 2394135 w 12192000"/>
              <a:gd name="connsiteY4824" fmla="*/ 290697 h 6858000"/>
              <a:gd name="connsiteX4825" fmla="*/ 2387491 w 12192000"/>
              <a:gd name="connsiteY4825" fmla="*/ 295554 h 6858000"/>
              <a:gd name="connsiteX4826" fmla="*/ 2382324 w 12192000"/>
              <a:gd name="connsiteY4826" fmla="*/ 291102 h 6858000"/>
              <a:gd name="connsiteX4827" fmla="*/ 2378632 w 12192000"/>
              <a:gd name="connsiteY4827" fmla="*/ 291507 h 6858000"/>
              <a:gd name="connsiteX4828" fmla="*/ 2373465 w 12192000"/>
              <a:gd name="connsiteY4828" fmla="*/ 298387 h 6858000"/>
              <a:gd name="connsiteX4829" fmla="*/ 2366820 w 12192000"/>
              <a:gd name="connsiteY4829" fmla="*/ 304053 h 6858000"/>
              <a:gd name="connsiteX4830" fmla="*/ 2364606 w 12192000"/>
              <a:gd name="connsiteY4830" fmla="*/ 313766 h 6858000"/>
              <a:gd name="connsiteX4831" fmla="*/ 2356485 w 12192000"/>
              <a:gd name="connsiteY4831" fmla="*/ 320646 h 6858000"/>
              <a:gd name="connsiteX4832" fmla="*/ 2349103 w 12192000"/>
              <a:gd name="connsiteY4832" fmla="*/ 320646 h 6858000"/>
              <a:gd name="connsiteX4833" fmla="*/ 2342458 w 12192000"/>
              <a:gd name="connsiteY4833" fmla="*/ 324289 h 6858000"/>
              <a:gd name="connsiteX4834" fmla="*/ 2340244 w 12192000"/>
              <a:gd name="connsiteY4834" fmla="*/ 327931 h 6858000"/>
              <a:gd name="connsiteX4835" fmla="*/ 2332123 w 12192000"/>
              <a:gd name="connsiteY4835" fmla="*/ 327931 h 6858000"/>
              <a:gd name="connsiteX4836" fmla="*/ 2326217 w 12192000"/>
              <a:gd name="connsiteY4836" fmla="*/ 331169 h 6858000"/>
              <a:gd name="connsiteX4837" fmla="*/ 2319573 w 12192000"/>
              <a:gd name="connsiteY4837" fmla="*/ 330764 h 6858000"/>
              <a:gd name="connsiteX4838" fmla="*/ 2315882 w 12192000"/>
              <a:gd name="connsiteY4838" fmla="*/ 328336 h 6858000"/>
              <a:gd name="connsiteX4839" fmla="*/ 2309976 w 12192000"/>
              <a:gd name="connsiteY4839" fmla="*/ 330764 h 6858000"/>
              <a:gd name="connsiteX4840" fmla="*/ 2307761 w 12192000"/>
              <a:gd name="connsiteY4840" fmla="*/ 327122 h 6858000"/>
              <a:gd name="connsiteX4841" fmla="*/ 2307761 w 12192000"/>
              <a:gd name="connsiteY4841" fmla="*/ 314980 h 6858000"/>
              <a:gd name="connsiteX4842" fmla="*/ 2313667 w 12192000"/>
              <a:gd name="connsiteY4842" fmla="*/ 307695 h 6858000"/>
              <a:gd name="connsiteX4843" fmla="*/ 2312190 w 12192000"/>
              <a:gd name="connsiteY4843" fmla="*/ 300410 h 6858000"/>
              <a:gd name="connsiteX4844" fmla="*/ 2319573 w 12192000"/>
              <a:gd name="connsiteY4844" fmla="*/ 291102 h 6858000"/>
              <a:gd name="connsiteX4845" fmla="*/ 2318096 w 12192000"/>
              <a:gd name="connsiteY4845" fmla="*/ 285841 h 6858000"/>
              <a:gd name="connsiteX4846" fmla="*/ 2312928 w 12192000"/>
              <a:gd name="connsiteY4846" fmla="*/ 282603 h 6858000"/>
              <a:gd name="connsiteX4847" fmla="*/ 2307761 w 12192000"/>
              <a:gd name="connsiteY4847" fmla="*/ 282603 h 6858000"/>
              <a:gd name="connsiteX4848" fmla="*/ 2304070 w 12192000"/>
              <a:gd name="connsiteY4848" fmla="*/ 284627 h 6858000"/>
              <a:gd name="connsiteX4849" fmla="*/ 2296687 w 12192000"/>
              <a:gd name="connsiteY4849" fmla="*/ 284627 h 6858000"/>
              <a:gd name="connsiteX4850" fmla="*/ 2290043 w 12192000"/>
              <a:gd name="connsiteY4850" fmla="*/ 280984 h 6858000"/>
              <a:gd name="connsiteX4851" fmla="*/ 2286352 w 12192000"/>
              <a:gd name="connsiteY4851" fmla="*/ 278961 h 6858000"/>
              <a:gd name="connsiteX4852" fmla="*/ 2281922 w 12192000"/>
              <a:gd name="connsiteY4852" fmla="*/ 280579 h 6858000"/>
              <a:gd name="connsiteX4853" fmla="*/ 2279708 w 12192000"/>
              <a:gd name="connsiteY4853" fmla="*/ 288269 h 6858000"/>
              <a:gd name="connsiteX4854" fmla="*/ 2275278 w 12192000"/>
              <a:gd name="connsiteY4854" fmla="*/ 288269 h 6858000"/>
              <a:gd name="connsiteX4855" fmla="*/ 2273802 w 12192000"/>
              <a:gd name="connsiteY4855" fmla="*/ 278961 h 6858000"/>
              <a:gd name="connsiteX4856" fmla="*/ 2278969 w 12192000"/>
              <a:gd name="connsiteY4856" fmla="*/ 263177 h 6858000"/>
              <a:gd name="connsiteX4857" fmla="*/ 2278969 w 12192000"/>
              <a:gd name="connsiteY4857" fmla="*/ 255082 h 6858000"/>
              <a:gd name="connsiteX4858" fmla="*/ 2295211 w 12192000"/>
              <a:gd name="connsiteY4858" fmla="*/ 249012 h 6858000"/>
              <a:gd name="connsiteX4859" fmla="*/ 2307023 w 12192000"/>
              <a:gd name="connsiteY4859" fmla="*/ 247798 h 6858000"/>
              <a:gd name="connsiteX4860" fmla="*/ 2312928 w 12192000"/>
              <a:gd name="connsiteY4860" fmla="*/ 242536 h 6858000"/>
              <a:gd name="connsiteX4861" fmla="*/ 2312928 w 12192000"/>
              <a:gd name="connsiteY4861" fmla="*/ 229181 h 6858000"/>
              <a:gd name="connsiteX4862" fmla="*/ 2315143 w 12192000"/>
              <a:gd name="connsiteY4862" fmla="*/ 224324 h 6858000"/>
              <a:gd name="connsiteX4863" fmla="*/ 2315143 w 12192000"/>
              <a:gd name="connsiteY4863" fmla="*/ 211373 h 6858000"/>
              <a:gd name="connsiteX4864" fmla="*/ 2319573 w 12192000"/>
              <a:gd name="connsiteY4864" fmla="*/ 204088 h 6858000"/>
              <a:gd name="connsiteX4865" fmla="*/ 2332123 w 12192000"/>
              <a:gd name="connsiteY4865" fmla="*/ 193566 h 6858000"/>
              <a:gd name="connsiteX4866" fmla="*/ 2332861 w 12192000"/>
              <a:gd name="connsiteY4866" fmla="*/ 186281 h 6858000"/>
              <a:gd name="connsiteX4867" fmla="*/ 2335076 w 12192000"/>
              <a:gd name="connsiteY4867" fmla="*/ 178187 h 6858000"/>
              <a:gd name="connsiteX4868" fmla="*/ 2340244 w 12192000"/>
              <a:gd name="connsiteY4868" fmla="*/ 175354 h 6858000"/>
              <a:gd name="connsiteX4869" fmla="*/ 2337291 w 12192000"/>
              <a:gd name="connsiteY4869" fmla="*/ 169283 h 6858000"/>
              <a:gd name="connsiteX4870" fmla="*/ 2346888 w 12192000"/>
              <a:gd name="connsiteY4870" fmla="*/ 154713 h 6858000"/>
              <a:gd name="connsiteX4871" fmla="*/ 2347626 w 12192000"/>
              <a:gd name="connsiteY4871" fmla="*/ 149047 h 6858000"/>
              <a:gd name="connsiteX4872" fmla="*/ 2353532 w 12192000"/>
              <a:gd name="connsiteY4872" fmla="*/ 141358 h 6858000"/>
              <a:gd name="connsiteX4873" fmla="*/ 2353532 w 12192000"/>
              <a:gd name="connsiteY4873" fmla="*/ 134882 h 6858000"/>
              <a:gd name="connsiteX4874" fmla="*/ 2363129 w 12192000"/>
              <a:gd name="connsiteY4874" fmla="*/ 122336 h 6858000"/>
              <a:gd name="connsiteX4875" fmla="*/ 2370512 w 12192000"/>
              <a:gd name="connsiteY4875" fmla="*/ 104933 h 6858000"/>
              <a:gd name="connsiteX4876" fmla="*/ 2380109 w 12192000"/>
              <a:gd name="connsiteY4876" fmla="*/ 97244 h 6858000"/>
              <a:gd name="connsiteX4877" fmla="*/ 4987586 w 12192000"/>
              <a:gd name="connsiteY4877" fmla="*/ 922 h 6858000"/>
              <a:gd name="connsiteX4878" fmla="*/ 4988325 w 12192000"/>
              <a:gd name="connsiteY4878" fmla="*/ 4969 h 6858000"/>
              <a:gd name="connsiteX4879" fmla="*/ 4983157 w 12192000"/>
              <a:gd name="connsiteY4879" fmla="*/ 8207 h 6858000"/>
              <a:gd name="connsiteX4880" fmla="*/ 4979466 w 12192000"/>
              <a:gd name="connsiteY4880" fmla="*/ 7397 h 6858000"/>
              <a:gd name="connsiteX4881" fmla="*/ 4980204 w 12192000"/>
              <a:gd name="connsiteY4881" fmla="*/ 3755 h 6858000"/>
              <a:gd name="connsiteX4882" fmla="*/ 7147063 w 12192000"/>
              <a:gd name="connsiteY4882" fmla="*/ 0 h 6858000"/>
              <a:gd name="connsiteX4883" fmla="*/ 7150425 w 12192000"/>
              <a:gd name="connsiteY4883" fmla="*/ 0 h 6858000"/>
              <a:gd name="connsiteX4884" fmla="*/ 7149164 w 12192000"/>
              <a:gd name="connsiteY4884" fmla="*/ 922 h 6858000"/>
              <a:gd name="connsiteX4885" fmla="*/ 6642274 w 12192000"/>
              <a:gd name="connsiteY4885" fmla="*/ 0 h 6858000"/>
              <a:gd name="connsiteX4886" fmla="*/ 6655879 w 12192000"/>
              <a:gd name="connsiteY4886" fmla="*/ 0 h 6858000"/>
              <a:gd name="connsiteX4887" fmla="*/ 6658970 w 12192000"/>
              <a:gd name="connsiteY4887" fmla="*/ 15491 h 6858000"/>
              <a:gd name="connsiteX4888" fmla="*/ 6652326 w 12192000"/>
              <a:gd name="connsiteY4888" fmla="*/ 28442 h 6858000"/>
              <a:gd name="connsiteX4889" fmla="*/ 6654541 w 12192000"/>
              <a:gd name="connsiteY4889" fmla="*/ 34918 h 6858000"/>
              <a:gd name="connsiteX4890" fmla="*/ 6647158 w 12192000"/>
              <a:gd name="connsiteY4890" fmla="*/ 39370 h 6858000"/>
              <a:gd name="connsiteX4891" fmla="*/ 6647158 w 12192000"/>
              <a:gd name="connsiteY4891" fmla="*/ 44631 h 6858000"/>
              <a:gd name="connsiteX4892" fmla="*/ 6658232 w 12192000"/>
              <a:gd name="connsiteY4892" fmla="*/ 36537 h 6858000"/>
              <a:gd name="connsiteX4893" fmla="*/ 6660447 w 12192000"/>
              <a:gd name="connsiteY4893" fmla="*/ 29252 h 6858000"/>
              <a:gd name="connsiteX4894" fmla="*/ 6667091 w 12192000"/>
              <a:gd name="connsiteY4894" fmla="*/ 20348 h 6858000"/>
              <a:gd name="connsiteX4895" fmla="*/ 6671520 w 12192000"/>
              <a:gd name="connsiteY4895" fmla="*/ 24395 h 6858000"/>
              <a:gd name="connsiteX4896" fmla="*/ 6679641 w 12192000"/>
              <a:gd name="connsiteY4896" fmla="*/ 25205 h 6858000"/>
              <a:gd name="connsiteX4897" fmla="*/ 6675211 w 12192000"/>
              <a:gd name="connsiteY4897" fmla="*/ 16706 h 6858000"/>
              <a:gd name="connsiteX4898" fmla="*/ 6664876 w 12192000"/>
              <a:gd name="connsiteY4898" fmla="*/ 12658 h 6858000"/>
              <a:gd name="connsiteX4899" fmla="*/ 6664138 w 12192000"/>
              <a:gd name="connsiteY4899" fmla="*/ 5374 h 6858000"/>
              <a:gd name="connsiteX4900" fmla="*/ 6671057 w 12192000"/>
              <a:gd name="connsiteY4900" fmla="*/ 0 h 6858000"/>
              <a:gd name="connsiteX4901" fmla="*/ 6709127 w 12192000"/>
              <a:gd name="connsiteY4901" fmla="*/ 0 h 6858000"/>
              <a:gd name="connsiteX4902" fmla="*/ 6712124 w 12192000"/>
              <a:gd name="connsiteY4902" fmla="*/ 4564 h 6858000"/>
              <a:gd name="connsiteX4903" fmla="*/ 6718768 w 12192000"/>
              <a:gd name="connsiteY4903" fmla="*/ 9016 h 6858000"/>
              <a:gd name="connsiteX4904" fmla="*/ 6720244 w 12192000"/>
              <a:gd name="connsiteY4904" fmla="*/ 2945 h 6858000"/>
              <a:gd name="connsiteX4905" fmla="*/ 6717782 w 12192000"/>
              <a:gd name="connsiteY4905" fmla="*/ 0 h 6858000"/>
              <a:gd name="connsiteX4906" fmla="*/ 7087889 w 12192000"/>
              <a:gd name="connsiteY4906" fmla="*/ 0 h 6858000"/>
              <a:gd name="connsiteX4907" fmla="*/ 7087889 w 12192000"/>
              <a:gd name="connsiteY4907" fmla="*/ 2136 h 6858000"/>
              <a:gd name="connsiteX4908" fmla="*/ 7092319 w 12192000"/>
              <a:gd name="connsiteY4908" fmla="*/ 7802 h 6858000"/>
              <a:gd name="connsiteX4909" fmla="*/ 7092827 w 12192000"/>
              <a:gd name="connsiteY4909" fmla="*/ 0 h 6858000"/>
              <a:gd name="connsiteX4910" fmla="*/ 7116681 w 12192000"/>
              <a:gd name="connsiteY4910" fmla="*/ 0 h 6858000"/>
              <a:gd name="connsiteX4911" fmla="*/ 7116681 w 12192000"/>
              <a:gd name="connsiteY4911" fmla="*/ 2541 h 6858000"/>
              <a:gd name="connsiteX4912" fmla="*/ 7118896 w 12192000"/>
              <a:gd name="connsiteY4912" fmla="*/ 11040 h 6858000"/>
              <a:gd name="connsiteX4913" fmla="*/ 7126278 w 12192000"/>
              <a:gd name="connsiteY4913" fmla="*/ 4969 h 6858000"/>
              <a:gd name="connsiteX4914" fmla="*/ 7129969 w 12192000"/>
              <a:gd name="connsiteY4914" fmla="*/ 7397 h 6858000"/>
              <a:gd name="connsiteX4915" fmla="*/ 7132184 w 12192000"/>
              <a:gd name="connsiteY4915" fmla="*/ 15491 h 6858000"/>
              <a:gd name="connsiteX4916" fmla="*/ 7140305 w 12192000"/>
              <a:gd name="connsiteY4916" fmla="*/ 9421 h 6858000"/>
              <a:gd name="connsiteX4917" fmla="*/ 7148425 w 12192000"/>
              <a:gd name="connsiteY4917" fmla="*/ 11849 h 6858000"/>
              <a:gd name="connsiteX4918" fmla="*/ 7149164 w 12192000"/>
              <a:gd name="connsiteY4918" fmla="*/ 18729 h 6858000"/>
              <a:gd name="connsiteX4919" fmla="*/ 7152117 w 12192000"/>
              <a:gd name="connsiteY4919" fmla="*/ 17920 h 6858000"/>
              <a:gd name="connsiteX4920" fmla="*/ 7156546 w 12192000"/>
              <a:gd name="connsiteY4920" fmla="*/ 12254 h 6858000"/>
              <a:gd name="connsiteX4921" fmla="*/ 7159499 w 12192000"/>
              <a:gd name="connsiteY4921" fmla="*/ 15087 h 6858000"/>
              <a:gd name="connsiteX4922" fmla="*/ 7158023 w 12192000"/>
              <a:gd name="connsiteY4922" fmla="*/ 18729 h 6858000"/>
              <a:gd name="connsiteX4923" fmla="*/ 7158023 w 12192000"/>
              <a:gd name="connsiteY4923" fmla="*/ 24800 h 6858000"/>
              <a:gd name="connsiteX4924" fmla="*/ 7166143 w 12192000"/>
              <a:gd name="connsiteY4924" fmla="*/ 14682 h 6858000"/>
              <a:gd name="connsiteX4925" fmla="*/ 7170573 w 12192000"/>
              <a:gd name="connsiteY4925" fmla="*/ 10635 h 6858000"/>
              <a:gd name="connsiteX4926" fmla="*/ 7175002 w 12192000"/>
              <a:gd name="connsiteY4926" fmla="*/ 12658 h 6858000"/>
              <a:gd name="connsiteX4927" fmla="*/ 7172049 w 12192000"/>
              <a:gd name="connsiteY4927" fmla="*/ 16301 h 6858000"/>
              <a:gd name="connsiteX4928" fmla="*/ 7170573 w 12192000"/>
              <a:gd name="connsiteY4928" fmla="*/ 21562 h 6858000"/>
              <a:gd name="connsiteX4929" fmla="*/ 7177955 w 12192000"/>
              <a:gd name="connsiteY4929" fmla="*/ 21562 h 6858000"/>
              <a:gd name="connsiteX4930" fmla="*/ 7181646 w 12192000"/>
              <a:gd name="connsiteY4930" fmla="*/ 25205 h 6858000"/>
              <a:gd name="connsiteX4931" fmla="*/ 7175002 w 12192000"/>
              <a:gd name="connsiteY4931" fmla="*/ 28847 h 6858000"/>
              <a:gd name="connsiteX4932" fmla="*/ 7169096 w 12192000"/>
              <a:gd name="connsiteY4932" fmla="*/ 37346 h 6858000"/>
              <a:gd name="connsiteX4933" fmla="*/ 7180170 w 12192000"/>
              <a:gd name="connsiteY4933" fmla="*/ 36537 h 6858000"/>
              <a:gd name="connsiteX4934" fmla="*/ 7186076 w 12192000"/>
              <a:gd name="connsiteY4934" fmla="*/ 25205 h 6858000"/>
              <a:gd name="connsiteX4935" fmla="*/ 7184599 w 12192000"/>
              <a:gd name="connsiteY4935" fmla="*/ 19539 h 6858000"/>
              <a:gd name="connsiteX4936" fmla="*/ 7188291 w 12192000"/>
              <a:gd name="connsiteY4936" fmla="*/ 15896 h 6858000"/>
              <a:gd name="connsiteX4937" fmla="*/ 7198626 w 12192000"/>
              <a:gd name="connsiteY4937" fmla="*/ 14682 h 6858000"/>
              <a:gd name="connsiteX4938" fmla="*/ 7205270 w 12192000"/>
              <a:gd name="connsiteY4938" fmla="*/ 19539 h 6858000"/>
              <a:gd name="connsiteX4939" fmla="*/ 7206747 w 12192000"/>
              <a:gd name="connsiteY4939" fmla="*/ 15087 h 6858000"/>
              <a:gd name="connsiteX4940" fmla="*/ 7201579 w 12192000"/>
              <a:gd name="connsiteY4940" fmla="*/ 8611 h 6858000"/>
              <a:gd name="connsiteX4941" fmla="*/ 7201579 w 12192000"/>
              <a:gd name="connsiteY4941" fmla="*/ 6183 h 6858000"/>
              <a:gd name="connsiteX4942" fmla="*/ 7211176 w 12192000"/>
              <a:gd name="connsiteY4942" fmla="*/ 9826 h 6858000"/>
              <a:gd name="connsiteX4943" fmla="*/ 7217820 w 12192000"/>
              <a:gd name="connsiteY4943" fmla="*/ 17920 h 6858000"/>
              <a:gd name="connsiteX4944" fmla="*/ 7231847 w 12192000"/>
              <a:gd name="connsiteY4944" fmla="*/ 18729 h 6858000"/>
              <a:gd name="connsiteX4945" fmla="*/ 7241444 w 12192000"/>
              <a:gd name="connsiteY4945" fmla="*/ 22372 h 6858000"/>
              <a:gd name="connsiteX4946" fmla="*/ 7248827 w 12192000"/>
              <a:gd name="connsiteY4946" fmla="*/ 18325 h 6858000"/>
              <a:gd name="connsiteX4947" fmla="*/ 7248088 w 12192000"/>
              <a:gd name="connsiteY4947" fmla="*/ 13873 h 6858000"/>
              <a:gd name="connsiteX4948" fmla="*/ 7259900 w 12192000"/>
              <a:gd name="connsiteY4948" fmla="*/ 16301 h 6858000"/>
              <a:gd name="connsiteX4949" fmla="*/ 7270236 w 12192000"/>
              <a:gd name="connsiteY4949" fmla="*/ 22372 h 6858000"/>
              <a:gd name="connsiteX4950" fmla="*/ 7272450 w 12192000"/>
              <a:gd name="connsiteY4950" fmla="*/ 18325 h 6858000"/>
              <a:gd name="connsiteX4951" fmla="*/ 7283524 w 12192000"/>
              <a:gd name="connsiteY4951" fmla="*/ 22776 h 6858000"/>
              <a:gd name="connsiteX4952" fmla="*/ 7334463 w 12192000"/>
              <a:gd name="connsiteY4952" fmla="*/ 47869 h 6858000"/>
              <a:gd name="connsiteX4953" fmla="*/ 7369160 w 12192000"/>
              <a:gd name="connsiteY4953" fmla="*/ 68914 h 6858000"/>
              <a:gd name="connsiteX4954" fmla="*/ 7375805 w 12192000"/>
              <a:gd name="connsiteY4954" fmla="*/ 76603 h 6858000"/>
              <a:gd name="connsiteX4955" fmla="*/ 7385402 w 12192000"/>
              <a:gd name="connsiteY4955" fmla="*/ 79032 h 6858000"/>
              <a:gd name="connsiteX4956" fmla="*/ 7397214 w 12192000"/>
              <a:gd name="connsiteY4956" fmla="*/ 95220 h 6858000"/>
              <a:gd name="connsiteX4957" fmla="*/ 7404596 w 12192000"/>
              <a:gd name="connsiteY4957" fmla="*/ 96839 h 6858000"/>
              <a:gd name="connsiteX4958" fmla="*/ 7403120 w 12192000"/>
              <a:gd name="connsiteY4958" fmla="*/ 91578 h 6858000"/>
              <a:gd name="connsiteX4959" fmla="*/ 7403120 w 12192000"/>
              <a:gd name="connsiteY4959" fmla="*/ 87935 h 6858000"/>
              <a:gd name="connsiteX4960" fmla="*/ 7407549 w 12192000"/>
              <a:gd name="connsiteY4960" fmla="*/ 87935 h 6858000"/>
              <a:gd name="connsiteX4961" fmla="*/ 7422314 w 12192000"/>
              <a:gd name="connsiteY4961" fmla="*/ 100077 h 6858000"/>
              <a:gd name="connsiteX4962" fmla="*/ 7429696 w 12192000"/>
              <a:gd name="connsiteY4962" fmla="*/ 100886 h 6858000"/>
              <a:gd name="connsiteX4963" fmla="*/ 7442247 w 12192000"/>
              <a:gd name="connsiteY4963" fmla="*/ 111004 h 6858000"/>
              <a:gd name="connsiteX4964" fmla="*/ 7449629 w 12192000"/>
              <a:gd name="connsiteY4964" fmla="*/ 108171 h 6858000"/>
              <a:gd name="connsiteX4965" fmla="*/ 7441508 w 12192000"/>
              <a:gd name="connsiteY4965" fmla="*/ 97649 h 6858000"/>
              <a:gd name="connsiteX4966" fmla="*/ 7439294 w 12192000"/>
              <a:gd name="connsiteY4966" fmla="*/ 93197 h 6858000"/>
              <a:gd name="connsiteX4967" fmla="*/ 7444461 w 12192000"/>
              <a:gd name="connsiteY4967" fmla="*/ 93197 h 6858000"/>
              <a:gd name="connsiteX4968" fmla="*/ 7455535 w 12192000"/>
              <a:gd name="connsiteY4968" fmla="*/ 102910 h 6858000"/>
              <a:gd name="connsiteX4969" fmla="*/ 7454058 w 12192000"/>
              <a:gd name="connsiteY4969" fmla="*/ 111409 h 6858000"/>
              <a:gd name="connsiteX4970" fmla="*/ 7474729 w 12192000"/>
              <a:gd name="connsiteY4970" fmla="*/ 124360 h 6858000"/>
              <a:gd name="connsiteX4971" fmla="*/ 7473253 w 12192000"/>
              <a:gd name="connsiteY4971" fmla="*/ 130430 h 6858000"/>
              <a:gd name="connsiteX4972" fmla="*/ 7484326 w 12192000"/>
              <a:gd name="connsiteY4972" fmla="*/ 135287 h 6858000"/>
              <a:gd name="connsiteX4973" fmla="*/ 7486541 w 12192000"/>
              <a:gd name="connsiteY4973" fmla="*/ 130835 h 6858000"/>
              <a:gd name="connsiteX4974" fmla="*/ 7495400 w 12192000"/>
              <a:gd name="connsiteY4974" fmla="*/ 132859 h 6858000"/>
              <a:gd name="connsiteX4975" fmla="*/ 7505735 w 12192000"/>
              <a:gd name="connsiteY4975" fmla="*/ 142977 h 6858000"/>
              <a:gd name="connsiteX4976" fmla="*/ 7509427 w 12192000"/>
              <a:gd name="connsiteY4976" fmla="*/ 154309 h 6858000"/>
              <a:gd name="connsiteX4977" fmla="*/ 7515333 w 12192000"/>
              <a:gd name="connsiteY4977" fmla="*/ 157546 h 6858000"/>
              <a:gd name="connsiteX4978" fmla="*/ 7523453 w 12192000"/>
              <a:gd name="connsiteY4978" fmla="*/ 169283 h 6858000"/>
              <a:gd name="connsiteX4979" fmla="*/ 7527145 w 12192000"/>
              <a:gd name="connsiteY4979" fmla="*/ 168069 h 6858000"/>
              <a:gd name="connsiteX4980" fmla="*/ 7530836 w 12192000"/>
              <a:gd name="connsiteY4980" fmla="*/ 171711 h 6858000"/>
              <a:gd name="connsiteX4981" fmla="*/ 7531574 w 12192000"/>
              <a:gd name="connsiteY4981" fmla="*/ 183043 h 6858000"/>
              <a:gd name="connsiteX4982" fmla="*/ 7531574 w 12192000"/>
              <a:gd name="connsiteY4982" fmla="*/ 193971 h 6858000"/>
              <a:gd name="connsiteX4983" fmla="*/ 7529359 w 12192000"/>
              <a:gd name="connsiteY4983" fmla="*/ 207326 h 6858000"/>
              <a:gd name="connsiteX4984" fmla="*/ 7525668 w 12192000"/>
              <a:gd name="connsiteY4984" fmla="*/ 214611 h 6858000"/>
              <a:gd name="connsiteX4985" fmla="*/ 7525668 w 12192000"/>
              <a:gd name="connsiteY4985" fmla="*/ 220682 h 6858000"/>
              <a:gd name="connsiteX4986" fmla="*/ 7515333 w 12192000"/>
              <a:gd name="connsiteY4986" fmla="*/ 233633 h 6858000"/>
              <a:gd name="connsiteX4987" fmla="*/ 7513118 w 12192000"/>
              <a:gd name="connsiteY4987" fmla="*/ 239703 h 6858000"/>
              <a:gd name="connsiteX4988" fmla="*/ 7494662 w 12192000"/>
              <a:gd name="connsiteY4988" fmla="*/ 263581 h 6858000"/>
              <a:gd name="connsiteX4989" fmla="*/ 7480635 w 12192000"/>
              <a:gd name="connsiteY4989" fmla="*/ 270057 h 6858000"/>
              <a:gd name="connsiteX4990" fmla="*/ 7464394 w 12192000"/>
              <a:gd name="connsiteY4990" fmla="*/ 272890 h 6858000"/>
              <a:gd name="connsiteX4991" fmla="*/ 7457750 w 12192000"/>
              <a:gd name="connsiteY4991" fmla="*/ 278151 h 6858000"/>
              <a:gd name="connsiteX4992" fmla="*/ 7442985 w 12192000"/>
              <a:gd name="connsiteY4992" fmla="*/ 278151 h 6858000"/>
              <a:gd name="connsiteX4993" fmla="*/ 7440032 w 12192000"/>
              <a:gd name="connsiteY4993" fmla="*/ 281794 h 6858000"/>
              <a:gd name="connsiteX4994" fmla="*/ 7417146 w 12192000"/>
              <a:gd name="connsiteY4994" fmla="*/ 284222 h 6858000"/>
              <a:gd name="connsiteX4995" fmla="*/ 7388355 w 12192000"/>
              <a:gd name="connsiteY4995" fmla="*/ 282603 h 6858000"/>
              <a:gd name="connsiteX4996" fmla="*/ 7372113 w 12192000"/>
              <a:gd name="connsiteY4996" fmla="*/ 278556 h 6858000"/>
              <a:gd name="connsiteX4997" fmla="*/ 7360301 w 12192000"/>
              <a:gd name="connsiteY4997" fmla="*/ 270866 h 6858000"/>
              <a:gd name="connsiteX4998" fmla="*/ 7352919 w 12192000"/>
              <a:gd name="connsiteY4998" fmla="*/ 275318 h 6858000"/>
              <a:gd name="connsiteX4999" fmla="*/ 7344798 w 12192000"/>
              <a:gd name="connsiteY4999" fmla="*/ 273295 h 6858000"/>
              <a:gd name="connsiteX5000" fmla="*/ 7330772 w 12192000"/>
              <a:gd name="connsiteY5000" fmla="*/ 273295 h 6858000"/>
              <a:gd name="connsiteX5001" fmla="*/ 7329295 w 12192000"/>
              <a:gd name="connsiteY5001" fmla="*/ 268843 h 6858000"/>
              <a:gd name="connsiteX5002" fmla="*/ 7320436 w 12192000"/>
              <a:gd name="connsiteY5002" fmla="*/ 266414 h 6858000"/>
              <a:gd name="connsiteX5003" fmla="*/ 7313054 w 12192000"/>
              <a:gd name="connsiteY5003" fmla="*/ 271271 h 6858000"/>
              <a:gd name="connsiteX5004" fmla="*/ 7300504 w 12192000"/>
              <a:gd name="connsiteY5004" fmla="*/ 259939 h 6858000"/>
              <a:gd name="connsiteX5005" fmla="*/ 7301242 w 12192000"/>
              <a:gd name="connsiteY5005" fmla="*/ 254273 h 6858000"/>
              <a:gd name="connsiteX5006" fmla="*/ 7291645 w 12192000"/>
              <a:gd name="connsiteY5006" fmla="*/ 255892 h 6858000"/>
              <a:gd name="connsiteX5007" fmla="*/ 7282786 w 12192000"/>
              <a:gd name="connsiteY5007" fmla="*/ 254678 h 6858000"/>
              <a:gd name="connsiteX5008" fmla="*/ 7287215 w 12192000"/>
              <a:gd name="connsiteY5008" fmla="*/ 252654 h 6858000"/>
              <a:gd name="connsiteX5009" fmla="*/ 7270974 w 12192000"/>
              <a:gd name="connsiteY5009" fmla="*/ 252249 h 6858000"/>
              <a:gd name="connsiteX5010" fmla="*/ 7266544 w 12192000"/>
              <a:gd name="connsiteY5010" fmla="*/ 256701 h 6858000"/>
              <a:gd name="connsiteX5011" fmla="*/ 7256947 w 12192000"/>
              <a:gd name="connsiteY5011" fmla="*/ 256297 h 6858000"/>
              <a:gd name="connsiteX5012" fmla="*/ 7256947 w 12192000"/>
              <a:gd name="connsiteY5012" fmla="*/ 251440 h 6858000"/>
              <a:gd name="connsiteX5013" fmla="*/ 7253256 w 12192000"/>
              <a:gd name="connsiteY5013" fmla="*/ 248607 h 6858000"/>
              <a:gd name="connsiteX5014" fmla="*/ 7259162 w 12192000"/>
              <a:gd name="connsiteY5014" fmla="*/ 244560 h 6858000"/>
              <a:gd name="connsiteX5015" fmla="*/ 7252518 w 12192000"/>
              <a:gd name="connsiteY5015" fmla="*/ 238084 h 6858000"/>
              <a:gd name="connsiteX5016" fmla="*/ 7250303 w 12192000"/>
              <a:gd name="connsiteY5016" fmla="*/ 241727 h 6858000"/>
              <a:gd name="connsiteX5017" fmla="*/ 7234800 w 12192000"/>
              <a:gd name="connsiteY5017" fmla="*/ 241727 h 6858000"/>
              <a:gd name="connsiteX5018" fmla="*/ 7224465 w 12192000"/>
              <a:gd name="connsiteY5018" fmla="*/ 235251 h 6858000"/>
              <a:gd name="connsiteX5019" fmla="*/ 7222250 w 12192000"/>
              <a:gd name="connsiteY5019" fmla="*/ 238489 h 6858000"/>
              <a:gd name="connsiteX5020" fmla="*/ 7215606 w 12192000"/>
              <a:gd name="connsiteY5020" fmla="*/ 237680 h 6858000"/>
              <a:gd name="connsiteX5021" fmla="*/ 7194197 w 12192000"/>
              <a:gd name="connsiteY5021" fmla="*/ 221491 h 6858000"/>
              <a:gd name="connsiteX5022" fmla="*/ 7191982 w 12192000"/>
              <a:gd name="connsiteY5022" fmla="*/ 212587 h 6858000"/>
              <a:gd name="connsiteX5023" fmla="*/ 7179432 w 12192000"/>
              <a:gd name="connsiteY5023" fmla="*/ 211778 h 6858000"/>
              <a:gd name="connsiteX5024" fmla="*/ 7177217 w 12192000"/>
              <a:gd name="connsiteY5024" fmla="*/ 208945 h 6858000"/>
              <a:gd name="connsiteX5025" fmla="*/ 7167620 w 12192000"/>
              <a:gd name="connsiteY5025" fmla="*/ 209350 h 6858000"/>
              <a:gd name="connsiteX5026" fmla="*/ 7165405 w 12192000"/>
              <a:gd name="connsiteY5026" fmla="*/ 212183 h 6858000"/>
              <a:gd name="connsiteX5027" fmla="*/ 7175740 w 12192000"/>
              <a:gd name="connsiteY5027" fmla="*/ 218658 h 6858000"/>
              <a:gd name="connsiteX5028" fmla="*/ 7178693 w 12192000"/>
              <a:gd name="connsiteY5028" fmla="*/ 231609 h 6858000"/>
              <a:gd name="connsiteX5029" fmla="*/ 7189767 w 12192000"/>
              <a:gd name="connsiteY5029" fmla="*/ 238894 h 6858000"/>
              <a:gd name="connsiteX5030" fmla="*/ 7192720 w 12192000"/>
              <a:gd name="connsiteY5030" fmla="*/ 245774 h 6858000"/>
              <a:gd name="connsiteX5031" fmla="*/ 7207485 w 12192000"/>
              <a:gd name="connsiteY5031" fmla="*/ 249012 h 6858000"/>
              <a:gd name="connsiteX5032" fmla="*/ 7210438 w 12192000"/>
              <a:gd name="connsiteY5032" fmla="*/ 251845 h 6858000"/>
              <a:gd name="connsiteX5033" fmla="*/ 7200841 w 12192000"/>
              <a:gd name="connsiteY5033" fmla="*/ 256297 h 6858000"/>
              <a:gd name="connsiteX5034" fmla="*/ 7195673 w 12192000"/>
              <a:gd name="connsiteY5034" fmla="*/ 261963 h 6858000"/>
              <a:gd name="connsiteX5035" fmla="*/ 7198626 w 12192000"/>
              <a:gd name="connsiteY5035" fmla="*/ 264391 h 6858000"/>
              <a:gd name="connsiteX5036" fmla="*/ 7214867 w 12192000"/>
              <a:gd name="connsiteY5036" fmla="*/ 260748 h 6858000"/>
              <a:gd name="connsiteX5037" fmla="*/ 7221512 w 12192000"/>
              <a:gd name="connsiteY5037" fmla="*/ 256297 h 6858000"/>
              <a:gd name="connsiteX5038" fmla="*/ 7228156 w 12192000"/>
              <a:gd name="connsiteY5038" fmla="*/ 261153 h 6858000"/>
              <a:gd name="connsiteX5039" fmla="*/ 7220773 w 12192000"/>
              <a:gd name="connsiteY5039" fmla="*/ 263581 h 6858000"/>
              <a:gd name="connsiteX5040" fmla="*/ 7220773 w 12192000"/>
              <a:gd name="connsiteY5040" fmla="*/ 266414 h 6858000"/>
              <a:gd name="connsiteX5041" fmla="*/ 7231847 w 12192000"/>
              <a:gd name="connsiteY5041" fmla="*/ 267629 h 6858000"/>
              <a:gd name="connsiteX5042" fmla="*/ 7228894 w 12192000"/>
              <a:gd name="connsiteY5042" fmla="*/ 274509 h 6858000"/>
              <a:gd name="connsiteX5043" fmla="*/ 7219297 w 12192000"/>
              <a:gd name="connsiteY5043" fmla="*/ 276128 h 6858000"/>
              <a:gd name="connsiteX5044" fmla="*/ 7215606 w 12192000"/>
              <a:gd name="connsiteY5044" fmla="*/ 280984 h 6858000"/>
              <a:gd name="connsiteX5045" fmla="*/ 7226679 w 12192000"/>
              <a:gd name="connsiteY5045" fmla="*/ 283008 h 6858000"/>
              <a:gd name="connsiteX5046" fmla="*/ 7231109 w 12192000"/>
              <a:gd name="connsiteY5046" fmla="*/ 280175 h 6858000"/>
              <a:gd name="connsiteX5047" fmla="*/ 7239229 w 12192000"/>
              <a:gd name="connsiteY5047" fmla="*/ 280175 h 6858000"/>
              <a:gd name="connsiteX5048" fmla="*/ 7243659 w 12192000"/>
              <a:gd name="connsiteY5048" fmla="*/ 285031 h 6858000"/>
              <a:gd name="connsiteX5049" fmla="*/ 7249565 w 12192000"/>
              <a:gd name="connsiteY5049" fmla="*/ 280984 h 6858000"/>
              <a:gd name="connsiteX5050" fmla="*/ 7272450 w 12192000"/>
              <a:gd name="connsiteY5050" fmla="*/ 289483 h 6858000"/>
              <a:gd name="connsiteX5051" fmla="*/ 7283524 w 12192000"/>
              <a:gd name="connsiteY5051" fmla="*/ 303648 h 6858000"/>
              <a:gd name="connsiteX5052" fmla="*/ 7288692 w 12192000"/>
              <a:gd name="connsiteY5052" fmla="*/ 304458 h 6858000"/>
              <a:gd name="connsiteX5053" fmla="*/ 7285001 w 12192000"/>
              <a:gd name="connsiteY5053" fmla="*/ 310124 h 6858000"/>
              <a:gd name="connsiteX5054" fmla="*/ 7284262 w 12192000"/>
              <a:gd name="connsiteY5054" fmla="*/ 316194 h 6858000"/>
              <a:gd name="connsiteX5055" fmla="*/ 7287954 w 12192000"/>
              <a:gd name="connsiteY5055" fmla="*/ 317408 h 6858000"/>
              <a:gd name="connsiteX5056" fmla="*/ 7288692 w 12192000"/>
              <a:gd name="connsiteY5056" fmla="*/ 326312 h 6858000"/>
              <a:gd name="connsiteX5057" fmla="*/ 7287215 w 12192000"/>
              <a:gd name="connsiteY5057" fmla="*/ 340882 h 6858000"/>
              <a:gd name="connsiteX5058" fmla="*/ 7279833 w 12192000"/>
              <a:gd name="connsiteY5058" fmla="*/ 343310 h 6858000"/>
              <a:gd name="connsiteX5059" fmla="*/ 7277618 w 12192000"/>
              <a:gd name="connsiteY5059" fmla="*/ 351405 h 6858000"/>
              <a:gd name="connsiteX5060" fmla="*/ 7285739 w 12192000"/>
              <a:gd name="connsiteY5060" fmla="*/ 353428 h 6858000"/>
              <a:gd name="connsiteX5061" fmla="*/ 7286477 w 12192000"/>
              <a:gd name="connsiteY5061" fmla="*/ 363951 h 6858000"/>
              <a:gd name="connsiteX5062" fmla="*/ 7299765 w 12192000"/>
              <a:gd name="connsiteY5062" fmla="*/ 376092 h 6858000"/>
              <a:gd name="connsiteX5063" fmla="*/ 7299765 w 12192000"/>
              <a:gd name="connsiteY5063" fmla="*/ 383782 h 6858000"/>
              <a:gd name="connsiteX5064" fmla="*/ 7309363 w 12192000"/>
              <a:gd name="connsiteY5064" fmla="*/ 390257 h 6858000"/>
              <a:gd name="connsiteX5065" fmla="*/ 7309363 w 12192000"/>
              <a:gd name="connsiteY5065" fmla="*/ 399161 h 6858000"/>
              <a:gd name="connsiteX5066" fmla="*/ 7311577 w 12192000"/>
              <a:gd name="connsiteY5066" fmla="*/ 409683 h 6858000"/>
              <a:gd name="connsiteX5067" fmla="*/ 7307148 w 12192000"/>
              <a:gd name="connsiteY5067" fmla="*/ 416968 h 6858000"/>
              <a:gd name="connsiteX5068" fmla="*/ 7311577 w 12192000"/>
              <a:gd name="connsiteY5068" fmla="*/ 421420 h 6858000"/>
              <a:gd name="connsiteX5069" fmla="*/ 7316007 w 12192000"/>
              <a:gd name="connsiteY5069" fmla="*/ 429110 h 6858000"/>
              <a:gd name="connsiteX5070" fmla="*/ 7336678 w 12192000"/>
              <a:gd name="connsiteY5070" fmla="*/ 435585 h 6858000"/>
              <a:gd name="connsiteX5071" fmla="*/ 7345537 w 12192000"/>
              <a:gd name="connsiteY5071" fmla="*/ 428705 h 6858000"/>
              <a:gd name="connsiteX5072" fmla="*/ 7349228 w 12192000"/>
              <a:gd name="connsiteY5072" fmla="*/ 429110 h 6858000"/>
              <a:gd name="connsiteX5073" fmla="*/ 7355872 w 12192000"/>
              <a:gd name="connsiteY5073" fmla="*/ 437609 h 6858000"/>
              <a:gd name="connsiteX5074" fmla="*/ 7364731 w 12192000"/>
              <a:gd name="connsiteY5074" fmla="*/ 442870 h 6858000"/>
              <a:gd name="connsiteX5075" fmla="*/ 7366207 w 12192000"/>
              <a:gd name="connsiteY5075" fmla="*/ 454202 h 6858000"/>
              <a:gd name="connsiteX5076" fmla="*/ 7370637 w 12192000"/>
              <a:gd name="connsiteY5076" fmla="*/ 457440 h 6858000"/>
              <a:gd name="connsiteX5077" fmla="*/ 7386140 w 12192000"/>
              <a:gd name="connsiteY5077" fmla="*/ 457440 h 6858000"/>
              <a:gd name="connsiteX5078" fmla="*/ 7392784 w 12192000"/>
              <a:gd name="connsiteY5078" fmla="*/ 462701 h 6858000"/>
              <a:gd name="connsiteX5079" fmla="*/ 7406811 w 12192000"/>
              <a:gd name="connsiteY5079" fmla="*/ 463106 h 6858000"/>
              <a:gd name="connsiteX5080" fmla="*/ 7415670 w 12192000"/>
              <a:gd name="connsiteY5080" fmla="*/ 470391 h 6858000"/>
              <a:gd name="connsiteX5081" fmla="*/ 7420837 w 12192000"/>
              <a:gd name="connsiteY5081" fmla="*/ 470795 h 6858000"/>
              <a:gd name="connsiteX5082" fmla="*/ 7431911 w 12192000"/>
              <a:gd name="connsiteY5082" fmla="*/ 460273 h 6858000"/>
              <a:gd name="connsiteX5083" fmla="*/ 7440032 w 12192000"/>
              <a:gd name="connsiteY5083" fmla="*/ 459463 h 6858000"/>
              <a:gd name="connsiteX5084" fmla="*/ 7445938 w 12192000"/>
              <a:gd name="connsiteY5084" fmla="*/ 457035 h 6858000"/>
              <a:gd name="connsiteX5085" fmla="*/ 7446676 w 12192000"/>
              <a:gd name="connsiteY5085" fmla="*/ 442465 h 6858000"/>
              <a:gd name="connsiteX5086" fmla="*/ 7439294 w 12192000"/>
              <a:gd name="connsiteY5086" fmla="*/ 436395 h 6858000"/>
              <a:gd name="connsiteX5087" fmla="*/ 7442247 w 12192000"/>
              <a:gd name="connsiteY5087" fmla="*/ 431943 h 6858000"/>
              <a:gd name="connsiteX5088" fmla="*/ 7442247 w 12192000"/>
              <a:gd name="connsiteY5088" fmla="*/ 428705 h 6858000"/>
              <a:gd name="connsiteX5089" fmla="*/ 7431173 w 12192000"/>
              <a:gd name="connsiteY5089" fmla="*/ 424658 h 6858000"/>
              <a:gd name="connsiteX5090" fmla="*/ 7429696 w 12192000"/>
              <a:gd name="connsiteY5090" fmla="*/ 417373 h 6858000"/>
              <a:gd name="connsiteX5091" fmla="*/ 7422314 w 12192000"/>
              <a:gd name="connsiteY5091" fmla="*/ 422634 h 6858000"/>
              <a:gd name="connsiteX5092" fmla="*/ 7416408 w 12192000"/>
              <a:gd name="connsiteY5092" fmla="*/ 422230 h 6858000"/>
              <a:gd name="connsiteX5093" fmla="*/ 7406811 w 12192000"/>
              <a:gd name="connsiteY5093" fmla="*/ 426277 h 6858000"/>
              <a:gd name="connsiteX5094" fmla="*/ 7394999 w 12192000"/>
              <a:gd name="connsiteY5094" fmla="*/ 420611 h 6858000"/>
              <a:gd name="connsiteX5095" fmla="*/ 7386140 w 12192000"/>
              <a:gd name="connsiteY5095" fmla="*/ 409683 h 6858000"/>
              <a:gd name="connsiteX5096" fmla="*/ 7372852 w 12192000"/>
              <a:gd name="connsiteY5096" fmla="*/ 404017 h 6858000"/>
              <a:gd name="connsiteX5097" fmla="*/ 7369899 w 12192000"/>
              <a:gd name="connsiteY5097" fmla="*/ 393900 h 6858000"/>
              <a:gd name="connsiteX5098" fmla="*/ 7363254 w 12192000"/>
              <a:gd name="connsiteY5098" fmla="*/ 381353 h 6858000"/>
              <a:gd name="connsiteX5099" fmla="*/ 7372852 w 12192000"/>
              <a:gd name="connsiteY5099" fmla="*/ 382163 h 6858000"/>
              <a:gd name="connsiteX5100" fmla="*/ 7378758 w 12192000"/>
              <a:gd name="connsiteY5100" fmla="*/ 376092 h 6858000"/>
              <a:gd name="connsiteX5101" fmla="*/ 7375805 w 12192000"/>
              <a:gd name="connsiteY5101" fmla="*/ 371236 h 6858000"/>
              <a:gd name="connsiteX5102" fmla="*/ 7378019 w 12192000"/>
              <a:gd name="connsiteY5102" fmla="*/ 365974 h 6858000"/>
              <a:gd name="connsiteX5103" fmla="*/ 7375066 w 12192000"/>
              <a:gd name="connsiteY5103" fmla="*/ 359904 h 6858000"/>
              <a:gd name="connsiteX5104" fmla="*/ 7377281 w 12192000"/>
              <a:gd name="connsiteY5104" fmla="*/ 354238 h 6858000"/>
              <a:gd name="connsiteX5105" fmla="*/ 7388355 w 12192000"/>
              <a:gd name="connsiteY5105" fmla="*/ 353833 h 6858000"/>
              <a:gd name="connsiteX5106" fmla="*/ 7399428 w 12192000"/>
              <a:gd name="connsiteY5106" fmla="*/ 360713 h 6858000"/>
              <a:gd name="connsiteX5107" fmla="*/ 7413455 w 12192000"/>
              <a:gd name="connsiteY5107" fmla="*/ 363141 h 6858000"/>
              <a:gd name="connsiteX5108" fmla="*/ 7420837 w 12192000"/>
              <a:gd name="connsiteY5108" fmla="*/ 372854 h 6858000"/>
              <a:gd name="connsiteX5109" fmla="*/ 7429696 w 12192000"/>
              <a:gd name="connsiteY5109" fmla="*/ 379735 h 6858000"/>
              <a:gd name="connsiteX5110" fmla="*/ 7446676 w 12192000"/>
              <a:gd name="connsiteY5110" fmla="*/ 380544 h 6858000"/>
              <a:gd name="connsiteX5111" fmla="*/ 7450367 w 12192000"/>
              <a:gd name="connsiteY5111" fmla="*/ 386615 h 6858000"/>
              <a:gd name="connsiteX5112" fmla="*/ 7461441 w 12192000"/>
              <a:gd name="connsiteY5112" fmla="*/ 387424 h 6858000"/>
              <a:gd name="connsiteX5113" fmla="*/ 7493185 w 12192000"/>
              <a:gd name="connsiteY5113" fmla="*/ 401589 h 6858000"/>
              <a:gd name="connsiteX5114" fmla="*/ 7505735 w 12192000"/>
              <a:gd name="connsiteY5114" fmla="*/ 413326 h 6858000"/>
              <a:gd name="connsiteX5115" fmla="*/ 7511641 w 12192000"/>
              <a:gd name="connsiteY5115" fmla="*/ 405636 h 6858000"/>
              <a:gd name="connsiteX5116" fmla="*/ 7519762 w 12192000"/>
              <a:gd name="connsiteY5116" fmla="*/ 399161 h 6858000"/>
              <a:gd name="connsiteX5117" fmla="*/ 7519762 w 12192000"/>
              <a:gd name="connsiteY5117" fmla="*/ 389448 h 6858000"/>
              <a:gd name="connsiteX5118" fmla="*/ 7527145 w 12192000"/>
              <a:gd name="connsiteY5118" fmla="*/ 389043 h 6858000"/>
              <a:gd name="connsiteX5119" fmla="*/ 7534527 w 12192000"/>
              <a:gd name="connsiteY5119" fmla="*/ 380949 h 6858000"/>
              <a:gd name="connsiteX5120" fmla="*/ 7521239 w 12192000"/>
              <a:gd name="connsiteY5120" fmla="*/ 362737 h 6858000"/>
              <a:gd name="connsiteX5121" fmla="*/ 7499830 w 12192000"/>
              <a:gd name="connsiteY5121" fmla="*/ 342096 h 6858000"/>
              <a:gd name="connsiteX5122" fmla="*/ 7494662 w 12192000"/>
              <a:gd name="connsiteY5122" fmla="*/ 328336 h 6858000"/>
              <a:gd name="connsiteX5123" fmla="*/ 7495400 w 12192000"/>
              <a:gd name="connsiteY5123" fmla="*/ 320646 h 6858000"/>
              <a:gd name="connsiteX5124" fmla="*/ 7508688 w 12192000"/>
              <a:gd name="connsiteY5124" fmla="*/ 310528 h 6858000"/>
              <a:gd name="connsiteX5125" fmla="*/ 7519762 w 12192000"/>
              <a:gd name="connsiteY5125" fmla="*/ 296768 h 6858000"/>
              <a:gd name="connsiteX5126" fmla="*/ 7522715 w 12192000"/>
              <a:gd name="connsiteY5126" fmla="*/ 285031 h 6858000"/>
              <a:gd name="connsiteX5127" fmla="*/ 7531574 w 12192000"/>
              <a:gd name="connsiteY5127" fmla="*/ 277746 h 6858000"/>
              <a:gd name="connsiteX5128" fmla="*/ 7542648 w 12192000"/>
              <a:gd name="connsiteY5128" fmla="*/ 275723 h 6858000"/>
              <a:gd name="connsiteX5129" fmla="*/ 7558889 w 12192000"/>
              <a:gd name="connsiteY5129" fmla="*/ 263581 h 6858000"/>
              <a:gd name="connsiteX5130" fmla="*/ 7570701 w 12192000"/>
              <a:gd name="connsiteY5130" fmla="*/ 241322 h 6858000"/>
              <a:gd name="connsiteX5131" fmla="*/ 7577345 w 12192000"/>
              <a:gd name="connsiteY5131" fmla="*/ 236466 h 6858000"/>
              <a:gd name="connsiteX5132" fmla="*/ 7589895 w 12192000"/>
              <a:gd name="connsiteY5132" fmla="*/ 238084 h 6858000"/>
              <a:gd name="connsiteX5133" fmla="*/ 7599492 w 12192000"/>
              <a:gd name="connsiteY5133" fmla="*/ 245369 h 6858000"/>
              <a:gd name="connsiteX5134" fmla="*/ 7613519 w 12192000"/>
              <a:gd name="connsiteY5134" fmla="*/ 243750 h 6858000"/>
              <a:gd name="connsiteX5135" fmla="*/ 7629022 w 12192000"/>
              <a:gd name="connsiteY5135" fmla="*/ 245369 h 6858000"/>
              <a:gd name="connsiteX5136" fmla="*/ 7634190 w 12192000"/>
              <a:gd name="connsiteY5136" fmla="*/ 251440 h 6858000"/>
              <a:gd name="connsiteX5137" fmla="*/ 7632713 w 12192000"/>
              <a:gd name="connsiteY5137" fmla="*/ 261153 h 6858000"/>
              <a:gd name="connsiteX5138" fmla="*/ 7645264 w 12192000"/>
              <a:gd name="connsiteY5138" fmla="*/ 251035 h 6858000"/>
              <a:gd name="connsiteX5139" fmla="*/ 7657075 w 12192000"/>
              <a:gd name="connsiteY5139" fmla="*/ 259534 h 6858000"/>
              <a:gd name="connsiteX5140" fmla="*/ 7661505 w 12192000"/>
              <a:gd name="connsiteY5140" fmla="*/ 271271 h 6858000"/>
              <a:gd name="connsiteX5141" fmla="*/ 7667411 w 12192000"/>
              <a:gd name="connsiteY5141" fmla="*/ 276128 h 6858000"/>
              <a:gd name="connsiteX5142" fmla="*/ 7665934 w 12192000"/>
              <a:gd name="connsiteY5142" fmla="*/ 259534 h 6858000"/>
              <a:gd name="connsiteX5143" fmla="*/ 7659290 w 12192000"/>
              <a:gd name="connsiteY5143" fmla="*/ 247393 h 6858000"/>
              <a:gd name="connsiteX5144" fmla="*/ 7663720 w 12192000"/>
              <a:gd name="connsiteY5144" fmla="*/ 242132 h 6858000"/>
              <a:gd name="connsiteX5145" fmla="*/ 7662981 w 12192000"/>
              <a:gd name="connsiteY5145" fmla="*/ 221086 h 6858000"/>
              <a:gd name="connsiteX5146" fmla="*/ 7666673 w 12192000"/>
              <a:gd name="connsiteY5146" fmla="*/ 214611 h 6858000"/>
              <a:gd name="connsiteX5147" fmla="*/ 7662243 w 12192000"/>
              <a:gd name="connsiteY5147" fmla="*/ 211373 h 6858000"/>
              <a:gd name="connsiteX5148" fmla="*/ 7661505 w 12192000"/>
              <a:gd name="connsiteY5148" fmla="*/ 206112 h 6858000"/>
              <a:gd name="connsiteX5149" fmla="*/ 7663720 w 12192000"/>
              <a:gd name="connsiteY5149" fmla="*/ 201660 h 6858000"/>
              <a:gd name="connsiteX5150" fmla="*/ 7661505 w 12192000"/>
              <a:gd name="connsiteY5150" fmla="*/ 195185 h 6858000"/>
              <a:gd name="connsiteX5151" fmla="*/ 7663720 w 12192000"/>
              <a:gd name="connsiteY5151" fmla="*/ 190733 h 6858000"/>
              <a:gd name="connsiteX5152" fmla="*/ 7656337 w 12192000"/>
              <a:gd name="connsiteY5152" fmla="*/ 183448 h 6858000"/>
              <a:gd name="connsiteX5153" fmla="*/ 7645264 w 12192000"/>
              <a:gd name="connsiteY5153" fmla="*/ 177377 h 6858000"/>
              <a:gd name="connsiteX5154" fmla="*/ 7630499 w 12192000"/>
              <a:gd name="connsiteY5154" fmla="*/ 178187 h 6858000"/>
              <a:gd name="connsiteX5155" fmla="*/ 7626807 w 12192000"/>
              <a:gd name="connsiteY5155" fmla="*/ 166855 h 6858000"/>
              <a:gd name="connsiteX5156" fmla="*/ 7630499 w 12192000"/>
              <a:gd name="connsiteY5156" fmla="*/ 155118 h 6858000"/>
              <a:gd name="connsiteX5157" fmla="*/ 7630499 w 12192000"/>
              <a:gd name="connsiteY5157" fmla="*/ 134073 h 6858000"/>
              <a:gd name="connsiteX5158" fmla="*/ 7634190 w 12192000"/>
              <a:gd name="connsiteY5158" fmla="*/ 131240 h 6858000"/>
              <a:gd name="connsiteX5159" fmla="*/ 7631975 w 12192000"/>
              <a:gd name="connsiteY5159" fmla="*/ 124764 h 6858000"/>
              <a:gd name="connsiteX5160" fmla="*/ 7631975 w 12192000"/>
              <a:gd name="connsiteY5160" fmla="*/ 115861 h 6858000"/>
              <a:gd name="connsiteX5161" fmla="*/ 7636405 w 12192000"/>
              <a:gd name="connsiteY5161" fmla="*/ 113028 h 6858000"/>
              <a:gd name="connsiteX5162" fmla="*/ 7631237 w 12192000"/>
              <a:gd name="connsiteY5162" fmla="*/ 106552 h 6858000"/>
              <a:gd name="connsiteX5163" fmla="*/ 7631237 w 12192000"/>
              <a:gd name="connsiteY5163" fmla="*/ 96030 h 6858000"/>
              <a:gd name="connsiteX5164" fmla="*/ 7623854 w 12192000"/>
              <a:gd name="connsiteY5164" fmla="*/ 76603 h 6858000"/>
              <a:gd name="connsiteX5165" fmla="*/ 7609090 w 12192000"/>
              <a:gd name="connsiteY5165" fmla="*/ 67295 h 6858000"/>
              <a:gd name="connsiteX5166" fmla="*/ 7584728 w 12192000"/>
              <a:gd name="connsiteY5166" fmla="*/ 49083 h 6858000"/>
              <a:gd name="connsiteX5167" fmla="*/ 7583989 w 12192000"/>
              <a:gd name="connsiteY5167" fmla="*/ 44226 h 6858000"/>
              <a:gd name="connsiteX5168" fmla="*/ 7595801 w 12192000"/>
              <a:gd name="connsiteY5168" fmla="*/ 44226 h 6858000"/>
              <a:gd name="connsiteX5169" fmla="*/ 7615734 w 12192000"/>
              <a:gd name="connsiteY5169" fmla="*/ 56772 h 6858000"/>
              <a:gd name="connsiteX5170" fmla="*/ 7628284 w 12192000"/>
              <a:gd name="connsiteY5170" fmla="*/ 56368 h 6858000"/>
              <a:gd name="connsiteX5171" fmla="*/ 7635666 w 12192000"/>
              <a:gd name="connsiteY5171" fmla="*/ 52320 h 6858000"/>
              <a:gd name="connsiteX5172" fmla="*/ 7654122 w 12192000"/>
              <a:gd name="connsiteY5172" fmla="*/ 51106 h 6858000"/>
              <a:gd name="connsiteX5173" fmla="*/ 7681438 w 12192000"/>
              <a:gd name="connsiteY5173" fmla="*/ 53535 h 6858000"/>
              <a:gd name="connsiteX5174" fmla="*/ 7693249 w 12192000"/>
              <a:gd name="connsiteY5174" fmla="*/ 60819 h 6858000"/>
              <a:gd name="connsiteX5175" fmla="*/ 7693249 w 12192000"/>
              <a:gd name="connsiteY5175" fmla="*/ 68914 h 6858000"/>
              <a:gd name="connsiteX5176" fmla="*/ 7703585 w 12192000"/>
              <a:gd name="connsiteY5176" fmla="*/ 80651 h 6858000"/>
              <a:gd name="connsiteX5177" fmla="*/ 7714658 w 12192000"/>
              <a:gd name="connsiteY5177" fmla="*/ 81865 h 6858000"/>
              <a:gd name="connsiteX5178" fmla="*/ 7716873 w 12192000"/>
              <a:gd name="connsiteY5178" fmla="*/ 89149 h 6858000"/>
              <a:gd name="connsiteX5179" fmla="*/ 7730900 w 12192000"/>
              <a:gd name="connsiteY5179" fmla="*/ 105743 h 6858000"/>
              <a:gd name="connsiteX5180" fmla="*/ 7728685 w 12192000"/>
              <a:gd name="connsiteY5180" fmla="*/ 112623 h 6858000"/>
              <a:gd name="connsiteX5181" fmla="*/ 7711706 w 12192000"/>
              <a:gd name="connsiteY5181" fmla="*/ 112218 h 6858000"/>
              <a:gd name="connsiteX5182" fmla="*/ 7706538 w 12192000"/>
              <a:gd name="connsiteY5182" fmla="*/ 118289 h 6858000"/>
              <a:gd name="connsiteX5183" fmla="*/ 7691035 w 12192000"/>
              <a:gd name="connsiteY5183" fmla="*/ 118694 h 6858000"/>
              <a:gd name="connsiteX5184" fmla="*/ 7686605 w 12192000"/>
              <a:gd name="connsiteY5184" fmla="*/ 123550 h 6858000"/>
              <a:gd name="connsiteX5185" fmla="*/ 7688082 w 12192000"/>
              <a:gd name="connsiteY5185" fmla="*/ 128812 h 6858000"/>
              <a:gd name="connsiteX5186" fmla="*/ 7683652 w 12192000"/>
              <a:gd name="connsiteY5186" fmla="*/ 135692 h 6858000"/>
              <a:gd name="connsiteX5187" fmla="*/ 7678485 w 12192000"/>
              <a:gd name="connsiteY5187" fmla="*/ 132859 h 6858000"/>
              <a:gd name="connsiteX5188" fmla="*/ 7675532 w 12192000"/>
              <a:gd name="connsiteY5188" fmla="*/ 138120 h 6858000"/>
              <a:gd name="connsiteX5189" fmla="*/ 7674793 w 12192000"/>
              <a:gd name="connsiteY5189" fmla="*/ 151475 h 6858000"/>
              <a:gd name="connsiteX5190" fmla="*/ 7682176 w 12192000"/>
              <a:gd name="connsiteY5190" fmla="*/ 155118 h 6858000"/>
              <a:gd name="connsiteX5191" fmla="*/ 7702847 w 12192000"/>
              <a:gd name="connsiteY5191" fmla="*/ 170902 h 6858000"/>
              <a:gd name="connsiteX5192" fmla="*/ 7722779 w 12192000"/>
              <a:gd name="connsiteY5192" fmla="*/ 194780 h 6858000"/>
              <a:gd name="connsiteX5193" fmla="*/ 7731638 w 12192000"/>
              <a:gd name="connsiteY5193" fmla="*/ 194780 h 6858000"/>
              <a:gd name="connsiteX5194" fmla="*/ 7744926 w 12192000"/>
              <a:gd name="connsiteY5194" fmla="*/ 186281 h 6858000"/>
              <a:gd name="connsiteX5195" fmla="*/ 7750832 w 12192000"/>
              <a:gd name="connsiteY5195" fmla="*/ 196399 h 6858000"/>
              <a:gd name="connsiteX5196" fmla="*/ 7756000 w 12192000"/>
              <a:gd name="connsiteY5196" fmla="*/ 190733 h 6858000"/>
              <a:gd name="connsiteX5197" fmla="*/ 7766336 w 12192000"/>
              <a:gd name="connsiteY5197" fmla="*/ 190733 h 6858000"/>
              <a:gd name="connsiteX5198" fmla="*/ 7769289 w 12192000"/>
              <a:gd name="connsiteY5198" fmla="*/ 185876 h 6858000"/>
              <a:gd name="connsiteX5199" fmla="*/ 7786268 w 12192000"/>
              <a:gd name="connsiteY5199" fmla="*/ 178591 h 6858000"/>
              <a:gd name="connsiteX5200" fmla="*/ 7789959 w 12192000"/>
              <a:gd name="connsiteY5200" fmla="*/ 168878 h 6858000"/>
              <a:gd name="connsiteX5201" fmla="*/ 7785530 w 12192000"/>
              <a:gd name="connsiteY5201" fmla="*/ 155118 h 6858000"/>
              <a:gd name="connsiteX5202" fmla="*/ 7792174 w 12192000"/>
              <a:gd name="connsiteY5202" fmla="*/ 144595 h 6858000"/>
              <a:gd name="connsiteX5203" fmla="*/ 7791436 w 12192000"/>
              <a:gd name="connsiteY5203" fmla="*/ 136096 h 6858000"/>
              <a:gd name="connsiteX5204" fmla="*/ 7784053 w 12192000"/>
              <a:gd name="connsiteY5204" fmla="*/ 127597 h 6858000"/>
              <a:gd name="connsiteX5205" fmla="*/ 7789221 w 12192000"/>
              <a:gd name="connsiteY5205" fmla="*/ 123955 h 6858000"/>
              <a:gd name="connsiteX5206" fmla="*/ 7815798 w 12192000"/>
              <a:gd name="connsiteY5206" fmla="*/ 120717 h 6858000"/>
              <a:gd name="connsiteX5207" fmla="*/ 7820227 w 12192000"/>
              <a:gd name="connsiteY5207" fmla="*/ 115861 h 6858000"/>
              <a:gd name="connsiteX5208" fmla="*/ 7836469 w 12192000"/>
              <a:gd name="connsiteY5208" fmla="*/ 121122 h 6858000"/>
              <a:gd name="connsiteX5209" fmla="*/ 7834254 w 12192000"/>
              <a:gd name="connsiteY5209" fmla="*/ 114242 h 6858000"/>
              <a:gd name="connsiteX5210" fmla="*/ 7820966 w 12192000"/>
              <a:gd name="connsiteY5210" fmla="*/ 105338 h 6858000"/>
              <a:gd name="connsiteX5211" fmla="*/ 7816536 w 12192000"/>
              <a:gd name="connsiteY5211" fmla="*/ 96030 h 6858000"/>
              <a:gd name="connsiteX5212" fmla="*/ 7821704 w 12192000"/>
              <a:gd name="connsiteY5212" fmla="*/ 96030 h 6858000"/>
              <a:gd name="connsiteX5213" fmla="*/ 7829086 w 12192000"/>
              <a:gd name="connsiteY5213" fmla="*/ 102910 h 6858000"/>
              <a:gd name="connsiteX5214" fmla="*/ 7837207 w 12192000"/>
              <a:gd name="connsiteY5214" fmla="*/ 98458 h 6858000"/>
              <a:gd name="connsiteX5215" fmla="*/ 7855663 w 12192000"/>
              <a:gd name="connsiteY5215" fmla="*/ 77817 h 6858000"/>
              <a:gd name="connsiteX5216" fmla="*/ 7861569 w 12192000"/>
              <a:gd name="connsiteY5216" fmla="*/ 76603 h 6858000"/>
              <a:gd name="connsiteX5217" fmla="*/ 7882240 w 12192000"/>
              <a:gd name="connsiteY5217" fmla="*/ 53535 h 6858000"/>
              <a:gd name="connsiteX5218" fmla="*/ 7882240 w 12192000"/>
              <a:gd name="connsiteY5218" fmla="*/ 48273 h 6858000"/>
              <a:gd name="connsiteX5219" fmla="*/ 7888146 w 12192000"/>
              <a:gd name="connsiteY5219" fmla="*/ 45440 h 6858000"/>
              <a:gd name="connsiteX5220" fmla="*/ 7898481 w 12192000"/>
              <a:gd name="connsiteY5220" fmla="*/ 47059 h 6858000"/>
              <a:gd name="connsiteX5221" fmla="*/ 7912508 w 12192000"/>
              <a:gd name="connsiteY5221" fmla="*/ 41393 h 6858000"/>
              <a:gd name="connsiteX5222" fmla="*/ 7914723 w 12192000"/>
              <a:gd name="connsiteY5222" fmla="*/ 35323 h 6858000"/>
              <a:gd name="connsiteX5223" fmla="*/ 7933917 w 12192000"/>
              <a:gd name="connsiteY5223" fmla="*/ 30061 h 6858000"/>
              <a:gd name="connsiteX5224" fmla="*/ 7935393 w 12192000"/>
              <a:gd name="connsiteY5224" fmla="*/ 36941 h 6858000"/>
              <a:gd name="connsiteX5225" fmla="*/ 7939085 w 12192000"/>
              <a:gd name="connsiteY5225" fmla="*/ 37346 h 6858000"/>
              <a:gd name="connsiteX5226" fmla="*/ 7940561 w 12192000"/>
              <a:gd name="connsiteY5226" fmla="*/ 44226 h 6858000"/>
              <a:gd name="connsiteX5227" fmla="*/ 7936870 w 12192000"/>
              <a:gd name="connsiteY5227" fmla="*/ 49892 h 6858000"/>
              <a:gd name="connsiteX5228" fmla="*/ 7942776 w 12192000"/>
              <a:gd name="connsiteY5228" fmla="*/ 53130 h 6858000"/>
              <a:gd name="connsiteX5229" fmla="*/ 7953849 w 12192000"/>
              <a:gd name="connsiteY5229" fmla="*/ 42607 h 6858000"/>
              <a:gd name="connsiteX5230" fmla="*/ 7955326 w 12192000"/>
              <a:gd name="connsiteY5230" fmla="*/ 36132 h 6858000"/>
              <a:gd name="connsiteX5231" fmla="*/ 7949420 w 12192000"/>
              <a:gd name="connsiteY5231" fmla="*/ 33704 h 6858000"/>
              <a:gd name="connsiteX5232" fmla="*/ 7942038 w 12192000"/>
              <a:gd name="connsiteY5232" fmla="*/ 26823 h 6858000"/>
              <a:gd name="connsiteX5233" fmla="*/ 7941299 w 12192000"/>
              <a:gd name="connsiteY5233" fmla="*/ 22372 h 6858000"/>
              <a:gd name="connsiteX5234" fmla="*/ 7959755 w 12192000"/>
              <a:gd name="connsiteY5234" fmla="*/ 5778 h 6858000"/>
              <a:gd name="connsiteX5235" fmla="*/ 7962708 w 12192000"/>
              <a:gd name="connsiteY5235" fmla="*/ 5778 h 6858000"/>
              <a:gd name="connsiteX5236" fmla="*/ 7964185 w 12192000"/>
              <a:gd name="connsiteY5236" fmla="*/ 11444 h 6858000"/>
              <a:gd name="connsiteX5237" fmla="*/ 7960494 w 12192000"/>
              <a:gd name="connsiteY5237" fmla="*/ 13468 h 6858000"/>
              <a:gd name="connsiteX5238" fmla="*/ 7957541 w 12192000"/>
              <a:gd name="connsiteY5238" fmla="*/ 17515 h 6858000"/>
              <a:gd name="connsiteX5239" fmla="*/ 7966400 w 12192000"/>
              <a:gd name="connsiteY5239" fmla="*/ 26823 h 6858000"/>
              <a:gd name="connsiteX5240" fmla="*/ 7973044 w 12192000"/>
              <a:gd name="connsiteY5240" fmla="*/ 25205 h 6858000"/>
              <a:gd name="connsiteX5241" fmla="*/ 7978212 w 12192000"/>
              <a:gd name="connsiteY5241" fmla="*/ 18729 h 6858000"/>
              <a:gd name="connsiteX5242" fmla="*/ 7974520 w 12192000"/>
              <a:gd name="connsiteY5242" fmla="*/ 13063 h 6858000"/>
              <a:gd name="connsiteX5243" fmla="*/ 7971567 w 12192000"/>
              <a:gd name="connsiteY5243" fmla="*/ 4564 h 6858000"/>
              <a:gd name="connsiteX5244" fmla="*/ 7967876 w 12192000"/>
              <a:gd name="connsiteY5244" fmla="*/ 517 h 6858000"/>
              <a:gd name="connsiteX5245" fmla="*/ 7968568 w 12192000"/>
              <a:gd name="connsiteY5245" fmla="*/ 0 h 6858000"/>
              <a:gd name="connsiteX5246" fmla="*/ 7987332 w 12192000"/>
              <a:gd name="connsiteY5246" fmla="*/ 0 h 6858000"/>
              <a:gd name="connsiteX5247" fmla="*/ 7989285 w 12192000"/>
              <a:gd name="connsiteY5247" fmla="*/ 2945 h 6858000"/>
              <a:gd name="connsiteX5248" fmla="*/ 7995929 w 12192000"/>
              <a:gd name="connsiteY5248" fmla="*/ 4159 h 6858000"/>
              <a:gd name="connsiteX5249" fmla="*/ 8001835 w 12192000"/>
              <a:gd name="connsiteY5249" fmla="*/ 1326 h 6858000"/>
              <a:gd name="connsiteX5250" fmla="*/ 8013647 w 12192000"/>
              <a:gd name="connsiteY5250" fmla="*/ 11444 h 6858000"/>
              <a:gd name="connsiteX5251" fmla="*/ 8007003 w 12192000"/>
              <a:gd name="connsiteY5251" fmla="*/ 14682 h 6858000"/>
              <a:gd name="connsiteX5252" fmla="*/ 8004788 w 12192000"/>
              <a:gd name="connsiteY5252" fmla="*/ 18325 h 6858000"/>
              <a:gd name="connsiteX5253" fmla="*/ 8011433 w 12192000"/>
              <a:gd name="connsiteY5253" fmla="*/ 28038 h 6858000"/>
              <a:gd name="connsiteX5254" fmla="*/ 8007003 w 12192000"/>
              <a:gd name="connsiteY5254" fmla="*/ 34513 h 6858000"/>
              <a:gd name="connsiteX5255" fmla="*/ 7997406 w 12192000"/>
              <a:gd name="connsiteY5255" fmla="*/ 34918 h 6858000"/>
              <a:gd name="connsiteX5256" fmla="*/ 7987070 w 12192000"/>
              <a:gd name="connsiteY5256" fmla="*/ 43822 h 6858000"/>
              <a:gd name="connsiteX5257" fmla="*/ 7989285 w 12192000"/>
              <a:gd name="connsiteY5257" fmla="*/ 51511 h 6858000"/>
              <a:gd name="connsiteX5258" fmla="*/ 7997406 w 12192000"/>
              <a:gd name="connsiteY5258" fmla="*/ 53130 h 6858000"/>
              <a:gd name="connsiteX5259" fmla="*/ 8004050 w 12192000"/>
              <a:gd name="connsiteY5259" fmla="*/ 51106 h 6858000"/>
              <a:gd name="connsiteX5260" fmla="*/ 8010694 w 12192000"/>
              <a:gd name="connsiteY5260" fmla="*/ 51511 h 6858000"/>
              <a:gd name="connsiteX5261" fmla="*/ 8017338 w 12192000"/>
              <a:gd name="connsiteY5261" fmla="*/ 47059 h 6858000"/>
              <a:gd name="connsiteX5262" fmla="*/ 8027674 w 12192000"/>
              <a:gd name="connsiteY5262" fmla="*/ 50702 h 6858000"/>
              <a:gd name="connsiteX5263" fmla="*/ 8027674 w 12192000"/>
              <a:gd name="connsiteY5263" fmla="*/ 61629 h 6858000"/>
              <a:gd name="connsiteX5264" fmla="*/ 8032842 w 12192000"/>
              <a:gd name="connsiteY5264" fmla="*/ 50702 h 6858000"/>
              <a:gd name="connsiteX5265" fmla="*/ 8043177 w 12192000"/>
              <a:gd name="connsiteY5265" fmla="*/ 39370 h 6858000"/>
              <a:gd name="connsiteX5266" fmla="*/ 8048345 w 12192000"/>
              <a:gd name="connsiteY5266" fmla="*/ 38965 h 6858000"/>
              <a:gd name="connsiteX5267" fmla="*/ 8052774 w 12192000"/>
              <a:gd name="connsiteY5267" fmla="*/ 45036 h 6858000"/>
              <a:gd name="connsiteX5268" fmla="*/ 8060157 w 12192000"/>
              <a:gd name="connsiteY5268" fmla="*/ 50702 h 6858000"/>
              <a:gd name="connsiteX5269" fmla="*/ 8063848 w 12192000"/>
              <a:gd name="connsiteY5269" fmla="*/ 46655 h 6858000"/>
              <a:gd name="connsiteX5270" fmla="*/ 8061633 w 12192000"/>
              <a:gd name="connsiteY5270" fmla="*/ 41393 h 6858000"/>
              <a:gd name="connsiteX5271" fmla="*/ 8063848 w 12192000"/>
              <a:gd name="connsiteY5271" fmla="*/ 35727 h 6858000"/>
              <a:gd name="connsiteX5272" fmla="*/ 8056465 w 12192000"/>
              <a:gd name="connsiteY5272" fmla="*/ 30871 h 6858000"/>
              <a:gd name="connsiteX5273" fmla="*/ 8056465 w 12192000"/>
              <a:gd name="connsiteY5273" fmla="*/ 26823 h 6858000"/>
              <a:gd name="connsiteX5274" fmla="*/ 8065324 w 12192000"/>
              <a:gd name="connsiteY5274" fmla="*/ 17920 h 6858000"/>
              <a:gd name="connsiteX5275" fmla="*/ 8074921 w 12192000"/>
              <a:gd name="connsiteY5275" fmla="*/ 16706 h 6858000"/>
              <a:gd name="connsiteX5276" fmla="*/ 8077874 w 12192000"/>
              <a:gd name="connsiteY5276" fmla="*/ 11849 h 6858000"/>
              <a:gd name="connsiteX5277" fmla="*/ 8091163 w 12192000"/>
              <a:gd name="connsiteY5277" fmla="*/ 4159 h 6858000"/>
              <a:gd name="connsiteX5278" fmla="*/ 8097069 w 12192000"/>
              <a:gd name="connsiteY5278" fmla="*/ 8207 h 6858000"/>
              <a:gd name="connsiteX5279" fmla="*/ 8103713 w 12192000"/>
              <a:gd name="connsiteY5279" fmla="*/ 8611 h 6858000"/>
              <a:gd name="connsiteX5280" fmla="*/ 8108142 w 12192000"/>
              <a:gd name="connsiteY5280" fmla="*/ 6183 h 6858000"/>
              <a:gd name="connsiteX5281" fmla="*/ 8115525 w 12192000"/>
              <a:gd name="connsiteY5281" fmla="*/ 9016 h 6858000"/>
              <a:gd name="connsiteX5282" fmla="*/ 8136934 w 12192000"/>
              <a:gd name="connsiteY5282" fmla="*/ 9016 h 6858000"/>
              <a:gd name="connsiteX5283" fmla="*/ 8144316 w 12192000"/>
              <a:gd name="connsiteY5283" fmla="*/ 3755 h 6858000"/>
              <a:gd name="connsiteX5284" fmla="*/ 8144316 w 12192000"/>
              <a:gd name="connsiteY5284" fmla="*/ 0 h 6858000"/>
              <a:gd name="connsiteX5285" fmla="*/ 8211777 w 12192000"/>
              <a:gd name="connsiteY5285" fmla="*/ 0 h 6858000"/>
              <a:gd name="connsiteX5286" fmla="*/ 8214450 w 12192000"/>
              <a:gd name="connsiteY5286" fmla="*/ 5374 h 6858000"/>
              <a:gd name="connsiteX5287" fmla="*/ 8212973 w 12192000"/>
              <a:gd name="connsiteY5287" fmla="*/ 12658 h 6858000"/>
              <a:gd name="connsiteX5288" fmla="*/ 8218879 w 12192000"/>
              <a:gd name="connsiteY5288" fmla="*/ 19539 h 6858000"/>
              <a:gd name="connsiteX5289" fmla="*/ 8243979 w 12192000"/>
              <a:gd name="connsiteY5289" fmla="*/ 20348 h 6858000"/>
              <a:gd name="connsiteX5290" fmla="*/ 8249147 w 12192000"/>
              <a:gd name="connsiteY5290" fmla="*/ 15087 h 6858000"/>
              <a:gd name="connsiteX5291" fmla="*/ 8249147 w 12192000"/>
              <a:gd name="connsiteY5291" fmla="*/ 9421 h 6858000"/>
              <a:gd name="connsiteX5292" fmla="*/ 8245456 w 12192000"/>
              <a:gd name="connsiteY5292" fmla="*/ 6183 h 6858000"/>
              <a:gd name="connsiteX5293" fmla="*/ 8240011 w 12192000"/>
              <a:gd name="connsiteY5293" fmla="*/ 0 h 6858000"/>
              <a:gd name="connsiteX5294" fmla="*/ 8797882 w 12192000"/>
              <a:gd name="connsiteY5294" fmla="*/ 0 h 6858000"/>
              <a:gd name="connsiteX5295" fmla="*/ 8798400 w 12192000"/>
              <a:gd name="connsiteY5295" fmla="*/ 4969 h 6858000"/>
              <a:gd name="connsiteX5296" fmla="*/ 8789542 w 12192000"/>
              <a:gd name="connsiteY5296" fmla="*/ 12254 h 6858000"/>
              <a:gd name="connsiteX5297" fmla="*/ 8790280 w 12192000"/>
              <a:gd name="connsiteY5297" fmla="*/ 17110 h 6858000"/>
              <a:gd name="connsiteX5298" fmla="*/ 8783636 w 12192000"/>
              <a:gd name="connsiteY5298" fmla="*/ 24800 h 6858000"/>
              <a:gd name="connsiteX5299" fmla="*/ 8788065 w 12192000"/>
              <a:gd name="connsiteY5299" fmla="*/ 29657 h 6858000"/>
              <a:gd name="connsiteX5300" fmla="*/ 8787327 w 12192000"/>
              <a:gd name="connsiteY5300" fmla="*/ 49487 h 6858000"/>
              <a:gd name="connsiteX5301" fmla="*/ 8776253 w 12192000"/>
              <a:gd name="connsiteY5301" fmla="*/ 54749 h 6858000"/>
              <a:gd name="connsiteX5302" fmla="*/ 8778468 w 12192000"/>
              <a:gd name="connsiteY5302" fmla="*/ 58796 h 6858000"/>
              <a:gd name="connsiteX5303" fmla="*/ 8786589 w 12192000"/>
              <a:gd name="connsiteY5303" fmla="*/ 56772 h 6858000"/>
              <a:gd name="connsiteX5304" fmla="*/ 8788065 w 12192000"/>
              <a:gd name="connsiteY5304" fmla="*/ 62034 h 6858000"/>
              <a:gd name="connsiteX5305" fmla="*/ 8776253 w 12192000"/>
              <a:gd name="connsiteY5305" fmla="*/ 68509 h 6858000"/>
              <a:gd name="connsiteX5306" fmla="*/ 8775515 w 12192000"/>
              <a:gd name="connsiteY5306" fmla="*/ 87531 h 6858000"/>
              <a:gd name="connsiteX5307" fmla="*/ 8771085 w 12192000"/>
              <a:gd name="connsiteY5307" fmla="*/ 93601 h 6858000"/>
              <a:gd name="connsiteX5308" fmla="*/ 8758535 w 12192000"/>
              <a:gd name="connsiteY5308" fmla="*/ 87935 h 6858000"/>
              <a:gd name="connsiteX5309" fmla="*/ 8758535 w 12192000"/>
              <a:gd name="connsiteY5309" fmla="*/ 94006 h 6858000"/>
              <a:gd name="connsiteX5310" fmla="*/ 8768871 w 12192000"/>
              <a:gd name="connsiteY5310" fmla="*/ 104529 h 6858000"/>
              <a:gd name="connsiteX5311" fmla="*/ 8769609 w 12192000"/>
              <a:gd name="connsiteY5311" fmla="*/ 111409 h 6858000"/>
              <a:gd name="connsiteX5312" fmla="*/ 8759274 w 12192000"/>
              <a:gd name="connsiteY5312" fmla="*/ 115861 h 6858000"/>
              <a:gd name="connsiteX5313" fmla="*/ 8751891 w 12192000"/>
              <a:gd name="connsiteY5313" fmla="*/ 125169 h 6858000"/>
              <a:gd name="connsiteX5314" fmla="*/ 8733435 w 12192000"/>
              <a:gd name="connsiteY5314" fmla="*/ 125978 h 6858000"/>
              <a:gd name="connsiteX5315" fmla="*/ 8723838 w 12192000"/>
              <a:gd name="connsiteY5315" fmla="*/ 118694 h 6858000"/>
              <a:gd name="connsiteX5316" fmla="*/ 8738603 w 12192000"/>
              <a:gd name="connsiteY5316" fmla="*/ 111004 h 6858000"/>
              <a:gd name="connsiteX5317" fmla="*/ 8739341 w 12192000"/>
              <a:gd name="connsiteY5317" fmla="*/ 104124 h 6858000"/>
              <a:gd name="connsiteX5318" fmla="*/ 8728267 w 12192000"/>
              <a:gd name="connsiteY5318" fmla="*/ 104124 h 6858000"/>
              <a:gd name="connsiteX5319" fmla="*/ 8726053 w 12192000"/>
              <a:gd name="connsiteY5319" fmla="*/ 110195 h 6858000"/>
              <a:gd name="connsiteX5320" fmla="*/ 8718670 w 12192000"/>
              <a:gd name="connsiteY5320" fmla="*/ 111004 h 6858000"/>
              <a:gd name="connsiteX5321" fmla="*/ 8696523 w 12192000"/>
              <a:gd name="connsiteY5321" fmla="*/ 98863 h 6858000"/>
              <a:gd name="connsiteX5322" fmla="*/ 8691355 w 12192000"/>
              <a:gd name="connsiteY5322" fmla="*/ 104933 h 6858000"/>
              <a:gd name="connsiteX5323" fmla="*/ 8663302 w 12192000"/>
              <a:gd name="connsiteY5323" fmla="*/ 108171 h 6858000"/>
              <a:gd name="connsiteX5324" fmla="*/ 8648537 w 12192000"/>
              <a:gd name="connsiteY5324" fmla="*/ 109385 h 6858000"/>
              <a:gd name="connsiteX5325" fmla="*/ 8641155 w 12192000"/>
              <a:gd name="connsiteY5325" fmla="*/ 121527 h 6858000"/>
              <a:gd name="connsiteX5326" fmla="*/ 8647799 w 12192000"/>
              <a:gd name="connsiteY5326" fmla="*/ 122741 h 6858000"/>
              <a:gd name="connsiteX5327" fmla="*/ 8651490 w 12192000"/>
              <a:gd name="connsiteY5327" fmla="*/ 125978 h 6858000"/>
              <a:gd name="connsiteX5328" fmla="*/ 8657396 w 12192000"/>
              <a:gd name="connsiteY5328" fmla="*/ 117480 h 6858000"/>
              <a:gd name="connsiteX5329" fmla="*/ 8672161 w 12192000"/>
              <a:gd name="connsiteY5329" fmla="*/ 114646 h 6858000"/>
              <a:gd name="connsiteX5330" fmla="*/ 8677328 w 12192000"/>
              <a:gd name="connsiteY5330" fmla="*/ 123550 h 6858000"/>
              <a:gd name="connsiteX5331" fmla="*/ 8689879 w 12192000"/>
              <a:gd name="connsiteY5331" fmla="*/ 135287 h 6858000"/>
              <a:gd name="connsiteX5332" fmla="*/ 8726791 w 12192000"/>
              <a:gd name="connsiteY5332" fmla="*/ 140548 h 6858000"/>
              <a:gd name="connsiteX5333" fmla="*/ 8743032 w 12192000"/>
              <a:gd name="connsiteY5333" fmla="*/ 145000 h 6858000"/>
              <a:gd name="connsiteX5334" fmla="*/ 8761488 w 12192000"/>
              <a:gd name="connsiteY5334" fmla="*/ 142167 h 6858000"/>
              <a:gd name="connsiteX5335" fmla="*/ 8778468 w 12192000"/>
              <a:gd name="connsiteY5335" fmla="*/ 141762 h 6858000"/>
              <a:gd name="connsiteX5336" fmla="*/ 8782159 w 12192000"/>
              <a:gd name="connsiteY5336" fmla="*/ 146619 h 6858000"/>
              <a:gd name="connsiteX5337" fmla="*/ 8801353 w 12192000"/>
              <a:gd name="connsiteY5337" fmla="*/ 150666 h 6858000"/>
              <a:gd name="connsiteX5338" fmla="*/ 8816118 w 12192000"/>
              <a:gd name="connsiteY5338" fmla="*/ 142572 h 6858000"/>
              <a:gd name="connsiteX5339" fmla="*/ 8816118 w 12192000"/>
              <a:gd name="connsiteY5339" fmla="*/ 133263 h 6858000"/>
              <a:gd name="connsiteX5340" fmla="*/ 8810212 w 12192000"/>
              <a:gd name="connsiteY5340" fmla="*/ 126788 h 6858000"/>
              <a:gd name="connsiteX5341" fmla="*/ 8810212 w 12192000"/>
              <a:gd name="connsiteY5341" fmla="*/ 115456 h 6858000"/>
              <a:gd name="connsiteX5342" fmla="*/ 8816118 w 12192000"/>
              <a:gd name="connsiteY5342" fmla="*/ 107362 h 6858000"/>
              <a:gd name="connsiteX5343" fmla="*/ 8825715 w 12192000"/>
              <a:gd name="connsiteY5343" fmla="*/ 103315 h 6858000"/>
              <a:gd name="connsiteX5344" fmla="*/ 8826454 w 12192000"/>
              <a:gd name="connsiteY5344" fmla="*/ 96434 h 6858000"/>
              <a:gd name="connsiteX5345" fmla="*/ 8840480 w 12192000"/>
              <a:gd name="connsiteY5345" fmla="*/ 83888 h 6858000"/>
              <a:gd name="connsiteX5346" fmla="*/ 8841957 w 12192000"/>
              <a:gd name="connsiteY5346" fmla="*/ 75389 h 6858000"/>
              <a:gd name="connsiteX5347" fmla="*/ 8850078 w 12192000"/>
              <a:gd name="connsiteY5347" fmla="*/ 53939 h 6858000"/>
              <a:gd name="connsiteX5348" fmla="*/ 8841957 w 12192000"/>
              <a:gd name="connsiteY5348" fmla="*/ 40179 h 6858000"/>
              <a:gd name="connsiteX5349" fmla="*/ 8844172 w 12192000"/>
              <a:gd name="connsiteY5349" fmla="*/ 24800 h 6858000"/>
              <a:gd name="connsiteX5350" fmla="*/ 8859675 w 12192000"/>
              <a:gd name="connsiteY5350" fmla="*/ 112 h 6858000"/>
              <a:gd name="connsiteX5351" fmla="*/ 8859694 w 12192000"/>
              <a:gd name="connsiteY5351" fmla="*/ 0 h 6858000"/>
              <a:gd name="connsiteX5352" fmla="*/ 12192000 w 12192000"/>
              <a:gd name="connsiteY5352" fmla="*/ 0 h 6858000"/>
              <a:gd name="connsiteX5353" fmla="*/ 12192000 w 12192000"/>
              <a:gd name="connsiteY5353" fmla="*/ 227431 h 6858000"/>
              <a:gd name="connsiteX5354" fmla="*/ 12186940 w 12192000"/>
              <a:gd name="connsiteY5354" fmla="*/ 230800 h 6858000"/>
              <a:gd name="connsiteX5355" fmla="*/ 12176604 w 12192000"/>
              <a:gd name="connsiteY5355" fmla="*/ 229990 h 6858000"/>
              <a:gd name="connsiteX5356" fmla="*/ 12161839 w 12192000"/>
              <a:gd name="connsiteY5356" fmla="*/ 238489 h 6858000"/>
              <a:gd name="connsiteX5357" fmla="*/ 12147075 w 12192000"/>
              <a:gd name="connsiteY5357" fmla="*/ 238894 h 6858000"/>
              <a:gd name="connsiteX5358" fmla="*/ 12130095 w 12192000"/>
              <a:gd name="connsiteY5358" fmla="*/ 251845 h 6858000"/>
              <a:gd name="connsiteX5359" fmla="*/ 12119759 w 12192000"/>
              <a:gd name="connsiteY5359" fmla="*/ 253464 h 6858000"/>
              <a:gd name="connsiteX5360" fmla="*/ 12112377 w 12192000"/>
              <a:gd name="connsiteY5360" fmla="*/ 246988 h 6858000"/>
              <a:gd name="connsiteX5361" fmla="*/ 12106471 w 12192000"/>
              <a:gd name="connsiteY5361" fmla="*/ 247798 h 6858000"/>
              <a:gd name="connsiteX5362" fmla="*/ 12103518 w 12192000"/>
              <a:gd name="connsiteY5362" fmla="*/ 256701 h 6858000"/>
              <a:gd name="connsiteX5363" fmla="*/ 12085800 w 12192000"/>
              <a:gd name="connsiteY5363" fmla="*/ 269247 h 6858000"/>
              <a:gd name="connsiteX5364" fmla="*/ 12082847 w 12192000"/>
              <a:gd name="connsiteY5364" fmla="*/ 278961 h 6858000"/>
              <a:gd name="connsiteX5365" fmla="*/ 12073250 w 12192000"/>
              <a:gd name="connsiteY5365" fmla="*/ 287055 h 6858000"/>
              <a:gd name="connsiteX5366" fmla="*/ 12071774 w 12192000"/>
              <a:gd name="connsiteY5366" fmla="*/ 297173 h 6858000"/>
              <a:gd name="connsiteX5367" fmla="*/ 12084324 w 12192000"/>
              <a:gd name="connsiteY5367" fmla="*/ 315790 h 6858000"/>
              <a:gd name="connsiteX5368" fmla="*/ 12081371 w 12192000"/>
              <a:gd name="connsiteY5368" fmla="*/ 333597 h 6858000"/>
              <a:gd name="connsiteX5369" fmla="*/ 12066606 w 12192000"/>
              <a:gd name="connsiteY5369" fmla="*/ 348976 h 6858000"/>
              <a:gd name="connsiteX5370" fmla="*/ 12059223 w 12192000"/>
              <a:gd name="connsiteY5370" fmla="*/ 363546 h 6858000"/>
              <a:gd name="connsiteX5371" fmla="*/ 12062176 w 12192000"/>
              <a:gd name="connsiteY5371" fmla="*/ 374878 h 6858000"/>
              <a:gd name="connsiteX5372" fmla="*/ 12061438 w 12192000"/>
              <a:gd name="connsiteY5372" fmla="*/ 393090 h 6858000"/>
              <a:gd name="connsiteX5373" fmla="*/ 12065868 w 12192000"/>
              <a:gd name="connsiteY5373" fmla="*/ 399970 h 6858000"/>
              <a:gd name="connsiteX5374" fmla="*/ 12066606 w 12192000"/>
              <a:gd name="connsiteY5374" fmla="*/ 410088 h 6858000"/>
              <a:gd name="connsiteX5375" fmla="*/ 12061438 w 12192000"/>
              <a:gd name="connsiteY5375" fmla="*/ 409683 h 6858000"/>
              <a:gd name="connsiteX5376" fmla="*/ 12055532 w 12192000"/>
              <a:gd name="connsiteY5376" fmla="*/ 413326 h 6858000"/>
              <a:gd name="connsiteX5377" fmla="*/ 12054794 w 12192000"/>
              <a:gd name="connsiteY5377" fmla="*/ 423848 h 6858000"/>
              <a:gd name="connsiteX5378" fmla="*/ 12050365 w 12192000"/>
              <a:gd name="connsiteY5378" fmla="*/ 427491 h 6858000"/>
              <a:gd name="connsiteX5379" fmla="*/ 12055532 w 12192000"/>
              <a:gd name="connsiteY5379" fmla="*/ 442870 h 6858000"/>
              <a:gd name="connsiteX5380" fmla="*/ 12045935 w 12192000"/>
              <a:gd name="connsiteY5380" fmla="*/ 449750 h 6858000"/>
              <a:gd name="connsiteX5381" fmla="*/ 12044459 w 12192000"/>
              <a:gd name="connsiteY5381" fmla="*/ 461487 h 6858000"/>
              <a:gd name="connsiteX5382" fmla="*/ 12031170 w 12192000"/>
              <a:gd name="connsiteY5382" fmla="*/ 476866 h 6858000"/>
              <a:gd name="connsiteX5383" fmla="*/ 12033385 w 12192000"/>
              <a:gd name="connsiteY5383" fmla="*/ 486984 h 6858000"/>
              <a:gd name="connsiteX5384" fmla="*/ 12025264 w 12192000"/>
              <a:gd name="connsiteY5384" fmla="*/ 490626 h 6858000"/>
              <a:gd name="connsiteX5385" fmla="*/ 12022311 w 12192000"/>
              <a:gd name="connsiteY5385" fmla="*/ 507624 h 6858000"/>
              <a:gd name="connsiteX5386" fmla="*/ 12018620 w 12192000"/>
              <a:gd name="connsiteY5386" fmla="*/ 507624 h 6858000"/>
              <a:gd name="connsiteX5387" fmla="*/ 12013452 w 12192000"/>
              <a:gd name="connsiteY5387" fmla="*/ 529884 h 6858000"/>
              <a:gd name="connsiteX5388" fmla="*/ 12014191 w 12192000"/>
              <a:gd name="connsiteY5388" fmla="*/ 546477 h 6858000"/>
              <a:gd name="connsiteX5389" fmla="*/ 12010499 w 12192000"/>
              <a:gd name="connsiteY5389" fmla="*/ 552143 h 6858000"/>
              <a:gd name="connsiteX5390" fmla="*/ 12014929 w 12192000"/>
              <a:gd name="connsiteY5390" fmla="*/ 562666 h 6858000"/>
              <a:gd name="connsiteX5391" fmla="*/ 12007546 w 12192000"/>
              <a:gd name="connsiteY5391" fmla="*/ 572783 h 6858000"/>
              <a:gd name="connsiteX5392" fmla="*/ 12006070 w 12192000"/>
              <a:gd name="connsiteY5392" fmla="*/ 583306 h 6858000"/>
              <a:gd name="connsiteX5393" fmla="*/ 11996473 w 12192000"/>
              <a:gd name="connsiteY5393" fmla="*/ 596662 h 6858000"/>
              <a:gd name="connsiteX5394" fmla="*/ 11997211 w 12192000"/>
              <a:gd name="connsiteY5394" fmla="*/ 601518 h 6858000"/>
              <a:gd name="connsiteX5395" fmla="*/ 11992043 w 12192000"/>
              <a:gd name="connsiteY5395" fmla="*/ 603137 h 6858000"/>
              <a:gd name="connsiteX5396" fmla="*/ 11992043 w 12192000"/>
              <a:gd name="connsiteY5396" fmla="*/ 615278 h 6858000"/>
              <a:gd name="connsiteX5397" fmla="*/ 11976540 w 12192000"/>
              <a:gd name="connsiteY5397" fmla="*/ 626610 h 6858000"/>
              <a:gd name="connsiteX5398" fmla="*/ 11975802 w 12192000"/>
              <a:gd name="connsiteY5398" fmla="*/ 641990 h 6858000"/>
              <a:gd name="connsiteX5399" fmla="*/ 11961775 w 12192000"/>
              <a:gd name="connsiteY5399" fmla="*/ 653726 h 6858000"/>
              <a:gd name="connsiteX5400" fmla="*/ 11961775 w 12192000"/>
              <a:gd name="connsiteY5400" fmla="*/ 660606 h 6858000"/>
              <a:gd name="connsiteX5401" fmla="*/ 11952178 w 12192000"/>
              <a:gd name="connsiteY5401" fmla="*/ 674771 h 6858000"/>
              <a:gd name="connsiteX5402" fmla="*/ 11949963 w 12192000"/>
              <a:gd name="connsiteY5402" fmla="*/ 684485 h 6858000"/>
              <a:gd name="connsiteX5403" fmla="*/ 11944796 w 12192000"/>
              <a:gd name="connsiteY5403" fmla="*/ 692579 h 6858000"/>
              <a:gd name="connsiteX5404" fmla="*/ 11949963 w 12192000"/>
              <a:gd name="connsiteY5404" fmla="*/ 701078 h 6858000"/>
              <a:gd name="connsiteX5405" fmla="*/ 11958822 w 12192000"/>
              <a:gd name="connsiteY5405" fmla="*/ 706744 h 6858000"/>
              <a:gd name="connsiteX5406" fmla="*/ 11969158 w 12192000"/>
              <a:gd name="connsiteY5406" fmla="*/ 703506 h 6858000"/>
              <a:gd name="connsiteX5407" fmla="*/ 11977278 w 12192000"/>
              <a:gd name="connsiteY5407" fmla="*/ 710386 h 6858000"/>
              <a:gd name="connsiteX5408" fmla="*/ 11986876 w 12192000"/>
              <a:gd name="connsiteY5408" fmla="*/ 711196 h 6858000"/>
              <a:gd name="connsiteX5409" fmla="*/ 11999426 w 12192000"/>
              <a:gd name="connsiteY5409" fmla="*/ 702697 h 6858000"/>
              <a:gd name="connsiteX5410" fmla="*/ 12006808 w 12192000"/>
              <a:gd name="connsiteY5410" fmla="*/ 700268 h 6858000"/>
              <a:gd name="connsiteX5411" fmla="*/ 12014929 w 12192000"/>
              <a:gd name="connsiteY5411" fmla="*/ 695007 h 6858000"/>
              <a:gd name="connsiteX5412" fmla="*/ 12019358 w 12192000"/>
              <a:gd name="connsiteY5412" fmla="*/ 696221 h 6858000"/>
              <a:gd name="connsiteX5413" fmla="*/ 12030432 w 12192000"/>
              <a:gd name="connsiteY5413" fmla="*/ 693388 h 6858000"/>
              <a:gd name="connsiteX5414" fmla="*/ 12030432 w 12192000"/>
              <a:gd name="connsiteY5414" fmla="*/ 716862 h 6858000"/>
              <a:gd name="connsiteX5415" fmla="*/ 12041506 w 12192000"/>
              <a:gd name="connsiteY5415" fmla="*/ 731027 h 6858000"/>
              <a:gd name="connsiteX5416" fmla="*/ 12045935 w 12192000"/>
              <a:gd name="connsiteY5416" fmla="*/ 745192 h 6858000"/>
              <a:gd name="connsiteX5417" fmla="*/ 12044459 w 12192000"/>
              <a:gd name="connsiteY5417" fmla="*/ 756928 h 6858000"/>
              <a:gd name="connsiteX5418" fmla="*/ 12057009 w 12192000"/>
              <a:gd name="connsiteY5418" fmla="*/ 767046 h 6858000"/>
              <a:gd name="connsiteX5419" fmla="*/ 12063653 w 12192000"/>
              <a:gd name="connsiteY5419" fmla="*/ 759357 h 6858000"/>
              <a:gd name="connsiteX5420" fmla="*/ 12066606 w 12192000"/>
              <a:gd name="connsiteY5420" fmla="*/ 760166 h 6858000"/>
              <a:gd name="connsiteX5421" fmla="*/ 12072512 w 12192000"/>
              <a:gd name="connsiteY5421" fmla="*/ 756119 h 6858000"/>
              <a:gd name="connsiteX5422" fmla="*/ 12076941 w 12192000"/>
              <a:gd name="connsiteY5422" fmla="*/ 747215 h 6858000"/>
              <a:gd name="connsiteX5423" fmla="*/ 12083586 w 12192000"/>
              <a:gd name="connsiteY5423" fmla="*/ 744787 h 6858000"/>
              <a:gd name="connsiteX5424" fmla="*/ 12087277 w 12192000"/>
              <a:gd name="connsiteY5424" fmla="*/ 750048 h 6858000"/>
              <a:gd name="connsiteX5425" fmla="*/ 12093183 w 12192000"/>
              <a:gd name="connsiteY5425" fmla="*/ 745192 h 6858000"/>
              <a:gd name="connsiteX5426" fmla="*/ 12104256 w 12192000"/>
              <a:gd name="connsiteY5426" fmla="*/ 746001 h 6858000"/>
              <a:gd name="connsiteX5427" fmla="*/ 12099827 w 12192000"/>
              <a:gd name="connsiteY5427" fmla="*/ 750048 h 6858000"/>
              <a:gd name="connsiteX5428" fmla="*/ 12095397 w 12192000"/>
              <a:gd name="connsiteY5428" fmla="*/ 756928 h 6858000"/>
              <a:gd name="connsiteX5429" fmla="*/ 12096136 w 12192000"/>
              <a:gd name="connsiteY5429" fmla="*/ 770284 h 6858000"/>
              <a:gd name="connsiteX5430" fmla="*/ 12090968 w 12192000"/>
              <a:gd name="connsiteY5430" fmla="*/ 770284 h 6858000"/>
              <a:gd name="connsiteX5431" fmla="*/ 12082847 w 12192000"/>
              <a:gd name="connsiteY5431" fmla="*/ 777164 h 6858000"/>
              <a:gd name="connsiteX5432" fmla="*/ 12085800 w 12192000"/>
              <a:gd name="connsiteY5432" fmla="*/ 781211 h 6858000"/>
              <a:gd name="connsiteX5433" fmla="*/ 12107948 w 12192000"/>
              <a:gd name="connsiteY5433" fmla="*/ 777974 h 6858000"/>
              <a:gd name="connsiteX5434" fmla="*/ 12119759 w 12192000"/>
              <a:gd name="connsiteY5434" fmla="*/ 771498 h 6858000"/>
              <a:gd name="connsiteX5435" fmla="*/ 12124189 w 12192000"/>
              <a:gd name="connsiteY5435" fmla="*/ 757738 h 6858000"/>
              <a:gd name="connsiteX5436" fmla="*/ 12121974 w 12192000"/>
              <a:gd name="connsiteY5436" fmla="*/ 748429 h 6858000"/>
              <a:gd name="connsiteX5437" fmla="*/ 12125665 w 12192000"/>
              <a:gd name="connsiteY5437" fmla="*/ 741954 h 6858000"/>
              <a:gd name="connsiteX5438" fmla="*/ 12131571 w 12192000"/>
              <a:gd name="connsiteY5438" fmla="*/ 754500 h 6858000"/>
              <a:gd name="connsiteX5439" fmla="*/ 12130095 w 12192000"/>
              <a:gd name="connsiteY5439" fmla="*/ 765832 h 6858000"/>
              <a:gd name="connsiteX5440" fmla="*/ 12130833 w 12192000"/>
              <a:gd name="connsiteY5440" fmla="*/ 777569 h 6858000"/>
              <a:gd name="connsiteX5441" fmla="*/ 12137477 w 12192000"/>
              <a:gd name="connsiteY5441" fmla="*/ 773522 h 6858000"/>
              <a:gd name="connsiteX5442" fmla="*/ 12141169 w 12192000"/>
              <a:gd name="connsiteY5442" fmla="*/ 760976 h 6858000"/>
              <a:gd name="connsiteX5443" fmla="*/ 12135263 w 12192000"/>
              <a:gd name="connsiteY5443" fmla="*/ 745596 h 6858000"/>
              <a:gd name="connsiteX5444" fmla="*/ 12139692 w 12192000"/>
              <a:gd name="connsiteY5444" fmla="*/ 737907 h 6858000"/>
              <a:gd name="connsiteX5445" fmla="*/ 12131571 w 12192000"/>
              <a:gd name="connsiteY5445" fmla="*/ 729003 h 6858000"/>
              <a:gd name="connsiteX5446" fmla="*/ 12126404 w 12192000"/>
              <a:gd name="connsiteY5446" fmla="*/ 713624 h 6858000"/>
              <a:gd name="connsiteX5447" fmla="*/ 12136001 w 12192000"/>
              <a:gd name="connsiteY5447" fmla="*/ 713219 h 6858000"/>
              <a:gd name="connsiteX5448" fmla="*/ 12145598 w 12192000"/>
              <a:gd name="connsiteY5448" fmla="*/ 718481 h 6858000"/>
              <a:gd name="connsiteX5449" fmla="*/ 12144860 w 12192000"/>
              <a:gd name="connsiteY5449" fmla="*/ 722528 h 6858000"/>
              <a:gd name="connsiteX5450" fmla="*/ 12148551 w 12192000"/>
              <a:gd name="connsiteY5450" fmla="*/ 726575 h 6858000"/>
              <a:gd name="connsiteX5451" fmla="*/ 12153719 w 12192000"/>
              <a:gd name="connsiteY5451" fmla="*/ 726575 h 6858000"/>
              <a:gd name="connsiteX5452" fmla="*/ 12158148 w 12192000"/>
              <a:gd name="connsiteY5452" fmla="*/ 720909 h 6858000"/>
              <a:gd name="connsiteX5453" fmla="*/ 12167745 w 12192000"/>
              <a:gd name="connsiteY5453" fmla="*/ 719695 h 6858000"/>
              <a:gd name="connsiteX5454" fmla="*/ 12179557 w 12192000"/>
              <a:gd name="connsiteY5454" fmla="*/ 711600 h 6858000"/>
              <a:gd name="connsiteX5455" fmla="*/ 12190631 w 12192000"/>
              <a:gd name="connsiteY5455" fmla="*/ 720099 h 6858000"/>
              <a:gd name="connsiteX5456" fmla="*/ 12192000 w 12192000"/>
              <a:gd name="connsiteY5456" fmla="*/ 720199 h 6858000"/>
              <a:gd name="connsiteX5457" fmla="*/ 12192000 w 12192000"/>
              <a:gd name="connsiteY5457" fmla="*/ 1596504 h 6858000"/>
              <a:gd name="connsiteX5458" fmla="*/ 12187678 w 12192000"/>
              <a:gd name="connsiteY5458" fmla="*/ 1600354 h 6858000"/>
              <a:gd name="connsiteX5459" fmla="*/ 12172175 w 12192000"/>
              <a:gd name="connsiteY5459" fmla="*/ 1591450 h 6858000"/>
              <a:gd name="connsiteX5460" fmla="*/ 12156672 w 12192000"/>
              <a:gd name="connsiteY5460" fmla="*/ 1587403 h 6858000"/>
              <a:gd name="connsiteX5461" fmla="*/ 12155933 w 12192000"/>
              <a:gd name="connsiteY5461" fmla="*/ 1571214 h 6858000"/>
              <a:gd name="connsiteX5462" fmla="*/ 12150027 w 12192000"/>
              <a:gd name="connsiteY5462" fmla="*/ 1566762 h 6858000"/>
              <a:gd name="connsiteX5463" fmla="*/ 12138216 w 12192000"/>
              <a:gd name="connsiteY5463" fmla="*/ 1571619 h 6858000"/>
              <a:gd name="connsiteX5464" fmla="*/ 12127142 w 12192000"/>
              <a:gd name="connsiteY5464" fmla="*/ 1565143 h 6858000"/>
              <a:gd name="connsiteX5465" fmla="*/ 12124189 w 12192000"/>
              <a:gd name="connsiteY5465" fmla="*/ 1570000 h 6858000"/>
              <a:gd name="connsiteX5466" fmla="*/ 12124927 w 12192000"/>
              <a:gd name="connsiteY5466" fmla="*/ 1578499 h 6858000"/>
              <a:gd name="connsiteX5467" fmla="*/ 12116068 w 12192000"/>
              <a:gd name="connsiteY5467" fmla="*/ 1584974 h 6858000"/>
              <a:gd name="connsiteX5468" fmla="*/ 12114592 w 12192000"/>
              <a:gd name="connsiteY5468" fmla="*/ 1601568 h 6858000"/>
              <a:gd name="connsiteX5469" fmla="*/ 12107948 w 12192000"/>
              <a:gd name="connsiteY5469" fmla="*/ 1606020 h 6858000"/>
              <a:gd name="connsiteX5470" fmla="*/ 12104256 w 12192000"/>
              <a:gd name="connsiteY5470" fmla="*/ 1620994 h 6858000"/>
              <a:gd name="connsiteX5471" fmla="*/ 12099827 w 12192000"/>
              <a:gd name="connsiteY5471" fmla="*/ 1616947 h 6858000"/>
              <a:gd name="connsiteX5472" fmla="*/ 12087277 w 12192000"/>
              <a:gd name="connsiteY5472" fmla="*/ 1618970 h 6858000"/>
              <a:gd name="connsiteX5473" fmla="*/ 12083586 w 12192000"/>
              <a:gd name="connsiteY5473" fmla="*/ 1632731 h 6858000"/>
              <a:gd name="connsiteX5474" fmla="*/ 12080633 w 12192000"/>
              <a:gd name="connsiteY5474" fmla="*/ 1632326 h 6858000"/>
              <a:gd name="connsiteX5475" fmla="*/ 12080633 w 12192000"/>
              <a:gd name="connsiteY5475" fmla="*/ 1632731 h 6858000"/>
              <a:gd name="connsiteX5476" fmla="*/ 12079156 w 12192000"/>
              <a:gd name="connsiteY5476" fmla="*/ 1632326 h 6858000"/>
              <a:gd name="connsiteX5477" fmla="*/ 12062915 w 12192000"/>
              <a:gd name="connsiteY5477" fmla="*/ 1649324 h 6858000"/>
              <a:gd name="connsiteX5478" fmla="*/ 12057009 w 12192000"/>
              <a:gd name="connsiteY5478" fmla="*/ 1648110 h 6858000"/>
              <a:gd name="connsiteX5479" fmla="*/ 12056271 w 12192000"/>
              <a:gd name="connsiteY5479" fmla="*/ 1659442 h 6858000"/>
              <a:gd name="connsiteX5480" fmla="*/ 12049626 w 12192000"/>
              <a:gd name="connsiteY5480" fmla="*/ 1682106 h 6858000"/>
              <a:gd name="connsiteX5481" fmla="*/ 12050365 w 12192000"/>
              <a:gd name="connsiteY5481" fmla="*/ 1695461 h 6858000"/>
              <a:gd name="connsiteX5482" fmla="*/ 12060700 w 12192000"/>
              <a:gd name="connsiteY5482" fmla="*/ 1702746 h 6858000"/>
              <a:gd name="connsiteX5483" fmla="*/ 12060700 w 12192000"/>
              <a:gd name="connsiteY5483" fmla="*/ 1726625 h 6858000"/>
              <a:gd name="connsiteX5484" fmla="*/ 12068821 w 12192000"/>
              <a:gd name="connsiteY5484" fmla="*/ 1732291 h 6858000"/>
              <a:gd name="connsiteX5485" fmla="*/ 12064391 w 12192000"/>
              <a:gd name="connsiteY5485" fmla="*/ 1742813 h 6858000"/>
              <a:gd name="connsiteX5486" fmla="*/ 12051841 w 12192000"/>
              <a:gd name="connsiteY5486" fmla="*/ 1752931 h 6858000"/>
              <a:gd name="connsiteX5487" fmla="*/ 12054794 w 12192000"/>
              <a:gd name="connsiteY5487" fmla="*/ 1756573 h 6858000"/>
              <a:gd name="connsiteX5488" fmla="*/ 12029694 w 12192000"/>
              <a:gd name="connsiteY5488" fmla="*/ 1780452 h 6858000"/>
              <a:gd name="connsiteX5489" fmla="*/ 12032647 w 12192000"/>
              <a:gd name="connsiteY5489" fmla="*/ 1787332 h 6858000"/>
              <a:gd name="connsiteX5490" fmla="*/ 12025264 w 12192000"/>
              <a:gd name="connsiteY5490" fmla="*/ 1793402 h 6858000"/>
              <a:gd name="connsiteX5491" fmla="*/ 12023050 w 12192000"/>
              <a:gd name="connsiteY5491" fmla="*/ 1798259 h 6858000"/>
              <a:gd name="connsiteX5492" fmla="*/ 12012714 w 12192000"/>
              <a:gd name="connsiteY5492" fmla="*/ 1797855 h 6858000"/>
              <a:gd name="connsiteX5493" fmla="*/ 12003117 w 12192000"/>
              <a:gd name="connsiteY5493" fmla="*/ 1803925 h 6858000"/>
              <a:gd name="connsiteX5494" fmla="*/ 11999426 w 12192000"/>
              <a:gd name="connsiteY5494" fmla="*/ 1814043 h 6858000"/>
              <a:gd name="connsiteX5495" fmla="*/ 11986137 w 12192000"/>
              <a:gd name="connsiteY5495" fmla="*/ 1821732 h 6858000"/>
              <a:gd name="connsiteX5496" fmla="*/ 11986137 w 12192000"/>
              <a:gd name="connsiteY5496" fmla="*/ 1833064 h 6858000"/>
              <a:gd name="connsiteX5497" fmla="*/ 11989829 w 12192000"/>
              <a:gd name="connsiteY5497" fmla="*/ 1843587 h 6858000"/>
              <a:gd name="connsiteX5498" fmla="*/ 11984661 w 12192000"/>
              <a:gd name="connsiteY5498" fmla="*/ 1848444 h 6858000"/>
              <a:gd name="connsiteX5499" fmla="*/ 11987614 w 12192000"/>
              <a:gd name="connsiteY5499" fmla="*/ 1860585 h 6858000"/>
              <a:gd name="connsiteX5500" fmla="*/ 12006070 w 12192000"/>
              <a:gd name="connsiteY5500" fmla="*/ 1863823 h 6858000"/>
              <a:gd name="connsiteX5501" fmla="*/ 12011238 w 12192000"/>
              <a:gd name="connsiteY5501" fmla="*/ 1871108 h 6858000"/>
              <a:gd name="connsiteX5502" fmla="*/ 12047412 w 12192000"/>
              <a:gd name="connsiteY5502" fmla="*/ 1890939 h 6858000"/>
              <a:gd name="connsiteX5503" fmla="*/ 12053318 w 12192000"/>
              <a:gd name="connsiteY5503" fmla="*/ 1900652 h 6858000"/>
              <a:gd name="connsiteX5504" fmla="*/ 12071774 w 12192000"/>
              <a:gd name="connsiteY5504" fmla="*/ 1931815 h 6858000"/>
              <a:gd name="connsiteX5505" fmla="*/ 12098350 w 12192000"/>
              <a:gd name="connsiteY5505" fmla="*/ 1957717 h 6858000"/>
              <a:gd name="connsiteX5506" fmla="*/ 12127880 w 12192000"/>
              <a:gd name="connsiteY5506" fmla="*/ 1991713 h 6858000"/>
              <a:gd name="connsiteX5507" fmla="*/ 12128618 w 12192000"/>
              <a:gd name="connsiteY5507" fmla="*/ 2011948 h 6858000"/>
              <a:gd name="connsiteX5508" fmla="*/ 12136001 w 12192000"/>
              <a:gd name="connsiteY5508" fmla="*/ 2019233 h 6858000"/>
              <a:gd name="connsiteX5509" fmla="*/ 12142645 w 12192000"/>
              <a:gd name="connsiteY5509" fmla="*/ 2051610 h 6858000"/>
              <a:gd name="connsiteX5510" fmla="*/ 12143383 w 12192000"/>
              <a:gd name="connsiteY5510" fmla="*/ 2062538 h 6858000"/>
              <a:gd name="connsiteX5511" fmla="*/ 12146336 w 12192000"/>
              <a:gd name="connsiteY5511" fmla="*/ 2058895 h 6858000"/>
              <a:gd name="connsiteX5512" fmla="*/ 12150027 w 12192000"/>
              <a:gd name="connsiteY5512" fmla="*/ 2058895 h 6858000"/>
              <a:gd name="connsiteX5513" fmla="*/ 12152980 w 12192000"/>
              <a:gd name="connsiteY5513" fmla="*/ 2094105 h 6858000"/>
              <a:gd name="connsiteX5514" fmla="*/ 12145598 w 12192000"/>
              <a:gd name="connsiteY5514" fmla="*/ 2098962 h 6858000"/>
              <a:gd name="connsiteX5515" fmla="*/ 12149289 w 12192000"/>
              <a:gd name="connsiteY5515" fmla="*/ 2103818 h 6858000"/>
              <a:gd name="connsiteX5516" fmla="*/ 12135263 w 12192000"/>
              <a:gd name="connsiteY5516" fmla="*/ 2120007 h 6858000"/>
              <a:gd name="connsiteX5517" fmla="*/ 12124189 w 12192000"/>
              <a:gd name="connsiteY5517" fmla="*/ 2120007 h 6858000"/>
              <a:gd name="connsiteX5518" fmla="*/ 12112377 w 12192000"/>
              <a:gd name="connsiteY5518" fmla="*/ 2126887 h 6858000"/>
              <a:gd name="connsiteX5519" fmla="*/ 12116068 w 12192000"/>
              <a:gd name="connsiteY5519" fmla="*/ 2133363 h 6858000"/>
              <a:gd name="connsiteX5520" fmla="*/ 12110901 w 12192000"/>
              <a:gd name="connsiteY5520" fmla="*/ 2136600 h 6858000"/>
              <a:gd name="connsiteX5521" fmla="*/ 12107209 w 12192000"/>
              <a:gd name="connsiteY5521" fmla="*/ 2132149 h 6858000"/>
              <a:gd name="connsiteX5522" fmla="*/ 12097612 w 12192000"/>
              <a:gd name="connsiteY5522" fmla="*/ 2135791 h 6858000"/>
              <a:gd name="connsiteX5523" fmla="*/ 12093183 w 12192000"/>
              <a:gd name="connsiteY5523" fmla="*/ 2126887 h 6858000"/>
              <a:gd name="connsiteX5524" fmla="*/ 12087277 w 12192000"/>
              <a:gd name="connsiteY5524" fmla="*/ 2126078 h 6858000"/>
              <a:gd name="connsiteX5525" fmla="*/ 12080633 w 12192000"/>
              <a:gd name="connsiteY5525" fmla="*/ 2133767 h 6858000"/>
              <a:gd name="connsiteX5526" fmla="*/ 12079156 w 12192000"/>
              <a:gd name="connsiteY5526" fmla="*/ 2128911 h 6858000"/>
              <a:gd name="connsiteX5527" fmla="*/ 12070297 w 12192000"/>
              <a:gd name="connsiteY5527" fmla="*/ 2130530 h 6858000"/>
              <a:gd name="connsiteX5528" fmla="*/ 12048150 w 12192000"/>
              <a:gd name="connsiteY5528" fmla="*/ 2148337 h 6858000"/>
              <a:gd name="connsiteX5529" fmla="*/ 12040767 w 12192000"/>
              <a:gd name="connsiteY5529" fmla="*/ 2157646 h 6858000"/>
              <a:gd name="connsiteX5530" fmla="*/ 12036338 w 12192000"/>
              <a:gd name="connsiteY5530" fmla="*/ 2151979 h 6858000"/>
              <a:gd name="connsiteX5531" fmla="*/ 12035600 w 12192000"/>
              <a:gd name="connsiteY5531" fmla="*/ 2164121 h 6858000"/>
              <a:gd name="connsiteX5532" fmla="*/ 12028217 w 12192000"/>
              <a:gd name="connsiteY5532" fmla="*/ 2168978 h 6858000"/>
              <a:gd name="connsiteX5533" fmla="*/ 12028955 w 12192000"/>
              <a:gd name="connsiteY5533" fmla="*/ 2160883 h 6858000"/>
              <a:gd name="connsiteX5534" fmla="*/ 12025264 w 12192000"/>
              <a:gd name="connsiteY5534" fmla="*/ 2158050 h 6858000"/>
              <a:gd name="connsiteX5535" fmla="*/ 12023050 w 12192000"/>
              <a:gd name="connsiteY5535" fmla="*/ 2147528 h 6858000"/>
              <a:gd name="connsiteX5536" fmla="*/ 12015667 w 12192000"/>
              <a:gd name="connsiteY5536" fmla="*/ 2147123 h 6858000"/>
              <a:gd name="connsiteX5537" fmla="*/ 12003855 w 12192000"/>
              <a:gd name="connsiteY5537" fmla="*/ 2125269 h 6858000"/>
              <a:gd name="connsiteX5538" fmla="*/ 12009761 w 12192000"/>
              <a:gd name="connsiteY5538" fmla="*/ 2124864 h 6858000"/>
              <a:gd name="connsiteX5539" fmla="*/ 12004593 w 12192000"/>
              <a:gd name="connsiteY5539" fmla="*/ 2116365 h 6858000"/>
              <a:gd name="connsiteX5540" fmla="*/ 12004593 w 12192000"/>
              <a:gd name="connsiteY5540" fmla="*/ 2107461 h 6858000"/>
              <a:gd name="connsiteX5541" fmla="*/ 12010499 w 12192000"/>
              <a:gd name="connsiteY5541" fmla="*/ 2104628 h 6858000"/>
              <a:gd name="connsiteX5542" fmla="*/ 12010499 w 12192000"/>
              <a:gd name="connsiteY5542" fmla="*/ 2096534 h 6858000"/>
              <a:gd name="connsiteX5543" fmla="*/ 12003855 w 12192000"/>
              <a:gd name="connsiteY5543" fmla="*/ 2091677 h 6858000"/>
              <a:gd name="connsiteX5544" fmla="*/ 12003855 w 12192000"/>
              <a:gd name="connsiteY5544" fmla="*/ 2086416 h 6858000"/>
              <a:gd name="connsiteX5545" fmla="*/ 12020097 w 12192000"/>
              <a:gd name="connsiteY5545" fmla="*/ 2076298 h 6858000"/>
              <a:gd name="connsiteX5546" fmla="*/ 12011238 w 12192000"/>
              <a:gd name="connsiteY5546" fmla="*/ 2060919 h 6858000"/>
              <a:gd name="connsiteX5547" fmla="*/ 12007546 w 12192000"/>
              <a:gd name="connsiteY5547" fmla="*/ 2063752 h 6858000"/>
              <a:gd name="connsiteX5548" fmla="*/ 12002379 w 12192000"/>
              <a:gd name="connsiteY5548" fmla="*/ 2060514 h 6858000"/>
              <a:gd name="connsiteX5549" fmla="*/ 12001640 w 12192000"/>
              <a:gd name="connsiteY5549" fmla="*/ 2041492 h 6858000"/>
              <a:gd name="connsiteX5550" fmla="*/ 11996473 w 12192000"/>
              <a:gd name="connsiteY5550" fmla="*/ 2030970 h 6858000"/>
              <a:gd name="connsiteX5551" fmla="*/ 11991305 w 12192000"/>
              <a:gd name="connsiteY5551" fmla="*/ 2032993 h 6858000"/>
              <a:gd name="connsiteX5552" fmla="*/ 11969158 w 12192000"/>
              <a:gd name="connsiteY5552" fmla="*/ 2023685 h 6858000"/>
              <a:gd name="connsiteX5553" fmla="*/ 11979493 w 12192000"/>
              <a:gd name="connsiteY5553" fmla="*/ 2010329 h 6858000"/>
              <a:gd name="connsiteX5554" fmla="*/ 11986876 w 12192000"/>
              <a:gd name="connsiteY5554" fmla="*/ 2011948 h 6858000"/>
              <a:gd name="connsiteX5555" fmla="*/ 11989829 w 12192000"/>
              <a:gd name="connsiteY5555" fmla="*/ 2004259 h 6858000"/>
              <a:gd name="connsiteX5556" fmla="*/ 11993520 w 12192000"/>
              <a:gd name="connsiteY5556" fmla="*/ 2008711 h 6858000"/>
              <a:gd name="connsiteX5557" fmla="*/ 12009761 w 12192000"/>
              <a:gd name="connsiteY5557" fmla="*/ 2013972 h 6858000"/>
              <a:gd name="connsiteX5558" fmla="*/ 12006070 w 12192000"/>
              <a:gd name="connsiteY5558" fmla="*/ 2005878 h 6858000"/>
              <a:gd name="connsiteX5559" fmla="*/ 11998687 w 12192000"/>
              <a:gd name="connsiteY5559" fmla="*/ 1996569 h 6858000"/>
              <a:gd name="connsiteX5560" fmla="*/ 12002379 w 12192000"/>
              <a:gd name="connsiteY5560" fmla="*/ 1991713 h 6858000"/>
              <a:gd name="connsiteX5561" fmla="*/ 11994996 w 12192000"/>
              <a:gd name="connsiteY5561" fmla="*/ 1990094 h 6858000"/>
              <a:gd name="connsiteX5562" fmla="*/ 11982446 w 12192000"/>
              <a:gd name="connsiteY5562" fmla="*/ 1973096 h 6858000"/>
              <a:gd name="connsiteX5563" fmla="*/ 11963252 w 12192000"/>
              <a:gd name="connsiteY5563" fmla="*/ 1957717 h 6858000"/>
              <a:gd name="connsiteX5564" fmla="*/ 11969896 w 12192000"/>
              <a:gd name="connsiteY5564" fmla="*/ 1954479 h 6858000"/>
              <a:gd name="connsiteX5565" fmla="*/ 11955131 w 12192000"/>
              <a:gd name="connsiteY5565" fmla="*/ 1954074 h 6858000"/>
              <a:gd name="connsiteX5566" fmla="*/ 11947010 w 12192000"/>
              <a:gd name="connsiteY5566" fmla="*/ 1959740 h 6858000"/>
              <a:gd name="connsiteX5567" fmla="*/ 11945534 w 12192000"/>
              <a:gd name="connsiteY5567" fmla="*/ 1958121 h 6858000"/>
              <a:gd name="connsiteX5568" fmla="*/ 11934460 w 12192000"/>
              <a:gd name="connsiteY5568" fmla="*/ 1947194 h 6858000"/>
              <a:gd name="connsiteX5569" fmla="*/ 11928554 w 12192000"/>
              <a:gd name="connsiteY5569" fmla="*/ 1950432 h 6858000"/>
              <a:gd name="connsiteX5570" fmla="*/ 11931507 w 12192000"/>
              <a:gd name="connsiteY5570" fmla="*/ 1955288 h 6858000"/>
              <a:gd name="connsiteX5571" fmla="*/ 11922648 w 12192000"/>
              <a:gd name="connsiteY5571" fmla="*/ 1966216 h 6858000"/>
              <a:gd name="connsiteX5572" fmla="*/ 11916004 w 12192000"/>
              <a:gd name="connsiteY5572" fmla="*/ 1962573 h 6858000"/>
              <a:gd name="connsiteX5573" fmla="*/ 11906407 w 12192000"/>
              <a:gd name="connsiteY5573" fmla="*/ 1970263 h 6858000"/>
              <a:gd name="connsiteX5574" fmla="*/ 11901978 w 12192000"/>
              <a:gd name="connsiteY5574" fmla="*/ 1963787 h 6858000"/>
              <a:gd name="connsiteX5575" fmla="*/ 11910836 w 12192000"/>
              <a:gd name="connsiteY5575" fmla="*/ 1950432 h 6858000"/>
              <a:gd name="connsiteX5576" fmla="*/ 11900501 w 12192000"/>
              <a:gd name="connsiteY5576" fmla="*/ 1947194 h 6858000"/>
              <a:gd name="connsiteX5577" fmla="*/ 11891642 w 12192000"/>
              <a:gd name="connsiteY5577" fmla="*/ 1951646 h 6858000"/>
              <a:gd name="connsiteX5578" fmla="*/ 11887213 w 12192000"/>
              <a:gd name="connsiteY5578" fmla="*/ 1950432 h 6858000"/>
              <a:gd name="connsiteX5579" fmla="*/ 11890166 w 12192000"/>
              <a:gd name="connsiteY5579" fmla="*/ 1942337 h 6858000"/>
              <a:gd name="connsiteX5580" fmla="*/ 11890904 w 12192000"/>
              <a:gd name="connsiteY5580" fmla="*/ 1922911 h 6858000"/>
              <a:gd name="connsiteX5581" fmla="*/ 11897548 w 12192000"/>
              <a:gd name="connsiteY5581" fmla="*/ 1910365 h 6858000"/>
              <a:gd name="connsiteX5582" fmla="*/ 11910098 w 12192000"/>
              <a:gd name="connsiteY5582" fmla="*/ 1909151 h 6858000"/>
              <a:gd name="connsiteX5583" fmla="*/ 11920434 w 12192000"/>
              <a:gd name="connsiteY5583" fmla="*/ 1900247 h 6858000"/>
              <a:gd name="connsiteX5584" fmla="*/ 11910836 w 12192000"/>
              <a:gd name="connsiteY5584" fmla="*/ 1904699 h 6858000"/>
              <a:gd name="connsiteX5585" fmla="*/ 11892380 w 12192000"/>
              <a:gd name="connsiteY5585" fmla="*/ 1904294 h 6858000"/>
              <a:gd name="connsiteX5586" fmla="*/ 11889427 w 12192000"/>
              <a:gd name="connsiteY5586" fmla="*/ 1900652 h 6858000"/>
              <a:gd name="connsiteX5587" fmla="*/ 11888689 w 12192000"/>
              <a:gd name="connsiteY5587" fmla="*/ 1878393 h 6858000"/>
              <a:gd name="connsiteX5588" fmla="*/ 11900501 w 12192000"/>
              <a:gd name="connsiteY5588" fmla="*/ 1860585 h 6858000"/>
              <a:gd name="connsiteX5589" fmla="*/ 11893857 w 12192000"/>
              <a:gd name="connsiteY5589" fmla="*/ 1851681 h 6858000"/>
              <a:gd name="connsiteX5590" fmla="*/ 11900501 w 12192000"/>
              <a:gd name="connsiteY5590" fmla="*/ 1847634 h 6858000"/>
              <a:gd name="connsiteX5591" fmla="*/ 11903454 w 12192000"/>
              <a:gd name="connsiteY5591" fmla="*/ 1839540 h 6858000"/>
              <a:gd name="connsiteX5592" fmla="*/ 11896810 w 12192000"/>
              <a:gd name="connsiteY5592" fmla="*/ 1840349 h 6858000"/>
              <a:gd name="connsiteX5593" fmla="*/ 11891642 w 12192000"/>
              <a:gd name="connsiteY5593" fmla="*/ 1846420 h 6858000"/>
              <a:gd name="connsiteX5594" fmla="*/ 11875401 w 12192000"/>
              <a:gd name="connsiteY5594" fmla="*/ 1848848 h 6858000"/>
              <a:gd name="connsiteX5595" fmla="*/ 11870971 w 12192000"/>
              <a:gd name="connsiteY5595" fmla="*/ 1842778 h 6858000"/>
              <a:gd name="connsiteX5596" fmla="*/ 11859898 w 12192000"/>
              <a:gd name="connsiteY5596" fmla="*/ 1837112 h 6858000"/>
              <a:gd name="connsiteX5597" fmla="*/ 11859159 w 12192000"/>
              <a:gd name="connsiteY5597" fmla="*/ 1843992 h 6858000"/>
              <a:gd name="connsiteX5598" fmla="*/ 11852515 w 12192000"/>
              <a:gd name="connsiteY5598" fmla="*/ 1848848 h 6858000"/>
              <a:gd name="connsiteX5599" fmla="*/ 11847348 w 12192000"/>
              <a:gd name="connsiteY5599" fmla="*/ 1832255 h 6858000"/>
              <a:gd name="connsiteX5600" fmla="*/ 11845133 w 12192000"/>
              <a:gd name="connsiteY5600" fmla="*/ 1833469 h 6858000"/>
              <a:gd name="connsiteX5601" fmla="*/ 11844395 w 12192000"/>
              <a:gd name="connsiteY5601" fmla="*/ 1830231 h 6858000"/>
              <a:gd name="connsiteX5602" fmla="*/ 11844395 w 12192000"/>
              <a:gd name="connsiteY5602" fmla="*/ 1829422 h 6858000"/>
              <a:gd name="connsiteX5603" fmla="*/ 11840703 w 12192000"/>
              <a:gd name="connsiteY5603" fmla="*/ 1821732 h 6858000"/>
              <a:gd name="connsiteX5604" fmla="*/ 11826677 w 12192000"/>
              <a:gd name="connsiteY5604" fmla="*/ 1837112 h 6858000"/>
              <a:gd name="connsiteX5605" fmla="*/ 11815603 w 12192000"/>
              <a:gd name="connsiteY5605" fmla="*/ 1837921 h 6858000"/>
              <a:gd name="connsiteX5606" fmla="*/ 11809697 w 12192000"/>
              <a:gd name="connsiteY5606" fmla="*/ 1839540 h 6858000"/>
              <a:gd name="connsiteX5607" fmla="*/ 11804529 w 12192000"/>
              <a:gd name="connsiteY5607" fmla="*/ 1835493 h 6858000"/>
              <a:gd name="connsiteX5608" fmla="*/ 11791241 w 12192000"/>
              <a:gd name="connsiteY5608" fmla="*/ 1843992 h 6858000"/>
              <a:gd name="connsiteX5609" fmla="*/ 11780167 w 12192000"/>
              <a:gd name="connsiteY5609" fmla="*/ 1843992 h 6858000"/>
              <a:gd name="connsiteX5610" fmla="*/ 11777953 w 12192000"/>
              <a:gd name="connsiteY5610" fmla="*/ 1853300 h 6858000"/>
              <a:gd name="connsiteX5611" fmla="*/ 11772047 w 12192000"/>
              <a:gd name="connsiteY5611" fmla="*/ 1852895 h 6858000"/>
              <a:gd name="connsiteX5612" fmla="*/ 11749899 w 12192000"/>
              <a:gd name="connsiteY5612" fmla="*/ 1867870 h 6858000"/>
              <a:gd name="connsiteX5613" fmla="*/ 11737349 w 12192000"/>
              <a:gd name="connsiteY5613" fmla="*/ 1876774 h 6858000"/>
              <a:gd name="connsiteX5614" fmla="*/ 11741779 w 12192000"/>
              <a:gd name="connsiteY5614" fmla="*/ 1885677 h 6858000"/>
              <a:gd name="connsiteX5615" fmla="*/ 11740302 w 12192000"/>
              <a:gd name="connsiteY5615" fmla="*/ 1889320 h 6858000"/>
              <a:gd name="connsiteX5616" fmla="*/ 11726276 w 12192000"/>
              <a:gd name="connsiteY5616" fmla="*/ 1894986 h 6858000"/>
              <a:gd name="connsiteX5617" fmla="*/ 11718155 w 12192000"/>
              <a:gd name="connsiteY5617" fmla="*/ 1906318 h 6858000"/>
              <a:gd name="connsiteX5618" fmla="*/ 11712249 w 12192000"/>
              <a:gd name="connsiteY5618" fmla="*/ 1905913 h 6858000"/>
              <a:gd name="connsiteX5619" fmla="*/ 11706343 w 12192000"/>
              <a:gd name="connsiteY5619" fmla="*/ 1913198 h 6858000"/>
              <a:gd name="connsiteX5620" fmla="*/ 11699699 w 12192000"/>
              <a:gd name="connsiteY5620" fmla="*/ 1914007 h 6858000"/>
              <a:gd name="connsiteX5621" fmla="*/ 11698960 w 12192000"/>
              <a:gd name="connsiteY5621" fmla="*/ 1906722 h 6858000"/>
              <a:gd name="connsiteX5622" fmla="*/ 11690840 w 12192000"/>
              <a:gd name="connsiteY5622" fmla="*/ 1901866 h 6858000"/>
              <a:gd name="connsiteX5623" fmla="*/ 11695269 w 12192000"/>
              <a:gd name="connsiteY5623" fmla="*/ 1894986 h 6858000"/>
              <a:gd name="connsiteX5624" fmla="*/ 11703390 w 12192000"/>
              <a:gd name="connsiteY5624" fmla="*/ 1894581 h 6858000"/>
              <a:gd name="connsiteX5625" fmla="*/ 11708558 w 12192000"/>
              <a:gd name="connsiteY5625" fmla="*/ 1888106 h 6858000"/>
              <a:gd name="connsiteX5626" fmla="*/ 11719631 w 12192000"/>
              <a:gd name="connsiteY5626" fmla="*/ 1889320 h 6858000"/>
              <a:gd name="connsiteX5627" fmla="*/ 11723323 w 12192000"/>
              <a:gd name="connsiteY5627" fmla="*/ 1886891 h 6858000"/>
              <a:gd name="connsiteX5628" fmla="*/ 11724799 w 12192000"/>
              <a:gd name="connsiteY5628" fmla="*/ 1881630 h 6858000"/>
              <a:gd name="connsiteX5629" fmla="*/ 11718893 w 12192000"/>
              <a:gd name="connsiteY5629" fmla="*/ 1880416 h 6858000"/>
              <a:gd name="connsiteX5630" fmla="*/ 11718155 w 12192000"/>
              <a:gd name="connsiteY5630" fmla="*/ 1875964 h 6858000"/>
              <a:gd name="connsiteX5631" fmla="*/ 11727014 w 12192000"/>
              <a:gd name="connsiteY5631" fmla="*/ 1869893 h 6858000"/>
              <a:gd name="connsiteX5632" fmla="*/ 11732181 w 12192000"/>
              <a:gd name="connsiteY5632" fmla="*/ 1861799 h 6858000"/>
              <a:gd name="connsiteX5633" fmla="*/ 11720370 w 12192000"/>
              <a:gd name="connsiteY5633" fmla="*/ 1869893 h 6858000"/>
              <a:gd name="connsiteX5634" fmla="*/ 11709296 w 12192000"/>
              <a:gd name="connsiteY5634" fmla="*/ 1873536 h 6858000"/>
              <a:gd name="connsiteX5635" fmla="*/ 11704866 w 12192000"/>
              <a:gd name="connsiteY5635" fmla="*/ 1868679 h 6858000"/>
              <a:gd name="connsiteX5636" fmla="*/ 11704866 w 12192000"/>
              <a:gd name="connsiteY5636" fmla="*/ 1863013 h 6858000"/>
              <a:gd name="connsiteX5637" fmla="*/ 11708558 w 12192000"/>
              <a:gd name="connsiteY5637" fmla="*/ 1861394 h 6858000"/>
              <a:gd name="connsiteX5638" fmla="*/ 11710034 w 12192000"/>
              <a:gd name="connsiteY5638" fmla="*/ 1855324 h 6858000"/>
              <a:gd name="connsiteX5639" fmla="*/ 11698960 w 12192000"/>
              <a:gd name="connsiteY5639" fmla="*/ 1845206 h 6858000"/>
              <a:gd name="connsiteX5640" fmla="*/ 11701175 w 12192000"/>
              <a:gd name="connsiteY5640" fmla="*/ 1833064 h 6858000"/>
              <a:gd name="connsiteX5641" fmla="*/ 11699699 w 12192000"/>
              <a:gd name="connsiteY5641" fmla="*/ 1829827 h 6858000"/>
              <a:gd name="connsiteX5642" fmla="*/ 11709296 w 12192000"/>
              <a:gd name="connsiteY5642" fmla="*/ 1829422 h 6858000"/>
              <a:gd name="connsiteX5643" fmla="*/ 11710772 w 12192000"/>
              <a:gd name="connsiteY5643" fmla="*/ 1818090 h 6858000"/>
              <a:gd name="connsiteX5644" fmla="*/ 11721108 w 12192000"/>
              <a:gd name="connsiteY5644" fmla="*/ 1805544 h 6858000"/>
              <a:gd name="connsiteX5645" fmla="*/ 11723323 w 12192000"/>
              <a:gd name="connsiteY5645" fmla="*/ 1799068 h 6858000"/>
              <a:gd name="connsiteX5646" fmla="*/ 11729228 w 12192000"/>
              <a:gd name="connsiteY5646" fmla="*/ 1796235 h 6858000"/>
              <a:gd name="connsiteX5647" fmla="*/ 11727752 w 12192000"/>
              <a:gd name="connsiteY5647" fmla="*/ 1788546 h 6858000"/>
              <a:gd name="connsiteX5648" fmla="*/ 11705605 w 12192000"/>
              <a:gd name="connsiteY5648" fmla="*/ 1776404 h 6858000"/>
              <a:gd name="connsiteX5649" fmla="*/ 11690840 w 12192000"/>
              <a:gd name="connsiteY5649" fmla="*/ 1759002 h 6858000"/>
              <a:gd name="connsiteX5650" fmla="*/ 11687149 w 12192000"/>
              <a:gd name="connsiteY5650" fmla="*/ 1768310 h 6858000"/>
              <a:gd name="connsiteX5651" fmla="*/ 11678290 w 12192000"/>
              <a:gd name="connsiteY5651" fmla="*/ 1768310 h 6858000"/>
              <a:gd name="connsiteX5652" fmla="*/ 11673860 w 12192000"/>
              <a:gd name="connsiteY5652" fmla="*/ 1765477 h 6858000"/>
              <a:gd name="connsiteX5653" fmla="*/ 11662787 w 12192000"/>
              <a:gd name="connsiteY5653" fmla="*/ 1765882 h 6858000"/>
              <a:gd name="connsiteX5654" fmla="*/ 11656142 w 12192000"/>
              <a:gd name="connsiteY5654" fmla="*/ 1776000 h 6858000"/>
              <a:gd name="connsiteX5655" fmla="*/ 11651713 w 12192000"/>
              <a:gd name="connsiteY5655" fmla="*/ 1778023 h 6858000"/>
              <a:gd name="connsiteX5656" fmla="*/ 11650236 w 12192000"/>
              <a:gd name="connsiteY5656" fmla="*/ 1788546 h 6858000"/>
              <a:gd name="connsiteX5657" fmla="*/ 11639901 w 12192000"/>
              <a:gd name="connsiteY5657" fmla="*/ 1798664 h 6858000"/>
              <a:gd name="connsiteX5658" fmla="*/ 11639163 w 12192000"/>
              <a:gd name="connsiteY5658" fmla="*/ 1816876 h 6858000"/>
              <a:gd name="connsiteX5659" fmla="*/ 11633257 w 12192000"/>
              <a:gd name="connsiteY5659" fmla="*/ 1818090 h 6858000"/>
              <a:gd name="connsiteX5660" fmla="*/ 11625874 w 12192000"/>
              <a:gd name="connsiteY5660" fmla="*/ 1830231 h 6858000"/>
              <a:gd name="connsiteX5661" fmla="*/ 11614801 w 12192000"/>
              <a:gd name="connsiteY5661" fmla="*/ 1830636 h 6858000"/>
              <a:gd name="connsiteX5662" fmla="*/ 11597083 w 12192000"/>
              <a:gd name="connsiteY5662" fmla="*/ 1839945 h 6858000"/>
              <a:gd name="connsiteX5663" fmla="*/ 11591915 w 12192000"/>
              <a:gd name="connsiteY5663" fmla="*/ 1863013 h 6858000"/>
              <a:gd name="connsiteX5664" fmla="*/ 11588224 w 12192000"/>
              <a:gd name="connsiteY5664" fmla="*/ 1868275 h 6858000"/>
              <a:gd name="connsiteX5665" fmla="*/ 11591177 w 12192000"/>
              <a:gd name="connsiteY5665" fmla="*/ 1870703 h 6858000"/>
              <a:gd name="connsiteX5666" fmla="*/ 11593392 w 12192000"/>
              <a:gd name="connsiteY5666" fmla="*/ 1882035 h 6858000"/>
              <a:gd name="connsiteX5667" fmla="*/ 11586009 w 12192000"/>
              <a:gd name="connsiteY5667" fmla="*/ 1882035 h 6858000"/>
              <a:gd name="connsiteX5668" fmla="*/ 11588962 w 12192000"/>
              <a:gd name="connsiteY5668" fmla="*/ 1886487 h 6858000"/>
              <a:gd name="connsiteX5669" fmla="*/ 11584533 w 12192000"/>
              <a:gd name="connsiteY5669" fmla="*/ 1896200 h 6858000"/>
              <a:gd name="connsiteX5670" fmla="*/ 11571244 w 12192000"/>
              <a:gd name="connsiteY5670" fmla="*/ 1896605 h 6858000"/>
              <a:gd name="connsiteX5671" fmla="*/ 11555003 w 12192000"/>
              <a:gd name="connsiteY5671" fmla="*/ 1897010 h 6858000"/>
              <a:gd name="connsiteX5672" fmla="*/ 11536547 w 12192000"/>
              <a:gd name="connsiteY5672" fmla="*/ 1890534 h 6858000"/>
              <a:gd name="connsiteX5673" fmla="*/ 11535070 w 12192000"/>
              <a:gd name="connsiteY5673" fmla="*/ 1895795 h 6858000"/>
              <a:gd name="connsiteX5674" fmla="*/ 11529164 w 12192000"/>
              <a:gd name="connsiteY5674" fmla="*/ 1899842 h 6858000"/>
              <a:gd name="connsiteX5675" fmla="*/ 11528426 w 12192000"/>
              <a:gd name="connsiteY5675" fmla="*/ 1909555 h 6858000"/>
              <a:gd name="connsiteX5676" fmla="*/ 11526950 w 12192000"/>
              <a:gd name="connsiteY5676" fmla="*/ 1914412 h 6858000"/>
              <a:gd name="connsiteX5677" fmla="*/ 11526950 w 12192000"/>
              <a:gd name="connsiteY5677" fmla="*/ 1918864 h 6858000"/>
              <a:gd name="connsiteX5678" fmla="*/ 11522520 w 12192000"/>
              <a:gd name="connsiteY5678" fmla="*/ 1922506 h 6858000"/>
              <a:gd name="connsiteX5679" fmla="*/ 11527688 w 12192000"/>
              <a:gd name="connsiteY5679" fmla="*/ 1933434 h 6858000"/>
              <a:gd name="connsiteX5680" fmla="*/ 11529164 w 12192000"/>
              <a:gd name="connsiteY5680" fmla="*/ 1943552 h 6858000"/>
              <a:gd name="connsiteX5681" fmla="*/ 11539500 w 12192000"/>
              <a:gd name="connsiteY5681" fmla="*/ 1948813 h 6858000"/>
              <a:gd name="connsiteX5682" fmla="*/ 11555741 w 12192000"/>
              <a:gd name="connsiteY5682" fmla="*/ 1959335 h 6858000"/>
              <a:gd name="connsiteX5683" fmla="*/ 11557956 w 12192000"/>
              <a:gd name="connsiteY5683" fmla="*/ 1965001 h 6858000"/>
              <a:gd name="connsiteX5684" fmla="*/ 11565338 w 12192000"/>
              <a:gd name="connsiteY5684" fmla="*/ 1976738 h 6858000"/>
              <a:gd name="connsiteX5685" fmla="*/ 11566077 w 12192000"/>
              <a:gd name="connsiteY5685" fmla="*/ 1972691 h 6858000"/>
              <a:gd name="connsiteX5686" fmla="*/ 11569030 w 12192000"/>
              <a:gd name="connsiteY5686" fmla="*/ 1977548 h 6858000"/>
              <a:gd name="connsiteX5687" fmla="*/ 11573459 w 12192000"/>
              <a:gd name="connsiteY5687" fmla="*/ 1971882 h 6858000"/>
              <a:gd name="connsiteX5688" fmla="*/ 11578627 w 12192000"/>
              <a:gd name="connsiteY5688" fmla="*/ 1971882 h 6858000"/>
              <a:gd name="connsiteX5689" fmla="*/ 11579365 w 12192000"/>
              <a:gd name="connsiteY5689" fmla="*/ 1976333 h 6858000"/>
              <a:gd name="connsiteX5690" fmla="*/ 11585271 w 12192000"/>
              <a:gd name="connsiteY5690" fmla="*/ 1973500 h 6858000"/>
              <a:gd name="connsiteX5691" fmla="*/ 11597821 w 12192000"/>
              <a:gd name="connsiteY5691" fmla="*/ 1973500 h 6858000"/>
              <a:gd name="connsiteX5692" fmla="*/ 11600774 w 12192000"/>
              <a:gd name="connsiteY5692" fmla="*/ 1981999 h 6858000"/>
              <a:gd name="connsiteX5693" fmla="*/ 11600774 w 12192000"/>
              <a:gd name="connsiteY5693" fmla="*/ 1994546 h 6858000"/>
              <a:gd name="connsiteX5694" fmla="*/ 11614062 w 12192000"/>
              <a:gd name="connsiteY5694" fmla="*/ 2018828 h 6858000"/>
              <a:gd name="connsiteX5695" fmla="*/ 11627351 w 12192000"/>
              <a:gd name="connsiteY5695" fmla="*/ 2019233 h 6858000"/>
              <a:gd name="connsiteX5696" fmla="*/ 11636948 w 12192000"/>
              <a:gd name="connsiteY5696" fmla="*/ 2013972 h 6858000"/>
              <a:gd name="connsiteX5697" fmla="*/ 11646545 w 12192000"/>
              <a:gd name="connsiteY5697" fmla="*/ 2017614 h 6858000"/>
              <a:gd name="connsiteX5698" fmla="*/ 11650975 w 12192000"/>
              <a:gd name="connsiteY5698" fmla="*/ 2013567 h 6858000"/>
              <a:gd name="connsiteX5699" fmla="*/ 11656142 w 12192000"/>
              <a:gd name="connsiteY5699" fmla="*/ 2005068 h 6858000"/>
              <a:gd name="connsiteX5700" fmla="*/ 11651713 w 12192000"/>
              <a:gd name="connsiteY5700" fmla="*/ 1999402 h 6858000"/>
              <a:gd name="connsiteX5701" fmla="*/ 11649498 w 12192000"/>
              <a:gd name="connsiteY5701" fmla="*/ 1998188 h 6858000"/>
              <a:gd name="connsiteX5702" fmla="*/ 11662787 w 12192000"/>
              <a:gd name="connsiteY5702" fmla="*/ 1993331 h 6858000"/>
              <a:gd name="connsiteX5703" fmla="*/ 11669431 w 12192000"/>
              <a:gd name="connsiteY5703" fmla="*/ 1988070 h 6858000"/>
              <a:gd name="connsiteX5704" fmla="*/ 11669431 w 12192000"/>
              <a:gd name="connsiteY5704" fmla="*/ 1979571 h 6858000"/>
              <a:gd name="connsiteX5705" fmla="*/ 11665740 w 12192000"/>
              <a:gd name="connsiteY5705" fmla="*/ 1976333 h 6858000"/>
              <a:gd name="connsiteX5706" fmla="*/ 11677551 w 12192000"/>
              <a:gd name="connsiteY5706" fmla="*/ 1975929 h 6858000"/>
              <a:gd name="connsiteX5707" fmla="*/ 11700437 w 12192000"/>
              <a:gd name="connsiteY5707" fmla="*/ 1966216 h 6858000"/>
              <a:gd name="connsiteX5708" fmla="*/ 11703390 w 12192000"/>
              <a:gd name="connsiteY5708" fmla="*/ 1970263 h 6858000"/>
              <a:gd name="connsiteX5709" fmla="*/ 11708558 w 12192000"/>
              <a:gd name="connsiteY5709" fmla="*/ 1972286 h 6858000"/>
              <a:gd name="connsiteX5710" fmla="*/ 11714464 w 12192000"/>
              <a:gd name="connsiteY5710" fmla="*/ 1980381 h 6858000"/>
              <a:gd name="connsiteX5711" fmla="*/ 11720370 w 12192000"/>
              <a:gd name="connsiteY5711" fmla="*/ 1982809 h 6858000"/>
              <a:gd name="connsiteX5712" fmla="*/ 11727014 w 12192000"/>
              <a:gd name="connsiteY5712" fmla="*/ 1988070 h 6858000"/>
              <a:gd name="connsiteX5713" fmla="*/ 11758758 w 12192000"/>
              <a:gd name="connsiteY5713" fmla="*/ 1986856 h 6858000"/>
              <a:gd name="connsiteX5714" fmla="*/ 11762449 w 12192000"/>
              <a:gd name="connsiteY5714" fmla="*/ 1982809 h 6858000"/>
              <a:gd name="connsiteX5715" fmla="*/ 11773523 w 12192000"/>
              <a:gd name="connsiteY5715" fmla="*/ 1982404 h 6858000"/>
              <a:gd name="connsiteX5716" fmla="*/ 11772785 w 12192000"/>
              <a:gd name="connsiteY5716" fmla="*/ 1986047 h 6858000"/>
              <a:gd name="connsiteX5717" fmla="*/ 11786812 w 12192000"/>
              <a:gd name="connsiteY5717" fmla="*/ 1985642 h 6858000"/>
              <a:gd name="connsiteX5718" fmla="*/ 11798623 w 12192000"/>
              <a:gd name="connsiteY5718" fmla="*/ 1983618 h 6858000"/>
              <a:gd name="connsiteX5719" fmla="*/ 11805268 w 12192000"/>
              <a:gd name="connsiteY5719" fmla="*/ 1986451 h 6858000"/>
              <a:gd name="connsiteX5720" fmla="*/ 11794194 w 12192000"/>
              <a:gd name="connsiteY5720" fmla="*/ 1989689 h 6858000"/>
              <a:gd name="connsiteX5721" fmla="*/ 11793456 w 12192000"/>
              <a:gd name="connsiteY5721" fmla="*/ 1994950 h 6858000"/>
              <a:gd name="connsiteX5722" fmla="*/ 11801576 w 12192000"/>
              <a:gd name="connsiteY5722" fmla="*/ 2005473 h 6858000"/>
              <a:gd name="connsiteX5723" fmla="*/ 11796409 w 12192000"/>
              <a:gd name="connsiteY5723" fmla="*/ 2005473 h 6858000"/>
              <a:gd name="connsiteX5724" fmla="*/ 11789764 w 12192000"/>
              <a:gd name="connsiteY5724" fmla="*/ 2008711 h 6858000"/>
              <a:gd name="connsiteX5725" fmla="*/ 11791241 w 12192000"/>
              <a:gd name="connsiteY5725" fmla="*/ 2018424 h 6858000"/>
              <a:gd name="connsiteX5726" fmla="*/ 11798623 w 12192000"/>
              <a:gd name="connsiteY5726" fmla="*/ 2020043 h 6858000"/>
              <a:gd name="connsiteX5727" fmla="*/ 11798623 w 12192000"/>
              <a:gd name="connsiteY5727" fmla="*/ 2024090 h 6858000"/>
              <a:gd name="connsiteX5728" fmla="*/ 11786812 w 12192000"/>
              <a:gd name="connsiteY5728" fmla="*/ 2033803 h 6858000"/>
              <a:gd name="connsiteX5729" fmla="*/ 11774261 w 12192000"/>
              <a:gd name="connsiteY5729" fmla="*/ 2026114 h 6858000"/>
              <a:gd name="connsiteX5730" fmla="*/ 11773523 w 12192000"/>
              <a:gd name="connsiteY5730" fmla="*/ 2021257 h 6858000"/>
              <a:gd name="connsiteX5731" fmla="*/ 11769094 w 12192000"/>
              <a:gd name="connsiteY5731" fmla="*/ 2026518 h 6858000"/>
              <a:gd name="connsiteX5732" fmla="*/ 11764664 w 12192000"/>
              <a:gd name="connsiteY5732" fmla="*/ 2020852 h 6858000"/>
              <a:gd name="connsiteX5733" fmla="*/ 11754329 w 12192000"/>
              <a:gd name="connsiteY5733" fmla="*/ 2033803 h 6858000"/>
              <a:gd name="connsiteX5734" fmla="*/ 11748423 w 12192000"/>
              <a:gd name="connsiteY5734" fmla="*/ 2033803 h 6858000"/>
              <a:gd name="connsiteX5735" fmla="*/ 11738826 w 12192000"/>
              <a:gd name="connsiteY5735" fmla="*/ 2040683 h 6858000"/>
              <a:gd name="connsiteX5736" fmla="*/ 11729967 w 12192000"/>
              <a:gd name="connsiteY5736" fmla="*/ 2040278 h 6858000"/>
              <a:gd name="connsiteX5737" fmla="*/ 11727752 w 12192000"/>
              <a:gd name="connsiteY5737" fmla="*/ 2045944 h 6858000"/>
              <a:gd name="connsiteX5738" fmla="*/ 11719631 w 12192000"/>
              <a:gd name="connsiteY5738" fmla="*/ 2040278 h 6858000"/>
              <a:gd name="connsiteX5739" fmla="*/ 11707819 w 12192000"/>
              <a:gd name="connsiteY5739" fmla="*/ 2041492 h 6858000"/>
              <a:gd name="connsiteX5740" fmla="*/ 11719631 w 12192000"/>
              <a:gd name="connsiteY5740" fmla="*/ 2047968 h 6858000"/>
              <a:gd name="connsiteX5741" fmla="*/ 11720370 w 12192000"/>
              <a:gd name="connsiteY5741" fmla="*/ 2055253 h 6858000"/>
              <a:gd name="connsiteX5742" fmla="*/ 11707819 w 12192000"/>
              <a:gd name="connsiteY5742" fmla="*/ 2057276 h 6858000"/>
              <a:gd name="connsiteX5743" fmla="*/ 11707819 w 12192000"/>
              <a:gd name="connsiteY5743" fmla="*/ 2067394 h 6858000"/>
              <a:gd name="connsiteX5744" fmla="*/ 11693055 w 12192000"/>
              <a:gd name="connsiteY5744" fmla="*/ 2066585 h 6858000"/>
              <a:gd name="connsiteX5745" fmla="*/ 11684934 w 12192000"/>
              <a:gd name="connsiteY5745" fmla="*/ 2074679 h 6858000"/>
              <a:gd name="connsiteX5746" fmla="*/ 11689363 w 12192000"/>
              <a:gd name="connsiteY5746" fmla="*/ 2079940 h 6858000"/>
              <a:gd name="connsiteX5747" fmla="*/ 11698960 w 12192000"/>
              <a:gd name="connsiteY5747" fmla="*/ 2085202 h 6858000"/>
              <a:gd name="connsiteX5748" fmla="*/ 11689363 w 12192000"/>
              <a:gd name="connsiteY5748" fmla="*/ 2094915 h 6858000"/>
              <a:gd name="connsiteX5749" fmla="*/ 11684934 w 12192000"/>
              <a:gd name="connsiteY5749" fmla="*/ 2092082 h 6858000"/>
              <a:gd name="connsiteX5750" fmla="*/ 11676075 w 12192000"/>
              <a:gd name="connsiteY5750" fmla="*/ 2105842 h 6858000"/>
              <a:gd name="connsiteX5751" fmla="*/ 11668692 w 12192000"/>
              <a:gd name="connsiteY5751" fmla="*/ 2107866 h 6858000"/>
              <a:gd name="connsiteX5752" fmla="*/ 11665001 w 12192000"/>
              <a:gd name="connsiteY5752" fmla="*/ 2105842 h 6858000"/>
              <a:gd name="connsiteX5753" fmla="*/ 11662787 w 12192000"/>
              <a:gd name="connsiteY5753" fmla="*/ 2118793 h 6858000"/>
              <a:gd name="connsiteX5754" fmla="*/ 11666478 w 12192000"/>
              <a:gd name="connsiteY5754" fmla="*/ 2129315 h 6858000"/>
              <a:gd name="connsiteX5755" fmla="*/ 11662787 w 12192000"/>
              <a:gd name="connsiteY5755" fmla="*/ 2145099 h 6858000"/>
              <a:gd name="connsiteX5756" fmla="*/ 11662787 w 12192000"/>
              <a:gd name="connsiteY5756" fmla="*/ 2168168 h 6858000"/>
              <a:gd name="connsiteX5757" fmla="*/ 11666478 w 12192000"/>
              <a:gd name="connsiteY5757" fmla="*/ 2167764 h 6858000"/>
              <a:gd name="connsiteX5758" fmla="*/ 11692316 w 12192000"/>
              <a:gd name="connsiteY5758" fmla="*/ 2178691 h 6858000"/>
              <a:gd name="connsiteX5759" fmla="*/ 11692316 w 12192000"/>
              <a:gd name="connsiteY5759" fmla="*/ 2185166 h 6858000"/>
              <a:gd name="connsiteX5760" fmla="*/ 11699699 w 12192000"/>
              <a:gd name="connsiteY5760" fmla="*/ 2181524 h 6858000"/>
              <a:gd name="connsiteX5761" fmla="*/ 11727014 w 12192000"/>
              <a:gd name="connsiteY5761" fmla="*/ 2194475 h 6858000"/>
              <a:gd name="connsiteX5762" fmla="*/ 11741779 w 12192000"/>
              <a:gd name="connsiteY5762" fmla="*/ 2223209 h 6858000"/>
              <a:gd name="connsiteX5763" fmla="*/ 11745470 w 12192000"/>
              <a:gd name="connsiteY5763" fmla="*/ 2224019 h 6858000"/>
              <a:gd name="connsiteX5764" fmla="*/ 11740302 w 12192000"/>
              <a:gd name="connsiteY5764" fmla="*/ 2234542 h 6858000"/>
              <a:gd name="connsiteX5765" fmla="*/ 11750638 w 12192000"/>
              <a:gd name="connsiteY5765" fmla="*/ 2237779 h 6858000"/>
              <a:gd name="connsiteX5766" fmla="*/ 11751376 w 12192000"/>
              <a:gd name="connsiteY5766" fmla="*/ 2251539 h 6858000"/>
              <a:gd name="connsiteX5767" fmla="*/ 11769832 w 12192000"/>
              <a:gd name="connsiteY5767" fmla="*/ 2264086 h 6858000"/>
              <a:gd name="connsiteX5768" fmla="*/ 11770570 w 12192000"/>
              <a:gd name="connsiteY5768" fmla="*/ 2277441 h 6858000"/>
              <a:gd name="connsiteX5769" fmla="*/ 11783120 w 12192000"/>
              <a:gd name="connsiteY5769" fmla="*/ 2294844 h 6858000"/>
              <a:gd name="connsiteX5770" fmla="*/ 11793456 w 12192000"/>
              <a:gd name="connsiteY5770" fmla="*/ 2298891 h 6858000"/>
              <a:gd name="connsiteX5771" fmla="*/ 11803791 w 12192000"/>
              <a:gd name="connsiteY5771" fmla="*/ 2298082 h 6858000"/>
              <a:gd name="connsiteX5772" fmla="*/ 11808959 w 12192000"/>
              <a:gd name="connsiteY5772" fmla="*/ 2301724 h 6858000"/>
              <a:gd name="connsiteX5773" fmla="*/ 11808959 w 12192000"/>
              <a:gd name="connsiteY5773" fmla="*/ 2305367 h 6858000"/>
              <a:gd name="connsiteX5774" fmla="*/ 11820771 w 12192000"/>
              <a:gd name="connsiteY5774" fmla="*/ 2318722 h 6858000"/>
              <a:gd name="connsiteX5775" fmla="*/ 11826677 w 12192000"/>
              <a:gd name="connsiteY5775" fmla="*/ 2321150 h 6858000"/>
              <a:gd name="connsiteX5776" fmla="*/ 11834059 w 12192000"/>
              <a:gd name="connsiteY5776" fmla="*/ 2334101 h 6858000"/>
              <a:gd name="connsiteX5777" fmla="*/ 11828153 w 12192000"/>
              <a:gd name="connsiteY5777" fmla="*/ 2337339 h 6858000"/>
              <a:gd name="connsiteX5778" fmla="*/ 11808221 w 12192000"/>
              <a:gd name="connsiteY5778" fmla="*/ 2330459 h 6858000"/>
              <a:gd name="connsiteX5779" fmla="*/ 11793456 w 12192000"/>
              <a:gd name="connsiteY5779" fmla="*/ 2338148 h 6858000"/>
              <a:gd name="connsiteX5780" fmla="*/ 11783859 w 12192000"/>
              <a:gd name="connsiteY5780" fmla="*/ 2328435 h 6858000"/>
              <a:gd name="connsiteX5781" fmla="*/ 11776476 w 12192000"/>
              <a:gd name="connsiteY5781" fmla="*/ 2328435 h 6858000"/>
              <a:gd name="connsiteX5782" fmla="*/ 11765402 w 12192000"/>
              <a:gd name="connsiteY5782" fmla="*/ 2321150 h 6858000"/>
              <a:gd name="connsiteX5783" fmla="*/ 11749899 w 12192000"/>
              <a:gd name="connsiteY5783" fmla="*/ 2319127 h 6858000"/>
              <a:gd name="connsiteX5784" fmla="*/ 11743255 w 12192000"/>
              <a:gd name="connsiteY5784" fmla="*/ 2327221 h 6858000"/>
              <a:gd name="connsiteX5785" fmla="*/ 11733658 w 12192000"/>
              <a:gd name="connsiteY5785" fmla="*/ 2327221 h 6858000"/>
              <a:gd name="connsiteX5786" fmla="*/ 11727014 w 12192000"/>
              <a:gd name="connsiteY5786" fmla="*/ 2322364 h 6858000"/>
              <a:gd name="connsiteX5787" fmla="*/ 11721108 w 12192000"/>
              <a:gd name="connsiteY5787" fmla="*/ 2308604 h 6858000"/>
              <a:gd name="connsiteX5788" fmla="*/ 11707819 w 12192000"/>
              <a:gd name="connsiteY5788" fmla="*/ 2313461 h 6858000"/>
              <a:gd name="connsiteX5789" fmla="*/ 11700437 w 12192000"/>
              <a:gd name="connsiteY5789" fmla="*/ 2310628 h 6858000"/>
              <a:gd name="connsiteX5790" fmla="*/ 11697484 w 12192000"/>
              <a:gd name="connsiteY5790" fmla="*/ 2313461 h 6858000"/>
              <a:gd name="connsiteX5791" fmla="*/ 11691578 w 12192000"/>
              <a:gd name="connsiteY5791" fmla="*/ 2313461 h 6858000"/>
              <a:gd name="connsiteX5792" fmla="*/ 11684934 w 12192000"/>
              <a:gd name="connsiteY5792" fmla="*/ 2311437 h 6858000"/>
              <a:gd name="connsiteX5793" fmla="*/ 11676075 w 12192000"/>
              <a:gd name="connsiteY5793" fmla="*/ 2315889 h 6858000"/>
              <a:gd name="connsiteX5794" fmla="*/ 11664263 w 12192000"/>
              <a:gd name="connsiteY5794" fmla="*/ 2336529 h 6858000"/>
              <a:gd name="connsiteX5795" fmla="*/ 11678290 w 12192000"/>
              <a:gd name="connsiteY5795" fmla="*/ 2321150 h 6858000"/>
              <a:gd name="connsiteX5796" fmla="*/ 11689363 w 12192000"/>
              <a:gd name="connsiteY5796" fmla="*/ 2317508 h 6858000"/>
              <a:gd name="connsiteX5797" fmla="*/ 11701913 w 12192000"/>
              <a:gd name="connsiteY5797" fmla="*/ 2318722 h 6858000"/>
              <a:gd name="connsiteX5798" fmla="*/ 11713725 w 12192000"/>
              <a:gd name="connsiteY5798" fmla="*/ 2314675 h 6858000"/>
              <a:gd name="connsiteX5799" fmla="*/ 11718893 w 12192000"/>
              <a:gd name="connsiteY5799" fmla="*/ 2316698 h 6858000"/>
              <a:gd name="connsiteX5800" fmla="*/ 11718893 w 12192000"/>
              <a:gd name="connsiteY5800" fmla="*/ 2321555 h 6858000"/>
              <a:gd name="connsiteX5801" fmla="*/ 11732181 w 12192000"/>
              <a:gd name="connsiteY5801" fmla="*/ 2332482 h 6858000"/>
              <a:gd name="connsiteX5802" fmla="*/ 11739564 w 12192000"/>
              <a:gd name="connsiteY5802" fmla="*/ 2334101 h 6858000"/>
              <a:gd name="connsiteX5803" fmla="*/ 11755805 w 12192000"/>
              <a:gd name="connsiteY5803" fmla="*/ 2323579 h 6858000"/>
              <a:gd name="connsiteX5804" fmla="*/ 11766141 w 12192000"/>
              <a:gd name="connsiteY5804" fmla="*/ 2323983 h 6858000"/>
              <a:gd name="connsiteX5805" fmla="*/ 11786073 w 12192000"/>
              <a:gd name="connsiteY5805" fmla="*/ 2342195 h 6858000"/>
              <a:gd name="connsiteX5806" fmla="*/ 11802315 w 12192000"/>
              <a:gd name="connsiteY5806" fmla="*/ 2350694 h 6858000"/>
              <a:gd name="connsiteX5807" fmla="*/ 11828153 w 12192000"/>
              <a:gd name="connsiteY5807" fmla="*/ 2365264 h 6858000"/>
              <a:gd name="connsiteX5808" fmla="*/ 11839965 w 12192000"/>
              <a:gd name="connsiteY5808" fmla="*/ 2383476 h 6858000"/>
              <a:gd name="connsiteX5809" fmla="*/ 11839965 w 12192000"/>
              <a:gd name="connsiteY5809" fmla="*/ 2389952 h 6858000"/>
              <a:gd name="connsiteX5810" fmla="*/ 11825938 w 12192000"/>
              <a:gd name="connsiteY5810" fmla="*/ 2391571 h 6858000"/>
              <a:gd name="connsiteX5811" fmla="*/ 11814127 w 12192000"/>
              <a:gd name="connsiteY5811" fmla="*/ 2404117 h 6858000"/>
              <a:gd name="connsiteX5812" fmla="*/ 11808221 w 12192000"/>
              <a:gd name="connsiteY5812" fmla="*/ 2403307 h 6858000"/>
              <a:gd name="connsiteX5813" fmla="*/ 11803791 w 12192000"/>
              <a:gd name="connsiteY5813" fmla="*/ 2407354 h 6858000"/>
              <a:gd name="connsiteX5814" fmla="*/ 11803053 w 12192000"/>
              <a:gd name="connsiteY5814" fmla="*/ 2415449 h 6858000"/>
              <a:gd name="connsiteX5815" fmla="*/ 11794194 w 12192000"/>
              <a:gd name="connsiteY5815" fmla="*/ 2419496 h 6858000"/>
              <a:gd name="connsiteX5816" fmla="*/ 11781644 w 12192000"/>
              <a:gd name="connsiteY5816" fmla="*/ 2413830 h 6858000"/>
              <a:gd name="connsiteX5817" fmla="*/ 11775000 w 12192000"/>
              <a:gd name="connsiteY5817" fmla="*/ 2418282 h 6858000"/>
              <a:gd name="connsiteX5818" fmla="*/ 11769094 w 12192000"/>
              <a:gd name="connsiteY5818" fmla="*/ 2417877 h 6858000"/>
              <a:gd name="connsiteX5819" fmla="*/ 11757282 w 12192000"/>
              <a:gd name="connsiteY5819" fmla="*/ 2426781 h 6858000"/>
              <a:gd name="connsiteX5820" fmla="*/ 11756544 w 12192000"/>
              <a:gd name="connsiteY5820" fmla="*/ 2437303 h 6858000"/>
              <a:gd name="connsiteX5821" fmla="*/ 11759496 w 12192000"/>
              <a:gd name="connsiteY5821" fmla="*/ 2429614 h 6858000"/>
              <a:gd name="connsiteX5822" fmla="*/ 11769832 w 12192000"/>
              <a:gd name="connsiteY5822" fmla="*/ 2421924 h 6858000"/>
              <a:gd name="connsiteX5823" fmla="*/ 11779429 w 12192000"/>
              <a:gd name="connsiteY5823" fmla="*/ 2419496 h 6858000"/>
              <a:gd name="connsiteX5824" fmla="*/ 11789764 w 12192000"/>
              <a:gd name="connsiteY5824" fmla="*/ 2433256 h 6858000"/>
              <a:gd name="connsiteX5825" fmla="*/ 11797885 w 12192000"/>
              <a:gd name="connsiteY5825" fmla="*/ 2435685 h 6858000"/>
              <a:gd name="connsiteX5826" fmla="*/ 11813388 w 12192000"/>
              <a:gd name="connsiteY5826" fmla="*/ 2423543 h 6858000"/>
              <a:gd name="connsiteX5827" fmla="*/ 11825200 w 12192000"/>
              <a:gd name="connsiteY5827" fmla="*/ 2425162 h 6858000"/>
              <a:gd name="connsiteX5828" fmla="*/ 11841442 w 12192000"/>
              <a:gd name="connsiteY5828" fmla="*/ 2444184 h 6858000"/>
              <a:gd name="connsiteX5829" fmla="*/ 11843656 w 12192000"/>
              <a:gd name="connsiteY5829" fmla="*/ 2440136 h 6858000"/>
              <a:gd name="connsiteX5830" fmla="*/ 11848086 w 12192000"/>
              <a:gd name="connsiteY5830" fmla="*/ 2444993 h 6858000"/>
              <a:gd name="connsiteX5831" fmla="*/ 11857683 w 12192000"/>
              <a:gd name="connsiteY5831" fmla="*/ 2444993 h 6858000"/>
              <a:gd name="connsiteX5832" fmla="*/ 11859159 w 12192000"/>
              <a:gd name="connsiteY5832" fmla="*/ 2447826 h 6858000"/>
              <a:gd name="connsiteX5833" fmla="*/ 11837012 w 12192000"/>
              <a:gd name="connsiteY5833" fmla="*/ 2466848 h 6858000"/>
              <a:gd name="connsiteX5834" fmla="*/ 11823724 w 12192000"/>
              <a:gd name="connsiteY5834" fmla="*/ 2469276 h 6858000"/>
              <a:gd name="connsiteX5835" fmla="*/ 11823724 w 12192000"/>
              <a:gd name="connsiteY5835" fmla="*/ 2477775 h 6858000"/>
              <a:gd name="connsiteX5836" fmla="*/ 11830368 w 12192000"/>
              <a:gd name="connsiteY5836" fmla="*/ 2478989 h 6858000"/>
              <a:gd name="connsiteX5837" fmla="*/ 11842918 w 12192000"/>
              <a:gd name="connsiteY5837" fmla="*/ 2468871 h 6858000"/>
              <a:gd name="connsiteX5838" fmla="*/ 11853253 w 12192000"/>
              <a:gd name="connsiteY5838" fmla="*/ 2470895 h 6858000"/>
              <a:gd name="connsiteX5839" fmla="*/ 11853253 w 12192000"/>
              <a:gd name="connsiteY5839" fmla="*/ 2466443 h 6858000"/>
              <a:gd name="connsiteX5840" fmla="*/ 11851777 w 12192000"/>
              <a:gd name="connsiteY5840" fmla="*/ 2464015 h 6858000"/>
              <a:gd name="connsiteX5841" fmla="*/ 11857683 w 12192000"/>
              <a:gd name="connsiteY5841" fmla="*/ 2458753 h 6858000"/>
              <a:gd name="connsiteX5842" fmla="*/ 11862851 w 12192000"/>
              <a:gd name="connsiteY5842" fmla="*/ 2461586 h 6858000"/>
              <a:gd name="connsiteX5843" fmla="*/ 11864327 w 12192000"/>
              <a:gd name="connsiteY5843" fmla="*/ 2475347 h 6858000"/>
              <a:gd name="connsiteX5844" fmla="*/ 11867280 w 12192000"/>
              <a:gd name="connsiteY5844" fmla="*/ 2481013 h 6858000"/>
              <a:gd name="connsiteX5845" fmla="*/ 11861374 w 12192000"/>
              <a:gd name="connsiteY5845" fmla="*/ 2485464 h 6858000"/>
              <a:gd name="connsiteX5846" fmla="*/ 11860636 w 12192000"/>
              <a:gd name="connsiteY5846" fmla="*/ 2482227 h 6858000"/>
              <a:gd name="connsiteX5847" fmla="*/ 11854730 w 12192000"/>
              <a:gd name="connsiteY5847" fmla="*/ 2479394 h 6858000"/>
              <a:gd name="connsiteX5848" fmla="*/ 11853253 w 12192000"/>
              <a:gd name="connsiteY5848" fmla="*/ 2483846 h 6858000"/>
              <a:gd name="connsiteX5849" fmla="*/ 11850300 w 12192000"/>
              <a:gd name="connsiteY5849" fmla="*/ 2486274 h 6858000"/>
              <a:gd name="connsiteX5850" fmla="*/ 11840703 w 12192000"/>
              <a:gd name="connsiteY5850" fmla="*/ 2483846 h 6858000"/>
              <a:gd name="connsiteX5851" fmla="*/ 11830368 w 12192000"/>
              <a:gd name="connsiteY5851" fmla="*/ 2492345 h 6858000"/>
              <a:gd name="connsiteX5852" fmla="*/ 11828891 w 12192000"/>
              <a:gd name="connsiteY5852" fmla="*/ 2496392 h 6858000"/>
              <a:gd name="connsiteX5853" fmla="*/ 11845871 w 12192000"/>
              <a:gd name="connsiteY5853" fmla="*/ 2495582 h 6858000"/>
              <a:gd name="connsiteX5854" fmla="*/ 11851039 w 12192000"/>
              <a:gd name="connsiteY5854" fmla="*/ 2500439 h 6858000"/>
              <a:gd name="connsiteX5855" fmla="*/ 11849562 w 12192000"/>
              <a:gd name="connsiteY5855" fmla="*/ 2504081 h 6858000"/>
              <a:gd name="connsiteX5856" fmla="*/ 11846609 w 12192000"/>
              <a:gd name="connsiteY5856" fmla="*/ 2503272 h 6858000"/>
              <a:gd name="connsiteX5857" fmla="*/ 11839227 w 12192000"/>
              <a:gd name="connsiteY5857" fmla="*/ 2509343 h 6858000"/>
              <a:gd name="connsiteX5858" fmla="*/ 11845871 w 12192000"/>
              <a:gd name="connsiteY5858" fmla="*/ 2512176 h 6858000"/>
              <a:gd name="connsiteX5859" fmla="*/ 11850300 w 12192000"/>
              <a:gd name="connsiteY5859" fmla="*/ 2516627 h 6858000"/>
              <a:gd name="connsiteX5860" fmla="*/ 11844395 w 12192000"/>
              <a:gd name="connsiteY5860" fmla="*/ 2521484 h 6858000"/>
              <a:gd name="connsiteX5861" fmla="*/ 11837750 w 12192000"/>
              <a:gd name="connsiteY5861" fmla="*/ 2520270 h 6858000"/>
              <a:gd name="connsiteX5862" fmla="*/ 11834059 w 12192000"/>
              <a:gd name="connsiteY5862" fmla="*/ 2523508 h 6858000"/>
              <a:gd name="connsiteX5863" fmla="*/ 11837750 w 12192000"/>
              <a:gd name="connsiteY5863" fmla="*/ 2527150 h 6858000"/>
              <a:gd name="connsiteX5864" fmla="*/ 11847348 w 12192000"/>
              <a:gd name="connsiteY5864" fmla="*/ 2527959 h 6858000"/>
              <a:gd name="connsiteX5865" fmla="*/ 11853253 w 12192000"/>
              <a:gd name="connsiteY5865" fmla="*/ 2536458 h 6858000"/>
              <a:gd name="connsiteX5866" fmla="*/ 11845871 w 12192000"/>
              <a:gd name="connsiteY5866" fmla="*/ 2540506 h 6858000"/>
              <a:gd name="connsiteX5867" fmla="*/ 11843656 w 12192000"/>
              <a:gd name="connsiteY5867" fmla="*/ 2549814 h 6858000"/>
              <a:gd name="connsiteX5868" fmla="*/ 11841442 w 12192000"/>
              <a:gd name="connsiteY5868" fmla="*/ 2546576 h 6858000"/>
              <a:gd name="connsiteX5869" fmla="*/ 11839965 w 12192000"/>
              <a:gd name="connsiteY5869" fmla="*/ 2538887 h 6858000"/>
              <a:gd name="connsiteX5870" fmla="*/ 11831844 w 12192000"/>
              <a:gd name="connsiteY5870" fmla="*/ 2540101 h 6858000"/>
              <a:gd name="connsiteX5871" fmla="*/ 11824462 w 12192000"/>
              <a:gd name="connsiteY5871" fmla="*/ 2556289 h 6858000"/>
              <a:gd name="connsiteX5872" fmla="*/ 11818556 w 12192000"/>
              <a:gd name="connsiteY5872" fmla="*/ 2560337 h 6858000"/>
              <a:gd name="connsiteX5873" fmla="*/ 11804529 w 12192000"/>
              <a:gd name="connsiteY5873" fmla="*/ 2556694 h 6858000"/>
              <a:gd name="connsiteX5874" fmla="*/ 11814127 w 12192000"/>
              <a:gd name="connsiteY5874" fmla="*/ 2561551 h 6858000"/>
              <a:gd name="connsiteX5875" fmla="*/ 11814127 w 12192000"/>
              <a:gd name="connsiteY5875" fmla="*/ 2566407 h 6858000"/>
              <a:gd name="connsiteX5876" fmla="*/ 11817818 w 12192000"/>
              <a:gd name="connsiteY5876" fmla="*/ 2572073 h 6858000"/>
              <a:gd name="connsiteX5877" fmla="*/ 11812650 w 12192000"/>
              <a:gd name="connsiteY5877" fmla="*/ 2575311 h 6858000"/>
              <a:gd name="connsiteX5878" fmla="*/ 11811912 w 12192000"/>
              <a:gd name="connsiteY5878" fmla="*/ 2581786 h 6858000"/>
              <a:gd name="connsiteX5879" fmla="*/ 11815603 w 12192000"/>
              <a:gd name="connsiteY5879" fmla="*/ 2587048 h 6858000"/>
              <a:gd name="connsiteX5880" fmla="*/ 11812650 w 12192000"/>
              <a:gd name="connsiteY5880" fmla="*/ 2590285 h 6858000"/>
              <a:gd name="connsiteX5881" fmla="*/ 11812650 w 12192000"/>
              <a:gd name="connsiteY5881" fmla="*/ 2598380 h 6858000"/>
              <a:gd name="connsiteX5882" fmla="*/ 11804529 w 12192000"/>
              <a:gd name="connsiteY5882" fmla="*/ 2602022 h 6858000"/>
              <a:gd name="connsiteX5883" fmla="*/ 11797885 w 12192000"/>
              <a:gd name="connsiteY5883" fmla="*/ 2595547 h 6858000"/>
              <a:gd name="connsiteX5884" fmla="*/ 11795670 w 12192000"/>
              <a:gd name="connsiteY5884" fmla="*/ 2603641 h 6858000"/>
              <a:gd name="connsiteX5885" fmla="*/ 11803053 w 12192000"/>
              <a:gd name="connsiteY5885" fmla="*/ 2604450 h 6858000"/>
              <a:gd name="connsiteX5886" fmla="*/ 11809697 w 12192000"/>
              <a:gd name="connsiteY5886" fmla="*/ 2611735 h 6858000"/>
              <a:gd name="connsiteX5887" fmla="*/ 11798623 w 12192000"/>
              <a:gd name="connsiteY5887" fmla="*/ 2611331 h 6858000"/>
              <a:gd name="connsiteX5888" fmla="*/ 11797885 w 12192000"/>
              <a:gd name="connsiteY5888" fmla="*/ 2616592 h 6858000"/>
              <a:gd name="connsiteX5889" fmla="*/ 11785335 w 12192000"/>
              <a:gd name="connsiteY5889" fmla="*/ 2629138 h 6858000"/>
              <a:gd name="connsiteX5890" fmla="*/ 11778691 w 12192000"/>
              <a:gd name="connsiteY5890" fmla="*/ 2629138 h 6858000"/>
              <a:gd name="connsiteX5891" fmla="*/ 11779429 w 12192000"/>
              <a:gd name="connsiteY5891" fmla="*/ 2619830 h 6858000"/>
              <a:gd name="connsiteX5892" fmla="*/ 11774261 w 12192000"/>
              <a:gd name="connsiteY5892" fmla="*/ 2620639 h 6858000"/>
              <a:gd name="connsiteX5893" fmla="*/ 11771308 w 12192000"/>
              <a:gd name="connsiteY5893" fmla="*/ 2619830 h 6858000"/>
              <a:gd name="connsiteX5894" fmla="*/ 11769832 w 12192000"/>
              <a:gd name="connsiteY5894" fmla="*/ 2627519 h 6858000"/>
              <a:gd name="connsiteX5895" fmla="*/ 11763188 w 12192000"/>
              <a:gd name="connsiteY5895" fmla="*/ 2626305 h 6858000"/>
              <a:gd name="connsiteX5896" fmla="*/ 11767617 w 12192000"/>
              <a:gd name="connsiteY5896" fmla="*/ 2631162 h 6858000"/>
              <a:gd name="connsiteX5897" fmla="*/ 11761711 w 12192000"/>
              <a:gd name="connsiteY5897" fmla="*/ 2635209 h 6858000"/>
              <a:gd name="connsiteX5898" fmla="*/ 11769832 w 12192000"/>
              <a:gd name="connsiteY5898" fmla="*/ 2636018 h 6858000"/>
              <a:gd name="connsiteX5899" fmla="*/ 11776476 w 12192000"/>
              <a:gd name="connsiteY5899" fmla="*/ 2644112 h 6858000"/>
              <a:gd name="connsiteX5900" fmla="*/ 11766141 w 12192000"/>
              <a:gd name="connsiteY5900" fmla="*/ 2644112 h 6858000"/>
              <a:gd name="connsiteX5901" fmla="*/ 11777953 w 12192000"/>
              <a:gd name="connsiteY5901" fmla="*/ 2653826 h 6858000"/>
              <a:gd name="connsiteX5902" fmla="*/ 11784597 w 12192000"/>
              <a:gd name="connsiteY5902" fmla="*/ 2648969 h 6858000"/>
              <a:gd name="connsiteX5903" fmla="*/ 11789764 w 12192000"/>
              <a:gd name="connsiteY5903" fmla="*/ 2653826 h 6858000"/>
              <a:gd name="connsiteX5904" fmla="*/ 11772785 w 12192000"/>
              <a:gd name="connsiteY5904" fmla="*/ 2660706 h 6858000"/>
              <a:gd name="connsiteX5905" fmla="*/ 11762449 w 12192000"/>
              <a:gd name="connsiteY5905" fmla="*/ 2667181 h 6858000"/>
              <a:gd name="connsiteX5906" fmla="*/ 11760973 w 12192000"/>
              <a:gd name="connsiteY5906" fmla="*/ 2674466 h 6858000"/>
              <a:gd name="connsiteX5907" fmla="*/ 11764664 w 12192000"/>
              <a:gd name="connsiteY5907" fmla="*/ 2670824 h 6858000"/>
              <a:gd name="connsiteX5908" fmla="*/ 11772785 w 12192000"/>
              <a:gd name="connsiteY5908" fmla="*/ 2670419 h 6858000"/>
              <a:gd name="connsiteX5909" fmla="*/ 11777953 w 12192000"/>
              <a:gd name="connsiteY5909" fmla="*/ 2675680 h 6858000"/>
              <a:gd name="connsiteX5910" fmla="*/ 11766879 w 12192000"/>
              <a:gd name="connsiteY5910" fmla="*/ 2684584 h 6858000"/>
              <a:gd name="connsiteX5911" fmla="*/ 11775000 w 12192000"/>
              <a:gd name="connsiteY5911" fmla="*/ 2687012 h 6858000"/>
              <a:gd name="connsiteX5912" fmla="*/ 11773523 w 12192000"/>
              <a:gd name="connsiteY5912" fmla="*/ 2693083 h 6858000"/>
              <a:gd name="connsiteX5913" fmla="*/ 11766879 w 12192000"/>
              <a:gd name="connsiteY5913" fmla="*/ 2694702 h 6858000"/>
              <a:gd name="connsiteX5914" fmla="*/ 11769094 w 12192000"/>
              <a:gd name="connsiteY5914" fmla="*/ 2699963 h 6858000"/>
              <a:gd name="connsiteX5915" fmla="*/ 11773523 w 12192000"/>
              <a:gd name="connsiteY5915" fmla="*/ 2699963 h 6858000"/>
              <a:gd name="connsiteX5916" fmla="*/ 11777214 w 12192000"/>
              <a:gd name="connsiteY5916" fmla="*/ 2706439 h 6858000"/>
              <a:gd name="connsiteX5917" fmla="*/ 11776476 w 12192000"/>
              <a:gd name="connsiteY5917" fmla="*/ 2717771 h 6858000"/>
              <a:gd name="connsiteX5918" fmla="*/ 11771308 w 12192000"/>
              <a:gd name="connsiteY5918" fmla="*/ 2710081 h 6858000"/>
              <a:gd name="connsiteX5919" fmla="*/ 11766141 w 12192000"/>
              <a:gd name="connsiteY5919" fmla="*/ 2710081 h 6858000"/>
              <a:gd name="connsiteX5920" fmla="*/ 11766141 w 12192000"/>
              <a:gd name="connsiteY5920" fmla="*/ 2703606 h 6858000"/>
              <a:gd name="connsiteX5921" fmla="*/ 11758758 w 12192000"/>
              <a:gd name="connsiteY5921" fmla="*/ 2697535 h 6858000"/>
              <a:gd name="connsiteX5922" fmla="*/ 11755067 w 12192000"/>
              <a:gd name="connsiteY5922" fmla="*/ 2703201 h 6858000"/>
              <a:gd name="connsiteX5923" fmla="*/ 11749899 w 12192000"/>
              <a:gd name="connsiteY5923" fmla="*/ 2703201 h 6858000"/>
              <a:gd name="connsiteX5924" fmla="*/ 11749161 w 12192000"/>
              <a:gd name="connsiteY5924" fmla="*/ 2710486 h 6858000"/>
              <a:gd name="connsiteX5925" fmla="*/ 11758020 w 12192000"/>
              <a:gd name="connsiteY5925" fmla="*/ 2716152 h 6858000"/>
              <a:gd name="connsiteX5926" fmla="*/ 11757282 w 12192000"/>
              <a:gd name="connsiteY5926" fmla="*/ 2723841 h 6858000"/>
              <a:gd name="connsiteX5927" fmla="*/ 11754329 w 12192000"/>
              <a:gd name="connsiteY5927" fmla="*/ 2719389 h 6858000"/>
              <a:gd name="connsiteX5928" fmla="*/ 11749161 w 12192000"/>
              <a:gd name="connsiteY5928" fmla="*/ 2719389 h 6858000"/>
              <a:gd name="connsiteX5929" fmla="*/ 11745470 w 12192000"/>
              <a:gd name="connsiteY5929" fmla="*/ 2714938 h 6858000"/>
              <a:gd name="connsiteX5930" fmla="*/ 11738087 w 12192000"/>
              <a:gd name="connsiteY5930" fmla="*/ 2716556 h 6858000"/>
              <a:gd name="connsiteX5931" fmla="*/ 11743255 w 12192000"/>
              <a:gd name="connsiteY5931" fmla="*/ 2720604 h 6858000"/>
              <a:gd name="connsiteX5932" fmla="*/ 11744732 w 12192000"/>
              <a:gd name="connsiteY5932" fmla="*/ 2728698 h 6858000"/>
              <a:gd name="connsiteX5933" fmla="*/ 11752114 w 12192000"/>
              <a:gd name="connsiteY5933" fmla="*/ 2728698 h 6858000"/>
              <a:gd name="connsiteX5934" fmla="*/ 11752852 w 12192000"/>
              <a:gd name="connsiteY5934" fmla="*/ 2731126 h 6858000"/>
              <a:gd name="connsiteX5935" fmla="*/ 11747685 w 12192000"/>
              <a:gd name="connsiteY5935" fmla="*/ 2737602 h 6858000"/>
              <a:gd name="connsiteX5936" fmla="*/ 11737349 w 12192000"/>
              <a:gd name="connsiteY5936" fmla="*/ 2730721 h 6858000"/>
              <a:gd name="connsiteX5937" fmla="*/ 11735873 w 12192000"/>
              <a:gd name="connsiteY5937" fmla="*/ 2736792 h 6858000"/>
              <a:gd name="connsiteX5938" fmla="*/ 11738826 w 12192000"/>
              <a:gd name="connsiteY5938" fmla="*/ 2741244 h 6858000"/>
              <a:gd name="connsiteX5939" fmla="*/ 11747685 w 12192000"/>
              <a:gd name="connsiteY5939" fmla="*/ 2743672 h 6858000"/>
              <a:gd name="connsiteX5940" fmla="*/ 11743255 w 12192000"/>
              <a:gd name="connsiteY5940" fmla="*/ 2753385 h 6858000"/>
              <a:gd name="connsiteX5941" fmla="*/ 11729967 w 12192000"/>
              <a:gd name="connsiteY5941" fmla="*/ 2745696 h 6858000"/>
              <a:gd name="connsiteX5942" fmla="*/ 11724799 w 12192000"/>
              <a:gd name="connsiteY5942" fmla="*/ 2750148 h 6858000"/>
              <a:gd name="connsiteX5943" fmla="*/ 11721108 w 12192000"/>
              <a:gd name="connsiteY5943" fmla="*/ 2746910 h 6858000"/>
              <a:gd name="connsiteX5944" fmla="*/ 11713725 w 12192000"/>
              <a:gd name="connsiteY5944" fmla="*/ 2756623 h 6858000"/>
              <a:gd name="connsiteX5945" fmla="*/ 11696746 w 12192000"/>
              <a:gd name="connsiteY5945" fmla="*/ 2757433 h 6858000"/>
              <a:gd name="connsiteX5946" fmla="*/ 11709296 w 12192000"/>
              <a:gd name="connsiteY5946" fmla="*/ 2765932 h 6858000"/>
              <a:gd name="connsiteX5947" fmla="*/ 11716678 w 12192000"/>
              <a:gd name="connsiteY5947" fmla="*/ 2763503 h 6858000"/>
              <a:gd name="connsiteX5948" fmla="*/ 11724799 w 12192000"/>
              <a:gd name="connsiteY5948" fmla="*/ 2765122 h 6858000"/>
              <a:gd name="connsiteX5949" fmla="*/ 11721108 w 12192000"/>
              <a:gd name="connsiteY5949" fmla="*/ 2772407 h 6858000"/>
              <a:gd name="connsiteX5950" fmla="*/ 11715940 w 12192000"/>
              <a:gd name="connsiteY5950" fmla="*/ 2773216 h 6858000"/>
              <a:gd name="connsiteX5951" fmla="*/ 11714464 w 12192000"/>
              <a:gd name="connsiteY5951" fmla="*/ 2782525 h 6858000"/>
              <a:gd name="connsiteX5952" fmla="*/ 11708558 w 12192000"/>
              <a:gd name="connsiteY5952" fmla="*/ 2776454 h 6858000"/>
              <a:gd name="connsiteX5953" fmla="*/ 11702652 w 12192000"/>
              <a:gd name="connsiteY5953" fmla="*/ 2784953 h 6858000"/>
              <a:gd name="connsiteX5954" fmla="*/ 11699699 w 12192000"/>
              <a:gd name="connsiteY5954" fmla="*/ 2786572 h 6858000"/>
              <a:gd name="connsiteX5955" fmla="*/ 11698960 w 12192000"/>
              <a:gd name="connsiteY5955" fmla="*/ 2782525 h 6858000"/>
              <a:gd name="connsiteX5956" fmla="*/ 11694531 w 12192000"/>
              <a:gd name="connsiteY5956" fmla="*/ 2782930 h 6858000"/>
              <a:gd name="connsiteX5957" fmla="*/ 11693055 w 12192000"/>
              <a:gd name="connsiteY5957" fmla="*/ 2790214 h 6858000"/>
              <a:gd name="connsiteX5958" fmla="*/ 11687887 w 12192000"/>
              <a:gd name="connsiteY5958" fmla="*/ 2790214 h 6858000"/>
              <a:gd name="connsiteX5959" fmla="*/ 11685672 w 12192000"/>
              <a:gd name="connsiteY5959" fmla="*/ 2801142 h 6858000"/>
              <a:gd name="connsiteX5960" fmla="*/ 11676075 w 12192000"/>
              <a:gd name="connsiteY5960" fmla="*/ 2801142 h 6858000"/>
              <a:gd name="connsiteX5961" fmla="*/ 11675337 w 12192000"/>
              <a:gd name="connsiteY5961" fmla="*/ 2796690 h 6858000"/>
              <a:gd name="connsiteX5962" fmla="*/ 11662787 w 12192000"/>
              <a:gd name="connsiteY5962" fmla="*/ 2798713 h 6858000"/>
              <a:gd name="connsiteX5963" fmla="*/ 11659095 w 12192000"/>
              <a:gd name="connsiteY5963" fmla="*/ 2803570 h 6858000"/>
              <a:gd name="connsiteX5964" fmla="*/ 11654666 w 12192000"/>
              <a:gd name="connsiteY5964" fmla="*/ 2802356 h 6858000"/>
              <a:gd name="connsiteX5965" fmla="*/ 11659095 w 12192000"/>
              <a:gd name="connsiteY5965" fmla="*/ 2811664 h 6858000"/>
              <a:gd name="connsiteX5966" fmla="*/ 11655404 w 12192000"/>
              <a:gd name="connsiteY5966" fmla="*/ 2821377 h 6858000"/>
              <a:gd name="connsiteX5967" fmla="*/ 11650975 w 12192000"/>
              <a:gd name="connsiteY5967" fmla="*/ 2826639 h 6858000"/>
              <a:gd name="connsiteX5968" fmla="*/ 11655404 w 12192000"/>
              <a:gd name="connsiteY5968" fmla="*/ 2832709 h 6858000"/>
              <a:gd name="connsiteX5969" fmla="*/ 11646545 w 12192000"/>
              <a:gd name="connsiteY5969" fmla="*/ 2836352 h 6858000"/>
              <a:gd name="connsiteX5970" fmla="*/ 11641377 w 12192000"/>
              <a:gd name="connsiteY5970" fmla="*/ 2834733 h 6858000"/>
              <a:gd name="connsiteX5971" fmla="*/ 11638425 w 12192000"/>
              <a:gd name="connsiteY5971" fmla="*/ 2838780 h 6858000"/>
              <a:gd name="connsiteX5972" fmla="*/ 11636948 w 12192000"/>
              <a:gd name="connsiteY5972" fmla="*/ 2833924 h 6858000"/>
              <a:gd name="connsiteX5973" fmla="*/ 11632519 w 12192000"/>
              <a:gd name="connsiteY5973" fmla="*/ 2837566 h 6858000"/>
              <a:gd name="connsiteX5974" fmla="*/ 11626613 w 12192000"/>
              <a:gd name="connsiteY5974" fmla="*/ 2843232 h 6858000"/>
              <a:gd name="connsiteX5975" fmla="*/ 11614801 w 12192000"/>
              <a:gd name="connsiteY5975" fmla="*/ 2844446 h 6858000"/>
              <a:gd name="connsiteX5976" fmla="*/ 11614062 w 12192000"/>
              <a:gd name="connsiteY5976" fmla="*/ 2848898 h 6858000"/>
              <a:gd name="connsiteX5977" fmla="*/ 11605942 w 12192000"/>
              <a:gd name="connsiteY5977" fmla="*/ 2848898 h 6858000"/>
              <a:gd name="connsiteX5978" fmla="*/ 11605204 w 12192000"/>
              <a:gd name="connsiteY5978" fmla="*/ 2846470 h 6858000"/>
              <a:gd name="connsiteX5979" fmla="*/ 11600036 w 12192000"/>
              <a:gd name="connsiteY5979" fmla="*/ 2846470 h 6858000"/>
              <a:gd name="connsiteX5980" fmla="*/ 11597821 w 12192000"/>
              <a:gd name="connsiteY5980" fmla="*/ 2854159 h 6858000"/>
              <a:gd name="connsiteX5981" fmla="*/ 11593392 w 12192000"/>
              <a:gd name="connsiteY5981" fmla="*/ 2858206 h 6858000"/>
              <a:gd name="connsiteX5982" fmla="*/ 11586009 w 12192000"/>
              <a:gd name="connsiteY5982" fmla="*/ 2850517 h 6858000"/>
              <a:gd name="connsiteX5983" fmla="*/ 11582318 w 12192000"/>
              <a:gd name="connsiteY5983" fmla="*/ 2844851 h 6858000"/>
              <a:gd name="connsiteX5984" fmla="*/ 11579365 w 12192000"/>
              <a:gd name="connsiteY5984" fmla="*/ 2849303 h 6858000"/>
              <a:gd name="connsiteX5985" fmla="*/ 11571983 w 12192000"/>
              <a:gd name="connsiteY5985" fmla="*/ 2850922 h 6858000"/>
              <a:gd name="connsiteX5986" fmla="*/ 11571244 w 12192000"/>
              <a:gd name="connsiteY5986" fmla="*/ 2857397 h 6858000"/>
              <a:gd name="connsiteX5987" fmla="*/ 11563124 w 12192000"/>
              <a:gd name="connsiteY5987" fmla="*/ 2859016 h 6858000"/>
              <a:gd name="connsiteX5988" fmla="*/ 11555003 w 12192000"/>
              <a:gd name="connsiteY5988" fmla="*/ 2854969 h 6858000"/>
              <a:gd name="connsiteX5989" fmla="*/ 11550573 w 12192000"/>
              <a:gd name="connsiteY5989" fmla="*/ 2858611 h 6858000"/>
              <a:gd name="connsiteX5990" fmla="*/ 11541715 w 12192000"/>
              <a:gd name="connsiteY5990" fmla="*/ 2861444 h 6858000"/>
              <a:gd name="connsiteX5991" fmla="*/ 11540238 w 12192000"/>
              <a:gd name="connsiteY5991" fmla="*/ 2870753 h 6858000"/>
              <a:gd name="connsiteX5992" fmla="*/ 11522520 w 12192000"/>
              <a:gd name="connsiteY5992" fmla="*/ 2878442 h 6858000"/>
              <a:gd name="connsiteX5993" fmla="*/ 11521782 w 12192000"/>
              <a:gd name="connsiteY5993" fmla="*/ 2874800 h 6858000"/>
              <a:gd name="connsiteX5994" fmla="*/ 11528426 w 12192000"/>
              <a:gd name="connsiteY5994" fmla="*/ 2871967 h 6858000"/>
              <a:gd name="connsiteX5995" fmla="*/ 11532856 w 12192000"/>
              <a:gd name="connsiteY5995" fmla="*/ 2865491 h 6858000"/>
              <a:gd name="connsiteX5996" fmla="*/ 11526211 w 12192000"/>
              <a:gd name="connsiteY5996" fmla="*/ 2866705 h 6858000"/>
              <a:gd name="connsiteX5997" fmla="*/ 11516614 w 12192000"/>
              <a:gd name="connsiteY5997" fmla="*/ 2857802 h 6858000"/>
              <a:gd name="connsiteX5998" fmla="*/ 11515138 w 12192000"/>
              <a:gd name="connsiteY5998" fmla="*/ 2851731 h 6858000"/>
              <a:gd name="connsiteX5999" fmla="*/ 11502588 w 12192000"/>
              <a:gd name="connsiteY5999" fmla="*/ 2846065 h 6858000"/>
              <a:gd name="connsiteX6000" fmla="*/ 11497420 w 12192000"/>
              <a:gd name="connsiteY6000" fmla="*/ 2842018 h 6858000"/>
              <a:gd name="connsiteX6001" fmla="*/ 11499635 w 12192000"/>
              <a:gd name="connsiteY6001" fmla="*/ 2847279 h 6858000"/>
              <a:gd name="connsiteX6002" fmla="*/ 11498896 w 12192000"/>
              <a:gd name="connsiteY6002" fmla="*/ 2853755 h 6858000"/>
              <a:gd name="connsiteX6003" fmla="*/ 11501111 w 12192000"/>
              <a:gd name="connsiteY6003" fmla="*/ 2861849 h 6858000"/>
              <a:gd name="connsiteX6004" fmla="*/ 11503326 w 12192000"/>
              <a:gd name="connsiteY6004" fmla="*/ 2873181 h 6858000"/>
              <a:gd name="connsiteX6005" fmla="*/ 11495205 w 12192000"/>
              <a:gd name="connsiteY6005" fmla="*/ 2876823 h 6858000"/>
              <a:gd name="connsiteX6006" fmla="*/ 11490776 w 12192000"/>
              <a:gd name="connsiteY6006" fmla="*/ 2883703 h 6858000"/>
              <a:gd name="connsiteX6007" fmla="*/ 11485608 w 12192000"/>
              <a:gd name="connsiteY6007" fmla="*/ 2886941 h 6858000"/>
              <a:gd name="connsiteX6008" fmla="*/ 11481917 w 12192000"/>
              <a:gd name="connsiteY6008" fmla="*/ 2883703 h 6858000"/>
              <a:gd name="connsiteX6009" fmla="*/ 11478964 w 12192000"/>
              <a:gd name="connsiteY6009" fmla="*/ 2881680 h 6858000"/>
              <a:gd name="connsiteX6010" fmla="*/ 11478226 w 12192000"/>
              <a:gd name="connsiteY6010" fmla="*/ 2885322 h 6858000"/>
              <a:gd name="connsiteX6011" fmla="*/ 11471581 w 12192000"/>
              <a:gd name="connsiteY6011" fmla="*/ 2893417 h 6858000"/>
              <a:gd name="connsiteX6012" fmla="*/ 11461984 w 12192000"/>
              <a:gd name="connsiteY6012" fmla="*/ 2901916 h 6858000"/>
              <a:gd name="connsiteX6013" fmla="*/ 11451649 w 12192000"/>
              <a:gd name="connsiteY6013" fmla="*/ 2907177 h 6858000"/>
              <a:gd name="connsiteX6014" fmla="*/ 11445743 w 12192000"/>
              <a:gd name="connsiteY6014" fmla="*/ 2908391 h 6858000"/>
              <a:gd name="connsiteX6015" fmla="*/ 11436146 w 12192000"/>
              <a:gd name="connsiteY6015" fmla="*/ 2905558 h 6858000"/>
              <a:gd name="connsiteX6016" fmla="*/ 11426549 w 12192000"/>
              <a:gd name="connsiteY6016" fmla="*/ 2907986 h 6858000"/>
              <a:gd name="connsiteX6017" fmla="*/ 11417690 w 12192000"/>
              <a:gd name="connsiteY6017" fmla="*/ 2907986 h 6858000"/>
              <a:gd name="connsiteX6018" fmla="*/ 11421381 w 12192000"/>
              <a:gd name="connsiteY6018" fmla="*/ 2914057 h 6858000"/>
              <a:gd name="connsiteX6019" fmla="*/ 11411045 w 12192000"/>
              <a:gd name="connsiteY6019" fmla="*/ 2919318 h 6858000"/>
              <a:gd name="connsiteX6020" fmla="*/ 11402186 w 12192000"/>
              <a:gd name="connsiteY6020" fmla="*/ 2922151 h 6858000"/>
              <a:gd name="connsiteX6021" fmla="*/ 11393328 w 12192000"/>
              <a:gd name="connsiteY6021" fmla="*/ 2919318 h 6858000"/>
              <a:gd name="connsiteX6022" fmla="*/ 11389636 w 12192000"/>
              <a:gd name="connsiteY6022" fmla="*/ 2926199 h 6858000"/>
              <a:gd name="connsiteX6023" fmla="*/ 11380039 w 12192000"/>
              <a:gd name="connsiteY6023" fmla="*/ 2927413 h 6858000"/>
              <a:gd name="connsiteX6024" fmla="*/ 11374871 w 12192000"/>
              <a:gd name="connsiteY6024" fmla="*/ 2932674 h 6858000"/>
              <a:gd name="connsiteX6025" fmla="*/ 11372657 w 12192000"/>
              <a:gd name="connsiteY6025" fmla="*/ 2932269 h 6858000"/>
              <a:gd name="connsiteX6026" fmla="*/ 11374871 w 12192000"/>
              <a:gd name="connsiteY6026" fmla="*/ 2929841 h 6858000"/>
              <a:gd name="connsiteX6027" fmla="*/ 11369704 w 12192000"/>
              <a:gd name="connsiteY6027" fmla="*/ 2929032 h 6858000"/>
              <a:gd name="connsiteX6028" fmla="*/ 11369704 w 12192000"/>
              <a:gd name="connsiteY6028" fmla="*/ 2927008 h 6858000"/>
              <a:gd name="connsiteX6029" fmla="*/ 11371180 w 12192000"/>
              <a:gd name="connsiteY6029" fmla="*/ 2925794 h 6858000"/>
              <a:gd name="connsiteX6030" fmla="*/ 11368227 w 12192000"/>
              <a:gd name="connsiteY6030" fmla="*/ 2925794 h 6858000"/>
              <a:gd name="connsiteX6031" fmla="*/ 11366013 w 12192000"/>
              <a:gd name="connsiteY6031" fmla="*/ 2922151 h 6858000"/>
              <a:gd name="connsiteX6032" fmla="*/ 11365274 w 12192000"/>
              <a:gd name="connsiteY6032" fmla="*/ 2919723 h 6858000"/>
              <a:gd name="connsiteX6033" fmla="*/ 11362321 w 12192000"/>
              <a:gd name="connsiteY6033" fmla="*/ 2922961 h 6858000"/>
              <a:gd name="connsiteX6034" fmla="*/ 11359368 w 12192000"/>
              <a:gd name="connsiteY6034" fmla="*/ 2923366 h 6858000"/>
              <a:gd name="connsiteX6035" fmla="*/ 11360845 w 12192000"/>
              <a:gd name="connsiteY6035" fmla="*/ 2928222 h 6858000"/>
              <a:gd name="connsiteX6036" fmla="*/ 11359368 w 12192000"/>
              <a:gd name="connsiteY6036" fmla="*/ 2934293 h 6858000"/>
              <a:gd name="connsiteX6037" fmla="*/ 11352724 w 12192000"/>
              <a:gd name="connsiteY6037" fmla="*/ 2939554 h 6858000"/>
              <a:gd name="connsiteX6038" fmla="*/ 11350509 w 12192000"/>
              <a:gd name="connsiteY6038" fmla="*/ 2943197 h 6858000"/>
              <a:gd name="connsiteX6039" fmla="*/ 11354201 w 12192000"/>
              <a:gd name="connsiteY6039" fmla="*/ 2951696 h 6858000"/>
              <a:gd name="connsiteX6040" fmla="*/ 11359368 w 12192000"/>
              <a:gd name="connsiteY6040" fmla="*/ 2951696 h 6858000"/>
              <a:gd name="connsiteX6041" fmla="*/ 11365274 w 12192000"/>
              <a:gd name="connsiteY6041" fmla="*/ 2961004 h 6858000"/>
              <a:gd name="connsiteX6042" fmla="*/ 11365274 w 12192000"/>
              <a:gd name="connsiteY6042" fmla="*/ 2963432 h 6858000"/>
              <a:gd name="connsiteX6043" fmla="*/ 11368965 w 12192000"/>
              <a:gd name="connsiteY6043" fmla="*/ 2964242 h 6858000"/>
              <a:gd name="connsiteX6044" fmla="*/ 11371180 w 12192000"/>
              <a:gd name="connsiteY6044" fmla="*/ 2968289 h 6858000"/>
              <a:gd name="connsiteX6045" fmla="*/ 11363060 w 12192000"/>
              <a:gd name="connsiteY6045" fmla="*/ 2978407 h 6858000"/>
              <a:gd name="connsiteX6046" fmla="*/ 11357154 w 12192000"/>
              <a:gd name="connsiteY6046" fmla="*/ 2978407 h 6858000"/>
              <a:gd name="connsiteX6047" fmla="*/ 11357154 w 12192000"/>
              <a:gd name="connsiteY6047" fmla="*/ 2975978 h 6858000"/>
              <a:gd name="connsiteX6048" fmla="*/ 11346080 w 12192000"/>
              <a:gd name="connsiteY6048" fmla="*/ 2973955 h 6858000"/>
              <a:gd name="connsiteX6049" fmla="*/ 11342389 w 12192000"/>
              <a:gd name="connsiteY6049" fmla="*/ 2980026 h 6858000"/>
              <a:gd name="connsiteX6050" fmla="*/ 11340174 w 12192000"/>
              <a:gd name="connsiteY6050" fmla="*/ 2982049 h 6858000"/>
              <a:gd name="connsiteX6051" fmla="*/ 11338698 w 12192000"/>
              <a:gd name="connsiteY6051" fmla="*/ 2972336 h 6858000"/>
              <a:gd name="connsiteX6052" fmla="*/ 11338698 w 12192000"/>
              <a:gd name="connsiteY6052" fmla="*/ 2967884 h 6858000"/>
              <a:gd name="connsiteX6053" fmla="*/ 11332053 w 12192000"/>
              <a:gd name="connsiteY6053" fmla="*/ 2963837 h 6858000"/>
              <a:gd name="connsiteX6054" fmla="*/ 11319503 w 12192000"/>
              <a:gd name="connsiteY6054" fmla="*/ 2948458 h 6858000"/>
              <a:gd name="connsiteX6055" fmla="*/ 11320241 w 12192000"/>
              <a:gd name="connsiteY6055" fmla="*/ 2943197 h 6858000"/>
              <a:gd name="connsiteX6056" fmla="*/ 11326886 w 12192000"/>
              <a:gd name="connsiteY6056" fmla="*/ 2935102 h 6858000"/>
              <a:gd name="connsiteX6057" fmla="*/ 11328362 w 12192000"/>
              <a:gd name="connsiteY6057" fmla="*/ 2927008 h 6858000"/>
              <a:gd name="connsiteX6058" fmla="*/ 11335745 w 12192000"/>
              <a:gd name="connsiteY6058" fmla="*/ 2926199 h 6858000"/>
              <a:gd name="connsiteX6059" fmla="*/ 11335006 w 12192000"/>
              <a:gd name="connsiteY6059" fmla="*/ 2922961 h 6858000"/>
              <a:gd name="connsiteX6060" fmla="*/ 11329839 w 12192000"/>
              <a:gd name="connsiteY6060" fmla="*/ 2920937 h 6858000"/>
              <a:gd name="connsiteX6061" fmla="*/ 11323194 w 12192000"/>
              <a:gd name="connsiteY6061" fmla="*/ 2922961 h 6858000"/>
              <a:gd name="connsiteX6062" fmla="*/ 11315812 w 12192000"/>
              <a:gd name="connsiteY6062" fmla="*/ 2916890 h 6858000"/>
              <a:gd name="connsiteX6063" fmla="*/ 11310644 w 12192000"/>
              <a:gd name="connsiteY6063" fmla="*/ 2924984 h 6858000"/>
              <a:gd name="connsiteX6064" fmla="*/ 11304000 w 12192000"/>
              <a:gd name="connsiteY6064" fmla="*/ 2924580 h 6858000"/>
              <a:gd name="connsiteX6065" fmla="*/ 11298832 w 12192000"/>
              <a:gd name="connsiteY6065" fmla="*/ 2926199 h 6858000"/>
              <a:gd name="connsiteX6066" fmla="*/ 11286282 w 12192000"/>
              <a:gd name="connsiteY6066" fmla="*/ 2916485 h 6858000"/>
              <a:gd name="connsiteX6067" fmla="*/ 11281853 w 12192000"/>
              <a:gd name="connsiteY6067" fmla="*/ 2918104 h 6858000"/>
              <a:gd name="connsiteX6068" fmla="*/ 11272256 w 12192000"/>
              <a:gd name="connsiteY6068" fmla="*/ 2909605 h 6858000"/>
              <a:gd name="connsiteX6069" fmla="*/ 11267826 w 12192000"/>
              <a:gd name="connsiteY6069" fmla="*/ 2901106 h 6858000"/>
              <a:gd name="connsiteX6070" fmla="*/ 11265611 w 12192000"/>
              <a:gd name="connsiteY6070" fmla="*/ 2910415 h 6858000"/>
              <a:gd name="connsiteX6071" fmla="*/ 11265611 w 12192000"/>
              <a:gd name="connsiteY6071" fmla="*/ 2915271 h 6858000"/>
              <a:gd name="connsiteX6072" fmla="*/ 11257491 w 12192000"/>
              <a:gd name="connsiteY6072" fmla="*/ 2918104 h 6858000"/>
              <a:gd name="connsiteX6073" fmla="*/ 11251585 w 12192000"/>
              <a:gd name="connsiteY6073" fmla="*/ 2915676 h 6858000"/>
              <a:gd name="connsiteX6074" fmla="*/ 11247894 w 12192000"/>
              <a:gd name="connsiteY6074" fmla="*/ 2917700 h 6858000"/>
              <a:gd name="connsiteX6075" fmla="*/ 11244941 w 12192000"/>
              <a:gd name="connsiteY6075" fmla="*/ 2916890 h 6858000"/>
              <a:gd name="connsiteX6076" fmla="*/ 11244941 w 12192000"/>
              <a:gd name="connsiteY6076" fmla="*/ 2917295 h 6858000"/>
              <a:gd name="connsiteX6077" fmla="*/ 11244202 w 12192000"/>
              <a:gd name="connsiteY6077" fmla="*/ 2917295 h 6858000"/>
              <a:gd name="connsiteX6078" fmla="*/ 11246417 w 12192000"/>
              <a:gd name="connsiteY6078" fmla="*/ 2920937 h 6858000"/>
              <a:gd name="connsiteX6079" fmla="*/ 11242726 w 12192000"/>
              <a:gd name="connsiteY6079" fmla="*/ 2926199 h 6858000"/>
              <a:gd name="connsiteX6080" fmla="*/ 11237558 w 12192000"/>
              <a:gd name="connsiteY6080" fmla="*/ 2928222 h 6858000"/>
              <a:gd name="connsiteX6081" fmla="*/ 11233867 w 12192000"/>
              <a:gd name="connsiteY6081" fmla="*/ 2927817 h 6858000"/>
              <a:gd name="connsiteX6082" fmla="*/ 11225008 w 12192000"/>
              <a:gd name="connsiteY6082" fmla="*/ 2933079 h 6858000"/>
              <a:gd name="connsiteX6083" fmla="*/ 11216149 w 12192000"/>
              <a:gd name="connsiteY6083" fmla="*/ 2932269 h 6858000"/>
              <a:gd name="connsiteX6084" fmla="*/ 11207290 w 12192000"/>
              <a:gd name="connsiteY6084" fmla="*/ 2933888 h 6858000"/>
              <a:gd name="connsiteX6085" fmla="*/ 11204337 w 12192000"/>
              <a:gd name="connsiteY6085" fmla="*/ 2937935 h 6858000"/>
              <a:gd name="connsiteX6086" fmla="*/ 11206552 w 12192000"/>
              <a:gd name="connsiteY6086" fmla="*/ 2944815 h 6858000"/>
              <a:gd name="connsiteX6087" fmla="*/ 11202122 w 12192000"/>
              <a:gd name="connsiteY6087" fmla="*/ 2947648 h 6858000"/>
              <a:gd name="connsiteX6088" fmla="*/ 11199908 w 12192000"/>
              <a:gd name="connsiteY6088" fmla="*/ 2950886 h 6858000"/>
              <a:gd name="connsiteX6089" fmla="*/ 11195478 w 12192000"/>
              <a:gd name="connsiteY6089" fmla="*/ 2948458 h 6858000"/>
              <a:gd name="connsiteX6090" fmla="*/ 11187358 w 12192000"/>
              <a:gd name="connsiteY6090" fmla="*/ 2950077 h 6858000"/>
              <a:gd name="connsiteX6091" fmla="*/ 11182928 w 12192000"/>
              <a:gd name="connsiteY6091" fmla="*/ 2954124 h 6858000"/>
              <a:gd name="connsiteX6092" fmla="*/ 11179975 w 12192000"/>
              <a:gd name="connsiteY6092" fmla="*/ 2955338 h 6858000"/>
              <a:gd name="connsiteX6093" fmla="*/ 11176284 w 12192000"/>
              <a:gd name="connsiteY6093" fmla="*/ 2950886 h 6858000"/>
              <a:gd name="connsiteX6094" fmla="*/ 11173331 w 12192000"/>
              <a:gd name="connsiteY6094" fmla="*/ 2950077 h 6858000"/>
              <a:gd name="connsiteX6095" fmla="*/ 11172593 w 12192000"/>
              <a:gd name="connsiteY6095" fmla="*/ 2956147 h 6858000"/>
              <a:gd name="connsiteX6096" fmla="*/ 11168163 w 12192000"/>
              <a:gd name="connsiteY6096" fmla="*/ 2961004 h 6858000"/>
              <a:gd name="connsiteX6097" fmla="*/ 11171116 w 12192000"/>
              <a:gd name="connsiteY6097" fmla="*/ 2963837 h 6858000"/>
              <a:gd name="connsiteX6098" fmla="*/ 11169640 w 12192000"/>
              <a:gd name="connsiteY6098" fmla="*/ 2970717 h 6858000"/>
              <a:gd name="connsiteX6099" fmla="*/ 11170378 w 12192000"/>
              <a:gd name="connsiteY6099" fmla="*/ 2978002 h 6858000"/>
              <a:gd name="connsiteX6100" fmla="*/ 11168901 w 12192000"/>
              <a:gd name="connsiteY6100" fmla="*/ 2980026 h 6858000"/>
              <a:gd name="connsiteX6101" fmla="*/ 11171854 w 12192000"/>
              <a:gd name="connsiteY6101" fmla="*/ 2985287 h 6858000"/>
              <a:gd name="connsiteX6102" fmla="*/ 11168901 w 12192000"/>
              <a:gd name="connsiteY6102" fmla="*/ 2989334 h 6858000"/>
              <a:gd name="connsiteX6103" fmla="*/ 11165210 w 12192000"/>
              <a:gd name="connsiteY6103" fmla="*/ 2990548 h 6858000"/>
              <a:gd name="connsiteX6104" fmla="*/ 11157828 w 12192000"/>
              <a:gd name="connsiteY6104" fmla="*/ 3001071 h 6858000"/>
              <a:gd name="connsiteX6105" fmla="*/ 11151922 w 12192000"/>
              <a:gd name="connsiteY6105" fmla="*/ 3001475 h 6858000"/>
              <a:gd name="connsiteX6106" fmla="*/ 11148969 w 12192000"/>
              <a:gd name="connsiteY6106" fmla="*/ 2998238 h 6858000"/>
              <a:gd name="connsiteX6107" fmla="*/ 11148969 w 12192000"/>
              <a:gd name="connsiteY6107" fmla="*/ 3001880 h 6858000"/>
              <a:gd name="connsiteX6108" fmla="*/ 11144539 w 12192000"/>
              <a:gd name="connsiteY6108" fmla="*/ 3005118 h 6858000"/>
              <a:gd name="connsiteX6109" fmla="*/ 11141586 w 12192000"/>
              <a:gd name="connsiteY6109" fmla="*/ 3013212 h 6858000"/>
              <a:gd name="connsiteX6110" fmla="*/ 11137157 w 12192000"/>
              <a:gd name="connsiteY6110" fmla="*/ 3016450 h 6858000"/>
              <a:gd name="connsiteX6111" fmla="*/ 11137157 w 12192000"/>
              <a:gd name="connsiteY6111" fmla="*/ 3024544 h 6858000"/>
              <a:gd name="connsiteX6112" fmla="*/ 11140848 w 12192000"/>
              <a:gd name="connsiteY6112" fmla="*/ 3025354 h 6858000"/>
              <a:gd name="connsiteX6113" fmla="*/ 11144539 w 12192000"/>
              <a:gd name="connsiteY6113" fmla="*/ 3029805 h 6858000"/>
              <a:gd name="connsiteX6114" fmla="*/ 11139372 w 12192000"/>
              <a:gd name="connsiteY6114" fmla="*/ 3045185 h 6858000"/>
              <a:gd name="connsiteX6115" fmla="*/ 11134204 w 12192000"/>
              <a:gd name="connsiteY6115" fmla="*/ 3052874 h 6858000"/>
              <a:gd name="connsiteX6116" fmla="*/ 11144539 w 12192000"/>
              <a:gd name="connsiteY6116" fmla="*/ 3060968 h 6858000"/>
              <a:gd name="connsiteX6117" fmla="*/ 11143063 w 12192000"/>
              <a:gd name="connsiteY6117" fmla="*/ 3066230 h 6858000"/>
              <a:gd name="connsiteX6118" fmla="*/ 11134942 w 12192000"/>
              <a:gd name="connsiteY6118" fmla="*/ 3068253 h 6858000"/>
              <a:gd name="connsiteX6119" fmla="*/ 11143801 w 12192000"/>
              <a:gd name="connsiteY6119" fmla="*/ 3070682 h 6858000"/>
              <a:gd name="connsiteX6120" fmla="*/ 11158566 w 12192000"/>
              <a:gd name="connsiteY6120" fmla="*/ 3078371 h 6858000"/>
              <a:gd name="connsiteX6121" fmla="*/ 11171854 w 12192000"/>
              <a:gd name="connsiteY6121" fmla="*/ 3090513 h 6858000"/>
              <a:gd name="connsiteX6122" fmla="*/ 11176284 w 12192000"/>
              <a:gd name="connsiteY6122" fmla="*/ 3090108 h 6858000"/>
              <a:gd name="connsiteX6123" fmla="*/ 11182928 w 12192000"/>
              <a:gd name="connsiteY6123" fmla="*/ 3100630 h 6858000"/>
              <a:gd name="connsiteX6124" fmla="*/ 11182928 w 12192000"/>
              <a:gd name="connsiteY6124" fmla="*/ 3105487 h 6858000"/>
              <a:gd name="connsiteX6125" fmla="*/ 11180713 w 12192000"/>
              <a:gd name="connsiteY6125" fmla="*/ 3108725 h 6858000"/>
              <a:gd name="connsiteX6126" fmla="*/ 11185143 w 12192000"/>
              <a:gd name="connsiteY6126" fmla="*/ 3119247 h 6858000"/>
              <a:gd name="connsiteX6127" fmla="*/ 11187358 w 12192000"/>
              <a:gd name="connsiteY6127" fmla="*/ 3124913 h 6858000"/>
              <a:gd name="connsiteX6128" fmla="*/ 11206552 w 12192000"/>
              <a:gd name="connsiteY6128" fmla="*/ 3139483 h 6858000"/>
              <a:gd name="connsiteX6129" fmla="*/ 11217626 w 12192000"/>
              <a:gd name="connsiteY6129" fmla="*/ 3145149 h 6858000"/>
              <a:gd name="connsiteX6130" fmla="*/ 11219102 w 12192000"/>
              <a:gd name="connsiteY6130" fmla="*/ 3148387 h 6858000"/>
              <a:gd name="connsiteX6131" fmla="*/ 11245679 w 12192000"/>
              <a:gd name="connsiteY6131" fmla="*/ 3162147 h 6858000"/>
              <a:gd name="connsiteX6132" fmla="*/ 11269303 w 12192000"/>
              <a:gd name="connsiteY6132" fmla="*/ 3178336 h 6858000"/>
              <a:gd name="connsiteX6133" fmla="*/ 11275209 w 12192000"/>
              <a:gd name="connsiteY6133" fmla="*/ 3186835 h 6858000"/>
              <a:gd name="connsiteX6134" fmla="*/ 11297356 w 12192000"/>
              <a:gd name="connsiteY6134" fmla="*/ 3202214 h 6858000"/>
              <a:gd name="connsiteX6135" fmla="*/ 11304000 w 12192000"/>
              <a:gd name="connsiteY6135" fmla="*/ 3213951 h 6858000"/>
              <a:gd name="connsiteX6136" fmla="*/ 11305477 w 12192000"/>
              <a:gd name="connsiteY6136" fmla="*/ 3221640 h 6858000"/>
              <a:gd name="connsiteX6137" fmla="*/ 11308430 w 12192000"/>
              <a:gd name="connsiteY6137" fmla="*/ 3221640 h 6858000"/>
              <a:gd name="connsiteX6138" fmla="*/ 11308430 w 12192000"/>
              <a:gd name="connsiteY6138" fmla="*/ 3227711 h 6858000"/>
              <a:gd name="connsiteX6139" fmla="*/ 11319503 w 12192000"/>
              <a:gd name="connsiteY6139" fmla="*/ 3238638 h 6858000"/>
              <a:gd name="connsiteX6140" fmla="*/ 11319503 w 12192000"/>
              <a:gd name="connsiteY6140" fmla="*/ 3243495 h 6858000"/>
              <a:gd name="connsiteX6141" fmla="*/ 11322456 w 12192000"/>
              <a:gd name="connsiteY6141" fmla="*/ 3247137 h 6858000"/>
              <a:gd name="connsiteX6142" fmla="*/ 11320241 w 12192000"/>
              <a:gd name="connsiteY6142" fmla="*/ 3250780 h 6858000"/>
              <a:gd name="connsiteX6143" fmla="*/ 11328362 w 12192000"/>
              <a:gd name="connsiteY6143" fmla="*/ 3260897 h 6858000"/>
              <a:gd name="connsiteX6144" fmla="*/ 11331315 w 12192000"/>
              <a:gd name="connsiteY6144" fmla="*/ 3277491 h 6858000"/>
              <a:gd name="connsiteX6145" fmla="*/ 11335006 w 12192000"/>
              <a:gd name="connsiteY6145" fmla="*/ 3280324 h 6858000"/>
              <a:gd name="connsiteX6146" fmla="*/ 11338698 w 12192000"/>
              <a:gd name="connsiteY6146" fmla="*/ 3294893 h 6858000"/>
              <a:gd name="connsiteX6147" fmla="*/ 11341650 w 12192000"/>
              <a:gd name="connsiteY6147" fmla="*/ 3297726 h 6858000"/>
              <a:gd name="connsiteX6148" fmla="*/ 11342389 w 12192000"/>
              <a:gd name="connsiteY6148" fmla="*/ 3306225 h 6858000"/>
              <a:gd name="connsiteX6149" fmla="*/ 11340912 w 12192000"/>
              <a:gd name="connsiteY6149" fmla="*/ 3311082 h 6858000"/>
              <a:gd name="connsiteX6150" fmla="*/ 11343865 w 12192000"/>
              <a:gd name="connsiteY6150" fmla="*/ 3319176 h 6858000"/>
              <a:gd name="connsiteX6151" fmla="*/ 11341650 w 12192000"/>
              <a:gd name="connsiteY6151" fmla="*/ 3322414 h 6858000"/>
              <a:gd name="connsiteX6152" fmla="*/ 11345342 w 12192000"/>
              <a:gd name="connsiteY6152" fmla="*/ 3334151 h 6858000"/>
              <a:gd name="connsiteX6153" fmla="*/ 11345342 w 12192000"/>
              <a:gd name="connsiteY6153" fmla="*/ 3338198 h 6858000"/>
              <a:gd name="connsiteX6154" fmla="*/ 11349771 w 12192000"/>
              <a:gd name="connsiteY6154" fmla="*/ 3340221 h 6858000"/>
              <a:gd name="connsiteX6155" fmla="*/ 11351986 w 12192000"/>
              <a:gd name="connsiteY6155" fmla="*/ 3346697 h 6858000"/>
              <a:gd name="connsiteX6156" fmla="*/ 11357892 w 12192000"/>
              <a:gd name="connsiteY6156" fmla="*/ 3357220 h 6858000"/>
              <a:gd name="connsiteX6157" fmla="*/ 11357154 w 12192000"/>
              <a:gd name="connsiteY6157" fmla="*/ 3364100 h 6858000"/>
              <a:gd name="connsiteX6158" fmla="*/ 11354939 w 12192000"/>
              <a:gd name="connsiteY6158" fmla="*/ 3364100 h 6858000"/>
              <a:gd name="connsiteX6159" fmla="*/ 11354201 w 12192000"/>
              <a:gd name="connsiteY6159" fmla="*/ 3360457 h 6858000"/>
              <a:gd name="connsiteX6160" fmla="*/ 11351248 w 12192000"/>
              <a:gd name="connsiteY6160" fmla="*/ 3357220 h 6858000"/>
              <a:gd name="connsiteX6161" fmla="*/ 11346818 w 12192000"/>
              <a:gd name="connsiteY6161" fmla="*/ 3359243 h 6858000"/>
              <a:gd name="connsiteX6162" fmla="*/ 11347556 w 12192000"/>
              <a:gd name="connsiteY6162" fmla="*/ 3366528 h 6858000"/>
              <a:gd name="connsiteX6163" fmla="*/ 11352724 w 12192000"/>
              <a:gd name="connsiteY6163" fmla="*/ 3370980 h 6858000"/>
              <a:gd name="connsiteX6164" fmla="*/ 11351248 w 12192000"/>
              <a:gd name="connsiteY6164" fmla="*/ 3375027 h 6858000"/>
              <a:gd name="connsiteX6165" fmla="*/ 11346080 w 12192000"/>
              <a:gd name="connsiteY6165" fmla="*/ 3378669 h 6858000"/>
              <a:gd name="connsiteX6166" fmla="*/ 11346080 w 12192000"/>
              <a:gd name="connsiteY6166" fmla="*/ 3383931 h 6858000"/>
              <a:gd name="connsiteX6167" fmla="*/ 11337959 w 12192000"/>
              <a:gd name="connsiteY6167" fmla="*/ 3389597 h 6858000"/>
              <a:gd name="connsiteX6168" fmla="*/ 11345342 w 12192000"/>
              <a:gd name="connsiteY6168" fmla="*/ 3399310 h 6858000"/>
              <a:gd name="connsiteX6169" fmla="*/ 11341650 w 12192000"/>
              <a:gd name="connsiteY6169" fmla="*/ 3407404 h 6858000"/>
              <a:gd name="connsiteX6170" fmla="*/ 11344603 w 12192000"/>
              <a:gd name="connsiteY6170" fmla="*/ 3411047 h 6858000"/>
              <a:gd name="connsiteX6171" fmla="*/ 11337959 w 12192000"/>
              <a:gd name="connsiteY6171" fmla="*/ 3416713 h 6858000"/>
              <a:gd name="connsiteX6172" fmla="*/ 11332792 w 12192000"/>
              <a:gd name="connsiteY6172" fmla="*/ 3418736 h 6858000"/>
              <a:gd name="connsiteX6173" fmla="*/ 11331315 w 12192000"/>
              <a:gd name="connsiteY6173" fmla="*/ 3430068 h 6858000"/>
              <a:gd name="connsiteX6174" fmla="*/ 11325409 w 12192000"/>
              <a:gd name="connsiteY6174" fmla="*/ 3432092 h 6858000"/>
              <a:gd name="connsiteX6175" fmla="*/ 11314335 w 12192000"/>
              <a:gd name="connsiteY6175" fmla="*/ 3442614 h 6858000"/>
              <a:gd name="connsiteX6176" fmla="*/ 11306953 w 12192000"/>
              <a:gd name="connsiteY6176" fmla="*/ 3446257 h 6858000"/>
              <a:gd name="connsiteX6177" fmla="*/ 11297356 w 12192000"/>
              <a:gd name="connsiteY6177" fmla="*/ 3452327 h 6858000"/>
              <a:gd name="connsiteX6178" fmla="*/ 11295879 w 12192000"/>
              <a:gd name="connsiteY6178" fmla="*/ 3460422 h 6858000"/>
              <a:gd name="connsiteX6179" fmla="*/ 11287020 w 12192000"/>
              <a:gd name="connsiteY6179" fmla="*/ 3460422 h 6858000"/>
              <a:gd name="connsiteX6180" fmla="*/ 11281114 w 12192000"/>
              <a:gd name="connsiteY6180" fmla="*/ 3466492 h 6858000"/>
              <a:gd name="connsiteX6181" fmla="*/ 11259705 w 12192000"/>
              <a:gd name="connsiteY6181" fmla="*/ 3478229 h 6858000"/>
              <a:gd name="connsiteX6182" fmla="*/ 11246417 w 12192000"/>
              <a:gd name="connsiteY6182" fmla="*/ 3479443 h 6858000"/>
              <a:gd name="connsiteX6183" fmla="*/ 11241249 w 12192000"/>
              <a:gd name="connsiteY6183" fmla="*/ 3476610 h 6858000"/>
              <a:gd name="connsiteX6184" fmla="*/ 11231652 w 12192000"/>
              <a:gd name="connsiteY6184" fmla="*/ 3479039 h 6858000"/>
              <a:gd name="connsiteX6185" fmla="*/ 11229437 w 12192000"/>
              <a:gd name="connsiteY6185" fmla="*/ 3477015 h 6858000"/>
              <a:gd name="connsiteX6186" fmla="*/ 11230914 w 12192000"/>
              <a:gd name="connsiteY6186" fmla="*/ 3471349 h 6858000"/>
              <a:gd name="connsiteX6187" fmla="*/ 11230914 w 12192000"/>
              <a:gd name="connsiteY6187" fmla="*/ 3466088 h 6858000"/>
              <a:gd name="connsiteX6188" fmla="*/ 11228699 w 12192000"/>
              <a:gd name="connsiteY6188" fmla="*/ 3471349 h 6858000"/>
              <a:gd name="connsiteX6189" fmla="*/ 11227223 w 12192000"/>
              <a:gd name="connsiteY6189" fmla="*/ 3473373 h 6858000"/>
              <a:gd name="connsiteX6190" fmla="*/ 11218364 w 12192000"/>
              <a:gd name="connsiteY6190" fmla="*/ 3471349 h 6858000"/>
              <a:gd name="connsiteX6191" fmla="*/ 11224270 w 12192000"/>
              <a:gd name="connsiteY6191" fmla="*/ 3475396 h 6858000"/>
              <a:gd name="connsiteX6192" fmla="*/ 11224270 w 12192000"/>
              <a:gd name="connsiteY6192" fmla="*/ 3479039 h 6858000"/>
              <a:gd name="connsiteX6193" fmla="*/ 11221317 w 12192000"/>
              <a:gd name="connsiteY6193" fmla="*/ 3480657 h 6858000"/>
              <a:gd name="connsiteX6194" fmla="*/ 11213196 w 12192000"/>
              <a:gd name="connsiteY6194" fmla="*/ 3479443 h 6858000"/>
              <a:gd name="connsiteX6195" fmla="*/ 11226484 w 12192000"/>
              <a:gd name="connsiteY6195" fmla="*/ 3485109 h 6858000"/>
              <a:gd name="connsiteX6196" fmla="*/ 11223531 w 12192000"/>
              <a:gd name="connsiteY6196" fmla="*/ 3489156 h 6858000"/>
              <a:gd name="connsiteX6197" fmla="*/ 11227223 w 12192000"/>
              <a:gd name="connsiteY6197" fmla="*/ 3496441 h 6858000"/>
              <a:gd name="connsiteX6198" fmla="*/ 11219840 w 12192000"/>
              <a:gd name="connsiteY6198" fmla="*/ 3500084 h 6858000"/>
              <a:gd name="connsiteX6199" fmla="*/ 11209505 w 12192000"/>
              <a:gd name="connsiteY6199" fmla="*/ 3492799 h 6858000"/>
              <a:gd name="connsiteX6200" fmla="*/ 11218364 w 12192000"/>
              <a:gd name="connsiteY6200" fmla="*/ 3501703 h 6858000"/>
              <a:gd name="connsiteX6201" fmla="*/ 11217626 w 12192000"/>
              <a:gd name="connsiteY6201" fmla="*/ 3506154 h 6858000"/>
              <a:gd name="connsiteX6202" fmla="*/ 11213196 w 12192000"/>
              <a:gd name="connsiteY6202" fmla="*/ 3511416 h 6858000"/>
              <a:gd name="connsiteX6203" fmla="*/ 11208767 w 12192000"/>
              <a:gd name="connsiteY6203" fmla="*/ 3509797 h 6858000"/>
              <a:gd name="connsiteX6204" fmla="*/ 11205075 w 12192000"/>
              <a:gd name="connsiteY6204" fmla="*/ 3504536 h 6858000"/>
              <a:gd name="connsiteX6205" fmla="*/ 11199908 w 12192000"/>
              <a:gd name="connsiteY6205" fmla="*/ 3505345 h 6858000"/>
              <a:gd name="connsiteX6206" fmla="*/ 11202122 w 12192000"/>
              <a:gd name="connsiteY6206" fmla="*/ 3512225 h 6858000"/>
              <a:gd name="connsiteX6207" fmla="*/ 11202122 w 12192000"/>
              <a:gd name="connsiteY6207" fmla="*/ 3514249 h 6858000"/>
              <a:gd name="connsiteX6208" fmla="*/ 11203599 w 12192000"/>
              <a:gd name="connsiteY6208" fmla="*/ 3517082 h 6858000"/>
              <a:gd name="connsiteX6209" fmla="*/ 11199908 w 12192000"/>
              <a:gd name="connsiteY6209" fmla="*/ 3519510 h 6858000"/>
              <a:gd name="connsiteX6210" fmla="*/ 11196955 w 12192000"/>
              <a:gd name="connsiteY6210" fmla="*/ 3523152 h 6858000"/>
              <a:gd name="connsiteX6211" fmla="*/ 11192525 w 12192000"/>
              <a:gd name="connsiteY6211" fmla="*/ 3523557 h 6858000"/>
              <a:gd name="connsiteX6212" fmla="*/ 11182928 w 12192000"/>
              <a:gd name="connsiteY6212" fmla="*/ 3531247 h 6858000"/>
              <a:gd name="connsiteX6213" fmla="*/ 11178499 w 12192000"/>
              <a:gd name="connsiteY6213" fmla="*/ 3534080 h 6858000"/>
              <a:gd name="connsiteX6214" fmla="*/ 11171854 w 12192000"/>
              <a:gd name="connsiteY6214" fmla="*/ 3533270 h 6858000"/>
              <a:gd name="connsiteX6215" fmla="*/ 11169640 w 12192000"/>
              <a:gd name="connsiteY6215" fmla="*/ 3538127 h 6858000"/>
              <a:gd name="connsiteX6216" fmla="*/ 11168163 w 12192000"/>
              <a:gd name="connsiteY6216" fmla="*/ 3547840 h 6858000"/>
              <a:gd name="connsiteX6217" fmla="*/ 11162257 w 12192000"/>
              <a:gd name="connsiteY6217" fmla="*/ 3553101 h 6858000"/>
              <a:gd name="connsiteX6218" fmla="*/ 11160042 w 12192000"/>
              <a:gd name="connsiteY6218" fmla="*/ 3552697 h 6858000"/>
              <a:gd name="connsiteX6219" fmla="*/ 11160042 w 12192000"/>
              <a:gd name="connsiteY6219" fmla="*/ 3555125 h 6858000"/>
              <a:gd name="connsiteX6220" fmla="*/ 11138633 w 12192000"/>
              <a:gd name="connsiteY6220" fmla="*/ 3564029 h 6858000"/>
              <a:gd name="connsiteX6221" fmla="*/ 11126822 w 12192000"/>
              <a:gd name="connsiteY6221" fmla="*/ 3562410 h 6858000"/>
              <a:gd name="connsiteX6222" fmla="*/ 11134204 w 12192000"/>
              <a:gd name="connsiteY6222" fmla="*/ 3558363 h 6858000"/>
              <a:gd name="connsiteX6223" fmla="*/ 11143063 w 12192000"/>
              <a:gd name="connsiteY6223" fmla="*/ 3554720 h 6858000"/>
              <a:gd name="connsiteX6224" fmla="*/ 11148231 w 12192000"/>
              <a:gd name="connsiteY6224" fmla="*/ 3549459 h 6858000"/>
              <a:gd name="connsiteX6225" fmla="*/ 11143063 w 12192000"/>
              <a:gd name="connsiteY6225" fmla="*/ 3551482 h 6858000"/>
              <a:gd name="connsiteX6226" fmla="*/ 11135680 w 12192000"/>
              <a:gd name="connsiteY6226" fmla="*/ 3547840 h 6858000"/>
              <a:gd name="connsiteX6227" fmla="*/ 11137157 w 12192000"/>
              <a:gd name="connsiteY6227" fmla="*/ 3533675 h 6858000"/>
              <a:gd name="connsiteX6228" fmla="*/ 11138633 w 12192000"/>
              <a:gd name="connsiteY6228" fmla="*/ 3532461 h 6858000"/>
              <a:gd name="connsiteX6229" fmla="*/ 11135680 w 12192000"/>
              <a:gd name="connsiteY6229" fmla="*/ 3531651 h 6858000"/>
              <a:gd name="connsiteX6230" fmla="*/ 11137157 w 12192000"/>
              <a:gd name="connsiteY6230" fmla="*/ 3525581 h 6858000"/>
              <a:gd name="connsiteX6231" fmla="*/ 11136419 w 12192000"/>
              <a:gd name="connsiteY6231" fmla="*/ 3511011 h 6858000"/>
              <a:gd name="connsiteX6232" fmla="*/ 11143801 w 12192000"/>
              <a:gd name="connsiteY6232" fmla="*/ 3500084 h 6858000"/>
              <a:gd name="connsiteX6233" fmla="*/ 11157828 w 12192000"/>
              <a:gd name="connsiteY6233" fmla="*/ 3489966 h 6858000"/>
              <a:gd name="connsiteX6234" fmla="*/ 11161519 w 12192000"/>
              <a:gd name="connsiteY6234" fmla="*/ 3485109 h 6858000"/>
              <a:gd name="connsiteX6235" fmla="*/ 11154875 w 12192000"/>
              <a:gd name="connsiteY6235" fmla="*/ 3488347 h 6858000"/>
              <a:gd name="connsiteX6236" fmla="*/ 11143801 w 12192000"/>
              <a:gd name="connsiteY6236" fmla="*/ 3486728 h 6858000"/>
              <a:gd name="connsiteX6237" fmla="*/ 11136419 w 12192000"/>
              <a:gd name="connsiteY6237" fmla="*/ 3489156 h 6858000"/>
              <a:gd name="connsiteX6238" fmla="*/ 11131989 w 12192000"/>
              <a:gd name="connsiteY6238" fmla="*/ 3486323 h 6858000"/>
              <a:gd name="connsiteX6239" fmla="*/ 11127560 w 12192000"/>
              <a:gd name="connsiteY6239" fmla="*/ 3487942 h 6858000"/>
              <a:gd name="connsiteX6240" fmla="*/ 11117963 w 12192000"/>
              <a:gd name="connsiteY6240" fmla="*/ 3485514 h 6858000"/>
              <a:gd name="connsiteX6241" fmla="*/ 11119439 w 12192000"/>
              <a:gd name="connsiteY6241" fmla="*/ 3483490 h 6858000"/>
              <a:gd name="connsiteX6242" fmla="*/ 11118701 w 12192000"/>
              <a:gd name="connsiteY6242" fmla="*/ 3475801 h 6858000"/>
              <a:gd name="connsiteX6243" fmla="*/ 11116486 w 12192000"/>
              <a:gd name="connsiteY6243" fmla="*/ 3474182 h 6858000"/>
              <a:gd name="connsiteX6244" fmla="*/ 11107627 w 12192000"/>
              <a:gd name="connsiteY6244" fmla="*/ 3468111 h 6858000"/>
              <a:gd name="connsiteX6245" fmla="*/ 11104674 w 12192000"/>
              <a:gd name="connsiteY6245" fmla="*/ 3469730 h 6858000"/>
              <a:gd name="connsiteX6246" fmla="*/ 11094339 w 12192000"/>
              <a:gd name="connsiteY6246" fmla="*/ 3466897 h 6858000"/>
              <a:gd name="connsiteX6247" fmla="*/ 11089171 w 12192000"/>
              <a:gd name="connsiteY6247" fmla="*/ 3462850 h 6858000"/>
              <a:gd name="connsiteX6248" fmla="*/ 11088433 w 12192000"/>
              <a:gd name="connsiteY6248" fmla="*/ 3465683 h 6858000"/>
              <a:gd name="connsiteX6249" fmla="*/ 11080312 w 12192000"/>
              <a:gd name="connsiteY6249" fmla="*/ 3472563 h 6858000"/>
              <a:gd name="connsiteX6250" fmla="*/ 11074406 w 12192000"/>
              <a:gd name="connsiteY6250" fmla="*/ 3472158 h 6858000"/>
              <a:gd name="connsiteX6251" fmla="*/ 11073668 w 12192000"/>
              <a:gd name="connsiteY6251" fmla="*/ 3468516 h 6858000"/>
              <a:gd name="connsiteX6252" fmla="*/ 11069977 w 12192000"/>
              <a:gd name="connsiteY6252" fmla="*/ 3464469 h 6858000"/>
              <a:gd name="connsiteX6253" fmla="*/ 11076621 w 12192000"/>
              <a:gd name="connsiteY6253" fmla="*/ 3457589 h 6858000"/>
              <a:gd name="connsiteX6254" fmla="*/ 11077359 w 12192000"/>
              <a:gd name="connsiteY6254" fmla="*/ 3451923 h 6858000"/>
              <a:gd name="connsiteX6255" fmla="*/ 11073668 w 12192000"/>
              <a:gd name="connsiteY6255" fmla="*/ 3444638 h 6858000"/>
              <a:gd name="connsiteX6256" fmla="*/ 11073668 w 12192000"/>
              <a:gd name="connsiteY6256" fmla="*/ 3439377 h 6858000"/>
              <a:gd name="connsiteX6257" fmla="*/ 11069238 w 12192000"/>
              <a:gd name="connsiteY6257" fmla="*/ 3441805 h 6858000"/>
              <a:gd name="connsiteX6258" fmla="*/ 11063333 w 12192000"/>
              <a:gd name="connsiteY6258" fmla="*/ 3446661 h 6858000"/>
              <a:gd name="connsiteX6259" fmla="*/ 11063333 w 12192000"/>
              <a:gd name="connsiteY6259" fmla="*/ 3454351 h 6858000"/>
              <a:gd name="connsiteX6260" fmla="*/ 11057427 w 12192000"/>
              <a:gd name="connsiteY6260" fmla="*/ 3455160 h 6858000"/>
              <a:gd name="connsiteX6261" fmla="*/ 11049306 w 12192000"/>
              <a:gd name="connsiteY6261" fmla="*/ 3454351 h 6858000"/>
              <a:gd name="connsiteX6262" fmla="*/ 11048568 w 12192000"/>
              <a:gd name="connsiteY6262" fmla="*/ 3447471 h 6858000"/>
              <a:gd name="connsiteX6263" fmla="*/ 11044876 w 12192000"/>
              <a:gd name="connsiteY6263" fmla="*/ 3442210 h 6858000"/>
              <a:gd name="connsiteX6264" fmla="*/ 11045615 w 12192000"/>
              <a:gd name="connsiteY6264" fmla="*/ 3434925 h 6858000"/>
              <a:gd name="connsiteX6265" fmla="*/ 11041923 w 12192000"/>
              <a:gd name="connsiteY6265" fmla="*/ 3428449 h 6858000"/>
              <a:gd name="connsiteX6266" fmla="*/ 11037494 w 12192000"/>
              <a:gd name="connsiteY6266" fmla="*/ 3429663 h 6858000"/>
              <a:gd name="connsiteX6267" fmla="*/ 11030850 w 12192000"/>
              <a:gd name="connsiteY6267" fmla="*/ 3420355 h 6858000"/>
              <a:gd name="connsiteX6268" fmla="*/ 11030850 w 12192000"/>
              <a:gd name="connsiteY6268" fmla="*/ 3411451 h 6858000"/>
              <a:gd name="connsiteX6269" fmla="*/ 11024206 w 12192000"/>
              <a:gd name="connsiteY6269" fmla="*/ 3406190 h 6858000"/>
              <a:gd name="connsiteX6270" fmla="*/ 11023467 w 12192000"/>
              <a:gd name="connsiteY6270" fmla="*/ 3397691 h 6858000"/>
              <a:gd name="connsiteX6271" fmla="*/ 11016823 w 12192000"/>
              <a:gd name="connsiteY6271" fmla="*/ 3390406 h 6858000"/>
              <a:gd name="connsiteX6272" fmla="*/ 11012394 w 12192000"/>
              <a:gd name="connsiteY6272" fmla="*/ 3389597 h 6858000"/>
              <a:gd name="connsiteX6273" fmla="*/ 11011655 w 12192000"/>
              <a:gd name="connsiteY6273" fmla="*/ 3396072 h 6858000"/>
              <a:gd name="connsiteX6274" fmla="*/ 11010179 w 12192000"/>
              <a:gd name="connsiteY6274" fmla="*/ 3396882 h 6858000"/>
              <a:gd name="connsiteX6275" fmla="*/ 11008703 w 12192000"/>
              <a:gd name="connsiteY6275" fmla="*/ 3394453 h 6858000"/>
              <a:gd name="connsiteX6276" fmla="*/ 10998367 w 12192000"/>
              <a:gd name="connsiteY6276" fmla="*/ 3386764 h 6858000"/>
              <a:gd name="connsiteX6277" fmla="*/ 10993938 w 12192000"/>
              <a:gd name="connsiteY6277" fmla="*/ 3386359 h 6858000"/>
              <a:gd name="connsiteX6278" fmla="*/ 10994676 w 12192000"/>
              <a:gd name="connsiteY6278" fmla="*/ 3382312 h 6858000"/>
              <a:gd name="connsiteX6279" fmla="*/ 10988032 w 12192000"/>
              <a:gd name="connsiteY6279" fmla="*/ 3379479 h 6858000"/>
              <a:gd name="connsiteX6280" fmla="*/ 10974743 w 12192000"/>
              <a:gd name="connsiteY6280" fmla="*/ 3367742 h 6858000"/>
              <a:gd name="connsiteX6281" fmla="*/ 10968099 w 12192000"/>
              <a:gd name="connsiteY6281" fmla="*/ 3365314 h 6858000"/>
              <a:gd name="connsiteX6282" fmla="*/ 10962193 w 12192000"/>
              <a:gd name="connsiteY6282" fmla="*/ 3369361 h 6858000"/>
              <a:gd name="connsiteX6283" fmla="*/ 10963670 w 12192000"/>
              <a:gd name="connsiteY6283" fmla="*/ 3371789 h 6858000"/>
              <a:gd name="connsiteX6284" fmla="*/ 10962193 w 12192000"/>
              <a:gd name="connsiteY6284" fmla="*/ 3373408 h 6858000"/>
              <a:gd name="connsiteX6285" fmla="*/ 10957764 w 12192000"/>
              <a:gd name="connsiteY6285" fmla="*/ 3370575 h 6858000"/>
              <a:gd name="connsiteX6286" fmla="*/ 10947428 w 12192000"/>
              <a:gd name="connsiteY6286" fmla="*/ 3368147 h 6858000"/>
              <a:gd name="connsiteX6287" fmla="*/ 10937093 w 12192000"/>
              <a:gd name="connsiteY6287" fmla="*/ 3370575 h 6858000"/>
              <a:gd name="connsiteX6288" fmla="*/ 10930449 w 12192000"/>
              <a:gd name="connsiteY6288" fmla="*/ 3368147 h 6858000"/>
              <a:gd name="connsiteX6289" fmla="*/ 10923066 w 12192000"/>
              <a:gd name="connsiteY6289" fmla="*/ 3368956 h 6858000"/>
              <a:gd name="connsiteX6290" fmla="*/ 10925281 w 12192000"/>
              <a:gd name="connsiteY6290" fmla="*/ 3361671 h 6858000"/>
              <a:gd name="connsiteX6291" fmla="*/ 10928972 w 12192000"/>
              <a:gd name="connsiteY6291" fmla="*/ 3358434 h 6858000"/>
              <a:gd name="connsiteX6292" fmla="*/ 10924543 w 12192000"/>
              <a:gd name="connsiteY6292" fmla="*/ 3351149 h 6858000"/>
              <a:gd name="connsiteX6293" fmla="*/ 10925281 w 12192000"/>
              <a:gd name="connsiteY6293" fmla="*/ 3339007 h 6858000"/>
              <a:gd name="connsiteX6294" fmla="*/ 10927496 w 12192000"/>
              <a:gd name="connsiteY6294" fmla="*/ 3336174 h 6858000"/>
              <a:gd name="connsiteX6295" fmla="*/ 10925281 w 12192000"/>
              <a:gd name="connsiteY6295" fmla="*/ 3330104 h 6858000"/>
              <a:gd name="connsiteX6296" fmla="*/ 10916422 w 12192000"/>
              <a:gd name="connsiteY6296" fmla="*/ 3328485 h 6858000"/>
              <a:gd name="connsiteX6297" fmla="*/ 10914946 w 12192000"/>
              <a:gd name="connsiteY6297" fmla="*/ 3327271 h 6858000"/>
              <a:gd name="connsiteX6298" fmla="*/ 10911993 w 12192000"/>
              <a:gd name="connsiteY6298" fmla="*/ 3328080 h 6858000"/>
              <a:gd name="connsiteX6299" fmla="*/ 10908301 w 12192000"/>
              <a:gd name="connsiteY6299" fmla="*/ 3326056 h 6858000"/>
              <a:gd name="connsiteX6300" fmla="*/ 10900181 w 12192000"/>
              <a:gd name="connsiteY6300" fmla="*/ 3329294 h 6858000"/>
              <a:gd name="connsiteX6301" fmla="*/ 10894275 w 12192000"/>
              <a:gd name="connsiteY6301" fmla="*/ 3329699 h 6858000"/>
              <a:gd name="connsiteX6302" fmla="*/ 10890583 w 12192000"/>
              <a:gd name="connsiteY6302" fmla="*/ 3326866 h 6858000"/>
              <a:gd name="connsiteX6303" fmla="*/ 10887631 w 12192000"/>
              <a:gd name="connsiteY6303" fmla="*/ 3330508 h 6858000"/>
              <a:gd name="connsiteX6304" fmla="*/ 10881725 w 12192000"/>
              <a:gd name="connsiteY6304" fmla="*/ 3330508 h 6858000"/>
              <a:gd name="connsiteX6305" fmla="*/ 10878772 w 12192000"/>
              <a:gd name="connsiteY6305" fmla="*/ 3329294 h 6858000"/>
              <a:gd name="connsiteX6306" fmla="*/ 10878772 w 12192000"/>
              <a:gd name="connsiteY6306" fmla="*/ 3331318 h 6858000"/>
              <a:gd name="connsiteX6307" fmla="*/ 10876557 w 12192000"/>
              <a:gd name="connsiteY6307" fmla="*/ 3337388 h 6858000"/>
              <a:gd name="connsiteX6308" fmla="*/ 10885416 w 12192000"/>
              <a:gd name="connsiteY6308" fmla="*/ 3341436 h 6858000"/>
              <a:gd name="connsiteX6309" fmla="*/ 10886892 w 12192000"/>
              <a:gd name="connsiteY6309" fmla="*/ 3349530 h 6858000"/>
              <a:gd name="connsiteX6310" fmla="*/ 10880986 w 12192000"/>
              <a:gd name="connsiteY6310" fmla="*/ 3357624 h 6858000"/>
              <a:gd name="connsiteX6311" fmla="*/ 10881725 w 12192000"/>
              <a:gd name="connsiteY6311" fmla="*/ 3367742 h 6858000"/>
              <a:gd name="connsiteX6312" fmla="*/ 10879510 w 12192000"/>
              <a:gd name="connsiteY6312" fmla="*/ 3373408 h 6858000"/>
              <a:gd name="connsiteX6313" fmla="*/ 10883201 w 12192000"/>
              <a:gd name="connsiteY6313" fmla="*/ 3376241 h 6858000"/>
              <a:gd name="connsiteX6314" fmla="*/ 10881725 w 12192000"/>
              <a:gd name="connsiteY6314" fmla="*/ 3388787 h 6858000"/>
              <a:gd name="connsiteX6315" fmla="*/ 10875080 w 12192000"/>
              <a:gd name="connsiteY6315" fmla="*/ 3397286 h 6858000"/>
              <a:gd name="connsiteX6316" fmla="*/ 10873604 w 12192000"/>
              <a:gd name="connsiteY6316" fmla="*/ 3406595 h 6858000"/>
              <a:gd name="connsiteX6317" fmla="*/ 10866221 w 12192000"/>
              <a:gd name="connsiteY6317" fmla="*/ 3416308 h 6858000"/>
              <a:gd name="connsiteX6318" fmla="*/ 10863268 w 12192000"/>
              <a:gd name="connsiteY6318" fmla="*/ 3451113 h 6858000"/>
              <a:gd name="connsiteX6319" fmla="*/ 10851457 w 12192000"/>
              <a:gd name="connsiteY6319" fmla="*/ 3465278 h 6858000"/>
              <a:gd name="connsiteX6320" fmla="*/ 10851457 w 12192000"/>
              <a:gd name="connsiteY6320" fmla="*/ 3474991 h 6858000"/>
              <a:gd name="connsiteX6321" fmla="*/ 10847027 w 12192000"/>
              <a:gd name="connsiteY6321" fmla="*/ 3484300 h 6858000"/>
              <a:gd name="connsiteX6322" fmla="*/ 10852195 w 12192000"/>
              <a:gd name="connsiteY6322" fmla="*/ 3485109 h 6858000"/>
              <a:gd name="connsiteX6323" fmla="*/ 10853671 w 12192000"/>
              <a:gd name="connsiteY6323" fmla="*/ 3487538 h 6858000"/>
              <a:gd name="connsiteX6324" fmla="*/ 10849242 w 12192000"/>
              <a:gd name="connsiteY6324" fmla="*/ 3492799 h 6858000"/>
              <a:gd name="connsiteX6325" fmla="*/ 10849980 w 12192000"/>
              <a:gd name="connsiteY6325" fmla="*/ 3497251 h 6858000"/>
              <a:gd name="connsiteX6326" fmla="*/ 10852195 w 12192000"/>
              <a:gd name="connsiteY6326" fmla="*/ 3506559 h 6858000"/>
              <a:gd name="connsiteX6327" fmla="*/ 10852195 w 12192000"/>
              <a:gd name="connsiteY6327" fmla="*/ 3512630 h 6858000"/>
              <a:gd name="connsiteX6328" fmla="*/ 10861792 w 12192000"/>
              <a:gd name="connsiteY6328" fmla="*/ 3525985 h 6858000"/>
              <a:gd name="connsiteX6329" fmla="*/ 10857363 w 12192000"/>
              <a:gd name="connsiteY6329" fmla="*/ 3534889 h 6858000"/>
              <a:gd name="connsiteX6330" fmla="*/ 10860315 w 12192000"/>
              <a:gd name="connsiteY6330" fmla="*/ 3538127 h 6858000"/>
              <a:gd name="connsiteX6331" fmla="*/ 10865483 w 12192000"/>
              <a:gd name="connsiteY6331" fmla="*/ 3536913 h 6858000"/>
              <a:gd name="connsiteX6332" fmla="*/ 10866960 w 12192000"/>
              <a:gd name="connsiteY6332" fmla="*/ 3532866 h 6858000"/>
              <a:gd name="connsiteX6333" fmla="*/ 10871389 w 12192000"/>
              <a:gd name="connsiteY6333" fmla="*/ 3528009 h 6858000"/>
              <a:gd name="connsiteX6334" fmla="*/ 10874342 w 12192000"/>
              <a:gd name="connsiteY6334" fmla="*/ 3529628 h 6858000"/>
              <a:gd name="connsiteX6335" fmla="*/ 10881725 w 12192000"/>
              <a:gd name="connsiteY6335" fmla="*/ 3530842 h 6858000"/>
              <a:gd name="connsiteX6336" fmla="*/ 10886154 w 12192000"/>
              <a:gd name="connsiteY6336" fmla="*/ 3534889 h 6858000"/>
              <a:gd name="connsiteX6337" fmla="*/ 10886892 w 12192000"/>
              <a:gd name="connsiteY6337" fmla="*/ 3544198 h 6858000"/>
              <a:gd name="connsiteX6338" fmla="*/ 10891322 w 12192000"/>
              <a:gd name="connsiteY6338" fmla="*/ 3549864 h 6858000"/>
              <a:gd name="connsiteX6339" fmla="*/ 10890583 w 12192000"/>
              <a:gd name="connsiteY6339" fmla="*/ 3559577 h 6858000"/>
              <a:gd name="connsiteX6340" fmla="*/ 10895751 w 12192000"/>
              <a:gd name="connsiteY6340" fmla="*/ 3561196 h 6858000"/>
              <a:gd name="connsiteX6341" fmla="*/ 10900919 w 12192000"/>
              <a:gd name="connsiteY6341" fmla="*/ 3571718 h 6858000"/>
              <a:gd name="connsiteX6342" fmla="*/ 10906087 w 12192000"/>
              <a:gd name="connsiteY6342" fmla="*/ 3571313 h 6858000"/>
              <a:gd name="connsiteX6343" fmla="*/ 10906087 w 12192000"/>
              <a:gd name="connsiteY6343" fmla="*/ 3566457 h 6858000"/>
              <a:gd name="connsiteX6344" fmla="*/ 10906825 w 12192000"/>
              <a:gd name="connsiteY6344" fmla="*/ 3562410 h 6858000"/>
              <a:gd name="connsiteX6345" fmla="*/ 10909778 w 12192000"/>
              <a:gd name="connsiteY6345" fmla="*/ 3569695 h 6858000"/>
              <a:gd name="connsiteX6346" fmla="*/ 10914946 w 12192000"/>
              <a:gd name="connsiteY6346" fmla="*/ 3577384 h 6858000"/>
              <a:gd name="connsiteX6347" fmla="*/ 10914946 w 12192000"/>
              <a:gd name="connsiteY6347" fmla="*/ 3585074 h 6858000"/>
              <a:gd name="connsiteX6348" fmla="*/ 10920113 w 12192000"/>
              <a:gd name="connsiteY6348" fmla="*/ 3587502 h 6858000"/>
              <a:gd name="connsiteX6349" fmla="*/ 10923804 w 12192000"/>
              <a:gd name="connsiteY6349" fmla="*/ 3606119 h 6858000"/>
              <a:gd name="connsiteX6350" fmla="*/ 10922328 w 12192000"/>
              <a:gd name="connsiteY6350" fmla="*/ 3608952 h 6858000"/>
              <a:gd name="connsiteX6351" fmla="*/ 10920113 w 12192000"/>
              <a:gd name="connsiteY6351" fmla="*/ 3612190 h 6858000"/>
              <a:gd name="connsiteX6352" fmla="*/ 10917899 w 12192000"/>
              <a:gd name="connsiteY6352" fmla="*/ 3608952 h 6858000"/>
              <a:gd name="connsiteX6353" fmla="*/ 10909778 w 12192000"/>
              <a:gd name="connsiteY6353" fmla="*/ 3613809 h 6858000"/>
              <a:gd name="connsiteX6354" fmla="*/ 10909040 w 12192000"/>
              <a:gd name="connsiteY6354" fmla="*/ 3620689 h 6858000"/>
              <a:gd name="connsiteX6355" fmla="*/ 10923066 w 12192000"/>
              <a:gd name="connsiteY6355" fmla="*/ 3625545 h 6858000"/>
              <a:gd name="connsiteX6356" fmla="*/ 10924543 w 12192000"/>
              <a:gd name="connsiteY6356" fmla="*/ 3618665 h 6858000"/>
              <a:gd name="connsiteX6357" fmla="*/ 10927496 w 12192000"/>
              <a:gd name="connsiteY6357" fmla="*/ 3620689 h 6858000"/>
              <a:gd name="connsiteX6358" fmla="*/ 10928972 w 12192000"/>
              <a:gd name="connsiteY6358" fmla="*/ 3628783 h 6858000"/>
              <a:gd name="connsiteX6359" fmla="*/ 10935616 w 12192000"/>
              <a:gd name="connsiteY6359" fmla="*/ 3634044 h 6858000"/>
              <a:gd name="connsiteX6360" fmla="*/ 10949643 w 12192000"/>
              <a:gd name="connsiteY6360" fmla="*/ 3646590 h 6858000"/>
              <a:gd name="connsiteX6361" fmla="*/ 10955549 w 12192000"/>
              <a:gd name="connsiteY6361" fmla="*/ 3651042 h 6858000"/>
              <a:gd name="connsiteX6362" fmla="*/ 10959978 w 12192000"/>
              <a:gd name="connsiteY6362" fmla="*/ 3648209 h 6858000"/>
              <a:gd name="connsiteX6363" fmla="*/ 10969576 w 12192000"/>
              <a:gd name="connsiteY6363" fmla="*/ 3649423 h 6858000"/>
              <a:gd name="connsiteX6364" fmla="*/ 10979173 w 12192000"/>
              <a:gd name="connsiteY6364" fmla="*/ 3652661 h 6858000"/>
              <a:gd name="connsiteX6365" fmla="*/ 10985079 w 12192000"/>
              <a:gd name="connsiteY6365" fmla="*/ 3666017 h 6858000"/>
              <a:gd name="connsiteX6366" fmla="*/ 10990985 w 12192000"/>
              <a:gd name="connsiteY6366" fmla="*/ 3672492 h 6858000"/>
              <a:gd name="connsiteX6367" fmla="*/ 10999844 w 12192000"/>
              <a:gd name="connsiteY6367" fmla="*/ 3677753 h 6858000"/>
              <a:gd name="connsiteX6368" fmla="*/ 11001320 w 12192000"/>
              <a:gd name="connsiteY6368" fmla="*/ 3682205 h 6858000"/>
              <a:gd name="connsiteX6369" fmla="*/ 11007964 w 12192000"/>
              <a:gd name="connsiteY6369" fmla="*/ 3681801 h 6858000"/>
              <a:gd name="connsiteX6370" fmla="*/ 11012394 w 12192000"/>
              <a:gd name="connsiteY6370" fmla="*/ 3677349 h 6858000"/>
              <a:gd name="connsiteX6371" fmla="*/ 11016823 w 12192000"/>
              <a:gd name="connsiteY6371" fmla="*/ 3676539 h 6858000"/>
              <a:gd name="connsiteX6372" fmla="*/ 11024206 w 12192000"/>
              <a:gd name="connsiteY6372" fmla="*/ 3689085 h 6858000"/>
              <a:gd name="connsiteX6373" fmla="*/ 11060380 w 12192000"/>
              <a:gd name="connsiteY6373" fmla="*/ 3723081 h 6858000"/>
              <a:gd name="connsiteX6374" fmla="*/ 11071453 w 12192000"/>
              <a:gd name="connsiteY6374" fmla="*/ 3738865 h 6858000"/>
              <a:gd name="connsiteX6375" fmla="*/ 11076621 w 12192000"/>
              <a:gd name="connsiteY6375" fmla="*/ 3757887 h 6858000"/>
              <a:gd name="connsiteX6376" fmla="*/ 11072191 w 12192000"/>
              <a:gd name="connsiteY6376" fmla="*/ 3762743 h 6858000"/>
              <a:gd name="connsiteX6377" fmla="*/ 11073668 w 12192000"/>
              <a:gd name="connsiteY6377" fmla="*/ 3785407 h 6858000"/>
              <a:gd name="connsiteX6378" fmla="*/ 11070715 w 12192000"/>
              <a:gd name="connsiteY6378" fmla="*/ 3789455 h 6858000"/>
              <a:gd name="connsiteX6379" fmla="*/ 11070715 w 12192000"/>
              <a:gd name="connsiteY6379" fmla="*/ 3797144 h 6858000"/>
              <a:gd name="connsiteX6380" fmla="*/ 11075144 w 12192000"/>
              <a:gd name="connsiteY6380" fmla="*/ 3803215 h 6858000"/>
              <a:gd name="connsiteX6381" fmla="*/ 11075144 w 12192000"/>
              <a:gd name="connsiteY6381" fmla="*/ 3826284 h 6858000"/>
              <a:gd name="connsiteX6382" fmla="*/ 11081050 w 12192000"/>
              <a:gd name="connsiteY6382" fmla="*/ 3838020 h 6858000"/>
              <a:gd name="connsiteX6383" fmla="*/ 11092862 w 12192000"/>
              <a:gd name="connsiteY6383" fmla="*/ 3847734 h 6858000"/>
              <a:gd name="connsiteX6384" fmla="*/ 11100245 w 12192000"/>
              <a:gd name="connsiteY6384" fmla="*/ 3847734 h 6858000"/>
              <a:gd name="connsiteX6385" fmla="*/ 11103198 w 12192000"/>
              <a:gd name="connsiteY6385" fmla="*/ 3851781 h 6858000"/>
              <a:gd name="connsiteX6386" fmla="*/ 11101721 w 12192000"/>
              <a:gd name="connsiteY6386" fmla="*/ 3855423 h 6858000"/>
              <a:gd name="connsiteX6387" fmla="*/ 11103198 w 12192000"/>
              <a:gd name="connsiteY6387" fmla="*/ 3869183 h 6858000"/>
              <a:gd name="connsiteX6388" fmla="*/ 11106889 w 12192000"/>
              <a:gd name="connsiteY6388" fmla="*/ 3871612 h 6858000"/>
              <a:gd name="connsiteX6389" fmla="*/ 11109104 w 12192000"/>
              <a:gd name="connsiteY6389" fmla="*/ 3875254 h 6858000"/>
              <a:gd name="connsiteX6390" fmla="*/ 11108365 w 12192000"/>
              <a:gd name="connsiteY6390" fmla="*/ 3878087 h 6858000"/>
              <a:gd name="connsiteX6391" fmla="*/ 11111318 w 12192000"/>
              <a:gd name="connsiteY6391" fmla="*/ 3879301 h 6858000"/>
              <a:gd name="connsiteX6392" fmla="*/ 11122392 w 12192000"/>
              <a:gd name="connsiteY6392" fmla="*/ 3898728 h 6858000"/>
              <a:gd name="connsiteX6393" fmla="*/ 11122392 w 12192000"/>
              <a:gd name="connsiteY6393" fmla="*/ 3910060 h 6858000"/>
              <a:gd name="connsiteX6394" fmla="*/ 11115010 w 12192000"/>
              <a:gd name="connsiteY6394" fmla="*/ 3908845 h 6858000"/>
              <a:gd name="connsiteX6395" fmla="*/ 11112795 w 12192000"/>
              <a:gd name="connsiteY6395" fmla="*/ 3905203 h 6858000"/>
              <a:gd name="connsiteX6396" fmla="*/ 11113533 w 12192000"/>
              <a:gd name="connsiteY6396" fmla="*/ 3899942 h 6858000"/>
              <a:gd name="connsiteX6397" fmla="*/ 11107627 w 12192000"/>
              <a:gd name="connsiteY6397" fmla="*/ 3896299 h 6858000"/>
              <a:gd name="connsiteX6398" fmla="*/ 11110580 w 12192000"/>
              <a:gd name="connsiteY6398" fmla="*/ 3899942 h 6858000"/>
              <a:gd name="connsiteX6399" fmla="*/ 11109842 w 12192000"/>
              <a:gd name="connsiteY6399" fmla="*/ 3904798 h 6858000"/>
              <a:gd name="connsiteX6400" fmla="*/ 11106889 w 12192000"/>
              <a:gd name="connsiteY6400" fmla="*/ 3906012 h 6858000"/>
              <a:gd name="connsiteX6401" fmla="*/ 11111318 w 12192000"/>
              <a:gd name="connsiteY6401" fmla="*/ 3906822 h 6858000"/>
              <a:gd name="connsiteX6402" fmla="*/ 11111318 w 12192000"/>
              <a:gd name="connsiteY6402" fmla="*/ 3908845 h 6858000"/>
              <a:gd name="connsiteX6403" fmla="*/ 11101721 w 12192000"/>
              <a:gd name="connsiteY6403" fmla="*/ 3914511 h 6858000"/>
              <a:gd name="connsiteX6404" fmla="*/ 11098030 w 12192000"/>
              <a:gd name="connsiteY6404" fmla="*/ 3909655 h 6858000"/>
              <a:gd name="connsiteX6405" fmla="*/ 11095077 w 12192000"/>
              <a:gd name="connsiteY6405" fmla="*/ 3912893 h 6858000"/>
              <a:gd name="connsiteX6406" fmla="*/ 11085480 w 12192000"/>
              <a:gd name="connsiteY6406" fmla="*/ 3908441 h 6858000"/>
              <a:gd name="connsiteX6407" fmla="*/ 11078836 w 12192000"/>
              <a:gd name="connsiteY6407" fmla="*/ 3901561 h 6858000"/>
              <a:gd name="connsiteX6408" fmla="*/ 11062594 w 12192000"/>
              <a:gd name="connsiteY6408" fmla="*/ 3898728 h 6858000"/>
              <a:gd name="connsiteX6409" fmla="*/ 11047829 w 12192000"/>
              <a:gd name="connsiteY6409" fmla="*/ 3891038 h 6858000"/>
              <a:gd name="connsiteX6410" fmla="*/ 11039709 w 12192000"/>
              <a:gd name="connsiteY6410" fmla="*/ 3883753 h 6858000"/>
              <a:gd name="connsiteX6411" fmla="*/ 11034541 w 12192000"/>
              <a:gd name="connsiteY6411" fmla="*/ 3879706 h 6858000"/>
              <a:gd name="connsiteX6412" fmla="*/ 11027159 w 12192000"/>
              <a:gd name="connsiteY6412" fmla="*/ 3881325 h 6858000"/>
              <a:gd name="connsiteX6413" fmla="*/ 11020514 w 12192000"/>
              <a:gd name="connsiteY6413" fmla="*/ 3880920 h 6858000"/>
              <a:gd name="connsiteX6414" fmla="*/ 11008703 w 12192000"/>
              <a:gd name="connsiteY6414" fmla="*/ 3869183 h 6858000"/>
              <a:gd name="connsiteX6415" fmla="*/ 11009441 w 12192000"/>
              <a:gd name="connsiteY6415" fmla="*/ 3860684 h 6858000"/>
              <a:gd name="connsiteX6416" fmla="*/ 10993938 w 12192000"/>
              <a:gd name="connsiteY6416" fmla="*/ 3849352 h 6858000"/>
              <a:gd name="connsiteX6417" fmla="*/ 10976220 w 12192000"/>
              <a:gd name="connsiteY6417" fmla="*/ 3842877 h 6858000"/>
              <a:gd name="connsiteX6418" fmla="*/ 10970314 w 12192000"/>
              <a:gd name="connsiteY6418" fmla="*/ 3838020 h 6858000"/>
              <a:gd name="connsiteX6419" fmla="*/ 10971052 w 12192000"/>
              <a:gd name="connsiteY6419" fmla="*/ 3831545 h 6858000"/>
              <a:gd name="connsiteX6420" fmla="*/ 10978435 w 12192000"/>
              <a:gd name="connsiteY6420" fmla="*/ 3825070 h 6858000"/>
              <a:gd name="connsiteX6421" fmla="*/ 10972529 w 12192000"/>
              <a:gd name="connsiteY6421" fmla="*/ 3816571 h 6858000"/>
              <a:gd name="connsiteX6422" fmla="*/ 10963670 w 12192000"/>
              <a:gd name="connsiteY6422" fmla="*/ 3811714 h 6858000"/>
              <a:gd name="connsiteX6423" fmla="*/ 10954811 w 12192000"/>
              <a:gd name="connsiteY6423" fmla="*/ 3799168 h 6858000"/>
              <a:gd name="connsiteX6424" fmla="*/ 10941522 w 12192000"/>
              <a:gd name="connsiteY6424" fmla="*/ 3791883 h 6858000"/>
              <a:gd name="connsiteX6425" fmla="*/ 10935616 w 12192000"/>
              <a:gd name="connsiteY6425" fmla="*/ 3783789 h 6858000"/>
              <a:gd name="connsiteX6426" fmla="*/ 10937831 w 12192000"/>
              <a:gd name="connsiteY6426" fmla="*/ 3779741 h 6858000"/>
              <a:gd name="connsiteX6427" fmla="*/ 10930449 w 12192000"/>
              <a:gd name="connsiteY6427" fmla="*/ 3773266 h 6858000"/>
              <a:gd name="connsiteX6428" fmla="*/ 10929710 w 12192000"/>
              <a:gd name="connsiteY6428" fmla="*/ 3763148 h 6858000"/>
              <a:gd name="connsiteX6429" fmla="*/ 10932663 w 12192000"/>
              <a:gd name="connsiteY6429" fmla="*/ 3760720 h 6858000"/>
              <a:gd name="connsiteX6430" fmla="*/ 10934140 w 12192000"/>
              <a:gd name="connsiteY6430" fmla="*/ 3745745 h 6858000"/>
              <a:gd name="connsiteX6431" fmla="*/ 10928234 w 12192000"/>
              <a:gd name="connsiteY6431" fmla="*/ 3734009 h 6858000"/>
              <a:gd name="connsiteX6432" fmla="*/ 10923066 w 12192000"/>
              <a:gd name="connsiteY6432" fmla="*/ 3721867 h 6858000"/>
              <a:gd name="connsiteX6433" fmla="*/ 10917160 w 12192000"/>
              <a:gd name="connsiteY6433" fmla="*/ 3683824 h 6858000"/>
              <a:gd name="connsiteX6434" fmla="*/ 10906825 w 12192000"/>
              <a:gd name="connsiteY6434" fmla="*/ 3668445 h 6858000"/>
              <a:gd name="connsiteX6435" fmla="*/ 10903134 w 12192000"/>
              <a:gd name="connsiteY6435" fmla="*/ 3661970 h 6858000"/>
              <a:gd name="connsiteX6436" fmla="*/ 10881725 w 12192000"/>
              <a:gd name="connsiteY6436" fmla="*/ 3647805 h 6858000"/>
              <a:gd name="connsiteX6437" fmla="*/ 10880986 w 12192000"/>
              <a:gd name="connsiteY6437" fmla="*/ 3644162 h 6858000"/>
              <a:gd name="connsiteX6438" fmla="*/ 10885416 w 12192000"/>
              <a:gd name="connsiteY6438" fmla="*/ 3639710 h 6858000"/>
              <a:gd name="connsiteX6439" fmla="*/ 10885416 w 12192000"/>
              <a:gd name="connsiteY6439" fmla="*/ 3634854 h 6858000"/>
              <a:gd name="connsiteX6440" fmla="*/ 10880248 w 12192000"/>
              <a:gd name="connsiteY6440" fmla="*/ 3634044 h 6858000"/>
              <a:gd name="connsiteX6441" fmla="*/ 10876557 w 12192000"/>
              <a:gd name="connsiteY6441" fmla="*/ 3626355 h 6858000"/>
              <a:gd name="connsiteX6442" fmla="*/ 10866960 w 12192000"/>
              <a:gd name="connsiteY6442" fmla="*/ 3625141 h 6858000"/>
              <a:gd name="connsiteX6443" fmla="*/ 10866960 w 12192000"/>
              <a:gd name="connsiteY6443" fmla="*/ 3618665 h 6858000"/>
              <a:gd name="connsiteX6444" fmla="*/ 10855886 w 12192000"/>
              <a:gd name="connsiteY6444" fmla="*/ 3604905 h 6858000"/>
              <a:gd name="connsiteX6445" fmla="*/ 10848504 w 12192000"/>
              <a:gd name="connsiteY6445" fmla="*/ 3604905 h 6858000"/>
              <a:gd name="connsiteX6446" fmla="*/ 10842598 w 12192000"/>
              <a:gd name="connsiteY6446" fmla="*/ 3588312 h 6858000"/>
              <a:gd name="connsiteX6447" fmla="*/ 10833739 w 12192000"/>
              <a:gd name="connsiteY6447" fmla="*/ 3586693 h 6858000"/>
              <a:gd name="connsiteX6448" fmla="*/ 10833739 w 12192000"/>
              <a:gd name="connsiteY6448" fmla="*/ 3579812 h 6858000"/>
              <a:gd name="connsiteX6449" fmla="*/ 10827833 w 12192000"/>
              <a:gd name="connsiteY6449" fmla="*/ 3576170 h 6858000"/>
              <a:gd name="connsiteX6450" fmla="*/ 10828571 w 12192000"/>
              <a:gd name="connsiteY6450" fmla="*/ 3571313 h 6858000"/>
              <a:gd name="connsiteX6451" fmla="*/ 10818974 w 12192000"/>
              <a:gd name="connsiteY6451" fmla="*/ 3575765 h 6858000"/>
              <a:gd name="connsiteX6452" fmla="*/ 10819712 w 12192000"/>
              <a:gd name="connsiteY6452" fmla="*/ 3584264 h 6858000"/>
              <a:gd name="connsiteX6453" fmla="*/ 10813068 w 12192000"/>
              <a:gd name="connsiteY6453" fmla="*/ 3583860 h 6858000"/>
              <a:gd name="connsiteX6454" fmla="*/ 10808638 w 12192000"/>
              <a:gd name="connsiteY6454" fmla="*/ 3577384 h 6858000"/>
              <a:gd name="connsiteX6455" fmla="*/ 10805685 w 12192000"/>
              <a:gd name="connsiteY6455" fmla="*/ 3561600 h 6858000"/>
              <a:gd name="connsiteX6456" fmla="*/ 10807900 w 12192000"/>
              <a:gd name="connsiteY6456" fmla="*/ 3557553 h 6858000"/>
              <a:gd name="connsiteX6457" fmla="*/ 10806424 w 12192000"/>
              <a:gd name="connsiteY6457" fmla="*/ 3544198 h 6858000"/>
              <a:gd name="connsiteX6458" fmla="*/ 10813068 w 12192000"/>
              <a:gd name="connsiteY6458" fmla="*/ 3541365 h 6858000"/>
              <a:gd name="connsiteX6459" fmla="*/ 10813068 w 12192000"/>
              <a:gd name="connsiteY6459" fmla="*/ 3523962 h 6858000"/>
              <a:gd name="connsiteX6460" fmla="*/ 10818236 w 12192000"/>
              <a:gd name="connsiteY6460" fmla="*/ 3524771 h 6858000"/>
              <a:gd name="connsiteX6461" fmla="*/ 10821927 w 12192000"/>
              <a:gd name="connsiteY6461" fmla="*/ 3517891 h 6858000"/>
              <a:gd name="connsiteX6462" fmla="*/ 10816021 w 12192000"/>
              <a:gd name="connsiteY6462" fmla="*/ 3517082 h 6858000"/>
              <a:gd name="connsiteX6463" fmla="*/ 10823403 w 12192000"/>
              <a:gd name="connsiteY6463" fmla="*/ 3507369 h 6858000"/>
              <a:gd name="connsiteX6464" fmla="*/ 10821189 w 12192000"/>
              <a:gd name="connsiteY6464" fmla="*/ 3503726 h 6858000"/>
              <a:gd name="connsiteX6465" fmla="*/ 10827095 w 12192000"/>
              <a:gd name="connsiteY6465" fmla="*/ 3495227 h 6858000"/>
              <a:gd name="connsiteX6466" fmla="*/ 10821927 w 12192000"/>
              <a:gd name="connsiteY6466" fmla="*/ 3494418 h 6858000"/>
              <a:gd name="connsiteX6467" fmla="*/ 10824142 w 12192000"/>
              <a:gd name="connsiteY6467" fmla="*/ 3479039 h 6858000"/>
              <a:gd name="connsiteX6468" fmla="*/ 10824142 w 12192000"/>
              <a:gd name="connsiteY6468" fmla="*/ 3477824 h 6858000"/>
              <a:gd name="connsiteX6469" fmla="*/ 10819712 w 12192000"/>
              <a:gd name="connsiteY6469" fmla="*/ 3487133 h 6858000"/>
              <a:gd name="connsiteX6470" fmla="*/ 10818236 w 12192000"/>
              <a:gd name="connsiteY6470" fmla="*/ 3500488 h 6858000"/>
              <a:gd name="connsiteX6471" fmla="*/ 10813806 w 12192000"/>
              <a:gd name="connsiteY6471" fmla="*/ 3486323 h 6858000"/>
              <a:gd name="connsiteX6472" fmla="*/ 10813068 w 12192000"/>
              <a:gd name="connsiteY6472" fmla="*/ 3472968 h 6858000"/>
              <a:gd name="connsiteX6473" fmla="*/ 10809377 w 12192000"/>
              <a:gd name="connsiteY6473" fmla="*/ 3467707 h 6858000"/>
              <a:gd name="connsiteX6474" fmla="*/ 10809377 w 12192000"/>
              <a:gd name="connsiteY6474" fmla="*/ 3463255 h 6858000"/>
              <a:gd name="connsiteX6475" fmla="*/ 10813068 w 12192000"/>
              <a:gd name="connsiteY6475" fmla="*/ 3464469 h 6858000"/>
              <a:gd name="connsiteX6476" fmla="*/ 10816759 w 12192000"/>
              <a:gd name="connsiteY6476" fmla="*/ 3461231 h 6858000"/>
              <a:gd name="connsiteX6477" fmla="*/ 10822665 w 12192000"/>
              <a:gd name="connsiteY6477" fmla="*/ 3452327 h 6858000"/>
              <a:gd name="connsiteX6478" fmla="*/ 10822665 w 12192000"/>
              <a:gd name="connsiteY6478" fmla="*/ 3444638 h 6858000"/>
              <a:gd name="connsiteX6479" fmla="*/ 10819712 w 12192000"/>
              <a:gd name="connsiteY6479" fmla="*/ 3442210 h 6858000"/>
              <a:gd name="connsiteX6480" fmla="*/ 10821189 w 12192000"/>
              <a:gd name="connsiteY6480" fmla="*/ 3430068 h 6858000"/>
              <a:gd name="connsiteX6481" fmla="*/ 10824880 w 12192000"/>
              <a:gd name="connsiteY6481" fmla="*/ 3428449 h 6858000"/>
              <a:gd name="connsiteX6482" fmla="*/ 10827095 w 12192000"/>
              <a:gd name="connsiteY6482" fmla="*/ 3423188 h 6858000"/>
              <a:gd name="connsiteX6483" fmla="*/ 10822665 w 12192000"/>
              <a:gd name="connsiteY6483" fmla="*/ 3410642 h 6858000"/>
              <a:gd name="connsiteX6484" fmla="*/ 10829309 w 12192000"/>
              <a:gd name="connsiteY6484" fmla="*/ 3405785 h 6858000"/>
              <a:gd name="connsiteX6485" fmla="*/ 10821927 w 12192000"/>
              <a:gd name="connsiteY6485" fmla="*/ 3398500 h 6858000"/>
              <a:gd name="connsiteX6486" fmla="*/ 10817497 w 12192000"/>
              <a:gd name="connsiteY6486" fmla="*/ 3391620 h 6858000"/>
              <a:gd name="connsiteX6487" fmla="*/ 10816759 w 12192000"/>
              <a:gd name="connsiteY6487" fmla="*/ 3379884 h 6858000"/>
              <a:gd name="connsiteX6488" fmla="*/ 10820450 w 12192000"/>
              <a:gd name="connsiteY6488" fmla="*/ 3375432 h 6858000"/>
              <a:gd name="connsiteX6489" fmla="*/ 10817497 w 12192000"/>
              <a:gd name="connsiteY6489" fmla="*/ 3366933 h 6858000"/>
              <a:gd name="connsiteX6490" fmla="*/ 10812330 w 12192000"/>
              <a:gd name="connsiteY6490" fmla="*/ 3363695 h 6858000"/>
              <a:gd name="connsiteX6491" fmla="*/ 10809377 w 12192000"/>
              <a:gd name="connsiteY6491" fmla="*/ 3335365 h 6858000"/>
              <a:gd name="connsiteX6492" fmla="*/ 10801994 w 12192000"/>
              <a:gd name="connsiteY6492" fmla="*/ 3330104 h 6858000"/>
              <a:gd name="connsiteX6493" fmla="*/ 10799779 w 12192000"/>
              <a:gd name="connsiteY6493" fmla="*/ 3319986 h 6858000"/>
              <a:gd name="connsiteX6494" fmla="*/ 10792397 w 12192000"/>
              <a:gd name="connsiteY6494" fmla="*/ 3309058 h 6858000"/>
              <a:gd name="connsiteX6495" fmla="*/ 10790921 w 12192000"/>
              <a:gd name="connsiteY6495" fmla="*/ 3323628 h 6858000"/>
              <a:gd name="connsiteX6496" fmla="*/ 10787968 w 12192000"/>
              <a:gd name="connsiteY6496" fmla="*/ 3325652 h 6858000"/>
              <a:gd name="connsiteX6497" fmla="*/ 10787968 w 12192000"/>
              <a:gd name="connsiteY6497" fmla="*/ 3317557 h 6858000"/>
              <a:gd name="connsiteX6498" fmla="*/ 10783538 w 12192000"/>
              <a:gd name="connsiteY6498" fmla="*/ 3309463 h 6858000"/>
              <a:gd name="connsiteX6499" fmla="*/ 10784276 w 12192000"/>
              <a:gd name="connsiteY6499" fmla="*/ 3289227 h 6858000"/>
              <a:gd name="connsiteX6500" fmla="*/ 10777632 w 12192000"/>
              <a:gd name="connsiteY6500" fmla="*/ 3281133 h 6858000"/>
              <a:gd name="connsiteX6501" fmla="*/ 10776894 w 12192000"/>
              <a:gd name="connsiteY6501" fmla="*/ 3271825 h 6858000"/>
              <a:gd name="connsiteX6502" fmla="*/ 10780585 w 12192000"/>
              <a:gd name="connsiteY6502" fmla="*/ 3268182 h 6858000"/>
              <a:gd name="connsiteX6503" fmla="*/ 10768035 w 12192000"/>
              <a:gd name="connsiteY6503" fmla="*/ 3261707 h 6858000"/>
              <a:gd name="connsiteX6504" fmla="*/ 10767297 w 12192000"/>
              <a:gd name="connsiteY6504" fmla="*/ 3245923 h 6858000"/>
              <a:gd name="connsiteX6505" fmla="*/ 10764344 w 12192000"/>
              <a:gd name="connsiteY6505" fmla="*/ 3245518 h 6858000"/>
              <a:gd name="connsiteX6506" fmla="*/ 10759914 w 12192000"/>
              <a:gd name="connsiteY6506" fmla="*/ 3211522 h 6858000"/>
              <a:gd name="connsiteX6507" fmla="*/ 10754008 w 12192000"/>
              <a:gd name="connsiteY6507" fmla="*/ 3207475 h 6858000"/>
              <a:gd name="connsiteX6508" fmla="*/ 10751794 w 12192000"/>
              <a:gd name="connsiteY6508" fmla="*/ 3198976 h 6858000"/>
              <a:gd name="connsiteX6509" fmla="*/ 10756223 w 12192000"/>
              <a:gd name="connsiteY6509" fmla="*/ 3197357 h 6858000"/>
              <a:gd name="connsiteX6510" fmla="*/ 10756223 w 12192000"/>
              <a:gd name="connsiteY6510" fmla="*/ 3192096 h 6858000"/>
              <a:gd name="connsiteX6511" fmla="*/ 10749579 w 12192000"/>
              <a:gd name="connsiteY6511" fmla="*/ 3181169 h 6858000"/>
              <a:gd name="connsiteX6512" fmla="*/ 10752532 w 12192000"/>
              <a:gd name="connsiteY6512" fmla="*/ 3177122 h 6858000"/>
              <a:gd name="connsiteX6513" fmla="*/ 10752532 w 12192000"/>
              <a:gd name="connsiteY6513" fmla="*/ 3171860 h 6858000"/>
              <a:gd name="connsiteX6514" fmla="*/ 10749579 w 12192000"/>
              <a:gd name="connsiteY6514" fmla="*/ 3177122 h 6858000"/>
              <a:gd name="connsiteX6515" fmla="*/ 10742935 w 12192000"/>
              <a:gd name="connsiteY6515" fmla="*/ 3179550 h 6858000"/>
              <a:gd name="connsiteX6516" fmla="*/ 10734076 w 12192000"/>
              <a:gd name="connsiteY6516" fmla="*/ 3179550 h 6858000"/>
              <a:gd name="connsiteX6517" fmla="*/ 10731123 w 12192000"/>
              <a:gd name="connsiteY6517" fmla="*/ 3168623 h 6858000"/>
              <a:gd name="connsiteX6518" fmla="*/ 10727432 w 12192000"/>
              <a:gd name="connsiteY6518" fmla="*/ 3163766 h 6858000"/>
              <a:gd name="connsiteX6519" fmla="*/ 10717834 w 12192000"/>
              <a:gd name="connsiteY6519" fmla="*/ 3145959 h 6858000"/>
              <a:gd name="connsiteX6520" fmla="*/ 10715620 w 12192000"/>
              <a:gd name="connsiteY6520" fmla="*/ 3141102 h 6858000"/>
              <a:gd name="connsiteX6521" fmla="*/ 10710452 w 12192000"/>
              <a:gd name="connsiteY6521" fmla="*/ 3140697 h 6858000"/>
              <a:gd name="connsiteX6522" fmla="*/ 10710452 w 12192000"/>
              <a:gd name="connsiteY6522" fmla="*/ 3135436 h 6858000"/>
              <a:gd name="connsiteX6523" fmla="*/ 10701593 w 12192000"/>
              <a:gd name="connsiteY6523" fmla="*/ 3130579 h 6858000"/>
              <a:gd name="connsiteX6524" fmla="*/ 10707499 w 12192000"/>
              <a:gd name="connsiteY6524" fmla="*/ 3136650 h 6858000"/>
              <a:gd name="connsiteX6525" fmla="*/ 10705284 w 12192000"/>
              <a:gd name="connsiteY6525" fmla="*/ 3139888 h 6858000"/>
              <a:gd name="connsiteX6526" fmla="*/ 10704546 w 12192000"/>
              <a:gd name="connsiteY6526" fmla="*/ 3145149 h 6858000"/>
              <a:gd name="connsiteX6527" fmla="*/ 10710452 w 12192000"/>
              <a:gd name="connsiteY6527" fmla="*/ 3148792 h 6858000"/>
              <a:gd name="connsiteX6528" fmla="*/ 10708976 w 12192000"/>
              <a:gd name="connsiteY6528" fmla="*/ 3158100 h 6858000"/>
              <a:gd name="connsiteX6529" fmla="*/ 10704546 w 12192000"/>
              <a:gd name="connsiteY6529" fmla="*/ 3162552 h 6858000"/>
              <a:gd name="connsiteX6530" fmla="*/ 10706761 w 12192000"/>
              <a:gd name="connsiteY6530" fmla="*/ 3168218 h 6858000"/>
              <a:gd name="connsiteX6531" fmla="*/ 10693472 w 12192000"/>
              <a:gd name="connsiteY6531" fmla="*/ 3177931 h 6858000"/>
              <a:gd name="connsiteX6532" fmla="*/ 10685352 w 12192000"/>
              <a:gd name="connsiteY6532" fmla="*/ 3176717 h 6858000"/>
              <a:gd name="connsiteX6533" fmla="*/ 10679446 w 12192000"/>
              <a:gd name="connsiteY6533" fmla="*/ 3169837 h 6858000"/>
              <a:gd name="connsiteX6534" fmla="*/ 10676493 w 12192000"/>
              <a:gd name="connsiteY6534" fmla="*/ 3169837 h 6858000"/>
              <a:gd name="connsiteX6535" fmla="*/ 10680184 w 12192000"/>
              <a:gd name="connsiteY6535" fmla="*/ 3177122 h 6858000"/>
              <a:gd name="connsiteX6536" fmla="*/ 10679446 w 12192000"/>
              <a:gd name="connsiteY6536" fmla="*/ 3180359 h 6858000"/>
              <a:gd name="connsiteX6537" fmla="*/ 10687566 w 12192000"/>
              <a:gd name="connsiteY6537" fmla="*/ 3182383 h 6858000"/>
              <a:gd name="connsiteX6538" fmla="*/ 10676493 w 12192000"/>
              <a:gd name="connsiteY6538" fmla="*/ 3188454 h 6858000"/>
              <a:gd name="connsiteX6539" fmla="*/ 10669110 w 12192000"/>
              <a:gd name="connsiteY6539" fmla="*/ 3188454 h 6858000"/>
              <a:gd name="connsiteX6540" fmla="*/ 10664681 w 12192000"/>
              <a:gd name="connsiteY6540" fmla="*/ 3185216 h 6858000"/>
              <a:gd name="connsiteX6541" fmla="*/ 10661728 w 12192000"/>
              <a:gd name="connsiteY6541" fmla="*/ 3193310 h 6858000"/>
              <a:gd name="connsiteX6542" fmla="*/ 10641795 w 12192000"/>
              <a:gd name="connsiteY6542" fmla="*/ 3205856 h 6858000"/>
              <a:gd name="connsiteX6543" fmla="*/ 10632198 w 12192000"/>
              <a:gd name="connsiteY6543" fmla="*/ 3204642 h 6858000"/>
              <a:gd name="connsiteX6544" fmla="*/ 10630722 w 12192000"/>
              <a:gd name="connsiteY6544" fmla="*/ 3206666 h 6858000"/>
              <a:gd name="connsiteX6545" fmla="*/ 10624816 w 12192000"/>
              <a:gd name="connsiteY6545" fmla="*/ 3206666 h 6858000"/>
              <a:gd name="connsiteX6546" fmla="*/ 10624816 w 12192000"/>
              <a:gd name="connsiteY6546" fmla="*/ 3204237 h 6858000"/>
              <a:gd name="connsiteX6547" fmla="*/ 10623339 w 12192000"/>
              <a:gd name="connsiteY6547" fmla="*/ 3209094 h 6858000"/>
              <a:gd name="connsiteX6548" fmla="*/ 10618910 w 12192000"/>
              <a:gd name="connsiteY6548" fmla="*/ 3209903 h 6858000"/>
              <a:gd name="connsiteX6549" fmla="*/ 10613004 w 12192000"/>
              <a:gd name="connsiteY6549" fmla="*/ 3203428 h 6858000"/>
              <a:gd name="connsiteX6550" fmla="*/ 10599715 w 12192000"/>
              <a:gd name="connsiteY6550" fmla="*/ 3209903 h 6858000"/>
              <a:gd name="connsiteX6551" fmla="*/ 10598239 w 12192000"/>
              <a:gd name="connsiteY6551" fmla="*/ 3216379 h 6858000"/>
              <a:gd name="connsiteX6552" fmla="*/ 10592333 w 12192000"/>
              <a:gd name="connsiteY6552" fmla="*/ 3216379 h 6858000"/>
              <a:gd name="connsiteX6553" fmla="*/ 10592333 w 12192000"/>
              <a:gd name="connsiteY6553" fmla="*/ 3204237 h 6858000"/>
              <a:gd name="connsiteX6554" fmla="*/ 10605621 w 12192000"/>
              <a:gd name="connsiteY6554" fmla="*/ 3192501 h 6858000"/>
              <a:gd name="connsiteX6555" fmla="*/ 10606360 w 12192000"/>
              <a:gd name="connsiteY6555" fmla="*/ 3177526 h 6858000"/>
              <a:gd name="connsiteX6556" fmla="*/ 10600454 w 12192000"/>
              <a:gd name="connsiteY6556" fmla="*/ 3191287 h 6858000"/>
              <a:gd name="connsiteX6557" fmla="*/ 10590118 w 12192000"/>
              <a:gd name="connsiteY6557" fmla="*/ 3199381 h 6858000"/>
              <a:gd name="connsiteX6558" fmla="*/ 10581998 w 12192000"/>
              <a:gd name="connsiteY6558" fmla="*/ 3210713 h 6858000"/>
              <a:gd name="connsiteX6559" fmla="*/ 10581259 w 12192000"/>
              <a:gd name="connsiteY6559" fmla="*/ 3206666 h 6858000"/>
              <a:gd name="connsiteX6560" fmla="*/ 10582736 w 12192000"/>
              <a:gd name="connsiteY6560" fmla="*/ 3203023 h 6858000"/>
              <a:gd name="connsiteX6561" fmla="*/ 10579783 w 12192000"/>
              <a:gd name="connsiteY6561" fmla="*/ 3193310 h 6858000"/>
              <a:gd name="connsiteX6562" fmla="*/ 10587904 w 12192000"/>
              <a:gd name="connsiteY6562" fmla="*/ 3147577 h 6858000"/>
              <a:gd name="connsiteX6563" fmla="*/ 10598977 w 12192000"/>
              <a:gd name="connsiteY6563" fmla="*/ 3141102 h 6858000"/>
              <a:gd name="connsiteX6564" fmla="*/ 10594548 w 12192000"/>
              <a:gd name="connsiteY6564" fmla="*/ 3137055 h 6858000"/>
              <a:gd name="connsiteX6565" fmla="*/ 10585689 w 12192000"/>
              <a:gd name="connsiteY6565" fmla="*/ 3116819 h 6858000"/>
              <a:gd name="connsiteX6566" fmla="*/ 10584212 w 12192000"/>
              <a:gd name="connsiteY6566" fmla="*/ 3098607 h 6858000"/>
              <a:gd name="connsiteX6567" fmla="*/ 10579783 w 12192000"/>
              <a:gd name="connsiteY6567" fmla="*/ 3096583 h 6858000"/>
              <a:gd name="connsiteX6568" fmla="*/ 10576830 w 12192000"/>
              <a:gd name="connsiteY6568" fmla="*/ 3091727 h 6858000"/>
              <a:gd name="connsiteX6569" fmla="*/ 10579783 w 12192000"/>
              <a:gd name="connsiteY6569" fmla="*/ 3090108 h 6858000"/>
              <a:gd name="connsiteX6570" fmla="*/ 10572400 w 12192000"/>
              <a:gd name="connsiteY6570" fmla="*/ 3084847 h 6858000"/>
              <a:gd name="connsiteX6571" fmla="*/ 10568709 w 12192000"/>
              <a:gd name="connsiteY6571" fmla="*/ 3071491 h 6858000"/>
              <a:gd name="connsiteX6572" fmla="*/ 10562803 w 12192000"/>
              <a:gd name="connsiteY6572" fmla="*/ 3064611 h 6858000"/>
              <a:gd name="connsiteX6573" fmla="*/ 10559112 w 12192000"/>
              <a:gd name="connsiteY6573" fmla="*/ 3057326 h 6858000"/>
              <a:gd name="connsiteX6574" fmla="*/ 10559112 w 12192000"/>
              <a:gd name="connsiteY6574" fmla="*/ 3049232 h 6858000"/>
              <a:gd name="connsiteX6575" fmla="*/ 10547300 w 12192000"/>
              <a:gd name="connsiteY6575" fmla="*/ 3042352 h 6858000"/>
              <a:gd name="connsiteX6576" fmla="*/ 10551730 w 12192000"/>
              <a:gd name="connsiteY6576" fmla="*/ 3050041 h 6858000"/>
              <a:gd name="connsiteX6577" fmla="*/ 10553944 w 12192000"/>
              <a:gd name="connsiteY6577" fmla="*/ 3066230 h 6858000"/>
              <a:gd name="connsiteX6578" fmla="*/ 10535488 w 12192000"/>
              <a:gd name="connsiteY6578" fmla="*/ 3060968 h 6858000"/>
              <a:gd name="connsiteX6579" fmla="*/ 10526629 w 12192000"/>
              <a:gd name="connsiteY6579" fmla="*/ 3051660 h 6858000"/>
              <a:gd name="connsiteX6580" fmla="*/ 10525891 w 12192000"/>
              <a:gd name="connsiteY6580" fmla="*/ 3046399 h 6858000"/>
              <a:gd name="connsiteX6581" fmla="*/ 10516294 w 12192000"/>
              <a:gd name="connsiteY6581" fmla="*/ 3038709 h 6858000"/>
              <a:gd name="connsiteX6582" fmla="*/ 10515556 w 12192000"/>
              <a:gd name="connsiteY6582" fmla="*/ 3033853 h 6858000"/>
              <a:gd name="connsiteX6583" fmla="*/ 10524415 w 12192000"/>
              <a:gd name="connsiteY6583" fmla="*/ 3034257 h 6858000"/>
              <a:gd name="connsiteX6584" fmla="*/ 10527368 w 12192000"/>
              <a:gd name="connsiteY6584" fmla="*/ 3041542 h 6858000"/>
              <a:gd name="connsiteX6585" fmla="*/ 10535488 w 12192000"/>
              <a:gd name="connsiteY6585" fmla="*/ 3044780 h 6858000"/>
              <a:gd name="connsiteX6586" fmla="*/ 10538441 w 12192000"/>
              <a:gd name="connsiteY6586" fmla="*/ 3041542 h 6858000"/>
              <a:gd name="connsiteX6587" fmla="*/ 10535488 w 12192000"/>
              <a:gd name="connsiteY6587" fmla="*/ 3040328 h 6858000"/>
              <a:gd name="connsiteX6588" fmla="*/ 10528106 w 12192000"/>
              <a:gd name="connsiteY6588" fmla="*/ 3034257 h 6858000"/>
              <a:gd name="connsiteX6589" fmla="*/ 10535488 w 12192000"/>
              <a:gd name="connsiteY6589" fmla="*/ 3029805 h 6858000"/>
              <a:gd name="connsiteX6590" fmla="*/ 10541394 w 12192000"/>
              <a:gd name="connsiteY6590" fmla="*/ 3035067 h 6858000"/>
              <a:gd name="connsiteX6591" fmla="*/ 10547300 w 12192000"/>
              <a:gd name="connsiteY6591" fmla="*/ 3033043 h 6858000"/>
              <a:gd name="connsiteX6592" fmla="*/ 10546562 w 12192000"/>
              <a:gd name="connsiteY6592" fmla="*/ 3025354 h 6858000"/>
              <a:gd name="connsiteX6593" fmla="*/ 10536965 w 12192000"/>
              <a:gd name="connsiteY6593" fmla="*/ 3011998 h 6858000"/>
              <a:gd name="connsiteX6594" fmla="*/ 10521462 w 12192000"/>
              <a:gd name="connsiteY6594" fmla="*/ 3009570 h 6858000"/>
              <a:gd name="connsiteX6595" fmla="*/ 10517770 w 12192000"/>
              <a:gd name="connsiteY6595" fmla="*/ 3003499 h 6858000"/>
              <a:gd name="connsiteX6596" fmla="*/ 10508911 w 12192000"/>
              <a:gd name="connsiteY6596" fmla="*/ 3002285 h 6858000"/>
              <a:gd name="connsiteX6597" fmla="*/ 10506697 w 12192000"/>
              <a:gd name="connsiteY6597" fmla="*/ 2996214 h 6858000"/>
              <a:gd name="connsiteX6598" fmla="*/ 10505220 w 12192000"/>
              <a:gd name="connsiteY6598" fmla="*/ 3002285 h 6858000"/>
              <a:gd name="connsiteX6599" fmla="*/ 10496361 w 12192000"/>
              <a:gd name="connsiteY6599" fmla="*/ 3003094 h 6858000"/>
              <a:gd name="connsiteX6600" fmla="*/ 10495623 w 12192000"/>
              <a:gd name="connsiteY6600" fmla="*/ 2999452 h 6858000"/>
              <a:gd name="connsiteX6601" fmla="*/ 10503005 w 12192000"/>
              <a:gd name="connsiteY6601" fmla="*/ 2991358 h 6858000"/>
              <a:gd name="connsiteX6602" fmla="*/ 10493408 w 12192000"/>
              <a:gd name="connsiteY6602" fmla="*/ 2992167 h 6858000"/>
              <a:gd name="connsiteX6603" fmla="*/ 10486026 w 12192000"/>
              <a:gd name="connsiteY6603" fmla="*/ 2986096 h 6858000"/>
              <a:gd name="connsiteX6604" fmla="*/ 10486026 w 12192000"/>
              <a:gd name="connsiteY6604" fmla="*/ 2990143 h 6858000"/>
              <a:gd name="connsiteX6605" fmla="*/ 10490455 w 12192000"/>
              <a:gd name="connsiteY6605" fmla="*/ 2998238 h 6858000"/>
              <a:gd name="connsiteX6606" fmla="*/ 10469046 w 12192000"/>
              <a:gd name="connsiteY6606" fmla="*/ 2980026 h 6858000"/>
              <a:gd name="connsiteX6607" fmla="*/ 10464617 w 12192000"/>
              <a:gd name="connsiteY6607" fmla="*/ 2967884 h 6858000"/>
              <a:gd name="connsiteX6608" fmla="*/ 10460187 w 12192000"/>
              <a:gd name="connsiteY6608" fmla="*/ 2958171 h 6858000"/>
              <a:gd name="connsiteX6609" fmla="*/ 10459449 w 12192000"/>
              <a:gd name="connsiteY6609" fmla="*/ 2958576 h 6858000"/>
              <a:gd name="connsiteX6610" fmla="*/ 10458711 w 12192000"/>
              <a:gd name="connsiteY6610" fmla="*/ 2959385 h 6858000"/>
              <a:gd name="connsiteX6611" fmla="*/ 10460926 w 12192000"/>
              <a:gd name="connsiteY6611" fmla="*/ 2970717 h 6858000"/>
              <a:gd name="connsiteX6612" fmla="*/ 10459449 w 12192000"/>
              <a:gd name="connsiteY6612" fmla="*/ 2971527 h 6858000"/>
              <a:gd name="connsiteX6613" fmla="*/ 10452067 w 12192000"/>
              <a:gd name="connsiteY6613" fmla="*/ 2955338 h 6858000"/>
              <a:gd name="connsiteX6614" fmla="*/ 10443208 w 12192000"/>
              <a:gd name="connsiteY6614" fmla="*/ 2943197 h 6858000"/>
              <a:gd name="connsiteX6615" fmla="*/ 10439517 w 12192000"/>
              <a:gd name="connsiteY6615" fmla="*/ 2938340 h 6858000"/>
              <a:gd name="connsiteX6616" fmla="*/ 10441731 w 12192000"/>
              <a:gd name="connsiteY6616" fmla="*/ 2933079 h 6858000"/>
              <a:gd name="connsiteX6617" fmla="*/ 10442469 w 12192000"/>
              <a:gd name="connsiteY6617" fmla="*/ 2925794 h 6858000"/>
              <a:gd name="connsiteX6618" fmla="*/ 10440993 w 12192000"/>
              <a:gd name="connsiteY6618" fmla="*/ 2929436 h 6858000"/>
              <a:gd name="connsiteX6619" fmla="*/ 10434349 w 12192000"/>
              <a:gd name="connsiteY6619" fmla="*/ 2934698 h 6858000"/>
              <a:gd name="connsiteX6620" fmla="*/ 10432872 w 12192000"/>
              <a:gd name="connsiteY6620" fmla="*/ 2931865 h 6858000"/>
              <a:gd name="connsiteX6621" fmla="*/ 10435087 w 12192000"/>
              <a:gd name="connsiteY6621" fmla="*/ 2918509 h 6858000"/>
              <a:gd name="connsiteX6622" fmla="*/ 10432134 w 12192000"/>
              <a:gd name="connsiteY6622" fmla="*/ 2916081 h 6858000"/>
              <a:gd name="connsiteX6623" fmla="*/ 10434349 w 12192000"/>
              <a:gd name="connsiteY6623" fmla="*/ 2905963 h 6858000"/>
              <a:gd name="connsiteX6624" fmla="*/ 10434349 w 12192000"/>
              <a:gd name="connsiteY6624" fmla="*/ 2899487 h 6858000"/>
              <a:gd name="connsiteX6625" fmla="*/ 10428443 w 12192000"/>
              <a:gd name="connsiteY6625" fmla="*/ 2895440 h 6858000"/>
              <a:gd name="connsiteX6626" fmla="*/ 10412940 w 12192000"/>
              <a:gd name="connsiteY6626" fmla="*/ 2863872 h 6858000"/>
              <a:gd name="connsiteX6627" fmla="*/ 10408510 w 12192000"/>
              <a:gd name="connsiteY6627" fmla="*/ 2863872 h 6858000"/>
              <a:gd name="connsiteX6628" fmla="*/ 10409249 w 12192000"/>
              <a:gd name="connsiteY6628" fmla="*/ 2866705 h 6858000"/>
              <a:gd name="connsiteX6629" fmla="*/ 10405557 w 12192000"/>
              <a:gd name="connsiteY6629" fmla="*/ 2865087 h 6858000"/>
              <a:gd name="connsiteX6630" fmla="*/ 10395960 w 12192000"/>
              <a:gd name="connsiteY6630" fmla="*/ 2870348 h 6858000"/>
              <a:gd name="connsiteX6631" fmla="*/ 10378242 w 12192000"/>
              <a:gd name="connsiteY6631" fmla="*/ 2862658 h 6858000"/>
              <a:gd name="connsiteX6632" fmla="*/ 10376766 w 12192000"/>
              <a:gd name="connsiteY6632" fmla="*/ 2859421 h 6858000"/>
              <a:gd name="connsiteX6633" fmla="*/ 10370860 w 12192000"/>
              <a:gd name="connsiteY6633" fmla="*/ 2859825 h 6858000"/>
              <a:gd name="connsiteX6634" fmla="*/ 10362001 w 12192000"/>
              <a:gd name="connsiteY6634" fmla="*/ 2852136 h 6858000"/>
              <a:gd name="connsiteX6635" fmla="*/ 10357571 w 12192000"/>
              <a:gd name="connsiteY6635" fmla="*/ 2838780 h 6858000"/>
              <a:gd name="connsiteX6636" fmla="*/ 10359786 w 12192000"/>
              <a:gd name="connsiteY6636" fmla="*/ 2854969 h 6858000"/>
              <a:gd name="connsiteX6637" fmla="*/ 10366430 w 12192000"/>
              <a:gd name="connsiteY6637" fmla="*/ 2864277 h 6858000"/>
              <a:gd name="connsiteX6638" fmla="*/ 10364954 w 12192000"/>
              <a:gd name="connsiteY6638" fmla="*/ 2869134 h 6858000"/>
              <a:gd name="connsiteX6639" fmla="*/ 10354618 w 12192000"/>
              <a:gd name="connsiteY6639" fmla="*/ 2872371 h 6858000"/>
              <a:gd name="connsiteX6640" fmla="*/ 10361263 w 12192000"/>
              <a:gd name="connsiteY6640" fmla="*/ 2874800 h 6858000"/>
              <a:gd name="connsiteX6641" fmla="*/ 10367907 w 12192000"/>
              <a:gd name="connsiteY6641" fmla="*/ 2884918 h 6858000"/>
              <a:gd name="connsiteX6642" fmla="*/ 10367169 w 12192000"/>
              <a:gd name="connsiteY6642" fmla="*/ 2897464 h 6858000"/>
              <a:gd name="connsiteX6643" fmla="*/ 10357571 w 12192000"/>
              <a:gd name="connsiteY6643" fmla="*/ 2900702 h 6858000"/>
              <a:gd name="connsiteX6644" fmla="*/ 10349451 w 12192000"/>
              <a:gd name="connsiteY6644" fmla="*/ 2914867 h 6858000"/>
              <a:gd name="connsiteX6645" fmla="*/ 10341330 w 12192000"/>
              <a:gd name="connsiteY6645" fmla="*/ 2909605 h 6858000"/>
              <a:gd name="connsiteX6646" fmla="*/ 10346498 w 12192000"/>
              <a:gd name="connsiteY6646" fmla="*/ 2901916 h 6858000"/>
              <a:gd name="connsiteX6647" fmla="*/ 10350189 w 12192000"/>
              <a:gd name="connsiteY6647" fmla="*/ 2900297 h 6858000"/>
              <a:gd name="connsiteX6648" fmla="*/ 10352404 w 12192000"/>
              <a:gd name="connsiteY6648" fmla="*/ 2895845 h 6858000"/>
              <a:gd name="connsiteX6649" fmla="*/ 10345760 w 12192000"/>
              <a:gd name="connsiteY6649" fmla="*/ 2899083 h 6858000"/>
              <a:gd name="connsiteX6650" fmla="*/ 10339115 w 12192000"/>
              <a:gd name="connsiteY6650" fmla="*/ 2908391 h 6858000"/>
              <a:gd name="connsiteX6651" fmla="*/ 10332471 w 12192000"/>
              <a:gd name="connsiteY6651" fmla="*/ 2899892 h 6858000"/>
              <a:gd name="connsiteX6652" fmla="*/ 10337639 w 12192000"/>
              <a:gd name="connsiteY6652" fmla="*/ 2884513 h 6858000"/>
              <a:gd name="connsiteX6653" fmla="*/ 10337639 w 12192000"/>
              <a:gd name="connsiteY6653" fmla="*/ 2881275 h 6858000"/>
              <a:gd name="connsiteX6654" fmla="*/ 10333948 w 12192000"/>
              <a:gd name="connsiteY6654" fmla="*/ 2877633 h 6858000"/>
              <a:gd name="connsiteX6655" fmla="*/ 10336162 w 12192000"/>
              <a:gd name="connsiteY6655" fmla="*/ 2881680 h 6858000"/>
              <a:gd name="connsiteX6656" fmla="*/ 10332471 w 12192000"/>
              <a:gd name="connsiteY6656" fmla="*/ 2887346 h 6858000"/>
              <a:gd name="connsiteX6657" fmla="*/ 10331733 w 12192000"/>
              <a:gd name="connsiteY6657" fmla="*/ 2897059 h 6858000"/>
              <a:gd name="connsiteX6658" fmla="*/ 10328780 w 12192000"/>
              <a:gd name="connsiteY6658" fmla="*/ 2897059 h 6858000"/>
              <a:gd name="connsiteX6659" fmla="*/ 10333948 w 12192000"/>
              <a:gd name="connsiteY6659" fmla="*/ 2907986 h 6858000"/>
              <a:gd name="connsiteX6660" fmla="*/ 10333209 w 12192000"/>
              <a:gd name="connsiteY6660" fmla="*/ 2916081 h 6858000"/>
              <a:gd name="connsiteX6661" fmla="*/ 10328042 w 12192000"/>
              <a:gd name="connsiteY6661" fmla="*/ 2918914 h 6858000"/>
              <a:gd name="connsiteX6662" fmla="*/ 10328042 w 12192000"/>
              <a:gd name="connsiteY6662" fmla="*/ 2917295 h 6858000"/>
              <a:gd name="connsiteX6663" fmla="*/ 10321397 w 12192000"/>
              <a:gd name="connsiteY6663" fmla="*/ 2913248 h 6858000"/>
              <a:gd name="connsiteX6664" fmla="*/ 10316968 w 12192000"/>
              <a:gd name="connsiteY6664" fmla="*/ 2914867 h 6858000"/>
              <a:gd name="connsiteX6665" fmla="*/ 10314753 w 12192000"/>
              <a:gd name="connsiteY6665" fmla="*/ 2921747 h 6858000"/>
              <a:gd name="connsiteX6666" fmla="*/ 10308847 w 12192000"/>
              <a:gd name="connsiteY6666" fmla="*/ 2921747 h 6858000"/>
              <a:gd name="connsiteX6667" fmla="*/ 10306633 w 12192000"/>
              <a:gd name="connsiteY6667" fmla="*/ 2917295 h 6858000"/>
              <a:gd name="connsiteX6668" fmla="*/ 10302941 w 12192000"/>
              <a:gd name="connsiteY6668" fmla="*/ 2908796 h 6858000"/>
              <a:gd name="connsiteX6669" fmla="*/ 10297774 w 12192000"/>
              <a:gd name="connsiteY6669" fmla="*/ 2910010 h 6858000"/>
              <a:gd name="connsiteX6670" fmla="*/ 10295559 w 12192000"/>
              <a:gd name="connsiteY6670" fmla="*/ 2910819 h 6858000"/>
              <a:gd name="connsiteX6671" fmla="*/ 10301465 w 12192000"/>
              <a:gd name="connsiteY6671" fmla="*/ 2921342 h 6858000"/>
              <a:gd name="connsiteX6672" fmla="*/ 10296297 w 12192000"/>
              <a:gd name="connsiteY6672" fmla="*/ 2929436 h 6858000"/>
              <a:gd name="connsiteX6673" fmla="*/ 10288177 w 12192000"/>
              <a:gd name="connsiteY6673" fmla="*/ 2922151 h 6858000"/>
              <a:gd name="connsiteX6674" fmla="*/ 10288177 w 12192000"/>
              <a:gd name="connsiteY6674" fmla="*/ 2927008 h 6858000"/>
              <a:gd name="connsiteX6675" fmla="*/ 10283009 w 12192000"/>
              <a:gd name="connsiteY6675" fmla="*/ 2924175 h 6858000"/>
              <a:gd name="connsiteX6676" fmla="*/ 10279318 w 12192000"/>
              <a:gd name="connsiteY6676" fmla="*/ 2913652 h 6858000"/>
              <a:gd name="connsiteX6677" fmla="*/ 10277103 w 12192000"/>
              <a:gd name="connsiteY6677" fmla="*/ 2908391 h 6858000"/>
              <a:gd name="connsiteX6678" fmla="*/ 10276365 w 12192000"/>
              <a:gd name="connsiteY6678" fmla="*/ 2912438 h 6858000"/>
              <a:gd name="connsiteX6679" fmla="*/ 10274888 w 12192000"/>
              <a:gd name="connsiteY6679" fmla="*/ 2917700 h 6858000"/>
              <a:gd name="connsiteX6680" fmla="*/ 10273412 w 12192000"/>
              <a:gd name="connsiteY6680" fmla="*/ 2915676 h 6858000"/>
              <a:gd name="connsiteX6681" fmla="*/ 10271935 w 12192000"/>
              <a:gd name="connsiteY6681" fmla="*/ 2918509 h 6858000"/>
              <a:gd name="connsiteX6682" fmla="*/ 10263814 w 12192000"/>
              <a:gd name="connsiteY6682" fmla="*/ 2918509 h 6858000"/>
              <a:gd name="connsiteX6683" fmla="*/ 10263076 w 12192000"/>
              <a:gd name="connsiteY6683" fmla="*/ 2920128 h 6858000"/>
              <a:gd name="connsiteX6684" fmla="*/ 10254956 w 12192000"/>
              <a:gd name="connsiteY6684" fmla="*/ 2917295 h 6858000"/>
              <a:gd name="connsiteX6685" fmla="*/ 10252003 w 12192000"/>
              <a:gd name="connsiteY6685" fmla="*/ 2905963 h 6858000"/>
              <a:gd name="connsiteX6686" fmla="*/ 10254217 w 12192000"/>
              <a:gd name="connsiteY6686" fmla="*/ 2899083 h 6858000"/>
              <a:gd name="connsiteX6687" fmla="*/ 10246835 w 12192000"/>
              <a:gd name="connsiteY6687" fmla="*/ 2893012 h 6858000"/>
              <a:gd name="connsiteX6688" fmla="*/ 10237976 w 12192000"/>
              <a:gd name="connsiteY6688" fmla="*/ 2893012 h 6858000"/>
              <a:gd name="connsiteX6689" fmla="*/ 10238714 w 12192000"/>
              <a:gd name="connsiteY6689" fmla="*/ 2895440 h 6858000"/>
              <a:gd name="connsiteX6690" fmla="*/ 10244620 w 12192000"/>
              <a:gd name="connsiteY6690" fmla="*/ 2897059 h 6858000"/>
              <a:gd name="connsiteX6691" fmla="*/ 10248311 w 12192000"/>
              <a:gd name="connsiteY6691" fmla="*/ 2901106 h 6858000"/>
              <a:gd name="connsiteX6692" fmla="*/ 10245358 w 12192000"/>
              <a:gd name="connsiteY6692" fmla="*/ 2903939 h 6858000"/>
              <a:gd name="connsiteX6693" fmla="*/ 10242405 w 12192000"/>
              <a:gd name="connsiteY6693" fmla="*/ 2910415 h 6858000"/>
              <a:gd name="connsiteX6694" fmla="*/ 10241667 w 12192000"/>
              <a:gd name="connsiteY6694" fmla="*/ 2916890 h 6858000"/>
              <a:gd name="connsiteX6695" fmla="*/ 10234285 w 12192000"/>
              <a:gd name="connsiteY6695" fmla="*/ 2924580 h 6858000"/>
              <a:gd name="connsiteX6696" fmla="*/ 10203278 w 12192000"/>
              <a:gd name="connsiteY6696" fmla="*/ 2935102 h 6858000"/>
              <a:gd name="connsiteX6697" fmla="*/ 10198111 w 12192000"/>
              <a:gd name="connsiteY6697" fmla="*/ 2939149 h 6858000"/>
              <a:gd name="connsiteX6698" fmla="*/ 10195896 w 12192000"/>
              <a:gd name="connsiteY6698" fmla="*/ 2946030 h 6858000"/>
              <a:gd name="connsiteX6699" fmla="*/ 10191467 w 12192000"/>
              <a:gd name="connsiteY6699" fmla="*/ 2954933 h 6858000"/>
              <a:gd name="connsiteX6700" fmla="*/ 10192943 w 12192000"/>
              <a:gd name="connsiteY6700" fmla="*/ 2960599 h 6858000"/>
              <a:gd name="connsiteX6701" fmla="*/ 10198111 w 12192000"/>
              <a:gd name="connsiteY6701" fmla="*/ 2970312 h 6858000"/>
              <a:gd name="connsiteX6702" fmla="*/ 10197373 w 12192000"/>
              <a:gd name="connsiteY6702" fmla="*/ 2973145 h 6858000"/>
              <a:gd name="connsiteX6703" fmla="*/ 10201064 w 12192000"/>
              <a:gd name="connsiteY6703" fmla="*/ 2974360 h 6858000"/>
              <a:gd name="connsiteX6704" fmla="*/ 10189252 w 12192000"/>
              <a:gd name="connsiteY6704" fmla="*/ 2983668 h 6858000"/>
              <a:gd name="connsiteX6705" fmla="*/ 10187037 w 12192000"/>
              <a:gd name="connsiteY6705" fmla="*/ 2991762 h 6858000"/>
              <a:gd name="connsiteX6706" fmla="*/ 10181869 w 12192000"/>
              <a:gd name="connsiteY6706" fmla="*/ 2992572 h 6858000"/>
              <a:gd name="connsiteX6707" fmla="*/ 10183346 w 12192000"/>
              <a:gd name="connsiteY6707" fmla="*/ 2998238 h 6858000"/>
              <a:gd name="connsiteX6708" fmla="*/ 10165628 w 12192000"/>
              <a:gd name="connsiteY6708" fmla="*/ 3009974 h 6858000"/>
              <a:gd name="connsiteX6709" fmla="*/ 10164152 w 12192000"/>
              <a:gd name="connsiteY6709" fmla="*/ 3016045 h 6858000"/>
              <a:gd name="connsiteX6710" fmla="*/ 10137575 w 12192000"/>
              <a:gd name="connsiteY6710" fmla="*/ 3028591 h 6858000"/>
              <a:gd name="connsiteX6711" fmla="*/ 10134622 w 12192000"/>
              <a:gd name="connsiteY6711" fmla="*/ 3025354 h 6858000"/>
              <a:gd name="connsiteX6712" fmla="*/ 10133884 w 12192000"/>
              <a:gd name="connsiteY6712" fmla="*/ 3020497 h 6858000"/>
              <a:gd name="connsiteX6713" fmla="*/ 10132407 w 12192000"/>
              <a:gd name="connsiteY6713" fmla="*/ 3018473 h 6858000"/>
              <a:gd name="connsiteX6714" fmla="*/ 10128716 w 12192000"/>
              <a:gd name="connsiteY6714" fmla="*/ 3018473 h 6858000"/>
              <a:gd name="connsiteX6715" fmla="*/ 10119857 w 12192000"/>
              <a:gd name="connsiteY6715" fmla="*/ 3024544 h 6858000"/>
              <a:gd name="connsiteX6716" fmla="*/ 10114689 w 12192000"/>
              <a:gd name="connsiteY6716" fmla="*/ 3025354 h 6858000"/>
              <a:gd name="connsiteX6717" fmla="*/ 10112474 w 12192000"/>
              <a:gd name="connsiteY6717" fmla="*/ 3037495 h 6858000"/>
              <a:gd name="connsiteX6718" fmla="*/ 10120595 w 12192000"/>
              <a:gd name="connsiteY6718" fmla="*/ 3034662 h 6858000"/>
              <a:gd name="connsiteX6719" fmla="*/ 10122810 w 12192000"/>
              <a:gd name="connsiteY6719" fmla="*/ 3031424 h 6858000"/>
              <a:gd name="connsiteX6720" fmla="*/ 10127978 w 12192000"/>
              <a:gd name="connsiteY6720" fmla="*/ 3033448 h 6858000"/>
              <a:gd name="connsiteX6721" fmla="*/ 10094018 w 12192000"/>
              <a:gd name="connsiteY6721" fmla="*/ 3060968 h 6858000"/>
              <a:gd name="connsiteX6722" fmla="*/ 10085159 w 12192000"/>
              <a:gd name="connsiteY6722" fmla="*/ 3083228 h 6858000"/>
              <a:gd name="connsiteX6723" fmla="*/ 10040865 w 12192000"/>
              <a:gd name="connsiteY6723" fmla="*/ 3116010 h 6858000"/>
              <a:gd name="connsiteX6724" fmla="*/ 10034221 w 12192000"/>
              <a:gd name="connsiteY6724" fmla="*/ 3127746 h 6858000"/>
              <a:gd name="connsiteX6725" fmla="*/ 10023885 w 12192000"/>
              <a:gd name="connsiteY6725" fmla="*/ 3137460 h 6858000"/>
              <a:gd name="connsiteX6726" fmla="*/ 10004691 w 12192000"/>
              <a:gd name="connsiteY6726" fmla="*/ 3143126 h 6858000"/>
              <a:gd name="connsiteX6727" fmla="*/ 9990664 w 12192000"/>
              <a:gd name="connsiteY6727" fmla="*/ 3154053 h 6858000"/>
              <a:gd name="connsiteX6728" fmla="*/ 9989188 w 12192000"/>
              <a:gd name="connsiteY6728" fmla="*/ 3163766 h 6858000"/>
              <a:gd name="connsiteX6729" fmla="*/ 9991402 w 12192000"/>
              <a:gd name="connsiteY6729" fmla="*/ 3174693 h 6858000"/>
              <a:gd name="connsiteX6730" fmla="*/ 9983282 w 12192000"/>
              <a:gd name="connsiteY6730" fmla="*/ 3185621 h 6858000"/>
              <a:gd name="connsiteX6731" fmla="*/ 9971470 w 12192000"/>
              <a:gd name="connsiteY6731" fmla="*/ 3192501 h 6858000"/>
              <a:gd name="connsiteX6732" fmla="*/ 9949323 w 12192000"/>
              <a:gd name="connsiteY6732" fmla="*/ 3189263 h 6858000"/>
              <a:gd name="connsiteX6733" fmla="*/ 9939725 w 12192000"/>
              <a:gd name="connsiteY6733" fmla="*/ 3196953 h 6858000"/>
              <a:gd name="connsiteX6734" fmla="*/ 9939725 w 12192000"/>
              <a:gd name="connsiteY6734" fmla="*/ 3206666 h 6858000"/>
              <a:gd name="connsiteX6735" fmla="*/ 9925699 w 12192000"/>
              <a:gd name="connsiteY6735" fmla="*/ 3222854 h 6858000"/>
              <a:gd name="connsiteX6736" fmla="*/ 9918316 w 12192000"/>
              <a:gd name="connsiteY6736" fmla="*/ 3222045 h 6858000"/>
              <a:gd name="connsiteX6737" fmla="*/ 9913149 w 12192000"/>
              <a:gd name="connsiteY6737" fmla="*/ 3215165 h 6858000"/>
              <a:gd name="connsiteX6738" fmla="*/ 9908719 w 12192000"/>
              <a:gd name="connsiteY6738" fmla="*/ 3215165 h 6858000"/>
              <a:gd name="connsiteX6739" fmla="*/ 9892478 w 12192000"/>
              <a:gd name="connsiteY6739" fmla="*/ 3230544 h 6858000"/>
              <a:gd name="connsiteX6740" fmla="*/ 9887310 w 12192000"/>
              <a:gd name="connsiteY6740" fmla="*/ 3238638 h 6858000"/>
              <a:gd name="connsiteX6741" fmla="*/ 9888048 w 12192000"/>
              <a:gd name="connsiteY6741" fmla="*/ 3255231 h 6858000"/>
              <a:gd name="connsiteX6742" fmla="*/ 9896169 w 12192000"/>
              <a:gd name="connsiteY6742" fmla="*/ 3277895 h 6858000"/>
              <a:gd name="connsiteX6743" fmla="*/ 9888048 w 12192000"/>
              <a:gd name="connsiteY6743" fmla="*/ 3285990 h 6858000"/>
              <a:gd name="connsiteX6744" fmla="*/ 9889525 w 12192000"/>
              <a:gd name="connsiteY6744" fmla="*/ 3298536 h 6858000"/>
              <a:gd name="connsiteX6745" fmla="*/ 9889525 w 12192000"/>
              <a:gd name="connsiteY6745" fmla="*/ 3334151 h 6858000"/>
              <a:gd name="connsiteX6746" fmla="*/ 9902075 w 12192000"/>
              <a:gd name="connsiteY6746" fmla="*/ 3337793 h 6858000"/>
              <a:gd name="connsiteX6747" fmla="*/ 9904290 w 12192000"/>
              <a:gd name="connsiteY6747" fmla="*/ 3360457 h 6858000"/>
              <a:gd name="connsiteX6748" fmla="*/ 9892478 w 12192000"/>
              <a:gd name="connsiteY6748" fmla="*/ 3390811 h 6858000"/>
              <a:gd name="connsiteX6749" fmla="*/ 9879928 w 12192000"/>
              <a:gd name="connsiteY6749" fmla="*/ 3411856 h 6858000"/>
              <a:gd name="connsiteX6750" fmla="*/ 9879928 w 12192000"/>
              <a:gd name="connsiteY6750" fmla="*/ 3429663 h 6858000"/>
              <a:gd name="connsiteX6751" fmla="*/ 9885095 w 12192000"/>
              <a:gd name="connsiteY6751" fmla="*/ 3436544 h 6858000"/>
              <a:gd name="connsiteX6752" fmla="*/ 9888787 w 12192000"/>
              <a:gd name="connsiteY6752" fmla="*/ 3474991 h 6858000"/>
              <a:gd name="connsiteX6753" fmla="*/ 9888787 w 12192000"/>
              <a:gd name="connsiteY6753" fmla="*/ 3485109 h 6858000"/>
              <a:gd name="connsiteX6754" fmla="*/ 9879189 w 12192000"/>
              <a:gd name="connsiteY6754" fmla="*/ 3488752 h 6858000"/>
              <a:gd name="connsiteX6755" fmla="*/ 9874022 w 12192000"/>
              <a:gd name="connsiteY6755" fmla="*/ 3486323 h 6858000"/>
              <a:gd name="connsiteX6756" fmla="*/ 9860733 w 12192000"/>
              <a:gd name="connsiteY6756" fmla="*/ 3488347 h 6858000"/>
              <a:gd name="connsiteX6757" fmla="*/ 9854827 w 12192000"/>
              <a:gd name="connsiteY6757" fmla="*/ 3497251 h 6858000"/>
              <a:gd name="connsiteX6758" fmla="*/ 9857780 w 12192000"/>
              <a:gd name="connsiteY6758" fmla="*/ 3501298 h 6858000"/>
              <a:gd name="connsiteX6759" fmla="*/ 9844492 w 12192000"/>
              <a:gd name="connsiteY6759" fmla="*/ 3517082 h 6858000"/>
              <a:gd name="connsiteX6760" fmla="*/ 9840063 w 12192000"/>
              <a:gd name="connsiteY6760" fmla="*/ 3521938 h 6858000"/>
              <a:gd name="connsiteX6761" fmla="*/ 9841539 w 12192000"/>
              <a:gd name="connsiteY6761" fmla="*/ 3528009 h 6858000"/>
              <a:gd name="connsiteX6762" fmla="*/ 9857780 w 12192000"/>
              <a:gd name="connsiteY6762" fmla="*/ 3535699 h 6858000"/>
              <a:gd name="connsiteX6763" fmla="*/ 9859995 w 12192000"/>
              <a:gd name="connsiteY6763" fmla="*/ 3538127 h 6858000"/>
              <a:gd name="connsiteX6764" fmla="*/ 9859995 w 12192000"/>
              <a:gd name="connsiteY6764" fmla="*/ 3541365 h 6858000"/>
              <a:gd name="connsiteX6765" fmla="*/ 9857780 w 12192000"/>
              <a:gd name="connsiteY6765" fmla="*/ 3537317 h 6858000"/>
              <a:gd name="connsiteX6766" fmla="*/ 9850398 w 12192000"/>
              <a:gd name="connsiteY6766" fmla="*/ 3534889 h 6858000"/>
              <a:gd name="connsiteX6767" fmla="*/ 9828989 w 12192000"/>
              <a:gd name="connsiteY6767" fmla="*/ 3541365 h 6858000"/>
              <a:gd name="connsiteX6768" fmla="*/ 9825298 w 12192000"/>
              <a:gd name="connsiteY6768" fmla="*/ 3541365 h 6858000"/>
              <a:gd name="connsiteX6769" fmla="*/ 9808318 w 12192000"/>
              <a:gd name="connsiteY6769" fmla="*/ 3548245 h 6858000"/>
              <a:gd name="connsiteX6770" fmla="*/ 9802412 w 12192000"/>
              <a:gd name="connsiteY6770" fmla="*/ 3556744 h 6858000"/>
              <a:gd name="connsiteX6771" fmla="*/ 9801674 w 12192000"/>
              <a:gd name="connsiteY6771" fmla="*/ 3561196 h 6858000"/>
              <a:gd name="connsiteX6772" fmla="*/ 9799459 w 12192000"/>
              <a:gd name="connsiteY6772" fmla="*/ 3563624 h 6858000"/>
              <a:gd name="connsiteX6773" fmla="*/ 9801674 w 12192000"/>
              <a:gd name="connsiteY6773" fmla="*/ 3566862 h 6858000"/>
              <a:gd name="connsiteX6774" fmla="*/ 9797244 w 12192000"/>
              <a:gd name="connsiteY6774" fmla="*/ 3579003 h 6858000"/>
              <a:gd name="connsiteX6775" fmla="*/ 9778050 w 12192000"/>
              <a:gd name="connsiteY6775" fmla="*/ 3590335 h 6858000"/>
              <a:gd name="connsiteX6776" fmla="*/ 9761809 w 12192000"/>
              <a:gd name="connsiteY6776" fmla="*/ 3588716 h 6858000"/>
              <a:gd name="connsiteX6777" fmla="*/ 9746306 w 12192000"/>
              <a:gd name="connsiteY6777" fmla="*/ 3579003 h 6858000"/>
              <a:gd name="connsiteX6778" fmla="*/ 9731541 w 12192000"/>
              <a:gd name="connsiteY6778" fmla="*/ 3563219 h 6858000"/>
              <a:gd name="connsiteX6779" fmla="*/ 9713823 w 12192000"/>
              <a:gd name="connsiteY6779" fmla="*/ 3529223 h 6858000"/>
              <a:gd name="connsiteX6780" fmla="*/ 9713085 w 12192000"/>
              <a:gd name="connsiteY6780" fmla="*/ 3509797 h 6858000"/>
              <a:gd name="connsiteX6781" fmla="*/ 9707917 w 12192000"/>
              <a:gd name="connsiteY6781" fmla="*/ 3492394 h 6858000"/>
              <a:gd name="connsiteX6782" fmla="*/ 9696105 w 12192000"/>
              <a:gd name="connsiteY6782" fmla="*/ 3473373 h 6858000"/>
              <a:gd name="connsiteX6783" fmla="*/ 9696105 w 12192000"/>
              <a:gd name="connsiteY6783" fmla="*/ 3464874 h 6858000"/>
              <a:gd name="connsiteX6784" fmla="*/ 9692414 w 12192000"/>
              <a:gd name="connsiteY6784" fmla="*/ 3464469 h 6858000"/>
              <a:gd name="connsiteX6785" fmla="*/ 9687246 w 12192000"/>
              <a:gd name="connsiteY6785" fmla="*/ 3451518 h 6858000"/>
              <a:gd name="connsiteX6786" fmla="*/ 9682817 w 12192000"/>
              <a:gd name="connsiteY6786" fmla="*/ 3435734 h 6858000"/>
              <a:gd name="connsiteX6787" fmla="*/ 9668052 w 12192000"/>
              <a:gd name="connsiteY6787" fmla="*/ 3420355 h 6858000"/>
              <a:gd name="connsiteX6788" fmla="*/ 9659193 w 12192000"/>
              <a:gd name="connsiteY6788" fmla="*/ 3407404 h 6858000"/>
              <a:gd name="connsiteX6789" fmla="*/ 9655502 w 12192000"/>
              <a:gd name="connsiteY6789" fmla="*/ 3406999 h 6858000"/>
              <a:gd name="connsiteX6790" fmla="*/ 9642213 w 12192000"/>
              <a:gd name="connsiteY6790" fmla="*/ 3394049 h 6858000"/>
              <a:gd name="connsiteX6791" fmla="*/ 9636307 w 12192000"/>
              <a:gd name="connsiteY6791" fmla="*/ 3381907 h 6858000"/>
              <a:gd name="connsiteX6792" fmla="*/ 9631878 w 12192000"/>
              <a:gd name="connsiteY6792" fmla="*/ 3378265 h 6858000"/>
              <a:gd name="connsiteX6793" fmla="*/ 9630401 w 12192000"/>
              <a:gd name="connsiteY6793" fmla="*/ 3359243 h 6858000"/>
              <a:gd name="connsiteX6794" fmla="*/ 9624495 w 12192000"/>
              <a:gd name="connsiteY6794" fmla="*/ 3351149 h 6858000"/>
              <a:gd name="connsiteX6795" fmla="*/ 9615636 w 12192000"/>
              <a:gd name="connsiteY6795" fmla="*/ 3330104 h 6858000"/>
              <a:gd name="connsiteX6796" fmla="*/ 9613422 w 12192000"/>
              <a:gd name="connsiteY6796" fmla="*/ 3315939 h 6858000"/>
              <a:gd name="connsiteX6797" fmla="*/ 9608254 w 12192000"/>
              <a:gd name="connsiteY6797" fmla="*/ 3305821 h 6858000"/>
              <a:gd name="connsiteX6798" fmla="*/ 9602348 w 12192000"/>
              <a:gd name="connsiteY6798" fmla="*/ 3298536 h 6858000"/>
              <a:gd name="connsiteX6799" fmla="*/ 9601610 w 12192000"/>
              <a:gd name="connsiteY6799" fmla="*/ 3281943 h 6858000"/>
              <a:gd name="connsiteX6800" fmla="*/ 9598657 w 12192000"/>
              <a:gd name="connsiteY6800" fmla="*/ 3281133 h 6858000"/>
              <a:gd name="connsiteX6801" fmla="*/ 9585368 w 12192000"/>
              <a:gd name="connsiteY6801" fmla="*/ 3267778 h 6858000"/>
              <a:gd name="connsiteX6802" fmla="*/ 9585368 w 12192000"/>
              <a:gd name="connsiteY6802" fmla="*/ 3262516 h 6858000"/>
              <a:gd name="connsiteX6803" fmla="*/ 9582415 w 12192000"/>
              <a:gd name="connsiteY6803" fmla="*/ 3261707 h 6858000"/>
              <a:gd name="connsiteX6804" fmla="*/ 9570603 w 12192000"/>
              <a:gd name="connsiteY6804" fmla="*/ 3242281 h 6858000"/>
              <a:gd name="connsiteX6805" fmla="*/ 9570603 w 12192000"/>
              <a:gd name="connsiteY6805" fmla="*/ 3236615 h 6858000"/>
              <a:gd name="connsiteX6806" fmla="*/ 9563959 w 12192000"/>
              <a:gd name="connsiteY6806" fmla="*/ 3232972 h 6858000"/>
              <a:gd name="connsiteX6807" fmla="*/ 9560268 w 12192000"/>
              <a:gd name="connsiteY6807" fmla="*/ 3219212 h 6858000"/>
              <a:gd name="connsiteX6808" fmla="*/ 9552147 w 12192000"/>
              <a:gd name="connsiteY6808" fmla="*/ 3214355 h 6858000"/>
              <a:gd name="connsiteX6809" fmla="*/ 9544027 w 12192000"/>
              <a:gd name="connsiteY6809" fmla="*/ 3194524 h 6858000"/>
              <a:gd name="connsiteX6810" fmla="*/ 9543288 w 12192000"/>
              <a:gd name="connsiteY6810" fmla="*/ 3169027 h 6858000"/>
              <a:gd name="connsiteX6811" fmla="*/ 9522618 w 12192000"/>
              <a:gd name="connsiteY6811" fmla="*/ 3130984 h 6858000"/>
              <a:gd name="connsiteX6812" fmla="*/ 9522618 w 12192000"/>
              <a:gd name="connsiteY6812" fmla="*/ 3118438 h 6858000"/>
              <a:gd name="connsiteX6813" fmla="*/ 9513020 w 12192000"/>
              <a:gd name="connsiteY6813" fmla="*/ 3105487 h 6858000"/>
              <a:gd name="connsiteX6814" fmla="*/ 9524094 w 12192000"/>
              <a:gd name="connsiteY6814" fmla="*/ 3104678 h 6858000"/>
              <a:gd name="connsiteX6815" fmla="*/ 9509329 w 12192000"/>
              <a:gd name="connsiteY6815" fmla="*/ 3087275 h 6858000"/>
              <a:gd name="connsiteX6816" fmla="*/ 9509329 w 12192000"/>
              <a:gd name="connsiteY6816" fmla="*/ 3077562 h 6858000"/>
              <a:gd name="connsiteX6817" fmla="*/ 9516712 w 12192000"/>
              <a:gd name="connsiteY6817" fmla="*/ 3075943 h 6858000"/>
              <a:gd name="connsiteX6818" fmla="*/ 9510806 w 12192000"/>
              <a:gd name="connsiteY6818" fmla="*/ 3069467 h 6858000"/>
              <a:gd name="connsiteX6819" fmla="*/ 9510068 w 12192000"/>
              <a:gd name="connsiteY6819" fmla="*/ 3060968 h 6858000"/>
              <a:gd name="connsiteX6820" fmla="*/ 9495303 w 12192000"/>
              <a:gd name="connsiteY6820" fmla="*/ 3036281 h 6858000"/>
              <a:gd name="connsiteX6821" fmla="*/ 9493088 w 12192000"/>
              <a:gd name="connsiteY6821" fmla="*/ 3020497 h 6858000"/>
              <a:gd name="connsiteX6822" fmla="*/ 9501947 w 12192000"/>
              <a:gd name="connsiteY6822" fmla="*/ 3016450 h 6858000"/>
              <a:gd name="connsiteX6823" fmla="*/ 9494564 w 12192000"/>
              <a:gd name="connsiteY6823" fmla="*/ 3011998 h 6858000"/>
              <a:gd name="connsiteX6824" fmla="*/ 9493826 w 12192000"/>
              <a:gd name="connsiteY6824" fmla="*/ 3004308 h 6858000"/>
              <a:gd name="connsiteX6825" fmla="*/ 9498994 w 12192000"/>
              <a:gd name="connsiteY6825" fmla="*/ 2993786 h 6858000"/>
              <a:gd name="connsiteX6826" fmla="*/ 9498256 w 12192000"/>
              <a:gd name="connsiteY6826" fmla="*/ 2980430 h 6858000"/>
              <a:gd name="connsiteX6827" fmla="*/ 9493088 w 12192000"/>
              <a:gd name="connsiteY6827" fmla="*/ 2967075 h 6858000"/>
              <a:gd name="connsiteX6828" fmla="*/ 9487920 w 12192000"/>
              <a:gd name="connsiteY6828" fmla="*/ 2963837 h 6858000"/>
              <a:gd name="connsiteX6829" fmla="*/ 9483491 w 12192000"/>
              <a:gd name="connsiteY6829" fmla="*/ 2941982 h 6858000"/>
              <a:gd name="connsiteX6830" fmla="*/ 9493826 w 12192000"/>
              <a:gd name="connsiteY6830" fmla="*/ 2935912 h 6858000"/>
              <a:gd name="connsiteX6831" fmla="*/ 9497517 w 12192000"/>
              <a:gd name="connsiteY6831" fmla="*/ 2931055 h 6858000"/>
              <a:gd name="connsiteX6832" fmla="*/ 9505638 w 12192000"/>
              <a:gd name="connsiteY6832" fmla="*/ 2931055 h 6858000"/>
              <a:gd name="connsiteX6833" fmla="*/ 9497517 w 12192000"/>
              <a:gd name="connsiteY6833" fmla="*/ 2929032 h 6858000"/>
              <a:gd name="connsiteX6834" fmla="*/ 9485705 w 12192000"/>
              <a:gd name="connsiteY6834" fmla="*/ 2930650 h 6858000"/>
              <a:gd name="connsiteX6835" fmla="*/ 9479061 w 12192000"/>
              <a:gd name="connsiteY6835" fmla="*/ 2930246 h 6858000"/>
              <a:gd name="connsiteX6836" fmla="*/ 9480538 w 12192000"/>
              <a:gd name="connsiteY6836" fmla="*/ 2921747 h 6858000"/>
              <a:gd name="connsiteX6837" fmla="*/ 9476108 w 12192000"/>
              <a:gd name="connsiteY6837" fmla="*/ 2914057 h 6858000"/>
              <a:gd name="connsiteX6838" fmla="*/ 9477585 w 12192000"/>
              <a:gd name="connsiteY6838" fmla="*/ 2905153 h 6858000"/>
              <a:gd name="connsiteX6839" fmla="*/ 9480538 w 12192000"/>
              <a:gd name="connsiteY6839" fmla="*/ 2903130 h 6858000"/>
              <a:gd name="connsiteX6840" fmla="*/ 9486444 w 12192000"/>
              <a:gd name="connsiteY6840" fmla="*/ 2904344 h 6858000"/>
              <a:gd name="connsiteX6841" fmla="*/ 9495303 w 12192000"/>
              <a:gd name="connsiteY6841" fmla="*/ 2897059 h 6858000"/>
              <a:gd name="connsiteX6842" fmla="*/ 9498994 w 12192000"/>
              <a:gd name="connsiteY6842" fmla="*/ 2890988 h 6858000"/>
              <a:gd name="connsiteX6843" fmla="*/ 9490135 w 12192000"/>
              <a:gd name="connsiteY6843" fmla="*/ 2895845 h 6858000"/>
              <a:gd name="connsiteX6844" fmla="*/ 9484229 w 12192000"/>
              <a:gd name="connsiteY6844" fmla="*/ 2893417 h 6858000"/>
              <a:gd name="connsiteX6845" fmla="*/ 9472417 w 12192000"/>
              <a:gd name="connsiteY6845" fmla="*/ 2894631 h 6858000"/>
              <a:gd name="connsiteX6846" fmla="*/ 9468726 w 12192000"/>
              <a:gd name="connsiteY6846" fmla="*/ 2887346 h 6858000"/>
              <a:gd name="connsiteX6847" fmla="*/ 9467249 w 12192000"/>
              <a:gd name="connsiteY6847" fmla="*/ 2893012 h 6858000"/>
              <a:gd name="connsiteX6848" fmla="*/ 9466511 w 12192000"/>
              <a:gd name="connsiteY6848" fmla="*/ 2902320 h 6858000"/>
              <a:gd name="connsiteX6849" fmla="*/ 9459129 w 12192000"/>
              <a:gd name="connsiteY6849" fmla="*/ 2919723 h 6858000"/>
              <a:gd name="connsiteX6850" fmla="*/ 9466511 w 12192000"/>
              <a:gd name="connsiteY6850" fmla="*/ 2928222 h 6858000"/>
              <a:gd name="connsiteX6851" fmla="*/ 9465035 w 12192000"/>
              <a:gd name="connsiteY6851" fmla="*/ 2944815 h 6858000"/>
              <a:gd name="connsiteX6852" fmla="*/ 9456914 w 12192000"/>
              <a:gd name="connsiteY6852" fmla="*/ 2952100 h 6858000"/>
              <a:gd name="connsiteX6853" fmla="*/ 9456914 w 12192000"/>
              <a:gd name="connsiteY6853" fmla="*/ 2956957 h 6858000"/>
              <a:gd name="connsiteX6854" fmla="*/ 9439934 w 12192000"/>
              <a:gd name="connsiteY6854" fmla="*/ 2965051 h 6858000"/>
              <a:gd name="connsiteX6855" fmla="*/ 9414096 w 12192000"/>
              <a:gd name="connsiteY6855" fmla="*/ 2979621 h 6858000"/>
              <a:gd name="connsiteX6856" fmla="*/ 9402284 w 12192000"/>
              <a:gd name="connsiteY6856" fmla="*/ 2983668 h 6858000"/>
              <a:gd name="connsiteX6857" fmla="*/ 9384566 w 12192000"/>
              <a:gd name="connsiteY6857" fmla="*/ 2980026 h 6858000"/>
              <a:gd name="connsiteX6858" fmla="*/ 9346177 w 12192000"/>
              <a:gd name="connsiteY6858" fmla="*/ 2951291 h 6858000"/>
              <a:gd name="connsiteX6859" fmla="*/ 9329936 w 12192000"/>
              <a:gd name="connsiteY6859" fmla="*/ 2932269 h 6858000"/>
              <a:gd name="connsiteX6860" fmla="*/ 9329936 w 12192000"/>
              <a:gd name="connsiteY6860" fmla="*/ 2929032 h 6858000"/>
              <a:gd name="connsiteX6861" fmla="*/ 9325507 w 12192000"/>
              <a:gd name="connsiteY6861" fmla="*/ 2929436 h 6858000"/>
              <a:gd name="connsiteX6862" fmla="*/ 9318862 w 12192000"/>
              <a:gd name="connsiteY6862" fmla="*/ 2926199 h 6858000"/>
              <a:gd name="connsiteX6863" fmla="*/ 9296715 w 12192000"/>
              <a:gd name="connsiteY6863" fmla="*/ 2905963 h 6858000"/>
              <a:gd name="connsiteX6864" fmla="*/ 9294500 w 12192000"/>
              <a:gd name="connsiteY6864" fmla="*/ 2899487 h 6858000"/>
              <a:gd name="connsiteX6865" fmla="*/ 9296715 w 12192000"/>
              <a:gd name="connsiteY6865" fmla="*/ 2894631 h 6858000"/>
              <a:gd name="connsiteX6866" fmla="*/ 9302621 w 12192000"/>
              <a:gd name="connsiteY6866" fmla="*/ 2894226 h 6858000"/>
              <a:gd name="connsiteX6867" fmla="*/ 9304836 w 12192000"/>
              <a:gd name="connsiteY6867" fmla="*/ 2897059 h 6858000"/>
              <a:gd name="connsiteX6868" fmla="*/ 9310742 w 12192000"/>
              <a:gd name="connsiteY6868" fmla="*/ 2895036 h 6858000"/>
              <a:gd name="connsiteX6869" fmla="*/ 9310742 w 12192000"/>
              <a:gd name="connsiteY6869" fmla="*/ 2905558 h 6858000"/>
              <a:gd name="connsiteX6870" fmla="*/ 9318862 w 12192000"/>
              <a:gd name="connsiteY6870" fmla="*/ 2906368 h 6858000"/>
              <a:gd name="connsiteX6871" fmla="*/ 9324030 w 12192000"/>
              <a:gd name="connsiteY6871" fmla="*/ 2901916 h 6858000"/>
              <a:gd name="connsiteX6872" fmla="*/ 9326983 w 12192000"/>
              <a:gd name="connsiteY6872" fmla="*/ 2901511 h 6858000"/>
              <a:gd name="connsiteX6873" fmla="*/ 9332889 w 12192000"/>
              <a:gd name="connsiteY6873" fmla="*/ 2904749 h 6858000"/>
              <a:gd name="connsiteX6874" fmla="*/ 9333627 w 12192000"/>
              <a:gd name="connsiteY6874" fmla="*/ 2901106 h 6858000"/>
              <a:gd name="connsiteX6875" fmla="*/ 9354298 w 12192000"/>
              <a:gd name="connsiteY6875" fmla="*/ 2886132 h 6858000"/>
              <a:gd name="connsiteX6876" fmla="*/ 9360204 w 12192000"/>
              <a:gd name="connsiteY6876" fmla="*/ 2886132 h 6858000"/>
              <a:gd name="connsiteX6877" fmla="*/ 9369801 w 12192000"/>
              <a:gd name="connsiteY6877" fmla="*/ 2872776 h 6858000"/>
              <a:gd name="connsiteX6878" fmla="*/ 9372754 w 12192000"/>
              <a:gd name="connsiteY6878" fmla="*/ 2873181 h 6858000"/>
              <a:gd name="connsiteX6879" fmla="*/ 9377184 w 12192000"/>
              <a:gd name="connsiteY6879" fmla="*/ 2864277 h 6858000"/>
              <a:gd name="connsiteX6880" fmla="*/ 9366848 w 12192000"/>
              <a:gd name="connsiteY6880" fmla="*/ 2863468 h 6858000"/>
              <a:gd name="connsiteX6881" fmla="*/ 9363895 w 12192000"/>
              <a:gd name="connsiteY6881" fmla="*/ 2862254 h 6858000"/>
              <a:gd name="connsiteX6882" fmla="*/ 9365372 w 12192000"/>
              <a:gd name="connsiteY6882" fmla="*/ 2865087 h 6858000"/>
              <a:gd name="connsiteX6883" fmla="*/ 9364633 w 12192000"/>
              <a:gd name="connsiteY6883" fmla="*/ 2869134 h 6858000"/>
              <a:gd name="connsiteX6884" fmla="*/ 9343963 w 12192000"/>
              <a:gd name="connsiteY6884" fmla="*/ 2877228 h 6858000"/>
              <a:gd name="connsiteX6885" fmla="*/ 9332151 w 12192000"/>
              <a:gd name="connsiteY6885" fmla="*/ 2877228 h 6858000"/>
              <a:gd name="connsiteX6886" fmla="*/ 9322554 w 12192000"/>
              <a:gd name="connsiteY6886" fmla="*/ 2880061 h 6858000"/>
              <a:gd name="connsiteX6887" fmla="*/ 9290071 w 12192000"/>
              <a:gd name="connsiteY6887" fmla="*/ 2869538 h 6858000"/>
              <a:gd name="connsiteX6888" fmla="*/ 9274568 w 12192000"/>
              <a:gd name="connsiteY6888" fmla="*/ 2854969 h 6858000"/>
              <a:gd name="connsiteX6889" fmla="*/ 9267924 w 12192000"/>
              <a:gd name="connsiteY6889" fmla="*/ 2851731 h 6858000"/>
              <a:gd name="connsiteX6890" fmla="*/ 9268662 w 12192000"/>
              <a:gd name="connsiteY6890" fmla="*/ 2842423 h 6858000"/>
              <a:gd name="connsiteX6891" fmla="*/ 9278997 w 12192000"/>
              <a:gd name="connsiteY6891" fmla="*/ 2830686 h 6858000"/>
              <a:gd name="connsiteX6892" fmla="*/ 9289333 w 12192000"/>
              <a:gd name="connsiteY6892" fmla="*/ 2825020 h 6858000"/>
              <a:gd name="connsiteX6893" fmla="*/ 9276044 w 12192000"/>
              <a:gd name="connsiteY6893" fmla="*/ 2827043 h 6858000"/>
              <a:gd name="connsiteX6894" fmla="*/ 9262018 w 12192000"/>
              <a:gd name="connsiteY6894" fmla="*/ 2835542 h 6858000"/>
              <a:gd name="connsiteX6895" fmla="*/ 9253897 w 12192000"/>
              <a:gd name="connsiteY6895" fmla="*/ 2839994 h 6858000"/>
              <a:gd name="connsiteX6896" fmla="*/ 9255373 w 12192000"/>
              <a:gd name="connsiteY6896" fmla="*/ 2834328 h 6858000"/>
              <a:gd name="connsiteX6897" fmla="*/ 9237656 w 12192000"/>
              <a:gd name="connsiteY6897" fmla="*/ 2826639 h 6858000"/>
              <a:gd name="connsiteX6898" fmla="*/ 9222891 w 12192000"/>
              <a:gd name="connsiteY6898" fmla="*/ 2827043 h 6858000"/>
              <a:gd name="connsiteX6899" fmla="*/ 9214032 w 12192000"/>
              <a:gd name="connsiteY6899" fmla="*/ 2827448 h 6858000"/>
              <a:gd name="connsiteX6900" fmla="*/ 9210341 w 12192000"/>
              <a:gd name="connsiteY6900" fmla="*/ 2817735 h 6858000"/>
              <a:gd name="connsiteX6901" fmla="*/ 9206649 w 12192000"/>
              <a:gd name="connsiteY6901" fmla="*/ 2817735 h 6858000"/>
              <a:gd name="connsiteX6902" fmla="*/ 9203696 w 12192000"/>
              <a:gd name="connsiteY6902" fmla="*/ 2816926 h 6858000"/>
              <a:gd name="connsiteX6903" fmla="*/ 9207388 w 12192000"/>
              <a:gd name="connsiteY6903" fmla="*/ 2814497 h 6858000"/>
              <a:gd name="connsiteX6904" fmla="*/ 9207388 w 12192000"/>
              <a:gd name="connsiteY6904" fmla="*/ 2808022 h 6858000"/>
              <a:gd name="connsiteX6905" fmla="*/ 9205911 w 12192000"/>
              <a:gd name="connsiteY6905" fmla="*/ 2806403 h 6858000"/>
              <a:gd name="connsiteX6906" fmla="*/ 9202958 w 12192000"/>
              <a:gd name="connsiteY6906" fmla="*/ 2790214 h 6858000"/>
              <a:gd name="connsiteX6907" fmla="*/ 9191884 w 12192000"/>
              <a:gd name="connsiteY6907" fmla="*/ 2778478 h 6858000"/>
              <a:gd name="connsiteX6908" fmla="*/ 9191884 w 12192000"/>
              <a:gd name="connsiteY6908" fmla="*/ 2769169 h 6858000"/>
              <a:gd name="connsiteX6909" fmla="*/ 9177120 w 12192000"/>
              <a:gd name="connsiteY6909" fmla="*/ 2775240 h 6858000"/>
              <a:gd name="connsiteX6910" fmla="*/ 9168999 w 12192000"/>
              <a:gd name="connsiteY6910" fmla="*/ 2774835 h 6858000"/>
              <a:gd name="connsiteX6911" fmla="*/ 9168999 w 12192000"/>
              <a:gd name="connsiteY6911" fmla="*/ 2771598 h 6858000"/>
              <a:gd name="connsiteX6912" fmla="*/ 9171952 w 12192000"/>
              <a:gd name="connsiteY6912" fmla="*/ 2770788 h 6858000"/>
              <a:gd name="connsiteX6913" fmla="*/ 9169737 w 12192000"/>
              <a:gd name="connsiteY6913" fmla="*/ 2769169 h 6858000"/>
              <a:gd name="connsiteX6914" fmla="*/ 9171952 w 12192000"/>
              <a:gd name="connsiteY6914" fmla="*/ 2761884 h 6858000"/>
              <a:gd name="connsiteX6915" fmla="*/ 9167522 w 12192000"/>
              <a:gd name="connsiteY6915" fmla="*/ 2751362 h 6858000"/>
              <a:gd name="connsiteX6916" fmla="*/ 9156449 w 12192000"/>
              <a:gd name="connsiteY6916" fmla="*/ 2743672 h 6858000"/>
              <a:gd name="connsiteX6917" fmla="*/ 9142422 w 12192000"/>
              <a:gd name="connsiteY6917" fmla="*/ 2744077 h 6858000"/>
              <a:gd name="connsiteX6918" fmla="*/ 9129872 w 12192000"/>
              <a:gd name="connsiteY6918" fmla="*/ 2748529 h 6858000"/>
              <a:gd name="connsiteX6919" fmla="*/ 9115845 w 12192000"/>
              <a:gd name="connsiteY6919" fmla="*/ 2746505 h 6858000"/>
              <a:gd name="connsiteX6920" fmla="*/ 9112154 w 12192000"/>
              <a:gd name="connsiteY6920" fmla="*/ 2743672 h 6858000"/>
              <a:gd name="connsiteX6921" fmla="*/ 9110678 w 12192000"/>
              <a:gd name="connsiteY6921" fmla="*/ 2747315 h 6858000"/>
              <a:gd name="connsiteX6922" fmla="*/ 9102557 w 12192000"/>
              <a:gd name="connsiteY6922" fmla="*/ 2747315 h 6858000"/>
              <a:gd name="connsiteX6923" fmla="*/ 9095174 w 12192000"/>
              <a:gd name="connsiteY6923" fmla="*/ 2751767 h 6858000"/>
              <a:gd name="connsiteX6924" fmla="*/ 9087054 w 12192000"/>
              <a:gd name="connsiteY6924" fmla="*/ 2749743 h 6858000"/>
              <a:gd name="connsiteX6925" fmla="*/ 9073765 w 12192000"/>
              <a:gd name="connsiteY6925" fmla="*/ 2749743 h 6858000"/>
              <a:gd name="connsiteX6926" fmla="*/ 9062692 w 12192000"/>
              <a:gd name="connsiteY6926" fmla="*/ 2759861 h 6858000"/>
              <a:gd name="connsiteX6927" fmla="*/ 9054571 w 12192000"/>
              <a:gd name="connsiteY6927" fmla="*/ 2759861 h 6858000"/>
              <a:gd name="connsiteX6928" fmla="*/ 9047927 w 12192000"/>
              <a:gd name="connsiteY6928" fmla="*/ 2755409 h 6858000"/>
              <a:gd name="connsiteX6929" fmla="*/ 9039806 w 12192000"/>
              <a:gd name="connsiteY6929" fmla="*/ 2755409 h 6858000"/>
              <a:gd name="connsiteX6930" fmla="*/ 9036853 w 12192000"/>
              <a:gd name="connsiteY6930" fmla="*/ 2750148 h 6858000"/>
              <a:gd name="connsiteX6931" fmla="*/ 9031685 w 12192000"/>
              <a:gd name="connsiteY6931" fmla="*/ 2748934 h 6858000"/>
              <a:gd name="connsiteX6932" fmla="*/ 9030209 w 12192000"/>
              <a:gd name="connsiteY6932" fmla="*/ 2752981 h 6858000"/>
              <a:gd name="connsiteX6933" fmla="*/ 9023565 w 12192000"/>
              <a:gd name="connsiteY6933" fmla="*/ 2752981 h 6858000"/>
              <a:gd name="connsiteX6934" fmla="*/ 9013968 w 12192000"/>
              <a:gd name="connsiteY6934" fmla="*/ 2746910 h 6858000"/>
              <a:gd name="connsiteX6935" fmla="*/ 9009538 w 12192000"/>
              <a:gd name="connsiteY6935" fmla="*/ 2751767 h 6858000"/>
              <a:gd name="connsiteX6936" fmla="*/ 9008800 w 12192000"/>
              <a:gd name="connsiteY6936" fmla="*/ 2756623 h 6858000"/>
              <a:gd name="connsiteX6937" fmla="*/ 9002894 w 12192000"/>
              <a:gd name="connsiteY6937" fmla="*/ 2756623 h 6858000"/>
              <a:gd name="connsiteX6938" fmla="*/ 8996988 w 12192000"/>
              <a:gd name="connsiteY6938" fmla="*/ 2755814 h 6858000"/>
              <a:gd name="connsiteX6939" fmla="*/ 8988867 w 12192000"/>
              <a:gd name="connsiteY6939" fmla="*/ 2758242 h 6858000"/>
              <a:gd name="connsiteX6940" fmla="*/ 8983700 w 12192000"/>
              <a:gd name="connsiteY6940" fmla="*/ 2756623 h 6858000"/>
              <a:gd name="connsiteX6941" fmla="*/ 8972626 w 12192000"/>
              <a:gd name="connsiteY6941" fmla="*/ 2755814 h 6858000"/>
              <a:gd name="connsiteX6942" fmla="*/ 8965982 w 12192000"/>
              <a:gd name="connsiteY6942" fmla="*/ 2761480 h 6858000"/>
              <a:gd name="connsiteX6943" fmla="*/ 8961552 w 12192000"/>
              <a:gd name="connsiteY6943" fmla="*/ 2763099 h 6858000"/>
              <a:gd name="connsiteX6944" fmla="*/ 8960814 w 12192000"/>
              <a:gd name="connsiteY6944" fmla="*/ 2758647 h 6858000"/>
              <a:gd name="connsiteX6945" fmla="*/ 8949740 w 12192000"/>
              <a:gd name="connsiteY6945" fmla="*/ 2759456 h 6858000"/>
              <a:gd name="connsiteX6946" fmla="*/ 8934976 w 12192000"/>
              <a:gd name="connsiteY6946" fmla="*/ 2767550 h 6858000"/>
              <a:gd name="connsiteX6947" fmla="*/ 8930546 w 12192000"/>
              <a:gd name="connsiteY6947" fmla="*/ 2765527 h 6858000"/>
              <a:gd name="connsiteX6948" fmla="*/ 8931284 w 12192000"/>
              <a:gd name="connsiteY6948" fmla="*/ 2759051 h 6858000"/>
              <a:gd name="connsiteX6949" fmla="*/ 8922425 w 12192000"/>
              <a:gd name="connsiteY6949" fmla="*/ 2759051 h 6858000"/>
              <a:gd name="connsiteX6950" fmla="*/ 8920211 w 12192000"/>
              <a:gd name="connsiteY6950" fmla="*/ 2763099 h 6858000"/>
              <a:gd name="connsiteX6951" fmla="*/ 8912828 w 12192000"/>
              <a:gd name="connsiteY6951" fmla="*/ 2766741 h 6858000"/>
              <a:gd name="connsiteX6952" fmla="*/ 8895849 w 12192000"/>
              <a:gd name="connsiteY6952" fmla="*/ 2761075 h 6858000"/>
              <a:gd name="connsiteX6953" fmla="*/ 8884037 w 12192000"/>
              <a:gd name="connsiteY6953" fmla="*/ 2757028 h 6858000"/>
              <a:gd name="connsiteX6954" fmla="*/ 8878869 w 12192000"/>
              <a:gd name="connsiteY6954" fmla="*/ 2748934 h 6858000"/>
              <a:gd name="connsiteX6955" fmla="*/ 8872225 w 12192000"/>
              <a:gd name="connsiteY6955" fmla="*/ 2750148 h 6858000"/>
              <a:gd name="connsiteX6956" fmla="*/ 8870010 w 12192000"/>
              <a:gd name="connsiteY6956" fmla="*/ 2758242 h 6858000"/>
              <a:gd name="connsiteX6957" fmla="*/ 8867057 w 12192000"/>
              <a:gd name="connsiteY6957" fmla="*/ 2758242 h 6858000"/>
              <a:gd name="connsiteX6958" fmla="*/ 8859675 w 12192000"/>
              <a:gd name="connsiteY6958" fmla="*/ 2752981 h 6858000"/>
              <a:gd name="connsiteX6959" fmla="*/ 8855245 w 12192000"/>
              <a:gd name="connsiteY6959" fmla="*/ 2754195 h 6858000"/>
              <a:gd name="connsiteX6960" fmla="*/ 8847125 w 12192000"/>
              <a:gd name="connsiteY6960" fmla="*/ 2751362 h 6858000"/>
              <a:gd name="connsiteX6961" fmla="*/ 8824977 w 12192000"/>
              <a:gd name="connsiteY6961" fmla="*/ 2750957 h 6858000"/>
              <a:gd name="connsiteX6962" fmla="*/ 8809474 w 12192000"/>
              <a:gd name="connsiteY6962" fmla="*/ 2744482 h 6858000"/>
              <a:gd name="connsiteX6963" fmla="*/ 8782159 w 12192000"/>
              <a:gd name="connsiteY6963" fmla="*/ 2746101 h 6858000"/>
              <a:gd name="connsiteX6964" fmla="*/ 8768871 w 12192000"/>
              <a:gd name="connsiteY6964" fmla="*/ 2734769 h 6858000"/>
              <a:gd name="connsiteX6965" fmla="*/ 8764441 w 12192000"/>
              <a:gd name="connsiteY6965" fmla="*/ 2734364 h 6858000"/>
              <a:gd name="connsiteX6966" fmla="*/ 8753368 w 12192000"/>
              <a:gd name="connsiteY6966" fmla="*/ 2743672 h 6858000"/>
              <a:gd name="connsiteX6967" fmla="*/ 8743770 w 12192000"/>
              <a:gd name="connsiteY6967" fmla="*/ 2736792 h 6858000"/>
              <a:gd name="connsiteX6968" fmla="*/ 8732697 w 12192000"/>
              <a:gd name="connsiteY6968" fmla="*/ 2737197 h 6858000"/>
              <a:gd name="connsiteX6969" fmla="*/ 8706120 w 12192000"/>
              <a:gd name="connsiteY6969" fmla="*/ 2737602 h 6858000"/>
              <a:gd name="connsiteX6970" fmla="*/ 8704643 w 12192000"/>
              <a:gd name="connsiteY6970" fmla="*/ 2732745 h 6858000"/>
              <a:gd name="connsiteX6971" fmla="*/ 8698738 w 12192000"/>
              <a:gd name="connsiteY6971" fmla="*/ 2729103 h 6858000"/>
              <a:gd name="connsiteX6972" fmla="*/ 8697999 w 12192000"/>
              <a:gd name="connsiteY6972" fmla="*/ 2716961 h 6858000"/>
              <a:gd name="connsiteX6973" fmla="*/ 8688402 w 12192000"/>
              <a:gd name="connsiteY6973" fmla="*/ 2699558 h 6858000"/>
              <a:gd name="connsiteX6974" fmla="*/ 8683234 w 12192000"/>
              <a:gd name="connsiteY6974" fmla="*/ 2682965 h 6858000"/>
              <a:gd name="connsiteX6975" fmla="*/ 8673637 w 12192000"/>
              <a:gd name="connsiteY6975" fmla="*/ 2671228 h 6858000"/>
              <a:gd name="connsiteX6976" fmla="*/ 8672899 w 12192000"/>
              <a:gd name="connsiteY6976" fmla="*/ 2666372 h 6858000"/>
              <a:gd name="connsiteX6977" fmla="*/ 8668470 w 12192000"/>
              <a:gd name="connsiteY6977" fmla="*/ 2666777 h 6858000"/>
              <a:gd name="connsiteX6978" fmla="*/ 8668470 w 12192000"/>
              <a:gd name="connsiteY6978" fmla="*/ 2663539 h 6858000"/>
              <a:gd name="connsiteX6979" fmla="*/ 8651490 w 12192000"/>
              <a:gd name="connsiteY6979" fmla="*/ 2661515 h 6858000"/>
              <a:gd name="connsiteX6980" fmla="*/ 8641155 w 12192000"/>
              <a:gd name="connsiteY6980" fmla="*/ 2664348 h 6858000"/>
              <a:gd name="connsiteX6981" fmla="*/ 8627866 w 12192000"/>
              <a:gd name="connsiteY6981" fmla="*/ 2673252 h 6858000"/>
              <a:gd name="connsiteX6982" fmla="*/ 8617531 w 12192000"/>
              <a:gd name="connsiteY6982" fmla="*/ 2673657 h 6858000"/>
              <a:gd name="connsiteX6983" fmla="*/ 8616792 w 12192000"/>
              <a:gd name="connsiteY6983" fmla="*/ 2669610 h 6858000"/>
              <a:gd name="connsiteX6984" fmla="*/ 8616054 w 12192000"/>
              <a:gd name="connsiteY6984" fmla="*/ 2674466 h 6858000"/>
              <a:gd name="connsiteX6985" fmla="*/ 8595383 w 12192000"/>
              <a:gd name="connsiteY6985" fmla="*/ 2686608 h 6858000"/>
              <a:gd name="connsiteX6986" fmla="*/ 8578404 w 12192000"/>
              <a:gd name="connsiteY6986" fmla="*/ 2699558 h 6858000"/>
              <a:gd name="connsiteX6987" fmla="*/ 8558471 w 12192000"/>
              <a:gd name="connsiteY6987" fmla="*/ 2687417 h 6858000"/>
              <a:gd name="connsiteX6988" fmla="*/ 8542230 w 12192000"/>
              <a:gd name="connsiteY6988" fmla="*/ 2683775 h 6858000"/>
              <a:gd name="connsiteX6989" fmla="*/ 8529680 w 12192000"/>
              <a:gd name="connsiteY6989" fmla="*/ 2685393 h 6858000"/>
              <a:gd name="connsiteX6990" fmla="*/ 8525250 w 12192000"/>
              <a:gd name="connsiteY6990" fmla="*/ 2687822 h 6858000"/>
              <a:gd name="connsiteX6991" fmla="*/ 8507532 w 12192000"/>
              <a:gd name="connsiteY6991" fmla="*/ 2673657 h 6858000"/>
              <a:gd name="connsiteX6992" fmla="*/ 8499412 w 12192000"/>
              <a:gd name="connsiteY6992" fmla="*/ 2672443 h 6858000"/>
              <a:gd name="connsiteX6993" fmla="*/ 8491291 w 12192000"/>
              <a:gd name="connsiteY6993" fmla="*/ 2667586 h 6858000"/>
              <a:gd name="connsiteX6994" fmla="*/ 8480217 w 12192000"/>
              <a:gd name="connsiteY6994" fmla="*/ 2665158 h 6858000"/>
              <a:gd name="connsiteX6995" fmla="*/ 8465452 w 12192000"/>
              <a:gd name="connsiteY6995" fmla="*/ 2650993 h 6858000"/>
              <a:gd name="connsiteX6996" fmla="*/ 8471358 w 12192000"/>
              <a:gd name="connsiteY6996" fmla="*/ 2646136 h 6858000"/>
              <a:gd name="connsiteX6997" fmla="*/ 8469882 w 12192000"/>
              <a:gd name="connsiteY6997" fmla="*/ 2642089 h 6858000"/>
              <a:gd name="connsiteX6998" fmla="*/ 8460285 w 12192000"/>
              <a:gd name="connsiteY6998" fmla="*/ 2641279 h 6858000"/>
              <a:gd name="connsiteX6999" fmla="*/ 8458070 w 12192000"/>
              <a:gd name="connsiteY6999" fmla="*/ 2638042 h 6858000"/>
              <a:gd name="connsiteX7000" fmla="*/ 8442567 w 12192000"/>
              <a:gd name="connsiteY7000" fmla="*/ 2637232 h 6858000"/>
              <a:gd name="connsiteX7001" fmla="*/ 8437399 w 12192000"/>
              <a:gd name="connsiteY7001" fmla="*/ 2632376 h 6858000"/>
              <a:gd name="connsiteX7002" fmla="*/ 8424111 w 12192000"/>
              <a:gd name="connsiteY7002" fmla="*/ 2628329 h 6858000"/>
              <a:gd name="connsiteX7003" fmla="*/ 8406393 w 12192000"/>
              <a:gd name="connsiteY7003" fmla="*/ 2630352 h 6858000"/>
              <a:gd name="connsiteX7004" fmla="*/ 8396058 w 12192000"/>
              <a:gd name="connsiteY7004" fmla="*/ 2624686 h 6858000"/>
              <a:gd name="connsiteX7005" fmla="*/ 8381293 w 12192000"/>
              <a:gd name="connsiteY7005" fmla="*/ 2593523 h 6858000"/>
              <a:gd name="connsiteX7006" fmla="*/ 8379078 w 12192000"/>
              <a:gd name="connsiteY7006" fmla="*/ 2586238 h 6858000"/>
              <a:gd name="connsiteX7007" fmla="*/ 8374648 w 12192000"/>
              <a:gd name="connsiteY7007" fmla="*/ 2587857 h 6858000"/>
              <a:gd name="connsiteX7008" fmla="*/ 8365790 w 12192000"/>
              <a:gd name="connsiteY7008" fmla="*/ 2580977 h 6858000"/>
              <a:gd name="connsiteX7009" fmla="*/ 8368004 w 12192000"/>
              <a:gd name="connsiteY7009" fmla="*/ 2578549 h 6858000"/>
              <a:gd name="connsiteX7010" fmla="*/ 8370957 w 12192000"/>
              <a:gd name="connsiteY7010" fmla="*/ 2580572 h 6858000"/>
              <a:gd name="connsiteX7011" fmla="*/ 8374648 w 12192000"/>
              <a:gd name="connsiteY7011" fmla="*/ 2580572 h 6858000"/>
              <a:gd name="connsiteX7012" fmla="*/ 8369481 w 12192000"/>
              <a:gd name="connsiteY7012" fmla="*/ 2572073 h 6858000"/>
              <a:gd name="connsiteX7013" fmla="*/ 8362098 w 12192000"/>
              <a:gd name="connsiteY7013" fmla="*/ 2573287 h 6858000"/>
              <a:gd name="connsiteX7014" fmla="*/ 8356931 w 12192000"/>
              <a:gd name="connsiteY7014" fmla="*/ 2570050 h 6858000"/>
              <a:gd name="connsiteX7015" fmla="*/ 8355454 w 12192000"/>
              <a:gd name="connsiteY7015" fmla="*/ 2555885 h 6858000"/>
              <a:gd name="connsiteX7016" fmla="*/ 8336998 w 12192000"/>
              <a:gd name="connsiteY7016" fmla="*/ 2535649 h 6858000"/>
              <a:gd name="connsiteX7017" fmla="*/ 8336260 w 12192000"/>
              <a:gd name="connsiteY7017" fmla="*/ 2526745 h 6858000"/>
              <a:gd name="connsiteX7018" fmla="*/ 8325924 w 12192000"/>
              <a:gd name="connsiteY7018" fmla="*/ 2514199 h 6858000"/>
              <a:gd name="connsiteX7019" fmla="*/ 8320018 w 12192000"/>
              <a:gd name="connsiteY7019" fmla="*/ 2511771 h 6858000"/>
              <a:gd name="connsiteX7020" fmla="*/ 8304515 w 12192000"/>
              <a:gd name="connsiteY7020" fmla="*/ 2523508 h 6858000"/>
              <a:gd name="connsiteX7021" fmla="*/ 8300086 w 12192000"/>
              <a:gd name="connsiteY7021" fmla="*/ 2523103 h 6858000"/>
              <a:gd name="connsiteX7022" fmla="*/ 8294918 w 12192000"/>
              <a:gd name="connsiteY7022" fmla="*/ 2514604 h 6858000"/>
              <a:gd name="connsiteX7023" fmla="*/ 8290489 w 12192000"/>
              <a:gd name="connsiteY7023" fmla="*/ 2516627 h 6858000"/>
              <a:gd name="connsiteX7024" fmla="*/ 8279415 w 12192000"/>
              <a:gd name="connsiteY7024" fmla="*/ 2511771 h 6858000"/>
              <a:gd name="connsiteX7025" fmla="*/ 8280892 w 12192000"/>
              <a:gd name="connsiteY7025" fmla="*/ 2506510 h 6858000"/>
              <a:gd name="connsiteX7026" fmla="*/ 8282368 w 12192000"/>
              <a:gd name="connsiteY7026" fmla="*/ 2501248 h 6858000"/>
              <a:gd name="connsiteX7027" fmla="*/ 8280153 w 12192000"/>
              <a:gd name="connsiteY7027" fmla="*/ 2504081 h 6858000"/>
              <a:gd name="connsiteX7028" fmla="*/ 8273509 w 12192000"/>
              <a:gd name="connsiteY7028" fmla="*/ 2504081 h 6858000"/>
              <a:gd name="connsiteX7029" fmla="*/ 8266865 w 12192000"/>
              <a:gd name="connsiteY7029" fmla="*/ 2503677 h 6858000"/>
              <a:gd name="connsiteX7030" fmla="*/ 8274986 w 12192000"/>
              <a:gd name="connsiteY7030" fmla="*/ 2509343 h 6858000"/>
              <a:gd name="connsiteX7031" fmla="*/ 8274247 w 12192000"/>
              <a:gd name="connsiteY7031" fmla="*/ 2517842 h 6858000"/>
              <a:gd name="connsiteX7032" fmla="*/ 8268341 w 12192000"/>
              <a:gd name="connsiteY7032" fmla="*/ 2522293 h 6858000"/>
              <a:gd name="connsiteX7033" fmla="*/ 8262435 w 12192000"/>
              <a:gd name="connsiteY7033" fmla="*/ 2522698 h 6858000"/>
              <a:gd name="connsiteX7034" fmla="*/ 8255053 w 12192000"/>
              <a:gd name="connsiteY7034" fmla="*/ 2513794 h 6858000"/>
              <a:gd name="connsiteX7035" fmla="*/ 8255791 w 12192000"/>
              <a:gd name="connsiteY7035" fmla="*/ 2510961 h 6858000"/>
              <a:gd name="connsiteX7036" fmla="*/ 8250624 w 12192000"/>
              <a:gd name="connsiteY7036" fmla="*/ 2512580 h 6858000"/>
              <a:gd name="connsiteX7037" fmla="*/ 8245456 w 12192000"/>
              <a:gd name="connsiteY7037" fmla="*/ 2514604 h 6858000"/>
              <a:gd name="connsiteX7038" fmla="*/ 8240288 w 12192000"/>
              <a:gd name="connsiteY7038" fmla="*/ 2525531 h 6858000"/>
              <a:gd name="connsiteX7039" fmla="*/ 8239550 w 12192000"/>
              <a:gd name="connsiteY7039" fmla="*/ 2527959 h 6858000"/>
              <a:gd name="connsiteX7040" fmla="*/ 8243979 w 12192000"/>
              <a:gd name="connsiteY7040" fmla="*/ 2548600 h 6858000"/>
              <a:gd name="connsiteX7041" fmla="*/ 8215926 w 12192000"/>
              <a:gd name="connsiteY7041" fmla="*/ 2553456 h 6858000"/>
              <a:gd name="connsiteX7042" fmla="*/ 8235120 w 12192000"/>
              <a:gd name="connsiteY7042" fmla="*/ 2565598 h 6858000"/>
              <a:gd name="connsiteX7043" fmla="*/ 8237335 w 12192000"/>
              <a:gd name="connsiteY7043" fmla="*/ 2561146 h 6858000"/>
              <a:gd name="connsiteX7044" fmla="*/ 8241026 w 12192000"/>
              <a:gd name="connsiteY7044" fmla="*/ 2568431 h 6858000"/>
              <a:gd name="connsiteX7045" fmla="*/ 8241026 w 12192000"/>
              <a:gd name="connsiteY7045" fmla="*/ 2575716 h 6858000"/>
              <a:gd name="connsiteX7046" fmla="*/ 8246932 w 12192000"/>
              <a:gd name="connsiteY7046" fmla="*/ 2581786 h 6858000"/>
              <a:gd name="connsiteX7047" fmla="*/ 8244718 w 12192000"/>
              <a:gd name="connsiteY7047" fmla="*/ 2581786 h 6858000"/>
              <a:gd name="connsiteX7048" fmla="*/ 8243241 w 12192000"/>
              <a:gd name="connsiteY7048" fmla="*/ 2583001 h 6858000"/>
              <a:gd name="connsiteX7049" fmla="*/ 8248409 w 12192000"/>
              <a:gd name="connsiteY7049" fmla="*/ 2588667 h 6858000"/>
              <a:gd name="connsiteX7050" fmla="*/ 8252100 w 12192000"/>
              <a:gd name="connsiteY7050" fmla="*/ 2593118 h 6858000"/>
              <a:gd name="connsiteX7051" fmla="*/ 8255791 w 12192000"/>
              <a:gd name="connsiteY7051" fmla="*/ 2591500 h 6858000"/>
              <a:gd name="connsiteX7052" fmla="*/ 8255791 w 12192000"/>
              <a:gd name="connsiteY7052" fmla="*/ 2599189 h 6858000"/>
              <a:gd name="connsiteX7053" fmla="*/ 8261697 w 12192000"/>
              <a:gd name="connsiteY7053" fmla="*/ 2602427 h 6858000"/>
              <a:gd name="connsiteX7054" fmla="*/ 8266865 w 12192000"/>
              <a:gd name="connsiteY7054" fmla="*/ 2613354 h 6858000"/>
              <a:gd name="connsiteX7055" fmla="*/ 8276462 w 12192000"/>
              <a:gd name="connsiteY7055" fmla="*/ 2636828 h 6858000"/>
              <a:gd name="connsiteX7056" fmla="*/ 8293442 w 12192000"/>
              <a:gd name="connsiteY7056" fmla="*/ 2640470 h 6858000"/>
              <a:gd name="connsiteX7057" fmla="*/ 8301562 w 12192000"/>
              <a:gd name="connsiteY7057" fmla="*/ 2642089 h 6858000"/>
              <a:gd name="connsiteX7058" fmla="*/ 8305992 w 12192000"/>
              <a:gd name="connsiteY7058" fmla="*/ 2647755 h 6858000"/>
              <a:gd name="connsiteX7059" fmla="*/ 8301562 w 12192000"/>
              <a:gd name="connsiteY7059" fmla="*/ 2644922 h 6858000"/>
              <a:gd name="connsiteX7060" fmla="*/ 8298609 w 12192000"/>
              <a:gd name="connsiteY7060" fmla="*/ 2645731 h 6858000"/>
              <a:gd name="connsiteX7061" fmla="*/ 8297871 w 12192000"/>
              <a:gd name="connsiteY7061" fmla="*/ 2648969 h 6858000"/>
              <a:gd name="connsiteX7062" fmla="*/ 8305254 w 12192000"/>
              <a:gd name="connsiteY7062" fmla="*/ 2656254 h 6858000"/>
              <a:gd name="connsiteX7063" fmla="*/ 8311160 w 12192000"/>
              <a:gd name="connsiteY7063" fmla="*/ 2656659 h 6858000"/>
              <a:gd name="connsiteX7064" fmla="*/ 8327401 w 12192000"/>
              <a:gd name="connsiteY7064" fmla="*/ 2678109 h 6858000"/>
              <a:gd name="connsiteX7065" fmla="*/ 8331830 w 12192000"/>
              <a:gd name="connsiteY7065" fmla="*/ 2678109 h 6858000"/>
              <a:gd name="connsiteX7066" fmla="*/ 8338475 w 12192000"/>
              <a:gd name="connsiteY7066" fmla="*/ 2687012 h 6858000"/>
              <a:gd name="connsiteX7067" fmla="*/ 8338475 w 12192000"/>
              <a:gd name="connsiteY7067" fmla="*/ 2692274 h 6858000"/>
              <a:gd name="connsiteX7068" fmla="*/ 8347333 w 12192000"/>
              <a:gd name="connsiteY7068" fmla="*/ 2714533 h 6858000"/>
              <a:gd name="connsiteX7069" fmla="*/ 8347333 w 12192000"/>
              <a:gd name="connsiteY7069" fmla="*/ 2719794 h 6858000"/>
              <a:gd name="connsiteX7070" fmla="*/ 8341428 w 12192000"/>
              <a:gd name="connsiteY7070" fmla="*/ 2718580 h 6858000"/>
              <a:gd name="connsiteX7071" fmla="*/ 8348072 w 12192000"/>
              <a:gd name="connsiteY7071" fmla="*/ 2729507 h 6858000"/>
              <a:gd name="connsiteX7072" fmla="*/ 8373172 w 12192000"/>
              <a:gd name="connsiteY7072" fmla="*/ 2758647 h 6858000"/>
              <a:gd name="connsiteX7073" fmla="*/ 8375387 w 12192000"/>
              <a:gd name="connsiteY7073" fmla="*/ 2770788 h 6858000"/>
              <a:gd name="connsiteX7074" fmla="*/ 8384246 w 12192000"/>
              <a:gd name="connsiteY7074" fmla="*/ 2781311 h 6858000"/>
              <a:gd name="connsiteX7075" fmla="*/ 8386460 w 12192000"/>
              <a:gd name="connsiteY7075" fmla="*/ 2779692 h 6858000"/>
              <a:gd name="connsiteX7076" fmla="*/ 8389413 w 12192000"/>
              <a:gd name="connsiteY7076" fmla="*/ 2778073 h 6858000"/>
              <a:gd name="connsiteX7077" fmla="*/ 8389413 w 12192000"/>
              <a:gd name="connsiteY7077" fmla="*/ 2768765 h 6858000"/>
              <a:gd name="connsiteX7078" fmla="*/ 8385722 w 12192000"/>
              <a:gd name="connsiteY7078" fmla="*/ 2765122 h 6858000"/>
              <a:gd name="connsiteX7079" fmla="*/ 8383507 w 12192000"/>
              <a:gd name="connsiteY7079" fmla="*/ 2758242 h 6858000"/>
              <a:gd name="connsiteX7080" fmla="*/ 8384984 w 12192000"/>
              <a:gd name="connsiteY7080" fmla="*/ 2744482 h 6858000"/>
              <a:gd name="connsiteX7081" fmla="*/ 8389413 w 12192000"/>
              <a:gd name="connsiteY7081" fmla="*/ 2744482 h 6858000"/>
              <a:gd name="connsiteX7082" fmla="*/ 8391628 w 12192000"/>
              <a:gd name="connsiteY7082" fmla="*/ 2746101 h 6858000"/>
              <a:gd name="connsiteX7083" fmla="*/ 8389413 w 12192000"/>
              <a:gd name="connsiteY7083" fmla="*/ 2732340 h 6858000"/>
              <a:gd name="connsiteX7084" fmla="*/ 8391628 w 12192000"/>
              <a:gd name="connsiteY7084" fmla="*/ 2732340 h 6858000"/>
              <a:gd name="connsiteX7085" fmla="*/ 8389413 w 12192000"/>
              <a:gd name="connsiteY7085" fmla="*/ 2725055 h 6858000"/>
              <a:gd name="connsiteX7086" fmla="*/ 8393105 w 12192000"/>
              <a:gd name="connsiteY7086" fmla="*/ 2722627 h 6858000"/>
              <a:gd name="connsiteX7087" fmla="*/ 8393105 w 12192000"/>
              <a:gd name="connsiteY7087" fmla="*/ 2718985 h 6858000"/>
              <a:gd name="connsiteX7088" fmla="*/ 8396796 w 12192000"/>
              <a:gd name="connsiteY7088" fmla="*/ 2718580 h 6858000"/>
              <a:gd name="connsiteX7089" fmla="*/ 8398272 w 12192000"/>
              <a:gd name="connsiteY7089" fmla="*/ 2714128 h 6858000"/>
              <a:gd name="connsiteX7090" fmla="*/ 8401963 w 12192000"/>
              <a:gd name="connsiteY7090" fmla="*/ 2714128 h 6858000"/>
              <a:gd name="connsiteX7091" fmla="*/ 8410822 w 12192000"/>
              <a:gd name="connsiteY7091" fmla="*/ 2720604 h 6858000"/>
              <a:gd name="connsiteX7092" fmla="*/ 8411561 w 12192000"/>
              <a:gd name="connsiteY7092" fmla="*/ 2725460 h 6858000"/>
              <a:gd name="connsiteX7093" fmla="*/ 8415252 w 12192000"/>
              <a:gd name="connsiteY7093" fmla="*/ 2725460 h 6858000"/>
              <a:gd name="connsiteX7094" fmla="*/ 8417467 w 12192000"/>
              <a:gd name="connsiteY7094" fmla="*/ 2728698 h 6858000"/>
              <a:gd name="connsiteX7095" fmla="*/ 8413775 w 12192000"/>
              <a:gd name="connsiteY7095" fmla="*/ 2743672 h 6858000"/>
              <a:gd name="connsiteX7096" fmla="*/ 8411561 w 12192000"/>
              <a:gd name="connsiteY7096" fmla="*/ 2743672 h 6858000"/>
              <a:gd name="connsiteX7097" fmla="*/ 8413775 w 12192000"/>
              <a:gd name="connsiteY7097" fmla="*/ 2759051 h 6858000"/>
              <a:gd name="connsiteX7098" fmla="*/ 8416728 w 12192000"/>
              <a:gd name="connsiteY7098" fmla="*/ 2759051 h 6858000"/>
              <a:gd name="connsiteX7099" fmla="*/ 8422634 w 12192000"/>
              <a:gd name="connsiteY7099" fmla="*/ 2768360 h 6858000"/>
              <a:gd name="connsiteX7100" fmla="*/ 8418943 w 12192000"/>
              <a:gd name="connsiteY7100" fmla="*/ 2790619 h 6858000"/>
              <a:gd name="connsiteX7101" fmla="*/ 8413037 w 12192000"/>
              <a:gd name="connsiteY7101" fmla="*/ 2791833 h 6858000"/>
              <a:gd name="connsiteX7102" fmla="*/ 8413037 w 12192000"/>
              <a:gd name="connsiteY7102" fmla="*/ 2792238 h 6858000"/>
              <a:gd name="connsiteX7103" fmla="*/ 8414514 w 12192000"/>
              <a:gd name="connsiteY7103" fmla="*/ 2794262 h 6858000"/>
              <a:gd name="connsiteX7104" fmla="*/ 8422634 w 12192000"/>
              <a:gd name="connsiteY7104" fmla="*/ 2793452 h 6858000"/>
              <a:gd name="connsiteX7105" fmla="*/ 8418205 w 12192000"/>
              <a:gd name="connsiteY7105" fmla="*/ 2798713 h 6858000"/>
              <a:gd name="connsiteX7106" fmla="*/ 8417467 w 12192000"/>
              <a:gd name="connsiteY7106" fmla="*/ 2803165 h 6858000"/>
              <a:gd name="connsiteX7107" fmla="*/ 8422634 w 12192000"/>
              <a:gd name="connsiteY7107" fmla="*/ 2810450 h 6858000"/>
              <a:gd name="connsiteX7108" fmla="*/ 8424849 w 12192000"/>
              <a:gd name="connsiteY7108" fmla="*/ 2809641 h 6858000"/>
              <a:gd name="connsiteX7109" fmla="*/ 8429279 w 12192000"/>
              <a:gd name="connsiteY7109" fmla="*/ 2812069 h 6858000"/>
              <a:gd name="connsiteX7110" fmla="*/ 8432970 w 12192000"/>
              <a:gd name="connsiteY7110" fmla="*/ 2807617 h 6858000"/>
              <a:gd name="connsiteX7111" fmla="*/ 8436661 w 12192000"/>
              <a:gd name="connsiteY7111" fmla="*/ 2828662 h 6858000"/>
              <a:gd name="connsiteX7112" fmla="*/ 8444043 w 12192000"/>
              <a:gd name="connsiteY7112" fmla="*/ 2825425 h 6858000"/>
              <a:gd name="connsiteX7113" fmla="*/ 8451426 w 12192000"/>
              <a:gd name="connsiteY7113" fmla="*/ 2826234 h 6858000"/>
              <a:gd name="connsiteX7114" fmla="*/ 8459547 w 12192000"/>
              <a:gd name="connsiteY7114" fmla="*/ 2828258 h 6858000"/>
              <a:gd name="connsiteX7115" fmla="*/ 8480217 w 12192000"/>
              <a:gd name="connsiteY7115" fmla="*/ 2813688 h 6858000"/>
              <a:gd name="connsiteX7116" fmla="*/ 8497197 w 12192000"/>
              <a:gd name="connsiteY7116" fmla="*/ 2817330 h 6858000"/>
              <a:gd name="connsiteX7117" fmla="*/ 8503841 w 12192000"/>
              <a:gd name="connsiteY7117" fmla="*/ 2815711 h 6858000"/>
              <a:gd name="connsiteX7118" fmla="*/ 8508271 w 12192000"/>
              <a:gd name="connsiteY7118" fmla="*/ 2817735 h 6858000"/>
              <a:gd name="connsiteX7119" fmla="*/ 8517868 w 12192000"/>
              <a:gd name="connsiteY7119" fmla="*/ 2817330 h 6858000"/>
              <a:gd name="connsiteX7120" fmla="*/ 8522297 w 12192000"/>
              <a:gd name="connsiteY7120" fmla="*/ 2822187 h 6858000"/>
              <a:gd name="connsiteX7121" fmla="*/ 8533371 w 12192000"/>
              <a:gd name="connsiteY7121" fmla="*/ 2821377 h 6858000"/>
              <a:gd name="connsiteX7122" fmla="*/ 8548136 w 12192000"/>
              <a:gd name="connsiteY7122" fmla="*/ 2818949 h 6858000"/>
              <a:gd name="connsiteX7123" fmla="*/ 8549612 w 12192000"/>
              <a:gd name="connsiteY7123" fmla="*/ 2814902 h 6858000"/>
              <a:gd name="connsiteX7124" fmla="*/ 8553303 w 12192000"/>
              <a:gd name="connsiteY7124" fmla="*/ 2814093 h 6858000"/>
              <a:gd name="connsiteX7125" fmla="*/ 8552565 w 12192000"/>
              <a:gd name="connsiteY7125" fmla="*/ 2806808 h 6858000"/>
              <a:gd name="connsiteX7126" fmla="*/ 8558471 w 12192000"/>
              <a:gd name="connsiteY7126" fmla="*/ 2806808 h 6858000"/>
              <a:gd name="connsiteX7127" fmla="*/ 8562901 w 12192000"/>
              <a:gd name="connsiteY7127" fmla="*/ 2803975 h 6858000"/>
              <a:gd name="connsiteX7128" fmla="*/ 8567330 w 12192000"/>
              <a:gd name="connsiteY7128" fmla="*/ 2809641 h 6858000"/>
              <a:gd name="connsiteX7129" fmla="*/ 8579880 w 12192000"/>
              <a:gd name="connsiteY7129" fmla="*/ 2797499 h 6858000"/>
              <a:gd name="connsiteX7130" fmla="*/ 8577666 w 12192000"/>
              <a:gd name="connsiteY7130" fmla="*/ 2791833 h 6858000"/>
              <a:gd name="connsiteX7131" fmla="*/ 8573236 w 12192000"/>
              <a:gd name="connsiteY7131" fmla="*/ 2790214 h 6858000"/>
              <a:gd name="connsiteX7132" fmla="*/ 8577666 w 12192000"/>
              <a:gd name="connsiteY7132" fmla="*/ 2783739 h 6858000"/>
              <a:gd name="connsiteX7133" fmla="*/ 8606457 w 12192000"/>
              <a:gd name="connsiteY7133" fmla="*/ 2761075 h 6858000"/>
              <a:gd name="connsiteX7134" fmla="*/ 8606457 w 12192000"/>
              <a:gd name="connsiteY7134" fmla="*/ 2748529 h 6858000"/>
              <a:gd name="connsiteX7135" fmla="*/ 8637463 w 12192000"/>
              <a:gd name="connsiteY7135" fmla="*/ 2731531 h 6858000"/>
              <a:gd name="connsiteX7136" fmla="*/ 8640416 w 12192000"/>
              <a:gd name="connsiteY7136" fmla="*/ 2727079 h 6858000"/>
              <a:gd name="connsiteX7137" fmla="*/ 8640416 w 12192000"/>
              <a:gd name="connsiteY7137" fmla="*/ 2720199 h 6858000"/>
              <a:gd name="connsiteX7138" fmla="*/ 8640416 w 12192000"/>
              <a:gd name="connsiteY7138" fmla="*/ 2716152 h 6858000"/>
              <a:gd name="connsiteX7139" fmla="*/ 8641893 w 12192000"/>
              <a:gd name="connsiteY7139" fmla="*/ 2712105 h 6858000"/>
              <a:gd name="connsiteX7140" fmla="*/ 8644846 w 12192000"/>
              <a:gd name="connsiteY7140" fmla="*/ 2714938 h 6858000"/>
              <a:gd name="connsiteX7141" fmla="*/ 8647060 w 12192000"/>
              <a:gd name="connsiteY7141" fmla="*/ 2712105 h 6858000"/>
              <a:gd name="connsiteX7142" fmla="*/ 8649275 w 12192000"/>
              <a:gd name="connsiteY7142" fmla="*/ 2699558 h 6858000"/>
              <a:gd name="connsiteX7143" fmla="*/ 8653705 w 12192000"/>
              <a:gd name="connsiteY7143" fmla="*/ 2699963 h 6858000"/>
              <a:gd name="connsiteX7144" fmla="*/ 8657396 w 12192000"/>
              <a:gd name="connsiteY7144" fmla="*/ 2698749 h 6858000"/>
              <a:gd name="connsiteX7145" fmla="*/ 8659611 w 12192000"/>
              <a:gd name="connsiteY7145" fmla="*/ 2702391 h 6858000"/>
              <a:gd name="connsiteX7146" fmla="*/ 8657396 w 12192000"/>
              <a:gd name="connsiteY7146" fmla="*/ 2701987 h 6858000"/>
              <a:gd name="connsiteX7147" fmla="*/ 8655181 w 12192000"/>
              <a:gd name="connsiteY7147" fmla="*/ 2703606 h 6858000"/>
              <a:gd name="connsiteX7148" fmla="*/ 8658134 w 12192000"/>
              <a:gd name="connsiteY7148" fmla="*/ 2706439 h 6858000"/>
              <a:gd name="connsiteX7149" fmla="*/ 8655919 w 12192000"/>
              <a:gd name="connsiteY7149" fmla="*/ 2711700 h 6858000"/>
              <a:gd name="connsiteX7150" fmla="*/ 8658134 w 12192000"/>
              <a:gd name="connsiteY7150" fmla="*/ 2712914 h 6858000"/>
              <a:gd name="connsiteX7151" fmla="*/ 8656658 w 12192000"/>
              <a:gd name="connsiteY7151" fmla="*/ 2725865 h 6858000"/>
              <a:gd name="connsiteX7152" fmla="*/ 8652966 w 12192000"/>
              <a:gd name="connsiteY7152" fmla="*/ 2733150 h 6858000"/>
              <a:gd name="connsiteX7153" fmla="*/ 8652228 w 12192000"/>
              <a:gd name="connsiteY7153" fmla="*/ 2738816 h 6858000"/>
              <a:gd name="connsiteX7154" fmla="*/ 8652228 w 12192000"/>
              <a:gd name="connsiteY7154" fmla="*/ 2740030 h 6858000"/>
              <a:gd name="connsiteX7155" fmla="*/ 8655181 w 12192000"/>
              <a:gd name="connsiteY7155" fmla="*/ 2742053 h 6858000"/>
              <a:gd name="connsiteX7156" fmla="*/ 8659611 w 12192000"/>
              <a:gd name="connsiteY7156" fmla="*/ 2740839 h 6858000"/>
              <a:gd name="connsiteX7157" fmla="*/ 8661087 w 12192000"/>
              <a:gd name="connsiteY7157" fmla="*/ 2746910 h 6858000"/>
              <a:gd name="connsiteX7158" fmla="*/ 8662564 w 12192000"/>
              <a:gd name="connsiteY7158" fmla="*/ 2758242 h 6858000"/>
              <a:gd name="connsiteX7159" fmla="*/ 8664778 w 12192000"/>
              <a:gd name="connsiteY7159" fmla="*/ 2785763 h 6858000"/>
              <a:gd name="connsiteX7160" fmla="*/ 8681758 w 12192000"/>
              <a:gd name="connsiteY7160" fmla="*/ 2804784 h 6858000"/>
              <a:gd name="connsiteX7161" fmla="*/ 8683234 w 12192000"/>
              <a:gd name="connsiteY7161" fmla="*/ 2810855 h 6858000"/>
              <a:gd name="connsiteX7162" fmla="*/ 8710549 w 12192000"/>
              <a:gd name="connsiteY7162" fmla="*/ 2832305 h 6858000"/>
              <a:gd name="connsiteX7163" fmla="*/ 8723100 w 12192000"/>
              <a:gd name="connsiteY7163" fmla="*/ 2835542 h 6858000"/>
              <a:gd name="connsiteX7164" fmla="*/ 8729744 w 12192000"/>
              <a:gd name="connsiteY7164" fmla="*/ 2832709 h 6858000"/>
              <a:gd name="connsiteX7165" fmla="*/ 8739341 w 12192000"/>
              <a:gd name="connsiteY7165" fmla="*/ 2832305 h 6858000"/>
              <a:gd name="connsiteX7166" fmla="*/ 8761488 w 12192000"/>
              <a:gd name="connsiteY7166" fmla="*/ 2836352 h 6858000"/>
              <a:gd name="connsiteX7167" fmla="*/ 8774038 w 12192000"/>
              <a:gd name="connsiteY7167" fmla="*/ 2833924 h 6858000"/>
              <a:gd name="connsiteX7168" fmla="*/ 8780683 w 12192000"/>
              <a:gd name="connsiteY7168" fmla="*/ 2834328 h 6858000"/>
              <a:gd name="connsiteX7169" fmla="*/ 8794709 w 12192000"/>
              <a:gd name="connsiteY7169" fmla="*/ 2851326 h 6858000"/>
              <a:gd name="connsiteX7170" fmla="*/ 8798400 w 12192000"/>
              <a:gd name="connsiteY7170" fmla="*/ 2863063 h 6858000"/>
              <a:gd name="connsiteX7171" fmla="*/ 8806521 w 12192000"/>
              <a:gd name="connsiteY7171" fmla="*/ 2870348 h 6858000"/>
              <a:gd name="connsiteX7172" fmla="*/ 8811689 w 12192000"/>
              <a:gd name="connsiteY7172" fmla="*/ 2878847 h 6858000"/>
              <a:gd name="connsiteX7173" fmla="*/ 8830145 w 12192000"/>
              <a:gd name="connsiteY7173" fmla="*/ 2892607 h 6858000"/>
              <a:gd name="connsiteX7174" fmla="*/ 8839004 w 12192000"/>
              <a:gd name="connsiteY7174" fmla="*/ 2894226 h 6858000"/>
              <a:gd name="connsiteX7175" fmla="*/ 8841957 w 12192000"/>
              <a:gd name="connsiteY7175" fmla="*/ 2897464 h 6858000"/>
              <a:gd name="connsiteX7176" fmla="*/ 8841219 w 12192000"/>
              <a:gd name="connsiteY7176" fmla="*/ 2906368 h 6858000"/>
              <a:gd name="connsiteX7177" fmla="*/ 8835313 w 12192000"/>
              <a:gd name="connsiteY7177" fmla="*/ 2916081 h 6858000"/>
              <a:gd name="connsiteX7178" fmla="*/ 8836789 w 12192000"/>
              <a:gd name="connsiteY7178" fmla="*/ 2922151 h 6858000"/>
              <a:gd name="connsiteX7179" fmla="*/ 8834574 w 12192000"/>
              <a:gd name="connsiteY7179" fmla="*/ 2929032 h 6858000"/>
              <a:gd name="connsiteX7180" fmla="*/ 8816118 w 12192000"/>
              <a:gd name="connsiteY7180" fmla="*/ 2956147 h 6858000"/>
              <a:gd name="connsiteX7181" fmla="*/ 8804306 w 12192000"/>
              <a:gd name="connsiteY7181" fmla="*/ 2966265 h 6858000"/>
              <a:gd name="connsiteX7182" fmla="*/ 8798400 w 12192000"/>
              <a:gd name="connsiteY7182" fmla="*/ 2976788 h 6858000"/>
              <a:gd name="connsiteX7183" fmla="*/ 8793233 w 12192000"/>
              <a:gd name="connsiteY7183" fmla="*/ 2981644 h 6858000"/>
              <a:gd name="connsiteX7184" fmla="*/ 8787327 w 12192000"/>
              <a:gd name="connsiteY7184" fmla="*/ 2999047 h 6858000"/>
              <a:gd name="connsiteX7185" fmla="*/ 8781421 w 12192000"/>
              <a:gd name="connsiteY7185" fmla="*/ 2998642 h 6858000"/>
              <a:gd name="connsiteX7186" fmla="*/ 8776253 w 12192000"/>
              <a:gd name="connsiteY7186" fmla="*/ 2995809 h 6858000"/>
              <a:gd name="connsiteX7187" fmla="*/ 8776991 w 12192000"/>
              <a:gd name="connsiteY7187" fmla="*/ 2990953 h 6858000"/>
              <a:gd name="connsiteX7188" fmla="*/ 8779944 w 12192000"/>
              <a:gd name="connsiteY7188" fmla="*/ 2986501 h 6858000"/>
              <a:gd name="connsiteX7189" fmla="*/ 8774777 w 12192000"/>
              <a:gd name="connsiteY7189" fmla="*/ 2984882 h 6858000"/>
              <a:gd name="connsiteX7190" fmla="*/ 8770347 w 12192000"/>
              <a:gd name="connsiteY7190" fmla="*/ 2988525 h 6858000"/>
              <a:gd name="connsiteX7191" fmla="*/ 8764441 w 12192000"/>
              <a:gd name="connsiteY7191" fmla="*/ 2998642 h 6858000"/>
              <a:gd name="connsiteX7192" fmla="*/ 8762226 w 12192000"/>
              <a:gd name="connsiteY7192" fmla="*/ 2999047 h 6858000"/>
              <a:gd name="connsiteX7193" fmla="*/ 8765179 w 12192000"/>
              <a:gd name="connsiteY7193" fmla="*/ 3005118 h 6858000"/>
              <a:gd name="connsiteX7194" fmla="*/ 8760012 w 12192000"/>
              <a:gd name="connsiteY7194" fmla="*/ 3006332 h 6858000"/>
              <a:gd name="connsiteX7195" fmla="*/ 8751153 w 12192000"/>
              <a:gd name="connsiteY7195" fmla="*/ 3021306 h 6858000"/>
              <a:gd name="connsiteX7196" fmla="*/ 8751153 w 12192000"/>
              <a:gd name="connsiteY7196" fmla="*/ 3029401 h 6858000"/>
              <a:gd name="connsiteX7197" fmla="*/ 8748200 w 12192000"/>
              <a:gd name="connsiteY7197" fmla="*/ 3036686 h 6858000"/>
              <a:gd name="connsiteX7198" fmla="*/ 8750415 w 12192000"/>
              <a:gd name="connsiteY7198" fmla="*/ 3037090 h 6858000"/>
              <a:gd name="connsiteX7199" fmla="*/ 8754844 w 12192000"/>
              <a:gd name="connsiteY7199" fmla="*/ 3045589 h 6858000"/>
              <a:gd name="connsiteX7200" fmla="*/ 8751891 w 12192000"/>
              <a:gd name="connsiteY7200" fmla="*/ 3045994 h 6858000"/>
              <a:gd name="connsiteX7201" fmla="*/ 8758535 w 12192000"/>
              <a:gd name="connsiteY7201" fmla="*/ 3062587 h 6858000"/>
              <a:gd name="connsiteX7202" fmla="*/ 8762226 w 12192000"/>
              <a:gd name="connsiteY7202" fmla="*/ 3065825 h 6858000"/>
              <a:gd name="connsiteX7203" fmla="*/ 8760750 w 12192000"/>
              <a:gd name="connsiteY7203" fmla="*/ 3070277 h 6858000"/>
              <a:gd name="connsiteX7204" fmla="*/ 8735650 w 12192000"/>
              <a:gd name="connsiteY7204" fmla="*/ 3072300 h 6858000"/>
              <a:gd name="connsiteX7205" fmla="*/ 8730482 w 12192000"/>
              <a:gd name="connsiteY7205" fmla="*/ 3075538 h 6858000"/>
              <a:gd name="connsiteX7206" fmla="*/ 8723838 w 12192000"/>
              <a:gd name="connsiteY7206" fmla="*/ 3072300 h 6858000"/>
              <a:gd name="connsiteX7207" fmla="*/ 8712026 w 12192000"/>
              <a:gd name="connsiteY7207" fmla="*/ 3075133 h 6858000"/>
              <a:gd name="connsiteX7208" fmla="*/ 8694308 w 12192000"/>
              <a:gd name="connsiteY7208" fmla="*/ 3095774 h 6858000"/>
              <a:gd name="connsiteX7209" fmla="*/ 8694308 w 12192000"/>
              <a:gd name="connsiteY7209" fmla="*/ 3109939 h 6858000"/>
              <a:gd name="connsiteX7210" fmla="*/ 8689879 w 12192000"/>
              <a:gd name="connsiteY7210" fmla="*/ 3113581 h 6858000"/>
              <a:gd name="connsiteX7211" fmla="*/ 8680281 w 12192000"/>
              <a:gd name="connsiteY7211" fmla="*/ 3122485 h 6858000"/>
              <a:gd name="connsiteX7212" fmla="*/ 8674375 w 12192000"/>
              <a:gd name="connsiteY7212" fmla="*/ 3120462 h 6858000"/>
              <a:gd name="connsiteX7213" fmla="*/ 8661825 w 12192000"/>
              <a:gd name="connsiteY7213" fmla="*/ 3122080 h 6858000"/>
              <a:gd name="connsiteX7214" fmla="*/ 8644846 w 12192000"/>
              <a:gd name="connsiteY7214" fmla="*/ 3121676 h 6858000"/>
              <a:gd name="connsiteX7215" fmla="*/ 8639678 w 12192000"/>
              <a:gd name="connsiteY7215" fmla="*/ 3126128 h 6858000"/>
              <a:gd name="connsiteX7216" fmla="*/ 8633034 w 12192000"/>
              <a:gd name="connsiteY7216" fmla="*/ 3132603 h 6858000"/>
              <a:gd name="connsiteX7217" fmla="*/ 8634510 w 12192000"/>
              <a:gd name="connsiteY7217" fmla="*/ 3137055 h 6858000"/>
              <a:gd name="connsiteX7218" fmla="*/ 8633772 w 12192000"/>
              <a:gd name="connsiteY7218" fmla="*/ 3142721 h 6858000"/>
              <a:gd name="connsiteX7219" fmla="*/ 8638202 w 12192000"/>
              <a:gd name="connsiteY7219" fmla="*/ 3145149 h 6858000"/>
              <a:gd name="connsiteX7220" fmla="*/ 8637463 w 12192000"/>
              <a:gd name="connsiteY7220" fmla="*/ 3150815 h 6858000"/>
              <a:gd name="connsiteX7221" fmla="*/ 8635249 w 12192000"/>
              <a:gd name="connsiteY7221" fmla="*/ 3151220 h 6858000"/>
              <a:gd name="connsiteX7222" fmla="*/ 8635987 w 12192000"/>
              <a:gd name="connsiteY7222" fmla="*/ 3152839 h 6858000"/>
              <a:gd name="connsiteX7223" fmla="*/ 8623437 w 12192000"/>
              <a:gd name="connsiteY7223" fmla="*/ 3169432 h 6858000"/>
              <a:gd name="connsiteX7224" fmla="*/ 8617531 w 12192000"/>
              <a:gd name="connsiteY7224" fmla="*/ 3169837 h 6858000"/>
              <a:gd name="connsiteX7225" fmla="*/ 8610148 w 12192000"/>
              <a:gd name="connsiteY7225" fmla="*/ 3165385 h 6858000"/>
              <a:gd name="connsiteX7226" fmla="*/ 8601289 w 12192000"/>
              <a:gd name="connsiteY7226" fmla="*/ 3167004 h 6858000"/>
              <a:gd name="connsiteX7227" fmla="*/ 8591692 w 12192000"/>
              <a:gd name="connsiteY7227" fmla="*/ 3166194 h 6858000"/>
              <a:gd name="connsiteX7228" fmla="*/ 8573974 w 12192000"/>
              <a:gd name="connsiteY7228" fmla="*/ 3175098 h 6858000"/>
              <a:gd name="connsiteX7229" fmla="*/ 8562901 w 12192000"/>
              <a:gd name="connsiteY7229" fmla="*/ 3174693 h 6858000"/>
              <a:gd name="connsiteX7230" fmla="*/ 8556256 w 12192000"/>
              <a:gd name="connsiteY7230" fmla="*/ 3184811 h 6858000"/>
              <a:gd name="connsiteX7231" fmla="*/ 8546659 w 12192000"/>
              <a:gd name="connsiteY7231" fmla="*/ 3184811 h 6858000"/>
              <a:gd name="connsiteX7232" fmla="*/ 8543706 w 12192000"/>
              <a:gd name="connsiteY7232" fmla="*/ 3182788 h 6858000"/>
              <a:gd name="connsiteX7233" fmla="*/ 8537062 w 12192000"/>
              <a:gd name="connsiteY7233" fmla="*/ 3184406 h 6858000"/>
              <a:gd name="connsiteX7234" fmla="*/ 8525988 w 12192000"/>
              <a:gd name="connsiteY7234" fmla="*/ 3186835 h 6858000"/>
              <a:gd name="connsiteX7235" fmla="*/ 8506794 w 12192000"/>
              <a:gd name="connsiteY7235" fmla="*/ 3190882 h 6858000"/>
              <a:gd name="connsiteX7236" fmla="*/ 8489815 w 12192000"/>
              <a:gd name="connsiteY7236" fmla="*/ 3209903 h 6858000"/>
              <a:gd name="connsiteX7237" fmla="*/ 8488338 w 12192000"/>
              <a:gd name="connsiteY7237" fmla="*/ 3221640 h 6858000"/>
              <a:gd name="connsiteX7238" fmla="*/ 8492767 w 12192000"/>
              <a:gd name="connsiteY7238" fmla="*/ 3225283 h 6858000"/>
              <a:gd name="connsiteX7239" fmla="*/ 8491291 w 12192000"/>
              <a:gd name="connsiteY7239" fmla="*/ 3228116 h 6858000"/>
              <a:gd name="connsiteX7240" fmla="*/ 8493506 w 12192000"/>
              <a:gd name="connsiteY7240" fmla="*/ 3233377 h 6858000"/>
              <a:gd name="connsiteX7241" fmla="*/ 8471358 w 12192000"/>
              <a:gd name="connsiteY7241" fmla="*/ 3237424 h 6858000"/>
              <a:gd name="connsiteX7242" fmla="*/ 8461761 w 12192000"/>
              <a:gd name="connsiteY7242" fmla="*/ 3245923 h 6858000"/>
              <a:gd name="connsiteX7243" fmla="*/ 8442567 w 12192000"/>
              <a:gd name="connsiteY7243" fmla="*/ 3254827 h 6858000"/>
              <a:gd name="connsiteX7244" fmla="*/ 8411561 w 12192000"/>
              <a:gd name="connsiteY7244" fmla="*/ 3260088 h 6858000"/>
              <a:gd name="connsiteX7245" fmla="*/ 8406393 w 12192000"/>
              <a:gd name="connsiteY7245" fmla="*/ 3264945 h 6858000"/>
              <a:gd name="connsiteX7246" fmla="*/ 8351763 w 12192000"/>
              <a:gd name="connsiteY7246" fmla="*/ 3279919 h 6858000"/>
              <a:gd name="connsiteX7247" fmla="*/ 8346595 w 12192000"/>
              <a:gd name="connsiteY7247" fmla="*/ 3279514 h 6858000"/>
              <a:gd name="connsiteX7248" fmla="*/ 8336998 w 12192000"/>
              <a:gd name="connsiteY7248" fmla="*/ 3283561 h 6858000"/>
              <a:gd name="connsiteX7249" fmla="*/ 8326663 w 12192000"/>
              <a:gd name="connsiteY7249" fmla="*/ 3298941 h 6858000"/>
              <a:gd name="connsiteX7250" fmla="*/ 8312636 w 12192000"/>
              <a:gd name="connsiteY7250" fmla="*/ 3310273 h 6858000"/>
              <a:gd name="connsiteX7251" fmla="*/ 8305254 w 12192000"/>
              <a:gd name="connsiteY7251" fmla="*/ 3310273 h 6858000"/>
              <a:gd name="connsiteX7252" fmla="*/ 8302301 w 12192000"/>
              <a:gd name="connsiteY7252" fmla="*/ 3307844 h 6858000"/>
              <a:gd name="connsiteX7253" fmla="*/ 8297871 w 12192000"/>
              <a:gd name="connsiteY7253" fmla="*/ 3311891 h 6858000"/>
              <a:gd name="connsiteX7254" fmla="*/ 8290489 w 12192000"/>
              <a:gd name="connsiteY7254" fmla="*/ 3313106 h 6858000"/>
              <a:gd name="connsiteX7255" fmla="*/ 8284583 w 12192000"/>
              <a:gd name="connsiteY7255" fmla="*/ 3308654 h 6858000"/>
              <a:gd name="connsiteX7256" fmla="*/ 8276462 w 12192000"/>
              <a:gd name="connsiteY7256" fmla="*/ 3308249 h 6858000"/>
              <a:gd name="connsiteX7257" fmla="*/ 8258744 w 12192000"/>
              <a:gd name="connsiteY7257" fmla="*/ 3321200 h 6858000"/>
              <a:gd name="connsiteX7258" fmla="*/ 8258006 w 12192000"/>
              <a:gd name="connsiteY7258" fmla="*/ 3326866 h 6858000"/>
              <a:gd name="connsiteX7259" fmla="*/ 8251362 w 12192000"/>
              <a:gd name="connsiteY7259" fmla="*/ 3331722 h 6858000"/>
              <a:gd name="connsiteX7260" fmla="*/ 8232167 w 12192000"/>
              <a:gd name="connsiteY7260" fmla="*/ 3333341 h 6858000"/>
              <a:gd name="connsiteX7261" fmla="*/ 8209282 w 12192000"/>
              <a:gd name="connsiteY7261" fmla="*/ 3341840 h 6858000"/>
              <a:gd name="connsiteX7262" fmla="*/ 8199685 w 12192000"/>
              <a:gd name="connsiteY7262" fmla="*/ 3339817 h 6858000"/>
              <a:gd name="connsiteX7263" fmla="*/ 8196732 w 12192000"/>
              <a:gd name="connsiteY7263" fmla="*/ 3336174 h 6858000"/>
              <a:gd name="connsiteX7264" fmla="*/ 8181967 w 12192000"/>
              <a:gd name="connsiteY7264" fmla="*/ 3336984 h 6858000"/>
              <a:gd name="connsiteX7265" fmla="*/ 8180490 w 12192000"/>
              <a:gd name="connsiteY7265" fmla="*/ 3334151 h 6858000"/>
              <a:gd name="connsiteX7266" fmla="*/ 8172370 w 12192000"/>
              <a:gd name="connsiteY7266" fmla="*/ 3333746 h 6858000"/>
              <a:gd name="connsiteX7267" fmla="*/ 8165725 w 12192000"/>
              <a:gd name="connsiteY7267" fmla="*/ 3335365 h 6858000"/>
              <a:gd name="connsiteX7268" fmla="*/ 8153175 w 12192000"/>
              <a:gd name="connsiteY7268" fmla="*/ 3342650 h 6858000"/>
              <a:gd name="connsiteX7269" fmla="*/ 8148008 w 12192000"/>
              <a:gd name="connsiteY7269" fmla="*/ 3354791 h 6858000"/>
              <a:gd name="connsiteX7270" fmla="*/ 8142840 w 12192000"/>
              <a:gd name="connsiteY7270" fmla="*/ 3355601 h 6858000"/>
              <a:gd name="connsiteX7271" fmla="*/ 8133243 w 12192000"/>
              <a:gd name="connsiteY7271" fmla="*/ 3367742 h 6858000"/>
              <a:gd name="connsiteX7272" fmla="*/ 8124384 w 12192000"/>
              <a:gd name="connsiteY7272" fmla="*/ 3371385 h 6858000"/>
              <a:gd name="connsiteX7273" fmla="*/ 8118478 w 12192000"/>
              <a:gd name="connsiteY7273" fmla="*/ 3366528 h 6858000"/>
              <a:gd name="connsiteX7274" fmla="*/ 8108881 w 12192000"/>
              <a:gd name="connsiteY7274" fmla="*/ 3366528 h 6858000"/>
              <a:gd name="connsiteX7275" fmla="*/ 8098545 w 12192000"/>
              <a:gd name="connsiteY7275" fmla="*/ 3374622 h 6858000"/>
              <a:gd name="connsiteX7276" fmla="*/ 8090425 w 12192000"/>
              <a:gd name="connsiteY7276" fmla="*/ 3376241 h 6858000"/>
              <a:gd name="connsiteX7277" fmla="*/ 8076398 w 12192000"/>
              <a:gd name="connsiteY7277" fmla="*/ 3371789 h 6858000"/>
              <a:gd name="connsiteX7278" fmla="*/ 8074183 w 12192000"/>
              <a:gd name="connsiteY7278" fmla="*/ 3375027 h 6858000"/>
              <a:gd name="connsiteX7279" fmla="*/ 8063848 w 12192000"/>
              <a:gd name="connsiteY7279" fmla="*/ 3376646 h 6858000"/>
              <a:gd name="connsiteX7280" fmla="*/ 8059418 w 12192000"/>
              <a:gd name="connsiteY7280" fmla="*/ 3368956 h 6858000"/>
              <a:gd name="connsiteX7281" fmla="*/ 8057942 w 12192000"/>
              <a:gd name="connsiteY7281" fmla="*/ 3357220 h 6858000"/>
              <a:gd name="connsiteX7282" fmla="*/ 8047606 w 12192000"/>
              <a:gd name="connsiteY7282" fmla="*/ 3347102 h 6858000"/>
              <a:gd name="connsiteX7283" fmla="*/ 8041701 w 12192000"/>
              <a:gd name="connsiteY7283" fmla="*/ 3334555 h 6858000"/>
              <a:gd name="connsiteX7284" fmla="*/ 8047606 w 12192000"/>
              <a:gd name="connsiteY7284" fmla="*/ 3331318 h 6858000"/>
              <a:gd name="connsiteX7285" fmla="*/ 8046130 w 12192000"/>
              <a:gd name="connsiteY7285" fmla="*/ 3318367 h 6858000"/>
              <a:gd name="connsiteX7286" fmla="*/ 8033580 w 12192000"/>
              <a:gd name="connsiteY7286" fmla="*/ 3307844 h 6858000"/>
              <a:gd name="connsiteX7287" fmla="*/ 8026936 w 12192000"/>
              <a:gd name="connsiteY7287" fmla="*/ 3264945 h 6858000"/>
              <a:gd name="connsiteX7288" fmla="*/ 8015124 w 12192000"/>
              <a:gd name="connsiteY7288" fmla="*/ 3250780 h 6858000"/>
              <a:gd name="connsiteX7289" fmla="*/ 8015124 w 12192000"/>
              <a:gd name="connsiteY7289" fmla="*/ 3243495 h 6858000"/>
              <a:gd name="connsiteX7290" fmla="*/ 8009218 w 12192000"/>
              <a:gd name="connsiteY7290" fmla="*/ 3243495 h 6858000"/>
              <a:gd name="connsiteX7291" fmla="*/ 8006265 w 12192000"/>
              <a:gd name="connsiteY7291" fmla="*/ 3237019 h 6858000"/>
              <a:gd name="connsiteX7292" fmla="*/ 8014385 w 12192000"/>
              <a:gd name="connsiteY7292" fmla="*/ 3239043 h 6858000"/>
              <a:gd name="connsiteX7293" fmla="*/ 8014385 w 12192000"/>
              <a:gd name="connsiteY7293" fmla="*/ 3234186 h 6858000"/>
              <a:gd name="connsiteX7294" fmla="*/ 8019553 w 12192000"/>
              <a:gd name="connsiteY7294" fmla="*/ 3234186 h 6858000"/>
              <a:gd name="connsiteX7295" fmla="*/ 8020291 w 12192000"/>
              <a:gd name="connsiteY7295" fmla="*/ 3220426 h 6858000"/>
              <a:gd name="connsiteX7296" fmla="*/ 8015862 w 12192000"/>
              <a:gd name="connsiteY7296" fmla="*/ 3196953 h 6858000"/>
              <a:gd name="connsiteX7297" fmla="*/ 8012909 w 12192000"/>
              <a:gd name="connsiteY7297" fmla="*/ 3188858 h 6858000"/>
              <a:gd name="connsiteX7298" fmla="*/ 8004050 w 12192000"/>
              <a:gd name="connsiteY7298" fmla="*/ 3164980 h 6858000"/>
              <a:gd name="connsiteX7299" fmla="*/ 7987809 w 12192000"/>
              <a:gd name="connsiteY7299" fmla="*/ 3160933 h 6858000"/>
              <a:gd name="connsiteX7300" fmla="*/ 7984856 w 12192000"/>
              <a:gd name="connsiteY7300" fmla="*/ 3141102 h 6858000"/>
              <a:gd name="connsiteX7301" fmla="*/ 7978950 w 12192000"/>
              <a:gd name="connsiteY7301" fmla="*/ 3141102 h 6858000"/>
              <a:gd name="connsiteX7302" fmla="*/ 7941299 w 12192000"/>
              <a:gd name="connsiteY7302" fmla="*/ 3105892 h 6858000"/>
              <a:gd name="connsiteX7303" fmla="*/ 7940561 w 12192000"/>
              <a:gd name="connsiteY7303" fmla="*/ 3094155 h 6858000"/>
              <a:gd name="connsiteX7304" fmla="*/ 7930226 w 12192000"/>
              <a:gd name="connsiteY7304" fmla="*/ 3088084 h 6858000"/>
              <a:gd name="connsiteX7305" fmla="*/ 7918414 w 12192000"/>
              <a:gd name="connsiteY7305" fmla="*/ 3048827 h 6858000"/>
              <a:gd name="connsiteX7306" fmla="*/ 7911770 w 12192000"/>
              <a:gd name="connsiteY7306" fmla="*/ 3046399 h 6858000"/>
              <a:gd name="connsiteX7307" fmla="*/ 7913246 w 12192000"/>
              <a:gd name="connsiteY7307" fmla="*/ 3039519 h 6858000"/>
              <a:gd name="connsiteX7308" fmla="*/ 7901434 w 12192000"/>
              <a:gd name="connsiteY7308" fmla="*/ 3037495 h 6858000"/>
              <a:gd name="connsiteX7309" fmla="*/ 7900696 w 12192000"/>
              <a:gd name="connsiteY7309" fmla="*/ 3030615 h 6858000"/>
              <a:gd name="connsiteX7310" fmla="*/ 7885931 w 12192000"/>
              <a:gd name="connsiteY7310" fmla="*/ 3019283 h 6858000"/>
              <a:gd name="connsiteX7311" fmla="*/ 7881502 w 12192000"/>
              <a:gd name="connsiteY7311" fmla="*/ 3019283 h 6858000"/>
              <a:gd name="connsiteX7312" fmla="*/ 7874119 w 12192000"/>
              <a:gd name="connsiteY7312" fmla="*/ 3009974 h 6858000"/>
              <a:gd name="connsiteX7313" fmla="*/ 7864522 w 12192000"/>
              <a:gd name="connsiteY7313" fmla="*/ 3009570 h 6858000"/>
              <a:gd name="connsiteX7314" fmla="*/ 7855663 w 12192000"/>
              <a:gd name="connsiteY7314" fmla="*/ 3005927 h 6858000"/>
              <a:gd name="connsiteX7315" fmla="*/ 7830563 w 12192000"/>
              <a:gd name="connsiteY7315" fmla="*/ 2981240 h 6858000"/>
              <a:gd name="connsiteX7316" fmla="*/ 7829086 w 12192000"/>
              <a:gd name="connsiteY7316" fmla="*/ 2974764 h 6858000"/>
              <a:gd name="connsiteX7317" fmla="*/ 7820227 w 12192000"/>
              <a:gd name="connsiteY7317" fmla="*/ 2967479 h 6858000"/>
              <a:gd name="connsiteX7318" fmla="*/ 7818013 w 12192000"/>
              <a:gd name="connsiteY7318" fmla="*/ 2950077 h 6858000"/>
              <a:gd name="connsiteX7319" fmla="*/ 7812845 w 12192000"/>
              <a:gd name="connsiteY7319" fmla="*/ 2933079 h 6858000"/>
              <a:gd name="connsiteX7320" fmla="*/ 7809154 w 12192000"/>
              <a:gd name="connsiteY7320" fmla="*/ 2926199 h 6858000"/>
              <a:gd name="connsiteX7321" fmla="*/ 7812845 w 12192000"/>
              <a:gd name="connsiteY7321" fmla="*/ 2922961 h 6858000"/>
              <a:gd name="connsiteX7322" fmla="*/ 7816536 w 12192000"/>
              <a:gd name="connsiteY7322" fmla="*/ 2907986 h 6858000"/>
              <a:gd name="connsiteX7323" fmla="*/ 7813583 w 12192000"/>
              <a:gd name="connsiteY7323" fmla="*/ 2902725 h 6858000"/>
              <a:gd name="connsiteX7324" fmla="*/ 7810630 w 12192000"/>
              <a:gd name="connsiteY7324" fmla="*/ 2886536 h 6858000"/>
              <a:gd name="connsiteX7325" fmla="*/ 7801033 w 12192000"/>
              <a:gd name="connsiteY7325" fmla="*/ 2878847 h 6858000"/>
              <a:gd name="connsiteX7326" fmla="*/ 7796604 w 12192000"/>
              <a:gd name="connsiteY7326" fmla="*/ 2863063 h 6858000"/>
              <a:gd name="connsiteX7327" fmla="*/ 7792174 w 12192000"/>
              <a:gd name="connsiteY7327" fmla="*/ 2859421 h 6858000"/>
              <a:gd name="connsiteX7328" fmla="*/ 7790698 w 12192000"/>
              <a:gd name="connsiteY7328" fmla="*/ 2847684 h 6858000"/>
              <a:gd name="connsiteX7329" fmla="*/ 7786268 w 12192000"/>
              <a:gd name="connsiteY7329" fmla="*/ 2846874 h 6858000"/>
              <a:gd name="connsiteX7330" fmla="*/ 7782577 w 12192000"/>
              <a:gd name="connsiteY7330" fmla="*/ 2837161 h 6858000"/>
              <a:gd name="connsiteX7331" fmla="*/ 7770765 w 12192000"/>
              <a:gd name="connsiteY7331" fmla="*/ 2825020 h 6858000"/>
              <a:gd name="connsiteX7332" fmla="*/ 7754524 w 12192000"/>
              <a:gd name="connsiteY7332" fmla="*/ 2818544 h 6858000"/>
              <a:gd name="connsiteX7333" fmla="*/ 7744188 w 12192000"/>
              <a:gd name="connsiteY7333" fmla="*/ 2810450 h 6858000"/>
              <a:gd name="connsiteX7334" fmla="*/ 7736806 w 12192000"/>
              <a:gd name="connsiteY7334" fmla="*/ 2817330 h 6858000"/>
              <a:gd name="connsiteX7335" fmla="*/ 7729423 w 12192000"/>
              <a:gd name="connsiteY7335" fmla="*/ 2813688 h 6858000"/>
              <a:gd name="connsiteX7336" fmla="*/ 7729423 w 12192000"/>
              <a:gd name="connsiteY7336" fmla="*/ 2805998 h 6858000"/>
              <a:gd name="connsiteX7337" fmla="*/ 7719088 w 12192000"/>
              <a:gd name="connsiteY7337" fmla="*/ 2799118 h 6858000"/>
              <a:gd name="connsiteX7338" fmla="*/ 7719088 w 12192000"/>
              <a:gd name="connsiteY7338" fmla="*/ 2792643 h 6858000"/>
              <a:gd name="connsiteX7339" fmla="*/ 7722041 w 12192000"/>
              <a:gd name="connsiteY7339" fmla="*/ 2786572 h 6858000"/>
              <a:gd name="connsiteX7340" fmla="*/ 7719088 w 12192000"/>
              <a:gd name="connsiteY7340" fmla="*/ 2772812 h 6858000"/>
              <a:gd name="connsiteX7341" fmla="*/ 7711706 w 12192000"/>
              <a:gd name="connsiteY7341" fmla="*/ 2768360 h 6858000"/>
              <a:gd name="connsiteX7342" fmla="*/ 7702847 w 12192000"/>
              <a:gd name="connsiteY7342" fmla="*/ 2746101 h 6858000"/>
              <a:gd name="connsiteX7343" fmla="*/ 7691035 w 12192000"/>
              <a:gd name="connsiteY7343" fmla="*/ 2741649 h 6858000"/>
              <a:gd name="connsiteX7344" fmla="*/ 7686605 w 12192000"/>
              <a:gd name="connsiteY7344" fmla="*/ 2735578 h 6858000"/>
              <a:gd name="connsiteX7345" fmla="*/ 7684390 w 12192000"/>
              <a:gd name="connsiteY7345" fmla="*/ 2723841 h 6858000"/>
              <a:gd name="connsiteX7346" fmla="*/ 7676270 w 12192000"/>
              <a:gd name="connsiteY7346" fmla="*/ 2722627 h 6858000"/>
              <a:gd name="connsiteX7347" fmla="*/ 7672579 w 12192000"/>
              <a:gd name="connsiteY7347" fmla="*/ 2714533 h 6858000"/>
              <a:gd name="connsiteX7348" fmla="*/ 7671840 w 12192000"/>
              <a:gd name="connsiteY7348" fmla="*/ 2707248 h 6858000"/>
              <a:gd name="connsiteX7349" fmla="*/ 7657814 w 12192000"/>
              <a:gd name="connsiteY7349" fmla="*/ 2684584 h 6858000"/>
              <a:gd name="connsiteX7350" fmla="*/ 7652646 w 12192000"/>
              <a:gd name="connsiteY7350" fmla="*/ 2684179 h 6858000"/>
              <a:gd name="connsiteX7351" fmla="*/ 7641572 w 12192000"/>
              <a:gd name="connsiteY7351" fmla="*/ 2675276 h 6858000"/>
              <a:gd name="connsiteX7352" fmla="*/ 7640096 w 12192000"/>
              <a:gd name="connsiteY7352" fmla="*/ 2665967 h 6858000"/>
              <a:gd name="connsiteX7353" fmla="*/ 7634928 w 12192000"/>
              <a:gd name="connsiteY7353" fmla="*/ 2663944 h 6858000"/>
              <a:gd name="connsiteX7354" fmla="*/ 7632713 w 12192000"/>
              <a:gd name="connsiteY7354" fmla="*/ 2654230 h 6858000"/>
              <a:gd name="connsiteX7355" fmla="*/ 7610566 w 12192000"/>
              <a:gd name="connsiteY7355" fmla="*/ 2631566 h 6858000"/>
              <a:gd name="connsiteX7356" fmla="*/ 7613519 w 12192000"/>
              <a:gd name="connsiteY7356" fmla="*/ 2629947 h 6858000"/>
              <a:gd name="connsiteX7357" fmla="*/ 7602445 w 12192000"/>
              <a:gd name="connsiteY7357" fmla="*/ 2623877 h 6858000"/>
              <a:gd name="connsiteX7358" fmla="*/ 7595801 w 12192000"/>
              <a:gd name="connsiteY7358" fmla="*/ 2627924 h 6858000"/>
              <a:gd name="connsiteX7359" fmla="*/ 7593586 w 12192000"/>
              <a:gd name="connsiteY7359" fmla="*/ 2624686 h 6858000"/>
              <a:gd name="connsiteX7360" fmla="*/ 7586942 w 12192000"/>
              <a:gd name="connsiteY7360" fmla="*/ 2627114 h 6858000"/>
              <a:gd name="connsiteX7361" fmla="*/ 7585466 w 12192000"/>
              <a:gd name="connsiteY7361" fmla="*/ 2622258 h 6858000"/>
              <a:gd name="connsiteX7362" fmla="*/ 7590634 w 12192000"/>
              <a:gd name="connsiteY7362" fmla="*/ 2608902 h 6858000"/>
              <a:gd name="connsiteX7363" fmla="*/ 7589895 w 12192000"/>
              <a:gd name="connsiteY7363" fmla="*/ 2589476 h 6858000"/>
              <a:gd name="connsiteX7364" fmla="*/ 7591372 w 12192000"/>
              <a:gd name="connsiteY7364" fmla="*/ 2572478 h 6858000"/>
              <a:gd name="connsiteX7365" fmla="*/ 7591372 w 12192000"/>
              <a:gd name="connsiteY7365" fmla="*/ 2570859 h 6858000"/>
              <a:gd name="connsiteX7366" fmla="*/ 7595801 w 12192000"/>
              <a:gd name="connsiteY7366" fmla="*/ 2559122 h 6858000"/>
              <a:gd name="connsiteX7367" fmla="*/ 7595801 w 12192000"/>
              <a:gd name="connsiteY7367" fmla="*/ 2554671 h 6858000"/>
              <a:gd name="connsiteX7368" fmla="*/ 7595063 w 12192000"/>
              <a:gd name="connsiteY7368" fmla="*/ 2555480 h 6858000"/>
              <a:gd name="connsiteX7369" fmla="*/ 7589157 w 12192000"/>
              <a:gd name="connsiteY7369" fmla="*/ 2563574 h 6858000"/>
              <a:gd name="connsiteX7370" fmla="*/ 7587681 w 12192000"/>
              <a:gd name="connsiteY7370" fmla="*/ 2566407 h 6858000"/>
              <a:gd name="connsiteX7371" fmla="*/ 7579560 w 12192000"/>
              <a:gd name="connsiteY7371" fmla="*/ 2591904 h 6858000"/>
              <a:gd name="connsiteX7372" fmla="*/ 7578822 w 12192000"/>
              <a:gd name="connsiteY7372" fmla="*/ 2601617 h 6858000"/>
              <a:gd name="connsiteX7373" fmla="*/ 7572916 w 12192000"/>
              <a:gd name="connsiteY7373" fmla="*/ 2615378 h 6858000"/>
              <a:gd name="connsiteX7374" fmla="*/ 7577345 w 12192000"/>
              <a:gd name="connsiteY7374" fmla="*/ 2619830 h 6858000"/>
              <a:gd name="connsiteX7375" fmla="*/ 7573654 w 12192000"/>
              <a:gd name="connsiteY7375" fmla="*/ 2636018 h 6858000"/>
              <a:gd name="connsiteX7376" fmla="*/ 7567010 w 12192000"/>
              <a:gd name="connsiteY7376" fmla="*/ 2642089 h 6858000"/>
              <a:gd name="connsiteX7377" fmla="*/ 7564795 w 12192000"/>
              <a:gd name="connsiteY7377" fmla="*/ 2647755 h 6858000"/>
              <a:gd name="connsiteX7378" fmla="*/ 7563318 w 12192000"/>
              <a:gd name="connsiteY7378" fmla="*/ 2644922 h 6858000"/>
              <a:gd name="connsiteX7379" fmla="*/ 7550030 w 12192000"/>
              <a:gd name="connsiteY7379" fmla="*/ 2638042 h 6858000"/>
              <a:gd name="connsiteX7380" fmla="*/ 7526406 w 12192000"/>
              <a:gd name="connsiteY7380" fmla="*/ 2614973 h 6858000"/>
              <a:gd name="connsiteX7381" fmla="*/ 7523453 w 12192000"/>
              <a:gd name="connsiteY7381" fmla="*/ 2606069 h 6858000"/>
              <a:gd name="connsiteX7382" fmla="*/ 7510165 w 12192000"/>
              <a:gd name="connsiteY7382" fmla="*/ 2600808 h 6858000"/>
              <a:gd name="connsiteX7383" fmla="*/ 7504997 w 12192000"/>
              <a:gd name="connsiteY7383" fmla="*/ 2591500 h 6858000"/>
              <a:gd name="connsiteX7384" fmla="*/ 7504997 w 12192000"/>
              <a:gd name="connsiteY7384" fmla="*/ 2582596 h 6858000"/>
              <a:gd name="connsiteX7385" fmla="*/ 7485803 w 12192000"/>
              <a:gd name="connsiteY7385" fmla="*/ 2567621 h 6858000"/>
              <a:gd name="connsiteX7386" fmla="*/ 7485065 w 12192000"/>
              <a:gd name="connsiteY7386" fmla="*/ 2561551 h 6858000"/>
              <a:gd name="connsiteX7387" fmla="*/ 7480635 w 12192000"/>
              <a:gd name="connsiteY7387" fmla="*/ 2556694 h 6858000"/>
              <a:gd name="connsiteX7388" fmla="*/ 7476944 w 12192000"/>
              <a:gd name="connsiteY7388" fmla="*/ 2544957 h 6858000"/>
              <a:gd name="connsiteX7389" fmla="*/ 7472514 w 12192000"/>
              <a:gd name="connsiteY7389" fmla="*/ 2544957 h 6858000"/>
              <a:gd name="connsiteX7390" fmla="*/ 7470300 w 12192000"/>
              <a:gd name="connsiteY7390" fmla="*/ 2542124 h 6858000"/>
              <a:gd name="connsiteX7391" fmla="*/ 7468085 w 12192000"/>
              <a:gd name="connsiteY7391" fmla="*/ 2545362 h 6858000"/>
              <a:gd name="connsiteX7392" fmla="*/ 7468823 w 12192000"/>
              <a:gd name="connsiteY7392" fmla="*/ 2551433 h 6858000"/>
              <a:gd name="connsiteX7393" fmla="*/ 7467347 w 12192000"/>
              <a:gd name="connsiteY7393" fmla="*/ 2557908 h 6858000"/>
              <a:gd name="connsiteX7394" fmla="*/ 7478420 w 12192000"/>
              <a:gd name="connsiteY7394" fmla="*/ 2570454 h 6858000"/>
              <a:gd name="connsiteX7395" fmla="*/ 7478420 w 12192000"/>
              <a:gd name="connsiteY7395" fmla="*/ 2580977 h 6858000"/>
              <a:gd name="connsiteX7396" fmla="*/ 7496877 w 12192000"/>
              <a:gd name="connsiteY7396" fmla="*/ 2600808 h 6858000"/>
              <a:gd name="connsiteX7397" fmla="*/ 7499091 w 12192000"/>
              <a:gd name="connsiteY7397" fmla="*/ 2608093 h 6858000"/>
              <a:gd name="connsiteX7398" fmla="*/ 7527883 w 12192000"/>
              <a:gd name="connsiteY7398" fmla="*/ 2630757 h 6858000"/>
              <a:gd name="connsiteX7399" fmla="*/ 7532312 w 12192000"/>
              <a:gd name="connsiteY7399" fmla="*/ 2638042 h 6858000"/>
              <a:gd name="connsiteX7400" fmla="*/ 7530098 w 12192000"/>
              <a:gd name="connsiteY7400" fmla="*/ 2645327 h 6858000"/>
              <a:gd name="connsiteX7401" fmla="*/ 7530836 w 12192000"/>
              <a:gd name="connsiteY7401" fmla="*/ 2652207 h 6858000"/>
              <a:gd name="connsiteX7402" fmla="*/ 7547815 w 12192000"/>
              <a:gd name="connsiteY7402" fmla="*/ 2669205 h 6858000"/>
              <a:gd name="connsiteX7403" fmla="*/ 7547815 w 12192000"/>
              <a:gd name="connsiteY7403" fmla="*/ 2674466 h 6858000"/>
              <a:gd name="connsiteX7404" fmla="*/ 7552983 w 12192000"/>
              <a:gd name="connsiteY7404" fmla="*/ 2680132 h 6858000"/>
              <a:gd name="connsiteX7405" fmla="*/ 7555198 w 12192000"/>
              <a:gd name="connsiteY7405" fmla="*/ 2697940 h 6858000"/>
              <a:gd name="connsiteX7406" fmla="*/ 7560366 w 12192000"/>
              <a:gd name="connsiteY7406" fmla="*/ 2705629 h 6858000"/>
              <a:gd name="connsiteX7407" fmla="*/ 7559627 w 12192000"/>
              <a:gd name="connsiteY7407" fmla="*/ 2715342 h 6858000"/>
              <a:gd name="connsiteX7408" fmla="*/ 7591372 w 12192000"/>
              <a:gd name="connsiteY7408" fmla="*/ 2757837 h 6858000"/>
              <a:gd name="connsiteX7409" fmla="*/ 7593586 w 12192000"/>
              <a:gd name="connsiteY7409" fmla="*/ 2770788 h 6858000"/>
              <a:gd name="connsiteX7410" fmla="*/ 7601707 w 12192000"/>
              <a:gd name="connsiteY7410" fmla="*/ 2775645 h 6858000"/>
              <a:gd name="connsiteX7411" fmla="*/ 7621640 w 12192000"/>
              <a:gd name="connsiteY7411" fmla="*/ 2802356 h 6858000"/>
              <a:gd name="connsiteX7412" fmla="*/ 7626069 w 12192000"/>
              <a:gd name="connsiteY7412" fmla="*/ 2814497 h 6858000"/>
              <a:gd name="connsiteX7413" fmla="*/ 7631237 w 12192000"/>
              <a:gd name="connsiteY7413" fmla="*/ 2820973 h 6858000"/>
              <a:gd name="connsiteX7414" fmla="*/ 7631975 w 12192000"/>
              <a:gd name="connsiteY7414" fmla="*/ 2817735 h 6858000"/>
              <a:gd name="connsiteX7415" fmla="*/ 7635666 w 12192000"/>
              <a:gd name="connsiteY7415" fmla="*/ 2820163 h 6858000"/>
              <a:gd name="connsiteX7416" fmla="*/ 7643049 w 12192000"/>
              <a:gd name="connsiteY7416" fmla="*/ 2831495 h 6858000"/>
              <a:gd name="connsiteX7417" fmla="*/ 7648217 w 12192000"/>
              <a:gd name="connsiteY7417" fmla="*/ 2832305 h 6858000"/>
              <a:gd name="connsiteX7418" fmla="*/ 7654122 w 12192000"/>
              <a:gd name="connsiteY7418" fmla="*/ 2837971 h 6858000"/>
              <a:gd name="connsiteX7419" fmla="*/ 7639358 w 12192000"/>
              <a:gd name="connsiteY7419" fmla="*/ 2837161 h 6858000"/>
              <a:gd name="connsiteX7420" fmla="*/ 7635666 w 12192000"/>
              <a:gd name="connsiteY7420" fmla="*/ 2834328 h 6858000"/>
              <a:gd name="connsiteX7421" fmla="*/ 7634190 w 12192000"/>
              <a:gd name="connsiteY7421" fmla="*/ 2838375 h 6858000"/>
              <a:gd name="connsiteX7422" fmla="*/ 7637881 w 12192000"/>
              <a:gd name="connsiteY7422" fmla="*/ 2844446 h 6858000"/>
              <a:gd name="connsiteX7423" fmla="*/ 7638619 w 12192000"/>
              <a:gd name="connsiteY7423" fmla="*/ 2855778 h 6858000"/>
              <a:gd name="connsiteX7424" fmla="*/ 7636405 w 12192000"/>
              <a:gd name="connsiteY7424" fmla="*/ 2862254 h 6858000"/>
              <a:gd name="connsiteX7425" fmla="*/ 7644525 w 12192000"/>
              <a:gd name="connsiteY7425" fmla="*/ 2886132 h 6858000"/>
              <a:gd name="connsiteX7426" fmla="*/ 7660028 w 12192000"/>
              <a:gd name="connsiteY7426" fmla="*/ 2895440 h 6858000"/>
              <a:gd name="connsiteX7427" fmla="*/ 7668887 w 12192000"/>
              <a:gd name="connsiteY7427" fmla="*/ 2895440 h 6858000"/>
              <a:gd name="connsiteX7428" fmla="*/ 7674793 w 12192000"/>
              <a:gd name="connsiteY7428" fmla="*/ 2893012 h 6858000"/>
              <a:gd name="connsiteX7429" fmla="*/ 7681438 w 12192000"/>
              <a:gd name="connsiteY7429" fmla="*/ 2905153 h 6858000"/>
              <a:gd name="connsiteX7430" fmla="*/ 7691773 w 12192000"/>
              <a:gd name="connsiteY7430" fmla="*/ 2907986 h 6858000"/>
              <a:gd name="connsiteX7431" fmla="*/ 7694726 w 12192000"/>
              <a:gd name="connsiteY7431" fmla="*/ 2913652 h 6858000"/>
              <a:gd name="connsiteX7432" fmla="*/ 7706538 w 12192000"/>
              <a:gd name="connsiteY7432" fmla="*/ 2924580 h 6858000"/>
              <a:gd name="connsiteX7433" fmla="*/ 7714658 w 12192000"/>
              <a:gd name="connsiteY7433" fmla="*/ 2927817 h 6858000"/>
              <a:gd name="connsiteX7434" fmla="*/ 7714658 w 12192000"/>
              <a:gd name="connsiteY7434" fmla="*/ 2928627 h 6858000"/>
              <a:gd name="connsiteX7435" fmla="*/ 7713920 w 12192000"/>
              <a:gd name="connsiteY7435" fmla="*/ 2932674 h 6858000"/>
              <a:gd name="connsiteX7436" fmla="*/ 7713182 w 12192000"/>
              <a:gd name="connsiteY7436" fmla="*/ 2936721 h 6858000"/>
              <a:gd name="connsiteX7437" fmla="*/ 7716135 w 12192000"/>
              <a:gd name="connsiteY7437" fmla="*/ 2940364 h 6858000"/>
              <a:gd name="connsiteX7438" fmla="*/ 7714658 w 12192000"/>
              <a:gd name="connsiteY7438" fmla="*/ 2942792 h 6858000"/>
              <a:gd name="connsiteX7439" fmla="*/ 7716135 w 12192000"/>
              <a:gd name="connsiteY7439" fmla="*/ 2944815 h 6858000"/>
              <a:gd name="connsiteX7440" fmla="*/ 7716135 w 12192000"/>
              <a:gd name="connsiteY7440" fmla="*/ 2946839 h 6858000"/>
              <a:gd name="connsiteX7441" fmla="*/ 7718350 w 12192000"/>
              <a:gd name="connsiteY7441" fmla="*/ 2949267 h 6858000"/>
              <a:gd name="connsiteX7442" fmla="*/ 7721303 w 12192000"/>
              <a:gd name="connsiteY7442" fmla="*/ 2961813 h 6858000"/>
              <a:gd name="connsiteX7443" fmla="*/ 7730900 w 12192000"/>
              <a:gd name="connsiteY7443" fmla="*/ 2972336 h 6858000"/>
              <a:gd name="connsiteX7444" fmla="*/ 7730900 w 12192000"/>
              <a:gd name="connsiteY7444" fmla="*/ 2976788 h 6858000"/>
              <a:gd name="connsiteX7445" fmla="*/ 7728685 w 12192000"/>
              <a:gd name="connsiteY7445" fmla="*/ 2977193 h 6858000"/>
              <a:gd name="connsiteX7446" fmla="*/ 7727209 w 12192000"/>
              <a:gd name="connsiteY7446" fmla="*/ 2973955 h 6858000"/>
              <a:gd name="connsiteX7447" fmla="*/ 7723517 w 12192000"/>
              <a:gd name="connsiteY7447" fmla="*/ 2969503 h 6858000"/>
              <a:gd name="connsiteX7448" fmla="*/ 7722041 w 12192000"/>
              <a:gd name="connsiteY7448" fmla="*/ 2971122 h 6858000"/>
              <a:gd name="connsiteX7449" fmla="*/ 7722779 w 12192000"/>
              <a:gd name="connsiteY7449" fmla="*/ 2979621 h 6858000"/>
              <a:gd name="connsiteX7450" fmla="*/ 7735329 w 12192000"/>
              <a:gd name="connsiteY7450" fmla="*/ 3012403 h 6858000"/>
              <a:gd name="connsiteX7451" fmla="*/ 7737544 w 12192000"/>
              <a:gd name="connsiteY7451" fmla="*/ 3030615 h 6858000"/>
              <a:gd name="connsiteX7452" fmla="*/ 7734591 w 12192000"/>
              <a:gd name="connsiteY7452" fmla="*/ 3047613 h 6858000"/>
              <a:gd name="connsiteX7453" fmla="*/ 7741235 w 12192000"/>
              <a:gd name="connsiteY7453" fmla="*/ 3067444 h 6858000"/>
              <a:gd name="connsiteX7454" fmla="*/ 7750832 w 12192000"/>
              <a:gd name="connsiteY7454" fmla="*/ 3083228 h 6858000"/>
              <a:gd name="connsiteX7455" fmla="*/ 7758953 w 12192000"/>
              <a:gd name="connsiteY7455" fmla="*/ 3084847 h 6858000"/>
              <a:gd name="connsiteX7456" fmla="*/ 7780362 w 12192000"/>
              <a:gd name="connsiteY7456" fmla="*/ 3098202 h 6858000"/>
              <a:gd name="connsiteX7457" fmla="*/ 7780362 w 12192000"/>
              <a:gd name="connsiteY7457" fmla="*/ 3107106 h 6858000"/>
              <a:gd name="connsiteX7458" fmla="*/ 7790698 w 12192000"/>
              <a:gd name="connsiteY7458" fmla="*/ 3107511 h 6858000"/>
              <a:gd name="connsiteX7459" fmla="*/ 7801771 w 12192000"/>
              <a:gd name="connsiteY7459" fmla="*/ 3112772 h 6858000"/>
              <a:gd name="connsiteX7460" fmla="*/ 7801771 w 12192000"/>
              <a:gd name="connsiteY7460" fmla="*/ 3118843 h 6858000"/>
              <a:gd name="connsiteX7461" fmla="*/ 7805462 w 12192000"/>
              <a:gd name="connsiteY7461" fmla="*/ 3118843 h 6858000"/>
              <a:gd name="connsiteX7462" fmla="*/ 7817274 w 12192000"/>
              <a:gd name="connsiteY7462" fmla="*/ 3130175 h 6858000"/>
              <a:gd name="connsiteX7463" fmla="*/ 7837945 w 12192000"/>
              <a:gd name="connsiteY7463" fmla="*/ 3180764 h 6858000"/>
              <a:gd name="connsiteX7464" fmla="*/ 7844589 w 12192000"/>
              <a:gd name="connsiteY7464" fmla="*/ 3213951 h 6858000"/>
              <a:gd name="connsiteX7465" fmla="*/ 7848281 w 12192000"/>
              <a:gd name="connsiteY7465" fmla="*/ 3214760 h 6858000"/>
              <a:gd name="connsiteX7466" fmla="*/ 7851234 w 12192000"/>
              <a:gd name="connsiteY7466" fmla="*/ 3226901 h 6858000"/>
              <a:gd name="connsiteX7467" fmla="*/ 7851234 w 12192000"/>
              <a:gd name="connsiteY7467" fmla="*/ 3230949 h 6858000"/>
              <a:gd name="connsiteX7468" fmla="*/ 7857878 w 12192000"/>
              <a:gd name="connsiteY7468" fmla="*/ 3233377 h 6858000"/>
              <a:gd name="connsiteX7469" fmla="*/ 7862307 w 12192000"/>
              <a:gd name="connsiteY7469" fmla="*/ 3243090 h 6858000"/>
              <a:gd name="connsiteX7470" fmla="*/ 7864522 w 12192000"/>
              <a:gd name="connsiteY7470" fmla="*/ 3257255 h 6858000"/>
              <a:gd name="connsiteX7471" fmla="*/ 7873381 w 12192000"/>
              <a:gd name="connsiteY7471" fmla="*/ 3259279 h 6858000"/>
              <a:gd name="connsiteX7472" fmla="*/ 7872643 w 12192000"/>
              <a:gd name="connsiteY7472" fmla="*/ 3246328 h 6858000"/>
              <a:gd name="connsiteX7473" fmla="*/ 7870428 w 12192000"/>
              <a:gd name="connsiteY7473" fmla="*/ 3246732 h 6858000"/>
              <a:gd name="connsiteX7474" fmla="*/ 7871166 w 12192000"/>
              <a:gd name="connsiteY7474" fmla="*/ 3237424 h 6858000"/>
              <a:gd name="connsiteX7475" fmla="*/ 7874857 w 12192000"/>
              <a:gd name="connsiteY7475" fmla="*/ 3236210 h 6858000"/>
              <a:gd name="connsiteX7476" fmla="*/ 7883716 w 12192000"/>
              <a:gd name="connsiteY7476" fmla="*/ 3247947 h 6858000"/>
              <a:gd name="connsiteX7477" fmla="*/ 7880763 w 12192000"/>
              <a:gd name="connsiteY7477" fmla="*/ 3251184 h 6858000"/>
              <a:gd name="connsiteX7478" fmla="*/ 7888884 w 12192000"/>
              <a:gd name="connsiteY7478" fmla="*/ 3262921 h 6858000"/>
              <a:gd name="connsiteX7479" fmla="*/ 7894790 w 12192000"/>
              <a:gd name="connsiteY7479" fmla="*/ 3268182 h 6858000"/>
              <a:gd name="connsiteX7480" fmla="*/ 7899219 w 12192000"/>
              <a:gd name="connsiteY7480" fmla="*/ 3265349 h 6858000"/>
              <a:gd name="connsiteX7481" fmla="*/ 7906602 w 12192000"/>
              <a:gd name="connsiteY7481" fmla="*/ 3264135 h 6858000"/>
              <a:gd name="connsiteX7482" fmla="*/ 7910293 w 12192000"/>
              <a:gd name="connsiteY7482" fmla="*/ 3266159 h 6858000"/>
              <a:gd name="connsiteX7483" fmla="*/ 7916199 w 12192000"/>
              <a:gd name="connsiteY7483" fmla="*/ 3264135 h 6858000"/>
              <a:gd name="connsiteX7484" fmla="*/ 7925796 w 12192000"/>
              <a:gd name="connsiteY7484" fmla="*/ 3273444 h 6858000"/>
              <a:gd name="connsiteX7485" fmla="*/ 7930226 w 12192000"/>
              <a:gd name="connsiteY7485" fmla="*/ 3278705 h 6858000"/>
              <a:gd name="connsiteX7486" fmla="*/ 7944252 w 12192000"/>
              <a:gd name="connsiteY7486" fmla="*/ 3281943 h 6858000"/>
              <a:gd name="connsiteX7487" fmla="*/ 7947205 w 12192000"/>
              <a:gd name="connsiteY7487" fmla="*/ 3286799 h 6858000"/>
              <a:gd name="connsiteX7488" fmla="*/ 7964185 w 12192000"/>
              <a:gd name="connsiteY7488" fmla="*/ 3303797 h 6858000"/>
              <a:gd name="connsiteX7489" fmla="*/ 7970829 w 12192000"/>
              <a:gd name="connsiteY7489" fmla="*/ 3315534 h 6858000"/>
              <a:gd name="connsiteX7490" fmla="*/ 7981165 w 12192000"/>
              <a:gd name="connsiteY7490" fmla="*/ 3319581 h 6858000"/>
              <a:gd name="connsiteX7491" fmla="*/ 7988547 w 12192000"/>
              <a:gd name="connsiteY7491" fmla="*/ 3327675 h 6858000"/>
              <a:gd name="connsiteX7492" fmla="*/ 7992976 w 12192000"/>
              <a:gd name="connsiteY7492" fmla="*/ 3327675 h 6858000"/>
              <a:gd name="connsiteX7493" fmla="*/ 7992976 w 12192000"/>
              <a:gd name="connsiteY7493" fmla="*/ 3324842 h 6858000"/>
              <a:gd name="connsiteX7494" fmla="*/ 7996668 w 12192000"/>
              <a:gd name="connsiteY7494" fmla="*/ 3329294 h 6858000"/>
              <a:gd name="connsiteX7495" fmla="*/ 8004788 w 12192000"/>
              <a:gd name="connsiteY7495" fmla="*/ 3348316 h 6858000"/>
              <a:gd name="connsiteX7496" fmla="*/ 8010694 w 12192000"/>
              <a:gd name="connsiteY7496" fmla="*/ 3349935 h 6858000"/>
              <a:gd name="connsiteX7497" fmla="*/ 8018077 w 12192000"/>
              <a:gd name="connsiteY7497" fmla="*/ 3358434 h 6858000"/>
              <a:gd name="connsiteX7498" fmla="*/ 8015862 w 12192000"/>
              <a:gd name="connsiteY7498" fmla="*/ 3361267 h 6858000"/>
              <a:gd name="connsiteX7499" fmla="*/ 8021030 w 12192000"/>
              <a:gd name="connsiteY7499" fmla="*/ 3370170 h 6858000"/>
              <a:gd name="connsiteX7500" fmla="*/ 8026197 w 12192000"/>
              <a:gd name="connsiteY7500" fmla="*/ 3370170 h 6858000"/>
              <a:gd name="connsiteX7501" fmla="*/ 8031365 w 12192000"/>
              <a:gd name="connsiteY7501" fmla="*/ 3372599 h 6858000"/>
              <a:gd name="connsiteX7502" fmla="*/ 8035056 w 12192000"/>
              <a:gd name="connsiteY7502" fmla="*/ 3369361 h 6858000"/>
              <a:gd name="connsiteX7503" fmla="*/ 8037271 w 12192000"/>
              <a:gd name="connsiteY7503" fmla="*/ 3372194 h 6858000"/>
              <a:gd name="connsiteX7504" fmla="*/ 8039486 w 12192000"/>
              <a:gd name="connsiteY7504" fmla="*/ 3373408 h 6858000"/>
              <a:gd name="connsiteX7505" fmla="*/ 8040224 w 12192000"/>
              <a:gd name="connsiteY7505" fmla="*/ 3373408 h 6858000"/>
              <a:gd name="connsiteX7506" fmla="*/ 8039486 w 12192000"/>
              <a:gd name="connsiteY7506" fmla="*/ 3376646 h 6858000"/>
              <a:gd name="connsiteX7507" fmla="*/ 8051298 w 12192000"/>
              <a:gd name="connsiteY7507" fmla="*/ 3387168 h 6858000"/>
              <a:gd name="connsiteX7508" fmla="*/ 8054251 w 12192000"/>
              <a:gd name="connsiteY7508" fmla="*/ 3387168 h 6858000"/>
              <a:gd name="connsiteX7509" fmla="*/ 8052774 w 12192000"/>
              <a:gd name="connsiteY7509" fmla="*/ 3391620 h 6858000"/>
              <a:gd name="connsiteX7510" fmla="*/ 8054251 w 12192000"/>
              <a:gd name="connsiteY7510" fmla="*/ 3405785 h 6858000"/>
              <a:gd name="connsiteX7511" fmla="*/ 8049821 w 12192000"/>
              <a:gd name="connsiteY7511" fmla="*/ 3407809 h 6858000"/>
              <a:gd name="connsiteX7512" fmla="*/ 8040224 w 12192000"/>
              <a:gd name="connsiteY7512" fmla="*/ 3417117 h 6858000"/>
              <a:gd name="connsiteX7513" fmla="*/ 8033580 w 12192000"/>
              <a:gd name="connsiteY7513" fmla="*/ 3417522 h 6858000"/>
              <a:gd name="connsiteX7514" fmla="*/ 8028412 w 12192000"/>
              <a:gd name="connsiteY7514" fmla="*/ 3424402 h 6858000"/>
              <a:gd name="connsiteX7515" fmla="*/ 8017338 w 12192000"/>
              <a:gd name="connsiteY7515" fmla="*/ 3424402 h 6858000"/>
              <a:gd name="connsiteX7516" fmla="*/ 8023244 w 12192000"/>
              <a:gd name="connsiteY7516" fmla="*/ 3430473 h 6858000"/>
              <a:gd name="connsiteX7517" fmla="*/ 8026197 w 12192000"/>
              <a:gd name="connsiteY7517" fmla="*/ 3431282 h 6858000"/>
              <a:gd name="connsiteX7518" fmla="*/ 8034318 w 12192000"/>
              <a:gd name="connsiteY7518" fmla="*/ 3428449 h 6858000"/>
              <a:gd name="connsiteX7519" fmla="*/ 8046868 w 12192000"/>
              <a:gd name="connsiteY7519" fmla="*/ 3428045 h 6858000"/>
              <a:gd name="connsiteX7520" fmla="*/ 8048345 w 12192000"/>
              <a:gd name="connsiteY7520" fmla="*/ 3431282 h 6858000"/>
              <a:gd name="connsiteX7521" fmla="*/ 8052036 w 12192000"/>
              <a:gd name="connsiteY7521" fmla="*/ 3436948 h 6858000"/>
              <a:gd name="connsiteX7522" fmla="*/ 8054989 w 12192000"/>
              <a:gd name="connsiteY7522" fmla="*/ 3437758 h 6858000"/>
              <a:gd name="connsiteX7523" fmla="*/ 8085257 w 12192000"/>
              <a:gd name="connsiteY7523" fmla="*/ 3468111 h 6858000"/>
              <a:gd name="connsiteX7524" fmla="*/ 8088948 w 12192000"/>
              <a:gd name="connsiteY7524" fmla="*/ 3475396 h 6858000"/>
              <a:gd name="connsiteX7525" fmla="*/ 8093378 w 12192000"/>
              <a:gd name="connsiteY7525" fmla="*/ 3476206 h 6858000"/>
              <a:gd name="connsiteX7526" fmla="*/ 8105928 w 12192000"/>
              <a:gd name="connsiteY7526" fmla="*/ 3486728 h 6858000"/>
              <a:gd name="connsiteX7527" fmla="*/ 8118478 w 12192000"/>
              <a:gd name="connsiteY7527" fmla="*/ 3489561 h 6858000"/>
              <a:gd name="connsiteX7528" fmla="*/ 8132504 w 12192000"/>
              <a:gd name="connsiteY7528" fmla="*/ 3487942 h 6858000"/>
              <a:gd name="connsiteX7529" fmla="*/ 8136934 w 12192000"/>
              <a:gd name="connsiteY7529" fmla="*/ 3483086 h 6858000"/>
              <a:gd name="connsiteX7530" fmla="*/ 8150222 w 12192000"/>
              <a:gd name="connsiteY7530" fmla="*/ 3475396 h 6858000"/>
              <a:gd name="connsiteX7531" fmla="*/ 8158343 w 12192000"/>
              <a:gd name="connsiteY7531" fmla="*/ 3475396 h 6858000"/>
              <a:gd name="connsiteX7532" fmla="*/ 8174584 w 12192000"/>
              <a:gd name="connsiteY7532" fmla="*/ 3463255 h 6858000"/>
              <a:gd name="connsiteX7533" fmla="*/ 8179752 w 12192000"/>
              <a:gd name="connsiteY7533" fmla="*/ 3462850 h 6858000"/>
              <a:gd name="connsiteX7534" fmla="*/ 8182705 w 12192000"/>
              <a:gd name="connsiteY7534" fmla="*/ 3465683 h 6858000"/>
              <a:gd name="connsiteX7535" fmla="*/ 8195993 w 12192000"/>
              <a:gd name="connsiteY7535" fmla="*/ 3464874 h 6858000"/>
              <a:gd name="connsiteX7536" fmla="*/ 8201161 w 12192000"/>
              <a:gd name="connsiteY7536" fmla="*/ 3463659 h 6858000"/>
              <a:gd name="connsiteX7537" fmla="*/ 8210758 w 12192000"/>
              <a:gd name="connsiteY7537" fmla="*/ 3467707 h 6858000"/>
              <a:gd name="connsiteX7538" fmla="*/ 8225523 w 12192000"/>
              <a:gd name="connsiteY7538" fmla="*/ 3466088 h 6858000"/>
              <a:gd name="connsiteX7539" fmla="*/ 8255791 w 12192000"/>
              <a:gd name="connsiteY7539" fmla="*/ 3449090 h 6858000"/>
              <a:gd name="connsiteX7540" fmla="*/ 8265388 w 12192000"/>
              <a:gd name="connsiteY7540" fmla="*/ 3447066 h 6858000"/>
              <a:gd name="connsiteX7541" fmla="*/ 8274986 w 12192000"/>
              <a:gd name="connsiteY7541" fmla="*/ 3451113 h 6858000"/>
              <a:gd name="connsiteX7542" fmla="*/ 8282368 w 12192000"/>
              <a:gd name="connsiteY7542" fmla="*/ 3449090 h 6858000"/>
              <a:gd name="connsiteX7543" fmla="*/ 8296395 w 12192000"/>
              <a:gd name="connsiteY7543" fmla="*/ 3449494 h 6858000"/>
              <a:gd name="connsiteX7544" fmla="*/ 8309683 w 12192000"/>
              <a:gd name="connsiteY7544" fmla="*/ 3443019 h 6858000"/>
              <a:gd name="connsiteX7545" fmla="*/ 8325924 w 12192000"/>
              <a:gd name="connsiteY7545" fmla="*/ 3442210 h 6858000"/>
              <a:gd name="connsiteX7546" fmla="*/ 8330354 w 12192000"/>
              <a:gd name="connsiteY7546" fmla="*/ 3444638 h 6858000"/>
              <a:gd name="connsiteX7547" fmla="*/ 8335522 w 12192000"/>
              <a:gd name="connsiteY7547" fmla="*/ 3444638 h 6858000"/>
              <a:gd name="connsiteX7548" fmla="*/ 8359884 w 12192000"/>
              <a:gd name="connsiteY7548" fmla="*/ 3440186 h 6858000"/>
              <a:gd name="connsiteX7549" fmla="*/ 8368743 w 12192000"/>
              <a:gd name="connsiteY7549" fmla="*/ 3433711 h 6858000"/>
              <a:gd name="connsiteX7550" fmla="*/ 8383507 w 12192000"/>
              <a:gd name="connsiteY7550" fmla="*/ 3431687 h 6858000"/>
              <a:gd name="connsiteX7551" fmla="*/ 8387937 w 12192000"/>
              <a:gd name="connsiteY7551" fmla="*/ 3435329 h 6858000"/>
              <a:gd name="connsiteX7552" fmla="*/ 8389413 w 12192000"/>
              <a:gd name="connsiteY7552" fmla="*/ 3431282 h 6858000"/>
              <a:gd name="connsiteX7553" fmla="*/ 8404916 w 12192000"/>
              <a:gd name="connsiteY7553" fmla="*/ 3429663 h 6858000"/>
              <a:gd name="connsiteX7554" fmla="*/ 8413775 w 12192000"/>
              <a:gd name="connsiteY7554" fmla="*/ 3421569 h 6858000"/>
              <a:gd name="connsiteX7555" fmla="*/ 8415252 w 12192000"/>
              <a:gd name="connsiteY7555" fmla="*/ 3422783 h 6858000"/>
              <a:gd name="connsiteX7556" fmla="*/ 8418943 w 12192000"/>
              <a:gd name="connsiteY7556" fmla="*/ 3416308 h 6858000"/>
              <a:gd name="connsiteX7557" fmla="*/ 8417467 w 12192000"/>
              <a:gd name="connsiteY7557" fmla="*/ 3415094 h 6858000"/>
              <a:gd name="connsiteX7558" fmla="*/ 8424111 w 12192000"/>
              <a:gd name="connsiteY7558" fmla="*/ 3409428 h 6858000"/>
              <a:gd name="connsiteX7559" fmla="*/ 8427802 w 12192000"/>
              <a:gd name="connsiteY7559" fmla="*/ 3410237 h 6858000"/>
              <a:gd name="connsiteX7560" fmla="*/ 8427802 w 12192000"/>
              <a:gd name="connsiteY7560" fmla="*/ 3407809 h 6858000"/>
              <a:gd name="connsiteX7561" fmla="*/ 8433708 w 12192000"/>
              <a:gd name="connsiteY7561" fmla="*/ 3411856 h 6858000"/>
              <a:gd name="connsiteX7562" fmla="*/ 8446258 w 12192000"/>
              <a:gd name="connsiteY7562" fmla="*/ 3415903 h 6858000"/>
              <a:gd name="connsiteX7563" fmla="*/ 8452164 w 12192000"/>
              <a:gd name="connsiteY7563" fmla="*/ 3415498 h 6858000"/>
              <a:gd name="connsiteX7564" fmla="*/ 8454379 w 12192000"/>
              <a:gd name="connsiteY7564" fmla="*/ 3416713 h 6858000"/>
              <a:gd name="connsiteX7565" fmla="*/ 8449211 w 12192000"/>
              <a:gd name="connsiteY7565" fmla="*/ 3423997 h 6858000"/>
              <a:gd name="connsiteX7566" fmla="*/ 8446258 w 12192000"/>
              <a:gd name="connsiteY7566" fmla="*/ 3431282 h 6858000"/>
              <a:gd name="connsiteX7567" fmla="*/ 8445520 w 12192000"/>
              <a:gd name="connsiteY7567" fmla="*/ 3438567 h 6858000"/>
              <a:gd name="connsiteX7568" fmla="*/ 8442567 w 12192000"/>
              <a:gd name="connsiteY7568" fmla="*/ 3443019 h 6858000"/>
              <a:gd name="connsiteX7569" fmla="*/ 8444782 w 12192000"/>
              <a:gd name="connsiteY7569" fmla="*/ 3447066 h 6858000"/>
              <a:gd name="connsiteX7570" fmla="*/ 8451426 w 12192000"/>
              <a:gd name="connsiteY7570" fmla="*/ 3447471 h 6858000"/>
              <a:gd name="connsiteX7571" fmla="*/ 8452164 w 12192000"/>
              <a:gd name="connsiteY7571" fmla="*/ 3450304 h 6858000"/>
              <a:gd name="connsiteX7572" fmla="*/ 8446258 w 12192000"/>
              <a:gd name="connsiteY7572" fmla="*/ 3454351 h 6858000"/>
              <a:gd name="connsiteX7573" fmla="*/ 8441829 w 12192000"/>
              <a:gd name="connsiteY7573" fmla="*/ 3463659 h 6858000"/>
              <a:gd name="connsiteX7574" fmla="*/ 8446258 w 12192000"/>
              <a:gd name="connsiteY7574" fmla="*/ 3469325 h 6858000"/>
              <a:gd name="connsiteX7575" fmla="*/ 8448473 w 12192000"/>
              <a:gd name="connsiteY7575" fmla="*/ 3477015 h 6858000"/>
              <a:gd name="connsiteX7576" fmla="*/ 8444782 w 12192000"/>
              <a:gd name="connsiteY7576" fmla="*/ 3484300 h 6858000"/>
              <a:gd name="connsiteX7577" fmla="*/ 8451426 w 12192000"/>
              <a:gd name="connsiteY7577" fmla="*/ 3483490 h 6858000"/>
              <a:gd name="connsiteX7578" fmla="*/ 8450688 w 12192000"/>
              <a:gd name="connsiteY7578" fmla="*/ 3481062 h 6858000"/>
              <a:gd name="connsiteX7579" fmla="*/ 8453641 w 12192000"/>
              <a:gd name="connsiteY7579" fmla="*/ 3481872 h 6858000"/>
              <a:gd name="connsiteX7580" fmla="*/ 8456594 w 12192000"/>
              <a:gd name="connsiteY7580" fmla="*/ 3487538 h 6858000"/>
              <a:gd name="connsiteX7581" fmla="*/ 8453641 w 12192000"/>
              <a:gd name="connsiteY7581" fmla="*/ 3489156 h 6858000"/>
              <a:gd name="connsiteX7582" fmla="*/ 8452164 w 12192000"/>
              <a:gd name="connsiteY7582" fmla="*/ 3487133 h 6858000"/>
              <a:gd name="connsiteX7583" fmla="*/ 8446258 w 12192000"/>
              <a:gd name="connsiteY7583" fmla="*/ 3487538 h 6858000"/>
              <a:gd name="connsiteX7584" fmla="*/ 8441829 w 12192000"/>
              <a:gd name="connsiteY7584" fmla="*/ 3488347 h 6858000"/>
              <a:gd name="connsiteX7585" fmla="*/ 8434446 w 12192000"/>
              <a:gd name="connsiteY7585" fmla="*/ 3500084 h 6858000"/>
              <a:gd name="connsiteX7586" fmla="*/ 8438137 w 12192000"/>
              <a:gd name="connsiteY7586" fmla="*/ 3505750 h 6858000"/>
              <a:gd name="connsiteX7587" fmla="*/ 8436661 w 12192000"/>
              <a:gd name="connsiteY7587" fmla="*/ 3517082 h 6858000"/>
              <a:gd name="connsiteX7588" fmla="*/ 8432970 w 12192000"/>
              <a:gd name="connsiteY7588" fmla="*/ 3521534 h 6858000"/>
              <a:gd name="connsiteX7589" fmla="*/ 8433708 w 12192000"/>
              <a:gd name="connsiteY7589" fmla="*/ 3533675 h 6858000"/>
              <a:gd name="connsiteX7590" fmla="*/ 8416728 w 12192000"/>
              <a:gd name="connsiteY7590" fmla="*/ 3555934 h 6858000"/>
              <a:gd name="connsiteX7591" fmla="*/ 8404916 w 12192000"/>
              <a:gd name="connsiteY7591" fmla="*/ 3578598 h 6858000"/>
              <a:gd name="connsiteX7592" fmla="*/ 8397534 w 12192000"/>
              <a:gd name="connsiteY7592" fmla="*/ 3586693 h 6858000"/>
              <a:gd name="connsiteX7593" fmla="*/ 8393843 w 12192000"/>
              <a:gd name="connsiteY7593" fmla="*/ 3586288 h 6858000"/>
              <a:gd name="connsiteX7594" fmla="*/ 8382769 w 12192000"/>
              <a:gd name="connsiteY7594" fmla="*/ 3597215 h 6858000"/>
              <a:gd name="connsiteX7595" fmla="*/ 8382031 w 12192000"/>
              <a:gd name="connsiteY7595" fmla="*/ 3602477 h 6858000"/>
              <a:gd name="connsiteX7596" fmla="*/ 8387199 w 12192000"/>
              <a:gd name="connsiteY7596" fmla="*/ 3608952 h 6858000"/>
              <a:gd name="connsiteX7597" fmla="*/ 8380554 w 12192000"/>
              <a:gd name="connsiteY7597" fmla="*/ 3614213 h 6858000"/>
              <a:gd name="connsiteX7598" fmla="*/ 8352501 w 12192000"/>
              <a:gd name="connsiteY7598" fmla="*/ 3663993 h 6858000"/>
              <a:gd name="connsiteX7599" fmla="*/ 8351025 w 12192000"/>
              <a:gd name="connsiteY7599" fmla="*/ 3678563 h 6858000"/>
              <a:gd name="connsiteX7600" fmla="*/ 8333307 w 12192000"/>
              <a:gd name="connsiteY7600" fmla="*/ 3701632 h 6858000"/>
              <a:gd name="connsiteX7601" fmla="*/ 8332569 w 12192000"/>
              <a:gd name="connsiteY7601" fmla="*/ 3709321 h 6858000"/>
              <a:gd name="connsiteX7602" fmla="*/ 8298609 w 12192000"/>
              <a:gd name="connsiteY7602" fmla="*/ 3751816 h 6858000"/>
              <a:gd name="connsiteX7603" fmla="*/ 8294918 w 12192000"/>
              <a:gd name="connsiteY7603" fmla="*/ 3761529 h 6858000"/>
              <a:gd name="connsiteX7604" fmla="*/ 8280153 w 12192000"/>
              <a:gd name="connsiteY7604" fmla="*/ 3775694 h 6858000"/>
              <a:gd name="connsiteX7605" fmla="*/ 8253576 w 12192000"/>
              <a:gd name="connsiteY7605" fmla="*/ 3805238 h 6858000"/>
              <a:gd name="connsiteX7606" fmla="*/ 8198208 w 12192000"/>
              <a:gd name="connsiteY7606" fmla="*/ 3850567 h 6858000"/>
              <a:gd name="connsiteX7607" fmla="*/ 8174584 w 12192000"/>
              <a:gd name="connsiteY7607" fmla="*/ 3869183 h 6858000"/>
              <a:gd name="connsiteX7608" fmla="*/ 8158343 w 12192000"/>
              <a:gd name="connsiteY7608" fmla="*/ 3872016 h 6858000"/>
              <a:gd name="connsiteX7609" fmla="*/ 8144316 w 12192000"/>
              <a:gd name="connsiteY7609" fmla="*/ 3881325 h 6858000"/>
              <a:gd name="connsiteX7610" fmla="*/ 8126599 w 12192000"/>
              <a:gd name="connsiteY7610" fmla="*/ 3893871 h 6858000"/>
              <a:gd name="connsiteX7611" fmla="*/ 8092639 w 12192000"/>
              <a:gd name="connsiteY7611" fmla="*/ 3926653 h 6858000"/>
              <a:gd name="connsiteX7612" fmla="*/ 8084519 w 12192000"/>
              <a:gd name="connsiteY7612" fmla="*/ 3928676 h 6858000"/>
              <a:gd name="connsiteX7613" fmla="*/ 8057204 w 12192000"/>
              <a:gd name="connsiteY7613" fmla="*/ 3957411 h 6858000"/>
              <a:gd name="connsiteX7614" fmla="*/ 8052036 w 12192000"/>
              <a:gd name="connsiteY7614" fmla="*/ 3959030 h 6858000"/>
              <a:gd name="connsiteX7615" fmla="*/ 8048345 w 12192000"/>
              <a:gd name="connsiteY7615" fmla="*/ 3965910 h 6858000"/>
              <a:gd name="connsiteX7616" fmla="*/ 8038009 w 12192000"/>
              <a:gd name="connsiteY7616" fmla="*/ 3968743 h 6858000"/>
              <a:gd name="connsiteX7617" fmla="*/ 8026936 w 12192000"/>
              <a:gd name="connsiteY7617" fmla="*/ 3978052 h 6858000"/>
              <a:gd name="connsiteX7618" fmla="*/ 8022506 w 12192000"/>
              <a:gd name="connsiteY7618" fmla="*/ 3987765 h 6858000"/>
              <a:gd name="connsiteX7619" fmla="*/ 7981903 w 12192000"/>
              <a:gd name="connsiteY7619" fmla="*/ 4029855 h 6858000"/>
              <a:gd name="connsiteX7620" fmla="*/ 7981165 w 12192000"/>
              <a:gd name="connsiteY7620" fmla="*/ 4031879 h 6858000"/>
              <a:gd name="connsiteX7621" fmla="*/ 7980426 w 12192000"/>
              <a:gd name="connsiteY7621" fmla="*/ 4034712 h 6858000"/>
              <a:gd name="connsiteX7622" fmla="*/ 7964185 w 12192000"/>
              <a:gd name="connsiteY7622" fmla="*/ 4053329 h 6858000"/>
              <a:gd name="connsiteX7623" fmla="*/ 7959755 w 12192000"/>
              <a:gd name="connsiteY7623" fmla="*/ 4054543 h 6858000"/>
              <a:gd name="connsiteX7624" fmla="*/ 7954588 w 12192000"/>
              <a:gd name="connsiteY7624" fmla="*/ 4060209 h 6858000"/>
              <a:gd name="connsiteX7625" fmla="*/ 7957541 w 12192000"/>
              <a:gd name="connsiteY7625" fmla="*/ 4064661 h 6858000"/>
              <a:gd name="connsiteX7626" fmla="*/ 7939823 w 12192000"/>
              <a:gd name="connsiteY7626" fmla="*/ 4070327 h 6858000"/>
              <a:gd name="connsiteX7627" fmla="*/ 7930964 w 12192000"/>
              <a:gd name="connsiteY7627" fmla="*/ 4082063 h 6858000"/>
              <a:gd name="connsiteX7628" fmla="*/ 7916199 w 12192000"/>
              <a:gd name="connsiteY7628" fmla="*/ 4082063 h 6858000"/>
              <a:gd name="connsiteX7629" fmla="*/ 7910293 w 12192000"/>
              <a:gd name="connsiteY7629" fmla="*/ 4084087 h 6858000"/>
              <a:gd name="connsiteX7630" fmla="*/ 7909555 w 12192000"/>
              <a:gd name="connsiteY7630" fmla="*/ 4087325 h 6858000"/>
              <a:gd name="connsiteX7631" fmla="*/ 7902172 w 12192000"/>
              <a:gd name="connsiteY7631" fmla="*/ 4095014 h 6858000"/>
              <a:gd name="connsiteX7632" fmla="*/ 7902172 w 12192000"/>
              <a:gd name="connsiteY7632" fmla="*/ 4100275 h 6858000"/>
              <a:gd name="connsiteX7633" fmla="*/ 7905125 w 12192000"/>
              <a:gd name="connsiteY7633" fmla="*/ 4102704 h 6858000"/>
              <a:gd name="connsiteX7634" fmla="*/ 7897005 w 12192000"/>
              <a:gd name="connsiteY7634" fmla="*/ 4114440 h 6858000"/>
              <a:gd name="connsiteX7635" fmla="*/ 7888884 w 12192000"/>
              <a:gd name="connsiteY7635" fmla="*/ 4123749 h 6858000"/>
              <a:gd name="connsiteX7636" fmla="*/ 7888884 w 12192000"/>
              <a:gd name="connsiteY7636" fmla="*/ 4133867 h 6858000"/>
              <a:gd name="connsiteX7637" fmla="*/ 7881502 w 12192000"/>
              <a:gd name="connsiteY7637" fmla="*/ 4148436 h 6858000"/>
              <a:gd name="connsiteX7638" fmla="*/ 7863045 w 12192000"/>
              <a:gd name="connsiteY7638" fmla="*/ 4172719 h 6858000"/>
              <a:gd name="connsiteX7639" fmla="*/ 7852710 w 12192000"/>
              <a:gd name="connsiteY7639" fmla="*/ 4176766 h 6858000"/>
              <a:gd name="connsiteX7640" fmla="*/ 7848281 w 12192000"/>
              <a:gd name="connsiteY7640" fmla="*/ 4176766 h 6858000"/>
              <a:gd name="connsiteX7641" fmla="*/ 7846804 w 12192000"/>
              <a:gd name="connsiteY7641" fmla="*/ 4176766 h 6858000"/>
              <a:gd name="connsiteX7642" fmla="*/ 7849019 w 12192000"/>
              <a:gd name="connsiteY7642" fmla="*/ 4179195 h 6858000"/>
              <a:gd name="connsiteX7643" fmla="*/ 7849757 w 12192000"/>
              <a:gd name="connsiteY7643" fmla="*/ 4186480 h 6858000"/>
              <a:gd name="connsiteX7644" fmla="*/ 7846804 w 12192000"/>
              <a:gd name="connsiteY7644" fmla="*/ 4190931 h 6858000"/>
              <a:gd name="connsiteX7645" fmla="*/ 7835730 w 12192000"/>
              <a:gd name="connsiteY7645" fmla="*/ 4221285 h 6858000"/>
              <a:gd name="connsiteX7646" fmla="*/ 7827610 w 12192000"/>
              <a:gd name="connsiteY7646" fmla="*/ 4240711 h 6858000"/>
              <a:gd name="connsiteX7647" fmla="*/ 7828348 w 12192000"/>
              <a:gd name="connsiteY7647" fmla="*/ 4251234 h 6858000"/>
              <a:gd name="connsiteX7648" fmla="*/ 7842375 w 12192000"/>
              <a:gd name="connsiteY7648" fmla="*/ 4262566 h 6858000"/>
              <a:gd name="connsiteX7649" fmla="*/ 7852710 w 12192000"/>
              <a:gd name="connsiteY7649" fmla="*/ 4273493 h 6858000"/>
              <a:gd name="connsiteX7650" fmla="*/ 7859354 w 12192000"/>
              <a:gd name="connsiteY7650" fmla="*/ 4272279 h 6858000"/>
              <a:gd name="connsiteX7651" fmla="*/ 7865998 w 12192000"/>
              <a:gd name="connsiteY7651" fmla="*/ 4289277 h 6858000"/>
              <a:gd name="connsiteX7652" fmla="*/ 7863045 w 12192000"/>
              <a:gd name="connsiteY7652" fmla="*/ 4294943 h 6858000"/>
              <a:gd name="connsiteX7653" fmla="*/ 7859354 w 12192000"/>
              <a:gd name="connsiteY7653" fmla="*/ 4293729 h 6858000"/>
              <a:gd name="connsiteX7654" fmla="*/ 7852710 w 12192000"/>
              <a:gd name="connsiteY7654" fmla="*/ 4297371 h 6858000"/>
              <a:gd name="connsiteX7655" fmla="*/ 7849757 w 12192000"/>
              <a:gd name="connsiteY7655" fmla="*/ 4308299 h 6858000"/>
              <a:gd name="connsiteX7656" fmla="*/ 7851234 w 12192000"/>
              <a:gd name="connsiteY7656" fmla="*/ 4325297 h 6858000"/>
              <a:gd name="connsiteX7657" fmla="*/ 7858616 w 12192000"/>
              <a:gd name="connsiteY7657" fmla="*/ 4332177 h 6858000"/>
              <a:gd name="connsiteX7658" fmla="*/ 7857140 w 12192000"/>
              <a:gd name="connsiteY7658" fmla="*/ 4342699 h 6858000"/>
              <a:gd name="connsiteX7659" fmla="*/ 7850495 w 12192000"/>
              <a:gd name="connsiteY7659" fmla="*/ 4347961 h 6858000"/>
              <a:gd name="connsiteX7660" fmla="*/ 7851972 w 12192000"/>
              <a:gd name="connsiteY7660" fmla="*/ 4358079 h 6858000"/>
              <a:gd name="connsiteX7661" fmla="*/ 7857878 w 12192000"/>
              <a:gd name="connsiteY7661" fmla="*/ 4370625 h 6858000"/>
              <a:gd name="connsiteX7662" fmla="*/ 7854925 w 12192000"/>
              <a:gd name="connsiteY7662" fmla="*/ 4371029 h 6858000"/>
              <a:gd name="connsiteX7663" fmla="*/ 7857878 w 12192000"/>
              <a:gd name="connsiteY7663" fmla="*/ 4376695 h 6858000"/>
              <a:gd name="connsiteX7664" fmla="*/ 7860093 w 12192000"/>
              <a:gd name="connsiteY7664" fmla="*/ 4385599 h 6858000"/>
              <a:gd name="connsiteX7665" fmla="*/ 7865260 w 12192000"/>
              <a:gd name="connsiteY7665" fmla="*/ 4390456 h 6858000"/>
              <a:gd name="connsiteX7666" fmla="*/ 7860831 w 12192000"/>
              <a:gd name="connsiteY7666" fmla="*/ 4397741 h 6858000"/>
              <a:gd name="connsiteX7667" fmla="*/ 7865260 w 12192000"/>
              <a:gd name="connsiteY7667" fmla="*/ 4403002 h 6858000"/>
              <a:gd name="connsiteX7668" fmla="*/ 7870428 w 12192000"/>
              <a:gd name="connsiteY7668" fmla="*/ 4416762 h 6858000"/>
              <a:gd name="connsiteX7669" fmla="*/ 7868951 w 12192000"/>
              <a:gd name="connsiteY7669" fmla="*/ 4423642 h 6858000"/>
              <a:gd name="connsiteX7670" fmla="*/ 7886669 w 12192000"/>
              <a:gd name="connsiteY7670" fmla="*/ 4439426 h 6858000"/>
              <a:gd name="connsiteX7671" fmla="*/ 7899219 w 12192000"/>
              <a:gd name="connsiteY7671" fmla="*/ 4441045 h 6858000"/>
              <a:gd name="connsiteX7672" fmla="*/ 7910293 w 12192000"/>
              <a:gd name="connsiteY7672" fmla="*/ 4449544 h 6858000"/>
              <a:gd name="connsiteX7673" fmla="*/ 7910293 w 12192000"/>
              <a:gd name="connsiteY7673" fmla="*/ 4453996 h 6858000"/>
              <a:gd name="connsiteX7674" fmla="*/ 7911770 w 12192000"/>
              <a:gd name="connsiteY7674" fmla="*/ 4454805 h 6858000"/>
              <a:gd name="connsiteX7675" fmla="*/ 7914723 w 12192000"/>
              <a:gd name="connsiteY7675" fmla="*/ 4456829 h 6858000"/>
              <a:gd name="connsiteX7676" fmla="*/ 7913246 w 12192000"/>
              <a:gd name="connsiteY7676" fmla="*/ 4467756 h 6858000"/>
              <a:gd name="connsiteX7677" fmla="*/ 7910293 w 12192000"/>
              <a:gd name="connsiteY7677" fmla="*/ 4473017 h 6858000"/>
              <a:gd name="connsiteX7678" fmla="*/ 7913246 w 12192000"/>
              <a:gd name="connsiteY7678" fmla="*/ 4475446 h 6858000"/>
              <a:gd name="connsiteX7679" fmla="*/ 7902911 w 12192000"/>
              <a:gd name="connsiteY7679" fmla="*/ 4488801 h 6858000"/>
              <a:gd name="connsiteX7680" fmla="*/ 7902172 w 12192000"/>
              <a:gd name="connsiteY7680" fmla="*/ 4493658 h 6858000"/>
              <a:gd name="connsiteX7681" fmla="*/ 7903649 w 12192000"/>
              <a:gd name="connsiteY7681" fmla="*/ 4497300 h 6858000"/>
              <a:gd name="connsiteX7682" fmla="*/ 7904387 w 12192000"/>
              <a:gd name="connsiteY7682" fmla="*/ 4499729 h 6858000"/>
              <a:gd name="connsiteX7683" fmla="*/ 7900696 w 12192000"/>
              <a:gd name="connsiteY7683" fmla="*/ 4503371 h 6858000"/>
              <a:gd name="connsiteX7684" fmla="*/ 7902911 w 12192000"/>
              <a:gd name="connsiteY7684" fmla="*/ 4519964 h 6858000"/>
              <a:gd name="connsiteX7685" fmla="*/ 7908817 w 12192000"/>
              <a:gd name="connsiteY7685" fmla="*/ 4529678 h 6858000"/>
              <a:gd name="connsiteX7686" fmla="*/ 7905864 w 12192000"/>
              <a:gd name="connsiteY7686" fmla="*/ 4532106 h 6858000"/>
              <a:gd name="connsiteX7687" fmla="*/ 7905864 w 12192000"/>
              <a:gd name="connsiteY7687" fmla="*/ 4544247 h 6858000"/>
              <a:gd name="connsiteX7688" fmla="*/ 7908817 w 12192000"/>
              <a:gd name="connsiteY7688" fmla="*/ 4546676 h 6858000"/>
              <a:gd name="connsiteX7689" fmla="*/ 7908817 w 12192000"/>
              <a:gd name="connsiteY7689" fmla="*/ 4558412 h 6858000"/>
              <a:gd name="connsiteX7690" fmla="*/ 7903649 w 12192000"/>
              <a:gd name="connsiteY7690" fmla="*/ 4563269 h 6858000"/>
              <a:gd name="connsiteX7691" fmla="*/ 7905125 w 12192000"/>
              <a:gd name="connsiteY7691" fmla="*/ 4575410 h 6858000"/>
              <a:gd name="connsiteX7692" fmla="*/ 7902172 w 12192000"/>
              <a:gd name="connsiteY7692" fmla="*/ 4598074 h 6858000"/>
              <a:gd name="connsiteX7693" fmla="*/ 7899958 w 12192000"/>
              <a:gd name="connsiteY7693" fmla="*/ 4598074 h 6858000"/>
              <a:gd name="connsiteX7694" fmla="*/ 7902911 w 12192000"/>
              <a:gd name="connsiteY7694" fmla="*/ 4602121 h 6858000"/>
              <a:gd name="connsiteX7695" fmla="*/ 7902911 w 12192000"/>
              <a:gd name="connsiteY7695" fmla="*/ 4622762 h 6858000"/>
              <a:gd name="connsiteX7696" fmla="*/ 7895528 w 12192000"/>
              <a:gd name="connsiteY7696" fmla="*/ 4623571 h 6858000"/>
              <a:gd name="connsiteX7697" fmla="*/ 7894790 w 12192000"/>
              <a:gd name="connsiteY7697" fmla="*/ 4626404 h 6858000"/>
              <a:gd name="connsiteX7698" fmla="*/ 7897743 w 12192000"/>
              <a:gd name="connsiteY7698" fmla="*/ 4629642 h 6858000"/>
              <a:gd name="connsiteX7699" fmla="*/ 7907340 w 12192000"/>
              <a:gd name="connsiteY7699" fmla="*/ 4630047 h 6858000"/>
              <a:gd name="connsiteX7700" fmla="*/ 7910293 w 12192000"/>
              <a:gd name="connsiteY7700" fmla="*/ 4631666 h 6858000"/>
              <a:gd name="connsiteX7701" fmla="*/ 7912508 w 12192000"/>
              <a:gd name="connsiteY7701" fmla="*/ 4649473 h 6858000"/>
              <a:gd name="connsiteX7702" fmla="*/ 7907340 w 12192000"/>
              <a:gd name="connsiteY7702" fmla="*/ 4656353 h 6858000"/>
              <a:gd name="connsiteX7703" fmla="*/ 7902172 w 12192000"/>
              <a:gd name="connsiteY7703" fmla="*/ 4658781 h 6858000"/>
              <a:gd name="connsiteX7704" fmla="*/ 7905125 w 12192000"/>
              <a:gd name="connsiteY7704" fmla="*/ 4662829 h 6858000"/>
              <a:gd name="connsiteX7705" fmla="*/ 7903649 w 12192000"/>
              <a:gd name="connsiteY7705" fmla="*/ 4667280 h 6858000"/>
              <a:gd name="connsiteX7706" fmla="*/ 7897005 w 12192000"/>
              <a:gd name="connsiteY7706" fmla="*/ 4667280 h 6858000"/>
              <a:gd name="connsiteX7707" fmla="*/ 7890361 w 12192000"/>
              <a:gd name="connsiteY7707" fmla="*/ 4674161 h 6858000"/>
              <a:gd name="connsiteX7708" fmla="*/ 7891837 w 12192000"/>
              <a:gd name="connsiteY7708" fmla="*/ 4676589 h 6858000"/>
              <a:gd name="connsiteX7709" fmla="*/ 7894052 w 12192000"/>
              <a:gd name="connsiteY7709" fmla="*/ 4674970 h 6858000"/>
              <a:gd name="connsiteX7710" fmla="*/ 7900696 w 12192000"/>
              <a:gd name="connsiteY7710" fmla="*/ 4675375 h 6858000"/>
              <a:gd name="connsiteX7711" fmla="*/ 7896266 w 12192000"/>
              <a:gd name="connsiteY7711" fmla="*/ 4681445 h 6858000"/>
              <a:gd name="connsiteX7712" fmla="*/ 7894790 w 12192000"/>
              <a:gd name="connsiteY7712" fmla="*/ 4690754 h 6858000"/>
              <a:gd name="connsiteX7713" fmla="*/ 7888884 w 12192000"/>
              <a:gd name="connsiteY7713" fmla="*/ 4691968 h 6858000"/>
              <a:gd name="connsiteX7714" fmla="*/ 7877810 w 12192000"/>
              <a:gd name="connsiteY7714" fmla="*/ 4704514 h 6858000"/>
              <a:gd name="connsiteX7715" fmla="*/ 7877810 w 12192000"/>
              <a:gd name="connsiteY7715" fmla="*/ 4710180 h 6858000"/>
              <a:gd name="connsiteX7716" fmla="*/ 7868213 w 12192000"/>
              <a:gd name="connsiteY7716" fmla="*/ 4722726 h 6858000"/>
              <a:gd name="connsiteX7717" fmla="*/ 7859354 w 12192000"/>
              <a:gd name="connsiteY7717" fmla="*/ 4723940 h 6858000"/>
              <a:gd name="connsiteX7718" fmla="*/ 7860093 w 12192000"/>
              <a:gd name="connsiteY7718" fmla="*/ 4732440 h 6858000"/>
              <a:gd name="connsiteX7719" fmla="*/ 7827610 w 12192000"/>
              <a:gd name="connsiteY7719" fmla="*/ 4749033 h 6858000"/>
              <a:gd name="connsiteX7720" fmla="*/ 7822442 w 12192000"/>
              <a:gd name="connsiteY7720" fmla="*/ 4749438 h 6858000"/>
              <a:gd name="connsiteX7721" fmla="*/ 7819489 w 12192000"/>
              <a:gd name="connsiteY7721" fmla="*/ 4755913 h 6858000"/>
              <a:gd name="connsiteX7722" fmla="*/ 7787745 w 12192000"/>
              <a:gd name="connsiteY7722" fmla="*/ 4771697 h 6858000"/>
              <a:gd name="connsiteX7723" fmla="*/ 7775933 w 12192000"/>
              <a:gd name="connsiteY7723" fmla="*/ 4770483 h 6858000"/>
              <a:gd name="connsiteX7724" fmla="*/ 7775194 w 12192000"/>
              <a:gd name="connsiteY7724" fmla="*/ 4772506 h 6858000"/>
              <a:gd name="connsiteX7725" fmla="*/ 7761168 w 12192000"/>
              <a:gd name="connsiteY7725" fmla="*/ 4778982 h 6858000"/>
              <a:gd name="connsiteX7726" fmla="*/ 7740497 w 12192000"/>
              <a:gd name="connsiteY7726" fmla="*/ 4791123 h 6858000"/>
              <a:gd name="connsiteX7727" fmla="*/ 7736068 w 12192000"/>
              <a:gd name="connsiteY7727" fmla="*/ 4788290 h 6858000"/>
              <a:gd name="connsiteX7728" fmla="*/ 7735329 w 12192000"/>
              <a:gd name="connsiteY7728" fmla="*/ 4793956 h 6858000"/>
              <a:gd name="connsiteX7729" fmla="*/ 7723517 w 12192000"/>
              <a:gd name="connsiteY7729" fmla="*/ 4807716 h 6858000"/>
              <a:gd name="connsiteX7730" fmla="*/ 7717611 w 12192000"/>
              <a:gd name="connsiteY7730" fmla="*/ 4810145 h 6858000"/>
              <a:gd name="connsiteX7731" fmla="*/ 7713920 w 12192000"/>
              <a:gd name="connsiteY7731" fmla="*/ 4802860 h 6858000"/>
              <a:gd name="connsiteX7732" fmla="*/ 7711706 w 12192000"/>
              <a:gd name="connsiteY7732" fmla="*/ 4814597 h 6858000"/>
              <a:gd name="connsiteX7733" fmla="*/ 7705800 w 12192000"/>
              <a:gd name="connsiteY7733" fmla="*/ 4816215 h 6858000"/>
              <a:gd name="connsiteX7734" fmla="*/ 7704323 w 12192000"/>
              <a:gd name="connsiteY7734" fmla="*/ 4823096 h 6858000"/>
              <a:gd name="connsiteX7735" fmla="*/ 7684390 w 12192000"/>
              <a:gd name="connsiteY7735" fmla="*/ 4834023 h 6858000"/>
              <a:gd name="connsiteX7736" fmla="*/ 7683652 w 12192000"/>
              <a:gd name="connsiteY7736" fmla="*/ 4838475 h 6858000"/>
              <a:gd name="connsiteX7737" fmla="*/ 7678485 w 12192000"/>
              <a:gd name="connsiteY7737" fmla="*/ 4842522 h 6858000"/>
              <a:gd name="connsiteX7738" fmla="*/ 7673317 w 12192000"/>
              <a:gd name="connsiteY7738" fmla="*/ 4844141 h 6858000"/>
              <a:gd name="connsiteX7739" fmla="*/ 7674055 w 12192000"/>
              <a:gd name="connsiteY7739" fmla="*/ 4850616 h 6858000"/>
              <a:gd name="connsiteX7740" fmla="*/ 7662243 w 12192000"/>
              <a:gd name="connsiteY7740" fmla="*/ 4851021 h 6858000"/>
              <a:gd name="connsiteX7741" fmla="*/ 7635666 w 12192000"/>
              <a:gd name="connsiteY7741" fmla="*/ 4867209 h 6858000"/>
              <a:gd name="connsiteX7742" fmla="*/ 7637143 w 12192000"/>
              <a:gd name="connsiteY7742" fmla="*/ 4877732 h 6858000"/>
              <a:gd name="connsiteX7743" fmla="*/ 7629022 w 12192000"/>
              <a:gd name="connsiteY7743" fmla="*/ 4883803 h 6858000"/>
              <a:gd name="connsiteX7744" fmla="*/ 7616472 w 12192000"/>
              <a:gd name="connsiteY7744" fmla="*/ 4883803 h 6858000"/>
              <a:gd name="connsiteX7745" fmla="*/ 7612043 w 12192000"/>
              <a:gd name="connsiteY7745" fmla="*/ 4889469 h 6858000"/>
              <a:gd name="connsiteX7746" fmla="*/ 7602445 w 12192000"/>
              <a:gd name="connsiteY7746" fmla="*/ 4884207 h 6858000"/>
              <a:gd name="connsiteX7747" fmla="*/ 7597278 w 12192000"/>
              <a:gd name="connsiteY7747" fmla="*/ 4884612 h 6858000"/>
              <a:gd name="connsiteX7748" fmla="*/ 7597278 w 12192000"/>
              <a:gd name="connsiteY7748" fmla="*/ 4888659 h 6858000"/>
              <a:gd name="connsiteX7749" fmla="*/ 7602445 w 12192000"/>
              <a:gd name="connsiteY7749" fmla="*/ 4893921 h 6858000"/>
              <a:gd name="connsiteX7750" fmla="*/ 7601707 w 12192000"/>
              <a:gd name="connsiteY7750" fmla="*/ 4901205 h 6858000"/>
              <a:gd name="connsiteX7751" fmla="*/ 7598016 w 12192000"/>
              <a:gd name="connsiteY7751" fmla="*/ 4905657 h 6858000"/>
              <a:gd name="connsiteX7752" fmla="*/ 7599492 w 12192000"/>
              <a:gd name="connsiteY7752" fmla="*/ 4912537 h 6858000"/>
              <a:gd name="connsiteX7753" fmla="*/ 7594325 w 12192000"/>
              <a:gd name="connsiteY7753" fmla="*/ 4919822 h 6858000"/>
              <a:gd name="connsiteX7754" fmla="*/ 7608351 w 12192000"/>
              <a:gd name="connsiteY7754" fmla="*/ 4937630 h 6858000"/>
              <a:gd name="connsiteX7755" fmla="*/ 7609090 w 12192000"/>
              <a:gd name="connsiteY7755" fmla="*/ 4943700 h 6858000"/>
              <a:gd name="connsiteX7756" fmla="*/ 7602445 w 12192000"/>
              <a:gd name="connsiteY7756" fmla="*/ 4948557 h 6858000"/>
              <a:gd name="connsiteX7757" fmla="*/ 7607613 w 12192000"/>
              <a:gd name="connsiteY7757" fmla="*/ 4950581 h 6858000"/>
              <a:gd name="connsiteX7758" fmla="*/ 7612781 w 12192000"/>
              <a:gd name="connsiteY7758" fmla="*/ 4958675 h 6858000"/>
              <a:gd name="connsiteX7759" fmla="*/ 7612781 w 12192000"/>
              <a:gd name="connsiteY7759" fmla="*/ 4969602 h 6858000"/>
              <a:gd name="connsiteX7760" fmla="*/ 7618687 w 12192000"/>
              <a:gd name="connsiteY7760" fmla="*/ 4979720 h 6858000"/>
              <a:gd name="connsiteX7761" fmla="*/ 7616472 w 12192000"/>
              <a:gd name="connsiteY7761" fmla="*/ 5008455 h 6858000"/>
              <a:gd name="connsiteX7762" fmla="*/ 7619425 w 12192000"/>
              <a:gd name="connsiteY7762" fmla="*/ 5018573 h 6858000"/>
              <a:gd name="connsiteX7763" fmla="*/ 7623116 w 12192000"/>
              <a:gd name="connsiteY7763" fmla="*/ 5017763 h 6858000"/>
              <a:gd name="connsiteX7764" fmla="*/ 7623116 w 12192000"/>
              <a:gd name="connsiteY7764" fmla="*/ 5010074 h 6858000"/>
              <a:gd name="connsiteX7765" fmla="*/ 7628284 w 12192000"/>
              <a:gd name="connsiteY7765" fmla="*/ 4998742 h 6858000"/>
              <a:gd name="connsiteX7766" fmla="*/ 7629022 w 12192000"/>
              <a:gd name="connsiteY7766" fmla="*/ 5008455 h 6858000"/>
              <a:gd name="connsiteX7767" fmla="*/ 7631975 w 12192000"/>
              <a:gd name="connsiteY7767" fmla="*/ 5008455 h 6858000"/>
              <a:gd name="connsiteX7768" fmla="*/ 7631237 w 12192000"/>
              <a:gd name="connsiteY7768" fmla="*/ 5020596 h 6858000"/>
              <a:gd name="connsiteX7769" fmla="*/ 7626807 w 12192000"/>
              <a:gd name="connsiteY7769" fmla="*/ 5025453 h 6858000"/>
              <a:gd name="connsiteX7770" fmla="*/ 7626069 w 12192000"/>
              <a:gd name="connsiteY7770" fmla="*/ 5037999 h 6858000"/>
              <a:gd name="connsiteX7771" fmla="*/ 7628284 w 12192000"/>
              <a:gd name="connsiteY7771" fmla="*/ 5039618 h 6858000"/>
              <a:gd name="connsiteX7772" fmla="*/ 7622378 w 12192000"/>
              <a:gd name="connsiteY7772" fmla="*/ 5054188 h 6858000"/>
              <a:gd name="connsiteX7773" fmla="*/ 7622378 w 12192000"/>
              <a:gd name="connsiteY7773" fmla="*/ 5061877 h 6858000"/>
              <a:gd name="connsiteX7774" fmla="*/ 7617949 w 12192000"/>
              <a:gd name="connsiteY7774" fmla="*/ 5067138 h 6858000"/>
              <a:gd name="connsiteX7775" fmla="*/ 7617210 w 12192000"/>
              <a:gd name="connsiteY7775" fmla="*/ 5076447 h 6858000"/>
              <a:gd name="connsiteX7776" fmla="*/ 7614257 w 12192000"/>
              <a:gd name="connsiteY7776" fmla="*/ 5076447 h 6858000"/>
              <a:gd name="connsiteX7777" fmla="*/ 7616472 w 12192000"/>
              <a:gd name="connsiteY7777" fmla="*/ 5084541 h 6858000"/>
              <a:gd name="connsiteX7778" fmla="*/ 7623854 w 12192000"/>
              <a:gd name="connsiteY7778" fmla="*/ 5080494 h 6858000"/>
              <a:gd name="connsiteX7779" fmla="*/ 7625331 w 12192000"/>
              <a:gd name="connsiteY7779" fmla="*/ 5085755 h 6858000"/>
              <a:gd name="connsiteX7780" fmla="*/ 7619425 w 12192000"/>
              <a:gd name="connsiteY7780" fmla="*/ 5094254 h 6858000"/>
              <a:gd name="connsiteX7781" fmla="*/ 7616472 w 12192000"/>
              <a:gd name="connsiteY7781" fmla="*/ 5105991 h 6858000"/>
              <a:gd name="connsiteX7782" fmla="*/ 7598016 w 12192000"/>
              <a:gd name="connsiteY7782" fmla="*/ 5123798 h 6858000"/>
              <a:gd name="connsiteX7783" fmla="*/ 7565533 w 12192000"/>
              <a:gd name="connsiteY7783" fmla="*/ 5137559 h 6858000"/>
              <a:gd name="connsiteX7784" fmla="*/ 7521977 w 12192000"/>
              <a:gd name="connsiteY7784" fmla="*/ 5145653 h 6858000"/>
              <a:gd name="connsiteX7785" fmla="*/ 7505735 w 12192000"/>
              <a:gd name="connsiteY7785" fmla="*/ 5160223 h 6858000"/>
              <a:gd name="connsiteX7786" fmla="*/ 7492447 w 12192000"/>
              <a:gd name="connsiteY7786" fmla="*/ 5163056 h 6858000"/>
              <a:gd name="connsiteX7787" fmla="*/ 7488756 w 12192000"/>
              <a:gd name="connsiteY7787" fmla="*/ 5168722 h 6858000"/>
              <a:gd name="connsiteX7788" fmla="*/ 7482850 w 12192000"/>
              <a:gd name="connsiteY7788" fmla="*/ 5173578 h 6858000"/>
              <a:gd name="connsiteX7789" fmla="*/ 7479159 w 12192000"/>
              <a:gd name="connsiteY7789" fmla="*/ 5184506 h 6858000"/>
              <a:gd name="connsiteX7790" fmla="*/ 7473991 w 12192000"/>
              <a:gd name="connsiteY7790" fmla="*/ 5184506 h 6858000"/>
              <a:gd name="connsiteX7791" fmla="*/ 7469562 w 12192000"/>
              <a:gd name="connsiteY7791" fmla="*/ 5187339 h 6858000"/>
              <a:gd name="connsiteX7792" fmla="*/ 7471038 w 12192000"/>
              <a:gd name="connsiteY7792" fmla="*/ 5189767 h 6858000"/>
              <a:gd name="connsiteX7793" fmla="*/ 7476206 w 12192000"/>
              <a:gd name="connsiteY7793" fmla="*/ 5198266 h 6858000"/>
              <a:gd name="connsiteX7794" fmla="*/ 7475467 w 12192000"/>
              <a:gd name="connsiteY7794" fmla="*/ 5206360 h 6858000"/>
              <a:gd name="connsiteX7795" fmla="*/ 7479897 w 12192000"/>
              <a:gd name="connsiteY7795" fmla="*/ 5201099 h 6858000"/>
              <a:gd name="connsiteX7796" fmla="*/ 7487279 w 12192000"/>
              <a:gd name="connsiteY7796" fmla="*/ 5203123 h 6858000"/>
              <a:gd name="connsiteX7797" fmla="*/ 7489494 w 12192000"/>
              <a:gd name="connsiteY7797" fmla="*/ 5195433 h 6858000"/>
              <a:gd name="connsiteX7798" fmla="*/ 7492447 w 12192000"/>
              <a:gd name="connsiteY7798" fmla="*/ 5195028 h 6858000"/>
              <a:gd name="connsiteX7799" fmla="*/ 7493185 w 12192000"/>
              <a:gd name="connsiteY7799" fmla="*/ 5199480 h 6858000"/>
              <a:gd name="connsiteX7800" fmla="*/ 7490971 w 12192000"/>
              <a:gd name="connsiteY7800" fmla="*/ 5212026 h 6858000"/>
              <a:gd name="connsiteX7801" fmla="*/ 7485803 w 12192000"/>
              <a:gd name="connsiteY7801" fmla="*/ 5219716 h 6858000"/>
              <a:gd name="connsiteX7802" fmla="*/ 7485803 w 12192000"/>
              <a:gd name="connsiteY7802" fmla="*/ 5227001 h 6858000"/>
              <a:gd name="connsiteX7803" fmla="*/ 7485803 w 12192000"/>
              <a:gd name="connsiteY7803" fmla="*/ 5229429 h 6858000"/>
              <a:gd name="connsiteX7804" fmla="*/ 7479897 w 12192000"/>
              <a:gd name="connsiteY7804" fmla="*/ 5236309 h 6858000"/>
              <a:gd name="connsiteX7805" fmla="*/ 7482850 w 12192000"/>
              <a:gd name="connsiteY7805" fmla="*/ 5237523 h 6858000"/>
              <a:gd name="connsiteX7806" fmla="*/ 7476944 w 12192000"/>
              <a:gd name="connsiteY7806" fmla="*/ 5254117 h 6858000"/>
              <a:gd name="connsiteX7807" fmla="*/ 7475467 w 12192000"/>
              <a:gd name="connsiteY7807" fmla="*/ 5268686 h 6858000"/>
              <a:gd name="connsiteX7808" fmla="*/ 7467347 w 12192000"/>
              <a:gd name="connsiteY7808" fmla="*/ 5282447 h 6858000"/>
              <a:gd name="connsiteX7809" fmla="*/ 7462917 w 12192000"/>
              <a:gd name="connsiteY7809" fmla="*/ 5299849 h 6858000"/>
              <a:gd name="connsiteX7810" fmla="*/ 7455535 w 12192000"/>
              <a:gd name="connsiteY7810" fmla="*/ 5307944 h 6858000"/>
              <a:gd name="connsiteX7811" fmla="*/ 7453320 w 12192000"/>
              <a:gd name="connsiteY7811" fmla="*/ 5316038 h 6858000"/>
              <a:gd name="connsiteX7812" fmla="*/ 7440032 w 12192000"/>
              <a:gd name="connsiteY7812" fmla="*/ 5331012 h 6858000"/>
              <a:gd name="connsiteX7813" fmla="*/ 7435602 w 12192000"/>
              <a:gd name="connsiteY7813" fmla="*/ 5331012 h 6858000"/>
              <a:gd name="connsiteX7814" fmla="*/ 7432649 w 12192000"/>
              <a:gd name="connsiteY7814" fmla="*/ 5335059 h 6858000"/>
              <a:gd name="connsiteX7815" fmla="*/ 7422314 w 12192000"/>
              <a:gd name="connsiteY7815" fmla="*/ 5339511 h 6858000"/>
              <a:gd name="connsiteX7816" fmla="*/ 7417884 w 12192000"/>
              <a:gd name="connsiteY7816" fmla="*/ 5344773 h 6858000"/>
              <a:gd name="connsiteX7817" fmla="*/ 7405334 w 12192000"/>
              <a:gd name="connsiteY7817" fmla="*/ 5351653 h 6858000"/>
              <a:gd name="connsiteX7818" fmla="*/ 7399428 w 12192000"/>
              <a:gd name="connsiteY7818" fmla="*/ 5362580 h 6858000"/>
              <a:gd name="connsiteX7819" fmla="*/ 7389831 w 12192000"/>
              <a:gd name="connsiteY7819" fmla="*/ 5373103 h 6858000"/>
              <a:gd name="connsiteX7820" fmla="*/ 7389831 w 12192000"/>
              <a:gd name="connsiteY7820" fmla="*/ 5377554 h 6858000"/>
              <a:gd name="connsiteX7821" fmla="*/ 7383925 w 12192000"/>
              <a:gd name="connsiteY7821" fmla="*/ 5387268 h 6858000"/>
              <a:gd name="connsiteX7822" fmla="*/ 7374328 w 12192000"/>
              <a:gd name="connsiteY7822" fmla="*/ 5387672 h 6858000"/>
              <a:gd name="connsiteX7823" fmla="*/ 7366946 w 12192000"/>
              <a:gd name="connsiteY7823" fmla="*/ 5401433 h 6858000"/>
              <a:gd name="connsiteX7824" fmla="*/ 7346275 w 12192000"/>
              <a:gd name="connsiteY7824" fmla="*/ 5433405 h 6858000"/>
              <a:gd name="connsiteX7825" fmla="*/ 7330772 w 12192000"/>
              <a:gd name="connsiteY7825" fmla="*/ 5447165 h 6858000"/>
              <a:gd name="connsiteX7826" fmla="*/ 7327819 w 12192000"/>
              <a:gd name="connsiteY7826" fmla="*/ 5460116 h 6858000"/>
              <a:gd name="connsiteX7827" fmla="*/ 7318960 w 12192000"/>
              <a:gd name="connsiteY7827" fmla="*/ 5463759 h 6858000"/>
              <a:gd name="connsiteX7828" fmla="*/ 7310101 w 12192000"/>
              <a:gd name="connsiteY7828" fmla="*/ 5473472 h 6858000"/>
              <a:gd name="connsiteX7829" fmla="*/ 7304933 w 12192000"/>
              <a:gd name="connsiteY7829" fmla="*/ 5473472 h 6858000"/>
              <a:gd name="connsiteX7830" fmla="*/ 7302718 w 12192000"/>
              <a:gd name="connsiteY7830" fmla="*/ 5477114 h 6858000"/>
              <a:gd name="connsiteX7831" fmla="*/ 7250303 w 12192000"/>
              <a:gd name="connsiteY7831" fmla="*/ 5524466 h 6858000"/>
              <a:gd name="connsiteX7832" fmla="*/ 7244397 w 12192000"/>
              <a:gd name="connsiteY7832" fmla="*/ 5525680 h 6858000"/>
              <a:gd name="connsiteX7833" fmla="*/ 7244397 w 12192000"/>
              <a:gd name="connsiteY7833" fmla="*/ 5528108 h 6858000"/>
              <a:gd name="connsiteX7834" fmla="*/ 7235538 w 12192000"/>
              <a:gd name="connsiteY7834" fmla="*/ 5536607 h 6858000"/>
              <a:gd name="connsiteX7835" fmla="*/ 7201579 w 12192000"/>
              <a:gd name="connsiteY7835" fmla="*/ 5556843 h 6858000"/>
              <a:gd name="connsiteX7836" fmla="*/ 7194197 w 12192000"/>
              <a:gd name="connsiteY7836" fmla="*/ 5564533 h 6858000"/>
              <a:gd name="connsiteX7837" fmla="*/ 7182385 w 12192000"/>
              <a:gd name="connsiteY7837" fmla="*/ 5567770 h 6858000"/>
              <a:gd name="connsiteX7838" fmla="*/ 7182385 w 12192000"/>
              <a:gd name="connsiteY7838" fmla="*/ 5570603 h 6858000"/>
              <a:gd name="connsiteX7839" fmla="*/ 7163190 w 12192000"/>
              <a:gd name="connsiteY7839" fmla="*/ 5575460 h 6858000"/>
              <a:gd name="connsiteX7840" fmla="*/ 7152117 w 12192000"/>
              <a:gd name="connsiteY7840" fmla="*/ 5581531 h 6858000"/>
              <a:gd name="connsiteX7841" fmla="*/ 7141043 w 12192000"/>
              <a:gd name="connsiteY7841" fmla="*/ 5582340 h 6858000"/>
              <a:gd name="connsiteX7842" fmla="*/ 7135875 w 12192000"/>
              <a:gd name="connsiteY7842" fmla="*/ 5578698 h 6858000"/>
              <a:gd name="connsiteX7843" fmla="*/ 7120372 w 12192000"/>
              <a:gd name="connsiteY7843" fmla="*/ 5579102 h 6858000"/>
              <a:gd name="connsiteX7844" fmla="*/ 7107822 w 12192000"/>
              <a:gd name="connsiteY7844" fmla="*/ 5582745 h 6858000"/>
              <a:gd name="connsiteX7845" fmla="*/ 7102654 w 12192000"/>
              <a:gd name="connsiteY7845" fmla="*/ 5591244 h 6858000"/>
              <a:gd name="connsiteX7846" fmla="*/ 7110037 w 12192000"/>
              <a:gd name="connsiteY7846" fmla="*/ 5596910 h 6858000"/>
              <a:gd name="connsiteX7847" fmla="*/ 7109299 w 12192000"/>
              <a:gd name="connsiteY7847" fmla="*/ 5599338 h 6858000"/>
              <a:gd name="connsiteX7848" fmla="*/ 7092319 w 12192000"/>
              <a:gd name="connsiteY7848" fmla="*/ 5599743 h 6858000"/>
              <a:gd name="connsiteX7849" fmla="*/ 7081984 w 12192000"/>
              <a:gd name="connsiteY7849" fmla="*/ 5594886 h 6858000"/>
              <a:gd name="connsiteX7850" fmla="*/ 7073863 w 12192000"/>
              <a:gd name="connsiteY7850" fmla="*/ 5594077 h 6858000"/>
              <a:gd name="connsiteX7851" fmla="*/ 7066480 w 12192000"/>
              <a:gd name="connsiteY7851" fmla="*/ 5600552 h 6858000"/>
              <a:gd name="connsiteX7852" fmla="*/ 7069433 w 12192000"/>
              <a:gd name="connsiteY7852" fmla="*/ 5606623 h 6858000"/>
              <a:gd name="connsiteX7853" fmla="*/ 7066480 w 12192000"/>
              <a:gd name="connsiteY7853" fmla="*/ 5609051 h 6858000"/>
              <a:gd name="connsiteX7854" fmla="*/ 7042857 w 12192000"/>
              <a:gd name="connsiteY7854" fmla="*/ 5604599 h 6858000"/>
              <a:gd name="connsiteX7855" fmla="*/ 7035474 w 12192000"/>
              <a:gd name="connsiteY7855" fmla="*/ 5599743 h 6858000"/>
              <a:gd name="connsiteX7856" fmla="*/ 7012589 w 12192000"/>
              <a:gd name="connsiteY7856" fmla="*/ 5594481 h 6858000"/>
              <a:gd name="connsiteX7857" fmla="*/ 6997824 w 12192000"/>
              <a:gd name="connsiteY7857" fmla="*/ 5597314 h 6858000"/>
              <a:gd name="connsiteX7858" fmla="*/ 6997824 w 12192000"/>
              <a:gd name="connsiteY7858" fmla="*/ 5600552 h 6858000"/>
              <a:gd name="connsiteX7859" fmla="*/ 6989703 w 12192000"/>
              <a:gd name="connsiteY7859" fmla="*/ 5602980 h 6858000"/>
              <a:gd name="connsiteX7860" fmla="*/ 6977891 w 12192000"/>
              <a:gd name="connsiteY7860" fmla="*/ 5597314 h 6858000"/>
              <a:gd name="connsiteX7861" fmla="*/ 6951315 w 12192000"/>
              <a:gd name="connsiteY7861" fmla="*/ 5597314 h 6858000"/>
              <a:gd name="connsiteX7862" fmla="*/ 6943194 w 12192000"/>
              <a:gd name="connsiteY7862" fmla="*/ 5600552 h 6858000"/>
              <a:gd name="connsiteX7863" fmla="*/ 6940979 w 12192000"/>
              <a:gd name="connsiteY7863" fmla="*/ 5608242 h 6858000"/>
              <a:gd name="connsiteX7864" fmla="*/ 6935811 w 12192000"/>
              <a:gd name="connsiteY7864" fmla="*/ 5605813 h 6858000"/>
              <a:gd name="connsiteX7865" fmla="*/ 6929906 w 12192000"/>
              <a:gd name="connsiteY7865" fmla="*/ 5607432 h 6858000"/>
              <a:gd name="connsiteX7866" fmla="*/ 6924000 w 12192000"/>
              <a:gd name="connsiteY7866" fmla="*/ 5611479 h 6858000"/>
              <a:gd name="connsiteX7867" fmla="*/ 6921047 w 12192000"/>
              <a:gd name="connsiteY7867" fmla="*/ 5615122 h 6858000"/>
              <a:gd name="connsiteX7868" fmla="*/ 6909235 w 12192000"/>
              <a:gd name="connsiteY7868" fmla="*/ 5615931 h 6858000"/>
              <a:gd name="connsiteX7869" fmla="*/ 6901852 w 12192000"/>
              <a:gd name="connsiteY7869" fmla="*/ 5619169 h 6858000"/>
              <a:gd name="connsiteX7870" fmla="*/ 6887087 w 12192000"/>
              <a:gd name="connsiteY7870" fmla="*/ 5614312 h 6858000"/>
              <a:gd name="connsiteX7871" fmla="*/ 6874537 w 12192000"/>
              <a:gd name="connsiteY7871" fmla="*/ 5614717 h 6858000"/>
              <a:gd name="connsiteX7872" fmla="*/ 6872323 w 12192000"/>
              <a:gd name="connsiteY7872" fmla="*/ 5618360 h 6858000"/>
              <a:gd name="connsiteX7873" fmla="*/ 6860511 w 12192000"/>
              <a:gd name="connsiteY7873" fmla="*/ 5615931 h 6858000"/>
              <a:gd name="connsiteX7874" fmla="*/ 6849437 w 12192000"/>
              <a:gd name="connsiteY7874" fmla="*/ 5626859 h 6858000"/>
              <a:gd name="connsiteX7875" fmla="*/ 6840578 w 12192000"/>
              <a:gd name="connsiteY7875" fmla="*/ 5628477 h 6858000"/>
              <a:gd name="connsiteX7876" fmla="*/ 6837625 w 12192000"/>
              <a:gd name="connsiteY7876" fmla="*/ 5634953 h 6858000"/>
              <a:gd name="connsiteX7877" fmla="*/ 6831719 w 12192000"/>
              <a:gd name="connsiteY7877" fmla="*/ 5633334 h 6858000"/>
              <a:gd name="connsiteX7878" fmla="*/ 6827290 w 12192000"/>
              <a:gd name="connsiteY7878" fmla="*/ 5635358 h 6858000"/>
              <a:gd name="connsiteX7879" fmla="*/ 6802189 w 12192000"/>
              <a:gd name="connsiteY7879" fmla="*/ 5624835 h 6858000"/>
              <a:gd name="connsiteX7880" fmla="*/ 6797760 w 12192000"/>
              <a:gd name="connsiteY7880" fmla="*/ 5627668 h 6858000"/>
              <a:gd name="connsiteX7881" fmla="*/ 6797022 w 12192000"/>
              <a:gd name="connsiteY7881" fmla="*/ 5616336 h 6858000"/>
              <a:gd name="connsiteX7882" fmla="*/ 6787424 w 12192000"/>
              <a:gd name="connsiteY7882" fmla="*/ 5611884 h 6858000"/>
              <a:gd name="connsiteX7883" fmla="*/ 6780042 w 12192000"/>
              <a:gd name="connsiteY7883" fmla="*/ 5615122 h 6858000"/>
              <a:gd name="connsiteX7884" fmla="*/ 6775613 w 12192000"/>
              <a:gd name="connsiteY7884" fmla="*/ 5613503 h 6858000"/>
              <a:gd name="connsiteX7885" fmla="*/ 6780042 w 12192000"/>
              <a:gd name="connsiteY7885" fmla="*/ 5610265 h 6858000"/>
              <a:gd name="connsiteX7886" fmla="*/ 6777089 w 12192000"/>
              <a:gd name="connsiteY7886" fmla="*/ 5600552 h 6858000"/>
              <a:gd name="connsiteX7887" fmla="*/ 6765277 w 12192000"/>
              <a:gd name="connsiteY7887" fmla="*/ 5598933 h 6858000"/>
              <a:gd name="connsiteX7888" fmla="*/ 6757156 w 12192000"/>
              <a:gd name="connsiteY7888" fmla="*/ 5605409 h 6858000"/>
              <a:gd name="connsiteX7889" fmla="*/ 6757895 w 12192000"/>
              <a:gd name="connsiteY7889" fmla="*/ 5613908 h 6858000"/>
              <a:gd name="connsiteX7890" fmla="*/ 6751251 w 12192000"/>
              <a:gd name="connsiteY7890" fmla="*/ 5609456 h 6858000"/>
              <a:gd name="connsiteX7891" fmla="*/ 6751251 w 12192000"/>
              <a:gd name="connsiteY7891" fmla="*/ 5600147 h 6858000"/>
              <a:gd name="connsiteX7892" fmla="*/ 6754203 w 12192000"/>
              <a:gd name="connsiteY7892" fmla="*/ 5592458 h 6858000"/>
              <a:gd name="connsiteX7893" fmla="*/ 6751989 w 12192000"/>
              <a:gd name="connsiteY7893" fmla="*/ 5580721 h 6858000"/>
              <a:gd name="connsiteX7894" fmla="*/ 6759371 w 12192000"/>
              <a:gd name="connsiteY7894" fmla="*/ 5570603 h 6858000"/>
              <a:gd name="connsiteX7895" fmla="*/ 6750512 w 12192000"/>
              <a:gd name="connsiteY7895" fmla="*/ 5556034 h 6858000"/>
              <a:gd name="connsiteX7896" fmla="*/ 6741653 w 12192000"/>
              <a:gd name="connsiteY7896" fmla="*/ 5548749 h 6858000"/>
              <a:gd name="connsiteX7897" fmla="*/ 6733533 w 12192000"/>
              <a:gd name="connsiteY7897" fmla="*/ 5536607 h 6858000"/>
              <a:gd name="connsiteX7898" fmla="*/ 6733533 w 12192000"/>
              <a:gd name="connsiteY7898" fmla="*/ 5524871 h 6858000"/>
              <a:gd name="connsiteX7899" fmla="*/ 6739439 w 12192000"/>
              <a:gd name="connsiteY7899" fmla="*/ 5520419 h 6858000"/>
              <a:gd name="connsiteX7900" fmla="*/ 6743868 w 12192000"/>
              <a:gd name="connsiteY7900" fmla="*/ 5525275 h 6858000"/>
              <a:gd name="connsiteX7901" fmla="*/ 6748298 w 12192000"/>
              <a:gd name="connsiteY7901" fmla="*/ 5525275 h 6858000"/>
              <a:gd name="connsiteX7902" fmla="*/ 6754203 w 12192000"/>
              <a:gd name="connsiteY7902" fmla="*/ 5519205 h 6858000"/>
              <a:gd name="connsiteX7903" fmla="*/ 6757156 w 12192000"/>
              <a:gd name="connsiteY7903" fmla="*/ 5505040 h 6858000"/>
              <a:gd name="connsiteX7904" fmla="*/ 6751989 w 12192000"/>
              <a:gd name="connsiteY7904" fmla="*/ 5489660 h 6858000"/>
              <a:gd name="connsiteX7905" fmla="*/ 6752727 w 12192000"/>
              <a:gd name="connsiteY7905" fmla="*/ 5482780 h 6858000"/>
              <a:gd name="connsiteX7906" fmla="*/ 6738700 w 12192000"/>
              <a:gd name="connsiteY7906" fmla="*/ 5460926 h 6858000"/>
              <a:gd name="connsiteX7907" fmla="*/ 6737962 w 12192000"/>
              <a:gd name="connsiteY7907" fmla="*/ 5450808 h 6858000"/>
              <a:gd name="connsiteX7908" fmla="*/ 6723935 w 12192000"/>
              <a:gd name="connsiteY7908" fmla="*/ 5433810 h 6858000"/>
              <a:gd name="connsiteX7909" fmla="*/ 6718030 w 12192000"/>
              <a:gd name="connsiteY7909" fmla="*/ 5407099 h 6858000"/>
              <a:gd name="connsiteX7910" fmla="*/ 6706956 w 12192000"/>
              <a:gd name="connsiteY7910" fmla="*/ 5381602 h 6858000"/>
              <a:gd name="connsiteX7911" fmla="*/ 6707694 w 12192000"/>
              <a:gd name="connsiteY7911" fmla="*/ 5369055 h 6858000"/>
              <a:gd name="connsiteX7912" fmla="*/ 6697359 w 12192000"/>
              <a:gd name="connsiteY7912" fmla="*/ 5340725 h 6858000"/>
              <a:gd name="connsiteX7913" fmla="*/ 6681117 w 12192000"/>
              <a:gd name="connsiteY7913" fmla="*/ 5330203 h 6858000"/>
              <a:gd name="connsiteX7914" fmla="*/ 6678164 w 12192000"/>
              <a:gd name="connsiteY7914" fmla="*/ 5315228 h 6858000"/>
              <a:gd name="connsiteX7915" fmla="*/ 6678164 w 12192000"/>
              <a:gd name="connsiteY7915" fmla="*/ 5314824 h 6858000"/>
              <a:gd name="connsiteX7916" fmla="*/ 6661185 w 12192000"/>
              <a:gd name="connsiteY7916" fmla="*/ 5303492 h 6858000"/>
              <a:gd name="connsiteX7917" fmla="*/ 6658232 w 12192000"/>
              <a:gd name="connsiteY7917" fmla="*/ 5297421 h 6858000"/>
              <a:gd name="connsiteX7918" fmla="*/ 6646420 w 12192000"/>
              <a:gd name="connsiteY7918" fmla="*/ 5286089 h 6858000"/>
              <a:gd name="connsiteX7919" fmla="*/ 6633870 w 12192000"/>
              <a:gd name="connsiteY7919" fmla="*/ 5264234 h 6858000"/>
              <a:gd name="connsiteX7920" fmla="*/ 6625011 w 12192000"/>
              <a:gd name="connsiteY7920" fmla="*/ 5252902 h 6858000"/>
              <a:gd name="connsiteX7921" fmla="*/ 6624273 w 12192000"/>
              <a:gd name="connsiteY7921" fmla="*/ 5235095 h 6858000"/>
              <a:gd name="connsiteX7922" fmla="*/ 6616152 w 12192000"/>
              <a:gd name="connsiteY7922" fmla="*/ 5227001 h 6858000"/>
              <a:gd name="connsiteX7923" fmla="*/ 6616152 w 12192000"/>
              <a:gd name="connsiteY7923" fmla="*/ 5217692 h 6858000"/>
              <a:gd name="connsiteX7924" fmla="*/ 6621320 w 12192000"/>
              <a:gd name="connsiteY7924" fmla="*/ 5214050 h 6858000"/>
              <a:gd name="connsiteX7925" fmla="*/ 6616890 w 12192000"/>
              <a:gd name="connsiteY7925" fmla="*/ 5205956 h 6858000"/>
              <a:gd name="connsiteX7926" fmla="*/ 6610246 w 12192000"/>
              <a:gd name="connsiteY7926" fmla="*/ 5202718 h 6858000"/>
              <a:gd name="connsiteX7927" fmla="*/ 6606555 w 12192000"/>
              <a:gd name="connsiteY7927" fmla="*/ 5178435 h 6858000"/>
              <a:gd name="connsiteX7928" fmla="*/ 6600649 w 12192000"/>
              <a:gd name="connsiteY7928" fmla="*/ 5171555 h 6858000"/>
              <a:gd name="connsiteX7929" fmla="*/ 6608031 w 12192000"/>
              <a:gd name="connsiteY7929" fmla="*/ 5167508 h 6858000"/>
              <a:gd name="connsiteX7930" fmla="*/ 6603602 w 12192000"/>
              <a:gd name="connsiteY7930" fmla="*/ 5154152 h 6858000"/>
              <a:gd name="connsiteX7931" fmla="*/ 6605078 w 12192000"/>
              <a:gd name="connsiteY7931" fmla="*/ 5134726 h 6858000"/>
              <a:gd name="connsiteX7932" fmla="*/ 6590313 w 12192000"/>
              <a:gd name="connsiteY7932" fmla="*/ 5098706 h 6858000"/>
              <a:gd name="connsiteX7933" fmla="*/ 6588837 w 12192000"/>
              <a:gd name="connsiteY7933" fmla="*/ 5063091 h 6858000"/>
              <a:gd name="connsiteX7934" fmla="*/ 6581454 w 12192000"/>
              <a:gd name="connsiteY7934" fmla="*/ 5039618 h 6858000"/>
              <a:gd name="connsiteX7935" fmla="*/ 6588099 w 12192000"/>
              <a:gd name="connsiteY7935" fmla="*/ 5036785 h 6858000"/>
              <a:gd name="connsiteX7936" fmla="*/ 6588099 w 12192000"/>
              <a:gd name="connsiteY7936" fmla="*/ 5017763 h 6858000"/>
              <a:gd name="connsiteX7937" fmla="*/ 6561522 w 12192000"/>
              <a:gd name="connsiteY7937" fmla="*/ 4982553 h 6858000"/>
              <a:gd name="connsiteX7938" fmla="*/ 6561522 w 12192000"/>
              <a:gd name="connsiteY7938" fmla="*/ 4970007 h 6858000"/>
              <a:gd name="connsiteX7939" fmla="*/ 6536422 w 12192000"/>
              <a:gd name="connsiteY7939" fmla="*/ 4937225 h 6858000"/>
              <a:gd name="connsiteX7940" fmla="*/ 6532730 w 12192000"/>
              <a:gd name="connsiteY7940" fmla="*/ 4916585 h 6858000"/>
              <a:gd name="connsiteX7941" fmla="*/ 6508369 w 12192000"/>
              <a:gd name="connsiteY7941" fmla="*/ 4865591 h 6858000"/>
              <a:gd name="connsiteX7942" fmla="*/ 6492127 w 12192000"/>
              <a:gd name="connsiteY7942" fmla="*/ 4840498 h 6858000"/>
              <a:gd name="connsiteX7943" fmla="*/ 6462597 w 12192000"/>
              <a:gd name="connsiteY7943" fmla="*/ 4812573 h 6858000"/>
              <a:gd name="connsiteX7944" fmla="*/ 6460382 w 12192000"/>
              <a:gd name="connsiteY7944" fmla="*/ 4773720 h 6858000"/>
              <a:gd name="connsiteX7945" fmla="*/ 6459644 w 12192000"/>
              <a:gd name="connsiteY7945" fmla="*/ 4768864 h 6858000"/>
              <a:gd name="connsiteX7946" fmla="*/ 6461859 w 12192000"/>
              <a:gd name="connsiteY7946" fmla="*/ 4754294 h 6858000"/>
              <a:gd name="connsiteX7947" fmla="*/ 6461121 w 12192000"/>
              <a:gd name="connsiteY7947" fmla="*/ 4732035 h 6858000"/>
              <a:gd name="connsiteX7948" fmla="*/ 6464074 w 12192000"/>
              <a:gd name="connsiteY7948" fmla="*/ 4717465 h 6858000"/>
              <a:gd name="connsiteX7949" fmla="*/ 6464074 w 12192000"/>
              <a:gd name="connsiteY7949" fmla="*/ 4700467 h 6858000"/>
              <a:gd name="connsiteX7950" fmla="*/ 6477362 w 12192000"/>
              <a:gd name="connsiteY7950" fmla="*/ 4685493 h 6858000"/>
              <a:gd name="connsiteX7951" fmla="*/ 6480315 w 12192000"/>
              <a:gd name="connsiteY7951" fmla="*/ 4668090 h 6858000"/>
              <a:gd name="connsiteX7952" fmla="*/ 6492127 w 12192000"/>
              <a:gd name="connsiteY7952" fmla="*/ 4653115 h 6858000"/>
              <a:gd name="connsiteX7953" fmla="*/ 6492127 w 12192000"/>
              <a:gd name="connsiteY7953" fmla="*/ 4616286 h 6858000"/>
              <a:gd name="connsiteX7954" fmla="*/ 6496556 w 12192000"/>
              <a:gd name="connsiteY7954" fmla="*/ 4613049 h 6858000"/>
              <a:gd name="connsiteX7955" fmla="*/ 6497295 w 12192000"/>
              <a:gd name="connsiteY7955" fmla="*/ 4597670 h 6858000"/>
              <a:gd name="connsiteX7956" fmla="*/ 6524610 w 12192000"/>
              <a:gd name="connsiteY7956" fmla="*/ 4575410 h 6858000"/>
              <a:gd name="connsiteX7957" fmla="*/ 6525348 w 12192000"/>
              <a:gd name="connsiteY7957" fmla="*/ 4564078 h 6858000"/>
              <a:gd name="connsiteX7958" fmla="*/ 6547495 w 12192000"/>
              <a:gd name="connsiteY7958" fmla="*/ 4548699 h 6858000"/>
              <a:gd name="connsiteX7959" fmla="*/ 6553401 w 12192000"/>
              <a:gd name="connsiteY7959" fmla="*/ 4548699 h 6858000"/>
              <a:gd name="connsiteX7960" fmla="*/ 6573334 w 12192000"/>
              <a:gd name="connsiteY7960" fmla="*/ 4514703 h 6858000"/>
              <a:gd name="connsiteX7961" fmla="*/ 6573334 w 12192000"/>
              <a:gd name="connsiteY7961" fmla="*/ 4474232 h 6858000"/>
              <a:gd name="connsiteX7962" fmla="*/ 6566690 w 12192000"/>
              <a:gd name="connsiteY7962" fmla="*/ 4467351 h 6858000"/>
              <a:gd name="connsiteX7963" fmla="*/ 6568166 w 12192000"/>
              <a:gd name="connsiteY7963" fmla="*/ 4459662 h 6858000"/>
              <a:gd name="connsiteX7964" fmla="*/ 6548972 w 12192000"/>
              <a:gd name="connsiteY7964" fmla="*/ 4431332 h 6858000"/>
              <a:gd name="connsiteX7965" fmla="*/ 6548972 w 12192000"/>
              <a:gd name="connsiteY7965" fmla="*/ 4419595 h 6858000"/>
              <a:gd name="connsiteX7966" fmla="*/ 6541589 w 12192000"/>
              <a:gd name="connsiteY7966" fmla="*/ 4408263 h 6858000"/>
              <a:gd name="connsiteX7967" fmla="*/ 6541589 w 12192000"/>
              <a:gd name="connsiteY7967" fmla="*/ 4391670 h 6858000"/>
              <a:gd name="connsiteX7968" fmla="*/ 6531992 w 12192000"/>
              <a:gd name="connsiteY7968" fmla="*/ 4387218 h 6858000"/>
              <a:gd name="connsiteX7969" fmla="*/ 6548233 w 12192000"/>
              <a:gd name="connsiteY7969" fmla="*/ 4368601 h 6858000"/>
              <a:gd name="connsiteX7970" fmla="*/ 6550448 w 12192000"/>
              <a:gd name="connsiteY7970" fmla="*/ 4350389 h 6858000"/>
              <a:gd name="connsiteX7971" fmla="*/ 6535684 w 12192000"/>
              <a:gd name="connsiteY7971" fmla="*/ 4330963 h 6858000"/>
              <a:gd name="connsiteX7972" fmla="*/ 6534207 w 12192000"/>
              <a:gd name="connsiteY7972" fmla="*/ 4295348 h 6858000"/>
              <a:gd name="connsiteX7973" fmla="*/ 6506892 w 12192000"/>
              <a:gd name="connsiteY7973" fmla="*/ 4266613 h 6858000"/>
              <a:gd name="connsiteX7974" fmla="*/ 6506892 w 12192000"/>
              <a:gd name="connsiteY7974" fmla="*/ 4260138 h 6858000"/>
              <a:gd name="connsiteX7975" fmla="*/ 6501725 w 12192000"/>
              <a:gd name="connsiteY7975" fmla="*/ 4254067 h 6858000"/>
              <a:gd name="connsiteX7976" fmla="*/ 6515751 w 12192000"/>
              <a:gd name="connsiteY7976" fmla="*/ 4246782 h 6858000"/>
              <a:gd name="connsiteX7977" fmla="*/ 6509845 w 12192000"/>
              <a:gd name="connsiteY7977" fmla="*/ 4242735 h 6858000"/>
              <a:gd name="connsiteX7978" fmla="*/ 6495818 w 12192000"/>
              <a:gd name="connsiteY7978" fmla="*/ 4242330 h 6858000"/>
              <a:gd name="connsiteX7979" fmla="*/ 6492866 w 12192000"/>
              <a:gd name="connsiteY7979" fmla="*/ 4237069 h 6858000"/>
              <a:gd name="connsiteX7980" fmla="*/ 6490651 w 12192000"/>
              <a:gd name="connsiteY7980" fmla="*/ 4231403 h 6858000"/>
              <a:gd name="connsiteX7981" fmla="*/ 6495818 w 12192000"/>
              <a:gd name="connsiteY7981" fmla="*/ 4221690 h 6858000"/>
              <a:gd name="connsiteX7982" fmla="*/ 6492866 w 12192000"/>
              <a:gd name="connsiteY7982" fmla="*/ 4208739 h 6858000"/>
              <a:gd name="connsiteX7983" fmla="*/ 6486221 w 12192000"/>
              <a:gd name="connsiteY7983" fmla="*/ 4202668 h 6858000"/>
              <a:gd name="connsiteX7984" fmla="*/ 6481054 w 12192000"/>
              <a:gd name="connsiteY7984" fmla="*/ 4197002 h 6858000"/>
              <a:gd name="connsiteX7985" fmla="*/ 6481054 w 12192000"/>
              <a:gd name="connsiteY7985" fmla="*/ 4187694 h 6858000"/>
              <a:gd name="connsiteX7986" fmla="*/ 6473671 w 12192000"/>
              <a:gd name="connsiteY7986" fmla="*/ 4179599 h 6858000"/>
              <a:gd name="connsiteX7987" fmla="*/ 6472933 w 12192000"/>
              <a:gd name="connsiteY7987" fmla="*/ 4171505 h 6858000"/>
              <a:gd name="connsiteX7988" fmla="*/ 6458168 w 12192000"/>
              <a:gd name="connsiteY7988" fmla="*/ 4162601 h 6858000"/>
              <a:gd name="connsiteX7989" fmla="*/ 6454477 w 12192000"/>
              <a:gd name="connsiteY7989" fmla="*/ 4156935 h 6858000"/>
              <a:gd name="connsiteX7990" fmla="*/ 6444879 w 12192000"/>
              <a:gd name="connsiteY7990" fmla="*/ 4148032 h 6858000"/>
              <a:gd name="connsiteX7991" fmla="*/ 6442665 w 12192000"/>
              <a:gd name="connsiteY7991" fmla="*/ 4146008 h 6858000"/>
              <a:gd name="connsiteX7992" fmla="*/ 6433806 w 12192000"/>
              <a:gd name="connsiteY7992" fmla="*/ 4142770 h 6858000"/>
              <a:gd name="connsiteX7993" fmla="*/ 6432329 w 12192000"/>
              <a:gd name="connsiteY7993" fmla="*/ 4135081 h 6858000"/>
              <a:gd name="connsiteX7994" fmla="*/ 6413874 w 12192000"/>
              <a:gd name="connsiteY7994" fmla="*/ 4127391 h 6858000"/>
              <a:gd name="connsiteX7995" fmla="*/ 6409444 w 12192000"/>
              <a:gd name="connsiteY7995" fmla="*/ 4117273 h 6858000"/>
              <a:gd name="connsiteX7996" fmla="*/ 6387297 w 12192000"/>
              <a:gd name="connsiteY7996" fmla="*/ 4100680 h 6858000"/>
              <a:gd name="connsiteX7997" fmla="*/ 6373270 w 12192000"/>
              <a:gd name="connsiteY7997" fmla="*/ 4087325 h 6858000"/>
              <a:gd name="connsiteX7998" fmla="*/ 6376961 w 12192000"/>
              <a:gd name="connsiteY7998" fmla="*/ 4084896 h 6858000"/>
              <a:gd name="connsiteX7999" fmla="*/ 6364411 w 12192000"/>
              <a:gd name="connsiteY7999" fmla="*/ 4075183 h 6858000"/>
              <a:gd name="connsiteX8000" fmla="*/ 6359244 w 12192000"/>
              <a:gd name="connsiteY8000" fmla="*/ 4064256 h 6858000"/>
              <a:gd name="connsiteX8001" fmla="*/ 6351861 w 12192000"/>
              <a:gd name="connsiteY8001" fmla="*/ 4057376 h 6858000"/>
              <a:gd name="connsiteX8002" fmla="*/ 6351861 w 12192000"/>
              <a:gd name="connsiteY8002" fmla="*/ 4043615 h 6858000"/>
              <a:gd name="connsiteX8003" fmla="*/ 6343002 w 12192000"/>
              <a:gd name="connsiteY8003" fmla="*/ 4032688 h 6858000"/>
              <a:gd name="connsiteX8004" fmla="*/ 6343002 w 12192000"/>
              <a:gd name="connsiteY8004" fmla="*/ 4025403 h 6858000"/>
              <a:gd name="connsiteX8005" fmla="*/ 6337096 w 12192000"/>
              <a:gd name="connsiteY8005" fmla="*/ 4021356 h 6858000"/>
              <a:gd name="connsiteX8006" fmla="*/ 6326760 w 12192000"/>
              <a:gd name="connsiteY8006" fmla="*/ 4001120 h 6858000"/>
              <a:gd name="connsiteX8007" fmla="*/ 6327499 w 12192000"/>
              <a:gd name="connsiteY8007" fmla="*/ 3996264 h 6858000"/>
              <a:gd name="connsiteX8008" fmla="*/ 6339311 w 12192000"/>
              <a:gd name="connsiteY8008" fmla="*/ 3999906 h 6858000"/>
              <a:gd name="connsiteX8009" fmla="*/ 6348908 w 12192000"/>
              <a:gd name="connsiteY8009" fmla="*/ 3992621 h 6858000"/>
              <a:gd name="connsiteX8010" fmla="*/ 6351123 w 12192000"/>
              <a:gd name="connsiteY8010" fmla="*/ 3967529 h 6858000"/>
              <a:gd name="connsiteX8011" fmla="*/ 6352599 w 12192000"/>
              <a:gd name="connsiteY8011" fmla="*/ 3954578 h 6858000"/>
              <a:gd name="connsiteX8012" fmla="*/ 6357767 w 12192000"/>
              <a:gd name="connsiteY8012" fmla="*/ 3959839 h 6858000"/>
              <a:gd name="connsiteX8013" fmla="*/ 6379914 w 12192000"/>
              <a:gd name="connsiteY8013" fmla="*/ 3954983 h 6858000"/>
              <a:gd name="connsiteX8014" fmla="*/ 6364411 w 12192000"/>
              <a:gd name="connsiteY8014" fmla="*/ 3951340 h 6858000"/>
              <a:gd name="connsiteX8015" fmla="*/ 6354814 w 12192000"/>
              <a:gd name="connsiteY8015" fmla="*/ 3936771 h 6858000"/>
              <a:gd name="connsiteX8016" fmla="*/ 6365149 w 12192000"/>
              <a:gd name="connsiteY8016" fmla="*/ 3935557 h 6858000"/>
              <a:gd name="connsiteX8017" fmla="*/ 6365887 w 12192000"/>
              <a:gd name="connsiteY8017" fmla="*/ 3924629 h 6858000"/>
              <a:gd name="connsiteX8018" fmla="*/ 6365887 w 12192000"/>
              <a:gd name="connsiteY8018" fmla="*/ 3921796 h 6858000"/>
              <a:gd name="connsiteX8019" fmla="*/ 6353337 w 12192000"/>
              <a:gd name="connsiteY8019" fmla="*/ 3916130 h 6858000"/>
              <a:gd name="connsiteX8020" fmla="*/ 6365887 w 12192000"/>
              <a:gd name="connsiteY8020" fmla="*/ 3894276 h 6858000"/>
              <a:gd name="connsiteX8021" fmla="*/ 6382129 w 12192000"/>
              <a:gd name="connsiteY8021" fmla="*/ 3877682 h 6858000"/>
              <a:gd name="connsiteX8022" fmla="*/ 6378438 w 12192000"/>
              <a:gd name="connsiteY8022" fmla="*/ 3869588 h 6858000"/>
              <a:gd name="connsiteX8023" fmla="*/ 6379914 w 12192000"/>
              <a:gd name="connsiteY8023" fmla="*/ 3867969 h 6858000"/>
              <a:gd name="connsiteX8024" fmla="*/ 6388035 w 12192000"/>
              <a:gd name="connsiteY8024" fmla="*/ 3860684 h 6858000"/>
              <a:gd name="connsiteX8025" fmla="*/ 6380652 w 12192000"/>
              <a:gd name="connsiteY8025" fmla="*/ 3853804 h 6858000"/>
              <a:gd name="connsiteX8026" fmla="*/ 6387297 w 12192000"/>
              <a:gd name="connsiteY8026" fmla="*/ 3837616 h 6858000"/>
              <a:gd name="connsiteX8027" fmla="*/ 6385820 w 12192000"/>
              <a:gd name="connsiteY8027" fmla="*/ 3819808 h 6858000"/>
              <a:gd name="connsiteX8028" fmla="*/ 6376223 w 12192000"/>
              <a:gd name="connsiteY8028" fmla="*/ 3808071 h 6858000"/>
              <a:gd name="connsiteX8029" fmla="*/ 6376223 w 12192000"/>
              <a:gd name="connsiteY8029" fmla="*/ 3795525 h 6858000"/>
              <a:gd name="connsiteX8030" fmla="*/ 6379914 w 12192000"/>
              <a:gd name="connsiteY8030" fmla="*/ 3789455 h 6858000"/>
              <a:gd name="connsiteX8031" fmla="*/ 6372531 w 12192000"/>
              <a:gd name="connsiteY8031" fmla="*/ 3778527 h 6858000"/>
              <a:gd name="connsiteX8032" fmla="*/ 6357767 w 12192000"/>
              <a:gd name="connsiteY8032" fmla="*/ 3784193 h 6858000"/>
              <a:gd name="connsiteX8033" fmla="*/ 6353337 w 12192000"/>
              <a:gd name="connsiteY8033" fmla="*/ 3779337 h 6858000"/>
              <a:gd name="connsiteX8034" fmla="*/ 6344478 w 12192000"/>
              <a:gd name="connsiteY8034" fmla="*/ 3778527 h 6858000"/>
              <a:gd name="connsiteX8035" fmla="*/ 6338572 w 12192000"/>
              <a:gd name="connsiteY8035" fmla="*/ 3750197 h 6858000"/>
              <a:gd name="connsiteX8036" fmla="*/ 6330452 w 12192000"/>
              <a:gd name="connsiteY8036" fmla="*/ 3753840 h 6858000"/>
              <a:gd name="connsiteX8037" fmla="*/ 6323808 w 12192000"/>
              <a:gd name="connsiteY8037" fmla="*/ 3751007 h 6858000"/>
              <a:gd name="connsiteX8038" fmla="*/ 6319378 w 12192000"/>
              <a:gd name="connsiteY8038" fmla="*/ 3753030 h 6858000"/>
              <a:gd name="connsiteX8039" fmla="*/ 6310519 w 12192000"/>
              <a:gd name="connsiteY8039" fmla="*/ 3744127 h 6858000"/>
              <a:gd name="connsiteX8040" fmla="*/ 6306090 w 12192000"/>
              <a:gd name="connsiteY8040" fmla="*/ 3757077 h 6858000"/>
              <a:gd name="connsiteX8041" fmla="*/ 6292801 w 12192000"/>
              <a:gd name="connsiteY8041" fmla="*/ 3759506 h 6858000"/>
              <a:gd name="connsiteX8042" fmla="*/ 6285419 w 12192000"/>
              <a:gd name="connsiteY8042" fmla="*/ 3756268 h 6858000"/>
              <a:gd name="connsiteX8043" fmla="*/ 6262534 w 12192000"/>
              <a:gd name="connsiteY8043" fmla="*/ 3763958 h 6858000"/>
              <a:gd name="connsiteX8044" fmla="*/ 6255151 w 12192000"/>
              <a:gd name="connsiteY8044" fmla="*/ 3761125 h 6858000"/>
              <a:gd name="connsiteX8045" fmla="*/ 6245554 w 12192000"/>
              <a:gd name="connsiteY8045" fmla="*/ 3766791 h 6858000"/>
              <a:gd name="connsiteX8046" fmla="*/ 6197568 w 12192000"/>
              <a:gd name="connsiteY8046" fmla="*/ 3769219 h 6858000"/>
              <a:gd name="connsiteX8047" fmla="*/ 6179112 w 12192000"/>
              <a:gd name="connsiteY8047" fmla="*/ 3764767 h 6858000"/>
              <a:gd name="connsiteX8048" fmla="*/ 6166561 w 12192000"/>
              <a:gd name="connsiteY8048" fmla="*/ 3753840 h 6858000"/>
              <a:gd name="connsiteX8049" fmla="*/ 6160655 w 12192000"/>
              <a:gd name="connsiteY8049" fmla="*/ 3738056 h 6858000"/>
              <a:gd name="connsiteX8050" fmla="*/ 6154012 w 12192000"/>
              <a:gd name="connsiteY8050" fmla="*/ 3734818 h 6858000"/>
              <a:gd name="connsiteX8051" fmla="*/ 6154012 w 12192000"/>
              <a:gd name="connsiteY8051" fmla="*/ 3720248 h 6858000"/>
              <a:gd name="connsiteX8052" fmla="*/ 6142199 w 12192000"/>
              <a:gd name="connsiteY8052" fmla="*/ 3697989 h 6858000"/>
              <a:gd name="connsiteX8053" fmla="*/ 6121529 w 12192000"/>
              <a:gd name="connsiteY8053" fmla="*/ 3679777 h 6858000"/>
              <a:gd name="connsiteX8054" fmla="*/ 6085355 w 12192000"/>
              <a:gd name="connsiteY8054" fmla="*/ 3661970 h 6858000"/>
              <a:gd name="connsiteX8055" fmla="*/ 6069114 w 12192000"/>
              <a:gd name="connsiteY8055" fmla="*/ 3667636 h 6858000"/>
              <a:gd name="connsiteX8056" fmla="*/ 6049919 w 12192000"/>
              <a:gd name="connsiteY8056" fmla="*/ 3663993 h 6858000"/>
              <a:gd name="connsiteX8057" fmla="*/ 6047704 w 12192000"/>
              <a:gd name="connsiteY8057" fmla="*/ 3663588 h 6858000"/>
              <a:gd name="connsiteX8058" fmla="*/ 6013745 w 12192000"/>
              <a:gd name="connsiteY8058" fmla="*/ 3674516 h 6858000"/>
              <a:gd name="connsiteX8059" fmla="*/ 5996028 w 12192000"/>
              <a:gd name="connsiteY8059" fmla="*/ 3672087 h 6858000"/>
              <a:gd name="connsiteX8060" fmla="*/ 5990859 w 12192000"/>
              <a:gd name="connsiteY8060" fmla="*/ 3671683 h 6858000"/>
              <a:gd name="connsiteX8061" fmla="*/ 5963544 w 12192000"/>
              <a:gd name="connsiteY8061" fmla="*/ 3687062 h 6858000"/>
              <a:gd name="connsiteX8062" fmla="*/ 5959854 w 12192000"/>
              <a:gd name="connsiteY8062" fmla="*/ 3687467 h 6858000"/>
              <a:gd name="connsiteX8063" fmla="*/ 5932538 w 12192000"/>
              <a:gd name="connsiteY8063" fmla="*/ 3690704 h 6858000"/>
              <a:gd name="connsiteX8064" fmla="*/ 5908915 w 12192000"/>
              <a:gd name="connsiteY8064" fmla="*/ 3701227 h 6858000"/>
              <a:gd name="connsiteX8065" fmla="*/ 5883076 w 12192000"/>
              <a:gd name="connsiteY8065" fmla="*/ 3721463 h 6858000"/>
              <a:gd name="connsiteX8066" fmla="*/ 5852808 w 12192000"/>
              <a:gd name="connsiteY8066" fmla="*/ 3723891 h 6858000"/>
              <a:gd name="connsiteX8067" fmla="*/ 5809990 w 12192000"/>
              <a:gd name="connsiteY8067" fmla="*/ 3742912 h 6858000"/>
              <a:gd name="connsiteX8068" fmla="*/ 5790057 w 12192000"/>
              <a:gd name="connsiteY8068" fmla="*/ 3734818 h 6858000"/>
              <a:gd name="connsiteX8069" fmla="*/ 5763480 w 12192000"/>
              <a:gd name="connsiteY8069" fmla="*/ 3731176 h 6858000"/>
              <a:gd name="connsiteX8070" fmla="*/ 5760527 w 12192000"/>
              <a:gd name="connsiteY8070" fmla="*/ 3727129 h 6858000"/>
              <a:gd name="connsiteX8071" fmla="*/ 5753883 w 12192000"/>
              <a:gd name="connsiteY8071" fmla="*/ 3714987 h 6858000"/>
              <a:gd name="connsiteX8072" fmla="*/ 5744286 w 12192000"/>
              <a:gd name="connsiteY8072" fmla="*/ 3717011 h 6858000"/>
              <a:gd name="connsiteX8073" fmla="*/ 5742072 w 12192000"/>
              <a:gd name="connsiteY8073" fmla="*/ 3728747 h 6858000"/>
              <a:gd name="connsiteX8074" fmla="*/ 5719186 w 12192000"/>
              <a:gd name="connsiteY8074" fmla="*/ 3718630 h 6858000"/>
              <a:gd name="connsiteX8075" fmla="*/ 5694085 w 12192000"/>
              <a:gd name="connsiteY8075" fmla="*/ 3725914 h 6858000"/>
              <a:gd name="connsiteX8076" fmla="*/ 5628382 w 12192000"/>
              <a:gd name="connsiteY8076" fmla="*/ 3726319 h 6858000"/>
              <a:gd name="connsiteX8077" fmla="*/ 5609188 w 12192000"/>
              <a:gd name="connsiteY8077" fmla="*/ 3728747 h 6858000"/>
              <a:gd name="connsiteX8078" fmla="*/ 5609188 w 12192000"/>
              <a:gd name="connsiteY8078" fmla="*/ 3733199 h 6858000"/>
              <a:gd name="connsiteX8079" fmla="*/ 5574490 w 12192000"/>
              <a:gd name="connsiteY8079" fmla="*/ 3744936 h 6858000"/>
              <a:gd name="connsiteX8080" fmla="*/ 5570799 w 12192000"/>
              <a:gd name="connsiteY8080" fmla="*/ 3749388 h 6858000"/>
              <a:gd name="connsiteX8081" fmla="*/ 5559725 w 12192000"/>
              <a:gd name="connsiteY8081" fmla="*/ 3749388 h 6858000"/>
              <a:gd name="connsiteX8082" fmla="*/ 5542745 w 12192000"/>
              <a:gd name="connsiteY8082" fmla="*/ 3763148 h 6858000"/>
              <a:gd name="connsiteX8083" fmla="*/ 5538316 w 12192000"/>
              <a:gd name="connsiteY8083" fmla="*/ 3761934 h 6858000"/>
              <a:gd name="connsiteX8084" fmla="*/ 5488854 w 12192000"/>
              <a:gd name="connsiteY8084" fmla="*/ 3745341 h 6858000"/>
              <a:gd name="connsiteX8085" fmla="*/ 5450465 w 12192000"/>
              <a:gd name="connsiteY8085" fmla="*/ 3719034 h 6858000"/>
              <a:gd name="connsiteX8086" fmla="*/ 5440130 w 12192000"/>
              <a:gd name="connsiteY8086" fmla="*/ 3718225 h 6858000"/>
              <a:gd name="connsiteX8087" fmla="*/ 5409123 w 12192000"/>
              <a:gd name="connsiteY8087" fmla="*/ 3689490 h 6858000"/>
              <a:gd name="connsiteX8088" fmla="*/ 5407647 w 12192000"/>
              <a:gd name="connsiteY8088" fmla="*/ 3688276 h 6858000"/>
              <a:gd name="connsiteX8089" fmla="*/ 5406908 w 12192000"/>
              <a:gd name="connsiteY8089" fmla="*/ 3688276 h 6858000"/>
              <a:gd name="connsiteX8090" fmla="*/ 5388453 w 12192000"/>
              <a:gd name="connsiteY8090" fmla="*/ 3676944 h 6858000"/>
              <a:gd name="connsiteX8091" fmla="*/ 5381070 w 12192000"/>
              <a:gd name="connsiteY8091" fmla="*/ 3676539 h 6858000"/>
              <a:gd name="connsiteX8092" fmla="*/ 5368520 w 12192000"/>
              <a:gd name="connsiteY8092" fmla="*/ 3659946 h 6858000"/>
              <a:gd name="connsiteX8093" fmla="*/ 5360400 w 12192000"/>
              <a:gd name="connsiteY8093" fmla="*/ 3656304 h 6858000"/>
              <a:gd name="connsiteX8094" fmla="*/ 5364090 w 12192000"/>
              <a:gd name="connsiteY8094" fmla="*/ 3649828 h 6858000"/>
              <a:gd name="connsiteX8095" fmla="*/ 5355970 w 12192000"/>
              <a:gd name="connsiteY8095" fmla="*/ 3645781 h 6858000"/>
              <a:gd name="connsiteX8096" fmla="*/ 5337514 w 12192000"/>
              <a:gd name="connsiteY8096" fmla="*/ 3645781 h 6858000"/>
              <a:gd name="connsiteX8097" fmla="*/ 5310937 w 12192000"/>
              <a:gd name="connsiteY8097" fmla="*/ 3633235 h 6858000"/>
              <a:gd name="connsiteX8098" fmla="*/ 5299864 w 12192000"/>
              <a:gd name="connsiteY8098" fmla="*/ 3630402 h 6858000"/>
              <a:gd name="connsiteX8099" fmla="*/ 5302078 w 12192000"/>
              <a:gd name="connsiteY8099" fmla="*/ 3625141 h 6858000"/>
              <a:gd name="connsiteX8100" fmla="*/ 5295434 w 12192000"/>
              <a:gd name="connsiteY8100" fmla="*/ 3617451 h 6858000"/>
              <a:gd name="connsiteX8101" fmla="*/ 5288790 w 12192000"/>
              <a:gd name="connsiteY8101" fmla="*/ 3612190 h 6858000"/>
              <a:gd name="connsiteX8102" fmla="*/ 5293219 w 12192000"/>
              <a:gd name="connsiteY8102" fmla="*/ 3604095 h 6858000"/>
              <a:gd name="connsiteX8103" fmla="*/ 5292481 w 12192000"/>
              <a:gd name="connsiteY8103" fmla="*/ 3602072 h 6858000"/>
              <a:gd name="connsiteX8104" fmla="*/ 5282884 w 12192000"/>
              <a:gd name="connsiteY8104" fmla="*/ 3605310 h 6858000"/>
              <a:gd name="connsiteX8105" fmla="*/ 5271810 w 12192000"/>
              <a:gd name="connsiteY8105" fmla="*/ 3594382 h 6858000"/>
              <a:gd name="connsiteX8106" fmla="*/ 5271810 w 12192000"/>
              <a:gd name="connsiteY8106" fmla="*/ 3583860 h 6858000"/>
              <a:gd name="connsiteX8107" fmla="*/ 5266642 w 12192000"/>
              <a:gd name="connsiteY8107" fmla="*/ 3569290 h 6858000"/>
              <a:gd name="connsiteX8108" fmla="*/ 5257045 w 12192000"/>
              <a:gd name="connsiteY8108" fmla="*/ 3568076 h 6858000"/>
              <a:gd name="connsiteX8109" fmla="*/ 5253354 w 12192000"/>
              <a:gd name="connsiteY8109" fmla="*/ 3560791 h 6858000"/>
              <a:gd name="connsiteX8110" fmla="*/ 5259998 w 12192000"/>
              <a:gd name="connsiteY8110" fmla="*/ 3549054 h 6858000"/>
              <a:gd name="connsiteX8111" fmla="*/ 5253354 w 12192000"/>
              <a:gd name="connsiteY8111" fmla="*/ 3545412 h 6858000"/>
              <a:gd name="connsiteX8112" fmla="*/ 5254093 w 12192000"/>
              <a:gd name="connsiteY8112" fmla="*/ 3538532 h 6858000"/>
              <a:gd name="connsiteX8113" fmla="*/ 5259260 w 12192000"/>
              <a:gd name="connsiteY8113" fmla="*/ 3529628 h 6858000"/>
              <a:gd name="connsiteX8114" fmla="*/ 5258521 w 12192000"/>
              <a:gd name="connsiteY8114" fmla="*/ 3529223 h 6858000"/>
              <a:gd name="connsiteX8115" fmla="*/ 5251139 w 12192000"/>
              <a:gd name="connsiteY8115" fmla="*/ 3523962 h 6858000"/>
              <a:gd name="connsiteX8116" fmla="*/ 5237851 w 12192000"/>
              <a:gd name="connsiteY8116" fmla="*/ 3517082 h 6858000"/>
              <a:gd name="connsiteX8117" fmla="*/ 5234159 w 12192000"/>
              <a:gd name="connsiteY8117" fmla="*/ 3503321 h 6858000"/>
              <a:gd name="connsiteX8118" fmla="*/ 5223086 w 12192000"/>
              <a:gd name="connsiteY8118" fmla="*/ 3502917 h 6858000"/>
              <a:gd name="connsiteX8119" fmla="*/ 5218657 w 12192000"/>
              <a:gd name="connsiteY8119" fmla="*/ 3498870 h 6858000"/>
              <a:gd name="connsiteX8120" fmla="*/ 5219395 w 12192000"/>
              <a:gd name="connsiteY8120" fmla="*/ 3491585 h 6858000"/>
              <a:gd name="connsiteX8121" fmla="*/ 5223086 w 12192000"/>
              <a:gd name="connsiteY8121" fmla="*/ 3487942 h 6858000"/>
              <a:gd name="connsiteX8122" fmla="*/ 5214965 w 12192000"/>
              <a:gd name="connsiteY8122" fmla="*/ 3484705 h 6858000"/>
              <a:gd name="connsiteX8123" fmla="*/ 5210536 w 12192000"/>
              <a:gd name="connsiteY8123" fmla="*/ 3490371 h 6858000"/>
              <a:gd name="connsiteX8124" fmla="*/ 5202415 w 12192000"/>
              <a:gd name="connsiteY8124" fmla="*/ 3487538 h 6858000"/>
              <a:gd name="connsiteX8125" fmla="*/ 5191342 w 12192000"/>
              <a:gd name="connsiteY8125" fmla="*/ 3487133 h 6858000"/>
              <a:gd name="connsiteX8126" fmla="*/ 5180268 w 12192000"/>
              <a:gd name="connsiteY8126" fmla="*/ 3472968 h 6858000"/>
              <a:gd name="connsiteX8127" fmla="*/ 5184698 w 12192000"/>
              <a:gd name="connsiteY8127" fmla="*/ 3455565 h 6858000"/>
              <a:gd name="connsiteX8128" fmla="*/ 5176576 w 12192000"/>
              <a:gd name="connsiteY8128" fmla="*/ 3447876 h 6858000"/>
              <a:gd name="connsiteX8129" fmla="*/ 5175839 w 12192000"/>
              <a:gd name="connsiteY8129" fmla="*/ 3447876 h 6858000"/>
              <a:gd name="connsiteX8130" fmla="*/ 5164027 w 12192000"/>
              <a:gd name="connsiteY8130" fmla="*/ 3451113 h 6858000"/>
              <a:gd name="connsiteX8131" fmla="*/ 5161812 w 12192000"/>
              <a:gd name="connsiteY8131" fmla="*/ 3448280 h 6858000"/>
              <a:gd name="connsiteX8132" fmla="*/ 5162550 w 12192000"/>
              <a:gd name="connsiteY8132" fmla="*/ 3440591 h 6858000"/>
              <a:gd name="connsiteX8133" fmla="*/ 5141141 w 12192000"/>
              <a:gd name="connsiteY8133" fmla="*/ 3443019 h 6858000"/>
              <a:gd name="connsiteX8134" fmla="*/ 5152953 w 12192000"/>
              <a:gd name="connsiteY8134" fmla="*/ 3431282 h 6858000"/>
              <a:gd name="connsiteX8135" fmla="*/ 5147047 w 12192000"/>
              <a:gd name="connsiteY8135" fmla="*/ 3430878 h 6858000"/>
              <a:gd name="connsiteX8136" fmla="*/ 5150000 w 12192000"/>
              <a:gd name="connsiteY8136" fmla="*/ 3426426 h 6858000"/>
              <a:gd name="connsiteX8137" fmla="*/ 5145570 w 12192000"/>
              <a:gd name="connsiteY8137" fmla="*/ 3421974 h 6858000"/>
              <a:gd name="connsiteX8138" fmla="*/ 5137450 w 12192000"/>
              <a:gd name="connsiteY8138" fmla="*/ 3420760 h 6858000"/>
              <a:gd name="connsiteX8139" fmla="*/ 5134496 w 12192000"/>
              <a:gd name="connsiteY8139" fmla="*/ 3417117 h 6858000"/>
              <a:gd name="connsiteX8140" fmla="*/ 5159597 w 12192000"/>
              <a:gd name="connsiteY8140" fmla="*/ 3416713 h 6858000"/>
              <a:gd name="connsiteX8141" fmla="*/ 5163288 w 12192000"/>
              <a:gd name="connsiteY8141" fmla="*/ 3413880 h 6858000"/>
              <a:gd name="connsiteX8142" fmla="*/ 5150000 w 12192000"/>
              <a:gd name="connsiteY8142" fmla="*/ 3406999 h 6858000"/>
              <a:gd name="connsiteX8143" fmla="*/ 5138188 w 12192000"/>
              <a:gd name="connsiteY8143" fmla="*/ 3409428 h 6858000"/>
              <a:gd name="connsiteX8144" fmla="*/ 5124899 w 12192000"/>
              <a:gd name="connsiteY8144" fmla="*/ 3413880 h 6858000"/>
              <a:gd name="connsiteX8145" fmla="*/ 5119732 w 12192000"/>
              <a:gd name="connsiteY8145" fmla="*/ 3412665 h 6858000"/>
              <a:gd name="connsiteX8146" fmla="*/ 5116779 w 12192000"/>
              <a:gd name="connsiteY8146" fmla="*/ 3407809 h 6858000"/>
              <a:gd name="connsiteX8147" fmla="*/ 5106443 w 12192000"/>
              <a:gd name="connsiteY8147" fmla="*/ 3406999 h 6858000"/>
              <a:gd name="connsiteX8148" fmla="*/ 5097584 w 12192000"/>
              <a:gd name="connsiteY8148" fmla="*/ 3398905 h 6858000"/>
              <a:gd name="connsiteX8149" fmla="*/ 5106443 w 12192000"/>
              <a:gd name="connsiteY8149" fmla="*/ 3392430 h 6858000"/>
              <a:gd name="connsiteX8150" fmla="*/ 5099799 w 12192000"/>
              <a:gd name="connsiteY8150" fmla="*/ 3391620 h 6858000"/>
              <a:gd name="connsiteX8151" fmla="*/ 5083558 w 12192000"/>
              <a:gd name="connsiteY8151" fmla="*/ 3391216 h 6858000"/>
              <a:gd name="connsiteX8152" fmla="*/ 5079129 w 12192000"/>
              <a:gd name="connsiteY8152" fmla="*/ 3383931 h 6858000"/>
              <a:gd name="connsiteX8153" fmla="*/ 5079129 w 12192000"/>
              <a:gd name="connsiteY8153" fmla="*/ 3375027 h 6858000"/>
              <a:gd name="connsiteX8154" fmla="*/ 5075437 w 12192000"/>
              <a:gd name="connsiteY8154" fmla="*/ 3371789 h 6858000"/>
              <a:gd name="connsiteX8155" fmla="*/ 5084296 w 12192000"/>
              <a:gd name="connsiteY8155" fmla="*/ 3374218 h 6858000"/>
              <a:gd name="connsiteX8156" fmla="*/ 5089464 w 12192000"/>
              <a:gd name="connsiteY8156" fmla="*/ 3375836 h 6858000"/>
              <a:gd name="connsiteX8157" fmla="*/ 5100537 w 12192000"/>
              <a:gd name="connsiteY8157" fmla="*/ 3369361 h 6858000"/>
              <a:gd name="connsiteX8158" fmla="*/ 5083558 w 12192000"/>
              <a:gd name="connsiteY8158" fmla="*/ 3364100 h 6858000"/>
              <a:gd name="connsiteX8159" fmla="*/ 5071746 w 12192000"/>
              <a:gd name="connsiteY8159" fmla="*/ 3369361 h 6858000"/>
              <a:gd name="connsiteX8160" fmla="*/ 5069532 w 12192000"/>
              <a:gd name="connsiteY8160" fmla="*/ 3366123 h 6858000"/>
              <a:gd name="connsiteX8161" fmla="*/ 5073961 w 12192000"/>
              <a:gd name="connsiteY8161" fmla="*/ 3361267 h 6858000"/>
              <a:gd name="connsiteX8162" fmla="*/ 5073961 w 12192000"/>
              <a:gd name="connsiteY8162" fmla="*/ 3347102 h 6858000"/>
              <a:gd name="connsiteX8163" fmla="*/ 5068793 w 12192000"/>
              <a:gd name="connsiteY8163" fmla="*/ 3340626 h 6858000"/>
              <a:gd name="connsiteX8164" fmla="*/ 5076914 w 12192000"/>
              <a:gd name="connsiteY8164" fmla="*/ 3332532 h 6858000"/>
              <a:gd name="connsiteX8165" fmla="*/ 5087249 w 12192000"/>
              <a:gd name="connsiteY8165" fmla="*/ 3344673 h 6858000"/>
              <a:gd name="connsiteX8166" fmla="*/ 5101276 w 12192000"/>
              <a:gd name="connsiteY8166" fmla="*/ 3344269 h 6858000"/>
              <a:gd name="connsiteX8167" fmla="*/ 5108658 w 12192000"/>
              <a:gd name="connsiteY8167" fmla="*/ 3337388 h 6858000"/>
              <a:gd name="connsiteX8168" fmla="*/ 5096847 w 12192000"/>
              <a:gd name="connsiteY8168" fmla="*/ 3340221 h 6858000"/>
              <a:gd name="connsiteX8169" fmla="*/ 5084296 w 12192000"/>
              <a:gd name="connsiteY8169" fmla="*/ 3334555 h 6858000"/>
              <a:gd name="connsiteX8170" fmla="*/ 5082081 w 12192000"/>
              <a:gd name="connsiteY8170" fmla="*/ 3327675 h 6858000"/>
              <a:gd name="connsiteX8171" fmla="*/ 5080605 w 12192000"/>
              <a:gd name="connsiteY8171" fmla="*/ 3323628 h 6858000"/>
              <a:gd name="connsiteX8172" fmla="*/ 5087249 w 12192000"/>
              <a:gd name="connsiteY8172" fmla="*/ 3319176 h 6858000"/>
              <a:gd name="connsiteX8173" fmla="*/ 5074699 w 12192000"/>
              <a:gd name="connsiteY8173" fmla="*/ 3311891 h 6858000"/>
              <a:gd name="connsiteX8174" fmla="*/ 5079129 w 12192000"/>
              <a:gd name="connsiteY8174" fmla="*/ 3311082 h 6858000"/>
              <a:gd name="connsiteX8175" fmla="*/ 5079129 w 12192000"/>
              <a:gd name="connsiteY8175" fmla="*/ 3301774 h 6858000"/>
              <a:gd name="connsiteX8176" fmla="*/ 5069532 w 12192000"/>
              <a:gd name="connsiteY8176" fmla="*/ 3300155 h 6858000"/>
              <a:gd name="connsiteX8177" fmla="*/ 5058458 w 12192000"/>
              <a:gd name="connsiteY8177" fmla="*/ 3282752 h 6858000"/>
              <a:gd name="connsiteX8178" fmla="*/ 5041478 w 12192000"/>
              <a:gd name="connsiteY8178" fmla="*/ 3270206 h 6858000"/>
              <a:gd name="connsiteX8179" fmla="*/ 5073222 w 12192000"/>
              <a:gd name="connsiteY8179" fmla="*/ 3243495 h 6858000"/>
              <a:gd name="connsiteX8180" fmla="*/ 5085773 w 12192000"/>
              <a:gd name="connsiteY8180" fmla="*/ 3222045 h 6858000"/>
              <a:gd name="connsiteX8181" fmla="*/ 5087988 w 12192000"/>
              <a:gd name="connsiteY8181" fmla="*/ 3207070 h 6858000"/>
              <a:gd name="connsiteX8182" fmla="*/ 5090940 w 12192000"/>
              <a:gd name="connsiteY8182" fmla="*/ 3188454 h 6858000"/>
              <a:gd name="connsiteX8183" fmla="*/ 5098323 w 12192000"/>
              <a:gd name="connsiteY8183" fmla="*/ 3159719 h 6858000"/>
              <a:gd name="connsiteX8184" fmla="*/ 5110873 w 12192000"/>
              <a:gd name="connsiteY8184" fmla="*/ 3144340 h 6858000"/>
              <a:gd name="connsiteX8185" fmla="*/ 5113826 w 12192000"/>
              <a:gd name="connsiteY8185" fmla="*/ 3111153 h 6858000"/>
              <a:gd name="connsiteX8186" fmla="*/ 5104229 w 12192000"/>
              <a:gd name="connsiteY8186" fmla="*/ 3063801 h 6858000"/>
              <a:gd name="connsiteX8187" fmla="*/ 5090202 w 12192000"/>
              <a:gd name="connsiteY8187" fmla="*/ 3043566 h 6858000"/>
              <a:gd name="connsiteX8188" fmla="*/ 5095370 w 12192000"/>
              <a:gd name="connsiteY8188" fmla="*/ 3039519 h 6858000"/>
              <a:gd name="connsiteX8189" fmla="*/ 5102753 w 12192000"/>
              <a:gd name="connsiteY8189" fmla="*/ 3039519 h 6858000"/>
              <a:gd name="connsiteX8190" fmla="*/ 5105705 w 12192000"/>
              <a:gd name="connsiteY8190" fmla="*/ 3024139 h 6858000"/>
              <a:gd name="connsiteX8191" fmla="*/ 5102014 w 12192000"/>
              <a:gd name="connsiteY8191" fmla="*/ 3014426 h 6858000"/>
              <a:gd name="connsiteX8192" fmla="*/ 5108658 w 12192000"/>
              <a:gd name="connsiteY8192" fmla="*/ 3008356 h 6858000"/>
              <a:gd name="connsiteX8193" fmla="*/ 5093894 w 12192000"/>
              <a:gd name="connsiteY8193" fmla="*/ 2988525 h 6858000"/>
              <a:gd name="connsiteX8194" fmla="*/ 5087988 w 12192000"/>
              <a:gd name="connsiteY8194" fmla="*/ 2992976 h 6858000"/>
              <a:gd name="connsiteX8195" fmla="*/ 5084296 w 12192000"/>
              <a:gd name="connsiteY8195" fmla="*/ 2990953 h 6858000"/>
              <a:gd name="connsiteX8196" fmla="*/ 5079866 w 12192000"/>
              <a:gd name="connsiteY8196" fmla="*/ 2980026 h 6858000"/>
              <a:gd name="connsiteX8197" fmla="*/ 5068793 w 12192000"/>
              <a:gd name="connsiteY8197" fmla="*/ 2991358 h 6858000"/>
              <a:gd name="connsiteX8198" fmla="*/ 5068055 w 12192000"/>
              <a:gd name="connsiteY8198" fmla="*/ 2973550 h 6858000"/>
              <a:gd name="connsiteX8199" fmla="*/ 5073222 w 12192000"/>
              <a:gd name="connsiteY8199" fmla="*/ 2963432 h 6858000"/>
              <a:gd name="connsiteX8200" fmla="*/ 5073222 w 12192000"/>
              <a:gd name="connsiteY8200" fmla="*/ 2961813 h 6858000"/>
              <a:gd name="connsiteX8201" fmla="*/ 5071746 w 12192000"/>
              <a:gd name="connsiteY8201" fmla="*/ 2946434 h 6858000"/>
              <a:gd name="connsiteX8202" fmla="*/ 5076914 w 12192000"/>
              <a:gd name="connsiteY8202" fmla="*/ 2936721 h 6858000"/>
              <a:gd name="connsiteX8203" fmla="*/ 5076176 w 12192000"/>
              <a:gd name="connsiteY8203" fmla="*/ 2925389 h 6858000"/>
              <a:gd name="connsiteX8204" fmla="*/ 5083558 w 12192000"/>
              <a:gd name="connsiteY8204" fmla="*/ 2918509 h 6858000"/>
              <a:gd name="connsiteX8205" fmla="*/ 5089464 w 12192000"/>
              <a:gd name="connsiteY8205" fmla="*/ 2916890 h 6858000"/>
              <a:gd name="connsiteX8206" fmla="*/ 5105705 w 12192000"/>
              <a:gd name="connsiteY8206" fmla="*/ 2890179 h 6858000"/>
              <a:gd name="connsiteX8207" fmla="*/ 5113826 w 12192000"/>
              <a:gd name="connsiteY8207" fmla="*/ 2886941 h 6858000"/>
              <a:gd name="connsiteX8208" fmla="*/ 5107920 w 12192000"/>
              <a:gd name="connsiteY8208" fmla="*/ 2882894 h 6858000"/>
              <a:gd name="connsiteX8209" fmla="*/ 5108658 w 12192000"/>
              <a:gd name="connsiteY8209" fmla="*/ 2878442 h 6858000"/>
              <a:gd name="connsiteX8210" fmla="*/ 5128591 w 12192000"/>
              <a:gd name="connsiteY8210" fmla="*/ 2854159 h 6858000"/>
              <a:gd name="connsiteX8211" fmla="*/ 5127852 w 12192000"/>
              <a:gd name="connsiteY8211" fmla="*/ 2846874 h 6858000"/>
              <a:gd name="connsiteX8212" fmla="*/ 5140403 w 12192000"/>
              <a:gd name="connsiteY8212" fmla="*/ 2822187 h 6858000"/>
              <a:gd name="connsiteX8213" fmla="*/ 5147047 w 12192000"/>
              <a:gd name="connsiteY8213" fmla="*/ 2818544 h 6858000"/>
              <a:gd name="connsiteX8214" fmla="*/ 5170670 w 12192000"/>
              <a:gd name="connsiteY8214" fmla="*/ 2798309 h 6858000"/>
              <a:gd name="connsiteX8215" fmla="*/ 5172147 w 12192000"/>
              <a:gd name="connsiteY8215" fmla="*/ 2785358 h 6858000"/>
              <a:gd name="connsiteX8216" fmla="*/ 5203154 w 12192000"/>
              <a:gd name="connsiteY8216" fmla="*/ 2744077 h 6858000"/>
              <a:gd name="connsiteX8217" fmla="*/ 5198724 w 12192000"/>
              <a:gd name="connsiteY8217" fmla="*/ 2732340 h 6858000"/>
              <a:gd name="connsiteX8218" fmla="*/ 5212750 w 12192000"/>
              <a:gd name="connsiteY8218" fmla="*/ 2725055 h 6858000"/>
              <a:gd name="connsiteX8219" fmla="*/ 5215703 w 12192000"/>
              <a:gd name="connsiteY8219" fmla="*/ 2716152 h 6858000"/>
              <a:gd name="connsiteX8220" fmla="*/ 5250401 w 12192000"/>
              <a:gd name="connsiteY8220" fmla="*/ 2699154 h 6858000"/>
              <a:gd name="connsiteX8221" fmla="*/ 5259260 w 12192000"/>
              <a:gd name="connsiteY8221" fmla="*/ 2699154 h 6858000"/>
              <a:gd name="connsiteX8222" fmla="*/ 5259260 w 12192000"/>
              <a:gd name="connsiteY8222" fmla="*/ 2680942 h 6858000"/>
              <a:gd name="connsiteX8223" fmla="*/ 5278454 w 12192000"/>
              <a:gd name="connsiteY8223" fmla="*/ 2655849 h 6858000"/>
              <a:gd name="connsiteX8224" fmla="*/ 5291005 w 12192000"/>
              <a:gd name="connsiteY8224" fmla="*/ 2640470 h 6858000"/>
              <a:gd name="connsiteX8225" fmla="*/ 5338990 w 12192000"/>
              <a:gd name="connsiteY8225" fmla="*/ 2632376 h 6858000"/>
              <a:gd name="connsiteX8226" fmla="*/ 5373688 w 12192000"/>
              <a:gd name="connsiteY8226" fmla="*/ 2603236 h 6858000"/>
              <a:gd name="connsiteX8227" fmla="*/ 5389929 w 12192000"/>
              <a:gd name="connsiteY8227" fmla="*/ 2602022 h 6858000"/>
              <a:gd name="connsiteX8228" fmla="*/ 5403956 w 12192000"/>
              <a:gd name="connsiteY8228" fmla="*/ 2587857 h 6858000"/>
              <a:gd name="connsiteX8229" fmla="*/ 5407647 w 12192000"/>
              <a:gd name="connsiteY8229" fmla="*/ 2574906 h 6858000"/>
              <a:gd name="connsiteX8230" fmla="*/ 5438653 w 12192000"/>
              <a:gd name="connsiteY8230" fmla="*/ 2542124 h 6858000"/>
              <a:gd name="connsiteX8231" fmla="*/ 5442344 w 12192000"/>
              <a:gd name="connsiteY8231" fmla="*/ 2529174 h 6858000"/>
              <a:gd name="connsiteX8232" fmla="*/ 5436438 w 12192000"/>
              <a:gd name="connsiteY8232" fmla="*/ 2522293 h 6858000"/>
              <a:gd name="connsiteX8233" fmla="*/ 5432009 w 12192000"/>
              <a:gd name="connsiteY8233" fmla="*/ 2518651 h 6858000"/>
              <a:gd name="connsiteX8234" fmla="*/ 5438653 w 12192000"/>
              <a:gd name="connsiteY8234" fmla="*/ 2501653 h 6858000"/>
              <a:gd name="connsiteX8235" fmla="*/ 5430533 w 12192000"/>
              <a:gd name="connsiteY8235" fmla="*/ 2486274 h 6858000"/>
              <a:gd name="connsiteX8236" fmla="*/ 5431271 w 12192000"/>
              <a:gd name="connsiteY8236" fmla="*/ 2476156 h 6858000"/>
              <a:gd name="connsiteX8237" fmla="*/ 5443821 w 12192000"/>
              <a:gd name="connsiteY8237" fmla="*/ 2451873 h 6858000"/>
              <a:gd name="connsiteX8238" fmla="*/ 5463753 w 12192000"/>
              <a:gd name="connsiteY8238" fmla="*/ 2435280 h 6858000"/>
              <a:gd name="connsiteX8239" fmla="*/ 5465230 w 12192000"/>
              <a:gd name="connsiteY8239" fmla="*/ 2423948 h 6858000"/>
              <a:gd name="connsiteX8240" fmla="*/ 5457110 w 12192000"/>
              <a:gd name="connsiteY8240" fmla="*/ 2408164 h 6858000"/>
              <a:gd name="connsiteX8241" fmla="*/ 5479995 w 12192000"/>
              <a:gd name="connsiteY8241" fmla="*/ 2393189 h 6858000"/>
              <a:gd name="connsiteX8242" fmla="*/ 5487377 w 12192000"/>
              <a:gd name="connsiteY8242" fmla="*/ 2383072 h 6858000"/>
              <a:gd name="connsiteX8243" fmla="*/ 5499189 w 12192000"/>
              <a:gd name="connsiteY8243" fmla="*/ 2379429 h 6858000"/>
              <a:gd name="connsiteX8244" fmla="*/ 5519122 w 12192000"/>
              <a:gd name="connsiteY8244" fmla="*/ 2367288 h 6858000"/>
              <a:gd name="connsiteX8245" fmla="*/ 5524289 w 12192000"/>
              <a:gd name="connsiteY8245" fmla="*/ 2367288 h 6858000"/>
              <a:gd name="connsiteX8246" fmla="*/ 5538316 w 12192000"/>
              <a:gd name="connsiteY8246" fmla="*/ 2353527 h 6858000"/>
              <a:gd name="connsiteX8247" fmla="*/ 5556772 w 12192000"/>
              <a:gd name="connsiteY8247" fmla="*/ 2347861 h 6858000"/>
              <a:gd name="connsiteX8248" fmla="*/ 5567107 w 12192000"/>
              <a:gd name="connsiteY8248" fmla="*/ 2340981 h 6858000"/>
              <a:gd name="connsiteX8249" fmla="*/ 5572276 w 12192000"/>
              <a:gd name="connsiteY8249" fmla="*/ 2340577 h 6858000"/>
              <a:gd name="connsiteX8250" fmla="*/ 5595161 w 12192000"/>
              <a:gd name="connsiteY8250" fmla="*/ 2321150 h 6858000"/>
              <a:gd name="connsiteX8251" fmla="*/ 5601805 w 12192000"/>
              <a:gd name="connsiteY8251" fmla="*/ 2309009 h 6858000"/>
              <a:gd name="connsiteX8252" fmla="*/ 5604020 w 12192000"/>
              <a:gd name="connsiteY8252" fmla="*/ 2290392 h 6858000"/>
              <a:gd name="connsiteX8253" fmla="*/ 5615094 w 12192000"/>
              <a:gd name="connsiteY8253" fmla="*/ 2277036 h 6858000"/>
              <a:gd name="connsiteX8254" fmla="*/ 5616570 w 12192000"/>
              <a:gd name="connsiteY8254" fmla="*/ 2252349 h 6858000"/>
              <a:gd name="connsiteX8255" fmla="*/ 5626167 w 12192000"/>
              <a:gd name="connsiteY8255" fmla="*/ 2242636 h 6858000"/>
              <a:gd name="connsiteX8256" fmla="*/ 5634288 w 12192000"/>
              <a:gd name="connsiteY8256" fmla="*/ 2243041 h 6858000"/>
              <a:gd name="connsiteX8257" fmla="*/ 5638717 w 12192000"/>
              <a:gd name="connsiteY8257" fmla="*/ 2239803 h 6858000"/>
              <a:gd name="connsiteX8258" fmla="*/ 5648314 w 12192000"/>
              <a:gd name="connsiteY8258" fmla="*/ 2236565 h 6858000"/>
              <a:gd name="connsiteX8259" fmla="*/ 5651268 w 12192000"/>
              <a:gd name="connsiteY8259" fmla="*/ 2240207 h 6858000"/>
              <a:gd name="connsiteX8260" fmla="*/ 5649052 w 12192000"/>
              <a:gd name="connsiteY8260" fmla="*/ 2242636 h 6858000"/>
              <a:gd name="connsiteX8261" fmla="*/ 5649052 w 12192000"/>
              <a:gd name="connsiteY8261" fmla="*/ 2247897 h 6858000"/>
              <a:gd name="connsiteX8262" fmla="*/ 5651268 w 12192000"/>
              <a:gd name="connsiteY8262" fmla="*/ 2255182 h 6858000"/>
              <a:gd name="connsiteX8263" fmla="*/ 5657173 w 12192000"/>
              <a:gd name="connsiteY8263" fmla="*/ 2258824 h 6858000"/>
              <a:gd name="connsiteX8264" fmla="*/ 5670462 w 12192000"/>
              <a:gd name="connsiteY8264" fmla="*/ 2272585 h 6858000"/>
              <a:gd name="connsiteX8265" fmla="*/ 5681535 w 12192000"/>
              <a:gd name="connsiteY8265" fmla="*/ 2274608 h 6858000"/>
              <a:gd name="connsiteX8266" fmla="*/ 5696301 w 12192000"/>
              <a:gd name="connsiteY8266" fmla="*/ 2272585 h 6858000"/>
              <a:gd name="connsiteX8267" fmla="*/ 5706636 w 12192000"/>
              <a:gd name="connsiteY8267" fmla="*/ 2267323 h 6858000"/>
              <a:gd name="connsiteX8268" fmla="*/ 5715495 w 12192000"/>
              <a:gd name="connsiteY8268" fmla="*/ 2268133 h 6858000"/>
              <a:gd name="connsiteX8269" fmla="*/ 5730998 w 12192000"/>
              <a:gd name="connsiteY8269" fmla="*/ 2272180 h 6858000"/>
              <a:gd name="connsiteX8270" fmla="*/ 5747239 w 12192000"/>
              <a:gd name="connsiteY8270" fmla="*/ 2268942 h 6858000"/>
              <a:gd name="connsiteX8271" fmla="*/ 5756098 w 12192000"/>
              <a:gd name="connsiteY8271" fmla="*/ 2260039 h 6858000"/>
              <a:gd name="connsiteX8272" fmla="*/ 5759790 w 12192000"/>
              <a:gd name="connsiteY8272" fmla="*/ 2261253 h 6858000"/>
              <a:gd name="connsiteX8273" fmla="*/ 5762742 w 12192000"/>
              <a:gd name="connsiteY8273" fmla="*/ 2269751 h 6858000"/>
              <a:gd name="connsiteX8274" fmla="*/ 5768648 w 12192000"/>
              <a:gd name="connsiteY8274" fmla="*/ 2275822 h 6858000"/>
              <a:gd name="connsiteX8275" fmla="*/ 5796701 w 12192000"/>
              <a:gd name="connsiteY8275" fmla="*/ 2277846 h 6858000"/>
              <a:gd name="connsiteX8276" fmla="*/ 5804084 w 12192000"/>
              <a:gd name="connsiteY8276" fmla="*/ 2277441 h 6858000"/>
              <a:gd name="connsiteX8277" fmla="*/ 5817372 w 12192000"/>
              <a:gd name="connsiteY8277" fmla="*/ 2277036 h 6858000"/>
              <a:gd name="connsiteX8278" fmla="*/ 5832875 w 12192000"/>
              <a:gd name="connsiteY8278" fmla="*/ 2272585 h 6858000"/>
              <a:gd name="connsiteX8279" fmla="*/ 5842472 w 12192000"/>
              <a:gd name="connsiteY8279" fmla="*/ 2262871 h 6858000"/>
              <a:gd name="connsiteX8280" fmla="*/ 5843949 w 12192000"/>
              <a:gd name="connsiteY8280" fmla="*/ 2257610 h 6858000"/>
              <a:gd name="connsiteX8281" fmla="*/ 5849855 w 12192000"/>
              <a:gd name="connsiteY8281" fmla="*/ 2252349 h 6858000"/>
              <a:gd name="connsiteX8282" fmla="*/ 5861667 w 12192000"/>
              <a:gd name="connsiteY8282" fmla="*/ 2246683 h 6858000"/>
              <a:gd name="connsiteX8283" fmla="*/ 5875693 w 12192000"/>
              <a:gd name="connsiteY8283" fmla="*/ 2245874 h 6858000"/>
              <a:gd name="connsiteX8284" fmla="*/ 5878646 w 12192000"/>
              <a:gd name="connsiteY8284" fmla="*/ 2242231 h 6858000"/>
              <a:gd name="connsiteX8285" fmla="*/ 5883814 w 12192000"/>
              <a:gd name="connsiteY8285" fmla="*/ 2238589 h 6858000"/>
              <a:gd name="connsiteX8286" fmla="*/ 5891197 w 12192000"/>
              <a:gd name="connsiteY8286" fmla="*/ 2238589 h 6858000"/>
              <a:gd name="connsiteX8287" fmla="*/ 5894149 w 12192000"/>
              <a:gd name="connsiteY8287" fmla="*/ 2241422 h 6858000"/>
              <a:gd name="connsiteX8288" fmla="*/ 5900056 w 12192000"/>
              <a:gd name="connsiteY8288" fmla="*/ 2241422 h 6858000"/>
              <a:gd name="connsiteX8289" fmla="*/ 5905961 w 12192000"/>
              <a:gd name="connsiteY8289" fmla="*/ 2233732 h 6858000"/>
              <a:gd name="connsiteX8290" fmla="*/ 5906700 w 12192000"/>
              <a:gd name="connsiteY8290" fmla="*/ 2226852 h 6858000"/>
              <a:gd name="connsiteX8291" fmla="*/ 5918512 w 12192000"/>
              <a:gd name="connsiteY8291" fmla="*/ 2219972 h 6858000"/>
              <a:gd name="connsiteX8292" fmla="*/ 5925156 w 12192000"/>
              <a:gd name="connsiteY8292" fmla="*/ 2219972 h 6858000"/>
              <a:gd name="connsiteX8293" fmla="*/ 5939182 w 12192000"/>
              <a:gd name="connsiteY8293" fmla="*/ 2217948 h 6858000"/>
              <a:gd name="connsiteX8294" fmla="*/ 5963544 w 12192000"/>
              <a:gd name="connsiteY8294" fmla="*/ 2200950 h 6858000"/>
              <a:gd name="connsiteX8295" fmla="*/ 5974618 w 12192000"/>
              <a:gd name="connsiteY8295" fmla="*/ 2202164 h 6858000"/>
              <a:gd name="connsiteX8296" fmla="*/ 5993812 w 12192000"/>
              <a:gd name="connsiteY8296" fmla="*/ 2201760 h 6858000"/>
              <a:gd name="connsiteX8297" fmla="*/ 6004148 w 12192000"/>
              <a:gd name="connsiteY8297" fmla="*/ 2198117 h 6858000"/>
              <a:gd name="connsiteX8298" fmla="*/ 6015960 w 12192000"/>
              <a:gd name="connsiteY8298" fmla="*/ 2204188 h 6858000"/>
              <a:gd name="connsiteX8299" fmla="*/ 6023343 w 12192000"/>
              <a:gd name="connsiteY8299" fmla="*/ 2204593 h 6858000"/>
              <a:gd name="connsiteX8300" fmla="*/ 6035892 w 12192000"/>
              <a:gd name="connsiteY8300" fmla="*/ 2192856 h 6858000"/>
              <a:gd name="connsiteX8301" fmla="*/ 6045489 w 12192000"/>
              <a:gd name="connsiteY8301" fmla="*/ 2196498 h 6858000"/>
              <a:gd name="connsiteX8302" fmla="*/ 6055825 w 12192000"/>
              <a:gd name="connsiteY8302" fmla="*/ 2196498 h 6858000"/>
              <a:gd name="connsiteX8303" fmla="*/ 6060993 w 12192000"/>
              <a:gd name="connsiteY8303" fmla="*/ 2187190 h 6858000"/>
              <a:gd name="connsiteX8304" fmla="*/ 6067637 w 12192000"/>
              <a:gd name="connsiteY8304" fmla="*/ 2185571 h 6858000"/>
              <a:gd name="connsiteX8305" fmla="*/ 6076496 w 12192000"/>
              <a:gd name="connsiteY8305" fmla="*/ 2188404 h 6858000"/>
              <a:gd name="connsiteX8306" fmla="*/ 6081663 w 12192000"/>
              <a:gd name="connsiteY8306" fmla="*/ 2187190 h 6858000"/>
              <a:gd name="connsiteX8307" fmla="*/ 6091999 w 12192000"/>
              <a:gd name="connsiteY8307" fmla="*/ 2188809 h 6858000"/>
              <a:gd name="connsiteX8308" fmla="*/ 6105287 w 12192000"/>
              <a:gd name="connsiteY8308" fmla="*/ 2186785 h 6858000"/>
              <a:gd name="connsiteX8309" fmla="*/ 6111194 w 12192000"/>
              <a:gd name="connsiteY8309" fmla="*/ 2188404 h 6858000"/>
              <a:gd name="connsiteX8310" fmla="*/ 6124481 w 12192000"/>
              <a:gd name="connsiteY8310" fmla="*/ 2189213 h 6858000"/>
              <a:gd name="connsiteX8311" fmla="*/ 6131126 w 12192000"/>
              <a:gd name="connsiteY8311" fmla="*/ 2198522 h 6858000"/>
              <a:gd name="connsiteX8312" fmla="*/ 6142199 w 12192000"/>
              <a:gd name="connsiteY8312" fmla="*/ 2198522 h 6858000"/>
              <a:gd name="connsiteX8313" fmla="*/ 6152535 w 12192000"/>
              <a:gd name="connsiteY8313" fmla="*/ 2191237 h 6858000"/>
              <a:gd name="connsiteX8314" fmla="*/ 6160655 w 12192000"/>
              <a:gd name="connsiteY8314" fmla="*/ 2191237 h 6858000"/>
              <a:gd name="connsiteX8315" fmla="*/ 6166561 w 12192000"/>
              <a:gd name="connsiteY8315" fmla="*/ 2193665 h 6858000"/>
              <a:gd name="connsiteX8316" fmla="*/ 6170991 w 12192000"/>
              <a:gd name="connsiteY8316" fmla="*/ 2186785 h 6858000"/>
              <a:gd name="connsiteX8317" fmla="*/ 6181327 w 12192000"/>
              <a:gd name="connsiteY8317" fmla="*/ 2185166 h 6858000"/>
              <a:gd name="connsiteX8318" fmla="*/ 6182065 w 12192000"/>
              <a:gd name="connsiteY8318" fmla="*/ 2178691 h 6858000"/>
              <a:gd name="connsiteX8319" fmla="*/ 6193876 w 12192000"/>
              <a:gd name="connsiteY8319" fmla="*/ 2176263 h 6858000"/>
              <a:gd name="connsiteX8320" fmla="*/ 6201259 w 12192000"/>
              <a:gd name="connsiteY8320" fmla="*/ 2181119 h 6858000"/>
              <a:gd name="connsiteX8321" fmla="*/ 6201998 w 12192000"/>
              <a:gd name="connsiteY8321" fmla="*/ 2188404 h 6858000"/>
              <a:gd name="connsiteX8322" fmla="*/ 6218977 w 12192000"/>
              <a:gd name="connsiteY8322" fmla="*/ 2190023 h 6858000"/>
              <a:gd name="connsiteX8323" fmla="*/ 6227836 w 12192000"/>
              <a:gd name="connsiteY8323" fmla="*/ 2182738 h 6858000"/>
              <a:gd name="connsiteX8324" fmla="*/ 6228574 w 12192000"/>
              <a:gd name="connsiteY8324" fmla="*/ 2177881 h 6858000"/>
              <a:gd name="connsiteX8325" fmla="*/ 6241862 w 12192000"/>
              <a:gd name="connsiteY8325" fmla="*/ 2182333 h 6858000"/>
              <a:gd name="connsiteX8326" fmla="*/ 6252936 w 12192000"/>
              <a:gd name="connsiteY8326" fmla="*/ 2190832 h 6858000"/>
              <a:gd name="connsiteX8327" fmla="*/ 6273607 w 12192000"/>
              <a:gd name="connsiteY8327" fmla="*/ 2185166 h 6858000"/>
              <a:gd name="connsiteX8328" fmla="*/ 6280990 w 12192000"/>
              <a:gd name="connsiteY8328" fmla="*/ 2186785 h 6858000"/>
              <a:gd name="connsiteX8329" fmla="*/ 6295016 w 12192000"/>
              <a:gd name="connsiteY8329" fmla="*/ 2184357 h 6858000"/>
              <a:gd name="connsiteX8330" fmla="*/ 6297969 w 12192000"/>
              <a:gd name="connsiteY8330" fmla="*/ 2187190 h 6858000"/>
              <a:gd name="connsiteX8331" fmla="*/ 6310519 w 12192000"/>
              <a:gd name="connsiteY8331" fmla="*/ 2176667 h 6858000"/>
              <a:gd name="connsiteX8332" fmla="*/ 6328975 w 12192000"/>
              <a:gd name="connsiteY8332" fmla="*/ 2168168 h 6858000"/>
              <a:gd name="connsiteX8333" fmla="*/ 6342264 w 12192000"/>
              <a:gd name="connsiteY8333" fmla="*/ 2165740 h 6858000"/>
              <a:gd name="connsiteX8334" fmla="*/ 6347431 w 12192000"/>
              <a:gd name="connsiteY8334" fmla="*/ 2172620 h 6858000"/>
              <a:gd name="connsiteX8335" fmla="*/ 6347431 w 12192000"/>
              <a:gd name="connsiteY8335" fmla="*/ 2166549 h 6858000"/>
              <a:gd name="connsiteX8336" fmla="*/ 6358505 w 12192000"/>
              <a:gd name="connsiteY8336" fmla="*/ 2164526 h 6858000"/>
              <a:gd name="connsiteX8337" fmla="*/ 6365149 w 12192000"/>
              <a:gd name="connsiteY8337" fmla="*/ 2169787 h 6858000"/>
              <a:gd name="connsiteX8338" fmla="*/ 6363672 w 12192000"/>
              <a:gd name="connsiteY8338" fmla="*/ 2177881 h 6858000"/>
              <a:gd name="connsiteX8339" fmla="*/ 6368841 w 12192000"/>
              <a:gd name="connsiteY8339" fmla="*/ 2179500 h 6858000"/>
              <a:gd name="connsiteX8340" fmla="*/ 6376223 w 12192000"/>
              <a:gd name="connsiteY8340" fmla="*/ 2194879 h 6858000"/>
              <a:gd name="connsiteX8341" fmla="*/ 6381390 w 12192000"/>
              <a:gd name="connsiteY8341" fmla="*/ 2197712 h 6858000"/>
              <a:gd name="connsiteX8342" fmla="*/ 6387297 w 12192000"/>
              <a:gd name="connsiteY8342" fmla="*/ 2192046 h 6858000"/>
              <a:gd name="connsiteX8343" fmla="*/ 6405015 w 12192000"/>
              <a:gd name="connsiteY8343" fmla="*/ 2177072 h 6858000"/>
              <a:gd name="connsiteX8344" fmla="*/ 6409444 w 12192000"/>
              <a:gd name="connsiteY8344" fmla="*/ 2180310 h 6858000"/>
              <a:gd name="connsiteX8345" fmla="*/ 6409444 w 12192000"/>
              <a:gd name="connsiteY8345" fmla="*/ 2189213 h 6858000"/>
              <a:gd name="connsiteX8346" fmla="*/ 6399846 w 12192000"/>
              <a:gd name="connsiteY8346" fmla="*/ 2202569 h 6858000"/>
              <a:gd name="connsiteX8347" fmla="*/ 6399108 w 12192000"/>
              <a:gd name="connsiteY8347" fmla="*/ 2211068 h 6858000"/>
              <a:gd name="connsiteX8348" fmla="*/ 6386559 w 12192000"/>
              <a:gd name="connsiteY8348" fmla="*/ 2218757 h 6858000"/>
              <a:gd name="connsiteX8349" fmla="*/ 6384344 w 12192000"/>
              <a:gd name="connsiteY8349" fmla="*/ 2230899 h 6858000"/>
              <a:gd name="connsiteX8350" fmla="*/ 6396893 w 12192000"/>
              <a:gd name="connsiteY8350" fmla="*/ 2245874 h 6858000"/>
              <a:gd name="connsiteX8351" fmla="*/ 6410921 w 12192000"/>
              <a:gd name="connsiteY8351" fmla="*/ 2251135 h 6858000"/>
              <a:gd name="connsiteX8352" fmla="*/ 6410921 w 12192000"/>
              <a:gd name="connsiteY8352" fmla="*/ 2266109 h 6858000"/>
              <a:gd name="connsiteX8353" fmla="*/ 6414611 w 12192000"/>
              <a:gd name="connsiteY8353" fmla="*/ 2268538 h 6858000"/>
              <a:gd name="connsiteX8354" fmla="*/ 6416826 w 12192000"/>
              <a:gd name="connsiteY8354" fmla="*/ 2275013 h 6858000"/>
              <a:gd name="connsiteX8355" fmla="*/ 6410921 w 12192000"/>
              <a:gd name="connsiteY8355" fmla="*/ 2280274 h 6858000"/>
              <a:gd name="connsiteX8356" fmla="*/ 6415350 w 12192000"/>
              <a:gd name="connsiteY8356" fmla="*/ 2285535 h 6858000"/>
              <a:gd name="connsiteX8357" fmla="*/ 6411659 w 12192000"/>
              <a:gd name="connsiteY8357" fmla="*/ 2289583 h 6858000"/>
              <a:gd name="connsiteX8358" fmla="*/ 6397632 w 12192000"/>
              <a:gd name="connsiteY8358" fmla="*/ 2302938 h 6858000"/>
              <a:gd name="connsiteX8359" fmla="*/ 6372531 w 12192000"/>
              <a:gd name="connsiteY8359" fmla="*/ 2318722 h 6858000"/>
              <a:gd name="connsiteX8360" fmla="*/ 6367364 w 12192000"/>
              <a:gd name="connsiteY8360" fmla="*/ 2332482 h 6858000"/>
              <a:gd name="connsiteX8361" fmla="*/ 6375485 w 12192000"/>
              <a:gd name="connsiteY8361" fmla="*/ 2345433 h 6858000"/>
              <a:gd name="connsiteX8362" fmla="*/ 6390988 w 12192000"/>
              <a:gd name="connsiteY8362" fmla="*/ 2355551 h 6858000"/>
              <a:gd name="connsiteX8363" fmla="*/ 6398370 w 12192000"/>
              <a:gd name="connsiteY8363" fmla="*/ 2354337 h 6858000"/>
              <a:gd name="connsiteX8364" fmla="*/ 6400585 w 12192000"/>
              <a:gd name="connsiteY8364" fmla="*/ 2361217 h 6858000"/>
              <a:gd name="connsiteX8365" fmla="*/ 6407229 w 12192000"/>
              <a:gd name="connsiteY8365" fmla="*/ 2364050 h 6858000"/>
              <a:gd name="connsiteX8366" fmla="*/ 6410921 w 12192000"/>
              <a:gd name="connsiteY8366" fmla="*/ 2361217 h 6858000"/>
              <a:gd name="connsiteX8367" fmla="*/ 6410182 w 12192000"/>
              <a:gd name="connsiteY8367" fmla="*/ 2357575 h 6858000"/>
              <a:gd name="connsiteX8368" fmla="*/ 6413874 w 12192000"/>
              <a:gd name="connsiteY8368" fmla="*/ 2355551 h 6858000"/>
              <a:gd name="connsiteX8369" fmla="*/ 6421256 w 12192000"/>
              <a:gd name="connsiteY8369" fmla="*/ 2359598 h 6858000"/>
              <a:gd name="connsiteX8370" fmla="*/ 6421256 w 12192000"/>
              <a:gd name="connsiteY8370" fmla="*/ 2366074 h 6858000"/>
              <a:gd name="connsiteX8371" fmla="*/ 6422733 w 12192000"/>
              <a:gd name="connsiteY8371" fmla="*/ 2370930 h 6858000"/>
              <a:gd name="connsiteX8372" fmla="*/ 6437497 w 12192000"/>
              <a:gd name="connsiteY8372" fmla="*/ 2379429 h 6858000"/>
              <a:gd name="connsiteX8373" fmla="*/ 6443403 w 12192000"/>
              <a:gd name="connsiteY8373" fmla="*/ 2380239 h 6858000"/>
              <a:gd name="connsiteX8374" fmla="*/ 6455215 w 12192000"/>
              <a:gd name="connsiteY8374" fmla="*/ 2382262 h 6858000"/>
              <a:gd name="connsiteX8375" fmla="*/ 6464074 w 12192000"/>
              <a:gd name="connsiteY8375" fmla="*/ 2390761 h 6858000"/>
              <a:gd name="connsiteX8376" fmla="*/ 6489174 w 12192000"/>
              <a:gd name="connsiteY8376" fmla="*/ 2395618 h 6858000"/>
              <a:gd name="connsiteX8377" fmla="*/ 6523871 w 12192000"/>
              <a:gd name="connsiteY8377" fmla="*/ 2389547 h 6858000"/>
              <a:gd name="connsiteX8378" fmla="*/ 6539375 w 12192000"/>
              <a:gd name="connsiteY8378" fmla="*/ 2395213 h 6858000"/>
              <a:gd name="connsiteX8379" fmla="*/ 6566690 w 12192000"/>
              <a:gd name="connsiteY8379" fmla="*/ 2396022 h 6858000"/>
              <a:gd name="connsiteX8380" fmla="*/ 6583669 w 12192000"/>
              <a:gd name="connsiteY8380" fmla="*/ 2406140 h 6858000"/>
              <a:gd name="connsiteX8381" fmla="*/ 6615414 w 12192000"/>
              <a:gd name="connsiteY8381" fmla="*/ 2410187 h 6858000"/>
              <a:gd name="connsiteX8382" fmla="*/ 6627964 w 12192000"/>
              <a:gd name="connsiteY8382" fmla="*/ 2425567 h 6858000"/>
              <a:gd name="connsiteX8383" fmla="*/ 6627964 w 12192000"/>
              <a:gd name="connsiteY8383" fmla="*/ 2439732 h 6858000"/>
              <a:gd name="connsiteX8384" fmla="*/ 6643467 w 12192000"/>
              <a:gd name="connsiteY8384" fmla="*/ 2467252 h 6858000"/>
              <a:gd name="connsiteX8385" fmla="*/ 6659708 w 12192000"/>
              <a:gd name="connsiteY8385" fmla="*/ 2474942 h 6858000"/>
              <a:gd name="connsiteX8386" fmla="*/ 6678903 w 12192000"/>
              <a:gd name="connsiteY8386" fmla="*/ 2474942 h 6858000"/>
              <a:gd name="connsiteX8387" fmla="*/ 6684070 w 12192000"/>
              <a:gd name="connsiteY8387" fmla="*/ 2472109 h 6858000"/>
              <a:gd name="connsiteX8388" fmla="*/ 6700312 w 12192000"/>
              <a:gd name="connsiteY8388" fmla="*/ 2473728 h 6858000"/>
              <a:gd name="connsiteX8389" fmla="*/ 6737224 w 12192000"/>
              <a:gd name="connsiteY8389" fmla="*/ 2487893 h 6858000"/>
              <a:gd name="connsiteX8390" fmla="*/ 6760848 w 12192000"/>
              <a:gd name="connsiteY8390" fmla="*/ 2499225 h 6858000"/>
              <a:gd name="connsiteX8391" fmla="*/ 6775613 w 12192000"/>
              <a:gd name="connsiteY8391" fmla="*/ 2510152 h 6858000"/>
              <a:gd name="connsiteX8392" fmla="*/ 6794807 w 12192000"/>
              <a:gd name="connsiteY8392" fmla="*/ 2524722 h 6858000"/>
              <a:gd name="connsiteX8393" fmla="*/ 6816216 w 12192000"/>
              <a:gd name="connsiteY8393" fmla="*/ 2532816 h 6858000"/>
              <a:gd name="connsiteX8394" fmla="*/ 6826551 w 12192000"/>
              <a:gd name="connsiteY8394" fmla="*/ 2529174 h 6858000"/>
              <a:gd name="connsiteX8395" fmla="*/ 6843531 w 12192000"/>
              <a:gd name="connsiteY8395" fmla="*/ 2515818 h 6858000"/>
              <a:gd name="connsiteX8396" fmla="*/ 6845007 w 12192000"/>
              <a:gd name="connsiteY8396" fmla="*/ 2511771 h 6858000"/>
              <a:gd name="connsiteX8397" fmla="*/ 6858296 w 12192000"/>
              <a:gd name="connsiteY8397" fmla="*/ 2499629 h 6858000"/>
              <a:gd name="connsiteX8398" fmla="*/ 6862725 w 12192000"/>
              <a:gd name="connsiteY8398" fmla="*/ 2489107 h 6858000"/>
              <a:gd name="connsiteX8399" fmla="*/ 6856081 w 12192000"/>
              <a:gd name="connsiteY8399" fmla="*/ 2470490 h 6858000"/>
              <a:gd name="connsiteX8400" fmla="*/ 6847222 w 12192000"/>
              <a:gd name="connsiteY8400" fmla="*/ 2457944 h 6858000"/>
              <a:gd name="connsiteX8401" fmla="*/ 6848699 w 12192000"/>
              <a:gd name="connsiteY8401" fmla="*/ 2434066 h 6858000"/>
              <a:gd name="connsiteX8402" fmla="*/ 6855343 w 12192000"/>
              <a:gd name="connsiteY8402" fmla="*/ 2429614 h 6858000"/>
              <a:gd name="connsiteX8403" fmla="*/ 6858296 w 12192000"/>
              <a:gd name="connsiteY8403" fmla="*/ 2417068 h 6858000"/>
              <a:gd name="connsiteX8404" fmla="*/ 6870108 w 12192000"/>
              <a:gd name="connsiteY8404" fmla="*/ 2406545 h 6858000"/>
              <a:gd name="connsiteX8405" fmla="*/ 6891517 w 12192000"/>
              <a:gd name="connsiteY8405" fmla="*/ 2396832 h 6858000"/>
              <a:gd name="connsiteX8406" fmla="*/ 6915879 w 12192000"/>
              <a:gd name="connsiteY8406" fmla="*/ 2394808 h 6858000"/>
              <a:gd name="connsiteX8407" fmla="*/ 6931382 w 12192000"/>
              <a:gd name="connsiteY8407" fmla="*/ 2387523 h 6858000"/>
              <a:gd name="connsiteX8408" fmla="*/ 6935073 w 12192000"/>
              <a:gd name="connsiteY8408" fmla="*/ 2387523 h 6858000"/>
              <a:gd name="connsiteX8409" fmla="*/ 6945409 w 12192000"/>
              <a:gd name="connsiteY8409" fmla="*/ 2392380 h 6858000"/>
              <a:gd name="connsiteX8410" fmla="*/ 6950576 w 12192000"/>
              <a:gd name="connsiteY8410" fmla="*/ 2388333 h 6858000"/>
              <a:gd name="connsiteX8411" fmla="*/ 6955006 w 12192000"/>
              <a:gd name="connsiteY8411" fmla="*/ 2390356 h 6858000"/>
              <a:gd name="connsiteX8412" fmla="*/ 6972723 w 12192000"/>
              <a:gd name="connsiteY8412" fmla="*/ 2394404 h 6858000"/>
              <a:gd name="connsiteX8413" fmla="*/ 6983059 w 12192000"/>
              <a:gd name="connsiteY8413" fmla="*/ 2394404 h 6858000"/>
              <a:gd name="connsiteX8414" fmla="*/ 7004468 w 12192000"/>
              <a:gd name="connsiteY8414" fmla="*/ 2405331 h 6858000"/>
              <a:gd name="connsiteX8415" fmla="*/ 7004468 w 12192000"/>
              <a:gd name="connsiteY8415" fmla="*/ 2410997 h 6858000"/>
              <a:gd name="connsiteX8416" fmla="*/ 7000777 w 12192000"/>
              <a:gd name="connsiteY8416" fmla="*/ 2412211 h 6858000"/>
              <a:gd name="connsiteX8417" fmla="*/ 7004468 w 12192000"/>
              <a:gd name="connsiteY8417" fmla="*/ 2417472 h 6858000"/>
              <a:gd name="connsiteX8418" fmla="*/ 7022186 w 12192000"/>
              <a:gd name="connsiteY8418" fmla="*/ 2421924 h 6858000"/>
              <a:gd name="connsiteX8419" fmla="*/ 7035474 w 12192000"/>
              <a:gd name="connsiteY8419" fmla="*/ 2423138 h 6858000"/>
              <a:gd name="connsiteX8420" fmla="*/ 7042118 w 12192000"/>
              <a:gd name="connsiteY8420" fmla="*/ 2428804 h 6858000"/>
              <a:gd name="connsiteX8421" fmla="*/ 7076078 w 12192000"/>
              <a:gd name="connsiteY8421" fmla="*/ 2432447 h 6858000"/>
              <a:gd name="connsiteX8422" fmla="*/ 7084936 w 12192000"/>
              <a:gd name="connsiteY8422" fmla="*/ 2431233 h 6858000"/>
              <a:gd name="connsiteX8423" fmla="*/ 7093795 w 12192000"/>
              <a:gd name="connsiteY8423" fmla="*/ 2432447 h 6858000"/>
              <a:gd name="connsiteX8424" fmla="*/ 7101178 w 12192000"/>
              <a:gd name="connsiteY8424" fmla="*/ 2439732 h 6858000"/>
              <a:gd name="connsiteX8425" fmla="*/ 7105607 w 12192000"/>
              <a:gd name="connsiteY8425" fmla="*/ 2452683 h 6858000"/>
              <a:gd name="connsiteX8426" fmla="*/ 7110775 w 12192000"/>
              <a:gd name="connsiteY8426" fmla="*/ 2451064 h 6858000"/>
              <a:gd name="connsiteX8427" fmla="*/ 7135875 w 12192000"/>
              <a:gd name="connsiteY8427" fmla="*/ 2450254 h 6858000"/>
              <a:gd name="connsiteX8428" fmla="*/ 7155070 w 12192000"/>
              <a:gd name="connsiteY8428" fmla="*/ 2455920 h 6858000"/>
              <a:gd name="connsiteX8429" fmla="*/ 7193458 w 12192000"/>
              <a:gd name="connsiteY8429" fmla="*/ 2458753 h 6858000"/>
              <a:gd name="connsiteX8430" fmla="*/ 7209700 w 12192000"/>
              <a:gd name="connsiteY8430" fmla="*/ 2461991 h 6858000"/>
              <a:gd name="connsiteX8431" fmla="*/ 7223726 w 12192000"/>
              <a:gd name="connsiteY8431" fmla="*/ 2470895 h 6858000"/>
              <a:gd name="connsiteX8432" fmla="*/ 7229632 w 12192000"/>
              <a:gd name="connsiteY8432" fmla="*/ 2467657 h 6858000"/>
              <a:gd name="connsiteX8433" fmla="*/ 7235538 w 12192000"/>
              <a:gd name="connsiteY8433" fmla="*/ 2467657 h 6858000"/>
              <a:gd name="connsiteX8434" fmla="*/ 7249565 w 12192000"/>
              <a:gd name="connsiteY8434" fmla="*/ 2475751 h 6858000"/>
              <a:gd name="connsiteX8435" fmla="*/ 7266544 w 12192000"/>
              <a:gd name="connsiteY8435" fmla="*/ 2474942 h 6858000"/>
              <a:gd name="connsiteX8436" fmla="*/ 7278356 w 12192000"/>
              <a:gd name="connsiteY8436" fmla="*/ 2475751 h 6858000"/>
              <a:gd name="connsiteX8437" fmla="*/ 7296074 w 12192000"/>
              <a:gd name="connsiteY8437" fmla="*/ 2486274 h 6858000"/>
              <a:gd name="connsiteX8438" fmla="*/ 7313054 w 12192000"/>
              <a:gd name="connsiteY8438" fmla="*/ 2486274 h 6858000"/>
              <a:gd name="connsiteX8439" fmla="*/ 7314530 w 12192000"/>
              <a:gd name="connsiteY8439" fmla="*/ 2482227 h 6858000"/>
              <a:gd name="connsiteX8440" fmla="*/ 7325604 w 12192000"/>
              <a:gd name="connsiteY8440" fmla="*/ 2472918 h 6858000"/>
              <a:gd name="connsiteX8441" fmla="*/ 7338154 w 12192000"/>
              <a:gd name="connsiteY8441" fmla="*/ 2468871 h 6858000"/>
              <a:gd name="connsiteX8442" fmla="*/ 7344798 w 12192000"/>
              <a:gd name="connsiteY8442" fmla="*/ 2465633 h 6858000"/>
              <a:gd name="connsiteX8443" fmla="*/ 7358087 w 12192000"/>
              <a:gd name="connsiteY8443" fmla="*/ 2459158 h 6858000"/>
              <a:gd name="connsiteX8444" fmla="*/ 7363993 w 12192000"/>
              <a:gd name="connsiteY8444" fmla="*/ 2455111 h 6858000"/>
              <a:gd name="connsiteX8445" fmla="*/ 7378019 w 12192000"/>
              <a:gd name="connsiteY8445" fmla="*/ 2454706 h 6858000"/>
              <a:gd name="connsiteX8446" fmla="*/ 7387616 w 12192000"/>
              <a:gd name="connsiteY8446" fmla="*/ 2453492 h 6858000"/>
              <a:gd name="connsiteX8447" fmla="*/ 7380234 w 12192000"/>
              <a:gd name="connsiteY8447" fmla="*/ 2456730 h 6858000"/>
              <a:gd name="connsiteX8448" fmla="*/ 7370637 w 12192000"/>
              <a:gd name="connsiteY8448" fmla="*/ 2457944 h 6858000"/>
              <a:gd name="connsiteX8449" fmla="*/ 7369899 w 12192000"/>
              <a:gd name="connsiteY8449" fmla="*/ 2459967 h 6858000"/>
              <a:gd name="connsiteX8450" fmla="*/ 7373590 w 12192000"/>
              <a:gd name="connsiteY8450" fmla="*/ 2463205 h 6858000"/>
              <a:gd name="connsiteX8451" fmla="*/ 7384663 w 12192000"/>
              <a:gd name="connsiteY8451" fmla="*/ 2458753 h 6858000"/>
              <a:gd name="connsiteX8452" fmla="*/ 7393522 w 12192000"/>
              <a:gd name="connsiteY8452" fmla="*/ 2459967 h 6858000"/>
              <a:gd name="connsiteX8453" fmla="*/ 7403120 w 12192000"/>
              <a:gd name="connsiteY8453" fmla="*/ 2458753 h 6858000"/>
              <a:gd name="connsiteX8454" fmla="*/ 7401643 w 12192000"/>
              <a:gd name="connsiteY8454" fmla="*/ 2455920 h 6858000"/>
              <a:gd name="connsiteX8455" fmla="*/ 7394261 w 12192000"/>
              <a:gd name="connsiteY8455" fmla="*/ 2454301 h 6858000"/>
              <a:gd name="connsiteX8456" fmla="*/ 7397214 w 12192000"/>
              <a:gd name="connsiteY8456" fmla="*/ 2451468 h 6858000"/>
              <a:gd name="connsiteX8457" fmla="*/ 7414193 w 12192000"/>
              <a:gd name="connsiteY8457" fmla="*/ 2455920 h 6858000"/>
              <a:gd name="connsiteX8458" fmla="*/ 7424529 w 12192000"/>
              <a:gd name="connsiteY8458" fmla="*/ 2458753 h 6858000"/>
              <a:gd name="connsiteX8459" fmla="*/ 7432649 w 12192000"/>
              <a:gd name="connsiteY8459" fmla="*/ 2457944 h 6858000"/>
              <a:gd name="connsiteX8460" fmla="*/ 7437079 w 12192000"/>
              <a:gd name="connsiteY8460" fmla="*/ 2461586 h 6858000"/>
              <a:gd name="connsiteX8461" fmla="*/ 7431911 w 12192000"/>
              <a:gd name="connsiteY8461" fmla="*/ 2463610 h 6858000"/>
              <a:gd name="connsiteX8462" fmla="*/ 7434126 w 12192000"/>
              <a:gd name="connsiteY8462" fmla="*/ 2471704 h 6858000"/>
              <a:gd name="connsiteX8463" fmla="*/ 7444461 w 12192000"/>
              <a:gd name="connsiteY8463" fmla="*/ 2476965 h 6858000"/>
              <a:gd name="connsiteX8464" fmla="*/ 7451105 w 12192000"/>
              <a:gd name="connsiteY8464" fmla="*/ 2486274 h 6858000"/>
              <a:gd name="connsiteX8465" fmla="*/ 7451105 w 12192000"/>
              <a:gd name="connsiteY8465" fmla="*/ 2480608 h 6858000"/>
              <a:gd name="connsiteX8466" fmla="*/ 7444461 w 12192000"/>
              <a:gd name="connsiteY8466" fmla="*/ 2470895 h 6858000"/>
              <a:gd name="connsiteX8467" fmla="*/ 7446676 w 12192000"/>
              <a:gd name="connsiteY8467" fmla="*/ 2463205 h 6858000"/>
              <a:gd name="connsiteX8468" fmla="*/ 7465132 w 12192000"/>
              <a:gd name="connsiteY8468" fmla="*/ 2474942 h 6858000"/>
              <a:gd name="connsiteX8469" fmla="*/ 7490232 w 12192000"/>
              <a:gd name="connsiteY8469" fmla="*/ 2468871 h 6858000"/>
              <a:gd name="connsiteX8470" fmla="*/ 7521977 w 12192000"/>
              <a:gd name="connsiteY8470" fmla="*/ 2473728 h 6858000"/>
              <a:gd name="connsiteX8471" fmla="*/ 7535265 w 12192000"/>
              <a:gd name="connsiteY8471" fmla="*/ 2468871 h 6858000"/>
              <a:gd name="connsiteX8472" fmla="*/ 7541909 w 12192000"/>
              <a:gd name="connsiteY8472" fmla="*/ 2460777 h 6858000"/>
              <a:gd name="connsiteX8473" fmla="*/ 7557413 w 12192000"/>
              <a:gd name="connsiteY8473" fmla="*/ 2441755 h 6858000"/>
              <a:gd name="connsiteX8474" fmla="*/ 7571439 w 12192000"/>
              <a:gd name="connsiteY8474" fmla="*/ 2415044 h 6858000"/>
              <a:gd name="connsiteX8475" fmla="*/ 7575130 w 12192000"/>
              <a:gd name="connsiteY8475" fmla="*/ 2381857 h 6858000"/>
              <a:gd name="connsiteX8476" fmla="*/ 7585466 w 12192000"/>
              <a:gd name="connsiteY8476" fmla="*/ 2370525 h 6858000"/>
              <a:gd name="connsiteX8477" fmla="*/ 7586942 w 12192000"/>
              <a:gd name="connsiteY8477" fmla="*/ 2369311 h 6858000"/>
              <a:gd name="connsiteX8478" fmla="*/ 7586942 w 12192000"/>
              <a:gd name="connsiteY8478" fmla="*/ 2356765 h 6858000"/>
              <a:gd name="connsiteX8479" fmla="*/ 7596539 w 12192000"/>
              <a:gd name="connsiteY8479" fmla="*/ 2344624 h 6858000"/>
              <a:gd name="connsiteX8480" fmla="*/ 7604660 w 12192000"/>
              <a:gd name="connsiteY8480" fmla="*/ 2332887 h 6858000"/>
              <a:gd name="connsiteX8481" fmla="*/ 7606875 w 12192000"/>
              <a:gd name="connsiteY8481" fmla="*/ 2300105 h 6858000"/>
              <a:gd name="connsiteX8482" fmla="*/ 7613519 w 12192000"/>
              <a:gd name="connsiteY8482" fmla="*/ 2298891 h 6858000"/>
              <a:gd name="connsiteX8483" fmla="*/ 7613519 w 12192000"/>
              <a:gd name="connsiteY8483" fmla="*/ 2296463 h 6858000"/>
              <a:gd name="connsiteX8484" fmla="*/ 7614996 w 12192000"/>
              <a:gd name="connsiteY8484" fmla="*/ 2278655 h 6858000"/>
              <a:gd name="connsiteX8485" fmla="*/ 7617210 w 12192000"/>
              <a:gd name="connsiteY8485" fmla="*/ 2268942 h 6858000"/>
              <a:gd name="connsiteX8486" fmla="*/ 7614257 w 12192000"/>
              <a:gd name="connsiteY8486" fmla="*/ 2256801 h 6858000"/>
              <a:gd name="connsiteX8487" fmla="*/ 7606137 w 12192000"/>
              <a:gd name="connsiteY8487" fmla="*/ 2241422 h 6858000"/>
              <a:gd name="connsiteX8488" fmla="*/ 7603922 w 12192000"/>
              <a:gd name="connsiteY8488" fmla="*/ 2227661 h 6858000"/>
              <a:gd name="connsiteX8489" fmla="*/ 7610566 w 12192000"/>
              <a:gd name="connsiteY8489" fmla="*/ 2225233 h 6858000"/>
              <a:gd name="connsiteX8490" fmla="*/ 7610566 w 12192000"/>
              <a:gd name="connsiteY8490" fmla="*/ 2224424 h 6858000"/>
              <a:gd name="connsiteX8491" fmla="*/ 7612781 w 12192000"/>
              <a:gd name="connsiteY8491" fmla="*/ 2217948 h 6858000"/>
              <a:gd name="connsiteX8492" fmla="*/ 7603922 w 12192000"/>
              <a:gd name="connsiteY8492" fmla="*/ 2208235 h 6858000"/>
              <a:gd name="connsiteX8493" fmla="*/ 7603184 w 12192000"/>
              <a:gd name="connsiteY8493" fmla="*/ 2203783 h 6858000"/>
              <a:gd name="connsiteX8494" fmla="*/ 7612781 w 12192000"/>
              <a:gd name="connsiteY8494" fmla="*/ 2196498 h 6858000"/>
              <a:gd name="connsiteX8495" fmla="*/ 7620902 w 12192000"/>
              <a:gd name="connsiteY8495" fmla="*/ 2185166 h 6858000"/>
              <a:gd name="connsiteX8496" fmla="*/ 7619425 w 12192000"/>
              <a:gd name="connsiteY8496" fmla="*/ 2178691 h 6858000"/>
              <a:gd name="connsiteX8497" fmla="*/ 7611304 w 12192000"/>
              <a:gd name="connsiteY8497" fmla="*/ 2176263 h 6858000"/>
              <a:gd name="connsiteX8498" fmla="*/ 7600231 w 12192000"/>
              <a:gd name="connsiteY8498" fmla="*/ 2183547 h 6858000"/>
              <a:gd name="connsiteX8499" fmla="*/ 7598754 w 12192000"/>
              <a:gd name="connsiteY8499" fmla="*/ 2187595 h 6858000"/>
              <a:gd name="connsiteX8500" fmla="*/ 7583989 w 12192000"/>
              <a:gd name="connsiteY8500" fmla="*/ 2190428 h 6858000"/>
              <a:gd name="connsiteX8501" fmla="*/ 7571439 w 12192000"/>
              <a:gd name="connsiteY8501" fmla="*/ 2185166 h 6858000"/>
              <a:gd name="connsiteX8502" fmla="*/ 7550768 w 12192000"/>
              <a:gd name="connsiteY8502" fmla="*/ 2178691 h 6858000"/>
              <a:gd name="connsiteX8503" fmla="*/ 7545601 w 12192000"/>
              <a:gd name="connsiteY8503" fmla="*/ 2179905 h 6858000"/>
              <a:gd name="connsiteX8504" fmla="*/ 7524192 w 12192000"/>
              <a:gd name="connsiteY8504" fmla="*/ 2202164 h 6858000"/>
              <a:gd name="connsiteX8505" fmla="*/ 7521977 w 12192000"/>
              <a:gd name="connsiteY8505" fmla="*/ 2209854 h 6858000"/>
              <a:gd name="connsiteX8506" fmla="*/ 7515333 w 12192000"/>
              <a:gd name="connsiteY8506" fmla="*/ 2214306 h 6858000"/>
              <a:gd name="connsiteX8507" fmla="*/ 7513118 w 12192000"/>
              <a:gd name="connsiteY8507" fmla="*/ 2212282 h 6858000"/>
              <a:gd name="connsiteX8508" fmla="*/ 7508688 w 12192000"/>
              <a:gd name="connsiteY8508" fmla="*/ 2212282 h 6858000"/>
              <a:gd name="connsiteX8509" fmla="*/ 7495400 w 12192000"/>
              <a:gd name="connsiteY8509" fmla="*/ 2217139 h 6858000"/>
              <a:gd name="connsiteX8510" fmla="*/ 7449629 w 12192000"/>
              <a:gd name="connsiteY8510" fmla="*/ 2222400 h 6858000"/>
              <a:gd name="connsiteX8511" fmla="*/ 7436341 w 12192000"/>
              <a:gd name="connsiteY8511" fmla="*/ 2214710 h 6858000"/>
              <a:gd name="connsiteX8512" fmla="*/ 7420837 w 12192000"/>
              <a:gd name="connsiteY8512" fmla="*/ 2194879 h 6858000"/>
              <a:gd name="connsiteX8513" fmla="*/ 7411979 w 12192000"/>
              <a:gd name="connsiteY8513" fmla="*/ 2194879 h 6858000"/>
              <a:gd name="connsiteX8514" fmla="*/ 7387616 w 12192000"/>
              <a:gd name="connsiteY8514" fmla="*/ 2183547 h 6858000"/>
              <a:gd name="connsiteX8515" fmla="*/ 7369899 w 12192000"/>
              <a:gd name="connsiteY8515" fmla="*/ 2182333 h 6858000"/>
              <a:gd name="connsiteX8516" fmla="*/ 7348490 w 12192000"/>
              <a:gd name="connsiteY8516" fmla="*/ 2183952 h 6858000"/>
              <a:gd name="connsiteX8517" fmla="*/ 7350704 w 12192000"/>
              <a:gd name="connsiteY8517" fmla="*/ 2194070 h 6858000"/>
              <a:gd name="connsiteX8518" fmla="*/ 7348490 w 12192000"/>
              <a:gd name="connsiteY8518" fmla="*/ 2199736 h 6858000"/>
              <a:gd name="connsiteX8519" fmla="*/ 7349966 w 12192000"/>
              <a:gd name="connsiteY8519" fmla="*/ 2210258 h 6858000"/>
              <a:gd name="connsiteX8520" fmla="*/ 7344060 w 12192000"/>
              <a:gd name="connsiteY8520" fmla="*/ 2213496 h 6858000"/>
              <a:gd name="connsiteX8521" fmla="*/ 7335201 w 12192000"/>
              <a:gd name="connsiteY8521" fmla="*/ 2209449 h 6858000"/>
              <a:gd name="connsiteX8522" fmla="*/ 7329295 w 12192000"/>
              <a:gd name="connsiteY8522" fmla="*/ 2213901 h 6858000"/>
              <a:gd name="connsiteX8523" fmla="*/ 7319698 w 12192000"/>
              <a:gd name="connsiteY8523" fmla="*/ 2213901 h 6858000"/>
              <a:gd name="connsiteX8524" fmla="*/ 7313792 w 12192000"/>
              <a:gd name="connsiteY8524" fmla="*/ 2217948 h 6858000"/>
              <a:gd name="connsiteX8525" fmla="*/ 7301980 w 12192000"/>
              <a:gd name="connsiteY8525" fmla="*/ 2219567 h 6858000"/>
              <a:gd name="connsiteX8526" fmla="*/ 7290907 w 12192000"/>
              <a:gd name="connsiteY8526" fmla="*/ 2215520 h 6858000"/>
              <a:gd name="connsiteX8527" fmla="*/ 7287215 w 12192000"/>
              <a:gd name="connsiteY8527" fmla="*/ 2217139 h 6858000"/>
              <a:gd name="connsiteX8528" fmla="*/ 7276142 w 12192000"/>
              <a:gd name="connsiteY8528" fmla="*/ 2209449 h 6858000"/>
              <a:gd name="connsiteX8529" fmla="*/ 7275403 w 12192000"/>
              <a:gd name="connsiteY8529" fmla="*/ 2202974 h 6858000"/>
              <a:gd name="connsiteX8530" fmla="*/ 7270974 w 12192000"/>
              <a:gd name="connsiteY8530" fmla="*/ 2196903 h 6858000"/>
              <a:gd name="connsiteX8531" fmla="*/ 7274665 w 12192000"/>
              <a:gd name="connsiteY8531" fmla="*/ 2194879 h 6858000"/>
              <a:gd name="connsiteX8532" fmla="*/ 7275403 w 12192000"/>
              <a:gd name="connsiteY8532" fmla="*/ 2190023 h 6858000"/>
              <a:gd name="connsiteX8533" fmla="*/ 7268021 w 12192000"/>
              <a:gd name="connsiteY8533" fmla="*/ 2189213 h 6858000"/>
              <a:gd name="connsiteX8534" fmla="*/ 7263591 w 12192000"/>
              <a:gd name="connsiteY8534" fmla="*/ 2194879 h 6858000"/>
              <a:gd name="connsiteX8535" fmla="*/ 7253994 w 12192000"/>
              <a:gd name="connsiteY8535" fmla="*/ 2189618 h 6858000"/>
              <a:gd name="connsiteX8536" fmla="*/ 7247350 w 12192000"/>
              <a:gd name="connsiteY8536" fmla="*/ 2189618 h 6858000"/>
              <a:gd name="connsiteX8537" fmla="*/ 7242921 w 12192000"/>
              <a:gd name="connsiteY8537" fmla="*/ 2184357 h 6858000"/>
              <a:gd name="connsiteX8538" fmla="*/ 7235538 w 12192000"/>
              <a:gd name="connsiteY8538" fmla="*/ 2184761 h 6858000"/>
              <a:gd name="connsiteX8539" fmla="*/ 7228894 w 12192000"/>
              <a:gd name="connsiteY8539" fmla="*/ 2192451 h 6858000"/>
              <a:gd name="connsiteX8540" fmla="*/ 7222988 w 12192000"/>
              <a:gd name="connsiteY8540" fmla="*/ 2198927 h 6858000"/>
              <a:gd name="connsiteX8541" fmla="*/ 7220035 w 12192000"/>
              <a:gd name="connsiteY8541" fmla="*/ 2196498 h 6858000"/>
              <a:gd name="connsiteX8542" fmla="*/ 7220035 w 12192000"/>
              <a:gd name="connsiteY8542" fmla="*/ 2189618 h 6858000"/>
              <a:gd name="connsiteX8543" fmla="*/ 7214867 w 12192000"/>
              <a:gd name="connsiteY8543" fmla="*/ 2192451 h 6858000"/>
              <a:gd name="connsiteX8544" fmla="*/ 7203794 w 12192000"/>
              <a:gd name="connsiteY8544" fmla="*/ 2192451 h 6858000"/>
              <a:gd name="connsiteX8545" fmla="*/ 7195673 w 12192000"/>
              <a:gd name="connsiteY8545" fmla="*/ 2194879 h 6858000"/>
              <a:gd name="connsiteX8546" fmla="*/ 7189767 w 12192000"/>
              <a:gd name="connsiteY8546" fmla="*/ 2193260 h 6858000"/>
              <a:gd name="connsiteX8547" fmla="*/ 7193458 w 12192000"/>
              <a:gd name="connsiteY8547" fmla="*/ 2187999 h 6858000"/>
              <a:gd name="connsiteX8548" fmla="*/ 7209700 w 12192000"/>
              <a:gd name="connsiteY8548" fmla="*/ 2188809 h 6858000"/>
              <a:gd name="connsiteX8549" fmla="*/ 7220035 w 12192000"/>
              <a:gd name="connsiteY8549" fmla="*/ 2184357 h 6858000"/>
              <a:gd name="connsiteX8550" fmla="*/ 7225203 w 12192000"/>
              <a:gd name="connsiteY8550" fmla="*/ 2179905 h 6858000"/>
              <a:gd name="connsiteX8551" fmla="*/ 7226679 w 12192000"/>
              <a:gd name="connsiteY8551" fmla="*/ 2175858 h 6858000"/>
              <a:gd name="connsiteX8552" fmla="*/ 7205270 w 12192000"/>
              <a:gd name="connsiteY8552" fmla="*/ 2175858 h 6858000"/>
              <a:gd name="connsiteX8553" fmla="*/ 7190505 w 12192000"/>
              <a:gd name="connsiteY8553" fmla="*/ 2179500 h 6858000"/>
              <a:gd name="connsiteX8554" fmla="*/ 7183861 w 12192000"/>
              <a:gd name="connsiteY8554" fmla="*/ 2177072 h 6858000"/>
              <a:gd name="connsiteX8555" fmla="*/ 7186076 w 12192000"/>
              <a:gd name="connsiteY8555" fmla="*/ 2171811 h 6858000"/>
              <a:gd name="connsiteX8556" fmla="*/ 7194197 w 12192000"/>
              <a:gd name="connsiteY8556" fmla="*/ 2173834 h 6858000"/>
              <a:gd name="connsiteX8557" fmla="*/ 7198626 w 12192000"/>
              <a:gd name="connsiteY8557" fmla="*/ 2166549 h 6858000"/>
              <a:gd name="connsiteX8558" fmla="*/ 7186076 w 12192000"/>
              <a:gd name="connsiteY8558" fmla="*/ 2155217 h 6858000"/>
              <a:gd name="connsiteX8559" fmla="*/ 7179432 w 12192000"/>
              <a:gd name="connsiteY8559" fmla="*/ 2155217 h 6858000"/>
              <a:gd name="connsiteX8560" fmla="*/ 7179432 w 12192000"/>
              <a:gd name="connsiteY8560" fmla="*/ 2149551 h 6858000"/>
              <a:gd name="connsiteX8561" fmla="*/ 7172787 w 12192000"/>
              <a:gd name="connsiteY8561" fmla="*/ 2143885 h 6858000"/>
              <a:gd name="connsiteX8562" fmla="*/ 7180908 w 12192000"/>
              <a:gd name="connsiteY8562" fmla="*/ 2136600 h 6858000"/>
              <a:gd name="connsiteX8563" fmla="*/ 7177955 w 12192000"/>
              <a:gd name="connsiteY8563" fmla="*/ 2126078 h 6858000"/>
              <a:gd name="connsiteX8564" fmla="*/ 7166143 w 12192000"/>
              <a:gd name="connsiteY8564" fmla="*/ 2119602 h 6858000"/>
              <a:gd name="connsiteX8565" fmla="*/ 7158761 w 12192000"/>
              <a:gd name="connsiteY8565" fmla="*/ 2120817 h 6858000"/>
              <a:gd name="connsiteX8566" fmla="*/ 7149164 w 12192000"/>
              <a:gd name="connsiteY8566" fmla="*/ 2113532 h 6858000"/>
              <a:gd name="connsiteX8567" fmla="*/ 7146949 w 12192000"/>
              <a:gd name="connsiteY8567" fmla="*/ 2117174 h 6858000"/>
              <a:gd name="connsiteX8568" fmla="*/ 7138828 w 12192000"/>
              <a:gd name="connsiteY8568" fmla="*/ 2112318 h 6858000"/>
              <a:gd name="connsiteX8569" fmla="*/ 7137352 w 12192000"/>
              <a:gd name="connsiteY8569" fmla="*/ 2105842 h 6858000"/>
              <a:gd name="connsiteX8570" fmla="*/ 7141781 w 12192000"/>
              <a:gd name="connsiteY8570" fmla="*/ 2101390 h 6858000"/>
              <a:gd name="connsiteX8571" fmla="*/ 7138090 w 12192000"/>
              <a:gd name="connsiteY8571" fmla="*/ 2092891 h 6858000"/>
              <a:gd name="connsiteX8572" fmla="*/ 7140305 w 12192000"/>
              <a:gd name="connsiteY8572" fmla="*/ 2085202 h 6858000"/>
              <a:gd name="connsiteX8573" fmla="*/ 7143996 w 12192000"/>
              <a:gd name="connsiteY8573" fmla="*/ 2086820 h 6858000"/>
              <a:gd name="connsiteX8574" fmla="*/ 7149164 w 12192000"/>
              <a:gd name="connsiteY8574" fmla="*/ 2098962 h 6858000"/>
              <a:gd name="connsiteX8575" fmla="*/ 7154331 w 12192000"/>
              <a:gd name="connsiteY8575" fmla="*/ 2098962 h 6858000"/>
              <a:gd name="connsiteX8576" fmla="*/ 7158761 w 12192000"/>
              <a:gd name="connsiteY8576" fmla="*/ 2090868 h 6858000"/>
              <a:gd name="connsiteX8577" fmla="*/ 7166143 w 12192000"/>
              <a:gd name="connsiteY8577" fmla="*/ 2086820 h 6858000"/>
              <a:gd name="connsiteX8578" fmla="*/ 7158761 w 12192000"/>
              <a:gd name="connsiteY8578" fmla="*/ 2086011 h 6858000"/>
              <a:gd name="connsiteX8579" fmla="*/ 7154331 w 12192000"/>
              <a:gd name="connsiteY8579" fmla="*/ 2083178 h 6858000"/>
              <a:gd name="connsiteX8580" fmla="*/ 7166882 w 12192000"/>
              <a:gd name="connsiteY8580" fmla="*/ 2076298 h 6858000"/>
              <a:gd name="connsiteX8581" fmla="*/ 7172787 w 12192000"/>
              <a:gd name="connsiteY8581" fmla="*/ 2070227 h 6858000"/>
              <a:gd name="connsiteX8582" fmla="*/ 7172049 w 12192000"/>
              <a:gd name="connsiteY8582" fmla="*/ 2065775 h 6858000"/>
              <a:gd name="connsiteX8583" fmla="*/ 7163190 w 12192000"/>
              <a:gd name="connsiteY8583" fmla="*/ 2071037 h 6858000"/>
              <a:gd name="connsiteX8584" fmla="*/ 7160237 w 12192000"/>
              <a:gd name="connsiteY8584" fmla="*/ 2069013 h 6858000"/>
              <a:gd name="connsiteX8585" fmla="*/ 7160976 w 12192000"/>
              <a:gd name="connsiteY8585" fmla="*/ 2064966 h 6858000"/>
              <a:gd name="connsiteX8586" fmla="*/ 7160976 w 12192000"/>
              <a:gd name="connsiteY8586" fmla="*/ 2059300 h 6858000"/>
              <a:gd name="connsiteX8587" fmla="*/ 7156546 w 12192000"/>
              <a:gd name="connsiteY8587" fmla="*/ 2052015 h 6858000"/>
              <a:gd name="connsiteX8588" fmla="*/ 7155070 w 12192000"/>
              <a:gd name="connsiteY8588" fmla="*/ 2045135 h 6858000"/>
              <a:gd name="connsiteX8589" fmla="*/ 7166143 w 12192000"/>
              <a:gd name="connsiteY8589" fmla="*/ 2035017 h 6858000"/>
              <a:gd name="connsiteX8590" fmla="*/ 7154331 w 12192000"/>
              <a:gd name="connsiteY8590" fmla="*/ 2034612 h 6858000"/>
              <a:gd name="connsiteX8591" fmla="*/ 7144734 w 12192000"/>
              <a:gd name="connsiteY8591" fmla="*/ 2037041 h 6858000"/>
              <a:gd name="connsiteX8592" fmla="*/ 7141043 w 12192000"/>
              <a:gd name="connsiteY8592" fmla="*/ 2035422 h 6858000"/>
              <a:gd name="connsiteX8593" fmla="*/ 7127755 w 12192000"/>
              <a:gd name="connsiteY8593" fmla="*/ 2039469 h 6858000"/>
              <a:gd name="connsiteX8594" fmla="*/ 7124063 w 12192000"/>
              <a:gd name="connsiteY8594" fmla="*/ 2034208 h 6858000"/>
              <a:gd name="connsiteX8595" fmla="*/ 7127755 w 12192000"/>
              <a:gd name="connsiteY8595" fmla="*/ 2030160 h 6858000"/>
              <a:gd name="connsiteX8596" fmla="*/ 7127755 w 12192000"/>
              <a:gd name="connsiteY8596" fmla="*/ 2020852 h 6858000"/>
              <a:gd name="connsiteX8597" fmla="*/ 7124063 w 12192000"/>
              <a:gd name="connsiteY8597" fmla="*/ 2015186 h 6858000"/>
              <a:gd name="connsiteX8598" fmla="*/ 7127755 w 12192000"/>
              <a:gd name="connsiteY8598" fmla="*/ 2007092 h 6858000"/>
              <a:gd name="connsiteX8599" fmla="*/ 7131446 w 12192000"/>
              <a:gd name="connsiteY8599" fmla="*/ 1998593 h 6858000"/>
              <a:gd name="connsiteX8600" fmla="*/ 7153593 w 12192000"/>
              <a:gd name="connsiteY8600" fmla="*/ 1982809 h 6858000"/>
              <a:gd name="connsiteX8601" fmla="*/ 7165405 w 12192000"/>
              <a:gd name="connsiteY8601" fmla="*/ 1982809 h 6858000"/>
              <a:gd name="connsiteX8602" fmla="*/ 7177955 w 12192000"/>
              <a:gd name="connsiteY8602" fmla="*/ 1991308 h 6858000"/>
              <a:gd name="connsiteX8603" fmla="*/ 7186076 w 12192000"/>
              <a:gd name="connsiteY8603" fmla="*/ 1991713 h 6858000"/>
              <a:gd name="connsiteX8604" fmla="*/ 7194935 w 12192000"/>
              <a:gd name="connsiteY8604" fmla="*/ 1982809 h 6858000"/>
              <a:gd name="connsiteX8605" fmla="*/ 7200841 w 12192000"/>
              <a:gd name="connsiteY8605" fmla="*/ 1982404 h 6858000"/>
              <a:gd name="connsiteX8606" fmla="*/ 7206747 w 12192000"/>
              <a:gd name="connsiteY8606" fmla="*/ 1990094 h 6858000"/>
              <a:gd name="connsiteX8607" fmla="*/ 7218559 w 12192000"/>
              <a:gd name="connsiteY8607" fmla="*/ 1985237 h 6858000"/>
              <a:gd name="connsiteX8608" fmla="*/ 7228156 w 12192000"/>
              <a:gd name="connsiteY8608" fmla="*/ 1990094 h 6858000"/>
              <a:gd name="connsiteX8609" fmla="*/ 7251041 w 12192000"/>
              <a:gd name="connsiteY8609" fmla="*/ 1989689 h 6858000"/>
              <a:gd name="connsiteX8610" fmla="*/ 7258424 w 12192000"/>
              <a:gd name="connsiteY8610" fmla="*/ 1987261 h 6858000"/>
              <a:gd name="connsiteX8611" fmla="*/ 7254733 w 12192000"/>
              <a:gd name="connsiteY8611" fmla="*/ 1981999 h 6858000"/>
              <a:gd name="connsiteX8612" fmla="*/ 7245135 w 12192000"/>
              <a:gd name="connsiteY8612" fmla="*/ 1984832 h 6858000"/>
              <a:gd name="connsiteX8613" fmla="*/ 7242182 w 12192000"/>
              <a:gd name="connsiteY8613" fmla="*/ 1980381 h 6858000"/>
              <a:gd name="connsiteX8614" fmla="*/ 7248827 w 12192000"/>
              <a:gd name="connsiteY8614" fmla="*/ 1972691 h 6858000"/>
              <a:gd name="connsiteX8615" fmla="*/ 7266544 w 12192000"/>
              <a:gd name="connsiteY8615" fmla="*/ 1967834 h 6858000"/>
              <a:gd name="connsiteX8616" fmla="*/ 7286477 w 12192000"/>
              <a:gd name="connsiteY8616" fmla="*/ 1967430 h 6858000"/>
              <a:gd name="connsiteX8617" fmla="*/ 7288692 w 12192000"/>
              <a:gd name="connsiteY8617" fmla="*/ 1962573 h 6858000"/>
              <a:gd name="connsiteX8618" fmla="*/ 7276880 w 12192000"/>
              <a:gd name="connsiteY8618" fmla="*/ 1960550 h 6858000"/>
              <a:gd name="connsiteX8619" fmla="*/ 7262853 w 12192000"/>
              <a:gd name="connsiteY8619" fmla="*/ 1960550 h 6858000"/>
              <a:gd name="connsiteX8620" fmla="*/ 7253994 w 12192000"/>
              <a:gd name="connsiteY8620" fmla="*/ 1946385 h 6858000"/>
              <a:gd name="connsiteX8621" fmla="*/ 7256209 w 12192000"/>
              <a:gd name="connsiteY8621" fmla="*/ 1940314 h 6858000"/>
              <a:gd name="connsiteX8622" fmla="*/ 7268759 w 12192000"/>
              <a:gd name="connsiteY8622" fmla="*/ 1937076 h 6858000"/>
              <a:gd name="connsiteX8623" fmla="*/ 7276142 w 12192000"/>
              <a:gd name="connsiteY8623" fmla="*/ 1939504 h 6858000"/>
              <a:gd name="connsiteX8624" fmla="*/ 7290907 w 12192000"/>
              <a:gd name="connsiteY8624" fmla="*/ 1936267 h 6858000"/>
              <a:gd name="connsiteX8625" fmla="*/ 7301980 w 12192000"/>
              <a:gd name="connsiteY8625" fmla="*/ 1938290 h 6858000"/>
              <a:gd name="connsiteX8626" fmla="*/ 7307886 w 12192000"/>
              <a:gd name="connsiteY8626" fmla="*/ 1933839 h 6858000"/>
              <a:gd name="connsiteX8627" fmla="*/ 7316007 w 12192000"/>
              <a:gd name="connsiteY8627" fmla="*/ 1933839 h 6858000"/>
              <a:gd name="connsiteX8628" fmla="*/ 7342584 w 12192000"/>
              <a:gd name="connsiteY8628" fmla="*/ 1943147 h 6858000"/>
              <a:gd name="connsiteX8629" fmla="*/ 7360301 w 12192000"/>
              <a:gd name="connsiteY8629" fmla="*/ 1941933 h 6858000"/>
              <a:gd name="connsiteX8630" fmla="*/ 7359563 w 12192000"/>
              <a:gd name="connsiteY8630" fmla="*/ 1937076 h 6858000"/>
              <a:gd name="connsiteX8631" fmla="*/ 7363993 w 12192000"/>
              <a:gd name="connsiteY8631" fmla="*/ 1934243 h 6858000"/>
              <a:gd name="connsiteX8632" fmla="*/ 7369160 w 12192000"/>
              <a:gd name="connsiteY8632" fmla="*/ 1923316 h 6858000"/>
              <a:gd name="connsiteX8633" fmla="*/ 7373590 w 12192000"/>
              <a:gd name="connsiteY8633" fmla="*/ 1920887 h 6858000"/>
              <a:gd name="connsiteX8634" fmla="*/ 7381711 w 12192000"/>
              <a:gd name="connsiteY8634" fmla="*/ 1912793 h 6858000"/>
              <a:gd name="connsiteX8635" fmla="*/ 7390569 w 12192000"/>
              <a:gd name="connsiteY8635" fmla="*/ 1910770 h 6858000"/>
              <a:gd name="connsiteX8636" fmla="*/ 7395737 w 12192000"/>
              <a:gd name="connsiteY8636" fmla="*/ 1904294 h 6858000"/>
              <a:gd name="connsiteX8637" fmla="*/ 7414193 w 12192000"/>
              <a:gd name="connsiteY8637" fmla="*/ 1901056 h 6858000"/>
              <a:gd name="connsiteX8638" fmla="*/ 7424529 w 12192000"/>
              <a:gd name="connsiteY8638" fmla="*/ 1899842 h 6858000"/>
              <a:gd name="connsiteX8639" fmla="*/ 7447414 w 12192000"/>
              <a:gd name="connsiteY8639" fmla="*/ 1890534 h 6858000"/>
              <a:gd name="connsiteX8640" fmla="*/ 7459964 w 12192000"/>
              <a:gd name="connsiteY8640" fmla="*/ 1888106 h 6858000"/>
              <a:gd name="connsiteX8641" fmla="*/ 7484326 w 12192000"/>
              <a:gd name="connsiteY8641" fmla="*/ 1889320 h 6858000"/>
              <a:gd name="connsiteX8642" fmla="*/ 7493924 w 12192000"/>
              <a:gd name="connsiteY8642" fmla="*/ 1886891 h 6858000"/>
              <a:gd name="connsiteX8643" fmla="*/ 7501306 w 12192000"/>
              <a:gd name="connsiteY8643" fmla="*/ 1889320 h 6858000"/>
              <a:gd name="connsiteX8644" fmla="*/ 7517547 w 12192000"/>
              <a:gd name="connsiteY8644" fmla="*/ 1889320 h 6858000"/>
              <a:gd name="connsiteX8645" fmla="*/ 7529359 w 12192000"/>
              <a:gd name="connsiteY8645" fmla="*/ 1883654 h 6858000"/>
              <a:gd name="connsiteX8646" fmla="*/ 7532312 w 12192000"/>
              <a:gd name="connsiteY8646" fmla="*/ 1884463 h 6858000"/>
              <a:gd name="connsiteX8647" fmla="*/ 7533789 w 12192000"/>
              <a:gd name="connsiteY8647" fmla="*/ 1893772 h 6858000"/>
              <a:gd name="connsiteX8648" fmla="*/ 7552245 w 12192000"/>
              <a:gd name="connsiteY8648" fmla="*/ 1909151 h 6858000"/>
              <a:gd name="connsiteX8649" fmla="*/ 7556674 w 12192000"/>
              <a:gd name="connsiteY8649" fmla="*/ 1906318 h 6858000"/>
              <a:gd name="connsiteX8650" fmla="*/ 7560366 w 12192000"/>
              <a:gd name="connsiteY8650" fmla="*/ 1907937 h 6858000"/>
              <a:gd name="connsiteX8651" fmla="*/ 7572916 w 12192000"/>
              <a:gd name="connsiteY8651" fmla="*/ 1896605 h 6858000"/>
              <a:gd name="connsiteX8652" fmla="*/ 7578083 w 12192000"/>
              <a:gd name="connsiteY8652" fmla="*/ 1895795 h 6858000"/>
              <a:gd name="connsiteX8653" fmla="*/ 7586204 w 12192000"/>
              <a:gd name="connsiteY8653" fmla="*/ 1901866 h 6858000"/>
              <a:gd name="connsiteX8654" fmla="*/ 7588419 w 12192000"/>
              <a:gd name="connsiteY8654" fmla="*/ 1913198 h 6858000"/>
              <a:gd name="connsiteX8655" fmla="*/ 7597278 w 12192000"/>
              <a:gd name="connsiteY8655" fmla="*/ 1923720 h 6858000"/>
              <a:gd name="connsiteX8656" fmla="*/ 7605398 w 12192000"/>
              <a:gd name="connsiteY8656" fmla="*/ 1925744 h 6858000"/>
              <a:gd name="connsiteX8657" fmla="*/ 7609828 w 12192000"/>
              <a:gd name="connsiteY8657" fmla="*/ 1919673 h 6858000"/>
              <a:gd name="connsiteX8658" fmla="*/ 7614996 w 12192000"/>
              <a:gd name="connsiteY8658" fmla="*/ 1919673 h 6858000"/>
              <a:gd name="connsiteX8659" fmla="*/ 7632713 w 12192000"/>
              <a:gd name="connsiteY8659" fmla="*/ 1930601 h 6858000"/>
              <a:gd name="connsiteX8660" fmla="*/ 7642311 w 12192000"/>
              <a:gd name="connsiteY8660" fmla="*/ 1931815 h 6858000"/>
              <a:gd name="connsiteX8661" fmla="*/ 7661505 w 12192000"/>
              <a:gd name="connsiteY8661" fmla="*/ 1940719 h 6858000"/>
              <a:gd name="connsiteX8662" fmla="*/ 7667411 w 12192000"/>
              <a:gd name="connsiteY8662" fmla="*/ 1936671 h 6858000"/>
              <a:gd name="connsiteX8663" fmla="*/ 7679223 w 12192000"/>
              <a:gd name="connsiteY8663" fmla="*/ 1943956 h 6858000"/>
              <a:gd name="connsiteX8664" fmla="*/ 7696202 w 12192000"/>
              <a:gd name="connsiteY8664" fmla="*/ 1947194 h 6858000"/>
              <a:gd name="connsiteX8665" fmla="*/ 7716873 w 12192000"/>
              <a:gd name="connsiteY8665" fmla="*/ 1939100 h 6858000"/>
              <a:gd name="connsiteX8666" fmla="*/ 7735329 w 12192000"/>
              <a:gd name="connsiteY8666" fmla="*/ 1938290 h 6858000"/>
              <a:gd name="connsiteX8667" fmla="*/ 7744926 w 12192000"/>
              <a:gd name="connsiteY8667" fmla="*/ 1935457 h 6858000"/>
              <a:gd name="connsiteX8668" fmla="*/ 7747879 w 12192000"/>
              <a:gd name="connsiteY8668" fmla="*/ 1937076 h 6858000"/>
              <a:gd name="connsiteX8669" fmla="*/ 7755262 w 12192000"/>
              <a:gd name="connsiteY8669" fmla="*/ 1937076 h 6858000"/>
              <a:gd name="connsiteX8670" fmla="*/ 7761168 w 12192000"/>
              <a:gd name="connsiteY8670" fmla="*/ 1940719 h 6858000"/>
              <a:gd name="connsiteX8671" fmla="*/ 7781100 w 12192000"/>
              <a:gd name="connsiteY8671" fmla="*/ 1944766 h 6858000"/>
              <a:gd name="connsiteX8672" fmla="*/ 7787745 w 12192000"/>
              <a:gd name="connsiteY8672" fmla="*/ 1940314 h 6858000"/>
              <a:gd name="connsiteX8673" fmla="*/ 7803248 w 12192000"/>
              <a:gd name="connsiteY8673" fmla="*/ 1939100 h 6858000"/>
              <a:gd name="connsiteX8674" fmla="*/ 7806201 w 12192000"/>
              <a:gd name="connsiteY8674" fmla="*/ 1932219 h 6858000"/>
              <a:gd name="connsiteX8675" fmla="*/ 7822442 w 12192000"/>
              <a:gd name="connsiteY8675" fmla="*/ 1924530 h 6858000"/>
              <a:gd name="connsiteX8676" fmla="*/ 7834992 w 12192000"/>
              <a:gd name="connsiteY8676" fmla="*/ 1917650 h 6858000"/>
              <a:gd name="connsiteX8677" fmla="*/ 7840898 w 12192000"/>
              <a:gd name="connsiteY8677" fmla="*/ 1905913 h 6858000"/>
              <a:gd name="connsiteX8678" fmla="*/ 7843113 w 12192000"/>
              <a:gd name="connsiteY8678" fmla="*/ 1902675 h 6858000"/>
              <a:gd name="connsiteX8679" fmla="*/ 7844589 w 12192000"/>
              <a:gd name="connsiteY8679" fmla="*/ 1900652 h 6858000"/>
              <a:gd name="connsiteX8680" fmla="*/ 7842375 w 12192000"/>
              <a:gd name="connsiteY8680" fmla="*/ 1892962 h 6858000"/>
              <a:gd name="connsiteX8681" fmla="*/ 7846066 w 12192000"/>
              <a:gd name="connsiteY8681" fmla="*/ 1887701 h 6858000"/>
              <a:gd name="connsiteX8682" fmla="*/ 7837207 w 12192000"/>
              <a:gd name="connsiteY8682" fmla="*/ 1873131 h 6858000"/>
              <a:gd name="connsiteX8683" fmla="*/ 7834254 w 12192000"/>
              <a:gd name="connsiteY8683" fmla="*/ 1853705 h 6858000"/>
              <a:gd name="connsiteX8684" fmla="*/ 7828348 w 12192000"/>
              <a:gd name="connsiteY8684" fmla="*/ 1846825 h 6858000"/>
              <a:gd name="connsiteX8685" fmla="*/ 7818013 w 12192000"/>
              <a:gd name="connsiteY8685" fmla="*/ 1831446 h 6858000"/>
              <a:gd name="connsiteX8686" fmla="*/ 7805462 w 12192000"/>
              <a:gd name="connsiteY8686" fmla="*/ 1830231 h 6858000"/>
              <a:gd name="connsiteX8687" fmla="*/ 7804724 w 12192000"/>
              <a:gd name="connsiteY8687" fmla="*/ 1824161 h 6858000"/>
              <a:gd name="connsiteX8688" fmla="*/ 7792174 w 12192000"/>
              <a:gd name="connsiteY8688" fmla="*/ 1814043 h 6858000"/>
              <a:gd name="connsiteX8689" fmla="*/ 7787006 w 12192000"/>
              <a:gd name="connsiteY8689" fmla="*/ 1817281 h 6858000"/>
              <a:gd name="connsiteX8690" fmla="*/ 7781839 w 12192000"/>
              <a:gd name="connsiteY8690" fmla="*/ 1814852 h 6858000"/>
              <a:gd name="connsiteX8691" fmla="*/ 7772241 w 12192000"/>
              <a:gd name="connsiteY8691" fmla="*/ 1813638 h 6858000"/>
              <a:gd name="connsiteX8692" fmla="*/ 7764121 w 12192000"/>
              <a:gd name="connsiteY8692" fmla="*/ 1802711 h 6858000"/>
              <a:gd name="connsiteX8693" fmla="*/ 7758953 w 12192000"/>
              <a:gd name="connsiteY8693" fmla="*/ 1802711 h 6858000"/>
              <a:gd name="connsiteX8694" fmla="*/ 7749356 w 12192000"/>
              <a:gd name="connsiteY8694" fmla="*/ 1799473 h 6858000"/>
              <a:gd name="connsiteX8695" fmla="*/ 7746403 w 12192000"/>
              <a:gd name="connsiteY8695" fmla="*/ 1792998 h 6858000"/>
              <a:gd name="connsiteX8696" fmla="*/ 7739021 w 12192000"/>
              <a:gd name="connsiteY8696" fmla="*/ 1792593 h 6858000"/>
              <a:gd name="connsiteX8697" fmla="*/ 7730900 w 12192000"/>
              <a:gd name="connsiteY8697" fmla="*/ 1786522 h 6858000"/>
              <a:gd name="connsiteX8698" fmla="*/ 7727947 w 12192000"/>
              <a:gd name="connsiteY8698" fmla="*/ 1780856 h 6858000"/>
              <a:gd name="connsiteX8699" fmla="*/ 7719088 w 12192000"/>
              <a:gd name="connsiteY8699" fmla="*/ 1778023 h 6858000"/>
              <a:gd name="connsiteX8700" fmla="*/ 7712444 w 12192000"/>
              <a:gd name="connsiteY8700" fmla="*/ 1767096 h 6858000"/>
              <a:gd name="connsiteX8701" fmla="*/ 7680699 w 12192000"/>
              <a:gd name="connsiteY8701" fmla="*/ 1745241 h 6858000"/>
              <a:gd name="connsiteX8702" fmla="*/ 7667411 w 12192000"/>
              <a:gd name="connsiteY8702" fmla="*/ 1742409 h 6858000"/>
              <a:gd name="connsiteX8703" fmla="*/ 7648217 w 12192000"/>
              <a:gd name="connsiteY8703" fmla="*/ 1731481 h 6858000"/>
              <a:gd name="connsiteX8704" fmla="*/ 7629760 w 12192000"/>
              <a:gd name="connsiteY8704" fmla="*/ 1733100 h 6858000"/>
              <a:gd name="connsiteX8705" fmla="*/ 7618687 w 12192000"/>
              <a:gd name="connsiteY8705" fmla="*/ 1722577 h 6858000"/>
              <a:gd name="connsiteX8706" fmla="*/ 7617949 w 12192000"/>
              <a:gd name="connsiteY8706" fmla="*/ 1715697 h 6858000"/>
              <a:gd name="connsiteX8707" fmla="*/ 7604660 w 12192000"/>
              <a:gd name="connsiteY8707" fmla="*/ 1705175 h 6858000"/>
              <a:gd name="connsiteX8708" fmla="*/ 7598754 w 12192000"/>
              <a:gd name="connsiteY8708" fmla="*/ 1705580 h 6858000"/>
              <a:gd name="connsiteX8709" fmla="*/ 7586942 w 12192000"/>
              <a:gd name="connsiteY8709" fmla="*/ 1703960 h 6858000"/>
              <a:gd name="connsiteX8710" fmla="*/ 7593586 w 12192000"/>
              <a:gd name="connsiteY8710" fmla="*/ 1698699 h 6858000"/>
              <a:gd name="connsiteX8711" fmla="*/ 7601707 w 12192000"/>
              <a:gd name="connsiteY8711" fmla="*/ 1695866 h 6858000"/>
              <a:gd name="connsiteX8712" fmla="*/ 7597278 w 12192000"/>
              <a:gd name="connsiteY8712" fmla="*/ 1688986 h 6858000"/>
              <a:gd name="connsiteX8713" fmla="*/ 7598016 w 12192000"/>
              <a:gd name="connsiteY8713" fmla="*/ 1684939 h 6858000"/>
              <a:gd name="connsiteX8714" fmla="*/ 7609090 w 12192000"/>
              <a:gd name="connsiteY8714" fmla="*/ 1687367 h 6858000"/>
              <a:gd name="connsiteX8715" fmla="*/ 7616472 w 12192000"/>
              <a:gd name="connsiteY8715" fmla="*/ 1693033 h 6858000"/>
              <a:gd name="connsiteX8716" fmla="*/ 7618687 w 12192000"/>
              <a:gd name="connsiteY8716" fmla="*/ 1691414 h 6858000"/>
              <a:gd name="connsiteX8717" fmla="*/ 7629022 w 12192000"/>
              <a:gd name="connsiteY8717" fmla="*/ 1693033 h 6858000"/>
              <a:gd name="connsiteX8718" fmla="*/ 7631237 w 12192000"/>
              <a:gd name="connsiteY8718" fmla="*/ 1679678 h 6858000"/>
              <a:gd name="connsiteX8719" fmla="*/ 7626069 w 12192000"/>
              <a:gd name="connsiteY8719" fmla="*/ 1676440 h 6858000"/>
              <a:gd name="connsiteX8720" fmla="*/ 7626069 w 12192000"/>
              <a:gd name="connsiteY8720" fmla="*/ 1667131 h 6858000"/>
              <a:gd name="connsiteX8721" fmla="*/ 7636405 w 12192000"/>
              <a:gd name="connsiteY8721" fmla="*/ 1657418 h 6858000"/>
              <a:gd name="connsiteX8722" fmla="*/ 7636405 w 12192000"/>
              <a:gd name="connsiteY8722" fmla="*/ 1653776 h 6858000"/>
              <a:gd name="connsiteX8723" fmla="*/ 7640834 w 12192000"/>
              <a:gd name="connsiteY8723" fmla="*/ 1650538 h 6858000"/>
              <a:gd name="connsiteX8724" fmla="*/ 7647478 w 12192000"/>
              <a:gd name="connsiteY8724" fmla="*/ 1651348 h 6858000"/>
              <a:gd name="connsiteX8725" fmla="*/ 7651908 w 12192000"/>
              <a:gd name="connsiteY8725" fmla="*/ 1646086 h 6858000"/>
              <a:gd name="connsiteX8726" fmla="*/ 7657814 w 12192000"/>
              <a:gd name="connsiteY8726" fmla="*/ 1644467 h 6858000"/>
              <a:gd name="connsiteX8727" fmla="*/ 7657814 w 12192000"/>
              <a:gd name="connsiteY8727" fmla="*/ 1640825 h 6858000"/>
              <a:gd name="connsiteX8728" fmla="*/ 7648217 w 12192000"/>
              <a:gd name="connsiteY8728" fmla="*/ 1637992 h 6858000"/>
              <a:gd name="connsiteX8729" fmla="*/ 7645264 w 12192000"/>
              <a:gd name="connsiteY8729" fmla="*/ 1633135 h 6858000"/>
              <a:gd name="connsiteX8730" fmla="*/ 7640096 w 12192000"/>
              <a:gd name="connsiteY8730" fmla="*/ 1637183 h 6858000"/>
              <a:gd name="connsiteX8731" fmla="*/ 7632713 w 12192000"/>
              <a:gd name="connsiteY8731" fmla="*/ 1630707 h 6858000"/>
              <a:gd name="connsiteX8732" fmla="*/ 7626069 w 12192000"/>
              <a:gd name="connsiteY8732" fmla="*/ 1616947 h 6858000"/>
              <a:gd name="connsiteX8733" fmla="*/ 7643049 w 12192000"/>
              <a:gd name="connsiteY8733" fmla="*/ 1614923 h 6858000"/>
              <a:gd name="connsiteX8734" fmla="*/ 7654861 w 12192000"/>
              <a:gd name="connsiteY8734" fmla="*/ 1616947 h 6858000"/>
              <a:gd name="connsiteX8735" fmla="*/ 7661505 w 12192000"/>
              <a:gd name="connsiteY8735" fmla="*/ 1610471 h 6858000"/>
              <a:gd name="connsiteX8736" fmla="*/ 7654861 w 12192000"/>
              <a:gd name="connsiteY8736" fmla="*/ 1610471 h 6858000"/>
              <a:gd name="connsiteX8737" fmla="*/ 7650431 w 12192000"/>
              <a:gd name="connsiteY8737" fmla="*/ 1606020 h 6858000"/>
              <a:gd name="connsiteX8738" fmla="*/ 7661505 w 12192000"/>
              <a:gd name="connsiteY8738" fmla="*/ 1599139 h 6858000"/>
              <a:gd name="connsiteX8739" fmla="*/ 7687343 w 12192000"/>
              <a:gd name="connsiteY8739" fmla="*/ 1586189 h 6858000"/>
              <a:gd name="connsiteX8740" fmla="*/ 7689558 w 12192000"/>
              <a:gd name="connsiteY8740" fmla="*/ 1579308 h 6858000"/>
              <a:gd name="connsiteX8741" fmla="*/ 7686605 w 12192000"/>
              <a:gd name="connsiteY8741" fmla="*/ 1574452 h 6858000"/>
              <a:gd name="connsiteX8742" fmla="*/ 7673317 w 12192000"/>
              <a:gd name="connsiteY8742" fmla="*/ 1576071 h 6858000"/>
              <a:gd name="connsiteX8743" fmla="*/ 7662981 w 12192000"/>
              <a:gd name="connsiteY8743" fmla="*/ 1582951 h 6858000"/>
              <a:gd name="connsiteX8744" fmla="*/ 7652646 w 12192000"/>
              <a:gd name="connsiteY8744" fmla="*/ 1581332 h 6858000"/>
              <a:gd name="connsiteX8745" fmla="*/ 7650431 w 12192000"/>
              <a:gd name="connsiteY8745" fmla="*/ 1582141 h 6858000"/>
              <a:gd name="connsiteX8746" fmla="*/ 7653384 w 12192000"/>
              <a:gd name="connsiteY8746" fmla="*/ 1560692 h 6858000"/>
              <a:gd name="connsiteX8747" fmla="*/ 7650431 w 12192000"/>
              <a:gd name="connsiteY8747" fmla="*/ 1581332 h 6858000"/>
              <a:gd name="connsiteX8748" fmla="*/ 7650431 w 12192000"/>
              <a:gd name="connsiteY8748" fmla="*/ 1582141 h 6858000"/>
              <a:gd name="connsiteX8749" fmla="*/ 7640834 w 12192000"/>
              <a:gd name="connsiteY8749" fmla="*/ 1585379 h 6858000"/>
              <a:gd name="connsiteX8750" fmla="*/ 7640096 w 12192000"/>
              <a:gd name="connsiteY8750" fmla="*/ 1580523 h 6858000"/>
              <a:gd name="connsiteX8751" fmla="*/ 7634190 w 12192000"/>
              <a:gd name="connsiteY8751" fmla="*/ 1579713 h 6858000"/>
              <a:gd name="connsiteX8752" fmla="*/ 7622378 w 12192000"/>
              <a:gd name="connsiteY8752" fmla="*/ 1584570 h 6858000"/>
              <a:gd name="connsiteX8753" fmla="*/ 7609828 w 12192000"/>
              <a:gd name="connsiteY8753" fmla="*/ 1583760 h 6858000"/>
              <a:gd name="connsiteX8754" fmla="*/ 7603184 w 12192000"/>
              <a:gd name="connsiteY8754" fmla="*/ 1588212 h 6858000"/>
              <a:gd name="connsiteX8755" fmla="*/ 7598754 w 12192000"/>
              <a:gd name="connsiteY8755" fmla="*/ 1595902 h 6858000"/>
              <a:gd name="connsiteX8756" fmla="*/ 7588419 w 12192000"/>
              <a:gd name="connsiteY8756" fmla="*/ 1596711 h 6858000"/>
              <a:gd name="connsiteX8757" fmla="*/ 7583251 w 12192000"/>
              <a:gd name="connsiteY8757" fmla="*/ 1603591 h 6858000"/>
              <a:gd name="connsiteX8758" fmla="*/ 7572177 w 12192000"/>
              <a:gd name="connsiteY8758" fmla="*/ 1614114 h 6858000"/>
              <a:gd name="connsiteX8759" fmla="*/ 7568486 w 12192000"/>
              <a:gd name="connsiteY8759" fmla="*/ 1613305 h 6858000"/>
              <a:gd name="connsiteX8760" fmla="*/ 7558151 w 12192000"/>
              <a:gd name="connsiteY8760" fmla="*/ 1614114 h 6858000"/>
              <a:gd name="connsiteX8761" fmla="*/ 7550030 w 12192000"/>
              <a:gd name="connsiteY8761" fmla="*/ 1620185 h 6858000"/>
              <a:gd name="connsiteX8762" fmla="*/ 7536742 w 12192000"/>
              <a:gd name="connsiteY8762" fmla="*/ 1617352 h 6858000"/>
              <a:gd name="connsiteX8763" fmla="*/ 7527145 w 12192000"/>
              <a:gd name="connsiteY8763" fmla="*/ 1623422 h 6858000"/>
              <a:gd name="connsiteX8764" fmla="*/ 7520500 w 12192000"/>
              <a:gd name="connsiteY8764" fmla="*/ 1622208 h 6858000"/>
              <a:gd name="connsiteX8765" fmla="*/ 7513856 w 12192000"/>
              <a:gd name="connsiteY8765" fmla="*/ 1612090 h 6858000"/>
              <a:gd name="connsiteX8766" fmla="*/ 7509427 w 12192000"/>
              <a:gd name="connsiteY8766" fmla="*/ 1612495 h 6858000"/>
              <a:gd name="connsiteX8767" fmla="*/ 7512380 w 12192000"/>
              <a:gd name="connsiteY8767" fmla="*/ 1618161 h 6858000"/>
              <a:gd name="connsiteX8768" fmla="*/ 7518286 w 12192000"/>
              <a:gd name="connsiteY8768" fmla="*/ 1624636 h 6858000"/>
              <a:gd name="connsiteX8769" fmla="*/ 7516071 w 12192000"/>
              <a:gd name="connsiteY8769" fmla="*/ 1630707 h 6858000"/>
              <a:gd name="connsiteX8770" fmla="*/ 7504997 w 12192000"/>
              <a:gd name="connsiteY8770" fmla="*/ 1644467 h 6858000"/>
              <a:gd name="connsiteX8771" fmla="*/ 7499091 w 12192000"/>
              <a:gd name="connsiteY8771" fmla="*/ 1647705 h 6858000"/>
              <a:gd name="connsiteX8772" fmla="*/ 7496877 w 12192000"/>
              <a:gd name="connsiteY8772" fmla="*/ 1643253 h 6858000"/>
              <a:gd name="connsiteX8773" fmla="*/ 7500568 w 12192000"/>
              <a:gd name="connsiteY8773" fmla="*/ 1641230 h 6858000"/>
              <a:gd name="connsiteX8774" fmla="*/ 7510903 w 12192000"/>
              <a:gd name="connsiteY8774" fmla="*/ 1630707 h 6858000"/>
              <a:gd name="connsiteX8775" fmla="*/ 7509427 w 12192000"/>
              <a:gd name="connsiteY8775" fmla="*/ 1626660 h 6858000"/>
              <a:gd name="connsiteX8776" fmla="*/ 7503521 w 12192000"/>
              <a:gd name="connsiteY8776" fmla="*/ 1623422 h 6858000"/>
              <a:gd name="connsiteX8777" fmla="*/ 7502044 w 12192000"/>
              <a:gd name="connsiteY8777" fmla="*/ 1628684 h 6858000"/>
              <a:gd name="connsiteX8778" fmla="*/ 7486541 w 12192000"/>
              <a:gd name="connsiteY8778" fmla="*/ 1643253 h 6858000"/>
              <a:gd name="connsiteX8779" fmla="*/ 7477682 w 12192000"/>
              <a:gd name="connsiteY8779" fmla="*/ 1644872 h 6858000"/>
              <a:gd name="connsiteX8780" fmla="*/ 7476206 w 12192000"/>
              <a:gd name="connsiteY8780" fmla="*/ 1650134 h 6858000"/>
              <a:gd name="connsiteX8781" fmla="*/ 7465870 w 12192000"/>
              <a:gd name="connsiteY8781" fmla="*/ 1650134 h 6858000"/>
              <a:gd name="connsiteX8782" fmla="*/ 7458488 w 12192000"/>
              <a:gd name="connsiteY8782" fmla="*/ 1645277 h 6858000"/>
              <a:gd name="connsiteX8783" fmla="*/ 7452582 w 12192000"/>
              <a:gd name="connsiteY8783" fmla="*/ 1650538 h 6858000"/>
              <a:gd name="connsiteX8784" fmla="*/ 7441508 w 12192000"/>
              <a:gd name="connsiteY8784" fmla="*/ 1648919 h 6858000"/>
              <a:gd name="connsiteX8785" fmla="*/ 7440032 w 12192000"/>
              <a:gd name="connsiteY8785" fmla="*/ 1652562 h 6858000"/>
              <a:gd name="connsiteX8786" fmla="*/ 7446676 w 12192000"/>
              <a:gd name="connsiteY8786" fmla="*/ 1656609 h 6858000"/>
              <a:gd name="connsiteX8787" fmla="*/ 7462179 w 12192000"/>
              <a:gd name="connsiteY8787" fmla="*/ 1655395 h 6858000"/>
              <a:gd name="connsiteX8788" fmla="*/ 7468085 w 12192000"/>
              <a:gd name="connsiteY8788" fmla="*/ 1662275 h 6858000"/>
              <a:gd name="connsiteX8789" fmla="*/ 7474729 w 12192000"/>
              <a:gd name="connsiteY8789" fmla="*/ 1666322 h 6858000"/>
              <a:gd name="connsiteX8790" fmla="*/ 7479897 w 12192000"/>
              <a:gd name="connsiteY8790" fmla="*/ 1663489 h 6858000"/>
              <a:gd name="connsiteX8791" fmla="*/ 7483588 w 12192000"/>
              <a:gd name="connsiteY8791" fmla="*/ 1667941 h 6858000"/>
              <a:gd name="connsiteX8792" fmla="*/ 7478420 w 12192000"/>
              <a:gd name="connsiteY8792" fmla="*/ 1673607 h 6858000"/>
              <a:gd name="connsiteX8793" fmla="*/ 7479159 w 12192000"/>
              <a:gd name="connsiteY8793" fmla="*/ 1677654 h 6858000"/>
              <a:gd name="connsiteX8794" fmla="*/ 7483588 w 12192000"/>
              <a:gd name="connsiteY8794" fmla="*/ 1675226 h 6858000"/>
              <a:gd name="connsiteX8795" fmla="*/ 7488018 w 12192000"/>
              <a:gd name="connsiteY8795" fmla="*/ 1675226 h 6858000"/>
              <a:gd name="connsiteX8796" fmla="*/ 7486541 w 12192000"/>
              <a:gd name="connsiteY8796" fmla="*/ 1682511 h 6858000"/>
              <a:gd name="connsiteX8797" fmla="*/ 7492447 w 12192000"/>
              <a:gd name="connsiteY8797" fmla="*/ 1677249 h 6858000"/>
              <a:gd name="connsiteX8798" fmla="*/ 7497615 w 12192000"/>
              <a:gd name="connsiteY8798" fmla="*/ 1680082 h 6858000"/>
              <a:gd name="connsiteX8799" fmla="*/ 7499830 w 12192000"/>
              <a:gd name="connsiteY8799" fmla="*/ 1690605 h 6858000"/>
              <a:gd name="connsiteX8800" fmla="*/ 7505735 w 12192000"/>
              <a:gd name="connsiteY8800" fmla="*/ 1696271 h 6858000"/>
              <a:gd name="connsiteX8801" fmla="*/ 7516809 w 12192000"/>
              <a:gd name="connsiteY8801" fmla="*/ 1699509 h 6858000"/>
              <a:gd name="connsiteX8802" fmla="*/ 7521977 w 12192000"/>
              <a:gd name="connsiteY8802" fmla="*/ 1697080 h 6858000"/>
              <a:gd name="connsiteX8803" fmla="*/ 7504997 w 12192000"/>
              <a:gd name="connsiteY8803" fmla="*/ 1682511 h 6858000"/>
              <a:gd name="connsiteX8804" fmla="*/ 7488018 w 12192000"/>
              <a:gd name="connsiteY8804" fmla="*/ 1662680 h 6858000"/>
              <a:gd name="connsiteX8805" fmla="*/ 7482850 w 12192000"/>
              <a:gd name="connsiteY8805" fmla="*/ 1650943 h 6858000"/>
              <a:gd name="connsiteX8806" fmla="*/ 7487279 w 12192000"/>
              <a:gd name="connsiteY8806" fmla="*/ 1648515 h 6858000"/>
              <a:gd name="connsiteX8807" fmla="*/ 7494662 w 12192000"/>
              <a:gd name="connsiteY8807" fmla="*/ 1658228 h 6858000"/>
              <a:gd name="connsiteX8808" fmla="*/ 7498353 w 12192000"/>
              <a:gd name="connsiteY8808" fmla="*/ 1670369 h 6858000"/>
              <a:gd name="connsiteX8809" fmla="*/ 7522715 w 12192000"/>
              <a:gd name="connsiteY8809" fmla="*/ 1694652 h 6858000"/>
              <a:gd name="connsiteX8810" fmla="*/ 7528621 w 12192000"/>
              <a:gd name="connsiteY8810" fmla="*/ 1697080 h 6858000"/>
              <a:gd name="connsiteX8811" fmla="*/ 7536742 w 12192000"/>
              <a:gd name="connsiteY8811" fmla="*/ 1688986 h 6858000"/>
              <a:gd name="connsiteX8812" fmla="*/ 7541909 w 12192000"/>
              <a:gd name="connsiteY8812" fmla="*/ 1688581 h 6858000"/>
              <a:gd name="connsiteX8813" fmla="*/ 7551507 w 12192000"/>
              <a:gd name="connsiteY8813" fmla="*/ 1694247 h 6858000"/>
              <a:gd name="connsiteX8814" fmla="*/ 7555198 w 12192000"/>
              <a:gd name="connsiteY8814" fmla="*/ 1684534 h 6858000"/>
              <a:gd name="connsiteX8815" fmla="*/ 7571439 w 12192000"/>
              <a:gd name="connsiteY8815" fmla="*/ 1682915 h 6858000"/>
              <a:gd name="connsiteX8816" fmla="*/ 7584728 w 12192000"/>
              <a:gd name="connsiteY8816" fmla="*/ 1683725 h 6858000"/>
              <a:gd name="connsiteX8817" fmla="*/ 7580298 w 12192000"/>
              <a:gd name="connsiteY8817" fmla="*/ 1689391 h 6858000"/>
              <a:gd name="connsiteX8818" fmla="*/ 7575869 w 12192000"/>
              <a:gd name="connsiteY8818" fmla="*/ 1693438 h 6858000"/>
              <a:gd name="connsiteX8819" fmla="*/ 7580298 w 12192000"/>
              <a:gd name="connsiteY8819" fmla="*/ 1701937 h 6858000"/>
              <a:gd name="connsiteX8820" fmla="*/ 7574392 w 12192000"/>
              <a:gd name="connsiteY8820" fmla="*/ 1708412 h 6858000"/>
              <a:gd name="connsiteX8821" fmla="*/ 7557413 w 12192000"/>
              <a:gd name="connsiteY8821" fmla="*/ 1709626 h 6858000"/>
              <a:gd name="connsiteX8822" fmla="*/ 7537480 w 12192000"/>
              <a:gd name="connsiteY8822" fmla="*/ 1706793 h 6858000"/>
              <a:gd name="connsiteX8823" fmla="*/ 7526406 w 12192000"/>
              <a:gd name="connsiteY8823" fmla="*/ 1712460 h 6858000"/>
              <a:gd name="connsiteX8824" fmla="*/ 7517547 w 12192000"/>
              <a:gd name="connsiteY8824" fmla="*/ 1723792 h 6858000"/>
              <a:gd name="connsiteX8825" fmla="*/ 7501306 w 12192000"/>
              <a:gd name="connsiteY8825" fmla="*/ 1723387 h 6858000"/>
              <a:gd name="connsiteX8826" fmla="*/ 7478420 w 12192000"/>
              <a:gd name="connsiteY8826" fmla="*/ 1739171 h 6858000"/>
              <a:gd name="connsiteX8827" fmla="*/ 7461441 w 12192000"/>
              <a:gd name="connsiteY8827" fmla="*/ 1746456 h 6858000"/>
              <a:gd name="connsiteX8828" fmla="*/ 7442985 w 12192000"/>
              <a:gd name="connsiteY8828" fmla="*/ 1746051 h 6858000"/>
              <a:gd name="connsiteX8829" fmla="*/ 7434864 w 12192000"/>
              <a:gd name="connsiteY8829" fmla="*/ 1739575 h 6858000"/>
              <a:gd name="connsiteX8830" fmla="*/ 7437079 w 12192000"/>
              <a:gd name="connsiteY8830" fmla="*/ 1736338 h 6858000"/>
              <a:gd name="connsiteX8831" fmla="*/ 7442985 w 12192000"/>
              <a:gd name="connsiteY8831" fmla="*/ 1719340 h 6858000"/>
              <a:gd name="connsiteX8832" fmla="*/ 7442247 w 12192000"/>
              <a:gd name="connsiteY8832" fmla="*/ 1712864 h 6858000"/>
              <a:gd name="connsiteX8833" fmla="*/ 7426743 w 12192000"/>
              <a:gd name="connsiteY8833" fmla="*/ 1701532 h 6858000"/>
              <a:gd name="connsiteX8834" fmla="*/ 7420837 w 12192000"/>
              <a:gd name="connsiteY8834" fmla="*/ 1701937 h 6858000"/>
              <a:gd name="connsiteX8835" fmla="*/ 7409764 w 12192000"/>
              <a:gd name="connsiteY8835" fmla="*/ 1697080 h 6858000"/>
              <a:gd name="connsiteX8836" fmla="*/ 7403120 w 12192000"/>
              <a:gd name="connsiteY8836" fmla="*/ 1702342 h 6858000"/>
              <a:gd name="connsiteX8837" fmla="*/ 7394261 w 12192000"/>
              <a:gd name="connsiteY8837" fmla="*/ 1699104 h 6858000"/>
              <a:gd name="connsiteX8838" fmla="*/ 7404596 w 12192000"/>
              <a:gd name="connsiteY8838" fmla="*/ 1684534 h 6858000"/>
              <a:gd name="connsiteX8839" fmla="*/ 7422314 w 12192000"/>
              <a:gd name="connsiteY8839" fmla="*/ 1675226 h 6858000"/>
              <a:gd name="connsiteX8840" fmla="*/ 7437079 w 12192000"/>
              <a:gd name="connsiteY8840" fmla="*/ 1672393 h 6858000"/>
              <a:gd name="connsiteX8841" fmla="*/ 7441508 w 12192000"/>
              <a:gd name="connsiteY8841" fmla="*/ 1669964 h 6858000"/>
              <a:gd name="connsiteX8842" fmla="*/ 7435602 w 12192000"/>
              <a:gd name="connsiteY8842" fmla="*/ 1663894 h 6858000"/>
              <a:gd name="connsiteX8843" fmla="*/ 7433388 w 12192000"/>
              <a:gd name="connsiteY8843" fmla="*/ 1652562 h 6858000"/>
              <a:gd name="connsiteX8844" fmla="*/ 7428958 w 12192000"/>
              <a:gd name="connsiteY8844" fmla="*/ 1650538 h 6858000"/>
              <a:gd name="connsiteX8845" fmla="*/ 7425267 w 12192000"/>
              <a:gd name="connsiteY8845" fmla="*/ 1657014 h 6858000"/>
              <a:gd name="connsiteX8846" fmla="*/ 7417146 w 12192000"/>
              <a:gd name="connsiteY8846" fmla="*/ 1652966 h 6858000"/>
              <a:gd name="connsiteX8847" fmla="*/ 7406073 w 12192000"/>
              <a:gd name="connsiteY8847" fmla="*/ 1648515 h 6858000"/>
              <a:gd name="connsiteX8848" fmla="*/ 7393522 w 12192000"/>
              <a:gd name="connsiteY8848" fmla="*/ 1650134 h 6858000"/>
              <a:gd name="connsiteX8849" fmla="*/ 7383187 w 12192000"/>
              <a:gd name="connsiteY8849" fmla="*/ 1655395 h 6858000"/>
              <a:gd name="connsiteX8850" fmla="*/ 7374328 w 12192000"/>
              <a:gd name="connsiteY8850" fmla="*/ 1650538 h 6858000"/>
              <a:gd name="connsiteX8851" fmla="*/ 7367684 w 12192000"/>
              <a:gd name="connsiteY8851" fmla="*/ 1649729 h 6858000"/>
              <a:gd name="connsiteX8852" fmla="*/ 7360301 w 12192000"/>
              <a:gd name="connsiteY8852" fmla="*/ 1644063 h 6858000"/>
              <a:gd name="connsiteX8853" fmla="*/ 7365469 w 12192000"/>
              <a:gd name="connsiteY8853" fmla="*/ 1640825 h 6858000"/>
              <a:gd name="connsiteX8854" fmla="*/ 7367684 w 12192000"/>
              <a:gd name="connsiteY8854" fmla="*/ 1637587 h 6858000"/>
              <a:gd name="connsiteX8855" fmla="*/ 7352919 w 12192000"/>
              <a:gd name="connsiteY8855" fmla="*/ 1632731 h 6858000"/>
              <a:gd name="connsiteX8856" fmla="*/ 7335201 w 12192000"/>
              <a:gd name="connsiteY8856" fmla="*/ 1632731 h 6858000"/>
              <a:gd name="connsiteX8857" fmla="*/ 7330772 w 12192000"/>
              <a:gd name="connsiteY8857" fmla="*/ 1627065 h 6858000"/>
              <a:gd name="connsiteX8858" fmla="*/ 7341845 w 12192000"/>
              <a:gd name="connsiteY8858" fmla="*/ 1627065 h 6858000"/>
              <a:gd name="connsiteX8859" fmla="*/ 7358825 w 12192000"/>
              <a:gd name="connsiteY8859" fmla="*/ 1625041 h 6858000"/>
              <a:gd name="connsiteX8860" fmla="*/ 7367684 w 12192000"/>
              <a:gd name="connsiteY8860" fmla="*/ 1627874 h 6858000"/>
              <a:gd name="connsiteX8861" fmla="*/ 7374328 w 12192000"/>
              <a:gd name="connsiteY8861" fmla="*/ 1624636 h 6858000"/>
              <a:gd name="connsiteX8862" fmla="*/ 7384663 w 12192000"/>
              <a:gd name="connsiteY8862" fmla="*/ 1618566 h 6858000"/>
              <a:gd name="connsiteX8863" fmla="*/ 7369899 w 12192000"/>
              <a:gd name="connsiteY8863" fmla="*/ 1622208 h 6858000"/>
              <a:gd name="connsiteX8864" fmla="*/ 7362516 w 12192000"/>
              <a:gd name="connsiteY8864" fmla="*/ 1619780 h 6858000"/>
              <a:gd name="connsiteX8865" fmla="*/ 7355872 w 12192000"/>
              <a:gd name="connsiteY8865" fmla="*/ 1615733 h 6858000"/>
              <a:gd name="connsiteX8866" fmla="*/ 7352919 w 12192000"/>
              <a:gd name="connsiteY8866" fmla="*/ 1610471 h 6858000"/>
              <a:gd name="connsiteX8867" fmla="*/ 7348490 w 12192000"/>
              <a:gd name="connsiteY8867" fmla="*/ 1616542 h 6858000"/>
              <a:gd name="connsiteX8868" fmla="*/ 7344798 w 12192000"/>
              <a:gd name="connsiteY8868" fmla="*/ 1621803 h 6858000"/>
              <a:gd name="connsiteX8869" fmla="*/ 7335201 w 12192000"/>
              <a:gd name="connsiteY8869" fmla="*/ 1621803 h 6858000"/>
              <a:gd name="connsiteX8870" fmla="*/ 7335939 w 12192000"/>
              <a:gd name="connsiteY8870" fmla="*/ 1619375 h 6858000"/>
              <a:gd name="connsiteX8871" fmla="*/ 7330033 w 12192000"/>
              <a:gd name="connsiteY8871" fmla="*/ 1614519 h 6858000"/>
              <a:gd name="connsiteX8872" fmla="*/ 7320436 w 12192000"/>
              <a:gd name="connsiteY8872" fmla="*/ 1625851 h 6858000"/>
              <a:gd name="connsiteX8873" fmla="*/ 7308624 w 12192000"/>
              <a:gd name="connsiteY8873" fmla="*/ 1626660 h 6858000"/>
              <a:gd name="connsiteX8874" fmla="*/ 7301242 w 12192000"/>
              <a:gd name="connsiteY8874" fmla="*/ 1631922 h 6858000"/>
              <a:gd name="connsiteX8875" fmla="*/ 7301242 w 12192000"/>
              <a:gd name="connsiteY8875" fmla="*/ 1643253 h 6858000"/>
              <a:gd name="connsiteX8876" fmla="*/ 7291645 w 12192000"/>
              <a:gd name="connsiteY8876" fmla="*/ 1655395 h 6858000"/>
              <a:gd name="connsiteX8877" fmla="*/ 7286477 w 12192000"/>
              <a:gd name="connsiteY8877" fmla="*/ 1655395 h 6858000"/>
              <a:gd name="connsiteX8878" fmla="*/ 7289430 w 12192000"/>
              <a:gd name="connsiteY8878" fmla="*/ 1661465 h 6858000"/>
              <a:gd name="connsiteX8879" fmla="*/ 7270236 w 12192000"/>
              <a:gd name="connsiteY8879" fmla="*/ 1682511 h 6858000"/>
              <a:gd name="connsiteX8880" fmla="*/ 7263591 w 12192000"/>
              <a:gd name="connsiteY8880" fmla="*/ 1682511 h 6858000"/>
              <a:gd name="connsiteX8881" fmla="*/ 7259900 w 12192000"/>
              <a:gd name="connsiteY8881" fmla="*/ 1676440 h 6858000"/>
              <a:gd name="connsiteX8882" fmla="*/ 7259162 w 12192000"/>
              <a:gd name="connsiteY8882" fmla="*/ 1682915 h 6858000"/>
              <a:gd name="connsiteX8883" fmla="*/ 7258424 w 12192000"/>
              <a:gd name="connsiteY8883" fmla="*/ 1688581 h 6858000"/>
              <a:gd name="connsiteX8884" fmla="*/ 7262853 w 12192000"/>
              <a:gd name="connsiteY8884" fmla="*/ 1694247 h 6858000"/>
              <a:gd name="connsiteX8885" fmla="*/ 7261377 w 12192000"/>
              <a:gd name="connsiteY8885" fmla="*/ 1701937 h 6858000"/>
              <a:gd name="connsiteX8886" fmla="*/ 7261377 w 12192000"/>
              <a:gd name="connsiteY8886" fmla="*/ 1702342 h 6858000"/>
              <a:gd name="connsiteX8887" fmla="*/ 7256209 w 12192000"/>
              <a:gd name="connsiteY8887" fmla="*/ 1706793 h 6858000"/>
              <a:gd name="connsiteX8888" fmla="*/ 7261377 w 12192000"/>
              <a:gd name="connsiteY8888" fmla="*/ 1710841 h 6858000"/>
              <a:gd name="connsiteX8889" fmla="*/ 7261377 w 12192000"/>
              <a:gd name="connsiteY8889" fmla="*/ 1717721 h 6858000"/>
              <a:gd name="connsiteX8890" fmla="*/ 7253994 w 12192000"/>
              <a:gd name="connsiteY8890" fmla="*/ 1729458 h 6858000"/>
              <a:gd name="connsiteX8891" fmla="*/ 7243659 w 12192000"/>
              <a:gd name="connsiteY8891" fmla="*/ 1731886 h 6858000"/>
              <a:gd name="connsiteX8892" fmla="*/ 7225941 w 12192000"/>
              <a:gd name="connsiteY8892" fmla="*/ 1732695 h 6858000"/>
              <a:gd name="connsiteX8893" fmla="*/ 7223726 w 12192000"/>
              <a:gd name="connsiteY8893" fmla="*/ 1742409 h 6858000"/>
              <a:gd name="connsiteX8894" fmla="*/ 7217082 w 12192000"/>
              <a:gd name="connsiteY8894" fmla="*/ 1748884 h 6858000"/>
              <a:gd name="connsiteX8895" fmla="*/ 7221512 w 12192000"/>
              <a:gd name="connsiteY8895" fmla="*/ 1755359 h 6858000"/>
              <a:gd name="connsiteX8896" fmla="*/ 7220773 w 12192000"/>
              <a:gd name="connsiteY8896" fmla="*/ 1768715 h 6858000"/>
              <a:gd name="connsiteX8897" fmla="*/ 7215606 w 12192000"/>
              <a:gd name="connsiteY8897" fmla="*/ 1777214 h 6858000"/>
              <a:gd name="connsiteX8898" fmla="*/ 7218559 w 12192000"/>
              <a:gd name="connsiteY8898" fmla="*/ 1788141 h 6858000"/>
              <a:gd name="connsiteX8899" fmla="*/ 7219297 w 12192000"/>
              <a:gd name="connsiteY8899" fmla="*/ 1790569 h 6858000"/>
              <a:gd name="connsiteX8900" fmla="*/ 7217820 w 12192000"/>
              <a:gd name="connsiteY8900" fmla="*/ 1807972 h 6858000"/>
              <a:gd name="connsiteX8901" fmla="*/ 7211176 w 12192000"/>
              <a:gd name="connsiteY8901" fmla="*/ 1813233 h 6858000"/>
              <a:gd name="connsiteX8902" fmla="*/ 7202317 w 12192000"/>
              <a:gd name="connsiteY8902" fmla="*/ 1812424 h 6858000"/>
              <a:gd name="connsiteX8903" fmla="*/ 7188291 w 12192000"/>
              <a:gd name="connsiteY8903" fmla="*/ 1823351 h 6858000"/>
              <a:gd name="connsiteX8904" fmla="*/ 7190505 w 12192000"/>
              <a:gd name="connsiteY8904" fmla="*/ 1843587 h 6858000"/>
              <a:gd name="connsiteX8905" fmla="*/ 7187552 w 12192000"/>
              <a:gd name="connsiteY8905" fmla="*/ 1852491 h 6858000"/>
              <a:gd name="connsiteX8906" fmla="*/ 7173526 w 12192000"/>
              <a:gd name="connsiteY8906" fmla="*/ 1862204 h 6858000"/>
              <a:gd name="connsiteX8907" fmla="*/ 7175740 w 12192000"/>
              <a:gd name="connsiteY8907" fmla="*/ 1867060 h 6858000"/>
              <a:gd name="connsiteX8908" fmla="*/ 7183861 w 12192000"/>
              <a:gd name="connsiteY8908" fmla="*/ 1868275 h 6858000"/>
              <a:gd name="connsiteX8909" fmla="*/ 7193458 w 12192000"/>
              <a:gd name="connsiteY8909" fmla="*/ 1881630 h 6858000"/>
              <a:gd name="connsiteX8910" fmla="*/ 7200841 w 12192000"/>
              <a:gd name="connsiteY8910" fmla="*/ 1892557 h 6858000"/>
              <a:gd name="connsiteX8911" fmla="*/ 7200841 w 12192000"/>
              <a:gd name="connsiteY8911" fmla="*/ 1893367 h 6858000"/>
              <a:gd name="connsiteX8912" fmla="*/ 7202317 w 12192000"/>
              <a:gd name="connsiteY8912" fmla="*/ 1909555 h 6858000"/>
              <a:gd name="connsiteX8913" fmla="*/ 7217820 w 12192000"/>
              <a:gd name="connsiteY8913" fmla="*/ 1921697 h 6858000"/>
              <a:gd name="connsiteX8914" fmla="*/ 7228894 w 12192000"/>
              <a:gd name="connsiteY8914" fmla="*/ 1923316 h 6858000"/>
              <a:gd name="connsiteX8915" fmla="*/ 7239968 w 12192000"/>
              <a:gd name="connsiteY8915" fmla="*/ 1933839 h 6858000"/>
              <a:gd name="connsiteX8916" fmla="*/ 7250303 w 12192000"/>
              <a:gd name="connsiteY8916" fmla="*/ 1939100 h 6858000"/>
              <a:gd name="connsiteX8917" fmla="*/ 7250303 w 12192000"/>
              <a:gd name="connsiteY8917" fmla="*/ 1945170 h 6858000"/>
              <a:gd name="connsiteX8918" fmla="*/ 7241444 w 12192000"/>
              <a:gd name="connsiteY8918" fmla="*/ 1953265 h 6858000"/>
              <a:gd name="connsiteX8919" fmla="*/ 7228894 w 12192000"/>
              <a:gd name="connsiteY8919" fmla="*/ 1952051 h 6858000"/>
              <a:gd name="connsiteX8920" fmla="*/ 7222250 w 12192000"/>
              <a:gd name="connsiteY8920" fmla="*/ 1948408 h 6858000"/>
              <a:gd name="connsiteX8921" fmla="*/ 7211176 w 12192000"/>
              <a:gd name="connsiteY8921" fmla="*/ 1948408 h 6858000"/>
              <a:gd name="connsiteX8922" fmla="*/ 7206008 w 12192000"/>
              <a:gd name="connsiteY8922" fmla="*/ 1952455 h 6858000"/>
              <a:gd name="connsiteX8923" fmla="*/ 7189029 w 12192000"/>
              <a:gd name="connsiteY8923" fmla="*/ 1952051 h 6858000"/>
              <a:gd name="connsiteX8924" fmla="*/ 7179432 w 12192000"/>
              <a:gd name="connsiteY8924" fmla="*/ 1956098 h 6858000"/>
              <a:gd name="connsiteX8925" fmla="*/ 7174264 w 12192000"/>
              <a:gd name="connsiteY8925" fmla="*/ 1968239 h 6858000"/>
              <a:gd name="connsiteX8926" fmla="*/ 7147687 w 12192000"/>
              <a:gd name="connsiteY8926" fmla="*/ 1980381 h 6858000"/>
              <a:gd name="connsiteX8927" fmla="*/ 7127016 w 12192000"/>
              <a:gd name="connsiteY8927" fmla="*/ 1996974 h 6858000"/>
              <a:gd name="connsiteX8928" fmla="*/ 7126278 w 12192000"/>
              <a:gd name="connsiteY8928" fmla="*/ 1990498 h 6858000"/>
              <a:gd name="connsiteX8929" fmla="*/ 7131446 w 12192000"/>
              <a:gd name="connsiteY8929" fmla="*/ 1977143 h 6858000"/>
              <a:gd name="connsiteX8930" fmla="*/ 7137352 w 12192000"/>
              <a:gd name="connsiteY8930" fmla="*/ 1976738 h 6858000"/>
              <a:gd name="connsiteX8931" fmla="*/ 7146949 w 12192000"/>
              <a:gd name="connsiteY8931" fmla="*/ 1970668 h 6858000"/>
              <a:gd name="connsiteX8932" fmla="*/ 7137352 w 12192000"/>
              <a:gd name="connsiteY8932" fmla="*/ 1971882 h 6858000"/>
              <a:gd name="connsiteX8933" fmla="*/ 7131446 w 12192000"/>
              <a:gd name="connsiteY8933" fmla="*/ 1970263 h 6858000"/>
              <a:gd name="connsiteX8934" fmla="*/ 7125540 w 12192000"/>
              <a:gd name="connsiteY8934" fmla="*/ 1971477 h 6858000"/>
              <a:gd name="connsiteX8935" fmla="*/ 7118157 w 12192000"/>
              <a:gd name="connsiteY8935" fmla="*/ 1967025 h 6858000"/>
              <a:gd name="connsiteX8936" fmla="*/ 7113728 w 12192000"/>
              <a:gd name="connsiteY8936" fmla="*/ 1958931 h 6858000"/>
              <a:gd name="connsiteX8937" fmla="*/ 7112990 w 12192000"/>
              <a:gd name="connsiteY8937" fmla="*/ 1958931 h 6858000"/>
              <a:gd name="connsiteX8938" fmla="*/ 7098225 w 12192000"/>
              <a:gd name="connsiteY8938" fmla="*/ 1955288 h 6858000"/>
              <a:gd name="connsiteX8939" fmla="*/ 7077554 w 12192000"/>
              <a:gd name="connsiteY8939" fmla="*/ 1955288 h 6858000"/>
              <a:gd name="connsiteX8940" fmla="*/ 7070910 w 12192000"/>
              <a:gd name="connsiteY8940" fmla="*/ 1948003 h 6858000"/>
              <a:gd name="connsiteX8941" fmla="*/ 7066480 w 12192000"/>
              <a:gd name="connsiteY8941" fmla="*/ 1948003 h 6858000"/>
              <a:gd name="connsiteX8942" fmla="*/ 7066480 w 12192000"/>
              <a:gd name="connsiteY8942" fmla="*/ 1952455 h 6858000"/>
              <a:gd name="connsiteX8943" fmla="*/ 7056883 w 12192000"/>
              <a:gd name="connsiteY8943" fmla="*/ 1960954 h 6858000"/>
              <a:gd name="connsiteX8944" fmla="*/ 7048763 w 12192000"/>
              <a:gd name="connsiteY8944" fmla="*/ 1960550 h 6858000"/>
              <a:gd name="connsiteX8945" fmla="*/ 7037689 w 12192000"/>
              <a:gd name="connsiteY8945" fmla="*/ 1952860 h 6858000"/>
              <a:gd name="connsiteX8946" fmla="*/ 7031045 w 12192000"/>
              <a:gd name="connsiteY8946" fmla="*/ 1955288 h 6858000"/>
              <a:gd name="connsiteX8947" fmla="*/ 7027353 w 12192000"/>
              <a:gd name="connsiteY8947" fmla="*/ 1967430 h 6858000"/>
              <a:gd name="connsiteX8948" fmla="*/ 7019233 w 12192000"/>
              <a:gd name="connsiteY8948" fmla="*/ 1971477 h 6858000"/>
              <a:gd name="connsiteX8949" fmla="*/ 7009636 w 12192000"/>
              <a:gd name="connsiteY8949" fmla="*/ 1968644 h 6858000"/>
              <a:gd name="connsiteX8950" fmla="*/ 7003730 w 12192000"/>
              <a:gd name="connsiteY8950" fmla="*/ 1974310 h 6858000"/>
              <a:gd name="connsiteX8951" fmla="*/ 7013327 w 12192000"/>
              <a:gd name="connsiteY8951" fmla="*/ 1984023 h 6858000"/>
              <a:gd name="connsiteX8952" fmla="*/ 7023662 w 12192000"/>
              <a:gd name="connsiteY8952" fmla="*/ 1985237 h 6858000"/>
              <a:gd name="connsiteX8953" fmla="*/ 7034736 w 12192000"/>
              <a:gd name="connsiteY8953" fmla="*/ 1994546 h 6858000"/>
              <a:gd name="connsiteX8954" fmla="*/ 7031783 w 12192000"/>
              <a:gd name="connsiteY8954" fmla="*/ 1997783 h 6858000"/>
              <a:gd name="connsiteX8955" fmla="*/ 7025139 w 12192000"/>
              <a:gd name="connsiteY8955" fmla="*/ 1991308 h 6858000"/>
              <a:gd name="connsiteX8956" fmla="*/ 7006683 w 12192000"/>
              <a:gd name="connsiteY8956" fmla="*/ 1990498 h 6858000"/>
              <a:gd name="connsiteX8957" fmla="*/ 7005944 w 12192000"/>
              <a:gd name="connsiteY8957" fmla="*/ 1995760 h 6858000"/>
              <a:gd name="connsiteX8958" fmla="*/ 7012589 w 12192000"/>
              <a:gd name="connsiteY8958" fmla="*/ 1998188 h 6858000"/>
              <a:gd name="connsiteX8959" fmla="*/ 7019971 w 12192000"/>
              <a:gd name="connsiteY8959" fmla="*/ 2003449 h 6858000"/>
              <a:gd name="connsiteX8960" fmla="*/ 7016280 w 12192000"/>
              <a:gd name="connsiteY8960" fmla="*/ 2009520 h 6858000"/>
              <a:gd name="connsiteX8961" fmla="*/ 7009636 w 12192000"/>
              <a:gd name="connsiteY8961" fmla="*/ 2007092 h 6858000"/>
              <a:gd name="connsiteX8962" fmla="*/ 7001515 w 12192000"/>
              <a:gd name="connsiteY8962" fmla="*/ 1996974 h 6858000"/>
              <a:gd name="connsiteX8963" fmla="*/ 6991918 w 12192000"/>
              <a:gd name="connsiteY8963" fmla="*/ 1993736 h 6858000"/>
              <a:gd name="connsiteX8964" fmla="*/ 6990441 w 12192000"/>
              <a:gd name="connsiteY8964" fmla="*/ 2000212 h 6858000"/>
              <a:gd name="connsiteX8965" fmla="*/ 6994132 w 12192000"/>
              <a:gd name="connsiteY8965" fmla="*/ 2007092 h 6858000"/>
              <a:gd name="connsiteX8966" fmla="*/ 7002253 w 12192000"/>
              <a:gd name="connsiteY8966" fmla="*/ 2011948 h 6858000"/>
              <a:gd name="connsiteX8967" fmla="*/ 6991180 w 12192000"/>
              <a:gd name="connsiteY8967" fmla="*/ 2012353 h 6858000"/>
              <a:gd name="connsiteX8968" fmla="*/ 6981582 w 12192000"/>
              <a:gd name="connsiteY8968" fmla="*/ 2005068 h 6858000"/>
              <a:gd name="connsiteX8969" fmla="*/ 6980106 w 12192000"/>
              <a:gd name="connsiteY8969" fmla="*/ 1993736 h 6858000"/>
              <a:gd name="connsiteX8970" fmla="*/ 6964603 w 12192000"/>
              <a:gd name="connsiteY8970" fmla="*/ 1987261 h 6858000"/>
              <a:gd name="connsiteX8971" fmla="*/ 6963126 w 12192000"/>
              <a:gd name="connsiteY8971" fmla="*/ 1982404 h 6858000"/>
              <a:gd name="connsiteX8972" fmla="*/ 6969032 w 12192000"/>
              <a:gd name="connsiteY8972" fmla="*/ 1982404 h 6858000"/>
              <a:gd name="connsiteX8973" fmla="*/ 6967556 w 12192000"/>
              <a:gd name="connsiteY8973" fmla="*/ 1973096 h 6858000"/>
              <a:gd name="connsiteX8974" fmla="*/ 6955744 w 12192000"/>
              <a:gd name="connsiteY8974" fmla="*/ 1975524 h 6858000"/>
              <a:gd name="connsiteX8975" fmla="*/ 6949100 w 12192000"/>
              <a:gd name="connsiteY8975" fmla="*/ 1985237 h 6858000"/>
              <a:gd name="connsiteX8976" fmla="*/ 6950576 w 12192000"/>
              <a:gd name="connsiteY8976" fmla="*/ 2003045 h 6858000"/>
              <a:gd name="connsiteX8977" fmla="*/ 6946885 w 12192000"/>
              <a:gd name="connsiteY8977" fmla="*/ 2007901 h 6858000"/>
              <a:gd name="connsiteX8978" fmla="*/ 6958697 w 12192000"/>
              <a:gd name="connsiteY8978" fmla="*/ 2017210 h 6858000"/>
              <a:gd name="connsiteX8979" fmla="*/ 6960173 w 12192000"/>
              <a:gd name="connsiteY8979" fmla="*/ 2023280 h 6858000"/>
              <a:gd name="connsiteX8980" fmla="*/ 6966079 w 12192000"/>
              <a:gd name="connsiteY8980" fmla="*/ 2027732 h 6858000"/>
              <a:gd name="connsiteX8981" fmla="*/ 6981582 w 12192000"/>
              <a:gd name="connsiteY8981" fmla="*/ 2044730 h 6858000"/>
              <a:gd name="connsiteX8982" fmla="*/ 6988227 w 12192000"/>
              <a:gd name="connsiteY8982" fmla="*/ 2052015 h 6858000"/>
              <a:gd name="connsiteX8983" fmla="*/ 6984535 w 12192000"/>
              <a:gd name="connsiteY8983" fmla="*/ 2062943 h 6858000"/>
              <a:gd name="connsiteX8984" fmla="*/ 6979368 w 12192000"/>
              <a:gd name="connsiteY8984" fmla="*/ 2064156 h 6858000"/>
              <a:gd name="connsiteX8985" fmla="*/ 6978629 w 12192000"/>
              <a:gd name="connsiteY8985" fmla="*/ 2059300 h 6858000"/>
              <a:gd name="connsiteX8986" fmla="*/ 6980844 w 12192000"/>
              <a:gd name="connsiteY8986" fmla="*/ 2054443 h 6858000"/>
              <a:gd name="connsiteX8987" fmla="*/ 6974938 w 12192000"/>
              <a:gd name="connsiteY8987" fmla="*/ 2049587 h 6858000"/>
              <a:gd name="connsiteX8988" fmla="*/ 6966817 w 12192000"/>
              <a:gd name="connsiteY8988" fmla="*/ 2046754 h 6858000"/>
              <a:gd name="connsiteX8989" fmla="*/ 6967556 w 12192000"/>
              <a:gd name="connsiteY8989" fmla="*/ 2052015 h 6858000"/>
              <a:gd name="connsiteX8990" fmla="*/ 6962388 w 12192000"/>
              <a:gd name="connsiteY8990" fmla="*/ 2058490 h 6858000"/>
              <a:gd name="connsiteX8991" fmla="*/ 6971985 w 12192000"/>
              <a:gd name="connsiteY8991" fmla="*/ 2060919 h 6858000"/>
              <a:gd name="connsiteX8992" fmla="*/ 6972723 w 12192000"/>
              <a:gd name="connsiteY8992" fmla="*/ 2065775 h 6858000"/>
              <a:gd name="connsiteX8993" fmla="*/ 6966079 w 12192000"/>
              <a:gd name="connsiteY8993" fmla="*/ 2072251 h 6858000"/>
              <a:gd name="connsiteX8994" fmla="*/ 6955744 w 12192000"/>
              <a:gd name="connsiteY8994" fmla="*/ 2073870 h 6858000"/>
              <a:gd name="connsiteX8995" fmla="*/ 6965341 w 12192000"/>
              <a:gd name="connsiteY8995" fmla="*/ 2081559 h 6858000"/>
              <a:gd name="connsiteX8996" fmla="*/ 6975676 w 12192000"/>
              <a:gd name="connsiteY8996" fmla="*/ 2082773 h 6858000"/>
              <a:gd name="connsiteX8997" fmla="*/ 6979368 w 12192000"/>
              <a:gd name="connsiteY8997" fmla="*/ 2087630 h 6858000"/>
              <a:gd name="connsiteX8998" fmla="*/ 6986012 w 12192000"/>
              <a:gd name="connsiteY8998" fmla="*/ 2087225 h 6858000"/>
              <a:gd name="connsiteX8999" fmla="*/ 6989703 w 12192000"/>
              <a:gd name="connsiteY8999" fmla="*/ 2092486 h 6858000"/>
              <a:gd name="connsiteX9000" fmla="*/ 6996347 w 12192000"/>
              <a:gd name="connsiteY9000" fmla="*/ 2094105 h 6858000"/>
              <a:gd name="connsiteX9001" fmla="*/ 7019233 w 12192000"/>
              <a:gd name="connsiteY9001" fmla="*/ 2107461 h 6858000"/>
              <a:gd name="connsiteX9002" fmla="*/ 7022924 w 12192000"/>
              <a:gd name="connsiteY9002" fmla="*/ 2113532 h 6858000"/>
              <a:gd name="connsiteX9003" fmla="*/ 7020709 w 12192000"/>
              <a:gd name="connsiteY9003" fmla="*/ 2123650 h 6858000"/>
              <a:gd name="connsiteX9004" fmla="*/ 7028830 w 12192000"/>
              <a:gd name="connsiteY9004" fmla="*/ 2134982 h 6858000"/>
              <a:gd name="connsiteX9005" fmla="*/ 7026615 w 12192000"/>
              <a:gd name="connsiteY9005" fmla="*/ 2140243 h 6858000"/>
              <a:gd name="connsiteX9006" fmla="*/ 7017018 w 12192000"/>
              <a:gd name="connsiteY9006" fmla="*/ 2139029 h 6858000"/>
              <a:gd name="connsiteX9007" fmla="*/ 7015542 w 12192000"/>
              <a:gd name="connsiteY9007" fmla="*/ 2135386 h 6858000"/>
              <a:gd name="connsiteX9008" fmla="*/ 7001515 w 12192000"/>
              <a:gd name="connsiteY9008" fmla="*/ 2126482 h 6858000"/>
              <a:gd name="connsiteX9009" fmla="*/ 6996347 w 12192000"/>
              <a:gd name="connsiteY9009" fmla="*/ 2130935 h 6858000"/>
              <a:gd name="connsiteX9010" fmla="*/ 6988227 w 12192000"/>
              <a:gd name="connsiteY9010" fmla="*/ 2130530 h 6858000"/>
              <a:gd name="connsiteX9011" fmla="*/ 6978629 w 12192000"/>
              <a:gd name="connsiteY9011" fmla="*/ 2134172 h 6858000"/>
              <a:gd name="connsiteX9012" fmla="*/ 6988227 w 12192000"/>
              <a:gd name="connsiteY9012" fmla="*/ 2141052 h 6858000"/>
              <a:gd name="connsiteX9013" fmla="*/ 6987488 w 12192000"/>
              <a:gd name="connsiteY9013" fmla="*/ 2145504 h 6858000"/>
              <a:gd name="connsiteX9014" fmla="*/ 6995609 w 12192000"/>
              <a:gd name="connsiteY9014" fmla="*/ 2150361 h 6858000"/>
              <a:gd name="connsiteX9015" fmla="*/ 7000038 w 12192000"/>
              <a:gd name="connsiteY9015" fmla="*/ 2151575 h 6858000"/>
              <a:gd name="connsiteX9016" fmla="*/ 7000777 w 12192000"/>
              <a:gd name="connsiteY9016" fmla="*/ 2155217 h 6858000"/>
              <a:gd name="connsiteX9017" fmla="*/ 7005206 w 12192000"/>
              <a:gd name="connsiteY9017" fmla="*/ 2158455 h 6858000"/>
              <a:gd name="connsiteX9018" fmla="*/ 7004468 w 12192000"/>
              <a:gd name="connsiteY9018" fmla="*/ 2162098 h 6858000"/>
              <a:gd name="connsiteX9019" fmla="*/ 6993394 w 12192000"/>
              <a:gd name="connsiteY9019" fmla="*/ 2158455 h 6858000"/>
              <a:gd name="connsiteX9020" fmla="*/ 6988227 w 12192000"/>
              <a:gd name="connsiteY9020" fmla="*/ 2164121 h 6858000"/>
              <a:gd name="connsiteX9021" fmla="*/ 6984535 w 12192000"/>
              <a:gd name="connsiteY9021" fmla="*/ 2160883 h 6858000"/>
              <a:gd name="connsiteX9022" fmla="*/ 6988227 w 12192000"/>
              <a:gd name="connsiteY9022" fmla="*/ 2156836 h 6858000"/>
              <a:gd name="connsiteX9023" fmla="*/ 6977153 w 12192000"/>
              <a:gd name="connsiteY9023" fmla="*/ 2151575 h 6858000"/>
              <a:gd name="connsiteX9024" fmla="*/ 6971247 w 12192000"/>
              <a:gd name="connsiteY9024" fmla="*/ 2152384 h 6858000"/>
              <a:gd name="connsiteX9025" fmla="*/ 6970509 w 12192000"/>
              <a:gd name="connsiteY9025" fmla="*/ 2155622 h 6858000"/>
              <a:gd name="connsiteX9026" fmla="*/ 6976415 w 12192000"/>
              <a:gd name="connsiteY9026" fmla="*/ 2164526 h 6858000"/>
              <a:gd name="connsiteX9027" fmla="*/ 6983059 w 12192000"/>
              <a:gd name="connsiteY9027" fmla="*/ 2179500 h 6858000"/>
              <a:gd name="connsiteX9028" fmla="*/ 6988965 w 12192000"/>
              <a:gd name="connsiteY9028" fmla="*/ 2188404 h 6858000"/>
              <a:gd name="connsiteX9029" fmla="*/ 6987488 w 12192000"/>
              <a:gd name="connsiteY9029" fmla="*/ 2194879 h 6858000"/>
              <a:gd name="connsiteX9030" fmla="*/ 6993394 w 12192000"/>
              <a:gd name="connsiteY9030" fmla="*/ 2204188 h 6858000"/>
              <a:gd name="connsiteX9031" fmla="*/ 6978629 w 12192000"/>
              <a:gd name="connsiteY9031" fmla="*/ 2194879 h 6858000"/>
              <a:gd name="connsiteX9032" fmla="*/ 6974938 w 12192000"/>
              <a:gd name="connsiteY9032" fmla="*/ 2186785 h 6858000"/>
              <a:gd name="connsiteX9033" fmla="*/ 6966079 w 12192000"/>
              <a:gd name="connsiteY9033" fmla="*/ 2186785 h 6858000"/>
              <a:gd name="connsiteX9034" fmla="*/ 6961650 w 12192000"/>
              <a:gd name="connsiteY9034" fmla="*/ 2197308 h 6858000"/>
              <a:gd name="connsiteX9035" fmla="*/ 6961650 w 12192000"/>
              <a:gd name="connsiteY9035" fmla="*/ 2209854 h 6858000"/>
              <a:gd name="connsiteX9036" fmla="*/ 6955744 w 12192000"/>
              <a:gd name="connsiteY9036" fmla="*/ 2203783 h 6858000"/>
              <a:gd name="connsiteX9037" fmla="*/ 6957959 w 12192000"/>
              <a:gd name="connsiteY9037" fmla="*/ 2196093 h 6858000"/>
              <a:gd name="connsiteX9038" fmla="*/ 6955006 w 12192000"/>
              <a:gd name="connsiteY9038" fmla="*/ 2189618 h 6858000"/>
              <a:gd name="connsiteX9039" fmla="*/ 6941717 w 12192000"/>
              <a:gd name="connsiteY9039" fmla="*/ 2184357 h 6858000"/>
              <a:gd name="connsiteX9040" fmla="*/ 6938026 w 12192000"/>
              <a:gd name="connsiteY9040" fmla="*/ 2174239 h 6858000"/>
              <a:gd name="connsiteX9041" fmla="*/ 6934335 w 12192000"/>
              <a:gd name="connsiteY9041" fmla="*/ 2182333 h 6858000"/>
              <a:gd name="connsiteX9042" fmla="*/ 6936550 w 12192000"/>
              <a:gd name="connsiteY9042" fmla="*/ 2186785 h 6858000"/>
              <a:gd name="connsiteX9043" fmla="*/ 6934335 w 12192000"/>
              <a:gd name="connsiteY9043" fmla="*/ 2192451 h 6858000"/>
              <a:gd name="connsiteX9044" fmla="*/ 6927691 w 12192000"/>
              <a:gd name="connsiteY9044" fmla="*/ 2186380 h 6858000"/>
              <a:gd name="connsiteX9045" fmla="*/ 6918832 w 12192000"/>
              <a:gd name="connsiteY9045" fmla="*/ 2175453 h 6858000"/>
              <a:gd name="connsiteX9046" fmla="*/ 6918094 w 12192000"/>
              <a:gd name="connsiteY9046" fmla="*/ 2166954 h 6858000"/>
              <a:gd name="connsiteX9047" fmla="*/ 6922523 w 12192000"/>
              <a:gd name="connsiteY9047" fmla="*/ 2162502 h 6858000"/>
              <a:gd name="connsiteX9048" fmla="*/ 6921047 w 12192000"/>
              <a:gd name="connsiteY9048" fmla="*/ 2155622 h 6858000"/>
              <a:gd name="connsiteX9049" fmla="*/ 6910711 w 12192000"/>
              <a:gd name="connsiteY9049" fmla="*/ 2146718 h 6858000"/>
              <a:gd name="connsiteX9050" fmla="*/ 6899638 w 12192000"/>
              <a:gd name="connsiteY9050" fmla="*/ 2141862 h 6858000"/>
              <a:gd name="connsiteX9051" fmla="*/ 6889302 w 12192000"/>
              <a:gd name="connsiteY9051" fmla="*/ 2130935 h 6858000"/>
              <a:gd name="connsiteX9052" fmla="*/ 6892255 w 12192000"/>
              <a:gd name="connsiteY9052" fmla="*/ 2122840 h 6858000"/>
              <a:gd name="connsiteX9053" fmla="*/ 6898161 w 12192000"/>
              <a:gd name="connsiteY9053" fmla="*/ 2121221 h 6858000"/>
              <a:gd name="connsiteX9054" fmla="*/ 6904805 w 12192000"/>
              <a:gd name="connsiteY9054" fmla="*/ 2113127 h 6858000"/>
              <a:gd name="connsiteX9055" fmla="*/ 6913664 w 12192000"/>
              <a:gd name="connsiteY9055" fmla="*/ 2116770 h 6858000"/>
              <a:gd name="connsiteX9056" fmla="*/ 6921785 w 12192000"/>
              <a:gd name="connsiteY9056" fmla="*/ 2112318 h 6858000"/>
              <a:gd name="connsiteX9057" fmla="*/ 6930644 w 12192000"/>
              <a:gd name="connsiteY9057" fmla="*/ 2109485 h 6858000"/>
              <a:gd name="connsiteX9058" fmla="*/ 6950576 w 12192000"/>
              <a:gd name="connsiteY9058" fmla="*/ 2121221 h 6858000"/>
              <a:gd name="connsiteX9059" fmla="*/ 6959435 w 12192000"/>
              <a:gd name="connsiteY9059" fmla="*/ 2123245 h 6858000"/>
              <a:gd name="connsiteX9060" fmla="*/ 6966079 w 12192000"/>
              <a:gd name="connsiteY9060" fmla="*/ 2128506 h 6858000"/>
              <a:gd name="connsiteX9061" fmla="*/ 6972723 w 12192000"/>
              <a:gd name="connsiteY9061" fmla="*/ 2122435 h 6858000"/>
              <a:gd name="connsiteX9062" fmla="*/ 6980106 w 12192000"/>
              <a:gd name="connsiteY9062" fmla="*/ 2118388 h 6858000"/>
              <a:gd name="connsiteX9063" fmla="*/ 6969770 w 12192000"/>
              <a:gd name="connsiteY9063" fmla="*/ 2116365 h 6858000"/>
              <a:gd name="connsiteX9064" fmla="*/ 6964603 w 12192000"/>
              <a:gd name="connsiteY9064" fmla="*/ 2112722 h 6858000"/>
              <a:gd name="connsiteX9065" fmla="*/ 6957959 w 12192000"/>
              <a:gd name="connsiteY9065" fmla="*/ 2113127 h 6858000"/>
              <a:gd name="connsiteX9066" fmla="*/ 6956482 w 12192000"/>
              <a:gd name="connsiteY9066" fmla="*/ 2106652 h 6858000"/>
              <a:gd name="connsiteX9067" fmla="*/ 6948362 w 12192000"/>
              <a:gd name="connsiteY9067" fmla="*/ 2110294 h 6858000"/>
              <a:gd name="connsiteX9068" fmla="*/ 6935811 w 12192000"/>
              <a:gd name="connsiteY9068" fmla="*/ 2103009 h 6858000"/>
              <a:gd name="connsiteX9069" fmla="*/ 6926953 w 12192000"/>
              <a:gd name="connsiteY9069" fmla="*/ 2102200 h 6858000"/>
              <a:gd name="connsiteX9070" fmla="*/ 6922523 w 12192000"/>
              <a:gd name="connsiteY9070" fmla="*/ 2109080 h 6858000"/>
              <a:gd name="connsiteX9071" fmla="*/ 6910711 w 12192000"/>
              <a:gd name="connsiteY9071" fmla="*/ 2107866 h 6858000"/>
              <a:gd name="connsiteX9072" fmla="*/ 6903329 w 12192000"/>
              <a:gd name="connsiteY9072" fmla="*/ 2098962 h 6858000"/>
              <a:gd name="connsiteX9073" fmla="*/ 6894470 w 12192000"/>
              <a:gd name="connsiteY9073" fmla="*/ 2108675 h 6858000"/>
              <a:gd name="connsiteX9074" fmla="*/ 6888564 w 12192000"/>
              <a:gd name="connsiteY9074" fmla="*/ 2105842 h 6858000"/>
              <a:gd name="connsiteX9075" fmla="*/ 6884873 w 12192000"/>
              <a:gd name="connsiteY9075" fmla="*/ 2093701 h 6858000"/>
              <a:gd name="connsiteX9076" fmla="*/ 6870846 w 12192000"/>
              <a:gd name="connsiteY9076" fmla="*/ 2075488 h 6858000"/>
              <a:gd name="connsiteX9077" fmla="*/ 6872323 w 12192000"/>
              <a:gd name="connsiteY9077" fmla="*/ 2071441 h 6858000"/>
              <a:gd name="connsiteX9078" fmla="*/ 6867155 w 12192000"/>
              <a:gd name="connsiteY9078" fmla="*/ 2070227 h 6858000"/>
              <a:gd name="connsiteX9079" fmla="*/ 6856819 w 12192000"/>
              <a:gd name="connsiteY9079" fmla="*/ 2056467 h 6858000"/>
              <a:gd name="connsiteX9080" fmla="*/ 6839102 w 12192000"/>
              <a:gd name="connsiteY9080" fmla="*/ 2043921 h 6858000"/>
              <a:gd name="connsiteX9081" fmla="*/ 6838363 w 12192000"/>
              <a:gd name="connsiteY9081" fmla="*/ 2030970 h 6858000"/>
              <a:gd name="connsiteX9082" fmla="*/ 6836887 w 12192000"/>
              <a:gd name="connsiteY9082" fmla="*/ 2030160 h 6858000"/>
              <a:gd name="connsiteX9083" fmla="*/ 6828766 w 12192000"/>
              <a:gd name="connsiteY9083" fmla="*/ 2024494 h 6858000"/>
              <a:gd name="connsiteX9084" fmla="*/ 6819169 w 12192000"/>
              <a:gd name="connsiteY9084" fmla="*/ 2003045 h 6858000"/>
              <a:gd name="connsiteX9085" fmla="*/ 6801451 w 12192000"/>
              <a:gd name="connsiteY9085" fmla="*/ 2002235 h 6858000"/>
              <a:gd name="connsiteX9086" fmla="*/ 6796283 w 12192000"/>
              <a:gd name="connsiteY9086" fmla="*/ 1996569 h 6858000"/>
              <a:gd name="connsiteX9087" fmla="*/ 6799975 w 12192000"/>
              <a:gd name="connsiteY9087" fmla="*/ 1986451 h 6858000"/>
              <a:gd name="connsiteX9088" fmla="*/ 6794807 w 12192000"/>
              <a:gd name="connsiteY9088" fmla="*/ 1977952 h 6858000"/>
              <a:gd name="connsiteX9089" fmla="*/ 6794807 w 12192000"/>
              <a:gd name="connsiteY9089" fmla="*/ 1966620 h 6858000"/>
              <a:gd name="connsiteX9090" fmla="*/ 6799236 w 12192000"/>
              <a:gd name="connsiteY9090" fmla="*/ 1956907 h 6858000"/>
              <a:gd name="connsiteX9091" fmla="*/ 6793330 w 12192000"/>
              <a:gd name="connsiteY9091" fmla="*/ 1942337 h 6858000"/>
              <a:gd name="connsiteX9092" fmla="*/ 6797760 w 12192000"/>
              <a:gd name="connsiteY9092" fmla="*/ 1922102 h 6858000"/>
              <a:gd name="connsiteX9093" fmla="*/ 6802189 w 12192000"/>
              <a:gd name="connsiteY9093" fmla="*/ 1920078 h 6858000"/>
              <a:gd name="connsiteX9094" fmla="*/ 6803666 w 12192000"/>
              <a:gd name="connsiteY9094" fmla="*/ 1913198 h 6858000"/>
              <a:gd name="connsiteX9095" fmla="*/ 6788901 w 12192000"/>
              <a:gd name="connsiteY9095" fmla="*/ 1906318 h 6858000"/>
              <a:gd name="connsiteX9096" fmla="*/ 6777827 w 12192000"/>
              <a:gd name="connsiteY9096" fmla="*/ 1901461 h 6858000"/>
              <a:gd name="connsiteX9097" fmla="*/ 6776351 w 12192000"/>
              <a:gd name="connsiteY9097" fmla="*/ 1894581 h 6858000"/>
              <a:gd name="connsiteX9098" fmla="*/ 6757895 w 12192000"/>
              <a:gd name="connsiteY9098" fmla="*/ 1872726 h 6858000"/>
              <a:gd name="connsiteX9099" fmla="*/ 6748298 w 12192000"/>
              <a:gd name="connsiteY9099" fmla="*/ 1869084 h 6858000"/>
              <a:gd name="connsiteX9100" fmla="*/ 6744606 w 12192000"/>
              <a:gd name="connsiteY9100" fmla="*/ 1864632 h 6858000"/>
              <a:gd name="connsiteX9101" fmla="*/ 6734271 w 12192000"/>
              <a:gd name="connsiteY9101" fmla="*/ 1851681 h 6858000"/>
              <a:gd name="connsiteX9102" fmla="*/ 6729103 w 12192000"/>
              <a:gd name="connsiteY9102" fmla="*/ 1854110 h 6858000"/>
              <a:gd name="connsiteX9103" fmla="*/ 6709909 w 12192000"/>
              <a:gd name="connsiteY9103" fmla="*/ 1851277 h 6858000"/>
              <a:gd name="connsiteX9104" fmla="*/ 6704003 w 12192000"/>
              <a:gd name="connsiteY9104" fmla="*/ 1850062 h 6858000"/>
              <a:gd name="connsiteX9105" fmla="*/ 6693667 w 12192000"/>
              <a:gd name="connsiteY9105" fmla="*/ 1847634 h 6858000"/>
              <a:gd name="connsiteX9106" fmla="*/ 6687023 w 12192000"/>
              <a:gd name="connsiteY9106" fmla="*/ 1840754 h 6858000"/>
              <a:gd name="connsiteX9107" fmla="*/ 6698835 w 12192000"/>
              <a:gd name="connsiteY9107" fmla="*/ 1846420 h 6858000"/>
              <a:gd name="connsiteX9108" fmla="*/ 6705479 w 12192000"/>
              <a:gd name="connsiteY9108" fmla="*/ 1845611 h 6858000"/>
              <a:gd name="connsiteX9109" fmla="*/ 6681117 w 12192000"/>
              <a:gd name="connsiteY9109" fmla="*/ 1822542 h 6858000"/>
              <a:gd name="connsiteX9110" fmla="*/ 6669305 w 12192000"/>
              <a:gd name="connsiteY9110" fmla="*/ 1817281 h 6858000"/>
              <a:gd name="connsiteX9111" fmla="*/ 6647158 w 12192000"/>
              <a:gd name="connsiteY9111" fmla="*/ 1815662 h 6858000"/>
              <a:gd name="connsiteX9112" fmla="*/ 6636084 w 12192000"/>
              <a:gd name="connsiteY9112" fmla="*/ 1817685 h 6858000"/>
              <a:gd name="connsiteX9113" fmla="*/ 6630917 w 12192000"/>
              <a:gd name="connsiteY9113" fmla="*/ 1812019 h 6858000"/>
              <a:gd name="connsiteX9114" fmla="*/ 6627226 w 12192000"/>
              <a:gd name="connsiteY9114" fmla="*/ 1803925 h 6858000"/>
              <a:gd name="connsiteX9115" fmla="*/ 6616152 w 12192000"/>
              <a:gd name="connsiteY9115" fmla="*/ 1800687 h 6858000"/>
              <a:gd name="connsiteX9116" fmla="*/ 6605078 w 12192000"/>
              <a:gd name="connsiteY9116" fmla="*/ 1790569 h 6858000"/>
              <a:gd name="connsiteX9117" fmla="*/ 6594005 w 12192000"/>
              <a:gd name="connsiteY9117" fmla="*/ 1790569 h 6858000"/>
              <a:gd name="connsiteX9118" fmla="*/ 6589575 w 12192000"/>
              <a:gd name="connsiteY9118" fmla="*/ 1782880 h 6858000"/>
              <a:gd name="connsiteX9119" fmla="*/ 6593266 w 12192000"/>
              <a:gd name="connsiteY9119" fmla="*/ 1775190 h 6858000"/>
              <a:gd name="connsiteX9120" fmla="*/ 6602125 w 12192000"/>
              <a:gd name="connsiteY9120" fmla="*/ 1773976 h 6858000"/>
              <a:gd name="connsiteX9121" fmla="*/ 6609508 w 12192000"/>
              <a:gd name="connsiteY9121" fmla="*/ 1776404 h 6858000"/>
              <a:gd name="connsiteX9122" fmla="*/ 6601387 w 12192000"/>
              <a:gd name="connsiteY9122" fmla="*/ 1767905 h 6858000"/>
              <a:gd name="connsiteX9123" fmla="*/ 6596958 w 12192000"/>
              <a:gd name="connsiteY9123" fmla="*/ 1767096 h 6858000"/>
              <a:gd name="connsiteX9124" fmla="*/ 6582193 w 12192000"/>
              <a:gd name="connsiteY9124" fmla="*/ 1754145 h 6858000"/>
              <a:gd name="connsiteX9125" fmla="*/ 6574810 w 12192000"/>
              <a:gd name="connsiteY9125" fmla="*/ 1741194 h 6858000"/>
              <a:gd name="connsiteX9126" fmla="*/ 6571857 w 12192000"/>
              <a:gd name="connsiteY9126" fmla="*/ 1727839 h 6858000"/>
              <a:gd name="connsiteX9127" fmla="*/ 6562260 w 12192000"/>
              <a:gd name="connsiteY9127" fmla="*/ 1720554 h 6858000"/>
              <a:gd name="connsiteX9128" fmla="*/ 6560045 w 12192000"/>
              <a:gd name="connsiteY9128" fmla="*/ 1711650 h 6858000"/>
              <a:gd name="connsiteX9129" fmla="*/ 6547495 w 12192000"/>
              <a:gd name="connsiteY9129" fmla="*/ 1712055 h 6858000"/>
              <a:gd name="connsiteX9130" fmla="*/ 6540113 w 12192000"/>
              <a:gd name="connsiteY9130" fmla="*/ 1719744 h 6858000"/>
              <a:gd name="connsiteX9131" fmla="*/ 6537899 w 12192000"/>
              <a:gd name="connsiteY9131" fmla="*/ 1729458 h 6858000"/>
              <a:gd name="connsiteX9132" fmla="*/ 6526087 w 12192000"/>
              <a:gd name="connsiteY9132" fmla="*/ 1747670 h 6858000"/>
              <a:gd name="connsiteX9133" fmla="*/ 6521657 w 12192000"/>
              <a:gd name="connsiteY9133" fmla="*/ 1744027 h 6858000"/>
              <a:gd name="connsiteX9134" fmla="*/ 6522395 w 12192000"/>
              <a:gd name="connsiteY9134" fmla="*/ 1740790 h 6858000"/>
              <a:gd name="connsiteX9135" fmla="*/ 6511322 w 12192000"/>
              <a:gd name="connsiteY9135" fmla="*/ 1731076 h 6858000"/>
              <a:gd name="connsiteX9136" fmla="*/ 6508369 w 12192000"/>
              <a:gd name="connsiteY9136" fmla="*/ 1712864 h 6858000"/>
              <a:gd name="connsiteX9137" fmla="*/ 6508369 w 12192000"/>
              <a:gd name="connsiteY9137" fmla="*/ 1712055 h 6858000"/>
              <a:gd name="connsiteX9138" fmla="*/ 6509107 w 12192000"/>
              <a:gd name="connsiteY9138" fmla="*/ 1703556 h 6858000"/>
              <a:gd name="connsiteX9139" fmla="*/ 6517228 w 12192000"/>
              <a:gd name="connsiteY9139" fmla="*/ 1701532 h 6858000"/>
              <a:gd name="connsiteX9140" fmla="*/ 6517228 w 12192000"/>
              <a:gd name="connsiteY9140" fmla="*/ 1695057 h 6858000"/>
              <a:gd name="connsiteX9141" fmla="*/ 6507630 w 12192000"/>
              <a:gd name="connsiteY9141" fmla="*/ 1691010 h 6858000"/>
              <a:gd name="connsiteX9142" fmla="*/ 6506892 w 12192000"/>
              <a:gd name="connsiteY9142" fmla="*/ 1690605 h 6858000"/>
              <a:gd name="connsiteX9143" fmla="*/ 6495818 w 12192000"/>
              <a:gd name="connsiteY9143" fmla="*/ 1688177 h 6858000"/>
              <a:gd name="connsiteX9144" fmla="*/ 6489174 w 12192000"/>
              <a:gd name="connsiteY9144" fmla="*/ 1691414 h 6858000"/>
              <a:gd name="connsiteX9145" fmla="*/ 6481792 w 12192000"/>
              <a:gd name="connsiteY9145" fmla="*/ 1697890 h 6858000"/>
              <a:gd name="connsiteX9146" fmla="*/ 6470718 w 12192000"/>
              <a:gd name="connsiteY9146" fmla="*/ 1697890 h 6858000"/>
              <a:gd name="connsiteX9147" fmla="*/ 6460382 w 12192000"/>
              <a:gd name="connsiteY9147" fmla="*/ 1706389 h 6858000"/>
              <a:gd name="connsiteX9148" fmla="*/ 6450047 w 12192000"/>
              <a:gd name="connsiteY9148" fmla="*/ 1707603 h 6858000"/>
              <a:gd name="connsiteX9149" fmla="*/ 6445618 w 12192000"/>
              <a:gd name="connsiteY9149" fmla="*/ 1714483 h 6858000"/>
              <a:gd name="connsiteX9150" fmla="*/ 6451524 w 12192000"/>
              <a:gd name="connsiteY9150" fmla="*/ 1724196 h 6858000"/>
              <a:gd name="connsiteX9151" fmla="*/ 6458168 w 12192000"/>
              <a:gd name="connsiteY9151" fmla="*/ 1732291 h 6858000"/>
              <a:gd name="connsiteX9152" fmla="*/ 6450047 w 12192000"/>
              <a:gd name="connsiteY9152" fmla="*/ 1742813 h 6858000"/>
              <a:gd name="connsiteX9153" fmla="*/ 6445618 w 12192000"/>
              <a:gd name="connsiteY9153" fmla="*/ 1746456 h 6858000"/>
              <a:gd name="connsiteX9154" fmla="*/ 6451524 w 12192000"/>
              <a:gd name="connsiteY9154" fmla="*/ 1757788 h 6858000"/>
              <a:gd name="connsiteX9155" fmla="*/ 6453000 w 12192000"/>
              <a:gd name="connsiteY9155" fmla="*/ 1771143 h 6858000"/>
              <a:gd name="connsiteX9156" fmla="*/ 6458168 w 12192000"/>
              <a:gd name="connsiteY9156" fmla="*/ 1778023 h 6858000"/>
              <a:gd name="connsiteX9157" fmla="*/ 6480315 w 12192000"/>
              <a:gd name="connsiteY9157" fmla="*/ 1788546 h 6858000"/>
              <a:gd name="connsiteX9158" fmla="*/ 6492127 w 12192000"/>
              <a:gd name="connsiteY9158" fmla="*/ 1794617 h 6858000"/>
              <a:gd name="connsiteX9159" fmla="*/ 6498033 w 12192000"/>
              <a:gd name="connsiteY9159" fmla="*/ 1802306 h 6858000"/>
              <a:gd name="connsiteX9160" fmla="*/ 6530516 w 12192000"/>
              <a:gd name="connsiteY9160" fmla="*/ 1832660 h 6858000"/>
              <a:gd name="connsiteX9161" fmla="*/ 6531254 w 12192000"/>
              <a:gd name="connsiteY9161" fmla="*/ 1840349 h 6858000"/>
              <a:gd name="connsiteX9162" fmla="*/ 6535684 w 12192000"/>
              <a:gd name="connsiteY9162" fmla="*/ 1842373 h 6858000"/>
              <a:gd name="connsiteX9163" fmla="*/ 6535684 w 12192000"/>
              <a:gd name="connsiteY9163" fmla="*/ 1852086 h 6858000"/>
              <a:gd name="connsiteX9164" fmla="*/ 6543066 w 12192000"/>
              <a:gd name="connsiteY9164" fmla="*/ 1860990 h 6858000"/>
              <a:gd name="connsiteX9165" fmla="*/ 6551925 w 12192000"/>
              <a:gd name="connsiteY9165" fmla="*/ 1869489 h 6858000"/>
              <a:gd name="connsiteX9166" fmla="*/ 6558569 w 12192000"/>
              <a:gd name="connsiteY9166" fmla="*/ 1879607 h 6858000"/>
              <a:gd name="connsiteX9167" fmla="*/ 6573334 w 12192000"/>
              <a:gd name="connsiteY9167" fmla="*/ 1890129 h 6858000"/>
              <a:gd name="connsiteX9168" fmla="*/ 6580716 w 12192000"/>
              <a:gd name="connsiteY9168" fmla="*/ 1897010 h 6858000"/>
              <a:gd name="connsiteX9169" fmla="*/ 6589575 w 12192000"/>
              <a:gd name="connsiteY9169" fmla="*/ 1898628 h 6858000"/>
              <a:gd name="connsiteX9170" fmla="*/ 6596219 w 12192000"/>
              <a:gd name="connsiteY9170" fmla="*/ 1902271 h 6858000"/>
              <a:gd name="connsiteX9171" fmla="*/ 6614675 w 12192000"/>
              <a:gd name="connsiteY9171" fmla="*/ 1901866 h 6858000"/>
              <a:gd name="connsiteX9172" fmla="*/ 6622796 w 12192000"/>
              <a:gd name="connsiteY9172" fmla="*/ 1904294 h 6858000"/>
              <a:gd name="connsiteX9173" fmla="*/ 6634608 w 12192000"/>
              <a:gd name="connsiteY9173" fmla="*/ 1902271 h 6858000"/>
              <a:gd name="connsiteX9174" fmla="*/ 6643467 w 12192000"/>
              <a:gd name="connsiteY9174" fmla="*/ 1906318 h 6858000"/>
              <a:gd name="connsiteX9175" fmla="*/ 6641990 w 12192000"/>
              <a:gd name="connsiteY9175" fmla="*/ 1912793 h 6858000"/>
              <a:gd name="connsiteX9176" fmla="*/ 6629440 w 12192000"/>
              <a:gd name="connsiteY9176" fmla="*/ 1920887 h 6858000"/>
              <a:gd name="connsiteX9177" fmla="*/ 6628702 w 12192000"/>
              <a:gd name="connsiteY9177" fmla="*/ 1924935 h 6858000"/>
              <a:gd name="connsiteX9178" fmla="*/ 6633870 w 12192000"/>
              <a:gd name="connsiteY9178" fmla="*/ 1932219 h 6858000"/>
              <a:gd name="connsiteX9179" fmla="*/ 6644205 w 12192000"/>
              <a:gd name="connsiteY9179" fmla="*/ 1932219 h 6858000"/>
              <a:gd name="connsiteX9180" fmla="*/ 6662661 w 12192000"/>
              <a:gd name="connsiteY9180" fmla="*/ 1936267 h 6858000"/>
              <a:gd name="connsiteX9181" fmla="*/ 6701788 w 12192000"/>
              <a:gd name="connsiteY9181" fmla="*/ 1956098 h 6858000"/>
              <a:gd name="connsiteX9182" fmla="*/ 6717291 w 12192000"/>
              <a:gd name="connsiteY9182" fmla="*/ 1966216 h 6858000"/>
              <a:gd name="connsiteX9183" fmla="*/ 6726888 w 12192000"/>
              <a:gd name="connsiteY9183" fmla="*/ 1975929 h 6858000"/>
              <a:gd name="connsiteX9184" fmla="*/ 6743130 w 12192000"/>
              <a:gd name="connsiteY9184" fmla="*/ 1979976 h 6858000"/>
              <a:gd name="connsiteX9185" fmla="*/ 6751989 w 12192000"/>
              <a:gd name="connsiteY9185" fmla="*/ 1985237 h 6858000"/>
              <a:gd name="connsiteX9186" fmla="*/ 6755680 w 12192000"/>
              <a:gd name="connsiteY9186" fmla="*/ 1991308 h 6858000"/>
              <a:gd name="connsiteX9187" fmla="*/ 6754203 w 12192000"/>
              <a:gd name="connsiteY9187" fmla="*/ 2003045 h 6858000"/>
              <a:gd name="connsiteX9188" fmla="*/ 6749774 w 12192000"/>
              <a:gd name="connsiteY9188" fmla="*/ 2008711 h 6858000"/>
              <a:gd name="connsiteX9189" fmla="*/ 6751251 w 12192000"/>
              <a:gd name="connsiteY9189" fmla="*/ 2016400 h 6858000"/>
              <a:gd name="connsiteX9190" fmla="*/ 6748298 w 12192000"/>
              <a:gd name="connsiteY9190" fmla="*/ 2018424 h 6858000"/>
              <a:gd name="connsiteX9191" fmla="*/ 6747559 w 12192000"/>
              <a:gd name="connsiteY9191" fmla="*/ 2020852 h 6858000"/>
              <a:gd name="connsiteX9192" fmla="*/ 6738700 w 12192000"/>
              <a:gd name="connsiteY9192" fmla="*/ 2017614 h 6858000"/>
              <a:gd name="connsiteX9193" fmla="*/ 6732056 w 12192000"/>
              <a:gd name="connsiteY9193" fmla="*/ 2009520 h 6858000"/>
              <a:gd name="connsiteX9194" fmla="*/ 6728365 w 12192000"/>
              <a:gd name="connsiteY9194" fmla="*/ 2001021 h 6858000"/>
              <a:gd name="connsiteX9195" fmla="*/ 6729103 w 12192000"/>
              <a:gd name="connsiteY9195" fmla="*/ 1994141 h 6858000"/>
              <a:gd name="connsiteX9196" fmla="*/ 6723935 w 12192000"/>
              <a:gd name="connsiteY9196" fmla="*/ 1991308 h 6858000"/>
              <a:gd name="connsiteX9197" fmla="*/ 6708432 w 12192000"/>
              <a:gd name="connsiteY9197" fmla="*/ 1990903 h 6858000"/>
              <a:gd name="connsiteX9198" fmla="*/ 6705479 w 12192000"/>
              <a:gd name="connsiteY9198" fmla="*/ 1986856 h 6858000"/>
              <a:gd name="connsiteX9199" fmla="*/ 6695144 w 12192000"/>
              <a:gd name="connsiteY9199" fmla="*/ 1982404 h 6858000"/>
              <a:gd name="connsiteX9200" fmla="*/ 6688500 w 12192000"/>
              <a:gd name="connsiteY9200" fmla="*/ 1983214 h 6858000"/>
              <a:gd name="connsiteX9201" fmla="*/ 6684070 w 12192000"/>
              <a:gd name="connsiteY9201" fmla="*/ 1985642 h 6858000"/>
              <a:gd name="connsiteX9202" fmla="*/ 6680379 w 12192000"/>
              <a:gd name="connsiteY9202" fmla="*/ 1996974 h 6858000"/>
              <a:gd name="connsiteX9203" fmla="*/ 6675211 w 12192000"/>
              <a:gd name="connsiteY9203" fmla="*/ 2002640 h 6858000"/>
              <a:gd name="connsiteX9204" fmla="*/ 6675211 w 12192000"/>
              <a:gd name="connsiteY9204" fmla="*/ 2008306 h 6858000"/>
              <a:gd name="connsiteX9205" fmla="*/ 6673735 w 12192000"/>
              <a:gd name="connsiteY9205" fmla="*/ 2015186 h 6858000"/>
              <a:gd name="connsiteX9206" fmla="*/ 6666352 w 12192000"/>
              <a:gd name="connsiteY9206" fmla="*/ 2019638 h 6858000"/>
              <a:gd name="connsiteX9207" fmla="*/ 6666352 w 12192000"/>
              <a:gd name="connsiteY9207" fmla="*/ 2026518 h 6858000"/>
              <a:gd name="connsiteX9208" fmla="*/ 6670044 w 12192000"/>
              <a:gd name="connsiteY9208" fmla="*/ 2031375 h 6858000"/>
              <a:gd name="connsiteX9209" fmla="*/ 6678164 w 12192000"/>
              <a:gd name="connsiteY9209" fmla="*/ 2032184 h 6858000"/>
              <a:gd name="connsiteX9210" fmla="*/ 6692191 w 12192000"/>
              <a:gd name="connsiteY9210" fmla="*/ 2044325 h 6858000"/>
              <a:gd name="connsiteX9211" fmla="*/ 6694406 w 12192000"/>
              <a:gd name="connsiteY9211" fmla="*/ 2049587 h 6858000"/>
              <a:gd name="connsiteX9212" fmla="*/ 6692929 w 12192000"/>
              <a:gd name="connsiteY9212" fmla="*/ 2061728 h 6858000"/>
              <a:gd name="connsiteX9213" fmla="*/ 6695882 w 12192000"/>
              <a:gd name="connsiteY9213" fmla="*/ 2065775 h 6858000"/>
              <a:gd name="connsiteX9214" fmla="*/ 6692191 w 12192000"/>
              <a:gd name="connsiteY9214" fmla="*/ 2072251 h 6858000"/>
              <a:gd name="connsiteX9215" fmla="*/ 6683332 w 12192000"/>
              <a:gd name="connsiteY9215" fmla="*/ 2074274 h 6858000"/>
              <a:gd name="connsiteX9216" fmla="*/ 6675211 w 12192000"/>
              <a:gd name="connsiteY9216" fmla="*/ 2082369 h 6858000"/>
              <a:gd name="connsiteX9217" fmla="*/ 6674473 w 12192000"/>
              <a:gd name="connsiteY9217" fmla="*/ 2103414 h 6858000"/>
              <a:gd name="connsiteX9218" fmla="*/ 6660447 w 12192000"/>
              <a:gd name="connsiteY9218" fmla="*/ 2113532 h 6858000"/>
              <a:gd name="connsiteX9219" fmla="*/ 6658970 w 12192000"/>
              <a:gd name="connsiteY9219" fmla="*/ 2123245 h 6858000"/>
              <a:gd name="connsiteX9220" fmla="*/ 6651588 w 12192000"/>
              <a:gd name="connsiteY9220" fmla="*/ 2132553 h 6858000"/>
              <a:gd name="connsiteX9221" fmla="*/ 6637561 w 12192000"/>
              <a:gd name="connsiteY9221" fmla="*/ 2133363 h 6858000"/>
              <a:gd name="connsiteX9222" fmla="*/ 6626487 w 12192000"/>
              <a:gd name="connsiteY9222" fmla="*/ 2123245 h 6858000"/>
              <a:gd name="connsiteX9223" fmla="*/ 6625749 w 12192000"/>
              <a:gd name="connsiteY9223" fmla="*/ 2116365 h 6858000"/>
              <a:gd name="connsiteX9224" fmla="*/ 6627964 w 12192000"/>
              <a:gd name="connsiteY9224" fmla="*/ 2113127 h 6858000"/>
              <a:gd name="connsiteX9225" fmla="*/ 6634608 w 12192000"/>
              <a:gd name="connsiteY9225" fmla="*/ 2109889 h 6858000"/>
              <a:gd name="connsiteX9226" fmla="*/ 6640514 w 12192000"/>
              <a:gd name="connsiteY9226" fmla="*/ 2103414 h 6858000"/>
              <a:gd name="connsiteX9227" fmla="*/ 6641252 w 12192000"/>
              <a:gd name="connsiteY9227" fmla="*/ 2094915 h 6858000"/>
              <a:gd name="connsiteX9228" fmla="*/ 6640514 w 12192000"/>
              <a:gd name="connsiteY9228" fmla="*/ 2086011 h 6858000"/>
              <a:gd name="connsiteX9229" fmla="*/ 6642729 w 12192000"/>
              <a:gd name="connsiteY9229" fmla="*/ 2084392 h 6858000"/>
              <a:gd name="connsiteX9230" fmla="*/ 6647158 w 12192000"/>
              <a:gd name="connsiteY9230" fmla="*/ 2083987 h 6858000"/>
              <a:gd name="connsiteX9231" fmla="*/ 6652326 w 12192000"/>
              <a:gd name="connsiteY9231" fmla="*/ 2078321 h 6858000"/>
              <a:gd name="connsiteX9232" fmla="*/ 6652326 w 12192000"/>
              <a:gd name="connsiteY9232" fmla="*/ 2069823 h 6858000"/>
              <a:gd name="connsiteX9233" fmla="*/ 6647158 w 12192000"/>
              <a:gd name="connsiteY9233" fmla="*/ 2062133 h 6858000"/>
              <a:gd name="connsiteX9234" fmla="*/ 6642729 w 12192000"/>
              <a:gd name="connsiteY9234" fmla="*/ 2045944 h 6858000"/>
              <a:gd name="connsiteX9235" fmla="*/ 6637561 w 12192000"/>
              <a:gd name="connsiteY9235" fmla="*/ 2039469 h 6858000"/>
              <a:gd name="connsiteX9236" fmla="*/ 6635346 w 12192000"/>
              <a:gd name="connsiteY9236" fmla="*/ 2025709 h 6858000"/>
              <a:gd name="connsiteX9237" fmla="*/ 6630917 w 12192000"/>
              <a:gd name="connsiteY9237" fmla="*/ 2011139 h 6858000"/>
              <a:gd name="connsiteX9238" fmla="*/ 6623534 w 12192000"/>
              <a:gd name="connsiteY9238" fmla="*/ 2007092 h 6858000"/>
              <a:gd name="connsiteX9239" fmla="*/ 6618367 w 12192000"/>
              <a:gd name="connsiteY9239" fmla="*/ 2010329 h 6858000"/>
              <a:gd name="connsiteX9240" fmla="*/ 6605078 w 12192000"/>
              <a:gd name="connsiteY9240" fmla="*/ 2007497 h 6858000"/>
              <a:gd name="connsiteX9241" fmla="*/ 6601387 w 12192000"/>
              <a:gd name="connsiteY9241" fmla="*/ 1999807 h 6858000"/>
              <a:gd name="connsiteX9242" fmla="*/ 6591052 w 12192000"/>
              <a:gd name="connsiteY9242" fmla="*/ 1998997 h 6858000"/>
              <a:gd name="connsiteX9243" fmla="*/ 6585884 w 12192000"/>
              <a:gd name="connsiteY9243" fmla="*/ 1994546 h 6858000"/>
              <a:gd name="connsiteX9244" fmla="*/ 6588099 w 12192000"/>
              <a:gd name="connsiteY9244" fmla="*/ 1990498 h 6858000"/>
              <a:gd name="connsiteX9245" fmla="*/ 6589575 w 12192000"/>
              <a:gd name="connsiteY9245" fmla="*/ 1981595 h 6858000"/>
              <a:gd name="connsiteX9246" fmla="*/ 6582931 w 12192000"/>
              <a:gd name="connsiteY9246" fmla="*/ 1973905 h 6858000"/>
              <a:gd name="connsiteX9247" fmla="*/ 6574072 w 12192000"/>
              <a:gd name="connsiteY9247" fmla="*/ 1973096 h 6858000"/>
              <a:gd name="connsiteX9248" fmla="*/ 6565213 w 12192000"/>
              <a:gd name="connsiteY9248" fmla="*/ 1973500 h 6858000"/>
              <a:gd name="connsiteX9249" fmla="*/ 6565951 w 12192000"/>
              <a:gd name="connsiteY9249" fmla="*/ 1967430 h 6858000"/>
              <a:gd name="connsiteX9250" fmla="*/ 6557831 w 12192000"/>
              <a:gd name="connsiteY9250" fmla="*/ 1964597 h 6858000"/>
              <a:gd name="connsiteX9251" fmla="*/ 6551925 w 12192000"/>
              <a:gd name="connsiteY9251" fmla="*/ 1966620 h 6858000"/>
              <a:gd name="connsiteX9252" fmla="*/ 6546019 w 12192000"/>
              <a:gd name="connsiteY9252" fmla="*/ 1962978 h 6858000"/>
              <a:gd name="connsiteX9253" fmla="*/ 6534946 w 12192000"/>
              <a:gd name="connsiteY9253" fmla="*/ 1944766 h 6858000"/>
              <a:gd name="connsiteX9254" fmla="*/ 6525348 w 12192000"/>
              <a:gd name="connsiteY9254" fmla="*/ 1943956 h 6858000"/>
              <a:gd name="connsiteX9255" fmla="*/ 6515012 w 12192000"/>
              <a:gd name="connsiteY9255" fmla="*/ 1940314 h 6858000"/>
              <a:gd name="connsiteX9256" fmla="*/ 6509107 w 12192000"/>
              <a:gd name="connsiteY9256" fmla="*/ 1945980 h 6858000"/>
              <a:gd name="connsiteX9257" fmla="*/ 6499510 w 12192000"/>
              <a:gd name="connsiteY9257" fmla="*/ 1945980 h 6858000"/>
              <a:gd name="connsiteX9258" fmla="*/ 6498033 w 12192000"/>
              <a:gd name="connsiteY9258" fmla="*/ 1938290 h 6858000"/>
              <a:gd name="connsiteX9259" fmla="*/ 6489912 w 12192000"/>
              <a:gd name="connsiteY9259" fmla="*/ 1933029 h 6858000"/>
              <a:gd name="connsiteX9260" fmla="*/ 6480315 w 12192000"/>
              <a:gd name="connsiteY9260" fmla="*/ 1931410 h 6858000"/>
              <a:gd name="connsiteX9261" fmla="*/ 6460382 w 12192000"/>
              <a:gd name="connsiteY9261" fmla="*/ 1918054 h 6858000"/>
              <a:gd name="connsiteX9262" fmla="*/ 6440450 w 12192000"/>
              <a:gd name="connsiteY9262" fmla="*/ 1894176 h 6858000"/>
              <a:gd name="connsiteX9263" fmla="*/ 6433806 w 12192000"/>
              <a:gd name="connsiteY9263" fmla="*/ 1891748 h 6858000"/>
              <a:gd name="connsiteX9264" fmla="*/ 6432329 w 12192000"/>
              <a:gd name="connsiteY9264" fmla="*/ 1884463 h 6858000"/>
              <a:gd name="connsiteX9265" fmla="*/ 6422733 w 12192000"/>
              <a:gd name="connsiteY9265" fmla="*/ 1873536 h 6858000"/>
              <a:gd name="connsiteX9266" fmla="*/ 6408705 w 12192000"/>
              <a:gd name="connsiteY9266" fmla="*/ 1873131 h 6858000"/>
              <a:gd name="connsiteX9267" fmla="*/ 6407229 w 12192000"/>
              <a:gd name="connsiteY9267" fmla="*/ 1864632 h 6858000"/>
              <a:gd name="connsiteX9268" fmla="*/ 6393203 w 12192000"/>
              <a:gd name="connsiteY9268" fmla="*/ 1852895 h 6858000"/>
              <a:gd name="connsiteX9269" fmla="*/ 6385820 w 12192000"/>
              <a:gd name="connsiteY9269" fmla="*/ 1844396 h 6858000"/>
              <a:gd name="connsiteX9270" fmla="*/ 6374008 w 12192000"/>
              <a:gd name="connsiteY9270" fmla="*/ 1839135 h 6858000"/>
              <a:gd name="connsiteX9271" fmla="*/ 6374746 w 12192000"/>
              <a:gd name="connsiteY9271" fmla="*/ 1826184 h 6858000"/>
              <a:gd name="connsiteX9272" fmla="*/ 6366626 w 12192000"/>
              <a:gd name="connsiteY9272" fmla="*/ 1821732 h 6858000"/>
              <a:gd name="connsiteX9273" fmla="*/ 6366626 w 12192000"/>
              <a:gd name="connsiteY9273" fmla="*/ 1813638 h 6858000"/>
              <a:gd name="connsiteX9274" fmla="*/ 6357767 w 12192000"/>
              <a:gd name="connsiteY9274" fmla="*/ 1800283 h 6858000"/>
              <a:gd name="connsiteX9275" fmla="*/ 6353337 w 12192000"/>
              <a:gd name="connsiteY9275" fmla="*/ 1792998 h 6858000"/>
              <a:gd name="connsiteX9276" fmla="*/ 6350385 w 12192000"/>
              <a:gd name="connsiteY9276" fmla="*/ 1788141 h 6858000"/>
              <a:gd name="connsiteX9277" fmla="*/ 6346693 w 12192000"/>
              <a:gd name="connsiteY9277" fmla="*/ 1780856 h 6858000"/>
              <a:gd name="connsiteX9278" fmla="*/ 6331929 w 12192000"/>
              <a:gd name="connsiteY9278" fmla="*/ 1776809 h 6858000"/>
              <a:gd name="connsiteX9279" fmla="*/ 6322331 w 12192000"/>
              <a:gd name="connsiteY9279" fmla="*/ 1771143 h 6858000"/>
              <a:gd name="connsiteX9280" fmla="*/ 6289110 w 12192000"/>
              <a:gd name="connsiteY9280" fmla="*/ 1763049 h 6858000"/>
              <a:gd name="connsiteX9281" fmla="*/ 6263272 w 12192000"/>
              <a:gd name="connsiteY9281" fmla="*/ 1776000 h 6858000"/>
              <a:gd name="connsiteX9282" fmla="*/ 6262534 w 12192000"/>
              <a:gd name="connsiteY9282" fmla="*/ 1783689 h 6858000"/>
              <a:gd name="connsiteX9283" fmla="*/ 6254413 w 12192000"/>
              <a:gd name="connsiteY9283" fmla="*/ 1793807 h 6858000"/>
              <a:gd name="connsiteX9284" fmla="*/ 6230050 w 12192000"/>
              <a:gd name="connsiteY9284" fmla="*/ 1797855 h 6858000"/>
              <a:gd name="connsiteX9285" fmla="*/ 6228574 w 12192000"/>
              <a:gd name="connsiteY9285" fmla="*/ 1798259 h 6858000"/>
              <a:gd name="connsiteX9286" fmla="*/ 6197568 w 12192000"/>
              <a:gd name="connsiteY9286" fmla="*/ 1819709 h 6858000"/>
              <a:gd name="connsiteX9287" fmla="*/ 6188709 w 12192000"/>
              <a:gd name="connsiteY9287" fmla="*/ 1829827 h 6858000"/>
              <a:gd name="connsiteX9288" fmla="*/ 6190924 w 12192000"/>
              <a:gd name="connsiteY9288" fmla="*/ 1834279 h 6858000"/>
              <a:gd name="connsiteX9289" fmla="*/ 6181327 w 12192000"/>
              <a:gd name="connsiteY9289" fmla="*/ 1841564 h 6858000"/>
              <a:gd name="connsiteX9290" fmla="*/ 6159179 w 12192000"/>
              <a:gd name="connsiteY9290" fmla="*/ 1840349 h 6858000"/>
              <a:gd name="connsiteX9291" fmla="*/ 6150320 w 12192000"/>
              <a:gd name="connsiteY9291" fmla="*/ 1833874 h 6858000"/>
              <a:gd name="connsiteX9292" fmla="*/ 6120791 w 12192000"/>
              <a:gd name="connsiteY9292" fmla="*/ 1816471 h 6858000"/>
              <a:gd name="connsiteX9293" fmla="*/ 6113408 w 12192000"/>
              <a:gd name="connsiteY9293" fmla="*/ 1817281 h 6858000"/>
              <a:gd name="connsiteX9294" fmla="*/ 6106025 w 12192000"/>
              <a:gd name="connsiteY9294" fmla="*/ 1822947 h 6858000"/>
              <a:gd name="connsiteX9295" fmla="*/ 6097905 w 12192000"/>
              <a:gd name="connsiteY9295" fmla="*/ 1822947 h 6858000"/>
              <a:gd name="connsiteX9296" fmla="*/ 6085355 w 12192000"/>
              <a:gd name="connsiteY9296" fmla="*/ 1816066 h 6858000"/>
              <a:gd name="connsiteX9297" fmla="*/ 6074281 w 12192000"/>
              <a:gd name="connsiteY9297" fmla="*/ 1814852 h 6858000"/>
              <a:gd name="connsiteX9298" fmla="*/ 6068375 w 12192000"/>
              <a:gd name="connsiteY9298" fmla="*/ 1810805 h 6858000"/>
              <a:gd name="connsiteX9299" fmla="*/ 6063207 w 12192000"/>
              <a:gd name="connsiteY9299" fmla="*/ 1811210 h 6858000"/>
              <a:gd name="connsiteX9300" fmla="*/ 6045489 w 12192000"/>
              <a:gd name="connsiteY9300" fmla="*/ 1828208 h 6858000"/>
              <a:gd name="connsiteX9301" fmla="*/ 6034416 w 12192000"/>
              <a:gd name="connsiteY9301" fmla="*/ 1837921 h 6858000"/>
              <a:gd name="connsiteX9302" fmla="*/ 6032940 w 12192000"/>
              <a:gd name="connsiteY9302" fmla="*/ 1845206 h 6858000"/>
              <a:gd name="connsiteX9303" fmla="*/ 6029248 w 12192000"/>
              <a:gd name="connsiteY9303" fmla="*/ 1860990 h 6858000"/>
              <a:gd name="connsiteX9304" fmla="*/ 6032940 w 12192000"/>
              <a:gd name="connsiteY9304" fmla="*/ 1874345 h 6858000"/>
              <a:gd name="connsiteX9305" fmla="*/ 6033678 w 12192000"/>
              <a:gd name="connsiteY9305" fmla="*/ 1878797 h 6858000"/>
              <a:gd name="connsiteX9306" fmla="*/ 6034416 w 12192000"/>
              <a:gd name="connsiteY9306" fmla="*/ 1883654 h 6858000"/>
              <a:gd name="connsiteX9307" fmla="*/ 6026295 w 12192000"/>
              <a:gd name="connsiteY9307" fmla="*/ 1888510 h 6858000"/>
              <a:gd name="connsiteX9308" fmla="*/ 6029248 w 12192000"/>
              <a:gd name="connsiteY9308" fmla="*/ 1903080 h 6858000"/>
              <a:gd name="connsiteX9309" fmla="*/ 6027772 w 12192000"/>
              <a:gd name="connsiteY9309" fmla="*/ 1914412 h 6858000"/>
              <a:gd name="connsiteX9310" fmla="*/ 6022604 w 12192000"/>
              <a:gd name="connsiteY9310" fmla="*/ 1922911 h 6858000"/>
              <a:gd name="connsiteX9311" fmla="*/ 6004148 w 12192000"/>
              <a:gd name="connsiteY9311" fmla="*/ 1933434 h 6858000"/>
              <a:gd name="connsiteX9312" fmla="*/ 5995289 w 12192000"/>
              <a:gd name="connsiteY9312" fmla="*/ 1943147 h 6858000"/>
              <a:gd name="connsiteX9313" fmla="*/ 5979786 w 12192000"/>
              <a:gd name="connsiteY9313" fmla="*/ 1949218 h 6858000"/>
              <a:gd name="connsiteX9314" fmla="*/ 5960592 w 12192000"/>
              <a:gd name="connsiteY9314" fmla="*/ 1948408 h 6858000"/>
              <a:gd name="connsiteX9315" fmla="*/ 5948041 w 12192000"/>
              <a:gd name="connsiteY9315" fmla="*/ 1956502 h 6858000"/>
              <a:gd name="connsiteX9316" fmla="*/ 5936968 w 12192000"/>
              <a:gd name="connsiteY9316" fmla="*/ 1962168 h 6858000"/>
              <a:gd name="connsiteX9317" fmla="*/ 5942136 w 12192000"/>
              <a:gd name="connsiteY9317" fmla="*/ 1966216 h 6858000"/>
              <a:gd name="connsiteX9318" fmla="*/ 5939921 w 12192000"/>
              <a:gd name="connsiteY9318" fmla="*/ 1977143 h 6858000"/>
              <a:gd name="connsiteX9319" fmla="*/ 5932538 w 12192000"/>
              <a:gd name="connsiteY9319" fmla="*/ 1980785 h 6858000"/>
              <a:gd name="connsiteX9320" fmla="*/ 5931800 w 12192000"/>
              <a:gd name="connsiteY9320" fmla="*/ 1979976 h 6858000"/>
              <a:gd name="connsiteX9321" fmla="*/ 5933277 w 12192000"/>
              <a:gd name="connsiteY9321" fmla="*/ 1978357 h 6858000"/>
              <a:gd name="connsiteX9322" fmla="*/ 5928109 w 12192000"/>
              <a:gd name="connsiteY9322" fmla="*/ 1976738 h 6858000"/>
              <a:gd name="connsiteX9323" fmla="*/ 5914082 w 12192000"/>
              <a:gd name="connsiteY9323" fmla="*/ 1999402 h 6858000"/>
              <a:gd name="connsiteX9324" fmla="*/ 5903747 w 12192000"/>
              <a:gd name="connsiteY9324" fmla="*/ 2003854 h 6858000"/>
              <a:gd name="connsiteX9325" fmla="*/ 5884552 w 12192000"/>
              <a:gd name="connsiteY9325" fmla="*/ 2033398 h 6858000"/>
              <a:gd name="connsiteX9326" fmla="*/ 5878646 w 12192000"/>
              <a:gd name="connsiteY9326" fmla="*/ 2039874 h 6858000"/>
              <a:gd name="connsiteX9327" fmla="*/ 5886767 w 12192000"/>
              <a:gd name="connsiteY9327" fmla="*/ 2053229 h 6858000"/>
              <a:gd name="connsiteX9328" fmla="*/ 5888982 w 12192000"/>
              <a:gd name="connsiteY9328" fmla="*/ 2062133 h 6858000"/>
              <a:gd name="connsiteX9329" fmla="*/ 5897102 w 12192000"/>
              <a:gd name="connsiteY9329" fmla="*/ 2066180 h 6858000"/>
              <a:gd name="connsiteX9330" fmla="*/ 5908915 w 12192000"/>
              <a:gd name="connsiteY9330" fmla="*/ 2081559 h 6858000"/>
              <a:gd name="connsiteX9331" fmla="*/ 5898579 w 12192000"/>
              <a:gd name="connsiteY9331" fmla="*/ 2091272 h 6858000"/>
              <a:gd name="connsiteX9332" fmla="*/ 5881600 w 12192000"/>
              <a:gd name="connsiteY9332" fmla="*/ 2095319 h 6858000"/>
              <a:gd name="connsiteX9333" fmla="*/ 5882338 w 12192000"/>
              <a:gd name="connsiteY9333" fmla="*/ 2105842 h 6858000"/>
              <a:gd name="connsiteX9334" fmla="*/ 5866097 w 12192000"/>
              <a:gd name="connsiteY9334" fmla="*/ 2126482 h 6858000"/>
              <a:gd name="connsiteX9335" fmla="*/ 5864620 w 12192000"/>
              <a:gd name="connsiteY9335" fmla="*/ 2140243 h 6858000"/>
              <a:gd name="connsiteX9336" fmla="*/ 5868311 w 12192000"/>
              <a:gd name="connsiteY9336" fmla="*/ 2143885 h 6858000"/>
              <a:gd name="connsiteX9337" fmla="*/ 5864620 w 12192000"/>
              <a:gd name="connsiteY9337" fmla="*/ 2149956 h 6858000"/>
              <a:gd name="connsiteX9338" fmla="*/ 5847641 w 12192000"/>
              <a:gd name="connsiteY9338" fmla="*/ 2150361 h 6858000"/>
              <a:gd name="connsiteX9339" fmla="*/ 5817372 w 12192000"/>
              <a:gd name="connsiteY9339" fmla="*/ 2163716 h 6858000"/>
              <a:gd name="connsiteX9340" fmla="*/ 5817372 w 12192000"/>
              <a:gd name="connsiteY9340" fmla="*/ 2173025 h 6858000"/>
              <a:gd name="connsiteX9341" fmla="*/ 5805560 w 12192000"/>
              <a:gd name="connsiteY9341" fmla="*/ 2190428 h 6858000"/>
              <a:gd name="connsiteX9342" fmla="*/ 5795225 w 12192000"/>
              <a:gd name="connsiteY9342" fmla="*/ 2185976 h 6858000"/>
              <a:gd name="connsiteX9343" fmla="*/ 5785628 w 12192000"/>
              <a:gd name="connsiteY9343" fmla="*/ 2178286 h 6858000"/>
              <a:gd name="connsiteX9344" fmla="*/ 5780460 w 12192000"/>
              <a:gd name="connsiteY9344" fmla="*/ 2186380 h 6858000"/>
              <a:gd name="connsiteX9345" fmla="*/ 5773077 w 12192000"/>
              <a:gd name="connsiteY9345" fmla="*/ 2192451 h 6858000"/>
              <a:gd name="connsiteX9346" fmla="*/ 5764957 w 12192000"/>
              <a:gd name="connsiteY9346" fmla="*/ 2186785 h 6858000"/>
              <a:gd name="connsiteX9347" fmla="*/ 5756098 w 12192000"/>
              <a:gd name="connsiteY9347" fmla="*/ 2186380 h 6858000"/>
              <a:gd name="connsiteX9348" fmla="*/ 5752407 w 12192000"/>
              <a:gd name="connsiteY9348" fmla="*/ 2190023 h 6858000"/>
              <a:gd name="connsiteX9349" fmla="*/ 5739119 w 12192000"/>
              <a:gd name="connsiteY9349" fmla="*/ 2188809 h 6858000"/>
              <a:gd name="connsiteX9350" fmla="*/ 5718447 w 12192000"/>
              <a:gd name="connsiteY9350" fmla="*/ 2183547 h 6858000"/>
              <a:gd name="connsiteX9351" fmla="*/ 5710327 w 12192000"/>
              <a:gd name="connsiteY9351" fmla="*/ 2187595 h 6858000"/>
              <a:gd name="connsiteX9352" fmla="*/ 5692609 w 12192000"/>
              <a:gd name="connsiteY9352" fmla="*/ 2189618 h 6858000"/>
              <a:gd name="connsiteX9353" fmla="*/ 5677106 w 12192000"/>
              <a:gd name="connsiteY9353" fmla="*/ 2204188 h 6858000"/>
              <a:gd name="connsiteX9354" fmla="*/ 5658650 w 12192000"/>
              <a:gd name="connsiteY9354" fmla="*/ 2206211 h 6858000"/>
              <a:gd name="connsiteX9355" fmla="*/ 5651268 w 12192000"/>
              <a:gd name="connsiteY9355" fmla="*/ 2211877 h 6858000"/>
              <a:gd name="connsiteX9356" fmla="*/ 5651268 w 12192000"/>
              <a:gd name="connsiteY9356" fmla="*/ 2219567 h 6858000"/>
              <a:gd name="connsiteX9357" fmla="*/ 5636502 w 12192000"/>
              <a:gd name="connsiteY9357" fmla="*/ 2226852 h 6858000"/>
              <a:gd name="connsiteX9358" fmla="*/ 5620261 w 12192000"/>
              <a:gd name="connsiteY9358" fmla="*/ 2224424 h 6858000"/>
              <a:gd name="connsiteX9359" fmla="*/ 5604020 w 12192000"/>
              <a:gd name="connsiteY9359" fmla="*/ 2209044 h 6858000"/>
              <a:gd name="connsiteX9360" fmla="*/ 5594422 w 12192000"/>
              <a:gd name="connsiteY9360" fmla="*/ 2187999 h 6858000"/>
              <a:gd name="connsiteX9361" fmla="*/ 5596637 w 12192000"/>
              <a:gd name="connsiteY9361" fmla="*/ 2185166 h 6858000"/>
              <a:gd name="connsiteX9362" fmla="*/ 5575966 w 12192000"/>
              <a:gd name="connsiteY9362" fmla="*/ 2166954 h 6858000"/>
              <a:gd name="connsiteX9363" fmla="*/ 5561201 w 12192000"/>
              <a:gd name="connsiteY9363" fmla="*/ 2165740 h 6858000"/>
              <a:gd name="connsiteX9364" fmla="*/ 5553081 w 12192000"/>
              <a:gd name="connsiteY9364" fmla="*/ 2163716 h 6858000"/>
              <a:gd name="connsiteX9365" fmla="*/ 5553081 w 12192000"/>
              <a:gd name="connsiteY9365" fmla="*/ 2163311 h 6858000"/>
              <a:gd name="connsiteX9366" fmla="*/ 5550866 w 12192000"/>
              <a:gd name="connsiteY9366" fmla="*/ 2167359 h 6858000"/>
              <a:gd name="connsiteX9367" fmla="*/ 5537578 w 12192000"/>
              <a:gd name="connsiteY9367" fmla="*/ 2168168 h 6858000"/>
              <a:gd name="connsiteX9368" fmla="*/ 5522813 w 12192000"/>
              <a:gd name="connsiteY9368" fmla="*/ 2175858 h 6858000"/>
              <a:gd name="connsiteX9369" fmla="*/ 5513216 w 12192000"/>
              <a:gd name="connsiteY9369" fmla="*/ 2170596 h 6858000"/>
              <a:gd name="connsiteX9370" fmla="*/ 5492545 w 12192000"/>
              <a:gd name="connsiteY9370" fmla="*/ 2162907 h 6858000"/>
              <a:gd name="connsiteX9371" fmla="*/ 5477780 w 12192000"/>
              <a:gd name="connsiteY9371" fmla="*/ 2172620 h 6858000"/>
              <a:gd name="connsiteX9372" fmla="*/ 5474089 w 12192000"/>
              <a:gd name="connsiteY9372" fmla="*/ 2169787 h 6858000"/>
              <a:gd name="connsiteX9373" fmla="*/ 5477780 w 12192000"/>
              <a:gd name="connsiteY9373" fmla="*/ 2164526 h 6858000"/>
              <a:gd name="connsiteX9374" fmla="*/ 5482948 w 12192000"/>
              <a:gd name="connsiteY9374" fmla="*/ 2147123 h 6858000"/>
              <a:gd name="connsiteX9375" fmla="*/ 5482210 w 12192000"/>
              <a:gd name="connsiteY9375" fmla="*/ 2122840 h 6858000"/>
              <a:gd name="connsiteX9376" fmla="*/ 5487377 w 12192000"/>
              <a:gd name="connsiteY9376" fmla="*/ 2111913 h 6858000"/>
              <a:gd name="connsiteX9377" fmla="*/ 5483686 w 12192000"/>
              <a:gd name="connsiteY9377" fmla="*/ 2099772 h 6858000"/>
              <a:gd name="connsiteX9378" fmla="*/ 5488854 w 12192000"/>
              <a:gd name="connsiteY9378" fmla="*/ 2093701 h 6858000"/>
              <a:gd name="connsiteX9379" fmla="*/ 5476304 w 12192000"/>
              <a:gd name="connsiteY9379" fmla="*/ 2093296 h 6858000"/>
              <a:gd name="connsiteX9380" fmla="*/ 5468921 w 12192000"/>
              <a:gd name="connsiteY9380" fmla="*/ 2099772 h 6858000"/>
              <a:gd name="connsiteX9381" fmla="*/ 5463753 w 12192000"/>
              <a:gd name="connsiteY9381" fmla="*/ 2095319 h 6858000"/>
              <a:gd name="connsiteX9382" fmla="*/ 5464492 w 12192000"/>
              <a:gd name="connsiteY9382" fmla="*/ 2085606 h 6858000"/>
              <a:gd name="connsiteX9383" fmla="*/ 5479256 w 12192000"/>
              <a:gd name="connsiteY9383" fmla="*/ 2079131 h 6858000"/>
              <a:gd name="connsiteX9384" fmla="*/ 5477042 w 12192000"/>
              <a:gd name="connsiteY9384" fmla="*/ 2074274 h 6858000"/>
              <a:gd name="connsiteX9385" fmla="*/ 5478518 w 12192000"/>
              <a:gd name="connsiteY9385" fmla="*/ 2068204 h 6858000"/>
              <a:gd name="connsiteX9386" fmla="*/ 5468183 w 12192000"/>
              <a:gd name="connsiteY9386" fmla="*/ 2074274 h 6858000"/>
              <a:gd name="connsiteX9387" fmla="*/ 5463015 w 12192000"/>
              <a:gd name="connsiteY9387" fmla="*/ 2080750 h 6858000"/>
              <a:gd name="connsiteX9388" fmla="*/ 5453418 w 12192000"/>
              <a:gd name="connsiteY9388" fmla="*/ 2080750 h 6858000"/>
              <a:gd name="connsiteX9389" fmla="*/ 5452680 w 12192000"/>
              <a:gd name="connsiteY9389" fmla="*/ 2074274 h 6858000"/>
              <a:gd name="connsiteX9390" fmla="*/ 5459324 w 12192000"/>
              <a:gd name="connsiteY9390" fmla="*/ 2047158 h 6858000"/>
              <a:gd name="connsiteX9391" fmla="*/ 5472612 w 12192000"/>
              <a:gd name="connsiteY9391" fmla="*/ 2029756 h 6858000"/>
              <a:gd name="connsiteX9392" fmla="*/ 5472612 w 12192000"/>
              <a:gd name="connsiteY9392" fmla="*/ 2021257 h 6858000"/>
              <a:gd name="connsiteX9393" fmla="*/ 5483686 w 12192000"/>
              <a:gd name="connsiteY9393" fmla="*/ 2006282 h 6858000"/>
              <a:gd name="connsiteX9394" fmla="*/ 5484425 w 12192000"/>
              <a:gd name="connsiteY9394" fmla="*/ 1991308 h 6858000"/>
              <a:gd name="connsiteX9395" fmla="*/ 5491069 w 12192000"/>
              <a:gd name="connsiteY9395" fmla="*/ 1979571 h 6858000"/>
              <a:gd name="connsiteX9396" fmla="*/ 5496236 w 12192000"/>
              <a:gd name="connsiteY9396" fmla="*/ 1973096 h 6858000"/>
              <a:gd name="connsiteX9397" fmla="*/ 5488854 w 12192000"/>
              <a:gd name="connsiteY9397" fmla="*/ 1965406 h 6858000"/>
              <a:gd name="connsiteX9398" fmla="*/ 5492545 w 12192000"/>
              <a:gd name="connsiteY9398" fmla="*/ 1952455 h 6858000"/>
              <a:gd name="connsiteX9399" fmla="*/ 5491069 w 12192000"/>
              <a:gd name="connsiteY9399" fmla="*/ 1948003 h 6858000"/>
              <a:gd name="connsiteX9400" fmla="*/ 5494022 w 12192000"/>
              <a:gd name="connsiteY9400" fmla="*/ 1918864 h 6858000"/>
              <a:gd name="connsiteX9401" fmla="*/ 5486639 w 12192000"/>
              <a:gd name="connsiteY9401" fmla="*/ 1903485 h 6858000"/>
              <a:gd name="connsiteX9402" fmla="*/ 5485901 w 12192000"/>
              <a:gd name="connsiteY9402" fmla="*/ 1893772 h 6858000"/>
              <a:gd name="connsiteX9403" fmla="*/ 5485163 w 12192000"/>
              <a:gd name="connsiteY9403" fmla="*/ 1891343 h 6858000"/>
              <a:gd name="connsiteX9404" fmla="*/ 5496974 w 12192000"/>
              <a:gd name="connsiteY9404" fmla="*/ 1882035 h 6858000"/>
              <a:gd name="connsiteX9405" fmla="*/ 5488854 w 12192000"/>
              <a:gd name="connsiteY9405" fmla="*/ 1880416 h 6858000"/>
              <a:gd name="connsiteX9406" fmla="*/ 5494759 w 12192000"/>
              <a:gd name="connsiteY9406" fmla="*/ 1874750 h 6858000"/>
              <a:gd name="connsiteX9407" fmla="*/ 5491069 w 12192000"/>
              <a:gd name="connsiteY9407" fmla="*/ 1871512 h 6858000"/>
              <a:gd name="connsiteX9408" fmla="*/ 5493284 w 12192000"/>
              <a:gd name="connsiteY9408" fmla="*/ 1861799 h 6858000"/>
              <a:gd name="connsiteX9409" fmla="*/ 5485163 w 12192000"/>
              <a:gd name="connsiteY9409" fmla="*/ 1868679 h 6858000"/>
              <a:gd name="connsiteX9410" fmla="*/ 5481471 w 12192000"/>
              <a:gd name="connsiteY9410" fmla="*/ 1867060 h 6858000"/>
              <a:gd name="connsiteX9411" fmla="*/ 5483686 w 12192000"/>
              <a:gd name="connsiteY9411" fmla="*/ 1854514 h 6858000"/>
              <a:gd name="connsiteX9412" fmla="*/ 5479995 w 12192000"/>
              <a:gd name="connsiteY9412" fmla="*/ 1852491 h 6858000"/>
              <a:gd name="connsiteX9413" fmla="*/ 5479995 w 12192000"/>
              <a:gd name="connsiteY9413" fmla="*/ 1847229 h 6858000"/>
              <a:gd name="connsiteX9414" fmla="*/ 5474089 w 12192000"/>
              <a:gd name="connsiteY9414" fmla="*/ 1849658 h 6858000"/>
              <a:gd name="connsiteX9415" fmla="*/ 5469659 w 12192000"/>
              <a:gd name="connsiteY9415" fmla="*/ 1839945 h 6858000"/>
              <a:gd name="connsiteX9416" fmla="*/ 5474827 w 12192000"/>
              <a:gd name="connsiteY9416" fmla="*/ 1829827 h 6858000"/>
              <a:gd name="connsiteX9417" fmla="*/ 5493284 w 12192000"/>
              <a:gd name="connsiteY9417" fmla="*/ 1823351 h 6858000"/>
              <a:gd name="connsiteX9418" fmla="*/ 5499927 w 12192000"/>
              <a:gd name="connsiteY9418" fmla="*/ 1826184 h 6858000"/>
              <a:gd name="connsiteX9419" fmla="*/ 5515430 w 12192000"/>
              <a:gd name="connsiteY9419" fmla="*/ 1824565 h 6858000"/>
              <a:gd name="connsiteX9420" fmla="*/ 5523551 w 12192000"/>
              <a:gd name="connsiteY9420" fmla="*/ 1819304 h 6858000"/>
              <a:gd name="connsiteX9421" fmla="*/ 5516907 w 12192000"/>
              <a:gd name="connsiteY9421" fmla="*/ 1815662 h 6858000"/>
              <a:gd name="connsiteX9422" fmla="*/ 5516169 w 12192000"/>
              <a:gd name="connsiteY9422" fmla="*/ 1809186 h 6858000"/>
              <a:gd name="connsiteX9423" fmla="*/ 5533886 w 12192000"/>
              <a:gd name="connsiteY9423" fmla="*/ 1799878 h 6858000"/>
              <a:gd name="connsiteX9424" fmla="*/ 5536840 w 12192000"/>
              <a:gd name="connsiteY9424" fmla="*/ 1803116 h 6858000"/>
              <a:gd name="connsiteX9425" fmla="*/ 5544222 w 12192000"/>
              <a:gd name="connsiteY9425" fmla="*/ 1798259 h 6858000"/>
              <a:gd name="connsiteX9426" fmla="*/ 5556772 w 12192000"/>
              <a:gd name="connsiteY9426" fmla="*/ 1800687 h 6858000"/>
              <a:gd name="connsiteX9427" fmla="*/ 5567107 w 12192000"/>
              <a:gd name="connsiteY9427" fmla="*/ 1812829 h 6858000"/>
              <a:gd name="connsiteX9428" fmla="*/ 5575966 w 12192000"/>
              <a:gd name="connsiteY9428" fmla="*/ 1805544 h 6858000"/>
              <a:gd name="connsiteX9429" fmla="*/ 5586302 w 12192000"/>
              <a:gd name="connsiteY9429" fmla="*/ 1805544 h 6858000"/>
              <a:gd name="connsiteX9430" fmla="*/ 5598114 w 12192000"/>
              <a:gd name="connsiteY9430" fmla="*/ 1810400 h 6858000"/>
              <a:gd name="connsiteX9431" fmla="*/ 5610664 w 12192000"/>
              <a:gd name="connsiteY9431" fmla="*/ 1805544 h 6858000"/>
              <a:gd name="connsiteX9432" fmla="*/ 5626906 w 12192000"/>
              <a:gd name="connsiteY9432" fmla="*/ 1801092 h 6858000"/>
              <a:gd name="connsiteX9433" fmla="*/ 5629858 w 12192000"/>
              <a:gd name="connsiteY9433" fmla="*/ 1805544 h 6858000"/>
              <a:gd name="connsiteX9434" fmla="*/ 5643147 w 12192000"/>
              <a:gd name="connsiteY9434" fmla="*/ 1812019 h 6858000"/>
              <a:gd name="connsiteX9435" fmla="*/ 5678583 w 12192000"/>
              <a:gd name="connsiteY9435" fmla="*/ 1817281 h 6858000"/>
              <a:gd name="connsiteX9436" fmla="*/ 5694824 w 12192000"/>
              <a:gd name="connsiteY9436" fmla="*/ 1820518 h 6858000"/>
              <a:gd name="connsiteX9437" fmla="*/ 5718447 w 12192000"/>
              <a:gd name="connsiteY9437" fmla="*/ 1811210 h 6858000"/>
              <a:gd name="connsiteX9438" fmla="*/ 5736903 w 12192000"/>
              <a:gd name="connsiteY9438" fmla="*/ 1812829 h 6858000"/>
              <a:gd name="connsiteX9439" fmla="*/ 5739857 w 12192000"/>
              <a:gd name="connsiteY9439" fmla="*/ 1820114 h 6858000"/>
              <a:gd name="connsiteX9440" fmla="*/ 5757575 w 12192000"/>
              <a:gd name="connsiteY9440" fmla="*/ 1822947 h 6858000"/>
              <a:gd name="connsiteX9441" fmla="*/ 5767172 w 12192000"/>
              <a:gd name="connsiteY9441" fmla="*/ 1814852 h 6858000"/>
              <a:gd name="connsiteX9442" fmla="*/ 5775293 w 12192000"/>
              <a:gd name="connsiteY9442" fmla="*/ 1814852 h 6858000"/>
              <a:gd name="connsiteX9443" fmla="*/ 5801869 w 12192000"/>
              <a:gd name="connsiteY9443" fmla="*/ 1829017 h 6858000"/>
              <a:gd name="connsiteX9444" fmla="*/ 5807037 w 12192000"/>
              <a:gd name="connsiteY9444" fmla="*/ 1822542 h 6858000"/>
              <a:gd name="connsiteX9445" fmla="*/ 5813681 w 12192000"/>
              <a:gd name="connsiteY9445" fmla="*/ 1821732 h 6858000"/>
              <a:gd name="connsiteX9446" fmla="*/ 5818111 w 12192000"/>
              <a:gd name="connsiteY9446" fmla="*/ 1819304 h 6858000"/>
              <a:gd name="connsiteX9447" fmla="*/ 5829923 w 12192000"/>
              <a:gd name="connsiteY9447" fmla="*/ 1812829 h 6858000"/>
              <a:gd name="connsiteX9448" fmla="*/ 5838782 w 12192000"/>
              <a:gd name="connsiteY9448" fmla="*/ 1785713 h 6858000"/>
              <a:gd name="connsiteX9449" fmla="*/ 5841734 w 12192000"/>
              <a:gd name="connsiteY9449" fmla="*/ 1754550 h 6858000"/>
              <a:gd name="connsiteX9450" fmla="*/ 5847641 w 12192000"/>
              <a:gd name="connsiteY9450" fmla="*/ 1750098 h 6858000"/>
              <a:gd name="connsiteX9451" fmla="*/ 5840258 w 12192000"/>
              <a:gd name="connsiteY9451" fmla="*/ 1745241 h 6858000"/>
              <a:gd name="connsiteX9452" fmla="*/ 5839519 w 12192000"/>
              <a:gd name="connsiteY9452" fmla="*/ 1728648 h 6858000"/>
              <a:gd name="connsiteX9453" fmla="*/ 5844687 w 12192000"/>
              <a:gd name="connsiteY9453" fmla="*/ 1705580 h 6858000"/>
              <a:gd name="connsiteX9454" fmla="*/ 5849117 w 12192000"/>
              <a:gd name="connsiteY9454" fmla="*/ 1702342 h 6858000"/>
              <a:gd name="connsiteX9455" fmla="*/ 5859452 w 12192000"/>
              <a:gd name="connsiteY9455" fmla="*/ 1707198 h 6858000"/>
              <a:gd name="connsiteX9456" fmla="*/ 5863144 w 12192000"/>
              <a:gd name="connsiteY9456" fmla="*/ 1718530 h 6858000"/>
              <a:gd name="connsiteX9457" fmla="*/ 5875693 w 12192000"/>
              <a:gd name="connsiteY9457" fmla="*/ 1729862 h 6858000"/>
              <a:gd name="connsiteX9458" fmla="*/ 5863882 w 12192000"/>
              <a:gd name="connsiteY9458" fmla="*/ 1703960 h 6858000"/>
              <a:gd name="connsiteX9459" fmla="*/ 5849117 w 12192000"/>
              <a:gd name="connsiteY9459" fmla="*/ 1693033 h 6858000"/>
              <a:gd name="connsiteX9460" fmla="*/ 5840996 w 12192000"/>
              <a:gd name="connsiteY9460" fmla="*/ 1691414 h 6858000"/>
              <a:gd name="connsiteX9461" fmla="*/ 5843211 w 12192000"/>
              <a:gd name="connsiteY9461" fmla="*/ 1683320 h 6858000"/>
              <a:gd name="connsiteX9462" fmla="*/ 5845426 w 12192000"/>
              <a:gd name="connsiteY9462" fmla="*/ 1682511 h 6858000"/>
              <a:gd name="connsiteX9463" fmla="*/ 5849117 w 12192000"/>
              <a:gd name="connsiteY9463" fmla="*/ 1673202 h 6858000"/>
              <a:gd name="connsiteX9464" fmla="*/ 5844687 w 12192000"/>
              <a:gd name="connsiteY9464" fmla="*/ 1666727 h 6858000"/>
              <a:gd name="connsiteX9465" fmla="*/ 5844687 w 12192000"/>
              <a:gd name="connsiteY9465" fmla="*/ 1658632 h 6858000"/>
              <a:gd name="connsiteX9466" fmla="*/ 5832875 w 12192000"/>
              <a:gd name="connsiteY9466" fmla="*/ 1652562 h 6858000"/>
              <a:gd name="connsiteX9467" fmla="*/ 5821064 w 12192000"/>
              <a:gd name="connsiteY9467" fmla="*/ 1650538 h 6858000"/>
              <a:gd name="connsiteX9468" fmla="*/ 5808513 w 12192000"/>
              <a:gd name="connsiteY9468" fmla="*/ 1636373 h 6858000"/>
              <a:gd name="connsiteX9469" fmla="*/ 5800393 w 12192000"/>
              <a:gd name="connsiteY9469" fmla="*/ 1635564 h 6858000"/>
              <a:gd name="connsiteX9470" fmla="*/ 5798178 w 12192000"/>
              <a:gd name="connsiteY9470" fmla="*/ 1629493 h 6858000"/>
              <a:gd name="connsiteX9471" fmla="*/ 5803346 w 12192000"/>
              <a:gd name="connsiteY9471" fmla="*/ 1621803 h 6858000"/>
              <a:gd name="connsiteX9472" fmla="*/ 5801131 w 12192000"/>
              <a:gd name="connsiteY9472" fmla="*/ 1612900 h 6858000"/>
              <a:gd name="connsiteX9473" fmla="*/ 5795963 w 12192000"/>
              <a:gd name="connsiteY9473" fmla="*/ 1610876 h 6858000"/>
              <a:gd name="connsiteX9474" fmla="*/ 5801869 w 12192000"/>
              <a:gd name="connsiteY9474" fmla="*/ 1603591 h 6858000"/>
              <a:gd name="connsiteX9475" fmla="*/ 5810728 w 12192000"/>
              <a:gd name="connsiteY9475" fmla="*/ 1603187 h 6858000"/>
              <a:gd name="connsiteX9476" fmla="*/ 5818111 w 12192000"/>
              <a:gd name="connsiteY9476" fmla="*/ 1607234 h 6858000"/>
              <a:gd name="connsiteX9477" fmla="*/ 5812205 w 12192000"/>
              <a:gd name="connsiteY9477" fmla="*/ 1599139 h 6858000"/>
              <a:gd name="connsiteX9478" fmla="*/ 5801869 w 12192000"/>
              <a:gd name="connsiteY9478" fmla="*/ 1598330 h 6858000"/>
              <a:gd name="connsiteX9479" fmla="*/ 5792272 w 12192000"/>
              <a:gd name="connsiteY9479" fmla="*/ 1603591 h 6858000"/>
              <a:gd name="connsiteX9480" fmla="*/ 5786366 w 12192000"/>
              <a:gd name="connsiteY9480" fmla="*/ 1603591 h 6858000"/>
              <a:gd name="connsiteX9481" fmla="*/ 5781936 w 12192000"/>
              <a:gd name="connsiteY9481" fmla="*/ 1596711 h 6858000"/>
              <a:gd name="connsiteX9482" fmla="*/ 5785628 w 12192000"/>
              <a:gd name="connsiteY9482" fmla="*/ 1587807 h 6858000"/>
              <a:gd name="connsiteX9483" fmla="*/ 5780460 w 12192000"/>
              <a:gd name="connsiteY9483" fmla="*/ 1583356 h 6858000"/>
              <a:gd name="connsiteX9484" fmla="*/ 5772339 w 12192000"/>
              <a:gd name="connsiteY9484" fmla="*/ 1587807 h 6858000"/>
              <a:gd name="connsiteX9485" fmla="*/ 5770124 w 12192000"/>
              <a:gd name="connsiteY9485" fmla="*/ 1584570 h 6858000"/>
              <a:gd name="connsiteX9486" fmla="*/ 5771601 w 12192000"/>
              <a:gd name="connsiteY9486" fmla="*/ 1579308 h 6858000"/>
              <a:gd name="connsiteX9487" fmla="*/ 5767172 w 12192000"/>
              <a:gd name="connsiteY9487" fmla="*/ 1578499 h 6858000"/>
              <a:gd name="connsiteX9488" fmla="*/ 5759051 w 12192000"/>
              <a:gd name="connsiteY9488" fmla="*/ 1584974 h 6858000"/>
              <a:gd name="connsiteX9489" fmla="*/ 5747978 w 12192000"/>
              <a:gd name="connsiteY9489" fmla="*/ 1578499 h 6858000"/>
              <a:gd name="connsiteX9490" fmla="*/ 5741333 w 12192000"/>
              <a:gd name="connsiteY9490" fmla="*/ 1578499 h 6858000"/>
              <a:gd name="connsiteX9491" fmla="*/ 5738380 w 12192000"/>
              <a:gd name="connsiteY9491" fmla="*/ 1573238 h 6858000"/>
              <a:gd name="connsiteX9492" fmla="*/ 5722139 w 12192000"/>
              <a:gd name="connsiteY9492" fmla="*/ 1567167 h 6858000"/>
              <a:gd name="connsiteX9493" fmla="*/ 5716233 w 12192000"/>
              <a:gd name="connsiteY9493" fmla="*/ 1568381 h 6858000"/>
              <a:gd name="connsiteX9494" fmla="*/ 5709588 w 12192000"/>
              <a:gd name="connsiteY9494" fmla="*/ 1566358 h 6858000"/>
              <a:gd name="connsiteX9495" fmla="*/ 5699253 w 12192000"/>
              <a:gd name="connsiteY9495" fmla="*/ 1572833 h 6858000"/>
              <a:gd name="connsiteX9496" fmla="*/ 5699991 w 12192000"/>
              <a:gd name="connsiteY9496" fmla="*/ 1567167 h 6858000"/>
              <a:gd name="connsiteX9497" fmla="*/ 5696301 w 12192000"/>
              <a:gd name="connsiteY9497" fmla="*/ 1557454 h 6858000"/>
              <a:gd name="connsiteX9498" fmla="*/ 5687442 w 12192000"/>
              <a:gd name="connsiteY9498" fmla="*/ 1557454 h 6858000"/>
              <a:gd name="connsiteX9499" fmla="*/ 5687442 w 12192000"/>
              <a:gd name="connsiteY9499" fmla="*/ 1555026 h 6858000"/>
              <a:gd name="connsiteX9500" fmla="*/ 5696301 w 12192000"/>
              <a:gd name="connsiteY9500" fmla="*/ 1551788 h 6858000"/>
              <a:gd name="connsiteX9501" fmla="*/ 5702206 w 12192000"/>
              <a:gd name="connsiteY9501" fmla="*/ 1549764 h 6858000"/>
              <a:gd name="connsiteX9502" fmla="*/ 5700730 w 12192000"/>
              <a:gd name="connsiteY9502" fmla="*/ 1544098 h 6858000"/>
              <a:gd name="connsiteX9503" fmla="*/ 5694824 w 12192000"/>
              <a:gd name="connsiteY9503" fmla="*/ 1542075 h 6858000"/>
              <a:gd name="connsiteX9504" fmla="*/ 5691871 w 12192000"/>
              <a:gd name="connsiteY9504" fmla="*/ 1548550 h 6858000"/>
              <a:gd name="connsiteX9505" fmla="*/ 5688180 w 12192000"/>
              <a:gd name="connsiteY9505" fmla="*/ 1539647 h 6858000"/>
              <a:gd name="connsiteX9506" fmla="*/ 5694085 w 12192000"/>
              <a:gd name="connsiteY9506" fmla="*/ 1539242 h 6858000"/>
              <a:gd name="connsiteX9507" fmla="*/ 5702944 w 12192000"/>
              <a:gd name="connsiteY9507" fmla="*/ 1540861 h 6858000"/>
              <a:gd name="connsiteX9508" fmla="*/ 5700730 w 12192000"/>
              <a:gd name="connsiteY9508" fmla="*/ 1537623 h 6858000"/>
              <a:gd name="connsiteX9509" fmla="*/ 5692609 w 12192000"/>
              <a:gd name="connsiteY9509" fmla="*/ 1535195 h 6858000"/>
              <a:gd name="connsiteX9510" fmla="*/ 5683750 w 12192000"/>
              <a:gd name="connsiteY9510" fmla="*/ 1538028 h 6858000"/>
              <a:gd name="connsiteX9511" fmla="*/ 5680059 w 12192000"/>
              <a:gd name="connsiteY9511" fmla="*/ 1532362 h 6858000"/>
              <a:gd name="connsiteX9512" fmla="*/ 5686703 w 12192000"/>
              <a:gd name="connsiteY9512" fmla="*/ 1524672 h 6858000"/>
              <a:gd name="connsiteX9513" fmla="*/ 5701468 w 12192000"/>
              <a:gd name="connsiteY9513" fmla="*/ 1523863 h 6858000"/>
              <a:gd name="connsiteX9514" fmla="*/ 5708112 w 12192000"/>
              <a:gd name="connsiteY9514" fmla="*/ 1517792 h 6858000"/>
              <a:gd name="connsiteX9515" fmla="*/ 5718447 w 12192000"/>
              <a:gd name="connsiteY9515" fmla="*/ 1516982 h 6858000"/>
              <a:gd name="connsiteX9516" fmla="*/ 5722877 w 12192000"/>
              <a:gd name="connsiteY9516" fmla="*/ 1519815 h 6858000"/>
              <a:gd name="connsiteX9517" fmla="*/ 5728783 w 12192000"/>
              <a:gd name="connsiteY9517" fmla="*/ 1514959 h 6858000"/>
              <a:gd name="connsiteX9518" fmla="*/ 5733950 w 12192000"/>
              <a:gd name="connsiteY9518" fmla="*/ 1517387 h 6858000"/>
              <a:gd name="connsiteX9519" fmla="*/ 5742809 w 12192000"/>
              <a:gd name="connsiteY9519" fmla="*/ 1509698 h 6858000"/>
              <a:gd name="connsiteX9520" fmla="*/ 5754621 w 12192000"/>
              <a:gd name="connsiteY9520" fmla="*/ 1507269 h 6858000"/>
              <a:gd name="connsiteX9521" fmla="*/ 5762742 w 12192000"/>
              <a:gd name="connsiteY9521" fmla="*/ 1509698 h 6858000"/>
              <a:gd name="connsiteX9522" fmla="*/ 5776769 w 12192000"/>
              <a:gd name="connsiteY9522" fmla="*/ 1526696 h 6858000"/>
              <a:gd name="connsiteX9523" fmla="*/ 5787842 w 12192000"/>
              <a:gd name="connsiteY9523" fmla="*/ 1518197 h 6858000"/>
              <a:gd name="connsiteX9524" fmla="*/ 5790795 w 12192000"/>
              <a:gd name="connsiteY9524" fmla="*/ 1521434 h 6858000"/>
              <a:gd name="connsiteX9525" fmla="*/ 5799654 w 12192000"/>
              <a:gd name="connsiteY9525" fmla="*/ 1519411 h 6858000"/>
              <a:gd name="connsiteX9526" fmla="*/ 5807037 w 12192000"/>
              <a:gd name="connsiteY9526" fmla="*/ 1521030 h 6858000"/>
              <a:gd name="connsiteX9527" fmla="*/ 5814419 w 12192000"/>
              <a:gd name="connsiteY9527" fmla="*/ 1518601 h 6858000"/>
              <a:gd name="connsiteX9528" fmla="*/ 5831399 w 12192000"/>
              <a:gd name="connsiteY9528" fmla="*/ 1520625 h 6858000"/>
              <a:gd name="connsiteX9529" fmla="*/ 5830660 w 12192000"/>
              <a:gd name="connsiteY9529" fmla="*/ 1512531 h 6858000"/>
              <a:gd name="connsiteX9530" fmla="*/ 5825493 w 12192000"/>
              <a:gd name="connsiteY9530" fmla="*/ 1506460 h 6858000"/>
              <a:gd name="connsiteX9531" fmla="*/ 5826970 w 12192000"/>
              <a:gd name="connsiteY9531" fmla="*/ 1499580 h 6858000"/>
              <a:gd name="connsiteX9532" fmla="*/ 5824754 w 12192000"/>
              <a:gd name="connsiteY9532" fmla="*/ 1492700 h 6858000"/>
              <a:gd name="connsiteX9533" fmla="*/ 5827708 w 12192000"/>
              <a:gd name="connsiteY9533" fmla="*/ 1487843 h 6858000"/>
              <a:gd name="connsiteX9534" fmla="*/ 5811467 w 12192000"/>
              <a:gd name="connsiteY9534" fmla="*/ 1473678 h 6858000"/>
              <a:gd name="connsiteX9535" fmla="*/ 5812943 w 12192000"/>
              <a:gd name="connsiteY9535" fmla="*/ 1469226 h 6858000"/>
              <a:gd name="connsiteX9536" fmla="*/ 5809990 w 12192000"/>
              <a:gd name="connsiteY9536" fmla="*/ 1458703 h 6858000"/>
              <a:gd name="connsiteX9537" fmla="*/ 5815157 w 12192000"/>
              <a:gd name="connsiteY9537" fmla="*/ 1460727 h 6858000"/>
              <a:gd name="connsiteX9538" fmla="*/ 5826970 w 12192000"/>
              <a:gd name="connsiteY9538" fmla="*/ 1461132 h 6858000"/>
              <a:gd name="connsiteX9539" fmla="*/ 5835090 w 12192000"/>
              <a:gd name="connsiteY9539" fmla="*/ 1458299 h 6858000"/>
              <a:gd name="connsiteX9540" fmla="*/ 5843211 w 12192000"/>
              <a:gd name="connsiteY9540" fmla="*/ 1461941 h 6858000"/>
              <a:gd name="connsiteX9541" fmla="*/ 5840258 w 12192000"/>
              <a:gd name="connsiteY9541" fmla="*/ 1469226 h 6858000"/>
              <a:gd name="connsiteX9542" fmla="*/ 5846164 w 12192000"/>
              <a:gd name="connsiteY9542" fmla="*/ 1473678 h 6858000"/>
              <a:gd name="connsiteX9543" fmla="*/ 5849117 w 12192000"/>
              <a:gd name="connsiteY9543" fmla="*/ 1480153 h 6858000"/>
              <a:gd name="connsiteX9544" fmla="*/ 5856499 w 12192000"/>
              <a:gd name="connsiteY9544" fmla="*/ 1476106 h 6858000"/>
              <a:gd name="connsiteX9545" fmla="*/ 5865358 w 12192000"/>
              <a:gd name="connsiteY9545" fmla="*/ 1480558 h 6858000"/>
              <a:gd name="connsiteX9546" fmla="*/ 5884552 w 12192000"/>
              <a:gd name="connsiteY9546" fmla="*/ 1482986 h 6858000"/>
              <a:gd name="connsiteX9547" fmla="*/ 5899318 w 12192000"/>
              <a:gd name="connsiteY9547" fmla="*/ 1480153 h 6858000"/>
              <a:gd name="connsiteX9548" fmla="*/ 5910391 w 12192000"/>
              <a:gd name="connsiteY9548" fmla="*/ 1472464 h 6858000"/>
              <a:gd name="connsiteX9549" fmla="*/ 5902270 w 12192000"/>
              <a:gd name="connsiteY9549" fmla="*/ 1469631 h 6858000"/>
              <a:gd name="connsiteX9550" fmla="*/ 5898579 w 12192000"/>
              <a:gd name="connsiteY9550" fmla="*/ 1463965 h 6858000"/>
              <a:gd name="connsiteX9551" fmla="*/ 5903008 w 12192000"/>
              <a:gd name="connsiteY9551" fmla="*/ 1455870 h 6858000"/>
              <a:gd name="connsiteX9552" fmla="*/ 5922203 w 12192000"/>
              <a:gd name="connsiteY9552" fmla="*/ 1446562 h 6858000"/>
              <a:gd name="connsiteX9553" fmla="*/ 5931062 w 12192000"/>
              <a:gd name="connsiteY9553" fmla="*/ 1449395 h 6858000"/>
              <a:gd name="connsiteX9554" fmla="*/ 5939182 w 12192000"/>
              <a:gd name="connsiteY9554" fmla="*/ 1448990 h 6858000"/>
              <a:gd name="connsiteX9555" fmla="*/ 5955424 w 12192000"/>
              <a:gd name="connsiteY9555" fmla="*/ 1444943 h 6858000"/>
              <a:gd name="connsiteX9556" fmla="*/ 5955424 w 12192000"/>
              <a:gd name="connsiteY9556" fmla="*/ 1439277 h 6858000"/>
              <a:gd name="connsiteX9557" fmla="*/ 5969451 w 12192000"/>
              <a:gd name="connsiteY9557" fmla="*/ 1426326 h 6858000"/>
              <a:gd name="connsiteX9558" fmla="*/ 5972403 w 12192000"/>
              <a:gd name="connsiteY9558" fmla="*/ 1409328 h 6858000"/>
              <a:gd name="connsiteX9559" fmla="*/ 5970189 w 12192000"/>
              <a:gd name="connsiteY9559" fmla="*/ 1398806 h 6858000"/>
              <a:gd name="connsiteX9560" fmla="*/ 5973880 w 12192000"/>
              <a:gd name="connsiteY9560" fmla="*/ 1389497 h 6858000"/>
              <a:gd name="connsiteX9561" fmla="*/ 5987907 w 12192000"/>
              <a:gd name="connsiteY9561" fmla="*/ 1381808 h 6858000"/>
              <a:gd name="connsiteX9562" fmla="*/ 5992336 w 12192000"/>
              <a:gd name="connsiteY9562" fmla="*/ 1385046 h 6858000"/>
              <a:gd name="connsiteX9563" fmla="*/ 6010054 w 12192000"/>
              <a:gd name="connsiteY9563" fmla="*/ 1379379 h 6858000"/>
              <a:gd name="connsiteX9564" fmla="*/ 6011530 w 12192000"/>
              <a:gd name="connsiteY9564" fmla="*/ 1376951 h 6858000"/>
              <a:gd name="connsiteX9565" fmla="*/ 6018174 w 12192000"/>
              <a:gd name="connsiteY9565" fmla="*/ 1365619 h 6858000"/>
              <a:gd name="connsiteX9566" fmla="*/ 6028510 w 12192000"/>
              <a:gd name="connsiteY9566" fmla="*/ 1358334 h 6858000"/>
              <a:gd name="connsiteX9567" fmla="*/ 6028510 w 12192000"/>
              <a:gd name="connsiteY9567" fmla="*/ 1357930 h 6858000"/>
              <a:gd name="connsiteX9568" fmla="*/ 6037369 w 12192000"/>
              <a:gd name="connsiteY9568" fmla="*/ 1357930 h 6858000"/>
              <a:gd name="connsiteX9569" fmla="*/ 6050658 w 12192000"/>
              <a:gd name="connsiteY9569" fmla="*/ 1362381 h 6858000"/>
              <a:gd name="connsiteX9570" fmla="*/ 6056563 w 12192000"/>
              <a:gd name="connsiteY9570" fmla="*/ 1361977 h 6858000"/>
              <a:gd name="connsiteX9571" fmla="*/ 6065422 w 12192000"/>
              <a:gd name="connsiteY9571" fmla="*/ 1364810 h 6858000"/>
              <a:gd name="connsiteX9572" fmla="*/ 6055825 w 12192000"/>
              <a:gd name="connsiteY9572" fmla="*/ 1359144 h 6858000"/>
              <a:gd name="connsiteX9573" fmla="*/ 6053610 w 12192000"/>
              <a:gd name="connsiteY9573" fmla="*/ 1359953 h 6858000"/>
              <a:gd name="connsiteX9574" fmla="*/ 6046228 w 12192000"/>
              <a:gd name="connsiteY9574" fmla="*/ 1353882 h 6858000"/>
              <a:gd name="connsiteX9575" fmla="*/ 6038107 w 12192000"/>
              <a:gd name="connsiteY9575" fmla="*/ 1353073 h 6858000"/>
              <a:gd name="connsiteX9576" fmla="*/ 6035154 w 12192000"/>
              <a:gd name="connsiteY9576" fmla="*/ 1349026 h 6858000"/>
              <a:gd name="connsiteX9577" fmla="*/ 6044013 w 12192000"/>
              <a:gd name="connsiteY9577" fmla="*/ 1345788 h 6858000"/>
              <a:gd name="connsiteX9578" fmla="*/ 6052134 w 12192000"/>
              <a:gd name="connsiteY9578" fmla="*/ 1349835 h 6858000"/>
              <a:gd name="connsiteX9579" fmla="*/ 6060255 w 12192000"/>
              <a:gd name="connsiteY9579" fmla="*/ 1357525 h 6858000"/>
              <a:gd name="connsiteX9580" fmla="*/ 6069851 w 12192000"/>
              <a:gd name="connsiteY9580" fmla="*/ 1357120 h 6858000"/>
              <a:gd name="connsiteX9581" fmla="*/ 6069114 w 12192000"/>
              <a:gd name="connsiteY9581" fmla="*/ 1352668 h 6858000"/>
              <a:gd name="connsiteX9582" fmla="*/ 6063945 w 12192000"/>
              <a:gd name="connsiteY9582" fmla="*/ 1352264 h 6858000"/>
              <a:gd name="connsiteX9583" fmla="*/ 6058778 w 12192000"/>
              <a:gd name="connsiteY9583" fmla="*/ 1347002 h 6858000"/>
              <a:gd name="connsiteX9584" fmla="*/ 6062469 w 12192000"/>
              <a:gd name="connsiteY9584" fmla="*/ 1344169 h 6858000"/>
              <a:gd name="connsiteX9585" fmla="*/ 6067637 w 12192000"/>
              <a:gd name="connsiteY9585" fmla="*/ 1339717 h 6858000"/>
              <a:gd name="connsiteX9586" fmla="*/ 6079449 w 12192000"/>
              <a:gd name="connsiteY9586" fmla="*/ 1339717 h 6858000"/>
              <a:gd name="connsiteX9587" fmla="*/ 6069114 w 12192000"/>
              <a:gd name="connsiteY9587" fmla="*/ 1337289 h 6858000"/>
              <a:gd name="connsiteX9588" fmla="*/ 6057302 w 12192000"/>
              <a:gd name="connsiteY9588" fmla="*/ 1327981 h 6858000"/>
              <a:gd name="connsiteX9589" fmla="*/ 6057302 w 12192000"/>
              <a:gd name="connsiteY9589" fmla="*/ 1320696 h 6858000"/>
              <a:gd name="connsiteX9590" fmla="*/ 6064684 w 12192000"/>
              <a:gd name="connsiteY9590" fmla="*/ 1315435 h 6858000"/>
              <a:gd name="connsiteX9591" fmla="*/ 6068375 w 12192000"/>
              <a:gd name="connsiteY9591" fmla="*/ 1310173 h 6858000"/>
              <a:gd name="connsiteX9592" fmla="*/ 6072066 w 12192000"/>
              <a:gd name="connsiteY9592" fmla="*/ 1302079 h 6858000"/>
              <a:gd name="connsiteX9593" fmla="*/ 6074281 w 12192000"/>
              <a:gd name="connsiteY9593" fmla="*/ 1292366 h 6858000"/>
              <a:gd name="connsiteX9594" fmla="*/ 6071328 w 12192000"/>
              <a:gd name="connsiteY9594" fmla="*/ 1281439 h 6858000"/>
              <a:gd name="connsiteX9595" fmla="*/ 6081663 w 12192000"/>
              <a:gd name="connsiteY9595" fmla="*/ 1274558 h 6858000"/>
              <a:gd name="connsiteX9596" fmla="*/ 6081663 w 12192000"/>
              <a:gd name="connsiteY9596" fmla="*/ 1263631 h 6858000"/>
              <a:gd name="connsiteX9597" fmla="*/ 6091999 w 12192000"/>
              <a:gd name="connsiteY9597" fmla="*/ 1259584 h 6858000"/>
              <a:gd name="connsiteX9598" fmla="*/ 6095690 w 12192000"/>
              <a:gd name="connsiteY9598" fmla="*/ 1262012 h 6858000"/>
              <a:gd name="connsiteX9599" fmla="*/ 6114146 w 12192000"/>
              <a:gd name="connsiteY9599" fmla="*/ 1253109 h 6858000"/>
              <a:gd name="connsiteX9600" fmla="*/ 6125220 w 12192000"/>
              <a:gd name="connsiteY9600" fmla="*/ 1241372 h 6858000"/>
              <a:gd name="connsiteX9601" fmla="*/ 6137770 w 12192000"/>
              <a:gd name="connsiteY9601" fmla="*/ 1241372 h 6858000"/>
              <a:gd name="connsiteX9602" fmla="*/ 6142938 w 12192000"/>
              <a:gd name="connsiteY9602" fmla="*/ 1238134 h 6858000"/>
              <a:gd name="connsiteX9603" fmla="*/ 6151058 w 12192000"/>
              <a:gd name="connsiteY9603" fmla="*/ 1241372 h 6858000"/>
              <a:gd name="connsiteX9604" fmla="*/ 6159917 w 12192000"/>
              <a:gd name="connsiteY9604" fmla="*/ 1234087 h 6858000"/>
              <a:gd name="connsiteX9605" fmla="*/ 6174683 w 12192000"/>
              <a:gd name="connsiteY9605" fmla="*/ 1232063 h 6858000"/>
              <a:gd name="connsiteX9606" fmla="*/ 6187970 w 12192000"/>
              <a:gd name="connsiteY9606" fmla="*/ 1238943 h 6858000"/>
              <a:gd name="connsiteX9607" fmla="*/ 6196091 w 12192000"/>
              <a:gd name="connsiteY9607" fmla="*/ 1245014 h 6858000"/>
              <a:gd name="connsiteX9608" fmla="*/ 6205688 w 12192000"/>
              <a:gd name="connsiteY9608" fmla="*/ 1247847 h 6858000"/>
              <a:gd name="connsiteX9609" fmla="*/ 6206427 w 12192000"/>
              <a:gd name="connsiteY9609" fmla="*/ 1248252 h 6858000"/>
              <a:gd name="connsiteX9610" fmla="*/ 6204212 w 12192000"/>
              <a:gd name="connsiteY9610" fmla="*/ 1239348 h 6858000"/>
              <a:gd name="connsiteX9611" fmla="*/ 6193139 w 12192000"/>
              <a:gd name="connsiteY9611" fmla="*/ 1237729 h 6858000"/>
              <a:gd name="connsiteX9612" fmla="*/ 6188709 w 12192000"/>
              <a:gd name="connsiteY9612" fmla="*/ 1229635 h 6858000"/>
              <a:gd name="connsiteX9613" fmla="*/ 6190924 w 12192000"/>
              <a:gd name="connsiteY9613" fmla="*/ 1220731 h 6858000"/>
              <a:gd name="connsiteX9614" fmla="*/ 6213071 w 12192000"/>
              <a:gd name="connsiteY9614" fmla="*/ 1215065 h 6858000"/>
              <a:gd name="connsiteX9615" fmla="*/ 6218977 w 12192000"/>
              <a:gd name="connsiteY9615" fmla="*/ 1212233 h 6858000"/>
              <a:gd name="connsiteX9616" fmla="*/ 6230050 w 12192000"/>
              <a:gd name="connsiteY9616" fmla="*/ 1219517 h 6858000"/>
              <a:gd name="connsiteX9617" fmla="*/ 6230050 w 12192000"/>
              <a:gd name="connsiteY9617" fmla="*/ 1230040 h 6858000"/>
              <a:gd name="connsiteX9618" fmla="*/ 6238171 w 12192000"/>
              <a:gd name="connsiteY9618" fmla="*/ 1238943 h 6858000"/>
              <a:gd name="connsiteX9619" fmla="*/ 6243339 w 12192000"/>
              <a:gd name="connsiteY9619" fmla="*/ 1234087 h 6858000"/>
              <a:gd name="connsiteX9620" fmla="*/ 6238909 w 12192000"/>
              <a:gd name="connsiteY9620" fmla="*/ 1226397 h 6858000"/>
              <a:gd name="connsiteX9621" fmla="*/ 6238909 w 12192000"/>
              <a:gd name="connsiteY9621" fmla="*/ 1219517 h 6858000"/>
              <a:gd name="connsiteX9622" fmla="*/ 6243339 w 12192000"/>
              <a:gd name="connsiteY9622" fmla="*/ 1217898 h 6858000"/>
              <a:gd name="connsiteX9623" fmla="*/ 6250721 w 12192000"/>
              <a:gd name="connsiteY9623" fmla="*/ 1223969 h 6858000"/>
              <a:gd name="connsiteX9624" fmla="*/ 6249983 w 12192000"/>
              <a:gd name="connsiteY9624" fmla="*/ 1234087 h 6858000"/>
              <a:gd name="connsiteX9625" fmla="*/ 6260319 w 12192000"/>
              <a:gd name="connsiteY9625" fmla="*/ 1245824 h 6858000"/>
              <a:gd name="connsiteX9626" fmla="*/ 6255889 w 12192000"/>
              <a:gd name="connsiteY9626" fmla="*/ 1236920 h 6858000"/>
              <a:gd name="connsiteX9627" fmla="*/ 6255889 w 12192000"/>
              <a:gd name="connsiteY9627" fmla="*/ 1223969 h 6858000"/>
              <a:gd name="connsiteX9628" fmla="*/ 6253675 w 12192000"/>
              <a:gd name="connsiteY9628" fmla="*/ 1216279 h 6858000"/>
              <a:gd name="connsiteX9629" fmla="*/ 6259580 w 12192000"/>
              <a:gd name="connsiteY9629" fmla="*/ 1206971 h 6858000"/>
              <a:gd name="connsiteX9630" fmla="*/ 6267701 w 12192000"/>
              <a:gd name="connsiteY9630" fmla="*/ 1205757 h 6858000"/>
              <a:gd name="connsiteX9631" fmla="*/ 6275821 w 12192000"/>
              <a:gd name="connsiteY9631" fmla="*/ 1209399 h 6858000"/>
              <a:gd name="connsiteX9632" fmla="*/ 6286157 w 12192000"/>
              <a:gd name="connsiteY9632" fmla="*/ 1205757 h 6858000"/>
              <a:gd name="connsiteX9633" fmla="*/ 6301660 w 12192000"/>
              <a:gd name="connsiteY9633" fmla="*/ 1221541 h 6858000"/>
              <a:gd name="connsiteX9634" fmla="*/ 6323808 w 12192000"/>
              <a:gd name="connsiteY9634" fmla="*/ 1225588 h 6858000"/>
              <a:gd name="connsiteX9635" fmla="*/ 6303137 w 12192000"/>
              <a:gd name="connsiteY9635" fmla="*/ 1217494 h 6858000"/>
              <a:gd name="connsiteX9636" fmla="*/ 6287634 w 12192000"/>
              <a:gd name="connsiteY9636" fmla="*/ 1202519 h 6858000"/>
              <a:gd name="connsiteX9637" fmla="*/ 6275083 w 12192000"/>
              <a:gd name="connsiteY9637" fmla="*/ 1201710 h 6858000"/>
              <a:gd name="connsiteX9638" fmla="*/ 6268439 w 12192000"/>
              <a:gd name="connsiteY9638" fmla="*/ 1198067 h 6858000"/>
              <a:gd name="connsiteX9639" fmla="*/ 6268439 w 12192000"/>
              <a:gd name="connsiteY9639" fmla="*/ 1191592 h 6858000"/>
              <a:gd name="connsiteX9640" fmla="*/ 6276560 w 12192000"/>
              <a:gd name="connsiteY9640" fmla="*/ 1185926 h 6858000"/>
              <a:gd name="connsiteX9641" fmla="*/ 6267701 w 12192000"/>
              <a:gd name="connsiteY9641" fmla="*/ 1180665 h 6858000"/>
              <a:gd name="connsiteX9642" fmla="*/ 6267701 w 12192000"/>
              <a:gd name="connsiteY9642" fmla="*/ 1170142 h 6858000"/>
              <a:gd name="connsiteX9643" fmla="*/ 6258842 w 12192000"/>
              <a:gd name="connsiteY9643" fmla="*/ 1173380 h 6858000"/>
              <a:gd name="connsiteX9644" fmla="*/ 6258104 w 12192000"/>
              <a:gd name="connsiteY9644" fmla="*/ 1165285 h 6858000"/>
              <a:gd name="connsiteX9645" fmla="*/ 6266963 w 12192000"/>
              <a:gd name="connsiteY9645" fmla="*/ 1165285 h 6858000"/>
              <a:gd name="connsiteX9646" fmla="*/ 6275821 w 12192000"/>
              <a:gd name="connsiteY9646" fmla="*/ 1162452 h 6858000"/>
              <a:gd name="connsiteX9647" fmla="*/ 6264748 w 12192000"/>
              <a:gd name="connsiteY9647" fmla="*/ 1152739 h 6858000"/>
              <a:gd name="connsiteX9648" fmla="*/ 6265486 w 12192000"/>
              <a:gd name="connsiteY9648" fmla="*/ 1146264 h 6858000"/>
              <a:gd name="connsiteX9649" fmla="*/ 6260319 w 12192000"/>
              <a:gd name="connsiteY9649" fmla="*/ 1145859 h 6858000"/>
              <a:gd name="connsiteX9650" fmla="*/ 6253675 w 12192000"/>
              <a:gd name="connsiteY9650" fmla="*/ 1141812 h 6858000"/>
              <a:gd name="connsiteX9651" fmla="*/ 6254413 w 12192000"/>
              <a:gd name="connsiteY9651" fmla="*/ 1134122 h 6858000"/>
              <a:gd name="connsiteX9652" fmla="*/ 6253675 w 12192000"/>
              <a:gd name="connsiteY9652" fmla="*/ 1132099 h 6858000"/>
              <a:gd name="connsiteX9653" fmla="*/ 6251460 w 12192000"/>
              <a:gd name="connsiteY9653" fmla="*/ 1125219 h 6858000"/>
              <a:gd name="connsiteX9654" fmla="*/ 6255889 w 12192000"/>
              <a:gd name="connsiteY9654" fmla="*/ 1122790 h 6858000"/>
              <a:gd name="connsiteX9655" fmla="*/ 6253675 w 12192000"/>
              <a:gd name="connsiteY9655" fmla="*/ 1108625 h 6858000"/>
              <a:gd name="connsiteX9656" fmla="*/ 6241862 w 12192000"/>
              <a:gd name="connsiteY9656" fmla="*/ 1099317 h 6858000"/>
              <a:gd name="connsiteX9657" fmla="*/ 6233742 w 12192000"/>
              <a:gd name="connsiteY9657" fmla="*/ 1103364 h 6858000"/>
              <a:gd name="connsiteX9658" fmla="*/ 6228574 w 12192000"/>
              <a:gd name="connsiteY9658" fmla="*/ 1099317 h 6858000"/>
              <a:gd name="connsiteX9659" fmla="*/ 6233742 w 12192000"/>
              <a:gd name="connsiteY9659" fmla="*/ 1085961 h 6858000"/>
              <a:gd name="connsiteX9660" fmla="*/ 6247768 w 12192000"/>
              <a:gd name="connsiteY9660" fmla="*/ 1080295 h 6858000"/>
              <a:gd name="connsiteX9661" fmla="*/ 6241862 w 12192000"/>
              <a:gd name="connsiteY9661" fmla="*/ 1075034 h 6858000"/>
              <a:gd name="connsiteX9662" fmla="*/ 6241862 w 12192000"/>
              <a:gd name="connsiteY9662" fmla="*/ 1064512 h 6858000"/>
              <a:gd name="connsiteX9663" fmla="*/ 6235219 w 12192000"/>
              <a:gd name="connsiteY9663" fmla="*/ 1061274 h 6858000"/>
              <a:gd name="connsiteX9664" fmla="*/ 6233003 w 12192000"/>
              <a:gd name="connsiteY9664" fmla="*/ 1049537 h 6858000"/>
              <a:gd name="connsiteX9665" fmla="*/ 6237433 w 12192000"/>
              <a:gd name="connsiteY9665" fmla="*/ 1048728 h 6858000"/>
              <a:gd name="connsiteX9666" fmla="*/ 6243339 w 12192000"/>
              <a:gd name="connsiteY9666" fmla="*/ 1053180 h 6858000"/>
              <a:gd name="connsiteX9667" fmla="*/ 6243339 w 12192000"/>
              <a:gd name="connsiteY9667" fmla="*/ 1044276 h 6858000"/>
              <a:gd name="connsiteX9668" fmla="*/ 6233003 w 12192000"/>
              <a:gd name="connsiteY9668" fmla="*/ 1036991 h 6858000"/>
              <a:gd name="connsiteX9669" fmla="*/ 6239648 w 12192000"/>
              <a:gd name="connsiteY9669" fmla="*/ 1030516 h 6858000"/>
              <a:gd name="connsiteX9670" fmla="*/ 6245554 w 12192000"/>
              <a:gd name="connsiteY9670" fmla="*/ 1033349 h 6858000"/>
              <a:gd name="connsiteX9671" fmla="*/ 6253675 w 12192000"/>
              <a:gd name="connsiteY9671" fmla="*/ 1033349 h 6858000"/>
              <a:gd name="connsiteX9672" fmla="*/ 6259580 w 12192000"/>
              <a:gd name="connsiteY9672" fmla="*/ 1039419 h 6858000"/>
              <a:gd name="connsiteX9673" fmla="*/ 6269178 w 12192000"/>
              <a:gd name="connsiteY9673" fmla="*/ 1032944 h 6858000"/>
              <a:gd name="connsiteX9674" fmla="*/ 6264748 w 12192000"/>
              <a:gd name="connsiteY9674" fmla="*/ 1026873 h 6858000"/>
              <a:gd name="connsiteX9675" fmla="*/ 6272131 w 12192000"/>
              <a:gd name="connsiteY9675" fmla="*/ 1017160 h 6858000"/>
              <a:gd name="connsiteX9676" fmla="*/ 6275083 w 12192000"/>
              <a:gd name="connsiteY9676" fmla="*/ 1017160 h 6858000"/>
              <a:gd name="connsiteX9677" fmla="*/ 6280251 w 12192000"/>
              <a:gd name="connsiteY9677" fmla="*/ 1025659 h 6858000"/>
              <a:gd name="connsiteX9678" fmla="*/ 6275083 w 12192000"/>
              <a:gd name="connsiteY9678" fmla="*/ 1030920 h 6858000"/>
              <a:gd name="connsiteX9679" fmla="*/ 6276560 w 12192000"/>
              <a:gd name="connsiteY9679" fmla="*/ 1034967 h 6858000"/>
              <a:gd name="connsiteX9680" fmla="*/ 6284680 w 12192000"/>
              <a:gd name="connsiteY9680" fmla="*/ 1033349 h 6858000"/>
              <a:gd name="connsiteX9681" fmla="*/ 6292063 w 12192000"/>
              <a:gd name="connsiteY9681" fmla="*/ 1036182 h 6858000"/>
              <a:gd name="connsiteX9682" fmla="*/ 6292801 w 12192000"/>
              <a:gd name="connsiteY9682" fmla="*/ 1033349 h 6858000"/>
              <a:gd name="connsiteX9683" fmla="*/ 6285419 w 12192000"/>
              <a:gd name="connsiteY9683" fmla="*/ 1024445 h 6858000"/>
              <a:gd name="connsiteX9684" fmla="*/ 6287634 w 12192000"/>
              <a:gd name="connsiteY9684" fmla="*/ 1020802 h 6858000"/>
              <a:gd name="connsiteX9685" fmla="*/ 6278775 w 12192000"/>
              <a:gd name="connsiteY9685" fmla="*/ 1010280 h 6858000"/>
              <a:gd name="connsiteX9686" fmla="*/ 6282466 w 12192000"/>
              <a:gd name="connsiteY9686" fmla="*/ 1007042 h 6858000"/>
              <a:gd name="connsiteX9687" fmla="*/ 6290586 w 12192000"/>
              <a:gd name="connsiteY9687" fmla="*/ 1008256 h 6858000"/>
              <a:gd name="connsiteX9688" fmla="*/ 6297969 w 12192000"/>
              <a:gd name="connsiteY9688" fmla="*/ 1005018 h 6858000"/>
              <a:gd name="connsiteX9689" fmla="*/ 6312734 w 12192000"/>
              <a:gd name="connsiteY9689" fmla="*/ 1004209 h 6858000"/>
              <a:gd name="connsiteX9690" fmla="*/ 6322331 w 12192000"/>
              <a:gd name="connsiteY9690" fmla="*/ 1009875 h 6858000"/>
              <a:gd name="connsiteX9691" fmla="*/ 6322331 w 12192000"/>
              <a:gd name="connsiteY9691" fmla="*/ 1019588 h 6858000"/>
              <a:gd name="connsiteX9692" fmla="*/ 6317901 w 12192000"/>
              <a:gd name="connsiteY9692" fmla="*/ 1024445 h 6858000"/>
              <a:gd name="connsiteX9693" fmla="*/ 6323070 w 12192000"/>
              <a:gd name="connsiteY9693" fmla="*/ 1025254 h 6858000"/>
              <a:gd name="connsiteX9694" fmla="*/ 6328237 w 12192000"/>
              <a:gd name="connsiteY9694" fmla="*/ 1032539 h 6858000"/>
              <a:gd name="connsiteX9695" fmla="*/ 6333405 w 12192000"/>
              <a:gd name="connsiteY9695" fmla="*/ 1038205 h 6858000"/>
              <a:gd name="connsiteX9696" fmla="*/ 6345216 w 12192000"/>
              <a:gd name="connsiteY9696" fmla="*/ 1038610 h 6858000"/>
              <a:gd name="connsiteX9697" fmla="*/ 6350385 w 12192000"/>
              <a:gd name="connsiteY9697" fmla="*/ 1034967 h 6858000"/>
              <a:gd name="connsiteX9698" fmla="*/ 6359244 w 12192000"/>
              <a:gd name="connsiteY9698" fmla="*/ 1043871 h 6858000"/>
              <a:gd name="connsiteX9699" fmla="*/ 6355552 w 12192000"/>
              <a:gd name="connsiteY9699" fmla="*/ 1051561 h 6858000"/>
              <a:gd name="connsiteX9700" fmla="*/ 6352599 w 12192000"/>
              <a:gd name="connsiteY9700" fmla="*/ 1056013 h 6858000"/>
              <a:gd name="connsiteX9701" fmla="*/ 6348908 w 12192000"/>
              <a:gd name="connsiteY9701" fmla="*/ 1054394 h 6858000"/>
              <a:gd name="connsiteX9702" fmla="*/ 6345216 w 12192000"/>
              <a:gd name="connsiteY9702" fmla="*/ 1056822 h 6858000"/>
              <a:gd name="connsiteX9703" fmla="*/ 6339311 w 12192000"/>
              <a:gd name="connsiteY9703" fmla="*/ 1050751 h 6858000"/>
              <a:gd name="connsiteX9704" fmla="*/ 6330452 w 12192000"/>
              <a:gd name="connsiteY9704" fmla="*/ 1051965 h 6858000"/>
              <a:gd name="connsiteX9705" fmla="*/ 6324546 w 12192000"/>
              <a:gd name="connsiteY9705" fmla="*/ 1057227 h 6858000"/>
              <a:gd name="connsiteX9706" fmla="*/ 6328975 w 12192000"/>
              <a:gd name="connsiteY9706" fmla="*/ 1065726 h 6858000"/>
              <a:gd name="connsiteX9707" fmla="*/ 6329713 w 12192000"/>
              <a:gd name="connsiteY9707" fmla="*/ 1078272 h 6858000"/>
              <a:gd name="connsiteX9708" fmla="*/ 6319378 w 12192000"/>
              <a:gd name="connsiteY9708" fmla="*/ 1081510 h 6858000"/>
              <a:gd name="connsiteX9709" fmla="*/ 6314949 w 12192000"/>
              <a:gd name="connsiteY9709" fmla="*/ 1079081 h 6858000"/>
              <a:gd name="connsiteX9710" fmla="*/ 6308304 w 12192000"/>
              <a:gd name="connsiteY9710" fmla="*/ 1086366 h 6858000"/>
              <a:gd name="connsiteX9711" fmla="*/ 6311995 w 12192000"/>
              <a:gd name="connsiteY9711" fmla="*/ 1089604 h 6858000"/>
              <a:gd name="connsiteX9712" fmla="*/ 6292801 w 12192000"/>
              <a:gd name="connsiteY9712" fmla="*/ 1098508 h 6858000"/>
              <a:gd name="connsiteX9713" fmla="*/ 6292801 w 12192000"/>
              <a:gd name="connsiteY9713" fmla="*/ 1104983 h 6858000"/>
              <a:gd name="connsiteX9714" fmla="*/ 6297231 w 12192000"/>
              <a:gd name="connsiteY9714" fmla="*/ 1107007 h 6858000"/>
              <a:gd name="connsiteX9715" fmla="*/ 6296493 w 12192000"/>
              <a:gd name="connsiteY9715" fmla="*/ 1113887 h 6858000"/>
              <a:gd name="connsiteX9716" fmla="*/ 6291325 w 12192000"/>
              <a:gd name="connsiteY9716" fmla="*/ 1118339 h 6858000"/>
              <a:gd name="connsiteX9717" fmla="*/ 6290586 w 12192000"/>
              <a:gd name="connsiteY9717" fmla="*/ 1124814 h 6858000"/>
              <a:gd name="connsiteX9718" fmla="*/ 6294278 w 12192000"/>
              <a:gd name="connsiteY9718" fmla="*/ 1124814 h 6858000"/>
              <a:gd name="connsiteX9719" fmla="*/ 6300922 w 12192000"/>
              <a:gd name="connsiteY9719" fmla="*/ 1130885 h 6858000"/>
              <a:gd name="connsiteX9720" fmla="*/ 6298708 w 12192000"/>
              <a:gd name="connsiteY9720" fmla="*/ 1136551 h 6858000"/>
              <a:gd name="connsiteX9721" fmla="*/ 6299445 w 12192000"/>
              <a:gd name="connsiteY9721" fmla="*/ 1136955 h 6858000"/>
              <a:gd name="connsiteX9722" fmla="*/ 6309042 w 12192000"/>
              <a:gd name="connsiteY9722" fmla="*/ 1146669 h 6858000"/>
              <a:gd name="connsiteX9723" fmla="*/ 6318640 w 12192000"/>
              <a:gd name="connsiteY9723" fmla="*/ 1147478 h 6858000"/>
              <a:gd name="connsiteX9724" fmla="*/ 6313472 w 12192000"/>
              <a:gd name="connsiteY9724" fmla="*/ 1158001 h 6858000"/>
              <a:gd name="connsiteX9725" fmla="*/ 6308304 w 12192000"/>
              <a:gd name="connsiteY9725" fmla="*/ 1162452 h 6858000"/>
              <a:gd name="connsiteX9726" fmla="*/ 6311257 w 12192000"/>
              <a:gd name="connsiteY9726" fmla="*/ 1167714 h 6858000"/>
              <a:gd name="connsiteX9727" fmla="*/ 6318640 w 12192000"/>
              <a:gd name="connsiteY9727" fmla="*/ 1170142 h 6858000"/>
              <a:gd name="connsiteX9728" fmla="*/ 6322331 w 12192000"/>
              <a:gd name="connsiteY9728" fmla="*/ 1177427 h 6858000"/>
              <a:gd name="connsiteX9729" fmla="*/ 6329713 w 12192000"/>
              <a:gd name="connsiteY9729" fmla="*/ 1172570 h 6858000"/>
              <a:gd name="connsiteX9730" fmla="*/ 6331929 w 12192000"/>
              <a:gd name="connsiteY9730" fmla="*/ 1167714 h 6858000"/>
              <a:gd name="connsiteX9731" fmla="*/ 6337096 w 12192000"/>
              <a:gd name="connsiteY9731" fmla="*/ 1164881 h 6858000"/>
              <a:gd name="connsiteX9732" fmla="*/ 6340787 w 12192000"/>
              <a:gd name="connsiteY9732" fmla="*/ 1169737 h 6858000"/>
              <a:gd name="connsiteX9733" fmla="*/ 6353337 w 12192000"/>
              <a:gd name="connsiteY9733" fmla="*/ 1178236 h 6858000"/>
              <a:gd name="connsiteX9734" fmla="*/ 6356290 w 12192000"/>
              <a:gd name="connsiteY9734" fmla="*/ 1174999 h 6858000"/>
              <a:gd name="connsiteX9735" fmla="*/ 6363672 w 12192000"/>
              <a:gd name="connsiteY9735" fmla="*/ 1169333 h 6858000"/>
              <a:gd name="connsiteX9736" fmla="*/ 6368102 w 12192000"/>
              <a:gd name="connsiteY9736" fmla="*/ 1171356 h 6858000"/>
              <a:gd name="connsiteX9737" fmla="*/ 6368102 w 12192000"/>
              <a:gd name="connsiteY9737" fmla="*/ 1179046 h 6858000"/>
              <a:gd name="connsiteX9738" fmla="*/ 6361458 w 12192000"/>
              <a:gd name="connsiteY9738" fmla="*/ 1186331 h 6858000"/>
              <a:gd name="connsiteX9739" fmla="*/ 6355552 w 12192000"/>
              <a:gd name="connsiteY9739" fmla="*/ 1185521 h 6858000"/>
              <a:gd name="connsiteX9740" fmla="*/ 6346693 w 12192000"/>
              <a:gd name="connsiteY9740" fmla="*/ 1190782 h 6858000"/>
              <a:gd name="connsiteX9741" fmla="*/ 6359244 w 12192000"/>
              <a:gd name="connsiteY9741" fmla="*/ 1194425 h 6858000"/>
              <a:gd name="connsiteX9742" fmla="*/ 6363672 w 12192000"/>
              <a:gd name="connsiteY9742" fmla="*/ 1192401 h 6858000"/>
              <a:gd name="connsiteX9743" fmla="*/ 6372531 w 12192000"/>
              <a:gd name="connsiteY9743" fmla="*/ 1193211 h 6858000"/>
              <a:gd name="connsiteX9744" fmla="*/ 6376223 w 12192000"/>
              <a:gd name="connsiteY9744" fmla="*/ 1198472 h 6858000"/>
              <a:gd name="connsiteX9745" fmla="*/ 6386559 w 12192000"/>
              <a:gd name="connsiteY9745" fmla="*/ 1197663 h 6858000"/>
              <a:gd name="connsiteX9746" fmla="*/ 6388035 w 12192000"/>
              <a:gd name="connsiteY9746" fmla="*/ 1190782 h 6858000"/>
              <a:gd name="connsiteX9747" fmla="*/ 6394679 w 12192000"/>
              <a:gd name="connsiteY9747" fmla="*/ 1182283 h 6858000"/>
              <a:gd name="connsiteX9748" fmla="*/ 6413135 w 12192000"/>
              <a:gd name="connsiteY9748" fmla="*/ 1179450 h 6858000"/>
              <a:gd name="connsiteX9749" fmla="*/ 6413874 w 12192000"/>
              <a:gd name="connsiteY9749" fmla="*/ 1175404 h 6858000"/>
              <a:gd name="connsiteX9750" fmla="*/ 6423470 w 12192000"/>
              <a:gd name="connsiteY9750" fmla="*/ 1170547 h 6858000"/>
              <a:gd name="connsiteX9751" fmla="*/ 6424947 w 12192000"/>
              <a:gd name="connsiteY9751" fmla="*/ 1166095 h 6858000"/>
              <a:gd name="connsiteX9752" fmla="*/ 6429377 w 12192000"/>
              <a:gd name="connsiteY9752" fmla="*/ 1164071 h 6858000"/>
              <a:gd name="connsiteX9753" fmla="*/ 6441926 w 12192000"/>
              <a:gd name="connsiteY9753" fmla="*/ 1165285 h 6858000"/>
              <a:gd name="connsiteX9754" fmla="*/ 6431591 w 12192000"/>
              <a:gd name="connsiteY9754" fmla="*/ 1168928 h 6858000"/>
              <a:gd name="connsiteX9755" fmla="*/ 6427900 w 12192000"/>
              <a:gd name="connsiteY9755" fmla="*/ 1172570 h 6858000"/>
              <a:gd name="connsiteX9756" fmla="*/ 6426423 w 12192000"/>
              <a:gd name="connsiteY9756" fmla="*/ 1171356 h 6858000"/>
              <a:gd name="connsiteX9757" fmla="*/ 6421256 w 12192000"/>
              <a:gd name="connsiteY9757" fmla="*/ 1176213 h 6858000"/>
              <a:gd name="connsiteX9758" fmla="*/ 6424947 w 12192000"/>
              <a:gd name="connsiteY9758" fmla="*/ 1179855 h 6858000"/>
              <a:gd name="connsiteX9759" fmla="*/ 6435282 w 12192000"/>
              <a:gd name="connsiteY9759" fmla="*/ 1172975 h 6858000"/>
              <a:gd name="connsiteX9760" fmla="*/ 6445618 w 12192000"/>
              <a:gd name="connsiteY9760" fmla="*/ 1172166 h 6858000"/>
              <a:gd name="connsiteX9761" fmla="*/ 6450047 w 12192000"/>
              <a:gd name="connsiteY9761" fmla="*/ 1170142 h 6858000"/>
              <a:gd name="connsiteX9762" fmla="*/ 6453738 w 12192000"/>
              <a:gd name="connsiteY9762" fmla="*/ 1174999 h 6858000"/>
              <a:gd name="connsiteX9763" fmla="*/ 6462597 w 12192000"/>
              <a:gd name="connsiteY9763" fmla="*/ 1176213 h 6858000"/>
              <a:gd name="connsiteX9764" fmla="*/ 6475148 w 12192000"/>
              <a:gd name="connsiteY9764" fmla="*/ 1187545 h 6858000"/>
              <a:gd name="connsiteX9765" fmla="*/ 6484744 w 12192000"/>
              <a:gd name="connsiteY9765" fmla="*/ 1185926 h 6858000"/>
              <a:gd name="connsiteX9766" fmla="*/ 6490651 w 12192000"/>
              <a:gd name="connsiteY9766" fmla="*/ 1194020 h 6858000"/>
              <a:gd name="connsiteX9767" fmla="*/ 6489174 w 12192000"/>
              <a:gd name="connsiteY9767" fmla="*/ 1202519 h 6858000"/>
              <a:gd name="connsiteX9768" fmla="*/ 6498033 w 12192000"/>
              <a:gd name="connsiteY9768" fmla="*/ 1209399 h 6858000"/>
              <a:gd name="connsiteX9769" fmla="*/ 6506154 w 12192000"/>
              <a:gd name="connsiteY9769" fmla="*/ 1208185 h 6858000"/>
              <a:gd name="connsiteX9770" fmla="*/ 6512060 w 12192000"/>
              <a:gd name="connsiteY9770" fmla="*/ 1213042 h 6858000"/>
              <a:gd name="connsiteX9771" fmla="*/ 6520918 w 12192000"/>
              <a:gd name="connsiteY9771" fmla="*/ 1212637 h 6858000"/>
              <a:gd name="connsiteX9772" fmla="*/ 6526087 w 12192000"/>
              <a:gd name="connsiteY9772" fmla="*/ 1212233 h 6858000"/>
              <a:gd name="connsiteX9773" fmla="*/ 6525348 w 12192000"/>
              <a:gd name="connsiteY9773" fmla="*/ 1207780 h 6858000"/>
              <a:gd name="connsiteX9774" fmla="*/ 6529040 w 12192000"/>
              <a:gd name="connsiteY9774" fmla="*/ 1206162 h 6858000"/>
              <a:gd name="connsiteX9775" fmla="*/ 6532730 w 12192000"/>
              <a:gd name="connsiteY9775" fmla="*/ 1194830 h 6858000"/>
              <a:gd name="connsiteX9776" fmla="*/ 6537899 w 12192000"/>
              <a:gd name="connsiteY9776" fmla="*/ 1183902 h 6858000"/>
              <a:gd name="connsiteX9777" fmla="*/ 6554139 w 12192000"/>
              <a:gd name="connsiteY9777" fmla="*/ 1182688 h 6858000"/>
              <a:gd name="connsiteX9778" fmla="*/ 6577025 w 12192000"/>
              <a:gd name="connsiteY9778" fmla="*/ 1170951 h 6858000"/>
              <a:gd name="connsiteX9779" fmla="*/ 6592528 w 12192000"/>
              <a:gd name="connsiteY9779" fmla="*/ 1170547 h 6858000"/>
              <a:gd name="connsiteX9780" fmla="*/ 6592528 w 12192000"/>
              <a:gd name="connsiteY9780" fmla="*/ 1163262 h 6858000"/>
              <a:gd name="connsiteX9781" fmla="*/ 6602125 w 12192000"/>
              <a:gd name="connsiteY9781" fmla="*/ 1153953 h 6858000"/>
              <a:gd name="connsiteX9782" fmla="*/ 6616152 w 12192000"/>
              <a:gd name="connsiteY9782" fmla="*/ 1153549 h 6858000"/>
              <a:gd name="connsiteX9783" fmla="*/ 6625011 w 12192000"/>
              <a:gd name="connsiteY9783" fmla="*/ 1142217 h 6858000"/>
              <a:gd name="connsiteX9784" fmla="*/ 6639776 w 12192000"/>
              <a:gd name="connsiteY9784" fmla="*/ 1136955 h 6858000"/>
              <a:gd name="connsiteX9785" fmla="*/ 6653802 w 12192000"/>
              <a:gd name="connsiteY9785" fmla="*/ 1138170 h 6858000"/>
              <a:gd name="connsiteX9786" fmla="*/ 6673735 w 12192000"/>
              <a:gd name="connsiteY9786" fmla="*/ 1128456 h 6858000"/>
              <a:gd name="connsiteX9787" fmla="*/ 6698835 w 12192000"/>
              <a:gd name="connsiteY9787" fmla="*/ 1134527 h 6858000"/>
              <a:gd name="connsiteX9788" fmla="*/ 6712862 w 12192000"/>
              <a:gd name="connsiteY9788" fmla="*/ 1140598 h 6858000"/>
              <a:gd name="connsiteX9789" fmla="*/ 6712862 w 12192000"/>
              <a:gd name="connsiteY9789" fmla="*/ 1143836 h 6858000"/>
              <a:gd name="connsiteX9790" fmla="*/ 6706956 w 12192000"/>
              <a:gd name="connsiteY9790" fmla="*/ 1140598 h 6858000"/>
              <a:gd name="connsiteX9791" fmla="*/ 6695882 w 12192000"/>
              <a:gd name="connsiteY9791" fmla="*/ 1139384 h 6858000"/>
              <a:gd name="connsiteX9792" fmla="*/ 6692191 w 12192000"/>
              <a:gd name="connsiteY9792" fmla="*/ 1147073 h 6858000"/>
              <a:gd name="connsiteX9793" fmla="*/ 6697359 w 12192000"/>
              <a:gd name="connsiteY9793" fmla="*/ 1157596 h 6858000"/>
              <a:gd name="connsiteX9794" fmla="*/ 6718768 w 12192000"/>
              <a:gd name="connsiteY9794" fmla="*/ 1163262 h 6858000"/>
              <a:gd name="connsiteX9795" fmla="*/ 6737224 w 12192000"/>
              <a:gd name="connsiteY9795" fmla="*/ 1155168 h 6858000"/>
              <a:gd name="connsiteX9796" fmla="*/ 6747559 w 12192000"/>
              <a:gd name="connsiteY9796" fmla="*/ 1145454 h 6858000"/>
              <a:gd name="connsiteX9797" fmla="*/ 6751989 w 12192000"/>
              <a:gd name="connsiteY9797" fmla="*/ 1145454 h 6858000"/>
              <a:gd name="connsiteX9798" fmla="*/ 6738700 w 12192000"/>
              <a:gd name="connsiteY9798" fmla="*/ 1157596 h 6858000"/>
              <a:gd name="connsiteX9799" fmla="*/ 6724674 w 12192000"/>
              <a:gd name="connsiteY9799" fmla="*/ 1164881 h 6858000"/>
              <a:gd name="connsiteX9800" fmla="*/ 6728365 w 12192000"/>
              <a:gd name="connsiteY9800" fmla="*/ 1168118 h 6858000"/>
              <a:gd name="connsiteX9801" fmla="*/ 6742392 w 12192000"/>
              <a:gd name="connsiteY9801" fmla="*/ 1164881 h 6858000"/>
              <a:gd name="connsiteX9802" fmla="*/ 6759371 w 12192000"/>
              <a:gd name="connsiteY9802" fmla="*/ 1151120 h 6858000"/>
              <a:gd name="connsiteX9803" fmla="*/ 6765277 w 12192000"/>
              <a:gd name="connsiteY9803" fmla="*/ 1149097 h 6858000"/>
              <a:gd name="connsiteX9804" fmla="*/ 6828766 w 12192000"/>
              <a:gd name="connsiteY9804" fmla="*/ 1152335 h 6858000"/>
              <a:gd name="connsiteX9805" fmla="*/ 6884111 w 12192000"/>
              <a:gd name="connsiteY9805" fmla="*/ 1147221 h 6858000"/>
              <a:gd name="connsiteX9806" fmla="*/ 6884134 w 12192000"/>
              <a:gd name="connsiteY9806" fmla="*/ 1147478 h 6858000"/>
              <a:gd name="connsiteX9807" fmla="*/ 6894470 w 12192000"/>
              <a:gd name="connsiteY9807" fmla="*/ 1146264 h 6858000"/>
              <a:gd name="connsiteX9808" fmla="*/ 6884111 w 12192000"/>
              <a:gd name="connsiteY9808" fmla="*/ 1147221 h 6858000"/>
              <a:gd name="connsiteX9809" fmla="*/ 6882658 w 12192000"/>
              <a:gd name="connsiteY9809" fmla="*/ 1131289 h 6858000"/>
              <a:gd name="connsiteX9810" fmla="*/ 6888564 w 12192000"/>
              <a:gd name="connsiteY9810" fmla="*/ 1124005 h 6858000"/>
              <a:gd name="connsiteX9811" fmla="*/ 6883396 w 12192000"/>
              <a:gd name="connsiteY9811" fmla="*/ 1119148 h 6858000"/>
              <a:gd name="connsiteX9812" fmla="*/ 6877490 w 12192000"/>
              <a:gd name="connsiteY9812" fmla="*/ 1117529 h 6858000"/>
              <a:gd name="connsiteX9813" fmla="*/ 6875275 w 12192000"/>
              <a:gd name="connsiteY9813" fmla="*/ 1108625 h 6858000"/>
              <a:gd name="connsiteX9814" fmla="*/ 6868631 w 12192000"/>
              <a:gd name="connsiteY9814" fmla="*/ 1105388 h 6858000"/>
              <a:gd name="connsiteX9815" fmla="*/ 6850175 w 12192000"/>
              <a:gd name="connsiteY9815" fmla="*/ 1109435 h 6858000"/>
              <a:gd name="connsiteX9816" fmla="*/ 6837625 w 12192000"/>
              <a:gd name="connsiteY9816" fmla="*/ 1103364 h 6858000"/>
              <a:gd name="connsiteX9817" fmla="*/ 6824337 w 12192000"/>
              <a:gd name="connsiteY9817" fmla="*/ 1086366 h 6858000"/>
              <a:gd name="connsiteX9818" fmla="*/ 6807357 w 12192000"/>
              <a:gd name="connsiteY9818" fmla="*/ 1089604 h 6858000"/>
              <a:gd name="connsiteX9819" fmla="*/ 6804404 w 12192000"/>
              <a:gd name="connsiteY9819" fmla="*/ 1088390 h 6858000"/>
              <a:gd name="connsiteX9820" fmla="*/ 6808834 w 12192000"/>
              <a:gd name="connsiteY9820" fmla="*/ 1081510 h 6858000"/>
              <a:gd name="connsiteX9821" fmla="*/ 6805142 w 12192000"/>
              <a:gd name="connsiteY9821" fmla="*/ 1070178 h 6858000"/>
              <a:gd name="connsiteX9822" fmla="*/ 6804404 w 12192000"/>
              <a:gd name="connsiteY9822" fmla="*/ 1056417 h 6858000"/>
              <a:gd name="connsiteX9823" fmla="*/ 6804404 w 12192000"/>
              <a:gd name="connsiteY9823" fmla="*/ 1054798 h 6858000"/>
              <a:gd name="connsiteX9824" fmla="*/ 6798498 w 12192000"/>
              <a:gd name="connsiteY9824" fmla="*/ 1049537 h 6858000"/>
              <a:gd name="connsiteX9825" fmla="*/ 6792592 w 12192000"/>
              <a:gd name="connsiteY9825" fmla="*/ 1027683 h 6858000"/>
              <a:gd name="connsiteX9826" fmla="*/ 6799975 w 12192000"/>
              <a:gd name="connsiteY9826" fmla="*/ 1021612 h 6858000"/>
              <a:gd name="connsiteX9827" fmla="*/ 6799236 w 12192000"/>
              <a:gd name="connsiteY9827" fmla="*/ 1012708 h 6858000"/>
              <a:gd name="connsiteX9828" fmla="*/ 6799975 w 12192000"/>
              <a:gd name="connsiteY9828" fmla="*/ 1003804 h 6858000"/>
              <a:gd name="connsiteX9829" fmla="*/ 6813263 w 12192000"/>
              <a:gd name="connsiteY9829" fmla="*/ 989639 h 6858000"/>
              <a:gd name="connsiteX9830" fmla="*/ 6813263 w 12192000"/>
              <a:gd name="connsiteY9830" fmla="*/ 973451 h 6858000"/>
              <a:gd name="connsiteX9831" fmla="*/ 6816954 w 12192000"/>
              <a:gd name="connsiteY9831" fmla="*/ 975070 h 6858000"/>
              <a:gd name="connsiteX9832" fmla="*/ 6816216 w 12192000"/>
              <a:gd name="connsiteY9832" fmla="*/ 965761 h 6858000"/>
              <a:gd name="connsiteX9833" fmla="*/ 6823598 w 12192000"/>
              <a:gd name="connsiteY9833" fmla="*/ 955239 h 6858000"/>
              <a:gd name="connsiteX9834" fmla="*/ 6833934 w 12192000"/>
              <a:gd name="connsiteY9834" fmla="*/ 954429 h 6858000"/>
              <a:gd name="connsiteX9835" fmla="*/ 6838363 w 12192000"/>
              <a:gd name="connsiteY9835" fmla="*/ 950382 h 6858000"/>
              <a:gd name="connsiteX9836" fmla="*/ 6852390 w 12192000"/>
              <a:gd name="connsiteY9836" fmla="*/ 947144 h 6858000"/>
              <a:gd name="connsiteX9837" fmla="*/ 6861249 w 12192000"/>
              <a:gd name="connsiteY9837" fmla="*/ 939050 h 6858000"/>
              <a:gd name="connsiteX9838" fmla="*/ 6865678 w 12192000"/>
              <a:gd name="connsiteY9838" fmla="*/ 938645 h 6858000"/>
              <a:gd name="connsiteX9839" fmla="*/ 6866417 w 12192000"/>
              <a:gd name="connsiteY9839" fmla="*/ 952406 h 6858000"/>
              <a:gd name="connsiteX9840" fmla="*/ 6889302 w 12192000"/>
              <a:gd name="connsiteY9840" fmla="*/ 975070 h 6858000"/>
              <a:gd name="connsiteX9841" fmla="*/ 6890779 w 12192000"/>
              <a:gd name="connsiteY9841" fmla="*/ 983164 h 6858000"/>
              <a:gd name="connsiteX9842" fmla="*/ 6902591 w 12192000"/>
              <a:gd name="connsiteY9842" fmla="*/ 993686 h 6858000"/>
              <a:gd name="connsiteX9843" fmla="*/ 6914402 w 12192000"/>
              <a:gd name="connsiteY9843" fmla="*/ 993686 h 6858000"/>
              <a:gd name="connsiteX9844" fmla="*/ 6929906 w 12192000"/>
              <a:gd name="connsiteY9844" fmla="*/ 977903 h 6858000"/>
              <a:gd name="connsiteX9845" fmla="*/ 6935811 w 12192000"/>
              <a:gd name="connsiteY9845" fmla="*/ 962119 h 6858000"/>
              <a:gd name="connsiteX9846" fmla="*/ 6931382 w 12192000"/>
              <a:gd name="connsiteY9846" fmla="*/ 941883 h 6858000"/>
              <a:gd name="connsiteX9847" fmla="*/ 6931382 w 12192000"/>
              <a:gd name="connsiteY9847" fmla="*/ 925290 h 6858000"/>
              <a:gd name="connsiteX9848" fmla="*/ 6936550 w 12192000"/>
              <a:gd name="connsiteY9848" fmla="*/ 901412 h 6858000"/>
              <a:gd name="connsiteX9849" fmla="*/ 6932858 w 12192000"/>
              <a:gd name="connsiteY9849" fmla="*/ 894531 h 6858000"/>
              <a:gd name="connsiteX9850" fmla="*/ 6923261 w 12192000"/>
              <a:gd name="connsiteY9850" fmla="*/ 901816 h 6858000"/>
              <a:gd name="connsiteX9851" fmla="*/ 6922523 w 12192000"/>
              <a:gd name="connsiteY9851" fmla="*/ 909506 h 6858000"/>
              <a:gd name="connsiteX9852" fmla="*/ 6917355 w 12192000"/>
              <a:gd name="connsiteY9852" fmla="*/ 910720 h 6858000"/>
              <a:gd name="connsiteX9853" fmla="*/ 6903329 w 12192000"/>
              <a:gd name="connsiteY9853" fmla="*/ 898983 h 6858000"/>
              <a:gd name="connsiteX9854" fmla="*/ 6895208 w 12192000"/>
              <a:gd name="connsiteY9854" fmla="*/ 886842 h 6858000"/>
              <a:gd name="connsiteX9855" fmla="*/ 6894470 w 12192000"/>
              <a:gd name="connsiteY9855" fmla="*/ 875105 h 6858000"/>
              <a:gd name="connsiteX9856" fmla="*/ 6901852 w 12192000"/>
              <a:gd name="connsiteY9856" fmla="*/ 874296 h 6858000"/>
              <a:gd name="connsiteX9857" fmla="*/ 6906282 w 12192000"/>
              <a:gd name="connsiteY9857" fmla="*/ 867820 h 6858000"/>
              <a:gd name="connsiteX9858" fmla="*/ 6897423 w 12192000"/>
              <a:gd name="connsiteY9858" fmla="*/ 867011 h 6858000"/>
              <a:gd name="connsiteX9859" fmla="*/ 6893732 w 12192000"/>
              <a:gd name="connsiteY9859" fmla="*/ 869439 h 6858000"/>
              <a:gd name="connsiteX9860" fmla="*/ 6887087 w 12192000"/>
              <a:gd name="connsiteY9860" fmla="*/ 868630 h 6858000"/>
              <a:gd name="connsiteX9861" fmla="*/ 6887087 w 12192000"/>
              <a:gd name="connsiteY9861" fmla="*/ 839490 h 6858000"/>
              <a:gd name="connsiteX9862" fmla="*/ 6892255 w 12192000"/>
              <a:gd name="connsiteY9862" fmla="*/ 830587 h 6858000"/>
              <a:gd name="connsiteX9863" fmla="*/ 6908496 w 12192000"/>
              <a:gd name="connsiteY9863" fmla="*/ 824516 h 6858000"/>
              <a:gd name="connsiteX9864" fmla="*/ 6915141 w 12192000"/>
              <a:gd name="connsiteY9864" fmla="*/ 825730 h 6858000"/>
              <a:gd name="connsiteX9865" fmla="*/ 6916617 w 12192000"/>
              <a:gd name="connsiteY9865" fmla="*/ 818040 h 6858000"/>
              <a:gd name="connsiteX9866" fmla="*/ 6926214 w 12192000"/>
              <a:gd name="connsiteY9866" fmla="*/ 815207 h 6858000"/>
              <a:gd name="connsiteX9867" fmla="*/ 6935073 w 12192000"/>
              <a:gd name="connsiteY9867" fmla="*/ 816422 h 6858000"/>
              <a:gd name="connsiteX9868" fmla="*/ 6938026 w 12192000"/>
              <a:gd name="connsiteY9868" fmla="*/ 807518 h 6858000"/>
              <a:gd name="connsiteX9869" fmla="*/ 6940979 w 12192000"/>
              <a:gd name="connsiteY9869" fmla="*/ 811565 h 6858000"/>
              <a:gd name="connsiteX9870" fmla="*/ 6958697 w 12192000"/>
              <a:gd name="connsiteY9870" fmla="*/ 812374 h 6858000"/>
              <a:gd name="connsiteX9871" fmla="*/ 6963126 w 12192000"/>
              <a:gd name="connsiteY9871" fmla="*/ 815207 h 6858000"/>
              <a:gd name="connsiteX9872" fmla="*/ 6972723 w 12192000"/>
              <a:gd name="connsiteY9872" fmla="*/ 809541 h 6858000"/>
              <a:gd name="connsiteX9873" fmla="*/ 6966817 w 12192000"/>
              <a:gd name="connsiteY9873" fmla="*/ 805090 h 6858000"/>
              <a:gd name="connsiteX9874" fmla="*/ 6966817 w 12192000"/>
              <a:gd name="connsiteY9874" fmla="*/ 801042 h 6858000"/>
              <a:gd name="connsiteX9875" fmla="*/ 6973462 w 12192000"/>
              <a:gd name="connsiteY9875" fmla="*/ 802257 h 6858000"/>
              <a:gd name="connsiteX9876" fmla="*/ 6974200 w 12192000"/>
              <a:gd name="connsiteY9876" fmla="*/ 795781 h 6858000"/>
              <a:gd name="connsiteX9877" fmla="*/ 6983797 w 12192000"/>
              <a:gd name="connsiteY9877" fmla="*/ 804280 h 6858000"/>
              <a:gd name="connsiteX9878" fmla="*/ 6992656 w 12192000"/>
              <a:gd name="connsiteY9878" fmla="*/ 802257 h 6858000"/>
              <a:gd name="connsiteX9879" fmla="*/ 7002253 w 12192000"/>
              <a:gd name="connsiteY9879" fmla="*/ 806708 h 6858000"/>
              <a:gd name="connsiteX9880" fmla="*/ 7020709 w 12192000"/>
              <a:gd name="connsiteY9880" fmla="*/ 806304 h 6858000"/>
              <a:gd name="connsiteX9881" fmla="*/ 7038427 w 12192000"/>
              <a:gd name="connsiteY9881" fmla="*/ 816826 h 6858000"/>
              <a:gd name="connsiteX9882" fmla="*/ 7078292 w 12192000"/>
              <a:gd name="connsiteY9882" fmla="*/ 817636 h 6858000"/>
              <a:gd name="connsiteX9883" fmla="*/ 7079769 w 12192000"/>
              <a:gd name="connsiteY9883" fmla="*/ 813589 h 6858000"/>
              <a:gd name="connsiteX9884" fmla="*/ 7079769 w 12192000"/>
              <a:gd name="connsiteY9884" fmla="*/ 813993 h 6858000"/>
              <a:gd name="connsiteX9885" fmla="*/ 7084198 w 12192000"/>
              <a:gd name="connsiteY9885" fmla="*/ 820873 h 6858000"/>
              <a:gd name="connsiteX9886" fmla="*/ 7079769 w 12192000"/>
              <a:gd name="connsiteY9886" fmla="*/ 813589 h 6858000"/>
              <a:gd name="connsiteX9887" fmla="*/ 7079769 w 12192000"/>
              <a:gd name="connsiteY9887" fmla="*/ 813184 h 6858000"/>
              <a:gd name="connsiteX9888" fmla="*/ 7082722 w 12192000"/>
              <a:gd name="connsiteY9888" fmla="*/ 803066 h 6858000"/>
              <a:gd name="connsiteX9889" fmla="*/ 7078292 w 12192000"/>
              <a:gd name="connsiteY9889" fmla="*/ 796186 h 6858000"/>
              <a:gd name="connsiteX9890" fmla="*/ 7078292 w 12192000"/>
              <a:gd name="connsiteY9890" fmla="*/ 790925 h 6858000"/>
              <a:gd name="connsiteX9891" fmla="*/ 7082722 w 12192000"/>
              <a:gd name="connsiteY9891" fmla="*/ 789306 h 6858000"/>
              <a:gd name="connsiteX9892" fmla="*/ 7087151 w 12192000"/>
              <a:gd name="connsiteY9892" fmla="*/ 796995 h 6858000"/>
              <a:gd name="connsiteX9893" fmla="*/ 7096010 w 12192000"/>
              <a:gd name="connsiteY9893" fmla="*/ 794162 h 6858000"/>
              <a:gd name="connsiteX9894" fmla="*/ 7095272 w 12192000"/>
              <a:gd name="connsiteY9894" fmla="*/ 785258 h 6858000"/>
              <a:gd name="connsiteX9895" fmla="*/ 7100440 w 12192000"/>
              <a:gd name="connsiteY9895" fmla="*/ 781211 h 6858000"/>
              <a:gd name="connsiteX9896" fmla="*/ 7110775 w 12192000"/>
              <a:gd name="connsiteY9896" fmla="*/ 786473 h 6858000"/>
              <a:gd name="connsiteX9897" fmla="*/ 7122587 w 12192000"/>
              <a:gd name="connsiteY9897" fmla="*/ 778378 h 6858000"/>
              <a:gd name="connsiteX9898" fmla="*/ 7125540 w 12192000"/>
              <a:gd name="connsiteY9898" fmla="*/ 770284 h 6858000"/>
              <a:gd name="connsiteX9899" fmla="*/ 7131446 w 12192000"/>
              <a:gd name="connsiteY9899" fmla="*/ 768260 h 6858000"/>
              <a:gd name="connsiteX9900" fmla="*/ 7146211 w 12192000"/>
              <a:gd name="connsiteY9900" fmla="*/ 772712 h 6858000"/>
              <a:gd name="connsiteX9901" fmla="*/ 7152117 w 12192000"/>
              <a:gd name="connsiteY9901" fmla="*/ 765832 h 6858000"/>
              <a:gd name="connsiteX9902" fmla="*/ 7143258 w 12192000"/>
              <a:gd name="connsiteY9902" fmla="*/ 754500 h 6858000"/>
              <a:gd name="connsiteX9903" fmla="*/ 7135137 w 12192000"/>
              <a:gd name="connsiteY9903" fmla="*/ 754500 h 6858000"/>
              <a:gd name="connsiteX9904" fmla="*/ 7130708 w 12192000"/>
              <a:gd name="connsiteY9904" fmla="*/ 756119 h 6858000"/>
              <a:gd name="connsiteX9905" fmla="*/ 7119634 w 12192000"/>
              <a:gd name="connsiteY9905" fmla="*/ 756119 h 6858000"/>
              <a:gd name="connsiteX9906" fmla="*/ 7112990 w 12192000"/>
              <a:gd name="connsiteY9906" fmla="*/ 747215 h 6858000"/>
              <a:gd name="connsiteX9907" fmla="*/ 7101178 w 12192000"/>
              <a:gd name="connsiteY9907" fmla="*/ 746811 h 6858000"/>
              <a:gd name="connsiteX9908" fmla="*/ 7090104 w 12192000"/>
              <a:gd name="connsiteY9908" fmla="*/ 734669 h 6858000"/>
              <a:gd name="connsiteX9909" fmla="*/ 7091581 w 12192000"/>
              <a:gd name="connsiteY9909" fmla="*/ 729003 h 6858000"/>
              <a:gd name="connsiteX9910" fmla="*/ 7102654 w 12192000"/>
              <a:gd name="connsiteY9910" fmla="*/ 737097 h 6858000"/>
              <a:gd name="connsiteX9911" fmla="*/ 7102654 w 12192000"/>
              <a:gd name="connsiteY9911" fmla="*/ 729408 h 6858000"/>
              <a:gd name="connsiteX9912" fmla="*/ 7098963 w 12192000"/>
              <a:gd name="connsiteY9912" fmla="*/ 723337 h 6858000"/>
              <a:gd name="connsiteX9913" fmla="*/ 7106346 w 12192000"/>
              <a:gd name="connsiteY9913" fmla="*/ 717671 h 6858000"/>
              <a:gd name="connsiteX9914" fmla="*/ 7095272 w 12192000"/>
              <a:gd name="connsiteY9914" fmla="*/ 719695 h 6858000"/>
              <a:gd name="connsiteX9915" fmla="*/ 7081245 w 12192000"/>
              <a:gd name="connsiteY9915" fmla="*/ 726575 h 6858000"/>
              <a:gd name="connsiteX9916" fmla="*/ 7079031 w 12192000"/>
              <a:gd name="connsiteY9916" fmla="*/ 729003 h 6858000"/>
              <a:gd name="connsiteX9917" fmla="*/ 7077554 w 12192000"/>
              <a:gd name="connsiteY9917" fmla="*/ 716052 h 6858000"/>
              <a:gd name="connsiteX9918" fmla="*/ 7079031 w 12192000"/>
              <a:gd name="connsiteY9918" fmla="*/ 729408 h 6858000"/>
              <a:gd name="connsiteX9919" fmla="*/ 7075339 w 12192000"/>
              <a:gd name="connsiteY9919" fmla="*/ 737097 h 6858000"/>
              <a:gd name="connsiteX9920" fmla="*/ 7065742 w 12192000"/>
              <a:gd name="connsiteY9920" fmla="*/ 734669 h 6858000"/>
              <a:gd name="connsiteX9921" fmla="*/ 7064266 w 12192000"/>
              <a:gd name="connsiteY9921" fmla="*/ 729003 h 6858000"/>
              <a:gd name="connsiteX9922" fmla="*/ 7056883 w 12192000"/>
              <a:gd name="connsiteY9922" fmla="*/ 726980 h 6858000"/>
              <a:gd name="connsiteX9923" fmla="*/ 7052454 w 12192000"/>
              <a:gd name="connsiteY9923" fmla="*/ 729408 h 6858000"/>
              <a:gd name="connsiteX9924" fmla="*/ 7056883 w 12192000"/>
              <a:gd name="connsiteY9924" fmla="*/ 733455 h 6858000"/>
              <a:gd name="connsiteX9925" fmla="*/ 7055407 w 12192000"/>
              <a:gd name="connsiteY9925" fmla="*/ 738312 h 6858000"/>
              <a:gd name="connsiteX9926" fmla="*/ 7039904 w 12192000"/>
              <a:gd name="connsiteY9926" fmla="*/ 740335 h 6858000"/>
              <a:gd name="connsiteX9927" fmla="*/ 7033259 w 12192000"/>
              <a:gd name="connsiteY9927" fmla="*/ 734264 h 6858000"/>
              <a:gd name="connsiteX9928" fmla="*/ 7019971 w 12192000"/>
              <a:gd name="connsiteY9928" fmla="*/ 736693 h 6858000"/>
              <a:gd name="connsiteX9929" fmla="*/ 7014065 w 12192000"/>
              <a:gd name="connsiteY9929" fmla="*/ 742359 h 6858000"/>
              <a:gd name="connsiteX9930" fmla="*/ 7011850 w 12192000"/>
              <a:gd name="connsiteY9930" fmla="*/ 737502 h 6858000"/>
              <a:gd name="connsiteX9931" fmla="*/ 7005944 w 12192000"/>
              <a:gd name="connsiteY9931" fmla="*/ 736288 h 6858000"/>
              <a:gd name="connsiteX9932" fmla="*/ 7005206 w 12192000"/>
              <a:gd name="connsiteY9932" fmla="*/ 742359 h 6858000"/>
              <a:gd name="connsiteX9933" fmla="*/ 6998562 w 12192000"/>
              <a:gd name="connsiteY9933" fmla="*/ 744382 h 6858000"/>
              <a:gd name="connsiteX9934" fmla="*/ 6994132 w 12192000"/>
              <a:gd name="connsiteY9934" fmla="*/ 734264 h 6858000"/>
              <a:gd name="connsiteX9935" fmla="*/ 6991918 w 12192000"/>
              <a:gd name="connsiteY9935" fmla="*/ 741145 h 6858000"/>
              <a:gd name="connsiteX9936" fmla="*/ 6986012 w 12192000"/>
              <a:gd name="connsiteY9936" fmla="*/ 739930 h 6858000"/>
              <a:gd name="connsiteX9937" fmla="*/ 6980844 w 12192000"/>
              <a:gd name="connsiteY9937" fmla="*/ 731027 h 6858000"/>
              <a:gd name="connsiteX9938" fmla="*/ 6977153 w 12192000"/>
              <a:gd name="connsiteY9938" fmla="*/ 734669 h 6858000"/>
              <a:gd name="connsiteX9939" fmla="*/ 6980844 w 12192000"/>
              <a:gd name="connsiteY9939" fmla="*/ 743978 h 6858000"/>
              <a:gd name="connsiteX9940" fmla="*/ 6976415 w 12192000"/>
              <a:gd name="connsiteY9940" fmla="*/ 743168 h 6858000"/>
              <a:gd name="connsiteX9941" fmla="*/ 6971247 w 12192000"/>
              <a:gd name="connsiteY9941" fmla="*/ 754095 h 6858000"/>
              <a:gd name="connsiteX9942" fmla="*/ 6966079 w 12192000"/>
              <a:gd name="connsiteY9942" fmla="*/ 752072 h 6858000"/>
              <a:gd name="connsiteX9943" fmla="*/ 6970509 w 12192000"/>
              <a:gd name="connsiteY9943" fmla="*/ 744382 h 6858000"/>
              <a:gd name="connsiteX9944" fmla="*/ 6968294 w 12192000"/>
              <a:gd name="connsiteY9944" fmla="*/ 740740 h 6858000"/>
              <a:gd name="connsiteX9945" fmla="*/ 6960173 w 12192000"/>
              <a:gd name="connsiteY9945" fmla="*/ 751667 h 6858000"/>
              <a:gd name="connsiteX9946" fmla="*/ 6952053 w 12192000"/>
              <a:gd name="connsiteY9946" fmla="*/ 753286 h 6858000"/>
              <a:gd name="connsiteX9947" fmla="*/ 6938764 w 12192000"/>
              <a:gd name="connsiteY9947" fmla="*/ 749644 h 6858000"/>
              <a:gd name="connsiteX9948" fmla="*/ 6938026 w 12192000"/>
              <a:gd name="connsiteY9948" fmla="*/ 754500 h 6858000"/>
              <a:gd name="connsiteX9949" fmla="*/ 6918094 w 12192000"/>
              <a:gd name="connsiteY9949" fmla="*/ 766237 h 6858000"/>
              <a:gd name="connsiteX9950" fmla="*/ 6909235 w 12192000"/>
              <a:gd name="connsiteY9950" fmla="*/ 766237 h 6858000"/>
              <a:gd name="connsiteX9951" fmla="*/ 6892993 w 12192000"/>
              <a:gd name="connsiteY9951" fmla="*/ 777164 h 6858000"/>
              <a:gd name="connsiteX9952" fmla="*/ 6885611 w 12192000"/>
              <a:gd name="connsiteY9952" fmla="*/ 777569 h 6858000"/>
              <a:gd name="connsiteX9953" fmla="*/ 6877490 w 12192000"/>
              <a:gd name="connsiteY9953" fmla="*/ 780807 h 6858000"/>
              <a:gd name="connsiteX9954" fmla="*/ 6876014 w 12192000"/>
              <a:gd name="connsiteY9954" fmla="*/ 775141 h 6858000"/>
              <a:gd name="connsiteX9955" fmla="*/ 6870108 w 12192000"/>
              <a:gd name="connsiteY9955" fmla="*/ 777974 h 6858000"/>
              <a:gd name="connsiteX9956" fmla="*/ 6864940 w 12192000"/>
              <a:gd name="connsiteY9956" fmla="*/ 791329 h 6858000"/>
              <a:gd name="connsiteX9957" fmla="*/ 6861249 w 12192000"/>
              <a:gd name="connsiteY9957" fmla="*/ 789710 h 6858000"/>
              <a:gd name="connsiteX9958" fmla="*/ 6864940 w 12192000"/>
              <a:gd name="connsiteY9958" fmla="*/ 780402 h 6858000"/>
              <a:gd name="connsiteX9959" fmla="*/ 6861987 w 12192000"/>
              <a:gd name="connsiteY9959" fmla="*/ 774736 h 6858000"/>
              <a:gd name="connsiteX9960" fmla="*/ 6849437 w 12192000"/>
              <a:gd name="connsiteY9960" fmla="*/ 758547 h 6858000"/>
              <a:gd name="connsiteX9961" fmla="*/ 6855343 w 12192000"/>
              <a:gd name="connsiteY9961" fmla="*/ 750858 h 6858000"/>
              <a:gd name="connsiteX9962" fmla="*/ 6855343 w 12192000"/>
              <a:gd name="connsiteY9962" fmla="*/ 744382 h 6858000"/>
              <a:gd name="connsiteX9963" fmla="*/ 6843531 w 12192000"/>
              <a:gd name="connsiteY9963" fmla="*/ 752072 h 6858000"/>
              <a:gd name="connsiteX9964" fmla="*/ 6838363 w 12192000"/>
              <a:gd name="connsiteY9964" fmla="*/ 752072 h 6858000"/>
              <a:gd name="connsiteX9965" fmla="*/ 6842055 w 12192000"/>
              <a:gd name="connsiteY9965" fmla="*/ 745596 h 6858000"/>
              <a:gd name="connsiteX9966" fmla="*/ 6837625 w 12192000"/>
              <a:gd name="connsiteY9966" fmla="*/ 743573 h 6858000"/>
              <a:gd name="connsiteX9967" fmla="*/ 6823598 w 12192000"/>
              <a:gd name="connsiteY9967" fmla="*/ 745192 h 6858000"/>
              <a:gd name="connsiteX9968" fmla="*/ 6816954 w 12192000"/>
              <a:gd name="connsiteY9968" fmla="*/ 739526 h 6858000"/>
              <a:gd name="connsiteX9969" fmla="*/ 6810310 w 12192000"/>
              <a:gd name="connsiteY9969" fmla="*/ 740740 h 6858000"/>
              <a:gd name="connsiteX9970" fmla="*/ 6798498 w 12192000"/>
              <a:gd name="connsiteY9970" fmla="*/ 729408 h 6858000"/>
              <a:gd name="connsiteX9971" fmla="*/ 6796283 w 12192000"/>
              <a:gd name="connsiteY9971" fmla="*/ 735074 h 6858000"/>
              <a:gd name="connsiteX9972" fmla="*/ 6791854 w 12192000"/>
              <a:gd name="connsiteY9972" fmla="*/ 731431 h 6858000"/>
              <a:gd name="connsiteX9973" fmla="*/ 6778566 w 12192000"/>
              <a:gd name="connsiteY9973" fmla="*/ 737097 h 6858000"/>
              <a:gd name="connsiteX9974" fmla="*/ 6774874 w 12192000"/>
              <a:gd name="connsiteY9974" fmla="*/ 732241 h 6858000"/>
              <a:gd name="connsiteX9975" fmla="*/ 6774874 w 12192000"/>
              <a:gd name="connsiteY9975" fmla="*/ 725361 h 6858000"/>
              <a:gd name="connsiteX9976" fmla="*/ 6780042 w 12192000"/>
              <a:gd name="connsiteY9976" fmla="*/ 715243 h 6858000"/>
              <a:gd name="connsiteX9977" fmla="*/ 6774136 w 12192000"/>
              <a:gd name="connsiteY9977" fmla="*/ 708767 h 6858000"/>
              <a:gd name="connsiteX9978" fmla="*/ 6774874 w 12192000"/>
              <a:gd name="connsiteY9978" fmla="*/ 689746 h 6858000"/>
              <a:gd name="connsiteX9979" fmla="*/ 6777827 w 12192000"/>
              <a:gd name="connsiteY9979" fmla="*/ 684485 h 6858000"/>
              <a:gd name="connsiteX9980" fmla="*/ 6776351 w 12192000"/>
              <a:gd name="connsiteY9980" fmla="*/ 669915 h 6858000"/>
              <a:gd name="connsiteX9981" fmla="*/ 6783733 w 12192000"/>
              <a:gd name="connsiteY9981" fmla="*/ 667487 h 6858000"/>
              <a:gd name="connsiteX9982" fmla="*/ 6776351 w 12192000"/>
              <a:gd name="connsiteY9982" fmla="*/ 656559 h 6858000"/>
              <a:gd name="connsiteX9983" fmla="*/ 6779304 w 12192000"/>
              <a:gd name="connsiteY9983" fmla="*/ 650893 h 6858000"/>
              <a:gd name="connsiteX9984" fmla="*/ 6774874 w 12192000"/>
              <a:gd name="connsiteY9984" fmla="*/ 647251 h 6858000"/>
              <a:gd name="connsiteX9985" fmla="*/ 6765277 w 12192000"/>
              <a:gd name="connsiteY9985" fmla="*/ 632276 h 6858000"/>
              <a:gd name="connsiteX9986" fmla="*/ 6766754 w 12192000"/>
              <a:gd name="connsiteY9986" fmla="*/ 628229 h 6858000"/>
              <a:gd name="connsiteX9987" fmla="*/ 6763801 w 12192000"/>
              <a:gd name="connsiteY9987" fmla="*/ 619730 h 6858000"/>
              <a:gd name="connsiteX9988" fmla="*/ 6766015 w 12192000"/>
              <a:gd name="connsiteY9988" fmla="*/ 614874 h 6858000"/>
              <a:gd name="connsiteX9989" fmla="*/ 6768230 w 12192000"/>
              <a:gd name="connsiteY9989" fmla="*/ 605161 h 6858000"/>
              <a:gd name="connsiteX9990" fmla="*/ 6763062 w 12192000"/>
              <a:gd name="connsiteY9990" fmla="*/ 599899 h 6858000"/>
              <a:gd name="connsiteX9991" fmla="*/ 6756418 w 12192000"/>
              <a:gd name="connsiteY9991" fmla="*/ 602328 h 6858000"/>
              <a:gd name="connsiteX9992" fmla="*/ 6754203 w 12192000"/>
              <a:gd name="connsiteY9992" fmla="*/ 596662 h 6858000"/>
              <a:gd name="connsiteX9993" fmla="*/ 6757156 w 12192000"/>
              <a:gd name="connsiteY9993" fmla="*/ 587353 h 6858000"/>
              <a:gd name="connsiteX9994" fmla="*/ 6754942 w 12192000"/>
              <a:gd name="connsiteY9994" fmla="*/ 585734 h 6858000"/>
              <a:gd name="connsiteX9995" fmla="*/ 6751251 w 12192000"/>
              <a:gd name="connsiteY9995" fmla="*/ 576426 h 6858000"/>
              <a:gd name="connsiteX9996" fmla="*/ 6755680 w 12192000"/>
              <a:gd name="connsiteY9996" fmla="*/ 568736 h 6858000"/>
              <a:gd name="connsiteX9997" fmla="*/ 6760848 w 12192000"/>
              <a:gd name="connsiteY9997" fmla="*/ 567522 h 6858000"/>
              <a:gd name="connsiteX9998" fmla="*/ 6764539 w 12192000"/>
              <a:gd name="connsiteY9998" fmla="*/ 559023 h 6858000"/>
              <a:gd name="connsiteX9999" fmla="*/ 6760848 w 12192000"/>
              <a:gd name="connsiteY9999" fmla="*/ 550524 h 6858000"/>
              <a:gd name="connsiteX10000" fmla="*/ 6766015 w 12192000"/>
              <a:gd name="connsiteY10000" fmla="*/ 546072 h 6858000"/>
              <a:gd name="connsiteX10001" fmla="*/ 6763801 w 12192000"/>
              <a:gd name="connsiteY10001" fmla="*/ 537978 h 6858000"/>
              <a:gd name="connsiteX10002" fmla="*/ 6770445 w 12192000"/>
              <a:gd name="connsiteY10002" fmla="*/ 535550 h 6858000"/>
              <a:gd name="connsiteX10003" fmla="*/ 6777089 w 12192000"/>
              <a:gd name="connsiteY10003" fmla="*/ 537573 h 6858000"/>
              <a:gd name="connsiteX10004" fmla="*/ 6777827 w 12192000"/>
              <a:gd name="connsiteY10004" fmla="*/ 540811 h 6858000"/>
              <a:gd name="connsiteX10005" fmla="*/ 6782995 w 12192000"/>
              <a:gd name="connsiteY10005" fmla="*/ 544049 h 6858000"/>
              <a:gd name="connsiteX10006" fmla="*/ 6791854 w 12192000"/>
              <a:gd name="connsiteY10006" fmla="*/ 538787 h 6858000"/>
              <a:gd name="connsiteX10007" fmla="*/ 6794069 w 12192000"/>
              <a:gd name="connsiteY10007" fmla="*/ 533526 h 6858000"/>
              <a:gd name="connsiteX10008" fmla="*/ 6800713 w 12192000"/>
              <a:gd name="connsiteY10008" fmla="*/ 527860 h 6858000"/>
              <a:gd name="connsiteX10009" fmla="*/ 6799975 w 12192000"/>
              <a:gd name="connsiteY10009" fmla="*/ 523408 h 6858000"/>
              <a:gd name="connsiteX10010" fmla="*/ 6793330 w 12192000"/>
              <a:gd name="connsiteY10010" fmla="*/ 517337 h 6858000"/>
              <a:gd name="connsiteX10011" fmla="*/ 6796283 w 12192000"/>
              <a:gd name="connsiteY10011" fmla="*/ 513695 h 6858000"/>
              <a:gd name="connsiteX10012" fmla="*/ 6802928 w 12192000"/>
              <a:gd name="connsiteY10012" fmla="*/ 516528 h 6858000"/>
              <a:gd name="connsiteX10013" fmla="*/ 6801451 w 12192000"/>
              <a:gd name="connsiteY10013" fmla="*/ 512076 h 6858000"/>
              <a:gd name="connsiteX10014" fmla="*/ 6805142 w 12192000"/>
              <a:gd name="connsiteY10014" fmla="*/ 501958 h 6858000"/>
              <a:gd name="connsiteX10015" fmla="*/ 6811787 w 12192000"/>
              <a:gd name="connsiteY10015" fmla="*/ 499935 h 6858000"/>
              <a:gd name="connsiteX10016" fmla="*/ 6815478 w 12192000"/>
              <a:gd name="connsiteY10016" fmla="*/ 503982 h 6858000"/>
              <a:gd name="connsiteX10017" fmla="*/ 6827290 w 12192000"/>
              <a:gd name="connsiteY10017" fmla="*/ 507220 h 6858000"/>
              <a:gd name="connsiteX10018" fmla="*/ 6820645 w 12192000"/>
              <a:gd name="connsiteY10018" fmla="*/ 502768 h 6858000"/>
              <a:gd name="connsiteX10019" fmla="*/ 6817692 w 12192000"/>
              <a:gd name="connsiteY10019" fmla="*/ 491436 h 6858000"/>
              <a:gd name="connsiteX10020" fmla="*/ 6824337 w 12192000"/>
              <a:gd name="connsiteY10020" fmla="*/ 483746 h 6858000"/>
              <a:gd name="connsiteX10021" fmla="*/ 6833934 w 12192000"/>
              <a:gd name="connsiteY10021" fmla="*/ 482532 h 6858000"/>
              <a:gd name="connsiteX10022" fmla="*/ 6836149 w 12192000"/>
              <a:gd name="connsiteY10022" fmla="*/ 475247 h 6858000"/>
              <a:gd name="connsiteX10023" fmla="*/ 6833196 w 12192000"/>
              <a:gd name="connsiteY10023" fmla="*/ 466343 h 6858000"/>
              <a:gd name="connsiteX10024" fmla="*/ 6837625 w 12192000"/>
              <a:gd name="connsiteY10024" fmla="*/ 465534 h 6858000"/>
              <a:gd name="connsiteX10025" fmla="*/ 6840578 w 12192000"/>
              <a:gd name="connsiteY10025" fmla="*/ 470391 h 6858000"/>
              <a:gd name="connsiteX10026" fmla="*/ 6844269 w 12192000"/>
              <a:gd name="connsiteY10026" fmla="*/ 469176 h 6858000"/>
              <a:gd name="connsiteX10027" fmla="*/ 6846484 w 12192000"/>
              <a:gd name="connsiteY10027" fmla="*/ 454202 h 6858000"/>
              <a:gd name="connsiteX10028" fmla="*/ 6861987 w 12192000"/>
              <a:gd name="connsiteY10028" fmla="*/ 439228 h 6858000"/>
              <a:gd name="connsiteX10029" fmla="*/ 6865678 w 12192000"/>
              <a:gd name="connsiteY10029" fmla="*/ 436395 h 6858000"/>
              <a:gd name="connsiteX10030" fmla="*/ 6865678 w 12192000"/>
              <a:gd name="connsiteY10030" fmla="*/ 430324 h 6858000"/>
              <a:gd name="connsiteX10031" fmla="*/ 6874537 w 12192000"/>
              <a:gd name="connsiteY10031" fmla="*/ 421420 h 6858000"/>
              <a:gd name="connsiteX10032" fmla="*/ 6874537 w 12192000"/>
              <a:gd name="connsiteY10032" fmla="*/ 414135 h 6858000"/>
              <a:gd name="connsiteX10033" fmla="*/ 6887826 w 12192000"/>
              <a:gd name="connsiteY10033" fmla="*/ 406446 h 6858000"/>
              <a:gd name="connsiteX10034" fmla="*/ 6900376 w 12192000"/>
              <a:gd name="connsiteY10034" fmla="*/ 406041 h 6858000"/>
              <a:gd name="connsiteX10035" fmla="*/ 6915141 w 12192000"/>
              <a:gd name="connsiteY10035" fmla="*/ 413731 h 6858000"/>
              <a:gd name="connsiteX10036" fmla="*/ 6915141 w 12192000"/>
              <a:gd name="connsiteY10036" fmla="*/ 408065 h 6858000"/>
              <a:gd name="connsiteX10037" fmla="*/ 6901852 w 12192000"/>
              <a:gd name="connsiteY10037" fmla="*/ 398351 h 6858000"/>
              <a:gd name="connsiteX10038" fmla="*/ 6906282 w 12192000"/>
              <a:gd name="connsiteY10038" fmla="*/ 396733 h 6858000"/>
              <a:gd name="connsiteX10039" fmla="*/ 6917355 w 12192000"/>
              <a:gd name="connsiteY10039" fmla="*/ 398756 h 6858000"/>
              <a:gd name="connsiteX10040" fmla="*/ 6901852 w 12192000"/>
              <a:gd name="connsiteY10040" fmla="*/ 386210 h 6858000"/>
              <a:gd name="connsiteX10041" fmla="*/ 6905543 w 12192000"/>
              <a:gd name="connsiteY10041" fmla="*/ 383377 h 6858000"/>
              <a:gd name="connsiteX10042" fmla="*/ 6904805 w 12192000"/>
              <a:gd name="connsiteY10042" fmla="*/ 369212 h 6858000"/>
              <a:gd name="connsiteX10043" fmla="*/ 6899638 w 12192000"/>
              <a:gd name="connsiteY10043" fmla="*/ 363141 h 6858000"/>
              <a:gd name="connsiteX10044" fmla="*/ 6907020 w 12192000"/>
              <a:gd name="connsiteY10044" fmla="*/ 359904 h 6858000"/>
              <a:gd name="connsiteX10045" fmla="*/ 6893732 w 12192000"/>
              <a:gd name="connsiteY10045" fmla="*/ 348572 h 6858000"/>
              <a:gd name="connsiteX10046" fmla="*/ 6875275 w 12192000"/>
              <a:gd name="connsiteY10046" fmla="*/ 348572 h 6858000"/>
              <a:gd name="connsiteX10047" fmla="*/ 6866417 w 12192000"/>
              <a:gd name="connsiteY10047" fmla="*/ 339668 h 6858000"/>
              <a:gd name="connsiteX10048" fmla="*/ 6856819 w 12192000"/>
              <a:gd name="connsiteY10048" fmla="*/ 339668 h 6858000"/>
              <a:gd name="connsiteX10049" fmla="*/ 6853128 w 12192000"/>
              <a:gd name="connsiteY10049" fmla="*/ 336025 h 6858000"/>
              <a:gd name="connsiteX10050" fmla="*/ 6853128 w 12192000"/>
              <a:gd name="connsiteY10050" fmla="*/ 335621 h 6858000"/>
              <a:gd name="connsiteX10051" fmla="*/ 6846484 w 12192000"/>
              <a:gd name="connsiteY10051" fmla="*/ 339668 h 6858000"/>
              <a:gd name="connsiteX10052" fmla="*/ 6836887 w 12192000"/>
              <a:gd name="connsiteY10052" fmla="*/ 339263 h 6858000"/>
              <a:gd name="connsiteX10053" fmla="*/ 6831719 w 12192000"/>
              <a:gd name="connsiteY10053" fmla="*/ 332788 h 6858000"/>
              <a:gd name="connsiteX10054" fmla="*/ 6819907 w 12192000"/>
              <a:gd name="connsiteY10054" fmla="*/ 339668 h 6858000"/>
              <a:gd name="connsiteX10055" fmla="*/ 6811787 w 12192000"/>
              <a:gd name="connsiteY10055" fmla="*/ 335621 h 6858000"/>
              <a:gd name="connsiteX10056" fmla="*/ 6808095 w 12192000"/>
              <a:gd name="connsiteY10056" fmla="*/ 343310 h 6858000"/>
              <a:gd name="connsiteX10057" fmla="*/ 6799236 w 12192000"/>
              <a:gd name="connsiteY10057" fmla="*/ 340073 h 6858000"/>
              <a:gd name="connsiteX10058" fmla="*/ 6795545 w 12192000"/>
              <a:gd name="connsiteY10058" fmla="*/ 332383 h 6858000"/>
              <a:gd name="connsiteX10059" fmla="*/ 6788163 w 12192000"/>
              <a:gd name="connsiteY10059" fmla="*/ 341691 h 6858000"/>
              <a:gd name="connsiteX10060" fmla="*/ 6781519 w 12192000"/>
              <a:gd name="connsiteY10060" fmla="*/ 331574 h 6858000"/>
              <a:gd name="connsiteX10061" fmla="*/ 6776351 w 12192000"/>
              <a:gd name="connsiteY10061" fmla="*/ 335216 h 6858000"/>
              <a:gd name="connsiteX10062" fmla="*/ 6775613 w 12192000"/>
              <a:gd name="connsiteY10062" fmla="*/ 344120 h 6858000"/>
              <a:gd name="connsiteX10063" fmla="*/ 6771921 w 12192000"/>
              <a:gd name="connsiteY10063" fmla="*/ 351405 h 6858000"/>
              <a:gd name="connsiteX10064" fmla="*/ 6764539 w 12192000"/>
              <a:gd name="connsiteY10064" fmla="*/ 353023 h 6858000"/>
              <a:gd name="connsiteX10065" fmla="*/ 6760109 w 12192000"/>
              <a:gd name="connsiteY10065" fmla="*/ 347762 h 6858000"/>
              <a:gd name="connsiteX10066" fmla="*/ 6753465 w 12192000"/>
              <a:gd name="connsiteY10066" fmla="*/ 345739 h 6858000"/>
              <a:gd name="connsiteX10067" fmla="*/ 6760109 w 12192000"/>
              <a:gd name="connsiteY10067" fmla="*/ 357071 h 6858000"/>
              <a:gd name="connsiteX10068" fmla="*/ 6766754 w 12192000"/>
              <a:gd name="connsiteY10068" fmla="*/ 361118 h 6858000"/>
              <a:gd name="connsiteX10069" fmla="*/ 6757895 w 12192000"/>
              <a:gd name="connsiteY10069" fmla="*/ 367998 h 6858000"/>
              <a:gd name="connsiteX10070" fmla="*/ 6749774 w 12192000"/>
              <a:gd name="connsiteY10070" fmla="*/ 367593 h 6858000"/>
              <a:gd name="connsiteX10071" fmla="*/ 6742392 w 12192000"/>
              <a:gd name="connsiteY10071" fmla="*/ 371236 h 6858000"/>
              <a:gd name="connsiteX10072" fmla="*/ 6751251 w 12192000"/>
              <a:gd name="connsiteY10072" fmla="*/ 375283 h 6858000"/>
              <a:gd name="connsiteX10073" fmla="*/ 6751251 w 12192000"/>
              <a:gd name="connsiteY10073" fmla="*/ 380544 h 6858000"/>
              <a:gd name="connsiteX10074" fmla="*/ 6746821 w 12192000"/>
              <a:gd name="connsiteY10074" fmla="*/ 381353 h 6858000"/>
              <a:gd name="connsiteX10075" fmla="*/ 6745345 w 12192000"/>
              <a:gd name="connsiteY10075" fmla="*/ 378520 h 6858000"/>
              <a:gd name="connsiteX10076" fmla="*/ 6738700 w 12192000"/>
              <a:gd name="connsiteY10076" fmla="*/ 375687 h 6858000"/>
              <a:gd name="connsiteX10077" fmla="*/ 6735747 w 12192000"/>
              <a:gd name="connsiteY10077" fmla="*/ 378925 h 6858000"/>
              <a:gd name="connsiteX10078" fmla="*/ 6740177 w 12192000"/>
              <a:gd name="connsiteY10078" fmla="*/ 385401 h 6858000"/>
              <a:gd name="connsiteX10079" fmla="*/ 6746083 w 12192000"/>
              <a:gd name="connsiteY10079" fmla="*/ 385805 h 6858000"/>
              <a:gd name="connsiteX10080" fmla="*/ 6751251 w 12192000"/>
              <a:gd name="connsiteY10080" fmla="*/ 391471 h 6858000"/>
              <a:gd name="connsiteX10081" fmla="*/ 6748298 w 12192000"/>
              <a:gd name="connsiteY10081" fmla="*/ 396328 h 6858000"/>
              <a:gd name="connsiteX10082" fmla="*/ 6741653 w 12192000"/>
              <a:gd name="connsiteY10082" fmla="*/ 412516 h 6858000"/>
              <a:gd name="connsiteX10083" fmla="*/ 6743868 w 12192000"/>
              <a:gd name="connsiteY10083" fmla="*/ 418992 h 6858000"/>
              <a:gd name="connsiteX10084" fmla="*/ 6732056 w 12192000"/>
              <a:gd name="connsiteY10084" fmla="*/ 421015 h 6858000"/>
              <a:gd name="connsiteX10085" fmla="*/ 6741653 w 12192000"/>
              <a:gd name="connsiteY10085" fmla="*/ 428300 h 6858000"/>
              <a:gd name="connsiteX10086" fmla="*/ 6749774 w 12192000"/>
              <a:gd name="connsiteY10086" fmla="*/ 429514 h 6858000"/>
              <a:gd name="connsiteX10087" fmla="*/ 6752727 w 12192000"/>
              <a:gd name="connsiteY10087" fmla="*/ 435585 h 6858000"/>
              <a:gd name="connsiteX10088" fmla="*/ 6746821 w 12192000"/>
              <a:gd name="connsiteY10088" fmla="*/ 437609 h 6858000"/>
              <a:gd name="connsiteX10089" fmla="*/ 6752727 w 12192000"/>
              <a:gd name="connsiteY10089" fmla="*/ 444894 h 6858000"/>
              <a:gd name="connsiteX10090" fmla="*/ 6759371 w 12192000"/>
              <a:gd name="connsiteY10090" fmla="*/ 444894 h 6858000"/>
              <a:gd name="connsiteX10091" fmla="*/ 6749774 w 12192000"/>
              <a:gd name="connsiteY10091" fmla="*/ 456226 h 6858000"/>
              <a:gd name="connsiteX10092" fmla="*/ 6743130 w 12192000"/>
              <a:gd name="connsiteY10092" fmla="*/ 456630 h 6858000"/>
              <a:gd name="connsiteX10093" fmla="*/ 6736486 w 12192000"/>
              <a:gd name="connsiteY10093" fmla="*/ 464725 h 6858000"/>
              <a:gd name="connsiteX10094" fmla="*/ 6737962 w 12192000"/>
              <a:gd name="connsiteY10094" fmla="*/ 479699 h 6858000"/>
              <a:gd name="connsiteX10095" fmla="*/ 6728365 w 12192000"/>
              <a:gd name="connsiteY10095" fmla="*/ 495078 h 6858000"/>
              <a:gd name="connsiteX10096" fmla="*/ 6721721 w 12192000"/>
              <a:gd name="connsiteY10096" fmla="*/ 494673 h 6858000"/>
              <a:gd name="connsiteX10097" fmla="*/ 6711385 w 12192000"/>
              <a:gd name="connsiteY10097" fmla="*/ 503577 h 6858000"/>
              <a:gd name="connsiteX10098" fmla="*/ 6706218 w 12192000"/>
              <a:gd name="connsiteY10098" fmla="*/ 497102 h 6858000"/>
              <a:gd name="connsiteX10099" fmla="*/ 6704741 w 12192000"/>
              <a:gd name="connsiteY10099" fmla="*/ 505196 h 6858000"/>
              <a:gd name="connsiteX10100" fmla="*/ 6708432 w 12192000"/>
              <a:gd name="connsiteY10100" fmla="*/ 513695 h 6858000"/>
              <a:gd name="connsiteX10101" fmla="*/ 6696620 w 12192000"/>
              <a:gd name="connsiteY10101" fmla="*/ 519766 h 6858000"/>
              <a:gd name="connsiteX10102" fmla="*/ 6691453 w 12192000"/>
              <a:gd name="connsiteY10102" fmla="*/ 529479 h 6858000"/>
              <a:gd name="connsiteX10103" fmla="*/ 6685547 w 12192000"/>
              <a:gd name="connsiteY10103" fmla="*/ 529074 h 6858000"/>
              <a:gd name="connsiteX10104" fmla="*/ 6684070 w 12192000"/>
              <a:gd name="connsiteY10104" fmla="*/ 522194 h 6858000"/>
              <a:gd name="connsiteX10105" fmla="*/ 6676688 w 12192000"/>
              <a:gd name="connsiteY10105" fmla="*/ 522194 h 6858000"/>
              <a:gd name="connsiteX10106" fmla="*/ 6672258 w 12192000"/>
              <a:gd name="connsiteY10106" fmla="*/ 531907 h 6858000"/>
              <a:gd name="connsiteX10107" fmla="*/ 6672258 w 12192000"/>
              <a:gd name="connsiteY10107" fmla="*/ 542025 h 6858000"/>
              <a:gd name="connsiteX10108" fmla="*/ 6665614 w 12192000"/>
              <a:gd name="connsiteY10108" fmla="*/ 547691 h 6858000"/>
              <a:gd name="connsiteX10109" fmla="*/ 6661185 w 12192000"/>
              <a:gd name="connsiteY10109" fmla="*/ 541620 h 6858000"/>
              <a:gd name="connsiteX10110" fmla="*/ 6657494 w 12192000"/>
              <a:gd name="connsiteY10110" fmla="*/ 541620 h 6858000"/>
              <a:gd name="connsiteX10111" fmla="*/ 6654541 w 12192000"/>
              <a:gd name="connsiteY10111" fmla="*/ 551333 h 6858000"/>
              <a:gd name="connsiteX10112" fmla="*/ 6650111 w 12192000"/>
              <a:gd name="connsiteY10112" fmla="*/ 552548 h 6858000"/>
              <a:gd name="connsiteX10113" fmla="*/ 6645682 w 12192000"/>
              <a:gd name="connsiteY10113" fmla="*/ 547691 h 6858000"/>
              <a:gd name="connsiteX10114" fmla="*/ 6639037 w 12192000"/>
              <a:gd name="connsiteY10114" fmla="*/ 554166 h 6858000"/>
              <a:gd name="connsiteX10115" fmla="*/ 6636084 w 12192000"/>
              <a:gd name="connsiteY10115" fmla="*/ 561856 h 6858000"/>
              <a:gd name="connsiteX10116" fmla="*/ 6642729 w 12192000"/>
              <a:gd name="connsiteY10116" fmla="*/ 563070 h 6858000"/>
              <a:gd name="connsiteX10117" fmla="*/ 6641990 w 12192000"/>
              <a:gd name="connsiteY10117" fmla="*/ 568332 h 6858000"/>
              <a:gd name="connsiteX10118" fmla="*/ 6628702 w 12192000"/>
              <a:gd name="connsiteY10118" fmla="*/ 578854 h 6858000"/>
              <a:gd name="connsiteX10119" fmla="*/ 6619843 w 12192000"/>
              <a:gd name="connsiteY10119" fmla="*/ 576831 h 6858000"/>
              <a:gd name="connsiteX10120" fmla="*/ 6617628 w 12192000"/>
              <a:gd name="connsiteY10120" fmla="*/ 581687 h 6858000"/>
              <a:gd name="connsiteX10121" fmla="*/ 6621320 w 12192000"/>
              <a:gd name="connsiteY10121" fmla="*/ 589781 h 6858000"/>
              <a:gd name="connsiteX10122" fmla="*/ 6613199 w 12192000"/>
              <a:gd name="connsiteY10122" fmla="*/ 600709 h 6858000"/>
              <a:gd name="connsiteX10123" fmla="*/ 6598434 w 12192000"/>
              <a:gd name="connsiteY10123" fmla="*/ 603137 h 6858000"/>
              <a:gd name="connsiteX10124" fmla="*/ 6591052 w 12192000"/>
              <a:gd name="connsiteY10124" fmla="*/ 600304 h 6858000"/>
              <a:gd name="connsiteX10125" fmla="*/ 6602125 w 12192000"/>
              <a:gd name="connsiteY10125" fmla="*/ 613660 h 6858000"/>
              <a:gd name="connsiteX10126" fmla="*/ 6603602 w 12192000"/>
              <a:gd name="connsiteY10126" fmla="*/ 625396 h 6858000"/>
              <a:gd name="connsiteX10127" fmla="*/ 6601387 w 12192000"/>
              <a:gd name="connsiteY10127" fmla="*/ 628634 h 6858000"/>
              <a:gd name="connsiteX10128" fmla="*/ 6602864 w 12192000"/>
              <a:gd name="connsiteY10128" fmla="*/ 639157 h 6858000"/>
              <a:gd name="connsiteX10129" fmla="*/ 6600649 w 12192000"/>
              <a:gd name="connsiteY10129" fmla="*/ 652512 h 6858000"/>
              <a:gd name="connsiteX10130" fmla="*/ 6608031 w 12192000"/>
              <a:gd name="connsiteY10130" fmla="*/ 659797 h 6858000"/>
              <a:gd name="connsiteX10131" fmla="*/ 6606555 w 12192000"/>
              <a:gd name="connsiteY10131" fmla="*/ 669105 h 6858000"/>
              <a:gd name="connsiteX10132" fmla="*/ 6600649 w 12192000"/>
              <a:gd name="connsiteY10132" fmla="*/ 663844 h 6858000"/>
              <a:gd name="connsiteX10133" fmla="*/ 6597696 w 12192000"/>
              <a:gd name="connsiteY10133" fmla="*/ 666677 h 6858000"/>
              <a:gd name="connsiteX10134" fmla="*/ 6601387 w 12192000"/>
              <a:gd name="connsiteY10134" fmla="*/ 680033 h 6858000"/>
              <a:gd name="connsiteX10135" fmla="*/ 6593266 w 12192000"/>
              <a:gd name="connsiteY10135" fmla="*/ 688936 h 6858000"/>
              <a:gd name="connsiteX10136" fmla="*/ 6601387 w 12192000"/>
              <a:gd name="connsiteY10136" fmla="*/ 691769 h 6858000"/>
              <a:gd name="connsiteX10137" fmla="*/ 6601387 w 12192000"/>
              <a:gd name="connsiteY10137" fmla="*/ 697031 h 6858000"/>
              <a:gd name="connsiteX10138" fmla="*/ 6596219 w 12192000"/>
              <a:gd name="connsiteY10138" fmla="*/ 699459 h 6858000"/>
              <a:gd name="connsiteX10139" fmla="*/ 6602125 w 12192000"/>
              <a:gd name="connsiteY10139" fmla="*/ 709577 h 6858000"/>
              <a:gd name="connsiteX10140" fmla="*/ 6594743 w 12192000"/>
              <a:gd name="connsiteY10140" fmla="*/ 717671 h 6858000"/>
              <a:gd name="connsiteX10141" fmla="*/ 6600649 w 12192000"/>
              <a:gd name="connsiteY10141" fmla="*/ 723337 h 6858000"/>
              <a:gd name="connsiteX10142" fmla="*/ 6605816 w 12192000"/>
              <a:gd name="connsiteY10142" fmla="*/ 730217 h 6858000"/>
              <a:gd name="connsiteX10143" fmla="*/ 6612461 w 12192000"/>
              <a:gd name="connsiteY10143" fmla="*/ 731431 h 6858000"/>
              <a:gd name="connsiteX10144" fmla="*/ 6612461 w 12192000"/>
              <a:gd name="connsiteY10144" fmla="*/ 740335 h 6858000"/>
              <a:gd name="connsiteX10145" fmla="*/ 6617628 w 12192000"/>
              <a:gd name="connsiteY10145" fmla="*/ 737502 h 6858000"/>
              <a:gd name="connsiteX10146" fmla="*/ 6622796 w 12192000"/>
              <a:gd name="connsiteY10146" fmla="*/ 746001 h 6858000"/>
              <a:gd name="connsiteX10147" fmla="*/ 6630917 w 12192000"/>
              <a:gd name="connsiteY10147" fmla="*/ 736288 h 6858000"/>
              <a:gd name="connsiteX10148" fmla="*/ 6638299 w 12192000"/>
              <a:gd name="connsiteY10148" fmla="*/ 741549 h 6858000"/>
              <a:gd name="connsiteX10149" fmla="*/ 6640514 w 12192000"/>
              <a:gd name="connsiteY10149" fmla="*/ 749239 h 6858000"/>
              <a:gd name="connsiteX10150" fmla="*/ 6658232 w 12192000"/>
              <a:gd name="connsiteY10150" fmla="*/ 761785 h 6858000"/>
              <a:gd name="connsiteX10151" fmla="*/ 6655279 w 12192000"/>
              <a:gd name="connsiteY10151" fmla="*/ 767046 h 6858000"/>
              <a:gd name="connsiteX10152" fmla="*/ 6670044 w 12192000"/>
              <a:gd name="connsiteY10152" fmla="*/ 775141 h 6858000"/>
              <a:gd name="connsiteX10153" fmla="*/ 6670044 w 12192000"/>
              <a:gd name="connsiteY10153" fmla="*/ 782021 h 6858000"/>
              <a:gd name="connsiteX10154" fmla="*/ 6679641 w 12192000"/>
              <a:gd name="connsiteY10154" fmla="*/ 790520 h 6858000"/>
              <a:gd name="connsiteX10155" fmla="*/ 6673735 w 12192000"/>
              <a:gd name="connsiteY10155" fmla="*/ 804685 h 6858000"/>
              <a:gd name="connsiteX10156" fmla="*/ 6661185 w 12192000"/>
              <a:gd name="connsiteY10156" fmla="*/ 817231 h 6858000"/>
              <a:gd name="connsiteX10157" fmla="*/ 6657494 w 12192000"/>
              <a:gd name="connsiteY10157" fmla="*/ 826539 h 6858000"/>
              <a:gd name="connsiteX10158" fmla="*/ 6644205 w 12192000"/>
              <a:gd name="connsiteY10158" fmla="*/ 829777 h 6858000"/>
              <a:gd name="connsiteX10159" fmla="*/ 6635346 w 12192000"/>
              <a:gd name="connsiteY10159" fmla="*/ 825325 h 6858000"/>
              <a:gd name="connsiteX10160" fmla="*/ 6636823 w 12192000"/>
              <a:gd name="connsiteY10160" fmla="*/ 819659 h 6858000"/>
              <a:gd name="connsiteX10161" fmla="*/ 6625749 w 12192000"/>
              <a:gd name="connsiteY10161" fmla="*/ 815612 h 6858000"/>
              <a:gd name="connsiteX10162" fmla="*/ 6620581 w 12192000"/>
              <a:gd name="connsiteY10162" fmla="*/ 811160 h 6858000"/>
              <a:gd name="connsiteX10163" fmla="*/ 6620581 w 12192000"/>
              <a:gd name="connsiteY10163" fmla="*/ 816826 h 6858000"/>
              <a:gd name="connsiteX10164" fmla="*/ 6613937 w 12192000"/>
              <a:gd name="connsiteY10164" fmla="*/ 817231 h 6858000"/>
              <a:gd name="connsiteX10165" fmla="*/ 6610246 w 12192000"/>
              <a:gd name="connsiteY10165" fmla="*/ 812779 h 6858000"/>
              <a:gd name="connsiteX10166" fmla="*/ 6601387 w 12192000"/>
              <a:gd name="connsiteY10166" fmla="*/ 811160 h 6858000"/>
              <a:gd name="connsiteX10167" fmla="*/ 6597696 w 12192000"/>
              <a:gd name="connsiteY10167" fmla="*/ 817231 h 6858000"/>
              <a:gd name="connsiteX10168" fmla="*/ 6590313 w 12192000"/>
              <a:gd name="connsiteY10168" fmla="*/ 819255 h 6858000"/>
              <a:gd name="connsiteX10169" fmla="*/ 6586622 w 12192000"/>
              <a:gd name="connsiteY10169" fmla="*/ 815207 h 6858000"/>
              <a:gd name="connsiteX10170" fmla="*/ 6579240 w 12192000"/>
              <a:gd name="connsiteY10170" fmla="*/ 824111 h 6858000"/>
              <a:gd name="connsiteX10171" fmla="*/ 6571119 w 12192000"/>
              <a:gd name="connsiteY10171" fmla="*/ 820064 h 6858000"/>
              <a:gd name="connsiteX10172" fmla="*/ 6563737 w 12192000"/>
              <a:gd name="connsiteY10172" fmla="*/ 822897 h 6858000"/>
              <a:gd name="connsiteX10173" fmla="*/ 6564475 w 12192000"/>
              <a:gd name="connsiteY10173" fmla="*/ 826539 h 6858000"/>
              <a:gd name="connsiteX10174" fmla="*/ 6579240 w 12192000"/>
              <a:gd name="connsiteY10174" fmla="*/ 827754 h 6858000"/>
              <a:gd name="connsiteX10175" fmla="*/ 6582931 w 12192000"/>
              <a:gd name="connsiteY10175" fmla="*/ 830587 h 6858000"/>
              <a:gd name="connsiteX10176" fmla="*/ 6584407 w 12192000"/>
              <a:gd name="connsiteY10176" fmla="*/ 826135 h 6858000"/>
              <a:gd name="connsiteX10177" fmla="*/ 6596958 w 12192000"/>
              <a:gd name="connsiteY10177" fmla="*/ 825730 h 6858000"/>
              <a:gd name="connsiteX10178" fmla="*/ 6603602 w 12192000"/>
              <a:gd name="connsiteY10178" fmla="*/ 829777 h 6858000"/>
              <a:gd name="connsiteX10179" fmla="*/ 6613937 w 12192000"/>
              <a:gd name="connsiteY10179" fmla="*/ 831396 h 6858000"/>
              <a:gd name="connsiteX10180" fmla="*/ 6620581 w 12192000"/>
              <a:gd name="connsiteY10180" fmla="*/ 839490 h 6858000"/>
              <a:gd name="connsiteX10181" fmla="*/ 6628702 w 12192000"/>
              <a:gd name="connsiteY10181" fmla="*/ 835038 h 6858000"/>
              <a:gd name="connsiteX10182" fmla="*/ 6633131 w 12192000"/>
              <a:gd name="connsiteY10182" fmla="*/ 837062 h 6858000"/>
              <a:gd name="connsiteX10183" fmla="*/ 6641990 w 12192000"/>
              <a:gd name="connsiteY10183" fmla="*/ 832610 h 6858000"/>
              <a:gd name="connsiteX10184" fmla="*/ 6653802 w 12192000"/>
              <a:gd name="connsiteY10184" fmla="*/ 835848 h 6858000"/>
              <a:gd name="connsiteX10185" fmla="*/ 6660447 w 12192000"/>
              <a:gd name="connsiteY10185" fmla="*/ 840704 h 6858000"/>
              <a:gd name="connsiteX10186" fmla="*/ 6661185 w 12192000"/>
              <a:gd name="connsiteY10186" fmla="*/ 849608 h 6858000"/>
              <a:gd name="connsiteX10187" fmla="*/ 6654541 w 12192000"/>
              <a:gd name="connsiteY10187" fmla="*/ 854465 h 6858000"/>
              <a:gd name="connsiteX10188" fmla="*/ 6647896 w 12192000"/>
              <a:gd name="connsiteY10188" fmla="*/ 854465 h 6858000"/>
              <a:gd name="connsiteX10189" fmla="*/ 6639037 w 12192000"/>
              <a:gd name="connsiteY10189" fmla="*/ 867011 h 6858000"/>
              <a:gd name="connsiteX10190" fmla="*/ 6633131 w 12192000"/>
              <a:gd name="connsiteY10190" fmla="*/ 866606 h 6858000"/>
              <a:gd name="connsiteX10191" fmla="*/ 6635346 w 12192000"/>
              <a:gd name="connsiteY10191" fmla="*/ 858107 h 6858000"/>
              <a:gd name="connsiteX10192" fmla="*/ 6631655 w 12192000"/>
              <a:gd name="connsiteY10192" fmla="*/ 854060 h 6858000"/>
              <a:gd name="connsiteX10193" fmla="*/ 6627964 w 12192000"/>
              <a:gd name="connsiteY10193" fmla="*/ 858917 h 6858000"/>
              <a:gd name="connsiteX10194" fmla="*/ 6629440 w 12192000"/>
              <a:gd name="connsiteY10194" fmla="*/ 864583 h 6858000"/>
              <a:gd name="connsiteX10195" fmla="*/ 6622796 w 12192000"/>
              <a:gd name="connsiteY10195" fmla="*/ 865392 h 6858000"/>
              <a:gd name="connsiteX10196" fmla="*/ 6616152 w 12192000"/>
              <a:gd name="connsiteY10196" fmla="*/ 872272 h 6858000"/>
              <a:gd name="connsiteX10197" fmla="*/ 6614675 w 12192000"/>
              <a:gd name="connsiteY10197" fmla="*/ 881581 h 6858000"/>
              <a:gd name="connsiteX10198" fmla="*/ 6606555 w 12192000"/>
              <a:gd name="connsiteY10198" fmla="*/ 875915 h 6858000"/>
              <a:gd name="connsiteX10199" fmla="*/ 6607293 w 12192000"/>
              <a:gd name="connsiteY10199" fmla="*/ 881581 h 6858000"/>
              <a:gd name="connsiteX10200" fmla="*/ 6601387 w 12192000"/>
              <a:gd name="connsiteY10200" fmla="*/ 886437 h 6858000"/>
              <a:gd name="connsiteX10201" fmla="*/ 6599911 w 12192000"/>
              <a:gd name="connsiteY10201" fmla="*/ 884414 h 6858000"/>
              <a:gd name="connsiteX10202" fmla="*/ 6594743 w 12192000"/>
              <a:gd name="connsiteY10202" fmla="*/ 884414 h 6858000"/>
              <a:gd name="connsiteX10203" fmla="*/ 6588837 w 12192000"/>
              <a:gd name="connsiteY10203" fmla="*/ 890889 h 6858000"/>
              <a:gd name="connsiteX10204" fmla="*/ 6596958 w 12192000"/>
              <a:gd name="connsiteY10204" fmla="*/ 891698 h 6858000"/>
              <a:gd name="connsiteX10205" fmla="*/ 6607293 w 12192000"/>
              <a:gd name="connsiteY10205" fmla="*/ 901412 h 6858000"/>
              <a:gd name="connsiteX10206" fmla="*/ 6588837 w 12192000"/>
              <a:gd name="connsiteY10206" fmla="*/ 901816 h 6858000"/>
              <a:gd name="connsiteX10207" fmla="*/ 6603602 w 12192000"/>
              <a:gd name="connsiteY10207" fmla="*/ 906673 h 6858000"/>
              <a:gd name="connsiteX10208" fmla="*/ 6604340 w 12192000"/>
              <a:gd name="connsiteY10208" fmla="*/ 912339 h 6858000"/>
              <a:gd name="connsiteX10209" fmla="*/ 6599172 w 12192000"/>
              <a:gd name="connsiteY10209" fmla="*/ 922861 h 6858000"/>
              <a:gd name="connsiteX10210" fmla="*/ 6609508 w 12192000"/>
              <a:gd name="connsiteY10210" fmla="*/ 931765 h 6858000"/>
              <a:gd name="connsiteX10211" fmla="*/ 6597696 w 12192000"/>
              <a:gd name="connsiteY10211" fmla="*/ 933789 h 6858000"/>
              <a:gd name="connsiteX10212" fmla="*/ 6586622 w 12192000"/>
              <a:gd name="connsiteY10212" fmla="*/ 930146 h 6858000"/>
              <a:gd name="connsiteX10213" fmla="*/ 6592528 w 12192000"/>
              <a:gd name="connsiteY10213" fmla="*/ 938645 h 6858000"/>
              <a:gd name="connsiteX10214" fmla="*/ 6588099 w 12192000"/>
              <a:gd name="connsiteY10214" fmla="*/ 946740 h 6858000"/>
              <a:gd name="connsiteX10215" fmla="*/ 6599172 w 12192000"/>
              <a:gd name="connsiteY10215" fmla="*/ 953215 h 6858000"/>
              <a:gd name="connsiteX10216" fmla="*/ 6590313 w 12192000"/>
              <a:gd name="connsiteY10216" fmla="*/ 960500 h 6858000"/>
              <a:gd name="connsiteX10217" fmla="*/ 6597696 w 12192000"/>
              <a:gd name="connsiteY10217" fmla="*/ 969808 h 6858000"/>
              <a:gd name="connsiteX10218" fmla="*/ 6589575 w 12192000"/>
              <a:gd name="connsiteY10218" fmla="*/ 978307 h 6858000"/>
              <a:gd name="connsiteX10219" fmla="*/ 6588837 w 12192000"/>
              <a:gd name="connsiteY10219" fmla="*/ 987616 h 6858000"/>
              <a:gd name="connsiteX10220" fmla="*/ 6596958 w 12192000"/>
              <a:gd name="connsiteY10220" fmla="*/ 994901 h 6858000"/>
              <a:gd name="connsiteX10221" fmla="*/ 6592528 w 12192000"/>
              <a:gd name="connsiteY10221" fmla="*/ 1002185 h 6858000"/>
              <a:gd name="connsiteX10222" fmla="*/ 6591052 w 12192000"/>
              <a:gd name="connsiteY10222" fmla="*/ 1024445 h 6858000"/>
              <a:gd name="connsiteX10223" fmla="*/ 6582931 w 12192000"/>
              <a:gd name="connsiteY10223" fmla="*/ 1032134 h 6858000"/>
              <a:gd name="connsiteX10224" fmla="*/ 6579978 w 12192000"/>
              <a:gd name="connsiteY10224" fmla="*/ 1050347 h 6858000"/>
              <a:gd name="connsiteX10225" fmla="*/ 6568904 w 12192000"/>
              <a:gd name="connsiteY10225" fmla="*/ 1062488 h 6858000"/>
              <a:gd name="connsiteX10226" fmla="*/ 6563737 w 12192000"/>
              <a:gd name="connsiteY10226" fmla="*/ 1056417 h 6858000"/>
              <a:gd name="connsiteX10227" fmla="*/ 6554139 w 12192000"/>
              <a:gd name="connsiteY10227" fmla="*/ 1052370 h 6858000"/>
              <a:gd name="connsiteX10228" fmla="*/ 6543066 w 12192000"/>
              <a:gd name="connsiteY10228" fmla="*/ 1058036 h 6858000"/>
              <a:gd name="connsiteX10229" fmla="*/ 6525348 w 12192000"/>
              <a:gd name="connsiteY10229" fmla="*/ 1055203 h 6858000"/>
              <a:gd name="connsiteX10230" fmla="*/ 6522395 w 12192000"/>
              <a:gd name="connsiteY10230" fmla="*/ 1048728 h 6858000"/>
              <a:gd name="connsiteX10231" fmla="*/ 6519442 w 12192000"/>
              <a:gd name="connsiteY10231" fmla="*/ 1063297 h 6858000"/>
              <a:gd name="connsiteX10232" fmla="*/ 6503939 w 12192000"/>
              <a:gd name="connsiteY10232" fmla="*/ 1064916 h 6858000"/>
              <a:gd name="connsiteX10233" fmla="*/ 6497295 w 12192000"/>
              <a:gd name="connsiteY10233" fmla="*/ 1079891 h 6858000"/>
              <a:gd name="connsiteX10234" fmla="*/ 6502463 w 12192000"/>
              <a:gd name="connsiteY10234" fmla="*/ 1084343 h 6858000"/>
              <a:gd name="connsiteX10235" fmla="*/ 6503201 w 12192000"/>
              <a:gd name="connsiteY10235" fmla="*/ 1091627 h 6858000"/>
              <a:gd name="connsiteX10236" fmla="*/ 6493603 w 12192000"/>
              <a:gd name="connsiteY10236" fmla="*/ 1100126 h 6858000"/>
              <a:gd name="connsiteX10237" fmla="*/ 6481054 w 12192000"/>
              <a:gd name="connsiteY10237" fmla="*/ 1095675 h 6858000"/>
              <a:gd name="connsiteX10238" fmla="*/ 6455953 w 12192000"/>
              <a:gd name="connsiteY10238" fmla="*/ 1102150 h 6858000"/>
              <a:gd name="connsiteX10239" fmla="*/ 6446356 w 12192000"/>
              <a:gd name="connsiteY10239" fmla="*/ 1102150 h 6858000"/>
              <a:gd name="connsiteX10240" fmla="*/ 6441188 w 12192000"/>
              <a:gd name="connsiteY10240" fmla="*/ 1097698 h 6858000"/>
              <a:gd name="connsiteX10241" fmla="*/ 6446356 w 12192000"/>
              <a:gd name="connsiteY10241" fmla="*/ 1089199 h 6858000"/>
              <a:gd name="connsiteX10242" fmla="*/ 6441926 w 12192000"/>
              <a:gd name="connsiteY10242" fmla="*/ 1067749 h 6858000"/>
              <a:gd name="connsiteX10243" fmla="*/ 6432329 w 12192000"/>
              <a:gd name="connsiteY10243" fmla="*/ 1064916 h 6858000"/>
              <a:gd name="connsiteX10244" fmla="*/ 6430115 w 12192000"/>
              <a:gd name="connsiteY10244" fmla="*/ 1056822 h 6858000"/>
              <a:gd name="connsiteX10245" fmla="*/ 6423470 w 12192000"/>
              <a:gd name="connsiteY10245" fmla="*/ 1052775 h 6858000"/>
              <a:gd name="connsiteX10246" fmla="*/ 6425685 w 12192000"/>
              <a:gd name="connsiteY10246" fmla="*/ 1047918 h 6858000"/>
              <a:gd name="connsiteX10247" fmla="*/ 6438236 w 12192000"/>
              <a:gd name="connsiteY10247" fmla="*/ 1046704 h 6858000"/>
              <a:gd name="connsiteX10248" fmla="*/ 6444879 w 12192000"/>
              <a:gd name="connsiteY10248" fmla="*/ 1034158 h 6858000"/>
              <a:gd name="connsiteX10249" fmla="*/ 6441926 w 12192000"/>
              <a:gd name="connsiteY10249" fmla="*/ 1022826 h 6858000"/>
              <a:gd name="connsiteX10250" fmla="*/ 6431591 w 12192000"/>
              <a:gd name="connsiteY10250" fmla="*/ 1028492 h 6858000"/>
              <a:gd name="connsiteX10251" fmla="*/ 6421994 w 12192000"/>
              <a:gd name="connsiteY10251" fmla="*/ 1019588 h 6858000"/>
              <a:gd name="connsiteX10252" fmla="*/ 6419780 w 12192000"/>
              <a:gd name="connsiteY10252" fmla="*/ 1011089 h 6858000"/>
              <a:gd name="connsiteX10253" fmla="*/ 6409444 w 12192000"/>
              <a:gd name="connsiteY10253" fmla="*/ 1007042 h 6858000"/>
              <a:gd name="connsiteX10254" fmla="*/ 6407967 w 12192000"/>
              <a:gd name="connsiteY10254" fmla="*/ 994496 h 6858000"/>
              <a:gd name="connsiteX10255" fmla="*/ 6399108 w 12192000"/>
              <a:gd name="connsiteY10255" fmla="*/ 977498 h 6858000"/>
              <a:gd name="connsiteX10256" fmla="*/ 6394679 w 12192000"/>
              <a:gd name="connsiteY10256" fmla="*/ 973855 h 6858000"/>
              <a:gd name="connsiteX10257" fmla="*/ 6389511 w 12192000"/>
              <a:gd name="connsiteY10257" fmla="*/ 962119 h 6858000"/>
              <a:gd name="connsiteX10258" fmla="*/ 6381390 w 12192000"/>
              <a:gd name="connsiteY10258" fmla="*/ 960095 h 6858000"/>
              <a:gd name="connsiteX10259" fmla="*/ 6376223 w 12192000"/>
              <a:gd name="connsiteY10259" fmla="*/ 952810 h 6858000"/>
              <a:gd name="connsiteX10260" fmla="*/ 6380652 w 12192000"/>
              <a:gd name="connsiteY10260" fmla="*/ 948358 h 6858000"/>
              <a:gd name="connsiteX10261" fmla="*/ 6381390 w 12192000"/>
              <a:gd name="connsiteY10261" fmla="*/ 938241 h 6858000"/>
              <a:gd name="connsiteX10262" fmla="*/ 6378438 w 12192000"/>
              <a:gd name="connsiteY10262" fmla="*/ 930956 h 6858000"/>
              <a:gd name="connsiteX10263" fmla="*/ 6380652 w 12192000"/>
              <a:gd name="connsiteY10263" fmla="*/ 923671 h 6858000"/>
              <a:gd name="connsiteX10264" fmla="*/ 6390249 w 12192000"/>
              <a:gd name="connsiteY10264" fmla="*/ 916386 h 6858000"/>
              <a:gd name="connsiteX10265" fmla="*/ 6388035 w 12192000"/>
              <a:gd name="connsiteY10265" fmla="*/ 911529 h 6858000"/>
              <a:gd name="connsiteX10266" fmla="*/ 6379176 w 12192000"/>
              <a:gd name="connsiteY10266" fmla="*/ 907078 h 6858000"/>
              <a:gd name="connsiteX10267" fmla="*/ 6381390 w 12192000"/>
              <a:gd name="connsiteY10267" fmla="*/ 902221 h 6858000"/>
              <a:gd name="connsiteX10268" fmla="*/ 6376961 w 12192000"/>
              <a:gd name="connsiteY10268" fmla="*/ 902221 h 6858000"/>
              <a:gd name="connsiteX10269" fmla="*/ 6375485 w 12192000"/>
              <a:gd name="connsiteY10269" fmla="*/ 909506 h 6858000"/>
              <a:gd name="connsiteX10270" fmla="*/ 6382129 w 12192000"/>
              <a:gd name="connsiteY10270" fmla="*/ 915981 h 6858000"/>
              <a:gd name="connsiteX10271" fmla="*/ 6371793 w 12192000"/>
              <a:gd name="connsiteY10271" fmla="*/ 920028 h 6858000"/>
              <a:gd name="connsiteX10272" fmla="*/ 6373270 w 12192000"/>
              <a:gd name="connsiteY10272" fmla="*/ 910720 h 6858000"/>
              <a:gd name="connsiteX10273" fmla="*/ 6370317 w 12192000"/>
              <a:gd name="connsiteY10273" fmla="*/ 907078 h 6858000"/>
              <a:gd name="connsiteX10274" fmla="*/ 6362934 w 12192000"/>
              <a:gd name="connsiteY10274" fmla="*/ 903435 h 6858000"/>
              <a:gd name="connsiteX10275" fmla="*/ 6362196 w 12192000"/>
              <a:gd name="connsiteY10275" fmla="*/ 888865 h 6858000"/>
              <a:gd name="connsiteX10276" fmla="*/ 6358505 w 12192000"/>
              <a:gd name="connsiteY10276" fmla="*/ 883199 h 6858000"/>
              <a:gd name="connsiteX10277" fmla="*/ 6356290 w 12192000"/>
              <a:gd name="connsiteY10277" fmla="*/ 863368 h 6858000"/>
              <a:gd name="connsiteX10278" fmla="*/ 6364411 w 12192000"/>
              <a:gd name="connsiteY10278" fmla="*/ 859321 h 6858000"/>
              <a:gd name="connsiteX10279" fmla="*/ 6365149 w 12192000"/>
              <a:gd name="connsiteY10279" fmla="*/ 858512 h 6858000"/>
              <a:gd name="connsiteX10280" fmla="*/ 6368102 w 12192000"/>
              <a:gd name="connsiteY10280" fmla="*/ 854869 h 6858000"/>
              <a:gd name="connsiteX10281" fmla="*/ 6362934 w 12192000"/>
              <a:gd name="connsiteY10281" fmla="*/ 851227 h 6858000"/>
              <a:gd name="connsiteX10282" fmla="*/ 6351123 w 12192000"/>
              <a:gd name="connsiteY10282" fmla="*/ 852036 h 6858000"/>
              <a:gd name="connsiteX10283" fmla="*/ 6340787 w 12192000"/>
              <a:gd name="connsiteY10283" fmla="*/ 842323 h 6858000"/>
              <a:gd name="connsiteX10284" fmla="*/ 6339311 w 12192000"/>
              <a:gd name="connsiteY10284" fmla="*/ 836253 h 6858000"/>
              <a:gd name="connsiteX10285" fmla="*/ 6334143 w 12192000"/>
              <a:gd name="connsiteY10285" fmla="*/ 827754 h 6858000"/>
              <a:gd name="connsiteX10286" fmla="*/ 6335619 w 12192000"/>
              <a:gd name="connsiteY10286" fmla="*/ 820469 h 6858000"/>
              <a:gd name="connsiteX10287" fmla="*/ 6334143 w 12192000"/>
              <a:gd name="connsiteY10287" fmla="*/ 809541 h 6858000"/>
              <a:gd name="connsiteX10288" fmla="*/ 6339311 w 12192000"/>
              <a:gd name="connsiteY10288" fmla="*/ 801042 h 6858000"/>
              <a:gd name="connsiteX10289" fmla="*/ 6332667 w 12192000"/>
              <a:gd name="connsiteY10289" fmla="*/ 794567 h 6858000"/>
              <a:gd name="connsiteX10290" fmla="*/ 6325284 w 12192000"/>
              <a:gd name="connsiteY10290" fmla="*/ 799828 h 6858000"/>
              <a:gd name="connsiteX10291" fmla="*/ 6324546 w 12192000"/>
              <a:gd name="connsiteY10291" fmla="*/ 808327 h 6858000"/>
              <a:gd name="connsiteX10292" fmla="*/ 6329713 w 12192000"/>
              <a:gd name="connsiteY10292" fmla="*/ 813993 h 6858000"/>
              <a:gd name="connsiteX10293" fmla="*/ 6326023 w 12192000"/>
              <a:gd name="connsiteY10293" fmla="*/ 818040 h 6858000"/>
              <a:gd name="connsiteX10294" fmla="*/ 6321593 w 12192000"/>
              <a:gd name="connsiteY10294" fmla="*/ 818445 h 6858000"/>
              <a:gd name="connsiteX10295" fmla="*/ 6320854 w 12192000"/>
              <a:gd name="connsiteY10295" fmla="*/ 822492 h 6858000"/>
              <a:gd name="connsiteX10296" fmla="*/ 6315687 w 12192000"/>
              <a:gd name="connsiteY10296" fmla="*/ 825325 h 6858000"/>
              <a:gd name="connsiteX10297" fmla="*/ 6319378 w 12192000"/>
              <a:gd name="connsiteY10297" fmla="*/ 830182 h 6858000"/>
              <a:gd name="connsiteX10298" fmla="*/ 6326023 w 12192000"/>
              <a:gd name="connsiteY10298" fmla="*/ 833015 h 6858000"/>
              <a:gd name="connsiteX10299" fmla="*/ 6328975 w 12192000"/>
              <a:gd name="connsiteY10299" fmla="*/ 841919 h 6858000"/>
              <a:gd name="connsiteX10300" fmla="*/ 6326023 w 12192000"/>
              <a:gd name="connsiteY10300" fmla="*/ 851632 h 6858000"/>
              <a:gd name="connsiteX10301" fmla="*/ 6313472 w 12192000"/>
              <a:gd name="connsiteY10301" fmla="*/ 862154 h 6858000"/>
              <a:gd name="connsiteX10302" fmla="*/ 6312734 w 12192000"/>
              <a:gd name="connsiteY10302" fmla="*/ 858917 h 6858000"/>
              <a:gd name="connsiteX10303" fmla="*/ 6304613 w 12192000"/>
              <a:gd name="connsiteY10303" fmla="*/ 852441 h 6858000"/>
              <a:gd name="connsiteX10304" fmla="*/ 6301660 w 12192000"/>
              <a:gd name="connsiteY10304" fmla="*/ 858107 h 6858000"/>
              <a:gd name="connsiteX10305" fmla="*/ 6306090 w 12192000"/>
              <a:gd name="connsiteY10305" fmla="*/ 861345 h 6858000"/>
              <a:gd name="connsiteX10306" fmla="*/ 6308304 w 12192000"/>
              <a:gd name="connsiteY10306" fmla="*/ 866201 h 6858000"/>
              <a:gd name="connsiteX10307" fmla="*/ 6298708 w 12192000"/>
              <a:gd name="connsiteY10307" fmla="*/ 870249 h 6858000"/>
              <a:gd name="connsiteX10308" fmla="*/ 6294278 w 12192000"/>
              <a:gd name="connsiteY10308" fmla="*/ 864987 h 6858000"/>
              <a:gd name="connsiteX10309" fmla="*/ 6295755 w 12192000"/>
              <a:gd name="connsiteY10309" fmla="*/ 859726 h 6858000"/>
              <a:gd name="connsiteX10310" fmla="*/ 6289849 w 12192000"/>
              <a:gd name="connsiteY10310" fmla="*/ 858917 h 6858000"/>
              <a:gd name="connsiteX10311" fmla="*/ 6286157 w 12192000"/>
              <a:gd name="connsiteY10311" fmla="*/ 855274 h 6858000"/>
              <a:gd name="connsiteX10312" fmla="*/ 6282466 w 12192000"/>
              <a:gd name="connsiteY10312" fmla="*/ 842728 h 6858000"/>
              <a:gd name="connsiteX10313" fmla="*/ 6272869 w 12192000"/>
              <a:gd name="connsiteY10313" fmla="*/ 833015 h 6858000"/>
              <a:gd name="connsiteX10314" fmla="*/ 6268439 w 12192000"/>
              <a:gd name="connsiteY10314" fmla="*/ 830182 h 6858000"/>
              <a:gd name="connsiteX10315" fmla="*/ 6267701 w 12192000"/>
              <a:gd name="connsiteY10315" fmla="*/ 837871 h 6858000"/>
              <a:gd name="connsiteX10316" fmla="*/ 6275821 w 12192000"/>
              <a:gd name="connsiteY10316" fmla="*/ 843537 h 6858000"/>
              <a:gd name="connsiteX10317" fmla="*/ 6283204 w 12192000"/>
              <a:gd name="connsiteY10317" fmla="*/ 852441 h 6858000"/>
              <a:gd name="connsiteX10318" fmla="*/ 6280251 w 12192000"/>
              <a:gd name="connsiteY10318" fmla="*/ 858512 h 6858000"/>
              <a:gd name="connsiteX10319" fmla="*/ 6288372 w 12192000"/>
              <a:gd name="connsiteY10319" fmla="*/ 867416 h 6858000"/>
              <a:gd name="connsiteX10320" fmla="*/ 6286157 w 12192000"/>
              <a:gd name="connsiteY10320" fmla="*/ 873082 h 6858000"/>
              <a:gd name="connsiteX10321" fmla="*/ 6278037 w 12192000"/>
              <a:gd name="connsiteY10321" fmla="*/ 874700 h 6858000"/>
              <a:gd name="connsiteX10322" fmla="*/ 6269916 w 12192000"/>
              <a:gd name="connsiteY10322" fmla="*/ 879152 h 6858000"/>
              <a:gd name="connsiteX10323" fmla="*/ 6271393 w 12192000"/>
              <a:gd name="connsiteY10323" fmla="*/ 885223 h 6858000"/>
              <a:gd name="connsiteX10324" fmla="*/ 6264748 w 12192000"/>
              <a:gd name="connsiteY10324" fmla="*/ 889270 h 6858000"/>
              <a:gd name="connsiteX10325" fmla="*/ 6267701 w 12192000"/>
              <a:gd name="connsiteY10325" fmla="*/ 892508 h 6858000"/>
              <a:gd name="connsiteX10326" fmla="*/ 6257365 w 12192000"/>
              <a:gd name="connsiteY10326" fmla="*/ 902221 h 6858000"/>
              <a:gd name="connsiteX10327" fmla="*/ 6244077 w 12192000"/>
              <a:gd name="connsiteY10327" fmla="*/ 894936 h 6858000"/>
              <a:gd name="connsiteX10328" fmla="*/ 6251460 w 12192000"/>
              <a:gd name="connsiteY10328" fmla="*/ 903435 h 6858000"/>
              <a:gd name="connsiteX10329" fmla="*/ 6252198 w 12192000"/>
              <a:gd name="connsiteY10329" fmla="*/ 909101 h 6858000"/>
              <a:gd name="connsiteX10330" fmla="*/ 6235219 w 12192000"/>
              <a:gd name="connsiteY10330" fmla="*/ 924885 h 6858000"/>
              <a:gd name="connsiteX10331" fmla="*/ 6229312 w 12192000"/>
              <a:gd name="connsiteY10331" fmla="*/ 924480 h 6858000"/>
              <a:gd name="connsiteX10332" fmla="*/ 6227098 w 12192000"/>
              <a:gd name="connsiteY10332" fmla="*/ 917600 h 6858000"/>
              <a:gd name="connsiteX10333" fmla="*/ 6224883 w 12192000"/>
              <a:gd name="connsiteY10333" fmla="*/ 917195 h 6858000"/>
              <a:gd name="connsiteX10334" fmla="*/ 6220453 w 12192000"/>
              <a:gd name="connsiteY10334" fmla="*/ 921647 h 6858000"/>
              <a:gd name="connsiteX10335" fmla="*/ 6216024 w 12192000"/>
              <a:gd name="connsiteY10335" fmla="*/ 922457 h 6858000"/>
              <a:gd name="connsiteX10336" fmla="*/ 6205688 w 12192000"/>
              <a:gd name="connsiteY10336" fmla="*/ 931765 h 6858000"/>
              <a:gd name="connsiteX10337" fmla="*/ 6197568 w 12192000"/>
              <a:gd name="connsiteY10337" fmla="*/ 935408 h 6858000"/>
              <a:gd name="connsiteX10338" fmla="*/ 6193139 w 12192000"/>
              <a:gd name="connsiteY10338" fmla="*/ 933384 h 6858000"/>
              <a:gd name="connsiteX10339" fmla="*/ 6188709 w 12192000"/>
              <a:gd name="connsiteY10339" fmla="*/ 938645 h 6858000"/>
              <a:gd name="connsiteX10340" fmla="*/ 6179112 w 12192000"/>
              <a:gd name="connsiteY10340" fmla="*/ 927313 h 6858000"/>
              <a:gd name="connsiteX10341" fmla="*/ 6179850 w 12192000"/>
              <a:gd name="connsiteY10341" fmla="*/ 924480 h 6858000"/>
              <a:gd name="connsiteX10342" fmla="*/ 6173944 w 12192000"/>
              <a:gd name="connsiteY10342" fmla="*/ 920028 h 6858000"/>
              <a:gd name="connsiteX10343" fmla="*/ 6168038 w 12192000"/>
              <a:gd name="connsiteY10343" fmla="*/ 920028 h 6858000"/>
              <a:gd name="connsiteX10344" fmla="*/ 6170991 w 12192000"/>
              <a:gd name="connsiteY10344" fmla="*/ 928932 h 6858000"/>
              <a:gd name="connsiteX10345" fmla="*/ 6164347 w 12192000"/>
              <a:gd name="connsiteY10345" fmla="*/ 931765 h 6858000"/>
              <a:gd name="connsiteX10346" fmla="*/ 6156965 w 12192000"/>
              <a:gd name="connsiteY10346" fmla="*/ 925694 h 6858000"/>
              <a:gd name="connsiteX10347" fmla="*/ 6161394 w 12192000"/>
              <a:gd name="connsiteY10347" fmla="*/ 923671 h 6858000"/>
              <a:gd name="connsiteX10348" fmla="*/ 6159179 w 12192000"/>
              <a:gd name="connsiteY10348" fmla="*/ 918005 h 6858000"/>
              <a:gd name="connsiteX10349" fmla="*/ 6140723 w 12192000"/>
              <a:gd name="connsiteY10349" fmla="*/ 911529 h 6858000"/>
              <a:gd name="connsiteX10350" fmla="*/ 6126696 w 12192000"/>
              <a:gd name="connsiteY10350" fmla="*/ 900602 h 6858000"/>
              <a:gd name="connsiteX10351" fmla="*/ 6117099 w 12192000"/>
              <a:gd name="connsiteY10351" fmla="*/ 898983 h 6858000"/>
              <a:gd name="connsiteX10352" fmla="*/ 6104549 w 12192000"/>
              <a:gd name="connsiteY10352" fmla="*/ 879152 h 6858000"/>
              <a:gd name="connsiteX10353" fmla="*/ 6109717 w 12192000"/>
              <a:gd name="connsiteY10353" fmla="*/ 874296 h 6858000"/>
              <a:gd name="connsiteX10354" fmla="*/ 6109717 w 12192000"/>
              <a:gd name="connsiteY10354" fmla="*/ 867011 h 6858000"/>
              <a:gd name="connsiteX10355" fmla="*/ 6117099 w 12192000"/>
              <a:gd name="connsiteY10355" fmla="*/ 867011 h 6858000"/>
              <a:gd name="connsiteX10356" fmla="*/ 6123006 w 12192000"/>
              <a:gd name="connsiteY10356" fmla="*/ 871058 h 6858000"/>
              <a:gd name="connsiteX10357" fmla="*/ 6128911 w 12192000"/>
              <a:gd name="connsiteY10357" fmla="*/ 869034 h 6858000"/>
              <a:gd name="connsiteX10358" fmla="*/ 6146629 w 12192000"/>
              <a:gd name="connsiteY10358" fmla="*/ 880771 h 6858000"/>
              <a:gd name="connsiteX10359" fmla="*/ 6147368 w 12192000"/>
              <a:gd name="connsiteY10359" fmla="*/ 877533 h 6858000"/>
              <a:gd name="connsiteX10360" fmla="*/ 6142199 w 12192000"/>
              <a:gd name="connsiteY10360" fmla="*/ 869844 h 6858000"/>
              <a:gd name="connsiteX10361" fmla="*/ 6147368 w 12192000"/>
              <a:gd name="connsiteY10361" fmla="*/ 866606 h 6858000"/>
              <a:gd name="connsiteX10362" fmla="*/ 6157702 w 12192000"/>
              <a:gd name="connsiteY10362" fmla="*/ 865797 h 6858000"/>
              <a:gd name="connsiteX10363" fmla="*/ 6152535 w 12192000"/>
              <a:gd name="connsiteY10363" fmla="*/ 859726 h 6858000"/>
              <a:gd name="connsiteX10364" fmla="*/ 6140723 w 12192000"/>
              <a:gd name="connsiteY10364" fmla="*/ 862559 h 6858000"/>
              <a:gd name="connsiteX10365" fmla="*/ 6135555 w 12192000"/>
              <a:gd name="connsiteY10365" fmla="*/ 867416 h 6858000"/>
              <a:gd name="connsiteX10366" fmla="*/ 6130388 w 12192000"/>
              <a:gd name="connsiteY10366" fmla="*/ 854465 h 6858000"/>
              <a:gd name="connsiteX10367" fmla="*/ 6137032 w 12192000"/>
              <a:gd name="connsiteY10367" fmla="*/ 850418 h 6858000"/>
              <a:gd name="connsiteX10368" fmla="*/ 6139247 w 12192000"/>
              <a:gd name="connsiteY10368" fmla="*/ 842728 h 6858000"/>
              <a:gd name="connsiteX10369" fmla="*/ 6132602 w 12192000"/>
              <a:gd name="connsiteY10369" fmla="*/ 837062 h 6858000"/>
              <a:gd name="connsiteX10370" fmla="*/ 6137770 w 12192000"/>
              <a:gd name="connsiteY10370" fmla="*/ 834229 h 6858000"/>
              <a:gd name="connsiteX10371" fmla="*/ 6127435 w 12192000"/>
              <a:gd name="connsiteY10371" fmla="*/ 826944 h 6858000"/>
              <a:gd name="connsiteX10372" fmla="*/ 6123006 w 12192000"/>
              <a:gd name="connsiteY10372" fmla="*/ 835443 h 6858000"/>
              <a:gd name="connsiteX10373" fmla="*/ 6125220 w 12192000"/>
              <a:gd name="connsiteY10373" fmla="*/ 839490 h 6858000"/>
              <a:gd name="connsiteX10374" fmla="*/ 6117837 w 12192000"/>
              <a:gd name="connsiteY10374" fmla="*/ 842323 h 6858000"/>
              <a:gd name="connsiteX10375" fmla="*/ 6114146 w 12192000"/>
              <a:gd name="connsiteY10375" fmla="*/ 839895 h 6858000"/>
              <a:gd name="connsiteX10376" fmla="*/ 6111932 w 12192000"/>
              <a:gd name="connsiteY10376" fmla="*/ 847180 h 6858000"/>
              <a:gd name="connsiteX10377" fmla="*/ 6098643 w 12192000"/>
              <a:gd name="connsiteY10377" fmla="*/ 834229 h 6858000"/>
              <a:gd name="connsiteX10378" fmla="*/ 6094952 w 12192000"/>
              <a:gd name="connsiteY10378" fmla="*/ 825730 h 6858000"/>
              <a:gd name="connsiteX10379" fmla="*/ 6103811 w 12192000"/>
              <a:gd name="connsiteY10379" fmla="*/ 815207 h 6858000"/>
              <a:gd name="connsiteX10380" fmla="*/ 6110455 w 12192000"/>
              <a:gd name="connsiteY10380" fmla="*/ 811160 h 6858000"/>
              <a:gd name="connsiteX10381" fmla="*/ 6112670 w 12192000"/>
              <a:gd name="connsiteY10381" fmla="*/ 820064 h 6858000"/>
              <a:gd name="connsiteX10382" fmla="*/ 6114146 w 12192000"/>
              <a:gd name="connsiteY10382" fmla="*/ 812779 h 6858000"/>
              <a:gd name="connsiteX10383" fmla="*/ 6119314 w 12192000"/>
              <a:gd name="connsiteY10383" fmla="*/ 810351 h 6858000"/>
              <a:gd name="connsiteX10384" fmla="*/ 6129650 w 12192000"/>
              <a:gd name="connsiteY10384" fmla="*/ 817231 h 6858000"/>
              <a:gd name="connsiteX10385" fmla="*/ 6130388 w 12192000"/>
              <a:gd name="connsiteY10385" fmla="*/ 810756 h 6858000"/>
              <a:gd name="connsiteX10386" fmla="*/ 6134079 w 12192000"/>
              <a:gd name="connsiteY10386" fmla="*/ 805494 h 6858000"/>
              <a:gd name="connsiteX10387" fmla="*/ 6143676 w 12192000"/>
              <a:gd name="connsiteY10387" fmla="*/ 805090 h 6858000"/>
              <a:gd name="connsiteX10388" fmla="*/ 6140723 w 12192000"/>
              <a:gd name="connsiteY10388" fmla="*/ 799828 h 6858000"/>
              <a:gd name="connsiteX10389" fmla="*/ 6126696 w 12192000"/>
              <a:gd name="connsiteY10389" fmla="*/ 799828 h 6858000"/>
              <a:gd name="connsiteX10390" fmla="*/ 6122267 w 12192000"/>
              <a:gd name="connsiteY10390" fmla="*/ 797805 h 6858000"/>
              <a:gd name="connsiteX10391" fmla="*/ 6125220 w 12192000"/>
              <a:gd name="connsiteY10391" fmla="*/ 791329 h 6858000"/>
              <a:gd name="connsiteX10392" fmla="*/ 6131126 w 12192000"/>
              <a:gd name="connsiteY10392" fmla="*/ 791329 h 6858000"/>
              <a:gd name="connsiteX10393" fmla="*/ 6139247 w 12192000"/>
              <a:gd name="connsiteY10393" fmla="*/ 781616 h 6858000"/>
              <a:gd name="connsiteX10394" fmla="*/ 6130388 w 12192000"/>
              <a:gd name="connsiteY10394" fmla="*/ 778378 h 6858000"/>
              <a:gd name="connsiteX10395" fmla="*/ 6135555 w 12192000"/>
              <a:gd name="connsiteY10395" fmla="*/ 776759 h 6858000"/>
              <a:gd name="connsiteX10396" fmla="*/ 6142199 w 12192000"/>
              <a:gd name="connsiteY10396" fmla="*/ 765832 h 6858000"/>
              <a:gd name="connsiteX10397" fmla="*/ 6147368 w 12192000"/>
              <a:gd name="connsiteY10397" fmla="*/ 766237 h 6858000"/>
              <a:gd name="connsiteX10398" fmla="*/ 6148844 w 12192000"/>
              <a:gd name="connsiteY10398" fmla="*/ 775950 h 6858000"/>
              <a:gd name="connsiteX10399" fmla="*/ 6156226 w 12192000"/>
              <a:gd name="connsiteY10399" fmla="*/ 781616 h 6858000"/>
              <a:gd name="connsiteX10400" fmla="*/ 6153273 w 12192000"/>
              <a:gd name="connsiteY10400" fmla="*/ 775141 h 6858000"/>
              <a:gd name="connsiteX10401" fmla="*/ 6153273 w 12192000"/>
              <a:gd name="connsiteY10401" fmla="*/ 764213 h 6858000"/>
              <a:gd name="connsiteX10402" fmla="*/ 6162132 w 12192000"/>
              <a:gd name="connsiteY10402" fmla="*/ 757738 h 6858000"/>
              <a:gd name="connsiteX10403" fmla="*/ 6167300 w 12192000"/>
              <a:gd name="connsiteY10403" fmla="*/ 754500 h 6858000"/>
              <a:gd name="connsiteX10404" fmla="*/ 6159917 w 12192000"/>
              <a:gd name="connsiteY10404" fmla="*/ 756524 h 6858000"/>
              <a:gd name="connsiteX10405" fmla="*/ 6151058 w 12192000"/>
              <a:gd name="connsiteY10405" fmla="*/ 756119 h 6858000"/>
              <a:gd name="connsiteX10406" fmla="*/ 6132602 w 12192000"/>
              <a:gd name="connsiteY10406" fmla="*/ 762999 h 6858000"/>
              <a:gd name="connsiteX10407" fmla="*/ 6131126 w 12192000"/>
              <a:gd name="connsiteY10407" fmla="*/ 771903 h 6858000"/>
              <a:gd name="connsiteX10408" fmla="*/ 6124481 w 12192000"/>
              <a:gd name="connsiteY10408" fmla="*/ 775545 h 6858000"/>
              <a:gd name="connsiteX10409" fmla="*/ 6117099 w 12192000"/>
              <a:gd name="connsiteY10409" fmla="*/ 786068 h 6858000"/>
              <a:gd name="connsiteX10410" fmla="*/ 6114146 w 12192000"/>
              <a:gd name="connsiteY10410" fmla="*/ 785663 h 6858000"/>
              <a:gd name="connsiteX10411" fmla="*/ 6117837 w 12192000"/>
              <a:gd name="connsiteY10411" fmla="*/ 777164 h 6858000"/>
              <a:gd name="connsiteX10412" fmla="*/ 6111932 w 12192000"/>
              <a:gd name="connsiteY10412" fmla="*/ 769879 h 6858000"/>
              <a:gd name="connsiteX10413" fmla="*/ 6115623 w 12192000"/>
              <a:gd name="connsiteY10413" fmla="*/ 764213 h 6858000"/>
              <a:gd name="connsiteX10414" fmla="*/ 6108978 w 12192000"/>
              <a:gd name="connsiteY10414" fmla="*/ 763404 h 6858000"/>
              <a:gd name="connsiteX10415" fmla="*/ 6106764 w 12192000"/>
              <a:gd name="connsiteY10415" fmla="*/ 760166 h 6858000"/>
              <a:gd name="connsiteX10416" fmla="*/ 6118576 w 12192000"/>
              <a:gd name="connsiteY10416" fmla="*/ 754095 h 6858000"/>
              <a:gd name="connsiteX10417" fmla="*/ 6117837 w 12192000"/>
              <a:gd name="connsiteY10417" fmla="*/ 746811 h 6858000"/>
              <a:gd name="connsiteX10418" fmla="*/ 6121529 w 12192000"/>
              <a:gd name="connsiteY10418" fmla="*/ 743168 h 6858000"/>
              <a:gd name="connsiteX10419" fmla="*/ 6111932 w 12192000"/>
              <a:gd name="connsiteY10419" fmla="*/ 739121 h 6858000"/>
              <a:gd name="connsiteX10420" fmla="*/ 6097905 w 12192000"/>
              <a:gd name="connsiteY10420" fmla="*/ 753691 h 6858000"/>
              <a:gd name="connsiteX10421" fmla="*/ 6091999 w 12192000"/>
              <a:gd name="connsiteY10421" fmla="*/ 748834 h 6858000"/>
              <a:gd name="connsiteX10422" fmla="*/ 6089046 w 12192000"/>
              <a:gd name="connsiteY10422" fmla="*/ 739121 h 6858000"/>
              <a:gd name="connsiteX10423" fmla="*/ 6096428 w 12192000"/>
              <a:gd name="connsiteY10423" fmla="*/ 742763 h 6858000"/>
              <a:gd name="connsiteX10424" fmla="*/ 6100119 w 12192000"/>
              <a:gd name="connsiteY10424" fmla="*/ 739526 h 6858000"/>
              <a:gd name="connsiteX10425" fmla="*/ 6099381 w 12192000"/>
              <a:gd name="connsiteY10425" fmla="*/ 731836 h 6858000"/>
              <a:gd name="connsiteX10426" fmla="*/ 6105287 w 12192000"/>
              <a:gd name="connsiteY10426" fmla="*/ 725765 h 6858000"/>
              <a:gd name="connsiteX10427" fmla="*/ 6100119 w 12192000"/>
              <a:gd name="connsiteY10427" fmla="*/ 725361 h 6858000"/>
              <a:gd name="connsiteX10428" fmla="*/ 6096428 w 12192000"/>
              <a:gd name="connsiteY10428" fmla="*/ 729813 h 6858000"/>
              <a:gd name="connsiteX10429" fmla="*/ 6089046 w 12192000"/>
              <a:gd name="connsiteY10429" fmla="*/ 731431 h 6858000"/>
              <a:gd name="connsiteX10430" fmla="*/ 6084617 w 12192000"/>
              <a:gd name="connsiteY10430" fmla="*/ 727789 h 6858000"/>
              <a:gd name="connsiteX10431" fmla="*/ 6086832 w 12192000"/>
              <a:gd name="connsiteY10431" fmla="*/ 723337 h 6858000"/>
              <a:gd name="connsiteX10432" fmla="*/ 6083140 w 12192000"/>
              <a:gd name="connsiteY10432" fmla="*/ 714838 h 6858000"/>
              <a:gd name="connsiteX10433" fmla="*/ 6085355 w 12192000"/>
              <a:gd name="connsiteY10433" fmla="*/ 713624 h 6858000"/>
              <a:gd name="connsiteX10434" fmla="*/ 6092738 w 12192000"/>
              <a:gd name="connsiteY10434" fmla="*/ 718076 h 6858000"/>
              <a:gd name="connsiteX10435" fmla="*/ 6098643 w 12192000"/>
              <a:gd name="connsiteY10435" fmla="*/ 718076 h 6858000"/>
              <a:gd name="connsiteX10436" fmla="*/ 6111194 w 12192000"/>
              <a:gd name="connsiteY10436" fmla="*/ 712815 h 6858000"/>
              <a:gd name="connsiteX10437" fmla="*/ 6117099 w 12192000"/>
              <a:gd name="connsiteY10437" fmla="*/ 714433 h 6858000"/>
              <a:gd name="connsiteX10438" fmla="*/ 6127435 w 12192000"/>
              <a:gd name="connsiteY10438" fmla="*/ 712815 h 6858000"/>
              <a:gd name="connsiteX10439" fmla="*/ 6136294 w 12192000"/>
              <a:gd name="connsiteY10439" fmla="*/ 714433 h 6858000"/>
              <a:gd name="connsiteX10440" fmla="*/ 6142938 w 12192000"/>
              <a:gd name="connsiteY10440" fmla="*/ 722528 h 6858000"/>
              <a:gd name="connsiteX10441" fmla="*/ 6144414 w 12192000"/>
              <a:gd name="connsiteY10441" fmla="*/ 717671 h 6858000"/>
              <a:gd name="connsiteX10442" fmla="*/ 6154750 w 12192000"/>
              <a:gd name="connsiteY10442" fmla="*/ 708767 h 6858000"/>
              <a:gd name="connsiteX10443" fmla="*/ 6164347 w 12192000"/>
              <a:gd name="connsiteY10443" fmla="*/ 709982 h 6858000"/>
              <a:gd name="connsiteX10444" fmla="*/ 6165085 w 12192000"/>
              <a:gd name="connsiteY10444" fmla="*/ 718076 h 6858000"/>
              <a:gd name="connsiteX10445" fmla="*/ 6159917 w 12192000"/>
              <a:gd name="connsiteY10445" fmla="*/ 722123 h 6858000"/>
              <a:gd name="connsiteX10446" fmla="*/ 6159917 w 12192000"/>
              <a:gd name="connsiteY10446" fmla="*/ 726575 h 6858000"/>
              <a:gd name="connsiteX10447" fmla="*/ 6171729 w 12192000"/>
              <a:gd name="connsiteY10447" fmla="*/ 726170 h 6858000"/>
              <a:gd name="connsiteX10448" fmla="*/ 6176159 w 12192000"/>
              <a:gd name="connsiteY10448" fmla="*/ 719290 h 6858000"/>
              <a:gd name="connsiteX10449" fmla="*/ 6172468 w 12192000"/>
              <a:gd name="connsiteY10449" fmla="*/ 716457 h 6858000"/>
              <a:gd name="connsiteX10450" fmla="*/ 6178373 w 12192000"/>
              <a:gd name="connsiteY10450" fmla="*/ 712005 h 6858000"/>
              <a:gd name="connsiteX10451" fmla="*/ 6191662 w 12192000"/>
              <a:gd name="connsiteY10451" fmla="*/ 708767 h 6858000"/>
              <a:gd name="connsiteX10452" fmla="*/ 6197568 w 12192000"/>
              <a:gd name="connsiteY10452" fmla="*/ 701887 h 6858000"/>
              <a:gd name="connsiteX10453" fmla="*/ 6190186 w 12192000"/>
              <a:gd name="connsiteY10453" fmla="*/ 693793 h 6858000"/>
              <a:gd name="connsiteX10454" fmla="*/ 6191662 w 12192000"/>
              <a:gd name="connsiteY10454" fmla="*/ 686103 h 6858000"/>
              <a:gd name="connsiteX10455" fmla="*/ 6185017 w 12192000"/>
              <a:gd name="connsiteY10455" fmla="*/ 695817 h 6858000"/>
              <a:gd name="connsiteX10456" fmla="*/ 6186494 w 12192000"/>
              <a:gd name="connsiteY10456" fmla="*/ 701078 h 6858000"/>
              <a:gd name="connsiteX10457" fmla="*/ 6182065 w 12192000"/>
              <a:gd name="connsiteY10457" fmla="*/ 705125 h 6858000"/>
              <a:gd name="connsiteX10458" fmla="*/ 6172468 w 12192000"/>
              <a:gd name="connsiteY10458" fmla="*/ 702697 h 6858000"/>
              <a:gd name="connsiteX10459" fmla="*/ 6177635 w 12192000"/>
              <a:gd name="connsiteY10459" fmla="*/ 699459 h 6858000"/>
              <a:gd name="connsiteX10460" fmla="*/ 6179850 w 12192000"/>
              <a:gd name="connsiteY10460" fmla="*/ 695412 h 6858000"/>
              <a:gd name="connsiteX10461" fmla="*/ 6174683 w 12192000"/>
              <a:gd name="connsiteY10461" fmla="*/ 694198 h 6858000"/>
              <a:gd name="connsiteX10462" fmla="*/ 6164347 w 12192000"/>
              <a:gd name="connsiteY10462" fmla="*/ 701483 h 6858000"/>
              <a:gd name="connsiteX10463" fmla="*/ 6156965 w 12192000"/>
              <a:gd name="connsiteY10463" fmla="*/ 701483 h 6858000"/>
              <a:gd name="connsiteX10464" fmla="*/ 6154750 w 12192000"/>
              <a:gd name="connsiteY10464" fmla="*/ 696626 h 6858000"/>
              <a:gd name="connsiteX10465" fmla="*/ 6147368 w 12192000"/>
              <a:gd name="connsiteY10465" fmla="*/ 698245 h 6858000"/>
              <a:gd name="connsiteX10466" fmla="*/ 6147368 w 12192000"/>
              <a:gd name="connsiteY10466" fmla="*/ 703911 h 6858000"/>
              <a:gd name="connsiteX10467" fmla="*/ 6140723 w 12192000"/>
              <a:gd name="connsiteY10467" fmla="*/ 708363 h 6858000"/>
              <a:gd name="connsiteX10468" fmla="*/ 6137032 w 12192000"/>
              <a:gd name="connsiteY10468" fmla="*/ 705934 h 6858000"/>
              <a:gd name="connsiteX10469" fmla="*/ 6126696 w 12192000"/>
              <a:gd name="connsiteY10469" fmla="*/ 703506 h 6858000"/>
              <a:gd name="connsiteX10470" fmla="*/ 6111932 w 12192000"/>
              <a:gd name="connsiteY10470" fmla="*/ 705530 h 6858000"/>
              <a:gd name="connsiteX10471" fmla="*/ 6106025 w 12192000"/>
              <a:gd name="connsiteY10471" fmla="*/ 709172 h 6858000"/>
              <a:gd name="connsiteX10472" fmla="*/ 6094214 w 12192000"/>
              <a:gd name="connsiteY10472" fmla="*/ 709982 h 6858000"/>
              <a:gd name="connsiteX10473" fmla="*/ 6091261 w 12192000"/>
              <a:gd name="connsiteY10473" fmla="*/ 704720 h 6858000"/>
              <a:gd name="connsiteX10474" fmla="*/ 6086832 w 12192000"/>
              <a:gd name="connsiteY10474" fmla="*/ 701887 h 6858000"/>
              <a:gd name="connsiteX10475" fmla="*/ 6085355 w 12192000"/>
              <a:gd name="connsiteY10475" fmla="*/ 697435 h 6858000"/>
              <a:gd name="connsiteX10476" fmla="*/ 6089784 w 12192000"/>
              <a:gd name="connsiteY10476" fmla="*/ 696626 h 6858000"/>
              <a:gd name="connsiteX10477" fmla="*/ 6097905 w 12192000"/>
              <a:gd name="connsiteY10477" fmla="*/ 691769 h 6858000"/>
              <a:gd name="connsiteX10478" fmla="*/ 6092738 w 12192000"/>
              <a:gd name="connsiteY10478" fmla="*/ 691769 h 6858000"/>
              <a:gd name="connsiteX10479" fmla="*/ 6085355 w 12192000"/>
              <a:gd name="connsiteY10479" fmla="*/ 689341 h 6858000"/>
              <a:gd name="connsiteX10480" fmla="*/ 6086093 w 12192000"/>
              <a:gd name="connsiteY10480" fmla="*/ 686508 h 6858000"/>
              <a:gd name="connsiteX10481" fmla="*/ 6089784 w 12192000"/>
              <a:gd name="connsiteY10481" fmla="*/ 687318 h 6858000"/>
              <a:gd name="connsiteX10482" fmla="*/ 6093476 w 12192000"/>
              <a:gd name="connsiteY10482" fmla="*/ 685699 h 6858000"/>
              <a:gd name="connsiteX10483" fmla="*/ 6107502 w 12192000"/>
              <a:gd name="connsiteY10483" fmla="*/ 685699 h 6858000"/>
              <a:gd name="connsiteX10484" fmla="*/ 6117837 w 12192000"/>
              <a:gd name="connsiteY10484" fmla="*/ 679628 h 6858000"/>
              <a:gd name="connsiteX10485" fmla="*/ 6104549 w 12192000"/>
              <a:gd name="connsiteY10485" fmla="*/ 679628 h 6858000"/>
              <a:gd name="connsiteX10486" fmla="*/ 6099381 w 12192000"/>
              <a:gd name="connsiteY10486" fmla="*/ 682461 h 6858000"/>
              <a:gd name="connsiteX10487" fmla="*/ 6091261 w 12192000"/>
              <a:gd name="connsiteY10487" fmla="*/ 681247 h 6858000"/>
              <a:gd name="connsiteX10488" fmla="*/ 6097166 w 12192000"/>
              <a:gd name="connsiteY10488" fmla="*/ 674771 h 6858000"/>
              <a:gd name="connsiteX10489" fmla="*/ 6080925 w 12192000"/>
              <a:gd name="connsiteY10489" fmla="*/ 668296 h 6858000"/>
              <a:gd name="connsiteX10490" fmla="*/ 6081663 w 12192000"/>
              <a:gd name="connsiteY10490" fmla="*/ 664654 h 6858000"/>
              <a:gd name="connsiteX10491" fmla="*/ 6091999 w 12192000"/>
              <a:gd name="connsiteY10491" fmla="*/ 663035 h 6858000"/>
              <a:gd name="connsiteX10492" fmla="*/ 6100119 w 12192000"/>
              <a:gd name="connsiteY10492" fmla="*/ 657369 h 6858000"/>
              <a:gd name="connsiteX10493" fmla="*/ 6104549 w 12192000"/>
              <a:gd name="connsiteY10493" fmla="*/ 658988 h 6858000"/>
              <a:gd name="connsiteX10494" fmla="*/ 6114146 w 12192000"/>
              <a:gd name="connsiteY10494" fmla="*/ 656559 h 6858000"/>
              <a:gd name="connsiteX10495" fmla="*/ 6129650 w 12192000"/>
              <a:gd name="connsiteY10495" fmla="*/ 663844 h 6858000"/>
              <a:gd name="connsiteX10496" fmla="*/ 6134817 w 12192000"/>
              <a:gd name="connsiteY10496" fmla="*/ 661416 h 6858000"/>
              <a:gd name="connsiteX10497" fmla="*/ 6147368 w 12192000"/>
              <a:gd name="connsiteY10497" fmla="*/ 663035 h 6858000"/>
              <a:gd name="connsiteX10498" fmla="*/ 6156965 w 12192000"/>
              <a:gd name="connsiteY10498" fmla="*/ 654536 h 6858000"/>
              <a:gd name="connsiteX10499" fmla="*/ 6149582 w 12192000"/>
              <a:gd name="connsiteY10499" fmla="*/ 654536 h 6858000"/>
              <a:gd name="connsiteX10500" fmla="*/ 6145153 w 12192000"/>
              <a:gd name="connsiteY10500" fmla="*/ 657369 h 6858000"/>
              <a:gd name="connsiteX10501" fmla="*/ 6130388 w 12192000"/>
              <a:gd name="connsiteY10501" fmla="*/ 657369 h 6858000"/>
              <a:gd name="connsiteX10502" fmla="*/ 6121529 w 12192000"/>
              <a:gd name="connsiteY10502" fmla="*/ 652107 h 6858000"/>
              <a:gd name="connsiteX10503" fmla="*/ 6106764 w 12192000"/>
              <a:gd name="connsiteY10503" fmla="*/ 649274 h 6858000"/>
              <a:gd name="connsiteX10504" fmla="*/ 6095690 w 12192000"/>
              <a:gd name="connsiteY10504" fmla="*/ 652512 h 6858000"/>
              <a:gd name="connsiteX10505" fmla="*/ 6091261 w 12192000"/>
              <a:gd name="connsiteY10505" fmla="*/ 648465 h 6858000"/>
              <a:gd name="connsiteX10506" fmla="*/ 6095690 w 12192000"/>
              <a:gd name="connsiteY10506" fmla="*/ 643204 h 6858000"/>
              <a:gd name="connsiteX10507" fmla="*/ 6086093 w 12192000"/>
              <a:gd name="connsiteY10507" fmla="*/ 635514 h 6858000"/>
              <a:gd name="connsiteX10508" fmla="*/ 6085355 w 12192000"/>
              <a:gd name="connsiteY10508" fmla="*/ 630253 h 6858000"/>
              <a:gd name="connsiteX10509" fmla="*/ 6089784 w 12192000"/>
              <a:gd name="connsiteY10509" fmla="*/ 629039 h 6858000"/>
              <a:gd name="connsiteX10510" fmla="*/ 6097905 w 12192000"/>
              <a:gd name="connsiteY10510" fmla="*/ 635919 h 6858000"/>
              <a:gd name="connsiteX10511" fmla="*/ 6100858 w 12192000"/>
              <a:gd name="connsiteY10511" fmla="*/ 644418 h 6858000"/>
              <a:gd name="connsiteX10512" fmla="*/ 6106764 w 12192000"/>
              <a:gd name="connsiteY10512" fmla="*/ 640371 h 6858000"/>
              <a:gd name="connsiteX10513" fmla="*/ 6102335 w 12192000"/>
              <a:gd name="connsiteY10513" fmla="*/ 631872 h 6858000"/>
              <a:gd name="connsiteX10514" fmla="*/ 6116361 w 12192000"/>
              <a:gd name="connsiteY10514" fmla="*/ 632276 h 6858000"/>
              <a:gd name="connsiteX10515" fmla="*/ 6119314 w 12192000"/>
              <a:gd name="connsiteY10515" fmla="*/ 640775 h 6858000"/>
              <a:gd name="connsiteX10516" fmla="*/ 6124481 w 12192000"/>
              <a:gd name="connsiteY10516" fmla="*/ 638752 h 6858000"/>
              <a:gd name="connsiteX10517" fmla="*/ 6131864 w 12192000"/>
              <a:gd name="connsiteY10517" fmla="*/ 637942 h 6858000"/>
              <a:gd name="connsiteX10518" fmla="*/ 6122267 w 12192000"/>
              <a:gd name="connsiteY10518" fmla="*/ 632276 h 6858000"/>
              <a:gd name="connsiteX10519" fmla="*/ 6131864 w 12192000"/>
              <a:gd name="connsiteY10519" fmla="*/ 622968 h 6858000"/>
              <a:gd name="connsiteX10520" fmla="*/ 6142938 w 12192000"/>
              <a:gd name="connsiteY10520" fmla="*/ 629443 h 6858000"/>
              <a:gd name="connsiteX10521" fmla="*/ 6144414 w 12192000"/>
              <a:gd name="connsiteY10521" fmla="*/ 624992 h 6858000"/>
              <a:gd name="connsiteX10522" fmla="*/ 6140723 w 12192000"/>
              <a:gd name="connsiteY10522" fmla="*/ 618921 h 6858000"/>
              <a:gd name="connsiteX10523" fmla="*/ 6149582 w 12192000"/>
              <a:gd name="connsiteY10523" fmla="*/ 617707 h 6858000"/>
              <a:gd name="connsiteX10524" fmla="*/ 6158441 w 12192000"/>
              <a:gd name="connsiteY10524" fmla="*/ 620540 h 6858000"/>
              <a:gd name="connsiteX10525" fmla="*/ 6158441 w 12192000"/>
              <a:gd name="connsiteY10525" fmla="*/ 632276 h 6858000"/>
              <a:gd name="connsiteX10526" fmla="*/ 6161394 w 12192000"/>
              <a:gd name="connsiteY10526" fmla="*/ 635514 h 6858000"/>
              <a:gd name="connsiteX10527" fmla="*/ 6168776 w 12192000"/>
              <a:gd name="connsiteY10527" fmla="*/ 632276 h 6858000"/>
              <a:gd name="connsiteX10528" fmla="*/ 6164347 w 12192000"/>
              <a:gd name="connsiteY10528" fmla="*/ 626206 h 6858000"/>
              <a:gd name="connsiteX10529" fmla="*/ 6168038 w 12192000"/>
              <a:gd name="connsiteY10529" fmla="*/ 618921 h 6858000"/>
              <a:gd name="connsiteX10530" fmla="*/ 6156226 w 12192000"/>
              <a:gd name="connsiteY10530" fmla="*/ 613255 h 6858000"/>
              <a:gd name="connsiteX10531" fmla="*/ 6145891 w 12192000"/>
              <a:gd name="connsiteY10531" fmla="*/ 607184 h 6858000"/>
              <a:gd name="connsiteX10532" fmla="*/ 6130388 w 12192000"/>
              <a:gd name="connsiteY10532" fmla="*/ 605161 h 6858000"/>
              <a:gd name="connsiteX10533" fmla="*/ 6128173 w 12192000"/>
              <a:gd name="connsiteY10533" fmla="*/ 601518 h 6858000"/>
              <a:gd name="connsiteX10534" fmla="*/ 6135555 w 12192000"/>
              <a:gd name="connsiteY10534" fmla="*/ 597471 h 6858000"/>
              <a:gd name="connsiteX10535" fmla="*/ 6139985 w 12192000"/>
              <a:gd name="connsiteY10535" fmla="*/ 599899 h 6858000"/>
              <a:gd name="connsiteX10536" fmla="*/ 6145891 w 12192000"/>
              <a:gd name="connsiteY10536" fmla="*/ 596257 h 6858000"/>
              <a:gd name="connsiteX10537" fmla="*/ 6153273 w 12192000"/>
              <a:gd name="connsiteY10537" fmla="*/ 602328 h 6858000"/>
              <a:gd name="connsiteX10538" fmla="*/ 6158441 w 12192000"/>
              <a:gd name="connsiteY10538" fmla="*/ 598280 h 6858000"/>
              <a:gd name="connsiteX10539" fmla="*/ 6162132 w 12192000"/>
              <a:gd name="connsiteY10539" fmla="*/ 598280 h 6858000"/>
              <a:gd name="connsiteX10540" fmla="*/ 6170253 w 12192000"/>
              <a:gd name="connsiteY10540" fmla="*/ 608398 h 6858000"/>
              <a:gd name="connsiteX10541" fmla="*/ 6180588 w 12192000"/>
              <a:gd name="connsiteY10541" fmla="*/ 610827 h 6858000"/>
              <a:gd name="connsiteX10542" fmla="*/ 6185756 w 12192000"/>
              <a:gd name="connsiteY10542" fmla="*/ 603137 h 6858000"/>
              <a:gd name="connsiteX10543" fmla="*/ 6200521 w 12192000"/>
              <a:gd name="connsiteY10543" fmla="*/ 597876 h 6858000"/>
              <a:gd name="connsiteX10544" fmla="*/ 6203474 w 12192000"/>
              <a:gd name="connsiteY10544" fmla="*/ 593019 h 6858000"/>
              <a:gd name="connsiteX10545" fmla="*/ 6197568 w 12192000"/>
              <a:gd name="connsiteY10545" fmla="*/ 593019 h 6858000"/>
              <a:gd name="connsiteX10546" fmla="*/ 6185017 w 12192000"/>
              <a:gd name="connsiteY10546" fmla="*/ 598280 h 6858000"/>
              <a:gd name="connsiteX10547" fmla="*/ 6181327 w 12192000"/>
              <a:gd name="connsiteY10547" fmla="*/ 596257 h 6858000"/>
              <a:gd name="connsiteX10548" fmla="*/ 6188709 w 12192000"/>
              <a:gd name="connsiteY10548" fmla="*/ 591805 h 6858000"/>
              <a:gd name="connsiteX10549" fmla="*/ 6185756 w 12192000"/>
              <a:gd name="connsiteY10549" fmla="*/ 588567 h 6858000"/>
              <a:gd name="connsiteX10550" fmla="*/ 6169514 w 12192000"/>
              <a:gd name="connsiteY10550" fmla="*/ 593424 h 6858000"/>
              <a:gd name="connsiteX10551" fmla="*/ 6162132 w 12192000"/>
              <a:gd name="connsiteY10551" fmla="*/ 586139 h 6858000"/>
              <a:gd name="connsiteX10552" fmla="*/ 6167300 w 12192000"/>
              <a:gd name="connsiteY10552" fmla="*/ 581282 h 6858000"/>
              <a:gd name="connsiteX10553" fmla="*/ 6165824 w 12192000"/>
              <a:gd name="connsiteY10553" fmla="*/ 574402 h 6858000"/>
              <a:gd name="connsiteX10554" fmla="*/ 6169514 w 12192000"/>
              <a:gd name="connsiteY10554" fmla="*/ 570355 h 6858000"/>
              <a:gd name="connsiteX10555" fmla="*/ 6174683 w 12192000"/>
              <a:gd name="connsiteY10555" fmla="*/ 573998 h 6858000"/>
              <a:gd name="connsiteX10556" fmla="*/ 6184280 w 12192000"/>
              <a:gd name="connsiteY10556" fmla="*/ 573998 h 6858000"/>
              <a:gd name="connsiteX10557" fmla="*/ 6192400 w 12192000"/>
              <a:gd name="connsiteY10557" fmla="*/ 579664 h 6858000"/>
              <a:gd name="connsiteX10558" fmla="*/ 6198306 w 12192000"/>
              <a:gd name="connsiteY10558" fmla="*/ 576021 h 6858000"/>
              <a:gd name="connsiteX10559" fmla="*/ 6211594 w 12192000"/>
              <a:gd name="connsiteY10559" fmla="*/ 589377 h 6858000"/>
              <a:gd name="connsiteX10560" fmla="*/ 6224883 w 12192000"/>
              <a:gd name="connsiteY10560" fmla="*/ 594233 h 6858000"/>
              <a:gd name="connsiteX10561" fmla="*/ 6233003 w 12192000"/>
              <a:gd name="connsiteY10561" fmla="*/ 593829 h 6858000"/>
              <a:gd name="connsiteX10562" fmla="*/ 6229312 w 12192000"/>
              <a:gd name="connsiteY10562" fmla="*/ 589781 h 6858000"/>
              <a:gd name="connsiteX10563" fmla="*/ 6221191 w 12192000"/>
              <a:gd name="connsiteY10563" fmla="*/ 588567 h 6858000"/>
              <a:gd name="connsiteX10564" fmla="*/ 6212333 w 12192000"/>
              <a:gd name="connsiteY10564" fmla="*/ 582497 h 6858000"/>
              <a:gd name="connsiteX10565" fmla="*/ 6203474 w 12192000"/>
              <a:gd name="connsiteY10565" fmla="*/ 571569 h 6858000"/>
              <a:gd name="connsiteX10566" fmla="*/ 6204950 w 12192000"/>
              <a:gd name="connsiteY10566" fmla="*/ 564689 h 6858000"/>
              <a:gd name="connsiteX10567" fmla="*/ 6207904 w 12192000"/>
              <a:gd name="connsiteY10567" fmla="*/ 564284 h 6858000"/>
              <a:gd name="connsiteX10568" fmla="*/ 6210118 w 12192000"/>
              <a:gd name="connsiteY10568" fmla="*/ 569950 h 6858000"/>
              <a:gd name="connsiteX10569" fmla="*/ 6218977 w 12192000"/>
              <a:gd name="connsiteY10569" fmla="*/ 576831 h 6858000"/>
              <a:gd name="connsiteX10570" fmla="*/ 6227098 w 12192000"/>
              <a:gd name="connsiteY10570" fmla="*/ 576831 h 6858000"/>
              <a:gd name="connsiteX10571" fmla="*/ 6229312 w 12192000"/>
              <a:gd name="connsiteY10571" fmla="*/ 583306 h 6858000"/>
              <a:gd name="connsiteX10572" fmla="*/ 6240386 w 12192000"/>
              <a:gd name="connsiteY10572" fmla="*/ 586139 h 6858000"/>
              <a:gd name="connsiteX10573" fmla="*/ 6241124 w 12192000"/>
              <a:gd name="connsiteY10573" fmla="*/ 580878 h 6858000"/>
              <a:gd name="connsiteX10574" fmla="*/ 6235219 w 12192000"/>
              <a:gd name="connsiteY10574" fmla="*/ 578854 h 6858000"/>
              <a:gd name="connsiteX10575" fmla="*/ 6238171 w 12192000"/>
              <a:gd name="connsiteY10575" fmla="*/ 572379 h 6858000"/>
              <a:gd name="connsiteX10576" fmla="*/ 6224883 w 12192000"/>
              <a:gd name="connsiteY10576" fmla="*/ 572379 h 6858000"/>
              <a:gd name="connsiteX10577" fmla="*/ 6214547 w 12192000"/>
              <a:gd name="connsiteY10577" fmla="*/ 566308 h 6858000"/>
              <a:gd name="connsiteX10578" fmla="*/ 6215285 w 12192000"/>
              <a:gd name="connsiteY10578" fmla="*/ 562261 h 6858000"/>
              <a:gd name="connsiteX10579" fmla="*/ 6221930 w 12192000"/>
              <a:gd name="connsiteY10579" fmla="*/ 562261 h 6858000"/>
              <a:gd name="connsiteX10580" fmla="*/ 6227098 w 12192000"/>
              <a:gd name="connsiteY10580" fmla="*/ 566308 h 6858000"/>
              <a:gd name="connsiteX10581" fmla="*/ 6231527 w 12192000"/>
              <a:gd name="connsiteY10581" fmla="*/ 561451 h 6858000"/>
              <a:gd name="connsiteX10582" fmla="*/ 6241124 w 12192000"/>
              <a:gd name="connsiteY10582" fmla="*/ 555381 h 6858000"/>
              <a:gd name="connsiteX10583" fmla="*/ 6238909 w 12192000"/>
              <a:gd name="connsiteY10583" fmla="*/ 552952 h 6858000"/>
              <a:gd name="connsiteX10584" fmla="*/ 6233742 w 12192000"/>
              <a:gd name="connsiteY10584" fmla="*/ 554976 h 6858000"/>
              <a:gd name="connsiteX10585" fmla="*/ 6228574 w 12192000"/>
              <a:gd name="connsiteY10585" fmla="*/ 554166 h 6858000"/>
              <a:gd name="connsiteX10586" fmla="*/ 6238171 w 12192000"/>
              <a:gd name="connsiteY10586" fmla="*/ 546072 h 6858000"/>
              <a:gd name="connsiteX10587" fmla="*/ 6244816 w 12192000"/>
              <a:gd name="connsiteY10587" fmla="*/ 544858 h 6858000"/>
              <a:gd name="connsiteX10588" fmla="*/ 6253675 w 12192000"/>
              <a:gd name="connsiteY10588" fmla="*/ 548500 h 6858000"/>
              <a:gd name="connsiteX10589" fmla="*/ 6266224 w 12192000"/>
              <a:gd name="connsiteY10589" fmla="*/ 537978 h 6858000"/>
              <a:gd name="connsiteX10590" fmla="*/ 6253675 w 12192000"/>
              <a:gd name="connsiteY10590" fmla="*/ 537978 h 6858000"/>
              <a:gd name="connsiteX10591" fmla="*/ 6253675 w 12192000"/>
              <a:gd name="connsiteY10591" fmla="*/ 533931 h 6858000"/>
              <a:gd name="connsiteX10592" fmla="*/ 6263272 w 12192000"/>
              <a:gd name="connsiteY10592" fmla="*/ 532717 h 6858000"/>
              <a:gd name="connsiteX10593" fmla="*/ 6266963 w 12192000"/>
              <a:gd name="connsiteY10593" fmla="*/ 526646 h 6858000"/>
              <a:gd name="connsiteX10594" fmla="*/ 6273607 w 12192000"/>
              <a:gd name="connsiteY10594" fmla="*/ 526646 h 6858000"/>
              <a:gd name="connsiteX10595" fmla="*/ 6280251 w 12192000"/>
              <a:gd name="connsiteY10595" fmla="*/ 535550 h 6858000"/>
              <a:gd name="connsiteX10596" fmla="*/ 6280251 w 12192000"/>
              <a:gd name="connsiteY10596" fmla="*/ 544049 h 6858000"/>
              <a:gd name="connsiteX10597" fmla="*/ 6286896 w 12192000"/>
              <a:gd name="connsiteY10597" fmla="*/ 551333 h 6858000"/>
              <a:gd name="connsiteX10598" fmla="*/ 6282466 w 12192000"/>
              <a:gd name="connsiteY10598" fmla="*/ 554166 h 6858000"/>
              <a:gd name="connsiteX10599" fmla="*/ 6276560 w 12192000"/>
              <a:gd name="connsiteY10599" fmla="*/ 559832 h 6858000"/>
              <a:gd name="connsiteX10600" fmla="*/ 6284680 w 12192000"/>
              <a:gd name="connsiteY10600" fmla="*/ 556190 h 6858000"/>
              <a:gd name="connsiteX10601" fmla="*/ 6292063 w 12192000"/>
              <a:gd name="connsiteY10601" fmla="*/ 551738 h 6858000"/>
              <a:gd name="connsiteX10602" fmla="*/ 6292801 w 12192000"/>
              <a:gd name="connsiteY10602" fmla="*/ 544453 h 6858000"/>
              <a:gd name="connsiteX10603" fmla="*/ 6298708 w 12192000"/>
              <a:gd name="connsiteY10603" fmla="*/ 539597 h 6858000"/>
              <a:gd name="connsiteX10604" fmla="*/ 6309042 w 12192000"/>
              <a:gd name="connsiteY10604" fmla="*/ 539192 h 6858000"/>
              <a:gd name="connsiteX10605" fmla="*/ 6315687 w 12192000"/>
              <a:gd name="connsiteY10605" fmla="*/ 546072 h 6858000"/>
              <a:gd name="connsiteX10606" fmla="*/ 6324546 w 12192000"/>
              <a:gd name="connsiteY10606" fmla="*/ 546882 h 6858000"/>
              <a:gd name="connsiteX10607" fmla="*/ 6324546 w 12192000"/>
              <a:gd name="connsiteY10607" fmla="*/ 538383 h 6858000"/>
              <a:gd name="connsiteX10608" fmla="*/ 6328975 w 12192000"/>
              <a:gd name="connsiteY10608" fmla="*/ 532312 h 6858000"/>
              <a:gd name="connsiteX10609" fmla="*/ 6320854 w 12192000"/>
              <a:gd name="connsiteY10609" fmla="*/ 528265 h 6858000"/>
              <a:gd name="connsiteX10610" fmla="*/ 6334143 w 12192000"/>
              <a:gd name="connsiteY10610" fmla="*/ 514504 h 6858000"/>
              <a:gd name="connsiteX10611" fmla="*/ 6341526 w 12192000"/>
              <a:gd name="connsiteY10611" fmla="*/ 514100 h 6858000"/>
              <a:gd name="connsiteX10612" fmla="*/ 6345955 w 12192000"/>
              <a:gd name="connsiteY10612" fmla="*/ 508434 h 6858000"/>
              <a:gd name="connsiteX10613" fmla="*/ 6332667 w 12192000"/>
              <a:gd name="connsiteY10613" fmla="*/ 504791 h 6858000"/>
              <a:gd name="connsiteX10614" fmla="*/ 6332667 w 12192000"/>
              <a:gd name="connsiteY10614" fmla="*/ 498721 h 6858000"/>
              <a:gd name="connsiteX10615" fmla="*/ 6346693 w 12192000"/>
              <a:gd name="connsiteY10615" fmla="*/ 490222 h 6858000"/>
              <a:gd name="connsiteX10616" fmla="*/ 6341526 w 12192000"/>
              <a:gd name="connsiteY10616" fmla="*/ 490626 h 6858000"/>
              <a:gd name="connsiteX10617" fmla="*/ 6332667 w 12192000"/>
              <a:gd name="connsiteY10617" fmla="*/ 489412 h 6858000"/>
              <a:gd name="connsiteX10618" fmla="*/ 6328237 w 12192000"/>
              <a:gd name="connsiteY10618" fmla="*/ 493055 h 6858000"/>
              <a:gd name="connsiteX10619" fmla="*/ 6325284 w 12192000"/>
              <a:gd name="connsiteY10619" fmla="*/ 493864 h 6858000"/>
              <a:gd name="connsiteX10620" fmla="*/ 6323070 w 12192000"/>
              <a:gd name="connsiteY10620" fmla="*/ 503577 h 6858000"/>
              <a:gd name="connsiteX10621" fmla="*/ 6316425 w 12192000"/>
              <a:gd name="connsiteY10621" fmla="*/ 512076 h 6858000"/>
              <a:gd name="connsiteX10622" fmla="*/ 6324546 w 12192000"/>
              <a:gd name="connsiteY10622" fmla="*/ 509648 h 6858000"/>
              <a:gd name="connsiteX10623" fmla="*/ 6324546 w 12192000"/>
              <a:gd name="connsiteY10623" fmla="*/ 516123 h 6858000"/>
              <a:gd name="connsiteX10624" fmla="*/ 6309042 w 12192000"/>
              <a:gd name="connsiteY10624" fmla="*/ 529479 h 6858000"/>
              <a:gd name="connsiteX10625" fmla="*/ 6297969 w 12192000"/>
              <a:gd name="connsiteY10625" fmla="*/ 531098 h 6858000"/>
              <a:gd name="connsiteX10626" fmla="*/ 6287634 w 12192000"/>
              <a:gd name="connsiteY10626" fmla="*/ 536764 h 6858000"/>
              <a:gd name="connsiteX10627" fmla="*/ 6281727 w 12192000"/>
              <a:gd name="connsiteY10627" fmla="*/ 529479 h 6858000"/>
              <a:gd name="connsiteX10628" fmla="*/ 6282466 w 12192000"/>
              <a:gd name="connsiteY10628" fmla="*/ 520575 h 6858000"/>
              <a:gd name="connsiteX10629" fmla="*/ 6289110 w 12192000"/>
              <a:gd name="connsiteY10629" fmla="*/ 518147 h 6858000"/>
              <a:gd name="connsiteX10630" fmla="*/ 6289849 w 12192000"/>
              <a:gd name="connsiteY10630" fmla="*/ 512886 h 6858000"/>
              <a:gd name="connsiteX10631" fmla="*/ 6284680 w 12192000"/>
              <a:gd name="connsiteY10631" fmla="*/ 512481 h 6858000"/>
              <a:gd name="connsiteX10632" fmla="*/ 6274345 w 12192000"/>
              <a:gd name="connsiteY10632" fmla="*/ 518552 h 6858000"/>
              <a:gd name="connsiteX10633" fmla="*/ 6272131 w 12192000"/>
              <a:gd name="connsiteY10633" fmla="*/ 514909 h 6858000"/>
              <a:gd name="connsiteX10634" fmla="*/ 6280251 w 12192000"/>
              <a:gd name="connsiteY10634" fmla="*/ 507220 h 6858000"/>
              <a:gd name="connsiteX10635" fmla="*/ 6286896 w 12192000"/>
              <a:gd name="connsiteY10635" fmla="*/ 502363 h 6858000"/>
              <a:gd name="connsiteX10636" fmla="*/ 6288372 w 12192000"/>
              <a:gd name="connsiteY10636" fmla="*/ 493055 h 6858000"/>
              <a:gd name="connsiteX10637" fmla="*/ 6287634 w 12192000"/>
              <a:gd name="connsiteY10637" fmla="*/ 489817 h 6858000"/>
              <a:gd name="connsiteX10638" fmla="*/ 6295755 w 12192000"/>
              <a:gd name="connsiteY10638" fmla="*/ 484960 h 6858000"/>
              <a:gd name="connsiteX10639" fmla="*/ 6295016 w 12192000"/>
              <a:gd name="connsiteY10639" fmla="*/ 475247 h 6858000"/>
              <a:gd name="connsiteX10640" fmla="*/ 6300184 w 12192000"/>
              <a:gd name="connsiteY10640" fmla="*/ 472819 h 6858000"/>
              <a:gd name="connsiteX10641" fmla="*/ 6311257 w 12192000"/>
              <a:gd name="connsiteY10641" fmla="*/ 472819 h 6858000"/>
              <a:gd name="connsiteX10642" fmla="*/ 6309042 w 12192000"/>
              <a:gd name="connsiteY10642" fmla="*/ 468367 h 6858000"/>
              <a:gd name="connsiteX10643" fmla="*/ 6309781 w 12192000"/>
              <a:gd name="connsiteY10643" fmla="*/ 463106 h 6858000"/>
              <a:gd name="connsiteX10644" fmla="*/ 6314211 w 12192000"/>
              <a:gd name="connsiteY10644" fmla="*/ 459463 h 6858000"/>
              <a:gd name="connsiteX10645" fmla="*/ 6311995 w 12192000"/>
              <a:gd name="connsiteY10645" fmla="*/ 454202 h 6858000"/>
              <a:gd name="connsiteX10646" fmla="*/ 6318640 w 12192000"/>
              <a:gd name="connsiteY10646" fmla="*/ 454202 h 6858000"/>
              <a:gd name="connsiteX10647" fmla="*/ 6321593 w 12192000"/>
              <a:gd name="connsiteY10647" fmla="*/ 450155 h 6858000"/>
              <a:gd name="connsiteX10648" fmla="*/ 6326760 w 12192000"/>
              <a:gd name="connsiteY10648" fmla="*/ 452583 h 6858000"/>
              <a:gd name="connsiteX10649" fmla="*/ 6328237 w 12192000"/>
              <a:gd name="connsiteY10649" fmla="*/ 459868 h 6858000"/>
              <a:gd name="connsiteX10650" fmla="*/ 6335619 w 12192000"/>
              <a:gd name="connsiteY10650" fmla="*/ 459463 h 6858000"/>
              <a:gd name="connsiteX10651" fmla="*/ 6339311 w 12192000"/>
              <a:gd name="connsiteY10651" fmla="*/ 451774 h 6858000"/>
              <a:gd name="connsiteX10652" fmla="*/ 6346693 w 12192000"/>
              <a:gd name="connsiteY10652" fmla="*/ 448131 h 6858000"/>
              <a:gd name="connsiteX10653" fmla="*/ 6337096 w 12192000"/>
              <a:gd name="connsiteY10653" fmla="*/ 445703 h 6858000"/>
              <a:gd name="connsiteX10654" fmla="*/ 6336357 w 12192000"/>
              <a:gd name="connsiteY10654" fmla="*/ 442061 h 6858000"/>
              <a:gd name="connsiteX10655" fmla="*/ 6342264 w 12192000"/>
              <a:gd name="connsiteY10655" fmla="*/ 434776 h 6858000"/>
              <a:gd name="connsiteX10656" fmla="*/ 6354075 w 12192000"/>
              <a:gd name="connsiteY10656" fmla="*/ 433562 h 6858000"/>
              <a:gd name="connsiteX10657" fmla="*/ 6356290 w 12192000"/>
              <a:gd name="connsiteY10657" fmla="*/ 429919 h 6858000"/>
              <a:gd name="connsiteX10658" fmla="*/ 6349646 w 12192000"/>
              <a:gd name="connsiteY10658" fmla="*/ 426681 h 6858000"/>
              <a:gd name="connsiteX10659" fmla="*/ 6356290 w 12192000"/>
              <a:gd name="connsiteY10659" fmla="*/ 421420 h 6858000"/>
              <a:gd name="connsiteX10660" fmla="*/ 6364411 w 12192000"/>
              <a:gd name="connsiteY10660" fmla="*/ 418182 h 6858000"/>
              <a:gd name="connsiteX10661" fmla="*/ 6364411 w 12192000"/>
              <a:gd name="connsiteY10661" fmla="*/ 414135 h 6858000"/>
              <a:gd name="connsiteX10662" fmla="*/ 6370317 w 12192000"/>
              <a:gd name="connsiteY10662" fmla="*/ 411707 h 6858000"/>
              <a:gd name="connsiteX10663" fmla="*/ 6377700 w 12192000"/>
              <a:gd name="connsiteY10663" fmla="*/ 411707 h 6858000"/>
              <a:gd name="connsiteX10664" fmla="*/ 6385820 w 12192000"/>
              <a:gd name="connsiteY10664" fmla="*/ 403613 h 6858000"/>
              <a:gd name="connsiteX10665" fmla="*/ 6391726 w 12192000"/>
              <a:gd name="connsiteY10665" fmla="*/ 402399 h 6858000"/>
              <a:gd name="connsiteX10666" fmla="*/ 6396156 w 12192000"/>
              <a:gd name="connsiteY10666" fmla="*/ 391876 h 6858000"/>
              <a:gd name="connsiteX10667" fmla="*/ 6391726 w 12192000"/>
              <a:gd name="connsiteY10667" fmla="*/ 391876 h 6858000"/>
              <a:gd name="connsiteX10668" fmla="*/ 6387297 w 12192000"/>
              <a:gd name="connsiteY10668" fmla="*/ 398756 h 6858000"/>
              <a:gd name="connsiteX10669" fmla="*/ 6382129 w 12192000"/>
              <a:gd name="connsiteY10669" fmla="*/ 399161 h 6858000"/>
              <a:gd name="connsiteX10670" fmla="*/ 6378438 w 12192000"/>
              <a:gd name="connsiteY10670" fmla="*/ 391471 h 6858000"/>
              <a:gd name="connsiteX10671" fmla="*/ 6378438 w 12192000"/>
              <a:gd name="connsiteY10671" fmla="*/ 383782 h 6858000"/>
              <a:gd name="connsiteX10672" fmla="*/ 6375485 w 12192000"/>
              <a:gd name="connsiteY10672" fmla="*/ 382972 h 6858000"/>
              <a:gd name="connsiteX10673" fmla="*/ 6375485 w 12192000"/>
              <a:gd name="connsiteY10673" fmla="*/ 375687 h 6858000"/>
              <a:gd name="connsiteX10674" fmla="*/ 6380652 w 12192000"/>
              <a:gd name="connsiteY10674" fmla="*/ 373259 h 6858000"/>
              <a:gd name="connsiteX10675" fmla="*/ 6390988 w 12192000"/>
              <a:gd name="connsiteY10675" fmla="*/ 379735 h 6858000"/>
              <a:gd name="connsiteX10676" fmla="*/ 6391726 w 12192000"/>
              <a:gd name="connsiteY10676" fmla="*/ 374878 h 6858000"/>
              <a:gd name="connsiteX10677" fmla="*/ 6390249 w 12192000"/>
              <a:gd name="connsiteY10677" fmla="*/ 371236 h 6858000"/>
              <a:gd name="connsiteX10678" fmla="*/ 6382129 w 12192000"/>
              <a:gd name="connsiteY10678" fmla="*/ 368807 h 6858000"/>
              <a:gd name="connsiteX10679" fmla="*/ 6382129 w 12192000"/>
              <a:gd name="connsiteY10679" fmla="*/ 361927 h 6858000"/>
              <a:gd name="connsiteX10680" fmla="*/ 6385082 w 12192000"/>
              <a:gd name="connsiteY10680" fmla="*/ 359499 h 6858000"/>
              <a:gd name="connsiteX10681" fmla="*/ 6390249 w 12192000"/>
              <a:gd name="connsiteY10681" fmla="*/ 363951 h 6858000"/>
              <a:gd name="connsiteX10682" fmla="*/ 6394679 w 12192000"/>
              <a:gd name="connsiteY10682" fmla="*/ 363951 h 6858000"/>
              <a:gd name="connsiteX10683" fmla="*/ 6393203 w 12192000"/>
              <a:gd name="connsiteY10683" fmla="*/ 357880 h 6858000"/>
              <a:gd name="connsiteX10684" fmla="*/ 6388773 w 12192000"/>
              <a:gd name="connsiteY10684" fmla="*/ 353023 h 6858000"/>
              <a:gd name="connsiteX10685" fmla="*/ 6391726 w 12192000"/>
              <a:gd name="connsiteY10685" fmla="*/ 351809 h 6858000"/>
              <a:gd name="connsiteX10686" fmla="*/ 6390988 w 12192000"/>
              <a:gd name="connsiteY10686" fmla="*/ 345739 h 6858000"/>
              <a:gd name="connsiteX10687" fmla="*/ 6396156 w 12192000"/>
              <a:gd name="connsiteY10687" fmla="*/ 340477 h 6858000"/>
              <a:gd name="connsiteX10688" fmla="*/ 6400585 w 12192000"/>
              <a:gd name="connsiteY10688" fmla="*/ 340477 h 6858000"/>
              <a:gd name="connsiteX10689" fmla="*/ 6405752 w 12192000"/>
              <a:gd name="connsiteY10689" fmla="*/ 346143 h 6858000"/>
              <a:gd name="connsiteX10690" fmla="*/ 6406491 w 12192000"/>
              <a:gd name="connsiteY10690" fmla="*/ 339263 h 6858000"/>
              <a:gd name="connsiteX10691" fmla="*/ 6401323 w 12192000"/>
              <a:gd name="connsiteY10691" fmla="*/ 334811 h 6858000"/>
              <a:gd name="connsiteX10692" fmla="*/ 6400585 w 12192000"/>
              <a:gd name="connsiteY10692" fmla="*/ 329145 h 6858000"/>
              <a:gd name="connsiteX10693" fmla="*/ 6390988 w 12192000"/>
              <a:gd name="connsiteY10693" fmla="*/ 328740 h 6858000"/>
              <a:gd name="connsiteX10694" fmla="*/ 6388035 w 12192000"/>
              <a:gd name="connsiteY10694" fmla="*/ 325907 h 6858000"/>
              <a:gd name="connsiteX10695" fmla="*/ 6397632 w 12192000"/>
              <a:gd name="connsiteY10695" fmla="*/ 317813 h 6858000"/>
              <a:gd name="connsiteX10696" fmla="*/ 6410921 w 12192000"/>
              <a:gd name="connsiteY10696" fmla="*/ 317408 h 6858000"/>
              <a:gd name="connsiteX10697" fmla="*/ 6414611 w 12192000"/>
              <a:gd name="connsiteY10697" fmla="*/ 321051 h 6858000"/>
              <a:gd name="connsiteX10698" fmla="*/ 6422733 w 12192000"/>
              <a:gd name="connsiteY10698" fmla="*/ 321051 h 6858000"/>
              <a:gd name="connsiteX10699" fmla="*/ 6422733 w 12192000"/>
              <a:gd name="connsiteY10699" fmla="*/ 317004 h 6858000"/>
              <a:gd name="connsiteX10700" fmla="*/ 6428638 w 12192000"/>
              <a:gd name="connsiteY10700" fmla="*/ 311742 h 6858000"/>
              <a:gd name="connsiteX10701" fmla="*/ 6421256 w 12192000"/>
              <a:gd name="connsiteY10701" fmla="*/ 314980 h 6858000"/>
              <a:gd name="connsiteX10702" fmla="*/ 6416088 w 12192000"/>
              <a:gd name="connsiteY10702" fmla="*/ 313361 h 6858000"/>
              <a:gd name="connsiteX10703" fmla="*/ 6414611 w 12192000"/>
              <a:gd name="connsiteY10703" fmla="*/ 307695 h 6858000"/>
              <a:gd name="connsiteX10704" fmla="*/ 6401323 w 12192000"/>
              <a:gd name="connsiteY10704" fmla="*/ 303648 h 6858000"/>
              <a:gd name="connsiteX10705" fmla="*/ 6396156 w 12192000"/>
              <a:gd name="connsiteY10705" fmla="*/ 301625 h 6858000"/>
              <a:gd name="connsiteX10706" fmla="*/ 6399108 w 12192000"/>
              <a:gd name="connsiteY10706" fmla="*/ 296768 h 6858000"/>
              <a:gd name="connsiteX10707" fmla="*/ 6399108 w 12192000"/>
              <a:gd name="connsiteY10707" fmla="*/ 291507 h 6858000"/>
              <a:gd name="connsiteX10708" fmla="*/ 6402062 w 12192000"/>
              <a:gd name="connsiteY10708" fmla="*/ 294744 h 6858000"/>
              <a:gd name="connsiteX10709" fmla="*/ 6407967 w 12192000"/>
              <a:gd name="connsiteY10709" fmla="*/ 293530 h 6858000"/>
              <a:gd name="connsiteX10710" fmla="*/ 6413874 w 12192000"/>
              <a:gd name="connsiteY10710" fmla="*/ 290293 h 6858000"/>
              <a:gd name="connsiteX10711" fmla="*/ 6407967 w 12192000"/>
              <a:gd name="connsiteY10711" fmla="*/ 290293 h 6858000"/>
              <a:gd name="connsiteX10712" fmla="*/ 6407229 w 12192000"/>
              <a:gd name="connsiteY10712" fmla="*/ 285436 h 6858000"/>
              <a:gd name="connsiteX10713" fmla="*/ 6410921 w 12192000"/>
              <a:gd name="connsiteY10713" fmla="*/ 282198 h 6858000"/>
              <a:gd name="connsiteX10714" fmla="*/ 6405015 w 12192000"/>
              <a:gd name="connsiteY10714" fmla="*/ 277342 h 6858000"/>
              <a:gd name="connsiteX10715" fmla="*/ 6407967 w 12192000"/>
              <a:gd name="connsiteY10715" fmla="*/ 274509 h 6858000"/>
              <a:gd name="connsiteX10716" fmla="*/ 6408705 w 12192000"/>
              <a:gd name="connsiteY10716" fmla="*/ 276937 h 6858000"/>
              <a:gd name="connsiteX10717" fmla="*/ 6418303 w 12192000"/>
              <a:gd name="connsiteY10717" fmla="*/ 278151 h 6858000"/>
              <a:gd name="connsiteX10718" fmla="*/ 6420518 w 12192000"/>
              <a:gd name="connsiteY10718" fmla="*/ 274913 h 6858000"/>
              <a:gd name="connsiteX10719" fmla="*/ 6414611 w 12192000"/>
              <a:gd name="connsiteY10719" fmla="*/ 269652 h 6858000"/>
              <a:gd name="connsiteX10720" fmla="*/ 6416826 w 12192000"/>
              <a:gd name="connsiteY10720" fmla="*/ 267629 h 6858000"/>
              <a:gd name="connsiteX10721" fmla="*/ 6420518 w 12192000"/>
              <a:gd name="connsiteY10721" fmla="*/ 269247 h 6858000"/>
              <a:gd name="connsiteX10722" fmla="*/ 6427161 w 12192000"/>
              <a:gd name="connsiteY10722" fmla="*/ 267224 h 6858000"/>
              <a:gd name="connsiteX10723" fmla="*/ 6421994 w 12192000"/>
              <a:gd name="connsiteY10723" fmla="*/ 260748 h 6858000"/>
              <a:gd name="connsiteX10724" fmla="*/ 6413874 w 12192000"/>
              <a:gd name="connsiteY10724" fmla="*/ 257511 h 6858000"/>
              <a:gd name="connsiteX10725" fmla="*/ 6415350 w 12192000"/>
              <a:gd name="connsiteY10725" fmla="*/ 253464 h 6858000"/>
              <a:gd name="connsiteX10726" fmla="*/ 6421994 w 12192000"/>
              <a:gd name="connsiteY10726" fmla="*/ 253059 h 6858000"/>
              <a:gd name="connsiteX10727" fmla="*/ 6434544 w 12192000"/>
              <a:gd name="connsiteY10727" fmla="*/ 246988 h 6858000"/>
              <a:gd name="connsiteX10728" fmla="*/ 6437497 w 12192000"/>
              <a:gd name="connsiteY10728" fmla="*/ 249821 h 6858000"/>
              <a:gd name="connsiteX10729" fmla="*/ 6445618 w 12192000"/>
              <a:gd name="connsiteY10729" fmla="*/ 246179 h 6858000"/>
              <a:gd name="connsiteX10730" fmla="*/ 6445618 w 12192000"/>
              <a:gd name="connsiteY10730" fmla="*/ 238894 h 6858000"/>
              <a:gd name="connsiteX10731" fmla="*/ 6459644 w 12192000"/>
              <a:gd name="connsiteY10731" fmla="*/ 236870 h 6858000"/>
              <a:gd name="connsiteX10732" fmla="*/ 6464074 w 12192000"/>
              <a:gd name="connsiteY10732" fmla="*/ 234037 h 6858000"/>
              <a:gd name="connsiteX10733" fmla="*/ 6474410 w 12192000"/>
              <a:gd name="connsiteY10733" fmla="*/ 234037 h 6858000"/>
              <a:gd name="connsiteX10734" fmla="*/ 6486959 w 12192000"/>
              <a:gd name="connsiteY10734" fmla="*/ 241727 h 6858000"/>
              <a:gd name="connsiteX10735" fmla="*/ 6486959 w 12192000"/>
              <a:gd name="connsiteY10735" fmla="*/ 236466 h 6858000"/>
              <a:gd name="connsiteX10736" fmla="*/ 6481054 w 12192000"/>
              <a:gd name="connsiteY10736" fmla="*/ 233633 h 6858000"/>
              <a:gd name="connsiteX10737" fmla="*/ 6478839 w 12192000"/>
              <a:gd name="connsiteY10737" fmla="*/ 226348 h 6858000"/>
              <a:gd name="connsiteX10738" fmla="*/ 6470718 w 12192000"/>
              <a:gd name="connsiteY10738" fmla="*/ 228776 h 6858000"/>
              <a:gd name="connsiteX10739" fmla="*/ 6464812 w 12192000"/>
              <a:gd name="connsiteY10739" fmla="*/ 223919 h 6858000"/>
              <a:gd name="connsiteX10740" fmla="*/ 6457430 w 12192000"/>
              <a:gd name="connsiteY10740" fmla="*/ 228776 h 6858000"/>
              <a:gd name="connsiteX10741" fmla="*/ 6447833 w 12192000"/>
              <a:gd name="connsiteY10741" fmla="*/ 224729 h 6858000"/>
              <a:gd name="connsiteX10742" fmla="*/ 6447833 w 12192000"/>
              <a:gd name="connsiteY10742" fmla="*/ 219063 h 6858000"/>
              <a:gd name="connsiteX10743" fmla="*/ 6456692 w 12192000"/>
              <a:gd name="connsiteY10743" fmla="*/ 213397 h 6858000"/>
              <a:gd name="connsiteX10744" fmla="*/ 6465551 w 12192000"/>
              <a:gd name="connsiteY10744" fmla="*/ 212587 h 6858000"/>
              <a:gd name="connsiteX10745" fmla="*/ 6458906 w 12192000"/>
              <a:gd name="connsiteY10745" fmla="*/ 207731 h 6858000"/>
              <a:gd name="connsiteX10746" fmla="*/ 6464812 w 12192000"/>
              <a:gd name="connsiteY10746" fmla="*/ 202065 h 6858000"/>
              <a:gd name="connsiteX10747" fmla="*/ 6469241 w 12192000"/>
              <a:gd name="connsiteY10747" fmla="*/ 201255 h 6858000"/>
              <a:gd name="connsiteX10748" fmla="*/ 6476624 w 12192000"/>
              <a:gd name="connsiteY10748" fmla="*/ 210159 h 6858000"/>
              <a:gd name="connsiteX10749" fmla="*/ 6482530 w 12192000"/>
              <a:gd name="connsiteY10749" fmla="*/ 209350 h 6858000"/>
              <a:gd name="connsiteX10750" fmla="*/ 6489912 w 12192000"/>
              <a:gd name="connsiteY10750" fmla="*/ 214611 h 6858000"/>
              <a:gd name="connsiteX10751" fmla="*/ 6490651 w 12192000"/>
              <a:gd name="connsiteY10751" fmla="*/ 207731 h 6858000"/>
              <a:gd name="connsiteX10752" fmla="*/ 6479577 w 12192000"/>
              <a:gd name="connsiteY10752" fmla="*/ 202065 h 6858000"/>
              <a:gd name="connsiteX10753" fmla="*/ 6475148 w 12192000"/>
              <a:gd name="connsiteY10753" fmla="*/ 195185 h 6858000"/>
              <a:gd name="connsiteX10754" fmla="*/ 6476624 w 12192000"/>
              <a:gd name="connsiteY10754" fmla="*/ 186281 h 6858000"/>
              <a:gd name="connsiteX10755" fmla="*/ 6489912 w 12192000"/>
              <a:gd name="connsiteY10755" fmla="*/ 184662 h 6858000"/>
              <a:gd name="connsiteX10756" fmla="*/ 6485483 w 12192000"/>
              <a:gd name="connsiteY10756" fmla="*/ 178996 h 6858000"/>
              <a:gd name="connsiteX10757" fmla="*/ 6477362 w 12192000"/>
              <a:gd name="connsiteY10757" fmla="*/ 178591 h 6858000"/>
              <a:gd name="connsiteX10758" fmla="*/ 6468503 w 12192000"/>
              <a:gd name="connsiteY10758" fmla="*/ 188304 h 6858000"/>
              <a:gd name="connsiteX10759" fmla="*/ 6461121 w 12192000"/>
              <a:gd name="connsiteY10759" fmla="*/ 189519 h 6858000"/>
              <a:gd name="connsiteX10760" fmla="*/ 6467027 w 12192000"/>
              <a:gd name="connsiteY10760" fmla="*/ 182234 h 6858000"/>
              <a:gd name="connsiteX10761" fmla="*/ 6461121 w 12192000"/>
              <a:gd name="connsiteY10761" fmla="*/ 176972 h 6858000"/>
              <a:gd name="connsiteX10762" fmla="*/ 6464812 w 12192000"/>
              <a:gd name="connsiteY10762" fmla="*/ 168474 h 6858000"/>
              <a:gd name="connsiteX10763" fmla="*/ 6472195 w 12192000"/>
              <a:gd name="connsiteY10763" fmla="*/ 168069 h 6858000"/>
              <a:gd name="connsiteX10764" fmla="*/ 6475886 w 12192000"/>
              <a:gd name="connsiteY10764" fmla="*/ 171307 h 6858000"/>
              <a:gd name="connsiteX10765" fmla="*/ 6494342 w 12192000"/>
              <a:gd name="connsiteY10765" fmla="*/ 168878 h 6858000"/>
              <a:gd name="connsiteX10766" fmla="*/ 6498771 w 12192000"/>
              <a:gd name="connsiteY10766" fmla="*/ 161998 h 6858000"/>
              <a:gd name="connsiteX10767" fmla="*/ 6490651 w 12192000"/>
              <a:gd name="connsiteY10767" fmla="*/ 157142 h 6858000"/>
              <a:gd name="connsiteX10768" fmla="*/ 6479577 w 12192000"/>
              <a:gd name="connsiteY10768" fmla="*/ 157142 h 6858000"/>
              <a:gd name="connsiteX10769" fmla="*/ 6472933 w 12192000"/>
              <a:gd name="connsiteY10769" fmla="*/ 150666 h 6858000"/>
              <a:gd name="connsiteX10770" fmla="*/ 6481054 w 12192000"/>
              <a:gd name="connsiteY10770" fmla="*/ 142572 h 6858000"/>
              <a:gd name="connsiteX10771" fmla="*/ 6486221 w 12192000"/>
              <a:gd name="connsiteY10771" fmla="*/ 143381 h 6858000"/>
              <a:gd name="connsiteX10772" fmla="*/ 6484007 w 12192000"/>
              <a:gd name="connsiteY10772" fmla="*/ 147428 h 6858000"/>
              <a:gd name="connsiteX10773" fmla="*/ 6486959 w 12192000"/>
              <a:gd name="connsiteY10773" fmla="*/ 152690 h 6858000"/>
              <a:gd name="connsiteX10774" fmla="*/ 6494342 w 12192000"/>
              <a:gd name="connsiteY10774" fmla="*/ 150666 h 6858000"/>
              <a:gd name="connsiteX10775" fmla="*/ 6500986 w 12192000"/>
              <a:gd name="connsiteY10775" fmla="*/ 144191 h 6858000"/>
              <a:gd name="connsiteX10776" fmla="*/ 6507630 w 12192000"/>
              <a:gd name="connsiteY10776" fmla="*/ 152285 h 6858000"/>
              <a:gd name="connsiteX10777" fmla="*/ 6507630 w 12192000"/>
              <a:gd name="connsiteY10777" fmla="*/ 160379 h 6858000"/>
              <a:gd name="connsiteX10778" fmla="*/ 6512060 w 12192000"/>
              <a:gd name="connsiteY10778" fmla="*/ 166855 h 6858000"/>
              <a:gd name="connsiteX10779" fmla="*/ 6513536 w 12192000"/>
              <a:gd name="connsiteY10779" fmla="*/ 161998 h 6858000"/>
              <a:gd name="connsiteX10780" fmla="*/ 6512060 w 12192000"/>
              <a:gd name="connsiteY10780" fmla="*/ 155523 h 6858000"/>
              <a:gd name="connsiteX10781" fmla="*/ 6515012 w 12192000"/>
              <a:gd name="connsiteY10781" fmla="*/ 150261 h 6858000"/>
              <a:gd name="connsiteX10782" fmla="*/ 6519442 w 12192000"/>
              <a:gd name="connsiteY10782" fmla="*/ 150261 h 6858000"/>
              <a:gd name="connsiteX10783" fmla="*/ 6516489 w 12192000"/>
              <a:gd name="connsiteY10783" fmla="*/ 142977 h 6858000"/>
              <a:gd name="connsiteX10784" fmla="*/ 6509107 w 12192000"/>
              <a:gd name="connsiteY10784" fmla="*/ 138120 h 6858000"/>
              <a:gd name="connsiteX10785" fmla="*/ 6515012 w 12192000"/>
              <a:gd name="connsiteY10785" fmla="*/ 137715 h 6858000"/>
              <a:gd name="connsiteX10786" fmla="*/ 6522395 w 12192000"/>
              <a:gd name="connsiteY10786" fmla="*/ 141358 h 6858000"/>
              <a:gd name="connsiteX10787" fmla="*/ 6525348 w 12192000"/>
              <a:gd name="connsiteY10787" fmla="*/ 136501 h 6858000"/>
              <a:gd name="connsiteX10788" fmla="*/ 6521657 w 12192000"/>
              <a:gd name="connsiteY10788" fmla="*/ 132859 h 6858000"/>
              <a:gd name="connsiteX10789" fmla="*/ 6531992 w 12192000"/>
              <a:gd name="connsiteY10789" fmla="*/ 133263 h 6858000"/>
              <a:gd name="connsiteX10790" fmla="*/ 6535684 w 12192000"/>
              <a:gd name="connsiteY10790" fmla="*/ 137310 h 6858000"/>
              <a:gd name="connsiteX10791" fmla="*/ 6543804 w 12192000"/>
              <a:gd name="connsiteY10791" fmla="*/ 134882 h 6858000"/>
              <a:gd name="connsiteX10792" fmla="*/ 6544542 w 12192000"/>
              <a:gd name="connsiteY10792" fmla="*/ 141358 h 6858000"/>
              <a:gd name="connsiteX10793" fmla="*/ 6548972 w 12192000"/>
              <a:gd name="connsiteY10793" fmla="*/ 145810 h 6858000"/>
              <a:gd name="connsiteX10794" fmla="*/ 6551186 w 12192000"/>
              <a:gd name="connsiteY10794" fmla="*/ 142977 h 6858000"/>
              <a:gd name="connsiteX10795" fmla="*/ 6552663 w 12192000"/>
              <a:gd name="connsiteY10795" fmla="*/ 130835 h 6858000"/>
              <a:gd name="connsiteX10796" fmla="*/ 6559307 w 12192000"/>
              <a:gd name="connsiteY10796" fmla="*/ 124360 h 6858000"/>
              <a:gd name="connsiteX10797" fmla="*/ 6558569 w 12192000"/>
              <a:gd name="connsiteY10797" fmla="*/ 118289 h 6858000"/>
              <a:gd name="connsiteX10798" fmla="*/ 6553401 w 12192000"/>
              <a:gd name="connsiteY10798" fmla="*/ 118694 h 6858000"/>
              <a:gd name="connsiteX10799" fmla="*/ 6544542 w 12192000"/>
              <a:gd name="connsiteY10799" fmla="*/ 122741 h 6858000"/>
              <a:gd name="connsiteX10800" fmla="*/ 6539375 w 12192000"/>
              <a:gd name="connsiteY10800" fmla="*/ 119503 h 6858000"/>
              <a:gd name="connsiteX10801" fmla="*/ 6517966 w 12192000"/>
              <a:gd name="connsiteY10801" fmla="*/ 125169 h 6858000"/>
              <a:gd name="connsiteX10802" fmla="*/ 6509845 w 12192000"/>
              <a:gd name="connsiteY10802" fmla="*/ 123145 h 6858000"/>
              <a:gd name="connsiteX10803" fmla="*/ 6514274 w 12192000"/>
              <a:gd name="connsiteY10803" fmla="*/ 114646 h 6858000"/>
              <a:gd name="connsiteX10804" fmla="*/ 6523871 w 12192000"/>
              <a:gd name="connsiteY10804" fmla="*/ 113837 h 6858000"/>
              <a:gd name="connsiteX10805" fmla="*/ 6527563 w 12192000"/>
              <a:gd name="connsiteY10805" fmla="*/ 111004 h 6858000"/>
              <a:gd name="connsiteX10806" fmla="*/ 6524610 w 12192000"/>
              <a:gd name="connsiteY10806" fmla="*/ 106552 h 6858000"/>
              <a:gd name="connsiteX10807" fmla="*/ 6531254 w 12192000"/>
              <a:gd name="connsiteY10807" fmla="*/ 98863 h 6858000"/>
              <a:gd name="connsiteX10808" fmla="*/ 6537899 w 12192000"/>
              <a:gd name="connsiteY10808" fmla="*/ 97244 h 6858000"/>
              <a:gd name="connsiteX10809" fmla="*/ 6542328 w 12192000"/>
              <a:gd name="connsiteY10809" fmla="*/ 102100 h 6858000"/>
              <a:gd name="connsiteX10810" fmla="*/ 6548233 w 12192000"/>
              <a:gd name="connsiteY10810" fmla="*/ 100886 h 6858000"/>
              <a:gd name="connsiteX10811" fmla="*/ 6545280 w 12192000"/>
              <a:gd name="connsiteY10811" fmla="*/ 98863 h 6858000"/>
              <a:gd name="connsiteX10812" fmla="*/ 6545280 w 12192000"/>
              <a:gd name="connsiteY10812" fmla="*/ 94006 h 6858000"/>
              <a:gd name="connsiteX10813" fmla="*/ 6552663 w 12192000"/>
              <a:gd name="connsiteY10813" fmla="*/ 93601 h 6858000"/>
              <a:gd name="connsiteX10814" fmla="*/ 6556354 w 12192000"/>
              <a:gd name="connsiteY10814" fmla="*/ 89554 h 6858000"/>
              <a:gd name="connsiteX10815" fmla="*/ 6551186 w 12192000"/>
              <a:gd name="connsiteY10815" fmla="*/ 85912 h 6858000"/>
              <a:gd name="connsiteX10816" fmla="*/ 6557092 w 12192000"/>
              <a:gd name="connsiteY10816" fmla="*/ 82269 h 6858000"/>
              <a:gd name="connsiteX10817" fmla="*/ 6565213 w 12192000"/>
              <a:gd name="connsiteY10817" fmla="*/ 81865 h 6858000"/>
              <a:gd name="connsiteX10818" fmla="*/ 6558569 w 12192000"/>
              <a:gd name="connsiteY10818" fmla="*/ 74580 h 6858000"/>
              <a:gd name="connsiteX10819" fmla="*/ 6552663 w 12192000"/>
              <a:gd name="connsiteY10819" fmla="*/ 75794 h 6858000"/>
              <a:gd name="connsiteX10820" fmla="*/ 6550448 w 12192000"/>
              <a:gd name="connsiteY10820" fmla="*/ 74580 h 6858000"/>
              <a:gd name="connsiteX10821" fmla="*/ 6559307 w 12192000"/>
              <a:gd name="connsiteY10821" fmla="*/ 64057 h 6858000"/>
              <a:gd name="connsiteX10822" fmla="*/ 6566690 w 12192000"/>
              <a:gd name="connsiteY10822" fmla="*/ 62034 h 6858000"/>
              <a:gd name="connsiteX10823" fmla="*/ 6574072 w 12192000"/>
              <a:gd name="connsiteY10823" fmla="*/ 66081 h 6858000"/>
              <a:gd name="connsiteX10824" fmla="*/ 6576287 w 12192000"/>
              <a:gd name="connsiteY10824" fmla="*/ 55558 h 6858000"/>
              <a:gd name="connsiteX10825" fmla="*/ 6571857 w 12192000"/>
              <a:gd name="connsiteY10825" fmla="*/ 50702 h 6858000"/>
              <a:gd name="connsiteX10826" fmla="*/ 6574072 w 12192000"/>
              <a:gd name="connsiteY10826" fmla="*/ 38965 h 6858000"/>
              <a:gd name="connsiteX10827" fmla="*/ 6579240 w 12192000"/>
              <a:gd name="connsiteY10827" fmla="*/ 34918 h 6858000"/>
              <a:gd name="connsiteX10828" fmla="*/ 6581454 w 12192000"/>
              <a:gd name="connsiteY10828" fmla="*/ 42203 h 6858000"/>
              <a:gd name="connsiteX10829" fmla="*/ 6585146 w 12192000"/>
              <a:gd name="connsiteY10829" fmla="*/ 44226 h 6858000"/>
              <a:gd name="connsiteX10830" fmla="*/ 6586622 w 12192000"/>
              <a:gd name="connsiteY10830" fmla="*/ 54749 h 6858000"/>
              <a:gd name="connsiteX10831" fmla="*/ 6596219 w 12192000"/>
              <a:gd name="connsiteY10831" fmla="*/ 61224 h 6858000"/>
              <a:gd name="connsiteX10832" fmla="*/ 6590313 w 12192000"/>
              <a:gd name="connsiteY10832" fmla="*/ 52320 h 6858000"/>
              <a:gd name="connsiteX10833" fmla="*/ 6598434 w 12192000"/>
              <a:gd name="connsiteY10833" fmla="*/ 49892 h 6858000"/>
              <a:gd name="connsiteX10834" fmla="*/ 6607293 w 12192000"/>
              <a:gd name="connsiteY10834" fmla="*/ 51106 h 6858000"/>
              <a:gd name="connsiteX10835" fmla="*/ 6604340 w 12192000"/>
              <a:gd name="connsiteY10835" fmla="*/ 47464 h 6858000"/>
              <a:gd name="connsiteX10836" fmla="*/ 6597696 w 12192000"/>
              <a:gd name="connsiteY10836" fmla="*/ 46655 h 6858000"/>
              <a:gd name="connsiteX10837" fmla="*/ 6585146 w 12192000"/>
              <a:gd name="connsiteY10837" fmla="*/ 37751 h 6858000"/>
              <a:gd name="connsiteX10838" fmla="*/ 6586622 w 12192000"/>
              <a:gd name="connsiteY10838" fmla="*/ 32085 h 6858000"/>
              <a:gd name="connsiteX10839" fmla="*/ 6599911 w 12192000"/>
              <a:gd name="connsiteY10839" fmla="*/ 28038 h 6858000"/>
              <a:gd name="connsiteX10840" fmla="*/ 6602864 w 12192000"/>
              <a:gd name="connsiteY10840" fmla="*/ 29657 h 6858000"/>
              <a:gd name="connsiteX10841" fmla="*/ 6609508 w 12192000"/>
              <a:gd name="connsiteY10841" fmla="*/ 45845 h 6858000"/>
              <a:gd name="connsiteX10842" fmla="*/ 6619105 w 12192000"/>
              <a:gd name="connsiteY10842" fmla="*/ 49892 h 6858000"/>
              <a:gd name="connsiteX10843" fmla="*/ 6623534 w 12192000"/>
              <a:gd name="connsiteY10843" fmla="*/ 62438 h 6858000"/>
              <a:gd name="connsiteX10844" fmla="*/ 6628702 w 12192000"/>
              <a:gd name="connsiteY10844" fmla="*/ 52725 h 6858000"/>
              <a:gd name="connsiteX10845" fmla="*/ 6625011 w 12192000"/>
              <a:gd name="connsiteY10845" fmla="*/ 46250 h 6858000"/>
              <a:gd name="connsiteX10846" fmla="*/ 6611722 w 12192000"/>
              <a:gd name="connsiteY10846" fmla="*/ 37346 h 6858000"/>
              <a:gd name="connsiteX10847" fmla="*/ 6612461 w 12192000"/>
              <a:gd name="connsiteY10847" fmla="*/ 29252 h 6858000"/>
              <a:gd name="connsiteX10848" fmla="*/ 6608031 w 12192000"/>
              <a:gd name="connsiteY10848" fmla="*/ 20348 h 6858000"/>
              <a:gd name="connsiteX10849" fmla="*/ 6614675 w 12192000"/>
              <a:gd name="connsiteY10849" fmla="*/ 9016 h 6858000"/>
              <a:gd name="connsiteX10850" fmla="*/ 6624273 w 12192000"/>
              <a:gd name="connsiteY10850" fmla="*/ 3350 h 6858000"/>
              <a:gd name="connsiteX10851" fmla="*/ 6629440 w 12192000"/>
              <a:gd name="connsiteY10851" fmla="*/ 4564 h 6858000"/>
              <a:gd name="connsiteX10852" fmla="*/ 6633131 w 12192000"/>
              <a:gd name="connsiteY10852" fmla="*/ 16706 h 6858000"/>
              <a:gd name="connsiteX10853" fmla="*/ 6627964 w 12192000"/>
              <a:gd name="connsiteY10853" fmla="*/ 26419 h 6858000"/>
              <a:gd name="connsiteX10854" fmla="*/ 6628702 w 12192000"/>
              <a:gd name="connsiteY10854" fmla="*/ 34918 h 6858000"/>
              <a:gd name="connsiteX10855" fmla="*/ 6636823 w 12192000"/>
              <a:gd name="connsiteY10855" fmla="*/ 26014 h 6858000"/>
              <a:gd name="connsiteX10856" fmla="*/ 6635346 w 12192000"/>
              <a:gd name="connsiteY10856" fmla="*/ 21562 h 6858000"/>
              <a:gd name="connsiteX10857" fmla="*/ 6635346 w 12192000"/>
              <a:gd name="connsiteY10857" fmla="*/ 10635 h 6858000"/>
              <a:gd name="connsiteX10858" fmla="*/ 3884236 w 12192000"/>
              <a:gd name="connsiteY10858" fmla="*/ 0 h 6858000"/>
              <a:gd name="connsiteX10859" fmla="*/ 4967903 w 12192000"/>
              <a:gd name="connsiteY10859" fmla="*/ 0 h 6858000"/>
              <a:gd name="connsiteX10860" fmla="*/ 4968392 w 12192000"/>
              <a:gd name="connsiteY10860" fmla="*/ 2945 h 6858000"/>
              <a:gd name="connsiteX10861" fmla="*/ 4971345 w 12192000"/>
              <a:gd name="connsiteY10861" fmla="*/ 4969 h 6858000"/>
              <a:gd name="connsiteX10862" fmla="*/ 4971345 w 12192000"/>
              <a:gd name="connsiteY10862" fmla="*/ 10230 h 6858000"/>
              <a:gd name="connsiteX10863" fmla="*/ 4966177 w 12192000"/>
              <a:gd name="connsiteY10863" fmla="*/ 13468 h 6858000"/>
              <a:gd name="connsiteX10864" fmla="*/ 4959533 w 12192000"/>
              <a:gd name="connsiteY10864" fmla="*/ 15491 h 6858000"/>
              <a:gd name="connsiteX10865" fmla="*/ 4956580 w 12192000"/>
              <a:gd name="connsiteY10865" fmla="*/ 12254 h 6858000"/>
              <a:gd name="connsiteX10866" fmla="*/ 4952889 w 12192000"/>
              <a:gd name="connsiteY10866" fmla="*/ 9826 h 6858000"/>
              <a:gd name="connsiteX10867" fmla="*/ 4950674 w 12192000"/>
              <a:gd name="connsiteY10867" fmla="*/ 12254 h 6858000"/>
              <a:gd name="connsiteX10868" fmla="*/ 4951412 w 12192000"/>
              <a:gd name="connsiteY10868" fmla="*/ 16301 h 6858000"/>
              <a:gd name="connsiteX10869" fmla="*/ 4951412 w 12192000"/>
              <a:gd name="connsiteY10869" fmla="*/ 22776 h 6858000"/>
              <a:gd name="connsiteX10870" fmla="*/ 4946245 w 12192000"/>
              <a:gd name="connsiteY10870" fmla="*/ 22776 h 6858000"/>
              <a:gd name="connsiteX10871" fmla="*/ 4941815 w 12192000"/>
              <a:gd name="connsiteY10871" fmla="*/ 24800 h 6858000"/>
              <a:gd name="connsiteX10872" fmla="*/ 4936648 w 12192000"/>
              <a:gd name="connsiteY10872" fmla="*/ 28847 h 6858000"/>
              <a:gd name="connsiteX10873" fmla="*/ 4930003 w 12192000"/>
              <a:gd name="connsiteY10873" fmla="*/ 26014 h 6858000"/>
              <a:gd name="connsiteX10874" fmla="*/ 4929265 w 12192000"/>
              <a:gd name="connsiteY10874" fmla="*/ 22372 h 6858000"/>
              <a:gd name="connsiteX10875" fmla="*/ 4924835 w 12192000"/>
              <a:gd name="connsiteY10875" fmla="*/ 22372 h 6858000"/>
              <a:gd name="connsiteX10876" fmla="*/ 4924835 w 12192000"/>
              <a:gd name="connsiteY10876" fmla="*/ 28847 h 6858000"/>
              <a:gd name="connsiteX10877" fmla="*/ 4927050 w 12192000"/>
              <a:gd name="connsiteY10877" fmla="*/ 34918 h 6858000"/>
              <a:gd name="connsiteX10878" fmla="*/ 4922621 w 12192000"/>
              <a:gd name="connsiteY10878" fmla="*/ 42203 h 6858000"/>
              <a:gd name="connsiteX10879" fmla="*/ 4916715 w 12192000"/>
              <a:gd name="connsiteY10879" fmla="*/ 39370 h 6858000"/>
              <a:gd name="connsiteX10880" fmla="*/ 4914500 w 12192000"/>
              <a:gd name="connsiteY10880" fmla="*/ 34918 h 6858000"/>
              <a:gd name="connsiteX10881" fmla="*/ 4908594 w 12192000"/>
              <a:gd name="connsiteY10881" fmla="*/ 37346 h 6858000"/>
              <a:gd name="connsiteX10882" fmla="*/ 4907856 w 12192000"/>
              <a:gd name="connsiteY10882" fmla="*/ 40988 h 6858000"/>
              <a:gd name="connsiteX10883" fmla="*/ 4911547 w 12192000"/>
              <a:gd name="connsiteY10883" fmla="*/ 43822 h 6858000"/>
              <a:gd name="connsiteX10884" fmla="*/ 4911547 w 12192000"/>
              <a:gd name="connsiteY10884" fmla="*/ 49892 h 6858000"/>
              <a:gd name="connsiteX10885" fmla="*/ 4901212 w 12192000"/>
              <a:gd name="connsiteY10885" fmla="*/ 55963 h 6858000"/>
              <a:gd name="connsiteX10886" fmla="*/ 4897520 w 12192000"/>
              <a:gd name="connsiteY10886" fmla="*/ 54749 h 6858000"/>
              <a:gd name="connsiteX10887" fmla="*/ 4895305 w 12192000"/>
              <a:gd name="connsiteY10887" fmla="*/ 50702 h 6858000"/>
              <a:gd name="connsiteX10888" fmla="*/ 4889400 w 12192000"/>
              <a:gd name="connsiteY10888" fmla="*/ 47464 h 6858000"/>
              <a:gd name="connsiteX10889" fmla="*/ 4884971 w 12192000"/>
              <a:gd name="connsiteY10889" fmla="*/ 47869 h 6858000"/>
              <a:gd name="connsiteX10890" fmla="*/ 4884971 w 12192000"/>
              <a:gd name="connsiteY10890" fmla="*/ 52320 h 6858000"/>
              <a:gd name="connsiteX10891" fmla="*/ 4888661 w 12192000"/>
              <a:gd name="connsiteY10891" fmla="*/ 58796 h 6858000"/>
              <a:gd name="connsiteX10892" fmla="*/ 4888661 w 12192000"/>
              <a:gd name="connsiteY10892" fmla="*/ 62843 h 6858000"/>
              <a:gd name="connsiteX10893" fmla="*/ 4883494 w 12192000"/>
              <a:gd name="connsiteY10893" fmla="*/ 65676 h 6858000"/>
              <a:gd name="connsiteX10894" fmla="*/ 4874635 w 12192000"/>
              <a:gd name="connsiteY10894" fmla="*/ 67700 h 6858000"/>
              <a:gd name="connsiteX10895" fmla="*/ 4872420 w 12192000"/>
              <a:gd name="connsiteY10895" fmla="*/ 71342 h 6858000"/>
              <a:gd name="connsiteX10896" fmla="*/ 4862085 w 12192000"/>
              <a:gd name="connsiteY10896" fmla="*/ 72152 h 6858000"/>
              <a:gd name="connsiteX10897" fmla="*/ 4856917 w 12192000"/>
              <a:gd name="connsiteY10897" fmla="*/ 77413 h 6858000"/>
              <a:gd name="connsiteX10898" fmla="*/ 4853964 w 12192000"/>
              <a:gd name="connsiteY10898" fmla="*/ 83079 h 6858000"/>
              <a:gd name="connsiteX10899" fmla="*/ 4850273 w 12192000"/>
              <a:gd name="connsiteY10899" fmla="*/ 83079 h 6858000"/>
              <a:gd name="connsiteX10900" fmla="*/ 4847320 w 12192000"/>
              <a:gd name="connsiteY10900" fmla="*/ 78222 h 6858000"/>
              <a:gd name="connsiteX10901" fmla="*/ 4841414 w 12192000"/>
              <a:gd name="connsiteY10901" fmla="*/ 77817 h 6858000"/>
              <a:gd name="connsiteX10902" fmla="*/ 4833293 w 12192000"/>
              <a:gd name="connsiteY10902" fmla="*/ 82674 h 6858000"/>
              <a:gd name="connsiteX10903" fmla="*/ 4825911 w 12192000"/>
              <a:gd name="connsiteY10903" fmla="*/ 82674 h 6858000"/>
              <a:gd name="connsiteX10904" fmla="*/ 4822220 w 12192000"/>
              <a:gd name="connsiteY10904" fmla="*/ 84698 h 6858000"/>
              <a:gd name="connsiteX10905" fmla="*/ 4819267 w 12192000"/>
              <a:gd name="connsiteY10905" fmla="*/ 90364 h 6858000"/>
              <a:gd name="connsiteX10906" fmla="*/ 4813361 w 12192000"/>
              <a:gd name="connsiteY10906" fmla="*/ 91173 h 6858000"/>
              <a:gd name="connsiteX10907" fmla="*/ 4808193 w 12192000"/>
              <a:gd name="connsiteY10907" fmla="*/ 89149 h 6858000"/>
              <a:gd name="connsiteX10908" fmla="*/ 4805978 w 12192000"/>
              <a:gd name="connsiteY10908" fmla="*/ 85912 h 6858000"/>
              <a:gd name="connsiteX10909" fmla="*/ 4803026 w 12192000"/>
              <a:gd name="connsiteY10909" fmla="*/ 85912 h 6858000"/>
              <a:gd name="connsiteX10910" fmla="*/ 4797857 w 12192000"/>
              <a:gd name="connsiteY10910" fmla="*/ 94816 h 6858000"/>
              <a:gd name="connsiteX10911" fmla="*/ 4794167 w 12192000"/>
              <a:gd name="connsiteY10911" fmla="*/ 92387 h 6858000"/>
              <a:gd name="connsiteX10912" fmla="*/ 4789737 w 12192000"/>
              <a:gd name="connsiteY10912" fmla="*/ 86721 h 6858000"/>
              <a:gd name="connsiteX10913" fmla="*/ 4786784 w 12192000"/>
              <a:gd name="connsiteY10913" fmla="*/ 86316 h 6858000"/>
              <a:gd name="connsiteX10914" fmla="*/ 4784569 w 12192000"/>
              <a:gd name="connsiteY10914" fmla="*/ 92792 h 6858000"/>
              <a:gd name="connsiteX10915" fmla="*/ 4780139 w 12192000"/>
              <a:gd name="connsiteY10915" fmla="*/ 96839 h 6858000"/>
              <a:gd name="connsiteX10916" fmla="*/ 4775710 w 12192000"/>
              <a:gd name="connsiteY10916" fmla="*/ 94411 h 6858000"/>
              <a:gd name="connsiteX10917" fmla="*/ 4774234 w 12192000"/>
              <a:gd name="connsiteY10917" fmla="*/ 90768 h 6858000"/>
              <a:gd name="connsiteX10918" fmla="*/ 4771281 w 12192000"/>
              <a:gd name="connsiteY10918" fmla="*/ 90364 h 6858000"/>
              <a:gd name="connsiteX10919" fmla="*/ 4772019 w 12192000"/>
              <a:gd name="connsiteY10919" fmla="*/ 95220 h 6858000"/>
              <a:gd name="connsiteX10920" fmla="*/ 4768328 w 12192000"/>
              <a:gd name="connsiteY10920" fmla="*/ 96839 h 6858000"/>
              <a:gd name="connsiteX10921" fmla="*/ 4760946 w 12192000"/>
              <a:gd name="connsiteY10921" fmla="*/ 96030 h 6858000"/>
              <a:gd name="connsiteX10922" fmla="*/ 4755777 w 12192000"/>
              <a:gd name="connsiteY10922" fmla="*/ 97649 h 6858000"/>
              <a:gd name="connsiteX10923" fmla="*/ 4756516 w 12192000"/>
              <a:gd name="connsiteY10923" fmla="*/ 101696 h 6858000"/>
              <a:gd name="connsiteX10924" fmla="*/ 4755039 w 12192000"/>
              <a:gd name="connsiteY10924" fmla="*/ 106148 h 6858000"/>
              <a:gd name="connsiteX10925" fmla="*/ 4748395 w 12192000"/>
              <a:gd name="connsiteY10925" fmla="*/ 105743 h 6858000"/>
              <a:gd name="connsiteX10926" fmla="*/ 4746180 w 12192000"/>
              <a:gd name="connsiteY10926" fmla="*/ 103719 h 6858000"/>
              <a:gd name="connsiteX10927" fmla="*/ 4742490 w 12192000"/>
              <a:gd name="connsiteY10927" fmla="*/ 104529 h 6858000"/>
              <a:gd name="connsiteX10928" fmla="*/ 4741751 w 12192000"/>
              <a:gd name="connsiteY10928" fmla="*/ 108981 h 6858000"/>
              <a:gd name="connsiteX10929" fmla="*/ 4738060 w 12192000"/>
              <a:gd name="connsiteY10929" fmla="*/ 108981 h 6858000"/>
              <a:gd name="connsiteX10930" fmla="*/ 4735107 w 12192000"/>
              <a:gd name="connsiteY10930" fmla="*/ 106148 h 6858000"/>
              <a:gd name="connsiteX10931" fmla="*/ 4732892 w 12192000"/>
              <a:gd name="connsiteY10931" fmla="*/ 106552 h 6858000"/>
              <a:gd name="connsiteX10932" fmla="*/ 4731416 w 12192000"/>
              <a:gd name="connsiteY10932" fmla="*/ 114242 h 6858000"/>
              <a:gd name="connsiteX10933" fmla="*/ 4726248 w 12192000"/>
              <a:gd name="connsiteY10933" fmla="*/ 115861 h 6858000"/>
              <a:gd name="connsiteX10934" fmla="*/ 4722557 w 12192000"/>
              <a:gd name="connsiteY10934" fmla="*/ 119908 h 6858000"/>
              <a:gd name="connsiteX10935" fmla="*/ 4718127 w 12192000"/>
              <a:gd name="connsiteY10935" fmla="*/ 120313 h 6858000"/>
              <a:gd name="connsiteX10936" fmla="*/ 4715913 w 12192000"/>
              <a:gd name="connsiteY10936" fmla="*/ 115861 h 6858000"/>
              <a:gd name="connsiteX10937" fmla="*/ 4705577 w 12192000"/>
              <a:gd name="connsiteY10937" fmla="*/ 105338 h 6858000"/>
              <a:gd name="connsiteX10938" fmla="*/ 4701886 w 12192000"/>
              <a:gd name="connsiteY10938" fmla="*/ 103719 h 6858000"/>
              <a:gd name="connsiteX10939" fmla="*/ 4696718 w 12192000"/>
              <a:gd name="connsiteY10939" fmla="*/ 106148 h 6858000"/>
              <a:gd name="connsiteX10940" fmla="*/ 4696718 w 12192000"/>
              <a:gd name="connsiteY10940" fmla="*/ 109385 h 6858000"/>
              <a:gd name="connsiteX10941" fmla="*/ 4692288 w 12192000"/>
              <a:gd name="connsiteY10941" fmla="*/ 109790 h 6858000"/>
              <a:gd name="connsiteX10942" fmla="*/ 4690812 w 12192000"/>
              <a:gd name="connsiteY10942" fmla="*/ 115456 h 6858000"/>
              <a:gd name="connsiteX10943" fmla="*/ 4684168 w 12192000"/>
              <a:gd name="connsiteY10943" fmla="*/ 119908 h 6858000"/>
              <a:gd name="connsiteX10944" fmla="*/ 4679001 w 12192000"/>
              <a:gd name="connsiteY10944" fmla="*/ 119908 h 6858000"/>
              <a:gd name="connsiteX10945" fmla="*/ 4676047 w 12192000"/>
              <a:gd name="connsiteY10945" fmla="*/ 117884 h 6858000"/>
              <a:gd name="connsiteX10946" fmla="*/ 4672356 w 12192000"/>
              <a:gd name="connsiteY10946" fmla="*/ 122741 h 6858000"/>
              <a:gd name="connsiteX10947" fmla="*/ 4664973 w 12192000"/>
              <a:gd name="connsiteY10947" fmla="*/ 123550 h 6858000"/>
              <a:gd name="connsiteX10948" fmla="*/ 4656853 w 12192000"/>
              <a:gd name="connsiteY10948" fmla="*/ 122336 h 6858000"/>
              <a:gd name="connsiteX10949" fmla="*/ 4652424 w 12192000"/>
              <a:gd name="connsiteY10949" fmla="*/ 116670 h 6858000"/>
              <a:gd name="connsiteX10950" fmla="*/ 4647994 w 12192000"/>
              <a:gd name="connsiteY10950" fmla="*/ 116265 h 6858000"/>
              <a:gd name="connsiteX10951" fmla="*/ 4645041 w 12192000"/>
              <a:gd name="connsiteY10951" fmla="*/ 121122 h 6858000"/>
              <a:gd name="connsiteX10952" fmla="*/ 4644303 w 12192000"/>
              <a:gd name="connsiteY10952" fmla="*/ 124764 h 6858000"/>
              <a:gd name="connsiteX10953" fmla="*/ 4639135 w 12192000"/>
              <a:gd name="connsiteY10953" fmla="*/ 123550 h 6858000"/>
              <a:gd name="connsiteX10954" fmla="*/ 4632491 w 12192000"/>
              <a:gd name="connsiteY10954" fmla="*/ 119503 h 6858000"/>
              <a:gd name="connsiteX10955" fmla="*/ 4628799 w 12192000"/>
              <a:gd name="connsiteY10955" fmla="*/ 112623 h 6858000"/>
              <a:gd name="connsiteX10956" fmla="*/ 4631014 w 12192000"/>
              <a:gd name="connsiteY10956" fmla="*/ 106148 h 6858000"/>
              <a:gd name="connsiteX10957" fmla="*/ 4627323 w 12192000"/>
              <a:gd name="connsiteY10957" fmla="*/ 102910 h 6858000"/>
              <a:gd name="connsiteX10958" fmla="*/ 4622155 w 12192000"/>
              <a:gd name="connsiteY10958" fmla="*/ 101291 h 6858000"/>
              <a:gd name="connsiteX10959" fmla="*/ 4616988 w 12192000"/>
              <a:gd name="connsiteY10959" fmla="*/ 92792 h 6858000"/>
              <a:gd name="connsiteX10960" fmla="*/ 4617726 w 12192000"/>
              <a:gd name="connsiteY10960" fmla="*/ 86316 h 6858000"/>
              <a:gd name="connsiteX10961" fmla="*/ 4613296 w 12192000"/>
              <a:gd name="connsiteY10961" fmla="*/ 80246 h 6858000"/>
              <a:gd name="connsiteX10962" fmla="*/ 4610344 w 12192000"/>
              <a:gd name="connsiteY10962" fmla="*/ 71747 h 6858000"/>
              <a:gd name="connsiteX10963" fmla="*/ 4606652 w 12192000"/>
              <a:gd name="connsiteY10963" fmla="*/ 68914 h 6858000"/>
              <a:gd name="connsiteX10964" fmla="*/ 4602961 w 12192000"/>
              <a:gd name="connsiteY10964" fmla="*/ 69723 h 6858000"/>
              <a:gd name="connsiteX10965" fmla="*/ 4601485 w 12192000"/>
              <a:gd name="connsiteY10965" fmla="*/ 76603 h 6858000"/>
              <a:gd name="connsiteX10966" fmla="*/ 4603699 w 12192000"/>
              <a:gd name="connsiteY10966" fmla="*/ 80246 h 6858000"/>
              <a:gd name="connsiteX10967" fmla="*/ 4607391 w 12192000"/>
              <a:gd name="connsiteY10967" fmla="*/ 87531 h 6858000"/>
              <a:gd name="connsiteX10968" fmla="*/ 4611820 w 12192000"/>
              <a:gd name="connsiteY10968" fmla="*/ 91578 h 6858000"/>
              <a:gd name="connsiteX10969" fmla="*/ 4614035 w 12192000"/>
              <a:gd name="connsiteY10969" fmla="*/ 97244 h 6858000"/>
              <a:gd name="connsiteX10970" fmla="*/ 4614035 w 12192000"/>
              <a:gd name="connsiteY10970" fmla="*/ 106148 h 6858000"/>
              <a:gd name="connsiteX10971" fmla="*/ 4611082 w 12192000"/>
              <a:gd name="connsiteY10971" fmla="*/ 111813 h 6858000"/>
              <a:gd name="connsiteX10972" fmla="*/ 4613296 w 12192000"/>
              <a:gd name="connsiteY10972" fmla="*/ 113837 h 6858000"/>
              <a:gd name="connsiteX10973" fmla="*/ 4618465 w 12192000"/>
              <a:gd name="connsiteY10973" fmla="*/ 114242 h 6858000"/>
              <a:gd name="connsiteX10974" fmla="*/ 4620679 w 12192000"/>
              <a:gd name="connsiteY10974" fmla="*/ 123955 h 6858000"/>
              <a:gd name="connsiteX10975" fmla="*/ 4618465 w 12192000"/>
              <a:gd name="connsiteY10975" fmla="*/ 134882 h 6858000"/>
              <a:gd name="connsiteX10976" fmla="*/ 4613296 w 12192000"/>
              <a:gd name="connsiteY10976" fmla="*/ 140548 h 6858000"/>
              <a:gd name="connsiteX10977" fmla="*/ 4607391 w 12192000"/>
              <a:gd name="connsiteY10977" fmla="*/ 142977 h 6858000"/>
              <a:gd name="connsiteX10978" fmla="*/ 4605176 w 12192000"/>
              <a:gd name="connsiteY10978" fmla="*/ 140143 h 6858000"/>
              <a:gd name="connsiteX10979" fmla="*/ 4600747 w 12192000"/>
              <a:gd name="connsiteY10979" fmla="*/ 140548 h 6858000"/>
              <a:gd name="connsiteX10980" fmla="*/ 4593364 w 12192000"/>
              <a:gd name="connsiteY10980" fmla="*/ 143786 h 6858000"/>
              <a:gd name="connsiteX10981" fmla="*/ 4586720 w 12192000"/>
              <a:gd name="connsiteY10981" fmla="*/ 152285 h 6858000"/>
              <a:gd name="connsiteX10982" fmla="*/ 4583029 w 12192000"/>
              <a:gd name="connsiteY10982" fmla="*/ 153904 h 6858000"/>
              <a:gd name="connsiteX10983" fmla="*/ 4576384 w 12192000"/>
              <a:gd name="connsiteY10983" fmla="*/ 153499 h 6858000"/>
              <a:gd name="connsiteX10984" fmla="*/ 4574170 w 12192000"/>
              <a:gd name="connsiteY10984" fmla="*/ 156332 h 6858000"/>
              <a:gd name="connsiteX10985" fmla="*/ 4574908 w 12192000"/>
              <a:gd name="connsiteY10985" fmla="*/ 158760 h 6858000"/>
              <a:gd name="connsiteX10986" fmla="*/ 4574908 w 12192000"/>
              <a:gd name="connsiteY10986" fmla="*/ 164022 h 6858000"/>
              <a:gd name="connsiteX10987" fmla="*/ 4569002 w 12192000"/>
              <a:gd name="connsiteY10987" fmla="*/ 167664 h 6858000"/>
              <a:gd name="connsiteX10988" fmla="*/ 4562358 w 12192000"/>
              <a:gd name="connsiteY10988" fmla="*/ 168069 h 6858000"/>
              <a:gd name="connsiteX10989" fmla="*/ 4560881 w 12192000"/>
              <a:gd name="connsiteY10989" fmla="*/ 173735 h 6858000"/>
              <a:gd name="connsiteX10990" fmla="*/ 4560881 w 12192000"/>
              <a:gd name="connsiteY10990" fmla="*/ 178591 h 6858000"/>
              <a:gd name="connsiteX10991" fmla="*/ 4560143 w 12192000"/>
              <a:gd name="connsiteY10991" fmla="*/ 183448 h 6858000"/>
              <a:gd name="connsiteX10992" fmla="*/ 4555714 w 12192000"/>
              <a:gd name="connsiteY10992" fmla="*/ 178591 h 6858000"/>
              <a:gd name="connsiteX10993" fmla="*/ 4550546 w 12192000"/>
              <a:gd name="connsiteY10993" fmla="*/ 177377 h 6858000"/>
              <a:gd name="connsiteX10994" fmla="*/ 4554976 w 12192000"/>
              <a:gd name="connsiteY10994" fmla="*/ 181424 h 6858000"/>
              <a:gd name="connsiteX10995" fmla="*/ 4555714 w 12192000"/>
              <a:gd name="connsiteY10995" fmla="*/ 185067 h 6858000"/>
              <a:gd name="connsiteX10996" fmla="*/ 4554237 w 12192000"/>
              <a:gd name="connsiteY10996" fmla="*/ 190733 h 6858000"/>
              <a:gd name="connsiteX10997" fmla="*/ 4550546 w 12192000"/>
              <a:gd name="connsiteY10997" fmla="*/ 190733 h 6858000"/>
              <a:gd name="connsiteX10998" fmla="*/ 4546855 w 12192000"/>
              <a:gd name="connsiteY10998" fmla="*/ 188709 h 6858000"/>
              <a:gd name="connsiteX10999" fmla="*/ 4541687 w 12192000"/>
              <a:gd name="connsiteY10999" fmla="*/ 187090 h 6858000"/>
              <a:gd name="connsiteX11000" fmla="*/ 4540948 w 12192000"/>
              <a:gd name="connsiteY11000" fmla="*/ 188709 h 6858000"/>
              <a:gd name="connsiteX11001" fmla="*/ 4542425 w 12192000"/>
              <a:gd name="connsiteY11001" fmla="*/ 192352 h 6858000"/>
              <a:gd name="connsiteX11002" fmla="*/ 4543901 w 12192000"/>
              <a:gd name="connsiteY11002" fmla="*/ 196804 h 6858000"/>
              <a:gd name="connsiteX11003" fmla="*/ 4540211 w 12192000"/>
              <a:gd name="connsiteY11003" fmla="*/ 202065 h 6858000"/>
              <a:gd name="connsiteX11004" fmla="*/ 4532090 w 12192000"/>
              <a:gd name="connsiteY11004" fmla="*/ 204088 h 6858000"/>
              <a:gd name="connsiteX11005" fmla="*/ 4521016 w 12192000"/>
              <a:gd name="connsiteY11005" fmla="*/ 215420 h 6858000"/>
              <a:gd name="connsiteX11006" fmla="*/ 4520278 w 12192000"/>
              <a:gd name="connsiteY11006" fmla="*/ 221086 h 6858000"/>
              <a:gd name="connsiteX11007" fmla="*/ 4521755 w 12192000"/>
              <a:gd name="connsiteY11007" fmla="*/ 227157 h 6858000"/>
              <a:gd name="connsiteX11008" fmla="*/ 4518801 w 12192000"/>
              <a:gd name="connsiteY11008" fmla="*/ 233633 h 6858000"/>
              <a:gd name="connsiteX11009" fmla="*/ 4512157 w 12192000"/>
              <a:gd name="connsiteY11009" fmla="*/ 241322 h 6858000"/>
              <a:gd name="connsiteX11010" fmla="*/ 4506989 w 12192000"/>
              <a:gd name="connsiteY11010" fmla="*/ 244560 h 6858000"/>
              <a:gd name="connsiteX11011" fmla="*/ 4504775 w 12192000"/>
              <a:gd name="connsiteY11011" fmla="*/ 242536 h 6858000"/>
              <a:gd name="connsiteX11012" fmla="*/ 4502560 w 12192000"/>
              <a:gd name="connsiteY11012" fmla="*/ 238894 h 6858000"/>
              <a:gd name="connsiteX11013" fmla="*/ 4504037 w 12192000"/>
              <a:gd name="connsiteY11013" fmla="*/ 235251 h 6858000"/>
              <a:gd name="connsiteX11014" fmla="*/ 4499607 w 12192000"/>
              <a:gd name="connsiteY11014" fmla="*/ 237275 h 6858000"/>
              <a:gd name="connsiteX11015" fmla="*/ 4496654 w 12192000"/>
              <a:gd name="connsiteY11015" fmla="*/ 240917 h 6858000"/>
              <a:gd name="connsiteX11016" fmla="*/ 4495178 w 12192000"/>
              <a:gd name="connsiteY11016" fmla="*/ 246988 h 6858000"/>
              <a:gd name="connsiteX11017" fmla="*/ 4495916 w 12192000"/>
              <a:gd name="connsiteY11017" fmla="*/ 249416 h 6858000"/>
              <a:gd name="connsiteX11018" fmla="*/ 4494440 w 12192000"/>
              <a:gd name="connsiteY11018" fmla="*/ 252249 h 6858000"/>
              <a:gd name="connsiteX11019" fmla="*/ 4481889 w 12192000"/>
              <a:gd name="connsiteY11019" fmla="*/ 263177 h 6858000"/>
              <a:gd name="connsiteX11020" fmla="*/ 4476722 w 12192000"/>
              <a:gd name="connsiteY11020" fmla="*/ 265200 h 6858000"/>
              <a:gd name="connsiteX11021" fmla="*/ 4474507 w 12192000"/>
              <a:gd name="connsiteY11021" fmla="*/ 263581 h 6858000"/>
              <a:gd name="connsiteX11022" fmla="*/ 4473768 w 12192000"/>
              <a:gd name="connsiteY11022" fmla="*/ 258725 h 6858000"/>
              <a:gd name="connsiteX11023" fmla="*/ 4470815 w 12192000"/>
              <a:gd name="connsiteY11023" fmla="*/ 255082 h 6858000"/>
              <a:gd name="connsiteX11024" fmla="*/ 4466386 w 12192000"/>
              <a:gd name="connsiteY11024" fmla="*/ 255892 h 6858000"/>
              <a:gd name="connsiteX11025" fmla="*/ 4466386 w 12192000"/>
              <a:gd name="connsiteY11025" fmla="*/ 261153 h 6858000"/>
              <a:gd name="connsiteX11026" fmla="*/ 4461956 w 12192000"/>
              <a:gd name="connsiteY11026" fmla="*/ 261153 h 6858000"/>
              <a:gd name="connsiteX11027" fmla="*/ 4453097 w 12192000"/>
              <a:gd name="connsiteY11027" fmla="*/ 256701 h 6858000"/>
              <a:gd name="connsiteX11028" fmla="*/ 4450145 w 12192000"/>
              <a:gd name="connsiteY11028" fmla="*/ 252654 h 6858000"/>
              <a:gd name="connsiteX11029" fmla="*/ 4446453 w 12192000"/>
              <a:gd name="connsiteY11029" fmla="*/ 251845 h 6858000"/>
              <a:gd name="connsiteX11030" fmla="*/ 4444239 w 12192000"/>
              <a:gd name="connsiteY11030" fmla="*/ 253464 h 6858000"/>
              <a:gd name="connsiteX11031" fmla="*/ 4447191 w 12192000"/>
              <a:gd name="connsiteY11031" fmla="*/ 258320 h 6858000"/>
              <a:gd name="connsiteX11032" fmla="*/ 4451621 w 12192000"/>
              <a:gd name="connsiteY11032" fmla="*/ 259939 h 6858000"/>
              <a:gd name="connsiteX11033" fmla="*/ 4456050 w 12192000"/>
              <a:gd name="connsiteY11033" fmla="*/ 267224 h 6858000"/>
              <a:gd name="connsiteX11034" fmla="*/ 4455312 w 12192000"/>
              <a:gd name="connsiteY11034" fmla="*/ 272890 h 6858000"/>
              <a:gd name="connsiteX11035" fmla="*/ 4450883 w 12192000"/>
              <a:gd name="connsiteY11035" fmla="*/ 275723 h 6858000"/>
              <a:gd name="connsiteX11036" fmla="*/ 4447191 w 12192000"/>
              <a:gd name="connsiteY11036" fmla="*/ 276128 h 6858000"/>
              <a:gd name="connsiteX11037" fmla="*/ 4434641 w 12192000"/>
              <a:gd name="connsiteY11037" fmla="*/ 283412 h 6858000"/>
              <a:gd name="connsiteX11038" fmla="*/ 4426521 w 12192000"/>
              <a:gd name="connsiteY11038" fmla="*/ 291102 h 6858000"/>
              <a:gd name="connsiteX11039" fmla="*/ 4419876 w 12192000"/>
              <a:gd name="connsiteY11039" fmla="*/ 291507 h 6858000"/>
              <a:gd name="connsiteX11040" fmla="*/ 4414709 w 12192000"/>
              <a:gd name="connsiteY11040" fmla="*/ 288269 h 6858000"/>
              <a:gd name="connsiteX11041" fmla="*/ 4415447 w 12192000"/>
              <a:gd name="connsiteY11041" fmla="*/ 283817 h 6858000"/>
              <a:gd name="connsiteX11042" fmla="*/ 4417662 w 12192000"/>
              <a:gd name="connsiteY11042" fmla="*/ 279770 h 6858000"/>
              <a:gd name="connsiteX11043" fmla="*/ 4414709 w 12192000"/>
              <a:gd name="connsiteY11043" fmla="*/ 278151 h 6858000"/>
              <a:gd name="connsiteX11044" fmla="*/ 4411756 w 12192000"/>
              <a:gd name="connsiteY11044" fmla="*/ 277746 h 6858000"/>
              <a:gd name="connsiteX11045" fmla="*/ 4408803 w 12192000"/>
              <a:gd name="connsiteY11045" fmla="*/ 283008 h 6858000"/>
              <a:gd name="connsiteX11046" fmla="*/ 4409541 w 12192000"/>
              <a:gd name="connsiteY11046" fmla="*/ 287055 h 6858000"/>
              <a:gd name="connsiteX11047" fmla="*/ 4408065 w 12192000"/>
              <a:gd name="connsiteY11047" fmla="*/ 291507 h 6858000"/>
              <a:gd name="connsiteX11048" fmla="*/ 4402159 w 12192000"/>
              <a:gd name="connsiteY11048" fmla="*/ 291507 h 6858000"/>
              <a:gd name="connsiteX11049" fmla="*/ 4394776 w 12192000"/>
              <a:gd name="connsiteY11049" fmla="*/ 294744 h 6858000"/>
              <a:gd name="connsiteX11050" fmla="*/ 4388132 w 12192000"/>
              <a:gd name="connsiteY11050" fmla="*/ 292721 h 6858000"/>
              <a:gd name="connsiteX11051" fmla="*/ 4383703 w 12192000"/>
              <a:gd name="connsiteY11051" fmla="*/ 284627 h 6858000"/>
              <a:gd name="connsiteX11052" fmla="*/ 4384441 w 12192000"/>
              <a:gd name="connsiteY11052" fmla="*/ 279770 h 6858000"/>
              <a:gd name="connsiteX11053" fmla="*/ 4386656 w 12192000"/>
              <a:gd name="connsiteY11053" fmla="*/ 273699 h 6858000"/>
              <a:gd name="connsiteX11054" fmla="*/ 4384441 w 12192000"/>
              <a:gd name="connsiteY11054" fmla="*/ 269247 h 6858000"/>
              <a:gd name="connsiteX11055" fmla="*/ 4382226 w 12192000"/>
              <a:gd name="connsiteY11055" fmla="*/ 269247 h 6858000"/>
              <a:gd name="connsiteX11056" fmla="*/ 4380012 w 12192000"/>
              <a:gd name="connsiteY11056" fmla="*/ 278151 h 6858000"/>
              <a:gd name="connsiteX11057" fmla="*/ 4377797 w 12192000"/>
              <a:gd name="connsiteY11057" fmla="*/ 285436 h 6858000"/>
              <a:gd name="connsiteX11058" fmla="*/ 4378535 w 12192000"/>
              <a:gd name="connsiteY11058" fmla="*/ 290293 h 6858000"/>
              <a:gd name="connsiteX11059" fmla="*/ 4376320 w 12192000"/>
              <a:gd name="connsiteY11059" fmla="*/ 295554 h 6858000"/>
              <a:gd name="connsiteX11060" fmla="*/ 4371891 w 12192000"/>
              <a:gd name="connsiteY11060" fmla="*/ 293935 h 6858000"/>
              <a:gd name="connsiteX11061" fmla="*/ 4360817 w 12192000"/>
              <a:gd name="connsiteY11061" fmla="*/ 281389 h 6858000"/>
              <a:gd name="connsiteX11062" fmla="*/ 4360817 w 12192000"/>
              <a:gd name="connsiteY11062" fmla="*/ 274913 h 6858000"/>
              <a:gd name="connsiteX11063" fmla="*/ 4364508 w 12192000"/>
              <a:gd name="connsiteY11063" fmla="*/ 266010 h 6858000"/>
              <a:gd name="connsiteX11064" fmla="*/ 4371153 w 12192000"/>
              <a:gd name="connsiteY11064" fmla="*/ 260748 h 6858000"/>
              <a:gd name="connsiteX11065" fmla="*/ 4377058 w 12192000"/>
              <a:gd name="connsiteY11065" fmla="*/ 256701 h 6858000"/>
              <a:gd name="connsiteX11066" fmla="*/ 4373367 w 12192000"/>
              <a:gd name="connsiteY11066" fmla="*/ 253868 h 6858000"/>
              <a:gd name="connsiteX11067" fmla="*/ 4365246 w 12192000"/>
              <a:gd name="connsiteY11067" fmla="*/ 252249 h 6858000"/>
              <a:gd name="connsiteX11068" fmla="*/ 4360079 w 12192000"/>
              <a:gd name="connsiteY11068" fmla="*/ 246179 h 6858000"/>
              <a:gd name="connsiteX11069" fmla="*/ 4360079 w 12192000"/>
              <a:gd name="connsiteY11069" fmla="*/ 243750 h 6858000"/>
              <a:gd name="connsiteX11070" fmla="*/ 4357864 w 12192000"/>
              <a:gd name="connsiteY11070" fmla="*/ 242536 h 6858000"/>
              <a:gd name="connsiteX11071" fmla="*/ 4352697 w 12192000"/>
              <a:gd name="connsiteY11071" fmla="*/ 244560 h 6858000"/>
              <a:gd name="connsiteX11072" fmla="*/ 4349743 w 12192000"/>
              <a:gd name="connsiteY11072" fmla="*/ 249416 h 6858000"/>
              <a:gd name="connsiteX11073" fmla="*/ 4350482 w 12192000"/>
              <a:gd name="connsiteY11073" fmla="*/ 253059 h 6858000"/>
              <a:gd name="connsiteX11074" fmla="*/ 4356387 w 12192000"/>
              <a:gd name="connsiteY11074" fmla="*/ 259130 h 6858000"/>
              <a:gd name="connsiteX11075" fmla="*/ 4354912 w 12192000"/>
              <a:gd name="connsiteY11075" fmla="*/ 263986 h 6858000"/>
              <a:gd name="connsiteX11076" fmla="*/ 4350482 w 12192000"/>
              <a:gd name="connsiteY11076" fmla="*/ 269652 h 6858000"/>
              <a:gd name="connsiteX11077" fmla="*/ 4349005 w 12192000"/>
              <a:gd name="connsiteY11077" fmla="*/ 276128 h 6858000"/>
              <a:gd name="connsiteX11078" fmla="*/ 4342361 w 12192000"/>
              <a:gd name="connsiteY11078" fmla="*/ 282603 h 6858000"/>
              <a:gd name="connsiteX11079" fmla="*/ 4337931 w 12192000"/>
              <a:gd name="connsiteY11079" fmla="*/ 282603 h 6858000"/>
              <a:gd name="connsiteX11080" fmla="*/ 4336455 w 12192000"/>
              <a:gd name="connsiteY11080" fmla="*/ 275318 h 6858000"/>
              <a:gd name="connsiteX11081" fmla="*/ 4332764 w 12192000"/>
              <a:gd name="connsiteY11081" fmla="*/ 273295 h 6858000"/>
              <a:gd name="connsiteX11082" fmla="*/ 4328334 w 12192000"/>
              <a:gd name="connsiteY11082" fmla="*/ 278151 h 6858000"/>
              <a:gd name="connsiteX11083" fmla="*/ 4329811 w 12192000"/>
              <a:gd name="connsiteY11083" fmla="*/ 283817 h 6858000"/>
              <a:gd name="connsiteX11084" fmla="*/ 4334979 w 12192000"/>
              <a:gd name="connsiteY11084" fmla="*/ 293126 h 6858000"/>
              <a:gd name="connsiteX11085" fmla="*/ 4339408 w 12192000"/>
              <a:gd name="connsiteY11085" fmla="*/ 298792 h 6858000"/>
              <a:gd name="connsiteX11086" fmla="*/ 4338670 w 12192000"/>
              <a:gd name="connsiteY11086" fmla="*/ 302434 h 6858000"/>
              <a:gd name="connsiteX11087" fmla="*/ 4335717 w 12192000"/>
              <a:gd name="connsiteY11087" fmla="*/ 303648 h 6858000"/>
              <a:gd name="connsiteX11088" fmla="*/ 4334241 w 12192000"/>
              <a:gd name="connsiteY11088" fmla="*/ 309314 h 6858000"/>
              <a:gd name="connsiteX11089" fmla="*/ 4327596 w 12192000"/>
              <a:gd name="connsiteY11089" fmla="*/ 313361 h 6858000"/>
              <a:gd name="connsiteX11090" fmla="*/ 4320952 w 12192000"/>
              <a:gd name="connsiteY11090" fmla="*/ 312552 h 6858000"/>
              <a:gd name="connsiteX11091" fmla="*/ 4317261 w 12192000"/>
              <a:gd name="connsiteY11091" fmla="*/ 308909 h 6858000"/>
              <a:gd name="connsiteX11092" fmla="*/ 4312831 w 12192000"/>
              <a:gd name="connsiteY11092" fmla="*/ 310528 h 6858000"/>
              <a:gd name="connsiteX11093" fmla="*/ 4309140 w 12192000"/>
              <a:gd name="connsiteY11093" fmla="*/ 315385 h 6858000"/>
              <a:gd name="connsiteX11094" fmla="*/ 4301020 w 12192000"/>
              <a:gd name="connsiteY11094" fmla="*/ 318623 h 6858000"/>
              <a:gd name="connsiteX11095" fmla="*/ 4298067 w 12192000"/>
              <a:gd name="connsiteY11095" fmla="*/ 315790 h 6858000"/>
              <a:gd name="connsiteX11096" fmla="*/ 4295113 w 12192000"/>
              <a:gd name="connsiteY11096" fmla="*/ 307695 h 6858000"/>
              <a:gd name="connsiteX11097" fmla="*/ 4292161 w 12192000"/>
              <a:gd name="connsiteY11097" fmla="*/ 303243 h 6858000"/>
              <a:gd name="connsiteX11098" fmla="*/ 4289208 w 12192000"/>
              <a:gd name="connsiteY11098" fmla="*/ 302839 h 6858000"/>
              <a:gd name="connsiteX11099" fmla="*/ 4288469 w 12192000"/>
              <a:gd name="connsiteY11099" fmla="*/ 306886 h 6858000"/>
              <a:gd name="connsiteX11100" fmla="*/ 4288469 w 12192000"/>
              <a:gd name="connsiteY11100" fmla="*/ 310933 h 6858000"/>
              <a:gd name="connsiteX11101" fmla="*/ 4284040 w 12192000"/>
              <a:gd name="connsiteY11101" fmla="*/ 316194 h 6858000"/>
              <a:gd name="connsiteX11102" fmla="*/ 4277395 w 12192000"/>
              <a:gd name="connsiteY11102" fmla="*/ 314980 h 6858000"/>
              <a:gd name="connsiteX11103" fmla="*/ 4274443 w 12192000"/>
              <a:gd name="connsiteY11103" fmla="*/ 308100 h 6858000"/>
              <a:gd name="connsiteX11104" fmla="*/ 4270751 w 12192000"/>
              <a:gd name="connsiteY11104" fmla="*/ 303243 h 6858000"/>
              <a:gd name="connsiteX11105" fmla="*/ 4267798 w 12192000"/>
              <a:gd name="connsiteY11105" fmla="*/ 304458 h 6858000"/>
              <a:gd name="connsiteX11106" fmla="*/ 4265584 w 12192000"/>
              <a:gd name="connsiteY11106" fmla="*/ 308505 h 6858000"/>
              <a:gd name="connsiteX11107" fmla="*/ 4259678 w 12192000"/>
              <a:gd name="connsiteY11107" fmla="*/ 308505 h 6858000"/>
              <a:gd name="connsiteX11108" fmla="*/ 4255987 w 12192000"/>
              <a:gd name="connsiteY11108" fmla="*/ 311338 h 6858000"/>
              <a:gd name="connsiteX11109" fmla="*/ 4257463 w 12192000"/>
              <a:gd name="connsiteY11109" fmla="*/ 314575 h 6858000"/>
              <a:gd name="connsiteX11110" fmla="*/ 4259678 w 12192000"/>
              <a:gd name="connsiteY11110" fmla="*/ 321051 h 6858000"/>
              <a:gd name="connsiteX11111" fmla="*/ 4259678 w 12192000"/>
              <a:gd name="connsiteY11111" fmla="*/ 331169 h 6858000"/>
              <a:gd name="connsiteX11112" fmla="*/ 4254510 w 12192000"/>
              <a:gd name="connsiteY11112" fmla="*/ 341691 h 6858000"/>
              <a:gd name="connsiteX11113" fmla="*/ 4245651 w 12192000"/>
              <a:gd name="connsiteY11113" fmla="*/ 351405 h 6858000"/>
              <a:gd name="connsiteX11114" fmla="*/ 4240483 w 12192000"/>
              <a:gd name="connsiteY11114" fmla="*/ 352214 h 6858000"/>
              <a:gd name="connsiteX11115" fmla="*/ 4236054 w 12192000"/>
              <a:gd name="connsiteY11115" fmla="*/ 348976 h 6858000"/>
              <a:gd name="connsiteX11116" fmla="*/ 4233101 w 12192000"/>
              <a:gd name="connsiteY11116" fmla="*/ 339668 h 6858000"/>
              <a:gd name="connsiteX11117" fmla="*/ 4227934 w 12192000"/>
              <a:gd name="connsiteY11117" fmla="*/ 336835 h 6858000"/>
              <a:gd name="connsiteX11118" fmla="*/ 4223504 w 12192000"/>
              <a:gd name="connsiteY11118" fmla="*/ 339263 h 6858000"/>
              <a:gd name="connsiteX11119" fmla="*/ 4223504 w 12192000"/>
              <a:gd name="connsiteY11119" fmla="*/ 342906 h 6858000"/>
              <a:gd name="connsiteX11120" fmla="*/ 4215383 w 12192000"/>
              <a:gd name="connsiteY11120" fmla="*/ 340073 h 6858000"/>
              <a:gd name="connsiteX11121" fmla="*/ 4213169 w 12192000"/>
              <a:gd name="connsiteY11121" fmla="*/ 335216 h 6858000"/>
              <a:gd name="connsiteX11122" fmla="*/ 4210216 w 12192000"/>
              <a:gd name="connsiteY11122" fmla="*/ 333597 h 6858000"/>
              <a:gd name="connsiteX11123" fmla="*/ 4208739 w 12192000"/>
              <a:gd name="connsiteY11123" fmla="*/ 337240 h 6858000"/>
              <a:gd name="connsiteX11124" fmla="*/ 4208739 w 12192000"/>
              <a:gd name="connsiteY11124" fmla="*/ 340882 h 6858000"/>
              <a:gd name="connsiteX11125" fmla="*/ 4211692 w 12192000"/>
              <a:gd name="connsiteY11125" fmla="*/ 348572 h 6858000"/>
              <a:gd name="connsiteX11126" fmla="*/ 4207262 w 12192000"/>
              <a:gd name="connsiteY11126" fmla="*/ 353023 h 6858000"/>
              <a:gd name="connsiteX11127" fmla="*/ 4207262 w 12192000"/>
              <a:gd name="connsiteY11127" fmla="*/ 356666 h 6858000"/>
              <a:gd name="connsiteX11128" fmla="*/ 4210216 w 12192000"/>
              <a:gd name="connsiteY11128" fmla="*/ 362737 h 6858000"/>
              <a:gd name="connsiteX11129" fmla="*/ 4215383 w 12192000"/>
              <a:gd name="connsiteY11129" fmla="*/ 367188 h 6858000"/>
              <a:gd name="connsiteX11130" fmla="*/ 4218336 w 12192000"/>
              <a:gd name="connsiteY11130" fmla="*/ 376497 h 6858000"/>
              <a:gd name="connsiteX11131" fmla="*/ 4219813 w 12192000"/>
              <a:gd name="connsiteY11131" fmla="*/ 389448 h 6858000"/>
              <a:gd name="connsiteX11132" fmla="*/ 4218336 w 12192000"/>
              <a:gd name="connsiteY11132" fmla="*/ 397137 h 6858000"/>
              <a:gd name="connsiteX11133" fmla="*/ 4211692 w 12192000"/>
              <a:gd name="connsiteY11133" fmla="*/ 393090 h 6858000"/>
              <a:gd name="connsiteX11134" fmla="*/ 4208000 w 12192000"/>
              <a:gd name="connsiteY11134" fmla="*/ 393090 h 6858000"/>
              <a:gd name="connsiteX11135" fmla="*/ 4205048 w 12192000"/>
              <a:gd name="connsiteY11135" fmla="*/ 397947 h 6858000"/>
              <a:gd name="connsiteX11136" fmla="*/ 4197665 w 12192000"/>
              <a:gd name="connsiteY11136" fmla="*/ 398351 h 6858000"/>
              <a:gd name="connsiteX11137" fmla="*/ 4188068 w 12192000"/>
              <a:gd name="connsiteY11137" fmla="*/ 395923 h 6858000"/>
              <a:gd name="connsiteX11138" fmla="*/ 4179209 w 12192000"/>
              <a:gd name="connsiteY11138" fmla="*/ 396733 h 6858000"/>
              <a:gd name="connsiteX11139" fmla="*/ 4175518 w 12192000"/>
              <a:gd name="connsiteY11139" fmla="*/ 401184 h 6858000"/>
              <a:gd name="connsiteX11140" fmla="*/ 4177732 w 12192000"/>
              <a:gd name="connsiteY11140" fmla="*/ 404017 h 6858000"/>
              <a:gd name="connsiteX11141" fmla="*/ 4188068 w 12192000"/>
              <a:gd name="connsiteY11141" fmla="*/ 410088 h 6858000"/>
              <a:gd name="connsiteX11142" fmla="*/ 4195450 w 12192000"/>
              <a:gd name="connsiteY11142" fmla="*/ 410898 h 6858000"/>
              <a:gd name="connsiteX11143" fmla="*/ 4200618 w 12192000"/>
              <a:gd name="connsiteY11143" fmla="*/ 414540 h 6858000"/>
              <a:gd name="connsiteX11144" fmla="*/ 4204310 w 12192000"/>
              <a:gd name="connsiteY11144" fmla="*/ 417778 h 6858000"/>
              <a:gd name="connsiteX11145" fmla="*/ 4208000 w 12192000"/>
              <a:gd name="connsiteY11145" fmla="*/ 416159 h 6858000"/>
              <a:gd name="connsiteX11146" fmla="*/ 4213169 w 12192000"/>
              <a:gd name="connsiteY11146" fmla="*/ 416564 h 6858000"/>
              <a:gd name="connsiteX11147" fmla="*/ 4213169 w 12192000"/>
              <a:gd name="connsiteY11147" fmla="*/ 420611 h 6858000"/>
              <a:gd name="connsiteX11148" fmla="*/ 4210954 w 12192000"/>
              <a:gd name="connsiteY11148" fmla="*/ 427086 h 6858000"/>
              <a:gd name="connsiteX11149" fmla="*/ 4206524 w 12192000"/>
              <a:gd name="connsiteY11149" fmla="*/ 428300 h 6858000"/>
              <a:gd name="connsiteX11150" fmla="*/ 4201357 w 12192000"/>
              <a:gd name="connsiteY11150" fmla="*/ 428300 h 6858000"/>
              <a:gd name="connsiteX11151" fmla="*/ 4201357 w 12192000"/>
              <a:gd name="connsiteY11151" fmla="*/ 431133 h 6858000"/>
              <a:gd name="connsiteX11152" fmla="*/ 4205786 w 12192000"/>
              <a:gd name="connsiteY11152" fmla="*/ 433157 h 6858000"/>
              <a:gd name="connsiteX11153" fmla="*/ 4208000 w 12192000"/>
              <a:gd name="connsiteY11153" fmla="*/ 437609 h 6858000"/>
              <a:gd name="connsiteX11154" fmla="*/ 4206524 w 12192000"/>
              <a:gd name="connsiteY11154" fmla="*/ 445298 h 6858000"/>
              <a:gd name="connsiteX11155" fmla="*/ 4206524 w 12192000"/>
              <a:gd name="connsiteY11155" fmla="*/ 449750 h 6858000"/>
              <a:gd name="connsiteX11156" fmla="*/ 4205048 w 12192000"/>
              <a:gd name="connsiteY11156" fmla="*/ 452988 h 6858000"/>
              <a:gd name="connsiteX11157" fmla="*/ 4201357 w 12192000"/>
              <a:gd name="connsiteY11157" fmla="*/ 454607 h 6858000"/>
              <a:gd name="connsiteX11158" fmla="*/ 4195450 w 12192000"/>
              <a:gd name="connsiteY11158" fmla="*/ 452178 h 6858000"/>
              <a:gd name="connsiteX11159" fmla="*/ 4188806 w 12192000"/>
              <a:gd name="connsiteY11159" fmla="*/ 444084 h 6858000"/>
              <a:gd name="connsiteX11160" fmla="*/ 4183638 w 12192000"/>
              <a:gd name="connsiteY11160" fmla="*/ 443679 h 6858000"/>
              <a:gd name="connsiteX11161" fmla="*/ 4179947 w 12192000"/>
              <a:gd name="connsiteY11161" fmla="*/ 442061 h 6858000"/>
              <a:gd name="connsiteX11162" fmla="*/ 4174041 w 12192000"/>
              <a:gd name="connsiteY11162" fmla="*/ 436395 h 6858000"/>
              <a:gd name="connsiteX11163" fmla="*/ 4168135 w 12192000"/>
              <a:gd name="connsiteY11163" fmla="*/ 435990 h 6858000"/>
              <a:gd name="connsiteX11164" fmla="*/ 4165921 w 12192000"/>
              <a:gd name="connsiteY11164" fmla="*/ 438823 h 6858000"/>
              <a:gd name="connsiteX11165" fmla="*/ 4164444 w 12192000"/>
              <a:gd name="connsiteY11165" fmla="*/ 443679 h 6858000"/>
              <a:gd name="connsiteX11166" fmla="*/ 4172565 w 12192000"/>
              <a:gd name="connsiteY11166" fmla="*/ 444894 h 6858000"/>
              <a:gd name="connsiteX11167" fmla="*/ 4176994 w 12192000"/>
              <a:gd name="connsiteY11167" fmla="*/ 445703 h 6858000"/>
              <a:gd name="connsiteX11168" fmla="*/ 4185853 w 12192000"/>
              <a:gd name="connsiteY11168" fmla="*/ 450560 h 6858000"/>
              <a:gd name="connsiteX11169" fmla="*/ 4193236 w 12192000"/>
              <a:gd name="connsiteY11169" fmla="*/ 454607 h 6858000"/>
              <a:gd name="connsiteX11170" fmla="*/ 4199142 w 12192000"/>
              <a:gd name="connsiteY11170" fmla="*/ 457035 h 6858000"/>
              <a:gd name="connsiteX11171" fmla="*/ 4201357 w 12192000"/>
              <a:gd name="connsiteY11171" fmla="*/ 459463 h 6858000"/>
              <a:gd name="connsiteX11172" fmla="*/ 4198403 w 12192000"/>
              <a:gd name="connsiteY11172" fmla="*/ 466343 h 6858000"/>
              <a:gd name="connsiteX11173" fmla="*/ 4191021 w 12192000"/>
              <a:gd name="connsiteY11173" fmla="*/ 469176 h 6858000"/>
              <a:gd name="connsiteX11174" fmla="*/ 4185115 w 12192000"/>
              <a:gd name="connsiteY11174" fmla="*/ 468367 h 6858000"/>
              <a:gd name="connsiteX11175" fmla="*/ 4181424 w 12192000"/>
              <a:gd name="connsiteY11175" fmla="*/ 471200 h 6858000"/>
              <a:gd name="connsiteX11176" fmla="*/ 4175518 w 12192000"/>
              <a:gd name="connsiteY11176" fmla="*/ 470391 h 6858000"/>
              <a:gd name="connsiteX11177" fmla="*/ 4165182 w 12192000"/>
              <a:gd name="connsiteY11177" fmla="*/ 462296 h 6858000"/>
              <a:gd name="connsiteX11178" fmla="*/ 4162229 w 12192000"/>
              <a:gd name="connsiteY11178" fmla="*/ 457844 h 6858000"/>
              <a:gd name="connsiteX11179" fmla="*/ 4157062 w 12192000"/>
              <a:gd name="connsiteY11179" fmla="*/ 457440 h 6858000"/>
              <a:gd name="connsiteX11180" fmla="*/ 4154109 w 12192000"/>
              <a:gd name="connsiteY11180" fmla="*/ 460273 h 6858000"/>
              <a:gd name="connsiteX11181" fmla="*/ 4150417 w 12192000"/>
              <a:gd name="connsiteY11181" fmla="*/ 463915 h 6858000"/>
              <a:gd name="connsiteX11182" fmla="*/ 4151156 w 12192000"/>
              <a:gd name="connsiteY11182" fmla="*/ 471200 h 6858000"/>
              <a:gd name="connsiteX11183" fmla="*/ 4157062 w 12192000"/>
              <a:gd name="connsiteY11183" fmla="*/ 476057 h 6858000"/>
              <a:gd name="connsiteX11184" fmla="*/ 4166659 w 12192000"/>
              <a:gd name="connsiteY11184" fmla="*/ 480913 h 6858000"/>
              <a:gd name="connsiteX11185" fmla="*/ 4168874 w 12192000"/>
              <a:gd name="connsiteY11185" fmla="*/ 484960 h 6858000"/>
              <a:gd name="connsiteX11186" fmla="*/ 4168874 w 12192000"/>
              <a:gd name="connsiteY11186" fmla="*/ 489007 h 6858000"/>
              <a:gd name="connsiteX11187" fmla="*/ 4165921 w 12192000"/>
              <a:gd name="connsiteY11187" fmla="*/ 491840 h 6858000"/>
              <a:gd name="connsiteX11188" fmla="*/ 4160015 w 12192000"/>
              <a:gd name="connsiteY11188" fmla="*/ 486174 h 6858000"/>
              <a:gd name="connsiteX11189" fmla="*/ 4154109 w 12192000"/>
              <a:gd name="connsiteY11189" fmla="*/ 484960 h 6858000"/>
              <a:gd name="connsiteX11190" fmla="*/ 4145988 w 12192000"/>
              <a:gd name="connsiteY11190" fmla="*/ 480104 h 6858000"/>
              <a:gd name="connsiteX11191" fmla="*/ 4141559 w 12192000"/>
              <a:gd name="connsiteY11191" fmla="*/ 475247 h 6858000"/>
              <a:gd name="connsiteX11192" fmla="*/ 4138606 w 12192000"/>
              <a:gd name="connsiteY11192" fmla="*/ 474842 h 6858000"/>
              <a:gd name="connsiteX11193" fmla="*/ 4140082 w 12192000"/>
              <a:gd name="connsiteY11193" fmla="*/ 482532 h 6858000"/>
              <a:gd name="connsiteX11194" fmla="*/ 4146726 w 12192000"/>
              <a:gd name="connsiteY11194" fmla="*/ 487389 h 6858000"/>
              <a:gd name="connsiteX11195" fmla="*/ 4157062 w 12192000"/>
              <a:gd name="connsiteY11195" fmla="*/ 491840 h 6858000"/>
              <a:gd name="connsiteX11196" fmla="*/ 4158538 w 12192000"/>
              <a:gd name="connsiteY11196" fmla="*/ 495483 h 6858000"/>
              <a:gd name="connsiteX11197" fmla="*/ 4158538 w 12192000"/>
              <a:gd name="connsiteY11197" fmla="*/ 499125 h 6858000"/>
              <a:gd name="connsiteX11198" fmla="*/ 4154847 w 12192000"/>
              <a:gd name="connsiteY11198" fmla="*/ 501149 h 6858000"/>
              <a:gd name="connsiteX11199" fmla="*/ 4144512 w 12192000"/>
              <a:gd name="connsiteY11199" fmla="*/ 500744 h 6858000"/>
              <a:gd name="connsiteX11200" fmla="*/ 4140082 w 12192000"/>
              <a:gd name="connsiteY11200" fmla="*/ 495483 h 6858000"/>
              <a:gd name="connsiteX11201" fmla="*/ 4138606 w 12192000"/>
              <a:gd name="connsiteY11201" fmla="*/ 489817 h 6858000"/>
              <a:gd name="connsiteX11202" fmla="*/ 4134176 w 12192000"/>
              <a:gd name="connsiteY11202" fmla="*/ 485770 h 6858000"/>
              <a:gd name="connsiteX11203" fmla="*/ 4131223 w 12192000"/>
              <a:gd name="connsiteY11203" fmla="*/ 485365 h 6858000"/>
              <a:gd name="connsiteX11204" fmla="*/ 4126794 w 12192000"/>
              <a:gd name="connsiteY11204" fmla="*/ 489817 h 6858000"/>
              <a:gd name="connsiteX11205" fmla="*/ 4127532 w 12192000"/>
              <a:gd name="connsiteY11205" fmla="*/ 493459 h 6858000"/>
              <a:gd name="connsiteX11206" fmla="*/ 4131223 w 12192000"/>
              <a:gd name="connsiteY11206" fmla="*/ 498721 h 6858000"/>
              <a:gd name="connsiteX11207" fmla="*/ 4132700 w 12192000"/>
              <a:gd name="connsiteY11207" fmla="*/ 503577 h 6858000"/>
              <a:gd name="connsiteX11208" fmla="*/ 4131961 w 12192000"/>
              <a:gd name="connsiteY11208" fmla="*/ 505601 h 6858000"/>
              <a:gd name="connsiteX11209" fmla="*/ 4134914 w 12192000"/>
              <a:gd name="connsiteY11209" fmla="*/ 507624 h 6858000"/>
              <a:gd name="connsiteX11210" fmla="*/ 4148941 w 12192000"/>
              <a:gd name="connsiteY11210" fmla="*/ 508434 h 6858000"/>
              <a:gd name="connsiteX11211" fmla="*/ 4154847 w 12192000"/>
              <a:gd name="connsiteY11211" fmla="*/ 510457 h 6858000"/>
              <a:gd name="connsiteX11212" fmla="*/ 4156323 w 12192000"/>
              <a:gd name="connsiteY11212" fmla="*/ 515719 h 6858000"/>
              <a:gd name="connsiteX11213" fmla="*/ 4154109 w 12192000"/>
              <a:gd name="connsiteY11213" fmla="*/ 517337 h 6858000"/>
              <a:gd name="connsiteX11214" fmla="*/ 4149679 w 12192000"/>
              <a:gd name="connsiteY11214" fmla="*/ 521385 h 6858000"/>
              <a:gd name="connsiteX11215" fmla="*/ 4146726 w 12192000"/>
              <a:gd name="connsiteY11215" fmla="*/ 525432 h 6858000"/>
              <a:gd name="connsiteX11216" fmla="*/ 4141559 w 12192000"/>
              <a:gd name="connsiteY11216" fmla="*/ 525836 h 6858000"/>
              <a:gd name="connsiteX11217" fmla="*/ 4136391 w 12192000"/>
              <a:gd name="connsiteY11217" fmla="*/ 523003 h 6858000"/>
              <a:gd name="connsiteX11218" fmla="*/ 4131223 w 12192000"/>
              <a:gd name="connsiteY11218" fmla="*/ 523003 h 6858000"/>
              <a:gd name="connsiteX11219" fmla="*/ 4122364 w 12192000"/>
              <a:gd name="connsiteY11219" fmla="*/ 519361 h 6858000"/>
              <a:gd name="connsiteX11220" fmla="*/ 4121626 w 12192000"/>
              <a:gd name="connsiteY11220" fmla="*/ 515314 h 6858000"/>
              <a:gd name="connsiteX11221" fmla="*/ 4122364 w 12192000"/>
              <a:gd name="connsiteY11221" fmla="*/ 512886 h 6858000"/>
              <a:gd name="connsiteX11222" fmla="*/ 4117196 w 12192000"/>
              <a:gd name="connsiteY11222" fmla="*/ 510053 h 6858000"/>
              <a:gd name="connsiteX11223" fmla="*/ 4114982 w 12192000"/>
              <a:gd name="connsiteY11223" fmla="*/ 510457 h 6858000"/>
              <a:gd name="connsiteX11224" fmla="*/ 4114244 w 12192000"/>
              <a:gd name="connsiteY11224" fmla="*/ 517337 h 6858000"/>
              <a:gd name="connsiteX11225" fmla="*/ 4112767 w 12192000"/>
              <a:gd name="connsiteY11225" fmla="*/ 522194 h 6858000"/>
              <a:gd name="connsiteX11226" fmla="*/ 4108338 w 12192000"/>
              <a:gd name="connsiteY11226" fmla="*/ 527860 h 6858000"/>
              <a:gd name="connsiteX11227" fmla="*/ 4100955 w 12192000"/>
              <a:gd name="connsiteY11227" fmla="*/ 527455 h 6858000"/>
              <a:gd name="connsiteX11228" fmla="*/ 4096526 w 12192000"/>
              <a:gd name="connsiteY11228" fmla="*/ 524218 h 6858000"/>
              <a:gd name="connsiteX11229" fmla="*/ 4091358 w 12192000"/>
              <a:gd name="connsiteY11229" fmla="*/ 521385 h 6858000"/>
              <a:gd name="connsiteX11230" fmla="*/ 4086190 w 12192000"/>
              <a:gd name="connsiteY11230" fmla="*/ 521385 h 6858000"/>
              <a:gd name="connsiteX11231" fmla="*/ 4086190 w 12192000"/>
              <a:gd name="connsiteY11231" fmla="*/ 526241 h 6858000"/>
              <a:gd name="connsiteX11232" fmla="*/ 4089881 w 12192000"/>
              <a:gd name="connsiteY11232" fmla="*/ 529479 h 6858000"/>
              <a:gd name="connsiteX11233" fmla="*/ 4104646 w 12192000"/>
              <a:gd name="connsiteY11233" fmla="*/ 535145 h 6858000"/>
              <a:gd name="connsiteX11234" fmla="*/ 4115720 w 12192000"/>
              <a:gd name="connsiteY11234" fmla="*/ 537573 h 6858000"/>
              <a:gd name="connsiteX11235" fmla="*/ 4120149 w 12192000"/>
              <a:gd name="connsiteY11235" fmla="*/ 545263 h 6858000"/>
              <a:gd name="connsiteX11236" fmla="*/ 4123102 w 12192000"/>
              <a:gd name="connsiteY11236" fmla="*/ 555785 h 6858000"/>
              <a:gd name="connsiteX11237" fmla="*/ 4120149 w 12192000"/>
              <a:gd name="connsiteY11237" fmla="*/ 556999 h 6858000"/>
              <a:gd name="connsiteX11238" fmla="*/ 4114244 w 12192000"/>
              <a:gd name="connsiteY11238" fmla="*/ 556999 h 6858000"/>
              <a:gd name="connsiteX11239" fmla="*/ 4107599 w 12192000"/>
              <a:gd name="connsiteY11239" fmla="*/ 551333 h 6858000"/>
              <a:gd name="connsiteX11240" fmla="*/ 4096526 w 12192000"/>
              <a:gd name="connsiteY11240" fmla="*/ 543239 h 6858000"/>
              <a:gd name="connsiteX11241" fmla="*/ 4091358 w 12192000"/>
              <a:gd name="connsiteY11241" fmla="*/ 540406 h 6858000"/>
              <a:gd name="connsiteX11242" fmla="*/ 4085452 w 12192000"/>
              <a:gd name="connsiteY11242" fmla="*/ 540811 h 6858000"/>
              <a:gd name="connsiteX11243" fmla="*/ 4085452 w 12192000"/>
              <a:gd name="connsiteY11243" fmla="*/ 543644 h 6858000"/>
              <a:gd name="connsiteX11244" fmla="*/ 4090620 w 12192000"/>
              <a:gd name="connsiteY11244" fmla="*/ 547286 h 6858000"/>
              <a:gd name="connsiteX11245" fmla="*/ 4098740 w 12192000"/>
              <a:gd name="connsiteY11245" fmla="*/ 549310 h 6858000"/>
              <a:gd name="connsiteX11246" fmla="*/ 4109076 w 12192000"/>
              <a:gd name="connsiteY11246" fmla="*/ 558214 h 6858000"/>
              <a:gd name="connsiteX11247" fmla="*/ 4115720 w 12192000"/>
              <a:gd name="connsiteY11247" fmla="*/ 565499 h 6858000"/>
              <a:gd name="connsiteX11248" fmla="*/ 4114244 w 12192000"/>
              <a:gd name="connsiteY11248" fmla="*/ 569950 h 6858000"/>
              <a:gd name="connsiteX11249" fmla="*/ 4112029 w 12192000"/>
              <a:gd name="connsiteY11249" fmla="*/ 578045 h 6858000"/>
              <a:gd name="connsiteX11250" fmla="*/ 4114982 w 12192000"/>
              <a:gd name="connsiteY11250" fmla="*/ 581687 h 6858000"/>
              <a:gd name="connsiteX11251" fmla="*/ 4114244 w 12192000"/>
              <a:gd name="connsiteY11251" fmla="*/ 585330 h 6858000"/>
              <a:gd name="connsiteX11252" fmla="*/ 4109076 w 12192000"/>
              <a:gd name="connsiteY11252" fmla="*/ 589377 h 6858000"/>
              <a:gd name="connsiteX11253" fmla="*/ 4109076 w 12192000"/>
              <a:gd name="connsiteY11253" fmla="*/ 593019 h 6858000"/>
              <a:gd name="connsiteX11254" fmla="*/ 4106123 w 12192000"/>
              <a:gd name="connsiteY11254" fmla="*/ 600304 h 6858000"/>
              <a:gd name="connsiteX11255" fmla="*/ 4100955 w 12192000"/>
              <a:gd name="connsiteY11255" fmla="*/ 600304 h 6858000"/>
              <a:gd name="connsiteX11256" fmla="*/ 4095787 w 12192000"/>
              <a:gd name="connsiteY11256" fmla="*/ 597066 h 6858000"/>
              <a:gd name="connsiteX11257" fmla="*/ 4087667 w 12192000"/>
              <a:gd name="connsiteY11257" fmla="*/ 596257 h 6858000"/>
              <a:gd name="connsiteX11258" fmla="*/ 4082499 w 12192000"/>
              <a:gd name="connsiteY11258" fmla="*/ 592614 h 6858000"/>
              <a:gd name="connsiteX11259" fmla="*/ 4078070 w 12192000"/>
              <a:gd name="connsiteY11259" fmla="*/ 593019 h 6858000"/>
              <a:gd name="connsiteX11260" fmla="*/ 4080284 w 12192000"/>
              <a:gd name="connsiteY11260" fmla="*/ 596662 h 6858000"/>
              <a:gd name="connsiteX11261" fmla="*/ 4087667 w 12192000"/>
              <a:gd name="connsiteY11261" fmla="*/ 600709 h 6858000"/>
              <a:gd name="connsiteX11262" fmla="*/ 4097264 w 12192000"/>
              <a:gd name="connsiteY11262" fmla="*/ 602328 h 6858000"/>
              <a:gd name="connsiteX11263" fmla="*/ 4097264 w 12192000"/>
              <a:gd name="connsiteY11263" fmla="*/ 604351 h 6858000"/>
              <a:gd name="connsiteX11264" fmla="*/ 4091358 w 12192000"/>
              <a:gd name="connsiteY11264" fmla="*/ 611231 h 6858000"/>
              <a:gd name="connsiteX11265" fmla="*/ 4086190 w 12192000"/>
              <a:gd name="connsiteY11265" fmla="*/ 610422 h 6858000"/>
              <a:gd name="connsiteX11266" fmla="*/ 4082499 w 12192000"/>
              <a:gd name="connsiteY11266" fmla="*/ 606779 h 6858000"/>
              <a:gd name="connsiteX11267" fmla="*/ 4079546 w 12192000"/>
              <a:gd name="connsiteY11267" fmla="*/ 607994 h 6858000"/>
              <a:gd name="connsiteX11268" fmla="*/ 4078070 w 12192000"/>
              <a:gd name="connsiteY11268" fmla="*/ 610827 h 6858000"/>
              <a:gd name="connsiteX11269" fmla="*/ 4084714 w 12192000"/>
              <a:gd name="connsiteY11269" fmla="*/ 614064 h 6858000"/>
              <a:gd name="connsiteX11270" fmla="*/ 4088405 w 12192000"/>
              <a:gd name="connsiteY11270" fmla="*/ 616088 h 6858000"/>
              <a:gd name="connsiteX11271" fmla="*/ 4088405 w 12192000"/>
              <a:gd name="connsiteY11271" fmla="*/ 620135 h 6858000"/>
              <a:gd name="connsiteX11272" fmla="*/ 4083976 w 12192000"/>
              <a:gd name="connsiteY11272" fmla="*/ 624992 h 6858000"/>
              <a:gd name="connsiteX11273" fmla="*/ 4077331 w 12192000"/>
              <a:gd name="connsiteY11273" fmla="*/ 627825 h 6858000"/>
              <a:gd name="connsiteX11274" fmla="*/ 4074378 w 12192000"/>
              <a:gd name="connsiteY11274" fmla="*/ 623777 h 6858000"/>
              <a:gd name="connsiteX11275" fmla="*/ 4069949 w 12192000"/>
              <a:gd name="connsiteY11275" fmla="*/ 621349 h 6858000"/>
              <a:gd name="connsiteX11276" fmla="*/ 4064781 w 12192000"/>
              <a:gd name="connsiteY11276" fmla="*/ 621349 h 6858000"/>
              <a:gd name="connsiteX11277" fmla="*/ 4066258 w 12192000"/>
              <a:gd name="connsiteY11277" fmla="*/ 625396 h 6858000"/>
              <a:gd name="connsiteX11278" fmla="*/ 4072902 w 12192000"/>
              <a:gd name="connsiteY11278" fmla="*/ 628229 h 6858000"/>
              <a:gd name="connsiteX11279" fmla="*/ 4078808 w 12192000"/>
              <a:gd name="connsiteY11279" fmla="*/ 632276 h 6858000"/>
              <a:gd name="connsiteX11280" fmla="*/ 4078070 w 12192000"/>
              <a:gd name="connsiteY11280" fmla="*/ 638752 h 6858000"/>
              <a:gd name="connsiteX11281" fmla="*/ 4072164 w 12192000"/>
              <a:gd name="connsiteY11281" fmla="*/ 642394 h 6858000"/>
              <a:gd name="connsiteX11282" fmla="*/ 4059613 w 12192000"/>
              <a:gd name="connsiteY11282" fmla="*/ 641180 h 6858000"/>
              <a:gd name="connsiteX11283" fmla="*/ 4053708 w 12192000"/>
              <a:gd name="connsiteY11283" fmla="*/ 638347 h 6858000"/>
              <a:gd name="connsiteX11284" fmla="*/ 4050016 w 12192000"/>
              <a:gd name="connsiteY11284" fmla="*/ 638347 h 6858000"/>
              <a:gd name="connsiteX11285" fmla="*/ 4050016 w 12192000"/>
              <a:gd name="connsiteY11285" fmla="*/ 640775 h 6858000"/>
              <a:gd name="connsiteX11286" fmla="*/ 4057399 w 12192000"/>
              <a:gd name="connsiteY11286" fmla="*/ 644013 h 6858000"/>
              <a:gd name="connsiteX11287" fmla="*/ 4074378 w 12192000"/>
              <a:gd name="connsiteY11287" fmla="*/ 645227 h 6858000"/>
              <a:gd name="connsiteX11288" fmla="*/ 4082499 w 12192000"/>
              <a:gd name="connsiteY11288" fmla="*/ 648465 h 6858000"/>
              <a:gd name="connsiteX11289" fmla="*/ 4083976 w 12192000"/>
              <a:gd name="connsiteY11289" fmla="*/ 652512 h 6858000"/>
              <a:gd name="connsiteX11290" fmla="*/ 4083237 w 12192000"/>
              <a:gd name="connsiteY11290" fmla="*/ 655750 h 6858000"/>
              <a:gd name="connsiteX11291" fmla="*/ 4075117 w 12192000"/>
              <a:gd name="connsiteY11291" fmla="*/ 658988 h 6858000"/>
              <a:gd name="connsiteX11292" fmla="*/ 4062566 w 12192000"/>
              <a:gd name="connsiteY11292" fmla="*/ 661011 h 6858000"/>
              <a:gd name="connsiteX11293" fmla="*/ 4052969 w 12192000"/>
              <a:gd name="connsiteY11293" fmla="*/ 658988 h 6858000"/>
              <a:gd name="connsiteX11294" fmla="*/ 4045587 w 12192000"/>
              <a:gd name="connsiteY11294" fmla="*/ 655750 h 6858000"/>
              <a:gd name="connsiteX11295" fmla="*/ 4043372 w 12192000"/>
              <a:gd name="connsiteY11295" fmla="*/ 657369 h 6858000"/>
              <a:gd name="connsiteX11296" fmla="*/ 4047063 w 12192000"/>
              <a:gd name="connsiteY11296" fmla="*/ 662225 h 6858000"/>
              <a:gd name="connsiteX11297" fmla="*/ 4056660 w 12192000"/>
              <a:gd name="connsiteY11297" fmla="*/ 664249 h 6858000"/>
              <a:gd name="connsiteX11298" fmla="*/ 4058875 w 12192000"/>
              <a:gd name="connsiteY11298" fmla="*/ 667082 h 6858000"/>
              <a:gd name="connsiteX11299" fmla="*/ 4057399 w 12192000"/>
              <a:gd name="connsiteY11299" fmla="*/ 669105 h 6858000"/>
              <a:gd name="connsiteX11300" fmla="*/ 4053708 w 12192000"/>
              <a:gd name="connsiteY11300" fmla="*/ 669105 h 6858000"/>
              <a:gd name="connsiteX11301" fmla="*/ 4052969 w 12192000"/>
              <a:gd name="connsiteY11301" fmla="*/ 670724 h 6858000"/>
              <a:gd name="connsiteX11302" fmla="*/ 4060352 w 12192000"/>
              <a:gd name="connsiteY11302" fmla="*/ 672748 h 6858000"/>
              <a:gd name="connsiteX11303" fmla="*/ 4067734 w 12192000"/>
              <a:gd name="connsiteY11303" fmla="*/ 675986 h 6858000"/>
              <a:gd name="connsiteX11304" fmla="*/ 4068472 w 12192000"/>
              <a:gd name="connsiteY11304" fmla="*/ 678819 h 6858000"/>
              <a:gd name="connsiteX11305" fmla="*/ 4062566 w 12192000"/>
              <a:gd name="connsiteY11305" fmla="*/ 682461 h 6858000"/>
              <a:gd name="connsiteX11306" fmla="*/ 4055922 w 12192000"/>
              <a:gd name="connsiteY11306" fmla="*/ 682056 h 6858000"/>
              <a:gd name="connsiteX11307" fmla="*/ 4051493 w 12192000"/>
              <a:gd name="connsiteY11307" fmla="*/ 681652 h 6858000"/>
              <a:gd name="connsiteX11308" fmla="*/ 4050755 w 12192000"/>
              <a:gd name="connsiteY11308" fmla="*/ 684889 h 6858000"/>
              <a:gd name="connsiteX11309" fmla="*/ 4056660 w 12192000"/>
              <a:gd name="connsiteY11309" fmla="*/ 686913 h 6858000"/>
              <a:gd name="connsiteX11310" fmla="*/ 4065519 w 12192000"/>
              <a:gd name="connsiteY11310" fmla="*/ 686103 h 6858000"/>
              <a:gd name="connsiteX11311" fmla="*/ 4071425 w 12192000"/>
              <a:gd name="connsiteY11311" fmla="*/ 686913 h 6858000"/>
              <a:gd name="connsiteX11312" fmla="*/ 4069949 w 12192000"/>
              <a:gd name="connsiteY11312" fmla="*/ 690555 h 6858000"/>
              <a:gd name="connsiteX11313" fmla="*/ 4064043 w 12192000"/>
              <a:gd name="connsiteY11313" fmla="*/ 694602 h 6858000"/>
              <a:gd name="connsiteX11314" fmla="*/ 4055184 w 12192000"/>
              <a:gd name="connsiteY11314" fmla="*/ 698245 h 6858000"/>
              <a:gd name="connsiteX11315" fmla="*/ 4049278 w 12192000"/>
              <a:gd name="connsiteY11315" fmla="*/ 697840 h 6858000"/>
              <a:gd name="connsiteX11316" fmla="*/ 4042634 w 12192000"/>
              <a:gd name="connsiteY11316" fmla="*/ 693793 h 6858000"/>
              <a:gd name="connsiteX11317" fmla="*/ 4035251 w 12192000"/>
              <a:gd name="connsiteY11317" fmla="*/ 687318 h 6858000"/>
              <a:gd name="connsiteX11318" fmla="*/ 4033775 w 12192000"/>
              <a:gd name="connsiteY11318" fmla="*/ 682866 h 6858000"/>
              <a:gd name="connsiteX11319" fmla="*/ 4030822 w 12192000"/>
              <a:gd name="connsiteY11319" fmla="*/ 682866 h 6858000"/>
              <a:gd name="connsiteX11320" fmla="*/ 4027131 w 12192000"/>
              <a:gd name="connsiteY11320" fmla="*/ 684889 h 6858000"/>
              <a:gd name="connsiteX11321" fmla="*/ 4019010 w 12192000"/>
              <a:gd name="connsiteY11321" fmla="*/ 683270 h 6858000"/>
              <a:gd name="connsiteX11322" fmla="*/ 4016795 w 12192000"/>
              <a:gd name="connsiteY11322" fmla="*/ 685294 h 6858000"/>
              <a:gd name="connsiteX11323" fmla="*/ 4019010 w 12192000"/>
              <a:gd name="connsiteY11323" fmla="*/ 688936 h 6858000"/>
              <a:gd name="connsiteX11324" fmla="*/ 4034513 w 12192000"/>
              <a:gd name="connsiteY11324" fmla="*/ 695007 h 6858000"/>
              <a:gd name="connsiteX11325" fmla="*/ 4043372 w 12192000"/>
              <a:gd name="connsiteY11325" fmla="*/ 700268 h 6858000"/>
              <a:gd name="connsiteX11326" fmla="*/ 4043372 w 12192000"/>
              <a:gd name="connsiteY11326" fmla="*/ 704316 h 6858000"/>
              <a:gd name="connsiteX11327" fmla="*/ 4039681 w 12192000"/>
              <a:gd name="connsiteY11327" fmla="*/ 707149 h 6858000"/>
              <a:gd name="connsiteX11328" fmla="*/ 4041157 w 12192000"/>
              <a:gd name="connsiteY11328" fmla="*/ 710791 h 6858000"/>
              <a:gd name="connsiteX11329" fmla="*/ 4044110 w 12192000"/>
              <a:gd name="connsiteY11329" fmla="*/ 709577 h 6858000"/>
              <a:gd name="connsiteX11330" fmla="*/ 4050755 w 12192000"/>
              <a:gd name="connsiteY11330" fmla="*/ 709577 h 6858000"/>
              <a:gd name="connsiteX11331" fmla="*/ 4053708 w 12192000"/>
              <a:gd name="connsiteY11331" fmla="*/ 712005 h 6858000"/>
              <a:gd name="connsiteX11332" fmla="*/ 4057399 w 12192000"/>
              <a:gd name="connsiteY11332" fmla="*/ 713624 h 6858000"/>
              <a:gd name="connsiteX11333" fmla="*/ 4057399 w 12192000"/>
              <a:gd name="connsiteY11333" fmla="*/ 716457 h 6858000"/>
              <a:gd name="connsiteX11334" fmla="*/ 4052969 w 12192000"/>
              <a:gd name="connsiteY11334" fmla="*/ 718076 h 6858000"/>
              <a:gd name="connsiteX11335" fmla="*/ 4047063 w 12192000"/>
              <a:gd name="connsiteY11335" fmla="*/ 722123 h 6858000"/>
              <a:gd name="connsiteX11336" fmla="*/ 4047063 w 12192000"/>
              <a:gd name="connsiteY11336" fmla="*/ 725361 h 6858000"/>
              <a:gd name="connsiteX11337" fmla="*/ 4044110 w 12192000"/>
              <a:gd name="connsiteY11337" fmla="*/ 724956 h 6858000"/>
              <a:gd name="connsiteX11338" fmla="*/ 4021963 w 12192000"/>
              <a:gd name="connsiteY11338" fmla="*/ 714029 h 6858000"/>
              <a:gd name="connsiteX11339" fmla="*/ 4009413 w 12192000"/>
              <a:gd name="connsiteY11339" fmla="*/ 713624 h 6858000"/>
              <a:gd name="connsiteX11340" fmla="*/ 4007936 w 12192000"/>
              <a:gd name="connsiteY11340" fmla="*/ 710386 h 6858000"/>
              <a:gd name="connsiteX11341" fmla="*/ 4009413 w 12192000"/>
              <a:gd name="connsiteY11341" fmla="*/ 703101 h 6858000"/>
              <a:gd name="connsiteX11342" fmla="*/ 4012366 w 12192000"/>
              <a:gd name="connsiteY11342" fmla="*/ 702697 h 6858000"/>
              <a:gd name="connsiteX11343" fmla="*/ 4011628 w 12192000"/>
              <a:gd name="connsiteY11343" fmla="*/ 698650 h 6858000"/>
              <a:gd name="connsiteX11344" fmla="*/ 4007198 w 12192000"/>
              <a:gd name="connsiteY11344" fmla="*/ 697840 h 6858000"/>
              <a:gd name="connsiteX11345" fmla="*/ 4002769 w 12192000"/>
              <a:gd name="connsiteY11345" fmla="*/ 703506 h 6858000"/>
              <a:gd name="connsiteX11346" fmla="*/ 3999816 w 12192000"/>
              <a:gd name="connsiteY11346" fmla="*/ 703911 h 6858000"/>
              <a:gd name="connsiteX11347" fmla="*/ 3999077 w 12192000"/>
              <a:gd name="connsiteY11347" fmla="*/ 715648 h 6858000"/>
              <a:gd name="connsiteX11348" fmla="*/ 3992433 w 12192000"/>
              <a:gd name="connsiteY11348" fmla="*/ 712815 h 6858000"/>
              <a:gd name="connsiteX11349" fmla="*/ 3988742 w 12192000"/>
              <a:gd name="connsiteY11349" fmla="*/ 712815 h 6858000"/>
              <a:gd name="connsiteX11350" fmla="*/ 3987266 w 12192000"/>
              <a:gd name="connsiteY11350" fmla="*/ 717266 h 6858000"/>
              <a:gd name="connsiteX11351" fmla="*/ 3987266 w 12192000"/>
              <a:gd name="connsiteY11351" fmla="*/ 723742 h 6858000"/>
              <a:gd name="connsiteX11352" fmla="*/ 3984313 w 12192000"/>
              <a:gd name="connsiteY11352" fmla="*/ 726980 h 6858000"/>
              <a:gd name="connsiteX11353" fmla="*/ 3978407 w 12192000"/>
              <a:gd name="connsiteY11353" fmla="*/ 724956 h 6858000"/>
              <a:gd name="connsiteX11354" fmla="*/ 3981360 w 12192000"/>
              <a:gd name="connsiteY11354" fmla="*/ 716457 h 6858000"/>
              <a:gd name="connsiteX11355" fmla="*/ 3985051 w 12192000"/>
              <a:gd name="connsiteY11355" fmla="*/ 710791 h 6858000"/>
              <a:gd name="connsiteX11356" fmla="*/ 3984313 w 12192000"/>
              <a:gd name="connsiteY11356" fmla="*/ 703911 h 6858000"/>
              <a:gd name="connsiteX11357" fmla="*/ 3993172 w 12192000"/>
              <a:gd name="connsiteY11357" fmla="*/ 692174 h 6858000"/>
              <a:gd name="connsiteX11358" fmla="*/ 3991695 w 12192000"/>
              <a:gd name="connsiteY11358" fmla="*/ 690151 h 6858000"/>
              <a:gd name="connsiteX11359" fmla="*/ 3985051 w 12192000"/>
              <a:gd name="connsiteY11359" fmla="*/ 694602 h 6858000"/>
              <a:gd name="connsiteX11360" fmla="*/ 3978407 w 12192000"/>
              <a:gd name="connsiteY11360" fmla="*/ 710386 h 6858000"/>
              <a:gd name="connsiteX11361" fmla="*/ 3970286 w 12192000"/>
              <a:gd name="connsiteY11361" fmla="*/ 716457 h 6858000"/>
              <a:gd name="connsiteX11362" fmla="*/ 3967333 w 12192000"/>
              <a:gd name="connsiteY11362" fmla="*/ 714838 h 6858000"/>
              <a:gd name="connsiteX11363" fmla="*/ 3968071 w 12192000"/>
              <a:gd name="connsiteY11363" fmla="*/ 708767 h 6858000"/>
              <a:gd name="connsiteX11364" fmla="*/ 3976930 w 12192000"/>
              <a:gd name="connsiteY11364" fmla="*/ 701887 h 6858000"/>
              <a:gd name="connsiteX11365" fmla="*/ 3978407 w 12192000"/>
              <a:gd name="connsiteY11365" fmla="*/ 692984 h 6858000"/>
              <a:gd name="connsiteX11366" fmla="*/ 3984313 w 12192000"/>
              <a:gd name="connsiteY11366" fmla="*/ 684485 h 6858000"/>
              <a:gd name="connsiteX11367" fmla="*/ 3978407 w 12192000"/>
              <a:gd name="connsiteY11367" fmla="*/ 686103 h 6858000"/>
              <a:gd name="connsiteX11368" fmla="*/ 3973977 w 12192000"/>
              <a:gd name="connsiteY11368" fmla="*/ 686103 h 6858000"/>
              <a:gd name="connsiteX11369" fmla="*/ 3970286 w 12192000"/>
              <a:gd name="connsiteY11369" fmla="*/ 693388 h 6858000"/>
              <a:gd name="connsiteX11370" fmla="*/ 3963642 w 12192000"/>
              <a:gd name="connsiteY11370" fmla="*/ 695007 h 6858000"/>
              <a:gd name="connsiteX11371" fmla="*/ 3961427 w 12192000"/>
              <a:gd name="connsiteY11371" fmla="*/ 692174 h 6858000"/>
              <a:gd name="connsiteX11372" fmla="*/ 3964380 w 12192000"/>
              <a:gd name="connsiteY11372" fmla="*/ 685294 h 6858000"/>
              <a:gd name="connsiteX11373" fmla="*/ 3971024 w 12192000"/>
              <a:gd name="connsiteY11373" fmla="*/ 679628 h 6858000"/>
              <a:gd name="connsiteX11374" fmla="*/ 3968809 w 12192000"/>
              <a:gd name="connsiteY11374" fmla="*/ 677604 h 6858000"/>
              <a:gd name="connsiteX11375" fmla="*/ 3964380 w 12192000"/>
              <a:gd name="connsiteY11375" fmla="*/ 678414 h 6858000"/>
              <a:gd name="connsiteX11376" fmla="*/ 3961427 w 12192000"/>
              <a:gd name="connsiteY11376" fmla="*/ 683270 h 6858000"/>
              <a:gd name="connsiteX11377" fmla="*/ 3955521 w 12192000"/>
              <a:gd name="connsiteY11377" fmla="*/ 686913 h 6858000"/>
              <a:gd name="connsiteX11378" fmla="*/ 3953306 w 12192000"/>
              <a:gd name="connsiteY11378" fmla="*/ 692579 h 6858000"/>
              <a:gd name="connsiteX11379" fmla="*/ 3950353 w 12192000"/>
              <a:gd name="connsiteY11379" fmla="*/ 684485 h 6858000"/>
              <a:gd name="connsiteX11380" fmla="*/ 3949615 w 12192000"/>
              <a:gd name="connsiteY11380" fmla="*/ 681652 h 6858000"/>
              <a:gd name="connsiteX11381" fmla="*/ 3945924 w 12192000"/>
              <a:gd name="connsiteY11381" fmla="*/ 681652 h 6858000"/>
              <a:gd name="connsiteX11382" fmla="*/ 3940756 w 12192000"/>
              <a:gd name="connsiteY11382" fmla="*/ 686103 h 6858000"/>
              <a:gd name="connsiteX11383" fmla="*/ 3937065 w 12192000"/>
              <a:gd name="connsiteY11383" fmla="*/ 686103 h 6858000"/>
              <a:gd name="connsiteX11384" fmla="*/ 3938541 w 12192000"/>
              <a:gd name="connsiteY11384" fmla="*/ 682056 h 6858000"/>
              <a:gd name="connsiteX11385" fmla="*/ 3952568 w 12192000"/>
              <a:gd name="connsiteY11385" fmla="*/ 673153 h 6858000"/>
              <a:gd name="connsiteX11386" fmla="*/ 3953306 w 12192000"/>
              <a:gd name="connsiteY11386" fmla="*/ 665463 h 6858000"/>
              <a:gd name="connsiteX11387" fmla="*/ 3959212 w 12192000"/>
              <a:gd name="connsiteY11387" fmla="*/ 663439 h 6858000"/>
              <a:gd name="connsiteX11388" fmla="*/ 3968809 w 12192000"/>
              <a:gd name="connsiteY11388" fmla="*/ 656155 h 6858000"/>
              <a:gd name="connsiteX11389" fmla="*/ 3968071 w 12192000"/>
              <a:gd name="connsiteY11389" fmla="*/ 654131 h 6858000"/>
              <a:gd name="connsiteX11390" fmla="*/ 3956998 w 12192000"/>
              <a:gd name="connsiteY11390" fmla="*/ 661011 h 6858000"/>
              <a:gd name="connsiteX11391" fmla="*/ 3948877 w 12192000"/>
              <a:gd name="connsiteY11391" fmla="*/ 663844 h 6858000"/>
              <a:gd name="connsiteX11392" fmla="*/ 3946662 w 12192000"/>
              <a:gd name="connsiteY11392" fmla="*/ 661821 h 6858000"/>
              <a:gd name="connsiteX11393" fmla="*/ 3949615 w 12192000"/>
              <a:gd name="connsiteY11393" fmla="*/ 659392 h 6858000"/>
              <a:gd name="connsiteX11394" fmla="*/ 3957736 w 12192000"/>
              <a:gd name="connsiteY11394" fmla="*/ 657369 h 6858000"/>
              <a:gd name="connsiteX11395" fmla="*/ 3965118 w 12192000"/>
              <a:gd name="connsiteY11395" fmla="*/ 651703 h 6858000"/>
              <a:gd name="connsiteX11396" fmla="*/ 3973239 w 12192000"/>
              <a:gd name="connsiteY11396" fmla="*/ 647251 h 6858000"/>
              <a:gd name="connsiteX11397" fmla="*/ 3979883 w 12192000"/>
              <a:gd name="connsiteY11397" fmla="*/ 645227 h 6858000"/>
              <a:gd name="connsiteX11398" fmla="*/ 3979883 w 12192000"/>
              <a:gd name="connsiteY11398" fmla="*/ 637538 h 6858000"/>
              <a:gd name="connsiteX11399" fmla="*/ 3976930 w 12192000"/>
              <a:gd name="connsiteY11399" fmla="*/ 631872 h 6858000"/>
              <a:gd name="connsiteX11400" fmla="*/ 3972501 w 12192000"/>
              <a:gd name="connsiteY11400" fmla="*/ 631872 h 6858000"/>
              <a:gd name="connsiteX11401" fmla="*/ 3963642 w 12192000"/>
              <a:gd name="connsiteY11401" fmla="*/ 643608 h 6858000"/>
              <a:gd name="connsiteX11402" fmla="*/ 3948139 w 12192000"/>
              <a:gd name="connsiteY11402" fmla="*/ 652512 h 6858000"/>
              <a:gd name="connsiteX11403" fmla="*/ 3937803 w 12192000"/>
              <a:gd name="connsiteY11403" fmla="*/ 655750 h 6858000"/>
              <a:gd name="connsiteX11404" fmla="*/ 3936327 w 12192000"/>
              <a:gd name="connsiteY11404" fmla="*/ 652512 h 6858000"/>
              <a:gd name="connsiteX11405" fmla="*/ 3940756 w 12192000"/>
              <a:gd name="connsiteY11405" fmla="*/ 649274 h 6858000"/>
              <a:gd name="connsiteX11406" fmla="*/ 3946662 w 12192000"/>
              <a:gd name="connsiteY11406" fmla="*/ 647251 h 6858000"/>
              <a:gd name="connsiteX11407" fmla="*/ 3954045 w 12192000"/>
              <a:gd name="connsiteY11407" fmla="*/ 640775 h 6858000"/>
              <a:gd name="connsiteX11408" fmla="*/ 3954783 w 12192000"/>
              <a:gd name="connsiteY11408" fmla="*/ 631872 h 6858000"/>
              <a:gd name="connsiteX11409" fmla="*/ 3951092 w 12192000"/>
              <a:gd name="connsiteY11409" fmla="*/ 624587 h 6858000"/>
              <a:gd name="connsiteX11410" fmla="*/ 3945924 w 12192000"/>
              <a:gd name="connsiteY11410" fmla="*/ 622563 h 6858000"/>
              <a:gd name="connsiteX11411" fmla="*/ 3941494 w 12192000"/>
              <a:gd name="connsiteY11411" fmla="*/ 624992 h 6858000"/>
              <a:gd name="connsiteX11412" fmla="*/ 3941494 w 12192000"/>
              <a:gd name="connsiteY11412" fmla="*/ 630253 h 6858000"/>
              <a:gd name="connsiteX11413" fmla="*/ 3945186 w 12192000"/>
              <a:gd name="connsiteY11413" fmla="*/ 633895 h 6858000"/>
              <a:gd name="connsiteX11414" fmla="*/ 3944447 w 12192000"/>
              <a:gd name="connsiteY11414" fmla="*/ 637942 h 6858000"/>
              <a:gd name="connsiteX11415" fmla="*/ 3939280 w 12192000"/>
              <a:gd name="connsiteY11415" fmla="*/ 642394 h 6858000"/>
              <a:gd name="connsiteX11416" fmla="*/ 3932636 w 12192000"/>
              <a:gd name="connsiteY11416" fmla="*/ 639561 h 6858000"/>
              <a:gd name="connsiteX11417" fmla="*/ 3925991 w 12192000"/>
              <a:gd name="connsiteY11417" fmla="*/ 641180 h 6858000"/>
              <a:gd name="connsiteX11418" fmla="*/ 3920085 w 12192000"/>
              <a:gd name="connsiteY11418" fmla="*/ 641180 h 6858000"/>
              <a:gd name="connsiteX11419" fmla="*/ 3914918 w 12192000"/>
              <a:gd name="connsiteY11419" fmla="*/ 644418 h 6858000"/>
              <a:gd name="connsiteX11420" fmla="*/ 3911226 w 12192000"/>
              <a:gd name="connsiteY11420" fmla="*/ 650893 h 6858000"/>
              <a:gd name="connsiteX11421" fmla="*/ 3906059 w 12192000"/>
              <a:gd name="connsiteY11421" fmla="*/ 652512 h 6858000"/>
              <a:gd name="connsiteX11422" fmla="*/ 3900891 w 12192000"/>
              <a:gd name="connsiteY11422" fmla="*/ 651298 h 6858000"/>
              <a:gd name="connsiteX11423" fmla="*/ 3896462 w 12192000"/>
              <a:gd name="connsiteY11423" fmla="*/ 647251 h 6858000"/>
              <a:gd name="connsiteX11424" fmla="*/ 3888341 w 12192000"/>
              <a:gd name="connsiteY11424" fmla="*/ 648465 h 6858000"/>
              <a:gd name="connsiteX11425" fmla="*/ 3883173 w 12192000"/>
              <a:gd name="connsiteY11425" fmla="*/ 653322 h 6858000"/>
              <a:gd name="connsiteX11426" fmla="*/ 3877267 w 12192000"/>
              <a:gd name="connsiteY11426" fmla="*/ 650893 h 6858000"/>
              <a:gd name="connsiteX11427" fmla="*/ 3872838 w 12192000"/>
              <a:gd name="connsiteY11427" fmla="*/ 652917 h 6858000"/>
              <a:gd name="connsiteX11428" fmla="*/ 3872838 w 12192000"/>
              <a:gd name="connsiteY11428" fmla="*/ 656964 h 6858000"/>
              <a:gd name="connsiteX11429" fmla="*/ 3875053 w 12192000"/>
              <a:gd name="connsiteY11429" fmla="*/ 660606 h 6858000"/>
              <a:gd name="connsiteX11430" fmla="*/ 3870623 w 12192000"/>
              <a:gd name="connsiteY11430" fmla="*/ 662630 h 6858000"/>
              <a:gd name="connsiteX11431" fmla="*/ 3856596 w 12192000"/>
              <a:gd name="connsiteY11431" fmla="*/ 659797 h 6858000"/>
              <a:gd name="connsiteX11432" fmla="*/ 3855120 w 12192000"/>
              <a:gd name="connsiteY11432" fmla="*/ 654940 h 6858000"/>
              <a:gd name="connsiteX11433" fmla="*/ 3859549 w 12192000"/>
              <a:gd name="connsiteY11433" fmla="*/ 649274 h 6858000"/>
              <a:gd name="connsiteX11434" fmla="*/ 3866932 w 12192000"/>
              <a:gd name="connsiteY11434" fmla="*/ 648465 h 6858000"/>
              <a:gd name="connsiteX11435" fmla="*/ 3872100 w 12192000"/>
              <a:gd name="connsiteY11435" fmla="*/ 644013 h 6858000"/>
              <a:gd name="connsiteX11436" fmla="*/ 3871361 w 12192000"/>
              <a:gd name="connsiteY11436" fmla="*/ 641180 h 6858000"/>
              <a:gd name="connsiteX11437" fmla="*/ 3863241 w 12192000"/>
              <a:gd name="connsiteY11437" fmla="*/ 637538 h 6858000"/>
              <a:gd name="connsiteX11438" fmla="*/ 3863241 w 12192000"/>
              <a:gd name="connsiteY11438" fmla="*/ 628634 h 6858000"/>
              <a:gd name="connsiteX11439" fmla="*/ 3855858 w 12192000"/>
              <a:gd name="connsiteY11439" fmla="*/ 623373 h 6858000"/>
              <a:gd name="connsiteX11440" fmla="*/ 3854382 w 12192000"/>
              <a:gd name="connsiteY11440" fmla="*/ 620540 h 6858000"/>
              <a:gd name="connsiteX11441" fmla="*/ 3849214 w 12192000"/>
              <a:gd name="connsiteY11441" fmla="*/ 622563 h 6858000"/>
              <a:gd name="connsiteX11442" fmla="*/ 3836664 w 12192000"/>
              <a:gd name="connsiteY11442" fmla="*/ 630658 h 6858000"/>
              <a:gd name="connsiteX11443" fmla="*/ 3830020 w 12192000"/>
              <a:gd name="connsiteY11443" fmla="*/ 628229 h 6858000"/>
              <a:gd name="connsiteX11444" fmla="*/ 3827805 w 12192000"/>
              <a:gd name="connsiteY11444" fmla="*/ 621754 h 6858000"/>
              <a:gd name="connsiteX11445" fmla="*/ 3835187 w 12192000"/>
              <a:gd name="connsiteY11445" fmla="*/ 615683 h 6858000"/>
              <a:gd name="connsiteX11446" fmla="*/ 3832234 w 12192000"/>
              <a:gd name="connsiteY11446" fmla="*/ 611636 h 6858000"/>
              <a:gd name="connsiteX11447" fmla="*/ 3825590 w 12192000"/>
              <a:gd name="connsiteY11447" fmla="*/ 611231 h 6858000"/>
              <a:gd name="connsiteX11448" fmla="*/ 3826328 w 12192000"/>
              <a:gd name="connsiteY11448" fmla="*/ 608398 h 6858000"/>
              <a:gd name="connsiteX11449" fmla="*/ 3836664 w 12192000"/>
              <a:gd name="connsiteY11449" fmla="*/ 603946 h 6858000"/>
              <a:gd name="connsiteX11450" fmla="*/ 3843308 w 12192000"/>
              <a:gd name="connsiteY11450" fmla="*/ 603946 h 6858000"/>
              <a:gd name="connsiteX11451" fmla="*/ 3846261 w 12192000"/>
              <a:gd name="connsiteY11451" fmla="*/ 600304 h 6858000"/>
              <a:gd name="connsiteX11452" fmla="*/ 3844785 w 12192000"/>
              <a:gd name="connsiteY11452" fmla="*/ 595852 h 6858000"/>
              <a:gd name="connsiteX11453" fmla="*/ 3838879 w 12192000"/>
              <a:gd name="connsiteY11453" fmla="*/ 595447 h 6858000"/>
              <a:gd name="connsiteX11454" fmla="*/ 3829281 w 12192000"/>
              <a:gd name="connsiteY11454" fmla="*/ 597876 h 6858000"/>
              <a:gd name="connsiteX11455" fmla="*/ 3822637 w 12192000"/>
              <a:gd name="connsiteY11455" fmla="*/ 602732 h 6858000"/>
              <a:gd name="connsiteX11456" fmla="*/ 3810825 w 12192000"/>
              <a:gd name="connsiteY11456" fmla="*/ 605565 h 6858000"/>
              <a:gd name="connsiteX11457" fmla="*/ 3804181 w 12192000"/>
              <a:gd name="connsiteY11457" fmla="*/ 601518 h 6858000"/>
              <a:gd name="connsiteX11458" fmla="*/ 3805658 w 12192000"/>
              <a:gd name="connsiteY11458" fmla="*/ 597066 h 6858000"/>
              <a:gd name="connsiteX11459" fmla="*/ 3813040 w 12192000"/>
              <a:gd name="connsiteY11459" fmla="*/ 595043 h 6858000"/>
              <a:gd name="connsiteX11460" fmla="*/ 3817469 w 12192000"/>
              <a:gd name="connsiteY11460" fmla="*/ 590996 h 6858000"/>
              <a:gd name="connsiteX11461" fmla="*/ 3817469 w 12192000"/>
              <a:gd name="connsiteY11461" fmla="*/ 583711 h 6858000"/>
              <a:gd name="connsiteX11462" fmla="*/ 3827805 w 12192000"/>
              <a:gd name="connsiteY11462" fmla="*/ 579664 h 6858000"/>
              <a:gd name="connsiteX11463" fmla="*/ 3831496 w 12192000"/>
              <a:gd name="connsiteY11463" fmla="*/ 576021 h 6858000"/>
              <a:gd name="connsiteX11464" fmla="*/ 3830020 w 12192000"/>
              <a:gd name="connsiteY11464" fmla="*/ 573593 h 6858000"/>
              <a:gd name="connsiteX11465" fmla="*/ 3820422 w 12192000"/>
              <a:gd name="connsiteY11465" fmla="*/ 571569 h 6858000"/>
              <a:gd name="connsiteX11466" fmla="*/ 3815255 w 12192000"/>
              <a:gd name="connsiteY11466" fmla="*/ 575212 h 6858000"/>
              <a:gd name="connsiteX11467" fmla="*/ 3808611 w 12192000"/>
              <a:gd name="connsiteY11467" fmla="*/ 578449 h 6858000"/>
              <a:gd name="connsiteX11468" fmla="*/ 3802705 w 12192000"/>
              <a:gd name="connsiteY11468" fmla="*/ 573998 h 6858000"/>
              <a:gd name="connsiteX11469" fmla="*/ 3807134 w 12192000"/>
              <a:gd name="connsiteY11469" fmla="*/ 569546 h 6858000"/>
              <a:gd name="connsiteX11470" fmla="*/ 3813778 w 12192000"/>
              <a:gd name="connsiteY11470" fmla="*/ 567927 h 6858000"/>
              <a:gd name="connsiteX11471" fmla="*/ 3819684 w 12192000"/>
              <a:gd name="connsiteY11471" fmla="*/ 569141 h 6858000"/>
              <a:gd name="connsiteX11472" fmla="*/ 3823375 w 12192000"/>
              <a:gd name="connsiteY11472" fmla="*/ 564284 h 6858000"/>
              <a:gd name="connsiteX11473" fmla="*/ 3829281 w 12192000"/>
              <a:gd name="connsiteY11473" fmla="*/ 560237 h 6858000"/>
              <a:gd name="connsiteX11474" fmla="*/ 3828543 w 12192000"/>
              <a:gd name="connsiteY11474" fmla="*/ 555785 h 6858000"/>
              <a:gd name="connsiteX11475" fmla="*/ 3832234 w 12192000"/>
              <a:gd name="connsiteY11475" fmla="*/ 551738 h 6858000"/>
              <a:gd name="connsiteX11476" fmla="*/ 3828543 w 12192000"/>
              <a:gd name="connsiteY11476" fmla="*/ 548905 h 6858000"/>
              <a:gd name="connsiteX11477" fmla="*/ 3816731 w 12192000"/>
              <a:gd name="connsiteY11477" fmla="*/ 552952 h 6858000"/>
              <a:gd name="connsiteX11478" fmla="*/ 3813778 w 12192000"/>
              <a:gd name="connsiteY11478" fmla="*/ 556595 h 6858000"/>
              <a:gd name="connsiteX11479" fmla="*/ 3810087 w 12192000"/>
              <a:gd name="connsiteY11479" fmla="*/ 560642 h 6858000"/>
              <a:gd name="connsiteX11480" fmla="*/ 3801228 w 12192000"/>
              <a:gd name="connsiteY11480" fmla="*/ 561451 h 6858000"/>
              <a:gd name="connsiteX11481" fmla="*/ 3804181 w 12192000"/>
              <a:gd name="connsiteY11481" fmla="*/ 557809 h 6858000"/>
              <a:gd name="connsiteX11482" fmla="*/ 3810825 w 12192000"/>
              <a:gd name="connsiteY11482" fmla="*/ 554166 h 6858000"/>
              <a:gd name="connsiteX11483" fmla="*/ 3812302 w 12192000"/>
              <a:gd name="connsiteY11483" fmla="*/ 548500 h 6858000"/>
              <a:gd name="connsiteX11484" fmla="*/ 3808611 w 12192000"/>
              <a:gd name="connsiteY11484" fmla="*/ 544858 h 6858000"/>
              <a:gd name="connsiteX11485" fmla="*/ 3813040 w 12192000"/>
              <a:gd name="connsiteY11485" fmla="*/ 541620 h 6858000"/>
              <a:gd name="connsiteX11486" fmla="*/ 3813040 w 12192000"/>
              <a:gd name="connsiteY11486" fmla="*/ 537978 h 6858000"/>
              <a:gd name="connsiteX11487" fmla="*/ 3808611 w 12192000"/>
              <a:gd name="connsiteY11487" fmla="*/ 535550 h 6858000"/>
              <a:gd name="connsiteX11488" fmla="*/ 3801966 w 12192000"/>
              <a:gd name="connsiteY11488" fmla="*/ 535550 h 6858000"/>
              <a:gd name="connsiteX11489" fmla="*/ 3801966 w 12192000"/>
              <a:gd name="connsiteY11489" fmla="*/ 533526 h 6858000"/>
              <a:gd name="connsiteX11490" fmla="*/ 3805658 w 12192000"/>
              <a:gd name="connsiteY11490" fmla="*/ 529479 h 6858000"/>
              <a:gd name="connsiteX11491" fmla="*/ 3804181 w 12192000"/>
              <a:gd name="connsiteY11491" fmla="*/ 523408 h 6858000"/>
              <a:gd name="connsiteX11492" fmla="*/ 3798275 w 12192000"/>
              <a:gd name="connsiteY11492" fmla="*/ 522194 h 6858000"/>
              <a:gd name="connsiteX11493" fmla="*/ 3794584 w 12192000"/>
              <a:gd name="connsiteY11493" fmla="*/ 525027 h 6858000"/>
              <a:gd name="connsiteX11494" fmla="*/ 3787201 w 12192000"/>
              <a:gd name="connsiteY11494" fmla="*/ 525432 h 6858000"/>
              <a:gd name="connsiteX11495" fmla="*/ 3786463 w 12192000"/>
              <a:gd name="connsiteY11495" fmla="*/ 523003 h 6858000"/>
              <a:gd name="connsiteX11496" fmla="*/ 3790893 w 12192000"/>
              <a:gd name="connsiteY11496" fmla="*/ 515719 h 6858000"/>
              <a:gd name="connsiteX11497" fmla="*/ 3796060 w 12192000"/>
              <a:gd name="connsiteY11497" fmla="*/ 510457 h 6858000"/>
              <a:gd name="connsiteX11498" fmla="*/ 3799013 w 12192000"/>
              <a:gd name="connsiteY11498" fmla="*/ 510053 h 6858000"/>
              <a:gd name="connsiteX11499" fmla="*/ 3807872 w 12192000"/>
              <a:gd name="connsiteY11499" fmla="*/ 499935 h 6858000"/>
              <a:gd name="connsiteX11500" fmla="*/ 3803443 w 12192000"/>
              <a:gd name="connsiteY11500" fmla="*/ 495483 h 6858000"/>
              <a:gd name="connsiteX11501" fmla="*/ 3804919 w 12192000"/>
              <a:gd name="connsiteY11501" fmla="*/ 490626 h 6858000"/>
              <a:gd name="connsiteX11502" fmla="*/ 3807872 w 12192000"/>
              <a:gd name="connsiteY11502" fmla="*/ 486579 h 6858000"/>
              <a:gd name="connsiteX11503" fmla="*/ 3804181 w 12192000"/>
              <a:gd name="connsiteY11503" fmla="*/ 483746 h 6858000"/>
              <a:gd name="connsiteX11504" fmla="*/ 3801228 w 12192000"/>
              <a:gd name="connsiteY11504" fmla="*/ 485365 h 6858000"/>
              <a:gd name="connsiteX11505" fmla="*/ 3799752 w 12192000"/>
              <a:gd name="connsiteY11505" fmla="*/ 489007 h 6858000"/>
              <a:gd name="connsiteX11506" fmla="*/ 3795322 w 12192000"/>
              <a:gd name="connsiteY11506" fmla="*/ 482937 h 6858000"/>
              <a:gd name="connsiteX11507" fmla="*/ 3788678 w 12192000"/>
              <a:gd name="connsiteY11507" fmla="*/ 483746 h 6858000"/>
              <a:gd name="connsiteX11508" fmla="*/ 3786463 w 12192000"/>
              <a:gd name="connsiteY11508" fmla="*/ 486579 h 6858000"/>
              <a:gd name="connsiteX11509" fmla="*/ 3782772 w 12192000"/>
              <a:gd name="connsiteY11509" fmla="*/ 486579 h 6858000"/>
              <a:gd name="connsiteX11510" fmla="*/ 3779081 w 12192000"/>
              <a:gd name="connsiteY11510" fmla="*/ 477675 h 6858000"/>
              <a:gd name="connsiteX11511" fmla="*/ 3780557 w 12192000"/>
              <a:gd name="connsiteY11511" fmla="*/ 472819 h 6858000"/>
              <a:gd name="connsiteX11512" fmla="*/ 3793846 w 12192000"/>
              <a:gd name="connsiteY11512" fmla="*/ 468367 h 6858000"/>
              <a:gd name="connsiteX11513" fmla="*/ 3794584 w 12192000"/>
              <a:gd name="connsiteY11513" fmla="*/ 465534 h 6858000"/>
              <a:gd name="connsiteX11514" fmla="*/ 3787201 w 12192000"/>
              <a:gd name="connsiteY11514" fmla="*/ 461892 h 6858000"/>
              <a:gd name="connsiteX11515" fmla="*/ 3779819 w 12192000"/>
              <a:gd name="connsiteY11515" fmla="*/ 461892 h 6858000"/>
              <a:gd name="connsiteX11516" fmla="*/ 3773175 w 12192000"/>
              <a:gd name="connsiteY11516" fmla="*/ 465939 h 6858000"/>
              <a:gd name="connsiteX11517" fmla="*/ 3768007 w 12192000"/>
              <a:gd name="connsiteY11517" fmla="*/ 465534 h 6858000"/>
              <a:gd name="connsiteX11518" fmla="*/ 3765054 w 12192000"/>
              <a:gd name="connsiteY11518" fmla="*/ 461082 h 6858000"/>
              <a:gd name="connsiteX11519" fmla="*/ 3766531 w 12192000"/>
              <a:gd name="connsiteY11519" fmla="*/ 456226 h 6858000"/>
              <a:gd name="connsiteX11520" fmla="*/ 3773913 w 12192000"/>
              <a:gd name="connsiteY11520" fmla="*/ 454202 h 6858000"/>
              <a:gd name="connsiteX11521" fmla="*/ 3781296 w 12192000"/>
              <a:gd name="connsiteY11521" fmla="*/ 456226 h 6858000"/>
              <a:gd name="connsiteX11522" fmla="*/ 3793846 w 12192000"/>
              <a:gd name="connsiteY11522" fmla="*/ 454202 h 6858000"/>
              <a:gd name="connsiteX11523" fmla="*/ 3797537 w 12192000"/>
              <a:gd name="connsiteY11523" fmla="*/ 450964 h 6858000"/>
              <a:gd name="connsiteX11524" fmla="*/ 3793107 w 12192000"/>
              <a:gd name="connsiteY11524" fmla="*/ 450155 h 6858000"/>
              <a:gd name="connsiteX11525" fmla="*/ 3788678 w 12192000"/>
              <a:gd name="connsiteY11525" fmla="*/ 448131 h 6858000"/>
              <a:gd name="connsiteX11526" fmla="*/ 3777604 w 12192000"/>
              <a:gd name="connsiteY11526" fmla="*/ 448536 h 6858000"/>
              <a:gd name="connsiteX11527" fmla="*/ 3773175 w 12192000"/>
              <a:gd name="connsiteY11527" fmla="*/ 450964 h 6858000"/>
              <a:gd name="connsiteX11528" fmla="*/ 3768007 w 12192000"/>
              <a:gd name="connsiteY11528" fmla="*/ 450155 h 6858000"/>
              <a:gd name="connsiteX11529" fmla="*/ 3762839 w 12192000"/>
              <a:gd name="connsiteY11529" fmla="*/ 445703 h 6858000"/>
              <a:gd name="connsiteX11530" fmla="*/ 3772437 w 12192000"/>
              <a:gd name="connsiteY11530" fmla="*/ 440037 h 6858000"/>
              <a:gd name="connsiteX11531" fmla="*/ 3784249 w 12192000"/>
              <a:gd name="connsiteY11531" fmla="*/ 439632 h 6858000"/>
              <a:gd name="connsiteX11532" fmla="*/ 3788678 w 12192000"/>
              <a:gd name="connsiteY11532" fmla="*/ 437204 h 6858000"/>
              <a:gd name="connsiteX11533" fmla="*/ 3784249 w 12192000"/>
              <a:gd name="connsiteY11533" fmla="*/ 435585 h 6858000"/>
              <a:gd name="connsiteX11534" fmla="*/ 3778343 w 12192000"/>
              <a:gd name="connsiteY11534" fmla="*/ 435180 h 6858000"/>
              <a:gd name="connsiteX11535" fmla="*/ 3773175 w 12192000"/>
              <a:gd name="connsiteY11535" fmla="*/ 431133 h 6858000"/>
              <a:gd name="connsiteX11536" fmla="*/ 3776128 w 12192000"/>
              <a:gd name="connsiteY11536" fmla="*/ 430324 h 6858000"/>
              <a:gd name="connsiteX11537" fmla="*/ 3782772 w 12192000"/>
              <a:gd name="connsiteY11537" fmla="*/ 431538 h 6858000"/>
              <a:gd name="connsiteX11538" fmla="*/ 3787201 w 12192000"/>
              <a:gd name="connsiteY11538" fmla="*/ 433157 h 6858000"/>
              <a:gd name="connsiteX11539" fmla="*/ 3798275 w 12192000"/>
              <a:gd name="connsiteY11539" fmla="*/ 429110 h 6858000"/>
              <a:gd name="connsiteX11540" fmla="*/ 3802705 w 12192000"/>
              <a:gd name="connsiteY11540" fmla="*/ 425467 h 6858000"/>
              <a:gd name="connsiteX11541" fmla="*/ 3800490 w 12192000"/>
              <a:gd name="connsiteY11541" fmla="*/ 423039 h 6858000"/>
              <a:gd name="connsiteX11542" fmla="*/ 3795322 w 12192000"/>
              <a:gd name="connsiteY11542" fmla="*/ 424253 h 6858000"/>
              <a:gd name="connsiteX11543" fmla="*/ 3790154 w 12192000"/>
              <a:gd name="connsiteY11543" fmla="*/ 426681 h 6858000"/>
              <a:gd name="connsiteX11544" fmla="*/ 3784249 w 12192000"/>
              <a:gd name="connsiteY11544" fmla="*/ 425872 h 6858000"/>
              <a:gd name="connsiteX11545" fmla="*/ 3779819 w 12192000"/>
              <a:gd name="connsiteY11545" fmla="*/ 423848 h 6858000"/>
              <a:gd name="connsiteX11546" fmla="*/ 3772437 w 12192000"/>
              <a:gd name="connsiteY11546" fmla="*/ 424658 h 6858000"/>
              <a:gd name="connsiteX11547" fmla="*/ 3769484 w 12192000"/>
              <a:gd name="connsiteY11547" fmla="*/ 429919 h 6858000"/>
              <a:gd name="connsiteX11548" fmla="*/ 3764316 w 12192000"/>
              <a:gd name="connsiteY11548" fmla="*/ 433157 h 6858000"/>
              <a:gd name="connsiteX11549" fmla="*/ 3756933 w 12192000"/>
              <a:gd name="connsiteY11549" fmla="*/ 428705 h 6858000"/>
              <a:gd name="connsiteX11550" fmla="*/ 3756195 w 12192000"/>
              <a:gd name="connsiteY11550" fmla="*/ 423039 h 6858000"/>
              <a:gd name="connsiteX11551" fmla="*/ 3760625 w 12192000"/>
              <a:gd name="connsiteY11551" fmla="*/ 416564 h 6858000"/>
              <a:gd name="connsiteX11552" fmla="*/ 3770960 w 12192000"/>
              <a:gd name="connsiteY11552" fmla="*/ 415754 h 6858000"/>
              <a:gd name="connsiteX11553" fmla="*/ 3778343 w 12192000"/>
              <a:gd name="connsiteY11553" fmla="*/ 410898 h 6858000"/>
              <a:gd name="connsiteX11554" fmla="*/ 3776128 w 12192000"/>
              <a:gd name="connsiteY11554" fmla="*/ 409279 h 6858000"/>
              <a:gd name="connsiteX11555" fmla="*/ 3767269 w 12192000"/>
              <a:gd name="connsiteY11555" fmla="*/ 410898 h 6858000"/>
              <a:gd name="connsiteX11556" fmla="*/ 3758410 w 12192000"/>
              <a:gd name="connsiteY11556" fmla="*/ 409683 h 6858000"/>
              <a:gd name="connsiteX11557" fmla="*/ 3756195 w 12192000"/>
              <a:gd name="connsiteY11557" fmla="*/ 403208 h 6858000"/>
              <a:gd name="connsiteX11558" fmla="*/ 3759148 w 12192000"/>
              <a:gd name="connsiteY11558" fmla="*/ 397137 h 6858000"/>
              <a:gd name="connsiteX11559" fmla="*/ 3767269 w 12192000"/>
              <a:gd name="connsiteY11559" fmla="*/ 395114 h 6858000"/>
              <a:gd name="connsiteX11560" fmla="*/ 3786463 w 12192000"/>
              <a:gd name="connsiteY11560" fmla="*/ 395923 h 6858000"/>
              <a:gd name="connsiteX11561" fmla="*/ 3797537 w 12192000"/>
              <a:gd name="connsiteY11561" fmla="*/ 393090 h 6858000"/>
              <a:gd name="connsiteX11562" fmla="*/ 3809349 w 12192000"/>
              <a:gd name="connsiteY11562" fmla="*/ 392685 h 6858000"/>
              <a:gd name="connsiteX11563" fmla="*/ 3816731 w 12192000"/>
              <a:gd name="connsiteY11563" fmla="*/ 387019 h 6858000"/>
              <a:gd name="connsiteX11564" fmla="*/ 3818208 w 12192000"/>
              <a:gd name="connsiteY11564" fmla="*/ 384996 h 6858000"/>
              <a:gd name="connsiteX11565" fmla="*/ 3810087 w 12192000"/>
              <a:gd name="connsiteY11565" fmla="*/ 384996 h 6858000"/>
              <a:gd name="connsiteX11566" fmla="*/ 3802705 w 12192000"/>
              <a:gd name="connsiteY11566" fmla="*/ 382972 h 6858000"/>
              <a:gd name="connsiteX11567" fmla="*/ 3793846 w 12192000"/>
              <a:gd name="connsiteY11567" fmla="*/ 387829 h 6858000"/>
              <a:gd name="connsiteX11568" fmla="*/ 3779819 w 12192000"/>
              <a:gd name="connsiteY11568" fmla="*/ 390257 h 6858000"/>
              <a:gd name="connsiteX11569" fmla="*/ 3773175 w 12192000"/>
              <a:gd name="connsiteY11569" fmla="*/ 392685 h 6858000"/>
              <a:gd name="connsiteX11570" fmla="*/ 3764316 w 12192000"/>
              <a:gd name="connsiteY11570" fmla="*/ 392685 h 6858000"/>
              <a:gd name="connsiteX11571" fmla="*/ 3759886 w 12192000"/>
              <a:gd name="connsiteY11571" fmla="*/ 389852 h 6858000"/>
              <a:gd name="connsiteX11572" fmla="*/ 3762101 w 12192000"/>
              <a:gd name="connsiteY11572" fmla="*/ 387829 h 6858000"/>
              <a:gd name="connsiteX11573" fmla="*/ 3777604 w 12192000"/>
              <a:gd name="connsiteY11573" fmla="*/ 388234 h 6858000"/>
              <a:gd name="connsiteX11574" fmla="*/ 3784987 w 12192000"/>
              <a:gd name="connsiteY11574" fmla="*/ 384591 h 6858000"/>
              <a:gd name="connsiteX11575" fmla="*/ 3793107 w 12192000"/>
              <a:gd name="connsiteY11575" fmla="*/ 373664 h 6858000"/>
              <a:gd name="connsiteX11576" fmla="*/ 3801228 w 12192000"/>
              <a:gd name="connsiteY11576" fmla="*/ 372450 h 6858000"/>
              <a:gd name="connsiteX11577" fmla="*/ 3804919 w 12192000"/>
              <a:gd name="connsiteY11577" fmla="*/ 374069 h 6858000"/>
              <a:gd name="connsiteX11578" fmla="*/ 3812302 w 12192000"/>
              <a:gd name="connsiteY11578" fmla="*/ 379330 h 6858000"/>
              <a:gd name="connsiteX11579" fmla="*/ 3817469 w 12192000"/>
              <a:gd name="connsiteY11579" fmla="*/ 379330 h 6858000"/>
              <a:gd name="connsiteX11580" fmla="*/ 3818946 w 12192000"/>
              <a:gd name="connsiteY11580" fmla="*/ 376092 h 6858000"/>
              <a:gd name="connsiteX11581" fmla="*/ 3814517 w 12192000"/>
              <a:gd name="connsiteY11581" fmla="*/ 374878 h 6858000"/>
              <a:gd name="connsiteX11582" fmla="*/ 3807134 w 12192000"/>
              <a:gd name="connsiteY11582" fmla="*/ 367188 h 6858000"/>
              <a:gd name="connsiteX11583" fmla="*/ 3802705 w 12192000"/>
              <a:gd name="connsiteY11583" fmla="*/ 366784 h 6858000"/>
              <a:gd name="connsiteX11584" fmla="*/ 3799013 w 12192000"/>
              <a:gd name="connsiteY11584" fmla="*/ 363141 h 6858000"/>
              <a:gd name="connsiteX11585" fmla="*/ 3800490 w 12192000"/>
              <a:gd name="connsiteY11585" fmla="*/ 359499 h 6858000"/>
              <a:gd name="connsiteX11586" fmla="*/ 3806396 w 12192000"/>
              <a:gd name="connsiteY11586" fmla="*/ 359499 h 6858000"/>
              <a:gd name="connsiteX11587" fmla="*/ 3810087 w 12192000"/>
              <a:gd name="connsiteY11587" fmla="*/ 356666 h 6858000"/>
              <a:gd name="connsiteX11588" fmla="*/ 3813778 w 12192000"/>
              <a:gd name="connsiteY11588" fmla="*/ 357475 h 6858000"/>
              <a:gd name="connsiteX11589" fmla="*/ 3817469 w 12192000"/>
              <a:gd name="connsiteY11589" fmla="*/ 363546 h 6858000"/>
              <a:gd name="connsiteX11590" fmla="*/ 3825590 w 12192000"/>
              <a:gd name="connsiteY11590" fmla="*/ 372450 h 6858000"/>
              <a:gd name="connsiteX11591" fmla="*/ 3831496 w 12192000"/>
              <a:gd name="connsiteY11591" fmla="*/ 375283 h 6858000"/>
              <a:gd name="connsiteX11592" fmla="*/ 3834449 w 12192000"/>
              <a:gd name="connsiteY11592" fmla="*/ 374069 h 6858000"/>
              <a:gd name="connsiteX11593" fmla="*/ 3830020 w 12192000"/>
              <a:gd name="connsiteY11593" fmla="*/ 367188 h 6858000"/>
              <a:gd name="connsiteX11594" fmla="*/ 3825590 w 12192000"/>
              <a:gd name="connsiteY11594" fmla="*/ 363951 h 6858000"/>
              <a:gd name="connsiteX11595" fmla="*/ 3824852 w 12192000"/>
              <a:gd name="connsiteY11595" fmla="*/ 349381 h 6858000"/>
              <a:gd name="connsiteX11596" fmla="*/ 3831496 w 12192000"/>
              <a:gd name="connsiteY11596" fmla="*/ 344120 h 6858000"/>
              <a:gd name="connsiteX11597" fmla="*/ 3831496 w 12192000"/>
              <a:gd name="connsiteY11597" fmla="*/ 341287 h 6858000"/>
              <a:gd name="connsiteX11598" fmla="*/ 3825590 w 12192000"/>
              <a:gd name="connsiteY11598" fmla="*/ 340477 h 6858000"/>
              <a:gd name="connsiteX11599" fmla="*/ 3820422 w 12192000"/>
              <a:gd name="connsiteY11599" fmla="*/ 345334 h 6858000"/>
              <a:gd name="connsiteX11600" fmla="*/ 3815993 w 12192000"/>
              <a:gd name="connsiteY11600" fmla="*/ 345739 h 6858000"/>
              <a:gd name="connsiteX11601" fmla="*/ 3810825 w 12192000"/>
              <a:gd name="connsiteY11601" fmla="*/ 340073 h 6858000"/>
              <a:gd name="connsiteX11602" fmla="*/ 3808611 w 12192000"/>
              <a:gd name="connsiteY11602" fmla="*/ 343715 h 6858000"/>
              <a:gd name="connsiteX11603" fmla="*/ 3796799 w 12192000"/>
              <a:gd name="connsiteY11603" fmla="*/ 354238 h 6858000"/>
              <a:gd name="connsiteX11604" fmla="*/ 3790154 w 12192000"/>
              <a:gd name="connsiteY11604" fmla="*/ 357071 h 6858000"/>
              <a:gd name="connsiteX11605" fmla="*/ 3787201 w 12192000"/>
              <a:gd name="connsiteY11605" fmla="*/ 355047 h 6858000"/>
              <a:gd name="connsiteX11606" fmla="*/ 3787940 w 12192000"/>
              <a:gd name="connsiteY11606" fmla="*/ 350595 h 6858000"/>
              <a:gd name="connsiteX11607" fmla="*/ 3792369 w 12192000"/>
              <a:gd name="connsiteY11607" fmla="*/ 346953 h 6858000"/>
              <a:gd name="connsiteX11608" fmla="*/ 3791631 w 12192000"/>
              <a:gd name="connsiteY11608" fmla="*/ 345739 h 6858000"/>
              <a:gd name="connsiteX11609" fmla="*/ 3785725 w 12192000"/>
              <a:gd name="connsiteY11609" fmla="*/ 348572 h 6858000"/>
              <a:gd name="connsiteX11610" fmla="*/ 3781296 w 12192000"/>
              <a:gd name="connsiteY11610" fmla="*/ 354238 h 6858000"/>
              <a:gd name="connsiteX11611" fmla="*/ 3777604 w 12192000"/>
              <a:gd name="connsiteY11611" fmla="*/ 355452 h 6858000"/>
              <a:gd name="connsiteX11612" fmla="*/ 3766531 w 12192000"/>
              <a:gd name="connsiteY11612" fmla="*/ 364760 h 6858000"/>
              <a:gd name="connsiteX11613" fmla="*/ 3761363 w 12192000"/>
              <a:gd name="connsiteY11613" fmla="*/ 366379 h 6858000"/>
              <a:gd name="connsiteX11614" fmla="*/ 3753981 w 12192000"/>
              <a:gd name="connsiteY11614" fmla="*/ 378925 h 6858000"/>
              <a:gd name="connsiteX11615" fmla="*/ 3750289 w 12192000"/>
              <a:gd name="connsiteY11615" fmla="*/ 378925 h 6858000"/>
              <a:gd name="connsiteX11616" fmla="*/ 3747336 w 12192000"/>
              <a:gd name="connsiteY11616" fmla="*/ 368403 h 6858000"/>
              <a:gd name="connsiteX11617" fmla="*/ 3748813 w 12192000"/>
              <a:gd name="connsiteY11617" fmla="*/ 360308 h 6858000"/>
              <a:gd name="connsiteX11618" fmla="*/ 3752504 w 12192000"/>
              <a:gd name="connsiteY11618" fmla="*/ 355452 h 6858000"/>
              <a:gd name="connsiteX11619" fmla="*/ 3746598 w 12192000"/>
              <a:gd name="connsiteY11619" fmla="*/ 350595 h 6858000"/>
              <a:gd name="connsiteX11620" fmla="*/ 3748075 w 12192000"/>
              <a:gd name="connsiteY11620" fmla="*/ 344120 h 6858000"/>
              <a:gd name="connsiteX11621" fmla="*/ 3748813 w 12192000"/>
              <a:gd name="connsiteY11621" fmla="*/ 338858 h 6858000"/>
              <a:gd name="connsiteX11622" fmla="*/ 3755457 w 12192000"/>
              <a:gd name="connsiteY11622" fmla="*/ 335621 h 6858000"/>
              <a:gd name="connsiteX11623" fmla="*/ 3769484 w 12192000"/>
              <a:gd name="connsiteY11623" fmla="*/ 331574 h 6858000"/>
              <a:gd name="connsiteX11624" fmla="*/ 3776128 w 12192000"/>
              <a:gd name="connsiteY11624" fmla="*/ 331978 h 6858000"/>
              <a:gd name="connsiteX11625" fmla="*/ 3784249 w 12192000"/>
              <a:gd name="connsiteY11625" fmla="*/ 325098 h 6858000"/>
              <a:gd name="connsiteX11626" fmla="*/ 3787201 w 12192000"/>
              <a:gd name="connsiteY11626" fmla="*/ 323479 h 6858000"/>
              <a:gd name="connsiteX11627" fmla="*/ 3783510 w 12192000"/>
              <a:gd name="connsiteY11627" fmla="*/ 319837 h 6858000"/>
              <a:gd name="connsiteX11628" fmla="*/ 3778343 w 12192000"/>
              <a:gd name="connsiteY11628" fmla="*/ 319837 h 6858000"/>
              <a:gd name="connsiteX11629" fmla="*/ 3773175 w 12192000"/>
              <a:gd name="connsiteY11629" fmla="*/ 323884 h 6858000"/>
              <a:gd name="connsiteX11630" fmla="*/ 3768007 w 12192000"/>
              <a:gd name="connsiteY11630" fmla="*/ 322265 h 6858000"/>
              <a:gd name="connsiteX11631" fmla="*/ 3765054 w 12192000"/>
              <a:gd name="connsiteY11631" fmla="*/ 327931 h 6858000"/>
              <a:gd name="connsiteX11632" fmla="*/ 3759148 w 12192000"/>
              <a:gd name="connsiteY11632" fmla="*/ 331978 h 6858000"/>
              <a:gd name="connsiteX11633" fmla="*/ 3752504 w 12192000"/>
              <a:gd name="connsiteY11633" fmla="*/ 331169 h 6858000"/>
              <a:gd name="connsiteX11634" fmla="*/ 3748813 w 12192000"/>
              <a:gd name="connsiteY11634" fmla="*/ 325098 h 6858000"/>
              <a:gd name="connsiteX11635" fmla="*/ 3748075 w 12192000"/>
              <a:gd name="connsiteY11635" fmla="*/ 313361 h 6858000"/>
              <a:gd name="connsiteX11636" fmla="*/ 3753981 w 12192000"/>
              <a:gd name="connsiteY11636" fmla="*/ 309314 h 6858000"/>
              <a:gd name="connsiteX11637" fmla="*/ 3755457 w 12192000"/>
              <a:gd name="connsiteY11637" fmla="*/ 303243 h 6858000"/>
              <a:gd name="connsiteX11638" fmla="*/ 3751766 w 12192000"/>
              <a:gd name="connsiteY11638" fmla="*/ 295554 h 6858000"/>
              <a:gd name="connsiteX11639" fmla="*/ 3748813 w 12192000"/>
              <a:gd name="connsiteY11639" fmla="*/ 295554 h 6858000"/>
              <a:gd name="connsiteX11640" fmla="*/ 3744383 w 12192000"/>
              <a:gd name="connsiteY11640" fmla="*/ 300410 h 6858000"/>
              <a:gd name="connsiteX11641" fmla="*/ 3739216 w 12192000"/>
              <a:gd name="connsiteY11641" fmla="*/ 299601 h 6858000"/>
              <a:gd name="connsiteX11642" fmla="*/ 3737739 w 12192000"/>
              <a:gd name="connsiteY11642" fmla="*/ 293935 h 6858000"/>
              <a:gd name="connsiteX11643" fmla="*/ 3743645 w 12192000"/>
              <a:gd name="connsiteY11643" fmla="*/ 288269 h 6858000"/>
              <a:gd name="connsiteX11644" fmla="*/ 3753242 w 12192000"/>
              <a:gd name="connsiteY11644" fmla="*/ 287864 h 6858000"/>
              <a:gd name="connsiteX11645" fmla="*/ 3759148 w 12192000"/>
              <a:gd name="connsiteY11645" fmla="*/ 283008 h 6858000"/>
              <a:gd name="connsiteX11646" fmla="*/ 3770960 w 12192000"/>
              <a:gd name="connsiteY11646" fmla="*/ 280579 h 6858000"/>
              <a:gd name="connsiteX11647" fmla="*/ 3776128 w 12192000"/>
              <a:gd name="connsiteY11647" fmla="*/ 276128 h 6858000"/>
              <a:gd name="connsiteX11648" fmla="*/ 3781296 w 12192000"/>
              <a:gd name="connsiteY11648" fmla="*/ 274104 h 6858000"/>
              <a:gd name="connsiteX11649" fmla="*/ 3783510 w 12192000"/>
              <a:gd name="connsiteY11649" fmla="*/ 266010 h 6858000"/>
              <a:gd name="connsiteX11650" fmla="*/ 3787201 w 12192000"/>
              <a:gd name="connsiteY11650" fmla="*/ 264796 h 6858000"/>
              <a:gd name="connsiteX11651" fmla="*/ 3790154 w 12192000"/>
              <a:gd name="connsiteY11651" fmla="*/ 268033 h 6858000"/>
              <a:gd name="connsiteX11652" fmla="*/ 3794584 w 12192000"/>
              <a:gd name="connsiteY11652" fmla="*/ 264391 h 6858000"/>
              <a:gd name="connsiteX11653" fmla="*/ 3810087 w 12192000"/>
              <a:gd name="connsiteY11653" fmla="*/ 263581 h 6858000"/>
              <a:gd name="connsiteX11654" fmla="*/ 3814517 w 12192000"/>
              <a:gd name="connsiteY11654" fmla="*/ 266414 h 6858000"/>
              <a:gd name="connsiteX11655" fmla="*/ 3821161 w 12192000"/>
              <a:gd name="connsiteY11655" fmla="*/ 266010 h 6858000"/>
              <a:gd name="connsiteX11656" fmla="*/ 3818946 w 12192000"/>
              <a:gd name="connsiteY11656" fmla="*/ 261153 h 6858000"/>
              <a:gd name="connsiteX11657" fmla="*/ 3810825 w 12192000"/>
              <a:gd name="connsiteY11657" fmla="*/ 259130 h 6858000"/>
              <a:gd name="connsiteX11658" fmla="*/ 3808611 w 12192000"/>
              <a:gd name="connsiteY11658" fmla="*/ 253464 h 6858000"/>
              <a:gd name="connsiteX11659" fmla="*/ 3803443 w 12192000"/>
              <a:gd name="connsiteY11659" fmla="*/ 252654 h 6858000"/>
              <a:gd name="connsiteX11660" fmla="*/ 3784249 w 12192000"/>
              <a:gd name="connsiteY11660" fmla="*/ 262367 h 6858000"/>
              <a:gd name="connsiteX11661" fmla="*/ 3778343 w 12192000"/>
              <a:gd name="connsiteY11661" fmla="*/ 261963 h 6858000"/>
              <a:gd name="connsiteX11662" fmla="*/ 3773913 w 12192000"/>
              <a:gd name="connsiteY11662" fmla="*/ 265200 h 6858000"/>
              <a:gd name="connsiteX11663" fmla="*/ 3771698 w 12192000"/>
              <a:gd name="connsiteY11663" fmla="*/ 271676 h 6858000"/>
              <a:gd name="connsiteX11664" fmla="*/ 3766531 w 12192000"/>
              <a:gd name="connsiteY11664" fmla="*/ 275318 h 6858000"/>
              <a:gd name="connsiteX11665" fmla="*/ 3758410 w 12192000"/>
              <a:gd name="connsiteY11665" fmla="*/ 276937 h 6858000"/>
              <a:gd name="connsiteX11666" fmla="*/ 3751766 w 12192000"/>
              <a:gd name="connsiteY11666" fmla="*/ 283817 h 6858000"/>
              <a:gd name="connsiteX11667" fmla="*/ 3748075 w 12192000"/>
              <a:gd name="connsiteY11667" fmla="*/ 283817 h 6858000"/>
              <a:gd name="connsiteX11668" fmla="*/ 3745860 w 12192000"/>
              <a:gd name="connsiteY11668" fmla="*/ 279770 h 6858000"/>
              <a:gd name="connsiteX11669" fmla="*/ 3747336 w 12192000"/>
              <a:gd name="connsiteY11669" fmla="*/ 275318 h 6858000"/>
              <a:gd name="connsiteX11670" fmla="*/ 3741430 w 12192000"/>
              <a:gd name="connsiteY11670" fmla="*/ 273699 h 6858000"/>
              <a:gd name="connsiteX11671" fmla="*/ 3742169 w 12192000"/>
              <a:gd name="connsiteY11671" fmla="*/ 270057 h 6858000"/>
              <a:gd name="connsiteX11672" fmla="*/ 3748813 w 12192000"/>
              <a:gd name="connsiteY11672" fmla="*/ 263581 h 6858000"/>
              <a:gd name="connsiteX11673" fmla="*/ 3740692 w 12192000"/>
              <a:gd name="connsiteY11673" fmla="*/ 259130 h 6858000"/>
              <a:gd name="connsiteX11674" fmla="*/ 3736263 w 12192000"/>
              <a:gd name="connsiteY11674" fmla="*/ 259130 h 6858000"/>
              <a:gd name="connsiteX11675" fmla="*/ 3729618 w 12192000"/>
              <a:gd name="connsiteY11675" fmla="*/ 254273 h 6858000"/>
              <a:gd name="connsiteX11676" fmla="*/ 3730357 w 12192000"/>
              <a:gd name="connsiteY11676" fmla="*/ 251440 h 6858000"/>
              <a:gd name="connsiteX11677" fmla="*/ 3742169 w 12192000"/>
              <a:gd name="connsiteY11677" fmla="*/ 247393 h 6858000"/>
              <a:gd name="connsiteX11678" fmla="*/ 3747336 w 12192000"/>
              <a:gd name="connsiteY11678" fmla="*/ 242132 h 6858000"/>
              <a:gd name="connsiteX11679" fmla="*/ 3751766 w 12192000"/>
              <a:gd name="connsiteY11679" fmla="*/ 240917 h 6858000"/>
              <a:gd name="connsiteX11680" fmla="*/ 3755457 w 12192000"/>
              <a:gd name="connsiteY11680" fmla="*/ 244560 h 6858000"/>
              <a:gd name="connsiteX11681" fmla="*/ 3763578 w 12192000"/>
              <a:gd name="connsiteY11681" fmla="*/ 245369 h 6858000"/>
              <a:gd name="connsiteX11682" fmla="*/ 3771698 w 12192000"/>
              <a:gd name="connsiteY11682" fmla="*/ 242536 h 6858000"/>
              <a:gd name="connsiteX11683" fmla="*/ 3779081 w 12192000"/>
              <a:gd name="connsiteY11683" fmla="*/ 237275 h 6858000"/>
              <a:gd name="connsiteX11684" fmla="*/ 3785725 w 12192000"/>
              <a:gd name="connsiteY11684" fmla="*/ 237680 h 6858000"/>
              <a:gd name="connsiteX11685" fmla="*/ 3787940 w 12192000"/>
              <a:gd name="connsiteY11685" fmla="*/ 232418 h 6858000"/>
              <a:gd name="connsiteX11686" fmla="*/ 3785725 w 12192000"/>
              <a:gd name="connsiteY11686" fmla="*/ 230395 h 6858000"/>
              <a:gd name="connsiteX11687" fmla="*/ 3779081 w 12192000"/>
              <a:gd name="connsiteY11687" fmla="*/ 229585 h 6858000"/>
              <a:gd name="connsiteX11688" fmla="*/ 3769484 w 12192000"/>
              <a:gd name="connsiteY11688" fmla="*/ 234847 h 6858000"/>
              <a:gd name="connsiteX11689" fmla="*/ 3762839 w 12192000"/>
              <a:gd name="connsiteY11689" fmla="*/ 238894 h 6858000"/>
              <a:gd name="connsiteX11690" fmla="*/ 3759148 w 12192000"/>
              <a:gd name="connsiteY11690" fmla="*/ 238489 h 6858000"/>
              <a:gd name="connsiteX11691" fmla="*/ 3752504 w 12192000"/>
              <a:gd name="connsiteY11691" fmla="*/ 232014 h 6858000"/>
              <a:gd name="connsiteX11692" fmla="*/ 3748813 w 12192000"/>
              <a:gd name="connsiteY11692" fmla="*/ 232014 h 6858000"/>
              <a:gd name="connsiteX11693" fmla="*/ 3745122 w 12192000"/>
              <a:gd name="connsiteY11693" fmla="*/ 236466 h 6858000"/>
              <a:gd name="connsiteX11694" fmla="*/ 3734786 w 12192000"/>
              <a:gd name="connsiteY11694" fmla="*/ 241727 h 6858000"/>
              <a:gd name="connsiteX11695" fmla="*/ 3735524 w 12192000"/>
              <a:gd name="connsiteY11695" fmla="*/ 237680 h 6858000"/>
              <a:gd name="connsiteX11696" fmla="*/ 3730357 w 12192000"/>
              <a:gd name="connsiteY11696" fmla="*/ 236466 h 6858000"/>
              <a:gd name="connsiteX11697" fmla="*/ 3725927 w 12192000"/>
              <a:gd name="connsiteY11697" fmla="*/ 238084 h 6858000"/>
              <a:gd name="connsiteX11698" fmla="*/ 3719283 w 12192000"/>
              <a:gd name="connsiteY11698" fmla="*/ 237275 h 6858000"/>
              <a:gd name="connsiteX11699" fmla="*/ 3721498 w 12192000"/>
              <a:gd name="connsiteY11699" fmla="*/ 234442 h 6858000"/>
              <a:gd name="connsiteX11700" fmla="*/ 3727404 w 12192000"/>
              <a:gd name="connsiteY11700" fmla="*/ 232418 h 6858000"/>
              <a:gd name="connsiteX11701" fmla="*/ 3741430 w 12192000"/>
              <a:gd name="connsiteY11701" fmla="*/ 228371 h 6858000"/>
              <a:gd name="connsiteX11702" fmla="*/ 3754719 w 12192000"/>
              <a:gd name="connsiteY11702" fmla="*/ 220277 h 6858000"/>
              <a:gd name="connsiteX11703" fmla="*/ 3762101 w 12192000"/>
              <a:gd name="connsiteY11703" fmla="*/ 217849 h 6858000"/>
              <a:gd name="connsiteX11704" fmla="*/ 3776128 w 12192000"/>
              <a:gd name="connsiteY11704" fmla="*/ 215420 h 6858000"/>
              <a:gd name="connsiteX11705" fmla="*/ 3783510 w 12192000"/>
              <a:gd name="connsiteY11705" fmla="*/ 207326 h 6858000"/>
              <a:gd name="connsiteX11706" fmla="*/ 3799752 w 12192000"/>
              <a:gd name="connsiteY11706" fmla="*/ 191138 h 6858000"/>
              <a:gd name="connsiteX11707" fmla="*/ 3815255 w 12192000"/>
              <a:gd name="connsiteY11707" fmla="*/ 184257 h 6858000"/>
              <a:gd name="connsiteX11708" fmla="*/ 3827805 w 12192000"/>
              <a:gd name="connsiteY11708" fmla="*/ 179806 h 6858000"/>
              <a:gd name="connsiteX11709" fmla="*/ 3834449 w 12192000"/>
              <a:gd name="connsiteY11709" fmla="*/ 179806 h 6858000"/>
              <a:gd name="connsiteX11710" fmla="*/ 3838879 w 12192000"/>
              <a:gd name="connsiteY11710" fmla="*/ 176568 h 6858000"/>
              <a:gd name="connsiteX11711" fmla="*/ 3838140 w 12192000"/>
              <a:gd name="connsiteY11711" fmla="*/ 173330 h 6858000"/>
              <a:gd name="connsiteX11712" fmla="*/ 3831496 w 12192000"/>
              <a:gd name="connsiteY11712" fmla="*/ 171307 h 6858000"/>
              <a:gd name="connsiteX11713" fmla="*/ 3819684 w 12192000"/>
              <a:gd name="connsiteY11713" fmla="*/ 174544 h 6858000"/>
              <a:gd name="connsiteX11714" fmla="*/ 3794584 w 12192000"/>
              <a:gd name="connsiteY11714" fmla="*/ 185471 h 6858000"/>
              <a:gd name="connsiteX11715" fmla="*/ 3783510 w 12192000"/>
              <a:gd name="connsiteY11715" fmla="*/ 195994 h 6858000"/>
              <a:gd name="connsiteX11716" fmla="*/ 3776128 w 12192000"/>
              <a:gd name="connsiteY11716" fmla="*/ 206517 h 6858000"/>
              <a:gd name="connsiteX11717" fmla="*/ 3766531 w 12192000"/>
              <a:gd name="connsiteY11717" fmla="*/ 210564 h 6858000"/>
              <a:gd name="connsiteX11718" fmla="*/ 3750289 w 12192000"/>
              <a:gd name="connsiteY11718" fmla="*/ 214206 h 6858000"/>
              <a:gd name="connsiteX11719" fmla="*/ 3745122 w 12192000"/>
              <a:gd name="connsiteY11719" fmla="*/ 217444 h 6858000"/>
              <a:gd name="connsiteX11720" fmla="*/ 3725189 w 12192000"/>
              <a:gd name="connsiteY11720" fmla="*/ 225134 h 6858000"/>
              <a:gd name="connsiteX11721" fmla="*/ 3718545 w 12192000"/>
              <a:gd name="connsiteY11721" fmla="*/ 225134 h 6858000"/>
              <a:gd name="connsiteX11722" fmla="*/ 3717068 w 12192000"/>
              <a:gd name="connsiteY11722" fmla="*/ 221086 h 6858000"/>
              <a:gd name="connsiteX11723" fmla="*/ 3720021 w 12192000"/>
              <a:gd name="connsiteY11723" fmla="*/ 217039 h 6858000"/>
              <a:gd name="connsiteX11724" fmla="*/ 3719283 w 12192000"/>
              <a:gd name="connsiteY11724" fmla="*/ 201255 h 6858000"/>
              <a:gd name="connsiteX11725" fmla="*/ 3724451 w 12192000"/>
              <a:gd name="connsiteY11725" fmla="*/ 195185 h 6858000"/>
              <a:gd name="connsiteX11726" fmla="*/ 3729618 w 12192000"/>
              <a:gd name="connsiteY11726" fmla="*/ 195185 h 6858000"/>
              <a:gd name="connsiteX11727" fmla="*/ 3737739 w 12192000"/>
              <a:gd name="connsiteY11727" fmla="*/ 200041 h 6858000"/>
              <a:gd name="connsiteX11728" fmla="*/ 3742907 w 12192000"/>
              <a:gd name="connsiteY11728" fmla="*/ 198422 h 6858000"/>
              <a:gd name="connsiteX11729" fmla="*/ 3753981 w 12192000"/>
              <a:gd name="connsiteY11729" fmla="*/ 198422 h 6858000"/>
              <a:gd name="connsiteX11730" fmla="*/ 3762839 w 12192000"/>
              <a:gd name="connsiteY11730" fmla="*/ 197613 h 6858000"/>
              <a:gd name="connsiteX11731" fmla="*/ 3760625 w 12192000"/>
              <a:gd name="connsiteY11731" fmla="*/ 194375 h 6858000"/>
              <a:gd name="connsiteX11732" fmla="*/ 3753981 w 12192000"/>
              <a:gd name="connsiteY11732" fmla="*/ 190733 h 6858000"/>
              <a:gd name="connsiteX11733" fmla="*/ 3745860 w 12192000"/>
              <a:gd name="connsiteY11733" fmla="*/ 190733 h 6858000"/>
              <a:gd name="connsiteX11734" fmla="*/ 3739954 w 12192000"/>
              <a:gd name="connsiteY11734" fmla="*/ 193566 h 6858000"/>
              <a:gd name="connsiteX11735" fmla="*/ 3734786 w 12192000"/>
              <a:gd name="connsiteY11735" fmla="*/ 192352 h 6858000"/>
              <a:gd name="connsiteX11736" fmla="*/ 3731833 w 12192000"/>
              <a:gd name="connsiteY11736" fmla="*/ 186281 h 6858000"/>
              <a:gd name="connsiteX11737" fmla="*/ 3732571 w 12192000"/>
              <a:gd name="connsiteY11737" fmla="*/ 181829 h 6858000"/>
              <a:gd name="connsiteX11738" fmla="*/ 3741430 w 12192000"/>
              <a:gd name="connsiteY11738" fmla="*/ 180615 h 6858000"/>
              <a:gd name="connsiteX11739" fmla="*/ 3750289 w 12192000"/>
              <a:gd name="connsiteY11739" fmla="*/ 185471 h 6858000"/>
              <a:gd name="connsiteX11740" fmla="*/ 3757672 w 12192000"/>
              <a:gd name="connsiteY11740" fmla="*/ 186281 h 6858000"/>
              <a:gd name="connsiteX11741" fmla="*/ 3767269 w 12192000"/>
              <a:gd name="connsiteY11741" fmla="*/ 182234 h 6858000"/>
              <a:gd name="connsiteX11742" fmla="*/ 3765792 w 12192000"/>
              <a:gd name="connsiteY11742" fmla="*/ 179806 h 6858000"/>
              <a:gd name="connsiteX11743" fmla="*/ 3759148 w 12192000"/>
              <a:gd name="connsiteY11743" fmla="*/ 177782 h 6858000"/>
              <a:gd name="connsiteX11744" fmla="*/ 3755457 w 12192000"/>
              <a:gd name="connsiteY11744" fmla="*/ 178591 h 6858000"/>
              <a:gd name="connsiteX11745" fmla="*/ 3752504 w 12192000"/>
              <a:gd name="connsiteY11745" fmla="*/ 176568 h 6858000"/>
              <a:gd name="connsiteX11746" fmla="*/ 3753242 w 12192000"/>
              <a:gd name="connsiteY11746" fmla="*/ 172116 h 6858000"/>
              <a:gd name="connsiteX11747" fmla="*/ 3762101 w 12192000"/>
              <a:gd name="connsiteY11747" fmla="*/ 170092 h 6858000"/>
              <a:gd name="connsiteX11748" fmla="*/ 3765054 w 12192000"/>
              <a:gd name="connsiteY11748" fmla="*/ 171711 h 6858000"/>
              <a:gd name="connsiteX11749" fmla="*/ 3768007 w 12192000"/>
              <a:gd name="connsiteY11749" fmla="*/ 169688 h 6858000"/>
              <a:gd name="connsiteX11750" fmla="*/ 3775390 w 12192000"/>
              <a:gd name="connsiteY11750" fmla="*/ 172521 h 6858000"/>
              <a:gd name="connsiteX11751" fmla="*/ 3779081 w 12192000"/>
              <a:gd name="connsiteY11751" fmla="*/ 170497 h 6858000"/>
              <a:gd name="connsiteX11752" fmla="*/ 3777604 w 12192000"/>
              <a:gd name="connsiteY11752" fmla="*/ 164426 h 6858000"/>
              <a:gd name="connsiteX11753" fmla="*/ 3777604 w 12192000"/>
              <a:gd name="connsiteY11753" fmla="*/ 158760 h 6858000"/>
              <a:gd name="connsiteX11754" fmla="*/ 3776128 w 12192000"/>
              <a:gd name="connsiteY11754" fmla="*/ 157142 h 6858000"/>
              <a:gd name="connsiteX11755" fmla="*/ 3770222 w 12192000"/>
              <a:gd name="connsiteY11755" fmla="*/ 156737 h 6858000"/>
              <a:gd name="connsiteX11756" fmla="*/ 3766531 w 12192000"/>
              <a:gd name="connsiteY11756" fmla="*/ 159975 h 6858000"/>
              <a:gd name="connsiteX11757" fmla="*/ 3759148 w 12192000"/>
              <a:gd name="connsiteY11757" fmla="*/ 160784 h 6858000"/>
              <a:gd name="connsiteX11758" fmla="*/ 3737001 w 12192000"/>
              <a:gd name="connsiteY11758" fmla="*/ 154713 h 6858000"/>
              <a:gd name="connsiteX11759" fmla="*/ 3728142 w 12192000"/>
              <a:gd name="connsiteY11759" fmla="*/ 153904 h 6858000"/>
              <a:gd name="connsiteX11760" fmla="*/ 3723713 w 12192000"/>
              <a:gd name="connsiteY11760" fmla="*/ 149857 h 6858000"/>
              <a:gd name="connsiteX11761" fmla="*/ 3723713 w 12192000"/>
              <a:gd name="connsiteY11761" fmla="*/ 147024 h 6858000"/>
              <a:gd name="connsiteX11762" fmla="*/ 3733310 w 12192000"/>
              <a:gd name="connsiteY11762" fmla="*/ 147024 h 6858000"/>
              <a:gd name="connsiteX11763" fmla="*/ 3739954 w 12192000"/>
              <a:gd name="connsiteY11763" fmla="*/ 149047 h 6858000"/>
              <a:gd name="connsiteX11764" fmla="*/ 3743645 w 12192000"/>
              <a:gd name="connsiteY11764" fmla="*/ 147024 h 6858000"/>
              <a:gd name="connsiteX11765" fmla="*/ 3740692 w 12192000"/>
              <a:gd name="connsiteY11765" fmla="*/ 144595 h 6858000"/>
              <a:gd name="connsiteX11766" fmla="*/ 3732571 w 12192000"/>
              <a:gd name="connsiteY11766" fmla="*/ 144595 h 6858000"/>
              <a:gd name="connsiteX11767" fmla="*/ 3729618 w 12192000"/>
              <a:gd name="connsiteY11767" fmla="*/ 141358 h 6858000"/>
              <a:gd name="connsiteX11768" fmla="*/ 3730357 w 12192000"/>
              <a:gd name="connsiteY11768" fmla="*/ 137310 h 6858000"/>
              <a:gd name="connsiteX11769" fmla="*/ 3743645 w 12192000"/>
              <a:gd name="connsiteY11769" fmla="*/ 136906 h 6858000"/>
              <a:gd name="connsiteX11770" fmla="*/ 3746598 w 12192000"/>
              <a:gd name="connsiteY11770" fmla="*/ 134073 h 6858000"/>
              <a:gd name="connsiteX11771" fmla="*/ 3756195 w 12192000"/>
              <a:gd name="connsiteY11771" fmla="*/ 134073 h 6858000"/>
              <a:gd name="connsiteX11772" fmla="*/ 3788678 w 12192000"/>
              <a:gd name="connsiteY11772" fmla="*/ 135692 h 6858000"/>
              <a:gd name="connsiteX11773" fmla="*/ 3795322 w 12192000"/>
              <a:gd name="connsiteY11773" fmla="*/ 133668 h 6858000"/>
              <a:gd name="connsiteX11774" fmla="*/ 3807134 w 12192000"/>
              <a:gd name="connsiteY11774" fmla="*/ 135287 h 6858000"/>
              <a:gd name="connsiteX11775" fmla="*/ 3811564 w 12192000"/>
              <a:gd name="connsiteY11775" fmla="*/ 133668 h 6858000"/>
              <a:gd name="connsiteX11776" fmla="*/ 3810825 w 12192000"/>
              <a:gd name="connsiteY11776" fmla="*/ 129621 h 6858000"/>
              <a:gd name="connsiteX11777" fmla="*/ 3799013 w 12192000"/>
              <a:gd name="connsiteY11777" fmla="*/ 125169 h 6858000"/>
              <a:gd name="connsiteX11778" fmla="*/ 3784249 w 12192000"/>
              <a:gd name="connsiteY11778" fmla="*/ 124764 h 6858000"/>
              <a:gd name="connsiteX11779" fmla="*/ 3767269 w 12192000"/>
              <a:gd name="connsiteY11779" fmla="*/ 128812 h 6858000"/>
              <a:gd name="connsiteX11780" fmla="*/ 3757672 w 12192000"/>
              <a:gd name="connsiteY11780" fmla="*/ 129216 h 6858000"/>
              <a:gd name="connsiteX11781" fmla="*/ 3756195 w 12192000"/>
              <a:gd name="connsiteY11781" fmla="*/ 127193 h 6858000"/>
              <a:gd name="connsiteX11782" fmla="*/ 3751028 w 12192000"/>
              <a:gd name="connsiteY11782" fmla="*/ 125574 h 6858000"/>
              <a:gd name="connsiteX11783" fmla="*/ 3740692 w 12192000"/>
              <a:gd name="connsiteY11783" fmla="*/ 128002 h 6858000"/>
              <a:gd name="connsiteX11784" fmla="*/ 3734048 w 12192000"/>
              <a:gd name="connsiteY11784" fmla="*/ 132454 h 6858000"/>
              <a:gd name="connsiteX11785" fmla="*/ 3731833 w 12192000"/>
              <a:gd name="connsiteY11785" fmla="*/ 130835 h 6858000"/>
              <a:gd name="connsiteX11786" fmla="*/ 3732571 w 12192000"/>
              <a:gd name="connsiteY11786" fmla="*/ 124360 h 6858000"/>
              <a:gd name="connsiteX11787" fmla="*/ 3737739 w 12192000"/>
              <a:gd name="connsiteY11787" fmla="*/ 116670 h 6858000"/>
              <a:gd name="connsiteX11788" fmla="*/ 3746598 w 12192000"/>
              <a:gd name="connsiteY11788" fmla="*/ 113028 h 6858000"/>
              <a:gd name="connsiteX11789" fmla="*/ 3753242 w 12192000"/>
              <a:gd name="connsiteY11789" fmla="*/ 108981 h 6858000"/>
              <a:gd name="connsiteX11790" fmla="*/ 3762101 w 12192000"/>
              <a:gd name="connsiteY11790" fmla="*/ 104933 h 6858000"/>
              <a:gd name="connsiteX11791" fmla="*/ 3765792 w 12192000"/>
              <a:gd name="connsiteY11791" fmla="*/ 97649 h 6858000"/>
              <a:gd name="connsiteX11792" fmla="*/ 3773913 w 12192000"/>
              <a:gd name="connsiteY11792" fmla="*/ 91983 h 6858000"/>
              <a:gd name="connsiteX11793" fmla="*/ 3779081 w 12192000"/>
              <a:gd name="connsiteY11793" fmla="*/ 91173 h 6858000"/>
              <a:gd name="connsiteX11794" fmla="*/ 3782034 w 12192000"/>
              <a:gd name="connsiteY11794" fmla="*/ 94006 h 6858000"/>
              <a:gd name="connsiteX11795" fmla="*/ 3790154 w 12192000"/>
              <a:gd name="connsiteY11795" fmla="*/ 93601 h 6858000"/>
              <a:gd name="connsiteX11796" fmla="*/ 3796060 w 12192000"/>
              <a:gd name="connsiteY11796" fmla="*/ 91578 h 6858000"/>
              <a:gd name="connsiteX11797" fmla="*/ 3801966 w 12192000"/>
              <a:gd name="connsiteY11797" fmla="*/ 91578 h 6858000"/>
              <a:gd name="connsiteX11798" fmla="*/ 3804181 w 12192000"/>
              <a:gd name="connsiteY11798" fmla="*/ 94006 h 6858000"/>
              <a:gd name="connsiteX11799" fmla="*/ 3814517 w 12192000"/>
              <a:gd name="connsiteY11799" fmla="*/ 97649 h 6858000"/>
              <a:gd name="connsiteX11800" fmla="*/ 3824114 w 12192000"/>
              <a:gd name="connsiteY11800" fmla="*/ 105338 h 6858000"/>
              <a:gd name="connsiteX11801" fmla="*/ 3832973 w 12192000"/>
              <a:gd name="connsiteY11801" fmla="*/ 104529 h 6858000"/>
              <a:gd name="connsiteX11802" fmla="*/ 3843308 w 12192000"/>
              <a:gd name="connsiteY11802" fmla="*/ 108171 h 6858000"/>
              <a:gd name="connsiteX11803" fmla="*/ 3853643 w 12192000"/>
              <a:gd name="connsiteY11803" fmla="*/ 117884 h 6858000"/>
              <a:gd name="connsiteX11804" fmla="*/ 3863241 w 12192000"/>
              <a:gd name="connsiteY11804" fmla="*/ 123145 h 6858000"/>
              <a:gd name="connsiteX11805" fmla="*/ 3877267 w 12192000"/>
              <a:gd name="connsiteY11805" fmla="*/ 127193 h 6858000"/>
              <a:gd name="connsiteX11806" fmla="*/ 3883173 w 12192000"/>
              <a:gd name="connsiteY11806" fmla="*/ 124360 h 6858000"/>
              <a:gd name="connsiteX11807" fmla="*/ 3887603 w 12192000"/>
              <a:gd name="connsiteY11807" fmla="*/ 124360 h 6858000"/>
              <a:gd name="connsiteX11808" fmla="*/ 3889079 w 12192000"/>
              <a:gd name="connsiteY11808" fmla="*/ 121931 h 6858000"/>
              <a:gd name="connsiteX11809" fmla="*/ 3887603 w 12192000"/>
              <a:gd name="connsiteY11809" fmla="*/ 117480 h 6858000"/>
              <a:gd name="connsiteX11810" fmla="*/ 3879482 w 12192000"/>
              <a:gd name="connsiteY11810" fmla="*/ 119098 h 6858000"/>
              <a:gd name="connsiteX11811" fmla="*/ 3875791 w 12192000"/>
              <a:gd name="connsiteY11811" fmla="*/ 122336 h 6858000"/>
              <a:gd name="connsiteX11812" fmla="*/ 3869147 w 12192000"/>
              <a:gd name="connsiteY11812" fmla="*/ 121122 h 6858000"/>
              <a:gd name="connsiteX11813" fmla="*/ 3858073 w 12192000"/>
              <a:gd name="connsiteY11813" fmla="*/ 114646 h 6858000"/>
              <a:gd name="connsiteX11814" fmla="*/ 3849214 w 12192000"/>
              <a:gd name="connsiteY11814" fmla="*/ 102100 h 6858000"/>
              <a:gd name="connsiteX11815" fmla="*/ 3849214 w 12192000"/>
              <a:gd name="connsiteY11815" fmla="*/ 98863 h 6858000"/>
              <a:gd name="connsiteX11816" fmla="*/ 3854382 w 12192000"/>
              <a:gd name="connsiteY11816" fmla="*/ 98458 h 6858000"/>
              <a:gd name="connsiteX11817" fmla="*/ 3869147 w 12192000"/>
              <a:gd name="connsiteY11817" fmla="*/ 98863 h 6858000"/>
              <a:gd name="connsiteX11818" fmla="*/ 3881697 w 12192000"/>
              <a:gd name="connsiteY11818" fmla="*/ 94411 h 6858000"/>
              <a:gd name="connsiteX11819" fmla="*/ 3886126 w 12192000"/>
              <a:gd name="connsiteY11819" fmla="*/ 89554 h 6858000"/>
              <a:gd name="connsiteX11820" fmla="*/ 3883911 w 12192000"/>
              <a:gd name="connsiteY11820" fmla="*/ 85507 h 6858000"/>
              <a:gd name="connsiteX11821" fmla="*/ 3872100 w 12192000"/>
              <a:gd name="connsiteY11821" fmla="*/ 83079 h 6858000"/>
              <a:gd name="connsiteX11822" fmla="*/ 3867670 w 12192000"/>
              <a:gd name="connsiteY11822" fmla="*/ 84293 h 6858000"/>
              <a:gd name="connsiteX11823" fmla="*/ 3866932 w 12192000"/>
              <a:gd name="connsiteY11823" fmla="*/ 87935 h 6858000"/>
              <a:gd name="connsiteX11824" fmla="*/ 3869885 w 12192000"/>
              <a:gd name="connsiteY11824" fmla="*/ 91173 h 6858000"/>
              <a:gd name="connsiteX11825" fmla="*/ 3867670 w 12192000"/>
              <a:gd name="connsiteY11825" fmla="*/ 92387 h 6858000"/>
              <a:gd name="connsiteX11826" fmla="*/ 3854382 w 12192000"/>
              <a:gd name="connsiteY11826" fmla="*/ 93197 h 6858000"/>
              <a:gd name="connsiteX11827" fmla="*/ 3849214 w 12192000"/>
              <a:gd name="connsiteY11827" fmla="*/ 89554 h 6858000"/>
              <a:gd name="connsiteX11828" fmla="*/ 3846999 w 12192000"/>
              <a:gd name="connsiteY11828" fmla="*/ 83888 h 6858000"/>
              <a:gd name="connsiteX11829" fmla="*/ 3852905 w 12192000"/>
              <a:gd name="connsiteY11829" fmla="*/ 81865 h 6858000"/>
              <a:gd name="connsiteX11830" fmla="*/ 3857335 w 12192000"/>
              <a:gd name="connsiteY11830" fmla="*/ 82674 h 6858000"/>
              <a:gd name="connsiteX11831" fmla="*/ 3859549 w 12192000"/>
              <a:gd name="connsiteY11831" fmla="*/ 79032 h 6858000"/>
              <a:gd name="connsiteX11832" fmla="*/ 3855120 w 12192000"/>
              <a:gd name="connsiteY11832" fmla="*/ 74175 h 6858000"/>
              <a:gd name="connsiteX11833" fmla="*/ 3849952 w 12192000"/>
              <a:gd name="connsiteY11833" fmla="*/ 74175 h 6858000"/>
              <a:gd name="connsiteX11834" fmla="*/ 3848476 w 12192000"/>
              <a:gd name="connsiteY11834" fmla="*/ 76199 h 6858000"/>
              <a:gd name="connsiteX11835" fmla="*/ 3842570 w 12192000"/>
              <a:gd name="connsiteY11835" fmla="*/ 75389 h 6858000"/>
              <a:gd name="connsiteX11836" fmla="*/ 3838140 w 12192000"/>
              <a:gd name="connsiteY11836" fmla="*/ 75389 h 6858000"/>
              <a:gd name="connsiteX11837" fmla="*/ 3838140 w 12192000"/>
              <a:gd name="connsiteY11837" fmla="*/ 79032 h 6858000"/>
              <a:gd name="connsiteX11838" fmla="*/ 3840355 w 12192000"/>
              <a:gd name="connsiteY11838" fmla="*/ 83888 h 6858000"/>
              <a:gd name="connsiteX11839" fmla="*/ 3840355 w 12192000"/>
              <a:gd name="connsiteY11839" fmla="*/ 89959 h 6858000"/>
              <a:gd name="connsiteX11840" fmla="*/ 3835187 w 12192000"/>
              <a:gd name="connsiteY11840" fmla="*/ 95625 h 6858000"/>
              <a:gd name="connsiteX11841" fmla="*/ 3827805 w 12192000"/>
              <a:gd name="connsiteY11841" fmla="*/ 99267 h 6858000"/>
              <a:gd name="connsiteX11842" fmla="*/ 3823375 w 12192000"/>
              <a:gd name="connsiteY11842" fmla="*/ 97244 h 6858000"/>
              <a:gd name="connsiteX11843" fmla="*/ 3813778 w 12192000"/>
              <a:gd name="connsiteY11843" fmla="*/ 86721 h 6858000"/>
              <a:gd name="connsiteX11844" fmla="*/ 3805658 w 12192000"/>
              <a:gd name="connsiteY11844" fmla="*/ 86721 h 6858000"/>
              <a:gd name="connsiteX11845" fmla="*/ 3800490 w 12192000"/>
              <a:gd name="connsiteY11845" fmla="*/ 83484 h 6858000"/>
              <a:gd name="connsiteX11846" fmla="*/ 3799752 w 12192000"/>
              <a:gd name="connsiteY11846" fmla="*/ 79032 h 6858000"/>
              <a:gd name="connsiteX11847" fmla="*/ 3796799 w 12192000"/>
              <a:gd name="connsiteY11847" fmla="*/ 79841 h 6858000"/>
              <a:gd name="connsiteX11848" fmla="*/ 3792369 w 12192000"/>
              <a:gd name="connsiteY11848" fmla="*/ 83888 h 6858000"/>
              <a:gd name="connsiteX11849" fmla="*/ 3780557 w 12192000"/>
              <a:gd name="connsiteY11849" fmla="*/ 85507 h 6858000"/>
              <a:gd name="connsiteX11850" fmla="*/ 3773175 w 12192000"/>
              <a:gd name="connsiteY11850" fmla="*/ 85912 h 6858000"/>
              <a:gd name="connsiteX11851" fmla="*/ 3766531 w 12192000"/>
              <a:gd name="connsiteY11851" fmla="*/ 90364 h 6858000"/>
              <a:gd name="connsiteX11852" fmla="*/ 3756933 w 12192000"/>
              <a:gd name="connsiteY11852" fmla="*/ 100481 h 6858000"/>
              <a:gd name="connsiteX11853" fmla="*/ 3750289 w 12192000"/>
              <a:gd name="connsiteY11853" fmla="*/ 102505 h 6858000"/>
              <a:gd name="connsiteX11854" fmla="*/ 3746598 w 12192000"/>
              <a:gd name="connsiteY11854" fmla="*/ 100481 h 6858000"/>
              <a:gd name="connsiteX11855" fmla="*/ 3746598 w 12192000"/>
              <a:gd name="connsiteY11855" fmla="*/ 96839 h 6858000"/>
              <a:gd name="connsiteX11856" fmla="*/ 3757672 w 12192000"/>
              <a:gd name="connsiteY11856" fmla="*/ 84698 h 6858000"/>
              <a:gd name="connsiteX11857" fmla="*/ 3762101 w 12192000"/>
              <a:gd name="connsiteY11857" fmla="*/ 83079 h 6858000"/>
              <a:gd name="connsiteX11858" fmla="*/ 3765792 w 12192000"/>
              <a:gd name="connsiteY11858" fmla="*/ 79436 h 6858000"/>
              <a:gd name="connsiteX11859" fmla="*/ 3765792 w 12192000"/>
              <a:gd name="connsiteY11859" fmla="*/ 76199 h 6858000"/>
              <a:gd name="connsiteX11860" fmla="*/ 3768745 w 12192000"/>
              <a:gd name="connsiteY11860" fmla="*/ 75389 h 6858000"/>
              <a:gd name="connsiteX11861" fmla="*/ 3773913 w 12192000"/>
              <a:gd name="connsiteY11861" fmla="*/ 70937 h 6858000"/>
              <a:gd name="connsiteX11862" fmla="*/ 3773913 w 12192000"/>
              <a:gd name="connsiteY11862" fmla="*/ 66486 h 6858000"/>
              <a:gd name="connsiteX11863" fmla="*/ 3776866 w 12192000"/>
              <a:gd name="connsiteY11863" fmla="*/ 61224 h 6858000"/>
              <a:gd name="connsiteX11864" fmla="*/ 3780557 w 12192000"/>
              <a:gd name="connsiteY11864" fmla="*/ 61629 h 6858000"/>
              <a:gd name="connsiteX11865" fmla="*/ 3788678 w 12192000"/>
              <a:gd name="connsiteY11865" fmla="*/ 66890 h 6858000"/>
              <a:gd name="connsiteX11866" fmla="*/ 3798275 w 12192000"/>
              <a:gd name="connsiteY11866" fmla="*/ 70937 h 6858000"/>
              <a:gd name="connsiteX11867" fmla="*/ 3812302 w 12192000"/>
              <a:gd name="connsiteY11867" fmla="*/ 70937 h 6858000"/>
              <a:gd name="connsiteX11868" fmla="*/ 3810825 w 12192000"/>
              <a:gd name="connsiteY11868" fmla="*/ 67700 h 6858000"/>
              <a:gd name="connsiteX11869" fmla="*/ 3804181 w 12192000"/>
              <a:gd name="connsiteY11869" fmla="*/ 66081 h 6858000"/>
              <a:gd name="connsiteX11870" fmla="*/ 3799752 w 12192000"/>
              <a:gd name="connsiteY11870" fmla="*/ 66486 h 6858000"/>
              <a:gd name="connsiteX11871" fmla="*/ 3793846 w 12192000"/>
              <a:gd name="connsiteY11871" fmla="*/ 62843 h 6858000"/>
              <a:gd name="connsiteX11872" fmla="*/ 3782034 w 12192000"/>
              <a:gd name="connsiteY11872" fmla="*/ 52320 h 6858000"/>
              <a:gd name="connsiteX11873" fmla="*/ 3779819 w 12192000"/>
              <a:gd name="connsiteY11873" fmla="*/ 45845 h 6858000"/>
              <a:gd name="connsiteX11874" fmla="*/ 3773913 w 12192000"/>
              <a:gd name="connsiteY11874" fmla="*/ 43417 h 6858000"/>
              <a:gd name="connsiteX11875" fmla="*/ 3773175 w 12192000"/>
              <a:gd name="connsiteY11875" fmla="*/ 39774 h 6858000"/>
              <a:gd name="connsiteX11876" fmla="*/ 3776866 w 12192000"/>
              <a:gd name="connsiteY11876" fmla="*/ 38155 h 6858000"/>
              <a:gd name="connsiteX11877" fmla="*/ 3787940 w 12192000"/>
              <a:gd name="connsiteY11877" fmla="*/ 41393 h 6858000"/>
              <a:gd name="connsiteX11878" fmla="*/ 3797537 w 12192000"/>
              <a:gd name="connsiteY11878" fmla="*/ 52320 h 6858000"/>
              <a:gd name="connsiteX11879" fmla="*/ 3806396 w 12192000"/>
              <a:gd name="connsiteY11879" fmla="*/ 60010 h 6858000"/>
              <a:gd name="connsiteX11880" fmla="*/ 3807872 w 12192000"/>
              <a:gd name="connsiteY11880" fmla="*/ 57582 h 6858000"/>
              <a:gd name="connsiteX11881" fmla="*/ 3804919 w 12192000"/>
              <a:gd name="connsiteY11881" fmla="*/ 51916 h 6858000"/>
              <a:gd name="connsiteX11882" fmla="*/ 3801966 w 12192000"/>
              <a:gd name="connsiteY11882" fmla="*/ 44226 h 6858000"/>
              <a:gd name="connsiteX11883" fmla="*/ 3804919 w 12192000"/>
              <a:gd name="connsiteY11883" fmla="*/ 45036 h 6858000"/>
              <a:gd name="connsiteX11884" fmla="*/ 3810087 w 12192000"/>
              <a:gd name="connsiteY11884" fmla="*/ 50702 h 6858000"/>
              <a:gd name="connsiteX11885" fmla="*/ 3813040 w 12192000"/>
              <a:gd name="connsiteY11885" fmla="*/ 56368 h 6858000"/>
              <a:gd name="connsiteX11886" fmla="*/ 3830020 w 12192000"/>
              <a:gd name="connsiteY11886" fmla="*/ 65676 h 6858000"/>
              <a:gd name="connsiteX11887" fmla="*/ 3836664 w 12192000"/>
              <a:gd name="connsiteY11887" fmla="*/ 64462 h 6858000"/>
              <a:gd name="connsiteX11888" fmla="*/ 3840355 w 12192000"/>
              <a:gd name="connsiteY11888" fmla="*/ 62438 h 6858000"/>
              <a:gd name="connsiteX11889" fmla="*/ 3849952 w 12192000"/>
              <a:gd name="connsiteY11889" fmla="*/ 62034 h 6858000"/>
              <a:gd name="connsiteX11890" fmla="*/ 3854382 w 12192000"/>
              <a:gd name="connsiteY11890" fmla="*/ 66081 h 6858000"/>
              <a:gd name="connsiteX11891" fmla="*/ 3864717 w 12192000"/>
              <a:gd name="connsiteY11891" fmla="*/ 72152 h 6858000"/>
              <a:gd name="connsiteX11892" fmla="*/ 3872838 w 12192000"/>
              <a:gd name="connsiteY11892" fmla="*/ 75389 h 6858000"/>
              <a:gd name="connsiteX11893" fmla="*/ 3874314 w 12192000"/>
              <a:gd name="connsiteY11893" fmla="*/ 77817 h 6858000"/>
              <a:gd name="connsiteX11894" fmla="*/ 3881697 w 12192000"/>
              <a:gd name="connsiteY11894" fmla="*/ 77817 h 6858000"/>
              <a:gd name="connsiteX11895" fmla="*/ 3880958 w 12192000"/>
              <a:gd name="connsiteY11895" fmla="*/ 74984 h 6858000"/>
              <a:gd name="connsiteX11896" fmla="*/ 3872838 w 12192000"/>
              <a:gd name="connsiteY11896" fmla="*/ 67700 h 6858000"/>
              <a:gd name="connsiteX11897" fmla="*/ 3852905 w 12192000"/>
              <a:gd name="connsiteY11897" fmla="*/ 53130 h 6858000"/>
              <a:gd name="connsiteX11898" fmla="*/ 3851429 w 12192000"/>
              <a:gd name="connsiteY11898" fmla="*/ 48678 h 6858000"/>
              <a:gd name="connsiteX11899" fmla="*/ 3852167 w 12192000"/>
              <a:gd name="connsiteY11899" fmla="*/ 45440 h 6858000"/>
              <a:gd name="connsiteX11900" fmla="*/ 3863241 w 12192000"/>
              <a:gd name="connsiteY11900" fmla="*/ 41798 h 6858000"/>
              <a:gd name="connsiteX11901" fmla="*/ 3864717 w 12192000"/>
              <a:gd name="connsiteY11901" fmla="*/ 36537 h 6858000"/>
              <a:gd name="connsiteX11902" fmla="*/ 3867670 w 12192000"/>
              <a:gd name="connsiteY11902" fmla="*/ 30466 h 6858000"/>
              <a:gd name="connsiteX11903" fmla="*/ 3871361 w 12192000"/>
              <a:gd name="connsiteY11903" fmla="*/ 28442 h 6858000"/>
              <a:gd name="connsiteX11904" fmla="*/ 3871361 w 12192000"/>
              <a:gd name="connsiteY11904" fmla="*/ 26419 h 6858000"/>
              <a:gd name="connsiteX11905" fmla="*/ 3864717 w 12192000"/>
              <a:gd name="connsiteY11905" fmla="*/ 25609 h 6858000"/>
              <a:gd name="connsiteX11906" fmla="*/ 3858811 w 12192000"/>
              <a:gd name="connsiteY11906" fmla="*/ 28038 h 6858000"/>
              <a:gd name="connsiteX11907" fmla="*/ 3845523 w 12192000"/>
              <a:gd name="connsiteY11907" fmla="*/ 28038 h 6858000"/>
              <a:gd name="connsiteX11908" fmla="*/ 3841832 w 12192000"/>
              <a:gd name="connsiteY11908" fmla="*/ 31275 h 6858000"/>
              <a:gd name="connsiteX11909" fmla="*/ 3844046 w 12192000"/>
              <a:gd name="connsiteY11909" fmla="*/ 34108 h 6858000"/>
              <a:gd name="connsiteX11910" fmla="*/ 3851429 w 12192000"/>
              <a:gd name="connsiteY11910" fmla="*/ 38965 h 6858000"/>
              <a:gd name="connsiteX11911" fmla="*/ 3848476 w 12192000"/>
              <a:gd name="connsiteY11911" fmla="*/ 42203 h 6858000"/>
              <a:gd name="connsiteX11912" fmla="*/ 3836664 w 12192000"/>
              <a:gd name="connsiteY11912" fmla="*/ 42203 h 6858000"/>
              <a:gd name="connsiteX11913" fmla="*/ 3832973 w 12192000"/>
              <a:gd name="connsiteY11913" fmla="*/ 43417 h 6858000"/>
              <a:gd name="connsiteX11914" fmla="*/ 3825590 w 12192000"/>
              <a:gd name="connsiteY11914" fmla="*/ 41798 h 6858000"/>
              <a:gd name="connsiteX11915" fmla="*/ 3816731 w 12192000"/>
              <a:gd name="connsiteY11915" fmla="*/ 44226 h 6858000"/>
              <a:gd name="connsiteX11916" fmla="*/ 3812302 w 12192000"/>
              <a:gd name="connsiteY11916" fmla="*/ 38155 h 6858000"/>
              <a:gd name="connsiteX11917" fmla="*/ 3804919 w 12192000"/>
              <a:gd name="connsiteY11917" fmla="*/ 35727 h 6858000"/>
              <a:gd name="connsiteX11918" fmla="*/ 3803443 w 12192000"/>
              <a:gd name="connsiteY11918" fmla="*/ 31680 h 6858000"/>
              <a:gd name="connsiteX11919" fmla="*/ 3807872 w 12192000"/>
              <a:gd name="connsiteY11919" fmla="*/ 28847 h 6858000"/>
              <a:gd name="connsiteX11920" fmla="*/ 3812302 w 12192000"/>
              <a:gd name="connsiteY11920" fmla="*/ 25205 h 6858000"/>
              <a:gd name="connsiteX11921" fmla="*/ 3807134 w 12192000"/>
              <a:gd name="connsiteY11921" fmla="*/ 25205 h 6858000"/>
              <a:gd name="connsiteX11922" fmla="*/ 3797537 w 12192000"/>
              <a:gd name="connsiteY11922" fmla="*/ 27228 h 6858000"/>
              <a:gd name="connsiteX11923" fmla="*/ 3795322 w 12192000"/>
              <a:gd name="connsiteY11923" fmla="*/ 25205 h 6858000"/>
              <a:gd name="connsiteX11924" fmla="*/ 3807134 w 12192000"/>
              <a:gd name="connsiteY11924" fmla="*/ 22372 h 6858000"/>
              <a:gd name="connsiteX11925" fmla="*/ 3820422 w 12192000"/>
              <a:gd name="connsiteY11925" fmla="*/ 17110 h 6858000"/>
              <a:gd name="connsiteX11926" fmla="*/ 3826328 w 12192000"/>
              <a:gd name="connsiteY11926" fmla="*/ 13873 h 6858000"/>
              <a:gd name="connsiteX11927" fmla="*/ 3837402 w 12192000"/>
              <a:gd name="connsiteY11927" fmla="*/ 14682 h 6858000"/>
              <a:gd name="connsiteX11928" fmla="*/ 3840355 w 12192000"/>
              <a:gd name="connsiteY11928" fmla="*/ 17110 h 6858000"/>
              <a:gd name="connsiteX11929" fmla="*/ 3848476 w 12192000"/>
              <a:gd name="connsiteY11929" fmla="*/ 15896 h 6858000"/>
              <a:gd name="connsiteX11930" fmla="*/ 3857335 w 12192000"/>
              <a:gd name="connsiteY11930" fmla="*/ 15896 h 6858000"/>
              <a:gd name="connsiteX11931" fmla="*/ 3868408 w 12192000"/>
              <a:gd name="connsiteY11931" fmla="*/ 17110 h 6858000"/>
              <a:gd name="connsiteX11932" fmla="*/ 3868408 w 12192000"/>
              <a:gd name="connsiteY11932" fmla="*/ 12254 h 6858000"/>
              <a:gd name="connsiteX11933" fmla="*/ 3872838 w 12192000"/>
              <a:gd name="connsiteY11933" fmla="*/ 9826 h 6858000"/>
              <a:gd name="connsiteX11934" fmla="*/ 3876529 w 12192000"/>
              <a:gd name="connsiteY11934" fmla="*/ 6183 h 6858000"/>
              <a:gd name="connsiteX11935" fmla="*/ 3883173 w 12192000"/>
              <a:gd name="connsiteY11935" fmla="*/ 2136 h 6858000"/>
              <a:gd name="connsiteX11936" fmla="*/ 3871047 w 12192000"/>
              <a:gd name="connsiteY11936" fmla="*/ 0 h 6858000"/>
              <a:gd name="connsiteX11937" fmla="*/ 3878422 w 12192000"/>
              <a:gd name="connsiteY11937" fmla="*/ 0 h 6858000"/>
              <a:gd name="connsiteX11938" fmla="*/ 3875791 w 12192000"/>
              <a:gd name="connsiteY11938" fmla="*/ 1731 h 6858000"/>
              <a:gd name="connsiteX11939" fmla="*/ 3872100 w 12192000"/>
              <a:gd name="connsiteY11939" fmla="*/ 1731 h 6858000"/>
              <a:gd name="connsiteX11940" fmla="*/ 2994888 w 12192000"/>
              <a:gd name="connsiteY11940" fmla="*/ 0 h 6858000"/>
              <a:gd name="connsiteX11941" fmla="*/ 3250109 w 12192000"/>
              <a:gd name="connsiteY11941" fmla="*/ 0 h 6858000"/>
              <a:gd name="connsiteX11942" fmla="*/ 3251236 w 12192000"/>
              <a:gd name="connsiteY11942" fmla="*/ 1731 h 6858000"/>
              <a:gd name="connsiteX11943" fmla="*/ 3248283 w 12192000"/>
              <a:gd name="connsiteY11943" fmla="*/ 6588 h 6858000"/>
              <a:gd name="connsiteX11944" fmla="*/ 3243854 w 12192000"/>
              <a:gd name="connsiteY11944" fmla="*/ 16706 h 6858000"/>
              <a:gd name="connsiteX11945" fmla="*/ 3244592 w 12192000"/>
              <a:gd name="connsiteY11945" fmla="*/ 22372 h 6858000"/>
              <a:gd name="connsiteX11946" fmla="*/ 3248283 w 12192000"/>
              <a:gd name="connsiteY11946" fmla="*/ 19943 h 6858000"/>
              <a:gd name="connsiteX11947" fmla="*/ 3249022 w 12192000"/>
              <a:gd name="connsiteY11947" fmla="*/ 13468 h 6858000"/>
              <a:gd name="connsiteX11948" fmla="*/ 3255666 w 12192000"/>
              <a:gd name="connsiteY11948" fmla="*/ 7397 h 6858000"/>
              <a:gd name="connsiteX11949" fmla="*/ 3262310 w 12192000"/>
              <a:gd name="connsiteY11949" fmla="*/ 6588 h 6858000"/>
              <a:gd name="connsiteX11950" fmla="*/ 3263787 w 12192000"/>
              <a:gd name="connsiteY11950" fmla="*/ 13468 h 6858000"/>
              <a:gd name="connsiteX11951" fmla="*/ 3260095 w 12192000"/>
              <a:gd name="connsiteY11951" fmla="*/ 18325 h 6858000"/>
              <a:gd name="connsiteX11952" fmla="*/ 3251236 w 12192000"/>
              <a:gd name="connsiteY11952" fmla="*/ 32894 h 6858000"/>
              <a:gd name="connsiteX11953" fmla="*/ 3246807 w 12192000"/>
              <a:gd name="connsiteY11953" fmla="*/ 41393 h 6858000"/>
              <a:gd name="connsiteX11954" fmla="*/ 3246807 w 12192000"/>
              <a:gd name="connsiteY11954" fmla="*/ 47464 h 6858000"/>
              <a:gd name="connsiteX11955" fmla="*/ 3251236 w 12192000"/>
              <a:gd name="connsiteY11955" fmla="*/ 45036 h 6858000"/>
              <a:gd name="connsiteX11956" fmla="*/ 3258619 w 12192000"/>
              <a:gd name="connsiteY11956" fmla="*/ 34108 h 6858000"/>
              <a:gd name="connsiteX11957" fmla="*/ 3258619 w 12192000"/>
              <a:gd name="connsiteY11957" fmla="*/ 28847 h 6858000"/>
              <a:gd name="connsiteX11958" fmla="*/ 3263048 w 12192000"/>
              <a:gd name="connsiteY11958" fmla="*/ 23181 h 6858000"/>
              <a:gd name="connsiteX11959" fmla="*/ 3271907 w 12192000"/>
              <a:gd name="connsiteY11959" fmla="*/ 19134 h 6858000"/>
              <a:gd name="connsiteX11960" fmla="*/ 3271169 w 12192000"/>
              <a:gd name="connsiteY11960" fmla="*/ 16706 h 6858000"/>
              <a:gd name="connsiteX11961" fmla="*/ 3274860 w 12192000"/>
              <a:gd name="connsiteY11961" fmla="*/ 10635 h 6858000"/>
              <a:gd name="connsiteX11962" fmla="*/ 3282243 w 12192000"/>
              <a:gd name="connsiteY11962" fmla="*/ 5778 h 6858000"/>
              <a:gd name="connsiteX11963" fmla="*/ 3284457 w 12192000"/>
              <a:gd name="connsiteY11963" fmla="*/ 7802 h 6858000"/>
              <a:gd name="connsiteX11964" fmla="*/ 3281504 w 12192000"/>
              <a:gd name="connsiteY11964" fmla="*/ 14277 h 6858000"/>
              <a:gd name="connsiteX11965" fmla="*/ 3272646 w 12192000"/>
              <a:gd name="connsiteY11965" fmla="*/ 25609 h 6858000"/>
              <a:gd name="connsiteX11966" fmla="*/ 3268216 w 12192000"/>
              <a:gd name="connsiteY11966" fmla="*/ 32085 h 6858000"/>
              <a:gd name="connsiteX11967" fmla="*/ 3268216 w 12192000"/>
              <a:gd name="connsiteY11967" fmla="*/ 40179 h 6858000"/>
              <a:gd name="connsiteX11968" fmla="*/ 3269693 w 12192000"/>
              <a:gd name="connsiteY11968" fmla="*/ 48678 h 6858000"/>
              <a:gd name="connsiteX11969" fmla="*/ 3273384 w 12192000"/>
              <a:gd name="connsiteY11969" fmla="*/ 45845 h 6858000"/>
              <a:gd name="connsiteX11970" fmla="*/ 3272646 w 12192000"/>
              <a:gd name="connsiteY11970" fmla="*/ 40584 h 6858000"/>
              <a:gd name="connsiteX11971" fmla="*/ 3273384 w 12192000"/>
              <a:gd name="connsiteY11971" fmla="*/ 32490 h 6858000"/>
              <a:gd name="connsiteX11972" fmla="*/ 3280028 w 12192000"/>
              <a:gd name="connsiteY11972" fmla="*/ 27228 h 6858000"/>
              <a:gd name="connsiteX11973" fmla="*/ 3285196 w 12192000"/>
              <a:gd name="connsiteY11973" fmla="*/ 20753 h 6858000"/>
              <a:gd name="connsiteX11974" fmla="*/ 3297008 w 12192000"/>
              <a:gd name="connsiteY11974" fmla="*/ 12254 h 6858000"/>
              <a:gd name="connsiteX11975" fmla="*/ 3304390 w 12192000"/>
              <a:gd name="connsiteY11975" fmla="*/ 6588 h 6858000"/>
              <a:gd name="connsiteX11976" fmla="*/ 3306605 w 12192000"/>
              <a:gd name="connsiteY11976" fmla="*/ 9826 h 6858000"/>
              <a:gd name="connsiteX11977" fmla="*/ 3305867 w 12192000"/>
              <a:gd name="connsiteY11977" fmla="*/ 19943 h 6858000"/>
              <a:gd name="connsiteX11978" fmla="*/ 3301437 w 12192000"/>
              <a:gd name="connsiteY11978" fmla="*/ 23990 h 6858000"/>
              <a:gd name="connsiteX11979" fmla="*/ 3290363 w 12192000"/>
              <a:gd name="connsiteY11979" fmla="*/ 26419 h 6858000"/>
              <a:gd name="connsiteX11980" fmla="*/ 3289625 w 12192000"/>
              <a:gd name="connsiteY11980" fmla="*/ 33704 h 6858000"/>
              <a:gd name="connsiteX11981" fmla="*/ 3285934 w 12192000"/>
              <a:gd name="connsiteY11981" fmla="*/ 40988 h 6858000"/>
              <a:gd name="connsiteX11982" fmla="*/ 3288887 w 12192000"/>
              <a:gd name="connsiteY11982" fmla="*/ 42607 h 6858000"/>
              <a:gd name="connsiteX11983" fmla="*/ 3291840 w 12192000"/>
              <a:gd name="connsiteY11983" fmla="*/ 39774 h 6858000"/>
              <a:gd name="connsiteX11984" fmla="*/ 3296269 w 12192000"/>
              <a:gd name="connsiteY11984" fmla="*/ 42607 h 6858000"/>
              <a:gd name="connsiteX11985" fmla="*/ 3301437 w 12192000"/>
              <a:gd name="connsiteY11985" fmla="*/ 38965 h 6858000"/>
              <a:gd name="connsiteX11986" fmla="*/ 3312511 w 12192000"/>
              <a:gd name="connsiteY11986" fmla="*/ 35727 h 6858000"/>
              <a:gd name="connsiteX11987" fmla="*/ 3315464 w 12192000"/>
              <a:gd name="connsiteY11987" fmla="*/ 40584 h 6858000"/>
              <a:gd name="connsiteX11988" fmla="*/ 3318417 w 12192000"/>
              <a:gd name="connsiteY11988" fmla="*/ 51511 h 6858000"/>
              <a:gd name="connsiteX11989" fmla="*/ 3318417 w 12192000"/>
              <a:gd name="connsiteY11989" fmla="*/ 56772 h 6858000"/>
              <a:gd name="connsiteX11990" fmla="*/ 3310296 w 12192000"/>
              <a:gd name="connsiteY11990" fmla="*/ 60010 h 6858000"/>
              <a:gd name="connsiteX11991" fmla="*/ 3311034 w 12192000"/>
              <a:gd name="connsiteY11991" fmla="*/ 62438 h 6858000"/>
              <a:gd name="connsiteX11992" fmla="*/ 3316202 w 12192000"/>
              <a:gd name="connsiteY11992" fmla="*/ 63652 h 6858000"/>
              <a:gd name="connsiteX11993" fmla="*/ 3320631 w 12192000"/>
              <a:gd name="connsiteY11993" fmla="*/ 70937 h 6858000"/>
              <a:gd name="connsiteX11994" fmla="*/ 3313987 w 12192000"/>
              <a:gd name="connsiteY11994" fmla="*/ 73366 h 6858000"/>
              <a:gd name="connsiteX11995" fmla="*/ 3308081 w 12192000"/>
              <a:gd name="connsiteY11995" fmla="*/ 72152 h 6858000"/>
              <a:gd name="connsiteX11996" fmla="*/ 3313987 w 12192000"/>
              <a:gd name="connsiteY11996" fmla="*/ 75794 h 6858000"/>
              <a:gd name="connsiteX11997" fmla="*/ 3322108 w 12192000"/>
              <a:gd name="connsiteY11997" fmla="*/ 79032 h 6858000"/>
              <a:gd name="connsiteX11998" fmla="*/ 3302914 w 12192000"/>
              <a:gd name="connsiteY11998" fmla="*/ 83079 h 6858000"/>
              <a:gd name="connsiteX11999" fmla="*/ 3293316 w 12192000"/>
              <a:gd name="connsiteY11999" fmla="*/ 82269 h 6858000"/>
              <a:gd name="connsiteX12000" fmla="*/ 3298484 w 12192000"/>
              <a:gd name="connsiteY12000" fmla="*/ 86721 h 6858000"/>
              <a:gd name="connsiteX12001" fmla="*/ 3307343 w 12192000"/>
              <a:gd name="connsiteY12001" fmla="*/ 85912 h 6858000"/>
              <a:gd name="connsiteX12002" fmla="*/ 3320631 w 12192000"/>
              <a:gd name="connsiteY12002" fmla="*/ 88745 h 6858000"/>
              <a:gd name="connsiteX12003" fmla="*/ 3324323 w 12192000"/>
              <a:gd name="connsiteY12003" fmla="*/ 84698 h 6858000"/>
              <a:gd name="connsiteX12004" fmla="*/ 3333182 w 12192000"/>
              <a:gd name="connsiteY12004" fmla="*/ 83079 h 6858000"/>
              <a:gd name="connsiteX12005" fmla="*/ 3335396 w 12192000"/>
              <a:gd name="connsiteY12005" fmla="*/ 83888 h 6858000"/>
              <a:gd name="connsiteX12006" fmla="*/ 3328014 w 12192000"/>
              <a:gd name="connsiteY12006" fmla="*/ 92792 h 6858000"/>
              <a:gd name="connsiteX12007" fmla="*/ 3324323 w 12192000"/>
              <a:gd name="connsiteY12007" fmla="*/ 101696 h 6858000"/>
              <a:gd name="connsiteX12008" fmla="*/ 3333182 w 12192000"/>
              <a:gd name="connsiteY12008" fmla="*/ 93601 h 6858000"/>
              <a:gd name="connsiteX12009" fmla="*/ 3340564 w 12192000"/>
              <a:gd name="connsiteY12009" fmla="*/ 91173 h 6858000"/>
              <a:gd name="connsiteX12010" fmla="*/ 3346470 w 12192000"/>
              <a:gd name="connsiteY12010" fmla="*/ 85507 h 6858000"/>
              <a:gd name="connsiteX12011" fmla="*/ 3355329 w 12192000"/>
              <a:gd name="connsiteY12011" fmla="*/ 79032 h 6858000"/>
              <a:gd name="connsiteX12012" fmla="*/ 3362711 w 12192000"/>
              <a:gd name="connsiteY12012" fmla="*/ 81055 h 6858000"/>
              <a:gd name="connsiteX12013" fmla="*/ 3361235 w 12192000"/>
              <a:gd name="connsiteY12013" fmla="*/ 85507 h 6858000"/>
              <a:gd name="connsiteX12014" fmla="*/ 3355329 w 12192000"/>
              <a:gd name="connsiteY12014" fmla="*/ 91173 h 6858000"/>
              <a:gd name="connsiteX12015" fmla="*/ 3351638 w 12192000"/>
              <a:gd name="connsiteY12015" fmla="*/ 91578 h 6858000"/>
              <a:gd name="connsiteX12016" fmla="*/ 3347208 w 12192000"/>
              <a:gd name="connsiteY12016" fmla="*/ 98863 h 6858000"/>
              <a:gd name="connsiteX12017" fmla="*/ 3342779 w 12192000"/>
              <a:gd name="connsiteY12017" fmla="*/ 107766 h 6858000"/>
              <a:gd name="connsiteX12018" fmla="*/ 3331705 w 12192000"/>
              <a:gd name="connsiteY12018" fmla="*/ 111813 h 6858000"/>
              <a:gd name="connsiteX12019" fmla="*/ 3326537 w 12192000"/>
              <a:gd name="connsiteY12019" fmla="*/ 119503 h 6858000"/>
              <a:gd name="connsiteX12020" fmla="*/ 3327276 w 12192000"/>
              <a:gd name="connsiteY12020" fmla="*/ 125169 h 6858000"/>
              <a:gd name="connsiteX12021" fmla="*/ 3333182 w 12192000"/>
              <a:gd name="connsiteY12021" fmla="*/ 125978 h 6858000"/>
              <a:gd name="connsiteX12022" fmla="*/ 3339826 w 12192000"/>
              <a:gd name="connsiteY12022" fmla="*/ 119098 h 6858000"/>
              <a:gd name="connsiteX12023" fmla="*/ 3339826 w 12192000"/>
              <a:gd name="connsiteY12023" fmla="*/ 115456 h 6858000"/>
              <a:gd name="connsiteX12024" fmla="*/ 3350161 w 12192000"/>
              <a:gd name="connsiteY12024" fmla="*/ 104529 h 6858000"/>
              <a:gd name="connsiteX12025" fmla="*/ 3358282 w 12192000"/>
              <a:gd name="connsiteY12025" fmla="*/ 101696 h 6858000"/>
              <a:gd name="connsiteX12026" fmla="*/ 3357544 w 12192000"/>
              <a:gd name="connsiteY12026" fmla="*/ 107766 h 6858000"/>
              <a:gd name="connsiteX12027" fmla="*/ 3351638 w 12192000"/>
              <a:gd name="connsiteY12027" fmla="*/ 117884 h 6858000"/>
              <a:gd name="connsiteX12028" fmla="*/ 3350161 w 12192000"/>
              <a:gd name="connsiteY12028" fmla="*/ 127597 h 6858000"/>
              <a:gd name="connsiteX12029" fmla="*/ 3347208 w 12192000"/>
              <a:gd name="connsiteY12029" fmla="*/ 133668 h 6858000"/>
              <a:gd name="connsiteX12030" fmla="*/ 3352376 w 12192000"/>
              <a:gd name="connsiteY12030" fmla="*/ 129621 h 6858000"/>
              <a:gd name="connsiteX12031" fmla="*/ 3359758 w 12192000"/>
              <a:gd name="connsiteY12031" fmla="*/ 118694 h 6858000"/>
              <a:gd name="connsiteX12032" fmla="*/ 3359758 w 12192000"/>
              <a:gd name="connsiteY12032" fmla="*/ 113028 h 6858000"/>
              <a:gd name="connsiteX12033" fmla="*/ 3363450 w 12192000"/>
              <a:gd name="connsiteY12033" fmla="*/ 111409 h 6858000"/>
              <a:gd name="connsiteX12034" fmla="*/ 3366402 w 12192000"/>
              <a:gd name="connsiteY12034" fmla="*/ 113432 h 6858000"/>
              <a:gd name="connsiteX12035" fmla="*/ 3367141 w 12192000"/>
              <a:gd name="connsiteY12035" fmla="*/ 125978 h 6858000"/>
              <a:gd name="connsiteX12036" fmla="*/ 3372308 w 12192000"/>
              <a:gd name="connsiteY12036" fmla="*/ 129621 h 6858000"/>
              <a:gd name="connsiteX12037" fmla="*/ 3376000 w 12192000"/>
              <a:gd name="connsiteY12037" fmla="*/ 129621 h 6858000"/>
              <a:gd name="connsiteX12038" fmla="*/ 3374523 w 12192000"/>
              <a:gd name="connsiteY12038" fmla="*/ 119908 h 6858000"/>
              <a:gd name="connsiteX12039" fmla="*/ 3378214 w 12192000"/>
              <a:gd name="connsiteY12039" fmla="*/ 114242 h 6858000"/>
              <a:gd name="connsiteX12040" fmla="*/ 3390026 w 12192000"/>
              <a:gd name="connsiteY12040" fmla="*/ 108171 h 6858000"/>
              <a:gd name="connsiteX12041" fmla="*/ 3392241 w 12192000"/>
              <a:gd name="connsiteY12041" fmla="*/ 111409 h 6858000"/>
              <a:gd name="connsiteX12042" fmla="*/ 3388550 w 12192000"/>
              <a:gd name="connsiteY12042" fmla="*/ 116670 h 6858000"/>
              <a:gd name="connsiteX12043" fmla="*/ 3390765 w 12192000"/>
              <a:gd name="connsiteY12043" fmla="*/ 117480 h 6858000"/>
              <a:gd name="connsiteX12044" fmla="*/ 3398885 w 12192000"/>
              <a:gd name="connsiteY12044" fmla="*/ 117075 h 6858000"/>
              <a:gd name="connsiteX12045" fmla="*/ 3404053 w 12192000"/>
              <a:gd name="connsiteY12045" fmla="*/ 122741 h 6858000"/>
              <a:gd name="connsiteX12046" fmla="*/ 3400362 w 12192000"/>
              <a:gd name="connsiteY12046" fmla="*/ 132049 h 6858000"/>
              <a:gd name="connsiteX12047" fmla="*/ 3408482 w 12192000"/>
              <a:gd name="connsiteY12047" fmla="*/ 131240 h 6858000"/>
              <a:gd name="connsiteX12048" fmla="*/ 3411435 w 12192000"/>
              <a:gd name="connsiteY12048" fmla="*/ 135287 h 6858000"/>
              <a:gd name="connsiteX12049" fmla="*/ 3412174 w 12192000"/>
              <a:gd name="connsiteY12049" fmla="*/ 141358 h 6858000"/>
              <a:gd name="connsiteX12050" fmla="*/ 3418080 w 12192000"/>
              <a:gd name="connsiteY12050" fmla="*/ 146214 h 6858000"/>
              <a:gd name="connsiteX12051" fmla="*/ 3419556 w 12192000"/>
              <a:gd name="connsiteY12051" fmla="*/ 151475 h 6858000"/>
              <a:gd name="connsiteX12052" fmla="*/ 3416603 w 12192000"/>
              <a:gd name="connsiteY12052" fmla="*/ 154309 h 6858000"/>
              <a:gd name="connsiteX12053" fmla="*/ 3412912 w 12192000"/>
              <a:gd name="connsiteY12053" fmla="*/ 157142 h 6858000"/>
              <a:gd name="connsiteX12054" fmla="*/ 3402576 w 12192000"/>
              <a:gd name="connsiteY12054" fmla="*/ 157142 h 6858000"/>
              <a:gd name="connsiteX12055" fmla="*/ 3403315 w 12192000"/>
              <a:gd name="connsiteY12055" fmla="*/ 151475 h 6858000"/>
              <a:gd name="connsiteX12056" fmla="*/ 3398885 w 12192000"/>
              <a:gd name="connsiteY12056" fmla="*/ 145405 h 6858000"/>
              <a:gd name="connsiteX12057" fmla="*/ 3393718 w 12192000"/>
              <a:gd name="connsiteY12057" fmla="*/ 142977 h 6858000"/>
              <a:gd name="connsiteX12058" fmla="*/ 3390765 w 12192000"/>
              <a:gd name="connsiteY12058" fmla="*/ 140548 h 6858000"/>
              <a:gd name="connsiteX12059" fmla="*/ 3386335 w 12192000"/>
              <a:gd name="connsiteY12059" fmla="*/ 144191 h 6858000"/>
              <a:gd name="connsiteX12060" fmla="*/ 3381167 w 12192000"/>
              <a:gd name="connsiteY12060" fmla="*/ 150666 h 6858000"/>
              <a:gd name="connsiteX12061" fmla="*/ 3387073 w 12192000"/>
              <a:gd name="connsiteY12061" fmla="*/ 147833 h 6858000"/>
              <a:gd name="connsiteX12062" fmla="*/ 3392241 w 12192000"/>
              <a:gd name="connsiteY12062" fmla="*/ 149047 h 6858000"/>
              <a:gd name="connsiteX12063" fmla="*/ 3395194 w 12192000"/>
              <a:gd name="connsiteY12063" fmla="*/ 152690 h 6858000"/>
              <a:gd name="connsiteX12064" fmla="*/ 3392241 w 12192000"/>
              <a:gd name="connsiteY12064" fmla="*/ 154713 h 6858000"/>
              <a:gd name="connsiteX12065" fmla="*/ 3396670 w 12192000"/>
              <a:gd name="connsiteY12065" fmla="*/ 156737 h 6858000"/>
              <a:gd name="connsiteX12066" fmla="*/ 3398885 w 12192000"/>
              <a:gd name="connsiteY12066" fmla="*/ 161593 h 6858000"/>
              <a:gd name="connsiteX12067" fmla="*/ 3394456 w 12192000"/>
              <a:gd name="connsiteY12067" fmla="*/ 163212 h 6858000"/>
              <a:gd name="connsiteX12068" fmla="*/ 3387812 w 12192000"/>
              <a:gd name="connsiteY12068" fmla="*/ 161593 h 6858000"/>
              <a:gd name="connsiteX12069" fmla="*/ 3381906 w 12192000"/>
              <a:gd name="connsiteY12069" fmla="*/ 164831 h 6858000"/>
              <a:gd name="connsiteX12070" fmla="*/ 3385597 w 12192000"/>
              <a:gd name="connsiteY12070" fmla="*/ 167259 h 6858000"/>
              <a:gd name="connsiteX12071" fmla="*/ 3397409 w 12192000"/>
              <a:gd name="connsiteY12071" fmla="*/ 167664 h 6858000"/>
              <a:gd name="connsiteX12072" fmla="*/ 3401838 w 12192000"/>
              <a:gd name="connsiteY12072" fmla="*/ 167664 h 6858000"/>
              <a:gd name="connsiteX12073" fmla="*/ 3402576 w 12192000"/>
              <a:gd name="connsiteY12073" fmla="*/ 170902 h 6858000"/>
              <a:gd name="connsiteX12074" fmla="*/ 3398147 w 12192000"/>
              <a:gd name="connsiteY12074" fmla="*/ 176163 h 6858000"/>
              <a:gd name="connsiteX12075" fmla="*/ 3390765 w 12192000"/>
              <a:gd name="connsiteY12075" fmla="*/ 176163 h 6858000"/>
              <a:gd name="connsiteX12076" fmla="*/ 3383382 w 12192000"/>
              <a:gd name="connsiteY12076" fmla="*/ 177782 h 6858000"/>
              <a:gd name="connsiteX12077" fmla="*/ 3373785 w 12192000"/>
              <a:gd name="connsiteY12077" fmla="*/ 176568 h 6858000"/>
              <a:gd name="connsiteX12078" fmla="*/ 3366402 w 12192000"/>
              <a:gd name="connsiteY12078" fmla="*/ 174949 h 6858000"/>
              <a:gd name="connsiteX12079" fmla="*/ 3368617 w 12192000"/>
              <a:gd name="connsiteY12079" fmla="*/ 168474 h 6858000"/>
              <a:gd name="connsiteX12080" fmla="*/ 3367879 w 12192000"/>
              <a:gd name="connsiteY12080" fmla="*/ 164426 h 6858000"/>
              <a:gd name="connsiteX12081" fmla="*/ 3361235 w 12192000"/>
              <a:gd name="connsiteY12081" fmla="*/ 160784 h 6858000"/>
              <a:gd name="connsiteX12082" fmla="*/ 3358282 w 12192000"/>
              <a:gd name="connsiteY12082" fmla="*/ 157951 h 6858000"/>
              <a:gd name="connsiteX12083" fmla="*/ 3354591 w 12192000"/>
              <a:gd name="connsiteY12083" fmla="*/ 159165 h 6858000"/>
              <a:gd name="connsiteX12084" fmla="*/ 3355329 w 12192000"/>
              <a:gd name="connsiteY12084" fmla="*/ 164022 h 6858000"/>
              <a:gd name="connsiteX12085" fmla="*/ 3359758 w 12192000"/>
              <a:gd name="connsiteY12085" fmla="*/ 166855 h 6858000"/>
              <a:gd name="connsiteX12086" fmla="*/ 3361973 w 12192000"/>
              <a:gd name="connsiteY12086" fmla="*/ 174139 h 6858000"/>
              <a:gd name="connsiteX12087" fmla="*/ 3360497 w 12192000"/>
              <a:gd name="connsiteY12087" fmla="*/ 177782 h 6858000"/>
              <a:gd name="connsiteX12088" fmla="*/ 3353852 w 12192000"/>
              <a:gd name="connsiteY12088" fmla="*/ 178187 h 6858000"/>
              <a:gd name="connsiteX12089" fmla="*/ 3346470 w 12192000"/>
              <a:gd name="connsiteY12089" fmla="*/ 174139 h 6858000"/>
              <a:gd name="connsiteX12090" fmla="*/ 3344993 w 12192000"/>
              <a:gd name="connsiteY12090" fmla="*/ 169283 h 6858000"/>
              <a:gd name="connsiteX12091" fmla="*/ 3343517 w 12192000"/>
              <a:gd name="connsiteY12091" fmla="*/ 177377 h 6858000"/>
              <a:gd name="connsiteX12092" fmla="*/ 3348685 w 12192000"/>
              <a:gd name="connsiteY12092" fmla="*/ 182234 h 6858000"/>
              <a:gd name="connsiteX12093" fmla="*/ 3358282 w 12192000"/>
              <a:gd name="connsiteY12093" fmla="*/ 182234 h 6858000"/>
              <a:gd name="connsiteX12094" fmla="*/ 3363450 w 12192000"/>
              <a:gd name="connsiteY12094" fmla="*/ 186686 h 6858000"/>
              <a:gd name="connsiteX12095" fmla="*/ 3369355 w 12192000"/>
              <a:gd name="connsiteY12095" fmla="*/ 188304 h 6858000"/>
              <a:gd name="connsiteX12096" fmla="*/ 3370094 w 12192000"/>
              <a:gd name="connsiteY12096" fmla="*/ 193566 h 6858000"/>
              <a:gd name="connsiteX12097" fmla="*/ 3367141 w 12192000"/>
              <a:gd name="connsiteY12097" fmla="*/ 199636 h 6858000"/>
              <a:gd name="connsiteX12098" fmla="*/ 3353114 w 12192000"/>
              <a:gd name="connsiteY12098" fmla="*/ 199232 h 6858000"/>
              <a:gd name="connsiteX12099" fmla="*/ 3350161 w 12192000"/>
              <a:gd name="connsiteY12099" fmla="*/ 193971 h 6858000"/>
              <a:gd name="connsiteX12100" fmla="*/ 3341302 w 12192000"/>
              <a:gd name="connsiteY12100" fmla="*/ 188709 h 6858000"/>
              <a:gd name="connsiteX12101" fmla="*/ 3337611 w 12192000"/>
              <a:gd name="connsiteY12101" fmla="*/ 184662 h 6858000"/>
              <a:gd name="connsiteX12102" fmla="*/ 3334658 w 12192000"/>
              <a:gd name="connsiteY12102" fmla="*/ 184662 h 6858000"/>
              <a:gd name="connsiteX12103" fmla="*/ 3336873 w 12192000"/>
              <a:gd name="connsiteY12103" fmla="*/ 188709 h 6858000"/>
              <a:gd name="connsiteX12104" fmla="*/ 3346470 w 12192000"/>
              <a:gd name="connsiteY12104" fmla="*/ 195185 h 6858000"/>
              <a:gd name="connsiteX12105" fmla="*/ 3350161 w 12192000"/>
              <a:gd name="connsiteY12105" fmla="*/ 202065 h 6858000"/>
              <a:gd name="connsiteX12106" fmla="*/ 3350161 w 12192000"/>
              <a:gd name="connsiteY12106" fmla="*/ 212183 h 6858000"/>
              <a:gd name="connsiteX12107" fmla="*/ 3347208 w 12192000"/>
              <a:gd name="connsiteY12107" fmla="*/ 217039 h 6858000"/>
              <a:gd name="connsiteX12108" fmla="*/ 3342779 w 12192000"/>
              <a:gd name="connsiteY12108" fmla="*/ 216635 h 6858000"/>
              <a:gd name="connsiteX12109" fmla="*/ 3339826 w 12192000"/>
              <a:gd name="connsiteY12109" fmla="*/ 210159 h 6858000"/>
              <a:gd name="connsiteX12110" fmla="*/ 3333920 w 12192000"/>
              <a:gd name="connsiteY12110" fmla="*/ 205707 h 6858000"/>
              <a:gd name="connsiteX12111" fmla="*/ 3327276 w 12192000"/>
              <a:gd name="connsiteY12111" fmla="*/ 203684 h 6858000"/>
              <a:gd name="connsiteX12112" fmla="*/ 3328752 w 12192000"/>
              <a:gd name="connsiteY12112" fmla="*/ 206112 h 6858000"/>
              <a:gd name="connsiteX12113" fmla="*/ 3332443 w 12192000"/>
              <a:gd name="connsiteY12113" fmla="*/ 208945 h 6858000"/>
              <a:gd name="connsiteX12114" fmla="*/ 3331705 w 12192000"/>
              <a:gd name="connsiteY12114" fmla="*/ 217039 h 6858000"/>
              <a:gd name="connsiteX12115" fmla="*/ 3331705 w 12192000"/>
              <a:gd name="connsiteY12115" fmla="*/ 227967 h 6858000"/>
              <a:gd name="connsiteX12116" fmla="*/ 3329490 w 12192000"/>
              <a:gd name="connsiteY12116" fmla="*/ 229585 h 6858000"/>
              <a:gd name="connsiteX12117" fmla="*/ 3324323 w 12192000"/>
              <a:gd name="connsiteY12117" fmla="*/ 229585 h 6858000"/>
              <a:gd name="connsiteX12118" fmla="*/ 3321370 w 12192000"/>
              <a:gd name="connsiteY12118" fmla="*/ 226752 h 6858000"/>
              <a:gd name="connsiteX12119" fmla="*/ 3321370 w 12192000"/>
              <a:gd name="connsiteY12119" fmla="*/ 218658 h 6858000"/>
              <a:gd name="connsiteX12120" fmla="*/ 3318417 w 12192000"/>
              <a:gd name="connsiteY12120" fmla="*/ 219872 h 6858000"/>
              <a:gd name="connsiteX12121" fmla="*/ 3316940 w 12192000"/>
              <a:gd name="connsiteY12121" fmla="*/ 225134 h 6858000"/>
              <a:gd name="connsiteX12122" fmla="*/ 3310296 w 12192000"/>
              <a:gd name="connsiteY12122" fmla="*/ 226348 h 6858000"/>
              <a:gd name="connsiteX12123" fmla="*/ 3305867 w 12192000"/>
              <a:gd name="connsiteY12123" fmla="*/ 224729 h 6858000"/>
              <a:gd name="connsiteX12124" fmla="*/ 3306605 w 12192000"/>
              <a:gd name="connsiteY12124" fmla="*/ 218658 h 6858000"/>
              <a:gd name="connsiteX12125" fmla="*/ 3304390 w 12192000"/>
              <a:gd name="connsiteY12125" fmla="*/ 212183 h 6858000"/>
              <a:gd name="connsiteX12126" fmla="*/ 3304390 w 12192000"/>
              <a:gd name="connsiteY12126" fmla="*/ 205303 h 6858000"/>
              <a:gd name="connsiteX12127" fmla="*/ 3300699 w 12192000"/>
              <a:gd name="connsiteY12127" fmla="*/ 202065 h 6858000"/>
              <a:gd name="connsiteX12128" fmla="*/ 3299222 w 12192000"/>
              <a:gd name="connsiteY12128" fmla="*/ 206921 h 6858000"/>
              <a:gd name="connsiteX12129" fmla="*/ 3299222 w 12192000"/>
              <a:gd name="connsiteY12129" fmla="*/ 219063 h 6858000"/>
              <a:gd name="connsiteX12130" fmla="*/ 3295531 w 12192000"/>
              <a:gd name="connsiteY12130" fmla="*/ 222301 h 6858000"/>
              <a:gd name="connsiteX12131" fmla="*/ 3288887 w 12192000"/>
              <a:gd name="connsiteY12131" fmla="*/ 222705 h 6858000"/>
              <a:gd name="connsiteX12132" fmla="*/ 3291102 w 12192000"/>
              <a:gd name="connsiteY12132" fmla="*/ 225134 h 6858000"/>
              <a:gd name="connsiteX12133" fmla="*/ 3296269 w 12192000"/>
              <a:gd name="connsiteY12133" fmla="*/ 225943 h 6858000"/>
              <a:gd name="connsiteX12134" fmla="*/ 3297746 w 12192000"/>
              <a:gd name="connsiteY12134" fmla="*/ 229585 h 6858000"/>
              <a:gd name="connsiteX12135" fmla="*/ 3294055 w 12192000"/>
              <a:gd name="connsiteY12135" fmla="*/ 234442 h 6858000"/>
              <a:gd name="connsiteX12136" fmla="*/ 3288149 w 12192000"/>
              <a:gd name="connsiteY12136" fmla="*/ 233228 h 6858000"/>
              <a:gd name="connsiteX12137" fmla="*/ 3285196 w 12192000"/>
              <a:gd name="connsiteY12137" fmla="*/ 231609 h 6858000"/>
              <a:gd name="connsiteX12138" fmla="*/ 3284457 w 12192000"/>
              <a:gd name="connsiteY12138" fmla="*/ 234442 h 6858000"/>
              <a:gd name="connsiteX12139" fmla="*/ 3290363 w 12192000"/>
              <a:gd name="connsiteY12139" fmla="*/ 238084 h 6858000"/>
              <a:gd name="connsiteX12140" fmla="*/ 3294055 w 12192000"/>
              <a:gd name="connsiteY12140" fmla="*/ 238084 h 6858000"/>
              <a:gd name="connsiteX12141" fmla="*/ 3295531 w 12192000"/>
              <a:gd name="connsiteY12141" fmla="*/ 241727 h 6858000"/>
              <a:gd name="connsiteX12142" fmla="*/ 3294055 w 12192000"/>
              <a:gd name="connsiteY12142" fmla="*/ 247393 h 6858000"/>
              <a:gd name="connsiteX12143" fmla="*/ 3290363 w 12192000"/>
              <a:gd name="connsiteY12143" fmla="*/ 248607 h 6858000"/>
              <a:gd name="connsiteX12144" fmla="*/ 3289625 w 12192000"/>
              <a:gd name="connsiteY12144" fmla="*/ 252654 h 6858000"/>
              <a:gd name="connsiteX12145" fmla="*/ 3292578 w 12192000"/>
              <a:gd name="connsiteY12145" fmla="*/ 259534 h 6858000"/>
              <a:gd name="connsiteX12146" fmla="*/ 3292578 w 12192000"/>
              <a:gd name="connsiteY12146" fmla="*/ 264391 h 6858000"/>
              <a:gd name="connsiteX12147" fmla="*/ 3289625 w 12192000"/>
              <a:gd name="connsiteY12147" fmla="*/ 264391 h 6858000"/>
              <a:gd name="connsiteX12148" fmla="*/ 3285196 w 12192000"/>
              <a:gd name="connsiteY12148" fmla="*/ 261558 h 6858000"/>
              <a:gd name="connsiteX12149" fmla="*/ 3283719 w 12192000"/>
              <a:gd name="connsiteY12149" fmla="*/ 262367 h 6858000"/>
              <a:gd name="connsiteX12150" fmla="*/ 3289625 w 12192000"/>
              <a:gd name="connsiteY12150" fmla="*/ 268843 h 6858000"/>
              <a:gd name="connsiteX12151" fmla="*/ 3290363 w 12192000"/>
              <a:gd name="connsiteY12151" fmla="*/ 273699 h 6858000"/>
              <a:gd name="connsiteX12152" fmla="*/ 3289625 w 12192000"/>
              <a:gd name="connsiteY12152" fmla="*/ 280579 h 6858000"/>
              <a:gd name="connsiteX12153" fmla="*/ 3280028 w 12192000"/>
              <a:gd name="connsiteY12153" fmla="*/ 283412 h 6858000"/>
              <a:gd name="connsiteX12154" fmla="*/ 3277075 w 12192000"/>
              <a:gd name="connsiteY12154" fmla="*/ 287055 h 6858000"/>
              <a:gd name="connsiteX12155" fmla="*/ 3273384 w 12192000"/>
              <a:gd name="connsiteY12155" fmla="*/ 285436 h 6858000"/>
              <a:gd name="connsiteX12156" fmla="*/ 3272646 w 12192000"/>
              <a:gd name="connsiteY12156" fmla="*/ 281794 h 6858000"/>
              <a:gd name="connsiteX12157" fmla="*/ 3270431 w 12192000"/>
              <a:gd name="connsiteY12157" fmla="*/ 279770 h 6858000"/>
              <a:gd name="connsiteX12158" fmla="*/ 3271169 w 12192000"/>
              <a:gd name="connsiteY12158" fmla="*/ 276128 h 6858000"/>
              <a:gd name="connsiteX12159" fmla="*/ 3266001 w 12192000"/>
              <a:gd name="connsiteY12159" fmla="*/ 274509 h 6858000"/>
              <a:gd name="connsiteX12160" fmla="*/ 3264525 w 12192000"/>
              <a:gd name="connsiteY12160" fmla="*/ 271271 h 6858000"/>
              <a:gd name="connsiteX12161" fmla="*/ 3268216 w 12192000"/>
              <a:gd name="connsiteY12161" fmla="*/ 266819 h 6858000"/>
              <a:gd name="connsiteX12162" fmla="*/ 3268216 w 12192000"/>
              <a:gd name="connsiteY12162" fmla="*/ 263177 h 6858000"/>
              <a:gd name="connsiteX12163" fmla="*/ 3265263 w 12192000"/>
              <a:gd name="connsiteY12163" fmla="*/ 263581 h 6858000"/>
              <a:gd name="connsiteX12164" fmla="*/ 3258619 w 12192000"/>
              <a:gd name="connsiteY12164" fmla="*/ 266010 h 6858000"/>
              <a:gd name="connsiteX12165" fmla="*/ 3256404 w 12192000"/>
              <a:gd name="connsiteY12165" fmla="*/ 270866 h 6858000"/>
              <a:gd name="connsiteX12166" fmla="*/ 3252713 w 12192000"/>
              <a:gd name="connsiteY12166" fmla="*/ 270462 h 6858000"/>
              <a:gd name="connsiteX12167" fmla="*/ 3248283 w 12192000"/>
              <a:gd name="connsiteY12167" fmla="*/ 265200 h 6858000"/>
              <a:gd name="connsiteX12168" fmla="*/ 3251975 w 12192000"/>
              <a:gd name="connsiteY12168" fmla="*/ 261153 h 6858000"/>
              <a:gd name="connsiteX12169" fmla="*/ 3248283 w 12192000"/>
              <a:gd name="connsiteY12169" fmla="*/ 257106 h 6858000"/>
              <a:gd name="connsiteX12170" fmla="*/ 3248283 w 12192000"/>
              <a:gd name="connsiteY12170" fmla="*/ 253868 h 6858000"/>
              <a:gd name="connsiteX12171" fmla="*/ 3251975 w 12192000"/>
              <a:gd name="connsiteY12171" fmla="*/ 251035 h 6858000"/>
              <a:gd name="connsiteX12172" fmla="*/ 3251975 w 12192000"/>
              <a:gd name="connsiteY12172" fmla="*/ 247798 h 6858000"/>
              <a:gd name="connsiteX12173" fmla="*/ 3253451 w 12192000"/>
              <a:gd name="connsiteY12173" fmla="*/ 243750 h 6858000"/>
              <a:gd name="connsiteX12174" fmla="*/ 3251975 w 12192000"/>
              <a:gd name="connsiteY12174" fmla="*/ 242536 h 6858000"/>
              <a:gd name="connsiteX12175" fmla="*/ 3246807 w 12192000"/>
              <a:gd name="connsiteY12175" fmla="*/ 247798 h 6858000"/>
              <a:gd name="connsiteX12176" fmla="*/ 3242378 w 12192000"/>
              <a:gd name="connsiteY12176" fmla="*/ 256297 h 6858000"/>
              <a:gd name="connsiteX12177" fmla="*/ 3237210 w 12192000"/>
              <a:gd name="connsiteY12177" fmla="*/ 261963 h 6858000"/>
              <a:gd name="connsiteX12178" fmla="*/ 3235733 w 12192000"/>
              <a:gd name="connsiteY12178" fmla="*/ 259939 h 6858000"/>
              <a:gd name="connsiteX12179" fmla="*/ 3235733 w 12192000"/>
              <a:gd name="connsiteY12179" fmla="*/ 254678 h 6858000"/>
              <a:gd name="connsiteX12180" fmla="*/ 3232042 w 12192000"/>
              <a:gd name="connsiteY12180" fmla="*/ 249012 h 6858000"/>
              <a:gd name="connsiteX12181" fmla="*/ 3229827 w 12192000"/>
              <a:gd name="connsiteY12181" fmla="*/ 243750 h 6858000"/>
              <a:gd name="connsiteX12182" fmla="*/ 3233519 w 12192000"/>
              <a:gd name="connsiteY12182" fmla="*/ 240108 h 6858000"/>
              <a:gd name="connsiteX12183" fmla="*/ 3242378 w 12192000"/>
              <a:gd name="connsiteY12183" fmla="*/ 236870 h 6858000"/>
              <a:gd name="connsiteX12184" fmla="*/ 3242378 w 12192000"/>
              <a:gd name="connsiteY12184" fmla="*/ 234847 h 6858000"/>
              <a:gd name="connsiteX12185" fmla="*/ 3246807 w 12192000"/>
              <a:gd name="connsiteY12185" fmla="*/ 233228 h 6858000"/>
              <a:gd name="connsiteX12186" fmla="*/ 3245331 w 12192000"/>
              <a:gd name="connsiteY12186" fmla="*/ 230800 h 6858000"/>
              <a:gd name="connsiteX12187" fmla="*/ 3237948 w 12192000"/>
              <a:gd name="connsiteY12187" fmla="*/ 230395 h 6858000"/>
              <a:gd name="connsiteX12188" fmla="*/ 3232042 w 12192000"/>
              <a:gd name="connsiteY12188" fmla="*/ 231609 h 6858000"/>
              <a:gd name="connsiteX12189" fmla="*/ 3225398 w 12192000"/>
              <a:gd name="connsiteY12189" fmla="*/ 230395 h 6858000"/>
              <a:gd name="connsiteX12190" fmla="*/ 3223921 w 12192000"/>
              <a:gd name="connsiteY12190" fmla="*/ 227157 h 6858000"/>
              <a:gd name="connsiteX12191" fmla="*/ 3226136 w 12192000"/>
              <a:gd name="connsiteY12191" fmla="*/ 223110 h 6858000"/>
              <a:gd name="connsiteX12192" fmla="*/ 3233519 w 12192000"/>
              <a:gd name="connsiteY12192" fmla="*/ 221491 h 6858000"/>
              <a:gd name="connsiteX12193" fmla="*/ 3240163 w 12192000"/>
              <a:gd name="connsiteY12193" fmla="*/ 213802 h 6858000"/>
              <a:gd name="connsiteX12194" fmla="*/ 3235733 w 12192000"/>
              <a:gd name="connsiteY12194" fmla="*/ 215016 h 6858000"/>
              <a:gd name="connsiteX12195" fmla="*/ 3229827 w 12192000"/>
              <a:gd name="connsiteY12195" fmla="*/ 217444 h 6858000"/>
              <a:gd name="connsiteX12196" fmla="*/ 3225398 w 12192000"/>
              <a:gd name="connsiteY12196" fmla="*/ 215420 h 6858000"/>
              <a:gd name="connsiteX12197" fmla="*/ 3224660 w 12192000"/>
              <a:gd name="connsiteY12197" fmla="*/ 211373 h 6858000"/>
              <a:gd name="connsiteX12198" fmla="*/ 3229827 w 12192000"/>
              <a:gd name="connsiteY12198" fmla="*/ 209350 h 6858000"/>
              <a:gd name="connsiteX12199" fmla="*/ 3236472 w 12192000"/>
              <a:gd name="connsiteY12199" fmla="*/ 206517 h 6858000"/>
              <a:gd name="connsiteX12200" fmla="*/ 3243116 w 12192000"/>
              <a:gd name="connsiteY12200" fmla="*/ 204898 h 6858000"/>
              <a:gd name="connsiteX12201" fmla="*/ 3237210 w 12192000"/>
              <a:gd name="connsiteY12201" fmla="*/ 202470 h 6858000"/>
              <a:gd name="connsiteX12202" fmla="*/ 3229827 w 12192000"/>
              <a:gd name="connsiteY12202" fmla="*/ 202874 h 6858000"/>
              <a:gd name="connsiteX12203" fmla="*/ 3225398 w 12192000"/>
              <a:gd name="connsiteY12203" fmla="*/ 205707 h 6858000"/>
              <a:gd name="connsiteX12204" fmla="*/ 3221707 w 12192000"/>
              <a:gd name="connsiteY12204" fmla="*/ 203684 h 6858000"/>
              <a:gd name="connsiteX12205" fmla="*/ 3222445 w 12192000"/>
              <a:gd name="connsiteY12205" fmla="*/ 199636 h 6858000"/>
              <a:gd name="connsiteX12206" fmla="*/ 3229827 w 12192000"/>
              <a:gd name="connsiteY12206" fmla="*/ 189923 h 6858000"/>
              <a:gd name="connsiteX12207" fmla="*/ 3234995 w 12192000"/>
              <a:gd name="connsiteY12207" fmla="*/ 188304 h 6858000"/>
              <a:gd name="connsiteX12208" fmla="*/ 3244592 w 12192000"/>
              <a:gd name="connsiteY12208" fmla="*/ 186686 h 6858000"/>
              <a:gd name="connsiteX12209" fmla="*/ 3252713 w 12192000"/>
              <a:gd name="connsiteY12209" fmla="*/ 180615 h 6858000"/>
              <a:gd name="connsiteX12210" fmla="*/ 3259357 w 12192000"/>
              <a:gd name="connsiteY12210" fmla="*/ 176568 h 6858000"/>
              <a:gd name="connsiteX12211" fmla="*/ 3263048 w 12192000"/>
              <a:gd name="connsiteY12211" fmla="*/ 169283 h 6858000"/>
              <a:gd name="connsiteX12212" fmla="*/ 3269693 w 12192000"/>
              <a:gd name="connsiteY12212" fmla="*/ 161998 h 6858000"/>
              <a:gd name="connsiteX12213" fmla="*/ 3274122 w 12192000"/>
              <a:gd name="connsiteY12213" fmla="*/ 159975 h 6858000"/>
              <a:gd name="connsiteX12214" fmla="*/ 3273384 w 12192000"/>
              <a:gd name="connsiteY12214" fmla="*/ 156737 h 6858000"/>
              <a:gd name="connsiteX12215" fmla="*/ 3268954 w 12192000"/>
              <a:gd name="connsiteY12215" fmla="*/ 157142 h 6858000"/>
              <a:gd name="connsiteX12216" fmla="*/ 3260095 w 12192000"/>
              <a:gd name="connsiteY12216" fmla="*/ 164022 h 6858000"/>
              <a:gd name="connsiteX12217" fmla="*/ 3254928 w 12192000"/>
              <a:gd name="connsiteY12217" fmla="*/ 166450 h 6858000"/>
              <a:gd name="connsiteX12218" fmla="*/ 3251236 w 12192000"/>
              <a:gd name="connsiteY12218" fmla="*/ 172925 h 6858000"/>
              <a:gd name="connsiteX12219" fmla="*/ 3239425 w 12192000"/>
              <a:gd name="connsiteY12219" fmla="*/ 178187 h 6858000"/>
              <a:gd name="connsiteX12220" fmla="*/ 3233519 w 12192000"/>
              <a:gd name="connsiteY12220" fmla="*/ 178187 h 6858000"/>
              <a:gd name="connsiteX12221" fmla="*/ 3220230 w 12192000"/>
              <a:gd name="connsiteY12221" fmla="*/ 186686 h 6858000"/>
              <a:gd name="connsiteX12222" fmla="*/ 3211371 w 12192000"/>
              <a:gd name="connsiteY12222" fmla="*/ 187900 h 6858000"/>
              <a:gd name="connsiteX12223" fmla="*/ 3204727 w 12192000"/>
              <a:gd name="connsiteY12223" fmla="*/ 185471 h 6858000"/>
              <a:gd name="connsiteX12224" fmla="*/ 3205465 w 12192000"/>
              <a:gd name="connsiteY12224" fmla="*/ 182234 h 6858000"/>
              <a:gd name="connsiteX12225" fmla="*/ 3218015 w 12192000"/>
              <a:gd name="connsiteY12225" fmla="*/ 169283 h 6858000"/>
              <a:gd name="connsiteX12226" fmla="*/ 3228351 w 12192000"/>
              <a:gd name="connsiteY12226" fmla="*/ 164022 h 6858000"/>
              <a:gd name="connsiteX12227" fmla="*/ 3231304 w 12192000"/>
              <a:gd name="connsiteY12227" fmla="*/ 159975 h 6858000"/>
              <a:gd name="connsiteX12228" fmla="*/ 3234995 w 12192000"/>
              <a:gd name="connsiteY12228" fmla="*/ 155927 h 6858000"/>
              <a:gd name="connsiteX12229" fmla="*/ 3234257 w 12192000"/>
              <a:gd name="connsiteY12229" fmla="*/ 149857 h 6858000"/>
              <a:gd name="connsiteX12230" fmla="*/ 3226874 w 12192000"/>
              <a:gd name="connsiteY12230" fmla="*/ 159165 h 6858000"/>
              <a:gd name="connsiteX12231" fmla="*/ 3208418 w 12192000"/>
              <a:gd name="connsiteY12231" fmla="*/ 169688 h 6858000"/>
              <a:gd name="connsiteX12232" fmla="*/ 3201774 w 12192000"/>
              <a:gd name="connsiteY12232" fmla="*/ 172925 h 6858000"/>
              <a:gd name="connsiteX12233" fmla="*/ 3197345 w 12192000"/>
              <a:gd name="connsiteY12233" fmla="*/ 171307 h 6858000"/>
              <a:gd name="connsiteX12234" fmla="*/ 3195130 w 12192000"/>
              <a:gd name="connsiteY12234" fmla="*/ 168069 h 6858000"/>
              <a:gd name="connsiteX12235" fmla="*/ 3196606 w 12192000"/>
              <a:gd name="connsiteY12235" fmla="*/ 161593 h 6858000"/>
              <a:gd name="connsiteX12236" fmla="*/ 3194392 w 12192000"/>
              <a:gd name="connsiteY12236" fmla="*/ 158760 h 6858000"/>
              <a:gd name="connsiteX12237" fmla="*/ 3188486 w 12192000"/>
              <a:gd name="connsiteY12237" fmla="*/ 159975 h 6858000"/>
              <a:gd name="connsiteX12238" fmla="*/ 3184056 w 12192000"/>
              <a:gd name="connsiteY12238" fmla="*/ 157142 h 6858000"/>
              <a:gd name="connsiteX12239" fmla="*/ 3186271 w 12192000"/>
              <a:gd name="connsiteY12239" fmla="*/ 153904 h 6858000"/>
              <a:gd name="connsiteX12240" fmla="*/ 3191439 w 12192000"/>
              <a:gd name="connsiteY12240" fmla="*/ 152690 h 6858000"/>
              <a:gd name="connsiteX12241" fmla="*/ 3191439 w 12192000"/>
              <a:gd name="connsiteY12241" fmla="*/ 148238 h 6858000"/>
              <a:gd name="connsiteX12242" fmla="*/ 3187747 w 12192000"/>
              <a:gd name="connsiteY12242" fmla="*/ 145810 h 6858000"/>
              <a:gd name="connsiteX12243" fmla="*/ 3182580 w 12192000"/>
              <a:gd name="connsiteY12243" fmla="*/ 145810 h 6858000"/>
              <a:gd name="connsiteX12244" fmla="*/ 3181842 w 12192000"/>
              <a:gd name="connsiteY12244" fmla="*/ 143381 h 6858000"/>
              <a:gd name="connsiteX12245" fmla="*/ 3183318 w 12192000"/>
              <a:gd name="connsiteY12245" fmla="*/ 134882 h 6858000"/>
              <a:gd name="connsiteX12246" fmla="*/ 3186271 w 12192000"/>
              <a:gd name="connsiteY12246" fmla="*/ 132859 h 6858000"/>
              <a:gd name="connsiteX12247" fmla="*/ 3187009 w 12192000"/>
              <a:gd name="connsiteY12247" fmla="*/ 128002 h 6858000"/>
              <a:gd name="connsiteX12248" fmla="*/ 3181103 w 12192000"/>
              <a:gd name="connsiteY12248" fmla="*/ 125169 h 6858000"/>
              <a:gd name="connsiteX12249" fmla="*/ 3177412 w 12192000"/>
              <a:gd name="connsiteY12249" fmla="*/ 120717 h 6858000"/>
              <a:gd name="connsiteX12250" fmla="*/ 3175936 w 12192000"/>
              <a:gd name="connsiteY12250" fmla="*/ 121122 h 6858000"/>
              <a:gd name="connsiteX12251" fmla="*/ 3175197 w 12192000"/>
              <a:gd name="connsiteY12251" fmla="*/ 127193 h 6858000"/>
              <a:gd name="connsiteX12252" fmla="*/ 3177412 w 12192000"/>
              <a:gd name="connsiteY12252" fmla="*/ 131645 h 6858000"/>
              <a:gd name="connsiteX12253" fmla="*/ 3169291 w 12192000"/>
              <a:gd name="connsiteY12253" fmla="*/ 134478 h 6858000"/>
              <a:gd name="connsiteX12254" fmla="*/ 3164862 w 12192000"/>
              <a:gd name="connsiteY12254" fmla="*/ 130835 h 6858000"/>
              <a:gd name="connsiteX12255" fmla="*/ 3159694 w 12192000"/>
              <a:gd name="connsiteY12255" fmla="*/ 126383 h 6858000"/>
              <a:gd name="connsiteX12256" fmla="*/ 3151574 w 12192000"/>
              <a:gd name="connsiteY12256" fmla="*/ 126383 h 6858000"/>
              <a:gd name="connsiteX12257" fmla="*/ 3161171 w 12192000"/>
              <a:gd name="connsiteY12257" fmla="*/ 131645 h 6858000"/>
              <a:gd name="connsiteX12258" fmla="*/ 3166338 w 12192000"/>
              <a:gd name="connsiteY12258" fmla="*/ 140548 h 6858000"/>
              <a:gd name="connsiteX12259" fmla="*/ 3167815 w 12192000"/>
              <a:gd name="connsiteY12259" fmla="*/ 148238 h 6858000"/>
              <a:gd name="connsiteX12260" fmla="*/ 3161171 w 12192000"/>
              <a:gd name="connsiteY12260" fmla="*/ 146619 h 6858000"/>
              <a:gd name="connsiteX12261" fmla="*/ 3159694 w 12192000"/>
              <a:gd name="connsiteY12261" fmla="*/ 149047 h 6858000"/>
              <a:gd name="connsiteX12262" fmla="*/ 3161171 w 12192000"/>
              <a:gd name="connsiteY12262" fmla="*/ 151475 h 6858000"/>
              <a:gd name="connsiteX12263" fmla="*/ 3153788 w 12192000"/>
              <a:gd name="connsiteY12263" fmla="*/ 152690 h 6858000"/>
              <a:gd name="connsiteX12264" fmla="*/ 3149359 w 12192000"/>
              <a:gd name="connsiteY12264" fmla="*/ 147428 h 6858000"/>
              <a:gd name="connsiteX12265" fmla="*/ 3147144 w 12192000"/>
              <a:gd name="connsiteY12265" fmla="*/ 138525 h 6858000"/>
              <a:gd name="connsiteX12266" fmla="*/ 3142715 w 12192000"/>
              <a:gd name="connsiteY12266" fmla="*/ 136096 h 6858000"/>
              <a:gd name="connsiteX12267" fmla="*/ 3139762 w 12192000"/>
              <a:gd name="connsiteY12267" fmla="*/ 138525 h 6858000"/>
              <a:gd name="connsiteX12268" fmla="*/ 3145668 w 12192000"/>
              <a:gd name="connsiteY12268" fmla="*/ 142977 h 6858000"/>
              <a:gd name="connsiteX12269" fmla="*/ 3146406 w 12192000"/>
              <a:gd name="connsiteY12269" fmla="*/ 149047 h 6858000"/>
              <a:gd name="connsiteX12270" fmla="*/ 3143453 w 12192000"/>
              <a:gd name="connsiteY12270" fmla="*/ 155523 h 6858000"/>
              <a:gd name="connsiteX12271" fmla="*/ 3149359 w 12192000"/>
              <a:gd name="connsiteY12271" fmla="*/ 156737 h 6858000"/>
              <a:gd name="connsiteX12272" fmla="*/ 3155265 w 12192000"/>
              <a:gd name="connsiteY12272" fmla="*/ 164022 h 6858000"/>
              <a:gd name="connsiteX12273" fmla="*/ 3158218 w 12192000"/>
              <a:gd name="connsiteY12273" fmla="*/ 171307 h 6858000"/>
              <a:gd name="connsiteX12274" fmla="*/ 3158218 w 12192000"/>
              <a:gd name="connsiteY12274" fmla="*/ 177377 h 6858000"/>
              <a:gd name="connsiteX12275" fmla="*/ 3161909 w 12192000"/>
              <a:gd name="connsiteY12275" fmla="*/ 178591 h 6858000"/>
              <a:gd name="connsiteX12276" fmla="*/ 3161171 w 12192000"/>
              <a:gd name="connsiteY12276" fmla="*/ 182234 h 6858000"/>
              <a:gd name="connsiteX12277" fmla="*/ 3155265 w 12192000"/>
              <a:gd name="connsiteY12277" fmla="*/ 184257 h 6858000"/>
              <a:gd name="connsiteX12278" fmla="*/ 3145668 w 12192000"/>
              <a:gd name="connsiteY12278" fmla="*/ 183043 h 6858000"/>
              <a:gd name="connsiteX12279" fmla="*/ 3141238 w 12192000"/>
              <a:gd name="connsiteY12279" fmla="*/ 177782 h 6858000"/>
              <a:gd name="connsiteX12280" fmla="*/ 3138285 w 12192000"/>
              <a:gd name="connsiteY12280" fmla="*/ 185876 h 6858000"/>
              <a:gd name="connsiteX12281" fmla="*/ 3135332 w 12192000"/>
              <a:gd name="connsiteY12281" fmla="*/ 185876 h 6858000"/>
              <a:gd name="connsiteX12282" fmla="*/ 3125735 w 12192000"/>
              <a:gd name="connsiteY12282" fmla="*/ 176163 h 6858000"/>
              <a:gd name="connsiteX12283" fmla="*/ 3124259 w 12192000"/>
              <a:gd name="connsiteY12283" fmla="*/ 170092 h 6858000"/>
              <a:gd name="connsiteX12284" fmla="*/ 3127950 w 12192000"/>
              <a:gd name="connsiteY12284" fmla="*/ 164831 h 6858000"/>
              <a:gd name="connsiteX12285" fmla="*/ 3125735 w 12192000"/>
              <a:gd name="connsiteY12285" fmla="*/ 159570 h 6858000"/>
              <a:gd name="connsiteX12286" fmla="*/ 3118353 w 12192000"/>
              <a:gd name="connsiteY12286" fmla="*/ 154713 h 6858000"/>
              <a:gd name="connsiteX12287" fmla="*/ 3110232 w 12192000"/>
              <a:gd name="connsiteY12287" fmla="*/ 155118 h 6858000"/>
              <a:gd name="connsiteX12288" fmla="*/ 3108755 w 12192000"/>
              <a:gd name="connsiteY12288" fmla="*/ 150261 h 6858000"/>
              <a:gd name="connsiteX12289" fmla="*/ 3105064 w 12192000"/>
              <a:gd name="connsiteY12289" fmla="*/ 144191 h 6858000"/>
              <a:gd name="connsiteX12290" fmla="*/ 3099896 w 12192000"/>
              <a:gd name="connsiteY12290" fmla="*/ 147428 h 6858000"/>
              <a:gd name="connsiteX12291" fmla="*/ 3091776 w 12192000"/>
              <a:gd name="connsiteY12291" fmla="*/ 149452 h 6858000"/>
              <a:gd name="connsiteX12292" fmla="*/ 3080702 w 12192000"/>
              <a:gd name="connsiteY12292" fmla="*/ 149047 h 6858000"/>
              <a:gd name="connsiteX12293" fmla="*/ 3084393 w 12192000"/>
              <a:gd name="connsiteY12293" fmla="*/ 153499 h 6858000"/>
              <a:gd name="connsiteX12294" fmla="*/ 3096943 w 12192000"/>
              <a:gd name="connsiteY12294" fmla="*/ 154309 h 6858000"/>
              <a:gd name="connsiteX12295" fmla="*/ 3104326 w 12192000"/>
              <a:gd name="connsiteY12295" fmla="*/ 157142 h 6858000"/>
              <a:gd name="connsiteX12296" fmla="*/ 3114661 w 12192000"/>
              <a:gd name="connsiteY12296" fmla="*/ 160379 h 6858000"/>
              <a:gd name="connsiteX12297" fmla="*/ 3114661 w 12192000"/>
              <a:gd name="connsiteY12297" fmla="*/ 169283 h 6858000"/>
              <a:gd name="connsiteX12298" fmla="*/ 3109494 w 12192000"/>
              <a:gd name="connsiteY12298" fmla="*/ 175758 h 6858000"/>
              <a:gd name="connsiteX12299" fmla="*/ 3109494 w 12192000"/>
              <a:gd name="connsiteY12299" fmla="*/ 181020 h 6858000"/>
              <a:gd name="connsiteX12300" fmla="*/ 3114661 w 12192000"/>
              <a:gd name="connsiteY12300" fmla="*/ 179806 h 6858000"/>
              <a:gd name="connsiteX12301" fmla="*/ 3118353 w 12192000"/>
              <a:gd name="connsiteY12301" fmla="*/ 183853 h 6858000"/>
              <a:gd name="connsiteX12302" fmla="*/ 3114661 w 12192000"/>
              <a:gd name="connsiteY12302" fmla="*/ 188709 h 6858000"/>
              <a:gd name="connsiteX12303" fmla="*/ 3118353 w 12192000"/>
              <a:gd name="connsiteY12303" fmla="*/ 190328 h 6858000"/>
              <a:gd name="connsiteX12304" fmla="*/ 3126473 w 12192000"/>
              <a:gd name="connsiteY12304" fmla="*/ 190328 h 6858000"/>
              <a:gd name="connsiteX12305" fmla="*/ 3127211 w 12192000"/>
              <a:gd name="connsiteY12305" fmla="*/ 194375 h 6858000"/>
              <a:gd name="connsiteX12306" fmla="*/ 3121306 w 12192000"/>
              <a:gd name="connsiteY12306" fmla="*/ 202470 h 6858000"/>
              <a:gd name="connsiteX12307" fmla="*/ 3108755 w 12192000"/>
              <a:gd name="connsiteY12307" fmla="*/ 212992 h 6858000"/>
              <a:gd name="connsiteX12308" fmla="*/ 3100635 w 12192000"/>
              <a:gd name="connsiteY12308" fmla="*/ 219063 h 6858000"/>
              <a:gd name="connsiteX12309" fmla="*/ 3118353 w 12192000"/>
              <a:gd name="connsiteY12309" fmla="*/ 215016 h 6858000"/>
              <a:gd name="connsiteX12310" fmla="*/ 3123520 w 12192000"/>
              <a:gd name="connsiteY12310" fmla="*/ 209350 h 6858000"/>
              <a:gd name="connsiteX12311" fmla="*/ 3124997 w 12192000"/>
              <a:gd name="connsiteY12311" fmla="*/ 205303 h 6858000"/>
              <a:gd name="connsiteX12312" fmla="*/ 3139023 w 12192000"/>
              <a:gd name="connsiteY12312" fmla="*/ 205707 h 6858000"/>
              <a:gd name="connsiteX12313" fmla="*/ 3143453 w 12192000"/>
              <a:gd name="connsiteY12313" fmla="*/ 209754 h 6858000"/>
              <a:gd name="connsiteX12314" fmla="*/ 3143453 w 12192000"/>
              <a:gd name="connsiteY12314" fmla="*/ 212587 h 6858000"/>
              <a:gd name="connsiteX12315" fmla="*/ 3134594 w 12192000"/>
              <a:gd name="connsiteY12315" fmla="*/ 217039 h 6858000"/>
              <a:gd name="connsiteX12316" fmla="*/ 3130164 w 12192000"/>
              <a:gd name="connsiteY12316" fmla="*/ 222705 h 6858000"/>
              <a:gd name="connsiteX12317" fmla="*/ 3133856 w 12192000"/>
              <a:gd name="connsiteY12317" fmla="*/ 225134 h 6858000"/>
              <a:gd name="connsiteX12318" fmla="*/ 3141976 w 12192000"/>
              <a:gd name="connsiteY12318" fmla="*/ 225943 h 6858000"/>
              <a:gd name="connsiteX12319" fmla="*/ 3147882 w 12192000"/>
              <a:gd name="connsiteY12319" fmla="*/ 231204 h 6858000"/>
              <a:gd name="connsiteX12320" fmla="*/ 3142715 w 12192000"/>
              <a:gd name="connsiteY12320" fmla="*/ 234037 h 6858000"/>
              <a:gd name="connsiteX12321" fmla="*/ 3133856 w 12192000"/>
              <a:gd name="connsiteY12321" fmla="*/ 234847 h 6858000"/>
              <a:gd name="connsiteX12322" fmla="*/ 3131641 w 12192000"/>
              <a:gd name="connsiteY12322" fmla="*/ 238489 h 6858000"/>
              <a:gd name="connsiteX12323" fmla="*/ 3136070 w 12192000"/>
              <a:gd name="connsiteY12323" fmla="*/ 240108 h 6858000"/>
              <a:gd name="connsiteX12324" fmla="*/ 3137547 w 12192000"/>
              <a:gd name="connsiteY12324" fmla="*/ 245369 h 6858000"/>
              <a:gd name="connsiteX12325" fmla="*/ 3136809 w 12192000"/>
              <a:gd name="connsiteY12325" fmla="*/ 246583 h 6858000"/>
              <a:gd name="connsiteX12326" fmla="*/ 3137547 w 12192000"/>
              <a:gd name="connsiteY12326" fmla="*/ 249416 h 6858000"/>
              <a:gd name="connsiteX12327" fmla="*/ 3141238 w 12192000"/>
              <a:gd name="connsiteY12327" fmla="*/ 249416 h 6858000"/>
              <a:gd name="connsiteX12328" fmla="*/ 3139762 w 12192000"/>
              <a:gd name="connsiteY12328" fmla="*/ 256701 h 6858000"/>
              <a:gd name="connsiteX12329" fmla="*/ 3143453 w 12192000"/>
              <a:gd name="connsiteY12329" fmla="*/ 257511 h 6858000"/>
              <a:gd name="connsiteX12330" fmla="*/ 3145668 w 12192000"/>
              <a:gd name="connsiteY12330" fmla="*/ 263986 h 6858000"/>
              <a:gd name="connsiteX12331" fmla="*/ 3146406 w 12192000"/>
              <a:gd name="connsiteY12331" fmla="*/ 274913 h 6858000"/>
              <a:gd name="connsiteX12332" fmla="*/ 3148621 w 12192000"/>
              <a:gd name="connsiteY12332" fmla="*/ 276532 h 6858000"/>
              <a:gd name="connsiteX12333" fmla="*/ 3151574 w 12192000"/>
              <a:gd name="connsiteY12333" fmla="*/ 271271 h 6858000"/>
              <a:gd name="connsiteX12334" fmla="*/ 3152312 w 12192000"/>
              <a:gd name="connsiteY12334" fmla="*/ 262772 h 6858000"/>
              <a:gd name="connsiteX12335" fmla="*/ 3156741 w 12192000"/>
              <a:gd name="connsiteY12335" fmla="*/ 260344 h 6858000"/>
              <a:gd name="connsiteX12336" fmla="*/ 3162647 w 12192000"/>
              <a:gd name="connsiteY12336" fmla="*/ 265200 h 6858000"/>
              <a:gd name="connsiteX12337" fmla="*/ 3163385 w 12192000"/>
              <a:gd name="connsiteY12337" fmla="*/ 274509 h 6858000"/>
              <a:gd name="connsiteX12338" fmla="*/ 3167077 w 12192000"/>
              <a:gd name="connsiteY12338" fmla="*/ 278556 h 6858000"/>
              <a:gd name="connsiteX12339" fmla="*/ 3165600 w 12192000"/>
              <a:gd name="connsiteY12339" fmla="*/ 281794 h 6858000"/>
              <a:gd name="connsiteX12340" fmla="*/ 3158218 w 12192000"/>
              <a:gd name="connsiteY12340" fmla="*/ 285841 h 6858000"/>
              <a:gd name="connsiteX12341" fmla="*/ 3159694 w 12192000"/>
              <a:gd name="connsiteY12341" fmla="*/ 289078 h 6858000"/>
              <a:gd name="connsiteX12342" fmla="*/ 3172244 w 12192000"/>
              <a:gd name="connsiteY12342" fmla="*/ 287864 h 6858000"/>
              <a:gd name="connsiteX12343" fmla="*/ 3174459 w 12192000"/>
              <a:gd name="connsiteY12343" fmla="*/ 285436 h 6858000"/>
              <a:gd name="connsiteX12344" fmla="*/ 3175197 w 12192000"/>
              <a:gd name="connsiteY12344" fmla="*/ 291507 h 6858000"/>
              <a:gd name="connsiteX12345" fmla="*/ 3179627 w 12192000"/>
              <a:gd name="connsiteY12345" fmla="*/ 285436 h 6858000"/>
              <a:gd name="connsiteX12346" fmla="*/ 3179627 w 12192000"/>
              <a:gd name="connsiteY12346" fmla="*/ 280579 h 6858000"/>
              <a:gd name="connsiteX12347" fmla="*/ 3185533 w 12192000"/>
              <a:gd name="connsiteY12347" fmla="*/ 280984 h 6858000"/>
              <a:gd name="connsiteX12348" fmla="*/ 3189224 w 12192000"/>
              <a:gd name="connsiteY12348" fmla="*/ 287864 h 6858000"/>
              <a:gd name="connsiteX12349" fmla="*/ 3187747 w 12192000"/>
              <a:gd name="connsiteY12349" fmla="*/ 295554 h 6858000"/>
              <a:gd name="connsiteX12350" fmla="*/ 3181103 w 12192000"/>
              <a:gd name="connsiteY12350" fmla="*/ 301220 h 6858000"/>
              <a:gd name="connsiteX12351" fmla="*/ 3180365 w 12192000"/>
              <a:gd name="connsiteY12351" fmla="*/ 306481 h 6858000"/>
              <a:gd name="connsiteX12352" fmla="*/ 3178150 w 12192000"/>
              <a:gd name="connsiteY12352" fmla="*/ 309314 h 6858000"/>
              <a:gd name="connsiteX12353" fmla="*/ 3182580 w 12192000"/>
              <a:gd name="connsiteY12353" fmla="*/ 313361 h 6858000"/>
              <a:gd name="connsiteX12354" fmla="*/ 3194392 w 12192000"/>
              <a:gd name="connsiteY12354" fmla="*/ 312147 h 6858000"/>
              <a:gd name="connsiteX12355" fmla="*/ 3200298 w 12192000"/>
              <a:gd name="connsiteY12355" fmla="*/ 309719 h 6858000"/>
              <a:gd name="connsiteX12356" fmla="*/ 3204727 w 12192000"/>
              <a:gd name="connsiteY12356" fmla="*/ 312957 h 6858000"/>
              <a:gd name="connsiteX12357" fmla="*/ 3196606 w 12192000"/>
              <a:gd name="connsiteY12357" fmla="*/ 318218 h 6858000"/>
              <a:gd name="connsiteX12358" fmla="*/ 3194392 w 12192000"/>
              <a:gd name="connsiteY12358" fmla="*/ 321456 h 6858000"/>
              <a:gd name="connsiteX12359" fmla="*/ 3184056 w 12192000"/>
              <a:gd name="connsiteY12359" fmla="*/ 323074 h 6858000"/>
              <a:gd name="connsiteX12360" fmla="*/ 3189962 w 12192000"/>
              <a:gd name="connsiteY12360" fmla="*/ 329145 h 6858000"/>
              <a:gd name="connsiteX12361" fmla="*/ 3195868 w 12192000"/>
              <a:gd name="connsiteY12361" fmla="*/ 338858 h 6858000"/>
              <a:gd name="connsiteX12362" fmla="*/ 3193653 w 12192000"/>
              <a:gd name="connsiteY12362" fmla="*/ 345739 h 6858000"/>
              <a:gd name="connsiteX12363" fmla="*/ 3198083 w 12192000"/>
              <a:gd name="connsiteY12363" fmla="*/ 346548 h 6858000"/>
              <a:gd name="connsiteX12364" fmla="*/ 3199559 w 12192000"/>
              <a:gd name="connsiteY12364" fmla="*/ 357880 h 6858000"/>
              <a:gd name="connsiteX12365" fmla="*/ 3210633 w 12192000"/>
              <a:gd name="connsiteY12365" fmla="*/ 373664 h 6858000"/>
              <a:gd name="connsiteX12366" fmla="*/ 3213586 w 12192000"/>
              <a:gd name="connsiteY12366" fmla="*/ 376092 h 6858000"/>
              <a:gd name="connsiteX12367" fmla="*/ 3207680 w 12192000"/>
              <a:gd name="connsiteY12367" fmla="*/ 379330 h 6858000"/>
              <a:gd name="connsiteX12368" fmla="*/ 3206204 w 12192000"/>
              <a:gd name="connsiteY12368" fmla="*/ 391876 h 6858000"/>
              <a:gd name="connsiteX12369" fmla="*/ 3201774 w 12192000"/>
              <a:gd name="connsiteY12369" fmla="*/ 401184 h 6858000"/>
              <a:gd name="connsiteX12370" fmla="*/ 3203989 w 12192000"/>
              <a:gd name="connsiteY12370" fmla="*/ 410898 h 6858000"/>
              <a:gd name="connsiteX12371" fmla="*/ 3201036 w 12192000"/>
              <a:gd name="connsiteY12371" fmla="*/ 414135 h 6858000"/>
              <a:gd name="connsiteX12372" fmla="*/ 3188486 w 12192000"/>
              <a:gd name="connsiteY12372" fmla="*/ 401184 h 6858000"/>
              <a:gd name="connsiteX12373" fmla="*/ 3185533 w 12192000"/>
              <a:gd name="connsiteY12373" fmla="*/ 390662 h 6858000"/>
              <a:gd name="connsiteX12374" fmla="*/ 3187009 w 12192000"/>
              <a:gd name="connsiteY12374" fmla="*/ 381353 h 6858000"/>
              <a:gd name="connsiteX12375" fmla="*/ 3184056 w 12192000"/>
              <a:gd name="connsiteY12375" fmla="*/ 368403 h 6858000"/>
              <a:gd name="connsiteX12376" fmla="*/ 3182580 w 12192000"/>
              <a:gd name="connsiteY12376" fmla="*/ 380139 h 6858000"/>
              <a:gd name="connsiteX12377" fmla="*/ 3181103 w 12192000"/>
              <a:gd name="connsiteY12377" fmla="*/ 393090 h 6858000"/>
              <a:gd name="connsiteX12378" fmla="*/ 3187009 w 12192000"/>
              <a:gd name="connsiteY12378" fmla="*/ 408469 h 6858000"/>
              <a:gd name="connsiteX12379" fmla="*/ 3185533 w 12192000"/>
              <a:gd name="connsiteY12379" fmla="*/ 422634 h 6858000"/>
              <a:gd name="connsiteX12380" fmla="*/ 3182580 w 12192000"/>
              <a:gd name="connsiteY12380" fmla="*/ 429919 h 6858000"/>
              <a:gd name="connsiteX12381" fmla="*/ 3187747 w 12192000"/>
              <a:gd name="connsiteY12381" fmla="*/ 438418 h 6858000"/>
              <a:gd name="connsiteX12382" fmla="*/ 3185533 w 12192000"/>
              <a:gd name="connsiteY12382" fmla="*/ 441251 h 6858000"/>
              <a:gd name="connsiteX12383" fmla="*/ 3176674 w 12192000"/>
              <a:gd name="connsiteY12383" fmla="*/ 439632 h 6858000"/>
              <a:gd name="connsiteX12384" fmla="*/ 3172244 w 12192000"/>
              <a:gd name="connsiteY12384" fmla="*/ 433157 h 6858000"/>
              <a:gd name="connsiteX12385" fmla="*/ 3164124 w 12192000"/>
              <a:gd name="connsiteY12385" fmla="*/ 433157 h 6858000"/>
              <a:gd name="connsiteX12386" fmla="*/ 3170030 w 12192000"/>
              <a:gd name="connsiteY12386" fmla="*/ 450155 h 6858000"/>
              <a:gd name="connsiteX12387" fmla="*/ 3169291 w 12192000"/>
              <a:gd name="connsiteY12387" fmla="*/ 461082 h 6858000"/>
              <a:gd name="connsiteX12388" fmla="*/ 3172244 w 12192000"/>
              <a:gd name="connsiteY12388" fmla="*/ 463510 h 6858000"/>
              <a:gd name="connsiteX12389" fmla="*/ 3172244 w 12192000"/>
              <a:gd name="connsiteY12389" fmla="*/ 469581 h 6858000"/>
              <a:gd name="connsiteX12390" fmla="*/ 3162647 w 12192000"/>
              <a:gd name="connsiteY12390" fmla="*/ 468772 h 6858000"/>
              <a:gd name="connsiteX12391" fmla="*/ 3157479 w 12192000"/>
              <a:gd name="connsiteY12391" fmla="*/ 463106 h 6858000"/>
              <a:gd name="connsiteX12392" fmla="*/ 3153788 w 12192000"/>
              <a:gd name="connsiteY12392" fmla="*/ 448536 h 6858000"/>
              <a:gd name="connsiteX12393" fmla="*/ 3157479 w 12192000"/>
              <a:gd name="connsiteY12393" fmla="*/ 444489 h 6858000"/>
              <a:gd name="connsiteX12394" fmla="*/ 3157479 w 12192000"/>
              <a:gd name="connsiteY12394" fmla="*/ 435585 h 6858000"/>
              <a:gd name="connsiteX12395" fmla="*/ 3153050 w 12192000"/>
              <a:gd name="connsiteY12395" fmla="*/ 440442 h 6858000"/>
              <a:gd name="connsiteX12396" fmla="*/ 3146406 w 12192000"/>
              <a:gd name="connsiteY12396" fmla="*/ 441251 h 6858000"/>
              <a:gd name="connsiteX12397" fmla="*/ 3141976 w 12192000"/>
              <a:gd name="connsiteY12397" fmla="*/ 435990 h 6858000"/>
              <a:gd name="connsiteX12398" fmla="*/ 3141976 w 12192000"/>
              <a:gd name="connsiteY12398" fmla="*/ 423039 h 6858000"/>
              <a:gd name="connsiteX12399" fmla="*/ 3136809 w 12192000"/>
              <a:gd name="connsiteY12399" fmla="*/ 425872 h 6858000"/>
              <a:gd name="connsiteX12400" fmla="*/ 3136070 w 12192000"/>
              <a:gd name="connsiteY12400" fmla="*/ 432347 h 6858000"/>
              <a:gd name="connsiteX12401" fmla="*/ 3133856 w 12192000"/>
              <a:gd name="connsiteY12401" fmla="*/ 429514 h 6858000"/>
              <a:gd name="connsiteX12402" fmla="*/ 3134594 w 12192000"/>
              <a:gd name="connsiteY12402" fmla="*/ 423848 h 6858000"/>
              <a:gd name="connsiteX12403" fmla="*/ 3130903 w 12192000"/>
              <a:gd name="connsiteY12403" fmla="*/ 415754 h 6858000"/>
              <a:gd name="connsiteX12404" fmla="*/ 3124997 w 12192000"/>
              <a:gd name="connsiteY12404" fmla="*/ 414135 h 6858000"/>
              <a:gd name="connsiteX12405" fmla="*/ 3124997 w 12192000"/>
              <a:gd name="connsiteY12405" fmla="*/ 417778 h 6858000"/>
              <a:gd name="connsiteX12406" fmla="*/ 3128688 w 12192000"/>
              <a:gd name="connsiteY12406" fmla="*/ 422230 h 6858000"/>
              <a:gd name="connsiteX12407" fmla="*/ 3125735 w 12192000"/>
              <a:gd name="connsiteY12407" fmla="*/ 427491 h 6858000"/>
              <a:gd name="connsiteX12408" fmla="*/ 3119829 w 12192000"/>
              <a:gd name="connsiteY12408" fmla="*/ 423444 h 6858000"/>
              <a:gd name="connsiteX12409" fmla="*/ 3114661 w 12192000"/>
              <a:gd name="connsiteY12409" fmla="*/ 422230 h 6858000"/>
              <a:gd name="connsiteX12410" fmla="*/ 3113923 w 12192000"/>
              <a:gd name="connsiteY12410" fmla="*/ 414945 h 6858000"/>
              <a:gd name="connsiteX12411" fmla="*/ 3114661 w 12192000"/>
              <a:gd name="connsiteY12411" fmla="*/ 406850 h 6858000"/>
              <a:gd name="connsiteX12412" fmla="*/ 3109494 w 12192000"/>
              <a:gd name="connsiteY12412" fmla="*/ 393090 h 6858000"/>
              <a:gd name="connsiteX12413" fmla="*/ 3109494 w 12192000"/>
              <a:gd name="connsiteY12413" fmla="*/ 387424 h 6858000"/>
              <a:gd name="connsiteX12414" fmla="*/ 3107279 w 12192000"/>
              <a:gd name="connsiteY12414" fmla="*/ 395518 h 6858000"/>
              <a:gd name="connsiteX12415" fmla="*/ 3108017 w 12192000"/>
              <a:gd name="connsiteY12415" fmla="*/ 408874 h 6858000"/>
              <a:gd name="connsiteX12416" fmla="*/ 3110232 w 12192000"/>
              <a:gd name="connsiteY12416" fmla="*/ 417373 h 6858000"/>
              <a:gd name="connsiteX12417" fmla="*/ 3105064 w 12192000"/>
              <a:gd name="connsiteY12417" fmla="*/ 423039 h 6858000"/>
              <a:gd name="connsiteX12418" fmla="*/ 3097682 w 12192000"/>
              <a:gd name="connsiteY12418" fmla="*/ 408065 h 6858000"/>
              <a:gd name="connsiteX12419" fmla="*/ 3091038 w 12192000"/>
              <a:gd name="connsiteY12419" fmla="*/ 401589 h 6858000"/>
              <a:gd name="connsiteX12420" fmla="*/ 3091038 w 12192000"/>
              <a:gd name="connsiteY12420" fmla="*/ 397542 h 6858000"/>
              <a:gd name="connsiteX12421" fmla="*/ 3084393 w 12192000"/>
              <a:gd name="connsiteY12421" fmla="*/ 395923 h 6858000"/>
              <a:gd name="connsiteX12422" fmla="*/ 3079964 w 12192000"/>
              <a:gd name="connsiteY12422" fmla="*/ 381758 h 6858000"/>
              <a:gd name="connsiteX12423" fmla="*/ 3075534 w 12192000"/>
              <a:gd name="connsiteY12423" fmla="*/ 378116 h 6858000"/>
              <a:gd name="connsiteX12424" fmla="*/ 3075534 w 12192000"/>
              <a:gd name="connsiteY12424" fmla="*/ 373664 h 6858000"/>
              <a:gd name="connsiteX12425" fmla="*/ 3071105 w 12192000"/>
              <a:gd name="connsiteY12425" fmla="*/ 366784 h 6858000"/>
              <a:gd name="connsiteX12426" fmla="*/ 3065937 w 12192000"/>
              <a:gd name="connsiteY12426" fmla="*/ 369617 h 6858000"/>
              <a:gd name="connsiteX12427" fmla="*/ 3065199 w 12192000"/>
              <a:gd name="connsiteY12427" fmla="*/ 373664 h 6858000"/>
              <a:gd name="connsiteX12428" fmla="*/ 3070367 w 12192000"/>
              <a:gd name="connsiteY12428" fmla="*/ 384186 h 6858000"/>
              <a:gd name="connsiteX12429" fmla="*/ 3070367 w 12192000"/>
              <a:gd name="connsiteY12429" fmla="*/ 391471 h 6858000"/>
              <a:gd name="connsiteX12430" fmla="*/ 3066675 w 12192000"/>
              <a:gd name="connsiteY12430" fmla="*/ 387424 h 6858000"/>
              <a:gd name="connsiteX12431" fmla="*/ 3065937 w 12192000"/>
              <a:gd name="connsiteY12431" fmla="*/ 381353 h 6858000"/>
              <a:gd name="connsiteX12432" fmla="*/ 3060770 w 12192000"/>
              <a:gd name="connsiteY12432" fmla="*/ 377306 h 6858000"/>
              <a:gd name="connsiteX12433" fmla="*/ 3049696 w 12192000"/>
              <a:gd name="connsiteY12433" fmla="*/ 372450 h 6858000"/>
              <a:gd name="connsiteX12434" fmla="*/ 3043052 w 12192000"/>
              <a:gd name="connsiteY12434" fmla="*/ 361118 h 6858000"/>
              <a:gd name="connsiteX12435" fmla="*/ 3042313 w 12192000"/>
              <a:gd name="connsiteY12435" fmla="*/ 352214 h 6858000"/>
              <a:gd name="connsiteX12436" fmla="*/ 3032716 w 12192000"/>
              <a:gd name="connsiteY12436" fmla="*/ 350190 h 6858000"/>
              <a:gd name="connsiteX12437" fmla="*/ 3029025 w 12192000"/>
              <a:gd name="connsiteY12437" fmla="*/ 356261 h 6858000"/>
              <a:gd name="connsiteX12438" fmla="*/ 3022381 w 12192000"/>
              <a:gd name="connsiteY12438" fmla="*/ 353023 h 6858000"/>
              <a:gd name="connsiteX12439" fmla="*/ 3020904 w 12192000"/>
              <a:gd name="connsiteY12439" fmla="*/ 360713 h 6858000"/>
              <a:gd name="connsiteX12440" fmla="*/ 3023857 w 12192000"/>
              <a:gd name="connsiteY12440" fmla="*/ 372045 h 6858000"/>
              <a:gd name="connsiteX12441" fmla="*/ 3037146 w 12192000"/>
              <a:gd name="connsiteY12441" fmla="*/ 382568 h 6858000"/>
              <a:gd name="connsiteX12442" fmla="*/ 3037884 w 12192000"/>
              <a:gd name="connsiteY12442" fmla="*/ 386615 h 6858000"/>
              <a:gd name="connsiteX12443" fmla="*/ 3038622 w 12192000"/>
              <a:gd name="connsiteY12443" fmla="*/ 393090 h 6858000"/>
              <a:gd name="connsiteX12444" fmla="*/ 3040099 w 12192000"/>
              <a:gd name="connsiteY12444" fmla="*/ 404017 h 6858000"/>
              <a:gd name="connsiteX12445" fmla="*/ 3043790 w 12192000"/>
              <a:gd name="connsiteY12445" fmla="*/ 403208 h 6858000"/>
              <a:gd name="connsiteX12446" fmla="*/ 3055602 w 12192000"/>
              <a:gd name="connsiteY12446" fmla="*/ 405232 h 6858000"/>
              <a:gd name="connsiteX12447" fmla="*/ 3061508 w 12192000"/>
              <a:gd name="connsiteY12447" fmla="*/ 412921 h 6858000"/>
              <a:gd name="connsiteX12448" fmla="*/ 3058555 w 12192000"/>
              <a:gd name="connsiteY12448" fmla="*/ 417778 h 6858000"/>
              <a:gd name="connsiteX12449" fmla="*/ 3062984 w 12192000"/>
              <a:gd name="connsiteY12449" fmla="*/ 417373 h 6858000"/>
              <a:gd name="connsiteX12450" fmla="*/ 3069628 w 12192000"/>
              <a:gd name="connsiteY12450" fmla="*/ 418587 h 6858000"/>
              <a:gd name="connsiteX12451" fmla="*/ 3064461 w 12192000"/>
              <a:gd name="connsiteY12451" fmla="*/ 425063 h 6858000"/>
              <a:gd name="connsiteX12452" fmla="*/ 3073320 w 12192000"/>
              <a:gd name="connsiteY12452" fmla="*/ 425467 h 6858000"/>
              <a:gd name="connsiteX12453" fmla="*/ 3076273 w 12192000"/>
              <a:gd name="connsiteY12453" fmla="*/ 431538 h 6858000"/>
              <a:gd name="connsiteX12454" fmla="*/ 3081440 w 12192000"/>
              <a:gd name="connsiteY12454" fmla="*/ 440037 h 6858000"/>
              <a:gd name="connsiteX12455" fmla="*/ 3079964 w 12192000"/>
              <a:gd name="connsiteY12455" fmla="*/ 447727 h 6858000"/>
              <a:gd name="connsiteX12456" fmla="*/ 3087346 w 12192000"/>
              <a:gd name="connsiteY12456" fmla="*/ 446917 h 6858000"/>
              <a:gd name="connsiteX12457" fmla="*/ 3092514 w 12192000"/>
              <a:gd name="connsiteY12457" fmla="*/ 448941 h 6858000"/>
              <a:gd name="connsiteX12458" fmla="*/ 3095467 w 12192000"/>
              <a:gd name="connsiteY12458" fmla="*/ 459059 h 6858000"/>
              <a:gd name="connsiteX12459" fmla="*/ 3087346 w 12192000"/>
              <a:gd name="connsiteY12459" fmla="*/ 467153 h 6858000"/>
              <a:gd name="connsiteX12460" fmla="*/ 3092514 w 12192000"/>
              <a:gd name="connsiteY12460" fmla="*/ 467153 h 6858000"/>
              <a:gd name="connsiteX12461" fmla="*/ 3094729 w 12192000"/>
              <a:gd name="connsiteY12461" fmla="*/ 472819 h 6858000"/>
              <a:gd name="connsiteX12462" fmla="*/ 3095467 w 12192000"/>
              <a:gd name="connsiteY12462" fmla="*/ 477271 h 6858000"/>
              <a:gd name="connsiteX12463" fmla="*/ 3103588 w 12192000"/>
              <a:gd name="connsiteY12463" fmla="*/ 469986 h 6858000"/>
              <a:gd name="connsiteX12464" fmla="*/ 3105802 w 12192000"/>
              <a:gd name="connsiteY12464" fmla="*/ 472009 h 6858000"/>
              <a:gd name="connsiteX12465" fmla="*/ 3104326 w 12192000"/>
              <a:gd name="connsiteY12465" fmla="*/ 481723 h 6858000"/>
              <a:gd name="connsiteX12466" fmla="*/ 3107279 w 12192000"/>
              <a:gd name="connsiteY12466" fmla="*/ 485365 h 6858000"/>
              <a:gd name="connsiteX12467" fmla="*/ 3111708 w 12192000"/>
              <a:gd name="connsiteY12467" fmla="*/ 482937 h 6858000"/>
              <a:gd name="connsiteX12468" fmla="*/ 3114661 w 12192000"/>
              <a:gd name="connsiteY12468" fmla="*/ 488198 h 6858000"/>
              <a:gd name="connsiteX12469" fmla="*/ 3111708 w 12192000"/>
              <a:gd name="connsiteY12469" fmla="*/ 493864 h 6858000"/>
              <a:gd name="connsiteX12470" fmla="*/ 3104326 w 12192000"/>
              <a:gd name="connsiteY12470" fmla="*/ 491840 h 6858000"/>
              <a:gd name="connsiteX12471" fmla="*/ 3100635 w 12192000"/>
              <a:gd name="connsiteY12471" fmla="*/ 495888 h 6858000"/>
              <a:gd name="connsiteX12472" fmla="*/ 3104326 w 12192000"/>
              <a:gd name="connsiteY12472" fmla="*/ 501958 h 6858000"/>
              <a:gd name="connsiteX12473" fmla="*/ 3110232 w 12192000"/>
              <a:gd name="connsiteY12473" fmla="*/ 508029 h 6858000"/>
              <a:gd name="connsiteX12474" fmla="*/ 3109494 w 12192000"/>
              <a:gd name="connsiteY12474" fmla="*/ 513290 h 6858000"/>
              <a:gd name="connsiteX12475" fmla="*/ 3107279 w 12192000"/>
              <a:gd name="connsiteY12475" fmla="*/ 515719 h 6858000"/>
              <a:gd name="connsiteX12476" fmla="*/ 3098420 w 12192000"/>
              <a:gd name="connsiteY12476" fmla="*/ 515719 h 6858000"/>
              <a:gd name="connsiteX12477" fmla="*/ 3090299 w 12192000"/>
              <a:gd name="connsiteY12477" fmla="*/ 510457 h 6858000"/>
              <a:gd name="connsiteX12478" fmla="*/ 3074796 w 12192000"/>
              <a:gd name="connsiteY12478" fmla="*/ 505601 h 6858000"/>
              <a:gd name="connsiteX12479" fmla="*/ 3068152 w 12192000"/>
              <a:gd name="connsiteY12479" fmla="*/ 500744 h 6858000"/>
              <a:gd name="connsiteX12480" fmla="*/ 3061508 w 12192000"/>
              <a:gd name="connsiteY12480" fmla="*/ 499935 h 6858000"/>
              <a:gd name="connsiteX12481" fmla="*/ 3047481 w 12192000"/>
              <a:gd name="connsiteY12481" fmla="*/ 489007 h 6858000"/>
              <a:gd name="connsiteX12482" fmla="*/ 3045266 w 12192000"/>
              <a:gd name="connsiteY12482" fmla="*/ 483746 h 6858000"/>
              <a:gd name="connsiteX12483" fmla="*/ 3037884 w 12192000"/>
              <a:gd name="connsiteY12483" fmla="*/ 479699 h 6858000"/>
              <a:gd name="connsiteX12484" fmla="*/ 3031978 w 12192000"/>
              <a:gd name="connsiteY12484" fmla="*/ 480508 h 6858000"/>
              <a:gd name="connsiteX12485" fmla="*/ 3026810 w 12192000"/>
              <a:gd name="connsiteY12485" fmla="*/ 478485 h 6858000"/>
              <a:gd name="connsiteX12486" fmla="*/ 3022381 w 12192000"/>
              <a:gd name="connsiteY12486" fmla="*/ 481318 h 6858000"/>
              <a:gd name="connsiteX12487" fmla="*/ 3007616 w 12192000"/>
              <a:gd name="connsiteY12487" fmla="*/ 475652 h 6858000"/>
              <a:gd name="connsiteX12488" fmla="*/ 3006140 w 12192000"/>
              <a:gd name="connsiteY12488" fmla="*/ 470795 h 6858000"/>
              <a:gd name="connsiteX12489" fmla="*/ 3000234 w 12192000"/>
              <a:gd name="connsiteY12489" fmla="*/ 465939 h 6858000"/>
              <a:gd name="connsiteX12490" fmla="*/ 2993589 w 12192000"/>
              <a:gd name="connsiteY12490" fmla="*/ 465939 h 6858000"/>
              <a:gd name="connsiteX12491" fmla="*/ 2983254 w 12192000"/>
              <a:gd name="connsiteY12491" fmla="*/ 455011 h 6858000"/>
              <a:gd name="connsiteX12492" fmla="*/ 2983992 w 12192000"/>
              <a:gd name="connsiteY12492" fmla="*/ 448941 h 6858000"/>
              <a:gd name="connsiteX12493" fmla="*/ 2978824 w 12192000"/>
              <a:gd name="connsiteY12493" fmla="*/ 449750 h 6858000"/>
              <a:gd name="connsiteX12494" fmla="*/ 2972919 w 12192000"/>
              <a:gd name="connsiteY12494" fmla="*/ 445703 h 6858000"/>
              <a:gd name="connsiteX12495" fmla="*/ 2968489 w 12192000"/>
              <a:gd name="connsiteY12495" fmla="*/ 437609 h 6858000"/>
              <a:gd name="connsiteX12496" fmla="*/ 2972919 w 12192000"/>
              <a:gd name="connsiteY12496" fmla="*/ 434371 h 6858000"/>
              <a:gd name="connsiteX12497" fmla="*/ 2978086 w 12192000"/>
              <a:gd name="connsiteY12497" fmla="*/ 431538 h 6858000"/>
              <a:gd name="connsiteX12498" fmla="*/ 2968489 w 12192000"/>
              <a:gd name="connsiteY12498" fmla="*/ 427896 h 6858000"/>
              <a:gd name="connsiteX12499" fmla="*/ 2965536 w 12192000"/>
              <a:gd name="connsiteY12499" fmla="*/ 429919 h 6858000"/>
              <a:gd name="connsiteX12500" fmla="*/ 2963321 w 12192000"/>
              <a:gd name="connsiteY12500" fmla="*/ 433157 h 6858000"/>
              <a:gd name="connsiteX12501" fmla="*/ 2958154 w 12192000"/>
              <a:gd name="connsiteY12501" fmla="*/ 430324 h 6858000"/>
              <a:gd name="connsiteX12502" fmla="*/ 2958154 w 12192000"/>
              <a:gd name="connsiteY12502" fmla="*/ 426681 h 6858000"/>
              <a:gd name="connsiteX12503" fmla="*/ 2950033 w 12192000"/>
              <a:gd name="connsiteY12503" fmla="*/ 426681 h 6858000"/>
              <a:gd name="connsiteX12504" fmla="*/ 2934530 w 12192000"/>
              <a:gd name="connsiteY12504" fmla="*/ 416968 h 6858000"/>
              <a:gd name="connsiteX12505" fmla="*/ 2928624 w 12192000"/>
              <a:gd name="connsiteY12505" fmla="*/ 416564 h 6858000"/>
              <a:gd name="connsiteX12506" fmla="*/ 2923456 w 12192000"/>
              <a:gd name="connsiteY12506" fmla="*/ 412112 h 6858000"/>
              <a:gd name="connsiteX12507" fmla="*/ 2913859 w 12192000"/>
              <a:gd name="connsiteY12507" fmla="*/ 405232 h 6858000"/>
              <a:gd name="connsiteX12508" fmla="*/ 2914597 w 12192000"/>
              <a:gd name="connsiteY12508" fmla="*/ 400375 h 6858000"/>
              <a:gd name="connsiteX12509" fmla="*/ 2908691 w 12192000"/>
              <a:gd name="connsiteY12509" fmla="*/ 399566 h 6858000"/>
              <a:gd name="connsiteX12510" fmla="*/ 2902785 w 12192000"/>
              <a:gd name="connsiteY12510" fmla="*/ 393090 h 6858000"/>
              <a:gd name="connsiteX12511" fmla="*/ 2896879 w 12192000"/>
              <a:gd name="connsiteY12511" fmla="*/ 385805 h 6858000"/>
              <a:gd name="connsiteX12512" fmla="*/ 2896141 w 12192000"/>
              <a:gd name="connsiteY12512" fmla="*/ 374878 h 6858000"/>
              <a:gd name="connsiteX12513" fmla="*/ 2886544 w 12192000"/>
              <a:gd name="connsiteY12513" fmla="*/ 370426 h 6858000"/>
              <a:gd name="connsiteX12514" fmla="*/ 2890235 w 12192000"/>
              <a:gd name="connsiteY12514" fmla="*/ 366784 h 6858000"/>
              <a:gd name="connsiteX12515" fmla="*/ 2903524 w 12192000"/>
              <a:gd name="connsiteY12515" fmla="*/ 367593 h 6858000"/>
              <a:gd name="connsiteX12516" fmla="*/ 2921241 w 12192000"/>
              <a:gd name="connsiteY12516" fmla="*/ 356261 h 6858000"/>
              <a:gd name="connsiteX12517" fmla="*/ 2924933 w 12192000"/>
              <a:gd name="connsiteY12517" fmla="*/ 351809 h 6858000"/>
              <a:gd name="connsiteX12518" fmla="*/ 2910168 w 12192000"/>
              <a:gd name="connsiteY12518" fmla="*/ 353428 h 6858000"/>
              <a:gd name="connsiteX12519" fmla="*/ 2903524 w 12192000"/>
              <a:gd name="connsiteY12519" fmla="*/ 343715 h 6858000"/>
              <a:gd name="connsiteX12520" fmla="*/ 2900571 w 12192000"/>
              <a:gd name="connsiteY12520" fmla="*/ 333597 h 6858000"/>
              <a:gd name="connsiteX12521" fmla="*/ 2902785 w 12192000"/>
              <a:gd name="connsiteY12521" fmla="*/ 329955 h 6858000"/>
              <a:gd name="connsiteX12522" fmla="*/ 2896879 w 12192000"/>
              <a:gd name="connsiteY12522" fmla="*/ 332383 h 6858000"/>
              <a:gd name="connsiteX12523" fmla="*/ 2892450 w 12192000"/>
              <a:gd name="connsiteY12523" fmla="*/ 340882 h 6858000"/>
              <a:gd name="connsiteX12524" fmla="*/ 2890973 w 12192000"/>
              <a:gd name="connsiteY12524" fmla="*/ 347357 h 6858000"/>
              <a:gd name="connsiteX12525" fmla="*/ 2882853 w 12192000"/>
              <a:gd name="connsiteY12525" fmla="*/ 339668 h 6858000"/>
              <a:gd name="connsiteX12526" fmla="*/ 2888759 w 12192000"/>
              <a:gd name="connsiteY12526" fmla="*/ 333192 h 6858000"/>
              <a:gd name="connsiteX12527" fmla="*/ 2890973 w 12192000"/>
              <a:gd name="connsiteY12527" fmla="*/ 319432 h 6858000"/>
              <a:gd name="connsiteX12528" fmla="*/ 2884329 w 12192000"/>
              <a:gd name="connsiteY12528" fmla="*/ 329145 h 6858000"/>
              <a:gd name="connsiteX12529" fmla="*/ 2879900 w 12192000"/>
              <a:gd name="connsiteY12529" fmla="*/ 325098 h 6858000"/>
              <a:gd name="connsiteX12530" fmla="*/ 2879900 w 12192000"/>
              <a:gd name="connsiteY12530" fmla="*/ 315385 h 6858000"/>
              <a:gd name="connsiteX12531" fmla="*/ 2872517 w 12192000"/>
              <a:gd name="connsiteY12531" fmla="*/ 316599 h 6858000"/>
              <a:gd name="connsiteX12532" fmla="*/ 2870303 w 12192000"/>
              <a:gd name="connsiteY12532" fmla="*/ 308100 h 6858000"/>
              <a:gd name="connsiteX12533" fmla="*/ 2871041 w 12192000"/>
              <a:gd name="connsiteY12533" fmla="*/ 300410 h 6858000"/>
              <a:gd name="connsiteX12534" fmla="*/ 2865873 w 12192000"/>
              <a:gd name="connsiteY12534" fmla="*/ 288269 h 6858000"/>
              <a:gd name="connsiteX12535" fmla="*/ 2858491 w 12192000"/>
              <a:gd name="connsiteY12535" fmla="*/ 284627 h 6858000"/>
              <a:gd name="connsiteX12536" fmla="*/ 2859229 w 12192000"/>
              <a:gd name="connsiteY12536" fmla="*/ 277342 h 6858000"/>
              <a:gd name="connsiteX12537" fmla="*/ 2869564 w 12192000"/>
              <a:gd name="connsiteY12537" fmla="*/ 268033 h 6858000"/>
              <a:gd name="connsiteX12538" fmla="*/ 2866611 w 12192000"/>
              <a:gd name="connsiteY12538" fmla="*/ 263986 h 6858000"/>
              <a:gd name="connsiteX12539" fmla="*/ 2850370 w 12192000"/>
              <a:gd name="connsiteY12539" fmla="*/ 277342 h 6858000"/>
              <a:gd name="connsiteX12540" fmla="*/ 2849632 w 12192000"/>
              <a:gd name="connsiteY12540" fmla="*/ 285031 h 6858000"/>
              <a:gd name="connsiteX12541" fmla="*/ 2846679 w 12192000"/>
              <a:gd name="connsiteY12541" fmla="*/ 278961 h 6858000"/>
              <a:gd name="connsiteX12542" fmla="*/ 2852585 w 12192000"/>
              <a:gd name="connsiteY12542" fmla="*/ 268033 h 6858000"/>
              <a:gd name="connsiteX12543" fmla="*/ 2844464 w 12192000"/>
              <a:gd name="connsiteY12543" fmla="*/ 266010 h 6858000"/>
              <a:gd name="connsiteX12544" fmla="*/ 2840035 w 12192000"/>
              <a:gd name="connsiteY12544" fmla="*/ 268438 h 6858000"/>
              <a:gd name="connsiteX12545" fmla="*/ 2837820 w 12192000"/>
              <a:gd name="connsiteY12545" fmla="*/ 266414 h 6858000"/>
              <a:gd name="connsiteX12546" fmla="*/ 2831914 w 12192000"/>
              <a:gd name="connsiteY12546" fmla="*/ 281389 h 6858000"/>
              <a:gd name="connsiteX12547" fmla="*/ 2823793 w 12192000"/>
              <a:gd name="connsiteY12547" fmla="*/ 286245 h 6858000"/>
              <a:gd name="connsiteX12548" fmla="*/ 2823055 w 12192000"/>
              <a:gd name="connsiteY12548" fmla="*/ 276532 h 6858000"/>
              <a:gd name="connsiteX12549" fmla="*/ 2829699 w 12192000"/>
              <a:gd name="connsiteY12549" fmla="*/ 268843 h 6858000"/>
              <a:gd name="connsiteX12550" fmla="*/ 2828961 w 12192000"/>
              <a:gd name="connsiteY12550" fmla="*/ 259939 h 6858000"/>
              <a:gd name="connsiteX12551" fmla="*/ 2831176 w 12192000"/>
              <a:gd name="connsiteY12551" fmla="*/ 254273 h 6858000"/>
              <a:gd name="connsiteX12552" fmla="*/ 2823055 w 12192000"/>
              <a:gd name="connsiteY12552" fmla="*/ 257106 h 6858000"/>
              <a:gd name="connsiteX12553" fmla="*/ 2814934 w 12192000"/>
              <a:gd name="connsiteY12553" fmla="*/ 263986 h 6858000"/>
              <a:gd name="connsiteX12554" fmla="*/ 2810505 w 12192000"/>
              <a:gd name="connsiteY12554" fmla="*/ 264391 h 6858000"/>
              <a:gd name="connsiteX12555" fmla="*/ 2804599 w 12192000"/>
              <a:gd name="connsiteY12555" fmla="*/ 271676 h 6858000"/>
              <a:gd name="connsiteX12556" fmla="*/ 2801646 w 12192000"/>
              <a:gd name="connsiteY12556" fmla="*/ 276937 h 6858000"/>
              <a:gd name="connsiteX12557" fmla="*/ 2789834 w 12192000"/>
              <a:gd name="connsiteY12557" fmla="*/ 274509 h 6858000"/>
              <a:gd name="connsiteX12558" fmla="*/ 2783928 w 12192000"/>
              <a:gd name="connsiteY12558" fmla="*/ 268033 h 6858000"/>
              <a:gd name="connsiteX12559" fmla="*/ 2776546 w 12192000"/>
              <a:gd name="connsiteY12559" fmla="*/ 268033 h 6858000"/>
              <a:gd name="connsiteX12560" fmla="*/ 2766948 w 12192000"/>
              <a:gd name="connsiteY12560" fmla="*/ 253059 h 6858000"/>
              <a:gd name="connsiteX12561" fmla="*/ 2763257 w 12192000"/>
              <a:gd name="connsiteY12561" fmla="*/ 252654 h 6858000"/>
              <a:gd name="connsiteX12562" fmla="*/ 2760304 w 12192000"/>
              <a:gd name="connsiteY12562" fmla="*/ 259130 h 6858000"/>
              <a:gd name="connsiteX12563" fmla="*/ 2760304 w 12192000"/>
              <a:gd name="connsiteY12563" fmla="*/ 268033 h 6858000"/>
              <a:gd name="connsiteX12564" fmla="*/ 2755137 w 12192000"/>
              <a:gd name="connsiteY12564" fmla="*/ 272485 h 6858000"/>
              <a:gd name="connsiteX12565" fmla="*/ 2747754 w 12192000"/>
              <a:gd name="connsiteY12565" fmla="*/ 270057 h 6858000"/>
              <a:gd name="connsiteX12566" fmla="*/ 2741110 w 12192000"/>
              <a:gd name="connsiteY12566" fmla="*/ 272080 h 6858000"/>
              <a:gd name="connsiteX12567" fmla="*/ 2730775 w 12192000"/>
              <a:gd name="connsiteY12567" fmla="*/ 272485 h 6858000"/>
              <a:gd name="connsiteX12568" fmla="*/ 2727083 w 12192000"/>
              <a:gd name="connsiteY12568" fmla="*/ 277342 h 6858000"/>
              <a:gd name="connsiteX12569" fmla="*/ 2717486 w 12192000"/>
              <a:gd name="connsiteY12569" fmla="*/ 276532 h 6858000"/>
              <a:gd name="connsiteX12570" fmla="*/ 2713057 w 12192000"/>
              <a:gd name="connsiteY12570" fmla="*/ 280984 h 6858000"/>
              <a:gd name="connsiteX12571" fmla="*/ 2704198 w 12192000"/>
              <a:gd name="connsiteY12571" fmla="*/ 277746 h 6858000"/>
              <a:gd name="connsiteX12572" fmla="*/ 2689433 w 12192000"/>
              <a:gd name="connsiteY12572" fmla="*/ 276937 h 6858000"/>
              <a:gd name="connsiteX12573" fmla="*/ 2691648 w 12192000"/>
              <a:gd name="connsiteY12573" fmla="*/ 271271 h 6858000"/>
              <a:gd name="connsiteX12574" fmla="*/ 2681312 w 12192000"/>
              <a:gd name="connsiteY12574" fmla="*/ 260748 h 6858000"/>
              <a:gd name="connsiteX12575" fmla="*/ 2676883 w 12192000"/>
              <a:gd name="connsiteY12575" fmla="*/ 263581 h 6858000"/>
              <a:gd name="connsiteX12576" fmla="*/ 2668024 w 12192000"/>
              <a:gd name="connsiteY12576" fmla="*/ 255892 h 6858000"/>
              <a:gd name="connsiteX12577" fmla="*/ 2661380 w 12192000"/>
              <a:gd name="connsiteY12577" fmla="*/ 238489 h 6858000"/>
              <a:gd name="connsiteX12578" fmla="*/ 2665071 w 12192000"/>
              <a:gd name="connsiteY12578" fmla="*/ 227967 h 6858000"/>
              <a:gd name="connsiteX12579" fmla="*/ 2673192 w 12192000"/>
              <a:gd name="connsiteY12579" fmla="*/ 223515 h 6858000"/>
              <a:gd name="connsiteX12580" fmla="*/ 2673192 w 12192000"/>
              <a:gd name="connsiteY12580" fmla="*/ 215016 h 6858000"/>
              <a:gd name="connsiteX12581" fmla="*/ 2679836 w 12192000"/>
              <a:gd name="connsiteY12581" fmla="*/ 208136 h 6858000"/>
              <a:gd name="connsiteX12582" fmla="*/ 2690910 w 12192000"/>
              <a:gd name="connsiteY12582" fmla="*/ 206921 h 6858000"/>
              <a:gd name="connsiteX12583" fmla="*/ 2696815 w 12192000"/>
              <a:gd name="connsiteY12583" fmla="*/ 200851 h 6858000"/>
              <a:gd name="connsiteX12584" fmla="*/ 2705674 w 12192000"/>
              <a:gd name="connsiteY12584" fmla="*/ 199232 h 6858000"/>
              <a:gd name="connsiteX12585" fmla="*/ 2710104 w 12192000"/>
              <a:gd name="connsiteY12585" fmla="*/ 200041 h 6858000"/>
              <a:gd name="connsiteX12586" fmla="*/ 2711580 w 12192000"/>
              <a:gd name="connsiteY12586" fmla="*/ 192756 h 6858000"/>
              <a:gd name="connsiteX12587" fmla="*/ 2707151 w 12192000"/>
              <a:gd name="connsiteY12587" fmla="*/ 186686 h 6858000"/>
              <a:gd name="connsiteX12588" fmla="*/ 2707151 w 12192000"/>
              <a:gd name="connsiteY12588" fmla="*/ 181424 h 6858000"/>
              <a:gd name="connsiteX12589" fmla="*/ 2709366 w 12192000"/>
              <a:gd name="connsiteY12589" fmla="*/ 179401 h 6858000"/>
              <a:gd name="connsiteX12590" fmla="*/ 2714533 w 12192000"/>
              <a:gd name="connsiteY12590" fmla="*/ 181020 h 6858000"/>
              <a:gd name="connsiteX12591" fmla="*/ 2716010 w 12192000"/>
              <a:gd name="connsiteY12591" fmla="*/ 176568 h 6858000"/>
              <a:gd name="connsiteX12592" fmla="*/ 2715272 w 12192000"/>
              <a:gd name="connsiteY12592" fmla="*/ 171307 h 6858000"/>
              <a:gd name="connsiteX12593" fmla="*/ 2718225 w 12192000"/>
              <a:gd name="connsiteY12593" fmla="*/ 167664 h 6858000"/>
              <a:gd name="connsiteX12594" fmla="*/ 2728560 w 12192000"/>
              <a:gd name="connsiteY12594" fmla="*/ 182234 h 6858000"/>
              <a:gd name="connsiteX12595" fmla="*/ 2738895 w 12192000"/>
              <a:gd name="connsiteY12595" fmla="*/ 183853 h 6858000"/>
              <a:gd name="connsiteX12596" fmla="*/ 2749231 w 12192000"/>
              <a:gd name="connsiteY12596" fmla="*/ 190733 h 6858000"/>
              <a:gd name="connsiteX12597" fmla="*/ 2756613 w 12192000"/>
              <a:gd name="connsiteY12597" fmla="*/ 198018 h 6858000"/>
              <a:gd name="connsiteX12598" fmla="*/ 2761781 w 12192000"/>
              <a:gd name="connsiteY12598" fmla="*/ 199232 h 6858000"/>
              <a:gd name="connsiteX12599" fmla="*/ 2772854 w 12192000"/>
              <a:gd name="connsiteY12599" fmla="*/ 204493 h 6858000"/>
              <a:gd name="connsiteX12600" fmla="*/ 2778760 w 12192000"/>
              <a:gd name="connsiteY12600" fmla="*/ 199232 h 6858000"/>
              <a:gd name="connsiteX12601" fmla="*/ 2786143 w 12192000"/>
              <a:gd name="connsiteY12601" fmla="*/ 199232 h 6858000"/>
              <a:gd name="connsiteX12602" fmla="*/ 2789834 w 12192000"/>
              <a:gd name="connsiteY12602" fmla="*/ 204493 h 6858000"/>
              <a:gd name="connsiteX12603" fmla="*/ 2796478 w 12192000"/>
              <a:gd name="connsiteY12603" fmla="*/ 204493 h 6858000"/>
              <a:gd name="connsiteX12604" fmla="*/ 2807552 w 12192000"/>
              <a:gd name="connsiteY12604" fmla="*/ 206517 h 6858000"/>
              <a:gd name="connsiteX12605" fmla="*/ 2814934 w 12192000"/>
              <a:gd name="connsiteY12605" fmla="*/ 199636 h 6858000"/>
              <a:gd name="connsiteX12606" fmla="*/ 2819364 w 12192000"/>
              <a:gd name="connsiteY12606" fmla="*/ 191138 h 6858000"/>
              <a:gd name="connsiteX12607" fmla="*/ 2831914 w 12192000"/>
              <a:gd name="connsiteY12607" fmla="*/ 191138 h 6858000"/>
              <a:gd name="connsiteX12608" fmla="*/ 2831914 w 12192000"/>
              <a:gd name="connsiteY12608" fmla="*/ 194780 h 6858000"/>
              <a:gd name="connsiteX12609" fmla="*/ 2828961 w 12192000"/>
              <a:gd name="connsiteY12609" fmla="*/ 198422 h 6858000"/>
              <a:gd name="connsiteX12610" fmla="*/ 2835605 w 12192000"/>
              <a:gd name="connsiteY12610" fmla="*/ 202065 h 6858000"/>
              <a:gd name="connsiteX12611" fmla="*/ 2845202 w 12192000"/>
              <a:gd name="connsiteY12611" fmla="*/ 194780 h 6858000"/>
              <a:gd name="connsiteX12612" fmla="*/ 2848894 w 12192000"/>
              <a:gd name="connsiteY12612" fmla="*/ 186281 h 6858000"/>
              <a:gd name="connsiteX12613" fmla="*/ 2858491 w 12192000"/>
              <a:gd name="connsiteY12613" fmla="*/ 181424 h 6858000"/>
              <a:gd name="connsiteX12614" fmla="*/ 2862182 w 12192000"/>
              <a:gd name="connsiteY12614" fmla="*/ 186281 h 6858000"/>
              <a:gd name="connsiteX12615" fmla="*/ 2862920 w 12192000"/>
              <a:gd name="connsiteY12615" fmla="*/ 198827 h 6858000"/>
              <a:gd name="connsiteX12616" fmla="*/ 2865873 w 12192000"/>
              <a:gd name="connsiteY12616" fmla="*/ 206517 h 6858000"/>
              <a:gd name="connsiteX12617" fmla="*/ 2867350 w 12192000"/>
              <a:gd name="connsiteY12617" fmla="*/ 197208 h 6858000"/>
              <a:gd name="connsiteX12618" fmla="*/ 2872517 w 12192000"/>
              <a:gd name="connsiteY12618" fmla="*/ 193566 h 6858000"/>
              <a:gd name="connsiteX12619" fmla="*/ 2877685 w 12192000"/>
              <a:gd name="connsiteY12619" fmla="*/ 195589 h 6858000"/>
              <a:gd name="connsiteX12620" fmla="*/ 2882115 w 12192000"/>
              <a:gd name="connsiteY12620" fmla="*/ 191542 h 6858000"/>
              <a:gd name="connsiteX12621" fmla="*/ 2879162 w 12192000"/>
              <a:gd name="connsiteY12621" fmla="*/ 168878 h 6858000"/>
              <a:gd name="connsiteX12622" fmla="*/ 2871041 w 12192000"/>
              <a:gd name="connsiteY12622" fmla="*/ 157142 h 6858000"/>
              <a:gd name="connsiteX12623" fmla="*/ 2869564 w 12192000"/>
              <a:gd name="connsiteY12623" fmla="*/ 149452 h 6858000"/>
              <a:gd name="connsiteX12624" fmla="*/ 2863658 w 12192000"/>
              <a:gd name="connsiteY12624" fmla="*/ 140953 h 6858000"/>
              <a:gd name="connsiteX12625" fmla="*/ 2866611 w 12192000"/>
              <a:gd name="connsiteY12625" fmla="*/ 130430 h 6858000"/>
              <a:gd name="connsiteX12626" fmla="*/ 2871041 w 12192000"/>
              <a:gd name="connsiteY12626" fmla="*/ 126383 h 6858000"/>
              <a:gd name="connsiteX12627" fmla="*/ 2876209 w 12192000"/>
              <a:gd name="connsiteY12627" fmla="*/ 125978 h 6858000"/>
              <a:gd name="connsiteX12628" fmla="*/ 2890973 w 12192000"/>
              <a:gd name="connsiteY12628" fmla="*/ 115456 h 6858000"/>
              <a:gd name="connsiteX12629" fmla="*/ 2907953 w 12192000"/>
              <a:gd name="connsiteY12629" fmla="*/ 106148 h 6858000"/>
              <a:gd name="connsiteX12630" fmla="*/ 2914597 w 12192000"/>
              <a:gd name="connsiteY12630" fmla="*/ 102505 h 6858000"/>
              <a:gd name="connsiteX12631" fmla="*/ 2927147 w 12192000"/>
              <a:gd name="connsiteY12631" fmla="*/ 90768 h 6858000"/>
              <a:gd name="connsiteX12632" fmla="*/ 2931577 w 12192000"/>
              <a:gd name="connsiteY12632" fmla="*/ 90768 h 6858000"/>
              <a:gd name="connsiteX12633" fmla="*/ 2937483 w 12192000"/>
              <a:gd name="connsiteY12633" fmla="*/ 95220 h 6858000"/>
              <a:gd name="connsiteX12634" fmla="*/ 2944865 w 12192000"/>
              <a:gd name="connsiteY12634" fmla="*/ 93197 h 6858000"/>
              <a:gd name="connsiteX12635" fmla="*/ 2949295 w 12192000"/>
              <a:gd name="connsiteY12635" fmla="*/ 92387 h 6858000"/>
              <a:gd name="connsiteX12636" fmla="*/ 2936745 w 12192000"/>
              <a:gd name="connsiteY12636" fmla="*/ 85912 h 6858000"/>
              <a:gd name="connsiteX12637" fmla="*/ 2936006 w 12192000"/>
              <a:gd name="connsiteY12637" fmla="*/ 78627 h 6858000"/>
              <a:gd name="connsiteX12638" fmla="*/ 2954462 w 12192000"/>
              <a:gd name="connsiteY12638" fmla="*/ 65676 h 6858000"/>
              <a:gd name="connsiteX12639" fmla="*/ 2955939 w 12192000"/>
              <a:gd name="connsiteY12639" fmla="*/ 58796 h 6858000"/>
              <a:gd name="connsiteX12640" fmla="*/ 2961845 w 12192000"/>
              <a:gd name="connsiteY12640" fmla="*/ 55963 h 6858000"/>
              <a:gd name="connsiteX12641" fmla="*/ 2975872 w 12192000"/>
              <a:gd name="connsiteY12641" fmla="*/ 58796 h 6858000"/>
              <a:gd name="connsiteX12642" fmla="*/ 2990636 w 12192000"/>
              <a:gd name="connsiteY12642" fmla="*/ 54344 h 6858000"/>
              <a:gd name="connsiteX12643" fmla="*/ 2992851 w 12192000"/>
              <a:gd name="connsiteY12643" fmla="*/ 48273 h 6858000"/>
              <a:gd name="connsiteX12644" fmla="*/ 2986945 w 12192000"/>
              <a:gd name="connsiteY12644" fmla="*/ 39774 h 6858000"/>
              <a:gd name="connsiteX12645" fmla="*/ 2992113 w 12192000"/>
              <a:gd name="connsiteY12645" fmla="*/ 32894 h 6858000"/>
              <a:gd name="connsiteX12646" fmla="*/ 2994328 w 12192000"/>
              <a:gd name="connsiteY12646" fmla="*/ 16706 h 6858000"/>
              <a:gd name="connsiteX12647" fmla="*/ 2995066 w 12192000"/>
              <a:gd name="connsiteY12647" fmla="*/ 13468 h 6858000"/>
              <a:gd name="connsiteX12648" fmla="*/ 2992851 w 12192000"/>
              <a:gd name="connsiteY12648" fmla="*/ 10635 h 6858000"/>
              <a:gd name="connsiteX12649" fmla="*/ 2992851 w 12192000"/>
              <a:gd name="connsiteY12649" fmla="*/ 3350 h 6858000"/>
              <a:gd name="connsiteX12650" fmla="*/ 2800242 w 12192000"/>
              <a:gd name="connsiteY12650" fmla="*/ 0 h 6858000"/>
              <a:gd name="connsiteX12651" fmla="*/ 2875814 w 12192000"/>
              <a:gd name="connsiteY12651" fmla="*/ 0 h 6858000"/>
              <a:gd name="connsiteX12652" fmla="*/ 2874732 w 12192000"/>
              <a:gd name="connsiteY12652" fmla="*/ 2136 h 6858000"/>
              <a:gd name="connsiteX12653" fmla="*/ 2866611 w 12192000"/>
              <a:gd name="connsiteY12653" fmla="*/ 4159 h 6858000"/>
              <a:gd name="connsiteX12654" fmla="*/ 2854061 w 12192000"/>
              <a:gd name="connsiteY12654" fmla="*/ 9826 h 6858000"/>
              <a:gd name="connsiteX12655" fmla="*/ 2851847 w 12192000"/>
              <a:gd name="connsiteY12655" fmla="*/ 13063 h 6858000"/>
              <a:gd name="connsiteX12656" fmla="*/ 2844464 w 12192000"/>
              <a:gd name="connsiteY12656" fmla="*/ 13873 h 6858000"/>
              <a:gd name="connsiteX12657" fmla="*/ 2833390 w 12192000"/>
              <a:gd name="connsiteY12657" fmla="*/ 18325 h 6858000"/>
              <a:gd name="connsiteX12658" fmla="*/ 2827484 w 12192000"/>
              <a:gd name="connsiteY12658" fmla="*/ 14682 h 6858000"/>
              <a:gd name="connsiteX12659" fmla="*/ 2814196 w 12192000"/>
              <a:gd name="connsiteY12659" fmla="*/ 17110 h 6858000"/>
              <a:gd name="connsiteX12660" fmla="*/ 2806075 w 12192000"/>
              <a:gd name="connsiteY12660" fmla="*/ 14682 h 6858000"/>
              <a:gd name="connsiteX12661" fmla="*/ 2800169 w 12192000"/>
              <a:gd name="connsiteY12661" fmla="*/ 15087 h 6858000"/>
              <a:gd name="connsiteX12662" fmla="*/ 2798693 w 12192000"/>
              <a:gd name="connsiteY12662" fmla="*/ 11849 h 6858000"/>
              <a:gd name="connsiteX12663" fmla="*/ 2801646 w 12192000"/>
              <a:gd name="connsiteY12663" fmla="*/ 1731 h 6858000"/>
              <a:gd name="connsiteX12664" fmla="*/ 2481845 w 12192000"/>
              <a:gd name="connsiteY12664" fmla="*/ 0 h 6858000"/>
              <a:gd name="connsiteX12665" fmla="*/ 2614785 w 12192000"/>
              <a:gd name="connsiteY12665" fmla="*/ 0 h 6858000"/>
              <a:gd name="connsiteX12666" fmla="*/ 2614132 w 12192000"/>
              <a:gd name="connsiteY12666" fmla="*/ 517 h 6858000"/>
              <a:gd name="connsiteX12667" fmla="*/ 2616347 w 12192000"/>
              <a:gd name="connsiteY12667" fmla="*/ 9016 h 6858000"/>
              <a:gd name="connsiteX12668" fmla="*/ 2611917 w 12192000"/>
              <a:gd name="connsiteY12668" fmla="*/ 14682 h 6858000"/>
              <a:gd name="connsiteX12669" fmla="*/ 2603058 w 12192000"/>
              <a:gd name="connsiteY12669" fmla="*/ 11444 h 6858000"/>
              <a:gd name="connsiteX12670" fmla="*/ 2587555 w 12192000"/>
              <a:gd name="connsiteY12670" fmla="*/ 11849 h 6858000"/>
              <a:gd name="connsiteX12671" fmla="*/ 2580911 w 12192000"/>
              <a:gd name="connsiteY12671" fmla="*/ 16301 h 6858000"/>
              <a:gd name="connsiteX12672" fmla="*/ 2578696 w 12192000"/>
              <a:gd name="connsiteY12672" fmla="*/ 26823 h 6858000"/>
              <a:gd name="connsiteX12673" fmla="*/ 2568361 w 12192000"/>
              <a:gd name="connsiteY12673" fmla="*/ 32085 h 6858000"/>
              <a:gd name="connsiteX12674" fmla="*/ 2563932 w 12192000"/>
              <a:gd name="connsiteY12674" fmla="*/ 38155 h 6858000"/>
              <a:gd name="connsiteX12675" fmla="*/ 2555811 w 12192000"/>
              <a:gd name="connsiteY12675" fmla="*/ 38155 h 6858000"/>
              <a:gd name="connsiteX12676" fmla="*/ 2541784 w 12192000"/>
              <a:gd name="connsiteY12676" fmla="*/ 52320 h 6858000"/>
              <a:gd name="connsiteX12677" fmla="*/ 2537355 w 12192000"/>
              <a:gd name="connsiteY12677" fmla="*/ 50702 h 6858000"/>
              <a:gd name="connsiteX12678" fmla="*/ 2528496 w 12192000"/>
              <a:gd name="connsiteY12678" fmla="*/ 50702 h 6858000"/>
              <a:gd name="connsiteX12679" fmla="*/ 2524066 w 12192000"/>
              <a:gd name="connsiteY12679" fmla="*/ 60010 h 6858000"/>
              <a:gd name="connsiteX12680" fmla="*/ 2499704 w 12192000"/>
              <a:gd name="connsiteY12680" fmla="*/ 66081 h 6858000"/>
              <a:gd name="connsiteX12681" fmla="*/ 2495275 w 12192000"/>
              <a:gd name="connsiteY12681" fmla="*/ 62034 h 6858000"/>
              <a:gd name="connsiteX12682" fmla="*/ 2498966 w 12192000"/>
              <a:gd name="connsiteY12682" fmla="*/ 56368 h 6858000"/>
              <a:gd name="connsiteX12683" fmla="*/ 2495275 w 12192000"/>
              <a:gd name="connsiteY12683" fmla="*/ 45440 h 6858000"/>
              <a:gd name="connsiteX12684" fmla="*/ 2488631 w 12192000"/>
              <a:gd name="connsiteY12684" fmla="*/ 38560 h 6858000"/>
              <a:gd name="connsiteX12685" fmla="*/ 2488631 w 12192000"/>
              <a:gd name="connsiteY12685" fmla="*/ 33704 h 6858000"/>
              <a:gd name="connsiteX12686" fmla="*/ 2494537 w 12192000"/>
              <a:gd name="connsiteY12686" fmla="*/ 31680 h 6858000"/>
              <a:gd name="connsiteX12687" fmla="*/ 2494537 w 12192000"/>
              <a:gd name="connsiteY12687" fmla="*/ 24395 h 6858000"/>
              <a:gd name="connsiteX12688" fmla="*/ 2502657 w 12192000"/>
              <a:gd name="connsiteY12688" fmla="*/ 11849 h 6858000"/>
              <a:gd name="connsiteX12689" fmla="*/ 2492322 w 12192000"/>
              <a:gd name="connsiteY12689" fmla="*/ 21158 h 6858000"/>
              <a:gd name="connsiteX12690" fmla="*/ 2488631 w 12192000"/>
              <a:gd name="connsiteY12690" fmla="*/ 21967 h 6858000"/>
              <a:gd name="connsiteX12691" fmla="*/ 2487892 w 12192000"/>
              <a:gd name="connsiteY12691" fmla="*/ 2945 h 6858000"/>
              <a:gd name="connsiteX12692" fmla="*/ 2482725 w 12192000"/>
              <a:gd name="connsiteY12692" fmla="*/ 1326 h 6858000"/>
              <a:gd name="connsiteX12693" fmla="*/ 0 w 12192000"/>
              <a:gd name="connsiteY12693" fmla="*/ 0 h 6858000"/>
              <a:gd name="connsiteX12694" fmla="*/ 2452798 w 12192000"/>
              <a:gd name="connsiteY12694" fmla="*/ 0 h 6858000"/>
              <a:gd name="connsiteX12695" fmla="*/ 2447289 w 12192000"/>
              <a:gd name="connsiteY12695" fmla="*/ 7802 h 6858000"/>
              <a:gd name="connsiteX12696" fmla="*/ 2451718 w 12192000"/>
              <a:gd name="connsiteY12696" fmla="*/ 9016 h 6858000"/>
              <a:gd name="connsiteX12697" fmla="*/ 2464269 w 12192000"/>
              <a:gd name="connsiteY12697" fmla="*/ 922 h 6858000"/>
              <a:gd name="connsiteX12698" fmla="*/ 2469436 w 12192000"/>
              <a:gd name="connsiteY12698" fmla="*/ 3350 h 6858000"/>
              <a:gd name="connsiteX12699" fmla="*/ 2468698 w 12192000"/>
              <a:gd name="connsiteY12699" fmla="*/ 11040 h 6858000"/>
              <a:gd name="connsiteX12700" fmla="*/ 2477557 w 12192000"/>
              <a:gd name="connsiteY12700" fmla="*/ 14682 h 6858000"/>
              <a:gd name="connsiteX12701" fmla="*/ 2483463 w 12192000"/>
              <a:gd name="connsiteY12701" fmla="*/ 28847 h 6858000"/>
              <a:gd name="connsiteX12702" fmla="*/ 2481248 w 12192000"/>
              <a:gd name="connsiteY12702" fmla="*/ 41798 h 6858000"/>
              <a:gd name="connsiteX12703" fmla="*/ 2485678 w 12192000"/>
              <a:gd name="connsiteY12703" fmla="*/ 44631 h 6858000"/>
              <a:gd name="connsiteX12704" fmla="*/ 2487892 w 12192000"/>
              <a:gd name="connsiteY12704" fmla="*/ 57177 h 6858000"/>
              <a:gd name="connsiteX12705" fmla="*/ 2484201 w 12192000"/>
              <a:gd name="connsiteY12705" fmla="*/ 62843 h 6858000"/>
              <a:gd name="connsiteX12706" fmla="*/ 2487154 w 12192000"/>
              <a:gd name="connsiteY12706" fmla="*/ 66081 h 6858000"/>
              <a:gd name="connsiteX12707" fmla="*/ 2486416 w 12192000"/>
              <a:gd name="connsiteY12707" fmla="*/ 73366 h 6858000"/>
              <a:gd name="connsiteX12708" fmla="*/ 2481248 w 12192000"/>
              <a:gd name="connsiteY12708" fmla="*/ 73770 h 6858000"/>
              <a:gd name="connsiteX12709" fmla="*/ 2465745 w 12192000"/>
              <a:gd name="connsiteY12709" fmla="*/ 61224 h 6858000"/>
              <a:gd name="connsiteX12710" fmla="*/ 2464269 w 12192000"/>
              <a:gd name="connsiteY12710" fmla="*/ 53535 h 6858000"/>
              <a:gd name="connsiteX12711" fmla="*/ 2457624 w 12192000"/>
              <a:gd name="connsiteY12711" fmla="*/ 51106 h 6858000"/>
              <a:gd name="connsiteX12712" fmla="*/ 2455410 w 12192000"/>
              <a:gd name="connsiteY12712" fmla="*/ 43822 h 6858000"/>
              <a:gd name="connsiteX12713" fmla="*/ 2449504 w 12192000"/>
              <a:gd name="connsiteY12713" fmla="*/ 51511 h 6858000"/>
              <a:gd name="connsiteX12714" fmla="*/ 2459101 w 12192000"/>
              <a:gd name="connsiteY12714" fmla="*/ 59605 h 6858000"/>
              <a:gd name="connsiteX12715" fmla="*/ 2456886 w 12192000"/>
              <a:gd name="connsiteY12715" fmla="*/ 67295 h 6858000"/>
              <a:gd name="connsiteX12716" fmla="*/ 2445074 w 12192000"/>
              <a:gd name="connsiteY12716" fmla="*/ 61224 h 6858000"/>
              <a:gd name="connsiteX12717" fmla="*/ 2437692 w 12192000"/>
              <a:gd name="connsiteY12717" fmla="*/ 59605 h 6858000"/>
              <a:gd name="connsiteX12718" fmla="*/ 2436215 w 12192000"/>
              <a:gd name="connsiteY12718" fmla="*/ 55154 h 6858000"/>
              <a:gd name="connsiteX12719" fmla="*/ 2428833 w 12192000"/>
              <a:gd name="connsiteY12719" fmla="*/ 57987 h 6858000"/>
              <a:gd name="connsiteX12720" fmla="*/ 2428833 w 12192000"/>
              <a:gd name="connsiteY12720" fmla="*/ 51916 h 6858000"/>
              <a:gd name="connsiteX12721" fmla="*/ 2433262 w 12192000"/>
              <a:gd name="connsiteY12721" fmla="*/ 38560 h 6858000"/>
              <a:gd name="connsiteX12722" fmla="*/ 2435477 w 12192000"/>
              <a:gd name="connsiteY12722" fmla="*/ 36132 h 6858000"/>
              <a:gd name="connsiteX12723" fmla="*/ 2430309 w 12192000"/>
              <a:gd name="connsiteY12723" fmla="*/ 34108 h 6858000"/>
              <a:gd name="connsiteX12724" fmla="*/ 2429571 w 12192000"/>
              <a:gd name="connsiteY12724" fmla="*/ 29657 h 6858000"/>
              <a:gd name="connsiteX12725" fmla="*/ 2415545 w 12192000"/>
              <a:gd name="connsiteY12725" fmla="*/ 34918 h 6858000"/>
              <a:gd name="connsiteX12726" fmla="*/ 2403733 w 12192000"/>
              <a:gd name="connsiteY12726" fmla="*/ 34918 h 6858000"/>
              <a:gd name="connsiteX12727" fmla="*/ 2395612 w 12192000"/>
              <a:gd name="connsiteY12727" fmla="*/ 29252 h 6858000"/>
              <a:gd name="connsiteX12728" fmla="*/ 2387491 w 12192000"/>
              <a:gd name="connsiteY12728" fmla="*/ 30871 h 6858000"/>
              <a:gd name="connsiteX12729" fmla="*/ 2376418 w 12192000"/>
              <a:gd name="connsiteY12729" fmla="*/ 23990 h 6858000"/>
              <a:gd name="connsiteX12730" fmla="*/ 2374941 w 12192000"/>
              <a:gd name="connsiteY12730" fmla="*/ 30871 h 6858000"/>
              <a:gd name="connsiteX12731" fmla="*/ 2377894 w 12192000"/>
              <a:gd name="connsiteY12731" fmla="*/ 36537 h 6858000"/>
              <a:gd name="connsiteX12732" fmla="*/ 2373465 w 12192000"/>
              <a:gd name="connsiteY12732" fmla="*/ 39774 h 6858000"/>
              <a:gd name="connsiteX12733" fmla="*/ 2373465 w 12192000"/>
              <a:gd name="connsiteY12733" fmla="*/ 48678 h 6858000"/>
              <a:gd name="connsiteX12734" fmla="*/ 2378632 w 12192000"/>
              <a:gd name="connsiteY12734" fmla="*/ 55154 h 6858000"/>
              <a:gd name="connsiteX12735" fmla="*/ 2390444 w 12192000"/>
              <a:gd name="connsiteY12735" fmla="*/ 57177 h 6858000"/>
              <a:gd name="connsiteX12736" fmla="*/ 2396350 w 12192000"/>
              <a:gd name="connsiteY12736" fmla="*/ 65271 h 6858000"/>
              <a:gd name="connsiteX12737" fmla="*/ 2388230 w 12192000"/>
              <a:gd name="connsiteY12737" fmla="*/ 78222 h 6858000"/>
              <a:gd name="connsiteX12738" fmla="*/ 2381585 w 12192000"/>
              <a:gd name="connsiteY12738" fmla="*/ 79841 h 6858000"/>
              <a:gd name="connsiteX12739" fmla="*/ 2358700 w 12192000"/>
              <a:gd name="connsiteY12739" fmla="*/ 95625 h 6858000"/>
              <a:gd name="connsiteX12740" fmla="*/ 2348364 w 12192000"/>
              <a:gd name="connsiteY12740" fmla="*/ 107362 h 6858000"/>
              <a:gd name="connsiteX12741" fmla="*/ 2336552 w 12192000"/>
              <a:gd name="connsiteY12741" fmla="*/ 120717 h 6858000"/>
              <a:gd name="connsiteX12742" fmla="*/ 2329908 w 12192000"/>
              <a:gd name="connsiteY12742" fmla="*/ 117884 h 6858000"/>
              <a:gd name="connsiteX12743" fmla="*/ 2322526 w 12192000"/>
              <a:gd name="connsiteY12743" fmla="*/ 122741 h 6858000"/>
              <a:gd name="connsiteX12744" fmla="*/ 2318096 w 12192000"/>
              <a:gd name="connsiteY12744" fmla="*/ 133668 h 6858000"/>
              <a:gd name="connsiteX12745" fmla="*/ 2309237 w 12192000"/>
              <a:gd name="connsiteY12745" fmla="*/ 136906 h 6858000"/>
              <a:gd name="connsiteX12746" fmla="*/ 2278231 w 12192000"/>
              <a:gd name="connsiteY12746" fmla="*/ 130835 h 6858000"/>
              <a:gd name="connsiteX12747" fmla="*/ 2271587 w 12192000"/>
              <a:gd name="connsiteY12747" fmla="*/ 121931 h 6858000"/>
              <a:gd name="connsiteX12748" fmla="*/ 2267158 w 12192000"/>
              <a:gd name="connsiteY12748" fmla="*/ 111813 h 6858000"/>
              <a:gd name="connsiteX12749" fmla="*/ 2251654 w 12192000"/>
              <a:gd name="connsiteY12749" fmla="*/ 105338 h 6858000"/>
              <a:gd name="connsiteX12750" fmla="*/ 2251654 w 12192000"/>
              <a:gd name="connsiteY12750" fmla="*/ 101291 h 6858000"/>
              <a:gd name="connsiteX12751" fmla="*/ 2256822 w 12192000"/>
              <a:gd name="connsiteY12751" fmla="*/ 100886 h 6858000"/>
              <a:gd name="connsiteX12752" fmla="*/ 2260513 w 12192000"/>
              <a:gd name="connsiteY12752" fmla="*/ 98053 h 6858000"/>
              <a:gd name="connsiteX12753" fmla="*/ 2256084 w 12192000"/>
              <a:gd name="connsiteY12753" fmla="*/ 92792 h 6858000"/>
              <a:gd name="connsiteX12754" fmla="*/ 2246487 w 12192000"/>
              <a:gd name="connsiteY12754" fmla="*/ 90768 h 6858000"/>
              <a:gd name="connsiteX12755" fmla="*/ 2236151 w 12192000"/>
              <a:gd name="connsiteY12755" fmla="*/ 72556 h 6858000"/>
              <a:gd name="connsiteX12756" fmla="*/ 2223601 w 12192000"/>
              <a:gd name="connsiteY12756" fmla="*/ 63652 h 6858000"/>
              <a:gd name="connsiteX12757" fmla="*/ 2203669 w 12192000"/>
              <a:gd name="connsiteY12757" fmla="*/ 63652 h 6858000"/>
              <a:gd name="connsiteX12758" fmla="*/ 2189642 w 12192000"/>
              <a:gd name="connsiteY12758" fmla="*/ 55558 h 6858000"/>
              <a:gd name="connsiteX12759" fmla="*/ 2166756 w 12192000"/>
              <a:gd name="connsiteY12759" fmla="*/ 54344 h 6858000"/>
              <a:gd name="connsiteX12760" fmla="*/ 2157159 w 12192000"/>
              <a:gd name="connsiteY12760" fmla="*/ 51511 h 6858000"/>
              <a:gd name="connsiteX12761" fmla="*/ 2157159 w 12192000"/>
              <a:gd name="connsiteY12761" fmla="*/ 57987 h 6858000"/>
              <a:gd name="connsiteX12762" fmla="*/ 2163065 w 12192000"/>
              <a:gd name="connsiteY12762" fmla="*/ 64057 h 6858000"/>
              <a:gd name="connsiteX12763" fmla="*/ 2166756 w 12192000"/>
              <a:gd name="connsiteY12763" fmla="*/ 60010 h 6858000"/>
              <a:gd name="connsiteX12764" fmla="*/ 2172662 w 12192000"/>
              <a:gd name="connsiteY12764" fmla="*/ 58796 h 6858000"/>
              <a:gd name="connsiteX12765" fmla="*/ 2194810 w 12192000"/>
              <a:gd name="connsiteY12765" fmla="*/ 66081 h 6858000"/>
              <a:gd name="connsiteX12766" fmla="*/ 2215480 w 12192000"/>
              <a:gd name="connsiteY12766" fmla="*/ 65676 h 6858000"/>
              <a:gd name="connsiteX12767" fmla="*/ 2222125 w 12192000"/>
              <a:gd name="connsiteY12767" fmla="*/ 69723 h 6858000"/>
              <a:gd name="connsiteX12768" fmla="*/ 2219910 w 12192000"/>
              <a:gd name="connsiteY12768" fmla="*/ 74984 h 6858000"/>
              <a:gd name="connsiteX12769" fmla="*/ 2216219 w 12192000"/>
              <a:gd name="connsiteY12769" fmla="*/ 74580 h 6858000"/>
              <a:gd name="connsiteX12770" fmla="*/ 2212527 w 12192000"/>
              <a:gd name="connsiteY12770" fmla="*/ 78222 h 6858000"/>
              <a:gd name="connsiteX12771" fmla="*/ 2215480 w 12192000"/>
              <a:gd name="connsiteY12771" fmla="*/ 81055 h 6858000"/>
              <a:gd name="connsiteX12772" fmla="*/ 2216957 w 12192000"/>
              <a:gd name="connsiteY12772" fmla="*/ 96434 h 6858000"/>
              <a:gd name="connsiteX12773" fmla="*/ 2221386 w 12192000"/>
              <a:gd name="connsiteY12773" fmla="*/ 96434 h 6858000"/>
              <a:gd name="connsiteX12774" fmla="*/ 2232460 w 12192000"/>
              <a:gd name="connsiteY12774" fmla="*/ 116265 h 6858000"/>
              <a:gd name="connsiteX12775" fmla="*/ 2238366 w 12192000"/>
              <a:gd name="connsiteY12775" fmla="*/ 129621 h 6858000"/>
              <a:gd name="connsiteX12776" fmla="*/ 2256822 w 12192000"/>
              <a:gd name="connsiteY12776" fmla="*/ 135287 h 6858000"/>
              <a:gd name="connsiteX12777" fmla="*/ 2276016 w 12192000"/>
              <a:gd name="connsiteY12777" fmla="*/ 138525 h 6858000"/>
              <a:gd name="connsiteX12778" fmla="*/ 2311452 w 12192000"/>
              <a:gd name="connsiteY12778" fmla="*/ 147833 h 6858000"/>
              <a:gd name="connsiteX12779" fmla="*/ 2312928 w 12192000"/>
              <a:gd name="connsiteY12779" fmla="*/ 157951 h 6858000"/>
              <a:gd name="connsiteX12780" fmla="*/ 2309237 w 12192000"/>
              <a:gd name="connsiteY12780" fmla="*/ 161189 h 6858000"/>
              <a:gd name="connsiteX12781" fmla="*/ 2297426 w 12192000"/>
              <a:gd name="connsiteY12781" fmla="*/ 168878 h 6858000"/>
              <a:gd name="connsiteX12782" fmla="*/ 2288567 w 12192000"/>
              <a:gd name="connsiteY12782" fmla="*/ 172925 h 6858000"/>
              <a:gd name="connsiteX12783" fmla="*/ 2274540 w 12192000"/>
              <a:gd name="connsiteY12783" fmla="*/ 190733 h 6858000"/>
              <a:gd name="connsiteX12784" fmla="*/ 2272325 w 12192000"/>
              <a:gd name="connsiteY12784" fmla="*/ 187090 h 6858000"/>
              <a:gd name="connsiteX12785" fmla="*/ 2267896 w 12192000"/>
              <a:gd name="connsiteY12785" fmla="*/ 189923 h 6858000"/>
              <a:gd name="connsiteX12786" fmla="*/ 2266419 w 12192000"/>
              <a:gd name="connsiteY12786" fmla="*/ 195589 h 6858000"/>
              <a:gd name="connsiteX12787" fmla="*/ 2234675 w 12192000"/>
              <a:gd name="connsiteY12787" fmla="*/ 225538 h 6858000"/>
              <a:gd name="connsiteX12788" fmla="*/ 2222125 w 12192000"/>
              <a:gd name="connsiteY12788" fmla="*/ 231204 h 6858000"/>
              <a:gd name="connsiteX12789" fmla="*/ 2213266 w 12192000"/>
              <a:gd name="connsiteY12789" fmla="*/ 245369 h 6858000"/>
              <a:gd name="connsiteX12790" fmla="*/ 2205145 w 12192000"/>
              <a:gd name="connsiteY12790" fmla="*/ 246988 h 6858000"/>
              <a:gd name="connsiteX12791" fmla="*/ 2199977 w 12192000"/>
              <a:gd name="connsiteY12791" fmla="*/ 243750 h 6858000"/>
              <a:gd name="connsiteX12792" fmla="*/ 2194810 w 12192000"/>
              <a:gd name="connsiteY12792" fmla="*/ 243750 h 6858000"/>
              <a:gd name="connsiteX12793" fmla="*/ 2192595 w 12192000"/>
              <a:gd name="connsiteY12793" fmla="*/ 248607 h 6858000"/>
              <a:gd name="connsiteX12794" fmla="*/ 2180045 w 12192000"/>
              <a:gd name="connsiteY12794" fmla="*/ 235251 h 6858000"/>
              <a:gd name="connsiteX12795" fmla="*/ 2172662 w 12192000"/>
              <a:gd name="connsiteY12795" fmla="*/ 232418 h 6858000"/>
              <a:gd name="connsiteX12796" fmla="*/ 2166756 w 12192000"/>
              <a:gd name="connsiteY12796" fmla="*/ 238894 h 6858000"/>
              <a:gd name="connsiteX12797" fmla="*/ 2164542 w 12192000"/>
              <a:gd name="connsiteY12797" fmla="*/ 232823 h 6858000"/>
              <a:gd name="connsiteX12798" fmla="*/ 2160112 w 12192000"/>
              <a:gd name="connsiteY12798" fmla="*/ 231204 h 6858000"/>
              <a:gd name="connsiteX12799" fmla="*/ 2167495 w 12192000"/>
              <a:gd name="connsiteY12799" fmla="*/ 221896 h 6858000"/>
              <a:gd name="connsiteX12800" fmla="*/ 2164542 w 12192000"/>
              <a:gd name="connsiteY12800" fmla="*/ 219872 h 6858000"/>
              <a:gd name="connsiteX12801" fmla="*/ 2162327 w 12192000"/>
              <a:gd name="connsiteY12801" fmla="*/ 215016 h 6858000"/>
              <a:gd name="connsiteX12802" fmla="*/ 2152730 w 12192000"/>
              <a:gd name="connsiteY12802" fmla="*/ 220277 h 6858000"/>
              <a:gd name="connsiteX12803" fmla="*/ 2144609 w 12192000"/>
              <a:gd name="connsiteY12803" fmla="*/ 238489 h 6858000"/>
              <a:gd name="connsiteX12804" fmla="*/ 2143871 w 12192000"/>
              <a:gd name="connsiteY12804" fmla="*/ 229990 h 6858000"/>
              <a:gd name="connsiteX12805" fmla="*/ 2138703 w 12192000"/>
              <a:gd name="connsiteY12805" fmla="*/ 215420 h 6858000"/>
              <a:gd name="connsiteX12806" fmla="*/ 2134274 w 12192000"/>
              <a:gd name="connsiteY12806" fmla="*/ 228371 h 6858000"/>
              <a:gd name="connsiteX12807" fmla="*/ 2139441 w 12192000"/>
              <a:gd name="connsiteY12807" fmla="*/ 234037 h 6858000"/>
              <a:gd name="connsiteX12808" fmla="*/ 2138703 w 12192000"/>
              <a:gd name="connsiteY12808" fmla="*/ 251035 h 6858000"/>
              <a:gd name="connsiteX12809" fmla="*/ 2126891 w 12192000"/>
              <a:gd name="connsiteY12809" fmla="*/ 266414 h 6858000"/>
              <a:gd name="connsiteX12810" fmla="*/ 2120247 w 12192000"/>
              <a:gd name="connsiteY12810" fmla="*/ 264796 h 6858000"/>
              <a:gd name="connsiteX12811" fmla="*/ 2118032 w 12192000"/>
              <a:gd name="connsiteY12811" fmla="*/ 259130 h 6858000"/>
              <a:gd name="connsiteX12812" fmla="*/ 2110650 w 12192000"/>
              <a:gd name="connsiteY12812" fmla="*/ 248202 h 6858000"/>
              <a:gd name="connsiteX12813" fmla="*/ 2108435 w 12192000"/>
              <a:gd name="connsiteY12813" fmla="*/ 256701 h 6858000"/>
              <a:gd name="connsiteX12814" fmla="*/ 2115079 w 12192000"/>
              <a:gd name="connsiteY12814" fmla="*/ 261558 h 6858000"/>
              <a:gd name="connsiteX12815" fmla="*/ 2104744 w 12192000"/>
              <a:gd name="connsiteY12815" fmla="*/ 266414 h 6858000"/>
              <a:gd name="connsiteX12816" fmla="*/ 2104006 w 12192000"/>
              <a:gd name="connsiteY12816" fmla="*/ 276532 h 6858000"/>
              <a:gd name="connsiteX12817" fmla="*/ 2100314 w 12192000"/>
              <a:gd name="connsiteY12817" fmla="*/ 272890 h 6858000"/>
              <a:gd name="connsiteX12818" fmla="*/ 2089979 w 12192000"/>
              <a:gd name="connsiteY12818" fmla="*/ 269652 h 6858000"/>
              <a:gd name="connsiteX12819" fmla="*/ 2088503 w 12192000"/>
              <a:gd name="connsiteY12819" fmla="*/ 263177 h 6858000"/>
              <a:gd name="connsiteX12820" fmla="*/ 2079644 w 12192000"/>
              <a:gd name="connsiteY12820" fmla="*/ 258320 h 6858000"/>
              <a:gd name="connsiteX12821" fmla="*/ 2070046 w 12192000"/>
              <a:gd name="connsiteY12821" fmla="*/ 246179 h 6858000"/>
              <a:gd name="connsiteX12822" fmla="*/ 2050852 w 12192000"/>
              <a:gd name="connsiteY12822" fmla="*/ 239703 h 6858000"/>
              <a:gd name="connsiteX12823" fmla="*/ 2031658 w 12192000"/>
              <a:gd name="connsiteY12823" fmla="*/ 229585 h 6858000"/>
              <a:gd name="connsiteX12824" fmla="*/ 2025752 w 12192000"/>
              <a:gd name="connsiteY12824" fmla="*/ 216230 h 6858000"/>
              <a:gd name="connsiteX12825" fmla="*/ 2017631 w 12192000"/>
              <a:gd name="connsiteY12825" fmla="*/ 213397 h 6858000"/>
              <a:gd name="connsiteX12826" fmla="*/ 2004342 w 12192000"/>
              <a:gd name="connsiteY12826" fmla="*/ 203684 h 6858000"/>
              <a:gd name="connsiteX12827" fmla="*/ 1999913 w 12192000"/>
              <a:gd name="connsiteY12827" fmla="*/ 196804 h 6858000"/>
              <a:gd name="connsiteX12828" fmla="*/ 1999175 w 12192000"/>
              <a:gd name="connsiteY12828" fmla="*/ 210159 h 6858000"/>
              <a:gd name="connsiteX12829" fmla="*/ 1990316 w 12192000"/>
              <a:gd name="connsiteY12829" fmla="*/ 208136 h 6858000"/>
              <a:gd name="connsiteX12830" fmla="*/ 1995484 w 12192000"/>
              <a:gd name="connsiteY12830" fmla="*/ 221491 h 6858000"/>
              <a:gd name="connsiteX12831" fmla="*/ 2004342 w 12192000"/>
              <a:gd name="connsiteY12831" fmla="*/ 228371 h 6858000"/>
              <a:gd name="connsiteX12832" fmla="*/ 2007296 w 12192000"/>
              <a:gd name="connsiteY12832" fmla="*/ 224729 h 6858000"/>
              <a:gd name="connsiteX12833" fmla="*/ 2003604 w 12192000"/>
              <a:gd name="connsiteY12833" fmla="*/ 218253 h 6858000"/>
              <a:gd name="connsiteX12834" fmla="*/ 2005081 w 12192000"/>
              <a:gd name="connsiteY12834" fmla="*/ 214206 h 6858000"/>
              <a:gd name="connsiteX12835" fmla="*/ 2009510 w 12192000"/>
              <a:gd name="connsiteY12835" fmla="*/ 214611 h 6858000"/>
              <a:gd name="connsiteX12836" fmla="*/ 2029443 w 12192000"/>
              <a:gd name="connsiteY12836" fmla="*/ 233633 h 6858000"/>
              <a:gd name="connsiteX12837" fmla="*/ 2047161 w 12192000"/>
              <a:gd name="connsiteY12837" fmla="*/ 243750 h 6858000"/>
              <a:gd name="connsiteX12838" fmla="*/ 2049375 w 12192000"/>
              <a:gd name="connsiteY12838" fmla="*/ 247798 h 6858000"/>
              <a:gd name="connsiteX12839" fmla="*/ 2037564 w 12192000"/>
              <a:gd name="connsiteY12839" fmla="*/ 255082 h 6858000"/>
              <a:gd name="connsiteX12840" fmla="*/ 2025752 w 12192000"/>
              <a:gd name="connsiteY12840" fmla="*/ 256701 h 6858000"/>
              <a:gd name="connsiteX12841" fmla="*/ 2019108 w 12192000"/>
              <a:gd name="connsiteY12841" fmla="*/ 255082 h 6858000"/>
              <a:gd name="connsiteX12842" fmla="*/ 2021322 w 12192000"/>
              <a:gd name="connsiteY12842" fmla="*/ 260748 h 6858000"/>
              <a:gd name="connsiteX12843" fmla="*/ 2021322 w 12192000"/>
              <a:gd name="connsiteY12843" fmla="*/ 263581 h 6858000"/>
              <a:gd name="connsiteX12844" fmla="*/ 2026490 w 12192000"/>
              <a:gd name="connsiteY12844" fmla="*/ 261558 h 6858000"/>
              <a:gd name="connsiteX12845" fmla="*/ 2045684 w 12192000"/>
              <a:gd name="connsiteY12845" fmla="*/ 260344 h 6858000"/>
              <a:gd name="connsiteX12846" fmla="*/ 2056020 w 12192000"/>
              <a:gd name="connsiteY12846" fmla="*/ 250631 h 6858000"/>
              <a:gd name="connsiteX12847" fmla="*/ 2060449 w 12192000"/>
              <a:gd name="connsiteY12847" fmla="*/ 249416 h 6858000"/>
              <a:gd name="connsiteX12848" fmla="*/ 2066355 w 12192000"/>
              <a:gd name="connsiteY12848" fmla="*/ 256297 h 6858000"/>
              <a:gd name="connsiteX12849" fmla="*/ 2068570 w 12192000"/>
              <a:gd name="connsiteY12849" fmla="*/ 267629 h 6858000"/>
              <a:gd name="connsiteX12850" fmla="*/ 2087764 w 12192000"/>
              <a:gd name="connsiteY12850" fmla="*/ 287864 h 6858000"/>
              <a:gd name="connsiteX12851" fmla="*/ 2085549 w 12192000"/>
              <a:gd name="connsiteY12851" fmla="*/ 308909 h 6858000"/>
              <a:gd name="connsiteX12852" fmla="*/ 2072999 w 12192000"/>
              <a:gd name="connsiteY12852" fmla="*/ 321456 h 6858000"/>
              <a:gd name="connsiteX12853" fmla="*/ 2064879 w 12192000"/>
              <a:gd name="connsiteY12853" fmla="*/ 322265 h 6858000"/>
              <a:gd name="connsiteX12854" fmla="*/ 2058973 w 12192000"/>
              <a:gd name="connsiteY12854" fmla="*/ 326312 h 6858000"/>
              <a:gd name="connsiteX12855" fmla="*/ 2047161 w 12192000"/>
              <a:gd name="connsiteY12855" fmla="*/ 325907 h 6858000"/>
              <a:gd name="connsiteX12856" fmla="*/ 2039040 w 12192000"/>
              <a:gd name="connsiteY12856" fmla="*/ 320646 h 6858000"/>
              <a:gd name="connsiteX12857" fmla="*/ 2016893 w 12192000"/>
              <a:gd name="connsiteY12857" fmla="*/ 316599 h 6858000"/>
              <a:gd name="connsiteX12858" fmla="*/ 2003604 w 12192000"/>
              <a:gd name="connsiteY12858" fmla="*/ 300815 h 6858000"/>
              <a:gd name="connsiteX12859" fmla="*/ 1999175 w 12192000"/>
              <a:gd name="connsiteY12859" fmla="*/ 285841 h 6858000"/>
              <a:gd name="connsiteX12860" fmla="*/ 1991793 w 12192000"/>
              <a:gd name="connsiteY12860" fmla="*/ 279770 h 6858000"/>
              <a:gd name="connsiteX12861" fmla="*/ 1989578 w 12192000"/>
              <a:gd name="connsiteY12861" fmla="*/ 283412 h 6858000"/>
              <a:gd name="connsiteX12862" fmla="*/ 1991054 w 12192000"/>
              <a:gd name="connsiteY12862" fmla="*/ 289483 h 6858000"/>
              <a:gd name="connsiteX12863" fmla="*/ 1990316 w 12192000"/>
              <a:gd name="connsiteY12863" fmla="*/ 298387 h 6858000"/>
              <a:gd name="connsiteX12864" fmla="*/ 1999175 w 12192000"/>
              <a:gd name="connsiteY12864" fmla="*/ 308100 h 6858000"/>
              <a:gd name="connsiteX12865" fmla="*/ 2006557 w 12192000"/>
              <a:gd name="connsiteY12865" fmla="*/ 327122 h 6858000"/>
              <a:gd name="connsiteX12866" fmla="*/ 2016155 w 12192000"/>
              <a:gd name="connsiteY12866" fmla="*/ 342906 h 6858000"/>
              <a:gd name="connsiteX12867" fmla="*/ 2010987 w 12192000"/>
              <a:gd name="connsiteY12867" fmla="*/ 347762 h 6858000"/>
              <a:gd name="connsiteX12868" fmla="*/ 2005081 w 12192000"/>
              <a:gd name="connsiteY12868" fmla="*/ 344929 h 6858000"/>
              <a:gd name="connsiteX12869" fmla="*/ 1995484 w 12192000"/>
              <a:gd name="connsiteY12869" fmla="*/ 346143 h 6858000"/>
              <a:gd name="connsiteX12870" fmla="*/ 1992531 w 12192000"/>
              <a:gd name="connsiteY12870" fmla="*/ 334407 h 6858000"/>
              <a:gd name="connsiteX12871" fmla="*/ 1990316 w 12192000"/>
              <a:gd name="connsiteY12871" fmla="*/ 340477 h 6858000"/>
              <a:gd name="connsiteX12872" fmla="*/ 1986625 w 12192000"/>
              <a:gd name="connsiteY12872" fmla="*/ 342906 h 6858000"/>
              <a:gd name="connsiteX12873" fmla="*/ 1990316 w 12192000"/>
              <a:gd name="connsiteY12873" fmla="*/ 348572 h 6858000"/>
              <a:gd name="connsiteX12874" fmla="*/ 1998437 w 12192000"/>
              <a:gd name="connsiteY12874" fmla="*/ 351809 h 6858000"/>
              <a:gd name="connsiteX12875" fmla="*/ 2001390 w 12192000"/>
              <a:gd name="connsiteY12875" fmla="*/ 357475 h 6858000"/>
              <a:gd name="connsiteX12876" fmla="*/ 1983672 w 12192000"/>
              <a:gd name="connsiteY12876" fmla="*/ 353428 h 6858000"/>
              <a:gd name="connsiteX12877" fmla="*/ 1979242 w 12192000"/>
              <a:gd name="connsiteY12877" fmla="*/ 350190 h 6858000"/>
              <a:gd name="connsiteX12878" fmla="*/ 1978504 w 12192000"/>
              <a:gd name="connsiteY12878" fmla="*/ 358285 h 6858000"/>
              <a:gd name="connsiteX12879" fmla="*/ 1984410 w 12192000"/>
              <a:gd name="connsiteY12879" fmla="*/ 362737 h 6858000"/>
              <a:gd name="connsiteX12880" fmla="*/ 1984410 w 12192000"/>
              <a:gd name="connsiteY12880" fmla="*/ 369617 h 6858000"/>
              <a:gd name="connsiteX12881" fmla="*/ 1976289 w 12192000"/>
              <a:gd name="connsiteY12881" fmla="*/ 378520 h 6858000"/>
              <a:gd name="connsiteX12882" fmla="*/ 1974813 w 12192000"/>
              <a:gd name="connsiteY12882" fmla="*/ 367998 h 6858000"/>
              <a:gd name="connsiteX12883" fmla="*/ 1968907 w 12192000"/>
              <a:gd name="connsiteY12883" fmla="*/ 367188 h 6858000"/>
              <a:gd name="connsiteX12884" fmla="*/ 1971860 w 12192000"/>
              <a:gd name="connsiteY12884" fmla="*/ 371236 h 6858000"/>
              <a:gd name="connsiteX12885" fmla="*/ 1970383 w 12192000"/>
              <a:gd name="connsiteY12885" fmla="*/ 378116 h 6858000"/>
              <a:gd name="connsiteX12886" fmla="*/ 1966692 w 12192000"/>
              <a:gd name="connsiteY12886" fmla="*/ 375687 h 6858000"/>
              <a:gd name="connsiteX12887" fmla="*/ 1954880 w 12192000"/>
              <a:gd name="connsiteY12887" fmla="*/ 375283 h 6858000"/>
              <a:gd name="connsiteX12888" fmla="*/ 1950451 w 12192000"/>
              <a:gd name="connsiteY12888" fmla="*/ 380544 h 6858000"/>
              <a:gd name="connsiteX12889" fmla="*/ 1935686 w 12192000"/>
              <a:gd name="connsiteY12889" fmla="*/ 385805 h 6858000"/>
              <a:gd name="connsiteX12890" fmla="*/ 1943068 w 12192000"/>
              <a:gd name="connsiteY12890" fmla="*/ 390662 h 6858000"/>
              <a:gd name="connsiteX12891" fmla="*/ 1945283 w 12192000"/>
              <a:gd name="connsiteY12891" fmla="*/ 397137 h 6858000"/>
              <a:gd name="connsiteX12892" fmla="*/ 1940854 w 12192000"/>
              <a:gd name="connsiteY12892" fmla="*/ 398756 h 6858000"/>
              <a:gd name="connsiteX12893" fmla="*/ 1938639 w 12192000"/>
              <a:gd name="connsiteY12893" fmla="*/ 395114 h 6858000"/>
              <a:gd name="connsiteX12894" fmla="*/ 1927565 w 12192000"/>
              <a:gd name="connsiteY12894" fmla="*/ 387424 h 6858000"/>
              <a:gd name="connsiteX12895" fmla="*/ 1920183 w 12192000"/>
              <a:gd name="connsiteY12895" fmla="*/ 385805 h 6858000"/>
              <a:gd name="connsiteX12896" fmla="*/ 1919445 w 12192000"/>
              <a:gd name="connsiteY12896" fmla="*/ 391471 h 6858000"/>
              <a:gd name="connsiteX12897" fmla="*/ 1914277 w 12192000"/>
              <a:gd name="connsiteY12897" fmla="*/ 394304 h 6858000"/>
              <a:gd name="connsiteX12898" fmla="*/ 1926089 w 12192000"/>
              <a:gd name="connsiteY12898" fmla="*/ 402399 h 6858000"/>
              <a:gd name="connsiteX12899" fmla="*/ 1922398 w 12192000"/>
              <a:gd name="connsiteY12899" fmla="*/ 407660 h 6858000"/>
              <a:gd name="connsiteX12900" fmla="*/ 1922398 w 12192000"/>
              <a:gd name="connsiteY12900" fmla="*/ 412516 h 6858000"/>
              <a:gd name="connsiteX12901" fmla="*/ 1912800 w 12192000"/>
              <a:gd name="connsiteY12901" fmla="*/ 412112 h 6858000"/>
              <a:gd name="connsiteX12902" fmla="*/ 1904680 w 12192000"/>
              <a:gd name="connsiteY12902" fmla="*/ 424253 h 6858000"/>
              <a:gd name="connsiteX12903" fmla="*/ 1892130 w 12192000"/>
              <a:gd name="connsiteY12903" fmla="*/ 429919 h 6858000"/>
              <a:gd name="connsiteX12904" fmla="*/ 1897297 w 12192000"/>
              <a:gd name="connsiteY12904" fmla="*/ 435990 h 6858000"/>
              <a:gd name="connsiteX12905" fmla="*/ 1895083 w 12192000"/>
              <a:gd name="connsiteY12905" fmla="*/ 441251 h 6858000"/>
              <a:gd name="connsiteX12906" fmla="*/ 1888438 w 12192000"/>
              <a:gd name="connsiteY12906" fmla="*/ 441251 h 6858000"/>
              <a:gd name="connsiteX12907" fmla="*/ 1882532 w 12192000"/>
              <a:gd name="connsiteY12907" fmla="*/ 448131 h 6858000"/>
              <a:gd name="connsiteX12908" fmla="*/ 1884747 w 12192000"/>
              <a:gd name="connsiteY12908" fmla="*/ 455821 h 6858000"/>
              <a:gd name="connsiteX12909" fmla="*/ 1875888 w 12192000"/>
              <a:gd name="connsiteY12909" fmla="*/ 459059 h 6858000"/>
              <a:gd name="connsiteX12910" fmla="*/ 1861123 w 12192000"/>
              <a:gd name="connsiteY12910" fmla="*/ 474438 h 6858000"/>
              <a:gd name="connsiteX12911" fmla="*/ 1850788 w 12192000"/>
              <a:gd name="connsiteY12911" fmla="*/ 476866 h 6858000"/>
              <a:gd name="connsiteX12912" fmla="*/ 1850050 w 12192000"/>
              <a:gd name="connsiteY12912" fmla="*/ 484960 h 6858000"/>
              <a:gd name="connsiteX12913" fmla="*/ 1839714 w 12192000"/>
              <a:gd name="connsiteY12913" fmla="*/ 493459 h 6858000"/>
              <a:gd name="connsiteX12914" fmla="*/ 1828640 w 12192000"/>
              <a:gd name="connsiteY12914" fmla="*/ 486984 h 6858000"/>
              <a:gd name="connsiteX12915" fmla="*/ 1827902 w 12192000"/>
              <a:gd name="connsiteY12915" fmla="*/ 492245 h 6858000"/>
              <a:gd name="connsiteX12916" fmla="*/ 1833070 w 12192000"/>
              <a:gd name="connsiteY12916" fmla="*/ 502768 h 6858000"/>
              <a:gd name="connsiteX12917" fmla="*/ 1824211 w 12192000"/>
              <a:gd name="connsiteY12917" fmla="*/ 511267 h 6858000"/>
              <a:gd name="connsiteX12918" fmla="*/ 1820520 w 12192000"/>
              <a:gd name="connsiteY12918" fmla="*/ 527860 h 6858000"/>
              <a:gd name="connsiteX12919" fmla="*/ 1814614 w 12192000"/>
              <a:gd name="connsiteY12919" fmla="*/ 536764 h 6858000"/>
              <a:gd name="connsiteX12920" fmla="*/ 1810184 w 12192000"/>
              <a:gd name="connsiteY12920" fmla="*/ 548500 h 6858000"/>
              <a:gd name="connsiteX12921" fmla="*/ 1802064 w 12192000"/>
              <a:gd name="connsiteY12921" fmla="*/ 552548 h 6858000"/>
              <a:gd name="connsiteX12922" fmla="*/ 1795420 w 12192000"/>
              <a:gd name="connsiteY12922" fmla="*/ 571165 h 6858000"/>
              <a:gd name="connsiteX12923" fmla="*/ 1799111 w 12192000"/>
              <a:gd name="connsiteY12923" fmla="*/ 575212 h 6858000"/>
              <a:gd name="connsiteX12924" fmla="*/ 1799111 w 12192000"/>
              <a:gd name="connsiteY12924" fmla="*/ 588163 h 6858000"/>
              <a:gd name="connsiteX12925" fmla="*/ 1790252 w 12192000"/>
              <a:gd name="connsiteY12925" fmla="*/ 602732 h 6858000"/>
              <a:gd name="connsiteX12926" fmla="*/ 1786561 w 12192000"/>
              <a:gd name="connsiteY12926" fmla="*/ 610422 h 6858000"/>
              <a:gd name="connsiteX12927" fmla="*/ 1777702 w 12192000"/>
              <a:gd name="connsiteY12927" fmla="*/ 613255 h 6858000"/>
              <a:gd name="connsiteX12928" fmla="*/ 1773272 w 12192000"/>
              <a:gd name="connsiteY12928" fmla="*/ 617302 h 6858000"/>
              <a:gd name="connsiteX12929" fmla="*/ 1783608 w 12192000"/>
              <a:gd name="connsiteY12929" fmla="*/ 619326 h 6858000"/>
              <a:gd name="connsiteX12930" fmla="*/ 1786561 w 12192000"/>
              <a:gd name="connsiteY12930" fmla="*/ 626610 h 6858000"/>
              <a:gd name="connsiteX12931" fmla="*/ 1783608 w 12192000"/>
              <a:gd name="connsiteY12931" fmla="*/ 634705 h 6858000"/>
              <a:gd name="connsiteX12932" fmla="*/ 1788776 w 12192000"/>
              <a:gd name="connsiteY12932" fmla="*/ 640371 h 6858000"/>
              <a:gd name="connsiteX12933" fmla="*/ 1788037 w 12192000"/>
              <a:gd name="connsiteY12933" fmla="*/ 652107 h 6858000"/>
              <a:gd name="connsiteX12934" fmla="*/ 1792466 w 12192000"/>
              <a:gd name="connsiteY12934" fmla="*/ 654131 h 6858000"/>
              <a:gd name="connsiteX12935" fmla="*/ 1782869 w 12192000"/>
              <a:gd name="connsiteY12935" fmla="*/ 675581 h 6858000"/>
              <a:gd name="connsiteX12936" fmla="*/ 1770319 w 12192000"/>
              <a:gd name="connsiteY12936" fmla="*/ 687318 h 6858000"/>
              <a:gd name="connsiteX12937" fmla="*/ 1743004 w 12192000"/>
              <a:gd name="connsiteY12937" fmla="*/ 692984 h 6858000"/>
              <a:gd name="connsiteX12938" fmla="*/ 1739313 w 12192000"/>
              <a:gd name="connsiteY12938" fmla="*/ 702292 h 6858000"/>
              <a:gd name="connsiteX12939" fmla="*/ 1752602 w 12192000"/>
              <a:gd name="connsiteY12939" fmla="*/ 692174 h 6858000"/>
              <a:gd name="connsiteX12940" fmla="*/ 1775487 w 12192000"/>
              <a:gd name="connsiteY12940" fmla="*/ 689341 h 6858000"/>
              <a:gd name="connsiteX12941" fmla="*/ 1792466 w 12192000"/>
              <a:gd name="connsiteY12941" fmla="*/ 669915 h 6858000"/>
              <a:gd name="connsiteX12942" fmla="*/ 1805017 w 12192000"/>
              <a:gd name="connsiteY12942" fmla="*/ 646846 h 6858000"/>
              <a:gd name="connsiteX12943" fmla="*/ 1833808 w 12192000"/>
              <a:gd name="connsiteY12943" fmla="*/ 646037 h 6858000"/>
              <a:gd name="connsiteX12944" fmla="*/ 1842667 w 12192000"/>
              <a:gd name="connsiteY12944" fmla="*/ 649679 h 6858000"/>
              <a:gd name="connsiteX12945" fmla="*/ 1842667 w 12192000"/>
              <a:gd name="connsiteY12945" fmla="*/ 658178 h 6858000"/>
              <a:gd name="connsiteX12946" fmla="*/ 1838238 w 12192000"/>
              <a:gd name="connsiteY12946" fmla="*/ 668296 h 6858000"/>
              <a:gd name="connsiteX12947" fmla="*/ 1838238 w 12192000"/>
              <a:gd name="connsiteY12947" fmla="*/ 679223 h 6858000"/>
              <a:gd name="connsiteX12948" fmla="*/ 1844144 w 12192000"/>
              <a:gd name="connsiteY12948" fmla="*/ 691365 h 6858000"/>
              <a:gd name="connsiteX12949" fmla="*/ 1844144 w 12192000"/>
              <a:gd name="connsiteY12949" fmla="*/ 709982 h 6858000"/>
              <a:gd name="connsiteX12950" fmla="*/ 1836761 w 12192000"/>
              <a:gd name="connsiteY12950" fmla="*/ 727789 h 6858000"/>
              <a:gd name="connsiteX12951" fmla="*/ 1842667 w 12192000"/>
              <a:gd name="connsiteY12951" fmla="*/ 735883 h 6858000"/>
              <a:gd name="connsiteX12952" fmla="*/ 1846358 w 12192000"/>
              <a:gd name="connsiteY12952" fmla="*/ 753691 h 6858000"/>
              <a:gd name="connsiteX12953" fmla="*/ 1842667 w 12192000"/>
              <a:gd name="connsiteY12953" fmla="*/ 762999 h 6858000"/>
              <a:gd name="connsiteX12954" fmla="*/ 1811661 w 12192000"/>
              <a:gd name="connsiteY12954" fmla="*/ 789710 h 6858000"/>
              <a:gd name="connsiteX12955" fmla="*/ 1797634 w 12192000"/>
              <a:gd name="connsiteY12955" fmla="*/ 794162 h 6858000"/>
              <a:gd name="connsiteX12956" fmla="*/ 1786561 w 12192000"/>
              <a:gd name="connsiteY12956" fmla="*/ 792543 h 6858000"/>
              <a:gd name="connsiteX12957" fmla="*/ 1797634 w 12192000"/>
              <a:gd name="connsiteY12957" fmla="*/ 796995 h 6858000"/>
              <a:gd name="connsiteX12958" fmla="*/ 1812399 w 12192000"/>
              <a:gd name="connsiteY12958" fmla="*/ 797400 h 6858000"/>
              <a:gd name="connsiteX12959" fmla="*/ 1847835 w 12192000"/>
              <a:gd name="connsiteY12959" fmla="*/ 786877 h 6858000"/>
              <a:gd name="connsiteX12960" fmla="*/ 1884009 w 12192000"/>
              <a:gd name="connsiteY12960" fmla="*/ 775950 h 6858000"/>
              <a:gd name="connsiteX12961" fmla="*/ 1900989 w 12192000"/>
              <a:gd name="connsiteY12961" fmla="*/ 773926 h 6858000"/>
              <a:gd name="connsiteX12962" fmla="*/ 1923874 w 12192000"/>
              <a:gd name="connsiteY12962" fmla="*/ 787687 h 6858000"/>
              <a:gd name="connsiteX12963" fmla="*/ 1938639 w 12192000"/>
              <a:gd name="connsiteY12963" fmla="*/ 799828 h 6858000"/>
              <a:gd name="connsiteX12964" fmla="*/ 1960048 w 12192000"/>
              <a:gd name="connsiteY12964" fmla="*/ 805899 h 6858000"/>
              <a:gd name="connsiteX12965" fmla="*/ 1965954 w 12192000"/>
              <a:gd name="connsiteY12965" fmla="*/ 810351 h 6858000"/>
              <a:gd name="connsiteX12966" fmla="*/ 1975551 w 12192000"/>
              <a:gd name="connsiteY12966" fmla="*/ 812779 h 6858000"/>
              <a:gd name="connsiteX12967" fmla="*/ 1991054 w 12192000"/>
              <a:gd name="connsiteY12967" fmla="*/ 827754 h 6858000"/>
              <a:gd name="connsiteX12968" fmla="*/ 1999175 w 12192000"/>
              <a:gd name="connsiteY12968" fmla="*/ 830587 h 6858000"/>
              <a:gd name="connsiteX12969" fmla="*/ 2006557 w 12192000"/>
              <a:gd name="connsiteY12969" fmla="*/ 844347 h 6858000"/>
              <a:gd name="connsiteX12970" fmla="*/ 2015416 w 12192000"/>
              <a:gd name="connsiteY12970" fmla="*/ 849203 h 6858000"/>
              <a:gd name="connsiteX12971" fmla="*/ 2015416 w 12192000"/>
              <a:gd name="connsiteY12971" fmla="*/ 857298 h 6858000"/>
              <a:gd name="connsiteX12972" fmla="*/ 2022060 w 12192000"/>
              <a:gd name="connsiteY12972" fmla="*/ 863773 h 6858000"/>
              <a:gd name="connsiteX12973" fmla="*/ 2028705 w 12192000"/>
              <a:gd name="connsiteY12973" fmla="*/ 879557 h 6858000"/>
              <a:gd name="connsiteX12974" fmla="*/ 2027967 w 12192000"/>
              <a:gd name="connsiteY12974" fmla="*/ 883604 h 6858000"/>
              <a:gd name="connsiteX12975" fmla="*/ 2035349 w 12192000"/>
              <a:gd name="connsiteY12975" fmla="*/ 881176 h 6858000"/>
              <a:gd name="connsiteX12976" fmla="*/ 2039778 w 12192000"/>
              <a:gd name="connsiteY12976" fmla="*/ 886032 h 6858000"/>
              <a:gd name="connsiteX12977" fmla="*/ 2060449 w 12192000"/>
              <a:gd name="connsiteY12977" fmla="*/ 898579 h 6858000"/>
              <a:gd name="connsiteX12978" fmla="*/ 2067093 w 12192000"/>
              <a:gd name="connsiteY12978" fmla="*/ 900197 h 6858000"/>
              <a:gd name="connsiteX12979" fmla="*/ 2081858 w 12192000"/>
              <a:gd name="connsiteY12979" fmla="*/ 909911 h 6858000"/>
              <a:gd name="connsiteX12980" fmla="*/ 2089979 w 12192000"/>
              <a:gd name="connsiteY12980" fmla="*/ 912339 h 6858000"/>
              <a:gd name="connsiteX12981" fmla="*/ 2106220 w 12192000"/>
              <a:gd name="connsiteY12981" fmla="*/ 926099 h 6858000"/>
              <a:gd name="connsiteX12982" fmla="*/ 2108435 w 12192000"/>
              <a:gd name="connsiteY12982" fmla="*/ 932575 h 6858000"/>
              <a:gd name="connsiteX12983" fmla="*/ 2120985 w 12192000"/>
              <a:gd name="connsiteY12983" fmla="*/ 943907 h 6858000"/>
              <a:gd name="connsiteX12984" fmla="*/ 2118770 w 12192000"/>
              <a:gd name="connsiteY12984" fmla="*/ 948358 h 6858000"/>
              <a:gd name="connsiteX12985" fmla="*/ 2122462 w 12192000"/>
              <a:gd name="connsiteY12985" fmla="*/ 951191 h 6858000"/>
              <a:gd name="connsiteX12986" fmla="*/ 2137965 w 12192000"/>
              <a:gd name="connsiteY12986" fmla="*/ 951596 h 6858000"/>
              <a:gd name="connsiteX12987" fmla="*/ 2143133 w 12192000"/>
              <a:gd name="connsiteY12987" fmla="*/ 953215 h 6858000"/>
              <a:gd name="connsiteX12988" fmla="*/ 2154206 w 12192000"/>
              <a:gd name="connsiteY12988" fmla="*/ 950787 h 6858000"/>
              <a:gd name="connsiteX12989" fmla="*/ 2174877 w 12192000"/>
              <a:gd name="connsiteY12989" fmla="*/ 951596 h 6858000"/>
              <a:gd name="connsiteX12990" fmla="*/ 2180045 w 12192000"/>
              <a:gd name="connsiteY12990" fmla="*/ 956048 h 6858000"/>
              <a:gd name="connsiteX12991" fmla="*/ 2183736 w 12192000"/>
              <a:gd name="connsiteY12991" fmla="*/ 956048 h 6858000"/>
              <a:gd name="connsiteX12992" fmla="*/ 2199239 w 12192000"/>
              <a:gd name="connsiteY12992" fmla="*/ 960095 h 6858000"/>
              <a:gd name="connsiteX12993" fmla="*/ 2216219 w 12192000"/>
              <a:gd name="connsiteY12993" fmla="*/ 963333 h 6858000"/>
              <a:gd name="connsiteX12994" fmla="*/ 2228769 w 12192000"/>
              <a:gd name="connsiteY12994" fmla="*/ 959690 h 6858000"/>
              <a:gd name="connsiteX12995" fmla="*/ 2235413 w 12192000"/>
              <a:gd name="connsiteY12995" fmla="*/ 959690 h 6858000"/>
              <a:gd name="connsiteX12996" fmla="*/ 2235413 w 12192000"/>
              <a:gd name="connsiteY12996" fmla="*/ 962928 h 6858000"/>
              <a:gd name="connsiteX12997" fmla="*/ 2238366 w 12192000"/>
              <a:gd name="connsiteY12997" fmla="*/ 961309 h 6858000"/>
              <a:gd name="connsiteX12998" fmla="*/ 2243534 w 12192000"/>
              <a:gd name="connsiteY12998" fmla="*/ 961309 h 6858000"/>
              <a:gd name="connsiteX12999" fmla="*/ 2245748 w 12192000"/>
              <a:gd name="connsiteY12999" fmla="*/ 974665 h 6858000"/>
              <a:gd name="connsiteX13000" fmla="*/ 2232460 w 12192000"/>
              <a:gd name="connsiteY13000" fmla="*/ 997329 h 6858000"/>
              <a:gd name="connsiteX13001" fmla="*/ 2231722 w 12192000"/>
              <a:gd name="connsiteY13001" fmla="*/ 1005423 h 6858000"/>
              <a:gd name="connsiteX13002" fmla="*/ 2225078 w 12192000"/>
              <a:gd name="connsiteY13002" fmla="*/ 1013922 h 6858000"/>
              <a:gd name="connsiteX13003" fmla="*/ 2217695 w 12192000"/>
              <a:gd name="connsiteY13003" fmla="*/ 1026064 h 6858000"/>
              <a:gd name="connsiteX13004" fmla="*/ 2219910 w 12192000"/>
              <a:gd name="connsiteY13004" fmla="*/ 1036182 h 6858000"/>
              <a:gd name="connsiteX13005" fmla="*/ 2222863 w 12192000"/>
              <a:gd name="connsiteY13005" fmla="*/ 1039015 h 6858000"/>
              <a:gd name="connsiteX13006" fmla="*/ 2223601 w 12192000"/>
              <a:gd name="connsiteY13006" fmla="*/ 1058846 h 6858000"/>
              <a:gd name="connsiteX13007" fmla="*/ 2210313 w 12192000"/>
              <a:gd name="connsiteY13007" fmla="*/ 1077462 h 6858000"/>
              <a:gd name="connsiteX13008" fmla="*/ 2210313 w 12192000"/>
              <a:gd name="connsiteY13008" fmla="*/ 1085557 h 6858000"/>
              <a:gd name="connsiteX13009" fmla="*/ 2206622 w 12192000"/>
              <a:gd name="connsiteY13009" fmla="*/ 1097293 h 6858000"/>
              <a:gd name="connsiteX13010" fmla="*/ 2197024 w 12192000"/>
              <a:gd name="connsiteY13010" fmla="*/ 1104983 h 6858000"/>
              <a:gd name="connsiteX13011" fmla="*/ 2191857 w 12192000"/>
              <a:gd name="connsiteY13011" fmla="*/ 1123195 h 6858000"/>
              <a:gd name="connsiteX13012" fmla="*/ 2195548 w 12192000"/>
              <a:gd name="connsiteY13012" fmla="*/ 1130885 h 6858000"/>
              <a:gd name="connsiteX13013" fmla="*/ 2205883 w 12192000"/>
              <a:gd name="connsiteY13013" fmla="*/ 1138170 h 6858000"/>
              <a:gd name="connsiteX13014" fmla="*/ 2205883 w 12192000"/>
              <a:gd name="connsiteY13014" fmla="*/ 1149097 h 6858000"/>
              <a:gd name="connsiteX13015" fmla="*/ 2213266 w 12192000"/>
              <a:gd name="connsiteY13015" fmla="*/ 1153144 h 6858000"/>
              <a:gd name="connsiteX13016" fmla="*/ 2219172 w 12192000"/>
              <a:gd name="connsiteY13016" fmla="*/ 1160429 h 6858000"/>
              <a:gd name="connsiteX13017" fmla="*/ 2216957 w 12192000"/>
              <a:gd name="connsiteY13017" fmla="*/ 1168118 h 6858000"/>
              <a:gd name="connsiteX13018" fmla="*/ 2218433 w 12192000"/>
              <a:gd name="connsiteY13018" fmla="*/ 1172166 h 6858000"/>
              <a:gd name="connsiteX13019" fmla="*/ 2217695 w 12192000"/>
              <a:gd name="connsiteY13019" fmla="*/ 1178641 h 6858000"/>
              <a:gd name="connsiteX13020" fmla="*/ 2227292 w 12192000"/>
              <a:gd name="connsiteY13020" fmla="*/ 1181879 h 6858000"/>
              <a:gd name="connsiteX13021" fmla="*/ 2239104 w 12192000"/>
              <a:gd name="connsiteY13021" fmla="*/ 1187545 h 6858000"/>
              <a:gd name="connsiteX13022" fmla="*/ 2241319 w 12192000"/>
              <a:gd name="connsiteY13022" fmla="*/ 1187545 h 6858000"/>
              <a:gd name="connsiteX13023" fmla="*/ 2242795 w 12192000"/>
              <a:gd name="connsiteY13023" fmla="*/ 1194020 h 6858000"/>
              <a:gd name="connsiteX13024" fmla="*/ 2248701 w 12192000"/>
              <a:gd name="connsiteY13024" fmla="*/ 1201710 h 6858000"/>
              <a:gd name="connsiteX13025" fmla="*/ 2250916 w 12192000"/>
              <a:gd name="connsiteY13025" fmla="*/ 1216279 h 6858000"/>
              <a:gd name="connsiteX13026" fmla="*/ 2253131 w 12192000"/>
              <a:gd name="connsiteY13026" fmla="*/ 1222350 h 6858000"/>
              <a:gd name="connsiteX13027" fmla="*/ 2249440 w 12192000"/>
              <a:gd name="connsiteY13027" fmla="*/ 1234896 h 6858000"/>
              <a:gd name="connsiteX13028" fmla="*/ 2230245 w 12192000"/>
              <a:gd name="connsiteY13028" fmla="*/ 1250680 h 6858000"/>
              <a:gd name="connsiteX13029" fmla="*/ 2244272 w 12192000"/>
              <a:gd name="connsiteY13029" fmla="*/ 1244205 h 6858000"/>
              <a:gd name="connsiteX13030" fmla="*/ 2256822 w 12192000"/>
              <a:gd name="connsiteY13030" fmla="*/ 1235706 h 6858000"/>
              <a:gd name="connsiteX13031" fmla="*/ 2270111 w 12192000"/>
              <a:gd name="connsiteY13031" fmla="*/ 1240158 h 6858000"/>
              <a:gd name="connsiteX13032" fmla="*/ 2278969 w 12192000"/>
              <a:gd name="connsiteY13032" fmla="*/ 1247847 h 6858000"/>
              <a:gd name="connsiteX13033" fmla="*/ 2287090 w 12192000"/>
              <a:gd name="connsiteY13033" fmla="*/ 1248252 h 6858000"/>
              <a:gd name="connsiteX13034" fmla="*/ 2290043 w 12192000"/>
              <a:gd name="connsiteY13034" fmla="*/ 1240562 h 6858000"/>
              <a:gd name="connsiteX13035" fmla="*/ 2290043 w 12192000"/>
              <a:gd name="connsiteY13035" fmla="*/ 1232873 h 6858000"/>
              <a:gd name="connsiteX13036" fmla="*/ 2307023 w 12192000"/>
              <a:gd name="connsiteY13036" fmla="*/ 1213446 h 6858000"/>
              <a:gd name="connsiteX13037" fmla="*/ 2310714 w 12192000"/>
              <a:gd name="connsiteY13037" fmla="*/ 1213042 h 6858000"/>
              <a:gd name="connsiteX13038" fmla="*/ 2308499 w 12192000"/>
              <a:gd name="connsiteY13038" fmla="*/ 1220731 h 6858000"/>
              <a:gd name="connsiteX13039" fmla="*/ 2309976 w 12192000"/>
              <a:gd name="connsiteY13039" fmla="*/ 1225993 h 6858000"/>
              <a:gd name="connsiteX13040" fmla="*/ 2315882 w 12192000"/>
              <a:gd name="connsiteY13040" fmla="*/ 1227207 h 6858000"/>
              <a:gd name="connsiteX13041" fmla="*/ 2319573 w 12192000"/>
              <a:gd name="connsiteY13041" fmla="*/ 1243395 h 6858000"/>
              <a:gd name="connsiteX13042" fmla="*/ 2317358 w 12192000"/>
              <a:gd name="connsiteY13042" fmla="*/ 1255942 h 6858000"/>
              <a:gd name="connsiteX13043" fmla="*/ 2329170 w 12192000"/>
              <a:gd name="connsiteY13043" fmla="*/ 1264036 h 6858000"/>
              <a:gd name="connsiteX13044" fmla="*/ 2346150 w 12192000"/>
              <a:gd name="connsiteY13044" fmla="*/ 1266059 h 6858000"/>
              <a:gd name="connsiteX13045" fmla="*/ 2336552 w 12192000"/>
              <a:gd name="connsiteY13045" fmla="*/ 1262012 h 6858000"/>
              <a:gd name="connsiteX13046" fmla="*/ 2326955 w 12192000"/>
              <a:gd name="connsiteY13046" fmla="*/ 1251894 h 6858000"/>
              <a:gd name="connsiteX13047" fmla="*/ 2324741 w 12192000"/>
              <a:gd name="connsiteY13047" fmla="*/ 1240967 h 6858000"/>
              <a:gd name="connsiteX13048" fmla="*/ 2326955 w 12192000"/>
              <a:gd name="connsiteY13048" fmla="*/ 1226802 h 6858000"/>
              <a:gd name="connsiteX13049" fmla="*/ 2332123 w 12192000"/>
              <a:gd name="connsiteY13049" fmla="*/ 1220327 h 6858000"/>
              <a:gd name="connsiteX13050" fmla="*/ 2326955 w 12192000"/>
              <a:gd name="connsiteY13050" fmla="*/ 1215065 h 6858000"/>
              <a:gd name="connsiteX13051" fmla="*/ 2326217 w 12192000"/>
              <a:gd name="connsiteY13051" fmla="*/ 1205757 h 6858000"/>
              <a:gd name="connsiteX13052" fmla="*/ 2330647 w 12192000"/>
              <a:gd name="connsiteY13052" fmla="*/ 1207780 h 6858000"/>
              <a:gd name="connsiteX13053" fmla="*/ 2335814 w 12192000"/>
              <a:gd name="connsiteY13053" fmla="*/ 1206162 h 6858000"/>
              <a:gd name="connsiteX13054" fmla="*/ 2340244 w 12192000"/>
              <a:gd name="connsiteY13054" fmla="*/ 1192806 h 6858000"/>
              <a:gd name="connsiteX13055" fmla="*/ 2352056 w 12192000"/>
              <a:gd name="connsiteY13055" fmla="*/ 1182283 h 6858000"/>
              <a:gd name="connsiteX13056" fmla="*/ 2349103 w 12192000"/>
              <a:gd name="connsiteY13056" fmla="*/ 1178641 h 6858000"/>
              <a:gd name="connsiteX13057" fmla="*/ 2347626 w 12192000"/>
              <a:gd name="connsiteY13057" fmla="*/ 1165285 h 6858000"/>
              <a:gd name="connsiteX13058" fmla="*/ 2341720 w 12192000"/>
              <a:gd name="connsiteY13058" fmla="*/ 1162048 h 6858000"/>
              <a:gd name="connsiteX13059" fmla="*/ 2341720 w 12192000"/>
              <a:gd name="connsiteY13059" fmla="*/ 1152739 h 6858000"/>
              <a:gd name="connsiteX13060" fmla="*/ 2351317 w 12192000"/>
              <a:gd name="connsiteY13060" fmla="*/ 1142217 h 6858000"/>
              <a:gd name="connsiteX13061" fmla="*/ 2347626 w 12192000"/>
              <a:gd name="connsiteY13061" fmla="*/ 1136955 h 6858000"/>
              <a:gd name="connsiteX13062" fmla="*/ 2347626 w 12192000"/>
              <a:gd name="connsiteY13062" fmla="*/ 1131694 h 6858000"/>
              <a:gd name="connsiteX13063" fmla="*/ 2342458 w 12192000"/>
              <a:gd name="connsiteY13063" fmla="*/ 1130075 h 6858000"/>
              <a:gd name="connsiteX13064" fmla="*/ 2340982 w 12192000"/>
              <a:gd name="connsiteY13064" fmla="*/ 1124005 h 6858000"/>
              <a:gd name="connsiteX13065" fmla="*/ 2349103 w 12192000"/>
              <a:gd name="connsiteY13065" fmla="*/ 1101745 h 6858000"/>
              <a:gd name="connsiteX13066" fmla="*/ 2346888 w 12192000"/>
              <a:gd name="connsiteY13066" fmla="*/ 1092842 h 6858000"/>
              <a:gd name="connsiteX13067" fmla="*/ 2349103 w 12192000"/>
              <a:gd name="connsiteY13067" fmla="*/ 1077462 h 6858000"/>
              <a:gd name="connsiteX13068" fmla="*/ 2354270 w 12192000"/>
              <a:gd name="connsiteY13068" fmla="*/ 1072606 h 6858000"/>
              <a:gd name="connsiteX13069" fmla="*/ 2352056 w 12192000"/>
              <a:gd name="connsiteY13069" fmla="*/ 1063702 h 6858000"/>
              <a:gd name="connsiteX13070" fmla="*/ 2357223 w 12192000"/>
              <a:gd name="connsiteY13070" fmla="*/ 1060869 h 6858000"/>
              <a:gd name="connsiteX13071" fmla="*/ 2353532 w 12192000"/>
              <a:gd name="connsiteY13071" fmla="*/ 1053180 h 6858000"/>
              <a:gd name="connsiteX13072" fmla="*/ 2359438 w 12192000"/>
              <a:gd name="connsiteY13072" fmla="*/ 1049132 h 6858000"/>
              <a:gd name="connsiteX13073" fmla="*/ 2353532 w 12192000"/>
              <a:gd name="connsiteY13073" fmla="*/ 1047918 h 6858000"/>
              <a:gd name="connsiteX13074" fmla="*/ 2350579 w 12192000"/>
              <a:gd name="connsiteY13074" fmla="*/ 1041848 h 6858000"/>
              <a:gd name="connsiteX13075" fmla="*/ 2355747 w 12192000"/>
              <a:gd name="connsiteY13075" fmla="*/ 1039419 h 6858000"/>
              <a:gd name="connsiteX13076" fmla="*/ 2351317 w 12192000"/>
              <a:gd name="connsiteY13076" fmla="*/ 1032539 h 6858000"/>
              <a:gd name="connsiteX13077" fmla="*/ 2352056 w 12192000"/>
              <a:gd name="connsiteY13077" fmla="*/ 1024040 h 6858000"/>
              <a:gd name="connsiteX13078" fmla="*/ 2347626 w 12192000"/>
              <a:gd name="connsiteY13078" fmla="*/ 1016755 h 6858000"/>
              <a:gd name="connsiteX13079" fmla="*/ 2346888 w 12192000"/>
              <a:gd name="connsiteY13079" fmla="*/ 1007447 h 6858000"/>
              <a:gd name="connsiteX13080" fmla="*/ 2343197 w 12192000"/>
              <a:gd name="connsiteY13080" fmla="*/ 1002590 h 6858000"/>
              <a:gd name="connsiteX13081" fmla="*/ 2356485 w 12192000"/>
              <a:gd name="connsiteY13081" fmla="*/ 996924 h 6858000"/>
              <a:gd name="connsiteX13082" fmla="*/ 2376418 w 12192000"/>
              <a:gd name="connsiteY13082" fmla="*/ 994091 h 6858000"/>
              <a:gd name="connsiteX13083" fmla="*/ 2386015 w 12192000"/>
              <a:gd name="connsiteY13083" fmla="*/ 987211 h 6858000"/>
              <a:gd name="connsiteX13084" fmla="*/ 2397827 w 12192000"/>
              <a:gd name="connsiteY13084" fmla="*/ 987211 h 6858000"/>
              <a:gd name="connsiteX13085" fmla="*/ 2402994 w 12192000"/>
              <a:gd name="connsiteY13085" fmla="*/ 983569 h 6858000"/>
              <a:gd name="connsiteX13086" fmla="*/ 2422189 w 12192000"/>
              <a:gd name="connsiteY13086" fmla="*/ 974260 h 6858000"/>
              <a:gd name="connsiteX13087" fmla="*/ 2453195 w 12192000"/>
              <a:gd name="connsiteY13087" fmla="*/ 963738 h 6858000"/>
              <a:gd name="connsiteX13088" fmla="*/ 2453195 w 12192000"/>
              <a:gd name="connsiteY13088" fmla="*/ 960500 h 6858000"/>
              <a:gd name="connsiteX13089" fmla="*/ 2459839 w 12192000"/>
              <a:gd name="connsiteY13089" fmla="*/ 954834 h 6858000"/>
              <a:gd name="connsiteX13090" fmla="*/ 2483463 w 12192000"/>
              <a:gd name="connsiteY13090" fmla="*/ 945525 h 6858000"/>
              <a:gd name="connsiteX13091" fmla="*/ 2484939 w 12192000"/>
              <a:gd name="connsiteY13091" fmla="*/ 937836 h 6858000"/>
              <a:gd name="connsiteX13092" fmla="*/ 2496013 w 12192000"/>
              <a:gd name="connsiteY13092" fmla="*/ 932575 h 6858000"/>
              <a:gd name="connsiteX13093" fmla="*/ 2510040 w 12192000"/>
              <a:gd name="connsiteY13093" fmla="*/ 912744 h 6858000"/>
              <a:gd name="connsiteX13094" fmla="*/ 2515946 w 12192000"/>
              <a:gd name="connsiteY13094" fmla="*/ 913553 h 6858000"/>
              <a:gd name="connsiteX13095" fmla="*/ 2520375 w 12192000"/>
              <a:gd name="connsiteY13095" fmla="*/ 918005 h 6858000"/>
              <a:gd name="connsiteX13096" fmla="*/ 2530711 w 12192000"/>
              <a:gd name="connsiteY13096" fmla="*/ 917195 h 6858000"/>
              <a:gd name="connsiteX13097" fmla="*/ 2538093 w 12192000"/>
              <a:gd name="connsiteY13097" fmla="*/ 909506 h 6858000"/>
              <a:gd name="connsiteX13098" fmla="*/ 2529234 w 12192000"/>
              <a:gd name="connsiteY13098" fmla="*/ 898983 h 6858000"/>
              <a:gd name="connsiteX13099" fmla="*/ 2528496 w 12192000"/>
              <a:gd name="connsiteY13099" fmla="*/ 887247 h 6858000"/>
              <a:gd name="connsiteX13100" fmla="*/ 2522590 w 12192000"/>
              <a:gd name="connsiteY13100" fmla="*/ 892508 h 6858000"/>
              <a:gd name="connsiteX13101" fmla="*/ 2520375 w 12192000"/>
              <a:gd name="connsiteY13101" fmla="*/ 901816 h 6858000"/>
              <a:gd name="connsiteX13102" fmla="*/ 2515946 w 12192000"/>
              <a:gd name="connsiteY13102" fmla="*/ 902626 h 6858000"/>
              <a:gd name="connsiteX13103" fmla="*/ 2519637 w 12192000"/>
              <a:gd name="connsiteY13103" fmla="*/ 890889 h 6858000"/>
              <a:gd name="connsiteX13104" fmla="*/ 2528496 w 12192000"/>
              <a:gd name="connsiteY13104" fmla="*/ 868630 h 6858000"/>
              <a:gd name="connsiteX13105" fmla="*/ 2532187 w 12192000"/>
              <a:gd name="connsiteY13105" fmla="*/ 864987 h 6858000"/>
              <a:gd name="connsiteX13106" fmla="*/ 2532187 w 12192000"/>
              <a:gd name="connsiteY13106" fmla="*/ 848799 h 6858000"/>
              <a:gd name="connsiteX13107" fmla="*/ 2533664 w 12192000"/>
              <a:gd name="connsiteY13107" fmla="*/ 837467 h 6858000"/>
              <a:gd name="connsiteX13108" fmla="*/ 2525543 w 12192000"/>
              <a:gd name="connsiteY13108" fmla="*/ 823706 h 6858000"/>
              <a:gd name="connsiteX13109" fmla="*/ 2527019 w 12192000"/>
              <a:gd name="connsiteY13109" fmla="*/ 795781 h 6858000"/>
              <a:gd name="connsiteX13110" fmla="*/ 2524066 w 12192000"/>
              <a:gd name="connsiteY13110" fmla="*/ 771498 h 6858000"/>
              <a:gd name="connsiteX13111" fmla="*/ 2508563 w 12192000"/>
              <a:gd name="connsiteY13111" fmla="*/ 750048 h 6858000"/>
              <a:gd name="connsiteX13112" fmla="*/ 2498228 w 12192000"/>
              <a:gd name="connsiteY13112" fmla="*/ 743168 h 6858000"/>
              <a:gd name="connsiteX13113" fmla="*/ 2495275 w 12192000"/>
              <a:gd name="connsiteY13113" fmla="*/ 733455 h 6858000"/>
              <a:gd name="connsiteX13114" fmla="*/ 2484939 w 12192000"/>
              <a:gd name="connsiteY13114" fmla="*/ 731027 h 6858000"/>
              <a:gd name="connsiteX13115" fmla="*/ 2481986 w 12192000"/>
              <a:gd name="connsiteY13115" fmla="*/ 723742 h 6858000"/>
              <a:gd name="connsiteX13116" fmla="*/ 2487892 w 12192000"/>
              <a:gd name="connsiteY13116" fmla="*/ 705934 h 6858000"/>
              <a:gd name="connsiteX13117" fmla="*/ 2497490 w 12192000"/>
              <a:gd name="connsiteY13117" fmla="*/ 701887 h 6858000"/>
              <a:gd name="connsiteX13118" fmla="*/ 2524066 w 12192000"/>
              <a:gd name="connsiteY13118" fmla="*/ 676795 h 6858000"/>
              <a:gd name="connsiteX13119" fmla="*/ 2532187 w 12192000"/>
              <a:gd name="connsiteY13119" fmla="*/ 675581 h 6858000"/>
              <a:gd name="connsiteX13120" fmla="*/ 2538831 w 12192000"/>
              <a:gd name="connsiteY13120" fmla="*/ 668701 h 6858000"/>
              <a:gd name="connsiteX13121" fmla="*/ 2538093 w 12192000"/>
              <a:gd name="connsiteY13121" fmla="*/ 662630 h 6858000"/>
              <a:gd name="connsiteX13122" fmla="*/ 2534402 w 12192000"/>
              <a:gd name="connsiteY13122" fmla="*/ 660606 h 6858000"/>
              <a:gd name="connsiteX13123" fmla="*/ 2534402 w 12192000"/>
              <a:gd name="connsiteY13123" fmla="*/ 656964 h 6858000"/>
              <a:gd name="connsiteX13124" fmla="*/ 2544737 w 12192000"/>
              <a:gd name="connsiteY13124" fmla="*/ 644418 h 6858000"/>
              <a:gd name="connsiteX13125" fmla="*/ 2549905 w 12192000"/>
              <a:gd name="connsiteY13125" fmla="*/ 644418 h 6858000"/>
              <a:gd name="connsiteX13126" fmla="*/ 2555811 w 12192000"/>
              <a:gd name="connsiteY13126" fmla="*/ 655345 h 6858000"/>
              <a:gd name="connsiteX13127" fmla="*/ 2562455 w 12192000"/>
              <a:gd name="connsiteY13127" fmla="*/ 658178 h 6858000"/>
              <a:gd name="connsiteX13128" fmla="*/ 2558764 w 12192000"/>
              <a:gd name="connsiteY13128" fmla="*/ 653322 h 6858000"/>
              <a:gd name="connsiteX13129" fmla="*/ 2559502 w 12192000"/>
              <a:gd name="connsiteY13129" fmla="*/ 642799 h 6858000"/>
              <a:gd name="connsiteX13130" fmla="*/ 2570576 w 12192000"/>
              <a:gd name="connsiteY13130" fmla="*/ 638347 h 6858000"/>
              <a:gd name="connsiteX13131" fmla="*/ 2580911 w 12192000"/>
              <a:gd name="connsiteY13131" fmla="*/ 620944 h 6858000"/>
              <a:gd name="connsiteX13132" fmla="*/ 2578696 w 12192000"/>
              <a:gd name="connsiteY13132" fmla="*/ 614874 h 6858000"/>
              <a:gd name="connsiteX13133" fmla="*/ 2565408 w 12192000"/>
              <a:gd name="connsiteY13133" fmla="*/ 614874 h 6858000"/>
              <a:gd name="connsiteX13134" fmla="*/ 2564670 w 12192000"/>
              <a:gd name="connsiteY13134" fmla="*/ 610827 h 6858000"/>
              <a:gd name="connsiteX13135" fmla="*/ 2573529 w 12192000"/>
              <a:gd name="connsiteY13135" fmla="*/ 600304 h 6858000"/>
              <a:gd name="connsiteX13136" fmla="*/ 2567623 w 12192000"/>
              <a:gd name="connsiteY13136" fmla="*/ 596257 h 6858000"/>
              <a:gd name="connsiteX13137" fmla="*/ 2564670 w 12192000"/>
              <a:gd name="connsiteY13137" fmla="*/ 589781 h 6858000"/>
              <a:gd name="connsiteX13138" fmla="*/ 2571314 w 12192000"/>
              <a:gd name="connsiteY13138" fmla="*/ 582497 h 6858000"/>
              <a:gd name="connsiteX13139" fmla="*/ 2580911 w 12192000"/>
              <a:gd name="connsiteY13139" fmla="*/ 579259 h 6858000"/>
              <a:gd name="connsiteX13140" fmla="*/ 2570576 w 12192000"/>
              <a:gd name="connsiteY13140" fmla="*/ 577640 h 6858000"/>
              <a:gd name="connsiteX13141" fmla="*/ 2569838 w 12192000"/>
              <a:gd name="connsiteY13141" fmla="*/ 572783 h 6858000"/>
              <a:gd name="connsiteX13142" fmla="*/ 2574267 w 12192000"/>
              <a:gd name="connsiteY13142" fmla="*/ 559832 h 6858000"/>
              <a:gd name="connsiteX13143" fmla="*/ 2581649 w 12192000"/>
              <a:gd name="connsiteY13143" fmla="*/ 555381 h 6858000"/>
              <a:gd name="connsiteX13144" fmla="*/ 2575743 w 12192000"/>
              <a:gd name="connsiteY13144" fmla="*/ 554571 h 6858000"/>
              <a:gd name="connsiteX13145" fmla="*/ 2559502 w 12192000"/>
              <a:gd name="connsiteY13145" fmla="*/ 555785 h 6858000"/>
              <a:gd name="connsiteX13146" fmla="*/ 2554334 w 12192000"/>
              <a:gd name="connsiteY13146" fmla="*/ 553762 h 6858000"/>
              <a:gd name="connsiteX13147" fmla="*/ 2555073 w 12192000"/>
              <a:gd name="connsiteY13147" fmla="*/ 546882 h 6858000"/>
              <a:gd name="connsiteX13148" fmla="*/ 2576482 w 12192000"/>
              <a:gd name="connsiteY13148" fmla="*/ 531502 h 6858000"/>
              <a:gd name="connsiteX13149" fmla="*/ 2589770 w 12192000"/>
              <a:gd name="connsiteY13149" fmla="*/ 513695 h 6858000"/>
              <a:gd name="connsiteX13150" fmla="*/ 2591985 w 12192000"/>
              <a:gd name="connsiteY13150" fmla="*/ 503172 h 6858000"/>
              <a:gd name="connsiteX13151" fmla="*/ 2598629 w 12192000"/>
              <a:gd name="connsiteY13151" fmla="*/ 504387 h 6858000"/>
              <a:gd name="connsiteX13152" fmla="*/ 2603058 w 12192000"/>
              <a:gd name="connsiteY13152" fmla="*/ 499125 h 6858000"/>
              <a:gd name="connsiteX13153" fmla="*/ 2603058 w 12192000"/>
              <a:gd name="connsiteY13153" fmla="*/ 488603 h 6858000"/>
              <a:gd name="connsiteX13154" fmla="*/ 2597153 w 12192000"/>
              <a:gd name="connsiteY13154" fmla="*/ 486579 h 6858000"/>
              <a:gd name="connsiteX13155" fmla="*/ 2596414 w 12192000"/>
              <a:gd name="connsiteY13155" fmla="*/ 482532 h 6858000"/>
              <a:gd name="connsiteX13156" fmla="*/ 2591247 w 12192000"/>
              <a:gd name="connsiteY13156" fmla="*/ 481723 h 6858000"/>
              <a:gd name="connsiteX13157" fmla="*/ 2585341 w 12192000"/>
              <a:gd name="connsiteY13157" fmla="*/ 472819 h 6858000"/>
              <a:gd name="connsiteX13158" fmla="*/ 2586079 w 12192000"/>
              <a:gd name="connsiteY13158" fmla="*/ 455011 h 6858000"/>
              <a:gd name="connsiteX13159" fmla="*/ 2592723 w 12192000"/>
              <a:gd name="connsiteY13159" fmla="*/ 441656 h 6858000"/>
              <a:gd name="connsiteX13160" fmla="*/ 2592723 w 12192000"/>
              <a:gd name="connsiteY13160" fmla="*/ 429919 h 6858000"/>
              <a:gd name="connsiteX13161" fmla="*/ 2600844 w 12192000"/>
              <a:gd name="connsiteY13161" fmla="*/ 425872 h 6858000"/>
              <a:gd name="connsiteX13162" fmla="*/ 2605273 w 12192000"/>
              <a:gd name="connsiteY13162" fmla="*/ 428705 h 6858000"/>
              <a:gd name="connsiteX13163" fmla="*/ 2610441 w 12192000"/>
              <a:gd name="connsiteY13163" fmla="*/ 428300 h 6858000"/>
              <a:gd name="connsiteX13164" fmla="*/ 2610441 w 12192000"/>
              <a:gd name="connsiteY13164" fmla="*/ 422634 h 6858000"/>
              <a:gd name="connsiteX13165" fmla="*/ 2617085 w 12192000"/>
              <a:gd name="connsiteY13165" fmla="*/ 416564 h 6858000"/>
              <a:gd name="connsiteX13166" fmla="*/ 2623729 w 12192000"/>
              <a:gd name="connsiteY13166" fmla="*/ 415754 h 6858000"/>
              <a:gd name="connsiteX13167" fmla="*/ 2629635 w 12192000"/>
              <a:gd name="connsiteY13167" fmla="*/ 413326 h 6858000"/>
              <a:gd name="connsiteX13168" fmla="*/ 2635541 w 12192000"/>
              <a:gd name="connsiteY13168" fmla="*/ 416968 h 6858000"/>
              <a:gd name="connsiteX13169" fmla="*/ 2652521 w 12192000"/>
              <a:gd name="connsiteY13169" fmla="*/ 418182 h 6858000"/>
              <a:gd name="connsiteX13170" fmla="*/ 2668762 w 12192000"/>
              <a:gd name="connsiteY13170" fmla="*/ 426681 h 6858000"/>
              <a:gd name="connsiteX13171" fmla="*/ 2690910 w 12192000"/>
              <a:gd name="connsiteY13171" fmla="*/ 437609 h 6858000"/>
              <a:gd name="connsiteX13172" fmla="*/ 2703460 w 12192000"/>
              <a:gd name="connsiteY13172" fmla="*/ 437609 h 6858000"/>
              <a:gd name="connsiteX13173" fmla="*/ 2700507 w 12192000"/>
              <a:gd name="connsiteY13173" fmla="*/ 446512 h 6858000"/>
              <a:gd name="connsiteX13174" fmla="*/ 2687957 w 12192000"/>
              <a:gd name="connsiteY13174" fmla="*/ 450964 h 6858000"/>
              <a:gd name="connsiteX13175" fmla="*/ 2704198 w 12192000"/>
              <a:gd name="connsiteY13175" fmla="*/ 450560 h 6858000"/>
              <a:gd name="connsiteX13176" fmla="*/ 2717486 w 12192000"/>
              <a:gd name="connsiteY13176" fmla="*/ 441251 h 6858000"/>
              <a:gd name="connsiteX13177" fmla="*/ 2727083 w 12192000"/>
              <a:gd name="connsiteY13177" fmla="*/ 441656 h 6858000"/>
              <a:gd name="connsiteX13178" fmla="*/ 2732251 w 12192000"/>
              <a:gd name="connsiteY13178" fmla="*/ 446917 h 6858000"/>
              <a:gd name="connsiteX13179" fmla="*/ 2739634 w 12192000"/>
              <a:gd name="connsiteY13179" fmla="*/ 446917 h 6858000"/>
              <a:gd name="connsiteX13180" fmla="*/ 2746278 w 12192000"/>
              <a:gd name="connsiteY13180" fmla="*/ 456226 h 6858000"/>
              <a:gd name="connsiteX13181" fmla="*/ 2746278 w 12192000"/>
              <a:gd name="connsiteY13181" fmla="*/ 446512 h 6858000"/>
              <a:gd name="connsiteX13182" fmla="*/ 2758090 w 12192000"/>
              <a:gd name="connsiteY13182" fmla="*/ 450964 h 6858000"/>
              <a:gd name="connsiteX13183" fmla="*/ 2763257 w 12192000"/>
              <a:gd name="connsiteY13183" fmla="*/ 445703 h 6858000"/>
              <a:gd name="connsiteX13184" fmla="*/ 2771378 w 12192000"/>
              <a:gd name="connsiteY13184" fmla="*/ 445298 h 6858000"/>
              <a:gd name="connsiteX13185" fmla="*/ 2783928 w 12192000"/>
              <a:gd name="connsiteY13185" fmla="*/ 437609 h 6858000"/>
              <a:gd name="connsiteX13186" fmla="*/ 2800908 w 12192000"/>
              <a:gd name="connsiteY13186" fmla="*/ 450560 h 6858000"/>
              <a:gd name="connsiteX13187" fmla="*/ 2800908 w 12192000"/>
              <a:gd name="connsiteY13187" fmla="*/ 459868 h 6858000"/>
              <a:gd name="connsiteX13188" fmla="*/ 2812720 w 12192000"/>
              <a:gd name="connsiteY13188" fmla="*/ 468367 h 6858000"/>
              <a:gd name="connsiteX13189" fmla="*/ 2821579 w 12192000"/>
              <a:gd name="connsiteY13189" fmla="*/ 468367 h 6858000"/>
              <a:gd name="connsiteX13190" fmla="*/ 2821579 w 12192000"/>
              <a:gd name="connsiteY13190" fmla="*/ 482937 h 6858000"/>
              <a:gd name="connsiteX13191" fmla="*/ 2815673 w 12192000"/>
              <a:gd name="connsiteY13191" fmla="*/ 490222 h 6858000"/>
              <a:gd name="connsiteX13192" fmla="*/ 2815673 w 12192000"/>
              <a:gd name="connsiteY13192" fmla="*/ 496697 h 6858000"/>
              <a:gd name="connsiteX13193" fmla="*/ 2822317 w 12192000"/>
              <a:gd name="connsiteY13193" fmla="*/ 493055 h 6858000"/>
              <a:gd name="connsiteX13194" fmla="*/ 2832652 w 12192000"/>
              <a:gd name="connsiteY13194" fmla="*/ 501958 h 6858000"/>
              <a:gd name="connsiteX13195" fmla="*/ 2837820 w 12192000"/>
              <a:gd name="connsiteY13195" fmla="*/ 512076 h 6858000"/>
              <a:gd name="connsiteX13196" fmla="*/ 2829699 w 12192000"/>
              <a:gd name="connsiteY13196" fmla="*/ 514100 h 6858000"/>
              <a:gd name="connsiteX13197" fmla="*/ 2838558 w 12192000"/>
              <a:gd name="connsiteY13197" fmla="*/ 520170 h 6858000"/>
              <a:gd name="connsiteX13198" fmla="*/ 2845941 w 12192000"/>
              <a:gd name="connsiteY13198" fmla="*/ 514100 h 6858000"/>
              <a:gd name="connsiteX13199" fmla="*/ 2854061 w 12192000"/>
              <a:gd name="connsiteY13199" fmla="*/ 525432 h 6858000"/>
              <a:gd name="connsiteX13200" fmla="*/ 2852585 w 12192000"/>
              <a:gd name="connsiteY13200" fmla="*/ 530693 h 6858000"/>
              <a:gd name="connsiteX13201" fmla="*/ 2844464 w 12192000"/>
              <a:gd name="connsiteY13201" fmla="*/ 524622 h 6858000"/>
              <a:gd name="connsiteX13202" fmla="*/ 2840035 w 12192000"/>
              <a:gd name="connsiteY13202" fmla="*/ 533121 h 6858000"/>
              <a:gd name="connsiteX13203" fmla="*/ 2831176 w 12192000"/>
              <a:gd name="connsiteY13203" fmla="*/ 533121 h 6858000"/>
              <a:gd name="connsiteX13204" fmla="*/ 2843726 w 12192000"/>
              <a:gd name="connsiteY13204" fmla="*/ 544453 h 6858000"/>
              <a:gd name="connsiteX13205" fmla="*/ 2843726 w 12192000"/>
              <a:gd name="connsiteY13205" fmla="*/ 553357 h 6858000"/>
              <a:gd name="connsiteX13206" fmla="*/ 2852585 w 12192000"/>
              <a:gd name="connsiteY13206" fmla="*/ 546072 h 6858000"/>
              <a:gd name="connsiteX13207" fmla="*/ 2852585 w 12192000"/>
              <a:gd name="connsiteY13207" fmla="*/ 553357 h 6858000"/>
              <a:gd name="connsiteX13208" fmla="*/ 2859967 w 12192000"/>
              <a:gd name="connsiteY13208" fmla="*/ 548500 h 6858000"/>
              <a:gd name="connsiteX13209" fmla="*/ 2876209 w 12192000"/>
              <a:gd name="connsiteY13209" fmla="*/ 561047 h 6858000"/>
              <a:gd name="connsiteX13210" fmla="*/ 2881376 w 12192000"/>
              <a:gd name="connsiteY13210" fmla="*/ 559023 h 6858000"/>
              <a:gd name="connsiteX13211" fmla="*/ 2885068 w 12192000"/>
              <a:gd name="connsiteY13211" fmla="*/ 563880 h 6858000"/>
              <a:gd name="connsiteX13212" fmla="*/ 2896141 w 12192000"/>
              <a:gd name="connsiteY13212" fmla="*/ 559023 h 6858000"/>
              <a:gd name="connsiteX13213" fmla="*/ 2908691 w 12192000"/>
              <a:gd name="connsiteY13213" fmla="*/ 563070 h 6858000"/>
              <a:gd name="connsiteX13214" fmla="*/ 2907215 w 12192000"/>
              <a:gd name="connsiteY13214" fmla="*/ 579664 h 6858000"/>
              <a:gd name="connsiteX13215" fmla="*/ 2911644 w 12192000"/>
              <a:gd name="connsiteY13215" fmla="*/ 586948 h 6858000"/>
              <a:gd name="connsiteX13216" fmla="*/ 2923456 w 12192000"/>
              <a:gd name="connsiteY13216" fmla="*/ 579259 h 6858000"/>
              <a:gd name="connsiteX13217" fmla="*/ 2925671 w 12192000"/>
              <a:gd name="connsiteY13217" fmla="*/ 565094 h 6858000"/>
              <a:gd name="connsiteX13218" fmla="*/ 2933053 w 12192000"/>
              <a:gd name="connsiteY13218" fmla="*/ 564689 h 6858000"/>
              <a:gd name="connsiteX13219" fmla="*/ 2933792 w 12192000"/>
              <a:gd name="connsiteY13219" fmla="*/ 580473 h 6858000"/>
              <a:gd name="connsiteX13220" fmla="*/ 2931577 w 12192000"/>
              <a:gd name="connsiteY13220" fmla="*/ 595852 h 6858000"/>
              <a:gd name="connsiteX13221" fmla="*/ 2918288 w 12192000"/>
              <a:gd name="connsiteY13221" fmla="*/ 598280 h 6858000"/>
              <a:gd name="connsiteX13222" fmla="*/ 2908691 w 12192000"/>
              <a:gd name="connsiteY13222" fmla="*/ 611636 h 6858000"/>
              <a:gd name="connsiteX13223" fmla="*/ 2910906 w 12192000"/>
              <a:gd name="connsiteY13223" fmla="*/ 634300 h 6858000"/>
              <a:gd name="connsiteX13224" fmla="*/ 2907215 w 12192000"/>
              <a:gd name="connsiteY13224" fmla="*/ 641990 h 6858000"/>
              <a:gd name="connsiteX13225" fmla="*/ 2905000 w 12192000"/>
              <a:gd name="connsiteY13225" fmla="*/ 630253 h 6858000"/>
              <a:gd name="connsiteX13226" fmla="*/ 2900571 w 12192000"/>
              <a:gd name="connsiteY13226" fmla="*/ 635514 h 6858000"/>
              <a:gd name="connsiteX13227" fmla="*/ 2897618 w 12192000"/>
              <a:gd name="connsiteY13227" fmla="*/ 649274 h 6858000"/>
              <a:gd name="connsiteX13228" fmla="*/ 2876209 w 12192000"/>
              <a:gd name="connsiteY13228" fmla="*/ 646846 h 6858000"/>
              <a:gd name="connsiteX13229" fmla="*/ 2850370 w 12192000"/>
              <a:gd name="connsiteY13229" fmla="*/ 639561 h 6858000"/>
              <a:gd name="connsiteX13230" fmla="*/ 2873256 w 12192000"/>
              <a:gd name="connsiteY13230" fmla="*/ 650893 h 6858000"/>
              <a:gd name="connsiteX13231" fmla="*/ 2891712 w 12192000"/>
              <a:gd name="connsiteY13231" fmla="*/ 654131 h 6858000"/>
              <a:gd name="connsiteX13232" fmla="*/ 2905000 w 12192000"/>
              <a:gd name="connsiteY13232" fmla="*/ 664654 h 6858000"/>
              <a:gd name="connsiteX13233" fmla="*/ 2904262 w 12192000"/>
              <a:gd name="connsiteY13233" fmla="*/ 680437 h 6858000"/>
              <a:gd name="connsiteX13234" fmla="*/ 2895403 w 12192000"/>
              <a:gd name="connsiteY13234" fmla="*/ 692174 h 6858000"/>
              <a:gd name="connsiteX13235" fmla="*/ 2893926 w 12192000"/>
              <a:gd name="connsiteY13235" fmla="*/ 697435 h 6858000"/>
              <a:gd name="connsiteX13236" fmla="*/ 2883591 w 12192000"/>
              <a:gd name="connsiteY13236" fmla="*/ 709982 h 6858000"/>
              <a:gd name="connsiteX13237" fmla="*/ 2886544 w 12192000"/>
              <a:gd name="connsiteY13237" fmla="*/ 711196 h 6858000"/>
              <a:gd name="connsiteX13238" fmla="*/ 2899094 w 12192000"/>
              <a:gd name="connsiteY13238" fmla="*/ 729003 h 6858000"/>
              <a:gd name="connsiteX13239" fmla="*/ 2907215 w 12192000"/>
              <a:gd name="connsiteY13239" fmla="*/ 731431 h 6858000"/>
              <a:gd name="connsiteX13240" fmla="*/ 2902047 w 12192000"/>
              <a:gd name="connsiteY13240" fmla="*/ 733455 h 6858000"/>
              <a:gd name="connsiteX13241" fmla="*/ 2885068 w 12192000"/>
              <a:gd name="connsiteY13241" fmla="*/ 725765 h 6858000"/>
              <a:gd name="connsiteX13242" fmla="*/ 2896141 w 12192000"/>
              <a:gd name="connsiteY13242" fmla="*/ 741549 h 6858000"/>
              <a:gd name="connsiteX13243" fmla="*/ 2905000 w 12192000"/>
              <a:gd name="connsiteY13243" fmla="*/ 747620 h 6858000"/>
              <a:gd name="connsiteX13244" fmla="*/ 2908691 w 12192000"/>
              <a:gd name="connsiteY13244" fmla="*/ 747215 h 6858000"/>
              <a:gd name="connsiteX13245" fmla="*/ 2905000 w 12192000"/>
              <a:gd name="connsiteY13245" fmla="*/ 737502 h 6858000"/>
              <a:gd name="connsiteX13246" fmla="*/ 2913859 w 12192000"/>
              <a:gd name="connsiteY13246" fmla="*/ 737502 h 6858000"/>
              <a:gd name="connsiteX13247" fmla="*/ 2924194 w 12192000"/>
              <a:gd name="connsiteY13247" fmla="*/ 745192 h 6858000"/>
              <a:gd name="connsiteX13248" fmla="*/ 2929362 w 12192000"/>
              <a:gd name="connsiteY13248" fmla="*/ 754500 h 6858000"/>
              <a:gd name="connsiteX13249" fmla="*/ 2927147 w 12192000"/>
              <a:gd name="connsiteY13249" fmla="*/ 764618 h 6858000"/>
              <a:gd name="connsiteX13250" fmla="*/ 2927886 w 12192000"/>
              <a:gd name="connsiteY13250" fmla="*/ 774736 h 6858000"/>
              <a:gd name="connsiteX13251" fmla="*/ 2917550 w 12192000"/>
              <a:gd name="connsiteY13251" fmla="*/ 790520 h 6858000"/>
              <a:gd name="connsiteX13252" fmla="*/ 2915336 w 12192000"/>
              <a:gd name="connsiteY13252" fmla="*/ 800233 h 6858000"/>
              <a:gd name="connsiteX13253" fmla="*/ 2907953 w 12192000"/>
              <a:gd name="connsiteY13253" fmla="*/ 808732 h 6858000"/>
              <a:gd name="connsiteX13254" fmla="*/ 2918288 w 12192000"/>
              <a:gd name="connsiteY13254" fmla="*/ 803875 h 6858000"/>
              <a:gd name="connsiteX13255" fmla="*/ 2931577 w 12192000"/>
              <a:gd name="connsiteY13255" fmla="*/ 779592 h 6858000"/>
              <a:gd name="connsiteX13256" fmla="*/ 2944127 w 12192000"/>
              <a:gd name="connsiteY13256" fmla="*/ 767856 h 6858000"/>
              <a:gd name="connsiteX13257" fmla="*/ 2947080 w 12192000"/>
              <a:gd name="connsiteY13257" fmla="*/ 768665 h 6858000"/>
              <a:gd name="connsiteX13258" fmla="*/ 2945604 w 12192000"/>
              <a:gd name="connsiteY13258" fmla="*/ 777569 h 6858000"/>
              <a:gd name="connsiteX13259" fmla="*/ 2947080 w 12192000"/>
              <a:gd name="connsiteY13259" fmla="*/ 796186 h 6858000"/>
              <a:gd name="connsiteX13260" fmla="*/ 2944127 w 12192000"/>
              <a:gd name="connsiteY13260" fmla="*/ 799828 h 6858000"/>
              <a:gd name="connsiteX13261" fmla="*/ 2944865 w 12192000"/>
              <a:gd name="connsiteY13261" fmla="*/ 807518 h 6858000"/>
              <a:gd name="connsiteX13262" fmla="*/ 2940436 w 12192000"/>
              <a:gd name="connsiteY13262" fmla="*/ 816422 h 6858000"/>
              <a:gd name="connsiteX13263" fmla="*/ 2951509 w 12192000"/>
              <a:gd name="connsiteY13263" fmla="*/ 805090 h 6858000"/>
              <a:gd name="connsiteX13264" fmla="*/ 2952986 w 12192000"/>
              <a:gd name="connsiteY13264" fmla="*/ 794162 h 6858000"/>
              <a:gd name="connsiteX13265" fmla="*/ 2964060 w 12192000"/>
              <a:gd name="connsiteY13265" fmla="*/ 786473 h 6858000"/>
              <a:gd name="connsiteX13266" fmla="*/ 2972919 w 12192000"/>
              <a:gd name="connsiteY13266" fmla="*/ 785258 h 6858000"/>
              <a:gd name="connsiteX13267" fmla="*/ 2981777 w 12192000"/>
              <a:gd name="connsiteY13267" fmla="*/ 777974 h 6858000"/>
              <a:gd name="connsiteX13268" fmla="*/ 2988422 w 12192000"/>
              <a:gd name="connsiteY13268" fmla="*/ 779188 h 6858000"/>
              <a:gd name="connsiteX13269" fmla="*/ 2989898 w 12192000"/>
              <a:gd name="connsiteY13269" fmla="*/ 783235 h 6858000"/>
              <a:gd name="connsiteX13270" fmla="*/ 2994328 w 12192000"/>
              <a:gd name="connsiteY13270" fmla="*/ 778783 h 6858000"/>
              <a:gd name="connsiteX13271" fmla="*/ 3003187 w 12192000"/>
              <a:gd name="connsiteY13271" fmla="*/ 776759 h 6858000"/>
              <a:gd name="connsiteX13272" fmla="*/ 3004663 w 12192000"/>
              <a:gd name="connsiteY13272" fmla="*/ 768260 h 6858000"/>
              <a:gd name="connsiteX13273" fmla="*/ 3011307 w 12192000"/>
              <a:gd name="connsiteY13273" fmla="*/ 759761 h 6858000"/>
              <a:gd name="connsiteX13274" fmla="*/ 3024596 w 12192000"/>
              <a:gd name="connsiteY13274" fmla="*/ 750858 h 6858000"/>
              <a:gd name="connsiteX13275" fmla="*/ 3031240 w 12192000"/>
              <a:gd name="connsiteY13275" fmla="*/ 756928 h 6858000"/>
              <a:gd name="connsiteX13276" fmla="*/ 3034193 w 12192000"/>
              <a:gd name="connsiteY13276" fmla="*/ 770284 h 6858000"/>
              <a:gd name="connsiteX13277" fmla="*/ 3031978 w 12192000"/>
              <a:gd name="connsiteY13277" fmla="*/ 780807 h 6858000"/>
              <a:gd name="connsiteX13278" fmla="*/ 3039360 w 12192000"/>
              <a:gd name="connsiteY13278" fmla="*/ 766642 h 6858000"/>
              <a:gd name="connsiteX13279" fmla="*/ 3038622 w 12192000"/>
              <a:gd name="connsiteY13279" fmla="*/ 752881 h 6858000"/>
              <a:gd name="connsiteX13280" fmla="*/ 3042313 w 12192000"/>
              <a:gd name="connsiteY13280" fmla="*/ 752072 h 6858000"/>
              <a:gd name="connsiteX13281" fmla="*/ 3041575 w 12192000"/>
              <a:gd name="connsiteY13281" fmla="*/ 747620 h 6858000"/>
              <a:gd name="connsiteX13282" fmla="*/ 3047481 w 12192000"/>
              <a:gd name="connsiteY13282" fmla="*/ 739121 h 6858000"/>
              <a:gd name="connsiteX13283" fmla="*/ 3055602 w 12192000"/>
              <a:gd name="connsiteY13283" fmla="*/ 737502 h 6858000"/>
              <a:gd name="connsiteX13284" fmla="*/ 3057817 w 12192000"/>
              <a:gd name="connsiteY13284" fmla="*/ 725765 h 6858000"/>
              <a:gd name="connsiteX13285" fmla="*/ 3065199 w 12192000"/>
              <a:gd name="connsiteY13285" fmla="*/ 721314 h 6858000"/>
              <a:gd name="connsiteX13286" fmla="*/ 3071843 w 12192000"/>
              <a:gd name="connsiteY13286" fmla="*/ 712410 h 6858000"/>
              <a:gd name="connsiteX13287" fmla="*/ 3074796 w 12192000"/>
              <a:gd name="connsiteY13287" fmla="*/ 706744 h 6858000"/>
              <a:gd name="connsiteX13288" fmla="*/ 3079964 w 12192000"/>
              <a:gd name="connsiteY13288" fmla="*/ 706339 h 6858000"/>
              <a:gd name="connsiteX13289" fmla="*/ 3088823 w 12192000"/>
              <a:gd name="connsiteY13289" fmla="*/ 714029 h 6858000"/>
              <a:gd name="connsiteX13290" fmla="*/ 3088823 w 12192000"/>
              <a:gd name="connsiteY13290" fmla="*/ 708363 h 6858000"/>
              <a:gd name="connsiteX13291" fmla="*/ 3084393 w 12192000"/>
              <a:gd name="connsiteY13291" fmla="*/ 701483 h 6858000"/>
              <a:gd name="connsiteX13292" fmla="*/ 3076273 w 12192000"/>
              <a:gd name="connsiteY13292" fmla="*/ 701483 h 6858000"/>
              <a:gd name="connsiteX13293" fmla="*/ 3076273 w 12192000"/>
              <a:gd name="connsiteY13293" fmla="*/ 695817 h 6858000"/>
              <a:gd name="connsiteX13294" fmla="*/ 3082179 w 12192000"/>
              <a:gd name="connsiteY13294" fmla="*/ 681652 h 6858000"/>
              <a:gd name="connsiteX13295" fmla="*/ 3087346 w 12192000"/>
              <a:gd name="connsiteY13295" fmla="*/ 679223 h 6858000"/>
              <a:gd name="connsiteX13296" fmla="*/ 3093252 w 12192000"/>
              <a:gd name="connsiteY13296" fmla="*/ 684889 h 6858000"/>
              <a:gd name="connsiteX13297" fmla="*/ 3092514 w 12192000"/>
              <a:gd name="connsiteY13297" fmla="*/ 676390 h 6858000"/>
              <a:gd name="connsiteX13298" fmla="*/ 3098420 w 12192000"/>
              <a:gd name="connsiteY13298" fmla="*/ 672343 h 6858000"/>
              <a:gd name="connsiteX13299" fmla="*/ 3099896 w 12192000"/>
              <a:gd name="connsiteY13299" fmla="*/ 665463 h 6858000"/>
              <a:gd name="connsiteX13300" fmla="*/ 3110232 w 12192000"/>
              <a:gd name="connsiteY13300" fmla="*/ 654536 h 6858000"/>
              <a:gd name="connsiteX13301" fmla="*/ 3115400 w 12192000"/>
              <a:gd name="connsiteY13301" fmla="*/ 646846 h 6858000"/>
              <a:gd name="connsiteX13302" fmla="*/ 3113185 w 12192000"/>
              <a:gd name="connsiteY13302" fmla="*/ 640775 h 6858000"/>
              <a:gd name="connsiteX13303" fmla="*/ 3121306 w 12192000"/>
              <a:gd name="connsiteY13303" fmla="*/ 630253 h 6858000"/>
              <a:gd name="connsiteX13304" fmla="*/ 3131641 w 12192000"/>
              <a:gd name="connsiteY13304" fmla="*/ 627015 h 6858000"/>
              <a:gd name="connsiteX13305" fmla="*/ 3135332 w 12192000"/>
              <a:gd name="connsiteY13305" fmla="*/ 630658 h 6858000"/>
              <a:gd name="connsiteX13306" fmla="*/ 3127950 w 12192000"/>
              <a:gd name="connsiteY13306" fmla="*/ 637133 h 6858000"/>
              <a:gd name="connsiteX13307" fmla="*/ 3136070 w 12192000"/>
              <a:gd name="connsiteY13307" fmla="*/ 633895 h 6858000"/>
              <a:gd name="connsiteX13308" fmla="*/ 3139762 w 12192000"/>
              <a:gd name="connsiteY13308" fmla="*/ 637538 h 6858000"/>
              <a:gd name="connsiteX13309" fmla="*/ 3133117 w 12192000"/>
              <a:gd name="connsiteY13309" fmla="*/ 641585 h 6858000"/>
              <a:gd name="connsiteX13310" fmla="*/ 3132379 w 12192000"/>
              <a:gd name="connsiteY13310" fmla="*/ 648060 h 6858000"/>
              <a:gd name="connsiteX13311" fmla="*/ 3139023 w 12192000"/>
              <a:gd name="connsiteY13311" fmla="*/ 652107 h 6858000"/>
              <a:gd name="connsiteX13312" fmla="*/ 3133117 w 12192000"/>
              <a:gd name="connsiteY13312" fmla="*/ 659392 h 6858000"/>
              <a:gd name="connsiteX13313" fmla="*/ 3127950 w 12192000"/>
              <a:gd name="connsiteY13313" fmla="*/ 660202 h 6858000"/>
              <a:gd name="connsiteX13314" fmla="*/ 3127211 w 12192000"/>
              <a:gd name="connsiteY13314" fmla="*/ 662225 h 6858000"/>
              <a:gd name="connsiteX13315" fmla="*/ 3133117 w 12192000"/>
              <a:gd name="connsiteY13315" fmla="*/ 663439 h 6858000"/>
              <a:gd name="connsiteX13316" fmla="*/ 3139762 w 12192000"/>
              <a:gd name="connsiteY13316" fmla="*/ 664654 h 6858000"/>
              <a:gd name="connsiteX13317" fmla="*/ 3136809 w 12192000"/>
              <a:gd name="connsiteY13317" fmla="*/ 671938 h 6858000"/>
              <a:gd name="connsiteX13318" fmla="*/ 3133856 w 12192000"/>
              <a:gd name="connsiteY13318" fmla="*/ 675581 h 6858000"/>
              <a:gd name="connsiteX13319" fmla="*/ 3141238 w 12192000"/>
              <a:gd name="connsiteY13319" fmla="*/ 675581 h 6858000"/>
              <a:gd name="connsiteX13320" fmla="*/ 3141976 w 12192000"/>
              <a:gd name="connsiteY13320" fmla="*/ 683270 h 6858000"/>
              <a:gd name="connsiteX13321" fmla="*/ 3135332 w 12192000"/>
              <a:gd name="connsiteY13321" fmla="*/ 687318 h 6858000"/>
              <a:gd name="connsiteX13322" fmla="*/ 3137547 w 12192000"/>
              <a:gd name="connsiteY13322" fmla="*/ 696221 h 6858000"/>
              <a:gd name="connsiteX13323" fmla="*/ 3146406 w 12192000"/>
              <a:gd name="connsiteY13323" fmla="*/ 704316 h 6858000"/>
              <a:gd name="connsiteX13324" fmla="*/ 3147144 w 12192000"/>
              <a:gd name="connsiteY13324" fmla="*/ 715648 h 6858000"/>
              <a:gd name="connsiteX13325" fmla="*/ 3143453 w 12192000"/>
              <a:gd name="connsiteY13325" fmla="*/ 719290 h 6858000"/>
              <a:gd name="connsiteX13326" fmla="*/ 3138285 w 12192000"/>
              <a:gd name="connsiteY13326" fmla="*/ 715243 h 6858000"/>
              <a:gd name="connsiteX13327" fmla="*/ 3131641 w 12192000"/>
              <a:gd name="connsiteY13327" fmla="*/ 717671 h 6858000"/>
              <a:gd name="connsiteX13328" fmla="*/ 3138285 w 12192000"/>
              <a:gd name="connsiteY13328" fmla="*/ 723337 h 6858000"/>
              <a:gd name="connsiteX13329" fmla="*/ 3140500 w 12192000"/>
              <a:gd name="connsiteY13329" fmla="*/ 728598 h 6858000"/>
              <a:gd name="connsiteX13330" fmla="*/ 3144929 w 12192000"/>
              <a:gd name="connsiteY13330" fmla="*/ 728598 h 6858000"/>
              <a:gd name="connsiteX13331" fmla="*/ 3150835 w 12192000"/>
              <a:gd name="connsiteY13331" fmla="*/ 722932 h 6858000"/>
              <a:gd name="connsiteX13332" fmla="*/ 3152312 w 12192000"/>
              <a:gd name="connsiteY13332" fmla="*/ 729408 h 6858000"/>
              <a:gd name="connsiteX13333" fmla="*/ 3158956 w 12192000"/>
              <a:gd name="connsiteY13333" fmla="*/ 733050 h 6858000"/>
              <a:gd name="connsiteX13334" fmla="*/ 3151574 w 12192000"/>
              <a:gd name="connsiteY13334" fmla="*/ 744382 h 6858000"/>
              <a:gd name="connsiteX13335" fmla="*/ 3142715 w 12192000"/>
              <a:gd name="connsiteY13335" fmla="*/ 746811 h 6858000"/>
              <a:gd name="connsiteX13336" fmla="*/ 3132379 w 12192000"/>
              <a:gd name="connsiteY13336" fmla="*/ 745192 h 6858000"/>
              <a:gd name="connsiteX13337" fmla="*/ 3127211 w 12192000"/>
              <a:gd name="connsiteY13337" fmla="*/ 750453 h 6858000"/>
              <a:gd name="connsiteX13338" fmla="*/ 3135332 w 12192000"/>
              <a:gd name="connsiteY13338" fmla="*/ 754905 h 6858000"/>
              <a:gd name="connsiteX13339" fmla="*/ 3158218 w 12192000"/>
              <a:gd name="connsiteY13339" fmla="*/ 748834 h 6858000"/>
              <a:gd name="connsiteX13340" fmla="*/ 3165600 w 12192000"/>
              <a:gd name="connsiteY13340" fmla="*/ 750453 h 6858000"/>
              <a:gd name="connsiteX13341" fmla="*/ 3162647 w 12192000"/>
              <a:gd name="connsiteY13341" fmla="*/ 758547 h 6858000"/>
              <a:gd name="connsiteX13342" fmla="*/ 3153788 w 12192000"/>
              <a:gd name="connsiteY13342" fmla="*/ 767856 h 6858000"/>
              <a:gd name="connsiteX13343" fmla="*/ 3161171 w 12192000"/>
              <a:gd name="connsiteY13343" fmla="*/ 770689 h 6858000"/>
              <a:gd name="connsiteX13344" fmla="*/ 3169291 w 12192000"/>
              <a:gd name="connsiteY13344" fmla="*/ 766237 h 6858000"/>
              <a:gd name="connsiteX13345" fmla="*/ 3169291 w 12192000"/>
              <a:gd name="connsiteY13345" fmla="*/ 776355 h 6858000"/>
              <a:gd name="connsiteX13346" fmla="*/ 3161171 w 12192000"/>
              <a:gd name="connsiteY13346" fmla="*/ 787282 h 6858000"/>
              <a:gd name="connsiteX13347" fmla="*/ 3145668 w 12192000"/>
              <a:gd name="connsiteY13347" fmla="*/ 787282 h 6858000"/>
              <a:gd name="connsiteX13348" fmla="*/ 3138285 w 12192000"/>
              <a:gd name="connsiteY13348" fmla="*/ 782425 h 6858000"/>
              <a:gd name="connsiteX13349" fmla="*/ 3134594 w 12192000"/>
              <a:gd name="connsiteY13349" fmla="*/ 788496 h 6858000"/>
              <a:gd name="connsiteX13350" fmla="*/ 3136809 w 12192000"/>
              <a:gd name="connsiteY13350" fmla="*/ 794972 h 6858000"/>
              <a:gd name="connsiteX13351" fmla="*/ 3133117 w 12192000"/>
              <a:gd name="connsiteY13351" fmla="*/ 802257 h 6858000"/>
              <a:gd name="connsiteX13352" fmla="*/ 3146406 w 12192000"/>
              <a:gd name="connsiteY13352" fmla="*/ 796591 h 6858000"/>
              <a:gd name="connsiteX13353" fmla="*/ 3161909 w 12192000"/>
              <a:gd name="connsiteY13353" fmla="*/ 796995 h 6858000"/>
              <a:gd name="connsiteX13354" fmla="*/ 3172983 w 12192000"/>
              <a:gd name="connsiteY13354" fmla="*/ 792543 h 6858000"/>
              <a:gd name="connsiteX13355" fmla="*/ 3175936 w 12192000"/>
              <a:gd name="connsiteY13355" fmla="*/ 795376 h 6858000"/>
              <a:gd name="connsiteX13356" fmla="*/ 3170030 w 12192000"/>
              <a:gd name="connsiteY13356" fmla="*/ 801447 h 6858000"/>
              <a:gd name="connsiteX13357" fmla="*/ 3170030 w 12192000"/>
              <a:gd name="connsiteY13357" fmla="*/ 805494 h 6858000"/>
              <a:gd name="connsiteX13358" fmla="*/ 3161171 w 12192000"/>
              <a:gd name="connsiteY13358" fmla="*/ 810351 h 6858000"/>
              <a:gd name="connsiteX13359" fmla="*/ 3152312 w 12192000"/>
              <a:gd name="connsiteY13359" fmla="*/ 810351 h 6858000"/>
              <a:gd name="connsiteX13360" fmla="*/ 3137547 w 12192000"/>
              <a:gd name="connsiteY13360" fmla="*/ 826944 h 6858000"/>
              <a:gd name="connsiteX13361" fmla="*/ 3153788 w 12192000"/>
              <a:gd name="connsiteY13361" fmla="*/ 820064 h 6858000"/>
              <a:gd name="connsiteX13362" fmla="*/ 3164124 w 12192000"/>
              <a:gd name="connsiteY13362" fmla="*/ 820064 h 6858000"/>
              <a:gd name="connsiteX13363" fmla="*/ 3171506 w 12192000"/>
              <a:gd name="connsiteY13363" fmla="*/ 817636 h 6858000"/>
              <a:gd name="connsiteX13364" fmla="*/ 3180365 w 12192000"/>
              <a:gd name="connsiteY13364" fmla="*/ 819659 h 6858000"/>
              <a:gd name="connsiteX13365" fmla="*/ 3180365 w 12192000"/>
              <a:gd name="connsiteY13365" fmla="*/ 827754 h 6858000"/>
              <a:gd name="connsiteX13366" fmla="*/ 3172244 w 12192000"/>
              <a:gd name="connsiteY13366" fmla="*/ 828563 h 6858000"/>
              <a:gd name="connsiteX13367" fmla="*/ 3161909 w 12192000"/>
              <a:gd name="connsiteY13367" fmla="*/ 835038 h 6858000"/>
              <a:gd name="connsiteX13368" fmla="*/ 3158956 w 12192000"/>
              <a:gd name="connsiteY13368" fmla="*/ 843942 h 6858000"/>
              <a:gd name="connsiteX13369" fmla="*/ 3165600 w 12192000"/>
              <a:gd name="connsiteY13369" fmla="*/ 838276 h 6858000"/>
              <a:gd name="connsiteX13370" fmla="*/ 3174459 w 12192000"/>
              <a:gd name="connsiteY13370" fmla="*/ 841109 h 6858000"/>
              <a:gd name="connsiteX13371" fmla="*/ 3180365 w 12192000"/>
              <a:gd name="connsiteY13371" fmla="*/ 835443 h 6858000"/>
              <a:gd name="connsiteX13372" fmla="*/ 3189224 w 12192000"/>
              <a:gd name="connsiteY13372" fmla="*/ 843133 h 6858000"/>
              <a:gd name="connsiteX13373" fmla="*/ 3193653 w 12192000"/>
              <a:gd name="connsiteY13373" fmla="*/ 858512 h 6858000"/>
              <a:gd name="connsiteX13374" fmla="*/ 3184056 w 12192000"/>
              <a:gd name="connsiteY13374" fmla="*/ 866201 h 6858000"/>
              <a:gd name="connsiteX13375" fmla="*/ 3177412 w 12192000"/>
              <a:gd name="connsiteY13375" fmla="*/ 863773 h 6858000"/>
              <a:gd name="connsiteX13376" fmla="*/ 3172244 w 12192000"/>
              <a:gd name="connsiteY13376" fmla="*/ 867820 h 6858000"/>
              <a:gd name="connsiteX13377" fmla="*/ 3162647 w 12192000"/>
              <a:gd name="connsiteY13377" fmla="*/ 867820 h 6858000"/>
              <a:gd name="connsiteX13378" fmla="*/ 3169291 w 12192000"/>
              <a:gd name="connsiteY13378" fmla="*/ 873891 h 6858000"/>
              <a:gd name="connsiteX13379" fmla="*/ 3176674 w 12192000"/>
              <a:gd name="connsiteY13379" fmla="*/ 872272 h 6858000"/>
              <a:gd name="connsiteX13380" fmla="*/ 3180365 w 12192000"/>
              <a:gd name="connsiteY13380" fmla="*/ 875105 h 6858000"/>
              <a:gd name="connsiteX13381" fmla="*/ 3191439 w 12192000"/>
              <a:gd name="connsiteY13381" fmla="*/ 875510 h 6858000"/>
              <a:gd name="connsiteX13382" fmla="*/ 3195868 w 12192000"/>
              <a:gd name="connsiteY13382" fmla="*/ 879557 h 6858000"/>
              <a:gd name="connsiteX13383" fmla="*/ 3192915 w 12192000"/>
              <a:gd name="connsiteY13383" fmla="*/ 886842 h 6858000"/>
              <a:gd name="connsiteX13384" fmla="*/ 3186271 w 12192000"/>
              <a:gd name="connsiteY13384" fmla="*/ 890889 h 6858000"/>
              <a:gd name="connsiteX13385" fmla="*/ 3195130 w 12192000"/>
              <a:gd name="connsiteY13385" fmla="*/ 894127 h 6858000"/>
              <a:gd name="connsiteX13386" fmla="*/ 3202512 w 12192000"/>
              <a:gd name="connsiteY13386" fmla="*/ 892508 h 6858000"/>
              <a:gd name="connsiteX13387" fmla="*/ 3211371 w 12192000"/>
              <a:gd name="connsiteY13387" fmla="*/ 900197 h 6858000"/>
              <a:gd name="connsiteX13388" fmla="*/ 3209157 w 12192000"/>
              <a:gd name="connsiteY13388" fmla="*/ 908292 h 6858000"/>
              <a:gd name="connsiteX13389" fmla="*/ 3201774 w 12192000"/>
              <a:gd name="connsiteY13389" fmla="*/ 911934 h 6858000"/>
              <a:gd name="connsiteX13390" fmla="*/ 3189962 w 12192000"/>
              <a:gd name="connsiteY13390" fmla="*/ 921243 h 6858000"/>
              <a:gd name="connsiteX13391" fmla="*/ 3181842 w 12192000"/>
              <a:gd name="connsiteY13391" fmla="*/ 918410 h 6858000"/>
              <a:gd name="connsiteX13392" fmla="*/ 3179627 w 12192000"/>
              <a:gd name="connsiteY13392" fmla="*/ 922457 h 6858000"/>
              <a:gd name="connsiteX13393" fmla="*/ 3188486 w 12192000"/>
              <a:gd name="connsiteY13393" fmla="*/ 926099 h 6858000"/>
              <a:gd name="connsiteX13394" fmla="*/ 3189224 w 12192000"/>
              <a:gd name="connsiteY13394" fmla="*/ 931765 h 6858000"/>
              <a:gd name="connsiteX13395" fmla="*/ 3178889 w 12192000"/>
              <a:gd name="connsiteY13395" fmla="*/ 932575 h 6858000"/>
              <a:gd name="connsiteX13396" fmla="*/ 3165600 w 12192000"/>
              <a:gd name="connsiteY13396" fmla="*/ 925694 h 6858000"/>
              <a:gd name="connsiteX13397" fmla="*/ 3151574 w 12192000"/>
              <a:gd name="connsiteY13397" fmla="*/ 926099 h 6858000"/>
              <a:gd name="connsiteX13398" fmla="*/ 3164862 w 12192000"/>
              <a:gd name="connsiteY13398" fmla="*/ 932575 h 6858000"/>
              <a:gd name="connsiteX13399" fmla="*/ 3164862 w 12192000"/>
              <a:gd name="connsiteY13399" fmla="*/ 941478 h 6858000"/>
              <a:gd name="connsiteX13400" fmla="*/ 3175197 w 12192000"/>
              <a:gd name="connsiteY13400" fmla="*/ 949977 h 6858000"/>
              <a:gd name="connsiteX13401" fmla="*/ 3179627 w 12192000"/>
              <a:gd name="connsiteY13401" fmla="*/ 955239 h 6858000"/>
              <a:gd name="connsiteX13402" fmla="*/ 3177412 w 12192000"/>
              <a:gd name="connsiteY13402" fmla="*/ 959690 h 6858000"/>
              <a:gd name="connsiteX13403" fmla="*/ 3167077 w 12192000"/>
              <a:gd name="connsiteY13403" fmla="*/ 960905 h 6858000"/>
              <a:gd name="connsiteX13404" fmla="*/ 3162647 w 12192000"/>
              <a:gd name="connsiteY13404" fmla="*/ 966166 h 6858000"/>
              <a:gd name="connsiteX13405" fmla="*/ 3149359 w 12192000"/>
              <a:gd name="connsiteY13405" fmla="*/ 965356 h 6858000"/>
              <a:gd name="connsiteX13406" fmla="*/ 3167077 w 12192000"/>
              <a:gd name="connsiteY13406" fmla="*/ 969808 h 6858000"/>
              <a:gd name="connsiteX13407" fmla="*/ 3172983 w 12192000"/>
              <a:gd name="connsiteY13407" fmla="*/ 968594 h 6858000"/>
              <a:gd name="connsiteX13408" fmla="*/ 3174459 w 12192000"/>
              <a:gd name="connsiteY13408" fmla="*/ 965356 h 6858000"/>
              <a:gd name="connsiteX13409" fmla="*/ 3187747 w 12192000"/>
              <a:gd name="connsiteY13409" fmla="*/ 962523 h 6858000"/>
              <a:gd name="connsiteX13410" fmla="*/ 3192915 w 12192000"/>
              <a:gd name="connsiteY13410" fmla="*/ 963738 h 6858000"/>
              <a:gd name="connsiteX13411" fmla="*/ 3192915 w 12192000"/>
              <a:gd name="connsiteY13411" fmla="*/ 969808 h 6858000"/>
              <a:gd name="connsiteX13412" fmla="*/ 3197345 w 12192000"/>
              <a:gd name="connsiteY13412" fmla="*/ 974260 h 6858000"/>
              <a:gd name="connsiteX13413" fmla="*/ 3192915 w 12192000"/>
              <a:gd name="connsiteY13413" fmla="*/ 978307 h 6858000"/>
              <a:gd name="connsiteX13414" fmla="*/ 3198821 w 12192000"/>
              <a:gd name="connsiteY13414" fmla="*/ 978712 h 6858000"/>
              <a:gd name="connsiteX13415" fmla="*/ 3200298 w 12192000"/>
              <a:gd name="connsiteY13415" fmla="*/ 981545 h 6858000"/>
              <a:gd name="connsiteX13416" fmla="*/ 3198821 w 12192000"/>
              <a:gd name="connsiteY13416" fmla="*/ 988425 h 6858000"/>
              <a:gd name="connsiteX13417" fmla="*/ 3201774 w 12192000"/>
              <a:gd name="connsiteY13417" fmla="*/ 991663 h 6858000"/>
              <a:gd name="connsiteX13418" fmla="*/ 3210633 w 12192000"/>
              <a:gd name="connsiteY13418" fmla="*/ 985997 h 6858000"/>
              <a:gd name="connsiteX13419" fmla="*/ 3214324 w 12192000"/>
              <a:gd name="connsiteY13419" fmla="*/ 987616 h 6858000"/>
              <a:gd name="connsiteX13420" fmla="*/ 3220230 w 12192000"/>
              <a:gd name="connsiteY13420" fmla="*/ 989235 h 6858000"/>
              <a:gd name="connsiteX13421" fmla="*/ 3219492 w 12192000"/>
              <a:gd name="connsiteY13421" fmla="*/ 1000971 h 6858000"/>
              <a:gd name="connsiteX13422" fmla="*/ 3216539 w 12192000"/>
              <a:gd name="connsiteY13422" fmla="*/ 1006233 h 6858000"/>
              <a:gd name="connsiteX13423" fmla="*/ 3216539 w 12192000"/>
              <a:gd name="connsiteY13423" fmla="*/ 1010684 h 6858000"/>
              <a:gd name="connsiteX13424" fmla="*/ 3220968 w 12192000"/>
              <a:gd name="connsiteY13424" fmla="*/ 1009875 h 6858000"/>
              <a:gd name="connsiteX13425" fmla="*/ 3230566 w 12192000"/>
              <a:gd name="connsiteY13425" fmla="*/ 997734 h 6858000"/>
              <a:gd name="connsiteX13426" fmla="*/ 3232780 w 12192000"/>
              <a:gd name="connsiteY13426" fmla="*/ 998948 h 6858000"/>
              <a:gd name="connsiteX13427" fmla="*/ 3231304 w 12192000"/>
              <a:gd name="connsiteY13427" fmla="*/ 1006637 h 6858000"/>
              <a:gd name="connsiteX13428" fmla="*/ 3237210 w 12192000"/>
              <a:gd name="connsiteY13428" fmla="*/ 1012708 h 6858000"/>
              <a:gd name="connsiteX13429" fmla="*/ 3225398 w 12192000"/>
              <a:gd name="connsiteY13429" fmla="*/ 1019588 h 6858000"/>
              <a:gd name="connsiteX13430" fmla="*/ 3209895 w 12192000"/>
              <a:gd name="connsiteY13430" fmla="*/ 1037800 h 6858000"/>
              <a:gd name="connsiteX13431" fmla="*/ 3201774 w 12192000"/>
              <a:gd name="connsiteY13431" fmla="*/ 1043871 h 6858000"/>
              <a:gd name="connsiteX13432" fmla="*/ 3191439 w 12192000"/>
              <a:gd name="connsiteY13432" fmla="*/ 1041443 h 6858000"/>
              <a:gd name="connsiteX13433" fmla="*/ 3201036 w 12192000"/>
              <a:gd name="connsiteY13433" fmla="*/ 1046704 h 6858000"/>
              <a:gd name="connsiteX13434" fmla="*/ 3209157 w 12192000"/>
              <a:gd name="connsiteY13434" fmla="*/ 1044276 h 6858000"/>
              <a:gd name="connsiteX13435" fmla="*/ 3227613 w 12192000"/>
              <a:gd name="connsiteY13435" fmla="*/ 1028087 h 6858000"/>
              <a:gd name="connsiteX13436" fmla="*/ 3234995 w 12192000"/>
              <a:gd name="connsiteY13436" fmla="*/ 1028087 h 6858000"/>
              <a:gd name="connsiteX13437" fmla="*/ 3234995 w 12192000"/>
              <a:gd name="connsiteY13437" fmla="*/ 1032944 h 6858000"/>
              <a:gd name="connsiteX13438" fmla="*/ 3226874 w 12192000"/>
              <a:gd name="connsiteY13438" fmla="*/ 1038610 h 6858000"/>
              <a:gd name="connsiteX13439" fmla="*/ 3222445 w 12192000"/>
              <a:gd name="connsiteY13439" fmla="*/ 1047109 h 6858000"/>
              <a:gd name="connsiteX13440" fmla="*/ 3227613 w 12192000"/>
              <a:gd name="connsiteY13440" fmla="*/ 1048728 h 6858000"/>
              <a:gd name="connsiteX13441" fmla="*/ 3237210 w 12192000"/>
              <a:gd name="connsiteY13441" fmla="*/ 1038205 h 6858000"/>
              <a:gd name="connsiteX13442" fmla="*/ 3246069 w 12192000"/>
              <a:gd name="connsiteY13442" fmla="*/ 1028897 h 6858000"/>
              <a:gd name="connsiteX13443" fmla="*/ 3257142 w 12192000"/>
              <a:gd name="connsiteY13443" fmla="*/ 1027278 h 6858000"/>
              <a:gd name="connsiteX13444" fmla="*/ 3257142 w 12192000"/>
              <a:gd name="connsiteY13444" fmla="*/ 1030920 h 6858000"/>
              <a:gd name="connsiteX13445" fmla="*/ 3249022 w 12192000"/>
              <a:gd name="connsiteY13445" fmla="*/ 1034967 h 6858000"/>
              <a:gd name="connsiteX13446" fmla="*/ 3244592 w 12192000"/>
              <a:gd name="connsiteY13446" fmla="*/ 1039015 h 6858000"/>
              <a:gd name="connsiteX13447" fmla="*/ 3248283 w 12192000"/>
              <a:gd name="connsiteY13447" fmla="*/ 1041038 h 6858000"/>
              <a:gd name="connsiteX13448" fmla="*/ 3261572 w 12192000"/>
              <a:gd name="connsiteY13448" fmla="*/ 1035777 h 6858000"/>
              <a:gd name="connsiteX13449" fmla="*/ 3266001 w 12192000"/>
              <a:gd name="connsiteY13449" fmla="*/ 1039419 h 6858000"/>
              <a:gd name="connsiteX13450" fmla="*/ 3251236 w 12192000"/>
              <a:gd name="connsiteY13450" fmla="*/ 1049132 h 6858000"/>
              <a:gd name="connsiteX13451" fmla="*/ 3245331 w 12192000"/>
              <a:gd name="connsiteY13451" fmla="*/ 1056417 h 6858000"/>
              <a:gd name="connsiteX13452" fmla="*/ 3249760 w 12192000"/>
              <a:gd name="connsiteY13452" fmla="*/ 1057227 h 6858000"/>
              <a:gd name="connsiteX13453" fmla="*/ 3257881 w 12192000"/>
              <a:gd name="connsiteY13453" fmla="*/ 1051156 h 6858000"/>
              <a:gd name="connsiteX13454" fmla="*/ 3276337 w 12192000"/>
              <a:gd name="connsiteY13454" fmla="*/ 1036182 h 6858000"/>
              <a:gd name="connsiteX13455" fmla="*/ 3280028 w 12192000"/>
              <a:gd name="connsiteY13455" fmla="*/ 1037800 h 6858000"/>
              <a:gd name="connsiteX13456" fmla="*/ 3274860 w 12192000"/>
              <a:gd name="connsiteY13456" fmla="*/ 1041848 h 6858000"/>
              <a:gd name="connsiteX13457" fmla="*/ 3274122 w 12192000"/>
              <a:gd name="connsiteY13457" fmla="*/ 1046299 h 6858000"/>
              <a:gd name="connsiteX13458" fmla="*/ 3287410 w 12192000"/>
              <a:gd name="connsiteY13458" fmla="*/ 1037800 h 6858000"/>
              <a:gd name="connsiteX13459" fmla="*/ 3285934 w 12192000"/>
              <a:gd name="connsiteY13459" fmla="*/ 1042252 h 6858000"/>
              <a:gd name="connsiteX13460" fmla="*/ 3285934 w 12192000"/>
              <a:gd name="connsiteY13460" fmla="*/ 1056822 h 6858000"/>
              <a:gd name="connsiteX13461" fmla="*/ 3280028 w 12192000"/>
              <a:gd name="connsiteY13461" fmla="*/ 1058441 h 6858000"/>
              <a:gd name="connsiteX13462" fmla="*/ 3281504 w 12192000"/>
              <a:gd name="connsiteY13462" fmla="*/ 1064107 h 6858000"/>
              <a:gd name="connsiteX13463" fmla="*/ 3292578 w 12192000"/>
              <a:gd name="connsiteY13463" fmla="*/ 1062893 h 6858000"/>
              <a:gd name="connsiteX13464" fmla="*/ 3303652 w 12192000"/>
              <a:gd name="connsiteY13464" fmla="*/ 1069368 h 6858000"/>
              <a:gd name="connsiteX13465" fmla="*/ 3311034 w 12192000"/>
              <a:gd name="connsiteY13465" fmla="*/ 1060869 h 6858000"/>
              <a:gd name="connsiteX13466" fmla="*/ 3325061 w 12192000"/>
              <a:gd name="connsiteY13466" fmla="*/ 1057631 h 6858000"/>
              <a:gd name="connsiteX13467" fmla="*/ 3331705 w 12192000"/>
              <a:gd name="connsiteY13467" fmla="*/ 1060060 h 6858000"/>
              <a:gd name="connsiteX13468" fmla="*/ 3327276 w 12192000"/>
              <a:gd name="connsiteY13468" fmla="*/ 1068559 h 6858000"/>
              <a:gd name="connsiteX13469" fmla="*/ 3321370 w 12192000"/>
              <a:gd name="connsiteY13469" fmla="*/ 1068559 h 6858000"/>
              <a:gd name="connsiteX13470" fmla="*/ 3317678 w 12192000"/>
              <a:gd name="connsiteY13470" fmla="*/ 1072201 h 6858000"/>
              <a:gd name="connsiteX13471" fmla="*/ 3341302 w 12192000"/>
              <a:gd name="connsiteY13471" fmla="*/ 1078272 h 6858000"/>
              <a:gd name="connsiteX13472" fmla="*/ 3350161 w 12192000"/>
              <a:gd name="connsiteY13472" fmla="*/ 1085961 h 6858000"/>
              <a:gd name="connsiteX13473" fmla="*/ 3334658 w 12192000"/>
              <a:gd name="connsiteY13473" fmla="*/ 1087985 h 6858000"/>
              <a:gd name="connsiteX13474" fmla="*/ 3334658 w 12192000"/>
              <a:gd name="connsiteY13474" fmla="*/ 1091223 h 6858000"/>
              <a:gd name="connsiteX13475" fmla="*/ 3315464 w 12192000"/>
              <a:gd name="connsiteY13475" fmla="*/ 1094865 h 6858000"/>
              <a:gd name="connsiteX13476" fmla="*/ 3311034 w 12192000"/>
              <a:gd name="connsiteY13476" fmla="*/ 1091223 h 6858000"/>
              <a:gd name="connsiteX13477" fmla="*/ 3295531 w 12192000"/>
              <a:gd name="connsiteY13477" fmla="*/ 1096889 h 6858000"/>
              <a:gd name="connsiteX13478" fmla="*/ 3287410 w 12192000"/>
              <a:gd name="connsiteY13478" fmla="*/ 1105388 h 6858000"/>
              <a:gd name="connsiteX13479" fmla="*/ 3268954 w 12192000"/>
              <a:gd name="connsiteY13479" fmla="*/ 1105792 h 6858000"/>
              <a:gd name="connsiteX13480" fmla="*/ 3243116 w 12192000"/>
              <a:gd name="connsiteY13480" fmla="*/ 1110244 h 6858000"/>
              <a:gd name="connsiteX13481" fmla="*/ 3241639 w 12192000"/>
              <a:gd name="connsiteY13481" fmla="*/ 1116720 h 6858000"/>
              <a:gd name="connsiteX13482" fmla="*/ 3260095 w 12192000"/>
              <a:gd name="connsiteY13482" fmla="*/ 1112673 h 6858000"/>
              <a:gd name="connsiteX13483" fmla="*/ 3279290 w 12192000"/>
              <a:gd name="connsiteY13483" fmla="*/ 1107411 h 6858000"/>
              <a:gd name="connsiteX13484" fmla="*/ 3285934 w 12192000"/>
              <a:gd name="connsiteY13484" fmla="*/ 1109030 h 6858000"/>
              <a:gd name="connsiteX13485" fmla="*/ 3287410 w 12192000"/>
              <a:gd name="connsiteY13485" fmla="*/ 1112673 h 6858000"/>
              <a:gd name="connsiteX13486" fmla="*/ 3268216 w 12192000"/>
              <a:gd name="connsiteY13486" fmla="*/ 1115506 h 6858000"/>
              <a:gd name="connsiteX13487" fmla="*/ 3249760 w 12192000"/>
              <a:gd name="connsiteY13487" fmla="*/ 1118743 h 6858000"/>
              <a:gd name="connsiteX13488" fmla="*/ 3233519 w 12192000"/>
              <a:gd name="connsiteY13488" fmla="*/ 1126838 h 6858000"/>
              <a:gd name="connsiteX13489" fmla="*/ 3226874 w 12192000"/>
              <a:gd name="connsiteY13489" fmla="*/ 1132504 h 6858000"/>
              <a:gd name="connsiteX13490" fmla="*/ 3215801 w 12192000"/>
              <a:gd name="connsiteY13490" fmla="*/ 1132908 h 6858000"/>
              <a:gd name="connsiteX13491" fmla="*/ 3214324 w 12192000"/>
              <a:gd name="connsiteY13491" fmla="*/ 1141003 h 6858000"/>
              <a:gd name="connsiteX13492" fmla="*/ 3209895 w 12192000"/>
              <a:gd name="connsiteY13492" fmla="*/ 1145454 h 6858000"/>
              <a:gd name="connsiteX13493" fmla="*/ 3192915 w 12192000"/>
              <a:gd name="connsiteY13493" fmla="*/ 1134932 h 6858000"/>
              <a:gd name="connsiteX13494" fmla="*/ 3181842 w 12192000"/>
              <a:gd name="connsiteY13494" fmla="*/ 1118339 h 6858000"/>
              <a:gd name="connsiteX13495" fmla="*/ 3183318 w 12192000"/>
              <a:gd name="connsiteY13495" fmla="*/ 1126028 h 6858000"/>
              <a:gd name="connsiteX13496" fmla="*/ 3180365 w 12192000"/>
              <a:gd name="connsiteY13496" fmla="*/ 1130480 h 6858000"/>
              <a:gd name="connsiteX13497" fmla="*/ 3187747 w 12192000"/>
              <a:gd name="connsiteY13497" fmla="*/ 1133718 h 6858000"/>
              <a:gd name="connsiteX13498" fmla="*/ 3189224 w 12192000"/>
              <a:gd name="connsiteY13498" fmla="*/ 1137360 h 6858000"/>
              <a:gd name="connsiteX13499" fmla="*/ 3209157 w 12192000"/>
              <a:gd name="connsiteY13499" fmla="*/ 1152739 h 6858000"/>
              <a:gd name="connsiteX13500" fmla="*/ 3206204 w 12192000"/>
              <a:gd name="connsiteY13500" fmla="*/ 1158405 h 6858000"/>
              <a:gd name="connsiteX13501" fmla="*/ 3200298 w 12192000"/>
              <a:gd name="connsiteY13501" fmla="*/ 1156787 h 6858000"/>
              <a:gd name="connsiteX13502" fmla="*/ 3193653 w 12192000"/>
              <a:gd name="connsiteY13502" fmla="*/ 1162048 h 6858000"/>
              <a:gd name="connsiteX13503" fmla="*/ 3198083 w 12192000"/>
              <a:gd name="connsiteY13503" fmla="*/ 1168928 h 6858000"/>
              <a:gd name="connsiteX13504" fmla="*/ 3203251 w 12192000"/>
              <a:gd name="connsiteY13504" fmla="*/ 1169737 h 6858000"/>
              <a:gd name="connsiteX13505" fmla="*/ 3206204 w 12192000"/>
              <a:gd name="connsiteY13505" fmla="*/ 1165690 h 6858000"/>
              <a:gd name="connsiteX13506" fmla="*/ 3212848 w 12192000"/>
              <a:gd name="connsiteY13506" fmla="*/ 1166095 h 6858000"/>
              <a:gd name="connsiteX13507" fmla="*/ 3220968 w 12192000"/>
              <a:gd name="connsiteY13507" fmla="*/ 1150311 h 6858000"/>
              <a:gd name="connsiteX13508" fmla="*/ 3235733 w 12192000"/>
              <a:gd name="connsiteY13508" fmla="*/ 1151120 h 6858000"/>
              <a:gd name="connsiteX13509" fmla="*/ 3246069 w 12192000"/>
              <a:gd name="connsiteY13509" fmla="*/ 1142621 h 6858000"/>
              <a:gd name="connsiteX13510" fmla="*/ 3254189 w 12192000"/>
              <a:gd name="connsiteY13510" fmla="*/ 1142217 h 6858000"/>
              <a:gd name="connsiteX13511" fmla="*/ 3257881 w 12192000"/>
              <a:gd name="connsiteY13511" fmla="*/ 1133313 h 6858000"/>
              <a:gd name="connsiteX13512" fmla="*/ 3267478 w 12192000"/>
              <a:gd name="connsiteY13512" fmla="*/ 1123600 h 6858000"/>
              <a:gd name="connsiteX13513" fmla="*/ 3279290 w 12192000"/>
              <a:gd name="connsiteY13513" fmla="*/ 1121981 h 6858000"/>
              <a:gd name="connsiteX13514" fmla="*/ 3294793 w 12192000"/>
              <a:gd name="connsiteY13514" fmla="*/ 1115910 h 6858000"/>
              <a:gd name="connsiteX13515" fmla="*/ 3308081 w 12192000"/>
              <a:gd name="connsiteY13515" fmla="*/ 1117124 h 6858000"/>
              <a:gd name="connsiteX13516" fmla="*/ 3318417 w 12192000"/>
              <a:gd name="connsiteY13516" fmla="*/ 1116720 h 6858000"/>
              <a:gd name="connsiteX13517" fmla="*/ 3313987 w 12192000"/>
              <a:gd name="connsiteY13517" fmla="*/ 1113887 h 6858000"/>
              <a:gd name="connsiteX13518" fmla="*/ 3302175 w 12192000"/>
              <a:gd name="connsiteY13518" fmla="*/ 1113887 h 6858000"/>
              <a:gd name="connsiteX13519" fmla="*/ 3299222 w 12192000"/>
              <a:gd name="connsiteY13519" fmla="*/ 1111054 h 6858000"/>
              <a:gd name="connsiteX13520" fmla="*/ 3306605 w 12192000"/>
              <a:gd name="connsiteY13520" fmla="*/ 1108625 h 6858000"/>
              <a:gd name="connsiteX13521" fmla="*/ 3327276 w 12192000"/>
              <a:gd name="connsiteY13521" fmla="*/ 1106197 h 6858000"/>
              <a:gd name="connsiteX13522" fmla="*/ 3344255 w 12192000"/>
              <a:gd name="connsiteY13522" fmla="*/ 1110244 h 6858000"/>
              <a:gd name="connsiteX13523" fmla="*/ 3350899 w 12192000"/>
              <a:gd name="connsiteY13523" fmla="*/ 1124814 h 6858000"/>
              <a:gd name="connsiteX13524" fmla="*/ 3349423 w 12192000"/>
              <a:gd name="connsiteY13524" fmla="*/ 1132908 h 6858000"/>
              <a:gd name="connsiteX13525" fmla="*/ 3338349 w 12192000"/>
              <a:gd name="connsiteY13525" fmla="*/ 1142217 h 6858000"/>
              <a:gd name="connsiteX13526" fmla="*/ 3333182 w 12192000"/>
              <a:gd name="connsiteY13526" fmla="*/ 1142621 h 6858000"/>
              <a:gd name="connsiteX13527" fmla="*/ 3325799 w 12192000"/>
              <a:gd name="connsiteY13527" fmla="*/ 1149502 h 6858000"/>
              <a:gd name="connsiteX13528" fmla="*/ 3338349 w 12192000"/>
              <a:gd name="connsiteY13528" fmla="*/ 1150311 h 6858000"/>
              <a:gd name="connsiteX13529" fmla="*/ 3342040 w 12192000"/>
              <a:gd name="connsiteY13529" fmla="*/ 1158001 h 6858000"/>
              <a:gd name="connsiteX13530" fmla="*/ 3347208 w 12192000"/>
              <a:gd name="connsiteY13530" fmla="*/ 1153549 h 6858000"/>
              <a:gd name="connsiteX13531" fmla="*/ 3350161 w 12192000"/>
              <a:gd name="connsiteY13531" fmla="*/ 1145454 h 6858000"/>
              <a:gd name="connsiteX13532" fmla="*/ 3364926 w 12192000"/>
              <a:gd name="connsiteY13532" fmla="*/ 1138575 h 6858000"/>
              <a:gd name="connsiteX13533" fmla="*/ 3375261 w 12192000"/>
              <a:gd name="connsiteY13533" fmla="*/ 1138979 h 6858000"/>
              <a:gd name="connsiteX13534" fmla="*/ 3377476 w 12192000"/>
              <a:gd name="connsiteY13534" fmla="*/ 1142621 h 6858000"/>
              <a:gd name="connsiteX13535" fmla="*/ 3373785 w 12192000"/>
              <a:gd name="connsiteY13535" fmla="*/ 1143836 h 6858000"/>
              <a:gd name="connsiteX13536" fmla="*/ 3372308 w 12192000"/>
              <a:gd name="connsiteY13536" fmla="*/ 1149502 h 6858000"/>
              <a:gd name="connsiteX13537" fmla="*/ 3386335 w 12192000"/>
              <a:gd name="connsiteY13537" fmla="*/ 1150311 h 6858000"/>
              <a:gd name="connsiteX13538" fmla="*/ 3398885 w 12192000"/>
              <a:gd name="connsiteY13538" fmla="*/ 1155572 h 6858000"/>
              <a:gd name="connsiteX13539" fmla="*/ 3400362 w 12192000"/>
              <a:gd name="connsiteY13539" fmla="*/ 1160834 h 6858000"/>
              <a:gd name="connsiteX13540" fmla="*/ 3391503 w 12192000"/>
              <a:gd name="connsiteY13540" fmla="*/ 1156787 h 6858000"/>
              <a:gd name="connsiteX13541" fmla="*/ 3387073 w 12192000"/>
              <a:gd name="connsiteY13541" fmla="*/ 1158001 h 6858000"/>
              <a:gd name="connsiteX13542" fmla="*/ 3389288 w 12192000"/>
              <a:gd name="connsiteY13542" fmla="*/ 1166095 h 6858000"/>
              <a:gd name="connsiteX13543" fmla="*/ 3403315 w 12192000"/>
              <a:gd name="connsiteY13543" fmla="*/ 1171356 h 6858000"/>
              <a:gd name="connsiteX13544" fmla="*/ 3405529 w 12192000"/>
              <a:gd name="connsiteY13544" fmla="*/ 1178236 h 6858000"/>
              <a:gd name="connsiteX13545" fmla="*/ 3398147 w 12192000"/>
              <a:gd name="connsiteY13545" fmla="*/ 1183902 h 6858000"/>
              <a:gd name="connsiteX13546" fmla="*/ 3390026 w 12192000"/>
              <a:gd name="connsiteY13546" fmla="*/ 1181879 h 6858000"/>
              <a:gd name="connsiteX13547" fmla="*/ 3381906 w 12192000"/>
              <a:gd name="connsiteY13547" fmla="*/ 1188354 h 6858000"/>
              <a:gd name="connsiteX13548" fmla="*/ 3396670 w 12192000"/>
              <a:gd name="connsiteY13548" fmla="*/ 1192806 h 6858000"/>
              <a:gd name="connsiteX13549" fmla="*/ 3392979 w 12192000"/>
              <a:gd name="connsiteY13549" fmla="*/ 1201305 h 6858000"/>
              <a:gd name="connsiteX13550" fmla="*/ 3386335 w 12192000"/>
              <a:gd name="connsiteY13550" fmla="*/ 1203329 h 6858000"/>
              <a:gd name="connsiteX13551" fmla="*/ 3383382 w 12192000"/>
              <a:gd name="connsiteY13551" fmla="*/ 1211423 h 6858000"/>
              <a:gd name="connsiteX13552" fmla="*/ 3375261 w 12192000"/>
              <a:gd name="connsiteY13552" fmla="*/ 1215065 h 6858000"/>
              <a:gd name="connsiteX13553" fmla="*/ 3363450 w 12192000"/>
              <a:gd name="connsiteY13553" fmla="*/ 1207780 h 6858000"/>
              <a:gd name="connsiteX13554" fmla="*/ 3368617 w 12192000"/>
              <a:gd name="connsiteY13554" fmla="*/ 1215065 h 6858000"/>
              <a:gd name="connsiteX13555" fmla="*/ 3382644 w 12192000"/>
              <a:gd name="connsiteY13555" fmla="*/ 1220731 h 6858000"/>
              <a:gd name="connsiteX13556" fmla="*/ 3390026 w 12192000"/>
              <a:gd name="connsiteY13556" fmla="*/ 1220327 h 6858000"/>
              <a:gd name="connsiteX13557" fmla="*/ 3397409 w 12192000"/>
              <a:gd name="connsiteY13557" fmla="*/ 1227611 h 6858000"/>
              <a:gd name="connsiteX13558" fmla="*/ 3390026 w 12192000"/>
              <a:gd name="connsiteY13558" fmla="*/ 1229635 h 6858000"/>
              <a:gd name="connsiteX13559" fmla="*/ 3381167 w 12192000"/>
              <a:gd name="connsiteY13559" fmla="*/ 1228421 h 6858000"/>
              <a:gd name="connsiteX13560" fmla="*/ 3376738 w 12192000"/>
              <a:gd name="connsiteY13560" fmla="*/ 1228826 h 6858000"/>
              <a:gd name="connsiteX13561" fmla="*/ 3383382 w 12192000"/>
              <a:gd name="connsiteY13561" fmla="*/ 1233682 h 6858000"/>
              <a:gd name="connsiteX13562" fmla="*/ 3391503 w 12192000"/>
              <a:gd name="connsiteY13562" fmla="*/ 1231659 h 6858000"/>
              <a:gd name="connsiteX13563" fmla="*/ 3397409 w 12192000"/>
              <a:gd name="connsiteY13563" fmla="*/ 1234896 h 6858000"/>
              <a:gd name="connsiteX13564" fmla="*/ 3392241 w 12192000"/>
              <a:gd name="connsiteY13564" fmla="*/ 1243395 h 6858000"/>
              <a:gd name="connsiteX13565" fmla="*/ 3390765 w 12192000"/>
              <a:gd name="connsiteY13565" fmla="*/ 1251490 h 6858000"/>
              <a:gd name="connsiteX13566" fmla="*/ 3384120 w 12192000"/>
              <a:gd name="connsiteY13566" fmla="*/ 1251894 h 6858000"/>
              <a:gd name="connsiteX13567" fmla="*/ 3380429 w 12192000"/>
              <a:gd name="connsiteY13567" fmla="*/ 1259179 h 6858000"/>
              <a:gd name="connsiteX13568" fmla="*/ 3366402 w 12192000"/>
              <a:gd name="connsiteY13568" fmla="*/ 1268488 h 6858000"/>
              <a:gd name="connsiteX13569" fmla="*/ 3355329 w 12192000"/>
              <a:gd name="connsiteY13569" fmla="*/ 1269297 h 6858000"/>
              <a:gd name="connsiteX13570" fmla="*/ 3345732 w 12192000"/>
              <a:gd name="connsiteY13570" fmla="*/ 1276987 h 6858000"/>
              <a:gd name="connsiteX13571" fmla="*/ 3341302 w 12192000"/>
              <a:gd name="connsiteY13571" fmla="*/ 1276987 h 6858000"/>
              <a:gd name="connsiteX13572" fmla="*/ 3333920 w 12192000"/>
              <a:gd name="connsiteY13572" fmla="*/ 1283867 h 6858000"/>
              <a:gd name="connsiteX13573" fmla="*/ 3328014 w 12192000"/>
              <a:gd name="connsiteY13573" fmla="*/ 1284272 h 6858000"/>
              <a:gd name="connsiteX13574" fmla="*/ 3325799 w 12192000"/>
              <a:gd name="connsiteY13574" fmla="*/ 1289533 h 6858000"/>
              <a:gd name="connsiteX13575" fmla="*/ 3317678 w 12192000"/>
              <a:gd name="connsiteY13575" fmla="*/ 1290747 h 6858000"/>
              <a:gd name="connsiteX13576" fmla="*/ 3311772 w 12192000"/>
              <a:gd name="connsiteY13576" fmla="*/ 1285890 h 6858000"/>
              <a:gd name="connsiteX13577" fmla="*/ 3305128 w 12192000"/>
              <a:gd name="connsiteY13577" fmla="*/ 1289533 h 6858000"/>
              <a:gd name="connsiteX13578" fmla="*/ 3297008 w 12192000"/>
              <a:gd name="connsiteY13578" fmla="*/ 1288723 h 6858000"/>
              <a:gd name="connsiteX13579" fmla="*/ 3294793 w 12192000"/>
              <a:gd name="connsiteY13579" fmla="*/ 1285486 h 6858000"/>
              <a:gd name="connsiteX13580" fmla="*/ 3284457 w 12192000"/>
              <a:gd name="connsiteY13580" fmla="*/ 1291961 h 6858000"/>
              <a:gd name="connsiteX13581" fmla="*/ 3273384 w 12192000"/>
              <a:gd name="connsiteY13581" fmla="*/ 1290747 h 6858000"/>
              <a:gd name="connsiteX13582" fmla="*/ 3268954 w 12192000"/>
              <a:gd name="connsiteY13582" fmla="*/ 1283867 h 6858000"/>
              <a:gd name="connsiteX13583" fmla="*/ 3265263 w 12192000"/>
              <a:gd name="connsiteY13583" fmla="*/ 1286700 h 6858000"/>
              <a:gd name="connsiteX13584" fmla="*/ 3266740 w 12192000"/>
              <a:gd name="connsiteY13584" fmla="*/ 1292366 h 6858000"/>
              <a:gd name="connsiteX13585" fmla="*/ 3257142 w 12192000"/>
              <a:gd name="connsiteY13585" fmla="*/ 1294389 h 6858000"/>
              <a:gd name="connsiteX13586" fmla="*/ 3246807 w 12192000"/>
              <a:gd name="connsiteY13586" fmla="*/ 1293580 h 6858000"/>
              <a:gd name="connsiteX13587" fmla="*/ 3243854 w 12192000"/>
              <a:gd name="connsiteY13587" fmla="*/ 1297222 h 6858000"/>
              <a:gd name="connsiteX13588" fmla="*/ 3247545 w 12192000"/>
              <a:gd name="connsiteY13588" fmla="*/ 1298841 h 6858000"/>
              <a:gd name="connsiteX13589" fmla="*/ 3246069 w 12192000"/>
              <a:gd name="connsiteY13589" fmla="*/ 1304103 h 6858000"/>
              <a:gd name="connsiteX13590" fmla="*/ 3239425 w 12192000"/>
              <a:gd name="connsiteY13590" fmla="*/ 1310578 h 6858000"/>
              <a:gd name="connsiteX13591" fmla="*/ 3232780 w 12192000"/>
              <a:gd name="connsiteY13591" fmla="*/ 1309769 h 6858000"/>
              <a:gd name="connsiteX13592" fmla="*/ 3232780 w 12192000"/>
              <a:gd name="connsiteY13592" fmla="*/ 1317458 h 6858000"/>
              <a:gd name="connsiteX13593" fmla="*/ 3226136 w 12192000"/>
              <a:gd name="connsiteY13593" fmla="*/ 1330409 h 6858000"/>
              <a:gd name="connsiteX13594" fmla="*/ 3218015 w 12192000"/>
              <a:gd name="connsiteY13594" fmla="*/ 1329195 h 6858000"/>
              <a:gd name="connsiteX13595" fmla="*/ 3215063 w 12192000"/>
              <a:gd name="connsiteY13595" fmla="*/ 1333242 h 6858000"/>
              <a:gd name="connsiteX13596" fmla="*/ 3206204 w 12192000"/>
              <a:gd name="connsiteY13596" fmla="*/ 1337289 h 6858000"/>
              <a:gd name="connsiteX13597" fmla="*/ 3200298 w 12192000"/>
              <a:gd name="connsiteY13597" fmla="*/ 1346193 h 6858000"/>
              <a:gd name="connsiteX13598" fmla="*/ 3195868 w 12192000"/>
              <a:gd name="connsiteY13598" fmla="*/ 1344979 h 6858000"/>
              <a:gd name="connsiteX13599" fmla="*/ 3190700 w 12192000"/>
              <a:gd name="connsiteY13599" fmla="*/ 1348217 h 6858000"/>
              <a:gd name="connsiteX13600" fmla="*/ 3180365 w 12192000"/>
              <a:gd name="connsiteY13600" fmla="*/ 1348217 h 6858000"/>
              <a:gd name="connsiteX13601" fmla="*/ 3178150 w 12192000"/>
              <a:gd name="connsiteY13601" fmla="*/ 1353882 h 6858000"/>
              <a:gd name="connsiteX13602" fmla="*/ 3168553 w 12192000"/>
              <a:gd name="connsiteY13602" fmla="*/ 1357525 h 6858000"/>
              <a:gd name="connsiteX13603" fmla="*/ 3162647 w 12192000"/>
              <a:gd name="connsiteY13603" fmla="*/ 1353882 h 6858000"/>
              <a:gd name="connsiteX13604" fmla="*/ 3146406 w 12192000"/>
              <a:gd name="connsiteY13604" fmla="*/ 1353478 h 6858000"/>
              <a:gd name="connsiteX13605" fmla="*/ 3142715 w 12192000"/>
              <a:gd name="connsiteY13605" fmla="*/ 1350645 h 6858000"/>
              <a:gd name="connsiteX13606" fmla="*/ 3131641 w 12192000"/>
              <a:gd name="connsiteY13606" fmla="*/ 1353882 h 6858000"/>
              <a:gd name="connsiteX13607" fmla="*/ 3126473 w 12192000"/>
              <a:gd name="connsiteY13607" fmla="*/ 1353478 h 6858000"/>
              <a:gd name="connsiteX13608" fmla="*/ 3103588 w 12192000"/>
              <a:gd name="connsiteY13608" fmla="*/ 1360763 h 6858000"/>
              <a:gd name="connsiteX13609" fmla="*/ 3093991 w 12192000"/>
              <a:gd name="connsiteY13609" fmla="*/ 1358739 h 6858000"/>
              <a:gd name="connsiteX13610" fmla="*/ 3096205 w 12192000"/>
              <a:gd name="connsiteY13610" fmla="*/ 1353478 h 6858000"/>
              <a:gd name="connsiteX13611" fmla="*/ 3089561 w 12192000"/>
              <a:gd name="connsiteY13611" fmla="*/ 1351859 h 6858000"/>
              <a:gd name="connsiteX13612" fmla="*/ 3079964 w 12192000"/>
              <a:gd name="connsiteY13612" fmla="*/ 1355097 h 6858000"/>
              <a:gd name="connsiteX13613" fmla="*/ 3072581 w 12192000"/>
              <a:gd name="connsiteY13613" fmla="*/ 1355501 h 6858000"/>
              <a:gd name="connsiteX13614" fmla="*/ 3058555 w 12192000"/>
              <a:gd name="connsiteY13614" fmla="*/ 1349835 h 6858000"/>
              <a:gd name="connsiteX13615" fmla="*/ 3053387 w 12192000"/>
              <a:gd name="connsiteY13615" fmla="*/ 1351049 h 6858000"/>
              <a:gd name="connsiteX13616" fmla="*/ 3042313 w 12192000"/>
              <a:gd name="connsiteY13616" fmla="*/ 1349835 h 6858000"/>
              <a:gd name="connsiteX13617" fmla="*/ 3034193 w 12192000"/>
              <a:gd name="connsiteY13617" fmla="*/ 1344169 h 6858000"/>
              <a:gd name="connsiteX13618" fmla="*/ 3029025 w 12192000"/>
              <a:gd name="connsiteY13618" fmla="*/ 1344169 h 6858000"/>
              <a:gd name="connsiteX13619" fmla="*/ 3022381 w 12192000"/>
              <a:gd name="connsiteY13619" fmla="*/ 1349026 h 6858000"/>
              <a:gd name="connsiteX13620" fmla="*/ 3007616 w 12192000"/>
              <a:gd name="connsiteY13620" fmla="*/ 1347812 h 6858000"/>
              <a:gd name="connsiteX13621" fmla="*/ 2995804 w 12192000"/>
              <a:gd name="connsiteY13621" fmla="*/ 1340527 h 6858000"/>
              <a:gd name="connsiteX13622" fmla="*/ 2987683 w 12192000"/>
              <a:gd name="connsiteY13622" fmla="*/ 1345383 h 6858000"/>
              <a:gd name="connsiteX13623" fmla="*/ 2978824 w 12192000"/>
              <a:gd name="connsiteY13623" fmla="*/ 1345788 h 6858000"/>
              <a:gd name="connsiteX13624" fmla="*/ 2971442 w 12192000"/>
              <a:gd name="connsiteY13624" fmla="*/ 1340122 h 6858000"/>
              <a:gd name="connsiteX13625" fmla="*/ 2960368 w 12192000"/>
              <a:gd name="connsiteY13625" fmla="*/ 1345788 h 6858000"/>
              <a:gd name="connsiteX13626" fmla="*/ 2954462 w 12192000"/>
              <a:gd name="connsiteY13626" fmla="*/ 1344169 h 6858000"/>
              <a:gd name="connsiteX13627" fmla="*/ 2947818 w 12192000"/>
              <a:gd name="connsiteY13627" fmla="*/ 1344169 h 6858000"/>
              <a:gd name="connsiteX13628" fmla="*/ 2933053 w 12192000"/>
              <a:gd name="connsiteY13628" fmla="*/ 1338908 h 6858000"/>
              <a:gd name="connsiteX13629" fmla="*/ 2912383 w 12192000"/>
              <a:gd name="connsiteY13629" fmla="*/ 1341741 h 6858000"/>
              <a:gd name="connsiteX13630" fmla="*/ 2899832 w 12192000"/>
              <a:gd name="connsiteY13630" fmla="*/ 1338503 h 6858000"/>
              <a:gd name="connsiteX13631" fmla="*/ 2890973 w 12192000"/>
              <a:gd name="connsiteY13631" fmla="*/ 1330004 h 6858000"/>
              <a:gd name="connsiteX13632" fmla="*/ 2883591 w 12192000"/>
              <a:gd name="connsiteY13632" fmla="*/ 1333647 h 6858000"/>
              <a:gd name="connsiteX13633" fmla="*/ 2878423 w 12192000"/>
              <a:gd name="connsiteY13633" fmla="*/ 1338908 h 6858000"/>
              <a:gd name="connsiteX13634" fmla="*/ 2882853 w 12192000"/>
              <a:gd name="connsiteY13634" fmla="*/ 1343360 h 6858000"/>
              <a:gd name="connsiteX13635" fmla="*/ 2878423 w 12192000"/>
              <a:gd name="connsiteY13635" fmla="*/ 1347407 h 6858000"/>
              <a:gd name="connsiteX13636" fmla="*/ 2869564 w 12192000"/>
              <a:gd name="connsiteY13636" fmla="*/ 1349026 h 6858000"/>
              <a:gd name="connsiteX13637" fmla="*/ 2851847 w 12192000"/>
              <a:gd name="connsiteY13637" fmla="*/ 1364405 h 6858000"/>
              <a:gd name="connsiteX13638" fmla="*/ 2840035 w 12192000"/>
              <a:gd name="connsiteY13638" fmla="*/ 1369262 h 6858000"/>
              <a:gd name="connsiteX13639" fmla="*/ 2839296 w 12192000"/>
              <a:gd name="connsiteY13639" fmla="*/ 1376142 h 6858000"/>
              <a:gd name="connsiteX13640" fmla="*/ 2835605 w 12192000"/>
              <a:gd name="connsiteY13640" fmla="*/ 1380998 h 6858000"/>
              <a:gd name="connsiteX13641" fmla="*/ 2834129 w 12192000"/>
              <a:gd name="connsiteY13641" fmla="*/ 1392330 h 6858000"/>
              <a:gd name="connsiteX13642" fmla="*/ 2827484 w 12192000"/>
              <a:gd name="connsiteY13642" fmla="*/ 1400020 h 6858000"/>
              <a:gd name="connsiteX13643" fmla="*/ 2812720 w 12192000"/>
              <a:gd name="connsiteY13643" fmla="*/ 1400020 h 6858000"/>
              <a:gd name="connsiteX13644" fmla="*/ 2804599 w 12192000"/>
              <a:gd name="connsiteY13644" fmla="*/ 1403663 h 6858000"/>
              <a:gd name="connsiteX13645" fmla="*/ 2787619 w 12192000"/>
              <a:gd name="connsiteY13645" fmla="*/ 1404472 h 6858000"/>
              <a:gd name="connsiteX13646" fmla="*/ 2779499 w 12192000"/>
              <a:gd name="connsiteY13646" fmla="*/ 1414994 h 6858000"/>
              <a:gd name="connsiteX13647" fmla="*/ 2773593 w 12192000"/>
              <a:gd name="connsiteY13647" fmla="*/ 1416208 h 6858000"/>
              <a:gd name="connsiteX13648" fmla="*/ 2769901 w 12192000"/>
              <a:gd name="connsiteY13648" fmla="*/ 1412566 h 6858000"/>
              <a:gd name="connsiteX13649" fmla="*/ 2761781 w 12192000"/>
              <a:gd name="connsiteY13649" fmla="*/ 1417423 h 6858000"/>
              <a:gd name="connsiteX13650" fmla="*/ 2758090 w 12192000"/>
              <a:gd name="connsiteY13650" fmla="*/ 1426326 h 6858000"/>
              <a:gd name="connsiteX13651" fmla="*/ 2747754 w 12192000"/>
              <a:gd name="connsiteY13651" fmla="*/ 1428350 h 6858000"/>
              <a:gd name="connsiteX13652" fmla="*/ 2737419 w 12192000"/>
              <a:gd name="connsiteY13652" fmla="*/ 1435635 h 6858000"/>
              <a:gd name="connsiteX13653" fmla="*/ 2735204 w 12192000"/>
              <a:gd name="connsiteY13653" fmla="*/ 1440492 h 6858000"/>
              <a:gd name="connsiteX13654" fmla="*/ 2730036 w 12192000"/>
              <a:gd name="connsiteY13654" fmla="*/ 1442110 h 6858000"/>
              <a:gd name="connsiteX13655" fmla="*/ 2718225 w 12192000"/>
              <a:gd name="connsiteY13655" fmla="*/ 1458703 h 6858000"/>
              <a:gd name="connsiteX13656" fmla="*/ 2698292 w 12192000"/>
              <a:gd name="connsiteY13656" fmla="*/ 1468012 h 6858000"/>
              <a:gd name="connsiteX13657" fmla="*/ 2693124 w 12192000"/>
              <a:gd name="connsiteY13657" fmla="*/ 1483796 h 6858000"/>
              <a:gd name="connsiteX13658" fmla="*/ 2679836 w 12192000"/>
              <a:gd name="connsiteY13658" fmla="*/ 1489867 h 6858000"/>
              <a:gd name="connsiteX13659" fmla="*/ 2668762 w 12192000"/>
              <a:gd name="connsiteY13659" fmla="*/ 1500794 h 6858000"/>
              <a:gd name="connsiteX13660" fmla="*/ 2658427 w 12192000"/>
              <a:gd name="connsiteY13660" fmla="*/ 1502817 h 6858000"/>
              <a:gd name="connsiteX13661" fmla="*/ 2654736 w 12192000"/>
              <a:gd name="connsiteY13661" fmla="*/ 1514554 h 6858000"/>
              <a:gd name="connsiteX13662" fmla="*/ 2648091 w 12192000"/>
              <a:gd name="connsiteY13662" fmla="*/ 1524267 h 6858000"/>
              <a:gd name="connsiteX13663" fmla="*/ 2625206 w 12192000"/>
              <a:gd name="connsiteY13663" fmla="*/ 1536813 h 6858000"/>
              <a:gd name="connsiteX13664" fmla="*/ 2623729 w 12192000"/>
              <a:gd name="connsiteY13664" fmla="*/ 1543694 h 6858000"/>
              <a:gd name="connsiteX13665" fmla="*/ 2597891 w 12192000"/>
              <a:gd name="connsiteY13665" fmla="*/ 1554216 h 6858000"/>
              <a:gd name="connsiteX13666" fmla="*/ 2582388 w 12192000"/>
              <a:gd name="connsiteY13666" fmla="*/ 1557454 h 6858000"/>
              <a:gd name="connsiteX13667" fmla="*/ 2594938 w 12192000"/>
              <a:gd name="connsiteY13667" fmla="*/ 1558263 h 6858000"/>
              <a:gd name="connsiteX13668" fmla="*/ 2620038 w 12192000"/>
              <a:gd name="connsiteY13668" fmla="*/ 1547741 h 6858000"/>
              <a:gd name="connsiteX13669" fmla="*/ 2642924 w 12192000"/>
              <a:gd name="connsiteY13669" fmla="*/ 1537623 h 6858000"/>
              <a:gd name="connsiteX13670" fmla="*/ 2659165 w 12192000"/>
              <a:gd name="connsiteY13670" fmla="*/ 1528314 h 6858000"/>
              <a:gd name="connsiteX13671" fmla="*/ 2672453 w 12192000"/>
              <a:gd name="connsiteY13671" fmla="*/ 1512531 h 6858000"/>
              <a:gd name="connsiteX13672" fmla="*/ 2683527 w 12192000"/>
              <a:gd name="connsiteY13672" fmla="*/ 1501603 h 6858000"/>
              <a:gd name="connsiteX13673" fmla="*/ 2692386 w 12192000"/>
              <a:gd name="connsiteY13673" fmla="*/ 1497961 h 6858000"/>
              <a:gd name="connsiteX13674" fmla="*/ 2716748 w 12192000"/>
              <a:gd name="connsiteY13674" fmla="*/ 1476916 h 6858000"/>
              <a:gd name="connsiteX13675" fmla="*/ 2750707 w 12192000"/>
              <a:gd name="connsiteY13675" fmla="*/ 1455466 h 6858000"/>
              <a:gd name="connsiteX13676" fmla="*/ 2772854 w 12192000"/>
              <a:gd name="connsiteY13676" fmla="*/ 1442110 h 6858000"/>
              <a:gd name="connsiteX13677" fmla="*/ 2786881 w 12192000"/>
              <a:gd name="connsiteY13677" fmla="*/ 1440492 h 6858000"/>
              <a:gd name="connsiteX13678" fmla="*/ 2800169 w 12192000"/>
              <a:gd name="connsiteY13678" fmla="*/ 1433611 h 6858000"/>
              <a:gd name="connsiteX13679" fmla="*/ 2825270 w 12192000"/>
              <a:gd name="connsiteY13679" fmla="*/ 1429564 h 6858000"/>
              <a:gd name="connsiteX13680" fmla="*/ 2857014 w 12192000"/>
              <a:gd name="connsiteY13680" fmla="*/ 1419446 h 6858000"/>
              <a:gd name="connsiteX13681" fmla="*/ 2867350 w 12192000"/>
              <a:gd name="connsiteY13681" fmla="*/ 1419041 h 6858000"/>
              <a:gd name="connsiteX13682" fmla="*/ 2876947 w 12192000"/>
              <a:gd name="connsiteY13682" fmla="*/ 1413780 h 6858000"/>
              <a:gd name="connsiteX13683" fmla="*/ 2910906 w 12192000"/>
              <a:gd name="connsiteY13683" fmla="*/ 1414590 h 6858000"/>
              <a:gd name="connsiteX13684" fmla="*/ 2928624 w 12192000"/>
              <a:gd name="connsiteY13684" fmla="*/ 1420660 h 6858000"/>
              <a:gd name="connsiteX13685" fmla="*/ 2948556 w 12192000"/>
              <a:gd name="connsiteY13685" fmla="*/ 1431992 h 6858000"/>
              <a:gd name="connsiteX13686" fmla="*/ 2948556 w 12192000"/>
              <a:gd name="connsiteY13686" fmla="*/ 1436039 h 6858000"/>
              <a:gd name="connsiteX13687" fmla="*/ 2933053 w 12192000"/>
              <a:gd name="connsiteY13687" fmla="*/ 1433611 h 6858000"/>
              <a:gd name="connsiteX13688" fmla="*/ 2934530 w 12192000"/>
              <a:gd name="connsiteY13688" fmla="*/ 1435230 h 6858000"/>
              <a:gd name="connsiteX13689" fmla="*/ 2933053 w 12192000"/>
              <a:gd name="connsiteY13689" fmla="*/ 1438468 h 6858000"/>
              <a:gd name="connsiteX13690" fmla="*/ 2940436 w 12192000"/>
              <a:gd name="connsiteY13690" fmla="*/ 1437658 h 6858000"/>
              <a:gd name="connsiteX13691" fmla="*/ 2951509 w 12192000"/>
              <a:gd name="connsiteY13691" fmla="*/ 1441705 h 6858000"/>
              <a:gd name="connsiteX13692" fmla="*/ 2955201 w 12192000"/>
              <a:gd name="connsiteY13692" fmla="*/ 1447371 h 6858000"/>
              <a:gd name="connsiteX13693" fmla="*/ 2949295 w 12192000"/>
              <a:gd name="connsiteY13693" fmla="*/ 1449800 h 6858000"/>
              <a:gd name="connsiteX13694" fmla="*/ 2953724 w 12192000"/>
              <a:gd name="connsiteY13694" fmla="*/ 1453037 h 6858000"/>
              <a:gd name="connsiteX13695" fmla="*/ 2946342 w 12192000"/>
              <a:gd name="connsiteY13695" fmla="*/ 1468821 h 6858000"/>
              <a:gd name="connsiteX13696" fmla="*/ 2936006 w 12192000"/>
              <a:gd name="connsiteY13696" fmla="*/ 1471250 h 6858000"/>
              <a:gd name="connsiteX13697" fmla="*/ 2925671 w 12192000"/>
              <a:gd name="connsiteY13697" fmla="*/ 1478939 h 6858000"/>
              <a:gd name="connsiteX13698" fmla="*/ 2917550 w 12192000"/>
              <a:gd name="connsiteY13698" fmla="*/ 1479344 h 6858000"/>
              <a:gd name="connsiteX13699" fmla="*/ 2904262 w 12192000"/>
              <a:gd name="connsiteY13699" fmla="*/ 1488652 h 6858000"/>
              <a:gd name="connsiteX13700" fmla="*/ 2893926 w 12192000"/>
              <a:gd name="connsiteY13700" fmla="*/ 1488248 h 6858000"/>
              <a:gd name="connsiteX13701" fmla="*/ 2885806 w 12192000"/>
              <a:gd name="connsiteY13701" fmla="*/ 1482177 h 6858000"/>
              <a:gd name="connsiteX13702" fmla="*/ 2874732 w 12192000"/>
              <a:gd name="connsiteY13702" fmla="*/ 1478534 h 6858000"/>
              <a:gd name="connsiteX13703" fmla="*/ 2867350 w 12192000"/>
              <a:gd name="connsiteY13703" fmla="*/ 1482582 h 6858000"/>
              <a:gd name="connsiteX13704" fmla="*/ 2857014 w 12192000"/>
              <a:gd name="connsiteY13704" fmla="*/ 1484605 h 6858000"/>
              <a:gd name="connsiteX13705" fmla="*/ 2845941 w 12192000"/>
              <a:gd name="connsiteY13705" fmla="*/ 1482582 h 6858000"/>
              <a:gd name="connsiteX13706" fmla="*/ 2832652 w 12192000"/>
              <a:gd name="connsiteY13706" fmla="*/ 1488248 h 6858000"/>
              <a:gd name="connsiteX13707" fmla="*/ 2846679 w 12192000"/>
              <a:gd name="connsiteY13707" fmla="*/ 1486629 h 6858000"/>
              <a:gd name="connsiteX13708" fmla="*/ 2860705 w 12192000"/>
              <a:gd name="connsiteY13708" fmla="*/ 1488248 h 6858000"/>
              <a:gd name="connsiteX13709" fmla="*/ 2879900 w 12192000"/>
              <a:gd name="connsiteY13709" fmla="*/ 1493104 h 6858000"/>
              <a:gd name="connsiteX13710" fmla="*/ 2882853 w 12192000"/>
              <a:gd name="connsiteY13710" fmla="*/ 1501603 h 6858000"/>
              <a:gd name="connsiteX13711" fmla="*/ 2885806 w 12192000"/>
              <a:gd name="connsiteY13711" fmla="*/ 1507674 h 6858000"/>
              <a:gd name="connsiteX13712" fmla="*/ 2897618 w 12192000"/>
              <a:gd name="connsiteY13712" fmla="*/ 1502817 h 6858000"/>
              <a:gd name="connsiteX13713" fmla="*/ 2907215 w 12192000"/>
              <a:gd name="connsiteY13713" fmla="*/ 1496747 h 6858000"/>
              <a:gd name="connsiteX13714" fmla="*/ 2916812 w 12192000"/>
              <a:gd name="connsiteY13714" fmla="*/ 1496747 h 6858000"/>
              <a:gd name="connsiteX13715" fmla="*/ 2919765 w 12192000"/>
              <a:gd name="connsiteY13715" fmla="*/ 1500794 h 6858000"/>
              <a:gd name="connsiteX13716" fmla="*/ 2926409 w 12192000"/>
              <a:gd name="connsiteY13716" fmla="*/ 1499984 h 6858000"/>
              <a:gd name="connsiteX13717" fmla="*/ 2928624 w 12192000"/>
              <a:gd name="connsiteY13717" fmla="*/ 1506055 h 6858000"/>
              <a:gd name="connsiteX13718" fmla="*/ 2919765 w 12192000"/>
              <a:gd name="connsiteY13718" fmla="*/ 1513340 h 6858000"/>
              <a:gd name="connsiteX13719" fmla="*/ 2907215 w 12192000"/>
              <a:gd name="connsiteY13719" fmla="*/ 1536409 h 6858000"/>
              <a:gd name="connsiteX13720" fmla="*/ 2900571 w 12192000"/>
              <a:gd name="connsiteY13720" fmla="*/ 1537623 h 6858000"/>
              <a:gd name="connsiteX13721" fmla="*/ 2894665 w 12192000"/>
              <a:gd name="connsiteY13721" fmla="*/ 1543289 h 6858000"/>
              <a:gd name="connsiteX13722" fmla="*/ 2913121 w 12192000"/>
              <a:gd name="connsiteY13722" fmla="*/ 1543694 h 6858000"/>
              <a:gd name="connsiteX13723" fmla="*/ 2913121 w 12192000"/>
              <a:gd name="connsiteY13723" fmla="*/ 1548145 h 6858000"/>
              <a:gd name="connsiteX13724" fmla="*/ 2907215 w 12192000"/>
              <a:gd name="connsiteY13724" fmla="*/ 1555430 h 6858000"/>
              <a:gd name="connsiteX13725" fmla="*/ 2913859 w 12192000"/>
              <a:gd name="connsiteY13725" fmla="*/ 1562715 h 6858000"/>
              <a:gd name="connsiteX13726" fmla="*/ 2912383 w 12192000"/>
              <a:gd name="connsiteY13726" fmla="*/ 1570809 h 6858000"/>
              <a:gd name="connsiteX13727" fmla="*/ 2913859 w 12192000"/>
              <a:gd name="connsiteY13727" fmla="*/ 1583356 h 6858000"/>
              <a:gd name="connsiteX13728" fmla="*/ 2918288 w 12192000"/>
              <a:gd name="connsiteY13728" fmla="*/ 1586593 h 6858000"/>
              <a:gd name="connsiteX13729" fmla="*/ 2923456 w 12192000"/>
              <a:gd name="connsiteY13729" fmla="*/ 1598330 h 6858000"/>
              <a:gd name="connsiteX13730" fmla="*/ 2933792 w 12192000"/>
              <a:gd name="connsiteY13730" fmla="*/ 1598330 h 6858000"/>
              <a:gd name="connsiteX13731" fmla="*/ 2938221 w 12192000"/>
              <a:gd name="connsiteY13731" fmla="*/ 1601972 h 6858000"/>
              <a:gd name="connsiteX13732" fmla="*/ 2952248 w 12192000"/>
              <a:gd name="connsiteY13732" fmla="*/ 1602782 h 6858000"/>
              <a:gd name="connsiteX13733" fmla="*/ 2950033 w 12192000"/>
              <a:gd name="connsiteY13733" fmla="*/ 1609257 h 6858000"/>
              <a:gd name="connsiteX13734" fmla="*/ 2938959 w 12192000"/>
              <a:gd name="connsiteY13734" fmla="*/ 1612495 h 6858000"/>
              <a:gd name="connsiteX13735" fmla="*/ 2952248 w 12192000"/>
              <a:gd name="connsiteY13735" fmla="*/ 1620994 h 6858000"/>
              <a:gd name="connsiteX13736" fmla="*/ 2967751 w 12192000"/>
              <a:gd name="connsiteY13736" fmla="*/ 1620994 h 6858000"/>
              <a:gd name="connsiteX13737" fmla="*/ 2977348 w 12192000"/>
              <a:gd name="connsiteY13737" fmla="*/ 1625041 h 6858000"/>
              <a:gd name="connsiteX13738" fmla="*/ 2981777 w 12192000"/>
              <a:gd name="connsiteY13738" fmla="*/ 1622613 h 6858000"/>
              <a:gd name="connsiteX13739" fmla="*/ 2995066 w 12192000"/>
              <a:gd name="connsiteY13739" fmla="*/ 1627065 h 6858000"/>
              <a:gd name="connsiteX13740" fmla="*/ 2998019 w 12192000"/>
              <a:gd name="connsiteY13740" fmla="*/ 1632326 h 6858000"/>
              <a:gd name="connsiteX13741" fmla="*/ 3014260 w 12192000"/>
              <a:gd name="connsiteY13741" fmla="*/ 1634754 h 6858000"/>
              <a:gd name="connsiteX13742" fmla="*/ 3017951 w 12192000"/>
              <a:gd name="connsiteY13742" fmla="*/ 1630302 h 6858000"/>
              <a:gd name="connsiteX13743" fmla="*/ 3031978 w 12192000"/>
              <a:gd name="connsiteY13743" fmla="*/ 1620994 h 6858000"/>
              <a:gd name="connsiteX13744" fmla="*/ 3033455 w 12192000"/>
              <a:gd name="connsiteY13744" fmla="*/ 1628684 h 6858000"/>
              <a:gd name="connsiteX13745" fmla="*/ 3031240 w 12192000"/>
              <a:gd name="connsiteY13745" fmla="*/ 1632326 h 6858000"/>
              <a:gd name="connsiteX13746" fmla="*/ 3043052 w 12192000"/>
              <a:gd name="connsiteY13746" fmla="*/ 1633945 h 6858000"/>
              <a:gd name="connsiteX13747" fmla="*/ 3060031 w 12192000"/>
              <a:gd name="connsiteY13747" fmla="*/ 1642039 h 6858000"/>
              <a:gd name="connsiteX13748" fmla="*/ 3060770 w 12192000"/>
              <a:gd name="connsiteY13748" fmla="*/ 1646896 h 6858000"/>
              <a:gd name="connsiteX13749" fmla="*/ 3053387 w 12192000"/>
              <a:gd name="connsiteY13749" fmla="*/ 1648515 h 6858000"/>
              <a:gd name="connsiteX13750" fmla="*/ 3049696 w 12192000"/>
              <a:gd name="connsiteY13750" fmla="*/ 1649324 h 6858000"/>
              <a:gd name="connsiteX13751" fmla="*/ 3058555 w 12192000"/>
              <a:gd name="connsiteY13751" fmla="*/ 1654181 h 6858000"/>
              <a:gd name="connsiteX13752" fmla="*/ 3068152 w 12192000"/>
              <a:gd name="connsiteY13752" fmla="*/ 1653776 h 6858000"/>
              <a:gd name="connsiteX13753" fmla="*/ 3073320 w 12192000"/>
              <a:gd name="connsiteY13753" fmla="*/ 1658632 h 6858000"/>
              <a:gd name="connsiteX13754" fmla="*/ 3065199 w 12192000"/>
              <a:gd name="connsiteY13754" fmla="*/ 1661870 h 6858000"/>
              <a:gd name="connsiteX13755" fmla="*/ 3059293 w 12192000"/>
              <a:gd name="connsiteY13755" fmla="*/ 1659442 h 6858000"/>
              <a:gd name="connsiteX13756" fmla="*/ 3049696 w 12192000"/>
              <a:gd name="connsiteY13756" fmla="*/ 1660656 h 6858000"/>
              <a:gd name="connsiteX13757" fmla="*/ 3035669 w 12192000"/>
              <a:gd name="connsiteY13757" fmla="*/ 1664298 h 6858000"/>
              <a:gd name="connsiteX13758" fmla="*/ 3012784 w 12192000"/>
              <a:gd name="connsiteY13758" fmla="*/ 1676035 h 6858000"/>
              <a:gd name="connsiteX13759" fmla="*/ 3003925 w 12192000"/>
              <a:gd name="connsiteY13759" fmla="*/ 1676035 h 6858000"/>
              <a:gd name="connsiteX13760" fmla="*/ 2986945 w 12192000"/>
              <a:gd name="connsiteY13760" fmla="*/ 1680487 h 6858000"/>
              <a:gd name="connsiteX13761" fmla="*/ 2971442 w 12192000"/>
              <a:gd name="connsiteY13761" fmla="*/ 1683725 h 6858000"/>
              <a:gd name="connsiteX13762" fmla="*/ 2955939 w 12192000"/>
              <a:gd name="connsiteY13762" fmla="*/ 1691819 h 6858000"/>
              <a:gd name="connsiteX13763" fmla="*/ 2947818 w 12192000"/>
              <a:gd name="connsiteY13763" fmla="*/ 1691819 h 6858000"/>
              <a:gd name="connsiteX13764" fmla="*/ 2949295 w 12192000"/>
              <a:gd name="connsiteY13764" fmla="*/ 1695866 h 6858000"/>
              <a:gd name="connsiteX13765" fmla="*/ 2936006 w 12192000"/>
              <a:gd name="connsiteY13765" fmla="*/ 1694652 h 6858000"/>
              <a:gd name="connsiteX13766" fmla="*/ 2931577 w 12192000"/>
              <a:gd name="connsiteY13766" fmla="*/ 1684939 h 6858000"/>
              <a:gd name="connsiteX13767" fmla="*/ 2926409 w 12192000"/>
              <a:gd name="connsiteY13767" fmla="*/ 1684534 h 6858000"/>
              <a:gd name="connsiteX13768" fmla="*/ 2923456 w 12192000"/>
              <a:gd name="connsiteY13768" fmla="*/ 1689795 h 6858000"/>
              <a:gd name="connsiteX13769" fmla="*/ 2917550 w 12192000"/>
              <a:gd name="connsiteY13769" fmla="*/ 1688986 h 6858000"/>
              <a:gd name="connsiteX13770" fmla="*/ 2910168 w 12192000"/>
              <a:gd name="connsiteY13770" fmla="*/ 1699509 h 6858000"/>
              <a:gd name="connsiteX13771" fmla="*/ 2913121 w 12192000"/>
              <a:gd name="connsiteY13771" fmla="*/ 1704365 h 6858000"/>
              <a:gd name="connsiteX13772" fmla="*/ 2898356 w 12192000"/>
              <a:gd name="connsiteY13772" fmla="*/ 1715697 h 6858000"/>
              <a:gd name="connsiteX13773" fmla="*/ 2885068 w 12192000"/>
              <a:gd name="connsiteY13773" fmla="*/ 1731886 h 6858000"/>
              <a:gd name="connsiteX13774" fmla="*/ 2875470 w 12192000"/>
              <a:gd name="connsiteY13774" fmla="*/ 1733505 h 6858000"/>
              <a:gd name="connsiteX13775" fmla="*/ 2864397 w 12192000"/>
              <a:gd name="connsiteY13775" fmla="*/ 1741194 h 6858000"/>
              <a:gd name="connsiteX13776" fmla="*/ 2858491 w 12192000"/>
              <a:gd name="connsiteY13776" fmla="*/ 1740790 h 6858000"/>
              <a:gd name="connsiteX13777" fmla="*/ 2854800 w 12192000"/>
              <a:gd name="connsiteY13777" fmla="*/ 1743218 h 6858000"/>
              <a:gd name="connsiteX13778" fmla="*/ 2853323 w 12192000"/>
              <a:gd name="connsiteY13778" fmla="*/ 1751312 h 6858000"/>
              <a:gd name="connsiteX13779" fmla="*/ 2848894 w 12192000"/>
              <a:gd name="connsiteY13779" fmla="*/ 1754955 h 6858000"/>
              <a:gd name="connsiteX13780" fmla="*/ 2844464 w 12192000"/>
              <a:gd name="connsiteY13780" fmla="*/ 1750503 h 6858000"/>
              <a:gd name="connsiteX13781" fmla="*/ 2838558 w 12192000"/>
              <a:gd name="connsiteY13781" fmla="*/ 1754145 h 6858000"/>
              <a:gd name="connsiteX13782" fmla="*/ 2831176 w 12192000"/>
              <a:gd name="connsiteY13782" fmla="*/ 1748884 h 6858000"/>
              <a:gd name="connsiteX13783" fmla="*/ 2829699 w 12192000"/>
              <a:gd name="connsiteY13783" fmla="*/ 1738361 h 6858000"/>
              <a:gd name="connsiteX13784" fmla="*/ 2824532 w 12192000"/>
              <a:gd name="connsiteY13784" fmla="*/ 1735528 h 6858000"/>
              <a:gd name="connsiteX13785" fmla="*/ 2820102 w 12192000"/>
              <a:gd name="connsiteY13785" fmla="*/ 1738361 h 6858000"/>
              <a:gd name="connsiteX13786" fmla="*/ 2818626 w 12192000"/>
              <a:gd name="connsiteY13786" fmla="*/ 1729053 h 6858000"/>
              <a:gd name="connsiteX13787" fmla="*/ 2814934 w 12192000"/>
              <a:gd name="connsiteY13787" fmla="*/ 1720554 h 6858000"/>
              <a:gd name="connsiteX13788" fmla="*/ 2815673 w 12192000"/>
              <a:gd name="connsiteY13788" fmla="*/ 1710031 h 6858000"/>
              <a:gd name="connsiteX13789" fmla="*/ 2823055 w 12192000"/>
              <a:gd name="connsiteY13789" fmla="*/ 1695866 h 6858000"/>
              <a:gd name="connsiteX13790" fmla="*/ 2835605 w 12192000"/>
              <a:gd name="connsiteY13790" fmla="*/ 1686558 h 6858000"/>
              <a:gd name="connsiteX13791" fmla="*/ 2837082 w 12192000"/>
              <a:gd name="connsiteY13791" fmla="*/ 1679678 h 6858000"/>
              <a:gd name="connsiteX13792" fmla="*/ 2855538 w 12192000"/>
              <a:gd name="connsiteY13792" fmla="*/ 1669964 h 6858000"/>
              <a:gd name="connsiteX13793" fmla="*/ 2876947 w 12192000"/>
              <a:gd name="connsiteY13793" fmla="*/ 1664703 h 6858000"/>
              <a:gd name="connsiteX13794" fmla="*/ 2893188 w 12192000"/>
              <a:gd name="connsiteY13794" fmla="*/ 1654181 h 6858000"/>
              <a:gd name="connsiteX13795" fmla="*/ 2909430 w 12192000"/>
              <a:gd name="connsiteY13795" fmla="*/ 1650538 h 6858000"/>
              <a:gd name="connsiteX13796" fmla="*/ 2915336 w 12192000"/>
              <a:gd name="connsiteY13796" fmla="*/ 1652966 h 6858000"/>
              <a:gd name="connsiteX13797" fmla="*/ 2917550 w 12192000"/>
              <a:gd name="connsiteY13797" fmla="*/ 1661465 h 6858000"/>
              <a:gd name="connsiteX13798" fmla="*/ 2923456 w 12192000"/>
              <a:gd name="connsiteY13798" fmla="*/ 1665513 h 6858000"/>
              <a:gd name="connsiteX13799" fmla="*/ 2922718 w 12192000"/>
              <a:gd name="connsiteY13799" fmla="*/ 1661465 h 6858000"/>
              <a:gd name="connsiteX13800" fmla="*/ 2923456 w 12192000"/>
              <a:gd name="connsiteY13800" fmla="*/ 1655799 h 6858000"/>
              <a:gd name="connsiteX13801" fmla="*/ 2933792 w 12192000"/>
              <a:gd name="connsiteY13801" fmla="*/ 1654181 h 6858000"/>
              <a:gd name="connsiteX13802" fmla="*/ 2947080 w 12192000"/>
              <a:gd name="connsiteY13802" fmla="*/ 1652562 h 6858000"/>
              <a:gd name="connsiteX13803" fmla="*/ 2958154 w 12192000"/>
              <a:gd name="connsiteY13803" fmla="*/ 1647705 h 6858000"/>
              <a:gd name="connsiteX13804" fmla="*/ 2942651 w 12192000"/>
              <a:gd name="connsiteY13804" fmla="*/ 1648515 h 6858000"/>
              <a:gd name="connsiteX13805" fmla="*/ 2921980 w 12192000"/>
              <a:gd name="connsiteY13805" fmla="*/ 1646896 h 6858000"/>
              <a:gd name="connsiteX13806" fmla="*/ 2914597 w 12192000"/>
              <a:gd name="connsiteY13806" fmla="*/ 1642849 h 6858000"/>
              <a:gd name="connsiteX13807" fmla="*/ 2905738 w 12192000"/>
              <a:gd name="connsiteY13807" fmla="*/ 1642849 h 6858000"/>
              <a:gd name="connsiteX13808" fmla="*/ 2899094 w 12192000"/>
              <a:gd name="connsiteY13808" fmla="*/ 1650134 h 6858000"/>
              <a:gd name="connsiteX13809" fmla="*/ 2887282 w 12192000"/>
              <a:gd name="connsiteY13809" fmla="*/ 1647300 h 6858000"/>
              <a:gd name="connsiteX13810" fmla="*/ 2897618 w 12192000"/>
              <a:gd name="connsiteY13810" fmla="*/ 1635564 h 6858000"/>
              <a:gd name="connsiteX13811" fmla="*/ 2907215 w 12192000"/>
              <a:gd name="connsiteY13811" fmla="*/ 1633945 h 6858000"/>
              <a:gd name="connsiteX13812" fmla="*/ 2917550 w 12192000"/>
              <a:gd name="connsiteY13812" fmla="*/ 1623827 h 6858000"/>
              <a:gd name="connsiteX13813" fmla="*/ 2918288 w 12192000"/>
              <a:gd name="connsiteY13813" fmla="*/ 1618970 h 6858000"/>
              <a:gd name="connsiteX13814" fmla="*/ 2911644 w 12192000"/>
              <a:gd name="connsiteY13814" fmla="*/ 1622208 h 6858000"/>
              <a:gd name="connsiteX13815" fmla="*/ 2910906 w 12192000"/>
              <a:gd name="connsiteY13815" fmla="*/ 1616947 h 6858000"/>
              <a:gd name="connsiteX13816" fmla="*/ 2899832 w 12192000"/>
              <a:gd name="connsiteY13816" fmla="*/ 1630707 h 6858000"/>
              <a:gd name="connsiteX13817" fmla="*/ 2891712 w 12192000"/>
              <a:gd name="connsiteY13817" fmla="*/ 1632731 h 6858000"/>
              <a:gd name="connsiteX13818" fmla="*/ 2881376 w 12192000"/>
              <a:gd name="connsiteY13818" fmla="*/ 1642849 h 6858000"/>
              <a:gd name="connsiteX13819" fmla="*/ 2868826 w 12192000"/>
              <a:gd name="connsiteY13819" fmla="*/ 1643658 h 6858000"/>
              <a:gd name="connsiteX13820" fmla="*/ 2865135 w 12192000"/>
              <a:gd name="connsiteY13820" fmla="*/ 1649324 h 6858000"/>
              <a:gd name="connsiteX13821" fmla="*/ 2842988 w 12192000"/>
              <a:gd name="connsiteY13821" fmla="*/ 1654585 h 6858000"/>
              <a:gd name="connsiteX13822" fmla="*/ 2838558 w 12192000"/>
              <a:gd name="connsiteY13822" fmla="*/ 1652157 h 6858000"/>
              <a:gd name="connsiteX13823" fmla="*/ 2840773 w 12192000"/>
              <a:gd name="connsiteY13823" fmla="*/ 1647705 h 6858000"/>
              <a:gd name="connsiteX13824" fmla="*/ 2837820 w 12192000"/>
              <a:gd name="connsiteY13824" fmla="*/ 1647300 h 6858000"/>
              <a:gd name="connsiteX13825" fmla="*/ 2843726 w 12192000"/>
              <a:gd name="connsiteY13825" fmla="*/ 1637992 h 6858000"/>
              <a:gd name="connsiteX13826" fmla="*/ 2835605 w 12192000"/>
              <a:gd name="connsiteY13826" fmla="*/ 1646896 h 6858000"/>
              <a:gd name="connsiteX13827" fmla="*/ 2830437 w 12192000"/>
              <a:gd name="connsiteY13827" fmla="*/ 1655395 h 6858000"/>
              <a:gd name="connsiteX13828" fmla="*/ 2818626 w 12192000"/>
              <a:gd name="connsiteY13828" fmla="*/ 1657823 h 6858000"/>
              <a:gd name="connsiteX13829" fmla="*/ 2810505 w 12192000"/>
              <a:gd name="connsiteY13829" fmla="*/ 1654585 h 6858000"/>
              <a:gd name="connsiteX13830" fmla="*/ 2806075 w 12192000"/>
              <a:gd name="connsiteY13830" fmla="*/ 1660656 h 6858000"/>
              <a:gd name="connsiteX13831" fmla="*/ 2800169 w 12192000"/>
              <a:gd name="connsiteY13831" fmla="*/ 1659442 h 6858000"/>
              <a:gd name="connsiteX13832" fmla="*/ 2797955 w 12192000"/>
              <a:gd name="connsiteY13832" fmla="*/ 1652562 h 6858000"/>
              <a:gd name="connsiteX13833" fmla="*/ 2786881 w 12192000"/>
              <a:gd name="connsiteY13833" fmla="*/ 1653776 h 6858000"/>
              <a:gd name="connsiteX13834" fmla="*/ 2772116 w 12192000"/>
              <a:gd name="connsiteY13834" fmla="*/ 1650943 h 6858000"/>
              <a:gd name="connsiteX13835" fmla="*/ 2790572 w 12192000"/>
              <a:gd name="connsiteY13835" fmla="*/ 1661061 h 6858000"/>
              <a:gd name="connsiteX13836" fmla="*/ 2787619 w 12192000"/>
              <a:gd name="connsiteY13836" fmla="*/ 1671179 h 6858000"/>
              <a:gd name="connsiteX13837" fmla="*/ 2794264 w 12192000"/>
              <a:gd name="connsiteY13837" fmla="*/ 1678059 h 6858000"/>
              <a:gd name="connsiteX13838" fmla="*/ 2798693 w 12192000"/>
              <a:gd name="connsiteY13838" fmla="*/ 1671988 h 6858000"/>
              <a:gd name="connsiteX13839" fmla="*/ 2808290 w 12192000"/>
              <a:gd name="connsiteY13839" fmla="*/ 1676845 h 6858000"/>
              <a:gd name="connsiteX13840" fmla="*/ 2801646 w 12192000"/>
              <a:gd name="connsiteY13840" fmla="*/ 1684534 h 6858000"/>
              <a:gd name="connsiteX13841" fmla="*/ 2792787 w 12192000"/>
              <a:gd name="connsiteY13841" fmla="*/ 1685748 h 6858000"/>
              <a:gd name="connsiteX13842" fmla="*/ 2789096 w 12192000"/>
              <a:gd name="connsiteY13842" fmla="*/ 1680487 h 6858000"/>
              <a:gd name="connsiteX13843" fmla="*/ 2777284 w 12192000"/>
              <a:gd name="connsiteY13843" fmla="*/ 1686558 h 6858000"/>
              <a:gd name="connsiteX13844" fmla="*/ 2769901 w 12192000"/>
              <a:gd name="connsiteY13844" fmla="*/ 1686153 h 6858000"/>
              <a:gd name="connsiteX13845" fmla="*/ 2760304 w 12192000"/>
              <a:gd name="connsiteY13845" fmla="*/ 1691819 h 6858000"/>
              <a:gd name="connsiteX13846" fmla="*/ 2755137 w 12192000"/>
              <a:gd name="connsiteY13846" fmla="*/ 1694247 h 6858000"/>
              <a:gd name="connsiteX13847" fmla="*/ 2747754 w 12192000"/>
              <a:gd name="connsiteY13847" fmla="*/ 1691414 h 6858000"/>
              <a:gd name="connsiteX13848" fmla="*/ 2739634 w 12192000"/>
              <a:gd name="connsiteY13848" fmla="*/ 1701532 h 6858000"/>
              <a:gd name="connsiteX13849" fmla="*/ 2732251 w 12192000"/>
              <a:gd name="connsiteY13849" fmla="*/ 1701532 h 6858000"/>
              <a:gd name="connsiteX13850" fmla="*/ 2730036 w 12192000"/>
              <a:gd name="connsiteY13850" fmla="*/ 1691414 h 6858000"/>
              <a:gd name="connsiteX13851" fmla="*/ 2718963 w 12192000"/>
              <a:gd name="connsiteY13851" fmla="*/ 1691414 h 6858000"/>
              <a:gd name="connsiteX13852" fmla="*/ 2710104 w 12192000"/>
              <a:gd name="connsiteY13852" fmla="*/ 1699913 h 6858000"/>
              <a:gd name="connsiteX13853" fmla="*/ 2700507 w 12192000"/>
              <a:gd name="connsiteY13853" fmla="*/ 1701127 h 6858000"/>
              <a:gd name="connsiteX13854" fmla="*/ 2698292 w 12192000"/>
              <a:gd name="connsiteY13854" fmla="*/ 1694247 h 6858000"/>
              <a:gd name="connsiteX13855" fmla="*/ 2701245 w 12192000"/>
              <a:gd name="connsiteY13855" fmla="*/ 1684939 h 6858000"/>
              <a:gd name="connsiteX13856" fmla="*/ 2687957 w 12192000"/>
              <a:gd name="connsiteY13856" fmla="*/ 1699913 h 6858000"/>
              <a:gd name="connsiteX13857" fmla="*/ 2679098 w 12192000"/>
              <a:gd name="connsiteY13857" fmla="*/ 1714078 h 6858000"/>
              <a:gd name="connsiteX13858" fmla="*/ 2673192 w 12192000"/>
              <a:gd name="connsiteY13858" fmla="*/ 1717721 h 6858000"/>
              <a:gd name="connsiteX13859" fmla="*/ 2670239 w 12192000"/>
              <a:gd name="connsiteY13859" fmla="*/ 1713674 h 6858000"/>
              <a:gd name="connsiteX13860" fmla="*/ 2664333 w 12192000"/>
              <a:gd name="connsiteY13860" fmla="*/ 1723792 h 6858000"/>
              <a:gd name="connsiteX13861" fmla="*/ 2658427 w 12192000"/>
              <a:gd name="connsiteY13861" fmla="*/ 1723792 h 6858000"/>
              <a:gd name="connsiteX13862" fmla="*/ 2656950 w 12192000"/>
              <a:gd name="connsiteY13862" fmla="*/ 1714078 h 6858000"/>
              <a:gd name="connsiteX13863" fmla="*/ 2651783 w 12192000"/>
              <a:gd name="connsiteY13863" fmla="*/ 1723387 h 6858000"/>
              <a:gd name="connsiteX13864" fmla="*/ 2647353 w 12192000"/>
              <a:gd name="connsiteY13864" fmla="*/ 1729053 h 6858000"/>
              <a:gd name="connsiteX13865" fmla="*/ 2640709 w 12192000"/>
              <a:gd name="connsiteY13865" fmla="*/ 1727029 h 6858000"/>
              <a:gd name="connsiteX13866" fmla="*/ 2639970 w 12192000"/>
              <a:gd name="connsiteY13866" fmla="*/ 1721363 h 6858000"/>
              <a:gd name="connsiteX13867" fmla="*/ 2634065 w 12192000"/>
              <a:gd name="connsiteY13867" fmla="*/ 1729458 h 6858000"/>
              <a:gd name="connsiteX13868" fmla="*/ 2628897 w 12192000"/>
              <a:gd name="connsiteY13868" fmla="*/ 1729458 h 6858000"/>
              <a:gd name="connsiteX13869" fmla="*/ 2622253 w 12192000"/>
              <a:gd name="connsiteY13869" fmla="*/ 1741599 h 6858000"/>
              <a:gd name="connsiteX13870" fmla="*/ 2604535 w 12192000"/>
              <a:gd name="connsiteY13870" fmla="*/ 1754955 h 6858000"/>
              <a:gd name="connsiteX13871" fmla="*/ 2597891 w 12192000"/>
              <a:gd name="connsiteY13871" fmla="*/ 1771143 h 6858000"/>
              <a:gd name="connsiteX13872" fmla="*/ 2591247 w 12192000"/>
              <a:gd name="connsiteY13872" fmla="*/ 1778023 h 6858000"/>
              <a:gd name="connsiteX13873" fmla="*/ 2589770 w 12192000"/>
              <a:gd name="connsiteY13873" fmla="*/ 1784903 h 6858000"/>
              <a:gd name="connsiteX13874" fmla="*/ 2584602 w 12192000"/>
              <a:gd name="connsiteY13874" fmla="*/ 1788546 h 6858000"/>
              <a:gd name="connsiteX13875" fmla="*/ 2583126 w 12192000"/>
              <a:gd name="connsiteY13875" fmla="*/ 1794212 h 6858000"/>
              <a:gd name="connsiteX13876" fmla="*/ 2589770 w 12192000"/>
              <a:gd name="connsiteY13876" fmla="*/ 1794212 h 6858000"/>
              <a:gd name="connsiteX13877" fmla="*/ 2590508 w 12192000"/>
              <a:gd name="connsiteY13877" fmla="*/ 1801092 h 6858000"/>
              <a:gd name="connsiteX13878" fmla="*/ 2572790 w 12192000"/>
              <a:gd name="connsiteY13878" fmla="*/ 1815662 h 6858000"/>
              <a:gd name="connsiteX13879" fmla="*/ 2572790 w 12192000"/>
              <a:gd name="connsiteY13879" fmla="*/ 1819709 h 6858000"/>
              <a:gd name="connsiteX13880" fmla="*/ 2585341 w 12192000"/>
              <a:gd name="connsiteY13880" fmla="*/ 1826589 h 6858000"/>
              <a:gd name="connsiteX13881" fmla="*/ 2591247 w 12192000"/>
              <a:gd name="connsiteY13881" fmla="*/ 1841564 h 6858000"/>
              <a:gd name="connsiteX13882" fmla="*/ 2591985 w 12192000"/>
              <a:gd name="connsiteY13882" fmla="*/ 1849253 h 6858000"/>
              <a:gd name="connsiteX13883" fmla="*/ 2606750 w 12192000"/>
              <a:gd name="connsiteY13883" fmla="*/ 1848848 h 6858000"/>
              <a:gd name="connsiteX13884" fmla="*/ 2610441 w 12192000"/>
              <a:gd name="connsiteY13884" fmla="*/ 1838326 h 6858000"/>
              <a:gd name="connsiteX13885" fmla="*/ 2609703 w 12192000"/>
              <a:gd name="connsiteY13885" fmla="*/ 1830636 h 6858000"/>
              <a:gd name="connsiteX13886" fmla="*/ 2614132 w 12192000"/>
              <a:gd name="connsiteY13886" fmla="*/ 1829017 h 6858000"/>
              <a:gd name="connsiteX13887" fmla="*/ 2618562 w 12192000"/>
              <a:gd name="connsiteY13887" fmla="*/ 1844801 h 6858000"/>
              <a:gd name="connsiteX13888" fmla="*/ 2612656 w 12192000"/>
              <a:gd name="connsiteY13888" fmla="*/ 1854514 h 6858000"/>
              <a:gd name="connsiteX13889" fmla="*/ 2589770 w 12192000"/>
              <a:gd name="connsiteY13889" fmla="*/ 1865037 h 6858000"/>
              <a:gd name="connsiteX13890" fmla="*/ 2583126 w 12192000"/>
              <a:gd name="connsiteY13890" fmla="*/ 1863013 h 6858000"/>
              <a:gd name="connsiteX13891" fmla="*/ 2583864 w 12192000"/>
              <a:gd name="connsiteY13891" fmla="*/ 1856538 h 6858000"/>
              <a:gd name="connsiteX13892" fmla="*/ 2578696 w 12192000"/>
              <a:gd name="connsiteY13892" fmla="*/ 1848039 h 6858000"/>
              <a:gd name="connsiteX13893" fmla="*/ 2569838 w 12192000"/>
              <a:gd name="connsiteY13893" fmla="*/ 1863823 h 6858000"/>
              <a:gd name="connsiteX13894" fmla="*/ 2560979 w 12192000"/>
              <a:gd name="connsiteY13894" fmla="*/ 1872726 h 6858000"/>
              <a:gd name="connsiteX13895" fmla="*/ 2554334 w 12192000"/>
              <a:gd name="connsiteY13895" fmla="*/ 1871512 h 6858000"/>
              <a:gd name="connsiteX13896" fmla="*/ 2555073 w 12192000"/>
              <a:gd name="connsiteY13896" fmla="*/ 1865442 h 6858000"/>
              <a:gd name="connsiteX13897" fmla="*/ 2555073 w 12192000"/>
              <a:gd name="connsiteY13897" fmla="*/ 1856133 h 6858000"/>
              <a:gd name="connsiteX13898" fmla="*/ 2545475 w 12192000"/>
              <a:gd name="connsiteY13898" fmla="*/ 1846420 h 6858000"/>
              <a:gd name="connsiteX13899" fmla="*/ 2545475 w 12192000"/>
              <a:gd name="connsiteY13899" fmla="*/ 1856943 h 6858000"/>
              <a:gd name="connsiteX13900" fmla="*/ 2543999 w 12192000"/>
              <a:gd name="connsiteY13900" fmla="*/ 1869084 h 6858000"/>
              <a:gd name="connsiteX13901" fmla="*/ 2547690 w 12192000"/>
              <a:gd name="connsiteY13901" fmla="*/ 1873536 h 6858000"/>
              <a:gd name="connsiteX13902" fmla="*/ 2541784 w 12192000"/>
              <a:gd name="connsiteY13902" fmla="*/ 1875559 h 6858000"/>
              <a:gd name="connsiteX13903" fmla="*/ 2521852 w 12192000"/>
              <a:gd name="connsiteY13903" fmla="*/ 1876774 h 6858000"/>
              <a:gd name="connsiteX13904" fmla="*/ 2509302 w 12192000"/>
              <a:gd name="connsiteY13904" fmla="*/ 1879607 h 6858000"/>
              <a:gd name="connsiteX13905" fmla="*/ 2499704 w 12192000"/>
              <a:gd name="connsiteY13905" fmla="*/ 1877178 h 6858000"/>
              <a:gd name="connsiteX13906" fmla="*/ 2479772 w 12192000"/>
              <a:gd name="connsiteY13906" fmla="*/ 1878393 h 6858000"/>
              <a:gd name="connsiteX13907" fmla="*/ 2476081 w 12192000"/>
              <a:gd name="connsiteY13907" fmla="*/ 1875559 h 6858000"/>
              <a:gd name="connsiteX13908" fmla="*/ 2470175 w 12192000"/>
              <a:gd name="connsiteY13908" fmla="*/ 1875964 h 6858000"/>
              <a:gd name="connsiteX13909" fmla="*/ 2454671 w 12192000"/>
              <a:gd name="connsiteY13909" fmla="*/ 1886082 h 6858000"/>
              <a:gd name="connsiteX13910" fmla="*/ 2443598 w 12192000"/>
              <a:gd name="connsiteY13910" fmla="*/ 1886487 h 6858000"/>
              <a:gd name="connsiteX13911" fmla="*/ 2428095 w 12192000"/>
              <a:gd name="connsiteY13911" fmla="*/ 1894176 h 6858000"/>
              <a:gd name="connsiteX13912" fmla="*/ 2419236 w 12192000"/>
              <a:gd name="connsiteY13912" fmla="*/ 1896605 h 6858000"/>
              <a:gd name="connsiteX13913" fmla="*/ 2411853 w 12192000"/>
              <a:gd name="connsiteY13913" fmla="*/ 1903080 h 6858000"/>
              <a:gd name="connsiteX13914" fmla="*/ 2411115 w 12192000"/>
              <a:gd name="connsiteY13914" fmla="*/ 1909151 h 6858000"/>
              <a:gd name="connsiteX13915" fmla="*/ 2397827 w 12192000"/>
              <a:gd name="connsiteY13915" fmla="*/ 1916031 h 6858000"/>
              <a:gd name="connsiteX13916" fmla="*/ 2401518 w 12192000"/>
              <a:gd name="connsiteY13916" fmla="*/ 1922102 h 6858000"/>
              <a:gd name="connsiteX13917" fmla="*/ 2408162 w 12192000"/>
              <a:gd name="connsiteY13917" fmla="*/ 1926958 h 6858000"/>
              <a:gd name="connsiteX13918" fmla="*/ 2409639 w 12192000"/>
              <a:gd name="connsiteY13918" fmla="*/ 1932624 h 6858000"/>
              <a:gd name="connsiteX13919" fmla="*/ 2403733 w 12192000"/>
              <a:gd name="connsiteY13919" fmla="*/ 1939100 h 6858000"/>
              <a:gd name="connsiteX13920" fmla="*/ 2404471 w 12192000"/>
              <a:gd name="connsiteY13920" fmla="*/ 1942337 h 6858000"/>
              <a:gd name="connsiteX13921" fmla="*/ 2400041 w 12192000"/>
              <a:gd name="connsiteY13921" fmla="*/ 1950836 h 6858000"/>
              <a:gd name="connsiteX13922" fmla="*/ 2401518 w 12192000"/>
              <a:gd name="connsiteY13922" fmla="*/ 1955288 h 6858000"/>
              <a:gd name="connsiteX13923" fmla="*/ 2397827 w 12192000"/>
              <a:gd name="connsiteY13923" fmla="*/ 1960954 h 6858000"/>
              <a:gd name="connsiteX13924" fmla="*/ 2393397 w 12192000"/>
              <a:gd name="connsiteY13924" fmla="*/ 1970668 h 6858000"/>
              <a:gd name="connsiteX13925" fmla="*/ 2389706 w 12192000"/>
              <a:gd name="connsiteY13925" fmla="*/ 1970668 h 6858000"/>
              <a:gd name="connsiteX13926" fmla="*/ 2384538 w 12192000"/>
              <a:gd name="connsiteY13926" fmla="*/ 1975929 h 6858000"/>
              <a:gd name="connsiteX13927" fmla="*/ 2380109 w 12192000"/>
              <a:gd name="connsiteY13927" fmla="*/ 1989689 h 6858000"/>
              <a:gd name="connsiteX13928" fmla="*/ 2373465 w 12192000"/>
              <a:gd name="connsiteY13928" fmla="*/ 1991713 h 6858000"/>
              <a:gd name="connsiteX13929" fmla="*/ 2369773 w 12192000"/>
              <a:gd name="connsiteY13929" fmla="*/ 1996974 h 6858000"/>
              <a:gd name="connsiteX13930" fmla="*/ 2365344 w 12192000"/>
              <a:gd name="connsiteY13930" fmla="*/ 1996569 h 6858000"/>
              <a:gd name="connsiteX13931" fmla="*/ 2364606 w 12192000"/>
              <a:gd name="connsiteY13931" fmla="*/ 2002640 h 6858000"/>
              <a:gd name="connsiteX13932" fmla="*/ 2356485 w 12192000"/>
              <a:gd name="connsiteY13932" fmla="*/ 2011544 h 6858000"/>
              <a:gd name="connsiteX13933" fmla="*/ 2355747 w 12192000"/>
              <a:gd name="connsiteY13933" fmla="*/ 2009115 h 6858000"/>
              <a:gd name="connsiteX13934" fmla="*/ 2348364 w 12192000"/>
              <a:gd name="connsiteY13934" fmla="*/ 2013972 h 6858000"/>
              <a:gd name="connsiteX13935" fmla="*/ 2353532 w 12192000"/>
              <a:gd name="connsiteY13935" fmla="*/ 2001830 h 6858000"/>
              <a:gd name="connsiteX13936" fmla="*/ 2349103 w 12192000"/>
              <a:gd name="connsiteY13936" fmla="*/ 1997783 h 6858000"/>
              <a:gd name="connsiteX13937" fmla="*/ 2342458 w 12192000"/>
              <a:gd name="connsiteY13937" fmla="*/ 1999402 h 6858000"/>
              <a:gd name="connsiteX13938" fmla="*/ 2330647 w 12192000"/>
              <a:gd name="connsiteY13938" fmla="*/ 1988880 h 6858000"/>
              <a:gd name="connsiteX13939" fmla="*/ 2326955 w 12192000"/>
              <a:gd name="connsiteY13939" fmla="*/ 1981999 h 6858000"/>
              <a:gd name="connsiteX13940" fmla="*/ 2329170 w 12192000"/>
              <a:gd name="connsiteY13940" fmla="*/ 1975119 h 6858000"/>
              <a:gd name="connsiteX13941" fmla="*/ 2345411 w 12192000"/>
              <a:gd name="connsiteY13941" fmla="*/ 1959335 h 6858000"/>
              <a:gd name="connsiteX13942" fmla="*/ 2335076 w 12192000"/>
              <a:gd name="connsiteY13942" fmla="*/ 1964192 h 6858000"/>
              <a:gd name="connsiteX13943" fmla="*/ 2325479 w 12192000"/>
              <a:gd name="connsiteY13943" fmla="*/ 1971882 h 6858000"/>
              <a:gd name="connsiteX13944" fmla="*/ 2321049 w 12192000"/>
              <a:gd name="connsiteY13944" fmla="*/ 1980381 h 6858000"/>
              <a:gd name="connsiteX13945" fmla="*/ 2322526 w 12192000"/>
              <a:gd name="connsiteY13945" fmla="*/ 1989689 h 6858000"/>
              <a:gd name="connsiteX13946" fmla="*/ 2326955 w 12192000"/>
              <a:gd name="connsiteY13946" fmla="*/ 1994141 h 6858000"/>
              <a:gd name="connsiteX13947" fmla="*/ 2328432 w 12192000"/>
              <a:gd name="connsiteY13947" fmla="*/ 2006687 h 6858000"/>
              <a:gd name="connsiteX13948" fmla="*/ 2332861 w 12192000"/>
              <a:gd name="connsiteY13948" fmla="*/ 2011544 h 6858000"/>
              <a:gd name="connsiteX13949" fmla="*/ 2339505 w 12192000"/>
              <a:gd name="connsiteY13949" fmla="*/ 2026923 h 6858000"/>
              <a:gd name="connsiteX13950" fmla="*/ 2338767 w 12192000"/>
              <a:gd name="connsiteY13950" fmla="*/ 2038255 h 6858000"/>
              <a:gd name="connsiteX13951" fmla="*/ 2330647 w 12192000"/>
              <a:gd name="connsiteY13951" fmla="*/ 2055657 h 6858000"/>
              <a:gd name="connsiteX13952" fmla="*/ 2319573 w 12192000"/>
              <a:gd name="connsiteY13952" fmla="*/ 2061728 h 6858000"/>
              <a:gd name="connsiteX13953" fmla="*/ 2311452 w 12192000"/>
              <a:gd name="connsiteY13953" fmla="*/ 2080345 h 6858000"/>
              <a:gd name="connsiteX13954" fmla="*/ 2306284 w 12192000"/>
              <a:gd name="connsiteY13954" fmla="*/ 2089249 h 6858000"/>
              <a:gd name="connsiteX13955" fmla="*/ 2306284 w 12192000"/>
              <a:gd name="connsiteY13955" fmla="*/ 2094915 h 6858000"/>
              <a:gd name="connsiteX13956" fmla="*/ 2303331 w 12192000"/>
              <a:gd name="connsiteY13956" fmla="*/ 2098557 h 6858000"/>
              <a:gd name="connsiteX13957" fmla="*/ 2302593 w 12192000"/>
              <a:gd name="connsiteY13957" fmla="*/ 2094915 h 6858000"/>
              <a:gd name="connsiteX13958" fmla="*/ 2301117 w 12192000"/>
              <a:gd name="connsiteY13958" fmla="*/ 2091272 h 6858000"/>
              <a:gd name="connsiteX13959" fmla="*/ 2291520 w 12192000"/>
              <a:gd name="connsiteY13959" fmla="*/ 2107866 h 6858000"/>
              <a:gd name="connsiteX13960" fmla="*/ 2290043 w 12192000"/>
              <a:gd name="connsiteY13960" fmla="*/ 2112318 h 6858000"/>
              <a:gd name="connsiteX13961" fmla="*/ 2287828 w 12192000"/>
              <a:gd name="connsiteY13961" fmla="*/ 2115960 h 6858000"/>
              <a:gd name="connsiteX13962" fmla="*/ 2286352 w 12192000"/>
              <a:gd name="connsiteY13962" fmla="*/ 2107056 h 6858000"/>
              <a:gd name="connsiteX13963" fmla="*/ 2289305 w 12192000"/>
              <a:gd name="connsiteY13963" fmla="*/ 2096938 h 6858000"/>
              <a:gd name="connsiteX13964" fmla="*/ 2295211 w 12192000"/>
              <a:gd name="connsiteY13964" fmla="*/ 2088035 h 6858000"/>
              <a:gd name="connsiteX13965" fmla="*/ 2293734 w 12192000"/>
              <a:gd name="connsiteY13965" fmla="*/ 2082369 h 6858000"/>
              <a:gd name="connsiteX13966" fmla="*/ 2299640 w 12192000"/>
              <a:gd name="connsiteY13966" fmla="*/ 2075084 h 6858000"/>
              <a:gd name="connsiteX13967" fmla="*/ 2298164 w 12192000"/>
              <a:gd name="connsiteY13967" fmla="*/ 2072655 h 6858000"/>
              <a:gd name="connsiteX13968" fmla="*/ 2306284 w 12192000"/>
              <a:gd name="connsiteY13968" fmla="*/ 2068608 h 6858000"/>
              <a:gd name="connsiteX13969" fmla="*/ 2294473 w 12192000"/>
              <a:gd name="connsiteY13969" fmla="*/ 2068608 h 6858000"/>
              <a:gd name="connsiteX13970" fmla="*/ 2291520 w 12192000"/>
              <a:gd name="connsiteY13970" fmla="*/ 2062133 h 6858000"/>
              <a:gd name="connsiteX13971" fmla="*/ 2294473 w 12192000"/>
              <a:gd name="connsiteY13971" fmla="*/ 2058086 h 6858000"/>
              <a:gd name="connsiteX13972" fmla="*/ 2293734 w 12192000"/>
              <a:gd name="connsiteY13972" fmla="*/ 2056062 h 6858000"/>
              <a:gd name="connsiteX13973" fmla="*/ 2289305 w 12192000"/>
              <a:gd name="connsiteY13973" fmla="*/ 2056062 h 6858000"/>
              <a:gd name="connsiteX13974" fmla="*/ 2287828 w 12192000"/>
              <a:gd name="connsiteY13974" fmla="*/ 2052420 h 6858000"/>
              <a:gd name="connsiteX13975" fmla="*/ 2284875 w 12192000"/>
              <a:gd name="connsiteY13975" fmla="*/ 2056062 h 6858000"/>
              <a:gd name="connsiteX13976" fmla="*/ 2276755 w 12192000"/>
              <a:gd name="connsiteY13976" fmla="*/ 2046754 h 6858000"/>
              <a:gd name="connsiteX13977" fmla="*/ 2276755 w 12192000"/>
              <a:gd name="connsiteY13977" fmla="*/ 2037850 h 6858000"/>
              <a:gd name="connsiteX13978" fmla="*/ 2283399 w 12192000"/>
              <a:gd name="connsiteY13978" fmla="*/ 2028542 h 6858000"/>
              <a:gd name="connsiteX13979" fmla="*/ 2286352 w 12192000"/>
              <a:gd name="connsiteY13979" fmla="*/ 2015186 h 6858000"/>
              <a:gd name="connsiteX13980" fmla="*/ 2278231 w 12192000"/>
              <a:gd name="connsiteY13980" fmla="*/ 2003045 h 6858000"/>
              <a:gd name="connsiteX13981" fmla="*/ 2283399 w 12192000"/>
              <a:gd name="connsiteY13981" fmla="*/ 1993331 h 6858000"/>
              <a:gd name="connsiteX13982" fmla="*/ 2292258 w 12192000"/>
              <a:gd name="connsiteY13982" fmla="*/ 1988880 h 6858000"/>
              <a:gd name="connsiteX13983" fmla="*/ 2289305 w 12192000"/>
              <a:gd name="connsiteY13983" fmla="*/ 1985642 h 6858000"/>
              <a:gd name="connsiteX13984" fmla="*/ 2291520 w 12192000"/>
              <a:gd name="connsiteY13984" fmla="*/ 1977143 h 6858000"/>
              <a:gd name="connsiteX13985" fmla="*/ 2289305 w 12192000"/>
              <a:gd name="connsiteY13985" fmla="*/ 1973500 h 6858000"/>
              <a:gd name="connsiteX13986" fmla="*/ 2289305 w 12192000"/>
              <a:gd name="connsiteY13986" fmla="*/ 1976333 h 6858000"/>
              <a:gd name="connsiteX13987" fmla="*/ 2287090 w 12192000"/>
              <a:gd name="connsiteY13987" fmla="*/ 1984832 h 6858000"/>
              <a:gd name="connsiteX13988" fmla="*/ 2276755 w 12192000"/>
              <a:gd name="connsiteY13988" fmla="*/ 1992117 h 6858000"/>
              <a:gd name="connsiteX13989" fmla="*/ 2270111 w 12192000"/>
              <a:gd name="connsiteY13989" fmla="*/ 1996569 h 6858000"/>
              <a:gd name="connsiteX13990" fmla="*/ 2266419 w 12192000"/>
              <a:gd name="connsiteY13990" fmla="*/ 1996164 h 6858000"/>
              <a:gd name="connsiteX13991" fmla="*/ 2270849 w 12192000"/>
              <a:gd name="connsiteY13991" fmla="*/ 2002640 h 6858000"/>
              <a:gd name="connsiteX13992" fmla="*/ 2269372 w 12192000"/>
              <a:gd name="connsiteY13992" fmla="*/ 2007901 h 6858000"/>
              <a:gd name="connsiteX13993" fmla="*/ 2267896 w 12192000"/>
              <a:gd name="connsiteY13993" fmla="*/ 2021257 h 6858000"/>
              <a:gd name="connsiteX13994" fmla="*/ 2270111 w 12192000"/>
              <a:gd name="connsiteY13994" fmla="*/ 2026518 h 6858000"/>
              <a:gd name="connsiteX13995" fmla="*/ 2268634 w 12192000"/>
              <a:gd name="connsiteY13995" fmla="*/ 2032993 h 6858000"/>
              <a:gd name="connsiteX13996" fmla="*/ 2269372 w 12192000"/>
              <a:gd name="connsiteY13996" fmla="*/ 2041897 h 6858000"/>
              <a:gd name="connsiteX13997" fmla="*/ 2267896 w 12192000"/>
              <a:gd name="connsiteY13997" fmla="*/ 2059705 h 6858000"/>
              <a:gd name="connsiteX13998" fmla="*/ 2264943 w 12192000"/>
              <a:gd name="connsiteY13998" fmla="*/ 2060109 h 6858000"/>
              <a:gd name="connsiteX13999" fmla="*/ 2253131 w 12192000"/>
              <a:gd name="connsiteY13999" fmla="*/ 2047563 h 6858000"/>
              <a:gd name="connsiteX14000" fmla="*/ 2243534 w 12192000"/>
              <a:gd name="connsiteY14000" fmla="*/ 2045944 h 6858000"/>
              <a:gd name="connsiteX14001" fmla="*/ 2237628 w 12192000"/>
              <a:gd name="connsiteY14001" fmla="*/ 2035826 h 6858000"/>
              <a:gd name="connsiteX14002" fmla="*/ 2232460 w 12192000"/>
              <a:gd name="connsiteY14002" fmla="*/ 2035422 h 6858000"/>
              <a:gd name="connsiteX14003" fmla="*/ 2230984 w 12192000"/>
              <a:gd name="connsiteY14003" fmla="*/ 2030970 h 6858000"/>
              <a:gd name="connsiteX14004" fmla="*/ 2235413 w 12192000"/>
              <a:gd name="connsiteY14004" fmla="*/ 2021257 h 6858000"/>
              <a:gd name="connsiteX14005" fmla="*/ 2228031 w 12192000"/>
              <a:gd name="connsiteY14005" fmla="*/ 2030160 h 6858000"/>
              <a:gd name="connsiteX14006" fmla="*/ 2228031 w 12192000"/>
              <a:gd name="connsiteY14006" fmla="*/ 2038255 h 6858000"/>
              <a:gd name="connsiteX14007" fmla="*/ 2235413 w 12192000"/>
              <a:gd name="connsiteY14007" fmla="*/ 2041088 h 6858000"/>
              <a:gd name="connsiteX14008" fmla="*/ 2241319 w 12192000"/>
              <a:gd name="connsiteY14008" fmla="*/ 2049587 h 6858000"/>
              <a:gd name="connsiteX14009" fmla="*/ 2252393 w 12192000"/>
              <a:gd name="connsiteY14009" fmla="*/ 2053634 h 6858000"/>
              <a:gd name="connsiteX14010" fmla="*/ 2263466 w 12192000"/>
              <a:gd name="connsiteY14010" fmla="*/ 2066180 h 6858000"/>
              <a:gd name="connsiteX14011" fmla="*/ 2270849 w 12192000"/>
              <a:gd name="connsiteY14011" fmla="*/ 2070227 h 6858000"/>
              <a:gd name="connsiteX14012" fmla="*/ 2271587 w 12192000"/>
              <a:gd name="connsiteY14012" fmla="*/ 2078321 h 6858000"/>
              <a:gd name="connsiteX14013" fmla="*/ 2269372 w 12192000"/>
              <a:gd name="connsiteY14013" fmla="*/ 2087630 h 6858000"/>
              <a:gd name="connsiteX14014" fmla="*/ 2261990 w 12192000"/>
              <a:gd name="connsiteY14014" fmla="*/ 2087225 h 6858000"/>
              <a:gd name="connsiteX14015" fmla="*/ 2258299 w 12192000"/>
              <a:gd name="connsiteY14015" fmla="*/ 2079131 h 6858000"/>
              <a:gd name="connsiteX14016" fmla="*/ 2253869 w 12192000"/>
              <a:gd name="connsiteY14016" fmla="*/ 2077107 h 6858000"/>
              <a:gd name="connsiteX14017" fmla="*/ 2258299 w 12192000"/>
              <a:gd name="connsiteY14017" fmla="*/ 2088439 h 6858000"/>
              <a:gd name="connsiteX14018" fmla="*/ 2269372 w 12192000"/>
              <a:gd name="connsiteY14018" fmla="*/ 2094915 h 6858000"/>
              <a:gd name="connsiteX14019" fmla="*/ 2271587 w 12192000"/>
              <a:gd name="connsiteY14019" fmla="*/ 2100985 h 6858000"/>
              <a:gd name="connsiteX14020" fmla="*/ 2268634 w 12192000"/>
              <a:gd name="connsiteY14020" fmla="*/ 2103818 h 6858000"/>
              <a:gd name="connsiteX14021" fmla="*/ 2267896 w 12192000"/>
              <a:gd name="connsiteY14021" fmla="*/ 2107866 h 6858000"/>
              <a:gd name="connsiteX14022" fmla="*/ 2257560 w 12192000"/>
              <a:gd name="connsiteY14022" fmla="*/ 2105842 h 6858000"/>
              <a:gd name="connsiteX14023" fmla="*/ 2270111 w 12192000"/>
              <a:gd name="connsiteY14023" fmla="*/ 2115960 h 6858000"/>
              <a:gd name="connsiteX14024" fmla="*/ 2266419 w 12192000"/>
              <a:gd name="connsiteY14024" fmla="*/ 2122031 h 6858000"/>
              <a:gd name="connsiteX14025" fmla="*/ 2259775 w 12192000"/>
              <a:gd name="connsiteY14025" fmla="*/ 2119602 h 6858000"/>
              <a:gd name="connsiteX14026" fmla="*/ 2255346 w 12192000"/>
              <a:gd name="connsiteY14026" fmla="*/ 2111508 h 6858000"/>
              <a:gd name="connsiteX14027" fmla="*/ 2242795 w 12192000"/>
              <a:gd name="connsiteY14027" fmla="*/ 2111103 h 6858000"/>
              <a:gd name="connsiteX14028" fmla="*/ 2234675 w 12192000"/>
              <a:gd name="connsiteY14028" fmla="*/ 2107461 h 6858000"/>
              <a:gd name="connsiteX14029" fmla="*/ 2241319 w 12192000"/>
              <a:gd name="connsiteY14029" fmla="*/ 2114746 h 6858000"/>
              <a:gd name="connsiteX14030" fmla="*/ 2249440 w 12192000"/>
              <a:gd name="connsiteY14030" fmla="*/ 2117579 h 6858000"/>
              <a:gd name="connsiteX14031" fmla="*/ 2255346 w 12192000"/>
              <a:gd name="connsiteY14031" fmla="*/ 2117579 h 6858000"/>
              <a:gd name="connsiteX14032" fmla="*/ 2259037 w 12192000"/>
              <a:gd name="connsiteY14032" fmla="*/ 2128911 h 6858000"/>
              <a:gd name="connsiteX14033" fmla="*/ 2267896 w 12192000"/>
              <a:gd name="connsiteY14033" fmla="*/ 2130935 h 6858000"/>
              <a:gd name="connsiteX14034" fmla="*/ 2274540 w 12192000"/>
              <a:gd name="connsiteY14034" fmla="*/ 2129315 h 6858000"/>
              <a:gd name="connsiteX14035" fmla="*/ 2279708 w 12192000"/>
              <a:gd name="connsiteY14035" fmla="*/ 2132958 h 6858000"/>
              <a:gd name="connsiteX14036" fmla="*/ 2281922 w 12192000"/>
              <a:gd name="connsiteY14036" fmla="*/ 2141457 h 6858000"/>
              <a:gd name="connsiteX14037" fmla="*/ 2278231 w 12192000"/>
              <a:gd name="connsiteY14037" fmla="*/ 2150361 h 6858000"/>
              <a:gd name="connsiteX14038" fmla="*/ 2273063 w 12192000"/>
              <a:gd name="connsiteY14038" fmla="*/ 2147932 h 6858000"/>
              <a:gd name="connsiteX14039" fmla="*/ 2272325 w 12192000"/>
              <a:gd name="connsiteY14039" fmla="*/ 2152384 h 6858000"/>
              <a:gd name="connsiteX14040" fmla="*/ 2276755 w 12192000"/>
              <a:gd name="connsiteY14040" fmla="*/ 2156431 h 6858000"/>
              <a:gd name="connsiteX14041" fmla="*/ 2278231 w 12192000"/>
              <a:gd name="connsiteY14041" fmla="*/ 2166144 h 6858000"/>
              <a:gd name="connsiteX14042" fmla="*/ 2275278 w 12192000"/>
              <a:gd name="connsiteY14042" fmla="*/ 2171001 h 6858000"/>
              <a:gd name="connsiteX14043" fmla="*/ 2268634 w 12192000"/>
              <a:gd name="connsiteY14043" fmla="*/ 2171001 h 6858000"/>
              <a:gd name="connsiteX14044" fmla="*/ 2266419 w 12192000"/>
              <a:gd name="connsiteY14044" fmla="*/ 2173429 h 6858000"/>
              <a:gd name="connsiteX14045" fmla="*/ 2253131 w 12192000"/>
              <a:gd name="connsiteY14045" fmla="*/ 2176667 h 6858000"/>
              <a:gd name="connsiteX14046" fmla="*/ 2248701 w 12192000"/>
              <a:gd name="connsiteY14046" fmla="*/ 2181119 h 6858000"/>
              <a:gd name="connsiteX14047" fmla="*/ 2242057 w 12192000"/>
              <a:gd name="connsiteY14047" fmla="*/ 2179096 h 6858000"/>
              <a:gd name="connsiteX14048" fmla="*/ 2236890 w 12192000"/>
              <a:gd name="connsiteY14048" fmla="*/ 2169382 h 6858000"/>
              <a:gd name="connsiteX14049" fmla="*/ 2233937 w 12192000"/>
              <a:gd name="connsiteY14049" fmla="*/ 2171406 h 6858000"/>
              <a:gd name="connsiteX14050" fmla="*/ 2233198 w 12192000"/>
              <a:gd name="connsiteY14050" fmla="*/ 2185166 h 6858000"/>
              <a:gd name="connsiteX14051" fmla="*/ 2231722 w 12192000"/>
              <a:gd name="connsiteY14051" fmla="*/ 2190428 h 6858000"/>
              <a:gd name="connsiteX14052" fmla="*/ 2241319 w 12192000"/>
              <a:gd name="connsiteY14052" fmla="*/ 2187999 h 6858000"/>
              <a:gd name="connsiteX14053" fmla="*/ 2261252 w 12192000"/>
              <a:gd name="connsiteY14053" fmla="*/ 2185166 h 6858000"/>
              <a:gd name="connsiteX14054" fmla="*/ 2265681 w 12192000"/>
              <a:gd name="connsiteY14054" fmla="*/ 2186785 h 6858000"/>
              <a:gd name="connsiteX14055" fmla="*/ 2267158 w 12192000"/>
              <a:gd name="connsiteY14055" fmla="*/ 2200141 h 6858000"/>
              <a:gd name="connsiteX14056" fmla="*/ 2271587 w 12192000"/>
              <a:gd name="connsiteY14056" fmla="*/ 2202164 h 6858000"/>
              <a:gd name="connsiteX14057" fmla="*/ 2272325 w 12192000"/>
              <a:gd name="connsiteY14057" fmla="*/ 2196498 h 6858000"/>
              <a:gd name="connsiteX14058" fmla="*/ 2277493 w 12192000"/>
              <a:gd name="connsiteY14058" fmla="*/ 2187190 h 6858000"/>
              <a:gd name="connsiteX14059" fmla="*/ 2280446 w 12192000"/>
              <a:gd name="connsiteY14059" fmla="*/ 2186785 h 6858000"/>
              <a:gd name="connsiteX14060" fmla="*/ 2284137 w 12192000"/>
              <a:gd name="connsiteY14060" fmla="*/ 2194475 h 6858000"/>
              <a:gd name="connsiteX14061" fmla="*/ 2281922 w 12192000"/>
              <a:gd name="connsiteY14061" fmla="*/ 2204188 h 6858000"/>
              <a:gd name="connsiteX14062" fmla="*/ 2278231 w 12192000"/>
              <a:gd name="connsiteY14062" fmla="*/ 2204593 h 6858000"/>
              <a:gd name="connsiteX14063" fmla="*/ 2267896 w 12192000"/>
              <a:gd name="connsiteY14063" fmla="*/ 2212687 h 6858000"/>
              <a:gd name="connsiteX14064" fmla="*/ 2264205 w 12192000"/>
              <a:gd name="connsiteY14064" fmla="*/ 2219567 h 6858000"/>
              <a:gd name="connsiteX14065" fmla="*/ 2259775 w 12192000"/>
              <a:gd name="connsiteY14065" fmla="*/ 2222400 h 6858000"/>
              <a:gd name="connsiteX14066" fmla="*/ 2253131 w 12192000"/>
              <a:gd name="connsiteY14066" fmla="*/ 2218757 h 6858000"/>
              <a:gd name="connsiteX14067" fmla="*/ 2246487 w 12192000"/>
              <a:gd name="connsiteY14067" fmla="*/ 2219567 h 6858000"/>
              <a:gd name="connsiteX14068" fmla="*/ 2242795 w 12192000"/>
              <a:gd name="connsiteY14068" fmla="*/ 2209449 h 6858000"/>
              <a:gd name="connsiteX14069" fmla="*/ 2241319 w 12192000"/>
              <a:gd name="connsiteY14069" fmla="*/ 2215925 h 6858000"/>
              <a:gd name="connsiteX14070" fmla="*/ 2234675 w 12192000"/>
              <a:gd name="connsiteY14070" fmla="*/ 2218757 h 6858000"/>
              <a:gd name="connsiteX14071" fmla="*/ 2228031 w 12192000"/>
              <a:gd name="connsiteY14071" fmla="*/ 2215520 h 6858000"/>
              <a:gd name="connsiteX14072" fmla="*/ 2220648 w 12192000"/>
              <a:gd name="connsiteY14072" fmla="*/ 2215115 h 6858000"/>
              <a:gd name="connsiteX14073" fmla="*/ 2226554 w 12192000"/>
              <a:gd name="connsiteY14073" fmla="*/ 2221186 h 6858000"/>
              <a:gd name="connsiteX14074" fmla="*/ 2238366 w 12192000"/>
              <a:gd name="connsiteY14074" fmla="*/ 2223209 h 6858000"/>
              <a:gd name="connsiteX14075" fmla="*/ 2241319 w 12192000"/>
              <a:gd name="connsiteY14075" fmla="*/ 2227661 h 6858000"/>
              <a:gd name="connsiteX14076" fmla="*/ 2236151 w 12192000"/>
              <a:gd name="connsiteY14076" fmla="*/ 2231709 h 6858000"/>
              <a:gd name="connsiteX14077" fmla="*/ 2238366 w 12192000"/>
              <a:gd name="connsiteY14077" fmla="*/ 2234946 h 6858000"/>
              <a:gd name="connsiteX14078" fmla="*/ 2225078 w 12192000"/>
              <a:gd name="connsiteY14078" fmla="*/ 2240612 h 6858000"/>
              <a:gd name="connsiteX14079" fmla="*/ 2216219 w 12192000"/>
              <a:gd name="connsiteY14079" fmla="*/ 2236970 h 6858000"/>
              <a:gd name="connsiteX14080" fmla="*/ 2223601 w 12192000"/>
              <a:gd name="connsiteY14080" fmla="*/ 2243850 h 6858000"/>
              <a:gd name="connsiteX14081" fmla="*/ 2236151 w 12192000"/>
              <a:gd name="connsiteY14081" fmla="*/ 2244659 h 6858000"/>
              <a:gd name="connsiteX14082" fmla="*/ 2245748 w 12192000"/>
              <a:gd name="connsiteY14082" fmla="*/ 2236970 h 6858000"/>
              <a:gd name="connsiteX14083" fmla="*/ 2247225 w 12192000"/>
              <a:gd name="connsiteY14083" fmla="*/ 2240612 h 6858000"/>
              <a:gd name="connsiteX14084" fmla="*/ 2250916 w 12192000"/>
              <a:gd name="connsiteY14084" fmla="*/ 2241826 h 6858000"/>
              <a:gd name="connsiteX14085" fmla="*/ 2242057 w 12192000"/>
              <a:gd name="connsiteY14085" fmla="*/ 2251539 h 6858000"/>
              <a:gd name="connsiteX14086" fmla="*/ 2233198 w 12192000"/>
              <a:gd name="connsiteY14086" fmla="*/ 2251944 h 6858000"/>
              <a:gd name="connsiteX14087" fmla="*/ 2232460 w 12192000"/>
              <a:gd name="connsiteY14087" fmla="*/ 2249111 h 6858000"/>
              <a:gd name="connsiteX14088" fmla="*/ 2225816 w 12192000"/>
              <a:gd name="connsiteY14088" fmla="*/ 2249921 h 6858000"/>
              <a:gd name="connsiteX14089" fmla="*/ 2222863 w 12192000"/>
              <a:gd name="connsiteY14089" fmla="*/ 2251944 h 6858000"/>
              <a:gd name="connsiteX14090" fmla="*/ 2210313 w 12192000"/>
              <a:gd name="connsiteY14090" fmla="*/ 2253158 h 6858000"/>
              <a:gd name="connsiteX14091" fmla="*/ 2187427 w 12192000"/>
              <a:gd name="connsiteY14091" fmla="*/ 2266109 h 6858000"/>
              <a:gd name="connsiteX14092" fmla="*/ 2162327 w 12192000"/>
              <a:gd name="connsiteY14092" fmla="*/ 2284726 h 6858000"/>
              <a:gd name="connsiteX14093" fmla="*/ 2154206 w 12192000"/>
              <a:gd name="connsiteY14093" fmla="*/ 2298891 h 6858000"/>
              <a:gd name="connsiteX14094" fmla="*/ 2149777 w 12192000"/>
              <a:gd name="connsiteY14094" fmla="*/ 2299700 h 6858000"/>
              <a:gd name="connsiteX14095" fmla="*/ 2144609 w 12192000"/>
              <a:gd name="connsiteY14095" fmla="*/ 2296868 h 6858000"/>
              <a:gd name="connsiteX14096" fmla="*/ 2130582 w 12192000"/>
              <a:gd name="connsiteY14096" fmla="*/ 2298486 h 6858000"/>
              <a:gd name="connsiteX14097" fmla="*/ 2120247 w 12192000"/>
              <a:gd name="connsiteY14097" fmla="*/ 2306176 h 6858000"/>
              <a:gd name="connsiteX14098" fmla="*/ 2101791 w 12192000"/>
              <a:gd name="connsiteY14098" fmla="*/ 2329245 h 6858000"/>
              <a:gd name="connsiteX14099" fmla="*/ 2101791 w 12192000"/>
              <a:gd name="connsiteY14099" fmla="*/ 2334506 h 6858000"/>
              <a:gd name="connsiteX14100" fmla="*/ 2093670 w 12192000"/>
              <a:gd name="connsiteY14100" fmla="*/ 2340981 h 6858000"/>
              <a:gd name="connsiteX14101" fmla="*/ 2089241 w 12192000"/>
              <a:gd name="connsiteY14101" fmla="*/ 2340577 h 6858000"/>
              <a:gd name="connsiteX14102" fmla="*/ 2088503 w 12192000"/>
              <a:gd name="connsiteY14102" fmla="*/ 2346243 h 6858000"/>
              <a:gd name="connsiteX14103" fmla="*/ 2079644 w 12192000"/>
              <a:gd name="connsiteY14103" fmla="*/ 2355551 h 6858000"/>
              <a:gd name="connsiteX14104" fmla="*/ 2073738 w 12192000"/>
              <a:gd name="connsiteY14104" fmla="*/ 2353123 h 6858000"/>
              <a:gd name="connsiteX14105" fmla="*/ 2068570 w 12192000"/>
              <a:gd name="connsiteY14105" fmla="*/ 2354337 h 6858000"/>
              <a:gd name="connsiteX14106" fmla="*/ 2065617 w 12192000"/>
              <a:gd name="connsiteY14106" fmla="*/ 2358789 h 6858000"/>
              <a:gd name="connsiteX14107" fmla="*/ 2055282 w 12192000"/>
              <a:gd name="connsiteY14107" fmla="*/ 2357575 h 6858000"/>
              <a:gd name="connsiteX14108" fmla="*/ 2050114 w 12192000"/>
              <a:gd name="connsiteY14108" fmla="*/ 2364455 h 6858000"/>
              <a:gd name="connsiteX14109" fmla="*/ 2035349 w 12192000"/>
              <a:gd name="connsiteY14109" fmla="*/ 2366074 h 6858000"/>
              <a:gd name="connsiteX14110" fmla="*/ 2032396 w 12192000"/>
              <a:gd name="connsiteY14110" fmla="*/ 2370930 h 6858000"/>
              <a:gd name="connsiteX14111" fmla="*/ 2022799 w 12192000"/>
              <a:gd name="connsiteY14111" fmla="*/ 2370121 h 6858000"/>
              <a:gd name="connsiteX14112" fmla="*/ 2021322 w 12192000"/>
              <a:gd name="connsiteY14112" fmla="*/ 2375787 h 6858000"/>
              <a:gd name="connsiteX14113" fmla="*/ 2009510 w 12192000"/>
              <a:gd name="connsiteY14113" fmla="*/ 2375787 h 6858000"/>
              <a:gd name="connsiteX14114" fmla="*/ 2006557 w 12192000"/>
              <a:gd name="connsiteY14114" fmla="*/ 2378215 h 6858000"/>
              <a:gd name="connsiteX14115" fmla="*/ 2010249 w 12192000"/>
              <a:gd name="connsiteY14115" fmla="*/ 2380643 h 6858000"/>
              <a:gd name="connsiteX14116" fmla="*/ 2008772 w 12192000"/>
              <a:gd name="connsiteY14116" fmla="*/ 2388333 h 6858000"/>
              <a:gd name="connsiteX14117" fmla="*/ 2002128 w 12192000"/>
              <a:gd name="connsiteY14117" fmla="*/ 2397237 h 6858000"/>
              <a:gd name="connsiteX14118" fmla="*/ 1997699 w 12192000"/>
              <a:gd name="connsiteY14118" fmla="*/ 2397641 h 6858000"/>
              <a:gd name="connsiteX14119" fmla="*/ 1993269 w 12192000"/>
              <a:gd name="connsiteY14119" fmla="*/ 2403307 h 6858000"/>
              <a:gd name="connsiteX14120" fmla="*/ 1985148 w 12192000"/>
              <a:gd name="connsiteY14120" fmla="*/ 2405331 h 6858000"/>
              <a:gd name="connsiteX14121" fmla="*/ 1976289 w 12192000"/>
              <a:gd name="connsiteY14121" fmla="*/ 2418282 h 6858000"/>
              <a:gd name="connsiteX14122" fmla="*/ 1969645 w 12192000"/>
              <a:gd name="connsiteY14122" fmla="*/ 2431637 h 6858000"/>
              <a:gd name="connsiteX14123" fmla="*/ 1969645 w 12192000"/>
              <a:gd name="connsiteY14123" fmla="*/ 2447017 h 6858000"/>
              <a:gd name="connsiteX14124" fmla="*/ 1966692 w 12192000"/>
              <a:gd name="connsiteY14124" fmla="*/ 2475751 h 6858000"/>
              <a:gd name="connsiteX14125" fmla="*/ 1968169 w 12192000"/>
              <a:gd name="connsiteY14125" fmla="*/ 2488297 h 6858000"/>
              <a:gd name="connsiteX14126" fmla="*/ 1965216 w 12192000"/>
              <a:gd name="connsiteY14126" fmla="*/ 2508533 h 6858000"/>
              <a:gd name="connsiteX14127" fmla="*/ 1971122 w 12192000"/>
              <a:gd name="connsiteY14127" fmla="*/ 2521079 h 6858000"/>
              <a:gd name="connsiteX14128" fmla="*/ 1973336 w 12192000"/>
              <a:gd name="connsiteY14128" fmla="*/ 2540910 h 6858000"/>
              <a:gd name="connsiteX14129" fmla="*/ 1977027 w 12192000"/>
              <a:gd name="connsiteY14129" fmla="*/ 2549005 h 6858000"/>
              <a:gd name="connsiteX14130" fmla="*/ 1982195 w 12192000"/>
              <a:gd name="connsiteY14130" fmla="*/ 2571264 h 6858000"/>
              <a:gd name="connsiteX14131" fmla="*/ 1988840 w 12192000"/>
              <a:gd name="connsiteY14131" fmla="*/ 2579358 h 6858000"/>
              <a:gd name="connsiteX14132" fmla="*/ 1992531 w 12192000"/>
              <a:gd name="connsiteY14132" fmla="*/ 2587452 h 6858000"/>
              <a:gd name="connsiteX14133" fmla="*/ 1988101 w 12192000"/>
              <a:gd name="connsiteY14133" fmla="*/ 2597975 h 6858000"/>
              <a:gd name="connsiteX14134" fmla="*/ 1986625 w 12192000"/>
              <a:gd name="connsiteY14134" fmla="*/ 2612140 h 6858000"/>
              <a:gd name="connsiteX14135" fmla="*/ 1990316 w 12192000"/>
              <a:gd name="connsiteY14135" fmla="*/ 2616592 h 6858000"/>
              <a:gd name="connsiteX14136" fmla="*/ 1995484 w 12192000"/>
              <a:gd name="connsiteY14136" fmla="*/ 2646136 h 6858000"/>
              <a:gd name="connsiteX14137" fmla="*/ 2005819 w 12192000"/>
              <a:gd name="connsiteY14137" fmla="*/ 2652207 h 6858000"/>
              <a:gd name="connsiteX14138" fmla="*/ 2008772 w 12192000"/>
              <a:gd name="connsiteY14138" fmla="*/ 2665562 h 6858000"/>
              <a:gd name="connsiteX14139" fmla="*/ 2002866 w 12192000"/>
              <a:gd name="connsiteY14139" fmla="*/ 2670824 h 6858000"/>
              <a:gd name="connsiteX14140" fmla="*/ 2005819 w 12192000"/>
              <a:gd name="connsiteY14140" fmla="*/ 2674061 h 6858000"/>
              <a:gd name="connsiteX14141" fmla="*/ 2003604 w 12192000"/>
              <a:gd name="connsiteY14141" fmla="*/ 2690655 h 6858000"/>
              <a:gd name="connsiteX14142" fmla="*/ 2001390 w 12192000"/>
              <a:gd name="connsiteY14142" fmla="*/ 2694702 h 6858000"/>
              <a:gd name="connsiteX14143" fmla="*/ 2002128 w 12192000"/>
              <a:gd name="connsiteY14143" fmla="*/ 2702796 h 6858000"/>
              <a:gd name="connsiteX14144" fmla="*/ 1994007 w 12192000"/>
              <a:gd name="connsiteY14144" fmla="*/ 2718985 h 6858000"/>
              <a:gd name="connsiteX14145" fmla="*/ 1989578 w 12192000"/>
              <a:gd name="connsiteY14145" fmla="*/ 2729912 h 6858000"/>
              <a:gd name="connsiteX14146" fmla="*/ 1982934 w 12192000"/>
              <a:gd name="connsiteY14146" fmla="*/ 2738411 h 6858000"/>
              <a:gd name="connsiteX14147" fmla="*/ 1981457 w 12192000"/>
              <a:gd name="connsiteY14147" fmla="*/ 2749743 h 6858000"/>
              <a:gd name="connsiteX14148" fmla="*/ 1973336 w 12192000"/>
              <a:gd name="connsiteY14148" fmla="*/ 2752576 h 6858000"/>
              <a:gd name="connsiteX14149" fmla="*/ 1964478 w 12192000"/>
              <a:gd name="connsiteY14149" fmla="*/ 2755409 h 6858000"/>
              <a:gd name="connsiteX14150" fmla="*/ 1954880 w 12192000"/>
              <a:gd name="connsiteY14150" fmla="*/ 2752981 h 6858000"/>
              <a:gd name="connsiteX14151" fmla="*/ 1950451 w 12192000"/>
              <a:gd name="connsiteY14151" fmla="*/ 2747315 h 6858000"/>
              <a:gd name="connsiteX14152" fmla="*/ 1939377 w 12192000"/>
              <a:gd name="connsiteY14152" fmla="*/ 2744886 h 6858000"/>
              <a:gd name="connsiteX14153" fmla="*/ 1945283 w 12192000"/>
              <a:gd name="connsiteY14153" fmla="*/ 2742458 h 6858000"/>
              <a:gd name="connsiteX14154" fmla="*/ 1933471 w 12192000"/>
              <a:gd name="connsiteY14154" fmla="*/ 2733554 h 6858000"/>
              <a:gd name="connsiteX14155" fmla="*/ 1934948 w 12192000"/>
              <a:gd name="connsiteY14155" fmla="*/ 2725865 h 6858000"/>
              <a:gd name="connsiteX14156" fmla="*/ 1931257 w 12192000"/>
              <a:gd name="connsiteY14156" fmla="*/ 2719389 h 6858000"/>
              <a:gd name="connsiteX14157" fmla="*/ 1922398 w 12192000"/>
              <a:gd name="connsiteY14157" fmla="*/ 2719389 h 6858000"/>
              <a:gd name="connsiteX14158" fmla="*/ 1918706 w 12192000"/>
              <a:gd name="connsiteY14158" fmla="*/ 2716152 h 6858000"/>
              <a:gd name="connsiteX14159" fmla="*/ 1919445 w 12192000"/>
              <a:gd name="connsiteY14159" fmla="*/ 2704010 h 6858000"/>
              <a:gd name="connsiteX14160" fmla="*/ 1917968 w 12192000"/>
              <a:gd name="connsiteY14160" fmla="*/ 2694702 h 6858000"/>
              <a:gd name="connsiteX14161" fmla="*/ 1905418 w 12192000"/>
              <a:gd name="connsiteY14161" fmla="*/ 2685798 h 6858000"/>
              <a:gd name="connsiteX14162" fmla="*/ 1904680 w 12192000"/>
              <a:gd name="connsiteY14162" fmla="*/ 2680537 h 6858000"/>
              <a:gd name="connsiteX14163" fmla="*/ 1909109 w 12192000"/>
              <a:gd name="connsiteY14163" fmla="*/ 2676085 h 6858000"/>
              <a:gd name="connsiteX14164" fmla="*/ 1910586 w 12192000"/>
              <a:gd name="connsiteY14164" fmla="*/ 2668395 h 6858000"/>
              <a:gd name="connsiteX14165" fmla="*/ 1917968 w 12192000"/>
              <a:gd name="connsiteY14165" fmla="*/ 2661920 h 6858000"/>
              <a:gd name="connsiteX14166" fmla="*/ 1908371 w 12192000"/>
              <a:gd name="connsiteY14166" fmla="*/ 2664348 h 6858000"/>
              <a:gd name="connsiteX14167" fmla="*/ 1904680 w 12192000"/>
              <a:gd name="connsiteY14167" fmla="*/ 2661515 h 6858000"/>
              <a:gd name="connsiteX14168" fmla="*/ 1904680 w 12192000"/>
              <a:gd name="connsiteY14168" fmla="*/ 2665562 h 6858000"/>
              <a:gd name="connsiteX14169" fmla="*/ 1901727 w 12192000"/>
              <a:gd name="connsiteY14169" fmla="*/ 2669610 h 6858000"/>
              <a:gd name="connsiteX14170" fmla="*/ 1898774 w 12192000"/>
              <a:gd name="connsiteY14170" fmla="*/ 2661111 h 6858000"/>
              <a:gd name="connsiteX14171" fmla="*/ 1895083 w 12192000"/>
              <a:gd name="connsiteY14171" fmla="*/ 2661920 h 6858000"/>
              <a:gd name="connsiteX14172" fmla="*/ 1892868 w 12192000"/>
              <a:gd name="connsiteY14172" fmla="*/ 2657468 h 6858000"/>
              <a:gd name="connsiteX14173" fmla="*/ 1886962 w 12192000"/>
              <a:gd name="connsiteY14173" fmla="*/ 2650993 h 6858000"/>
              <a:gd name="connsiteX14174" fmla="*/ 1886224 w 12192000"/>
              <a:gd name="connsiteY14174" fmla="*/ 2642089 h 6858000"/>
              <a:gd name="connsiteX14175" fmla="*/ 1883271 w 12192000"/>
              <a:gd name="connsiteY14175" fmla="*/ 2636423 h 6858000"/>
              <a:gd name="connsiteX14176" fmla="*/ 1895821 w 12192000"/>
              <a:gd name="connsiteY14176" fmla="*/ 2620234 h 6858000"/>
              <a:gd name="connsiteX14177" fmla="*/ 1895083 w 12192000"/>
              <a:gd name="connsiteY14177" fmla="*/ 2611735 h 6858000"/>
              <a:gd name="connsiteX14178" fmla="*/ 1887700 w 12192000"/>
              <a:gd name="connsiteY14178" fmla="*/ 2608902 h 6858000"/>
              <a:gd name="connsiteX14179" fmla="*/ 1884009 w 12192000"/>
              <a:gd name="connsiteY14179" fmla="*/ 2611735 h 6858000"/>
              <a:gd name="connsiteX14180" fmla="*/ 1886224 w 12192000"/>
              <a:gd name="connsiteY14180" fmla="*/ 2615782 h 6858000"/>
              <a:gd name="connsiteX14181" fmla="*/ 1880318 w 12192000"/>
              <a:gd name="connsiteY14181" fmla="*/ 2623067 h 6858000"/>
              <a:gd name="connsiteX14182" fmla="*/ 1877365 w 12192000"/>
              <a:gd name="connsiteY14182" fmla="*/ 2625496 h 6858000"/>
              <a:gd name="connsiteX14183" fmla="*/ 1871459 w 12192000"/>
              <a:gd name="connsiteY14183" fmla="*/ 2616187 h 6858000"/>
              <a:gd name="connsiteX14184" fmla="*/ 1872197 w 12192000"/>
              <a:gd name="connsiteY14184" fmla="*/ 2609307 h 6858000"/>
              <a:gd name="connsiteX14185" fmla="*/ 1881794 w 12192000"/>
              <a:gd name="connsiteY14185" fmla="*/ 2592714 h 6858000"/>
              <a:gd name="connsiteX14186" fmla="*/ 1888438 w 12192000"/>
              <a:gd name="connsiteY14186" fmla="*/ 2571264 h 6858000"/>
              <a:gd name="connsiteX14187" fmla="*/ 1889176 w 12192000"/>
              <a:gd name="connsiteY14187" fmla="*/ 2560337 h 6858000"/>
              <a:gd name="connsiteX14188" fmla="*/ 1882532 w 12192000"/>
              <a:gd name="connsiteY14188" fmla="*/ 2549005 h 6858000"/>
              <a:gd name="connsiteX14189" fmla="*/ 1875150 w 12192000"/>
              <a:gd name="connsiteY14189" fmla="*/ 2547790 h 6858000"/>
              <a:gd name="connsiteX14190" fmla="*/ 1870721 w 12192000"/>
              <a:gd name="connsiteY14190" fmla="*/ 2541315 h 6858000"/>
              <a:gd name="connsiteX14191" fmla="*/ 1871459 w 12192000"/>
              <a:gd name="connsiteY14191" fmla="*/ 2538077 h 6858000"/>
              <a:gd name="connsiteX14192" fmla="*/ 1867029 w 12192000"/>
              <a:gd name="connsiteY14192" fmla="*/ 2538077 h 6858000"/>
              <a:gd name="connsiteX14193" fmla="*/ 1859647 w 12192000"/>
              <a:gd name="connsiteY14193" fmla="*/ 2533221 h 6858000"/>
              <a:gd name="connsiteX14194" fmla="*/ 1858170 w 12192000"/>
              <a:gd name="connsiteY14194" fmla="*/ 2523508 h 6858000"/>
              <a:gd name="connsiteX14195" fmla="*/ 1855217 w 12192000"/>
              <a:gd name="connsiteY14195" fmla="*/ 2522698 h 6858000"/>
              <a:gd name="connsiteX14196" fmla="*/ 1850050 w 12192000"/>
              <a:gd name="connsiteY14196" fmla="*/ 2517842 h 6858000"/>
              <a:gd name="connsiteX14197" fmla="*/ 1844882 w 12192000"/>
              <a:gd name="connsiteY14197" fmla="*/ 2501653 h 6858000"/>
              <a:gd name="connsiteX14198" fmla="*/ 1833808 w 12192000"/>
              <a:gd name="connsiteY14198" fmla="*/ 2498011 h 6858000"/>
              <a:gd name="connsiteX14199" fmla="*/ 1827164 w 12192000"/>
              <a:gd name="connsiteY14199" fmla="*/ 2494773 h 6858000"/>
              <a:gd name="connsiteX14200" fmla="*/ 1816829 w 12192000"/>
              <a:gd name="connsiteY14200" fmla="*/ 2496392 h 6858000"/>
              <a:gd name="connsiteX14201" fmla="*/ 1810184 w 12192000"/>
              <a:gd name="connsiteY14201" fmla="*/ 2501248 h 6858000"/>
              <a:gd name="connsiteX14202" fmla="*/ 1810184 w 12192000"/>
              <a:gd name="connsiteY14202" fmla="*/ 2503272 h 6858000"/>
              <a:gd name="connsiteX14203" fmla="*/ 1808708 w 12192000"/>
              <a:gd name="connsiteY14203" fmla="*/ 2504891 h 6858000"/>
              <a:gd name="connsiteX14204" fmla="*/ 1805017 w 12192000"/>
              <a:gd name="connsiteY14204" fmla="*/ 2503272 h 6858000"/>
              <a:gd name="connsiteX14205" fmla="*/ 1791728 w 12192000"/>
              <a:gd name="connsiteY14205" fmla="*/ 2515009 h 6858000"/>
              <a:gd name="connsiteX14206" fmla="*/ 1782869 w 12192000"/>
              <a:gd name="connsiteY14206" fmla="*/ 2515818 h 6858000"/>
              <a:gd name="connsiteX14207" fmla="*/ 1768105 w 12192000"/>
              <a:gd name="connsiteY14207" fmla="*/ 2517842 h 6858000"/>
              <a:gd name="connsiteX14208" fmla="*/ 1765890 w 12192000"/>
              <a:gd name="connsiteY14208" fmla="*/ 2514604 h 6858000"/>
              <a:gd name="connsiteX14209" fmla="*/ 1767366 w 12192000"/>
              <a:gd name="connsiteY14209" fmla="*/ 2510961 h 6858000"/>
              <a:gd name="connsiteX14210" fmla="*/ 1768843 w 12192000"/>
              <a:gd name="connsiteY14210" fmla="*/ 2514199 h 6858000"/>
              <a:gd name="connsiteX14211" fmla="*/ 1771058 w 12192000"/>
              <a:gd name="connsiteY14211" fmla="*/ 2513390 h 6858000"/>
              <a:gd name="connsiteX14212" fmla="*/ 1768843 w 12192000"/>
              <a:gd name="connsiteY14212" fmla="*/ 2508938 h 6858000"/>
              <a:gd name="connsiteX14213" fmla="*/ 1763675 w 12192000"/>
              <a:gd name="connsiteY14213" fmla="*/ 2502462 h 6858000"/>
              <a:gd name="connsiteX14214" fmla="*/ 1751125 w 12192000"/>
              <a:gd name="connsiteY14214" fmla="*/ 2494773 h 6858000"/>
              <a:gd name="connsiteX14215" fmla="*/ 1753340 w 12192000"/>
              <a:gd name="connsiteY14215" fmla="*/ 2494368 h 6858000"/>
              <a:gd name="connsiteX14216" fmla="*/ 1759246 w 12192000"/>
              <a:gd name="connsiteY14216" fmla="*/ 2497201 h 6858000"/>
              <a:gd name="connsiteX14217" fmla="*/ 1761461 w 12192000"/>
              <a:gd name="connsiteY14217" fmla="*/ 2493963 h 6858000"/>
              <a:gd name="connsiteX14218" fmla="*/ 1751863 w 12192000"/>
              <a:gd name="connsiteY14218" fmla="*/ 2487893 h 6858000"/>
              <a:gd name="connsiteX14219" fmla="*/ 1750387 w 12192000"/>
              <a:gd name="connsiteY14219" fmla="*/ 2483036 h 6858000"/>
              <a:gd name="connsiteX14220" fmla="*/ 1745957 w 12192000"/>
              <a:gd name="connsiteY14220" fmla="*/ 2482631 h 6858000"/>
              <a:gd name="connsiteX14221" fmla="*/ 1744481 w 12192000"/>
              <a:gd name="connsiteY14221" fmla="*/ 2486679 h 6858000"/>
              <a:gd name="connsiteX14222" fmla="*/ 1749648 w 12192000"/>
              <a:gd name="connsiteY14222" fmla="*/ 2492749 h 6858000"/>
              <a:gd name="connsiteX14223" fmla="*/ 1741528 w 12192000"/>
              <a:gd name="connsiteY14223" fmla="*/ 2488702 h 6858000"/>
              <a:gd name="connsiteX14224" fmla="*/ 1734145 w 12192000"/>
              <a:gd name="connsiteY14224" fmla="*/ 2482631 h 6858000"/>
              <a:gd name="connsiteX14225" fmla="*/ 1721595 w 12192000"/>
              <a:gd name="connsiteY14225" fmla="*/ 2482631 h 6858000"/>
              <a:gd name="connsiteX14226" fmla="*/ 1708307 w 12192000"/>
              <a:gd name="connsiteY14226" fmla="*/ 2481013 h 6858000"/>
              <a:gd name="connsiteX14227" fmla="*/ 1710522 w 12192000"/>
              <a:gd name="connsiteY14227" fmla="*/ 2478584 h 6858000"/>
              <a:gd name="connsiteX14228" fmla="*/ 1721595 w 12192000"/>
              <a:gd name="connsiteY14228" fmla="*/ 2479394 h 6858000"/>
              <a:gd name="connsiteX14229" fmla="*/ 1727501 w 12192000"/>
              <a:gd name="connsiteY14229" fmla="*/ 2477775 h 6858000"/>
              <a:gd name="connsiteX14230" fmla="*/ 1725287 w 12192000"/>
              <a:gd name="connsiteY14230" fmla="*/ 2474942 h 6858000"/>
              <a:gd name="connsiteX14231" fmla="*/ 1714951 w 12192000"/>
              <a:gd name="connsiteY14231" fmla="*/ 2474132 h 6858000"/>
              <a:gd name="connsiteX14232" fmla="*/ 1703877 w 12192000"/>
              <a:gd name="connsiteY14232" fmla="*/ 2481417 h 6858000"/>
              <a:gd name="connsiteX14233" fmla="*/ 1699448 w 12192000"/>
              <a:gd name="connsiteY14233" fmla="*/ 2478989 h 6858000"/>
              <a:gd name="connsiteX14234" fmla="*/ 1683945 w 12192000"/>
              <a:gd name="connsiteY14234" fmla="*/ 2481013 h 6858000"/>
              <a:gd name="connsiteX14235" fmla="*/ 1678777 w 12192000"/>
              <a:gd name="connsiteY14235" fmla="*/ 2476965 h 6858000"/>
              <a:gd name="connsiteX14236" fmla="*/ 1671395 w 12192000"/>
              <a:gd name="connsiteY14236" fmla="*/ 2479798 h 6858000"/>
              <a:gd name="connsiteX14237" fmla="*/ 1657368 w 12192000"/>
              <a:gd name="connsiteY14237" fmla="*/ 2478989 h 6858000"/>
              <a:gd name="connsiteX14238" fmla="*/ 1649247 w 12192000"/>
              <a:gd name="connsiteY14238" fmla="*/ 2482227 h 6858000"/>
              <a:gd name="connsiteX14239" fmla="*/ 1639650 w 12192000"/>
              <a:gd name="connsiteY14239" fmla="*/ 2474537 h 6858000"/>
              <a:gd name="connsiteX14240" fmla="*/ 1639650 w 12192000"/>
              <a:gd name="connsiteY14240" fmla="*/ 2469276 h 6858000"/>
              <a:gd name="connsiteX14241" fmla="*/ 1641127 w 12192000"/>
              <a:gd name="connsiteY14241" fmla="*/ 2463205 h 6858000"/>
              <a:gd name="connsiteX14242" fmla="*/ 1634482 w 12192000"/>
              <a:gd name="connsiteY14242" fmla="*/ 2462396 h 6858000"/>
              <a:gd name="connsiteX14243" fmla="*/ 1630791 w 12192000"/>
              <a:gd name="connsiteY14243" fmla="*/ 2470085 h 6858000"/>
              <a:gd name="connsiteX14244" fmla="*/ 1625623 w 12192000"/>
              <a:gd name="connsiteY14244" fmla="*/ 2477370 h 6858000"/>
              <a:gd name="connsiteX14245" fmla="*/ 1618241 w 12192000"/>
              <a:gd name="connsiteY14245" fmla="*/ 2476156 h 6858000"/>
              <a:gd name="connsiteX14246" fmla="*/ 1612335 w 12192000"/>
              <a:gd name="connsiteY14246" fmla="*/ 2478180 h 6858000"/>
              <a:gd name="connsiteX14247" fmla="*/ 1601262 w 12192000"/>
              <a:gd name="connsiteY14247" fmla="*/ 2476561 h 6858000"/>
              <a:gd name="connsiteX14248" fmla="*/ 1571732 w 12192000"/>
              <a:gd name="connsiteY14248" fmla="*/ 2481417 h 6858000"/>
              <a:gd name="connsiteX14249" fmla="*/ 1563611 w 12192000"/>
              <a:gd name="connsiteY14249" fmla="*/ 2488297 h 6858000"/>
              <a:gd name="connsiteX14250" fmla="*/ 1547370 w 12192000"/>
              <a:gd name="connsiteY14250" fmla="*/ 2494368 h 6858000"/>
              <a:gd name="connsiteX14251" fmla="*/ 1538511 w 12192000"/>
              <a:gd name="connsiteY14251" fmla="*/ 2502867 h 6858000"/>
              <a:gd name="connsiteX14252" fmla="*/ 1538511 w 12192000"/>
              <a:gd name="connsiteY14252" fmla="*/ 2509343 h 6858000"/>
              <a:gd name="connsiteX14253" fmla="*/ 1544417 w 12192000"/>
              <a:gd name="connsiteY14253" fmla="*/ 2506914 h 6858000"/>
              <a:gd name="connsiteX14254" fmla="*/ 1550323 w 12192000"/>
              <a:gd name="connsiteY14254" fmla="*/ 2501653 h 6858000"/>
              <a:gd name="connsiteX14255" fmla="*/ 1553275 w 12192000"/>
              <a:gd name="connsiteY14255" fmla="*/ 2502462 h 6858000"/>
              <a:gd name="connsiteX14256" fmla="*/ 1556967 w 12192000"/>
              <a:gd name="connsiteY14256" fmla="*/ 2506914 h 6858000"/>
              <a:gd name="connsiteX14257" fmla="*/ 1565826 w 12192000"/>
              <a:gd name="connsiteY14257" fmla="*/ 2510152 h 6858000"/>
              <a:gd name="connsiteX14258" fmla="*/ 1562873 w 12192000"/>
              <a:gd name="connsiteY14258" fmla="*/ 2513390 h 6858000"/>
              <a:gd name="connsiteX14259" fmla="*/ 1546632 w 12192000"/>
              <a:gd name="connsiteY14259" fmla="*/ 2519056 h 6858000"/>
              <a:gd name="connsiteX14260" fmla="*/ 1547370 w 12192000"/>
              <a:gd name="connsiteY14260" fmla="*/ 2526745 h 6858000"/>
              <a:gd name="connsiteX14261" fmla="*/ 1550323 w 12192000"/>
              <a:gd name="connsiteY14261" fmla="*/ 2533625 h 6858000"/>
              <a:gd name="connsiteX14262" fmla="*/ 1565826 w 12192000"/>
              <a:gd name="connsiteY14262" fmla="*/ 2538482 h 6858000"/>
              <a:gd name="connsiteX14263" fmla="*/ 1577638 w 12192000"/>
              <a:gd name="connsiteY14263" fmla="*/ 2546981 h 6858000"/>
              <a:gd name="connsiteX14264" fmla="*/ 1576900 w 12192000"/>
              <a:gd name="connsiteY14264" fmla="*/ 2549814 h 6858000"/>
              <a:gd name="connsiteX14265" fmla="*/ 1569517 w 12192000"/>
              <a:gd name="connsiteY14265" fmla="*/ 2551838 h 6858000"/>
              <a:gd name="connsiteX14266" fmla="*/ 1566564 w 12192000"/>
              <a:gd name="connsiteY14266" fmla="*/ 2557504 h 6858000"/>
              <a:gd name="connsiteX14267" fmla="*/ 1565826 w 12192000"/>
              <a:gd name="connsiteY14267" fmla="*/ 2548600 h 6858000"/>
              <a:gd name="connsiteX14268" fmla="*/ 1560658 w 12192000"/>
              <a:gd name="connsiteY14268" fmla="*/ 2545362 h 6858000"/>
              <a:gd name="connsiteX14269" fmla="*/ 1554752 w 12192000"/>
              <a:gd name="connsiteY14269" fmla="*/ 2546172 h 6858000"/>
              <a:gd name="connsiteX14270" fmla="*/ 1550323 w 12192000"/>
              <a:gd name="connsiteY14270" fmla="*/ 2539696 h 6858000"/>
              <a:gd name="connsiteX14271" fmla="*/ 1542940 w 12192000"/>
              <a:gd name="connsiteY14271" fmla="*/ 2537268 h 6858000"/>
              <a:gd name="connsiteX14272" fmla="*/ 1535558 w 12192000"/>
              <a:gd name="connsiteY14272" fmla="*/ 2527150 h 6858000"/>
              <a:gd name="connsiteX14273" fmla="*/ 1526699 w 12192000"/>
              <a:gd name="connsiteY14273" fmla="*/ 2527959 h 6858000"/>
              <a:gd name="connsiteX14274" fmla="*/ 1531128 w 12192000"/>
              <a:gd name="connsiteY14274" fmla="*/ 2535649 h 6858000"/>
              <a:gd name="connsiteX14275" fmla="*/ 1530390 w 12192000"/>
              <a:gd name="connsiteY14275" fmla="*/ 2546981 h 6858000"/>
              <a:gd name="connsiteX14276" fmla="*/ 1523008 w 12192000"/>
              <a:gd name="connsiteY14276" fmla="*/ 2550623 h 6858000"/>
              <a:gd name="connsiteX14277" fmla="*/ 1519316 w 12192000"/>
              <a:gd name="connsiteY14277" fmla="*/ 2544957 h 6858000"/>
              <a:gd name="connsiteX14278" fmla="*/ 1511196 w 12192000"/>
              <a:gd name="connsiteY14278" fmla="*/ 2539291 h 6858000"/>
              <a:gd name="connsiteX14279" fmla="*/ 1503813 w 12192000"/>
              <a:gd name="connsiteY14279" fmla="*/ 2544553 h 6858000"/>
              <a:gd name="connsiteX14280" fmla="*/ 1498646 w 12192000"/>
              <a:gd name="connsiteY14280" fmla="*/ 2549814 h 6858000"/>
              <a:gd name="connsiteX14281" fmla="*/ 1486096 w 12192000"/>
              <a:gd name="connsiteY14281" fmla="*/ 2546172 h 6858000"/>
              <a:gd name="connsiteX14282" fmla="*/ 1479451 w 12192000"/>
              <a:gd name="connsiteY14282" fmla="*/ 2542529 h 6858000"/>
              <a:gd name="connsiteX14283" fmla="*/ 1471331 w 12192000"/>
              <a:gd name="connsiteY14283" fmla="*/ 2543743 h 6858000"/>
              <a:gd name="connsiteX14284" fmla="*/ 1466163 w 12192000"/>
              <a:gd name="connsiteY14284" fmla="*/ 2541720 h 6858000"/>
              <a:gd name="connsiteX14285" fmla="*/ 1469854 w 12192000"/>
              <a:gd name="connsiteY14285" fmla="*/ 2536863 h 6858000"/>
              <a:gd name="connsiteX14286" fmla="*/ 1476498 w 12192000"/>
              <a:gd name="connsiteY14286" fmla="*/ 2532007 h 6858000"/>
              <a:gd name="connsiteX14287" fmla="*/ 1472807 w 12192000"/>
              <a:gd name="connsiteY14287" fmla="*/ 2527150 h 6858000"/>
              <a:gd name="connsiteX14288" fmla="*/ 1463210 w 12192000"/>
              <a:gd name="connsiteY14288" fmla="*/ 2527959 h 6858000"/>
              <a:gd name="connsiteX14289" fmla="*/ 1460257 w 12192000"/>
              <a:gd name="connsiteY14289" fmla="*/ 2524722 h 6858000"/>
              <a:gd name="connsiteX14290" fmla="*/ 1460257 w 12192000"/>
              <a:gd name="connsiteY14290" fmla="*/ 2517842 h 6858000"/>
              <a:gd name="connsiteX14291" fmla="*/ 1456566 w 12192000"/>
              <a:gd name="connsiteY14291" fmla="*/ 2514604 h 6858000"/>
              <a:gd name="connsiteX14292" fmla="*/ 1449922 w 12192000"/>
              <a:gd name="connsiteY14292" fmla="*/ 2516627 h 6858000"/>
              <a:gd name="connsiteX14293" fmla="*/ 1444754 w 12192000"/>
              <a:gd name="connsiteY14293" fmla="*/ 2515009 h 6858000"/>
              <a:gd name="connsiteX14294" fmla="*/ 1448445 w 12192000"/>
              <a:gd name="connsiteY14294" fmla="*/ 2509747 h 6858000"/>
              <a:gd name="connsiteX14295" fmla="*/ 1442539 w 12192000"/>
              <a:gd name="connsiteY14295" fmla="*/ 2507724 h 6858000"/>
              <a:gd name="connsiteX14296" fmla="*/ 1432942 w 12192000"/>
              <a:gd name="connsiteY14296" fmla="*/ 2510961 h 6858000"/>
              <a:gd name="connsiteX14297" fmla="*/ 1432204 w 12192000"/>
              <a:gd name="connsiteY14297" fmla="*/ 2515818 h 6858000"/>
              <a:gd name="connsiteX14298" fmla="*/ 1433680 w 12192000"/>
              <a:gd name="connsiteY14298" fmla="*/ 2521484 h 6858000"/>
              <a:gd name="connsiteX14299" fmla="*/ 1424821 w 12192000"/>
              <a:gd name="connsiteY14299" fmla="*/ 2522698 h 6858000"/>
              <a:gd name="connsiteX14300" fmla="*/ 1396030 w 12192000"/>
              <a:gd name="connsiteY14300" fmla="*/ 2519865 h 6858000"/>
              <a:gd name="connsiteX14301" fmla="*/ 1392339 w 12192000"/>
              <a:gd name="connsiteY14301" fmla="*/ 2515818 h 6858000"/>
              <a:gd name="connsiteX14302" fmla="*/ 1368715 w 12192000"/>
              <a:gd name="connsiteY14302" fmla="*/ 2510152 h 6858000"/>
              <a:gd name="connsiteX14303" fmla="*/ 1356165 w 12192000"/>
              <a:gd name="connsiteY14303" fmla="*/ 2510152 h 6858000"/>
              <a:gd name="connsiteX14304" fmla="*/ 1339185 w 12192000"/>
              <a:gd name="connsiteY14304" fmla="*/ 2513794 h 6858000"/>
              <a:gd name="connsiteX14305" fmla="*/ 1332541 w 12192000"/>
              <a:gd name="connsiteY14305" fmla="*/ 2517842 h 6858000"/>
              <a:gd name="connsiteX14306" fmla="*/ 1325158 w 12192000"/>
              <a:gd name="connsiteY14306" fmla="*/ 2518651 h 6858000"/>
              <a:gd name="connsiteX14307" fmla="*/ 1317038 w 12192000"/>
              <a:gd name="connsiteY14307" fmla="*/ 2529578 h 6858000"/>
              <a:gd name="connsiteX14308" fmla="*/ 1305964 w 12192000"/>
              <a:gd name="connsiteY14308" fmla="*/ 2530792 h 6858000"/>
              <a:gd name="connsiteX14309" fmla="*/ 1307440 w 12192000"/>
              <a:gd name="connsiteY14309" fmla="*/ 2522698 h 6858000"/>
              <a:gd name="connsiteX14310" fmla="*/ 1305226 w 12192000"/>
              <a:gd name="connsiteY14310" fmla="*/ 2515818 h 6858000"/>
              <a:gd name="connsiteX14311" fmla="*/ 1311132 w 12192000"/>
              <a:gd name="connsiteY14311" fmla="*/ 2508533 h 6858000"/>
              <a:gd name="connsiteX14312" fmla="*/ 1307440 w 12192000"/>
              <a:gd name="connsiteY14312" fmla="*/ 2498820 h 6858000"/>
              <a:gd name="connsiteX14313" fmla="*/ 1306702 w 12192000"/>
              <a:gd name="connsiteY14313" fmla="*/ 2504486 h 6858000"/>
              <a:gd name="connsiteX14314" fmla="*/ 1297105 w 12192000"/>
              <a:gd name="connsiteY14314" fmla="*/ 2512176 h 6858000"/>
              <a:gd name="connsiteX14315" fmla="*/ 1291937 w 12192000"/>
              <a:gd name="connsiteY14315" fmla="*/ 2512176 h 6858000"/>
              <a:gd name="connsiteX14316" fmla="*/ 1286031 w 12192000"/>
              <a:gd name="connsiteY14316" fmla="*/ 2505295 h 6858000"/>
              <a:gd name="connsiteX14317" fmla="*/ 1291937 w 12192000"/>
              <a:gd name="connsiteY14317" fmla="*/ 2519056 h 6858000"/>
              <a:gd name="connsiteX14318" fmla="*/ 1291937 w 12192000"/>
              <a:gd name="connsiteY14318" fmla="*/ 2528364 h 6858000"/>
              <a:gd name="connsiteX14319" fmla="*/ 1294152 w 12192000"/>
              <a:gd name="connsiteY14319" fmla="*/ 2537268 h 6858000"/>
              <a:gd name="connsiteX14320" fmla="*/ 1287508 w 12192000"/>
              <a:gd name="connsiteY14320" fmla="*/ 2542529 h 6858000"/>
              <a:gd name="connsiteX14321" fmla="*/ 1280864 w 12192000"/>
              <a:gd name="connsiteY14321" fmla="*/ 2542529 h 6858000"/>
              <a:gd name="connsiteX14322" fmla="*/ 1265361 w 12192000"/>
              <a:gd name="connsiteY14322" fmla="*/ 2555885 h 6858000"/>
              <a:gd name="connsiteX14323" fmla="*/ 1243951 w 12192000"/>
              <a:gd name="connsiteY14323" fmla="*/ 2565193 h 6858000"/>
              <a:gd name="connsiteX14324" fmla="*/ 1237307 w 12192000"/>
              <a:gd name="connsiteY14324" fmla="*/ 2564788 h 6858000"/>
              <a:gd name="connsiteX14325" fmla="*/ 1228448 w 12192000"/>
              <a:gd name="connsiteY14325" fmla="*/ 2572073 h 6858000"/>
              <a:gd name="connsiteX14326" fmla="*/ 1221066 w 12192000"/>
              <a:gd name="connsiteY14326" fmla="*/ 2572883 h 6858000"/>
              <a:gd name="connsiteX14327" fmla="*/ 1229925 w 12192000"/>
              <a:gd name="connsiteY14327" fmla="*/ 2566003 h 6858000"/>
              <a:gd name="connsiteX14328" fmla="*/ 1222543 w 12192000"/>
              <a:gd name="connsiteY14328" fmla="*/ 2561146 h 6858000"/>
              <a:gd name="connsiteX14329" fmla="*/ 1218113 w 12192000"/>
              <a:gd name="connsiteY14329" fmla="*/ 2563170 h 6858000"/>
              <a:gd name="connsiteX14330" fmla="*/ 1214422 w 12192000"/>
              <a:gd name="connsiteY14330" fmla="*/ 2561146 h 6858000"/>
              <a:gd name="connsiteX14331" fmla="*/ 1204825 w 12192000"/>
              <a:gd name="connsiteY14331" fmla="*/ 2566003 h 6858000"/>
              <a:gd name="connsiteX14332" fmla="*/ 1209992 w 12192000"/>
              <a:gd name="connsiteY14332" fmla="*/ 2570454 h 6858000"/>
              <a:gd name="connsiteX14333" fmla="*/ 1199657 w 12192000"/>
              <a:gd name="connsiteY14333" fmla="*/ 2574097 h 6858000"/>
              <a:gd name="connsiteX14334" fmla="*/ 1194489 w 12192000"/>
              <a:gd name="connsiteY14334" fmla="*/ 2570454 h 6858000"/>
              <a:gd name="connsiteX14335" fmla="*/ 1195227 w 12192000"/>
              <a:gd name="connsiteY14335" fmla="*/ 2581786 h 6858000"/>
              <a:gd name="connsiteX14336" fmla="*/ 1186369 w 12192000"/>
              <a:gd name="connsiteY14336" fmla="*/ 2585834 h 6858000"/>
              <a:gd name="connsiteX14337" fmla="*/ 1181201 w 12192000"/>
              <a:gd name="connsiteY14337" fmla="*/ 2583001 h 6858000"/>
              <a:gd name="connsiteX14338" fmla="*/ 1172342 w 12192000"/>
              <a:gd name="connsiteY14338" fmla="*/ 2593118 h 6858000"/>
              <a:gd name="connsiteX14339" fmla="*/ 1178248 w 12192000"/>
              <a:gd name="connsiteY14339" fmla="*/ 2599189 h 6858000"/>
              <a:gd name="connsiteX14340" fmla="*/ 1167912 w 12192000"/>
              <a:gd name="connsiteY14340" fmla="*/ 2606474 h 6858000"/>
              <a:gd name="connsiteX14341" fmla="*/ 1160530 w 12192000"/>
              <a:gd name="connsiteY14341" fmla="*/ 2609307 h 6858000"/>
              <a:gd name="connsiteX14342" fmla="*/ 1164221 w 12192000"/>
              <a:gd name="connsiteY14342" fmla="*/ 2626710 h 6858000"/>
              <a:gd name="connsiteX14343" fmla="*/ 1156839 w 12192000"/>
              <a:gd name="connsiteY14343" fmla="*/ 2636018 h 6858000"/>
              <a:gd name="connsiteX14344" fmla="*/ 1153148 w 12192000"/>
              <a:gd name="connsiteY14344" fmla="*/ 2648969 h 6858000"/>
              <a:gd name="connsiteX14345" fmla="*/ 1147241 w 12192000"/>
              <a:gd name="connsiteY14345" fmla="*/ 2660301 h 6858000"/>
              <a:gd name="connsiteX14346" fmla="*/ 1151671 w 12192000"/>
              <a:gd name="connsiteY14346" fmla="*/ 2667181 h 6858000"/>
              <a:gd name="connsiteX14347" fmla="*/ 1150195 w 12192000"/>
              <a:gd name="connsiteY14347" fmla="*/ 2687012 h 6858000"/>
              <a:gd name="connsiteX14348" fmla="*/ 1153148 w 12192000"/>
              <a:gd name="connsiteY14348" fmla="*/ 2693488 h 6858000"/>
              <a:gd name="connsiteX14349" fmla="*/ 1149456 w 12192000"/>
              <a:gd name="connsiteY14349" fmla="*/ 2703606 h 6858000"/>
              <a:gd name="connsiteX14350" fmla="*/ 1144289 w 12192000"/>
              <a:gd name="connsiteY14350" fmla="*/ 2716961 h 6858000"/>
              <a:gd name="connsiteX14351" fmla="*/ 1142074 w 12192000"/>
              <a:gd name="connsiteY14351" fmla="*/ 2723437 h 6858000"/>
              <a:gd name="connsiteX14352" fmla="*/ 1150933 w 12192000"/>
              <a:gd name="connsiteY14352" fmla="*/ 2718175 h 6858000"/>
              <a:gd name="connsiteX14353" fmla="*/ 1153886 w 12192000"/>
              <a:gd name="connsiteY14353" fmla="*/ 2705224 h 6858000"/>
              <a:gd name="connsiteX14354" fmla="*/ 1160530 w 12192000"/>
              <a:gd name="connsiteY14354" fmla="*/ 2699963 h 6858000"/>
              <a:gd name="connsiteX14355" fmla="*/ 1159054 w 12192000"/>
              <a:gd name="connsiteY14355" fmla="*/ 2704415 h 6858000"/>
              <a:gd name="connsiteX14356" fmla="*/ 1157577 w 12192000"/>
              <a:gd name="connsiteY14356" fmla="*/ 2716556 h 6858000"/>
              <a:gd name="connsiteX14357" fmla="*/ 1153886 w 12192000"/>
              <a:gd name="connsiteY14357" fmla="*/ 2720199 h 6858000"/>
              <a:gd name="connsiteX14358" fmla="*/ 1150933 w 12192000"/>
              <a:gd name="connsiteY14358" fmla="*/ 2730721 h 6858000"/>
              <a:gd name="connsiteX14359" fmla="*/ 1143550 w 12192000"/>
              <a:gd name="connsiteY14359" fmla="*/ 2740435 h 6858000"/>
              <a:gd name="connsiteX14360" fmla="*/ 1142074 w 12192000"/>
              <a:gd name="connsiteY14360" fmla="*/ 2748529 h 6858000"/>
              <a:gd name="connsiteX14361" fmla="*/ 1136168 w 12192000"/>
              <a:gd name="connsiteY14361" fmla="*/ 2748934 h 6858000"/>
              <a:gd name="connsiteX14362" fmla="*/ 1137644 w 12192000"/>
              <a:gd name="connsiteY14362" fmla="*/ 2744482 h 6858000"/>
              <a:gd name="connsiteX14363" fmla="*/ 1139121 w 12192000"/>
              <a:gd name="connsiteY14363" fmla="*/ 2736387 h 6858000"/>
              <a:gd name="connsiteX14364" fmla="*/ 1131000 w 12192000"/>
              <a:gd name="connsiteY14364" fmla="*/ 2735578 h 6858000"/>
              <a:gd name="connsiteX14365" fmla="*/ 1131000 w 12192000"/>
              <a:gd name="connsiteY14365" fmla="*/ 2748529 h 6858000"/>
              <a:gd name="connsiteX14366" fmla="*/ 1124356 w 12192000"/>
              <a:gd name="connsiteY14366" fmla="*/ 2755409 h 6858000"/>
              <a:gd name="connsiteX14367" fmla="*/ 1131000 w 12192000"/>
              <a:gd name="connsiteY14367" fmla="*/ 2759861 h 6858000"/>
              <a:gd name="connsiteX14368" fmla="*/ 1128785 w 12192000"/>
              <a:gd name="connsiteY14368" fmla="*/ 2764313 h 6858000"/>
              <a:gd name="connsiteX14369" fmla="*/ 1125833 w 12192000"/>
              <a:gd name="connsiteY14369" fmla="*/ 2777264 h 6858000"/>
              <a:gd name="connsiteX14370" fmla="*/ 1120665 w 12192000"/>
              <a:gd name="connsiteY14370" fmla="*/ 2781715 h 6858000"/>
              <a:gd name="connsiteX14371" fmla="*/ 1120665 w 12192000"/>
              <a:gd name="connsiteY14371" fmla="*/ 2792643 h 6858000"/>
              <a:gd name="connsiteX14372" fmla="*/ 1123618 w 12192000"/>
              <a:gd name="connsiteY14372" fmla="*/ 2796690 h 6858000"/>
              <a:gd name="connsiteX14373" fmla="*/ 1119926 w 12192000"/>
              <a:gd name="connsiteY14373" fmla="*/ 2803165 h 6858000"/>
              <a:gd name="connsiteX14374" fmla="*/ 1120665 w 12192000"/>
              <a:gd name="connsiteY14374" fmla="*/ 2809641 h 6858000"/>
              <a:gd name="connsiteX14375" fmla="*/ 1115497 w 12192000"/>
              <a:gd name="connsiteY14375" fmla="*/ 2832709 h 6858000"/>
              <a:gd name="connsiteX14376" fmla="*/ 1118450 w 12192000"/>
              <a:gd name="connsiteY14376" fmla="*/ 2846874 h 6858000"/>
              <a:gd name="connsiteX14377" fmla="*/ 1115497 w 12192000"/>
              <a:gd name="connsiteY14377" fmla="*/ 2868729 h 6858000"/>
              <a:gd name="connsiteX14378" fmla="*/ 1107376 w 12192000"/>
              <a:gd name="connsiteY14378" fmla="*/ 2878442 h 6858000"/>
              <a:gd name="connsiteX14379" fmla="*/ 1110329 w 12192000"/>
              <a:gd name="connsiteY14379" fmla="*/ 2885727 h 6858000"/>
              <a:gd name="connsiteX14380" fmla="*/ 1113282 w 12192000"/>
              <a:gd name="connsiteY14380" fmla="*/ 2903130 h 6858000"/>
              <a:gd name="connsiteX14381" fmla="*/ 1111806 w 12192000"/>
              <a:gd name="connsiteY14381" fmla="*/ 2912843 h 6858000"/>
              <a:gd name="connsiteX14382" fmla="*/ 1125094 w 12192000"/>
              <a:gd name="connsiteY14382" fmla="*/ 2931865 h 6858000"/>
              <a:gd name="connsiteX14383" fmla="*/ 1125094 w 12192000"/>
              <a:gd name="connsiteY14383" fmla="*/ 2945625 h 6858000"/>
              <a:gd name="connsiteX14384" fmla="*/ 1122141 w 12192000"/>
              <a:gd name="connsiteY14384" fmla="*/ 2948053 h 6858000"/>
              <a:gd name="connsiteX14385" fmla="*/ 1120665 w 12192000"/>
              <a:gd name="connsiteY14385" fmla="*/ 2931865 h 6858000"/>
              <a:gd name="connsiteX14386" fmla="*/ 1109591 w 12192000"/>
              <a:gd name="connsiteY14386" fmla="*/ 2918509 h 6858000"/>
              <a:gd name="connsiteX14387" fmla="*/ 1108115 w 12192000"/>
              <a:gd name="connsiteY14387" fmla="*/ 2928627 h 6858000"/>
              <a:gd name="connsiteX14388" fmla="*/ 1115497 w 12192000"/>
              <a:gd name="connsiteY14388" fmla="*/ 2934698 h 6858000"/>
              <a:gd name="connsiteX14389" fmla="*/ 1121403 w 12192000"/>
              <a:gd name="connsiteY14389" fmla="*/ 2953719 h 6858000"/>
              <a:gd name="connsiteX14390" fmla="*/ 1123618 w 12192000"/>
              <a:gd name="connsiteY14390" fmla="*/ 2960195 h 6858000"/>
              <a:gd name="connsiteX14391" fmla="*/ 1119926 w 12192000"/>
              <a:gd name="connsiteY14391" fmla="*/ 2966265 h 6858000"/>
              <a:gd name="connsiteX14392" fmla="*/ 1125833 w 12192000"/>
              <a:gd name="connsiteY14392" fmla="*/ 2974360 h 6858000"/>
              <a:gd name="connsiteX14393" fmla="*/ 1128047 w 12192000"/>
              <a:gd name="connsiteY14393" fmla="*/ 2983263 h 6858000"/>
              <a:gd name="connsiteX14394" fmla="*/ 1155362 w 12192000"/>
              <a:gd name="connsiteY14394" fmla="*/ 3010379 h 6858000"/>
              <a:gd name="connsiteX14395" fmla="*/ 1159792 w 12192000"/>
              <a:gd name="connsiteY14395" fmla="*/ 3020497 h 6858000"/>
              <a:gd name="connsiteX14396" fmla="*/ 1169389 w 12192000"/>
              <a:gd name="connsiteY14396" fmla="*/ 3033043 h 6858000"/>
              <a:gd name="connsiteX14397" fmla="*/ 1168651 w 12192000"/>
              <a:gd name="connsiteY14397" fmla="*/ 3039923 h 6858000"/>
              <a:gd name="connsiteX14398" fmla="*/ 1170865 w 12192000"/>
              <a:gd name="connsiteY14398" fmla="*/ 3047613 h 6858000"/>
              <a:gd name="connsiteX14399" fmla="*/ 1191536 w 12192000"/>
              <a:gd name="connsiteY14399" fmla="*/ 3070277 h 6858000"/>
              <a:gd name="connsiteX14400" fmla="*/ 1198180 w 12192000"/>
              <a:gd name="connsiteY14400" fmla="*/ 3076752 h 6858000"/>
              <a:gd name="connsiteX14401" fmla="*/ 1203348 w 12192000"/>
              <a:gd name="connsiteY14401" fmla="*/ 3075538 h 6858000"/>
              <a:gd name="connsiteX14402" fmla="*/ 1216637 w 12192000"/>
              <a:gd name="connsiteY14402" fmla="*/ 3075943 h 6858000"/>
              <a:gd name="connsiteX14403" fmla="*/ 1220328 w 12192000"/>
              <a:gd name="connsiteY14403" fmla="*/ 3079585 h 6858000"/>
              <a:gd name="connsiteX14404" fmla="*/ 1234354 w 12192000"/>
              <a:gd name="connsiteY14404" fmla="*/ 3085251 h 6858000"/>
              <a:gd name="connsiteX14405" fmla="*/ 1246166 w 12192000"/>
              <a:gd name="connsiteY14405" fmla="*/ 3099416 h 6858000"/>
              <a:gd name="connsiteX14406" fmla="*/ 1249858 w 12192000"/>
              <a:gd name="connsiteY14406" fmla="*/ 3111153 h 6858000"/>
              <a:gd name="connsiteX14407" fmla="*/ 1261669 w 12192000"/>
              <a:gd name="connsiteY14407" fmla="*/ 3105892 h 6858000"/>
              <a:gd name="connsiteX14408" fmla="*/ 1278649 w 12192000"/>
              <a:gd name="connsiteY14408" fmla="*/ 3102654 h 6858000"/>
              <a:gd name="connsiteX14409" fmla="*/ 1283078 w 12192000"/>
              <a:gd name="connsiteY14409" fmla="*/ 3107511 h 6858000"/>
              <a:gd name="connsiteX14410" fmla="*/ 1288246 w 12192000"/>
              <a:gd name="connsiteY14410" fmla="*/ 3107511 h 6858000"/>
              <a:gd name="connsiteX14411" fmla="*/ 1309655 w 12192000"/>
              <a:gd name="connsiteY14411" fmla="*/ 3096583 h 6858000"/>
              <a:gd name="connsiteX14412" fmla="*/ 1311870 w 12192000"/>
              <a:gd name="connsiteY14412" fmla="*/ 3092536 h 6858000"/>
              <a:gd name="connsiteX14413" fmla="*/ 1329588 w 12192000"/>
              <a:gd name="connsiteY14413" fmla="*/ 3091322 h 6858000"/>
              <a:gd name="connsiteX14414" fmla="*/ 1341400 w 12192000"/>
              <a:gd name="connsiteY14414" fmla="*/ 3090917 h 6858000"/>
              <a:gd name="connsiteX14415" fmla="*/ 1350258 w 12192000"/>
              <a:gd name="connsiteY14415" fmla="*/ 3084037 h 6858000"/>
              <a:gd name="connsiteX14416" fmla="*/ 1363547 w 12192000"/>
              <a:gd name="connsiteY14416" fmla="*/ 3083632 h 6858000"/>
              <a:gd name="connsiteX14417" fmla="*/ 1374621 w 12192000"/>
              <a:gd name="connsiteY14417" fmla="*/ 3086465 h 6858000"/>
              <a:gd name="connsiteX14418" fmla="*/ 1378312 w 12192000"/>
              <a:gd name="connsiteY14418" fmla="*/ 3081204 h 6858000"/>
              <a:gd name="connsiteX14419" fmla="*/ 1392339 w 12192000"/>
              <a:gd name="connsiteY14419" fmla="*/ 3084847 h 6858000"/>
              <a:gd name="connsiteX14420" fmla="*/ 1382741 w 12192000"/>
              <a:gd name="connsiteY14420" fmla="*/ 3089703 h 6858000"/>
              <a:gd name="connsiteX14421" fmla="*/ 1380527 w 12192000"/>
              <a:gd name="connsiteY14421" fmla="*/ 3094964 h 6858000"/>
              <a:gd name="connsiteX14422" fmla="*/ 1391600 w 12192000"/>
              <a:gd name="connsiteY14422" fmla="*/ 3099821 h 6858000"/>
              <a:gd name="connsiteX14423" fmla="*/ 1397506 w 12192000"/>
              <a:gd name="connsiteY14423" fmla="*/ 3105082 h 6858000"/>
              <a:gd name="connsiteX14424" fmla="*/ 1399721 w 12192000"/>
              <a:gd name="connsiteY14424" fmla="*/ 3100226 h 6858000"/>
              <a:gd name="connsiteX14425" fmla="*/ 1405627 w 12192000"/>
              <a:gd name="connsiteY14425" fmla="*/ 3099821 h 6858000"/>
              <a:gd name="connsiteX14426" fmla="*/ 1415224 w 12192000"/>
              <a:gd name="connsiteY14426" fmla="*/ 3089298 h 6858000"/>
              <a:gd name="connsiteX14427" fmla="*/ 1415224 w 12192000"/>
              <a:gd name="connsiteY14427" fmla="*/ 3075943 h 6858000"/>
              <a:gd name="connsiteX14428" fmla="*/ 1418177 w 12192000"/>
              <a:gd name="connsiteY14428" fmla="*/ 3067849 h 6858000"/>
              <a:gd name="connsiteX14429" fmla="*/ 1408580 w 12192000"/>
              <a:gd name="connsiteY14429" fmla="*/ 3073919 h 6858000"/>
              <a:gd name="connsiteX14430" fmla="*/ 1406365 w 12192000"/>
              <a:gd name="connsiteY14430" fmla="*/ 3072300 h 6858000"/>
              <a:gd name="connsiteX14431" fmla="*/ 1428513 w 12192000"/>
              <a:gd name="connsiteY14431" fmla="*/ 3061373 h 6858000"/>
              <a:gd name="connsiteX14432" fmla="*/ 1436633 w 12192000"/>
              <a:gd name="connsiteY14432" fmla="*/ 3059754 h 6858000"/>
              <a:gd name="connsiteX14433" fmla="*/ 1446230 w 12192000"/>
              <a:gd name="connsiteY14433" fmla="*/ 3049232 h 6858000"/>
              <a:gd name="connsiteX14434" fmla="*/ 1446230 w 12192000"/>
              <a:gd name="connsiteY14434" fmla="*/ 3033043 h 6858000"/>
              <a:gd name="connsiteX14435" fmla="*/ 1463948 w 12192000"/>
              <a:gd name="connsiteY14435" fmla="*/ 3015236 h 6858000"/>
              <a:gd name="connsiteX14436" fmla="*/ 1462472 w 12192000"/>
              <a:gd name="connsiteY14436" fmla="*/ 3011998 h 6858000"/>
              <a:gd name="connsiteX14437" fmla="*/ 1463948 w 12192000"/>
              <a:gd name="connsiteY14437" fmla="*/ 2983263 h 6858000"/>
              <a:gd name="connsiteX14438" fmla="*/ 1482404 w 12192000"/>
              <a:gd name="connsiteY14438" fmla="*/ 2964242 h 6858000"/>
              <a:gd name="connsiteX14439" fmla="*/ 1474283 w 12192000"/>
              <a:gd name="connsiteY14439" fmla="*/ 2963432 h 6858000"/>
              <a:gd name="connsiteX14440" fmla="*/ 1474283 w 12192000"/>
              <a:gd name="connsiteY14440" fmla="*/ 2956957 h 6858000"/>
              <a:gd name="connsiteX14441" fmla="*/ 1506766 w 12192000"/>
              <a:gd name="connsiteY14441" fmla="*/ 2949672 h 6858000"/>
              <a:gd name="connsiteX14442" fmla="*/ 1549585 w 12192000"/>
              <a:gd name="connsiteY14442" fmla="*/ 2950481 h 6858000"/>
              <a:gd name="connsiteX14443" fmla="*/ 1556229 w 12192000"/>
              <a:gd name="connsiteY14443" fmla="*/ 2941173 h 6858000"/>
              <a:gd name="connsiteX14444" fmla="*/ 1568779 w 12192000"/>
              <a:gd name="connsiteY14444" fmla="*/ 2939554 h 6858000"/>
              <a:gd name="connsiteX14445" fmla="*/ 1573208 w 12192000"/>
              <a:gd name="connsiteY14445" fmla="*/ 2943601 h 6858000"/>
              <a:gd name="connsiteX14446" fmla="*/ 1585020 w 12192000"/>
              <a:gd name="connsiteY14446" fmla="*/ 2938340 h 6858000"/>
              <a:gd name="connsiteX14447" fmla="*/ 1584282 w 12192000"/>
              <a:gd name="connsiteY14447" fmla="*/ 2933888 h 6858000"/>
              <a:gd name="connsiteX14448" fmla="*/ 1604215 w 12192000"/>
              <a:gd name="connsiteY14448" fmla="*/ 2933079 h 6858000"/>
              <a:gd name="connsiteX14449" fmla="*/ 1627100 w 12192000"/>
              <a:gd name="connsiteY14449" fmla="*/ 2938340 h 6858000"/>
              <a:gd name="connsiteX14450" fmla="*/ 1633006 w 12192000"/>
              <a:gd name="connsiteY14450" fmla="*/ 2936316 h 6858000"/>
              <a:gd name="connsiteX14451" fmla="*/ 1630791 w 12192000"/>
              <a:gd name="connsiteY14451" fmla="*/ 2931055 h 6858000"/>
              <a:gd name="connsiteX14452" fmla="*/ 1639650 w 12192000"/>
              <a:gd name="connsiteY14452" fmla="*/ 2930246 h 6858000"/>
              <a:gd name="connsiteX14453" fmla="*/ 1654415 w 12192000"/>
              <a:gd name="connsiteY14453" fmla="*/ 2947244 h 6858000"/>
              <a:gd name="connsiteX14454" fmla="*/ 1655153 w 12192000"/>
              <a:gd name="connsiteY14454" fmla="*/ 2957362 h 6858000"/>
              <a:gd name="connsiteX14455" fmla="*/ 1647033 w 12192000"/>
              <a:gd name="connsiteY14455" fmla="*/ 2969098 h 6858000"/>
              <a:gd name="connsiteX14456" fmla="*/ 1635959 w 12192000"/>
              <a:gd name="connsiteY14456" fmla="*/ 2986096 h 6858000"/>
              <a:gd name="connsiteX14457" fmla="*/ 1614550 w 12192000"/>
              <a:gd name="connsiteY14457" fmla="*/ 3004308 h 6858000"/>
              <a:gd name="connsiteX14458" fmla="*/ 1610121 w 12192000"/>
              <a:gd name="connsiteY14458" fmla="*/ 3011189 h 6858000"/>
              <a:gd name="connsiteX14459" fmla="*/ 1608644 w 12192000"/>
              <a:gd name="connsiteY14459" fmla="*/ 3023330 h 6858000"/>
              <a:gd name="connsiteX14460" fmla="*/ 1599047 w 12192000"/>
              <a:gd name="connsiteY14460" fmla="*/ 3028996 h 6858000"/>
              <a:gd name="connsiteX14461" fmla="*/ 1596094 w 12192000"/>
              <a:gd name="connsiteY14461" fmla="*/ 3032234 h 6858000"/>
              <a:gd name="connsiteX14462" fmla="*/ 1602738 w 12192000"/>
              <a:gd name="connsiteY14462" fmla="*/ 3037090 h 6858000"/>
              <a:gd name="connsiteX14463" fmla="*/ 1610859 w 12192000"/>
              <a:gd name="connsiteY14463" fmla="*/ 3037090 h 6858000"/>
              <a:gd name="connsiteX14464" fmla="*/ 1608644 w 12192000"/>
              <a:gd name="connsiteY14464" fmla="*/ 3043970 h 6858000"/>
              <a:gd name="connsiteX14465" fmla="*/ 1597570 w 12192000"/>
              <a:gd name="connsiteY14465" fmla="*/ 3054898 h 6858000"/>
              <a:gd name="connsiteX14466" fmla="*/ 1597570 w 12192000"/>
              <a:gd name="connsiteY14466" fmla="*/ 3058540 h 6858000"/>
              <a:gd name="connsiteX14467" fmla="*/ 1602000 w 12192000"/>
              <a:gd name="connsiteY14467" fmla="*/ 3060564 h 6858000"/>
              <a:gd name="connsiteX14468" fmla="*/ 1607167 w 12192000"/>
              <a:gd name="connsiteY14468" fmla="*/ 3055707 h 6858000"/>
              <a:gd name="connsiteX14469" fmla="*/ 1611597 w 12192000"/>
              <a:gd name="connsiteY14469" fmla="*/ 3054898 h 6858000"/>
              <a:gd name="connsiteX14470" fmla="*/ 1606429 w 12192000"/>
              <a:gd name="connsiteY14470" fmla="*/ 3062587 h 6858000"/>
              <a:gd name="connsiteX14471" fmla="*/ 1599047 w 12192000"/>
              <a:gd name="connsiteY14471" fmla="*/ 3091322 h 6858000"/>
              <a:gd name="connsiteX14472" fmla="*/ 1589449 w 12192000"/>
              <a:gd name="connsiteY14472" fmla="*/ 3106296 h 6858000"/>
              <a:gd name="connsiteX14473" fmla="*/ 1587235 w 12192000"/>
              <a:gd name="connsiteY14473" fmla="*/ 3108320 h 6858000"/>
              <a:gd name="connsiteX14474" fmla="*/ 1583544 w 12192000"/>
              <a:gd name="connsiteY14474" fmla="*/ 3099821 h 6858000"/>
              <a:gd name="connsiteX14475" fmla="*/ 1572470 w 12192000"/>
              <a:gd name="connsiteY14475" fmla="*/ 3093346 h 6858000"/>
              <a:gd name="connsiteX14476" fmla="*/ 1571732 w 12192000"/>
              <a:gd name="connsiteY14476" fmla="*/ 3090917 h 6858000"/>
              <a:gd name="connsiteX14477" fmla="*/ 1576900 w 12192000"/>
              <a:gd name="connsiteY14477" fmla="*/ 3086465 h 6858000"/>
              <a:gd name="connsiteX14478" fmla="*/ 1577638 w 12192000"/>
              <a:gd name="connsiteY14478" fmla="*/ 3077157 h 6858000"/>
              <a:gd name="connsiteX14479" fmla="*/ 1571732 w 12192000"/>
              <a:gd name="connsiteY14479" fmla="*/ 3078776 h 6858000"/>
              <a:gd name="connsiteX14480" fmla="*/ 1561396 w 12192000"/>
              <a:gd name="connsiteY14480" fmla="*/ 3090513 h 6858000"/>
              <a:gd name="connsiteX14481" fmla="*/ 1552537 w 12192000"/>
              <a:gd name="connsiteY14481" fmla="*/ 3097393 h 6858000"/>
              <a:gd name="connsiteX14482" fmla="*/ 1552537 w 12192000"/>
              <a:gd name="connsiteY14482" fmla="*/ 3097797 h 6858000"/>
              <a:gd name="connsiteX14483" fmla="*/ 1554752 w 12192000"/>
              <a:gd name="connsiteY14483" fmla="*/ 3101845 h 6858000"/>
              <a:gd name="connsiteX14484" fmla="*/ 1559920 w 12192000"/>
              <a:gd name="connsiteY14484" fmla="*/ 3097393 h 6858000"/>
              <a:gd name="connsiteX14485" fmla="*/ 1566564 w 12192000"/>
              <a:gd name="connsiteY14485" fmla="*/ 3097393 h 6858000"/>
              <a:gd name="connsiteX14486" fmla="*/ 1567302 w 12192000"/>
              <a:gd name="connsiteY14486" fmla="*/ 3102249 h 6858000"/>
              <a:gd name="connsiteX14487" fmla="*/ 1566564 w 12192000"/>
              <a:gd name="connsiteY14487" fmla="*/ 3107511 h 6858000"/>
              <a:gd name="connsiteX14488" fmla="*/ 1565088 w 12192000"/>
              <a:gd name="connsiteY14488" fmla="*/ 3129770 h 6858000"/>
              <a:gd name="connsiteX14489" fmla="*/ 1559182 w 12192000"/>
              <a:gd name="connsiteY14489" fmla="*/ 3138269 h 6858000"/>
              <a:gd name="connsiteX14490" fmla="*/ 1556967 w 12192000"/>
              <a:gd name="connsiteY14490" fmla="*/ 3151625 h 6858000"/>
              <a:gd name="connsiteX14491" fmla="*/ 1562873 w 12192000"/>
              <a:gd name="connsiteY14491" fmla="*/ 3156886 h 6858000"/>
              <a:gd name="connsiteX14492" fmla="*/ 1562134 w 12192000"/>
              <a:gd name="connsiteY14492" fmla="*/ 3171860 h 6858000"/>
              <a:gd name="connsiteX14493" fmla="*/ 1556967 w 12192000"/>
              <a:gd name="connsiteY14493" fmla="*/ 3184811 h 6858000"/>
              <a:gd name="connsiteX14494" fmla="*/ 1542940 w 12192000"/>
              <a:gd name="connsiteY14494" fmla="*/ 3202619 h 6858000"/>
              <a:gd name="connsiteX14495" fmla="*/ 1537773 w 12192000"/>
              <a:gd name="connsiteY14495" fmla="*/ 3198167 h 6858000"/>
              <a:gd name="connsiteX14496" fmla="*/ 1528175 w 12192000"/>
              <a:gd name="connsiteY14496" fmla="*/ 3207070 h 6858000"/>
              <a:gd name="connsiteX14497" fmla="*/ 1524484 w 12192000"/>
              <a:gd name="connsiteY14497" fmla="*/ 3214760 h 6858000"/>
              <a:gd name="connsiteX14498" fmla="*/ 1528175 w 12192000"/>
              <a:gd name="connsiteY14498" fmla="*/ 3220021 h 6858000"/>
              <a:gd name="connsiteX14499" fmla="*/ 1534820 w 12192000"/>
              <a:gd name="connsiteY14499" fmla="*/ 3220021 h 6858000"/>
              <a:gd name="connsiteX14500" fmla="*/ 1542940 w 12192000"/>
              <a:gd name="connsiteY14500" fmla="*/ 3224878 h 6858000"/>
              <a:gd name="connsiteX14501" fmla="*/ 1545155 w 12192000"/>
              <a:gd name="connsiteY14501" fmla="*/ 3219212 h 6858000"/>
              <a:gd name="connsiteX14502" fmla="*/ 1554014 w 12192000"/>
              <a:gd name="connsiteY14502" fmla="*/ 3220426 h 6858000"/>
              <a:gd name="connsiteX14503" fmla="*/ 1558443 w 12192000"/>
              <a:gd name="connsiteY14503" fmla="*/ 3223259 h 6858000"/>
              <a:gd name="connsiteX14504" fmla="*/ 1564349 w 12192000"/>
              <a:gd name="connsiteY14504" fmla="*/ 3228116 h 6858000"/>
              <a:gd name="connsiteX14505" fmla="*/ 1577638 w 12192000"/>
              <a:gd name="connsiteY14505" fmla="*/ 3221235 h 6858000"/>
              <a:gd name="connsiteX14506" fmla="*/ 1606429 w 12192000"/>
              <a:gd name="connsiteY14506" fmla="*/ 3220831 h 6858000"/>
              <a:gd name="connsiteX14507" fmla="*/ 1627838 w 12192000"/>
              <a:gd name="connsiteY14507" fmla="*/ 3222450 h 6858000"/>
              <a:gd name="connsiteX14508" fmla="*/ 1644818 w 12192000"/>
              <a:gd name="connsiteY14508" fmla="*/ 3218402 h 6858000"/>
              <a:gd name="connsiteX14509" fmla="*/ 1652939 w 12192000"/>
              <a:gd name="connsiteY14509" fmla="*/ 3221235 h 6858000"/>
              <a:gd name="connsiteX14510" fmla="*/ 1657368 w 12192000"/>
              <a:gd name="connsiteY14510" fmla="*/ 3217593 h 6858000"/>
              <a:gd name="connsiteX14511" fmla="*/ 1665489 w 12192000"/>
              <a:gd name="connsiteY14511" fmla="*/ 3214760 h 6858000"/>
              <a:gd name="connsiteX14512" fmla="*/ 1661798 w 12192000"/>
              <a:gd name="connsiteY14512" fmla="*/ 3211927 h 6858000"/>
              <a:gd name="connsiteX14513" fmla="*/ 1664012 w 12192000"/>
              <a:gd name="connsiteY14513" fmla="*/ 3206261 h 6858000"/>
              <a:gd name="connsiteX14514" fmla="*/ 1674348 w 12192000"/>
              <a:gd name="connsiteY14514" fmla="*/ 3211118 h 6858000"/>
              <a:gd name="connsiteX14515" fmla="*/ 1685421 w 12192000"/>
              <a:gd name="connsiteY14515" fmla="*/ 3220021 h 6858000"/>
              <a:gd name="connsiteX14516" fmla="*/ 1706830 w 12192000"/>
              <a:gd name="connsiteY14516" fmla="*/ 3221235 h 6858000"/>
              <a:gd name="connsiteX14517" fmla="*/ 1728978 w 12192000"/>
              <a:gd name="connsiteY14517" fmla="*/ 3222854 h 6858000"/>
              <a:gd name="connsiteX14518" fmla="*/ 1734884 w 12192000"/>
              <a:gd name="connsiteY14518" fmla="*/ 3227306 h 6858000"/>
              <a:gd name="connsiteX14519" fmla="*/ 1737098 w 12192000"/>
              <a:gd name="connsiteY14519" fmla="*/ 3221640 h 6858000"/>
              <a:gd name="connsiteX14520" fmla="*/ 1743004 w 12192000"/>
              <a:gd name="connsiteY14520" fmla="*/ 3224068 h 6858000"/>
              <a:gd name="connsiteX14521" fmla="*/ 1751125 w 12192000"/>
              <a:gd name="connsiteY14521" fmla="*/ 3222450 h 6858000"/>
              <a:gd name="connsiteX14522" fmla="*/ 1759246 w 12192000"/>
              <a:gd name="connsiteY14522" fmla="*/ 3222854 h 6858000"/>
              <a:gd name="connsiteX14523" fmla="*/ 1771796 w 12192000"/>
              <a:gd name="connsiteY14523" fmla="*/ 3229330 h 6858000"/>
              <a:gd name="connsiteX14524" fmla="*/ 1780655 w 12192000"/>
              <a:gd name="connsiteY14524" fmla="*/ 3235805 h 6858000"/>
              <a:gd name="connsiteX14525" fmla="*/ 1779178 w 12192000"/>
              <a:gd name="connsiteY14525" fmla="*/ 3237019 h 6858000"/>
              <a:gd name="connsiteX14526" fmla="*/ 1765890 w 12192000"/>
              <a:gd name="connsiteY14526" fmla="*/ 3233782 h 6858000"/>
              <a:gd name="connsiteX14527" fmla="*/ 1757769 w 12192000"/>
              <a:gd name="connsiteY14527" fmla="*/ 3231758 h 6858000"/>
              <a:gd name="connsiteX14528" fmla="*/ 1753340 w 12192000"/>
              <a:gd name="connsiteY14528" fmla="*/ 3232972 h 6858000"/>
              <a:gd name="connsiteX14529" fmla="*/ 1754078 w 12192000"/>
              <a:gd name="connsiteY14529" fmla="*/ 3237019 h 6858000"/>
              <a:gd name="connsiteX14530" fmla="*/ 1747434 w 12192000"/>
              <a:gd name="connsiteY14530" fmla="*/ 3239043 h 6858000"/>
              <a:gd name="connsiteX14531" fmla="*/ 1745957 w 12192000"/>
              <a:gd name="connsiteY14531" fmla="*/ 3242685 h 6858000"/>
              <a:gd name="connsiteX14532" fmla="*/ 1754078 w 12192000"/>
              <a:gd name="connsiteY14532" fmla="*/ 3242685 h 6858000"/>
              <a:gd name="connsiteX14533" fmla="*/ 1762937 w 12192000"/>
              <a:gd name="connsiteY14533" fmla="*/ 3243495 h 6858000"/>
              <a:gd name="connsiteX14534" fmla="*/ 1768105 w 12192000"/>
              <a:gd name="connsiteY14534" fmla="*/ 3247137 h 6858000"/>
              <a:gd name="connsiteX14535" fmla="*/ 1781393 w 12192000"/>
              <a:gd name="connsiteY14535" fmla="*/ 3248351 h 6858000"/>
              <a:gd name="connsiteX14536" fmla="*/ 1791728 w 12192000"/>
              <a:gd name="connsiteY14536" fmla="*/ 3248756 h 6858000"/>
              <a:gd name="connsiteX14537" fmla="*/ 1787299 w 12192000"/>
              <a:gd name="connsiteY14537" fmla="*/ 3241066 h 6858000"/>
              <a:gd name="connsiteX14538" fmla="*/ 1788037 w 12192000"/>
              <a:gd name="connsiteY14538" fmla="*/ 3239448 h 6858000"/>
              <a:gd name="connsiteX14539" fmla="*/ 1799111 w 12192000"/>
              <a:gd name="connsiteY14539" fmla="*/ 3243899 h 6858000"/>
              <a:gd name="connsiteX14540" fmla="*/ 1810184 w 12192000"/>
              <a:gd name="connsiteY14540" fmla="*/ 3252398 h 6858000"/>
              <a:gd name="connsiteX14541" fmla="*/ 1813138 w 12192000"/>
              <a:gd name="connsiteY14541" fmla="*/ 3257255 h 6858000"/>
              <a:gd name="connsiteX14542" fmla="*/ 1810184 w 12192000"/>
              <a:gd name="connsiteY14542" fmla="*/ 3260088 h 6858000"/>
              <a:gd name="connsiteX14543" fmla="*/ 1807232 w 12192000"/>
              <a:gd name="connsiteY14543" fmla="*/ 3262921 h 6858000"/>
              <a:gd name="connsiteX14544" fmla="*/ 1804279 w 12192000"/>
              <a:gd name="connsiteY14544" fmla="*/ 3268182 h 6858000"/>
              <a:gd name="connsiteX14545" fmla="*/ 1803540 w 12192000"/>
              <a:gd name="connsiteY14545" fmla="*/ 3280324 h 6858000"/>
              <a:gd name="connsiteX14546" fmla="*/ 1805017 w 12192000"/>
              <a:gd name="connsiteY14546" fmla="*/ 3288013 h 6858000"/>
              <a:gd name="connsiteX14547" fmla="*/ 1802064 w 12192000"/>
              <a:gd name="connsiteY14547" fmla="*/ 3293679 h 6858000"/>
              <a:gd name="connsiteX14548" fmla="*/ 1802802 w 12192000"/>
              <a:gd name="connsiteY14548" fmla="*/ 3297726 h 6858000"/>
              <a:gd name="connsiteX14549" fmla="*/ 1807970 w 12192000"/>
              <a:gd name="connsiteY14549" fmla="*/ 3300964 h 6858000"/>
              <a:gd name="connsiteX14550" fmla="*/ 1806493 w 12192000"/>
              <a:gd name="connsiteY14550" fmla="*/ 3305821 h 6858000"/>
              <a:gd name="connsiteX14551" fmla="*/ 1802802 w 12192000"/>
              <a:gd name="connsiteY14551" fmla="*/ 3311891 h 6858000"/>
              <a:gd name="connsiteX14552" fmla="*/ 1794681 w 12192000"/>
              <a:gd name="connsiteY14552" fmla="*/ 3321200 h 6858000"/>
              <a:gd name="connsiteX14553" fmla="*/ 1791728 w 12192000"/>
              <a:gd name="connsiteY14553" fmla="*/ 3332532 h 6858000"/>
              <a:gd name="connsiteX14554" fmla="*/ 1790252 w 12192000"/>
              <a:gd name="connsiteY14554" fmla="*/ 3329699 h 6858000"/>
              <a:gd name="connsiteX14555" fmla="*/ 1787299 w 12192000"/>
              <a:gd name="connsiteY14555" fmla="*/ 3329699 h 6858000"/>
              <a:gd name="connsiteX14556" fmla="*/ 1783608 w 12192000"/>
              <a:gd name="connsiteY14556" fmla="*/ 3332937 h 6858000"/>
              <a:gd name="connsiteX14557" fmla="*/ 1783608 w 12192000"/>
              <a:gd name="connsiteY14557" fmla="*/ 3337388 h 6858000"/>
              <a:gd name="connsiteX14558" fmla="*/ 1786561 w 12192000"/>
              <a:gd name="connsiteY14558" fmla="*/ 3339007 h 6858000"/>
              <a:gd name="connsiteX14559" fmla="*/ 1790252 w 12192000"/>
              <a:gd name="connsiteY14559" fmla="*/ 3344269 h 6858000"/>
              <a:gd name="connsiteX14560" fmla="*/ 1788776 w 12192000"/>
              <a:gd name="connsiteY14560" fmla="*/ 3348720 h 6858000"/>
              <a:gd name="connsiteX14561" fmla="*/ 1788776 w 12192000"/>
              <a:gd name="connsiteY14561" fmla="*/ 3369766 h 6858000"/>
              <a:gd name="connsiteX14562" fmla="*/ 1786561 w 12192000"/>
              <a:gd name="connsiteY14562" fmla="*/ 3387573 h 6858000"/>
              <a:gd name="connsiteX14563" fmla="*/ 1782131 w 12192000"/>
              <a:gd name="connsiteY14563" fmla="*/ 3394049 h 6858000"/>
              <a:gd name="connsiteX14564" fmla="*/ 1779917 w 12192000"/>
              <a:gd name="connsiteY14564" fmla="*/ 3393644 h 6858000"/>
              <a:gd name="connsiteX14565" fmla="*/ 1779917 w 12192000"/>
              <a:gd name="connsiteY14565" fmla="*/ 3383931 h 6858000"/>
              <a:gd name="connsiteX14566" fmla="*/ 1779917 w 12192000"/>
              <a:gd name="connsiteY14566" fmla="*/ 3376646 h 6858000"/>
              <a:gd name="connsiteX14567" fmla="*/ 1782131 w 12192000"/>
              <a:gd name="connsiteY14567" fmla="*/ 3373003 h 6858000"/>
              <a:gd name="connsiteX14568" fmla="*/ 1777702 w 12192000"/>
              <a:gd name="connsiteY14568" fmla="*/ 3371789 h 6858000"/>
              <a:gd name="connsiteX14569" fmla="*/ 1771796 w 12192000"/>
              <a:gd name="connsiteY14569" fmla="*/ 3385550 h 6858000"/>
              <a:gd name="connsiteX14570" fmla="*/ 1771796 w 12192000"/>
              <a:gd name="connsiteY14570" fmla="*/ 3392025 h 6858000"/>
              <a:gd name="connsiteX14571" fmla="*/ 1772534 w 12192000"/>
              <a:gd name="connsiteY14571" fmla="*/ 3397691 h 6858000"/>
              <a:gd name="connsiteX14572" fmla="*/ 1768105 w 12192000"/>
              <a:gd name="connsiteY14572" fmla="*/ 3407809 h 6858000"/>
              <a:gd name="connsiteX14573" fmla="*/ 1765890 w 12192000"/>
              <a:gd name="connsiteY14573" fmla="*/ 3415094 h 6858000"/>
              <a:gd name="connsiteX14574" fmla="*/ 1765890 w 12192000"/>
              <a:gd name="connsiteY14574" fmla="*/ 3421569 h 6858000"/>
              <a:gd name="connsiteX14575" fmla="*/ 1771058 w 12192000"/>
              <a:gd name="connsiteY14575" fmla="*/ 3419141 h 6858000"/>
              <a:gd name="connsiteX14576" fmla="*/ 1771796 w 12192000"/>
              <a:gd name="connsiteY14576" fmla="*/ 3414689 h 6858000"/>
              <a:gd name="connsiteX14577" fmla="*/ 1774749 w 12192000"/>
              <a:gd name="connsiteY14577" fmla="*/ 3409428 h 6858000"/>
              <a:gd name="connsiteX14578" fmla="*/ 1774749 w 12192000"/>
              <a:gd name="connsiteY14578" fmla="*/ 3419141 h 6858000"/>
              <a:gd name="connsiteX14579" fmla="*/ 1771796 w 12192000"/>
              <a:gd name="connsiteY14579" fmla="*/ 3426426 h 6858000"/>
              <a:gd name="connsiteX14580" fmla="*/ 1765151 w 12192000"/>
              <a:gd name="connsiteY14580" fmla="*/ 3437353 h 6858000"/>
              <a:gd name="connsiteX14581" fmla="*/ 1768105 w 12192000"/>
              <a:gd name="connsiteY14581" fmla="*/ 3447066 h 6858000"/>
              <a:gd name="connsiteX14582" fmla="*/ 1773272 w 12192000"/>
              <a:gd name="connsiteY14582" fmla="*/ 3452732 h 6858000"/>
              <a:gd name="connsiteX14583" fmla="*/ 1774749 w 12192000"/>
              <a:gd name="connsiteY14583" fmla="*/ 3459612 h 6858000"/>
              <a:gd name="connsiteX14584" fmla="*/ 1770319 w 12192000"/>
              <a:gd name="connsiteY14584" fmla="*/ 3462445 h 6858000"/>
              <a:gd name="connsiteX14585" fmla="*/ 1769581 w 12192000"/>
              <a:gd name="connsiteY14585" fmla="*/ 3463255 h 6858000"/>
              <a:gd name="connsiteX14586" fmla="*/ 1767366 w 12192000"/>
              <a:gd name="connsiteY14586" fmla="*/ 3466897 h 6858000"/>
              <a:gd name="connsiteX14587" fmla="*/ 1777702 w 12192000"/>
              <a:gd name="connsiteY14587" fmla="*/ 3466897 h 6858000"/>
              <a:gd name="connsiteX14588" fmla="*/ 1779178 w 12192000"/>
              <a:gd name="connsiteY14588" fmla="*/ 3462445 h 6858000"/>
              <a:gd name="connsiteX14589" fmla="*/ 1783608 w 12192000"/>
              <a:gd name="connsiteY14589" fmla="*/ 3461636 h 6858000"/>
              <a:gd name="connsiteX14590" fmla="*/ 1787299 w 12192000"/>
              <a:gd name="connsiteY14590" fmla="*/ 3469730 h 6858000"/>
              <a:gd name="connsiteX14591" fmla="*/ 1788776 w 12192000"/>
              <a:gd name="connsiteY14591" fmla="*/ 3479443 h 6858000"/>
              <a:gd name="connsiteX14592" fmla="*/ 1794681 w 12192000"/>
              <a:gd name="connsiteY14592" fmla="*/ 3488347 h 6858000"/>
              <a:gd name="connsiteX14593" fmla="*/ 1805017 w 12192000"/>
              <a:gd name="connsiteY14593" fmla="*/ 3498060 h 6858000"/>
              <a:gd name="connsiteX14594" fmla="*/ 1807970 w 12192000"/>
              <a:gd name="connsiteY14594" fmla="*/ 3505345 h 6858000"/>
              <a:gd name="connsiteX14595" fmla="*/ 1813138 w 12192000"/>
              <a:gd name="connsiteY14595" fmla="*/ 3511416 h 6858000"/>
              <a:gd name="connsiteX14596" fmla="*/ 1821258 w 12192000"/>
              <a:gd name="connsiteY14596" fmla="*/ 3513844 h 6858000"/>
              <a:gd name="connsiteX14597" fmla="*/ 1828640 w 12192000"/>
              <a:gd name="connsiteY14597" fmla="*/ 3518296 h 6858000"/>
              <a:gd name="connsiteX14598" fmla="*/ 1829379 w 12192000"/>
              <a:gd name="connsiteY14598" fmla="*/ 3520724 h 6858000"/>
              <a:gd name="connsiteX14599" fmla="*/ 1830855 w 12192000"/>
              <a:gd name="connsiteY14599" fmla="*/ 3525581 h 6858000"/>
              <a:gd name="connsiteX14600" fmla="*/ 1836761 w 12192000"/>
              <a:gd name="connsiteY14600" fmla="*/ 3531247 h 6858000"/>
              <a:gd name="connsiteX14601" fmla="*/ 1842667 w 12192000"/>
              <a:gd name="connsiteY14601" fmla="*/ 3532866 h 6858000"/>
              <a:gd name="connsiteX14602" fmla="*/ 1846358 w 12192000"/>
              <a:gd name="connsiteY14602" fmla="*/ 3532461 h 6858000"/>
              <a:gd name="connsiteX14603" fmla="*/ 1849312 w 12192000"/>
              <a:gd name="connsiteY14603" fmla="*/ 3535294 h 6858000"/>
              <a:gd name="connsiteX14604" fmla="*/ 1845620 w 12192000"/>
              <a:gd name="connsiteY14604" fmla="*/ 3536508 h 6858000"/>
              <a:gd name="connsiteX14605" fmla="*/ 1844144 w 12192000"/>
              <a:gd name="connsiteY14605" fmla="*/ 3538127 h 6858000"/>
              <a:gd name="connsiteX14606" fmla="*/ 1846358 w 12192000"/>
              <a:gd name="connsiteY14606" fmla="*/ 3541769 h 6858000"/>
              <a:gd name="connsiteX14607" fmla="*/ 1854479 w 12192000"/>
              <a:gd name="connsiteY14607" fmla="*/ 3545816 h 6858000"/>
              <a:gd name="connsiteX14608" fmla="*/ 1862600 w 12192000"/>
              <a:gd name="connsiteY14608" fmla="*/ 3544602 h 6858000"/>
              <a:gd name="connsiteX14609" fmla="*/ 1862600 w 12192000"/>
              <a:gd name="connsiteY14609" fmla="*/ 3539746 h 6858000"/>
              <a:gd name="connsiteX14610" fmla="*/ 1856694 w 12192000"/>
              <a:gd name="connsiteY14610" fmla="*/ 3536508 h 6858000"/>
              <a:gd name="connsiteX14611" fmla="*/ 1859647 w 12192000"/>
              <a:gd name="connsiteY14611" fmla="*/ 3534080 h 6858000"/>
              <a:gd name="connsiteX14612" fmla="*/ 1871459 w 12192000"/>
              <a:gd name="connsiteY14612" fmla="*/ 3539341 h 6858000"/>
              <a:gd name="connsiteX14613" fmla="*/ 1888438 w 12192000"/>
              <a:gd name="connsiteY14613" fmla="*/ 3550268 h 6858000"/>
              <a:gd name="connsiteX14614" fmla="*/ 1904680 w 12192000"/>
              <a:gd name="connsiteY14614" fmla="*/ 3550673 h 6858000"/>
              <a:gd name="connsiteX14615" fmla="*/ 1912800 w 12192000"/>
              <a:gd name="connsiteY14615" fmla="*/ 3549864 h 6858000"/>
              <a:gd name="connsiteX14616" fmla="*/ 1922398 w 12192000"/>
              <a:gd name="connsiteY14616" fmla="*/ 3541769 h 6858000"/>
              <a:gd name="connsiteX14617" fmla="*/ 1952665 w 12192000"/>
              <a:gd name="connsiteY14617" fmla="*/ 3527604 h 6858000"/>
              <a:gd name="connsiteX14618" fmla="*/ 1967431 w 12192000"/>
              <a:gd name="connsiteY14618" fmla="*/ 3524367 h 6858000"/>
              <a:gd name="connsiteX14619" fmla="*/ 1981457 w 12192000"/>
              <a:gd name="connsiteY14619" fmla="*/ 3515058 h 6858000"/>
              <a:gd name="connsiteX14620" fmla="*/ 1986625 w 12192000"/>
              <a:gd name="connsiteY14620" fmla="*/ 3514249 h 6858000"/>
              <a:gd name="connsiteX14621" fmla="*/ 1994007 w 12192000"/>
              <a:gd name="connsiteY14621" fmla="*/ 3517486 h 6858000"/>
              <a:gd name="connsiteX14622" fmla="*/ 1996960 w 12192000"/>
              <a:gd name="connsiteY14622" fmla="*/ 3521534 h 6858000"/>
              <a:gd name="connsiteX14623" fmla="*/ 2004342 w 12192000"/>
              <a:gd name="connsiteY14623" fmla="*/ 3523152 h 6858000"/>
              <a:gd name="connsiteX14624" fmla="*/ 2026490 w 12192000"/>
              <a:gd name="connsiteY14624" fmla="*/ 3523152 h 6858000"/>
              <a:gd name="connsiteX14625" fmla="*/ 2038302 w 12192000"/>
              <a:gd name="connsiteY14625" fmla="*/ 3525985 h 6858000"/>
              <a:gd name="connsiteX14626" fmla="*/ 2058973 w 12192000"/>
              <a:gd name="connsiteY14626" fmla="*/ 3537317 h 6858000"/>
              <a:gd name="connsiteX14627" fmla="*/ 2067832 w 12192000"/>
              <a:gd name="connsiteY14627" fmla="*/ 3547031 h 6858000"/>
              <a:gd name="connsiteX14628" fmla="*/ 2070046 w 12192000"/>
              <a:gd name="connsiteY14628" fmla="*/ 3551887 h 6858000"/>
              <a:gd name="connsiteX14629" fmla="*/ 2076690 w 12192000"/>
              <a:gd name="connsiteY14629" fmla="*/ 3555530 h 6858000"/>
              <a:gd name="connsiteX14630" fmla="*/ 2081120 w 12192000"/>
              <a:gd name="connsiteY14630" fmla="*/ 3558767 h 6858000"/>
              <a:gd name="connsiteX14631" fmla="*/ 2092193 w 12192000"/>
              <a:gd name="connsiteY14631" fmla="*/ 3567671 h 6858000"/>
              <a:gd name="connsiteX14632" fmla="*/ 2095147 w 12192000"/>
              <a:gd name="connsiteY14632" fmla="*/ 3576170 h 6858000"/>
              <a:gd name="connsiteX14633" fmla="*/ 2102529 w 12192000"/>
              <a:gd name="connsiteY14633" fmla="*/ 3579408 h 6858000"/>
              <a:gd name="connsiteX14634" fmla="*/ 2099576 w 12192000"/>
              <a:gd name="connsiteY14634" fmla="*/ 3584669 h 6858000"/>
              <a:gd name="connsiteX14635" fmla="*/ 2098100 w 12192000"/>
              <a:gd name="connsiteY14635" fmla="*/ 3587907 h 6858000"/>
              <a:gd name="connsiteX14636" fmla="*/ 2106959 w 12192000"/>
              <a:gd name="connsiteY14636" fmla="*/ 3594787 h 6858000"/>
              <a:gd name="connsiteX14637" fmla="*/ 2112865 w 12192000"/>
              <a:gd name="connsiteY14637" fmla="*/ 3595192 h 6858000"/>
              <a:gd name="connsiteX14638" fmla="*/ 2117294 w 12192000"/>
              <a:gd name="connsiteY14638" fmla="*/ 3585074 h 6858000"/>
              <a:gd name="connsiteX14639" fmla="*/ 2117294 w 12192000"/>
              <a:gd name="connsiteY14639" fmla="*/ 3574146 h 6858000"/>
              <a:gd name="connsiteX14640" fmla="*/ 2109173 w 12192000"/>
              <a:gd name="connsiteY14640" fmla="*/ 3565243 h 6858000"/>
              <a:gd name="connsiteX14641" fmla="*/ 2106220 w 12192000"/>
              <a:gd name="connsiteY14641" fmla="*/ 3556339 h 6858000"/>
              <a:gd name="connsiteX14642" fmla="*/ 2114341 w 12192000"/>
              <a:gd name="connsiteY14642" fmla="*/ 3555934 h 6858000"/>
              <a:gd name="connsiteX14643" fmla="*/ 2120247 w 12192000"/>
              <a:gd name="connsiteY14643" fmla="*/ 3555530 h 6858000"/>
              <a:gd name="connsiteX14644" fmla="*/ 2129844 w 12192000"/>
              <a:gd name="connsiteY14644" fmla="*/ 3542174 h 6858000"/>
              <a:gd name="connsiteX14645" fmla="*/ 2135012 w 12192000"/>
              <a:gd name="connsiteY14645" fmla="*/ 3539746 h 6858000"/>
              <a:gd name="connsiteX14646" fmla="*/ 2148300 w 12192000"/>
              <a:gd name="connsiteY14646" fmla="*/ 3528009 h 6858000"/>
              <a:gd name="connsiteX14647" fmla="*/ 2154944 w 12192000"/>
              <a:gd name="connsiteY14647" fmla="*/ 3524367 h 6858000"/>
              <a:gd name="connsiteX14648" fmla="*/ 2164542 w 12192000"/>
              <a:gd name="connsiteY14648" fmla="*/ 3523557 h 6858000"/>
              <a:gd name="connsiteX14649" fmla="*/ 2171924 w 12192000"/>
              <a:gd name="connsiteY14649" fmla="*/ 3520319 h 6858000"/>
              <a:gd name="connsiteX14650" fmla="*/ 2174877 w 12192000"/>
              <a:gd name="connsiteY14650" fmla="*/ 3511820 h 6858000"/>
              <a:gd name="connsiteX14651" fmla="*/ 2173401 w 12192000"/>
              <a:gd name="connsiteY14651" fmla="*/ 3504536 h 6858000"/>
              <a:gd name="connsiteX14652" fmla="*/ 2169709 w 12192000"/>
              <a:gd name="connsiteY14652" fmla="*/ 3500893 h 6858000"/>
              <a:gd name="connsiteX14653" fmla="*/ 2166018 w 12192000"/>
              <a:gd name="connsiteY14653" fmla="*/ 3502512 h 6858000"/>
              <a:gd name="connsiteX14654" fmla="*/ 2167495 w 12192000"/>
              <a:gd name="connsiteY14654" fmla="*/ 3496037 h 6858000"/>
              <a:gd name="connsiteX14655" fmla="*/ 2180783 w 12192000"/>
              <a:gd name="connsiteY14655" fmla="*/ 3472563 h 6858000"/>
              <a:gd name="connsiteX14656" fmla="*/ 2191857 w 12192000"/>
              <a:gd name="connsiteY14656" fmla="*/ 3460826 h 6858000"/>
              <a:gd name="connsiteX14657" fmla="*/ 2195548 w 12192000"/>
              <a:gd name="connsiteY14657" fmla="*/ 3454351 h 6858000"/>
              <a:gd name="connsiteX14658" fmla="*/ 2212527 w 12192000"/>
              <a:gd name="connsiteY14658" fmla="*/ 3445043 h 6858000"/>
              <a:gd name="connsiteX14659" fmla="*/ 2219172 w 12192000"/>
              <a:gd name="connsiteY14659" fmla="*/ 3445043 h 6858000"/>
              <a:gd name="connsiteX14660" fmla="*/ 2231722 w 12192000"/>
              <a:gd name="connsiteY14660" fmla="*/ 3449899 h 6858000"/>
              <a:gd name="connsiteX14661" fmla="*/ 2242057 w 12192000"/>
              <a:gd name="connsiteY14661" fmla="*/ 3450709 h 6858000"/>
              <a:gd name="connsiteX14662" fmla="*/ 2234675 w 12192000"/>
              <a:gd name="connsiteY14662" fmla="*/ 3453137 h 6858000"/>
              <a:gd name="connsiteX14663" fmla="*/ 2235413 w 12192000"/>
              <a:gd name="connsiteY14663" fmla="*/ 3455565 h 6858000"/>
              <a:gd name="connsiteX14664" fmla="*/ 2233937 w 12192000"/>
              <a:gd name="connsiteY14664" fmla="*/ 3462850 h 6858000"/>
              <a:gd name="connsiteX14665" fmla="*/ 2239104 w 12192000"/>
              <a:gd name="connsiteY14665" fmla="*/ 3464874 h 6858000"/>
              <a:gd name="connsiteX14666" fmla="*/ 2246487 w 12192000"/>
              <a:gd name="connsiteY14666" fmla="*/ 3458398 h 6858000"/>
              <a:gd name="connsiteX14667" fmla="*/ 2247225 w 12192000"/>
              <a:gd name="connsiteY14667" fmla="*/ 3451113 h 6858000"/>
              <a:gd name="connsiteX14668" fmla="*/ 2244272 w 12192000"/>
              <a:gd name="connsiteY14668" fmla="*/ 3443828 h 6858000"/>
              <a:gd name="connsiteX14669" fmla="*/ 2243534 w 12192000"/>
              <a:gd name="connsiteY14669" fmla="*/ 3438162 h 6858000"/>
              <a:gd name="connsiteX14670" fmla="*/ 2253869 w 12192000"/>
              <a:gd name="connsiteY14670" fmla="*/ 3433306 h 6858000"/>
              <a:gd name="connsiteX14671" fmla="*/ 2270111 w 12192000"/>
              <a:gd name="connsiteY14671" fmla="*/ 3434925 h 6858000"/>
              <a:gd name="connsiteX14672" fmla="*/ 2284137 w 12192000"/>
              <a:gd name="connsiteY14672" fmla="*/ 3434115 h 6858000"/>
              <a:gd name="connsiteX14673" fmla="*/ 2297426 w 12192000"/>
              <a:gd name="connsiteY14673" fmla="*/ 3431282 h 6858000"/>
              <a:gd name="connsiteX14674" fmla="*/ 2309237 w 12192000"/>
              <a:gd name="connsiteY14674" fmla="*/ 3423593 h 6858000"/>
              <a:gd name="connsiteX14675" fmla="*/ 2326217 w 12192000"/>
              <a:gd name="connsiteY14675" fmla="*/ 3413880 h 6858000"/>
              <a:gd name="connsiteX14676" fmla="*/ 2339505 w 12192000"/>
              <a:gd name="connsiteY14676" fmla="*/ 3408214 h 6858000"/>
              <a:gd name="connsiteX14677" fmla="*/ 2342458 w 12192000"/>
              <a:gd name="connsiteY14677" fmla="*/ 3403762 h 6858000"/>
              <a:gd name="connsiteX14678" fmla="*/ 2338029 w 12192000"/>
              <a:gd name="connsiteY14678" fmla="*/ 3399310 h 6858000"/>
              <a:gd name="connsiteX14679" fmla="*/ 2342458 w 12192000"/>
              <a:gd name="connsiteY14679" fmla="*/ 3394858 h 6858000"/>
              <a:gd name="connsiteX14680" fmla="*/ 2349103 w 12192000"/>
              <a:gd name="connsiteY14680" fmla="*/ 3392025 h 6858000"/>
              <a:gd name="connsiteX14681" fmla="*/ 2357962 w 12192000"/>
              <a:gd name="connsiteY14681" fmla="*/ 3393239 h 6858000"/>
              <a:gd name="connsiteX14682" fmla="*/ 2361653 w 12192000"/>
              <a:gd name="connsiteY14682" fmla="*/ 3390406 h 6858000"/>
              <a:gd name="connsiteX14683" fmla="*/ 2369035 w 12192000"/>
              <a:gd name="connsiteY14683" fmla="*/ 3389192 h 6858000"/>
              <a:gd name="connsiteX14684" fmla="*/ 2369773 w 12192000"/>
              <a:gd name="connsiteY14684" fmla="*/ 3384740 h 6858000"/>
              <a:gd name="connsiteX14685" fmla="*/ 2372726 w 12192000"/>
              <a:gd name="connsiteY14685" fmla="*/ 3381098 h 6858000"/>
              <a:gd name="connsiteX14686" fmla="*/ 2379371 w 12192000"/>
              <a:gd name="connsiteY14686" fmla="*/ 3381098 h 6858000"/>
              <a:gd name="connsiteX14687" fmla="*/ 2397827 w 12192000"/>
              <a:gd name="connsiteY14687" fmla="*/ 3390406 h 6858000"/>
              <a:gd name="connsiteX14688" fmla="*/ 2402994 w 12192000"/>
              <a:gd name="connsiteY14688" fmla="*/ 3397286 h 6858000"/>
              <a:gd name="connsiteX14689" fmla="*/ 2400780 w 12192000"/>
              <a:gd name="connsiteY14689" fmla="*/ 3402548 h 6858000"/>
              <a:gd name="connsiteX14690" fmla="*/ 2395612 w 12192000"/>
              <a:gd name="connsiteY14690" fmla="*/ 3406595 h 6858000"/>
              <a:gd name="connsiteX14691" fmla="*/ 2394135 w 12192000"/>
              <a:gd name="connsiteY14691" fmla="*/ 3407809 h 6858000"/>
              <a:gd name="connsiteX14692" fmla="*/ 2383800 w 12192000"/>
              <a:gd name="connsiteY14692" fmla="*/ 3419141 h 6858000"/>
              <a:gd name="connsiteX14693" fmla="*/ 2371988 w 12192000"/>
              <a:gd name="connsiteY14693" fmla="*/ 3421569 h 6858000"/>
              <a:gd name="connsiteX14694" fmla="*/ 2360176 w 12192000"/>
              <a:gd name="connsiteY14694" fmla="*/ 3426426 h 6858000"/>
              <a:gd name="connsiteX14695" fmla="*/ 2357962 w 12192000"/>
              <a:gd name="connsiteY14695" fmla="*/ 3432496 h 6858000"/>
              <a:gd name="connsiteX14696" fmla="*/ 2361653 w 12192000"/>
              <a:gd name="connsiteY14696" fmla="*/ 3440186 h 6858000"/>
              <a:gd name="connsiteX14697" fmla="*/ 2369773 w 12192000"/>
              <a:gd name="connsiteY14697" fmla="*/ 3445447 h 6858000"/>
              <a:gd name="connsiteX14698" fmla="*/ 2369773 w 12192000"/>
              <a:gd name="connsiteY14698" fmla="*/ 3451113 h 6858000"/>
              <a:gd name="connsiteX14699" fmla="*/ 2369035 w 12192000"/>
              <a:gd name="connsiteY14699" fmla="*/ 3455565 h 6858000"/>
              <a:gd name="connsiteX14700" fmla="*/ 2374941 w 12192000"/>
              <a:gd name="connsiteY14700" fmla="*/ 3464874 h 6858000"/>
              <a:gd name="connsiteX14701" fmla="*/ 2374941 w 12192000"/>
              <a:gd name="connsiteY14701" fmla="*/ 3479443 h 6858000"/>
              <a:gd name="connsiteX14702" fmla="*/ 2356485 w 12192000"/>
              <a:gd name="connsiteY14702" fmla="*/ 3496846 h 6858000"/>
              <a:gd name="connsiteX14703" fmla="*/ 2355747 w 12192000"/>
              <a:gd name="connsiteY14703" fmla="*/ 3502107 h 6858000"/>
              <a:gd name="connsiteX14704" fmla="*/ 2346150 w 12192000"/>
              <a:gd name="connsiteY14704" fmla="*/ 3509392 h 6858000"/>
              <a:gd name="connsiteX14705" fmla="*/ 2349103 w 12192000"/>
              <a:gd name="connsiteY14705" fmla="*/ 3518701 h 6858000"/>
              <a:gd name="connsiteX14706" fmla="*/ 2359438 w 12192000"/>
              <a:gd name="connsiteY14706" fmla="*/ 3529223 h 6858000"/>
              <a:gd name="connsiteX14707" fmla="*/ 2359438 w 12192000"/>
              <a:gd name="connsiteY14707" fmla="*/ 3542579 h 6858000"/>
              <a:gd name="connsiteX14708" fmla="*/ 2367559 w 12192000"/>
              <a:gd name="connsiteY14708" fmla="*/ 3543793 h 6858000"/>
              <a:gd name="connsiteX14709" fmla="*/ 2385277 w 12192000"/>
              <a:gd name="connsiteY14709" fmla="*/ 3534484 h 6858000"/>
              <a:gd name="connsiteX14710" fmla="*/ 2392659 w 12192000"/>
              <a:gd name="connsiteY14710" fmla="*/ 3520724 h 6858000"/>
              <a:gd name="connsiteX14711" fmla="*/ 2388230 w 12192000"/>
              <a:gd name="connsiteY14711" fmla="*/ 3510202 h 6858000"/>
              <a:gd name="connsiteX14712" fmla="*/ 2386015 w 12192000"/>
              <a:gd name="connsiteY14712" fmla="*/ 3497655 h 6858000"/>
              <a:gd name="connsiteX14713" fmla="*/ 2386015 w 12192000"/>
              <a:gd name="connsiteY14713" fmla="*/ 3479039 h 6858000"/>
              <a:gd name="connsiteX14714" fmla="*/ 2380109 w 12192000"/>
              <a:gd name="connsiteY14714" fmla="*/ 3469325 h 6858000"/>
              <a:gd name="connsiteX14715" fmla="*/ 2380109 w 12192000"/>
              <a:gd name="connsiteY14715" fmla="*/ 3461636 h 6858000"/>
              <a:gd name="connsiteX14716" fmla="*/ 2386753 w 12192000"/>
              <a:gd name="connsiteY14716" fmla="*/ 3453946 h 6858000"/>
              <a:gd name="connsiteX14717" fmla="*/ 2408900 w 12192000"/>
              <a:gd name="connsiteY14717" fmla="*/ 3445043 h 6858000"/>
              <a:gd name="connsiteX14718" fmla="*/ 2431048 w 12192000"/>
              <a:gd name="connsiteY14718" fmla="*/ 3441400 h 6858000"/>
              <a:gd name="connsiteX14719" fmla="*/ 2442121 w 12192000"/>
              <a:gd name="connsiteY14719" fmla="*/ 3435734 h 6858000"/>
              <a:gd name="connsiteX14720" fmla="*/ 2442860 w 12192000"/>
              <a:gd name="connsiteY14720" fmla="*/ 3432092 h 6858000"/>
              <a:gd name="connsiteX14721" fmla="*/ 2445074 w 12192000"/>
              <a:gd name="connsiteY14721" fmla="*/ 3429663 h 6858000"/>
              <a:gd name="connsiteX14722" fmla="*/ 2449504 w 12192000"/>
              <a:gd name="connsiteY14722" fmla="*/ 3432496 h 6858000"/>
              <a:gd name="connsiteX14723" fmla="*/ 2459839 w 12192000"/>
              <a:gd name="connsiteY14723" fmla="*/ 3436948 h 6858000"/>
              <a:gd name="connsiteX14724" fmla="*/ 2467960 w 12192000"/>
              <a:gd name="connsiteY14724" fmla="*/ 3434520 h 6858000"/>
              <a:gd name="connsiteX14725" fmla="*/ 2469436 w 12192000"/>
              <a:gd name="connsiteY14725" fmla="*/ 3428854 h 6858000"/>
              <a:gd name="connsiteX14726" fmla="*/ 2462054 w 12192000"/>
              <a:gd name="connsiteY14726" fmla="*/ 3421164 h 6858000"/>
              <a:gd name="connsiteX14727" fmla="*/ 2452457 w 12192000"/>
              <a:gd name="connsiteY14727" fmla="*/ 3420355 h 6858000"/>
              <a:gd name="connsiteX14728" fmla="*/ 2443598 w 12192000"/>
              <a:gd name="connsiteY14728" fmla="*/ 3424807 h 6858000"/>
              <a:gd name="connsiteX14729" fmla="*/ 2438430 w 12192000"/>
              <a:gd name="connsiteY14729" fmla="*/ 3421164 h 6858000"/>
              <a:gd name="connsiteX14730" fmla="*/ 2435477 w 12192000"/>
              <a:gd name="connsiteY14730" fmla="*/ 3411047 h 6858000"/>
              <a:gd name="connsiteX14731" fmla="*/ 2449504 w 12192000"/>
              <a:gd name="connsiteY14731" fmla="*/ 3396072 h 6858000"/>
              <a:gd name="connsiteX14732" fmla="*/ 2463530 w 12192000"/>
              <a:gd name="connsiteY14732" fmla="*/ 3390811 h 6858000"/>
              <a:gd name="connsiteX14733" fmla="*/ 2467960 w 12192000"/>
              <a:gd name="connsiteY14733" fmla="*/ 3392430 h 6858000"/>
              <a:gd name="connsiteX14734" fmla="*/ 2471651 w 12192000"/>
              <a:gd name="connsiteY14734" fmla="*/ 3407809 h 6858000"/>
              <a:gd name="connsiteX14735" fmla="*/ 2471651 w 12192000"/>
              <a:gd name="connsiteY14735" fmla="*/ 3419950 h 6858000"/>
              <a:gd name="connsiteX14736" fmla="*/ 2479772 w 12192000"/>
              <a:gd name="connsiteY14736" fmla="*/ 3432092 h 6858000"/>
              <a:gd name="connsiteX14737" fmla="*/ 2486416 w 12192000"/>
              <a:gd name="connsiteY14737" fmla="*/ 3430473 h 6858000"/>
              <a:gd name="connsiteX14738" fmla="*/ 2493798 w 12192000"/>
              <a:gd name="connsiteY14738" fmla="*/ 3430473 h 6858000"/>
              <a:gd name="connsiteX14739" fmla="*/ 2504872 w 12192000"/>
              <a:gd name="connsiteY14739" fmla="*/ 3436139 h 6858000"/>
              <a:gd name="connsiteX14740" fmla="*/ 2528496 w 12192000"/>
              <a:gd name="connsiteY14740" fmla="*/ 3434520 h 6858000"/>
              <a:gd name="connsiteX14741" fmla="*/ 2538093 w 12192000"/>
              <a:gd name="connsiteY14741" fmla="*/ 3436948 h 6858000"/>
              <a:gd name="connsiteX14742" fmla="*/ 2547690 w 12192000"/>
              <a:gd name="connsiteY14742" fmla="*/ 3449494 h 6858000"/>
              <a:gd name="connsiteX14743" fmla="*/ 2549167 w 12192000"/>
              <a:gd name="connsiteY14743" fmla="*/ 3458803 h 6858000"/>
              <a:gd name="connsiteX14744" fmla="*/ 2543261 w 12192000"/>
              <a:gd name="connsiteY14744" fmla="*/ 3459208 h 6858000"/>
              <a:gd name="connsiteX14745" fmla="*/ 2543261 w 12192000"/>
              <a:gd name="connsiteY14745" fmla="*/ 3466897 h 6858000"/>
              <a:gd name="connsiteX14746" fmla="*/ 2546952 w 12192000"/>
              <a:gd name="connsiteY14746" fmla="*/ 3473777 h 6858000"/>
              <a:gd name="connsiteX14747" fmla="*/ 2555811 w 12192000"/>
              <a:gd name="connsiteY14747" fmla="*/ 3477824 h 6858000"/>
              <a:gd name="connsiteX14748" fmla="*/ 2578696 w 12192000"/>
              <a:gd name="connsiteY14748" fmla="*/ 3477824 h 6858000"/>
              <a:gd name="connsiteX14749" fmla="*/ 2625944 w 12192000"/>
              <a:gd name="connsiteY14749" fmla="*/ 3470540 h 6858000"/>
              <a:gd name="connsiteX14750" fmla="*/ 2650306 w 12192000"/>
              <a:gd name="connsiteY14750" fmla="*/ 3468921 h 6858000"/>
              <a:gd name="connsiteX14751" fmla="*/ 2656212 w 12192000"/>
              <a:gd name="connsiteY14751" fmla="*/ 3470135 h 6858000"/>
              <a:gd name="connsiteX14752" fmla="*/ 2660642 w 12192000"/>
              <a:gd name="connsiteY14752" fmla="*/ 3478229 h 6858000"/>
              <a:gd name="connsiteX14753" fmla="*/ 2682789 w 12192000"/>
              <a:gd name="connsiteY14753" fmla="*/ 3491989 h 6858000"/>
              <a:gd name="connsiteX14754" fmla="*/ 2690171 w 12192000"/>
              <a:gd name="connsiteY14754" fmla="*/ 3494013 h 6858000"/>
              <a:gd name="connsiteX14755" fmla="*/ 2694601 w 12192000"/>
              <a:gd name="connsiteY14755" fmla="*/ 3491585 h 6858000"/>
              <a:gd name="connsiteX14756" fmla="*/ 2709366 w 12192000"/>
              <a:gd name="connsiteY14756" fmla="*/ 3489966 h 6858000"/>
              <a:gd name="connsiteX14757" fmla="*/ 2713795 w 12192000"/>
              <a:gd name="connsiteY14757" fmla="*/ 3485109 h 6858000"/>
              <a:gd name="connsiteX14758" fmla="*/ 2724869 w 12192000"/>
              <a:gd name="connsiteY14758" fmla="*/ 3479443 h 6858000"/>
              <a:gd name="connsiteX14759" fmla="*/ 2734466 w 12192000"/>
              <a:gd name="connsiteY14759" fmla="*/ 3477824 h 6858000"/>
              <a:gd name="connsiteX14760" fmla="*/ 2752922 w 12192000"/>
              <a:gd name="connsiteY14760" fmla="*/ 3465683 h 6858000"/>
              <a:gd name="connsiteX14761" fmla="*/ 2761781 w 12192000"/>
              <a:gd name="connsiteY14761" fmla="*/ 3464874 h 6858000"/>
              <a:gd name="connsiteX14762" fmla="*/ 2769163 w 12192000"/>
              <a:gd name="connsiteY14762" fmla="*/ 3467707 h 6858000"/>
              <a:gd name="connsiteX14763" fmla="*/ 2791311 w 12192000"/>
              <a:gd name="connsiteY14763" fmla="*/ 3460422 h 6858000"/>
              <a:gd name="connsiteX14764" fmla="*/ 2801646 w 12192000"/>
              <a:gd name="connsiteY14764" fmla="*/ 3461231 h 6858000"/>
              <a:gd name="connsiteX14765" fmla="*/ 2817887 w 12192000"/>
              <a:gd name="connsiteY14765" fmla="*/ 3459208 h 6858000"/>
              <a:gd name="connsiteX14766" fmla="*/ 2840035 w 12192000"/>
              <a:gd name="connsiteY14766" fmla="*/ 3463255 h 6858000"/>
              <a:gd name="connsiteX14767" fmla="*/ 2853323 w 12192000"/>
              <a:gd name="connsiteY14767" fmla="*/ 3461231 h 6858000"/>
              <a:gd name="connsiteX14768" fmla="*/ 2851847 w 12192000"/>
              <a:gd name="connsiteY14768" fmla="*/ 3468516 h 6858000"/>
              <a:gd name="connsiteX14769" fmla="*/ 2837820 w 12192000"/>
              <a:gd name="connsiteY14769" fmla="*/ 3470135 h 6858000"/>
              <a:gd name="connsiteX14770" fmla="*/ 2829699 w 12192000"/>
              <a:gd name="connsiteY14770" fmla="*/ 3474991 h 6858000"/>
              <a:gd name="connsiteX14771" fmla="*/ 2807552 w 12192000"/>
              <a:gd name="connsiteY14771" fmla="*/ 3474182 h 6858000"/>
              <a:gd name="connsiteX14772" fmla="*/ 2801646 w 12192000"/>
              <a:gd name="connsiteY14772" fmla="*/ 3478229 h 6858000"/>
              <a:gd name="connsiteX14773" fmla="*/ 2804599 w 12192000"/>
              <a:gd name="connsiteY14773" fmla="*/ 3483490 h 6858000"/>
              <a:gd name="connsiteX14774" fmla="*/ 2814934 w 12192000"/>
              <a:gd name="connsiteY14774" fmla="*/ 3487942 h 6858000"/>
              <a:gd name="connsiteX14775" fmla="*/ 2818626 w 12192000"/>
              <a:gd name="connsiteY14775" fmla="*/ 3496846 h 6858000"/>
              <a:gd name="connsiteX14776" fmla="*/ 2825270 w 12192000"/>
              <a:gd name="connsiteY14776" fmla="*/ 3504940 h 6858000"/>
              <a:gd name="connsiteX14777" fmla="*/ 2824532 w 12192000"/>
              <a:gd name="connsiteY14777" fmla="*/ 3497251 h 6858000"/>
              <a:gd name="connsiteX14778" fmla="*/ 2830437 w 12192000"/>
              <a:gd name="connsiteY14778" fmla="*/ 3496846 h 6858000"/>
              <a:gd name="connsiteX14779" fmla="*/ 2840035 w 12192000"/>
              <a:gd name="connsiteY14779" fmla="*/ 3500893 h 6858000"/>
              <a:gd name="connsiteX14780" fmla="*/ 2843726 w 12192000"/>
              <a:gd name="connsiteY14780" fmla="*/ 3505345 h 6858000"/>
              <a:gd name="connsiteX14781" fmla="*/ 2853323 w 12192000"/>
              <a:gd name="connsiteY14781" fmla="*/ 3505345 h 6858000"/>
              <a:gd name="connsiteX14782" fmla="*/ 2859229 w 12192000"/>
              <a:gd name="connsiteY14782" fmla="*/ 3508987 h 6858000"/>
              <a:gd name="connsiteX14783" fmla="*/ 2864397 w 12192000"/>
              <a:gd name="connsiteY14783" fmla="*/ 3513844 h 6858000"/>
              <a:gd name="connsiteX14784" fmla="*/ 2880638 w 12192000"/>
              <a:gd name="connsiteY14784" fmla="*/ 3517891 h 6858000"/>
              <a:gd name="connsiteX14785" fmla="*/ 2894665 w 12192000"/>
              <a:gd name="connsiteY14785" fmla="*/ 3524367 h 6858000"/>
              <a:gd name="connsiteX14786" fmla="*/ 2897618 w 12192000"/>
              <a:gd name="connsiteY14786" fmla="*/ 3531651 h 6858000"/>
              <a:gd name="connsiteX14787" fmla="*/ 2896879 w 12192000"/>
              <a:gd name="connsiteY14787" fmla="*/ 3534484 h 6858000"/>
              <a:gd name="connsiteX14788" fmla="*/ 2903524 w 12192000"/>
              <a:gd name="connsiteY14788" fmla="*/ 3538936 h 6858000"/>
              <a:gd name="connsiteX14789" fmla="*/ 2901309 w 12192000"/>
              <a:gd name="connsiteY14789" fmla="*/ 3543388 h 6858000"/>
              <a:gd name="connsiteX14790" fmla="*/ 2890973 w 12192000"/>
              <a:gd name="connsiteY14790" fmla="*/ 3550673 h 6858000"/>
              <a:gd name="connsiteX14791" fmla="*/ 2886544 w 12192000"/>
              <a:gd name="connsiteY14791" fmla="*/ 3557958 h 6858000"/>
              <a:gd name="connsiteX14792" fmla="*/ 2879162 w 12192000"/>
              <a:gd name="connsiteY14792" fmla="*/ 3562410 h 6858000"/>
              <a:gd name="connsiteX14793" fmla="*/ 2873256 w 12192000"/>
              <a:gd name="connsiteY14793" fmla="*/ 3561600 h 6858000"/>
              <a:gd name="connsiteX14794" fmla="*/ 2862920 w 12192000"/>
              <a:gd name="connsiteY14794" fmla="*/ 3563219 h 6858000"/>
              <a:gd name="connsiteX14795" fmla="*/ 2868826 w 12192000"/>
              <a:gd name="connsiteY14795" fmla="*/ 3564029 h 6858000"/>
              <a:gd name="connsiteX14796" fmla="*/ 2880638 w 12192000"/>
              <a:gd name="connsiteY14796" fmla="*/ 3565243 h 6858000"/>
              <a:gd name="connsiteX14797" fmla="*/ 2896879 w 12192000"/>
              <a:gd name="connsiteY14797" fmla="*/ 3562814 h 6858000"/>
              <a:gd name="connsiteX14798" fmla="*/ 2905000 w 12192000"/>
              <a:gd name="connsiteY14798" fmla="*/ 3559577 h 6858000"/>
              <a:gd name="connsiteX14799" fmla="*/ 2910168 w 12192000"/>
              <a:gd name="connsiteY14799" fmla="*/ 3559577 h 6858000"/>
              <a:gd name="connsiteX14800" fmla="*/ 2920503 w 12192000"/>
              <a:gd name="connsiteY14800" fmla="*/ 3561600 h 6858000"/>
              <a:gd name="connsiteX14801" fmla="*/ 2927147 w 12192000"/>
              <a:gd name="connsiteY14801" fmla="*/ 3559172 h 6858000"/>
              <a:gd name="connsiteX14802" fmla="*/ 2933792 w 12192000"/>
              <a:gd name="connsiteY14802" fmla="*/ 3559172 h 6858000"/>
              <a:gd name="connsiteX14803" fmla="*/ 2952986 w 12192000"/>
              <a:gd name="connsiteY14803" fmla="*/ 3567266 h 6858000"/>
              <a:gd name="connsiteX14804" fmla="*/ 2955939 w 12192000"/>
              <a:gd name="connsiteY14804" fmla="*/ 3568480 h 6858000"/>
              <a:gd name="connsiteX14805" fmla="*/ 2958154 w 12192000"/>
              <a:gd name="connsiteY14805" fmla="*/ 3570099 h 6858000"/>
              <a:gd name="connsiteX14806" fmla="*/ 2967751 w 12192000"/>
              <a:gd name="connsiteY14806" fmla="*/ 3572123 h 6858000"/>
              <a:gd name="connsiteX14807" fmla="*/ 2977348 w 12192000"/>
              <a:gd name="connsiteY14807" fmla="*/ 3580622 h 6858000"/>
              <a:gd name="connsiteX14808" fmla="*/ 2978824 w 12192000"/>
              <a:gd name="connsiteY14808" fmla="*/ 3587907 h 6858000"/>
              <a:gd name="connsiteX14809" fmla="*/ 2991375 w 12192000"/>
              <a:gd name="connsiteY14809" fmla="*/ 3601667 h 6858000"/>
              <a:gd name="connsiteX14810" fmla="*/ 3011307 w 12192000"/>
              <a:gd name="connsiteY14810" fmla="*/ 3612594 h 6858000"/>
              <a:gd name="connsiteX14811" fmla="*/ 3018690 w 12192000"/>
              <a:gd name="connsiteY14811" fmla="*/ 3617856 h 6858000"/>
              <a:gd name="connsiteX14812" fmla="*/ 3023857 w 12192000"/>
              <a:gd name="connsiteY14812" fmla="*/ 3633235 h 6858000"/>
              <a:gd name="connsiteX14813" fmla="*/ 3020166 w 12192000"/>
              <a:gd name="connsiteY14813" fmla="*/ 3641329 h 6858000"/>
              <a:gd name="connsiteX14814" fmla="*/ 3018690 w 12192000"/>
              <a:gd name="connsiteY14814" fmla="*/ 3655899 h 6858000"/>
              <a:gd name="connsiteX14815" fmla="*/ 3020166 w 12192000"/>
              <a:gd name="connsiteY14815" fmla="*/ 3666826 h 6858000"/>
              <a:gd name="connsiteX14816" fmla="*/ 3022381 w 12192000"/>
              <a:gd name="connsiteY14816" fmla="*/ 3657922 h 6858000"/>
              <a:gd name="connsiteX14817" fmla="*/ 3029025 w 12192000"/>
              <a:gd name="connsiteY14817" fmla="*/ 3651042 h 6858000"/>
              <a:gd name="connsiteX14818" fmla="*/ 3039360 w 12192000"/>
              <a:gd name="connsiteY14818" fmla="*/ 3647805 h 6858000"/>
              <a:gd name="connsiteX14819" fmla="*/ 3045266 w 12192000"/>
              <a:gd name="connsiteY14819" fmla="*/ 3644972 h 6858000"/>
              <a:gd name="connsiteX14820" fmla="*/ 3054125 w 12192000"/>
              <a:gd name="connsiteY14820" fmla="*/ 3651447 h 6858000"/>
              <a:gd name="connsiteX14821" fmla="*/ 3070367 w 12192000"/>
              <a:gd name="connsiteY14821" fmla="*/ 3666826 h 6858000"/>
              <a:gd name="connsiteX14822" fmla="*/ 3089561 w 12192000"/>
              <a:gd name="connsiteY14822" fmla="*/ 3671683 h 6858000"/>
              <a:gd name="connsiteX14823" fmla="*/ 3092514 w 12192000"/>
              <a:gd name="connsiteY14823" fmla="*/ 3678563 h 6858000"/>
              <a:gd name="connsiteX14824" fmla="*/ 3092514 w 12192000"/>
              <a:gd name="connsiteY14824" fmla="*/ 3689895 h 6858000"/>
              <a:gd name="connsiteX14825" fmla="*/ 3095467 w 12192000"/>
              <a:gd name="connsiteY14825" fmla="*/ 3699203 h 6858000"/>
              <a:gd name="connsiteX14826" fmla="*/ 3097682 w 12192000"/>
              <a:gd name="connsiteY14826" fmla="*/ 3688681 h 6858000"/>
              <a:gd name="connsiteX14827" fmla="*/ 3110232 w 12192000"/>
              <a:gd name="connsiteY14827" fmla="*/ 3684229 h 6858000"/>
              <a:gd name="connsiteX14828" fmla="*/ 3131641 w 12192000"/>
              <a:gd name="connsiteY14828" fmla="*/ 3683824 h 6858000"/>
              <a:gd name="connsiteX14829" fmla="*/ 3147882 w 12192000"/>
              <a:gd name="connsiteY14829" fmla="*/ 3688276 h 6858000"/>
              <a:gd name="connsiteX14830" fmla="*/ 3167815 w 12192000"/>
              <a:gd name="connsiteY14830" fmla="*/ 3684634 h 6858000"/>
              <a:gd name="connsiteX14831" fmla="*/ 3182580 w 12192000"/>
              <a:gd name="connsiteY14831" fmla="*/ 3685848 h 6858000"/>
              <a:gd name="connsiteX14832" fmla="*/ 3192177 w 12192000"/>
              <a:gd name="connsiteY14832" fmla="*/ 3682205 h 6858000"/>
              <a:gd name="connsiteX14833" fmla="*/ 3198083 w 12192000"/>
              <a:gd name="connsiteY14833" fmla="*/ 3681801 h 6858000"/>
              <a:gd name="connsiteX14834" fmla="*/ 3218015 w 12192000"/>
              <a:gd name="connsiteY14834" fmla="*/ 3688681 h 6858000"/>
              <a:gd name="connsiteX14835" fmla="*/ 3234995 w 12192000"/>
              <a:gd name="connsiteY14835" fmla="*/ 3691109 h 6858000"/>
              <a:gd name="connsiteX14836" fmla="*/ 3245331 w 12192000"/>
              <a:gd name="connsiteY14836" fmla="*/ 3695561 h 6858000"/>
              <a:gd name="connsiteX14837" fmla="*/ 3246069 w 12192000"/>
              <a:gd name="connsiteY14837" fmla="*/ 3701632 h 6858000"/>
              <a:gd name="connsiteX14838" fmla="*/ 3236472 w 12192000"/>
              <a:gd name="connsiteY14838" fmla="*/ 3712559 h 6858000"/>
              <a:gd name="connsiteX14839" fmla="*/ 3236472 w 12192000"/>
              <a:gd name="connsiteY14839" fmla="*/ 3712964 h 6858000"/>
              <a:gd name="connsiteX14840" fmla="*/ 3245331 w 12192000"/>
              <a:gd name="connsiteY14840" fmla="*/ 3708107 h 6858000"/>
              <a:gd name="connsiteX14841" fmla="*/ 3254928 w 12192000"/>
              <a:gd name="connsiteY14841" fmla="*/ 3702036 h 6858000"/>
              <a:gd name="connsiteX14842" fmla="*/ 3269693 w 12192000"/>
              <a:gd name="connsiteY14842" fmla="*/ 3703655 h 6858000"/>
              <a:gd name="connsiteX14843" fmla="*/ 3282243 w 12192000"/>
              <a:gd name="connsiteY14843" fmla="*/ 3710535 h 6858000"/>
              <a:gd name="connsiteX14844" fmla="*/ 3309558 w 12192000"/>
              <a:gd name="connsiteY14844" fmla="*/ 3717011 h 6858000"/>
              <a:gd name="connsiteX14845" fmla="*/ 3321370 w 12192000"/>
              <a:gd name="connsiteY14845" fmla="*/ 3727129 h 6858000"/>
              <a:gd name="connsiteX14846" fmla="*/ 3325799 w 12192000"/>
              <a:gd name="connsiteY14846" fmla="*/ 3729152 h 6858000"/>
              <a:gd name="connsiteX14847" fmla="*/ 3343517 w 12192000"/>
              <a:gd name="connsiteY14847" fmla="*/ 3745745 h 6858000"/>
              <a:gd name="connsiteX14848" fmla="*/ 3344993 w 12192000"/>
              <a:gd name="connsiteY14848" fmla="*/ 3753030 h 6858000"/>
              <a:gd name="connsiteX14849" fmla="*/ 3350899 w 12192000"/>
              <a:gd name="connsiteY14849" fmla="*/ 3758292 h 6858000"/>
              <a:gd name="connsiteX14850" fmla="*/ 3355329 w 12192000"/>
              <a:gd name="connsiteY14850" fmla="*/ 3753840 h 6858000"/>
              <a:gd name="connsiteX14851" fmla="*/ 3364188 w 12192000"/>
              <a:gd name="connsiteY14851" fmla="*/ 3763148 h 6858000"/>
              <a:gd name="connsiteX14852" fmla="*/ 3364926 w 12192000"/>
              <a:gd name="connsiteY14852" fmla="*/ 3774480 h 6858000"/>
              <a:gd name="connsiteX14853" fmla="*/ 3356067 w 12192000"/>
              <a:gd name="connsiteY14853" fmla="*/ 3785003 h 6858000"/>
              <a:gd name="connsiteX14854" fmla="*/ 3356067 w 12192000"/>
              <a:gd name="connsiteY14854" fmla="*/ 3785407 h 6858000"/>
              <a:gd name="connsiteX14855" fmla="*/ 3367879 w 12192000"/>
              <a:gd name="connsiteY14855" fmla="*/ 3778527 h 6858000"/>
              <a:gd name="connsiteX14856" fmla="*/ 3371570 w 12192000"/>
              <a:gd name="connsiteY14856" fmla="*/ 3772861 h 6858000"/>
              <a:gd name="connsiteX14857" fmla="*/ 3370832 w 12192000"/>
              <a:gd name="connsiteY14857" fmla="*/ 3765576 h 6858000"/>
              <a:gd name="connsiteX14858" fmla="*/ 3373047 w 12192000"/>
              <a:gd name="connsiteY14858" fmla="*/ 3763958 h 6858000"/>
              <a:gd name="connsiteX14859" fmla="*/ 3379691 w 12192000"/>
              <a:gd name="connsiteY14859" fmla="*/ 3774885 h 6858000"/>
              <a:gd name="connsiteX14860" fmla="*/ 3381167 w 12192000"/>
              <a:gd name="connsiteY14860" fmla="*/ 3783789 h 6858000"/>
              <a:gd name="connsiteX14861" fmla="*/ 3384859 w 12192000"/>
              <a:gd name="connsiteY14861" fmla="*/ 3787431 h 6858000"/>
              <a:gd name="connsiteX14862" fmla="*/ 3387812 w 12192000"/>
              <a:gd name="connsiteY14862" fmla="*/ 3797144 h 6858000"/>
              <a:gd name="connsiteX14863" fmla="*/ 3387073 w 12192000"/>
              <a:gd name="connsiteY14863" fmla="*/ 3806857 h 6858000"/>
              <a:gd name="connsiteX14864" fmla="*/ 3394456 w 12192000"/>
              <a:gd name="connsiteY14864" fmla="*/ 3824260 h 6858000"/>
              <a:gd name="connsiteX14865" fmla="*/ 3404791 w 12192000"/>
              <a:gd name="connsiteY14865" fmla="*/ 3837616 h 6858000"/>
              <a:gd name="connsiteX14866" fmla="*/ 3415865 w 12192000"/>
              <a:gd name="connsiteY14866" fmla="*/ 3863113 h 6858000"/>
              <a:gd name="connsiteX14867" fmla="*/ 3422509 w 12192000"/>
              <a:gd name="connsiteY14867" fmla="*/ 3880515 h 6858000"/>
              <a:gd name="connsiteX14868" fmla="*/ 3426938 w 12192000"/>
              <a:gd name="connsiteY14868" fmla="*/ 3887396 h 6858000"/>
              <a:gd name="connsiteX14869" fmla="*/ 3429891 w 12192000"/>
              <a:gd name="connsiteY14869" fmla="*/ 3884158 h 6858000"/>
              <a:gd name="connsiteX14870" fmla="*/ 3440227 w 12192000"/>
              <a:gd name="connsiteY14870" fmla="*/ 3883753 h 6858000"/>
              <a:gd name="connsiteX14871" fmla="*/ 3449824 w 12192000"/>
              <a:gd name="connsiteY14871" fmla="*/ 3889824 h 6858000"/>
              <a:gd name="connsiteX14872" fmla="*/ 3449824 w 12192000"/>
              <a:gd name="connsiteY14872" fmla="*/ 3898728 h 6858000"/>
              <a:gd name="connsiteX14873" fmla="*/ 3446133 w 12192000"/>
              <a:gd name="connsiteY14873" fmla="*/ 3901561 h 6858000"/>
              <a:gd name="connsiteX14874" fmla="*/ 3444656 w 12192000"/>
              <a:gd name="connsiteY14874" fmla="*/ 3907631 h 6858000"/>
              <a:gd name="connsiteX14875" fmla="*/ 3449824 w 12192000"/>
              <a:gd name="connsiteY14875" fmla="*/ 3913702 h 6858000"/>
              <a:gd name="connsiteX14876" fmla="*/ 3444656 w 12192000"/>
              <a:gd name="connsiteY14876" fmla="*/ 3916940 h 6858000"/>
              <a:gd name="connsiteX14877" fmla="*/ 3443180 w 12192000"/>
              <a:gd name="connsiteY14877" fmla="*/ 3922201 h 6858000"/>
              <a:gd name="connsiteX14878" fmla="*/ 3420294 w 12192000"/>
              <a:gd name="connsiteY14878" fmla="*/ 3944056 h 6858000"/>
              <a:gd name="connsiteX14879" fmla="*/ 3410697 w 12192000"/>
              <a:gd name="connsiteY14879" fmla="*/ 3957006 h 6858000"/>
              <a:gd name="connsiteX14880" fmla="*/ 3403315 w 12192000"/>
              <a:gd name="connsiteY14880" fmla="*/ 3960244 h 6858000"/>
              <a:gd name="connsiteX14881" fmla="*/ 3392979 w 12192000"/>
              <a:gd name="connsiteY14881" fmla="*/ 3967124 h 6858000"/>
              <a:gd name="connsiteX14882" fmla="*/ 3383382 w 12192000"/>
              <a:gd name="connsiteY14882" fmla="*/ 3971981 h 6858000"/>
              <a:gd name="connsiteX14883" fmla="*/ 3376738 w 12192000"/>
              <a:gd name="connsiteY14883" fmla="*/ 3980480 h 6858000"/>
              <a:gd name="connsiteX14884" fmla="*/ 3372308 w 12192000"/>
              <a:gd name="connsiteY14884" fmla="*/ 3993835 h 6858000"/>
              <a:gd name="connsiteX14885" fmla="*/ 3354591 w 12192000"/>
              <a:gd name="connsiteY14885" fmla="*/ 4014071 h 6858000"/>
              <a:gd name="connsiteX14886" fmla="*/ 3353114 w 12192000"/>
              <a:gd name="connsiteY14886" fmla="*/ 4024998 h 6858000"/>
              <a:gd name="connsiteX14887" fmla="*/ 3345732 w 12192000"/>
              <a:gd name="connsiteY14887" fmla="*/ 4038759 h 6858000"/>
              <a:gd name="connsiteX14888" fmla="*/ 3353852 w 12192000"/>
              <a:gd name="connsiteY14888" fmla="*/ 4033902 h 6858000"/>
              <a:gd name="connsiteX14889" fmla="*/ 3359020 w 12192000"/>
              <a:gd name="connsiteY14889" fmla="*/ 4022165 h 6858000"/>
              <a:gd name="connsiteX14890" fmla="*/ 3363450 w 12192000"/>
              <a:gd name="connsiteY14890" fmla="*/ 4011238 h 6858000"/>
              <a:gd name="connsiteX14891" fmla="*/ 3373785 w 12192000"/>
              <a:gd name="connsiteY14891" fmla="*/ 4003953 h 6858000"/>
              <a:gd name="connsiteX14892" fmla="*/ 3378953 w 12192000"/>
              <a:gd name="connsiteY14892" fmla="*/ 4003953 h 6858000"/>
              <a:gd name="connsiteX14893" fmla="*/ 3377476 w 12192000"/>
              <a:gd name="connsiteY14893" fmla="*/ 4010429 h 6858000"/>
              <a:gd name="connsiteX14894" fmla="*/ 3375261 w 12192000"/>
              <a:gd name="connsiteY14894" fmla="*/ 4015690 h 6858000"/>
              <a:gd name="connsiteX14895" fmla="*/ 3375261 w 12192000"/>
              <a:gd name="connsiteY14895" fmla="*/ 4025403 h 6858000"/>
              <a:gd name="connsiteX14896" fmla="*/ 3364188 w 12192000"/>
              <a:gd name="connsiteY14896" fmla="*/ 4040378 h 6858000"/>
              <a:gd name="connsiteX14897" fmla="*/ 3379691 w 12192000"/>
              <a:gd name="connsiteY14897" fmla="*/ 4024189 h 6858000"/>
              <a:gd name="connsiteX14898" fmla="*/ 3390765 w 12192000"/>
              <a:gd name="connsiteY14898" fmla="*/ 4009215 h 6858000"/>
              <a:gd name="connsiteX14899" fmla="*/ 3401838 w 12192000"/>
              <a:gd name="connsiteY14899" fmla="*/ 4005167 h 6858000"/>
              <a:gd name="connsiteX14900" fmla="*/ 3406268 w 12192000"/>
              <a:gd name="connsiteY14900" fmla="*/ 4006786 h 6858000"/>
              <a:gd name="connsiteX14901" fmla="*/ 3409221 w 12192000"/>
              <a:gd name="connsiteY14901" fmla="*/ 4013666 h 6858000"/>
              <a:gd name="connsiteX14902" fmla="*/ 3412912 w 12192000"/>
              <a:gd name="connsiteY14902" fmla="*/ 4005977 h 6858000"/>
              <a:gd name="connsiteX14903" fmla="*/ 3416603 w 12192000"/>
              <a:gd name="connsiteY14903" fmla="*/ 4003953 h 6858000"/>
              <a:gd name="connsiteX14904" fmla="*/ 3423247 w 12192000"/>
              <a:gd name="connsiteY14904" fmla="*/ 4003144 h 6858000"/>
              <a:gd name="connsiteX14905" fmla="*/ 3420294 w 12192000"/>
              <a:gd name="connsiteY14905" fmla="*/ 3998692 h 6858000"/>
              <a:gd name="connsiteX14906" fmla="*/ 3415865 w 12192000"/>
              <a:gd name="connsiteY14906" fmla="*/ 3995454 h 6858000"/>
              <a:gd name="connsiteX14907" fmla="*/ 3415127 w 12192000"/>
              <a:gd name="connsiteY14907" fmla="*/ 3990193 h 6858000"/>
              <a:gd name="connsiteX14908" fmla="*/ 3428415 w 12192000"/>
              <a:gd name="connsiteY14908" fmla="*/ 3976837 h 6858000"/>
              <a:gd name="connsiteX14909" fmla="*/ 3446871 w 12192000"/>
              <a:gd name="connsiteY14909" fmla="*/ 3978456 h 6858000"/>
              <a:gd name="connsiteX14910" fmla="*/ 3464589 w 12192000"/>
              <a:gd name="connsiteY14910" fmla="*/ 3984932 h 6858000"/>
              <a:gd name="connsiteX14911" fmla="*/ 3476401 w 12192000"/>
              <a:gd name="connsiteY14911" fmla="*/ 3984122 h 6858000"/>
              <a:gd name="connsiteX14912" fmla="*/ 3491166 w 12192000"/>
              <a:gd name="connsiteY14912" fmla="*/ 3976433 h 6858000"/>
              <a:gd name="connsiteX14913" fmla="*/ 3501501 w 12192000"/>
              <a:gd name="connsiteY14913" fmla="*/ 3976433 h 6858000"/>
              <a:gd name="connsiteX14914" fmla="*/ 3511837 w 12192000"/>
              <a:gd name="connsiteY14914" fmla="*/ 3984122 h 6858000"/>
              <a:gd name="connsiteX14915" fmla="*/ 3525863 w 12192000"/>
              <a:gd name="connsiteY14915" fmla="*/ 3986955 h 6858000"/>
              <a:gd name="connsiteX14916" fmla="*/ 3525125 w 12192000"/>
              <a:gd name="connsiteY14916" fmla="*/ 3995050 h 6858000"/>
              <a:gd name="connsiteX14917" fmla="*/ 3519957 w 12192000"/>
              <a:gd name="connsiteY14917" fmla="*/ 4001525 h 6858000"/>
              <a:gd name="connsiteX14918" fmla="*/ 3519957 w 12192000"/>
              <a:gd name="connsiteY14918" fmla="*/ 4011643 h 6858000"/>
              <a:gd name="connsiteX14919" fmla="*/ 3506669 w 12192000"/>
              <a:gd name="connsiteY14919" fmla="*/ 4025403 h 6858000"/>
              <a:gd name="connsiteX14920" fmla="*/ 3506669 w 12192000"/>
              <a:gd name="connsiteY14920" fmla="*/ 4035926 h 6858000"/>
              <a:gd name="connsiteX14921" fmla="*/ 3492642 w 12192000"/>
              <a:gd name="connsiteY14921" fmla="*/ 4040782 h 6858000"/>
              <a:gd name="connsiteX14922" fmla="*/ 3483783 w 12192000"/>
              <a:gd name="connsiteY14922" fmla="*/ 4045234 h 6858000"/>
              <a:gd name="connsiteX14923" fmla="*/ 3478616 w 12192000"/>
              <a:gd name="connsiteY14923" fmla="*/ 4046853 h 6858000"/>
              <a:gd name="connsiteX14924" fmla="*/ 3474186 w 12192000"/>
              <a:gd name="connsiteY14924" fmla="*/ 4043615 h 6858000"/>
              <a:gd name="connsiteX14925" fmla="*/ 3470495 w 12192000"/>
              <a:gd name="connsiteY14925" fmla="*/ 4043615 h 6858000"/>
              <a:gd name="connsiteX14926" fmla="*/ 3462374 w 12192000"/>
              <a:gd name="connsiteY14926" fmla="*/ 4052924 h 6858000"/>
              <a:gd name="connsiteX14927" fmla="*/ 3454254 w 12192000"/>
              <a:gd name="connsiteY14927" fmla="*/ 4054543 h 6858000"/>
              <a:gd name="connsiteX14928" fmla="*/ 3439489 w 12192000"/>
              <a:gd name="connsiteY14928" fmla="*/ 4052114 h 6858000"/>
              <a:gd name="connsiteX14929" fmla="*/ 3430630 w 12192000"/>
              <a:gd name="connsiteY14929" fmla="*/ 4054138 h 6858000"/>
              <a:gd name="connsiteX14930" fmla="*/ 3421771 w 12192000"/>
              <a:gd name="connsiteY14930" fmla="*/ 4059804 h 6858000"/>
              <a:gd name="connsiteX14931" fmla="*/ 3414388 w 12192000"/>
              <a:gd name="connsiteY14931" fmla="*/ 4058995 h 6858000"/>
              <a:gd name="connsiteX14932" fmla="*/ 3421033 w 12192000"/>
              <a:gd name="connsiteY14932" fmla="*/ 4063851 h 6858000"/>
              <a:gd name="connsiteX14933" fmla="*/ 3429891 w 12192000"/>
              <a:gd name="connsiteY14933" fmla="*/ 4061828 h 6858000"/>
              <a:gd name="connsiteX14934" fmla="*/ 3440965 w 12192000"/>
              <a:gd name="connsiteY14934" fmla="*/ 4061018 h 6858000"/>
              <a:gd name="connsiteX14935" fmla="*/ 3453515 w 12192000"/>
              <a:gd name="connsiteY14935" fmla="*/ 4064661 h 6858000"/>
              <a:gd name="connsiteX14936" fmla="*/ 3465327 w 12192000"/>
              <a:gd name="connsiteY14936" fmla="*/ 4060613 h 6858000"/>
              <a:gd name="connsiteX14937" fmla="*/ 3471233 w 12192000"/>
              <a:gd name="connsiteY14937" fmla="*/ 4061018 h 6858000"/>
              <a:gd name="connsiteX14938" fmla="*/ 3472710 w 12192000"/>
              <a:gd name="connsiteY14938" fmla="*/ 4066684 h 6858000"/>
              <a:gd name="connsiteX14939" fmla="*/ 3468280 w 12192000"/>
              <a:gd name="connsiteY14939" fmla="*/ 4077207 h 6858000"/>
              <a:gd name="connsiteX14940" fmla="*/ 3469757 w 12192000"/>
              <a:gd name="connsiteY14940" fmla="*/ 4089753 h 6858000"/>
              <a:gd name="connsiteX14941" fmla="*/ 3461636 w 12192000"/>
              <a:gd name="connsiteY14941" fmla="*/ 4095824 h 6858000"/>
              <a:gd name="connsiteX14942" fmla="*/ 3454254 w 12192000"/>
              <a:gd name="connsiteY14942" fmla="*/ 4103918 h 6858000"/>
              <a:gd name="connsiteX14943" fmla="*/ 3454254 w 12192000"/>
              <a:gd name="connsiteY14943" fmla="*/ 4111607 h 6858000"/>
              <a:gd name="connsiteX14944" fmla="*/ 3460898 w 12192000"/>
              <a:gd name="connsiteY14944" fmla="*/ 4121725 h 6858000"/>
              <a:gd name="connsiteX14945" fmla="*/ 3464589 w 12192000"/>
              <a:gd name="connsiteY14945" fmla="*/ 4132248 h 6858000"/>
              <a:gd name="connsiteX14946" fmla="*/ 3466065 w 12192000"/>
              <a:gd name="connsiteY14946" fmla="*/ 4115250 h 6858000"/>
              <a:gd name="connsiteX14947" fmla="*/ 3464589 w 12192000"/>
              <a:gd name="connsiteY14947" fmla="*/ 4105537 h 6858000"/>
              <a:gd name="connsiteX14948" fmla="*/ 3463851 w 12192000"/>
              <a:gd name="connsiteY14948" fmla="*/ 4100275 h 6858000"/>
              <a:gd name="connsiteX14949" fmla="*/ 3471971 w 12192000"/>
              <a:gd name="connsiteY14949" fmla="*/ 4092181 h 6858000"/>
              <a:gd name="connsiteX14950" fmla="*/ 3476401 w 12192000"/>
              <a:gd name="connsiteY14950" fmla="*/ 4085706 h 6858000"/>
              <a:gd name="connsiteX14951" fmla="*/ 3478616 w 12192000"/>
              <a:gd name="connsiteY14951" fmla="*/ 4073160 h 6858000"/>
              <a:gd name="connsiteX14952" fmla="*/ 3484522 w 12192000"/>
              <a:gd name="connsiteY14952" fmla="*/ 4060209 h 6858000"/>
              <a:gd name="connsiteX14953" fmla="*/ 3492642 w 12192000"/>
              <a:gd name="connsiteY14953" fmla="*/ 4050091 h 6858000"/>
              <a:gd name="connsiteX14954" fmla="*/ 3511098 w 12192000"/>
              <a:gd name="connsiteY14954" fmla="*/ 4040782 h 6858000"/>
              <a:gd name="connsiteX14955" fmla="*/ 3525125 w 12192000"/>
              <a:gd name="connsiteY14955" fmla="*/ 4033093 h 6858000"/>
              <a:gd name="connsiteX14956" fmla="*/ 3535460 w 12192000"/>
              <a:gd name="connsiteY14956" fmla="*/ 4022975 h 6858000"/>
              <a:gd name="connsiteX14957" fmla="*/ 3534722 w 12192000"/>
              <a:gd name="connsiteY14957" fmla="*/ 4017714 h 6858000"/>
              <a:gd name="connsiteX14958" fmla="*/ 3539890 w 12192000"/>
              <a:gd name="connsiteY14958" fmla="*/ 4008810 h 6858000"/>
              <a:gd name="connsiteX14959" fmla="*/ 3550225 w 12192000"/>
              <a:gd name="connsiteY14959" fmla="*/ 4003953 h 6858000"/>
              <a:gd name="connsiteX14960" fmla="*/ 3561299 w 12192000"/>
              <a:gd name="connsiteY14960" fmla="*/ 4004358 h 6858000"/>
              <a:gd name="connsiteX14961" fmla="*/ 3564252 w 12192000"/>
              <a:gd name="connsiteY14961" fmla="*/ 4010429 h 6858000"/>
              <a:gd name="connsiteX14962" fmla="*/ 3567943 w 12192000"/>
              <a:gd name="connsiteY14962" fmla="*/ 4010024 h 6858000"/>
              <a:gd name="connsiteX14963" fmla="*/ 3569420 w 12192000"/>
              <a:gd name="connsiteY14963" fmla="*/ 4004358 h 6858000"/>
              <a:gd name="connsiteX14964" fmla="*/ 3576064 w 12192000"/>
              <a:gd name="connsiteY14964" fmla="*/ 4003953 h 6858000"/>
              <a:gd name="connsiteX14965" fmla="*/ 3584923 w 12192000"/>
              <a:gd name="connsiteY14965" fmla="*/ 4009215 h 6858000"/>
              <a:gd name="connsiteX14966" fmla="*/ 3587876 w 12192000"/>
              <a:gd name="connsiteY14966" fmla="*/ 4005572 h 6858000"/>
              <a:gd name="connsiteX14967" fmla="*/ 3591567 w 12192000"/>
              <a:gd name="connsiteY14967" fmla="*/ 4005977 h 6858000"/>
              <a:gd name="connsiteX14968" fmla="*/ 3606332 w 12192000"/>
              <a:gd name="connsiteY14968" fmla="*/ 4014071 h 6858000"/>
              <a:gd name="connsiteX14969" fmla="*/ 3617405 w 12192000"/>
              <a:gd name="connsiteY14969" fmla="*/ 4016904 h 6858000"/>
              <a:gd name="connsiteX14970" fmla="*/ 3624050 w 12192000"/>
              <a:gd name="connsiteY14970" fmla="*/ 4014881 h 6858000"/>
              <a:gd name="connsiteX14971" fmla="*/ 3627741 w 12192000"/>
              <a:gd name="connsiteY14971" fmla="*/ 4021356 h 6858000"/>
              <a:gd name="connsiteX14972" fmla="*/ 3632909 w 12192000"/>
              <a:gd name="connsiteY14972" fmla="*/ 4024189 h 6858000"/>
              <a:gd name="connsiteX14973" fmla="*/ 3632909 w 12192000"/>
              <a:gd name="connsiteY14973" fmla="*/ 4028236 h 6858000"/>
              <a:gd name="connsiteX14974" fmla="*/ 3636600 w 12192000"/>
              <a:gd name="connsiteY14974" fmla="*/ 4023784 h 6858000"/>
              <a:gd name="connsiteX14975" fmla="*/ 3643244 w 12192000"/>
              <a:gd name="connsiteY14975" fmla="*/ 4025808 h 6858000"/>
              <a:gd name="connsiteX14976" fmla="*/ 3647673 w 12192000"/>
              <a:gd name="connsiteY14976" fmla="*/ 4030664 h 6858000"/>
              <a:gd name="connsiteX14977" fmla="*/ 3655056 w 12192000"/>
              <a:gd name="connsiteY14977" fmla="*/ 4029855 h 6858000"/>
              <a:gd name="connsiteX14978" fmla="*/ 3660962 w 12192000"/>
              <a:gd name="connsiteY14978" fmla="*/ 4034307 h 6858000"/>
              <a:gd name="connsiteX14979" fmla="*/ 3663177 w 12192000"/>
              <a:gd name="connsiteY14979" fmla="*/ 4040782 h 6858000"/>
              <a:gd name="connsiteX14980" fmla="*/ 3667606 w 12192000"/>
              <a:gd name="connsiteY14980" fmla="*/ 4043615 h 6858000"/>
              <a:gd name="connsiteX14981" fmla="*/ 3671297 w 12192000"/>
              <a:gd name="connsiteY14981" fmla="*/ 4050496 h 6858000"/>
              <a:gd name="connsiteX14982" fmla="*/ 3677941 w 12192000"/>
              <a:gd name="connsiteY14982" fmla="*/ 4047663 h 6858000"/>
              <a:gd name="connsiteX14983" fmla="*/ 3683847 w 12192000"/>
              <a:gd name="connsiteY14983" fmla="*/ 4039973 h 6858000"/>
              <a:gd name="connsiteX14984" fmla="*/ 3694921 w 12192000"/>
              <a:gd name="connsiteY14984" fmla="*/ 4041592 h 6858000"/>
              <a:gd name="connsiteX14985" fmla="*/ 3703042 w 12192000"/>
              <a:gd name="connsiteY14985" fmla="*/ 4040782 h 6858000"/>
              <a:gd name="connsiteX14986" fmla="*/ 3710424 w 12192000"/>
              <a:gd name="connsiteY14986" fmla="*/ 4052519 h 6858000"/>
              <a:gd name="connsiteX14987" fmla="*/ 3724451 w 12192000"/>
              <a:gd name="connsiteY14987" fmla="*/ 4065875 h 6858000"/>
              <a:gd name="connsiteX14988" fmla="*/ 3714115 w 12192000"/>
              <a:gd name="connsiteY14988" fmla="*/ 4076802 h 6858000"/>
              <a:gd name="connsiteX14989" fmla="*/ 3721498 w 12192000"/>
              <a:gd name="connsiteY14989" fmla="*/ 4077207 h 6858000"/>
              <a:gd name="connsiteX14990" fmla="*/ 3725189 w 12192000"/>
              <a:gd name="connsiteY14990" fmla="*/ 4080444 h 6858000"/>
              <a:gd name="connsiteX14991" fmla="*/ 3720760 w 12192000"/>
              <a:gd name="connsiteY14991" fmla="*/ 4084087 h 6858000"/>
              <a:gd name="connsiteX14992" fmla="*/ 3716330 w 12192000"/>
              <a:gd name="connsiteY14992" fmla="*/ 4098657 h 6858000"/>
              <a:gd name="connsiteX14993" fmla="*/ 3717807 w 12192000"/>
              <a:gd name="connsiteY14993" fmla="*/ 4109179 h 6858000"/>
              <a:gd name="connsiteX14994" fmla="*/ 3714854 w 12192000"/>
              <a:gd name="connsiteY14994" fmla="*/ 4120916 h 6858000"/>
              <a:gd name="connsiteX14995" fmla="*/ 3717807 w 12192000"/>
              <a:gd name="connsiteY14995" fmla="*/ 4132248 h 6858000"/>
              <a:gd name="connsiteX14996" fmla="*/ 3717807 w 12192000"/>
              <a:gd name="connsiteY14996" fmla="*/ 4120106 h 6858000"/>
              <a:gd name="connsiteX14997" fmla="*/ 3725927 w 12192000"/>
              <a:gd name="connsiteY14997" fmla="*/ 4105537 h 6858000"/>
              <a:gd name="connsiteX14998" fmla="*/ 3725189 w 12192000"/>
              <a:gd name="connsiteY14998" fmla="*/ 4097038 h 6858000"/>
              <a:gd name="connsiteX14999" fmla="*/ 3730357 w 12192000"/>
              <a:gd name="connsiteY14999" fmla="*/ 4095014 h 6858000"/>
              <a:gd name="connsiteX15000" fmla="*/ 3732571 w 12192000"/>
              <a:gd name="connsiteY15000" fmla="*/ 4101894 h 6858000"/>
              <a:gd name="connsiteX15001" fmla="*/ 3737739 w 12192000"/>
              <a:gd name="connsiteY15001" fmla="*/ 4109989 h 6858000"/>
              <a:gd name="connsiteX15002" fmla="*/ 3739216 w 12192000"/>
              <a:gd name="connsiteY15002" fmla="*/ 4099061 h 6858000"/>
              <a:gd name="connsiteX15003" fmla="*/ 3742907 w 12192000"/>
              <a:gd name="connsiteY15003" fmla="*/ 4094205 h 6858000"/>
              <a:gd name="connsiteX15004" fmla="*/ 3752504 w 12192000"/>
              <a:gd name="connsiteY15004" fmla="*/ 4090158 h 6858000"/>
              <a:gd name="connsiteX15005" fmla="*/ 3753981 w 12192000"/>
              <a:gd name="connsiteY15005" fmla="*/ 4086515 h 6858000"/>
              <a:gd name="connsiteX15006" fmla="*/ 3756195 w 12192000"/>
              <a:gd name="connsiteY15006" fmla="*/ 4084896 h 6858000"/>
              <a:gd name="connsiteX15007" fmla="*/ 3762101 w 12192000"/>
              <a:gd name="connsiteY15007" fmla="*/ 4087729 h 6858000"/>
              <a:gd name="connsiteX15008" fmla="*/ 3764316 w 12192000"/>
              <a:gd name="connsiteY15008" fmla="*/ 4085301 h 6858000"/>
              <a:gd name="connsiteX15009" fmla="*/ 3762101 w 12192000"/>
              <a:gd name="connsiteY15009" fmla="*/ 4080040 h 6858000"/>
              <a:gd name="connsiteX15010" fmla="*/ 3762839 w 12192000"/>
              <a:gd name="connsiteY15010" fmla="*/ 4077611 h 6858000"/>
              <a:gd name="connsiteX15011" fmla="*/ 3773175 w 12192000"/>
              <a:gd name="connsiteY15011" fmla="*/ 4076802 h 6858000"/>
              <a:gd name="connsiteX15012" fmla="*/ 3800490 w 12192000"/>
              <a:gd name="connsiteY15012" fmla="*/ 4088539 h 6858000"/>
              <a:gd name="connsiteX15013" fmla="*/ 3813040 w 12192000"/>
              <a:gd name="connsiteY15013" fmla="*/ 4090967 h 6858000"/>
              <a:gd name="connsiteX15014" fmla="*/ 3818208 w 12192000"/>
              <a:gd name="connsiteY15014" fmla="*/ 4090158 h 6858000"/>
              <a:gd name="connsiteX15015" fmla="*/ 3832234 w 12192000"/>
              <a:gd name="connsiteY15015" fmla="*/ 4095419 h 6858000"/>
              <a:gd name="connsiteX15016" fmla="*/ 3835187 w 12192000"/>
              <a:gd name="connsiteY15016" fmla="*/ 4093395 h 6858000"/>
              <a:gd name="connsiteX15017" fmla="*/ 3833711 w 12192000"/>
              <a:gd name="connsiteY15017" fmla="*/ 4088943 h 6858000"/>
              <a:gd name="connsiteX15018" fmla="*/ 3839617 w 12192000"/>
              <a:gd name="connsiteY15018" fmla="*/ 4090562 h 6858000"/>
              <a:gd name="connsiteX15019" fmla="*/ 3841093 w 12192000"/>
              <a:gd name="connsiteY15019" fmla="*/ 4095014 h 6858000"/>
              <a:gd name="connsiteX15020" fmla="*/ 3849214 w 12192000"/>
              <a:gd name="connsiteY15020" fmla="*/ 4101085 h 6858000"/>
              <a:gd name="connsiteX15021" fmla="*/ 3849214 w 12192000"/>
              <a:gd name="connsiteY15021" fmla="*/ 4096228 h 6858000"/>
              <a:gd name="connsiteX15022" fmla="*/ 3851429 w 12192000"/>
              <a:gd name="connsiteY15022" fmla="*/ 4090562 h 6858000"/>
              <a:gd name="connsiteX15023" fmla="*/ 3856596 w 12192000"/>
              <a:gd name="connsiteY15023" fmla="*/ 4095014 h 6858000"/>
              <a:gd name="connsiteX15024" fmla="*/ 3858811 w 12192000"/>
              <a:gd name="connsiteY15024" fmla="*/ 4090967 h 6858000"/>
              <a:gd name="connsiteX15025" fmla="*/ 3872838 w 12192000"/>
              <a:gd name="connsiteY15025" fmla="*/ 4100275 h 6858000"/>
              <a:gd name="connsiteX15026" fmla="*/ 3878744 w 12192000"/>
              <a:gd name="connsiteY15026" fmla="*/ 4105537 h 6858000"/>
              <a:gd name="connsiteX15027" fmla="*/ 3882435 w 12192000"/>
              <a:gd name="connsiteY15027" fmla="*/ 4099871 h 6858000"/>
              <a:gd name="connsiteX15028" fmla="*/ 3892032 w 12192000"/>
              <a:gd name="connsiteY15028" fmla="*/ 4095824 h 6858000"/>
              <a:gd name="connsiteX15029" fmla="*/ 3900891 w 12192000"/>
              <a:gd name="connsiteY15029" fmla="*/ 4099871 h 6858000"/>
              <a:gd name="connsiteX15030" fmla="*/ 3914918 w 12192000"/>
              <a:gd name="connsiteY15030" fmla="*/ 4099871 h 6858000"/>
              <a:gd name="connsiteX15031" fmla="*/ 3924515 w 12192000"/>
              <a:gd name="connsiteY15031" fmla="*/ 4095014 h 6858000"/>
              <a:gd name="connsiteX15032" fmla="*/ 3939280 w 12192000"/>
              <a:gd name="connsiteY15032" fmla="*/ 4101085 h 6858000"/>
              <a:gd name="connsiteX15033" fmla="*/ 3953306 w 12192000"/>
              <a:gd name="connsiteY15033" fmla="*/ 4101085 h 6858000"/>
              <a:gd name="connsiteX15034" fmla="*/ 3983574 w 12192000"/>
              <a:gd name="connsiteY15034" fmla="*/ 4120916 h 6858000"/>
              <a:gd name="connsiteX15035" fmla="*/ 3993910 w 12192000"/>
              <a:gd name="connsiteY15035" fmla="*/ 4120511 h 6858000"/>
              <a:gd name="connsiteX15036" fmla="*/ 4006460 w 12192000"/>
              <a:gd name="connsiteY15036" fmla="*/ 4131034 h 6858000"/>
              <a:gd name="connsiteX15037" fmla="*/ 4014581 w 12192000"/>
              <a:gd name="connsiteY15037" fmla="*/ 4133057 h 6858000"/>
              <a:gd name="connsiteX15038" fmla="*/ 4033037 w 12192000"/>
              <a:gd name="connsiteY15038" fmla="*/ 4156126 h 6858000"/>
              <a:gd name="connsiteX15039" fmla="*/ 4055184 w 12192000"/>
              <a:gd name="connsiteY15039" fmla="*/ 4177981 h 6858000"/>
              <a:gd name="connsiteX15040" fmla="*/ 4065519 w 12192000"/>
              <a:gd name="connsiteY15040" fmla="*/ 4179195 h 6858000"/>
              <a:gd name="connsiteX15041" fmla="*/ 4079546 w 12192000"/>
              <a:gd name="connsiteY15041" fmla="*/ 4186075 h 6858000"/>
              <a:gd name="connsiteX15042" fmla="*/ 4090620 w 12192000"/>
              <a:gd name="connsiteY15042" fmla="*/ 4197407 h 6858000"/>
              <a:gd name="connsiteX15043" fmla="*/ 4100955 w 12192000"/>
              <a:gd name="connsiteY15043" fmla="*/ 4199026 h 6858000"/>
              <a:gd name="connsiteX15044" fmla="*/ 4110552 w 12192000"/>
              <a:gd name="connsiteY15044" fmla="*/ 4211167 h 6858000"/>
              <a:gd name="connsiteX15045" fmla="*/ 4123841 w 12192000"/>
              <a:gd name="connsiteY15045" fmla="*/ 4205906 h 6858000"/>
              <a:gd name="connsiteX15046" fmla="*/ 4143035 w 12192000"/>
              <a:gd name="connsiteY15046" fmla="*/ 4205096 h 6858000"/>
              <a:gd name="connsiteX15047" fmla="*/ 4175518 w 12192000"/>
              <a:gd name="connsiteY15047" fmla="*/ 4218452 h 6858000"/>
              <a:gd name="connsiteX15048" fmla="*/ 4177732 w 12192000"/>
              <a:gd name="connsiteY15048" fmla="*/ 4233022 h 6858000"/>
              <a:gd name="connsiteX15049" fmla="*/ 4177732 w 12192000"/>
              <a:gd name="connsiteY15049" fmla="*/ 4245163 h 6858000"/>
              <a:gd name="connsiteX15050" fmla="*/ 4195450 w 12192000"/>
              <a:gd name="connsiteY15050" fmla="*/ 4279969 h 6858000"/>
              <a:gd name="connsiteX15051" fmla="*/ 4197665 w 12192000"/>
              <a:gd name="connsiteY15051" fmla="*/ 4291301 h 6858000"/>
              <a:gd name="connsiteX15052" fmla="*/ 4202833 w 12192000"/>
              <a:gd name="connsiteY15052" fmla="*/ 4294943 h 6858000"/>
              <a:gd name="connsiteX15053" fmla="*/ 4205048 w 12192000"/>
              <a:gd name="connsiteY15053" fmla="*/ 4317607 h 6858000"/>
              <a:gd name="connsiteX15054" fmla="*/ 4199142 w 12192000"/>
              <a:gd name="connsiteY15054" fmla="*/ 4322464 h 6858000"/>
              <a:gd name="connsiteX15055" fmla="*/ 4196189 w 12192000"/>
              <a:gd name="connsiteY15055" fmla="*/ 4331772 h 6858000"/>
              <a:gd name="connsiteX15056" fmla="*/ 4202833 w 12192000"/>
              <a:gd name="connsiteY15056" fmla="*/ 4340676 h 6858000"/>
              <a:gd name="connsiteX15057" fmla="*/ 4202833 w 12192000"/>
              <a:gd name="connsiteY15057" fmla="*/ 4348365 h 6858000"/>
              <a:gd name="connsiteX15058" fmla="*/ 4196927 w 12192000"/>
              <a:gd name="connsiteY15058" fmla="*/ 4356460 h 6858000"/>
              <a:gd name="connsiteX15059" fmla="*/ 4193236 w 12192000"/>
              <a:gd name="connsiteY15059" fmla="*/ 4367387 h 6858000"/>
              <a:gd name="connsiteX15060" fmla="*/ 4181424 w 12192000"/>
              <a:gd name="connsiteY15060" fmla="*/ 4392075 h 6858000"/>
              <a:gd name="connsiteX15061" fmla="*/ 4176256 w 12192000"/>
              <a:gd name="connsiteY15061" fmla="*/ 4398955 h 6858000"/>
              <a:gd name="connsiteX15062" fmla="*/ 4156323 w 12192000"/>
              <a:gd name="connsiteY15062" fmla="*/ 4423238 h 6858000"/>
              <a:gd name="connsiteX15063" fmla="*/ 4134176 w 12192000"/>
              <a:gd name="connsiteY15063" fmla="*/ 4441854 h 6858000"/>
              <a:gd name="connsiteX15064" fmla="*/ 4129008 w 12192000"/>
              <a:gd name="connsiteY15064" fmla="*/ 4450353 h 6858000"/>
              <a:gd name="connsiteX15065" fmla="*/ 4120888 w 12192000"/>
              <a:gd name="connsiteY15065" fmla="*/ 4452782 h 6858000"/>
              <a:gd name="connsiteX15066" fmla="*/ 4117196 w 12192000"/>
              <a:gd name="connsiteY15066" fmla="*/ 4460876 h 6858000"/>
              <a:gd name="connsiteX15067" fmla="*/ 4091358 w 12192000"/>
              <a:gd name="connsiteY15067" fmla="*/ 4477469 h 6858000"/>
              <a:gd name="connsiteX15068" fmla="*/ 4083976 w 12192000"/>
              <a:gd name="connsiteY15068" fmla="*/ 4490825 h 6858000"/>
              <a:gd name="connsiteX15069" fmla="*/ 4077331 w 12192000"/>
              <a:gd name="connsiteY15069" fmla="*/ 4507014 h 6858000"/>
              <a:gd name="connsiteX15070" fmla="*/ 4071425 w 12192000"/>
              <a:gd name="connsiteY15070" fmla="*/ 4512275 h 6858000"/>
              <a:gd name="connsiteX15071" fmla="*/ 4068472 w 12192000"/>
              <a:gd name="connsiteY15071" fmla="*/ 4522797 h 6858000"/>
              <a:gd name="connsiteX15072" fmla="*/ 4061090 w 12192000"/>
              <a:gd name="connsiteY15072" fmla="*/ 4540200 h 6858000"/>
              <a:gd name="connsiteX15073" fmla="*/ 4044110 w 12192000"/>
              <a:gd name="connsiteY15073" fmla="*/ 4564078 h 6858000"/>
              <a:gd name="connsiteX15074" fmla="*/ 4030822 w 12192000"/>
              <a:gd name="connsiteY15074" fmla="*/ 4570554 h 6858000"/>
              <a:gd name="connsiteX15075" fmla="*/ 4021225 w 12192000"/>
              <a:gd name="connsiteY15075" fmla="*/ 4578648 h 6858000"/>
              <a:gd name="connsiteX15076" fmla="*/ 4016057 w 12192000"/>
              <a:gd name="connsiteY15076" fmla="*/ 4578243 h 6858000"/>
              <a:gd name="connsiteX15077" fmla="*/ 4018272 w 12192000"/>
              <a:gd name="connsiteY15077" fmla="*/ 4572577 h 6858000"/>
              <a:gd name="connsiteX15078" fmla="*/ 4025654 w 12192000"/>
              <a:gd name="connsiteY15078" fmla="*/ 4567721 h 6858000"/>
              <a:gd name="connsiteX15079" fmla="*/ 4030822 w 12192000"/>
              <a:gd name="connsiteY15079" fmla="*/ 4560841 h 6858000"/>
              <a:gd name="connsiteX15080" fmla="*/ 4025654 w 12192000"/>
              <a:gd name="connsiteY15080" fmla="*/ 4558412 h 6858000"/>
              <a:gd name="connsiteX15081" fmla="*/ 4022701 w 12192000"/>
              <a:gd name="connsiteY15081" fmla="*/ 4552746 h 6858000"/>
              <a:gd name="connsiteX15082" fmla="*/ 4016057 w 12192000"/>
              <a:gd name="connsiteY15082" fmla="*/ 4552746 h 6858000"/>
              <a:gd name="connsiteX15083" fmla="*/ 4013104 w 12192000"/>
              <a:gd name="connsiteY15083" fmla="*/ 4562459 h 6858000"/>
              <a:gd name="connsiteX15084" fmla="*/ 4005722 w 12192000"/>
              <a:gd name="connsiteY15084" fmla="*/ 4560031 h 6858000"/>
              <a:gd name="connsiteX15085" fmla="*/ 3998339 w 12192000"/>
              <a:gd name="connsiteY15085" fmla="*/ 4555984 h 6858000"/>
              <a:gd name="connsiteX15086" fmla="*/ 3995386 w 12192000"/>
              <a:gd name="connsiteY15086" fmla="*/ 4550723 h 6858000"/>
              <a:gd name="connsiteX15087" fmla="*/ 3993910 w 12192000"/>
              <a:gd name="connsiteY15087" fmla="*/ 4554770 h 6858000"/>
              <a:gd name="connsiteX15088" fmla="*/ 3990219 w 12192000"/>
              <a:gd name="connsiteY15088" fmla="*/ 4556389 h 6858000"/>
              <a:gd name="connsiteX15089" fmla="*/ 4003507 w 12192000"/>
              <a:gd name="connsiteY15089" fmla="*/ 4561650 h 6858000"/>
              <a:gd name="connsiteX15090" fmla="*/ 4010151 w 12192000"/>
              <a:gd name="connsiteY15090" fmla="*/ 4572173 h 6858000"/>
              <a:gd name="connsiteX15091" fmla="*/ 4008675 w 12192000"/>
              <a:gd name="connsiteY15091" fmla="*/ 4583100 h 6858000"/>
              <a:gd name="connsiteX15092" fmla="*/ 4002030 w 12192000"/>
              <a:gd name="connsiteY15092" fmla="*/ 4584719 h 6858000"/>
              <a:gd name="connsiteX15093" fmla="*/ 4000554 w 12192000"/>
              <a:gd name="connsiteY15093" fmla="*/ 4591599 h 6858000"/>
              <a:gd name="connsiteX15094" fmla="*/ 4002030 w 12192000"/>
              <a:gd name="connsiteY15094" fmla="*/ 4601717 h 6858000"/>
              <a:gd name="connsiteX15095" fmla="*/ 3995386 w 12192000"/>
              <a:gd name="connsiteY15095" fmla="*/ 4612239 h 6858000"/>
              <a:gd name="connsiteX15096" fmla="*/ 3995386 w 12192000"/>
              <a:gd name="connsiteY15096" fmla="*/ 4617501 h 6858000"/>
              <a:gd name="connsiteX15097" fmla="*/ 4002769 w 12192000"/>
              <a:gd name="connsiteY15097" fmla="*/ 4622762 h 6858000"/>
              <a:gd name="connsiteX15098" fmla="*/ 4007198 w 12192000"/>
              <a:gd name="connsiteY15098" fmla="*/ 4618310 h 6858000"/>
              <a:gd name="connsiteX15099" fmla="*/ 4007198 w 12192000"/>
              <a:gd name="connsiteY15099" fmla="*/ 4626809 h 6858000"/>
              <a:gd name="connsiteX15100" fmla="*/ 4003507 w 12192000"/>
              <a:gd name="connsiteY15100" fmla="*/ 4635308 h 6858000"/>
              <a:gd name="connsiteX15101" fmla="*/ 4003507 w 12192000"/>
              <a:gd name="connsiteY15101" fmla="*/ 4647045 h 6858000"/>
              <a:gd name="connsiteX15102" fmla="*/ 4008675 w 12192000"/>
              <a:gd name="connsiteY15102" fmla="*/ 4709371 h 6858000"/>
              <a:gd name="connsiteX15103" fmla="*/ 4004245 w 12192000"/>
              <a:gd name="connsiteY15103" fmla="*/ 4726369 h 6858000"/>
              <a:gd name="connsiteX15104" fmla="*/ 4004983 w 12192000"/>
              <a:gd name="connsiteY15104" fmla="*/ 4733249 h 6858000"/>
              <a:gd name="connsiteX15105" fmla="*/ 4002030 w 12192000"/>
              <a:gd name="connsiteY15105" fmla="*/ 4744986 h 6858000"/>
              <a:gd name="connsiteX15106" fmla="*/ 4004245 w 12192000"/>
              <a:gd name="connsiteY15106" fmla="*/ 4761174 h 6858000"/>
              <a:gd name="connsiteX15107" fmla="*/ 3996124 w 12192000"/>
              <a:gd name="connsiteY15107" fmla="*/ 4781410 h 6858000"/>
              <a:gd name="connsiteX15108" fmla="*/ 4000554 w 12192000"/>
              <a:gd name="connsiteY15108" fmla="*/ 4798408 h 6858000"/>
              <a:gd name="connsiteX15109" fmla="*/ 3998339 w 12192000"/>
              <a:gd name="connsiteY15109" fmla="*/ 4803669 h 6858000"/>
              <a:gd name="connsiteX15110" fmla="*/ 3983574 w 12192000"/>
              <a:gd name="connsiteY15110" fmla="*/ 4815001 h 6858000"/>
              <a:gd name="connsiteX15111" fmla="*/ 3982098 w 12192000"/>
              <a:gd name="connsiteY15111" fmla="*/ 4820667 h 6858000"/>
              <a:gd name="connsiteX15112" fmla="*/ 3976930 w 12192000"/>
              <a:gd name="connsiteY15112" fmla="*/ 4827547 h 6858000"/>
              <a:gd name="connsiteX15113" fmla="*/ 3971024 w 12192000"/>
              <a:gd name="connsiteY15113" fmla="*/ 4845355 h 6858000"/>
              <a:gd name="connsiteX15114" fmla="*/ 3974715 w 12192000"/>
              <a:gd name="connsiteY15114" fmla="*/ 4851021 h 6858000"/>
              <a:gd name="connsiteX15115" fmla="*/ 3978407 w 12192000"/>
              <a:gd name="connsiteY15115" fmla="*/ 4880160 h 6858000"/>
              <a:gd name="connsiteX15116" fmla="*/ 3977668 w 12192000"/>
              <a:gd name="connsiteY15116" fmla="*/ 4889469 h 6858000"/>
              <a:gd name="connsiteX15117" fmla="*/ 3959212 w 12192000"/>
              <a:gd name="connsiteY15117" fmla="*/ 4909704 h 6858000"/>
              <a:gd name="connsiteX15118" fmla="*/ 3945186 w 12192000"/>
              <a:gd name="connsiteY15118" fmla="*/ 4930750 h 6858000"/>
              <a:gd name="connsiteX15119" fmla="*/ 3947400 w 12192000"/>
              <a:gd name="connsiteY15119" fmla="*/ 4931964 h 6858000"/>
              <a:gd name="connsiteX15120" fmla="*/ 3945924 w 12192000"/>
              <a:gd name="connsiteY15120" fmla="*/ 4941272 h 6858000"/>
              <a:gd name="connsiteX15121" fmla="*/ 3937065 w 12192000"/>
              <a:gd name="connsiteY15121" fmla="*/ 4946533 h 6858000"/>
              <a:gd name="connsiteX15122" fmla="*/ 3932636 w 12192000"/>
              <a:gd name="connsiteY15122" fmla="*/ 4950176 h 6858000"/>
              <a:gd name="connsiteX15123" fmla="*/ 3932636 w 12192000"/>
              <a:gd name="connsiteY15123" fmla="*/ 4959080 h 6858000"/>
              <a:gd name="connsiteX15124" fmla="*/ 3925253 w 12192000"/>
              <a:gd name="connsiteY15124" fmla="*/ 4967174 h 6858000"/>
              <a:gd name="connsiteX15125" fmla="*/ 3919347 w 12192000"/>
              <a:gd name="connsiteY15125" fmla="*/ 4978911 h 6858000"/>
              <a:gd name="connsiteX15126" fmla="*/ 3927468 w 12192000"/>
              <a:gd name="connsiteY15126" fmla="*/ 4996313 h 6858000"/>
              <a:gd name="connsiteX15127" fmla="*/ 3930421 w 12192000"/>
              <a:gd name="connsiteY15127" fmla="*/ 4999956 h 6858000"/>
              <a:gd name="connsiteX15128" fmla="*/ 3927468 w 12192000"/>
              <a:gd name="connsiteY15128" fmla="*/ 5005622 h 6858000"/>
              <a:gd name="connsiteX15129" fmla="*/ 3917871 w 12192000"/>
              <a:gd name="connsiteY15129" fmla="*/ 5010883 h 6858000"/>
              <a:gd name="connsiteX15130" fmla="*/ 3898676 w 12192000"/>
              <a:gd name="connsiteY15130" fmla="*/ 5017359 h 6858000"/>
              <a:gd name="connsiteX15131" fmla="*/ 3876529 w 12192000"/>
              <a:gd name="connsiteY15131" fmla="*/ 5031524 h 6858000"/>
              <a:gd name="connsiteX15132" fmla="*/ 3875053 w 12192000"/>
              <a:gd name="connsiteY15132" fmla="*/ 5035975 h 6858000"/>
              <a:gd name="connsiteX15133" fmla="*/ 3877267 w 12192000"/>
              <a:gd name="connsiteY15133" fmla="*/ 5038404 h 6858000"/>
              <a:gd name="connsiteX15134" fmla="*/ 3877267 w 12192000"/>
              <a:gd name="connsiteY15134" fmla="*/ 5042856 h 6858000"/>
              <a:gd name="connsiteX15135" fmla="*/ 3866932 w 12192000"/>
              <a:gd name="connsiteY15135" fmla="*/ 5049331 h 6858000"/>
              <a:gd name="connsiteX15136" fmla="*/ 3850690 w 12192000"/>
              <a:gd name="connsiteY15136" fmla="*/ 5047712 h 6858000"/>
              <a:gd name="connsiteX15137" fmla="*/ 3836664 w 12192000"/>
              <a:gd name="connsiteY15137" fmla="*/ 5047712 h 6858000"/>
              <a:gd name="connsiteX15138" fmla="*/ 3828543 w 12192000"/>
              <a:gd name="connsiteY15138" fmla="*/ 5051759 h 6858000"/>
              <a:gd name="connsiteX15139" fmla="*/ 3814517 w 12192000"/>
              <a:gd name="connsiteY15139" fmla="*/ 5049736 h 6858000"/>
              <a:gd name="connsiteX15140" fmla="*/ 3813040 w 12192000"/>
              <a:gd name="connsiteY15140" fmla="*/ 5042046 h 6858000"/>
              <a:gd name="connsiteX15141" fmla="*/ 3814517 w 12192000"/>
              <a:gd name="connsiteY15141" fmla="*/ 5036785 h 6858000"/>
              <a:gd name="connsiteX15142" fmla="*/ 3809349 w 12192000"/>
              <a:gd name="connsiteY15142" fmla="*/ 5035975 h 6858000"/>
              <a:gd name="connsiteX15143" fmla="*/ 3802705 w 12192000"/>
              <a:gd name="connsiteY15143" fmla="*/ 5040832 h 6858000"/>
              <a:gd name="connsiteX15144" fmla="*/ 3804919 w 12192000"/>
              <a:gd name="connsiteY15144" fmla="*/ 5044070 h 6858000"/>
              <a:gd name="connsiteX15145" fmla="*/ 3782034 w 12192000"/>
              <a:gd name="connsiteY15145" fmla="*/ 5052569 h 6858000"/>
              <a:gd name="connsiteX15146" fmla="*/ 3762839 w 12192000"/>
              <a:gd name="connsiteY15146" fmla="*/ 5059449 h 6858000"/>
              <a:gd name="connsiteX15147" fmla="*/ 3758410 w 12192000"/>
              <a:gd name="connsiteY15147" fmla="*/ 5056211 h 6858000"/>
              <a:gd name="connsiteX15148" fmla="*/ 3760625 w 12192000"/>
              <a:gd name="connsiteY15148" fmla="*/ 5053378 h 6858000"/>
              <a:gd name="connsiteX15149" fmla="*/ 3773175 w 12192000"/>
              <a:gd name="connsiteY15149" fmla="*/ 5051355 h 6858000"/>
              <a:gd name="connsiteX15150" fmla="*/ 3785725 w 12192000"/>
              <a:gd name="connsiteY15150" fmla="*/ 5044879 h 6858000"/>
              <a:gd name="connsiteX15151" fmla="*/ 3785725 w 12192000"/>
              <a:gd name="connsiteY15151" fmla="*/ 5041237 h 6858000"/>
              <a:gd name="connsiteX15152" fmla="*/ 3777604 w 12192000"/>
              <a:gd name="connsiteY15152" fmla="*/ 5040832 h 6858000"/>
              <a:gd name="connsiteX15153" fmla="*/ 3771698 w 12192000"/>
              <a:gd name="connsiteY15153" fmla="*/ 5045284 h 6858000"/>
              <a:gd name="connsiteX15154" fmla="*/ 3762839 w 12192000"/>
              <a:gd name="connsiteY15154" fmla="*/ 5046093 h 6858000"/>
              <a:gd name="connsiteX15155" fmla="*/ 3755457 w 12192000"/>
              <a:gd name="connsiteY15155" fmla="*/ 5044070 h 6858000"/>
              <a:gd name="connsiteX15156" fmla="*/ 3742907 w 12192000"/>
              <a:gd name="connsiteY15156" fmla="*/ 5051355 h 6858000"/>
              <a:gd name="connsiteX15157" fmla="*/ 3734786 w 12192000"/>
              <a:gd name="connsiteY15157" fmla="*/ 5052973 h 6858000"/>
              <a:gd name="connsiteX15158" fmla="*/ 3738477 w 12192000"/>
              <a:gd name="connsiteY15158" fmla="*/ 5058639 h 6858000"/>
              <a:gd name="connsiteX15159" fmla="*/ 3745122 w 12192000"/>
              <a:gd name="connsiteY15159" fmla="*/ 5059854 h 6858000"/>
              <a:gd name="connsiteX15160" fmla="*/ 3750289 w 12192000"/>
              <a:gd name="connsiteY15160" fmla="*/ 5062687 h 6858000"/>
              <a:gd name="connsiteX15161" fmla="*/ 3750289 w 12192000"/>
              <a:gd name="connsiteY15161" fmla="*/ 5066329 h 6858000"/>
              <a:gd name="connsiteX15162" fmla="*/ 3742169 w 12192000"/>
              <a:gd name="connsiteY15162" fmla="*/ 5068757 h 6858000"/>
              <a:gd name="connsiteX15163" fmla="*/ 3720760 w 12192000"/>
              <a:gd name="connsiteY15163" fmla="*/ 5080899 h 6858000"/>
              <a:gd name="connsiteX15164" fmla="*/ 3713377 w 12192000"/>
              <a:gd name="connsiteY15164" fmla="*/ 5093445 h 6858000"/>
              <a:gd name="connsiteX15165" fmla="*/ 3712639 w 12192000"/>
              <a:gd name="connsiteY15165" fmla="*/ 5099920 h 6858000"/>
              <a:gd name="connsiteX15166" fmla="*/ 3705256 w 12192000"/>
              <a:gd name="connsiteY15166" fmla="*/ 5098301 h 6858000"/>
              <a:gd name="connsiteX15167" fmla="*/ 3698612 w 12192000"/>
              <a:gd name="connsiteY15167" fmla="*/ 5093445 h 6858000"/>
              <a:gd name="connsiteX15168" fmla="*/ 3689015 w 12192000"/>
              <a:gd name="connsiteY15168" fmla="*/ 5093445 h 6858000"/>
              <a:gd name="connsiteX15169" fmla="*/ 3677941 w 12192000"/>
              <a:gd name="connsiteY15169" fmla="*/ 5101134 h 6858000"/>
              <a:gd name="connsiteX15170" fmla="*/ 3668344 w 12192000"/>
              <a:gd name="connsiteY15170" fmla="*/ 5110038 h 6858000"/>
              <a:gd name="connsiteX15171" fmla="*/ 3650626 w 12192000"/>
              <a:gd name="connsiteY15171" fmla="*/ 5111657 h 6858000"/>
              <a:gd name="connsiteX15172" fmla="*/ 3629956 w 12192000"/>
              <a:gd name="connsiteY15172" fmla="*/ 5133512 h 6858000"/>
              <a:gd name="connsiteX15173" fmla="*/ 3614452 w 12192000"/>
              <a:gd name="connsiteY15173" fmla="*/ 5142820 h 6858000"/>
              <a:gd name="connsiteX15174" fmla="*/ 3601164 w 12192000"/>
              <a:gd name="connsiteY15174" fmla="*/ 5153343 h 6858000"/>
              <a:gd name="connsiteX15175" fmla="*/ 3601902 w 12192000"/>
              <a:gd name="connsiteY15175" fmla="*/ 5157794 h 6858000"/>
              <a:gd name="connsiteX15176" fmla="*/ 3592305 w 12192000"/>
              <a:gd name="connsiteY15176" fmla="*/ 5163460 h 6858000"/>
              <a:gd name="connsiteX15177" fmla="*/ 3576802 w 12192000"/>
              <a:gd name="connsiteY15177" fmla="*/ 5177221 h 6858000"/>
              <a:gd name="connsiteX15178" fmla="*/ 3571634 w 12192000"/>
              <a:gd name="connsiteY15178" fmla="*/ 5173578 h 6858000"/>
              <a:gd name="connsiteX15179" fmla="*/ 3564990 w 12192000"/>
              <a:gd name="connsiteY15179" fmla="*/ 5182077 h 6858000"/>
              <a:gd name="connsiteX15180" fmla="*/ 3554655 w 12192000"/>
              <a:gd name="connsiteY15180" fmla="*/ 5184506 h 6858000"/>
              <a:gd name="connsiteX15181" fmla="*/ 3567205 w 12192000"/>
              <a:gd name="connsiteY15181" fmla="*/ 5189767 h 6858000"/>
              <a:gd name="connsiteX15182" fmla="*/ 3566467 w 12192000"/>
              <a:gd name="connsiteY15182" fmla="*/ 5198671 h 6858000"/>
              <a:gd name="connsiteX15183" fmla="*/ 3554655 w 12192000"/>
              <a:gd name="connsiteY15183" fmla="*/ 5201099 h 6858000"/>
              <a:gd name="connsiteX15184" fmla="*/ 3561299 w 12192000"/>
              <a:gd name="connsiteY15184" fmla="*/ 5204741 h 6858000"/>
              <a:gd name="connsiteX15185" fmla="*/ 3564252 w 12192000"/>
              <a:gd name="connsiteY15185" fmla="*/ 5212026 h 6858000"/>
              <a:gd name="connsiteX15186" fmla="*/ 3551702 w 12192000"/>
              <a:gd name="connsiteY15186" fmla="*/ 5214455 h 6858000"/>
              <a:gd name="connsiteX15187" fmla="*/ 3548010 w 12192000"/>
              <a:gd name="connsiteY15187" fmla="*/ 5217692 h 6858000"/>
              <a:gd name="connsiteX15188" fmla="*/ 3552440 w 12192000"/>
              <a:gd name="connsiteY15188" fmla="*/ 5231857 h 6858000"/>
              <a:gd name="connsiteX15189" fmla="*/ 3556131 w 12192000"/>
              <a:gd name="connsiteY15189" fmla="*/ 5244808 h 6858000"/>
              <a:gd name="connsiteX15190" fmla="*/ 3557608 w 12192000"/>
              <a:gd name="connsiteY15190" fmla="*/ 5250879 h 6858000"/>
              <a:gd name="connsiteX15191" fmla="*/ 3556131 w 12192000"/>
              <a:gd name="connsiteY15191" fmla="*/ 5256545 h 6858000"/>
              <a:gd name="connsiteX15192" fmla="*/ 3556131 w 12192000"/>
              <a:gd name="connsiteY15192" fmla="*/ 5262211 h 6858000"/>
              <a:gd name="connsiteX15193" fmla="*/ 3565728 w 12192000"/>
              <a:gd name="connsiteY15193" fmla="*/ 5274757 h 6858000"/>
              <a:gd name="connsiteX15194" fmla="*/ 3564990 w 12192000"/>
              <a:gd name="connsiteY15194" fmla="*/ 5284065 h 6858000"/>
              <a:gd name="connsiteX15195" fmla="*/ 3568681 w 12192000"/>
              <a:gd name="connsiteY15195" fmla="*/ 5286898 h 6858000"/>
              <a:gd name="connsiteX15196" fmla="*/ 3570896 w 12192000"/>
              <a:gd name="connsiteY15196" fmla="*/ 5289731 h 6858000"/>
              <a:gd name="connsiteX15197" fmla="*/ 3568681 w 12192000"/>
              <a:gd name="connsiteY15197" fmla="*/ 5295802 h 6858000"/>
              <a:gd name="connsiteX15198" fmla="*/ 3570896 w 12192000"/>
              <a:gd name="connsiteY15198" fmla="*/ 5303896 h 6858000"/>
              <a:gd name="connsiteX15199" fmla="*/ 3564252 w 12192000"/>
              <a:gd name="connsiteY15199" fmla="*/ 5307539 h 6858000"/>
              <a:gd name="connsiteX15200" fmla="*/ 3561299 w 12192000"/>
              <a:gd name="connsiteY15200" fmla="*/ 5317657 h 6858000"/>
              <a:gd name="connsiteX15201" fmla="*/ 3556131 w 12192000"/>
              <a:gd name="connsiteY15201" fmla="*/ 5319276 h 6858000"/>
              <a:gd name="connsiteX15202" fmla="*/ 3555393 w 12192000"/>
              <a:gd name="connsiteY15202" fmla="*/ 5325346 h 6858000"/>
              <a:gd name="connsiteX15203" fmla="*/ 3557608 w 12192000"/>
              <a:gd name="connsiteY15203" fmla="*/ 5328179 h 6858000"/>
              <a:gd name="connsiteX15204" fmla="*/ 3553916 w 12192000"/>
              <a:gd name="connsiteY15204" fmla="*/ 5335464 h 6858000"/>
              <a:gd name="connsiteX15205" fmla="*/ 3531769 w 12192000"/>
              <a:gd name="connsiteY15205" fmla="*/ 5359747 h 6858000"/>
              <a:gd name="connsiteX15206" fmla="*/ 3508884 w 12192000"/>
              <a:gd name="connsiteY15206" fmla="*/ 5399409 h 6858000"/>
              <a:gd name="connsiteX15207" fmla="*/ 3500025 w 12192000"/>
              <a:gd name="connsiteY15207" fmla="*/ 5423287 h 6858000"/>
              <a:gd name="connsiteX15208" fmla="*/ 3491166 w 12192000"/>
              <a:gd name="connsiteY15208" fmla="*/ 5441904 h 6858000"/>
              <a:gd name="connsiteX15209" fmla="*/ 3467542 w 12192000"/>
              <a:gd name="connsiteY15209" fmla="*/ 5478733 h 6858000"/>
              <a:gd name="connsiteX15210" fmla="*/ 3451301 w 12192000"/>
              <a:gd name="connsiteY15210" fmla="*/ 5495731 h 6858000"/>
              <a:gd name="connsiteX15211" fmla="*/ 3420294 w 12192000"/>
              <a:gd name="connsiteY15211" fmla="*/ 5518395 h 6858000"/>
              <a:gd name="connsiteX15212" fmla="*/ 3410697 w 12192000"/>
              <a:gd name="connsiteY15212" fmla="*/ 5515967 h 6858000"/>
              <a:gd name="connsiteX15213" fmla="*/ 3409959 w 12192000"/>
              <a:gd name="connsiteY15213" fmla="*/ 5510706 h 6858000"/>
              <a:gd name="connsiteX15214" fmla="*/ 3413650 w 12192000"/>
              <a:gd name="connsiteY15214" fmla="*/ 5507063 h 6858000"/>
              <a:gd name="connsiteX15215" fmla="*/ 3422509 w 12192000"/>
              <a:gd name="connsiteY15215" fmla="*/ 5505849 h 6858000"/>
              <a:gd name="connsiteX15216" fmla="*/ 3423247 w 12192000"/>
              <a:gd name="connsiteY15216" fmla="*/ 5500992 h 6858000"/>
              <a:gd name="connsiteX15217" fmla="*/ 3430630 w 12192000"/>
              <a:gd name="connsiteY15217" fmla="*/ 5494922 h 6858000"/>
              <a:gd name="connsiteX15218" fmla="*/ 3440965 w 12192000"/>
              <a:gd name="connsiteY15218" fmla="*/ 5489660 h 6858000"/>
              <a:gd name="connsiteX15219" fmla="*/ 3443918 w 12192000"/>
              <a:gd name="connsiteY15219" fmla="*/ 5490875 h 6858000"/>
              <a:gd name="connsiteX15220" fmla="*/ 3447609 w 12192000"/>
              <a:gd name="connsiteY15220" fmla="*/ 5484399 h 6858000"/>
              <a:gd name="connsiteX15221" fmla="*/ 3449086 w 12192000"/>
              <a:gd name="connsiteY15221" fmla="*/ 5472662 h 6858000"/>
              <a:gd name="connsiteX15222" fmla="*/ 3459421 w 12192000"/>
              <a:gd name="connsiteY15222" fmla="*/ 5472662 h 6858000"/>
              <a:gd name="connsiteX15223" fmla="*/ 3471233 w 12192000"/>
              <a:gd name="connsiteY15223" fmla="*/ 5454450 h 6858000"/>
              <a:gd name="connsiteX15224" fmla="*/ 3475663 w 12192000"/>
              <a:gd name="connsiteY15224" fmla="*/ 5438262 h 6858000"/>
              <a:gd name="connsiteX15225" fmla="*/ 3479354 w 12192000"/>
              <a:gd name="connsiteY15225" fmla="*/ 5437452 h 6858000"/>
              <a:gd name="connsiteX15226" fmla="*/ 3478616 w 12192000"/>
              <a:gd name="connsiteY15226" fmla="*/ 5429358 h 6858000"/>
              <a:gd name="connsiteX15227" fmla="*/ 3475663 w 12192000"/>
              <a:gd name="connsiteY15227" fmla="*/ 5426525 h 6858000"/>
              <a:gd name="connsiteX15228" fmla="*/ 3470495 w 12192000"/>
              <a:gd name="connsiteY15228" fmla="*/ 5428953 h 6858000"/>
              <a:gd name="connsiteX15229" fmla="*/ 3465327 w 12192000"/>
              <a:gd name="connsiteY15229" fmla="*/ 5428953 h 6858000"/>
              <a:gd name="connsiteX15230" fmla="*/ 3453515 w 12192000"/>
              <a:gd name="connsiteY15230" fmla="*/ 5417216 h 6858000"/>
              <a:gd name="connsiteX15231" fmla="*/ 3448348 w 12192000"/>
              <a:gd name="connsiteY15231" fmla="*/ 5406289 h 6858000"/>
              <a:gd name="connsiteX15232" fmla="*/ 3443180 w 12192000"/>
              <a:gd name="connsiteY15232" fmla="*/ 5405075 h 6858000"/>
              <a:gd name="connsiteX15233" fmla="*/ 3447609 w 12192000"/>
              <a:gd name="connsiteY15233" fmla="*/ 5408717 h 6858000"/>
              <a:gd name="connsiteX15234" fmla="*/ 3446871 w 12192000"/>
              <a:gd name="connsiteY15234" fmla="*/ 5422478 h 6858000"/>
              <a:gd name="connsiteX15235" fmla="*/ 3452039 w 12192000"/>
              <a:gd name="connsiteY15235" fmla="*/ 5427739 h 6858000"/>
              <a:gd name="connsiteX15236" fmla="*/ 3454254 w 12192000"/>
              <a:gd name="connsiteY15236" fmla="*/ 5434215 h 6858000"/>
              <a:gd name="connsiteX15237" fmla="*/ 3450562 w 12192000"/>
              <a:gd name="connsiteY15237" fmla="*/ 5443523 h 6858000"/>
              <a:gd name="connsiteX15238" fmla="*/ 3446133 w 12192000"/>
              <a:gd name="connsiteY15238" fmla="*/ 5443523 h 6858000"/>
              <a:gd name="connsiteX15239" fmla="*/ 3442442 w 12192000"/>
              <a:gd name="connsiteY15239" fmla="*/ 5447570 h 6858000"/>
              <a:gd name="connsiteX15240" fmla="*/ 3441703 w 12192000"/>
              <a:gd name="connsiteY15240" fmla="*/ 5458093 h 6858000"/>
              <a:gd name="connsiteX15241" fmla="*/ 3438012 w 12192000"/>
              <a:gd name="connsiteY15241" fmla="*/ 5461330 h 6858000"/>
              <a:gd name="connsiteX15242" fmla="*/ 3437274 w 12192000"/>
              <a:gd name="connsiteY15242" fmla="*/ 5470234 h 6858000"/>
              <a:gd name="connsiteX15243" fmla="*/ 3429153 w 12192000"/>
              <a:gd name="connsiteY15243" fmla="*/ 5479543 h 6858000"/>
              <a:gd name="connsiteX15244" fmla="*/ 3422509 w 12192000"/>
              <a:gd name="connsiteY15244" fmla="*/ 5478328 h 6858000"/>
              <a:gd name="connsiteX15245" fmla="*/ 3417341 w 12192000"/>
              <a:gd name="connsiteY15245" fmla="*/ 5474686 h 6858000"/>
              <a:gd name="connsiteX15246" fmla="*/ 3417341 w 12192000"/>
              <a:gd name="connsiteY15246" fmla="*/ 5481566 h 6858000"/>
              <a:gd name="connsiteX15247" fmla="*/ 3409221 w 12192000"/>
              <a:gd name="connsiteY15247" fmla="*/ 5490065 h 6858000"/>
              <a:gd name="connsiteX15248" fmla="*/ 3408482 w 12192000"/>
              <a:gd name="connsiteY15248" fmla="*/ 5496136 h 6858000"/>
              <a:gd name="connsiteX15249" fmla="*/ 3401100 w 12192000"/>
              <a:gd name="connsiteY15249" fmla="*/ 5499374 h 6858000"/>
              <a:gd name="connsiteX15250" fmla="*/ 3398147 w 12192000"/>
              <a:gd name="connsiteY15250" fmla="*/ 5508682 h 6858000"/>
              <a:gd name="connsiteX15251" fmla="*/ 3404791 w 12192000"/>
              <a:gd name="connsiteY15251" fmla="*/ 5519609 h 6858000"/>
              <a:gd name="connsiteX15252" fmla="*/ 3409221 w 12192000"/>
              <a:gd name="connsiteY15252" fmla="*/ 5524466 h 6858000"/>
              <a:gd name="connsiteX15253" fmla="*/ 3406268 w 12192000"/>
              <a:gd name="connsiteY15253" fmla="*/ 5528918 h 6858000"/>
              <a:gd name="connsiteX15254" fmla="*/ 3398885 w 12192000"/>
              <a:gd name="connsiteY15254" fmla="*/ 5550772 h 6858000"/>
              <a:gd name="connsiteX15255" fmla="*/ 3390026 w 12192000"/>
              <a:gd name="connsiteY15255" fmla="*/ 5582745 h 6858000"/>
              <a:gd name="connsiteX15256" fmla="*/ 3384120 w 12192000"/>
              <a:gd name="connsiteY15256" fmla="*/ 5596505 h 6858000"/>
              <a:gd name="connsiteX15257" fmla="*/ 3364926 w 12192000"/>
              <a:gd name="connsiteY15257" fmla="*/ 5611075 h 6858000"/>
              <a:gd name="connsiteX15258" fmla="*/ 3360497 w 12192000"/>
              <a:gd name="connsiteY15258" fmla="*/ 5614312 h 6858000"/>
              <a:gd name="connsiteX15259" fmla="*/ 3353114 w 12192000"/>
              <a:gd name="connsiteY15259" fmla="*/ 5622811 h 6858000"/>
              <a:gd name="connsiteX15260" fmla="*/ 3353114 w 12192000"/>
              <a:gd name="connsiteY15260" fmla="*/ 5635762 h 6858000"/>
              <a:gd name="connsiteX15261" fmla="*/ 3343517 w 12192000"/>
              <a:gd name="connsiteY15261" fmla="*/ 5643857 h 6858000"/>
              <a:gd name="connsiteX15262" fmla="*/ 3338349 w 12192000"/>
              <a:gd name="connsiteY15262" fmla="*/ 5651142 h 6858000"/>
              <a:gd name="connsiteX15263" fmla="*/ 3340564 w 12192000"/>
              <a:gd name="connsiteY15263" fmla="*/ 5652760 h 6858000"/>
              <a:gd name="connsiteX15264" fmla="*/ 3336873 w 12192000"/>
              <a:gd name="connsiteY15264" fmla="*/ 5657617 h 6858000"/>
              <a:gd name="connsiteX15265" fmla="*/ 3325061 w 12192000"/>
              <a:gd name="connsiteY15265" fmla="*/ 5670163 h 6858000"/>
              <a:gd name="connsiteX15266" fmla="*/ 3306605 w 12192000"/>
              <a:gd name="connsiteY15266" fmla="*/ 5676639 h 6858000"/>
              <a:gd name="connsiteX15267" fmla="*/ 3302175 w 12192000"/>
              <a:gd name="connsiteY15267" fmla="*/ 5673401 h 6858000"/>
              <a:gd name="connsiteX15268" fmla="*/ 3299961 w 12192000"/>
              <a:gd name="connsiteY15268" fmla="*/ 5675020 h 6858000"/>
              <a:gd name="connsiteX15269" fmla="*/ 3298484 w 12192000"/>
              <a:gd name="connsiteY15269" fmla="*/ 5680281 h 6858000"/>
              <a:gd name="connsiteX15270" fmla="*/ 3294055 w 12192000"/>
              <a:gd name="connsiteY15270" fmla="*/ 5683519 h 6858000"/>
              <a:gd name="connsiteX15271" fmla="*/ 3286672 w 12192000"/>
              <a:gd name="connsiteY15271" fmla="*/ 5683114 h 6858000"/>
              <a:gd name="connsiteX15272" fmla="*/ 3279290 w 12192000"/>
              <a:gd name="connsiteY15272" fmla="*/ 5680281 h 6858000"/>
              <a:gd name="connsiteX15273" fmla="*/ 3273384 w 12192000"/>
              <a:gd name="connsiteY15273" fmla="*/ 5681495 h 6858000"/>
              <a:gd name="connsiteX15274" fmla="*/ 3267478 w 12192000"/>
              <a:gd name="connsiteY15274" fmla="*/ 5677853 h 6858000"/>
              <a:gd name="connsiteX15275" fmla="*/ 3257881 w 12192000"/>
              <a:gd name="connsiteY15275" fmla="*/ 5674615 h 6858000"/>
              <a:gd name="connsiteX15276" fmla="*/ 3243854 w 12192000"/>
              <a:gd name="connsiteY15276" fmla="*/ 5677043 h 6858000"/>
              <a:gd name="connsiteX15277" fmla="*/ 3232780 w 12192000"/>
              <a:gd name="connsiteY15277" fmla="*/ 5683114 h 6858000"/>
              <a:gd name="connsiteX15278" fmla="*/ 3222445 w 12192000"/>
              <a:gd name="connsiteY15278" fmla="*/ 5682709 h 6858000"/>
              <a:gd name="connsiteX15279" fmla="*/ 3223183 w 12192000"/>
              <a:gd name="connsiteY15279" fmla="*/ 5677853 h 6858000"/>
              <a:gd name="connsiteX15280" fmla="*/ 3224660 w 12192000"/>
              <a:gd name="connsiteY15280" fmla="*/ 5674615 h 6858000"/>
              <a:gd name="connsiteX15281" fmla="*/ 3221707 w 12192000"/>
              <a:gd name="connsiteY15281" fmla="*/ 5672187 h 6858000"/>
              <a:gd name="connsiteX15282" fmla="*/ 3214324 w 12192000"/>
              <a:gd name="connsiteY15282" fmla="*/ 5671782 h 6858000"/>
              <a:gd name="connsiteX15283" fmla="*/ 3206204 w 12192000"/>
              <a:gd name="connsiteY15283" fmla="*/ 5670568 h 6858000"/>
              <a:gd name="connsiteX15284" fmla="*/ 3194392 w 12192000"/>
              <a:gd name="connsiteY15284" fmla="*/ 5662878 h 6858000"/>
              <a:gd name="connsiteX15285" fmla="*/ 3181842 w 12192000"/>
              <a:gd name="connsiteY15285" fmla="*/ 5662069 h 6858000"/>
              <a:gd name="connsiteX15286" fmla="*/ 3159694 w 12192000"/>
              <a:gd name="connsiteY15286" fmla="*/ 5664092 h 6858000"/>
              <a:gd name="connsiteX15287" fmla="*/ 3152312 w 12192000"/>
              <a:gd name="connsiteY15287" fmla="*/ 5662474 h 6858000"/>
              <a:gd name="connsiteX15288" fmla="*/ 3138285 w 12192000"/>
              <a:gd name="connsiteY15288" fmla="*/ 5649523 h 6858000"/>
              <a:gd name="connsiteX15289" fmla="*/ 3133856 w 12192000"/>
              <a:gd name="connsiteY15289" fmla="*/ 5648713 h 6858000"/>
              <a:gd name="connsiteX15290" fmla="*/ 3119091 w 12192000"/>
              <a:gd name="connsiteY15290" fmla="*/ 5630096 h 6858000"/>
              <a:gd name="connsiteX15291" fmla="*/ 3112447 w 12192000"/>
              <a:gd name="connsiteY15291" fmla="*/ 5613503 h 6858000"/>
              <a:gd name="connsiteX15292" fmla="*/ 3111708 w 12192000"/>
              <a:gd name="connsiteY15292" fmla="*/ 5593267 h 6858000"/>
              <a:gd name="connsiteX15293" fmla="*/ 3109494 w 12192000"/>
              <a:gd name="connsiteY15293" fmla="*/ 5611884 h 6858000"/>
              <a:gd name="connsiteX15294" fmla="*/ 3113185 w 12192000"/>
              <a:gd name="connsiteY15294" fmla="*/ 5628477 h 6858000"/>
              <a:gd name="connsiteX15295" fmla="*/ 3110970 w 12192000"/>
              <a:gd name="connsiteY15295" fmla="*/ 5633739 h 6858000"/>
              <a:gd name="connsiteX15296" fmla="*/ 3116876 w 12192000"/>
              <a:gd name="connsiteY15296" fmla="*/ 5639809 h 6858000"/>
              <a:gd name="connsiteX15297" fmla="*/ 3117614 w 12192000"/>
              <a:gd name="connsiteY15297" fmla="*/ 5647499 h 6858000"/>
              <a:gd name="connsiteX15298" fmla="*/ 3114661 w 12192000"/>
              <a:gd name="connsiteY15298" fmla="*/ 5650737 h 6858000"/>
              <a:gd name="connsiteX15299" fmla="*/ 3119091 w 12192000"/>
              <a:gd name="connsiteY15299" fmla="*/ 5658831 h 6858000"/>
              <a:gd name="connsiteX15300" fmla="*/ 3140500 w 12192000"/>
              <a:gd name="connsiteY15300" fmla="*/ 5673806 h 6858000"/>
              <a:gd name="connsiteX15301" fmla="*/ 3161171 w 12192000"/>
              <a:gd name="connsiteY15301" fmla="*/ 5681090 h 6858000"/>
              <a:gd name="connsiteX15302" fmla="*/ 3187009 w 12192000"/>
              <a:gd name="connsiteY15302" fmla="*/ 5699707 h 6858000"/>
              <a:gd name="connsiteX15303" fmla="*/ 3192915 w 12192000"/>
              <a:gd name="connsiteY15303" fmla="*/ 5706183 h 6858000"/>
              <a:gd name="connsiteX15304" fmla="*/ 3192177 w 12192000"/>
              <a:gd name="connsiteY15304" fmla="*/ 5715491 h 6858000"/>
              <a:gd name="connsiteX15305" fmla="*/ 3179627 w 12192000"/>
              <a:gd name="connsiteY15305" fmla="*/ 5738155 h 6858000"/>
              <a:gd name="connsiteX15306" fmla="*/ 3178889 w 12192000"/>
              <a:gd name="connsiteY15306" fmla="*/ 5744631 h 6858000"/>
              <a:gd name="connsiteX15307" fmla="*/ 3186271 w 12192000"/>
              <a:gd name="connsiteY15307" fmla="*/ 5757986 h 6858000"/>
              <a:gd name="connsiteX15308" fmla="*/ 3199559 w 12192000"/>
              <a:gd name="connsiteY15308" fmla="*/ 5765676 h 6858000"/>
              <a:gd name="connsiteX15309" fmla="*/ 3209895 w 12192000"/>
              <a:gd name="connsiteY15309" fmla="*/ 5766080 h 6858000"/>
              <a:gd name="connsiteX15310" fmla="*/ 3216539 w 12192000"/>
              <a:gd name="connsiteY15310" fmla="*/ 5760010 h 6858000"/>
              <a:gd name="connsiteX15311" fmla="*/ 3219492 w 12192000"/>
              <a:gd name="connsiteY15311" fmla="*/ 5760414 h 6858000"/>
              <a:gd name="connsiteX15312" fmla="*/ 3220968 w 12192000"/>
              <a:gd name="connsiteY15312" fmla="*/ 5768104 h 6858000"/>
              <a:gd name="connsiteX15313" fmla="*/ 3220968 w 12192000"/>
              <a:gd name="connsiteY15313" fmla="*/ 5787530 h 6858000"/>
              <a:gd name="connsiteX15314" fmla="*/ 3219492 w 12192000"/>
              <a:gd name="connsiteY15314" fmla="*/ 5796434 h 6858000"/>
              <a:gd name="connsiteX15315" fmla="*/ 3209157 w 12192000"/>
              <a:gd name="connsiteY15315" fmla="*/ 5811004 h 6858000"/>
              <a:gd name="connsiteX15316" fmla="*/ 3206204 w 12192000"/>
              <a:gd name="connsiteY15316" fmla="*/ 5825573 h 6858000"/>
              <a:gd name="connsiteX15317" fmla="*/ 3202512 w 12192000"/>
              <a:gd name="connsiteY15317" fmla="*/ 5830025 h 6858000"/>
              <a:gd name="connsiteX15318" fmla="*/ 3201036 w 12192000"/>
              <a:gd name="connsiteY15318" fmla="*/ 5825169 h 6858000"/>
              <a:gd name="connsiteX15319" fmla="*/ 3197345 w 12192000"/>
              <a:gd name="connsiteY15319" fmla="*/ 5828002 h 6858000"/>
              <a:gd name="connsiteX15320" fmla="*/ 3192177 w 12192000"/>
              <a:gd name="connsiteY15320" fmla="*/ 5842167 h 6858000"/>
              <a:gd name="connsiteX15321" fmla="*/ 3195130 w 12192000"/>
              <a:gd name="connsiteY15321" fmla="*/ 5853094 h 6858000"/>
              <a:gd name="connsiteX15322" fmla="*/ 3191439 w 12192000"/>
              <a:gd name="connsiteY15322" fmla="*/ 5861998 h 6858000"/>
              <a:gd name="connsiteX15323" fmla="*/ 3164124 w 12192000"/>
              <a:gd name="connsiteY15323" fmla="*/ 5877377 h 6858000"/>
              <a:gd name="connsiteX15324" fmla="*/ 3142715 w 12192000"/>
              <a:gd name="connsiteY15324" fmla="*/ 5884257 h 6858000"/>
              <a:gd name="connsiteX15325" fmla="*/ 3139023 w 12192000"/>
              <a:gd name="connsiteY15325" fmla="*/ 5878996 h 6858000"/>
              <a:gd name="connsiteX15326" fmla="*/ 3137547 w 12192000"/>
              <a:gd name="connsiteY15326" fmla="*/ 5885067 h 6858000"/>
              <a:gd name="connsiteX15327" fmla="*/ 3106541 w 12192000"/>
              <a:gd name="connsiteY15327" fmla="*/ 5896803 h 6858000"/>
              <a:gd name="connsiteX15328" fmla="*/ 3071843 w 12192000"/>
              <a:gd name="connsiteY15328" fmla="*/ 5904898 h 6858000"/>
              <a:gd name="connsiteX15329" fmla="*/ 3051172 w 12192000"/>
              <a:gd name="connsiteY15329" fmla="*/ 5906112 h 6858000"/>
              <a:gd name="connsiteX15330" fmla="*/ 3034931 w 12192000"/>
              <a:gd name="connsiteY15330" fmla="*/ 5903683 h 6858000"/>
              <a:gd name="connsiteX15331" fmla="*/ 3019428 w 12192000"/>
              <a:gd name="connsiteY15331" fmla="*/ 5906112 h 6858000"/>
              <a:gd name="connsiteX15332" fmla="*/ 3009831 w 12192000"/>
              <a:gd name="connsiteY15332" fmla="*/ 5906112 h 6858000"/>
              <a:gd name="connsiteX15333" fmla="*/ 2998757 w 12192000"/>
              <a:gd name="connsiteY15333" fmla="*/ 5899636 h 6858000"/>
              <a:gd name="connsiteX15334" fmla="*/ 2984730 w 12192000"/>
              <a:gd name="connsiteY15334" fmla="*/ 5895184 h 6858000"/>
              <a:gd name="connsiteX15335" fmla="*/ 2977348 w 12192000"/>
              <a:gd name="connsiteY15335" fmla="*/ 5895184 h 6858000"/>
              <a:gd name="connsiteX15336" fmla="*/ 2973657 w 12192000"/>
              <a:gd name="connsiteY15336" fmla="*/ 5889923 h 6858000"/>
              <a:gd name="connsiteX15337" fmla="*/ 2969966 w 12192000"/>
              <a:gd name="connsiteY15337" fmla="*/ 5893161 h 6858000"/>
              <a:gd name="connsiteX15338" fmla="*/ 2969966 w 12192000"/>
              <a:gd name="connsiteY15338" fmla="*/ 5900446 h 6858000"/>
              <a:gd name="connsiteX15339" fmla="*/ 2972919 w 12192000"/>
              <a:gd name="connsiteY15339" fmla="*/ 5906112 h 6858000"/>
              <a:gd name="connsiteX15340" fmla="*/ 2972919 w 12192000"/>
              <a:gd name="connsiteY15340" fmla="*/ 5922300 h 6858000"/>
              <a:gd name="connsiteX15341" fmla="*/ 2977348 w 12192000"/>
              <a:gd name="connsiteY15341" fmla="*/ 5928371 h 6858000"/>
              <a:gd name="connsiteX15342" fmla="*/ 2975872 w 12192000"/>
              <a:gd name="connsiteY15342" fmla="*/ 5933632 h 6858000"/>
              <a:gd name="connsiteX15343" fmla="*/ 2984730 w 12192000"/>
              <a:gd name="connsiteY15343" fmla="*/ 5934037 h 6858000"/>
              <a:gd name="connsiteX15344" fmla="*/ 2986207 w 12192000"/>
              <a:gd name="connsiteY15344" fmla="*/ 5942131 h 6858000"/>
              <a:gd name="connsiteX15345" fmla="*/ 2984730 w 12192000"/>
              <a:gd name="connsiteY15345" fmla="*/ 5947797 h 6858000"/>
              <a:gd name="connsiteX15346" fmla="*/ 2981039 w 12192000"/>
              <a:gd name="connsiteY15346" fmla="*/ 5949011 h 6858000"/>
              <a:gd name="connsiteX15347" fmla="*/ 2981777 w 12192000"/>
              <a:gd name="connsiteY15347" fmla="*/ 5951844 h 6858000"/>
              <a:gd name="connsiteX15348" fmla="*/ 2972919 w 12192000"/>
              <a:gd name="connsiteY15348" fmla="*/ 5960343 h 6858000"/>
              <a:gd name="connsiteX15349" fmla="*/ 2975133 w 12192000"/>
              <a:gd name="connsiteY15349" fmla="*/ 5964391 h 6858000"/>
              <a:gd name="connsiteX15350" fmla="*/ 2971442 w 12192000"/>
              <a:gd name="connsiteY15350" fmla="*/ 5970866 h 6858000"/>
              <a:gd name="connsiteX15351" fmla="*/ 2971442 w 12192000"/>
              <a:gd name="connsiteY15351" fmla="*/ 5978960 h 6858000"/>
              <a:gd name="connsiteX15352" fmla="*/ 2977348 w 12192000"/>
              <a:gd name="connsiteY15352" fmla="*/ 5988673 h 6858000"/>
              <a:gd name="connsiteX15353" fmla="*/ 2986207 w 12192000"/>
              <a:gd name="connsiteY15353" fmla="*/ 5991102 h 6858000"/>
              <a:gd name="connsiteX15354" fmla="*/ 2983254 w 12192000"/>
              <a:gd name="connsiteY15354" fmla="*/ 5998791 h 6858000"/>
              <a:gd name="connsiteX15355" fmla="*/ 2980301 w 12192000"/>
              <a:gd name="connsiteY15355" fmla="*/ 6003648 h 6858000"/>
              <a:gd name="connsiteX15356" fmla="*/ 2982516 w 12192000"/>
              <a:gd name="connsiteY15356" fmla="*/ 6010123 h 6858000"/>
              <a:gd name="connsiteX15357" fmla="*/ 2980301 w 12192000"/>
              <a:gd name="connsiteY15357" fmla="*/ 6019027 h 6858000"/>
              <a:gd name="connsiteX15358" fmla="*/ 2969227 w 12192000"/>
              <a:gd name="connsiteY15358" fmla="*/ 6026312 h 6858000"/>
              <a:gd name="connsiteX15359" fmla="*/ 2970704 w 12192000"/>
              <a:gd name="connsiteY15359" fmla="*/ 6029550 h 6858000"/>
              <a:gd name="connsiteX15360" fmla="*/ 2953724 w 12192000"/>
              <a:gd name="connsiteY15360" fmla="*/ 6040072 h 6858000"/>
              <a:gd name="connsiteX15361" fmla="*/ 2925671 w 12192000"/>
              <a:gd name="connsiteY15361" fmla="*/ 6040477 h 6858000"/>
              <a:gd name="connsiteX15362" fmla="*/ 2910906 w 12192000"/>
              <a:gd name="connsiteY15362" fmla="*/ 6037239 h 6858000"/>
              <a:gd name="connsiteX15363" fmla="*/ 2893188 w 12192000"/>
              <a:gd name="connsiteY15363" fmla="*/ 6023479 h 6858000"/>
              <a:gd name="connsiteX15364" fmla="*/ 2873994 w 12192000"/>
              <a:gd name="connsiteY15364" fmla="*/ 6017813 h 6858000"/>
              <a:gd name="connsiteX15365" fmla="*/ 2862920 w 12192000"/>
              <a:gd name="connsiteY15365" fmla="*/ 6019027 h 6858000"/>
              <a:gd name="connsiteX15366" fmla="*/ 2859967 w 12192000"/>
              <a:gd name="connsiteY15366" fmla="*/ 6017003 h 6858000"/>
              <a:gd name="connsiteX15367" fmla="*/ 2862920 w 12192000"/>
              <a:gd name="connsiteY15367" fmla="*/ 6011742 h 6858000"/>
              <a:gd name="connsiteX15368" fmla="*/ 2855538 w 12192000"/>
              <a:gd name="connsiteY15368" fmla="*/ 6012147 h 6858000"/>
              <a:gd name="connsiteX15369" fmla="*/ 2845941 w 12192000"/>
              <a:gd name="connsiteY15369" fmla="*/ 6021455 h 6858000"/>
              <a:gd name="connsiteX15370" fmla="*/ 2845202 w 12192000"/>
              <a:gd name="connsiteY15370" fmla="*/ 6037644 h 6858000"/>
              <a:gd name="connsiteX15371" fmla="*/ 2856276 w 12192000"/>
              <a:gd name="connsiteY15371" fmla="*/ 6046548 h 6858000"/>
              <a:gd name="connsiteX15372" fmla="*/ 2859967 w 12192000"/>
              <a:gd name="connsiteY15372" fmla="*/ 6063141 h 6858000"/>
              <a:gd name="connsiteX15373" fmla="*/ 2859229 w 12192000"/>
              <a:gd name="connsiteY15373" fmla="*/ 6084995 h 6858000"/>
              <a:gd name="connsiteX15374" fmla="*/ 2862920 w 12192000"/>
              <a:gd name="connsiteY15374" fmla="*/ 6093494 h 6858000"/>
              <a:gd name="connsiteX15375" fmla="*/ 2873994 w 12192000"/>
              <a:gd name="connsiteY15375" fmla="*/ 6099160 h 6858000"/>
              <a:gd name="connsiteX15376" fmla="*/ 2889497 w 12192000"/>
              <a:gd name="connsiteY15376" fmla="*/ 6098351 h 6858000"/>
              <a:gd name="connsiteX15377" fmla="*/ 2894665 w 12192000"/>
              <a:gd name="connsiteY15377" fmla="*/ 6101184 h 6858000"/>
              <a:gd name="connsiteX15378" fmla="*/ 2888759 w 12192000"/>
              <a:gd name="connsiteY15378" fmla="*/ 6104017 h 6858000"/>
              <a:gd name="connsiteX15379" fmla="*/ 2884329 w 12192000"/>
              <a:gd name="connsiteY15379" fmla="*/ 6108064 h 6858000"/>
              <a:gd name="connsiteX15380" fmla="*/ 2891712 w 12192000"/>
              <a:gd name="connsiteY15380" fmla="*/ 6110897 h 6858000"/>
              <a:gd name="connsiteX15381" fmla="*/ 2908691 w 12192000"/>
              <a:gd name="connsiteY15381" fmla="*/ 6106445 h 6858000"/>
              <a:gd name="connsiteX15382" fmla="*/ 2909430 w 12192000"/>
              <a:gd name="connsiteY15382" fmla="*/ 6101184 h 6858000"/>
              <a:gd name="connsiteX15383" fmla="*/ 2901309 w 12192000"/>
              <a:gd name="connsiteY15383" fmla="*/ 6099160 h 6858000"/>
              <a:gd name="connsiteX15384" fmla="*/ 2898356 w 12192000"/>
              <a:gd name="connsiteY15384" fmla="*/ 6097542 h 6858000"/>
              <a:gd name="connsiteX15385" fmla="*/ 2902785 w 12192000"/>
              <a:gd name="connsiteY15385" fmla="*/ 6093494 h 6858000"/>
              <a:gd name="connsiteX15386" fmla="*/ 2910906 w 12192000"/>
              <a:gd name="connsiteY15386" fmla="*/ 6093494 h 6858000"/>
              <a:gd name="connsiteX15387" fmla="*/ 2920503 w 12192000"/>
              <a:gd name="connsiteY15387" fmla="*/ 6087424 h 6858000"/>
              <a:gd name="connsiteX15388" fmla="*/ 2927886 w 12192000"/>
              <a:gd name="connsiteY15388" fmla="*/ 6088233 h 6858000"/>
              <a:gd name="connsiteX15389" fmla="*/ 2934530 w 12192000"/>
              <a:gd name="connsiteY15389" fmla="*/ 6098756 h 6858000"/>
              <a:gd name="connsiteX15390" fmla="*/ 2932315 w 12192000"/>
              <a:gd name="connsiteY15390" fmla="*/ 6106850 h 6858000"/>
              <a:gd name="connsiteX15391" fmla="*/ 2928624 w 12192000"/>
              <a:gd name="connsiteY15391" fmla="*/ 6108469 h 6858000"/>
              <a:gd name="connsiteX15392" fmla="*/ 2935268 w 12192000"/>
              <a:gd name="connsiteY15392" fmla="*/ 6115754 h 6858000"/>
              <a:gd name="connsiteX15393" fmla="*/ 2939698 w 12192000"/>
              <a:gd name="connsiteY15393" fmla="*/ 6125467 h 6858000"/>
              <a:gd name="connsiteX15394" fmla="*/ 2936745 w 12192000"/>
              <a:gd name="connsiteY15394" fmla="*/ 6134371 h 6858000"/>
              <a:gd name="connsiteX15395" fmla="*/ 2917550 w 12192000"/>
              <a:gd name="connsiteY15395" fmla="*/ 6144489 h 6858000"/>
              <a:gd name="connsiteX15396" fmla="*/ 2910168 w 12192000"/>
              <a:gd name="connsiteY15396" fmla="*/ 6142465 h 6858000"/>
              <a:gd name="connsiteX15397" fmla="*/ 2906477 w 12192000"/>
              <a:gd name="connsiteY15397" fmla="*/ 6133561 h 6858000"/>
              <a:gd name="connsiteX15398" fmla="*/ 2907953 w 12192000"/>
              <a:gd name="connsiteY15398" fmla="*/ 6129514 h 6858000"/>
              <a:gd name="connsiteX15399" fmla="*/ 2907953 w 12192000"/>
              <a:gd name="connsiteY15399" fmla="*/ 6124253 h 6858000"/>
              <a:gd name="connsiteX15400" fmla="*/ 2896141 w 12192000"/>
              <a:gd name="connsiteY15400" fmla="*/ 6118182 h 6858000"/>
              <a:gd name="connsiteX15401" fmla="*/ 2882853 w 12192000"/>
              <a:gd name="connsiteY15401" fmla="*/ 6123039 h 6858000"/>
              <a:gd name="connsiteX15402" fmla="*/ 2873256 w 12192000"/>
              <a:gd name="connsiteY15402" fmla="*/ 6129109 h 6858000"/>
              <a:gd name="connsiteX15403" fmla="*/ 2871779 w 12192000"/>
              <a:gd name="connsiteY15403" fmla="*/ 6133966 h 6858000"/>
              <a:gd name="connsiteX15404" fmla="*/ 2876209 w 12192000"/>
              <a:gd name="connsiteY15404" fmla="*/ 6140846 h 6858000"/>
              <a:gd name="connsiteX15405" fmla="*/ 2885806 w 12192000"/>
              <a:gd name="connsiteY15405" fmla="*/ 6140846 h 6858000"/>
              <a:gd name="connsiteX15406" fmla="*/ 2900571 w 12192000"/>
              <a:gd name="connsiteY15406" fmla="*/ 6144893 h 6858000"/>
              <a:gd name="connsiteX15407" fmla="*/ 2901309 w 12192000"/>
              <a:gd name="connsiteY15407" fmla="*/ 6149750 h 6858000"/>
              <a:gd name="connsiteX15408" fmla="*/ 2890235 w 12192000"/>
              <a:gd name="connsiteY15408" fmla="*/ 6159058 h 6858000"/>
              <a:gd name="connsiteX15409" fmla="*/ 2874732 w 12192000"/>
              <a:gd name="connsiteY15409" fmla="*/ 6164320 h 6858000"/>
              <a:gd name="connsiteX15410" fmla="*/ 2869564 w 12192000"/>
              <a:gd name="connsiteY15410" fmla="*/ 6170390 h 6858000"/>
              <a:gd name="connsiteX15411" fmla="*/ 2873256 w 12192000"/>
              <a:gd name="connsiteY15411" fmla="*/ 6174033 h 6858000"/>
              <a:gd name="connsiteX15412" fmla="*/ 2868826 w 12192000"/>
              <a:gd name="connsiteY15412" fmla="*/ 6182936 h 6858000"/>
              <a:gd name="connsiteX15413" fmla="*/ 2861444 w 12192000"/>
              <a:gd name="connsiteY15413" fmla="*/ 6190221 h 6858000"/>
              <a:gd name="connsiteX15414" fmla="*/ 2864397 w 12192000"/>
              <a:gd name="connsiteY15414" fmla="*/ 6201958 h 6858000"/>
              <a:gd name="connsiteX15415" fmla="*/ 2868088 w 12192000"/>
              <a:gd name="connsiteY15415" fmla="*/ 6206815 h 6858000"/>
              <a:gd name="connsiteX15416" fmla="*/ 2868088 w 12192000"/>
              <a:gd name="connsiteY15416" fmla="*/ 6213290 h 6858000"/>
              <a:gd name="connsiteX15417" fmla="*/ 2865873 w 12192000"/>
              <a:gd name="connsiteY15417" fmla="*/ 6218956 h 6858000"/>
              <a:gd name="connsiteX15418" fmla="*/ 2877685 w 12192000"/>
              <a:gd name="connsiteY15418" fmla="*/ 6230693 h 6858000"/>
              <a:gd name="connsiteX15419" fmla="*/ 2877685 w 12192000"/>
              <a:gd name="connsiteY15419" fmla="*/ 6235145 h 6858000"/>
              <a:gd name="connsiteX15420" fmla="*/ 2873256 w 12192000"/>
              <a:gd name="connsiteY15420" fmla="*/ 6241215 h 6858000"/>
              <a:gd name="connsiteX15421" fmla="*/ 2875470 w 12192000"/>
              <a:gd name="connsiteY15421" fmla="*/ 6244048 h 6858000"/>
              <a:gd name="connsiteX15422" fmla="*/ 2861444 w 12192000"/>
              <a:gd name="connsiteY15422" fmla="*/ 6252143 h 6858000"/>
              <a:gd name="connsiteX15423" fmla="*/ 2859967 w 12192000"/>
              <a:gd name="connsiteY15423" fmla="*/ 6259427 h 6858000"/>
              <a:gd name="connsiteX15424" fmla="*/ 2858491 w 12192000"/>
              <a:gd name="connsiteY15424" fmla="*/ 6263070 h 6858000"/>
              <a:gd name="connsiteX15425" fmla="*/ 2868088 w 12192000"/>
              <a:gd name="connsiteY15425" fmla="*/ 6266712 h 6858000"/>
              <a:gd name="connsiteX15426" fmla="*/ 2873256 w 12192000"/>
              <a:gd name="connsiteY15426" fmla="*/ 6270759 h 6858000"/>
              <a:gd name="connsiteX15427" fmla="*/ 2872517 w 12192000"/>
              <a:gd name="connsiteY15427" fmla="*/ 6274807 h 6858000"/>
              <a:gd name="connsiteX15428" fmla="*/ 2856276 w 12192000"/>
              <a:gd name="connsiteY15428" fmla="*/ 6277640 h 6858000"/>
              <a:gd name="connsiteX15429" fmla="*/ 2847417 w 12192000"/>
              <a:gd name="connsiteY15429" fmla="*/ 6276021 h 6858000"/>
              <a:gd name="connsiteX15430" fmla="*/ 2833390 w 12192000"/>
              <a:gd name="connsiteY15430" fmla="*/ 6278044 h 6858000"/>
              <a:gd name="connsiteX15431" fmla="*/ 2823793 w 12192000"/>
              <a:gd name="connsiteY15431" fmla="*/ 6287353 h 6858000"/>
              <a:gd name="connsiteX15432" fmla="*/ 2812720 w 12192000"/>
              <a:gd name="connsiteY15432" fmla="*/ 6288567 h 6858000"/>
              <a:gd name="connsiteX15433" fmla="*/ 2804599 w 12192000"/>
              <a:gd name="connsiteY15433" fmla="*/ 6297471 h 6858000"/>
              <a:gd name="connsiteX15434" fmla="*/ 2797955 w 12192000"/>
              <a:gd name="connsiteY15434" fmla="*/ 6299089 h 6858000"/>
              <a:gd name="connsiteX15435" fmla="*/ 2794264 w 12192000"/>
              <a:gd name="connsiteY15435" fmla="*/ 6310017 h 6858000"/>
              <a:gd name="connsiteX15436" fmla="*/ 2790572 w 12192000"/>
              <a:gd name="connsiteY15436" fmla="*/ 6317706 h 6858000"/>
              <a:gd name="connsiteX15437" fmla="*/ 2779499 w 12192000"/>
              <a:gd name="connsiteY15437" fmla="*/ 6324991 h 6858000"/>
              <a:gd name="connsiteX15438" fmla="*/ 2778760 w 12192000"/>
              <a:gd name="connsiteY15438" fmla="*/ 6330657 h 6858000"/>
              <a:gd name="connsiteX15439" fmla="*/ 2784666 w 12192000"/>
              <a:gd name="connsiteY15439" fmla="*/ 6338347 h 6858000"/>
              <a:gd name="connsiteX15440" fmla="*/ 2784666 w 12192000"/>
              <a:gd name="connsiteY15440" fmla="*/ 6348465 h 6858000"/>
              <a:gd name="connsiteX15441" fmla="*/ 2795740 w 12192000"/>
              <a:gd name="connsiteY15441" fmla="*/ 6365058 h 6858000"/>
              <a:gd name="connsiteX15442" fmla="*/ 2805337 w 12192000"/>
              <a:gd name="connsiteY15442" fmla="*/ 6372343 h 6858000"/>
              <a:gd name="connsiteX15443" fmla="*/ 2811981 w 12192000"/>
              <a:gd name="connsiteY15443" fmla="*/ 6374366 h 6858000"/>
              <a:gd name="connsiteX15444" fmla="*/ 2825270 w 12192000"/>
              <a:gd name="connsiteY15444" fmla="*/ 6385294 h 6858000"/>
              <a:gd name="connsiteX15445" fmla="*/ 2845202 w 12192000"/>
              <a:gd name="connsiteY15445" fmla="*/ 6401887 h 6858000"/>
              <a:gd name="connsiteX15446" fmla="*/ 2861444 w 12192000"/>
              <a:gd name="connsiteY15446" fmla="*/ 6400673 h 6858000"/>
              <a:gd name="connsiteX15447" fmla="*/ 2871041 w 12192000"/>
              <a:gd name="connsiteY15447" fmla="*/ 6401078 h 6858000"/>
              <a:gd name="connsiteX15448" fmla="*/ 2874732 w 12192000"/>
              <a:gd name="connsiteY15448" fmla="*/ 6399054 h 6858000"/>
              <a:gd name="connsiteX15449" fmla="*/ 2882853 w 12192000"/>
              <a:gd name="connsiteY15449" fmla="*/ 6401482 h 6858000"/>
              <a:gd name="connsiteX15450" fmla="*/ 2885806 w 12192000"/>
              <a:gd name="connsiteY15450" fmla="*/ 6406339 h 6858000"/>
              <a:gd name="connsiteX15451" fmla="*/ 2882853 w 12192000"/>
              <a:gd name="connsiteY15451" fmla="*/ 6409981 h 6858000"/>
              <a:gd name="connsiteX15452" fmla="*/ 2882853 w 12192000"/>
              <a:gd name="connsiteY15452" fmla="*/ 6414838 h 6858000"/>
              <a:gd name="connsiteX15453" fmla="*/ 2888020 w 12192000"/>
              <a:gd name="connsiteY15453" fmla="*/ 6425765 h 6858000"/>
              <a:gd name="connsiteX15454" fmla="*/ 2888020 w 12192000"/>
              <a:gd name="connsiteY15454" fmla="*/ 6433050 h 6858000"/>
              <a:gd name="connsiteX15455" fmla="*/ 2879900 w 12192000"/>
              <a:gd name="connsiteY15455" fmla="*/ 6440740 h 6858000"/>
              <a:gd name="connsiteX15456" fmla="*/ 2885806 w 12192000"/>
              <a:gd name="connsiteY15456" fmla="*/ 6440740 h 6858000"/>
              <a:gd name="connsiteX15457" fmla="*/ 2894665 w 12192000"/>
              <a:gd name="connsiteY15457" fmla="*/ 6448429 h 6858000"/>
              <a:gd name="connsiteX15458" fmla="*/ 2888020 w 12192000"/>
              <a:gd name="connsiteY15458" fmla="*/ 6452476 h 6858000"/>
              <a:gd name="connsiteX15459" fmla="*/ 2887282 w 12192000"/>
              <a:gd name="connsiteY15459" fmla="*/ 6458142 h 6858000"/>
              <a:gd name="connsiteX15460" fmla="*/ 2888759 w 12192000"/>
              <a:gd name="connsiteY15460" fmla="*/ 6461785 h 6858000"/>
              <a:gd name="connsiteX15461" fmla="*/ 2881376 w 12192000"/>
              <a:gd name="connsiteY15461" fmla="*/ 6469879 h 6858000"/>
              <a:gd name="connsiteX15462" fmla="*/ 2873256 w 12192000"/>
              <a:gd name="connsiteY15462" fmla="*/ 6473521 h 6858000"/>
              <a:gd name="connsiteX15463" fmla="*/ 2871779 w 12192000"/>
              <a:gd name="connsiteY15463" fmla="*/ 6480806 h 6858000"/>
              <a:gd name="connsiteX15464" fmla="*/ 2866611 w 12192000"/>
              <a:gd name="connsiteY15464" fmla="*/ 6482425 h 6858000"/>
              <a:gd name="connsiteX15465" fmla="*/ 2859229 w 12192000"/>
              <a:gd name="connsiteY15465" fmla="*/ 6491329 h 6858000"/>
              <a:gd name="connsiteX15466" fmla="*/ 2855538 w 12192000"/>
              <a:gd name="connsiteY15466" fmla="*/ 6501851 h 6858000"/>
              <a:gd name="connsiteX15467" fmla="*/ 2845941 w 12192000"/>
              <a:gd name="connsiteY15467" fmla="*/ 6502661 h 6858000"/>
              <a:gd name="connsiteX15468" fmla="*/ 2834129 w 12192000"/>
              <a:gd name="connsiteY15468" fmla="*/ 6512778 h 6858000"/>
              <a:gd name="connsiteX15469" fmla="*/ 2832652 w 12192000"/>
              <a:gd name="connsiteY15469" fmla="*/ 6523301 h 6858000"/>
              <a:gd name="connsiteX15470" fmla="*/ 2828961 w 12192000"/>
              <a:gd name="connsiteY15470" fmla="*/ 6533014 h 6858000"/>
              <a:gd name="connsiteX15471" fmla="*/ 2820102 w 12192000"/>
              <a:gd name="connsiteY15471" fmla="*/ 6540704 h 6858000"/>
              <a:gd name="connsiteX15472" fmla="*/ 2817887 w 12192000"/>
              <a:gd name="connsiteY15472" fmla="*/ 6546775 h 6858000"/>
              <a:gd name="connsiteX15473" fmla="*/ 2822317 w 12192000"/>
              <a:gd name="connsiteY15473" fmla="*/ 6543537 h 6858000"/>
              <a:gd name="connsiteX15474" fmla="*/ 2830437 w 12192000"/>
              <a:gd name="connsiteY15474" fmla="*/ 6545156 h 6858000"/>
              <a:gd name="connsiteX15475" fmla="*/ 2833390 w 12192000"/>
              <a:gd name="connsiteY15475" fmla="*/ 6558916 h 6858000"/>
              <a:gd name="connsiteX15476" fmla="*/ 2830437 w 12192000"/>
              <a:gd name="connsiteY15476" fmla="*/ 6566201 h 6858000"/>
              <a:gd name="connsiteX15477" fmla="*/ 2821579 w 12192000"/>
              <a:gd name="connsiteY15477" fmla="*/ 6575914 h 6858000"/>
              <a:gd name="connsiteX15478" fmla="*/ 2820102 w 12192000"/>
              <a:gd name="connsiteY15478" fmla="*/ 6583199 h 6858000"/>
              <a:gd name="connsiteX15479" fmla="*/ 2809767 w 12192000"/>
              <a:gd name="connsiteY15479" fmla="*/ 6590888 h 6858000"/>
              <a:gd name="connsiteX15480" fmla="*/ 2802384 w 12192000"/>
              <a:gd name="connsiteY15480" fmla="*/ 6588865 h 6858000"/>
              <a:gd name="connsiteX15481" fmla="*/ 2795740 w 12192000"/>
              <a:gd name="connsiteY15481" fmla="*/ 6582389 h 6858000"/>
              <a:gd name="connsiteX15482" fmla="*/ 2789096 w 12192000"/>
              <a:gd name="connsiteY15482" fmla="*/ 6578747 h 6858000"/>
              <a:gd name="connsiteX15483" fmla="*/ 2794264 w 12192000"/>
              <a:gd name="connsiteY15483" fmla="*/ 6584413 h 6858000"/>
              <a:gd name="connsiteX15484" fmla="*/ 2794264 w 12192000"/>
              <a:gd name="connsiteY15484" fmla="*/ 6592912 h 6858000"/>
              <a:gd name="connsiteX15485" fmla="*/ 2797216 w 12192000"/>
              <a:gd name="connsiteY15485" fmla="*/ 6596150 h 6858000"/>
              <a:gd name="connsiteX15486" fmla="*/ 2793525 w 12192000"/>
              <a:gd name="connsiteY15486" fmla="*/ 6603839 h 6858000"/>
              <a:gd name="connsiteX15487" fmla="*/ 2780975 w 12192000"/>
              <a:gd name="connsiteY15487" fmla="*/ 6612743 h 6858000"/>
              <a:gd name="connsiteX15488" fmla="*/ 2775069 w 12192000"/>
              <a:gd name="connsiteY15488" fmla="*/ 6628122 h 6858000"/>
              <a:gd name="connsiteX15489" fmla="*/ 2777284 w 12192000"/>
              <a:gd name="connsiteY15489" fmla="*/ 6641882 h 6858000"/>
              <a:gd name="connsiteX15490" fmla="*/ 2786881 w 12192000"/>
              <a:gd name="connsiteY15490" fmla="*/ 6655643 h 6858000"/>
              <a:gd name="connsiteX15491" fmla="*/ 2795002 w 12192000"/>
              <a:gd name="connsiteY15491" fmla="*/ 6676688 h 6858000"/>
              <a:gd name="connsiteX15492" fmla="*/ 2795002 w 12192000"/>
              <a:gd name="connsiteY15492" fmla="*/ 6683568 h 6858000"/>
              <a:gd name="connsiteX15493" fmla="*/ 2797955 w 12192000"/>
              <a:gd name="connsiteY15493" fmla="*/ 6684782 h 6858000"/>
              <a:gd name="connsiteX15494" fmla="*/ 2795740 w 12192000"/>
              <a:gd name="connsiteY15494" fmla="*/ 6690853 h 6858000"/>
              <a:gd name="connsiteX15495" fmla="*/ 2788358 w 12192000"/>
              <a:gd name="connsiteY15495" fmla="*/ 6694900 h 6858000"/>
              <a:gd name="connsiteX15496" fmla="*/ 2794264 w 12192000"/>
              <a:gd name="connsiteY15496" fmla="*/ 6699757 h 6858000"/>
              <a:gd name="connsiteX15497" fmla="*/ 2799431 w 12192000"/>
              <a:gd name="connsiteY15497" fmla="*/ 6698138 h 6858000"/>
              <a:gd name="connsiteX15498" fmla="*/ 2808290 w 12192000"/>
              <a:gd name="connsiteY15498" fmla="*/ 6705827 h 6858000"/>
              <a:gd name="connsiteX15499" fmla="*/ 2809767 w 12192000"/>
              <a:gd name="connsiteY15499" fmla="*/ 6714731 h 6858000"/>
              <a:gd name="connsiteX15500" fmla="*/ 2826746 w 12192000"/>
              <a:gd name="connsiteY15500" fmla="*/ 6724444 h 6858000"/>
              <a:gd name="connsiteX15501" fmla="*/ 2837082 w 12192000"/>
              <a:gd name="connsiteY15501" fmla="*/ 6731324 h 6858000"/>
              <a:gd name="connsiteX15502" fmla="*/ 2837820 w 12192000"/>
              <a:gd name="connsiteY15502" fmla="*/ 6740228 h 6858000"/>
              <a:gd name="connsiteX15503" fmla="*/ 2834129 w 12192000"/>
              <a:gd name="connsiteY15503" fmla="*/ 6739823 h 6858000"/>
              <a:gd name="connsiteX15504" fmla="*/ 2822317 w 12192000"/>
              <a:gd name="connsiteY15504" fmla="*/ 6734967 h 6858000"/>
              <a:gd name="connsiteX15505" fmla="*/ 2820840 w 12192000"/>
              <a:gd name="connsiteY15505" fmla="*/ 6734157 h 6858000"/>
              <a:gd name="connsiteX15506" fmla="*/ 2814196 w 12192000"/>
              <a:gd name="connsiteY15506" fmla="*/ 6737395 h 6858000"/>
              <a:gd name="connsiteX15507" fmla="*/ 2801646 w 12192000"/>
              <a:gd name="connsiteY15507" fmla="*/ 6730515 h 6858000"/>
              <a:gd name="connsiteX15508" fmla="*/ 2790572 w 12192000"/>
              <a:gd name="connsiteY15508" fmla="*/ 6733348 h 6858000"/>
              <a:gd name="connsiteX15509" fmla="*/ 2784666 w 12192000"/>
              <a:gd name="connsiteY15509" fmla="*/ 6738204 h 6858000"/>
              <a:gd name="connsiteX15510" fmla="*/ 2785405 w 12192000"/>
              <a:gd name="connsiteY15510" fmla="*/ 6749537 h 6858000"/>
              <a:gd name="connsiteX15511" fmla="*/ 2781713 w 12192000"/>
              <a:gd name="connsiteY15511" fmla="*/ 6753179 h 6858000"/>
              <a:gd name="connsiteX15512" fmla="*/ 2771378 w 12192000"/>
              <a:gd name="connsiteY15512" fmla="*/ 6753179 h 6858000"/>
              <a:gd name="connsiteX15513" fmla="*/ 2764734 w 12192000"/>
              <a:gd name="connsiteY15513" fmla="*/ 6756012 h 6858000"/>
              <a:gd name="connsiteX15514" fmla="*/ 2753660 w 12192000"/>
              <a:gd name="connsiteY15514" fmla="*/ 6768558 h 6858000"/>
              <a:gd name="connsiteX15515" fmla="*/ 2741110 w 12192000"/>
              <a:gd name="connsiteY15515" fmla="*/ 6775438 h 6858000"/>
              <a:gd name="connsiteX15516" fmla="*/ 2739634 w 12192000"/>
              <a:gd name="connsiteY15516" fmla="*/ 6781509 h 6858000"/>
              <a:gd name="connsiteX15517" fmla="*/ 2742587 w 12192000"/>
              <a:gd name="connsiteY15517" fmla="*/ 6790817 h 6858000"/>
              <a:gd name="connsiteX15518" fmla="*/ 2741110 w 12192000"/>
              <a:gd name="connsiteY15518" fmla="*/ 6804578 h 6858000"/>
              <a:gd name="connsiteX15519" fmla="*/ 2739634 w 12192000"/>
              <a:gd name="connsiteY15519" fmla="*/ 6816719 h 6858000"/>
              <a:gd name="connsiteX15520" fmla="*/ 2740372 w 12192000"/>
              <a:gd name="connsiteY15520" fmla="*/ 6822385 h 6858000"/>
              <a:gd name="connsiteX15521" fmla="*/ 2738895 w 12192000"/>
              <a:gd name="connsiteY15521" fmla="*/ 6829265 h 6858000"/>
              <a:gd name="connsiteX15522" fmla="*/ 2744063 w 12192000"/>
              <a:gd name="connsiteY15522" fmla="*/ 6843430 h 6858000"/>
              <a:gd name="connsiteX15523" fmla="*/ 2738157 w 12192000"/>
              <a:gd name="connsiteY15523" fmla="*/ 6853548 h 6858000"/>
              <a:gd name="connsiteX15524" fmla="*/ 2733728 w 12192000"/>
              <a:gd name="connsiteY15524" fmla="*/ 6858000 h 6858000"/>
              <a:gd name="connsiteX15525" fmla="*/ 2727083 w 12192000"/>
              <a:gd name="connsiteY15525" fmla="*/ 6854762 h 6858000"/>
              <a:gd name="connsiteX15526" fmla="*/ 2721178 w 12192000"/>
              <a:gd name="connsiteY15526" fmla="*/ 6855167 h 6858000"/>
              <a:gd name="connsiteX15527" fmla="*/ 2711580 w 12192000"/>
              <a:gd name="connsiteY15527" fmla="*/ 6850310 h 6858000"/>
              <a:gd name="connsiteX15528" fmla="*/ 2697554 w 12192000"/>
              <a:gd name="connsiteY15528" fmla="*/ 6848287 h 6858000"/>
              <a:gd name="connsiteX15529" fmla="*/ 2681312 w 12192000"/>
              <a:gd name="connsiteY15529" fmla="*/ 6833717 h 6858000"/>
              <a:gd name="connsiteX15530" fmla="*/ 2676145 w 12192000"/>
              <a:gd name="connsiteY15530" fmla="*/ 6826432 h 6858000"/>
              <a:gd name="connsiteX15531" fmla="*/ 2680574 w 12192000"/>
              <a:gd name="connsiteY15531" fmla="*/ 6821980 h 6858000"/>
              <a:gd name="connsiteX15532" fmla="*/ 2685742 w 12192000"/>
              <a:gd name="connsiteY15532" fmla="*/ 6821171 h 6858000"/>
              <a:gd name="connsiteX15533" fmla="*/ 2689433 w 12192000"/>
              <a:gd name="connsiteY15533" fmla="*/ 6822385 h 6858000"/>
              <a:gd name="connsiteX15534" fmla="*/ 2690910 w 12192000"/>
              <a:gd name="connsiteY15534" fmla="*/ 6816719 h 6858000"/>
              <a:gd name="connsiteX15535" fmla="*/ 2695339 w 12192000"/>
              <a:gd name="connsiteY15535" fmla="*/ 6813481 h 6858000"/>
              <a:gd name="connsiteX15536" fmla="*/ 2699030 w 12192000"/>
              <a:gd name="connsiteY15536" fmla="*/ 6815100 h 6858000"/>
              <a:gd name="connsiteX15537" fmla="*/ 2698292 w 12192000"/>
              <a:gd name="connsiteY15537" fmla="*/ 6826432 h 6858000"/>
              <a:gd name="connsiteX15538" fmla="*/ 2694601 w 12192000"/>
              <a:gd name="connsiteY15538" fmla="*/ 6829265 h 6858000"/>
              <a:gd name="connsiteX15539" fmla="*/ 2693862 w 12192000"/>
              <a:gd name="connsiteY15539" fmla="*/ 6833312 h 6858000"/>
              <a:gd name="connsiteX15540" fmla="*/ 2701983 w 12192000"/>
              <a:gd name="connsiteY15540" fmla="*/ 6830075 h 6858000"/>
              <a:gd name="connsiteX15541" fmla="*/ 2707151 w 12192000"/>
              <a:gd name="connsiteY15541" fmla="*/ 6824813 h 6858000"/>
              <a:gd name="connsiteX15542" fmla="*/ 2704198 w 12192000"/>
              <a:gd name="connsiteY15542" fmla="*/ 6818743 h 6858000"/>
              <a:gd name="connsiteX15543" fmla="*/ 2704198 w 12192000"/>
              <a:gd name="connsiteY15543" fmla="*/ 6809030 h 6858000"/>
              <a:gd name="connsiteX15544" fmla="*/ 2713057 w 12192000"/>
              <a:gd name="connsiteY15544" fmla="*/ 6801340 h 6858000"/>
              <a:gd name="connsiteX15545" fmla="*/ 2714533 w 12192000"/>
              <a:gd name="connsiteY15545" fmla="*/ 6795674 h 6858000"/>
              <a:gd name="connsiteX15546" fmla="*/ 2718963 w 12192000"/>
              <a:gd name="connsiteY15546" fmla="*/ 6788389 h 6858000"/>
              <a:gd name="connsiteX15547" fmla="*/ 2726345 w 12192000"/>
              <a:gd name="connsiteY15547" fmla="*/ 6785556 h 6858000"/>
              <a:gd name="connsiteX15548" fmla="*/ 2724869 w 12192000"/>
              <a:gd name="connsiteY15548" fmla="*/ 6783533 h 6858000"/>
              <a:gd name="connsiteX15549" fmla="*/ 2718963 w 12192000"/>
              <a:gd name="connsiteY15549" fmla="*/ 6783533 h 6858000"/>
              <a:gd name="connsiteX15550" fmla="*/ 2712319 w 12192000"/>
              <a:gd name="connsiteY15550" fmla="*/ 6779890 h 6858000"/>
              <a:gd name="connsiteX15551" fmla="*/ 2710842 w 12192000"/>
              <a:gd name="connsiteY15551" fmla="*/ 6777867 h 6858000"/>
              <a:gd name="connsiteX15552" fmla="*/ 2704936 w 12192000"/>
              <a:gd name="connsiteY15552" fmla="*/ 6781104 h 6858000"/>
              <a:gd name="connsiteX15553" fmla="*/ 2696077 w 12192000"/>
              <a:gd name="connsiteY15553" fmla="*/ 6792841 h 6858000"/>
              <a:gd name="connsiteX15554" fmla="*/ 2687957 w 12192000"/>
              <a:gd name="connsiteY15554" fmla="*/ 6799316 h 6858000"/>
              <a:gd name="connsiteX15555" fmla="*/ 2675406 w 12192000"/>
              <a:gd name="connsiteY15555" fmla="*/ 6801745 h 6858000"/>
              <a:gd name="connsiteX15556" fmla="*/ 2682789 w 12192000"/>
              <a:gd name="connsiteY15556" fmla="*/ 6809839 h 6858000"/>
              <a:gd name="connsiteX15557" fmla="*/ 2682051 w 12192000"/>
              <a:gd name="connsiteY15557" fmla="*/ 6813481 h 6858000"/>
              <a:gd name="connsiteX15558" fmla="*/ 2675406 w 12192000"/>
              <a:gd name="connsiteY15558" fmla="*/ 6815100 h 6858000"/>
              <a:gd name="connsiteX15559" fmla="*/ 2669500 w 12192000"/>
              <a:gd name="connsiteY15559" fmla="*/ 6821171 h 6858000"/>
              <a:gd name="connsiteX15560" fmla="*/ 2671715 w 12192000"/>
              <a:gd name="connsiteY15560" fmla="*/ 6828456 h 6858000"/>
              <a:gd name="connsiteX15561" fmla="*/ 2669500 w 12192000"/>
              <a:gd name="connsiteY15561" fmla="*/ 6832503 h 6858000"/>
              <a:gd name="connsiteX15562" fmla="*/ 2666547 w 12192000"/>
              <a:gd name="connsiteY15562" fmla="*/ 6832503 h 6858000"/>
              <a:gd name="connsiteX15563" fmla="*/ 2656212 w 12192000"/>
              <a:gd name="connsiteY15563" fmla="*/ 6824004 h 6858000"/>
              <a:gd name="connsiteX15564" fmla="*/ 2641447 w 12192000"/>
              <a:gd name="connsiteY15564" fmla="*/ 6819552 h 6858000"/>
              <a:gd name="connsiteX15565" fmla="*/ 2641447 w 12192000"/>
              <a:gd name="connsiteY15565" fmla="*/ 6815910 h 6858000"/>
              <a:gd name="connsiteX15566" fmla="*/ 2645138 w 12192000"/>
              <a:gd name="connsiteY15566" fmla="*/ 6811458 h 6858000"/>
              <a:gd name="connsiteX15567" fmla="*/ 2641447 w 12192000"/>
              <a:gd name="connsiteY15567" fmla="*/ 6809030 h 6858000"/>
              <a:gd name="connsiteX15568" fmla="*/ 2640709 w 12192000"/>
              <a:gd name="connsiteY15568" fmla="*/ 6805792 h 6858000"/>
              <a:gd name="connsiteX15569" fmla="*/ 2643662 w 12192000"/>
              <a:gd name="connsiteY15569" fmla="*/ 6802149 h 6858000"/>
              <a:gd name="connsiteX15570" fmla="*/ 2646615 w 12192000"/>
              <a:gd name="connsiteY15570" fmla="*/ 6796079 h 6858000"/>
              <a:gd name="connsiteX15571" fmla="*/ 2645138 w 12192000"/>
              <a:gd name="connsiteY15571" fmla="*/ 6790817 h 6858000"/>
              <a:gd name="connsiteX15572" fmla="*/ 2651044 w 12192000"/>
              <a:gd name="connsiteY15572" fmla="*/ 6784747 h 6858000"/>
              <a:gd name="connsiteX15573" fmla="*/ 2655474 w 12192000"/>
              <a:gd name="connsiteY15573" fmla="*/ 6785556 h 6858000"/>
              <a:gd name="connsiteX15574" fmla="*/ 2659165 w 12192000"/>
              <a:gd name="connsiteY15574" fmla="*/ 6785151 h 6858000"/>
              <a:gd name="connsiteX15575" fmla="*/ 2674668 w 12192000"/>
              <a:gd name="connsiteY15575" fmla="*/ 6772201 h 6858000"/>
              <a:gd name="connsiteX15576" fmla="*/ 2681312 w 12192000"/>
              <a:gd name="connsiteY15576" fmla="*/ 6770582 h 6858000"/>
              <a:gd name="connsiteX15577" fmla="*/ 2687218 w 12192000"/>
              <a:gd name="connsiteY15577" fmla="*/ 6775438 h 6858000"/>
              <a:gd name="connsiteX15578" fmla="*/ 2693124 w 12192000"/>
              <a:gd name="connsiteY15578" fmla="*/ 6776652 h 6858000"/>
              <a:gd name="connsiteX15579" fmla="*/ 2697554 w 12192000"/>
              <a:gd name="connsiteY15579" fmla="*/ 6770582 h 6858000"/>
              <a:gd name="connsiteX15580" fmla="*/ 2702721 w 12192000"/>
              <a:gd name="connsiteY15580" fmla="*/ 6768558 h 6858000"/>
              <a:gd name="connsiteX15581" fmla="*/ 2701983 w 12192000"/>
              <a:gd name="connsiteY15581" fmla="*/ 6764916 h 6858000"/>
              <a:gd name="connsiteX15582" fmla="*/ 2693124 w 12192000"/>
              <a:gd name="connsiteY15582" fmla="*/ 6764511 h 6858000"/>
              <a:gd name="connsiteX15583" fmla="*/ 2683527 w 12192000"/>
              <a:gd name="connsiteY15583" fmla="*/ 6765320 h 6858000"/>
              <a:gd name="connsiteX15584" fmla="*/ 2675406 w 12192000"/>
              <a:gd name="connsiteY15584" fmla="*/ 6762892 h 6858000"/>
              <a:gd name="connsiteX15585" fmla="*/ 2665071 w 12192000"/>
              <a:gd name="connsiteY15585" fmla="*/ 6764916 h 6858000"/>
              <a:gd name="connsiteX15586" fmla="*/ 2662856 w 12192000"/>
              <a:gd name="connsiteY15586" fmla="*/ 6769368 h 6858000"/>
              <a:gd name="connsiteX15587" fmla="*/ 2657689 w 12192000"/>
              <a:gd name="connsiteY15587" fmla="*/ 6767344 h 6858000"/>
              <a:gd name="connsiteX15588" fmla="*/ 2656212 w 12192000"/>
              <a:gd name="connsiteY15588" fmla="*/ 6762487 h 6858000"/>
              <a:gd name="connsiteX15589" fmla="*/ 2651044 w 12192000"/>
              <a:gd name="connsiteY15589" fmla="*/ 6765320 h 6858000"/>
              <a:gd name="connsiteX15590" fmla="*/ 2640709 w 12192000"/>
              <a:gd name="connsiteY15590" fmla="*/ 6762083 h 6858000"/>
              <a:gd name="connsiteX15591" fmla="*/ 2636279 w 12192000"/>
              <a:gd name="connsiteY15591" fmla="*/ 6764106 h 6858000"/>
              <a:gd name="connsiteX15592" fmla="*/ 2636279 w 12192000"/>
              <a:gd name="connsiteY15592" fmla="*/ 6769368 h 6858000"/>
              <a:gd name="connsiteX15593" fmla="*/ 2630374 w 12192000"/>
              <a:gd name="connsiteY15593" fmla="*/ 6773010 h 6858000"/>
              <a:gd name="connsiteX15594" fmla="*/ 2628159 w 12192000"/>
              <a:gd name="connsiteY15594" fmla="*/ 6775438 h 6858000"/>
              <a:gd name="connsiteX15595" fmla="*/ 2635541 w 12192000"/>
              <a:gd name="connsiteY15595" fmla="*/ 6776652 h 6858000"/>
              <a:gd name="connsiteX15596" fmla="*/ 2639232 w 12192000"/>
              <a:gd name="connsiteY15596" fmla="*/ 6774629 h 6858000"/>
              <a:gd name="connsiteX15597" fmla="*/ 2642185 w 12192000"/>
              <a:gd name="connsiteY15597" fmla="*/ 6781509 h 6858000"/>
              <a:gd name="connsiteX15598" fmla="*/ 2639232 w 12192000"/>
              <a:gd name="connsiteY15598" fmla="*/ 6788794 h 6858000"/>
              <a:gd name="connsiteX15599" fmla="*/ 2643662 w 12192000"/>
              <a:gd name="connsiteY15599" fmla="*/ 6798102 h 6858000"/>
              <a:gd name="connsiteX15600" fmla="*/ 2639232 w 12192000"/>
              <a:gd name="connsiteY15600" fmla="*/ 6803768 h 6858000"/>
              <a:gd name="connsiteX15601" fmla="*/ 2634065 w 12192000"/>
              <a:gd name="connsiteY15601" fmla="*/ 6805387 h 6858000"/>
              <a:gd name="connsiteX15602" fmla="*/ 2620776 w 12192000"/>
              <a:gd name="connsiteY15602" fmla="*/ 6798507 h 6858000"/>
              <a:gd name="connsiteX15603" fmla="*/ 2608964 w 12192000"/>
              <a:gd name="connsiteY15603" fmla="*/ 6797293 h 6858000"/>
              <a:gd name="connsiteX15604" fmla="*/ 2606750 w 12192000"/>
              <a:gd name="connsiteY15604" fmla="*/ 6792436 h 6858000"/>
              <a:gd name="connsiteX15605" fmla="*/ 2614132 w 12192000"/>
              <a:gd name="connsiteY15605" fmla="*/ 6786770 h 6858000"/>
              <a:gd name="connsiteX15606" fmla="*/ 2620776 w 12192000"/>
              <a:gd name="connsiteY15606" fmla="*/ 6784342 h 6858000"/>
              <a:gd name="connsiteX15607" fmla="*/ 2620776 w 12192000"/>
              <a:gd name="connsiteY15607" fmla="*/ 6781509 h 6858000"/>
              <a:gd name="connsiteX15608" fmla="*/ 2613394 w 12192000"/>
              <a:gd name="connsiteY15608" fmla="*/ 6779485 h 6858000"/>
              <a:gd name="connsiteX15609" fmla="*/ 2608964 w 12192000"/>
              <a:gd name="connsiteY15609" fmla="*/ 6776652 h 6858000"/>
              <a:gd name="connsiteX15610" fmla="*/ 2605273 w 12192000"/>
              <a:gd name="connsiteY15610" fmla="*/ 6783533 h 6858000"/>
              <a:gd name="connsiteX15611" fmla="*/ 2598629 w 12192000"/>
              <a:gd name="connsiteY15611" fmla="*/ 6782723 h 6858000"/>
              <a:gd name="connsiteX15612" fmla="*/ 2597153 w 12192000"/>
              <a:gd name="connsiteY15612" fmla="*/ 6779485 h 6858000"/>
              <a:gd name="connsiteX15613" fmla="*/ 2600106 w 12192000"/>
              <a:gd name="connsiteY15613" fmla="*/ 6774629 h 6858000"/>
              <a:gd name="connsiteX15614" fmla="*/ 2597891 w 12192000"/>
              <a:gd name="connsiteY15614" fmla="*/ 6769368 h 6858000"/>
              <a:gd name="connsiteX15615" fmla="*/ 2594200 w 12192000"/>
              <a:gd name="connsiteY15615" fmla="*/ 6762487 h 6858000"/>
              <a:gd name="connsiteX15616" fmla="*/ 2593461 w 12192000"/>
              <a:gd name="connsiteY15616" fmla="*/ 6751560 h 6858000"/>
              <a:gd name="connsiteX15617" fmla="*/ 2584602 w 12192000"/>
              <a:gd name="connsiteY15617" fmla="*/ 6745489 h 6858000"/>
              <a:gd name="connsiteX15618" fmla="*/ 2594200 w 12192000"/>
              <a:gd name="connsiteY15618" fmla="*/ 6742252 h 6858000"/>
              <a:gd name="connsiteX15619" fmla="*/ 2605273 w 12192000"/>
              <a:gd name="connsiteY15619" fmla="*/ 6742252 h 6858000"/>
              <a:gd name="connsiteX15620" fmla="*/ 2612656 w 12192000"/>
              <a:gd name="connsiteY15620" fmla="*/ 6736990 h 6858000"/>
              <a:gd name="connsiteX15621" fmla="*/ 2617823 w 12192000"/>
              <a:gd name="connsiteY15621" fmla="*/ 6736990 h 6858000"/>
              <a:gd name="connsiteX15622" fmla="*/ 2620038 w 12192000"/>
              <a:gd name="connsiteY15622" fmla="*/ 6744680 h 6858000"/>
              <a:gd name="connsiteX15623" fmla="*/ 2623729 w 12192000"/>
              <a:gd name="connsiteY15623" fmla="*/ 6748322 h 6858000"/>
              <a:gd name="connsiteX15624" fmla="*/ 2627421 w 12192000"/>
              <a:gd name="connsiteY15624" fmla="*/ 6741442 h 6858000"/>
              <a:gd name="connsiteX15625" fmla="*/ 2622991 w 12192000"/>
              <a:gd name="connsiteY15625" fmla="*/ 6735776 h 6858000"/>
              <a:gd name="connsiteX15626" fmla="*/ 2623729 w 12192000"/>
              <a:gd name="connsiteY15626" fmla="*/ 6728491 h 6858000"/>
              <a:gd name="connsiteX15627" fmla="*/ 2628159 w 12192000"/>
              <a:gd name="connsiteY15627" fmla="*/ 6722825 h 6858000"/>
              <a:gd name="connsiteX15628" fmla="*/ 2634803 w 12192000"/>
              <a:gd name="connsiteY15628" fmla="*/ 6728087 h 6858000"/>
              <a:gd name="connsiteX15629" fmla="*/ 2641447 w 12192000"/>
              <a:gd name="connsiteY15629" fmla="*/ 6743061 h 6858000"/>
              <a:gd name="connsiteX15630" fmla="*/ 2637756 w 12192000"/>
              <a:gd name="connsiteY15630" fmla="*/ 6753584 h 6858000"/>
              <a:gd name="connsiteX15631" fmla="*/ 2645138 w 12192000"/>
              <a:gd name="connsiteY15631" fmla="*/ 6748727 h 6858000"/>
              <a:gd name="connsiteX15632" fmla="*/ 2645877 w 12192000"/>
              <a:gd name="connsiteY15632" fmla="*/ 6742252 h 6858000"/>
              <a:gd name="connsiteX15633" fmla="*/ 2639232 w 12192000"/>
              <a:gd name="connsiteY15633" fmla="*/ 6729705 h 6858000"/>
              <a:gd name="connsiteX15634" fmla="*/ 2639970 w 12192000"/>
              <a:gd name="connsiteY15634" fmla="*/ 6722825 h 6858000"/>
              <a:gd name="connsiteX15635" fmla="*/ 2645877 w 12192000"/>
              <a:gd name="connsiteY15635" fmla="*/ 6716350 h 6858000"/>
              <a:gd name="connsiteX15636" fmla="*/ 2643662 w 12192000"/>
              <a:gd name="connsiteY15636" fmla="*/ 6705423 h 6858000"/>
              <a:gd name="connsiteX15637" fmla="*/ 2628159 w 12192000"/>
              <a:gd name="connsiteY15637" fmla="*/ 6696924 h 6858000"/>
              <a:gd name="connsiteX15638" fmla="*/ 2612656 w 12192000"/>
              <a:gd name="connsiteY15638" fmla="*/ 6691662 h 6858000"/>
              <a:gd name="connsiteX15639" fmla="*/ 2606750 w 12192000"/>
              <a:gd name="connsiteY15639" fmla="*/ 6693686 h 6858000"/>
              <a:gd name="connsiteX15640" fmla="*/ 2607488 w 12192000"/>
              <a:gd name="connsiteY15640" fmla="*/ 6697733 h 6858000"/>
              <a:gd name="connsiteX15641" fmla="*/ 2625206 w 12192000"/>
              <a:gd name="connsiteY15641" fmla="*/ 6698542 h 6858000"/>
              <a:gd name="connsiteX15642" fmla="*/ 2634803 w 12192000"/>
              <a:gd name="connsiteY15642" fmla="*/ 6703399 h 6858000"/>
              <a:gd name="connsiteX15643" fmla="*/ 2637756 w 12192000"/>
              <a:gd name="connsiteY15643" fmla="*/ 6711089 h 6858000"/>
              <a:gd name="connsiteX15644" fmla="*/ 2627421 w 12192000"/>
              <a:gd name="connsiteY15644" fmla="*/ 6710684 h 6858000"/>
              <a:gd name="connsiteX15645" fmla="*/ 2625206 w 12192000"/>
              <a:gd name="connsiteY15645" fmla="*/ 6707446 h 6858000"/>
              <a:gd name="connsiteX15646" fmla="*/ 2608964 w 12192000"/>
              <a:gd name="connsiteY15646" fmla="*/ 6702994 h 6858000"/>
              <a:gd name="connsiteX15647" fmla="*/ 2601582 w 12192000"/>
              <a:gd name="connsiteY15647" fmla="*/ 6702994 h 6858000"/>
              <a:gd name="connsiteX15648" fmla="*/ 2601582 w 12192000"/>
              <a:gd name="connsiteY15648" fmla="*/ 6706637 h 6858000"/>
              <a:gd name="connsiteX15649" fmla="*/ 2613394 w 12192000"/>
              <a:gd name="connsiteY15649" fmla="*/ 6708256 h 6858000"/>
              <a:gd name="connsiteX15650" fmla="*/ 2620038 w 12192000"/>
              <a:gd name="connsiteY15650" fmla="*/ 6710279 h 6858000"/>
              <a:gd name="connsiteX15651" fmla="*/ 2620038 w 12192000"/>
              <a:gd name="connsiteY15651" fmla="*/ 6716350 h 6858000"/>
              <a:gd name="connsiteX15652" fmla="*/ 2614132 w 12192000"/>
              <a:gd name="connsiteY15652" fmla="*/ 6722016 h 6858000"/>
              <a:gd name="connsiteX15653" fmla="*/ 2610441 w 12192000"/>
              <a:gd name="connsiteY15653" fmla="*/ 6730920 h 6858000"/>
              <a:gd name="connsiteX15654" fmla="*/ 2605273 w 12192000"/>
              <a:gd name="connsiteY15654" fmla="*/ 6723635 h 6858000"/>
              <a:gd name="connsiteX15655" fmla="*/ 2603797 w 12192000"/>
              <a:gd name="connsiteY15655" fmla="*/ 6716350 h 6858000"/>
              <a:gd name="connsiteX15656" fmla="*/ 2594938 w 12192000"/>
              <a:gd name="connsiteY15656" fmla="*/ 6711089 h 6858000"/>
              <a:gd name="connsiteX15657" fmla="*/ 2597891 w 12192000"/>
              <a:gd name="connsiteY15657" fmla="*/ 6717969 h 6858000"/>
              <a:gd name="connsiteX15658" fmla="*/ 2595676 w 12192000"/>
              <a:gd name="connsiteY15658" fmla="*/ 6723230 h 6858000"/>
              <a:gd name="connsiteX15659" fmla="*/ 2600106 w 12192000"/>
              <a:gd name="connsiteY15659" fmla="*/ 6735371 h 6858000"/>
              <a:gd name="connsiteX15660" fmla="*/ 2593461 w 12192000"/>
              <a:gd name="connsiteY15660" fmla="*/ 6736586 h 6858000"/>
              <a:gd name="connsiteX15661" fmla="*/ 2584602 w 12192000"/>
              <a:gd name="connsiteY15661" fmla="*/ 6729301 h 6858000"/>
              <a:gd name="connsiteX15662" fmla="*/ 2580173 w 12192000"/>
              <a:gd name="connsiteY15662" fmla="*/ 6724039 h 6858000"/>
              <a:gd name="connsiteX15663" fmla="*/ 2577220 w 12192000"/>
              <a:gd name="connsiteY15663" fmla="*/ 6714326 h 6858000"/>
              <a:gd name="connsiteX15664" fmla="*/ 2574267 w 12192000"/>
              <a:gd name="connsiteY15664" fmla="*/ 6713112 h 6858000"/>
              <a:gd name="connsiteX15665" fmla="*/ 2565408 w 12192000"/>
              <a:gd name="connsiteY15665" fmla="*/ 6703399 h 6858000"/>
              <a:gd name="connsiteX15666" fmla="*/ 2566885 w 12192000"/>
              <a:gd name="connsiteY15666" fmla="*/ 6698138 h 6858000"/>
              <a:gd name="connsiteX15667" fmla="*/ 2572052 w 12192000"/>
              <a:gd name="connsiteY15667" fmla="*/ 6697328 h 6858000"/>
              <a:gd name="connsiteX15668" fmla="*/ 2576482 w 12192000"/>
              <a:gd name="connsiteY15668" fmla="*/ 6700161 h 6858000"/>
              <a:gd name="connsiteX15669" fmla="*/ 2580911 w 12192000"/>
              <a:gd name="connsiteY15669" fmla="*/ 6700566 h 6858000"/>
              <a:gd name="connsiteX15670" fmla="*/ 2577958 w 12192000"/>
              <a:gd name="connsiteY15670" fmla="*/ 6691662 h 6858000"/>
              <a:gd name="connsiteX15671" fmla="*/ 2578696 w 12192000"/>
              <a:gd name="connsiteY15671" fmla="*/ 6683163 h 6858000"/>
              <a:gd name="connsiteX15672" fmla="*/ 2573529 w 12192000"/>
              <a:gd name="connsiteY15672" fmla="*/ 6688020 h 6858000"/>
              <a:gd name="connsiteX15673" fmla="*/ 2568361 w 12192000"/>
              <a:gd name="connsiteY15673" fmla="*/ 6688425 h 6858000"/>
              <a:gd name="connsiteX15674" fmla="*/ 2560979 w 12192000"/>
              <a:gd name="connsiteY15674" fmla="*/ 6680330 h 6858000"/>
              <a:gd name="connsiteX15675" fmla="*/ 2560979 w 12192000"/>
              <a:gd name="connsiteY15675" fmla="*/ 6674664 h 6858000"/>
              <a:gd name="connsiteX15676" fmla="*/ 2553596 w 12192000"/>
              <a:gd name="connsiteY15676" fmla="*/ 6674664 h 6858000"/>
              <a:gd name="connsiteX15677" fmla="*/ 2549167 w 12192000"/>
              <a:gd name="connsiteY15677" fmla="*/ 6671427 h 6858000"/>
              <a:gd name="connsiteX15678" fmla="*/ 2554334 w 12192000"/>
              <a:gd name="connsiteY15678" fmla="*/ 6664142 h 6858000"/>
              <a:gd name="connsiteX15679" fmla="*/ 2562455 w 12192000"/>
              <a:gd name="connsiteY15679" fmla="*/ 6661713 h 6858000"/>
              <a:gd name="connsiteX15680" fmla="*/ 2564670 w 12192000"/>
              <a:gd name="connsiteY15680" fmla="*/ 6656047 h 6858000"/>
              <a:gd name="connsiteX15681" fmla="*/ 2565408 w 12192000"/>
              <a:gd name="connsiteY15681" fmla="*/ 6649167 h 6858000"/>
              <a:gd name="connsiteX15682" fmla="*/ 2557287 w 12192000"/>
              <a:gd name="connsiteY15682" fmla="*/ 6657262 h 6858000"/>
              <a:gd name="connsiteX15683" fmla="*/ 2553596 w 12192000"/>
              <a:gd name="connsiteY15683" fmla="*/ 6652810 h 6858000"/>
              <a:gd name="connsiteX15684" fmla="*/ 2550643 w 12192000"/>
              <a:gd name="connsiteY15684" fmla="*/ 6643906 h 6858000"/>
              <a:gd name="connsiteX15685" fmla="*/ 2555073 w 12192000"/>
              <a:gd name="connsiteY15685" fmla="*/ 6643906 h 6858000"/>
              <a:gd name="connsiteX15686" fmla="*/ 2556549 w 12192000"/>
              <a:gd name="connsiteY15686" fmla="*/ 6639454 h 6858000"/>
              <a:gd name="connsiteX15687" fmla="*/ 2549167 w 12192000"/>
              <a:gd name="connsiteY15687" fmla="*/ 6634193 h 6858000"/>
              <a:gd name="connsiteX15688" fmla="*/ 2529972 w 12192000"/>
              <a:gd name="connsiteY15688" fmla="*/ 6630550 h 6858000"/>
              <a:gd name="connsiteX15689" fmla="*/ 2515946 w 12192000"/>
              <a:gd name="connsiteY15689" fmla="*/ 6621242 h 6858000"/>
              <a:gd name="connsiteX15690" fmla="*/ 2515207 w 12192000"/>
              <a:gd name="connsiteY15690" fmla="*/ 6615171 h 6858000"/>
              <a:gd name="connsiteX15691" fmla="*/ 2519637 w 12192000"/>
              <a:gd name="connsiteY15691" fmla="*/ 6607482 h 6858000"/>
              <a:gd name="connsiteX15692" fmla="*/ 2524805 w 12192000"/>
              <a:gd name="connsiteY15692" fmla="*/ 6603839 h 6858000"/>
              <a:gd name="connsiteX15693" fmla="*/ 2524805 w 12192000"/>
              <a:gd name="connsiteY15693" fmla="*/ 6596150 h 6858000"/>
              <a:gd name="connsiteX15694" fmla="*/ 2527019 w 12192000"/>
              <a:gd name="connsiteY15694" fmla="*/ 6587651 h 6858000"/>
              <a:gd name="connsiteX15695" fmla="*/ 2525543 w 12192000"/>
              <a:gd name="connsiteY15695" fmla="*/ 6583199 h 6858000"/>
              <a:gd name="connsiteX15696" fmla="*/ 2533664 w 12192000"/>
              <a:gd name="connsiteY15696" fmla="*/ 6575914 h 6858000"/>
              <a:gd name="connsiteX15697" fmla="*/ 2545475 w 12192000"/>
              <a:gd name="connsiteY15697" fmla="*/ 6573486 h 6858000"/>
              <a:gd name="connsiteX15698" fmla="*/ 2547690 w 12192000"/>
              <a:gd name="connsiteY15698" fmla="*/ 6571057 h 6858000"/>
              <a:gd name="connsiteX15699" fmla="*/ 2541046 w 12192000"/>
              <a:gd name="connsiteY15699" fmla="*/ 6571462 h 6858000"/>
              <a:gd name="connsiteX15700" fmla="*/ 2533664 w 12192000"/>
              <a:gd name="connsiteY15700" fmla="*/ 6567010 h 6858000"/>
              <a:gd name="connsiteX15701" fmla="*/ 2532925 w 12192000"/>
              <a:gd name="connsiteY15701" fmla="*/ 6561749 h 6858000"/>
              <a:gd name="connsiteX15702" fmla="*/ 2538831 w 12192000"/>
              <a:gd name="connsiteY15702" fmla="*/ 6542727 h 6858000"/>
              <a:gd name="connsiteX15703" fmla="*/ 2543261 w 12192000"/>
              <a:gd name="connsiteY15703" fmla="*/ 6542323 h 6858000"/>
              <a:gd name="connsiteX15704" fmla="*/ 2541046 w 12192000"/>
              <a:gd name="connsiteY15704" fmla="*/ 6538276 h 6858000"/>
              <a:gd name="connsiteX15705" fmla="*/ 2534402 w 12192000"/>
              <a:gd name="connsiteY15705" fmla="*/ 6542727 h 6858000"/>
              <a:gd name="connsiteX15706" fmla="*/ 2529234 w 12192000"/>
              <a:gd name="connsiteY15706" fmla="*/ 6560130 h 6858000"/>
              <a:gd name="connsiteX15707" fmla="*/ 2529234 w 12192000"/>
              <a:gd name="connsiteY15707" fmla="*/ 6575105 h 6858000"/>
              <a:gd name="connsiteX15708" fmla="*/ 2521113 w 12192000"/>
              <a:gd name="connsiteY15708" fmla="*/ 6572272 h 6858000"/>
              <a:gd name="connsiteX15709" fmla="*/ 2515207 w 12192000"/>
              <a:gd name="connsiteY15709" fmla="*/ 6563368 h 6858000"/>
              <a:gd name="connsiteX15710" fmla="*/ 2515946 w 12192000"/>
              <a:gd name="connsiteY15710" fmla="*/ 6552845 h 6858000"/>
              <a:gd name="connsiteX15711" fmla="*/ 2510778 w 12192000"/>
              <a:gd name="connsiteY15711" fmla="*/ 6546775 h 6858000"/>
              <a:gd name="connsiteX15712" fmla="*/ 2504872 w 12192000"/>
              <a:gd name="connsiteY15712" fmla="*/ 6524515 h 6858000"/>
              <a:gd name="connsiteX15713" fmla="*/ 2505610 w 12192000"/>
              <a:gd name="connsiteY15713" fmla="*/ 6518445 h 6858000"/>
              <a:gd name="connsiteX15714" fmla="*/ 2510778 w 12192000"/>
              <a:gd name="connsiteY15714" fmla="*/ 6518445 h 6858000"/>
              <a:gd name="connsiteX15715" fmla="*/ 2513731 w 12192000"/>
              <a:gd name="connsiteY15715" fmla="*/ 6512778 h 6858000"/>
              <a:gd name="connsiteX15716" fmla="*/ 2512254 w 12192000"/>
              <a:gd name="connsiteY15716" fmla="*/ 6509136 h 6858000"/>
              <a:gd name="connsiteX15717" fmla="*/ 2512254 w 12192000"/>
              <a:gd name="connsiteY15717" fmla="*/ 6504280 h 6858000"/>
              <a:gd name="connsiteX15718" fmla="*/ 2519637 w 12192000"/>
              <a:gd name="connsiteY15718" fmla="*/ 6497804 h 6858000"/>
              <a:gd name="connsiteX15719" fmla="*/ 2520375 w 12192000"/>
              <a:gd name="connsiteY15719" fmla="*/ 6492543 h 6858000"/>
              <a:gd name="connsiteX15720" fmla="*/ 2513731 w 12192000"/>
              <a:gd name="connsiteY15720" fmla="*/ 6496590 h 6858000"/>
              <a:gd name="connsiteX15721" fmla="*/ 2504872 w 12192000"/>
              <a:gd name="connsiteY15721" fmla="*/ 6494567 h 6858000"/>
              <a:gd name="connsiteX15722" fmla="*/ 2502657 w 12192000"/>
              <a:gd name="connsiteY15722" fmla="*/ 6486877 h 6858000"/>
              <a:gd name="connsiteX15723" fmla="*/ 2493060 w 12192000"/>
              <a:gd name="connsiteY15723" fmla="*/ 6481211 h 6858000"/>
              <a:gd name="connsiteX15724" fmla="*/ 2491584 w 12192000"/>
              <a:gd name="connsiteY15724" fmla="*/ 6476354 h 6858000"/>
              <a:gd name="connsiteX15725" fmla="*/ 2495275 w 12192000"/>
              <a:gd name="connsiteY15725" fmla="*/ 6469879 h 6858000"/>
              <a:gd name="connsiteX15726" fmla="*/ 2510040 w 12192000"/>
              <a:gd name="connsiteY15726" fmla="*/ 6466237 h 6858000"/>
              <a:gd name="connsiteX15727" fmla="*/ 2516684 w 12192000"/>
              <a:gd name="connsiteY15727" fmla="*/ 6471093 h 6858000"/>
              <a:gd name="connsiteX15728" fmla="*/ 2519637 w 12192000"/>
              <a:gd name="connsiteY15728" fmla="*/ 6467855 h 6858000"/>
              <a:gd name="connsiteX15729" fmla="*/ 2528496 w 12192000"/>
              <a:gd name="connsiteY15729" fmla="*/ 6467451 h 6858000"/>
              <a:gd name="connsiteX15730" fmla="*/ 2531449 w 12192000"/>
              <a:gd name="connsiteY15730" fmla="*/ 6465427 h 6858000"/>
              <a:gd name="connsiteX15731" fmla="*/ 2529972 w 12192000"/>
              <a:gd name="connsiteY15731" fmla="*/ 6462189 h 6858000"/>
              <a:gd name="connsiteX15732" fmla="*/ 2533664 w 12192000"/>
              <a:gd name="connsiteY15732" fmla="*/ 6456119 h 6858000"/>
              <a:gd name="connsiteX15733" fmla="*/ 2525543 w 12192000"/>
              <a:gd name="connsiteY15733" fmla="*/ 6459761 h 6858000"/>
              <a:gd name="connsiteX15734" fmla="*/ 2520375 w 12192000"/>
              <a:gd name="connsiteY15734" fmla="*/ 6460166 h 6858000"/>
              <a:gd name="connsiteX15735" fmla="*/ 2514469 w 12192000"/>
              <a:gd name="connsiteY15735" fmla="*/ 6454905 h 6858000"/>
              <a:gd name="connsiteX15736" fmla="*/ 2501919 w 12192000"/>
              <a:gd name="connsiteY15736" fmla="*/ 6461380 h 6858000"/>
              <a:gd name="connsiteX15737" fmla="*/ 2487892 w 12192000"/>
              <a:gd name="connsiteY15737" fmla="*/ 6459356 h 6858000"/>
              <a:gd name="connsiteX15738" fmla="*/ 2484939 w 12192000"/>
              <a:gd name="connsiteY15738" fmla="*/ 6452881 h 6858000"/>
              <a:gd name="connsiteX15739" fmla="*/ 2477557 w 12192000"/>
              <a:gd name="connsiteY15739" fmla="*/ 6446810 h 6858000"/>
              <a:gd name="connsiteX15740" fmla="*/ 2478295 w 12192000"/>
              <a:gd name="connsiteY15740" fmla="*/ 6439525 h 6858000"/>
              <a:gd name="connsiteX15741" fmla="*/ 2483463 w 12192000"/>
              <a:gd name="connsiteY15741" fmla="*/ 6438716 h 6858000"/>
              <a:gd name="connsiteX15742" fmla="*/ 2487154 w 12192000"/>
              <a:gd name="connsiteY15742" fmla="*/ 6443168 h 6858000"/>
              <a:gd name="connsiteX15743" fmla="*/ 2496013 w 12192000"/>
              <a:gd name="connsiteY15743" fmla="*/ 6446810 h 6858000"/>
              <a:gd name="connsiteX15744" fmla="*/ 2497490 w 12192000"/>
              <a:gd name="connsiteY15744" fmla="*/ 6443977 h 6858000"/>
              <a:gd name="connsiteX15745" fmla="*/ 2487892 w 12192000"/>
              <a:gd name="connsiteY15745" fmla="*/ 6438716 h 6858000"/>
              <a:gd name="connsiteX15746" fmla="*/ 2484201 w 12192000"/>
              <a:gd name="connsiteY15746" fmla="*/ 6433455 h 6858000"/>
              <a:gd name="connsiteX15747" fmla="*/ 2488631 w 12192000"/>
              <a:gd name="connsiteY15747" fmla="*/ 6427384 h 6858000"/>
              <a:gd name="connsiteX15748" fmla="*/ 2494537 w 12192000"/>
              <a:gd name="connsiteY15748" fmla="*/ 6423337 h 6858000"/>
              <a:gd name="connsiteX15749" fmla="*/ 2490107 w 12192000"/>
              <a:gd name="connsiteY15749" fmla="*/ 6418076 h 6858000"/>
              <a:gd name="connsiteX15750" fmla="*/ 2492322 w 12192000"/>
              <a:gd name="connsiteY15750" fmla="*/ 6413219 h 6858000"/>
              <a:gd name="connsiteX15751" fmla="*/ 2498228 w 12192000"/>
              <a:gd name="connsiteY15751" fmla="*/ 6412410 h 6858000"/>
              <a:gd name="connsiteX15752" fmla="*/ 2493060 w 12192000"/>
              <a:gd name="connsiteY15752" fmla="*/ 6406744 h 6858000"/>
              <a:gd name="connsiteX15753" fmla="*/ 2479772 w 12192000"/>
              <a:gd name="connsiteY15753" fmla="*/ 6401078 h 6858000"/>
              <a:gd name="connsiteX15754" fmla="*/ 2476081 w 12192000"/>
              <a:gd name="connsiteY15754" fmla="*/ 6395816 h 6858000"/>
              <a:gd name="connsiteX15755" fmla="*/ 2470175 w 12192000"/>
              <a:gd name="connsiteY15755" fmla="*/ 6393388 h 6858000"/>
              <a:gd name="connsiteX15756" fmla="*/ 2465745 w 12192000"/>
              <a:gd name="connsiteY15756" fmla="*/ 6397840 h 6858000"/>
              <a:gd name="connsiteX15757" fmla="*/ 2454671 w 12192000"/>
              <a:gd name="connsiteY15757" fmla="*/ 6398245 h 6858000"/>
              <a:gd name="connsiteX15758" fmla="*/ 2445074 w 12192000"/>
              <a:gd name="connsiteY15758" fmla="*/ 6392579 h 6858000"/>
              <a:gd name="connsiteX15759" fmla="*/ 2442860 w 12192000"/>
              <a:gd name="connsiteY15759" fmla="*/ 6382056 h 6858000"/>
              <a:gd name="connsiteX15760" fmla="*/ 2440645 w 12192000"/>
              <a:gd name="connsiteY15760" fmla="*/ 6385294 h 6858000"/>
              <a:gd name="connsiteX15761" fmla="*/ 2428095 w 12192000"/>
              <a:gd name="connsiteY15761" fmla="*/ 6386103 h 6858000"/>
              <a:gd name="connsiteX15762" fmla="*/ 2423665 w 12192000"/>
              <a:gd name="connsiteY15762" fmla="*/ 6394602 h 6858000"/>
              <a:gd name="connsiteX15763" fmla="*/ 2424403 w 12192000"/>
              <a:gd name="connsiteY15763" fmla="*/ 6399459 h 6858000"/>
              <a:gd name="connsiteX15764" fmla="*/ 2433262 w 12192000"/>
              <a:gd name="connsiteY15764" fmla="*/ 6401887 h 6858000"/>
              <a:gd name="connsiteX15765" fmla="*/ 2434001 w 12192000"/>
              <a:gd name="connsiteY15765" fmla="*/ 6407148 h 6858000"/>
              <a:gd name="connsiteX15766" fmla="*/ 2429571 w 12192000"/>
              <a:gd name="connsiteY15766" fmla="*/ 6412005 h 6858000"/>
              <a:gd name="connsiteX15767" fmla="*/ 2422189 w 12192000"/>
              <a:gd name="connsiteY15767" fmla="*/ 6410791 h 6858000"/>
              <a:gd name="connsiteX15768" fmla="*/ 2408162 w 12192000"/>
              <a:gd name="connsiteY15768" fmla="*/ 6397030 h 6858000"/>
              <a:gd name="connsiteX15769" fmla="*/ 2408900 w 12192000"/>
              <a:gd name="connsiteY15769" fmla="*/ 6390150 h 6858000"/>
              <a:gd name="connsiteX15770" fmla="*/ 2422189 w 12192000"/>
              <a:gd name="connsiteY15770" fmla="*/ 6383270 h 6858000"/>
              <a:gd name="connsiteX15771" fmla="*/ 2425142 w 12192000"/>
              <a:gd name="connsiteY15771" fmla="*/ 6375985 h 6858000"/>
              <a:gd name="connsiteX15772" fmla="*/ 2432524 w 12192000"/>
              <a:gd name="connsiteY15772" fmla="*/ 6371129 h 6858000"/>
              <a:gd name="connsiteX15773" fmla="*/ 2435477 w 12192000"/>
              <a:gd name="connsiteY15773" fmla="*/ 6362630 h 6858000"/>
              <a:gd name="connsiteX15774" fmla="*/ 2441383 w 12192000"/>
              <a:gd name="connsiteY15774" fmla="*/ 6361416 h 6858000"/>
              <a:gd name="connsiteX15775" fmla="*/ 2439168 w 12192000"/>
              <a:gd name="connsiteY15775" fmla="*/ 6354131 h 6858000"/>
              <a:gd name="connsiteX15776" fmla="*/ 2436215 w 12192000"/>
              <a:gd name="connsiteY15776" fmla="*/ 6354131 h 6858000"/>
              <a:gd name="connsiteX15777" fmla="*/ 2431048 w 12192000"/>
              <a:gd name="connsiteY15777" fmla="*/ 6344418 h 6858000"/>
              <a:gd name="connsiteX15778" fmla="*/ 2431048 w 12192000"/>
              <a:gd name="connsiteY15778" fmla="*/ 6339156 h 6858000"/>
              <a:gd name="connsiteX15779" fmla="*/ 2437692 w 12192000"/>
              <a:gd name="connsiteY15779" fmla="*/ 6337537 h 6858000"/>
              <a:gd name="connsiteX15780" fmla="*/ 2443598 w 12192000"/>
              <a:gd name="connsiteY15780" fmla="*/ 6339156 h 6858000"/>
              <a:gd name="connsiteX15781" fmla="*/ 2461316 w 12192000"/>
              <a:gd name="connsiteY15781" fmla="*/ 6338347 h 6858000"/>
              <a:gd name="connsiteX15782" fmla="*/ 2471651 w 12192000"/>
              <a:gd name="connsiteY15782" fmla="*/ 6335109 h 6858000"/>
              <a:gd name="connsiteX15783" fmla="*/ 2475342 w 12192000"/>
              <a:gd name="connsiteY15783" fmla="*/ 6337537 h 6858000"/>
              <a:gd name="connsiteX15784" fmla="*/ 2475342 w 12192000"/>
              <a:gd name="connsiteY15784" fmla="*/ 6350084 h 6858000"/>
              <a:gd name="connsiteX15785" fmla="*/ 2469436 w 12192000"/>
              <a:gd name="connsiteY15785" fmla="*/ 6354131 h 6858000"/>
              <a:gd name="connsiteX15786" fmla="*/ 2460577 w 12192000"/>
              <a:gd name="connsiteY15786" fmla="*/ 6356964 h 6858000"/>
              <a:gd name="connsiteX15787" fmla="*/ 2459839 w 12192000"/>
              <a:gd name="connsiteY15787" fmla="*/ 6361011 h 6858000"/>
              <a:gd name="connsiteX15788" fmla="*/ 2465007 w 12192000"/>
              <a:gd name="connsiteY15788" fmla="*/ 6361416 h 6858000"/>
              <a:gd name="connsiteX15789" fmla="*/ 2474604 w 12192000"/>
              <a:gd name="connsiteY15789" fmla="*/ 6355750 h 6858000"/>
              <a:gd name="connsiteX15790" fmla="*/ 2487892 w 12192000"/>
              <a:gd name="connsiteY15790" fmla="*/ 6351702 h 6858000"/>
              <a:gd name="connsiteX15791" fmla="*/ 2491584 w 12192000"/>
              <a:gd name="connsiteY15791" fmla="*/ 6352917 h 6858000"/>
              <a:gd name="connsiteX15792" fmla="*/ 2490107 w 12192000"/>
              <a:gd name="connsiteY15792" fmla="*/ 6357773 h 6858000"/>
              <a:gd name="connsiteX15793" fmla="*/ 2491584 w 12192000"/>
              <a:gd name="connsiteY15793" fmla="*/ 6365463 h 6858000"/>
              <a:gd name="connsiteX15794" fmla="*/ 2488631 w 12192000"/>
              <a:gd name="connsiteY15794" fmla="*/ 6380032 h 6858000"/>
              <a:gd name="connsiteX15795" fmla="*/ 2484939 w 12192000"/>
              <a:gd name="connsiteY15795" fmla="*/ 6384080 h 6858000"/>
              <a:gd name="connsiteX15796" fmla="*/ 2488631 w 12192000"/>
              <a:gd name="connsiteY15796" fmla="*/ 6389341 h 6858000"/>
              <a:gd name="connsiteX15797" fmla="*/ 2490107 w 12192000"/>
              <a:gd name="connsiteY15797" fmla="*/ 6380437 h 6858000"/>
              <a:gd name="connsiteX15798" fmla="*/ 2497490 w 12192000"/>
              <a:gd name="connsiteY15798" fmla="*/ 6377199 h 6858000"/>
              <a:gd name="connsiteX15799" fmla="*/ 2498228 w 12192000"/>
              <a:gd name="connsiteY15799" fmla="*/ 6359797 h 6858000"/>
              <a:gd name="connsiteX15800" fmla="*/ 2500443 w 12192000"/>
              <a:gd name="connsiteY15800" fmla="*/ 6354535 h 6858000"/>
              <a:gd name="connsiteX15801" fmla="*/ 2495275 w 12192000"/>
              <a:gd name="connsiteY15801" fmla="*/ 6352512 h 6858000"/>
              <a:gd name="connsiteX15802" fmla="*/ 2495275 w 12192000"/>
              <a:gd name="connsiteY15802" fmla="*/ 6341989 h 6858000"/>
              <a:gd name="connsiteX15803" fmla="*/ 2501181 w 12192000"/>
              <a:gd name="connsiteY15803" fmla="*/ 6327824 h 6858000"/>
              <a:gd name="connsiteX15804" fmla="*/ 2507825 w 12192000"/>
              <a:gd name="connsiteY15804" fmla="*/ 6319730 h 6858000"/>
              <a:gd name="connsiteX15805" fmla="*/ 2504134 w 12192000"/>
              <a:gd name="connsiteY15805" fmla="*/ 6317706 h 6858000"/>
              <a:gd name="connsiteX15806" fmla="*/ 2503396 w 12192000"/>
              <a:gd name="connsiteY15806" fmla="*/ 6312040 h 6858000"/>
              <a:gd name="connsiteX15807" fmla="*/ 2507087 w 12192000"/>
              <a:gd name="connsiteY15807" fmla="*/ 6307588 h 6858000"/>
              <a:gd name="connsiteX15808" fmla="*/ 2503396 w 12192000"/>
              <a:gd name="connsiteY15808" fmla="*/ 6297471 h 6858000"/>
              <a:gd name="connsiteX15809" fmla="*/ 2504134 w 12192000"/>
              <a:gd name="connsiteY15809" fmla="*/ 6288567 h 6858000"/>
              <a:gd name="connsiteX15810" fmla="*/ 2510040 w 12192000"/>
              <a:gd name="connsiteY15810" fmla="*/ 6288567 h 6858000"/>
              <a:gd name="connsiteX15811" fmla="*/ 2523328 w 12192000"/>
              <a:gd name="connsiteY15811" fmla="*/ 6281282 h 6858000"/>
              <a:gd name="connsiteX15812" fmla="*/ 2529972 w 12192000"/>
              <a:gd name="connsiteY15812" fmla="*/ 6271569 h 6858000"/>
              <a:gd name="connsiteX15813" fmla="*/ 2531449 w 12192000"/>
              <a:gd name="connsiteY15813" fmla="*/ 6256999 h 6858000"/>
              <a:gd name="connsiteX15814" fmla="*/ 2527758 w 12192000"/>
              <a:gd name="connsiteY15814" fmla="*/ 6251333 h 6858000"/>
              <a:gd name="connsiteX15815" fmla="*/ 2518899 w 12192000"/>
              <a:gd name="connsiteY15815" fmla="*/ 6250119 h 6858000"/>
              <a:gd name="connsiteX15816" fmla="*/ 2517422 w 12192000"/>
              <a:gd name="connsiteY15816" fmla="*/ 6243239 h 6858000"/>
              <a:gd name="connsiteX15817" fmla="*/ 2511516 w 12192000"/>
              <a:gd name="connsiteY15817" fmla="*/ 6237573 h 6858000"/>
              <a:gd name="connsiteX15818" fmla="*/ 2501919 w 12192000"/>
              <a:gd name="connsiteY15818" fmla="*/ 6237168 h 6858000"/>
              <a:gd name="connsiteX15819" fmla="*/ 2496751 w 12192000"/>
              <a:gd name="connsiteY15819" fmla="*/ 6232312 h 6858000"/>
              <a:gd name="connsiteX15820" fmla="*/ 2497490 w 12192000"/>
              <a:gd name="connsiteY15820" fmla="*/ 6226646 h 6858000"/>
              <a:gd name="connsiteX15821" fmla="*/ 2503396 w 12192000"/>
              <a:gd name="connsiteY15821" fmla="*/ 6219765 h 6858000"/>
              <a:gd name="connsiteX15822" fmla="*/ 2504872 w 12192000"/>
              <a:gd name="connsiteY15822" fmla="*/ 6208433 h 6858000"/>
              <a:gd name="connsiteX15823" fmla="*/ 2507825 w 12192000"/>
              <a:gd name="connsiteY15823" fmla="*/ 6201149 h 6858000"/>
              <a:gd name="connsiteX15824" fmla="*/ 2497490 w 12192000"/>
              <a:gd name="connsiteY15824" fmla="*/ 6194673 h 6858000"/>
              <a:gd name="connsiteX15825" fmla="*/ 2496013 w 12192000"/>
              <a:gd name="connsiteY15825" fmla="*/ 6190221 h 6858000"/>
              <a:gd name="connsiteX15826" fmla="*/ 2504134 w 12192000"/>
              <a:gd name="connsiteY15826" fmla="*/ 6181318 h 6858000"/>
              <a:gd name="connsiteX15827" fmla="*/ 2501181 w 12192000"/>
              <a:gd name="connsiteY15827" fmla="*/ 6178889 h 6858000"/>
              <a:gd name="connsiteX15828" fmla="*/ 2501919 w 12192000"/>
              <a:gd name="connsiteY15828" fmla="*/ 6172414 h 6858000"/>
              <a:gd name="connsiteX15829" fmla="*/ 2509302 w 12192000"/>
              <a:gd name="connsiteY15829" fmla="*/ 6164724 h 6858000"/>
              <a:gd name="connsiteX15830" fmla="*/ 2501181 w 12192000"/>
              <a:gd name="connsiteY15830" fmla="*/ 6157439 h 6858000"/>
              <a:gd name="connsiteX15831" fmla="*/ 2500443 w 12192000"/>
              <a:gd name="connsiteY15831" fmla="*/ 6146107 h 6858000"/>
              <a:gd name="connsiteX15832" fmla="*/ 2504134 w 12192000"/>
              <a:gd name="connsiteY15832" fmla="*/ 6142870 h 6858000"/>
              <a:gd name="connsiteX15833" fmla="*/ 2510778 w 12192000"/>
              <a:gd name="connsiteY15833" fmla="*/ 6140846 h 6858000"/>
              <a:gd name="connsiteX15834" fmla="*/ 2509302 w 12192000"/>
              <a:gd name="connsiteY15834" fmla="*/ 6135990 h 6858000"/>
              <a:gd name="connsiteX15835" fmla="*/ 2499704 w 12192000"/>
              <a:gd name="connsiteY15835" fmla="*/ 6129919 h 6858000"/>
              <a:gd name="connsiteX15836" fmla="*/ 2498966 w 12192000"/>
              <a:gd name="connsiteY15836" fmla="*/ 6125062 h 6858000"/>
              <a:gd name="connsiteX15837" fmla="*/ 2501919 w 12192000"/>
              <a:gd name="connsiteY15837" fmla="*/ 6120610 h 6858000"/>
              <a:gd name="connsiteX15838" fmla="*/ 2507825 w 12192000"/>
              <a:gd name="connsiteY15838" fmla="*/ 6123039 h 6858000"/>
              <a:gd name="connsiteX15839" fmla="*/ 2511516 w 12192000"/>
              <a:gd name="connsiteY15839" fmla="*/ 6130324 h 6858000"/>
              <a:gd name="connsiteX15840" fmla="*/ 2515946 w 12192000"/>
              <a:gd name="connsiteY15840" fmla="*/ 6135180 h 6858000"/>
              <a:gd name="connsiteX15841" fmla="*/ 2518160 w 12192000"/>
              <a:gd name="connsiteY15841" fmla="*/ 6132752 h 6858000"/>
              <a:gd name="connsiteX15842" fmla="*/ 2513731 w 12192000"/>
              <a:gd name="connsiteY15842" fmla="*/ 6127491 h 6858000"/>
              <a:gd name="connsiteX15843" fmla="*/ 2512993 w 12192000"/>
              <a:gd name="connsiteY15843" fmla="*/ 6111707 h 6858000"/>
              <a:gd name="connsiteX15844" fmla="*/ 2511516 w 12192000"/>
              <a:gd name="connsiteY15844" fmla="*/ 6104826 h 6858000"/>
              <a:gd name="connsiteX15845" fmla="*/ 2505610 w 12192000"/>
              <a:gd name="connsiteY15845" fmla="*/ 6108064 h 6858000"/>
              <a:gd name="connsiteX15846" fmla="*/ 2497490 w 12192000"/>
              <a:gd name="connsiteY15846" fmla="*/ 6104826 h 6858000"/>
              <a:gd name="connsiteX15847" fmla="*/ 2497490 w 12192000"/>
              <a:gd name="connsiteY15847" fmla="*/ 6098756 h 6858000"/>
              <a:gd name="connsiteX15848" fmla="*/ 2508563 w 12192000"/>
              <a:gd name="connsiteY15848" fmla="*/ 6089852 h 6858000"/>
              <a:gd name="connsiteX15849" fmla="*/ 2513731 w 12192000"/>
              <a:gd name="connsiteY15849" fmla="*/ 6082972 h 6858000"/>
              <a:gd name="connsiteX15850" fmla="*/ 2507087 w 12192000"/>
              <a:gd name="connsiteY15850" fmla="*/ 6083781 h 6858000"/>
              <a:gd name="connsiteX15851" fmla="*/ 2503396 w 12192000"/>
              <a:gd name="connsiteY15851" fmla="*/ 6085805 h 6858000"/>
              <a:gd name="connsiteX15852" fmla="*/ 2496013 w 12192000"/>
              <a:gd name="connsiteY15852" fmla="*/ 6077306 h 6858000"/>
              <a:gd name="connsiteX15853" fmla="*/ 2487154 w 12192000"/>
              <a:gd name="connsiteY15853" fmla="*/ 6077306 h 6858000"/>
              <a:gd name="connsiteX15854" fmla="*/ 2484939 w 12192000"/>
              <a:gd name="connsiteY15854" fmla="*/ 6079734 h 6858000"/>
              <a:gd name="connsiteX15855" fmla="*/ 2484201 w 12192000"/>
              <a:gd name="connsiteY15855" fmla="*/ 6092685 h 6858000"/>
              <a:gd name="connsiteX15856" fmla="*/ 2470175 w 12192000"/>
              <a:gd name="connsiteY15856" fmla="*/ 6095923 h 6858000"/>
              <a:gd name="connsiteX15857" fmla="*/ 2456148 w 12192000"/>
              <a:gd name="connsiteY15857" fmla="*/ 6090257 h 6858000"/>
              <a:gd name="connsiteX15858" fmla="*/ 2452457 w 12192000"/>
              <a:gd name="connsiteY15858" fmla="*/ 6083377 h 6858000"/>
              <a:gd name="connsiteX15859" fmla="*/ 2448027 w 12192000"/>
              <a:gd name="connsiteY15859" fmla="*/ 6079329 h 6858000"/>
              <a:gd name="connsiteX15860" fmla="*/ 2432524 w 12192000"/>
              <a:gd name="connsiteY15860" fmla="*/ 6057070 h 6858000"/>
              <a:gd name="connsiteX15861" fmla="*/ 2428833 w 12192000"/>
              <a:gd name="connsiteY15861" fmla="*/ 6052214 h 6858000"/>
              <a:gd name="connsiteX15862" fmla="*/ 2431048 w 12192000"/>
              <a:gd name="connsiteY15862" fmla="*/ 6049381 h 6858000"/>
              <a:gd name="connsiteX15863" fmla="*/ 2433262 w 12192000"/>
              <a:gd name="connsiteY15863" fmla="*/ 6042905 h 6858000"/>
              <a:gd name="connsiteX15864" fmla="*/ 2428095 w 12192000"/>
              <a:gd name="connsiteY15864" fmla="*/ 6038858 h 6858000"/>
              <a:gd name="connsiteX15865" fmla="*/ 2432524 w 12192000"/>
              <a:gd name="connsiteY15865" fmla="*/ 6033597 h 6858000"/>
              <a:gd name="connsiteX15866" fmla="*/ 2431048 w 12192000"/>
              <a:gd name="connsiteY15866" fmla="*/ 6025098 h 6858000"/>
              <a:gd name="connsiteX15867" fmla="*/ 2436215 w 12192000"/>
              <a:gd name="connsiteY15867" fmla="*/ 6006481 h 6858000"/>
              <a:gd name="connsiteX15868" fmla="*/ 2429571 w 12192000"/>
              <a:gd name="connsiteY15868" fmla="*/ 6001220 h 6858000"/>
              <a:gd name="connsiteX15869" fmla="*/ 2427356 w 12192000"/>
              <a:gd name="connsiteY15869" fmla="*/ 5992721 h 6858000"/>
              <a:gd name="connsiteX15870" fmla="*/ 2430309 w 12192000"/>
              <a:gd name="connsiteY15870" fmla="*/ 5984626 h 6858000"/>
              <a:gd name="connsiteX15871" fmla="*/ 2436215 w 12192000"/>
              <a:gd name="connsiteY15871" fmla="*/ 5983817 h 6858000"/>
              <a:gd name="connsiteX15872" fmla="*/ 2439168 w 12192000"/>
              <a:gd name="connsiteY15872" fmla="*/ 5985840 h 6858000"/>
              <a:gd name="connsiteX15873" fmla="*/ 2441383 w 12192000"/>
              <a:gd name="connsiteY15873" fmla="*/ 5979770 h 6858000"/>
              <a:gd name="connsiteX15874" fmla="*/ 2439168 w 12192000"/>
              <a:gd name="connsiteY15874" fmla="*/ 5973294 h 6858000"/>
              <a:gd name="connsiteX15875" fmla="*/ 2443598 w 12192000"/>
              <a:gd name="connsiteY15875" fmla="*/ 5970461 h 6858000"/>
              <a:gd name="connsiteX15876" fmla="*/ 2448027 w 12192000"/>
              <a:gd name="connsiteY15876" fmla="*/ 5950226 h 6858000"/>
              <a:gd name="connsiteX15877" fmla="*/ 2448027 w 12192000"/>
              <a:gd name="connsiteY15877" fmla="*/ 5934846 h 6858000"/>
              <a:gd name="connsiteX15878" fmla="*/ 2441383 w 12192000"/>
              <a:gd name="connsiteY15878" fmla="*/ 5929585 h 6858000"/>
              <a:gd name="connsiteX15879" fmla="*/ 2439168 w 12192000"/>
              <a:gd name="connsiteY15879" fmla="*/ 5922705 h 6858000"/>
              <a:gd name="connsiteX15880" fmla="*/ 2423665 w 12192000"/>
              <a:gd name="connsiteY15880" fmla="*/ 5898827 h 6858000"/>
              <a:gd name="connsiteX15881" fmla="*/ 2425142 w 12192000"/>
              <a:gd name="connsiteY15881" fmla="*/ 5886281 h 6858000"/>
              <a:gd name="connsiteX15882" fmla="*/ 2424403 w 12192000"/>
              <a:gd name="connsiteY15882" fmla="*/ 5876972 h 6858000"/>
              <a:gd name="connsiteX15883" fmla="*/ 2413330 w 12192000"/>
              <a:gd name="connsiteY15883" fmla="*/ 5868473 h 6858000"/>
              <a:gd name="connsiteX15884" fmla="*/ 2406686 w 12192000"/>
              <a:gd name="connsiteY15884" fmla="*/ 5859165 h 6858000"/>
              <a:gd name="connsiteX15885" fmla="*/ 2405947 w 12192000"/>
              <a:gd name="connsiteY15885" fmla="*/ 5845404 h 6858000"/>
              <a:gd name="connsiteX15886" fmla="*/ 2404471 w 12192000"/>
              <a:gd name="connsiteY15886" fmla="*/ 5835287 h 6858000"/>
              <a:gd name="connsiteX15887" fmla="*/ 2405209 w 12192000"/>
              <a:gd name="connsiteY15887" fmla="*/ 5829621 h 6858000"/>
              <a:gd name="connsiteX15888" fmla="*/ 2412592 w 12192000"/>
              <a:gd name="connsiteY15888" fmla="*/ 5828002 h 6858000"/>
              <a:gd name="connsiteX15889" fmla="*/ 2418498 w 12192000"/>
              <a:gd name="connsiteY15889" fmla="*/ 5832454 h 6858000"/>
              <a:gd name="connsiteX15890" fmla="*/ 2424403 w 12192000"/>
              <a:gd name="connsiteY15890" fmla="*/ 5831644 h 6858000"/>
              <a:gd name="connsiteX15891" fmla="*/ 2430309 w 12192000"/>
              <a:gd name="connsiteY15891" fmla="*/ 5824359 h 6858000"/>
              <a:gd name="connsiteX15892" fmla="*/ 2429571 w 12192000"/>
              <a:gd name="connsiteY15892" fmla="*/ 5815051 h 6858000"/>
              <a:gd name="connsiteX15893" fmla="*/ 2426618 w 12192000"/>
              <a:gd name="connsiteY15893" fmla="*/ 5807361 h 6858000"/>
              <a:gd name="connsiteX15894" fmla="*/ 2427356 w 12192000"/>
              <a:gd name="connsiteY15894" fmla="*/ 5800886 h 6858000"/>
              <a:gd name="connsiteX15895" fmla="*/ 2430309 w 12192000"/>
              <a:gd name="connsiteY15895" fmla="*/ 5794815 h 6858000"/>
              <a:gd name="connsiteX15896" fmla="*/ 2430309 w 12192000"/>
              <a:gd name="connsiteY15896" fmla="*/ 5786316 h 6858000"/>
              <a:gd name="connsiteX15897" fmla="*/ 2436954 w 12192000"/>
              <a:gd name="connsiteY15897" fmla="*/ 5782269 h 6858000"/>
              <a:gd name="connsiteX15898" fmla="*/ 2438430 w 12192000"/>
              <a:gd name="connsiteY15898" fmla="*/ 5774579 h 6858000"/>
              <a:gd name="connsiteX15899" fmla="*/ 2438430 w 12192000"/>
              <a:gd name="connsiteY15899" fmla="*/ 5762033 h 6858000"/>
              <a:gd name="connsiteX15900" fmla="*/ 2445074 w 12192000"/>
              <a:gd name="connsiteY15900" fmla="*/ 5753534 h 6858000"/>
              <a:gd name="connsiteX15901" fmla="*/ 2441383 w 12192000"/>
              <a:gd name="connsiteY15901" fmla="*/ 5748273 h 6858000"/>
              <a:gd name="connsiteX15902" fmla="*/ 2440645 w 12192000"/>
              <a:gd name="connsiteY15902" fmla="*/ 5743416 h 6858000"/>
              <a:gd name="connsiteX15903" fmla="*/ 2446551 w 12192000"/>
              <a:gd name="connsiteY15903" fmla="*/ 5737750 h 6858000"/>
              <a:gd name="connsiteX15904" fmla="*/ 2447289 w 12192000"/>
              <a:gd name="connsiteY15904" fmla="*/ 5726418 h 6858000"/>
              <a:gd name="connsiteX15905" fmla="*/ 2450242 w 12192000"/>
              <a:gd name="connsiteY15905" fmla="*/ 5722371 h 6858000"/>
              <a:gd name="connsiteX15906" fmla="*/ 2449504 w 12192000"/>
              <a:gd name="connsiteY15906" fmla="*/ 5714277 h 6858000"/>
              <a:gd name="connsiteX15907" fmla="*/ 2453195 w 12192000"/>
              <a:gd name="connsiteY15907" fmla="*/ 5706587 h 6858000"/>
              <a:gd name="connsiteX15908" fmla="*/ 2454671 w 12192000"/>
              <a:gd name="connsiteY15908" fmla="*/ 5692827 h 6858000"/>
              <a:gd name="connsiteX15909" fmla="*/ 2454671 w 12192000"/>
              <a:gd name="connsiteY15909" fmla="*/ 5685138 h 6858000"/>
              <a:gd name="connsiteX15910" fmla="*/ 2460577 w 12192000"/>
              <a:gd name="connsiteY15910" fmla="*/ 5679067 h 6858000"/>
              <a:gd name="connsiteX15911" fmla="*/ 2464269 w 12192000"/>
              <a:gd name="connsiteY15911" fmla="*/ 5668140 h 6858000"/>
              <a:gd name="connsiteX15912" fmla="*/ 2460577 w 12192000"/>
              <a:gd name="connsiteY15912" fmla="*/ 5663688 h 6858000"/>
              <a:gd name="connsiteX15913" fmla="*/ 2460577 w 12192000"/>
              <a:gd name="connsiteY15913" fmla="*/ 5660045 h 6858000"/>
              <a:gd name="connsiteX15914" fmla="*/ 2467222 w 12192000"/>
              <a:gd name="connsiteY15914" fmla="*/ 5647094 h 6858000"/>
              <a:gd name="connsiteX15915" fmla="*/ 2474604 w 12192000"/>
              <a:gd name="connsiteY15915" fmla="*/ 5642642 h 6858000"/>
              <a:gd name="connsiteX15916" fmla="*/ 2479772 w 12192000"/>
              <a:gd name="connsiteY15916" fmla="*/ 5634953 h 6858000"/>
              <a:gd name="connsiteX15917" fmla="*/ 2478295 w 12192000"/>
              <a:gd name="connsiteY15917" fmla="*/ 5626859 h 6858000"/>
              <a:gd name="connsiteX15918" fmla="*/ 2467222 w 12192000"/>
              <a:gd name="connsiteY15918" fmla="*/ 5612694 h 6858000"/>
              <a:gd name="connsiteX15919" fmla="*/ 2464269 w 12192000"/>
              <a:gd name="connsiteY15919" fmla="*/ 5607837 h 6858000"/>
              <a:gd name="connsiteX15920" fmla="*/ 2467222 w 12192000"/>
              <a:gd name="connsiteY15920" fmla="*/ 5600147 h 6858000"/>
              <a:gd name="connsiteX15921" fmla="*/ 2468698 w 12192000"/>
              <a:gd name="connsiteY15921" fmla="*/ 5592863 h 6858000"/>
              <a:gd name="connsiteX15922" fmla="*/ 2465745 w 12192000"/>
              <a:gd name="connsiteY15922" fmla="*/ 5585173 h 6858000"/>
              <a:gd name="connsiteX15923" fmla="*/ 2465745 w 12192000"/>
              <a:gd name="connsiteY15923" fmla="*/ 5580316 h 6858000"/>
              <a:gd name="connsiteX15924" fmla="*/ 2468698 w 12192000"/>
              <a:gd name="connsiteY15924" fmla="*/ 5568984 h 6858000"/>
              <a:gd name="connsiteX15925" fmla="*/ 2467960 w 12192000"/>
              <a:gd name="connsiteY15925" fmla="*/ 5552796 h 6858000"/>
              <a:gd name="connsiteX15926" fmla="*/ 2457624 w 12192000"/>
              <a:gd name="connsiteY15926" fmla="*/ 5539036 h 6858000"/>
              <a:gd name="connsiteX15927" fmla="*/ 2456886 w 12192000"/>
              <a:gd name="connsiteY15927" fmla="*/ 5530537 h 6858000"/>
              <a:gd name="connsiteX15928" fmla="*/ 2461316 w 12192000"/>
              <a:gd name="connsiteY15928" fmla="*/ 5525680 h 6858000"/>
              <a:gd name="connsiteX15929" fmla="*/ 2461316 w 12192000"/>
              <a:gd name="connsiteY15929" fmla="*/ 5510706 h 6858000"/>
              <a:gd name="connsiteX15930" fmla="*/ 2450242 w 12192000"/>
              <a:gd name="connsiteY15930" fmla="*/ 5483185 h 6858000"/>
              <a:gd name="connsiteX15931" fmla="*/ 2448766 w 12192000"/>
              <a:gd name="connsiteY15931" fmla="*/ 5473472 h 6858000"/>
              <a:gd name="connsiteX15932" fmla="*/ 2446551 w 12192000"/>
              <a:gd name="connsiteY15932" fmla="*/ 5463354 h 6858000"/>
              <a:gd name="connsiteX15933" fmla="*/ 2447289 w 12192000"/>
              <a:gd name="connsiteY15933" fmla="*/ 5451213 h 6858000"/>
              <a:gd name="connsiteX15934" fmla="*/ 2453933 w 12192000"/>
              <a:gd name="connsiteY15934" fmla="*/ 5448784 h 6858000"/>
              <a:gd name="connsiteX15935" fmla="*/ 2461316 w 12192000"/>
              <a:gd name="connsiteY15935" fmla="*/ 5440690 h 6858000"/>
              <a:gd name="connsiteX15936" fmla="*/ 2453933 w 12192000"/>
              <a:gd name="connsiteY15936" fmla="*/ 5432596 h 6858000"/>
              <a:gd name="connsiteX15937" fmla="*/ 2458363 w 12192000"/>
              <a:gd name="connsiteY15937" fmla="*/ 5422478 h 6858000"/>
              <a:gd name="connsiteX15938" fmla="*/ 2465745 w 12192000"/>
              <a:gd name="connsiteY15938" fmla="*/ 5417621 h 6858000"/>
              <a:gd name="connsiteX15939" fmla="*/ 2459839 w 12192000"/>
              <a:gd name="connsiteY15939" fmla="*/ 5409527 h 6858000"/>
              <a:gd name="connsiteX15940" fmla="*/ 2458363 w 12192000"/>
              <a:gd name="connsiteY15940" fmla="*/ 5396171 h 6858000"/>
              <a:gd name="connsiteX15941" fmla="*/ 2449504 w 12192000"/>
              <a:gd name="connsiteY15941" fmla="*/ 5383220 h 6858000"/>
              <a:gd name="connsiteX15942" fmla="*/ 2449504 w 12192000"/>
              <a:gd name="connsiteY15942" fmla="*/ 5375936 h 6858000"/>
              <a:gd name="connsiteX15943" fmla="*/ 2457624 w 12192000"/>
              <a:gd name="connsiteY15943" fmla="*/ 5358938 h 6858000"/>
              <a:gd name="connsiteX15944" fmla="*/ 2459101 w 12192000"/>
              <a:gd name="connsiteY15944" fmla="*/ 5352462 h 6858000"/>
              <a:gd name="connsiteX15945" fmla="*/ 2456148 w 12192000"/>
              <a:gd name="connsiteY15945" fmla="*/ 5337892 h 6858000"/>
              <a:gd name="connsiteX15946" fmla="*/ 2461316 w 12192000"/>
              <a:gd name="connsiteY15946" fmla="*/ 5330203 h 6858000"/>
              <a:gd name="connsiteX15947" fmla="*/ 2462054 w 12192000"/>
              <a:gd name="connsiteY15947" fmla="*/ 5318466 h 6858000"/>
              <a:gd name="connsiteX15948" fmla="*/ 2470175 w 12192000"/>
              <a:gd name="connsiteY15948" fmla="*/ 5306729 h 6858000"/>
              <a:gd name="connsiteX15949" fmla="*/ 2470175 w 12192000"/>
              <a:gd name="connsiteY15949" fmla="*/ 5301468 h 6858000"/>
              <a:gd name="connsiteX15950" fmla="*/ 2467960 w 12192000"/>
              <a:gd name="connsiteY15950" fmla="*/ 5294588 h 6858000"/>
              <a:gd name="connsiteX15951" fmla="*/ 2467960 w 12192000"/>
              <a:gd name="connsiteY15951" fmla="*/ 5282042 h 6858000"/>
              <a:gd name="connsiteX15952" fmla="*/ 2473128 w 12192000"/>
              <a:gd name="connsiteY15952" fmla="*/ 5273543 h 6858000"/>
              <a:gd name="connsiteX15953" fmla="*/ 2474604 w 12192000"/>
              <a:gd name="connsiteY15953" fmla="*/ 5250474 h 6858000"/>
              <a:gd name="connsiteX15954" fmla="*/ 2476081 w 12192000"/>
              <a:gd name="connsiteY15954" fmla="*/ 5240761 h 6858000"/>
              <a:gd name="connsiteX15955" fmla="*/ 2467222 w 12192000"/>
              <a:gd name="connsiteY15955" fmla="*/ 5224977 h 6858000"/>
              <a:gd name="connsiteX15956" fmla="*/ 2467222 w 12192000"/>
              <a:gd name="connsiteY15956" fmla="*/ 5213240 h 6858000"/>
              <a:gd name="connsiteX15957" fmla="*/ 2475342 w 12192000"/>
              <a:gd name="connsiteY15957" fmla="*/ 5201099 h 6858000"/>
              <a:gd name="connsiteX15958" fmla="*/ 2476819 w 12192000"/>
              <a:gd name="connsiteY15958" fmla="*/ 5188957 h 6858000"/>
              <a:gd name="connsiteX15959" fmla="*/ 2476081 w 12192000"/>
              <a:gd name="connsiteY15959" fmla="*/ 5174792 h 6858000"/>
              <a:gd name="connsiteX15960" fmla="*/ 2468698 w 12192000"/>
              <a:gd name="connsiteY15960" fmla="*/ 5156580 h 6858000"/>
              <a:gd name="connsiteX15961" fmla="*/ 2467960 w 12192000"/>
              <a:gd name="connsiteY15961" fmla="*/ 5108419 h 6858000"/>
              <a:gd name="connsiteX15962" fmla="*/ 2474604 w 12192000"/>
              <a:gd name="connsiteY15962" fmla="*/ 5103158 h 6858000"/>
              <a:gd name="connsiteX15963" fmla="*/ 2470175 w 12192000"/>
              <a:gd name="connsiteY15963" fmla="*/ 5099920 h 6858000"/>
              <a:gd name="connsiteX15964" fmla="*/ 2464269 w 12192000"/>
              <a:gd name="connsiteY15964" fmla="*/ 5104372 h 6858000"/>
              <a:gd name="connsiteX15965" fmla="*/ 2460577 w 12192000"/>
              <a:gd name="connsiteY15965" fmla="*/ 5099516 h 6858000"/>
              <a:gd name="connsiteX15966" fmla="*/ 2459839 w 12192000"/>
              <a:gd name="connsiteY15966" fmla="*/ 5081303 h 6858000"/>
              <a:gd name="connsiteX15967" fmla="*/ 2466483 w 12192000"/>
              <a:gd name="connsiteY15967" fmla="*/ 5077256 h 6858000"/>
              <a:gd name="connsiteX15968" fmla="*/ 2473866 w 12192000"/>
              <a:gd name="connsiteY15968" fmla="*/ 5073209 h 6858000"/>
              <a:gd name="connsiteX15969" fmla="*/ 2473866 w 12192000"/>
              <a:gd name="connsiteY15969" fmla="*/ 5065115 h 6858000"/>
              <a:gd name="connsiteX15970" fmla="*/ 2471651 w 12192000"/>
              <a:gd name="connsiteY15970" fmla="*/ 5032738 h 6858000"/>
              <a:gd name="connsiteX15971" fmla="*/ 2473866 w 12192000"/>
              <a:gd name="connsiteY15971" fmla="*/ 5028286 h 6858000"/>
              <a:gd name="connsiteX15972" fmla="*/ 2476819 w 12192000"/>
              <a:gd name="connsiteY15972" fmla="*/ 5021810 h 6858000"/>
              <a:gd name="connsiteX15973" fmla="*/ 2476819 w 12192000"/>
              <a:gd name="connsiteY15973" fmla="*/ 4997932 h 6858000"/>
              <a:gd name="connsiteX15974" fmla="*/ 2470175 w 12192000"/>
              <a:gd name="connsiteY15974" fmla="*/ 4983363 h 6858000"/>
              <a:gd name="connsiteX15975" fmla="*/ 2464269 w 12192000"/>
              <a:gd name="connsiteY15975" fmla="*/ 4965960 h 6858000"/>
              <a:gd name="connsiteX15976" fmla="*/ 2460577 w 12192000"/>
              <a:gd name="connsiteY15976" fmla="*/ 4948557 h 6858000"/>
              <a:gd name="connsiteX15977" fmla="*/ 2465745 w 12192000"/>
              <a:gd name="connsiteY15977" fmla="*/ 4943296 h 6858000"/>
              <a:gd name="connsiteX15978" fmla="*/ 2468698 w 12192000"/>
              <a:gd name="connsiteY15978" fmla="*/ 4933987 h 6858000"/>
              <a:gd name="connsiteX15979" fmla="*/ 2468698 w 12192000"/>
              <a:gd name="connsiteY15979" fmla="*/ 4921036 h 6858000"/>
              <a:gd name="connsiteX15980" fmla="*/ 2460577 w 12192000"/>
              <a:gd name="connsiteY15980" fmla="*/ 4886636 h 6858000"/>
              <a:gd name="connsiteX15981" fmla="*/ 2458363 w 12192000"/>
              <a:gd name="connsiteY15981" fmla="*/ 4873685 h 6858000"/>
              <a:gd name="connsiteX15982" fmla="*/ 2459839 w 12192000"/>
              <a:gd name="connsiteY15982" fmla="*/ 4864376 h 6858000"/>
              <a:gd name="connsiteX15983" fmla="*/ 2458363 w 12192000"/>
              <a:gd name="connsiteY15983" fmla="*/ 4851426 h 6858000"/>
              <a:gd name="connsiteX15984" fmla="*/ 2453933 w 12192000"/>
              <a:gd name="connsiteY15984" fmla="*/ 4847378 h 6858000"/>
              <a:gd name="connsiteX15985" fmla="*/ 2452457 w 12192000"/>
              <a:gd name="connsiteY15985" fmla="*/ 4845760 h 6858000"/>
              <a:gd name="connsiteX15986" fmla="*/ 2443598 w 12192000"/>
              <a:gd name="connsiteY15986" fmla="*/ 4843331 h 6858000"/>
              <a:gd name="connsiteX15987" fmla="*/ 2431048 w 12192000"/>
              <a:gd name="connsiteY15987" fmla="*/ 4832404 h 6858000"/>
              <a:gd name="connsiteX15988" fmla="*/ 2417021 w 12192000"/>
              <a:gd name="connsiteY15988" fmla="*/ 4819453 h 6858000"/>
              <a:gd name="connsiteX15989" fmla="*/ 2405947 w 12192000"/>
              <a:gd name="connsiteY15989" fmla="*/ 4815001 h 6858000"/>
              <a:gd name="connsiteX15990" fmla="*/ 2394874 w 12192000"/>
              <a:gd name="connsiteY15990" fmla="*/ 4812978 h 6858000"/>
              <a:gd name="connsiteX15991" fmla="*/ 2394135 w 12192000"/>
              <a:gd name="connsiteY15991" fmla="*/ 4806502 h 6858000"/>
              <a:gd name="connsiteX15992" fmla="*/ 2394874 w 12192000"/>
              <a:gd name="connsiteY15992" fmla="*/ 4801646 h 6858000"/>
              <a:gd name="connsiteX15993" fmla="*/ 2391921 w 12192000"/>
              <a:gd name="connsiteY15993" fmla="*/ 4795980 h 6858000"/>
              <a:gd name="connsiteX15994" fmla="*/ 2385277 w 12192000"/>
              <a:gd name="connsiteY15994" fmla="*/ 4793551 h 6858000"/>
              <a:gd name="connsiteX15995" fmla="*/ 2374203 w 12192000"/>
              <a:gd name="connsiteY15995" fmla="*/ 4784243 h 6858000"/>
              <a:gd name="connsiteX15996" fmla="*/ 2366820 w 12192000"/>
              <a:gd name="connsiteY15996" fmla="*/ 4779791 h 6858000"/>
              <a:gd name="connsiteX15997" fmla="*/ 2353532 w 12192000"/>
              <a:gd name="connsiteY15997" fmla="*/ 4770483 h 6858000"/>
              <a:gd name="connsiteX15998" fmla="*/ 2350579 w 12192000"/>
              <a:gd name="connsiteY15998" fmla="*/ 4764412 h 6858000"/>
              <a:gd name="connsiteX15999" fmla="*/ 2346150 w 12192000"/>
              <a:gd name="connsiteY15999" fmla="*/ 4762388 h 6858000"/>
              <a:gd name="connsiteX16000" fmla="*/ 2336552 w 12192000"/>
              <a:gd name="connsiteY16000" fmla="*/ 4761984 h 6858000"/>
              <a:gd name="connsiteX16001" fmla="*/ 2323264 w 12192000"/>
              <a:gd name="connsiteY16001" fmla="*/ 4757127 h 6858000"/>
              <a:gd name="connsiteX16002" fmla="*/ 2304070 w 12192000"/>
              <a:gd name="connsiteY16002" fmla="*/ 4746605 h 6858000"/>
              <a:gd name="connsiteX16003" fmla="*/ 2295949 w 12192000"/>
              <a:gd name="connsiteY16003" fmla="*/ 4744176 h 6858000"/>
              <a:gd name="connsiteX16004" fmla="*/ 2291520 w 12192000"/>
              <a:gd name="connsiteY16004" fmla="*/ 4745795 h 6858000"/>
              <a:gd name="connsiteX16005" fmla="*/ 2279708 w 12192000"/>
              <a:gd name="connsiteY16005" fmla="*/ 4741748 h 6858000"/>
              <a:gd name="connsiteX16006" fmla="*/ 2272325 w 12192000"/>
              <a:gd name="connsiteY16006" fmla="*/ 4736891 h 6858000"/>
              <a:gd name="connsiteX16007" fmla="*/ 2270849 w 12192000"/>
              <a:gd name="connsiteY16007" fmla="*/ 4730416 h 6858000"/>
              <a:gd name="connsiteX16008" fmla="*/ 2263466 w 12192000"/>
              <a:gd name="connsiteY16008" fmla="*/ 4723940 h 6858000"/>
              <a:gd name="connsiteX16009" fmla="*/ 2247963 w 12192000"/>
              <a:gd name="connsiteY16009" fmla="*/ 4716251 h 6858000"/>
              <a:gd name="connsiteX16010" fmla="*/ 2239104 w 12192000"/>
              <a:gd name="connsiteY16010" fmla="*/ 4707347 h 6858000"/>
              <a:gd name="connsiteX16011" fmla="*/ 2242057 w 12192000"/>
              <a:gd name="connsiteY16011" fmla="*/ 4699253 h 6858000"/>
              <a:gd name="connsiteX16012" fmla="*/ 2236890 w 12192000"/>
              <a:gd name="connsiteY16012" fmla="*/ 4704919 h 6858000"/>
              <a:gd name="connsiteX16013" fmla="*/ 2222125 w 12192000"/>
              <a:gd name="connsiteY16013" fmla="*/ 4705324 h 6858000"/>
              <a:gd name="connsiteX16014" fmla="*/ 2215480 w 12192000"/>
              <a:gd name="connsiteY16014" fmla="*/ 4701681 h 6858000"/>
              <a:gd name="connsiteX16015" fmla="*/ 2212527 w 12192000"/>
              <a:gd name="connsiteY16015" fmla="*/ 4693992 h 6858000"/>
              <a:gd name="connsiteX16016" fmla="*/ 2208098 w 12192000"/>
              <a:gd name="connsiteY16016" fmla="*/ 4689540 h 6858000"/>
              <a:gd name="connsiteX16017" fmla="*/ 2199239 w 12192000"/>
              <a:gd name="connsiteY16017" fmla="*/ 4688730 h 6858000"/>
              <a:gd name="connsiteX16018" fmla="*/ 2191857 w 12192000"/>
              <a:gd name="connsiteY16018" fmla="*/ 4679827 h 6858000"/>
              <a:gd name="connsiteX16019" fmla="*/ 2191118 w 12192000"/>
              <a:gd name="connsiteY16019" fmla="*/ 4673756 h 6858000"/>
              <a:gd name="connsiteX16020" fmla="*/ 2174877 w 12192000"/>
              <a:gd name="connsiteY16020" fmla="*/ 4666471 h 6858000"/>
              <a:gd name="connsiteX16021" fmla="*/ 2158636 w 12192000"/>
              <a:gd name="connsiteY16021" fmla="*/ 4655948 h 6858000"/>
              <a:gd name="connsiteX16022" fmla="*/ 2160850 w 12192000"/>
              <a:gd name="connsiteY16022" fmla="*/ 4651092 h 6858000"/>
              <a:gd name="connsiteX16023" fmla="*/ 2159374 w 12192000"/>
              <a:gd name="connsiteY16023" fmla="*/ 4645426 h 6858000"/>
              <a:gd name="connsiteX16024" fmla="*/ 2152730 w 12192000"/>
              <a:gd name="connsiteY16024" fmla="*/ 4641379 h 6858000"/>
              <a:gd name="connsiteX16025" fmla="*/ 2146824 w 12192000"/>
              <a:gd name="connsiteY16025" fmla="*/ 4642188 h 6858000"/>
              <a:gd name="connsiteX16026" fmla="*/ 2146824 w 12192000"/>
              <a:gd name="connsiteY16026" fmla="*/ 4635308 h 6858000"/>
              <a:gd name="connsiteX16027" fmla="*/ 2145347 w 12192000"/>
              <a:gd name="connsiteY16027" fmla="*/ 4627618 h 6858000"/>
              <a:gd name="connsiteX16028" fmla="*/ 2145347 w 12192000"/>
              <a:gd name="connsiteY16028" fmla="*/ 4623167 h 6858000"/>
              <a:gd name="connsiteX16029" fmla="*/ 2150515 w 12192000"/>
              <a:gd name="connsiteY16029" fmla="*/ 4626000 h 6858000"/>
              <a:gd name="connsiteX16030" fmla="*/ 2154944 w 12192000"/>
              <a:gd name="connsiteY16030" fmla="*/ 4624381 h 6858000"/>
              <a:gd name="connsiteX16031" fmla="*/ 2154206 w 12192000"/>
              <a:gd name="connsiteY16031" fmla="*/ 4615882 h 6858000"/>
              <a:gd name="connsiteX16032" fmla="*/ 2137965 w 12192000"/>
              <a:gd name="connsiteY16032" fmla="*/ 4594432 h 6858000"/>
              <a:gd name="connsiteX16033" fmla="*/ 2134274 w 12192000"/>
              <a:gd name="connsiteY16033" fmla="*/ 4583505 h 6858000"/>
              <a:gd name="connsiteX16034" fmla="*/ 2119509 w 12192000"/>
              <a:gd name="connsiteY16034" fmla="*/ 4562459 h 6858000"/>
              <a:gd name="connsiteX16035" fmla="*/ 2117294 w 12192000"/>
              <a:gd name="connsiteY16035" fmla="*/ 4551532 h 6858000"/>
              <a:gd name="connsiteX16036" fmla="*/ 2104006 w 12192000"/>
              <a:gd name="connsiteY16036" fmla="*/ 4547080 h 6858000"/>
              <a:gd name="connsiteX16037" fmla="*/ 2099576 w 12192000"/>
              <a:gd name="connsiteY16037" fmla="*/ 4541414 h 6858000"/>
              <a:gd name="connsiteX16038" fmla="*/ 2098100 w 12192000"/>
              <a:gd name="connsiteY16038" fmla="*/ 4528868 h 6858000"/>
              <a:gd name="connsiteX16039" fmla="*/ 2093670 w 12192000"/>
              <a:gd name="connsiteY16039" fmla="*/ 4520369 h 6858000"/>
              <a:gd name="connsiteX16040" fmla="*/ 2076690 w 12192000"/>
              <a:gd name="connsiteY16040" fmla="*/ 4506609 h 6858000"/>
              <a:gd name="connsiteX16041" fmla="*/ 2070046 w 12192000"/>
              <a:gd name="connsiteY16041" fmla="*/ 4504585 h 6858000"/>
              <a:gd name="connsiteX16042" fmla="*/ 2068570 w 12192000"/>
              <a:gd name="connsiteY16042" fmla="*/ 4498110 h 6858000"/>
              <a:gd name="connsiteX16043" fmla="*/ 2070785 w 12192000"/>
              <a:gd name="connsiteY16043" fmla="*/ 4490420 h 6858000"/>
              <a:gd name="connsiteX16044" fmla="*/ 2064879 w 12192000"/>
              <a:gd name="connsiteY16044" fmla="*/ 4481112 h 6858000"/>
              <a:gd name="connsiteX16045" fmla="*/ 2049375 w 12192000"/>
              <a:gd name="connsiteY16045" fmla="*/ 4462900 h 6858000"/>
              <a:gd name="connsiteX16046" fmla="*/ 2041255 w 12192000"/>
              <a:gd name="connsiteY16046" fmla="*/ 4446711 h 6858000"/>
              <a:gd name="connsiteX16047" fmla="*/ 2044208 w 12192000"/>
              <a:gd name="connsiteY16047" fmla="*/ 4443069 h 6858000"/>
              <a:gd name="connsiteX16048" fmla="*/ 2041993 w 12192000"/>
              <a:gd name="connsiteY16048" fmla="*/ 4432141 h 6858000"/>
              <a:gd name="connsiteX16049" fmla="*/ 2033134 w 12192000"/>
              <a:gd name="connsiteY16049" fmla="*/ 4417572 h 6858000"/>
              <a:gd name="connsiteX16050" fmla="*/ 2025752 w 12192000"/>
              <a:gd name="connsiteY16050" fmla="*/ 4413120 h 6858000"/>
              <a:gd name="connsiteX16051" fmla="*/ 2018369 w 12192000"/>
              <a:gd name="connsiteY16051" fmla="*/ 4403002 h 6858000"/>
              <a:gd name="connsiteX16052" fmla="*/ 2016893 w 12192000"/>
              <a:gd name="connsiteY16052" fmla="*/ 4388027 h 6858000"/>
              <a:gd name="connsiteX16053" fmla="*/ 2010987 w 12192000"/>
              <a:gd name="connsiteY16053" fmla="*/ 4379124 h 6858000"/>
              <a:gd name="connsiteX16054" fmla="*/ 2008034 w 12192000"/>
              <a:gd name="connsiteY16054" fmla="*/ 4365768 h 6858000"/>
              <a:gd name="connsiteX16055" fmla="*/ 1999175 w 12192000"/>
              <a:gd name="connsiteY16055" fmla="*/ 4352413 h 6858000"/>
              <a:gd name="connsiteX16056" fmla="*/ 1979242 w 12192000"/>
              <a:gd name="connsiteY16056" fmla="*/ 4342699 h 6858000"/>
              <a:gd name="connsiteX16057" fmla="*/ 1973336 w 12192000"/>
              <a:gd name="connsiteY16057" fmla="*/ 4333391 h 6858000"/>
              <a:gd name="connsiteX16058" fmla="*/ 1971860 w 12192000"/>
              <a:gd name="connsiteY16058" fmla="*/ 4320845 h 6858000"/>
              <a:gd name="connsiteX16059" fmla="*/ 1960786 w 12192000"/>
              <a:gd name="connsiteY16059" fmla="*/ 4306275 h 6858000"/>
              <a:gd name="connsiteX16060" fmla="*/ 1958572 w 12192000"/>
              <a:gd name="connsiteY16060" fmla="*/ 4298586 h 6858000"/>
              <a:gd name="connsiteX16061" fmla="*/ 1948236 w 12192000"/>
              <a:gd name="connsiteY16061" fmla="*/ 4296157 h 6858000"/>
              <a:gd name="connsiteX16062" fmla="*/ 1927565 w 12192000"/>
              <a:gd name="connsiteY16062" fmla="*/ 4283611 h 6858000"/>
              <a:gd name="connsiteX16063" fmla="*/ 1914277 w 12192000"/>
              <a:gd name="connsiteY16063" fmla="*/ 4281992 h 6858000"/>
              <a:gd name="connsiteX16064" fmla="*/ 1899512 w 12192000"/>
              <a:gd name="connsiteY16064" fmla="*/ 4270256 h 6858000"/>
              <a:gd name="connsiteX16065" fmla="*/ 1889176 w 12192000"/>
              <a:gd name="connsiteY16065" fmla="*/ 4266613 h 6858000"/>
              <a:gd name="connsiteX16066" fmla="*/ 1881056 w 12192000"/>
              <a:gd name="connsiteY16066" fmla="*/ 4259328 h 6858000"/>
              <a:gd name="connsiteX16067" fmla="*/ 1884009 w 12192000"/>
              <a:gd name="connsiteY16067" fmla="*/ 4252448 h 6858000"/>
              <a:gd name="connsiteX16068" fmla="*/ 1892130 w 12192000"/>
              <a:gd name="connsiteY16068" fmla="*/ 4249210 h 6858000"/>
              <a:gd name="connsiteX16069" fmla="*/ 1899512 w 12192000"/>
              <a:gd name="connsiteY16069" fmla="*/ 4248806 h 6858000"/>
              <a:gd name="connsiteX16070" fmla="*/ 1900250 w 12192000"/>
              <a:gd name="connsiteY16070" fmla="*/ 4239902 h 6858000"/>
              <a:gd name="connsiteX16071" fmla="*/ 1892868 w 12192000"/>
              <a:gd name="connsiteY16071" fmla="*/ 4226951 h 6858000"/>
              <a:gd name="connsiteX16072" fmla="*/ 1883271 w 12192000"/>
              <a:gd name="connsiteY16072" fmla="*/ 4218857 h 6858000"/>
              <a:gd name="connsiteX16073" fmla="*/ 1883271 w 12192000"/>
              <a:gd name="connsiteY16073" fmla="*/ 4214000 h 6858000"/>
              <a:gd name="connsiteX16074" fmla="*/ 1889176 w 12192000"/>
              <a:gd name="connsiteY16074" fmla="*/ 4209953 h 6858000"/>
              <a:gd name="connsiteX16075" fmla="*/ 1888438 w 12192000"/>
              <a:gd name="connsiteY16075" fmla="*/ 4203478 h 6858000"/>
              <a:gd name="connsiteX16076" fmla="*/ 1880318 w 12192000"/>
              <a:gd name="connsiteY16076" fmla="*/ 4197407 h 6858000"/>
              <a:gd name="connsiteX16077" fmla="*/ 1879580 w 12192000"/>
              <a:gd name="connsiteY16077" fmla="*/ 4193360 h 6858000"/>
              <a:gd name="connsiteX16078" fmla="*/ 1883271 w 12192000"/>
              <a:gd name="connsiteY16078" fmla="*/ 4184456 h 6858000"/>
              <a:gd name="connsiteX16079" fmla="*/ 1886962 w 12192000"/>
              <a:gd name="connsiteY16079" fmla="*/ 4172719 h 6858000"/>
              <a:gd name="connsiteX16080" fmla="*/ 1903942 w 12192000"/>
              <a:gd name="connsiteY16080" fmla="*/ 4157340 h 6858000"/>
              <a:gd name="connsiteX16081" fmla="*/ 1912800 w 12192000"/>
              <a:gd name="connsiteY16081" fmla="*/ 4149651 h 6858000"/>
              <a:gd name="connsiteX16082" fmla="*/ 1937901 w 12192000"/>
              <a:gd name="connsiteY16082" fmla="*/ 4139533 h 6858000"/>
              <a:gd name="connsiteX16083" fmla="*/ 1937901 w 12192000"/>
              <a:gd name="connsiteY16083" fmla="*/ 4139128 h 6858000"/>
              <a:gd name="connsiteX16084" fmla="*/ 1951189 w 12192000"/>
              <a:gd name="connsiteY16084" fmla="*/ 4129010 h 6858000"/>
              <a:gd name="connsiteX16085" fmla="*/ 1956357 w 12192000"/>
              <a:gd name="connsiteY16085" fmla="*/ 4117273 h 6858000"/>
              <a:gd name="connsiteX16086" fmla="*/ 1954880 w 12192000"/>
              <a:gd name="connsiteY16086" fmla="*/ 4110393 h 6858000"/>
              <a:gd name="connsiteX16087" fmla="*/ 1957095 w 12192000"/>
              <a:gd name="connsiteY16087" fmla="*/ 4097442 h 6858000"/>
              <a:gd name="connsiteX16088" fmla="*/ 1954142 w 12192000"/>
              <a:gd name="connsiteY16088" fmla="*/ 4085706 h 6858000"/>
              <a:gd name="connsiteX16089" fmla="*/ 1950451 w 12192000"/>
              <a:gd name="connsiteY16089" fmla="*/ 4084896 h 6858000"/>
              <a:gd name="connsiteX16090" fmla="*/ 1951189 w 12192000"/>
              <a:gd name="connsiteY16090" fmla="*/ 4092181 h 6858000"/>
              <a:gd name="connsiteX16091" fmla="*/ 1949713 w 12192000"/>
              <a:gd name="connsiteY16091" fmla="*/ 4096633 h 6858000"/>
              <a:gd name="connsiteX16092" fmla="*/ 1948974 w 12192000"/>
              <a:gd name="connsiteY16092" fmla="*/ 4089753 h 6858000"/>
              <a:gd name="connsiteX16093" fmla="*/ 1948236 w 12192000"/>
              <a:gd name="connsiteY16093" fmla="*/ 4081659 h 6858000"/>
              <a:gd name="connsiteX16094" fmla="*/ 1940854 w 12192000"/>
              <a:gd name="connsiteY16094" fmla="*/ 4088134 h 6858000"/>
              <a:gd name="connsiteX16095" fmla="*/ 1937901 w 12192000"/>
              <a:gd name="connsiteY16095" fmla="*/ 4093800 h 6858000"/>
              <a:gd name="connsiteX16096" fmla="*/ 1933471 w 12192000"/>
              <a:gd name="connsiteY16096" fmla="*/ 4104727 h 6858000"/>
              <a:gd name="connsiteX16097" fmla="*/ 1929780 w 12192000"/>
              <a:gd name="connsiteY16097" fmla="*/ 4107560 h 6858000"/>
              <a:gd name="connsiteX16098" fmla="*/ 1921659 w 12192000"/>
              <a:gd name="connsiteY16098" fmla="*/ 4102704 h 6858000"/>
              <a:gd name="connsiteX16099" fmla="*/ 1911324 w 12192000"/>
              <a:gd name="connsiteY16099" fmla="*/ 4092991 h 6858000"/>
              <a:gd name="connsiteX16100" fmla="*/ 1900250 w 12192000"/>
              <a:gd name="connsiteY16100" fmla="*/ 4088943 h 6858000"/>
              <a:gd name="connsiteX16101" fmla="*/ 1895083 w 12192000"/>
              <a:gd name="connsiteY16101" fmla="*/ 4082063 h 6858000"/>
              <a:gd name="connsiteX16102" fmla="*/ 1899512 w 12192000"/>
              <a:gd name="connsiteY16102" fmla="*/ 4077611 h 6858000"/>
              <a:gd name="connsiteX16103" fmla="*/ 1905418 w 12192000"/>
              <a:gd name="connsiteY16103" fmla="*/ 4069112 h 6858000"/>
              <a:gd name="connsiteX16104" fmla="*/ 1903203 w 12192000"/>
              <a:gd name="connsiteY16104" fmla="*/ 4055352 h 6858000"/>
              <a:gd name="connsiteX16105" fmla="*/ 1904680 w 12192000"/>
              <a:gd name="connsiteY16105" fmla="*/ 4048067 h 6858000"/>
              <a:gd name="connsiteX16106" fmla="*/ 1900989 w 12192000"/>
              <a:gd name="connsiteY16106" fmla="*/ 4038759 h 6858000"/>
              <a:gd name="connsiteX16107" fmla="*/ 1897297 w 12192000"/>
              <a:gd name="connsiteY16107" fmla="*/ 4031474 h 6858000"/>
              <a:gd name="connsiteX16108" fmla="*/ 1906156 w 12192000"/>
              <a:gd name="connsiteY16108" fmla="*/ 4020142 h 6858000"/>
              <a:gd name="connsiteX16109" fmla="*/ 1916491 w 12192000"/>
              <a:gd name="connsiteY16109" fmla="*/ 4018928 h 6858000"/>
              <a:gd name="connsiteX16110" fmla="*/ 1926089 w 12192000"/>
              <a:gd name="connsiteY16110" fmla="*/ 4006382 h 6858000"/>
              <a:gd name="connsiteX16111" fmla="*/ 1921659 w 12192000"/>
              <a:gd name="connsiteY16111" fmla="*/ 4000716 h 6858000"/>
              <a:gd name="connsiteX16112" fmla="*/ 1923136 w 12192000"/>
              <a:gd name="connsiteY16112" fmla="*/ 3993026 h 6858000"/>
              <a:gd name="connsiteX16113" fmla="*/ 1941592 w 12192000"/>
              <a:gd name="connsiteY16113" fmla="*/ 3974409 h 6858000"/>
              <a:gd name="connsiteX16114" fmla="*/ 1944545 w 12192000"/>
              <a:gd name="connsiteY16114" fmla="*/ 3961863 h 6858000"/>
              <a:gd name="connsiteX16115" fmla="*/ 1940116 w 12192000"/>
              <a:gd name="connsiteY16115" fmla="*/ 3954983 h 6858000"/>
              <a:gd name="connsiteX16116" fmla="*/ 1939377 w 12192000"/>
              <a:gd name="connsiteY16116" fmla="*/ 3948507 h 6858000"/>
              <a:gd name="connsiteX16117" fmla="*/ 1933471 w 12192000"/>
              <a:gd name="connsiteY16117" fmla="*/ 3937985 h 6858000"/>
              <a:gd name="connsiteX16118" fmla="*/ 1946021 w 12192000"/>
              <a:gd name="connsiteY16118" fmla="*/ 3931914 h 6858000"/>
              <a:gd name="connsiteX16119" fmla="*/ 1958572 w 12192000"/>
              <a:gd name="connsiteY16119" fmla="*/ 3931509 h 6858000"/>
              <a:gd name="connsiteX16120" fmla="*/ 1982195 w 12192000"/>
              <a:gd name="connsiteY16120" fmla="*/ 3916130 h 6858000"/>
              <a:gd name="connsiteX16121" fmla="*/ 1996222 w 12192000"/>
              <a:gd name="connsiteY16121" fmla="*/ 3915321 h 6858000"/>
              <a:gd name="connsiteX16122" fmla="*/ 1999175 w 12192000"/>
              <a:gd name="connsiteY16122" fmla="*/ 3904394 h 6858000"/>
              <a:gd name="connsiteX16123" fmla="*/ 2001390 w 12192000"/>
              <a:gd name="connsiteY16123" fmla="*/ 3896299 h 6858000"/>
              <a:gd name="connsiteX16124" fmla="*/ 2003604 w 12192000"/>
              <a:gd name="connsiteY16124" fmla="*/ 3880920 h 6858000"/>
              <a:gd name="connsiteX16125" fmla="*/ 2016893 w 12192000"/>
              <a:gd name="connsiteY16125" fmla="*/ 3861494 h 6858000"/>
              <a:gd name="connsiteX16126" fmla="*/ 2031658 w 12192000"/>
              <a:gd name="connsiteY16126" fmla="*/ 3851781 h 6858000"/>
              <a:gd name="connsiteX16127" fmla="*/ 2050114 w 12192000"/>
              <a:gd name="connsiteY16127" fmla="*/ 3847734 h 6858000"/>
              <a:gd name="connsiteX16128" fmla="*/ 2064140 w 12192000"/>
              <a:gd name="connsiteY16128" fmla="*/ 3835187 h 6858000"/>
              <a:gd name="connsiteX16129" fmla="*/ 2069308 w 12192000"/>
              <a:gd name="connsiteY16129" fmla="*/ 3825879 h 6858000"/>
              <a:gd name="connsiteX16130" fmla="*/ 2087764 w 12192000"/>
              <a:gd name="connsiteY16130" fmla="*/ 3808476 h 6858000"/>
              <a:gd name="connsiteX16131" fmla="*/ 2092193 w 12192000"/>
              <a:gd name="connsiteY16131" fmla="*/ 3798358 h 6858000"/>
              <a:gd name="connsiteX16132" fmla="*/ 2097361 w 12192000"/>
              <a:gd name="connsiteY16132" fmla="*/ 3792288 h 6858000"/>
              <a:gd name="connsiteX16133" fmla="*/ 2096623 w 12192000"/>
              <a:gd name="connsiteY16133" fmla="*/ 3787836 h 6858000"/>
              <a:gd name="connsiteX16134" fmla="*/ 2091456 w 12192000"/>
              <a:gd name="connsiteY16134" fmla="*/ 3788240 h 6858000"/>
              <a:gd name="connsiteX16135" fmla="*/ 2086288 w 12192000"/>
              <a:gd name="connsiteY16135" fmla="*/ 3781765 h 6858000"/>
              <a:gd name="connsiteX16136" fmla="*/ 2087764 w 12192000"/>
              <a:gd name="connsiteY16136" fmla="*/ 3776504 h 6858000"/>
              <a:gd name="connsiteX16137" fmla="*/ 2078905 w 12192000"/>
              <a:gd name="connsiteY16137" fmla="*/ 3780146 h 6858000"/>
              <a:gd name="connsiteX16138" fmla="*/ 2072999 w 12192000"/>
              <a:gd name="connsiteY16138" fmla="*/ 3772457 h 6858000"/>
              <a:gd name="connsiteX16139" fmla="*/ 2074476 w 12192000"/>
              <a:gd name="connsiteY16139" fmla="*/ 3765981 h 6858000"/>
              <a:gd name="connsiteX16140" fmla="*/ 2081120 w 12192000"/>
              <a:gd name="connsiteY16140" fmla="*/ 3758696 h 6858000"/>
              <a:gd name="connsiteX16141" fmla="*/ 2080382 w 12192000"/>
              <a:gd name="connsiteY16141" fmla="*/ 3737246 h 6858000"/>
              <a:gd name="connsiteX16142" fmla="*/ 2081858 w 12192000"/>
              <a:gd name="connsiteY16142" fmla="*/ 3721867 h 6858000"/>
              <a:gd name="connsiteX16143" fmla="*/ 2077429 w 12192000"/>
              <a:gd name="connsiteY16143" fmla="*/ 3713368 h 6858000"/>
              <a:gd name="connsiteX16144" fmla="*/ 2073738 w 12192000"/>
              <a:gd name="connsiteY16144" fmla="*/ 3711749 h 6858000"/>
              <a:gd name="connsiteX16145" fmla="*/ 2077429 w 12192000"/>
              <a:gd name="connsiteY16145" fmla="*/ 3705274 h 6858000"/>
              <a:gd name="connsiteX16146" fmla="*/ 2084073 w 12192000"/>
              <a:gd name="connsiteY16146" fmla="*/ 3700417 h 6858000"/>
              <a:gd name="connsiteX16147" fmla="*/ 2084073 w 12192000"/>
              <a:gd name="connsiteY16147" fmla="*/ 3687871 h 6858000"/>
              <a:gd name="connsiteX16148" fmla="*/ 2078167 w 12192000"/>
              <a:gd name="connsiteY16148" fmla="*/ 3681801 h 6858000"/>
              <a:gd name="connsiteX16149" fmla="*/ 2078167 w 12192000"/>
              <a:gd name="connsiteY16149" fmla="*/ 3677753 h 6858000"/>
              <a:gd name="connsiteX16150" fmla="*/ 2084073 w 12192000"/>
              <a:gd name="connsiteY16150" fmla="*/ 3671683 h 6858000"/>
              <a:gd name="connsiteX16151" fmla="*/ 2083335 w 12192000"/>
              <a:gd name="connsiteY16151" fmla="*/ 3661565 h 6858000"/>
              <a:gd name="connsiteX16152" fmla="*/ 2080382 w 12192000"/>
              <a:gd name="connsiteY16152" fmla="*/ 3657113 h 6858000"/>
              <a:gd name="connsiteX16153" fmla="*/ 2075952 w 12192000"/>
              <a:gd name="connsiteY16153" fmla="*/ 3659541 h 6858000"/>
              <a:gd name="connsiteX16154" fmla="*/ 2071523 w 12192000"/>
              <a:gd name="connsiteY16154" fmla="*/ 3659946 h 6858000"/>
              <a:gd name="connsiteX16155" fmla="*/ 2061926 w 12192000"/>
              <a:gd name="connsiteY16155" fmla="*/ 3648614 h 6858000"/>
              <a:gd name="connsiteX16156" fmla="*/ 2061188 w 12192000"/>
              <a:gd name="connsiteY16156" fmla="*/ 3638091 h 6858000"/>
              <a:gd name="connsiteX16157" fmla="*/ 2058973 w 12192000"/>
              <a:gd name="connsiteY16157" fmla="*/ 3627569 h 6858000"/>
              <a:gd name="connsiteX16158" fmla="*/ 2056758 w 12192000"/>
              <a:gd name="connsiteY16158" fmla="*/ 3625950 h 6858000"/>
              <a:gd name="connsiteX16159" fmla="*/ 2046423 w 12192000"/>
              <a:gd name="connsiteY16159" fmla="*/ 3617451 h 6858000"/>
              <a:gd name="connsiteX16160" fmla="*/ 2035349 w 12192000"/>
              <a:gd name="connsiteY16160" fmla="*/ 3602881 h 6858000"/>
              <a:gd name="connsiteX16161" fmla="*/ 2030919 w 12192000"/>
              <a:gd name="connsiteY16161" fmla="*/ 3591145 h 6858000"/>
              <a:gd name="connsiteX16162" fmla="*/ 2035349 w 12192000"/>
              <a:gd name="connsiteY16162" fmla="*/ 3587502 h 6858000"/>
              <a:gd name="connsiteX16163" fmla="*/ 2043470 w 12192000"/>
              <a:gd name="connsiteY16163" fmla="*/ 3576170 h 6858000"/>
              <a:gd name="connsiteX16164" fmla="*/ 2048637 w 12192000"/>
              <a:gd name="connsiteY16164" fmla="*/ 3575361 h 6858000"/>
              <a:gd name="connsiteX16165" fmla="*/ 2052329 w 12192000"/>
              <a:gd name="connsiteY16165" fmla="*/ 3571313 h 6858000"/>
              <a:gd name="connsiteX16166" fmla="*/ 2050114 w 12192000"/>
              <a:gd name="connsiteY16166" fmla="*/ 3565243 h 6858000"/>
              <a:gd name="connsiteX16167" fmla="*/ 2044946 w 12192000"/>
              <a:gd name="connsiteY16167" fmla="*/ 3565243 h 6858000"/>
              <a:gd name="connsiteX16168" fmla="*/ 2038302 w 12192000"/>
              <a:gd name="connsiteY16168" fmla="*/ 3572123 h 6858000"/>
              <a:gd name="connsiteX16169" fmla="*/ 2035349 w 12192000"/>
              <a:gd name="connsiteY16169" fmla="*/ 3574551 h 6858000"/>
              <a:gd name="connsiteX16170" fmla="*/ 2030181 w 12192000"/>
              <a:gd name="connsiteY16170" fmla="*/ 3570909 h 6858000"/>
              <a:gd name="connsiteX16171" fmla="*/ 2026490 w 12192000"/>
              <a:gd name="connsiteY16171" fmla="*/ 3562410 h 6858000"/>
              <a:gd name="connsiteX16172" fmla="*/ 2018369 w 12192000"/>
              <a:gd name="connsiteY16172" fmla="*/ 3551887 h 6858000"/>
              <a:gd name="connsiteX16173" fmla="*/ 2011725 w 12192000"/>
              <a:gd name="connsiteY16173" fmla="*/ 3550673 h 6858000"/>
              <a:gd name="connsiteX16174" fmla="*/ 2002128 w 12192000"/>
              <a:gd name="connsiteY16174" fmla="*/ 3542174 h 6858000"/>
              <a:gd name="connsiteX16175" fmla="*/ 1996222 w 12192000"/>
              <a:gd name="connsiteY16175" fmla="*/ 3539341 h 6858000"/>
              <a:gd name="connsiteX16176" fmla="*/ 1984410 w 12192000"/>
              <a:gd name="connsiteY16176" fmla="*/ 3540150 h 6858000"/>
              <a:gd name="connsiteX16177" fmla="*/ 1968907 w 12192000"/>
              <a:gd name="connsiteY16177" fmla="*/ 3547435 h 6858000"/>
              <a:gd name="connsiteX16178" fmla="*/ 1968169 w 12192000"/>
              <a:gd name="connsiteY16178" fmla="*/ 3556339 h 6858000"/>
              <a:gd name="connsiteX16179" fmla="*/ 1971122 w 12192000"/>
              <a:gd name="connsiteY16179" fmla="*/ 3558363 h 6858000"/>
              <a:gd name="connsiteX16180" fmla="*/ 1971860 w 12192000"/>
              <a:gd name="connsiteY16180" fmla="*/ 3562814 h 6858000"/>
              <a:gd name="connsiteX16181" fmla="*/ 1957833 w 12192000"/>
              <a:gd name="connsiteY16181" fmla="*/ 3574551 h 6858000"/>
              <a:gd name="connsiteX16182" fmla="*/ 1941592 w 12192000"/>
              <a:gd name="connsiteY16182" fmla="*/ 3577789 h 6858000"/>
              <a:gd name="connsiteX16183" fmla="*/ 1933471 w 12192000"/>
              <a:gd name="connsiteY16183" fmla="*/ 3581836 h 6858000"/>
              <a:gd name="connsiteX16184" fmla="*/ 1931995 w 12192000"/>
              <a:gd name="connsiteY16184" fmla="*/ 3587097 h 6858000"/>
              <a:gd name="connsiteX16185" fmla="*/ 1935686 w 12192000"/>
              <a:gd name="connsiteY16185" fmla="*/ 3594382 h 6858000"/>
              <a:gd name="connsiteX16186" fmla="*/ 1943806 w 12192000"/>
              <a:gd name="connsiteY16186" fmla="*/ 3600048 h 6858000"/>
              <a:gd name="connsiteX16187" fmla="*/ 1951927 w 12192000"/>
              <a:gd name="connsiteY16187" fmla="*/ 3606119 h 6858000"/>
              <a:gd name="connsiteX16188" fmla="*/ 1951189 w 12192000"/>
              <a:gd name="connsiteY16188" fmla="*/ 3615427 h 6858000"/>
              <a:gd name="connsiteX16189" fmla="*/ 1946021 w 12192000"/>
              <a:gd name="connsiteY16189" fmla="*/ 3617046 h 6858000"/>
              <a:gd name="connsiteX16190" fmla="*/ 1937163 w 12192000"/>
              <a:gd name="connsiteY16190" fmla="*/ 3615832 h 6858000"/>
              <a:gd name="connsiteX16191" fmla="*/ 1930518 w 12192000"/>
              <a:gd name="connsiteY16191" fmla="*/ 3622308 h 6858000"/>
              <a:gd name="connsiteX16192" fmla="*/ 1924612 w 12192000"/>
              <a:gd name="connsiteY16192" fmla="*/ 3630807 h 6858000"/>
              <a:gd name="connsiteX16193" fmla="*/ 1909848 w 12192000"/>
              <a:gd name="connsiteY16193" fmla="*/ 3628783 h 6858000"/>
              <a:gd name="connsiteX16194" fmla="*/ 1906894 w 12192000"/>
              <a:gd name="connsiteY16194" fmla="*/ 3623522 h 6858000"/>
              <a:gd name="connsiteX16195" fmla="*/ 1909109 w 12192000"/>
              <a:gd name="connsiteY16195" fmla="*/ 3617046 h 6858000"/>
              <a:gd name="connsiteX16196" fmla="*/ 1906156 w 12192000"/>
              <a:gd name="connsiteY16196" fmla="*/ 3607738 h 6858000"/>
              <a:gd name="connsiteX16197" fmla="*/ 1908371 w 12192000"/>
              <a:gd name="connsiteY16197" fmla="*/ 3602881 h 6858000"/>
              <a:gd name="connsiteX16198" fmla="*/ 1904680 w 12192000"/>
              <a:gd name="connsiteY16198" fmla="*/ 3598834 h 6858000"/>
              <a:gd name="connsiteX16199" fmla="*/ 1898035 w 12192000"/>
              <a:gd name="connsiteY16199" fmla="*/ 3598025 h 6858000"/>
              <a:gd name="connsiteX16200" fmla="*/ 1895083 w 12192000"/>
              <a:gd name="connsiteY16200" fmla="*/ 3602881 h 6858000"/>
              <a:gd name="connsiteX16201" fmla="*/ 1898774 w 12192000"/>
              <a:gd name="connsiteY16201" fmla="*/ 3606119 h 6858000"/>
              <a:gd name="connsiteX16202" fmla="*/ 1895821 w 12192000"/>
              <a:gd name="connsiteY16202" fmla="*/ 3611785 h 6858000"/>
              <a:gd name="connsiteX16203" fmla="*/ 1886962 w 12192000"/>
              <a:gd name="connsiteY16203" fmla="*/ 3612190 h 6858000"/>
              <a:gd name="connsiteX16204" fmla="*/ 1879580 w 12192000"/>
              <a:gd name="connsiteY16204" fmla="*/ 3607738 h 6858000"/>
              <a:gd name="connsiteX16205" fmla="*/ 1872935 w 12192000"/>
              <a:gd name="connsiteY16205" fmla="*/ 3596001 h 6858000"/>
              <a:gd name="connsiteX16206" fmla="*/ 1870721 w 12192000"/>
              <a:gd name="connsiteY16206" fmla="*/ 3584264 h 6858000"/>
              <a:gd name="connsiteX16207" fmla="*/ 1852264 w 12192000"/>
              <a:gd name="connsiteY16207" fmla="*/ 3581836 h 6858000"/>
              <a:gd name="connsiteX16208" fmla="*/ 1847097 w 12192000"/>
              <a:gd name="connsiteY16208" fmla="*/ 3580217 h 6858000"/>
              <a:gd name="connsiteX16209" fmla="*/ 1847097 w 12192000"/>
              <a:gd name="connsiteY16209" fmla="*/ 3576979 h 6858000"/>
              <a:gd name="connsiteX16210" fmla="*/ 1843406 w 12192000"/>
              <a:gd name="connsiteY16210" fmla="*/ 3572528 h 6858000"/>
              <a:gd name="connsiteX16211" fmla="*/ 1838238 w 12192000"/>
              <a:gd name="connsiteY16211" fmla="*/ 3575765 h 6858000"/>
              <a:gd name="connsiteX16212" fmla="*/ 1829379 w 12192000"/>
              <a:gd name="connsiteY16212" fmla="*/ 3577384 h 6858000"/>
              <a:gd name="connsiteX16213" fmla="*/ 1821258 w 12192000"/>
              <a:gd name="connsiteY16213" fmla="*/ 3575765 h 6858000"/>
              <a:gd name="connsiteX16214" fmla="*/ 1813876 w 12192000"/>
              <a:gd name="connsiteY16214" fmla="*/ 3576575 h 6858000"/>
              <a:gd name="connsiteX16215" fmla="*/ 1812399 w 12192000"/>
              <a:gd name="connsiteY16215" fmla="*/ 3576979 h 6858000"/>
              <a:gd name="connsiteX16216" fmla="*/ 1813138 w 12192000"/>
              <a:gd name="connsiteY16216" fmla="*/ 3582241 h 6858000"/>
              <a:gd name="connsiteX16217" fmla="*/ 1811661 w 12192000"/>
              <a:gd name="connsiteY16217" fmla="*/ 3586693 h 6858000"/>
              <a:gd name="connsiteX16218" fmla="*/ 1805017 w 12192000"/>
              <a:gd name="connsiteY16218" fmla="*/ 3586288 h 6858000"/>
              <a:gd name="connsiteX16219" fmla="*/ 1801325 w 12192000"/>
              <a:gd name="connsiteY16219" fmla="*/ 3582646 h 6858000"/>
              <a:gd name="connsiteX16220" fmla="*/ 1799111 w 12192000"/>
              <a:gd name="connsiteY16220" fmla="*/ 3581027 h 6858000"/>
              <a:gd name="connsiteX16221" fmla="*/ 1795420 w 12192000"/>
              <a:gd name="connsiteY16221" fmla="*/ 3579408 h 6858000"/>
              <a:gd name="connsiteX16222" fmla="*/ 1796158 w 12192000"/>
              <a:gd name="connsiteY16222" fmla="*/ 3570909 h 6858000"/>
              <a:gd name="connsiteX16223" fmla="*/ 1787299 w 12192000"/>
              <a:gd name="connsiteY16223" fmla="*/ 3561196 h 6858000"/>
              <a:gd name="connsiteX16224" fmla="*/ 1782131 w 12192000"/>
              <a:gd name="connsiteY16224" fmla="*/ 3557553 h 6858000"/>
              <a:gd name="connsiteX16225" fmla="*/ 1778440 w 12192000"/>
              <a:gd name="connsiteY16225" fmla="*/ 3559981 h 6858000"/>
              <a:gd name="connsiteX16226" fmla="*/ 1778440 w 12192000"/>
              <a:gd name="connsiteY16226" fmla="*/ 3561600 h 6858000"/>
              <a:gd name="connsiteX16227" fmla="*/ 1786561 w 12192000"/>
              <a:gd name="connsiteY16227" fmla="*/ 3565647 h 6858000"/>
              <a:gd name="connsiteX16228" fmla="*/ 1791728 w 12192000"/>
              <a:gd name="connsiteY16228" fmla="*/ 3571313 h 6858000"/>
              <a:gd name="connsiteX16229" fmla="*/ 1790252 w 12192000"/>
              <a:gd name="connsiteY16229" fmla="*/ 3579003 h 6858000"/>
              <a:gd name="connsiteX16230" fmla="*/ 1786561 w 12192000"/>
              <a:gd name="connsiteY16230" fmla="*/ 3581027 h 6858000"/>
              <a:gd name="connsiteX16231" fmla="*/ 1778440 w 12192000"/>
              <a:gd name="connsiteY16231" fmla="*/ 3576170 h 6858000"/>
              <a:gd name="connsiteX16232" fmla="*/ 1766628 w 12192000"/>
              <a:gd name="connsiteY16232" fmla="*/ 3572528 h 6858000"/>
              <a:gd name="connsiteX16233" fmla="*/ 1762199 w 12192000"/>
              <a:gd name="connsiteY16233" fmla="*/ 3566052 h 6858000"/>
              <a:gd name="connsiteX16234" fmla="*/ 1762199 w 12192000"/>
              <a:gd name="connsiteY16234" fmla="*/ 3559577 h 6858000"/>
              <a:gd name="connsiteX16235" fmla="*/ 1768843 w 12192000"/>
              <a:gd name="connsiteY16235" fmla="*/ 3552292 h 6858000"/>
              <a:gd name="connsiteX16236" fmla="*/ 1767366 w 12192000"/>
              <a:gd name="connsiteY16236" fmla="*/ 3547840 h 6858000"/>
              <a:gd name="connsiteX16237" fmla="*/ 1756293 w 12192000"/>
              <a:gd name="connsiteY16237" fmla="*/ 3536103 h 6858000"/>
              <a:gd name="connsiteX16238" fmla="*/ 1749648 w 12192000"/>
              <a:gd name="connsiteY16238" fmla="*/ 3532461 h 6858000"/>
              <a:gd name="connsiteX16239" fmla="*/ 1741528 w 12192000"/>
              <a:gd name="connsiteY16239" fmla="*/ 3525176 h 6858000"/>
              <a:gd name="connsiteX16240" fmla="*/ 1729716 w 12192000"/>
              <a:gd name="connsiteY16240" fmla="*/ 3519510 h 6858000"/>
              <a:gd name="connsiteX16241" fmla="*/ 1726763 w 12192000"/>
              <a:gd name="connsiteY16241" fmla="*/ 3510202 h 6858000"/>
              <a:gd name="connsiteX16242" fmla="*/ 1717166 w 12192000"/>
              <a:gd name="connsiteY16242" fmla="*/ 3503726 h 6858000"/>
              <a:gd name="connsiteX16243" fmla="*/ 1716428 w 12192000"/>
              <a:gd name="connsiteY16243" fmla="*/ 3496037 h 6858000"/>
              <a:gd name="connsiteX16244" fmla="*/ 1706830 w 12192000"/>
              <a:gd name="connsiteY16244" fmla="*/ 3491989 h 6858000"/>
              <a:gd name="connsiteX16245" fmla="*/ 1697972 w 12192000"/>
              <a:gd name="connsiteY16245" fmla="*/ 3485514 h 6858000"/>
              <a:gd name="connsiteX16246" fmla="*/ 1694280 w 12192000"/>
              <a:gd name="connsiteY16246" fmla="*/ 3488752 h 6858000"/>
              <a:gd name="connsiteX16247" fmla="*/ 1697233 w 12192000"/>
              <a:gd name="connsiteY16247" fmla="*/ 3494013 h 6858000"/>
              <a:gd name="connsiteX16248" fmla="*/ 1710522 w 12192000"/>
              <a:gd name="connsiteY16248" fmla="*/ 3502917 h 6858000"/>
              <a:gd name="connsiteX16249" fmla="*/ 1712736 w 12192000"/>
              <a:gd name="connsiteY16249" fmla="*/ 3510606 h 6858000"/>
              <a:gd name="connsiteX16250" fmla="*/ 1706830 w 12192000"/>
              <a:gd name="connsiteY16250" fmla="*/ 3519915 h 6858000"/>
              <a:gd name="connsiteX16251" fmla="*/ 1702401 w 12192000"/>
              <a:gd name="connsiteY16251" fmla="*/ 3519915 h 6858000"/>
              <a:gd name="connsiteX16252" fmla="*/ 1697972 w 12192000"/>
              <a:gd name="connsiteY16252" fmla="*/ 3512225 h 6858000"/>
              <a:gd name="connsiteX16253" fmla="*/ 1689851 w 12192000"/>
              <a:gd name="connsiteY16253" fmla="*/ 3507773 h 6858000"/>
              <a:gd name="connsiteX16254" fmla="*/ 1676562 w 12192000"/>
              <a:gd name="connsiteY16254" fmla="*/ 3507369 h 6858000"/>
              <a:gd name="connsiteX16255" fmla="*/ 1663274 w 12192000"/>
              <a:gd name="connsiteY16255" fmla="*/ 3496846 h 6858000"/>
              <a:gd name="connsiteX16256" fmla="*/ 1661059 w 12192000"/>
              <a:gd name="connsiteY16256" fmla="*/ 3487942 h 6858000"/>
              <a:gd name="connsiteX16257" fmla="*/ 1666227 w 12192000"/>
              <a:gd name="connsiteY16257" fmla="*/ 3477420 h 6858000"/>
              <a:gd name="connsiteX16258" fmla="*/ 1674348 w 12192000"/>
              <a:gd name="connsiteY16258" fmla="*/ 3472563 h 6858000"/>
              <a:gd name="connsiteX16259" fmla="*/ 1672133 w 12192000"/>
              <a:gd name="connsiteY16259" fmla="*/ 3463255 h 6858000"/>
              <a:gd name="connsiteX16260" fmla="*/ 1664751 w 12192000"/>
              <a:gd name="connsiteY16260" fmla="*/ 3461636 h 6858000"/>
              <a:gd name="connsiteX16261" fmla="*/ 1661798 w 12192000"/>
              <a:gd name="connsiteY16261" fmla="*/ 3459612 h 6858000"/>
              <a:gd name="connsiteX16262" fmla="*/ 1665489 w 12192000"/>
              <a:gd name="connsiteY16262" fmla="*/ 3456779 h 6858000"/>
              <a:gd name="connsiteX16263" fmla="*/ 1668442 w 12192000"/>
              <a:gd name="connsiteY16263" fmla="*/ 3446661 h 6858000"/>
              <a:gd name="connsiteX16264" fmla="*/ 1666965 w 12192000"/>
              <a:gd name="connsiteY16264" fmla="*/ 3445852 h 6858000"/>
              <a:gd name="connsiteX16265" fmla="*/ 1663274 w 12192000"/>
              <a:gd name="connsiteY16265" fmla="*/ 3443424 h 6858000"/>
              <a:gd name="connsiteX16266" fmla="*/ 1657368 w 12192000"/>
              <a:gd name="connsiteY16266" fmla="*/ 3443019 h 6858000"/>
              <a:gd name="connsiteX16267" fmla="*/ 1634482 w 12192000"/>
              <a:gd name="connsiteY16267" fmla="*/ 3419546 h 6858000"/>
              <a:gd name="connsiteX16268" fmla="*/ 1621932 w 12192000"/>
              <a:gd name="connsiteY16268" fmla="*/ 3403762 h 6858000"/>
              <a:gd name="connsiteX16269" fmla="*/ 1607167 w 12192000"/>
              <a:gd name="connsiteY16269" fmla="*/ 3392025 h 6858000"/>
              <a:gd name="connsiteX16270" fmla="*/ 1607167 w 12192000"/>
              <a:gd name="connsiteY16270" fmla="*/ 3386359 h 6858000"/>
              <a:gd name="connsiteX16271" fmla="*/ 1599047 w 12192000"/>
              <a:gd name="connsiteY16271" fmla="*/ 3381098 h 6858000"/>
              <a:gd name="connsiteX16272" fmla="*/ 1580591 w 12192000"/>
              <a:gd name="connsiteY16272" fmla="*/ 3360862 h 6858000"/>
              <a:gd name="connsiteX16273" fmla="*/ 1582805 w 12192000"/>
              <a:gd name="connsiteY16273" fmla="*/ 3357624 h 6858000"/>
              <a:gd name="connsiteX16274" fmla="*/ 1591664 w 12192000"/>
              <a:gd name="connsiteY16274" fmla="*/ 3360862 h 6858000"/>
              <a:gd name="connsiteX16275" fmla="*/ 1595356 w 12192000"/>
              <a:gd name="connsiteY16275" fmla="*/ 3360053 h 6858000"/>
              <a:gd name="connsiteX16276" fmla="*/ 1596094 w 12192000"/>
              <a:gd name="connsiteY16276" fmla="*/ 3355196 h 6858000"/>
              <a:gd name="connsiteX16277" fmla="*/ 1596094 w 12192000"/>
              <a:gd name="connsiteY16277" fmla="*/ 3354791 h 6858000"/>
              <a:gd name="connsiteX16278" fmla="*/ 1593879 w 12192000"/>
              <a:gd name="connsiteY16278" fmla="*/ 3349935 h 6858000"/>
              <a:gd name="connsiteX16279" fmla="*/ 1593879 w 12192000"/>
              <a:gd name="connsiteY16279" fmla="*/ 3344269 h 6858000"/>
              <a:gd name="connsiteX16280" fmla="*/ 1590188 w 12192000"/>
              <a:gd name="connsiteY16280" fmla="*/ 3342245 h 6858000"/>
              <a:gd name="connsiteX16281" fmla="*/ 1587973 w 12192000"/>
              <a:gd name="connsiteY16281" fmla="*/ 3345078 h 6858000"/>
              <a:gd name="connsiteX16282" fmla="*/ 1583544 w 12192000"/>
              <a:gd name="connsiteY16282" fmla="*/ 3345483 h 6858000"/>
              <a:gd name="connsiteX16283" fmla="*/ 1580591 w 12192000"/>
              <a:gd name="connsiteY16283" fmla="*/ 3342245 h 6858000"/>
              <a:gd name="connsiteX16284" fmla="*/ 1575423 w 12192000"/>
              <a:gd name="connsiteY16284" fmla="*/ 3339412 h 6858000"/>
              <a:gd name="connsiteX16285" fmla="*/ 1575423 w 12192000"/>
              <a:gd name="connsiteY16285" fmla="*/ 3339817 h 6858000"/>
              <a:gd name="connsiteX16286" fmla="*/ 1572470 w 12192000"/>
              <a:gd name="connsiteY16286" fmla="*/ 3342650 h 6858000"/>
              <a:gd name="connsiteX16287" fmla="*/ 1574685 w 12192000"/>
              <a:gd name="connsiteY16287" fmla="*/ 3346697 h 6858000"/>
              <a:gd name="connsiteX16288" fmla="*/ 1568041 w 12192000"/>
              <a:gd name="connsiteY16288" fmla="*/ 3355196 h 6858000"/>
              <a:gd name="connsiteX16289" fmla="*/ 1545893 w 12192000"/>
              <a:gd name="connsiteY16289" fmla="*/ 3354791 h 6858000"/>
              <a:gd name="connsiteX16290" fmla="*/ 1540726 w 12192000"/>
              <a:gd name="connsiteY16290" fmla="*/ 3350339 h 6858000"/>
              <a:gd name="connsiteX16291" fmla="*/ 1532605 w 12192000"/>
              <a:gd name="connsiteY16291" fmla="*/ 3341031 h 6858000"/>
              <a:gd name="connsiteX16292" fmla="*/ 1523746 w 12192000"/>
              <a:gd name="connsiteY16292" fmla="*/ 3341031 h 6858000"/>
              <a:gd name="connsiteX16293" fmla="*/ 1520055 w 12192000"/>
              <a:gd name="connsiteY16293" fmla="*/ 3343054 h 6858000"/>
              <a:gd name="connsiteX16294" fmla="*/ 1527437 w 12192000"/>
              <a:gd name="connsiteY16294" fmla="*/ 3346292 h 6858000"/>
              <a:gd name="connsiteX16295" fmla="*/ 1525222 w 12192000"/>
              <a:gd name="connsiteY16295" fmla="*/ 3350339 h 6858000"/>
              <a:gd name="connsiteX16296" fmla="*/ 1509719 w 12192000"/>
              <a:gd name="connsiteY16296" fmla="*/ 3342650 h 6858000"/>
              <a:gd name="connsiteX16297" fmla="*/ 1492739 w 12192000"/>
              <a:gd name="connsiteY16297" fmla="*/ 3335365 h 6858000"/>
              <a:gd name="connsiteX16298" fmla="*/ 1486834 w 12192000"/>
              <a:gd name="connsiteY16298" fmla="*/ 3335770 h 6858000"/>
              <a:gd name="connsiteX16299" fmla="*/ 1475760 w 12192000"/>
              <a:gd name="connsiteY16299" fmla="*/ 3333746 h 6858000"/>
              <a:gd name="connsiteX16300" fmla="*/ 1467639 w 12192000"/>
              <a:gd name="connsiteY16300" fmla="*/ 3326461 h 6858000"/>
              <a:gd name="connsiteX16301" fmla="*/ 1458042 w 12192000"/>
              <a:gd name="connsiteY16301" fmla="*/ 3326461 h 6858000"/>
              <a:gd name="connsiteX16302" fmla="*/ 1453613 w 12192000"/>
              <a:gd name="connsiteY16302" fmla="*/ 3325247 h 6858000"/>
              <a:gd name="connsiteX16303" fmla="*/ 1434418 w 12192000"/>
              <a:gd name="connsiteY16303" fmla="*/ 3318772 h 6858000"/>
              <a:gd name="connsiteX16304" fmla="*/ 1422606 w 12192000"/>
              <a:gd name="connsiteY16304" fmla="*/ 3320390 h 6858000"/>
              <a:gd name="connsiteX16305" fmla="*/ 1407103 w 12192000"/>
              <a:gd name="connsiteY16305" fmla="*/ 3319986 h 6858000"/>
              <a:gd name="connsiteX16306" fmla="*/ 1380527 w 12192000"/>
              <a:gd name="connsiteY16306" fmla="*/ 3310677 h 6858000"/>
              <a:gd name="connsiteX16307" fmla="*/ 1373882 w 12192000"/>
              <a:gd name="connsiteY16307" fmla="*/ 3302988 h 6858000"/>
              <a:gd name="connsiteX16308" fmla="*/ 1366500 w 12192000"/>
              <a:gd name="connsiteY16308" fmla="*/ 3302583 h 6858000"/>
              <a:gd name="connsiteX16309" fmla="*/ 1360594 w 12192000"/>
              <a:gd name="connsiteY16309" fmla="*/ 3293275 h 6858000"/>
              <a:gd name="connsiteX16310" fmla="*/ 1352473 w 12192000"/>
              <a:gd name="connsiteY16310" fmla="*/ 3283966 h 6858000"/>
              <a:gd name="connsiteX16311" fmla="*/ 1344353 w 12192000"/>
              <a:gd name="connsiteY16311" fmla="*/ 3275467 h 6858000"/>
              <a:gd name="connsiteX16312" fmla="*/ 1330326 w 12192000"/>
              <a:gd name="connsiteY16312" fmla="*/ 3265349 h 6858000"/>
              <a:gd name="connsiteX16313" fmla="*/ 1328850 w 12192000"/>
              <a:gd name="connsiteY16313" fmla="*/ 3260088 h 6858000"/>
              <a:gd name="connsiteX16314" fmla="*/ 1318514 w 12192000"/>
              <a:gd name="connsiteY16314" fmla="*/ 3257255 h 6858000"/>
              <a:gd name="connsiteX16315" fmla="*/ 1283817 w 12192000"/>
              <a:gd name="connsiteY16315" fmla="*/ 3230544 h 6858000"/>
              <a:gd name="connsiteX16316" fmla="*/ 1279387 w 12192000"/>
              <a:gd name="connsiteY16316" fmla="*/ 3225283 h 6858000"/>
              <a:gd name="connsiteX16317" fmla="*/ 1279387 w 12192000"/>
              <a:gd name="connsiteY16317" fmla="*/ 3221235 h 6858000"/>
              <a:gd name="connsiteX16318" fmla="*/ 1271266 w 12192000"/>
              <a:gd name="connsiteY16318" fmla="*/ 3211522 h 6858000"/>
              <a:gd name="connsiteX16319" fmla="*/ 1262407 w 12192000"/>
              <a:gd name="connsiteY16319" fmla="*/ 3204642 h 6858000"/>
              <a:gd name="connsiteX16320" fmla="*/ 1252810 w 12192000"/>
              <a:gd name="connsiteY16320" fmla="*/ 3202619 h 6858000"/>
              <a:gd name="connsiteX16321" fmla="*/ 1250596 w 12192000"/>
              <a:gd name="connsiteY16321" fmla="*/ 3201000 h 6858000"/>
              <a:gd name="connsiteX16322" fmla="*/ 1246905 w 12192000"/>
              <a:gd name="connsiteY16322" fmla="*/ 3201404 h 6858000"/>
              <a:gd name="connsiteX16323" fmla="*/ 1247643 w 12192000"/>
              <a:gd name="connsiteY16323" fmla="*/ 3204237 h 6858000"/>
              <a:gd name="connsiteX16324" fmla="*/ 1263884 w 12192000"/>
              <a:gd name="connsiteY16324" fmla="*/ 3210713 h 6858000"/>
              <a:gd name="connsiteX16325" fmla="*/ 1275696 w 12192000"/>
              <a:gd name="connsiteY16325" fmla="*/ 3221235 h 6858000"/>
              <a:gd name="connsiteX16326" fmla="*/ 1275696 w 12192000"/>
              <a:gd name="connsiteY16326" fmla="*/ 3224068 h 6858000"/>
              <a:gd name="connsiteX16327" fmla="*/ 1269052 w 12192000"/>
              <a:gd name="connsiteY16327" fmla="*/ 3218402 h 6858000"/>
              <a:gd name="connsiteX16328" fmla="*/ 1253548 w 12192000"/>
              <a:gd name="connsiteY16328" fmla="*/ 3209499 h 6858000"/>
              <a:gd name="connsiteX16329" fmla="*/ 1244690 w 12192000"/>
              <a:gd name="connsiteY16329" fmla="*/ 3206261 h 6858000"/>
              <a:gd name="connsiteX16330" fmla="*/ 1237307 w 12192000"/>
              <a:gd name="connsiteY16330" fmla="*/ 3206666 h 6858000"/>
              <a:gd name="connsiteX16331" fmla="*/ 1233616 w 12192000"/>
              <a:gd name="connsiteY16331" fmla="*/ 3205047 h 6858000"/>
              <a:gd name="connsiteX16332" fmla="*/ 1235831 w 12192000"/>
              <a:gd name="connsiteY16332" fmla="*/ 3203023 h 6858000"/>
              <a:gd name="connsiteX16333" fmla="*/ 1240999 w 12192000"/>
              <a:gd name="connsiteY16333" fmla="*/ 3202619 h 6858000"/>
              <a:gd name="connsiteX16334" fmla="*/ 1240999 w 12192000"/>
              <a:gd name="connsiteY16334" fmla="*/ 3198571 h 6858000"/>
              <a:gd name="connsiteX16335" fmla="*/ 1234354 w 12192000"/>
              <a:gd name="connsiteY16335" fmla="*/ 3198571 h 6858000"/>
              <a:gd name="connsiteX16336" fmla="*/ 1228448 w 12192000"/>
              <a:gd name="connsiteY16336" fmla="*/ 3201809 h 6858000"/>
              <a:gd name="connsiteX16337" fmla="*/ 1228448 w 12192000"/>
              <a:gd name="connsiteY16337" fmla="*/ 3196953 h 6858000"/>
              <a:gd name="connsiteX16338" fmla="*/ 1224757 w 12192000"/>
              <a:gd name="connsiteY16338" fmla="*/ 3195334 h 6858000"/>
              <a:gd name="connsiteX16339" fmla="*/ 1213684 w 12192000"/>
              <a:gd name="connsiteY16339" fmla="*/ 3201000 h 6858000"/>
              <a:gd name="connsiteX16340" fmla="*/ 1213684 w 12192000"/>
              <a:gd name="connsiteY16340" fmla="*/ 3205452 h 6858000"/>
              <a:gd name="connsiteX16341" fmla="*/ 1221804 w 12192000"/>
              <a:gd name="connsiteY16341" fmla="*/ 3205452 h 6858000"/>
              <a:gd name="connsiteX16342" fmla="*/ 1231401 w 12192000"/>
              <a:gd name="connsiteY16342" fmla="*/ 3206666 h 6858000"/>
              <a:gd name="connsiteX16343" fmla="*/ 1231401 w 12192000"/>
              <a:gd name="connsiteY16343" fmla="*/ 3209499 h 6858000"/>
              <a:gd name="connsiteX16344" fmla="*/ 1226233 w 12192000"/>
              <a:gd name="connsiteY16344" fmla="*/ 3208689 h 6858000"/>
              <a:gd name="connsiteX16345" fmla="*/ 1213684 w 12192000"/>
              <a:gd name="connsiteY16345" fmla="*/ 3209903 h 6858000"/>
              <a:gd name="connsiteX16346" fmla="*/ 1204086 w 12192000"/>
              <a:gd name="connsiteY16346" fmla="*/ 3211522 h 6858000"/>
              <a:gd name="connsiteX16347" fmla="*/ 1190060 w 12192000"/>
              <a:gd name="connsiteY16347" fmla="*/ 3219617 h 6858000"/>
              <a:gd name="connsiteX16348" fmla="*/ 1179724 w 12192000"/>
              <a:gd name="connsiteY16348" fmla="*/ 3220426 h 6858000"/>
              <a:gd name="connsiteX16349" fmla="*/ 1153886 w 12192000"/>
              <a:gd name="connsiteY16349" fmla="*/ 3230139 h 6858000"/>
              <a:gd name="connsiteX16350" fmla="*/ 1143550 w 12192000"/>
              <a:gd name="connsiteY16350" fmla="*/ 3230949 h 6858000"/>
              <a:gd name="connsiteX16351" fmla="*/ 1119188 w 12192000"/>
              <a:gd name="connsiteY16351" fmla="*/ 3222450 h 6858000"/>
              <a:gd name="connsiteX16352" fmla="*/ 1105900 w 12192000"/>
              <a:gd name="connsiteY16352" fmla="*/ 3215974 h 6858000"/>
              <a:gd name="connsiteX16353" fmla="*/ 1088920 w 12192000"/>
              <a:gd name="connsiteY16353" fmla="*/ 3215974 h 6858000"/>
              <a:gd name="connsiteX16354" fmla="*/ 1070464 w 12192000"/>
              <a:gd name="connsiteY16354" fmla="*/ 3209499 h 6858000"/>
              <a:gd name="connsiteX16355" fmla="*/ 1060867 w 12192000"/>
              <a:gd name="connsiteY16355" fmla="*/ 3204237 h 6858000"/>
              <a:gd name="connsiteX16356" fmla="*/ 1057176 w 12192000"/>
              <a:gd name="connsiteY16356" fmla="*/ 3205047 h 6858000"/>
              <a:gd name="connsiteX16357" fmla="*/ 1049055 w 12192000"/>
              <a:gd name="connsiteY16357" fmla="*/ 3204642 h 6858000"/>
              <a:gd name="connsiteX16358" fmla="*/ 1036505 w 12192000"/>
              <a:gd name="connsiteY16358" fmla="*/ 3198976 h 6858000"/>
              <a:gd name="connsiteX16359" fmla="*/ 1029861 w 12192000"/>
              <a:gd name="connsiteY16359" fmla="*/ 3188858 h 6858000"/>
              <a:gd name="connsiteX16360" fmla="*/ 1026908 w 12192000"/>
              <a:gd name="connsiteY16360" fmla="*/ 3186835 h 6858000"/>
              <a:gd name="connsiteX16361" fmla="*/ 1019525 w 12192000"/>
              <a:gd name="connsiteY16361" fmla="*/ 3189668 h 6858000"/>
              <a:gd name="connsiteX16362" fmla="*/ 1006237 w 12192000"/>
              <a:gd name="connsiteY16362" fmla="*/ 3184002 h 6858000"/>
              <a:gd name="connsiteX16363" fmla="*/ 992210 w 12192000"/>
              <a:gd name="connsiteY16363" fmla="*/ 3182788 h 6858000"/>
              <a:gd name="connsiteX16364" fmla="*/ 986304 w 12192000"/>
              <a:gd name="connsiteY16364" fmla="*/ 3173479 h 6858000"/>
              <a:gd name="connsiteX16365" fmla="*/ 974493 w 12192000"/>
              <a:gd name="connsiteY16365" fmla="*/ 3168218 h 6858000"/>
              <a:gd name="connsiteX16366" fmla="*/ 950131 w 12192000"/>
              <a:gd name="connsiteY16366" fmla="*/ 3164575 h 6858000"/>
              <a:gd name="connsiteX16367" fmla="*/ 927983 w 12192000"/>
              <a:gd name="connsiteY16367" fmla="*/ 3156886 h 6858000"/>
              <a:gd name="connsiteX16368" fmla="*/ 913957 w 12192000"/>
              <a:gd name="connsiteY16368" fmla="*/ 3143126 h 6858000"/>
              <a:gd name="connsiteX16369" fmla="*/ 907312 w 12192000"/>
              <a:gd name="connsiteY16369" fmla="*/ 3142316 h 6858000"/>
              <a:gd name="connsiteX16370" fmla="*/ 882950 w 12192000"/>
              <a:gd name="connsiteY16370" fmla="*/ 3120462 h 6858000"/>
              <a:gd name="connsiteX16371" fmla="*/ 878521 w 12192000"/>
              <a:gd name="connsiteY16371" fmla="*/ 3115200 h 6858000"/>
              <a:gd name="connsiteX16372" fmla="*/ 873353 w 12192000"/>
              <a:gd name="connsiteY16372" fmla="*/ 3115200 h 6858000"/>
              <a:gd name="connsiteX16373" fmla="*/ 870400 w 12192000"/>
              <a:gd name="connsiteY16373" fmla="*/ 3118843 h 6858000"/>
              <a:gd name="connsiteX16374" fmla="*/ 863018 w 12192000"/>
              <a:gd name="connsiteY16374" fmla="*/ 3118438 h 6858000"/>
              <a:gd name="connsiteX16375" fmla="*/ 843823 w 12192000"/>
              <a:gd name="connsiteY16375" fmla="*/ 3111558 h 6858000"/>
              <a:gd name="connsiteX16376" fmla="*/ 837179 w 12192000"/>
              <a:gd name="connsiteY16376" fmla="*/ 3111153 h 6858000"/>
              <a:gd name="connsiteX16377" fmla="*/ 827582 w 12192000"/>
              <a:gd name="connsiteY16377" fmla="*/ 3107106 h 6858000"/>
              <a:gd name="connsiteX16378" fmla="*/ 823153 w 12192000"/>
              <a:gd name="connsiteY16378" fmla="*/ 3108725 h 6858000"/>
              <a:gd name="connsiteX16379" fmla="*/ 813555 w 12192000"/>
              <a:gd name="connsiteY16379" fmla="*/ 3105082 h 6858000"/>
              <a:gd name="connsiteX16380" fmla="*/ 806173 w 12192000"/>
              <a:gd name="connsiteY16380" fmla="*/ 3094964 h 6858000"/>
              <a:gd name="connsiteX16381" fmla="*/ 797314 w 12192000"/>
              <a:gd name="connsiteY16381" fmla="*/ 3082418 h 6858000"/>
              <a:gd name="connsiteX16382" fmla="*/ 785502 w 12192000"/>
              <a:gd name="connsiteY16382" fmla="*/ 3071491 h 6858000"/>
              <a:gd name="connsiteX16383" fmla="*/ 772952 w 12192000"/>
              <a:gd name="connsiteY16383" fmla="*/ 3067444 h 6858000"/>
              <a:gd name="connsiteX16384" fmla="*/ 772952 w 12192000"/>
              <a:gd name="connsiteY16384" fmla="*/ 3063397 h 6858000"/>
              <a:gd name="connsiteX16385" fmla="*/ 777381 w 12192000"/>
              <a:gd name="connsiteY16385" fmla="*/ 3057731 h 6858000"/>
              <a:gd name="connsiteX16386" fmla="*/ 771476 w 12192000"/>
              <a:gd name="connsiteY16386" fmla="*/ 3056517 h 6858000"/>
              <a:gd name="connsiteX16387" fmla="*/ 760402 w 12192000"/>
              <a:gd name="connsiteY16387" fmla="*/ 3058540 h 6858000"/>
              <a:gd name="connsiteX16388" fmla="*/ 744899 w 12192000"/>
              <a:gd name="connsiteY16388" fmla="*/ 3054898 h 6858000"/>
              <a:gd name="connsiteX16389" fmla="*/ 741946 w 12192000"/>
              <a:gd name="connsiteY16389" fmla="*/ 3049636 h 6858000"/>
              <a:gd name="connsiteX16390" fmla="*/ 734563 w 12192000"/>
              <a:gd name="connsiteY16390" fmla="*/ 3049636 h 6858000"/>
              <a:gd name="connsiteX16391" fmla="*/ 730134 w 12192000"/>
              <a:gd name="connsiteY16391" fmla="*/ 3045994 h 6858000"/>
              <a:gd name="connsiteX16392" fmla="*/ 726443 w 12192000"/>
              <a:gd name="connsiteY16392" fmla="*/ 3035067 h 6858000"/>
              <a:gd name="connsiteX16393" fmla="*/ 716845 w 12192000"/>
              <a:gd name="connsiteY16393" fmla="*/ 3023735 h 6858000"/>
              <a:gd name="connsiteX16394" fmla="*/ 716845 w 12192000"/>
              <a:gd name="connsiteY16394" fmla="*/ 3016855 h 6858000"/>
              <a:gd name="connsiteX16395" fmla="*/ 710201 w 12192000"/>
              <a:gd name="connsiteY16395" fmla="*/ 3011189 h 6858000"/>
              <a:gd name="connsiteX16396" fmla="*/ 703557 w 12192000"/>
              <a:gd name="connsiteY16396" fmla="*/ 2995000 h 6858000"/>
              <a:gd name="connsiteX16397" fmla="*/ 703557 w 12192000"/>
              <a:gd name="connsiteY16397" fmla="*/ 2990548 h 6858000"/>
              <a:gd name="connsiteX16398" fmla="*/ 709463 w 12192000"/>
              <a:gd name="connsiteY16398" fmla="*/ 2987310 h 6858000"/>
              <a:gd name="connsiteX16399" fmla="*/ 721275 w 12192000"/>
              <a:gd name="connsiteY16399" fmla="*/ 2987310 h 6858000"/>
              <a:gd name="connsiteX16400" fmla="*/ 725704 w 12192000"/>
              <a:gd name="connsiteY16400" fmla="*/ 2982859 h 6858000"/>
              <a:gd name="connsiteX16401" fmla="*/ 719798 w 12192000"/>
              <a:gd name="connsiteY16401" fmla="*/ 2978002 h 6858000"/>
              <a:gd name="connsiteX16402" fmla="*/ 714630 w 12192000"/>
              <a:gd name="connsiteY16402" fmla="*/ 2977193 h 6858000"/>
              <a:gd name="connsiteX16403" fmla="*/ 716107 w 12192000"/>
              <a:gd name="connsiteY16403" fmla="*/ 2971931 h 6858000"/>
              <a:gd name="connsiteX16404" fmla="*/ 727919 w 12192000"/>
              <a:gd name="connsiteY16404" fmla="*/ 2962623 h 6858000"/>
              <a:gd name="connsiteX16405" fmla="*/ 733087 w 12192000"/>
              <a:gd name="connsiteY16405" fmla="*/ 2954529 h 6858000"/>
              <a:gd name="connsiteX16406" fmla="*/ 732348 w 12192000"/>
              <a:gd name="connsiteY16406" fmla="*/ 2944006 h 6858000"/>
              <a:gd name="connsiteX16407" fmla="*/ 722013 w 12192000"/>
              <a:gd name="connsiteY16407" fmla="*/ 2918914 h 6858000"/>
              <a:gd name="connsiteX16408" fmla="*/ 716107 w 12192000"/>
              <a:gd name="connsiteY16408" fmla="*/ 2905963 h 6858000"/>
              <a:gd name="connsiteX16409" fmla="*/ 712416 w 12192000"/>
              <a:gd name="connsiteY16409" fmla="*/ 2899487 h 6858000"/>
              <a:gd name="connsiteX16410" fmla="*/ 716107 w 12192000"/>
              <a:gd name="connsiteY16410" fmla="*/ 2890988 h 6858000"/>
              <a:gd name="connsiteX16411" fmla="*/ 714630 w 12192000"/>
              <a:gd name="connsiteY16411" fmla="*/ 2882085 h 6858000"/>
              <a:gd name="connsiteX16412" fmla="*/ 696174 w 12192000"/>
              <a:gd name="connsiteY16412" fmla="*/ 2860635 h 6858000"/>
              <a:gd name="connsiteX16413" fmla="*/ 695436 w 12192000"/>
              <a:gd name="connsiteY16413" fmla="*/ 2851326 h 6858000"/>
              <a:gd name="connsiteX16414" fmla="*/ 679933 w 12192000"/>
              <a:gd name="connsiteY16414" fmla="*/ 2836352 h 6858000"/>
              <a:gd name="connsiteX16415" fmla="*/ 668859 w 12192000"/>
              <a:gd name="connsiteY16415" fmla="*/ 2817330 h 6858000"/>
              <a:gd name="connsiteX16416" fmla="*/ 653356 w 12192000"/>
              <a:gd name="connsiteY16416" fmla="*/ 2799118 h 6858000"/>
              <a:gd name="connsiteX16417" fmla="*/ 640068 w 12192000"/>
              <a:gd name="connsiteY16417" fmla="*/ 2788596 h 6858000"/>
              <a:gd name="connsiteX16418" fmla="*/ 635638 w 12192000"/>
              <a:gd name="connsiteY16418" fmla="*/ 2785763 h 6858000"/>
              <a:gd name="connsiteX16419" fmla="*/ 634900 w 12192000"/>
              <a:gd name="connsiteY16419" fmla="*/ 2780097 h 6858000"/>
              <a:gd name="connsiteX16420" fmla="*/ 620135 w 12192000"/>
              <a:gd name="connsiteY16420" fmla="*/ 2774431 h 6858000"/>
              <a:gd name="connsiteX16421" fmla="*/ 612015 w 12192000"/>
              <a:gd name="connsiteY16421" fmla="*/ 2769979 h 6858000"/>
              <a:gd name="connsiteX16422" fmla="*/ 611277 w 12192000"/>
              <a:gd name="connsiteY16422" fmla="*/ 2766741 h 6858000"/>
              <a:gd name="connsiteX16423" fmla="*/ 617182 w 12192000"/>
              <a:gd name="connsiteY16423" fmla="*/ 2764313 h 6858000"/>
              <a:gd name="connsiteX16424" fmla="*/ 620874 w 12192000"/>
              <a:gd name="connsiteY16424" fmla="*/ 2756218 h 6858000"/>
              <a:gd name="connsiteX16425" fmla="*/ 617182 w 12192000"/>
              <a:gd name="connsiteY16425" fmla="*/ 2750957 h 6858000"/>
              <a:gd name="connsiteX16426" fmla="*/ 613491 w 12192000"/>
              <a:gd name="connsiteY16426" fmla="*/ 2742053 h 6858000"/>
              <a:gd name="connsiteX16427" fmla="*/ 611277 w 12192000"/>
              <a:gd name="connsiteY16427" fmla="*/ 2736792 h 6858000"/>
              <a:gd name="connsiteX16428" fmla="*/ 605371 w 12192000"/>
              <a:gd name="connsiteY16428" fmla="*/ 2736792 h 6858000"/>
              <a:gd name="connsiteX16429" fmla="*/ 593559 w 12192000"/>
              <a:gd name="connsiteY16429" fmla="*/ 2734364 h 6858000"/>
              <a:gd name="connsiteX16430" fmla="*/ 573626 w 12192000"/>
              <a:gd name="connsiteY16430" fmla="*/ 2719794 h 6858000"/>
              <a:gd name="connsiteX16431" fmla="*/ 567720 w 12192000"/>
              <a:gd name="connsiteY16431" fmla="*/ 2715342 h 6858000"/>
              <a:gd name="connsiteX16432" fmla="*/ 558861 w 12192000"/>
              <a:gd name="connsiteY16432" fmla="*/ 2714533 h 6858000"/>
              <a:gd name="connsiteX16433" fmla="*/ 550741 w 12192000"/>
              <a:gd name="connsiteY16433" fmla="*/ 2709272 h 6858000"/>
              <a:gd name="connsiteX16434" fmla="*/ 549264 w 12192000"/>
              <a:gd name="connsiteY16434" fmla="*/ 2699963 h 6858000"/>
              <a:gd name="connsiteX16435" fmla="*/ 554432 w 12192000"/>
              <a:gd name="connsiteY16435" fmla="*/ 2687012 h 6858000"/>
              <a:gd name="connsiteX16436" fmla="*/ 563291 w 12192000"/>
              <a:gd name="connsiteY16436" fmla="*/ 2678513 h 6858000"/>
              <a:gd name="connsiteX16437" fmla="*/ 569197 w 12192000"/>
              <a:gd name="connsiteY16437" fmla="*/ 2676490 h 6858000"/>
              <a:gd name="connsiteX16438" fmla="*/ 574364 w 12192000"/>
              <a:gd name="connsiteY16438" fmla="*/ 2681346 h 6858000"/>
              <a:gd name="connsiteX16439" fmla="*/ 578794 w 12192000"/>
              <a:gd name="connsiteY16439" fmla="*/ 2677299 h 6858000"/>
              <a:gd name="connsiteX16440" fmla="*/ 577317 w 12192000"/>
              <a:gd name="connsiteY16440" fmla="*/ 2671228 h 6858000"/>
              <a:gd name="connsiteX16441" fmla="*/ 574364 w 12192000"/>
              <a:gd name="connsiteY16441" fmla="*/ 2668395 h 6858000"/>
              <a:gd name="connsiteX16442" fmla="*/ 571411 w 12192000"/>
              <a:gd name="connsiteY16442" fmla="*/ 2671228 h 6858000"/>
              <a:gd name="connsiteX16443" fmla="*/ 564767 w 12192000"/>
              <a:gd name="connsiteY16443" fmla="*/ 2667991 h 6858000"/>
              <a:gd name="connsiteX16444" fmla="*/ 563291 w 12192000"/>
              <a:gd name="connsiteY16444" fmla="*/ 2661111 h 6858000"/>
              <a:gd name="connsiteX16445" fmla="*/ 554432 w 12192000"/>
              <a:gd name="connsiteY16445" fmla="*/ 2650993 h 6858000"/>
              <a:gd name="connsiteX16446" fmla="*/ 546311 w 12192000"/>
              <a:gd name="connsiteY16446" fmla="*/ 2652207 h 6858000"/>
              <a:gd name="connsiteX16447" fmla="*/ 538190 w 12192000"/>
              <a:gd name="connsiteY16447" fmla="*/ 2650183 h 6858000"/>
              <a:gd name="connsiteX16448" fmla="*/ 533761 w 12192000"/>
              <a:gd name="connsiteY16448" fmla="*/ 2642494 h 6858000"/>
              <a:gd name="connsiteX16449" fmla="*/ 535976 w 12192000"/>
              <a:gd name="connsiteY16449" fmla="*/ 2633995 h 6858000"/>
              <a:gd name="connsiteX16450" fmla="*/ 529331 w 12192000"/>
              <a:gd name="connsiteY16450" fmla="*/ 2632376 h 6858000"/>
              <a:gd name="connsiteX16451" fmla="*/ 523426 w 12192000"/>
              <a:gd name="connsiteY16451" fmla="*/ 2632780 h 6858000"/>
              <a:gd name="connsiteX16452" fmla="*/ 506446 w 12192000"/>
              <a:gd name="connsiteY16452" fmla="*/ 2618615 h 6858000"/>
              <a:gd name="connsiteX16453" fmla="*/ 504231 w 12192000"/>
              <a:gd name="connsiteY16453" fmla="*/ 2606069 h 6858000"/>
              <a:gd name="connsiteX16454" fmla="*/ 508661 w 12192000"/>
              <a:gd name="connsiteY16454" fmla="*/ 2600403 h 6858000"/>
              <a:gd name="connsiteX16455" fmla="*/ 508661 w 12192000"/>
              <a:gd name="connsiteY16455" fmla="*/ 2589881 h 6858000"/>
              <a:gd name="connsiteX16456" fmla="*/ 503493 w 12192000"/>
              <a:gd name="connsiteY16456" fmla="*/ 2585834 h 6858000"/>
              <a:gd name="connsiteX16457" fmla="*/ 496849 w 12192000"/>
              <a:gd name="connsiteY16457" fmla="*/ 2588262 h 6858000"/>
              <a:gd name="connsiteX16458" fmla="*/ 493157 w 12192000"/>
              <a:gd name="connsiteY16458" fmla="*/ 2585834 h 6858000"/>
              <a:gd name="connsiteX16459" fmla="*/ 486513 w 12192000"/>
              <a:gd name="connsiteY16459" fmla="*/ 2585429 h 6858000"/>
              <a:gd name="connsiteX16460" fmla="*/ 484298 w 12192000"/>
              <a:gd name="connsiteY16460" fmla="*/ 2581382 h 6858000"/>
              <a:gd name="connsiteX16461" fmla="*/ 478393 w 12192000"/>
              <a:gd name="connsiteY16461" fmla="*/ 2576120 h 6858000"/>
              <a:gd name="connsiteX16462" fmla="*/ 475440 w 12192000"/>
              <a:gd name="connsiteY16462" fmla="*/ 2568431 h 6858000"/>
              <a:gd name="connsiteX16463" fmla="*/ 469534 w 12192000"/>
              <a:gd name="connsiteY16463" fmla="*/ 2557504 h 6858000"/>
              <a:gd name="connsiteX16464" fmla="*/ 463628 w 12192000"/>
              <a:gd name="connsiteY16464" fmla="*/ 2555885 h 6858000"/>
              <a:gd name="connsiteX16465" fmla="*/ 459198 w 12192000"/>
              <a:gd name="connsiteY16465" fmla="*/ 2551838 h 6858000"/>
              <a:gd name="connsiteX16466" fmla="*/ 458460 w 12192000"/>
              <a:gd name="connsiteY16466" fmla="*/ 2541315 h 6858000"/>
              <a:gd name="connsiteX16467" fmla="*/ 455507 w 12192000"/>
              <a:gd name="connsiteY16467" fmla="*/ 2534030 h 6858000"/>
              <a:gd name="connsiteX16468" fmla="*/ 448863 w 12192000"/>
              <a:gd name="connsiteY16468" fmla="*/ 2531197 h 6858000"/>
              <a:gd name="connsiteX16469" fmla="*/ 442957 w 12192000"/>
              <a:gd name="connsiteY16469" fmla="*/ 2516223 h 6858000"/>
              <a:gd name="connsiteX16470" fmla="*/ 439266 w 12192000"/>
              <a:gd name="connsiteY16470" fmla="*/ 2511366 h 6858000"/>
              <a:gd name="connsiteX16471" fmla="*/ 435575 w 12192000"/>
              <a:gd name="connsiteY16471" fmla="*/ 2511366 h 6858000"/>
              <a:gd name="connsiteX16472" fmla="*/ 432621 w 12192000"/>
              <a:gd name="connsiteY16472" fmla="*/ 2504891 h 6858000"/>
              <a:gd name="connsiteX16473" fmla="*/ 435575 w 12192000"/>
              <a:gd name="connsiteY16473" fmla="*/ 2500844 h 6858000"/>
              <a:gd name="connsiteX16474" fmla="*/ 436313 w 12192000"/>
              <a:gd name="connsiteY16474" fmla="*/ 2495987 h 6858000"/>
              <a:gd name="connsiteX16475" fmla="*/ 423762 w 12192000"/>
              <a:gd name="connsiteY16475" fmla="*/ 2480203 h 6858000"/>
              <a:gd name="connsiteX16476" fmla="*/ 420071 w 12192000"/>
              <a:gd name="connsiteY16476" fmla="*/ 2472109 h 6858000"/>
              <a:gd name="connsiteX16477" fmla="*/ 422286 w 12192000"/>
              <a:gd name="connsiteY16477" fmla="*/ 2466443 h 6858000"/>
              <a:gd name="connsiteX16478" fmla="*/ 420810 w 12192000"/>
              <a:gd name="connsiteY16478" fmla="*/ 2455516 h 6858000"/>
              <a:gd name="connsiteX16479" fmla="*/ 416380 w 12192000"/>
              <a:gd name="connsiteY16479" fmla="*/ 2448231 h 6858000"/>
              <a:gd name="connsiteX16480" fmla="*/ 414165 w 12192000"/>
              <a:gd name="connsiteY16480" fmla="*/ 2432042 h 6858000"/>
              <a:gd name="connsiteX16481" fmla="*/ 408998 w 12192000"/>
              <a:gd name="connsiteY16481" fmla="*/ 2421115 h 6858000"/>
              <a:gd name="connsiteX16482" fmla="*/ 408259 w 12192000"/>
              <a:gd name="connsiteY16482" fmla="*/ 2413425 h 6858000"/>
              <a:gd name="connsiteX16483" fmla="*/ 414904 w 12192000"/>
              <a:gd name="connsiteY16483" fmla="*/ 2406140 h 6858000"/>
              <a:gd name="connsiteX16484" fmla="*/ 414904 w 12192000"/>
              <a:gd name="connsiteY16484" fmla="*/ 2401284 h 6858000"/>
              <a:gd name="connsiteX16485" fmla="*/ 404568 w 12192000"/>
              <a:gd name="connsiteY16485" fmla="*/ 2396022 h 6858000"/>
              <a:gd name="connsiteX16486" fmla="*/ 394971 w 12192000"/>
              <a:gd name="connsiteY16486" fmla="*/ 2395618 h 6858000"/>
              <a:gd name="connsiteX16487" fmla="*/ 392018 w 12192000"/>
              <a:gd name="connsiteY16487" fmla="*/ 2390356 h 6858000"/>
              <a:gd name="connsiteX16488" fmla="*/ 383897 w 12192000"/>
              <a:gd name="connsiteY16488" fmla="*/ 2383072 h 6858000"/>
              <a:gd name="connsiteX16489" fmla="*/ 379468 w 12192000"/>
              <a:gd name="connsiteY16489" fmla="*/ 2386714 h 6858000"/>
              <a:gd name="connsiteX16490" fmla="*/ 371347 w 12192000"/>
              <a:gd name="connsiteY16490" fmla="*/ 2387928 h 6858000"/>
              <a:gd name="connsiteX16491" fmla="*/ 365441 w 12192000"/>
              <a:gd name="connsiteY16491" fmla="*/ 2383072 h 6858000"/>
              <a:gd name="connsiteX16492" fmla="*/ 356582 w 12192000"/>
              <a:gd name="connsiteY16492" fmla="*/ 2370121 h 6858000"/>
              <a:gd name="connsiteX16493" fmla="*/ 343294 w 12192000"/>
              <a:gd name="connsiteY16493" fmla="*/ 2364455 h 6858000"/>
              <a:gd name="connsiteX16494" fmla="*/ 336650 w 12192000"/>
              <a:gd name="connsiteY16494" fmla="*/ 2353932 h 6858000"/>
              <a:gd name="connsiteX16495" fmla="*/ 340341 w 12192000"/>
              <a:gd name="connsiteY16495" fmla="*/ 2364455 h 6858000"/>
              <a:gd name="connsiteX16496" fmla="*/ 341817 w 12192000"/>
              <a:gd name="connsiteY16496" fmla="*/ 2373358 h 6858000"/>
              <a:gd name="connsiteX16497" fmla="*/ 337388 w 12192000"/>
              <a:gd name="connsiteY16497" fmla="*/ 2389142 h 6858000"/>
              <a:gd name="connsiteX16498" fmla="*/ 332958 w 12192000"/>
              <a:gd name="connsiteY16498" fmla="*/ 2399260 h 6858000"/>
              <a:gd name="connsiteX16499" fmla="*/ 335911 w 12192000"/>
              <a:gd name="connsiteY16499" fmla="*/ 2419091 h 6858000"/>
              <a:gd name="connsiteX16500" fmla="*/ 337388 w 12192000"/>
              <a:gd name="connsiteY16500" fmla="*/ 2451064 h 6858000"/>
              <a:gd name="connsiteX16501" fmla="*/ 332958 w 12192000"/>
              <a:gd name="connsiteY16501" fmla="*/ 2458753 h 6858000"/>
              <a:gd name="connsiteX16502" fmla="*/ 338126 w 12192000"/>
              <a:gd name="connsiteY16502" fmla="*/ 2464015 h 6858000"/>
              <a:gd name="connsiteX16503" fmla="*/ 344770 w 12192000"/>
              <a:gd name="connsiteY16503" fmla="*/ 2477370 h 6858000"/>
              <a:gd name="connsiteX16504" fmla="*/ 344770 w 12192000"/>
              <a:gd name="connsiteY16504" fmla="*/ 2486274 h 6858000"/>
              <a:gd name="connsiteX16505" fmla="*/ 349938 w 12192000"/>
              <a:gd name="connsiteY16505" fmla="*/ 2486679 h 6858000"/>
              <a:gd name="connsiteX16506" fmla="*/ 354368 w 12192000"/>
              <a:gd name="connsiteY16506" fmla="*/ 2493154 h 6858000"/>
              <a:gd name="connsiteX16507" fmla="*/ 368394 w 12192000"/>
              <a:gd name="connsiteY16507" fmla="*/ 2501653 h 6858000"/>
              <a:gd name="connsiteX16508" fmla="*/ 371347 w 12192000"/>
              <a:gd name="connsiteY16508" fmla="*/ 2513794 h 6858000"/>
              <a:gd name="connsiteX16509" fmla="*/ 369132 w 12192000"/>
              <a:gd name="connsiteY16509" fmla="*/ 2519865 h 6858000"/>
              <a:gd name="connsiteX16510" fmla="*/ 372085 w 12192000"/>
              <a:gd name="connsiteY16510" fmla="*/ 2528364 h 6858000"/>
              <a:gd name="connsiteX16511" fmla="*/ 380206 w 12192000"/>
              <a:gd name="connsiteY16511" fmla="*/ 2532007 h 6858000"/>
              <a:gd name="connsiteX16512" fmla="*/ 386850 w 12192000"/>
              <a:gd name="connsiteY16512" fmla="*/ 2538077 h 6858000"/>
              <a:gd name="connsiteX16513" fmla="*/ 387589 w 12192000"/>
              <a:gd name="connsiteY16513" fmla="*/ 2548195 h 6858000"/>
              <a:gd name="connsiteX16514" fmla="*/ 391280 w 12192000"/>
              <a:gd name="connsiteY16514" fmla="*/ 2551838 h 6858000"/>
              <a:gd name="connsiteX16515" fmla="*/ 397924 w 12192000"/>
              <a:gd name="connsiteY16515" fmla="*/ 2553456 h 6858000"/>
              <a:gd name="connsiteX16516" fmla="*/ 406045 w 12192000"/>
              <a:gd name="connsiteY16516" fmla="*/ 2565193 h 6858000"/>
              <a:gd name="connsiteX16517" fmla="*/ 405306 w 12192000"/>
              <a:gd name="connsiteY16517" fmla="*/ 2574906 h 6858000"/>
              <a:gd name="connsiteX16518" fmla="*/ 405306 w 12192000"/>
              <a:gd name="connsiteY16518" fmla="*/ 2585834 h 6858000"/>
              <a:gd name="connsiteX16519" fmla="*/ 414904 w 12192000"/>
              <a:gd name="connsiteY16519" fmla="*/ 2593928 h 6858000"/>
              <a:gd name="connsiteX16520" fmla="*/ 418595 w 12192000"/>
              <a:gd name="connsiteY16520" fmla="*/ 2595142 h 6858000"/>
              <a:gd name="connsiteX16521" fmla="*/ 426716 w 12192000"/>
              <a:gd name="connsiteY16521" fmla="*/ 2607283 h 6858000"/>
              <a:gd name="connsiteX16522" fmla="*/ 429669 w 12192000"/>
              <a:gd name="connsiteY16522" fmla="*/ 2625900 h 6858000"/>
              <a:gd name="connsiteX16523" fmla="*/ 434098 w 12192000"/>
              <a:gd name="connsiteY16523" fmla="*/ 2626305 h 6858000"/>
              <a:gd name="connsiteX16524" fmla="*/ 437051 w 12192000"/>
              <a:gd name="connsiteY16524" fmla="*/ 2630757 h 6858000"/>
              <a:gd name="connsiteX16525" fmla="*/ 434098 w 12192000"/>
              <a:gd name="connsiteY16525" fmla="*/ 2637637 h 6858000"/>
              <a:gd name="connsiteX16526" fmla="*/ 434836 w 12192000"/>
              <a:gd name="connsiteY16526" fmla="*/ 2643303 h 6858000"/>
              <a:gd name="connsiteX16527" fmla="*/ 443695 w 12192000"/>
              <a:gd name="connsiteY16527" fmla="*/ 2656254 h 6858000"/>
              <a:gd name="connsiteX16528" fmla="*/ 447386 w 12192000"/>
              <a:gd name="connsiteY16528" fmla="*/ 2653016 h 6858000"/>
              <a:gd name="connsiteX16529" fmla="*/ 446648 w 12192000"/>
              <a:gd name="connsiteY16529" fmla="*/ 2647755 h 6858000"/>
              <a:gd name="connsiteX16530" fmla="*/ 447386 w 12192000"/>
              <a:gd name="connsiteY16530" fmla="*/ 2644112 h 6858000"/>
              <a:gd name="connsiteX16531" fmla="*/ 451077 w 12192000"/>
              <a:gd name="connsiteY16531" fmla="*/ 2644922 h 6858000"/>
              <a:gd name="connsiteX16532" fmla="*/ 453292 w 12192000"/>
              <a:gd name="connsiteY16532" fmla="*/ 2650993 h 6858000"/>
              <a:gd name="connsiteX16533" fmla="*/ 459936 w 12192000"/>
              <a:gd name="connsiteY16533" fmla="*/ 2660301 h 6858000"/>
              <a:gd name="connsiteX16534" fmla="*/ 462890 w 12192000"/>
              <a:gd name="connsiteY16534" fmla="*/ 2677704 h 6858000"/>
              <a:gd name="connsiteX16535" fmla="*/ 460675 w 12192000"/>
              <a:gd name="connsiteY16535" fmla="*/ 2684179 h 6858000"/>
              <a:gd name="connsiteX16536" fmla="*/ 461413 w 12192000"/>
              <a:gd name="connsiteY16536" fmla="*/ 2695916 h 6858000"/>
              <a:gd name="connsiteX16537" fmla="*/ 464366 w 12192000"/>
              <a:gd name="connsiteY16537" fmla="*/ 2699963 h 6858000"/>
              <a:gd name="connsiteX16538" fmla="*/ 464366 w 12192000"/>
              <a:gd name="connsiteY16538" fmla="*/ 2708867 h 6858000"/>
              <a:gd name="connsiteX16539" fmla="*/ 470272 w 12192000"/>
              <a:gd name="connsiteY16539" fmla="*/ 2714938 h 6858000"/>
              <a:gd name="connsiteX16540" fmla="*/ 469534 w 12192000"/>
              <a:gd name="connsiteY16540" fmla="*/ 2721413 h 6858000"/>
              <a:gd name="connsiteX16541" fmla="*/ 474701 w 12192000"/>
              <a:gd name="connsiteY16541" fmla="*/ 2726674 h 6858000"/>
              <a:gd name="connsiteX16542" fmla="*/ 474701 w 12192000"/>
              <a:gd name="connsiteY16542" fmla="*/ 2732340 h 6858000"/>
              <a:gd name="connsiteX16543" fmla="*/ 472487 w 12192000"/>
              <a:gd name="connsiteY16543" fmla="*/ 2738816 h 6858000"/>
              <a:gd name="connsiteX16544" fmla="*/ 479869 w 12192000"/>
              <a:gd name="connsiteY16544" fmla="*/ 2748124 h 6858000"/>
              <a:gd name="connsiteX16545" fmla="*/ 480607 w 12192000"/>
              <a:gd name="connsiteY16545" fmla="*/ 2757837 h 6858000"/>
              <a:gd name="connsiteX16546" fmla="*/ 475440 w 12192000"/>
              <a:gd name="connsiteY16546" fmla="*/ 2767550 h 6858000"/>
              <a:gd name="connsiteX16547" fmla="*/ 476916 w 12192000"/>
              <a:gd name="connsiteY16547" fmla="*/ 2772812 h 6858000"/>
              <a:gd name="connsiteX16548" fmla="*/ 485037 w 12192000"/>
              <a:gd name="connsiteY16548" fmla="*/ 2782525 h 6858000"/>
              <a:gd name="connsiteX16549" fmla="*/ 492419 w 12192000"/>
              <a:gd name="connsiteY16549" fmla="*/ 2788191 h 6858000"/>
              <a:gd name="connsiteX16550" fmla="*/ 493896 w 12192000"/>
              <a:gd name="connsiteY16550" fmla="*/ 2793452 h 6858000"/>
              <a:gd name="connsiteX16551" fmla="*/ 498325 w 12192000"/>
              <a:gd name="connsiteY16551" fmla="*/ 2791833 h 6858000"/>
              <a:gd name="connsiteX16552" fmla="*/ 498325 w 12192000"/>
              <a:gd name="connsiteY16552" fmla="*/ 2785763 h 6858000"/>
              <a:gd name="connsiteX16553" fmla="*/ 501278 w 12192000"/>
              <a:gd name="connsiteY16553" fmla="*/ 2783334 h 6858000"/>
              <a:gd name="connsiteX16554" fmla="*/ 505708 w 12192000"/>
              <a:gd name="connsiteY16554" fmla="*/ 2785763 h 6858000"/>
              <a:gd name="connsiteX16555" fmla="*/ 510875 w 12192000"/>
              <a:gd name="connsiteY16555" fmla="*/ 2791833 h 6858000"/>
              <a:gd name="connsiteX16556" fmla="*/ 513828 w 12192000"/>
              <a:gd name="connsiteY16556" fmla="*/ 2797904 h 6858000"/>
              <a:gd name="connsiteX16557" fmla="*/ 521211 w 12192000"/>
              <a:gd name="connsiteY16557" fmla="*/ 2801951 h 6858000"/>
              <a:gd name="connsiteX16558" fmla="*/ 524164 w 12192000"/>
              <a:gd name="connsiteY16558" fmla="*/ 2810450 h 6858000"/>
              <a:gd name="connsiteX16559" fmla="*/ 529331 w 12192000"/>
              <a:gd name="connsiteY16559" fmla="*/ 2814497 h 6858000"/>
              <a:gd name="connsiteX16560" fmla="*/ 531546 w 12192000"/>
              <a:gd name="connsiteY16560" fmla="*/ 2822996 h 6858000"/>
              <a:gd name="connsiteX16561" fmla="*/ 538190 w 12192000"/>
              <a:gd name="connsiteY16561" fmla="*/ 2826639 h 6858000"/>
              <a:gd name="connsiteX16562" fmla="*/ 537452 w 12192000"/>
              <a:gd name="connsiteY16562" fmla="*/ 2838375 h 6858000"/>
              <a:gd name="connsiteX16563" fmla="*/ 528593 w 12192000"/>
              <a:gd name="connsiteY16563" fmla="*/ 2850922 h 6858000"/>
              <a:gd name="connsiteX16564" fmla="*/ 513090 w 12192000"/>
              <a:gd name="connsiteY16564" fmla="*/ 2856992 h 6858000"/>
              <a:gd name="connsiteX16565" fmla="*/ 507184 w 12192000"/>
              <a:gd name="connsiteY16565" fmla="*/ 2855373 h 6858000"/>
              <a:gd name="connsiteX16566" fmla="*/ 502755 w 12192000"/>
              <a:gd name="connsiteY16566" fmla="*/ 2845660 h 6858000"/>
              <a:gd name="connsiteX16567" fmla="*/ 502016 w 12192000"/>
              <a:gd name="connsiteY16567" fmla="*/ 2838780 h 6858000"/>
              <a:gd name="connsiteX16568" fmla="*/ 496110 w 12192000"/>
              <a:gd name="connsiteY16568" fmla="*/ 2834328 h 6858000"/>
              <a:gd name="connsiteX16569" fmla="*/ 495372 w 12192000"/>
              <a:gd name="connsiteY16569" fmla="*/ 2822187 h 6858000"/>
              <a:gd name="connsiteX16570" fmla="*/ 490943 w 12192000"/>
              <a:gd name="connsiteY16570" fmla="*/ 2816116 h 6858000"/>
              <a:gd name="connsiteX16571" fmla="*/ 479869 w 12192000"/>
              <a:gd name="connsiteY16571" fmla="*/ 2815307 h 6858000"/>
              <a:gd name="connsiteX16572" fmla="*/ 472487 w 12192000"/>
              <a:gd name="connsiteY16572" fmla="*/ 2807212 h 6858000"/>
              <a:gd name="connsiteX16573" fmla="*/ 468795 w 12192000"/>
              <a:gd name="connsiteY16573" fmla="*/ 2800737 h 6858000"/>
              <a:gd name="connsiteX16574" fmla="*/ 461413 w 12192000"/>
              <a:gd name="connsiteY16574" fmla="*/ 2797904 h 6858000"/>
              <a:gd name="connsiteX16575" fmla="*/ 440004 w 12192000"/>
              <a:gd name="connsiteY16575" fmla="*/ 2776454 h 6858000"/>
              <a:gd name="connsiteX16576" fmla="*/ 435575 w 12192000"/>
              <a:gd name="connsiteY16576" fmla="*/ 2767550 h 6858000"/>
              <a:gd name="connsiteX16577" fmla="*/ 425977 w 12192000"/>
              <a:gd name="connsiteY16577" fmla="*/ 2765527 h 6858000"/>
              <a:gd name="connsiteX16578" fmla="*/ 423762 w 12192000"/>
              <a:gd name="connsiteY16578" fmla="*/ 2759456 h 6858000"/>
              <a:gd name="connsiteX16579" fmla="*/ 419333 w 12192000"/>
              <a:gd name="connsiteY16579" fmla="*/ 2760266 h 6858000"/>
              <a:gd name="connsiteX16580" fmla="*/ 409736 w 12192000"/>
              <a:gd name="connsiteY16580" fmla="*/ 2752981 h 6858000"/>
              <a:gd name="connsiteX16581" fmla="*/ 408259 w 12192000"/>
              <a:gd name="connsiteY16581" fmla="*/ 2745696 h 6858000"/>
              <a:gd name="connsiteX16582" fmla="*/ 416380 w 12192000"/>
              <a:gd name="connsiteY16582" fmla="*/ 2732745 h 6858000"/>
              <a:gd name="connsiteX16583" fmla="*/ 419333 w 12192000"/>
              <a:gd name="connsiteY16583" fmla="*/ 2718175 h 6858000"/>
              <a:gd name="connsiteX16584" fmla="*/ 417857 w 12192000"/>
              <a:gd name="connsiteY16584" fmla="*/ 2699154 h 6858000"/>
              <a:gd name="connsiteX16585" fmla="*/ 411951 w 12192000"/>
              <a:gd name="connsiteY16585" fmla="*/ 2681346 h 6858000"/>
              <a:gd name="connsiteX16586" fmla="*/ 406783 w 12192000"/>
              <a:gd name="connsiteY16586" fmla="*/ 2674466 h 6858000"/>
              <a:gd name="connsiteX16587" fmla="*/ 401615 w 12192000"/>
              <a:gd name="connsiteY16587" fmla="*/ 2676085 h 6858000"/>
              <a:gd name="connsiteX16588" fmla="*/ 394971 w 12192000"/>
              <a:gd name="connsiteY16588" fmla="*/ 2672847 h 6858000"/>
              <a:gd name="connsiteX16589" fmla="*/ 377253 w 12192000"/>
              <a:gd name="connsiteY16589" fmla="*/ 2657468 h 6858000"/>
              <a:gd name="connsiteX16590" fmla="*/ 375039 w 12192000"/>
              <a:gd name="connsiteY16590" fmla="*/ 2643303 h 6858000"/>
              <a:gd name="connsiteX16591" fmla="*/ 377991 w 12192000"/>
              <a:gd name="connsiteY16591" fmla="*/ 2635613 h 6858000"/>
              <a:gd name="connsiteX16592" fmla="*/ 374300 w 12192000"/>
              <a:gd name="connsiteY16592" fmla="*/ 2634399 h 6858000"/>
              <a:gd name="connsiteX16593" fmla="*/ 365441 w 12192000"/>
              <a:gd name="connsiteY16593" fmla="*/ 2643708 h 6858000"/>
              <a:gd name="connsiteX16594" fmla="*/ 359535 w 12192000"/>
              <a:gd name="connsiteY16594" fmla="*/ 2644112 h 6858000"/>
              <a:gd name="connsiteX16595" fmla="*/ 352891 w 12192000"/>
              <a:gd name="connsiteY16595" fmla="*/ 2646945 h 6858000"/>
              <a:gd name="connsiteX16596" fmla="*/ 349200 w 12192000"/>
              <a:gd name="connsiteY16596" fmla="*/ 2640065 h 6858000"/>
              <a:gd name="connsiteX16597" fmla="*/ 350676 w 12192000"/>
              <a:gd name="connsiteY16597" fmla="*/ 2636828 h 6858000"/>
              <a:gd name="connsiteX16598" fmla="*/ 344032 w 12192000"/>
              <a:gd name="connsiteY16598" fmla="*/ 2634399 h 6858000"/>
              <a:gd name="connsiteX16599" fmla="*/ 337388 w 12192000"/>
              <a:gd name="connsiteY16599" fmla="*/ 2634804 h 6858000"/>
              <a:gd name="connsiteX16600" fmla="*/ 337388 w 12192000"/>
              <a:gd name="connsiteY16600" fmla="*/ 2630352 h 6858000"/>
              <a:gd name="connsiteX16601" fmla="*/ 326314 w 12192000"/>
              <a:gd name="connsiteY16601" fmla="*/ 2625091 h 6858000"/>
              <a:gd name="connsiteX16602" fmla="*/ 317455 w 12192000"/>
              <a:gd name="connsiteY16602" fmla="*/ 2622663 h 6858000"/>
              <a:gd name="connsiteX16603" fmla="*/ 312288 w 12192000"/>
              <a:gd name="connsiteY16603" fmla="*/ 2614164 h 6858000"/>
              <a:gd name="connsiteX16604" fmla="*/ 311550 w 12192000"/>
              <a:gd name="connsiteY16604" fmla="*/ 2605260 h 6858000"/>
              <a:gd name="connsiteX16605" fmla="*/ 302691 w 12192000"/>
              <a:gd name="connsiteY16605" fmla="*/ 2601617 h 6858000"/>
              <a:gd name="connsiteX16606" fmla="*/ 293093 w 12192000"/>
              <a:gd name="connsiteY16606" fmla="*/ 2589476 h 6858000"/>
              <a:gd name="connsiteX16607" fmla="*/ 295308 w 12192000"/>
              <a:gd name="connsiteY16607" fmla="*/ 2586643 h 6858000"/>
              <a:gd name="connsiteX16608" fmla="*/ 308596 w 12192000"/>
              <a:gd name="connsiteY16608" fmla="*/ 2585834 h 6858000"/>
              <a:gd name="connsiteX16609" fmla="*/ 315979 w 12192000"/>
              <a:gd name="connsiteY16609" fmla="*/ 2588262 h 6858000"/>
              <a:gd name="connsiteX16610" fmla="*/ 327791 w 12192000"/>
              <a:gd name="connsiteY16610" fmla="*/ 2590285 h 6858000"/>
              <a:gd name="connsiteX16611" fmla="*/ 335173 w 12192000"/>
              <a:gd name="connsiteY16611" fmla="*/ 2594333 h 6858000"/>
              <a:gd name="connsiteX16612" fmla="*/ 338126 w 12192000"/>
              <a:gd name="connsiteY16612" fmla="*/ 2589881 h 6858000"/>
              <a:gd name="connsiteX16613" fmla="*/ 339603 w 12192000"/>
              <a:gd name="connsiteY16613" fmla="*/ 2584215 h 6858000"/>
              <a:gd name="connsiteX16614" fmla="*/ 331482 w 12192000"/>
              <a:gd name="connsiteY16614" fmla="*/ 2583001 h 6858000"/>
              <a:gd name="connsiteX16615" fmla="*/ 330744 w 12192000"/>
              <a:gd name="connsiteY16615" fmla="*/ 2580572 h 6858000"/>
              <a:gd name="connsiteX16616" fmla="*/ 335911 w 12192000"/>
              <a:gd name="connsiteY16616" fmla="*/ 2575716 h 6858000"/>
              <a:gd name="connsiteX16617" fmla="*/ 341079 w 12192000"/>
              <a:gd name="connsiteY16617" fmla="*/ 2577739 h 6858000"/>
              <a:gd name="connsiteX16618" fmla="*/ 344032 w 12192000"/>
              <a:gd name="connsiteY16618" fmla="*/ 2570454 h 6858000"/>
              <a:gd name="connsiteX16619" fmla="*/ 340341 w 12192000"/>
              <a:gd name="connsiteY16619" fmla="*/ 2565193 h 6858000"/>
              <a:gd name="connsiteX16620" fmla="*/ 340341 w 12192000"/>
              <a:gd name="connsiteY16620" fmla="*/ 2560337 h 6858000"/>
              <a:gd name="connsiteX16621" fmla="*/ 346247 w 12192000"/>
              <a:gd name="connsiteY16621" fmla="*/ 2553456 h 6858000"/>
              <a:gd name="connsiteX16622" fmla="*/ 339603 w 12192000"/>
              <a:gd name="connsiteY16622" fmla="*/ 2543339 h 6858000"/>
              <a:gd name="connsiteX16623" fmla="*/ 335911 w 12192000"/>
              <a:gd name="connsiteY16623" fmla="*/ 2541720 h 6858000"/>
              <a:gd name="connsiteX16624" fmla="*/ 330744 w 12192000"/>
              <a:gd name="connsiteY16624" fmla="*/ 2527959 h 6858000"/>
              <a:gd name="connsiteX16625" fmla="*/ 318194 w 12192000"/>
              <a:gd name="connsiteY16625" fmla="*/ 2516627 h 6858000"/>
              <a:gd name="connsiteX16626" fmla="*/ 315979 w 12192000"/>
              <a:gd name="connsiteY16626" fmla="*/ 2509343 h 6858000"/>
              <a:gd name="connsiteX16627" fmla="*/ 309335 w 12192000"/>
              <a:gd name="connsiteY16627" fmla="*/ 2500034 h 6858000"/>
              <a:gd name="connsiteX16628" fmla="*/ 295308 w 12192000"/>
              <a:gd name="connsiteY16628" fmla="*/ 2487083 h 6858000"/>
              <a:gd name="connsiteX16629" fmla="*/ 289402 w 12192000"/>
              <a:gd name="connsiteY16629" fmla="*/ 2487488 h 6858000"/>
              <a:gd name="connsiteX16630" fmla="*/ 280543 w 12192000"/>
              <a:gd name="connsiteY16630" fmla="*/ 2479798 h 6858000"/>
              <a:gd name="connsiteX16631" fmla="*/ 276114 w 12192000"/>
              <a:gd name="connsiteY16631" fmla="*/ 2467252 h 6858000"/>
              <a:gd name="connsiteX16632" fmla="*/ 275376 w 12192000"/>
              <a:gd name="connsiteY16632" fmla="*/ 2451873 h 6858000"/>
              <a:gd name="connsiteX16633" fmla="*/ 272422 w 12192000"/>
              <a:gd name="connsiteY16633" fmla="*/ 2446612 h 6858000"/>
              <a:gd name="connsiteX16634" fmla="*/ 266517 w 12192000"/>
              <a:gd name="connsiteY16634" fmla="*/ 2441351 h 6858000"/>
              <a:gd name="connsiteX16635" fmla="*/ 267255 w 12192000"/>
              <a:gd name="connsiteY16635" fmla="*/ 2432042 h 6858000"/>
              <a:gd name="connsiteX16636" fmla="*/ 270946 w 12192000"/>
              <a:gd name="connsiteY16636" fmla="*/ 2427995 h 6858000"/>
              <a:gd name="connsiteX16637" fmla="*/ 269470 w 12192000"/>
              <a:gd name="connsiteY16637" fmla="*/ 2419091 h 6858000"/>
              <a:gd name="connsiteX16638" fmla="*/ 259134 w 12192000"/>
              <a:gd name="connsiteY16638" fmla="*/ 2410187 h 6858000"/>
              <a:gd name="connsiteX16639" fmla="*/ 256919 w 12192000"/>
              <a:gd name="connsiteY16639" fmla="*/ 2404521 h 6858000"/>
              <a:gd name="connsiteX16640" fmla="*/ 259872 w 12192000"/>
              <a:gd name="connsiteY16640" fmla="*/ 2401688 h 6858000"/>
              <a:gd name="connsiteX16641" fmla="*/ 259872 w 12192000"/>
              <a:gd name="connsiteY16641" fmla="*/ 2396832 h 6858000"/>
              <a:gd name="connsiteX16642" fmla="*/ 247322 w 12192000"/>
              <a:gd name="connsiteY16642" fmla="*/ 2381857 h 6858000"/>
              <a:gd name="connsiteX16643" fmla="*/ 243631 w 12192000"/>
              <a:gd name="connsiteY16643" fmla="*/ 2373358 h 6858000"/>
              <a:gd name="connsiteX16644" fmla="*/ 245107 w 12192000"/>
              <a:gd name="connsiteY16644" fmla="*/ 2366074 h 6858000"/>
              <a:gd name="connsiteX16645" fmla="*/ 248799 w 12192000"/>
              <a:gd name="connsiteY16645" fmla="*/ 2363241 h 6858000"/>
              <a:gd name="connsiteX16646" fmla="*/ 243631 w 12192000"/>
              <a:gd name="connsiteY16646" fmla="*/ 2356765 h 6858000"/>
              <a:gd name="connsiteX16647" fmla="*/ 237725 w 12192000"/>
              <a:gd name="connsiteY16647" fmla="*/ 2346647 h 6858000"/>
              <a:gd name="connsiteX16648" fmla="*/ 231081 w 12192000"/>
              <a:gd name="connsiteY16648" fmla="*/ 2323174 h 6858000"/>
              <a:gd name="connsiteX16649" fmla="*/ 229604 w 12192000"/>
              <a:gd name="connsiteY16649" fmla="*/ 2312247 h 6858000"/>
              <a:gd name="connsiteX16650" fmla="*/ 228866 w 12192000"/>
              <a:gd name="connsiteY16650" fmla="*/ 2304557 h 6858000"/>
              <a:gd name="connsiteX16651" fmla="*/ 231081 w 12192000"/>
              <a:gd name="connsiteY16651" fmla="*/ 2293225 h 6858000"/>
              <a:gd name="connsiteX16652" fmla="*/ 228866 w 12192000"/>
              <a:gd name="connsiteY16652" fmla="*/ 2279465 h 6858000"/>
              <a:gd name="connsiteX16653" fmla="*/ 211886 w 12192000"/>
              <a:gd name="connsiteY16653" fmla="*/ 2255182 h 6858000"/>
              <a:gd name="connsiteX16654" fmla="*/ 200813 w 12192000"/>
              <a:gd name="connsiteY16654" fmla="*/ 2244659 h 6858000"/>
              <a:gd name="connsiteX16655" fmla="*/ 194169 w 12192000"/>
              <a:gd name="connsiteY16655" fmla="*/ 2245874 h 6858000"/>
              <a:gd name="connsiteX16656" fmla="*/ 189001 w 12192000"/>
              <a:gd name="connsiteY16656" fmla="*/ 2246278 h 6858000"/>
              <a:gd name="connsiteX16657" fmla="*/ 186048 w 12192000"/>
              <a:gd name="connsiteY16657" fmla="*/ 2244659 h 6858000"/>
              <a:gd name="connsiteX16658" fmla="*/ 186048 w 12192000"/>
              <a:gd name="connsiteY16658" fmla="*/ 2236970 h 6858000"/>
              <a:gd name="connsiteX16659" fmla="*/ 184571 w 12192000"/>
              <a:gd name="connsiteY16659" fmla="*/ 2231709 h 6858000"/>
              <a:gd name="connsiteX16660" fmla="*/ 172021 w 12192000"/>
              <a:gd name="connsiteY16660" fmla="*/ 2228471 h 6858000"/>
              <a:gd name="connsiteX16661" fmla="*/ 163901 w 12192000"/>
              <a:gd name="connsiteY16661" fmla="*/ 2228066 h 6858000"/>
              <a:gd name="connsiteX16662" fmla="*/ 150612 w 12192000"/>
              <a:gd name="connsiteY16662" fmla="*/ 2221590 h 6858000"/>
              <a:gd name="connsiteX16663" fmla="*/ 150612 w 12192000"/>
              <a:gd name="connsiteY16663" fmla="*/ 2213496 h 6858000"/>
              <a:gd name="connsiteX16664" fmla="*/ 144706 w 12192000"/>
              <a:gd name="connsiteY16664" fmla="*/ 2207425 h 6858000"/>
              <a:gd name="connsiteX16665" fmla="*/ 131418 w 12192000"/>
              <a:gd name="connsiteY16665" fmla="*/ 2207425 h 6858000"/>
              <a:gd name="connsiteX16666" fmla="*/ 124035 w 12192000"/>
              <a:gd name="connsiteY16666" fmla="*/ 2206211 h 6858000"/>
              <a:gd name="connsiteX16667" fmla="*/ 115915 w 12192000"/>
              <a:gd name="connsiteY16667" fmla="*/ 2201760 h 6858000"/>
              <a:gd name="connsiteX16668" fmla="*/ 105579 w 12192000"/>
              <a:gd name="connsiteY16668" fmla="*/ 2198927 h 6858000"/>
              <a:gd name="connsiteX16669" fmla="*/ 88600 w 12192000"/>
              <a:gd name="connsiteY16669" fmla="*/ 2198927 h 6858000"/>
              <a:gd name="connsiteX16670" fmla="*/ 83432 w 12192000"/>
              <a:gd name="connsiteY16670" fmla="*/ 2195689 h 6858000"/>
              <a:gd name="connsiteX16671" fmla="*/ 81217 w 12192000"/>
              <a:gd name="connsiteY16671" fmla="*/ 2187999 h 6858000"/>
              <a:gd name="connsiteX16672" fmla="*/ 83432 w 12192000"/>
              <a:gd name="connsiteY16672" fmla="*/ 2186785 h 6858000"/>
              <a:gd name="connsiteX16673" fmla="*/ 85647 w 12192000"/>
              <a:gd name="connsiteY16673" fmla="*/ 2179500 h 6858000"/>
              <a:gd name="connsiteX16674" fmla="*/ 89338 w 12192000"/>
              <a:gd name="connsiteY16674" fmla="*/ 2165335 h 6858000"/>
              <a:gd name="connsiteX16675" fmla="*/ 86385 w 12192000"/>
              <a:gd name="connsiteY16675" fmla="*/ 2156027 h 6858000"/>
              <a:gd name="connsiteX16676" fmla="*/ 78264 w 12192000"/>
              <a:gd name="connsiteY16676" fmla="*/ 2147528 h 6858000"/>
              <a:gd name="connsiteX16677" fmla="*/ 77526 w 12192000"/>
              <a:gd name="connsiteY16677" fmla="*/ 2145099 h 6858000"/>
              <a:gd name="connsiteX16678" fmla="*/ 79003 w 12192000"/>
              <a:gd name="connsiteY16678" fmla="*/ 2141862 h 6858000"/>
              <a:gd name="connsiteX16679" fmla="*/ 75312 w 12192000"/>
              <a:gd name="connsiteY16679" fmla="*/ 2138624 h 6858000"/>
              <a:gd name="connsiteX16680" fmla="*/ 67191 w 12192000"/>
              <a:gd name="connsiteY16680" fmla="*/ 2129315 h 6858000"/>
              <a:gd name="connsiteX16681" fmla="*/ 56855 w 12192000"/>
              <a:gd name="connsiteY16681" fmla="*/ 2108675 h 6858000"/>
              <a:gd name="connsiteX16682" fmla="*/ 55379 w 12192000"/>
              <a:gd name="connsiteY16682" fmla="*/ 2092891 h 6858000"/>
              <a:gd name="connsiteX16683" fmla="*/ 47258 w 12192000"/>
              <a:gd name="connsiteY16683" fmla="*/ 2087630 h 6858000"/>
              <a:gd name="connsiteX16684" fmla="*/ 45782 w 12192000"/>
              <a:gd name="connsiteY16684" fmla="*/ 2081964 h 6858000"/>
              <a:gd name="connsiteX16685" fmla="*/ 46520 w 12192000"/>
              <a:gd name="connsiteY16685" fmla="*/ 2073060 h 6858000"/>
              <a:gd name="connsiteX16686" fmla="*/ 43567 w 12192000"/>
              <a:gd name="connsiteY16686" fmla="*/ 2063752 h 6858000"/>
              <a:gd name="connsiteX16687" fmla="*/ 44305 w 12192000"/>
              <a:gd name="connsiteY16687" fmla="*/ 2059705 h 6858000"/>
              <a:gd name="connsiteX16688" fmla="*/ 48735 w 12192000"/>
              <a:gd name="connsiteY16688" fmla="*/ 2060109 h 6858000"/>
              <a:gd name="connsiteX16689" fmla="*/ 55379 w 12192000"/>
              <a:gd name="connsiteY16689" fmla="*/ 2053634 h 6858000"/>
              <a:gd name="connsiteX16690" fmla="*/ 54641 w 12192000"/>
              <a:gd name="connsiteY16690" fmla="*/ 2046349 h 6858000"/>
              <a:gd name="connsiteX16691" fmla="*/ 49473 w 12192000"/>
              <a:gd name="connsiteY16691" fmla="*/ 2041492 h 6858000"/>
              <a:gd name="connsiteX16692" fmla="*/ 42090 w 12192000"/>
              <a:gd name="connsiteY16692" fmla="*/ 2037041 h 6858000"/>
              <a:gd name="connsiteX16693" fmla="*/ 39876 w 12192000"/>
              <a:gd name="connsiteY16693" fmla="*/ 2028137 h 6858000"/>
              <a:gd name="connsiteX16694" fmla="*/ 34708 w 12192000"/>
              <a:gd name="connsiteY16694" fmla="*/ 2025709 h 6858000"/>
              <a:gd name="connsiteX16695" fmla="*/ 33970 w 12192000"/>
              <a:gd name="connsiteY16695" fmla="*/ 2018424 h 6858000"/>
              <a:gd name="connsiteX16696" fmla="*/ 36184 w 12192000"/>
              <a:gd name="connsiteY16696" fmla="*/ 2010329 h 6858000"/>
              <a:gd name="connsiteX16697" fmla="*/ 35446 w 12192000"/>
              <a:gd name="connsiteY16697" fmla="*/ 2005878 h 6858000"/>
              <a:gd name="connsiteX16698" fmla="*/ 39876 w 12192000"/>
              <a:gd name="connsiteY16698" fmla="*/ 2001830 h 6858000"/>
              <a:gd name="connsiteX16699" fmla="*/ 39138 w 12192000"/>
              <a:gd name="connsiteY16699" fmla="*/ 1996164 h 6858000"/>
              <a:gd name="connsiteX16700" fmla="*/ 42829 w 12192000"/>
              <a:gd name="connsiteY16700" fmla="*/ 1991308 h 6858000"/>
              <a:gd name="connsiteX16701" fmla="*/ 46520 w 12192000"/>
              <a:gd name="connsiteY16701" fmla="*/ 1994141 h 6858000"/>
              <a:gd name="connsiteX16702" fmla="*/ 50949 w 12192000"/>
              <a:gd name="connsiteY16702" fmla="*/ 2002235 h 6858000"/>
              <a:gd name="connsiteX16703" fmla="*/ 59070 w 12192000"/>
              <a:gd name="connsiteY16703" fmla="*/ 2006282 h 6858000"/>
              <a:gd name="connsiteX16704" fmla="*/ 56117 w 12192000"/>
              <a:gd name="connsiteY16704" fmla="*/ 2002235 h 6858000"/>
              <a:gd name="connsiteX16705" fmla="*/ 53164 w 12192000"/>
              <a:gd name="connsiteY16705" fmla="*/ 1995355 h 6858000"/>
              <a:gd name="connsiteX16706" fmla="*/ 51688 w 12192000"/>
              <a:gd name="connsiteY16706" fmla="*/ 1983618 h 6858000"/>
              <a:gd name="connsiteX16707" fmla="*/ 47258 w 12192000"/>
              <a:gd name="connsiteY16707" fmla="*/ 1980785 h 6858000"/>
              <a:gd name="connsiteX16708" fmla="*/ 47996 w 12192000"/>
              <a:gd name="connsiteY16708" fmla="*/ 1974715 h 6858000"/>
              <a:gd name="connsiteX16709" fmla="*/ 52426 w 12192000"/>
              <a:gd name="connsiteY16709" fmla="*/ 1974715 h 6858000"/>
              <a:gd name="connsiteX16710" fmla="*/ 56117 w 12192000"/>
              <a:gd name="connsiteY16710" fmla="*/ 1977548 h 6858000"/>
              <a:gd name="connsiteX16711" fmla="*/ 64976 w 12192000"/>
              <a:gd name="connsiteY16711" fmla="*/ 1975119 h 6858000"/>
              <a:gd name="connsiteX16712" fmla="*/ 73835 w 12192000"/>
              <a:gd name="connsiteY16712" fmla="*/ 1973096 h 6858000"/>
              <a:gd name="connsiteX16713" fmla="*/ 61285 w 12192000"/>
              <a:gd name="connsiteY16713" fmla="*/ 1971882 h 6858000"/>
              <a:gd name="connsiteX16714" fmla="*/ 58332 w 12192000"/>
              <a:gd name="connsiteY16714" fmla="*/ 1968644 h 6858000"/>
              <a:gd name="connsiteX16715" fmla="*/ 50949 w 12192000"/>
              <a:gd name="connsiteY16715" fmla="*/ 1968239 h 6858000"/>
              <a:gd name="connsiteX16716" fmla="*/ 49473 w 12192000"/>
              <a:gd name="connsiteY16716" fmla="*/ 1964597 h 6858000"/>
              <a:gd name="connsiteX16717" fmla="*/ 47258 w 12192000"/>
              <a:gd name="connsiteY16717" fmla="*/ 1966620 h 6858000"/>
              <a:gd name="connsiteX16718" fmla="*/ 40614 w 12192000"/>
              <a:gd name="connsiteY16718" fmla="*/ 1962978 h 6858000"/>
              <a:gd name="connsiteX16719" fmla="*/ 40614 w 12192000"/>
              <a:gd name="connsiteY16719" fmla="*/ 1973096 h 6858000"/>
              <a:gd name="connsiteX16720" fmla="*/ 40614 w 12192000"/>
              <a:gd name="connsiteY16720" fmla="*/ 1983214 h 6858000"/>
              <a:gd name="connsiteX16721" fmla="*/ 37661 w 12192000"/>
              <a:gd name="connsiteY16721" fmla="*/ 1981999 h 6858000"/>
              <a:gd name="connsiteX16722" fmla="*/ 33970 w 12192000"/>
              <a:gd name="connsiteY16722" fmla="*/ 1981999 h 6858000"/>
              <a:gd name="connsiteX16723" fmla="*/ 31755 w 12192000"/>
              <a:gd name="connsiteY16723" fmla="*/ 1977548 h 6858000"/>
              <a:gd name="connsiteX16724" fmla="*/ 20681 w 12192000"/>
              <a:gd name="connsiteY16724" fmla="*/ 1967430 h 6858000"/>
              <a:gd name="connsiteX16725" fmla="*/ 17728 w 12192000"/>
              <a:gd name="connsiteY16725" fmla="*/ 1960954 h 6858000"/>
              <a:gd name="connsiteX16726" fmla="*/ 20681 w 12192000"/>
              <a:gd name="connsiteY16726" fmla="*/ 1955288 h 6858000"/>
              <a:gd name="connsiteX16727" fmla="*/ 19205 w 12192000"/>
              <a:gd name="connsiteY16727" fmla="*/ 1946385 h 6858000"/>
              <a:gd name="connsiteX16728" fmla="*/ 0 w 12192000"/>
              <a:gd name="connsiteY16728" fmla="*/ 1918936 h 6858000"/>
              <a:gd name="connsiteX16729" fmla="*/ 0 w 12192000"/>
              <a:gd name="connsiteY16729" fmla="*/ 1903231 h 6858000"/>
              <a:gd name="connsiteX16730" fmla="*/ 2964 w 12192000"/>
              <a:gd name="connsiteY16730" fmla="*/ 1898628 h 6858000"/>
              <a:gd name="connsiteX16731" fmla="*/ 1487 w 12192000"/>
              <a:gd name="connsiteY16731" fmla="*/ 1889320 h 6858000"/>
              <a:gd name="connsiteX16732" fmla="*/ 0 w 12192000"/>
              <a:gd name="connsiteY16732" fmla="*/ 1886739 h 6858000"/>
              <a:gd name="connsiteX16733" fmla="*/ 0 w 12192000"/>
              <a:gd name="connsiteY16733" fmla="*/ 1873145 h 6858000"/>
              <a:gd name="connsiteX16734" fmla="*/ 2964 w 12192000"/>
              <a:gd name="connsiteY16734" fmla="*/ 1869084 h 6858000"/>
              <a:gd name="connsiteX16735" fmla="*/ 4440 w 12192000"/>
              <a:gd name="connsiteY16735" fmla="*/ 1858561 h 6858000"/>
              <a:gd name="connsiteX16736" fmla="*/ 3702 w 12192000"/>
              <a:gd name="connsiteY16736" fmla="*/ 1839945 h 6858000"/>
              <a:gd name="connsiteX16737" fmla="*/ 0 w 12192000"/>
              <a:gd name="connsiteY16737" fmla="*/ 1831625 h 6858000"/>
              <a:gd name="connsiteX16738" fmla="*/ 0 w 12192000"/>
              <a:gd name="connsiteY16738" fmla="*/ 1786731 h 6858000"/>
              <a:gd name="connsiteX16739" fmla="*/ 7393 w 12192000"/>
              <a:gd name="connsiteY16739" fmla="*/ 1782070 h 6858000"/>
              <a:gd name="connsiteX16740" fmla="*/ 12561 w 12192000"/>
              <a:gd name="connsiteY16740" fmla="*/ 1769929 h 6858000"/>
              <a:gd name="connsiteX16741" fmla="*/ 9608 w 12192000"/>
              <a:gd name="connsiteY16741" fmla="*/ 1767905 h 6858000"/>
              <a:gd name="connsiteX16742" fmla="*/ 8131 w 12192000"/>
              <a:gd name="connsiteY16742" fmla="*/ 1761835 h 6858000"/>
              <a:gd name="connsiteX16743" fmla="*/ 13299 w 12192000"/>
              <a:gd name="connsiteY16743" fmla="*/ 1756978 h 6858000"/>
              <a:gd name="connsiteX16744" fmla="*/ 18467 w 12192000"/>
              <a:gd name="connsiteY16744" fmla="*/ 1746860 h 6858000"/>
              <a:gd name="connsiteX16745" fmla="*/ 20681 w 12192000"/>
              <a:gd name="connsiteY16745" fmla="*/ 1727839 h 6858000"/>
              <a:gd name="connsiteX16746" fmla="*/ 17728 w 12192000"/>
              <a:gd name="connsiteY16746" fmla="*/ 1716507 h 6858000"/>
              <a:gd name="connsiteX16747" fmla="*/ 17728 w 12192000"/>
              <a:gd name="connsiteY16747" fmla="*/ 1709222 h 6858000"/>
              <a:gd name="connsiteX16748" fmla="*/ 22158 w 12192000"/>
              <a:gd name="connsiteY16748" fmla="*/ 1703960 h 6858000"/>
              <a:gd name="connsiteX16749" fmla="*/ 15514 w 12192000"/>
              <a:gd name="connsiteY16749" fmla="*/ 1694247 h 6858000"/>
              <a:gd name="connsiteX16750" fmla="*/ 16252 w 12192000"/>
              <a:gd name="connsiteY16750" fmla="*/ 1682106 h 6858000"/>
              <a:gd name="connsiteX16751" fmla="*/ 20681 w 12192000"/>
              <a:gd name="connsiteY16751" fmla="*/ 1664703 h 6858000"/>
              <a:gd name="connsiteX16752" fmla="*/ 19205 w 12192000"/>
              <a:gd name="connsiteY16752" fmla="*/ 1646896 h 6858000"/>
              <a:gd name="connsiteX16753" fmla="*/ 22896 w 12192000"/>
              <a:gd name="connsiteY16753" fmla="*/ 1638801 h 6858000"/>
              <a:gd name="connsiteX16754" fmla="*/ 36184 w 12192000"/>
              <a:gd name="connsiteY16754" fmla="*/ 1623827 h 6858000"/>
              <a:gd name="connsiteX16755" fmla="*/ 39138 w 12192000"/>
              <a:gd name="connsiteY16755" fmla="*/ 1614519 h 6858000"/>
              <a:gd name="connsiteX16756" fmla="*/ 43567 w 12192000"/>
              <a:gd name="connsiteY16756" fmla="*/ 1609662 h 6858000"/>
              <a:gd name="connsiteX16757" fmla="*/ 49473 w 12192000"/>
              <a:gd name="connsiteY16757" fmla="*/ 1594688 h 6858000"/>
              <a:gd name="connsiteX16758" fmla="*/ 59070 w 12192000"/>
              <a:gd name="connsiteY16758" fmla="*/ 1584570 h 6858000"/>
              <a:gd name="connsiteX16759" fmla="*/ 65714 w 12192000"/>
              <a:gd name="connsiteY16759" fmla="*/ 1572833 h 6858000"/>
              <a:gd name="connsiteX16760" fmla="*/ 69405 w 12192000"/>
              <a:gd name="connsiteY16760" fmla="*/ 1548145 h 6858000"/>
              <a:gd name="connsiteX16761" fmla="*/ 81217 w 12192000"/>
              <a:gd name="connsiteY16761" fmla="*/ 1526291 h 6858000"/>
              <a:gd name="connsiteX16762" fmla="*/ 83432 w 12192000"/>
              <a:gd name="connsiteY16762" fmla="*/ 1505650 h 6858000"/>
              <a:gd name="connsiteX16763" fmla="*/ 96720 w 12192000"/>
              <a:gd name="connsiteY16763" fmla="*/ 1477725 h 6858000"/>
              <a:gd name="connsiteX16764" fmla="*/ 101888 w 12192000"/>
              <a:gd name="connsiteY16764" fmla="*/ 1468012 h 6858000"/>
              <a:gd name="connsiteX16765" fmla="*/ 110009 w 12192000"/>
              <a:gd name="connsiteY16765" fmla="*/ 1455466 h 6858000"/>
              <a:gd name="connsiteX16766" fmla="*/ 108532 w 12192000"/>
              <a:gd name="connsiteY16766" fmla="*/ 1448586 h 6858000"/>
              <a:gd name="connsiteX16767" fmla="*/ 108532 w 12192000"/>
              <a:gd name="connsiteY16767" fmla="*/ 1441705 h 6858000"/>
              <a:gd name="connsiteX16768" fmla="*/ 118868 w 12192000"/>
              <a:gd name="connsiteY16768" fmla="*/ 1429969 h 6858000"/>
              <a:gd name="connsiteX16769" fmla="*/ 118868 w 12192000"/>
              <a:gd name="connsiteY16769" fmla="*/ 1422684 h 6858000"/>
              <a:gd name="connsiteX16770" fmla="*/ 121821 w 12192000"/>
              <a:gd name="connsiteY16770" fmla="*/ 1420256 h 6858000"/>
              <a:gd name="connsiteX16771" fmla="*/ 127727 w 12192000"/>
              <a:gd name="connsiteY16771" fmla="*/ 1424303 h 6858000"/>
              <a:gd name="connsiteX16772" fmla="*/ 144706 w 12192000"/>
              <a:gd name="connsiteY16772" fmla="*/ 1424707 h 6858000"/>
              <a:gd name="connsiteX16773" fmla="*/ 151350 w 12192000"/>
              <a:gd name="connsiteY16773" fmla="*/ 1429564 h 6858000"/>
              <a:gd name="connsiteX16774" fmla="*/ 157995 w 12192000"/>
              <a:gd name="connsiteY16774" fmla="*/ 1428350 h 6858000"/>
              <a:gd name="connsiteX16775" fmla="*/ 166854 w 12192000"/>
              <a:gd name="connsiteY16775" fmla="*/ 1433611 h 6858000"/>
              <a:gd name="connsiteX16776" fmla="*/ 171283 w 12192000"/>
              <a:gd name="connsiteY16776" fmla="*/ 1443729 h 6858000"/>
              <a:gd name="connsiteX16777" fmla="*/ 169807 w 12192000"/>
              <a:gd name="connsiteY16777" fmla="*/ 1432397 h 6858000"/>
              <a:gd name="connsiteX16778" fmla="*/ 164639 w 12192000"/>
              <a:gd name="connsiteY16778" fmla="*/ 1426326 h 6858000"/>
              <a:gd name="connsiteX16779" fmla="*/ 154304 w 12192000"/>
              <a:gd name="connsiteY16779" fmla="*/ 1424707 h 6858000"/>
              <a:gd name="connsiteX16780" fmla="*/ 145445 w 12192000"/>
              <a:gd name="connsiteY16780" fmla="*/ 1418637 h 6858000"/>
              <a:gd name="connsiteX16781" fmla="*/ 132156 w 12192000"/>
              <a:gd name="connsiteY16781" fmla="*/ 1417423 h 6858000"/>
              <a:gd name="connsiteX16782" fmla="*/ 118868 w 12192000"/>
              <a:gd name="connsiteY16782" fmla="*/ 1414185 h 6858000"/>
              <a:gd name="connsiteX16783" fmla="*/ 117391 w 12192000"/>
              <a:gd name="connsiteY16783" fmla="*/ 1409328 h 6858000"/>
              <a:gd name="connsiteX16784" fmla="*/ 121083 w 12192000"/>
              <a:gd name="connsiteY16784" fmla="*/ 1405686 h 6858000"/>
              <a:gd name="connsiteX16785" fmla="*/ 124035 w 12192000"/>
              <a:gd name="connsiteY16785" fmla="*/ 1406900 h 6858000"/>
              <a:gd name="connsiteX16786" fmla="*/ 129941 w 12192000"/>
              <a:gd name="connsiteY16786" fmla="*/ 1400829 h 6858000"/>
              <a:gd name="connsiteX16787" fmla="*/ 130680 w 12192000"/>
              <a:gd name="connsiteY16787" fmla="*/ 1391521 h 6858000"/>
              <a:gd name="connsiteX16788" fmla="*/ 132894 w 12192000"/>
              <a:gd name="connsiteY16788" fmla="*/ 1384641 h 6858000"/>
              <a:gd name="connsiteX16789" fmla="*/ 125512 w 12192000"/>
              <a:gd name="connsiteY16789" fmla="*/ 1381808 h 6858000"/>
              <a:gd name="connsiteX16790" fmla="*/ 121821 w 12192000"/>
              <a:gd name="connsiteY16790" fmla="*/ 1377761 h 6858000"/>
              <a:gd name="connsiteX16791" fmla="*/ 124035 w 12192000"/>
              <a:gd name="connsiteY16791" fmla="*/ 1370476 h 6858000"/>
              <a:gd name="connsiteX16792" fmla="*/ 129203 w 12192000"/>
              <a:gd name="connsiteY16792" fmla="*/ 1370476 h 6858000"/>
              <a:gd name="connsiteX16793" fmla="*/ 132894 w 12192000"/>
              <a:gd name="connsiteY16793" fmla="*/ 1365214 h 6858000"/>
              <a:gd name="connsiteX16794" fmla="*/ 132894 w 12192000"/>
              <a:gd name="connsiteY16794" fmla="*/ 1361977 h 6858000"/>
              <a:gd name="connsiteX16795" fmla="*/ 126250 w 12192000"/>
              <a:gd name="connsiteY16795" fmla="*/ 1360358 h 6858000"/>
              <a:gd name="connsiteX16796" fmla="*/ 125512 w 12192000"/>
              <a:gd name="connsiteY16796" fmla="*/ 1354287 h 6858000"/>
              <a:gd name="connsiteX16797" fmla="*/ 127727 w 12192000"/>
              <a:gd name="connsiteY16797" fmla="*/ 1342550 h 6858000"/>
              <a:gd name="connsiteX16798" fmla="*/ 124774 w 12192000"/>
              <a:gd name="connsiteY16798" fmla="*/ 1330814 h 6858000"/>
              <a:gd name="connsiteX16799" fmla="*/ 129941 w 12192000"/>
              <a:gd name="connsiteY16799" fmla="*/ 1307340 h 6858000"/>
              <a:gd name="connsiteX16800" fmla="*/ 124774 w 12192000"/>
              <a:gd name="connsiteY16800" fmla="*/ 1290342 h 6858000"/>
              <a:gd name="connsiteX16801" fmla="*/ 124035 w 12192000"/>
              <a:gd name="connsiteY16801" fmla="*/ 1282248 h 6858000"/>
              <a:gd name="connsiteX16802" fmla="*/ 132156 w 12192000"/>
              <a:gd name="connsiteY16802" fmla="*/ 1265250 h 6858000"/>
              <a:gd name="connsiteX16803" fmla="*/ 133633 w 12192000"/>
              <a:gd name="connsiteY16803" fmla="*/ 1255942 h 6858000"/>
              <a:gd name="connsiteX16804" fmla="*/ 137324 w 12192000"/>
              <a:gd name="connsiteY16804" fmla="*/ 1255132 h 6858000"/>
              <a:gd name="connsiteX16805" fmla="*/ 160209 w 12192000"/>
              <a:gd name="connsiteY16805" fmla="*/ 1273344 h 6858000"/>
              <a:gd name="connsiteX16806" fmla="*/ 172021 w 12192000"/>
              <a:gd name="connsiteY16806" fmla="*/ 1280629 h 6858000"/>
              <a:gd name="connsiteX16807" fmla="*/ 194907 w 12192000"/>
              <a:gd name="connsiteY16807" fmla="*/ 1282248 h 6858000"/>
              <a:gd name="connsiteX16808" fmla="*/ 202289 w 12192000"/>
              <a:gd name="connsiteY16808" fmla="*/ 1285890 h 6858000"/>
              <a:gd name="connsiteX16809" fmla="*/ 207457 w 12192000"/>
              <a:gd name="connsiteY16809" fmla="*/ 1293985 h 6858000"/>
              <a:gd name="connsiteX16810" fmla="*/ 211886 w 12192000"/>
              <a:gd name="connsiteY16810" fmla="*/ 1291961 h 6858000"/>
              <a:gd name="connsiteX16811" fmla="*/ 216316 w 12192000"/>
              <a:gd name="connsiteY16811" fmla="*/ 1292366 h 6858000"/>
              <a:gd name="connsiteX16812" fmla="*/ 220007 w 12192000"/>
              <a:gd name="connsiteY16812" fmla="*/ 1298032 h 6858000"/>
              <a:gd name="connsiteX16813" fmla="*/ 217054 w 12192000"/>
              <a:gd name="connsiteY16813" fmla="*/ 1303293 h 6858000"/>
              <a:gd name="connsiteX16814" fmla="*/ 206719 w 12192000"/>
              <a:gd name="connsiteY16814" fmla="*/ 1306936 h 6858000"/>
              <a:gd name="connsiteX16815" fmla="*/ 197122 w 12192000"/>
              <a:gd name="connsiteY16815" fmla="*/ 1315435 h 6858000"/>
              <a:gd name="connsiteX16816" fmla="*/ 196383 w 12192000"/>
              <a:gd name="connsiteY16816" fmla="*/ 1320291 h 6858000"/>
              <a:gd name="connsiteX16817" fmla="*/ 204504 w 12192000"/>
              <a:gd name="connsiteY16817" fmla="*/ 1320291 h 6858000"/>
              <a:gd name="connsiteX16818" fmla="*/ 208195 w 12192000"/>
              <a:gd name="connsiteY16818" fmla="*/ 1314625 h 6858000"/>
              <a:gd name="connsiteX16819" fmla="*/ 218531 w 12192000"/>
              <a:gd name="connsiteY16819" fmla="*/ 1306531 h 6858000"/>
              <a:gd name="connsiteX16820" fmla="*/ 223699 w 12192000"/>
              <a:gd name="connsiteY16820" fmla="*/ 1305721 h 6858000"/>
              <a:gd name="connsiteX16821" fmla="*/ 224437 w 12192000"/>
              <a:gd name="connsiteY16821" fmla="*/ 1313006 h 6858000"/>
              <a:gd name="connsiteX16822" fmla="*/ 217054 w 12192000"/>
              <a:gd name="connsiteY16822" fmla="*/ 1318672 h 6858000"/>
              <a:gd name="connsiteX16823" fmla="*/ 211148 w 12192000"/>
              <a:gd name="connsiteY16823" fmla="*/ 1329600 h 6858000"/>
              <a:gd name="connsiteX16824" fmla="*/ 211148 w 12192000"/>
              <a:gd name="connsiteY16824" fmla="*/ 1340932 h 6858000"/>
              <a:gd name="connsiteX16825" fmla="*/ 207457 w 12192000"/>
              <a:gd name="connsiteY16825" fmla="*/ 1344169 h 6858000"/>
              <a:gd name="connsiteX16826" fmla="*/ 206719 w 12192000"/>
              <a:gd name="connsiteY16826" fmla="*/ 1337289 h 6858000"/>
              <a:gd name="connsiteX16827" fmla="*/ 200075 w 12192000"/>
              <a:gd name="connsiteY16827" fmla="*/ 1342550 h 6858000"/>
              <a:gd name="connsiteX16828" fmla="*/ 197860 w 12192000"/>
              <a:gd name="connsiteY16828" fmla="*/ 1338908 h 6858000"/>
              <a:gd name="connsiteX16829" fmla="*/ 190478 w 12192000"/>
              <a:gd name="connsiteY16829" fmla="*/ 1347002 h 6858000"/>
              <a:gd name="connsiteX16830" fmla="*/ 193430 w 12192000"/>
              <a:gd name="connsiteY16830" fmla="*/ 1351454 h 6858000"/>
              <a:gd name="connsiteX16831" fmla="*/ 201551 w 12192000"/>
              <a:gd name="connsiteY16831" fmla="*/ 1355501 h 6858000"/>
              <a:gd name="connsiteX16832" fmla="*/ 212625 w 12192000"/>
              <a:gd name="connsiteY16832" fmla="*/ 1349026 h 6858000"/>
              <a:gd name="connsiteX16833" fmla="*/ 215578 w 12192000"/>
              <a:gd name="connsiteY16833" fmla="*/ 1340932 h 6858000"/>
              <a:gd name="connsiteX16834" fmla="*/ 221484 w 12192000"/>
              <a:gd name="connsiteY16834" fmla="*/ 1335266 h 6858000"/>
              <a:gd name="connsiteX16835" fmla="*/ 221484 w 12192000"/>
              <a:gd name="connsiteY16835" fmla="*/ 1325148 h 6858000"/>
              <a:gd name="connsiteX16836" fmla="*/ 227390 w 12192000"/>
              <a:gd name="connsiteY16836" fmla="*/ 1320696 h 6858000"/>
              <a:gd name="connsiteX16837" fmla="*/ 230343 w 12192000"/>
              <a:gd name="connsiteY16837" fmla="*/ 1308959 h 6858000"/>
              <a:gd name="connsiteX16838" fmla="*/ 238463 w 12192000"/>
              <a:gd name="connsiteY16838" fmla="*/ 1304103 h 6858000"/>
              <a:gd name="connsiteX16839" fmla="*/ 246584 w 12192000"/>
              <a:gd name="connsiteY16839" fmla="*/ 1294794 h 6858000"/>
              <a:gd name="connsiteX16840" fmla="*/ 242155 w 12192000"/>
              <a:gd name="connsiteY16840" fmla="*/ 1289533 h 6858000"/>
              <a:gd name="connsiteX16841" fmla="*/ 241416 w 12192000"/>
              <a:gd name="connsiteY16841" fmla="*/ 1283057 h 6858000"/>
              <a:gd name="connsiteX16842" fmla="*/ 237725 w 12192000"/>
              <a:gd name="connsiteY16842" fmla="*/ 1280629 h 6858000"/>
              <a:gd name="connsiteX16843" fmla="*/ 243631 w 12192000"/>
              <a:gd name="connsiteY16843" fmla="*/ 1273344 h 6858000"/>
              <a:gd name="connsiteX16844" fmla="*/ 247322 w 12192000"/>
              <a:gd name="connsiteY16844" fmla="*/ 1269297 h 6858000"/>
              <a:gd name="connsiteX16845" fmla="*/ 239940 w 12192000"/>
              <a:gd name="connsiteY16845" fmla="*/ 1264845 h 6858000"/>
              <a:gd name="connsiteX16846" fmla="*/ 238463 w 12192000"/>
              <a:gd name="connsiteY16846" fmla="*/ 1257156 h 6858000"/>
              <a:gd name="connsiteX16847" fmla="*/ 247322 w 12192000"/>
              <a:gd name="connsiteY16847" fmla="*/ 1251490 h 6858000"/>
              <a:gd name="connsiteX16848" fmla="*/ 248060 w 12192000"/>
              <a:gd name="connsiteY16848" fmla="*/ 1245014 h 6858000"/>
              <a:gd name="connsiteX16849" fmla="*/ 236987 w 12192000"/>
              <a:gd name="connsiteY16849" fmla="*/ 1237729 h 6858000"/>
              <a:gd name="connsiteX16850" fmla="*/ 233296 w 12192000"/>
              <a:gd name="connsiteY16850" fmla="*/ 1221541 h 6858000"/>
              <a:gd name="connsiteX16851" fmla="*/ 233296 w 12192000"/>
              <a:gd name="connsiteY16851" fmla="*/ 1221136 h 6858000"/>
              <a:gd name="connsiteX16852" fmla="*/ 225913 w 12192000"/>
              <a:gd name="connsiteY16852" fmla="*/ 1219922 h 6858000"/>
              <a:gd name="connsiteX16853" fmla="*/ 222222 w 12192000"/>
              <a:gd name="connsiteY16853" fmla="*/ 1204138 h 6858000"/>
              <a:gd name="connsiteX16854" fmla="*/ 231819 w 12192000"/>
              <a:gd name="connsiteY16854" fmla="*/ 1185926 h 6858000"/>
              <a:gd name="connsiteX16855" fmla="*/ 234772 w 12192000"/>
              <a:gd name="connsiteY16855" fmla="*/ 1174189 h 6858000"/>
              <a:gd name="connsiteX16856" fmla="*/ 228866 w 12192000"/>
              <a:gd name="connsiteY16856" fmla="*/ 1179450 h 6858000"/>
              <a:gd name="connsiteX16857" fmla="*/ 217054 w 12192000"/>
              <a:gd name="connsiteY16857" fmla="*/ 1183093 h 6858000"/>
              <a:gd name="connsiteX16858" fmla="*/ 205242 w 12192000"/>
              <a:gd name="connsiteY16858" fmla="*/ 1189568 h 6858000"/>
              <a:gd name="connsiteX16859" fmla="*/ 196383 w 12192000"/>
              <a:gd name="connsiteY16859" fmla="*/ 1177427 h 6858000"/>
              <a:gd name="connsiteX16860" fmla="*/ 196383 w 12192000"/>
              <a:gd name="connsiteY16860" fmla="*/ 1168118 h 6858000"/>
              <a:gd name="connsiteX16861" fmla="*/ 201551 w 12192000"/>
              <a:gd name="connsiteY16861" fmla="*/ 1169333 h 6858000"/>
              <a:gd name="connsiteX16862" fmla="*/ 205242 w 12192000"/>
              <a:gd name="connsiteY16862" fmla="*/ 1176617 h 6858000"/>
              <a:gd name="connsiteX16863" fmla="*/ 209672 w 12192000"/>
              <a:gd name="connsiteY16863" fmla="*/ 1177832 h 6858000"/>
              <a:gd name="connsiteX16864" fmla="*/ 210410 w 12192000"/>
              <a:gd name="connsiteY16864" fmla="*/ 1172570 h 6858000"/>
              <a:gd name="connsiteX16865" fmla="*/ 205981 w 12192000"/>
              <a:gd name="connsiteY16865" fmla="*/ 1164881 h 6858000"/>
              <a:gd name="connsiteX16866" fmla="*/ 203766 w 12192000"/>
              <a:gd name="connsiteY16866" fmla="*/ 1157191 h 6858000"/>
              <a:gd name="connsiteX16867" fmla="*/ 196383 w 12192000"/>
              <a:gd name="connsiteY16867" fmla="*/ 1157191 h 6858000"/>
              <a:gd name="connsiteX16868" fmla="*/ 189739 w 12192000"/>
              <a:gd name="connsiteY16868" fmla="*/ 1161238 h 6858000"/>
              <a:gd name="connsiteX16869" fmla="*/ 179404 w 12192000"/>
              <a:gd name="connsiteY16869" fmla="*/ 1156787 h 6858000"/>
              <a:gd name="connsiteX16870" fmla="*/ 172021 w 12192000"/>
              <a:gd name="connsiteY16870" fmla="*/ 1144645 h 6858000"/>
              <a:gd name="connsiteX16871" fmla="*/ 172760 w 12192000"/>
              <a:gd name="connsiteY16871" fmla="*/ 1140193 h 6858000"/>
              <a:gd name="connsiteX16872" fmla="*/ 185310 w 12192000"/>
              <a:gd name="connsiteY16872" fmla="*/ 1132504 h 6858000"/>
              <a:gd name="connsiteX16873" fmla="*/ 190478 w 12192000"/>
              <a:gd name="connsiteY16873" fmla="*/ 1121576 h 6858000"/>
              <a:gd name="connsiteX16874" fmla="*/ 197122 w 12192000"/>
              <a:gd name="connsiteY16874" fmla="*/ 1115506 h 6858000"/>
              <a:gd name="connsiteX16875" fmla="*/ 194169 w 12192000"/>
              <a:gd name="connsiteY16875" fmla="*/ 1112673 h 6858000"/>
              <a:gd name="connsiteX16876" fmla="*/ 184571 w 12192000"/>
              <a:gd name="connsiteY16876" fmla="*/ 1115506 h 6858000"/>
              <a:gd name="connsiteX16877" fmla="*/ 174236 w 12192000"/>
              <a:gd name="connsiteY16877" fmla="*/ 1115506 h 6858000"/>
              <a:gd name="connsiteX16878" fmla="*/ 171283 w 12192000"/>
              <a:gd name="connsiteY16878" fmla="*/ 1111863 h 6858000"/>
              <a:gd name="connsiteX16879" fmla="*/ 178666 w 12192000"/>
              <a:gd name="connsiteY16879" fmla="*/ 1104983 h 6858000"/>
              <a:gd name="connsiteX16880" fmla="*/ 187525 w 12192000"/>
              <a:gd name="connsiteY16880" fmla="*/ 1092842 h 6858000"/>
              <a:gd name="connsiteX16881" fmla="*/ 187525 w 12192000"/>
              <a:gd name="connsiteY16881" fmla="*/ 1079891 h 6858000"/>
              <a:gd name="connsiteX16882" fmla="*/ 191954 w 12192000"/>
              <a:gd name="connsiteY16882" fmla="*/ 1075034 h 6858000"/>
              <a:gd name="connsiteX16883" fmla="*/ 191954 w 12192000"/>
              <a:gd name="connsiteY16883" fmla="*/ 1069368 h 6858000"/>
              <a:gd name="connsiteX16884" fmla="*/ 185310 w 12192000"/>
              <a:gd name="connsiteY16884" fmla="*/ 1070987 h 6858000"/>
              <a:gd name="connsiteX16885" fmla="*/ 181619 w 12192000"/>
              <a:gd name="connsiteY16885" fmla="*/ 1078677 h 6858000"/>
              <a:gd name="connsiteX16886" fmla="*/ 180142 w 12192000"/>
              <a:gd name="connsiteY16886" fmla="*/ 1094865 h 6858000"/>
              <a:gd name="connsiteX16887" fmla="*/ 169068 w 12192000"/>
              <a:gd name="connsiteY16887" fmla="*/ 1108625 h 6858000"/>
              <a:gd name="connsiteX16888" fmla="*/ 163163 w 12192000"/>
              <a:gd name="connsiteY16888" fmla="*/ 1109435 h 6858000"/>
              <a:gd name="connsiteX16889" fmla="*/ 157256 w 12192000"/>
              <a:gd name="connsiteY16889" fmla="*/ 1105792 h 6858000"/>
              <a:gd name="connsiteX16890" fmla="*/ 152089 w 12192000"/>
              <a:gd name="connsiteY16890" fmla="*/ 1104174 h 6858000"/>
              <a:gd name="connsiteX16891" fmla="*/ 152089 w 12192000"/>
              <a:gd name="connsiteY16891" fmla="*/ 1099317 h 6858000"/>
              <a:gd name="connsiteX16892" fmla="*/ 155042 w 12192000"/>
              <a:gd name="connsiteY16892" fmla="*/ 1095270 h 6858000"/>
              <a:gd name="connsiteX16893" fmla="*/ 155042 w 12192000"/>
              <a:gd name="connsiteY16893" fmla="*/ 1091223 h 6858000"/>
              <a:gd name="connsiteX16894" fmla="*/ 146921 w 12192000"/>
              <a:gd name="connsiteY16894" fmla="*/ 1096079 h 6858000"/>
              <a:gd name="connsiteX16895" fmla="*/ 142492 w 12192000"/>
              <a:gd name="connsiteY16895" fmla="*/ 1101745 h 6858000"/>
              <a:gd name="connsiteX16896" fmla="*/ 139539 w 12192000"/>
              <a:gd name="connsiteY16896" fmla="*/ 1102150 h 6858000"/>
              <a:gd name="connsiteX16897" fmla="*/ 137324 w 12192000"/>
              <a:gd name="connsiteY16897" fmla="*/ 1096889 h 6858000"/>
              <a:gd name="connsiteX16898" fmla="*/ 132156 w 12192000"/>
              <a:gd name="connsiteY16898" fmla="*/ 1098103 h 6858000"/>
              <a:gd name="connsiteX16899" fmla="*/ 126250 w 12192000"/>
              <a:gd name="connsiteY16899" fmla="*/ 1102150 h 6858000"/>
              <a:gd name="connsiteX16900" fmla="*/ 119606 w 12192000"/>
              <a:gd name="connsiteY16900" fmla="*/ 1098508 h 6858000"/>
              <a:gd name="connsiteX16901" fmla="*/ 119606 w 12192000"/>
              <a:gd name="connsiteY16901" fmla="*/ 1095270 h 6858000"/>
              <a:gd name="connsiteX16902" fmla="*/ 126250 w 12192000"/>
              <a:gd name="connsiteY16902" fmla="*/ 1087985 h 6858000"/>
              <a:gd name="connsiteX16903" fmla="*/ 134371 w 12192000"/>
              <a:gd name="connsiteY16903" fmla="*/ 1087580 h 6858000"/>
              <a:gd name="connsiteX16904" fmla="*/ 146183 w 12192000"/>
              <a:gd name="connsiteY16904" fmla="*/ 1084747 h 6858000"/>
              <a:gd name="connsiteX16905" fmla="*/ 159471 w 12192000"/>
              <a:gd name="connsiteY16905" fmla="*/ 1076248 h 6858000"/>
              <a:gd name="connsiteX16906" fmla="*/ 163901 w 12192000"/>
              <a:gd name="connsiteY16906" fmla="*/ 1067345 h 6858000"/>
              <a:gd name="connsiteX16907" fmla="*/ 163901 w 12192000"/>
              <a:gd name="connsiteY16907" fmla="*/ 1058036 h 6858000"/>
              <a:gd name="connsiteX16908" fmla="*/ 162424 w 12192000"/>
              <a:gd name="connsiteY16908" fmla="*/ 1065726 h 6858000"/>
              <a:gd name="connsiteX16909" fmla="*/ 153565 w 12192000"/>
              <a:gd name="connsiteY16909" fmla="*/ 1071392 h 6858000"/>
              <a:gd name="connsiteX16910" fmla="*/ 147659 w 12192000"/>
              <a:gd name="connsiteY16910" fmla="*/ 1081105 h 6858000"/>
              <a:gd name="connsiteX16911" fmla="*/ 142492 w 12192000"/>
              <a:gd name="connsiteY16911" fmla="*/ 1084343 h 6858000"/>
              <a:gd name="connsiteX16912" fmla="*/ 128465 w 12192000"/>
              <a:gd name="connsiteY16912" fmla="*/ 1079891 h 6858000"/>
              <a:gd name="connsiteX16913" fmla="*/ 125512 w 12192000"/>
              <a:gd name="connsiteY16913" fmla="*/ 1073415 h 6858000"/>
              <a:gd name="connsiteX16914" fmla="*/ 117391 w 12192000"/>
              <a:gd name="connsiteY16914" fmla="*/ 1073011 h 6858000"/>
              <a:gd name="connsiteX16915" fmla="*/ 117391 w 12192000"/>
              <a:gd name="connsiteY16915" fmla="*/ 1069368 h 6858000"/>
              <a:gd name="connsiteX16916" fmla="*/ 124035 w 12192000"/>
              <a:gd name="connsiteY16916" fmla="*/ 1066940 h 6858000"/>
              <a:gd name="connsiteX16917" fmla="*/ 120344 w 12192000"/>
              <a:gd name="connsiteY16917" fmla="*/ 1063702 h 6858000"/>
              <a:gd name="connsiteX16918" fmla="*/ 107794 w 12192000"/>
              <a:gd name="connsiteY16918" fmla="*/ 1065726 h 6858000"/>
              <a:gd name="connsiteX16919" fmla="*/ 99674 w 12192000"/>
              <a:gd name="connsiteY16919" fmla="*/ 1061679 h 6858000"/>
              <a:gd name="connsiteX16920" fmla="*/ 93029 w 12192000"/>
              <a:gd name="connsiteY16920" fmla="*/ 1062488 h 6858000"/>
              <a:gd name="connsiteX16921" fmla="*/ 91553 w 12192000"/>
              <a:gd name="connsiteY16921" fmla="*/ 1069368 h 6858000"/>
              <a:gd name="connsiteX16922" fmla="*/ 79741 w 12192000"/>
              <a:gd name="connsiteY16922" fmla="*/ 1062083 h 6858000"/>
              <a:gd name="connsiteX16923" fmla="*/ 75312 w 12192000"/>
              <a:gd name="connsiteY16923" fmla="*/ 1053180 h 6858000"/>
              <a:gd name="connsiteX16924" fmla="*/ 79003 w 12192000"/>
              <a:gd name="connsiteY16924" fmla="*/ 1049942 h 6858000"/>
              <a:gd name="connsiteX16925" fmla="*/ 84909 w 12192000"/>
              <a:gd name="connsiteY16925" fmla="*/ 1054394 h 6858000"/>
              <a:gd name="connsiteX16926" fmla="*/ 95982 w 12192000"/>
              <a:gd name="connsiteY16926" fmla="*/ 1056822 h 6858000"/>
              <a:gd name="connsiteX16927" fmla="*/ 107794 w 12192000"/>
              <a:gd name="connsiteY16927" fmla="*/ 1054798 h 6858000"/>
              <a:gd name="connsiteX16928" fmla="*/ 108532 w 12192000"/>
              <a:gd name="connsiteY16928" fmla="*/ 1050347 h 6858000"/>
              <a:gd name="connsiteX16929" fmla="*/ 103365 w 12192000"/>
              <a:gd name="connsiteY16929" fmla="*/ 1051156 h 6858000"/>
              <a:gd name="connsiteX16930" fmla="*/ 90076 w 12192000"/>
              <a:gd name="connsiteY16930" fmla="*/ 1050751 h 6858000"/>
              <a:gd name="connsiteX16931" fmla="*/ 86385 w 12192000"/>
              <a:gd name="connsiteY16931" fmla="*/ 1048323 h 6858000"/>
              <a:gd name="connsiteX16932" fmla="*/ 88600 w 12192000"/>
              <a:gd name="connsiteY16932" fmla="*/ 1045895 h 6858000"/>
              <a:gd name="connsiteX16933" fmla="*/ 96720 w 12192000"/>
              <a:gd name="connsiteY16933" fmla="*/ 1047918 h 6858000"/>
              <a:gd name="connsiteX16934" fmla="*/ 107056 w 12192000"/>
              <a:gd name="connsiteY16934" fmla="*/ 1045895 h 6858000"/>
              <a:gd name="connsiteX16935" fmla="*/ 107794 w 12192000"/>
              <a:gd name="connsiteY16935" fmla="*/ 1041848 h 6858000"/>
              <a:gd name="connsiteX16936" fmla="*/ 95244 w 12192000"/>
              <a:gd name="connsiteY16936" fmla="*/ 1042252 h 6858000"/>
              <a:gd name="connsiteX16937" fmla="*/ 89338 w 12192000"/>
              <a:gd name="connsiteY16937" fmla="*/ 1038610 h 6858000"/>
              <a:gd name="connsiteX16938" fmla="*/ 78264 w 12192000"/>
              <a:gd name="connsiteY16938" fmla="*/ 1041038 h 6858000"/>
              <a:gd name="connsiteX16939" fmla="*/ 71620 w 12192000"/>
              <a:gd name="connsiteY16939" fmla="*/ 1041038 h 6858000"/>
              <a:gd name="connsiteX16940" fmla="*/ 67191 w 12192000"/>
              <a:gd name="connsiteY16940" fmla="*/ 1037396 h 6858000"/>
              <a:gd name="connsiteX16941" fmla="*/ 68667 w 12192000"/>
              <a:gd name="connsiteY16941" fmla="*/ 1029301 h 6858000"/>
              <a:gd name="connsiteX16942" fmla="*/ 78264 w 12192000"/>
              <a:gd name="connsiteY16942" fmla="*/ 1027278 h 6858000"/>
              <a:gd name="connsiteX16943" fmla="*/ 84170 w 12192000"/>
              <a:gd name="connsiteY16943" fmla="*/ 1031325 h 6858000"/>
              <a:gd name="connsiteX16944" fmla="*/ 93768 w 12192000"/>
              <a:gd name="connsiteY16944" fmla="*/ 1032134 h 6858000"/>
              <a:gd name="connsiteX16945" fmla="*/ 99674 w 12192000"/>
              <a:gd name="connsiteY16945" fmla="*/ 1027278 h 6858000"/>
              <a:gd name="connsiteX16946" fmla="*/ 90076 w 12192000"/>
              <a:gd name="connsiteY16946" fmla="*/ 1027278 h 6858000"/>
              <a:gd name="connsiteX16947" fmla="*/ 82694 w 12192000"/>
              <a:gd name="connsiteY16947" fmla="*/ 1023635 h 6858000"/>
              <a:gd name="connsiteX16948" fmla="*/ 70882 w 12192000"/>
              <a:gd name="connsiteY16948" fmla="*/ 1023231 h 6858000"/>
              <a:gd name="connsiteX16949" fmla="*/ 71620 w 12192000"/>
              <a:gd name="connsiteY16949" fmla="*/ 1019993 h 6858000"/>
              <a:gd name="connsiteX16950" fmla="*/ 85647 w 12192000"/>
              <a:gd name="connsiteY16950" fmla="*/ 1016350 h 6858000"/>
              <a:gd name="connsiteX16951" fmla="*/ 91553 w 12192000"/>
              <a:gd name="connsiteY16951" fmla="*/ 1018779 h 6858000"/>
              <a:gd name="connsiteX16952" fmla="*/ 97459 w 12192000"/>
              <a:gd name="connsiteY16952" fmla="*/ 1017160 h 6858000"/>
              <a:gd name="connsiteX16953" fmla="*/ 95244 w 12192000"/>
              <a:gd name="connsiteY16953" fmla="*/ 1012708 h 6858000"/>
              <a:gd name="connsiteX16954" fmla="*/ 95244 w 12192000"/>
              <a:gd name="connsiteY16954" fmla="*/ 1008256 h 6858000"/>
              <a:gd name="connsiteX16955" fmla="*/ 101150 w 12192000"/>
              <a:gd name="connsiteY16955" fmla="*/ 1003400 h 6858000"/>
              <a:gd name="connsiteX16956" fmla="*/ 113700 w 12192000"/>
              <a:gd name="connsiteY16956" fmla="*/ 1003400 h 6858000"/>
              <a:gd name="connsiteX16957" fmla="*/ 122559 w 12192000"/>
              <a:gd name="connsiteY16957" fmla="*/ 1005018 h 6858000"/>
              <a:gd name="connsiteX16958" fmla="*/ 125512 w 12192000"/>
              <a:gd name="connsiteY16958" fmla="*/ 1002185 h 6858000"/>
              <a:gd name="connsiteX16959" fmla="*/ 110009 w 12192000"/>
              <a:gd name="connsiteY16959" fmla="*/ 1000162 h 6858000"/>
              <a:gd name="connsiteX16960" fmla="*/ 105579 w 12192000"/>
              <a:gd name="connsiteY16960" fmla="*/ 995710 h 6858000"/>
              <a:gd name="connsiteX16961" fmla="*/ 100412 w 12192000"/>
              <a:gd name="connsiteY16961" fmla="*/ 994496 h 6858000"/>
              <a:gd name="connsiteX16962" fmla="*/ 95244 w 12192000"/>
              <a:gd name="connsiteY16962" fmla="*/ 1001781 h 6858000"/>
              <a:gd name="connsiteX16963" fmla="*/ 86385 w 12192000"/>
              <a:gd name="connsiteY16963" fmla="*/ 1005423 h 6858000"/>
              <a:gd name="connsiteX16964" fmla="*/ 80479 w 12192000"/>
              <a:gd name="connsiteY16964" fmla="*/ 1009875 h 6858000"/>
              <a:gd name="connsiteX16965" fmla="*/ 76788 w 12192000"/>
              <a:gd name="connsiteY16965" fmla="*/ 1007042 h 6858000"/>
              <a:gd name="connsiteX16966" fmla="*/ 77526 w 12192000"/>
              <a:gd name="connsiteY16966" fmla="*/ 1000567 h 6858000"/>
              <a:gd name="connsiteX16967" fmla="*/ 76050 w 12192000"/>
              <a:gd name="connsiteY16967" fmla="*/ 994091 h 6858000"/>
              <a:gd name="connsiteX16968" fmla="*/ 79741 w 12192000"/>
              <a:gd name="connsiteY16968" fmla="*/ 986806 h 6858000"/>
              <a:gd name="connsiteX16969" fmla="*/ 92291 w 12192000"/>
              <a:gd name="connsiteY16969" fmla="*/ 981140 h 6858000"/>
              <a:gd name="connsiteX16970" fmla="*/ 97459 w 12192000"/>
              <a:gd name="connsiteY16970" fmla="*/ 974665 h 6858000"/>
              <a:gd name="connsiteX16971" fmla="*/ 120344 w 12192000"/>
              <a:gd name="connsiteY16971" fmla="*/ 959286 h 6858000"/>
              <a:gd name="connsiteX16972" fmla="*/ 127727 w 12192000"/>
              <a:gd name="connsiteY16972" fmla="*/ 956048 h 6858000"/>
              <a:gd name="connsiteX16973" fmla="*/ 131418 w 12192000"/>
              <a:gd name="connsiteY16973" fmla="*/ 961714 h 6858000"/>
              <a:gd name="connsiteX16974" fmla="*/ 132156 w 12192000"/>
              <a:gd name="connsiteY16974" fmla="*/ 974260 h 6858000"/>
              <a:gd name="connsiteX16975" fmla="*/ 137324 w 12192000"/>
              <a:gd name="connsiteY16975" fmla="*/ 981545 h 6858000"/>
              <a:gd name="connsiteX16976" fmla="*/ 141015 w 12192000"/>
              <a:gd name="connsiteY16976" fmla="*/ 979117 h 6858000"/>
              <a:gd name="connsiteX16977" fmla="*/ 137324 w 12192000"/>
              <a:gd name="connsiteY16977" fmla="*/ 967785 h 6858000"/>
              <a:gd name="connsiteX16978" fmla="*/ 137324 w 12192000"/>
              <a:gd name="connsiteY16978" fmla="*/ 954429 h 6858000"/>
              <a:gd name="connsiteX16979" fmla="*/ 146921 w 12192000"/>
              <a:gd name="connsiteY16979" fmla="*/ 950787 h 6858000"/>
              <a:gd name="connsiteX16980" fmla="*/ 157995 w 12192000"/>
              <a:gd name="connsiteY16980" fmla="*/ 950787 h 6858000"/>
              <a:gd name="connsiteX16981" fmla="*/ 149136 w 12192000"/>
              <a:gd name="connsiteY16981" fmla="*/ 948358 h 6858000"/>
              <a:gd name="connsiteX16982" fmla="*/ 137324 w 12192000"/>
              <a:gd name="connsiteY16982" fmla="*/ 948358 h 6858000"/>
              <a:gd name="connsiteX16983" fmla="*/ 130680 w 12192000"/>
              <a:gd name="connsiteY16983" fmla="*/ 950382 h 6858000"/>
              <a:gd name="connsiteX16984" fmla="*/ 126250 w 12192000"/>
              <a:gd name="connsiteY16984" fmla="*/ 945121 h 6858000"/>
              <a:gd name="connsiteX16985" fmla="*/ 128465 w 12192000"/>
              <a:gd name="connsiteY16985" fmla="*/ 939050 h 6858000"/>
              <a:gd name="connsiteX16986" fmla="*/ 138800 w 12192000"/>
              <a:gd name="connsiteY16986" fmla="*/ 935408 h 6858000"/>
              <a:gd name="connsiteX16987" fmla="*/ 148398 w 12192000"/>
              <a:gd name="connsiteY16987" fmla="*/ 928932 h 6858000"/>
              <a:gd name="connsiteX16988" fmla="*/ 156518 w 12192000"/>
              <a:gd name="connsiteY16988" fmla="*/ 917195 h 6858000"/>
              <a:gd name="connsiteX16989" fmla="*/ 153565 w 12192000"/>
              <a:gd name="connsiteY16989" fmla="*/ 910720 h 6858000"/>
              <a:gd name="connsiteX16990" fmla="*/ 150612 w 12192000"/>
              <a:gd name="connsiteY16990" fmla="*/ 912339 h 6858000"/>
              <a:gd name="connsiteX16991" fmla="*/ 147659 w 12192000"/>
              <a:gd name="connsiteY16991" fmla="*/ 920028 h 6858000"/>
              <a:gd name="connsiteX16992" fmla="*/ 139539 w 12192000"/>
              <a:gd name="connsiteY16992" fmla="*/ 927313 h 6858000"/>
              <a:gd name="connsiteX16993" fmla="*/ 129941 w 12192000"/>
              <a:gd name="connsiteY16993" fmla="*/ 927718 h 6858000"/>
              <a:gd name="connsiteX16994" fmla="*/ 120344 w 12192000"/>
              <a:gd name="connsiteY16994" fmla="*/ 939455 h 6858000"/>
              <a:gd name="connsiteX16995" fmla="*/ 106318 w 12192000"/>
              <a:gd name="connsiteY16995" fmla="*/ 949168 h 6858000"/>
              <a:gd name="connsiteX16996" fmla="*/ 92291 w 12192000"/>
              <a:gd name="connsiteY16996" fmla="*/ 953620 h 6858000"/>
              <a:gd name="connsiteX16997" fmla="*/ 85647 w 12192000"/>
              <a:gd name="connsiteY16997" fmla="*/ 945525 h 6858000"/>
              <a:gd name="connsiteX16998" fmla="*/ 87862 w 12192000"/>
              <a:gd name="connsiteY16998" fmla="*/ 941478 h 6858000"/>
              <a:gd name="connsiteX16999" fmla="*/ 95244 w 12192000"/>
              <a:gd name="connsiteY16999" fmla="*/ 939455 h 6858000"/>
              <a:gd name="connsiteX17000" fmla="*/ 87862 w 12192000"/>
              <a:gd name="connsiteY17000" fmla="*/ 937836 h 6858000"/>
              <a:gd name="connsiteX17001" fmla="*/ 73835 w 12192000"/>
              <a:gd name="connsiteY17001" fmla="*/ 942288 h 6858000"/>
              <a:gd name="connsiteX17002" fmla="*/ 68667 w 12192000"/>
              <a:gd name="connsiteY17002" fmla="*/ 937836 h 6858000"/>
              <a:gd name="connsiteX17003" fmla="*/ 70882 w 12192000"/>
              <a:gd name="connsiteY17003" fmla="*/ 933789 h 6858000"/>
              <a:gd name="connsiteX17004" fmla="*/ 83432 w 12192000"/>
              <a:gd name="connsiteY17004" fmla="*/ 926099 h 6858000"/>
              <a:gd name="connsiteX17005" fmla="*/ 91553 w 12192000"/>
              <a:gd name="connsiteY17005" fmla="*/ 922457 h 6858000"/>
              <a:gd name="connsiteX17006" fmla="*/ 99674 w 12192000"/>
              <a:gd name="connsiteY17006" fmla="*/ 923671 h 6858000"/>
              <a:gd name="connsiteX17007" fmla="*/ 103365 w 12192000"/>
              <a:gd name="connsiteY17007" fmla="*/ 920028 h 6858000"/>
              <a:gd name="connsiteX17008" fmla="*/ 103365 w 12192000"/>
              <a:gd name="connsiteY17008" fmla="*/ 915981 h 6858000"/>
              <a:gd name="connsiteX17009" fmla="*/ 97459 w 12192000"/>
              <a:gd name="connsiteY17009" fmla="*/ 911934 h 6858000"/>
              <a:gd name="connsiteX17010" fmla="*/ 99674 w 12192000"/>
              <a:gd name="connsiteY17010" fmla="*/ 908292 h 6858000"/>
              <a:gd name="connsiteX17011" fmla="*/ 104103 w 12192000"/>
              <a:gd name="connsiteY17011" fmla="*/ 904245 h 6858000"/>
              <a:gd name="connsiteX17012" fmla="*/ 100412 w 12192000"/>
              <a:gd name="connsiteY17012" fmla="*/ 900602 h 6858000"/>
              <a:gd name="connsiteX17013" fmla="*/ 92291 w 12192000"/>
              <a:gd name="connsiteY17013" fmla="*/ 904649 h 6858000"/>
              <a:gd name="connsiteX17014" fmla="*/ 87862 w 12192000"/>
              <a:gd name="connsiteY17014" fmla="*/ 904649 h 6858000"/>
              <a:gd name="connsiteX17015" fmla="*/ 84170 w 12192000"/>
              <a:gd name="connsiteY17015" fmla="*/ 897364 h 6858000"/>
              <a:gd name="connsiteX17016" fmla="*/ 82694 w 12192000"/>
              <a:gd name="connsiteY17016" fmla="*/ 877938 h 6858000"/>
              <a:gd name="connsiteX17017" fmla="*/ 78264 w 12192000"/>
              <a:gd name="connsiteY17017" fmla="*/ 871867 h 6858000"/>
              <a:gd name="connsiteX17018" fmla="*/ 77526 w 12192000"/>
              <a:gd name="connsiteY17018" fmla="*/ 864583 h 6858000"/>
              <a:gd name="connsiteX17019" fmla="*/ 81217 w 12192000"/>
              <a:gd name="connsiteY17019" fmla="*/ 858107 h 6858000"/>
              <a:gd name="connsiteX17020" fmla="*/ 93029 w 12192000"/>
              <a:gd name="connsiteY17020" fmla="*/ 858917 h 6858000"/>
              <a:gd name="connsiteX17021" fmla="*/ 102627 w 12192000"/>
              <a:gd name="connsiteY17021" fmla="*/ 862964 h 6858000"/>
              <a:gd name="connsiteX17022" fmla="*/ 115177 w 12192000"/>
              <a:gd name="connsiteY17022" fmla="*/ 862154 h 6858000"/>
              <a:gd name="connsiteX17023" fmla="*/ 125512 w 12192000"/>
              <a:gd name="connsiteY17023" fmla="*/ 867011 h 6858000"/>
              <a:gd name="connsiteX17024" fmla="*/ 121821 w 12192000"/>
              <a:gd name="connsiteY17024" fmla="*/ 862154 h 6858000"/>
              <a:gd name="connsiteX17025" fmla="*/ 114438 w 12192000"/>
              <a:gd name="connsiteY17025" fmla="*/ 859726 h 6858000"/>
              <a:gd name="connsiteX17026" fmla="*/ 104841 w 12192000"/>
              <a:gd name="connsiteY17026" fmla="*/ 859726 h 6858000"/>
              <a:gd name="connsiteX17027" fmla="*/ 98197 w 12192000"/>
              <a:gd name="connsiteY17027" fmla="*/ 853251 h 6858000"/>
              <a:gd name="connsiteX17028" fmla="*/ 90076 w 12192000"/>
              <a:gd name="connsiteY17028" fmla="*/ 847180 h 6858000"/>
              <a:gd name="connsiteX17029" fmla="*/ 89338 w 12192000"/>
              <a:gd name="connsiteY17029" fmla="*/ 843133 h 6858000"/>
              <a:gd name="connsiteX17030" fmla="*/ 95244 w 12192000"/>
              <a:gd name="connsiteY17030" fmla="*/ 833824 h 6858000"/>
              <a:gd name="connsiteX17031" fmla="*/ 101150 w 12192000"/>
              <a:gd name="connsiteY17031" fmla="*/ 831801 h 6858000"/>
              <a:gd name="connsiteX17032" fmla="*/ 105579 w 12192000"/>
              <a:gd name="connsiteY17032" fmla="*/ 823302 h 6858000"/>
              <a:gd name="connsiteX17033" fmla="*/ 104841 w 12192000"/>
              <a:gd name="connsiteY17033" fmla="*/ 813993 h 6858000"/>
              <a:gd name="connsiteX17034" fmla="*/ 101150 w 12192000"/>
              <a:gd name="connsiteY17034" fmla="*/ 814803 h 6858000"/>
              <a:gd name="connsiteX17035" fmla="*/ 92291 w 12192000"/>
              <a:gd name="connsiteY17035" fmla="*/ 824921 h 6858000"/>
              <a:gd name="connsiteX17036" fmla="*/ 83432 w 12192000"/>
              <a:gd name="connsiteY17036" fmla="*/ 830587 h 6858000"/>
              <a:gd name="connsiteX17037" fmla="*/ 67929 w 12192000"/>
              <a:gd name="connsiteY17037" fmla="*/ 834634 h 6858000"/>
              <a:gd name="connsiteX17038" fmla="*/ 60547 w 12192000"/>
              <a:gd name="connsiteY17038" fmla="*/ 841919 h 6858000"/>
              <a:gd name="connsiteX17039" fmla="*/ 59070 w 12192000"/>
              <a:gd name="connsiteY17039" fmla="*/ 848799 h 6858000"/>
              <a:gd name="connsiteX17040" fmla="*/ 53164 w 12192000"/>
              <a:gd name="connsiteY17040" fmla="*/ 847585 h 6858000"/>
              <a:gd name="connsiteX17041" fmla="*/ 45782 w 12192000"/>
              <a:gd name="connsiteY17041" fmla="*/ 834229 h 6858000"/>
              <a:gd name="connsiteX17042" fmla="*/ 42090 w 12192000"/>
              <a:gd name="connsiteY17042" fmla="*/ 820873 h 6858000"/>
              <a:gd name="connsiteX17043" fmla="*/ 43567 w 12192000"/>
              <a:gd name="connsiteY17043" fmla="*/ 797400 h 6858000"/>
              <a:gd name="connsiteX17044" fmla="*/ 47258 w 12192000"/>
              <a:gd name="connsiteY17044" fmla="*/ 782425 h 6858000"/>
              <a:gd name="connsiteX17045" fmla="*/ 45782 w 12192000"/>
              <a:gd name="connsiteY17045" fmla="*/ 776355 h 6858000"/>
              <a:gd name="connsiteX17046" fmla="*/ 37661 w 12192000"/>
              <a:gd name="connsiteY17046" fmla="*/ 775545 h 6858000"/>
              <a:gd name="connsiteX17047" fmla="*/ 36923 w 12192000"/>
              <a:gd name="connsiteY17047" fmla="*/ 762594 h 6858000"/>
              <a:gd name="connsiteX17048" fmla="*/ 44305 w 12192000"/>
              <a:gd name="connsiteY17048" fmla="*/ 758143 h 6858000"/>
              <a:gd name="connsiteX17049" fmla="*/ 48735 w 12192000"/>
              <a:gd name="connsiteY17049" fmla="*/ 762190 h 6858000"/>
              <a:gd name="connsiteX17050" fmla="*/ 54641 w 12192000"/>
              <a:gd name="connsiteY17050" fmla="*/ 764213 h 6858000"/>
              <a:gd name="connsiteX17051" fmla="*/ 52426 w 12192000"/>
              <a:gd name="connsiteY17051" fmla="*/ 754500 h 6858000"/>
              <a:gd name="connsiteX17052" fmla="*/ 62023 w 12192000"/>
              <a:gd name="connsiteY17052" fmla="*/ 747215 h 6858000"/>
              <a:gd name="connsiteX17053" fmla="*/ 67191 w 12192000"/>
              <a:gd name="connsiteY17053" fmla="*/ 735074 h 6858000"/>
              <a:gd name="connsiteX17054" fmla="*/ 74573 w 12192000"/>
              <a:gd name="connsiteY17054" fmla="*/ 733455 h 6858000"/>
              <a:gd name="connsiteX17055" fmla="*/ 85647 w 12192000"/>
              <a:gd name="connsiteY17055" fmla="*/ 735074 h 6858000"/>
              <a:gd name="connsiteX17056" fmla="*/ 90815 w 12192000"/>
              <a:gd name="connsiteY17056" fmla="*/ 730622 h 6858000"/>
              <a:gd name="connsiteX17057" fmla="*/ 84170 w 12192000"/>
              <a:gd name="connsiteY17057" fmla="*/ 730217 h 6858000"/>
              <a:gd name="connsiteX17058" fmla="*/ 83432 w 12192000"/>
              <a:gd name="connsiteY17058" fmla="*/ 726980 h 6858000"/>
              <a:gd name="connsiteX17059" fmla="*/ 96720 w 12192000"/>
              <a:gd name="connsiteY17059" fmla="*/ 712815 h 6858000"/>
              <a:gd name="connsiteX17060" fmla="*/ 102627 w 12192000"/>
              <a:gd name="connsiteY17060" fmla="*/ 704720 h 6858000"/>
              <a:gd name="connsiteX17061" fmla="*/ 115915 w 12192000"/>
              <a:gd name="connsiteY17061" fmla="*/ 697435 h 6858000"/>
              <a:gd name="connsiteX17062" fmla="*/ 117391 w 12192000"/>
              <a:gd name="connsiteY17062" fmla="*/ 693388 h 6858000"/>
              <a:gd name="connsiteX17063" fmla="*/ 110747 w 12192000"/>
              <a:gd name="connsiteY17063" fmla="*/ 692174 h 6858000"/>
              <a:gd name="connsiteX17064" fmla="*/ 108532 w 12192000"/>
              <a:gd name="connsiteY17064" fmla="*/ 687318 h 6858000"/>
              <a:gd name="connsiteX17065" fmla="*/ 96720 w 12192000"/>
              <a:gd name="connsiteY17065" fmla="*/ 696626 h 6858000"/>
              <a:gd name="connsiteX17066" fmla="*/ 94506 w 12192000"/>
              <a:gd name="connsiteY17066" fmla="*/ 706744 h 6858000"/>
              <a:gd name="connsiteX17067" fmla="*/ 78264 w 12192000"/>
              <a:gd name="connsiteY17067" fmla="*/ 723742 h 6858000"/>
              <a:gd name="connsiteX17068" fmla="*/ 75312 w 12192000"/>
              <a:gd name="connsiteY17068" fmla="*/ 723742 h 6858000"/>
              <a:gd name="connsiteX17069" fmla="*/ 76050 w 12192000"/>
              <a:gd name="connsiteY17069" fmla="*/ 717671 h 6858000"/>
              <a:gd name="connsiteX17070" fmla="*/ 86385 w 12192000"/>
              <a:gd name="connsiteY17070" fmla="*/ 704720 h 6858000"/>
              <a:gd name="connsiteX17071" fmla="*/ 88600 w 12192000"/>
              <a:gd name="connsiteY17071" fmla="*/ 689746 h 6858000"/>
              <a:gd name="connsiteX17072" fmla="*/ 101150 w 12192000"/>
              <a:gd name="connsiteY17072" fmla="*/ 667082 h 6858000"/>
              <a:gd name="connsiteX17073" fmla="*/ 106318 w 12192000"/>
              <a:gd name="connsiteY17073" fmla="*/ 657369 h 6858000"/>
              <a:gd name="connsiteX17074" fmla="*/ 103365 w 12192000"/>
              <a:gd name="connsiteY17074" fmla="*/ 655750 h 6858000"/>
              <a:gd name="connsiteX17075" fmla="*/ 98935 w 12192000"/>
              <a:gd name="connsiteY17075" fmla="*/ 658988 h 6858000"/>
              <a:gd name="connsiteX17076" fmla="*/ 87862 w 12192000"/>
              <a:gd name="connsiteY17076" fmla="*/ 680437 h 6858000"/>
              <a:gd name="connsiteX17077" fmla="*/ 84170 w 12192000"/>
              <a:gd name="connsiteY17077" fmla="*/ 699459 h 6858000"/>
              <a:gd name="connsiteX17078" fmla="*/ 73835 w 12192000"/>
              <a:gd name="connsiteY17078" fmla="*/ 713219 h 6858000"/>
              <a:gd name="connsiteX17079" fmla="*/ 61285 w 12192000"/>
              <a:gd name="connsiteY17079" fmla="*/ 726575 h 6858000"/>
              <a:gd name="connsiteX17080" fmla="*/ 52426 w 12192000"/>
              <a:gd name="connsiteY17080" fmla="*/ 730217 h 6858000"/>
              <a:gd name="connsiteX17081" fmla="*/ 45782 w 12192000"/>
              <a:gd name="connsiteY17081" fmla="*/ 729003 h 6858000"/>
              <a:gd name="connsiteX17082" fmla="*/ 44305 w 12192000"/>
              <a:gd name="connsiteY17082" fmla="*/ 735479 h 6858000"/>
              <a:gd name="connsiteX17083" fmla="*/ 38399 w 12192000"/>
              <a:gd name="connsiteY17083" fmla="*/ 738716 h 6858000"/>
              <a:gd name="connsiteX17084" fmla="*/ 33231 w 12192000"/>
              <a:gd name="connsiteY17084" fmla="*/ 729408 h 6858000"/>
              <a:gd name="connsiteX17085" fmla="*/ 35446 w 12192000"/>
              <a:gd name="connsiteY17085" fmla="*/ 718885 h 6858000"/>
              <a:gd name="connsiteX17086" fmla="*/ 40614 w 12192000"/>
              <a:gd name="connsiteY17086" fmla="*/ 715243 h 6858000"/>
              <a:gd name="connsiteX17087" fmla="*/ 45782 w 12192000"/>
              <a:gd name="connsiteY17087" fmla="*/ 714838 h 6858000"/>
              <a:gd name="connsiteX17088" fmla="*/ 52426 w 12192000"/>
              <a:gd name="connsiteY17088" fmla="*/ 715648 h 6858000"/>
              <a:gd name="connsiteX17089" fmla="*/ 60547 w 12192000"/>
              <a:gd name="connsiteY17089" fmla="*/ 708767 h 6858000"/>
              <a:gd name="connsiteX17090" fmla="*/ 59808 w 12192000"/>
              <a:gd name="connsiteY17090" fmla="*/ 706339 h 6858000"/>
              <a:gd name="connsiteX17091" fmla="*/ 50211 w 12192000"/>
              <a:gd name="connsiteY17091" fmla="*/ 706339 h 6858000"/>
              <a:gd name="connsiteX17092" fmla="*/ 45782 w 12192000"/>
              <a:gd name="connsiteY17092" fmla="*/ 707958 h 6858000"/>
              <a:gd name="connsiteX17093" fmla="*/ 37661 w 12192000"/>
              <a:gd name="connsiteY17093" fmla="*/ 707149 h 6858000"/>
              <a:gd name="connsiteX17094" fmla="*/ 37661 w 12192000"/>
              <a:gd name="connsiteY17094" fmla="*/ 703506 h 6858000"/>
              <a:gd name="connsiteX17095" fmla="*/ 44305 w 12192000"/>
              <a:gd name="connsiteY17095" fmla="*/ 696626 h 6858000"/>
              <a:gd name="connsiteX17096" fmla="*/ 53902 w 12192000"/>
              <a:gd name="connsiteY17096" fmla="*/ 695817 h 6858000"/>
              <a:gd name="connsiteX17097" fmla="*/ 60547 w 12192000"/>
              <a:gd name="connsiteY17097" fmla="*/ 696626 h 6858000"/>
              <a:gd name="connsiteX17098" fmla="*/ 58332 w 12192000"/>
              <a:gd name="connsiteY17098" fmla="*/ 692174 h 6858000"/>
              <a:gd name="connsiteX17099" fmla="*/ 56117 w 12192000"/>
              <a:gd name="connsiteY17099" fmla="*/ 687318 h 6858000"/>
              <a:gd name="connsiteX17100" fmla="*/ 59070 w 12192000"/>
              <a:gd name="connsiteY17100" fmla="*/ 681247 h 6858000"/>
              <a:gd name="connsiteX17101" fmla="*/ 65714 w 12192000"/>
              <a:gd name="connsiteY17101" fmla="*/ 670320 h 6858000"/>
              <a:gd name="connsiteX17102" fmla="*/ 64238 w 12192000"/>
              <a:gd name="connsiteY17102" fmla="*/ 664654 h 6858000"/>
              <a:gd name="connsiteX17103" fmla="*/ 64238 w 12192000"/>
              <a:gd name="connsiteY17103" fmla="*/ 656559 h 6858000"/>
              <a:gd name="connsiteX17104" fmla="*/ 73835 w 12192000"/>
              <a:gd name="connsiteY17104" fmla="*/ 648060 h 6858000"/>
              <a:gd name="connsiteX17105" fmla="*/ 73835 w 12192000"/>
              <a:gd name="connsiteY17105" fmla="*/ 644418 h 6858000"/>
              <a:gd name="connsiteX17106" fmla="*/ 62761 w 12192000"/>
              <a:gd name="connsiteY17106" fmla="*/ 644013 h 6858000"/>
              <a:gd name="connsiteX17107" fmla="*/ 61285 w 12192000"/>
              <a:gd name="connsiteY17107" fmla="*/ 641180 h 6858000"/>
              <a:gd name="connsiteX17108" fmla="*/ 68667 w 12192000"/>
              <a:gd name="connsiteY17108" fmla="*/ 633086 h 6858000"/>
              <a:gd name="connsiteX17109" fmla="*/ 56117 w 12192000"/>
              <a:gd name="connsiteY17109" fmla="*/ 633895 h 6858000"/>
              <a:gd name="connsiteX17110" fmla="*/ 48735 w 12192000"/>
              <a:gd name="connsiteY17110" fmla="*/ 634705 h 6858000"/>
              <a:gd name="connsiteX17111" fmla="*/ 46520 w 12192000"/>
              <a:gd name="connsiteY17111" fmla="*/ 631062 h 6858000"/>
              <a:gd name="connsiteX17112" fmla="*/ 35446 w 12192000"/>
              <a:gd name="connsiteY17112" fmla="*/ 641585 h 6858000"/>
              <a:gd name="connsiteX17113" fmla="*/ 27326 w 12192000"/>
              <a:gd name="connsiteY17113" fmla="*/ 643204 h 6858000"/>
              <a:gd name="connsiteX17114" fmla="*/ 26587 w 12192000"/>
              <a:gd name="connsiteY17114" fmla="*/ 647251 h 6858000"/>
              <a:gd name="connsiteX17115" fmla="*/ 20681 w 12192000"/>
              <a:gd name="connsiteY17115" fmla="*/ 660202 h 6858000"/>
              <a:gd name="connsiteX17116" fmla="*/ 10346 w 12192000"/>
              <a:gd name="connsiteY17116" fmla="*/ 668296 h 6858000"/>
              <a:gd name="connsiteX17117" fmla="*/ 5916 w 12192000"/>
              <a:gd name="connsiteY17117" fmla="*/ 659797 h 6858000"/>
              <a:gd name="connsiteX17118" fmla="*/ 5916 w 12192000"/>
              <a:gd name="connsiteY17118" fmla="*/ 650893 h 6858000"/>
              <a:gd name="connsiteX17119" fmla="*/ 17728 w 12192000"/>
              <a:gd name="connsiteY17119" fmla="*/ 642799 h 6858000"/>
              <a:gd name="connsiteX17120" fmla="*/ 32493 w 12192000"/>
              <a:gd name="connsiteY17120" fmla="*/ 627825 h 6858000"/>
              <a:gd name="connsiteX17121" fmla="*/ 38399 w 12192000"/>
              <a:gd name="connsiteY17121" fmla="*/ 615683 h 6858000"/>
              <a:gd name="connsiteX17122" fmla="*/ 45043 w 12192000"/>
              <a:gd name="connsiteY17122" fmla="*/ 614064 h 6858000"/>
              <a:gd name="connsiteX17123" fmla="*/ 56117 w 12192000"/>
              <a:gd name="connsiteY17123" fmla="*/ 616088 h 6858000"/>
              <a:gd name="connsiteX17124" fmla="*/ 66453 w 12192000"/>
              <a:gd name="connsiteY17124" fmla="*/ 610827 h 6858000"/>
              <a:gd name="connsiteX17125" fmla="*/ 60547 w 12192000"/>
              <a:gd name="connsiteY17125" fmla="*/ 608803 h 6858000"/>
              <a:gd name="connsiteX17126" fmla="*/ 50211 w 12192000"/>
              <a:gd name="connsiteY17126" fmla="*/ 609208 h 6858000"/>
              <a:gd name="connsiteX17127" fmla="*/ 42829 w 12192000"/>
              <a:gd name="connsiteY17127" fmla="*/ 604351 h 6858000"/>
              <a:gd name="connsiteX17128" fmla="*/ 33970 w 12192000"/>
              <a:gd name="connsiteY17128" fmla="*/ 590996 h 6858000"/>
              <a:gd name="connsiteX17129" fmla="*/ 32493 w 12192000"/>
              <a:gd name="connsiteY17129" fmla="*/ 581282 h 6858000"/>
              <a:gd name="connsiteX17130" fmla="*/ 38399 w 12192000"/>
              <a:gd name="connsiteY17130" fmla="*/ 573998 h 6858000"/>
              <a:gd name="connsiteX17131" fmla="*/ 44305 w 12192000"/>
              <a:gd name="connsiteY17131" fmla="*/ 573188 h 6858000"/>
              <a:gd name="connsiteX17132" fmla="*/ 50949 w 12192000"/>
              <a:gd name="connsiteY17132" fmla="*/ 570760 h 6858000"/>
              <a:gd name="connsiteX17133" fmla="*/ 45782 w 12192000"/>
              <a:gd name="connsiteY17133" fmla="*/ 570355 h 6858000"/>
              <a:gd name="connsiteX17134" fmla="*/ 37661 w 12192000"/>
              <a:gd name="connsiteY17134" fmla="*/ 563880 h 6858000"/>
              <a:gd name="connsiteX17135" fmla="*/ 34708 w 12192000"/>
              <a:gd name="connsiteY17135" fmla="*/ 556190 h 6858000"/>
              <a:gd name="connsiteX17136" fmla="*/ 27326 w 12192000"/>
              <a:gd name="connsiteY17136" fmla="*/ 552143 h 6858000"/>
              <a:gd name="connsiteX17137" fmla="*/ 25111 w 12192000"/>
              <a:gd name="connsiteY17137" fmla="*/ 546882 h 6858000"/>
              <a:gd name="connsiteX17138" fmla="*/ 28802 w 12192000"/>
              <a:gd name="connsiteY17138" fmla="*/ 544453 h 6858000"/>
              <a:gd name="connsiteX17139" fmla="*/ 36923 w 12192000"/>
              <a:gd name="connsiteY17139" fmla="*/ 544858 h 6858000"/>
              <a:gd name="connsiteX17140" fmla="*/ 36184 w 12192000"/>
              <a:gd name="connsiteY17140" fmla="*/ 542025 h 6858000"/>
              <a:gd name="connsiteX17141" fmla="*/ 31017 w 12192000"/>
              <a:gd name="connsiteY17141" fmla="*/ 538383 h 6858000"/>
              <a:gd name="connsiteX17142" fmla="*/ 25849 w 12192000"/>
              <a:gd name="connsiteY17142" fmla="*/ 539192 h 6858000"/>
              <a:gd name="connsiteX17143" fmla="*/ 19205 w 12192000"/>
              <a:gd name="connsiteY17143" fmla="*/ 533121 h 6858000"/>
              <a:gd name="connsiteX17144" fmla="*/ 16252 w 12192000"/>
              <a:gd name="connsiteY17144" fmla="*/ 525836 h 6858000"/>
              <a:gd name="connsiteX17145" fmla="*/ 10346 w 12192000"/>
              <a:gd name="connsiteY17145" fmla="*/ 526241 h 6858000"/>
              <a:gd name="connsiteX17146" fmla="*/ 5178 w 12192000"/>
              <a:gd name="connsiteY17146" fmla="*/ 525836 h 6858000"/>
              <a:gd name="connsiteX17147" fmla="*/ 2964 w 12192000"/>
              <a:gd name="connsiteY17147" fmla="*/ 522194 h 6858000"/>
              <a:gd name="connsiteX17148" fmla="*/ 8131 w 12192000"/>
              <a:gd name="connsiteY17148" fmla="*/ 514909 h 6858000"/>
              <a:gd name="connsiteX17149" fmla="*/ 14775 w 12192000"/>
              <a:gd name="connsiteY17149" fmla="*/ 514100 h 6858000"/>
              <a:gd name="connsiteX17150" fmla="*/ 17728 w 12192000"/>
              <a:gd name="connsiteY17150" fmla="*/ 509648 h 6858000"/>
              <a:gd name="connsiteX17151" fmla="*/ 15514 w 12192000"/>
              <a:gd name="connsiteY17151" fmla="*/ 506410 h 6858000"/>
              <a:gd name="connsiteX17152" fmla="*/ 14775 w 12192000"/>
              <a:gd name="connsiteY17152" fmla="*/ 496292 h 6858000"/>
              <a:gd name="connsiteX17153" fmla="*/ 19943 w 12192000"/>
              <a:gd name="connsiteY17153" fmla="*/ 489412 h 6858000"/>
              <a:gd name="connsiteX17154" fmla="*/ 16990 w 12192000"/>
              <a:gd name="connsiteY17154" fmla="*/ 483746 h 6858000"/>
              <a:gd name="connsiteX17155" fmla="*/ 19943 w 12192000"/>
              <a:gd name="connsiteY17155" fmla="*/ 480508 h 6858000"/>
              <a:gd name="connsiteX17156" fmla="*/ 23634 w 12192000"/>
              <a:gd name="connsiteY17156" fmla="*/ 487793 h 6858000"/>
              <a:gd name="connsiteX17157" fmla="*/ 31017 w 12192000"/>
              <a:gd name="connsiteY17157" fmla="*/ 493055 h 6858000"/>
              <a:gd name="connsiteX17158" fmla="*/ 34708 w 12192000"/>
              <a:gd name="connsiteY17158" fmla="*/ 491436 h 6858000"/>
              <a:gd name="connsiteX17159" fmla="*/ 34708 w 12192000"/>
              <a:gd name="connsiteY17159" fmla="*/ 482532 h 6858000"/>
              <a:gd name="connsiteX17160" fmla="*/ 28064 w 12192000"/>
              <a:gd name="connsiteY17160" fmla="*/ 472009 h 6858000"/>
              <a:gd name="connsiteX17161" fmla="*/ 27326 w 12192000"/>
              <a:gd name="connsiteY17161" fmla="*/ 467153 h 6858000"/>
              <a:gd name="connsiteX17162" fmla="*/ 34708 w 12192000"/>
              <a:gd name="connsiteY17162" fmla="*/ 465939 h 6858000"/>
              <a:gd name="connsiteX17163" fmla="*/ 39138 w 12192000"/>
              <a:gd name="connsiteY17163" fmla="*/ 462701 h 6858000"/>
              <a:gd name="connsiteX17164" fmla="*/ 32493 w 12192000"/>
              <a:gd name="connsiteY17164" fmla="*/ 458249 h 6858000"/>
              <a:gd name="connsiteX17165" fmla="*/ 32493 w 12192000"/>
              <a:gd name="connsiteY17165" fmla="*/ 454202 h 6858000"/>
              <a:gd name="connsiteX17166" fmla="*/ 37661 w 12192000"/>
              <a:gd name="connsiteY17166" fmla="*/ 452178 h 6858000"/>
              <a:gd name="connsiteX17167" fmla="*/ 50949 w 12192000"/>
              <a:gd name="connsiteY17167" fmla="*/ 444489 h 6858000"/>
              <a:gd name="connsiteX17168" fmla="*/ 51688 w 12192000"/>
              <a:gd name="connsiteY17168" fmla="*/ 441656 h 6858000"/>
              <a:gd name="connsiteX17169" fmla="*/ 39138 w 12192000"/>
              <a:gd name="connsiteY17169" fmla="*/ 442465 h 6858000"/>
              <a:gd name="connsiteX17170" fmla="*/ 31017 w 12192000"/>
              <a:gd name="connsiteY17170" fmla="*/ 445703 h 6858000"/>
              <a:gd name="connsiteX17171" fmla="*/ 25849 w 12192000"/>
              <a:gd name="connsiteY17171" fmla="*/ 442465 h 6858000"/>
              <a:gd name="connsiteX17172" fmla="*/ 19943 w 12192000"/>
              <a:gd name="connsiteY17172" fmla="*/ 446108 h 6858000"/>
              <a:gd name="connsiteX17173" fmla="*/ 13299 w 12192000"/>
              <a:gd name="connsiteY17173" fmla="*/ 440442 h 6858000"/>
              <a:gd name="connsiteX17174" fmla="*/ 12561 w 12192000"/>
              <a:gd name="connsiteY17174" fmla="*/ 430729 h 6858000"/>
              <a:gd name="connsiteX17175" fmla="*/ 7393 w 12192000"/>
              <a:gd name="connsiteY17175" fmla="*/ 430729 h 6858000"/>
              <a:gd name="connsiteX17176" fmla="*/ 5916 w 12192000"/>
              <a:gd name="connsiteY17176" fmla="*/ 420206 h 6858000"/>
              <a:gd name="connsiteX17177" fmla="*/ 0 w 12192000"/>
              <a:gd name="connsiteY17177" fmla="*/ 414604 h 6858000"/>
              <a:gd name="connsiteX17178" fmla="*/ 0 w 12192000"/>
              <a:gd name="connsiteY17178" fmla="*/ 377494 h 6858000"/>
              <a:gd name="connsiteX17179" fmla="*/ 749 w 12192000"/>
              <a:gd name="connsiteY17179" fmla="*/ 376902 h 6858000"/>
              <a:gd name="connsiteX17180" fmla="*/ 0 w 12192000"/>
              <a:gd name="connsiteY17180" fmla="*/ 375465 h 6858000"/>
              <a:gd name="connsiteX17181" fmla="*/ 0 w 12192000"/>
              <a:gd name="connsiteY17181" fmla="*/ 357711 h 6858000"/>
              <a:gd name="connsiteX17182" fmla="*/ 8131 w 12192000"/>
              <a:gd name="connsiteY17182" fmla="*/ 343310 h 6858000"/>
              <a:gd name="connsiteX17183" fmla="*/ 5178 w 12192000"/>
              <a:gd name="connsiteY17183" fmla="*/ 330359 h 6858000"/>
              <a:gd name="connsiteX17184" fmla="*/ 8869 w 12192000"/>
              <a:gd name="connsiteY17184" fmla="*/ 314575 h 6858000"/>
              <a:gd name="connsiteX17185" fmla="*/ 16252 w 12192000"/>
              <a:gd name="connsiteY17185" fmla="*/ 302029 h 6858000"/>
              <a:gd name="connsiteX17186" fmla="*/ 5178 w 12192000"/>
              <a:gd name="connsiteY17186" fmla="*/ 308909 h 6858000"/>
              <a:gd name="connsiteX17187" fmla="*/ 749 w 12192000"/>
              <a:gd name="connsiteY17187" fmla="*/ 320241 h 6858000"/>
              <a:gd name="connsiteX17188" fmla="*/ 0 w 12192000"/>
              <a:gd name="connsiteY17188" fmla="*/ 31998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Lst>
            <a:rect l="l" t="t" r="r" b="b"/>
            <a:pathLst>
              <a:path w="12192000" h="6858000">
                <a:moveTo>
                  <a:pt x="12175866" y="4649068"/>
                </a:moveTo>
                <a:lnTo>
                  <a:pt x="12181034" y="4650687"/>
                </a:lnTo>
                <a:lnTo>
                  <a:pt x="12188416" y="4663638"/>
                </a:lnTo>
                <a:lnTo>
                  <a:pt x="12190631" y="4658377"/>
                </a:lnTo>
                <a:lnTo>
                  <a:pt x="12192000" y="4657939"/>
                </a:lnTo>
                <a:lnTo>
                  <a:pt x="12192000" y="5605302"/>
                </a:lnTo>
                <a:lnTo>
                  <a:pt x="12175128" y="5606623"/>
                </a:lnTo>
                <a:lnTo>
                  <a:pt x="12161101" y="5615931"/>
                </a:lnTo>
                <a:lnTo>
                  <a:pt x="12153719" y="5615931"/>
                </a:lnTo>
                <a:lnTo>
                  <a:pt x="12141907" y="5624026"/>
                </a:lnTo>
                <a:lnTo>
                  <a:pt x="12125665" y="5627263"/>
                </a:lnTo>
                <a:lnTo>
                  <a:pt x="12098350" y="5636572"/>
                </a:lnTo>
                <a:lnTo>
                  <a:pt x="12078418" y="5635358"/>
                </a:lnTo>
                <a:lnTo>
                  <a:pt x="12068821" y="5638595"/>
                </a:lnTo>
                <a:lnTo>
                  <a:pt x="12055532" y="5637786"/>
                </a:lnTo>
                <a:lnTo>
                  <a:pt x="12040767" y="5631715"/>
                </a:lnTo>
                <a:lnTo>
                  <a:pt x="12031908" y="5632120"/>
                </a:lnTo>
                <a:lnTo>
                  <a:pt x="12024526" y="5631715"/>
                </a:lnTo>
                <a:lnTo>
                  <a:pt x="12017144" y="5634548"/>
                </a:lnTo>
                <a:lnTo>
                  <a:pt x="12000902" y="5648713"/>
                </a:lnTo>
                <a:lnTo>
                  <a:pt x="11974325" y="5663688"/>
                </a:lnTo>
                <a:lnTo>
                  <a:pt x="11953655" y="5670163"/>
                </a:lnTo>
                <a:lnTo>
                  <a:pt x="11948487" y="5666925"/>
                </a:lnTo>
                <a:lnTo>
                  <a:pt x="11934460" y="5670973"/>
                </a:lnTo>
                <a:lnTo>
                  <a:pt x="11922648" y="5679472"/>
                </a:lnTo>
                <a:lnTo>
                  <a:pt x="11916004" y="5695660"/>
                </a:lnTo>
                <a:lnTo>
                  <a:pt x="11905669" y="5705373"/>
                </a:lnTo>
                <a:lnTo>
                  <a:pt x="11900501" y="5706992"/>
                </a:lnTo>
                <a:lnTo>
                  <a:pt x="11896072" y="5717919"/>
                </a:lnTo>
                <a:lnTo>
                  <a:pt x="11882783" y="5726418"/>
                </a:lnTo>
                <a:lnTo>
                  <a:pt x="11871710" y="5723585"/>
                </a:lnTo>
                <a:lnTo>
                  <a:pt x="11860636" y="5733299"/>
                </a:lnTo>
                <a:lnTo>
                  <a:pt x="11857683" y="5732084"/>
                </a:lnTo>
                <a:lnTo>
                  <a:pt x="11858421" y="5724395"/>
                </a:lnTo>
                <a:lnTo>
                  <a:pt x="11839227" y="5724395"/>
                </a:lnTo>
                <a:lnTo>
                  <a:pt x="11831106" y="5729251"/>
                </a:lnTo>
                <a:lnTo>
                  <a:pt x="11826677" y="5724395"/>
                </a:lnTo>
                <a:lnTo>
                  <a:pt x="11818556" y="5728037"/>
                </a:lnTo>
                <a:lnTo>
                  <a:pt x="11812650" y="5728037"/>
                </a:lnTo>
                <a:lnTo>
                  <a:pt x="11808959" y="5718324"/>
                </a:lnTo>
                <a:lnTo>
                  <a:pt x="11798623" y="5721967"/>
                </a:lnTo>
                <a:lnTo>
                  <a:pt x="11790503" y="5721157"/>
                </a:lnTo>
                <a:lnTo>
                  <a:pt x="11786073" y="5717919"/>
                </a:lnTo>
                <a:lnTo>
                  <a:pt x="11769094" y="5721562"/>
                </a:lnTo>
                <a:lnTo>
                  <a:pt x="11765402" y="5716705"/>
                </a:lnTo>
                <a:lnTo>
                  <a:pt x="11739564" y="5721967"/>
                </a:lnTo>
                <a:lnTo>
                  <a:pt x="11729967" y="5727228"/>
                </a:lnTo>
                <a:lnTo>
                  <a:pt x="11723323" y="5723585"/>
                </a:lnTo>
                <a:lnTo>
                  <a:pt x="11712987" y="5722371"/>
                </a:lnTo>
                <a:lnTo>
                  <a:pt x="11685672" y="5737750"/>
                </a:lnTo>
                <a:lnTo>
                  <a:pt x="11682719" y="5749082"/>
                </a:lnTo>
                <a:lnTo>
                  <a:pt x="11677551" y="5751511"/>
                </a:lnTo>
                <a:lnTo>
                  <a:pt x="11673860" y="5749892"/>
                </a:lnTo>
                <a:lnTo>
                  <a:pt x="11665740" y="5759605"/>
                </a:lnTo>
                <a:lnTo>
                  <a:pt x="11658357" y="5752320"/>
                </a:lnTo>
                <a:lnTo>
                  <a:pt x="11650975" y="5752320"/>
                </a:lnTo>
                <a:lnTo>
                  <a:pt x="11641377" y="5757177"/>
                </a:lnTo>
                <a:lnTo>
                  <a:pt x="11641377" y="5765271"/>
                </a:lnTo>
                <a:lnTo>
                  <a:pt x="11626613" y="5763652"/>
                </a:lnTo>
                <a:lnTo>
                  <a:pt x="11618492" y="5774984"/>
                </a:lnTo>
                <a:lnTo>
                  <a:pt x="11611109" y="5776603"/>
                </a:lnTo>
                <a:lnTo>
                  <a:pt x="11609633" y="5781864"/>
                </a:lnTo>
                <a:lnTo>
                  <a:pt x="11597083" y="5783078"/>
                </a:lnTo>
                <a:lnTo>
                  <a:pt x="11582318" y="5785507"/>
                </a:lnTo>
                <a:lnTo>
                  <a:pt x="11579365" y="5783483"/>
                </a:lnTo>
                <a:lnTo>
                  <a:pt x="11574197" y="5787530"/>
                </a:lnTo>
                <a:lnTo>
                  <a:pt x="11570506" y="5781055"/>
                </a:lnTo>
                <a:lnTo>
                  <a:pt x="11557956" y="5783483"/>
                </a:lnTo>
                <a:lnTo>
                  <a:pt x="11546882" y="5781864"/>
                </a:lnTo>
                <a:lnTo>
                  <a:pt x="11543929" y="5778222"/>
                </a:lnTo>
                <a:lnTo>
                  <a:pt x="11538023" y="5779436"/>
                </a:lnTo>
                <a:lnTo>
                  <a:pt x="11523997" y="5777008"/>
                </a:lnTo>
                <a:lnTo>
                  <a:pt x="11518829" y="5771746"/>
                </a:lnTo>
                <a:lnTo>
                  <a:pt x="11507755" y="5769723"/>
                </a:lnTo>
                <a:lnTo>
                  <a:pt x="11504064" y="5765676"/>
                </a:lnTo>
                <a:lnTo>
                  <a:pt x="11504802" y="5758391"/>
                </a:lnTo>
                <a:lnTo>
                  <a:pt x="11483393" y="5738560"/>
                </a:lnTo>
                <a:lnTo>
                  <a:pt x="11476011" y="5738155"/>
                </a:lnTo>
                <a:lnTo>
                  <a:pt x="11469367" y="5732489"/>
                </a:lnTo>
                <a:lnTo>
                  <a:pt x="11468628" y="5704159"/>
                </a:lnTo>
                <a:lnTo>
                  <a:pt x="11481179" y="5686756"/>
                </a:lnTo>
                <a:lnTo>
                  <a:pt x="11487823" y="5692827"/>
                </a:lnTo>
                <a:lnTo>
                  <a:pt x="11504064" y="5681090"/>
                </a:lnTo>
                <a:lnTo>
                  <a:pt x="11502588" y="5669354"/>
                </a:lnTo>
                <a:lnTo>
                  <a:pt x="11510708" y="5663688"/>
                </a:lnTo>
                <a:lnTo>
                  <a:pt x="11513661" y="5651546"/>
                </a:lnTo>
                <a:lnTo>
                  <a:pt x="11510708" y="5645475"/>
                </a:lnTo>
                <a:lnTo>
                  <a:pt x="11519567" y="5638191"/>
                </a:lnTo>
                <a:lnTo>
                  <a:pt x="11521782" y="5617955"/>
                </a:lnTo>
                <a:lnTo>
                  <a:pt x="11524735" y="5605813"/>
                </a:lnTo>
                <a:lnTo>
                  <a:pt x="11520305" y="5600957"/>
                </a:lnTo>
                <a:lnTo>
                  <a:pt x="11529164" y="5594886"/>
                </a:lnTo>
                <a:lnTo>
                  <a:pt x="11529164" y="5583554"/>
                </a:lnTo>
                <a:lnTo>
                  <a:pt x="11518829" y="5560890"/>
                </a:lnTo>
                <a:lnTo>
                  <a:pt x="11518829" y="5545106"/>
                </a:lnTo>
                <a:lnTo>
                  <a:pt x="11513661" y="5530537"/>
                </a:lnTo>
                <a:lnTo>
                  <a:pt x="11515876" y="5523656"/>
                </a:lnTo>
                <a:lnTo>
                  <a:pt x="11514400" y="5472258"/>
                </a:lnTo>
                <a:lnTo>
                  <a:pt x="11519567" y="5460116"/>
                </a:lnTo>
                <a:lnTo>
                  <a:pt x="11504802" y="5425716"/>
                </a:lnTo>
                <a:lnTo>
                  <a:pt x="11499635" y="5399814"/>
                </a:lnTo>
                <a:lnTo>
                  <a:pt x="11492252" y="5390910"/>
                </a:lnTo>
                <a:lnTo>
                  <a:pt x="11493729" y="5344368"/>
                </a:lnTo>
                <a:lnTo>
                  <a:pt x="11484132" y="5318466"/>
                </a:lnTo>
                <a:lnTo>
                  <a:pt x="11466414" y="5298635"/>
                </a:lnTo>
                <a:lnTo>
                  <a:pt x="11458293" y="5283256"/>
                </a:lnTo>
                <a:lnTo>
                  <a:pt x="11463461" y="5280423"/>
                </a:lnTo>
                <a:lnTo>
                  <a:pt x="11467890" y="5273543"/>
                </a:lnTo>
                <a:lnTo>
                  <a:pt x="11470843" y="5289731"/>
                </a:lnTo>
                <a:lnTo>
                  <a:pt x="11481917" y="5303896"/>
                </a:lnTo>
                <a:lnTo>
                  <a:pt x="11495943" y="5301468"/>
                </a:lnTo>
                <a:lnTo>
                  <a:pt x="11486346" y="5284065"/>
                </a:lnTo>
                <a:lnTo>
                  <a:pt x="11473058" y="5271924"/>
                </a:lnTo>
                <a:lnTo>
                  <a:pt x="11470843" y="5251688"/>
                </a:lnTo>
                <a:lnTo>
                  <a:pt x="11477487" y="5241570"/>
                </a:lnTo>
                <a:lnTo>
                  <a:pt x="11487085" y="5261806"/>
                </a:lnTo>
                <a:lnTo>
                  <a:pt x="11486346" y="5276376"/>
                </a:lnTo>
                <a:lnTo>
                  <a:pt x="11489299" y="5279209"/>
                </a:lnTo>
                <a:lnTo>
                  <a:pt x="11495943" y="5270710"/>
                </a:lnTo>
                <a:lnTo>
                  <a:pt x="11496682" y="5286898"/>
                </a:lnTo>
                <a:lnTo>
                  <a:pt x="11501111" y="5293779"/>
                </a:lnTo>
                <a:lnTo>
                  <a:pt x="11512185" y="5290136"/>
                </a:lnTo>
                <a:lnTo>
                  <a:pt x="11507755" y="5277995"/>
                </a:lnTo>
                <a:lnTo>
                  <a:pt x="11514400" y="5264639"/>
                </a:lnTo>
                <a:lnTo>
                  <a:pt x="11507017" y="5256950"/>
                </a:lnTo>
                <a:lnTo>
                  <a:pt x="11506279" y="5246427"/>
                </a:lnTo>
                <a:lnTo>
                  <a:pt x="11489299" y="5219311"/>
                </a:lnTo>
                <a:lnTo>
                  <a:pt x="11491514" y="5197457"/>
                </a:lnTo>
                <a:lnTo>
                  <a:pt x="11486346" y="5181673"/>
                </a:lnTo>
                <a:lnTo>
                  <a:pt x="11493729" y="5151319"/>
                </a:lnTo>
                <a:lnTo>
                  <a:pt x="11513661" y="5129060"/>
                </a:lnTo>
                <a:lnTo>
                  <a:pt x="11512185" y="5108015"/>
                </a:lnTo>
                <a:lnTo>
                  <a:pt x="11518091" y="5096683"/>
                </a:lnTo>
                <a:lnTo>
                  <a:pt x="11509970" y="5082518"/>
                </a:lnTo>
                <a:lnTo>
                  <a:pt x="11521782" y="5062687"/>
                </a:lnTo>
                <a:lnTo>
                  <a:pt x="11525473" y="5049331"/>
                </a:lnTo>
                <a:lnTo>
                  <a:pt x="11540976" y="5037999"/>
                </a:lnTo>
                <a:lnTo>
                  <a:pt x="11541715" y="5046498"/>
                </a:lnTo>
                <a:lnTo>
                  <a:pt x="11536547" y="5057830"/>
                </a:lnTo>
                <a:lnTo>
                  <a:pt x="11538023" y="5065115"/>
                </a:lnTo>
                <a:lnTo>
                  <a:pt x="11534332" y="5070376"/>
                </a:lnTo>
                <a:lnTo>
                  <a:pt x="11541715" y="5075233"/>
                </a:lnTo>
                <a:lnTo>
                  <a:pt x="11553526" y="5066329"/>
                </a:lnTo>
                <a:lnTo>
                  <a:pt x="11553526" y="5051759"/>
                </a:lnTo>
                <a:lnTo>
                  <a:pt x="11566077" y="5035571"/>
                </a:lnTo>
                <a:lnTo>
                  <a:pt x="11594130" y="5027881"/>
                </a:lnTo>
                <a:lnTo>
                  <a:pt x="11615539" y="5018168"/>
                </a:lnTo>
                <a:lnTo>
                  <a:pt x="11632519" y="5004812"/>
                </a:lnTo>
                <a:lnTo>
                  <a:pt x="11637686" y="5004812"/>
                </a:lnTo>
                <a:lnTo>
                  <a:pt x="11639901" y="5000765"/>
                </a:lnTo>
                <a:lnTo>
                  <a:pt x="11660572" y="4997123"/>
                </a:lnTo>
                <a:lnTo>
                  <a:pt x="11668692" y="4986196"/>
                </a:lnTo>
                <a:lnTo>
                  <a:pt x="11676813" y="4982148"/>
                </a:lnTo>
                <a:lnTo>
                  <a:pt x="11680504" y="4987410"/>
                </a:lnTo>
                <a:lnTo>
                  <a:pt x="11687887" y="4986600"/>
                </a:lnTo>
                <a:lnTo>
                  <a:pt x="11696008" y="4989838"/>
                </a:lnTo>
                <a:lnTo>
                  <a:pt x="11711511" y="4989838"/>
                </a:lnTo>
                <a:lnTo>
                  <a:pt x="11732181" y="4982148"/>
                </a:lnTo>
                <a:lnTo>
                  <a:pt x="11734396" y="4974054"/>
                </a:lnTo>
                <a:lnTo>
                  <a:pt x="11743255" y="4969602"/>
                </a:lnTo>
                <a:lnTo>
                  <a:pt x="11775738" y="4970816"/>
                </a:lnTo>
                <a:lnTo>
                  <a:pt x="11785335" y="4965960"/>
                </a:lnTo>
                <a:lnTo>
                  <a:pt x="11787550" y="4957865"/>
                </a:lnTo>
                <a:lnTo>
                  <a:pt x="11803053" y="4952199"/>
                </a:lnTo>
                <a:lnTo>
                  <a:pt x="11814865" y="4955032"/>
                </a:lnTo>
                <a:lnTo>
                  <a:pt x="11826677" y="4952199"/>
                </a:lnTo>
                <a:lnTo>
                  <a:pt x="11842180" y="4951390"/>
                </a:lnTo>
                <a:lnTo>
                  <a:pt x="11852515" y="4947748"/>
                </a:lnTo>
                <a:lnTo>
                  <a:pt x="11878354" y="4945724"/>
                </a:lnTo>
                <a:lnTo>
                  <a:pt x="11907884" y="4929131"/>
                </a:lnTo>
                <a:lnTo>
                  <a:pt x="11923387" y="4909704"/>
                </a:lnTo>
                <a:lnTo>
                  <a:pt x="11930031" y="4904038"/>
                </a:lnTo>
                <a:lnTo>
                  <a:pt x="11929293" y="4892302"/>
                </a:lnTo>
                <a:lnTo>
                  <a:pt x="11941104" y="4885017"/>
                </a:lnTo>
                <a:lnTo>
                  <a:pt x="11939628" y="4880160"/>
                </a:lnTo>
                <a:lnTo>
                  <a:pt x="11953655" y="4876518"/>
                </a:lnTo>
                <a:lnTo>
                  <a:pt x="11958822" y="4867614"/>
                </a:lnTo>
                <a:lnTo>
                  <a:pt x="11967681" y="4862758"/>
                </a:lnTo>
                <a:lnTo>
                  <a:pt x="11967681" y="4854663"/>
                </a:lnTo>
                <a:lnTo>
                  <a:pt x="11963252" y="4852235"/>
                </a:lnTo>
                <a:lnTo>
                  <a:pt x="11963252" y="4827952"/>
                </a:lnTo>
                <a:lnTo>
                  <a:pt x="11961037" y="4816215"/>
                </a:lnTo>
                <a:lnTo>
                  <a:pt x="11969158" y="4809740"/>
                </a:lnTo>
                <a:lnTo>
                  <a:pt x="11975064" y="4802860"/>
                </a:lnTo>
                <a:lnTo>
                  <a:pt x="11984661" y="4803669"/>
                </a:lnTo>
                <a:lnTo>
                  <a:pt x="11986137" y="4798408"/>
                </a:lnTo>
                <a:lnTo>
                  <a:pt x="11993520" y="4796384"/>
                </a:lnTo>
                <a:lnTo>
                  <a:pt x="11996473" y="4784243"/>
                </a:lnTo>
                <a:lnTo>
                  <a:pt x="12006808" y="4776958"/>
                </a:lnTo>
                <a:lnTo>
                  <a:pt x="12010499" y="4772102"/>
                </a:lnTo>
                <a:lnTo>
                  <a:pt x="12008285" y="4783029"/>
                </a:lnTo>
                <a:lnTo>
                  <a:pt x="12014191" y="4790314"/>
                </a:lnTo>
                <a:lnTo>
                  <a:pt x="12024526" y="4809335"/>
                </a:lnTo>
                <a:lnTo>
                  <a:pt x="12040029" y="4840498"/>
                </a:lnTo>
                <a:lnTo>
                  <a:pt x="12041506" y="4829166"/>
                </a:lnTo>
                <a:lnTo>
                  <a:pt x="12045935" y="4818644"/>
                </a:lnTo>
                <a:lnTo>
                  <a:pt x="12043720" y="4808931"/>
                </a:lnTo>
                <a:lnTo>
                  <a:pt x="12048888" y="4808931"/>
                </a:lnTo>
                <a:lnTo>
                  <a:pt x="12053318" y="4812573"/>
                </a:lnTo>
                <a:lnTo>
                  <a:pt x="12054056" y="4804074"/>
                </a:lnTo>
                <a:lnTo>
                  <a:pt x="12058485" y="4796384"/>
                </a:lnTo>
                <a:lnTo>
                  <a:pt x="12048150" y="4796789"/>
                </a:lnTo>
                <a:lnTo>
                  <a:pt x="12037814" y="4788695"/>
                </a:lnTo>
                <a:lnTo>
                  <a:pt x="12042982" y="4779386"/>
                </a:lnTo>
                <a:lnTo>
                  <a:pt x="12047412" y="4777363"/>
                </a:lnTo>
                <a:lnTo>
                  <a:pt x="12035600" y="4769269"/>
                </a:lnTo>
                <a:lnTo>
                  <a:pt x="12042244" y="4764412"/>
                </a:lnTo>
                <a:lnTo>
                  <a:pt x="12051103" y="4769673"/>
                </a:lnTo>
                <a:lnTo>
                  <a:pt x="12054794" y="4776553"/>
                </a:lnTo>
                <a:lnTo>
                  <a:pt x="12062176" y="4770483"/>
                </a:lnTo>
                <a:lnTo>
                  <a:pt x="12070297" y="4775339"/>
                </a:lnTo>
                <a:lnTo>
                  <a:pt x="12075465" y="4781815"/>
                </a:lnTo>
                <a:lnTo>
                  <a:pt x="12085062" y="4783838"/>
                </a:lnTo>
                <a:lnTo>
                  <a:pt x="12087277" y="4779791"/>
                </a:lnTo>
                <a:lnTo>
                  <a:pt x="12098350" y="4774530"/>
                </a:lnTo>
                <a:lnTo>
                  <a:pt x="12080633" y="4772102"/>
                </a:lnTo>
                <a:lnTo>
                  <a:pt x="12085800" y="4765626"/>
                </a:lnTo>
                <a:lnTo>
                  <a:pt x="12094659" y="4761984"/>
                </a:lnTo>
                <a:lnTo>
                  <a:pt x="12089491" y="4755104"/>
                </a:lnTo>
                <a:lnTo>
                  <a:pt x="12096874" y="4746200"/>
                </a:lnTo>
                <a:lnTo>
                  <a:pt x="12090968" y="4748223"/>
                </a:lnTo>
                <a:lnTo>
                  <a:pt x="12090230" y="4742153"/>
                </a:lnTo>
                <a:lnTo>
                  <a:pt x="12088015" y="4736082"/>
                </a:lnTo>
                <a:lnTo>
                  <a:pt x="12085800" y="4729202"/>
                </a:lnTo>
                <a:lnTo>
                  <a:pt x="12096136" y="4727583"/>
                </a:lnTo>
                <a:lnTo>
                  <a:pt x="12104256" y="4719084"/>
                </a:lnTo>
                <a:lnTo>
                  <a:pt x="12113854" y="4730011"/>
                </a:lnTo>
                <a:lnTo>
                  <a:pt x="12120498" y="4728392"/>
                </a:lnTo>
                <a:lnTo>
                  <a:pt x="12125665" y="4721107"/>
                </a:lnTo>
                <a:lnTo>
                  <a:pt x="12111639" y="4719489"/>
                </a:lnTo>
                <a:lnTo>
                  <a:pt x="12109424" y="4712608"/>
                </a:lnTo>
                <a:lnTo>
                  <a:pt x="12121236" y="4705324"/>
                </a:lnTo>
                <a:lnTo>
                  <a:pt x="12130833" y="4710585"/>
                </a:lnTo>
                <a:lnTo>
                  <a:pt x="12143383" y="4700467"/>
                </a:lnTo>
                <a:lnTo>
                  <a:pt x="12128618" y="4696420"/>
                </a:lnTo>
                <a:lnTo>
                  <a:pt x="12130095" y="4686302"/>
                </a:lnTo>
                <a:lnTo>
                  <a:pt x="12134524" y="4680636"/>
                </a:lnTo>
                <a:lnTo>
                  <a:pt x="12145598" y="4678612"/>
                </a:lnTo>
                <a:lnTo>
                  <a:pt x="12149289" y="4668495"/>
                </a:lnTo>
                <a:lnTo>
                  <a:pt x="12156672" y="4668090"/>
                </a:lnTo>
                <a:lnTo>
                  <a:pt x="12149289" y="4675779"/>
                </a:lnTo>
                <a:lnTo>
                  <a:pt x="12151504" y="4680636"/>
                </a:lnTo>
                <a:lnTo>
                  <a:pt x="12156672" y="4681041"/>
                </a:lnTo>
                <a:lnTo>
                  <a:pt x="12161101" y="4687921"/>
                </a:lnTo>
                <a:lnTo>
                  <a:pt x="12171437" y="4682255"/>
                </a:lnTo>
                <a:lnTo>
                  <a:pt x="12168484" y="4676589"/>
                </a:lnTo>
                <a:lnTo>
                  <a:pt x="12171437" y="4667280"/>
                </a:lnTo>
                <a:lnTo>
                  <a:pt x="12181034" y="4660805"/>
                </a:lnTo>
                <a:lnTo>
                  <a:pt x="12174390" y="4656758"/>
                </a:lnTo>
                <a:close/>
                <a:moveTo>
                  <a:pt x="8345119" y="4524012"/>
                </a:moveTo>
                <a:lnTo>
                  <a:pt x="8348810" y="4532915"/>
                </a:lnTo>
                <a:lnTo>
                  <a:pt x="8343642" y="4542224"/>
                </a:lnTo>
                <a:lnTo>
                  <a:pt x="8352501" y="4545866"/>
                </a:lnTo>
                <a:lnTo>
                  <a:pt x="8353978" y="4555175"/>
                </a:lnTo>
                <a:lnTo>
                  <a:pt x="8362098" y="4565292"/>
                </a:lnTo>
                <a:lnTo>
                  <a:pt x="8366528" y="4563674"/>
                </a:lnTo>
                <a:lnTo>
                  <a:pt x="8370219" y="4570958"/>
                </a:lnTo>
                <a:lnTo>
                  <a:pt x="8370957" y="4591599"/>
                </a:lnTo>
                <a:lnTo>
                  <a:pt x="8378340" y="4600503"/>
                </a:lnTo>
                <a:lnTo>
                  <a:pt x="8377601" y="4623976"/>
                </a:lnTo>
                <a:lnTo>
                  <a:pt x="8375387" y="4628833"/>
                </a:lnTo>
                <a:lnTo>
                  <a:pt x="8378340" y="4641379"/>
                </a:lnTo>
                <a:lnTo>
                  <a:pt x="8378340" y="4651497"/>
                </a:lnTo>
                <a:lnTo>
                  <a:pt x="8375387" y="4655544"/>
                </a:lnTo>
                <a:lnTo>
                  <a:pt x="8377601" y="4664043"/>
                </a:lnTo>
                <a:cubicBezTo>
                  <a:pt x="8377601" y="4664043"/>
                  <a:pt x="8387937" y="4676184"/>
                  <a:pt x="8387937" y="4676184"/>
                </a:cubicBezTo>
                <a:lnTo>
                  <a:pt x="8387937" y="4685493"/>
                </a:lnTo>
                <a:lnTo>
                  <a:pt x="8384984" y="4688326"/>
                </a:lnTo>
                <a:lnTo>
                  <a:pt x="8383507" y="4696825"/>
                </a:lnTo>
                <a:lnTo>
                  <a:pt x="8381293" y="4699658"/>
                </a:lnTo>
                <a:lnTo>
                  <a:pt x="8380554" y="4707347"/>
                </a:lnTo>
                <a:lnTo>
                  <a:pt x="8376863" y="4713418"/>
                </a:lnTo>
                <a:lnTo>
                  <a:pt x="8370219" y="4712204"/>
                </a:lnTo>
                <a:lnTo>
                  <a:pt x="8362098" y="4701681"/>
                </a:lnTo>
                <a:lnTo>
                  <a:pt x="8359884" y="4691968"/>
                </a:lnTo>
                <a:lnTo>
                  <a:pt x="8355454" y="4688730"/>
                </a:lnTo>
                <a:lnTo>
                  <a:pt x="8348810" y="4691563"/>
                </a:lnTo>
                <a:lnTo>
                  <a:pt x="8348810" y="4702491"/>
                </a:lnTo>
                <a:lnTo>
                  <a:pt x="8352501" y="4704919"/>
                </a:lnTo>
                <a:lnTo>
                  <a:pt x="8353239" y="4716251"/>
                </a:lnTo>
                <a:lnTo>
                  <a:pt x="8348810" y="4723940"/>
                </a:lnTo>
                <a:lnTo>
                  <a:pt x="8353239" y="4727583"/>
                </a:lnTo>
                <a:lnTo>
                  <a:pt x="8354716" y="4738915"/>
                </a:lnTo>
                <a:lnTo>
                  <a:pt x="8347333" y="4746605"/>
                </a:lnTo>
                <a:lnTo>
                  <a:pt x="8348810" y="4753080"/>
                </a:lnTo>
                <a:lnTo>
                  <a:pt x="8338475" y="4766031"/>
                </a:lnTo>
                <a:lnTo>
                  <a:pt x="8335522" y="4777768"/>
                </a:lnTo>
                <a:lnTo>
                  <a:pt x="8339951" y="4784648"/>
                </a:lnTo>
                <a:lnTo>
                  <a:pt x="8337736" y="4798003"/>
                </a:lnTo>
                <a:lnTo>
                  <a:pt x="8333307" y="4802860"/>
                </a:lnTo>
                <a:lnTo>
                  <a:pt x="8328139" y="4821477"/>
                </a:lnTo>
                <a:lnTo>
                  <a:pt x="8322233" y="4847378"/>
                </a:lnTo>
                <a:lnTo>
                  <a:pt x="8311160" y="4863972"/>
                </a:lnTo>
                <a:lnTo>
                  <a:pt x="8309683" y="4870447"/>
                </a:lnTo>
                <a:lnTo>
                  <a:pt x="8300086" y="4887040"/>
                </a:lnTo>
                <a:lnTo>
                  <a:pt x="8300086" y="4904038"/>
                </a:lnTo>
                <a:lnTo>
                  <a:pt x="8290489" y="4916585"/>
                </a:lnTo>
                <a:lnTo>
                  <a:pt x="8277939" y="4953818"/>
                </a:lnTo>
                <a:lnTo>
                  <a:pt x="8263912" y="4976078"/>
                </a:lnTo>
                <a:lnTo>
                  <a:pt x="8259482" y="4994695"/>
                </a:lnTo>
                <a:lnTo>
                  <a:pt x="8252100" y="5001575"/>
                </a:lnTo>
                <a:lnTo>
                  <a:pt x="8246932" y="5018573"/>
                </a:lnTo>
                <a:lnTo>
                  <a:pt x="8239550" y="5049331"/>
                </a:lnTo>
                <a:lnTo>
                  <a:pt x="8230691" y="5063091"/>
                </a:lnTo>
                <a:lnTo>
                  <a:pt x="8227000" y="5063091"/>
                </a:lnTo>
                <a:lnTo>
                  <a:pt x="8227738" y="5065520"/>
                </a:lnTo>
                <a:lnTo>
                  <a:pt x="8224047" y="5080899"/>
                </a:lnTo>
                <a:lnTo>
                  <a:pt x="8216664" y="5085351"/>
                </a:lnTo>
                <a:lnTo>
                  <a:pt x="8218879" y="5087374"/>
                </a:lnTo>
                <a:lnTo>
                  <a:pt x="8220356" y="5101134"/>
                </a:lnTo>
                <a:lnTo>
                  <a:pt x="8210020" y="5106800"/>
                </a:lnTo>
                <a:lnTo>
                  <a:pt x="8210020" y="5115299"/>
                </a:lnTo>
                <a:lnTo>
                  <a:pt x="8201899" y="5127036"/>
                </a:lnTo>
                <a:lnTo>
                  <a:pt x="8196732" y="5141201"/>
                </a:lnTo>
                <a:lnTo>
                  <a:pt x="8188611" y="5142415"/>
                </a:lnTo>
                <a:lnTo>
                  <a:pt x="8184182" y="5150510"/>
                </a:lnTo>
                <a:lnTo>
                  <a:pt x="8167940" y="5156580"/>
                </a:lnTo>
                <a:lnTo>
                  <a:pt x="8158343" y="5154152"/>
                </a:lnTo>
                <a:lnTo>
                  <a:pt x="8127337" y="5156985"/>
                </a:lnTo>
                <a:lnTo>
                  <a:pt x="8117740" y="5167508"/>
                </a:lnTo>
                <a:lnTo>
                  <a:pt x="8105928" y="5173983"/>
                </a:lnTo>
                <a:lnTo>
                  <a:pt x="8095592" y="5173174"/>
                </a:lnTo>
                <a:lnTo>
                  <a:pt x="8088948" y="5176816"/>
                </a:lnTo>
                <a:lnTo>
                  <a:pt x="8085995" y="5174792"/>
                </a:lnTo>
                <a:lnTo>
                  <a:pt x="8085995" y="5170745"/>
                </a:lnTo>
                <a:lnTo>
                  <a:pt x="8080089" y="5169531"/>
                </a:lnTo>
                <a:lnTo>
                  <a:pt x="8071230" y="5159413"/>
                </a:lnTo>
                <a:lnTo>
                  <a:pt x="8063848" y="5157390"/>
                </a:lnTo>
                <a:lnTo>
                  <a:pt x="8060895" y="5154152"/>
                </a:lnTo>
                <a:lnTo>
                  <a:pt x="8054251" y="5156580"/>
                </a:lnTo>
                <a:lnTo>
                  <a:pt x="8047606" y="5149700"/>
                </a:lnTo>
                <a:lnTo>
                  <a:pt x="8043177" y="5143225"/>
                </a:lnTo>
                <a:lnTo>
                  <a:pt x="8038009" y="5140392"/>
                </a:lnTo>
                <a:lnTo>
                  <a:pt x="8031365" y="5131083"/>
                </a:lnTo>
                <a:lnTo>
                  <a:pt x="8025459" y="5127846"/>
                </a:lnTo>
                <a:lnTo>
                  <a:pt x="8024721" y="5121775"/>
                </a:lnTo>
                <a:lnTo>
                  <a:pt x="8021768" y="5118132"/>
                </a:lnTo>
                <a:lnTo>
                  <a:pt x="8023244" y="5098706"/>
                </a:lnTo>
                <a:lnTo>
                  <a:pt x="8021768" y="5083732"/>
                </a:lnTo>
                <a:lnTo>
                  <a:pt x="8021030" y="5074019"/>
                </a:lnTo>
                <a:lnTo>
                  <a:pt x="8030627" y="5071995"/>
                </a:lnTo>
                <a:lnTo>
                  <a:pt x="8034318" y="5068757"/>
                </a:lnTo>
                <a:lnTo>
                  <a:pt x="8030627" y="5069971"/>
                </a:lnTo>
                <a:lnTo>
                  <a:pt x="8023983" y="5066329"/>
                </a:lnTo>
                <a:lnTo>
                  <a:pt x="8021768" y="5059854"/>
                </a:lnTo>
                <a:lnTo>
                  <a:pt x="8023983" y="5049331"/>
                </a:lnTo>
                <a:lnTo>
                  <a:pt x="8011433" y="5034761"/>
                </a:lnTo>
                <a:lnTo>
                  <a:pt x="8010694" y="5020192"/>
                </a:lnTo>
                <a:lnTo>
                  <a:pt x="8008480" y="5014930"/>
                </a:lnTo>
                <a:lnTo>
                  <a:pt x="8011433" y="5007645"/>
                </a:lnTo>
                <a:lnTo>
                  <a:pt x="8010694" y="4995504"/>
                </a:lnTo>
                <a:lnTo>
                  <a:pt x="8021030" y="4984981"/>
                </a:lnTo>
                <a:lnTo>
                  <a:pt x="8020291" y="4970007"/>
                </a:lnTo>
                <a:lnTo>
                  <a:pt x="8023983" y="4965555"/>
                </a:lnTo>
                <a:lnTo>
                  <a:pt x="8038009" y="4962317"/>
                </a:lnTo>
                <a:lnTo>
                  <a:pt x="8043915" y="4956247"/>
                </a:lnTo>
                <a:lnTo>
                  <a:pt x="8045392" y="4939249"/>
                </a:lnTo>
                <a:lnTo>
                  <a:pt x="8054251" y="4932368"/>
                </a:lnTo>
                <a:lnTo>
                  <a:pt x="8057204" y="4924679"/>
                </a:lnTo>
                <a:lnTo>
                  <a:pt x="8063110" y="4923465"/>
                </a:lnTo>
                <a:lnTo>
                  <a:pt x="8065324" y="4911728"/>
                </a:lnTo>
                <a:lnTo>
                  <a:pt x="8075660" y="4905657"/>
                </a:lnTo>
                <a:lnTo>
                  <a:pt x="8080089" y="4884612"/>
                </a:lnTo>
                <a:lnTo>
                  <a:pt x="8077874" y="4878137"/>
                </a:lnTo>
                <a:lnTo>
                  <a:pt x="8084519" y="4872066"/>
                </a:lnTo>
                <a:lnTo>
                  <a:pt x="8084519" y="4868019"/>
                </a:lnTo>
                <a:lnTo>
                  <a:pt x="8075660" y="4859115"/>
                </a:lnTo>
                <a:lnTo>
                  <a:pt x="8077136" y="4852235"/>
                </a:lnTo>
                <a:lnTo>
                  <a:pt x="8063110" y="4827952"/>
                </a:lnTo>
                <a:lnTo>
                  <a:pt x="8063848" y="4816620"/>
                </a:lnTo>
                <a:lnTo>
                  <a:pt x="8058680" y="4803265"/>
                </a:lnTo>
                <a:lnTo>
                  <a:pt x="8065324" y="4794766"/>
                </a:lnTo>
                <a:lnTo>
                  <a:pt x="8057942" y="4788695"/>
                </a:lnTo>
                <a:lnTo>
                  <a:pt x="8057942" y="4781815"/>
                </a:lnTo>
                <a:lnTo>
                  <a:pt x="8071968" y="4768054"/>
                </a:lnTo>
                <a:lnTo>
                  <a:pt x="8071230" y="4764007"/>
                </a:lnTo>
                <a:lnTo>
                  <a:pt x="8085995" y="4742962"/>
                </a:lnTo>
                <a:lnTo>
                  <a:pt x="8084519" y="4728797"/>
                </a:lnTo>
                <a:lnTo>
                  <a:pt x="8088948" y="4722322"/>
                </a:lnTo>
                <a:lnTo>
                  <a:pt x="8099284" y="4722726"/>
                </a:lnTo>
                <a:lnTo>
                  <a:pt x="8102975" y="4725964"/>
                </a:lnTo>
                <a:lnTo>
                  <a:pt x="8108142" y="4725559"/>
                </a:lnTo>
                <a:lnTo>
                  <a:pt x="8128075" y="4708966"/>
                </a:lnTo>
                <a:lnTo>
                  <a:pt x="8133243" y="4716251"/>
                </a:lnTo>
                <a:lnTo>
                  <a:pt x="8138410" y="4708966"/>
                </a:lnTo>
                <a:lnTo>
                  <a:pt x="8143578" y="4711394"/>
                </a:lnTo>
                <a:lnTo>
                  <a:pt x="8143578" y="4717870"/>
                </a:lnTo>
                <a:lnTo>
                  <a:pt x="8147269" y="4717060"/>
                </a:lnTo>
                <a:lnTo>
                  <a:pt x="8150961" y="4717870"/>
                </a:lnTo>
                <a:lnTo>
                  <a:pt x="8149484" y="4704919"/>
                </a:lnTo>
                <a:lnTo>
                  <a:pt x="8153914" y="4704109"/>
                </a:lnTo>
                <a:lnTo>
                  <a:pt x="8156128" y="4700467"/>
                </a:lnTo>
                <a:lnTo>
                  <a:pt x="8169417" y="4708966"/>
                </a:lnTo>
                <a:lnTo>
                  <a:pt x="8180490" y="4698039"/>
                </a:lnTo>
                <a:lnTo>
                  <a:pt x="8185658" y="4698443"/>
                </a:lnTo>
                <a:lnTo>
                  <a:pt x="8184920" y="4710180"/>
                </a:lnTo>
                <a:lnTo>
                  <a:pt x="8189349" y="4713418"/>
                </a:lnTo>
                <a:lnTo>
                  <a:pt x="8195255" y="4715441"/>
                </a:lnTo>
                <a:lnTo>
                  <a:pt x="8198208" y="4709775"/>
                </a:lnTo>
                <a:lnTo>
                  <a:pt x="8195993" y="4704514"/>
                </a:lnTo>
                <a:lnTo>
                  <a:pt x="8198946" y="4691159"/>
                </a:lnTo>
                <a:lnTo>
                  <a:pt x="8217403" y="4676994"/>
                </a:lnTo>
                <a:lnTo>
                  <a:pt x="8221832" y="4679827"/>
                </a:lnTo>
                <a:lnTo>
                  <a:pt x="8216664" y="4687111"/>
                </a:lnTo>
                <a:lnTo>
                  <a:pt x="8221832" y="4687921"/>
                </a:lnTo>
                <a:lnTo>
                  <a:pt x="8222570" y="4693992"/>
                </a:lnTo>
                <a:lnTo>
                  <a:pt x="8230691" y="4689135"/>
                </a:lnTo>
                <a:lnTo>
                  <a:pt x="8236597" y="4687516"/>
                </a:lnTo>
                <a:lnTo>
                  <a:pt x="8237335" y="4683064"/>
                </a:lnTo>
                <a:lnTo>
                  <a:pt x="8230691" y="4681041"/>
                </a:lnTo>
                <a:lnTo>
                  <a:pt x="8226261" y="4672137"/>
                </a:lnTo>
                <a:lnTo>
                  <a:pt x="8238073" y="4666066"/>
                </a:lnTo>
                <a:lnTo>
                  <a:pt x="8240288" y="4662019"/>
                </a:lnTo>
                <a:lnTo>
                  <a:pt x="8234382" y="4659186"/>
                </a:lnTo>
                <a:lnTo>
                  <a:pt x="8243241" y="4651092"/>
                </a:lnTo>
                <a:lnTo>
                  <a:pt x="8246932" y="4656758"/>
                </a:lnTo>
                <a:lnTo>
                  <a:pt x="8244718" y="4659186"/>
                </a:lnTo>
                <a:lnTo>
                  <a:pt x="8244718" y="4669304"/>
                </a:lnTo>
                <a:lnTo>
                  <a:pt x="8258744" y="4658781"/>
                </a:lnTo>
                <a:lnTo>
                  <a:pt x="8260221" y="4653115"/>
                </a:lnTo>
                <a:lnTo>
                  <a:pt x="8267603" y="4650687"/>
                </a:lnTo>
                <a:lnTo>
                  <a:pt x="8272771" y="4655544"/>
                </a:lnTo>
                <a:lnTo>
                  <a:pt x="8277200" y="4650687"/>
                </a:lnTo>
                <a:lnTo>
                  <a:pt x="8275724" y="4645426"/>
                </a:lnTo>
                <a:lnTo>
                  <a:pt x="8266127" y="4642593"/>
                </a:lnTo>
                <a:lnTo>
                  <a:pt x="8263174" y="4633689"/>
                </a:lnTo>
                <a:lnTo>
                  <a:pt x="8274247" y="4632070"/>
                </a:lnTo>
                <a:lnTo>
                  <a:pt x="8279415" y="4633284"/>
                </a:lnTo>
                <a:lnTo>
                  <a:pt x="8283106" y="4630047"/>
                </a:lnTo>
                <a:lnTo>
                  <a:pt x="8280892" y="4626000"/>
                </a:lnTo>
                <a:lnTo>
                  <a:pt x="8270556" y="4616691"/>
                </a:lnTo>
                <a:lnTo>
                  <a:pt x="8272033" y="4606169"/>
                </a:lnTo>
                <a:lnTo>
                  <a:pt x="8277939" y="4600098"/>
                </a:lnTo>
                <a:lnTo>
                  <a:pt x="8282368" y="4602121"/>
                </a:lnTo>
                <a:lnTo>
                  <a:pt x="8283844" y="4612239"/>
                </a:lnTo>
                <a:lnTo>
                  <a:pt x="8289012" y="4615477"/>
                </a:lnTo>
                <a:lnTo>
                  <a:pt x="8295656" y="4611025"/>
                </a:lnTo>
                <a:lnTo>
                  <a:pt x="8296395" y="4603336"/>
                </a:lnTo>
                <a:lnTo>
                  <a:pt x="8305254" y="4594837"/>
                </a:lnTo>
                <a:lnTo>
                  <a:pt x="8311898" y="4596860"/>
                </a:lnTo>
                <a:lnTo>
                  <a:pt x="8317804" y="4587956"/>
                </a:lnTo>
                <a:lnTo>
                  <a:pt x="8317804" y="4574196"/>
                </a:lnTo>
                <a:lnTo>
                  <a:pt x="8327401" y="4565697"/>
                </a:lnTo>
                <a:lnTo>
                  <a:pt x="8327401" y="4562864"/>
                </a:lnTo>
                <a:lnTo>
                  <a:pt x="8321495" y="4557198"/>
                </a:lnTo>
                <a:lnTo>
                  <a:pt x="8321495" y="4551127"/>
                </a:lnTo>
                <a:lnTo>
                  <a:pt x="8313374" y="4541010"/>
                </a:lnTo>
                <a:lnTo>
                  <a:pt x="8318542" y="4541010"/>
                </a:lnTo>
                <a:lnTo>
                  <a:pt x="8327401" y="4546271"/>
                </a:lnTo>
                <a:lnTo>
                  <a:pt x="8335522" y="4540605"/>
                </a:lnTo>
                <a:lnTo>
                  <a:pt x="8332569" y="4534534"/>
                </a:lnTo>
                <a:close/>
                <a:moveTo>
                  <a:pt x="12052579" y="4480302"/>
                </a:moveTo>
                <a:lnTo>
                  <a:pt x="12055532" y="4485564"/>
                </a:lnTo>
                <a:lnTo>
                  <a:pt x="12051841" y="4492848"/>
                </a:lnTo>
                <a:cubicBezTo>
                  <a:pt x="12051841" y="4492848"/>
                  <a:pt x="12028955" y="4501348"/>
                  <a:pt x="12028955" y="4501348"/>
                </a:cubicBezTo>
                <a:lnTo>
                  <a:pt x="12022311" y="4498919"/>
                </a:lnTo>
                <a:lnTo>
                  <a:pt x="12029694" y="4492848"/>
                </a:lnTo>
                <a:lnTo>
                  <a:pt x="12045197" y="4485968"/>
                </a:lnTo>
                <a:lnTo>
                  <a:pt x="12042982" y="4484349"/>
                </a:lnTo>
                <a:close/>
                <a:moveTo>
                  <a:pt x="11978755" y="4478279"/>
                </a:moveTo>
                <a:lnTo>
                  <a:pt x="11983923" y="4481516"/>
                </a:lnTo>
                <a:lnTo>
                  <a:pt x="11985399" y="4485968"/>
                </a:lnTo>
                <a:lnTo>
                  <a:pt x="11978755" y="4488801"/>
                </a:lnTo>
                <a:lnTo>
                  <a:pt x="11969896" y="4488397"/>
                </a:lnTo>
                <a:lnTo>
                  <a:pt x="11974325" y="4481112"/>
                </a:lnTo>
                <a:cubicBezTo>
                  <a:pt x="11974325" y="4481112"/>
                  <a:pt x="11978755" y="4478279"/>
                  <a:pt x="11978755" y="4478279"/>
                </a:cubicBezTo>
                <a:close/>
                <a:moveTo>
                  <a:pt x="12051841" y="4464114"/>
                </a:moveTo>
                <a:cubicBezTo>
                  <a:pt x="12051841" y="4464114"/>
                  <a:pt x="12055532" y="4464518"/>
                  <a:pt x="12055532" y="4464518"/>
                </a:cubicBezTo>
                <a:lnTo>
                  <a:pt x="12051841" y="4473827"/>
                </a:lnTo>
                <a:lnTo>
                  <a:pt x="12045935" y="4471803"/>
                </a:lnTo>
                <a:close/>
                <a:moveTo>
                  <a:pt x="11856206" y="4418786"/>
                </a:moveTo>
                <a:lnTo>
                  <a:pt x="11869495" y="4428499"/>
                </a:lnTo>
                <a:lnTo>
                  <a:pt x="11878354" y="4428499"/>
                </a:lnTo>
                <a:lnTo>
                  <a:pt x="11887213" y="4424047"/>
                </a:lnTo>
                <a:lnTo>
                  <a:pt x="11899025" y="4429308"/>
                </a:lnTo>
                <a:lnTo>
                  <a:pt x="11901978" y="4437403"/>
                </a:lnTo>
                <a:lnTo>
                  <a:pt x="11912313" y="4437403"/>
                </a:lnTo>
                <a:lnTo>
                  <a:pt x="11920434" y="4449139"/>
                </a:lnTo>
                <a:lnTo>
                  <a:pt x="11928554" y="4456424"/>
                </a:lnTo>
                <a:lnTo>
                  <a:pt x="11928554" y="4462090"/>
                </a:lnTo>
                <a:lnTo>
                  <a:pt x="11916004" y="4468161"/>
                </a:lnTo>
                <a:lnTo>
                  <a:pt x="11901978" y="4469375"/>
                </a:lnTo>
                <a:lnTo>
                  <a:pt x="11890904" y="4464923"/>
                </a:lnTo>
                <a:lnTo>
                  <a:pt x="11882783" y="4453996"/>
                </a:lnTo>
                <a:lnTo>
                  <a:pt x="11874663" y="4452377"/>
                </a:lnTo>
                <a:lnTo>
                  <a:pt x="11866542" y="4443473"/>
                </a:lnTo>
                <a:lnTo>
                  <a:pt x="11855468" y="4445092"/>
                </a:lnTo>
                <a:cubicBezTo>
                  <a:pt x="11855468" y="4445092"/>
                  <a:pt x="11841442" y="4442259"/>
                  <a:pt x="11841442" y="4442259"/>
                </a:cubicBezTo>
                <a:lnTo>
                  <a:pt x="11834059" y="4435784"/>
                </a:lnTo>
                <a:lnTo>
                  <a:pt x="11834797" y="4429308"/>
                </a:lnTo>
                <a:close/>
                <a:moveTo>
                  <a:pt x="12192000" y="4390000"/>
                </a:moveTo>
                <a:lnTo>
                  <a:pt x="12192000" y="4417923"/>
                </a:lnTo>
                <a:lnTo>
                  <a:pt x="12182510" y="4419595"/>
                </a:lnTo>
                <a:lnTo>
                  <a:pt x="12173651" y="4418786"/>
                </a:lnTo>
                <a:lnTo>
                  <a:pt x="12165531" y="4421214"/>
                </a:lnTo>
                <a:lnTo>
                  <a:pt x="12155933" y="4429308"/>
                </a:lnTo>
                <a:lnTo>
                  <a:pt x="12154457" y="4430118"/>
                </a:lnTo>
                <a:lnTo>
                  <a:pt x="12149289" y="4432141"/>
                </a:lnTo>
                <a:lnTo>
                  <a:pt x="12144860" y="4437403"/>
                </a:lnTo>
                <a:lnTo>
                  <a:pt x="12126404" y="4450353"/>
                </a:lnTo>
                <a:lnTo>
                  <a:pt x="12120498" y="4459257"/>
                </a:lnTo>
                <a:lnTo>
                  <a:pt x="12110901" y="4465328"/>
                </a:lnTo>
                <a:lnTo>
                  <a:pt x="12102780" y="4464923"/>
                </a:lnTo>
                <a:lnTo>
                  <a:pt x="12093921" y="4467351"/>
                </a:lnTo>
                <a:lnTo>
                  <a:pt x="12079894" y="4475850"/>
                </a:lnTo>
                <a:cubicBezTo>
                  <a:pt x="12079894" y="4475850"/>
                  <a:pt x="12063653" y="4476660"/>
                  <a:pt x="12063653" y="4476660"/>
                </a:cubicBezTo>
                <a:lnTo>
                  <a:pt x="12058485" y="4473017"/>
                </a:lnTo>
                <a:lnTo>
                  <a:pt x="12061438" y="4463709"/>
                </a:lnTo>
                <a:lnTo>
                  <a:pt x="12065868" y="4466137"/>
                </a:lnTo>
                <a:lnTo>
                  <a:pt x="12071035" y="4466137"/>
                </a:lnTo>
                <a:lnTo>
                  <a:pt x="12068821" y="4462495"/>
                </a:lnTo>
                <a:lnTo>
                  <a:pt x="12065129" y="4458852"/>
                </a:lnTo>
                <a:lnTo>
                  <a:pt x="12066606" y="4455210"/>
                </a:lnTo>
                <a:lnTo>
                  <a:pt x="12076203" y="4440640"/>
                </a:lnTo>
                <a:lnTo>
                  <a:pt x="12079894" y="4431332"/>
                </a:lnTo>
                <a:lnTo>
                  <a:pt x="12089491" y="4425666"/>
                </a:lnTo>
                <a:lnTo>
                  <a:pt x="12092444" y="4423238"/>
                </a:lnTo>
                <a:lnTo>
                  <a:pt x="12099827" y="4416357"/>
                </a:lnTo>
                <a:lnTo>
                  <a:pt x="12113115" y="4415143"/>
                </a:lnTo>
                <a:lnTo>
                  <a:pt x="12119759" y="4413120"/>
                </a:lnTo>
                <a:lnTo>
                  <a:pt x="12127880" y="4411096"/>
                </a:lnTo>
                <a:lnTo>
                  <a:pt x="12132310" y="4409073"/>
                </a:lnTo>
                <a:lnTo>
                  <a:pt x="12144122" y="4403811"/>
                </a:lnTo>
                <a:lnTo>
                  <a:pt x="12159625" y="4390860"/>
                </a:lnTo>
                <a:lnTo>
                  <a:pt x="12181034" y="4391670"/>
                </a:lnTo>
                <a:close/>
                <a:moveTo>
                  <a:pt x="11872448" y="4389646"/>
                </a:moveTo>
                <a:lnTo>
                  <a:pt x="11876139" y="4392075"/>
                </a:lnTo>
                <a:lnTo>
                  <a:pt x="11875401" y="4397741"/>
                </a:lnTo>
                <a:lnTo>
                  <a:pt x="11868757" y="4398955"/>
                </a:lnTo>
                <a:cubicBezTo>
                  <a:pt x="11868757" y="4398955"/>
                  <a:pt x="11872448" y="4389646"/>
                  <a:pt x="11872448" y="4389646"/>
                </a:cubicBezTo>
                <a:close/>
                <a:moveTo>
                  <a:pt x="11668692" y="4389646"/>
                </a:moveTo>
                <a:lnTo>
                  <a:pt x="11671645" y="4394908"/>
                </a:lnTo>
                <a:lnTo>
                  <a:pt x="11666478" y="4397336"/>
                </a:lnTo>
                <a:cubicBezTo>
                  <a:pt x="11666478" y="4397336"/>
                  <a:pt x="11663525" y="4394098"/>
                  <a:pt x="11663525" y="4394098"/>
                </a:cubicBezTo>
                <a:close/>
                <a:moveTo>
                  <a:pt x="12050365" y="4384790"/>
                </a:moveTo>
                <a:lnTo>
                  <a:pt x="12042244" y="4388432"/>
                </a:lnTo>
                <a:lnTo>
                  <a:pt x="12036338" y="4394098"/>
                </a:lnTo>
                <a:cubicBezTo>
                  <a:pt x="12036338" y="4394098"/>
                  <a:pt x="12040029" y="4386813"/>
                  <a:pt x="12040029" y="4386813"/>
                </a:cubicBezTo>
                <a:close/>
                <a:moveTo>
                  <a:pt x="11859159" y="4382361"/>
                </a:moveTo>
                <a:lnTo>
                  <a:pt x="11867280" y="4384790"/>
                </a:lnTo>
                <a:lnTo>
                  <a:pt x="11863589" y="4388432"/>
                </a:lnTo>
                <a:lnTo>
                  <a:pt x="11860636" y="4399359"/>
                </a:lnTo>
                <a:lnTo>
                  <a:pt x="11855468" y="4392884"/>
                </a:lnTo>
                <a:cubicBezTo>
                  <a:pt x="11855468" y="4392884"/>
                  <a:pt x="11859159" y="4382361"/>
                  <a:pt x="11859159" y="4382361"/>
                </a:cubicBezTo>
                <a:close/>
                <a:moveTo>
                  <a:pt x="12107948" y="4376291"/>
                </a:moveTo>
                <a:lnTo>
                  <a:pt x="12108686" y="4380338"/>
                </a:lnTo>
                <a:lnTo>
                  <a:pt x="12101303" y="4390051"/>
                </a:lnTo>
                <a:lnTo>
                  <a:pt x="12096136" y="4385599"/>
                </a:lnTo>
                <a:lnTo>
                  <a:pt x="12089491" y="4386004"/>
                </a:lnTo>
                <a:lnTo>
                  <a:pt x="12093921" y="4381552"/>
                </a:lnTo>
                <a:cubicBezTo>
                  <a:pt x="12093921" y="4381552"/>
                  <a:pt x="12102780" y="4380338"/>
                  <a:pt x="12102780" y="4380338"/>
                </a:cubicBezTo>
                <a:close/>
                <a:moveTo>
                  <a:pt x="12084324" y="4372648"/>
                </a:moveTo>
                <a:lnTo>
                  <a:pt x="12088015" y="4374672"/>
                </a:lnTo>
                <a:lnTo>
                  <a:pt x="12077680" y="4383576"/>
                </a:lnTo>
                <a:lnTo>
                  <a:pt x="12073250" y="4388837"/>
                </a:lnTo>
                <a:lnTo>
                  <a:pt x="12062915" y="4390860"/>
                </a:lnTo>
                <a:cubicBezTo>
                  <a:pt x="12062915" y="4390860"/>
                  <a:pt x="12058485" y="4387218"/>
                  <a:pt x="12058485" y="4387218"/>
                </a:cubicBezTo>
                <a:lnTo>
                  <a:pt x="12068821" y="4380743"/>
                </a:lnTo>
                <a:lnTo>
                  <a:pt x="12066606" y="4376695"/>
                </a:lnTo>
                <a:lnTo>
                  <a:pt x="12070297" y="4375077"/>
                </a:lnTo>
                <a:lnTo>
                  <a:pt x="12077680" y="4376291"/>
                </a:lnTo>
                <a:close/>
                <a:moveTo>
                  <a:pt x="11706343" y="4372648"/>
                </a:moveTo>
                <a:lnTo>
                  <a:pt x="11721846" y="4377505"/>
                </a:lnTo>
                <a:cubicBezTo>
                  <a:pt x="11721846" y="4377505"/>
                  <a:pt x="11719631" y="4388432"/>
                  <a:pt x="11719631" y="4388432"/>
                </a:cubicBezTo>
                <a:lnTo>
                  <a:pt x="11715202" y="4394098"/>
                </a:lnTo>
                <a:lnTo>
                  <a:pt x="11716678" y="4401788"/>
                </a:lnTo>
                <a:lnTo>
                  <a:pt x="11709296" y="4399764"/>
                </a:lnTo>
                <a:lnTo>
                  <a:pt x="11699699" y="4403002"/>
                </a:lnTo>
                <a:lnTo>
                  <a:pt x="11684196" y="4398550"/>
                </a:lnTo>
                <a:lnTo>
                  <a:pt x="11680504" y="4394503"/>
                </a:lnTo>
                <a:lnTo>
                  <a:pt x="11684934" y="4391670"/>
                </a:lnTo>
                <a:lnTo>
                  <a:pt x="11693793" y="4392075"/>
                </a:lnTo>
                <a:lnTo>
                  <a:pt x="11696008" y="4379933"/>
                </a:lnTo>
                <a:close/>
                <a:moveTo>
                  <a:pt x="12055532" y="4371029"/>
                </a:moveTo>
                <a:cubicBezTo>
                  <a:pt x="12055532" y="4371029"/>
                  <a:pt x="12057009" y="4375077"/>
                  <a:pt x="12057009" y="4375077"/>
                </a:cubicBezTo>
                <a:lnTo>
                  <a:pt x="12054056" y="4379124"/>
                </a:lnTo>
                <a:lnTo>
                  <a:pt x="12048888" y="4376291"/>
                </a:lnTo>
                <a:close/>
                <a:moveTo>
                  <a:pt x="12170698" y="4369006"/>
                </a:moveTo>
                <a:lnTo>
                  <a:pt x="12173651" y="4371839"/>
                </a:lnTo>
                <a:cubicBezTo>
                  <a:pt x="12173651" y="4371839"/>
                  <a:pt x="12169222" y="4374672"/>
                  <a:pt x="12169222" y="4374672"/>
                </a:cubicBezTo>
                <a:lnTo>
                  <a:pt x="12167745" y="4372648"/>
                </a:lnTo>
                <a:close/>
                <a:moveTo>
                  <a:pt x="12125665" y="4367792"/>
                </a:moveTo>
                <a:lnTo>
                  <a:pt x="12130095" y="4370220"/>
                </a:lnTo>
                <a:lnTo>
                  <a:pt x="12143383" y="4368601"/>
                </a:lnTo>
                <a:lnTo>
                  <a:pt x="12148551" y="4371839"/>
                </a:lnTo>
                <a:lnTo>
                  <a:pt x="12142645" y="4377910"/>
                </a:lnTo>
                <a:lnTo>
                  <a:pt x="12126404" y="4383171"/>
                </a:lnTo>
                <a:lnTo>
                  <a:pt x="12117545" y="4381147"/>
                </a:lnTo>
                <a:cubicBezTo>
                  <a:pt x="12117545" y="4381147"/>
                  <a:pt x="12116068" y="4377910"/>
                  <a:pt x="12116068" y="4377910"/>
                </a:cubicBezTo>
                <a:lnTo>
                  <a:pt x="12119759" y="4374672"/>
                </a:lnTo>
                <a:lnTo>
                  <a:pt x="12115330" y="4371839"/>
                </a:lnTo>
                <a:close/>
                <a:moveTo>
                  <a:pt x="11789026" y="4364149"/>
                </a:moveTo>
                <a:lnTo>
                  <a:pt x="11797885" y="4367387"/>
                </a:lnTo>
                <a:lnTo>
                  <a:pt x="11806744" y="4372648"/>
                </a:lnTo>
                <a:lnTo>
                  <a:pt x="11817080" y="4369411"/>
                </a:lnTo>
                <a:lnTo>
                  <a:pt x="11826677" y="4374672"/>
                </a:lnTo>
                <a:lnTo>
                  <a:pt x="11828153" y="4382766"/>
                </a:lnTo>
                <a:lnTo>
                  <a:pt x="11833321" y="4380743"/>
                </a:lnTo>
                <a:lnTo>
                  <a:pt x="11831844" y="4373458"/>
                </a:lnTo>
                <a:lnTo>
                  <a:pt x="11842180" y="4376291"/>
                </a:lnTo>
                <a:lnTo>
                  <a:pt x="11840703" y="4383171"/>
                </a:lnTo>
                <a:lnTo>
                  <a:pt x="11843656" y="4391265"/>
                </a:lnTo>
                <a:lnTo>
                  <a:pt x="11847348" y="4387218"/>
                </a:lnTo>
                <a:lnTo>
                  <a:pt x="11846609" y="4397336"/>
                </a:lnTo>
                <a:lnTo>
                  <a:pt x="11833321" y="4397336"/>
                </a:lnTo>
                <a:lnTo>
                  <a:pt x="11839965" y="4402192"/>
                </a:lnTo>
                <a:lnTo>
                  <a:pt x="11825938" y="4400574"/>
                </a:lnTo>
                <a:lnTo>
                  <a:pt x="11816341" y="4402192"/>
                </a:lnTo>
                <a:lnTo>
                  <a:pt x="11813388" y="4395717"/>
                </a:lnTo>
                <a:lnTo>
                  <a:pt x="11802315" y="4404216"/>
                </a:lnTo>
                <a:lnTo>
                  <a:pt x="11792717" y="4402597"/>
                </a:lnTo>
                <a:lnTo>
                  <a:pt x="11781644" y="4407049"/>
                </a:lnTo>
                <a:lnTo>
                  <a:pt x="11772785" y="4403811"/>
                </a:lnTo>
                <a:lnTo>
                  <a:pt x="11768355" y="4409477"/>
                </a:lnTo>
                <a:lnTo>
                  <a:pt x="11758020" y="4412715"/>
                </a:lnTo>
                <a:lnTo>
                  <a:pt x="11750638" y="4409882"/>
                </a:lnTo>
                <a:lnTo>
                  <a:pt x="11737349" y="4412715"/>
                </a:lnTo>
                <a:lnTo>
                  <a:pt x="11728490" y="4409073"/>
                </a:lnTo>
                <a:cubicBezTo>
                  <a:pt x="11728490" y="4409073"/>
                  <a:pt x="11724061" y="4403811"/>
                  <a:pt x="11724061" y="4403811"/>
                </a:cubicBezTo>
                <a:lnTo>
                  <a:pt x="11727014" y="4400169"/>
                </a:lnTo>
                <a:lnTo>
                  <a:pt x="11723323" y="4396931"/>
                </a:lnTo>
                <a:lnTo>
                  <a:pt x="11724799" y="4391265"/>
                </a:lnTo>
                <a:cubicBezTo>
                  <a:pt x="11724061" y="4391265"/>
                  <a:pt x="11731443" y="4383980"/>
                  <a:pt x="11731443" y="4383980"/>
                </a:cubicBezTo>
                <a:lnTo>
                  <a:pt x="11746208" y="4378719"/>
                </a:lnTo>
                <a:lnTo>
                  <a:pt x="11755067" y="4380743"/>
                </a:lnTo>
                <a:lnTo>
                  <a:pt x="11763188" y="4378719"/>
                </a:lnTo>
                <a:lnTo>
                  <a:pt x="11769832" y="4380338"/>
                </a:lnTo>
                <a:lnTo>
                  <a:pt x="11772785" y="4388027"/>
                </a:lnTo>
                <a:lnTo>
                  <a:pt x="11784597" y="4394908"/>
                </a:lnTo>
                <a:lnTo>
                  <a:pt x="11791979" y="4391670"/>
                </a:lnTo>
                <a:lnTo>
                  <a:pt x="11805268" y="4390051"/>
                </a:lnTo>
                <a:lnTo>
                  <a:pt x="11797885" y="4382766"/>
                </a:lnTo>
                <a:lnTo>
                  <a:pt x="11777214" y="4375886"/>
                </a:lnTo>
                <a:lnTo>
                  <a:pt x="11777214" y="4371029"/>
                </a:lnTo>
                <a:close/>
                <a:moveTo>
                  <a:pt x="11652451" y="4361316"/>
                </a:moveTo>
                <a:lnTo>
                  <a:pt x="11665740" y="4364149"/>
                </a:lnTo>
                <a:lnTo>
                  <a:pt x="11676075" y="4375886"/>
                </a:lnTo>
                <a:cubicBezTo>
                  <a:pt x="11676075" y="4375886"/>
                  <a:pt x="11673860" y="4381147"/>
                  <a:pt x="11673860" y="4381147"/>
                </a:cubicBezTo>
                <a:lnTo>
                  <a:pt x="11665001" y="4382766"/>
                </a:lnTo>
                <a:lnTo>
                  <a:pt x="11661310" y="4386004"/>
                </a:lnTo>
                <a:lnTo>
                  <a:pt x="11653928" y="4389646"/>
                </a:lnTo>
                <a:lnTo>
                  <a:pt x="11649498" y="4395312"/>
                </a:lnTo>
                <a:lnTo>
                  <a:pt x="11646545" y="4390051"/>
                </a:lnTo>
                <a:lnTo>
                  <a:pt x="11634733" y="4381552"/>
                </a:lnTo>
                <a:lnTo>
                  <a:pt x="11620707" y="4378719"/>
                </a:lnTo>
                <a:lnTo>
                  <a:pt x="11616277" y="4373053"/>
                </a:lnTo>
                <a:lnTo>
                  <a:pt x="11616277" y="4365768"/>
                </a:lnTo>
                <a:lnTo>
                  <a:pt x="11627351" y="4362935"/>
                </a:lnTo>
                <a:lnTo>
                  <a:pt x="11638425" y="4365768"/>
                </a:lnTo>
                <a:close/>
                <a:moveTo>
                  <a:pt x="12033385" y="4360507"/>
                </a:moveTo>
                <a:lnTo>
                  <a:pt x="12043720" y="4364554"/>
                </a:lnTo>
                <a:lnTo>
                  <a:pt x="12045197" y="4373053"/>
                </a:lnTo>
                <a:lnTo>
                  <a:pt x="12040767" y="4380338"/>
                </a:lnTo>
                <a:lnTo>
                  <a:pt x="12034123" y="4383171"/>
                </a:lnTo>
                <a:lnTo>
                  <a:pt x="12026741" y="4392075"/>
                </a:lnTo>
                <a:lnTo>
                  <a:pt x="12016405" y="4393289"/>
                </a:lnTo>
                <a:lnTo>
                  <a:pt x="12011976" y="4397741"/>
                </a:lnTo>
                <a:lnTo>
                  <a:pt x="12004593" y="4395312"/>
                </a:lnTo>
                <a:cubicBezTo>
                  <a:pt x="12004593" y="4395312"/>
                  <a:pt x="11989829" y="4394908"/>
                  <a:pt x="11989829" y="4394908"/>
                </a:cubicBezTo>
                <a:lnTo>
                  <a:pt x="11975802" y="4400978"/>
                </a:lnTo>
                <a:lnTo>
                  <a:pt x="11959561" y="4398145"/>
                </a:lnTo>
                <a:lnTo>
                  <a:pt x="11948487" y="4402597"/>
                </a:lnTo>
                <a:lnTo>
                  <a:pt x="11946272" y="4405025"/>
                </a:lnTo>
                <a:lnTo>
                  <a:pt x="11938890" y="4405025"/>
                </a:lnTo>
                <a:lnTo>
                  <a:pt x="11933722" y="4402192"/>
                </a:lnTo>
                <a:lnTo>
                  <a:pt x="11924863" y="4405430"/>
                </a:lnTo>
                <a:lnTo>
                  <a:pt x="11918957" y="4400978"/>
                </a:lnTo>
                <a:lnTo>
                  <a:pt x="11910836" y="4400169"/>
                </a:lnTo>
                <a:lnTo>
                  <a:pt x="11904192" y="4401383"/>
                </a:lnTo>
                <a:lnTo>
                  <a:pt x="11896810" y="4399359"/>
                </a:lnTo>
                <a:lnTo>
                  <a:pt x="11890166" y="4400169"/>
                </a:lnTo>
                <a:lnTo>
                  <a:pt x="11881307" y="4398145"/>
                </a:lnTo>
                <a:lnTo>
                  <a:pt x="11878354" y="4390456"/>
                </a:lnTo>
                <a:cubicBezTo>
                  <a:pt x="11878354" y="4389646"/>
                  <a:pt x="11881307" y="4382361"/>
                  <a:pt x="11881307" y="4382361"/>
                </a:cubicBezTo>
                <a:lnTo>
                  <a:pt x="11896072" y="4374672"/>
                </a:lnTo>
                <a:lnTo>
                  <a:pt x="11920434" y="4369411"/>
                </a:lnTo>
                <a:lnTo>
                  <a:pt x="11932984" y="4375077"/>
                </a:lnTo>
                <a:lnTo>
                  <a:pt x="11939628" y="4373458"/>
                </a:lnTo>
                <a:lnTo>
                  <a:pt x="11952916" y="4376291"/>
                </a:lnTo>
                <a:lnTo>
                  <a:pt x="11966205" y="4384385"/>
                </a:lnTo>
                <a:lnTo>
                  <a:pt x="11976540" y="4380338"/>
                </a:lnTo>
                <a:lnTo>
                  <a:pt x="11990567" y="4381147"/>
                </a:lnTo>
                <a:lnTo>
                  <a:pt x="11997211" y="4386004"/>
                </a:lnTo>
                <a:lnTo>
                  <a:pt x="12008285" y="4384790"/>
                </a:lnTo>
                <a:lnTo>
                  <a:pt x="12014191" y="4378314"/>
                </a:lnTo>
                <a:lnTo>
                  <a:pt x="12023050" y="4375886"/>
                </a:lnTo>
                <a:lnTo>
                  <a:pt x="12028955" y="4367792"/>
                </a:lnTo>
                <a:lnTo>
                  <a:pt x="12025264" y="4365768"/>
                </a:lnTo>
                <a:close/>
                <a:moveTo>
                  <a:pt x="12192000" y="4341092"/>
                </a:moveTo>
                <a:lnTo>
                  <a:pt x="12192000" y="4353685"/>
                </a:lnTo>
                <a:lnTo>
                  <a:pt x="12186940" y="4356460"/>
                </a:lnTo>
                <a:lnTo>
                  <a:pt x="12184725" y="4352413"/>
                </a:lnTo>
                <a:lnTo>
                  <a:pt x="12188416" y="4342699"/>
                </a:lnTo>
                <a:close/>
                <a:moveTo>
                  <a:pt x="11680504" y="4323678"/>
                </a:moveTo>
                <a:lnTo>
                  <a:pt x="11687887" y="4324083"/>
                </a:lnTo>
                <a:lnTo>
                  <a:pt x="11690102" y="4323678"/>
                </a:lnTo>
                <a:cubicBezTo>
                  <a:pt x="11690102" y="4323678"/>
                  <a:pt x="11689363" y="4326106"/>
                  <a:pt x="11689363" y="4326106"/>
                </a:cubicBezTo>
                <a:lnTo>
                  <a:pt x="11681981" y="4326106"/>
                </a:lnTo>
                <a:close/>
                <a:moveTo>
                  <a:pt x="11925601" y="4314369"/>
                </a:moveTo>
                <a:lnTo>
                  <a:pt x="11932246" y="4317607"/>
                </a:lnTo>
                <a:cubicBezTo>
                  <a:pt x="11932246" y="4317607"/>
                  <a:pt x="11927078" y="4321654"/>
                  <a:pt x="11927078" y="4321654"/>
                </a:cubicBezTo>
                <a:lnTo>
                  <a:pt x="11921172" y="4317607"/>
                </a:lnTo>
                <a:close/>
                <a:moveTo>
                  <a:pt x="11540238" y="4304656"/>
                </a:moveTo>
                <a:lnTo>
                  <a:pt x="11545406" y="4307894"/>
                </a:lnTo>
                <a:lnTo>
                  <a:pt x="11572721" y="4308703"/>
                </a:lnTo>
                <a:lnTo>
                  <a:pt x="11580103" y="4311132"/>
                </a:lnTo>
                <a:cubicBezTo>
                  <a:pt x="11580103" y="4311132"/>
                  <a:pt x="11593392" y="4309108"/>
                  <a:pt x="11593392" y="4309108"/>
                </a:cubicBezTo>
                <a:lnTo>
                  <a:pt x="11598559" y="4311536"/>
                </a:lnTo>
                <a:lnTo>
                  <a:pt x="11594130" y="4316798"/>
                </a:lnTo>
                <a:lnTo>
                  <a:pt x="11583056" y="4318012"/>
                </a:lnTo>
                <a:lnTo>
                  <a:pt x="11574197" y="4321654"/>
                </a:lnTo>
                <a:lnTo>
                  <a:pt x="11557218" y="4320845"/>
                </a:lnTo>
                <a:lnTo>
                  <a:pt x="11550573" y="4324487"/>
                </a:lnTo>
                <a:lnTo>
                  <a:pt x="11543191" y="4323678"/>
                </a:lnTo>
                <a:lnTo>
                  <a:pt x="11532856" y="4313965"/>
                </a:lnTo>
                <a:close/>
                <a:moveTo>
                  <a:pt x="11655404" y="4303847"/>
                </a:moveTo>
                <a:lnTo>
                  <a:pt x="11665001" y="4305061"/>
                </a:lnTo>
                <a:lnTo>
                  <a:pt x="11670907" y="4307489"/>
                </a:lnTo>
                <a:lnTo>
                  <a:pt x="11673122" y="4309918"/>
                </a:lnTo>
                <a:lnTo>
                  <a:pt x="11669431" y="4309918"/>
                </a:lnTo>
                <a:lnTo>
                  <a:pt x="11665001" y="4309108"/>
                </a:lnTo>
                <a:cubicBezTo>
                  <a:pt x="11665001" y="4309108"/>
                  <a:pt x="11658357" y="4315988"/>
                  <a:pt x="11658357" y="4315988"/>
                </a:cubicBezTo>
                <a:lnTo>
                  <a:pt x="11651713" y="4309918"/>
                </a:lnTo>
                <a:lnTo>
                  <a:pt x="11651713" y="4307085"/>
                </a:lnTo>
                <a:close/>
                <a:moveTo>
                  <a:pt x="11165210" y="4289277"/>
                </a:moveTo>
                <a:lnTo>
                  <a:pt x="11170378" y="4289277"/>
                </a:lnTo>
                <a:cubicBezTo>
                  <a:pt x="11170378" y="4289277"/>
                  <a:pt x="11169640" y="4293729"/>
                  <a:pt x="11169640" y="4293729"/>
                </a:cubicBezTo>
                <a:lnTo>
                  <a:pt x="11166687" y="4294134"/>
                </a:lnTo>
                <a:close/>
                <a:moveTo>
                  <a:pt x="11209505" y="4256495"/>
                </a:moveTo>
                <a:lnTo>
                  <a:pt x="11213934" y="4260947"/>
                </a:lnTo>
                <a:lnTo>
                  <a:pt x="11225746" y="4260542"/>
                </a:lnTo>
                <a:lnTo>
                  <a:pt x="11241988" y="4262971"/>
                </a:lnTo>
                <a:lnTo>
                  <a:pt x="11249370" y="4268637"/>
                </a:lnTo>
                <a:lnTo>
                  <a:pt x="11253061" y="4265399"/>
                </a:lnTo>
                <a:lnTo>
                  <a:pt x="11258229" y="4260542"/>
                </a:lnTo>
                <a:lnTo>
                  <a:pt x="11272994" y="4261352"/>
                </a:lnTo>
                <a:lnTo>
                  <a:pt x="11282591" y="4268637"/>
                </a:lnTo>
                <a:lnTo>
                  <a:pt x="11300309" y="4272684"/>
                </a:lnTo>
                <a:lnTo>
                  <a:pt x="11322456" y="4274707"/>
                </a:lnTo>
                <a:lnTo>
                  <a:pt x="11328362" y="4284421"/>
                </a:lnTo>
                <a:lnTo>
                  <a:pt x="11326147" y="4293324"/>
                </a:lnTo>
                <a:lnTo>
                  <a:pt x="11330577" y="4297371"/>
                </a:lnTo>
                <a:lnTo>
                  <a:pt x="11347556" y="4304252"/>
                </a:lnTo>
                <a:lnTo>
                  <a:pt x="11377086" y="4303847"/>
                </a:lnTo>
                <a:lnTo>
                  <a:pt x="11403663" y="4307894"/>
                </a:lnTo>
                <a:lnTo>
                  <a:pt x="11426549" y="4304252"/>
                </a:lnTo>
                <a:lnTo>
                  <a:pt x="11432454" y="4296967"/>
                </a:lnTo>
                <a:lnTo>
                  <a:pt x="11435407" y="4278755"/>
                </a:lnTo>
                <a:lnTo>
                  <a:pt x="11445005" y="4278350"/>
                </a:lnTo>
                <a:lnTo>
                  <a:pt x="11456817" y="4290087"/>
                </a:lnTo>
                <a:lnTo>
                  <a:pt x="11464937" y="4290087"/>
                </a:lnTo>
                <a:lnTo>
                  <a:pt x="11473796" y="4288468"/>
                </a:lnTo>
                <a:lnTo>
                  <a:pt x="11481179" y="4292515"/>
                </a:lnTo>
                <a:lnTo>
                  <a:pt x="11491514" y="4301014"/>
                </a:lnTo>
                <a:lnTo>
                  <a:pt x="11499635" y="4300204"/>
                </a:lnTo>
                <a:lnTo>
                  <a:pt x="11507017" y="4307489"/>
                </a:lnTo>
                <a:lnTo>
                  <a:pt x="11513661" y="4304656"/>
                </a:lnTo>
                <a:lnTo>
                  <a:pt x="11526950" y="4304656"/>
                </a:lnTo>
                <a:lnTo>
                  <a:pt x="11526950" y="4317202"/>
                </a:lnTo>
                <a:lnTo>
                  <a:pt x="11536547" y="4328534"/>
                </a:lnTo>
                <a:lnTo>
                  <a:pt x="11537285" y="4335415"/>
                </a:lnTo>
                <a:lnTo>
                  <a:pt x="11544668" y="4342699"/>
                </a:lnTo>
                <a:lnTo>
                  <a:pt x="11555741" y="4347556"/>
                </a:lnTo>
                <a:lnTo>
                  <a:pt x="11566077" y="4343914"/>
                </a:lnTo>
                <a:lnTo>
                  <a:pt x="11574197" y="4347961"/>
                </a:lnTo>
                <a:lnTo>
                  <a:pt x="11582318" y="4347556"/>
                </a:lnTo>
                <a:lnTo>
                  <a:pt x="11588224" y="4343914"/>
                </a:lnTo>
                <a:lnTo>
                  <a:pt x="11596345" y="4343914"/>
                </a:lnTo>
                <a:lnTo>
                  <a:pt x="11599298" y="4346747"/>
                </a:lnTo>
                <a:lnTo>
                  <a:pt x="11607418" y="4347961"/>
                </a:lnTo>
                <a:lnTo>
                  <a:pt x="11613324" y="4353627"/>
                </a:lnTo>
                <a:lnTo>
                  <a:pt x="11610371" y="4373862"/>
                </a:lnTo>
                <a:lnTo>
                  <a:pt x="11605204" y="4379528"/>
                </a:lnTo>
                <a:lnTo>
                  <a:pt x="11610371" y="4383171"/>
                </a:lnTo>
                <a:lnTo>
                  <a:pt x="11613324" y="4396931"/>
                </a:lnTo>
                <a:lnTo>
                  <a:pt x="11607418" y="4398550"/>
                </a:lnTo>
                <a:lnTo>
                  <a:pt x="11600036" y="4391670"/>
                </a:lnTo>
                <a:lnTo>
                  <a:pt x="11588962" y="4392884"/>
                </a:lnTo>
                <a:lnTo>
                  <a:pt x="11576412" y="4383171"/>
                </a:lnTo>
                <a:lnTo>
                  <a:pt x="11566077" y="4380338"/>
                </a:lnTo>
                <a:lnTo>
                  <a:pt x="11556479" y="4371029"/>
                </a:lnTo>
                <a:lnTo>
                  <a:pt x="11549097" y="4371029"/>
                </a:lnTo>
                <a:lnTo>
                  <a:pt x="11535070" y="4377910"/>
                </a:lnTo>
                <a:lnTo>
                  <a:pt x="11519567" y="4378314"/>
                </a:lnTo>
                <a:lnTo>
                  <a:pt x="11507755" y="4371839"/>
                </a:lnTo>
                <a:lnTo>
                  <a:pt x="11493729" y="4369006"/>
                </a:lnTo>
                <a:lnTo>
                  <a:pt x="11481917" y="4377910"/>
                </a:lnTo>
                <a:cubicBezTo>
                  <a:pt x="11481917" y="4377910"/>
                  <a:pt x="11469367" y="4369815"/>
                  <a:pt x="11469367" y="4369815"/>
                </a:cubicBezTo>
                <a:lnTo>
                  <a:pt x="11452387" y="4368601"/>
                </a:lnTo>
                <a:lnTo>
                  <a:pt x="11442052" y="4373862"/>
                </a:lnTo>
                <a:lnTo>
                  <a:pt x="11415475" y="4364959"/>
                </a:lnTo>
                <a:lnTo>
                  <a:pt x="11391851" y="4350794"/>
                </a:lnTo>
                <a:lnTo>
                  <a:pt x="11375610" y="4351198"/>
                </a:lnTo>
                <a:lnTo>
                  <a:pt x="11363798" y="4343509"/>
                </a:lnTo>
                <a:lnTo>
                  <a:pt x="11356415" y="4343914"/>
                </a:lnTo>
                <a:lnTo>
                  <a:pt x="11350509" y="4350389"/>
                </a:lnTo>
                <a:lnTo>
                  <a:pt x="11341650" y="4348770"/>
                </a:lnTo>
                <a:lnTo>
                  <a:pt x="11333530" y="4341485"/>
                </a:lnTo>
                <a:lnTo>
                  <a:pt x="11326886" y="4341890"/>
                </a:lnTo>
                <a:lnTo>
                  <a:pt x="11318027" y="4351603"/>
                </a:lnTo>
                <a:lnTo>
                  <a:pt x="11295879" y="4345937"/>
                </a:lnTo>
                <a:lnTo>
                  <a:pt x="11280376" y="4335010"/>
                </a:lnTo>
                <a:lnTo>
                  <a:pt x="11265611" y="4334200"/>
                </a:lnTo>
                <a:lnTo>
                  <a:pt x="11258229" y="4330963"/>
                </a:lnTo>
                <a:lnTo>
                  <a:pt x="11249370" y="4335819"/>
                </a:lnTo>
                <a:lnTo>
                  <a:pt x="11237558" y="4331772"/>
                </a:lnTo>
                <a:lnTo>
                  <a:pt x="11224270" y="4330153"/>
                </a:lnTo>
                <a:lnTo>
                  <a:pt x="11219840" y="4326106"/>
                </a:lnTo>
                <a:lnTo>
                  <a:pt x="11226484" y="4314369"/>
                </a:lnTo>
                <a:lnTo>
                  <a:pt x="11230914" y="4310727"/>
                </a:lnTo>
                <a:lnTo>
                  <a:pt x="11224270" y="4310322"/>
                </a:lnTo>
                <a:lnTo>
                  <a:pt x="11218364" y="4313560"/>
                </a:lnTo>
                <a:lnTo>
                  <a:pt x="11211720" y="4309513"/>
                </a:lnTo>
                <a:lnTo>
                  <a:pt x="11207290" y="4301419"/>
                </a:lnTo>
                <a:lnTo>
                  <a:pt x="11196216" y="4305466"/>
                </a:lnTo>
                <a:lnTo>
                  <a:pt x="11176284" y="4305061"/>
                </a:lnTo>
                <a:lnTo>
                  <a:pt x="11169640" y="4301823"/>
                </a:lnTo>
                <a:lnTo>
                  <a:pt x="11168901" y="4296562"/>
                </a:lnTo>
                <a:lnTo>
                  <a:pt x="11172593" y="4295753"/>
                </a:lnTo>
                <a:lnTo>
                  <a:pt x="11176284" y="4299800"/>
                </a:lnTo>
                <a:lnTo>
                  <a:pt x="11184405" y="4297371"/>
                </a:lnTo>
                <a:lnTo>
                  <a:pt x="11185143" y="4288063"/>
                </a:lnTo>
                <a:lnTo>
                  <a:pt x="11195478" y="4286444"/>
                </a:lnTo>
                <a:lnTo>
                  <a:pt x="11199908" y="4277136"/>
                </a:lnTo>
                <a:lnTo>
                  <a:pt x="11199169" y="4267422"/>
                </a:lnTo>
                <a:close/>
                <a:moveTo>
                  <a:pt x="11921910" y="4253662"/>
                </a:moveTo>
                <a:lnTo>
                  <a:pt x="11929293" y="4268232"/>
                </a:lnTo>
                <a:cubicBezTo>
                  <a:pt x="11929293" y="4268232"/>
                  <a:pt x="11925601" y="4275112"/>
                  <a:pt x="11925601" y="4275112"/>
                </a:cubicBezTo>
                <a:lnTo>
                  <a:pt x="11921910" y="4284825"/>
                </a:lnTo>
                <a:lnTo>
                  <a:pt x="11919695" y="4277945"/>
                </a:lnTo>
                <a:lnTo>
                  <a:pt x="11915266" y="4271470"/>
                </a:lnTo>
                <a:lnTo>
                  <a:pt x="11918957" y="4265804"/>
                </a:lnTo>
                <a:lnTo>
                  <a:pt x="11919695" y="4258519"/>
                </a:lnTo>
                <a:close/>
                <a:moveTo>
                  <a:pt x="11018300" y="4227760"/>
                </a:moveTo>
                <a:cubicBezTo>
                  <a:pt x="11018300" y="4227760"/>
                  <a:pt x="11024206" y="4232212"/>
                  <a:pt x="11024206" y="4232212"/>
                </a:cubicBezTo>
                <a:lnTo>
                  <a:pt x="11024944" y="4238688"/>
                </a:lnTo>
                <a:lnTo>
                  <a:pt x="11012394" y="4230189"/>
                </a:lnTo>
                <a:close/>
                <a:moveTo>
                  <a:pt x="11992782" y="4218047"/>
                </a:moveTo>
                <a:lnTo>
                  <a:pt x="11998687" y="4226142"/>
                </a:lnTo>
                <a:lnTo>
                  <a:pt x="12000902" y="4235450"/>
                </a:lnTo>
                <a:lnTo>
                  <a:pt x="11993520" y="4239902"/>
                </a:lnTo>
                <a:lnTo>
                  <a:pt x="11989090" y="4238283"/>
                </a:lnTo>
                <a:lnTo>
                  <a:pt x="11985399" y="4228570"/>
                </a:lnTo>
                <a:lnTo>
                  <a:pt x="11988352" y="4225737"/>
                </a:lnTo>
                <a:lnTo>
                  <a:pt x="11989090" y="4220071"/>
                </a:lnTo>
                <a:cubicBezTo>
                  <a:pt x="11989090" y="4220071"/>
                  <a:pt x="11992782" y="4218047"/>
                  <a:pt x="11992782" y="4218047"/>
                </a:cubicBezTo>
                <a:close/>
                <a:moveTo>
                  <a:pt x="12031908" y="4201454"/>
                </a:moveTo>
                <a:lnTo>
                  <a:pt x="12036338" y="4209144"/>
                </a:lnTo>
                <a:lnTo>
                  <a:pt x="12036338" y="4214000"/>
                </a:lnTo>
                <a:lnTo>
                  <a:pt x="12029694" y="4220071"/>
                </a:lnTo>
                <a:lnTo>
                  <a:pt x="12028955" y="4227760"/>
                </a:lnTo>
                <a:lnTo>
                  <a:pt x="12024526" y="4228570"/>
                </a:lnTo>
                <a:lnTo>
                  <a:pt x="12023788" y="4232212"/>
                </a:lnTo>
                <a:lnTo>
                  <a:pt x="12014929" y="4233426"/>
                </a:lnTo>
                <a:lnTo>
                  <a:pt x="12011238" y="4230189"/>
                </a:lnTo>
                <a:cubicBezTo>
                  <a:pt x="12011238" y="4230189"/>
                  <a:pt x="12011238" y="4226546"/>
                  <a:pt x="12010499" y="4226546"/>
                </a:cubicBezTo>
                <a:lnTo>
                  <a:pt x="12019358" y="4217238"/>
                </a:lnTo>
                <a:lnTo>
                  <a:pt x="12016405" y="4211977"/>
                </a:lnTo>
                <a:lnTo>
                  <a:pt x="12023050" y="4205501"/>
                </a:lnTo>
                <a:close/>
                <a:moveTo>
                  <a:pt x="12051841" y="4190122"/>
                </a:moveTo>
                <a:lnTo>
                  <a:pt x="12058485" y="4191336"/>
                </a:lnTo>
                <a:lnTo>
                  <a:pt x="12058485" y="4197002"/>
                </a:lnTo>
                <a:lnTo>
                  <a:pt x="12061438" y="4203478"/>
                </a:lnTo>
                <a:lnTo>
                  <a:pt x="12061438" y="4207525"/>
                </a:lnTo>
                <a:lnTo>
                  <a:pt x="12059223" y="4203882"/>
                </a:lnTo>
                <a:lnTo>
                  <a:pt x="12057009" y="4207929"/>
                </a:lnTo>
                <a:lnTo>
                  <a:pt x="12051103" y="4212381"/>
                </a:lnTo>
                <a:lnTo>
                  <a:pt x="12048150" y="4215619"/>
                </a:lnTo>
                <a:lnTo>
                  <a:pt x="12050365" y="4222904"/>
                </a:lnTo>
                <a:lnTo>
                  <a:pt x="12058485" y="4224523"/>
                </a:lnTo>
                <a:cubicBezTo>
                  <a:pt x="12058485" y="4224523"/>
                  <a:pt x="12059962" y="4228570"/>
                  <a:pt x="12059962" y="4228570"/>
                </a:cubicBezTo>
                <a:lnTo>
                  <a:pt x="12057009" y="4232212"/>
                </a:lnTo>
                <a:lnTo>
                  <a:pt x="12051103" y="4234236"/>
                </a:lnTo>
                <a:lnTo>
                  <a:pt x="12045197" y="4243140"/>
                </a:lnTo>
                <a:lnTo>
                  <a:pt x="12039291" y="4245973"/>
                </a:lnTo>
                <a:lnTo>
                  <a:pt x="12032647" y="4242735"/>
                </a:lnTo>
                <a:lnTo>
                  <a:pt x="12033385" y="4235855"/>
                </a:lnTo>
                <a:lnTo>
                  <a:pt x="12042244" y="4222499"/>
                </a:lnTo>
                <a:lnTo>
                  <a:pt x="12046673" y="4208334"/>
                </a:lnTo>
                <a:lnTo>
                  <a:pt x="12047412" y="4193764"/>
                </a:lnTo>
                <a:close/>
                <a:moveTo>
                  <a:pt x="11715940" y="4143175"/>
                </a:moveTo>
                <a:lnTo>
                  <a:pt x="11718155" y="4145199"/>
                </a:lnTo>
                <a:cubicBezTo>
                  <a:pt x="11718155" y="4145199"/>
                  <a:pt x="11717417" y="4157340"/>
                  <a:pt x="11717417" y="4157340"/>
                </a:cubicBezTo>
                <a:lnTo>
                  <a:pt x="11714464" y="4158150"/>
                </a:lnTo>
                <a:lnTo>
                  <a:pt x="11713725" y="4146818"/>
                </a:lnTo>
                <a:close/>
                <a:moveTo>
                  <a:pt x="11709296" y="4139937"/>
                </a:moveTo>
                <a:lnTo>
                  <a:pt x="11711511" y="4143580"/>
                </a:lnTo>
                <a:lnTo>
                  <a:pt x="11712249" y="4159768"/>
                </a:lnTo>
                <a:cubicBezTo>
                  <a:pt x="11712249" y="4159768"/>
                  <a:pt x="11709296" y="4168672"/>
                  <a:pt x="11709296" y="4168672"/>
                </a:cubicBezTo>
                <a:lnTo>
                  <a:pt x="11701913" y="4173529"/>
                </a:lnTo>
                <a:lnTo>
                  <a:pt x="11698222" y="4169077"/>
                </a:lnTo>
                <a:lnTo>
                  <a:pt x="11699699" y="4156126"/>
                </a:lnTo>
                <a:lnTo>
                  <a:pt x="11704866" y="4142770"/>
                </a:lnTo>
                <a:close/>
                <a:moveTo>
                  <a:pt x="11250846" y="4119297"/>
                </a:moveTo>
                <a:lnTo>
                  <a:pt x="11256014" y="4122130"/>
                </a:lnTo>
                <a:cubicBezTo>
                  <a:pt x="11256014" y="4122130"/>
                  <a:pt x="11250108" y="4126987"/>
                  <a:pt x="11250108" y="4126987"/>
                </a:cubicBezTo>
                <a:close/>
                <a:moveTo>
                  <a:pt x="10920113" y="4114440"/>
                </a:moveTo>
                <a:lnTo>
                  <a:pt x="10930449" y="4121725"/>
                </a:lnTo>
                <a:cubicBezTo>
                  <a:pt x="10930449" y="4121725"/>
                  <a:pt x="10929710" y="4129415"/>
                  <a:pt x="10929710" y="4129415"/>
                </a:cubicBezTo>
                <a:lnTo>
                  <a:pt x="10931925" y="4138319"/>
                </a:lnTo>
                <a:lnTo>
                  <a:pt x="10913469" y="4122535"/>
                </a:lnTo>
                <a:close/>
                <a:moveTo>
                  <a:pt x="10905348" y="4105537"/>
                </a:moveTo>
                <a:cubicBezTo>
                  <a:pt x="10905348" y="4105537"/>
                  <a:pt x="10914207" y="4109179"/>
                  <a:pt x="10914207" y="4109179"/>
                </a:cubicBezTo>
                <a:lnTo>
                  <a:pt x="10906825" y="4115250"/>
                </a:lnTo>
                <a:close/>
                <a:moveTo>
                  <a:pt x="11288497" y="4100275"/>
                </a:moveTo>
                <a:lnTo>
                  <a:pt x="11304738" y="4103108"/>
                </a:lnTo>
                <a:lnTo>
                  <a:pt x="11321718" y="4113226"/>
                </a:lnTo>
                <a:lnTo>
                  <a:pt x="11326147" y="4122130"/>
                </a:lnTo>
                <a:lnTo>
                  <a:pt x="11318765" y="4125772"/>
                </a:lnTo>
                <a:lnTo>
                  <a:pt x="11315812" y="4132248"/>
                </a:lnTo>
                <a:lnTo>
                  <a:pt x="11308430" y="4130629"/>
                </a:lnTo>
                <a:lnTo>
                  <a:pt x="11302524" y="4123344"/>
                </a:lnTo>
                <a:lnTo>
                  <a:pt x="11294403" y="4135486"/>
                </a:lnTo>
                <a:cubicBezTo>
                  <a:pt x="11294403" y="4135486"/>
                  <a:pt x="11287020" y="4128605"/>
                  <a:pt x="11287020" y="4128605"/>
                </a:cubicBezTo>
                <a:lnTo>
                  <a:pt x="11287020" y="4115250"/>
                </a:lnTo>
                <a:lnTo>
                  <a:pt x="11280376" y="4118488"/>
                </a:lnTo>
                <a:lnTo>
                  <a:pt x="11281114" y="4121321"/>
                </a:lnTo>
                <a:lnTo>
                  <a:pt x="11272994" y="4121321"/>
                </a:lnTo>
                <a:lnTo>
                  <a:pt x="11275947" y="4116464"/>
                </a:lnTo>
                <a:lnTo>
                  <a:pt x="11286282" y="4114036"/>
                </a:lnTo>
                <a:lnTo>
                  <a:pt x="11287020" y="4109989"/>
                </a:lnTo>
                <a:lnTo>
                  <a:pt x="11283329" y="4101894"/>
                </a:lnTo>
                <a:close/>
                <a:moveTo>
                  <a:pt x="10886892" y="4076397"/>
                </a:moveTo>
                <a:lnTo>
                  <a:pt x="10898704" y="4091776"/>
                </a:lnTo>
                <a:lnTo>
                  <a:pt x="10887631" y="4088539"/>
                </a:lnTo>
                <a:lnTo>
                  <a:pt x="10881725" y="4081659"/>
                </a:lnTo>
                <a:cubicBezTo>
                  <a:pt x="10881725" y="4081659"/>
                  <a:pt x="10886892" y="4076397"/>
                  <a:pt x="10886892" y="4076397"/>
                </a:cubicBezTo>
                <a:close/>
                <a:moveTo>
                  <a:pt x="12061438" y="4069112"/>
                </a:moveTo>
                <a:cubicBezTo>
                  <a:pt x="12061438" y="4069517"/>
                  <a:pt x="12059223" y="4074374"/>
                  <a:pt x="12059223" y="4074374"/>
                </a:cubicBezTo>
                <a:cubicBezTo>
                  <a:pt x="12059223" y="4074374"/>
                  <a:pt x="12054056" y="4072350"/>
                  <a:pt x="12054056" y="4072350"/>
                </a:cubicBezTo>
                <a:close/>
                <a:moveTo>
                  <a:pt x="12071774" y="4063446"/>
                </a:moveTo>
                <a:lnTo>
                  <a:pt x="12074727" y="4068303"/>
                </a:lnTo>
                <a:lnTo>
                  <a:pt x="12067344" y="4067089"/>
                </a:lnTo>
                <a:cubicBezTo>
                  <a:pt x="12067344" y="4067089"/>
                  <a:pt x="12071774" y="4063446"/>
                  <a:pt x="12071774" y="4063446"/>
                </a:cubicBezTo>
                <a:close/>
                <a:moveTo>
                  <a:pt x="12190631" y="4062637"/>
                </a:moveTo>
                <a:lnTo>
                  <a:pt x="12192000" y="4062817"/>
                </a:lnTo>
                <a:lnTo>
                  <a:pt x="12192000" y="4072535"/>
                </a:lnTo>
                <a:lnTo>
                  <a:pt x="12185463" y="4073969"/>
                </a:lnTo>
                <a:lnTo>
                  <a:pt x="12175128" y="4071136"/>
                </a:lnTo>
                <a:cubicBezTo>
                  <a:pt x="12175128" y="4071136"/>
                  <a:pt x="12174390" y="4067494"/>
                  <a:pt x="12174390" y="4067494"/>
                </a:cubicBezTo>
                <a:lnTo>
                  <a:pt x="12170698" y="4065065"/>
                </a:lnTo>
                <a:lnTo>
                  <a:pt x="12175866" y="4063042"/>
                </a:lnTo>
                <a:lnTo>
                  <a:pt x="12183248" y="4065470"/>
                </a:lnTo>
                <a:close/>
                <a:moveTo>
                  <a:pt x="12138954" y="4058995"/>
                </a:moveTo>
                <a:lnTo>
                  <a:pt x="12148551" y="4061423"/>
                </a:lnTo>
                <a:lnTo>
                  <a:pt x="12155195" y="4064256"/>
                </a:lnTo>
                <a:lnTo>
                  <a:pt x="12161101" y="4060209"/>
                </a:lnTo>
                <a:lnTo>
                  <a:pt x="12167745" y="4062232"/>
                </a:lnTo>
                <a:lnTo>
                  <a:pt x="12167745" y="4069922"/>
                </a:lnTo>
                <a:lnTo>
                  <a:pt x="12160363" y="4069112"/>
                </a:lnTo>
                <a:cubicBezTo>
                  <a:pt x="12160363" y="4069112"/>
                  <a:pt x="12151504" y="4073160"/>
                  <a:pt x="12151504" y="4073160"/>
                </a:cubicBezTo>
                <a:lnTo>
                  <a:pt x="12144122" y="4071541"/>
                </a:lnTo>
                <a:lnTo>
                  <a:pt x="12133786" y="4077611"/>
                </a:lnTo>
                <a:lnTo>
                  <a:pt x="12124189" y="4075588"/>
                </a:lnTo>
                <a:lnTo>
                  <a:pt x="12120498" y="4070731"/>
                </a:lnTo>
                <a:lnTo>
                  <a:pt x="12121236" y="4065875"/>
                </a:lnTo>
                <a:lnTo>
                  <a:pt x="12127880" y="4060209"/>
                </a:lnTo>
                <a:lnTo>
                  <a:pt x="12132310" y="4061423"/>
                </a:lnTo>
                <a:close/>
                <a:moveTo>
                  <a:pt x="11355677" y="4058590"/>
                </a:moveTo>
                <a:lnTo>
                  <a:pt x="11360107" y="4062637"/>
                </a:lnTo>
                <a:lnTo>
                  <a:pt x="11356415" y="4066684"/>
                </a:lnTo>
                <a:lnTo>
                  <a:pt x="11349033" y="4063851"/>
                </a:lnTo>
                <a:cubicBezTo>
                  <a:pt x="11349033" y="4063851"/>
                  <a:pt x="11348295" y="4058995"/>
                  <a:pt x="11348295" y="4058995"/>
                </a:cubicBezTo>
                <a:close/>
                <a:moveTo>
                  <a:pt x="12085062" y="4054138"/>
                </a:moveTo>
                <a:lnTo>
                  <a:pt x="12086539" y="4060613"/>
                </a:lnTo>
                <a:cubicBezTo>
                  <a:pt x="12086539" y="4060613"/>
                  <a:pt x="12079156" y="4058185"/>
                  <a:pt x="12079156" y="4058185"/>
                </a:cubicBezTo>
                <a:close/>
                <a:moveTo>
                  <a:pt x="11194002" y="4053733"/>
                </a:moveTo>
                <a:lnTo>
                  <a:pt x="11200646" y="4053733"/>
                </a:lnTo>
                <a:lnTo>
                  <a:pt x="11208028" y="4056971"/>
                </a:lnTo>
                <a:lnTo>
                  <a:pt x="11208767" y="4064661"/>
                </a:lnTo>
                <a:lnTo>
                  <a:pt x="11213196" y="4068303"/>
                </a:lnTo>
                <a:lnTo>
                  <a:pt x="11216887" y="4088943"/>
                </a:lnTo>
                <a:lnTo>
                  <a:pt x="11227961" y="4099466"/>
                </a:lnTo>
                <a:cubicBezTo>
                  <a:pt x="11227961" y="4099466"/>
                  <a:pt x="11244202" y="4103108"/>
                  <a:pt x="11244202" y="4103108"/>
                </a:cubicBezTo>
                <a:lnTo>
                  <a:pt x="11239035" y="4114440"/>
                </a:lnTo>
                <a:lnTo>
                  <a:pt x="11241988" y="4123749"/>
                </a:lnTo>
                <a:lnTo>
                  <a:pt x="11236820" y="4130629"/>
                </a:lnTo>
                <a:lnTo>
                  <a:pt x="11232390" y="4126987"/>
                </a:lnTo>
                <a:lnTo>
                  <a:pt x="11229437" y="4117678"/>
                </a:lnTo>
                <a:lnTo>
                  <a:pt x="11219102" y="4118892"/>
                </a:lnTo>
                <a:lnTo>
                  <a:pt x="11208028" y="4112417"/>
                </a:lnTo>
                <a:lnTo>
                  <a:pt x="11205075" y="4099871"/>
                </a:lnTo>
                <a:lnTo>
                  <a:pt x="11199908" y="4096633"/>
                </a:lnTo>
                <a:lnTo>
                  <a:pt x="11199169" y="4087729"/>
                </a:lnTo>
                <a:lnTo>
                  <a:pt x="11194002" y="4082873"/>
                </a:lnTo>
                <a:lnTo>
                  <a:pt x="11176284" y="4081659"/>
                </a:lnTo>
                <a:lnTo>
                  <a:pt x="11170378" y="4074374"/>
                </a:lnTo>
                <a:lnTo>
                  <a:pt x="11179237" y="4067898"/>
                </a:lnTo>
                <a:lnTo>
                  <a:pt x="11179975" y="4060209"/>
                </a:lnTo>
                <a:lnTo>
                  <a:pt x="11182928" y="4058590"/>
                </a:lnTo>
                <a:lnTo>
                  <a:pt x="11189572" y="4065065"/>
                </a:lnTo>
                <a:lnTo>
                  <a:pt x="11199169" y="4067898"/>
                </a:lnTo>
                <a:lnTo>
                  <a:pt x="11195478" y="4061828"/>
                </a:lnTo>
                <a:close/>
                <a:moveTo>
                  <a:pt x="12054794" y="4037545"/>
                </a:moveTo>
                <a:lnTo>
                  <a:pt x="12068082" y="4038354"/>
                </a:lnTo>
                <a:lnTo>
                  <a:pt x="12068821" y="4042401"/>
                </a:lnTo>
                <a:lnTo>
                  <a:pt x="12065868" y="4047663"/>
                </a:lnTo>
                <a:lnTo>
                  <a:pt x="12073250" y="4046044"/>
                </a:lnTo>
                <a:lnTo>
                  <a:pt x="12076941" y="4040378"/>
                </a:lnTo>
                <a:lnTo>
                  <a:pt x="12084324" y="4045234"/>
                </a:lnTo>
                <a:lnTo>
                  <a:pt x="12082109" y="4052519"/>
                </a:lnTo>
                <a:lnTo>
                  <a:pt x="12073250" y="4054138"/>
                </a:lnTo>
                <a:lnTo>
                  <a:pt x="12070297" y="4050900"/>
                </a:lnTo>
                <a:cubicBezTo>
                  <a:pt x="12070297" y="4050900"/>
                  <a:pt x="12065868" y="4057376"/>
                  <a:pt x="12065868" y="4057376"/>
                </a:cubicBezTo>
                <a:lnTo>
                  <a:pt x="12057747" y="4051710"/>
                </a:lnTo>
                <a:lnTo>
                  <a:pt x="12051103" y="4056971"/>
                </a:lnTo>
                <a:lnTo>
                  <a:pt x="12043720" y="4052114"/>
                </a:lnTo>
                <a:lnTo>
                  <a:pt x="12042982" y="4043615"/>
                </a:lnTo>
                <a:close/>
                <a:moveTo>
                  <a:pt x="11381516" y="4032688"/>
                </a:moveTo>
                <a:lnTo>
                  <a:pt x="11394066" y="4033093"/>
                </a:lnTo>
                <a:lnTo>
                  <a:pt x="11401448" y="4037949"/>
                </a:lnTo>
                <a:lnTo>
                  <a:pt x="11391851" y="4047258"/>
                </a:lnTo>
                <a:lnTo>
                  <a:pt x="11385207" y="4048877"/>
                </a:lnTo>
                <a:cubicBezTo>
                  <a:pt x="11385207" y="4048877"/>
                  <a:pt x="11381516" y="4044020"/>
                  <a:pt x="11381516" y="4044020"/>
                </a:cubicBezTo>
                <a:lnTo>
                  <a:pt x="11382992" y="4037949"/>
                </a:lnTo>
                <a:cubicBezTo>
                  <a:pt x="11382992" y="4037949"/>
                  <a:pt x="11382254" y="4032688"/>
                  <a:pt x="11381516" y="4032688"/>
                </a:cubicBezTo>
                <a:close/>
                <a:moveTo>
                  <a:pt x="10843336" y="4027022"/>
                </a:moveTo>
                <a:cubicBezTo>
                  <a:pt x="10843336" y="4027022"/>
                  <a:pt x="10854410" y="4030260"/>
                  <a:pt x="10854410" y="4030260"/>
                </a:cubicBezTo>
                <a:lnTo>
                  <a:pt x="10869174" y="4049686"/>
                </a:lnTo>
                <a:lnTo>
                  <a:pt x="10869174" y="4067089"/>
                </a:lnTo>
                <a:lnTo>
                  <a:pt x="10856624" y="4063446"/>
                </a:lnTo>
                <a:lnTo>
                  <a:pt x="10843336" y="4045639"/>
                </a:lnTo>
                <a:lnTo>
                  <a:pt x="10833000" y="4041997"/>
                </a:lnTo>
                <a:lnTo>
                  <a:pt x="10833000" y="4034712"/>
                </a:lnTo>
                <a:close/>
                <a:moveTo>
                  <a:pt x="11371918" y="4018118"/>
                </a:moveTo>
                <a:lnTo>
                  <a:pt x="11384469" y="4020142"/>
                </a:lnTo>
                <a:lnTo>
                  <a:pt x="11389636" y="4024998"/>
                </a:lnTo>
                <a:lnTo>
                  <a:pt x="11394066" y="4026213"/>
                </a:lnTo>
                <a:lnTo>
                  <a:pt x="11394066" y="4029450"/>
                </a:lnTo>
                <a:cubicBezTo>
                  <a:pt x="11394066" y="4029450"/>
                  <a:pt x="11382254" y="4029046"/>
                  <a:pt x="11382254" y="4029046"/>
                </a:cubicBezTo>
                <a:lnTo>
                  <a:pt x="11377824" y="4029450"/>
                </a:lnTo>
                <a:lnTo>
                  <a:pt x="11370442" y="4021761"/>
                </a:lnTo>
                <a:close/>
                <a:moveTo>
                  <a:pt x="11131989" y="4003953"/>
                </a:moveTo>
                <a:lnTo>
                  <a:pt x="11140110" y="4003953"/>
                </a:lnTo>
                <a:lnTo>
                  <a:pt x="11143063" y="4012452"/>
                </a:lnTo>
                <a:cubicBezTo>
                  <a:pt x="11143063" y="4012452"/>
                  <a:pt x="11134942" y="4016904"/>
                  <a:pt x="11134942" y="4016904"/>
                </a:cubicBezTo>
                <a:lnTo>
                  <a:pt x="11126822" y="4010024"/>
                </a:lnTo>
                <a:close/>
                <a:moveTo>
                  <a:pt x="11988352" y="4000311"/>
                </a:moveTo>
                <a:lnTo>
                  <a:pt x="11994996" y="4004358"/>
                </a:lnTo>
                <a:lnTo>
                  <a:pt x="11988352" y="4005572"/>
                </a:lnTo>
                <a:lnTo>
                  <a:pt x="11983923" y="4000716"/>
                </a:lnTo>
                <a:cubicBezTo>
                  <a:pt x="11983923" y="4000716"/>
                  <a:pt x="11988352" y="4000311"/>
                  <a:pt x="11988352" y="4000311"/>
                </a:cubicBezTo>
                <a:close/>
                <a:moveTo>
                  <a:pt x="10826356" y="4000311"/>
                </a:moveTo>
                <a:lnTo>
                  <a:pt x="10833739" y="4003549"/>
                </a:lnTo>
                <a:cubicBezTo>
                  <a:pt x="10833739" y="4003549"/>
                  <a:pt x="10834477" y="4010429"/>
                  <a:pt x="10834477" y="4010429"/>
                </a:cubicBezTo>
                <a:lnTo>
                  <a:pt x="10827095" y="4016904"/>
                </a:lnTo>
                <a:lnTo>
                  <a:pt x="10821189" y="4010429"/>
                </a:lnTo>
                <a:close/>
                <a:moveTo>
                  <a:pt x="11366751" y="3998287"/>
                </a:moveTo>
                <a:lnTo>
                  <a:pt x="11379301" y="4001525"/>
                </a:lnTo>
                <a:cubicBezTo>
                  <a:pt x="11379301" y="4001525"/>
                  <a:pt x="11380777" y="4003953"/>
                  <a:pt x="11380777" y="4003953"/>
                </a:cubicBezTo>
                <a:lnTo>
                  <a:pt x="11375610" y="4006786"/>
                </a:lnTo>
                <a:lnTo>
                  <a:pt x="11366751" y="4003953"/>
                </a:lnTo>
                <a:lnTo>
                  <a:pt x="11365274" y="3999501"/>
                </a:lnTo>
                <a:close/>
                <a:moveTo>
                  <a:pt x="11999426" y="3996264"/>
                </a:moveTo>
                <a:cubicBezTo>
                  <a:pt x="11999426" y="3996264"/>
                  <a:pt x="11998687" y="4001120"/>
                  <a:pt x="11998687" y="4001120"/>
                </a:cubicBezTo>
                <a:lnTo>
                  <a:pt x="11990567" y="3998287"/>
                </a:lnTo>
                <a:cubicBezTo>
                  <a:pt x="11991305" y="3998287"/>
                  <a:pt x="11999426" y="3996264"/>
                  <a:pt x="11999426" y="3996264"/>
                </a:cubicBezTo>
                <a:close/>
                <a:moveTo>
                  <a:pt x="11139372" y="3983718"/>
                </a:moveTo>
                <a:lnTo>
                  <a:pt x="11147492" y="3985741"/>
                </a:lnTo>
                <a:lnTo>
                  <a:pt x="11162995" y="3998692"/>
                </a:lnTo>
                <a:lnTo>
                  <a:pt x="11158566" y="4001525"/>
                </a:lnTo>
                <a:cubicBezTo>
                  <a:pt x="11158566" y="4001525"/>
                  <a:pt x="11147492" y="3995859"/>
                  <a:pt x="11147492" y="3995859"/>
                </a:cubicBezTo>
                <a:lnTo>
                  <a:pt x="11139372" y="3998692"/>
                </a:lnTo>
                <a:lnTo>
                  <a:pt x="11134204" y="3992621"/>
                </a:lnTo>
                <a:close/>
                <a:moveTo>
                  <a:pt x="10838168" y="3968743"/>
                </a:moveTo>
                <a:lnTo>
                  <a:pt x="10849980" y="3972386"/>
                </a:lnTo>
                <a:lnTo>
                  <a:pt x="10849242" y="3978456"/>
                </a:lnTo>
                <a:cubicBezTo>
                  <a:pt x="10849242" y="3978456"/>
                  <a:pt x="10844812" y="3975623"/>
                  <a:pt x="10844812" y="3975623"/>
                </a:cubicBezTo>
                <a:lnTo>
                  <a:pt x="10833000" y="3975623"/>
                </a:lnTo>
                <a:close/>
                <a:moveTo>
                  <a:pt x="11040447" y="3922201"/>
                </a:moveTo>
                <a:lnTo>
                  <a:pt x="11052997" y="3924629"/>
                </a:lnTo>
                <a:lnTo>
                  <a:pt x="11064071" y="3933533"/>
                </a:lnTo>
                <a:lnTo>
                  <a:pt x="11067024" y="3946889"/>
                </a:lnTo>
                <a:lnTo>
                  <a:pt x="11063333" y="3949722"/>
                </a:lnTo>
                <a:lnTo>
                  <a:pt x="11051521" y="3944460"/>
                </a:lnTo>
                <a:cubicBezTo>
                  <a:pt x="11051521" y="3944460"/>
                  <a:pt x="11034541" y="3942437"/>
                  <a:pt x="11034541" y="3942437"/>
                </a:cubicBezTo>
                <a:lnTo>
                  <a:pt x="11033065" y="3933938"/>
                </a:lnTo>
                <a:close/>
                <a:moveTo>
                  <a:pt x="11117224" y="3917749"/>
                </a:moveTo>
                <a:lnTo>
                  <a:pt x="11118701" y="3924225"/>
                </a:lnTo>
                <a:lnTo>
                  <a:pt x="11114271" y="3933128"/>
                </a:lnTo>
                <a:cubicBezTo>
                  <a:pt x="11114271" y="3933128"/>
                  <a:pt x="11103198" y="3929891"/>
                  <a:pt x="11103198" y="3929891"/>
                </a:cubicBezTo>
                <a:close/>
                <a:moveTo>
                  <a:pt x="11146016" y="3916535"/>
                </a:moveTo>
                <a:lnTo>
                  <a:pt x="11141586" y="3923820"/>
                </a:lnTo>
                <a:lnTo>
                  <a:pt x="11146754" y="3928676"/>
                </a:lnTo>
                <a:lnTo>
                  <a:pt x="11143801" y="3942841"/>
                </a:lnTo>
                <a:lnTo>
                  <a:pt x="11137157" y="3944865"/>
                </a:lnTo>
                <a:lnTo>
                  <a:pt x="11134204" y="3933533"/>
                </a:lnTo>
                <a:lnTo>
                  <a:pt x="11123130" y="3930700"/>
                </a:lnTo>
                <a:lnTo>
                  <a:pt x="11127560" y="3921392"/>
                </a:lnTo>
                <a:lnTo>
                  <a:pt x="11135680" y="3921796"/>
                </a:lnTo>
                <a:lnTo>
                  <a:pt x="11140110" y="3917749"/>
                </a:lnTo>
                <a:cubicBezTo>
                  <a:pt x="11140110" y="3917749"/>
                  <a:pt x="11146016" y="3916535"/>
                  <a:pt x="11146016" y="3916535"/>
                </a:cubicBezTo>
                <a:close/>
                <a:moveTo>
                  <a:pt x="10776156" y="3908441"/>
                </a:moveTo>
                <a:lnTo>
                  <a:pt x="10782800" y="3910464"/>
                </a:lnTo>
                <a:cubicBezTo>
                  <a:pt x="10782800" y="3910464"/>
                  <a:pt x="10790182" y="3923415"/>
                  <a:pt x="10790182" y="3923415"/>
                </a:cubicBezTo>
                <a:lnTo>
                  <a:pt x="10801994" y="3931914"/>
                </a:lnTo>
                <a:lnTo>
                  <a:pt x="10798303" y="3938390"/>
                </a:lnTo>
                <a:lnTo>
                  <a:pt x="10796827" y="3950531"/>
                </a:lnTo>
                <a:lnTo>
                  <a:pt x="10792397" y="3952150"/>
                </a:lnTo>
                <a:lnTo>
                  <a:pt x="10782800" y="3935961"/>
                </a:lnTo>
                <a:lnTo>
                  <a:pt x="10775417" y="3934342"/>
                </a:lnTo>
                <a:lnTo>
                  <a:pt x="10773203" y="3924225"/>
                </a:lnTo>
                <a:lnTo>
                  <a:pt x="10762129" y="3913702"/>
                </a:lnTo>
                <a:lnTo>
                  <a:pt x="10771726" y="3913297"/>
                </a:lnTo>
                <a:close/>
                <a:moveTo>
                  <a:pt x="11016823" y="3908036"/>
                </a:moveTo>
                <a:cubicBezTo>
                  <a:pt x="11016823" y="3908036"/>
                  <a:pt x="11030112" y="3912083"/>
                  <a:pt x="11030112" y="3912083"/>
                </a:cubicBezTo>
                <a:lnTo>
                  <a:pt x="11035279" y="3919368"/>
                </a:lnTo>
                <a:lnTo>
                  <a:pt x="11029373" y="3929081"/>
                </a:lnTo>
                <a:lnTo>
                  <a:pt x="11024206" y="3925034"/>
                </a:lnTo>
                <a:lnTo>
                  <a:pt x="11011655" y="3908441"/>
                </a:lnTo>
                <a:close/>
                <a:moveTo>
                  <a:pt x="12148551" y="3901965"/>
                </a:moveTo>
                <a:lnTo>
                  <a:pt x="12162578" y="3904798"/>
                </a:lnTo>
                <a:lnTo>
                  <a:pt x="12164054" y="3910464"/>
                </a:lnTo>
                <a:lnTo>
                  <a:pt x="12168484" y="3914916"/>
                </a:lnTo>
                <a:lnTo>
                  <a:pt x="12164054" y="3918154"/>
                </a:lnTo>
                <a:lnTo>
                  <a:pt x="12159625" y="3924629"/>
                </a:lnTo>
                <a:lnTo>
                  <a:pt x="12156672" y="3932724"/>
                </a:lnTo>
                <a:lnTo>
                  <a:pt x="12149289" y="3937175"/>
                </a:lnTo>
                <a:lnTo>
                  <a:pt x="12144122" y="3943246"/>
                </a:lnTo>
                <a:lnTo>
                  <a:pt x="12137477" y="3943651"/>
                </a:lnTo>
                <a:lnTo>
                  <a:pt x="12133048" y="3951340"/>
                </a:lnTo>
                <a:cubicBezTo>
                  <a:pt x="12133048" y="3951340"/>
                  <a:pt x="12117545" y="3961054"/>
                  <a:pt x="12117545" y="3961054"/>
                </a:cubicBezTo>
                <a:lnTo>
                  <a:pt x="12079894" y="3969148"/>
                </a:lnTo>
                <a:lnTo>
                  <a:pt x="12069559" y="3966315"/>
                </a:lnTo>
                <a:lnTo>
                  <a:pt x="12067344" y="3961458"/>
                </a:lnTo>
                <a:lnTo>
                  <a:pt x="12059223" y="3957816"/>
                </a:lnTo>
                <a:lnTo>
                  <a:pt x="12047412" y="3957411"/>
                </a:lnTo>
                <a:lnTo>
                  <a:pt x="12045197" y="3959839"/>
                </a:lnTo>
                <a:lnTo>
                  <a:pt x="12034123" y="3960649"/>
                </a:lnTo>
                <a:lnTo>
                  <a:pt x="12013452" y="3958625"/>
                </a:lnTo>
                <a:lnTo>
                  <a:pt x="12006808" y="3961054"/>
                </a:lnTo>
                <a:lnTo>
                  <a:pt x="11996473" y="3961054"/>
                </a:lnTo>
                <a:lnTo>
                  <a:pt x="11992043" y="3956197"/>
                </a:lnTo>
                <a:lnTo>
                  <a:pt x="11980231" y="3954578"/>
                </a:lnTo>
                <a:lnTo>
                  <a:pt x="11962514" y="3963077"/>
                </a:lnTo>
                <a:lnTo>
                  <a:pt x="11946272" y="3962672"/>
                </a:lnTo>
                <a:lnTo>
                  <a:pt x="11932984" y="3956602"/>
                </a:lnTo>
                <a:lnTo>
                  <a:pt x="11921172" y="3960244"/>
                </a:lnTo>
                <a:lnTo>
                  <a:pt x="11912313" y="3968743"/>
                </a:lnTo>
                <a:lnTo>
                  <a:pt x="11904192" y="3985741"/>
                </a:lnTo>
                <a:lnTo>
                  <a:pt x="11902716" y="4003549"/>
                </a:lnTo>
                <a:lnTo>
                  <a:pt x="11910098" y="4019737"/>
                </a:lnTo>
                <a:lnTo>
                  <a:pt x="11922648" y="4030260"/>
                </a:lnTo>
                <a:lnTo>
                  <a:pt x="11935937" y="4043211"/>
                </a:lnTo>
                <a:lnTo>
                  <a:pt x="11938152" y="4047663"/>
                </a:lnTo>
                <a:lnTo>
                  <a:pt x="11948487" y="4048877"/>
                </a:lnTo>
                <a:lnTo>
                  <a:pt x="11958084" y="4044425"/>
                </a:lnTo>
                <a:lnTo>
                  <a:pt x="11965467" y="4029046"/>
                </a:lnTo>
                <a:lnTo>
                  <a:pt x="11975064" y="4017714"/>
                </a:lnTo>
                <a:lnTo>
                  <a:pt x="11983923" y="4019737"/>
                </a:lnTo>
                <a:lnTo>
                  <a:pt x="11992782" y="4024998"/>
                </a:lnTo>
                <a:lnTo>
                  <a:pt x="12000164" y="4023380"/>
                </a:lnTo>
                <a:lnTo>
                  <a:pt x="12009761" y="4024189"/>
                </a:lnTo>
                <a:lnTo>
                  <a:pt x="12017882" y="4015690"/>
                </a:lnTo>
                <a:lnTo>
                  <a:pt x="12025264" y="4014071"/>
                </a:lnTo>
                <a:lnTo>
                  <a:pt x="12040029" y="4014071"/>
                </a:lnTo>
                <a:lnTo>
                  <a:pt x="12049626" y="4007596"/>
                </a:lnTo>
                <a:lnTo>
                  <a:pt x="12071774" y="4005572"/>
                </a:lnTo>
                <a:lnTo>
                  <a:pt x="12082109" y="4009215"/>
                </a:lnTo>
                <a:lnTo>
                  <a:pt x="12082109" y="4016499"/>
                </a:lnTo>
                <a:lnTo>
                  <a:pt x="12073988" y="4027831"/>
                </a:lnTo>
                <a:lnTo>
                  <a:pt x="12067344" y="4027022"/>
                </a:lnTo>
                <a:lnTo>
                  <a:pt x="12057747" y="4022570"/>
                </a:lnTo>
                <a:lnTo>
                  <a:pt x="12047412" y="4024998"/>
                </a:lnTo>
                <a:lnTo>
                  <a:pt x="12046673" y="4031069"/>
                </a:lnTo>
                <a:lnTo>
                  <a:pt x="12037814" y="4035521"/>
                </a:lnTo>
                <a:lnTo>
                  <a:pt x="12031170" y="4046044"/>
                </a:lnTo>
                <a:lnTo>
                  <a:pt x="12016405" y="4056162"/>
                </a:lnTo>
                <a:lnTo>
                  <a:pt x="11996473" y="4063042"/>
                </a:lnTo>
                <a:lnTo>
                  <a:pt x="11994258" y="4068708"/>
                </a:lnTo>
                <a:lnTo>
                  <a:pt x="11986876" y="4073969"/>
                </a:lnTo>
                <a:lnTo>
                  <a:pt x="11978017" y="4073969"/>
                </a:lnTo>
                <a:lnTo>
                  <a:pt x="11975802" y="4069112"/>
                </a:lnTo>
                <a:lnTo>
                  <a:pt x="11971372" y="4069112"/>
                </a:lnTo>
                <a:lnTo>
                  <a:pt x="11970634" y="4072755"/>
                </a:lnTo>
                <a:lnTo>
                  <a:pt x="11975802" y="4080849"/>
                </a:lnTo>
                <a:lnTo>
                  <a:pt x="11983923" y="4086110"/>
                </a:lnTo>
                <a:lnTo>
                  <a:pt x="11997211" y="4100275"/>
                </a:lnTo>
                <a:lnTo>
                  <a:pt x="12000164" y="4108774"/>
                </a:lnTo>
                <a:lnTo>
                  <a:pt x="12005332" y="4109179"/>
                </a:lnTo>
                <a:lnTo>
                  <a:pt x="12014191" y="4114440"/>
                </a:lnTo>
                <a:lnTo>
                  <a:pt x="12015667" y="4119702"/>
                </a:lnTo>
                <a:lnTo>
                  <a:pt x="12012714" y="4123749"/>
                </a:lnTo>
                <a:lnTo>
                  <a:pt x="12019358" y="4125772"/>
                </a:lnTo>
                <a:lnTo>
                  <a:pt x="12023788" y="4130224"/>
                </a:lnTo>
                <a:lnTo>
                  <a:pt x="12021573" y="4134676"/>
                </a:lnTo>
                <a:lnTo>
                  <a:pt x="12017144" y="4135486"/>
                </a:lnTo>
                <a:lnTo>
                  <a:pt x="12020097" y="4141152"/>
                </a:lnTo>
                <a:lnTo>
                  <a:pt x="12016405" y="4139937"/>
                </a:lnTo>
                <a:lnTo>
                  <a:pt x="12014929" y="4143985"/>
                </a:lnTo>
                <a:lnTo>
                  <a:pt x="12009023" y="4149246"/>
                </a:lnTo>
                <a:lnTo>
                  <a:pt x="12011976" y="4154912"/>
                </a:lnTo>
                <a:lnTo>
                  <a:pt x="12020097" y="4157340"/>
                </a:lnTo>
                <a:lnTo>
                  <a:pt x="12020835" y="4162197"/>
                </a:lnTo>
                <a:lnTo>
                  <a:pt x="12025264" y="4159768"/>
                </a:lnTo>
                <a:lnTo>
                  <a:pt x="12028955" y="4160983"/>
                </a:lnTo>
                <a:lnTo>
                  <a:pt x="12028955" y="4165434"/>
                </a:lnTo>
                <a:lnTo>
                  <a:pt x="12033385" y="4165839"/>
                </a:lnTo>
                <a:lnTo>
                  <a:pt x="12034123" y="4172719"/>
                </a:lnTo>
                <a:lnTo>
                  <a:pt x="12043720" y="4171505"/>
                </a:lnTo>
                <a:lnTo>
                  <a:pt x="12048150" y="4172719"/>
                </a:lnTo>
                <a:lnTo>
                  <a:pt x="12051841" y="4171100"/>
                </a:lnTo>
                <a:lnTo>
                  <a:pt x="12065129" y="4172315"/>
                </a:lnTo>
                <a:lnTo>
                  <a:pt x="12066606" y="4176362"/>
                </a:lnTo>
                <a:lnTo>
                  <a:pt x="12062176" y="4182837"/>
                </a:lnTo>
                <a:lnTo>
                  <a:pt x="12054794" y="4182837"/>
                </a:lnTo>
                <a:lnTo>
                  <a:pt x="12051103" y="4180814"/>
                </a:lnTo>
                <a:lnTo>
                  <a:pt x="12045197" y="4186075"/>
                </a:lnTo>
                <a:lnTo>
                  <a:pt x="12030432" y="4185265"/>
                </a:lnTo>
                <a:lnTo>
                  <a:pt x="12018620" y="4191336"/>
                </a:lnTo>
                <a:lnTo>
                  <a:pt x="12010499" y="4193360"/>
                </a:lnTo>
                <a:lnTo>
                  <a:pt x="12001640" y="4200645"/>
                </a:lnTo>
                <a:lnTo>
                  <a:pt x="12004593" y="4207120"/>
                </a:lnTo>
                <a:lnTo>
                  <a:pt x="12005332" y="4210762"/>
                </a:lnTo>
                <a:lnTo>
                  <a:pt x="11997211" y="4211977"/>
                </a:lnTo>
                <a:lnTo>
                  <a:pt x="11986137" y="4207525"/>
                </a:lnTo>
                <a:lnTo>
                  <a:pt x="11980231" y="4209144"/>
                </a:lnTo>
                <a:lnTo>
                  <a:pt x="11973587" y="4207120"/>
                </a:lnTo>
                <a:lnTo>
                  <a:pt x="11969896" y="4197812"/>
                </a:lnTo>
                <a:lnTo>
                  <a:pt x="11972111" y="4180814"/>
                </a:lnTo>
                <a:lnTo>
                  <a:pt x="11976540" y="4181623"/>
                </a:lnTo>
                <a:lnTo>
                  <a:pt x="11974325" y="4172719"/>
                </a:lnTo>
                <a:lnTo>
                  <a:pt x="11963252" y="4166649"/>
                </a:lnTo>
                <a:lnTo>
                  <a:pt x="11956608" y="4159768"/>
                </a:lnTo>
                <a:lnTo>
                  <a:pt x="11949963" y="4158554"/>
                </a:lnTo>
                <a:lnTo>
                  <a:pt x="11944796" y="4149246"/>
                </a:lnTo>
                <a:lnTo>
                  <a:pt x="11947010" y="4141152"/>
                </a:lnTo>
                <a:lnTo>
                  <a:pt x="11954393" y="4132653"/>
                </a:lnTo>
                <a:lnTo>
                  <a:pt x="11954393" y="4123344"/>
                </a:lnTo>
                <a:lnTo>
                  <a:pt x="11949963" y="4116059"/>
                </a:lnTo>
                <a:lnTo>
                  <a:pt x="11951440" y="4111203"/>
                </a:lnTo>
                <a:lnTo>
                  <a:pt x="11941104" y="4107965"/>
                </a:lnTo>
                <a:lnTo>
                  <a:pt x="11930769" y="4109989"/>
                </a:lnTo>
                <a:lnTo>
                  <a:pt x="11927078" y="4116059"/>
                </a:lnTo>
                <a:lnTo>
                  <a:pt x="11916004" y="4122535"/>
                </a:lnTo>
                <a:lnTo>
                  <a:pt x="11916004" y="4126987"/>
                </a:lnTo>
                <a:lnTo>
                  <a:pt x="11922648" y="4132248"/>
                </a:lnTo>
                <a:lnTo>
                  <a:pt x="11925601" y="4146413"/>
                </a:lnTo>
                <a:lnTo>
                  <a:pt x="11921910" y="4158150"/>
                </a:lnTo>
                <a:lnTo>
                  <a:pt x="11912313" y="4171505"/>
                </a:lnTo>
                <a:lnTo>
                  <a:pt x="11916004" y="4175552"/>
                </a:lnTo>
                <a:lnTo>
                  <a:pt x="11918219" y="4189717"/>
                </a:lnTo>
                <a:lnTo>
                  <a:pt x="11916004" y="4205096"/>
                </a:lnTo>
                <a:lnTo>
                  <a:pt x="11910836" y="4213191"/>
                </a:lnTo>
                <a:lnTo>
                  <a:pt x="11912313" y="4225332"/>
                </a:lnTo>
                <a:lnTo>
                  <a:pt x="11918957" y="4229379"/>
                </a:lnTo>
                <a:lnTo>
                  <a:pt x="11919695" y="4238688"/>
                </a:lnTo>
                <a:lnTo>
                  <a:pt x="11918219" y="4245973"/>
                </a:lnTo>
                <a:lnTo>
                  <a:pt x="11912313" y="4241925"/>
                </a:lnTo>
                <a:lnTo>
                  <a:pt x="11903454" y="4243140"/>
                </a:lnTo>
                <a:lnTo>
                  <a:pt x="11894595" y="4241116"/>
                </a:lnTo>
                <a:lnTo>
                  <a:pt x="11889427" y="4245973"/>
                </a:lnTo>
                <a:lnTo>
                  <a:pt x="11879092" y="4246377"/>
                </a:lnTo>
                <a:lnTo>
                  <a:pt x="11872448" y="4242330"/>
                </a:lnTo>
                <a:lnTo>
                  <a:pt x="11867280" y="4242330"/>
                </a:lnTo>
                <a:lnTo>
                  <a:pt x="11865804" y="4226951"/>
                </a:lnTo>
                <a:lnTo>
                  <a:pt x="11866542" y="4207120"/>
                </a:lnTo>
                <a:lnTo>
                  <a:pt x="11873924" y="4197407"/>
                </a:lnTo>
                <a:lnTo>
                  <a:pt x="11876877" y="4185265"/>
                </a:lnTo>
                <a:lnTo>
                  <a:pt x="11880568" y="4180004"/>
                </a:lnTo>
                <a:lnTo>
                  <a:pt x="11871710" y="4158959"/>
                </a:lnTo>
                <a:lnTo>
                  <a:pt x="11868757" y="4147222"/>
                </a:lnTo>
                <a:lnTo>
                  <a:pt x="11863589" y="4145199"/>
                </a:lnTo>
                <a:lnTo>
                  <a:pt x="11858421" y="4148841"/>
                </a:lnTo>
                <a:lnTo>
                  <a:pt x="11850300" y="4148841"/>
                </a:lnTo>
                <a:lnTo>
                  <a:pt x="11847348" y="4150460"/>
                </a:lnTo>
                <a:lnTo>
                  <a:pt x="11841442" y="4143580"/>
                </a:lnTo>
                <a:lnTo>
                  <a:pt x="11836274" y="4127391"/>
                </a:lnTo>
                <a:lnTo>
                  <a:pt x="11839965" y="4122130"/>
                </a:lnTo>
                <a:lnTo>
                  <a:pt x="11838489" y="4118488"/>
                </a:lnTo>
                <a:lnTo>
                  <a:pt x="11842180" y="4106751"/>
                </a:lnTo>
                <a:lnTo>
                  <a:pt x="11853253" y="4098252"/>
                </a:lnTo>
                <a:lnTo>
                  <a:pt x="11853253" y="4086920"/>
                </a:lnTo>
                <a:lnTo>
                  <a:pt x="11859898" y="4084087"/>
                </a:lnTo>
                <a:lnTo>
                  <a:pt x="11861374" y="4076397"/>
                </a:lnTo>
                <a:lnTo>
                  <a:pt x="11863589" y="4072350"/>
                </a:lnTo>
                <a:lnTo>
                  <a:pt x="11861374" y="4052924"/>
                </a:lnTo>
                <a:lnTo>
                  <a:pt x="11864327" y="4046044"/>
                </a:lnTo>
                <a:lnTo>
                  <a:pt x="11863589" y="4035521"/>
                </a:lnTo>
                <a:lnTo>
                  <a:pt x="11865065" y="4026617"/>
                </a:lnTo>
                <a:lnTo>
                  <a:pt x="11873186" y="4022570"/>
                </a:lnTo>
                <a:lnTo>
                  <a:pt x="11879092" y="4015285"/>
                </a:lnTo>
                <a:lnTo>
                  <a:pt x="11885736" y="4013666"/>
                </a:lnTo>
                <a:lnTo>
                  <a:pt x="11888689" y="4020547"/>
                </a:lnTo>
                <a:lnTo>
                  <a:pt x="11892380" y="4024998"/>
                </a:lnTo>
                <a:lnTo>
                  <a:pt x="11890904" y="4016499"/>
                </a:lnTo>
                <a:lnTo>
                  <a:pt x="11886474" y="4005572"/>
                </a:lnTo>
                <a:lnTo>
                  <a:pt x="11888689" y="4000311"/>
                </a:lnTo>
                <a:lnTo>
                  <a:pt x="11889427" y="3984932"/>
                </a:lnTo>
                <a:lnTo>
                  <a:pt x="11887213" y="3977647"/>
                </a:lnTo>
                <a:lnTo>
                  <a:pt x="11887213" y="3964291"/>
                </a:lnTo>
                <a:lnTo>
                  <a:pt x="11899763" y="3953364"/>
                </a:lnTo>
                <a:lnTo>
                  <a:pt x="11898286" y="3950126"/>
                </a:lnTo>
                <a:lnTo>
                  <a:pt x="11902716" y="3944865"/>
                </a:lnTo>
                <a:lnTo>
                  <a:pt x="11915266" y="3942437"/>
                </a:lnTo>
                <a:lnTo>
                  <a:pt x="11927816" y="3946484"/>
                </a:lnTo>
                <a:lnTo>
                  <a:pt x="11934460" y="3941223"/>
                </a:lnTo>
                <a:lnTo>
                  <a:pt x="11938890" y="3932724"/>
                </a:lnTo>
                <a:lnTo>
                  <a:pt x="11946272" y="3927867"/>
                </a:lnTo>
                <a:lnTo>
                  <a:pt x="11946272" y="3917749"/>
                </a:lnTo>
                <a:lnTo>
                  <a:pt x="11955131" y="3917749"/>
                </a:lnTo>
                <a:lnTo>
                  <a:pt x="11969896" y="3920177"/>
                </a:lnTo>
                <a:lnTo>
                  <a:pt x="11979493" y="3928676"/>
                </a:lnTo>
                <a:lnTo>
                  <a:pt x="11986876" y="3932724"/>
                </a:lnTo>
                <a:lnTo>
                  <a:pt x="11993520" y="3928676"/>
                </a:lnTo>
                <a:lnTo>
                  <a:pt x="12006808" y="3930700"/>
                </a:lnTo>
                <a:lnTo>
                  <a:pt x="12016405" y="3932724"/>
                </a:lnTo>
                <a:lnTo>
                  <a:pt x="12024526" y="3932724"/>
                </a:lnTo>
                <a:lnTo>
                  <a:pt x="12031908" y="3933128"/>
                </a:lnTo>
                <a:lnTo>
                  <a:pt x="12042244" y="3941223"/>
                </a:lnTo>
                <a:lnTo>
                  <a:pt x="12046673" y="3940413"/>
                </a:lnTo>
                <a:lnTo>
                  <a:pt x="12050365" y="3935557"/>
                </a:lnTo>
                <a:lnTo>
                  <a:pt x="12070297" y="3937175"/>
                </a:lnTo>
                <a:lnTo>
                  <a:pt x="12093921" y="3941223"/>
                </a:lnTo>
                <a:lnTo>
                  <a:pt x="12105733" y="3938794"/>
                </a:lnTo>
                <a:lnTo>
                  <a:pt x="12110901" y="3931914"/>
                </a:lnTo>
                <a:lnTo>
                  <a:pt x="12119021" y="3930700"/>
                </a:lnTo>
                <a:lnTo>
                  <a:pt x="12129357" y="3923820"/>
                </a:lnTo>
                <a:lnTo>
                  <a:pt x="12130095" y="3919368"/>
                </a:lnTo>
                <a:lnTo>
                  <a:pt x="12137477" y="3914107"/>
                </a:lnTo>
                <a:lnTo>
                  <a:pt x="12138954" y="3904798"/>
                </a:lnTo>
                <a:close/>
                <a:moveTo>
                  <a:pt x="10992461" y="3879706"/>
                </a:moveTo>
                <a:lnTo>
                  <a:pt x="11001320" y="3888610"/>
                </a:lnTo>
                <a:lnTo>
                  <a:pt x="10991723" y="3898323"/>
                </a:lnTo>
                <a:lnTo>
                  <a:pt x="10982864" y="3899537"/>
                </a:lnTo>
                <a:lnTo>
                  <a:pt x="10977696" y="3885777"/>
                </a:lnTo>
                <a:lnTo>
                  <a:pt x="10985817" y="3884158"/>
                </a:lnTo>
                <a:cubicBezTo>
                  <a:pt x="10985817" y="3884158"/>
                  <a:pt x="10992461" y="3879706"/>
                  <a:pt x="10992461" y="3879706"/>
                </a:cubicBezTo>
                <a:close/>
                <a:moveTo>
                  <a:pt x="10768773" y="3876468"/>
                </a:moveTo>
                <a:cubicBezTo>
                  <a:pt x="10768773" y="3876468"/>
                  <a:pt x="10773203" y="3882134"/>
                  <a:pt x="10773203" y="3882134"/>
                </a:cubicBezTo>
                <a:lnTo>
                  <a:pt x="10761391" y="3878492"/>
                </a:lnTo>
                <a:close/>
                <a:moveTo>
                  <a:pt x="11479702" y="3860684"/>
                </a:moveTo>
                <a:lnTo>
                  <a:pt x="11481917" y="3865136"/>
                </a:lnTo>
                <a:lnTo>
                  <a:pt x="11473796" y="3868374"/>
                </a:lnTo>
                <a:cubicBezTo>
                  <a:pt x="11473796" y="3868374"/>
                  <a:pt x="11479702" y="3860684"/>
                  <a:pt x="11479702" y="3860684"/>
                </a:cubicBezTo>
                <a:close/>
                <a:moveTo>
                  <a:pt x="11484132" y="3858661"/>
                </a:moveTo>
                <a:lnTo>
                  <a:pt x="11489299" y="3862708"/>
                </a:lnTo>
                <a:lnTo>
                  <a:pt x="11484132" y="3864732"/>
                </a:lnTo>
                <a:lnTo>
                  <a:pt x="11481917" y="3860684"/>
                </a:lnTo>
                <a:cubicBezTo>
                  <a:pt x="11481917" y="3860684"/>
                  <a:pt x="11484132" y="3858661"/>
                  <a:pt x="11484132" y="3858661"/>
                </a:cubicBezTo>
                <a:close/>
                <a:moveTo>
                  <a:pt x="11483393" y="3849352"/>
                </a:moveTo>
                <a:lnTo>
                  <a:pt x="11483393" y="3849757"/>
                </a:lnTo>
                <a:lnTo>
                  <a:pt x="11482655" y="3857042"/>
                </a:lnTo>
                <a:lnTo>
                  <a:pt x="11481179" y="3858256"/>
                </a:lnTo>
                <a:cubicBezTo>
                  <a:pt x="11481179" y="3858256"/>
                  <a:pt x="11479702" y="3855423"/>
                  <a:pt x="11479702" y="3855423"/>
                </a:cubicBezTo>
                <a:close/>
                <a:moveTo>
                  <a:pt x="11495205" y="3848138"/>
                </a:moveTo>
                <a:lnTo>
                  <a:pt x="11498158" y="3859066"/>
                </a:lnTo>
                <a:cubicBezTo>
                  <a:pt x="11498158" y="3859066"/>
                  <a:pt x="11492252" y="3861899"/>
                  <a:pt x="11492252" y="3861899"/>
                </a:cubicBezTo>
                <a:lnTo>
                  <a:pt x="11484870" y="3855018"/>
                </a:lnTo>
                <a:lnTo>
                  <a:pt x="11484870" y="3850567"/>
                </a:lnTo>
                <a:lnTo>
                  <a:pt x="11487823" y="3849757"/>
                </a:lnTo>
                <a:lnTo>
                  <a:pt x="11488561" y="3849757"/>
                </a:lnTo>
                <a:close/>
                <a:moveTo>
                  <a:pt x="10693472" y="3838425"/>
                </a:moveTo>
                <a:cubicBezTo>
                  <a:pt x="10693472" y="3838425"/>
                  <a:pt x="10700855" y="3843282"/>
                  <a:pt x="10700855" y="3843282"/>
                </a:cubicBezTo>
                <a:lnTo>
                  <a:pt x="10707499" y="3851781"/>
                </a:lnTo>
                <a:lnTo>
                  <a:pt x="10696425" y="3853400"/>
                </a:lnTo>
                <a:lnTo>
                  <a:pt x="10686828" y="3847734"/>
                </a:lnTo>
                <a:lnTo>
                  <a:pt x="10689781" y="3842068"/>
                </a:lnTo>
                <a:close/>
                <a:moveTo>
                  <a:pt x="11219102" y="3835187"/>
                </a:moveTo>
                <a:lnTo>
                  <a:pt x="11224270" y="3840044"/>
                </a:lnTo>
                <a:lnTo>
                  <a:pt x="11219102" y="3842877"/>
                </a:lnTo>
                <a:cubicBezTo>
                  <a:pt x="11219102" y="3842877"/>
                  <a:pt x="11219102" y="3835187"/>
                  <a:pt x="11219102" y="3835187"/>
                </a:cubicBezTo>
                <a:close/>
                <a:moveTo>
                  <a:pt x="11194740" y="3827498"/>
                </a:moveTo>
                <a:lnTo>
                  <a:pt x="11202861" y="3830331"/>
                </a:lnTo>
                <a:cubicBezTo>
                  <a:pt x="11202861" y="3830331"/>
                  <a:pt x="11193263" y="3840044"/>
                  <a:pt x="11193263" y="3840044"/>
                </a:cubicBezTo>
                <a:lnTo>
                  <a:pt x="11188096" y="3836806"/>
                </a:lnTo>
                <a:lnTo>
                  <a:pt x="11188834" y="3828712"/>
                </a:lnTo>
                <a:close/>
                <a:moveTo>
                  <a:pt x="11219840" y="3820213"/>
                </a:moveTo>
                <a:lnTo>
                  <a:pt x="11223531" y="3826688"/>
                </a:lnTo>
                <a:cubicBezTo>
                  <a:pt x="11223531" y="3826688"/>
                  <a:pt x="11216887" y="3825879"/>
                  <a:pt x="11216887" y="3825879"/>
                </a:cubicBezTo>
                <a:close/>
                <a:moveTo>
                  <a:pt x="11777953" y="3811309"/>
                </a:moveTo>
                <a:lnTo>
                  <a:pt x="11783120" y="3814142"/>
                </a:lnTo>
                <a:lnTo>
                  <a:pt x="11783120" y="3822237"/>
                </a:lnTo>
                <a:lnTo>
                  <a:pt x="11779429" y="3821427"/>
                </a:lnTo>
                <a:cubicBezTo>
                  <a:pt x="11779429" y="3821427"/>
                  <a:pt x="11777953" y="3811309"/>
                  <a:pt x="11777953" y="3811309"/>
                </a:cubicBezTo>
                <a:close/>
                <a:moveTo>
                  <a:pt x="11218364" y="3808071"/>
                </a:moveTo>
                <a:cubicBezTo>
                  <a:pt x="11218364" y="3808071"/>
                  <a:pt x="11224270" y="3810905"/>
                  <a:pt x="11224270" y="3810905"/>
                </a:cubicBezTo>
                <a:lnTo>
                  <a:pt x="11219102" y="3816166"/>
                </a:lnTo>
                <a:close/>
                <a:moveTo>
                  <a:pt x="11789026" y="3802001"/>
                </a:moveTo>
                <a:cubicBezTo>
                  <a:pt x="11789026" y="3802001"/>
                  <a:pt x="11786073" y="3806453"/>
                  <a:pt x="11786073" y="3806453"/>
                </a:cubicBezTo>
                <a:lnTo>
                  <a:pt x="11778691" y="3804429"/>
                </a:lnTo>
                <a:close/>
                <a:moveTo>
                  <a:pt x="12175128" y="3797144"/>
                </a:moveTo>
                <a:lnTo>
                  <a:pt x="12185463" y="3807667"/>
                </a:lnTo>
                <a:lnTo>
                  <a:pt x="12188416" y="3817380"/>
                </a:lnTo>
                <a:cubicBezTo>
                  <a:pt x="12188416" y="3817380"/>
                  <a:pt x="12183987" y="3821832"/>
                  <a:pt x="12183987" y="3821832"/>
                </a:cubicBezTo>
                <a:lnTo>
                  <a:pt x="12175128" y="3814547"/>
                </a:lnTo>
                <a:lnTo>
                  <a:pt x="12173651" y="3802810"/>
                </a:lnTo>
                <a:close/>
                <a:moveTo>
                  <a:pt x="11783120" y="3781765"/>
                </a:moveTo>
                <a:lnTo>
                  <a:pt x="11786073" y="3786217"/>
                </a:lnTo>
                <a:lnTo>
                  <a:pt x="11780906" y="3784193"/>
                </a:lnTo>
                <a:cubicBezTo>
                  <a:pt x="11780906" y="3784193"/>
                  <a:pt x="11783120" y="3781765"/>
                  <a:pt x="11783120" y="3781765"/>
                </a:cubicBezTo>
                <a:close/>
                <a:moveTo>
                  <a:pt x="11783120" y="3776504"/>
                </a:moveTo>
                <a:lnTo>
                  <a:pt x="11793456" y="3780146"/>
                </a:lnTo>
                <a:lnTo>
                  <a:pt x="11794194" y="3782979"/>
                </a:lnTo>
                <a:cubicBezTo>
                  <a:pt x="11794194" y="3782979"/>
                  <a:pt x="11786073" y="3782979"/>
                  <a:pt x="11786073" y="3782979"/>
                </a:cubicBezTo>
                <a:lnTo>
                  <a:pt x="11783120" y="3778527"/>
                </a:lnTo>
                <a:close/>
                <a:moveTo>
                  <a:pt x="11315074" y="3768005"/>
                </a:moveTo>
                <a:cubicBezTo>
                  <a:pt x="11315074" y="3768005"/>
                  <a:pt x="11326886" y="3782170"/>
                  <a:pt x="11326886" y="3782170"/>
                </a:cubicBezTo>
                <a:lnTo>
                  <a:pt x="11322456" y="3795121"/>
                </a:lnTo>
                <a:lnTo>
                  <a:pt x="11315074" y="3795121"/>
                </a:lnTo>
                <a:lnTo>
                  <a:pt x="11317288" y="3787836"/>
                </a:lnTo>
                <a:lnTo>
                  <a:pt x="11312121" y="3787836"/>
                </a:lnTo>
                <a:lnTo>
                  <a:pt x="11301785" y="3779337"/>
                </a:lnTo>
                <a:lnTo>
                  <a:pt x="11306953" y="3772861"/>
                </a:lnTo>
                <a:close/>
                <a:moveTo>
                  <a:pt x="11868018" y="3741294"/>
                </a:moveTo>
                <a:cubicBezTo>
                  <a:pt x="11868018" y="3741294"/>
                  <a:pt x="11870233" y="3747769"/>
                  <a:pt x="11870233" y="3747769"/>
                </a:cubicBezTo>
                <a:lnTo>
                  <a:pt x="11870233" y="3755054"/>
                </a:lnTo>
                <a:lnTo>
                  <a:pt x="11865804" y="3746960"/>
                </a:lnTo>
                <a:close/>
                <a:moveTo>
                  <a:pt x="11909360" y="3717415"/>
                </a:moveTo>
                <a:lnTo>
                  <a:pt x="11910098" y="3724700"/>
                </a:lnTo>
                <a:lnTo>
                  <a:pt x="11899025" y="3731985"/>
                </a:lnTo>
                <a:cubicBezTo>
                  <a:pt x="11899025" y="3731985"/>
                  <a:pt x="11887951" y="3734413"/>
                  <a:pt x="11887951" y="3734413"/>
                </a:cubicBezTo>
                <a:lnTo>
                  <a:pt x="11885736" y="3731580"/>
                </a:lnTo>
                <a:lnTo>
                  <a:pt x="11901978" y="3719034"/>
                </a:lnTo>
                <a:close/>
                <a:moveTo>
                  <a:pt x="10905348" y="3708107"/>
                </a:moveTo>
                <a:cubicBezTo>
                  <a:pt x="10905348" y="3708107"/>
                  <a:pt x="10909778" y="3708916"/>
                  <a:pt x="10909778" y="3708916"/>
                </a:cubicBezTo>
                <a:lnTo>
                  <a:pt x="10914946" y="3715392"/>
                </a:lnTo>
                <a:lnTo>
                  <a:pt x="10916422" y="3721867"/>
                </a:lnTo>
                <a:lnTo>
                  <a:pt x="10912731" y="3724296"/>
                </a:lnTo>
                <a:lnTo>
                  <a:pt x="10906825" y="3717415"/>
                </a:lnTo>
                <a:close/>
                <a:moveTo>
                  <a:pt x="10672063" y="3705679"/>
                </a:moveTo>
                <a:lnTo>
                  <a:pt x="10692734" y="3708512"/>
                </a:lnTo>
                <a:lnTo>
                  <a:pt x="10715620" y="3723081"/>
                </a:lnTo>
                <a:lnTo>
                  <a:pt x="10723002" y="3727129"/>
                </a:lnTo>
                <a:lnTo>
                  <a:pt x="10737767" y="3723891"/>
                </a:lnTo>
                <a:lnTo>
                  <a:pt x="10750317" y="3723891"/>
                </a:lnTo>
                <a:lnTo>
                  <a:pt x="10755485" y="3727129"/>
                </a:lnTo>
                <a:lnTo>
                  <a:pt x="10762129" y="3725105"/>
                </a:lnTo>
                <a:lnTo>
                  <a:pt x="10772464" y="3725105"/>
                </a:lnTo>
                <a:lnTo>
                  <a:pt x="10784276" y="3729152"/>
                </a:lnTo>
                <a:lnTo>
                  <a:pt x="10790921" y="3740889"/>
                </a:lnTo>
                <a:lnTo>
                  <a:pt x="10795350" y="3742103"/>
                </a:lnTo>
                <a:lnTo>
                  <a:pt x="10801256" y="3753435"/>
                </a:lnTo>
                <a:lnTo>
                  <a:pt x="10811591" y="3758292"/>
                </a:lnTo>
                <a:lnTo>
                  <a:pt x="10813806" y="3772861"/>
                </a:lnTo>
                <a:lnTo>
                  <a:pt x="10816759" y="3780146"/>
                </a:lnTo>
                <a:lnTo>
                  <a:pt x="10828571" y="3781765"/>
                </a:lnTo>
                <a:lnTo>
                  <a:pt x="10841121" y="3793906"/>
                </a:lnTo>
                <a:lnTo>
                  <a:pt x="10850718" y="3795121"/>
                </a:lnTo>
                <a:lnTo>
                  <a:pt x="10879510" y="3812523"/>
                </a:lnTo>
                <a:lnTo>
                  <a:pt x="10883201" y="3818594"/>
                </a:lnTo>
                <a:lnTo>
                  <a:pt x="10893536" y="3820618"/>
                </a:lnTo>
                <a:lnTo>
                  <a:pt x="10903134" y="3831140"/>
                </a:lnTo>
                <a:lnTo>
                  <a:pt x="10903872" y="3844901"/>
                </a:lnTo>
                <a:lnTo>
                  <a:pt x="10908301" y="3851376"/>
                </a:lnTo>
                <a:lnTo>
                  <a:pt x="10915684" y="3845305"/>
                </a:lnTo>
                <a:lnTo>
                  <a:pt x="10918637" y="3857447"/>
                </a:lnTo>
                <a:lnTo>
                  <a:pt x="10923804" y="3861089"/>
                </a:lnTo>
                <a:lnTo>
                  <a:pt x="10926757" y="3856637"/>
                </a:lnTo>
                <a:lnTo>
                  <a:pt x="10938569" y="3857447"/>
                </a:lnTo>
                <a:lnTo>
                  <a:pt x="10957025" y="3867160"/>
                </a:lnTo>
                <a:lnTo>
                  <a:pt x="10971052" y="3880515"/>
                </a:lnTo>
                <a:lnTo>
                  <a:pt x="10974005" y="3897513"/>
                </a:lnTo>
                <a:lnTo>
                  <a:pt x="10982126" y="3903179"/>
                </a:lnTo>
                <a:lnTo>
                  <a:pt x="10988032" y="3901156"/>
                </a:lnTo>
                <a:lnTo>
                  <a:pt x="10994676" y="3902775"/>
                </a:lnTo>
                <a:lnTo>
                  <a:pt x="11016085" y="3921392"/>
                </a:lnTo>
                <a:lnTo>
                  <a:pt x="11017561" y="3933533"/>
                </a:lnTo>
                <a:lnTo>
                  <a:pt x="11017561" y="3939604"/>
                </a:lnTo>
                <a:lnTo>
                  <a:pt x="11030112" y="3949317"/>
                </a:lnTo>
                <a:lnTo>
                  <a:pt x="11047091" y="3948507"/>
                </a:lnTo>
                <a:lnTo>
                  <a:pt x="11058903" y="3953769"/>
                </a:lnTo>
                <a:lnTo>
                  <a:pt x="11061118" y="3959435"/>
                </a:lnTo>
                <a:lnTo>
                  <a:pt x="11055950" y="3965910"/>
                </a:lnTo>
                <a:lnTo>
                  <a:pt x="11051521" y="3967124"/>
                </a:lnTo>
                <a:lnTo>
                  <a:pt x="11047091" y="3970767"/>
                </a:lnTo>
                <a:lnTo>
                  <a:pt x="11039709" y="3972386"/>
                </a:lnTo>
                <a:lnTo>
                  <a:pt x="11052259" y="3971576"/>
                </a:lnTo>
                <a:lnTo>
                  <a:pt x="11062594" y="3965910"/>
                </a:lnTo>
                <a:lnTo>
                  <a:pt x="11073668" y="3958625"/>
                </a:lnTo>
                <a:lnTo>
                  <a:pt x="11082527" y="3959435"/>
                </a:lnTo>
                <a:lnTo>
                  <a:pt x="11098030" y="3975219"/>
                </a:lnTo>
                <a:lnTo>
                  <a:pt x="11100983" y="3984527"/>
                </a:lnTo>
                <a:lnTo>
                  <a:pt x="11086218" y="3986955"/>
                </a:lnTo>
                <a:lnTo>
                  <a:pt x="11074406" y="3995050"/>
                </a:lnTo>
                <a:lnTo>
                  <a:pt x="11066286" y="4001525"/>
                </a:lnTo>
                <a:lnTo>
                  <a:pt x="11077359" y="3997883"/>
                </a:lnTo>
                <a:lnTo>
                  <a:pt x="11083265" y="3999906"/>
                </a:lnTo>
                <a:lnTo>
                  <a:pt x="11094339" y="3998692"/>
                </a:lnTo>
                <a:lnTo>
                  <a:pt x="11101721" y="4002334"/>
                </a:lnTo>
                <a:lnTo>
                  <a:pt x="11089909" y="4008000"/>
                </a:lnTo>
                <a:lnTo>
                  <a:pt x="11080312" y="4012452"/>
                </a:lnTo>
                <a:lnTo>
                  <a:pt x="11079574" y="4020142"/>
                </a:lnTo>
                <a:lnTo>
                  <a:pt x="11096554" y="4030664"/>
                </a:lnTo>
                <a:lnTo>
                  <a:pt x="11115748" y="4031069"/>
                </a:lnTo>
                <a:lnTo>
                  <a:pt x="11120916" y="4035116"/>
                </a:lnTo>
                <a:lnTo>
                  <a:pt x="11132727" y="4031069"/>
                </a:lnTo>
                <a:lnTo>
                  <a:pt x="11134204" y="4053329"/>
                </a:lnTo>
                <a:lnTo>
                  <a:pt x="11137895" y="4063446"/>
                </a:lnTo>
                <a:lnTo>
                  <a:pt x="11133466" y="4072350"/>
                </a:lnTo>
                <a:lnTo>
                  <a:pt x="11140110" y="4068708"/>
                </a:lnTo>
                <a:lnTo>
                  <a:pt x="11147492" y="4077611"/>
                </a:lnTo>
                <a:lnTo>
                  <a:pt x="11148231" y="4091372"/>
                </a:lnTo>
                <a:lnTo>
                  <a:pt x="11158566" y="4092586"/>
                </a:lnTo>
                <a:lnTo>
                  <a:pt x="11173331" y="4090967"/>
                </a:lnTo>
                <a:lnTo>
                  <a:pt x="11182928" y="4094609"/>
                </a:lnTo>
                <a:lnTo>
                  <a:pt x="11185881" y="4101894"/>
                </a:lnTo>
                <a:lnTo>
                  <a:pt x="11191787" y="4104727"/>
                </a:lnTo>
                <a:lnTo>
                  <a:pt x="11195478" y="4115250"/>
                </a:lnTo>
                <a:lnTo>
                  <a:pt x="11204337" y="4122130"/>
                </a:lnTo>
                <a:lnTo>
                  <a:pt x="11212458" y="4125368"/>
                </a:lnTo>
                <a:lnTo>
                  <a:pt x="11213196" y="4133867"/>
                </a:lnTo>
                <a:lnTo>
                  <a:pt x="11209505" y="4140747"/>
                </a:lnTo>
                <a:lnTo>
                  <a:pt x="11200646" y="4144389"/>
                </a:lnTo>
                <a:lnTo>
                  <a:pt x="11199908" y="4158959"/>
                </a:lnTo>
                <a:lnTo>
                  <a:pt x="11204337" y="4165839"/>
                </a:lnTo>
                <a:lnTo>
                  <a:pt x="11196216" y="4184051"/>
                </a:lnTo>
                <a:lnTo>
                  <a:pt x="11201384" y="4200645"/>
                </a:lnTo>
                <a:lnTo>
                  <a:pt x="11196216" y="4226142"/>
                </a:lnTo>
                <a:lnTo>
                  <a:pt x="11197693" y="4246377"/>
                </a:lnTo>
                <a:lnTo>
                  <a:pt x="11190310" y="4252853"/>
                </a:lnTo>
                <a:lnTo>
                  <a:pt x="11185143" y="4250424"/>
                </a:lnTo>
                <a:lnTo>
                  <a:pt x="11175546" y="4237474"/>
                </a:lnTo>
                <a:cubicBezTo>
                  <a:pt x="11175546" y="4237474"/>
                  <a:pt x="11167425" y="4235855"/>
                  <a:pt x="11167425" y="4235855"/>
                </a:cubicBezTo>
                <a:lnTo>
                  <a:pt x="11163734" y="4242330"/>
                </a:lnTo>
                <a:lnTo>
                  <a:pt x="11162995" y="4254067"/>
                </a:lnTo>
                <a:lnTo>
                  <a:pt x="11159304" y="4257305"/>
                </a:lnTo>
                <a:lnTo>
                  <a:pt x="11140110" y="4240711"/>
                </a:lnTo>
                <a:lnTo>
                  <a:pt x="11131251" y="4239092"/>
                </a:lnTo>
                <a:lnTo>
                  <a:pt x="11131251" y="4243949"/>
                </a:lnTo>
                <a:lnTo>
                  <a:pt x="11134204" y="4248401"/>
                </a:lnTo>
                <a:lnTo>
                  <a:pt x="11134204" y="4257305"/>
                </a:lnTo>
                <a:lnTo>
                  <a:pt x="11130513" y="4261352"/>
                </a:lnTo>
                <a:lnTo>
                  <a:pt x="11123869" y="4250829"/>
                </a:lnTo>
                <a:lnTo>
                  <a:pt x="11117224" y="4247996"/>
                </a:lnTo>
                <a:lnTo>
                  <a:pt x="11114271" y="4238688"/>
                </a:lnTo>
                <a:lnTo>
                  <a:pt x="11084742" y="4214810"/>
                </a:lnTo>
                <a:lnTo>
                  <a:pt x="11070715" y="4211167"/>
                </a:lnTo>
                <a:lnTo>
                  <a:pt x="11065547" y="4201049"/>
                </a:lnTo>
                <a:lnTo>
                  <a:pt x="11043400" y="4188098"/>
                </a:lnTo>
                <a:lnTo>
                  <a:pt x="11030850" y="4175148"/>
                </a:lnTo>
                <a:lnTo>
                  <a:pt x="11019776" y="4168672"/>
                </a:lnTo>
                <a:lnTo>
                  <a:pt x="11018300" y="4155317"/>
                </a:lnTo>
                <a:lnTo>
                  <a:pt x="11005750" y="4148032"/>
                </a:lnTo>
                <a:lnTo>
                  <a:pt x="11000582" y="4142770"/>
                </a:lnTo>
                <a:lnTo>
                  <a:pt x="10986555" y="4140342"/>
                </a:lnTo>
                <a:lnTo>
                  <a:pt x="10982126" y="4129010"/>
                </a:lnTo>
                <a:lnTo>
                  <a:pt x="10963670" y="4107965"/>
                </a:lnTo>
                <a:lnTo>
                  <a:pt x="10945214" y="4095419"/>
                </a:lnTo>
                <a:lnTo>
                  <a:pt x="10940784" y="4084087"/>
                </a:lnTo>
                <a:lnTo>
                  <a:pt x="10942261" y="4071136"/>
                </a:lnTo>
                <a:lnTo>
                  <a:pt x="10923066" y="4039163"/>
                </a:lnTo>
                <a:lnTo>
                  <a:pt x="10920851" y="4016904"/>
                </a:lnTo>
                <a:lnTo>
                  <a:pt x="10909778" y="4008810"/>
                </a:lnTo>
                <a:lnTo>
                  <a:pt x="10897228" y="3988979"/>
                </a:lnTo>
                <a:lnTo>
                  <a:pt x="10897228" y="3980885"/>
                </a:lnTo>
                <a:lnTo>
                  <a:pt x="10882463" y="3971576"/>
                </a:lnTo>
                <a:lnTo>
                  <a:pt x="10869913" y="3967934"/>
                </a:lnTo>
                <a:lnTo>
                  <a:pt x="10865483" y="3954983"/>
                </a:lnTo>
                <a:lnTo>
                  <a:pt x="10855148" y="3930295"/>
                </a:lnTo>
                <a:lnTo>
                  <a:pt x="10855886" y="3927462"/>
                </a:lnTo>
                <a:lnTo>
                  <a:pt x="10850718" y="3915726"/>
                </a:lnTo>
                <a:lnTo>
                  <a:pt x="10844074" y="3909250"/>
                </a:lnTo>
                <a:lnTo>
                  <a:pt x="10848504" y="3902775"/>
                </a:lnTo>
                <a:lnTo>
                  <a:pt x="10846289" y="3897918"/>
                </a:lnTo>
                <a:lnTo>
                  <a:pt x="10840383" y="3898728"/>
                </a:lnTo>
                <a:lnTo>
                  <a:pt x="10833739" y="3895085"/>
                </a:lnTo>
                <a:lnTo>
                  <a:pt x="10820450" y="3879706"/>
                </a:lnTo>
                <a:lnTo>
                  <a:pt x="10810115" y="3879706"/>
                </a:lnTo>
                <a:lnTo>
                  <a:pt x="10804209" y="3874445"/>
                </a:lnTo>
                <a:lnTo>
                  <a:pt x="10801994" y="3862708"/>
                </a:lnTo>
                <a:lnTo>
                  <a:pt x="10797565" y="3859066"/>
                </a:lnTo>
                <a:lnTo>
                  <a:pt x="10797565" y="3847329"/>
                </a:lnTo>
                <a:lnTo>
                  <a:pt x="10792397" y="3847329"/>
                </a:lnTo>
                <a:lnTo>
                  <a:pt x="10774679" y="3831545"/>
                </a:lnTo>
                <a:lnTo>
                  <a:pt x="10756961" y="3805643"/>
                </a:lnTo>
                <a:lnTo>
                  <a:pt x="10740720" y="3793097"/>
                </a:lnTo>
                <a:lnTo>
                  <a:pt x="10734814" y="3795525"/>
                </a:lnTo>
                <a:lnTo>
                  <a:pt x="10726693" y="3793097"/>
                </a:lnTo>
                <a:lnTo>
                  <a:pt x="10713405" y="3777718"/>
                </a:lnTo>
                <a:lnTo>
                  <a:pt x="10707499" y="3777718"/>
                </a:lnTo>
                <a:lnTo>
                  <a:pt x="10686090" y="3755863"/>
                </a:lnTo>
                <a:lnTo>
                  <a:pt x="10677969" y="3752626"/>
                </a:lnTo>
                <a:lnTo>
                  <a:pt x="10665419" y="3727533"/>
                </a:lnTo>
                <a:lnTo>
                  <a:pt x="10663204" y="3714178"/>
                </a:lnTo>
                <a:lnTo>
                  <a:pt x="10664681" y="3709321"/>
                </a:lnTo>
                <a:close/>
                <a:moveTo>
                  <a:pt x="11955869" y="3684229"/>
                </a:moveTo>
                <a:lnTo>
                  <a:pt x="11967681" y="3686252"/>
                </a:lnTo>
                <a:lnTo>
                  <a:pt x="11967681" y="3690300"/>
                </a:lnTo>
                <a:lnTo>
                  <a:pt x="11960299" y="3693537"/>
                </a:lnTo>
                <a:lnTo>
                  <a:pt x="11955869" y="3691109"/>
                </a:lnTo>
                <a:lnTo>
                  <a:pt x="11952178" y="3693942"/>
                </a:lnTo>
                <a:lnTo>
                  <a:pt x="11943319" y="3693537"/>
                </a:lnTo>
                <a:lnTo>
                  <a:pt x="11940366" y="3690704"/>
                </a:lnTo>
                <a:lnTo>
                  <a:pt x="11944057" y="3686657"/>
                </a:lnTo>
                <a:cubicBezTo>
                  <a:pt x="11944057" y="3686657"/>
                  <a:pt x="11955869" y="3684229"/>
                  <a:pt x="11955869" y="3684229"/>
                </a:cubicBezTo>
                <a:close/>
                <a:moveTo>
                  <a:pt x="11930769" y="3663184"/>
                </a:moveTo>
                <a:lnTo>
                  <a:pt x="11932984" y="3667636"/>
                </a:lnTo>
                <a:lnTo>
                  <a:pt x="11930769" y="3672087"/>
                </a:lnTo>
                <a:cubicBezTo>
                  <a:pt x="11930769" y="3672087"/>
                  <a:pt x="11924863" y="3670064"/>
                  <a:pt x="11924863" y="3670064"/>
                </a:cubicBezTo>
                <a:close/>
                <a:moveTo>
                  <a:pt x="10880248" y="3653875"/>
                </a:moveTo>
                <a:lnTo>
                  <a:pt x="10883939" y="3655494"/>
                </a:lnTo>
                <a:lnTo>
                  <a:pt x="10885416" y="3661160"/>
                </a:lnTo>
                <a:lnTo>
                  <a:pt x="10881725" y="3662374"/>
                </a:lnTo>
                <a:lnTo>
                  <a:pt x="10878033" y="3655089"/>
                </a:lnTo>
                <a:cubicBezTo>
                  <a:pt x="10878033" y="3655089"/>
                  <a:pt x="10880248" y="3653875"/>
                  <a:pt x="10880248" y="3653875"/>
                </a:cubicBezTo>
                <a:close/>
                <a:moveTo>
                  <a:pt x="12003117" y="3652256"/>
                </a:moveTo>
                <a:lnTo>
                  <a:pt x="12009023" y="3655899"/>
                </a:lnTo>
                <a:lnTo>
                  <a:pt x="12014929" y="3657922"/>
                </a:lnTo>
                <a:lnTo>
                  <a:pt x="12013452" y="3661160"/>
                </a:lnTo>
                <a:lnTo>
                  <a:pt x="12000902" y="3671683"/>
                </a:lnTo>
                <a:lnTo>
                  <a:pt x="11995735" y="3670064"/>
                </a:lnTo>
                <a:cubicBezTo>
                  <a:pt x="11995735" y="3670064"/>
                  <a:pt x="11989829" y="3661565"/>
                  <a:pt x="11989829" y="3661565"/>
                </a:cubicBezTo>
                <a:lnTo>
                  <a:pt x="11989090" y="3657113"/>
                </a:lnTo>
                <a:lnTo>
                  <a:pt x="11997949" y="3656708"/>
                </a:lnTo>
                <a:close/>
                <a:moveTo>
                  <a:pt x="11750638" y="3640520"/>
                </a:moveTo>
                <a:lnTo>
                  <a:pt x="11760973" y="3646186"/>
                </a:lnTo>
                <a:lnTo>
                  <a:pt x="11760973" y="3658732"/>
                </a:lnTo>
                <a:lnTo>
                  <a:pt x="11770570" y="3666826"/>
                </a:lnTo>
                <a:lnTo>
                  <a:pt x="11775000" y="3664398"/>
                </a:lnTo>
                <a:lnTo>
                  <a:pt x="11786812" y="3671683"/>
                </a:lnTo>
                <a:lnTo>
                  <a:pt x="11786812" y="3677349"/>
                </a:lnTo>
                <a:lnTo>
                  <a:pt x="11778691" y="3680586"/>
                </a:lnTo>
                <a:lnTo>
                  <a:pt x="11777953" y="3693942"/>
                </a:lnTo>
                <a:lnTo>
                  <a:pt x="11782382" y="3695561"/>
                </a:lnTo>
                <a:lnTo>
                  <a:pt x="11786812" y="3700822"/>
                </a:lnTo>
                <a:lnTo>
                  <a:pt x="11793456" y="3691918"/>
                </a:lnTo>
                <a:lnTo>
                  <a:pt x="11797885" y="3690704"/>
                </a:lnTo>
                <a:lnTo>
                  <a:pt x="11803053" y="3696775"/>
                </a:lnTo>
                <a:lnTo>
                  <a:pt x="11791979" y="3705274"/>
                </a:lnTo>
                <a:lnTo>
                  <a:pt x="11797147" y="3709321"/>
                </a:lnTo>
                <a:lnTo>
                  <a:pt x="11804529" y="3702441"/>
                </a:lnTo>
                <a:lnTo>
                  <a:pt x="11811912" y="3702441"/>
                </a:lnTo>
                <a:lnTo>
                  <a:pt x="11823724" y="3713368"/>
                </a:lnTo>
                <a:lnTo>
                  <a:pt x="11832583" y="3712559"/>
                </a:lnTo>
                <a:lnTo>
                  <a:pt x="11840703" y="3719844"/>
                </a:lnTo>
                <a:lnTo>
                  <a:pt x="11852515" y="3721867"/>
                </a:lnTo>
                <a:lnTo>
                  <a:pt x="11860636" y="3721867"/>
                </a:lnTo>
                <a:lnTo>
                  <a:pt x="11862112" y="3729152"/>
                </a:lnTo>
                <a:lnTo>
                  <a:pt x="11851777" y="3736437"/>
                </a:lnTo>
                <a:lnTo>
                  <a:pt x="11835536" y="3740079"/>
                </a:lnTo>
                <a:lnTo>
                  <a:pt x="11815603" y="3738461"/>
                </a:lnTo>
                <a:lnTo>
                  <a:pt x="11809697" y="3742508"/>
                </a:lnTo>
                <a:lnTo>
                  <a:pt x="11809697" y="3754244"/>
                </a:lnTo>
                <a:lnTo>
                  <a:pt x="11822985" y="3764767"/>
                </a:lnTo>
                <a:lnTo>
                  <a:pt x="11822985" y="3770028"/>
                </a:lnTo>
                <a:lnTo>
                  <a:pt x="11809697" y="3772052"/>
                </a:lnTo>
                <a:lnTo>
                  <a:pt x="11799362" y="3777313"/>
                </a:lnTo>
                <a:lnTo>
                  <a:pt x="11791241" y="3775290"/>
                </a:lnTo>
                <a:lnTo>
                  <a:pt x="11779429" y="3768005"/>
                </a:lnTo>
                <a:lnTo>
                  <a:pt x="11778691" y="3772052"/>
                </a:lnTo>
                <a:lnTo>
                  <a:pt x="11777953" y="3774480"/>
                </a:lnTo>
                <a:lnTo>
                  <a:pt x="11772785" y="3775694"/>
                </a:lnTo>
                <a:lnTo>
                  <a:pt x="11773523" y="3779741"/>
                </a:lnTo>
                <a:lnTo>
                  <a:pt x="11770570" y="3784598"/>
                </a:lnTo>
                <a:lnTo>
                  <a:pt x="11780906" y="3788240"/>
                </a:lnTo>
                <a:lnTo>
                  <a:pt x="11790503" y="3798763"/>
                </a:lnTo>
                <a:lnTo>
                  <a:pt x="11779429" y="3801191"/>
                </a:lnTo>
                <a:lnTo>
                  <a:pt x="11768355" y="3799572"/>
                </a:lnTo>
                <a:lnTo>
                  <a:pt x="11763188" y="3802405"/>
                </a:lnTo>
                <a:lnTo>
                  <a:pt x="11771308" y="3810905"/>
                </a:lnTo>
                <a:lnTo>
                  <a:pt x="11775738" y="3812928"/>
                </a:lnTo>
                <a:lnTo>
                  <a:pt x="11776476" y="3818189"/>
                </a:lnTo>
                <a:lnTo>
                  <a:pt x="11772785" y="3819404"/>
                </a:lnTo>
                <a:lnTo>
                  <a:pt x="11769094" y="3826284"/>
                </a:lnTo>
                <a:lnTo>
                  <a:pt x="11777214" y="3832759"/>
                </a:lnTo>
                <a:lnTo>
                  <a:pt x="11780167" y="3842472"/>
                </a:lnTo>
                <a:lnTo>
                  <a:pt x="11797147" y="3858256"/>
                </a:lnTo>
                <a:lnTo>
                  <a:pt x="11804529" y="3864732"/>
                </a:lnTo>
                <a:lnTo>
                  <a:pt x="11799362" y="3873231"/>
                </a:lnTo>
                <a:lnTo>
                  <a:pt x="11786812" y="3875659"/>
                </a:lnTo>
                <a:lnTo>
                  <a:pt x="11784597" y="3881325"/>
                </a:lnTo>
                <a:lnTo>
                  <a:pt x="11789026" y="3884967"/>
                </a:lnTo>
                <a:lnTo>
                  <a:pt x="11791241" y="3892657"/>
                </a:lnTo>
                <a:lnTo>
                  <a:pt x="11798623" y="3896704"/>
                </a:lnTo>
                <a:lnTo>
                  <a:pt x="11820032" y="3914916"/>
                </a:lnTo>
                <a:lnTo>
                  <a:pt x="11826677" y="3914916"/>
                </a:lnTo>
                <a:lnTo>
                  <a:pt x="11835536" y="3923415"/>
                </a:lnTo>
                <a:lnTo>
                  <a:pt x="11837750" y="3929081"/>
                </a:lnTo>
                <a:lnTo>
                  <a:pt x="11845871" y="3930700"/>
                </a:lnTo>
                <a:lnTo>
                  <a:pt x="11843656" y="3939199"/>
                </a:lnTo>
                <a:lnTo>
                  <a:pt x="11837750" y="3941223"/>
                </a:lnTo>
                <a:lnTo>
                  <a:pt x="11831106" y="3939199"/>
                </a:lnTo>
                <a:lnTo>
                  <a:pt x="11823724" y="3944056"/>
                </a:lnTo>
                <a:lnTo>
                  <a:pt x="11811912" y="3942841"/>
                </a:lnTo>
                <a:lnTo>
                  <a:pt x="11795670" y="3928272"/>
                </a:lnTo>
                <a:lnTo>
                  <a:pt x="11798623" y="3940413"/>
                </a:lnTo>
                <a:lnTo>
                  <a:pt x="11796409" y="3944865"/>
                </a:lnTo>
                <a:lnTo>
                  <a:pt x="11791241" y="3939199"/>
                </a:lnTo>
                <a:lnTo>
                  <a:pt x="11780906" y="3948912"/>
                </a:lnTo>
                <a:lnTo>
                  <a:pt x="11780906" y="3955792"/>
                </a:lnTo>
                <a:lnTo>
                  <a:pt x="11776476" y="3960649"/>
                </a:lnTo>
                <a:lnTo>
                  <a:pt x="11775000" y="3978052"/>
                </a:lnTo>
                <a:lnTo>
                  <a:pt x="11770570" y="3984527"/>
                </a:lnTo>
                <a:lnTo>
                  <a:pt x="11766879" y="4000311"/>
                </a:lnTo>
                <a:lnTo>
                  <a:pt x="11753591" y="4010024"/>
                </a:lnTo>
                <a:lnTo>
                  <a:pt x="11758758" y="4021761"/>
                </a:lnTo>
                <a:lnTo>
                  <a:pt x="11752114" y="4030260"/>
                </a:lnTo>
                <a:lnTo>
                  <a:pt x="11743993" y="4038354"/>
                </a:lnTo>
                <a:lnTo>
                  <a:pt x="11739564" y="4029855"/>
                </a:lnTo>
                <a:lnTo>
                  <a:pt x="11734396" y="4027427"/>
                </a:lnTo>
                <a:lnTo>
                  <a:pt x="11737349" y="4033497"/>
                </a:lnTo>
                <a:lnTo>
                  <a:pt x="11736611" y="4043211"/>
                </a:lnTo>
                <a:lnTo>
                  <a:pt x="11727752" y="4052519"/>
                </a:lnTo>
                <a:lnTo>
                  <a:pt x="11726276" y="4060613"/>
                </a:lnTo>
                <a:lnTo>
                  <a:pt x="11718155" y="4063446"/>
                </a:lnTo>
                <a:lnTo>
                  <a:pt x="11710772" y="4062637"/>
                </a:lnTo>
                <a:lnTo>
                  <a:pt x="11712249" y="4066684"/>
                </a:lnTo>
                <a:lnTo>
                  <a:pt x="11708558" y="4071945"/>
                </a:lnTo>
                <a:lnTo>
                  <a:pt x="11720370" y="4071541"/>
                </a:lnTo>
                <a:lnTo>
                  <a:pt x="11722584" y="4073160"/>
                </a:lnTo>
                <a:lnTo>
                  <a:pt x="11721108" y="4081254"/>
                </a:lnTo>
                <a:lnTo>
                  <a:pt x="11715202" y="4085301"/>
                </a:lnTo>
                <a:lnTo>
                  <a:pt x="11718893" y="4087325"/>
                </a:lnTo>
                <a:lnTo>
                  <a:pt x="11724799" y="4086515"/>
                </a:lnTo>
                <a:lnTo>
                  <a:pt x="11725537" y="4092991"/>
                </a:lnTo>
                <a:lnTo>
                  <a:pt x="11722584" y="4100275"/>
                </a:lnTo>
                <a:lnTo>
                  <a:pt x="11714464" y="4097847"/>
                </a:lnTo>
                <a:cubicBezTo>
                  <a:pt x="11714464" y="4097847"/>
                  <a:pt x="11712987" y="4096228"/>
                  <a:pt x="11712987" y="4096228"/>
                </a:cubicBezTo>
                <a:lnTo>
                  <a:pt x="11712987" y="4099871"/>
                </a:lnTo>
                <a:lnTo>
                  <a:pt x="11717417" y="4103918"/>
                </a:lnTo>
                <a:lnTo>
                  <a:pt x="11720370" y="4106346"/>
                </a:lnTo>
                <a:lnTo>
                  <a:pt x="11712987" y="4121321"/>
                </a:lnTo>
                <a:lnTo>
                  <a:pt x="11707819" y="4121321"/>
                </a:lnTo>
                <a:lnTo>
                  <a:pt x="11705605" y="4117678"/>
                </a:lnTo>
                <a:lnTo>
                  <a:pt x="11702652" y="4129010"/>
                </a:lnTo>
                <a:lnTo>
                  <a:pt x="11702652" y="4135486"/>
                </a:lnTo>
                <a:lnTo>
                  <a:pt x="11692316" y="4152888"/>
                </a:lnTo>
                <a:lnTo>
                  <a:pt x="11675337" y="4163411"/>
                </a:lnTo>
                <a:lnTo>
                  <a:pt x="11660572" y="4165839"/>
                </a:lnTo>
                <a:lnTo>
                  <a:pt x="11640639" y="4174743"/>
                </a:lnTo>
                <a:lnTo>
                  <a:pt x="11631042" y="4176362"/>
                </a:lnTo>
                <a:lnTo>
                  <a:pt x="11628089" y="4163411"/>
                </a:lnTo>
                <a:lnTo>
                  <a:pt x="11629566" y="4156531"/>
                </a:lnTo>
                <a:lnTo>
                  <a:pt x="11624398" y="4149651"/>
                </a:lnTo>
                <a:lnTo>
                  <a:pt x="11622921" y="4146413"/>
                </a:lnTo>
                <a:lnTo>
                  <a:pt x="11618492" y="4148436"/>
                </a:lnTo>
                <a:lnTo>
                  <a:pt x="11612586" y="4141556"/>
                </a:lnTo>
                <a:lnTo>
                  <a:pt x="11608157" y="4143985"/>
                </a:lnTo>
                <a:lnTo>
                  <a:pt x="11600036" y="4141961"/>
                </a:lnTo>
                <a:lnTo>
                  <a:pt x="11595606" y="4134676"/>
                </a:lnTo>
                <a:lnTo>
                  <a:pt x="11592653" y="4141961"/>
                </a:lnTo>
                <a:lnTo>
                  <a:pt x="11595606" y="4148032"/>
                </a:lnTo>
                <a:lnTo>
                  <a:pt x="11586747" y="4145603"/>
                </a:lnTo>
                <a:lnTo>
                  <a:pt x="11582318" y="4141152"/>
                </a:lnTo>
                <a:lnTo>
                  <a:pt x="11582318" y="4133867"/>
                </a:lnTo>
                <a:lnTo>
                  <a:pt x="11577150" y="4129415"/>
                </a:lnTo>
                <a:lnTo>
                  <a:pt x="11571244" y="4132653"/>
                </a:lnTo>
                <a:lnTo>
                  <a:pt x="11562385" y="4127796"/>
                </a:lnTo>
                <a:lnTo>
                  <a:pt x="11557218" y="4128605"/>
                </a:lnTo>
                <a:lnTo>
                  <a:pt x="11549835" y="4135890"/>
                </a:lnTo>
                <a:lnTo>
                  <a:pt x="11537285" y="4137914"/>
                </a:lnTo>
                <a:lnTo>
                  <a:pt x="11535070" y="4142366"/>
                </a:lnTo>
                <a:lnTo>
                  <a:pt x="11527688" y="4143175"/>
                </a:lnTo>
                <a:lnTo>
                  <a:pt x="11522520" y="4139128"/>
                </a:lnTo>
                <a:lnTo>
                  <a:pt x="11517353" y="4140342"/>
                </a:lnTo>
                <a:lnTo>
                  <a:pt x="11505541" y="4153698"/>
                </a:lnTo>
                <a:lnTo>
                  <a:pt x="11498158" y="4153698"/>
                </a:lnTo>
                <a:lnTo>
                  <a:pt x="11499635" y="4146008"/>
                </a:lnTo>
                <a:lnTo>
                  <a:pt x="11498158" y="4130629"/>
                </a:lnTo>
                <a:lnTo>
                  <a:pt x="11493729" y="4119297"/>
                </a:lnTo>
                <a:lnTo>
                  <a:pt x="11495943" y="4111203"/>
                </a:lnTo>
                <a:lnTo>
                  <a:pt x="11492990" y="4105132"/>
                </a:lnTo>
                <a:lnTo>
                  <a:pt x="11493729" y="4110393"/>
                </a:lnTo>
                <a:lnTo>
                  <a:pt x="11489299" y="4118892"/>
                </a:lnTo>
                <a:lnTo>
                  <a:pt x="11482655" y="4122939"/>
                </a:lnTo>
                <a:lnTo>
                  <a:pt x="11476749" y="4118892"/>
                </a:lnTo>
                <a:lnTo>
                  <a:pt x="11467890" y="4124558"/>
                </a:lnTo>
                <a:lnTo>
                  <a:pt x="11455340" y="4125368"/>
                </a:lnTo>
                <a:lnTo>
                  <a:pt x="11447958" y="4122939"/>
                </a:lnTo>
                <a:lnTo>
                  <a:pt x="11437622" y="4122535"/>
                </a:lnTo>
                <a:lnTo>
                  <a:pt x="11434669" y="4116464"/>
                </a:lnTo>
                <a:lnTo>
                  <a:pt x="11426549" y="4122535"/>
                </a:lnTo>
                <a:lnTo>
                  <a:pt x="11421381" y="4122535"/>
                </a:lnTo>
                <a:lnTo>
                  <a:pt x="11415475" y="4109584"/>
                </a:lnTo>
                <a:lnTo>
                  <a:pt x="11415475" y="4098657"/>
                </a:lnTo>
                <a:lnTo>
                  <a:pt x="11412522" y="4078016"/>
                </a:lnTo>
                <a:lnTo>
                  <a:pt x="11403663" y="4073160"/>
                </a:lnTo>
                <a:lnTo>
                  <a:pt x="11401448" y="4067494"/>
                </a:lnTo>
                <a:lnTo>
                  <a:pt x="11407354" y="4061423"/>
                </a:lnTo>
                <a:lnTo>
                  <a:pt x="11413998" y="4052114"/>
                </a:lnTo>
                <a:lnTo>
                  <a:pt x="11412522" y="4044020"/>
                </a:lnTo>
                <a:lnTo>
                  <a:pt x="11408092" y="4035926"/>
                </a:lnTo>
                <a:lnTo>
                  <a:pt x="11393328" y="4022975"/>
                </a:lnTo>
                <a:lnTo>
                  <a:pt x="11381516" y="4016095"/>
                </a:lnTo>
                <a:lnTo>
                  <a:pt x="11369704" y="4013666"/>
                </a:lnTo>
                <a:lnTo>
                  <a:pt x="11368965" y="4010024"/>
                </a:lnTo>
                <a:lnTo>
                  <a:pt x="11378563" y="4009215"/>
                </a:lnTo>
                <a:lnTo>
                  <a:pt x="11385945" y="4002739"/>
                </a:lnTo>
                <a:lnTo>
                  <a:pt x="11403663" y="3999097"/>
                </a:lnTo>
                <a:lnTo>
                  <a:pt x="11415475" y="3990598"/>
                </a:lnTo>
                <a:lnTo>
                  <a:pt x="11424334" y="3991002"/>
                </a:lnTo>
                <a:lnTo>
                  <a:pt x="11415475" y="3988574"/>
                </a:lnTo>
                <a:lnTo>
                  <a:pt x="11402186" y="3996264"/>
                </a:lnTo>
                <a:lnTo>
                  <a:pt x="11386683" y="3998287"/>
                </a:lnTo>
                <a:lnTo>
                  <a:pt x="11380039" y="3999906"/>
                </a:lnTo>
                <a:lnTo>
                  <a:pt x="11370442" y="3997073"/>
                </a:lnTo>
                <a:lnTo>
                  <a:pt x="11363798" y="3986146"/>
                </a:lnTo>
                <a:lnTo>
                  <a:pt x="11366751" y="3983313"/>
                </a:lnTo>
                <a:lnTo>
                  <a:pt x="11372657" y="3986146"/>
                </a:lnTo>
                <a:lnTo>
                  <a:pt x="11368227" y="3979266"/>
                </a:lnTo>
                <a:lnTo>
                  <a:pt x="11353462" y="3962268"/>
                </a:lnTo>
                <a:lnTo>
                  <a:pt x="11351986" y="3944460"/>
                </a:lnTo>
                <a:lnTo>
                  <a:pt x="11359368" y="3940818"/>
                </a:lnTo>
                <a:lnTo>
                  <a:pt x="11360107" y="3935557"/>
                </a:lnTo>
                <a:lnTo>
                  <a:pt x="11357892" y="3929486"/>
                </a:lnTo>
                <a:lnTo>
                  <a:pt x="11357892" y="3923010"/>
                </a:lnTo>
                <a:lnTo>
                  <a:pt x="11366013" y="3910464"/>
                </a:lnTo>
                <a:lnTo>
                  <a:pt x="11377824" y="3895895"/>
                </a:lnTo>
                <a:lnTo>
                  <a:pt x="11382992" y="3888610"/>
                </a:lnTo>
                <a:lnTo>
                  <a:pt x="11390375" y="3886586"/>
                </a:lnTo>
                <a:lnTo>
                  <a:pt x="11394066" y="3885372"/>
                </a:lnTo>
                <a:lnTo>
                  <a:pt x="11402925" y="3894276"/>
                </a:lnTo>
                <a:lnTo>
                  <a:pt x="11408092" y="3901561"/>
                </a:lnTo>
                <a:lnTo>
                  <a:pt x="11422857" y="3901156"/>
                </a:lnTo>
                <a:lnTo>
                  <a:pt x="11442790" y="3908441"/>
                </a:lnTo>
                <a:lnTo>
                  <a:pt x="11462722" y="3910464"/>
                </a:lnTo>
                <a:lnTo>
                  <a:pt x="11462722" y="3906822"/>
                </a:lnTo>
                <a:lnTo>
                  <a:pt x="11470843" y="3895895"/>
                </a:lnTo>
                <a:lnTo>
                  <a:pt x="11471581" y="3882944"/>
                </a:lnTo>
                <a:lnTo>
                  <a:pt x="11474534" y="3873231"/>
                </a:lnTo>
                <a:lnTo>
                  <a:pt x="11479702" y="3867160"/>
                </a:lnTo>
                <a:lnTo>
                  <a:pt x="11491514" y="3865946"/>
                </a:lnTo>
                <a:lnTo>
                  <a:pt x="11498896" y="3862303"/>
                </a:lnTo>
                <a:lnTo>
                  <a:pt x="11504802" y="3864732"/>
                </a:lnTo>
                <a:lnTo>
                  <a:pt x="11500373" y="3859470"/>
                </a:lnTo>
                <a:lnTo>
                  <a:pt x="11497420" y="3847734"/>
                </a:lnTo>
                <a:lnTo>
                  <a:pt x="11501849" y="3845710"/>
                </a:lnTo>
                <a:lnTo>
                  <a:pt x="11542453" y="3836806"/>
                </a:lnTo>
                <a:lnTo>
                  <a:pt x="11555741" y="3826284"/>
                </a:lnTo>
                <a:lnTo>
                  <a:pt x="11567553" y="3812119"/>
                </a:lnTo>
                <a:lnTo>
                  <a:pt x="11571244" y="3804024"/>
                </a:lnTo>
                <a:lnTo>
                  <a:pt x="11585271" y="3791883"/>
                </a:lnTo>
                <a:lnTo>
                  <a:pt x="11589700" y="3782574"/>
                </a:lnTo>
                <a:lnTo>
                  <a:pt x="11602989" y="3772052"/>
                </a:lnTo>
                <a:lnTo>
                  <a:pt x="11602989" y="3761529"/>
                </a:lnTo>
                <a:lnTo>
                  <a:pt x="11609633" y="3753435"/>
                </a:lnTo>
                <a:lnTo>
                  <a:pt x="11611848" y="3750602"/>
                </a:lnTo>
                <a:lnTo>
                  <a:pt x="11630304" y="3745745"/>
                </a:lnTo>
                <a:lnTo>
                  <a:pt x="11642116" y="3737246"/>
                </a:lnTo>
                <a:lnTo>
                  <a:pt x="11651713" y="3734009"/>
                </a:lnTo>
                <a:lnTo>
                  <a:pt x="11652451" y="3743317"/>
                </a:lnTo>
                <a:lnTo>
                  <a:pt x="11652451" y="3746960"/>
                </a:lnTo>
                <a:lnTo>
                  <a:pt x="11652451" y="3748578"/>
                </a:lnTo>
                <a:lnTo>
                  <a:pt x="11653928" y="3748174"/>
                </a:lnTo>
                <a:lnTo>
                  <a:pt x="11658357" y="3747364"/>
                </a:lnTo>
                <a:lnTo>
                  <a:pt x="11660572" y="3744127"/>
                </a:lnTo>
                <a:lnTo>
                  <a:pt x="11662048" y="3742508"/>
                </a:lnTo>
                <a:lnTo>
                  <a:pt x="11670169" y="3738865"/>
                </a:lnTo>
                <a:lnTo>
                  <a:pt x="11674598" y="3731985"/>
                </a:lnTo>
                <a:lnTo>
                  <a:pt x="11663525" y="3735223"/>
                </a:lnTo>
                <a:lnTo>
                  <a:pt x="11658357" y="3733604"/>
                </a:lnTo>
                <a:lnTo>
                  <a:pt x="11662048" y="3728343"/>
                </a:lnTo>
                <a:lnTo>
                  <a:pt x="11656881" y="3728747"/>
                </a:lnTo>
                <a:lnTo>
                  <a:pt x="11662048" y="3722677"/>
                </a:lnTo>
                <a:lnTo>
                  <a:pt x="11676075" y="3717820"/>
                </a:lnTo>
                <a:lnTo>
                  <a:pt x="11684934" y="3717820"/>
                </a:lnTo>
                <a:lnTo>
                  <a:pt x="11702652" y="3700417"/>
                </a:lnTo>
                <a:lnTo>
                  <a:pt x="11704866" y="3688276"/>
                </a:lnTo>
                <a:lnTo>
                  <a:pt x="11715202" y="3666017"/>
                </a:lnTo>
                <a:lnTo>
                  <a:pt x="11721846" y="3664398"/>
                </a:lnTo>
                <a:lnTo>
                  <a:pt x="11729228" y="3644162"/>
                </a:lnTo>
                <a:lnTo>
                  <a:pt x="11735134" y="3644567"/>
                </a:lnTo>
                <a:lnTo>
                  <a:pt x="11737349" y="3651852"/>
                </a:lnTo>
                <a:lnTo>
                  <a:pt x="11734396" y="3660351"/>
                </a:lnTo>
                <a:lnTo>
                  <a:pt x="11738087" y="3660755"/>
                </a:lnTo>
                <a:lnTo>
                  <a:pt x="11749161" y="3651447"/>
                </a:lnTo>
                <a:lnTo>
                  <a:pt x="11746208" y="3642948"/>
                </a:lnTo>
                <a:close/>
                <a:moveTo>
                  <a:pt x="10590118" y="3626355"/>
                </a:moveTo>
                <a:lnTo>
                  <a:pt x="10595286" y="3631211"/>
                </a:lnTo>
                <a:cubicBezTo>
                  <a:pt x="10595286" y="3631211"/>
                  <a:pt x="10595286" y="3639710"/>
                  <a:pt x="10595286" y="3639710"/>
                </a:cubicBezTo>
                <a:lnTo>
                  <a:pt x="10598239" y="3647400"/>
                </a:lnTo>
                <a:lnTo>
                  <a:pt x="10592333" y="3653875"/>
                </a:lnTo>
                <a:cubicBezTo>
                  <a:pt x="10592333" y="3653875"/>
                  <a:pt x="10588642" y="3645376"/>
                  <a:pt x="10588642" y="3644567"/>
                </a:cubicBezTo>
                <a:cubicBezTo>
                  <a:pt x="10587904" y="3643757"/>
                  <a:pt x="10583474" y="3641734"/>
                  <a:pt x="10583474" y="3641734"/>
                </a:cubicBezTo>
                <a:lnTo>
                  <a:pt x="10582736" y="3632830"/>
                </a:lnTo>
                <a:close/>
                <a:moveTo>
                  <a:pt x="11758020" y="3623926"/>
                </a:moveTo>
                <a:lnTo>
                  <a:pt x="11762449" y="3625141"/>
                </a:lnTo>
                <a:lnTo>
                  <a:pt x="11762449" y="3632021"/>
                </a:lnTo>
                <a:lnTo>
                  <a:pt x="11751376" y="3634854"/>
                </a:lnTo>
                <a:cubicBezTo>
                  <a:pt x="11751376" y="3634854"/>
                  <a:pt x="11749161" y="3631616"/>
                  <a:pt x="11749161" y="3631616"/>
                </a:cubicBezTo>
                <a:close/>
                <a:moveTo>
                  <a:pt x="11745470" y="3623522"/>
                </a:moveTo>
                <a:lnTo>
                  <a:pt x="11744732" y="3626759"/>
                </a:lnTo>
                <a:lnTo>
                  <a:pt x="11738826" y="3630402"/>
                </a:lnTo>
                <a:cubicBezTo>
                  <a:pt x="11738826" y="3630402"/>
                  <a:pt x="11732181" y="3630402"/>
                  <a:pt x="11732181" y="3630402"/>
                </a:cubicBezTo>
                <a:close/>
                <a:moveTo>
                  <a:pt x="10583474" y="3615427"/>
                </a:moveTo>
                <a:cubicBezTo>
                  <a:pt x="10583474" y="3615427"/>
                  <a:pt x="10589380" y="3615427"/>
                  <a:pt x="10589380" y="3615427"/>
                </a:cubicBezTo>
                <a:lnTo>
                  <a:pt x="10581998" y="3624331"/>
                </a:lnTo>
                <a:lnTo>
                  <a:pt x="10578306" y="3621093"/>
                </a:lnTo>
                <a:close/>
                <a:moveTo>
                  <a:pt x="10847027" y="3610166"/>
                </a:moveTo>
                <a:lnTo>
                  <a:pt x="10849242" y="3610571"/>
                </a:lnTo>
                <a:lnTo>
                  <a:pt x="10849980" y="3614618"/>
                </a:lnTo>
                <a:lnTo>
                  <a:pt x="10848504" y="3619475"/>
                </a:lnTo>
                <a:cubicBezTo>
                  <a:pt x="10848504" y="3619475"/>
                  <a:pt x="10847027" y="3610166"/>
                  <a:pt x="10847027" y="3610166"/>
                </a:cubicBezTo>
                <a:close/>
                <a:moveTo>
                  <a:pt x="10570924" y="3592359"/>
                </a:moveTo>
                <a:lnTo>
                  <a:pt x="10576092" y="3601262"/>
                </a:lnTo>
                <a:lnTo>
                  <a:pt x="10570924" y="3604095"/>
                </a:lnTo>
                <a:lnTo>
                  <a:pt x="10564280" y="3600048"/>
                </a:lnTo>
                <a:lnTo>
                  <a:pt x="10562065" y="3593978"/>
                </a:lnTo>
                <a:cubicBezTo>
                  <a:pt x="10562065" y="3593978"/>
                  <a:pt x="10570924" y="3592359"/>
                  <a:pt x="10570924" y="3592359"/>
                </a:cubicBezTo>
                <a:close/>
                <a:moveTo>
                  <a:pt x="10811591" y="3586693"/>
                </a:moveTo>
                <a:cubicBezTo>
                  <a:pt x="10812330" y="3586693"/>
                  <a:pt x="10817497" y="3587097"/>
                  <a:pt x="10817497" y="3587097"/>
                </a:cubicBezTo>
                <a:lnTo>
                  <a:pt x="10817497" y="3598025"/>
                </a:lnTo>
                <a:cubicBezTo>
                  <a:pt x="10817497" y="3598025"/>
                  <a:pt x="10810853" y="3606119"/>
                  <a:pt x="10810853" y="3606119"/>
                </a:cubicBezTo>
                <a:lnTo>
                  <a:pt x="10811591" y="3596406"/>
                </a:lnTo>
                <a:lnTo>
                  <a:pt x="10809377" y="3592763"/>
                </a:lnTo>
                <a:close/>
                <a:moveTo>
                  <a:pt x="11746946" y="3585074"/>
                </a:moveTo>
                <a:lnTo>
                  <a:pt x="11749899" y="3587502"/>
                </a:lnTo>
                <a:lnTo>
                  <a:pt x="11748423" y="3591549"/>
                </a:lnTo>
                <a:lnTo>
                  <a:pt x="11748423" y="3602881"/>
                </a:lnTo>
                <a:lnTo>
                  <a:pt x="11743255" y="3602881"/>
                </a:lnTo>
                <a:lnTo>
                  <a:pt x="11737349" y="3594382"/>
                </a:lnTo>
                <a:lnTo>
                  <a:pt x="11738087" y="3588312"/>
                </a:lnTo>
                <a:cubicBezTo>
                  <a:pt x="11738087" y="3588312"/>
                  <a:pt x="11746946" y="3585074"/>
                  <a:pt x="11746946" y="3585074"/>
                </a:cubicBezTo>
                <a:close/>
                <a:moveTo>
                  <a:pt x="10576830" y="3576170"/>
                </a:moveTo>
                <a:lnTo>
                  <a:pt x="10579783" y="3579408"/>
                </a:lnTo>
                <a:cubicBezTo>
                  <a:pt x="10579783" y="3579408"/>
                  <a:pt x="10580521" y="3586288"/>
                  <a:pt x="10580521" y="3586288"/>
                </a:cubicBezTo>
                <a:lnTo>
                  <a:pt x="10576830" y="3590335"/>
                </a:lnTo>
                <a:lnTo>
                  <a:pt x="10572400" y="3583860"/>
                </a:lnTo>
                <a:close/>
                <a:moveTo>
                  <a:pt x="11760973" y="3574551"/>
                </a:moveTo>
                <a:lnTo>
                  <a:pt x="11763188" y="3580217"/>
                </a:lnTo>
                <a:cubicBezTo>
                  <a:pt x="11763188" y="3580217"/>
                  <a:pt x="11757282" y="3577789"/>
                  <a:pt x="11757282" y="3577789"/>
                </a:cubicBezTo>
                <a:close/>
                <a:moveTo>
                  <a:pt x="11755805" y="3572932"/>
                </a:moveTo>
                <a:lnTo>
                  <a:pt x="11755067" y="3576979"/>
                </a:lnTo>
                <a:cubicBezTo>
                  <a:pt x="11755067" y="3576979"/>
                  <a:pt x="11750638" y="3577384"/>
                  <a:pt x="11750638" y="3577384"/>
                </a:cubicBezTo>
                <a:close/>
                <a:moveTo>
                  <a:pt x="10550253" y="3570099"/>
                </a:moveTo>
                <a:cubicBezTo>
                  <a:pt x="10550253" y="3570099"/>
                  <a:pt x="10556897" y="3572123"/>
                  <a:pt x="10556897" y="3572123"/>
                </a:cubicBezTo>
                <a:lnTo>
                  <a:pt x="10561327" y="3584264"/>
                </a:lnTo>
                <a:lnTo>
                  <a:pt x="10553206" y="3576979"/>
                </a:lnTo>
                <a:cubicBezTo>
                  <a:pt x="10553206" y="3576979"/>
                  <a:pt x="10550253" y="3570504"/>
                  <a:pt x="10550253" y="3570099"/>
                </a:cubicBezTo>
                <a:close/>
                <a:moveTo>
                  <a:pt x="10538441" y="3533675"/>
                </a:moveTo>
                <a:lnTo>
                  <a:pt x="10535488" y="3539341"/>
                </a:lnTo>
                <a:cubicBezTo>
                  <a:pt x="10535488" y="3539341"/>
                  <a:pt x="10528844" y="3536508"/>
                  <a:pt x="10528844" y="3536508"/>
                </a:cubicBezTo>
                <a:close/>
                <a:moveTo>
                  <a:pt x="12078418" y="3526390"/>
                </a:moveTo>
                <a:lnTo>
                  <a:pt x="12081371" y="3528818"/>
                </a:lnTo>
                <a:lnTo>
                  <a:pt x="12080633" y="3534080"/>
                </a:lnTo>
                <a:lnTo>
                  <a:pt x="12072512" y="3536913"/>
                </a:lnTo>
                <a:lnTo>
                  <a:pt x="12066606" y="3532866"/>
                </a:lnTo>
                <a:cubicBezTo>
                  <a:pt x="12066606" y="3532866"/>
                  <a:pt x="12068821" y="3527604"/>
                  <a:pt x="12068821" y="3527604"/>
                </a:cubicBezTo>
                <a:close/>
                <a:moveTo>
                  <a:pt x="9902813" y="3523557"/>
                </a:moveTo>
                <a:lnTo>
                  <a:pt x="9913149" y="3526390"/>
                </a:lnTo>
                <a:lnTo>
                  <a:pt x="9912410" y="3529628"/>
                </a:lnTo>
                <a:lnTo>
                  <a:pt x="9919055" y="3532056"/>
                </a:lnTo>
                <a:lnTo>
                  <a:pt x="9922008" y="3528818"/>
                </a:lnTo>
                <a:lnTo>
                  <a:pt x="9936034" y="3533675"/>
                </a:lnTo>
                <a:lnTo>
                  <a:pt x="9936034" y="3538936"/>
                </a:lnTo>
                <a:lnTo>
                  <a:pt x="9938987" y="3542174"/>
                </a:lnTo>
                <a:lnTo>
                  <a:pt x="9941940" y="3551078"/>
                </a:lnTo>
                <a:lnTo>
                  <a:pt x="9947108" y="3550673"/>
                </a:lnTo>
                <a:lnTo>
                  <a:pt x="9953014" y="3561196"/>
                </a:lnTo>
                <a:lnTo>
                  <a:pt x="9957443" y="3563219"/>
                </a:lnTo>
                <a:lnTo>
                  <a:pt x="9958920" y="3567266"/>
                </a:lnTo>
                <a:lnTo>
                  <a:pt x="9949323" y="3572123"/>
                </a:lnTo>
                <a:lnTo>
                  <a:pt x="9956705" y="3572932"/>
                </a:lnTo>
                <a:lnTo>
                  <a:pt x="9956705" y="3574551"/>
                </a:lnTo>
                <a:lnTo>
                  <a:pt x="9965564" y="3573742"/>
                </a:lnTo>
                <a:lnTo>
                  <a:pt x="9972208" y="3587907"/>
                </a:lnTo>
                <a:lnTo>
                  <a:pt x="9980329" y="3608547"/>
                </a:lnTo>
                <a:lnTo>
                  <a:pt x="9987711" y="3614213"/>
                </a:lnTo>
                <a:lnTo>
                  <a:pt x="9985497" y="3621498"/>
                </a:lnTo>
                <a:lnTo>
                  <a:pt x="9989188" y="3626759"/>
                </a:lnTo>
                <a:cubicBezTo>
                  <a:pt x="9989188" y="3626759"/>
                  <a:pt x="9989926" y="3639306"/>
                  <a:pt x="9989926" y="3639306"/>
                </a:cubicBezTo>
                <a:lnTo>
                  <a:pt x="9987711" y="3642139"/>
                </a:lnTo>
                <a:lnTo>
                  <a:pt x="9988450" y="3649423"/>
                </a:lnTo>
                <a:lnTo>
                  <a:pt x="9985497" y="3657922"/>
                </a:lnTo>
                <a:lnTo>
                  <a:pt x="9978114" y="3670873"/>
                </a:lnTo>
                <a:lnTo>
                  <a:pt x="9961873" y="3686252"/>
                </a:lnTo>
                <a:lnTo>
                  <a:pt x="9946370" y="3690704"/>
                </a:lnTo>
                <a:lnTo>
                  <a:pt x="9929390" y="3692728"/>
                </a:lnTo>
                <a:lnTo>
                  <a:pt x="9919055" y="3695156"/>
                </a:lnTo>
                <a:lnTo>
                  <a:pt x="9907243" y="3689490"/>
                </a:lnTo>
                <a:lnTo>
                  <a:pt x="9900598" y="3678563"/>
                </a:lnTo>
                <a:lnTo>
                  <a:pt x="9892478" y="3653875"/>
                </a:lnTo>
                <a:lnTo>
                  <a:pt x="9885834" y="3632021"/>
                </a:lnTo>
                <a:lnTo>
                  <a:pt x="9888048" y="3625545"/>
                </a:lnTo>
                <a:lnTo>
                  <a:pt x="9883619" y="3608547"/>
                </a:lnTo>
                <a:lnTo>
                  <a:pt x="9885834" y="3605714"/>
                </a:lnTo>
                <a:lnTo>
                  <a:pt x="9885095" y="3600048"/>
                </a:lnTo>
                <a:lnTo>
                  <a:pt x="9888048" y="3579408"/>
                </a:lnTo>
                <a:lnTo>
                  <a:pt x="9891001" y="3574956"/>
                </a:lnTo>
                <a:lnTo>
                  <a:pt x="9891001" y="3562410"/>
                </a:lnTo>
                <a:lnTo>
                  <a:pt x="9886572" y="3553911"/>
                </a:lnTo>
                <a:lnTo>
                  <a:pt x="9888787" y="3551482"/>
                </a:lnTo>
                <a:lnTo>
                  <a:pt x="9885834" y="3547435"/>
                </a:lnTo>
                <a:lnTo>
                  <a:pt x="9880666" y="3545007"/>
                </a:lnTo>
                <a:lnTo>
                  <a:pt x="9880666" y="3542579"/>
                </a:lnTo>
                <a:lnTo>
                  <a:pt x="9886572" y="3543388"/>
                </a:lnTo>
                <a:lnTo>
                  <a:pt x="9892478" y="3547840"/>
                </a:lnTo>
                <a:lnTo>
                  <a:pt x="9895431" y="3549054"/>
                </a:lnTo>
                <a:lnTo>
                  <a:pt x="9900598" y="3540555"/>
                </a:lnTo>
                <a:lnTo>
                  <a:pt x="9900598" y="3534484"/>
                </a:lnTo>
                <a:lnTo>
                  <a:pt x="9899860" y="3531651"/>
                </a:lnTo>
                <a:lnTo>
                  <a:pt x="9902813" y="3530842"/>
                </a:lnTo>
                <a:lnTo>
                  <a:pt x="9904290" y="3529223"/>
                </a:lnTo>
                <a:lnTo>
                  <a:pt x="9902075" y="3525985"/>
                </a:lnTo>
                <a:close/>
                <a:moveTo>
                  <a:pt x="12126404" y="3521938"/>
                </a:moveTo>
                <a:lnTo>
                  <a:pt x="12135263" y="3528414"/>
                </a:lnTo>
                <a:lnTo>
                  <a:pt x="12133786" y="3536508"/>
                </a:lnTo>
                <a:lnTo>
                  <a:pt x="12126404" y="3532461"/>
                </a:lnTo>
                <a:lnTo>
                  <a:pt x="12124927" y="3526795"/>
                </a:lnTo>
                <a:cubicBezTo>
                  <a:pt x="12124927" y="3526795"/>
                  <a:pt x="12126404" y="3521938"/>
                  <a:pt x="12126404" y="3521938"/>
                </a:cubicBezTo>
                <a:close/>
                <a:moveTo>
                  <a:pt x="10897228" y="3512225"/>
                </a:moveTo>
                <a:lnTo>
                  <a:pt x="10900181" y="3519105"/>
                </a:lnTo>
                <a:lnTo>
                  <a:pt x="10897966" y="3528414"/>
                </a:lnTo>
                <a:cubicBezTo>
                  <a:pt x="10897966" y="3528414"/>
                  <a:pt x="10890583" y="3522748"/>
                  <a:pt x="10890583" y="3522748"/>
                </a:cubicBezTo>
                <a:lnTo>
                  <a:pt x="10889845" y="3516677"/>
                </a:lnTo>
                <a:close/>
                <a:moveTo>
                  <a:pt x="12191369" y="3505345"/>
                </a:moveTo>
                <a:lnTo>
                  <a:pt x="12192000" y="3505790"/>
                </a:lnTo>
                <a:lnTo>
                  <a:pt x="12192000" y="3511852"/>
                </a:lnTo>
                <a:lnTo>
                  <a:pt x="12190631" y="3510202"/>
                </a:lnTo>
                <a:cubicBezTo>
                  <a:pt x="12190631" y="3510202"/>
                  <a:pt x="12191369" y="3505345"/>
                  <a:pt x="12191369" y="3505345"/>
                </a:cubicBezTo>
                <a:close/>
                <a:moveTo>
                  <a:pt x="12164792" y="3502917"/>
                </a:moveTo>
                <a:lnTo>
                  <a:pt x="12172175" y="3504536"/>
                </a:lnTo>
                <a:lnTo>
                  <a:pt x="12175866" y="3504131"/>
                </a:lnTo>
                <a:cubicBezTo>
                  <a:pt x="12175866" y="3504131"/>
                  <a:pt x="12178081" y="3511416"/>
                  <a:pt x="12178081" y="3511416"/>
                </a:cubicBezTo>
                <a:lnTo>
                  <a:pt x="12191369" y="3521938"/>
                </a:lnTo>
                <a:lnTo>
                  <a:pt x="12192000" y="3522523"/>
                </a:lnTo>
                <a:lnTo>
                  <a:pt x="12192000" y="3623581"/>
                </a:lnTo>
                <a:lnTo>
                  <a:pt x="12187678" y="3625950"/>
                </a:lnTo>
                <a:lnTo>
                  <a:pt x="12175128" y="3645376"/>
                </a:lnTo>
                <a:lnTo>
                  <a:pt x="12173651" y="3653066"/>
                </a:lnTo>
                <a:lnTo>
                  <a:pt x="12181772" y="3659137"/>
                </a:lnTo>
                <a:lnTo>
                  <a:pt x="12187678" y="3671278"/>
                </a:lnTo>
                <a:lnTo>
                  <a:pt x="12192000" y="3676807"/>
                </a:lnTo>
                <a:lnTo>
                  <a:pt x="12192000" y="3678295"/>
                </a:lnTo>
                <a:lnTo>
                  <a:pt x="12191369" y="3686252"/>
                </a:lnTo>
                <a:lnTo>
                  <a:pt x="12178081" y="3702441"/>
                </a:lnTo>
                <a:lnTo>
                  <a:pt x="12170698" y="3707298"/>
                </a:lnTo>
                <a:lnTo>
                  <a:pt x="12167745" y="3703655"/>
                </a:lnTo>
                <a:lnTo>
                  <a:pt x="12164792" y="3695156"/>
                </a:lnTo>
                <a:lnTo>
                  <a:pt x="12167745" y="3689895"/>
                </a:lnTo>
                <a:lnTo>
                  <a:pt x="12164792" y="3686252"/>
                </a:lnTo>
                <a:lnTo>
                  <a:pt x="12159625" y="3689490"/>
                </a:lnTo>
                <a:lnTo>
                  <a:pt x="12158148" y="3694347"/>
                </a:lnTo>
                <a:lnTo>
                  <a:pt x="12150766" y="3698799"/>
                </a:lnTo>
                <a:lnTo>
                  <a:pt x="12140430" y="3694751"/>
                </a:lnTo>
                <a:lnTo>
                  <a:pt x="12131571" y="3687467"/>
                </a:lnTo>
                <a:lnTo>
                  <a:pt x="12120498" y="3687467"/>
                </a:lnTo>
                <a:lnTo>
                  <a:pt x="12110901" y="3677753"/>
                </a:lnTo>
                <a:lnTo>
                  <a:pt x="12109424" y="3670064"/>
                </a:lnTo>
                <a:lnTo>
                  <a:pt x="12102042" y="3661160"/>
                </a:lnTo>
                <a:lnTo>
                  <a:pt x="12104256" y="3655494"/>
                </a:lnTo>
                <a:lnTo>
                  <a:pt x="12103518" y="3648209"/>
                </a:lnTo>
                <a:lnTo>
                  <a:pt x="12099089" y="3643353"/>
                </a:lnTo>
                <a:lnTo>
                  <a:pt x="12103518" y="3638091"/>
                </a:lnTo>
                <a:lnTo>
                  <a:pt x="12102780" y="3633235"/>
                </a:lnTo>
                <a:lnTo>
                  <a:pt x="12106471" y="3631211"/>
                </a:lnTo>
                <a:lnTo>
                  <a:pt x="12115330" y="3634449"/>
                </a:lnTo>
                <a:lnTo>
                  <a:pt x="12107209" y="3627164"/>
                </a:lnTo>
                <a:lnTo>
                  <a:pt x="12105733" y="3619475"/>
                </a:lnTo>
                <a:lnTo>
                  <a:pt x="12096136" y="3612190"/>
                </a:lnTo>
                <a:lnTo>
                  <a:pt x="12087277" y="3610571"/>
                </a:lnTo>
                <a:lnTo>
                  <a:pt x="12078418" y="3602881"/>
                </a:lnTo>
                <a:lnTo>
                  <a:pt x="12073250" y="3602881"/>
                </a:lnTo>
                <a:lnTo>
                  <a:pt x="12069559" y="3606928"/>
                </a:lnTo>
                <a:lnTo>
                  <a:pt x="12071774" y="3610976"/>
                </a:lnTo>
                <a:lnTo>
                  <a:pt x="12068821" y="3615023"/>
                </a:lnTo>
                <a:lnTo>
                  <a:pt x="12073988" y="3621903"/>
                </a:lnTo>
                <a:lnTo>
                  <a:pt x="12069559" y="3621498"/>
                </a:lnTo>
                <a:lnTo>
                  <a:pt x="12061438" y="3615832"/>
                </a:lnTo>
                <a:lnTo>
                  <a:pt x="12056271" y="3616642"/>
                </a:lnTo>
                <a:lnTo>
                  <a:pt x="12059223" y="3610976"/>
                </a:lnTo>
                <a:lnTo>
                  <a:pt x="12054056" y="3609357"/>
                </a:lnTo>
                <a:lnTo>
                  <a:pt x="12050365" y="3612190"/>
                </a:lnTo>
                <a:lnTo>
                  <a:pt x="12049626" y="3620689"/>
                </a:lnTo>
                <a:lnTo>
                  <a:pt x="12044459" y="3617856"/>
                </a:lnTo>
                <a:lnTo>
                  <a:pt x="12040029" y="3619879"/>
                </a:lnTo>
                <a:lnTo>
                  <a:pt x="12037076" y="3617451"/>
                </a:lnTo>
                <a:lnTo>
                  <a:pt x="12039291" y="3607738"/>
                </a:lnTo>
                <a:lnTo>
                  <a:pt x="12032647" y="3602072"/>
                </a:lnTo>
                <a:lnTo>
                  <a:pt x="12027479" y="3604500"/>
                </a:lnTo>
                <a:lnTo>
                  <a:pt x="12021573" y="3615832"/>
                </a:lnTo>
                <a:lnTo>
                  <a:pt x="12016405" y="3620284"/>
                </a:lnTo>
                <a:lnTo>
                  <a:pt x="12009023" y="3639710"/>
                </a:lnTo>
                <a:lnTo>
                  <a:pt x="12004593" y="3645781"/>
                </a:lnTo>
                <a:lnTo>
                  <a:pt x="11994258" y="3635663"/>
                </a:lnTo>
                <a:lnTo>
                  <a:pt x="12000902" y="3622712"/>
                </a:lnTo>
                <a:lnTo>
                  <a:pt x="12003855" y="3609357"/>
                </a:lnTo>
                <a:lnTo>
                  <a:pt x="12000902" y="3602477"/>
                </a:lnTo>
                <a:lnTo>
                  <a:pt x="12009761" y="3592763"/>
                </a:lnTo>
                <a:lnTo>
                  <a:pt x="12019358" y="3590335"/>
                </a:lnTo>
                <a:lnTo>
                  <a:pt x="12026741" y="3583860"/>
                </a:lnTo>
                <a:lnTo>
                  <a:pt x="12035600" y="3586288"/>
                </a:lnTo>
                <a:lnTo>
                  <a:pt x="12049626" y="3583860"/>
                </a:lnTo>
                <a:lnTo>
                  <a:pt x="12045197" y="3576170"/>
                </a:lnTo>
                <a:lnTo>
                  <a:pt x="12050365" y="3567671"/>
                </a:lnTo>
                <a:lnTo>
                  <a:pt x="12061438" y="3563219"/>
                </a:lnTo>
                <a:lnTo>
                  <a:pt x="12067344" y="3555125"/>
                </a:lnTo>
                <a:lnTo>
                  <a:pt x="12075465" y="3554720"/>
                </a:lnTo>
                <a:lnTo>
                  <a:pt x="12088753" y="3564838"/>
                </a:lnTo>
                <a:lnTo>
                  <a:pt x="12089491" y="3580217"/>
                </a:lnTo>
                <a:lnTo>
                  <a:pt x="12079156" y="3594787"/>
                </a:lnTo>
                <a:lnTo>
                  <a:pt x="12088015" y="3586693"/>
                </a:lnTo>
                <a:lnTo>
                  <a:pt x="12097612" y="3584264"/>
                </a:lnTo>
                <a:lnTo>
                  <a:pt x="12108686" y="3579003"/>
                </a:lnTo>
                <a:lnTo>
                  <a:pt x="12113854" y="3563219"/>
                </a:lnTo>
                <a:lnTo>
                  <a:pt x="12124189" y="3559172"/>
                </a:lnTo>
                <a:lnTo>
                  <a:pt x="12129357" y="3569695"/>
                </a:lnTo>
                <a:lnTo>
                  <a:pt x="12135263" y="3566862"/>
                </a:lnTo>
                <a:lnTo>
                  <a:pt x="12136739" y="3559577"/>
                </a:lnTo>
                <a:lnTo>
                  <a:pt x="12133048" y="3556744"/>
                </a:lnTo>
                <a:lnTo>
                  <a:pt x="12137477" y="3538936"/>
                </a:lnTo>
                <a:lnTo>
                  <a:pt x="12148551" y="3542983"/>
                </a:lnTo>
                <a:lnTo>
                  <a:pt x="12154457" y="3547435"/>
                </a:lnTo>
                <a:lnTo>
                  <a:pt x="12157410" y="3542983"/>
                </a:lnTo>
                <a:lnTo>
                  <a:pt x="12157410" y="3531247"/>
                </a:lnTo>
                <a:lnTo>
                  <a:pt x="12160363" y="3530437"/>
                </a:lnTo>
                <a:lnTo>
                  <a:pt x="12168484" y="3538127"/>
                </a:lnTo>
                <a:lnTo>
                  <a:pt x="12168484" y="3531247"/>
                </a:lnTo>
                <a:lnTo>
                  <a:pt x="12164054" y="3513439"/>
                </a:lnTo>
                <a:close/>
                <a:moveTo>
                  <a:pt x="10895013" y="3502512"/>
                </a:moveTo>
                <a:lnTo>
                  <a:pt x="10892060" y="3507369"/>
                </a:lnTo>
                <a:lnTo>
                  <a:pt x="10885416" y="3505750"/>
                </a:lnTo>
                <a:cubicBezTo>
                  <a:pt x="10885416" y="3505750"/>
                  <a:pt x="10895013" y="3502512"/>
                  <a:pt x="10895013" y="3502512"/>
                </a:cubicBezTo>
                <a:close/>
                <a:moveTo>
                  <a:pt x="12154457" y="3485109"/>
                </a:moveTo>
                <a:lnTo>
                  <a:pt x="12159625" y="3493608"/>
                </a:lnTo>
                <a:lnTo>
                  <a:pt x="12159625" y="3500488"/>
                </a:lnTo>
                <a:lnTo>
                  <a:pt x="12152980" y="3493204"/>
                </a:lnTo>
                <a:cubicBezTo>
                  <a:pt x="12152980" y="3493204"/>
                  <a:pt x="12154457" y="3485109"/>
                  <a:pt x="12154457" y="3485109"/>
                </a:cubicBezTo>
                <a:close/>
                <a:moveTo>
                  <a:pt x="12108686" y="3483895"/>
                </a:moveTo>
                <a:lnTo>
                  <a:pt x="12114592" y="3483895"/>
                </a:lnTo>
                <a:lnTo>
                  <a:pt x="12120498" y="3488347"/>
                </a:lnTo>
                <a:lnTo>
                  <a:pt x="12121236" y="3498465"/>
                </a:lnTo>
                <a:lnTo>
                  <a:pt x="12117545" y="3504536"/>
                </a:lnTo>
                <a:lnTo>
                  <a:pt x="12102042" y="3510606"/>
                </a:lnTo>
                <a:lnTo>
                  <a:pt x="12090230" y="3511416"/>
                </a:lnTo>
                <a:lnTo>
                  <a:pt x="12090968" y="3506964"/>
                </a:lnTo>
                <a:lnTo>
                  <a:pt x="12085800" y="3500893"/>
                </a:lnTo>
                <a:cubicBezTo>
                  <a:pt x="12085800" y="3500893"/>
                  <a:pt x="12091706" y="3493608"/>
                  <a:pt x="12091706" y="3493608"/>
                </a:cubicBezTo>
                <a:close/>
                <a:moveTo>
                  <a:pt x="11094339" y="3472563"/>
                </a:moveTo>
                <a:lnTo>
                  <a:pt x="11097292" y="3479039"/>
                </a:lnTo>
                <a:lnTo>
                  <a:pt x="11100245" y="3479848"/>
                </a:lnTo>
                <a:lnTo>
                  <a:pt x="11098030" y="3494013"/>
                </a:lnTo>
                <a:lnTo>
                  <a:pt x="11092862" y="3496441"/>
                </a:lnTo>
                <a:cubicBezTo>
                  <a:pt x="11092862" y="3496441"/>
                  <a:pt x="11088433" y="3488752"/>
                  <a:pt x="11088433" y="3488752"/>
                </a:cubicBezTo>
                <a:lnTo>
                  <a:pt x="11090648" y="3483895"/>
                </a:lnTo>
                <a:lnTo>
                  <a:pt x="11084742" y="3477824"/>
                </a:lnTo>
                <a:close/>
                <a:moveTo>
                  <a:pt x="12177343" y="3468111"/>
                </a:moveTo>
                <a:cubicBezTo>
                  <a:pt x="12177343" y="3468111"/>
                  <a:pt x="12179557" y="3473373"/>
                  <a:pt x="12179557" y="3473373"/>
                </a:cubicBezTo>
                <a:lnTo>
                  <a:pt x="12175866" y="3475396"/>
                </a:lnTo>
                <a:lnTo>
                  <a:pt x="12176604" y="3484300"/>
                </a:lnTo>
                <a:lnTo>
                  <a:pt x="12183248" y="3491989"/>
                </a:lnTo>
                <a:lnTo>
                  <a:pt x="12180295" y="3502107"/>
                </a:lnTo>
                <a:lnTo>
                  <a:pt x="12176604" y="3501703"/>
                </a:lnTo>
                <a:lnTo>
                  <a:pt x="12174390" y="3497251"/>
                </a:lnTo>
                <a:lnTo>
                  <a:pt x="12175866" y="3491585"/>
                </a:lnTo>
                <a:lnTo>
                  <a:pt x="12170698" y="3480253"/>
                </a:lnTo>
                <a:lnTo>
                  <a:pt x="12172175" y="3470135"/>
                </a:lnTo>
                <a:close/>
                <a:moveTo>
                  <a:pt x="11881307" y="3459208"/>
                </a:moveTo>
                <a:lnTo>
                  <a:pt x="11883521" y="3463659"/>
                </a:lnTo>
                <a:cubicBezTo>
                  <a:pt x="11883521" y="3463659"/>
                  <a:pt x="11887951" y="3466492"/>
                  <a:pt x="11887951" y="3466492"/>
                </a:cubicBezTo>
                <a:lnTo>
                  <a:pt x="11887951" y="3471754"/>
                </a:lnTo>
                <a:lnTo>
                  <a:pt x="11880568" y="3472158"/>
                </a:lnTo>
                <a:lnTo>
                  <a:pt x="11873186" y="3471349"/>
                </a:lnTo>
                <a:lnTo>
                  <a:pt x="11875401" y="3465683"/>
                </a:lnTo>
                <a:lnTo>
                  <a:pt x="11879092" y="3463255"/>
                </a:lnTo>
                <a:close/>
                <a:moveTo>
                  <a:pt x="12023050" y="3456779"/>
                </a:moveTo>
                <a:lnTo>
                  <a:pt x="12026741" y="3458803"/>
                </a:lnTo>
                <a:lnTo>
                  <a:pt x="12026003" y="3464874"/>
                </a:lnTo>
                <a:cubicBezTo>
                  <a:pt x="12026003" y="3464874"/>
                  <a:pt x="12017882" y="3472968"/>
                  <a:pt x="12017882" y="3472968"/>
                </a:cubicBezTo>
                <a:lnTo>
                  <a:pt x="12011976" y="3468516"/>
                </a:lnTo>
                <a:lnTo>
                  <a:pt x="12014929" y="3459208"/>
                </a:lnTo>
                <a:close/>
                <a:moveTo>
                  <a:pt x="12107209" y="3454756"/>
                </a:moveTo>
                <a:lnTo>
                  <a:pt x="12107209" y="3463659"/>
                </a:lnTo>
                <a:cubicBezTo>
                  <a:pt x="12107209" y="3463659"/>
                  <a:pt x="12103518" y="3458803"/>
                  <a:pt x="12103518" y="3458803"/>
                </a:cubicBezTo>
                <a:close/>
                <a:moveTo>
                  <a:pt x="10520723" y="3454756"/>
                </a:moveTo>
                <a:lnTo>
                  <a:pt x="10523676" y="3465683"/>
                </a:lnTo>
                <a:lnTo>
                  <a:pt x="10519247" y="3477420"/>
                </a:lnTo>
                <a:lnTo>
                  <a:pt x="10509650" y="3477824"/>
                </a:lnTo>
                <a:cubicBezTo>
                  <a:pt x="10509650" y="3477015"/>
                  <a:pt x="10509650" y="3469730"/>
                  <a:pt x="10509650" y="3469730"/>
                </a:cubicBezTo>
                <a:lnTo>
                  <a:pt x="10510388" y="3459612"/>
                </a:lnTo>
                <a:cubicBezTo>
                  <a:pt x="10510388" y="3459612"/>
                  <a:pt x="10520723" y="3454756"/>
                  <a:pt x="10520723" y="3454756"/>
                </a:cubicBezTo>
                <a:close/>
                <a:moveTo>
                  <a:pt x="12176604" y="3453946"/>
                </a:moveTo>
                <a:lnTo>
                  <a:pt x="12182510" y="3457589"/>
                </a:lnTo>
                <a:lnTo>
                  <a:pt x="12180295" y="3461636"/>
                </a:lnTo>
                <a:lnTo>
                  <a:pt x="12176604" y="3459208"/>
                </a:lnTo>
                <a:cubicBezTo>
                  <a:pt x="12176604" y="3459208"/>
                  <a:pt x="12176604" y="3453946"/>
                  <a:pt x="12176604" y="3453946"/>
                </a:cubicBezTo>
                <a:close/>
                <a:moveTo>
                  <a:pt x="12048888" y="3445852"/>
                </a:moveTo>
                <a:lnTo>
                  <a:pt x="12055532" y="3448685"/>
                </a:lnTo>
                <a:lnTo>
                  <a:pt x="12059962" y="3445852"/>
                </a:lnTo>
                <a:lnTo>
                  <a:pt x="12067344" y="3451113"/>
                </a:lnTo>
                <a:lnTo>
                  <a:pt x="12067344" y="3458803"/>
                </a:lnTo>
                <a:cubicBezTo>
                  <a:pt x="12067344" y="3458803"/>
                  <a:pt x="12057747" y="3467707"/>
                  <a:pt x="12057747" y="3467707"/>
                </a:cubicBezTo>
                <a:lnTo>
                  <a:pt x="12051841" y="3493608"/>
                </a:lnTo>
                <a:lnTo>
                  <a:pt x="12053318" y="3511416"/>
                </a:lnTo>
                <a:lnTo>
                  <a:pt x="12059962" y="3523152"/>
                </a:lnTo>
                <a:lnTo>
                  <a:pt x="12059223" y="3531651"/>
                </a:lnTo>
                <a:lnTo>
                  <a:pt x="12050365" y="3536508"/>
                </a:lnTo>
                <a:lnTo>
                  <a:pt x="12042982" y="3532866"/>
                </a:lnTo>
                <a:lnTo>
                  <a:pt x="12042982" y="3522343"/>
                </a:lnTo>
                <a:lnTo>
                  <a:pt x="12032647" y="3521534"/>
                </a:lnTo>
                <a:lnTo>
                  <a:pt x="12020835" y="3515058"/>
                </a:lnTo>
                <a:lnTo>
                  <a:pt x="12014191" y="3513844"/>
                </a:lnTo>
                <a:lnTo>
                  <a:pt x="12011238" y="3499679"/>
                </a:lnTo>
                <a:lnTo>
                  <a:pt x="12015667" y="3494013"/>
                </a:lnTo>
                <a:lnTo>
                  <a:pt x="12031170" y="3490371"/>
                </a:lnTo>
                <a:lnTo>
                  <a:pt x="12037076" y="3479848"/>
                </a:lnTo>
                <a:lnTo>
                  <a:pt x="12034861" y="3467707"/>
                </a:lnTo>
                <a:lnTo>
                  <a:pt x="12040767" y="3459208"/>
                </a:lnTo>
                <a:lnTo>
                  <a:pt x="12040767" y="3450709"/>
                </a:lnTo>
                <a:close/>
                <a:moveTo>
                  <a:pt x="12182510" y="3445043"/>
                </a:moveTo>
                <a:lnTo>
                  <a:pt x="12185463" y="3447876"/>
                </a:lnTo>
                <a:lnTo>
                  <a:pt x="12181034" y="3449090"/>
                </a:lnTo>
                <a:lnTo>
                  <a:pt x="12178819" y="3445447"/>
                </a:lnTo>
                <a:cubicBezTo>
                  <a:pt x="12178819" y="3445447"/>
                  <a:pt x="12182510" y="3445043"/>
                  <a:pt x="12182510" y="3445043"/>
                </a:cubicBezTo>
                <a:close/>
                <a:moveTo>
                  <a:pt x="12093183" y="3433711"/>
                </a:moveTo>
                <a:lnTo>
                  <a:pt x="12093183" y="3451113"/>
                </a:lnTo>
                <a:lnTo>
                  <a:pt x="12089491" y="3456779"/>
                </a:lnTo>
                <a:lnTo>
                  <a:pt x="12090968" y="3465278"/>
                </a:lnTo>
                <a:cubicBezTo>
                  <a:pt x="12090968" y="3465278"/>
                  <a:pt x="12088753" y="3474182"/>
                  <a:pt x="12088753" y="3474182"/>
                </a:cubicBezTo>
                <a:lnTo>
                  <a:pt x="12074727" y="3488347"/>
                </a:lnTo>
                <a:lnTo>
                  <a:pt x="12071035" y="3507773"/>
                </a:lnTo>
                <a:lnTo>
                  <a:pt x="12063653" y="3515868"/>
                </a:lnTo>
                <a:lnTo>
                  <a:pt x="12061438" y="3508178"/>
                </a:lnTo>
                <a:lnTo>
                  <a:pt x="12062176" y="3498870"/>
                </a:lnTo>
                <a:lnTo>
                  <a:pt x="12069559" y="3489966"/>
                </a:lnTo>
                <a:lnTo>
                  <a:pt x="12073988" y="3476610"/>
                </a:lnTo>
                <a:lnTo>
                  <a:pt x="12074727" y="3466088"/>
                </a:lnTo>
                <a:lnTo>
                  <a:pt x="12084324" y="3452327"/>
                </a:lnTo>
                <a:lnTo>
                  <a:pt x="12087277" y="3435734"/>
                </a:lnTo>
                <a:close/>
                <a:moveTo>
                  <a:pt x="12113115" y="3425616"/>
                </a:moveTo>
                <a:lnTo>
                  <a:pt x="12121974" y="3429259"/>
                </a:lnTo>
                <a:lnTo>
                  <a:pt x="12132310" y="3426426"/>
                </a:lnTo>
                <a:lnTo>
                  <a:pt x="12133786" y="3430068"/>
                </a:lnTo>
                <a:lnTo>
                  <a:pt x="12139692" y="3441400"/>
                </a:lnTo>
                <a:lnTo>
                  <a:pt x="12141169" y="3455565"/>
                </a:lnTo>
                <a:cubicBezTo>
                  <a:pt x="12141169" y="3455565"/>
                  <a:pt x="12147813" y="3459612"/>
                  <a:pt x="12147813" y="3459612"/>
                </a:cubicBezTo>
                <a:lnTo>
                  <a:pt x="12156672" y="3473373"/>
                </a:lnTo>
                <a:lnTo>
                  <a:pt x="12155933" y="3480657"/>
                </a:lnTo>
                <a:lnTo>
                  <a:pt x="12147075" y="3482681"/>
                </a:lnTo>
                <a:lnTo>
                  <a:pt x="12141907" y="3476206"/>
                </a:lnTo>
                <a:lnTo>
                  <a:pt x="12140430" y="3488752"/>
                </a:lnTo>
                <a:lnTo>
                  <a:pt x="12132310" y="3483490"/>
                </a:lnTo>
                <a:lnTo>
                  <a:pt x="12130833" y="3470135"/>
                </a:lnTo>
                <a:lnTo>
                  <a:pt x="12126404" y="3462041"/>
                </a:lnTo>
                <a:lnTo>
                  <a:pt x="12127142" y="3449899"/>
                </a:lnTo>
                <a:lnTo>
                  <a:pt x="12121236" y="3445043"/>
                </a:lnTo>
                <a:lnTo>
                  <a:pt x="12116068" y="3449494"/>
                </a:lnTo>
                <a:lnTo>
                  <a:pt x="12110162" y="3443828"/>
                </a:lnTo>
                <a:lnTo>
                  <a:pt x="12110162" y="3434925"/>
                </a:lnTo>
                <a:lnTo>
                  <a:pt x="12106471" y="3426021"/>
                </a:lnTo>
                <a:close/>
                <a:moveTo>
                  <a:pt x="11856206" y="3424807"/>
                </a:moveTo>
                <a:lnTo>
                  <a:pt x="11857683" y="3438162"/>
                </a:lnTo>
                <a:lnTo>
                  <a:pt x="11856945" y="3446661"/>
                </a:lnTo>
                <a:lnTo>
                  <a:pt x="11863589" y="3455160"/>
                </a:lnTo>
                <a:lnTo>
                  <a:pt x="11869495" y="3466088"/>
                </a:lnTo>
                <a:lnTo>
                  <a:pt x="11865065" y="3473777"/>
                </a:lnTo>
                <a:lnTo>
                  <a:pt x="11856945" y="3474991"/>
                </a:lnTo>
                <a:lnTo>
                  <a:pt x="11850300" y="3481872"/>
                </a:lnTo>
                <a:lnTo>
                  <a:pt x="11846609" y="3491180"/>
                </a:lnTo>
                <a:lnTo>
                  <a:pt x="11831106" y="3491989"/>
                </a:lnTo>
                <a:lnTo>
                  <a:pt x="11825200" y="3498465"/>
                </a:lnTo>
                <a:lnTo>
                  <a:pt x="11825200" y="3512225"/>
                </a:lnTo>
                <a:lnTo>
                  <a:pt x="11818556" y="3519915"/>
                </a:lnTo>
                <a:lnTo>
                  <a:pt x="11817818" y="3524367"/>
                </a:lnTo>
                <a:lnTo>
                  <a:pt x="11810435" y="3530842"/>
                </a:lnTo>
                <a:lnTo>
                  <a:pt x="11798623" y="3534484"/>
                </a:lnTo>
                <a:lnTo>
                  <a:pt x="11787550" y="3549864"/>
                </a:lnTo>
                <a:lnTo>
                  <a:pt x="11777214" y="3553911"/>
                </a:lnTo>
                <a:lnTo>
                  <a:pt x="11770570" y="3559981"/>
                </a:lnTo>
                <a:lnTo>
                  <a:pt x="11763926" y="3561196"/>
                </a:lnTo>
                <a:lnTo>
                  <a:pt x="11754329" y="3568076"/>
                </a:lnTo>
                <a:lnTo>
                  <a:pt x="11752852" y="3564838"/>
                </a:lnTo>
                <a:lnTo>
                  <a:pt x="11755805" y="3560386"/>
                </a:lnTo>
                <a:lnTo>
                  <a:pt x="11769832" y="3542983"/>
                </a:lnTo>
                <a:cubicBezTo>
                  <a:pt x="11769832" y="3542983"/>
                  <a:pt x="11775738" y="3541365"/>
                  <a:pt x="11775738" y="3541365"/>
                </a:cubicBezTo>
                <a:lnTo>
                  <a:pt x="11783120" y="3528818"/>
                </a:lnTo>
                <a:lnTo>
                  <a:pt x="11790503" y="3528009"/>
                </a:lnTo>
                <a:lnTo>
                  <a:pt x="11805268" y="3515058"/>
                </a:lnTo>
                <a:lnTo>
                  <a:pt x="11814865" y="3495227"/>
                </a:lnTo>
                <a:lnTo>
                  <a:pt x="11825200" y="3489966"/>
                </a:lnTo>
                <a:lnTo>
                  <a:pt x="11825938" y="3483086"/>
                </a:lnTo>
                <a:lnTo>
                  <a:pt x="11834797" y="3473373"/>
                </a:lnTo>
                <a:lnTo>
                  <a:pt x="11841442" y="3474182"/>
                </a:lnTo>
                <a:lnTo>
                  <a:pt x="11849562" y="3465278"/>
                </a:lnTo>
                <a:lnTo>
                  <a:pt x="11850300" y="3458398"/>
                </a:lnTo>
                <a:lnTo>
                  <a:pt x="11843656" y="3449494"/>
                </a:lnTo>
                <a:lnTo>
                  <a:pt x="11851039" y="3453946"/>
                </a:lnTo>
                <a:lnTo>
                  <a:pt x="11850300" y="3440591"/>
                </a:lnTo>
                <a:lnTo>
                  <a:pt x="11851777" y="3426426"/>
                </a:lnTo>
                <a:close/>
                <a:moveTo>
                  <a:pt x="10498576" y="3421974"/>
                </a:moveTo>
                <a:lnTo>
                  <a:pt x="10502267" y="3428449"/>
                </a:lnTo>
                <a:lnTo>
                  <a:pt x="10491194" y="3425616"/>
                </a:lnTo>
                <a:cubicBezTo>
                  <a:pt x="10491194" y="3425616"/>
                  <a:pt x="10498576" y="3421974"/>
                  <a:pt x="10498576" y="3421974"/>
                </a:cubicBezTo>
                <a:close/>
                <a:moveTo>
                  <a:pt x="12119759" y="3411856"/>
                </a:moveTo>
                <a:lnTo>
                  <a:pt x="12117545" y="3420760"/>
                </a:lnTo>
                <a:lnTo>
                  <a:pt x="12110162" y="3421569"/>
                </a:lnTo>
                <a:lnTo>
                  <a:pt x="12102780" y="3417117"/>
                </a:lnTo>
                <a:cubicBezTo>
                  <a:pt x="12102780" y="3417117"/>
                  <a:pt x="12107948" y="3413475"/>
                  <a:pt x="12107948" y="3413475"/>
                </a:cubicBezTo>
                <a:close/>
                <a:moveTo>
                  <a:pt x="11869495" y="3396477"/>
                </a:moveTo>
                <a:lnTo>
                  <a:pt x="11879830" y="3398905"/>
                </a:lnTo>
                <a:lnTo>
                  <a:pt x="11882783" y="3405785"/>
                </a:lnTo>
                <a:lnTo>
                  <a:pt x="11879092" y="3408214"/>
                </a:lnTo>
                <a:lnTo>
                  <a:pt x="11875401" y="3412261"/>
                </a:lnTo>
                <a:cubicBezTo>
                  <a:pt x="11875401" y="3412261"/>
                  <a:pt x="11870971" y="3412261"/>
                  <a:pt x="11870971" y="3412261"/>
                </a:cubicBezTo>
                <a:lnTo>
                  <a:pt x="11868018" y="3401738"/>
                </a:lnTo>
                <a:close/>
                <a:moveTo>
                  <a:pt x="11989829" y="3396072"/>
                </a:moveTo>
                <a:lnTo>
                  <a:pt x="11998687" y="3404976"/>
                </a:lnTo>
                <a:cubicBezTo>
                  <a:pt x="11998687" y="3404976"/>
                  <a:pt x="12006070" y="3407809"/>
                  <a:pt x="12006070" y="3407809"/>
                </a:cubicBezTo>
                <a:lnTo>
                  <a:pt x="12004593" y="3411451"/>
                </a:lnTo>
                <a:lnTo>
                  <a:pt x="12009761" y="3411856"/>
                </a:lnTo>
                <a:lnTo>
                  <a:pt x="12020097" y="3411047"/>
                </a:lnTo>
                <a:lnTo>
                  <a:pt x="12027479" y="3413070"/>
                </a:lnTo>
                <a:lnTo>
                  <a:pt x="12033385" y="3421569"/>
                </a:lnTo>
                <a:lnTo>
                  <a:pt x="12040029" y="3413880"/>
                </a:lnTo>
                <a:lnTo>
                  <a:pt x="12045935" y="3410642"/>
                </a:lnTo>
                <a:lnTo>
                  <a:pt x="12050365" y="3417117"/>
                </a:lnTo>
                <a:lnTo>
                  <a:pt x="12048150" y="3424807"/>
                </a:lnTo>
                <a:lnTo>
                  <a:pt x="12042982" y="3428854"/>
                </a:lnTo>
                <a:lnTo>
                  <a:pt x="12038553" y="3438567"/>
                </a:lnTo>
                <a:lnTo>
                  <a:pt x="12026003" y="3447876"/>
                </a:lnTo>
                <a:lnTo>
                  <a:pt x="12022311" y="3453946"/>
                </a:lnTo>
                <a:lnTo>
                  <a:pt x="12017144" y="3453946"/>
                </a:lnTo>
                <a:lnTo>
                  <a:pt x="12015667" y="3456779"/>
                </a:lnTo>
                <a:lnTo>
                  <a:pt x="12009761" y="3456375"/>
                </a:lnTo>
                <a:lnTo>
                  <a:pt x="11998687" y="3462850"/>
                </a:lnTo>
                <a:lnTo>
                  <a:pt x="11994996" y="3466897"/>
                </a:lnTo>
                <a:lnTo>
                  <a:pt x="11990567" y="3468516"/>
                </a:lnTo>
                <a:lnTo>
                  <a:pt x="11986876" y="3453137"/>
                </a:lnTo>
                <a:lnTo>
                  <a:pt x="11990567" y="3441805"/>
                </a:lnTo>
                <a:lnTo>
                  <a:pt x="11989829" y="3426426"/>
                </a:lnTo>
                <a:lnTo>
                  <a:pt x="11992043" y="3417522"/>
                </a:lnTo>
                <a:lnTo>
                  <a:pt x="11992043" y="3409023"/>
                </a:lnTo>
                <a:lnTo>
                  <a:pt x="11987614" y="3407809"/>
                </a:lnTo>
                <a:lnTo>
                  <a:pt x="11977278" y="3404166"/>
                </a:lnTo>
                <a:lnTo>
                  <a:pt x="11979493" y="3398500"/>
                </a:lnTo>
                <a:close/>
                <a:moveTo>
                  <a:pt x="10993199" y="3389192"/>
                </a:moveTo>
                <a:lnTo>
                  <a:pt x="11005750" y="3401738"/>
                </a:lnTo>
                <a:lnTo>
                  <a:pt x="11000582" y="3402548"/>
                </a:lnTo>
                <a:lnTo>
                  <a:pt x="10993199" y="3396882"/>
                </a:lnTo>
                <a:cubicBezTo>
                  <a:pt x="10993199" y="3396882"/>
                  <a:pt x="10993199" y="3389192"/>
                  <a:pt x="10993199" y="3389192"/>
                </a:cubicBezTo>
                <a:close/>
                <a:moveTo>
                  <a:pt x="10529582" y="3387168"/>
                </a:moveTo>
                <a:lnTo>
                  <a:pt x="10529582" y="3391620"/>
                </a:lnTo>
                <a:lnTo>
                  <a:pt x="10523676" y="3396072"/>
                </a:lnTo>
                <a:lnTo>
                  <a:pt x="10520723" y="3406190"/>
                </a:lnTo>
                <a:cubicBezTo>
                  <a:pt x="10520723" y="3406190"/>
                  <a:pt x="10524415" y="3412261"/>
                  <a:pt x="10524415" y="3412261"/>
                </a:cubicBezTo>
                <a:lnTo>
                  <a:pt x="10525153" y="3420760"/>
                </a:lnTo>
                <a:lnTo>
                  <a:pt x="10518509" y="3435329"/>
                </a:lnTo>
                <a:lnTo>
                  <a:pt x="10515556" y="3429259"/>
                </a:lnTo>
                <a:lnTo>
                  <a:pt x="10518509" y="3421569"/>
                </a:lnTo>
                <a:lnTo>
                  <a:pt x="10512603" y="3411047"/>
                </a:lnTo>
                <a:lnTo>
                  <a:pt x="10516294" y="3404976"/>
                </a:lnTo>
                <a:lnTo>
                  <a:pt x="10516294" y="3391620"/>
                </a:lnTo>
                <a:close/>
                <a:moveTo>
                  <a:pt x="11870971" y="3376646"/>
                </a:moveTo>
                <a:lnTo>
                  <a:pt x="11878354" y="3377860"/>
                </a:lnTo>
                <a:lnTo>
                  <a:pt x="11884998" y="3383931"/>
                </a:lnTo>
                <a:lnTo>
                  <a:pt x="11894595" y="3385954"/>
                </a:lnTo>
                <a:lnTo>
                  <a:pt x="11896810" y="3390811"/>
                </a:lnTo>
                <a:lnTo>
                  <a:pt x="11892380" y="3395667"/>
                </a:lnTo>
                <a:lnTo>
                  <a:pt x="11886474" y="3392834"/>
                </a:lnTo>
                <a:lnTo>
                  <a:pt x="11875401" y="3392430"/>
                </a:lnTo>
                <a:lnTo>
                  <a:pt x="11870971" y="3387573"/>
                </a:lnTo>
                <a:lnTo>
                  <a:pt x="11867280" y="3380693"/>
                </a:lnTo>
                <a:cubicBezTo>
                  <a:pt x="11867280" y="3380693"/>
                  <a:pt x="11870971" y="3376646"/>
                  <a:pt x="11870971" y="3376646"/>
                </a:cubicBezTo>
                <a:close/>
                <a:moveTo>
                  <a:pt x="12013452" y="3368147"/>
                </a:moveTo>
                <a:lnTo>
                  <a:pt x="12020835" y="3371385"/>
                </a:lnTo>
                <a:lnTo>
                  <a:pt x="12020097" y="3375836"/>
                </a:lnTo>
                <a:cubicBezTo>
                  <a:pt x="12020097" y="3375836"/>
                  <a:pt x="12010499" y="3376646"/>
                  <a:pt x="12010499" y="3376646"/>
                </a:cubicBezTo>
                <a:lnTo>
                  <a:pt x="12009023" y="3371385"/>
                </a:lnTo>
                <a:close/>
                <a:moveTo>
                  <a:pt x="12047412" y="3364504"/>
                </a:moveTo>
                <a:lnTo>
                  <a:pt x="12054056" y="3366528"/>
                </a:lnTo>
                <a:lnTo>
                  <a:pt x="12053318" y="3369361"/>
                </a:lnTo>
                <a:lnTo>
                  <a:pt x="12057009" y="3369361"/>
                </a:lnTo>
                <a:lnTo>
                  <a:pt x="12065129" y="3376646"/>
                </a:lnTo>
                <a:lnTo>
                  <a:pt x="12071774" y="3377860"/>
                </a:lnTo>
                <a:lnTo>
                  <a:pt x="12087277" y="3386764"/>
                </a:lnTo>
                <a:lnTo>
                  <a:pt x="12093183" y="3394049"/>
                </a:lnTo>
                <a:lnTo>
                  <a:pt x="12093183" y="3399715"/>
                </a:lnTo>
                <a:lnTo>
                  <a:pt x="12085062" y="3400524"/>
                </a:lnTo>
                <a:lnTo>
                  <a:pt x="12073250" y="3396072"/>
                </a:lnTo>
                <a:lnTo>
                  <a:pt x="12062915" y="3383121"/>
                </a:lnTo>
                <a:lnTo>
                  <a:pt x="12055532" y="3383931"/>
                </a:lnTo>
                <a:lnTo>
                  <a:pt x="12047412" y="3396072"/>
                </a:lnTo>
                <a:lnTo>
                  <a:pt x="12045197" y="3390811"/>
                </a:lnTo>
                <a:cubicBezTo>
                  <a:pt x="12045197" y="3390811"/>
                  <a:pt x="12045197" y="3385550"/>
                  <a:pt x="12045197" y="3385550"/>
                </a:cubicBezTo>
                <a:lnTo>
                  <a:pt x="12049626" y="3381907"/>
                </a:lnTo>
                <a:lnTo>
                  <a:pt x="12047412" y="3374622"/>
                </a:lnTo>
                <a:close/>
                <a:moveTo>
                  <a:pt x="12063653" y="3362886"/>
                </a:moveTo>
                <a:lnTo>
                  <a:pt x="12070297" y="3364909"/>
                </a:lnTo>
                <a:lnTo>
                  <a:pt x="12078418" y="3374622"/>
                </a:lnTo>
                <a:lnTo>
                  <a:pt x="12073988" y="3374622"/>
                </a:lnTo>
                <a:cubicBezTo>
                  <a:pt x="12073988" y="3374622"/>
                  <a:pt x="12066606" y="3367337"/>
                  <a:pt x="12066606" y="3367337"/>
                </a:cubicBezTo>
                <a:close/>
                <a:moveTo>
                  <a:pt x="12132310" y="3362076"/>
                </a:moveTo>
                <a:lnTo>
                  <a:pt x="12136739" y="3364100"/>
                </a:lnTo>
                <a:lnTo>
                  <a:pt x="12139692" y="3362886"/>
                </a:lnTo>
                <a:lnTo>
                  <a:pt x="12145598" y="3363290"/>
                </a:lnTo>
                <a:lnTo>
                  <a:pt x="12150766" y="3371789"/>
                </a:lnTo>
                <a:lnTo>
                  <a:pt x="12159625" y="3382312"/>
                </a:lnTo>
                <a:lnTo>
                  <a:pt x="12163316" y="3384740"/>
                </a:lnTo>
                <a:lnTo>
                  <a:pt x="12162578" y="3390001"/>
                </a:lnTo>
                <a:lnTo>
                  <a:pt x="12164054" y="3406190"/>
                </a:lnTo>
                <a:lnTo>
                  <a:pt x="12163316" y="3419546"/>
                </a:lnTo>
                <a:lnTo>
                  <a:pt x="12169222" y="3423997"/>
                </a:lnTo>
                <a:lnTo>
                  <a:pt x="12172175" y="3432092"/>
                </a:lnTo>
                <a:lnTo>
                  <a:pt x="12176604" y="3437758"/>
                </a:lnTo>
                <a:lnTo>
                  <a:pt x="12171437" y="3435734"/>
                </a:lnTo>
                <a:lnTo>
                  <a:pt x="12169222" y="3438162"/>
                </a:lnTo>
                <a:lnTo>
                  <a:pt x="12166269" y="3436544"/>
                </a:lnTo>
                <a:lnTo>
                  <a:pt x="12151504" y="3435734"/>
                </a:lnTo>
                <a:lnTo>
                  <a:pt x="12148551" y="3429663"/>
                </a:lnTo>
                <a:lnTo>
                  <a:pt x="12140430" y="3424807"/>
                </a:lnTo>
                <a:lnTo>
                  <a:pt x="12136739" y="3422379"/>
                </a:lnTo>
                <a:lnTo>
                  <a:pt x="12135263" y="3419950"/>
                </a:lnTo>
                <a:lnTo>
                  <a:pt x="12130095" y="3421569"/>
                </a:lnTo>
                <a:lnTo>
                  <a:pt x="12131571" y="3419546"/>
                </a:lnTo>
                <a:lnTo>
                  <a:pt x="12136739" y="3413880"/>
                </a:lnTo>
                <a:lnTo>
                  <a:pt x="12138216" y="3409832"/>
                </a:lnTo>
                <a:lnTo>
                  <a:pt x="12133048" y="3406595"/>
                </a:lnTo>
                <a:lnTo>
                  <a:pt x="12121974" y="3394453"/>
                </a:lnTo>
                <a:lnTo>
                  <a:pt x="12108686" y="3385145"/>
                </a:lnTo>
                <a:lnTo>
                  <a:pt x="12101303" y="3370575"/>
                </a:lnTo>
                <a:lnTo>
                  <a:pt x="12101303" y="3364504"/>
                </a:lnTo>
                <a:lnTo>
                  <a:pt x="12105733" y="3366123"/>
                </a:lnTo>
                <a:cubicBezTo>
                  <a:pt x="12105733" y="3366123"/>
                  <a:pt x="12113115" y="3366123"/>
                  <a:pt x="12113115" y="3366123"/>
                </a:cubicBezTo>
                <a:lnTo>
                  <a:pt x="12123451" y="3366528"/>
                </a:lnTo>
                <a:lnTo>
                  <a:pt x="12127142" y="3362886"/>
                </a:lnTo>
                <a:close/>
                <a:moveTo>
                  <a:pt x="11994258" y="3357624"/>
                </a:moveTo>
                <a:lnTo>
                  <a:pt x="11992043" y="3368147"/>
                </a:lnTo>
                <a:lnTo>
                  <a:pt x="11995735" y="3376241"/>
                </a:lnTo>
                <a:lnTo>
                  <a:pt x="11991305" y="3387573"/>
                </a:lnTo>
                <a:lnTo>
                  <a:pt x="11985399" y="3389597"/>
                </a:lnTo>
                <a:lnTo>
                  <a:pt x="11980231" y="3377455"/>
                </a:lnTo>
                <a:lnTo>
                  <a:pt x="11986137" y="3369766"/>
                </a:lnTo>
                <a:lnTo>
                  <a:pt x="11990567" y="3360862"/>
                </a:lnTo>
                <a:cubicBezTo>
                  <a:pt x="11990567" y="3360862"/>
                  <a:pt x="11994258" y="3357624"/>
                  <a:pt x="11994258" y="3357624"/>
                </a:cubicBezTo>
                <a:close/>
                <a:moveTo>
                  <a:pt x="12034861" y="3336174"/>
                </a:moveTo>
                <a:cubicBezTo>
                  <a:pt x="12034861" y="3336174"/>
                  <a:pt x="12044459" y="3345483"/>
                  <a:pt x="12044459" y="3345483"/>
                </a:cubicBezTo>
                <a:lnTo>
                  <a:pt x="12045935" y="3350744"/>
                </a:lnTo>
                <a:lnTo>
                  <a:pt x="12043720" y="3355196"/>
                </a:lnTo>
                <a:lnTo>
                  <a:pt x="12030432" y="3342245"/>
                </a:lnTo>
                <a:lnTo>
                  <a:pt x="12031170" y="3336984"/>
                </a:lnTo>
                <a:close/>
                <a:moveTo>
                  <a:pt x="10534012" y="3320795"/>
                </a:moveTo>
                <a:lnTo>
                  <a:pt x="10536226" y="3326056"/>
                </a:lnTo>
                <a:lnTo>
                  <a:pt x="10532535" y="3333746"/>
                </a:lnTo>
                <a:lnTo>
                  <a:pt x="10536226" y="3336984"/>
                </a:lnTo>
                <a:lnTo>
                  <a:pt x="10535488" y="3346697"/>
                </a:lnTo>
                <a:lnTo>
                  <a:pt x="10528106" y="3356815"/>
                </a:lnTo>
                <a:lnTo>
                  <a:pt x="10534750" y="3360862"/>
                </a:lnTo>
                <a:lnTo>
                  <a:pt x="10534750" y="3373813"/>
                </a:lnTo>
                <a:lnTo>
                  <a:pt x="10523676" y="3381502"/>
                </a:lnTo>
                <a:cubicBezTo>
                  <a:pt x="10523676" y="3381502"/>
                  <a:pt x="10519247" y="3377860"/>
                  <a:pt x="10519247" y="3377860"/>
                </a:cubicBezTo>
                <a:lnTo>
                  <a:pt x="10524415" y="3358029"/>
                </a:lnTo>
                <a:lnTo>
                  <a:pt x="10522938" y="3351554"/>
                </a:lnTo>
                <a:lnTo>
                  <a:pt x="10525891" y="3346292"/>
                </a:lnTo>
                <a:lnTo>
                  <a:pt x="10523676" y="3330913"/>
                </a:lnTo>
                <a:close/>
                <a:moveTo>
                  <a:pt x="11902716" y="3316343"/>
                </a:moveTo>
                <a:lnTo>
                  <a:pt x="11914528" y="3319986"/>
                </a:lnTo>
                <a:lnTo>
                  <a:pt x="11926340" y="3317557"/>
                </a:lnTo>
                <a:lnTo>
                  <a:pt x="11947010" y="3334555"/>
                </a:lnTo>
                <a:lnTo>
                  <a:pt x="11957346" y="3338198"/>
                </a:lnTo>
                <a:cubicBezTo>
                  <a:pt x="11957346" y="3338198"/>
                  <a:pt x="11957346" y="3346292"/>
                  <a:pt x="11957346" y="3346292"/>
                </a:cubicBezTo>
                <a:lnTo>
                  <a:pt x="11953655" y="3352768"/>
                </a:lnTo>
                <a:lnTo>
                  <a:pt x="11958822" y="3359648"/>
                </a:lnTo>
                <a:lnTo>
                  <a:pt x="11958822" y="3367337"/>
                </a:lnTo>
                <a:lnTo>
                  <a:pt x="11953655" y="3370575"/>
                </a:lnTo>
                <a:lnTo>
                  <a:pt x="11953655" y="3377860"/>
                </a:lnTo>
                <a:lnTo>
                  <a:pt x="11944796" y="3384740"/>
                </a:lnTo>
                <a:lnTo>
                  <a:pt x="11936675" y="3383526"/>
                </a:lnTo>
                <a:lnTo>
                  <a:pt x="11927078" y="3372599"/>
                </a:lnTo>
                <a:lnTo>
                  <a:pt x="11927078" y="3364100"/>
                </a:lnTo>
                <a:lnTo>
                  <a:pt x="11918957" y="3360053"/>
                </a:lnTo>
                <a:lnTo>
                  <a:pt x="11918957" y="3345887"/>
                </a:lnTo>
                <a:lnTo>
                  <a:pt x="11912313" y="3337793"/>
                </a:lnTo>
                <a:lnTo>
                  <a:pt x="11905669" y="3335365"/>
                </a:lnTo>
                <a:lnTo>
                  <a:pt x="11902716" y="3324438"/>
                </a:lnTo>
                <a:lnTo>
                  <a:pt x="11896072" y="3324842"/>
                </a:lnTo>
                <a:lnTo>
                  <a:pt x="11893857" y="3320390"/>
                </a:lnTo>
                <a:close/>
                <a:moveTo>
                  <a:pt x="11974325" y="3312701"/>
                </a:moveTo>
                <a:cubicBezTo>
                  <a:pt x="11974325" y="3312701"/>
                  <a:pt x="11983923" y="3315939"/>
                  <a:pt x="11983923" y="3315939"/>
                </a:cubicBezTo>
                <a:lnTo>
                  <a:pt x="11989090" y="3323628"/>
                </a:lnTo>
                <a:lnTo>
                  <a:pt x="11984661" y="3328080"/>
                </a:lnTo>
                <a:lnTo>
                  <a:pt x="11982446" y="3333341"/>
                </a:lnTo>
                <a:lnTo>
                  <a:pt x="11970634" y="3326056"/>
                </a:lnTo>
                <a:lnTo>
                  <a:pt x="11969158" y="3319176"/>
                </a:lnTo>
                <a:close/>
                <a:moveTo>
                  <a:pt x="11876877" y="3300559"/>
                </a:moveTo>
                <a:lnTo>
                  <a:pt x="11883521" y="3300559"/>
                </a:lnTo>
                <a:lnTo>
                  <a:pt x="11893119" y="3309463"/>
                </a:lnTo>
                <a:cubicBezTo>
                  <a:pt x="11893119" y="3309463"/>
                  <a:pt x="11890166" y="3311891"/>
                  <a:pt x="11890166" y="3311891"/>
                </a:cubicBezTo>
                <a:lnTo>
                  <a:pt x="11878354" y="3307035"/>
                </a:lnTo>
                <a:close/>
                <a:moveTo>
                  <a:pt x="12091706" y="3288418"/>
                </a:moveTo>
                <a:lnTo>
                  <a:pt x="12099089" y="3295298"/>
                </a:lnTo>
                <a:lnTo>
                  <a:pt x="12103518" y="3304607"/>
                </a:lnTo>
                <a:lnTo>
                  <a:pt x="12099827" y="3314320"/>
                </a:lnTo>
                <a:lnTo>
                  <a:pt x="12086539" y="3316748"/>
                </a:lnTo>
                <a:cubicBezTo>
                  <a:pt x="12086539" y="3316748"/>
                  <a:pt x="12082109" y="3311891"/>
                  <a:pt x="12082109" y="3311891"/>
                </a:cubicBezTo>
                <a:lnTo>
                  <a:pt x="12085800" y="3309463"/>
                </a:lnTo>
                <a:lnTo>
                  <a:pt x="12088753" y="3302178"/>
                </a:lnTo>
                <a:lnTo>
                  <a:pt x="12086539" y="3292060"/>
                </a:lnTo>
                <a:close/>
                <a:moveTo>
                  <a:pt x="11973587" y="3277086"/>
                </a:moveTo>
                <a:lnTo>
                  <a:pt x="11980970" y="3281538"/>
                </a:lnTo>
                <a:lnTo>
                  <a:pt x="11982446" y="3288418"/>
                </a:lnTo>
                <a:lnTo>
                  <a:pt x="11975064" y="3284776"/>
                </a:lnTo>
                <a:cubicBezTo>
                  <a:pt x="11975064" y="3284776"/>
                  <a:pt x="11973587" y="3277086"/>
                  <a:pt x="11973587" y="3277086"/>
                </a:cubicBezTo>
                <a:close/>
                <a:moveTo>
                  <a:pt x="11977278" y="3236210"/>
                </a:moveTo>
                <a:cubicBezTo>
                  <a:pt x="11977278" y="3236210"/>
                  <a:pt x="11983184" y="3240257"/>
                  <a:pt x="11983184" y="3240257"/>
                </a:cubicBezTo>
                <a:lnTo>
                  <a:pt x="11978755" y="3245114"/>
                </a:lnTo>
                <a:lnTo>
                  <a:pt x="11977278" y="3258874"/>
                </a:lnTo>
                <a:lnTo>
                  <a:pt x="11970634" y="3264945"/>
                </a:lnTo>
                <a:lnTo>
                  <a:pt x="11968419" y="3258469"/>
                </a:lnTo>
                <a:lnTo>
                  <a:pt x="11969896" y="3254422"/>
                </a:lnTo>
                <a:lnTo>
                  <a:pt x="11965467" y="3242281"/>
                </a:lnTo>
                <a:close/>
                <a:moveTo>
                  <a:pt x="2537355" y="3103463"/>
                </a:moveTo>
                <a:cubicBezTo>
                  <a:pt x="2537355" y="3103463"/>
                  <a:pt x="2542522" y="3108725"/>
                  <a:pt x="2542522" y="3108725"/>
                </a:cubicBezTo>
                <a:lnTo>
                  <a:pt x="2550643" y="3109939"/>
                </a:lnTo>
                <a:lnTo>
                  <a:pt x="2544737" y="3113986"/>
                </a:lnTo>
                <a:lnTo>
                  <a:pt x="2538093" y="3111558"/>
                </a:lnTo>
                <a:lnTo>
                  <a:pt x="2533664" y="3105082"/>
                </a:lnTo>
                <a:close/>
                <a:moveTo>
                  <a:pt x="2614870" y="3090917"/>
                </a:moveTo>
                <a:lnTo>
                  <a:pt x="2651044" y="3093750"/>
                </a:lnTo>
                <a:lnTo>
                  <a:pt x="2671715" y="3091322"/>
                </a:lnTo>
                <a:lnTo>
                  <a:pt x="2677621" y="3093750"/>
                </a:lnTo>
                <a:lnTo>
                  <a:pt x="2680574" y="3099821"/>
                </a:lnTo>
                <a:lnTo>
                  <a:pt x="2689433" y="3102249"/>
                </a:lnTo>
                <a:lnTo>
                  <a:pt x="2676883" y="3115200"/>
                </a:lnTo>
                <a:lnTo>
                  <a:pt x="2659903" y="3122080"/>
                </a:lnTo>
                <a:lnTo>
                  <a:pt x="2653997" y="3119247"/>
                </a:lnTo>
                <a:lnTo>
                  <a:pt x="2636279" y="3123295"/>
                </a:lnTo>
                <a:lnTo>
                  <a:pt x="2630374" y="3121271"/>
                </a:lnTo>
                <a:lnTo>
                  <a:pt x="2606011" y="3120057"/>
                </a:lnTo>
                <a:cubicBezTo>
                  <a:pt x="2606011" y="3120057"/>
                  <a:pt x="2602320" y="3112367"/>
                  <a:pt x="2602320" y="3112367"/>
                </a:cubicBezTo>
                <a:lnTo>
                  <a:pt x="2603797" y="3107915"/>
                </a:lnTo>
                <a:lnTo>
                  <a:pt x="2602320" y="3101440"/>
                </a:lnTo>
                <a:lnTo>
                  <a:pt x="2611179" y="3097797"/>
                </a:lnTo>
                <a:close/>
                <a:moveTo>
                  <a:pt x="2095147" y="3090108"/>
                </a:moveTo>
                <a:lnTo>
                  <a:pt x="2132797" y="3092131"/>
                </a:lnTo>
                <a:lnTo>
                  <a:pt x="2142394" y="3106296"/>
                </a:lnTo>
                <a:cubicBezTo>
                  <a:pt x="2142394" y="3106296"/>
                  <a:pt x="2154944" y="3108725"/>
                  <a:pt x="2154944" y="3108725"/>
                </a:cubicBezTo>
                <a:lnTo>
                  <a:pt x="2163065" y="3116414"/>
                </a:lnTo>
                <a:lnTo>
                  <a:pt x="2162327" y="3120866"/>
                </a:lnTo>
                <a:lnTo>
                  <a:pt x="2145347" y="3120866"/>
                </a:lnTo>
                <a:lnTo>
                  <a:pt x="2138703" y="3117628"/>
                </a:lnTo>
                <a:lnTo>
                  <a:pt x="2135012" y="3124913"/>
                </a:lnTo>
                <a:lnTo>
                  <a:pt x="2129844" y="3126532"/>
                </a:lnTo>
                <a:lnTo>
                  <a:pt x="2126153" y="3122080"/>
                </a:lnTo>
                <a:lnTo>
                  <a:pt x="2117294" y="3122080"/>
                </a:lnTo>
                <a:lnTo>
                  <a:pt x="2117294" y="3131794"/>
                </a:lnTo>
                <a:lnTo>
                  <a:pt x="2104744" y="3131389"/>
                </a:lnTo>
                <a:lnTo>
                  <a:pt x="2097361" y="3125723"/>
                </a:lnTo>
                <a:lnTo>
                  <a:pt x="2085549" y="3126128"/>
                </a:lnTo>
                <a:lnTo>
                  <a:pt x="2078905" y="3121271"/>
                </a:lnTo>
                <a:lnTo>
                  <a:pt x="2072999" y="3109129"/>
                </a:lnTo>
                <a:lnTo>
                  <a:pt x="2067093" y="3106701"/>
                </a:lnTo>
                <a:lnTo>
                  <a:pt x="2060449" y="3108725"/>
                </a:lnTo>
                <a:lnTo>
                  <a:pt x="2051590" y="3101845"/>
                </a:lnTo>
                <a:lnTo>
                  <a:pt x="2056758" y="3094155"/>
                </a:lnTo>
                <a:lnTo>
                  <a:pt x="2065617" y="3092536"/>
                </a:lnTo>
                <a:lnTo>
                  <a:pt x="2076690" y="3093750"/>
                </a:lnTo>
                <a:close/>
                <a:moveTo>
                  <a:pt x="2318096" y="3065016"/>
                </a:moveTo>
                <a:lnTo>
                  <a:pt x="2327694" y="3071896"/>
                </a:lnTo>
                <a:lnTo>
                  <a:pt x="2329908" y="3078776"/>
                </a:lnTo>
                <a:cubicBezTo>
                  <a:pt x="2329908" y="3078776"/>
                  <a:pt x="2315882" y="3073919"/>
                  <a:pt x="2315882" y="3073919"/>
                </a:cubicBezTo>
                <a:lnTo>
                  <a:pt x="2309237" y="3069063"/>
                </a:lnTo>
                <a:close/>
                <a:moveTo>
                  <a:pt x="11902716" y="3063397"/>
                </a:moveTo>
                <a:lnTo>
                  <a:pt x="11921910" y="3066634"/>
                </a:lnTo>
                <a:lnTo>
                  <a:pt x="11930031" y="3075133"/>
                </a:lnTo>
                <a:lnTo>
                  <a:pt x="11937413" y="3079585"/>
                </a:lnTo>
                <a:cubicBezTo>
                  <a:pt x="11937413" y="3079585"/>
                  <a:pt x="11939628" y="3074729"/>
                  <a:pt x="11939628" y="3074729"/>
                </a:cubicBezTo>
                <a:lnTo>
                  <a:pt x="11953655" y="3074729"/>
                </a:lnTo>
                <a:lnTo>
                  <a:pt x="11961037" y="3069467"/>
                </a:lnTo>
                <a:lnTo>
                  <a:pt x="11961775" y="3065016"/>
                </a:lnTo>
                <a:lnTo>
                  <a:pt x="11966205" y="3063397"/>
                </a:lnTo>
                <a:lnTo>
                  <a:pt x="11972849" y="3071491"/>
                </a:lnTo>
                <a:lnTo>
                  <a:pt x="11972111" y="3077966"/>
                </a:lnTo>
                <a:lnTo>
                  <a:pt x="11966205" y="3084442"/>
                </a:lnTo>
                <a:lnTo>
                  <a:pt x="11963990" y="3102249"/>
                </a:lnTo>
                <a:lnTo>
                  <a:pt x="11972849" y="3116414"/>
                </a:lnTo>
                <a:lnTo>
                  <a:pt x="11978755" y="3118438"/>
                </a:lnTo>
                <a:lnTo>
                  <a:pt x="11981708" y="3130175"/>
                </a:lnTo>
                <a:lnTo>
                  <a:pt x="11986876" y="3135841"/>
                </a:lnTo>
                <a:lnTo>
                  <a:pt x="11982446" y="3157291"/>
                </a:lnTo>
                <a:lnTo>
                  <a:pt x="11976540" y="3170646"/>
                </a:lnTo>
                <a:lnTo>
                  <a:pt x="11978755" y="3181573"/>
                </a:lnTo>
                <a:lnTo>
                  <a:pt x="11970634" y="3193715"/>
                </a:lnTo>
                <a:lnTo>
                  <a:pt x="11969896" y="3189263"/>
                </a:lnTo>
                <a:lnTo>
                  <a:pt x="11973587" y="3182383"/>
                </a:lnTo>
                <a:lnTo>
                  <a:pt x="11966943" y="3185621"/>
                </a:lnTo>
                <a:lnTo>
                  <a:pt x="11951440" y="3199381"/>
                </a:lnTo>
                <a:lnTo>
                  <a:pt x="11948487" y="3207475"/>
                </a:lnTo>
                <a:lnTo>
                  <a:pt x="11949225" y="3217998"/>
                </a:lnTo>
                <a:lnTo>
                  <a:pt x="11944057" y="3224878"/>
                </a:lnTo>
                <a:lnTo>
                  <a:pt x="11942581" y="3236210"/>
                </a:lnTo>
                <a:lnTo>
                  <a:pt x="11947749" y="3239852"/>
                </a:lnTo>
                <a:lnTo>
                  <a:pt x="11952916" y="3251994"/>
                </a:lnTo>
                <a:lnTo>
                  <a:pt x="11959561" y="3258469"/>
                </a:lnTo>
                <a:lnTo>
                  <a:pt x="11955131" y="3263730"/>
                </a:lnTo>
                <a:lnTo>
                  <a:pt x="11955131" y="3273848"/>
                </a:lnTo>
                <a:lnTo>
                  <a:pt x="11963252" y="3279514"/>
                </a:lnTo>
                <a:lnTo>
                  <a:pt x="11967681" y="3288418"/>
                </a:lnTo>
                <a:lnTo>
                  <a:pt x="11979493" y="3292060"/>
                </a:lnTo>
                <a:lnTo>
                  <a:pt x="11986876" y="3289632"/>
                </a:lnTo>
                <a:lnTo>
                  <a:pt x="11989090" y="3282347"/>
                </a:lnTo>
                <a:lnTo>
                  <a:pt x="12002379" y="3272634"/>
                </a:lnTo>
                <a:lnTo>
                  <a:pt x="12011976" y="3272229"/>
                </a:lnTo>
                <a:lnTo>
                  <a:pt x="12026741" y="3281133"/>
                </a:lnTo>
                <a:lnTo>
                  <a:pt x="12032647" y="3291656"/>
                </a:lnTo>
                <a:lnTo>
                  <a:pt x="12031908" y="3301369"/>
                </a:lnTo>
                <a:lnTo>
                  <a:pt x="12036338" y="3306225"/>
                </a:lnTo>
                <a:lnTo>
                  <a:pt x="12042982" y="3302178"/>
                </a:lnTo>
                <a:lnTo>
                  <a:pt x="12042244" y="3292870"/>
                </a:lnTo>
                <a:lnTo>
                  <a:pt x="12046673" y="3289632"/>
                </a:lnTo>
                <a:lnTo>
                  <a:pt x="12052579" y="3298536"/>
                </a:lnTo>
                <a:lnTo>
                  <a:pt x="12064391" y="3298941"/>
                </a:lnTo>
                <a:lnTo>
                  <a:pt x="12073988" y="3305011"/>
                </a:lnTo>
                <a:lnTo>
                  <a:pt x="12076203" y="3308249"/>
                </a:lnTo>
                <a:lnTo>
                  <a:pt x="12068821" y="3309058"/>
                </a:lnTo>
                <a:lnTo>
                  <a:pt x="12063653" y="3306630"/>
                </a:lnTo>
                <a:lnTo>
                  <a:pt x="12059223" y="3309463"/>
                </a:lnTo>
                <a:lnTo>
                  <a:pt x="12060700" y="3317557"/>
                </a:lnTo>
                <a:lnTo>
                  <a:pt x="12067344" y="3333341"/>
                </a:lnTo>
                <a:lnTo>
                  <a:pt x="12067344" y="3339817"/>
                </a:lnTo>
                <a:lnTo>
                  <a:pt x="12077680" y="3339817"/>
                </a:lnTo>
                <a:lnTo>
                  <a:pt x="12084324" y="3343054"/>
                </a:lnTo>
                <a:lnTo>
                  <a:pt x="12093183" y="3342650"/>
                </a:lnTo>
                <a:lnTo>
                  <a:pt x="12096874" y="3347506"/>
                </a:lnTo>
                <a:lnTo>
                  <a:pt x="12092444" y="3351554"/>
                </a:lnTo>
                <a:lnTo>
                  <a:pt x="12093183" y="3357220"/>
                </a:lnTo>
                <a:lnTo>
                  <a:pt x="12090230" y="3370575"/>
                </a:lnTo>
                <a:lnTo>
                  <a:pt x="12081371" y="3367742"/>
                </a:lnTo>
                <a:lnTo>
                  <a:pt x="12073250" y="3358838"/>
                </a:lnTo>
                <a:lnTo>
                  <a:pt x="12081371" y="3354387"/>
                </a:lnTo>
                <a:lnTo>
                  <a:pt x="12081371" y="3349530"/>
                </a:lnTo>
                <a:lnTo>
                  <a:pt x="12073250" y="3347911"/>
                </a:lnTo>
                <a:lnTo>
                  <a:pt x="12073988" y="3351149"/>
                </a:lnTo>
                <a:lnTo>
                  <a:pt x="12065129" y="3353577"/>
                </a:lnTo>
                <a:lnTo>
                  <a:pt x="12054056" y="3341840"/>
                </a:lnTo>
                <a:lnTo>
                  <a:pt x="12046673" y="3339412"/>
                </a:lnTo>
                <a:lnTo>
                  <a:pt x="12046673" y="3329294"/>
                </a:lnTo>
                <a:lnTo>
                  <a:pt x="12042982" y="3320795"/>
                </a:lnTo>
                <a:lnTo>
                  <a:pt x="12028217" y="3315939"/>
                </a:lnTo>
                <a:lnTo>
                  <a:pt x="12021573" y="3305416"/>
                </a:lnTo>
                <a:lnTo>
                  <a:pt x="12015667" y="3302178"/>
                </a:lnTo>
                <a:lnTo>
                  <a:pt x="12009761" y="3296917"/>
                </a:lnTo>
                <a:lnTo>
                  <a:pt x="12004593" y="3296108"/>
                </a:lnTo>
                <a:lnTo>
                  <a:pt x="12003117" y="3300559"/>
                </a:lnTo>
                <a:lnTo>
                  <a:pt x="12013452" y="3317557"/>
                </a:lnTo>
                <a:lnTo>
                  <a:pt x="12016405" y="3332937"/>
                </a:lnTo>
                <a:lnTo>
                  <a:pt x="12012714" y="3333341"/>
                </a:lnTo>
                <a:lnTo>
                  <a:pt x="12003117" y="3318367"/>
                </a:lnTo>
                <a:lnTo>
                  <a:pt x="11991305" y="3311082"/>
                </a:lnTo>
                <a:lnTo>
                  <a:pt x="11987614" y="3303797"/>
                </a:lnTo>
                <a:lnTo>
                  <a:pt x="11966943" y="3296512"/>
                </a:lnTo>
                <a:lnTo>
                  <a:pt x="11955869" y="3297322"/>
                </a:lnTo>
                <a:lnTo>
                  <a:pt x="11951440" y="3303392"/>
                </a:lnTo>
                <a:lnTo>
                  <a:pt x="11953655" y="3309463"/>
                </a:lnTo>
                <a:lnTo>
                  <a:pt x="11944057" y="3314724"/>
                </a:lnTo>
                <a:lnTo>
                  <a:pt x="11932984" y="3304202"/>
                </a:lnTo>
                <a:lnTo>
                  <a:pt x="11926340" y="3309868"/>
                </a:lnTo>
                <a:lnTo>
                  <a:pt x="11918219" y="3311487"/>
                </a:lnTo>
                <a:lnTo>
                  <a:pt x="11922648" y="3303797"/>
                </a:lnTo>
                <a:lnTo>
                  <a:pt x="11918957" y="3296108"/>
                </a:lnTo>
                <a:lnTo>
                  <a:pt x="11913051" y="3298131"/>
                </a:lnTo>
                <a:lnTo>
                  <a:pt x="11910098" y="3307440"/>
                </a:lnTo>
                <a:lnTo>
                  <a:pt x="11903454" y="3296917"/>
                </a:lnTo>
                <a:lnTo>
                  <a:pt x="11904931" y="3285990"/>
                </a:lnTo>
                <a:lnTo>
                  <a:pt x="11903454" y="3280728"/>
                </a:lnTo>
                <a:lnTo>
                  <a:pt x="11909360" y="3274658"/>
                </a:lnTo>
                <a:lnTo>
                  <a:pt x="11919695" y="3262112"/>
                </a:lnTo>
                <a:lnTo>
                  <a:pt x="11911575" y="3256041"/>
                </a:lnTo>
                <a:lnTo>
                  <a:pt x="11900501" y="3254827"/>
                </a:lnTo>
                <a:lnTo>
                  <a:pt x="11900501" y="3260493"/>
                </a:lnTo>
                <a:lnTo>
                  <a:pt x="11905669" y="3265754"/>
                </a:lnTo>
                <a:lnTo>
                  <a:pt x="11899763" y="3273039"/>
                </a:lnTo>
                <a:lnTo>
                  <a:pt x="11893119" y="3272634"/>
                </a:lnTo>
                <a:lnTo>
                  <a:pt x="11883521" y="3260897"/>
                </a:lnTo>
                <a:lnTo>
                  <a:pt x="11883521" y="3251589"/>
                </a:lnTo>
                <a:lnTo>
                  <a:pt x="11879092" y="3250375"/>
                </a:lnTo>
                <a:lnTo>
                  <a:pt x="11875401" y="3252803"/>
                </a:lnTo>
                <a:lnTo>
                  <a:pt x="11871710" y="3249970"/>
                </a:lnTo>
                <a:lnTo>
                  <a:pt x="11870971" y="3233377"/>
                </a:lnTo>
                <a:lnTo>
                  <a:pt x="11863589" y="3220831"/>
                </a:lnTo>
                <a:lnTo>
                  <a:pt x="11859898" y="3207475"/>
                </a:lnTo>
                <a:lnTo>
                  <a:pt x="11863589" y="3201404"/>
                </a:lnTo>
                <a:lnTo>
                  <a:pt x="11862112" y="3197762"/>
                </a:lnTo>
                <a:lnTo>
                  <a:pt x="11856206" y="3197762"/>
                </a:lnTo>
                <a:lnTo>
                  <a:pt x="11853253" y="3187644"/>
                </a:lnTo>
                <a:lnTo>
                  <a:pt x="11854730" y="3176312"/>
                </a:lnTo>
                <a:lnTo>
                  <a:pt x="11862112" y="3184002"/>
                </a:lnTo>
                <a:lnTo>
                  <a:pt x="11870233" y="3185621"/>
                </a:lnTo>
                <a:lnTo>
                  <a:pt x="11877616" y="3181573"/>
                </a:lnTo>
                <a:lnTo>
                  <a:pt x="11877616" y="3175907"/>
                </a:lnTo>
                <a:lnTo>
                  <a:pt x="11869495" y="3160528"/>
                </a:lnTo>
                <a:lnTo>
                  <a:pt x="11874663" y="3149601"/>
                </a:lnTo>
                <a:lnTo>
                  <a:pt x="11879830" y="3126937"/>
                </a:lnTo>
                <a:lnTo>
                  <a:pt x="11879830" y="3107915"/>
                </a:lnTo>
                <a:lnTo>
                  <a:pt x="11876877" y="3096583"/>
                </a:lnTo>
                <a:lnTo>
                  <a:pt x="11887213" y="3077966"/>
                </a:lnTo>
                <a:lnTo>
                  <a:pt x="11888689" y="3067849"/>
                </a:lnTo>
                <a:close/>
                <a:moveTo>
                  <a:pt x="11915266" y="3049636"/>
                </a:moveTo>
                <a:lnTo>
                  <a:pt x="11927078" y="3049636"/>
                </a:lnTo>
                <a:lnTo>
                  <a:pt x="11919695" y="3053684"/>
                </a:lnTo>
                <a:cubicBezTo>
                  <a:pt x="11919695" y="3053684"/>
                  <a:pt x="11915266" y="3049636"/>
                  <a:pt x="11915266" y="3049636"/>
                </a:cubicBezTo>
                <a:close/>
                <a:moveTo>
                  <a:pt x="11951440" y="3039923"/>
                </a:moveTo>
                <a:cubicBezTo>
                  <a:pt x="11950702" y="3039923"/>
                  <a:pt x="11954393" y="3044780"/>
                  <a:pt x="11954393" y="3044780"/>
                </a:cubicBezTo>
                <a:lnTo>
                  <a:pt x="11950702" y="3051255"/>
                </a:lnTo>
                <a:lnTo>
                  <a:pt x="11944796" y="3047208"/>
                </a:lnTo>
                <a:close/>
                <a:moveTo>
                  <a:pt x="11908622" y="3029805"/>
                </a:moveTo>
                <a:lnTo>
                  <a:pt x="11915266" y="3035876"/>
                </a:lnTo>
                <a:lnTo>
                  <a:pt x="11905669" y="3037495"/>
                </a:lnTo>
                <a:cubicBezTo>
                  <a:pt x="11905669" y="3037495"/>
                  <a:pt x="11908622" y="3029805"/>
                  <a:pt x="11908622" y="3029805"/>
                </a:cubicBezTo>
                <a:close/>
                <a:moveTo>
                  <a:pt x="2408162" y="3020902"/>
                </a:moveTo>
                <a:lnTo>
                  <a:pt x="2417021" y="3023330"/>
                </a:lnTo>
                <a:lnTo>
                  <a:pt x="2422189" y="3020902"/>
                </a:lnTo>
                <a:lnTo>
                  <a:pt x="2463530" y="3028996"/>
                </a:lnTo>
                <a:lnTo>
                  <a:pt x="2470175" y="3033448"/>
                </a:lnTo>
                <a:lnTo>
                  <a:pt x="2474604" y="3031829"/>
                </a:lnTo>
                <a:lnTo>
                  <a:pt x="2483463" y="3031829"/>
                </a:lnTo>
                <a:lnTo>
                  <a:pt x="2491584" y="3045994"/>
                </a:lnTo>
                <a:lnTo>
                  <a:pt x="2507087" y="3048827"/>
                </a:lnTo>
                <a:lnTo>
                  <a:pt x="2512993" y="3048018"/>
                </a:lnTo>
                <a:lnTo>
                  <a:pt x="2519637" y="3052469"/>
                </a:lnTo>
                <a:lnTo>
                  <a:pt x="2510778" y="3055707"/>
                </a:lnTo>
                <a:lnTo>
                  <a:pt x="2489369" y="3053684"/>
                </a:lnTo>
                <a:lnTo>
                  <a:pt x="2475342" y="3050041"/>
                </a:lnTo>
                <a:lnTo>
                  <a:pt x="2468698" y="3052065"/>
                </a:lnTo>
                <a:lnTo>
                  <a:pt x="2478295" y="3052065"/>
                </a:lnTo>
                <a:lnTo>
                  <a:pt x="2492322" y="3059754"/>
                </a:lnTo>
                <a:lnTo>
                  <a:pt x="2505610" y="3065825"/>
                </a:lnTo>
                <a:lnTo>
                  <a:pt x="2513731" y="3065420"/>
                </a:lnTo>
                <a:lnTo>
                  <a:pt x="2526281" y="3069063"/>
                </a:lnTo>
                <a:lnTo>
                  <a:pt x="2533664" y="3069063"/>
                </a:lnTo>
                <a:lnTo>
                  <a:pt x="2553596" y="3079585"/>
                </a:lnTo>
                <a:lnTo>
                  <a:pt x="2558026" y="3086465"/>
                </a:lnTo>
                <a:cubicBezTo>
                  <a:pt x="2558026" y="3086465"/>
                  <a:pt x="2553596" y="3093750"/>
                  <a:pt x="2553596" y="3093750"/>
                </a:cubicBezTo>
                <a:lnTo>
                  <a:pt x="2546952" y="3093750"/>
                </a:lnTo>
                <a:lnTo>
                  <a:pt x="2543999" y="3101035"/>
                </a:lnTo>
                <a:lnTo>
                  <a:pt x="2529972" y="3097797"/>
                </a:lnTo>
                <a:lnTo>
                  <a:pt x="2518899" y="3096988"/>
                </a:lnTo>
                <a:lnTo>
                  <a:pt x="2511516" y="3091727"/>
                </a:lnTo>
                <a:lnTo>
                  <a:pt x="2501919" y="3094964"/>
                </a:lnTo>
                <a:lnTo>
                  <a:pt x="2486416" y="3092941"/>
                </a:lnTo>
                <a:lnTo>
                  <a:pt x="2472389" y="3095369"/>
                </a:lnTo>
                <a:lnTo>
                  <a:pt x="2459101" y="3106701"/>
                </a:lnTo>
                <a:lnTo>
                  <a:pt x="2445813" y="3109939"/>
                </a:lnTo>
                <a:lnTo>
                  <a:pt x="2439907" y="3106701"/>
                </a:lnTo>
                <a:lnTo>
                  <a:pt x="2439168" y="3097797"/>
                </a:lnTo>
                <a:lnTo>
                  <a:pt x="2431786" y="3093750"/>
                </a:lnTo>
                <a:lnTo>
                  <a:pt x="2425880" y="3105082"/>
                </a:lnTo>
                <a:lnTo>
                  <a:pt x="2419236" y="3104273"/>
                </a:lnTo>
                <a:lnTo>
                  <a:pt x="2413330" y="3099416"/>
                </a:lnTo>
                <a:lnTo>
                  <a:pt x="2408900" y="3105892"/>
                </a:lnTo>
                <a:lnTo>
                  <a:pt x="2410377" y="3110344"/>
                </a:lnTo>
                <a:lnTo>
                  <a:pt x="2398565" y="3125318"/>
                </a:lnTo>
                <a:lnTo>
                  <a:pt x="2391921" y="3139078"/>
                </a:lnTo>
                <a:lnTo>
                  <a:pt x="2386015" y="3136245"/>
                </a:lnTo>
                <a:lnTo>
                  <a:pt x="2383062" y="3131389"/>
                </a:lnTo>
                <a:lnTo>
                  <a:pt x="2374203" y="3128151"/>
                </a:lnTo>
                <a:lnTo>
                  <a:pt x="2377156" y="3120462"/>
                </a:lnTo>
                <a:lnTo>
                  <a:pt x="2371988" y="3110344"/>
                </a:lnTo>
                <a:lnTo>
                  <a:pt x="2366820" y="3109939"/>
                </a:lnTo>
                <a:lnTo>
                  <a:pt x="2359438" y="3109129"/>
                </a:lnTo>
                <a:lnTo>
                  <a:pt x="2350579" y="3105487"/>
                </a:lnTo>
                <a:lnTo>
                  <a:pt x="2346150" y="3108725"/>
                </a:lnTo>
                <a:lnTo>
                  <a:pt x="2318835" y="3107915"/>
                </a:lnTo>
                <a:lnTo>
                  <a:pt x="2309237" y="3103059"/>
                </a:lnTo>
                <a:lnTo>
                  <a:pt x="2287090" y="3103059"/>
                </a:lnTo>
                <a:lnTo>
                  <a:pt x="2281922" y="3107106"/>
                </a:lnTo>
                <a:lnTo>
                  <a:pt x="2281184" y="3115200"/>
                </a:lnTo>
                <a:lnTo>
                  <a:pt x="2275278" y="3113581"/>
                </a:lnTo>
                <a:lnTo>
                  <a:pt x="2263466" y="3100630"/>
                </a:lnTo>
                <a:lnTo>
                  <a:pt x="2251654" y="3099416"/>
                </a:lnTo>
                <a:lnTo>
                  <a:pt x="2247963" y="3091727"/>
                </a:lnTo>
                <a:lnTo>
                  <a:pt x="2251654" y="3086061"/>
                </a:lnTo>
                <a:lnTo>
                  <a:pt x="2261990" y="3081204"/>
                </a:lnTo>
                <a:lnTo>
                  <a:pt x="2270849" y="3088489"/>
                </a:lnTo>
                <a:lnTo>
                  <a:pt x="2285614" y="3084847"/>
                </a:lnTo>
                <a:lnTo>
                  <a:pt x="2290043" y="3086465"/>
                </a:lnTo>
                <a:lnTo>
                  <a:pt x="2290781" y="3090917"/>
                </a:lnTo>
                <a:lnTo>
                  <a:pt x="2303331" y="3086465"/>
                </a:lnTo>
                <a:lnTo>
                  <a:pt x="2313667" y="3090513"/>
                </a:lnTo>
                <a:lnTo>
                  <a:pt x="2325479" y="3089298"/>
                </a:lnTo>
                <a:lnTo>
                  <a:pt x="2334338" y="3091727"/>
                </a:lnTo>
                <a:lnTo>
                  <a:pt x="2338029" y="3088894"/>
                </a:lnTo>
                <a:lnTo>
                  <a:pt x="2358700" y="3089703"/>
                </a:lnTo>
                <a:lnTo>
                  <a:pt x="2360915" y="3084037"/>
                </a:lnTo>
                <a:lnTo>
                  <a:pt x="2349841" y="3075133"/>
                </a:lnTo>
                <a:lnTo>
                  <a:pt x="2340982" y="3072705"/>
                </a:lnTo>
                <a:lnTo>
                  <a:pt x="2336552" y="3065016"/>
                </a:lnTo>
                <a:lnTo>
                  <a:pt x="2339505" y="3053279"/>
                </a:lnTo>
                <a:lnTo>
                  <a:pt x="2336552" y="3045994"/>
                </a:lnTo>
                <a:lnTo>
                  <a:pt x="2338767" y="3041137"/>
                </a:lnTo>
                <a:lnTo>
                  <a:pt x="2312190" y="3033043"/>
                </a:lnTo>
                <a:cubicBezTo>
                  <a:pt x="2312190" y="3033043"/>
                  <a:pt x="2302593" y="3027782"/>
                  <a:pt x="2302593" y="3027782"/>
                </a:cubicBezTo>
                <a:lnTo>
                  <a:pt x="2305546" y="3022925"/>
                </a:lnTo>
                <a:lnTo>
                  <a:pt x="2324002" y="3022925"/>
                </a:lnTo>
                <a:lnTo>
                  <a:pt x="2332861" y="3025354"/>
                </a:lnTo>
                <a:lnTo>
                  <a:pt x="2338767" y="3022116"/>
                </a:lnTo>
                <a:lnTo>
                  <a:pt x="2360176" y="3024544"/>
                </a:lnTo>
                <a:lnTo>
                  <a:pt x="2368297" y="3032234"/>
                </a:lnTo>
                <a:lnTo>
                  <a:pt x="2377156" y="3030615"/>
                </a:lnTo>
                <a:lnTo>
                  <a:pt x="2386015" y="3032638"/>
                </a:lnTo>
                <a:lnTo>
                  <a:pt x="2391183" y="3023735"/>
                </a:lnTo>
                <a:close/>
                <a:moveTo>
                  <a:pt x="11929293" y="3017259"/>
                </a:moveTo>
                <a:lnTo>
                  <a:pt x="11927816" y="3026972"/>
                </a:lnTo>
                <a:cubicBezTo>
                  <a:pt x="11927816" y="3026972"/>
                  <a:pt x="11921910" y="3022116"/>
                  <a:pt x="11921910" y="3022116"/>
                </a:cubicBezTo>
                <a:close/>
                <a:moveTo>
                  <a:pt x="2337291" y="3007546"/>
                </a:moveTo>
                <a:lnTo>
                  <a:pt x="2354270" y="3016855"/>
                </a:lnTo>
                <a:cubicBezTo>
                  <a:pt x="2354270" y="3016855"/>
                  <a:pt x="2335814" y="3017259"/>
                  <a:pt x="2335814" y="3017259"/>
                </a:cubicBezTo>
                <a:lnTo>
                  <a:pt x="2327694" y="3011998"/>
                </a:lnTo>
                <a:close/>
                <a:moveTo>
                  <a:pt x="11377086" y="2989334"/>
                </a:moveTo>
                <a:lnTo>
                  <a:pt x="11387422" y="2992976"/>
                </a:lnTo>
                <a:lnTo>
                  <a:pt x="11397757" y="2999047"/>
                </a:lnTo>
                <a:lnTo>
                  <a:pt x="11402186" y="3011189"/>
                </a:lnTo>
                <a:lnTo>
                  <a:pt x="11394804" y="3022521"/>
                </a:lnTo>
                <a:lnTo>
                  <a:pt x="11392589" y="3028996"/>
                </a:lnTo>
                <a:lnTo>
                  <a:pt x="11387422" y="3032638"/>
                </a:lnTo>
                <a:lnTo>
                  <a:pt x="11382254" y="3046803"/>
                </a:lnTo>
                <a:lnTo>
                  <a:pt x="11384469" y="3054898"/>
                </a:lnTo>
                <a:lnTo>
                  <a:pt x="11377086" y="3061778"/>
                </a:lnTo>
                <a:lnTo>
                  <a:pt x="11368227" y="3063397"/>
                </a:lnTo>
                <a:lnTo>
                  <a:pt x="11367489" y="3068658"/>
                </a:lnTo>
                <a:lnTo>
                  <a:pt x="11360845" y="3075943"/>
                </a:lnTo>
                <a:lnTo>
                  <a:pt x="11352724" y="3073919"/>
                </a:lnTo>
                <a:lnTo>
                  <a:pt x="11344603" y="3075538"/>
                </a:lnTo>
                <a:lnTo>
                  <a:pt x="11342389" y="3083632"/>
                </a:lnTo>
                <a:lnTo>
                  <a:pt x="11336483" y="3086465"/>
                </a:lnTo>
                <a:lnTo>
                  <a:pt x="11327624" y="3080799"/>
                </a:lnTo>
                <a:lnTo>
                  <a:pt x="11320241" y="3081204"/>
                </a:lnTo>
                <a:lnTo>
                  <a:pt x="11313597" y="3076348"/>
                </a:lnTo>
                <a:lnTo>
                  <a:pt x="11303262" y="3076348"/>
                </a:lnTo>
                <a:cubicBezTo>
                  <a:pt x="11303262" y="3076348"/>
                  <a:pt x="11293665" y="3069063"/>
                  <a:pt x="11293665" y="3069063"/>
                </a:cubicBezTo>
                <a:lnTo>
                  <a:pt x="11294403" y="3063801"/>
                </a:lnTo>
                <a:lnTo>
                  <a:pt x="11289235" y="3054898"/>
                </a:lnTo>
                <a:lnTo>
                  <a:pt x="11288497" y="3037495"/>
                </a:lnTo>
                <a:lnTo>
                  <a:pt x="11284067" y="3030210"/>
                </a:lnTo>
                <a:lnTo>
                  <a:pt x="11296618" y="3017664"/>
                </a:lnTo>
                <a:lnTo>
                  <a:pt x="11312121" y="3009570"/>
                </a:lnTo>
                <a:lnTo>
                  <a:pt x="11314335" y="3000666"/>
                </a:lnTo>
                <a:lnTo>
                  <a:pt x="11323194" y="2999452"/>
                </a:lnTo>
                <a:lnTo>
                  <a:pt x="11332792" y="2995000"/>
                </a:lnTo>
                <a:lnTo>
                  <a:pt x="11342389" y="2995000"/>
                </a:lnTo>
                <a:lnTo>
                  <a:pt x="11349033" y="2990548"/>
                </a:lnTo>
                <a:lnTo>
                  <a:pt x="11354201" y="2992167"/>
                </a:lnTo>
                <a:lnTo>
                  <a:pt x="11364536" y="2990143"/>
                </a:lnTo>
                <a:cubicBezTo>
                  <a:pt x="11363798" y="2990143"/>
                  <a:pt x="11369704" y="2993786"/>
                  <a:pt x="11369704" y="2993786"/>
                </a:cubicBezTo>
                <a:close/>
                <a:moveTo>
                  <a:pt x="11374871" y="2941982"/>
                </a:moveTo>
                <a:lnTo>
                  <a:pt x="11383730" y="2945220"/>
                </a:lnTo>
                <a:cubicBezTo>
                  <a:pt x="11383730" y="2945220"/>
                  <a:pt x="11383730" y="2949267"/>
                  <a:pt x="11383730" y="2949267"/>
                </a:cubicBezTo>
                <a:lnTo>
                  <a:pt x="11374133" y="2947648"/>
                </a:lnTo>
                <a:lnTo>
                  <a:pt x="11366751" y="2948053"/>
                </a:lnTo>
                <a:lnTo>
                  <a:pt x="11363060" y="2943601"/>
                </a:lnTo>
                <a:close/>
                <a:moveTo>
                  <a:pt x="1890653" y="2853755"/>
                </a:moveTo>
                <a:lnTo>
                  <a:pt x="1914277" y="2857397"/>
                </a:lnTo>
                <a:lnTo>
                  <a:pt x="1923136" y="2867110"/>
                </a:lnTo>
                <a:lnTo>
                  <a:pt x="1938639" y="2869943"/>
                </a:lnTo>
                <a:lnTo>
                  <a:pt x="1950451" y="2865896"/>
                </a:lnTo>
                <a:lnTo>
                  <a:pt x="1987363" y="2870753"/>
                </a:lnTo>
                <a:lnTo>
                  <a:pt x="1991793" y="2876014"/>
                </a:lnTo>
                <a:lnTo>
                  <a:pt x="2001390" y="2873990"/>
                </a:lnTo>
                <a:lnTo>
                  <a:pt x="2012463" y="2885727"/>
                </a:lnTo>
                <a:lnTo>
                  <a:pt x="2016155" y="2895440"/>
                </a:lnTo>
                <a:lnTo>
                  <a:pt x="2026490" y="2899892"/>
                </a:lnTo>
                <a:lnTo>
                  <a:pt x="2053805" y="2901106"/>
                </a:lnTo>
                <a:lnTo>
                  <a:pt x="2066355" y="2910415"/>
                </a:lnTo>
                <a:lnTo>
                  <a:pt x="2078167" y="2916081"/>
                </a:lnTo>
                <a:lnTo>
                  <a:pt x="2090717" y="2927008"/>
                </a:lnTo>
                <a:lnTo>
                  <a:pt x="2109173" y="2931055"/>
                </a:lnTo>
                <a:lnTo>
                  <a:pt x="2115818" y="2937126"/>
                </a:lnTo>
                <a:lnTo>
                  <a:pt x="2118770" y="2931460"/>
                </a:lnTo>
                <a:lnTo>
                  <a:pt x="2123938" y="2933888"/>
                </a:lnTo>
                <a:lnTo>
                  <a:pt x="2121724" y="2939149"/>
                </a:lnTo>
                <a:lnTo>
                  <a:pt x="2126153" y="2943601"/>
                </a:lnTo>
                <a:lnTo>
                  <a:pt x="2133535" y="2935912"/>
                </a:lnTo>
                <a:lnTo>
                  <a:pt x="2146824" y="2945220"/>
                </a:lnTo>
                <a:lnTo>
                  <a:pt x="2154944" y="2951696"/>
                </a:lnTo>
                <a:lnTo>
                  <a:pt x="2160112" y="2947648"/>
                </a:lnTo>
                <a:lnTo>
                  <a:pt x="2177830" y="2959790"/>
                </a:lnTo>
                <a:lnTo>
                  <a:pt x="2187427" y="2960599"/>
                </a:lnTo>
                <a:lnTo>
                  <a:pt x="2195548" y="2957766"/>
                </a:lnTo>
                <a:lnTo>
                  <a:pt x="2201454" y="2959385"/>
                </a:lnTo>
                <a:lnTo>
                  <a:pt x="2197763" y="2970717"/>
                </a:lnTo>
                <a:lnTo>
                  <a:pt x="2192595" y="2975574"/>
                </a:lnTo>
                <a:lnTo>
                  <a:pt x="2199239" y="2977597"/>
                </a:lnTo>
                <a:lnTo>
                  <a:pt x="2225078" y="2977597"/>
                </a:lnTo>
                <a:lnTo>
                  <a:pt x="2247225" y="2986096"/>
                </a:lnTo>
                <a:lnTo>
                  <a:pt x="2253131" y="2998642"/>
                </a:lnTo>
                <a:lnTo>
                  <a:pt x="2261990" y="2999452"/>
                </a:lnTo>
                <a:lnTo>
                  <a:pt x="2266419" y="3003904"/>
                </a:lnTo>
                <a:lnTo>
                  <a:pt x="2261252" y="3013212"/>
                </a:lnTo>
                <a:lnTo>
                  <a:pt x="2248701" y="3016045"/>
                </a:lnTo>
                <a:lnTo>
                  <a:pt x="2231722" y="3014022"/>
                </a:lnTo>
                <a:lnTo>
                  <a:pt x="2224339" y="3019688"/>
                </a:lnTo>
                <a:lnTo>
                  <a:pt x="2218433" y="3018473"/>
                </a:lnTo>
                <a:lnTo>
                  <a:pt x="2214742" y="3023735"/>
                </a:lnTo>
                <a:lnTo>
                  <a:pt x="2189642" y="3028996"/>
                </a:lnTo>
                <a:cubicBezTo>
                  <a:pt x="2189642" y="3028996"/>
                  <a:pt x="2172662" y="3022116"/>
                  <a:pt x="2172662" y="3022116"/>
                </a:cubicBezTo>
                <a:lnTo>
                  <a:pt x="2158636" y="3020497"/>
                </a:lnTo>
                <a:lnTo>
                  <a:pt x="2134274" y="3025758"/>
                </a:lnTo>
                <a:lnTo>
                  <a:pt x="2126153" y="3022116"/>
                </a:lnTo>
                <a:lnTo>
                  <a:pt x="2114341" y="3028187"/>
                </a:lnTo>
                <a:lnTo>
                  <a:pt x="2096623" y="3024949"/>
                </a:lnTo>
                <a:lnTo>
                  <a:pt x="2097361" y="3016855"/>
                </a:lnTo>
                <a:lnTo>
                  <a:pt x="2113603" y="3003094"/>
                </a:lnTo>
                <a:lnTo>
                  <a:pt x="2126153" y="3000261"/>
                </a:lnTo>
                <a:lnTo>
                  <a:pt x="2127629" y="2991358"/>
                </a:lnTo>
                <a:lnTo>
                  <a:pt x="2119509" y="2988525"/>
                </a:lnTo>
                <a:lnTo>
                  <a:pt x="2117294" y="2984073"/>
                </a:lnTo>
                <a:lnTo>
                  <a:pt x="2099576" y="2983668"/>
                </a:lnTo>
                <a:lnTo>
                  <a:pt x="2088503" y="2977597"/>
                </a:lnTo>
                <a:lnTo>
                  <a:pt x="2084811" y="2980835"/>
                </a:lnTo>
                <a:lnTo>
                  <a:pt x="2076690" y="2980430"/>
                </a:lnTo>
                <a:lnTo>
                  <a:pt x="2059711" y="2962623"/>
                </a:lnTo>
                <a:lnTo>
                  <a:pt x="2051590" y="2935102"/>
                </a:lnTo>
                <a:lnTo>
                  <a:pt x="2045684" y="2933079"/>
                </a:lnTo>
                <a:lnTo>
                  <a:pt x="2032396" y="2937531"/>
                </a:lnTo>
                <a:lnTo>
                  <a:pt x="2025014" y="2934293"/>
                </a:lnTo>
                <a:lnTo>
                  <a:pt x="2015416" y="2935507"/>
                </a:lnTo>
                <a:lnTo>
                  <a:pt x="2006557" y="2929032"/>
                </a:lnTo>
                <a:lnTo>
                  <a:pt x="2001390" y="2931865"/>
                </a:lnTo>
                <a:lnTo>
                  <a:pt x="1988840" y="2929841"/>
                </a:lnTo>
                <a:lnTo>
                  <a:pt x="1972598" y="2918914"/>
                </a:lnTo>
                <a:lnTo>
                  <a:pt x="1971860" y="2914057"/>
                </a:lnTo>
                <a:lnTo>
                  <a:pt x="1965216" y="2909605"/>
                </a:lnTo>
                <a:lnTo>
                  <a:pt x="1961524" y="2914462"/>
                </a:lnTo>
                <a:lnTo>
                  <a:pt x="1954880" y="2914867"/>
                </a:lnTo>
                <a:lnTo>
                  <a:pt x="1940854" y="2913248"/>
                </a:lnTo>
                <a:lnTo>
                  <a:pt x="1932733" y="2906772"/>
                </a:lnTo>
                <a:lnTo>
                  <a:pt x="1923874" y="2906772"/>
                </a:lnTo>
                <a:lnTo>
                  <a:pt x="1917968" y="2908796"/>
                </a:lnTo>
                <a:lnTo>
                  <a:pt x="1888438" y="2904344"/>
                </a:lnTo>
                <a:lnTo>
                  <a:pt x="1881056" y="2899083"/>
                </a:lnTo>
                <a:lnTo>
                  <a:pt x="1888438" y="2893821"/>
                </a:lnTo>
                <a:lnTo>
                  <a:pt x="1899512" y="2895036"/>
                </a:lnTo>
                <a:lnTo>
                  <a:pt x="1905418" y="2890584"/>
                </a:lnTo>
                <a:lnTo>
                  <a:pt x="1899512" y="2885727"/>
                </a:lnTo>
                <a:lnTo>
                  <a:pt x="1877365" y="2883299"/>
                </a:lnTo>
                <a:lnTo>
                  <a:pt x="1867768" y="2883703"/>
                </a:lnTo>
                <a:lnTo>
                  <a:pt x="1854479" y="2881680"/>
                </a:lnTo>
                <a:lnTo>
                  <a:pt x="1848573" y="2888155"/>
                </a:lnTo>
                <a:lnTo>
                  <a:pt x="1839714" y="2889774"/>
                </a:lnTo>
                <a:lnTo>
                  <a:pt x="1824949" y="2906368"/>
                </a:lnTo>
                <a:lnTo>
                  <a:pt x="1814614" y="2907986"/>
                </a:lnTo>
                <a:lnTo>
                  <a:pt x="1808708" y="2903130"/>
                </a:lnTo>
                <a:lnTo>
                  <a:pt x="1803540" y="2907177"/>
                </a:lnTo>
                <a:lnTo>
                  <a:pt x="1790252" y="2904749"/>
                </a:lnTo>
                <a:lnTo>
                  <a:pt x="1780655" y="2918914"/>
                </a:lnTo>
                <a:lnTo>
                  <a:pt x="1771796" y="2919723"/>
                </a:lnTo>
                <a:lnTo>
                  <a:pt x="1759984" y="2926603"/>
                </a:lnTo>
                <a:lnTo>
                  <a:pt x="1759246" y="2918914"/>
                </a:lnTo>
                <a:lnTo>
                  <a:pt x="1755555" y="2917295"/>
                </a:lnTo>
                <a:lnTo>
                  <a:pt x="1745957" y="2927817"/>
                </a:lnTo>
                <a:lnTo>
                  <a:pt x="1736360" y="2923366"/>
                </a:lnTo>
                <a:lnTo>
                  <a:pt x="1736360" y="2917295"/>
                </a:lnTo>
                <a:lnTo>
                  <a:pt x="1743743" y="2919318"/>
                </a:lnTo>
                <a:lnTo>
                  <a:pt x="1761461" y="2910010"/>
                </a:lnTo>
                <a:lnTo>
                  <a:pt x="1769581" y="2914057"/>
                </a:lnTo>
                <a:lnTo>
                  <a:pt x="1772534" y="2910010"/>
                </a:lnTo>
                <a:lnTo>
                  <a:pt x="1766628" y="2902725"/>
                </a:lnTo>
                <a:lnTo>
                  <a:pt x="1768105" y="2892203"/>
                </a:lnTo>
                <a:lnTo>
                  <a:pt x="1776964" y="2887751"/>
                </a:lnTo>
                <a:lnTo>
                  <a:pt x="1784346" y="2879656"/>
                </a:lnTo>
                <a:lnTo>
                  <a:pt x="1805017" y="2873990"/>
                </a:lnTo>
                <a:lnTo>
                  <a:pt x="1812399" y="2867920"/>
                </a:lnTo>
                <a:lnTo>
                  <a:pt x="1833808" y="2863063"/>
                </a:lnTo>
                <a:lnTo>
                  <a:pt x="1861123" y="2861849"/>
                </a:lnTo>
                <a:lnTo>
                  <a:pt x="1870721" y="2854159"/>
                </a:lnTo>
                <a:close/>
                <a:moveTo>
                  <a:pt x="11682719" y="2808022"/>
                </a:moveTo>
                <a:lnTo>
                  <a:pt x="11688625" y="2813688"/>
                </a:lnTo>
                <a:lnTo>
                  <a:pt x="11684934" y="2816116"/>
                </a:lnTo>
                <a:cubicBezTo>
                  <a:pt x="11684934" y="2816116"/>
                  <a:pt x="11676075" y="2815711"/>
                  <a:pt x="11676075" y="2815711"/>
                </a:cubicBezTo>
                <a:lnTo>
                  <a:pt x="11674598" y="2811664"/>
                </a:lnTo>
                <a:close/>
                <a:moveTo>
                  <a:pt x="11881307" y="2698344"/>
                </a:moveTo>
                <a:lnTo>
                  <a:pt x="11892380" y="2701582"/>
                </a:lnTo>
                <a:lnTo>
                  <a:pt x="11897548" y="2712105"/>
                </a:lnTo>
                <a:lnTo>
                  <a:pt x="11900501" y="2712105"/>
                </a:lnTo>
                <a:lnTo>
                  <a:pt x="11909360" y="2718175"/>
                </a:lnTo>
                <a:lnTo>
                  <a:pt x="11910836" y="2725865"/>
                </a:lnTo>
                <a:lnTo>
                  <a:pt x="11907884" y="2726674"/>
                </a:lnTo>
                <a:lnTo>
                  <a:pt x="11904192" y="2738816"/>
                </a:lnTo>
                <a:lnTo>
                  <a:pt x="11901978" y="2762694"/>
                </a:lnTo>
                <a:lnTo>
                  <a:pt x="11896810" y="2772407"/>
                </a:lnTo>
                <a:lnTo>
                  <a:pt x="11898286" y="2785763"/>
                </a:lnTo>
                <a:lnTo>
                  <a:pt x="11897548" y="2797904"/>
                </a:lnTo>
                <a:lnTo>
                  <a:pt x="11894595" y="2815307"/>
                </a:lnTo>
                <a:lnTo>
                  <a:pt x="11899025" y="2816926"/>
                </a:lnTo>
                <a:lnTo>
                  <a:pt x="11895333" y="2820568"/>
                </a:lnTo>
                <a:lnTo>
                  <a:pt x="11895333" y="2831495"/>
                </a:lnTo>
                <a:lnTo>
                  <a:pt x="11882783" y="2849303"/>
                </a:lnTo>
                <a:lnTo>
                  <a:pt x="11874663" y="2859421"/>
                </a:lnTo>
                <a:lnTo>
                  <a:pt x="11879830" y="2873181"/>
                </a:lnTo>
                <a:lnTo>
                  <a:pt x="11876877" y="2884108"/>
                </a:lnTo>
                <a:lnTo>
                  <a:pt x="11879092" y="2893417"/>
                </a:lnTo>
                <a:lnTo>
                  <a:pt x="11871710" y="2890988"/>
                </a:lnTo>
                <a:lnTo>
                  <a:pt x="11865065" y="2893417"/>
                </a:lnTo>
                <a:lnTo>
                  <a:pt x="11864327" y="2885727"/>
                </a:lnTo>
                <a:lnTo>
                  <a:pt x="11865065" y="2874800"/>
                </a:lnTo>
                <a:lnTo>
                  <a:pt x="11857683" y="2865087"/>
                </a:lnTo>
                <a:lnTo>
                  <a:pt x="11843656" y="2860635"/>
                </a:lnTo>
                <a:lnTo>
                  <a:pt x="11842180" y="2854969"/>
                </a:lnTo>
                <a:lnTo>
                  <a:pt x="11837012" y="2853350"/>
                </a:lnTo>
                <a:lnTo>
                  <a:pt x="11831844" y="2846065"/>
                </a:lnTo>
                <a:lnTo>
                  <a:pt x="11831844" y="2840399"/>
                </a:lnTo>
                <a:lnTo>
                  <a:pt x="11834059" y="2839590"/>
                </a:lnTo>
                <a:lnTo>
                  <a:pt x="11832583" y="2834328"/>
                </a:lnTo>
                <a:lnTo>
                  <a:pt x="11827415" y="2831091"/>
                </a:lnTo>
                <a:lnTo>
                  <a:pt x="11825938" y="2812878"/>
                </a:lnTo>
                <a:lnTo>
                  <a:pt x="11825938" y="2794666"/>
                </a:lnTo>
                <a:lnTo>
                  <a:pt x="11822247" y="2790619"/>
                </a:lnTo>
                <a:lnTo>
                  <a:pt x="11825938" y="2787786"/>
                </a:lnTo>
                <a:lnTo>
                  <a:pt x="11831844" y="2769574"/>
                </a:lnTo>
                <a:lnTo>
                  <a:pt x="11842180" y="2752171"/>
                </a:lnTo>
                <a:cubicBezTo>
                  <a:pt x="11842180" y="2752171"/>
                  <a:pt x="11846609" y="2748529"/>
                  <a:pt x="11846609" y="2748529"/>
                </a:cubicBezTo>
                <a:lnTo>
                  <a:pt x="11848086" y="2742053"/>
                </a:lnTo>
                <a:lnTo>
                  <a:pt x="11845871" y="2738006"/>
                </a:lnTo>
                <a:lnTo>
                  <a:pt x="11856206" y="2721818"/>
                </a:lnTo>
                <a:lnTo>
                  <a:pt x="11866542" y="2710890"/>
                </a:lnTo>
                <a:lnTo>
                  <a:pt x="11875401" y="2707653"/>
                </a:lnTo>
                <a:lnTo>
                  <a:pt x="11874663" y="2701582"/>
                </a:lnTo>
                <a:close/>
                <a:moveTo>
                  <a:pt x="11785335" y="2690655"/>
                </a:moveTo>
                <a:lnTo>
                  <a:pt x="11789026" y="2694297"/>
                </a:lnTo>
                <a:lnTo>
                  <a:pt x="11788288" y="2701177"/>
                </a:lnTo>
                <a:cubicBezTo>
                  <a:pt x="11788288" y="2701177"/>
                  <a:pt x="11783120" y="2702796"/>
                  <a:pt x="11783120" y="2702796"/>
                </a:cubicBezTo>
                <a:lnTo>
                  <a:pt x="11780906" y="2692274"/>
                </a:lnTo>
                <a:close/>
                <a:moveTo>
                  <a:pt x="11858421" y="2427995"/>
                </a:moveTo>
                <a:lnTo>
                  <a:pt x="11862112" y="2429209"/>
                </a:lnTo>
                <a:lnTo>
                  <a:pt x="11868018" y="2428804"/>
                </a:lnTo>
                <a:lnTo>
                  <a:pt x="11877616" y="2434066"/>
                </a:lnTo>
                <a:cubicBezTo>
                  <a:pt x="11877616" y="2434066"/>
                  <a:pt x="11877616" y="2441351"/>
                  <a:pt x="11877616" y="2441351"/>
                </a:cubicBezTo>
                <a:lnTo>
                  <a:pt x="11870233" y="2436899"/>
                </a:lnTo>
                <a:lnTo>
                  <a:pt x="11860636" y="2434066"/>
                </a:lnTo>
                <a:close/>
                <a:moveTo>
                  <a:pt x="11803791" y="2337744"/>
                </a:moveTo>
                <a:lnTo>
                  <a:pt x="11816341" y="2339767"/>
                </a:lnTo>
                <a:cubicBezTo>
                  <a:pt x="11816341" y="2339767"/>
                  <a:pt x="11820771" y="2342195"/>
                  <a:pt x="11820771" y="2342195"/>
                </a:cubicBezTo>
                <a:lnTo>
                  <a:pt x="11828891" y="2341791"/>
                </a:lnTo>
                <a:lnTo>
                  <a:pt x="11829630" y="2351504"/>
                </a:lnTo>
                <a:lnTo>
                  <a:pt x="11819294" y="2347052"/>
                </a:lnTo>
                <a:lnTo>
                  <a:pt x="11808959" y="2347052"/>
                </a:lnTo>
                <a:lnTo>
                  <a:pt x="11803053" y="2341386"/>
                </a:lnTo>
                <a:close/>
                <a:moveTo>
                  <a:pt x="12159625" y="2254373"/>
                </a:moveTo>
                <a:lnTo>
                  <a:pt x="12160363" y="2259634"/>
                </a:lnTo>
                <a:lnTo>
                  <a:pt x="12166269" y="2262467"/>
                </a:lnTo>
                <a:lnTo>
                  <a:pt x="12169960" y="2268942"/>
                </a:lnTo>
                <a:lnTo>
                  <a:pt x="12164054" y="2273394"/>
                </a:lnTo>
                <a:lnTo>
                  <a:pt x="12157410" y="2272585"/>
                </a:lnTo>
                <a:lnTo>
                  <a:pt x="12153719" y="2262467"/>
                </a:lnTo>
                <a:cubicBezTo>
                  <a:pt x="12153719" y="2262467"/>
                  <a:pt x="12154457" y="2256801"/>
                  <a:pt x="12154457" y="2256801"/>
                </a:cubicBezTo>
                <a:close/>
                <a:moveTo>
                  <a:pt x="12164792" y="2249516"/>
                </a:moveTo>
                <a:lnTo>
                  <a:pt x="12171437" y="2250730"/>
                </a:lnTo>
                <a:lnTo>
                  <a:pt x="12165531" y="2253968"/>
                </a:lnTo>
                <a:cubicBezTo>
                  <a:pt x="12165531" y="2253968"/>
                  <a:pt x="12164792" y="2249516"/>
                  <a:pt x="12164792" y="2249516"/>
                </a:cubicBezTo>
                <a:close/>
                <a:moveTo>
                  <a:pt x="12176604" y="2243850"/>
                </a:moveTo>
                <a:cubicBezTo>
                  <a:pt x="12176604" y="2243850"/>
                  <a:pt x="12175128" y="2246683"/>
                  <a:pt x="12175128" y="2246683"/>
                </a:cubicBezTo>
                <a:lnTo>
                  <a:pt x="12170698" y="2245064"/>
                </a:lnTo>
                <a:close/>
                <a:moveTo>
                  <a:pt x="12176604" y="2239398"/>
                </a:moveTo>
                <a:lnTo>
                  <a:pt x="12180295" y="2239803"/>
                </a:lnTo>
                <a:lnTo>
                  <a:pt x="12178081" y="2241826"/>
                </a:lnTo>
                <a:cubicBezTo>
                  <a:pt x="12178081" y="2241826"/>
                  <a:pt x="12176604" y="2239398"/>
                  <a:pt x="12176604" y="2239398"/>
                </a:cubicBezTo>
                <a:close/>
                <a:moveTo>
                  <a:pt x="12178819" y="2231709"/>
                </a:moveTo>
                <a:cubicBezTo>
                  <a:pt x="12178819" y="2231709"/>
                  <a:pt x="12181772" y="2231709"/>
                  <a:pt x="12181772" y="2231709"/>
                </a:cubicBezTo>
                <a:lnTo>
                  <a:pt x="12187678" y="2235351"/>
                </a:lnTo>
                <a:lnTo>
                  <a:pt x="12184725" y="2236970"/>
                </a:lnTo>
                <a:lnTo>
                  <a:pt x="12179557" y="2233327"/>
                </a:lnTo>
                <a:close/>
                <a:moveTo>
                  <a:pt x="12048888" y="2213901"/>
                </a:moveTo>
                <a:lnTo>
                  <a:pt x="12058485" y="2215520"/>
                </a:lnTo>
                <a:lnTo>
                  <a:pt x="12059223" y="2221186"/>
                </a:lnTo>
                <a:lnTo>
                  <a:pt x="12052579" y="2232113"/>
                </a:lnTo>
                <a:cubicBezTo>
                  <a:pt x="12052579" y="2232113"/>
                  <a:pt x="12035600" y="2234946"/>
                  <a:pt x="12035600" y="2234946"/>
                </a:cubicBezTo>
                <a:lnTo>
                  <a:pt x="12026003" y="2233327"/>
                </a:lnTo>
                <a:lnTo>
                  <a:pt x="12022311" y="2226447"/>
                </a:lnTo>
                <a:lnTo>
                  <a:pt x="12027479" y="2219567"/>
                </a:lnTo>
                <a:close/>
                <a:moveTo>
                  <a:pt x="12161839" y="2173025"/>
                </a:moveTo>
                <a:lnTo>
                  <a:pt x="12169960" y="2173429"/>
                </a:lnTo>
                <a:lnTo>
                  <a:pt x="12167007" y="2179500"/>
                </a:lnTo>
                <a:lnTo>
                  <a:pt x="12163316" y="2183143"/>
                </a:lnTo>
                <a:lnTo>
                  <a:pt x="12158886" y="2183952"/>
                </a:lnTo>
                <a:cubicBezTo>
                  <a:pt x="12158886" y="2183952"/>
                  <a:pt x="12158148" y="2178691"/>
                  <a:pt x="12158148" y="2178691"/>
                </a:cubicBezTo>
                <a:close/>
                <a:moveTo>
                  <a:pt x="12016405" y="2157646"/>
                </a:moveTo>
                <a:lnTo>
                  <a:pt x="12019358" y="2162502"/>
                </a:lnTo>
                <a:lnTo>
                  <a:pt x="12020097" y="2170192"/>
                </a:lnTo>
                <a:lnTo>
                  <a:pt x="12016405" y="2170192"/>
                </a:lnTo>
                <a:cubicBezTo>
                  <a:pt x="12016405" y="2170192"/>
                  <a:pt x="12012714" y="2172620"/>
                  <a:pt x="12012714" y="2172620"/>
                </a:cubicBezTo>
                <a:lnTo>
                  <a:pt x="12008285" y="2166144"/>
                </a:lnTo>
                <a:lnTo>
                  <a:pt x="12010499" y="2162907"/>
                </a:lnTo>
                <a:lnTo>
                  <a:pt x="12013452" y="2162907"/>
                </a:lnTo>
                <a:close/>
                <a:moveTo>
                  <a:pt x="12168484" y="2145504"/>
                </a:moveTo>
                <a:cubicBezTo>
                  <a:pt x="12168484" y="2145504"/>
                  <a:pt x="12170698" y="2149551"/>
                  <a:pt x="12170698" y="2149551"/>
                </a:cubicBezTo>
                <a:lnTo>
                  <a:pt x="12172175" y="2155622"/>
                </a:lnTo>
                <a:lnTo>
                  <a:pt x="12167007" y="2165335"/>
                </a:lnTo>
                <a:lnTo>
                  <a:pt x="12163316" y="2168168"/>
                </a:lnTo>
                <a:lnTo>
                  <a:pt x="12161101" y="2162098"/>
                </a:lnTo>
                <a:lnTo>
                  <a:pt x="12161101" y="2154003"/>
                </a:lnTo>
                <a:lnTo>
                  <a:pt x="12164054" y="2148337"/>
                </a:lnTo>
                <a:close/>
                <a:moveTo>
                  <a:pt x="12088015" y="2136196"/>
                </a:moveTo>
                <a:cubicBezTo>
                  <a:pt x="12088015" y="2136196"/>
                  <a:pt x="12093183" y="2140647"/>
                  <a:pt x="12093183" y="2140647"/>
                </a:cubicBezTo>
                <a:lnTo>
                  <a:pt x="12085800" y="2143481"/>
                </a:lnTo>
                <a:lnTo>
                  <a:pt x="12083586" y="2139434"/>
                </a:lnTo>
                <a:close/>
                <a:moveTo>
                  <a:pt x="12125665" y="2124459"/>
                </a:moveTo>
                <a:lnTo>
                  <a:pt x="12129357" y="2126482"/>
                </a:lnTo>
                <a:lnTo>
                  <a:pt x="12130095" y="2134577"/>
                </a:lnTo>
                <a:lnTo>
                  <a:pt x="12127142" y="2139434"/>
                </a:lnTo>
                <a:cubicBezTo>
                  <a:pt x="12127142" y="2139434"/>
                  <a:pt x="12121974" y="2141052"/>
                  <a:pt x="12121974" y="2141052"/>
                </a:cubicBezTo>
                <a:lnTo>
                  <a:pt x="12119021" y="2134982"/>
                </a:lnTo>
                <a:lnTo>
                  <a:pt x="12119021" y="2129315"/>
                </a:lnTo>
                <a:close/>
                <a:moveTo>
                  <a:pt x="3316940" y="1580118"/>
                </a:moveTo>
                <a:lnTo>
                  <a:pt x="3316940" y="1584570"/>
                </a:lnTo>
                <a:lnTo>
                  <a:pt x="3313987" y="1589022"/>
                </a:lnTo>
                <a:lnTo>
                  <a:pt x="3311772" y="1585784"/>
                </a:lnTo>
                <a:cubicBezTo>
                  <a:pt x="3311772" y="1585784"/>
                  <a:pt x="3312511" y="1581332"/>
                  <a:pt x="3312511" y="1581332"/>
                </a:cubicBezTo>
                <a:close/>
                <a:moveTo>
                  <a:pt x="3113185" y="1556240"/>
                </a:moveTo>
                <a:lnTo>
                  <a:pt x="3113923" y="1560287"/>
                </a:lnTo>
                <a:lnTo>
                  <a:pt x="3109494" y="1566762"/>
                </a:lnTo>
                <a:lnTo>
                  <a:pt x="3118353" y="1567572"/>
                </a:lnTo>
                <a:lnTo>
                  <a:pt x="3118353" y="1573642"/>
                </a:lnTo>
                <a:lnTo>
                  <a:pt x="3108017" y="1590640"/>
                </a:lnTo>
                <a:lnTo>
                  <a:pt x="3101373" y="1596306"/>
                </a:lnTo>
                <a:lnTo>
                  <a:pt x="3111708" y="1599544"/>
                </a:lnTo>
                <a:lnTo>
                  <a:pt x="3115400" y="1606424"/>
                </a:lnTo>
                <a:lnTo>
                  <a:pt x="3110970" y="1612090"/>
                </a:lnTo>
                <a:lnTo>
                  <a:pt x="3113923" y="1616137"/>
                </a:lnTo>
                <a:lnTo>
                  <a:pt x="3119829" y="1612495"/>
                </a:lnTo>
                <a:lnTo>
                  <a:pt x="3119829" y="1605615"/>
                </a:lnTo>
                <a:lnTo>
                  <a:pt x="3125735" y="1603996"/>
                </a:lnTo>
                <a:lnTo>
                  <a:pt x="3135332" y="1607234"/>
                </a:lnTo>
                <a:lnTo>
                  <a:pt x="3137547" y="1617352"/>
                </a:lnTo>
                <a:lnTo>
                  <a:pt x="3139762" y="1621399"/>
                </a:lnTo>
                <a:lnTo>
                  <a:pt x="3130903" y="1624232"/>
                </a:lnTo>
                <a:lnTo>
                  <a:pt x="3125735" y="1627874"/>
                </a:lnTo>
                <a:lnTo>
                  <a:pt x="3111708" y="1629898"/>
                </a:lnTo>
                <a:lnTo>
                  <a:pt x="3096943" y="1640016"/>
                </a:lnTo>
                <a:lnTo>
                  <a:pt x="3088085" y="1640016"/>
                </a:lnTo>
                <a:lnTo>
                  <a:pt x="3084393" y="1635159"/>
                </a:lnTo>
                <a:lnTo>
                  <a:pt x="3080702" y="1636778"/>
                </a:lnTo>
                <a:lnTo>
                  <a:pt x="3078487" y="1645277"/>
                </a:lnTo>
                <a:lnTo>
                  <a:pt x="3075534" y="1647300"/>
                </a:lnTo>
                <a:lnTo>
                  <a:pt x="3071843" y="1640825"/>
                </a:lnTo>
                <a:lnTo>
                  <a:pt x="3057078" y="1633945"/>
                </a:lnTo>
                <a:cubicBezTo>
                  <a:pt x="3057078" y="1633945"/>
                  <a:pt x="3055602" y="1621399"/>
                  <a:pt x="3055602" y="1621399"/>
                </a:cubicBezTo>
                <a:lnTo>
                  <a:pt x="3052649" y="1615733"/>
                </a:lnTo>
                <a:lnTo>
                  <a:pt x="3056340" y="1608853"/>
                </a:lnTo>
                <a:lnTo>
                  <a:pt x="3070367" y="1601568"/>
                </a:lnTo>
                <a:lnTo>
                  <a:pt x="3080702" y="1587403"/>
                </a:lnTo>
                <a:lnTo>
                  <a:pt x="3085132" y="1582951"/>
                </a:lnTo>
                <a:lnTo>
                  <a:pt x="3089561" y="1573238"/>
                </a:lnTo>
                <a:lnTo>
                  <a:pt x="3101373" y="1564739"/>
                </a:lnTo>
                <a:lnTo>
                  <a:pt x="3105802" y="1557454"/>
                </a:lnTo>
                <a:close/>
                <a:moveTo>
                  <a:pt x="3304390" y="1550169"/>
                </a:moveTo>
                <a:lnTo>
                  <a:pt x="3304390" y="1553407"/>
                </a:lnTo>
                <a:lnTo>
                  <a:pt x="3307343" y="1557049"/>
                </a:lnTo>
                <a:lnTo>
                  <a:pt x="3306605" y="1562310"/>
                </a:lnTo>
                <a:lnTo>
                  <a:pt x="3303652" y="1565143"/>
                </a:lnTo>
                <a:lnTo>
                  <a:pt x="3303652" y="1569191"/>
                </a:lnTo>
                <a:lnTo>
                  <a:pt x="3306605" y="1572024"/>
                </a:lnTo>
                <a:lnTo>
                  <a:pt x="3308819" y="1575666"/>
                </a:lnTo>
                <a:lnTo>
                  <a:pt x="3305128" y="1581737"/>
                </a:lnTo>
                <a:lnTo>
                  <a:pt x="3302914" y="1581737"/>
                </a:lnTo>
                <a:cubicBezTo>
                  <a:pt x="3302914" y="1581737"/>
                  <a:pt x="3300699" y="1576476"/>
                  <a:pt x="3300699" y="1576476"/>
                </a:cubicBezTo>
                <a:lnTo>
                  <a:pt x="3302914" y="1570405"/>
                </a:lnTo>
                <a:lnTo>
                  <a:pt x="3300699" y="1563525"/>
                </a:lnTo>
                <a:lnTo>
                  <a:pt x="3298484" y="1557454"/>
                </a:lnTo>
                <a:lnTo>
                  <a:pt x="3301437" y="1553407"/>
                </a:lnTo>
                <a:close/>
                <a:moveTo>
                  <a:pt x="2951509" y="1546527"/>
                </a:moveTo>
                <a:lnTo>
                  <a:pt x="2952986" y="1554621"/>
                </a:lnTo>
                <a:lnTo>
                  <a:pt x="2947080" y="1560287"/>
                </a:lnTo>
                <a:lnTo>
                  <a:pt x="2947080" y="1563929"/>
                </a:lnTo>
                <a:lnTo>
                  <a:pt x="2950771" y="1568381"/>
                </a:lnTo>
                <a:lnTo>
                  <a:pt x="2950771" y="1576071"/>
                </a:lnTo>
                <a:lnTo>
                  <a:pt x="2958892" y="1580118"/>
                </a:lnTo>
                <a:lnTo>
                  <a:pt x="2959630" y="1574452"/>
                </a:lnTo>
                <a:lnTo>
                  <a:pt x="2967013" y="1574047"/>
                </a:lnTo>
                <a:lnTo>
                  <a:pt x="2979563" y="1583356"/>
                </a:lnTo>
                <a:lnTo>
                  <a:pt x="2985469" y="1583356"/>
                </a:lnTo>
                <a:lnTo>
                  <a:pt x="2989898" y="1587403"/>
                </a:lnTo>
                <a:lnTo>
                  <a:pt x="3004663" y="1586998"/>
                </a:lnTo>
                <a:lnTo>
                  <a:pt x="3008354" y="1582951"/>
                </a:lnTo>
                <a:lnTo>
                  <a:pt x="3016475" y="1585379"/>
                </a:lnTo>
                <a:lnTo>
                  <a:pt x="3031240" y="1585784"/>
                </a:lnTo>
                <a:lnTo>
                  <a:pt x="3026810" y="1589022"/>
                </a:lnTo>
                <a:cubicBezTo>
                  <a:pt x="3026810" y="1589022"/>
                  <a:pt x="3015737" y="1590640"/>
                  <a:pt x="3015737" y="1590640"/>
                </a:cubicBezTo>
                <a:lnTo>
                  <a:pt x="3012784" y="1599139"/>
                </a:lnTo>
                <a:lnTo>
                  <a:pt x="3014260" y="1604805"/>
                </a:lnTo>
                <a:lnTo>
                  <a:pt x="3010569" y="1613709"/>
                </a:lnTo>
                <a:lnTo>
                  <a:pt x="3003925" y="1616137"/>
                </a:lnTo>
                <a:lnTo>
                  <a:pt x="2992113" y="1611281"/>
                </a:lnTo>
                <a:lnTo>
                  <a:pt x="2989160" y="1601568"/>
                </a:lnTo>
                <a:lnTo>
                  <a:pt x="2967013" y="1599139"/>
                </a:lnTo>
                <a:lnTo>
                  <a:pt x="2960368" y="1596306"/>
                </a:lnTo>
                <a:lnTo>
                  <a:pt x="2959630" y="1591450"/>
                </a:lnTo>
                <a:lnTo>
                  <a:pt x="2955201" y="1586593"/>
                </a:lnTo>
                <a:lnTo>
                  <a:pt x="2951509" y="1586593"/>
                </a:lnTo>
                <a:lnTo>
                  <a:pt x="2947818" y="1580927"/>
                </a:lnTo>
                <a:lnTo>
                  <a:pt x="2941912" y="1578904"/>
                </a:lnTo>
                <a:lnTo>
                  <a:pt x="2941912" y="1572024"/>
                </a:lnTo>
                <a:lnTo>
                  <a:pt x="2937483" y="1568381"/>
                </a:lnTo>
                <a:lnTo>
                  <a:pt x="2931577" y="1569191"/>
                </a:lnTo>
                <a:lnTo>
                  <a:pt x="2929362" y="1565953"/>
                </a:lnTo>
                <a:lnTo>
                  <a:pt x="2933053" y="1558668"/>
                </a:lnTo>
                <a:close/>
                <a:moveTo>
                  <a:pt x="3063723" y="1523053"/>
                </a:moveTo>
                <a:lnTo>
                  <a:pt x="3065199" y="1523053"/>
                </a:lnTo>
                <a:lnTo>
                  <a:pt x="3064461" y="1525481"/>
                </a:lnTo>
                <a:lnTo>
                  <a:pt x="3064461" y="1524267"/>
                </a:lnTo>
                <a:lnTo>
                  <a:pt x="3057078" y="1529933"/>
                </a:lnTo>
                <a:lnTo>
                  <a:pt x="3054864" y="1535195"/>
                </a:lnTo>
                <a:lnTo>
                  <a:pt x="3051172" y="1536813"/>
                </a:lnTo>
                <a:lnTo>
                  <a:pt x="3053387" y="1540456"/>
                </a:lnTo>
                <a:lnTo>
                  <a:pt x="3057078" y="1540861"/>
                </a:lnTo>
                <a:lnTo>
                  <a:pt x="3055602" y="1542884"/>
                </a:lnTo>
                <a:cubicBezTo>
                  <a:pt x="3055602" y="1542884"/>
                  <a:pt x="3052649" y="1541670"/>
                  <a:pt x="3052649" y="1541670"/>
                </a:cubicBezTo>
                <a:lnTo>
                  <a:pt x="3049696" y="1536813"/>
                </a:lnTo>
                <a:lnTo>
                  <a:pt x="3054864" y="1529529"/>
                </a:lnTo>
                <a:close/>
                <a:moveTo>
                  <a:pt x="3328752" y="1519815"/>
                </a:moveTo>
                <a:cubicBezTo>
                  <a:pt x="3328752" y="1519815"/>
                  <a:pt x="3331705" y="1522648"/>
                  <a:pt x="3331705" y="1522648"/>
                </a:cubicBezTo>
                <a:lnTo>
                  <a:pt x="3329490" y="1525077"/>
                </a:lnTo>
                <a:lnTo>
                  <a:pt x="3326537" y="1524267"/>
                </a:lnTo>
                <a:close/>
                <a:moveTo>
                  <a:pt x="3435059" y="1496747"/>
                </a:moveTo>
                <a:lnTo>
                  <a:pt x="3444656" y="1499175"/>
                </a:lnTo>
                <a:lnTo>
                  <a:pt x="3443918" y="1502413"/>
                </a:lnTo>
                <a:lnTo>
                  <a:pt x="3435797" y="1502413"/>
                </a:lnTo>
                <a:lnTo>
                  <a:pt x="3431368" y="1500389"/>
                </a:lnTo>
                <a:lnTo>
                  <a:pt x="3431368" y="1497151"/>
                </a:lnTo>
                <a:cubicBezTo>
                  <a:pt x="3431368" y="1497151"/>
                  <a:pt x="3435059" y="1496747"/>
                  <a:pt x="3435059" y="1496747"/>
                </a:cubicBezTo>
                <a:close/>
                <a:moveTo>
                  <a:pt x="5838782" y="1400425"/>
                </a:moveTo>
                <a:cubicBezTo>
                  <a:pt x="5838782" y="1400425"/>
                  <a:pt x="5843949" y="1403663"/>
                  <a:pt x="5843949" y="1403663"/>
                </a:cubicBezTo>
                <a:lnTo>
                  <a:pt x="5848379" y="1402853"/>
                </a:lnTo>
                <a:lnTo>
                  <a:pt x="5845426" y="1408114"/>
                </a:lnTo>
                <a:lnTo>
                  <a:pt x="5845426" y="1411352"/>
                </a:lnTo>
                <a:lnTo>
                  <a:pt x="5838782" y="1412566"/>
                </a:lnTo>
                <a:lnTo>
                  <a:pt x="5832137" y="1407709"/>
                </a:lnTo>
                <a:lnTo>
                  <a:pt x="5825493" y="1406495"/>
                </a:lnTo>
                <a:close/>
                <a:moveTo>
                  <a:pt x="3416603" y="1399210"/>
                </a:moveTo>
                <a:lnTo>
                  <a:pt x="3418080" y="1399615"/>
                </a:lnTo>
                <a:lnTo>
                  <a:pt x="3419556" y="1404472"/>
                </a:lnTo>
                <a:lnTo>
                  <a:pt x="3415127" y="1410947"/>
                </a:lnTo>
                <a:lnTo>
                  <a:pt x="3407744" y="1414185"/>
                </a:lnTo>
                <a:lnTo>
                  <a:pt x="3404053" y="1411352"/>
                </a:lnTo>
                <a:cubicBezTo>
                  <a:pt x="3404053" y="1411352"/>
                  <a:pt x="3404053" y="1407709"/>
                  <a:pt x="3404053" y="1407709"/>
                </a:cubicBezTo>
                <a:lnTo>
                  <a:pt x="3406268" y="1405686"/>
                </a:lnTo>
                <a:lnTo>
                  <a:pt x="3411435" y="1407709"/>
                </a:lnTo>
                <a:lnTo>
                  <a:pt x="3414388" y="1406495"/>
                </a:lnTo>
                <a:lnTo>
                  <a:pt x="3417341" y="1401639"/>
                </a:lnTo>
                <a:close/>
                <a:moveTo>
                  <a:pt x="3427677" y="1395568"/>
                </a:moveTo>
                <a:lnTo>
                  <a:pt x="3431368" y="1396377"/>
                </a:lnTo>
                <a:lnTo>
                  <a:pt x="3433583" y="1398806"/>
                </a:lnTo>
                <a:lnTo>
                  <a:pt x="3435797" y="1397187"/>
                </a:lnTo>
                <a:lnTo>
                  <a:pt x="3440227" y="1400020"/>
                </a:lnTo>
                <a:lnTo>
                  <a:pt x="3440965" y="1404067"/>
                </a:lnTo>
                <a:lnTo>
                  <a:pt x="3435059" y="1408114"/>
                </a:lnTo>
                <a:cubicBezTo>
                  <a:pt x="3435059" y="1408114"/>
                  <a:pt x="3429891" y="1407305"/>
                  <a:pt x="3429891" y="1407709"/>
                </a:cubicBezTo>
                <a:lnTo>
                  <a:pt x="3428415" y="1397996"/>
                </a:lnTo>
                <a:close/>
                <a:moveTo>
                  <a:pt x="2974395" y="1365619"/>
                </a:moveTo>
                <a:lnTo>
                  <a:pt x="2983254" y="1368857"/>
                </a:lnTo>
                <a:lnTo>
                  <a:pt x="3006878" y="1376142"/>
                </a:lnTo>
                <a:lnTo>
                  <a:pt x="3019428" y="1377356"/>
                </a:lnTo>
                <a:lnTo>
                  <a:pt x="3031240" y="1381403"/>
                </a:lnTo>
                <a:lnTo>
                  <a:pt x="3040837" y="1391116"/>
                </a:lnTo>
                <a:lnTo>
                  <a:pt x="3045266" y="1391926"/>
                </a:lnTo>
                <a:lnTo>
                  <a:pt x="3056340" y="1399210"/>
                </a:lnTo>
                <a:lnTo>
                  <a:pt x="3064461" y="1408114"/>
                </a:lnTo>
                <a:lnTo>
                  <a:pt x="3071105" y="1410138"/>
                </a:lnTo>
                <a:lnTo>
                  <a:pt x="3076273" y="1414185"/>
                </a:lnTo>
                <a:lnTo>
                  <a:pt x="3078487" y="1418232"/>
                </a:lnTo>
                <a:lnTo>
                  <a:pt x="3084393" y="1423089"/>
                </a:lnTo>
                <a:lnTo>
                  <a:pt x="3082917" y="1428350"/>
                </a:lnTo>
                <a:lnTo>
                  <a:pt x="3071105" y="1431992"/>
                </a:lnTo>
                <a:lnTo>
                  <a:pt x="3062246" y="1428350"/>
                </a:lnTo>
                <a:lnTo>
                  <a:pt x="3055602" y="1427540"/>
                </a:lnTo>
                <a:lnTo>
                  <a:pt x="3048219" y="1422279"/>
                </a:lnTo>
                <a:cubicBezTo>
                  <a:pt x="3048219" y="1422279"/>
                  <a:pt x="3037884" y="1420256"/>
                  <a:pt x="3037884" y="1420256"/>
                </a:cubicBezTo>
                <a:lnTo>
                  <a:pt x="3023857" y="1420256"/>
                </a:lnTo>
                <a:lnTo>
                  <a:pt x="3005401" y="1407305"/>
                </a:lnTo>
                <a:lnTo>
                  <a:pt x="3000234" y="1406495"/>
                </a:lnTo>
                <a:lnTo>
                  <a:pt x="2997281" y="1402853"/>
                </a:lnTo>
                <a:lnTo>
                  <a:pt x="2995066" y="1394354"/>
                </a:lnTo>
                <a:lnTo>
                  <a:pt x="2978824" y="1382617"/>
                </a:lnTo>
                <a:lnTo>
                  <a:pt x="2969227" y="1378570"/>
                </a:lnTo>
                <a:lnTo>
                  <a:pt x="2964798" y="1370476"/>
                </a:lnTo>
                <a:close/>
                <a:moveTo>
                  <a:pt x="5931062" y="1352668"/>
                </a:moveTo>
                <a:cubicBezTo>
                  <a:pt x="5931062" y="1352668"/>
                  <a:pt x="5935492" y="1352668"/>
                  <a:pt x="5935492" y="1352668"/>
                </a:cubicBezTo>
                <a:lnTo>
                  <a:pt x="5938444" y="1355906"/>
                </a:lnTo>
                <a:lnTo>
                  <a:pt x="5933277" y="1357120"/>
                </a:lnTo>
                <a:lnTo>
                  <a:pt x="5927371" y="1354287"/>
                </a:lnTo>
                <a:close/>
                <a:moveTo>
                  <a:pt x="3383382" y="1328790"/>
                </a:moveTo>
                <a:lnTo>
                  <a:pt x="3387073" y="1329600"/>
                </a:lnTo>
                <a:lnTo>
                  <a:pt x="3387073" y="1334456"/>
                </a:lnTo>
                <a:lnTo>
                  <a:pt x="3384120" y="1334456"/>
                </a:lnTo>
                <a:lnTo>
                  <a:pt x="3381906" y="1336480"/>
                </a:lnTo>
                <a:lnTo>
                  <a:pt x="3378953" y="1335266"/>
                </a:lnTo>
                <a:lnTo>
                  <a:pt x="3378953" y="1330004"/>
                </a:lnTo>
                <a:cubicBezTo>
                  <a:pt x="3378953" y="1330004"/>
                  <a:pt x="3383382" y="1328790"/>
                  <a:pt x="3383382" y="1328790"/>
                </a:cubicBezTo>
                <a:close/>
                <a:moveTo>
                  <a:pt x="3377476" y="1279820"/>
                </a:moveTo>
                <a:lnTo>
                  <a:pt x="3378214" y="1283057"/>
                </a:lnTo>
                <a:lnTo>
                  <a:pt x="3378214" y="1287509"/>
                </a:lnTo>
                <a:lnTo>
                  <a:pt x="3381906" y="1287914"/>
                </a:lnTo>
                <a:lnTo>
                  <a:pt x="3381167" y="1284676"/>
                </a:lnTo>
                <a:lnTo>
                  <a:pt x="3387073" y="1282248"/>
                </a:lnTo>
                <a:lnTo>
                  <a:pt x="3393718" y="1282248"/>
                </a:lnTo>
                <a:lnTo>
                  <a:pt x="3393718" y="1293580"/>
                </a:lnTo>
                <a:lnTo>
                  <a:pt x="3390026" y="1298437"/>
                </a:lnTo>
                <a:lnTo>
                  <a:pt x="3386335" y="1300460"/>
                </a:lnTo>
                <a:lnTo>
                  <a:pt x="3378953" y="1296413"/>
                </a:lnTo>
                <a:lnTo>
                  <a:pt x="3371570" y="1295199"/>
                </a:lnTo>
                <a:lnTo>
                  <a:pt x="3366402" y="1296413"/>
                </a:lnTo>
                <a:lnTo>
                  <a:pt x="3364188" y="1300460"/>
                </a:lnTo>
                <a:lnTo>
                  <a:pt x="3367141" y="1302888"/>
                </a:lnTo>
                <a:lnTo>
                  <a:pt x="3368617" y="1309364"/>
                </a:lnTo>
                <a:lnTo>
                  <a:pt x="3373047" y="1306531"/>
                </a:lnTo>
                <a:lnTo>
                  <a:pt x="3376738" y="1306531"/>
                </a:lnTo>
                <a:lnTo>
                  <a:pt x="3379691" y="1310578"/>
                </a:lnTo>
                <a:lnTo>
                  <a:pt x="3377476" y="1315435"/>
                </a:lnTo>
                <a:lnTo>
                  <a:pt x="3367879" y="1323934"/>
                </a:lnTo>
                <a:lnTo>
                  <a:pt x="3361973" y="1332433"/>
                </a:lnTo>
                <a:lnTo>
                  <a:pt x="3359758" y="1328790"/>
                </a:lnTo>
                <a:lnTo>
                  <a:pt x="3360497" y="1324743"/>
                </a:lnTo>
                <a:lnTo>
                  <a:pt x="3361235" y="1319482"/>
                </a:lnTo>
                <a:lnTo>
                  <a:pt x="3359020" y="1325148"/>
                </a:lnTo>
                <a:lnTo>
                  <a:pt x="3355329" y="1330004"/>
                </a:lnTo>
                <a:lnTo>
                  <a:pt x="3356067" y="1334051"/>
                </a:lnTo>
                <a:lnTo>
                  <a:pt x="3354591" y="1337289"/>
                </a:lnTo>
                <a:lnTo>
                  <a:pt x="3349423" y="1338503"/>
                </a:lnTo>
                <a:lnTo>
                  <a:pt x="3345732" y="1343765"/>
                </a:lnTo>
                <a:lnTo>
                  <a:pt x="3339826" y="1347407"/>
                </a:lnTo>
                <a:lnTo>
                  <a:pt x="3336134" y="1355097"/>
                </a:lnTo>
                <a:lnTo>
                  <a:pt x="3332443" y="1357930"/>
                </a:lnTo>
                <a:lnTo>
                  <a:pt x="3328014" y="1361977"/>
                </a:lnTo>
                <a:lnTo>
                  <a:pt x="3328014" y="1365619"/>
                </a:lnTo>
                <a:lnTo>
                  <a:pt x="3321370" y="1371690"/>
                </a:lnTo>
                <a:lnTo>
                  <a:pt x="3317678" y="1379379"/>
                </a:lnTo>
                <a:lnTo>
                  <a:pt x="3316940" y="1383427"/>
                </a:lnTo>
                <a:lnTo>
                  <a:pt x="3312511" y="1389902"/>
                </a:lnTo>
                <a:lnTo>
                  <a:pt x="3311034" y="1395973"/>
                </a:lnTo>
                <a:lnTo>
                  <a:pt x="3311034" y="1403258"/>
                </a:lnTo>
                <a:lnTo>
                  <a:pt x="3316940" y="1397996"/>
                </a:lnTo>
                <a:lnTo>
                  <a:pt x="3323584" y="1393949"/>
                </a:lnTo>
                <a:lnTo>
                  <a:pt x="3325799" y="1388688"/>
                </a:lnTo>
                <a:lnTo>
                  <a:pt x="3330229" y="1385855"/>
                </a:lnTo>
                <a:lnTo>
                  <a:pt x="3336873" y="1379784"/>
                </a:lnTo>
                <a:lnTo>
                  <a:pt x="3340564" y="1374118"/>
                </a:lnTo>
                <a:lnTo>
                  <a:pt x="3346470" y="1370071"/>
                </a:lnTo>
                <a:lnTo>
                  <a:pt x="3351638" y="1368857"/>
                </a:lnTo>
                <a:lnTo>
                  <a:pt x="3352376" y="1370476"/>
                </a:lnTo>
                <a:lnTo>
                  <a:pt x="3349423" y="1372904"/>
                </a:lnTo>
                <a:lnTo>
                  <a:pt x="3345732" y="1380594"/>
                </a:lnTo>
                <a:lnTo>
                  <a:pt x="3350161" y="1378165"/>
                </a:lnTo>
                <a:lnTo>
                  <a:pt x="3353852" y="1377356"/>
                </a:lnTo>
                <a:lnTo>
                  <a:pt x="3361235" y="1382617"/>
                </a:lnTo>
                <a:lnTo>
                  <a:pt x="3366402" y="1384236"/>
                </a:lnTo>
                <a:lnTo>
                  <a:pt x="3374523" y="1381808"/>
                </a:lnTo>
                <a:lnTo>
                  <a:pt x="3377476" y="1380594"/>
                </a:lnTo>
                <a:lnTo>
                  <a:pt x="3377476" y="1384236"/>
                </a:lnTo>
                <a:lnTo>
                  <a:pt x="3373047" y="1388688"/>
                </a:lnTo>
                <a:lnTo>
                  <a:pt x="3365664" y="1389902"/>
                </a:lnTo>
                <a:lnTo>
                  <a:pt x="3361973" y="1392330"/>
                </a:lnTo>
                <a:lnTo>
                  <a:pt x="3353852" y="1392735"/>
                </a:lnTo>
                <a:lnTo>
                  <a:pt x="3345732" y="1398806"/>
                </a:lnTo>
                <a:lnTo>
                  <a:pt x="3342040" y="1404472"/>
                </a:lnTo>
                <a:lnTo>
                  <a:pt x="3349423" y="1399210"/>
                </a:lnTo>
                <a:lnTo>
                  <a:pt x="3353114" y="1399210"/>
                </a:lnTo>
                <a:lnTo>
                  <a:pt x="3356067" y="1398401"/>
                </a:lnTo>
                <a:lnTo>
                  <a:pt x="3353852" y="1404472"/>
                </a:lnTo>
                <a:lnTo>
                  <a:pt x="3348685" y="1411757"/>
                </a:lnTo>
                <a:lnTo>
                  <a:pt x="3340564" y="1416613"/>
                </a:lnTo>
                <a:lnTo>
                  <a:pt x="3341302" y="1419041"/>
                </a:lnTo>
                <a:lnTo>
                  <a:pt x="3344993" y="1419851"/>
                </a:lnTo>
                <a:lnTo>
                  <a:pt x="3352376" y="1414185"/>
                </a:lnTo>
                <a:lnTo>
                  <a:pt x="3354591" y="1414994"/>
                </a:lnTo>
                <a:lnTo>
                  <a:pt x="3357544" y="1421874"/>
                </a:lnTo>
                <a:lnTo>
                  <a:pt x="3360497" y="1422684"/>
                </a:lnTo>
                <a:lnTo>
                  <a:pt x="3368617" y="1416208"/>
                </a:lnTo>
                <a:lnTo>
                  <a:pt x="3375261" y="1414994"/>
                </a:lnTo>
                <a:lnTo>
                  <a:pt x="3376000" y="1416613"/>
                </a:lnTo>
                <a:lnTo>
                  <a:pt x="3374523" y="1421470"/>
                </a:lnTo>
                <a:lnTo>
                  <a:pt x="3371570" y="1424707"/>
                </a:lnTo>
                <a:lnTo>
                  <a:pt x="3373047" y="1427945"/>
                </a:lnTo>
                <a:lnTo>
                  <a:pt x="3378953" y="1422684"/>
                </a:lnTo>
                <a:lnTo>
                  <a:pt x="3381167" y="1418232"/>
                </a:lnTo>
                <a:lnTo>
                  <a:pt x="3386335" y="1416208"/>
                </a:lnTo>
                <a:lnTo>
                  <a:pt x="3388550" y="1417018"/>
                </a:lnTo>
                <a:lnTo>
                  <a:pt x="3383382" y="1425517"/>
                </a:lnTo>
                <a:lnTo>
                  <a:pt x="3381167" y="1436849"/>
                </a:lnTo>
                <a:lnTo>
                  <a:pt x="3376738" y="1441705"/>
                </a:lnTo>
                <a:lnTo>
                  <a:pt x="3383382" y="1437254"/>
                </a:lnTo>
                <a:lnTo>
                  <a:pt x="3384859" y="1428350"/>
                </a:lnTo>
                <a:lnTo>
                  <a:pt x="3390765" y="1424303"/>
                </a:lnTo>
                <a:lnTo>
                  <a:pt x="3393718" y="1427540"/>
                </a:lnTo>
                <a:lnTo>
                  <a:pt x="3399623" y="1425517"/>
                </a:lnTo>
                <a:lnTo>
                  <a:pt x="3401838" y="1422684"/>
                </a:lnTo>
                <a:lnTo>
                  <a:pt x="3404791" y="1425517"/>
                </a:lnTo>
                <a:lnTo>
                  <a:pt x="3409959" y="1422279"/>
                </a:lnTo>
                <a:lnTo>
                  <a:pt x="3413650" y="1417423"/>
                </a:lnTo>
                <a:lnTo>
                  <a:pt x="3420294" y="1412566"/>
                </a:lnTo>
                <a:lnTo>
                  <a:pt x="3423247" y="1413375"/>
                </a:lnTo>
                <a:lnTo>
                  <a:pt x="3420294" y="1419446"/>
                </a:lnTo>
                <a:lnTo>
                  <a:pt x="3418080" y="1423898"/>
                </a:lnTo>
                <a:lnTo>
                  <a:pt x="3420294" y="1426731"/>
                </a:lnTo>
                <a:lnTo>
                  <a:pt x="3418818" y="1434421"/>
                </a:lnTo>
                <a:lnTo>
                  <a:pt x="3415127" y="1438063"/>
                </a:lnTo>
                <a:lnTo>
                  <a:pt x="3421033" y="1434825"/>
                </a:lnTo>
                <a:lnTo>
                  <a:pt x="3422509" y="1427136"/>
                </a:lnTo>
                <a:lnTo>
                  <a:pt x="3426200" y="1420660"/>
                </a:lnTo>
                <a:lnTo>
                  <a:pt x="3426200" y="1416208"/>
                </a:lnTo>
                <a:lnTo>
                  <a:pt x="3430630" y="1416613"/>
                </a:lnTo>
                <a:lnTo>
                  <a:pt x="3438750" y="1414590"/>
                </a:lnTo>
                <a:lnTo>
                  <a:pt x="3446871" y="1415399"/>
                </a:lnTo>
                <a:lnTo>
                  <a:pt x="3454992" y="1422684"/>
                </a:lnTo>
                <a:lnTo>
                  <a:pt x="3460898" y="1425922"/>
                </a:lnTo>
                <a:lnTo>
                  <a:pt x="3460159" y="1430373"/>
                </a:lnTo>
                <a:lnTo>
                  <a:pt x="3456468" y="1433611"/>
                </a:lnTo>
                <a:lnTo>
                  <a:pt x="3455730" y="1439277"/>
                </a:lnTo>
                <a:lnTo>
                  <a:pt x="3451301" y="1442110"/>
                </a:lnTo>
                <a:lnTo>
                  <a:pt x="3446133" y="1443324"/>
                </a:lnTo>
                <a:lnTo>
                  <a:pt x="3443180" y="1446562"/>
                </a:lnTo>
                <a:lnTo>
                  <a:pt x="3436536" y="1449395"/>
                </a:lnTo>
                <a:lnTo>
                  <a:pt x="3428415" y="1451014"/>
                </a:lnTo>
                <a:cubicBezTo>
                  <a:pt x="3428415" y="1451014"/>
                  <a:pt x="3426200" y="1453037"/>
                  <a:pt x="3426200" y="1453037"/>
                </a:cubicBezTo>
                <a:lnTo>
                  <a:pt x="3416603" y="1453442"/>
                </a:lnTo>
                <a:lnTo>
                  <a:pt x="3426200" y="1454656"/>
                </a:lnTo>
                <a:lnTo>
                  <a:pt x="3432106" y="1452633"/>
                </a:lnTo>
                <a:lnTo>
                  <a:pt x="3435059" y="1453847"/>
                </a:lnTo>
                <a:lnTo>
                  <a:pt x="3434321" y="1458703"/>
                </a:lnTo>
                <a:lnTo>
                  <a:pt x="3432106" y="1463560"/>
                </a:lnTo>
                <a:lnTo>
                  <a:pt x="3435797" y="1459513"/>
                </a:lnTo>
                <a:lnTo>
                  <a:pt x="3439489" y="1461132"/>
                </a:lnTo>
                <a:lnTo>
                  <a:pt x="3436536" y="1467607"/>
                </a:lnTo>
                <a:lnTo>
                  <a:pt x="3432844" y="1470845"/>
                </a:lnTo>
                <a:lnTo>
                  <a:pt x="3435797" y="1472868"/>
                </a:lnTo>
                <a:lnTo>
                  <a:pt x="3433583" y="1475297"/>
                </a:lnTo>
                <a:lnTo>
                  <a:pt x="3429153" y="1480153"/>
                </a:lnTo>
                <a:lnTo>
                  <a:pt x="3423986" y="1482582"/>
                </a:lnTo>
                <a:lnTo>
                  <a:pt x="3429153" y="1483391"/>
                </a:lnTo>
                <a:lnTo>
                  <a:pt x="3432106" y="1480153"/>
                </a:lnTo>
                <a:lnTo>
                  <a:pt x="3431368" y="1485819"/>
                </a:lnTo>
                <a:lnTo>
                  <a:pt x="3429891" y="1489462"/>
                </a:lnTo>
                <a:lnTo>
                  <a:pt x="3433583" y="1488248"/>
                </a:lnTo>
                <a:lnTo>
                  <a:pt x="3434321" y="1483391"/>
                </a:lnTo>
                <a:lnTo>
                  <a:pt x="3438750" y="1480963"/>
                </a:lnTo>
                <a:lnTo>
                  <a:pt x="3444656" y="1476511"/>
                </a:lnTo>
                <a:lnTo>
                  <a:pt x="3449086" y="1476511"/>
                </a:lnTo>
                <a:lnTo>
                  <a:pt x="3452777" y="1474892"/>
                </a:lnTo>
                <a:lnTo>
                  <a:pt x="3453515" y="1468821"/>
                </a:lnTo>
                <a:lnTo>
                  <a:pt x="3454254" y="1465179"/>
                </a:lnTo>
                <a:lnTo>
                  <a:pt x="3459421" y="1465988"/>
                </a:lnTo>
                <a:lnTo>
                  <a:pt x="3460898" y="1468821"/>
                </a:lnTo>
                <a:lnTo>
                  <a:pt x="3466065" y="1465988"/>
                </a:lnTo>
                <a:lnTo>
                  <a:pt x="3471971" y="1459513"/>
                </a:lnTo>
                <a:lnTo>
                  <a:pt x="3474924" y="1464369"/>
                </a:lnTo>
                <a:lnTo>
                  <a:pt x="3474924" y="1470845"/>
                </a:lnTo>
                <a:lnTo>
                  <a:pt x="3471971" y="1476511"/>
                </a:lnTo>
                <a:lnTo>
                  <a:pt x="3462374" y="1481772"/>
                </a:lnTo>
                <a:lnTo>
                  <a:pt x="3460159" y="1478939"/>
                </a:lnTo>
                <a:lnTo>
                  <a:pt x="3452777" y="1478939"/>
                </a:lnTo>
                <a:lnTo>
                  <a:pt x="3449824" y="1486629"/>
                </a:lnTo>
                <a:lnTo>
                  <a:pt x="3442442" y="1492295"/>
                </a:lnTo>
                <a:lnTo>
                  <a:pt x="3439489" y="1494318"/>
                </a:lnTo>
                <a:lnTo>
                  <a:pt x="3431368" y="1493914"/>
                </a:lnTo>
                <a:lnTo>
                  <a:pt x="3428415" y="1495533"/>
                </a:lnTo>
                <a:lnTo>
                  <a:pt x="3428415" y="1500794"/>
                </a:lnTo>
                <a:lnTo>
                  <a:pt x="3432106" y="1504032"/>
                </a:lnTo>
                <a:lnTo>
                  <a:pt x="3440227" y="1505246"/>
                </a:lnTo>
                <a:lnTo>
                  <a:pt x="3432844" y="1506055"/>
                </a:lnTo>
                <a:lnTo>
                  <a:pt x="3427677" y="1505650"/>
                </a:lnTo>
                <a:lnTo>
                  <a:pt x="3435059" y="1508079"/>
                </a:lnTo>
                <a:lnTo>
                  <a:pt x="3438750" y="1507269"/>
                </a:lnTo>
                <a:lnTo>
                  <a:pt x="3432844" y="1515768"/>
                </a:lnTo>
                <a:lnTo>
                  <a:pt x="3429891" y="1516173"/>
                </a:lnTo>
                <a:lnTo>
                  <a:pt x="3426200" y="1510912"/>
                </a:lnTo>
                <a:lnTo>
                  <a:pt x="3426938" y="1516578"/>
                </a:lnTo>
                <a:lnTo>
                  <a:pt x="3429153" y="1521839"/>
                </a:lnTo>
                <a:lnTo>
                  <a:pt x="3429891" y="1526291"/>
                </a:lnTo>
                <a:lnTo>
                  <a:pt x="3436536" y="1531957"/>
                </a:lnTo>
                <a:lnTo>
                  <a:pt x="3441703" y="1528719"/>
                </a:lnTo>
                <a:lnTo>
                  <a:pt x="3442442" y="1525481"/>
                </a:lnTo>
                <a:lnTo>
                  <a:pt x="3452039" y="1518197"/>
                </a:lnTo>
                <a:lnTo>
                  <a:pt x="3453515" y="1513340"/>
                </a:lnTo>
                <a:lnTo>
                  <a:pt x="3459421" y="1508483"/>
                </a:lnTo>
                <a:lnTo>
                  <a:pt x="3465327" y="1507269"/>
                </a:lnTo>
                <a:lnTo>
                  <a:pt x="3471233" y="1504436"/>
                </a:lnTo>
                <a:lnTo>
                  <a:pt x="3474924" y="1503627"/>
                </a:lnTo>
                <a:lnTo>
                  <a:pt x="3479354" y="1500389"/>
                </a:lnTo>
                <a:lnTo>
                  <a:pt x="3480830" y="1504841"/>
                </a:lnTo>
                <a:lnTo>
                  <a:pt x="3477139" y="1506460"/>
                </a:lnTo>
                <a:lnTo>
                  <a:pt x="3474924" y="1506460"/>
                </a:lnTo>
                <a:lnTo>
                  <a:pt x="3467542" y="1512935"/>
                </a:lnTo>
                <a:lnTo>
                  <a:pt x="3466065" y="1516173"/>
                </a:lnTo>
                <a:lnTo>
                  <a:pt x="3457206" y="1522244"/>
                </a:lnTo>
                <a:lnTo>
                  <a:pt x="3457206" y="1529124"/>
                </a:lnTo>
                <a:lnTo>
                  <a:pt x="3455730" y="1535599"/>
                </a:lnTo>
                <a:lnTo>
                  <a:pt x="3459421" y="1541265"/>
                </a:lnTo>
                <a:lnTo>
                  <a:pt x="3463112" y="1540051"/>
                </a:lnTo>
                <a:lnTo>
                  <a:pt x="3469018" y="1533980"/>
                </a:lnTo>
                <a:lnTo>
                  <a:pt x="3476401" y="1529529"/>
                </a:lnTo>
                <a:lnTo>
                  <a:pt x="3479354" y="1522648"/>
                </a:lnTo>
                <a:lnTo>
                  <a:pt x="3479354" y="1519411"/>
                </a:lnTo>
                <a:lnTo>
                  <a:pt x="3482307" y="1519411"/>
                </a:lnTo>
                <a:lnTo>
                  <a:pt x="3483045" y="1524267"/>
                </a:lnTo>
                <a:lnTo>
                  <a:pt x="3483783" y="1537623"/>
                </a:lnTo>
                <a:lnTo>
                  <a:pt x="3478616" y="1544908"/>
                </a:lnTo>
                <a:lnTo>
                  <a:pt x="3470495" y="1555430"/>
                </a:lnTo>
                <a:lnTo>
                  <a:pt x="3468280" y="1562715"/>
                </a:lnTo>
                <a:lnTo>
                  <a:pt x="3471233" y="1567572"/>
                </a:lnTo>
                <a:lnTo>
                  <a:pt x="3469018" y="1571214"/>
                </a:lnTo>
                <a:lnTo>
                  <a:pt x="3467542" y="1572024"/>
                </a:lnTo>
                <a:lnTo>
                  <a:pt x="3467542" y="1577690"/>
                </a:lnTo>
                <a:lnTo>
                  <a:pt x="3465327" y="1582141"/>
                </a:lnTo>
                <a:lnTo>
                  <a:pt x="3462374" y="1582951"/>
                </a:lnTo>
                <a:lnTo>
                  <a:pt x="3462374" y="1587403"/>
                </a:lnTo>
                <a:lnTo>
                  <a:pt x="3455730" y="1591450"/>
                </a:lnTo>
                <a:lnTo>
                  <a:pt x="3452039" y="1589831"/>
                </a:lnTo>
                <a:cubicBezTo>
                  <a:pt x="3452039" y="1589831"/>
                  <a:pt x="3448348" y="1584165"/>
                  <a:pt x="3447609" y="1584165"/>
                </a:cubicBezTo>
                <a:cubicBezTo>
                  <a:pt x="3446871" y="1584165"/>
                  <a:pt x="3443180" y="1584165"/>
                  <a:pt x="3443180" y="1584165"/>
                </a:cubicBezTo>
                <a:lnTo>
                  <a:pt x="3438750" y="1588617"/>
                </a:lnTo>
                <a:lnTo>
                  <a:pt x="3437274" y="1594688"/>
                </a:lnTo>
                <a:lnTo>
                  <a:pt x="3432844" y="1590640"/>
                </a:lnTo>
                <a:lnTo>
                  <a:pt x="3431368" y="1582546"/>
                </a:lnTo>
                <a:lnTo>
                  <a:pt x="3429153" y="1579308"/>
                </a:lnTo>
                <a:lnTo>
                  <a:pt x="3431368" y="1573238"/>
                </a:lnTo>
                <a:lnTo>
                  <a:pt x="3431368" y="1567976"/>
                </a:lnTo>
                <a:lnTo>
                  <a:pt x="3439489" y="1559882"/>
                </a:lnTo>
                <a:lnTo>
                  <a:pt x="3445395" y="1558668"/>
                </a:lnTo>
                <a:lnTo>
                  <a:pt x="3445395" y="1555430"/>
                </a:lnTo>
                <a:lnTo>
                  <a:pt x="3437274" y="1555430"/>
                </a:lnTo>
                <a:lnTo>
                  <a:pt x="3435797" y="1552597"/>
                </a:lnTo>
                <a:lnTo>
                  <a:pt x="3432844" y="1557454"/>
                </a:lnTo>
                <a:lnTo>
                  <a:pt x="3425462" y="1565143"/>
                </a:lnTo>
                <a:lnTo>
                  <a:pt x="3421771" y="1565548"/>
                </a:lnTo>
                <a:lnTo>
                  <a:pt x="3415127" y="1577285"/>
                </a:lnTo>
                <a:lnTo>
                  <a:pt x="3408482" y="1581332"/>
                </a:lnTo>
                <a:lnTo>
                  <a:pt x="3403315" y="1579713"/>
                </a:lnTo>
                <a:lnTo>
                  <a:pt x="3403315" y="1574452"/>
                </a:lnTo>
                <a:lnTo>
                  <a:pt x="3406268" y="1572024"/>
                </a:lnTo>
                <a:lnTo>
                  <a:pt x="3406268" y="1565953"/>
                </a:lnTo>
                <a:lnTo>
                  <a:pt x="3412174" y="1552597"/>
                </a:lnTo>
                <a:lnTo>
                  <a:pt x="3419556" y="1546931"/>
                </a:lnTo>
                <a:lnTo>
                  <a:pt x="3421033" y="1542479"/>
                </a:lnTo>
                <a:lnTo>
                  <a:pt x="3418818" y="1538028"/>
                </a:lnTo>
                <a:lnTo>
                  <a:pt x="3420294" y="1531552"/>
                </a:lnTo>
                <a:lnTo>
                  <a:pt x="3421771" y="1526291"/>
                </a:lnTo>
                <a:lnTo>
                  <a:pt x="3421033" y="1517387"/>
                </a:lnTo>
                <a:lnTo>
                  <a:pt x="3417341" y="1514149"/>
                </a:lnTo>
                <a:lnTo>
                  <a:pt x="3413650" y="1513340"/>
                </a:lnTo>
                <a:lnTo>
                  <a:pt x="3410697" y="1510507"/>
                </a:lnTo>
                <a:lnTo>
                  <a:pt x="3407744" y="1510102"/>
                </a:lnTo>
                <a:lnTo>
                  <a:pt x="3405529" y="1512935"/>
                </a:lnTo>
                <a:lnTo>
                  <a:pt x="3405529" y="1521434"/>
                </a:lnTo>
                <a:lnTo>
                  <a:pt x="3401100" y="1530338"/>
                </a:lnTo>
                <a:lnTo>
                  <a:pt x="3397409" y="1540861"/>
                </a:lnTo>
                <a:lnTo>
                  <a:pt x="3392979" y="1543694"/>
                </a:lnTo>
                <a:lnTo>
                  <a:pt x="3387812" y="1544098"/>
                </a:lnTo>
                <a:lnTo>
                  <a:pt x="3392979" y="1540861"/>
                </a:lnTo>
                <a:lnTo>
                  <a:pt x="3387073" y="1541670"/>
                </a:lnTo>
                <a:lnTo>
                  <a:pt x="3382644" y="1538432"/>
                </a:lnTo>
                <a:lnTo>
                  <a:pt x="3378214" y="1540861"/>
                </a:lnTo>
                <a:lnTo>
                  <a:pt x="3370094" y="1549764"/>
                </a:lnTo>
                <a:lnTo>
                  <a:pt x="3366402" y="1550978"/>
                </a:lnTo>
                <a:lnTo>
                  <a:pt x="3364926" y="1556644"/>
                </a:lnTo>
                <a:lnTo>
                  <a:pt x="3363450" y="1561906"/>
                </a:lnTo>
                <a:lnTo>
                  <a:pt x="3361235" y="1561906"/>
                </a:lnTo>
                <a:lnTo>
                  <a:pt x="3358282" y="1566762"/>
                </a:lnTo>
                <a:lnTo>
                  <a:pt x="3353852" y="1571214"/>
                </a:lnTo>
                <a:lnTo>
                  <a:pt x="3346470" y="1573642"/>
                </a:lnTo>
                <a:lnTo>
                  <a:pt x="3343517" y="1571214"/>
                </a:lnTo>
                <a:lnTo>
                  <a:pt x="3343517" y="1567167"/>
                </a:lnTo>
                <a:lnTo>
                  <a:pt x="3339087" y="1566358"/>
                </a:lnTo>
                <a:lnTo>
                  <a:pt x="3336134" y="1569191"/>
                </a:lnTo>
                <a:lnTo>
                  <a:pt x="3333920" y="1572833"/>
                </a:lnTo>
                <a:lnTo>
                  <a:pt x="3327276" y="1572833"/>
                </a:lnTo>
                <a:lnTo>
                  <a:pt x="3325061" y="1569596"/>
                </a:lnTo>
                <a:lnTo>
                  <a:pt x="3322846" y="1567167"/>
                </a:lnTo>
                <a:lnTo>
                  <a:pt x="3324323" y="1563525"/>
                </a:lnTo>
                <a:lnTo>
                  <a:pt x="3331705" y="1558263"/>
                </a:lnTo>
                <a:lnTo>
                  <a:pt x="3339826" y="1556240"/>
                </a:lnTo>
                <a:lnTo>
                  <a:pt x="3343517" y="1553811"/>
                </a:lnTo>
                <a:lnTo>
                  <a:pt x="3345732" y="1550574"/>
                </a:lnTo>
                <a:lnTo>
                  <a:pt x="3349423" y="1549360"/>
                </a:lnTo>
                <a:lnTo>
                  <a:pt x="3355329" y="1549360"/>
                </a:lnTo>
                <a:lnTo>
                  <a:pt x="3356805" y="1545717"/>
                </a:lnTo>
                <a:lnTo>
                  <a:pt x="3359020" y="1544503"/>
                </a:lnTo>
                <a:lnTo>
                  <a:pt x="3359758" y="1540861"/>
                </a:lnTo>
                <a:lnTo>
                  <a:pt x="3364926" y="1536409"/>
                </a:lnTo>
                <a:lnTo>
                  <a:pt x="3373047" y="1535195"/>
                </a:lnTo>
                <a:lnTo>
                  <a:pt x="3381167" y="1531957"/>
                </a:lnTo>
                <a:lnTo>
                  <a:pt x="3381906" y="1529124"/>
                </a:lnTo>
                <a:lnTo>
                  <a:pt x="3387073" y="1525886"/>
                </a:lnTo>
                <a:lnTo>
                  <a:pt x="3380429" y="1524672"/>
                </a:lnTo>
                <a:lnTo>
                  <a:pt x="3376000" y="1527505"/>
                </a:lnTo>
                <a:lnTo>
                  <a:pt x="3370832" y="1528719"/>
                </a:lnTo>
                <a:lnTo>
                  <a:pt x="3366402" y="1524672"/>
                </a:lnTo>
                <a:lnTo>
                  <a:pt x="3359020" y="1523458"/>
                </a:lnTo>
                <a:lnTo>
                  <a:pt x="3354591" y="1521030"/>
                </a:lnTo>
                <a:lnTo>
                  <a:pt x="3356067" y="1525886"/>
                </a:lnTo>
                <a:lnTo>
                  <a:pt x="3353114" y="1532362"/>
                </a:lnTo>
                <a:lnTo>
                  <a:pt x="3347208" y="1533576"/>
                </a:lnTo>
                <a:lnTo>
                  <a:pt x="3343517" y="1536004"/>
                </a:lnTo>
                <a:lnTo>
                  <a:pt x="3341302" y="1533171"/>
                </a:lnTo>
                <a:lnTo>
                  <a:pt x="3335396" y="1533171"/>
                </a:lnTo>
                <a:lnTo>
                  <a:pt x="3333920" y="1530338"/>
                </a:lnTo>
                <a:lnTo>
                  <a:pt x="3328014" y="1530743"/>
                </a:lnTo>
                <a:lnTo>
                  <a:pt x="3325799" y="1532362"/>
                </a:lnTo>
                <a:lnTo>
                  <a:pt x="3322846" y="1530338"/>
                </a:lnTo>
                <a:lnTo>
                  <a:pt x="3331705" y="1527100"/>
                </a:lnTo>
                <a:lnTo>
                  <a:pt x="3342040" y="1521434"/>
                </a:lnTo>
                <a:lnTo>
                  <a:pt x="3342040" y="1519411"/>
                </a:lnTo>
                <a:lnTo>
                  <a:pt x="3339826" y="1520220"/>
                </a:lnTo>
                <a:lnTo>
                  <a:pt x="3333920" y="1521434"/>
                </a:lnTo>
                <a:lnTo>
                  <a:pt x="3333182" y="1518197"/>
                </a:lnTo>
                <a:lnTo>
                  <a:pt x="3336873" y="1513340"/>
                </a:lnTo>
                <a:lnTo>
                  <a:pt x="3336873" y="1507674"/>
                </a:lnTo>
                <a:lnTo>
                  <a:pt x="3334658" y="1508079"/>
                </a:lnTo>
                <a:lnTo>
                  <a:pt x="3328752" y="1513340"/>
                </a:lnTo>
                <a:lnTo>
                  <a:pt x="3326537" y="1518197"/>
                </a:lnTo>
                <a:lnTo>
                  <a:pt x="3325061" y="1516173"/>
                </a:lnTo>
                <a:lnTo>
                  <a:pt x="3327276" y="1507269"/>
                </a:lnTo>
                <a:lnTo>
                  <a:pt x="3330229" y="1505246"/>
                </a:lnTo>
                <a:lnTo>
                  <a:pt x="3326537" y="1506055"/>
                </a:lnTo>
                <a:lnTo>
                  <a:pt x="3323584" y="1511316"/>
                </a:lnTo>
                <a:lnTo>
                  <a:pt x="3320631" y="1508483"/>
                </a:lnTo>
                <a:lnTo>
                  <a:pt x="3319893" y="1515364"/>
                </a:lnTo>
                <a:lnTo>
                  <a:pt x="3320631" y="1519006"/>
                </a:lnTo>
                <a:lnTo>
                  <a:pt x="3319155" y="1523053"/>
                </a:lnTo>
                <a:lnTo>
                  <a:pt x="3314725" y="1521030"/>
                </a:lnTo>
                <a:lnTo>
                  <a:pt x="3309558" y="1521030"/>
                </a:lnTo>
                <a:lnTo>
                  <a:pt x="3306605" y="1524267"/>
                </a:lnTo>
                <a:lnTo>
                  <a:pt x="3302914" y="1524672"/>
                </a:lnTo>
                <a:lnTo>
                  <a:pt x="3299961" y="1522244"/>
                </a:lnTo>
                <a:lnTo>
                  <a:pt x="3291840" y="1522244"/>
                </a:lnTo>
                <a:lnTo>
                  <a:pt x="3292578" y="1524672"/>
                </a:lnTo>
                <a:lnTo>
                  <a:pt x="3288149" y="1527505"/>
                </a:lnTo>
                <a:lnTo>
                  <a:pt x="3282243" y="1527505"/>
                </a:lnTo>
                <a:lnTo>
                  <a:pt x="3280766" y="1525077"/>
                </a:lnTo>
                <a:lnTo>
                  <a:pt x="3277813" y="1526291"/>
                </a:lnTo>
                <a:lnTo>
                  <a:pt x="3268954" y="1525886"/>
                </a:lnTo>
                <a:lnTo>
                  <a:pt x="3265263" y="1522244"/>
                </a:lnTo>
                <a:lnTo>
                  <a:pt x="3263787" y="1519006"/>
                </a:lnTo>
                <a:lnTo>
                  <a:pt x="3255666" y="1521030"/>
                </a:lnTo>
                <a:lnTo>
                  <a:pt x="3242378" y="1520220"/>
                </a:lnTo>
                <a:lnTo>
                  <a:pt x="3239425" y="1515768"/>
                </a:lnTo>
                <a:lnTo>
                  <a:pt x="3232042" y="1518197"/>
                </a:lnTo>
                <a:lnTo>
                  <a:pt x="3221707" y="1516578"/>
                </a:lnTo>
                <a:lnTo>
                  <a:pt x="3226136" y="1510102"/>
                </a:lnTo>
                <a:lnTo>
                  <a:pt x="3225398" y="1507269"/>
                </a:lnTo>
                <a:lnTo>
                  <a:pt x="3223183" y="1510912"/>
                </a:lnTo>
                <a:lnTo>
                  <a:pt x="3217277" y="1516173"/>
                </a:lnTo>
                <a:lnTo>
                  <a:pt x="3208418" y="1517387"/>
                </a:lnTo>
                <a:lnTo>
                  <a:pt x="3201774" y="1522244"/>
                </a:lnTo>
                <a:lnTo>
                  <a:pt x="3190700" y="1523863"/>
                </a:lnTo>
                <a:lnTo>
                  <a:pt x="3181103" y="1521030"/>
                </a:lnTo>
                <a:lnTo>
                  <a:pt x="3175936" y="1520220"/>
                </a:lnTo>
                <a:lnTo>
                  <a:pt x="3174459" y="1516578"/>
                </a:lnTo>
                <a:lnTo>
                  <a:pt x="3175936" y="1510102"/>
                </a:lnTo>
                <a:lnTo>
                  <a:pt x="3173721" y="1505246"/>
                </a:lnTo>
                <a:lnTo>
                  <a:pt x="3175936" y="1500794"/>
                </a:lnTo>
                <a:lnTo>
                  <a:pt x="3181842" y="1500389"/>
                </a:lnTo>
                <a:lnTo>
                  <a:pt x="3191439" y="1492295"/>
                </a:lnTo>
                <a:lnTo>
                  <a:pt x="3202512" y="1487034"/>
                </a:lnTo>
                <a:lnTo>
                  <a:pt x="3208418" y="1478130"/>
                </a:lnTo>
                <a:lnTo>
                  <a:pt x="3217277" y="1467607"/>
                </a:lnTo>
                <a:lnTo>
                  <a:pt x="3223921" y="1461536"/>
                </a:lnTo>
                <a:lnTo>
                  <a:pt x="3212848" y="1461941"/>
                </a:lnTo>
                <a:lnTo>
                  <a:pt x="3199559" y="1463560"/>
                </a:lnTo>
                <a:lnTo>
                  <a:pt x="3192177" y="1465584"/>
                </a:lnTo>
                <a:lnTo>
                  <a:pt x="3188486" y="1465584"/>
                </a:lnTo>
                <a:lnTo>
                  <a:pt x="3193653" y="1454252"/>
                </a:lnTo>
                <a:lnTo>
                  <a:pt x="3204727" y="1448181"/>
                </a:lnTo>
                <a:lnTo>
                  <a:pt x="3212110" y="1443324"/>
                </a:lnTo>
                <a:lnTo>
                  <a:pt x="3214324" y="1440896"/>
                </a:lnTo>
                <a:lnTo>
                  <a:pt x="3212110" y="1445348"/>
                </a:lnTo>
                <a:lnTo>
                  <a:pt x="3206942" y="1448990"/>
                </a:lnTo>
                <a:lnTo>
                  <a:pt x="3205465" y="1453037"/>
                </a:lnTo>
                <a:lnTo>
                  <a:pt x="3209157" y="1458703"/>
                </a:lnTo>
                <a:lnTo>
                  <a:pt x="3212110" y="1452228"/>
                </a:lnTo>
                <a:lnTo>
                  <a:pt x="3212848" y="1459108"/>
                </a:lnTo>
                <a:lnTo>
                  <a:pt x="3215801" y="1459108"/>
                </a:lnTo>
                <a:lnTo>
                  <a:pt x="3220968" y="1453037"/>
                </a:lnTo>
                <a:lnTo>
                  <a:pt x="3225398" y="1443729"/>
                </a:lnTo>
                <a:lnTo>
                  <a:pt x="3231304" y="1438063"/>
                </a:lnTo>
                <a:lnTo>
                  <a:pt x="3232042" y="1434016"/>
                </a:lnTo>
                <a:lnTo>
                  <a:pt x="3234257" y="1431588"/>
                </a:lnTo>
                <a:lnTo>
                  <a:pt x="3244592" y="1434421"/>
                </a:lnTo>
                <a:lnTo>
                  <a:pt x="3250498" y="1430373"/>
                </a:lnTo>
                <a:lnTo>
                  <a:pt x="3251236" y="1425517"/>
                </a:lnTo>
                <a:lnTo>
                  <a:pt x="3254928" y="1423089"/>
                </a:lnTo>
                <a:lnTo>
                  <a:pt x="3251236" y="1419851"/>
                </a:lnTo>
                <a:lnTo>
                  <a:pt x="3246069" y="1419041"/>
                </a:lnTo>
                <a:lnTo>
                  <a:pt x="3245331" y="1415399"/>
                </a:lnTo>
                <a:lnTo>
                  <a:pt x="3249022" y="1409733"/>
                </a:lnTo>
                <a:lnTo>
                  <a:pt x="3257881" y="1405686"/>
                </a:lnTo>
                <a:lnTo>
                  <a:pt x="3260834" y="1404876"/>
                </a:lnTo>
                <a:lnTo>
                  <a:pt x="3263048" y="1407305"/>
                </a:lnTo>
                <a:lnTo>
                  <a:pt x="3266001" y="1406900"/>
                </a:lnTo>
                <a:lnTo>
                  <a:pt x="3266001" y="1402043"/>
                </a:lnTo>
                <a:lnTo>
                  <a:pt x="3262310" y="1398401"/>
                </a:lnTo>
                <a:lnTo>
                  <a:pt x="3262310" y="1393949"/>
                </a:lnTo>
                <a:lnTo>
                  <a:pt x="3272646" y="1379784"/>
                </a:lnTo>
                <a:lnTo>
                  <a:pt x="3274122" y="1374928"/>
                </a:lnTo>
                <a:lnTo>
                  <a:pt x="3280028" y="1366833"/>
                </a:lnTo>
                <a:lnTo>
                  <a:pt x="3285196" y="1366024"/>
                </a:lnTo>
                <a:lnTo>
                  <a:pt x="3290363" y="1363596"/>
                </a:lnTo>
                <a:lnTo>
                  <a:pt x="3287410" y="1361977"/>
                </a:lnTo>
                <a:lnTo>
                  <a:pt x="3285196" y="1361977"/>
                </a:lnTo>
                <a:lnTo>
                  <a:pt x="3285196" y="1358739"/>
                </a:lnTo>
                <a:lnTo>
                  <a:pt x="3290363" y="1351859"/>
                </a:lnTo>
                <a:lnTo>
                  <a:pt x="3296269" y="1351454"/>
                </a:lnTo>
                <a:lnTo>
                  <a:pt x="3299961" y="1348621"/>
                </a:lnTo>
                <a:lnTo>
                  <a:pt x="3295531" y="1346598"/>
                </a:lnTo>
                <a:lnTo>
                  <a:pt x="3296269" y="1341741"/>
                </a:lnTo>
                <a:lnTo>
                  <a:pt x="3299961" y="1340932"/>
                </a:lnTo>
                <a:lnTo>
                  <a:pt x="3302914" y="1338099"/>
                </a:lnTo>
                <a:lnTo>
                  <a:pt x="3301437" y="1335670"/>
                </a:lnTo>
                <a:lnTo>
                  <a:pt x="3306605" y="1332837"/>
                </a:lnTo>
                <a:lnTo>
                  <a:pt x="3315464" y="1326767"/>
                </a:lnTo>
                <a:lnTo>
                  <a:pt x="3319893" y="1321910"/>
                </a:lnTo>
                <a:lnTo>
                  <a:pt x="3319893" y="1317458"/>
                </a:lnTo>
                <a:lnTo>
                  <a:pt x="3316940" y="1315030"/>
                </a:lnTo>
                <a:lnTo>
                  <a:pt x="3318417" y="1313411"/>
                </a:lnTo>
                <a:lnTo>
                  <a:pt x="3322846" y="1314625"/>
                </a:lnTo>
                <a:lnTo>
                  <a:pt x="3327276" y="1313411"/>
                </a:lnTo>
                <a:lnTo>
                  <a:pt x="3328752" y="1306531"/>
                </a:lnTo>
                <a:lnTo>
                  <a:pt x="3337611" y="1300460"/>
                </a:lnTo>
                <a:lnTo>
                  <a:pt x="3344993" y="1294794"/>
                </a:lnTo>
                <a:lnTo>
                  <a:pt x="3352376" y="1295199"/>
                </a:lnTo>
                <a:lnTo>
                  <a:pt x="3359020" y="1290747"/>
                </a:lnTo>
                <a:lnTo>
                  <a:pt x="3361973" y="1286700"/>
                </a:lnTo>
                <a:lnTo>
                  <a:pt x="3367879" y="1286700"/>
                </a:lnTo>
                <a:lnTo>
                  <a:pt x="3373047" y="1282248"/>
                </a:lnTo>
                <a:close/>
                <a:moveTo>
                  <a:pt x="3418080" y="1250275"/>
                </a:moveTo>
                <a:lnTo>
                  <a:pt x="3418080" y="1255942"/>
                </a:lnTo>
                <a:lnTo>
                  <a:pt x="3415127" y="1262012"/>
                </a:lnTo>
                <a:lnTo>
                  <a:pt x="3410697" y="1264845"/>
                </a:lnTo>
                <a:cubicBezTo>
                  <a:pt x="3410697" y="1264845"/>
                  <a:pt x="3408482" y="1263226"/>
                  <a:pt x="3408482" y="1263226"/>
                </a:cubicBezTo>
                <a:cubicBezTo>
                  <a:pt x="3408482" y="1263226"/>
                  <a:pt x="3412174" y="1254727"/>
                  <a:pt x="3412174" y="1254727"/>
                </a:cubicBezTo>
                <a:close/>
                <a:moveTo>
                  <a:pt x="5698515" y="1230444"/>
                </a:moveTo>
                <a:lnTo>
                  <a:pt x="5702944" y="1238134"/>
                </a:lnTo>
                <a:lnTo>
                  <a:pt x="5711065" y="1237325"/>
                </a:lnTo>
                <a:lnTo>
                  <a:pt x="5699253" y="1245824"/>
                </a:lnTo>
                <a:cubicBezTo>
                  <a:pt x="5699253" y="1245824"/>
                  <a:pt x="5685965" y="1239348"/>
                  <a:pt x="5685965" y="1239348"/>
                </a:cubicBezTo>
                <a:cubicBezTo>
                  <a:pt x="5685965" y="1238943"/>
                  <a:pt x="5688180" y="1231659"/>
                  <a:pt x="5688180" y="1231659"/>
                </a:cubicBezTo>
                <a:close/>
                <a:moveTo>
                  <a:pt x="5696301" y="1166095"/>
                </a:moveTo>
                <a:lnTo>
                  <a:pt x="5694824" y="1173784"/>
                </a:lnTo>
                <a:lnTo>
                  <a:pt x="5696301" y="1178641"/>
                </a:lnTo>
                <a:lnTo>
                  <a:pt x="5684488" y="1189568"/>
                </a:lnTo>
                <a:lnTo>
                  <a:pt x="5676368" y="1190782"/>
                </a:lnTo>
                <a:lnTo>
                  <a:pt x="5680059" y="1179046"/>
                </a:lnTo>
                <a:cubicBezTo>
                  <a:pt x="5680059" y="1179046"/>
                  <a:pt x="5696301" y="1166095"/>
                  <a:pt x="5696301" y="1166095"/>
                </a:cubicBezTo>
                <a:close/>
                <a:moveTo>
                  <a:pt x="5571537" y="1101745"/>
                </a:moveTo>
                <a:lnTo>
                  <a:pt x="5578919" y="1107411"/>
                </a:lnTo>
                <a:lnTo>
                  <a:pt x="5589255" y="1112673"/>
                </a:lnTo>
                <a:lnTo>
                  <a:pt x="5580396" y="1117529"/>
                </a:lnTo>
                <a:lnTo>
                  <a:pt x="5570799" y="1124814"/>
                </a:lnTo>
                <a:lnTo>
                  <a:pt x="5575228" y="1124005"/>
                </a:lnTo>
                <a:lnTo>
                  <a:pt x="5584087" y="1122386"/>
                </a:lnTo>
                <a:lnTo>
                  <a:pt x="5587778" y="1119148"/>
                </a:lnTo>
                <a:lnTo>
                  <a:pt x="5592946" y="1118339"/>
                </a:lnTo>
                <a:lnTo>
                  <a:pt x="5602543" y="1112673"/>
                </a:lnTo>
                <a:lnTo>
                  <a:pt x="5617308" y="1114291"/>
                </a:lnTo>
                <a:lnTo>
                  <a:pt x="5624691" y="1117934"/>
                </a:lnTo>
                <a:lnTo>
                  <a:pt x="5626167" y="1126433"/>
                </a:lnTo>
                <a:lnTo>
                  <a:pt x="5640194" y="1145454"/>
                </a:lnTo>
                <a:lnTo>
                  <a:pt x="5632812" y="1150311"/>
                </a:lnTo>
                <a:lnTo>
                  <a:pt x="5646099" y="1151120"/>
                </a:lnTo>
                <a:lnTo>
                  <a:pt x="5649791" y="1170951"/>
                </a:lnTo>
                <a:lnTo>
                  <a:pt x="5643885" y="1155168"/>
                </a:lnTo>
                <a:lnTo>
                  <a:pt x="5637979" y="1155977"/>
                </a:lnTo>
                <a:lnTo>
                  <a:pt x="5640932" y="1161238"/>
                </a:lnTo>
                <a:lnTo>
                  <a:pt x="5637979" y="1168523"/>
                </a:lnTo>
                <a:lnTo>
                  <a:pt x="5645361" y="1169737"/>
                </a:lnTo>
                <a:lnTo>
                  <a:pt x="5643885" y="1177427"/>
                </a:lnTo>
                <a:lnTo>
                  <a:pt x="5632073" y="1176213"/>
                </a:lnTo>
                <a:lnTo>
                  <a:pt x="5631335" y="1182283"/>
                </a:lnTo>
                <a:lnTo>
                  <a:pt x="5623953" y="1187949"/>
                </a:lnTo>
                <a:lnTo>
                  <a:pt x="5619523" y="1187140"/>
                </a:lnTo>
                <a:lnTo>
                  <a:pt x="5620261" y="1193615"/>
                </a:lnTo>
                <a:lnTo>
                  <a:pt x="5618047" y="1193615"/>
                </a:lnTo>
                <a:lnTo>
                  <a:pt x="5612140" y="1192806"/>
                </a:lnTo>
                <a:lnTo>
                  <a:pt x="5608450" y="1198067"/>
                </a:lnTo>
                <a:lnTo>
                  <a:pt x="5615832" y="1202924"/>
                </a:lnTo>
                <a:lnTo>
                  <a:pt x="5614355" y="1212233"/>
                </a:lnTo>
                <a:lnTo>
                  <a:pt x="5620261" y="1221541"/>
                </a:lnTo>
                <a:lnTo>
                  <a:pt x="5620261" y="1230444"/>
                </a:lnTo>
                <a:lnTo>
                  <a:pt x="5613617" y="1234896"/>
                </a:lnTo>
                <a:lnTo>
                  <a:pt x="5619523" y="1238539"/>
                </a:lnTo>
                <a:lnTo>
                  <a:pt x="5623214" y="1258775"/>
                </a:lnTo>
                <a:lnTo>
                  <a:pt x="5620261" y="1268083"/>
                </a:lnTo>
                <a:lnTo>
                  <a:pt x="5612879" y="1276582"/>
                </a:lnTo>
                <a:lnTo>
                  <a:pt x="5614355" y="1283867"/>
                </a:lnTo>
                <a:lnTo>
                  <a:pt x="5606973" y="1292366"/>
                </a:lnTo>
                <a:lnTo>
                  <a:pt x="5599591" y="1295199"/>
                </a:lnTo>
                <a:lnTo>
                  <a:pt x="5609188" y="1306936"/>
                </a:lnTo>
                <a:lnTo>
                  <a:pt x="5595161" y="1306936"/>
                </a:lnTo>
                <a:lnTo>
                  <a:pt x="5589255" y="1304912"/>
                </a:lnTo>
                <a:lnTo>
                  <a:pt x="5583349" y="1310173"/>
                </a:lnTo>
                <a:lnTo>
                  <a:pt x="5578919" y="1303293"/>
                </a:lnTo>
                <a:lnTo>
                  <a:pt x="5576705" y="1308959"/>
                </a:lnTo>
                <a:lnTo>
                  <a:pt x="5548651" y="1312197"/>
                </a:lnTo>
                <a:lnTo>
                  <a:pt x="5546437" y="1320696"/>
                </a:lnTo>
                <a:lnTo>
                  <a:pt x="5539792" y="1320291"/>
                </a:lnTo>
                <a:lnTo>
                  <a:pt x="5530933" y="1329195"/>
                </a:lnTo>
                <a:lnTo>
                  <a:pt x="5520599" y="1329195"/>
                </a:lnTo>
                <a:lnTo>
                  <a:pt x="5523551" y="1323934"/>
                </a:lnTo>
                <a:lnTo>
                  <a:pt x="5513954" y="1323124"/>
                </a:lnTo>
                <a:lnTo>
                  <a:pt x="5518384" y="1332028"/>
                </a:lnTo>
                <a:lnTo>
                  <a:pt x="5505833" y="1339717"/>
                </a:lnTo>
                <a:lnTo>
                  <a:pt x="5489592" y="1344169"/>
                </a:lnTo>
                <a:lnTo>
                  <a:pt x="5473351" y="1345788"/>
                </a:lnTo>
                <a:lnTo>
                  <a:pt x="5466707" y="1341741"/>
                </a:lnTo>
                <a:lnTo>
                  <a:pt x="5454894" y="1344574"/>
                </a:lnTo>
                <a:lnTo>
                  <a:pt x="5457110" y="1340122"/>
                </a:lnTo>
                <a:lnTo>
                  <a:pt x="5449727" y="1340122"/>
                </a:lnTo>
                <a:lnTo>
                  <a:pt x="5463015" y="1334456"/>
                </a:lnTo>
                <a:lnTo>
                  <a:pt x="5463753" y="1328385"/>
                </a:lnTo>
                <a:lnTo>
                  <a:pt x="5448251" y="1336884"/>
                </a:lnTo>
                <a:lnTo>
                  <a:pt x="5435700" y="1336884"/>
                </a:lnTo>
                <a:lnTo>
                  <a:pt x="5443082" y="1331218"/>
                </a:lnTo>
                <a:lnTo>
                  <a:pt x="5460062" y="1320696"/>
                </a:lnTo>
                <a:lnTo>
                  <a:pt x="5437176" y="1327576"/>
                </a:lnTo>
                <a:lnTo>
                  <a:pt x="5434962" y="1322315"/>
                </a:lnTo>
                <a:lnTo>
                  <a:pt x="5426841" y="1322315"/>
                </a:lnTo>
                <a:lnTo>
                  <a:pt x="5431271" y="1312602"/>
                </a:lnTo>
                <a:lnTo>
                  <a:pt x="5444559" y="1309769"/>
                </a:lnTo>
                <a:lnTo>
                  <a:pt x="5454156" y="1301674"/>
                </a:lnTo>
                <a:lnTo>
                  <a:pt x="5423889" y="1303293"/>
                </a:lnTo>
                <a:lnTo>
                  <a:pt x="5422412" y="1300055"/>
                </a:lnTo>
                <a:lnTo>
                  <a:pt x="5435700" y="1293580"/>
                </a:lnTo>
                <a:lnTo>
                  <a:pt x="5437915" y="1296008"/>
                </a:lnTo>
                <a:lnTo>
                  <a:pt x="5440868" y="1292771"/>
                </a:lnTo>
                <a:lnTo>
                  <a:pt x="5447512" y="1298032"/>
                </a:lnTo>
                <a:lnTo>
                  <a:pt x="5455633" y="1296413"/>
                </a:lnTo>
                <a:lnTo>
                  <a:pt x="5450465" y="1295199"/>
                </a:lnTo>
                <a:lnTo>
                  <a:pt x="5453418" y="1290747"/>
                </a:lnTo>
                <a:lnTo>
                  <a:pt x="5449727" y="1285890"/>
                </a:lnTo>
                <a:lnTo>
                  <a:pt x="5460062" y="1282653"/>
                </a:lnTo>
                <a:lnTo>
                  <a:pt x="5463753" y="1276987"/>
                </a:lnTo>
                <a:lnTo>
                  <a:pt x="5480733" y="1276582"/>
                </a:lnTo>
                <a:lnTo>
                  <a:pt x="5502142" y="1270916"/>
                </a:lnTo>
                <a:lnTo>
                  <a:pt x="5492545" y="1270107"/>
                </a:lnTo>
                <a:lnTo>
                  <a:pt x="5491807" y="1266464"/>
                </a:lnTo>
                <a:lnTo>
                  <a:pt x="5484425" y="1273749"/>
                </a:lnTo>
                <a:lnTo>
                  <a:pt x="5472612" y="1273749"/>
                </a:lnTo>
                <a:lnTo>
                  <a:pt x="5466707" y="1270511"/>
                </a:lnTo>
                <a:lnTo>
                  <a:pt x="5457110" y="1276177"/>
                </a:lnTo>
                <a:lnTo>
                  <a:pt x="5450465" y="1276177"/>
                </a:lnTo>
                <a:lnTo>
                  <a:pt x="5467445" y="1265250"/>
                </a:lnTo>
                <a:lnTo>
                  <a:pt x="5475566" y="1254727"/>
                </a:lnTo>
                <a:lnTo>
                  <a:pt x="5471136" y="1255132"/>
                </a:lnTo>
                <a:lnTo>
                  <a:pt x="5481471" y="1239348"/>
                </a:lnTo>
                <a:lnTo>
                  <a:pt x="5487377" y="1242991"/>
                </a:lnTo>
                <a:lnTo>
                  <a:pt x="5496236" y="1234896"/>
                </a:lnTo>
                <a:lnTo>
                  <a:pt x="5469659" y="1235301"/>
                </a:lnTo>
                <a:lnTo>
                  <a:pt x="5465968" y="1223969"/>
                </a:lnTo>
                <a:lnTo>
                  <a:pt x="5454894" y="1225993"/>
                </a:lnTo>
                <a:lnTo>
                  <a:pt x="5458586" y="1221945"/>
                </a:lnTo>
                <a:lnTo>
                  <a:pt x="5452680" y="1223564"/>
                </a:lnTo>
                <a:lnTo>
                  <a:pt x="5445297" y="1219517"/>
                </a:lnTo>
                <a:lnTo>
                  <a:pt x="5450465" y="1217898"/>
                </a:lnTo>
                <a:lnTo>
                  <a:pt x="5446774" y="1209804"/>
                </a:lnTo>
                <a:lnTo>
                  <a:pt x="5460800" y="1209804"/>
                </a:lnTo>
                <a:lnTo>
                  <a:pt x="5457110" y="1205352"/>
                </a:lnTo>
                <a:lnTo>
                  <a:pt x="5459324" y="1200091"/>
                </a:lnTo>
                <a:lnTo>
                  <a:pt x="5471136" y="1197663"/>
                </a:lnTo>
                <a:lnTo>
                  <a:pt x="5468183" y="1190378"/>
                </a:lnTo>
                <a:lnTo>
                  <a:pt x="5458586" y="1192806"/>
                </a:lnTo>
                <a:lnTo>
                  <a:pt x="5444559" y="1183498"/>
                </a:lnTo>
                <a:lnTo>
                  <a:pt x="5456371" y="1183093"/>
                </a:lnTo>
                <a:lnTo>
                  <a:pt x="5457110" y="1187545"/>
                </a:lnTo>
                <a:lnTo>
                  <a:pt x="5463015" y="1187545"/>
                </a:lnTo>
                <a:lnTo>
                  <a:pt x="5460062" y="1179855"/>
                </a:lnTo>
                <a:lnTo>
                  <a:pt x="5457110" y="1178236"/>
                </a:lnTo>
                <a:lnTo>
                  <a:pt x="5455633" y="1170547"/>
                </a:lnTo>
                <a:lnTo>
                  <a:pt x="5449727" y="1176213"/>
                </a:lnTo>
                <a:lnTo>
                  <a:pt x="5451941" y="1163667"/>
                </a:lnTo>
                <a:lnTo>
                  <a:pt x="5464492" y="1166904"/>
                </a:lnTo>
                <a:lnTo>
                  <a:pt x="5464492" y="1163262"/>
                </a:lnTo>
                <a:lnTo>
                  <a:pt x="5487377" y="1166095"/>
                </a:lnTo>
                <a:lnTo>
                  <a:pt x="5490330" y="1174594"/>
                </a:lnTo>
                <a:lnTo>
                  <a:pt x="5496974" y="1168118"/>
                </a:lnTo>
                <a:lnTo>
                  <a:pt x="5503618" y="1170951"/>
                </a:lnTo>
                <a:lnTo>
                  <a:pt x="5517645" y="1168928"/>
                </a:lnTo>
                <a:lnTo>
                  <a:pt x="5513216" y="1164476"/>
                </a:lnTo>
                <a:lnTo>
                  <a:pt x="5527243" y="1159619"/>
                </a:lnTo>
                <a:lnTo>
                  <a:pt x="5538316" y="1148692"/>
                </a:lnTo>
                <a:lnTo>
                  <a:pt x="5532410" y="1148287"/>
                </a:lnTo>
                <a:lnTo>
                  <a:pt x="5524289" y="1151120"/>
                </a:lnTo>
                <a:lnTo>
                  <a:pt x="5525766" y="1148287"/>
                </a:lnTo>
                <a:lnTo>
                  <a:pt x="5514692" y="1148287"/>
                </a:lnTo>
                <a:lnTo>
                  <a:pt x="5512477" y="1141407"/>
                </a:lnTo>
                <a:lnTo>
                  <a:pt x="5522075" y="1138979"/>
                </a:lnTo>
                <a:lnTo>
                  <a:pt x="5521337" y="1135337"/>
                </a:lnTo>
                <a:lnTo>
                  <a:pt x="5527981" y="1135337"/>
                </a:lnTo>
                <a:lnTo>
                  <a:pt x="5530196" y="1131694"/>
                </a:lnTo>
                <a:cubicBezTo>
                  <a:pt x="5530196" y="1131694"/>
                  <a:pt x="5523551" y="1128861"/>
                  <a:pt x="5523551" y="1128861"/>
                </a:cubicBezTo>
                <a:lnTo>
                  <a:pt x="5526504" y="1121576"/>
                </a:lnTo>
                <a:lnTo>
                  <a:pt x="5530933" y="1121172"/>
                </a:lnTo>
                <a:lnTo>
                  <a:pt x="5530933" y="1115506"/>
                </a:lnTo>
                <a:lnTo>
                  <a:pt x="5544961" y="1112268"/>
                </a:lnTo>
                <a:lnTo>
                  <a:pt x="5548651" y="1115910"/>
                </a:lnTo>
                <a:lnTo>
                  <a:pt x="5556772" y="1115506"/>
                </a:lnTo>
                <a:lnTo>
                  <a:pt x="5552343" y="1110649"/>
                </a:lnTo>
                <a:lnTo>
                  <a:pt x="5558987" y="1109435"/>
                </a:lnTo>
                <a:lnTo>
                  <a:pt x="5564155" y="1117124"/>
                </a:lnTo>
                <a:lnTo>
                  <a:pt x="5560463" y="1121576"/>
                </a:lnTo>
                <a:lnTo>
                  <a:pt x="5558987" y="1128052"/>
                </a:lnTo>
                <a:lnTo>
                  <a:pt x="5566369" y="1118339"/>
                </a:lnTo>
                <a:lnTo>
                  <a:pt x="5564893" y="1107816"/>
                </a:lnTo>
                <a:lnTo>
                  <a:pt x="5575228" y="1107816"/>
                </a:lnTo>
                <a:close/>
                <a:moveTo>
                  <a:pt x="5660865" y="1083129"/>
                </a:moveTo>
                <a:lnTo>
                  <a:pt x="5667509" y="1096079"/>
                </a:lnTo>
                <a:lnTo>
                  <a:pt x="5664556" y="1104983"/>
                </a:lnTo>
                <a:lnTo>
                  <a:pt x="5654958" y="1101341"/>
                </a:lnTo>
                <a:lnTo>
                  <a:pt x="5652744" y="1088390"/>
                </a:lnTo>
                <a:cubicBezTo>
                  <a:pt x="5652744" y="1088390"/>
                  <a:pt x="5660865" y="1083129"/>
                  <a:pt x="5660865" y="1083129"/>
                </a:cubicBezTo>
                <a:close/>
                <a:moveTo>
                  <a:pt x="5664556" y="1072201"/>
                </a:moveTo>
                <a:lnTo>
                  <a:pt x="5668986" y="1075844"/>
                </a:lnTo>
                <a:cubicBezTo>
                  <a:pt x="5668986" y="1075844"/>
                  <a:pt x="5668986" y="1082724"/>
                  <a:pt x="5668986" y="1082724"/>
                </a:cubicBezTo>
                <a:lnTo>
                  <a:pt x="5663817" y="1078272"/>
                </a:lnTo>
                <a:close/>
                <a:moveTo>
                  <a:pt x="5622476" y="1069368"/>
                </a:moveTo>
                <a:lnTo>
                  <a:pt x="5626167" y="1084343"/>
                </a:lnTo>
                <a:cubicBezTo>
                  <a:pt x="5626167" y="1084343"/>
                  <a:pt x="5616570" y="1090009"/>
                  <a:pt x="5616570" y="1090009"/>
                </a:cubicBezTo>
                <a:lnTo>
                  <a:pt x="5617308" y="1081105"/>
                </a:lnTo>
                <a:lnTo>
                  <a:pt x="5608450" y="1086366"/>
                </a:lnTo>
                <a:lnTo>
                  <a:pt x="5608450" y="1074629"/>
                </a:lnTo>
                <a:close/>
                <a:moveTo>
                  <a:pt x="5620999" y="1056013"/>
                </a:moveTo>
                <a:lnTo>
                  <a:pt x="5622476" y="1060464"/>
                </a:lnTo>
                <a:cubicBezTo>
                  <a:pt x="5622476" y="1060464"/>
                  <a:pt x="5618047" y="1064916"/>
                  <a:pt x="5618047" y="1064916"/>
                </a:cubicBezTo>
                <a:close/>
                <a:moveTo>
                  <a:pt x="5642409" y="1055608"/>
                </a:moveTo>
                <a:lnTo>
                  <a:pt x="5635026" y="1070987"/>
                </a:lnTo>
                <a:cubicBezTo>
                  <a:pt x="5635026" y="1070987"/>
                  <a:pt x="5629120" y="1078272"/>
                  <a:pt x="5629120" y="1078272"/>
                </a:cubicBezTo>
                <a:lnTo>
                  <a:pt x="5625429" y="1070178"/>
                </a:lnTo>
                <a:close/>
                <a:moveTo>
                  <a:pt x="5590732" y="1029706"/>
                </a:moveTo>
                <a:lnTo>
                  <a:pt x="5598852" y="1030111"/>
                </a:lnTo>
                <a:lnTo>
                  <a:pt x="5589993" y="1036182"/>
                </a:lnTo>
                <a:cubicBezTo>
                  <a:pt x="5589993" y="1036182"/>
                  <a:pt x="5590732" y="1029706"/>
                  <a:pt x="5590732" y="1029706"/>
                </a:cubicBezTo>
                <a:close/>
                <a:moveTo>
                  <a:pt x="5624691" y="1022826"/>
                </a:moveTo>
                <a:lnTo>
                  <a:pt x="5632812" y="1030920"/>
                </a:lnTo>
                <a:lnTo>
                  <a:pt x="5639455" y="1032134"/>
                </a:lnTo>
                <a:lnTo>
                  <a:pt x="5642409" y="1039419"/>
                </a:lnTo>
                <a:lnTo>
                  <a:pt x="5634288" y="1045490"/>
                </a:lnTo>
                <a:cubicBezTo>
                  <a:pt x="5634288" y="1045490"/>
                  <a:pt x="5633550" y="1042657"/>
                  <a:pt x="5633550" y="1042657"/>
                </a:cubicBezTo>
                <a:lnTo>
                  <a:pt x="5615094" y="1046704"/>
                </a:lnTo>
                <a:lnTo>
                  <a:pt x="5623214" y="1041038"/>
                </a:lnTo>
                <a:lnTo>
                  <a:pt x="5621737" y="1038205"/>
                </a:lnTo>
                <a:lnTo>
                  <a:pt x="5628382" y="1034563"/>
                </a:lnTo>
                <a:lnTo>
                  <a:pt x="5615832" y="1028897"/>
                </a:lnTo>
                <a:close/>
                <a:moveTo>
                  <a:pt x="5610664" y="1017565"/>
                </a:moveTo>
                <a:lnTo>
                  <a:pt x="5609188" y="1024445"/>
                </a:lnTo>
                <a:lnTo>
                  <a:pt x="5602543" y="1026873"/>
                </a:lnTo>
                <a:cubicBezTo>
                  <a:pt x="5602543" y="1026873"/>
                  <a:pt x="5610664" y="1017565"/>
                  <a:pt x="5610664" y="1017565"/>
                </a:cubicBezTo>
                <a:close/>
                <a:moveTo>
                  <a:pt x="5622476" y="1004614"/>
                </a:moveTo>
                <a:cubicBezTo>
                  <a:pt x="5622476" y="1004614"/>
                  <a:pt x="5626906" y="1004614"/>
                  <a:pt x="5626906" y="1004614"/>
                </a:cubicBezTo>
                <a:lnTo>
                  <a:pt x="5622476" y="1009066"/>
                </a:lnTo>
                <a:close/>
                <a:moveTo>
                  <a:pt x="5618047" y="996115"/>
                </a:moveTo>
                <a:lnTo>
                  <a:pt x="5620261" y="1001376"/>
                </a:lnTo>
                <a:lnTo>
                  <a:pt x="5617308" y="1004209"/>
                </a:lnTo>
                <a:lnTo>
                  <a:pt x="5613617" y="996924"/>
                </a:lnTo>
                <a:cubicBezTo>
                  <a:pt x="5613617" y="996924"/>
                  <a:pt x="5618047" y="996115"/>
                  <a:pt x="5618047" y="996115"/>
                </a:cubicBezTo>
                <a:close/>
                <a:moveTo>
                  <a:pt x="5573014" y="994901"/>
                </a:moveTo>
                <a:cubicBezTo>
                  <a:pt x="5573014" y="994901"/>
                  <a:pt x="5575228" y="1000567"/>
                  <a:pt x="5575228" y="1000567"/>
                </a:cubicBezTo>
                <a:lnTo>
                  <a:pt x="5568584" y="1004209"/>
                </a:lnTo>
                <a:lnTo>
                  <a:pt x="5569322" y="999352"/>
                </a:lnTo>
                <a:close/>
                <a:moveTo>
                  <a:pt x="5575966" y="973451"/>
                </a:moveTo>
                <a:lnTo>
                  <a:pt x="5581135" y="974260"/>
                </a:lnTo>
                <a:cubicBezTo>
                  <a:pt x="5581135" y="974260"/>
                  <a:pt x="5581873" y="979926"/>
                  <a:pt x="5581873" y="979926"/>
                </a:cubicBezTo>
                <a:lnTo>
                  <a:pt x="5579658" y="983973"/>
                </a:lnTo>
                <a:lnTo>
                  <a:pt x="5581135" y="991663"/>
                </a:lnTo>
                <a:lnTo>
                  <a:pt x="5575966" y="990449"/>
                </a:lnTo>
                <a:lnTo>
                  <a:pt x="5573752" y="984378"/>
                </a:lnTo>
                <a:lnTo>
                  <a:pt x="5576705" y="978712"/>
                </a:lnTo>
                <a:close/>
                <a:moveTo>
                  <a:pt x="5584087" y="966166"/>
                </a:moveTo>
                <a:lnTo>
                  <a:pt x="5581873" y="972641"/>
                </a:lnTo>
                <a:lnTo>
                  <a:pt x="5575966" y="970213"/>
                </a:lnTo>
                <a:lnTo>
                  <a:pt x="5575966" y="967380"/>
                </a:lnTo>
                <a:cubicBezTo>
                  <a:pt x="5575966" y="967380"/>
                  <a:pt x="5584087" y="966166"/>
                  <a:pt x="5584087" y="966166"/>
                </a:cubicBezTo>
                <a:close/>
                <a:moveTo>
                  <a:pt x="5620999" y="955643"/>
                </a:moveTo>
                <a:cubicBezTo>
                  <a:pt x="5620999" y="955643"/>
                  <a:pt x="5626167" y="963333"/>
                  <a:pt x="5626167" y="963333"/>
                </a:cubicBezTo>
                <a:lnTo>
                  <a:pt x="5624691" y="978712"/>
                </a:lnTo>
                <a:lnTo>
                  <a:pt x="5635026" y="983569"/>
                </a:lnTo>
                <a:lnTo>
                  <a:pt x="5640194" y="982759"/>
                </a:lnTo>
                <a:lnTo>
                  <a:pt x="5643885" y="985187"/>
                </a:lnTo>
                <a:lnTo>
                  <a:pt x="5637241" y="988830"/>
                </a:lnTo>
                <a:lnTo>
                  <a:pt x="5634288" y="996519"/>
                </a:lnTo>
                <a:lnTo>
                  <a:pt x="5630596" y="997329"/>
                </a:lnTo>
                <a:lnTo>
                  <a:pt x="5629858" y="988425"/>
                </a:lnTo>
                <a:lnTo>
                  <a:pt x="5618047" y="989639"/>
                </a:lnTo>
                <a:lnTo>
                  <a:pt x="5611402" y="978712"/>
                </a:lnTo>
                <a:lnTo>
                  <a:pt x="5612879" y="975879"/>
                </a:lnTo>
                <a:lnTo>
                  <a:pt x="5609188" y="973451"/>
                </a:lnTo>
                <a:lnTo>
                  <a:pt x="5609188" y="976688"/>
                </a:lnTo>
                <a:lnTo>
                  <a:pt x="5599591" y="970618"/>
                </a:lnTo>
                <a:lnTo>
                  <a:pt x="5604020" y="966975"/>
                </a:lnTo>
                <a:lnTo>
                  <a:pt x="5606973" y="969404"/>
                </a:lnTo>
                <a:lnTo>
                  <a:pt x="5606235" y="961309"/>
                </a:lnTo>
                <a:lnTo>
                  <a:pt x="5617308" y="967785"/>
                </a:lnTo>
                <a:lnTo>
                  <a:pt x="5615832" y="957667"/>
                </a:lnTo>
                <a:close/>
                <a:moveTo>
                  <a:pt x="5575228" y="955643"/>
                </a:moveTo>
                <a:lnTo>
                  <a:pt x="5587040" y="956857"/>
                </a:lnTo>
                <a:lnTo>
                  <a:pt x="5587040" y="962119"/>
                </a:lnTo>
                <a:cubicBezTo>
                  <a:pt x="5587040" y="962119"/>
                  <a:pt x="5578181" y="964142"/>
                  <a:pt x="5578181" y="964142"/>
                </a:cubicBezTo>
                <a:lnTo>
                  <a:pt x="5571537" y="957667"/>
                </a:lnTo>
                <a:close/>
                <a:moveTo>
                  <a:pt x="5598114" y="940264"/>
                </a:moveTo>
                <a:cubicBezTo>
                  <a:pt x="5598114" y="940264"/>
                  <a:pt x="5606235" y="943097"/>
                  <a:pt x="5606235" y="943097"/>
                </a:cubicBezTo>
                <a:lnTo>
                  <a:pt x="5595161" y="952001"/>
                </a:lnTo>
                <a:lnTo>
                  <a:pt x="5589255" y="947549"/>
                </a:lnTo>
                <a:lnTo>
                  <a:pt x="5592208" y="945930"/>
                </a:lnTo>
                <a:lnTo>
                  <a:pt x="5594422" y="942288"/>
                </a:lnTo>
                <a:close/>
                <a:moveTo>
                  <a:pt x="5623953" y="902626"/>
                </a:moveTo>
                <a:lnTo>
                  <a:pt x="5625429" y="914767"/>
                </a:lnTo>
                <a:lnTo>
                  <a:pt x="5617308" y="921647"/>
                </a:lnTo>
                <a:lnTo>
                  <a:pt x="5614355" y="928527"/>
                </a:lnTo>
                <a:lnTo>
                  <a:pt x="5617308" y="930551"/>
                </a:lnTo>
                <a:lnTo>
                  <a:pt x="5611402" y="938645"/>
                </a:lnTo>
                <a:lnTo>
                  <a:pt x="5602543" y="936622"/>
                </a:lnTo>
                <a:lnTo>
                  <a:pt x="5594422" y="937836"/>
                </a:lnTo>
                <a:lnTo>
                  <a:pt x="5589255" y="934598"/>
                </a:lnTo>
                <a:cubicBezTo>
                  <a:pt x="5589255" y="934598"/>
                  <a:pt x="5593684" y="931360"/>
                  <a:pt x="5593684" y="931360"/>
                </a:cubicBezTo>
                <a:lnTo>
                  <a:pt x="5588517" y="926099"/>
                </a:lnTo>
                <a:lnTo>
                  <a:pt x="5594422" y="919624"/>
                </a:lnTo>
                <a:lnTo>
                  <a:pt x="5604758" y="924076"/>
                </a:lnTo>
                <a:lnTo>
                  <a:pt x="5601805" y="917195"/>
                </a:lnTo>
                <a:close/>
                <a:moveTo>
                  <a:pt x="5736165" y="894531"/>
                </a:moveTo>
                <a:lnTo>
                  <a:pt x="5745762" y="894531"/>
                </a:lnTo>
                <a:lnTo>
                  <a:pt x="5745762" y="898174"/>
                </a:lnTo>
                <a:lnTo>
                  <a:pt x="5742072" y="903840"/>
                </a:lnTo>
                <a:lnTo>
                  <a:pt x="5745762" y="907078"/>
                </a:lnTo>
                <a:lnTo>
                  <a:pt x="5742809" y="915172"/>
                </a:lnTo>
                <a:lnTo>
                  <a:pt x="5736165" y="917195"/>
                </a:lnTo>
                <a:lnTo>
                  <a:pt x="5730260" y="926099"/>
                </a:lnTo>
                <a:lnTo>
                  <a:pt x="5711065" y="939859"/>
                </a:lnTo>
                <a:lnTo>
                  <a:pt x="5709588" y="945121"/>
                </a:lnTo>
                <a:lnTo>
                  <a:pt x="5705159" y="947549"/>
                </a:lnTo>
                <a:lnTo>
                  <a:pt x="5712542" y="949977"/>
                </a:lnTo>
                <a:lnTo>
                  <a:pt x="5717709" y="947144"/>
                </a:lnTo>
                <a:lnTo>
                  <a:pt x="5710327" y="958476"/>
                </a:lnTo>
                <a:lnTo>
                  <a:pt x="5702944" y="966571"/>
                </a:lnTo>
                <a:lnTo>
                  <a:pt x="5704421" y="967785"/>
                </a:lnTo>
                <a:lnTo>
                  <a:pt x="5709588" y="963738"/>
                </a:lnTo>
                <a:lnTo>
                  <a:pt x="5713280" y="964142"/>
                </a:lnTo>
                <a:lnTo>
                  <a:pt x="5721401" y="960095"/>
                </a:lnTo>
                <a:lnTo>
                  <a:pt x="5728783" y="957667"/>
                </a:lnTo>
                <a:lnTo>
                  <a:pt x="5729521" y="955239"/>
                </a:lnTo>
                <a:lnTo>
                  <a:pt x="5734689" y="955239"/>
                </a:lnTo>
                <a:lnTo>
                  <a:pt x="5742072" y="957667"/>
                </a:lnTo>
                <a:lnTo>
                  <a:pt x="5747978" y="957667"/>
                </a:lnTo>
                <a:lnTo>
                  <a:pt x="5751668" y="955239"/>
                </a:lnTo>
                <a:lnTo>
                  <a:pt x="5764218" y="957262"/>
                </a:lnTo>
                <a:lnTo>
                  <a:pt x="5784152" y="956857"/>
                </a:lnTo>
                <a:lnTo>
                  <a:pt x="5786366" y="954834"/>
                </a:lnTo>
                <a:lnTo>
                  <a:pt x="5798178" y="964952"/>
                </a:lnTo>
                <a:lnTo>
                  <a:pt x="5798178" y="971832"/>
                </a:lnTo>
                <a:lnTo>
                  <a:pt x="5790057" y="977903"/>
                </a:lnTo>
                <a:lnTo>
                  <a:pt x="5786366" y="988830"/>
                </a:lnTo>
                <a:lnTo>
                  <a:pt x="5787842" y="991663"/>
                </a:lnTo>
                <a:lnTo>
                  <a:pt x="5783413" y="999757"/>
                </a:lnTo>
                <a:lnTo>
                  <a:pt x="5783413" y="1003804"/>
                </a:lnTo>
                <a:lnTo>
                  <a:pt x="5779722" y="1009066"/>
                </a:lnTo>
                <a:lnTo>
                  <a:pt x="5773077" y="1021207"/>
                </a:lnTo>
                <a:lnTo>
                  <a:pt x="5768648" y="1023635"/>
                </a:lnTo>
                <a:lnTo>
                  <a:pt x="5767172" y="1028492"/>
                </a:lnTo>
                <a:lnTo>
                  <a:pt x="5760527" y="1033753"/>
                </a:lnTo>
                <a:lnTo>
                  <a:pt x="5749454" y="1033349"/>
                </a:lnTo>
                <a:lnTo>
                  <a:pt x="5739857" y="1039419"/>
                </a:lnTo>
                <a:lnTo>
                  <a:pt x="5742072" y="1041848"/>
                </a:lnTo>
                <a:lnTo>
                  <a:pt x="5754621" y="1035777"/>
                </a:lnTo>
                <a:lnTo>
                  <a:pt x="5757575" y="1038205"/>
                </a:lnTo>
                <a:lnTo>
                  <a:pt x="5758313" y="1043062"/>
                </a:lnTo>
                <a:lnTo>
                  <a:pt x="5767172" y="1047109"/>
                </a:lnTo>
                <a:lnTo>
                  <a:pt x="5759051" y="1053180"/>
                </a:lnTo>
                <a:lnTo>
                  <a:pt x="5749454" y="1052775"/>
                </a:lnTo>
                <a:lnTo>
                  <a:pt x="5746501" y="1059655"/>
                </a:lnTo>
                <a:lnTo>
                  <a:pt x="5736903" y="1062488"/>
                </a:lnTo>
                <a:lnTo>
                  <a:pt x="5725830" y="1061679"/>
                </a:lnTo>
                <a:lnTo>
                  <a:pt x="5719924" y="1059250"/>
                </a:lnTo>
                <a:lnTo>
                  <a:pt x="5722877" y="1063702"/>
                </a:lnTo>
                <a:lnTo>
                  <a:pt x="5732475" y="1066535"/>
                </a:lnTo>
                <a:lnTo>
                  <a:pt x="5737642" y="1065726"/>
                </a:lnTo>
                <a:lnTo>
                  <a:pt x="5749454" y="1069368"/>
                </a:lnTo>
                <a:lnTo>
                  <a:pt x="5757575" y="1064512"/>
                </a:lnTo>
                <a:lnTo>
                  <a:pt x="5762004" y="1060869"/>
                </a:lnTo>
                <a:lnTo>
                  <a:pt x="5772339" y="1064512"/>
                </a:lnTo>
                <a:lnTo>
                  <a:pt x="5778983" y="1069773"/>
                </a:lnTo>
                <a:lnTo>
                  <a:pt x="5787104" y="1071392"/>
                </a:lnTo>
                <a:lnTo>
                  <a:pt x="5801131" y="1090413"/>
                </a:lnTo>
                <a:lnTo>
                  <a:pt x="5805560" y="1090413"/>
                </a:lnTo>
                <a:lnTo>
                  <a:pt x="5810728" y="1097293"/>
                </a:lnTo>
                <a:lnTo>
                  <a:pt x="5814419" y="1118743"/>
                </a:lnTo>
                <a:lnTo>
                  <a:pt x="5821064" y="1128052"/>
                </a:lnTo>
                <a:lnTo>
                  <a:pt x="5826231" y="1144645"/>
                </a:lnTo>
                <a:lnTo>
                  <a:pt x="5829923" y="1146669"/>
                </a:lnTo>
                <a:lnTo>
                  <a:pt x="5830660" y="1152739"/>
                </a:lnTo>
                <a:lnTo>
                  <a:pt x="5846902" y="1155977"/>
                </a:lnTo>
                <a:lnTo>
                  <a:pt x="5858714" y="1161643"/>
                </a:lnTo>
                <a:lnTo>
                  <a:pt x="5866834" y="1174999"/>
                </a:lnTo>
                <a:lnTo>
                  <a:pt x="5869787" y="1175404"/>
                </a:lnTo>
                <a:lnTo>
                  <a:pt x="5872741" y="1179855"/>
                </a:lnTo>
                <a:lnTo>
                  <a:pt x="5879385" y="1183093"/>
                </a:lnTo>
                <a:lnTo>
                  <a:pt x="5875693" y="1184307"/>
                </a:lnTo>
                <a:lnTo>
                  <a:pt x="5871264" y="1190378"/>
                </a:lnTo>
                <a:lnTo>
                  <a:pt x="5877908" y="1197663"/>
                </a:lnTo>
                <a:lnTo>
                  <a:pt x="5891197" y="1213042"/>
                </a:lnTo>
                <a:lnTo>
                  <a:pt x="5886029" y="1212233"/>
                </a:lnTo>
                <a:lnTo>
                  <a:pt x="5880862" y="1213042"/>
                </a:lnTo>
                <a:lnTo>
                  <a:pt x="5877170" y="1209399"/>
                </a:lnTo>
                <a:lnTo>
                  <a:pt x="5872741" y="1207376"/>
                </a:lnTo>
                <a:lnTo>
                  <a:pt x="5865358" y="1208590"/>
                </a:lnTo>
                <a:lnTo>
                  <a:pt x="5860928" y="1207780"/>
                </a:lnTo>
                <a:lnTo>
                  <a:pt x="5854285" y="1209399"/>
                </a:lnTo>
                <a:lnTo>
                  <a:pt x="5857975" y="1209399"/>
                </a:lnTo>
                <a:lnTo>
                  <a:pt x="5863882" y="1211423"/>
                </a:lnTo>
                <a:lnTo>
                  <a:pt x="5867573" y="1210209"/>
                </a:lnTo>
                <a:lnTo>
                  <a:pt x="5872741" y="1209399"/>
                </a:lnTo>
                <a:lnTo>
                  <a:pt x="5876432" y="1215875"/>
                </a:lnTo>
                <a:lnTo>
                  <a:pt x="5886767" y="1221136"/>
                </a:lnTo>
                <a:lnTo>
                  <a:pt x="5891197" y="1221945"/>
                </a:lnTo>
                <a:lnTo>
                  <a:pt x="5902270" y="1238943"/>
                </a:lnTo>
                <a:lnTo>
                  <a:pt x="5902270" y="1247038"/>
                </a:lnTo>
                <a:lnTo>
                  <a:pt x="5888243" y="1259989"/>
                </a:lnTo>
                <a:lnTo>
                  <a:pt x="5897102" y="1262012"/>
                </a:lnTo>
                <a:lnTo>
                  <a:pt x="5904485" y="1270107"/>
                </a:lnTo>
                <a:lnTo>
                  <a:pt x="5908177" y="1264441"/>
                </a:lnTo>
                <a:lnTo>
                  <a:pt x="5909653" y="1254323"/>
                </a:lnTo>
                <a:lnTo>
                  <a:pt x="5923679" y="1253918"/>
                </a:lnTo>
                <a:lnTo>
                  <a:pt x="5947303" y="1254727"/>
                </a:lnTo>
                <a:lnTo>
                  <a:pt x="5963544" y="1266869"/>
                </a:lnTo>
                <a:lnTo>
                  <a:pt x="5965759" y="1278201"/>
                </a:lnTo>
                <a:lnTo>
                  <a:pt x="5970189" y="1283057"/>
                </a:lnTo>
                <a:lnTo>
                  <a:pt x="5965021" y="1295604"/>
                </a:lnTo>
                <a:lnTo>
                  <a:pt x="5963544" y="1308959"/>
                </a:lnTo>
                <a:lnTo>
                  <a:pt x="5958377" y="1310983"/>
                </a:lnTo>
                <a:lnTo>
                  <a:pt x="5952471" y="1318268"/>
                </a:lnTo>
                <a:lnTo>
                  <a:pt x="5950995" y="1314625"/>
                </a:lnTo>
                <a:lnTo>
                  <a:pt x="5945826" y="1313411"/>
                </a:lnTo>
                <a:lnTo>
                  <a:pt x="5942874" y="1318268"/>
                </a:lnTo>
                <a:lnTo>
                  <a:pt x="5950995" y="1319077"/>
                </a:lnTo>
                <a:lnTo>
                  <a:pt x="5948041" y="1322315"/>
                </a:lnTo>
                <a:lnTo>
                  <a:pt x="5951733" y="1323124"/>
                </a:lnTo>
                <a:lnTo>
                  <a:pt x="5948779" y="1327171"/>
                </a:lnTo>
                <a:lnTo>
                  <a:pt x="5942136" y="1331623"/>
                </a:lnTo>
                <a:lnTo>
                  <a:pt x="5937706" y="1327981"/>
                </a:lnTo>
                <a:lnTo>
                  <a:pt x="5933277" y="1332028"/>
                </a:lnTo>
                <a:lnTo>
                  <a:pt x="5927371" y="1336480"/>
                </a:lnTo>
                <a:lnTo>
                  <a:pt x="5935492" y="1336480"/>
                </a:lnTo>
                <a:lnTo>
                  <a:pt x="5937706" y="1342550"/>
                </a:lnTo>
                <a:lnTo>
                  <a:pt x="5929585" y="1345788"/>
                </a:lnTo>
                <a:lnTo>
                  <a:pt x="5923679" y="1345383"/>
                </a:lnTo>
                <a:lnTo>
                  <a:pt x="5914082" y="1351454"/>
                </a:lnTo>
                <a:lnTo>
                  <a:pt x="5920726" y="1349026"/>
                </a:lnTo>
                <a:lnTo>
                  <a:pt x="5928847" y="1351049"/>
                </a:lnTo>
                <a:lnTo>
                  <a:pt x="5928109" y="1352668"/>
                </a:lnTo>
                <a:lnTo>
                  <a:pt x="5925156" y="1353073"/>
                </a:lnTo>
                <a:lnTo>
                  <a:pt x="5922203" y="1355501"/>
                </a:lnTo>
                <a:lnTo>
                  <a:pt x="5925156" y="1356311"/>
                </a:lnTo>
                <a:lnTo>
                  <a:pt x="5934015" y="1359144"/>
                </a:lnTo>
                <a:lnTo>
                  <a:pt x="5939182" y="1358334"/>
                </a:lnTo>
                <a:lnTo>
                  <a:pt x="5948779" y="1355097"/>
                </a:lnTo>
                <a:lnTo>
                  <a:pt x="5961330" y="1354692"/>
                </a:lnTo>
                <a:lnTo>
                  <a:pt x="5959115" y="1359953"/>
                </a:lnTo>
                <a:lnTo>
                  <a:pt x="5961330" y="1364810"/>
                </a:lnTo>
                <a:lnTo>
                  <a:pt x="5960592" y="1371690"/>
                </a:lnTo>
                <a:lnTo>
                  <a:pt x="5953948" y="1372904"/>
                </a:lnTo>
                <a:lnTo>
                  <a:pt x="5942136" y="1380189"/>
                </a:lnTo>
                <a:lnTo>
                  <a:pt x="5943612" y="1385450"/>
                </a:lnTo>
                <a:lnTo>
                  <a:pt x="5938444" y="1384236"/>
                </a:lnTo>
                <a:lnTo>
                  <a:pt x="5933277" y="1384641"/>
                </a:lnTo>
                <a:lnTo>
                  <a:pt x="5925894" y="1390711"/>
                </a:lnTo>
                <a:lnTo>
                  <a:pt x="5917774" y="1392330"/>
                </a:lnTo>
                <a:lnTo>
                  <a:pt x="5910391" y="1397996"/>
                </a:lnTo>
                <a:lnTo>
                  <a:pt x="5905961" y="1397187"/>
                </a:lnTo>
                <a:lnTo>
                  <a:pt x="5896364" y="1393949"/>
                </a:lnTo>
                <a:lnTo>
                  <a:pt x="5886029" y="1395973"/>
                </a:lnTo>
                <a:lnTo>
                  <a:pt x="5869787" y="1396377"/>
                </a:lnTo>
                <a:lnTo>
                  <a:pt x="5862405" y="1400829"/>
                </a:lnTo>
                <a:lnTo>
                  <a:pt x="5856499" y="1397187"/>
                </a:lnTo>
                <a:lnTo>
                  <a:pt x="5855023" y="1393949"/>
                </a:lnTo>
                <a:lnTo>
                  <a:pt x="5849855" y="1397592"/>
                </a:lnTo>
                <a:lnTo>
                  <a:pt x="5846164" y="1397996"/>
                </a:lnTo>
                <a:lnTo>
                  <a:pt x="5838782" y="1396377"/>
                </a:lnTo>
                <a:lnTo>
                  <a:pt x="5828446" y="1402853"/>
                </a:lnTo>
                <a:lnTo>
                  <a:pt x="5821064" y="1400829"/>
                </a:lnTo>
                <a:lnTo>
                  <a:pt x="5809990" y="1405686"/>
                </a:lnTo>
                <a:lnTo>
                  <a:pt x="5807037" y="1412971"/>
                </a:lnTo>
                <a:lnTo>
                  <a:pt x="5801131" y="1410542"/>
                </a:lnTo>
                <a:lnTo>
                  <a:pt x="5789319" y="1410138"/>
                </a:lnTo>
                <a:lnTo>
                  <a:pt x="5785628" y="1411757"/>
                </a:lnTo>
                <a:lnTo>
                  <a:pt x="5774554" y="1404876"/>
                </a:lnTo>
                <a:lnTo>
                  <a:pt x="5764957" y="1404067"/>
                </a:lnTo>
                <a:lnTo>
                  <a:pt x="5747239" y="1407709"/>
                </a:lnTo>
                <a:lnTo>
                  <a:pt x="5745762" y="1410947"/>
                </a:lnTo>
                <a:lnTo>
                  <a:pt x="5741333" y="1411757"/>
                </a:lnTo>
                <a:lnTo>
                  <a:pt x="5735427" y="1416613"/>
                </a:lnTo>
                <a:lnTo>
                  <a:pt x="5737642" y="1424303"/>
                </a:lnTo>
                <a:lnTo>
                  <a:pt x="5735427" y="1428755"/>
                </a:lnTo>
                <a:lnTo>
                  <a:pt x="5729521" y="1431588"/>
                </a:lnTo>
                <a:lnTo>
                  <a:pt x="5730998" y="1436444"/>
                </a:lnTo>
                <a:lnTo>
                  <a:pt x="5722877" y="1436849"/>
                </a:lnTo>
                <a:lnTo>
                  <a:pt x="5716233" y="1431588"/>
                </a:lnTo>
                <a:lnTo>
                  <a:pt x="5711065" y="1431992"/>
                </a:lnTo>
                <a:lnTo>
                  <a:pt x="5707374" y="1426731"/>
                </a:lnTo>
                <a:lnTo>
                  <a:pt x="5702944" y="1428755"/>
                </a:lnTo>
                <a:lnTo>
                  <a:pt x="5697039" y="1427945"/>
                </a:lnTo>
                <a:lnTo>
                  <a:pt x="5690394" y="1431183"/>
                </a:lnTo>
                <a:lnTo>
                  <a:pt x="5680797" y="1428755"/>
                </a:lnTo>
                <a:lnTo>
                  <a:pt x="5677844" y="1435635"/>
                </a:lnTo>
                <a:lnTo>
                  <a:pt x="5674153" y="1435635"/>
                </a:lnTo>
                <a:lnTo>
                  <a:pt x="5668247" y="1440896"/>
                </a:lnTo>
                <a:lnTo>
                  <a:pt x="5665294" y="1438063"/>
                </a:lnTo>
                <a:lnTo>
                  <a:pt x="5660865" y="1444134"/>
                </a:lnTo>
                <a:lnTo>
                  <a:pt x="5663080" y="1447776"/>
                </a:lnTo>
                <a:lnTo>
                  <a:pt x="5657911" y="1452228"/>
                </a:lnTo>
                <a:lnTo>
                  <a:pt x="5653482" y="1444943"/>
                </a:lnTo>
                <a:lnTo>
                  <a:pt x="5642409" y="1442110"/>
                </a:lnTo>
                <a:lnTo>
                  <a:pt x="5642409" y="1448586"/>
                </a:lnTo>
                <a:lnTo>
                  <a:pt x="5633550" y="1448181"/>
                </a:lnTo>
                <a:lnTo>
                  <a:pt x="5633550" y="1441301"/>
                </a:lnTo>
                <a:lnTo>
                  <a:pt x="5641670" y="1435635"/>
                </a:lnTo>
                <a:lnTo>
                  <a:pt x="5646838" y="1437658"/>
                </a:lnTo>
                <a:lnTo>
                  <a:pt x="5658650" y="1429564"/>
                </a:lnTo>
                <a:lnTo>
                  <a:pt x="5660865" y="1425112"/>
                </a:lnTo>
                <a:lnTo>
                  <a:pt x="5664556" y="1425112"/>
                </a:lnTo>
                <a:lnTo>
                  <a:pt x="5667509" y="1415804"/>
                </a:lnTo>
                <a:lnTo>
                  <a:pt x="5677106" y="1414185"/>
                </a:lnTo>
                <a:lnTo>
                  <a:pt x="5679321" y="1410138"/>
                </a:lnTo>
                <a:lnTo>
                  <a:pt x="5687442" y="1402853"/>
                </a:lnTo>
                <a:lnTo>
                  <a:pt x="5688918" y="1387069"/>
                </a:lnTo>
                <a:lnTo>
                  <a:pt x="5697039" y="1387069"/>
                </a:lnTo>
                <a:lnTo>
                  <a:pt x="5702944" y="1381808"/>
                </a:lnTo>
                <a:lnTo>
                  <a:pt x="5702944" y="1374928"/>
                </a:lnTo>
                <a:lnTo>
                  <a:pt x="5717709" y="1371285"/>
                </a:lnTo>
                <a:lnTo>
                  <a:pt x="5738380" y="1373309"/>
                </a:lnTo>
                <a:lnTo>
                  <a:pt x="5745762" y="1376951"/>
                </a:lnTo>
                <a:lnTo>
                  <a:pt x="5752407" y="1374928"/>
                </a:lnTo>
                <a:lnTo>
                  <a:pt x="5760527" y="1374928"/>
                </a:lnTo>
                <a:lnTo>
                  <a:pt x="5761266" y="1362786"/>
                </a:lnTo>
                <a:lnTo>
                  <a:pt x="5773077" y="1352264"/>
                </a:lnTo>
                <a:lnTo>
                  <a:pt x="5784890" y="1339717"/>
                </a:lnTo>
                <a:lnTo>
                  <a:pt x="5776031" y="1343360"/>
                </a:lnTo>
                <a:lnTo>
                  <a:pt x="5772339" y="1348621"/>
                </a:lnTo>
                <a:lnTo>
                  <a:pt x="5762004" y="1352264"/>
                </a:lnTo>
                <a:lnTo>
                  <a:pt x="5753883" y="1355097"/>
                </a:lnTo>
                <a:lnTo>
                  <a:pt x="5750192" y="1361167"/>
                </a:lnTo>
                <a:lnTo>
                  <a:pt x="5734689" y="1361167"/>
                </a:lnTo>
                <a:lnTo>
                  <a:pt x="5728045" y="1354287"/>
                </a:lnTo>
                <a:lnTo>
                  <a:pt x="5720662" y="1346598"/>
                </a:lnTo>
                <a:lnTo>
                  <a:pt x="5714018" y="1348621"/>
                </a:lnTo>
                <a:lnTo>
                  <a:pt x="5714018" y="1351049"/>
                </a:lnTo>
                <a:lnTo>
                  <a:pt x="5699991" y="1350645"/>
                </a:lnTo>
                <a:lnTo>
                  <a:pt x="5700730" y="1346193"/>
                </a:lnTo>
                <a:lnTo>
                  <a:pt x="5708850" y="1344169"/>
                </a:lnTo>
                <a:lnTo>
                  <a:pt x="5699253" y="1341741"/>
                </a:lnTo>
                <a:lnTo>
                  <a:pt x="5697777" y="1336480"/>
                </a:lnTo>
                <a:lnTo>
                  <a:pt x="5685227" y="1340122"/>
                </a:lnTo>
                <a:lnTo>
                  <a:pt x="5677106" y="1344574"/>
                </a:lnTo>
                <a:lnTo>
                  <a:pt x="5670462" y="1346598"/>
                </a:lnTo>
                <a:lnTo>
                  <a:pt x="5665294" y="1344169"/>
                </a:lnTo>
                <a:lnTo>
                  <a:pt x="5668986" y="1341336"/>
                </a:lnTo>
                <a:lnTo>
                  <a:pt x="5656435" y="1339313"/>
                </a:lnTo>
                <a:lnTo>
                  <a:pt x="5663080" y="1336480"/>
                </a:lnTo>
                <a:lnTo>
                  <a:pt x="5663080" y="1330004"/>
                </a:lnTo>
                <a:lnTo>
                  <a:pt x="5653482" y="1328790"/>
                </a:lnTo>
                <a:lnTo>
                  <a:pt x="5665294" y="1321910"/>
                </a:lnTo>
                <a:lnTo>
                  <a:pt x="5672676" y="1321910"/>
                </a:lnTo>
                <a:lnTo>
                  <a:pt x="5683012" y="1315839"/>
                </a:lnTo>
                <a:lnTo>
                  <a:pt x="5686703" y="1315839"/>
                </a:lnTo>
                <a:lnTo>
                  <a:pt x="5694824" y="1310173"/>
                </a:lnTo>
                <a:lnTo>
                  <a:pt x="5702944" y="1307745"/>
                </a:lnTo>
                <a:lnTo>
                  <a:pt x="5713280" y="1288319"/>
                </a:lnTo>
                <a:lnTo>
                  <a:pt x="5709588" y="1287509"/>
                </a:lnTo>
                <a:lnTo>
                  <a:pt x="5705898" y="1281439"/>
                </a:lnTo>
                <a:lnTo>
                  <a:pt x="5712542" y="1276987"/>
                </a:lnTo>
                <a:lnTo>
                  <a:pt x="5706636" y="1271725"/>
                </a:lnTo>
                <a:lnTo>
                  <a:pt x="5708112" y="1263226"/>
                </a:lnTo>
                <a:lnTo>
                  <a:pt x="5691132" y="1267678"/>
                </a:lnTo>
                <a:lnTo>
                  <a:pt x="5689656" y="1271725"/>
                </a:lnTo>
                <a:lnTo>
                  <a:pt x="5685965" y="1270511"/>
                </a:lnTo>
                <a:lnTo>
                  <a:pt x="5678583" y="1271725"/>
                </a:lnTo>
                <a:lnTo>
                  <a:pt x="5683750" y="1264845"/>
                </a:lnTo>
                <a:lnTo>
                  <a:pt x="5695562" y="1257965"/>
                </a:lnTo>
                <a:lnTo>
                  <a:pt x="5704421" y="1247038"/>
                </a:lnTo>
                <a:lnTo>
                  <a:pt x="5720662" y="1239348"/>
                </a:lnTo>
                <a:lnTo>
                  <a:pt x="5727306" y="1240562"/>
                </a:lnTo>
                <a:lnTo>
                  <a:pt x="5743548" y="1235706"/>
                </a:lnTo>
                <a:lnTo>
                  <a:pt x="5749454" y="1241776"/>
                </a:lnTo>
                <a:lnTo>
                  <a:pt x="5757575" y="1243395"/>
                </a:lnTo>
                <a:lnTo>
                  <a:pt x="5752407" y="1240562"/>
                </a:lnTo>
                <a:lnTo>
                  <a:pt x="5747978" y="1233277"/>
                </a:lnTo>
                <a:lnTo>
                  <a:pt x="5753145" y="1231254"/>
                </a:lnTo>
                <a:lnTo>
                  <a:pt x="5759051" y="1238539"/>
                </a:lnTo>
                <a:lnTo>
                  <a:pt x="5765695" y="1238134"/>
                </a:lnTo>
                <a:lnTo>
                  <a:pt x="5769386" y="1235706"/>
                </a:lnTo>
                <a:lnTo>
                  <a:pt x="5763480" y="1234896"/>
                </a:lnTo>
                <a:lnTo>
                  <a:pt x="5756837" y="1229230"/>
                </a:lnTo>
                <a:lnTo>
                  <a:pt x="5750931" y="1221945"/>
                </a:lnTo>
                <a:lnTo>
                  <a:pt x="5756098" y="1212637"/>
                </a:lnTo>
                <a:lnTo>
                  <a:pt x="5753145" y="1200496"/>
                </a:lnTo>
                <a:lnTo>
                  <a:pt x="5762742" y="1193211"/>
                </a:lnTo>
                <a:lnTo>
                  <a:pt x="5759790" y="1191592"/>
                </a:lnTo>
                <a:lnTo>
                  <a:pt x="5762742" y="1180665"/>
                </a:lnTo>
                <a:lnTo>
                  <a:pt x="5753145" y="1179046"/>
                </a:lnTo>
                <a:lnTo>
                  <a:pt x="5745024" y="1187949"/>
                </a:lnTo>
                <a:lnTo>
                  <a:pt x="5745024" y="1177427"/>
                </a:lnTo>
                <a:lnTo>
                  <a:pt x="5739119" y="1180665"/>
                </a:lnTo>
                <a:lnTo>
                  <a:pt x="5727306" y="1160429"/>
                </a:lnTo>
                <a:lnTo>
                  <a:pt x="5736903" y="1134527"/>
                </a:lnTo>
                <a:lnTo>
                  <a:pt x="5753145" y="1130480"/>
                </a:lnTo>
                <a:lnTo>
                  <a:pt x="5728783" y="1129671"/>
                </a:lnTo>
                <a:lnTo>
                  <a:pt x="5725830" y="1137360"/>
                </a:lnTo>
                <a:lnTo>
                  <a:pt x="5716971" y="1136955"/>
                </a:lnTo>
                <a:lnTo>
                  <a:pt x="5716971" y="1141003"/>
                </a:lnTo>
                <a:lnTo>
                  <a:pt x="5707374" y="1142621"/>
                </a:lnTo>
                <a:lnTo>
                  <a:pt x="5693347" y="1134527"/>
                </a:lnTo>
                <a:lnTo>
                  <a:pt x="5688918" y="1135337"/>
                </a:lnTo>
                <a:lnTo>
                  <a:pt x="5695562" y="1140598"/>
                </a:lnTo>
                <a:lnTo>
                  <a:pt x="5695562" y="1149906"/>
                </a:lnTo>
                <a:lnTo>
                  <a:pt x="5677844" y="1138170"/>
                </a:lnTo>
                <a:lnTo>
                  <a:pt x="5671200" y="1140193"/>
                </a:lnTo>
                <a:lnTo>
                  <a:pt x="5674153" y="1151930"/>
                </a:lnTo>
                <a:lnTo>
                  <a:pt x="5664556" y="1138979"/>
                </a:lnTo>
                <a:lnTo>
                  <a:pt x="5663817" y="1129671"/>
                </a:lnTo>
                <a:lnTo>
                  <a:pt x="5671200" y="1133718"/>
                </a:lnTo>
                <a:lnTo>
                  <a:pt x="5668986" y="1124814"/>
                </a:lnTo>
                <a:lnTo>
                  <a:pt x="5677844" y="1104983"/>
                </a:lnTo>
                <a:lnTo>
                  <a:pt x="5685965" y="1097293"/>
                </a:lnTo>
                <a:lnTo>
                  <a:pt x="5682273" y="1089604"/>
                </a:lnTo>
                <a:lnTo>
                  <a:pt x="5677106" y="1088390"/>
                </a:lnTo>
                <a:lnTo>
                  <a:pt x="5674891" y="1079486"/>
                </a:lnTo>
                <a:lnTo>
                  <a:pt x="5677844" y="1066940"/>
                </a:lnTo>
                <a:lnTo>
                  <a:pt x="5687442" y="1069368"/>
                </a:lnTo>
                <a:lnTo>
                  <a:pt x="5676368" y="1062083"/>
                </a:lnTo>
                <a:lnTo>
                  <a:pt x="5678583" y="1052370"/>
                </a:lnTo>
                <a:lnTo>
                  <a:pt x="5674153" y="1054394"/>
                </a:lnTo>
                <a:lnTo>
                  <a:pt x="5675629" y="1061679"/>
                </a:lnTo>
                <a:lnTo>
                  <a:pt x="5670462" y="1072606"/>
                </a:lnTo>
                <a:lnTo>
                  <a:pt x="5667509" y="1063702"/>
                </a:lnTo>
                <a:lnTo>
                  <a:pt x="5660865" y="1068559"/>
                </a:lnTo>
                <a:lnTo>
                  <a:pt x="5660127" y="1074225"/>
                </a:lnTo>
                <a:lnTo>
                  <a:pt x="5656435" y="1071796"/>
                </a:lnTo>
                <a:lnTo>
                  <a:pt x="5657911" y="1062083"/>
                </a:lnTo>
                <a:lnTo>
                  <a:pt x="5667509" y="1049132"/>
                </a:lnTo>
                <a:lnTo>
                  <a:pt x="5654958" y="1062893"/>
                </a:lnTo>
                <a:lnTo>
                  <a:pt x="5651268" y="1062893"/>
                </a:lnTo>
                <a:lnTo>
                  <a:pt x="5654958" y="1079081"/>
                </a:lnTo>
                <a:lnTo>
                  <a:pt x="5649791" y="1085152"/>
                </a:lnTo>
                <a:lnTo>
                  <a:pt x="5649791" y="1091223"/>
                </a:lnTo>
                <a:lnTo>
                  <a:pt x="5645361" y="1100936"/>
                </a:lnTo>
                <a:lnTo>
                  <a:pt x="5646838" y="1107816"/>
                </a:lnTo>
                <a:lnTo>
                  <a:pt x="5636502" y="1107816"/>
                </a:lnTo>
                <a:lnTo>
                  <a:pt x="5635765" y="1104578"/>
                </a:lnTo>
                <a:lnTo>
                  <a:pt x="5640932" y="1100126"/>
                </a:lnTo>
                <a:lnTo>
                  <a:pt x="5641670" y="1087176"/>
                </a:lnTo>
                <a:lnTo>
                  <a:pt x="5648314" y="1077867"/>
                </a:lnTo>
                <a:lnTo>
                  <a:pt x="5644623" y="1079486"/>
                </a:lnTo>
                <a:lnTo>
                  <a:pt x="5641670" y="1075034"/>
                </a:lnTo>
                <a:lnTo>
                  <a:pt x="5645361" y="1070178"/>
                </a:lnTo>
                <a:lnTo>
                  <a:pt x="5644623" y="1061679"/>
                </a:lnTo>
                <a:lnTo>
                  <a:pt x="5649791" y="1048728"/>
                </a:lnTo>
                <a:lnTo>
                  <a:pt x="5646838" y="1047514"/>
                </a:lnTo>
                <a:lnTo>
                  <a:pt x="5653482" y="1036182"/>
                </a:lnTo>
                <a:lnTo>
                  <a:pt x="5652744" y="1033753"/>
                </a:lnTo>
                <a:lnTo>
                  <a:pt x="5657911" y="1022826"/>
                </a:lnTo>
                <a:lnTo>
                  <a:pt x="5663817" y="1020802"/>
                </a:lnTo>
                <a:lnTo>
                  <a:pt x="5660865" y="1019183"/>
                </a:lnTo>
                <a:lnTo>
                  <a:pt x="5663817" y="1013517"/>
                </a:lnTo>
                <a:lnTo>
                  <a:pt x="5643885" y="1032134"/>
                </a:lnTo>
                <a:lnTo>
                  <a:pt x="5639455" y="1028492"/>
                </a:lnTo>
                <a:lnTo>
                  <a:pt x="5637241" y="1029301"/>
                </a:lnTo>
                <a:lnTo>
                  <a:pt x="5629858" y="1022826"/>
                </a:lnTo>
                <a:lnTo>
                  <a:pt x="5635026" y="1022421"/>
                </a:lnTo>
                <a:lnTo>
                  <a:pt x="5636502" y="1020802"/>
                </a:lnTo>
                <a:lnTo>
                  <a:pt x="5631335" y="1019183"/>
                </a:lnTo>
                <a:lnTo>
                  <a:pt x="5623953" y="1019588"/>
                </a:lnTo>
                <a:lnTo>
                  <a:pt x="5620999" y="1017565"/>
                </a:lnTo>
                <a:lnTo>
                  <a:pt x="5624691" y="1014327"/>
                </a:lnTo>
                <a:lnTo>
                  <a:pt x="5632812" y="1013922"/>
                </a:lnTo>
                <a:lnTo>
                  <a:pt x="5637241" y="1011089"/>
                </a:lnTo>
                <a:lnTo>
                  <a:pt x="5639455" y="1007447"/>
                </a:lnTo>
                <a:lnTo>
                  <a:pt x="5635765" y="1005423"/>
                </a:lnTo>
                <a:lnTo>
                  <a:pt x="5637241" y="999757"/>
                </a:lnTo>
                <a:lnTo>
                  <a:pt x="5646099" y="1002995"/>
                </a:lnTo>
                <a:lnTo>
                  <a:pt x="5645361" y="998948"/>
                </a:lnTo>
                <a:lnTo>
                  <a:pt x="5639455" y="997329"/>
                </a:lnTo>
                <a:lnTo>
                  <a:pt x="5643147" y="993282"/>
                </a:lnTo>
                <a:lnTo>
                  <a:pt x="5647576" y="992472"/>
                </a:lnTo>
                <a:lnTo>
                  <a:pt x="5644623" y="990449"/>
                </a:lnTo>
                <a:lnTo>
                  <a:pt x="5646099" y="985187"/>
                </a:lnTo>
                <a:lnTo>
                  <a:pt x="5648314" y="983973"/>
                </a:lnTo>
                <a:lnTo>
                  <a:pt x="5654221" y="985997"/>
                </a:lnTo>
                <a:lnTo>
                  <a:pt x="5651268" y="982354"/>
                </a:lnTo>
                <a:lnTo>
                  <a:pt x="5652744" y="980736"/>
                </a:lnTo>
                <a:lnTo>
                  <a:pt x="5644623" y="983164"/>
                </a:lnTo>
                <a:lnTo>
                  <a:pt x="5642409" y="981950"/>
                </a:lnTo>
                <a:lnTo>
                  <a:pt x="5643147" y="979521"/>
                </a:lnTo>
                <a:lnTo>
                  <a:pt x="5651268" y="975879"/>
                </a:lnTo>
                <a:lnTo>
                  <a:pt x="5638717" y="977903"/>
                </a:lnTo>
                <a:lnTo>
                  <a:pt x="5639455" y="974260"/>
                </a:lnTo>
                <a:lnTo>
                  <a:pt x="5637241" y="964547"/>
                </a:lnTo>
                <a:cubicBezTo>
                  <a:pt x="5637241" y="964547"/>
                  <a:pt x="5644623" y="967785"/>
                  <a:pt x="5644623" y="967785"/>
                </a:cubicBezTo>
                <a:lnTo>
                  <a:pt x="5651268" y="965356"/>
                </a:lnTo>
                <a:lnTo>
                  <a:pt x="5645361" y="965356"/>
                </a:lnTo>
                <a:lnTo>
                  <a:pt x="5639455" y="959286"/>
                </a:lnTo>
                <a:lnTo>
                  <a:pt x="5642409" y="955643"/>
                </a:lnTo>
                <a:lnTo>
                  <a:pt x="5638717" y="951596"/>
                </a:lnTo>
                <a:lnTo>
                  <a:pt x="5642409" y="944311"/>
                </a:lnTo>
                <a:lnTo>
                  <a:pt x="5646099" y="951191"/>
                </a:lnTo>
                <a:lnTo>
                  <a:pt x="5648314" y="947954"/>
                </a:lnTo>
                <a:lnTo>
                  <a:pt x="5646099" y="943907"/>
                </a:lnTo>
                <a:lnTo>
                  <a:pt x="5646838" y="940669"/>
                </a:lnTo>
                <a:lnTo>
                  <a:pt x="5653482" y="945121"/>
                </a:lnTo>
                <a:lnTo>
                  <a:pt x="5657173" y="942288"/>
                </a:lnTo>
                <a:lnTo>
                  <a:pt x="5667509" y="946740"/>
                </a:lnTo>
                <a:lnTo>
                  <a:pt x="5663817" y="941074"/>
                </a:lnTo>
                <a:lnTo>
                  <a:pt x="5654221" y="933384"/>
                </a:lnTo>
                <a:lnTo>
                  <a:pt x="5657911" y="932979"/>
                </a:lnTo>
                <a:lnTo>
                  <a:pt x="5661603" y="926909"/>
                </a:lnTo>
                <a:lnTo>
                  <a:pt x="5657911" y="920838"/>
                </a:lnTo>
                <a:lnTo>
                  <a:pt x="5665294" y="918814"/>
                </a:lnTo>
                <a:lnTo>
                  <a:pt x="5665294" y="911934"/>
                </a:lnTo>
                <a:lnTo>
                  <a:pt x="5667509" y="911529"/>
                </a:lnTo>
                <a:lnTo>
                  <a:pt x="5666770" y="905863"/>
                </a:lnTo>
                <a:lnTo>
                  <a:pt x="5670462" y="903030"/>
                </a:lnTo>
                <a:lnTo>
                  <a:pt x="5671939" y="896555"/>
                </a:lnTo>
                <a:lnTo>
                  <a:pt x="5683012" y="901412"/>
                </a:lnTo>
                <a:lnTo>
                  <a:pt x="5680797" y="907482"/>
                </a:lnTo>
                <a:lnTo>
                  <a:pt x="5688918" y="900602"/>
                </a:lnTo>
                <a:lnTo>
                  <a:pt x="5692609" y="902221"/>
                </a:lnTo>
                <a:lnTo>
                  <a:pt x="5691871" y="906268"/>
                </a:lnTo>
                <a:lnTo>
                  <a:pt x="5696301" y="902626"/>
                </a:lnTo>
                <a:lnTo>
                  <a:pt x="5699991" y="902626"/>
                </a:lnTo>
                <a:lnTo>
                  <a:pt x="5707374" y="899793"/>
                </a:lnTo>
                <a:lnTo>
                  <a:pt x="5716233" y="900602"/>
                </a:lnTo>
                <a:lnTo>
                  <a:pt x="5725830" y="896555"/>
                </a:lnTo>
                <a:lnTo>
                  <a:pt x="5731736" y="898579"/>
                </a:lnTo>
                <a:close/>
                <a:moveTo>
                  <a:pt x="5736165" y="878343"/>
                </a:moveTo>
                <a:lnTo>
                  <a:pt x="5739119" y="882795"/>
                </a:lnTo>
                <a:cubicBezTo>
                  <a:pt x="5739119" y="882795"/>
                  <a:pt x="5736903" y="887247"/>
                  <a:pt x="5736903" y="887247"/>
                </a:cubicBezTo>
                <a:lnTo>
                  <a:pt x="5731736" y="879152"/>
                </a:lnTo>
                <a:close/>
                <a:moveTo>
                  <a:pt x="5739857" y="863368"/>
                </a:moveTo>
                <a:lnTo>
                  <a:pt x="5745762" y="868630"/>
                </a:lnTo>
                <a:lnTo>
                  <a:pt x="5742072" y="872677"/>
                </a:lnTo>
                <a:lnTo>
                  <a:pt x="5753145" y="871867"/>
                </a:lnTo>
                <a:lnTo>
                  <a:pt x="5752407" y="878748"/>
                </a:lnTo>
                <a:lnTo>
                  <a:pt x="5747239" y="875510"/>
                </a:lnTo>
                <a:lnTo>
                  <a:pt x="5738380" y="876724"/>
                </a:lnTo>
                <a:lnTo>
                  <a:pt x="5737642" y="870249"/>
                </a:lnTo>
                <a:cubicBezTo>
                  <a:pt x="5737642" y="870249"/>
                  <a:pt x="5735427" y="875510"/>
                  <a:pt x="5735427" y="875510"/>
                </a:cubicBezTo>
                <a:lnTo>
                  <a:pt x="5732475" y="872272"/>
                </a:lnTo>
                <a:lnTo>
                  <a:pt x="5732475" y="864178"/>
                </a:lnTo>
                <a:close/>
                <a:moveTo>
                  <a:pt x="5747239" y="860131"/>
                </a:moveTo>
                <a:cubicBezTo>
                  <a:pt x="5747239" y="860131"/>
                  <a:pt x="5746501" y="864583"/>
                  <a:pt x="5746501" y="864583"/>
                </a:cubicBezTo>
                <a:lnTo>
                  <a:pt x="5742809" y="860535"/>
                </a:lnTo>
                <a:close/>
                <a:moveTo>
                  <a:pt x="5053290" y="522194"/>
                </a:moveTo>
                <a:lnTo>
                  <a:pt x="5054766" y="531907"/>
                </a:lnTo>
                <a:lnTo>
                  <a:pt x="5048860" y="535954"/>
                </a:lnTo>
                <a:lnTo>
                  <a:pt x="5045907" y="529884"/>
                </a:lnTo>
                <a:lnTo>
                  <a:pt x="5048122" y="523408"/>
                </a:lnTo>
                <a:cubicBezTo>
                  <a:pt x="5048122" y="523408"/>
                  <a:pt x="5053290" y="522194"/>
                  <a:pt x="5053290" y="522194"/>
                </a:cubicBezTo>
                <a:close/>
                <a:moveTo>
                  <a:pt x="4971345" y="278961"/>
                </a:moveTo>
                <a:lnTo>
                  <a:pt x="4981681" y="281794"/>
                </a:lnTo>
                <a:lnTo>
                  <a:pt x="4991277" y="279770"/>
                </a:lnTo>
                <a:lnTo>
                  <a:pt x="4995707" y="288269"/>
                </a:lnTo>
                <a:lnTo>
                  <a:pt x="4996445" y="296363"/>
                </a:lnTo>
                <a:lnTo>
                  <a:pt x="5008257" y="302434"/>
                </a:lnTo>
                <a:lnTo>
                  <a:pt x="5012686" y="309314"/>
                </a:lnTo>
                <a:lnTo>
                  <a:pt x="5018592" y="305672"/>
                </a:lnTo>
                <a:lnTo>
                  <a:pt x="5025975" y="312957"/>
                </a:lnTo>
                <a:lnTo>
                  <a:pt x="5017854" y="318623"/>
                </a:lnTo>
                <a:lnTo>
                  <a:pt x="5026713" y="322670"/>
                </a:lnTo>
                <a:lnTo>
                  <a:pt x="5028928" y="327931"/>
                </a:lnTo>
                <a:lnTo>
                  <a:pt x="5021545" y="335621"/>
                </a:lnTo>
                <a:lnTo>
                  <a:pt x="5014163" y="331169"/>
                </a:lnTo>
                <a:lnTo>
                  <a:pt x="5020069" y="342096"/>
                </a:lnTo>
                <a:lnTo>
                  <a:pt x="5014901" y="347762"/>
                </a:lnTo>
                <a:lnTo>
                  <a:pt x="5025975" y="347762"/>
                </a:lnTo>
                <a:lnTo>
                  <a:pt x="5025975" y="355047"/>
                </a:lnTo>
                <a:lnTo>
                  <a:pt x="5019330" y="363546"/>
                </a:lnTo>
                <a:lnTo>
                  <a:pt x="5017854" y="370426"/>
                </a:lnTo>
                <a:lnTo>
                  <a:pt x="5024499" y="371236"/>
                </a:lnTo>
                <a:lnTo>
                  <a:pt x="5031881" y="385401"/>
                </a:lnTo>
                <a:lnTo>
                  <a:pt x="5031881" y="370831"/>
                </a:lnTo>
                <a:lnTo>
                  <a:pt x="5037787" y="367188"/>
                </a:lnTo>
                <a:lnTo>
                  <a:pt x="5042217" y="356261"/>
                </a:lnTo>
                <a:lnTo>
                  <a:pt x="5051814" y="351405"/>
                </a:lnTo>
                <a:lnTo>
                  <a:pt x="5052552" y="362332"/>
                </a:lnTo>
                <a:lnTo>
                  <a:pt x="5061411" y="362332"/>
                </a:lnTo>
                <a:lnTo>
                  <a:pt x="5067317" y="355047"/>
                </a:lnTo>
                <a:lnTo>
                  <a:pt x="5068055" y="340477"/>
                </a:lnTo>
                <a:lnTo>
                  <a:pt x="5062887" y="334002"/>
                </a:lnTo>
                <a:lnTo>
                  <a:pt x="5061411" y="312957"/>
                </a:lnTo>
                <a:lnTo>
                  <a:pt x="5073222" y="303648"/>
                </a:lnTo>
                <a:lnTo>
                  <a:pt x="5079866" y="308505"/>
                </a:lnTo>
                <a:lnTo>
                  <a:pt x="5081343" y="327526"/>
                </a:lnTo>
                <a:lnTo>
                  <a:pt x="5088725" y="329955"/>
                </a:lnTo>
                <a:lnTo>
                  <a:pt x="5089464" y="343715"/>
                </a:lnTo>
                <a:lnTo>
                  <a:pt x="5097584" y="343715"/>
                </a:lnTo>
                <a:lnTo>
                  <a:pt x="5105705" y="331169"/>
                </a:lnTo>
                <a:lnTo>
                  <a:pt x="5102014" y="323884"/>
                </a:lnTo>
                <a:lnTo>
                  <a:pt x="5104967" y="313766"/>
                </a:lnTo>
                <a:lnTo>
                  <a:pt x="5124161" y="302434"/>
                </a:lnTo>
                <a:lnTo>
                  <a:pt x="5134496" y="307695"/>
                </a:lnTo>
                <a:lnTo>
                  <a:pt x="5133020" y="317004"/>
                </a:lnTo>
                <a:lnTo>
                  <a:pt x="5137450" y="320646"/>
                </a:lnTo>
                <a:lnTo>
                  <a:pt x="5137450" y="327931"/>
                </a:lnTo>
                <a:lnTo>
                  <a:pt x="5147047" y="341691"/>
                </a:lnTo>
                <a:lnTo>
                  <a:pt x="5142617" y="361522"/>
                </a:lnTo>
                <a:lnTo>
                  <a:pt x="5153691" y="338454"/>
                </a:lnTo>
                <a:lnTo>
                  <a:pt x="5144832" y="322265"/>
                </a:lnTo>
                <a:lnTo>
                  <a:pt x="5147785" y="306886"/>
                </a:lnTo>
                <a:lnTo>
                  <a:pt x="5155168" y="306076"/>
                </a:lnTo>
                <a:lnTo>
                  <a:pt x="5158859" y="308505"/>
                </a:lnTo>
                <a:lnTo>
                  <a:pt x="5166241" y="306886"/>
                </a:lnTo>
                <a:lnTo>
                  <a:pt x="5175100" y="321860"/>
                </a:lnTo>
                <a:lnTo>
                  <a:pt x="5184698" y="322265"/>
                </a:lnTo>
                <a:lnTo>
                  <a:pt x="5190603" y="310528"/>
                </a:lnTo>
                <a:lnTo>
                  <a:pt x="5195771" y="302839"/>
                </a:lnTo>
                <a:lnTo>
                  <a:pt x="5201677" y="306076"/>
                </a:lnTo>
                <a:lnTo>
                  <a:pt x="5201677" y="313766"/>
                </a:lnTo>
                <a:lnTo>
                  <a:pt x="5211274" y="309719"/>
                </a:lnTo>
                <a:lnTo>
                  <a:pt x="5220872" y="308909"/>
                </a:lnTo>
                <a:lnTo>
                  <a:pt x="5224562" y="302434"/>
                </a:lnTo>
                <a:lnTo>
                  <a:pt x="5220872" y="293530"/>
                </a:lnTo>
                <a:lnTo>
                  <a:pt x="5225300" y="285841"/>
                </a:lnTo>
                <a:lnTo>
                  <a:pt x="5231206" y="288674"/>
                </a:lnTo>
                <a:lnTo>
                  <a:pt x="5238589" y="283817"/>
                </a:lnTo>
                <a:lnTo>
                  <a:pt x="5248186" y="286245"/>
                </a:lnTo>
                <a:lnTo>
                  <a:pt x="5249663" y="294744"/>
                </a:lnTo>
                <a:lnTo>
                  <a:pt x="5254831" y="299196"/>
                </a:lnTo>
                <a:lnTo>
                  <a:pt x="5251139" y="304458"/>
                </a:lnTo>
                <a:lnTo>
                  <a:pt x="5257045" y="313361"/>
                </a:lnTo>
                <a:lnTo>
                  <a:pt x="5262951" y="312552"/>
                </a:lnTo>
                <a:lnTo>
                  <a:pt x="5265904" y="304862"/>
                </a:lnTo>
                <a:lnTo>
                  <a:pt x="5281408" y="291102"/>
                </a:lnTo>
                <a:lnTo>
                  <a:pt x="5289528" y="289078"/>
                </a:lnTo>
                <a:lnTo>
                  <a:pt x="5299125" y="293530"/>
                </a:lnTo>
                <a:lnTo>
                  <a:pt x="5290266" y="295554"/>
                </a:lnTo>
                <a:lnTo>
                  <a:pt x="5285836" y="299196"/>
                </a:lnTo>
                <a:lnTo>
                  <a:pt x="5284360" y="306076"/>
                </a:lnTo>
                <a:lnTo>
                  <a:pt x="5275501" y="309719"/>
                </a:lnTo>
                <a:lnTo>
                  <a:pt x="5279193" y="318218"/>
                </a:lnTo>
                <a:lnTo>
                  <a:pt x="5287313" y="321456"/>
                </a:lnTo>
                <a:lnTo>
                  <a:pt x="5293957" y="316599"/>
                </a:lnTo>
                <a:lnTo>
                  <a:pt x="5299125" y="319027"/>
                </a:lnTo>
                <a:lnTo>
                  <a:pt x="5300601" y="331169"/>
                </a:lnTo>
                <a:lnTo>
                  <a:pt x="5293219" y="333192"/>
                </a:lnTo>
                <a:lnTo>
                  <a:pt x="5286575" y="341287"/>
                </a:lnTo>
                <a:lnTo>
                  <a:pt x="5290266" y="349786"/>
                </a:lnTo>
                <a:lnTo>
                  <a:pt x="5292481" y="347357"/>
                </a:lnTo>
                <a:lnTo>
                  <a:pt x="5304293" y="348167"/>
                </a:lnTo>
                <a:lnTo>
                  <a:pt x="5305031" y="355047"/>
                </a:lnTo>
                <a:lnTo>
                  <a:pt x="5299864" y="363141"/>
                </a:lnTo>
                <a:lnTo>
                  <a:pt x="5306508" y="358689"/>
                </a:lnTo>
                <a:lnTo>
                  <a:pt x="5326440" y="360308"/>
                </a:lnTo>
                <a:lnTo>
                  <a:pt x="5334561" y="367998"/>
                </a:lnTo>
                <a:lnTo>
                  <a:pt x="5329393" y="374069"/>
                </a:lnTo>
                <a:lnTo>
                  <a:pt x="5322010" y="374473"/>
                </a:lnTo>
                <a:lnTo>
                  <a:pt x="5313152" y="378520"/>
                </a:lnTo>
                <a:lnTo>
                  <a:pt x="5313890" y="386615"/>
                </a:lnTo>
                <a:lnTo>
                  <a:pt x="5308723" y="391067"/>
                </a:lnTo>
                <a:lnTo>
                  <a:pt x="5308723" y="399970"/>
                </a:lnTo>
                <a:lnTo>
                  <a:pt x="5317581" y="408874"/>
                </a:lnTo>
                <a:lnTo>
                  <a:pt x="5320534" y="416968"/>
                </a:lnTo>
                <a:lnTo>
                  <a:pt x="5315367" y="426681"/>
                </a:lnTo>
                <a:lnTo>
                  <a:pt x="5307246" y="427491"/>
                </a:lnTo>
                <a:lnTo>
                  <a:pt x="5305770" y="420206"/>
                </a:lnTo>
                <a:lnTo>
                  <a:pt x="5296911" y="415349"/>
                </a:lnTo>
                <a:lnTo>
                  <a:pt x="5293219" y="419801"/>
                </a:lnTo>
                <a:lnTo>
                  <a:pt x="5297649" y="431133"/>
                </a:lnTo>
                <a:lnTo>
                  <a:pt x="5291742" y="432752"/>
                </a:lnTo>
                <a:lnTo>
                  <a:pt x="5290266" y="438418"/>
                </a:lnTo>
                <a:lnTo>
                  <a:pt x="5293957" y="441656"/>
                </a:lnTo>
                <a:lnTo>
                  <a:pt x="5292481" y="447322"/>
                </a:lnTo>
                <a:lnTo>
                  <a:pt x="5285098" y="454607"/>
                </a:lnTo>
                <a:lnTo>
                  <a:pt x="5272549" y="450560"/>
                </a:lnTo>
                <a:lnTo>
                  <a:pt x="5270334" y="443679"/>
                </a:lnTo>
                <a:lnTo>
                  <a:pt x="5265904" y="443275"/>
                </a:lnTo>
                <a:lnTo>
                  <a:pt x="5264428" y="449345"/>
                </a:lnTo>
                <a:lnTo>
                  <a:pt x="5266642" y="453393"/>
                </a:lnTo>
                <a:lnTo>
                  <a:pt x="5262213" y="459059"/>
                </a:lnTo>
                <a:lnTo>
                  <a:pt x="5237113" y="463510"/>
                </a:lnTo>
                <a:lnTo>
                  <a:pt x="5229730" y="473628"/>
                </a:lnTo>
                <a:lnTo>
                  <a:pt x="5208321" y="490222"/>
                </a:lnTo>
                <a:lnTo>
                  <a:pt x="5204630" y="492650"/>
                </a:lnTo>
                <a:lnTo>
                  <a:pt x="5204630" y="490222"/>
                </a:lnTo>
                <a:lnTo>
                  <a:pt x="5195771" y="489817"/>
                </a:lnTo>
                <a:lnTo>
                  <a:pt x="5192818" y="490626"/>
                </a:lnTo>
                <a:lnTo>
                  <a:pt x="5188388" y="488198"/>
                </a:lnTo>
                <a:lnTo>
                  <a:pt x="5178791" y="499125"/>
                </a:lnTo>
                <a:lnTo>
                  <a:pt x="5171409" y="500744"/>
                </a:lnTo>
                <a:lnTo>
                  <a:pt x="5167717" y="504791"/>
                </a:lnTo>
                <a:lnTo>
                  <a:pt x="5164027" y="500744"/>
                </a:lnTo>
                <a:lnTo>
                  <a:pt x="5168456" y="495078"/>
                </a:lnTo>
                <a:lnTo>
                  <a:pt x="5155906" y="496292"/>
                </a:lnTo>
                <a:lnTo>
                  <a:pt x="5155168" y="507624"/>
                </a:lnTo>
                <a:lnTo>
                  <a:pt x="5144094" y="517337"/>
                </a:lnTo>
                <a:lnTo>
                  <a:pt x="5133020" y="514504"/>
                </a:lnTo>
                <a:lnTo>
                  <a:pt x="5130806" y="508838"/>
                </a:lnTo>
                <a:lnTo>
                  <a:pt x="5127114" y="513290"/>
                </a:lnTo>
                <a:lnTo>
                  <a:pt x="5129329" y="523408"/>
                </a:lnTo>
                <a:lnTo>
                  <a:pt x="5116040" y="527051"/>
                </a:lnTo>
                <a:lnTo>
                  <a:pt x="5107920" y="524218"/>
                </a:lnTo>
                <a:lnTo>
                  <a:pt x="5087249" y="524218"/>
                </a:lnTo>
                <a:lnTo>
                  <a:pt x="5071008" y="510457"/>
                </a:lnTo>
                <a:lnTo>
                  <a:pt x="5062149" y="510053"/>
                </a:lnTo>
                <a:lnTo>
                  <a:pt x="5054028" y="516123"/>
                </a:lnTo>
                <a:lnTo>
                  <a:pt x="5045907" y="512481"/>
                </a:lnTo>
                <a:cubicBezTo>
                  <a:pt x="5045907" y="512481"/>
                  <a:pt x="5034834" y="502363"/>
                  <a:pt x="5034834" y="502363"/>
                </a:cubicBezTo>
                <a:lnTo>
                  <a:pt x="5036310" y="492650"/>
                </a:lnTo>
                <a:lnTo>
                  <a:pt x="5025975" y="495888"/>
                </a:lnTo>
                <a:lnTo>
                  <a:pt x="5019330" y="494269"/>
                </a:lnTo>
                <a:lnTo>
                  <a:pt x="5017854" y="489007"/>
                </a:lnTo>
                <a:lnTo>
                  <a:pt x="5009733" y="493459"/>
                </a:lnTo>
                <a:lnTo>
                  <a:pt x="5000137" y="488603"/>
                </a:lnTo>
                <a:lnTo>
                  <a:pt x="4988325" y="496697"/>
                </a:lnTo>
                <a:lnTo>
                  <a:pt x="4972083" y="495078"/>
                </a:lnTo>
                <a:lnTo>
                  <a:pt x="4964700" y="490626"/>
                </a:lnTo>
                <a:lnTo>
                  <a:pt x="4961748" y="494269"/>
                </a:lnTo>
                <a:lnTo>
                  <a:pt x="4949936" y="494269"/>
                </a:lnTo>
                <a:lnTo>
                  <a:pt x="4950674" y="479294"/>
                </a:lnTo>
                <a:lnTo>
                  <a:pt x="4954366" y="476866"/>
                </a:lnTo>
                <a:lnTo>
                  <a:pt x="4949936" y="474842"/>
                </a:lnTo>
                <a:lnTo>
                  <a:pt x="4947721" y="464320"/>
                </a:lnTo>
                <a:lnTo>
                  <a:pt x="4951412" y="464320"/>
                </a:lnTo>
                <a:lnTo>
                  <a:pt x="4951412" y="460273"/>
                </a:lnTo>
                <a:lnTo>
                  <a:pt x="4960271" y="465534"/>
                </a:lnTo>
                <a:lnTo>
                  <a:pt x="4963224" y="471200"/>
                </a:lnTo>
                <a:lnTo>
                  <a:pt x="4969130" y="467962"/>
                </a:lnTo>
                <a:lnTo>
                  <a:pt x="4975036" y="469176"/>
                </a:lnTo>
                <a:lnTo>
                  <a:pt x="4979466" y="463510"/>
                </a:lnTo>
                <a:lnTo>
                  <a:pt x="4980204" y="457440"/>
                </a:lnTo>
                <a:lnTo>
                  <a:pt x="4989063" y="457035"/>
                </a:lnTo>
                <a:lnTo>
                  <a:pt x="4996445" y="451369"/>
                </a:lnTo>
                <a:lnTo>
                  <a:pt x="5006043" y="448536"/>
                </a:lnTo>
                <a:lnTo>
                  <a:pt x="5011948" y="452178"/>
                </a:lnTo>
                <a:lnTo>
                  <a:pt x="5009733" y="446917"/>
                </a:lnTo>
                <a:lnTo>
                  <a:pt x="4999398" y="443679"/>
                </a:lnTo>
                <a:lnTo>
                  <a:pt x="4985371" y="453797"/>
                </a:lnTo>
                <a:lnTo>
                  <a:pt x="4977989" y="448536"/>
                </a:lnTo>
                <a:lnTo>
                  <a:pt x="4983157" y="442061"/>
                </a:lnTo>
                <a:lnTo>
                  <a:pt x="4992015" y="435990"/>
                </a:lnTo>
                <a:lnTo>
                  <a:pt x="4994230" y="430324"/>
                </a:lnTo>
                <a:lnTo>
                  <a:pt x="4981681" y="438013"/>
                </a:lnTo>
                <a:lnTo>
                  <a:pt x="4975774" y="439228"/>
                </a:lnTo>
                <a:lnTo>
                  <a:pt x="4973559" y="433157"/>
                </a:lnTo>
                <a:lnTo>
                  <a:pt x="4964700" y="427491"/>
                </a:lnTo>
                <a:lnTo>
                  <a:pt x="4964700" y="422634"/>
                </a:lnTo>
                <a:lnTo>
                  <a:pt x="4971345" y="418587"/>
                </a:lnTo>
                <a:lnTo>
                  <a:pt x="4972083" y="414540"/>
                </a:lnTo>
                <a:lnTo>
                  <a:pt x="4961748" y="413731"/>
                </a:lnTo>
                <a:lnTo>
                  <a:pt x="4942553" y="414540"/>
                </a:lnTo>
                <a:lnTo>
                  <a:pt x="4926312" y="410898"/>
                </a:lnTo>
                <a:lnTo>
                  <a:pt x="4926312" y="413731"/>
                </a:lnTo>
                <a:lnTo>
                  <a:pt x="4913762" y="412921"/>
                </a:lnTo>
                <a:lnTo>
                  <a:pt x="4910071" y="404827"/>
                </a:lnTo>
                <a:lnTo>
                  <a:pt x="4903426" y="395114"/>
                </a:lnTo>
                <a:lnTo>
                  <a:pt x="4907856" y="395518"/>
                </a:lnTo>
                <a:lnTo>
                  <a:pt x="4914500" y="393090"/>
                </a:lnTo>
                <a:lnTo>
                  <a:pt x="4924835" y="396733"/>
                </a:lnTo>
                <a:lnTo>
                  <a:pt x="4932956" y="392685"/>
                </a:lnTo>
                <a:lnTo>
                  <a:pt x="4941815" y="391876"/>
                </a:lnTo>
                <a:lnTo>
                  <a:pt x="4946983" y="395114"/>
                </a:lnTo>
                <a:lnTo>
                  <a:pt x="4955104" y="389852"/>
                </a:lnTo>
                <a:lnTo>
                  <a:pt x="4952889" y="386210"/>
                </a:lnTo>
                <a:lnTo>
                  <a:pt x="4954366" y="383782"/>
                </a:lnTo>
                <a:lnTo>
                  <a:pt x="4959533" y="385401"/>
                </a:lnTo>
                <a:lnTo>
                  <a:pt x="4960271" y="389043"/>
                </a:lnTo>
                <a:lnTo>
                  <a:pt x="4963224" y="391876"/>
                </a:lnTo>
                <a:lnTo>
                  <a:pt x="4966915" y="396328"/>
                </a:lnTo>
                <a:lnTo>
                  <a:pt x="4975036" y="389448"/>
                </a:lnTo>
                <a:lnTo>
                  <a:pt x="4980942" y="391067"/>
                </a:lnTo>
                <a:lnTo>
                  <a:pt x="4997922" y="389043"/>
                </a:lnTo>
                <a:lnTo>
                  <a:pt x="5003089" y="381758"/>
                </a:lnTo>
                <a:lnTo>
                  <a:pt x="5003827" y="374473"/>
                </a:lnTo>
                <a:lnTo>
                  <a:pt x="4997922" y="376902"/>
                </a:lnTo>
                <a:lnTo>
                  <a:pt x="4994230" y="382163"/>
                </a:lnTo>
                <a:lnTo>
                  <a:pt x="4985371" y="383782"/>
                </a:lnTo>
                <a:lnTo>
                  <a:pt x="4969130" y="379330"/>
                </a:lnTo>
                <a:lnTo>
                  <a:pt x="4969869" y="376092"/>
                </a:lnTo>
                <a:lnTo>
                  <a:pt x="4983157" y="370831"/>
                </a:lnTo>
                <a:lnTo>
                  <a:pt x="4991277" y="370021"/>
                </a:lnTo>
                <a:lnTo>
                  <a:pt x="4997922" y="365165"/>
                </a:lnTo>
                <a:lnTo>
                  <a:pt x="5003827" y="365165"/>
                </a:lnTo>
                <a:lnTo>
                  <a:pt x="5009733" y="363141"/>
                </a:lnTo>
                <a:lnTo>
                  <a:pt x="4998660" y="357475"/>
                </a:lnTo>
                <a:lnTo>
                  <a:pt x="4992015" y="362332"/>
                </a:lnTo>
                <a:lnTo>
                  <a:pt x="4987586" y="359499"/>
                </a:lnTo>
                <a:lnTo>
                  <a:pt x="4991277" y="352214"/>
                </a:lnTo>
                <a:lnTo>
                  <a:pt x="4991277" y="347762"/>
                </a:lnTo>
                <a:lnTo>
                  <a:pt x="4981681" y="355452"/>
                </a:lnTo>
                <a:lnTo>
                  <a:pt x="4978728" y="355856"/>
                </a:lnTo>
                <a:lnTo>
                  <a:pt x="4977251" y="346548"/>
                </a:lnTo>
                <a:lnTo>
                  <a:pt x="4975036" y="351405"/>
                </a:lnTo>
                <a:lnTo>
                  <a:pt x="4967653" y="357071"/>
                </a:lnTo>
                <a:lnTo>
                  <a:pt x="4963224" y="357071"/>
                </a:lnTo>
                <a:lnTo>
                  <a:pt x="4961748" y="348572"/>
                </a:lnTo>
                <a:lnTo>
                  <a:pt x="4955104" y="352214"/>
                </a:lnTo>
                <a:lnTo>
                  <a:pt x="4949197" y="352214"/>
                </a:lnTo>
                <a:lnTo>
                  <a:pt x="4949197" y="347357"/>
                </a:lnTo>
                <a:lnTo>
                  <a:pt x="4946245" y="342906"/>
                </a:lnTo>
                <a:lnTo>
                  <a:pt x="4941815" y="351000"/>
                </a:lnTo>
                <a:lnTo>
                  <a:pt x="4930741" y="353833"/>
                </a:lnTo>
                <a:lnTo>
                  <a:pt x="4924835" y="362737"/>
                </a:lnTo>
                <a:lnTo>
                  <a:pt x="4912285" y="360308"/>
                </a:lnTo>
                <a:lnTo>
                  <a:pt x="4904164" y="352214"/>
                </a:lnTo>
                <a:lnTo>
                  <a:pt x="4893830" y="348167"/>
                </a:lnTo>
                <a:lnTo>
                  <a:pt x="4898997" y="339263"/>
                </a:lnTo>
                <a:lnTo>
                  <a:pt x="4907117" y="341287"/>
                </a:lnTo>
                <a:lnTo>
                  <a:pt x="4915976" y="351809"/>
                </a:lnTo>
                <a:lnTo>
                  <a:pt x="4919668" y="350190"/>
                </a:lnTo>
                <a:lnTo>
                  <a:pt x="4915976" y="344120"/>
                </a:lnTo>
                <a:lnTo>
                  <a:pt x="4909333" y="333597"/>
                </a:lnTo>
                <a:lnTo>
                  <a:pt x="4914500" y="328740"/>
                </a:lnTo>
                <a:lnTo>
                  <a:pt x="4918930" y="329955"/>
                </a:lnTo>
                <a:lnTo>
                  <a:pt x="4932956" y="341691"/>
                </a:lnTo>
                <a:lnTo>
                  <a:pt x="4935909" y="340882"/>
                </a:lnTo>
                <a:lnTo>
                  <a:pt x="4933694" y="336025"/>
                </a:lnTo>
                <a:lnTo>
                  <a:pt x="4935909" y="333597"/>
                </a:lnTo>
                <a:lnTo>
                  <a:pt x="4942553" y="332788"/>
                </a:lnTo>
                <a:lnTo>
                  <a:pt x="4929265" y="329145"/>
                </a:lnTo>
                <a:lnTo>
                  <a:pt x="4924097" y="321860"/>
                </a:lnTo>
                <a:lnTo>
                  <a:pt x="4932956" y="318623"/>
                </a:lnTo>
                <a:lnTo>
                  <a:pt x="4941815" y="321860"/>
                </a:lnTo>
                <a:lnTo>
                  <a:pt x="4938124" y="317408"/>
                </a:lnTo>
                <a:lnTo>
                  <a:pt x="4932956" y="314171"/>
                </a:lnTo>
                <a:lnTo>
                  <a:pt x="4927050" y="307695"/>
                </a:lnTo>
                <a:lnTo>
                  <a:pt x="4929265" y="302029"/>
                </a:lnTo>
                <a:lnTo>
                  <a:pt x="4937386" y="304458"/>
                </a:lnTo>
                <a:lnTo>
                  <a:pt x="4943292" y="312552"/>
                </a:lnTo>
                <a:lnTo>
                  <a:pt x="4945507" y="307695"/>
                </a:lnTo>
                <a:lnTo>
                  <a:pt x="4938124" y="298792"/>
                </a:lnTo>
                <a:lnTo>
                  <a:pt x="4945507" y="294744"/>
                </a:lnTo>
                <a:lnTo>
                  <a:pt x="4955104" y="298792"/>
                </a:lnTo>
                <a:lnTo>
                  <a:pt x="4963224" y="308100"/>
                </a:lnTo>
                <a:lnTo>
                  <a:pt x="4960271" y="313766"/>
                </a:lnTo>
                <a:lnTo>
                  <a:pt x="4966177" y="315385"/>
                </a:lnTo>
                <a:lnTo>
                  <a:pt x="4972822" y="309719"/>
                </a:lnTo>
                <a:lnTo>
                  <a:pt x="4983157" y="316194"/>
                </a:lnTo>
                <a:lnTo>
                  <a:pt x="4983157" y="321860"/>
                </a:lnTo>
                <a:lnTo>
                  <a:pt x="4987586" y="321051"/>
                </a:lnTo>
                <a:lnTo>
                  <a:pt x="4989801" y="314575"/>
                </a:lnTo>
                <a:lnTo>
                  <a:pt x="4980942" y="304458"/>
                </a:lnTo>
                <a:lnTo>
                  <a:pt x="4966915" y="296363"/>
                </a:lnTo>
                <a:lnTo>
                  <a:pt x="4966177" y="293126"/>
                </a:lnTo>
                <a:lnTo>
                  <a:pt x="4975036" y="293126"/>
                </a:lnTo>
                <a:lnTo>
                  <a:pt x="4983157" y="295554"/>
                </a:lnTo>
                <a:lnTo>
                  <a:pt x="4987586" y="291102"/>
                </a:lnTo>
                <a:lnTo>
                  <a:pt x="4979466" y="288674"/>
                </a:lnTo>
                <a:lnTo>
                  <a:pt x="4973559" y="285436"/>
                </a:lnTo>
                <a:lnTo>
                  <a:pt x="4966915" y="285031"/>
                </a:lnTo>
                <a:lnTo>
                  <a:pt x="4965439" y="289078"/>
                </a:lnTo>
                <a:lnTo>
                  <a:pt x="4959533" y="289078"/>
                </a:lnTo>
                <a:lnTo>
                  <a:pt x="4955841" y="283817"/>
                </a:lnTo>
                <a:lnTo>
                  <a:pt x="4956580" y="279770"/>
                </a:lnTo>
                <a:close/>
                <a:moveTo>
                  <a:pt x="7594325" y="213397"/>
                </a:moveTo>
                <a:lnTo>
                  <a:pt x="7600231" y="219063"/>
                </a:lnTo>
                <a:lnTo>
                  <a:pt x="7600969" y="223919"/>
                </a:lnTo>
                <a:cubicBezTo>
                  <a:pt x="7600969" y="223919"/>
                  <a:pt x="7595801" y="224729"/>
                  <a:pt x="7595801" y="224729"/>
                </a:cubicBezTo>
                <a:lnTo>
                  <a:pt x="7589157" y="219063"/>
                </a:lnTo>
                <a:lnTo>
                  <a:pt x="7589895" y="214206"/>
                </a:lnTo>
                <a:close/>
                <a:moveTo>
                  <a:pt x="2399303" y="89959"/>
                </a:moveTo>
                <a:lnTo>
                  <a:pt x="2403733" y="91983"/>
                </a:lnTo>
                <a:lnTo>
                  <a:pt x="2396350" y="100481"/>
                </a:lnTo>
                <a:lnTo>
                  <a:pt x="2396350" y="106552"/>
                </a:lnTo>
                <a:lnTo>
                  <a:pt x="2404471" y="104529"/>
                </a:lnTo>
                <a:lnTo>
                  <a:pt x="2407424" y="113028"/>
                </a:lnTo>
                <a:lnTo>
                  <a:pt x="2405209" y="120313"/>
                </a:lnTo>
                <a:lnTo>
                  <a:pt x="2408162" y="125978"/>
                </a:lnTo>
                <a:lnTo>
                  <a:pt x="2401518" y="125978"/>
                </a:lnTo>
                <a:lnTo>
                  <a:pt x="2396350" y="125169"/>
                </a:lnTo>
                <a:lnTo>
                  <a:pt x="2394874" y="130430"/>
                </a:lnTo>
                <a:lnTo>
                  <a:pt x="2399303" y="138929"/>
                </a:lnTo>
                <a:lnTo>
                  <a:pt x="2398565" y="150261"/>
                </a:lnTo>
                <a:lnTo>
                  <a:pt x="2402994" y="153904"/>
                </a:lnTo>
                <a:lnTo>
                  <a:pt x="2408162" y="149857"/>
                </a:lnTo>
                <a:lnTo>
                  <a:pt x="2409639" y="141762"/>
                </a:lnTo>
                <a:lnTo>
                  <a:pt x="2418498" y="131645"/>
                </a:lnTo>
                <a:lnTo>
                  <a:pt x="2422189" y="132454"/>
                </a:lnTo>
                <a:lnTo>
                  <a:pt x="2424403" y="138929"/>
                </a:lnTo>
                <a:lnTo>
                  <a:pt x="2431786" y="144191"/>
                </a:lnTo>
                <a:lnTo>
                  <a:pt x="2431048" y="148642"/>
                </a:lnTo>
                <a:lnTo>
                  <a:pt x="2427356" y="153499"/>
                </a:lnTo>
                <a:lnTo>
                  <a:pt x="2431786" y="162403"/>
                </a:lnTo>
                <a:lnTo>
                  <a:pt x="2448027" y="168069"/>
                </a:lnTo>
                <a:lnTo>
                  <a:pt x="2460577" y="168069"/>
                </a:lnTo>
                <a:lnTo>
                  <a:pt x="2463530" y="174949"/>
                </a:lnTo>
                <a:lnTo>
                  <a:pt x="2462054" y="185471"/>
                </a:lnTo>
                <a:lnTo>
                  <a:pt x="2464269" y="191138"/>
                </a:lnTo>
                <a:lnTo>
                  <a:pt x="2470913" y="191138"/>
                </a:lnTo>
                <a:lnTo>
                  <a:pt x="2474604" y="201660"/>
                </a:lnTo>
                <a:lnTo>
                  <a:pt x="2475342" y="205707"/>
                </a:lnTo>
                <a:lnTo>
                  <a:pt x="2487892" y="210159"/>
                </a:lnTo>
                <a:lnTo>
                  <a:pt x="2500443" y="223515"/>
                </a:lnTo>
                <a:lnTo>
                  <a:pt x="2500443" y="229585"/>
                </a:lnTo>
                <a:lnTo>
                  <a:pt x="2506349" y="234442"/>
                </a:lnTo>
                <a:lnTo>
                  <a:pt x="2506349" y="238894"/>
                </a:lnTo>
                <a:lnTo>
                  <a:pt x="2502657" y="244560"/>
                </a:lnTo>
                <a:lnTo>
                  <a:pt x="2504134" y="254273"/>
                </a:lnTo>
                <a:lnTo>
                  <a:pt x="2507087" y="256701"/>
                </a:lnTo>
                <a:lnTo>
                  <a:pt x="2506349" y="263177"/>
                </a:lnTo>
                <a:lnTo>
                  <a:pt x="2499704" y="268033"/>
                </a:lnTo>
                <a:lnTo>
                  <a:pt x="2493060" y="268033"/>
                </a:lnTo>
                <a:lnTo>
                  <a:pt x="2484201" y="272890"/>
                </a:lnTo>
                <a:lnTo>
                  <a:pt x="2490845" y="277746"/>
                </a:lnTo>
                <a:lnTo>
                  <a:pt x="2506349" y="278151"/>
                </a:lnTo>
                <a:lnTo>
                  <a:pt x="2512254" y="271676"/>
                </a:lnTo>
                <a:lnTo>
                  <a:pt x="2515946" y="270462"/>
                </a:lnTo>
                <a:lnTo>
                  <a:pt x="2516684" y="276128"/>
                </a:lnTo>
                <a:lnTo>
                  <a:pt x="2524805" y="279770"/>
                </a:lnTo>
                <a:lnTo>
                  <a:pt x="2529234" y="282198"/>
                </a:lnTo>
                <a:lnTo>
                  <a:pt x="2532925" y="279770"/>
                </a:lnTo>
                <a:lnTo>
                  <a:pt x="2532925" y="274104"/>
                </a:lnTo>
                <a:lnTo>
                  <a:pt x="2535878" y="272485"/>
                </a:lnTo>
                <a:lnTo>
                  <a:pt x="2539570" y="279770"/>
                </a:lnTo>
                <a:lnTo>
                  <a:pt x="2546214" y="282198"/>
                </a:lnTo>
                <a:lnTo>
                  <a:pt x="2542522" y="287460"/>
                </a:lnTo>
                <a:lnTo>
                  <a:pt x="2536617" y="289078"/>
                </a:lnTo>
                <a:lnTo>
                  <a:pt x="2541784" y="294744"/>
                </a:lnTo>
                <a:lnTo>
                  <a:pt x="2547690" y="297577"/>
                </a:lnTo>
                <a:lnTo>
                  <a:pt x="2545475" y="302029"/>
                </a:lnTo>
                <a:lnTo>
                  <a:pt x="2537355" y="302434"/>
                </a:lnTo>
                <a:lnTo>
                  <a:pt x="2529972" y="309719"/>
                </a:lnTo>
                <a:lnTo>
                  <a:pt x="2524066" y="311338"/>
                </a:lnTo>
                <a:lnTo>
                  <a:pt x="2518899" y="321860"/>
                </a:lnTo>
                <a:lnTo>
                  <a:pt x="2514469" y="324289"/>
                </a:lnTo>
                <a:lnTo>
                  <a:pt x="2502657" y="317813"/>
                </a:lnTo>
                <a:lnTo>
                  <a:pt x="2496751" y="317813"/>
                </a:lnTo>
                <a:lnTo>
                  <a:pt x="2491584" y="313361"/>
                </a:lnTo>
                <a:lnTo>
                  <a:pt x="2482725" y="312552"/>
                </a:lnTo>
                <a:lnTo>
                  <a:pt x="2479772" y="306886"/>
                </a:lnTo>
                <a:lnTo>
                  <a:pt x="2473866" y="308100"/>
                </a:lnTo>
                <a:lnTo>
                  <a:pt x="2470913" y="305672"/>
                </a:lnTo>
                <a:lnTo>
                  <a:pt x="2464269" y="305267"/>
                </a:lnTo>
                <a:lnTo>
                  <a:pt x="2459839" y="307695"/>
                </a:lnTo>
                <a:lnTo>
                  <a:pt x="2453933" y="304862"/>
                </a:lnTo>
                <a:lnTo>
                  <a:pt x="2454671" y="294340"/>
                </a:lnTo>
                <a:cubicBezTo>
                  <a:pt x="2454671" y="294340"/>
                  <a:pt x="2460577" y="292721"/>
                  <a:pt x="2460577" y="292721"/>
                </a:cubicBezTo>
                <a:lnTo>
                  <a:pt x="2466483" y="284222"/>
                </a:lnTo>
                <a:lnTo>
                  <a:pt x="2464269" y="277746"/>
                </a:lnTo>
                <a:lnTo>
                  <a:pt x="2457624" y="275318"/>
                </a:lnTo>
                <a:lnTo>
                  <a:pt x="2443598" y="275318"/>
                </a:lnTo>
                <a:lnTo>
                  <a:pt x="2436215" y="270866"/>
                </a:lnTo>
                <a:lnTo>
                  <a:pt x="2439907" y="266010"/>
                </a:lnTo>
                <a:lnTo>
                  <a:pt x="2446551" y="260748"/>
                </a:lnTo>
                <a:lnTo>
                  <a:pt x="2445074" y="253464"/>
                </a:lnTo>
                <a:lnTo>
                  <a:pt x="2440645" y="251035"/>
                </a:lnTo>
                <a:lnTo>
                  <a:pt x="2434739" y="253464"/>
                </a:lnTo>
                <a:lnTo>
                  <a:pt x="2430309" y="257915"/>
                </a:lnTo>
                <a:lnTo>
                  <a:pt x="2425880" y="254273"/>
                </a:lnTo>
                <a:lnTo>
                  <a:pt x="2419236" y="254678"/>
                </a:lnTo>
                <a:lnTo>
                  <a:pt x="2416283" y="260344"/>
                </a:lnTo>
                <a:lnTo>
                  <a:pt x="2408162" y="265605"/>
                </a:lnTo>
                <a:lnTo>
                  <a:pt x="2408900" y="276937"/>
                </a:lnTo>
                <a:lnTo>
                  <a:pt x="2405209" y="288674"/>
                </a:lnTo>
                <a:lnTo>
                  <a:pt x="2399303" y="287864"/>
                </a:lnTo>
                <a:lnTo>
                  <a:pt x="2394135" y="290697"/>
                </a:lnTo>
                <a:lnTo>
                  <a:pt x="2387491" y="295554"/>
                </a:lnTo>
                <a:lnTo>
                  <a:pt x="2382324" y="291102"/>
                </a:lnTo>
                <a:lnTo>
                  <a:pt x="2378632" y="291507"/>
                </a:lnTo>
                <a:lnTo>
                  <a:pt x="2373465" y="298387"/>
                </a:lnTo>
                <a:lnTo>
                  <a:pt x="2366820" y="304053"/>
                </a:lnTo>
                <a:lnTo>
                  <a:pt x="2364606" y="313766"/>
                </a:lnTo>
                <a:lnTo>
                  <a:pt x="2356485" y="320646"/>
                </a:lnTo>
                <a:lnTo>
                  <a:pt x="2349103" y="320646"/>
                </a:lnTo>
                <a:lnTo>
                  <a:pt x="2342458" y="324289"/>
                </a:lnTo>
                <a:lnTo>
                  <a:pt x="2340244" y="327931"/>
                </a:lnTo>
                <a:lnTo>
                  <a:pt x="2332123" y="327931"/>
                </a:lnTo>
                <a:lnTo>
                  <a:pt x="2326217" y="331169"/>
                </a:lnTo>
                <a:lnTo>
                  <a:pt x="2319573" y="330764"/>
                </a:lnTo>
                <a:lnTo>
                  <a:pt x="2315882" y="328336"/>
                </a:lnTo>
                <a:lnTo>
                  <a:pt x="2309976" y="330764"/>
                </a:lnTo>
                <a:lnTo>
                  <a:pt x="2307761" y="327122"/>
                </a:lnTo>
                <a:lnTo>
                  <a:pt x="2307761" y="314980"/>
                </a:lnTo>
                <a:lnTo>
                  <a:pt x="2313667" y="307695"/>
                </a:lnTo>
                <a:lnTo>
                  <a:pt x="2312190" y="300410"/>
                </a:lnTo>
                <a:lnTo>
                  <a:pt x="2319573" y="291102"/>
                </a:lnTo>
                <a:lnTo>
                  <a:pt x="2318096" y="285841"/>
                </a:lnTo>
                <a:lnTo>
                  <a:pt x="2312928" y="282603"/>
                </a:lnTo>
                <a:lnTo>
                  <a:pt x="2307761" y="282603"/>
                </a:lnTo>
                <a:lnTo>
                  <a:pt x="2304070" y="284627"/>
                </a:lnTo>
                <a:lnTo>
                  <a:pt x="2296687" y="284627"/>
                </a:lnTo>
                <a:lnTo>
                  <a:pt x="2290043" y="280984"/>
                </a:lnTo>
                <a:lnTo>
                  <a:pt x="2286352" y="278961"/>
                </a:lnTo>
                <a:lnTo>
                  <a:pt x="2281922" y="280579"/>
                </a:lnTo>
                <a:lnTo>
                  <a:pt x="2279708" y="288269"/>
                </a:lnTo>
                <a:cubicBezTo>
                  <a:pt x="2279708" y="288269"/>
                  <a:pt x="2275278" y="288674"/>
                  <a:pt x="2275278" y="288269"/>
                </a:cubicBezTo>
                <a:lnTo>
                  <a:pt x="2273802" y="278961"/>
                </a:lnTo>
                <a:lnTo>
                  <a:pt x="2278969" y="263177"/>
                </a:lnTo>
                <a:lnTo>
                  <a:pt x="2278969" y="255082"/>
                </a:lnTo>
                <a:lnTo>
                  <a:pt x="2295211" y="249012"/>
                </a:lnTo>
                <a:lnTo>
                  <a:pt x="2307023" y="247798"/>
                </a:lnTo>
                <a:lnTo>
                  <a:pt x="2312928" y="242536"/>
                </a:lnTo>
                <a:lnTo>
                  <a:pt x="2312928" y="229181"/>
                </a:lnTo>
                <a:lnTo>
                  <a:pt x="2315143" y="224324"/>
                </a:lnTo>
                <a:lnTo>
                  <a:pt x="2315143" y="211373"/>
                </a:lnTo>
                <a:lnTo>
                  <a:pt x="2319573" y="204088"/>
                </a:lnTo>
                <a:lnTo>
                  <a:pt x="2332123" y="193566"/>
                </a:lnTo>
                <a:lnTo>
                  <a:pt x="2332861" y="186281"/>
                </a:lnTo>
                <a:lnTo>
                  <a:pt x="2335076" y="178187"/>
                </a:lnTo>
                <a:lnTo>
                  <a:pt x="2340244" y="175354"/>
                </a:lnTo>
                <a:lnTo>
                  <a:pt x="2337291" y="169283"/>
                </a:lnTo>
                <a:lnTo>
                  <a:pt x="2346888" y="154713"/>
                </a:lnTo>
                <a:lnTo>
                  <a:pt x="2347626" y="149047"/>
                </a:lnTo>
                <a:lnTo>
                  <a:pt x="2353532" y="141358"/>
                </a:lnTo>
                <a:lnTo>
                  <a:pt x="2353532" y="134882"/>
                </a:lnTo>
                <a:lnTo>
                  <a:pt x="2363129" y="122336"/>
                </a:lnTo>
                <a:lnTo>
                  <a:pt x="2370512" y="104933"/>
                </a:lnTo>
                <a:lnTo>
                  <a:pt x="2380109" y="97244"/>
                </a:lnTo>
                <a:close/>
                <a:moveTo>
                  <a:pt x="4987586" y="922"/>
                </a:moveTo>
                <a:lnTo>
                  <a:pt x="4988325" y="4969"/>
                </a:lnTo>
                <a:lnTo>
                  <a:pt x="4983157" y="8207"/>
                </a:lnTo>
                <a:lnTo>
                  <a:pt x="4979466" y="7397"/>
                </a:lnTo>
                <a:cubicBezTo>
                  <a:pt x="4979466" y="7397"/>
                  <a:pt x="4980204" y="3755"/>
                  <a:pt x="4980204" y="3755"/>
                </a:cubicBezTo>
                <a:close/>
                <a:moveTo>
                  <a:pt x="7147063" y="0"/>
                </a:moveTo>
                <a:lnTo>
                  <a:pt x="7150425" y="0"/>
                </a:lnTo>
                <a:lnTo>
                  <a:pt x="7149164" y="922"/>
                </a:lnTo>
                <a:close/>
                <a:moveTo>
                  <a:pt x="6642274" y="0"/>
                </a:moveTo>
                <a:lnTo>
                  <a:pt x="6655879" y="0"/>
                </a:lnTo>
                <a:lnTo>
                  <a:pt x="6658970" y="15491"/>
                </a:lnTo>
                <a:lnTo>
                  <a:pt x="6652326" y="28442"/>
                </a:lnTo>
                <a:lnTo>
                  <a:pt x="6654541" y="34918"/>
                </a:lnTo>
                <a:lnTo>
                  <a:pt x="6647158" y="39370"/>
                </a:lnTo>
                <a:lnTo>
                  <a:pt x="6647158" y="44631"/>
                </a:lnTo>
                <a:lnTo>
                  <a:pt x="6658232" y="36537"/>
                </a:lnTo>
                <a:lnTo>
                  <a:pt x="6660447" y="29252"/>
                </a:lnTo>
                <a:lnTo>
                  <a:pt x="6667091" y="20348"/>
                </a:lnTo>
                <a:lnTo>
                  <a:pt x="6671520" y="24395"/>
                </a:lnTo>
                <a:lnTo>
                  <a:pt x="6679641" y="25205"/>
                </a:lnTo>
                <a:lnTo>
                  <a:pt x="6675211" y="16706"/>
                </a:lnTo>
                <a:lnTo>
                  <a:pt x="6664876" y="12658"/>
                </a:lnTo>
                <a:lnTo>
                  <a:pt x="6664138" y="5374"/>
                </a:lnTo>
                <a:lnTo>
                  <a:pt x="6671057" y="0"/>
                </a:lnTo>
                <a:lnTo>
                  <a:pt x="6709127" y="0"/>
                </a:lnTo>
                <a:lnTo>
                  <a:pt x="6712124" y="4564"/>
                </a:lnTo>
                <a:lnTo>
                  <a:pt x="6718768" y="9016"/>
                </a:lnTo>
                <a:lnTo>
                  <a:pt x="6720244" y="2945"/>
                </a:lnTo>
                <a:lnTo>
                  <a:pt x="6717782" y="0"/>
                </a:lnTo>
                <a:lnTo>
                  <a:pt x="7087889" y="0"/>
                </a:lnTo>
                <a:lnTo>
                  <a:pt x="7087889" y="2136"/>
                </a:lnTo>
                <a:lnTo>
                  <a:pt x="7092319" y="7802"/>
                </a:lnTo>
                <a:lnTo>
                  <a:pt x="7092827" y="0"/>
                </a:lnTo>
                <a:lnTo>
                  <a:pt x="7116681" y="0"/>
                </a:lnTo>
                <a:lnTo>
                  <a:pt x="7116681" y="2541"/>
                </a:lnTo>
                <a:lnTo>
                  <a:pt x="7118896" y="11040"/>
                </a:lnTo>
                <a:lnTo>
                  <a:pt x="7126278" y="4969"/>
                </a:lnTo>
                <a:lnTo>
                  <a:pt x="7129969" y="7397"/>
                </a:lnTo>
                <a:lnTo>
                  <a:pt x="7132184" y="15491"/>
                </a:lnTo>
                <a:lnTo>
                  <a:pt x="7140305" y="9421"/>
                </a:lnTo>
                <a:lnTo>
                  <a:pt x="7148425" y="11849"/>
                </a:lnTo>
                <a:lnTo>
                  <a:pt x="7149164" y="18729"/>
                </a:lnTo>
                <a:lnTo>
                  <a:pt x="7152117" y="17920"/>
                </a:lnTo>
                <a:lnTo>
                  <a:pt x="7156546" y="12254"/>
                </a:lnTo>
                <a:lnTo>
                  <a:pt x="7159499" y="15087"/>
                </a:lnTo>
                <a:lnTo>
                  <a:pt x="7158023" y="18729"/>
                </a:lnTo>
                <a:lnTo>
                  <a:pt x="7158023" y="24800"/>
                </a:lnTo>
                <a:lnTo>
                  <a:pt x="7166143" y="14682"/>
                </a:lnTo>
                <a:lnTo>
                  <a:pt x="7170573" y="10635"/>
                </a:lnTo>
                <a:lnTo>
                  <a:pt x="7175002" y="12658"/>
                </a:lnTo>
                <a:lnTo>
                  <a:pt x="7172049" y="16301"/>
                </a:lnTo>
                <a:lnTo>
                  <a:pt x="7170573" y="21562"/>
                </a:lnTo>
                <a:lnTo>
                  <a:pt x="7177955" y="21562"/>
                </a:lnTo>
                <a:lnTo>
                  <a:pt x="7181646" y="25205"/>
                </a:lnTo>
                <a:lnTo>
                  <a:pt x="7175002" y="28847"/>
                </a:lnTo>
                <a:lnTo>
                  <a:pt x="7169096" y="37346"/>
                </a:lnTo>
                <a:lnTo>
                  <a:pt x="7180170" y="36537"/>
                </a:lnTo>
                <a:lnTo>
                  <a:pt x="7186076" y="25205"/>
                </a:lnTo>
                <a:lnTo>
                  <a:pt x="7184599" y="19539"/>
                </a:lnTo>
                <a:lnTo>
                  <a:pt x="7188291" y="15896"/>
                </a:lnTo>
                <a:lnTo>
                  <a:pt x="7198626" y="14682"/>
                </a:lnTo>
                <a:lnTo>
                  <a:pt x="7205270" y="19539"/>
                </a:lnTo>
                <a:lnTo>
                  <a:pt x="7206747" y="15087"/>
                </a:lnTo>
                <a:lnTo>
                  <a:pt x="7201579" y="8611"/>
                </a:lnTo>
                <a:lnTo>
                  <a:pt x="7201579" y="6183"/>
                </a:lnTo>
                <a:lnTo>
                  <a:pt x="7211176" y="9826"/>
                </a:lnTo>
                <a:lnTo>
                  <a:pt x="7217820" y="17920"/>
                </a:lnTo>
                <a:lnTo>
                  <a:pt x="7231847" y="18729"/>
                </a:lnTo>
                <a:lnTo>
                  <a:pt x="7241444" y="22372"/>
                </a:lnTo>
                <a:lnTo>
                  <a:pt x="7248827" y="18325"/>
                </a:lnTo>
                <a:lnTo>
                  <a:pt x="7248088" y="13873"/>
                </a:lnTo>
                <a:lnTo>
                  <a:pt x="7259900" y="16301"/>
                </a:lnTo>
                <a:lnTo>
                  <a:pt x="7270236" y="22372"/>
                </a:lnTo>
                <a:lnTo>
                  <a:pt x="7272450" y="18325"/>
                </a:lnTo>
                <a:lnTo>
                  <a:pt x="7283524" y="22776"/>
                </a:lnTo>
                <a:lnTo>
                  <a:pt x="7334463" y="47869"/>
                </a:lnTo>
                <a:lnTo>
                  <a:pt x="7369160" y="68914"/>
                </a:lnTo>
                <a:lnTo>
                  <a:pt x="7375805" y="76603"/>
                </a:lnTo>
                <a:lnTo>
                  <a:pt x="7385402" y="79032"/>
                </a:lnTo>
                <a:lnTo>
                  <a:pt x="7397214" y="95220"/>
                </a:lnTo>
                <a:lnTo>
                  <a:pt x="7404596" y="96839"/>
                </a:lnTo>
                <a:lnTo>
                  <a:pt x="7403120" y="91578"/>
                </a:lnTo>
                <a:lnTo>
                  <a:pt x="7403120" y="87935"/>
                </a:lnTo>
                <a:lnTo>
                  <a:pt x="7407549" y="87935"/>
                </a:lnTo>
                <a:lnTo>
                  <a:pt x="7422314" y="100077"/>
                </a:lnTo>
                <a:lnTo>
                  <a:pt x="7429696" y="100886"/>
                </a:lnTo>
                <a:lnTo>
                  <a:pt x="7442247" y="111004"/>
                </a:lnTo>
                <a:lnTo>
                  <a:pt x="7449629" y="108171"/>
                </a:lnTo>
                <a:lnTo>
                  <a:pt x="7441508" y="97649"/>
                </a:lnTo>
                <a:lnTo>
                  <a:pt x="7439294" y="93197"/>
                </a:lnTo>
                <a:lnTo>
                  <a:pt x="7444461" y="93197"/>
                </a:lnTo>
                <a:lnTo>
                  <a:pt x="7455535" y="102910"/>
                </a:lnTo>
                <a:lnTo>
                  <a:pt x="7454058" y="111409"/>
                </a:lnTo>
                <a:lnTo>
                  <a:pt x="7474729" y="124360"/>
                </a:lnTo>
                <a:lnTo>
                  <a:pt x="7473253" y="130430"/>
                </a:lnTo>
                <a:lnTo>
                  <a:pt x="7484326" y="135287"/>
                </a:lnTo>
                <a:lnTo>
                  <a:pt x="7486541" y="130835"/>
                </a:lnTo>
                <a:lnTo>
                  <a:pt x="7495400" y="132859"/>
                </a:lnTo>
                <a:lnTo>
                  <a:pt x="7505735" y="142977"/>
                </a:lnTo>
                <a:lnTo>
                  <a:pt x="7509427" y="154309"/>
                </a:lnTo>
                <a:lnTo>
                  <a:pt x="7515333" y="157546"/>
                </a:lnTo>
                <a:lnTo>
                  <a:pt x="7523453" y="169283"/>
                </a:lnTo>
                <a:lnTo>
                  <a:pt x="7527145" y="168069"/>
                </a:lnTo>
                <a:lnTo>
                  <a:pt x="7530836" y="171711"/>
                </a:lnTo>
                <a:lnTo>
                  <a:pt x="7531574" y="183043"/>
                </a:lnTo>
                <a:lnTo>
                  <a:pt x="7531574" y="193971"/>
                </a:lnTo>
                <a:lnTo>
                  <a:pt x="7529359" y="207326"/>
                </a:lnTo>
                <a:lnTo>
                  <a:pt x="7525668" y="214611"/>
                </a:lnTo>
                <a:lnTo>
                  <a:pt x="7525668" y="220682"/>
                </a:lnTo>
                <a:lnTo>
                  <a:pt x="7515333" y="233633"/>
                </a:lnTo>
                <a:lnTo>
                  <a:pt x="7513118" y="239703"/>
                </a:lnTo>
                <a:lnTo>
                  <a:pt x="7494662" y="263581"/>
                </a:lnTo>
                <a:lnTo>
                  <a:pt x="7480635" y="270057"/>
                </a:lnTo>
                <a:lnTo>
                  <a:pt x="7464394" y="272890"/>
                </a:lnTo>
                <a:lnTo>
                  <a:pt x="7457750" y="278151"/>
                </a:lnTo>
                <a:lnTo>
                  <a:pt x="7442985" y="278151"/>
                </a:lnTo>
                <a:lnTo>
                  <a:pt x="7440032" y="281794"/>
                </a:lnTo>
                <a:lnTo>
                  <a:pt x="7417146" y="284222"/>
                </a:lnTo>
                <a:lnTo>
                  <a:pt x="7388355" y="282603"/>
                </a:lnTo>
                <a:lnTo>
                  <a:pt x="7372113" y="278556"/>
                </a:lnTo>
                <a:lnTo>
                  <a:pt x="7360301" y="270866"/>
                </a:lnTo>
                <a:lnTo>
                  <a:pt x="7352919" y="275318"/>
                </a:lnTo>
                <a:lnTo>
                  <a:pt x="7344798" y="273295"/>
                </a:lnTo>
                <a:lnTo>
                  <a:pt x="7330772" y="273295"/>
                </a:lnTo>
                <a:lnTo>
                  <a:pt x="7329295" y="268843"/>
                </a:lnTo>
                <a:lnTo>
                  <a:pt x="7320436" y="266414"/>
                </a:lnTo>
                <a:lnTo>
                  <a:pt x="7313054" y="271271"/>
                </a:lnTo>
                <a:lnTo>
                  <a:pt x="7300504" y="259939"/>
                </a:lnTo>
                <a:lnTo>
                  <a:pt x="7301242" y="254273"/>
                </a:lnTo>
                <a:lnTo>
                  <a:pt x="7291645" y="255892"/>
                </a:lnTo>
                <a:lnTo>
                  <a:pt x="7282786" y="254678"/>
                </a:lnTo>
                <a:lnTo>
                  <a:pt x="7287215" y="252654"/>
                </a:lnTo>
                <a:lnTo>
                  <a:pt x="7270974" y="252249"/>
                </a:lnTo>
                <a:lnTo>
                  <a:pt x="7266544" y="256701"/>
                </a:lnTo>
                <a:lnTo>
                  <a:pt x="7256947" y="256297"/>
                </a:lnTo>
                <a:lnTo>
                  <a:pt x="7256947" y="251440"/>
                </a:lnTo>
                <a:lnTo>
                  <a:pt x="7253256" y="248607"/>
                </a:lnTo>
                <a:lnTo>
                  <a:pt x="7259162" y="244560"/>
                </a:lnTo>
                <a:lnTo>
                  <a:pt x="7252518" y="238084"/>
                </a:lnTo>
                <a:lnTo>
                  <a:pt x="7250303" y="241727"/>
                </a:lnTo>
                <a:lnTo>
                  <a:pt x="7234800" y="241727"/>
                </a:lnTo>
                <a:lnTo>
                  <a:pt x="7224465" y="235251"/>
                </a:lnTo>
                <a:lnTo>
                  <a:pt x="7222250" y="238489"/>
                </a:lnTo>
                <a:lnTo>
                  <a:pt x="7215606" y="237680"/>
                </a:lnTo>
                <a:lnTo>
                  <a:pt x="7194197" y="221491"/>
                </a:lnTo>
                <a:lnTo>
                  <a:pt x="7191982" y="212587"/>
                </a:lnTo>
                <a:lnTo>
                  <a:pt x="7179432" y="211778"/>
                </a:lnTo>
                <a:lnTo>
                  <a:pt x="7177217" y="208945"/>
                </a:lnTo>
                <a:lnTo>
                  <a:pt x="7167620" y="209350"/>
                </a:lnTo>
                <a:lnTo>
                  <a:pt x="7165405" y="212183"/>
                </a:lnTo>
                <a:lnTo>
                  <a:pt x="7175740" y="218658"/>
                </a:lnTo>
                <a:lnTo>
                  <a:pt x="7178693" y="231609"/>
                </a:lnTo>
                <a:lnTo>
                  <a:pt x="7189767" y="238894"/>
                </a:lnTo>
                <a:lnTo>
                  <a:pt x="7192720" y="245774"/>
                </a:lnTo>
                <a:lnTo>
                  <a:pt x="7207485" y="249012"/>
                </a:lnTo>
                <a:lnTo>
                  <a:pt x="7210438" y="251845"/>
                </a:lnTo>
                <a:lnTo>
                  <a:pt x="7200841" y="256297"/>
                </a:lnTo>
                <a:lnTo>
                  <a:pt x="7195673" y="261963"/>
                </a:lnTo>
                <a:lnTo>
                  <a:pt x="7198626" y="264391"/>
                </a:lnTo>
                <a:lnTo>
                  <a:pt x="7214867" y="260748"/>
                </a:lnTo>
                <a:lnTo>
                  <a:pt x="7221512" y="256297"/>
                </a:lnTo>
                <a:lnTo>
                  <a:pt x="7228156" y="261153"/>
                </a:lnTo>
                <a:lnTo>
                  <a:pt x="7220773" y="263581"/>
                </a:lnTo>
                <a:lnTo>
                  <a:pt x="7220773" y="266414"/>
                </a:lnTo>
                <a:lnTo>
                  <a:pt x="7231847" y="267629"/>
                </a:lnTo>
                <a:lnTo>
                  <a:pt x="7228894" y="274509"/>
                </a:lnTo>
                <a:lnTo>
                  <a:pt x="7219297" y="276128"/>
                </a:lnTo>
                <a:lnTo>
                  <a:pt x="7215606" y="280984"/>
                </a:lnTo>
                <a:lnTo>
                  <a:pt x="7226679" y="283008"/>
                </a:lnTo>
                <a:lnTo>
                  <a:pt x="7231109" y="280175"/>
                </a:lnTo>
                <a:lnTo>
                  <a:pt x="7239229" y="280175"/>
                </a:lnTo>
                <a:lnTo>
                  <a:pt x="7243659" y="285031"/>
                </a:lnTo>
                <a:lnTo>
                  <a:pt x="7249565" y="280984"/>
                </a:lnTo>
                <a:lnTo>
                  <a:pt x="7272450" y="289483"/>
                </a:lnTo>
                <a:lnTo>
                  <a:pt x="7283524" y="303648"/>
                </a:lnTo>
                <a:lnTo>
                  <a:pt x="7288692" y="304458"/>
                </a:lnTo>
                <a:lnTo>
                  <a:pt x="7285001" y="310124"/>
                </a:lnTo>
                <a:lnTo>
                  <a:pt x="7284262" y="316194"/>
                </a:lnTo>
                <a:lnTo>
                  <a:pt x="7287954" y="317408"/>
                </a:lnTo>
                <a:lnTo>
                  <a:pt x="7288692" y="326312"/>
                </a:lnTo>
                <a:lnTo>
                  <a:pt x="7287215" y="340882"/>
                </a:lnTo>
                <a:lnTo>
                  <a:pt x="7279833" y="343310"/>
                </a:lnTo>
                <a:lnTo>
                  <a:pt x="7277618" y="351405"/>
                </a:lnTo>
                <a:lnTo>
                  <a:pt x="7285739" y="353428"/>
                </a:lnTo>
                <a:lnTo>
                  <a:pt x="7286477" y="363951"/>
                </a:lnTo>
                <a:lnTo>
                  <a:pt x="7299765" y="376092"/>
                </a:lnTo>
                <a:lnTo>
                  <a:pt x="7299765" y="383782"/>
                </a:lnTo>
                <a:lnTo>
                  <a:pt x="7309363" y="390257"/>
                </a:lnTo>
                <a:lnTo>
                  <a:pt x="7309363" y="399161"/>
                </a:lnTo>
                <a:lnTo>
                  <a:pt x="7311577" y="409683"/>
                </a:lnTo>
                <a:lnTo>
                  <a:pt x="7307148" y="416968"/>
                </a:lnTo>
                <a:lnTo>
                  <a:pt x="7311577" y="421420"/>
                </a:lnTo>
                <a:lnTo>
                  <a:pt x="7316007" y="429110"/>
                </a:lnTo>
                <a:lnTo>
                  <a:pt x="7336678" y="435585"/>
                </a:lnTo>
                <a:lnTo>
                  <a:pt x="7345537" y="428705"/>
                </a:lnTo>
                <a:lnTo>
                  <a:pt x="7349228" y="429110"/>
                </a:lnTo>
                <a:lnTo>
                  <a:pt x="7355872" y="437609"/>
                </a:lnTo>
                <a:lnTo>
                  <a:pt x="7364731" y="442870"/>
                </a:lnTo>
                <a:lnTo>
                  <a:pt x="7366207" y="454202"/>
                </a:lnTo>
                <a:lnTo>
                  <a:pt x="7370637" y="457440"/>
                </a:lnTo>
                <a:lnTo>
                  <a:pt x="7386140" y="457440"/>
                </a:lnTo>
                <a:lnTo>
                  <a:pt x="7392784" y="462701"/>
                </a:lnTo>
                <a:lnTo>
                  <a:pt x="7406811" y="463106"/>
                </a:lnTo>
                <a:lnTo>
                  <a:pt x="7415670" y="470391"/>
                </a:lnTo>
                <a:lnTo>
                  <a:pt x="7420837" y="470795"/>
                </a:lnTo>
                <a:lnTo>
                  <a:pt x="7431911" y="460273"/>
                </a:lnTo>
                <a:lnTo>
                  <a:pt x="7440032" y="459463"/>
                </a:lnTo>
                <a:lnTo>
                  <a:pt x="7445938" y="457035"/>
                </a:lnTo>
                <a:lnTo>
                  <a:pt x="7446676" y="442465"/>
                </a:lnTo>
                <a:lnTo>
                  <a:pt x="7439294" y="436395"/>
                </a:lnTo>
                <a:lnTo>
                  <a:pt x="7442247" y="431943"/>
                </a:lnTo>
                <a:lnTo>
                  <a:pt x="7442247" y="428705"/>
                </a:lnTo>
                <a:lnTo>
                  <a:pt x="7431173" y="424658"/>
                </a:lnTo>
                <a:lnTo>
                  <a:pt x="7429696" y="417373"/>
                </a:lnTo>
                <a:lnTo>
                  <a:pt x="7422314" y="422634"/>
                </a:lnTo>
                <a:lnTo>
                  <a:pt x="7416408" y="422230"/>
                </a:lnTo>
                <a:lnTo>
                  <a:pt x="7406811" y="426277"/>
                </a:lnTo>
                <a:lnTo>
                  <a:pt x="7394999" y="420611"/>
                </a:lnTo>
                <a:lnTo>
                  <a:pt x="7386140" y="409683"/>
                </a:lnTo>
                <a:lnTo>
                  <a:pt x="7372852" y="404017"/>
                </a:lnTo>
                <a:lnTo>
                  <a:pt x="7369899" y="393900"/>
                </a:lnTo>
                <a:lnTo>
                  <a:pt x="7363254" y="381353"/>
                </a:lnTo>
                <a:lnTo>
                  <a:pt x="7372852" y="382163"/>
                </a:lnTo>
                <a:lnTo>
                  <a:pt x="7378758" y="376092"/>
                </a:lnTo>
                <a:lnTo>
                  <a:pt x="7375805" y="371236"/>
                </a:lnTo>
                <a:lnTo>
                  <a:pt x="7378019" y="365974"/>
                </a:lnTo>
                <a:lnTo>
                  <a:pt x="7375066" y="359904"/>
                </a:lnTo>
                <a:lnTo>
                  <a:pt x="7377281" y="354238"/>
                </a:lnTo>
                <a:lnTo>
                  <a:pt x="7388355" y="353833"/>
                </a:lnTo>
                <a:lnTo>
                  <a:pt x="7399428" y="360713"/>
                </a:lnTo>
                <a:lnTo>
                  <a:pt x="7413455" y="363141"/>
                </a:lnTo>
                <a:lnTo>
                  <a:pt x="7420837" y="372854"/>
                </a:lnTo>
                <a:lnTo>
                  <a:pt x="7429696" y="379735"/>
                </a:lnTo>
                <a:lnTo>
                  <a:pt x="7446676" y="380544"/>
                </a:lnTo>
                <a:lnTo>
                  <a:pt x="7450367" y="386615"/>
                </a:lnTo>
                <a:lnTo>
                  <a:pt x="7461441" y="387424"/>
                </a:lnTo>
                <a:lnTo>
                  <a:pt x="7493185" y="401589"/>
                </a:lnTo>
                <a:lnTo>
                  <a:pt x="7505735" y="413326"/>
                </a:lnTo>
                <a:lnTo>
                  <a:pt x="7511641" y="405636"/>
                </a:lnTo>
                <a:lnTo>
                  <a:pt x="7519762" y="399161"/>
                </a:lnTo>
                <a:lnTo>
                  <a:pt x="7519762" y="389448"/>
                </a:lnTo>
                <a:lnTo>
                  <a:pt x="7527145" y="389043"/>
                </a:lnTo>
                <a:lnTo>
                  <a:pt x="7534527" y="380949"/>
                </a:lnTo>
                <a:lnTo>
                  <a:pt x="7521239" y="362737"/>
                </a:lnTo>
                <a:lnTo>
                  <a:pt x="7499830" y="342096"/>
                </a:lnTo>
                <a:lnTo>
                  <a:pt x="7494662" y="328336"/>
                </a:lnTo>
                <a:lnTo>
                  <a:pt x="7495400" y="320646"/>
                </a:lnTo>
                <a:lnTo>
                  <a:pt x="7508688" y="310528"/>
                </a:lnTo>
                <a:lnTo>
                  <a:pt x="7519762" y="296768"/>
                </a:lnTo>
                <a:lnTo>
                  <a:pt x="7522715" y="285031"/>
                </a:lnTo>
                <a:lnTo>
                  <a:pt x="7531574" y="277746"/>
                </a:lnTo>
                <a:lnTo>
                  <a:pt x="7542648" y="275723"/>
                </a:lnTo>
                <a:lnTo>
                  <a:pt x="7558889" y="263581"/>
                </a:lnTo>
                <a:lnTo>
                  <a:pt x="7570701" y="241322"/>
                </a:lnTo>
                <a:lnTo>
                  <a:pt x="7577345" y="236466"/>
                </a:lnTo>
                <a:lnTo>
                  <a:pt x="7589895" y="238084"/>
                </a:lnTo>
                <a:lnTo>
                  <a:pt x="7599492" y="245369"/>
                </a:lnTo>
                <a:lnTo>
                  <a:pt x="7613519" y="243750"/>
                </a:lnTo>
                <a:lnTo>
                  <a:pt x="7629022" y="245369"/>
                </a:lnTo>
                <a:lnTo>
                  <a:pt x="7634190" y="251440"/>
                </a:lnTo>
                <a:lnTo>
                  <a:pt x="7632713" y="261153"/>
                </a:lnTo>
                <a:lnTo>
                  <a:pt x="7645264" y="251035"/>
                </a:lnTo>
                <a:lnTo>
                  <a:pt x="7657075" y="259534"/>
                </a:lnTo>
                <a:lnTo>
                  <a:pt x="7661505" y="271271"/>
                </a:lnTo>
                <a:lnTo>
                  <a:pt x="7667411" y="276128"/>
                </a:lnTo>
                <a:lnTo>
                  <a:pt x="7665934" y="259534"/>
                </a:lnTo>
                <a:lnTo>
                  <a:pt x="7659290" y="247393"/>
                </a:lnTo>
                <a:lnTo>
                  <a:pt x="7663720" y="242132"/>
                </a:lnTo>
                <a:lnTo>
                  <a:pt x="7662981" y="221086"/>
                </a:lnTo>
                <a:lnTo>
                  <a:pt x="7666673" y="214611"/>
                </a:lnTo>
                <a:lnTo>
                  <a:pt x="7662243" y="211373"/>
                </a:lnTo>
                <a:lnTo>
                  <a:pt x="7661505" y="206112"/>
                </a:lnTo>
                <a:lnTo>
                  <a:pt x="7663720" y="201660"/>
                </a:lnTo>
                <a:lnTo>
                  <a:pt x="7661505" y="195185"/>
                </a:lnTo>
                <a:lnTo>
                  <a:pt x="7663720" y="190733"/>
                </a:lnTo>
                <a:lnTo>
                  <a:pt x="7656337" y="183448"/>
                </a:lnTo>
                <a:lnTo>
                  <a:pt x="7645264" y="177377"/>
                </a:lnTo>
                <a:lnTo>
                  <a:pt x="7630499" y="178187"/>
                </a:lnTo>
                <a:lnTo>
                  <a:pt x="7626807" y="166855"/>
                </a:lnTo>
                <a:lnTo>
                  <a:pt x="7630499" y="155118"/>
                </a:lnTo>
                <a:lnTo>
                  <a:pt x="7630499" y="134073"/>
                </a:lnTo>
                <a:lnTo>
                  <a:pt x="7634190" y="131240"/>
                </a:lnTo>
                <a:lnTo>
                  <a:pt x="7631975" y="124764"/>
                </a:lnTo>
                <a:lnTo>
                  <a:pt x="7631975" y="115861"/>
                </a:lnTo>
                <a:lnTo>
                  <a:pt x="7636405" y="113028"/>
                </a:lnTo>
                <a:lnTo>
                  <a:pt x="7631237" y="106552"/>
                </a:lnTo>
                <a:lnTo>
                  <a:pt x="7631237" y="96030"/>
                </a:lnTo>
                <a:lnTo>
                  <a:pt x="7623854" y="76603"/>
                </a:lnTo>
                <a:lnTo>
                  <a:pt x="7609090" y="67295"/>
                </a:lnTo>
                <a:lnTo>
                  <a:pt x="7584728" y="49083"/>
                </a:lnTo>
                <a:lnTo>
                  <a:pt x="7583989" y="44226"/>
                </a:lnTo>
                <a:lnTo>
                  <a:pt x="7595801" y="44226"/>
                </a:lnTo>
                <a:lnTo>
                  <a:pt x="7615734" y="56772"/>
                </a:lnTo>
                <a:lnTo>
                  <a:pt x="7628284" y="56368"/>
                </a:lnTo>
                <a:lnTo>
                  <a:pt x="7635666" y="52320"/>
                </a:lnTo>
                <a:lnTo>
                  <a:pt x="7654122" y="51106"/>
                </a:lnTo>
                <a:lnTo>
                  <a:pt x="7681438" y="53535"/>
                </a:lnTo>
                <a:lnTo>
                  <a:pt x="7693249" y="60819"/>
                </a:lnTo>
                <a:lnTo>
                  <a:pt x="7693249" y="68914"/>
                </a:lnTo>
                <a:lnTo>
                  <a:pt x="7703585" y="80651"/>
                </a:lnTo>
                <a:lnTo>
                  <a:pt x="7714658" y="81865"/>
                </a:lnTo>
                <a:lnTo>
                  <a:pt x="7716873" y="89149"/>
                </a:lnTo>
                <a:lnTo>
                  <a:pt x="7730900" y="105743"/>
                </a:lnTo>
                <a:lnTo>
                  <a:pt x="7728685" y="112623"/>
                </a:lnTo>
                <a:lnTo>
                  <a:pt x="7711706" y="112218"/>
                </a:lnTo>
                <a:lnTo>
                  <a:pt x="7706538" y="118289"/>
                </a:lnTo>
                <a:lnTo>
                  <a:pt x="7691035" y="118694"/>
                </a:lnTo>
                <a:lnTo>
                  <a:pt x="7686605" y="123550"/>
                </a:lnTo>
                <a:lnTo>
                  <a:pt x="7688082" y="128812"/>
                </a:lnTo>
                <a:lnTo>
                  <a:pt x="7683652" y="135692"/>
                </a:lnTo>
                <a:lnTo>
                  <a:pt x="7678485" y="132859"/>
                </a:lnTo>
                <a:lnTo>
                  <a:pt x="7675532" y="138120"/>
                </a:lnTo>
                <a:lnTo>
                  <a:pt x="7674793" y="151475"/>
                </a:lnTo>
                <a:lnTo>
                  <a:pt x="7682176" y="155118"/>
                </a:lnTo>
                <a:lnTo>
                  <a:pt x="7702847" y="170902"/>
                </a:lnTo>
                <a:lnTo>
                  <a:pt x="7722779" y="194780"/>
                </a:lnTo>
                <a:lnTo>
                  <a:pt x="7731638" y="194780"/>
                </a:lnTo>
                <a:lnTo>
                  <a:pt x="7744926" y="186281"/>
                </a:lnTo>
                <a:lnTo>
                  <a:pt x="7750832" y="196399"/>
                </a:lnTo>
                <a:lnTo>
                  <a:pt x="7756000" y="190733"/>
                </a:lnTo>
                <a:lnTo>
                  <a:pt x="7766336" y="190733"/>
                </a:lnTo>
                <a:lnTo>
                  <a:pt x="7769289" y="185876"/>
                </a:lnTo>
                <a:lnTo>
                  <a:pt x="7786268" y="178591"/>
                </a:lnTo>
                <a:lnTo>
                  <a:pt x="7789959" y="168878"/>
                </a:lnTo>
                <a:lnTo>
                  <a:pt x="7785530" y="155118"/>
                </a:lnTo>
                <a:lnTo>
                  <a:pt x="7792174" y="144595"/>
                </a:lnTo>
                <a:lnTo>
                  <a:pt x="7791436" y="136096"/>
                </a:lnTo>
                <a:lnTo>
                  <a:pt x="7784053" y="127597"/>
                </a:lnTo>
                <a:lnTo>
                  <a:pt x="7789221" y="123955"/>
                </a:lnTo>
                <a:lnTo>
                  <a:pt x="7815798" y="120717"/>
                </a:lnTo>
                <a:lnTo>
                  <a:pt x="7820227" y="115861"/>
                </a:lnTo>
                <a:lnTo>
                  <a:pt x="7836469" y="121122"/>
                </a:lnTo>
                <a:lnTo>
                  <a:pt x="7834254" y="114242"/>
                </a:lnTo>
                <a:lnTo>
                  <a:pt x="7820966" y="105338"/>
                </a:lnTo>
                <a:lnTo>
                  <a:pt x="7816536" y="96030"/>
                </a:lnTo>
                <a:lnTo>
                  <a:pt x="7821704" y="96030"/>
                </a:lnTo>
                <a:lnTo>
                  <a:pt x="7829086" y="102910"/>
                </a:lnTo>
                <a:lnTo>
                  <a:pt x="7837207" y="98458"/>
                </a:lnTo>
                <a:lnTo>
                  <a:pt x="7855663" y="77817"/>
                </a:lnTo>
                <a:lnTo>
                  <a:pt x="7861569" y="76603"/>
                </a:lnTo>
                <a:lnTo>
                  <a:pt x="7882240" y="53535"/>
                </a:lnTo>
                <a:lnTo>
                  <a:pt x="7882240" y="48273"/>
                </a:lnTo>
                <a:lnTo>
                  <a:pt x="7888146" y="45440"/>
                </a:lnTo>
                <a:lnTo>
                  <a:pt x="7898481" y="47059"/>
                </a:lnTo>
                <a:lnTo>
                  <a:pt x="7912508" y="41393"/>
                </a:lnTo>
                <a:lnTo>
                  <a:pt x="7914723" y="35323"/>
                </a:lnTo>
                <a:lnTo>
                  <a:pt x="7933917" y="30061"/>
                </a:lnTo>
                <a:lnTo>
                  <a:pt x="7935393" y="36941"/>
                </a:lnTo>
                <a:lnTo>
                  <a:pt x="7939085" y="37346"/>
                </a:lnTo>
                <a:lnTo>
                  <a:pt x="7940561" y="44226"/>
                </a:lnTo>
                <a:lnTo>
                  <a:pt x="7936870" y="49892"/>
                </a:lnTo>
                <a:lnTo>
                  <a:pt x="7942776" y="53130"/>
                </a:lnTo>
                <a:lnTo>
                  <a:pt x="7953849" y="42607"/>
                </a:lnTo>
                <a:lnTo>
                  <a:pt x="7955326" y="36132"/>
                </a:lnTo>
                <a:lnTo>
                  <a:pt x="7949420" y="33704"/>
                </a:lnTo>
                <a:lnTo>
                  <a:pt x="7942038" y="26823"/>
                </a:lnTo>
                <a:lnTo>
                  <a:pt x="7941299" y="22372"/>
                </a:lnTo>
                <a:lnTo>
                  <a:pt x="7959755" y="5778"/>
                </a:lnTo>
                <a:lnTo>
                  <a:pt x="7962708" y="5778"/>
                </a:lnTo>
                <a:lnTo>
                  <a:pt x="7964185" y="11444"/>
                </a:lnTo>
                <a:lnTo>
                  <a:pt x="7960494" y="13468"/>
                </a:lnTo>
                <a:lnTo>
                  <a:pt x="7957541" y="17515"/>
                </a:lnTo>
                <a:lnTo>
                  <a:pt x="7966400" y="26823"/>
                </a:lnTo>
                <a:lnTo>
                  <a:pt x="7973044" y="25205"/>
                </a:lnTo>
                <a:lnTo>
                  <a:pt x="7978212" y="18729"/>
                </a:lnTo>
                <a:lnTo>
                  <a:pt x="7974520" y="13063"/>
                </a:lnTo>
                <a:lnTo>
                  <a:pt x="7971567" y="4564"/>
                </a:lnTo>
                <a:lnTo>
                  <a:pt x="7967876" y="517"/>
                </a:lnTo>
                <a:lnTo>
                  <a:pt x="7968568" y="0"/>
                </a:lnTo>
                <a:lnTo>
                  <a:pt x="7987332" y="0"/>
                </a:lnTo>
                <a:lnTo>
                  <a:pt x="7989285" y="2945"/>
                </a:lnTo>
                <a:lnTo>
                  <a:pt x="7995929" y="4159"/>
                </a:lnTo>
                <a:lnTo>
                  <a:pt x="8001835" y="1326"/>
                </a:lnTo>
                <a:lnTo>
                  <a:pt x="8013647" y="11444"/>
                </a:lnTo>
                <a:lnTo>
                  <a:pt x="8007003" y="14682"/>
                </a:lnTo>
                <a:lnTo>
                  <a:pt x="8004788" y="18325"/>
                </a:lnTo>
                <a:lnTo>
                  <a:pt x="8011433" y="28038"/>
                </a:lnTo>
                <a:lnTo>
                  <a:pt x="8007003" y="34513"/>
                </a:lnTo>
                <a:lnTo>
                  <a:pt x="7997406" y="34918"/>
                </a:lnTo>
                <a:lnTo>
                  <a:pt x="7987070" y="43822"/>
                </a:lnTo>
                <a:lnTo>
                  <a:pt x="7989285" y="51511"/>
                </a:lnTo>
                <a:lnTo>
                  <a:pt x="7997406" y="53130"/>
                </a:lnTo>
                <a:lnTo>
                  <a:pt x="8004050" y="51106"/>
                </a:lnTo>
                <a:lnTo>
                  <a:pt x="8010694" y="51511"/>
                </a:lnTo>
                <a:lnTo>
                  <a:pt x="8017338" y="47059"/>
                </a:lnTo>
                <a:lnTo>
                  <a:pt x="8027674" y="50702"/>
                </a:lnTo>
                <a:lnTo>
                  <a:pt x="8027674" y="61629"/>
                </a:lnTo>
                <a:lnTo>
                  <a:pt x="8032842" y="50702"/>
                </a:lnTo>
                <a:lnTo>
                  <a:pt x="8043177" y="39370"/>
                </a:lnTo>
                <a:lnTo>
                  <a:pt x="8048345" y="38965"/>
                </a:lnTo>
                <a:lnTo>
                  <a:pt x="8052774" y="45036"/>
                </a:lnTo>
                <a:lnTo>
                  <a:pt x="8060157" y="50702"/>
                </a:lnTo>
                <a:lnTo>
                  <a:pt x="8063848" y="46655"/>
                </a:lnTo>
                <a:lnTo>
                  <a:pt x="8061633" y="41393"/>
                </a:lnTo>
                <a:lnTo>
                  <a:pt x="8063848" y="35727"/>
                </a:lnTo>
                <a:lnTo>
                  <a:pt x="8056465" y="30871"/>
                </a:lnTo>
                <a:lnTo>
                  <a:pt x="8056465" y="26823"/>
                </a:lnTo>
                <a:lnTo>
                  <a:pt x="8065324" y="17920"/>
                </a:lnTo>
                <a:lnTo>
                  <a:pt x="8074921" y="16706"/>
                </a:lnTo>
                <a:lnTo>
                  <a:pt x="8077874" y="11849"/>
                </a:lnTo>
                <a:lnTo>
                  <a:pt x="8091163" y="4159"/>
                </a:lnTo>
                <a:lnTo>
                  <a:pt x="8097069" y="8207"/>
                </a:lnTo>
                <a:lnTo>
                  <a:pt x="8103713" y="8611"/>
                </a:lnTo>
                <a:lnTo>
                  <a:pt x="8108142" y="6183"/>
                </a:lnTo>
                <a:lnTo>
                  <a:pt x="8115525" y="9016"/>
                </a:lnTo>
                <a:lnTo>
                  <a:pt x="8136934" y="9016"/>
                </a:lnTo>
                <a:lnTo>
                  <a:pt x="8144316" y="3755"/>
                </a:lnTo>
                <a:lnTo>
                  <a:pt x="8144316" y="0"/>
                </a:lnTo>
                <a:lnTo>
                  <a:pt x="8211777" y="0"/>
                </a:lnTo>
                <a:lnTo>
                  <a:pt x="8214450" y="5374"/>
                </a:lnTo>
                <a:lnTo>
                  <a:pt x="8212973" y="12658"/>
                </a:lnTo>
                <a:lnTo>
                  <a:pt x="8218879" y="19539"/>
                </a:lnTo>
                <a:lnTo>
                  <a:pt x="8243979" y="20348"/>
                </a:lnTo>
                <a:lnTo>
                  <a:pt x="8249147" y="15087"/>
                </a:lnTo>
                <a:lnTo>
                  <a:pt x="8249147" y="9421"/>
                </a:lnTo>
                <a:lnTo>
                  <a:pt x="8245456" y="6183"/>
                </a:lnTo>
                <a:lnTo>
                  <a:pt x="8240011" y="0"/>
                </a:lnTo>
                <a:lnTo>
                  <a:pt x="8797882" y="0"/>
                </a:lnTo>
                <a:lnTo>
                  <a:pt x="8798400" y="4969"/>
                </a:lnTo>
                <a:lnTo>
                  <a:pt x="8789542" y="12254"/>
                </a:lnTo>
                <a:lnTo>
                  <a:pt x="8790280" y="17110"/>
                </a:lnTo>
                <a:lnTo>
                  <a:pt x="8783636" y="24800"/>
                </a:lnTo>
                <a:lnTo>
                  <a:pt x="8788065" y="29657"/>
                </a:lnTo>
                <a:lnTo>
                  <a:pt x="8787327" y="49487"/>
                </a:lnTo>
                <a:lnTo>
                  <a:pt x="8776253" y="54749"/>
                </a:lnTo>
                <a:lnTo>
                  <a:pt x="8778468" y="58796"/>
                </a:lnTo>
                <a:lnTo>
                  <a:pt x="8786589" y="56772"/>
                </a:lnTo>
                <a:lnTo>
                  <a:pt x="8788065" y="62034"/>
                </a:lnTo>
                <a:lnTo>
                  <a:pt x="8776253" y="68509"/>
                </a:lnTo>
                <a:lnTo>
                  <a:pt x="8775515" y="87531"/>
                </a:lnTo>
                <a:lnTo>
                  <a:pt x="8771085" y="93601"/>
                </a:lnTo>
                <a:lnTo>
                  <a:pt x="8758535" y="87935"/>
                </a:lnTo>
                <a:lnTo>
                  <a:pt x="8758535" y="94006"/>
                </a:lnTo>
                <a:lnTo>
                  <a:pt x="8768871" y="104529"/>
                </a:lnTo>
                <a:lnTo>
                  <a:pt x="8769609" y="111409"/>
                </a:lnTo>
                <a:lnTo>
                  <a:pt x="8759274" y="115861"/>
                </a:lnTo>
                <a:lnTo>
                  <a:pt x="8751891" y="125169"/>
                </a:lnTo>
                <a:lnTo>
                  <a:pt x="8733435" y="125978"/>
                </a:lnTo>
                <a:lnTo>
                  <a:pt x="8723838" y="118694"/>
                </a:lnTo>
                <a:lnTo>
                  <a:pt x="8738603" y="111004"/>
                </a:lnTo>
                <a:lnTo>
                  <a:pt x="8739341" y="104124"/>
                </a:lnTo>
                <a:lnTo>
                  <a:pt x="8728267" y="104124"/>
                </a:lnTo>
                <a:lnTo>
                  <a:pt x="8726053" y="110195"/>
                </a:lnTo>
                <a:lnTo>
                  <a:pt x="8718670" y="111004"/>
                </a:lnTo>
                <a:lnTo>
                  <a:pt x="8696523" y="98863"/>
                </a:lnTo>
                <a:lnTo>
                  <a:pt x="8691355" y="104933"/>
                </a:lnTo>
                <a:lnTo>
                  <a:pt x="8663302" y="108171"/>
                </a:lnTo>
                <a:lnTo>
                  <a:pt x="8648537" y="109385"/>
                </a:lnTo>
                <a:lnTo>
                  <a:pt x="8641155" y="121527"/>
                </a:lnTo>
                <a:lnTo>
                  <a:pt x="8647799" y="122741"/>
                </a:lnTo>
                <a:lnTo>
                  <a:pt x="8651490" y="125978"/>
                </a:lnTo>
                <a:lnTo>
                  <a:pt x="8657396" y="117480"/>
                </a:lnTo>
                <a:lnTo>
                  <a:pt x="8672161" y="114646"/>
                </a:lnTo>
                <a:lnTo>
                  <a:pt x="8677328" y="123550"/>
                </a:lnTo>
                <a:lnTo>
                  <a:pt x="8689879" y="135287"/>
                </a:lnTo>
                <a:lnTo>
                  <a:pt x="8726791" y="140548"/>
                </a:lnTo>
                <a:lnTo>
                  <a:pt x="8743032" y="145000"/>
                </a:lnTo>
                <a:lnTo>
                  <a:pt x="8761488" y="142167"/>
                </a:lnTo>
                <a:lnTo>
                  <a:pt x="8778468" y="141762"/>
                </a:lnTo>
                <a:lnTo>
                  <a:pt x="8782159" y="146619"/>
                </a:lnTo>
                <a:lnTo>
                  <a:pt x="8801353" y="150666"/>
                </a:lnTo>
                <a:lnTo>
                  <a:pt x="8816118" y="142572"/>
                </a:lnTo>
                <a:lnTo>
                  <a:pt x="8816118" y="133263"/>
                </a:lnTo>
                <a:lnTo>
                  <a:pt x="8810212" y="126788"/>
                </a:lnTo>
                <a:lnTo>
                  <a:pt x="8810212" y="115456"/>
                </a:lnTo>
                <a:lnTo>
                  <a:pt x="8816118" y="107362"/>
                </a:lnTo>
                <a:lnTo>
                  <a:pt x="8825715" y="103315"/>
                </a:lnTo>
                <a:lnTo>
                  <a:pt x="8826454" y="96434"/>
                </a:lnTo>
                <a:lnTo>
                  <a:pt x="8840480" y="83888"/>
                </a:lnTo>
                <a:lnTo>
                  <a:pt x="8841957" y="75389"/>
                </a:lnTo>
                <a:lnTo>
                  <a:pt x="8850078" y="53939"/>
                </a:lnTo>
                <a:lnTo>
                  <a:pt x="8841957" y="40179"/>
                </a:lnTo>
                <a:lnTo>
                  <a:pt x="8844172" y="24800"/>
                </a:lnTo>
                <a:lnTo>
                  <a:pt x="8859675" y="112"/>
                </a:lnTo>
                <a:lnTo>
                  <a:pt x="8859694" y="0"/>
                </a:lnTo>
                <a:lnTo>
                  <a:pt x="12192000" y="0"/>
                </a:lnTo>
                <a:lnTo>
                  <a:pt x="12192000" y="227431"/>
                </a:lnTo>
                <a:lnTo>
                  <a:pt x="12186940" y="230800"/>
                </a:lnTo>
                <a:lnTo>
                  <a:pt x="12176604" y="229990"/>
                </a:lnTo>
                <a:lnTo>
                  <a:pt x="12161839" y="238489"/>
                </a:lnTo>
                <a:lnTo>
                  <a:pt x="12147075" y="238894"/>
                </a:lnTo>
                <a:lnTo>
                  <a:pt x="12130095" y="251845"/>
                </a:lnTo>
                <a:lnTo>
                  <a:pt x="12119759" y="253464"/>
                </a:lnTo>
                <a:lnTo>
                  <a:pt x="12112377" y="246988"/>
                </a:lnTo>
                <a:lnTo>
                  <a:pt x="12106471" y="247798"/>
                </a:lnTo>
                <a:lnTo>
                  <a:pt x="12103518" y="256701"/>
                </a:lnTo>
                <a:lnTo>
                  <a:pt x="12085800" y="269247"/>
                </a:lnTo>
                <a:lnTo>
                  <a:pt x="12082847" y="278961"/>
                </a:lnTo>
                <a:lnTo>
                  <a:pt x="12073250" y="287055"/>
                </a:lnTo>
                <a:lnTo>
                  <a:pt x="12071774" y="297173"/>
                </a:lnTo>
                <a:lnTo>
                  <a:pt x="12084324" y="315790"/>
                </a:lnTo>
                <a:lnTo>
                  <a:pt x="12081371" y="333597"/>
                </a:lnTo>
                <a:lnTo>
                  <a:pt x="12066606" y="348976"/>
                </a:lnTo>
                <a:lnTo>
                  <a:pt x="12059223" y="363546"/>
                </a:lnTo>
                <a:lnTo>
                  <a:pt x="12062176" y="374878"/>
                </a:lnTo>
                <a:lnTo>
                  <a:pt x="12061438" y="393090"/>
                </a:lnTo>
                <a:lnTo>
                  <a:pt x="12065868" y="399970"/>
                </a:lnTo>
                <a:lnTo>
                  <a:pt x="12066606" y="410088"/>
                </a:lnTo>
                <a:lnTo>
                  <a:pt x="12061438" y="409683"/>
                </a:lnTo>
                <a:lnTo>
                  <a:pt x="12055532" y="413326"/>
                </a:lnTo>
                <a:lnTo>
                  <a:pt x="12054794" y="423848"/>
                </a:lnTo>
                <a:lnTo>
                  <a:pt x="12050365" y="427491"/>
                </a:lnTo>
                <a:lnTo>
                  <a:pt x="12055532" y="442870"/>
                </a:lnTo>
                <a:lnTo>
                  <a:pt x="12045935" y="449750"/>
                </a:lnTo>
                <a:lnTo>
                  <a:pt x="12044459" y="461487"/>
                </a:lnTo>
                <a:lnTo>
                  <a:pt x="12031170" y="476866"/>
                </a:lnTo>
                <a:lnTo>
                  <a:pt x="12033385" y="486984"/>
                </a:lnTo>
                <a:lnTo>
                  <a:pt x="12025264" y="490626"/>
                </a:lnTo>
                <a:lnTo>
                  <a:pt x="12022311" y="507624"/>
                </a:lnTo>
                <a:lnTo>
                  <a:pt x="12018620" y="507624"/>
                </a:lnTo>
                <a:lnTo>
                  <a:pt x="12013452" y="529884"/>
                </a:lnTo>
                <a:lnTo>
                  <a:pt x="12014191" y="546477"/>
                </a:lnTo>
                <a:lnTo>
                  <a:pt x="12010499" y="552143"/>
                </a:lnTo>
                <a:lnTo>
                  <a:pt x="12014929" y="562666"/>
                </a:lnTo>
                <a:lnTo>
                  <a:pt x="12007546" y="572783"/>
                </a:lnTo>
                <a:lnTo>
                  <a:pt x="12006070" y="583306"/>
                </a:lnTo>
                <a:lnTo>
                  <a:pt x="11996473" y="596662"/>
                </a:lnTo>
                <a:lnTo>
                  <a:pt x="11997211" y="601518"/>
                </a:lnTo>
                <a:lnTo>
                  <a:pt x="11992043" y="603137"/>
                </a:lnTo>
                <a:lnTo>
                  <a:pt x="11992043" y="615278"/>
                </a:lnTo>
                <a:lnTo>
                  <a:pt x="11976540" y="626610"/>
                </a:lnTo>
                <a:lnTo>
                  <a:pt x="11975802" y="641990"/>
                </a:lnTo>
                <a:lnTo>
                  <a:pt x="11961775" y="653726"/>
                </a:lnTo>
                <a:lnTo>
                  <a:pt x="11961775" y="660606"/>
                </a:lnTo>
                <a:lnTo>
                  <a:pt x="11952178" y="674771"/>
                </a:lnTo>
                <a:lnTo>
                  <a:pt x="11949963" y="684485"/>
                </a:lnTo>
                <a:lnTo>
                  <a:pt x="11944796" y="692579"/>
                </a:lnTo>
                <a:lnTo>
                  <a:pt x="11949963" y="701078"/>
                </a:lnTo>
                <a:lnTo>
                  <a:pt x="11958822" y="706744"/>
                </a:lnTo>
                <a:lnTo>
                  <a:pt x="11969158" y="703506"/>
                </a:lnTo>
                <a:lnTo>
                  <a:pt x="11977278" y="710386"/>
                </a:lnTo>
                <a:lnTo>
                  <a:pt x="11986876" y="711196"/>
                </a:lnTo>
                <a:lnTo>
                  <a:pt x="11999426" y="702697"/>
                </a:lnTo>
                <a:lnTo>
                  <a:pt x="12006808" y="700268"/>
                </a:lnTo>
                <a:lnTo>
                  <a:pt x="12014929" y="695007"/>
                </a:lnTo>
                <a:lnTo>
                  <a:pt x="12019358" y="696221"/>
                </a:lnTo>
                <a:lnTo>
                  <a:pt x="12030432" y="693388"/>
                </a:lnTo>
                <a:lnTo>
                  <a:pt x="12030432" y="716862"/>
                </a:lnTo>
                <a:lnTo>
                  <a:pt x="12041506" y="731027"/>
                </a:lnTo>
                <a:lnTo>
                  <a:pt x="12045935" y="745192"/>
                </a:lnTo>
                <a:lnTo>
                  <a:pt x="12044459" y="756928"/>
                </a:lnTo>
                <a:lnTo>
                  <a:pt x="12057009" y="767046"/>
                </a:lnTo>
                <a:lnTo>
                  <a:pt x="12063653" y="759357"/>
                </a:lnTo>
                <a:lnTo>
                  <a:pt x="12066606" y="760166"/>
                </a:lnTo>
                <a:lnTo>
                  <a:pt x="12072512" y="756119"/>
                </a:lnTo>
                <a:lnTo>
                  <a:pt x="12076941" y="747215"/>
                </a:lnTo>
                <a:lnTo>
                  <a:pt x="12083586" y="744787"/>
                </a:lnTo>
                <a:lnTo>
                  <a:pt x="12087277" y="750048"/>
                </a:lnTo>
                <a:lnTo>
                  <a:pt x="12093183" y="745192"/>
                </a:lnTo>
                <a:lnTo>
                  <a:pt x="12104256" y="746001"/>
                </a:lnTo>
                <a:lnTo>
                  <a:pt x="12099827" y="750048"/>
                </a:lnTo>
                <a:lnTo>
                  <a:pt x="12095397" y="756928"/>
                </a:lnTo>
                <a:lnTo>
                  <a:pt x="12096136" y="770284"/>
                </a:lnTo>
                <a:lnTo>
                  <a:pt x="12090968" y="770284"/>
                </a:lnTo>
                <a:lnTo>
                  <a:pt x="12082847" y="777164"/>
                </a:lnTo>
                <a:lnTo>
                  <a:pt x="12085800" y="781211"/>
                </a:lnTo>
                <a:lnTo>
                  <a:pt x="12107948" y="777974"/>
                </a:lnTo>
                <a:lnTo>
                  <a:pt x="12119759" y="771498"/>
                </a:lnTo>
                <a:lnTo>
                  <a:pt x="12124189" y="757738"/>
                </a:lnTo>
                <a:lnTo>
                  <a:pt x="12121974" y="748429"/>
                </a:lnTo>
                <a:lnTo>
                  <a:pt x="12125665" y="741954"/>
                </a:lnTo>
                <a:lnTo>
                  <a:pt x="12131571" y="754500"/>
                </a:lnTo>
                <a:lnTo>
                  <a:pt x="12130095" y="765832"/>
                </a:lnTo>
                <a:lnTo>
                  <a:pt x="12130833" y="777569"/>
                </a:lnTo>
                <a:lnTo>
                  <a:pt x="12137477" y="773522"/>
                </a:lnTo>
                <a:lnTo>
                  <a:pt x="12141169" y="760976"/>
                </a:lnTo>
                <a:lnTo>
                  <a:pt x="12135263" y="745596"/>
                </a:lnTo>
                <a:lnTo>
                  <a:pt x="12139692" y="737907"/>
                </a:lnTo>
                <a:lnTo>
                  <a:pt x="12131571" y="729003"/>
                </a:lnTo>
                <a:lnTo>
                  <a:pt x="12126404" y="713624"/>
                </a:lnTo>
                <a:lnTo>
                  <a:pt x="12136001" y="713219"/>
                </a:lnTo>
                <a:lnTo>
                  <a:pt x="12145598" y="718481"/>
                </a:lnTo>
                <a:lnTo>
                  <a:pt x="12144860" y="722528"/>
                </a:lnTo>
                <a:lnTo>
                  <a:pt x="12148551" y="726575"/>
                </a:lnTo>
                <a:lnTo>
                  <a:pt x="12153719" y="726575"/>
                </a:lnTo>
                <a:lnTo>
                  <a:pt x="12158148" y="720909"/>
                </a:lnTo>
                <a:lnTo>
                  <a:pt x="12167745" y="719695"/>
                </a:lnTo>
                <a:lnTo>
                  <a:pt x="12179557" y="711600"/>
                </a:lnTo>
                <a:lnTo>
                  <a:pt x="12190631" y="720099"/>
                </a:lnTo>
                <a:lnTo>
                  <a:pt x="12192000" y="720199"/>
                </a:lnTo>
                <a:lnTo>
                  <a:pt x="12192000" y="1596504"/>
                </a:lnTo>
                <a:lnTo>
                  <a:pt x="12187678" y="1600354"/>
                </a:lnTo>
                <a:lnTo>
                  <a:pt x="12172175" y="1591450"/>
                </a:lnTo>
                <a:lnTo>
                  <a:pt x="12156672" y="1587403"/>
                </a:lnTo>
                <a:lnTo>
                  <a:pt x="12155933" y="1571214"/>
                </a:lnTo>
                <a:lnTo>
                  <a:pt x="12150027" y="1566762"/>
                </a:lnTo>
                <a:lnTo>
                  <a:pt x="12138216" y="1571619"/>
                </a:lnTo>
                <a:lnTo>
                  <a:pt x="12127142" y="1565143"/>
                </a:lnTo>
                <a:lnTo>
                  <a:pt x="12124189" y="1570000"/>
                </a:lnTo>
                <a:lnTo>
                  <a:pt x="12124927" y="1578499"/>
                </a:lnTo>
                <a:lnTo>
                  <a:pt x="12116068" y="1584974"/>
                </a:lnTo>
                <a:lnTo>
                  <a:pt x="12114592" y="1601568"/>
                </a:lnTo>
                <a:lnTo>
                  <a:pt x="12107948" y="1606020"/>
                </a:lnTo>
                <a:lnTo>
                  <a:pt x="12104256" y="1620994"/>
                </a:lnTo>
                <a:lnTo>
                  <a:pt x="12099827" y="1616947"/>
                </a:lnTo>
                <a:lnTo>
                  <a:pt x="12087277" y="1618970"/>
                </a:lnTo>
                <a:lnTo>
                  <a:pt x="12083586" y="1632731"/>
                </a:lnTo>
                <a:lnTo>
                  <a:pt x="12080633" y="1632326"/>
                </a:lnTo>
                <a:lnTo>
                  <a:pt x="12080633" y="1632731"/>
                </a:lnTo>
                <a:lnTo>
                  <a:pt x="12079156" y="1632326"/>
                </a:lnTo>
                <a:lnTo>
                  <a:pt x="12062915" y="1649324"/>
                </a:lnTo>
                <a:lnTo>
                  <a:pt x="12057009" y="1648110"/>
                </a:lnTo>
                <a:lnTo>
                  <a:pt x="12056271" y="1659442"/>
                </a:lnTo>
                <a:lnTo>
                  <a:pt x="12049626" y="1682106"/>
                </a:lnTo>
                <a:lnTo>
                  <a:pt x="12050365" y="1695461"/>
                </a:lnTo>
                <a:lnTo>
                  <a:pt x="12060700" y="1702746"/>
                </a:lnTo>
                <a:lnTo>
                  <a:pt x="12060700" y="1726625"/>
                </a:lnTo>
                <a:lnTo>
                  <a:pt x="12068821" y="1732291"/>
                </a:lnTo>
                <a:lnTo>
                  <a:pt x="12064391" y="1742813"/>
                </a:lnTo>
                <a:lnTo>
                  <a:pt x="12051841" y="1752931"/>
                </a:lnTo>
                <a:lnTo>
                  <a:pt x="12054794" y="1756573"/>
                </a:lnTo>
                <a:lnTo>
                  <a:pt x="12029694" y="1780452"/>
                </a:lnTo>
                <a:lnTo>
                  <a:pt x="12032647" y="1787332"/>
                </a:lnTo>
                <a:lnTo>
                  <a:pt x="12025264" y="1793402"/>
                </a:lnTo>
                <a:lnTo>
                  <a:pt x="12023050" y="1798259"/>
                </a:lnTo>
                <a:lnTo>
                  <a:pt x="12012714" y="1797855"/>
                </a:lnTo>
                <a:lnTo>
                  <a:pt x="12003117" y="1803925"/>
                </a:lnTo>
                <a:lnTo>
                  <a:pt x="11999426" y="1814043"/>
                </a:lnTo>
                <a:lnTo>
                  <a:pt x="11986137" y="1821732"/>
                </a:lnTo>
                <a:lnTo>
                  <a:pt x="11986137" y="1833064"/>
                </a:lnTo>
                <a:lnTo>
                  <a:pt x="11989829" y="1843587"/>
                </a:lnTo>
                <a:lnTo>
                  <a:pt x="11984661" y="1848444"/>
                </a:lnTo>
                <a:lnTo>
                  <a:pt x="11987614" y="1860585"/>
                </a:lnTo>
                <a:lnTo>
                  <a:pt x="12006070" y="1863823"/>
                </a:lnTo>
                <a:lnTo>
                  <a:pt x="12011238" y="1871108"/>
                </a:lnTo>
                <a:lnTo>
                  <a:pt x="12047412" y="1890939"/>
                </a:lnTo>
                <a:lnTo>
                  <a:pt x="12053318" y="1900652"/>
                </a:lnTo>
                <a:lnTo>
                  <a:pt x="12071774" y="1931815"/>
                </a:lnTo>
                <a:lnTo>
                  <a:pt x="12098350" y="1957717"/>
                </a:lnTo>
                <a:lnTo>
                  <a:pt x="12127880" y="1991713"/>
                </a:lnTo>
                <a:lnTo>
                  <a:pt x="12128618" y="2011948"/>
                </a:lnTo>
                <a:lnTo>
                  <a:pt x="12136001" y="2019233"/>
                </a:lnTo>
                <a:lnTo>
                  <a:pt x="12142645" y="2051610"/>
                </a:lnTo>
                <a:lnTo>
                  <a:pt x="12143383" y="2062538"/>
                </a:lnTo>
                <a:lnTo>
                  <a:pt x="12146336" y="2058895"/>
                </a:lnTo>
                <a:lnTo>
                  <a:pt x="12150027" y="2058895"/>
                </a:lnTo>
                <a:lnTo>
                  <a:pt x="12152980" y="2094105"/>
                </a:lnTo>
                <a:lnTo>
                  <a:pt x="12145598" y="2098962"/>
                </a:lnTo>
                <a:lnTo>
                  <a:pt x="12149289" y="2103818"/>
                </a:lnTo>
                <a:lnTo>
                  <a:pt x="12135263" y="2120007"/>
                </a:lnTo>
                <a:lnTo>
                  <a:pt x="12124189" y="2120007"/>
                </a:lnTo>
                <a:lnTo>
                  <a:pt x="12112377" y="2126887"/>
                </a:lnTo>
                <a:lnTo>
                  <a:pt x="12116068" y="2133363"/>
                </a:lnTo>
                <a:lnTo>
                  <a:pt x="12110901" y="2136600"/>
                </a:lnTo>
                <a:lnTo>
                  <a:pt x="12107209" y="2132149"/>
                </a:lnTo>
                <a:lnTo>
                  <a:pt x="12097612" y="2135791"/>
                </a:lnTo>
                <a:lnTo>
                  <a:pt x="12093183" y="2126887"/>
                </a:lnTo>
                <a:lnTo>
                  <a:pt x="12087277" y="2126078"/>
                </a:lnTo>
                <a:lnTo>
                  <a:pt x="12080633" y="2133767"/>
                </a:lnTo>
                <a:lnTo>
                  <a:pt x="12079156" y="2128911"/>
                </a:lnTo>
                <a:lnTo>
                  <a:pt x="12070297" y="2130530"/>
                </a:lnTo>
                <a:lnTo>
                  <a:pt x="12048150" y="2148337"/>
                </a:lnTo>
                <a:lnTo>
                  <a:pt x="12040767" y="2157646"/>
                </a:lnTo>
                <a:lnTo>
                  <a:pt x="12036338" y="2151979"/>
                </a:lnTo>
                <a:lnTo>
                  <a:pt x="12035600" y="2164121"/>
                </a:lnTo>
                <a:lnTo>
                  <a:pt x="12028217" y="2168978"/>
                </a:lnTo>
                <a:lnTo>
                  <a:pt x="12028955" y="2160883"/>
                </a:lnTo>
                <a:lnTo>
                  <a:pt x="12025264" y="2158050"/>
                </a:lnTo>
                <a:lnTo>
                  <a:pt x="12023050" y="2147528"/>
                </a:lnTo>
                <a:lnTo>
                  <a:pt x="12015667" y="2147123"/>
                </a:lnTo>
                <a:lnTo>
                  <a:pt x="12003855" y="2125269"/>
                </a:lnTo>
                <a:lnTo>
                  <a:pt x="12009761" y="2124864"/>
                </a:lnTo>
                <a:lnTo>
                  <a:pt x="12004593" y="2116365"/>
                </a:lnTo>
                <a:lnTo>
                  <a:pt x="12004593" y="2107461"/>
                </a:lnTo>
                <a:lnTo>
                  <a:pt x="12010499" y="2104628"/>
                </a:lnTo>
                <a:lnTo>
                  <a:pt x="12010499" y="2096534"/>
                </a:lnTo>
                <a:lnTo>
                  <a:pt x="12003855" y="2091677"/>
                </a:lnTo>
                <a:lnTo>
                  <a:pt x="12003855" y="2086416"/>
                </a:lnTo>
                <a:lnTo>
                  <a:pt x="12020097" y="2076298"/>
                </a:lnTo>
                <a:lnTo>
                  <a:pt x="12011238" y="2060919"/>
                </a:lnTo>
                <a:lnTo>
                  <a:pt x="12007546" y="2063752"/>
                </a:lnTo>
                <a:lnTo>
                  <a:pt x="12002379" y="2060514"/>
                </a:lnTo>
                <a:lnTo>
                  <a:pt x="12001640" y="2041492"/>
                </a:lnTo>
                <a:lnTo>
                  <a:pt x="11996473" y="2030970"/>
                </a:lnTo>
                <a:lnTo>
                  <a:pt x="11991305" y="2032993"/>
                </a:lnTo>
                <a:lnTo>
                  <a:pt x="11969158" y="2023685"/>
                </a:lnTo>
                <a:lnTo>
                  <a:pt x="11979493" y="2010329"/>
                </a:lnTo>
                <a:lnTo>
                  <a:pt x="11986876" y="2011948"/>
                </a:lnTo>
                <a:lnTo>
                  <a:pt x="11989829" y="2004259"/>
                </a:lnTo>
                <a:lnTo>
                  <a:pt x="11993520" y="2008711"/>
                </a:lnTo>
                <a:lnTo>
                  <a:pt x="12009761" y="2013972"/>
                </a:lnTo>
                <a:lnTo>
                  <a:pt x="12006070" y="2005878"/>
                </a:lnTo>
                <a:lnTo>
                  <a:pt x="11998687" y="1996569"/>
                </a:lnTo>
                <a:lnTo>
                  <a:pt x="12002379" y="1991713"/>
                </a:lnTo>
                <a:lnTo>
                  <a:pt x="11994996" y="1990094"/>
                </a:lnTo>
                <a:lnTo>
                  <a:pt x="11982446" y="1973096"/>
                </a:lnTo>
                <a:lnTo>
                  <a:pt x="11963252" y="1957717"/>
                </a:lnTo>
                <a:lnTo>
                  <a:pt x="11969896" y="1954479"/>
                </a:lnTo>
                <a:lnTo>
                  <a:pt x="11955131" y="1954074"/>
                </a:lnTo>
                <a:lnTo>
                  <a:pt x="11947010" y="1959740"/>
                </a:lnTo>
                <a:lnTo>
                  <a:pt x="11945534" y="1958121"/>
                </a:lnTo>
                <a:lnTo>
                  <a:pt x="11934460" y="1947194"/>
                </a:lnTo>
                <a:lnTo>
                  <a:pt x="11928554" y="1950432"/>
                </a:lnTo>
                <a:lnTo>
                  <a:pt x="11931507" y="1955288"/>
                </a:lnTo>
                <a:lnTo>
                  <a:pt x="11922648" y="1966216"/>
                </a:lnTo>
                <a:lnTo>
                  <a:pt x="11916004" y="1962573"/>
                </a:lnTo>
                <a:lnTo>
                  <a:pt x="11906407" y="1970263"/>
                </a:lnTo>
                <a:lnTo>
                  <a:pt x="11901978" y="1963787"/>
                </a:lnTo>
                <a:lnTo>
                  <a:pt x="11910836" y="1950432"/>
                </a:lnTo>
                <a:lnTo>
                  <a:pt x="11900501" y="1947194"/>
                </a:lnTo>
                <a:lnTo>
                  <a:pt x="11891642" y="1951646"/>
                </a:lnTo>
                <a:lnTo>
                  <a:pt x="11887213" y="1950432"/>
                </a:lnTo>
                <a:lnTo>
                  <a:pt x="11890166" y="1942337"/>
                </a:lnTo>
                <a:lnTo>
                  <a:pt x="11890904" y="1922911"/>
                </a:lnTo>
                <a:lnTo>
                  <a:pt x="11897548" y="1910365"/>
                </a:lnTo>
                <a:lnTo>
                  <a:pt x="11910098" y="1909151"/>
                </a:lnTo>
                <a:lnTo>
                  <a:pt x="11920434" y="1900247"/>
                </a:lnTo>
                <a:lnTo>
                  <a:pt x="11910836" y="1904699"/>
                </a:lnTo>
                <a:lnTo>
                  <a:pt x="11892380" y="1904294"/>
                </a:lnTo>
                <a:lnTo>
                  <a:pt x="11889427" y="1900652"/>
                </a:lnTo>
                <a:lnTo>
                  <a:pt x="11888689" y="1878393"/>
                </a:lnTo>
                <a:lnTo>
                  <a:pt x="11900501" y="1860585"/>
                </a:lnTo>
                <a:lnTo>
                  <a:pt x="11893857" y="1851681"/>
                </a:lnTo>
                <a:lnTo>
                  <a:pt x="11900501" y="1847634"/>
                </a:lnTo>
                <a:lnTo>
                  <a:pt x="11903454" y="1839540"/>
                </a:lnTo>
                <a:lnTo>
                  <a:pt x="11896810" y="1840349"/>
                </a:lnTo>
                <a:lnTo>
                  <a:pt x="11891642" y="1846420"/>
                </a:lnTo>
                <a:lnTo>
                  <a:pt x="11875401" y="1848848"/>
                </a:lnTo>
                <a:lnTo>
                  <a:pt x="11870971" y="1842778"/>
                </a:lnTo>
                <a:lnTo>
                  <a:pt x="11859898" y="1837112"/>
                </a:lnTo>
                <a:lnTo>
                  <a:pt x="11859159" y="1843992"/>
                </a:lnTo>
                <a:lnTo>
                  <a:pt x="11852515" y="1848848"/>
                </a:lnTo>
                <a:lnTo>
                  <a:pt x="11847348" y="1832255"/>
                </a:lnTo>
                <a:lnTo>
                  <a:pt x="11845133" y="1833469"/>
                </a:lnTo>
                <a:lnTo>
                  <a:pt x="11844395" y="1830231"/>
                </a:lnTo>
                <a:lnTo>
                  <a:pt x="11844395" y="1829422"/>
                </a:lnTo>
                <a:lnTo>
                  <a:pt x="11840703" y="1821732"/>
                </a:lnTo>
                <a:lnTo>
                  <a:pt x="11826677" y="1837112"/>
                </a:lnTo>
                <a:lnTo>
                  <a:pt x="11815603" y="1837921"/>
                </a:lnTo>
                <a:lnTo>
                  <a:pt x="11809697" y="1839540"/>
                </a:lnTo>
                <a:lnTo>
                  <a:pt x="11804529" y="1835493"/>
                </a:lnTo>
                <a:lnTo>
                  <a:pt x="11791241" y="1843992"/>
                </a:lnTo>
                <a:lnTo>
                  <a:pt x="11780167" y="1843992"/>
                </a:lnTo>
                <a:lnTo>
                  <a:pt x="11777953" y="1853300"/>
                </a:lnTo>
                <a:lnTo>
                  <a:pt x="11772047" y="1852895"/>
                </a:lnTo>
                <a:lnTo>
                  <a:pt x="11749899" y="1867870"/>
                </a:lnTo>
                <a:lnTo>
                  <a:pt x="11737349" y="1876774"/>
                </a:lnTo>
                <a:lnTo>
                  <a:pt x="11741779" y="1885677"/>
                </a:lnTo>
                <a:lnTo>
                  <a:pt x="11740302" y="1889320"/>
                </a:lnTo>
                <a:lnTo>
                  <a:pt x="11726276" y="1894986"/>
                </a:lnTo>
                <a:lnTo>
                  <a:pt x="11718155" y="1906318"/>
                </a:lnTo>
                <a:lnTo>
                  <a:pt x="11712249" y="1905913"/>
                </a:lnTo>
                <a:lnTo>
                  <a:pt x="11706343" y="1913198"/>
                </a:lnTo>
                <a:lnTo>
                  <a:pt x="11699699" y="1914007"/>
                </a:lnTo>
                <a:lnTo>
                  <a:pt x="11698960" y="1906722"/>
                </a:lnTo>
                <a:lnTo>
                  <a:pt x="11690840" y="1901866"/>
                </a:lnTo>
                <a:lnTo>
                  <a:pt x="11695269" y="1894986"/>
                </a:lnTo>
                <a:lnTo>
                  <a:pt x="11703390" y="1894581"/>
                </a:lnTo>
                <a:lnTo>
                  <a:pt x="11708558" y="1888106"/>
                </a:lnTo>
                <a:lnTo>
                  <a:pt x="11719631" y="1889320"/>
                </a:lnTo>
                <a:lnTo>
                  <a:pt x="11723323" y="1886891"/>
                </a:lnTo>
                <a:lnTo>
                  <a:pt x="11724799" y="1881630"/>
                </a:lnTo>
                <a:lnTo>
                  <a:pt x="11718893" y="1880416"/>
                </a:lnTo>
                <a:lnTo>
                  <a:pt x="11718155" y="1875964"/>
                </a:lnTo>
                <a:lnTo>
                  <a:pt x="11727014" y="1869893"/>
                </a:lnTo>
                <a:lnTo>
                  <a:pt x="11732181" y="1861799"/>
                </a:lnTo>
                <a:lnTo>
                  <a:pt x="11720370" y="1869893"/>
                </a:lnTo>
                <a:lnTo>
                  <a:pt x="11709296" y="1873536"/>
                </a:lnTo>
                <a:lnTo>
                  <a:pt x="11704866" y="1868679"/>
                </a:lnTo>
                <a:lnTo>
                  <a:pt x="11704866" y="1863013"/>
                </a:lnTo>
                <a:lnTo>
                  <a:pt x="11708558" y="1861394"/>
                </a:lnTo>
                <a:lnTo>
                  <a:pt x="11710034" y="1855324"/>
                </a:lnTo>
                <a:lnTo>
                  <a:pt x="11698960" y="1845206"/>
                </a:lnTo>
                <a:lnTo>
                  <a:pt x="11701175" y="1833064"/>
                </a:lnTo>
                <a:lnTo>
                  <a:pt x="11699699" y="1829827"/>
                </a:lnTo>
                <a:lnTo>
                  <a:pt x="11709296" y="1829422"/>
                </a:lnTo>
                <a:lnTo>
                  <a:pt x="11710772" y="1818090"/>
                </a:lnTo>
                <a:lnTo>
                  <a:pt x="11721108" y="1805544"/>
                </a:lnTo>
                <a:lnTo>
                  <a:pt x="11723323" y="1799068"/>
                </a:lnTo>
                <a:lnTo>
                  <a:pt x="11729228" y="1796235"/>
                </a:lnTo>
                <a:lnTo>
                  <a:pt x="11727752" y="1788546"/>
                </a:lnTo>
                <a:lnTo>
                  <a:pt x="11705605" y="1776404"/>
                </a:lnTo>
                <a:lnTo>
                  <a:pt x="11690840" y="1759002"/>
                </a:lnTo>
                <a:lnTo>
                  <a:pt x="11687149" y="1768310"/>
                </a:lnTo>
                <a:lnTo>
                  <a:pt x="11678290" y="1768310"/>
                </a:lnTo>
                <a:lnTo>
                  <a:pt x="11673860" y="1765477"/>
                </a:lnTo>
                <a:lnTo>
                  <a:pt x="11662787" y="1765882"/>
                </a:lnTo>
                <a:lnTo>
                  <a:pt x="11656142" y="1776000"/>
                </a:lnTo>
                <a:lnTo>
                  <a:pt x="11651713" y="1778023"/>
                </a:lnTo>
                <a:lnTo>
                  <a:pt x="11650236" y="1788546"/>
                </a:lnTo>
                <a:lnTo>
                  <a:pt x="11639901" y="1798664"/>
                </a:lnTo>
                <a:lnTo>
                  <a:pt x="11639163" y="1816876"/>
                </a:lnTo>
                <a:lnTo>
                  <a:pt x="11633257" y="1818090"/>
                </a:lnTo>
                <a:lnTo>
                  <a:pt x="11625874" y="1830231"/>
                </a:lnTo>
                <a:lnTo>
                  <a:pt x="11614801" y="1830636"/>
                </a:lnTo>
                <a:lnTo>
                  <a:pt x="11597083" y="1839945"/>
                </a:lnTo>
                <a:lnTo>
                  <a:pt x="11591915" y="1863013"/>
                </a:lnTo>
                <a:lnTo>
                  <a:pt x="11588224" y="1868275"/>
                </a:lnTo>
                <a:lnTo>
                  <a:pt x="11591177" y="1870703"/>
                </a:lnTo>
                <a:lnTo>
                  <a:pt x="11593392" y="1882035"/>
                </a:lnTo>
                <a:lnTo>
                  <a:pt x="11586009" y="1882035"/>
                </a:lnTo>
                <a:lnTo>
                  <a:pt x="11588962" y="1886487"/>
                </a:lnTo>
                <a:lnTo>
                  <a:pt x="11584533" y="1896200"/>
                </a:lnTo>
                <a:lnTo>
                  <a:pt x="11571244" y="1896605"/>
                </a:lnTo>
                <a:lnTo>
                  <a:pt x="11555003" y="1897010"/>
                </a:lnTo>
                <a:lnTo>
                  <a:pt x="11536547" y="1890534"/>
                </a:lnTo>
                <a:lnTo>
                  <a:pt x="11535070" y="1895795"/>
                </a:lnTo>
                <a:lnTo>
                  <a:pt x="11529164" y="1899842"/>
                </a:lnTo>
                <a:lnTo>
                  <a:pt x="11528426" y="1909555"/>
                </a:lnTo>
                <a:lnTo>
                  <a:pt x="11526950" y="1914412"/>
                </a:lnTo>
                <a:lnTo>
                  <a:pt x="11526950" y="1918864"/>
                </a:lnTo>
                <a:lnTo>
                  <a:pt x="11522520" y="1922506"/>
                </a:lnTo>
                <a:lnTo>
                  <a:pt x="11527688" y="1933434"/>
                </a:lnTo>
                <a:lnTo>
                  <a:pt x="11529164" y="1943552"/>
                </a:lnTo>
                <a:lnTo>
                  <a:pt x="11539500" y="1948813"/>
                </a:lnTo>
                <a:lnTo>
                  <a:pt x="11555741" y="1959335"/>
                </a:lnTo>
                <a:lnTo>
                  <a:pt x="11557956" y="1965001"/>
                </a:lnTo>
                <a:lnTo>
                  <a:pt x="11565338" y="1976738"/>
                </a:lnTo>
                <a:lnTo>
                  <a:pt x="11566077" y="1972691"/>
                </a:lnTo>
                <a:lnTo>
                  <a:pt x="11569030" y="1977548"/>
                </a:lnTo>
                <a:lnTo>
                  <a:pt x="11573459" y="1971882"/>
                </a:lnTo>
                <a:lnTo>
                  <a:pt x="11578627" y="1971882"/>
                </a:lnTo>
                <a:lnTo>
                  <a:pt x="11579365" y="1976333"/>
                </a:lnTo>
                <a:lnTo>
                  <a:pt x="11585271" y="1973500"/>
                </a:lnTo>
                <a:lnTo>
                  <a:pt x="11597821" y="1973500"/>
                </a:lnTo>
                <a:lnTo>
                  <a:pt x="11600774" y="1981999"/>
                </a:lnTo>
                <a:lnTo>
                  <a:pt x="11600774" y="1994546"/>
                </a:lnTo>
                <a:lnTo>
                  <a:pt x="11614062" y="2018828"/>
                </a:lnTo>
                <a:lnTo>
                  <a:pt x="11627351" y="2019233"/>
                </a:lnTo>
                <a:lnTo>
                  <a:pt x="11636948" y="2013972"/>
                </a:lnTo>
                <a:lnTo>
                  <a:pt x="11646545" y="2017614"/>
                </a:lnTo>
                <a:lnTo>
                  <a:pt x="11650975" y="2013567"/>
                </a:lnTo>
                <a:lnTo>
                  <a:pt x="11656142" y="2005068"/>
                </a:lnTo>
                <a:lnTo>
                  <a:pt x="11651713" y="1999402"/>
                </a:lnTo>
                <a:lnTo>
                  <a:pt x="11649498" y="1998188"/>
                </a:lnTo>
                <a:lnTo>
                  <a:pt x="11662787" y="1993331"/>
                </a:lnTo>
                <a:lnTo>
                  <a:pt x="11669431" y="1988070"/>
                </a:lnTo>
                <a:lnTo>
                  <a:pt x="11669431" y="1979571"/>
                </a:lnTo>
                <a:lnTo>
                  <a:pt x="11665740" y="1976333"/>
                </a:lnTo>
                <a:lnTo>
                  <a:pt x="11677551" y="1975929"/>
                </a:lnTo>
                <a:lnTo>
                  <a:pt x="11700437" y="1966216"/>
                </a:lnTo>
                <a:lnTo>
                  <a:pt x="11703390" y="1970263"/>
                </a:lnTo>
                <a:lnTo>
                  <a:pt x="11708558" y="1972286"/>
                </a:lnTo>
                <a:lnTo>
                  <a:pt x="11714464" y="1980381"/>
                </a:lnTo>
                <a:lnTo>
                  <a:pt x="11720370" y="1982809"/>
                </a:lnTo>
                <a:lnTo>
                  <a:pt x="11727014" y="1988070"/>
                </a:lnTo>
                <a:lnTo>
                  <a:pt x="11758758" y="1986856"/>
                </a:lnTo>
                <a:lnTo>
                  <a:pt x="11762449" y="1982809"/>
                </a:lnTo>
                <a:lnTo>
                  <a:pt x="11773523" y="1982404"/>
                </a:lnTo>
                <a:lnTo>
                  <a:pt x="11772785" y="1986047"/>
                </a:lnTo>
                <a:lnTo>
                  <a:pt x="11786812" y="1985642"/>
                </a:lnTo>
                <a:lnTo>
                  <a:pt x="11798623" y="1983618"/>
                </a:lnTo>
                <a:lnTo>
                  <a:pt x="11805268" y="1986451"/>
                </a:lnTo>
                <a:lnTo>
                  <a:pt x="11794194" y="1989689"/>
                </a:lnTo>
                <a:lnTo>
                  <a:pt x="11793456" y="1994950"/>
                </a:lnTo>
                <a:lnTo>
                  <a:pt x="11801576" y="2005473"/>
                </a:lnTo>
                <a:lnTo>
                  <a:pt x="11796409" y="2005473"/>
                </a:lnTo>
                <a:lnTo>
                  <a:pt x="11789764" y="2008711"/>
                </a:lnTo>
                <a:lnTo>
                  <a:pt x="11791241" y="2018424"/>
                </a:lnTo>
                <a:lnTo>
                  <a:pt x="11798623" y="2020043"/>
                </a:lnTo>
                <a:lnTo>
                  <a:pt x="11798623" y="2024090"/>
                </a:lnTo>
                <a:lnTo>
                  <a:pt x="11786812" y="2033803"/>
                </a:lnTo>
                <a:lnTo>
                  <a:pt x="11774261" y="2026114"/>
                </a:lnTo>
                <a:lnTo>
                  <a:pt x="11773523" y="2021257"/>
                </a:lnTo>
                <a:lnTo>
                  <a:pt x="11769094" y="2026518"/>
                </a:lnTo>
                <a:lnTo>
                  <a:pt x="11764664" y="2020852"/>
                </a:lnTo>
                <a:lnTo>
                  <a:pt x="11754329" y="2033803"/>
                </a:lnTo>
                <a:lnTo>
                  <a:pt x="11748423" y="2033803"/>
                </a:lnTo>
                <a:lnTo>
                  <a:pt x="11738826" y="2040683"/>
                </a:lnTo>
                <a:lnTo>
                  <a:pt x="11729967" y="2040278"/>
                </a:lnTo>
                <a:lnTo>
                  <a:pt x="11727752" y="2045944"/>
                </a:lnTo>
                <a:lnTo>
                  <a:pt x="11719631" y="2040278"/>
                </a:lnTo>
                <a:lnTo>
                  <a:pt x="11707819" y="2041492"/>
                </a:lnTo>
                <a:lnTo>
                  <a:pt x="11719631" y="2047968"/>
                </a:lnTo>
                <a:lnTo>
                  <a:pt x="11720370" y="2055253"/>
                </a:lnTo>
                <a:lnTo>
                  <a:pt x="11707819" y="2057276"/>
                </a:lnTo>
                <a:lnTo>
                  <a:pt x="11707819" y="2067394"/>
                </a:lnTo>
                <a:lnTo>
                  <a:pt x="11693055" y="2066585"/>
                </a:lnTo>
                <a:lnTo>
                  <a:pt x="11684934" y="2074679"/>
                </a:lnTo>
                <a:lnTo>
                  <a:pt x="11689363" y="2079940"/>
                </a:lnTo>
                <a:lnTo>
                  <a:pt x="11698960" y="2085202"/>
                </a:lnTo>
                <a:lnTo>
                  <a:pt x="11689363" y="2094915"/>
                </a:lnTo>
                <a:lnTo>
                  <a:pt x="11684934" y="2092082"/>
                </a:lnTo>
                <a:lnTo>
                  <a:pt x="11676075" y="2105842"/>
                </a:lnTo>
                <a:lnTo>
                  <a:pt x="11668692" y="2107866"/>
                </a:lnTo>
                <a:lnTo>
                  <a:pt x="11665001" y="2105842"/>
                </a:lnTo>
                <a:lnTo>
                  <a:pt x="11662787" y="2118793"/>
                </a:lnTo>
                <a:lnTo>
                  <a:pt x="11666478" y="2129315"/>
                </a:lnTo>
                <a:lnTo>
                  <a:pt x="11662787" y="2145099"/>
                </a:lnTo>
                <a:lnTo>
                  <a:pt x="11662787" y="2168168"/>
                </a:lnTo>
                <a:lnTo>
                  <a:pt x="11666478" y="2167764"/>
                </a:lnTo>
                <a:lnTo>
                  <a:pt x="11692316" y="2178691"/>
                </a:lnTo>
                <a:lnTo>
                  <a:pt x="11692316" y="2185166"/>
                </a:lnTo>
                <a:lnTo>
                  <a:pt x="11699699" y="2181524"/>
                </a:lnTo>
                <a:lnTo>
                  <a:pt x="11727014" y="2194475"/>
                </a:lnTo>
                <a:lnTo>
                  <a:pt x="11741779" y="2223209"/>
                </a:lnTo>
                <a:lnTo>
                  <a:pt x="11745470" y="2224019"/>
                </a:lnTo>
                <a:lnTo>
                  <a:pt x="11740302" y="2234542"/>
                </a:lnTo>
                <a:lnTo>
                  <a:pt x="11750638" y="2237779"/>
                </a:lnTo>
                <a:lnTo>
                  <a:pt x="11751376" y="2251539"/>
                </a:lnTo>
                <a:lnTo>
                  <a:pt x="11769832" y="2264086"/>
                </a:lnTo>
                <a:lnTo>
                  <a:pt x="11770570" y="2277441"/>
                </a:lnTo>
                <a:lnTo>
                  <a:pt x="11783120" y="2294844"/>
                </a:lnTo>
                <a:lnTo>
                  <a:pt x="11793456" y="2298891"/>
                </a:lnTo>
                <a:lnTo>
                  <a:pt x="11803791" y="2298082"/>
                </a:lnTo>
                <a:lnTo>
                  <a:pt x="11808959" y="2301724"/>
                </a:lnTo>
                <a:lnTo>
                  <a:pt x="11808959" y="2305367"/>
                </a:lnTo>
                <a:lnTo>
                  <a:pt x="11820771" y="2318722"/>
                </a:lnTo>
                <a:lnTo>
                  <a:pt x="11826677" y="2321150"/>
                </a:lnTo>
                <a:lnTo>
                  <a:pt x="11834059" y="2334101"/>
                </a:lnTo>
                <a:lnTo>
                  <a:pt x="11828153" y="2337339"/>
                </a:lnTo>
                <a:lnTo>
                  <a:pt x="11808221" y="2330459"/>
                </a:lnTo>
                <a:lnTo>
                  <a:pt x="11793456" y="2338148"/>
                </a:lnTo>
                <a:lnTo>
                  <a:pt x="11783859" y="2328435"/>
                </a:lnTo>
                <a:lnTo>
                  <a:pt x="11776476" y="2328435"/>
                </a:lnTo>
                <a:lnTo>
                  <a:pt x="11765402" y="2321150"/>
                </a:lnTo>
                <a:lnTo>
                  <a:pt x="11749899" y="2319127"/>
                </a:lnTo>
                <a:lnTo>
                  <a:pt x="11743255" y="2327221"/>
                </a:lnTo>
                <a:lnTo>
                  <a:pt x="11733658" y="2327221"/>
                </a:lnTo>
                <a:lnTo>
                  <a:pt x="11727014" y="2322364"/>
                </a:lnTo>
                <a:lnTo>
                  <a:pt x="11721108" y="2308604"/>
                </a:lnTo>
                <a:lnTo>
                  <a:pt x="11707819" y="2313461"/>
                </a:lnTo>
                <a:lnTo>
                  <a:pt x="11700437" y="2310628"/>
                </a:lnTo>
                <a:lnTo>
                  <a:pt x="11697484" y="2313461"/>
                </a:lnTo>
                <a:lnTo>
                  <a:pt x="11691578" y="2313461"/>
                </a:lnTo>
                <a:lnTo>
                  <a:pt x="11684934" y="2311437"/>
                </a:lnTo>
                <a:lnTo>
                  <a:pt x="11676075" y="2315889"/>
                </a:lnTo>
                <a:lnTo>
                  <a:pt x="11664263" y="2336529"/>
                </a:lnTo>
                <a:lnTo>
                  <a:pt x="11678290" y="2321150"/>
                </a:lnTo>
                <a:lnTo>
                  <a:pt x="11689363" y="2317508"/>
                </a:lnTo>
                <a:lnTo>
                  <a:pt x="11701913" y="2318722"/>
                </a:lnTo>
                <a:lnTo>
                  <a:pt x="11713725" y="2314675"/>
                </a:lnTo>
                <a:lnTo>
                  <a:pt x="11718893" y="2316698"/>
                </a:lnTo>
                <a:lnTo>
                  <a:pt x="11718893" y="2321555"/>
                </a:lnTo>
                <a:lnTo>
                  <a:pt x="11732181" y="2332482"/>
                </a:lnTo>
                <a:lnTo>
                  <a:pt x="11739564" y="2334101"/>
                </a:lnTo>
                <a:lnTo>
                  <a:pt x="11755805" y="2323579"/>
                </a:lnTo>
                <a:lnTo>
                  <a:pt x="11766141" y="2323983"/>
                </a:lnTo>
                <a:lnTo>
                  <a:pt x="11786073" y="2342195"/>
                </a:lnTo>
                <a:lnTo>
                  <a:pt x="11802315" y="2350694"/>
                </a:lnTo>
                <a:lnTo>
                  <a:pt x="11828153" y="2365264"/>
                </a:lnTo>
                <a:lnTo>
                  <a:pt x="11839965" y="2383476"/>
                </a:lnTo>
                <a:lnTo>
                  <a:pt x="11839965" y="2389952"/>
                </a:lnTo>
                <a:lnTo>
                  <a:pt x="11825938" y="2391571"/>
                </a:lnTo>
                <a:lnTo>
                  <a:pt x="11814127" y="2404117"/>
                </a:lnTo>
                <a:lnTo>
                  <a:pt x="11808221" y="2403307"/>
                </a:lnTo>
                <a:lnTo>
                  <a:pt x="11803791" y="2407354"/>
                </a:lnTo>
                <a:lnTo>
                  <a:pt x="11803053" y="2415449"/>
                </a:lnTo>
                <a:lnTo>
                  <a:pt x="11794194" y="2419496"/>
                </a:lnTo>
                <a:lnTo>
                  <a:pt x="11781644" y="2413830"/>
                </a:lnTo>
                <a:lnTo>
                  <a:pt x="11775000" y="2418282"/>
                </a:lnTo>
                <a:lnTo>
                  <a:pt x="11769094" y="2417877"/>
                </a:lnTo>
                <a:lnTo>
                  <a:pt x="11757282" y="2426781"/>
                </a:lnTo>
                <a:lnTo>
                  <a:pt x="11756544" y="2437303"/>
                </a:lnTo>
                <a:lnTo>
                  <a:pt x="11759496" y="2429614"/>
                </a:lnTo>
                <a:lnTo>
                  <a:pt x="11769832" y="2421924"/>
                </a:lnTo>
                <a:lnTo>
                  <a:pt x="11779429" y="2419496"/>
                </a:lnTo>
                <a:lnTo>
                  <a:pt x="11789764" y="2433256"/>
                </a:lnTo>
                <a:lnTo>
                  <a:pt x="11797885" y="2435685"/>
                </a:lnTo>
                <a:lnTo>
                  <a:pt x="11813388" y="2423543"/>
                </a:lnTo>
                <a:lnTo>
                  <a:pt x="11825200" y="2425162"/>
                </a:lnTo>
                <a:lnTo>
                  <a:pt x="11841442" y="2444184"/>
                </a:lnTo>
                <a:lnTo>
                  <a:pt x="11843656" y="2440136"/>
                </a:lnTo>
                <a:lnTo>
                  <a:pt x="11848086" y="2444993"/>
                </a:lnTo>
                <a:lnTo>
                  <a:pt x="11857683" y="2444993"/>
                </a:lnTo>
                <a:lnTo>
                  <a:pt x="11859159" y="2447826"/>
                </a:lnTo>
                <a:lnTo>
                  <a:pt x="11837012" y="2466848"/>
                </a:lnTo>
                <a:lnTo>
                  <a:pt x="11823724" y="2469276"/>
                </a:lnTo>
                <a:lnTo>
                  <a:pt x="11823724" y="2477775"/>
                </a:lnTo>
                <a:lnTo>
                  <a:pt x="11830368" y="2478989"/>
                </a:lnTo>
                <a:lnTo>
                  <a:pt x="11842918" y="2468871"/>
                </a:lnTo>
                <a:lnTo>
                  <a:pt x="11853253" y="2470895"/>
                </a:lnTo>
                <a:lnTo>
                  <a:pt x="11853253" y="2466443"/>
                </a:lnTo>
                <a:lnTo>
                  <a:pt x="11851777" y="2464015"/>
                </a:lnTo>
                <a:lnTo>
                  <a:pt x="11857683" y="2458753"/>
                </a:lnTo>
                <a:lnTo>
                  <a:pt x="11862851" y="2461586"/>
                </a:lnTo>
                <a:lnTo>
                  <a:pt x="11864327" y="2475347"/>
                </a:lnTo>
                <a:lnTo>
                  <a:pt x="11867280" y="2481013"/>
                </a:lnTo>
                <a:lnTo>
                  <a:pt x="11861374" y="2485464"/>
                </a:lnTo>
                <a:lnTo>
                  <a:pt x="11860636" y="2482227"/>
                </a:lnTo>
                <a:lnTo>
                  <a:pt x="11854730" y="2479394"/>
                </a:lnTo>
                <a:lnTo>
                  <a:pt x="11853253" y="2483846"/>
                </a:lnTo>
                <a:lnTo>
                  <a:pt x="11850300" y="2486274"/>
                </a:lnTo>
                <a:lnTo>
                  <a:pt x="11840703" y="2483846"/>
                </a:lnTo>
                <a:lnTo>
                  <a:pt x="11830368" y="2492345"/>
                </a:lnTo>
                <a:lnTo>
                  <a:pt x="11828891" y="2496392"/>
                </a:lnTo>
                <a:lnTo>
                  <a:pt x="11845871" y="2495582"/>
                </a:lnTo>
                <a:lnTo>
                  <a:pt x="11851039" y="2500439"/>
                </a:lnTo>
                <a:lnTo>
                  <a:pt x="11849562" y="2504081"/>
                </a:lnTo>
                <a:lnTo>
                  <a:pt x="11846609" y="2503272"/>
                </a:lnTo>
                <a:lnTo>
                  <a:pt x="11839227" y="2509343"/>
                </a:lnTo>
                <a:lnTo>
                  <a:pt x="11845871" y="2512176"/>
                </a:lnTo>
                <a:lnTo>
                  <a:pt x="11850300" y="2516627"/>
                </a:lnTo>
                <a:lnTo>
                  <a:pt x="11844395" y="2521484"/>
                </a:lnTo>
                <a:lnTo>
                  <a:pt x="11837750" y="2520270"/>
                </a:lnTo>
                <a:lnTo>
                  <a:pt x="11834059" y="2523508"/>
                </a:lnTo>
                <a:lnTo>
                  <a:pt x="11837750" y="2527150"/>
                </a:lnTo>
                <a:lnTo>
                  <a:pt x="11847348" y="2527959"/>
                </a:lnTo>
                <a:lnTo>
                  <a:pt x="11853253" y="2536458"/>
                </a:lnTo>
                <a:lnTo>
                  <a:pt x="11845871" y="2540506"/>
                </a:lnTo>
                <a:lnTo>
                  <a:pt x="11843656" y="2549814"/>
                </a:lnTo>
                <a:lnTo>
                  <a:pt x="11841442" y="2546576"/>
                </a:lnTo>
                <a:lnTo>
                  <a:pt x="11839965" y="2538887"/>
                </a:lnTo>
                <a:lnTo>
                  <a:pt x="11831844" y="2540101"/>
                </a:lnTo>
                <a:lnTo>
                  <a:pt x="11824462" y="2556289"/>
                </a:lnTo>
                <a:lnTo>
                  <a:pt x="11818556" y="2560337"/>
                </a:lnTo>
                <a:lnTo>
                  <a:pt x="11804529" y="2556694"/>
                </a:lnTo>
                <a:lnTo>
                  <a:pt x="11814127" y="2561551"/>
                </a:lnTo>
                <a:lnTo>
                  <a:pt x="11814127" y="2566407"/>
                </a:lnTo>
                <a:lnTo>
                  <a:pt x="11817818" y="2572073"/>
                </a:lnTo>
                <a:lnTo>
                  <a:pt x="11812650" y="2575311"/>
                </a:lnTo>
                <a:lnTo>
                  <a:pt x="11811912" y="2581786"/>
                </a:lnTo>
                <a:lnTo>
                  <a:pt x="11815603" y="2587048"/>
                </a:lnTo>
                <a:lnTo>
                  <a:pt x="11812650" y="2590285"/>
                </a:lnTo>
                <a:lnTo>
                  <a:pt x="11812650" y="2598380"/>
                </a:lnTo>
                <a:lnTo>
                  <a:pt x="11804529" y="2602022"/>
                </a:lnTo>
                <a:lnTo>
                  <a:pt x="11797885" y="2595547"/>
                </a:lnTo>
                <a:lnTo>
                  <a:pt x="11795670" y="2603641"/>
                </a:lnTo>
                <a:lnTo>
                  <a:pt x="11803053" y="2604450"/>
                </a:lnTo>
                <a:lnTo>
                  <a:pt x="11809697" y="2611735"/>
                </a:lnTo>
                <a:lnTo>
                  <a:pt x="11798623" y="2611331"/>
                </a:lnTo>
                <a:lnTo>
                  <a:pt x="11797885" y="2616592"/>
                </a:lnTo>
                <a:lnTo>
                  <a:pt x="11785335" y="2629138"/>
                </a:lnTo>
                <a:lnTo>
                  <a:pt x="11778691" y="2629138"/>
                </a:lnTo>
                <a:lnTo>
                  <a:pt x="11779429" y="2619830"/>
                </a:lnTo>
                <a:lnTo>
                  <a:pt x="11774261" y="2620639"/>
                </a:lnTo>
                <a:lnTo>
                  <a:pt x="11771308" y="2619830"/>
                </a:lnTo>
                <a:lnTo>
                  <a:pt x="11769832" y="2627519"/>
                </a:lnTo>
                <a:lnTo>
                  <a:pt x="11763188" y="2626305"/>
                </a:lnTo>
                <a:lnTo>
                  <a:pt x="11767617" y="2631162"/>
                </a:lnTo>
                <a:lnTo>
                  <a:pt x="11761711" y="2635209"/>
                </a:lnTo>
                <a:lnTo>
                  <a:pt x="11769832" y="2636018"/>
                </a:lnTo>
                <a:lnTo>
                  <a:pt x="11776476" y="2644112"/>
                </a:lnTo>
                <a:lnTo>
                  <a:pt x="11766141" y="2644112"/>
                </a:lnTo>
                <a:lnTo>
                  <a:pt x="11777953" y="2653826"/>
                </a:lnTo>
                <a:lnTo>
                  <a:pt x="11784597" y="2648969"/>
                </a:lnTo>
                <a:lnTo>
                  <a:pt x="11789764" y="2653826"/>
                </a:lnTo>
                <a:lnTo>
                  <a:pt x="11772785" y="2660706"/>
                </a:lnTo>
                <a:lnTo>
                  <a:pt x="11762449" y="2667181"/>
                </a:lnTo>
                <a:lnTo>
                  <a:pt x="11760973" y="2674466"/>
                </a:lnTo>
                <a:lnTo>
                  <a:pt x="11764664" y="2670824"/>
                </a:lnTo>
                <a:lnTo>
                  <a:pt x="11772785" y="2670419"/>
                </a:lnTo>
                <a:lnTo>
                  <a:pt x="11777953" y="2675680"/>
                </a:lnTo>
                <a:lnTo>
                  <a:pt x="11766879" y="2684584"/>
                </a:lnTo>
                <a:lnTo>
                  <a:pt x="11775000" y="2687012"/>
                </a:lnTo>
                <a:lnTo>
                  <a:pt x="11773523" y="2693083"/>
                </a:lnTo>
                <a:lnTo>
                  <a:pt x="11766879" y="2694702"/>
                </a:lnTo>
                <a:lnTo>
                  <a:pt x="11769094" y="2699963"/>
                </a:lnTo>
                <a:lnTo>
                  <a:pt x="11773523" y="2699963"/>
                </a:lnTo>
                <a:lnTo>
                  <a:pt x="11777214" y="2706439"/>
                </a:lnTo>
                <a:lnTo>
                  <a:pt x="11776476" y="2717771"/>
                </a:lnTo>
                <a:lnTo>
                  <a:pt x="11771308" y="2710081"/>
                </a:lnTo>
                <a:lnTo>
                  <a:pt x="11766141" y="2710081"/>
                </a:lnTo>
                <a:lnTo>
                  <a:pt x="11766141" y="2703606"/>
                </a:lnTo>
                <a:lnTo>
                  <a:pt x="11758758" y="2697535"/>
                </a:lnTo>
                <a:lnTo>
                  <a:pt x="11755067" y="2703201"/>
                </a:lnTo>
                <a:lnTo>
                  <a:pt x="11749899" y="2703201"/>
                </a:lnTo>
                <a:lnTo>
                  <a:pt x="11749161" y="2710486"/>
                </a:lnTo>
                <a:lnTo>
                  <a:pt x="11758020" y="2716152"/>
                </a:lnTo>
                <a:lnTo>
                  <a:pt x="11757282" y="2723841"/>
                </a:lnTo>
                <a:lnTo>
                  <a:pt x="11754329" y="2719389"/>
                </a:lnTo>
                <a:lnTo>
                  <a:pt x="11749161" y="2719389"/>
                </a:lnTo>
                <a:lnTo>
                  <a:pt x="11745470" y="2714938"/>
                </a:lnTo>
                <a:lnTo>
                  <a:pt x="11738087" y="2716556"/>
                </a:lnTo>
                <a:lnTo>
                  <a:pt x="11743255" y="2720604"/>
                </a:lnTo>
                <a:lnTo>
                  <a:pt x="11744732" y="2728698"/>
                </a:lnTo>
                <a:lnTo>
                  <a:pt x="11752114" y="2728698"/>
                </a:lnTo>
                <a:lnTo>
                  <a:pt x="11752852" y="2731126"/>
                </a:lnTo>
                <a:lnTo>
                  <a:pt x="11747685" y="2737602"/>
                </a:lnTo>
                <a:lnTo>
                  <a:pt x="11737349" y="2730721"/>
                </a:lnTo>
                <a:lnTo>
                  <a:pt x="11735873" y="2736792"/>
                </a:lnTo>
                <a:lnTo>
                  <a:pt x="11738826" y="2741244"/>
                </a:lnTo>
                <a:lnTo>
                  <a:pt x="11747685" y="2743672"/>
                </a:lnTo>
                <a:lnTo>
                  <a:pt x="11743255" y="2753385"/>
                </a:lnTo>
                <a:lnTo>
                  <a:pt x="11729967" y="2745696"/>
                </a:lnTo>
                <a:lnTo>
                  <a:pt x="11724799" y="2750148"/>
                </a:lnTo>
                <a:lnTo>
                  <a:pt x="11721108" y="2746910"/>
                </a:lnTo>
                <a:lnTo>
                  <a:pt x="11713725" y="2756623"/>
                </a:lnTo>
                <a:lnTo>
                  <a:pt x="11696746" y="2757433"/>
                </a:lnTo>
                <a:lnTo>
                  <a:pt x="11709296" y="2765932"/>
                </a:lnTo>
                <a:lnTo>
                  <a:pt x="11716678" y="2763503"/>
                </a:lnTo>
                <a:lnTo>
                  <a:pt x="11724799" y="2765122"/>
                </a:lnTo>
                <a:lnTo>
                  <a:pt x="11721108" y="2772407"/>
                </a:lnTo>
                <a:lnTo>
                  <a:pt x="11715940" y="2773216"/>
                </a:lnTo>
                <a:lnTo>
                  <a:pt x="11714464" y="2782525"/>
                </a:lnTo>
                <a:lnTo>
                  <a:pt x="11708558" y="2776454"/>
                </a:lnTo>
                <a:lnTo>
                  <a:pt x="11702652" y="2784953"/>
                </a:lnTo>
                <a:lnTo>
                  <a:pt x="11699699" y="2786572"/>
                </a:lnTo>
                <a:lnTo>
                  <a:pt x="11698960" y="2782525"/>
                </a:lnTo>
                <a:lnTo>
                  <a:pt x="11694531" y="2782930"/>
                </a:lnTo>
                <a:lnTo>
                  <a:pt x="11693055" y="2790214"/>
                </a:lnTo>
                <a:lnTo>
                  <a:pt x="11687887" y="2790214"/>
                </a:lnTo>
                <a:lnTo>
                  <a:pt x="11685672" y="2801142"/>
                </a:lnTo>
                <a:lnTo>
                  <a:pt x="11676075" y="2801142"/>
                </a:lnTo>
                <a:lnTo>
                  <a:pt x="11675337" y="2796690"/>
                </a:lnTo>
                <a:lnTo>
                  <a:pt x="11662787" y="2798713"/>
                </a:lnTo>
                <a:lnTo>
                  <a:pt x="11659095" y="2803570"/>
                </a:lnTo>
                <a:lnTo>
                  <a:pt x="11654666" y="2802356"/>
                </a:lnTo>
                <a:lnTo>
                  <a:pt x="11659095" y="2811664"/>
                </a:lnTo>
                <a:lnTo>
                  <a:pt x="11655404" y="2821377"/>
                </a:lnTo>
                <a:lnTo>
                  <a:pt x="11650975" y="2826639"/>
                </a:lnTo>
                <a:lnTo>
                  <a:pt x="11655404" y="2832709"/>
                </a:lnTo>
                <a:lnTo>
                  <a:pt x="11646545" y="2836352"/>
                </a:lnTo>
                <a:lnTo>
                  <a:pt x="11641377" y="2834733"/>
                </a:lnTo>
                <a:lnTo>
                  <a:pt x="11638425" y="2838780"/>
                </a:lnTo>
                <a:lnTo>
                  <a:pt x="11636948" y="2833924"/>
                </a:lnTo>
                <a:lnTo>
                  <a:pt x="11632519" y="2837566"/>
                </a:lnTo>
                <a:lnTo>
                  <a:pt x="11626613" y="2843232"/>
                </a:lnTo>
                <a:lnTo>
                  <a:pt x="11614801" y="2844446"/>
                </a:lnTo>
                <a:lnTo>
                  <a:pt x="11614062" y="2848898"/>
                </a:lnTo>
                <a:lnTo>
                  <a:pt x="11605942" y="2848898"/>
                </a:lnTo>
                <a:lnTo>
                  <a:pt x="11605204" y="2846470"/>
                </a:lnTo>
                <a:lnTo>
                  <a:pt x="11600036" y="2846470"/>
                </a:lnTo>
                <a:lnTo>
                  <a:pt x="11597821" y="2854159"/>
                </a:lnTo>
                <a:lnTo>
                  <a:pt x="11593392" y="2858206"/>
                </a:lnTo>
                <a:lnTo>
                  <a:pt x="11586009" y="2850517"/>
                </a:lnTo>
                <a:lnTo>
                  <a:pt x="11582318" y="2844851"/>
                </a:lnTo>
                <a:lnTo>
                  <a:pt x="11579365" y="2849303"/>
                </a:lnTo>
                <a:lnTo>
                  <a:pt x="11571983" y="2850922"/>
                </a:lnTo>
                <a:lnTo>
                  <a:pt x="11571244" y="2857397"/>
                </a:lnTo>
                <a:lnTo>
                  <a:pt x="11563124" y="2859016"/>
                </a:lnTo>
                <a:lnTo>
                  <a:pt x="11555003" y="2854969"/>
                </a:lnTo>
                <a:lnTo>
                  <a:pt x="11550573" y="2858611"/>
                </a:lnTo>
                <a:lnTo>
                  <a:pt x="11541715" y="2861444"/>
                </a:lnTo>
                <a:lnTo>
                  <a:pt x="11540238" y="2870753"/>
                </a:lnTo>
                <a:lnTo>
                  <a:pt x="11522520" y="2878442"/>
                </a:lnTo>
                <a:lnTo>
                  <a:pt x="11521782" y="2874800"/>
                </a:lnTo>
                <a:lnTo>
                  <a:pt x="11528426" y="2871967"/>
                </a:lnTo>
                <a:lnTo>
                  <a:pt x="11532856" y="2865491"/>
                </a:lnTo>
                <a:lnTo>
                  <a:pt x="11526211" y="2866705"/>
                </a:lnTo>
                <a:lnTo>
                  <a:pt x="11516614" y="2857802"/>
                </a:lnTo>
                <a:lnTo>
                  <a:pt x="11515138" y="2851731"/>
                </a:lnTo>
                <a:lnTo>
                  <a:pt x="11502588" y="2846065"/>
                </a:lnTo>
                <a:lnTo>
                  <a:pt x="11497420" y="2842018"/>
                </a:lnTo>
                <a:lnTo>
                  <a:pt x="11499635" y="2847279"/>
                </a:lnTo>
                <a:lnTo>
                  <a:pt x="11498896" y="2853755"/>
                </a:lnTo>
                <a:lnTo>
                  <a:pt x="11501111" y="2861849"/>
                </a:lnTo>
                <a:lnTo>
                  <a:pt x="11503326" y="2873181"/>
                </a:lnTo>
                <a:lnTo>
                  <a:pt x="11495205" y="2876823"/>
                </a:lnTo>
                <a:lnTo>
                  <a:pt x="11490776" y="2883703"/>
                </a:lnTo>
                <a:lnTo>
                  <a:pt x="11485608" y="2886941"/>
                </a:lnTo>
                <a:lnTo>
                  <a:pt x="11481917" y="2883703"/>
                </a:lnTo>
                <a:lnTo>
                  <a:pt x="11478964" y="2881680"/>
                </a:lnTo>
                <a:lnTo>
                  <a:pt x="11478226" y="2885322"/>
                </a:lnTo>
                <a:lnTo>
                  <a:pt x="11471581" y="2893417"/>
                </a:lnTo>
                <a:lnTo>
                  <a:pt x="11461984" y="2901916"/>
                </a:lnTo>
                <a:lnTo>
                  <a:pt x="11451649" y="2907177"/>
                </a:lnTo>
                <a:lnTo>
                  <a:pt x="11445743" y="2908391"/>
                </a:lnTo>
                <a:lnTo>
                  <a:pt x="11436146" y="2905558"/>
                </a:lnTo>
                <a:lnTo>
                  <a:pt x="11426549" y="2907986"/>
                </a:lnTo>
                <a:lnTo>
                  <a:pt x="11417690" y="2907986"/>
                </a:lnTo>
                <a:lnTo>
                  <a:pt x="11421381" y="2914057"/>
                </a:lnTo>
                <a:lnTo>
                  <a:pt x="11411045" y="2919318"/>
                </a:lnTo>
                <a:lnTo>
                  <a:pt x="11402186" y="2922151"/>
                </a:lnTo>
                <a:lnTo>
                  <a:pt x="11393328" y="2919318"/>
                </a:lnTo>
                <a:lnTo>
                  <a:pt x="11389636" y="2926199"/>
                </a:lnTo>
                <a:lnTo>
                  <a:pt x="11380039" y="2927413"/>
                </a:lnTo>
                <a:lnTo>
                  <a:pt x="11374871" y="2932674"/>
                </a:lnTo>
                <a:lnTo>
                  <a:pt x="11372657" y="2932269"/>
                </a:lnTo>
                <a:lnTo>
                  <a:pt x="11374871" y="2929841"/>
                </a:lnTo>
                <a:lnTo>
                  <a:pt x="11369704" y="2929032"/>
                </a:lnTo>
                <a:lnTo>
                  <a:pt x="11369704" y="2927008"/>
                </a:lnTo>
                <a:lnTo>
                  <a:pt x="11371180" y="2925794"/>
                </a:lnTo>
                <a:lnTo>
                  <a:pt x="11368227" y="2925794"/>
                </a:lnTo>
                <a:lnTo>
                  <a:pt x="11366013" y="2922151"/>
                </a:lnTo>
                <a:lnTo>
                  <a:pt x="11365274" y="2919723"/>
                </a:lnTo>
                <a:lnTo>
                  <a:pt x="11362321" y="2922961"/>
                </a:lnTo>
                <a:lnTo>
                  <a:pt x="11359368" y="2923366"/>
                </a:lnTo>
                <a:lnTo>
                  <a:pt x="11360845" y="2928222"/>
                </a:lnTo>
                <a:lnTo>
                  <a:pt x="11359368" y="2934293"/>
                </a:lnTo>
                <a:lnTo>
                  <a:pt x="11352724" y="2939554"/>
                </a:lnTo>
                <a:lnTo>
                  <a:pt x="11350509" y="2943197"/>
                </a:lnTo>
                <a:lnTo>
                  <a:pt x="11354201" y="2951696"/>
                </a:lnTo>
                <a:lnTo>
                  <a:pt x="11359368" y="2951696"/>
                </a:lnTo>
                <a:lnTo>
                  <a:pt x="11365274" y="2961004"/>
                </a:lnTo>
                <a:lnTo>
                  <a:pt x="11365274" y="2963432"/>
                </a:lnTo>
                <a:lnTo>
                  <a:pt x="11368965" y="2964242"/>
                </a:lnTo>
                <a:lnTo>
                  <a:pt x="11371180" y="2968289"/>
                </a:lnTo>
                <a:lnTo>
                  <a:pt x="11363060" y="2978407"/>
                </a:lnTo>
                <a:lnTo>
                  <a:pt x="11357154" y="2978407"/>
                </a:lnTo>
                <a:lnTo>
                  <a:pt x="11357154" y="2975978"/>
                </a:lnTo>
                <a:lnTo>
                  <a:pt x="11346080" y="2973955"/>
                </a:lnTo>
                <a:lnTo>
                  <a:pt x="11342389" y="2980026"/>
                </a:lnTo>
                <a:lnTo>
                  <a:pt x="11340174" y="2982049"/>
                </a:lnTo>
                <a:lnTo>
                  <a:pt x="11338698" y="2972336"/>
                </a:lnTo>
                <a:lnTo>
                  <a:pt x="11338698" y="2967884"/>
                </a:lnTo>
                <a:lnTo>
                  <a:pt x="11332053" y="2963837"/>
                </a:lnTo>
                <a:lnTo>
                  <a:pt x="11319503" y="2948458"/>
                </a:lnTo>
                <a:lnTo>
                  <a:pt x="11320241" y="2943197"/>
                </a:lnTo>
                <a:lnTo>
                  <a:pt x="11326886" y="2935102"/>
                </a:lnTo>
                <a:lnTo>
                  <a:pt x="11328362" y="2927008"/>
                </a:lnTo>
                <a:lnTo>
                  <a:pt x="11335745" y="2926199"/>
                </a:lnTo>
                <a:lnTo>
                  <a:pt x="11335006" y="2922961"/>
                </a:lnTo>
                <a:lnTo>
                  <a:pt x="11329839" y="2920937"/>
                </a:lnTo>
                <a:lnTo>
                  <a:pt x="11323194" y="2922961"/>
                </a:lnTo>
                <a:lnTo>
                  <a:pt x="11315812" y="2916890"/>
                </a:lnTo>
                <a:lnTo>
                  <a:pt x="11310644" y="2924984"/>
                </a:lnTo>
                <a:lnTo>
                  <a:pt x="11304000" y="2924580"/>
                </a:lnTo>
                <a:lnTo>
                  <a:pt x="11298832" y="2926199"/>
                </a:lnTo>
                <a:lnTo>
                  <a:pt x="11286282" y="2916485"/>
                </a:lnTo>
                <a:lnTo>
                  <a:pt x="11281853" y="2918104"/>
                </a:lnTo>
                <a:lnTo>
                  <a:pt x="11272256" y="2909605"/>
                </a:lnTo>
                <a:lnTo>
                  <a:pt x="11267826" y="2901106"/>
                </a:lnTo>
                <a:lnTo>
                  <a:pt x="11265611" y="2910415"/>
                </a:lnTo>
                <a:lnTo>
                  <a:pt x="11265611" y="2915271"/>
                </a:lnTo>
                <a:lnTo>
                  <a:pt x="11257491" y="2918104"/>
                </a:lnTo>
                <a:lnTo>
                  <a:pt x="11251585" y="2915676"/>
                </a:lnTo>
                <a:lnTo>
                  <a:pt x="11247894" y="2917700"/>
                </a:lnTo>
                <a:lnTo>
                  <a:pt x="11244941" y="2916890"/>
                </a:lnTo>
                <a:lnTo>
                  <a:pt x="11244941" y="2917295"/>
                </a:lnTo>
                <a:lnTo>
                  <a:pt x="11244202" y="2917295"/>
                </a:lnTo>
                <a:lnTo>
                  <a:pt x="11246417" y="2920937"/>
                </a:lnTo>
                <a:lnTo>
                  <a:pt x="11242726" y="2926199"/>
                </a:lnTo>
                <a:lnTo>
                  <a:pt x="11237558" y="2928222"/>
                </a:lnTo>
                <a:lnTo>
                  <a:pt x="11233867" y="2927817"/>
                </a:lnTo>
                <a:lnTo>
                  <a:pt x="11225008" y="2933079"/>
                </a:lnTo>
                <a:lnTo>
                  <a:pt x="11216149" y="2932269"/>
                </a:lnTo>
                <a:lnTo>
                  <a:pt x="11207290" y="2933888"/>
                </a:lnTo>
                <a:lnTo>
                  <a:pt x="11204337" y="2937935"/>
                </a:lnTo>
                <a:lnTo>
                  <a:pt x="11206552" y="2944815"/>
                </a:lnTo>
                <a:lnTo>
                  <a:pt x="11202122" y="2947648"/>
                </a:lnTo>
                <a:lnTo>
                  <a:pt x="11199908" y="2950886"/>
                </a:lnTo>
                <a:lnTo>
                  <a:pt x="11195478" y="2948458"/>
                </a:lnTo>
                <a:lnTo>
                  <a:pt x="11187358" y="2950077"/>
                </a:lnTo>
                <a:lnTo>
                  <a:pt x="11182928" y="2954124"/>
                </a:lnTo>
                <a:lnTo>
                  <a:pt x="11179975" y="2955338"/>
                </a:lnTo>
                <a:lnTo>
                  <a:pt x="11176284" y="2950886"/>
                </a:lnTo>
                <a:lnTo>
                  <a:pt x="11173331" y="2950077"/>
                </a:lnTo>
                <a:lnTo>
                  <a:pt x="11172593" y="2956147"/>
                </a:lnTo>
                <a:lnTo>
                  <a:pt x="11168163" y="2961004"/>
                </a:lnTo>
                <a:lnTo>
                  <a:pt x="11171116" y="2963837"/>
                </a:lnTo>
                <a:lnTo>
                  <a:pt x="11169640" y="2970717"/>
                </a:lnTo>
                <a:lnTo>
                  <a:pt x="11170378" y="2978002"/>
                </a:lnTo>
                <a:lnTo>
                  <a:pt x="11168901" y="2980026"/>
                </a:lnTo>
                <a:lnTo>
                  <a:pt x="11171854" y="2985287"/>
                </a:lnTo>
                <a:lnTo>
                  <a:pt x="11168901" y="2989334"/>
                </a:lnTo>
                <a:lnTo>
                  <a:pt x="11165210" y="2990548"/>
                </a:lnTo>
                <a:lnTo>
                  <a:pt x="11157828" y="3001071"/>
                </a:lnTo>
                <a:lnTo>
                  <a:pt x="11151922" y="3001475"/>
                </a:lnTo>
                <a:lnTo>
                  <a:pt x="11148969" y="2998238"/>
                </a:lnTo>
                <a:lnTo>
                  <a:pt x="11148969" y="3001880"/>
                </a:lnTo>
                <a:lnTo>
                  <a:pt x="11144539" y="3005118"/>
                </a:lnTo>
                <a:lnTo>
                  <a:pt x="11141586" y="3013212"/>
                </a:lnTo>
                <a:lnTo>
                  <a:pt x="11137157" y="3016450"/>
                </a:lnTo>
                <a:lnTo>
                  <a:pt x="11137157" y="3024544"/>
                </a:lnTo>
                <a:lnTo>
                  <a:pt x="11140848" y="3025354"/>
                </a:lnTo>
                <a:lnTo>
                  <a:pt x="11144539" y="3029805"/>
                </a:lnTo>
                <a:lnTo>
                  <a:pt x="11139372" y="3045185"/>
                </a:lnTo>
                <a:lnTo>
                  <a:pt x="11134204" y="3052874"/>
                </a:lnTo>
                <a:lnTo>
                  <a:pt x="11144539" y="3060968"/>
                </a:lnTo>
                <a:lnTo>
                  <a:pt x="11143063" y="3066230"/>
                </a:lnTo>
                <a:lnTo>
                  <a:pt x="11134942" y="3068253"/>
                </a:lnTo>
                <a:lnTo>
                  <a:pt x="11143801" y="3070682"/>
                </a:lnTo>
                <a:lnTo>
                  <a:pt x="11158566" y="3078371"/>
                </a:lnTo>
                <a:lnTo>
                  <a:pt x="11171854" y="3090513"/>
                </a:lnTo>
                <a:lnTo>
                  <a:pt x="11176284" y="3090108"/>
                </a:lnTo>
                <a:lnTo>
                  <a:pt x="11182928" y="3100630"/>
                </a:lnTo>
                <a:lnTo>
                  <a:pt x="11182928" y="3105487"/>
                </a:lnTo>
                <a:lnTo>
                  <a:pt x="11180713" y="3108725"/>
                </a:lnTo>
                <a:lnTo>
                  <a:pt x="11185143" y="3119247"/>
                </a:lnTo>
                <a:lnTo>
                  <a:pt x="11187358" y="3124913"/>
                </a:lnTo>
                <a:lnTo>
                  <a:pt x="11206552" y="3139483"/>
                </a:lnTo>
                <a:lnTo>
                  <a:pt x="11217626" y="3145149"/>
                </a:lnTo>
                <a:lnTo>
                  <a:pt x="11219102" y="3148387"/>
                </a:lnTo>
                <a:lnTo>
                  <a:pt x="11245679" y="3162147"/>
                </a:lnTo>
                <a:lnTo>
                  <a:pt x="11269303" y="3178336"/>
                </a:lnTo>
                <a:lnTo>
                  <a:pt x="11275209" y="3186835"/>
                </a:lnTo>
                <a:lnTo>
                  <a:pt x="11297356" y="3202214"/>
                </a:lnTo>
                <a:lnTo>
                  <a:pt x="11304000" y="3213951"/>
                </a:lnTo>
                <a:lnTo>
                  <a:pt x="11305477" y="3221640"/>
                </a:lnTo>
                <a:lnTo>
                  <a:pt x="11308430" y="3221640"/>
                </a:lnTo>
                <a:lnTo>
                  <a:pt x="11308430" y="3227711"/>
                </a:lnTo>
                <a:lnTo>
                  <a:pt x="11319503" y="3238638"/>
                </a:lnTo>
                <a:lnTo>
                  <a:pt x="11319503" y="3243495"/>
                </a:lnTo>
                <a:lnTo>
                  <a:pt x="11322456" y="3247137"/>
                </a:lnTo>
                <a:lnTo>
                  <a:pt x="11320241" y="3250780"/>
                </a:lnTo>
                <a:lnTo>
                  <a:pt x="11328362" y="3260897"/>
                </a:lnTo>
                <a:lnTo>
                  <a:pt x="11331315" y="3277491"/>
                </a:lnTo>
                <a:lnTo>
                  <a:pt x="11335006" y="3280324"/>
                </a:lnTo>
                <a:lnTo>
                  <a:pt x="11338698" y="3294893"/>
                </a:lnTo>
                <a:lnTo>
                  <a:pt x="11341650" y="3297726"/>
                </a:lnTo>
                <a:lnTo>
                  <a:pt x="11342389" y="3306225"/>
                </a:lnTo>
                <a:lnTo>
                  <a:pt x="11340912" y="3311082"/>
                </a:lnTo>
                <a:lnTo>
                  <a:pt x="11343865" y="3319176"/>
                </a:lnTo>
                <a:lnTo>
                  <a:pt x="11341650" y="3322414"/>
                </a:lnTo>
                <a:lnTo>
                  <a:pt x="11345342" y="3334151"/>
                </a:lnTo>
                <a:lnTo>
                  <a:pt x="11345342" y="3338198"/>
                </a:lnTo>
                <a:lnTo>
                  <a:pt x="11349771" y="3340221"/>
                </a:lnTo>
                <a:lnTo>
                  <a:pt x="11351986" y="3346697"/>
                </a:lnTo>
                <a:lnTo>
                  <a:pt x="11357892" y="3357220"/>
                </a:lnTo>
                <a:lnTo>
                  <a:pt x="11357154" y="3364100"/>
                </a:lnTo>
                <a:lnTo>
                  <a:pt x="11354939" y="3364100"/>
                </a:lnTo>
                <a:lnTo>
                  <a:pt x="11354201" y="3360457"/>
                </a:lnTo>
                <a:lnTo>
                  <a:pt x="11351248" y="3357220"/>
                </a:lnTo>
                <a:lnTo>
                  <a:pt x="11346818" y="3359243"/>
                </a:lnTo>
                <a:lnTo>
                  <a:pt x="11347556" y="3366528"/>
                </a:lnTo>
                <a:lnTo>
                  <a:pt x="11352724" y="3370980"/>
                </a:lnTo>
                <a:lnTo>
                  <a:pt x="11351248" y="3375027"/>
                </a:lnTo>
                <a:lnTo>
                  <a:pt x="11346080" y="3378669"/>
                </a:lnTo>
                <a:lnTo>
                  <a:pt x="11346080" y="3383931"/>
                </a:lnTo>
                <a:lnTo>
                  <a:pt x="11337959" y="3389597"/>
                </a:lnTo>
                <a:lnTo>
                  <a:pt x="11345342" y="3399310"/>
                </a:lnTo>
                <a:lnTo>
                  <a:pt x="11341650" y="3407404"/>
                </a:lnTo>
                <a:lnTo>
                  <a:pt x="11344603" y="3411047"/>
                </a:lnTo>
                <a:lnTo>
                  <a:pt x="11337959" y="3416713"/>
                </a:lnTo>
                <a:lnTo>
                  <a:pt x="11332792" y="3418736"/>
                </a:lnTo>
                <a:lnTo>
                  <a:pt x="11331315" y="3430068"/>
                </a:lnTo>
                <a:lnTo>
                  <a:pt x="11325409" y="3432092"/>
                </a:lnTo>
                <a:lnTo>
                  <a:pt x="11314335" y="3442614"/>
                </a:lnTo>
                <a:lnTo>
                  <a:pt x="11306953" y="3446257"/>
                </a:lnTo>
                <a:lnTo>
                  <a:pt x="11297356" y="3452327"/>
                </a:lnTo>
                <a:lnTo>
                  <a:pt x="11295879" y="3460422"/>
                </a:lnTo>
                <a:lnTo>
                  <a:pt x="11287020" y="3460422"/>
                </a:lnTo>
                <a:lnTo>
                  <a:pt x="11281114" y="3466492"/>
                </a:lnTo>
                <a:lnTo>
                  <a:pt x="11259705" y="3478229"/>
                </a:lnTo>
                <a:lnTo>
                  <a:pt x="11246417" y="3479443"/>
                </a:lnTo>
                <a:lnTo>
                  <a:pt x="11241249" y="3476610"/>
                </a:lnTo>
                <a:lnTo>
                  <a:pt x="11231652" y="3479039"/>
                </a:lnTo>
                <a:lnTo>
                  <a:pt x="11229437" y="3477015"/>
                </a:lnTo>
                <a:lnTo>
                  <a:pt x="11230914" y="3471349"/>
                </a:lnTo>
                <a:lnTo>
                  <a:pt x="11230914" y="3466088"/>
                </a:lnTo>
                <a:lnTo>
                  <a:pt x="11228699" y="3471349"/>
                </a:lnTo>
                <a:lnTo>
                  <a:pt x="11227223" y="3473373"/>
                </a:lnTo>
                <a:lnTo>
                  <a:pt x="11218364" y="3471349"/>
                </a:lnTo>
                <a:lnTo>
                  <a:pt x="11224270" y="3475396"/>
                </a:lnTo>
                <a:lnTo>
                  <a:pt x="11224270" y="3479039"/>
                </a:lnTo>
                <a:lnTo>
                  <a:pt x="11221317" y="3480657"/>
                </a:lnTo>
                <a:lnTo>
                  <a:pt x="11213196" y="3479443"/>
                </a:lnTo>
                <a:lnTo>
                  <a:pt x="11226484" y="3485109"/>
                </a:lnTo>
                <a:lnTo>
                  <a:pt x="11223531" y="3489156"/>
                </a:lnTo>
                <a:lnTo>
                  <a:pt x="11227223" y="3496441"/>
                </a:lnTo>
                <a:lnTo>
                  <a:pt x="11219840" y="3500084"/>
                </a:lnTo>
                <a:lnTo>
                  <a:pt x="11209505" y="3492799"/>
                </a:lnTo>
                <a:lnTo>
                  <a:pt x="11218364" y="3501703"/>
                </a:lnTo>
                <a:lnTo>
                  <a:pt x="11217626" y="3506154"/>
                </a:lnTo>
                <a:lnTo>
                  <a:pt x="11213196" y="3511416"/>
                </a:lnTo>
                <a:lnTo>
                  <a:pt x="11208767" y="3509797"/>
                </a:lnTo>
                <a:lnTo>
                  <a:pt x="11205075" y="3504536"/>
                </a:lnTo>
                <a:lnTo>
                  <a:pt x="11199908" y="3505345"/>
                </a:lnTo>
                <a:lnTo>
                  <a:pt x="11202122" y="3512225"/>
                </a:lnTo>
                <a:lnTo>
                  <a:pt x="11202122" y="3514249"/>
                </a:lnTo>
                <a:lnTo>
                  <a:pt x="11203599" y="3517082"/>
                </a:lnTo>
                <a:lnTo>
                  <a:pt x="11199908" y="3519510"/>
                </a:lnTo>
                <a:lnTo>
                  <a:pt x="11196955" y="3523152"/>
                </a:lnTo>
                <a:lnTo>
                  <a:pt x="11192525" y="3523557"/>
                </a:lnTo>
                <a:lnTo>
                  <a:pt x="11182928" y="3531247"/>
                </a:lnTo>
                <a:lnTo>
                  <a:pt x="11178499" y="3534080"/>
                </a:lnTo>
                <a:lnTo>
                  <a:pt x="11171854" y="3533270"/>
                </a:lnTo>
                <a:lnTo>
                  <a:pt x="11169640" y="3538127"/>
                </a:lnTo>
                <a:lnTo>
                  <a:pt x="11168163" y="3547840"/>
                </a:lnTo>
                <a:lnTo>
                  <a:pt x="11162257" y="3553101"/>
                </a:lnTo>
                <a:lnTo>
                  <a:pt x="11160042" y="3552697"/>
                </a:lnTo>
                <a:lnTo>
                  <a:pt x="11160042" y="3555125"/>
                </a:lnTo>
                <a:lnTo>
                  <a:pt x="11138633" y="3564029"/>
                </a:lnTo>
                <a:lnTo>
                  <a:pt x="11126822" y="3562410"/>
                </a:lnTo>
                <a:lnTo>
                  <a:pt x="11134204" y="3558363"/>
                </a:lnTo>
                <a:lnTo>
                  <a:pt x="11143063" y="3554720"/>
                </a:lnTo>
                <a:lnTo>
                  <a:pt x="11148231" y="3549459"/>
                </a:lnTo>
                <a:lnTo>
                  <a:pt x="11143063" y="3551482"/>
                </a:lnTo>
                <a:lnTo>
                  <a:pt x="11135680" y="3547840"/>
                </a:lnTo>
                <a:lnTo>
                  <a:pt x="11137157" y="3533675"/>
                </a:lnTo>
                <a:lnTo>
                  <a:pt x="11138633" y="3532461"/>
                </a:lnTo>
                <a:lnTo>
                  <a:pt x="11135680" y="3531651"/>
                </a:lnTo>
                <a:lnTo>
                  <a:pt x="11137157" y="3525581"/>
                </a:lnTo>
                <a:lnTo>
                  <a:pt x="11136419" y="3511011"/>
                </a:lnTo>
                <a:lnTo>
                  <a:pt x="11143801" y="3500084"/>
                </a:lnTo>
                <a:lnTo>
                  <a:pt x="11157828" y="3489966"/>
                </a:lnTo>
                <a:lnTo>
                  <a:pt x="11161519" y="3485109"/>
                </a:lnTo>
                <a:lnTo>
                  <a:pt x="11154875" y="3488347"/>
                </a:lnTo>
                <a:lnTo>
                  <a:pt x="11143801" y="3486728"/>
                </a:lnTo>
                <a:lnTo>
                  <a:pt x="11136419" y="3489156"/>
                </a:lnTo>
                <a:lnTo>
                  <a:pt x="11131989" y="3486323"/>
                </a:lnTo>
                <a:lnTo>
                  <a:pt x="11127560" y="3487942"/>
                </a:lnTo>
                <a:lnTo>
                  <a:pt x="11117963" y="3485514"/>
                </a:lnTo>
                <a:lnTo>
                  <a:pt x="11119439" y="3483490"/>
                </a:lnTo>
                <a:lnTo>
                  <a:pt x="11118701" y="3475801"/>
                </a:lnTo>
                <a:lnTo>
                  <a:pt x="11116486" y="3474182"/>
                </a:lnTo>
                <a:lnTo>
                  <a:pt x="11107627" y="3468111"/>
                </a:lnTo>
                <a:lnTo>
                  <a:pt x="11104674" y="3469730"/>
                </a:lnTo>
                <a:lnTo>
                  <a:pt x="11094339" y="3466897"/>
                </a:lnTo>
                <a:lnTo>
                  <a:pt x="11089171" y="3462850"/>
                </a:lnTo>
                <a:lnTo>
                  <a:pt x="11088433" y="3465683"/>
                </a:lnTo>
                <a:lnTo>
                  <a:pt x="11080312" y="3472563"/>
                </a:lnTo>
                <a:lnTo>
                  <a:pt x="11074406" y="3472158"/>
                </a:lnTo>
                <a:lnTo>
                  <a:pt x="11073668" y="3468516"/>
                </a:lnTo>
                <a:lnTo>
                  <a:pt x="11069977" y="3464469"/>
                </a:lnTo>
                <a:lnTo>
                  <a:pt x="11076621" y="3457589"/>
                </a:lnTo>
                <a:lnTo>
                  <a:pt x="11077359" y="3451923"/>
                </a:lnTo>
                <a:lnTo>
                  <a:pt x="11073668" y="3444638"/>
                </a:lnTo>
                <a:lnTo>
                  <a:pt x="11073668" y="3439377"/>
                </a:lnTo>
                <a:lnTo>
                  <a:pt x="11069238" y="3441805"/>
                </a:lnTo>
                <a:lnTo>
                  <a:pt x="11063333" y="3446661"/>
                </a:lnTo>
                <a:lnTo>
                  <a:pt x="11063333" y="3454351"/>
                </a:lnTo>
                <a:lnTo>
                  <a:pt x="11057427" y="3455160"/>
                </a:lnTo>
                <a:lnTo>
                  <a:pt x="11049306" y="3454351"/>
                </a:lnTo>
                <a:lnTo>
                  <a:pt x="11048568" y="3447471"/>
                </a:lnTo>
                <a:lnTo>
                  <a:pt x="11044876" y="3442210"/>
                </a:lnTo>
                <a:lnTo>
                  <a:pt x="11045615" y="3434925"/>
                </a:lnTo>
                <a:lnTo>
                  <a:pt x="11041923" y="3428449"/>
                </a:lnTo>
                <a:lnTo>
                  <a:pt x="11037494" y="3429663"/>
                </a:lnTo>
                <a:lnTo>
                  <a:pt x="11030850" y="3420355"/>
                </a:lnTo>
                <a:lnTo>
                  <a:pt x="11030850" y="3411451"/>
                </a:lnTo>
                <a:lnTo>
                  <a:pt x="11024206" y="3406190"/>
                </a:lnTo>
                <a:lnTo>
                  <a:pt x="11023467" y="3397691"/>
                </a:lnTo>
                <a:lnTo>
                  <a:pt x="11016823" y="3390406"/>
                </a:lnTo>
                <a:lnTo>
                  <a:pt x="11012394" y="3389597"/>
                </a:lnTo>
                <a:lnTo>
                  <a:pt x="11011655" y="3396072"/>
                </a:lnTo>
                <a:lnTo>
                  <a:pt x="11010179" y="3396882"/>
                </a:lnTo>
                <a:lnTo>
                  <a:pt x="11008703" y="3394453"/>
                </a:lnTo>
                <a:lnTo>
                  <a:pt x="10998367" y="3386764"/>
                </a:lnTo>
                <a:lnTo>
                  <a:pt x="10993938" y="3386359"/>
                </a:lnTo>
                <a:lnTo>
                  <a:pt x="10994676" y="3382312"/>
                </a:lnTo>
                <a:lnTo>
                  <a:pt x="10988032" y="3379479"/>
                </a:lnTo>
                <a:lnTo>
                  <a:pt x="10974743" y="3367742"/>
                </a:lnTo>
                <a:lnTo>
                  <a:pt x="10968099" y="3365314"/>
                </a:lnTo>
                <a:lnTo>
                  <a:pt x="10962193" y="3369361"/>
                </a:lnTo>
                <a:lnTo>
                  <a:pt x="10963670" y="3371789"/>
                </a:lnTo>
                <a:lnTo>
                  <a:pt x="10962193" y="3373408"/>
                </a:lnTo>
                <a:lnTo>
                  <a:pt x="10957764" y="3370575"/>
                </a:lnTo>
                <a:lnTo>
                  <a:pt x="10947428" y="3368147"/>
                </a:lnTo>
                <a:lnTo>
                  <a:pt x="10937093" y="3370575"/>
                </a:lnTo>
                <a:lnTo>
                  <a:pt x="10930449" y="3368147"/>
                </a:lnTo>
                <a:lnTo>
                  <a:pt x="10923066" y="3368956"/>
                </a:lnTo>
                <a:lnTo>
                  <a:pt x="10925281" y="3361671"/>
                </a:lnTo>
                <a:lnTo>
                  <a:pt x="10928972" y="3358434"/>
                </a:lnTo>
                <a:lnTo>
                  <a:pt x="10924543" y="3351149"/>
                </a:lnTo>
                <a:lnTo>
                  <a:pt x="10925281" y="3339007"/>
                </a:lnTo>
                <a:lnTo>
                  <a:pt x="10927496" y="3336174"/>
                </a:lnTo>
                <a:lnTo>
                  <a:pt x="10925281" y="3330104"/>
                </a:lnTo>
                <a:lnTo>
                  <a:pt x="10916422" y="3328485"/>
                </a:lnTo>
                <a:lnTo>
                  <a:pt x="10914946" y="3327271"/>
                </a:lnTo>
                <a:lnTo>
                  <a:pt x="10911993" y="3328080"/>
                </a:lnTo>
                <a:lnTo>
                  <a:pt x="10908301" y="3326056"/>
                </a:lnTo>
                <a:lnTo>
                  <a:pt x="10900181" y="3329294"/>
                </a:lnTo>
                <a:lnTo>
                  <a:pt x="10894275" y="3329699"/>
                </a:lnTo>
                <a:lnTo>
                  <a:pt x="10890583" y="3326866"/>
                </a:lnTo>
                <a:lnTo>
                  <a:pt x="10887631" y="3330508"/>
                </a:lnTo>
                <a:lnTo>
                  <a:pt x="10881725" y="3330508"/>
                </a:lnTo>
                <a:lnTo>
                  <a:pt x="10878772" y="3329294"/>
                </a:lnTo>
                <a:lnTo>
                  <a:pt x="10878772" y="3331318"/>
                </a:lnTo>
                <a:lnTo>
                  <a:pt x="10876557" y="3337388"/>
                </a:lnTo>
                <a:lnTo>
                  <a:pt x="10885416" y="3341436"/>
                </a:lnTo>
                <a:lnTo>
                  <a:pt x="10886892" y="3349530"/>
                </a:lnTo>
                <a:lnTo>
                  <a:pt x="10880986" y="3357624"/>
                </a:lnTo>
                <a:lnTo>
                  <a:pt x="10881725" y="3367742"/>
                </a:lnTo>
                <a:lnTo>
                  <a:pt x="10879510" y="3373408"/>
                </a:lnTo>
                <a:lnTo>
                  <a:pt x="10883201" y="3376241"/>
                </a:lnTo>
                <a:lnTo>
                  <a:pt x="10881725" y="3388787"/>
                </a:lnTo>
                <a:lnTo>
                  <a:pt x="10875080" y="3397286"/>
                </a:lnTo>
                <a:lnTo>
                  <a:pt x="10873604" y="3406595"/>
                </a:lnTo>
                <a:lnTo>
                  <a:pt x="10866221" y="3416308"/>
                </a:lnTo>
                <a:lnTo>
                  <a:pt x="10863268" y="3451113"/>
                </a:lnTo>
                <a:lnTo>
                  <a:pt x="10851457" y="3465278"/>
                </a:lnTo>
                <a:lnTo>
                  <a:pt x="10851457" y="3474991"/>
                </a:lnTo>
                <a:lnTo>
                  <a:pt x="10847027" y="3484300"/>
                </a:lnTo>
                <a:lnTo>
                  <a:pt x="10852195" y="3485109"/>
                </a:lnTo>
                <a:lnTo>
                  <a:pt x="10853671" y="3487538"/>
                </a:lnTo>
                <a:lnTo>
                  <a:pt x="10849242" y="3492799"/>
                </a:lnTo>
                <a:lnTo>
                  <a:pt x="10849980" y="3497251"/>
                </a:lnTo>
                <a:lnTo>
                  <a:pt x="10852195" y="3506559"/>
                </a:lnTo>
                <a:lnTo>
                  <a:pt x="10852195" y="3512630"/>
                </a:lnTo>
                <a:lnTo>
                  <a:pt x="10861792" y="3525985"/>
                </a:lnTo>
                <a:lnTo>
                  <a:pt x="10857363" y="3534889"/>
                </a:lnTo>
                <a:lnTo>
                  <a:pt x="10860315" y="3538127"/>
                </a:lnTo>
                <a:lnTo>
                  <a:pt x="10865483" y="3536913"/>
                </a:lnTo>
                <a:lnTo>
                  <a:pt x="10866960" y="3532866"/>
                </a:lnTo>
                <a:lnTo>
                  <a:pt x="10871389" y="3528009"/>
                </a:lnTo>
                <a:lnTo>
                  <a:pt x="10874342" y="3529628"/>
                </a:lnTo>
                <a:lnTo>
                  <a:pt x="10881725" y="3530842"/>
                </a:lnTo>
                <a:lnTo>
                  <a:pt x="10886154" y="3534889"/>
                </a:lnTo>
                <a:lnTo>
                  <a:pt x="10886892" y="3544198"/>
                </a:lnTo>
                <a:lnTo>
                  <a:pt x="10891322" y="3549864"/>
                </a:lnTo>
                <a:lnTo>
                  <a:pt x="10890583" y="3559577"/>
                </a:lnTo>
                <a:lnTo>
                  <a:pt x="10895751" y="3561196"/>
                </a:lnTo>
                <a:lnTo>
                  <a:pt x="10900919" y="3571718"/>
                </a:lnTo>
                <a:lnTo>
                  <a:pt x="10906087" y="3571313"/>
                </a:lnTo>
                <a:lnTo>
                  <a:pt x="10906087" y="3566457"/>
                </a:lnTo>
                <a:lnTo>
                  <a:pt x="10906825" y="3562410"/>
                </a:lnTo>
                <a:lnTo>
                  <a:pt x="10909778" y="3569695"/>
                </a:lnTo>
                <a:lnTo>
                  <a:pt x="10914946" y="3577384"/>
                </a:lnTo>
                <a:lnTo>
                  <a:pt x="10914946" y="3585074"/>
                </a:lnTo>
                <a:lnTo>
                  <a:pt x="10920113" y="3587502"/>
                </a:lnTo>
                <a:lnTo>
                  <a:pt x="10923804" y="3606119"/>
                </a:lnTo>
                <a:lnTo>
                  <a:pt x="10922328" y="3608952"/>
                </a:lnTo>
                <a:lnTo>
                  <a:pt x="10920113" y="3612190"/>
                </a:lnTo>
                <a:lnTo>
                  <a:pt x="10917899" y="3608952"/>
                </a:lnTo>
                <a:lnTo>
                  <a:pt x="10909778" y="3613809"/>
                </a:lnTo>
                <a:lnTo>
                  <a:pt x="10909040" y="3620689"/>
                </a:lnTo>
                <a:lnTo>
                  <a:pt x="10923066" y="3625545"/>
                </a:lnTo>
                <a:lnTo>
                  <a:pt x="10924543" y="3618665"/>
                </a:lnTo>
                <a:lnTo>
                  <a:pt x="10927496" y="3620689"/>
                </a:lnTo>
                <a:lnTo>
                  <a:pt x="10928972" y="3628783"/>
                </a:lnTo>
                <a:lnTo>
                  <a:pt x="10935616" y="3634044"/>
                </a:lnTo>
                <a:lnTo>
                  <a:pt x="10949643" y="3646590"/>
                </a:lnTo>
                <a:lnTo>
                  <a:pt x="10955549" y="3651042"/>
                </a:lnTo>
                <a:lnTo>
                  <a:pt x="10959978" y="3648209"/>
                </a:lnTo>
                <a:lnTo>
                  <a:pt x="10969576" y="3649423"/>
                </a:lnTo>
                <a:lnTo>
                  <a:pt x="10979173" y="3652661"/>
                </a:lnTo>
                <a:lnTo>
                  <a:pt x="10985079" y="3666017"/>
                </a:lnTo>
                <a:lnTo>
                  <a:pt x="10990985" y="3672492"/>
                </a:lnTo>
                <a:lnTo>
                  <a:pt x="10999844" y="3677753"/>
                </a:lnTo>
                <a:lnTo>
                  <a:pt x="11001320" y="3682205"/>
                </a:lnTo>
                <a:lnTo>
                  <a:pt x="11007964" y="3681801"/>
                </a:lnTo>
                <a:lnTo>
                  <a:pt x="11012394" y="3677349"/>
                </a:lnTo>
                <a:lnTo>
                  <a:pt x="11016823" y="3676539"/>
                </a:lnTo>
                <a:lnTo>
                  <a:pt x="11024206" y="3689085"/>
                </a:lnTo>
                <a:lnTo>
                  <a:pt x="11060380" y="3723081"/>
                </a:lnTo>
                <a:lnTo>
                  <a:pt x="11071453" y="3738865"/>
                </a:lnTo>
                <a:lnTo>
                  <a:pt x="11076621" y="3757887"/>
                </a:lnTo>
                <a:lnTo>
                  <a:pt x="11072191" y="3762743"/>
                </a:lnTo>
                <a:lnTo>
                  <a:pt x="11073668" y="3785407"/>
                </a:lnTo>
                <a:lnTo>
                  <a:pt x="11070715" y="3789455"/>
                </a:lnTo>
                <a:lnTo>
                  <a:pt x="11070715" y="3797144"/>
                </a:lnTo>
                <a:lnTo>
                  <a:pt x="11075144" y="3803215"/>
                </a:lnTo>
                <a:lnTo>
                  <a:pt x="11075144" y="3826284"/>
                </a:lnTo>
                <a:lnTo>
                  <a:pt x="11081050" y="3838020"/>
                </a:lnTo>
                <a:lnTo>
                  <a:pt x="11092862" y="3847734"/>
                </a:lnTo>
                <a:lnTo>
                  <a:pt x="11100245" y="3847734"/>
                </a:lnTo>
                <a:lnTo>
                  <a:pt x="11103198" y="3851781"/>
                </a:lnTo>
                <a:lnTo>
                  <a:pt x="11101721" y="3855423"/>
                </a:lnTo>
                <a:lnTo>
                  <a:pt x="11103198" y="3869183"/>
                </a:lnTo>
                <a:lnTo>
                  <a:pt x="11106889" y="3871612"/>
                </a:lnTo>
                <a:lnTo>
                  <a:pt x="11109104" y="3875254"/>
                </a:lnTo>
                <a:lnTo>
                  <a:pt x="11108365" y="3878087"/>
                </a:lnTo>
                <a:lnTo>
                  <a:pt x="11111318" y="3879301"/>
                </a:lnTo>
                <a:lnTo>
                  <a:pt x="11122392" y="3898728"/>
                </a:lnTo>
                <a:lnTo>
                  <a:pt x="11122392" y="3910060"/>
                </a:lnTo>
                <a:lnTo>
                  <a:pt x="11115010" y="3908845"/>
                </a:lnTo>
                <a:lnTo>
                  <a:pt x="11112795" y="3905203"/>
                </a:lnTo>
                <a:lnTo>
                  <a:pt x="11113533" y="3899942"/>
                </a:lnTo>
                <a:lnTo>
                  <a:pt x="11107627" y="3896299"/>
                </a:lnTo>
                <a:lnTo>
                  <a:pt x="11110580" y="3899942"/>
                </a:lnTo>
                <a:lnTo>
                  <a:pt x="11109842" y="3904798"/>
                </a:lnTo>
                <a:lnTo>
                  <a:pt x="11106889" y="3906012"/>
                </a:lnTo>
                <a:lnTo>
                  <a:pt x="11111318" y="3906822"/>
                </a:lnTo>
                <a:lnTo>
                  <a:pt x="11111318" y="3908845"/>
                </a:lnTo>
                <a:lnTo>
                  <a:pt x="11101721" y="3914511"/>
                </a:lnTo>
                <a:lnTo>
                  <a:pt x="11098030" y="3909655"/>
                </a:lnTo>
                <a:lnTo>
                  <a:pt x="11095077" y="3912893"/>
                </a:lnTo>
                <a:lnTo>
                  <a:pt x="11085480" y="3908441"/>
                </a:lnTo>
                <a:lnTo>
                  <a:pt x="11078836" y="3901561"/>
                </a:lnTo>
                <a:lnTo>
                  <a:pt x="11062594" y="3898728"/>
                </a:lnTo>
                <a:lnTo>
                  <a:pt x="11047829" y="3891038"/>
                </a:lnTo>
                <a:lnTo>
                  <a:pt x="11039709" y="3883753"/>
                </a:lnTo>
                <a:lnTo>
                  <a:pt x="11034541" y="3879706"/>
                </a:lnTo>
                <a:lnTo>
                  <a:pt x="11027159" y="3881325"/>
                </a:lnTo>
                <a:lnTo>
                  <a:pt x="11020514" y="3880920"/>
                </a:lnTo>
                <a:lnTo>
                  <a:pt x="11008703" y="3869183"/>
                </a:lnTo>
                <a:lnTo>
                  <a:pt x="11009441" y="3860684"/>
                </a:lnTo>
                <a:lnTo>
                  <a:pt x="10993938" y="3849352"/>
                </a:lnTo>
                <a:lnTo>
                  <a:pt x="10976220" y="3842877"/>
                </a:lnTo>
                <a:lnTo>
                  <a:pt x="10970314" y="3838020"/>
                </a:lnTo>
                <a:lnTo>
                  <a:pt x="10971052" y="3831545"/>
                </a:lnTo>
                <a:lnTo>
                  <a:pt x="10978435" y="3825070"/>
                </a:lnTo>
                <a:lnTo>
                  <a:pt x="10972529" y="3816571"/>
                </a:lnTo>
                <a:lnTo>
                  <a:pt x="10963670" y="3811714"/>
                </a:lnTo>
                <a:lnTo>
                  <a:pt x="10954811" y="3799168"/>
                </a:lnTo>
                <a:lnTo>
                  <a:pt x="10941522" y="3791883"/>
                </a:lnTo>
                <a:lnTo>
                  <a:pt x="10935616" y="3783789"/>
                </a:lnTo>
                <a:lnTo>
                  <a:pt x="10937831" y="3779741"/>
                </a:lnTo>
                <a:lnTo>
                  <a:pt x="10930449" y="3773266"/>
                </a:lnTo>
                <a:lnTo>
                  <a:pt x="10929710" y="3763148"/>
                </a:lnTo>
                <a:lnTo>
                  <a:pt x="10932663" y="3760720"/>
                </a:lnTo>
                <a:lnTo>
                  <a:pt x="10934140" y="3745745"/>
                </a:lnTo>
                <a:lnTo>
                  <a:pt x="10928234" y="3734009"/>
                </a:lnTo>
                <a:lnTo>
                  <a:pt x="10923066" y="3721867"/>
                </a:lnTo>
                <a:lnTo>
                  <a:pt x="10917160" y="3683824"/>
                </a:lnTo>
                <a:lnTo>
                  <a:pt x="10906825" y="3668445"/>
                </a:lnTo>
                <a:lnTo>
                  <a:pt x="10903134" y="3661970"/>
                </a:lnTo>
                <a:lnTo>
                  <a:pt x="10881725" y="3647805"/>
                </a:lnTo>
                <a:lnTo>
                  <a:pt x="10880986" y="3644162"/>
                </a:lnTo>
                <a:lnTo>
                  <a:pt x="10885416" y="3639710"/>
                </a:lnTo>
                <a:lnTo>
                  <a:pt x="10885416" y="3634854"/>
                </a:lnTo>
                <a:lnTo>
                  <a:pt x="10880248" y="3634044"/>
                </a:lnTo>
                <a:lnTo>
                  <a:pt x="10876557" y="3626355"/>
                </a:lnTo>
                <a:lnTo>
                  <a:pt x="10866960" y="3625141"/>
                </a:lnTo>
                <a:lnTo>
                  <a:pt x="10866960" y="3618665"/>
                </a:lnTo>
                <a:lnTo>
                  <a:pt x="10855886" y="3604905"/>
                </a:lnTo>
                <a:lnTo>
                  <a:pt x="10848504" y="3604905"/>
                </a:lnTo>
                <a:lnTo>
                  <a:pt x="10842598" y="3588312"/>
                </a:lnTo>
                <a:lnTo>
                  <a:pt x="10833739" y="3586693"/>
                </a:lnTo>
                <a:lnTo>
                  <a:pt x="10833739" y="3579812"/>
                </a:lnTo>
                <a:lnTo>
                  <a:pt x="10827833" y="3576170"/>
                </a:lnTo>
                <a:lnTo>
                  <a:pt x="10828571" y="3571313"/>
                </a:lnTo>
                <a:lnTo>
                  <a:pt x="10818974" y="3575765"/>
                </a:lnTo>
                <a:lnTo>
                  <a:pt x="10819712" y="3584264"/>
                </a:lnTo>
                <a:lnTo>
                  <a:pt x="10813068" y="3583860"/>
                </a:lnTo>
                <a:lnTo>
                  <a:pt x="10808638" y="3577384"/>
                </a:lnTo>
                <a:lnTo>
                  <a:pt x="10805685" y="3561600"/>
                </a:lnTo>
                <a:lnTo>
                  <a:pt x="10807900" y="3557553"/>
                </a:lnTo>
                <a:lnTo>
                  <a:pt x="10806424" y="3544198"/>
                </a:lnTo>
                <a:lnTo>
                  <a:pt x="10813068" y="3541365"/>
                </a:lnTo>
                <a:lnTo>
                  <a:pt x="10813068" y="3523962"/>
                </a:lnTo>
                <a:lnTo>
                  <a:pt x="10818236" y="3524771"/>
                </a:lnTo>
                <a:lnTo>
                  <a:pt x="10821927" y="3517891"/>
                </a:lnTo>
                <a:lnTo>
                  <a:pt x="10816021" y="3517082"/>
                </a:lnTo>
                <a:lnTo>
                  <a:pt x="10823403" y="3507369"/>
                </a:lnTo>
                <a:lnTo>
                  <a:pt x="10821189" y="3503726"/>
                </a:lnTo>
                <a:lnTo>
                  <a:pt x="10827095" y="3495227"/>
                </a:lnTo>
                <a:lnTo>
                  <a:pt x="10821927" y="3494418"/>
                </a:lnTo>
                <a:lnTo>
                  <a:pt x="10824142" y="3479039"/>
                </a:lnTo>
                <a:lnTo>
                  <a:pt x="10824142" y="3477824"/>
                </a:lnTo>
                <a:lnTo>
                  <a:pt x="10819712" y="3487133"/>
                </a:lnTo>
                <a:lnTo>
                  <a:pt x="10818236" y="3500488"/>
                </a:lnTo>
                <a:lnTo>
                  <a:pt x="10813806" y="3486323"/>
                </a:lnTo>
                <a:lnTo>
                  <a:pt x="10813068" y="3472968"/>
                </a:lnTo>
                <a:lnTo>
                  <a:pt x="10809377" y="3467707"/>
                </a:lnTo>
                <a:lnTo>
                  <a:pt x="10809377" y="3463255"/>
                </a:lnTo>
                <a:lnTo>
                  <a:pt x="10813068" y="3464469"/>
                </a:lnTo>
                <a:lnTo>
                  <a:pt x="10816759" y="3461231"/>
                </a:lnTo>
                <a:lnTo>
                  <a:pt x="10822665" y="3452327"/>
                </a:lnTo>
                <a:lnTo>
                  <a:pt x="10822665" y="3444638"/>
                </a:lnTo>
                <a:lnTo>
                  <a:pt x="10819712" y="3442210"/>
                </a:lnTo>
                <a:lnTo>
                  <a:pt x="10821189" y="3430068"/>
                </a:lnTo>
                <a:lnTo>
                  <a:pt x="10824880" y="3428449"/>
                </a:lnTo>
                <a:lnTo>
                  <a:pt x="10827095" y="3423188"/>
                </a:lnTo>
                <a:lnTo>
                  <a:pt x="10822665" y="3410642"/>
                </a:lnTo>
                <a:lnTo>
                  <a:pt x="10829309" y="3405785"/>
                </a:lnTo>
                <a:lnTo>
                  <a:pt x="10821927" y="3398500"/>
                </a:lnTo>
                <a:lnTo>
                  <a:pt x="10817497" y="3391620"/>
                </a:lnTo>
                <a:lnTo>
                  <a:pt x="10816759" y="3379884"/>
                </a:lnTo>
                <a:lnTo>
                  <a:pt x="10820450" y="3375432"/>
                </a:lnTo>
                <a:lnTo>
                  <a:pt x="10817497" y="3366933"/>
                </a:lnTo>
                <a:lnTo>
                  <a:pt x="10812330" y="3363695"/>
                </a:lnTo>
                <a:lnTo>
                  <a:pt x="10809377" y="3335365"/>
                </a:lnTo>
                <a:lnTo>
                  <a:pt x="10801994" y="3330104"/>
                </a:lnTo>
                <a:lnTo>
                  <a:pt x="10799779" y="3319986"/>
                </a:lnTo>
                <a:lnTo>
                  <a:pt x="10792397" y="3309058"/>
                </a:lnTo>
                <a:lnTo>
                  <a:pt x="10790921" y="3323628"/>
                </a:lnTo>
                <a:lnTo>
                  <a:pt x="10787968" y="3325652"/>
                </a:lnTo>
                <a:lnTo>
                  <a:pt x="10787968" y="3317557"/>
                </a:lnTo>
                <a:lnTo>
                  <a:pt x="10783538" y="3309463"/>
                </a:lnTo>
                <a:lnTo>
                  <a:pt x="10784276" y="3289227"/>
                </a:lnTo>
                <a:lnTo>
                  <a:pt x="10777632" y="3281133"/>
                </a:lnTo>
                <a:lnTo>
                  <a:pt x="10776894" y="3271825"/>
                </a:lnTo>
                <a:lnTo>
                  <a:pt x="10780585" y="3268182"/>
                </a:lnTo>
                <a:lnTo>
                  <a:pt x="10768035" y="3261707"/>
                </a:lnTo>
                <a:lnTo>
                  <a:pt x="10767297" y="3245923"/>
                </a:lnTo>
                <a:lnTo>
                  <a:pt x="10764344" y="3245518"/>
                </a:lnTo>
                <a:lnTo>
                  <a:pt x="10759914" y="3211522"/>
                </a:lnTo>
                <a:lnTo>
                  <a:pt x="10754008" y="3207475"/>
                </a:lnTo>
                <a:lnTo>
                  <a:pt x="10751794" y="3198976"/>
                </a:lnTo>
                <a:lnTo>
                  <a:pt x="10756223" y="3197357"/>
                </a:lnTo>
                <a:lnTo>
                  <a:pt x="10756223" y="3192096"/>
                </a:lnTo>
                <a:lnTo>
                  <a:pt x="10749579" y="3181169"/>
                </a:lnTo>
                <a:lnTo>
                  <a:pt x="10752532" y="3177122"/>
                </a:lnTo>
                <a:lnTo>
                  <a:pt x="10752532" y="3171860"/>
                </a:lnTo>
                <a:lnTo>
                  <a:pt x="10749579" y="3177122"/>
                </a:lnTo>
                <a:lnTo>
                  <a:pt x="10742935" y="3179550"/>
                </a:lnTo>
                <a:lnTo>
                  <a:pt x="10734076" y="3179550"/>
                </a:lnTo>
                <a:lnTo>
                  <a:pt x="10731123" y="3168623"/>
                </a:lnTo>
                <a:lnTo>
                  <a:pt x="10727432" y="3163766"/>
                </a:lnTo>
                <a:lnTo>
                  <a:pt x="10717834" y="3145959"/>
                </a:lnTo>
                <a:lnTo>
                  <a:pt x="10715620" y="3141102"/>
                </a:lnTo>
                <a:lnTo>
                  <a:pt x="10710452" y="3140697"/>
                </a:lnTo>
                <a:lnTo>
                  <a:pt x="10710452" y="3135436"/>
                </a:lnTo>
                <a:lnTo>
                  <a:pt x="10701593" y="3130579"/>
                </a:lnTo>
                <a:lnTo>
                  <a:pt x="10707499" y="3136650"/>
                </a:lnTo>
                <a:lnTo>
                  <a:pt x="10705284" y="3139888"/>
                </a:lnTo>
                <a:lnTo>
                  <a:pt x="10704546" y="3145149"/>
                </a:lnTo>
                <a:lnTo>
                  <a:pt x="10710452" y="3148792"/>
                </a:lnTo>
                <a:lnTo>
                  <a:pt x="10708976" y="3158100"/>
                </a:lnTo>
                <a:lnTo>
                  <a:pt x="10704546" y="3162552"/>
                </a:lnTo>
                <a:lnTo>
                  <a:pt x="10706761" y="3168218"/>
                </a:lnTo>
                <a:lnTo>
                  <a:pt x="10693472" y="3177931"/>
                </a:lnTo>
                <a:lnTo>
                  <a:pt x="10685352" y="3176717"/>
                </a:lnTo>
                <a:lnTo>
                  <a:pt x="10679446" y="3169837"/>
                </a:lnTo>
                <a:lnTo>
                  <a:pt x="10676493" y="3169837"/>
                </a:lnTo>
                <a:lnTo>
                  <a:pt x="10680184" y="3177122"/>
                </a:lnTo>
                <a:lnTo>
                  <a:pt x="10679446" y="3180359"/>
                </a:lnTo>
                <a:lnTo>
                  <a:pt x="10687566" y="3182383"/>
                </a:lnTo>
                <a:lnTo>
                  <a:pt x="10676493" y="3188454"/>
                </a:lnTo>
                <a:lnTo>
                  <a:pt x="10669110" y="3188454"/>
                </a:lnTo>
                <a:cubicBezTo>
                  <a:pt x="10669110" y="3188454"/>
                  <a:pt x="10664681" y="3185216"/>
                  <a:pt x="10664681" y="3185216"/>
                </a:cubicBezTo>
                <a:lnTo>
                  <a:pt x="10661728" y="3193310"/>
                </a:lnTo>
                <a:lnTo>
                  <a:pt x="10641795" y="3205856"/>
                </a:lnTo>
                <a:lnTo>
                  <a:pt x="10632198" y="3204642"/>
                </a:lnTo>
                <a:lnTo>
                  <a:pt x="10630722" y="3206666"/>
                </a:lnTo>
                <a:lnTo>
                  <a:pt x="10624816" y="3206666"/>
                </a:lnTo>
                <a:lnTo>
                  <a:pt x="10624816" y="3204237"/>
                </a:lnTo>
                <a:lnTo>
                  <a:pt x="10623339" y="3209094"/>
                </a:lnTo>
                <a:lnTo>
                  <a:pt x="10618910" y="3209903"/>
                </a:lnTo>
                <a:lnTo>
                  <a:pt x="10613004" y="3203428"/>
                </a:lnTo>
                <a:lnTo>
                  <a:pt x="10599715" y="3209903"/>
                </a:lnTo>
                <a:lnTo>
                  <a:pt x="10598239" y="3216379"/>
                </a:lnTo>
                <a:lnTo>
                  <a:pt x="10592333" y="3216379"/>
                </a:lnTo>
                <a:lnTo>
                  <a:pt x="10592333" y="3204237"/>
                </a:lnTo>
                <a:lnTo>
                  <a:pt x="10605621" y="3192501"/>
                </a:lnTo>
                <a:lnTo>
                  <a:pt x="10606360" y="3177526"/>
                </a:lnTo>
                <a:lnTo>
                  <a:pt x="10600454" y="3191287"/>
                </a:lnTo>
                <a:lnTo>
                  <a:pt x="10590118" y="3199381"/>
                </a:lnTo>
                <a:lnTo>
                  <a:pt x="10581998" y="3210713"/>
                </a:lnTo>
                <a:lnTo>
                  <a:pt x="10581259" y="3206666"/>
                </a:lnTo>
                <a:lnTo>
                  <a:pt x="10582736" y="3203023"/>
                </a:lnTo>
                <a:lnTo>
                  <a:pt x="10579783" y="3193310"/>
                </a:lnTo>
                <a:lnTo>
                  <a:pt x="10587904" y="3147577"/>
                </a:lnTo>
                <a:lnTo>
                  <a:pt x="10598977" y="3141102"/>
                </a:lnTo>
                <a:lnTo>
                  <a:pt x="10594548" y="3137055"/>
                </a:lnTo>
                <a:lnTo>
                  <a:pt x="10585689" y="3116819"/>
                </a:lnTo>
                <a:lnTo>
                  <a:pt x="10584212" y="3098607"/>
                </a:lnTo>
                <a:lnTo>
                  <a:pt x="10579783" y="3096583"/>
                </a:lnTo>
                <a:lnTo>
                  <a:pt x="10576830" y="3091727"/>
                </a:lnTo>
                <a:lnTo>
                  <a:pt x="10579783" y="3090108"/>
                </a:lnTo>
                <a:lnTo>
                  <a:pt x="10572400" y="3084847"/>
                </a:lnTo>
                <a:lnTo>
                  <a:pt x="10568709" y="3071491"/>
                </a:lnTo>
                <a:lnTo>
                  <a:pt x="10562803" y="3064611"/>
                </a:lnTo>
                <a:lnTo>
                  <a:pt x="10559112" y="3057326"/>
                </a:lnTo>
                <a:lnTo>
                  <a:pt x="10559112" y="3049232"/>
                </a:lnTo>
                <a:lnTo>
                  <a:pt x="10547300" y="3042352"/>
                </a:lnTo>
                <a:lnTo>
                  <a:pt x="10551730" y="3050041"/>
                </a:lnTo>
                <a:lnTo>
                  <a:pt x="10553944" y="3066230"/>
                </a:lnTo>
                <a:lnTo>
                  <a:pt x="10535488" y="3060968"/>
                </a:lnTo>
                <a:lnTo>
                  <a:pt x="10526629" y="3051660"/>
                </a:lnTo>
                <a:lnTo>
                  <a:pt x="10525891" y="3046399"/>
                </a:lnTo>
                <a:lnTo>
                  <a:pt x="10516294" y="3038709"/>
                </a:lnTo>
                <a:lnTo>
                  <a:pt x="10515556" y="3033853"/>
                </a:lnTo>
                <a:lnTo>
                  <a:pt x="10524415" y="3034257"/>
                </a:lnTo>
                <a:lnTo>
                  <a:pt x="10527368" y="3041542"/>
                </a:lnTo>
                <a:lnTo>
                  <a:pt x="10535488" y="3044780"/>
                </a:lnTo>
                <a:lnTo>
                  <a:pt x="10538441" y="3041542"/>
                </a:lnTo>
                <a:lnTo>
                  <a:pt x="10535488" y="3040328"/>
                </a:lnTo>
                <a:lnTo>
                  <a:pt x="10528106" y="3034257"/>
                </a:lnTo>
                <a:lnTo>
                  <a:pt x="10535488" y="3029805"/>
                </a:lnTo>
                <a:lnTo>
                  <a:pt x="10541394" y="3035067"/>
                </a:lnTo>
                <a:lnTo>
                  <a:pt x="10547300" y="3033043"/>
                </a:lnTo>
                <a:lnTo>
                  <a:pt x="10546562" y="3025354"/>
                </a:lnTo>
                <a:lnTo>
                  <a:pt x="10536965" y="3011998"/>
                </a:lnTo>
                <a:lnTo>
                  <a:pt x="10521462" y="3009570"/>
                </a:lnTo>
                <a:lnTo>
                  <a:pt x="10517770" y="3003499"/>
                </a:lnTo>
                <a:lnTo>
                  <a:pt x="10508911" y="3002285"/>
                </a:lnTo>
                <a:lnTo>
                  <a:pt x="10506697" y="2996214"/>
                </a:lnTo>
                <a:lnTo>
                  <a:pt x="10505220" y="3002285"/>
                </a:lnTo>
                <a:lnTo>
                  <a:pt x="10496361" y="3003094"/>
                </a:lnTo>
                <a:lnTo>
                  <a:pt x="10495623" y="2999452"/>
                </a:lnTo>
                <a:lnTo>
                  <a:pt x="10503005" y="2991358"/>
                </a:lnTo>
                <a:lnTo>
                  <a:pt x="10493408" y="2992167"/>
                </a:lnTo>
                <a:lnTo>
                  <a:pt x="10486026" y="2986096"/>
                </a:lnTo>
                <a:lnTo>
                  <a:pt x="10486026" y="2990143"/>
                </a:lnTo>
                <a:lnTo>
                  <a:pt x="10490455" y="2998238"/>
                </a:lnTo>
                <a:lnTo>
                  <a:pt x="10469046" y="2980026"/>
                </a:lnTo>
                <a:lnTo>
                  <a:pt x="10464617" y="2967884"/>
                </a:lnTo>
                <a:lnTo>
                  <a:pt x="10460187" y="2958171"/>
                </a:lnTo>
                <a:lnTo>
                  <a:pt x="10459449" y="2958576"/>
                </a:lnTo>
                <a:lnTo>
                  <a:pt x="10458711" y="2959385"/>
                </a:lnTo>
                <a:lnTo>
                  <a:pt x="10460926" y="2970717"/>
                </a:lnTo>
                <a:lnTo>
                  <a:pt x="10459449" y="2971527"/>
                </a:lnTo>
                <a:lnTo>
                  <a:pt x="10452067" y="2955338"/>
                </a:lnTo>
                <a:lnTo>
                  <a:pt x="10443208" y="2943197"/>
                </a:lnTo>
                <a:lnTo>
                  <a:pt x="10439517" y="2938340"/>
                </a:lnTo>
                <a:lnTo>
                  <a:pt x="10441731" y="2933079"/>
                </a:lnTo>
                <a:lnTo>
                  <a:pt x="10442469" y="2925794"/>
                </a:lnTo>
                <a:lnTo>
                  <a:pt x="10440993" y="2929436"/>
                </a:lnTo>
                <a:lnTo>
                  <a:pt x="10434349" y="2934698"/>
                </a:lnTo>
                <a:lnTo>
                  <a:pt x="10432872" y="2931865"/>
                </a:lnTo>
                <a:lnTo>
                  <a:pt x="10435087" y="2918509"/>
                </a:lnTo>
                <a:lnTo>
                  <a:pt x="10432134" y="2916081"/>
                </a:lnTo>
                <a:lnTo>
                  <a:pt x="10434349" y="2905963"/>
                </a:lnTo>
                <a:lnTo>
                  <a:pt x="10434349" y="2899487"/>
                </a:lnTo>
                <a:lnTo>
                  <a:pt x="10428443" y="2895440"/>
                </a:lnTo>
                <a:lnTo>
                  <a:pt x="10412940" y="2863872"/>
                </a:lnTo>
                <a:lnTo>
                  <a:pt x="10408510" y="2863872"/>
                </a:lnTo>
                <a:lnTo>
                  <a:pt x="10409249" y="2866705"/>
                </a:lnTo>
                <a:lnTo>
                  <a:pt x="10405557" y="2865087"/>
                </a:lnTo>
                <a:lnTo>
                  <a:pt x="10395960" y="2870348"/>
                </a:lnTo>
                <a:lnTo>
                  <a:pt x="10378242" y="2862658"/>
                </a:lnTo>
                <a:lnTo>
                  <a:pt x="10376766" y="2859421"/>
                </a:lnTo>
                <a:lnTo>
                  <a:pt x="10370860" y="2859825"/>
                </a:lnTo>
                <a:lnTo>
                  <a:pt x="10362001" y="2852136"/>
                </a:lnTo>
                <a:lnTo>
                  <a:pt x="10357571" y="2838780"/>
                </a:lnTo>
                <a:lnTo>
                  <a:pt x="10359786" y="2854969"/>
                </a:lnTo>
                <a:lnTo>
                  <a:pt x="10366430" y="2864277"/>
                </a:lnTo>
                <a:lnTo>
                  <a:pt x="10364954" y="2869134"/>
                </a:lnTo>
                <a:lnTo>
                  <a:pt x="10354618" y="2872371"/>
                </a:lnTo>
                <a:lnTo>
                  <a:pt x="10361263" y="2874800"/>
                </a:lnTo>
                <a:lnTo>
                  <a:pt x="10367907" y="2884918"/>
                </a:lnTo>
                <a:lnTo>
                  <a:pt x="10367169" y="2897464"/>
                </a:lnTo>
                <a:lnTo>
                  <a:pt x="10357571" y="2900702"/>
                </a:lnTo>
                <a:lnTo>
                  <a:pt x="10349451" y="2914867"/>
                </a:lnTo>
                <a:lnTo>
                  <a:pt x="10341330" y="2909605"/>
                </a:lnTo>
                <a:lnTo>
                  <a:pt x="10346498" y="2901916"/>
                </a:lnTo>
                <a:lnTo>
                  <a:pt x="10350189" y="2900297"/>
                </a:lnTo>
                <a:lnTo>
                  <a:pt x="10352404" y="2895845"/>
                </a:lnTo>
                <a:lnTo>
                  <a:pt x="10345760" y="2899083"/>
                </a:lnTo>
                <a:lnTo>
                  <a:pt x="10339115" y="2908391"/>
                </a:lnTo>
                <a:lnTo>
                  <a:pt x="10332471" y="2899892"/>
                </a:lnTo>
                <a:lnTo>
                  <a:pt x="10337639" y="2884513"/>
                </a:lnTo>
                <a:lnTo>
                  <a:pt x="10337639" y="2881275"/>
                </a:lnTo>
                <a:lnTo>
                  <a:pt x="10333948" y="2877633"/>
                </a:lnTo>
                <a:lnTo>
                  <a:pt x="10336162" y="2881680"/>
                </a:lnTo>
                <a:lnTo>
                  <a:pt x="10332471" y="2887346"/>
                </a:lnTo>
                <a:lnTo>
                  <a:pt x="10331733" y="2897059"/>
                </a:lnTo>
                <a:lnTo>
                  <a:pt x="10328780" y="2897059"/>
                </a:lnTo>
                <a:lnTo>
                  <a:pt x="10333948" y="2907986"/>
                </a:lnTo>
                <a:lnTo>
                  <a:pt x="10333209" y="2916081"/>
                </a:lnTo>
                <a:lnTo>
                  <a:pt x="10328042" y="2918914"/>
                </a:lnTo>
                <a:lnTo>
                  <a:pt x="10328042" y="2917295"/>
                </a:lnTo>
                <a:lnTo>
                  <a:pt x="10321397" y="2913248"/>
                </a:lnTo>
                <a:lnTo>
                  <a:pt x="10316968" y="2914867"/>
                </a:lnTo>
                <a:lnTo>
                  <a:pt x="10314753" y="2921747"/>
                </a:lnTo>
                <a:lnTo>
                  <a:pt x="10308847" y="2921747"/>
                </a:lnTo>
                <a:lnTo>
                  <a:pt x="10306633" y="2917295"/>
                </a:lnTo>
                <a:lnTo>
                  <a:pt x="10302941" y="2908796"/>
                </a:lnTo>
                <a:lnTo>
                  <a:pt x="10297774" y="2910010"/>
                </a:lnTo>
                <a:lnTo>
                  <a:pt x="10295559" y="2910819"/>
                </a:lnTo>
                <a:lnTo>
                  <a:pt x="10301465" y="2921342"/>
                </a:lnTo>
                <a:lnTo>
                  <a:pt x="10296297" y="2929436"/>
                </a:lnTo>
                <a:lnTo>
                  <a:pt x="10288177" y="2922151"/>
                </a:lnTo>
                <a:lnTo>
                  <a:pt x="10288177" y="2927008"/>
                </a:lnTo>
                <a:lnTo>
                  <a:pt x="10283009" y="2924175"/>
                </a:lnTo>
                <a:lnTo>
                  <a:pt x="10279318" y="2913652"/>
                </a:lnTo>
                <a:lnTo>
                  <a:pt x="10277103" y="2908391"/>
                </a:lnTo>
                <a:lnTo>
                  <a:pt x="10276365" y="2912438"/>
                </a:lnTo>
                <a:lnTo>
                  <a:pt x="10274888" y="2917700"/>
                </a:lnTo>
                <a:lnTo>
                  <a:pt x="10273412" y="2915676"/>
                </a:lnTo>
                <a:lnTo>
                  <a:pt x="10271935" y="2918509"/>
                </a:lnTo>
                <a:lnTo>
                  <a:pt x="10263814" y="2918509"/>
                </a:lnTo>
                <a:lnTo>
                  <a:pt x="10263076" y="2920128"/>
                </a:lnTo>
                <a:lnTo>
                  <a:pt x="10254956" y="2917295"/>
                </a:lnTo>
                <a:lnTo>
                  <a:pt x="10252003" y="2905963"/>
                </a:lnTo>
                <a:lnTo>
                  <a:pt x="10254217" y="2899083"/>
                </a:lnTo>
                <a:lnTo>
                  <a:pt x="10246835" y="2893012"/>
                </a:lnTo>
                <a:lnTo>
                  <a:pt x="10237976" y="2893012"/>
                </a:lnTo>
                <a:lnTo>
                  <a:pt x="10238714" y="2895440"/>
                </a:lnTo>
                <a:lnTo>
                  <a:pt x="10244620" y="2897059"/>
                </a:lnTo>
                <a:lnTo>
                  <a:pt x="10248311" y="2901106"/>
                </a:lnTo>
                <a:lnTo>
                  <a:pt x="10245358" y="2903939"/>
                </a:lnTo>
                <a:lnTo>
                  <a:pt x="10242405" y="2910415"/>
                </a:lnTo>
                <a:lnTo>
                  <a:pt x="10241667" y="2916890"/>
                </a:lnTo>
                <a:lnTo>
                  <a:pt x="10234285" y="2924580"/>
                </a:lnTo>
                <a:lnTo>
                  <a:pt x="10203278" y="2935102"/>
                </a:lnTo>
                <a:lnTo>
                  <a:pt x="10198111" y="2939149"/>
                </a:lnTo>
                <a:lnTo>
                  <a:pt x="10195896" y="2946030"/>
                </a:lnTo>
                <a:lnTo>
                  <a:pt x="10191467" y="2954933"/>
                </a:lnTo>
                <a:lnTo>
                  <a:pt x="10192943" y="2960599"/>
                </a:lnTo>
                <a:lnTo>
                  <a:pt x="10198111" y="2970312"/>
                </a:lnTo>
                <a:lnTo>
                  <a:pt x="10197373" y="2973145"/>
                </a:lnTo>
                <a:lnTo>
                  <a:pt x="10201064" y="2974360"/>
                </a:lnTo>
                <a:lnTo>
                  <a:pt x="10189252" y="2983668"/>
                </a:lnTo>
                <a:lnTo>
                  <a:pt x="10187037" y="2991762"/>
                </a:lnTo>
                <a:lnTo>
                  <a:pt x="10181869" y="2992572"/>
                </a:lnTo>
                <a:lnTo>
                  <a:pt x="10183346" y="2998238"/>
                </a:lnTo>
                <a:lnTo>
                  <a:pt x="10165628" y="3009974"/>
                </a:lnTo>
                <a:lnTo>
                  <a:pt x="10164152" y="3016045"/>
                </a:lnTo>
                <a:lnTo>
                  <a:pt x="10137575" y="3028591"/>
                </a:lnTo>
                <a:lnTo>
                  <a:pt x="10134622" y="3025354"/>
                </a:lnTo>
                <a:lnTo>
                  <a:pt x="10133884" y="3020497"/>
                </a:lnTo>
                <a:lnTo>
                  <a:pt x="10132407" y="3018473"/>
                </a:lnTo>
                <a:lnTo>
                  <a:pt x="10128716" y="3018473"/>
                </a:lnTo>
                <a:lnTo>
                  <a:pt x="10119857" y="3024544"/>
                </a:lnTo>
                <a:lnTo>
                  <a:pt x="10114689" y="3025354"/>
                </a:lnTo>
                <a:lnTo>
                  <a:pt x="10112474" y="3037495"/>
                </a:lnTo>
                <a:lnTo>
                  <a:pt x="10120595" y="3034662"/>
                </a:lnTo>
                <a:lnTo>
                  <a:pt x="10122810" y="3031424"/>
                </a:lnTo>
                <a:lnTo>
                  <a:pt x="10127978" y="3033448"/>
                </a:lnTo>
                <a:lnTo>
                  <a:pt x="10094018" y="3060968"/>
                </a:lnTo>
                <a:lnTo>
                  <a:pt x="10085159" y="3083228"/>
                </a:lnTo>
                <a:lnTo>
                  <a:pt x="10040865" y="3116010"/>
                </a:lnTo>
                <a:lnTo>
                  <a:pt x="10034221" y="3127746"/>
                </a:lnTo>
                <a:lnTo>
                  <a:pt x="10023885" y="3137460"/>
                </a:lnTo>
                <a:lnTo>
                  <a:pt x="10004691" y="3143126"/>
                </a:lnTo>
                <a:lnTo>
                  <a:pt x="9990664" y="3154053"/>
                </a:lnTo>
                <a:lnTo>
                  <a:pt x="9989188" y="3163766"/>
                </a:lnTo>
                <a:lnTo>
                  <a:pt x="9991402" y="3174693"/>
                </a:lnTo>
                <a:lnTo>
                  <a:pt x="9983282" y="3185621"/>
                </a:lnTo>
                <a:lnTo>
                  <a:pt x="9971470" y="3192501"/>
                </a:lnTo>
                <a:lnTo>
                  <a:pt x="9949323" y="3189263"/>
                </a:lnTo>
                <a:lnTo>
                  <a:pt x="9939725" y="3196953"/>
                </a:lnTo>
                <a:lnTo>
                  <a:pt x="9939725" y="3206666"/>
                </a:lnTo>
                <a:lnTo>
                  <a:pt x="9925699" y="3222854"/>
                </a:lnTo>
                <a:lnTo>
                  <a:pt x="9918316" y="3222045"/>
                </a:lnTo>
                <a:lnTo>
                  <a:pt x="9913149" y="3215165"/>
                </a:lnTo>
                <a:lnTo>
                  <a:pt x="9908719" y="3215165"/>
                </a:lnTo>
                <a:lnTo>
                  <a:pt x="9892478" y="3230544"/>
                </a:lnTo>
                <a:lnTo>
                  <a:pt x="9887310" y="3238638"/>
                </a:lnTo>
                <a:lnTo>
                  <a:pt x="9888048" y="3255231"/>
                </a:lnTo>
                <a:lnTo>
                  <a:pt x="9896169" y="3277895"/>
                </a:lnTo>
                <a:lnTo>
                  <a:pt x="9888048" y="3285990"/>
                </a:lnTo>
                <a:lnTo>
                  <a:pt x="9889525" y="3298536"/>
                </a:lnTo>
                <a:lnTo>
                  <a:pt x="9889525" y="3334151"/>
                </a:lnTo>
                <a:lnTo>
                  <a:pt x="9902075" y="3337793"/>
                </a:lnTo>
                <a:lnTo>
                  <a:pt x="9904290" y="3360457"/>
                </a:lnTo>
                <a:lnTo>
                  <a:pt x="9892478" y="3390811"/>
                </a:lnTo>
                <a:lnTo>
                  <a:pt x="9879928" y="3411856"/>
                </a:lnTo>
                <a:lnTo>
                  <a:pt x="9879928" y="3429663"/>
                </a:lnTo>
                <a:lnTo>
                  <a:pt x="9885095" y="3436544"/>
                </a:lnTo>
                <a:lnTo>
                  <a:pt x="9888787" y="3474991"/>
                </a:lnTo>
                <a:lnTo>
                  <a:pt x="9888787" y="3485109"/>
                </a:lnTo>
                <a:lnTo>
                  <a:pt x="9879189" y="3488752"/>
                </a:lnTo>
                <a:lnTo>
                  <a:pt x="9874022" y="3486323"/>
                </a:lnTo>
                <a:lnTo>
                  <a:pt x="9860733" y="3488347"/>
                </a:lnTo>
                <a:lnTo>
                  <a:pt x="9854827" y="3497251"/>
                </a:lnTo>
                <a:lnTo>
                  <a:pt x="9857780" y="3501298"/>
                </a:lnTo>
                <a:lnTo>
                  <a:pt x="9844492" y="3517082"/>
                </a:lnTo>
                <a:lnTo>
                  <a:pt x="9840063" y="3521938"/>
                </a:lnTo>
                <a:lnTo>
                  <a:pt x="9841539" y="3528009"/>
                </a:lnTo>
                <a:lnTo>
                  <a:pt x="9857780" y="3535699"/>
                </a:lnTo>
                <a:lnTo>
                  <a:pt x="9859995" y="3538127"/>
                </a:lnTo>
                <a:lnTo>
                  <a:pt x="9859995" y="3541365"/>
                </a:lnTo>
                <a:lnTo>
                  <a:pt x="9857780" y="3537317"/>
                </a:lnTo>
                <a:lnTo>
                  <a:pt x="9850398" y="3534889"/>
                </a:lnTo>
                <a:lnTo>
                  <a:pt x="9828989" y="3541365"/>
                </a:lnTo>
                <a:lnTo>
                  <a:pt x="9825298" y="3541365"/>
                </a:lnTo>
                <a:lnTo>
                  <a:pt x="9808318" y="3548245"/>
                </a:lnTo>
                <a:lnTo>
                  <a:pt x="9802412" y="3556744"/>
                </a:lnTo>
                <a:lnTo>
                  <a:pt x="9801674" y="3561196"/>
                </a:lnTo>
                <a:lnTo>
                  <a:pt x="9799459" y="3563624"/>
                </a:lnTo>
                <a:lnTo>
                  <a:pt x="9801674" y="3566862"/>
                </a:lnTo>
                <a:lnTo>
                  <a:pt x="9797244" y="3579003"/>
                </a:lnTo>
                <a:lnTo>
                  <a:pt x="9778050" y="3590335"/>
                </a:lnTo>
                <a:lnTo>
                  <a:pt x="9761809" y="3588716"/>
                </a:lnTo>
                <a:lnTo>
                  <a:pt x="9746306" y="3579003"/>
                </a:lnTo>
                <a:lnTo>
                  <a:pt x="9731541" y="3563219"/>
                </a:lnTo>
                <a:lnTo>
                  <a:pt x="9713823" y="3529223"/>
                </a:lnTo>
                <a:lnTo>
                  <a:pt x="9713085" y="3509797"/>
                </a:lnTo>
                <a:lnTo>
                  <a:pt x="9707917" y="3492394"/>
                </a:lnTo>
                <a:lnTo>
                  <a:pt x="9696105" y="3473373"/>
                </a:lnTo>
                <a:lnTo>
                  <a:pt x="9696105" y="3464874"/>
                </a:lnTo>
                <a:lnTo>
                  <a:pt x="9692414" y="3464469"/>
                </a:lnTo>
                <a:lnTo>
                  <a:pt x="9687246" y="3451518"/>
                </a:lnTo>
                <a:lnTo>
                  <a:pt x="9682817" y="3435734"/>
                </a:lnTo>
                <a:lnTo>
                  <a:pt x="9668052" y="3420355"/>
                </a:lnTo>
                <a:lnTo>
                  <a:pt x="9659193" y="3407404"/>
                </a:lnTo>
                <a:lnTo>
                  <a:pt x="9655502" y="3406999"/>
                </a:lnTo>
                <a:lnTo>
                  <a:pt x="9642213" y="3394049"/>
                </a:lnTo>
                <a:lnTo>
                  <a:pt x="9636307" y="3381907"/>
                </a:lnTo>
                <a:lnTo>
                  <a:pt x="9631878" y="3378265"/>
                </a:lnTo>
                <a:lnTo>
                  <a:pt x="9630401" y="3359243"/>
                </a:lnTo>
                <a:lnTo>
                  <a:pt x="9624495" y="3351149"/>
                </a:lnTo>
                <a:lnTo>
                  <a:pt x="9615636" y="3330104"/>
                </a:lnTo>
                <a:lnTo>
                  <a:pt x="9613422" y="3315939"/>
                </a:lnTo>
                <a:lnTo>
                  <a:pt x="9608254" y="3305821"/>
                </a:lnTo>
                <a:lnTo>
                  <a:pt x="9602348" y="3298536"/>
                </a:lnTo>
                <a:lnTo>
                  <a:pt x="9601610" y="3281943"/>
                </a:lnTo>
                <a:lnTo>
                  <a:pt x="9598657" y="3281133"/>
                </a:lnTo>
                <a:lnTo>
                  <a:pt x="9585368" y="3267778"/>
                </a:lnTo>
                <a:lnTo>
                  <a:pt x="9585368" y="3262516"/>
                </a:lnTo>
                <a:lnTo>
                  <a:pt x="9582415" y="3261707"/>
                </a:lnTo>
                <a:lnTo>
                  <a:pt x="9570603" y="3242281"/>
                </a:lnTo>
                <a:lnTo>
                  <a:pt x="9570603" y="3236615"/>
                </a:lnTo>
                <a:lnTo>
                  <a:pt x="9563959" y="3232972"/>
                </a:lnTo>
                <a:lnTo>
                  <a:pt x="9560268" y="3219212"/>
                </a:lnTo>
                <a:lnTo>
                  <a:pt x="9552147" y="3214355"/>
                </a:lnTo>
                <a:lnTo>
                  <a:pt x="9544027" y="3194524"/>
                </a:lnTo>
                <a:lnTo>
                  <a:pt x="9543288" y="3169027"/>
                </a:lnTo>
                <a:lnTo>
                  <a:pt x="9522618" y="3130984"/>
                </a:lnTo>
                <a:lnTo>
                  <a:pt x="9522618" y="3118438"/>
                </a:lnTo>
                <a:lnTo>
                  <a:pt x="9513020" y="3105487"/>
                </a:lnTo>
                <a:lnTo>
                  <a:pt x="9524094" y="3104678"/>
                </a:lnTo>
                <a:lnTo>
                  <a:pt x="9509329" y="3087275"/>
                </a:lnTo>
                <a:lnTo>
                  <a:pt x="9509329" y="3077562"/>
                </a:lnTo>
                <a:lnTo>
                  <a:pt x="9516712" y="3075943"/>
                </a:lnTo>
                <a:lnTo>
                  <a:pt x="9510806" y="3069467"/>
                </a:lnTo>
                <a:lnTo>
                  <a:pt x="9510068" y="3060968"/>
                </a:lnTo>
                <a:lnTo>
                  <a:pt x="9495303" y="3036281"/>
                </a:lnTo>
                <a:lnTo>
                  <a:pt x="9493088" y="3020497"/>
                </a:lnTo>
                <a:lnTo>
                  <a:pt x="9501947" y="3016450"/>
                </a:lnTo>
                <a:lnTo>
                  <a:pt x="9494564" y="3011998"/>
                </a:lnTo>
                <a:lnTo>
                  <a:pt x="9493826" y="3004308"/>
                </a:lnTo>
                <a:lnTo>
                  <a:pt x="9498994" y="2993786"/>
                </a:lnTo>
                <a:lnTo>
                  <a:pt x="9498256" y="2980430"/>
                </a:lnTo>
                <a:lnTo>
                  <a:pt x="9493088" y="2967075"/>
                </a:lnTo>
                <a:lnTo>
                  <a:pt x="9487920" y="2963837"/>
                </a:lnTo>
                <a:lnTo>
                  <a:pt x="9483491" y="2941982"/>
                </a:lnTo>
                <a:lnTo>
                  <a:pt x="9493826" y="2935912"/>
                </a:lnTo>
                <a:lnTo>
                  <a:pt x="9497517" y="2931055"/>
                </a:lnTo>
                <a:lnTo>
                  <a:pt x="9505638" y="2931055"/>
                </a:lnTo>
                <a:lnTo>
                  <a:pt x="9497517" y="2929032"/>
                </a:lnTo>
                <a:lnTo>
                  <a:pt x="9485705" y="2930650"/>
                </a:lnTo>
                <a:lnTo>
                  <a:pt x="9479061" y="2930246"/>
                </a:lnTo>
                <a:lnTo>
                  <a:pt x="9480538" y="2921747"/>
                </a:lnTo>
                <a:lnTo>
                  <a:pt x="9476108" y="2914057"/>
                </a:lnTo>
                <a:lnTo>
                  <a:pt x="9477585" y="2905153"/>
                </a:lnTo>
                <a:lnTo>
                  <a:pt x="9480538" y="2903130"/>
                </a:lnTo>
                <a:lnTo>
                  <a:pt x="9486444" y="2904344"/>
                </a:lnTo>
                <a:lnTo>
                  <a:pt x="9495303" y="2897059"/>
                </a:lnTo>
                <a:lnTo>
                  <a:pt x="9498994" y="2890988"/>
                </a:lnTo>
                <a:lnTo>
                  <a:pt x="9490135" y="2895845"/>
                </a:lnTo>
                <a:lnTo>
                  <a:pt x="9484229" y="2893417"/>
                </a:lnTo>
                <a:lnTo>
                  <a:pt x="9472417" y="2894631"/>
                </a:lnTo>
                <a:lnTo>
                  <a:pt x="9468726" y="2887346"/>
                </a:lnTo>
                <a:lnTo>
                  <a:pt x="9467249" y="2893012"/>
                </a:lnTo>
                <a:lnTo>
                  <a:pt x="9466511" y="2902320"/>
                </a:lnTo>
                <a:lnTo>
                  <a:pt x="9459129" y="2919723"/>
                </a:lnTo>
                <a:lnTo>
                  <a:pt x="9466511" y="2928222"/>
                </a:lnTo>
                <a:lnTo>
                  <a:pt x="9465035" y="2944815"/>
                </a:lnTo>
                <a:lnTo>
                  <a:pt x="9456914" y="2952100"/>
                </a:lnTo>
                <a:lnTo>
                  <a:pt x="9456914" y="2956957"/>
                </a:lnTo>
                <a:lnTo>
                  <a:pt x="9439934" y="2965051"/>
                </a:lnTo>
                <a:lnTo>
                  <a:pt x="9414096" y="2979621"/>
                </a:lnTo>
                <a:lnTo>
                  <a:pt x="9402284" y="2983668"/>
                </a:lnTo>
                <a:lnTo>
                  <a:pt x="9384566" y="2980026"/>
                </a:lnTo>
                <a:lnTo>
                  <a:pt x="9346177" y="2951291"/>
                </a:lnTo>
                <a:lnTo>
                  <a:pt x="9329936" y="2932269"/>
                </a:lnTo>
                <a:lnTo>
                  <a:pt x="9329936" y="2929032"/>
                </a:lnTo>
                <a:lnTo>
                  <a:pt x="9325507" y="2929436"/>
                </a:lnTo>
                <a:lnTo>
                  <a:pt x="9318862" y="2926199"/>
                </a:lnTo>
                <a:lnTo>
                  <a:pt x="9296715" y="2905963"/>
                </a:lnTo>
                <a:lnTo>
                  <a:pt x="9294500" y="2899487"/>
                </a:lnTo>
                <a:lnTo>
                  <a:pt x="9296715" y="2894631"/>
                </a:lnTo>
                <a:lnTo>
                  <a:pt x="9302621" y="2894226"/>
                </a:lnTo>
                <a:lnTo>
                  <a:pt x="9304836" y="2897059"/>
                </a:lnTo>
                <a:lnTo>
                  <a:pt x="9310742" y="2895036"/>
                </a:lnTo>
                <a:lnTo>
                  <a:pt x="9310742" y="2905558"/>
                </a:lnTo>
                <a:lnTo>
                  <a:pt x="9318862" y="2906368"/>
                </a:lnTo>
                <a:lnTo>
                  <a:pt x="9324030" y="2901916"/>
                </a:lnTo>
                <a:lnTo>
                  <a:pt x="9326983" y="2901511"/>
                </a:lnTo>
                <a:lnTo>
                  <a:pt x="9332889" y="2904749"/>
                </a:lnTo>
                <a:lnTo>
                  <a:pt x="9333627" y="2901106"/>
                </a:lnTo>
                <a:lnTo>
                  <a:pt x="9354298" y="2886132"/>
                </a:lnTo>
                <a:lnTo>
                  <a:pt x="9360204" y="2886132"/>
                </a:lnTo>
                <a:lnTo>
                  <a:pt x="9369801" y="2872776"/>
                </a:lnTo>
                <a:lnTo>
                  <a:pt x="9372754" y="2873181"/>
                </a:lnTo>
                <a:lnTo>
                  <a:pt x="9377184" y="2864277"/>
                </a:lnTo>
                <a:lnTo>
                  <a:pt x="9366848" y="2863468"/>
                </a:lnTo>
                <a:lnTo>
                  <a:pt x="9363895" y="2862254"/>
                </a:lnTo>
                <a:lnTo>
                  <a:pt x="9365372" y="2865087"/>
                </a:lnTo>
                <a:lnTo>
                  <a:pt x="9364633" y="2869134"/>
                </a:lnTo>
                <a:lnTo>
                  <a:pt x="9343963" y="2877228"/>
                </a:lnTo>
                <a:lnTo>
                  <a:pt x="9332151" y="2877228"/>
                </a:lnTo>
                <a:lnTo>
                  <a:pt x="9322554" y="2880061"/>
                </a:lnTo>
                <a:lnTo>
                  <a:pt x="9290071" y="2869538"/>
                </a:lnTo>
                <a:lnTo>
                  <a:pt x="9274568" y="2854969"/>
                </a:lnTo>
                <a:lnTo>
                  <a:pt x="9267924" y="2851731"/>
                </a:lnTo>
                <a:lnTo>
                  <a:pt x="9268662" y="2842423"/>
                </a:lnTo>
                <a:lnTo>
                  <a:pt x="9278997" y="2830686"/>
                </a:lnTo>
                <a:lnTo>
                  <a:pt x="9289333" y="2825020"/>
                </a:lnTo>
                <a:lnTo>
                  <a:pt x="9276044" y="2827043"/>
                </a:lnTo>
                <a:lnTo>
                  <a:pt x="9262018" y="2835542"/>
                </a:lnTo>
                <a:lnTo>
                  <a:pt x="9253897" y="2839994"/>
                </a:lnTo>
                <a:lnTo>
                  <a:pt x="9255373" y="2834328"/>
                </a:lnTo>
                <a:lnTo>
                  <a:pt x="9237656" y="2826639"/>
                </a:lnTo>
                <a:lnTo>
                  <a:pt x="9222891" y="2827043"/>
                </a:lnTo>
                <a:lnTo>
                  <a:pt x="9214032" y="2827448"/>
                </a:lnTo>
                <a:lnTo>
                  <a:pt x="9210341" y="2817735"/>
                </a:lnTo>
                <a:lnTo>
                  <a:pt x="9206649" y="2817735"/>
                </a:lnTo>
                <a:lnTo>
                  <a:pt x="9203696" y="2816926"/>
                </a:lnTo>
                <a:lnTo>
                  <a:pt x="9207388" y="2814497"/>
                </a:lnTo>
                <a:lnTo>
                  <a:pt x="9207388" y="2808022"/>
                </a:lnTo>
                <a:lnTo>
                  <a:pt x="9205911" y="2806403"/>
                </a:lnTo>
                <a:lnTo>
                  <a:pt x="9202958" y="2790214"/>
                </a:lnTo>
                <a:lnTo>
                  <a:pt x="9191884" y="2778478"/>
                </a:lnTo>
                <a:lnTo>
                  <a:pt x="9191884" y="2769169"/>
                </a:lnTo>
                <a:lnTo>
                  <a:pt x="9177120" y="2775240"/>
                </a:lnTo>
                <a:lnTo>
                  <a:pt x="9168999" y="2774835"/>
                </a:lnTo>
                <a:lnTo>
                  <a:pt x="9168999" y="2771598"/>
                </a:lnTo>
                <a:lnTo>
                  <a:pt x="9171952" y="2770788"/>
                </a:lnTo>
                <a:lnTo>
                  <a:pt x="9169737" y="2769169"/>
                </a:lnTo>
                <a:lnTo>
                  <a:pt x="9171952" y="2761884"/>
                </a:lnTo>
                <a:lnTo>
                  <a:pt x="9167522" y="2751362"/>
                </a:lnTo>
                <a:lnTo>
                  <a:pt x="9156449" y="2743672"/>
                </a:lnTo>
                <a:lnTo>
                  <a:pt x="9142422" y="2744077"/>
                </a:lnTo>
                <a:lnTo>
                  <a:pt x="9129872" y="2748529"/>
                </a:lnTo>
                <a:lnTo>
                  <a:pt x="9115845" y="2746505"/>
                </a:lnTo>
                <a:lnTo>
                  <a:pt x="9112154" y="2743672"/>
                </a:lnTo>
                <a:lnTo>
                  <a:pt x="9110678" y="2747315"/>
                </a:lnTo>
                <a:lnTo>
                  <a:pt x="9102557" y="2747315"/>
                </a:lnTo>
                <a:lnTo>
                  <a:pt x="9095174" y="2751767"/>
                </a:lnTo>
                <a:lnTo>
                  <a:pt x="9087054" y="2749743"/>
                </a:lnTo>
                <a:lnTo>
                  <a:pt x="9073765" y="2749743"/>
                </a:lnTo>
                <a:lnTo>
                  <a:pt x="9062692" y="2759861"/>
                </a:lnTo>
                <a:lnTo>
                  <a:pt x="9054571" y="2759861"/>
                </a:lnTo>
                <a:lnTo>
                  <a:pt x="9047927" y="2755409"/>
                </a:lnTo>
                <a:lnTo>
                  <a:pt x="9039806" y="2755409"/>
                </a:lnTo>
                <a:lnTo>
                  <a:pt x="9036853" y="2750148"/>
                </a:lnTo>
                <a:lnTo>
                  <a:pt x="9031685" y="2748934"/>
                </a:lnTo>
                <a:lnTo>
                  <a:pt x="9030209" y="2752981"/>
                </a:lnTo>
                <a:lnTo>
                  <a:pt x="9023565" y="2752981"/>
                </a:lnTo>
                <a:lnTo>
                  <a:pt x="9013968" y="2746910"/>
                </a:lnTo>
                <a:lnTo>
                  <a:pt x="9009538" y="2751767"/>
                </a:lnTo>
                <a:lnTo>
                  <a:pt x="9008800" y="2756623"/>
                </a:lnTo>
                <a:lnTo>
                  <a:pt x="9002894" y="2756623"/>
                </a:lnTo>
                <a:lnTo>
                  <a:pt x="8996988" y="2755814"/>
                </a:lnTo>
                <a:lnTo>
                  <a:pt x="8988867" y="2758242"/>
                </a:lnTo>
                <a:lnTo>
                  <a:pt x="8983700" y="2756623"/>
                </a:lnTo>
                <a:lnTo>
                  <a:pt x="8972626" y="2755814"/>
                </a:lnTo>
                <a:lnTo>
                  <a:pt x="8965982" y="2761480"/>
                </a:lnTo>
                <a:lnTo>
                  <a:pt x="8961552" y="2763099"/>
                </a:lnTo>
                <a:lnTo>
                  <a:pt x="8960814" y="2758647"/>
                </a:lnTo>
                <a:lnTo>
                  <a:pt x="8949740" y="2759456"/>
                </a:lnTo>
                <a:lnTo>
                  <a:pt x="8934976" y="2767550"/>
                </a:lnTo>
                <a:lnTo>
                  <a:pt x="8930546" y="2765527"/>
                </a:lnTo>
                <a:lnTo>
                  <a:pt x="8931284" y="2759051"/>
                </a:lnTo>
                <a:lnTo>
                  <a:pt x="8922425" y="2759051"/>
                </a:lnTo>
                <a:lnTo>
                  <a:pt x="8920211" y="2763099"/>
                </a:lnTo>
                <a:lnTo>
                  <a:pt x="8912828" y="2766741"/>
                </a:lnTo>
                <a:lnTo>
                  <a:pt x="8895849" y="2761075"/>
                </a:lnTo>
                <a:lnTo>
                  <a:pt x="8884037" y="2757028"/>
                </a:lnTo>
                <a:lnTo>
                  <a:pt x="8878869" y="2748934"/>
                </a:lnTo>
                <a:lnTo>
                  <a:pt x="8872225" y="2750148"/>
                </a:lnTo>
                <a:lnTo>
                  <a:pt x="8870010" y="2758242"/>
                </a:lnTo>
                <a:lnTo>
                  <a:pt x="8867057" y="2758242"/>
                </a:lnTo>
                <a:lnTo>
                  <a:pt x="8859675" y="2752981"/>
                </a:lnTo>
                <a:lnTo>
                  <a:pt x="8855245" y="2754195"/>
                </a:lnTo>
                <a:lnTo>
                  <a:pt x="8847125" y="2751362"/>
                </a:lnTo>
                <a:lnTo>
                  <a:pt x="8824977" y="2750957"/>
                </a:lnTo>
                <a:lnTo>
                  <a:pt x="8809474" y="2744482"/>
                </a:lnTo>
                <a:lnTo>
                  <a:pt x="8782159" y="2746101"/>
                </a:lnTo>
                <a:lnTo>
                  <a:pt x="8768871" y="2734769"/>
                </a:lnTo>
                <a:lnTo>
                  <a:pt x="8764441" y="2734364"/>
                </a:lnTo>
                <a:lnTo>
                  <a:pt x="8753368" y="2743672"/>
                </a:lnTo>
                <a:lnTo>
                  <a:pt x="8743770" y="2736792"/>
                </a:lnTo>
                <a:lnTo>
                  <a:pt x="8732697" y="2737197"/>
                </a:lnTo>
                <a:lnTo>
                  <a:pt x="8706120" y="2737602"/>
                </a:lnTo>
                <a:lnTo>
                  <a:pt x="8704643" y="2732745"/>
                </a:lnTo>
                <a:lnTo>
                  <a:pt x="8698738" y="2729103"/>
                </a:lnTo>
                <a:lnTo>
                  <a:pt x="8697999" y="2716961"/>
                </a:lnTo>
                <a:lnTo>
                  <a:pt x="8688402" y="2699558"/>
                </a:lnTo>
                <a:lnTo>
                  <a:pt x="8683234" y="2682965"/>
                </a:lnTo>
                <a:lnTo>
                  <a:pt x="8673637" y="2671228"/>
                </a:lnTo>
                <a:lnTo>
                  <a:pt x="8672899" y="2666372"/>
                </a:lnTo>
                <a:lnTo>
                  <a:pt x="8668470" y="2666777"/>
                </a:lnTo>
                <a:lnTo>
                  <a:pt x="8668470" y="2663539"/>
                </a:lnTo>
                <a:lnTo>
                  <a:pt x="8651490" y="2661515"/>
                </a:lnTo>
                <a:lnTo>
                  <a:pt x="8641155" y="2664348"/>
                </a:lnTo>
                <a:lnTo>
                  <a:pt x="8627866" y="2673252"/>
                </a:lnTo>
                <a:lnTo>
                  <a:pt x="8617531" y="2673657"/>
                </a:lnTo>
                <a:lnTo>
                  <a:pt x="8616792" y="2669610"/>
                </a:lnTo>
                <a:lnTo>
                  <a:pt x="8616054" y="2674466"/>
                </a:lnTo>
                <a:lnTo>
                  <a:pt x="8595383" y="2686608"/>
                </a:lnTo>
                <a:lnTo>
                  <a:pt x="8578404" y="2699558"/>
                </a:lnTo>
                <a:lnTo>
                  <a:pt x="8558471" y="2687417"/>
                </a:lnTo>
                <a:lnTo>
                  <a:pt x="8542230" y="2683775"/>
                </a:lnTo>
                <a:lnTo>
                  <a:pt x="8529680" y="2685393"/>
                </a:lnTo>
                <a:lnTo>
                  <a:pt x="8525250" y="2687822"/>
                </a:lnTo>
                <a:lnTo>
                  <a:pt x="8507532" y="2673657"/>
                </a:lnTo>
                <a:lnTo>
                  <a:pt x="8499412" y="2672443"/>
                </a:lnTo>
                <a:lnTo>
                  <a:pt x="8491291" y="2667586"/>
                </a:lnTo>
                <a:lnTo>
                  <a:pt x="8480217" y="2665158"/>
                </a:lnTo>
                <a:lnTo>
                  <a:pt x="8465452" y="2650993"/>
                </a:lnTo>
                <a:lnTo>
                  <a:pt x="8471358" y="2646136"/>
                </a:lnTo>
                <a:lnTo>
                  <a:pt x="8469882" y="2642089"/>
                </a:lnTo>
                <a:lnTo>
                  <a:pt x="8460285" y="2641279"/>
                </a:lnTo>
                <a:lnTo>
                  <a:pt x="8458070" y="2638042"/>
                </a:lnTo>
                <a:lnTo>
                  <a:pt x="8442567" y="2637232"/>
                </a:lnTo>
                <a:lnTo>
                  <a:pt x="8437399" y="2632376"/>
                </a:lnTo>
                <a:lnTo>
                  <a:pt x="8424111" y="2628329"/>
                </a:lnTo>
                <a:lnTo>
                  <a:pt x="8406393" y="2630352"/>
                </a:lnTo>
                <a:lnTo>
                  <a:pt x="8396058" y="2624686"/>
                </a:lnTo>
                <a:lnTo>
                  <a:pt x="8381293" y="2593523"/>
                </a:lnTo>
                <a:lnTo>
                  <a:pt x="8379078" y="2586238"/>
                </a:lnTo>
                <a:lnTo>
                  <a:pt x="8374648" y="2587857"/>
                </a:lnTo>
                <a:lnTo>
                  <a:pt x="8365790" y="2580977"/>
                </a:lnTo>
                <a:lnTo>
                  <a:pt x="8368004" y="2578549"/>
                </a:lnTo>
                <a:lnTo>
                  <a:pt x="8370957" y="2580572"/>
                </a:lnTo>
                <a:lnTo>
                  <a:pt x="8374648" y="2580572"/>
                </a:lnTo>
                <a:lnTo>
                  <a:pt x="8369481" y="2572073"/>
                </a:lnTo>
                <a:lnTo>
                  <a:pt x="8362098" y="2573287"/>
                </a:lnTo>
                <a:lnTo>
                  <a:pt x="8356931" y="2570050"/>
                </a:lnTo>
                <a:lnTo>
                  <a:pt x="8355454" y="2555885"/>
                </a:lnTo>
                <a:lnTo>
                  <a:pt x="8336998" y="2535649"/>
                </a:lnTo>
                <a:lnTo>
                  <a:pt x="8336260" y="2526745"/>
                </a:lnTo>
                <a:lnTo>
                  <a:pt x="8325924" y="2514199"/>
                </a:lnTo>
                <a:lnTo>
                  <a:pt x="8320018" y="2511771"/>
                </a:lnTo>
                <a:lnTo>
                  <a:pt x="8304515" y="2523508"/>
                </a:lnTo>
                <a:lnTo>
                  <a:pt x="8300086" y="2523103"/>
                </a:lnTo>
                <a:lnTo>
                  <a:pt x="8294918" y="2514604"/>
                </a:lnTo>
                <a:lnTo>
                  <a:pt x="8290489" y="2516627"/>
                </a:lnTo>
                <a:lnTo>
                  <a:pt x="8279415" y="2511771"/>
                </a:lnTo>
                <a:lnTo>
                  <a:pt x="8280892" y="2506510"/>
                </a:lnTo>
                <a:lnTo>
                  <a:pt x="8282368" y="2501248"/>
                </a:lnTo>
                <a:lnTo>
                  <a:pt x="8280153" y="2504081"/>
                </a:lnTo>
                <a:lnTo>
                  <a:pt x="8273509" y="2504081"/>
                </a:lnTo>
                <a:lnTo>
                  <a:pt x="8266865" y="2503677"/>
                </a:lnTo>
                <a:lnTo>
                  <a:pt x="8274986" y="2509343"/>
                </a:lnTo>
                <a:lnTo>
                  <a:pt x="8274247" y="2517842"/>
                </a:lnTo>
                <a:lnTo>
                  <a:pt x="8268341" y="2522293"/>
                </a:lnTo>
                <a:lnTo>
                  <a:pt x="8262435" y="2522698"/>
                </a:lnTo>
                <a:lnTo>
                  <a:pt x="8255053" y="2513794"/>
                </a:lnTo>
                <a:lnTo>
                  <a:pt x="8255791" y="2510961"/>
                </a:lnTo>
                <a:lnTo>
                  <a:pt x="8250624" y="2512580"/>
                </a:lnTo>
                <a:lnTo>
                  <a:pt x="8245456" y="2514604"/>
                </a:lnTo>
                <a:lnTo>
                  <a:pt x="8240288" y="2525531"/>
                </a:lnTo>
                <a:lnTo>
                  <a:pt x="8239550" y="2527959"/>
                </a:lnTo>
                <a:lnTo>
                  <a:pt x="8243979" y="2548600"/>
                </a:lnTo>
                <a:lnTo>
                  <a:pt x="8215926" y="2553456"/>
                </a:lnTo>
                <a:lnTo>
                  <a:pt x="8235120" y="2565598"/>
                </a:lnTo>
                <a:lnTo>
                  <a:pt x="8237335" y="2561146"/>
                </a:lnTo>
                <a:lnTo>
                  <a:pt x="8241026" y="2568431"/>
                </a:lnTo>
                <a:lnTo>
                  <a:pt x="8241026" y="2575716"/>
                </a:lnTo>
                <a:lnTo>
                  <a:pt x="8246932" y="2581786"/>
                </a:lnTo>
                <a:lnTo>
                  <a:pt x="8244718" y="2581786"/>
                </a:lnTo>
                <a:lnTo>
                  <a:pt x="8243241" y="2583001"/>
                </a:lnTo>
                <a:lnTo>
                  <a:pt x="8248409" y="2588667"/>
                </a:lnTo>
                <a:lnTo>
                  <a:pt x="8252100" y="2593118"/>
                </a:lnTo>
                <a:lnTo>
                  <a:pt x="8255791" y="2591500"/>
                </a:lnTo>
                <a:lnTo>
                  <a:pt x="8255791" y="2599189"/>
                </a:lnTo>
                <a:lnTo>
                  <a:pt x="8261697" y="2602427"/>
                </a:lnTo>
                <a:lnTo>
                  <a:pt x="8266865" y="2613354"/>
                </a:lnTo>
                <a:lnTo>
                  <a:pt x="8276462" y="2636828"/>
                </a:lnTo>
                <a:lnTo>
                  <a:pt x="8293442" y="2640470"/>
                </a:lnTo>
                <a:lnTo>
                  <a:pt x="8301562" y="2642089"/>
                </a:lnTo>
                <a:lnTo>
                  <a:pt x="8305992" y="2647755"/>
                </a:lnTo>
                <a:lnTo>
                  <a:pt x="8301562" y="2644922"/>
                </a:lnTo>
                <a:lnTo>
                  <a:pt x="8298609" y="2645731"/>
                </a:lnTo>
                <a:lnTo>
                  <a:pt x="8297871" y="2648969"/>
                </a:lnTo>
                <a:lnTo>
                  <a:pt x="8305254" y="2656254"/>
                </a:lnTo>
                <a:lnTo>
                  <a:pt x="8311160" y="2656659"/>
                </a:lnTo>
                <a:lnTo>
                  <a:pt x="8327401" y="2678109"/>
                </a:lnTo>
                <a:lnTo>
                  <a:pt x="8331830" y="2678109"/>
                </a:lnTo>
                <a:lnTo>
                  <a:pt x="8338475" y="2687012"/>
                </a:lnTo>
                <a:lnTo>
                  <a:pt x="8338475" y="2692274"/>
                </a:lnTo>
                <a:lnTo>
                  <a:pt x="8347333" y="2714533"/>
                </a:lnTo>
                <a:lnTo>
                  <a:pt x="8347333" y="2719794"/>
                </a:lnTo>
                <a:lnTo>
                  <a:pt x="8341428" y="2718580"/>
                </a:lnTo>
                <a:lnTo>
                  <a:pt x="8348072" y="2729507"/>
                </a:lnTo>
                <a:lnTo>
                  <a:pt x="8373172" y="2758647"/>
                </a:lnTo>
                <a:lnTo>
                  <a:pt x="8375387" y="2770788"/>
                </a:lnTo>
                <a:lnTo>
                  <a:pt x="8384246" y="2781311"/>
                </a:lnTo>
                <a:lnTo>
                  <a:pt x="8386460" y="2779692"/>
                </a:lnTo>
                <a:lnTo>
                  <a:pt x="8389413" y="2778073"/>
                </a:lnTo>
                <a:lnTo>
                  <a:pt x="8389413" y="2768765"/>
                </a:lnTo>
                <a:lnTo>
                  <a:pt x="8385722" y="2765122"/>
                </a:lnTo>
                <a:lnTo>
                  <a:pt x="8383507" y="2758242"/>
                </a:lnTo>
                <a:lnTo>
                  <a:pt x="8384984" y="2744482"/>
                </a:lnTo>
                <a:lnTo>
                  <a:pt x="8389413" y="2744482"/>
                </a:lnTo>
                <a:lnTo>
                  <a:pt x="8391628" y="2746101"/>
                </a:lnTo>
                <a:lnTo>
                  <a:pt x="8389413" y="2732340"/>
                </a:lnTo>
                <a:lnTo>
                  <a:pt x="8391628" y="2732340"/>
                </a:lnTo>
                <a:lnTo>
                  <a:pt x="8389413" y="2725055"/>
                </a:lnTo>
                <a:lnTo>
                  <a:pt x="8393105" y="2722627"/>
                </a:lnTo>
                <a:lnTo>
                  <a:pt x="8393105" y="2718985"/>
                </a:lnTo>
                <a:lnTo>
                  <a:pt x="8396796" y="2718580"/>
                </a:lnTo>
                <a:lnTo>
                  <a:pt x="8398272" y="2714128"/>
                </a:lnTo>
                <a:lnTo>
                  <a:pt x="8401963" y="2714128"/>
                </a:lnTo>
                <a:lnTo>
                  <a:pt x="8410822" y="2720604"/>
                </a:lnTo>
                <a:lnTo>
                  <a:pt x="8411561" y="2725460"/>
                </a:lnTo>
                <a:lnTo>
                  <a:pt x="8415252" y="2725460"/>
                </a:lnTo>
                <a:lnTo>
                  <a:pt x="8417467" y="2728698"/>
                </a:lnTo>
                <a:lnTo>
                  <a:pt x="8413775" y="2743672"/>
                </a:lnTo>
                <a:lnTo>
                  <a:pt x="8411561" y="2743672"/>
                </a:lnTo>
                <a:lnTo>
                  <a:pt x="8413775" y="2759051"/>
                </a:lnTo>
                <a:lnTo>
                  <a:pt x="8416728" y="2759051"/>
                </a:lnTo>
                <a:lnTo>
                  <a:pt x="8422634" y="2768360"/>
                </a:lnTo>
                <a:lnTo>
                  <a:pt x="8418943" y="2790619"/>
                </a:lnTo>
                <a:lnTo>
                  <a:pt x="8413037" y="2791833"/>
                </a:lnTo>
                <a:lnTo>
                  <a:pt x="8413037" y="2792238"/>
                </a:lnTo>
                <a:lnTo>
                  <a:pt x="8414514" y="2794262"/>
                </a:lnTo>
                <a:lnTo>
                  <a:pt x="8422634" y="2793452"/>
                </a:lnTo>
                <a:lnTo>
                  <a:pt x="8418205" y="2798713"/>
                </a:lnTo>
                <a:lnTo>
                  <a:pt x="8417467" y="2803165"/>
                </a:lnTo>
                <a:lnTo>
                  <a:pt x="8422634" y="2810450"/>
                </a:lnTo>
                <a:lnTo>
                  <a:pt x="8424849" y="2809641"/>
                </a:lnTo>
                <a:lnTo>
                  <a:pt x="8429279" y="2812069"/>
                </a:lnTo>
                <a:lnTo>
                  <a:pt x="8432970" y="2807617"/>
                </a:lnTo>
                <a:lnTo>
                  <a:pt x="8436661" y="2828662"/>
                </a:lnTo>
                <a:lnTo>
                  <a:pt x="8444043" y="2825425"/>
                </a:lnTo>
                <a:lnTo>
                  <a:pt x="8451426" y="2826234"/>
                </a:lnTo>
                <a:lnTo>
                  <a:pt x="8459547" y="2828258"/>
                </a:lnTo>
                <a:lnTo>
                  <a:pt x="8480217" y="2813688"/>
                </a:lnTo>
                <a:lnTo>
                  <a:pt x="8497197" y="2817330"/>
                </a:lnTo>
                <a:lnTo>
                  <a:pt x="8503841" y="2815711"/>
                </a:lnTo>
                <a:lnTo>
                  <a:pt x="8508271" y="2817735"/>
                </a:lnTo>
                <a:lnTo>
                  <a:pt x="8517868" y="2817330"/>
                </a:lnTo>
                <a:lnTo>
                  <a:pt x="8522297" y="2822187"/>
                </a:lnTo>
                <a:lnTo>
                  <a:pt x="8533371" y="2821377"/>
                </a:lnTo>
                <a:lnTo>
                  <a:pt x="8548136" y="2818949"/>
                </a:lnTo>
                <a:lnTo>
                  <a:pt x="8549612" y="2814902"/>
                </a:lnTo>
                <a:lnTo>
                  <a:pt x="8553303" y="2814093"/>
                </a:lnTo>
                <a:lnTo>
                  <a:pt x="8552565" y="2806808"/>
                </a:lnTo>
                <a:lnTo>
                  <a:pt x="8558471" y="2806808"/>
                </a:lnTo>
                <a:lnTo>
                  <a:pt x="8562901" y="2803975"/>
                </a:lnTo>
                <a:lnTo>
                  <a:pt x="8567330" y="2809641"/>
                </a:lnTo>
                <a:lnTo>
                  <a:pt x="8579880" y="2797499"/>
                </a:lnTo>
                <a:lnTo>
                  <a:pt x="8577666" y="2791833"/>
                </a:lnTo>
                <a:lnTo>
                  <a:pt x="8573236" y="2790214"/>
                </a:lnTo>
                <a:lnTo>
                  <a:pt x="8577666" y="2783739"/>
                </a:lnTo>
                <a:lnTo>
                  <a:pt x="8606457" y="2761075"/>
                </a:lnTo>
                <a:lnTo>
                  <a:pt x="8606457" y="2748529"/>
                </a:lnTo>
                <a:lnTo>
                  <a:pt x="8637463" y="2731531"/>
                </a:lnTo>
                <a:lnTo>
                  <a:pt x="8640416" y="2727079"/>
                </a:lnTo>
                <a:lnTo>
                  <a:pt x="8640416" y="2720199"/>
                </a:lnTo>
                <a:lnTo>
                  <a:pt x="8640416" y="2716152"/>
                </a:lnTo>
                <a:lnTo>
                  <a:pt x="8641893" y="2712105"/>
                </a:lnTo>
                <a:lnTo>
                  <a:pt x="8644846" y="2714938"/>
                </a:lnTo>
                <a:lnTo>
                  <a:pt x="8647060" y="2712105"/>
                </a:lnTo>
                <a:lnTo>
                  <a:pt x="8649275" y="2699558"/>
                </a:lnTo>
                <a:lnTo>
                  <a:pt x="8653705" y="2699963"/>
                </a:lnTo>
                <a:lnTo>
                  <a:pt x="8657396" y="2698749"/>
                </a:lnTo>
                <a:lnTo>
                  <a:pt x="8659611" y="2702391"/>
                </a:lnTo>
                <a:lnTo>
                  <a:pt x="8657396" y="2701987"/>
                </a:lnTo>
                <a:lnTo>
                  <a:pt x="8655181" y="2703606"/>
                </a:lnTo>
                <a:lnTo>
                  <a:pt x="8658134" y="2706439"/>
                </a:lnTo>
                <a:lnTo>
                  <a:pt x="8655919" y="2711700"/>
                </a:lnTo>
                <a:lnTo>
                  <a:pt x="8658134" y="2712914"/>
                </a:lnTo>
                <a:lnTo>
                  <a:pt x="8656658" y="2725865"/>
                </a:lnTo>
                <a:lnTo>
                  <a:pt x="8652966" y="2733150"/>
                </a:lnTo>
                <a:lnTo>
                  <a:pt x="8652228" y="2738816"/>
                </a:lnTo>
                <a:lnTo>
                  <a:pt x="8652228" y="2740030"/>
                </a:lnTo>
                <a:lnTo>
                  <a:pt x="8655181" y="2742053"/>
                </a:lnTo>
                <a:lnTo>
                  <a:pt x="8659611" y="2740839"/>
                </a:lnTo>
                <a:lnTo>
                  <a:pt x="8661087" y="2746910"/>
                </a:lnTo>
                <a:lnTo>
                  <a:pt x="8662564" y="2758242"/>
                </a:lnTo>
                <a:lnTo>
                  <a:pt x="8664778" y="2785763"/>
                </a:lnTo>
                <a:lnTo>
                  <a:pt x="8681758" y="2804784"/>
                </a:lnTo>
                <a:lnTo>
                  <a:pt x="8683234" y="2810855"/>
                </a:lnTo>
                <a:lnTo>
                  <a:pt x="8710549" y="2832305"/>
                </a:lnTo>
                <a:lnTo>
                  <a:pt x="8723100" y="2835542"/>
                </a:lnTo>
                <a:lnTo>
                  <a:pt x="8729744" y="2832709"/>
                </a:lnTo>
                <a:lnTo>
                  <a:pt x="8739341" y="2832305"/>
                </a:lnTo>
                <a:lnTo>
                  <a:pt x="8761488" y="2836352"/>
                </a:lnTo>
                <a:lnTo>
                  <a:pt x="8774038" y="2833924"/>
                </a:lnTo>
                <a:lnTo>
                  <a:pt x="8780683" y="2834328"/>
                </a:lnTo>
                <a:lnTo>
                  <a:pt x="8794709" y="2851326"/>
                </a:lnTo>
                <a:lnTo>
                  <a:pt x="8798400" y="2863063"/>
                </a:lnTo>
                <a:lnTo>
                  <a:pt x="8806521" y="2870348"/>
                </a:lnTo>
                <a:lnTo>
                  <a:pt x="8811689" y="2878847"/>
                </a:lnTo>
                <a:lnTo>
                  <a:pt x="8830145" y="2892607"/>
                </a:lnTo>
                <a:lnTo>
                  <a:pt x="8839004" y="2894226"/>
                </a:lnTo>
                <a:lnTo>
                  <a:pt x="8841957" y="2897464"/>
                </a:lnTo>
                <a:lnTo>
                  <a:pt x="8841219" y="2906368"/>
                </a:lnTo>
                <a:lnTo>
                  <a:pt x="8835313" y="2916081"/>
                </a:lnTo>
                <a:lnTo>
                  <a:pt x="8836789" y="2922151"/>
                </a:lnTo>
                <a:lnTo>
                  <a:pt x="8834574" y="2929032"/>
                </a:lnTo>
                <a:lnTo>
                  <a:pt x="8816118" y="2956147"/>
                </a:lnTo>
                <a:lnTo>
                  <a:pt x="8804306" y="2966265"/>
                </a:lnTo>
                <a:lnTo>
                  <a:pt x="8798400" y="2976788"/>
                </a:lnTo>
                <a:lnTo>
                  <a:pt x="8793233" y="2981644"/>
                </a:lnTo>
                <a:lnTo>
                  <a:pt x="8787327" y="2999047"/>
                </a:lnTo>
                <a:lnTo>
                  <a:pt x="8781421" y="2998642"/>
                </a:lnTo>
                <a:lnTo>
                  <a:pt x="8776253" y="2995809"/>
                </a:lnTo>
                <a:lnTo>
                  <a:pt x="8776991" y="2990953"/>
                </a:lnTo>
                <a:lnTo>
                  <a:pt x="8779944" y="2986501"/>
                </a:lnTo>
                <a:lnTo>
                  <a:pt x="8774777" y="2984882"/>
                </a:lnTo>
                <a:lnTo>
                  <a:pt x="8770347" y="2988525"/>
                </a:lnTo>
                <a:lnTo>
                  <a:pt x="8764441" y="2998642"/>
                </a:lnTo>
                <a:lnTo>
                  <a:pt x="8762226" y="2999047"/>
                </a:lnTo>
                <a:lnTo>
                  <a:pt x="8765179" y="3005118"/>
                </a:lnTo>
                <a:lnTo>
                  <a:pt x="8760012" y="3006332"/>
                </a:lnTo>
                <a:lnTo>
                  <a:pt x="8751153" y="3021306"/>
                </a:lnTo>
                <a:lnTo>
                  <a:pt x="8751153" y="3029401"/>
                </a:lnTo>
                <a:lnTo>
                  <a:pt x="8748200" y="3036686"/>
                </a:lnTo>
                <a:lnTo>
                  <a:pt x="8750415" y="3037090"/>
                </a:lnTo>
                <a:lnTo>
                  <a:pt x="8754844" y="3045589"/>
                </a:lnTo>
                <a:lnTo>
                  <a:pt x="8751891" y="3045994"/>
                </a:lnTo>
                <a:lnTo>
                  <a:pt x="8758535" y="3062587"/>
                </a:lnTo>
                <a:lnTo>
                  <a:pt x="8762226" y="3065825"/>
                </a:lnTo>
                <a:lnTo>
                  <a:pt x="8760750" y="3070277"/>
                </a:lnTo>
                <a:lnTo>
                  <a:pt x="8735650" y="3072300"/>
                </a:lnTo>
                <a:lnTo>
                  <a:pt x="8730482" y="3075538"/>
                </a:lnTo>
                <a:lnTo>
                  <a:pt x="8723838" y="3072300"/>
                </a:lnTo>
                <a:lnTo>
                  <a:pt x="8712026" y="3075133"/>
                </a:lnTo>
                <a:lnTo>
                  <a:pt x="8694308" y="3095774"/>
                </a:lnTo>
                <a:lnTo>
                  <a:pt x="8694308" y="3109939"/>
                </a:lnTo>
                <a:lnTo>
                  <a:pt x="8689879" y="3113581"/>
                </a:lnTo>
                <a:lnTo>
                  <a:pt x="8680281" y="3122485"/>
                </a:lnTo>
                <a:lnTo>
                  <a:pt x="8674375" y="3120462"/>
                </a:lnTo>
                <a:lnTo>
                  <a:pt x="8661825" y="3122080"/>
                </a:lnTo>
                <a:lnTo>
                  <a:pt x="8644846" y="3121676"/>
                </a:lnTo>
                <a:lnTo>
                  <a:pt x="8639678" y="3126128"/>
                </a:lnTo>
                <a:lnTo>
                  <a:pt x="8633034" y="3132603"/>
                </a:lnTo>
                <a:lnTo>
                  <a:pt x="8634510" y="3137055"/>
                </a:lnTo>
                <a:lnTo>
                  <a:pt x="8633772" y="3142721"/>
                </a:lnTo>
                <a:lnTo>
                  <a:pt x="8638202" y="3145149"/>
                </a:lnTo>
                <a:lnTo>
                  <a:pt x="8637463" y="3150815"/>
                </a:lnTo>
                <a:lnTo>
                  <a:pt x="8635249" y="3151220"/>
                </a:lnTo>
                <a:lnTo>
                  <a:pt x="8635987" y="3152839"/>
                </a:lnTo>
                <a:lnTo>
                  <a:pt x="8623437" y="3169432"/>
                </a:lnTo>
                <a:lnTo>
                  <a:pt x="8617531" y="3169837"/>
                </a:lnTo>
                <a:lnTo>
                  <a:pt x="8610148" y="3165385"/>
                </a:lnTo>
                <a:lnTo>
                  <a:pt x="8601289" y="3167004"/>
                </a:lnTo>
                <a:lnTo>
                  <a:pt x="8591692" y="3166194"/>
                </a:lnTo>
                <a:lnTo>
                  <a:pt x="8573974" y="3175098"/>
                </a:lnTo>
                <a:lnTo>
                  <a:pt x="8562901" y="3174693"/>
                </a:lnTo>
                <a:lnTo>
                  <a:pt x="8556256" y="3184811"/>
                </a:lnTo>
                <a:lnTo>
                  <a:pt x="8546659" y="3184811"/>
                </a:lnTo>
                <a:lnTo>
                  <a:pt x="8543706" y="3182788"/>
                </a:lnTo>
                <a:lnTo>
                  <a:pt x="8537062" y="3184406"/>
                </a:lnTo>
                <a:lnTo>
                  <a:pt x="8525988" y="3186835"/>
                </a:lnTo>
                <a:lnTo>
                  <a:pt x="8506794" y="3190882"/>
                </a:lnTo>
                <a:lnTo>
                  <a:pt x="8489815" y="3209903"/>
                </a:lnTo>
                <a:lnTo>
                  <a:pt x="8488338" y="3221640"/>
                </a:lnTo>
                <a:lnTo>
                  <a:pt x="8492767" y="3225283"/>
                </a:lnTo>
                <a:lnTo>
                  <a:pt x="8491291" y="3228116"/>
                </a:lnTo>
                <a:lnTo>
                  <a:pt x="8493506" y="3233377"/>
                </a:lnTo>
                <a:lnTo>
                  <a:pt x="8471358" y="3237424"/>
                </a:lnTo>
                <a:lnTo>
                  <a:pt x="8461761" y="3245923"/>
                </a:lnTo>
                <a:lnTo>
                  <a:pt x="8442567" y="3254827"/>
                </a:lnTo>
                <a:lnTo>
                  <a:pt x="8411561" y="3260088"/>
                </a:lnTo>
                <a:lnTo>
                  <a:pt x="8406393" y="3264945"/>
                </a:lnTo>
                <a:lnTo>
                  <a:pt x="8351763" y="3279919"/>
                </a:lnTo>
                <a:lnTo>
                  <a:pt x="8346595" y="3279514"/>
                </a:lnTo>
                <a:lnTo>
                  <a:pt x="8336998" y="3283561"/>
                </a:lnTo>
                <a:lnTo>
                  <a:pt x="8326663" y="3298941"/>
                </a:lnTo>
                <a:lnTo>
                  <a:pt x="8312636" y="3310273"/>
                </a:lnTo>
                <a:lnTo>
                  <a:pt x="8305254" y="3310273"/>
                </a:lnTo>
                <a:lnTo>
                  <a:pt x="8302301" y="3307844"/>
                </a:lnTo>
                <a:lnTo>
                  <a:pt x="8297871" y="3311891"/>
                </a:lnTo>
                <a:lnTo>
                  <a:pt x="8290489" y="3313106"/>
                </a:lnTo>
                <a:lnTo>
                  <a:pt x="8284583" y="3308654"/>
                </a:lnTo>
                <a:lnTo>
                  <a:pt x="8276462" y="3308249"/>
                </a:lnTo>
                <a:lnTo>
                  <a:pt x="8258744" y="3321200"/>
                </a:lnTo>
                <a:lnTo>
                  <a:pt x="8258006" y="3326866"/>
                </a:lnTo>
                <a:lnTo>
                  <a:pt x="8251362" y="3331722"/>
                </a:lnTo>
                <a:lnTo>
                  <a:pt x="8232167" y="3333341"/>
                </a:lnTo>
                <a:lnTo>
                  <a:pt x="8209282" y="3341840"/>
                </a:lnTo>
                <a:lnTo>
                  <a:pt x="8199685" y="3339817"/>
                </a:lnTo>
                <a:lnTo>
                  <a:pt x="8196732" y="3336174"/>
                </a:lnTo>
                <a:lnTo>
                  <a:pt x="8181967" y="3336984"/>
                </a:lnTo>
                <a:lnTo>
                  <a:pt x="8180490" y="3334151"/>
                </a:lnTo>
                <a:lnTo>
                  <a:pt x="8172370" y="3333746"/>
                </a:lnTo>
                <a:lnTo>
                  <a:pt x="8165725" y="3335365"/>
                </a:lnTo>
                <a:lnTo>
                  <a:pt x="8153175" y="3342650"/>
                </a:lnTo>
                <a:lnTo>
                  <a:pt x="8148008" y="3354791"/>
                </a:lnTo>
                <a:lnTo>
                  <a:pt x="8142840" y="3355601"/>
                </a:lnTo>
                <a:lnTo>
                  <a:pt x="8133243" y="3367742"/>
                </a:lnTo>
                <a:lnTo>
                  <a:pt x="8124384" y="3371385"/>
                </a:lnTo>
                <a:lnTo>
                  <a:pt x="8118478" y="3366528"/>
                </a:lnTo>
                <a:lnTo>
                  <a:pt x="8108881" y="3366528"/>
                </a:lnTo>
                <a:lnTo>
                  <a:pt x="8098545" y="3374622"/>
                </a:lnTo>
                <a:lnTo>
                  <a:pt x="8090425" y="3376241"/>
                </a:lnTo>
                <a:lnTo>
                  <a:pt x="8076398" y="3371789"/>
                </a:lnTo>
                <a:lnTo>
                  <a:pt x="8074183" y="3375027"/>
                </a:lnTo>
                <a:lnTo>
                  <a:pt x="8063848" y="3376646"/>
                </a:lnTo>
                <a:lnTo>
                  <a:pt x="8059418" y="3368956"/>
                </a:lnTo>
                <a:lnTo>
                  <a:pt x="8057942" y="3357220"/>
                </a:lnTo>
                <a:lnTo>
                  <a:pt x="8047606" y="3347102"/>
                </a:lnTo>
                <a:lnTo>
                  <a:pt x="8041701" y="3334555"/>
                </a:lnTo>
                <a:lnTo>
                  <a:pt x="8047606" y="3331318"/>
                </a:lnTo>
                <a:lnTo>
                  <a:pt x="8046130" y="3318367"/>
                </a:lnTo>
                <a:lnTo>
                  <a:pt x="8033580" y="3307844"/>
                </a:lnTo>
                <a:lnTo>
                  <a:pt x="8026936" y="3264945"/>
                </a:lnTo>
                <a:lnTo>
                  <a:pt x="8015124" y="3250780"/>
                </a:lnTo>
                <a:lnTo>
                  <a:pt x="8015124" y="3243495"/>
                </a:lnTo>
                <a:lnTo>
                  <a:pt x="8009218" y="3243495"/>
                </a:lnTo>
                <a:lnTo>
                  <a:pt x="8006265" y="3237019"/>
                </a:lnTo>
                <a:lnTo>
                  <a:pt x="8014385" y="3239043"/>
                </a:lnTo>
                <a:lnTo>
                  <a:pt x="8014385" y="3234186"/>
                </a:lnTo>
                <a:lnTo>
                  <a:pt x="8019553" y="3234186"/>
                </a:lnTo>
                <a:lnTo>
                  <a:pt x="8020291" y="3220426"/>
                </a:lnTo>
                <a:lnTo>
                  <a:pt x="8015862" y="3196953"/>
                </a:lnTo>
                <a:lnTo>
                  <a:pt x="8012909" y="3188858"/>
                </a:lnTo>
                <a:lnTo>
                  <a:pt x="8004050" y="3164980"/>
                </a:lnTo>
                <a:lnTo>
                  <a:pt x="7987809" y="3160933"/>
                </a:lnTo>
                <a:lnTo>
                  <a:pt x="7984856" y="3141102"/>
                </a:lnTo>
                <a:lnTo>
                  <a:pt x="7978950" y="3141102"/>
                </a:lnTo>
                <a:lnTo>
                  <a:pt x="7941299" y="3105892"/>
                </a:lnTo>
                <a:lnTo>
                  <a:pt x="7940561" y="3094155"/>
                </a:lnTo>
                <a:lnTo>
                  <a:pt x="7930226" y="3088084"/>
                </a:lnTo>
                <a:lnTo>
                  <a:pt x="7918414" y="3048827"/>
                </a:lnTo>
                <a:lnTo>
                  <a:pt x="7911770" y="3046399"/>
                </a:lnTo>
                <a:lnTo>
                  <a:pt x="7913246" y="3039519"/>
                </a:lnTo>
                <a:lnTo>
                  <a:pt x="7901434" y="3037495"/>
                </a:lnTo>
                <a:lnTo>
                  <a:pt x="7900696" y="3030615"/>
                </a:lnTo>
                <a:lnTo>
                  <a:pt x="7885931" y="3019283"/>
                </a:lnTo>
                <a:lnTo>
                  <a:pt x="7881502" y="3019283"/>
                </a:lnTo>
                <a:lnTo>
                  <a:pt x="7874119" y="3009974"/>
                </a:lnTo>
                <a:lnTo>
                  <a:pt x="7864522" y="3009570"/>
                </a:lnTo>
                <a:lnTo>
                  <a:pt x="7855663" y="3005927"/>
                </a:lnTo>
                <a:lnTo>
                  <a:pt x="7830563" y="2981240"/>
                </a:lnTo>
                <a:lnTo>
                  <a:pt x="7829086" y="2974764"/>
                </a:lnTo>
                <a:lnTo>
                  <a:pt x="7820227" y="2967479"/>
                </a:lnTo>
                <a:lnTo>
                  <a:pt x="7818013" y="2950077"/>
                </a:lnTo>
                <a:lnTo>
                  <a:pt x="7812845" y="2933079"/>
                </a:lnTo>
                <a:lnTo>
                  <a:pt x="7809154" y="2926199"/>
                </a:lnTo>
                <a:lnTo>
                  <a:pt x="7812845" y="2922961"/>
                </a:lnTo>
                <a:lnTo>
                  <a:pt x="7816536" y="2907986"/>
                </a:lnTo>
                <a:lnTo>
                  <a:pt x="7813583" y="2902725"/>
                </a:lnTo>
                <a:lnTo>
                  <a:pt x="7810630" y="2886536"/>
                </a:lnTo>
                <a:lnTo>
                  <a:pt x="7801033" y="2878847"/>
                </a:lnTo>
                <a:lnTo>
                  <a:pt x="7796604" y="2863063"/>
                </a:lnTo>
                <a:lnTo>
                  <a:pt x="7792174" y="2859421"/>
                </a:lnTo>
                <a:lnTo>
                  <a:pt x="7790698" y="2847684"/>
                </a:lnTo>
                <a:lnTo>
                  <a:pt x="7786268" y="2846874"/>
                </a:lnTo>
                <a:lnTo>
                  <a:pt x="7782577" y="2837161"/>
                </a:lnTo>
                <a:lnTo>
                  <a:pt x="7770765" y="2825020"/>
                </a:lnTo>
                <a:lnTo>
                  <a:pt x="7754524" y="2818544"/>
                </a:lnTo>
                <a:lnTo>
                  <a:pt x="7744188" y="2810450"/>
                </a:lnTo>
                <a:lnTo>
                  <a:pt x="7736806" y="2817330"/>
                </a:lnTo>
                <a:lnTo>
                  <a:pt x="7729423" y="2813688"/>
                </a:lnTo>
                <a:lnTo>
                  <a:pt x="7729423" y="2805998"/>
                </a:lnTo>
                <a:lnTo>
                  <a:pt x="7719088" y="2799118"/>
                </a:lnTo>
                <a:lnTo>
                  <a:pt x="7719088" y="2792643"/>
                </a:lnTo>
                <a:lnTo>
                  <a:pt x="7722041" y="2786572"/>
                </a:lnTo>
                <a:lnTo>
                  <a:pt x="7719088" y="2772812"/>
                </a:lnTo>
                <a:lnTo>
                  <a:pt x="7711706" y="2768360"/>
                </a:lnTo>
                <a:lnTo>
                  <a:pt x="7702847" y="2746101"/>
                </a:lnTo>
                <a:lnTo>
                  <a:pt x="7691035" y="2741649"/>
                </a:lnTo>
                <a:lnTo>
                  <a:pt x="7686605" y="2735578"/>
                </a:lnTo>
                <a:lnTo>
                  <a:pt x="7684390" y="2723841"/>
                </a:lnTo>
                <a:lnTo>
                  <a:pt x="7676270" y="2722627"/>
                </a:lnTo>
                <a:lnTo>
                  <a:pt x="7672579" y="2714533"/>
                </a:lnTo>
                <a:lnTo>
                  <a:pt x="7671840" y="2707248"/>
                </a:lnTo>
                <a:lnTo>
                  <a:pt x="7657814" y="2684584"/>
                </a:lnTo>
                <a:lnTo>
                  <a:pt x="7652646" y="2684179"/>
                </a:lnTo>
                <a:lnTo>
                  <a:pt x="7641572" y="2675276"/>
                </a:lnTo>
                <a:lnTo>
                  <a:pt x="7640096" y="2665967"/>
                </a:lnTo>
                <a:lnTo>
                  <a:pt x="7634928" y="2663944"/>
                </a:lnTo>
                <a:lnTo>
                  <a:pt x="7632713" y="2654230"/>
                </a:lnTo>
                <a:lnTo>
                  <a:pt x="7610566" y="2631566"/>
                </a:lnTo>
                <a:lnTo>
                  <a:pt x="7613519" y="2629947"/>
                </a:lnTo>
                <a:lnTo>
                  <a:pt x="7602445" y="2623877"/>
                </a:lnTo>
                <a:lnTo>
                  <a:pt x="7595801" y="2627924"/>
                </a:lnTo>
                <a:lnTo>
                  <a:pt x="7593586" y="2624686"/>
                </a:lnTo>
                <a:lnTo>
                  <a:pt x="7586942" y="2627114"/>
                </a:lnTo>
                <a:lnTo>
                  <a:pt x="7585466" y="2622258"/>
                </a:lnTo>
                <a:lnTo>
                  <a:pt x="7590634" y="2608902"/>
                </a:lnTo>
                <a:lnTo>
                  <a:pt x="7589895" y="2589476"/>
                </a:lnTo>
                <a:lnTo>
                  <a:pt x="7591372" y="2572478"/>
                </a:lnTo>
                <a:lnTo>
                  <a:pt x="7591372" y="2570859"/>
                </a:lnTo>
                <a:lnTo>
                  <a:pt x="7595801" y="2559122"/>
                </a:lnTo>
                <a:lnTo>
                  <a:pt x="7595801" y="2554671"/>
                </a:lnTo>
                <a:lnTo>
                  <a:pt x="7595063" y="2555480"/>
                </a:lnTo>
                <a:lnTo>
                  <a:pt x="7589157" y="2563574"/>
                </a:lnTo>
                <a:lnTo>
                  <a:pt x="7587681" y="2566407"/>
                </a:lnTo>
                <a:lnTo>
                  <a:pt x="7579560" y="2591904"/>
                </a:lnTo>
                <a:lnTo>
                  <a:pt x="7578822" y="2601617"/>
                </a:lnTo>
                <a:lnTo>
                  <a:pt x="7572916" y="2615378"/>
                </a:lnTo>
                <a:lnTo>
                  <a:pt x="7577345" y="2619830"/>
                </a:lnTo>
                <a:lnTo>
                  <a:pt x="7573654" y="2636018"/>
                </a:lnTo>
                <a:lnTo>
                  <a:pt x="7567010" y="2642089"/>
                </a:lnTo>
                <a:lnTo>
                  <a:pt x="7564795" y="2647755"/>
                </a:lnTo>
                <a:lnTo>
                  <a:pt x="7563318" y="2644922"/>
                </a:lnTo>
                <a:lnTo>
                  <a:pt x="7550030" y="2638042"/>
                </a:lnTo>
                <a:lnTo>
                  <a:pt x="7526406" y="2614973"/>
                </a:lnTo>
                <a:lnTo>
                  <a:pt x="7523453" y="2606069"/>
                </a:lnTo>
                <a:lnTo>
                  <a:pt x="7510165" y="2600808"/>
                </a:lnTo>
                <a:lnTo>
                  <a:pt x="7504997" y="2591500"/>
                </a:lnTo>
                <a:lnTo>
                  <a:pt x="7504997" y="2582596"/>
                </a:lnTo>
                <a:lnTo>
                  <a:pt x="7485803" y="2567621"/>
                </a:lnTo>
                <a:lnTo>
                  <a:pt x="7485065" y="2561551"/>
                </a:lnTo>
                <a:lnTo>
                  <a:pt x="7480635" y="2556694"/>
                </a:lnTo>
                <a:lnTo>
                  <a:pt x="7476944" y="2544957"/>
                </a:lnTo>
                <a:lnTo>
                  <a:pt x="7472514" y="2544957"/>
                </a:lnTo>
                <a:lnTo>
                  <a:pt x="7470300" y="2542124"/>
                </a:lnTo>
                <a:lnTo>
                  <a:pt x="7468085" y="2545362"/>
                </a:lnTo>
                <a:lnTo>
                  <a:pt x="7468823" y="2551433"/>
                </a:lnTo>
                <a:lnTo>
                  <a:pt x="7467347" y="2557908"/>
                </a:lnTo>
                <a:lnTo>
                  <a:pt x="7478420" y="2570454"/>
                </a:lnTo>
                <a:lnTo>
                  <a:pt x="7478420" y="2580977"/>
                </a:lnTo>
                <a:lnTo>
                  <a:pt x="7496877" y="2600808"/>
                </a:lnTo>
                <a:lnTo>
                  <a:pt x="7499091" y="2608093"/>
                </a:lnTo>
                <a:lnTo>
                  <a:pt x="7527883" y="2630757"/>
                </a:lnTo>
                <a:lnTo>
                  <a:pt x="7532312" y="2638042"/>
                </a:lnTo>
                <a:lnTo>
                  <a:pt x="7530098" y="2645327"/>
                </a:lnTo>
                <a:lnTo>
                  <a:pt x="7530836" y="2652207"/>
                </a:lnTo>
                <a:lnTo>
                  <a:pt x="7547815" y="2669205"/>
                </a:lnTo>
                <a:lnTo>
                  <a:pt x="7547815" y="2674466"/>
                </a:lnTo>
                <a:lnTo>
                  <a:pt x="7552983" y="2680132"/>
                </a:lnTo>
                <a:lnTo>
                  <a:pt x="7555198" y="2697940"/>
                </a:lnTo>
                <a:lnTo>
                  <a:pt x="7560366" y="2705629"/>
                </a:lnTo>
                <a:lnTo>
                  <a:pt x="7559627" y="2715342"/>
                </a:lnTo>
                <a:lnTo>
                  <a:pt x="7591372" y="2757837"/>
                </a:lnTo>
                <a:lnTo>
                  <a:pt x="7593586" y="2770788"/>
                </a:lnTo>
                <a:lnTo>
                  <a:pt x="7601707" y="2775645"/>
                </a:lnTo>
                <a:lnTo>
                  <a:pt x="7621640" y="2802356"/>
                </a:lnTo>
                <a:lnTo>
                  <a:pt x="7626069" y="2814497"/>
                </a:lnTo>
                <a:lnTo>
                  <a:pt x="7631237" y="2820973"/>
                </a:lnTo>
                <a:lnTo>
                  <a:pt x="7631975" y="2817735"/>
                </a:lnTo>
                <a:lnTo>
                  <a:pt x="7635666" y="2820163"/>
                </a:lnTo>
                <a:lnTo>
                  <a:pt x="7643049" y="2831495"/>
                </a:lnTo>
                <a:lnTo>
                  <a:pt x="7648217" y="2832305"/>
                </a:lnTo>
                <a:lnTo>
                  <a:pt x="7654122" y="2837971"/>
                </a:lnTo>
                <a:lnTo>
                  <a:pt x="7639358" y="2837161"/>
                </a:lnTo>
                <a:lnTo>
                  <a:pt x="7635666" y="2834328"/>
                </a:lnTo>
                <a:lnTo>
                  <a:pt x="7634190" y="2838375"/>
                </a:lnTo>
                <a:lnTo>
                  <a:pt x="7637881" y="2844446"/>
                </a:lnTo>
                <a:lnTo>
                  <a:pt x="7638619" y="2855778"/>
                </a:lnTo>
                <a:lnTo>
                  <a:pt x="7636405" y="2862254"/>
                </a:lnTo>
                <a:lnTo>
                  <a:pt x="7644525" y="2886132"/>
                </a:lnTo>
                <a:lnTo>
                  <a:pt x="7660028" y="2895440"/>
                </a:lnTo>
                <a:lnTo>
                  <a:pt x="7668887" y="2895440"/>
                </a:lnTo>
                <a:lnTo>
                  <a:pt x="7674793" y="2893012"/>
                </a:lnTo>
                <a:lnTo>
                  <a:pt x="7681438" y="2905153"/>
                </a:lnTo>
                <a:lnTo>
                  <a:pt x="7691773" y="2907986"/>
                </a:lnTo>
                <a:lnTo>
                  <a:pt x="7694726" y="2913652"/>
                </a:lnTo>
                <a:lnTo>
                  <a:pt x="7706538" y="2924580"/>
                </a:lnTo>
                <a:lnTo>
                  <a:pt x="7714658" y="2927817"/>
                </a:lnTo>
                <a:lnTo>
                  <a:pt x="7714658" y="2928627"/>
                </a:lnTo>
                <a:lnTo>
                  <a:pt x="7713920" y="2932674"/>
                </a:lnTo>
                <a:lnTo>
                  <a:pt x="7713182" y="2936721"/>
                </a:lnTo>
                <a:lnTo>
                  <a:pt x="7716135" y="2940364"/>
                </a:lnTo>
                <a:lnTo>
                  <a:pt x="7714658" y="2942792"/>
                </a:lnTo>
                <a:lnTo>
                  <a:pt x="7716135" y="2944815"/>
                </a:lnTo>
                <a:lnTo>
                  <a:pt x="7716135" y="2946839"/>
                </a:lnTo>
                <a:lnTo>
                  <a:pt x="7718350" y="2949267"/>
                </a:lnTo>
                <a:lnTo>
                  <a:pt x="7721303" y="2961813"/>
                </a:lnTo>
                <a:lnTo>
                  <a:pt x="7730900" y="2972336"/>
                </a:lnTo>
                <a:lnTo>
                  <a:pt x="7730900" y="2976788"/>
                </a:lnTo>
                <a:lnTo>
                  <a:pt x="7728685" y="2977193"/>
                </a:lnTo>
                <a:lnTo>
                  <a:pt x="7727209" y="2973955"/>
                </a:lnTo>
                <a:lnTo>
                  <a:pt x="7723517" y="2969503"/>
                </a:lnTo>
                <a:lnTo>
                  <a:pt x="7722041" y="2971122"/>
                </a:lnTo>
                <a:lnTo>
                  <a:pt x="7722779" y="2979621"/>
                </a:lnTo>
                <a:lnTo>
                  <a:pt x="7735329" y="3012403"/>
                </a:lnTo>
                <a:lnTo>
                  <a:pt x="7737544" y="3030615"/>
                </a:lnTo>
                <a:lnTo>
                  <a:pt x="7734591" y="3047613"/>
                </a:lnTo>
                <a:lnTo>
                  <a:pt x="7741235" y="3067444"/>
                </a:lnTo>
                <a:lnTo>
                  <a:pt x="7750832" y="3083228"/>
                </a:lnTo>
                <a:lnTo>
                  <a:pt x="7758953" y="3084847"/>
                </a:lnTo>
                <a:lnTo>
                  <a:pt x="7780362" y="3098202"/>
                </a:lnTo>
                <a:lnTo>
                  <a:pt x="7780362" y="3107106"/>
                </a:lnTo>
                <a:lnTo>
                  <a:pt x="7790698" y="3107511"/>
                </a:lnTo>
                <a:lnTo>
                  <a:pt x="7801771" y="3112772"/>
                </a:lnTo>
                <a:lnTo>
                  <a:pt x="7801771" y="3118843"/>
                </a:lnTo>
                <a:lnTo>
                  <a:pt x="7805462" y="3118843"/>
                </a:lnTo>
                <a:lnTo>
                  <a:pt x="7817274" y="3130175"/>
                </a:lnTo>
                <a:lnTo>
                  <a:pt x="7837945" y="3180764"/>
                </a:lnTo>
                <a:lnTo>
                  <a:pt x="7844589" y="3213951"/>
                </a:lnTo>
                <a:lnTo>
                  <a:pt x="7848281" y="3214760"/>
                </a:lnTo>
                <a:lnTo>
                  <a:pt x="7851234" y="3226901"/>
                </a:lnTo>
                <a:lnTo>
                  <a:pt x="7851234" y="3230949"/>
                </a:lnTo>
                <a:lnTo>
                  <a:pt x="7857878" y="3233377"/>
                </a:lnTo>
                <a:lnTo>
                  <a:pt x="7862307" y="3243090"/>
                </a:lnTo>
                <a:lnTo>
                  <a:pt x="7864522" y="3257255"/>
                </a:lnTo>
                <a:lnTo>
                  <a:pt x="7873381" y="3259279"/>
                </a:lnTo>
                <a:lnTo>
                  <a:pt x="7872643" y="3246328"/>
                </a:lnTo>
                <a:lnTo>
                  <a:pt x="7870428" y="3246732"/>
                </a:lnTo>
                <a:lnTo>
                  <a:pt x="7871166" y="3237424"/>
                </a:lnTo>
                <a:lnTo>
                  <a:pt x="7874857" y="3236210"/>
                </a:lnTo>
                <a:lnTo>
                  <a:pt x="7883716" y="3247947"/>
                </a:lnTo>
                <a:lnTo>
                  <a:pt x="7880763" y="3251184"/>
                </a:lnTo>
                <a:lnTo>
                  <a:pt x="7888884" y="3262921"/>
                </a:lnTo>
                <a:lnTo>
                  <a:pt x="7894790" y="3268182"/>
                </a:lnTo>
                <a:lnTo>
                  <a:pt x="7899219" y="3265349"/>
                </a:lnTo>
                <a:lnTo>
                  <a:pt x="7906602" y="3264135"/>
                </a:lnTo>
                <a:lnTo>
                  <a:pt x="7910293" y="3266159"/>
                </a:lnTo>
                <a:lnTo>
                  <a:pt x="7916199" y="3264135"/>
                </a:lnTo>
                <a:lnTo>
                  <a:pt x="7925796" y="3273444"/>
                </a:lnTo>
                <a:lnTo>
                  <a:pt x="7930226" y="3278705"/>
                </a:lnTo>
                <a:lnTo>
                  <a:pt x="7944252" y="3281943"/>
                </a:lnTo>
                <a:lnTo>
                  <a:pt x="7947205" y="3286799"/>
                </a:lnTo>
                <a:lnTo>
                  <a:pt x="7964185" y="3303797"/>
                </a:lnTo>
                <a:lnTo>
                  <a:pt x="7970829" y="3315534"/>
                </a:lnTo>
                <a:lnTo>
                  <a:pt x="7981165" y="3319581"/>
                </a:lnTo>
                <a:lnTo>
                  <a:pt x="7988547" y="3327675"/>
                </a:lnTo>
                <a:lnTo>
                  <a:pt x="7992976" y="3327675"/>
                </a:lnTo>
                <a:lnTo>
                  <a:pt x="7992976" y="3324842"/>
                </a:lnTo>
                <a:lnTo>
                  <a:pt x="7996668" y="3329294"/>
                </a:lnTo>
                <a:lnTo>
                  <a:pt x="8004788" y="3348316"/>
                </a:lnTo>
                <a:lnTo>
                  <a:pt x="8010694" y="3349935"/>
                </a:lnTo>
                <a:lnTo>
                  <a:pt x="8018077" y="3358434"/>
                </a:lnTo>
                <a:lnTo>
                  <a:pt x="8015862" y="3361267"/>
                </a:lnTo>
                <a:lnTo>
                  <a:pt x="8021030" y="3370170"/>
                </a:lnTo>
                <a:lnTo>
                  <a:pt x="8026197" y="3370170"/>
                </a:lnTo>
                <a:lnTo>
                  <a:pt x="8031365" y="3372599"/>
                </a:lnTo>
                <a:lnTo>
                  <a:pt x="8035056" y="3369361"/>
                </a:lnTo>
                <a:lnTo>
                  <a:pt x="8037271" y="3372194"/>
                </a:lnTo>
                <a:lnTo>
                  <a:pt x="8039486" y="3373408"/>
                </a:lnTo>
                <a:lnTo>
                  <a:pt x="8040224" y="3373408"/>
                </a:lnTo>
                <a:lnTo>
                  <a:pt x="8039486" y="3376646"/>
                </a:lnTo>
                <a:lnTo>
                  <a:pt x="8051298" y="3387168"/>
                </a:lnTo>
                <a:lnTo>
                  <a:pt x="8054251" y="3387168"/>
                </a:lnTo>
                <a:lnTo>
                  <a:pt x="8052774" y="3391620"/>
                </a:lnTo>
                <a:lnTo>
                  <a:pt x="8054251" y="3405785"/>
                </a:lnTo>
                <a:lnTo>
                  <a:pt x="8049821" y="3407809"/>
                </a:lnTo>
                <a:lnTo>
                  <a:pt x="8040224" y="3417117"/>
                </a:lnTo>
                <a:lnTo>
                  <a:pt x="8033580" y="3417522"/>
                </a:lnTo>
                <a:lnTo>
                  <a:pt x="8028412" y="3424402"/>
                </a:lnTo>
                <a:lnTo>
                  <a:pt x="8017338" y="3424402"/>
                </a:lnTo>
                <a:lnTo>
                  <a:pt x="8023244" y="3430473"/>
                </a:lnTo>
                <a:lnTo>
                  <a:pt x="8026197" y="3431282"/>
                </a:lnTo>
                <a:lnTo>
                  <a:pt x="8034318" y="3428449"/>
                </a:lnTo>
                <a:lnTo>
                  <a:pt x="8046868" y="3428045"/>
                </a:lnTo>
                <a:lnTo>
                  <a:pt x="8048345" y="3431282"/>
                </a:lnTo>
                <a:lnTo>
                  <a:pt x="8052036" y="3436948"/>
                </a:lnTo>
                <a:lnTo>
                  <a:pt x="8054989" y="3437758"/>
                </a:lnTo>
                <a:lnTo>
                  <a:pt x="8085257" y="3468111"/>
                </a:lnTo>
                <a:lnTo>
                  <a:pt x="8088948" y="3475396"/>
                </a:lnTo>
                <a:lnTo>
                  <a:pt x="8093378" y="3476206"/>
                </a:lnTo>
                <a:lnTo>
                  <a:pt x="8105928" y="3486728"/>
                </a:lnTo>
                <a:lnTo>
                  <a:pt x="8118478" y="3489561"/>
                </a:lnTo>
                <a:lnTo>
                  <a:pt x="8132504" y="3487942"/>
                </a:lnTo>
                <a:lnTo>
                  <a:pt x="8136934" y="3483086"/>
                </a:lnTo>
                <a:lnTo>
                  <a:pt x="8150222" y="3475396"/>
                </a:lnTo>
                <a:lnTo>
                  <a:pt x="8158343" y="3475396"/>
                </a:lnTo>
                <a:lnTo>
                  <a:pt x="8174584" y="3463255"/>
                </a:lnTo>
                <a:lnTo>
                  <a:pt x="8179752" y="3462850"/>
                </a:lnTo>
                <a:lnTo>
                  <a:pt x="8182705" y="3465683"/>
                </a:lnTo>
                <a:lnTo>
                  <a:pt x="8195993" y="3464874"/>
                </a:lnTo>
                <a:lnTo>
                  <a:pt x="8201161" y="3463659"/>
                </a:lnTo>
                <a:lnTo>
                  <a:pt x="8210758" y="3467707"/>
                </a:lnTo>
                <a:lnTo>
                  <a:pt x="8225523" y="3466088"/>
                </a:lnTo>
                <a:lnTo>
                  <a:pt x="8255791" y="3449090"/>
                </a:lnTo>
                <a:lnTo>
                  <a:pt x="8265388" y="3447066"/>
                </a:lnTo>
                <a:lnTo>
                  <a:pt x="8274986" y="3451113"/>
                </a:lnTo>
                <a:lnTo>
                  <a:pt x="8282368" y="3449090"/>
                </a:lnTo>
                <a:lnTo>
                  <a:pt x="8296395" y="3449494"/>
                </a:lnTo>
                <a:lnTo>
                  <a:pt x="8309683" y="3443019"/>
                </a:lnTo>
                <a:lnTo>
                  <a:pt x="8325924" y="3442210"/>
                </a:lnTo>
                <a:lnTo>
                  <a:pt x="8330354" y="3444638"/>
                </a:lnTo>
                <a:lnTo>
                  <a:pt x="8335522" y="3444638"/>
                </a:lnTo>
                <a:lnTo>
                  <a:pt x="8359884" y="3440186"/>
                </a:lnTo>
                <a:lnTo>
                  <a:pt x="8368743" y="3433711"/>
                </a:lnTo>
                <a:lnTo>
                  <a:pt x="8383507" y="3431687"/>
                </a:lnTo>
                <a:lnTo>
                  <a:pt x="8387937" y="3435329"/>
                </a:lnTo>
                <a:lnTo>
                  <a:pt x="8389413" y="3431282"/>
                </a:lnTo>
                <a:lnTo>
                  <a:pt x="8404916" y="3429663"/>
                </a:lnTo>
                <a:lnTo>
                  <a:pt x="8413775" y="3421569"/>
                </a:lnTo>
                <a:lnTo>
                  <a:pt x="8415252" y="3422783"/>
                </a:lnTo>
                <a:lnTo>
                  <a:pt x="8418943" y="3416308"/>
                </a:lnTo>
                <a:lnTo>
                  <a:pt x="8417467" y="3415094"/>
                </a:lnTo>
                <a:lnTo>
                  <a:pt x="8424111" y="3409428"/>
                </a:lnTo>
                <a:lnTo>
                  <a:pt x="8427802" y="3410237"/>
                </a:lnTo>
                <a:lnTo>
                  <a:pt x="8427802" y="3407809"/>
                </a:lnTo>
                <a:lnTo>
                  <a:pt x="8433708" y="3411856"/>
                </a:lnTo>
                <a:lnTo>
                  <a:pt x="8446258" y="3415903"/>
                </a:lnTo>
                <a:lnTo>
                  <a:pt x="8452164" y="3415498"/>
                </a:lnTo>
                <a:lnTo>
                  <a:pt x="8454379" y="3416713"/>
                </a:lnTo>
                <a:lnTo>
                  <a:pt x="8449211" y="3423997"/>
                </a:lnTo>
                <a:lnTo>
                  <a:pt x="8446258" y="3431282"/>
                </a:lnTo>
                <a:lnTo>
                  <a:pt x="8445520" y="3438567"/>
                </a:lnTo>
                <a:lnTo>
                  <a:pt x="8442567" y="3443019"/>
                </a:lnTo>
                <a:lnTo>
                  <a:pt x="8444782" y="3447066"/>
                </a:lnTo>
                <a:lnTo>
                  <a:pt x="8451426" y="3447471"/>
                </a:lnTo>
                <a:lnTo>
                  <a:pt x="8452164" y="3450304"/>
                </a:lnTo>
                <a:lnTo>
                  <a:pt x="8446258" y="3454351"/>
                </a:lnTo>
                <a:lnTo>
                  <a:pt x="8441829" y="3463659"/>
                </a:lnTo>
                <a:lnTo>
                  <a:pt x="8446258" y="3469325"/>
                </a:lnTo>
                <a:lnTo>
                  <a:pt x="8448473" y="3477015"/>
                </a:lnTo>
                <a:lnTo>
                  <a:pt x="8444782" y="3484300"/>
                </a:lnTo>
                <a:lnTo>
                  <a:pt x="8451426" y="3483490"/>
                </a:lnTo>
                <a:lnTo>
                  <a:pt x="8450688" y="3481062"/>
                </a:lnTo>
                <a:lnTo>
                  <a:pt x="8453641" y="3481872"/>
                </a:lnTo>
                <a:lnTo>
                  <a:pt x="8456594" y="3487538"/>
                </a:lnTo>
                <a:lnTo>
                  <a:pt x="8453641" y="3489156"/>
                </a:lnTo>
                <a:lnTo>
                  <a:pt x="8452164" y="3487133"/>
                </a:lnTo>
                <a:lnTo>
                  <a:pt x="8446258" y="3487538"/>
                </a:lnTo>
                <a:lnTo>
                  <a:pt x="8441829" y="3488347"/>
                </a:lnTo>
                <a:lnTo>
                  <a:pt x="8434446" y="3500084"/>
                </a:lnTo>
                <a:lnTo>
                  <a:pt x="8438137" y="3505750"/>
                </a:lnTo>
                <a:lnTo>
                  <a:pt x="8436661" y="3517082"/>
                </a:lnTo>
                <a:lnTo>
                  <a:pt x="8432970" y="3521534"/>
                </a:lnTo>
                <a:lnTo>
                  <a:pt x="8433708" y="3533675"/>
                </a:lnTo>
                <a:lnTo>
                  <a:pt x="8416728" y="3555934"/>
                </a:lnTo>
                <a:lnTo>
                  <a:pt x="8404916" y="3578598"/>
                </a:lnTo>
                <a:lnTo>
                  <a:pt x="8397534" y="3586693"/>
                </a:lnTo>
                <a:lnTo>
                  <a:pt x="8393843" y="3586288"/>
                </a:lnTo>
                <a:lnTo>
                  <a:pt x="8382769" y="3597215"/>
                </a:lnTo>
                <a:lnTo>
                  <a:pt x="8382031" y="3602477"/>
                </a:lnTo>
                <a:lnTo>
                  <a:pt x="8387199" y="3608952"/>
                </a:lnTo>
                <a:lnTo>
                  <a:pt x="8380554" y="3614213"/>
                </a:lnTo>
                <a:lnTo>
                  <a:pt x="8352501" y="3663993"/>
                </a:lnTo>
                <a:lnTo>
                  <a:pt x="8351025" y="3678563"/>
                </a:lnTo>
                <a:lnTo>
                  <a:pt x="8333307" y="3701632"/>
                </a:lnTo>
                <a:lnTo>
                  <a:pt x="8332569" y="3709321"/>
                </a:lnTo>
                <a:lnTo>
                  <a:pt x="8298609" y="3751816"/>
                </a:lnTo>
                <a:lnTo>
                  <a:pt x="8294918" y="3761529"/>
                </a:lnTo>
                <a:lnTo>
                  <a:pt x="8280153" y="3775694"/>
                </a:lnTo>
                <a:lnTo>
                  <a:pt x="8253576" y="3805238"/>
                </a:lnTo>
                <a:lnTo>
                  <a:pt x="8198208" y="3850567"/>
                </a:lnTo>
                <a:lnTo>
                  <a:pt x="8174584" y="3869183"/>
                </a:lnTo>
                <a:lnTo>
                  <a:pt x="8158343" y="3872016"/>
                </a:lnTo>
                <a:lnTo>
                  <a:pt x="8144316" y="3881325"/>
                </a:lnTo>
                <a:lnTo>
                  <a:pt x="8126599" y="3893871"/>
                </a:lnTo>
                <a:lnTo>
                  <a:pt x="8092639" y="3926653"/>
                </a:lnTo>
                <a:lnTo>
                  <a:pt x="8084519" y="3928676"/>
                </a:lnTo>
                <a:lnTo>
                  <a:pt x="8057204" y="3957411"/>
                </a:lnTo>
                <a:lnTo>
                  <a:pt x="8052036" y="3959030"/>
                </a:lnTo>
                <a:lnTo>
                  <a:pt x="8048345" y="3965910"/>
                </a:lnTo>
                <a:lnTo>
                  <a:pt x="8038009" y="3968743"/>
                </a:lnTo>
                <a:lnTo>
                  <a:pt x="8026936" y="3978052"/>
                </a:lnTo>
                <a:lnTo>
                  <a:pt x="8022506" y="3987765"/>
                </a:lnTo>
                <a:lnTo>
                  <a:pt x="7981903" y="4029855"/>
                </a:lnTo>
                <a:lnTo>
                  <a:pt x="7981165" y="4031879"/>
                </a:lnTo>
                <a:lnTo>
                  <a:pt x="7980426" y="4034712"/>
                </a:lnTo>
                <a:lnTo>
                  <a:pt x="7964185" y="4053329"/>
                </a:lnTo>
                <a:lnTo>
                  <a:pt x="7959755" y="4054543"/>
                </a:lnTo>
                <a:lnTo>
                  <a:pt x="7954588" y="4060209"/>
                </a:lnTo>
                <a:lnTo>
                  <a:pt x="7957541" y="4064661"/>
                </a:lnTo>
                <a:lnTo>
                  <a:pt x="7939823" y="4070327"/>
                </a:lnTo>
                <a:lnTo>
                  <a:pt x="7930964" y="4082063"/>
                </a:lnTo>
                <a:lnTo>
                  <a:pt x="7916199" y="4082063"/>
                </a:lnTo>
                <a:lnTo>
                  <a:pt x="7910293" y="4084087"/>
                </a:lnTo>
                <a:lnTo>
                  <a:pt x="7909555" y="4087325"/>
                </a:lnTo>
                <a:lnTo>
                  <a:pt x="7902172" y="4095014"/>
                </a:lnTo>
                <a:lnTo>
                  <a:pt x="7902172" y="4100275"/>
                </a:lnTo>
                <a:lnTo>
                  <a:pt x="7905125" y="4102704"/>
                </a:lnTo>
                <a:lnTo>
                  <a:pt x="7897005" y="4114440"/>
                </a:lnTo>
                <a:lnTo>
                  <a:pt x="7888884" y="4123749"/>
                </a:lnTo>
                <a:lnTo>
                  <a:pt x="7888884" y="4133867"/>
                </a:lnTo>
                <a:lnTo>
                  <a:pt x="7881502" y="4148436"/>
                </a:lnTo>
                <a:lnTo>
                  <a:pt x="7863045" y="4172719"/>
                </a:lnTo>
                <a:lnTo>
                  <a:pt x="7852710" y="4176766"/>
                </a:lnTo>
                <a:lnTo>
                  <a:pt x="7848281" y="4176766"/>
                </a:lnTo>
                <a:lnTo>
                  <a:pt x="7846804" y="4176766"/>
                </a:lnTo>
                <a:lnTo>
                  <a:pt x="7849019" y="4179195"/>
                </a:lnTo>
                <a:lnTo>
                  <a:pt x="7849757" y="4186480"/>
                </a:lnTo>
                <a:lnTo>
                  <a:pt x="7846804" y="4190931"/>
                </a:lnTo>
                <a:lnTo>
                  <a:pt x="7835730" y="4221285"/>
                </a:lnTo>
                <a:lnTo>
                  <a:pt x="7827610" y="4240711"/>
                </a:lnTo>
                <a:lnTo>
                  <a:pt x="7828348" y="4251234"/>
                </a:lnTo>
                <a:lnTo>
                  <a:pt x="7842375" y="4262566"/>
                </a:lnTo>
                <a:lnTo>
                  <a:pt x="7852710" y="4273493"/>
                </a:lnTo>
                <a:lnTo>
                  <a:pt x="7859354" y="4272279"/>
                </a:lnTo>
                <a:lnTo>
                  <a:pt x="7865998" y="4289277"/>
                </a:lnTo>
                <a:lnTo>
                  <a:pt x="7863045" y="4294943"/>
                </a:lnTo>
                <a:lnTo>
                  <a:pt x="7859354" y="4293729"/>
                </a:lnTo>
                <a:lnTo>
                  <a:pt x="7852710" y="4297371"/>
                </a:lnTo>
                <a:lnTo>
                  <a:pt x="7849757" y="4308299"/>
                </a:lnTo>
                <a:lnTo>
                  <a:pt x="7851234" y="4325297"/>
                </a:lnTo>
                <a:lnTo>
                  <a:pt x="7858616" y="4332177"/>
                </a:lnTo>
                <a:lnTo>
                  <a:pt x="7857140" y="4342699"/>
                </a:lnTo>
                <a:lnTo>
                  <a:pt x="7850495" y="4347961"/>
                </a:lnTo>
                <a:lnTo>
                  <a:pt x="7851972" y="4358079"/>
                </a:lnTo>
                <a:lnTo>
                  <a:pt x="7857878" y="4370625"/>
                </a:lnTo>
                <a:lnTo>
                  <a:pt x="7854925" y="4371029"/>
                </a:lnTo>
                <a:lnTo>
                  <a:pt x="7857878" y="4376695"/>
                </a:lnTo>
                <a:lnTo>
                  <a:pt x="7860093" y="4385599"/>
                </a:lnTo>
                <a:lnTo>
                  <a:pt x="7865260" y="4390456"/>
                </a:lnTo>
                <a:lnTo>
                  <a:pt x="7860831" y="4397741"/>
                </a:lnTo>
                <a:lnTo>
                  <a:pt x="7865260" y="4403002"/>
                </a:lnTo>
                <a:lnTo>
                  <a:pt x="7870428" y="4416762"/>
                </a:lnTo>
                <a:lnTo>
                  <a:pt x="7868951" y="4423642"/>
                </a:lnTo>
                <a:lnTo>
                  <a:pt x="7886669" y="4439426"/>
                </a:lnTo>
                <a:lnTo>
                  <a:pt x="7899219" y="4441045"/>
                </a:lnTo>
                <a:lnTo>
                  <a:pt x="7910293" y="4449544"/>
                </a:lnTo>
                <a:lnTo>
                  <a:pt x="7910293" y="4453996"/>
                </a:lnTo>
                <a:lnTo>
                  <a:pt x="7911770" y="4454805"/>
                </a:lnTo>
                <a:lnTo>
                  <a:pt x="7914723" y="4456829"/>
                </a:lnTo>
                <a:lnTo>
                  <a:pt x="7913246" y="4467756"/>
                </a:lnTo>
                <a:lnTo>
                  <a:pt x="7910293" y="4473017"/>
                </a:lnTo>
                <a:lnTo>
                  <a:pt x="7913246" y="4475446"/>
                </a:lnTo>
                <a:lnTo>
                  <a:pt x="7902911" y="4488801"/>
                </a:lnTo>
                <a:lnTo>
                  <a:pt x="7902172" y="4493658"/>
                </a:lnTo>
                <a:lnTo>
                  <a:pt x="7903649" y="4497300"/>
                </a:lnTo>
                <a:lnTo>
                  <a:pt x="7904387" y="4499729"/>
                </a:lnTo>
                <a:lnTo>
                  <a:pt x="7900696" y="4503371"/>
                </a:lnTo>
                <a:lnTo>
                  <a:pt x="7902911" y="4519964"/>
                </a:lnTo>
                <a:lnTo>
                  <a:pt x="7908817" y="4529678"/>
                </a:lnTo>
                <a:lnTo>
                  <a:pt x="7905864" y="4532106"/>
                </a:lnTo>
                <a:lnTo>
                  <a:pt x="7905864" y="4544247"/>
                </a:lnTo>
                <a:lnTo>
                  <a:pt x="7908817" y="4546676"/>
                </a:lnTo>
                <a:lnTo>
                  <a:pt x="7908817" y="4558412"/>
                </a:lnTo>
                <a:lnTo>
                  <a:pt x="7903649" y="4563269"/>
                </a:lnTo>
                <a:lnTo>
                  <a:pt x="7905125" y="4575410"/>
                </a:lnTo>
                <a:lnTo>
                  <a:pt x="7902172" y="4598074"/>
                </a:lnTo>
                <a:lnTo>
                  <a:pt x="7899958" y="4598074"/>
                </a:lnTo>
                <a:lnTo>
                  <a:pt x="7902911" y="4602121"/>
                </a:lnTo>
                <a:lnTo>
                  <a:pt x="7902911" y="4622762"/>
                </a:lnTo>
                <a:lnTo>
                  <a:pt x="7895528" y="4623571"/>
                </a:lnTo>
                <a:lnTo>
                  <a:pt x="7894790" y="4626404"/>
                </a:lnTo>
                <a:lnTo>
                  <a:pt x="7897743" y="4629642"/>
                </a:lnTo>
                <a:lnTo>
                  <a:pt x="7907340" y="4630047"/>
                </a:lnTo>
                <a:lnTo>
                  <a:pt x="7910293" y="4631666"/>
                </a:lnTo>
                <a:lnTo>
                  <a:pt x="7912508" y="4649473"/>
                </a:lnTo>
                <a:lnTo>
                  <a:pt x="7907340" y="4656353"/>
                </a:lnTo>
                <a:lnTo>
                  <a:pt x="7902172" y="4658781"/>
                </a:lnTo>
                <a:lnTo>
                  <a:pt x="7905125" y="4662829"/>
                </a:lnTo>
                <a:lnTo>
                  <a:pt x="7903649" y="4667280"/>
                </a:lnTo>
                <a:lnTo>
                  <a:pt x="7897005" y="4667280"/>
                </a:lnTo>
                <a:lnTo>
                  <a:pt x="7890361" y="4674161"/>
                </a:lnTo>
                <a:lnTo>
                  <a:pt x="7891837" y="4676589"/>
                </a:lnTo>
                <a:lnTo>
                  <a:pt x="7894052" y="4674970"/>
                </a:lnTo>
                <a:lnTo>
                  <a:pt x="7900696" y="4675375"/>
                </a:lnTo>
                <a:lnTo>
                  <a:pt x="7896266" y="4681445"/>
                </a:lnTo>
                <a:lnTo>
                  <a:pt x="7894790" y="4690754"/>
                </a:lnTo>
                <a:lnTo>
                  <a:pt x="7888884" y="4691968"/>
                </a:lnTo>
                <a:lnTo>
                  <a:pt x="7877810" y="4704514"/>
                </a:lnTo>
                <a:lnTo>
                  <a:pt x="7877810" y="4710180"/>
                </a:lnTo>
                <a:lnTo>
                  <a:pt x="7868213" y="4722726"/>
                </a:lnTo>
                <a:lnTo>
                  <a:pt x="7859354" y="4723940"/>
                </a:lnTo>
                <a:lnTo>
                  <a:pt x="7860093" y="4732440"/>
                </a:lnTo>
                <a:lnTo>
                  <a:pt x="7827610" y="4749033"/>
                </a:lnTo>
                <a:lnTo>
                  <a:pt x="7822442" y="4749438"/>
                </a:lnTo>
                <a:lnTo>
                  <a:pt x="7819489" y="4755913"/>
                </a:lnTo>
                <a:lnTo>
                  <a:pt x="7787745" y="4771697"/>
                </a:lnTo>
                <a:lnTo>
                  <a:pt x="7775933" y="4770483"/>
                </a:lnTo>
                <a:lnTo>
                  <a:pt x="7775194" y="4772506"/>
                </a:lnTo>
                <a:lnTo>
                  <a:pt x="7761168" y="4778982"/>
                </a:lnTo>
                <a:lnTo>
                  <a:pt x="7740497" y="4791123"/>
                </a:lnTo>
                <a:lnTo>
                  <a:pt x="7736068" y="4788290"/>
                </a:lnTo>
                <a:lnTo>
                  <a:pt x="7735329" y="4793956"/>
                </a:lnTo>
                <a:lnTo>
                  <a:pt x="7723517" y="4807716"/>
                </a:lnTo>
                <a:lnTo>
                  <a:pt x="7717611" y="4810145"/>
                </a:lnTo>
                <a:lnTo>
                  <a:pt x="7713920" y="4802860"/>
                </a:lnTo>
                <a:lnTo>
                  <a:pt x="7711706" y="4814597"/>
                </a:lnTo>
                <a:lnTo>
                  <a:pt x="7705800" y="4816215"/>
                </a:lnTo>
                <a:lnTo>
                  <a:pt x="7704323" y="4823096"/>
                </a:lnTo>
                <a:lnTo>
                  <a:pt x="7684390" y="4834023"/>
                </a:lnTo>
                <a:lnTo>
                  <a:pt x="7683652" y="4838475"/>
                </a:lnTo>
                <a:lnTo>
                  <a:pt x="7678485" y="4842522"/>
                </a:lnTo>
                <a:lnTo>
                  <a:pt x="7673317" y="4844141"/>
                </a:lnTo>
                <a:lnTo>
                  <a:pt x="7674055" y="4850616"/>
                </a:lnTo>
                <a:lnTo>
                  <a:pt x="7662243" y="4851021"/>
                </a:lnTo>
                <a:lnTo>
                  <a:pt x="7635666" y="4867209"/>
                </a:lnTo>
                <a:lnTo>
                  <a:pt x="7637143" y="4877732"/>
                </a:lnTo>
                <a:lnTo>
                  <a:pt x="7629022" y="4883803"/>
                </a:lnTo>
                <a:lnTo>
                  <a:pt x="7616472" y="4883803"/>
                </a:lnTo>
                <a:lnTo>
                  <a:pt x="7612043" y="4889469"/>
                </a:lnTo>
                <a:lnTo>
                  <a:pt x="7602445" y="4884207"/>
                </a:lnTo>
                <a:lnTo>
                  <a:pt x="7597278" y="4884612"/>
                </a:lnTo>
                <a:lnTo>
                  <a:pt x="7597278" y="4888659"/>
                </a:lnTo>
                <a:lnTo>
                  <a:pt x="7602445" y="4893921"/>
                </a:lnTo>
                <a:lnTo>
                  <a:pt x="7601707" y="4901205"/>
                </a:lnTo>
                <a:lnTo>
                  <a:pt x="7598016" y="4905657"/>
                </a:lnTo>
                <a:lnTo>
                  <a:pt x="7599492" y="4912537"/>
                </a:lnTo>
                <a:lnTo>
                  <a:pt x="7594325" y="4919822"/>
                </a:lnTo>
                <a:lnTo>
                  <a:pt x="7608351" y="4937630"/>
                </a:lnTo>
                <a:lnTo>
                  <a:pt x="7609090" y="4943700"/>
                </a:lnTo>
                <a:lnTo>
                  <a:pt x="7602445" y="4948557"/>
                </a:lnTo>
                <a:lnTo>
                  <a:pt x="7607613" y="4950581"/>
                </a:lnTo>
                <a:lnTo>
                  <a:pt x="7612781" y="4958675"/>
                </a:lnTo>
                <a:lnTo>
                  <a:pt x="7612781" y="4969602"/>
                </a:lnTo>
                <a:lnTo>
                  <a:pt x="7618687" y="4979720"/>
                </a:lnTo>
                <a:lnTo>
                  <a:pt x="7616472" y="5008455"/>
                </a:lnTo>
                <a:lnTo>
                  <a:pt x="7619425" y="5018573"/>
                </a:lnTo>
                <a:lnTo>
                  <a:pt x="7623116" y="5017763"/>
                </a:lnTo>
                <a:lnTo>
                  <a:pt x="7623116" y="5010074"/>
                </a:lnTo>
                <a:lnTo>
                  <a:pt x="7628284" y="4998742"/>
                </a:lnTo>
                <a:lnTo>
                  <a:pt x="7629022" y="5008455"/>
                </a:lnTo>
                <a:lnTo>
                  <a:pt x="7631975" y="5008455"/>
                </a:lnTo>
                <a:lnTo>
                  <a:pt x="7631237" y="5020596"/>
                </a:lnTo>
                <a:lnTo>
                  <a:pt x="7626807" y="5025453"/>
                </a:lnTo>
                <a:lnTo>
                  <a:pt x="7626069" y="5037999"/>
                </a:lnTo>
                <a:lnTo>
                  <a:pt x="7628284" y="5039618"/>
                </a:lnTo>
                <a:lnTo>
                  <a:pt x="7622378" y="5054188"/>
                </a:lnTo>
                <a:lnTo>
                  <a:pt x="7622378" y="5061877"/>
                </a:lnTo>
                <a:lnTo>
                  <a:pt x="7617949" y="5067138"/>
                </a:lnTo>
                <a:lnTo>
                  <a:pt x="7617210" y="5076447"/>
                </a:lnTo>
                <a:lnTo>
                  <a:pt x="7614257" y="5076447"/>
                </a:lnTo>
                <a:lnTo>
                  <a:pt x="7616472" y="5084541"/>
                </a:lnTo>
                <a:lnTo>
                  <a:pt x="7623854" y="5080494"/>
                </a:lnTo>
                <a:lnTo>
                  <a:pt x="7625331" y="5085755"/>
                </a:lnTo>
                <a:lnTo>
                  <a:pt x="7619425" y="5094254"/>
                </a:lnTo>
                <a:lnTo>
                  <a:pt x="7616472" y="5105991"/>
                </a:lnTo>
                <a:lnTo>
                  <a:pt x="7598016" y="5123798"/>
                </a:lnTo>
                <a:lnTo>
                  <a:pt x="7565533" y="5137559"/>
                </a:lnTo>
                <a:lnTo>
                  <a:pt x="7521977" y="5145653"/>
                </a:lnTo>
                <a:lnTo>
                  <a:pt x="7505735" y="5160223"/>
                </a:lnTo>
                <a:lnTo>
                  <a:pt x="7492447" y="5163056"/>
                </a:lnTo>
                <a:lnTo>
                  <a:pt x="7488756" y="5168722"/>
                </a:lnTo>
                <a:lnTo>
                  <a:pt x="7482850" y="5173578"/>
                </a:lnTo>
                <a:lnTo>
                  <a:pt x="7479159" y="5184506"/>
                </a:lnTo>
                <a:lnTo>
                  <a:pt x="7473991" y="5184506"/>
                </a:lnTo>
                <a:lnTo>
                  <a:pt x="7469562" y="5187339"/>
                </a:lnTo>
                <a:lnTo>
                  <a:pt x="7471038" y="5189767"/>
                </a:lnTo>
                <a:lnTo>
                  <a:pt x="7476206" y="5198266"/>
                </a:lnTo>
                <a:lnTo>
                  <a:pt x="7475467" y="5206360"/>
                </a:lnTo>
                <a:lnTo>
                  <a:pt x="7479897" y="5201099"/>
                </a:lnTo>
                <a:lnTo>
                  <a:pt x="7487279" y="5203123"/>
                </a:lnTo>
                <a:lnTo>
                  <a:pt x="7489494" y="5195433"/>
                </a:lnTo>
                <a:lnTo>
                  <a:pt x="7492447" y="5195028"/>
                </a:lnTo>
                <a:lnTo>
                  <a:pt x="7493185" y="5199480"/>
                </a:lnTo>
                <a:lnTo>
                  <a:pt x="7490971" y="5212026"/>
                </a:lnTo>
                <a:lnTo>
                  <a:pt x="7485803" y="5219716"/>
                </a:lnTo>
                <a:lnTo>
                  <a:pt x="7485803" y="5227001"/>
                </a:lnTo>
                <a:lnTo>
                  <a:pt x="7485803" y="5229429"/>
                </a:lnTo>
                <a:lnTo>
                  <a:pt x="7479897" y="5236309"/>
                </a:lnTo>
                <a:lnTo>
                  <a:pt x="7482850" y="5237523"/>
                </a:lnTo>
                <a:lnTo>
                  <a:pt x="7476944" y="5254117"/>
                </a:lnTo>
                <a:lnTo>
                  <a:pt x="7475467" y="5268686"/>
                </a:lnTo>
                <a:lnTo>
                  <a:pt x="7467347" y="5282447"/>
                </a:lnTo>
                <a:lnTo>
                  <a:pt x="7462917" y="5299849"/>
                </a:lnTo>
                <a:lnTo>
                  <a:pt x="7455535" y="5307944"/>
                </a:lnTo>
                <a:lnTo>
                  <a:pt x="7453320" y="5316038"/>
                </a:lnTo>
                <a:lnTo>
                  <a:pt x="7440032" y="5331012"/>
                </a:lnTo>
                <a:lnTo>
                  <a:pt x="7435602" y="5331012"/>
                </a:lnTo>
                <a:lnTo>
                  <a:pt x="7432649" y="5335059"/>
                </a:lnTo>
                <a:lnTo>
                  <a:pt x="7422314" y="5339511"/>
                </a:lnTo>
                <a:lnTo>
                  <a:pt x="7417884" y="5344773"/>
                </a:lnTo>
                <a:lnTo>
                  <a:pt x="7405334" y="5351653"/>
                </a:lnTo>
                <a:lnTo>
                  <a:pt x="7399428" y="5362580"/>
                </a:lnTo>
                <a:lnTo>
                  <a:pt x="7389831" y="5373103"/>
                </a:lnTo>
                <a:lnTo>
                  <a:pt x="7389831" y="5377554"/>
                </a:lnTo>
                <a:lnTo>
                  <a:pt x="7383925" y="5387268"/>
                </a:lnTo>
                <a:lnTo>
                  <a:pt x="7374328" y="5387672"/>
                </a:lnTo>
                <a:lnTo>
                  <a:pt x="7366946" y="5401433"/>
                </a:lnTo>
                <a:lnTo>
                  <a:pt x="7346275" y="5433405"/>
                </a:lnTo>
                <a:lnTo>
                  <a:pt x="7330772" y="5447165"/>
                </a:lnTo>
                <a:lnTo>
                  <a:pt x="7327819" y="5460116"/>
                </a:lnTo>
                <a:lnTo>
                  <a:pt x="7318960" y="5463759"/>
                </a:lnTo>
                <a:lnTo>
                  <a:pt x="7310101" y="5473472"/>
                </a:lnTo>
                <a:lnTo>
                  <a:pt x="7304933" y="5473472"/>
                </a:lnTo>
                <a:lnTo>
                  <a:pt x="7302718" y="5477114"/>
                </a:lnTo>
                <a:lnTo>
                  <a:pt x="7250303" y="5524466"/>
                </a:lnTo>
                <a:lnTo>
                  <a:pt x="7244397" y="5525680"/>
                </a:lnTo>
                <a:lnTo>
                  <a:pt x="7244397" y="5528108"/>
                </a:lnTo>
                <a:lnTo>
                  <a:pt x="7235538" y="5536607"/>
                </a:lnTo>
                <a:lnTo>
                  <a:pt x="7201579" y="5556843"/>
                </a:lnTo>
                <a:lnTo>
                  <a:pt x="7194197" y="5564533"/>
                </a:lnTo>
                <a:lnTo>
                  <a:pt x="7182385" y="5567770"/>
                </a:lnTo>
                <a:lnTo>
                  <a:pt x="7182385" y="5570603"/>
                </a:lnTo>
                <a:lnTo>
                  <a:pt x="7163190" y="5575460"/>
                </a:lnTo>
                <a:lnTo>
                  <a:pt x="7152117" y="5581531"/>
                </a:lnTo>
                <a:lnTo>
                  <a:pt x="7141043" y="5582340"/>
                </a:lnTo>
                <a:lnTo>
                  <a:pt x="7135875" y="5578698"/>
                </a:lnTo>
                <a:lnTo>
                  <a:pt x="7120372" y="5579102"/>
                </a:lnTo>
                <a:lnTo>
                  <a:pt x="7107822" y="5582745"/>
                </a:lnTo>
                <a:lnTo>
                  <a:pt x="7102654" y="5591244"/>
                </a:lnTo>
                <a:lnTo>
                  <a:pt x="7110037" y="5596910"/>
                </a:lnTo>
                <a:lnTo>
                  <a:pt x="7109299" y="5599338"/>
                </a:lnTo>
                <a:lnTo>
                  <a:pt x="7092319" y="5599743"/>
                </a:lnTo>
                <a:lnTo>
                  <a:pt x="7081984" y="5594886"/>
                </a:lnTo>
                <a:lnTo>
                  <a:pt x="7073863" y="5594077"/>
                </a:lnTo>
                <a:lnTo>
                  <a:pt x="7066480" y="5600552"/>
                </a:lnTo>
                <a:lnTo>
                  <a:pt x="7069433" y="5606623"/>
                </a:lnTo>
                <a:lnTo>
                  <a:pt x="7066480" y="5609051"/>
                </a:lnTo>
                <a:lnTo>
                  <a:pt x="7042857" y="5604599"/>
                </a:lnTo>
                <a:lnTo>
                  <a:pt x="7035474" y="5599743"/>
                </a:lnTo>
                <a:lnTo>
                  <a:pt x="7012589" y="5594481"/>
                </a:lnTo>
                <a:lnTo>
                  <a:pt x="6997824" y="5597314"/>
                </a:lnTo>
                <a:lnTo>
                  <a:pt x="6997824" y="5600552"/>
                </a:lnTo>
                <a:lnTo>
                  <a:pt x="6989703" y="5602980"/>
                </a:lnTo>
                <a:lnTo>
                  <a:pt x="6977891" y="5597314"/>
                </a:lnTo>
                <a:lnTo>
                  <a:pt x="6951315" y="5597314"/>
                </a:lnTo>
                <a:lnTo>
                  <a:pt x="6943194" y="5600552"/>
                </a:lnTo>
                <a:lnTo>
                  <a:pt x="6940979" y="5608242"/>
                </a:lnTo>
                <a:lnTo>
                  <a:pt x="6935811" y="5605813"/>
                </a:lnTo>
                <a:lnTo>
                  <a:pt x="6929906" y="5607432"/>
                </a:lnTo>
                <a:lnTo>
                  <a:pt x="6924000" y="5611479"/>
                </a:lnTo>
                <a:lnTo>
                  <a:pt x="6921047" y="5615122"/>
                </a:lnTo>
                <a:lnTo>
                  <a:pt x="6909235" y="5615931"/>
                </a:lnTo>
                <a:lnTo>
                  <a:pt x="6901852" y="5619169"/>
                </a:lnTo>
                <a:lnTo>
                  <a:pt x="6887087" y="5614312"/>
                </a:lnTo>
                <a:lnTo>
                  <a:pt x="6874537" y="5614717"/>
                </a:lnTo>
                <a:lnTo>
                  <a:pt x="6872323" y="5618360"/>
                </a:lnTo>
                <a:lnTo>
                  <a:pt x="6860511" y="5615931"/>
                </a:lnTo>
                <a:lnTo>
                  <a:pt x="6849437" y="5626859"/>
                </a:lnTo>
                <a:lnTo>
                  <a:pt x="6840578" y="5628477"/>
                </a:lnTo>
                <a:lnTo>
                  <a:pt x="6837625" y="5634953"/>
                </a:lnTo>
                <a:lnTo>
                  <a:pt x="6831719" y="5633334"/>
                </a:lnTo>
                <a:lnTo>
                  <a:pt x="6827290" y="5635358"/>
                </a:lnTo>
                <a:lnTo>
                  <a:pt x="6802189" y="5624835"/>
                </a:lnTo>
                <a:lnTo>
                  <a:pt x="6797760" y="5627668"/>
                </a:lnTo>
                <a:lnTo>
                  <a:pt x="6797022" y="5616336"/>
                </a:lnTo>
                <a:lnTo>
                  <a:pt x="6787424" y="5611884"/>
                </a:lnTo>
                <a:lnTo>
                  <a:pt x="6780042" y="5615122"/>
                </a:lnTo>
                <a:lnTo>
                  <a:pt x="6775613" y="5613503"/>
                </a:lnTo>
                <a:lnTo>
                  <a:pt x="6780042" y="5610265"/>
                </a:lnTo>
                <a:lnTo>
                  <a:pt x="6777089" y="5600552"/>
                </a:lnTo>
                <a:lnTo>
                  <a:pt x="6765277" y="5598933"/>
                </a:lnTo>
                <a:lnTo>
                  <a:pt x="6757156" y="5605409"/>
                </a:lnTo>
                <a:lnTo>
                  <a:pt x="6757895" y="5613908"/>
                </a:lnTo>
                <a:lnTo>
                  <a:pt x="6751251" y="5609456"/>
                </a:lnTo>
                <a:lnTo>
                  <a:pt x="6751251" y="5600147"/>
                </a:lnTo>
                <a:lnTo>
                  <a:pt x="6754203" y="5592458"/>
                </a:lnTo>
                <a:lnTo>
                  <a:pt x="6751989" y="5580721"/>
                </a:lnTo>
                <a:lnTo>
                  <a:pt x="6759371" y="5570603"/>
                </a:lnTo>
                <a:lnTo>
                  <a:pt x="6750512" y="5556034"/>
                </a:lnTo>
                <a:lnTo>
                  <a:pt x="6741653" y="5548749"/>
                </a:lnTo>
                <a:lnTo>
                  <a:pt x="6733533" y="5536607"/>
                </a:lnTo>
                <a:lnTo>
                  <a:pt x="6733533" y="5524871"/>
                </a:lnTo>
                <a:lnTo>
                  <a:pt x="6739439" y="5520419"/>
                </a:lnTo>
                <a:lnTo>
                  <a:pt x="6743868" y="5525275"/>
                </a:lnTo>
                <a:lnTo>
                  <a:pt x="6748298" y="5525275"/>
                </a:lnTo>
                <a:lnTo>
                  <a:pt x="6754203" y="5519205"/>
                </a:lnTo>
                <a:lnTo>
                  <a:pt x="6757156" y="5505040"/>
                </a:lnTo>
                <a:lnTo>
                  <a:pt x="6751989" y="5489660"/>
                </a:lnTo>
                <a:lnTo>
                  <a:pt x="6752727" y="5482780"/>
                </a:lnTo>
                <a:lnTo>
                  <a:pt x="6738700" y="5460926"/>
                </a:lnTo>
                <a:lnTo>
                  <a:pt x="6737962" y="5450808"/>
                </a:lnTo>
                <a:lnTo>
                  <a:pt x="6723935" y="5433810"/>
                </a:lnTo>
                <a:lnTo>
                  <a:pt x="6718030" y="5407099"/>
                </a:lnTo>
                <a:lnTo>
                  <a:pt x="6706956" y="5381602"/>
                </a:lnTo>
                <a:lnTo>
                  <a:pt x="6707694" y="5369055"/>
                </a:lnTo>
                <a:lnTo>
                  <a:pt x="6697359" y="5340725"/>
                </a:lnTo>
                <a:lnTo>
                  <a:pt x="6681117" y="5330203"/>
                </a:lnTo>
                <a:lnTo>
                  <a:pt x="6678164" y="5315228"/>
                </a:lnTo>
                <a:lnTo>
                  <a:pt x="6678164" y="5314824"/>
                </a:lnTo>
                <a:lnTo>
                  <a:pt x="6661185" y="5303492"/>
                </a:lnTo>
                <a:lnTo>
                  <a:pt x="6658232" y="5297421"/>
                </a:lnTo>
                <a:lnTo>
                  <a:pt x="6646420" y="5286089"/>
                </a:lnTo>
                <a:lnTo>
                  <a:pt x="6633870" y="5264234"/>
                </a:lnTo>
                <a:lnTo>
                  <a:pt x="6625011" y="5252902"/>
                </a:lnTo>
                <a:lnTo>
                  <a:pt x="6624273" y="5235095"/>
                </a:lnTo>
                <a:lnTo>
                  <a:pt x="6616152" y="5227001"/>
                </a:lnTo>
                <a:lnTo>
                  <a:pt x="6616152" y="5217692"/>
                </a:lnTo>
                <a:lnTo>
                  <a:pt x="6621320" y="5214050"/>
                </a:lnTo>
                <a:lnTo>
                  <a:pt x="6616890" y="5205956"/>
                </a:lnTo>
                <a:lnTo>
                  <a:pt x="6610246" y="5202718"/>
                </a:lnTo>
                <a:lnTo>
                  <a:pt x="6606555" y="5178435"/>
                </a:lnTo>
                <a:lnTo>
                  <a:pt x="6600649" y="5171555"/>
                </a:lnTo>
                <a:lnTo>
                  <a:pt x="6608031" y="5167508"/>
                </a:lnTo>
                <a:lnTo>
                  <a:pt x="6603602" y="5154152"/>
                </a:lnTo>
                <a:lnTo>
                  <a:pt x="6605078" y="5134726"/>
                </a:lnTo>
                <a:lnTo>
                  <a:pt x="6590313" y="5098706"/>
                </a:lnTo>
                <a:lnTo>
                  <a:pt x="6588837" y="5063091"/>
                </a:lnTo>
                <a:lnTo>
                  <a:pt x="6581454" y="5039618"/>
                </a:lnTo>
                <a:lnTo>
                  <a:pt x="6588099" y="5036785"/>
                </a:lnTo>
                <a:lnTo>
                  <a:pt x="6588099" y="5017763"/>
                </a:lnTo>
                <a:lnTo>
                  <a:pt x="6561522" y="4982553"/>
                </a:lnTo>
                <a:lnTo>
                  <a:pt x="6561522" y="4970007"/>
                </a:lnTo>
                <a:lnTo>
                  <a:pt x="6536422" y="4937225"/>
                </a:lnTo>
                <a:lnTo>
                  <a:pt x="6532730" y="4916585"/>
                </a:lnTo>
                <a:lnTo>
                  <a:pt x="6508369" y="4865591"/>
                </a:lnTo>
                <a:lnTo>
                  <a:pt x="6492127" y="4840498"/>
                </a:lnTo>
                <a:lnTo>
                  <a:pt x="6462597" y="4812573"/>
                </a:lnTo>
                <a:lnTo>
                  <a:pt x="6460382" y="4773720"/>
                </a:lnTo>
                <a:lnTo>
                  <a:pt x="6459644" y="4768864"/>
                </a:lnTo>
                <a:lnTo>
                  <a:pt x="6461859" y="4754294"/>
                </a:lnTo>
                <a:lnTo>
                  <a:pt x="6461121" y="4732035"/>
                </a:lnTo>
                <a:lnTo>
                  <a:pt x="6464074" y="4717465"/>
                </a:lnTo>
                <a:lnTo>
                  <a:pt x="6464074" y="4700467"/>
                </a:lnTo>
                <a:lnTo>
                  <a:pt x="6477362" y="4685493"/>
                </a:lnTo>
                <a:lnTo>
                  <a:pt x="6480315" y="4668090"/>
                </a:lnTo>
                <a:lnTo>
                  <a:pt x="6492127" y="4653115"/>
                </a:lnTo>
                <a:lnTo>
                  <a:pt x="6492127" y="4616286"/>
                </a:lnTo>
                <a:lnTo>
                  <a:pt x="6496556" y="4613049"/>
                </a:lnTo>
                <a:lnTo>
                  <a:pt x="6497295" y="4597670"/>
                </a:lnTo>
                <a:lnTo>
                  <a:pt x="6524610" y="4575410"/>
                </a:lnTo>
                <a:lnTo>
                  <a:pt x="6525348" y="4564078"/>
                </a:lnTo>
                <a:lnTo>
                  <a:pt x="6547495" y="4548699"/>
                </a:lnTo>
                <a:lnTo>
                  <a:pt x="6553401" y="4548699"/>
                </a:lnTo>
                <a:lnTo>
                  <a:pt x="6573334" y="4514703"/>
                </a:lnTo>
                <a:lnTo>
                  <a:pt x="6573334" y="4474232"/>
                </a:lnTo>
                <a:lnTo>
                  <a:pt x="6566690" y="4467351"/>
                </a:lnTo>
                <a:lnTo>
                  <a:pt x="6568166" y="4459662"/>
                </a:lnTo>
                <a:lnTo>
                  <a:pt x="6548972" y="4431332"/>
                </a:lnTo>
                <a:lnTo>
                  <a:pt x="6548972" y="4419595"/>
                </a:lnTo>
                <a:lnTo>
                  <a:pt x="6541589" y="4408263"/>
                </a:lnTo>
                <a:lnTo>
                  <a:pt x="6541589" y="4391670"/>
                </a:lnTo>
                <a:lnTo>
                  <a:pt x="6531992" y="4387218"/>
                </a:lnTo>
                <a:lnTo>
                  <a:pt x="6548233" y="4368601"/>
                </a:lnTo>
                <a:lnTo>
                  <a:pt x="6550448" y="4350389"/>
                </a:lnTo>
                <a:lnTo>
                  <a:pt x="6535684" y="4330963"/>
                </a:lnTo>
                <a:lnTo>
                  <a:pt x="6534207" y="4295348"/>
                </a:lnTo>
                <a:lnTo>
                  <a:pt x="6506892" y="4266613"/>
                </a:lnTo>
                <a:lnTo>
                  <a:pt x="6506892" y="4260138"/>
                </a:lnTo>
                <a:lnTo>
                  <a:pt x="6501725" y="4254067"/>
                </a:lnTo>
                <a:lnTo>
                  <a:pt x="6515751" y="4246782"/>
                </a:lnTo>
                <a:lnTo>
                  <a:pt x="6509845" y="4242735"/>
                </a:lnTo>
                <a:lnTo>
                  <a:pt x="6495818" y="4242330"/>
                </a:lnTo>
                <a:lnTo>
                  <a:pt x="6492866" y="4237069"/>
                </a:lnTo>
                <a:lnTo>
                  <a:pt x="6490651" y="4231403"/>
                </a:lnTo>
                <a:lnTo>
                  <a:pt x="6495818" y="4221690"/>
                </a:lnTo>
                <a:lnTo>
                  <a:pt x="6492866" y="4208739"/>
                </a:lnTo>
                <a:lnTo>
                  <a:pt x="6486221" y="4202668"/>
                </a:lnTo>
                <a:lnTo>
                  <a:pt x="6481054" y="4197002"/>
                </a:lnTo>
                <a:lnTo>
                  <a:pt x="6481054" y="4187694"/>
                </a:lnTo>
                <a:lnTo>
                  <a:pt x="6473671" y="4179599"/>
                </a:lnTo>
                <a:lnTo>
                  <a:pt x="6472933" y="4171505"/>
                </a:lnTo>
                <a:lnTo>
                  <a:pt x="6458168" y="4162601"/>
                </a:lnTo>
                <a:lnTo>
                  <a:pt x="6454477" y="4156935"/>
                </a:lnTo>
                <a:lnTo>
                  <a:pt x="6444879" y="4148032"/>
                </a:lnTo>
                <a:lnTo>
                  <a:pt x="6442665" y="4146008"/>
                </a:lnTo>
                <a:lnTo>
                  <a:pt x="6433806" y="4142770"/>
                </a:lnTo>
                <a:lnTo>
                  <a:pt x="6432329" y="4135081"/>
                </a:lnTo>
                <a:lnTo>
                  <a:pt x="6413874" y="4127391"/>
                </a:lnTo>
                <a:lnTo>
                  <a:pt x="6409444" y="4117273"/>
                </a:lnTo>
                <a:lnTo>
                  <a:pt x="6387297" y="4100680"/>
                </a:lnTo>
                <a:lnTo>
                  <a:pt x="6373270" y="4087325"/>
                </a:lnTo>
                <a:lnTo>
                  <a:pt x="6376961" y="4084896"/>
                </a:lnTo>
                <a:lnTo>
                  <a:pt x="6364411" y="4075183"/>
                </a:lnTo>
                <a:lnTo>
                  <a:pt x="6359244" y="4064256"/>
                </a:lnTo>
                <a:lnTo>
                  <a:pt x="6351861" y="4057376"/>
                </a:lnTo>
                <a:lnTo>
                  <a:pt x="6351861" y="4043615"/>
                </a:lnTo>
                <a:lnTo>
                  <a:pt x="6343002" y="4032688"/>
                </a:lnTo>
                <a:lnTo>
                  <a:pt x="6343002" y="4025403"/>
                </a:lnTo>
                <a:lnTo>
                  <a:pt x="6337096" y="4021356"/>
                </a:lnTo>
                <a:lnTo>
                  <a:pt x="6326760" y="4001120"/>
                </a:lnTo>
                <a:lnTo>
                  <a:pt x="6327499" y="3996264"/>
                </a:lnTo>
                <a:lnTo>
                  <a:pt x="6339311" y="3999906"/>
                </a:lnTo>
                <a:lnTo>
                  <a:pt x="6348908" y="3992621"/>
                </a:lnTo>
                <a:lnTo>
                  <a:pt x="6351123" y="3967529"/>
                </a:lnTo>
                <a:lnTo>
                  <a:pt x="6352599" y="3954578"/>
                </a:lnTo>
                <a:lnTo>
                  <a:pt x="6357767" y="3959839"/>
                </a:lnTo>
                <a:lnTo>
                  <a:pt x="6379914" y="3954983"/>
                </a:lnTo>
                <a:lnTo>
                  <a:pt x="6364411" y="3951340"/>
                </a:lnTo>
                <a:lnTo>
                  <a:pt x="6354814" y="3936771"/>
                </a:lnTo>
                <a:lnTo>
                  <a:pt x="6365149" y="3935557"/>
                </a:lnTo>
                <a:lnTo>
                  <a:pt x="6365887" y="3924629"/>
                </a:lnTo>
                <a:lnTo>
                  <a:pt x="6365887" y="3921796"/>
                </a:lnTo>
                <a:lnTo>
                  <a:pt x="6353337" y="3916130"/>
                </a:lnTo>
                <a:lnTo>
                  <a:pt x="6365887" y="3894276"/>
                </a:lnTo>
                <a:lnTo>
                  <a:pt x="6382129" y="3877682"/>
                </a:lnTo>
                <a:lnTo>
                  <a:pt x="6378438" y="3869588"/>
                </a:lnTo>
                <a:lnTo>
                  <a:pt x="6379914" y="3867969"/>
                </a:lnTo>
                <a:lnTo>
                  <a:pt x="6388035" y="3860684"/>
                </a:lnTo>
                <a:lnTo>
                  <a:pt x="6380652" y="3853804"/>
                </a:lnTo>
                <a:lnTo>
                  <a:pt x="6387297" y="3837616"/>
                </a:lnTo>
                <a:lnTo>
                  <a:pt x="6385820" y="3819808"/>
                </a:lnTo>
                <a:lnTo>
                  <a:pt x="6376223" y="3808071"/>
                </a:lnTo>
                <a:lnTo>
                  <a:pt x="6376223" y="3795525"/>
                </a:lnTo>
                <a:lnTo>
                  <a:pt x="6379914" y="3789455"/>
                </a:lnTo>
                <a:lnTo>
                  <a:pt x="6372531" y="3778527"/>
                </a:lnTo>
                <a:lnTo>
                  <a:pt x="6357767" y="3784193"/>
                </a:lnTo>
                <a:lnTo>
                  <a:pt x="6353337" y="3779337"/>
                </a:lnTo>
                <a:lnTo>
                  <a:pt x="6344478" y="3778527"/>
                </a:lnTo>
                <a:lnTo>
                  <a:pt x="6338572" y="3750197"/>
                </a:lnTo>
                <a:lnTo>
                  <a:pt x="6330452" y="3753840"/>
                </a:lnTo>
                <a:lnTo>
                  <a:pt x="6323808" y="3751007"/>
                </a:lnTo>
                <a:lnTo>
                  <a:pt x="6319378" y="3753030"/>
                </a:lnTo>
                <a:lnTo>
                  <a:pt x="6310519" y="3744127"/>
                </a:lnTo>
                <a:lnTo>
                  <a:pt x="6306090" y="3757077"/>
                </a:lnTo>
                <a:lnTo>
                  <a:pt x="6292801" y="3759506"/>
                </a:lnTo>
                <a:lnTo>
                  <a:pt x="6285419" y="3756268"/>
                </a:lnTo>
                <a:lnTo>
                  <a:pt x="6262534" y="3763958"/>
                </a:lnTo>
                <a:lnTo>
                  <a:pt x="6255151" y="3761125"/>
                </a:lnTo>
                <a:lnTo>
                  <a:pt x="6245554" y="3766791"/>
                </a:lnTo>
                <a:lnTo>
                  <a:pt x="6197568" y="3769219"/>
                </a:lnTo>
                <a:lnTo>
                  <a:pt x="6179112" y="3764767"/>
                </a:lnTo>
                <a:lnTo>
                  <a:pt x="6166561" y="3753840"/>
                </a:lnTo>
                <a:lnTo>
                  <a:pt x="6160655" y="3738056"/>
                </a:lnTo>
                <a:lnTo>
                  <a:pt x="6154012" y="3734818"/>
                </a:lnTo>
                <a:lnTo>
                  <a:pt x="6154012" y="3720248"/>
                </a:lnTo>
                <a:lnTo>
                  <a:pt x="6142199" y="3697989"/>
                </a:lnTo>
                <a:lnTo>
                  <a:pt x="6121529" y="3679777"/>
                </a:lnTo>
                <a:lnTo>
                  <a:pt x="6085355" y="3661970"/>
                </a:lnTo>
                <a:lnTo>
                  <a:pt x="6069114" y="3667636"/>
                </a:lnTo>
                <a:lnTo>
                  <a:pt x="6049919" y="3663993"/>
                </a:lnTo>
                <a:lnTo>
                  <a:pt x="6047704" y="3663588"/>
                </a:lnTo>
                <a:lnTo>
                  <a:pt x="6013745" y="3674516"/>
                </a:lnTo>
                <a:lnTo>
                  <a:pt x="5996028" y="3672087"/>
                </a:lnTo>
                <a:lnTo>
                  <a:pt x="5990859" y="3671683"/>
                </a:lnTo>
                <a:lnTo>
                  <a:pt x="5963544" y="3687062"/>
                </a:lnTo>
                <a:lnTo>
                  <a:pt x="5959854" y="3687467"/>
                </a:lnTo>
                <a:lnTo>
                  <a:pt x="5932538" y="3690704"/>
                </a:lnTo>
                <a:lnTo>
                  <a:pt x="5908915" y="3701227"/>
                </a:lnTo>
                <a:lnTo>
                  <a:pt x="5883076" y="3721463"/>
                </a:lnTo>
                <a:lnTo>
                  <a:pt x="5852808" y="3723891"/>
                </a:lnTo>
                <a:lnTo>
                  <a:pt x="5809990" y="3742912"/>
                </a:lnTo>
                <a:lnTo>
                  <a:pt x="5790057" y="3734818"/>
                </a:lnTo>
                <a:lnTo>
                  <a:pt x="5763480" y="3731176"/>
                </a:lnTo>
                <a:lnTo>
                  <a:pt x="5760527" y="3727129"/>
                </a:lnTo>
                <a:lnTo>
                  <a:pt x="5753883" y="3714987"/>
                </a:lnTo>
                <a:lnTo>
                  <a:pt x="5744286" y="3717011"/>
                </a:lnTo>
                <a:lnTo>
                  <a:pt x="5742072" y="3728747"/>
                </a:lnTo>
                <a:lnTo>
                  <a:pt x="5719186" y="3718630"/>
                </a:lnTo>
                <a:lnTo>
                  <a:pt x="5694085" y="3725914"/>
                </a:lnTo>
                <a:lnTo>
                  <a:pt x="5628382" y="3726319"/>
                </a:lnTo>
                <a:lnTo>
                  <a:pt x="5609188" y="3728747"/>
                </a:lnTo>
                <a:lnTo>
                  <a:pt x="5609188" y="3733199"/>
                </a:lnTo>
                <a:lnTo>
                  <a:pt x="5574490" y="3744936"/>
                </a:lnTo>
                <a:lnTo>
                  <a:pt x="5570799" y="3749388"/>
                </a:lnTo>
                <a:lnTo>
                  <a:pt x="5559725" y="3749388"/>
                </a:lnTo>
                <a:lnTo>
                  <a:pt x="5542745" y="3763148"/>
                </a:lnTo>
                <a:lnTo>
                  <a:pt x="5538316" y="3761934"/>
                </a:lnTo>
                <a:lnTo>
                  <a:pt x="5488854" y="3745341"/>
                </a:lnTo>
                <a:lnTo>
                  <a:pt x="5450465" y="3719034"/>
                </a:lnTo>
                <a:lnTo>
                  <a:pt x="5440130" y="3718225"/>
                </a:lnTo>
                <a:lnTo>
                  <a:pt x="5409123" y="3689490"/>
                </a:lnTo>
                <a:lnTo>
                  <a:pt x="5407647" y="3688276"/>
                </a:lnTo>
                <a:lnTo>
                  <a:pt x="5406908" y="3688276"/>
                </a:lnTo>
                <a:lnTo>
                  <a:pt x="5388453" y="3676944"/>
                </a:lnTo>
                <a:lnTo>
                  <a:pt x="5381070" y="3676539"/>
                </a:lnTo>
                <a:lnTo>
                  <a:pt x="5368520" y="3659946"/>
                </a:lnTo>
                <a:lnTo>
                  <a:pt x="5360400" y="3656304"/>
                </a:lnTo>
                <a:lnTo>
                  <a:pt x="5364090" y="3649828"/>
                </a:lnTo>
                <a:lnTo>
                  <a:pt x="5355970" y="3645781"/>
                </a:lnTo>
                <a:lnTo>
                  <a:pt x="5337514" y="3645781"/>
                </a:lnTo>
                <a:lnTo>
                  <a:pt x="5310937" y="3633235"/>
                </a:lnTo>
                <a:lnTo>
                  <a:pt x="5299864" y="3630402"/>
                </a:lnTo>
                <a:lnTo>
                  <a:pt x="5302078" y="3625141"/>
                </a:lnTo>
                <a:lnTo>
                  <a:pt x="5295434" y="3617451"/>
                </a:lnTo>
                <a:lnTo>
                  <a:pt x="5288790" y="3612190"/>
                </a:lnTo>
                <a:lnTo>
                  <a:pt x="5293219" y="3604095"/>
                </a:lnTo>
                <a:lnTo>
                  <a:pt x="5292481" y="3602072"/>
                </a:lnTo>
                <a:lnTo>
                  <a:pt x="5282884" y="3605310"/>
                </a:lnTo>
                <a:lnTo>
                  <a:pt x="5271810" y="3594382"/>
                </a:lnTo>
                <a:lnTo>
                  <a:pt x="5271810" y="3583860"/>
                </a:lnTo>
                <a:lnTo>
                  <a:pt x="5266642" y="3569290"/>
                </a:lnTo>
                <a:lnTo>
                  <a:pt x="5257045" y="3568076"/>
                </a:lnTo>
                <a:lnTo>
                  <a:pt x="5253354" y="3560791"/>
                </a:lnTo>
                <a:lnTo>
                  <a:pt x="5259998" y="3549054"/>
                </a:lnTo>
                <a:lnTo>
                  <a:pt x="5253354" y="3545412"/>
                </a:lnTo>
                <a:lnTo>
                  <a:pt x="5254093" y="3538532"/>
                </a:lnTo>
                <a:lnTo>
                  <a:pt x="5259260" y="3529628"/>
                </a:lnTo>
                <a:lnTo>
                  <a:pt x="5258521" y="3529223"/>
                </a:lnTo>
                <a:lnTo>
                  <a:pt x="5251139" y="3523962"/>
                </a:lnTo>
                <a:lnTo>
                  <a:pt x="5237851" y="3517082"/>
                </a:lnTo>
                <a:lnTo>
                  <a:pt x="5234159" y="3503321"/>
                </a:lnTo>
                <a:lnTo>
                  <a:pt x="5223086" y="3502917"/>
                </a:lnTo>
                <a:lnTo>
                  <a:pt x="5218657" y="3498870"/>
                </a:lnTo>
                <a:lnTo>
                  <a:pt x="5219395" y="3491585"/>
                </a:lnTo>
                <a:lnTo>
                  <a:pt x="5223086" y="3487942"/>
                </a:lnTo>
                <a:lnTo>
                  <a:pt x="5214965" y="3484705"/>
                </a:lnTo>
                <a:lnTo>
                  <a:pt x="5210536" y="3490371"/>
                </a:lnTo>
                <a:lnTo>
                  <a:pt x="5202415" y="3487538"/>
                </a:lnTo>
                <a:lnTo>
                  <a:pt x="5191342" y="3487133"/>
                </a:lnTo>
                <a:lnTo>
                  <a:pt x="5180268" y="3472968"/>
                </a:lnTo>
                <a:lnTo>
                  <a:pt x="5184698" y="3455565"/>
                </a:lnTo>
                <a:lnTo>
                  <a:pt x="5176576" y="3447876"/>
                </a:lnTo>
                <a:lnTo>
                  <a:pt x="5175839" y="3447876"/>
                </a:lnTo>
                <a:lnTo>
                  <a:pt x="5164027" y="3451113"/>
                </a:lnTo>
                <a:lnTo>
                  <a:pt x="5161812" y="3448280"/>
                </a:lnTo>
                <a:lnTo>
                  <a:pt x="5162550" y="3440591"/>
                </a:lnTo>
                <a:lnTo>
                  <a:pt x="5141141" y="3443019"/>
                </a:lnTo>
                <a:lnTo>
                  <a:pt x="5152953" y="3431282"/>
                </a:lnTo>
                <a:lnTo>
                  <a:pt x="5147047" y="3430878"/>
                </a:lnTo>
                <a:lnTo>
                  <a:pt x="5150000" y="3426426"/>
                </a:lnTo>
                <a:lnTo>
                  <a:pt x="5145570" y="3421974"/>
                </a:lnTo>
                <a:lnTo>
                  <a:pt x="5137450" y="3420760"/>
                </a:lnTo>
                <a:lnTo>
                  <a:pt x="5134496" y="3417117"/>
                </a:lnTo>
                <a:lnTo>
                  <a:pt x="5159597" y="3416713"/>
                </a:lnTo>
                <a:lnTo>
                  <a:pt x="5163288" y="3413880"/>
                </a:lnTo>
                <a:lnTo>
                  <a:pt x="5150000" y="3406999"/>
                </a:lnTo>
                <a:lnTo>
                  <a:pt x="5138188" y="3409428"/>
                </a:lnTo>
                <a:lnTo>
                  <a:pt x="5124899" y="3413880"/>
                </a:lnTo>
                <a:lnTo>
                  <a:pt x="5119732" y="3412665"/>
                </a:lnTo>
                <a:lnTo>
                  <a:pt x="5116779" y="3407809"/>
                </a:lnTo>
                <a:lnTo>
                  <a:pt x="5106443" y="3406999"/>
                </a:lnTo>
                <a:lnTo>
                  <a:pt x="5097584" y="3398905"/>
                </a:lnTo>
                <a:lnTo>
                  <a:pt x="5106443" y="3392430"/>
                </a:lnTo>
                <a:lnTo>
                  <a:pt x="5099799" y="3391620"/>
                </a:lnTo>
                <a:lnTo>
                  <a:pt x="5083558" y="3391216"/>
                </a:lnTo>
                <a:lnTo>
                  <a:pt x="5079129" y="3383931"/>
                </a:lnTo>
                <a:lnTo>
                  <a:pt x="5079129" y="3375027"/>
                </a:lnTo>
                <a:lnTo>
                  <a:pt x="5075437" y="3371789"/>
                </a:lnTo>
                <a:lnTo>
                  <a:pt x="5084296" y="3374218"/>
                </a:lnTo>
                <a:lnTo>
                  <a:pt x="5089464" y="3375836"/>
                </a:lnTo>
                <a:lnTo>
                  <a:pt x="5100537" y="3369361"/>
                </a:lnTo>
                <a:lnTo>
                  <a:pt x="5083558" y="3364100"/>
                </a:lnTo>
                <a:lnTo>
                  <a:pt x="5071746" y="3369361"/>
                </a:lnTo>
                <a:lnTo>
                  <a:pt x="5069532" y="3366123"/>
                </a:lnTo>
                <a:lnTo>
                  <a:pt x="5073961" y="3361267"/>
                </a:lnTo>
                <a:lnTo>
                  <a:pt x="5073961" y="3347102"/>
                </a:lnTo>
                <a:lnTo>
                  <a:pt x="5068793" y="3340626"/>
                </a:lnTo>
                <a:lnTo>
                  <a:pt x="5076914" y="3332532"/>
                </a:lnTo>
                <a:lnTo>
                  <a:pt x="5087249" y="3344673"/>
                </a:lnTo>
                <a:lnTo>
                  <a:pt x="5101276" y="3344269"/>
                </a:lnTo>
                <a:lnTo>
                  <a:pt x="5108658" y="3337388"/>
                </a:lnTo>
                <a:lnTo>
                  <a:pt x="5096847" y="3340221"/>
                </a:lnTo>
                <a:lnTo>
                  <a:pt x="5084296" y="3334555"/>
                </a:lnTo>
                <a:lnTo>
                  <a:pt x="5082081" y="3327675"/>
                </a:lnTo>
                <a:lnTo>
                  <a:pt x="5080605" y="3323628"/>
                </a:lnTo>
                <a:lnTo>
                  <a:pt x="5087249" y="3319176"/>
                </a:lnTo>
                <a:lnTo>
                  <a:pt x="5074699" y="3311891"/>
                </a:lnTo>
                <a:lnTo>
                  <a:pt x="5079129" y="3311082"/>
                </a:lnTo>
                <a:lnTo>
                  <a:pt x="5079129" y="3301774"/>
                </a:lnTo>
                <a:lnTo>
                  <a:pt x="5069532" y="3300155"/>
                </a:lnTo>
                <a:lnTo>
                  <a:pt x="5058458" y="3282752"/>
                </a:lnTo>
                <a:lnTo>
                  <a:pt x="5041478" y="3270206"/>
                </a:lnTo>
                <a:lnTo>
                  <a:pt x="5073222" y="3243495"/>
                </a:lnTo>
                <a:lnTo>
                  <a:pt x="5085773" y="3222045"/>
                </a:lnTo>
                <a:lnTo>
                  <a:pt x="5087988" y="3207070"/>
                </a:lnTo>
                <a:lnTo>
                  <a:pt x="5090940" y="3188454"/>
                </a:lnTo>
                <a:lnTo>
                  <a:pt x="5098323" y="3159719"/>
                </a:lnTo>
                <a:lnTo>
                  <a:pt x="5110873" y="3144340"/>
                </a:lnTo>
                <a:lnTo>
                  <a:pt x="5113826" y="3111153"/>
                </a:lnTo>
                <a:lnTo>
                  <a:pt x="5104229" y="3063801"/>
                </a:lnTo>
                <a:lnTo>
                  <a:pt x="5090202" y="3043566"/>
                </a:lnTo>
                <a:lnTo>
                  <a:pt x="5095370" y="3039519"/>
                </a:lnTo>
                <a:lnTo>
                  <a:pt x="5102753" y="3039519"/>
                </a:lnTo>
                <a:lnTo>
                  <a:pt x="5105705" y="3024139"/>
                </a:lnTo>
                <a:lnTo>
                  <a:pt x="5102014" y="3014426"/>
                </a:lnTo>
                <a:lnTo>
                  <a:pt x="5108658" y="3008356"/>
                </a:lnTo>
                <a:lnTo>
                  <a:pt x="5093894" y="2988525"/>
                </a:lnTo>
                <a:lnTo>
                  <a:pt x="5087988" y="2992976"/>
                </a:lnTo>
                <a:lnTo>
                  <a:pt x="5084296" y="2990953"/>
                </a:lnTo>
                <a:lnTo>
                  <a:pt x="5079866" y="2980026"/>
                </a:lnTo>
                <a:lnTo>
                  <a:pt x="5068793" y="2991358"/>
                </a:lnTo>
                <a:lnTo>
                  <a:pt x="5068055" y="2973550"/>
                </a:lnTo>
                <a:lnTo>
                  <a:pt x="5073222" y="2963432"/>
                </a:lnTo>
                <a:lnTo>
                  <a:pt x="5073222" y="2961813"/>
                </a:lnTo>
                <a:lnTo>
                  <a:pt x="5071746" y="2946434"/>
                </a:lnTo>
                <a:lnTo>
                  <a:pt x="5076914" y="2936721"/>
                </a:lnTo>
                <a:lnTo>
                  <a:pt x="5076176" y="2925389"/>
                </a:lnTo>
                <a:lnTo>
                  <a:pt x="5083558" y="2918509"/>
                </a:lnTo>
                <a:lnTo>
                  <a:pt x="5089464" y="2916890"/>
                </a:lnTo>
                <a:lnTo>
                  <a:pt x="5105705" y="2890179"/>
                </a:lnTo>
                <a:lnTo>
                  <a:pt x="5113826" y="2886941"/>
                </a:lnTo>
                <a:lnTo>
                  <a:pt x="5107920" y="2882894"/>
                </a:lnTo>
                <a:lnTo>
                  <a:pt x="5108658" y="2878442"/>
                </a:lnTo>
                <a:lnTo>
                  <a:pt x="5128591" y="2854159"/>
                </a:lnTo>
                <a:lnTo>
                  <a:pt x="5127852" y="2846874"/>
                </a:lnTo>
                <a:lnTo>
                  <a:pt x="5140403" y="2822187"/>
                </a:lnTo>
                <a:lnTo>
                  <a:pt x="5147047" y="2818544"/>
                </a:lnTo>
                <a:lnTo>
                  <a:pt x="5170670" y="2798309"/>
                </a:lnTo>
                <a:lnTo>
                  <a:pt x="5172147" y="2785358"/>
                </a:lnTo>
                <a:lnTo>
                  <a:pt x="5203154" y="2744077"/>
                </a:lnTo>
                <a:lnTo>
                  <a:pt x="5198724" y="2732340"/>
                </a:lnTo>
                <a:lnTo>
                  <a:pt x="5212750" y="2725055"/>
                </a:lnTo>
                <a:lnTo>
                  <a:pt x="5215703" y="2716152"/>
                </a:lnTo>
                <a:lnTo>
                  <a:pt x="5250401" y="2699154"/>
                </a:lnTo>
                <a:lnTo>
                  <a:pt x="5259260" y="2699154"/>
                </a:lnTo>
                <a:lnTo>
                  <a:pt x="5259260" y="2680942"/>
                </a:lnTo>
                <a:lnTo>
                  <a:pt x="5278454" y="2655849"/>
                </a:lnTo>
                <a:lnTo>
                  <a:pt x="5291005" y="2640470"/>
                </a:lnTo>
                <a:lnTo>
                  <a:pt x="5338990" y="2632376"/>
                </a:lnTo>
                <a:lnTo>
                  <a:pt x="5373688" y="2603236"/>
                </a:lnTo>
                <a:lnTo>
                  <a:pt x="5389929" y="2602022"/>
                </a:lnTo>
                <a:lnTo>
                  <a:pt x="5403956" y="2587857"/>
                </a:lnTo>
                <a:lnTo>
                  <a:pt x="5407647" y="2574906"/>
                </a:lnTo>
                <a:lnTo>
                  <a:pt x="5438653" y="2542124"/>
                </a:lnTo>
                <a:lnTo>
                  <a:pt x="5442344" y="2529174"/>
                </a:lnTo>
                <a:lnTo>
                  <a:pt x="5436438" y="2522293"/>
                </a:lnTo>
                <a:lnTo>
                  <a:pt x="5432009" y="2518651"/>
                </a:lnTo>
                <a:lnTo>
                  <a:pt x="5438653" y="2501653"/>
                </a:lnTo>
                <a:lnTo>
                  <a:pt x="5430533" y="2486274"/>
                </a:lnTo>
                <a:lnTo>
                  <a:pt x="5431271" y="2476156"/>
                </a:lnTo>
                <a:lnTo>
                  <a:pt x="5443821" y="2451873"/>
                </a:lnTo>
                <a:lnTo>
                  <a:pt x="5463753" y="2435280"/>
                </a:lnTo>
                <a:lnTo>
                  <a:pt x="5465230" y="2423948"/>
                </a:lnTo>
                <a:lnTo>
                  <a:pt x="5457110" y="2408164"/>
                </a:lnTo>
                <a:lnTo>
                  <a:pt x="5479995" y="2393189"/>
                </a:lnTo>
                <a:lnTo>
                  <a:pt x="5487377" y="2383072"/>
                </a:lnTo>
                <a:lnTo>
                  <a:pt x="5499189" y="2379429"/>
                </a:lnTo>
                <a:lnTo>
                  <a:pt x="5519122" y="2367288"/>
                </a:lnTo>
                <a:lnTo>
                  <a:pt x="5524289" y="2367288"/>
                </a:lnTo>
                <a:lnTo>
                  <a:pt x="5538316" y="2353527"/>
                </a:lnTo>
                <a:lnTo>
                  <a:pt x="5556772" y="2347861"/>
                </a:lnTo>
                <a:lnTo>
                  <a:pt x="5567107" y="2340981"/>
                </a:lnTo>
                <a:lnTo>
                  <a:pt x="5572276" y="2340577"/>
                </a:lnTo>
                <a:lnTo>
                  <a:pt x="5595161" y="2321150"/>
                </a:lnTo>
                <a:lnTo>
                  <a:pt x="5601805" y="2309009"/>
                </a:lnTo>
                <a:lnTo>
                  <a:pt x="5604020" y="2290392"/>
                </a:lnTo>
                <a:lnTo>
                  <a:pt x="5615094" y="2277036"/>
                </a:lnTo>
                <a:lnTo>
                  <a:pt x="5616570" y="2252349"/>
                </a:lnTo>
                <a:lnTo>
                  <a:pt x="5626167" y="2242636"/>
                </a:lnTo>
                <a:lnTo>
                  <a:pt x="5634288" y="2243041"/>
                </a:lnTo>
                <a:lnTo>
                  <a:pt x="5638717" y="2239803"/>
                </a:lnTo>
                <a:lnTo>
                  <a:pt x="5648314" y="2236565"/>
                </a:lnTo>
                <a:lnTo>
                  <a:pt x="5651268" y="2240207"/>
                </a:lnTo>
                <a:lnTo>
                  <a:pt x="5649052" y="2242636"/>
                </a:lnTo>
                <a:lnTo>
                  <a:pt x="5649052" y="2247897"/>
                </a:lnTo>
                <a:lnTo>
                  <a:pt x="5651268" y="2255182"/>
                </a:lnTo>
                <a:lnTo>
                  <a:pt x="5657173" y="2258824"/>
                </a:lnTo>
                <a:lnTo>
                  <a:pt x="5670462" y="2272585"/>
                </a:lnTo>
                <a:lnTo>
                  <a:pt x="5681535" y="2274608"/>
                </a:lnTo>
                <a:lnTo>
                  <a:pt x="5696301" y="2272585"/>
                </a:lnTo>
                <a:lnTo>
                  <a:pt x="5706636" y="2267323"/>
                </a:lnTo>
                <a:lnTo>
                  <a:pt x="5715495" y="2268133"/>
                </a:lnTo>
                <a:lnTo>
                  <a:pt x="5730998" y="2272180"/>
                </a:lnTo>
                <a:lnTo>
                  <a:pt x="5747239" y="2268942"/>
                </a:lnTo>
                <a:lnTo>
                  <a:pt x="5756098" y="2260039"/>
                </a:lnTo>
                <a:lnTo>
                  <a:pt x="5759790" y="2261253"/>
                </a:lnTo>
                <a:lnTo>
                  <a:pt x="5762742" y="2269751"/>
                </a:lnTo>
                <a:lnTo>
                  <a:pt x="5768648" y="2275822"/>
                </a:lnTo>
                <a:lnTo>
                  <a:pt x="5796701" y="2277846"/>
                </a:lnTo>
                <a:lnTo>
                  <a:pt x="5804084" y="2277441"/>
                </a:lnTo>
                <a:lnTo>
                  <a:pt x="5817372" y="2277036"/>
                </a:lnTo>
                <a:lnTo>
                  <a:pt x="5832875" y="2272585"/>
                </a:lnTo>
                <a:lnTo>
                  <a:pt x="5842472" y="2262871"/>
                </a:lnTo>
                <a:lnTo>
                  <a:pt x="5843949" y="2257610"/>
                </a:lnTo>
                <a:lnTo>
                  <a:pt x="5849855" y="2252349"/>
                </a:lnTo>
                <a:lnTo>
                  <a:pt x="5861667" y="2246683"/>
                </a:lnTo>
                <a:lnTo>
                  <a:pt x="5875693" y="2245874"/>
                </a:lnTo>
                <a:lnTo>
                  <a:pt x="5878646" y="2242231"/>
                </a:lnTo>
                <a:lnTo>
                  <a:pt x="5883814" y="2238589"/>
                </a:lnTo>
                <a:lnTo>
                  <a:pt x="5891197" y="2238589"/>
                </a:lnTo>
                <a:lnTo>
                  <a:pt x="5894149" y="2241422"/>
                </a:lnTo>
                <a:lnTo>
                  <a:pt x="5900056" y="2241422"/>
                </a:lnTo>
                <a:lnTo>
                  <a:pt x="5905961" y="2233732"/>
                </a:lnTo>
                <a:lnTo>
                  <a:pt x="5906700" y="2226852"/>
                </a:lnTo>
                <a:lnTo>
                  <a:pt x="5918512" y="2219972"/>
                </a:lnTo>
                <a:lnTo>
                  <a:pt x="5925156" y="2219972"/>
                </a:lnTo>
                <a:lnTo>
                  <a:pt x="5939182" y="2217948"/>
                </a:lnTo>
                <a:lnTo>
                  <a:pt x="5963544" y="2200950"/>
                </a:lnTo>
                <a:lnTo>
                  <a:pt x="5974618" y="2202164"/>
                </a:lnTo>
                <a:lnTo>
                  <a:pt x="5993812" y="2201760"/>
                </a:lnTo>
                <a:lnTo>
                  <a:pt x="6004148" y="2198117"/>
                </a:lnTo>
                <a:lnTo>
                  <a:pt x="6015960" y="2204188"/>
                </a:lnTo>
                <a:lnTo>
                  <a:pt x="6023343" y="2204593"/>
                </a:lnTo>
                <a:lnTo>
                  <a:pt x="6035892" y="2192856"/>
                </a:lnTo>
                <a:lnTo>
                  <a:pt x="6045489" y="2196498"/>
                </a:lnTo>
                <a:lnTo>
                  <a:pt x="6055825" y="2196498"/>
                </a:lnTo>
                <a:lnTo>
                  <a:pt x="6060993" y="2187190"/>
                </a:lnTo>
                <a:lnTo>
                  <a:pt x="6067637" y="2185571"/>
                </a:lnTo>
                <a:lnTo>
                  <a:pt x="6076496" y="2188404"/>
                </a:lnTo>
                <a:lnTo>
                  <a:pt x="6081663" y="2187190"/>
                </a:lnTo>
                <a:lnTo>
                  <a:pt x="6091999" y="2188809"/>
                </a:lnTo>
                <a:lnTo>
                  <a:pt x="6105287" y="2186785"/>
                </a:lnTo>
                <a:lnTo>
                  <a:pt x="6111194" y="2188404"/>
                </a:lnTo>
                <a:lnTo>
                  <a:pt x="6124481" y="2189213"/>
                </a:lnTo>
                <a:lnTo>
                  <a:pt x="6131126" y="2198522"/>
                </a:lnTo>
                <a:lnTo>
                  <a:pt x="6142199" y="2198522"/>
                </a:lnTo>
                <a:lnTo>
                  <a:pt x="6152535" y="2191237"/>
                </a:lnTo>
                <a:lnTo>
                  <a:pt x="6160655" y="2191237"/>
                </a:lnTo>
                <a:lnTo>
                  <a:pt x="6166561" y="2193665"/>
                </a:lnTo>
                <a:lnTo>
                  <a:pt x="6170991" y="2186785"/>
                </a:lnTo>
                <a:lnTo>
                  <a:pt x="6181327" y="2185166"/>
                </a:lnTo>
                <a:lnTo>
                  <a:pt x="6182065" y="2178691"/>
                </a:lnTo>
                <a:lnTo>
                  <a:pt x="6193876" y="2176263"/>
                </a:lnTo>
                <a:lnTo>
                  <a:pt x="6201259" y="2181119"/>
                </a:lnTo>
                <a:lnTo>
                  <a:pt x="6201998" y="2188404"/>
                </a:lnTo>
                <a:lnTo>
                  <a:pt x="6218977" y="2190023"/>
                </a:lnTo>
                <a:lnTo>
                  <a:pt x="6227836" y="2182738"/>
                </a:lnTo>
                <a:lnTo>
                  <a:pt x="6228574" y="2177881"/>
                </a:lnTo>
                <a:lnTo>
                  <a:pt x="6241862" y="2182333"/>
                </a:lnTo>
                <a:lnTo>
                  <a:pt x="6252936" y="2190832"/>
                </a:lnTo>
                <a:lnTo>
                  <a:pt x="6273607" y="2185166"/>
                </a:lnTo>
                <a:lnTo>
                  <a:pt x="6280990" y="2186785"/>
                </a:lnTo>
                <a:lnTo>
                  <a:pt x="6295016" y="2184357"/>
                </a:lnTo>
                <a:lnTo>
                  <a:pt x="6297969" y="2187190"/>
                </a:lnTo>
                <a:lnTo>
                  <a:pt x="6310519" y="2176667"/>
                </a:lnTo>
                <a:lnTo>
                  <a:pt x="6328975" y="2168168"/>
                </a:lnTo>
                <a:lnTo>
                  <a:pt x="6342264" y="2165740"/>
                </a:lnTo>
                <a:lnTo>
                  <a:pt x="6347431" y="2172620"/>
                </a:lnTo>
                <a:lnTo>
                  <a:pt x="6347431" y="2166549"/>
                </a:lnTo>
                <a:lnTo>
                  <a:pt x="6358505" y="2164526"/>
                </a:lnTo>
                <a:lnTo>
                  <a:pt x="6365149" y="2169787"/>
                </a:lnTo>
                <a:lnTo>
                  <a:pt x="6363672" y="2177881"/>
                </a:lnTo>
                <a:lnTo>
                  <a:pt x="6368841" y="2179500"/>
                </a:lnTo>
                <a:lnTo>
                  <a:pt x="6376223" y="2194879"/>
                </a:lnTo>
                <a:lnTo>
                  <a:pt x="6381390" y="2197712"/>
                </a:lnTo>
                <a:lnTo>
                  <a:pt x="6387297" y="2192046"/>
                </a:lnTo>
                <a:lnTo>
                  <a:pt x="6405015" y="2177072"/>
                </a:lnTo>
                <a:lnTo>
                  <a:pt x="6409444" y="2180310"/>
                </a:lnTo>
                <a:lnTo>
                  <a:pt x="6409444" y="2189213"/>
                </a:lnTo>
                <a:lnTo>
                  <a:pt x="6399846" y="2202569"/>
                </a:lnTo>
                <a:lnTo>
                  <a:pt x="6399108" y="2211068"/>
                </a:lnTo>
                <a:lnTo>
                  <a:pt x="6386559" y="2218757"/>
                </a:lnTo>
                <a:lnTo>
                  <a:pt x="6384344" y="2230899"/>
                </a:lnTo>
                <a:lnTo>
                  <a:pt x="6396893" y="2245874"/>
                </a:lnTo>
                <a:lnTo>
                  <a:pt x="6410921" y="2251135"/>
                </a:lnTo>
                <a:lnTo>
                  <a:pt x="6410921" y="2266109"/>
                </a:lnTo>
                <a:lnTo>
                  <a:pt x="6414611" y="2268538"/>
                </a:lnTo>
                <a:lnTo>
                  <a:pt x="6416826" y="2275013"/>
                </a:lnTo>
                <a:lnTo>
                  <a:pt x="6410921" y="2280274"/>
                </a:lnTo>
                <a:lnTo>
                  <a:pt x="6415350" y="2285535"/>
                </a:lnTo>
                <a:lnTo>
                  <a:pt x="6411659" y="2289583"/>
                </a:lnTo>
                <a:lnTo>
                  <a:pt x="6397632" y="2302938"/>
                </a:lnTo>
                <a:lnTo>
                  <a:pt x="6372531" y="2318722"/>
                </a:lnTo>
                <a:lnTo>
                  <a:pt x="6367364" y="2332482"/>
                </a:lnTo>
                <a:lnTo>
                  <a:pt x="6375485" y="2345433"/>
                </a:lnTo>
                <a:lnTo>
                  <a:pt x="6390988" y="2355551"/>
                </a:lnTo>
                <a:lnTo>
                  <a:pt x="6398370" y="2354337"/>
                </a:lnTo>
                <a:lnTo>
                  <a:pt x="6400585" y="2361217"/>
                </a:lnTo>
                <a:lnTo>
                  <a:pt x="6407229" y="2364050"/>
                </a:lnTo>
                <a:lnTo>
                  <a:pt x="6410921" y="2361217"/>
                </a:lnTo>
                <a:lnTo>
                  <a:pt x="6410182" y="2357575"/>
                </a:lnTo>
                <a:lnTo>
                  <a:pt x="6413874" y="2355551"/>
                </a:lnTo>
                <a:lnTo>
                  <a:pt x="6421256" y="2359598"/>
                </a:lnTo>
                <a:lnTo>
                  <a:pt x="6421256" y="2366074"/>
                </a:lnTo>
                <a:lnTo>
                  <a:pt x="6422733" y="2370930"/>
                </a:lnTo>
                <a:lnTo>
                  <a:pt x="6437497" y="2379429"/>
                </a:lnTo>
                <a:lnTo>
                  <a:pt x="6443403" y="2380239"/>
                </a:lnTo>
                <a:lnTo>
                  <a:pt x="6455215" y="2382262"/>
                </a:lnTo>
                <a:lnTo>
                  <a:pt x="6464074" y="2390761"/>
                </a:lnTo>
                <a:lnTo>
                  <a:pt x="6489174" y="2395618"/>
                </a:lnTo>
                <a:lnTo>
                  <a:pt x="6523871" y="2389547"/>
                </a:lnTo>
                <a:lnTo>
                  <a:pt x="6539375" y="2395213"/>
                </a:lnTo>
                <a:lnTo>
                  <a:pt x="6566690" y="2396022"/>
                </a:lnTo>
                <a:lnTo>
                  <a:pt x="6583669" y="2406140"/>
                </a:lnTo>
                <a:lnTo>
                  <a:pt x="6615414" y="2410187"/>
                </a:lnTo>
                <a:lnTo>
                  <a:pt x="6627964" y="2425567"/>
                </a:lnTo>
                <a:lnTo>
                  <a:pt x="6627964" y="2439732"/>
                </a:lnTo>
                <a:lnTo>
                  <a:pt x="6643467" y="2467252"/>
                </a:lnTo>
                <a:lnTo>
                  <a:pt x="6659708" y="2474942"/>
                </a:lnTo>
                <a:lnTo>
                  <a:pt x="6678903" y="2474942"/>
                </a:lnTo>
                <a:lnTo>
                  <a:pt x="6684070" y="2472109"/>
                </a:lnTo>
                <a:lnTo>
                  <a:pt x="6700312" y="2473728"/>
                </a:lnTo>
                <a:lnTo>
                  <a:pt x="6737224" y="2487893"/>
                </a:lnTo>
                <a:lnTo>
                  <a:pt x="6760848" y="2499225"/>
                </a:lnTo>
                <a:lnTo>
                  <a:pt x="6775613" y="2510152"/>
                </a:lnTo>
                <a:lnTo>
                  <a:pt x="6794807" y="2524722"/>
                </a:lnTo>
                <a:lnTo>
                  <a:pt x="6816216" y="2532816"/>
                </a:lnTo>
                <a:lnTo>
                  <a:pt x="6826551" y="2529174"/>
                </a:lnTo>
                <a:lnTo>
                  <a:pt x="6843531" y="2515818"/>
                </a:lnTo>
                <a:lnTo>
                  <a:pt x="6845007" y="2511771"/>
                </a:lnTo>
                <a:lnTo>
                  <a:pt x="6858296" y="2499629"/>
                </a:lnTo>
                <a:lnTo>
                  <a:pt x="6862725" y="2489107"/>
                </a:lnTo>
                <a:lnTo>
                  <a:pt x="6856081" y="2470490"/>
                </a:lnTo>
                <a:lnTo>
                  <a:pt x="6847222" y="2457944"/>
                </a:lnTo>
                <a:lnTo>
                  <a:pt x="6848699" y="2434066"/>
                </a:lnTo>
                <a:lnTo>
                  <a:pt x="6855343" y="2429614"/>
                </a:lnTo>
                <a:lnTo>
                  <a:pt x="6858296" y="2417068"/>
                </a:lnTo>
                <a:lnTo>
                  <a:pt x="6870108" y="2406545"/>
                </a:lnTo>
                <a:lnTo>
                  <a:pt x="6891517" y="2396832"/>
                </a:lnTo>
                <a:lnTo>
                  <a:pt x="6915879" y="2394808"/>
                </a:lnTo>
                <a:lnTo>
                  <a:pt x="6931382" y="2387523"/>
                </a:lnTo>
                <a:lnTo>
                  <a:pt x="6935073" y="2387523"/>
                </a:lnTo>
                <a:lnTo>
                  <a:pt x="6945409" y="2392380"/>
                </a:lnTo>
                <a:lnTo>
                  <a:pt x="6950576" y="2388333"/>
                </a:lnTo>
                <a:lnTo>
                  <a:pt x="6955006" y="2390356"/>
                </a:lnTo>
                <a:lnTo>
                  <a:pt x="6972723" y="2394404"/>
                </a:lnTo>
                <a:lnTo>
                  <a:pt x="6983059" y="2394404"/>
                </a:lnTo>
                <a:lnTo>
                  <a:pt x="7004468" y="2405331"/>
                </a:lnTo>
                <a:lnTo>
                  <a:pt x="7004468" y="2410997"/>
                </a:lnTo>
                <a:lnTo>
                  <a:pt x="7000777" y="2412211"/>
                </a:lnTo>
                <a:lnTo>
                  <a:pt x="7004468" y="2417472"/>
                </a:lnTo>
                <a:lnTo>
                  <a:pt x="7022186" y="2421924"/>
                </a:lnTo>
                <a:lnTo>
                  <a:pt x="7035474" y="2423138"/>
                </a:lnTo>
                <a:lnTo>
                  <a:pt x="7042118" y="2428804"/>
                </a:lnTo>
                <a:lnTo>
                  <a:pt x="7076078" y="2432447"/>
                </a:lnTo>
                <a:lnTo>
                  <a:pt x="7084936" y="2431233"/>
                </a:lnTo>
                <a:lnTo>
                  <a:pt x="7093795" y="2432447"/>
                </a:lnTo>
                <a:lnTo>
                  <a:pt x="7101178" y="2439732"/>
                </a:lnTo>
                <a:lnTo>
                  <a:pt x="7105607" y="2452683"/>
                </a:lnTo>
                <a:lnTo>
                  <a:pt x="7110775" y="2451064"/>
                </a:lnTo>
                <a:lnTo>
                  <a:pt x="7135875" y="2450254"/>
                </a:lnTo>
                <a:lnTo>
                  <a:pt x="7155070" y="2455920"/>
                </a:lnTo>
                <a:lnTo>
                  <a:pt x="7193458" y="2458753"/>
                </a:lnTo>
                <a:lnTo>
                  <a:pt x="7209700" y="2461991"/>
                </a:lnTo>
                <a:lnTo>
                  <a:pt x="7223726" y="2470895"/>
                </a:lnTo>
                <a:lnTo>
                  <a:pt x="7229632" y="2467657"/>
                </a:lnTo>
                <a:lnTo>
                  <a:pt x="7235538" y="2467657"/>
                </a:lnTo>
                <a:lnTo>
                  <a:pt x="7249565" y="2475751"/>
                </a:lnTo>
                <a:lnTo>
                  <a:pt x="7266544" y="2474942"/>
                </a:lnTo>
                <a:lnTo>
                  <a:pt x="7278356" y="2475751"/>
                </a:lnTo>
                <a:lnTo>
                  <a:pt x="7296074" y="2486274"/>
                </a:lnTo>
                <a:lnTo>
                  <a:pt x="7313054" y="2486274"/>
                </a:lnTo>
                <a:lnTo>
                  <a:pt x="7314530" y="2482227"/>
                </a:lnTo>
                <a:lnTo>
                  <a:pt x="7325604" y="2472918"/>
                </a:lnTo>
                <a:lnTo>
                  <a:pt x="7338154" y="2468871"/>
                </a:lnTo>
                <a:lnTo>
                  <a:pt x="7344798" y="2465633"/>
                </a:lnTo>
                <a:lnTo>
                  <a:pt x="7358087" y="2459158"/>
                </a:lnTo>
                <a:lnTo>
                  <a:pt x="7363993" y="2455111"/>
                </a:lnTo>
                <a:lnTo>
                  <a:pt x="7378019" y="2454706"/>
                </a:lnTo>
                <a:lnTo>
                  <a:pt x="7387616" y="2453492"/>
                </a:lnTo>
                <a:lnTo>
                  <a:pt x="7380234" y="2456730"/>
                </a:lnTo>
                <a:lnTo>
                  <a:pt x="7370637" y="2457944"/>
                </a:lnTo>
                <a:lnTo>
                  <a:pt x="7369899" y="2459967"/>
                </a:lnTo>
                <a:lnTo>
                  <a:pt x="7373590" y="2463205"/>
                </a:lnTo>
                <a:lnTo>
                  <a:pt x="7384663" y="2458753"/>
                </a:lnTo>
                <a:lnTo>
                  <a:pt x="7393522" y="2459967"/>
                </a:lnTo>
                <a:lnTo>
                  <a:pt x="7403120" y="2458753"/>
                </a:lnTo>
                <a:lnTo>
                  <a:pt x="7401643" y="2455920"/>
                </a:lnTo>
                <a:lnTo>
                  <a:pt x="7394261" y="2454301"/>
                </a:lnTo>
                <a:lnTo>
                  <a:pt x="7397214" y="2451468"/>
                </a:lnTo>
                <a:lnTo>
                  <a:pt x="7414193" y="2455920"/>
                </a:lnTo>
                <a:lnTo>
                  <a:pt x="7424529" y="2458753"/>
                </a:lnTo>
                <a:lnTo>
                  <a:pt x="7432649" y="2457944"/>
                </a:lnTo>
                <a:lnTo>
                  <a:pt x="7437079" y="2461586"/>
                </a:lnTo>
                <a:lnTo>
                  <a:pt x="7431911" y="2463610"/>
                </a:lnTo>
                <a:lnTo>
                  <a:pt x="7434126" y="2471704"/>
                </a:lnTo>
                <a:lnTo>
                  <a:pt x="7444461" y="2476965"/>
                </a:lnTo>
                <a:lnTo>
                  <a:pt x="7451105" y="2486274"/>
                </a:lnTo>
                <a:lnTo>
                  <a:pt x="7451105" y="2480608"/>
                </a:lnTo>
                <a:lnTo>
                  <a:pt x="7444461" y="2470895"/>
                </a:lnTo>
                <a:lnTo>
                  <a:pt x="7446676" y="2463205"/>
                </a:lnTo>
                <a:lnTo>
                  <a:pt x="7465132" y="2474942"/>
                </a:lnTo>
                <a:lnTo>
                  <a:pt x="7490232" y="2468871"/>
                </a:lnTo>
                <a:lnTo>
                  <a:pt x="7521977" y="2473728"/>
                </a:lnTo>
                <a:lnTo>
                  <a:pt x="7535265" y="2468871"/>
                </a:lnTo>
                <a:lnTo>
                  <a:pt x="7541909" y="2460777"/>
                </a:lnTo>
                <a:lnTo>
                  <a:pt x="7557413" y="2441755"/>
                </a:lnTo>
                <a:lnTo>
                  <a:pt x="7571439" y="2415044"/>
                </a:lnTo>
                <a:lnTo>
                  <a:pt x="7575130" y="2381857"/>
                </a:lnTo>
                <a:lnTo>
                  <a:pt x="7585466" y="2370525"/>
                </a:lnTo>
                <a:lnTo>
                  <a:pt x="7586942" y="2369311"/>
                </a:lnTo>
                <a:lnTo>
                  <a:pt x="7586942" y="2356765"/>
                </a:lnTo>
                <a:lnTo>
                  <a:pt x="7596539" y="2344624"/>
                </a:lnTo>
                <a:lnTo>
                  <a:pt x="7604660" y="2332887"/>
                </a:lnTo>
                <a:lnTo>
                  <a:pt x="7606875" y="2300105"/>
                </a:lnTo>
                <a:lnTo>
                  <a:pt x="7613519" y="2298891"/>
                </a:lnTo>
                <a:lnTo>
                  <a:pt x="7613519" y="2296463"/>
                </a:lnTo>
                <a:lnTo>
                  <a:pt x="7614996" y="2278655"/>
                </a:lnTo>
                <a:lnTo>
                  <a:pt x="7617210" y="2268942"/>
                </a:lnTo>
                <a:lnTo>
                  <a:pt x="7614257" y="2256801"/>
                </a:lnTo>
                <a:lnTo>
                  <a:pt x="7606137" y="2241422"/>
                </a:lnTo>
                <a:lnTo>
                  <a:pt x="7603922" y="2227661"/>
                </a:lnTo>
                <a:lnTo>
                  <a:pt x="7610566" y="2225233"/>
                </a:lnTo>
                <a:lnTo>
                  <a:pt x="7610566" y="2224424"/>
                </a:lnTo>
                <a:lnTo>
                  <a:pt x="7612781" y="2217948"/>
                </a:lnTo>
                <a:lnTo>
                  <a:pt x="7603922" y="2208235"/>
                </a:lnTo>
                <a:lnTo>
                  <a:pt x="7603184" y="2203783"/>
                </a:lnTo>
                <a:lnTo>
                  <a:pt x="7612781" y="2196498"/>
                </a:lnTo>
                <a:lnTo>
                  <a:pt x="7620902" y="2185166"/>
                </a:lnTo>
                <a:lnTo>
                  <a:pt x="7619425" y="2178691"/>
                </a:lnTo>
                <a:lnTo>
                  <a:pt x="7611304" y="2176263"/>
                </a:lnTo>
                <a:lnTo>
                  <a:pt x="7600231" y="2183547"/>
                </a:lnTo>
                <a:lnTo>
                  <a:pt x="7598754" y="2187595"/>
                </a:lnTo>
                <a:lnTo>
                  <a:pt x="7583989" y="2190428"/>
                </a:lnTo>
                <a:lnTo>
                  <a:pt x="7571439" y="2185166"/>
                </a:lnTo>
                <a:lnTo>
                  <a:pt x="7550768" y="2178691"/>
                </a:lnTo>
                <a:lnTo>
                  <a:pt x="7545601" y="2179905"/>
                </a:lnTo>
                <a:lnTo>
                  <a:pt x="7524192" y="2202164"/>
                </a:lnTo>
                <a:lnTo>
                  <a:pt x="7521977" y="2209854"/>
                </a:lnTo>
                <a:lnTo>
                  <a:pt x="7515333" y="2214306"/>
                </a:lnTo>
                <a:lnTo>
                  <a:pt x="7513118" y="2212282"/>
                </a:lnTo>
                <a:lnTo>
                  <a:pt x="7508688" y="2212282"/>
                </a:lnTo>
                <a:lnTo>
                  <a:pt x="7495400" y="2217139"/>
                </a:lnTo>
                <a:lnTo>
                  <a:pt x="7449629" y="2222400"/>
                </a:lnTo>
                <a:lnTo>
                  <a:pt x="7436341" y="2214710"/>
                </a:lnTo>
                <a:lnTo>
                  <a:pt x="7420837" y="2194879"/>
                </a:lnTo>
                <a:lnTo>
                  <a:pt x="7411979" y="2194879"/>
                </a:lnTo>
                <a:lnTo>
                  <a:pt x="7387616" y="2183547"/>
                </a:lnTo>
                <a:lnTo>
                  <a:pt x="7369899" y="2182333"/>
                </a:lnTo>
                <a:lnTo>
                  <a:pt x="7348490" y="2183952"/>
                </a:lnTo>
                <a:lnTo>
                  <a:pt x="7350704" y="2194070"/>
                </a:lnTo>
                <a:lnTo>
                  <a:pt x="7348490" y="2199736"/>
                </a:lnTo>
                <a:lnTo>
                  <a:pt x="7349966" y="2210258"/>
                </a:lnTo>
                <a:lnTo>
                  <a:pt x="7344060" y="2213496"/>
                </a:lnTo>
                <a:lnTo>
                  <a:pt x="7335201" y="2209449"/>
                </a:lnTo>
                <a:lnTo>
                  <a:pt x="7329295" y="2213901"/>
                </a:lnTo>
                <a:lnTo>
                  <a:pt x="7319698" y="2213901"/>
                </a:lnTo>
                <a:lnTo>
                  <a:pt x="7313792" y="2217948"/>
                </a:lnTo>
                <a:lnTo>
                  <a:pt x="7301980" y="2219567"/>
                </a:lnTo>
                <a:lnTo>
                  <a:pt x="7290907" y="2215520"/>
                </a:lnTo>
                <a:lnTo>
                  <a:pt x="7287215" y="2217139"/>
                </a:lnTo>
                <a:lnTo>
                  <a:pt x="7276142" y="2209449"/>
                </a:lnTo>
                <a:lnTo>
                  <a:pt x="7275403" y="2202974"/>
                </a:lnTo>
                <a:lnTo>
                  <a:pt x="7270974" y="2196903"/>
                </a:lnTo>
                <a:lnTo>
                  <a:pt x="7274665" y="2194879"/>
                </a:lnTo>
                <a:lnTo>
                  <a:pt x="7275403" y="2190023"/>
                </a:lnTo>
                <a:lnTo>
                  <a:pt x="7268021" y="2189213"/>
                </a:lnTo>
                <a:lnTo>
                  <a:pt x="7263591" y="2194879"/>
                </a:lnTo>
                <a:lnTo>
                  <a:pt x="7253994" y="2189618"/>
                </a:lnTo>
                <a:lnTo>
                  <a:pt x="7247350" y="2189618"/>
                </a:lnTo>
                <a:lnTo>
                  <a:pt x="7242921" y="2184357"/>
                </a:lnTo>
                <a:lnTo>
                  <a:pt x="7235538" y="2184761"/>
                </a:lnTo>
                <a:lnTo>
                  <a:pt x="7228894" y="2192451"/>
                </a:lnTo>
                <a:lnTo>
                  <a:pt x="7222988" y="2198927"/>
                </a:lnTo>
                <a:lnTo>
                  <a:pt x="7220035" y="2196498"/>
                </a:lnTo>
                <a:lnTo>
                  <a:pt x="7220035" y="2189618"/>
                </a:lnTo>
                <a:lnTo>
                  <a:pt x="7214867" y="2192451"/>
                </a:lnTo>
                <a:lnTo>
                  <a:pt x="7203794" y="2192451"/>
                </a:lnTo>
                <a:lnTo>
                  <a:pt x="7195673" y="2194879"/>
                </a:lnTo>
                <a:lnTo>
                  <a:pt x="7189767" y="2193260"/>
                </a:lnTo>
                <a:lnTo>
                  <a:pt x="7193458" y="2187999"/>
                </a:lnTo>
                <a:lnTo>
                  <a:pt x="7209700" y="2188809"/>
                </a:lnTo>
                <a:lnTo>
                  <a:pt x="7220035" y="2184357"/>
                </a:lnTo>
                <a:lnTo>
                  <a:pt x="7225203" y="2179905"/>
                </a:lnTo>
                <a:lnTo>
                  <a:pt x="7226679" y="2175858"/>
                </a:lnTo>
                <a:lnTo>
                  <a:pt x="7205270" y="2175858"/>
                </a:lnTo>
                <a:lnTo>
                  <a:pt x="7190505" y="2179500"/>
                </a:lnTo>
                <a:lnTo>
                  <a:pt x="7183861" y="2177072"/>
                </a:lnTo>
                <a:lnTo>
                  <a:pt x="7186076" y="2171811"/>
                </a:lnTo>
                <a:lnTo>
                  <a:pt x="7194197" y="2173834"/>
                </a:lnTo>
                <a:lnTo>
                  <a:pt x="7198626" y="2166549"/>
                </a:lnTo>
                <a:lnTo>
                  <a:pt x="7186076" y="2155217"/>
                </a:lnTo>
                <a:lnTo>
                  <a:pt x="7179432" y="2155217"/>
                </a:lnTo>
                <a:lnTo>
                  <a:pt x="7179432" y="2149551"/>
                </a:lnTo>
                <a:lnTo>
                  <a:pt x="7172787" y="2143885"/>
                </a:lnTo>
                <a:lnTo>
                  <a:pt x="7180908" y="2136600"/>
                </a:lnTo>
                <a:lnTo>
                  <a:pt x="7177955" y="2126078"/>
                </a:lnTo>
                <a:lnTo>
                  <a:pt x="7166143" y="2119602"/>
                </a:lnTo>
                <a:lnTo>
                  <a:pt x="7158761" y="2120817"/>
                </a:lnTo>
                <a:lnTo>
                  <a:pt x="7149164" y="2113532"/>
                </a:lnTo>
                <a:lnTo>
                  <a:pt x="7146949" y="2117174"/>
                </a:lnTo>
                <a:lnTo>
                  <a:pt x="7138828" y="2112318"/>
                </a:lnTo>
                <a:lnTo>
                  <a:pt x="7137352" y="2105842"/>
                </a:lnTo>
                <a:lnTo>
                  <a:pt x="7141781" y="2101390"/>
                </a:lnTo>
                <a:lnTo>
                  <a:pt x="7138090" y="2092891"/>
                </a:lnTo>
                <a:lnTo>
                  <a:pt x="7140305" y="2085202"/>
                </a:lnTo>
                <a:lnTo>
                  <a:pt x="7143996" y="2086820"/>
                </a:lnTo>
                <a:lnTo>
                  <a:pt x="7149164" y="2098962"/>
                </a:lnTo>
                <a:lnTo>
                  <a:pt x="7154331" y="2098962"/>
                </a:lnTo>
                <a:lnTo>
                  <a:pt x="7158761" y="2090868"/>
                </a:lnTo>
                <a:lnTo>
                  <a:pt x="7166143" y="2086820"/>
                </a:lnTo>
                <a:lnTo>
                  <a:pt x="7158761" y="2086011"/>
                </a:lnTo>
                <a:lnTo>
                  <a:pt x="7154331" y="2083178"/>
                </a:lnTo>
                <a:lnTo>
                  <a:pt x="7166882" y="2076298"/>
                </a:lnTo>
                <a:lnTo>
                  <a:pt x="7172787" y="2070227"/>
                </a:lnTo>
                <a:lnTo>
                  <a:pt x="7172049" y="2065775"/>
                </a:lnTo>
                <a:lnTo>
                  <a:pt x="7163190" y="2071037"/>
                </a:lnTo>
                <a:lnTo>
                  <a:pt x="7160237" y="2069013"/>
                </a:lnTo>
                <a:lnTo>
                  <a:pt x="7160976" y="2064966"/>
                </a:lnTo>
                <a:lnTo>
                  <a:pt x="7160976" y="2059300"/>
                </a:lnTo>
                <a:lnTo>
                  <a:pt x="7156546" y="2052015"/>
                </a:lnTo>
                <a:lnTo>
                  <a:pt x="7155070" y="2045135"/>
                </a:lnTo>
                <a:lnTo>
                  <a:pt x="7166143" y="2035017"/>
                </a:lnTo>
                <a:lnTo>
                  <a:pt x="7154331" y="2034612"/>
                </a:lnTo>
                <a:lnTo>
                  <a:pt x="7144734" y="2037041"/>
                </a:lnTo>
                <a:lnTo>
                  <a:pt x="7141043" y="2035422"/>
                </a:lnTo>
                <a:lnTo>
                  <a:pt x="7127755" y="2039469"/>
                </a:lnTo>
                <a:lnTo>
                  <a:pt x="7124063" y="2034208"/>
                </a:lnTo>
                <a:lnTo>
                  <a:pt x="7127755" y="2030160"/>
                </a:lnTo>
                <a:lnTo>
                  <a:pt x="7127755" y="2020852"/>
                </a:lnTo>
                <a:lnTo>
                  <a:pt x="7124063" y="2015186"/>
                </a:lnTo>
                <a:lnTo>
                  <a:pt x="7127755" y="2007092"/>
                </a:lnTo>
                <a:lnTo>
                  <a:pt x="7131446" y="1998593"/>
                </a:lnTo>
                <a:lnTo>
                  <a:pt x="7153593" y="1982809"/>
                </a:lnTo>
                <a:lnTo>
                  <a:pt x="7165405" y="1982809"/>
                </a:lnTo>
                <a:lnTo>
                  <a:pt x="7177955" y="1991308"/>
                </a:lnTo>
                <a:lnTo>
                  <a:pt x="7186076" y="1991713"/>
                </a:lnTo>
                <a:lnTo>
                  <a:pt x="7194935" y="1982809"/>
                </a:lnTo>
                <a:lnTo>
                  <a:pt x="7200841" y="1982404"/>
                </a:lnTo>
                <a:lnTo>
                  <a:pt x="7206747" y="1990094"/>
                </a:lnTo>
                <a:lnTo>
                  <a:pt x="7218559" y="1985237"/>
                </a:lnTo>
                <a:lnTo>
                  <a:pt x="7228156" y="1990094"/>
                </a:lnTo>
                <a:lnTo>
                  <a:pt x="7251041" y="1989689"/>
                </a:lnTo>
                <a:lnTo>
                  <a:pt x="7258424" y="1987261"/>
                </a:lnTo>
                <a:lnTo>
                  <a:pt x="7254733" y="1981999"/>
                </a:lnTo>
                <a:lnTo>
                  <a:pt x="7245135" y="1984832"/>
                </a:lnTo>
                <a:lnTo>
                  <a:pt x="7242182" y="1980381"/>
                </a:lnTo>
                <a:lnTo>
                  <a:pt x="7248827" y="1972691"/>
                </a:lnTo>
                <a:lnTo>
                  <a:pt x="7266544" y="1967834"/>
                </a:lnTo>
                <a:lnTo>
                  <a:pt x="7286477" y="1967430"/>
                </a:lnTo>
                <a:lnTo>
                  <a:pt x="7288692" y="1962573"/>
                </a:lnTo>
                <a:lnTo>
                  <a:pt x="7276880" y="1960550"/>
                </a:lnTo>
                <a:lnTo>
                  <a:pt x="7262853" y="1960550"/>
                </a:lnTo>
                <a:lnTo>
                  <a:pt x="7253994" y="1946385"/>
                </a:lnTo>
                <a:lnTo>
                  <a:pt x="7256209" y="1940314"/>
                </a:lnTo>
                <a:lnTo>
                  <a:pt x="7268759" y="1937076"/>
                </a:lnTo>
                <a:lnTo>
                  <a:pt x="7276142" y="1939504"/>
                </a:lnTo>
                <a:lnTo>
                  <a:pt x="7290907" y="1936267"/>
                </a:lnTo>
                <a:lnTo>
                  <a:pt x="7301980" y="1938290"/>
                </a:lnTo>
                <a:lnTo>
                  <a:pt x="7307886" y="1933839"/>
                </a:lnTo>
                <a:lnTo>
                  <a:pt x="7316007" y="1933839"/>
                </a:lnTo>
                <a:lnTo>
                  <a:pt x="7342584" y="1943147"/>
                </a:lnTo>
                <a:lnTo>
                  <a:pt x="7360301" y="1941933"/>
                </a:lnTo>
                <a:lnTo>
                  <a:pt x="7359563" y="1937076"/>
                </a:lnTo>
                <a:lnTo>
                  <a:pt x="7363993" y="1934243"/>
                </a:lnTo>
                <a:lnTo>
                  <a:pt x="7369160" y="1923316"/>
                </a:lnTo>
                <a:lnTo>
                  <a:pt x="7373590" y="1920887"/>
                </a:lnTo>
                <a:lnTo>
                  <a:pt x="7381711" y="1912793"/>
                </a:lnTo>
                <a:lnTo>
                  <a:pt x="7390569" y="1910770"/>
                </a:lnTo>
                <a:lnTo>
                  <a:pt x="7395737" y="1904294"/>
                </a:lnTo>
                <a:lnTo>
                  <a:pt x="7414193" y="1901056"/>
                </a:lnTo>
                <a:lnTo>
                  <a:pt x="7424529" y="1899842"/>
                </a:lnTo>
                <a:lnTo>
                  <a:pt x="7447414" y="1890534"/>
                </a:lnTo>
                <a:lnTo>
                  <a:pt x="7459964" y="1888106"/>
                </a:lnTo>
                <a:lnTo>
                  <a:pt x="7484326" y="1889320"/>
                </a:lnTo>
                <a:lnTo>
                  <a:pt x="7493924" y="1886891"/>
                </a:lnTo>
                <a:lnTo>
                  <a:pt x="7501306" y="1889320"/>
                </a:lnTo>
                <a:lnTo>
                  <a:pt x="7517547" y="1889320"/>
                </a:lnTo>
                <a:lnTo>
                  <a:pt x="7529359" y="1883654"/>
                </a:lnTo>
                <a:lnTo>
                  <a:pt x="7532312" y="1884463"/>
                </a:lnTo>
                <a:lnTo>
                  <a:pt x="7533789" y="1893772"/>
                </a:lnTo>
                <a:lnTo>
                  <a:pt x="7552245" y="1909151"/>
                </a:lnTo>
                <a:lnTo>
                  <a:pt x="7556674" y="1906318"/>
                </a:lnTo>
                <a:lnTo>
                  <a:pt x="7560366" y="1907937"/>
                </a:lnTo>
                <a:lnTo>
                  <a:pt x="7572916" y="1896605"/>
                </a:lnTo>
                <a:lnTo>
                  <a:pt x="7578083" y="1895795"/>
                </a:lnTo>
                <a:lnTo>
                  <a:pt x="7586204" y="1901866"/>
                </a:lnTo>
                <a:lnTo>
                  <a:pt x="7588419" y="1913198"/>
                </a:lnTo>
                <a:lnTo>
                  <a:pt x="7597278" y="1923720"/>
                </a:lnTo>
                <a:lnTo>
                  <a:pt x="7605398" y="1925744"/>
                </a:lnTo>
                <a:lnTo>
                  <a:pt x="7609828" y="1919673"/>
                </a:lnTo>
                <a:lnTo>
                  <a:pt x="7614996" y="1919673"/>
                </a:lnTo>
                <a:lnTo>
                  <a:pt x="7632713" y="1930601"/>
                </a:lnTo>
                <a:lnTo>
                  <a:pt x="7642311" y="1931815"/>
                </a:lnTo>
                <a:lnTo>
                  <a:pt x="7661505" y="1940719"/>
                </a:lnTo>
                <a:lnTo>
                  <a:pt x="7667411" y="1936671"/>
                </a:lnTo>
                <a:lnTo>
                  <a:pt x="7679223" y="1943956"/>
                </a:lnTo>
                <a:lnTo>
                  <a:pt x="7696202" y="1947194"/>
                </a:lnTo>
                <a:lnTo>
                  <a:pt x="7716873" y="1939100"/>
                </a:lnTo>
                <a:lnTo>
                  <a:pt x="7735329" y="1938290"/>
                </a:lnTo>
                <a:lnTo>
                  <a:pt x="7744926" y="1935457"/>
                </a:lnTo>
                <a:lnTo>
                  <a:pt x="7747879" y="1937076"/>
                </a:lnTo>
                <a:lnTo>
                  <a:pt x="7755262" y="1937076"/>
                </a:lnTo>
                <a:lnTo>
                  <a:pt x="7761168" y="1940719"/>
                </a:lnTo>
                <a:lnTo>
                  <a:pt x="7781100" y="1944766"/>
                </a:lnTo>
                <a:lnTo>
                  <a:pt x="7787745" y="1940314"/>
                </a:lnTo>
                <a:lnTo>
                  <a:pt x="7803248" y="1939100"/>
                </a:lnTo>
                <a:lnTo>
                  <a:pt x="7806201" y="1932219"/>
                </a:lnTo>
                <a:lnTo>
                  <a:pt x="7822442" y="1924530"/>
                </a:lnTo>
                <a:lnTo>
                  <a:pt x="7834992" y="1917650"/>
                </a:lnTo>
                <a:lnTo>
                  <a:pt x="7840898" y="1905913"/>
                </a:lnTo>
                <a:lnTo>
                  <a:pt x="7843113" y="1902675"/>
                </a:lnTo>
                <a:lnTo>
                  <a:pt x="7844589" y="1900652"/>
                </a:lnTo>
                <a:lnTo>
                  <a:pt x="7842375" y="1892962"/>
                </a:lnTo>
                <a:lnTo>
                  <a:pt x="7846066" y="1887701"/>
                </a:lnTo>
                <a:lnTo>
                  <a:pt x="7837207" y="1873131"/>
                </a:lnTo>
                <a:lnTo>
                  <a:pt x="7834254" y="1853705"/>
                </a:lnTo>
                <a:lnTo>
                  <a:pt x="7828348" y="1846825"/>
                </a:lnTo>
                <a:lnTo>
                  <a:pt x="7818013" y="1831446"/>
                </a:lnTo>
                <a:lnTo>
                  <a:pt x="7805462" y="1830231"/>
                </a:lnTo>
                <a:lnTo>
                  <a:pt x="7804724" y="1824161"/>
                </a:lnTo>
                <a:lnTo>
                  <a:pt x="7792174" y="1814043"/>
                </a:lnTo>
                <a:lnTo>
                  <a:pt x="7787006" y="1817281"/>
                </a:lnTo>
                <a:lnTo>
                  <a:pt x="7781839" y="1814852"/>
                </a:lnTo>
                <a:lnTo>
                  <a:pt x="7772241" y="1813638"/>
                </a:lnTo>
                <a:lnTo>
                  <a:pt x="7764121" y="1802711"/>
                </a:lnTo>
                <a:lnTo>
                  <a:pt x="7758953" y="1802711"/>
                </a:lnTo>
                <a:lnTo>
                  <a:pt x="7749356" y="1799473"/>
                </a:lnTo>
                <a:lnTo>
                  <a:pt x="7746403" y="1792998"/>
                </a:lnTo>
                <a:lnTo>
                  <a:pt x="7739021" y="1792593"/>
                </a:lnTo>
                <a:lnTo>
                  <a:pt x="7730900" y="1786522"/>
                </a:lnTo>
                <a:lnTo>
                  <a:pt x="7727947" y="1780856"/>
                </a:lnTo>
                <a:lnTo>
                  <a:pt x="7719088" y="1778023"/>
                </a:lnTo>
                <a:lnTo>
                  <a:pt x="7712444" y="1767096"/>
                </a:lnTo>
                <a:lnTo>
                  <a:pt x="7680699" y="1745241"/>
                </a:lnTo>
                <a:lnTo>
                  <a:pt x="7667411" y="1742409"/>
                </a:lnTo>
                <a:lnTo>
                  <a:pt x="7648217" y="1731481"/>
                </a:lnTo>
                <a:lnTo>
                  <a:pt x="7629760" y="1733100"/>
                </a:lnTo>
                <a:lnTo>
                  <a:pt x="7618687" y="1722577"/>
                </a:lnTo>
                <a:lnTo>
                  <a:pt x="7617949" y="1715697"/>
                </a:lnTo>
                <a:lnTo>
                  <a:pt x="7604660" y="1705175"/>
                </a:lnTo>
                <a:lnTo>
                  <a:pt x="7598754" y="1705580"/>
                </a:lnTo>
                <a:lnTo>
                  <a:pt x="7586942" y="1703960"/>
                </a:lnTo>
                <a:lnTo>
                  <a:pt x="7593586" y="1698699"/>
                </a:lnTo>
                <a:lnTo>
                  <a:pt x="7601707" y="1695866"/>
                </a:lnTo>
                <a:lnTo>
                  <a:pt x="7597278" y="1688986"/>
                </a:lnTo>
                <a:lnTo>
                  <a:pt x="7598016" y="1684939"/>
                </a:lnTo>
                <a:lnTo>
                  <a:pt x="7609090" y="1687367"/>
                </a:lnTo>
                <a:lnTo>
                  <a:pt x="7616472" y="1693033"/>
                </a:lnTo>
                <a:lnTo>
                  <a:pt x="7618687" y="1691414"/>
                </a:lnTo>
                <a:lnTo>
                  <a:pt x="7629022" y="1693033"/>
                </a:lnTo>
                <a:lnTo>
                  <a:pt x="7631237" y="1679678"/>
                </a:lnTo>
                <a:lnTo>
                  <a:pt x="7626069" y="1676440"/>
                </a:lnTo>
                <a:lnTo>
                  <a:pt x="7626069" y="1667131"/>
                </a:lnTo>
                <a:lnTo>
                  <a:pt x="7636405" y="1657418"/>
                </a:lnTo>
                <a:lnTo>
                  <a:pt x="7636405" y="1653776"/>
                </a:lnTo>
                <a:lnTo>
                  <a:pt x="7640834" y="1650538"/>
                </a:lnTo>
                <a:lnTo>
                  <a:pt x="7647478" y="1651348"/>
                </a:lnTo>
                <a:lnTo>
                  <a:pt x="7651908" y="1646086"/>
                </a:lnTo>
                <a:lnTo>
                  <a:pt x="7657814" y="1644467"/>
                </a:lnTo>
                <a:lnTo>
                  <a:pt x="7657814" y="1640825"/>
                </a:lnTo>
                <a:lnTo>
                  <a:pt x="7648217" y="1637992"/>
                </a:lnTo>
                <a:lnTo>
                  <a:pt x="7645264" y="1633135"/>
                </a:lnTo>
                <a:lnTo>
                  <a:pt x="7640096" y="1637183"/>
                </a:lnTo>
                <a:lnTo>
                  <a:pt x="7632713" y="1630707"/>
                </a:lnTo>
                <a:lnTo>
                  <a:pt x="7626069" y="1616947"/>
                </a:lnTo>
                <a:lnTo>
                  <a:pt x="7643049" y="1614923"/>
                </a:lnTo>
                <a:lnTo>
                  <a:pt x="7654861" y="1616947"/>
                </a:lnTo>
                <a:lnTo>
                  <a:pt x="7661505" y="1610471"/>
                </a:lnTo>
                <a:lnTo>
                  <a:pt x="7654861" y="1610471"/>
                </a:lnTo>
                <a:lnTo>
                  <a:pt x="7650431" y="1606020"/>
                </a:lnTo>
                <a:lnTo>
                  <a:pt x="7661505" y="1599139"/>
                </a:lnTo>
                <a:lnTo>
                  <a:pt x="7687343" y="1586189"/>
                </a:lnTo>
                <a:lnTo>
                  <a:pt x="7689558" y="1579308"/>
                </a:lnTo>
                <a:lnTo>
                  <a:pt x="7686605" y="1574452"/>
                </a:lnTo>
                <a:lnTo>
                  <a:pt x="7673317" y="1576071"/>
                </a:lnTo>
                <a:lnTo>
                  <a:pt x="7662981" y="1582951"/>
                </a:lnTo>
                <a:lnTo>
                  <a:pt x="7652646" y="1581332"/>
                </a:lnTo>
                <a:lnTo>
                  <a:pt x="7650431" y="1582141"/>
                </a:lnTo>
                <a:lnTo>
                  <a:pt x="7653384" y="1560692"/>
                </a:lnTo>
                <a:lnTo>
                  <a:pt x="7650431" y="1581332"/>
                </a:lnTo>
                <a:lnTo>
                  <a:pt x="7650431" y="1582141"/>
                </a:lnTo>
                <a:lnTo>
                  <a:pt x="7640834" y="1585379"/>
                </a:lnTo>
                <a:lnTo>
                  <a:pt x="7640096" y="1580523"/>
                </a:lnTo>
                <a:lnTo>
                  <a:pt x="7634190" y="1579713"/>
                </a:lnTo>
                <a:lnTo>
                  <a:pt x="7622378" y="1584570"/>
                </a:lnTo>
                <a:lnTo>
                  <a:pt x="7609828" y="1583760"/>
                </a:lnTo>
                <a:lnTo>
                  <a:pt x="7603184" y="1588212"/>
                </a:lnTo>
                <a:lnTo>
                  <a:pt x="7598754" y="1595902"/>
                </a:lnTo>
                <a:lnTo>
                  <a:pt x="7588419" y="1596711"/>
                </a:lnTo>
                <a:lnTo>
                  <a:pt x="7583251" y="1603591"/>
                </a:lnTo>
                <a:lnTo>
                  <a:pt x="7572177" y="1614114"/>
                </a:lnTo>
                <a:lnTo>
                  <a:pt x="7568486" y="1613305"/>
                </a:lnTo>
                <a:lnTo>
                  <a:pt x="7558151" y="1614114"/>
                </a:lnTo>
                <a:lnTo>
                  <a:pt x="7550030" y="1620185"/>
                </a:lnTo>
                <a:lnTo>
                  <a:pt x="7536742" y="1617352"/>
                </a:lnTo>
                <a:lnTo>
                  <a:pt x="7527145" y="1623422"/>
                </a:lnTo>
                <a:lnTo>
                  <a:pt x="7520500" y="1622208"/>
                </a:lnTo>
                <a:lnTo>
                  <a:pt x="7513856" y="1612090"/>
                </a:lnTo>
                <a:lnTo>
                  <a:pt x="7509427" y="1612495"/>
                </a:lnTo>
                <a:lnTo>
                  <a:pt x="7512380" y="1618161"/>
                </a:lnTo>
                <a:lnTo>
                  <a:pt x="7518286" y="1624636"/>
                </a:lnTo>
                <a:lnTo>
                  <a:pt x="7516071" y="1630707"/>
                </a:lnTo>
                <a:lnTo>
                  <a:pt x="7504997" y="1644467"/>
                </a:lnTo>
                <a:lnTo>
                  <a:pt x="7499091" y="1647705"/>
                </a:lnTo>
                <a:lnTo>
                  <a:pt x="7496877" y="1643253"/>
                </a:lnTo>
                <a:lnTo>
                  <a:pt x="7500568" y="1641230"/>
                </a:lnTo>
                <a:lnTo>
                  <a:pt x="7510903" y="1630707"/>
                </a:lnTo>
                <a:lnTo>
                  <a:pt x="7509427" y="1626660"/>
                </a:lnTo>
                <a:lnTo>
                  <a:pt x="7503521" y="1623422"/>
                </a:lnTo>
                <a:lnTo>
                  <a:pt x="7502044" y="1628684"/>
                </a:lnTo>
                <a:lnTo>
                  <a:pt x="7486541" y="1643253"/>
                </a:lnTo>
                <a:lnTo>
                  <a:pt x="7477682" y="1644872"/>
                </a:lnTo>
                <a:lnTo>
                  <a:pt x="7476206" y="1650134"/>
                </a:lnTo>
                <a:lnTo>
                  <a:pt x="7465870" y="1650134"/>
                </a:lnTo>
                <a:lnTo>
                  <a:pt x="7458488" y="1645277"/>
                </a:lnTo>
                <a:lnTo>
                  <a:pt x="7452582" y="1650538"/>
                </a:lnTo>
                <a:lnTo>
                  <a:pt x="7441508" y="1648919"/>
                </a:lnTo>
                <a:lnTo>
                  <a:pt x="7440032" y="1652562"/>
                </a:lnTo>
                <a:lnTo>
                  <a:pt x="7446676" y="1656609"/>
                </a:lnTo>
                <a:lnTo>
                  <a:pt x="7462179" y="1655395"/>
                </a:lnTo>
                <a:lnTo>
                  <a:pt x="7468085" y="1662275"/>
                </a:lnTo>
                <a:lnTo>
                  <a:pt x="7474729" y="1666322"/>
                </a:lnTo>
                <a:lnTo>
                  <a:pt x="7479897" y="1663489"/>
                </a:lnTo>
                <a:lnTo>
                  <a:pt x="7483588" y="1667941"/>
                </a:lnTo>
                <a:lnTo>
                  <a:pt x="7478420" y="1673607"/>
                </a:lnTo>
                <a:lnTo>
                  <a:pt x="7479159" y="1677654"/>
                </a:lnTo>
                <a:lnTo>
                  <a:pt x="7483588" y="1675226"/>
                </a:lnTo>
                <a:lnTo>
                  <a:pt x="7488018" y="1675226"/>
                </a:lnTo>
                <a:lnTo>
                  <a:pt x="7486541" y="1682511"/>
                </a:lnTo>
                <a:lnTo>
                  <a:pt x="7492447" y="1677249"/>
                </a:lnTo>
                <a:lnTo>
                  <a:pt x="7497615" y="1680082"/>
                </a:lnTo>
                <a:lnTo>
                  <a:pt x="7499830" y="1690605"/>
                </a:lnTo>
                <a:lnTo>
                  <a:pt x="7505735" y="1696271"/>
                </a:lnTo>
                <a:lnTo>
                  <a:pt x="7516809" y="1699509"/>
                </a:lnTo>
                <a:lnTo>
                  <a:pt x="7521977" y="1697080"/>
                </a:lnTo>
                <a:lnTo>
                  <a:pt x="7504997" y="1682511"/>
                </a:lnTo>
                <a:lnTo>
                  <a:pt x="7488018" y="1662680"/>
                </a:lnTo>
                <a:lnTo>
                  <a:pt x="7482850" y="1650943"/>
                </a:lnTo>
                <a:lnTo>
                  <a:pt x="7487279" y="1648515"/>
                </a:lnTo>
                <a:lnTo>
                  <a:pt x="7494662" y="1658228"/>
                </a:lnTo>
                <a:lnTo>
                  <a:pt x="7498353" y="1670369"/>
                </a:lnTo>
                <a:lnTo>
                  <a:pt x="7522715" y="1694652"/>
                </a:lnTo>
                <a:lnTo>
                  <a:pt x="7528621" y="1697080"/>
                </a:lnTo>
                <a:lnTo>
                  <a:pt x="7536742" y="1688986"/>
                </a:lnTo>
                <a:lnTo>
                  <a:pt x="7541909" y="1688581"/>
                </a:lnTo>
                <a:lnTo>
                  <a:pt x="7551507" y="1694247"/>
                </a:lnTo>
                <a:lnTo>
                  <a:pt x="7555198" y="1684534"/>
                </a:lnTo>
                <a:lnTo>
                  <a:pt x="7571439" y="1682915"/>
                </a:lnTo>
                <a:lnTo>
                  <a:pt x="7584728" y="1683725"/>
                </a:lnTo>
                <a:lnTo>
                  <a:pt x="7580298" y="1689391"/>
                </a:lnTo>
                <a:lnTo>
                  <a:pt x="7575869" y="1693438"/>
                </a:lnTo>
                <a:lnTo>
                  <a:pt x="7580298" y="1701937"/>
                </a:lnTo>
                <a:lnTo>
                  <a:pt x="7574392" y="1708412"/>
                </a:lnTo>
                <a:lnTo>
                  <a:pt x="7557413" y="1709626"/>
                </a:lnTo>
                <a:lnTo>
                  <a:pt x="7537480" y="1706793"/>
                </a:lnTo>
                <a:lnTo>
                  <a:pt x="7526406" y="1712460"/>
                </a:lnTo>
                <a:lnTo>
                  <a:pt x="7517547" y="1723792"/>
                </a:lnTo>
                <a:lnTo>
                  <a:pt x="7501306" y="1723387"/>
                </a:lnTo>
                <a:lnTo>
                  <a:pt x="7478420" y="1739171"/>
                </a:lnTo>
                <a:lnTo>
                  <a:pt x="7461441" y="1746456"/>
                </a:lnTo>
                <a:lnTo>
                  <a:pt x="7442985" y="1746051"/>
                </a:lnTo>
                <a:lnTo>
                  <a:pt x="7434864" y="1739575"/>
                </a:lnTo>
                <a:lnTo>
                  <a:pt x="7437079" y="1736338"/>
                </a:lnTo>
                <a:lnTo>
                  <a:pt x="7442985" y="1719340"/>
                </a:lnTo>
                <a:lnTo>
                  <a:pt x="7442247" y="1712864"/>
                </a:lnTo>
                <a:lnTo>
                  <a:pt x="7426743" y="1701532"/>
                </a:lnTo>
                <a:lnTo>
                  <a:pt x="7420837" y="1701937"/>
                </a:lnTo>
                <a:lnTo>
                  <a:pt x="7409764" y="1697080"/>
                </a:lnTo>
                <a:lnTo>
                  <a:pt x="7403120" y="1702342"/>
                </a:lnTo>
                <a:lnTo>
                  <a:pt x="7394261" y="1699104"/>
                </a:lnTo>
                <a:lnTo>
                  <a:pt x="7404596" y="1684534"/>
                </a:lnTo>
                <a:lnTo>
                  <a:pt x="7422314" y="1675226"/>
                </a:lnTo>
                <a:lnTo>
                  <a:pt x="7437079" y="1672393"/>
                </a:lnTo>
                <a:lnTo>
                  <a:pt x="7441508" y="1669964"/>
                </a:lnTo>
                <a:lnTo>
                  <a:pt x="7435602" y="1663894"/>
                </a:lnTo>
                <a:lnTo>
                  <a:pt x="7433388" y="1652562"/>
                </a:lnTo>
                <a:lnTo>
                  <a:pt x="7428958" y="1650538"/>
                </a:lnTo>
                <a:lnTo>
                  <a:pt x="7425267" y="1657014"/>
                </a:lnTo>
                <a:lnTo>
                  <a:pt x="7417146" y="1652966"/>
                </a:lnTo>
                <a:lnTo>
                  <a:pt x="7406073" y="1648515"/>
                </a:lnTo>
                <a:lnTo>
                  <a:pt x="7393522" y="1650134"/>
                </a:lnTo>
                <a:lnTo>
                  <a:pt x="7383187" y="1655395"/>
                </a:lnTo>
                <a:lnTo>
                  <a:pt x="7374328" y="1650538"/>
                </a:lnTo>
                <a:lnTo>
                  <a:pt x="7367684" y="1649729"/>
                </a:lnTo>
                <a:lnTo>
                  <a:pt x="7360301" y="1644063"/>
                </a:lnTo>
                <a:lnTo>
                  <a:pt x="7365469" y="1640825"/>
                </a:lnTo>
                <a:lnTo>
                  <a:pt x="7367684" y="1637587"/>
                </a:lnTo>
                <a:lnTo>
                  <a:pt x="7352919" y="1632731"/>
                </a:lnTo>
                <a:lnTo>
                  <a:pt x="7335201" y="1632731"/>
                </a:lnTo>
                <a:lnTo>
                  <a:pt x="7330772" y="1627065"/>
                </a:lnTo>
                <a:lnTo>
                  <a:pt x="7341845" y="1627065"/>
                </a:lnTo>
                <a:lnTo>
                  <a:pt x="7358825" y="1625041"/>
                </a:lnTo>
                <a:lnTo>
                  <a:pt x="7367684" y="1627874"/>
                </a:lnTo>
                <a:lnTo>
                  <a:pt x="7374328" y="1624636"/>
                </a:lnTo>
                <a:lnTo>
                  <a:pt x="7384663" y="1618566"/>
                </a:lnTo>
                <a:lnTo>
                  <a:pt x="7369899" y="1622208"/>
                </a:lnTo>
                <a:lnTo>
                  <a:pt x="7362516" y="1619780"/>
                </a:lnTo>
                <a:lnTo>
                  <a:pt x="7355872" y="1615733"/>
                </a:lnTo>
                <a:lnTo>
                  <a:pt x="7352919" y="1610471"/>
                </a:lnTo>
                <a:lnTo>
                  <a:pt x="7348490" y="1616542"/>
                </a:lnTo>
                <a:lnTo>
                  <a:pt x="7344798" y="1621803"/>
                </a:lnTo>
                <a:lnTo>
                  <a:pt x="7335201" y="1621803"/>
                </a:lnTo>
                <a:lnTo>
                  <a:pt x="7335939" y="1619375"/>
                </a:lnTo>
                <a:lnTo>
                  <a:pt x="7330033" y="1614519"/>
                </a:lnTo>
                <a:lnTo>
                  <a:pt x="7320436" y="1625851"/>
                </a:lnTo>
                <a:lnTo>
                  <a:pt x="7308624" y="1626660"/>
                </a:lnTo>
                <a:lnTo>
                  <a:pt x="7301242" y="1631922"/>
                </a:lnTo>
                <a:lnTo>
                  <a:pt x="7301242" y="1643253"/>
                </a:lnTo>
                <a:lnTo>
                  <a:pt x="7291645" y="1655395"/>
                </a:lnTo>
                <a:lnTo>
                  <a:pt x="7286477" y="1655395"/>
                </a:lnTo>
                <a:lnTo>
                  <a:pt x="7289430" y="1661465"/>
                </a:lnTo>
                <a:lnTo>
                  <a:pt x="7270236" y="1682511"/>
                </a:lnTo>
                <a:lnTo>
                  <a:pt x="7263591" y="1682511"/>
                </a:lnTo>
                <a:lnTo>
                  <a:pt x="7259900" y="1676440"/>
                </a:lnTo>
                <a:lnTo>
                  <a:pt x="7259162" y="1682915"/>
                </a:lnTo>
                <a:lnTo>
                  <a:pt x="7258424" y="1688581"/>
                </a:lnTo>
                <a:lnTo>
                  <a:pt x="7262853" y="1694247"/>
                </a:lnTo>
                <a:lnTo>
                  <a:pt x="7261377" y="1701937"/>
                </a:lnTo>
                <a:lnTo>
                  <a:pt x="7261377" y="1702342"/>
                </a:lnTo>
                <a:lnTo>
                  <a:pt x="7256209" y="1706793"/>
                </a:lnTo>
                <a:lnTo>
                  <a:pt x="7261377" y="1710841"/>
                </a:lnTo>
                <a:lnTo>
                  <a:pt x="7261377" y="1717721"/>
                </a:lnTo>
                <a:lnTo>
                  <a:pt x="7253994" y="1729458"/>
                </a:lnTo>
                <a:lnTo>
                  <a:pt x="7243659" y="1731886"/>
                </a:lnTo>
                <a:lnTo>
                  <a:pt x="7225941" y="1732695"/>
                </a:lnTo>
                <a:lnTo>
                  <a:pt x="7223726" y="1742409"/>
                </a:lnTo>
                <a:lnTo>
                  <a:pt x="7217082" y="1748884"/>
                </a:lnTo>
                <a:lnTo>
                  <a:pt x="7221512" y="1755359"/>
                </a:lnTo>
                <a:lnTo>
                  <a:pt x="7220773" y="1768715"/>
                </a:lnTo>
                <a:lnTo>
                  <a:pt x="7215606" y="1777214"/>
                </a:lnTo>
                <a:lnTo>
                  <a:pt x="7218559" y="1788141"/>
                </a:lnTo>
                <a:lnTo>
                  <a:pt x="7219297" y="1790569"/>
                </a:lnTo>
                <a:lnTo>
                  <a:pt x="7217820" y="1807972"/>
                </a:lnTo>
                <a:lnTo>
                  <a:pt x="7211176" y="1813233"/>
                </a:lnTo>
                <a:lnTo>
                  <a:pt x="7202317" y="1812424"/>
                </a:lnTo>
                <a:lnTo>
                  <a:pt x="7188291" y="1823351"/>
                </a:lnTo>
                <a:lnTo>
                  <a:pt x="7190505" y="1843587"/>
                </a:lnTo>
                <a:lnTo>
                  <a:pt x="7187552" y="1852491"/>
                </a:lnTo>
                <a:lnTo>
                  <a:pt x="7173526" y="1862204"/>
                </a:lnTo>
                <a:lnTo>
                  <a:pt x="7175740" y="1867060"/>
                </a:lnTo>
                <a:lnTo>
                  <a:pt x="7183861" y="1868275"/>
                </a:lnTo>
                <a:lnTo>
                  <a:pt x="7193458" y="1881630"/>
                </a:lnTo>
                <a:lnTo>
                  <a:pt x="7200841" y="1892557"/>
                </a:lnTo>
                <a:lnTo>
                  <a:pt x="7200841" y="1893367"/>
                </a:lnTo>
                <a:lnTo>
                  <a:pt x="7202317" y="1909555"/>
                </a:lnTo>
                <a:lnTo>
                  <a:pt x="7217820" y="1921697"/>
                </a:lnTo>
                <a:lnTo>
                  <a:pt x="7228894" y="1923316"/>
                </a:lnTo>
                <a:lnTo>
                  <a:pt x="7239968" y="1933839"/>
                </a:lnTo>
                <a:lnTo>
                  <a:pt x="7250303" y="1939100"/>
                </a:lnTo>
                <a:lnTo>
                  <a:pt x="7250303" y="1945170"/>
                </a:lnTo>
                <a:lnTo>
                  <a:pt x="7241444" y="1953265"/>
                </a:lnTo>
                <a:lnTo>
                  <a:pt x="7228894" y="1952051"/>
                </a:lnTo>
                <a:lnTo>
                  <a:pt x="7222250" y="1948408"/>
                </a:lnTo>
                <a:lnTo>
                  <a:pt x="7211176" y="1948408"/>
                </a:lnTo>
                <a:lnTo>
                  <a:pt x="7206008" y="1952455"/>
                </a:lnTo>
                <a:lnTo>
                  <a:pt x="7189029" y="1952051"/>
                </a:lnTo>
                <a:lnTo>
                  <a:pt x="7179432" y="1956098"/>
                </a:lnTo>
                <a:lnTo>
                  <a:pt x="7174264" y="1968239"/>
                </a:lnTo>
                <a:lnTo>
                  <a:pt x="7147687" y="1980381"/>
                </a:lnTo>
                <a:lnTo>
                  <a:pt x="7127016" y="1996974"/>
                </a:lnTo>
                <a:lnTo>
                  <a:pt x="7126278" y="1990498"/>
                </a:lnTo>
                <a:lnTo>
                  <a:pt x="7131446" y="1977143"/>
                </a:lnTo>
                <a:lnTo>
                  <a:pt x="7137352" y="1976738"/>
                </a:lnTo>
                <a:lnTo>
                  <a:pt x="7146949" y="1970668"/>
                </a:lnTo>
                <a:lnTo>
                  <a:pt x="7137352" y="1971882"/>
                </a:lnTo>
                <a:lnTo>
                  <a:pt x="7131446" y="1970263"/>
                </a:lnTo>
                <a:lnTo>
                  <a:pt x="7125540" y="1971477"/>
                </a:lnTo>
                <a:lnTo>
                  <a:pt x="7118157" y="1967025"/>
                </a:lnTo>
                <a:lnTo>
                  <a:pt x="7113728" y="1958931"/>
                </a:lnTo>
                <a:lnTo>
                  <a:pt x="7112990" y="1958931"/>
                </a:lnTo>
                <a:lnTo>
                  <a:pt x="7098225" y="1955288"/>
                </a:lnTo>
                <a:lnTo>
                  <a:pt x="7077554" y="1955288"/>
                </a:lnTo>
                <a:lnTo>
                  <a:pt x="7070910" y="1948003"/>
                </a:lnTo>
                <a:lnTo>
                  <a:pt x="7066480" y="1948003"/>
                </a:lnTo>
                <a:lnTo>
                  <a:pt x="7066480" y="1952455"/>
                </a:lnTo>
                <a:lnTo>
                  <a:pt x="7056883" y="1960954"/>
                </a:lnTo>
                <a:lnTo>
                  <a:pt x="7048763" y="1960550"/>
                </a:lnTo>
                <a:lnTo>
                  <a:pt x="7037689" y="1952860"/>
                </a:lnTo>
                <a:lnTo>
                  <a:pt x="7031045" y="1955288"/>
                </a:lnTo>
                <a:lnTo>
                  <a:pt x="7027353" y="1967430"/>
                </a:lnTo>
                <a:lnTo>
                  <a:pt x="7019233" y="1971477"/>
                </a:lnTo>
                <a:lnTo>
                  <a:pt x="7009636" y="1968644"/>
                </a:lnTo>
                <a:lnTo>
                  <a:pt x="7003730" y="1974310"/>
                </a:lnTo>
                <a:lnTo>
                  <a:pt x="7013327" y="1984023"/>
                </a:lnTo>
                <a:lnTo>
                  <a:pt x="7023662" y="1985237"/>
                </a:lnTo>
                <a:lnTo>
                  <a:pt x="7034736" y="1994546"/>
                </a:lnTo>
                <a:lnTo>
                  <a:pt x="7031783" y="1997783"/>
                </a:lnTo>
                <a:lnTo>
                  <a:pt x="7025139" y="1991308"/>
                </a:lnTo>
                <a:lnTo>
                  <a:pt x="7006683" y="1990498"/>
                </a:lnTo>
                <a:lnTo>
                  <a:pt x="7005944" y="1995760"/>
                </a:lnTo>
                <a:lnTo>
                  <a:pt x="7012589" y="1998188"/>
                </a:lnTo>
                <a:lnTo>
                  <a:pt x="7019971" y="2003449"/>
                </a:lnTo>
                <a:lnTo>
                  <a:pt x="7016280" y="2009520"/>
                </a:lnTo>
                <a:lnTo>
                  <a:pt x="7009636" y="2007092"/>
                </a:lnTo>
                <a:lnTo>
                  <a:pt x="7001515" y="1996974"/>
                </a:lnTo>
                <a:lnTo>
                  <a:pt x="6991918" y="1993736"/>
                </a:lnTo>
                <a:lnTo>
                  <a:pt x="6990441" y="2000212"/>
                </a:lnTo>
                <a:lnTo>
                  <a:pt x="6994132" y="2007092"/>
                </a:lnTo>
                <a:lnTo>
                  <a:pt x="7002253" y="2011948"/>
                </a:lnTo>
                <a:lnTo>
                  <a:pt x="6991180" y="2012353"/>
                </a:lnTo>
                <a:lnTo>
                  <a:pt x="6981582" y="2005068"/>
                </a:lnTo>
                <a:lnTo>
                  <a:pt x="6980106" y="1993736"/>
                </a:lnTo>
                <a:lnTo>
                  <a:pt x="6964603" y="1987261"/>
                </a:lnTo>
                <a:lnTo>
                  <a:pt x="6963126" y="1982404"/>
                </a:lnTo>
                <a:lnTo>
                  <a:pt x="6969032" y="1982404"/>
                </a:lnTo>
                <a:lnTo>
                  <a:pt x="6967556" y="1973096"/>
                </a:lnTo>
                <a:lnTo>
                  <a:pt x="6955744" y="1975524"/>
                </a:lnTo>
                <a:lnTo>
                  <a:pt x="6949100" y="1985237"/>
                </a:lnTo>
                <a:lnTo>
                  <a:pt x="6950576" y="2003045"/>
                </a:lnTo>
                <a:lnTo>
                  <a:pt x="6946885" y="2007901"/>
                </a:lnTo>
                <a:lnTo>
                  <a:pt x="6958697" y="2017210"/>
                </a:lnTo>
                <a:lnTo>
                  <a:pt x="6960173" y="2023280"/>
                </a:lnTo>
                <a:lnTo>
                  <a:pt x="6966079" y="2027732"/>
                </a:lnTo>
                <a:lnTo>
                  <a:pt x="6981582" y="2044730"/>
                </a:lnTo>
                <a:lnTo>
                  <a:pt x="6988227" y="2052015"/>
                </a:lnTo>
                <a:lnTo>
                  <a:pt x="6984535" y="2062943"/>
                </a:lnTo>
                <a:lnTo>
                  <a:pt x="6979368" y="2064156"/>
                </a:lnTo>
                <a:lnTo>
                  <a:pt x="6978629" y="2059300"/>
                </a:lnTo>
                <a:lnTo>
                  <a:pt x="6980844" y="2054443"/>
                </a:lnTo>
                <a:lnTo>
                  <a:pt x="6974938" y="2049587"/>
                </a:lnTo>
                <a:lnTo>
                  <a:pt x="6966817" y="2046754"/>
                </a:lnTo>
                <a:lnTo>
                  <a:pt x="6967556" y="2052015"/>
                </a:lnTo>
                <a:lnTo>
                  <a:pt x="6962388" y="2058490"/>
                </a:lnTo>
                <a:lnTo>
                  <a:pt x="6971985" y="2060919"/>
                </a:lnTo>
                <a:lnTo>
                  <a:pt x="6972723" y="2065775"/>
                </a:lnTo>
                <a:lnTo>
                  <a:pt x="6966079" y="2072251"/>
                </a:lnTo>
                <a:lnTo>
                  <a:pt x="6955744" y="2073870"/>
                </a:lnTo>
                <a:lnTo>
                  <a:pt x="6965341" y="2081559"/>
                </a:lnTo>
                <a:lnTo>
                  <a:pt x="6975676" y="2082773"/>
                </a:lnTo>
                <a:lnTo>
                  <a:pt x="6979368" y="2087630"/>
                </a:lnTo>
                <a:lnTo>
                  <a:pt x="6986012" y="2087225"/>
                </a:lnTo>
                <a:lnTo>
                  <a:pt x="6989703" y="2092486"/>
                </a:lnTo>
                <a:lnTo>
                  <a:pt x="6996347" y="2094105"/>
                </a:lnTo>
                <a:lnTo>
                  <a:pt x="7019233" y="2107461"/>
                </a:lnTo>
                <a:lnTo>
                  <a:pt x="7022924" y="2113532"/>
                </a:lnTo>
                <a:lnTo>
                  <a:pt x="7020709" y="2123650"/>
                </a:lnTo>
                <a:lnTo>
                  <a:pt x="7028830" y="2134982"/>
                </a:lnTo>
                <a:lnTo>
                  <a:pt x="7026615" y="2140243"/>
                </a:lnTo>
                <a:lnTo>
                  <a:pt x="7017018" y="2139029"/>
                </a:lnTo>
                <a:lnTo>
                  <a:pt x="7015542" y="2135386"/>
                </a:lnTo>
                <a:lnTo>
                  <a:pt x="7001515" y="2126482"/>
                </a:lnTo>
                <a:lnTo>
                  <a:pt x="6996347" y="2130935"/>
                </a:lnTo>
                <a:lnTo>
                  <a:pt x="6988227" y="2130530"/>
                </a:lnTo>
                <a:lnTo>
                  <a:pt x="6978629" y="2134172"/>
                </a:lnTo>
                <a:lnTo>
                  <a:pt x="6988227" y="2141052"/>
                </a:lnTo>
                <a:lnTo>
                  <a:pt x="6987488" y="2145504"/>
                </a:lnTo>
                <a:lnTo>
                  <a:pt x="6995609" y="2150361"/>
                </a:lnTo>
                <a:lnTo>
                  <a:pt x="7000038" y="2151575"/>
                </a:lnTo>
                <a:lnTo>
                  <a:pt x="7000777" y="2155217"/>
                </a:lnTo>
                <a:lnTo>
                  <a:pt x="7005206" y="2158455"/>
                </a:lnTo>
                <a:lnTo>
                  <a:pt x="7004468" y="2162098"/>
                </a:lnTo>
                <a:lnTo>
                  <a:pt x="6993394" y="2158455"/>
                </a:lnTo>
                <a:lnTo>
                  <a:pt x="6988227" y="2164121"/>
                </a:lnTo>
                <a:lnTo>
                  <a:pt x="6984535" y="2160883"/>
                </a:lnTo>
                <a:lnTo>
                  <a:pt x="6988227" y="2156836"/>
                </a:lnTo>
                <a:lnTo>
                  <a:pt x="6977153" y="2151575"/>
                </a:lnTo>
                <a:lnTo>
                  <a:pt x="6971247" y="2152384"/>
                </a:lnTo>
                <a:lnTo>
                  <a:pt x="6970509" y="2155622"/>
                </a:lnTo>
                <a:lnTo>
                  <a:pt x="6976415" y="2164526"/>
                </a:lnTo>
                <a:lnTo>
                  <a:pt x="6983059" y="2179500"/>
                </a:lnTo>
                <a:lnTo>
                  <a:pt x="6988965" y="2188404"/>
                </a:lnTo>
                <a:lnTo>
                  <a:pt x="6987488" y="2194879"/>
                </a:lnTo>
                <a:lnTo>
                  <a:pt x="6993394" y="2204188"/>
                </a:lnTo>
                <a:lnTo>
                  <a:pt x="6978629" y="2194879"/>
                </a:lnTo>
                <a:lnTo>
                  <a:pt x="6974938" y="2186785"/>
                </a:lnTo>
                <a:lnTo>
                  <a:pt x="6966079" y="2186785"/>
                </a:lnTo>
                <a:lnTo>
                  <a:pt x="6961650" y="2197308"/>
                </a:lnTo>
                <a:lnTo>
                  <a:pt x="6961650" y="2209854"/>
                </a:lnTo>
                <a:lnTo>
                  <a:pt x="6955744" y="2203783"/>
                </a:lnTo>
                <a:lnTo>
                  <a:pt x="6957959" y="2196093"/>
                </a:lnTo>
                <a:lnTo>
                  <a:pt x="6955006" y="2189618"/>
                </a:lnTo>
                <a:lnTo>
                  <a:pt x="6941717" y="2184357"/>
                </a:lnTo>
                <a:lnTo>
                  <a:pt x="6938026" y="2174239"/>
                </a:lnTo>
                <a:lnTo>
                  <a:pt x="6934335" y="2182333"/>
                </a:lnTo>
                <a:lnTo>
                  <a:pt x="6936550" y="2186785"/>
                </a:lnTo>
                <a:lnTo>
                  <a:pt x="6934335" y="2192451"/>
                </a:lnTo>
                <a:lnTo>
                  <a:pt x="6927691" y="2186380"/>
                </a:lnTo>
                <a:lnTo>
                  <a:pt x="6918832" y="2175453"/>
                </a:lnTo>
                <a:lnTo>
                  <a:pt x="6918094" y="2166954"/>
                </a:lnTo>
                <a:lnTo>
                  <a:pt x="6922523" y="2162502"/>
                </a:lnTo>
                <a:lnTo>
                  <a:pt x="6921047" y="2155622"/>
                </a:lnTo>
                <a:lnTo>
                  <a:pt x="6910711" y="2146718"/>
                </a:lnTo>
                <a:lnTo>
                  <a:pt x="6899638" y="2141862"/>
                </a:lnTo>
                <a:lnTo>
                  <a:pt x="6889302" y="2130935"/>
                </a:lnTo>
                <a:lnTo>
                  <a:pt x="6892255" y="2122840"/>
                </a:lnTo>
                <a:lnTo>
                  <a:pt x="6898161" y="2121221"/>
                </a:lnTo>
                <a:lnTo>
                  <a:pt x="6904805" y="2113127"/>
                </a:lnTo>
                <a:lnTo>
                  <a:pt x="6913664" y="2116770"/>
                </a:lnTo>
                <a:lnTo>
                  <a:pt x="6921785" y="2112318"/>
                </a:lnTo>
                <a:lnTo>
                  <a:pt x="6930644" y="2109485"/>
                </a:lnTo>
                <a:lnTo>
                  <a:pt x="6950576" y="2121221"/>
                </a:lnTo>
                <a:lnTo>
                  <a:pt x="6959435" y="2123245"/>
                </a:lnTo>
                <a:lnTo>
                  <a:pt x="6966079" y="2128506"/>
                </a:lnTo>
                <a:lnTo>
                  <a:pt x="6972723" y="2122435"/>
                </a:lnTo>
                <a:lnTo>
                  <a:pt x="6980106" y="2118388"/>
                </a:lnTo>
                <a:lnTo>
                  <a:pt x="6969770" y="2116365"/>
                </a:lnTo>
                <a:lnTo>
                  <a:pt x="6964603" y="2112722"/>
                </a:lnTo>
                <a:lnTo>
                  <a:pt x="6957959" y="2113127"/>
                </a:lnTo>
                <a:lnTo>
                  <a:pt x="6956482" y="2106652"/>
                </a:lnTo>
                <a:lnTo>
                  <a:pt x="6948362" y="2110294"/>
                </a:lnTo>
                <a:lnTo>
                  <a:pt x="6935811" y="2103009"/>
                </a:lnTo>
                <a:lnTo>
                  <a:pt x="6926953" y="2102200"/>
                </a:lnTo>
                <a:lnTo>
                  <a:pt x="6922523" y="2109080"/>
                </a:lnTo>
                <a:lnTo>
                  <a:pt x="6910711" y="2107866"/>
                </a:lnTo>
                <a:lnTo>
                  <a:pt x="6903329" y="2098962"/>
                </a:lnTo>
                <a:lnTo>
                  <a:pt x="6894470" y="2108675"/>
                </a:lnTo>
                <a:lnTo>
                  <a:pt x="6888564" y="2105842"/>
                </a:lnTo>
                <a:lnTo>
                  <a:pt x="6884873" y="2093701"/>
                </a:lnTo>
                <a:lnTo>
                  <a:pt x="6870846" y="2075488"/>
                </a:lnTo>
                <a:lnTo>
                  <a:pt x="6872323" y="2071441"/>
                </a:lnTo>
                <a:lnTo>
                  <a:pt x="6867155" y="2070227"/>
                </a:lnTo>
                <a:lnTo>
                  <a:pt x="6856819" y="2056467"/>
                </a:lnTo>
                <a:lnTo>
                  <a:pt x="6839102" y="2043921"/>
                </a:lnTo>
                <a:lnTo>
                  <a:pt x="6838363" y="2030970"/>
                </a:lnTo>
                <a:lnTo>
                  <a:pt x="6836887" y="2030160"/>
                </a:lnTo>
                <a:lnTo>
                  <a:pt x="6828766" y="2024494"/>
                </a:lnTo>
                <a:lnTo>
                  <a:pt x="6819169" y="2003045"/>
                </a:lnTo>
                <a:lnTo>
                  <a:pt x="6801451" y="2002235"/>
                </a:lnTo>
                <a:lnTo>
                  <a:pt x="6796283" y="1996569"/>
                </a:lnTo>
                <a:lnTo>
                  <a:pt x="6799975" y="1986451"/>
                </a:lnTo>
                <a:lnTo>
                  <a:pt x="6794807" y="1977952"/>
                </a:lnTo>
                <a:lnTo>
                  <a:pt x="6794807" y="1966620"/>
                </a:lnTo>
                <a:lnTo>
                  <a:pt x="6799236" y="1956907"/>
                </a:lnTo>
                <a:lnTo>
                  <a:pt x="6793330" y="1942337"/>
                </a:lnTo>
                <a:lnTo>
                  <a:pt x="6797760" y="1922102"/>
                </a:lnTo>
                <a:lnTo>
                  <a:pt x="6802189" y="1920078"/>
                </a:lnTo>
                <a:lnTo>
                  <a:pt x="6803666" y="1913198"/>
                </a:lnTo>
                <a:lnTo>
                  <a:pt x="6788901" y="1906318"/>
                </a:lnTo>
                <a:lnTo>
                  <a:pt x="6777827" y="1901461"/>
                </a:lnTo>
                <a:lnTo>
                  <a:pt x="6776351" y="1894581"/>
                </a:lnTo>
                <a:lnTo>
                  <a:pt x="6757895" y="1872726"/>
                </a:lnTo>
                <a:lnTo>
                  <a:pt x="6748298" y="1869084"/>
                </a:lnTo>
                <a:lnTo>
                  <a:pt x="6744606" y="1864632"/>
                </a:lnTo>
                <a:lnTo>
                  <a:pt x="6734271" y="1851681"/>
                </a:lnTo>
                <a:lnTo>
                  <a:pt x="6729103" y="1854110"/>
                </a:lnTo>
                <a:lnTo>
                  <a:pt x="6709909" y="1851277"/>
                </a:lnTo>
                <a:lnTo>
                  <a:pt x="6704003" y="1850062"/>
                </a:lnTo>
                <a:lnTo>
                  <a:pt x="6693667" y="1847634"/>
                </a:lnTo>
                <a:lnTo>
                  <a:pt x="6687023" y="1840754"/>
                </a:lnTo>
                <a:lnTo>
                  <a:pt x="6698835" y="1846420"/>
                </a:lnTo>
                <a:lnTo>
                  <a:pt x="6705479" y="1845611"/>
                </a:lnTo>
                <a:lnTo>
                  <a:pt x="6681117" y="1822542"/>
                </a:lnTo>
                <a:lnTo>
                  <a:pt x="6669305" y="1817281"/>
                </a:lnTo>
                <a:lnTo>
                  <a:pt x="6647158" y="1815662"/>
                </a:lnTo>
                <a:lnTo>
                  <a:pt x="6636084" y="1817685"/>
                </a:lnTo>
                <a:lnTo>
                  <a:pt x="6630917" y="1812019"/>
                </a:lnTo>
                <a:lnTo>
                  <a:pt x="6627226" y="1803925"/>
                </a:lnTo>
                <a:lnTo>
                  <a:pt x="6616152" y="1800687"/>
                </a:lnTo>
                <a:lnTo>
                  <a:pt x="6605078" y="1790569"/>
                </a:lnTo>
                <a:lnTo>
                  <a:pt x="6594005" y="1790569"/>
                </a:lnTo>
                <a:lnTo>
                  <a:pt x="6589575" y="1782880"/>
                </a:lnTo>
                <a:lnTo>
                  <a:pt x="6593266" y="1775190"/>
                </a:lnTo>
                <a:lnTo>
                  <a:pt x="6602125" y="1773976"/>
                </a:lnTo>
                <a:lnTo>
                  <a:pt x="6609508" y="1776404"/>
                </a:lnTo>
                <a:lnTo>
                  <a:pt x="6601387" y="1767905"/>
                </a:lnTo>
                <a:lnTo>
                  <a:pt x="6596958" y="1767096"/>
                </a:lnTo>
                <a:lnTo>
                  <a:pt x="6582193" y="1754145"/>
                </a:lnTo>
                <a:lnTo>
                  <a:pt x="6574810" y="1741194"/>
                </a:lnTo>
                <a:lnTo>
                  <a:pt x="6571857" y="1727839"/>
                </a:lnTo>
                <a:lnTo>
                  <a:pt x="6562260" y="1720554"/>
                </a:lnTo>
                <a:lnTo>
                  <a:pt x="6560045" y="1711650"/>
                </a:lnTo>
                <a:lnTo>
                  <a:pt x="6547495" y="1712055"/>
                </a:lnTo>
                <a:lnTo>
                  <a:pt x="6540113" y="1719744"/>
                </a:lnTo>
                <a:lnTo>
                  <a:pt x="6537899" y="1729458"/>
                </a:lnTo>
                <a:lnTo>
                  <a:pt x="6526087" y="1747670"/>
                </a:lnTo>
                <a:lnTo>
                  <a:pt x="6521657" y="1744027"/>
                </a:lnTo>
                <a:lnTo>
                  <a:pt x="6522395" y="1740790"/>
                </a:lnTo>
                <a:lnTo>
                  <a:pt x="6511322" y="1731076"/>
                </a:lnTo>
                <a:lnTo>
                  <a:pt x="6508369" y="1712864"/>
                </a:lnTo>
                <a:lnTo>
                  <a:pt x="6508369" y="1712055"/>
                </a:lnTo>
                <a:lnTo>
                  <a:pt x="6509107" y="1703556"/>
                </a:lnTo>
                <a:lnTo>
                  <a:pt x="6517228" y="1701532"/>
                </a:lnTo>
                <a:lnTo>
                  <a:pt x="6517228" y="1695057"/>
                </a:lnTo>
                <a:lnTo>
                  <a:pt x="6507630" y="1691010"/>
                </a:lnTo>
                <a:lnTo>
                  <a:pt x="6506892" y="1690605"/>
                </a:lnTo>
                <a:lnTo>
                  <a:pt x="6495818" y="1688177"/>
                </a:lnTo>
                <a:lnTo>
                  <a:pt x="6489174" y="1691414"/>
                </a:lnTo>
                <a:lnTo>
                  <a:pt x="6481792" y="1697890"/>
                </a:lnTo>
                <a:lnTo>
                  <a:pt x="6470718" y="1697890"/>
                </a:lnTo>
                <a:lnTo>
                  <a:pt x="6460382" y="1706389"/>
                </a:lnTo>
                <a:lnTo>
                  <a:pt x="6450047" y="1707603"/>
                </a:lnTo>
                <a:lnTo>
                  <a:pt x="6445618" y="1714483"/>
                </a:lnTo>
                <a:lnTo>
                  <a:pt x="6451524" y="1724196"/>
                </a:lnTo>
                <a:lnTo>
                  <a:pt x="6458168" y="1732291"/>
                </a:lnTo>
                <a:lnTo>
                  <a:pt x="6450047" y="1742813"/>
                </a:lnTo>
                <a:lnTo>
                  <a:pt x="6445618" y="1746456"/>
                </a:lnTo>
                <a:lnTo>
                  <a:pt x="6451524" y="1757788"/>
                </a:lnTo>
                <a:lnTo>
                  <a:pt x="6453000" y="1771143"/>
                </a:lnTo>
                <a:lnTo>
                  <a:pt x="6458168" y="1778023"/>
                </a:lnTo>
                <a:lnTo>
                  <a:pt x="6480315" y="1788546"/>
                </a:lnTo>
                <a:lnTo>
                  <a:pt x="6492127" y="1794617"/>
                </a:lnTo>
                <a:lnTo>
                  <a:pt x="6498033" y="1802306"/>
                </a:lnTo>
                <a:lnTo>
                  <a:pt x="6530516" y="1832660"/>
                </a:lnTo>
                <a:lnTo>
                  <a:pt x="6531254" y="1840349"/>
                </a:lnTo>
                <a:lnTo>
                  <a:pt x="6535684" y="1842373"/>
                </a:lnTo>
                <a:lnTo>
                  <a:pt x="6535684" y="1852086"/>
                </a:lnTo>
                <a:lnTo>
                  <a:pt x="6543066" y="1860990"/>
                </a:lnTo>
                <a:lnTo>
                  <a:pt x="6551925" y="1869489"/>
                </a:lnTo>
                <a:lnTo>
                  <a:pt x="6558569" y="1879607"/>
                </a:lnTo>
                <a:lnTo>
                  <a:pt x="6573334" y="1890129"/>
                </a:lnTo>
                <a:lnTo>
                  <a:pt x="6580716" y="1897010"/>
                </a:lnTo>
                <a:lnTo>
                  <a:pt x="6589575" y="1898628"/>
                </a:lnTo>
                <a:lnTo>
                  <a:pt x="6596219" y="1902271"/>
                </a:lnTo>
                <a:lnTo>
                  <a:pt x="6614675" y="1901866"/>
                </a:lnTo>
                <a:lnTo>
                  <a:pt x="6622796" y="1904294"/>
                </a:lnTo>
                <a:lnTo>
                  <a:pt x="6634608" y="1902271"/>
                </a:lnTo>
                <a:lnTo>
                  <a:pt x="6643467" y="1906318"/>
                </a:lnTo>
                <a:lnTo>
                  <a:pt x="6641990" y="1912793"/>
                </a:lnTo>
                <a:lnTo>
                  <a:pt x="6629440" y="1920887"/>
                </a:lnTo>
                <a:lnTo>
                  <a:pt x="6628702" y="1924935"/>
                </a:lnTo>
                <a:lnTo>
                  <a:pt x="6633870" y="1932219"/>
                </a:lnTo>
                <a:lnTo>
                  <a:pt x="6644205" y="1932219"/>
                </a:lnTo>
                <a:lnTo>
                  <a:pt x="6662661" y="1936267"/>
                </a:lnTo>
                <a:lnTo>
                  <a:pt x="6701788" y="1956098"/>
                </a:lnTo>
                <a:lnTo>
                  <a:pt x="6717291" y="1966216"/>
                </a:lnTo>
                <a:lnTo>
                  <a:pt x="6726888" y="1975929"/>
                </a:lnTo>
                <a:lnTo>
                  <a:pt x="6743130" y="1979976"/>
                </a:lnTo>
                <a:lnTo>
                  <a:pt x="6751989" y="1985237"/>
                </a:lnTo>
                <a:lnTo>
                  <a:pt x="6755680" y="1991308"/>
                </a:lnTo>
                <a:lnTo>
                  <a:pt x="6754203" y="2003045"/>
                </a:lnTo>
                <a:lnTo>
                  <a:pt x="6749774" y="2008711"/>
                </a:lnTo>
                <a:lnTo>
                  <a:pt x="6751251" y="2016400"/>
                </a:lnTo>
                <a:lnTo>
                  <a:pt x="6748298" y="2018424"/>
                </a:lnTo>
                <a:lnTo>
                  <a:pt x="6747559" y="2020852"/>
                </a:lnTo>
                <a:lnTo>
                  <a:pt x="6738700" y="2017614"/>
                </a:lnTo>
                <a:lnTo>
                  <a:pt x="6732056" y="2009520"/>
                </a:lnTo>
                <a:lnTo>
                  <a:pt x="6728365" y="2001021"/>
                </a:lnTo>
                <a:lnTo>
                  <a:pt x="6729103" y="1994141"/>
                </a:lnTo>
                <a:lnTo>
                  <a:pt x="6723935" y="1991308"/>
                </a:lnTo>
                <a:lnTo>
                  <a:pt x="6708432" y="1990903"/>
                </a:lnTo>
                <a:lnTo>
                  <a:pt x="6705479" y="1986856"/>
                </a:lnTo>
                <a:lnTo>
                  <a:pt x="6695144" y="1982404"/>
                </a:lnTo>
                <a:lnTo>
                  <a:pt x="6688500" y="1983214"/>
                </a:lnTo>
                <a:lnTo>
                  <a:pt x="6684070" y="1985642"/>
                </a:lnTo>
                <a:lnTo>
                  <a:pt x="6680379" y="1996974"/>
                </a:lnTo>
                <a:lnTo>
                  <a:pt x="6675211" y="2002640"/>
                </a:lnTo>
                <a:lnTo>
                  <a:pt x="6675211" y="2008306"/>
                </a:lnTo>
                <a:lnTo>
                  <a:pt x="6673735" y="2015186"/>
                </a:lnTo>
                <a:lnTo>
                  <a:pt x="6666352" y="2019638"/>
                </a:lnTo>
                <a:lnTo>
                  <a:pt x="6666352" y="2026518"/>
                </a:lnTo>
                <a:lnTo>
                  <a:pt x="6670044" y="2031375"/>
                </a:lnTo>
                <a:lnTo>
                  <a:pt x="6678164" y="2032184"/>
                </a:lnTo>
                <a:lnTo>
                  <a:pt x="6692191" y="2044325"/>
                </a:lnTo>
                <a:lnTo>
                  <a:pt x="6694406" y="2049587"/>
                </a:lnTo>
                <a:lnTo>
                  <a:pt x="6692929" y="2061728"/>
                </a:lnTo>
                <a:lnTo>
                  <a:pt x="6695882" y="2065775"/>
                </a:lnTo>
                <a:lnTo>
                  <a:pt x="6692191" y="2072251"/>
                </a:lnTo>
                <a:lnTo>
                  <a:pt x="6683332" y="2074274"/>
                </a:lnTo>
                <a:lnTo>
                  <a:pt x="6675211" y="2082369"/>
                </a:lnTo>
                <a:lnTo>
                  <a:pt x="6674473" y="2103414"/>
                </a:lnTo>
                <a:lnTo>
                  <a:pt x="6660447" y="2113532"/>
                </a:lnTo>
                <a:lnTo>
                  <a:pt x="6658970" y="2123245"/>
                </a:lnTo>
                <a:lnTo>
                  <a:pt x="6651588" y="2132553"/>
                </a:lnTo>
                <a:lnTo>
                  <a:pt x="6637561" y="2133363"/>
                </a:lnTo>
                <a:lnTo>
                  <a:pt x="6626487" y="2123245"/>
                </a:lnTo>
                <a:lnTo>
                  <a:pt x="6625749" y="2116365"/>
                </a:lnTo>
                <a:lnTo>
                  <a:pt x="6627964" y="2113127"/>
                </a:lnTo>
                <a:lnTo>
                  <a:pt x="6634608" y="2109889"/>
                </a:lnTo>
                <a:lnTo>
                  <a:pt x="6640514" y="2103414"/>
                </a:lnTo>
                <a:lnTo>
                  <a:pt x="6641252" y="2094915"/>
                </a:lnTo>
                <a:lnTo>
                  <a:pt x="6640514" y="2086011"/>
                </a:lnTo>
                <a:lnTo>
                  <a:pt x="6642729" y="2084392"/>
                </a:lnTo>
                <a:lnTo>
                  <a:pt x="6647158" y="2083987"/>
                </a:lnTo>
                <a:lnTo>
                  <a:pt x="6652326" y="2078321"/>
                </a:lnTo>
                <a:lnTo>
                  <a:pt x="6652326" y="2069823"/>
                </a:lnTo>
                <a:lnTo>
                  <a:pt x="6647158" y="2062133"/>
                </a:lnTo>
                <a:lnTo>
                  <a:pt x="6642729" y="2045944"/>
                </a:lnTo>
                <a:lnTo>
                  <a:pt x="6637561" y="2039469"/>
                </a:lnTo>
                <a:lnTo>
                  <a:pt x="6635346" y="2025709"/>
                </a:lnTo>
                <a:lnTo>
                  <a:pt x="6630917" y="2011139"/>
                </a:lnTo>
                <a:lnTo>
                  <a:pt x="6623534" y="2007092"/>
                </a:lnTo>
                <a:lnTo>
                  <a:pt x="6618367" y="2010329"/>
                </a:lnTo>
                <a:lnTo>
                  <a:pt x="6605078" y="2007497"/>
                </a:lnTo>
                <a:lnTo>
                  <a:pt x="6601387" y="1999807"/>
                </a:lnTo>
                <a:lnTo>
                  <a:pt x="6591052" y="1998997"/>
                </a:lnTo>
                <a:lnTo>
                  <a:pt x="6585884" y="1994546"/>
                </a:lnTo>
                <a:lnTo>
                  <a:pt x="6588099" y="1990498"/>
                </a:lnTo>
                <a:lnTo>
                  <a:pt x="6589575" y="1981595"/>
                </a:lnTo>
                <a:lnTo>
                  <a:pt x="6582931" y="1973905"/>
                </a:lnTo>
                <a:lnTo>
                  <a:pt x="6574072" y="1973096"/>
                </a:lnTo>
                <a:lnTo>
                  <a:pt x="6565213" y="1973500"/>
                </a:lnTo>
                <a:lnTo>
                  <a:pt x="6565951" y="1967430"/>
                </a:lnTo>
                <a:lnTo>
                  <a:pt x="6557831" y="1964597"/>
                </a:lnTo>
                <a:lnTo>
                  <a:pt x="6551925" y="1966620"/>
                </a:lnTo>
                <a:lnTo>
                  <a:pt x="6546019" y="1962978"/>
                </a:lnTo>
                <a:lnTo>
                  <a:pt x="6534946" y="1944766"/>
                </a:lnTo>
                <a:lnTo>
                  <a:pt x="6525348" y="1943956"/>
                </a:lnTo>
                <a:lnTo>
                  <a:pt x="6515012" y="1940314"/>
                </a:lnTo>
                <a:lnTo>
                  <a:pt x="6509107" y="1945980"/>
                </a:lnTo>
                <a:lnTo>
                  <a:pt x="6499510" y="1945980"/>
                </a:lnTo>
                <a:lnTo>
                  <a:pt x="6498033" y="1938290"/>
                </a:lnTo>
                <a:lnTo>
                  <a:pt x="6489912" y="1933029"/>
                </a:lnTo>
                <a:lnTo>
                  <a:pt x="6480315" y="1931410"/>
                </a:lnTo>
                <a:lnTo>
                  <a:pt x="6460382" y="1918054"/>
                </a:lnTo>
                <a:lnTo>
                  <a:pt x="6440450" y="1894176"/>
                </a:lnTo>
                <a:lnTo>
                  <a:pt x="6433806" y="1891748"/>
                </a:lnTo>
                <a:lnTo>
                  <a:pt x="6432329" y="1884463"/>
                </a:lnTo>
                <a:lnTo>
                  <a:pt x="6422733" y="1873536"/>
                </a:lnTo>
                <a:lnTo>
                  <a:pt x="6408705" y="1873131"/>
                </a:lnTo>
                <a:lnTo>
                  <a:pt x="6407229" y="1864632"/>
                </a:lnTo>
                <a:lnTo>
                  <a:pt x="6393203" y="1852895"/>
                </a:lnTo>
                <a:lnTo>
                  <a:pt x="6385820" y="1844396"/>
                </a:lnTo>
                <a:lnTo>
                  <a:pt x="6374008" y="1839135"/>
                </a:lnTo>
                <a:lnTo>
                  <a:pt x="6374746" y="1826184"/>
                </a:lnTo>
                <a:lnTo>
                  <a:pt x="6366626" y="1821732"/>
                </a:lnTo>
                <a:lnTo>
                  <a:pt x="6366626" y="1813638"/>
                </a:lnTo>
                <a:lnTo>
                  <a:pt x="6357767" y="1800283"/>
                </a:lnTo>
                <a:lnTo>
                  <a:pt x="6353337" y="1792998"/>
                </a:lnTo>
                <a:lnTo>
                  <a:pt x="6350385" y="1788141"/>
                </a:lnTo>
                <a:lnTo>
                  <a:pt x="6346693" y="1780856"/>
                </a:lnTo>
                <a:lnTo>
                  <a:pt x="6331929" y="1776809"/>
                </a:lnTo>
                <a:lnTo>
                  <a:pt x="6322331" y="1771143"/>
                </a:lnTo>
                <a:lnTo>
                  <a:pt x="6289110" y="1763049"/>
                </a:lnTo>
                <a:lnTo>
                  <a:pt x="6263272" y="1776000"/>
                </a:lnTo>
                <a:lnTo>
                  <a:pt x="6262534" y="1783689"/>
                </a:lnTo>
                <a:lnTo>
                  <a:pt x="6254413" y="1793807"/>
                </a:lnTo>
                <a:lnTo>
                  <a:pt x="6230050" y="1797855"/>
                </a:lnTo>
                <a:lnTo>
                  <a:pt x="6228574" y="1798259"/>
                </a:lnTo>
                <a:lnTo>
                  <a:pt x="6197568" y="1819709"/>
                </a:lnTo>
                <a:lnTo>
                  <a:pt x="6188709" y="1829827"/>
                </a:lnTo>
                <a:lnTo>
                  <a:pt x="6190924" y="1834279"/>
                </a:lnTo>
                <a:lnTo>
                  <a:pt x="6181327" y="1841564"/>
                </a:lnTo>
                <a:lnTo>
                  <a:pt x="6159179" y="1840349"/>
                </a:lnTo>
                <a:lnTo>
                  <a:pt x="6150320" y="1833874"/>
                </a:lnTo>
                <a:lnTo>
                  <a:pt x="6120791" y="1816471"/>
                </a:lnTo>
                <a:lnTo>
                  <a:pt x="6113408" y="1817281"/>
                </a:lnTo>
                <a:lnTo>
                  <a:pt x="6106025" y="1822947"/>
                </a:lnTo>
                <a:lnTo>
                  <a:pt x="6097905" y="1822947"/>
                </a:lnTo>
                <a:lnTo>
                  <a:pt x="6085355" y="1816066"/>
                </a:lnTo>
                <a:lnTo>
                  <a:pt x="6074281" y="1814852"/>
                </a:lnTo>
                <a:lnTo>
                  <a:pt x="6068375" y="1810805"/>
                </a:lnTo>
                <a:lnTo>
                  <a:pt x="6063207" y="1811210"/>
                </a:lnTo>
                <a:lnTo>
                  <a:pt x="6045489" y="1828208"/>
                </a:lnTo>
                <a:lnTo>
                  <a:pt x="6034416" y="1837921"/>
                </a:lnTo>
                <a:lnTo>
                  <a:pt x="6032940" y="1845206"/>
                </a:lnTo>
                <a:lnTo>
                  <a:pt x="6029248" y="1860990"/>
                </a:lnTo>
                <a:lnTo>
                  <a:pt x="6032940" y="1874345"/>
                </a:lnTo>
                <a:lnTo>
                  <a:pt x="6033678" y="1878797"/>
                </a:lnTo>
                <a:lnTo>
                  <a:pt x="6034416" y="1883654"/>
                </a:lnTo>
                <a:lnTo>
                  <a:pt x="6026295" y="1888510"/>
                </a:lnTo>
                <a:lnTo>
                  <a:pt x="6029248" y="1903080"/>
                </a:lnTo>
                <a:lnTo>
                  <a:pt x="6027772" y="1914412"/>
                </a:lnTo>
                <a:lnTo>
                  <a:pt x="6022604" y="1922911"/>
                </a:lnTo>
                <a:lnTo>
                  <a:pt x="6004148" y="1933434"/>
                </a:lnTo>
                <a:cubicBezTo>
                  <a:pt x="6004148" y="1933434"/>
                  <a:pt x="5996028" y="1943147"/>
                  <a:pt x="5995289" y="1943147"/>
                </a:cubicBezTo>
                <a:cubicBezTo>
                  <a:pt x="5994551" y="1943552"/>
                  <a:pt x="5979786" y="1949218"/>
                  <a:pt x="5979786" y="1949218"/>
                </a:cubicBezTo>
                <a:lnTo>
                  <a:pt x="5960592" y="1948408"/>
                </a:lnTo>
                <a:lnTo>
                  <a:pt x="5948041" y="1956502"/>
                </a:lnTo>
                <a:lnTo>
                  <a:pt x="5936968" y="1962168"/>
                </a:lnTo>
                <a:lnTo>
                  <a:pt x="5942136" y="1966216"/>
                </a:lnTo>
                <a:lnTo>
                  <a:pt x="5939921" y="1977143"/>
                </a:lnTo>
                <a:lnTo>
                  <a:pt x="5932538" y="1980785"/>
                </a:lnTo>
                <a:lnTo>
                  <a:pt x="5931800" y="1979976"/>
                </a:lnTo>
                <a:lnTo>
                  <a:pt x="5933277" y="1978357"/>
                </a:lnTo>
                <a:lnTo>
                  <a:pt x="5928109" y="1976738"/>
                </a:lnTo>
                <a:lnTo>
                  <a:pt x="5914082" y="1999402"/>
                </a:lnTo>
                <a:lnTo>
                  <a:pt x="5903747" y="2003854"/>
                </a:lnTo>
                <a:lnTo>
                  <a:pt x="5884552" y="2033398"/>
                </a:lnTo>
                <a:lnTo>
                  <a:pt x="5878646" y="2039874"/>
                </a:lnTo>
                <a:lnTo>
                  <a:pt x="5886767" y="2053229"/>
                </a:lnTo>
                <a:lnTo>
                  <a:pt x="5888982" y="2062133"/>
                </a:lnTo>
                <a:lnTo>
                  <a:pt x="5897102" y="2066180"/>
                </a:lnTo>
                <a:lnTo>
                  <a:pt x="5908915" y="2081559"/>
                </a:lnTo>
                <a:lnTo>
                  <a:pt x="5898579" y="2091272"/>
                </a:lnTo>
                <a:lnTo>
                  <a:pt x="5881600" y="2095319"/>
                </a:lnTo>
                <a:lnTo>
                  <a:pt x="5882338" y="2105842"/>
                </a:lnTo>
                <a:lnTo>
                  <a:pt x="5866097" y="2126482"/>
                </a:lnTo>
                <a:lnTo>
                  <a:pt x="5864620" y="2140243"/>
                </a:lnTo>
                <a:lnTo>
                  <a:pt x="5868311" y="2143885"/>
                </a:lnTo>
                <a:lnTo>
                  <a:pt x="5864620" y="2149956"/>
                </a:lnTo>
                <a:lnTo>
                  <a:pt x="5847641" y="2150361"/>
                </a:lnTo>
                <a:lnTo>
                  <a:pt x="5817372" y="2163716"/>
                </a:lnTo>
                <a:lnTo>
                  <a:pt x="5817372" y="2173025"/>
                </a:lnTo>
                <a:lnTo>
                  <a:pt x="5805560" y="2190428"/>
                </a:lnTo>
                <a:lnTo>
                  <a:pt x="5795225" y="2185976"/>
                </a:lnTo>
                <a:lnTo>
                  <a:pt x="5785628" y="2178286"/>
                </a:lnTo>
                <a:lnTo>
                  <a:pt x="5780460" y="2186380"/>
                </a:lnTo>
                <a:lnTo>
                  <a:pt x="5773077" y="2192451"/>
                </a:lnTo>
                <a:lnTo>
                  <a:pt x="5764957" y="2186785"/>
                </a:lnTo>
                <a:lnTo>
                  <a:pt x="5756098" y="2186380"/>
                </a:lnTo>
                <a:lnTo>
                  <a:pt x="5752407" y="2190023"/>
                </a:lnTo>
                <a:lnTo>
                  <a:pt x="5739119" y="2188809"/>
                </a:lnTo>
                <a:lnTo>
                  <a:pt x="5718447" y="2183547"/>
                </a:lnTo>
                <a:lnTo>
                  <a:pt x="5710327" y="2187595"/>
                </a:lnTo>
                <a:lnTo>
                  <a:pt x="5692609" y="2189618"/>
                </a:lnTo>
                <a:lnTo>
                  <a:pt x="5677106" y="2204188"/>
                </a:lnTo>
                <a:lnTo>
                  <a:pt x="5658650" y="2206211"/>
                </a:lnTo>
                <a:lnTo>
                  <a:pt x="5651268" y="2211877"/>
                </a:lnTo>
                <a:lnTo>
                  <a:pt x="5651268" y="2219567"/>
                </a:lnTo>
                <a:lnTo>
                  <a:pt x="5636502" y="2226852"/>
                </a:lnTo>
                <a:lnTo>
                  <a:pt x="5620261" y="2224424"/>
                </a:lnTo>
                <a:lnTo>
                  <a:pt x="5604020" y="2209044"/>
                </a:lnTo>
                <a:lnTo>
                  <a:pt x="5594422" y="2187999"/>
                </a:lnTo>
                <a:lnTo>
                  <a:pt x="5596637" y="2185166"/>
                </a:lnTo>
                <a:lnTo>
                  <a:pt x="5575966" y="2166954"/>
                </a:lnTo>
                <a:lnTo>
                  <a:pt x="5561201" y="2165740"/>
                </a:lnTo>
                <a:lnTo>
                  <a:pt x="5553081" y="2163716"/>
                </a:lnTo>
                <a:lnTo>
                  <a:pt x="5553081" y="2163311"/>
                </a:lnTo>
                <a:lnTo>
                  <a:pt x="5550866" y="2167359"/>
                </a:lnTo>
                <a:lnTo>
                  <a:pt x="5537578" y="2168168"/>
                </a:lnTo>
                <a:lnTo>
                  <a:pt x="5522813" y="2175858"/>
                </a:lnTo>
                <a:lnTo>
                  <a:pt x="5513216" y="2170596"/>
                </a:lnTo>
                <a:lnTo>
                  <a:pt x="5492545" y="2162907"/>
                </a:lnTo>
                <a:lnTo>
                  <a:pt x="5477780" y="2172620"/>
                </a:lnTo>
                <a:lnTo>
                  <a:pt x="5474089" y="2169787"/>
                </a:lnTo>
                <a:lnTo>
                  <a:pt x="5477780" y="2164526"/>
                </a:lnTo>
                <a:lnTo>
                  <a:pt x="5482948" y="2147123"/>
                </a:lnTo>
                <a:lnTo>
                  <a:pt x="5482210" y="2122840"/>
                </a:lnTo>
                <a:lnTo>
                  <a:pt x="5487377" y="2111913"/>
                </a:lnTo>
                <a:lnTo>
                  <a:pt x="5483686" y="2099772"/>
                </a:lnTo>
                <a:lnTo>
                  <a:pt x="5488854" y="2093701"/>
                </a:lnTo>
                <a:lnTo>
                  <a:pt x="5476304" y="2093296"/>
                </a:lnTo>
                <a:lnTo>
                  <a:pt x="5468921" y="2099772"/>
                </a:lnTo>
                <a:lnTo>
                  <a:pt x="5463753" y="2095319"/>
                </a:lnTo>
                <a:lnTo>
                  <a:pt x="5464492" y="2085606"/>
                </a:lnTo>
                <a:lnTo>
                  <a:pt x="5479256" y="2079131"/>
                </a:lnTo>
                <a:lnTo>
                  <a:pt x="5477042" y="2074274"/>
                </a:lnTo>
                <a:lnTo>
                  <a:pt x="5478518" y="2068204"/>
                </a:lnTo>
                <a:lnTo>
                  <a:pt x="5468183" y="2074274"/>
                </a:lnTo>
                <a:lnTo>
                  <a:pt x="5463015" y="2080750"/>
                </a:lnTo>
                <a:lnTo>
                  <a:pt x="5453418" y="2080750"/>
                </a:lnTo>
                <a:lnTo>
                  <a:pt x="5452680" y="2074274"/>
                </a:lnTo>
                <a:lnTo>
                  <a:pt x="5459324" y="2047158"/>
                </a:lnTo>
                <a:lnTo>
                  <a:pt x="5472612" y="2029756"/>
                </a:lnTo>
                <a:lnTo>
                  <a:pt x="5472612" y="2021257"/>
                </a:lnTo>
                <a:lnTo>
                  <a:pt x="5483686" y="2006282"/>
                </a:lnTo>
                <a:lnTo>
                  <a:pt x="5484425" y="1991308"/>
                </a:lnTo>
                <a:lnTo>
                  <a:pt x="5491069" y="1979571"/>
                </a:lnTo>
                <a:lnTo>
                  <a:pt x="5496236" y="1973096"/>
                </a:lnTo>
                <a:lnTo>
                  <a:pt x="5488854" y="1965406"/>
                </a:lnTo>
                <a:lnTo>
                  <a:pt x="5492545" y="1952455"/>
                </a:lnTo>
                <a:lnTo>
                  <a:pt x="5491069" y="1948003"/>
                </a:lnTo>
                <a:lnTo>
                  <a:pt x="5494022" y="1918864"/>
                </a:lnTo>
                <a:lnTo>
                  <a:pt x="5486639" y="1903485"/>
                </a:lnTo>
                <a:lnTo>
                  <a:pt x="5485901" y="1893772"/>
                </a:lnTo>
                <a:lnTo>
                  <a:pt x="5485163" y="1891343"/>
                </a:lnTo>
                <a:lnTo>
                  <a:pt x="5496974" y="1882035"/>
                </a:lnTo>
                <a:lnTo>
                  <a:pt x="5488854" y="1880416"/>
                </a:lnTo>
                <a:lnTo>
                  <a:pt x="5494759" y="1874750"/>
                </a:lnTo>
                <a:lnTo>
                  <a:pt x="5491069" y="1871512"/>
                </a:lnTo>
                <a:lnTo>
                  <a:pt x="5493284" y="1861799"/>
                </a:lnTo>
                <a:lnTo>
                  <a:pt x="5485163" y="1868679"/>
                </a:lnTo>
                <a:lnTo>
                  <a:pt x="5481471" y="1867060"/>
                </a:lnTo>
                <a:lnTo>
                  <a:pt x="5483686" y="1854514"/>
                </a:lnTo>
                <a:lnTo>
                  <a:pt x="5479995" y="1852491"/>
                </a:lnTo>
                <a:lnTo>
                  <a:pt x="5479995" y="1847229"/>
                </a:lnTo>
                <a:lnTo>
                  <a:pt x="5474089" y="1849658"/>
                </a:lnTo>
                <a:lnTo>
                  <a:pt x="5469659" y="1839945"/>
                </a:lnTo>
                <a:lnTo>
                  <a:pt x="5474827" y="1829827"/>
                </a:lnTo>
                <a:lnTo>
                  <a:pt x="5493284" y="1823351"/>
                </a:lnTo>
                <a:lnTo>
                  <a:pt x="5499927" y="1826184"/>
                </a:lnTo>
                <a:lnTo>
                  <a:pt x="5515430" y="1824565"/>
                </a:lnTo>
                <a:lnTo>
                  <a:pt x="5523551" y="1819304"/>
                </a:lnTo>
                <a:lnTo>
                  <a:pt x="5516907" y="1815662"/>
                </a:lnTo>
                <a:lnTo>
                  <a:pt x="5516169" y="1809186"/>
                </a:lnTo>
                <a:lnTo>
                  <a:pt x="5533886" y="1799878"/>
                </a:lnTo>
                <a:lnTo>
                  <a:pt x="5536840" y="1803116"/>
                </a:lnTo>
                <a:lnTo>
                  <a:pt x="5544222" y="1798259"/>
                </a:lnTo>
                <a:lnTo>
                  <a:pt x="5556772" y="1800687"/>
                </a:lnTo>
                <a:lnTo>
                  <a:pt x="5567107" y="1812829"/>
                </a:lnTo>
                <a:lnTo>
                  <a:pt x="5575966" y="1805544"/>
                </a:lnTo>
                <a:lnTo>
                  <a:pt x="5586302" y="1805544"/>
                </a:lnTo>
                <a:lnTo>
                  <a:pt x="5598114" y="1810400"/>
                </a:lnTo>
                <a:lnTo>
                  <a:pt x="5610664" y="1805544"/>
                </a:lnTo>
                <a:lnTo>
                  <a:pt x="5626906" y="1801092"/>
                </a:lnTo>
                <a:lnTo>
                  <a:pt x="5629858" y="1805544"/>
                </a:lnTo>
                <a:lnTo>
                  <a:pt x="5643147" y="1812019"/>
                </a:lnTo>
                <a:lnTo>
                  <a:pt x="5678583" y="1817281"/>
                </a:lnTo>
                <a:lnTo>
                  <a:pt x="5694824" y="1820518"/>
                </a:lnTo>
                <a:lnTo>
                  <a:pt x="5718447" y="1811210"/>
                </a:lnTo>
                <a:lnTo>
                  <a:pt x="5736903" y="1812829"/>
                </a:lnTo>
                <a:lnTo>
                  <a:pt x="5739857" y="1820114"/>
                </a:lnTo>
                <a:lnTo>
                  <a:pt x="5757575" y="1822947"/>
                </a:lnTo>
                <a:lnTo>
                  <a:pt x="5767172" y="1814852"/>
                </a:lnTo>
                <a:lnTo>
                  <a:pt x="5775293" y="1814852"/>
                </a:lnTo>
                <a:lnTo>
                  <a:pt x="5801869" y="1829017"/>
                </a:lnTo>
                <a:lnTo>
                  <a:pt x="5807037" y="1822542"/>
                </a:lnTo>
                <a:lnTo>
                  <a:pt x="5813681" y="1821732"/>
                </a:lnTo>
                <a:lnTo>
                  <a:pt x="5818111" y="1819304"/>
                </a:lnTo>
                <a:lnTo>
                  <a:pt x="5829923" y="1812829"/>
                </a:lnTo>
                <a:lnTo>
                  <a:pt x="5838782" y="1785713"/>
                </a:lnTo>
                <a:lnTo>
                  <a:pt x="5841734" y="1754550"/>
                </a:lnTo>
                <a:lnTo>
                  <a:pt x="5847641" y="1750098"/>
                </a:lnTo>
                <a:lnTo>
                  <a:pt x="5840258" y="1745241"/>
                </a:lnTo>
                <a:lnTo>
                  <a:pt x="5839519" y="1728648"/>
                </a:lnTo>
                <a:lnTo>
                  <a:pt x="5844687" y="1705580"/>
                </a:lnTo>
                <a:lnTo>
                  <a:pt x="5849117" y="1702342"/>
                </a:lnTo>
                <a:lnTo>
                  <a:pt x="5859452" y="1707198"/>
                </a:lnTo>
                <a:lnTo>
                  <a:pt x="5863144" y="1718530"/>
                </a:lnTo>
                <a:lnTo>
                  <a:pt x="5875693" y="1729862"/>
                </a:lnTo>
                <a:lnTo>
                  <a:pt x="5863882" y="1703960"/>
                </a:lnTo>
                <a:lnTo>
                  <a:pt x="5849117" y="1693033"/>
                </a:lnTo>
                <a:lnTo>
                  <a:pt x="5840996" y="1691414"/>
                </a:lnTo>
                <a:lnTo>
                  <a:pt x="5843211" y="1683320"/>
                </a:lnTo>
                <a:lnTo>
                  <a:pt x="5845426" y="1682511"/>
                </a:lnTo>
                <a:lnTo>
                  <a:pt x="5849117" y="1673202"/>
                </a:lnTo>
                <a:lnTo>
                  <a:pt x="5844687" y="1666727"/>
                </a:lnTo>
                <a:lnTo>
                  <a:pt x="5844687" y="1658632"/>
                </a:lnTo>
                <a:lnTo>
                  <a:pt x="5832875" y="1652562"/>
                </a:lnTo>
                <a:lnTo>
                  <a:pt x="5821064" y="1650538"/>
                </a:lnTo>
                <a:lnTo>
                  <a:pt x="5808513" y="1636373"/>
                </a:lnTo>
                <a:lnTo>
                  <a:pt x="5800393" y="1635564"/>
                </a:lnTo>
                <a:lnTo>
                  <a:pt x="5798178" y="1629493"/>
                </a:lnTo>
                <a:lnTo>
                  <a:pt x="5803346" y="1621803"/>
                </a:lnTo>
                <a:lnTo>
                  <a:pt x="5801131" y="1612900"/>
                </a:lnTo>
                <a:lnTo>
                  <a:pt x="5795963" y="1610876"/>
                </a:lnTo>
                <a:lnTo>
                  <a:pt x="5801869" y="1603591"/>
                </a:lnTo>
                <a:lnTo>
                  <a:pt x="5810728" y="1603187"/>
                </a:lnTo>
                <a:lnTo>
                  <a:pt x="5818111" y="1607234"/>
                </a:lnTo>
                <a:lnTo>
                  <a:pt x="5812205" y="1599139"/>
                </a:lnTo>
                <a:lnTo>
                  <a:pt x="5801869" y="1598330"/>
                </a:lnTo>
                <a:lnTo>
                  <a:pt x="5792272" y="1603591"/>
                </a:lnTo>
                <a:lnTo>
                  <a:pt x="5786366" y="1603591"/>
                </a:lnTo>
                <a:lnTo>
                  <a:pt x="5781936" y="1596711"/>
                </a:lnTo>
                <a:lnTo>
                  <a:pt x="5785628" y="1587807"/>
                </a:lnTo>
                <a:lnTo>
                  <a:pt x="5780460" y="1583356"/>
                </a:lnTo>
                <a:lnTo>
                  <a:pt x="5772339" y="1587807"/>
                </a:lnTo>
                <a:lnTo>
                  <a:pt x="5770124" y="1584570"/>
                </a:lnTo>
                <a:lnTo>
                  <a:pt x="5771601" y="1579308"/>
                </a:lnTo>
                <a:lnTo>
                  <a:pt x="5767172" y="1578499"/>
                </a:lnTo>
                <a:lnTo>
                  <a:pt x="5759051" y="1584974"/>
                </a:lnTo>
                <a:lnTo>
                  <a:pt x="5747978" y="1578499"/>
                </a:lnTo>
                <a:lnTo>
                  <a:pt x="5741333" y="1578499"/>
                </a:lnTo>
                <a:lnTo>
                  <a:pt x="5738380" y="1573238"/>
                </a:lnTo>
                <a:lnTo>
                  <a:pt x="5722139" y="1567167"/>
                </a:lnTo>
                <a:lnTo>
                  <a:pt x="5716233" y="1568381"/>
                </a:lnTo>
                <a:lnTo>
                  <a:pt x="5709588" y="1566358"/>
                </a:lnTo>
                <a:lnTo>
                  <a:pt x="5699253" y="1572833"/>
                </a:lnTo>
                <a:lnTo>
                  <a:pt x="5699991" y="1567167"/>
                </a:lnTo>
                <a:lnTo>
                  <a:pt x="5696301" y="1557454"/>
                </a:lnTo>
                <a:lnTo>
                  <a:pt x="5687442" y="1557454"/>
                </a:lnTo>
                <a:lnTo>
                  <a:pt x="5687442" y="1555026"/>
                </a:lnTo>
                <a:lnTo>
                  <a:pt x="5696301" y="1551788"/>
                </a:lnTo>
                <a:lnTo>
                  <a:pt x="5702206" y="1549764"/>
                </a:lnTo>
                <a:lnTo>
                  <a:pt x="5700730" y="1544098"/>
                </a:lnTo>
                <a:lnTo>
                  <a:pt x="5694824" y="1542075"/>
                </a:lnTo>
                <a:lnTo>
                  <a:pt x="5691871" y="1548550"/>
                </a:lnTo>
                <a:lnTo>
                  <a:pt x="5688180" y="1539647"/>
                </a:lnTo>
                <a:lnTo>
                  <a:pt x="5694085" y="1539242"/>
                </a:lnTo>
                <a:lnTo>
                  <a:pt x="5702944" y="1540861"/>
                </a:lnTo>
                <a:lnTo>
                  <a:pt x="5700730" y="1537623"/>
                </a:lnTo>
                <a:lnTo>
                  <a:pt x="5692609" y="1535195"/>
                </a:lnTo>
                <a:lnTo>
                  <a:pt x="5683750" y="1538028"/>
                </a:lnTo>
                <a:lnTo>
                  <a:pt x="5680059" y="1532362"/>
                </a:lnTo>
                <a:lnTo>
                  <a:pt x="5686703" y="1524672"/>
                </a:lnTo>
                <a:lnTo>
                  <a:pt x="5701468" y="1523863"/>
                </a:lnTo>
                <a:lnTo>
                  <a:pt x="5708112" y="1517792"/>
                </a:lnTo>
                <a:lnTo>
                  <a:pt x="5718447" y="1516982"/>
                </a:lnTo>
                <a:lnTo>
                  <a:pt x="5722877" y="1519815"/>
                </a:lnTo>
                <a:lnTo>
                  <a:pt x="5728783" y="1514959"/>
                </a:lnTo>
                <a:lnTo>
                  <a:pt x="5733950" y="1517387"/>
                </a:lnTo>
                <a:lnTo>
                  <a:pt x="5742809" y="1509698"/>
                </a:lnTo>
                <a:lnTo>
                  <a:pt x="5754621" y="1507269"/>
                </a:lnTo>
                <a:lnTo>
                  <a:pt x="5762742" y="1509698"/>
                </a:lnTo>
                <a:lnTo>
                  <a:pt x="5776769" y="1526696"/>
                </a:lnTo>
                <a:lnTo>
                  <a:pt x="5787842" y="1518197"/>
                </a:lnTo>
                <a:lnTo>
                  <a:pt x="5790795" y="1521434"/>
                </a:lnTo>
                <a:lnTo>
                  <a:pt x="5799654" y="1519411"/>
                </a:lnTo>
                <a:lnTo>
                  <a:pt x="5807037" y="1521030"/>
                </a:lnTo>
                <a:lnTo>
                  <a:pt x="5814419" y="1518601"/>
                </a:lnTo>
                <a:lnTo>
                  <a:pt x="5831399" y="1520625"/>
                </a:lnTo>
                <a:lnTo>
                  <a:pt x="5830660" y="1512531"/>
                </a:lnTo>
                <a:lnTo>
                  <a:pt x="5825493" y="1506460"/>
                </a:lnTo>
                <a:lnTo>
                  <a:pt x="5826970" y="1499580"/>
                </a:lnTo>
                <a:lnTo>
                  <a:pt x="5824754" y="1492700"/>
                </a:lnTo>
                <a:lnTo>
                  <a:pt x="5827708" y="1487843"/>
                </a:lnTo>
                <a:lnTo>
                  <a:pt x="5811467" y="1473678"/>
                </a:lnTo>
                <a:lnTo>
                  <a:pt x="5812943" y="1469226"/>
                </a:lnTo>
                <a:lnTo>
                  <a:pt x="5809990" y="1458703"/>
                </a:lnTo>
                <a:lnTo>
                  <a:pt x="5815157" y="1460727"/>
                </a:lnTo>
                <a:lnTo>
                  <a:pt x="5826970" y="1461132"/>
                </a:lnTo>
                <a:lnTo>
                  <a:pt x="5835090" y="1458299"/>
                </a:lnTo>
                <a:lnTo>
                  <a:pt x="5843211" y="1461941"/>
                </a:lnTo>
                <a:lnTo>
                  <a:pt x="5840258" y="1469226"/>
                </a:lnTo>
                <a:lnTo>
                  <a:pt x="5846164" y="1473678"/>
                </a:lnTo>
                <a:lnTo>
                  <a:pt x="5849117" y="1480153"/>
                </a:lnTo>
                <a:lnTo>
                  <a:pt x="5856499" y="1476106"/>
                </a:lnTo>
                <a:lnTo>
                  <a:pt x="5865358" y="1480558"/>
                </a:lnTo>
                <a:lnTo>
                  <a:pt x="5884552" y="1482986"/>
                </a:lnTo>
                <a:lnTo>
                  <a:pt x="5899318" y="1480153"/>
                </a:lnTo>
                <a:lnTo>
                  <a:pt x="5910391" y="1472464"/>
                </a:lnTo>
                <a:lnTo>
                  <a:pt x="5902270" y="1469631"/>
                </a:lnTo>
                <a:lnTo>
                  <a:pt x="5898579" y="1463965"/>
                </a:lnTo>
                <a:lnTo>
                  <a:pt x="5903008" y="1455870"/>
                </a:lnTo>
                <a:lnTo>
                  <a:pt x="5922203" y="1446562"/>
                </a:lnTo>
                <a:lnTo>
                  <a:pt x="5931062" y="1449395"/>
                </a:lnTo>
                <a:lnTo>
                  <a:pt x="5939182" y="1448990"/>
                </a:lnTo>
                <a:lnTo>
                  <a:pt x="5955424" y="1444943"/>
                </a:lnTo>
                <a:lnTo>
                  <a:pt x="5955424" y="1439277"/>
                </a:lnTo>
                <a:lnTo>
                  <a:pt x="5969451" y="1426326"/>
                </a:lnTo>
                <a:lnTo>
                  <a:pt x="5972403" y="1409328"/>
                </a:lnTo>
                <a:lnTo>
                  <a:pt x="5970189" y="1398806"/>
                </a:lnTo>
                <a:lnTo>
                  <a:pt x="5973880" y="1389497"/>
                </a:lnTo>
                <a:lnTo>
                  <a:pt x="5987907" y="1381808"/>
                </a:lnTo>
                <a:lnTo>
                  <a:pt x="5992336" y="1385046"/>
                </a:lnTo>
                <a:lnTo>
                  <a:pt x="6010054" y="1379379"/>
                </a:lnTo>
                <a:lnTo>
                  <a:pt x="6011530" y="1376951"/>
                </a:lnTo>
                <a:lnTo>
                  <a:pt x="6018174" y="1365619"/>
                </a:lnTo>
                <a:lnTo>
                  <a:pt x="6028510" y="1358334"/>
                </a:lnTo>
                <a:lnTo>
                  <a:pt x="6028510" y="1357930"/>
                </a:lnTo>
                <a:lnTo>
                  <a:pt x="6037369" y="1357930"/>
                </a:lnTo>
                <a:lnTo>
                  <a:pt x="6050658" y="1362381"/>
                </a:lnTo>
                <a:lnTo>
                  <a:pt x="6056563" y="1361977"/>
                </a:lnTo>
                <a:lnTo>
                  <a:pt x="6065422" y="1364810"/>
                </a:lnTo>
                <a:lnTo>
                  <a:pt x="6055825" y="1359144"/>
                </a:lnTo>
                <a:lnTo>
                  <a:pt x="6053610" y="1359953"/>
                </a:lnTo>
                <a:lnTo>
                  <a:pt x="6046228" y="1353882"/>
                </a:lnTo>
                <a:lnTo>
                  <a:pt x="6038107" y="1353073"/>
                </a:lnTo>
                <a:lnTo>
                  <a:pt x="6035154" y="1349026"/>
                </a:lnTo>
                <a:lnTo>
                  <a:pt x="6044013" y="1345788"/>
                </a:lnTo>
                <a:lnTo>
                  <a:pt x="6052134" y="1349835"/>
                </a:lnTo>
                <a:lnTo>
                  <a:pt x="6060255" y="1357525"/>
                </a:lnTo>
                <a:lnTo>
                  <a:pt x="6069851" y="1357120"/>
                </a:lnTo>
                <a:lnTo>
                  <a:pt x="6069114" y="1352668"/>
                </a:lnTo>
                <a:lnTo>
                  <a:pt x="6063945" y="1352264"/>
                </a:lnTo>
                <a:lnTo>
                  <a:pt x="6058778" y="1347002"/>
                </a:lnTo>
                <a:lnTo>
                  <a:pt x="6062469" y="1344169"/>
                </a:lnTo>
                <a:lnTo>
                  <a:pt x="6067637" y="1339717"/>
                </a:lnTo>
                <a:lnTo>
                  <a:pt x="6079449" y="1339717"/>
                </a:lnTo>
                <a:lnTo>
                  <a:pt x="6069114" y="1337289"/>
                </a:lnTo>
                <a:lnTo>
                  <a:pt x="6057302" y="1327981"/>
                </a:lnTo>
                <a:lnTo>
                  <a:pt x="6057302" y="1320696"/>
                </a:lnTo>
                <a:lnTo>
                  <a:pt x="6064684" y="1315435"/>
                </a:lnTo>
                <a:lnTo>
                  <a:pt x="6068375" y="1310173"/>
                </a:lnTo>
                <a:lnTo>
                  <a:pt x="6072066" y="1302079"/>
                </a:lnTo>
                <a:lnTo>
                  <a:pt x="6074281" y="1292366"/>
                </a:lnTo>
                <a:lnTo>
                  <a:pt x="6071328" y="1281439"/>
                </a:lnTo>
                <a:lnTo>
                  <a:pt x="6081663" y="1274558"/>
                </a:lnTo>
                <a:lnTo>
                  <a:pt x="6081663" y="1263631"/>
                </a:lnTo>
                <a:lnTo>
                  <a:pt x="6091999" y="1259584"/>
                </a:lnTo>
                <a:lnTo>
                  <a:pt x="6095690" y="1262012"/>
                </a:lnTo>
                <a:lnTo>
                  <a:pt x="6114146" y="1253109"/>
                </a:lnTo>
                <a:lnTo>
                  <a:pt x="6125220" y="1241372"/>
                </a:lnTo>
                <a:lnTo>
                  <a:pt x="6137770" y="1241372"/>
                </a:lnTo>
                <a:lnTo>
                  <a:pt x="6142938" y="1238134"/>
                </a:lnTo>
                <a:lnTo>
                  <a:pt x="6151058" y="1241372"/>
                </a:lnTo>
                <a:lnTo>
                  <a:pt x="6159917" y="1234087"/>
                </a:lnTo>
                <a:lnTo>
                  <a:pt x="6174683" y="1232063"/>
                </a:lnTo>
                <a:lnTo>
                  <a:pt x="6187970" y="1238943"/>
                </a:lnTo>
                <a:lnTo>
                  <a:pt x="6196091" y="1245014"/>
                </a:lnTo>
                <a:lnTo>
                  <a:pt x="6205688" y="1247847"/>
                </a:lnTo>
                <a:lnTo>
                  <a:pt x="6206427" y="1248252"/>
                </a:lnTo>
                <a:lnTo>
                  <a:pt x="6204212" y="1239348"/>
                </a:lnTo>
                <a:lnTo>
                  <a:pt x="6193139" y="1237729"/>
                </a:lnTo>
                <a:lnTo>
                  <a:pt x="6188709" y="1229635"/>
                </a:lnTo>
                <a:lnTo>
                  <a:pt x="6190924" y="1220731"/>
                </a:lnTo>
                <a:lnTo>
                  <a:pt x="6213071" y="1215065"/>
                </a:lnTo>
                <a:lnTo>
                  <a:pt x="6218977" y="1212233"/>
                </a:lnTo>
                <a:lnTo>
                  <a:pt x="6230050" y="1219517"/>
                </a:lnTo>
                <a:lnTo>
                  <a:pt x="6230050" y="1230040"/>
                </a:lnTo>
                <a:lnTo>
                  <a:pt x="6238171" y="1238943"/>
                </a:lnTo>
                <a:lnTo>
                  <a:pt x="6243339" y="1234087"/>
                </a:lnTo>
                <a:lnTo>
                  <a:pt x="6238909" y="1226397"/>
                </a:lnTo>
                <a:lnTo>
                  <a:pt x="6238909" y="1219517"/>
                </a:lnTo>
                <a:lnTo>
                  <a:pt x="6243339" y="1217898"/>
                </a:lnTo>
                <a:lnTo>
                  <a:pt x="6250721" y="1223969"/>
                </a:lnTo>
                <a:lnTo>
                  <a:pt x="6249983" y="1234087"/>
                </a:lnTo>
                <a:lnTo>
                  <a:pt x="6260319" y="1245824"/>
                </a:lnTo>
                <a:lnTo>
                  <a:pt x="6255889" y="1236920"/>
                </a:lnTo>
                <a:lnTo>
                  <a:pt x="6255889" y="1223969"/>
                </a:lnTo>
                <a:lnTo>
                  <a:pt x="6253675" y="1216279"/>
                </a:lnTo>
                <a:lnTo>
                  <a:pt x="6259580" y="1206971"/>
                </a:lnTo>
                <a:lnTo>
                  <a:pt x="6267701" y="1205757"/>
                </a:lnTo>
                <a:lnTo>
                  <a:pt x="6275821" y="1209399"/>
                </a:lnTo>
                <a:lnTo>
                  <a:pt x="6286157" y="1205757"/>
                </a:lnTo>
                <a:lnTo>
                  <a:pt x="6301660" y="1221541"/>
                </a:lnTo>
                <a:lnTo>
                  <a:pt x="6323808" y="1225588"/>
                </a:lnTo>
                <a:lnTo>
                  <a:pt x="6303137" y="1217494"/>
                </a:lnTo>
                <a:lnTo>
                  <a:pt x="6287634" y="1202519"/>
                </a:lnTo>
                <a:lnTo>
                  <a:pt x="6275083" y="1201710"/>
                </a:lnTo>
                <a:lnTo>
                  <a:pt x="6268439" y="1198067"/>
                </a:lnTo>
                <a:lnTo>
                  <a:pt x="6268439" y="1191592"/>
                </a:lnTo>
                <a:lnTo>
                  <a:pt x="6276560" y="1185926"/>
                </a:lnTo>
                <a:lnTo>
                  <a:pt x="6267701" y="1180665"/>
                </a:lnTo>
                <a:lnTo>
                  <a:pt x="6267701" y="1170142"/>
                </a:lnTo>
                <a:lnTo>
                  <a:pt x="6258842" y="1173380"/>
                </a:lnTo>
                <a:lnTo>
                  <a:pt x="6258104" y="1165285"/>
                </a:lnTo>
                <a:lnTo>
                  <a:pt x="6266963" y="1165285"/>
                </a:lnTo>
                <a:lnTo>
                  <a:pt x="6275821" y="1162452"/>
                </a:lnTo>
                <a:lnTo>
                  <a:pt x="6264748" y="1152739"/>
                </a:lnTo>
                <a:lnTo>
                  <a:pt x="6265486" y="1146264"/>
                </a:lnTo>
                <a:lnTo>
                  <a:pt x="6260319" y="1145859"/>
                </a:lnTo>
                <a:lnTo>
                  <a:pt x="6253675" y="1141812"/>
                </a:lnTo>
                <a:lnTo>
                  <a:pt x="6254413" y="1134122"/>
                </a:lnTo>
                <a:lnTo>
                  <a:pt x="6253675" y="1132099"/>
                </a:lnTo>
                <a:lnTo>
                  <a:pt x="6251460" y="1125219"/>
                </a:lnTo>
                <a:lnTo>
                  <a:pt x="6255889" y="1122790"/>
                </a:lnTo>
                <a:lnTo>
                  <a:pt x="6253675" y="1108625"/>
                </a:lnTo>
                <a:lnTo>
                  <a:pt x="6241862" y="1099317"/>
                </a:lnTo>
                <a:lnTo>
                  <a:pt x="6233742" y="1103364"/>
                </a:lnTo>
                <a:lnTo>
                  <a:pt x="6228574" y="1099317"/>
                </a:lnTo>
                <a:lnTo>
                  <a:pt x="6233742" y="1085961"/>
                </a:lnTo>
                <a:lnTo>
                  <a:pt x="6247768" y="1080295"/>
                </a:lnTo>
                <a:lnTo>
                  <a:pt x="6241862" y="1075034"/>
                </a:lnTo>
                <a:lnTo>
                  <a:pt x="6241862" y="1064512"/>
                </a:lnTo>
                <a:lnTo>
                  <a:pt x="6235219" y="1061274"/>
                </a:lnTo>
                <a:lnTo>
                  <a:pt x="6233003" y="1049537"/>
                </a:lnTo>
                <a:lnTo>
                  <a:pt x="6237433" y="1048728"/>
                </a:lnTo>
                <a:lnTo>
                  <a:pt x="6243339" y="1053180"/>
                </a:lnTo>
                <a:lnTo>
                  <a:pt x="6243339" y="1044276"/>
                </a:lnTo>
                <a:lnTo>
                  <a:pt x="6233003" y="1036991"/>
                </a:lnTo>
                <a:lnTo>
                  <a:pt x="6239648" y="1030516"/>
                </a:lnTo>
                <a:lnTo>
                  <a:pt x="6245554" y="1033349"/>
                </a:lnTo>
                <a:lnTo>
                  <a:pt x="6253675" y="1033349"/>
                </a:lnTo>
                <a:lnTo>
                  <a:pt x="6259580" y="1039419"/>
                </a:lnTo>
                <a:lnTo>
                  <a:pt x="6269178" y="1032944"/>
                </a:lnTo>
                <a:lnTo>
                  <a:pt x="6264748" y="1026873"/>
                </a:lnTo>
                <a:lnTo>
                  <a:pt x="6272131" y="1017160"/>
                </a:lnTo>
                <a:lnTo>
                  <a:pt x="6275083" y="1017160"/>
                </a:lnTo>
                <a:lnTo>
                  <a:pt x="6280251" y="1025659"/>
                </a:lnTo>
                <a:lnTo>
                  <a:pt x="6275083" y="1030920"/>
                </a:lnTo>
                <a:lnTo>
                  <a:pt x="6276560" y="1034967"/>
                </a:lnTo>
                <a:lnTo>
                  <a:pt x="6284680" y="1033349"/>
                </a:lnTo>
                <a:lnTo>
                  <a:pt x="6292063" y="1036182"/>
                </a:lnTo>
                <a:lnTo>
                  <a:pt x="6292801" y="1033349"/>
                </a:lnTo>
                <a:lnTo>
                  <a:pt x="6285419" y="1024445"/>
                </a:lnTo>
                <a:lnTo>
                  <a:pt x="6287634" y="1020802"/>
                </a:lnTo>
                <a:lnTo>
                  <a:pt x="6278775" y="1010280"/>
                </a:lnTo>
                <a:lnTo>
                  <a:pt x="6282466" y="1007042"/>
                </a:lnTo>
                <a:lnTo>
                  <a:pt x="6290586" y="1008256"/>
                </a:lnTo>
                <a:lnTo>
                  <a:pt x="6297969" y="1005018"/>
                </a:lnTo>
                <a:lnTo>
                  <a:pt x="6312734" y="1004209"/>
                </a:lnTo>
                <a:lnTo>
                  <a:pt x="6322331" y="1009875"/>
                </a:lnTo>
                <a:lnTo>
                  <a:pt x="6322331" y="1019588"/>
                </a:lnTo>
                <a:lnTo>
                  <a:pt x="6317901" y="1024445"/>
                </a:lnTo>
                <a:lnTo>
                  <a:pt x="6323070" y="1025254"/>
                </a:lnTo>
                <a:lnTo>
                  <a:pt x="6328237" y="1032539"/>
                </a:lnTo>
                <a:lnTo>
                  <a:pt x="6333405" y="1038205"/>
                </a:lnTo>
                <a:lnTo>
                  <a:pt x="6345216" y="1038610"/>
                </a:lnTo>
                <a:lnTo>
                  <a:pt x="6350385" y="1034967"/>
                </a:lnTo>
                <a:lnTo>
                  <a:pt x="6359244" y="1043871"/>
                </a:lnTo>
                <a:lnTo>
                  <a:pt x="6355552" y="1051561"/>
                </a:lnTo>
                <a:lnTo>
                  <a:pt x="6352599" y="1056013"/>
                </a:lnTo>
                <a:lnTo>
                  <a:pt x="6348908" y="1054394"/>
                </a:lnTo>
                <a:lnTo>
                  <a:pt x="6345216" y="1056822"/>
                </a:lnTo>
                <a:lnTo>
                  <a:pt x="6339311" y="1050751"/>
                </a:lnTo>
                <a:lnTo>
                  <a:pt x="6330452" y="1051965"/>
                </a:lnTo>
                <a:lnTo>
                  <a:pt x="6324546" y="1057227"/>
                </a:lnTo>
                <a:lnTo>
                  <a:pt x="6328975" y="1065726"/>
                </a:lnTo>
                <a:lnTo>
                  <a:pt x="6329713" y="1078272"/>
                </a:lnTo>
                <a:lnTo>
                  <a:pt x="6319378" y="1081510"/>
                </a:lnTo>
                <a:lnTo>
                  <a:pt x="6314949" y="1079081"/>
                </a:lnTo>
                <a:lnTo>
                  <a:pt x="6308304" y="1086366"/>
                </a:lnTo>
                <a:lnTo>
                  <a:pt x="6311995" y="1089604"/>
                </a:lnTo>
                <a:lnTo>
                  <a:pt x="6292801" y="1098508"/>
                </a:lnTo>
                <a:lnTo>
                  <a:pt x="6292801" y="1104983"/>
                </a:lnTo>
                <a:lnTo>
                  <a:pt x="6297231" y="1107007"/>
                </a:lnTo>
                <a:lnTo>
                  <a:pt x="6296493" y="1113887"/>
                </a:lnTo>
                <a:lnTo>
                  <a:pt x="6291325" y="1118339"/>
                </a:lnTo>
                <a:lnTo>
                  <a:pt x="6290586" y="1124814"/>
                </a:lnTo>
                <a:lnTo>
                  <a:pt x="6294278" y="1124814"/>
                </a:lnTo>
                <a:lnTo>
                  <a:pt x="6300922" y="1130885"/>
                </a:lnTo>
                <a:lnTo>
                  <a:pt x="6298708" y="1136551"/>
                </a:lnTo>
                <a:lnTo>
                  <a:pt x="6299445" y="1136955"/>
                </a:lnTo>
                <a:lnTo>
                  <a:pt x="6309042" y="1146669"/>
                </a:lnTo>
                <a:lnTo>
                  <a:pt x="6318640" y="1147478"/>
                </a:lnTo>
                <a:lnTo>
                  <a:pt x="6313472" y="1158001"/>
                </a:lnTo>
                <a:lnTo>
                  <a:pt x="6308304" y="1162452"/>
                </a:lnTo>
                <a:lnTo>
                  <a:pt x="6311257" y="1167714"/>
                </a:lnTo>
                <a:lnTo>
                  <a:pt x="6318640" y="1170142"/>
                </a:lnTo>
                <a:lnTo>
                  <a:pt x="6322331" y="1177427"/>
                </a:lnTo>
                <a:lnTo>
                  <a:pt x="6329713" y="1172570"/>
                </a:lnTo>
                <a:lnTo>
                  <a:pt x="6331929" y="1167714"/>
                </a:lnTo>
                <a:lnTo>
                  <a:pt x="6337096" y="1164881"/>
                </a:lnTo>
                <a:lnTo>
                  <a:pt x="6340787" y="1169737"/>
                </a:lnTo>
                <a:lnTo>
                  <a:pt x="6353337" y="1178236"/>
                </a:lnTo>
                <a:lnTo>
                  <a:pt x="6356290" y="1174999"/>
                </a:lnTo>
                <a:lnTo>
                  <a:pt x="6363672" y="1169333"/>
                </a:lnTo>
                <a:lnTo>
                  <a:pt x="6368102" y="1171356"/>
                </a:lnTo>
                <a:lnTo>
                  <a:pt x="6368102" y="1179046"/>
                </a:lnTo>
                <a:lnTo>
                  <a:pt x="6361458" y="1186331"/>
                </a:lnTo>
                <a:lnTo>
                  <a:pt x="6355552" y="1185521"/>
                </a:lnTo>
                <a:lnTo>
                  <a:pt x="6346693" y="1190782"/>
                </a:lnTo>
                <a:lnTo>
                  <a:pt x="6359244" y="1194425"/>
                </a:lnTo>
                <a:lnTo>
                  <a:pt x="6363672" y="1192401"/>
                </a:lnTo>
                <a:lnTo>
                  <a:pt x="6372531" y="1193211"/>
                </a:lnTo>
                <a:lnTo>
                  <a:pt x="6376223" y="1198472"/>
                </a:lnTo>
                <a:lnTo>
                  <a:pt x="6386559" y="1197663"/>
                </a:lnTo>
                <a:lnTo>
                  <a:pt x="6388035" y="1190782"/>
                </a:lnTo>
                <a:lnTo>
                  <a:pt x="6394679" y="1182283"/>
                </a:lnTo>
                <a:lnTo>
                  <a:pt x="6413135" y="1179450"/>
                </a:lnTo>
                <a:lnTo>
                  <a:pt x="6413874" y="1175404"/>
                </a:lnTo>
                <a:lnTo>
                  <a:pt x="6423470" y="1170547"/>
                </a:lnTo>
                <a:lnTo>
                  <a:pt x="6424947" y="1166095"/>
                </a:lnTo>
                <a:lnTo>
                  <a:pt x="6429377" y="1164071"/>
                </a:lnTo>
                <a:lnTo>
                  <a:pt x="6441926" y="1165285"/>
                </a:lnTo>
                <a:lnTo>
                  <a:pt x="6431591" y="1168928"/>
                </a:lnTo>
                <a:lnTo>
                  <a:pt x="6427900" y="1172570"/>
                </a:lnTo>
                <a:lnTo>
                  <a:pt x="6426423" y="1171356"/>
                </a:lnTo>
                <a:lnTo>
                  <a:pt x="6421256" y="1176213"/>
                </a:lnTo>
                <a:lnTo>
                  <a:pt x="6424947" y="1179855"/>
                </a:lnTo>
                <a:lnTo>
                  <a:pt x="6435282" y="1172975"/>
                </a:lnTo>
                <a:lnTo>
                  <a:pt x="6445618" y="1172166"/>
                </a:lnTo>
                <a:lnTo>
                  <a:pt x="6450047" y="1170142"/>
                </a:lnTo>
                <a:lnTo>
                  <a:pt x="6453738" y="1174999"/>
                </a:lnTo>
                <a:lnTo>
                  <a:pt x="6462597" y="1176213"/>
                </a:lnTo>
                <a:lnTo>
                  <a:pt x="6475148" y="1187545"/>
                </a:lnTo>
                <a:lnTo>
                  <a:pt x="6484744" y="1185926"/>
                </a:lnTo>
                <a:lnTo>
                  <a:pt x="6490651" y="1194020"/>
                </a:lnTo>
                <a:lnTo>
                  <a:pt x="6489174" y="1202519"/>
                </a:lnTo>
                <a:lnTo>
                  <a:pt x="6498033" y="1209399"/>
                </a:lnTo>
                <a:lnTo>
                  <a:pt x="6506154" y="1208185"/>
                </a:lnTo>
                <a:lnTo>
                  <a:pt x="6512060" y="1213042"/>
                </a:lnTo>
                <a:lnTo>
                  <a:pt x="6520918" y="1212637"/>
                </a:lnTo>
                <a:lnTo>
                  <a:pt x="6526087" y="1212233"/>
                </a:lnTo>
                <a:lnTo>
                  <a:pt x="6525348" y="1207780"/>
                </a:lnTo>
                <a:lnTo>
                  <a:pt x="6529040" y="1206162"/>
                </a:lnTo>
                <a:lnTo>
                  <a:pt x="6532730" y="1194830"/>
                </a:lnTo>
                <a:lnTo>
                  <a:pt x="6537899" y="1183902"/>
                </a:lnTo>
                <a:lnTo>
                  <a:pt x="6554139" y="1182688"/>
                </a:lnTo>
                <a:lnTo>
                  <a:pt x="6577025" y="1170951"/>
                </a:lnTo>
                <a:lnTo>
                  <a:pt x="6592528" y="1170547"/>
                </a:lnTo>
                <a:lnTo>
                  <a:pt x="6592528" y="1163262"/>
                </a:lnTo>
                <a:lnTo>
                  <a:pt x="6602125" y="1153953"/>
                </a:lnTo>
                <a:lnTo>
                  <a:pt x="6616152" y="1153549"/>
                </a:lnTo>
                <a:lnTo>
                  <a:pt x="6625011" y="1142217"/>
                </a:lnTo>
                <a:lnTo>
                  <a:pt x="6639776" y="1136955"/>
                </a:lnTo>
                <a:lnTo>
                  <a:pt x="6653802" y="1138170"/>
                </a:lnTo>
                <a:lnTo>
                  <a:pt x="6673735" y="1128456"/>
                </a:lnTo>
                <a:lnTo>
                  <a:pt x="6698835" y="1134527"/>
                </a:lnTo>
                <a:lnTo>
                  <a:pt x="6712862" y="1140598"/>
                </a:lnTo>
                <a:lnTo>
                  <a:pt x="6712862" y="1143836"/>
                </a:lnTo>
                <a:lnTo>
                  <a:pt x="6706956" y="1140598"/>
                </a:lnTo>
                <a:lnTo>
                  <a:pt x="6695882" y="1139384"/>
                </a:lnTo>
                <a:lnTo>
                  <a:pt x="6692191" y="1147073"/>
                </a:lnTo>
                <a:lnTo>
                  <a:pt x="6697359" y="1157596"/>
                </a:lnTo>
                <a:lnTo>
                  <a:pt x="6718768" y="1163262"/>
                </a:lnTo>
                <a:lnTo>
                  <a:pt x="6737224" y="1155168"/>
                </a:lnTo>
                <a:lnTo>
                  <a:pt x="6747559" y="1145454"/>
                </a:lnTo>
                <a:lnTo>
                  <a:pt x="6751989" y="1145454"/>
                </a:lnTo>
                <a:lnTo>
                  <a:pt x="6738700" y="1157596"/>
                </a:lnTo>
                <a:lnTo>
                  <a:pt x="6724674" y="1164881"/>
                </a:lnTo>
                <a:lnTo>
                  <a:pt x="6728365" y="1168118"/>
                </a:lnTo>
                <a:lnTo>
                  <a:pt x="6742392" y="1164881"/>
                </a:lnTo>
                <a:lnTo>
                  <a:pt x="6759371" y="1151120"/>
                </a:lnTo>
                <a:lnTo>
                  <a:pt x="6765277" y="1149097"/>
                </a:lnTo>
                <a:lnTo>
                  <a:pt x="6828766" y="1152335"/>
                </a:lnTo>
                <a:lnTo>
                  <a:pt x="6884111" y="1147221"/>
                </a:lnTo>
                <a:lnTo>
                  <a:pt x="6884134" y="1147478"/>
                </a:lnTo>
                <a:lnTo>
                  <a:pt x="6894470" y="1146264"/>
                </a:lnTo>
                <a:lnTo>
                  <a:pt x="6884111" y="1147221"/>
                </a:lnTo>
                <a:lnTo>
                  <a:pt x="6882658" y="1131289"/>
                </a:lnTo>
                <a:lnTo>
                  <a:pt x="6888564" y="1124005"/>
                </a:lnTo>
                <a:lnTo>
                  <a:pt x="6883396" y="1119148"/>
                </a:lnTo>
                <a:lnTo>
                  <a:pt x="6877490" y="1117529"/>
                </a:lnTo>
                <a:lnTo>
                  <a:pt x="6875275" y="1108625"/>
                </a:lnTo>
                <a:lnTo>
                  <a:pt x="6868631" y="1105388"/>
                </a:lnTo>
                <a:lnTo>
                  <a:pt x="6850175" y="1109435"/>
                </a:lnTo>
                <a:lnTo>
                  <a:pt x="6837625" y="1103364"/>
                </a:lnTo>
                <a:lnTo>
                  <a:pt x="6824337" y="1086366"/>
                </a:lnTo>
                <a:lnTo>
                  <a:pt x="6807357" y="1089604"/>
                </a:lnTo>
                <a:lnTo>
                  <a:pt x="6804404" y="1088390"/>
                </a:lnTo>
                <a:lnTo>
                  <a:pt x="6808834" y="1081510"/>
                </a:lnTo>
                <a:lnTo>
                  <a:pt x="6805142" y="1070178"/>
                </a:lnTo>
                <a:lnTo>
                  <a:pt x="6804404" y="1056417"/>
                </a:lnTo>
                <a:lnTo>
                  <a:pt x="6804404" y="1054798"/>
                </a:lnTo>
                <a:lnTo>
                  <a:pt x="6798498" y="1049537"/>
                </a:lnTo>
                <a:lnTo>
                  <a:pt x="6792592" y="1027683"/>
                </a:lnTo>
                <a:lnTo>
                  <a:pt x="6799975" y="1021612"/>
                </a:lnTo>
                <a:lnTo>
                  <a:pt x="6799236" y="1012708"/>
                </a:lnTo>
                <a:lnTo>
                  <a:pt x="6799975" y="1003804"/>
                </a:lnTo>
                <a:lnTo>
                  <a:pt x="6813263" y="989639"/>
                </a:lnTo>
                <a:lnTo>
                  <a:pt x="6813263" y="973451"/>
                </a:lnTo>
                <a:lnTo>
                  <a:pt x="6816954" y="975070"/>
                </a:lnTo>
                <a:lnTo>
                  <a:pt x="6816216" y="965761"/>
                </a:lnTo>
                <a:lnTo>
                  <a:pt x="6823598" y="955239"/>
                </a:lnTo>
                <a:lnTo>
                  <a:pt x="6833934" y="954429"/>
                </a:lnTo>
                <a:lnTo>
                  <a:pt x="6838363" y="950382"/>
                </a:lnTo>
                <a:lnTo>
                  <a:pt x="6852390" y="947144"/>
                </a:lnTo>
                <a:lnTo>
                  <a:pt x="6861249" y="939050"/>
                </a:lnTo>
                <a:lnTo>
                  <a:pt x="6865678" y="938645"/>
                </a:lnTo>
                <a:lnTo>
                  <a:pt x="6866417" y="952406"/>
                </a:lnTo>
                <a:lnTo>
                  <a:pt x="6889302" y="975070"/>
                </a:lnTo>
                <a:lnTo>
                  <a:pt x="6890779" y="983164"/>
                </a:lnTo>
                <a:lnTo>
                  <a:pt x="6902591" y="993686"/>
                </a:lnTo>
                <a:lnTo>
                  <a:pt x="6914402" y="993686"/>
                </a:lnTo>
                <a:lnTo>
                  <a:pt x="6929906" y="977903"/>
                </a:lnTo>
                <a:lnTo>
                  <a:pt x="6935811" y="962119"/>
                </a:lnTo>
                <a:lnTo>
                  <a:pt x="6931382" y="941883"/>
                </a:lnTo>
                <a:lnTo>
                  <a:pt x="6931382" y="925290"/>
                </a:lnTo>
                <a:lnTo>
                  <a:pt x="6936550" y="901412"/>
                </a:lnTo>
                <a:lnTo>
                  <a:pt x="6932858" y="894531"/>
                </a:lnTo>
                <a:lnTo>
                  <a:pt x="6923261" y="901816"/>
                </a:lnTo>
                <a:lnTo>
                  <a:pt x="6922523" y="909506"/>
                </a:lnTo>
                <a:lnTo>
                  <a:pt x="6917355" y="910720"/>
                </a:lnTo>
                <a:lnTo>
                  <a:pt x="6903329" y="898983"/>
                </a:lnTo>
                <a:lnTo>
                  <a:pt x="6895208" y="886842"/>
                </a:lnTo>
                <a:lnTo>
                  <a:pt x="6894470" y="875105"/>
                </a:lnTo>
                <a:lnTo>
                  <a:pt x="6901852" y="874296"/>
                </a:lnTo>
                <a:lnTo>
                  <a:pt x="6906282" y="867820"/>
                </a:lnTo>
                <a:lnTo>
                  <a:pt x="6897423" y="867011"/>
                </a:lnTo>
                <a:lnTo>
                  <a:pt x="6893732" y="869439"/>
                </a:lnTo>
                <a:lnTo>
                  <a:pt x="6887087" y="868630"/>
                </a:lnTo>
                <a:lnTo>
                  <a:pt x="6887087" y="839490"/>
                </a:lnTo>
                <a:lnTo>
                  <a:pt x="6892255" y="830587"/>
                </a:lnTo>
                <a:lnTo>
                  <a:pt x="6908496" y="824516"/>
                </a:lnTo>
                <a:lnTo>
                  <a:pt x="6915141" y="825730"/>
                </a:lnTo>
                <a:lnTo>
                  <a:pt x="6916617" y="818040"/>
                </a:lnTo>
                <a:lnTo>
                  <a:pt x="6926214" y="815207"/>
                </a:lnTo>
                <a:lnTo>
                  <a:pt x="6935073" y="816422"/>
                </a:lnTo>
                <a:lnTo>
                  <a:pt x="6938026" y="807518"/>
                </a:lnTo>
                <a:lnTo>
                  <a:pt x="6940979" y="811565"/>
                </a:lnTo>
                <a:lnTo>
                  <a:pt x="6958697" y="812374"/>
                </a:lnTo>
                <a:lnTo>
                  <a:pt x="6963126" y="815207"/>
                </a:lnTo>
                <a:lnTo>
                  <a:pt x="6972723" y="809541"/>
                </a:lnTo>
                <a:lnTo>
                  <a:pt x="6966817" y="805090"/>
                </a:lnTo>
                <a:lnTo>
                  <a:pt x="6966817" y="801042"/>
                </a:lnTo>
                <a:lnTo>
                  <a:pt x="6973462" y="802257"/>
                </a:lnTo>
                <a:lnTo>
                  <a:pt x="6974200" y="795781"/>
                </a:lnTo>
                <a:lnTo>
                  <a:pt x="6983797" y="804280"/>
                </a:lnTo>
                <a:lnTo>
                  <a:pt x="6992656" y="802257"/>
                </a:lnTo>
                <a:lnTo>
                  <a:pt x="7002253" y="806708"/>
                </a:lnTo>
                <a:lnTo>
                  <a:pt x="7020709" y="806304"/>
                </a:lnTo>
                <a:lnTo>
                  <a:pt x="7038427" y="816826"/>
                </a:lnTo>
                <a:lnTo>
                  <a:pt x="7078292" y="817636"/>
                </a:lnTo>
                <a:lnTo>
                  <a:pt x="7079769" y="813589"/>
                </a:lnTo>
                <a:lnTo>
                  <a:pt x="7079769" y="813993"/>
                </a:lnTo>
                <a:lnTo>
                  <a:pt x="7084198" y="820873"/>
                </a:lnTo>
                <a:lnTo>
                  <a:pt x="7079769" y="813589"/>
                </a:lnTo>
                <a:lnTo>
                  <a:pt x="7079769" y="813184"/>
                </a:lnTo>
                <a:lnTo>
                  <a:pt x="7082722" y="803066"/>
                </a:lnTo>
                <a:lnTo>
                  <a:pt x="7078292" y="796186"/>
                </a:lnTo>
                <a:lnTo>
                  <a:pt x="7078292" y="790925"/>
                </a:lnTo>
                <a:lnTo>
                  <a:pt x="7082722" y="789306"/>
                </a:lnTo>
                <a:lnTo>
                  <a:pt x="7087151" y="796995"/>
                </a:lnTo>
                <a:lnTo>
                  <a:pt x="7096010" y="794162"/>
                </a:lnTo>
                <a:lnTo>
                  <a:pt x="7095272" y="785258"/>
                </a:lnTo>
                <a:lnTo>
                  <a:pt x="7100440" y="781211"/>
                </a:lnTo>
                <a:lnTo>
                  <a:pt x="7110775" y="786473"/>
                </a:lnTo>
                <a:lnTo>
                  <a:pt x="7122587" y="778378"/>
                </a:lnTo>
                <a:lnTo>
                  <a:pt x="7125540" y="770284"/>
                </a:lnTo>
                <a:lnTo>
                  <a:pt x="7131446" y="768260"/>
                </a:lnTo>
                <a:lnTo>
                  <a:pt x="7146211" y="772712"/>
                </a:lnTo>
                <a:lnTo>
                  <a:pt x="7152117" y="765832"/>
                </a:lnTo>
                <a:lnTo>
                  <a:pt x="7143258" y="754500"/>
                </a:lnTo>
                <a:lnTo>
                  <a:pt x="7135137" y="754500"/>
                </a:lnTo>
                <a:lnTo>
                  <a:pt x="7130708" y="756119"/>
                </a:lnTo>
                <a:lnTo>
                  <a:pt x="7119634" y="756119"/>
                </a:lnTo>
                <a:lnTo>
                  <a:pt x="7112990" y="747215"/>
                </a:lnTo>
                <a:lnTo>
                  <a:pt x="7101178" y="746811"/>
                </a:lnTo>
                <a:lnTo>
                  <a:pt x="7090104" y="734669"/>
                </a:lnTo>
                <a:lnTo>
                  <a:pt x="7091581" y="729003"/>
                </a:lnTo>
                <a:lnTo>
                  <a:pt x="7102654" y="737097"/>
                </a:lnTo>
                <a:lnTo>
                  <a:pt x="7102654" y="729408"/>
                </a:lnTo>
                <a:lnTo>
                  <a:pt x="7098963" y="723337"/>
                </a:lnTo>
                <a:lnTo>
                  <a:pt x="7106346" y="717671"/>
                </a:lnTo>
                <a:lnTo>
                  <a:pt x="7095272" y="719695"/>
                </a:lnTo>
                <a:cubicBezTo>
                  <a:pt x="7095272" y="719695"/>
                  <a:pt x="7083460" y="725765"/>
                  <a:pt x="7081245" y="726575"/>
                </a:cubicBezTo>
                <a:cubicBezTo>
                  <a:pt x="7080507" y="726575"/>
                  <a:pt x="7079769" y="727789"/>
                  <a:pt x="7079031" y="729003"/>
                </a:cubicBezTo>
                <a:lnTo>
                  <a:pt x="7077554" y="716052"/>
                </a:lnTo>
                <a:lnTo>
                  <a:pt x="7079031" y="729408"/>
                </a:lnTo>
                <a:cubicBezTo>
                  <a:pt x="7077554" y="732646"/>
                  <a:pt x="7075339" y="737097"/>
                  <a:pt x="7075339" y="737097"/>
                </a:cubicBezTo>
                <a:lnTo>
                  <a:pt x="7065742" y="734669"/>
                </a:lnTo>
                <a:lnTo>
                  <a:pt x="7064266" y="729003"/>
                </a:lnTo>
                <a:lnTo>
                  <a:pt x="7056883" y="726980"/>
                </a:lnTo>
                <a:lnTo>
                  <a:pt x="7052454" y="729408"/>
                </a:lnTo>
                <a:lnTo>
                  <a:pt x="7056883" y="733455"/>
                </a:lnTo>
                <a:lnTo>
                  <a:pt x="7055407" y="738312"/>
                </a:lnTo>
                <a:lnTo>
                  <a:pt x="7039904" y="740335"/>
                </a:lnTo>
                <a:lnTo>
                  <a:pt x="7033259" y="734264"/>
                </a:lnTo>
                <a:lnTo>
                  <a:pt x="7019971" y="736693"/>
                </a:lnTo>
                <a:lnTo>
                  <a:pt x="7014065" y="742359"/>
                </a:lnTo>
                <a:lnTo>
                  <a:pt x="7011850" y="737502"/>
                </a:lnTo>
                <a:lnTo>
                  <a:pt x="7005944" y="736288"/>
                </a:lnTo>
                <a:lnTo>
                  <a:pt x="7005206" y="742359"/>
                </a:lnTo>
                <a:lnTo>
                  <a:pt x="6998562" y="744382"/>
                </a:lnTo>
                <a:lnTo>
                  <a:pt x="6994132" y="734264"/>
                </a:lnTo>
                <a:lnTo>
                  <a:pt x="6991918" y="741145"/>
                </a:lnTo>
                <a:lnTo>
                  <a:pt x="6986012" y="739930"/>
                </a:lnTo>
                <a:lnTo>
                  <a:pt x="6980844" y="731027"/>
                </a:lnTo>
                <a:lnTo>
                  <a:pt x="6977153" y="734669"/>
                </a:lnTo>
                <a:lnTo>
                  <a:pt x="6980844" y="743978"/>
                </a:lnTo>
                <a:lnTo>
                  <a:pt x="6976415" y="743168"/>
                </a:lnTo>
                <a:lnTo>
                  <a:pt x="6971247" y="754095"/>
                </a:lnTo>
                <a:lnTo>
                  <a:pt x="6966079" y="752072"/>
                </a:lnTo>
                <a:lnTo>
                  <a:pt x="6970509" y="744382"/>
                </a:lnTo>
                <a:lnTo>
                  <a:pt x="6968294" y="740740"/>
                </a:lnTo>
                <a:lnTo>
                  <a:pt x="6960173" y="751667"/>
                </a:lnTo>
                <a:lnTo>
                  <a:pt x="6952053" y="753286"/>
                </a:lnTo>
                <a:lnTo>
                  <a:pt x="6938764" y="749644"/>
                </a:lnTo>
                <a:lnTo>
                  <a:pt x="6938026" y="754500"/>
                </a:lnTo>
                <a:lnTo>
                  <a:pt x="6918094" y="766237"/>
                </a:lnTo>
                <a:lnTo>
                  <a:pt x="6909235" y="766237"/>
                </a:lnTo>
                <a:lnTo>
                  <a:pt x="6892993" y="777164"/>
                </a:lnTo>
                <a:lnTo>
                  <a:pt x="6885611" y="777569"/>
                </a:lnTo>
                <a:lnTo>
                  <a:pt x="6877490" y="780807"/>
                </a:lnTo>
                <a:lnTo>
                  <a:pt x="6876014" y="775141"/>
                </a:lnTo>
                <a:lnTo>
                  <a:pt x="6870108" y="777974"/>
                </a:lnTo>
                <a:lnTo>
                  <a:pt x="6864940" y="791329"/>
                </a:lnTo>
                <a:lnTo>
                  <a:pt x="6861249" y="789710"/>
                </a:lnTo>
                <a:lnTo>
                  <a:pt x="6864940" y="780402"/>
                </a:lnTo>
                <a:lnTo>
                  <a:pt x="6861987" y="774736"/>
                </a:lnTo>
                <a:lnTo>
                  <a:pt x="6849437" y="758547"/>
                </a:lnTo>
                <a:lnTo>
                  <a:pt x="6855343" y="750858"/>
                </a:lnTo>
                <a:lnTo>
                  <a:pt x="6855343" y="744382"/>
                </a:lnTo>
                <a:lnTo>
                  <a:pt x="6843531" y="752072"/>
                </a:lnTo>
                <a:lnTo>
                  <a:pt x="6838363" y="752072"/>
                </a:lnTo>
                <a:lnTo>
                  <a:pt x="6842055" y="745596"/>
                </a:lnTo>
                <a:lnTo>
                  <a:pt x="6837625" y="743573"/>
                </a:lnTo>
                <a:lnTo>
                  <a:pt x="6823598" y="745192"/>
                </a:lnTo>
                <a:lnTo>
                  <a:pt x="6816954" y="739526"/>
                </a:lnTo>
                <a:lnTo>
                  <a:pt x="6810310" y="740740"/>
                </a:lnTo>
                <a:lnTo>
                  <a:pt x="6798498" y="729408"/>
                </a:lnTo>
                <a:lnTo>
                  <a:pt x="6796283" y="735074"/>
                </a:lnTo>
                <a:lnTo>
                  <a:pt x="6791854" y="731431"/>
                </a:lnTo>
                <a:lnTo>
                  <a:pt x="6778566" y="737097"/>
                </a:lnTo>
                <a:lnTo>
                  <a:pt x="6774874" y="732241"/>
                </a:lnTo>
                <a:lnTo>
                  <a:pt x="6774874" y="725361"/>
                </a:lnTo>
                <a:lnTo>
                  <a:pt x="6780042" y="715243"/>
                </a:lnTo>
                <a:lnTo>
                  <a:pt x="6774136" y="708767"/>
                </a:lnTo>
                <a:lnTo>
                  <a:pt x="6774874" y="689746"/>
                </a:lnTo>
                <a:lnTo>
                  <a:pt x="6777827" y="684485"/>
                </a:lnTo>
                <a:lnTo>
                  <a:pt x="6776351" y="669915"/>
                </a:lnTo>
                <a:lnTo>
                  <a:pt x="6783733" y="667487"/>
                </a:lnTo>
                <a:lnTo>
                  <a:pt x="6776351" y="656559"/>
                </a:lnTo>
                <a:lnTo>
                  <a:pt x="6779304" y="650893"/>
                </a:lnTo>
                <a:lnTo>
                  <a:pt x="6774874" y="647251"/>
                </a:lnTo>
                <a:lnTo>
                  <a:pt x="6765277" y="632276"/>
                </a:lnTo>
                <a:lnTo>
                  <a:pt x="6766754" y="628229"/>
                </a:lnTo>
                <a:lnTo>
                  <a:pt x="6763801" y="619730"/>
                </a:lnTo>
                <a:lnTo>
                  <a:pt x="6766015" y="614874"/>
                </a:lnTo>
                <a:lnTo>
                  <a:pt x="6768230" y="605161"/>
                </a:lnTo>
                <a:lnTo>
                  <a:pt x="6763062" y="599899"/>
                </a:lnTo>
                <a:lnTo>
                  <a:pt x="6756418" y="602328"/>
                </a:lnTo>
                <a:lnTo>
                  <a:pt x="6754203" y="596662"/>
                </a:lnTo>
                <a:lnTo>
                  <a:pt x="6757156" y="587353"/>
                </a:lnTo>
                <a:lnTo>
                  <a:pt x="6754942" y="585734"/>
                </a:lnTo>
                <a:lnTo>
                  <a:pt x="6751251" y="576426"/>
                </a:lnTo>
                <a:lnTo>
                  <a:pt x="6755680" y="568736"/>
                </a:lnTo>
                <a:lnTo>
                  <a:pt x="6760848" y="567522"/>
                </a:lnTo>
                <a:lnTo>
                  <a:pt x="6764539" y="559023"/>
                </a:lnTo>
                <a:lnTo>
                  <a:pt x="6760848" y="550524"/>
                </a:lnTo>
                <a:lnTo>
                  <a:pt x="6766015" y="546072"/>
                </a:lnTo>
                <a:lnTo>
                  <a:pt x="6763801" y="537978"/>
                </a:lnTo>
                <a:lnTo>
                  <a:pt x="6770445" y="535550"/>
                </a:lnTo>
                <a:lnTo>
                  <a:pt x="6777089" y="537573"/>
                </a:lnTo>
                <a:lnTo>
                  <a:pt x="6777827" y="540811"/>
                </a:lnTo>
                <a:lnTo>
                  <a:pt x="6782995" y="544049"/>
                </a:lnTo>
                <a:lnTo>
                  <a:pt x="6791854" y="538787"/>
                </a:lnTo>
                <a:lnTo>
                  <a:pt x="6794069" y="533526"/>
                </a:lnTo>
                <a:lnTo>
                  <a:pt x="6800713" y="527860"/>
                </a:lnTo>
                <a:lnTo>
                  <a:pt x="6799975" y="523408"/>
                </a:lnTo>
                <a:lnTo>
                  <a:pt x="6793330" y="517337"/>
                </a:lnTo>
                <a:lnTo>
                  <a:pt x="6796283" y="513695"/>
                </a:lnTo>
                <a:lnTo>
                  <a:pt x="6802928" y="516528"/>
                </a:lnTo>
                <a:lnTo>
                  <a:pt x="6801451" y="512076"/>
                </a:lnTo>
                <a:lnTo>
                  <a:pt x="6805142" y="501958"/>
                </a:lnTo>
                <a:lnTo>
                  <a:pt x="6811787" y="499935"/>
                </a:lnTo>
                <a:lnTo>
                  <a:pt x="6815478" y="503982"/>
                </a:lnTo>
                <a:lnTo>
                  <a:pt x="6827290" y="507220"/>
                </a:lnTo>
                <a:lnTo>
                  <a:pt x="6820645" y="502768"/>
                </a:lnTo>
                <a:lnTo>
                  <a:pt x="6817692" y="491436"/>
                </a:lnTo>
                <a:lnTo>
                  <a:pt x="6824337" y="483746"/>
                </a:lnTo>
                <a:lnTo>
                  <a:pt x="6833934" y="482532"/>
                </a:lnTo>
                <a:lnTo>
                  <a:pt x="6836149" y="475247"/>
                </a:lnTo>
                <a:lnTo>
                  <a:pt x="6833196" y="466343"/>
                </a:lnTo>
                <a:lnTo>
                  <a:pt x="6837625" y="465534"/>
                </a:lnTo>
                <a:lnTo>
                  <a:pt x="6840578" y="470391"/>
                </a:lnTo>
                <a:lnTo>
                  <a:pt x="6844269" y="469176"/>
                </a:lnTo>
                <a:lnTo>
                  <a:pt x="6846484" y="454202"/>
                </a:lnTo>
                <a:lnTo>
                  <a:pt x="6861987" y="439228"/>
                </a:lnTo>
                <a:lnTo>
                  <a:pt x="6865678" y="436395"/>
                </a:lnTo>
                <a:lnTo>
                  <a:pt x="6865678" y="430324"/>
                </a:lnTo>
                <a:lnTo>
                  <a:pt x="6874537" y="421420"/>
                </a:lnTo>
                <a:lnTo>
                  <a:pt x="6874537" y="414135"/>
                </a:lnTo>
                <a:lnTo>
                  <a:pt x="6887826" y="406446"/>
                </a:lnTo>
                <a:lnTo>
                  <a:pt x="6900376" y="406041"/>
                </a:lnTo>
                <a:lnTo>
                  <a:pt x="6915141" y="413731"/>
                </a:lnTo>
                <a:lnTo>
                  <a:pt x="6915141" y="408065"/>
                </a:lnTo>
                <a:lnTo>
                  <a:pt x="6901852" y="398351"/>
                </a:lnTo>
                <a:lnTo>
                  <a:pt x="6906282" y="396733"/>
                </a:lnTo>
                <a:lnTo>
                  <a:pt x="6917355" y="398756"/>
                </a:lnTo>
                <a:lnTo>
                  <a:pt x="6901852" y="386210"/>
                </a:lnTo>
                <a:lnTo>
                  <a:pt x="6905543" y="383377"/>
                </a:lnTo>
                <a:lnTo>
                  <a:pt x="6904805" y="369212"/>
                </a:lnTo>
                <a:lnTo>
                  <a:pt x="6899638" y="363141"/>
                </a:lnTo>
                <a:lnTo>
                  <a:pt x="6907020" y="359904"/>
                </a:lnTo>
                <a:lnTo>
                  <a:pt x="6893732" y="348572"/>
                </a:lnTo>
                <a:lnTo>
                  <a:pt x="6875275" y="348572"/>
                </a:lnTo>
                <a:lnTo>
                  <a:pt x="6866417" y="339668"/>
                </a:lnTo>
                <a:lnTo>
                  <a:pt x="6856819" y="339668"/>
                </a:lnTo>
                <a:lnTo>
                  <a:pt x="6853128" y="336025"/>
                </a:lnTo>
                <a:lnTo>
                  <a:pt x="6853128" y="335621"/>
                </a:lnTo>
                <a:lnTo>
                  <a:pt x="6846484" y="339668"/>
                </a:lnTo>
                <a:lnTo>
                  <a:pt x="6836887" y="339263"/>
                </a:lnTo>
                <a:lnTo>
                  <a:pt x="6831719" y="332788"/>
                </a:lnTo>
                <a:lnTo>
                  <a:pt x="6819907" y="339668"/>
                </a:lnTo>
                <a:lnTo>
                  <a:pt x="6811787" y="335621"/>
                </a:lnTo>
                <a:lnTo>
                  <a:pt x="6808095" y="343310"/>
                </a:lnTo>
                <a:lnTo>
                  <a:pt x="6799236" y="340073"/>
                </a:lnTo>
                <a:lnTo>
                  <a:pt x="6795545" y="332383"/>
                </a:lnTo>
                <a:lnTo>
                  <a:pt x="6788163" y="341691"/>
                </a:lnTo>
                <a:lnTo>
                  <a:pt x="6781519" y="331574"/>
                </a:lnTo>
                <a:lnTo>
                  <a:pt x="6776351" y="335216"/>
                </a:lnTo>
                <a:lnTo>
                  <a:pt x="6775613" y="344120"/>
                </a:lnTo>
                <a:lnTo>
                  <a:pt x="6771921" y="351405"/>
                </a:lnTo>
                <a:lnTo>
                  <a:pt x="6764539" y="353023"/>
                </a:lnTo>
                <a:lnTo>
                  <a:pt x="6760109" y="347762"/>
                </a:lnTo>
                <a:lnTo>
                  <a:pt x="6753465" y="345739"/>
                </a:lnTo>
                <a:lnTo>
                  <a:pt x="6760109" y="357071"/>
                </a:lnTo>
                <a:lnTo>
                  <a:pt x="6766754" y="361118"/>
                </a:lnTo>
                <a:lnTo>
                  <a:pt x="6757895" y="367998"/>
                </a:lnTo>
                <a:lnTo>
                  <a:pt x="6749774" y="367593"/>
                </a:lnTo>
                <a:lnTo>
                  <a:pt x="6742392" y="371236"/>
                </a:lnTo>
                <a:lnTo>
                  <a:pt x="6751251" y="375283"/>
                </a:lnTo>
                <a:lnTo>
                  <a:pt x="6751251" y="380544"/>
                </a:lnTo>
                <a:lnTo>
                  <a:pt x="6746821" y="381353"/>
                </a:lnTo>
                <a:lnTo>
                  <a:pt x="6745345" y="378520"/>
                </a:lnTo>
                <a:lnTo>
                  <a:pt x="6738700" y="375687"/>
                </a:lnTo>
                <a:lnTo>
                  <a:pt x="6735747" y="378925"/>
                </a:lnTo>
                <a:lnTo>
                  <a:pt x="6740177" y="385401"/>
                </a:lnTo>
                <a:lnTo>
                  <a:pt x="6746083" y="385805"/>
                </a:lnTo>
                <a:lnTo>
                  <a:pt x="6751251" y="391471"/>
                </a:lnTo>
                <a:lnTo>
                  <a:pt x="6748298" y="396328"/>
                </a:lnTo>
                <a:lnTo>
                  <a:pt x="6741653" y="412516"/>
                </a:lnTo>
                <a:lnTo>
                  <a:pt x="6743868" y="418992"/>
                </a:lnTo>
                <a:lnTo>
                  <a:pt x="6732056" y="421015"/>
                </a:lnTo>
                <a:lnTo>
                  <a:pt x="6741653" y="428300"/>
                </a:lnTo>
                <a:lnTo>
                  <a:pt x="6749774" y="429514"/>
                </a:lnTo>
                <a:lnTo>
                  <a:pt x="6752727" y="435585"/>
                </a:lnTo>
                <a:lnTo>
                  <a:pt x="6746821" y="437609"/>
                </a:lnTo>
                <a:lnTo>
                  <a:pt x="6752727" y="444894"/>
                </a:lnTo>
                <a:lnTo>
                  <a:pt x="6759371" y="444894"/>
                </a:lnTo>
                <a:lnTo>
                  <a:pt x="6749774" y="456226"/>
                </a:lnTo>
                <a:lnTo>
                  <a:pt x="6743130" y="456630"/>
                </a:lnTo>
                <a:lnTo>
                  <a:pt x="6736486" y="464725"/>
                </a:lnTo>
                <a:lnTo>
                  <a:pt x="6737962" y="479699"/>
                </a:lnTo>
                <a:lnTo>
                  <a:pt x="6728365" y="495078"/>
                </a:lnTo>
                <a:lnTo>
                  <a:pt x="6721721" y="494673"/>
                </a:lnTo>
                <a:lnTo>
                  <a:pt x="6711385" y="503577"/>
                </a:lnTo>
                <a:lnTo>
                  <a:pt x="6706218" y="497102"/>
                </a:lnTo>
                <a:lnTo>
                  <a:pt x="6704741" y="505196"/>
                </a:lnTo>
                <a:lnTo>
                  <a:pt x="6708432" y="513695"/>
                </a:lnTo>
                <a:lnTo>
                  <a:pt x="6696620" y="519766"/>
                </a:lnTo>
                <a:lnTo>
                  <a:pt x="6691453" y="529479"/>
                </a:lnTo>
                <a:lnTo>
                  <a:pt x="6685547" y="529074"/>
                </a:lnTo>
                <a:lnTo>
                  <a:pt x="6684070" y="522194"/>
                </a:lnTo>
                <a:lnTo>
                  <a:pt x="6676688" y="522194"/>
                </a:lnTo>
                <a:lnTo>
                  <a:pt x="6672258" y="531907"/>
                </a:lnTo>
                <a:lnTo>
                  <a:pt x="6672258" y="542025"/>
                </a:lnTo>
                <a:lnTo>
                  <a:pt x="6665614" y="547691"/>
                </a:lnTo>
                <a:lnTo>
                  <a:pt x="6661185" y="541620"/>
                </a:lnTo>
                <a:lnTo>
                  <a:pt x="6657494" y="541620"/>
                </a:lnTo>
                <a:lnTo>
                  <a:pt x="6654541" y="551333"/>
                </a:lnTo>
                <a:lnTo>
                  <a:pt x="6650111" y="552548"/>
                </a:lnTo>
                <a:lnTo>
                  <a:pt x="6645682" y="547691"/>
                </a:lnTo>
                <a:lnTo>
                  <a:pt x="6639037" y="554166"/>
                </a:lnTo>
                <a:lnTo>
                  <a:pt x="6636084" y="561856"/>
                </a:lnTo>
                <a:lnTo>
                  <a:pt x="6642729" y="563070"/>
                </a:lnTo>
                <a:lnTo>
                  <a:pt x="6641990" y="568332"/>
                </a:lnTo>
                <a:lnTo>
                  <a:pt x="6628702" y="578854"/>
                </a:lnTo>
                <a:lnTo>
                  <a:pt x="6619843" y="576831"/>
                </a:lnTo>
                <a:lnTo>
                  <a:pt x="6617628" y="581687"/>
                </a:lnTo>
                <a:lnTo>
                  <a:pt x="6621320" y="589781"/>
                </a:lnTo>
                <a:lnTo>
                  <a:pt x="6613199" y="600709"/>
                </a:lnTo>
                <a:lnTo>
                  <a:pt x="6598434" y="603137"/>
                </a:lnTo>
                <a:lnTo>
                  <a:pt x="6591052" y="600304"/>
                </a:lnTo>
                <a:lnTo>
                  <a:pt x="6602125" y="613660"/>
                </a:lnTo>
                <a:lnTo>
                  <a:pt x="6603602" y="625396"/>
                </a:lnTo>
                <a:lnTo>
                  <a:pt x="6601387" y="628634"/>
                </a:lnTo>
                <a:lnTo>
                  <a:pt x="6602864" y="639157"/>
                </a:lnTo>
                <a:lnTo>
                  <a:pt x="6600649" y="652512"/>
                </a:lnTo>
                <a:lnTo>
                  <a:pt x="6608031" y="659797"/>
                </a:lnTo>
                <a:lnTo>
                  <a:pt x="6606555" y="669105"/>
                </a:lnTo>
                <a:lnTo>
                  <a:pt x="6600649" y="663844"/>
                </a:lnTo>
                <a:lnTo>
                  <a:pt x="6597696" y="666677"/>
                </a:lnTo>
                <a:lnTo>
                  <a:pt x="6601387" y="680033"/>
                </a:lnTo>
                <a:lnTo>
                  <a:pt x="6593266" y="688936"/>
                </a:lnTo>
                <a:lnTo>
                  <a:pt x="6601387" y="691769"/>
                </a:lnTo>
                <a:lnTo>
                  <a:pt x="6601387" y="697031"/>
                </a:lnTo>
                <a:lnTo>
                  <a:pt x="6596219" y="699459"/>
                </a:lnTo>
                <a:lnTo>
                  <a:pt x="6602125" y="709577"/>
                </a:lnTo>
                <a:lnTo>
                  <a:pt x="6594743" y="717671"/>
                </a:lnTo>
                <a:lnTo>
                  <a:pt x="6600649" y="723337"/>
                </a:lnTo>
                <a:lnTo>
                  <a:pt x="6605816" y="730217"/>
                </a:lnTo>
                <a:lnTo>
                  <a:pt x="6612461" y="731431"/>
                </a:lnTo>
                <a:lnTo>
                  <a:pt x="6612461" y="740335"/>
                </a:lnTo>
                <a:lnTo>
                  <a:pt x="6617628" y="737502"/>
                </a:lnTo>
                <a:lnTo>
                  <a:pt x="6622796" y="746001"/>
                </a:lnTo>
                <a:lnTo>
                  <a:pt x="6630917" y="736288"/>
                </a:lnTo>
                <a:lnTo>
                  <a:pt x="6638299" y="741549"/>
                </a:lnTo>
                <a:lnTo>
                  <a:pt x="6640514" y="749239"/>
                </a:lnTo>
                <a:lnTo>
                  <a:pt x="6658232" y="761785"/>
                </a:lnTo>
                <a:lnTo>
                  <a:pt x="6655279" y="767046"/>
                </a:lnTo>
                <a:lnTo>
                  <a:pt x="6670044" y="775141"/>
                </a:lnTo>
                <a:lnTo>
                  <a:pt x="6670044" y="782021"/>
                </a:lnTo>
                <a:lnTo>
                  <a:pt x="6679641" y="790520"/>
                </a:lnTo>
                <a:lnTo>
                  <a:pt x="6673735" y="804685"/>
                </a:lnTo>
                <a:lnTo>
                  <a:pt x="6661185" y="817231"/>
                </a:lnTo>
                <a:lnTo>
                  <a:pt x="6657494" y="826539"/>
                </a:lnTo>
                <a:lnTo>
                  <a:pt x="6644205" y="829777"/>
                </a:lnTo>
                <a:lnTo>
                  <a:pt x="6635346" y="825325"/>
                </a:lnTo>
                <a:lnTo>
                  <a:pt x="6636823" y="819659"/>
                </a:lnTo>
                <a:lnTo>
                  <a:pt x="6625749" y="815612"/>
                </a:lnTo>
                <a:lnTo>
                  <a:pt x="6620581" y="811160"/>
                </a:lnTo>
                <a:lnTo>
                  <a:pt x="6620581" y="816826"/>
                </a:lnTo>
                <a:lnTo>
                  <a:pt x="6613937" y="817231"/>
                </a:lnTo>
                <a:lnTo>
                  <a:pt x="6610246" y="812779"/>
                </a:lnTo>
                <a:lnTo>
                  <a:pt x="6601387" y="811160"/>
                </a:lnTo>
                <a:lnTo>
                  <a:pt x="6597696" y="817231"/>
                </a:lnTo>
                <a:lnTo>
                  <a:pt x="6590313" y="819255"/>
                </a:lnTo>
                <a:lnTo>
                  <a:pt x="6586622" y="815207"/>
                </a:lnTo>
                <a:lnTo>
                  <a:pt x="6579240" y="824111"/>
                </a:lnTo>
                <a:lnTo>
                  <a:pt x="6571119" y="820064"/>
                </a:lnTo>
                <a:lnTo>
                  <a:pt x="6563737" y="822897"/>
                </a:lnTo>
                <a:lnTo>
                  <a:pt x="6564475" y="826539"/>
                </a:lnTo>
                <a:lnTo>
                  <a:pt x="6579240" y="827754"/>
                </a:lnTo>
                <a:lnTo>
                  <a:pt x="6582931" y="830587"/>
                </a:lnTo>
                <a:lnTo>
                  <a:pt x="6584407" y="826135"/>
                </a:lnTo>
                <a:lnTo>
                  <a:pt x="6596958" y="825730"/>
                </a:lnTo>
                <a:lnTo>
                  <a:pt x="6603602" y="829777"/>
                </a:lnTo>
                <a:lnTo>
                  <a:pt x="6613937" y="831396"/>
                </a:lnTo>
                <a:lnTo>
                  <a:pt x="6620581" y="839490"/>
                </a:lnTo>
                <a:lnTo>
                  <a:pt x="6628702" y="835038"/>
                </a:lnTo>
                <a:lnTo>
                  <a:pt x="6633131" y="837062"/>
                </a:lnTo>
                <a:lnTo>
                  <a:pt x="6641990" y="832610"/>
                </a:lnTo>
                <a:lnTo>
                  <a:pt x="6653802" y="835848"/>
                </a:lnTo>
                <a:lnTo>
                  <a:pt x="6660447" y="840704"/>
                </a:lnTo>
                <a:lnTo>
                  <a:pt x="6661185" y="849608"/>
                </a:lnTo>
                <a:lnTo>
                  <a:pt x="6654541" y="854465"/>
                </a:lnTo>
                <a:lnTo>
                  <a:pt x="6647896" y="854465"/>
                </a:lnTo>
                <a:lnTo>
                  <a:pt x="6639037" y="867011"/>
                </a:lnTo>
                <a:lnTo>
                  <a:pt x="6633131" y="866606"/>
                </a:lnTo>
                <a:lnTo>
                  <a:pt x="6635346" y="858107"/>
                </a:lnTo>
                <a:lnTo>
                  <a:pt x="6631655" y="854060"/>
                </a:lnTo>
                <a:lnTo>
                  <a:pt x="6627964" y="858917"/>
                </a:lnTo>
                <a:lnTo>
                  <a:pt x="6629440" y="864583"/>
                </a:lnTo>
                <a:lnTo>
                  <a:pt x="6622796" y="865392"/>
                </a:lnTo>
                <a:lnTo>
                  <a:pt x="6616152" y="872272"/>
                </a:lnTo>
                <a:lnTo>
                  <a:pt x="6614675" y="881581"/>
                </a:lnTo>
                <a:lnTo>
                  <a:pt x="6606555" y="875915"/>
                </a:lnTo>
                <a:lnTo>
                  <a:pt x="6607293" y="881581"/>
                </a:lnTo>
                <a:lnTo>
                  <a:pt x="6601387" y="886437"/>
                </a:lnTo>
                <a:lnTo>
                  <a:pt x="6599911" y="884414"/>
                </a:lnTo>
                <a:lnTo>
                  <a:pt x="6594743" y="884414"/>
                </a:lnTo>
                <a:lnTo>
                  <a:pt x="6588837" y="890889"/>
                </a:lnTo>
                <a:lnTo>
                  <a:pt x="6596958" y="891698"/>
                </a:lnTo>
                <a:lnTo>
                  <a:pt x="6607293" y="901412"/>
                </a:lnTo>
                <a:lnTo>
                  <a:pt x="6588837" y="901816"/>
                </a:lnTo>
                <a:lnTo>
                  <a:pt x="6603602" y="906673"/>
                </a:lnTo>
                <a:lnTo>
                  <a:pt x="6604340" y="912339"/>
                </a:lnTo>
                <a:lnTo>
                  <a:pt x="6599172" y="922861"/>
                </a:lnTo>
                <a:lnTo>
                  <a:pt x="6609508" y="931765"/>
                </a:lnTo>
                <a:lnTo>
                  <a:pt x="6597696" y="933789"/>
                </a:lnTo>
                <a:lnTo>
                  <a:pt x="6586622" y="930146"/>
                </a:lnTo>
                <a:lnTo>
                  <a:pt x="6592528" y="938645"/>
                </a:lnTo>
                <a:lnTo>
                  <a:pt x="6588099" y="946740"/>
                </a:lnTo>
                <a:lnTo>
                  <a:pt x="6599172" y="953215"/>
                </a:lnTo>
                <a:lnTo>
                  <a:pt x="6590313" y="960500"/>
                </a:lnTo>
                <a:lnTo>
                  <a:pt x="6597696" y="969808"/>
                </a:lnTo>
                <a:lnTo>
                  <a:pt x="6589575" y="978307"/>
                </a:lnTo>
                <a:lnTo>
                  <a:pt x="6588837" y="987616"/>
                </a:lnTo>
                <a:lnTo>
                  <a:pt x="6596958" y="994901"/>
                </a:lnTo>
                <a:lnTo>
                  <a:pt x="6592528" y="1002185"/>
                </a:lnTo>
                <a:lnTo>
                  <a:pt x="6591052" y="1024445"/>
                </a:lnTo>
                <a:lnTo>
                  <a:pt x="6582931" y="1032134"/>
                </a:lnTo>
                <a:lnTo>
                  <a:pt x="6579978" y="1050347"/>
                </a:lnTo>
                <a:lnTo>
                  <a:pt x="6568904" y="1062488"/>
                </a:lnTo>
                <a:lnTo>
                  <a:pt x="6563737" y="1056417"/>
                </a:lnTo>
                <a:lnTo>
                  <a:pt x="6554139" y="1052370"/>
                </a:lnTo>
                <a:lnTo>
                  <a:pt x="6543066" y="1058036"/>
                </a:lnTo>
                <a:lnTo>
                  <a:pt x="6525348" y="1055203"/>
                </a:lnTo>
                <a:lnTo>
                  <a:pt x="6522395" y="1048728"/>
                </a:lnTo>
                <a:lnTo>
                  <a:pt x="6519442" y="1063297"/>
                </a:lnTo>
                <a:lnTo>
                  <a:pt x="6503939" y="1064916"/>
                </a:lnTo>
                <a:lnTo>
                  <a:pt x="6497295" y="1079891"/>
                </a:lnTo>
                <a:lnTo>
                  <a:pt x="6502463" y="1084343"/>
                </a:lnTo>
                <a:lnTo>
                  <a:pt x="6503201" y="1091627"/>
                </a:lnTo>
                <a:lnTo>
                  <a:pt x="6493603" y="1100126"/>
                </a:lnTo>
                <a:lnTo>
                  <a:pt x="6481054" y="1095675"/>
                </a:lnTo>
                <a:lnTo>
                  <a:pt x="6455953" y="1102150"/>
                </a:lnTo>
                <a:lnTo>
                  <a:pt x="6446356" y="1102150"/>
                </a:lnTo>
                <a:lnTo>
                  <a:pt x="6441188" y="1097698"/>
                </a:lnTo>
                <a:lnTo>
                  <a:pt x="6446356" y="1089199"/>
                </a:lnTo>
                <a:lnTo>
                  <a:pt x="6441926" y="1067749"/>
                </a:lnTo>
                <a:lnTo>
                  <a:pt x="6432329" y="1064916"/>
                </a:lnTo>
                <a:lnTo>
                  <a:pt x="6430115" y="1056822"/>
                </a:lnTo>
                <a:lnTo>
                  <a:pt x="6423470" y="1052775"/>
                </a:lnTo>
                <a:lnTo>
                  <a:pt x="6425685" y="1047918"/>
                </a:lnTo>
                <a:lnTo>
                  <a:pt x="6438236" y="1046704"/>
                </a:lnTo>
                <a:lnTo>
                  <a:pt x="6444879" y="1034158"/>
                </a:lnTo>
                <a:lnTo>
                  <a:pt x="6441926" y="1022826"/>
                </a:lnTo>
                <a:lnTo>
                  <a:pt x="6431591" y="1028492"/>
                </a:lnTo>
                <a:lnTo>
                  <a:pt x="6421994" y="1019588"/>
                </a:lnTo>
                <a:lnTo>
                  <a:pt x="6419780" y="1011089"/>
                </a:lnTo>
                <a:lnTo>
                  <a:pt x="6409444" y="1007042"/>
                </a:lnTo>
                <a:lnTo>
                  <a:pt x="6407967" y="994496"/>
                </a:lnTo>
                <a:lnTo>
                  <a:pt x="6399108" y="977498"/>
                </a:lnTo>
                <a:lnTo>
                  <a:pt x="6394679" y="973855"/>
                </a:lnTo>
                <a:lnTo>
                  <a:pt x="6389511" y="962119"/>
                </a:lnTo>
                <a:lnTo>
                  <a:pt x="6381390" y="960095"/>
                </a:lnTo>
                <a:lnTo>
                  <a:pt x="6376223" y="952810"/>
                </a:lnTo>
                <a:lnTo>
                  <a:pt x="6380652" y="948358"/>
                </a:lnTo>
                <a:lnTo>
                  <a:pt x="6381390" y="938241"/>
                </a:lnTo>
                <a:lnTo>
                  <a:pt x="6378438" y="930956"/>
                </a:lnTo>
                <a:lnTo>
                  <a:pt x="6380652" y="923671"/>
                </a:lnTo>
                <a:lnTo>
                  <a:pt x="6390249" y="916386"/>
                </a:lnTo>
                <a:lnTo>
                  <a:pt x="6388035" y="911529"/>
                </a:lnTo>
                <a:lnTo>
                  <a:pt x="6379176" y="907078"/>
                </a:lnTo>
                <a:lnTo>
                  <a:pt x="6381390" y="902221"/>
                </a:lnTo>
                <a:lnTo>
                  <a:pt x="6376961" y="902221"/>
                </a:lnTo>
                <a:lnTo>
                  <a:pt x="6375485" y="909506"/>
                </a:lnTo>
                <a:lnTo>
                  <a:pt x="6382129" y="915981"/>
                </a:lnTo>
                <a:lnTo>
                  <a:pt x="6371793" y="920028"/>
                </a:lnTo>
                <a:lnTo>
                  <a:pt x="6373270" y="910720"/>
                </a:lnTo>
                <a:lnTo>
                  <a:pt x="6370317" y="907078"/>
                </a:lnTo>
                <a:lnTo>
                  <a:pt x="6362934" y="903435"/>
                </a:lnTo>
                <a:lnTo>
                  <a:pt x="6362196" y="888865"/>
                </a:lnTo>
                <a:lnTo>
                  <a:pt x="6358505" y="883199"/>
                </a:lnTo>
                <a:lnTo>
                  <a:pt x="6356290" y="863368"/>
                </a:lnTo>
                <a:lnTo>
                  <a:pt x="6364411" y="859321"/>
                </a:lnTo>
                <a:lnTo>
                  <a:pt x="6365149" y="858512"/>
                </a:lnTo>
                <a:lnTo>
                  <a:pt x="6368102" y="854869"/>
                </a:lnTo>
                <a:lnTo>
                  <a:pt x="6362934" y="851227"/>
                </a:lnTo>
                <a:lnTo>
                  <a:pt x="6351123" y="852036"/>
                </a:lnTo>
                <a:lnTo>
                  <a:pt x="6340787" y="842323"/>
                </a:lnTo>
                <a:lnTo>
                  <a:pt x="6339311" y="836253"/>
                </a:lnTo>
                <a:lnTo>
                  <a:pt x="6334143" y="827754"/>
                </a:lnTo>
                <a:lnTo>
                  <a:pt x="6335619" y="820469"/>
                </a:lnTo>
                <a:lnTo>
                  <a:pt x="6334143" y="809541"/>
                </a:lnTo>
                <a:lnTo>
                  <a:pt x="6339311" y="801042"/>
                </a:lnTo>
                <a:lnTo>
                  <a:pt x="6332667" y="794567"/>
                </a:lnTo>
                <a:lnTo>
                  <a:pt x="6325284" y="799828"/>
                </a:lnTo>
                <a:lnTo>
                  <a:pt x="6324546" y="808327"/>
                </a:lnTo>
                <a:lnTo>
                  <a:pt x="6329713" y="813993"/>
                </a:lnTo>
                <a:lnTo>
                  <a:pt x="6326023" y="818040"/>
                </a:lnTo>
                <a:lnTo>
                  <a:pt x="6321593" y="818445"/>
                </a:lnTo>
                <a:lnTo>
                  <a:pt x="6320854" y="822492"/>
                </a:lnTo>
                <a:lnTo>
                  <a:pt x="6315687" y="825325"/>
                </a:lnTo>
                <a:lnTo>
                  <a:pt x="6319378" y="830182"/>
                </a:lnTo>
                <a:lnTo>
                  <a:pt x="6326023" y="833015"/>
                </a:lnTo>
                <a:lnTo>
                  <a:pt x="6328975" y="841919"/>
                </a:lnTo>
                <a:lnTo>
                  <a:pt x="6326023" y="851632"/>
                </a:lnTo>
                <a:lnTo>
                  <a:pt x="6313472" y="862154"/>
                </a:lnTo>
                <a:lnTo>
                  <a:pt x="6312734" y="858917"/>
                </a:lnTo>
                <a:lnTo>
                  <a:pt x="6304613" y="852441"/>
                </a:lnTo>
                <a:lnTo>
                  <a:pt x="6301660" y="858107"/>
                </a:lnTo>
                <a:lnTo>
                  <a:pt x="6306090" y="861345"/>
                </a:lnTo>
                <a:lnTo>
                  <a:pt x="6308304" y="866201"/>
                </a:lnTo>
                <a:lnTo>
                  <a:pt x="6298708" y="870249"/>
                </a:lnTo>
                <a:lnTo>
                  <a:pt x="6294278" y="864987"/>
                </a:lnTo>
                <a:lnTo>
                  <a:pt x="6295755" y="859726"/>
                </a:lnTo>
                <a:lnTo>
                  <a:pt x="6289849" y="858917"/>
                </a:lnTo>
                <a:lnTo>
                  <a:pt x="6286157" y="855274"/>
                </a:lnTo>
                <a:lnTo>
                  <a:pt x="6282466" y="842728"/>
                </a:lnTo>
                <a:lnTo>
                  <a:pt x="6272869" y="833015"/>
                </a:lnTo>
                <a:lnTo>
                  <a:pt x="6268439" y="830182"/>
                </a:lnTo>
                <a:lnTo>
                  <a:pt x="6267701" y="837871"/>
                </a:lnTo>
                <a:lnTo>
                  <a:pt x="6275821" y="843537"/>
                </a:lnTo>
                <a:lnTo>
                  <a:pt x="6283204" y="852441"/>
                </a:lnTo>
                <a:lnTo>
                  <a:pt x="6280251" y="858512"/>
                </a:lnTo>
                <a:lnTo>
                  <a:pt x="6288372" y="867416"/>
                </a:lnTo>
                <a:lnTo>
                  <a:pt x="6286157" y="873082"/>
                </a:lnTo>
                <a:lnTo>
                  <a:pt x="6278037" y="874700"/>
                </a:lnTo>
                <a:lnTo>
                  <a:pt x="6269916" y="879152"/>
                </a:lnTo>
                <a:lnTo>
                  <a:pt x="6271393" y="885223"/>
                </a:lnTo>
                <a:lnTo>
                  <a:pt x="6264748" y="889270"/>
                </a:lnTo>
                <a:lnTo>
                  <a:pt x="6267701" y="892508"/>
                </a:lnTo>
                <a:lnTo>
                  <a:pt x="6257365" y="902221"/>
                </a:lnTo>
                <a:lnTo>
                  <a:pt x="6244077" y="894936"/>
                </a:lnTo>
                <a:lnTo>
                  <a:pt x="6251460" y="903435"/>
                </a:lnTo>
                <a:lnTo>
                  <a:pt x="6252198" y="909101"/>
                </a:lnTo>
                <a:lnTo>
                  <a:pt x="6235219" y="924885"/>
                </a:lnTo>
                <a:lnTo>
                  <a:pt x="6229312" y="924480"/>
                </a:lnTo>
                <a:lnTo>
                  <a:pt x="6227098" y="917600"/>
                </a:lnTo>
                <a:lnTo>
                  <a:pt x="6224883" y="917195"/>
                </a:lnTo>
                <a:lnTo>
                  <a:pt x="6220453" y="921647"/>
                </a:lnTo>
                <a:lnTo>
                  <a:pt x="6216024" y="922457"/>
                </a:lnTo>
                <a:lnTo>
                  <a:pt x="6205688" y="931765"/>
                </a:lnTo>
                <a:lnTo>
                  <a:pt x="6197568" y="935408"/>
                </a:lnTo>
                <a:lnTo>
                  <a:pt x="6193139" y="933384"/>
                </a:lnTo>
                <a:lnTo>
                  <a:pt x="6188709" y="938645"/>
                </a:lnTo>
                <a:lnTo>
                  <a:pt x="6179112" y="927313"/>
                </a:lnTo>
                <a:lnTo>
                  <a:pt x="6179850" y="924480"/>
                </a:lnTo>
                <a:lnTo>
                  <a:pt x="6173944" y="920028"/>
                </a:lnTo>
                <a:lnTo>
                  <a:pt x="6168038" y="920028"/>
                </a:lnTo>
                <a:lnTo>
                  <a:pt x="6170991" y="928932"/>
                </a:lnTo>
                <a:lnTo>
                  <a:pt x="6164347" y="931765"/>
                </a:lnTo>
                <a:lnTo>
                  <a:pt x="6156965" y="925694"/>
                </a:lnTo>
                <a:lnTo>
                  <a:pt x="6161394" y="923671"/>
                </a:lnTo>
                <a:lnTo>
                  <a:pt x="6159179" y="918005"/>
                </a:lnTo>
                <a:lnTo>
                  <a:pt x="6140723" y="911529"/>
                </a:lnTo>
                <a:lnTo>
                  <a:pt x="6126696" y="900602"/>
                </a:lnTo>
                <a:lnTo>
                  <a:pt x="6117099" y="898983"/>
                </a:lnTo>
                <a:lnTo>
                  <a:pt x="6104549" y="879152"/>
                </a:lnTo>
                <a:lnTo>
                  <a:pt x="6109717" y="874296"/>
                </a:lnTo>
                <a:lnTo>
                  <a:pt x="6109717" y="867011"/>
                </a:lnTo>
                <a:lnTo>
                  <a:pt x="6117099" y="867011"/>
                </a:lnTo>
                <a:lnTo>
                  <a:pt x="6123006" y="871058"/>
                </a:lnTo>
                <a:lnTo>
                  <a:pt x="6128911" y="869034"/>
                </a:lnTo>
                <a:lnTo>
                  <a:pt x="6146629" y="880771"/>
                </a:lnTo>
                <a:lnTo>
                  <a:pt x="6147368" y="877533"/>
                </a:lnTo>
                <a:lnTo>
                  <a:pt x="6142199" y="869844"/>
                </a:lnTo>
                <a:lnTo>
                  <a:pt x="6147368" y="866606"/>
                </a:lnTo>
                <a:lnTo>
                  <a:pt x="6157702" y="865797"/>
                </a:lnTo>
                <a:lnTo>
                  <a:pt x="6152535" y="859726"/>
                </a:lnTo>
                <a:lnTo>
                  <a:pt x="6140723" y="862559"/>
                </a:lnTo>
                <a:lnTo>
                  <a:pt x="6135555" y="867416"/>
                </a:lnTo>
                <a:lnTo>
                  <a:pt x="6130388" y="854465"/>
                </a:lnTo>
                <a:lnTo>
                  <a:pt x="6137032" y="850418"/>
                </a:lnTo>
                <a:lnTo>
                  <a:pt x="6139247" y="842728"/>
                </a:lnTo>
                <a:lnTo>
                  <a:pt x="6132602" y="837062"/>
                </a:lnTo>
                <a:lnTo>
                  <a:pt x="6137770" y="834229"/>
                </a:lnTo>
                <a:lnTo>
                  <a:pt x="6127435" y="826944"/>
                </a:lnTo>
                <a:lnTo>
                  <a:pt x="6123006" y="835443"/>
                </a:lnTo>
                <a:lnTo>
                  <a:pt x="6125220" y="839490"/>
                </a:lnTo>
                <a:lnTo>
                  <a:pt x="6117837" y="842323"/>
                </a:lnTo>
                <a:lnTo>
                  <a:pt x="6114146" y="839895"/>
                </a:lnTo>
                <a:lnTo>
                  <a:pt x="6111932" y="847180"/>
                </a:lnTo>
                <a:lnTo>
                  <a:pt x="6098643" y="834229"/>
                </a:lnTo>
                <a:lnTo>
                  <a:pt x="6094952" y="825730"/>
                </a:lnTo>
                <a:lnTo>
                  <a:pt x="6103811" y="815207"/>
                </a:lnTo>
                <a:lnTo>
                  <a:pt x="6110455" y="811160"/>
                </a:lnTo>
                <a:lnTo>
                  <a:pt x="6112670" y="820064"/>
                </a:lnTo>
                <a:lnTo>
                  <a:pt x="6114146" y="812779"/>
                </a:lnTo>
                <a:lnTo>
                  <a:pt x="6119314" y="810351"/>
                </a:lnTo>
                <a:lnTo>
                  <a:pt x="6129650" y="817231"/>
                </a:lnTo>
                <a:lnTo>
                  <a:pt x="6130388" y="810756"/>
                </a:lnTo>
                <a:lnTo>
                  <a:pt x="6134079" y="805494"/>
                </a:lnTo>
                <a:lnTo>
                  <a:pt x="6143676" y="805090"/>
                </a:lnTo>
                <a:lnTo>
                  <a:pt x="6140723" y="799828"/>
                </a:lnTo>
                <a:lnTo>
                  <a:pt x="6126696" y="799828"/>
                </a:lnTo>
                <a:lnTo>
                  <a:pt x="6122267" y="797805"/>
                </a:lnTo>
                <a:lnTo>
                  <a:pt x="6125220" y="791329"/>
                </a:lnTo>
                <a:lnTo>
                  <a:pt x="6131126" y="791329"/>
                </a:lnTo>
                <a:lnTo>
                  <a:pt x="6139247" y="781616"/>
                </a:lnTo>
                <a:lnTo>
                  <a:pt x="6130388" y="778378"/>
                </a:lnTo>
                <a:lnTo>
                  <a:pt x="6135555" y="776759"/>
                </a:lnTo>
                <a:lnTo>
                  <a:pt x="6142199" y="765832"/>
                </a:lnTo>
                <a:lnTo>
                  <a:pt x="6147368" y="766237"/>
                </a:lnTo>
                <a:lnTo>
                  <a:pt x="6148844" y="775950"/>
                </a:lnTo>
                <a:lnTo>
                  <a:pt x="6156226" y="781616"/>
                </a:lnTo>
                <a:lnTo>
                  <a:pt x="6153273" y="775141"/>
                </a:lnTo>
                <a:lnTo>
                  <a:pt x="6153273" y="764213"/>
                </a:lnTo>
                <a:lnTo>
                  <a:pt x="6162132" y="757738"/>
                </a:lnTo>
                <a:lnTo>
                  <a:pt x="6167300" y="754500"/>
                </a:lnTo>
                <a:lnTo>
                  <a:pt x="6159917" y="756524"/>
                </a:lnTo>
                <a:lnTo>
                  <a:pt x="6151058" y="756119"/>
                </a:lnTo>
                <a:lnTo>
                  <a:pt x="6132602" y="762999"/>
                </a:lnTo>
                <a:lnTo>
                  <a:pt x="6131126" y="771903"/>
                </a:lnTo>
                <a:lnTo>
                  <a:pt x="6124481" y="775545"/>
                </a:lnTo>
                <a:lnTo>
                  <a:pt x="6117099" y="786068"/>
                </a:lnTo>
                <a:lnTo>
                  <a:pt x="6114146" y="785663"/>
                </a:lnTo>
                <a:lnTo>
                  <a:pt x="6117837" y="777164"/>
                </a:lnTo>
                <a:lnTo>
                  <a:pt x="6111932" y="769879"/>
                </a:lnTo>
                <a:lnTo>
                  <a:pt x="6115623" y="764213"/>
                </a:lnTo>
                <a:lnTo>
                  <a:pt x="6108978" y="763404"/>
                </a:lnTo>
                <a:lnTo>
                  <a:pt x="6106764" y="760166"/>
                </a:lnTo>
                <a:lnTo>
                  <a:pt x="6118576" y="754095"/>
                </a:lnTo>
                <a:lnTo>
                  <a:pt x="6117837" y="746811"/>
                </a:lnTo>
                <a:lnTo>
                  <a:pt x="6121529" y="743168"/>
                </a:lnTo>
                <a:lnTo>
                  <a:pt x="6111932" y="739121"/>
                </a:lnTo>
                <a:lnTo>
                  <a:pt x="6097905" y="753691"/>
                </a:lnTo>
                <a:lnTo>
                  <a:pt x="6091999" y="748834"/>
                </a:lnTo>
                <a:lnTo>
                  <a:pt x="6089046" y="739121"/>
                </a:lnTo>
                <a:lnTo>
                  <a:pt x="6096428" y="742763"/>
                </a:lnTo>
                <a:lnTo>
                  <a:pt x="6100119" y="739526"/>
                </a:lnTo>
                <a:lnTo>
                  <a:pt x="6099381" y="731836"/>
                </a:lnTo>
                <a:lnTo>
                  <a:pt x="6105287" y="725765"/>
                </a:lnTo>
                <a:lnTo>
                  <a:pt x="6100119" y="725361"/>
                </a:lnTo>
                <a:lnTo>
                  <a:pt x="6096428" y="729813"/>
                </a:lnTo>
                <a:lnTo>
                  <a:pt x="6089046" y="731431"/>
                </a:lnTo>
                <a:lnTo>
                  <a:pt x="6084617" y="727789"/>
                </a:lnTo>
                <a:lnTo>
                  <a:pt x="6086832" y="723337"/>
                </a:lnTo>
                <a:lnTo>
                  <a:pt x="6083140" y="714838"/>
                </a:lnTo>
                <a:lnTo>
                  <a:pt x="6085355" y="713624"/>
                </a:lnTo>
                <a:lnTo>
                  <a:pt x="6092738" y="718076"/>
                </a:lnTo>
                <a:lnTo>
                  <a:pt x="6098643" y="718076"/>
                </a:lnTo>
                <a:lnTo>
                  <a:pt x="6111194" y="712815"/>
                </a:lnTo>
                <a:lnTo>
                  <a:pt x="6117099" y="714433"/>
                </a:lnTo>
                <a:lnTo>
                  <a:pt x="6127435" y="712815"/>
                </a:lnTo>
                <a:lnTo>
                  <a:pt x="6136294" y="714433"/>
                </a:lnTo>
                <a:lnTo>
                  <a:pt x="6142938" y="722528"/>
                </a:lnTo>
                <a:lnTo>
                  <a:pt x="6144414" y="717671"/>
                </a:lnTo>
                <a:lnTo>
                  <a:pt x="6154750" y="708767"/>
                </a:lnTo>
                <a:lnTo>
                  <a:pt x="6164347" y="709982"/>
                </a:lnTo>
                <a:lnTo>
                  <a:pt x="6165085" y="718076"/>
                </a:lnTo>
                <a:lnTo>
                  <a:pt x="6159917" y="722123"/>
                </a:lnTo>
                <a:lnTo>
                  <a:pt x="6159917" y="726575"/>
                </a:lnTo>
                <a:lnTo>
                  <a:pt x="6171729" y="726170"/>
                </a:lnTo>
                <a:lnTo>
                  <a:pt x="6176159" y="719290"/>
                </a:lnTo>
                <a:lnTo>
                  <a:pt x="6172468" y="716457"/>
                </a:lnTo>
                <a:lnTo>
                  <a:pt x="6178373" y="712005"/>
                </a:lnTo>
                <a:lnTo>
                  <a:pt x="6191662" y="708767"/>
                </a:lnTo>
                <a:lnTo>
                  <a:pt x="6197568" y="701887"/>
                </a:lnTo>
                <a:lnTo>
                  <a:pt x="6190186" y="693793"/>
                </a:lnTo>
                <a:lnTo>
                  <a:pt x="6191662" y="686103"/>
                </a:lnTo>
                <a:lnTo>
                  <a:pt x="6185017" y="695817"/>
                </a:lnTo>
                <a:lnTo>
                  <a:pt x="6186494" y="701078"/>
                </a:lnTo>
                <a:lnTo>
                  <a:pt x="6182065" y="705125"/>
                </a:lnTo>
                <a:lnTo>
                  <a:pt x="6172468" y="702697"/>
                </a:lnTo>
                <a:lnTo>
                  <a:pt x="6177635" y="699459"/>
                </a:lnTo>
                <a:lnTo>
                  <a:pt x="6179850" y="695412"/>
                </a:lnTo>
                <a:lnTo>
                  <a:pt x="6174683" y="694198"/>
                </a:lnTo>
                <a:lnTo>
                  <a:pt x="6164347" y="701483"/>
                </a:lnTo>
                <a:lnTo>
                  <a:pt x="6156965" y="701483"/>
                </a:lnTo>
                <a:lnTo>
                  <a:pt x="6154750" y="696626"/>
                </a:lnTo>
                <a:lnTo>
                  <a:pt x="6147368" y="698245"/>
                </a:lnTo>
                <a:lnTo>
                  <a:pt x="6147368" y="703911"/>
                </a:lnTo>
                <a:lnTo>
                  <a:pt x="6140723" y="708363"/>
                </a:lnTo>
                <a:lnTo>
                  <a:pt x="6137032" y="705934"/>
                </a:lnTo>
                <a:lnTo>
                  <a:pt x="6126696" y="703506"/>
                </a:lnTo>
                <a:lnTo>
                  <a:pt x="6111932" y="705530"/>
                </a:lnTo>
                <a:lnTo>
                  <a:pt x="6106025" y="709172"/>
                </a:lnTo>
                <a:lnTo>
                  <a:pt x="6094214" y="709982"/>
                </a:lnTo>
                <a:lnTo>
                  <a:pt x="6091261" y="704720"/>
                </a:lnTo>
                <a:lnTo>
                  <a:pt x="6086832" y="701887"/>
                </a:lnTo>
                <a:lnTo>
                  <a:pt x="6085355" y="697435"/>
                </a:lnTo>
                <a:lnTo>
                  <a:pt x="6089784" y="696626"/>
                </a:lnTo>
                <a:lnTo>
                  <a:pt x="6097905" y="691769"/>
                </a:lnTo>
                <a:lnTo>
                  <a:pt x="6092738" y="691769"/>
                </a:lnTo>
                <a:lnTo>
                  <a:pt x="6085355" y="689341"/>
                </a:lnTo>
                <a:lnTo>
                  <a:pt x="6086093" y="686508"/>
                </a:lnTo>
                <a:lnTo>
                  <a:pt x="6089784" y="687318"/>
                </a:lnTo>
                <a:lnTo>
                  <a:pt x="6093476" y="685699"/>
                </a:lnTo>
                <a:lnTo>
                  <a:pt x="6107502" y="685699"/>
                </a:lnTo>
                <a:lnTo>
                  <a:pt x="6117837" y="679628"/>
                </a:lnTo>
                <a:lnTo>
                  <a:pt x="6104549" y="679628"/>
                </a:lnTo>
                <a:lnTo>
                  <a:pt x="6099381" y="682461"/>
                </a:lnTo>
                <a:lnTo>
                  <a:pt x="6091261" y="681247"/>
                </a:lnTo>
                <a:lnTo>
                  <a:pt x="6097166" y="674771"/>
                </a:lnTo>
                <a:lnTo>
                  <a:pt x="6080925" y="668296"/>
                </a:lnTo>
                <a:lnTo>
                  <a:pt x="6081663" y="664654"/>
                </a:lnTo>
                <a:lnTo>
                  <a:pt x="6091999" y="663035"/>
                </a:lnTo>
                <a:lnTo>
                  <a:pt x="6100119" y="657369"/>
                </a:lnTo>
                <a:lnTo>
                  <a:pt x="6104549" y="658988"/>
                </a:lnTo>
                <a:lnTo>
                  <a:pt x="6114146" y="656559"/>
                </a:lnTo>
                <a:lnTo>
                  <a:pt x="6129650" y="663844"/>
                </a:lnTo>
                <a:lnTo>
                  <a:pt x="6134817" y="661416"/>
                </a:lnTo>
                <a:lnTo>
                  <a:pt x="6147368" y="663035"/>
                </a:lnTo>
                <a:lnTo>
                  <a:pt x="6156965" y="654536"/>
                </a:lnTo>
                <a:lnTo>
                  <a:pt x="6149582" y="654536"/>
                </a:lnTo>
                <a:lnTo>
                  <a:pt x="6145153" y="657369"/>
                </a:lnTo>
                <a:lnTo>
                  <a:pt x="6130388" y="657369"/>
                </a:lnTo>
                <a:lnTo>
                  <a:pt x="6121529" y="652107"/>
                </a:lnTo>
                <a:lnTo>
                  <a:pt x="6106764" y="649274"/>
                </a:lnTo>
                <a:lnTo>
                  <a:pt x="6095690" y="652512"/>
                </a:lnTo>
                <a:lnTo>
                  <a:pt x="6091261" y="648465"/>
                </a:lnTo>
                <a:lnTo>
                  <a:pt x="6095690" y="643204"/>
                </a:lnTo>
                <a:lnTo>
                  <a:pt x="6086093" y="635514"/>
                </a:lnTo>
                <a:lnTo>
                  <a:pt x="6085355" y="630253"/>
                </a:lnTo>
                <a:lnTo>
                  <a:pt x="6089784" y="629039"/>
                </a:lnTo>
                <a:lnTo>
                  <a:pt x="6097905" y="635919"/>
                </a:lnTo>
                <a:lnTo>
                  <a:pt x="6100858" y="644418"/>
                </a:lnTo>
                <a:lnTo>
                  <a:pt x="6106764" y="640371"/>
                </a:lnTo>
                <a:lnTo>
                  <a:pt x="6102335" y="631872"/>
                </a:lnTo>
                <a:lnTo>
                  <a:pt x="6116361" y="632276"/>
                </a:lnTo>
                <a:lnTo>
                  <a:pt x="6119314" y="640775"/>
                </a:lnTo>
                <a:lnTo>
                  <a:pt x="6124481" y="638752"/>
                </a:lnTo>
                <a:lnTo>
                  <a:pt x="6131864" y="637942"/>
                </a:lnTo>
                <a:lnTo>
                  <a:pt x="6122267" y="632276"/>
                </a:lnTo>
                <a:lnTo>
                  <a:pt x="6131864" y="622968"/>
                </a:lnTo>
                <a:lnTo>
                  <a:pt x="6142938" y="629443"/>
                </a:lnTo>
                <a:lnTo>
                  <a:pt x="6144414" y="624992"/>
                </a:lnTo>
                <a:lnTo>
                  <a:pt x="6140723" y="618921"/>
                </a:lnTo>
                <a:lnTo>
                  <a:pt x="6149582" y="617707"/>
                </a:lnTo>
                <a:lnTo>
                  <a:pt x="6158441" y="620540"/>
                </a:lnTo>
                <a:lnTo>
                  <a:pt x="6158441" y="632276"/>
                </a:lnTo>
                <a:lnTo>
                  <a:pt x="6161394" y="635514"/>
                </a:lnTo>
                <a:lnTo>
                  <a:pt x="6168776" y="632276"/>
                </a:lnTo>
                <a:lnTo>
                  <a:pt x="6164347" y="626206"/>
                </a:lnTo>
                <a:lnTo>
                  <a:pt x="6168038" y="618921"/>
                </a:lnTo>
                <a:lnTo>
                  <a:pt x="6156226" y="613255"/>
                </a:lnTo>
                <a:lnTo>
                  <a:pt x="6145891" y="607184"/>
                </a:lnTo>
                <a:lnTo>
                  <a:pt x="6130388" y="605161"/>
                </a:lnTo>
                <a:lnTo>
                  <a:pt x="6128173" y="601518"/>
                </a:lnTo>
                <a:lnTo>
                  <a:pt x="6135555" y="597471"/>
                </a:lnTo>
                <a:lnTo>
                  <a:pt x="6139985" y="599899"/>
                </a:lnTo>
                <a:lnTo>
                  <a:pt x="6145891" y="596257"/>
                </a:lnTo>
                <a:lnTo>
                  <a:pt x="6153273" y="602328"/>
                </a:lnTo>
                <a:lnTo>
                  <a:pt x="6158441" y="598280"/>
                </a:lnTo>
                <a:lnTo>
                  <a:pt x="6162132" y="598280"/>
                </a:lnTo>
                <a:lnTo>
                  <a:pt x="6170253" y="608398"/>
                </a:lnTo>
                <a:lnTo>
                  <a:pt x="6180588" y="610827"/>
                </a:lnTo>
                <a:lnTo>
                  <a:pt x="6185756" y="603137"/>
                </a:lnTo>
                <a:lnTo>
                  <a:pt x="6200521" y="597876"/>
                </a:lnTo>
                <a:lnTo>
                  <a:pt x="6203474" y="593019"/>
                </a:lnTo>
                <a:lnTo>
                  <a:pt x="6197568" y="593019"/>
                </a:lnTo>
                <a:lnTo>
                  <a:pt x="6185017" y="598280"/>
                </a:lnTo>
                <a:lnTo>
                  <a:pt x="6181327" y="596257"/>
                </a:lnTo>
                <a:lnTo>
                  <a:pt x="6188709" y="591805"/>
                </a:lnTo>
                <a:lnTo>
                  <a:pt x="6185756" y="588567"/>
                </a:lnTo>
                <a:lnTo>
                  <a:pt x="6169514" y="593424"/>
                </a:lnTo>
                <a:lnTo>
                  <a:pt x="6162132" y="586139"/>
                </a:lnTo>
                <a:lnTo>
                  <a:pt x="6167300" y="581282"/>
                </a:lnTo>
                <a:lnTo>
                  <a:pt x="6165824" y="574402"/>
                </a:lnTo>
                <a:lnTo>
                  <a:pt x="6169514" y="570355"/>
                </a:lnTo>
                <a:lnTo>
                  <a:pt x="6174683" y="573998"/>
                </a:lnTo>
                <a:lnTo>
                  <a:pt x="6184280" y="573998"/>
                </a:lnTo>
                <a:lnTo>
                  <a:pt x="6192400" y="579664"/>
                </a:lnTo>
                <a:lnTo>
                  <a:pt x="6198306" y="576021"/>
                </a:lnTo>
                <a:lnTo>
                  <a:pt x="6211594" y="589377"/>
                </a:lnTo>
                <a:lnTo>
                  <a:pt x="6224883" y="594233"/>
                </a:lnTo>
                <a:lnTo>
                  <a:pt x="6233003" y="593829"/>
                </a:lnTo>
                <a:lnTo>
                  <a:pt x="6229312" y="589781"/>
                </a:lnTo>
                <a:lnTo>
                  <a:pt x="6221191" y="588567"/>
                </a:lnTo>
                <a:lnTo>
                  <a:pt x="6212333" y="582497"/>
                </a:lnTo>
                <a:lnTo>
                  <a:pt x="6203474" y="571569"/>
                </a:lnTo>
                <a:lnTo>
                  <a:pt x="6204950" y="564689"/>
                </a:lnTo>
                <a:lnTo>
                  <a:pt x="6207904" y="564284"/>
                </a:lnTo>
                <a:lnTo>
                  <a:pt x="6210118" y="569950"/>
                </a:lnTo>
                <a:lnTo>
                  <a:pt x="6218977" y="576831"/>
                </a:lnTo>
                <a:lnTo>
                  <a:pt x="6227098" y="576831"/>
                </a:lnTo>
                <a:lnTo>
                  <a:pt x="6229312" y="583306"/>
                </a:lnTo>
                <a:lnTo>
                  <a:pt x="6240386" y="586139"/>
                </a:lnTo>
                <a:lnTo>
                  <a:pt x="6241124" y="580878"/>
                </a:lnTo>
                <a:lnTo>
                  <a:pt x="6235219" y="578854"/>
                </a:lnTo>
                <a:lnTo>
                  <a:pt x="6238171" y="572379"/>
                </a:lnTo>
                <a:lnTo>
                  <a:pt x="6224883" y="572379"/>
                </a:lnTo>
                <a:lnTo>
                  <a:pt x="6214547" y="566308"/>
                </a:lnTo>
                <a:lnTo>
                  <a:pt x="6215285" y="562261"/>
                </a:lnTo>
                <a:lnTo>
                  <a:pt x="6221930" y="562261"/>
                </a:lnTo>
                <a:lnTo>
                  <a:pt x="6227098" y="566308"/>
                </a:lnTo>
                <a:lnTo>
                  <a:pt x="6231527" y="561451"/>
                </a:lnTo>
                <a:lnTo>
                  <a:pt x="6241124" y="555381"/>
                </a:lnTo>
                <a:lnTo>
                  <a:pt x="6238909" y="552952"/>
                </a:lnTo>
                <a:lnTo>
                  <a:pt x="6233742" y="554976"/>
                </a:lnTo>
                <a:lnTo>
                  <a:pt x="6228574" y="554166"/>
                </a:lnTo>
                <a:lnTo>
                  <a:pt x="6238171" y="546072"/>
                </a:lnTo>
                <a:lnTo>
                  <a:pt x="6244816" y="544858"/>
                </a:lnTo>
                <a:lnTo>
                  <a:pt x="6253675" y="548500"/>
                </a:lnTo>
                <a:lnTo>
                  <a:pt x="6266224" y="537978"/>
                </a:lnTo>
                <a:lnTo>
                  <a:pt x="6253675" y="537978"/>
                </a:lnTo>
                <a:lnTo>
                  <a:pt x="6253675" y="533931"/>
                </a:lnTo>
                <a:lnTo>
                  <a:pt x="6263272" y="532717"/>
                </a:lnTo>
                <a:lnTo>
                  <a:pt x="6266963" y="526646"/>
                </a:lnTo>
                <a:lnTo>
                  <a:pt x="6273607" y="526646"/>
                </a:lnTo>
                <a:lnTo>
                  <a:pt x="6280251" y="535550"/>
                </a:lnTo>
                <a:lnTo>
                  <a:pt x="6280251" y="544049"/>
                </a:lnTo>
                <a:lnTo>
                  <a:pt x="6286896" y="551333"/>
                </a:lnTo>
                <a:lnTo>
                  <a:pt x="6282466" y="554166"/>
                </a:lnTo>
                <a:lnTo>
                  <a:pt x="6276560" y="559832"/>
                </a:lnTo>
                <a:lnTo>
                  <a:pt x="6284680" y="556190"/>
                </a:lnTo>
                <a:lnTo>
                  <a:pt x="6292063" y="551738"/>
                </a:lnTo>
                <a:lnTo>
                  <a:pt x="6292801" y="544453"/>
                </a:lnTo>
                <a:lnTo>
                  <a:pt x="6298708" y="539597"/>
                </a:lnTo>
                <a:lnTo>
                  <a:pt x="6309042" y="539192"/>
                </a:lnTo>
                <a:lnTo>
                  <a:pt x="6315687" y="546072"/>
                </a:lnTo>
                <a:lnTo>
                  <a:pt x="6324546" y="546882"/>
                </a:lnTo>
                <a:lnTo>
                  <a:pt x="6324546" y="538383"/>
                </a:lnTo>
                <a:lnTo>
                  <a:pt x="6328975" y="532312"/>
                </a:lnTo>
                <a:lnTo>
                  <a:pt x="6320854" y="528265"/>
                </a:lnTo>
                <a:lnTo>
                  <a:pt x="6334143" y="514504"/>
                </a:lnTo>
                <a:lnTo>
                  <a:pt x="6341526" y="514100"/>
                </a:lnTo>
                <a:lnTo>
                  <a:pt x="6345955" y="508434"/>
                </a:lnTo>
                <a:lnTo>
                  <a:pt x="6332667" y="504791"/>
                </a:lnTo>
                <a:lnTo>
                  <a:pt x="6332667" y="498721"/>
                </a:lnTo>
                <a:lnTo>
                  <a:pt x="6346693" y="490222"/>
                </a:lnTo>
                <a:lnTo>
                  <a:pt x="6341526" y="490626"/>
                </a:lnTo>
                <a:lnTo>
                  <a:pt x="6332667" y="489412"/>
                </a:lnTo>
                <a:lnTo>
                  <a:pt x="6328237" y="493055"/>
                </a:lnTo>
                <a:lnTo>
                  <a:pt x="6325284" y="493864"/>
                </a:lnTo>
                <a:lnTo>
                  <a:pt x="6323070" y="503577"/>
                </a:lnTo>
                <a:lnTo>
                  <a:pt x="6316425" y="512076"/>
                </a:lnTo>
                <a:lnTo>
                  <a:pt x="6324546" y="509648"/>
                </a:lnTo>
                <a:lnTo>
                  <a:pt x="6324546" y="516123"/>
                </a:lnTo>
                <a:lnTo>
                  <a:pt x="6309042" y="529479"/>
                </a:lnTo>
                <a:lnTo>
                  <a:pt x="6297969" y="531098"/>
                </a:lnTo>
                <a:lnTo>
                  <a:pt x="6287634" y="536764"/>
                </a:lnTo>
                <a:lnTo>
                  <a:pt x="6281727" y="529479"/>
                </a:lnTo>
                <a:lnTo>
                  <a:pt x="6282466" y="520575"/>
                </a:lnTo>
                <a:lnTo>
                  <a:pt x="6289110" y="518147"/>
                </a:lnTo>
                <a:lnTo>
                  <a:pt x="6289849" y="512886"/>
                </a:lnTo>
                <a:lnTo>
                  <a:pt x="6284680" y="512481"/>
                </a:lnTo>
                <a:lnTo>
                  <a:pt x="6274345" y="518552"/>
                </a:lnTo>
                <a:lnTo>
                  <a:pt x="6272131" y="514909"/>
                </a:lnTo>
                <a:lnTo>
                  <a:pt x="6280251" y="507220"/>
                </a:lnTo>
                <a:lnTo>
                  <a:pt x="6286896" y="502363"/>
                </a:lnTo>
                <a:lnTo>
                  <a:pt x="6288372" y="493055"/>
                </a:lnTo>
                <a:lnTo>
                  <a:pt x="6287634" y="489817"/>
                </a:lnTo>
                <a:lnTo>
                  <a:pt x="6295755" y="484960"/>
                </a:lnTo>
                <a:lnTo>
                  <a:pt x="6295016" y="475247"/>
                </a:lnTo>
                <a:lnTo>
                  <a:pt x="6300184" y="472819"/>
                </a:lnTo>
                <a:lnTo>
                  <a:pt x="6311257" y="472819"/>
                </a:lnTo>
                <a:lnTo>
                  <a:pt x="6309042" y="468367"/>
                </a:lnTo>
                <a:lnTo>
                  <a:pt x="6309781" y="463106"/>
                </a:lnTo>
                <a:lnTo>
                  <a:pt x="6314211" y="459463"/>
                </a:lnTo>
                <a:lnTo>
                  <a:pt x="6311995" y="454202"/>
                </a:lnTo>
                <a:lnTo>
                  <a:pt x="6318640" y="454202"/>
                </a:lnTo>
                <a:lnTo>
                  <a:pt x="6321593" y="450155"/>
                </a:lnTo>
                <a:lnTo>
                  <a:pt x="6326760" y="452583"/>
                </a:lnTo>
                <a:lnTo>
                  <a:pt x="6328237" y="459868"/>
                </a:lnTo>
                <a:lnTo>
                  <a:pt x="6335619" y="459463"/>
                </a:lnTo>
                <a:lnTo>
                  <a:pt x="6339311" y="451774"/>
                </a:lnTo>
                <a:lnTo>
                  <a:pt x="6346693" y="448131"/>
                </a:lnTo>
                <a:lnTo>
                  <a:pt x="6337096" y="445703"/>
                </a:lnTo>
                <a:lnTo>
                  <a:pt x="6336357" y="442061"/>
                </a:lnTo>
                <a:lnTo>
                  <a:pt x="6342264" y="434776"/>
                </a:lnTo>
                <a:lnTo>
                  <a:pt x="6354075" y="433562"/>
                </a:lnTo>
                <a:lnTo>
                  <a:pt x="6356290" y="429919"/>
                </a:lnTo>
                <a:lnTo>
                  <a:pt x="6349646" y="426681"/>
                </a:lnTo>
                <a:lnTo>
                  <a:pt x="6356290" y="421420"/>
                </a:lnTo>
                <a:lnTo>
                  <a:pt x="6364411" y="418182"/>
                </a:lnTo>
                <a:lnTo>
                  <a:pt x="6364411" y="414135"/>
                </a:lnTo>
                <a:lnTo>
                  <a:pt x="6370317" y="411707"/>
                </a:lnTo>
                <a:lnTo>
                  <a:pt x="6377700" y="411707"/>
                </a:lnTo>
                <a:lnTo>
                  <a:pt x="6385820" y="403613"/>
                </a:lnTo>
                <a:lnTo>
                  <a:pt x="6391726" y="402399"/>
                </a:lnTo>
                <a:lnTo>
                  <a:pt x="6396156" y="391876"/>
                </a:lnTo>
                <a:lnTo>
                  <a:pt x="6391726" y="391876"/>
                </a:lnTo>
                <a:lnTo>
                  <a:pt x="6387297" y="398756"/>
                </a:lnTo>
                <a:lnTo>
                  <a:pt x="6382129" y="399161"/>
                </a:lnTo>
                <a:lnTo>
                  <a:pt x="6378438" y="391471"/>
                </a:lnTo>
                <a:lnTo>
                  <a:pt x="6378438" y="383782"/>
                </a:lnTo>
                <a:lnTo>
                  <a:pt x="6375485" y="382972"/>
                </a:lnTo>
                <a:lnTo>
                  <a:pt x="6375485" y="375687"/>
                </a:lnTo>
                <a:lnTo>
                  <a:pt x="6380652" y="373259"/>
                </a:lnTo>
                <a:lnTo>
                  <a:pt x="6390988" y="379735"/>
                </a:lnTo>
                <a:lnTo>
                  <a:pt x="6391726" y="374878"/>
                </a:lnTo>
                <a:lnTo>
                  <a:pt x="6390249" y="371236"/>
                </a:lnTo>
                <a:lnTo>
                  <a:pt x="6382129" y="368807"/>
                </a:lnTo>
                <a:lnTo>
                  <a:pt x="6382129" y="361927"/>
                </a:lnTo>
                <a:lnTo>
                  <a:pt x="6385082" y="359499"/>
                </a:lnTo>
                <a:lnTo>
                  <a:pt x="6390249" y="363951"/>
                </a:lnTo>
                <a:lnTo>
                  <a:pt x="6394679" y="363951"/>
                </a:lnTo>
                <a:lnTo>
                  <a:pt x="6393203" y="357880"/>
                </a:lnTo>
                <a:lnTo>
                  <a:pt x="6388773" y="353023"/>
                </a:lnTo>
                <a:lnTo>
                  <a:pt x="6391726" y="351809"/>
                </a:lnTo>
                <a:lnTo>
                  <a:pt x="6390988" y="345739"/>
                </a:lnTo>
                <a:lnTo>
                  <a:pt x="6396156" y="340477"/>
                </a:lnTo>
                <a:lnTo>
                  <a:pt x="6400585" y="340477"/>
                </a:lnTo>
                <a:lnTo>
                  <a:pt x="6405752" y="346143"/>
                </a:lnTo>
                <a:lnTo>
                  <a:pt x="6406491" y="339263"/>
                </a:lnTo>
                <a:lnTo>
                  <a:pt x="6401323" y="334811"/>
                </a:lnTo>
                <a:lnTo>
                  <a:pt x="6400585" y="329145"/>
                </a:lnTo>
                <a:lnTo>
                  <a:pt x="6390988" y="328740"/>
                </a:lnTo>
                <a:lnTo>
                  <a:pt x="6388035" y="325907"/>
                </a:lnTo>
                <a:lnTo>
                  <a:pt x="6397632" y="317813"/>
                </a:lnTo>
                <a:lnTo>
                  <a:pt x="6410921" y="317408"/>
                </a:lnTo>
                <a:lnTo>
                  <a:pt x="6414611" y="321051"/>
                </a:lnTo>
                <a:lnTo>
                  <a:pt x="6422733" y="321051"/>
                </a:lnTo>
                <a:lnTo>
                  <a:pt x="6422733" y="317004"/>
                </a:lnTo>
                <a:lnTo>
                  <a:pt x="6428638" y="311742"/>
                </a:lnTo>
                <a:lnTo>
                  <a:pt x="6421256" y="314980"/>
                </a:lnTo>
                <a:lnTo>
                  <a:pt x="6416088" y="313361"/>
                </a:lnTo>
                <a:lnTo>
                  <a:pt x="6414611" y="307695"/>
                </a:lnTo>
                <a:lnTo>
                  <a:pt x="6401323" y="303648"/>
                </a:lnTo>
                <a:lnTo>
                  <a:pt x="6396156" y="301625"/>
                </a:lnTo>
                <a:lnTo>
                  <a:pt x="6399108" y="296768"/>
                </a:lnTo>
                <a:lnTo>
                  <a:pt x="6399108" y="291507"/>
                </a:lnTo>
                <a:lnTo>
                  <a:pt x="6402062" y="294744"/>
                </a:lnTo>
                <a:lnTo>
                  <a:pt x="6407967" y="293530"/>
                </a:lnTo>
                <a:lnTo>
                  <a:pt x="6413874" y="290293"/>
                </a:lnTo>
                <a:lnTo>
                  <a:pt x="6407967" y="290293"/>
                </a:lnTo>
                <a:lnTo>
                  <a:pt x="6407229" y="285436"/>
                </a:lnTo>
                <a:lnTo>
                  <a:pt x="6410921" y="282198"/>
                </a:lnTo>
                <a:lnTo>
                  <a:pt x="6405015" y="277342"/>
                </a:lnTo>
                <a:lnTo>
                  <a:pt x="6407967" y="274509"/>
                </a:lnTo>
                <a:lnTo>
                  <a:pt x="6408705" y="276937"/>
                </a:lnTo>
                <a:lnTo>
                  <a:pt x="6418303" y="278151"/>
                </a:lnTo>
                <a:lnTo>
                  <a:pt x="6420518" y="274913"/>
                </a:lnTo>
                <a:lnTo>
                  <a:pt x="6414611" y="269652"/>
                </a:lnTo>
                <a:lnTo>
                  <a:pt x="6416826" y="267629"/>
                </a:lnTo>
                <a:lnTo>
                  <a:pt x="6420518" y="269247"/>
                </a:lnTo>
                <a:lnTo>
                  <a:pt x="6427161" y="267224"/>
                </a:lnTo>
                <a:lnTo>
                  <a:pt x="6421994" y="260748"/>
                </a:lnTo>
                <a:lnTo>
                  <a:pt x="6413874" y="257511"/>
                </a:lnTo>
                <a:lnTo>
                  <a:pt x="6415350" y="253464"/>
                </a:lnTo>
                <a:lnTo>
                  <a:pt x="6421994" y="253059"/>
                </a:lnTo>
                <a:lnTo>
                  <a:pt x="6434544" y="246988"/>
                </a:lnTo>
                <a:lnTo>
                  <a:pt x="6437497" y="249821"/>
                </a:lnTo>
                <a:lnTo>
                  <a:pt x="6445618" y="246179"/>
                </a:lnTo>
                <a:lnTo>
                  <a:pt x="6445618" y="238894"/>
                </a:lnTo>
                <a:lnTo>
                  <a:pt x="6459644" y="236870"/>
                </a:lnTo>
                <a:lnTo>
                  <a:pt x="6464074" y="234037"/>
                </a:lnTo>
                <a:lnTo>
                  <a:pt x="6474410" y="234037"/>
                </a:lnTo>
                <a:lnTo>
                  <a:pt x="6486959" y="241727"/>
                </a:lnTo>
                <a:lnTo>
                  <a:pt x="6486959" y="236466"/>
                </a:lnTo>
                <a:lnTo>
                  <a:pt x="6481054" y="233633"/>
                </a:lnTo>
                <a:lnTo>
                  <a:pt x="6478839" y="226348"/>
                </a:lnTo>
                <a:lnTo>
                  <a:pt x="6470718" y="228776"/>
                </a:lnTo>
                <a:lnTo>
                  <a:pt x="6464812" y="223919"/>
                </a:lnTo>
                <a:lnTo>
                  <a:pt x="6457430" y="228776"/>
                </a:lnTo>
                <a:lnTo>
                  <a:pt x="6447833" y="224729"/>
                </a:lnTo>
                <a:lnTo>
                  <a:pt x="6447833" y="219063"/>
                </a:lnTo>
                <a:lnTo>
                  <a:pt x="6456692" y="213397"/>
                </a:lnTo>
                <a:lnTo>
                  <a:pt x="6465551" y="212587"/>
                </a:lnTo>
                <a:lnTo>
                  <a:pt x="6458906" y="207731"/>
                </a:lnTo>
                <a:lnTo>
                  <a:pt x="6464812" y="202065"/>
                </a:lnTo>
                <a:lnTo>
                  <a:pt x="6469241" y="201255"/>
                </a:lnTo>
                <a:lnTo>
                  <a:pt x="6476624" y="210159"/>
                </a:lnTo>
                <a:lnTo>
                  <a:pt x="6482530" y="209350"/>
                </a:lnTo>
                <a:lnTo>
                  <a:pt x="6489912" y="214611"/>
                </a:lnTo>
                <a:lnTo>
                  <a:pt x="6490651" y="207731"/>
                </a:lnTo>
                <a:lnTo>
                  <a:pt x="6479577" y="202065"/>
                </a:lnTo>
                <a:lnTo>
                  <a:pt x="6475148" y="195185"/>
                </a:lnTo>
                <a:lnTo>
                  <a:pt x="6476624" y="186281"/>
                </a:lnTo>
                <a:lnTo>
                  <a:pt x="6489912" y="184662"/>
                </a:lnTo>
                <a:lnTo>
                  <a:pt x="6485483" y="178996"/>
                </a:lnTo>
                <a:lnTo>
                  <a:pt x="6477362" y="178591"/>
                </a:lnTo>
                <a:lnTo>
                  <a:pt x="6468503" y="188304"/>
                </a:lnTo>
                <a:lnTo>
                  <a:pt x="6461121" y="189519"/>
                </a:lnTo>
                <a:lnTo>
                  <a:pt x="6467027" y="182234"/>
                </a:lnTo>
                <a:lnTo>
                  <a:pt x="6461121" y="176972"/>
                </a:lnTo>
                <a:lnTo>
                  <a:pt x="6464812" y="168474"/>
                </a:lnTo>
                <a:lnTo>
                  <a:pt x="6472195" y="168069"/>
                </a:lnTo>
                <a:lnTo>
                  <a:pt x="6475886" y="171307"/>
                </a:lnTo>
                <a:lnTo>
                  <a:pt x="6494342" y="168878"/>
                </a:lnTo>
                <a:lnTo>
                  <a:pt x="6498771" y="161998"/>
                </a:lnTo>
                <a:lnTo>
                  <a:pt x="6490651" y="157142"/>
                </a:lnTo>
                <a:lnTo>
                  <a:pt x="6479577" y="157142"/>
                </a:lnTo>
                <a:lnTo>
                  <a:pt x="6472933" y="150666"/>
                </a:lnTo>
                <a:lnTo>
                  <a:pt x="6481054" y="142572"/>
                </a:lnTo>
                <a:lnTo>
                  <a:pt x="6486221" y="143381"/>
                </a:lnTo>
                <a:lnTo>
                  <a:pt x="6484007" y="147428"/>
                </a:lnTo>
                <a:lnTo>
                  <a:pt x="6486959" y="152690"/>
                </a:lnTo>
                <a:lnTo>
                  <a:pt x="6494342" y="150666"/>
                </a:lnTo>
                <a:lnTo>
                  <a:pt x="6500986" y="144191"/>
                </a:lnTo>
                <a:lnTo>
                  <a:pt x="6507630" y="152285"/>
                </a:lnTo>
                <a:lnTo>
                  <a:pt x="6507630" y="160379"/>
                </a:lnTo>
                <a:lnTo>
                  <a:pt x="6512060" y="166855"/>
                </a:lnTo>
                <a:lnTo>
                  <a:pt x="6513536" y="161998"/>
                </a:lnTo>
                <a:lnTo>
                  <a:pt x="6512060" y="155523"/>
                </a:lnTo>
                <a:lnTo>
                  <a:pt x="6515012" y="150261"/>
                </a:lnTo>
                <a:lnTo>
                  <a:pt x="6519442" y="150261"/>
                </a:lnTo>
                <a:lnTo>
                  <a:pt x="6516489" y="142977"/>
                </a:lnTo>
                <a:lnTo>
                  <a:pt x="6509107" y="138120"/>
                </a:lnTo>
                <a:lnTo>
                  <a:pt x="6515012" y="137715"/>
                </a:lnTo>
                <a:lnTo>
                  <a:pt x="6522395" y="141358"/>
                </a:lnTo>
                <a:lnTo>
                  <a:pt x="6525348" y="136501"/>
                </a:lnTo>
                <a:lnTo>
                  <a:pt x="6521657" y="132859"/>
                </a:lnTo>
                <a:lnTo>
                  <a:pt x="6531992" y="133263"/>
                </a:lnTo>
                <a:lnTo>
                  <a:pt x="6535684" y="137310"/>
                </a:lnTo>
                <a:lnTo>
                  <a:pt x="6543804" y="134882"/>
                </a:lnTo>
                <a:lnTo>
                  <a:pt x="6544542" y="141358"/>
                </a:lnTo>
                <a:lnTo>
                  <a:pt x="6548972" y="145810"/>
                </a:lnTo>
                <a:lnTo>
                  <a:pt x="6551186" y="142977"/>
                </a:lnTo>
                <a:lnTo>
                  <a:pt x="6552663" y="130835"/>
                </a:lnTo>
                <a:lnTo>
                  <a:pt x="6559307" y="124360"/>
                </a:lnTo>
                <a:lnTo>
                  <a:pt x="6558569" y="118289"/>
                </a:lnTo>
                <a:lnTo>
                  <a:pt x="6553401" y="118694"/>
                </a:lnTo>
                <a:lnTo>
                  <a:pt x="6544542" y="122741"/>
                </a:lnTo>
                <a:lnTo>
                  <a:pt x="6539375" y="119503"/>
                </a:lnTo>
                <a:lnTo>
                  <a:pt x="6517966" y="125169"/>
                </a:lnTo>
                <a:lnTo>
                  <a:pt x="6509845" y="123145"/>
                </a:lnTo>
                <a:lnTo>
                  <a:pt x="6514274" y="114646"/>
                </a:lnTo>
                <a:lnTo>
                  <a:pt x="6523871" y="113837"/>
                </a:lnTo>
                <a:lnTo>
                  <a:pt x="6527563" y="111004"/>
                </a:lnTo>
                <a:lnTo>
                  <a:pt x="6524610" y="106552"/>
                </a:lnTo>
                <a:lnTo>
                  <a:pt x="6531254" y="98863"/>
                </a:lnTo>
                <a:lnTo>
                  <a:pt x="6537899" y="97244"/>
                </a:lnTo>
                <a:lnTo>
                  <a:pt x="6542328" y="102100"/>
                </a:lnTo>
                <a:lnTo>
                  <a:pt x="6548233" y="100886"/>
                </a:lnTo>
                <a:lnTo>
                  <a:pt x="6545280" y="98863"/>
                </a:lnTo>
                <a:lnTo>
                  <a:pt x="6545280" y="94006"/>
                </a:lnTo>
                <a:lnTo>
                  <a:pt x="6552663" y="93601"/>
                </a:lnTo>
                <a:lnTo>
                  <a:pt x="6556354" y="89554"/>
                </a:lnTo>
                <a:lnTo>
                  <a:pt x="6551186" y="85912"/>
                </a:lnTo>
                <a:lnTo>
                  <a:pt x="6557092" y="82269"/>
                </a:lnTo>
                <a:lnTo>
                  <a:pt x="6565213" y="81865"/>
                </a:lnTo>
                <a:lnTo>
                  <a:pt x="6558569" y="74580"/>
                </a:lnTo>
                <a:lnTo>
                  <a:pt x="6552663" y="75794"/>
                </a:lnTo>
                <a:lnTo>
                  <a:pt x="6550448" y="74580"/>
                </a:lnTo>
                <a:lnTo>
                  <a:pt x="6559307" y="64057"/>
                </a:lnTo>
                <a:lnTo>
                  <a:pt x="6566690" y="62034"/>
                </a:lnTo>
                <a:lnTo>
                  <a:pt x="6574072" y="66081"/>
                </a:lnTo>
                <a:lnTo>
                  <a:pt x="6576287" y="55558"/>
                </a:lnTo>
                <a:lnTo>
                  <a:pt x="6571857" y="50702"/>
                </a:lnTo>
                <a:lnTo>
                  <a:pt x="6574072" y="38965"/>
                </a:lnTo>
                <a:lnTo>
                  <a:pt x="6579240" y="34918"/>
                </a:lnTo>
                <a:lnTo>
                  <a:pt x="6581454" y="42203"/>
                </a:lnTo>
                <a:lnTo>
                  <a:pt x="6585146" y="44226"/>
                </a:lnTo>
                <a:lnTo>
                  <a:pt x="6586622" y="54749"/>
                </a:lnTo>
                <a:lnTo>
                  <a:pt x="6596219" y="61224"/>
                </a:lnTo>
                <a:lnTo>
                  <a:pt x="6590313" y="52320"/>
                </a:lnTo>
                <a:lnTo>
                  <a:pt x="6598434" y="49892"/>
                </a:lnTo>
                <a:lnTo>
                  <a:pt x="6607293" y="51106"/>
                </a:lnTo>
                <a:lnTo>
                  <a:pt x="6604340" y="47464"/>
                </a:lnTo>
                <a:lnTo>
                  <a:pt x="6597696" y="46655"/>
                </a:lnTo>
                <a:lnTo>
                  <a:pt x="6585146" y="37751"/>
                </a:lnTo>
                <a:lnTo>
                  <a:pt x="6586622" y="32085"/>
                </a:lnTo>
                <a:lnTo>
                  <a:pt x="6599911" y="28038"/>
                </a:lnTo>
                <a:lnTo>
                  <a:pt x="6602864" y="29657"/>
                </a:lnTo>
                <a:lnTo>
                  <a:pt x="6609508" y="45845"/>
                </a:lnTo>
                <a:lnTo>
                  <a:pt x="6619105" y="49892"/>
                </a:lnTo>
                <a:lnTo>
                  <a:pt x="6623534" y="62438"/>
                </a:lnTo>
                <a:lnTo>
                  <a:pt x="6628702" y="52725"/>
                </a:lnTo>
                <a:lnTo>
                  <a:pt x="6625011" y="46250"/>
                </a:lnTo>
                <a:lnTo>
                  <a:pt x="6611722" y="37346"/>
                </a:lnTo>
                <a:lnTo>
                  <a:pt x="6612461" y="29252"/>
                </a:lnTo>
                <a:lnTo>
                  <a:pt x="6608031" y="20348"/>
                </a:lnTo>
                <a:lnTo>
                  <a:pt x="6614675" y="9016"/>
                </a:lnTo>
                <a:lnTo>
                  <a:pt x="6624273" y="3350"/>
                </a:lnTo>
                <a:lnTo>
                  <a:pt x="6629440" y="4564"/>
                </a:lnTo>
                <a:lnTo>
                  <a:pt x="6633131" y="16706"/>
                </a:lnTo>
                <a:lnTo>
                  <a:pt x="6627964" y="26419"/>
                </a:lnTo>
                <a:lnTo>
                  <a:pt x="6628702" y="34918"/>
                </a:lnTo>
                <a:lnTo>
                  <a:pt x="6636823" y="26014"/>
                </a:lnTo>
                <a:lnTo>
                  <a:pt x="6635346" y="21562"/>
                </a:lnTo>
                <a:lnTo>
                  <a:pt x="6635346" y="10635"/>
                </a:lnTo>
                <a:close/>
                <a:moveTo>
                  <a:pt x="3884236" y="0"/>
                </a:moveTo>
                <a:lnTo>
                  <a:pt x="4967903" y="0"/>
                </a:lnTo>
                <a:lnTo>
                  <a:pt x="4968392" y="2945"/>
                </a:lnTo>
                <a:lnTo>
                  <a:pt x="4971345" y="4969"/>
                </a:lnTo>
                <a:lnTo>
                  <a:pt x="4971345" y="10230"/>
                </a:lnTo>
                <a:lnTo>
                  <a:pt x="4966177" y="13468"/>
                </a:lnTo>
                <a:lnTo>
                  <a:pt x="4959533" y="15491"/>
                </a:lnTo>
                <a:lnTo>
                  <a:pt x="4956580" y="12254"/>
                </a:lnTo>
                <a:lnTo>
                  <a:pt x="4952889" y="9826"/>
                </a:lnTo>
                <a:lnTo>
                  <a:pt x="4950674" y="12254"/>
                </a:lnTo>
                <a:lnTo>
                  <a:pt x="4951412" y="16301"/>
                </a:lnTo>
                <a:lnTo>
                  <a:pt x="4951412" y="22776"/>
                </a:lnTo>
                <a:lnTo>
                  <a:pt x="4946245" y="22776"/>
                </a:lnTo>
                <a:lnTo>
                  <a:pt x="4941815" y="24800"/>
                </a:lnTo>
                <a:lnTo>
                  <a:pt x="4936648" y="28847"/>
                </a:lnTo>
                <a:lnTo>
                  <a:pt x="4930003" y="26014"/>
                </a:lnTo>
                <a:lnTo>
                  <a:pt x="4929265" y="22372"/>
                </a:lnTo>
                <a:lnTo>
                  <a:pt x="4924835" y="22372"/>
                </a:lnTo>
                <a:lnTo>
                  <a:pt x="4924835" y="28847"/>
                </a:lnTo>
                <a:lnTo>
                  <a:pt x="4927050" y="34918"/>
                </a:lnTo>
                <a:lnTo>
                  <a:pt x="4922621" y="42203"/>
                </a:lnTo>
                <a:lnTo>
                  <a:pt x="4916715" y="39370"/>
                </a:lnTo>
                <a:lnTo>
                  <a:pt x="4914500" y="34918"/>
                </a:lnTo>
                <a:lnTo>
                  <a:pt x="4908594" y="37346"/>
                </a:lnTo>
                <a:lnTo>
                  <a:pt x="4907856" y="40988"/>
                </a:lnTo>
                <a:lnTo>
                  <a:pt x="4911547" y="43822"/>
                </a:lnTo>
                <a:lnTo>
                  <a:pt x="4911547" y="49892"/>
                </a:lnTo>
                <a:lnTo>
                  <a:pt x="4901212" y="55963"/>
                </a:lnTo>
                <a:lnTo>
                  <a:pt x="4897520" y="54749"/>
                </a:lnTo>
                <a:lnTo>
                  <a:pt x="4895305" y="50702"/>
                </a:lnTo>
                <a:lnTo>
                  <a:pt x="4889400" y="47464"/>
                </a:lnTo>
                <a:cubicBezTo>
                  <a:pt x="4889400" y="47464"/>
                  <a:pt x="4884971" y="47869"/>
                  <a:pt x="4884971" y="47869"/>
                </a:cubicBezTo>
                <a:lnTo>
                  <a:pt x="4884971" y="52320"/>
                </a:lnTo>
                <a:lnTo>
                  <a:pt x="4888661" y="58796"/>
                </a:lnTo>
                <a:lnTo>
                  <a:pt x="4888661" y="62843"/>
                </a:lnTo>
                <a:lnTo>
                  <a:pt x="4883494" y="65676"/>
                </a:lnTo>
                <a:lnTo>
                  <a:pt x="4874635" y="67700"/>
                </a:lnTo>
                <a:lnTo>
                  <a:pt x="4872420" y="71342"/>
                </a:lnTo>
                <a:lnTo>
                  <a:pt x="4862085" y="72152"/>
                </a:lnTo>
                <a:lnTo>
                  <a:pt x="4856917" y="77413"/>
                </a:lnTo>
                <a:lnTo>
                  <a:pt x="4853964" y="83079"/>
                </a:lnTo>
                <a:lnTo>
                  <a:pt x="4850273" y="83079"/>
                </a:lnTo>
                <a:lnTo>
                  <a:pt x="4847320" y="78222"/>
                </a:lnTo>
                <a:lnTo>
                  <a:pt x="4841414" y="77817"/>
                </a:lnTo>
                <a:lnTo>
                  <a:pt x="4833293" y="82674"/>
                </a:lnTo>
                <a:lnTo>
                  <a:pt x="4825911" y="82674"/>
                </a:lnTo>
                <a:lnTo>
                  <a:pt x="4822220" y="84698"/>
                </a:lnTo>
                <a:lnTo>
                  <a:pt x="4819267" y="90364"/>
                </a:lnTo>
                <a:lnTo>
                  <a:pt x="4813361" y="91173"/>
                </a:lnTo>
                <a:lnTo>
                  <a:pt x="4808193" y="89149"/>
                </a:lnTo>
                <a:lnTo>
                  <a:pt x="4805978" y="85912"/>
                </a:lnTo>
                <a:lnTo>
                  <a:pt x="4803026" y="85912"/>
                </a:lnTo>
                <a:lnTo>
                  <a:pt x="4797857" y="94816"/>
                </a:lnTo>
                <a:lnTo>
                  <a:pt x="4794167" y="92387"/>
                </a:lnTo>
                <a:lnTo>
                  <a:pt x="4789737" y="86721"/>
                </a:lnTo>
                <a:lnTo>
                  <a:pt x="4786784" y="86316"/>
                </a:lnTo>
                <a:lnTo>
                  <a:pt x="4784569" y="92792"/>
                </a:lnTo>
                <a:lnTo>
                  <a:pt x="4780139" y="96839"/>
                </a:lnTo>
                <a:lnTo>
                  <a:pt x="4775710" y="94411"/>
                </a:lnTo>
                <a:lnTo>
                  <a:pt x="4774234" y="90768"/>
                </a:lnTo>
                <a:lnTo>
                  <a:pt x="4771281" y="90364"/>
                </a:lnTo>
                <a:lnTo>
                  <a:pt x="4772019" y="95220"/>
                </a:lnTo>
                <a:lnTo>
                  <a:pt x="4768328" y="96839"/>
                </a:lnTo>
                <a:lnTo>
                  <a:pt x="4760946" y="96030"/>
                </a:lnTo>
                <a:lnTo>
                  <a:pt x="4755777" y="97649"/>
                </a:lnTo>
                <a:lnTo>
                  <a:pt x="4756516" y="101696"/>
                </a:lnTo>
                <a:lnTo>
                  <a:pt x="4755039" y="106148"/>
                </a:lnTo>
                <a:lnTo>
                  <a:pt x="4748395" y="105743"/>
                </a:lnTo>
                <a:lnTo>
                  <a:pt x="4746180" y="103719"/>
                </a:lnTo>
                <a:lnTo>
                  <a:pt x="4742490" y="104529"/>
                </a:lnTo>
                <a:lnTo>
                  <a:pt x="4741751" y="108981"/>
                </a:lnTo>
                <a:lnTo>
                  <a:pt x="4738060" y="108981"/>
                </a:lnTo>
                <a:lnTo>
                  <a:pt x="4735107" y="106148"/>
                </a:lnTo>
                <a:lnTo>
                  <a:pt x="4732892" y="106552"/>
                </a:lnTo>
                <a:lnTo>
                  <a:pt x="4731416" y="114242"/>
                </a:lnTo>
                <a:lnTo>
                  <a:pt x="4726248" y="115861"/>
                </a:lnTo>
                <a:lnTo>
                  <a:pt x="4722557" y="119908"/>
                </a:lnTo>
                <a:lnTo>
                  <a:pt x="4718127" y="120313"/>
                </a:lnTo>
                <a:lnTo>
                  <a:pt x="4715913" y="115861"/>
                </a:lnTo>
                <a:lnTo>
                  <a:pt x="4705577" y="105338"/>
                </a:lnTo>
                <a:lnTo>
                  <a:pt x="4701886" y="103719"/>
                </a:lnTo>
                <a:lnTo>
                  <a:pt x="4696718" y="106148"/>
                </a:lnTo>
                <a:lnTo>
                  <a:pt x="4696718" y="109385"/>
                </a:lnTo>
                <a:lnTo>
                  <a:pt x="4692288" y="109790"/>
                </a:lnTo>
                <a:lnTo>
                  <a:pt x="4690812" y="115456"/>
                </a:lnTo>
                <a:lnTo>
                  <a:pt x="4684168" y="119908"/>
                </a:lnTo>
                <a:lnTo>
                  <a:pt x="4679001" y="119908"/>
                </a:lnTo>
                <a:lnTo>
                  <a:pt x="4676047" y="117884"/>
                </a:lnTo>
                <a:lnTo>
                  <a:pt x="4672356" y="122741"/>
                </a:lnTo>
                <a:lnTo>
                  <a:pt x="4664973" y="123550"/>
                </a:lnTo>
                <a:lnTo>
                  <a:pt x="4656853" y="122336"/>
                </a:lnTo>
                <a:lnTo>
                  <a:pt x="4652424" y="116670"/>
                </a:lnTo>
                <a:lnTo>
                  <a:pt x="4647994" y="116265"/>
                </a:lnTo>
                <a:lnTo>
                  <a:pt x="4645041" y="121122"/>
                </a:lnTo>
                <a:lnTo>
                  <a:pt x="4644303" y="124764"/>
                </a:lnTo>
                <a:lnTo>
                  <a:pt x="4639135" y="123550"/>
                </a:lnTo>
                <a:lnTo>
                  <a:pt x="4632491" y="119503"/>
                </a:lnTo>
                <a:lnTo>
                  <a:pt x="4628799" y="112623"/>
                </a:lnTo>
                <a:lnTo>
                  <a:pt x="4631014" y="106148"/>
                </a:lnTo>
                <a:lnTo>
                  <a:pt x="4627323" y="102910"/>
                </a:lnTo>
                <a:lnTo>
                  <a:pt x="4622155" y="101291"/>
                </a:lnTo>
                <a:lnTo>
                  <a:pt x="4616988" y="92792"/>
                </a:lnTo>
                <a:lnTo>
                  <a:pt x="4617726" y="86316"/>
                </a:lnTo>
                <a:lnTo>
                  <a:pt x="4613296" y="80246"/>
                </a:lnTo>
                <a:lnTo>
                  <a:pt x="4610344" y="71747"/>
                </a:lnTo>
                <a:lnTo>
                  <a:pt x="4606652" y="68914"/>
                </a:lnTo>
                <a:lnTo>
                  <a:pt x="4602961" y="69723"/>
                </a:lnTo>
                <a:lnTo>
                  <a:pt x="4601485" y="76603"/>
                </a:lnTo>
                <a:lnTo>
                  <a:pt x="4603699" y="80246"/>
                </a:lnTo>
                <a:lnTo>
                  <a:pt x="4607391" y="87531"/>
                </a:lnTo>
                <a:lnTo>
                  <a:pt x="4611820" y="91578"/>
                </a:lnTo>
                <a:lnTo>
                  <a:pt x="4614035" y="97244"/>
                </a:lnTo>
                <a:lnTo>
                  <a:pt x="4614035" y="106148"/>
                </a:lnTo>
                <a:lnTo>
                  <a:pt x="4611082" y="111813"/>
                </a:lnTo>
                <a:lnTo>
                  <a:pt x="4613296" y="113837"/>
                </a:lnTo>
                <a:lnTo>
                  <a:pt x="4618465" y="114242"/>
                </a:lnTo>
                <a:lnTo>
                  <a:pt x="4620679" y="123955"/>
                </a:lnTo>
                <a:lnTo>
                  <a:pt x="4618465" y="134882"/>
                </a:lnTo>
                <a:lnTo>
                  <a:pt x="4613296" y="140548"/>
                </a:lnTo>
                <a:lnTo>
                  <a:pt x="4607391" y="142977"/>
                </a:lnTo>
                <a:lnTo>
                  <a:pt x="4605176" y="140143"/>
                </a:lnTo>
                <a:lnTo>
                  <a:pt x="4600747" y="140548"/>
                </a:lnTo>
                <a:lnTo>
                  <a:pt x="4593364" y="143786"/>
                </a:lnTo>
                <a:lnTo>
                  <a:pt x="4586720" y="152285"/>
                </a:lnTo>
                <a:lnTo>
                  <a:pt x="4583029" y="153904"/>
                </a:lnTo>
                <a:lnTo>
                  <a:pt x="4576384" y="153499"/>
                </a:lnTo>
                <a:lnTo>
                  <a:pt x="4574170" y="156332"/>
                </a:lnTo>
                <a:lnTo>
                  <a:pt x="4574908" y="158760"/>
                </a:lnTo>
                <a:lnTo>
                  <a:pt x="4574908" y="164022"/>
                </a:lnTo>
                <a:lnTo>
                  <a:pt x="4569002" y="167664"/>
                </a:lnTo>
                <a:lnTo>
                  <a:pt x="4562358" y="168069"/>
                </a:lnTo>
                <a:lnTo>
                  <a:pt x="4560881" y="173735"/>
                </a:lnTo>
                <a:lnTo>
                  <a:pt x="4560881" y="178591"/>
                </a:lnTo>
                <a:lnTo>
                  <a:pt x="4560143" y="183448"/>
                </a:lnTo>
                <a:lnTo>
                  <a:pt x="4555714" y="178591"/>
                </a:lnTo>
                <a:lnTo>
                  <a:pt x="4550546" y="177377"/>
                </a:lnTo>
                <a:lnTo>
                  <a:pt x="4554976" y="181424"/>
                </a:lnTo>
                <a:lnTo>
                  <a:pt x="4555714" y="185067"/>
                </a:lnTo>
                <a:lnTo>
                  <a:pt x="4554237" y="190733"/>
                </a:lnTo>
                <a:lnTo>
                  <a:pt x="4550546" y="190733"/>
                </a:lnTo>
                <a:lnTo>
                  <a:pt x="4546855" y="188709"/>
                </a:lnTo>
                <a:lnTo>
                  <a:pt x="4541687" y="187090"/>
                </a:lnTo>
                <a:lnTo>
                  <a:pt x="4540948" y="188709"/>
                </a:lnTo>
                <a:lnTo>
                  <a:pt x="4542425" y="192352"/>
                </a:lnTo>
                <a:lnTo>
                  <a:pt x="4543901" y="196804"/>
                </a:lnTo>
                <a:lnTo>
                  <a:pt x="4540211" y="202065"/>
                </a:lnTo>
                <a:lnTo>
                  <a:pt x="4532090" y="204088"/>
                </a:lnTo>
                <a:lnTo>
                  <a:pt x="4521016" y="215420"/>
                </a:lnTo>
                <a:lnTo>
                  <a:pt x="4520278" y="221086"/>
                </a:lnTo>
                <a:lnTo>
                  <a:pt x="4521755" y="227157"/>
                </a:lnTo>
                <a:lnTo>
                  <a:pt x="4518801" y="233633"/>
                </a:lnTo>
                <a:lnTo>
                  <a:pt x="4512157" y="241322"/>
                </a:lnTo>
                <a:lnTo>
                  <a:pt x="4506989" y="244560"/>
                </a:lnTo>
                <a:lnTo>
                  <a:pt x="4504775" y="242536"/>
                </a:lnTo>
                <a:lnTo>
                  <a:pt x="4502560" y="238894"/>
                </a:lnTo>
                <a:lnTo>
                  <a:pt x="4504037" y="235251"/>
                </a:lnTo>
                <a:lnTo>
                  <a:pt x="4499607" y="237275"/>
                </a:lnTo>
                <a:lnTo>
                  <a:pt x="4496654" y="240917"/>
                </a:lnTo>
                <a:lnTo>
                  <a:pt x="4495178" y="246988"/>
                </a:lnTo>
                <a:lnTo>
                  <a:pt x="4495916" y="249416"/>
                </a:lnTo>
                <a:lnTo>
                  <a:pt x="4494440" y="252249"/>
                </a:lnTo>
                <a:lnTo>
                  <a:pt x="4481889" y="263177"/>
                </a:lnTo>
                <a:lnTo>
                  <a:pt x="4476722" y="265200"/>
                </a:lnTo>
                <a:lnTo>
                  <a:pt x="4474507" y="263581"/>
                </a:lnTo>
                <a:lnTo>
                  <a:pt x="4473768" y="258725"/>
                </a:lnTo>
                <a:lnTo>
                  <a:pt x="4470815" y="255082"/>
                </a:lnTo>
                <a:lnTo>
                  <a:pt x="4466386" y="255892"/>
                </a:lnTo>
                <a:lnTo>
                  <a:pt x="4466386" y="261153"/>
                </a:lnTo>
                <a:lnTo>
                  <a:pt x="4461956" y="261153"/>
                </a:lnTo>
                <a:lnTo>
                  <a:pt x="4453097" y="256701"/>
                </a:lnTo>
                <a:lnTo>
                  <a:pt x="4450145" y="252654"/>
                </a:lnTo>
                <a:lnTo>
                  <a:pt x="4446453" y="251845"/>
                </a:lnTo>
                <a:lnTo>
                  <a:pt x="4444239" y="253464"/>
                </a:lnTo>
                <a:lnTo>
                  <a:pt x="4447191" y="258320"/>
                </a:lnTo>
                <a:lnTo>
                  <a:pt x="4451621" y="259939"/>
                </a:lnTo>
                <a:lnTo>
                  <a:pt x="4456050" y="267224"/>
                </a:lnTo>
                <a:lnTo>
                  <a:pt x="4455312" y="272890"/>
                </a:lnTo>
                <a:lnTo>
                  <a:pt x="4450883" y="275723"/>
                </a:lnTo>
                <a:lnTo>
                  <a:pt x="4447191" y="276128"/>
                </a:lnTo>
                <a:lnTo>
                  <a:pt x="4434641" y="283412"/>
                </a:lnTo>
                <a:lnTo>
                  <a:pt x="4426521" y="291102"/>
                </a:lnTo>
                <a:lnTo>
                  <a:pt x="4419876" y="291507"/>
                </a:lnTo>
                <a:lnTo>
                  <a:pt x="4414709" y="288269"/>
                </a:lnTo>
                <a:lnTo>
                  <a:pt x="4415447" y="283817"/>
                </a:lnTo>
                <a:lnTo>
                  <a:pt x="4417662" y="279770"/>
                </a:lnTo>
                <a:lnTo>
                  <a:pt x="4414709" y="278151"/>
                </a:lnTo>
                <a:lnTo>
                  <a:pt x="4411756" y="277746"/>
                </a:lnTo>
                <a:lnTo>
                  <a:pt x="4408803" y="283008"/>
                </a:lnTo>
                <a:lnTo>
                  <a:pt x="4409541" y="287055"/>
                </a:lnTo>
                <a:lnTo>
                  <a:pt x="4408065" y="291507"/>
                </a:lnTo>
                <a:lnTo>
                  <a:pt x="4402159" y="291507"/>
                </a:lnTo>
                <a:lnTo>
                  <a:pt x="4394776" y="294744"/>
                </a:lnTo>
                <a:lnTo>
                  <a:pt x="4388132" y="292721"/>
                </a:lnTo>
                <a:lnTo>
                  <a:pt x="4383703" y="284627"/>
                </a:lnTo>
                <a:lnTo>
                  <a:pt x="4384441" y="279770"/>
                </a:lnTo>
                <a:lnTo>
                  <a:pt x="4386656" y="273699"/>
                </a:lnTo>
                <a:lnTo>
                  <a:pt x="4384441" y="269247"/>
                </a:lnTo>
                <a:lnTo>
                  <a:pt x="4382226" y="269247"/>
                </a:lnTo>
                <a:lnTo>
                  <a:pt x="4380012" y="278151"/>
                </a:lnTo>
                <a:lnTo>
                  <a:pt x="4377797" y="285436"/>
                </a:lnTo>
                <a:lnTo>
                  <a:pt x="4378535" y="290293"/>
                </a:lnTo>
                <a:lnTo>
                  <a:pt x="4376320" y="295554"/>
                </a:lnTo>
                <a:lnTo>
                  <a:pt x="4371891" y="293935"/>
                </a:lnTo>
                <a:lnTo>
                  <a:pt x="4360817" y="281389"/>
                </a:lnTo>
                <a:lnTo>
                  <a:pt x="4360817" y="274913"/>
                </a:lnTo>
                <a:lnTo>
                  <a:pt x="4364508" y="266010"/>
                </a:lnTo>
                <a:lnTo>
                  <a:pt x="4371153" y="260748"/>
                </a:lnTo>
                <a:lnTo>
                  <a:pt x="4377058" y="256701"/>
                </a:lnTo>
                <a:lnTo>
                  <a:pt x="4373367" y="253868"/>
                </a:lnTo>
                <a:lnTo>
                  <a:pt x="4365246" y="252249"/>
                </a:lnTo>
                <a:lnTo>
                  <a:pt x="4360079" y="246179"/>
                </a:lnTo>
                <a:lnTo>
                  <a:pt x="4360079" y="243750"/>
                </a:lnTo>
                <a:lnTo>
                  <a:pt x="4357864" y="242536"/>
                </a:lnTo>
                <a:lnTo>
                  <a:pt x="4352697" y="244560"/>
                </a:lnTo>
                <a:lnTo>
                  <a:pt x="4349743" y="249416"/>
                </a:lnTo>
                <a:lnTo>
                  <a:pt x="4350482" y="253059"/>
                </a:lnTo>
                <a:lnTo>
                  <a:pt x="4356387" y="259130"/>
                </a:lnTo>
                <a:lnTo>
                  <a:pt x="4354912" y="263986"/>
                </a:lnTo>
                <a:lnTo>
                  <a:pt x="4350482" y="269652"/>
                </a:lnTo>
                <a:lnTo>
                  <a:pt x="4349005" y="276128"/>
                </a:lnTo>
                <a:lnTo>
                  <a:pt x="4342361" y="282603"/>
                </a:lnTo>
                <a:lnTo>
                  <a:pt x="4337931" y="282603"/>
                </a:lnTo>
                <a:lnTo>
                  <a:pt x="4336455" y="275318"/>
                </a:lnTo>
                <a:lnTo>
                  <a:pt x="4332764" y="273295"/>
                </a:lnTo>
                <a:lnTo>
                  <a:pt x="4328334" y="278151"/>
                </a:lnTo>
                <a:lnTo>
                  <a:pt x="4329811" y="283817"/>
                </a:lnTo>
                <a:lnTo>
                  <a:pt x="4334979" y="293126"/>
                </a:lnTo>
                <a:lnTo>
                  <a:pt x="4339408" y="298792"/>
                </a:lnTo>
                <a:lnTo>
                  <a:pt x="4338670" y="302434"/>
                </a:lnTo>
                <a:lnTo>
                  <a:pt x="4335717" y="303648"/>
                </a:lnTo>
                <a:lnTo>
                  <a:pt x="4334241" y="309314"/>
                </a:lnTo>
                <a:lnTo>
                  <a:pt x="4327596" y="313361"/>
                </a:lnTo>
                <a:lnTo>
                  <a:pt x="4320952" y="312552"/>
                </a:lnTo>
                <a:lnTo>
                  <a:pt x="4317261" y="308909"/>
                </a:lnTo>
                <a:lnTo>
                  <a:pt x="4312831" y="310528"/>
                </a:lnTo>
                <a:lnTo>
                  <a:pt x="4309140" y="315385"/>
                </a:lnTo>
                <a:lnTo>
                  <a:pt x="4301020" y="318623"/>
                </a:lnTo>
                <a:lnTo>
                  <a:pt x="4298067" y="315790"/>
                </a:lnTo>
                <a:lnTo>
                  <a:pt x="4295113" y="307695"/>
                </a:lnTo>
                <a:lnTo>
                  <a:pt x="4292161" y="303243"/>
                </a:lnTo>
                <a:lnTo>
                  <a:pt x="4289208" y="302839"/>
                </a:lnTo>
                <a:lnTo>
                  <a:pt x="4288469" y="306886"/>
                </a:lnTo>
                <a:lnTo>
                  <a:pt x="4288469" y="310933"/>
                </a:lnTo>
                <a:lnTo>
                  <a:pt x="4284040" y="316194"/>
                </a:lnTo>
                <a:lnTo>
                  <a:pt x="4277395" y="314980"/>
                </a:lnTo>
                <a:lnTo>
                  <a:pt x="4274443" y="308100"/>
                </a:lnTo>
                <a:lnTo>
                  <a:pt x="4270751" y="303243"/>
                </a:lnTo>
                <a:lnTo>
                  <a:pt x="4267798" y="304458"/>
                </a:lnTo>
                <a:lnTo>
                  <a:pt x="4265584" y="308505"/>
                </a:lnTo>
                <a:lnTo>
                  <a:pt x="4259678" y="308505"/>
                </a:lnTo>
                <a:lnTo>
                  <a:pt x="4255987" y="311338"/>
                </a:lnTo>
                <a:lnTo>
                  <a:pt x="4257463" y="314575"/>
                </a:lnTo>
                <a:lnTo>
                  <a:pt x="4259678" y="321051"/>
                </a:lnTo>
                <a:lnTo>
                  <a:pt x="4259678" y="331169"/>
                </a:lnTo>
                <a:lnTo>
                  <a:pt x="4254510" y="341691"/>
                </a:lnTo>
                <a:lnTo>
                  <a:pt x="4245651" y="351405"/>
                </a:lnTo>
                <a:lnTo>
                  <a:pt x="4240483" y="352214"/>
                </a:lnTo>
                <a:lnTo>
                  <a:pt x="4236054" y="348976"/>
                </a:lnTo>
                <a:lnTo>
                  <a:pt x="4233101" y="339668"/>
                </a:lnTo>
                <a:lnTo>
                  <a:pt x="4227934" y="336835"/>
                </a:lnTo>
                <a:lnTo>
                  <a:pt x="4223504" y="339263"/>
                </a:lnTo>
                <a:lnTo>
                  <a:pt x="4223504" y="342906"/>
                </a:lnTo>
                <a:lnTo>
                  <a:pt x="4215383" y="340073"/>
                </a:lnTo>
                <a:lnTo>
                  <a:pt x="4213169" y="335216"/>
                </a:lnTo>
                <a:lnTo>
                  <a:pt x="4210216" y="333597"/>
                </a:lnTo>
                <a:lnTo>
                  <a:pt x="4208739" y="337240"/>
                </a:lnTo>
                <a:lnTo>
                  <a:pt x="4208739" y="340882"/>
                </a:lnTo>
                <a:lnTo>
                  <a:pt x="4211692" y="348572"/>
                </a:lnTo>
                <a:lnTo>
                  <a:pt x="4207262" y="353023"/>
                </a:lnTo>
                <a:lnTo>
                  <a:pt x="4207262" y="356666"/>
                </a:lnTo>
                <a:lnTo>
                  <a:pt x="4210216" y="362737"/>
                </a:lnTo>
                <a:lnTo>
                  <a:pt x="4215383" y="367188"/>
                </a:lnTo>
                <a:lnTo>
                  <a:pt x="4218336" y="376497"/>
                </a:lnTo>
                <a:lnTo>
                  <a:pt x="4219813" y="389448"/>
                </a:lnTo>
                <a:lnTo>
                  <a:pt x="4218336" y="397137"/>
                </a:lnTo>
                <a:lnTo>
                  <a:pt x="4211692" y="393090"/>
                </a:lnTo>
                <a:lnTo>
                  <a:pt x="4208000" y="393090"/>
                </a:lnTo>
                <a:lnTo>
                  <a:pt x="4205048" y="397947"/>
                </a:lnTo>
                <a:lnTo>
                  <a:pt x="4197665" y="398351"/>
                </a:lnTo>
                <a:lnTo>
                  <a:pt x="4188068" y="395923"/>
                </a:lnTo>
                <a:lnTo>
                  <a:pt x="4179209" y="396733"/>
                </a:lnTo>
                <a:lnTo>
                  <a:pt x="4175518" y="401184"/>
                </a:lnTo>
                <a:lnTo>
                  <a:pt x="4177732" y="404017"/>
                </a:lnTo>
                <a:lnTo>
                  <a:pt x="4188068" y="410088"/>
                </a:lnTo>
                <a:lnTo>
                  <a:pt x="4195450" y="410898"/>
                </a:lnTo>
                <a:lnTo>
                  <a:pt x="4200618" y="414540"/>
                </a:lnTo>
                <a:lnTo>
                  <a:pt x="4204310" y="417778"/>
                </a:lnTo>
                <a:lnTo>
                  <a:pt x="4208000" y="416159"/>
                </a:lnTo>
                <a:lnTo>
                  <a:pt x="4213169" y="416564"/>
                </a:lnTo>
                <a:lnTo>
                  <a:pt x="4213169" y="420611"/>
                </a:lnTo>
                <a:lnTo>
                  <a:pt x="4210954" y="427086"/>
                </a:lnTo>
                <a:lnTo>
                  <a:pt x="4206524" y="428300"/>
                </a:lnTo>
                <a:lnTo>
                  <a:pt x="4201357" y="428300"/>
                </a:lnTo>
                <a:lnTo>
                  <a:pt x="4201357" y="431133"/>
                </a:lnTo>
                <a:lnTo>
                  <a:pt x="4205786" y="433157"/>
                </a:lnTo>
                <a:lnTo>
                  <a:pt x="4208000" y="437609"/>
                </a:lnTo>
                <a:lnTo>
                  <a:pt x="4206524" y="445298"/>
                </a:lnTo>
                <a:lnTo>
                  <a:pt x="4206524" y="449750"/>
                </a:lnTo>
                <a:lnTo>
                  <a:pt x="4205048" y="452988"/>
                </a:lnTo>
                <a:lnTo>
                  <a:pt x="4201357" y="454607"/>
                </a:lnTo>
                <a:lnTo>
                  <a:pt x="4195450" y="452178"/>
                </a:lnTo>
                <a:lnTo>
                  <a:pt x="4188806" y="444084"/>
                </a:lnTo>
                <a:lnTo>
                  <a:pt x="4183638" y="443679"/>
                </a:lnTo>
                <a:lnTo>
                  <a:pt x="4179947" y="442061"/>
                </a:lnTo>
                <a:lnTo>
                  <a:pt x="4174041" y="436395"/>
                </a:lnTo>
                <a:lnTo>
                  <a:pt x="4168135" y="435990"/>
                </a:lnTo>
                <a:lnTo>
                  <a:pt x="4165921" y="438823"/>
                </a:lnTo>
                <a:lnTo>
                  <a:pt x="4164444" y="443679"/>
                </a:lnTo>
                <a:lnTo>
                  <a:pt x="4172565" y="444894"/>
                </a:lnTo>
                <a:lnTo>
                  <a:pt x="4176994" y="445703"/>
                </a:lnTo>
                <a:lnTo>
                  <a:pt x="4185853" y="450560"/>
                </a:lnTo>
                <a:lnTo>
                  <a:pt x="4193236" y="454607"/>
                </a:lnTo>
                <a:lnTo>
                  <a:pt x="4199142" y="457035"/>
                </a:lnTo>
                <a:lnTo>
                  <a:pt x="4201357" y="459463"/>
                </a:lnTo>
                <a:lnTo>
                  <a:pt x="4198403" y="466343"/>
                </a:lnTo>
                <a:lnTo>
                  <a:pt x="4191021" y="469176"/>
                </a:lnTo>
                <a:lnTo>
                  <a:pt x="4185115" y="468367"/>
                </a:lnTo>
                <a:lnTo>
                  <a:pt x="4181424" y="471200"/>
                </a:lnTo>
                <a:lnTo>
                  <a:pt x="4175518" y="470391"/>
                </a:lnTo>
                <a:lnTo>
                  <a:pt x="4165182" y="462296"/>
                </a:lnTo>
                <a:lnTo>
                  <a:pt x="4162229" y="457844"/>
                </a:lnTo>
                <a:lnTo>
                  <a:pt x="4157062" y="457440"/>
                </a:lnTo>
                <a:lnTo>
                  <a:pt x="4154109" y="460273"/>
                </a:lnTo>
                <a:lnTo>
                  <a:pt x="4150417" y="463915"/>
                </a:lnTo>
                <a:lnTo>
                  <a:pt x="4151156" y="471200"/>
                </a:lnTo>
                <a:lnTo>
                  <a:pt x="4157062" y="476057"/>
                </a:lnTo>
                <a:lnTo>
                  <a:pt x="4166659" y="480913"/>
                </a:lnTo>
                <a:lnTo>
                  <a:pt x="4168874" y="484960"/>
                </a:lnTo>
                <a:lnTo>
                  <a:pt x="4168874" y="489007"/>
                </a:lnTo>
                <a:lnTo>
                  <a:pt x="4165921" y="491840"/>
                </a:lnTo>
                <a:lnTo>
                  <a:pt x="4160015" y="486174"/>
                </a:lnTo>
                <a:lnTo>
                  <a:pt x="4154109" y="484960"/>
                </a:lnTo>
                <a:lnTo>
                  <a:pt x="4145988" y="480104"/>
                </a:lnTo>
                <a:lnTo>
                  <a:pt x="4141559" y="475247"/>
                </a:lnTo>
                <a:lnTo>
                  <a:pt x="4138606" y="474842"/>
                </a:lnTo>
                <a:lnTo>
                  <a:pt x="4140082" y="482532"/>
                </a:lnTo>
                <a:lnTo>
                  <a:pt x="4146726" y="487389"/>
                </a:lnTo>
                <a:lnTo>
                  <a:pt x="4157062" y="491840"/>
                </a:lnTo>
                <a:lnTo>
                  <a:pt x="4158538" y="495483"/>
                </a:lnTo>
                <a:lnTo>
                  <a:pt x="4158538" y="499125"/>
                </a:lnTo>
                <a:lnTo>
                  <a:pt x="4154847" y="501149"/>
                </a:lnTo>
                <a:lnTo>
                  <a:pt x="4144512" y="500744"/>
                </a:lnTo>
                <a:lnTo>
                  <a:pt x="4140082" y="495483"/>
                </a:lnTo>
                <a:lnTo>
                  <a:pt x="4138606" y="489817"/>
                </a:lnTo>
                <a:lnTo>
                  <a:pt x="4134176" y="485770"/>
                </a:lnTo>
                <a:lnTo>
                  <a:pt x="4131223" y="485365"/>
                </a:lnTo>
                <a:lnTo>
                  <a:pt x="4126794" y="489817"/>
                </a:lnTo>
                <a:lnTo>
                  <a:pt x="4127532" y="493459"/>
                </a:lnTo>
                <a:lnTo>
                  <a:pt x="4131223" y="498721"/>
                </a:lnTo>
                <a:lnTo>
                  <a:pt x="4132700" y="503577"/>
                </a:lnTo>
                <a:lnTo>
                  <a:pt x="4131961" y="505601"/>
                </a:lnTo>
                <a:lnTo>
                  <a:pt x="4134914" y="507624"/>
                </a:lnTo>
                <a:lnTo>
                  <a:pt x="4148941" y="508434"/>
                </a:lnTo>
                <a:lnTo>
                  <a:pt x="4154847" y="510457"/>
                </a:lnTo>
                <a:lnTo>
                  <a:pt x="4156323" y="515719"/>
                </a:lnTo>
                <a:lnTo>
                  <a:pt x="4154109" y="517337"/>
                </a:lnTo>
                <a:lnTo>
                  <a:pt x="4149679" y="521385"/>
                </a:lnTo>
                <a:lnTo>
                  <a:pt x="4146726" y="525432"/>
                </a:lnTo>
                <a:lnTo>
                  <a:pt x="4141559" y="525836"/>
                </a:lnTo>
                <a:lnTo>
                  <a:pt x="4136391" y="523003"/>
                </a:lnTo>
                <a:lnTo>
                  <a:pt x="4131223" y="523003"/>
                </a:lnTo>
                <a:lnTo>
                  <a:pt x="4122364" y="519361"/>
                </a:lnTo>
                <a:lnTo>
                  <a:pt x="4121626" y="515314"/>
                </a:lnTo>
                <a:lnTo>
                  <a:pt x="4122364" y="512886"/>
                </a:lnTo>
                <a:lnTo>
                  <a:pt x="4117196" y="510053"/>
                </a:lnTo>
                <a:lnTo>
                  <a:pt x="4114982" y="510457"/>
                </a:lnTo>
                <a:lnTo>
                  <a:pt x="4114244" y="517337"/>
                </a:lnTo>
                <a:lnTo>
                  <a:pt x="4112767" y="522194"/>
                </a:lnTo>
                <a:lnTo>
                  <a:pt x="4108338" y="527860"/>
                </a:lnTo>
                <a:lnTo>
                  <a:pt x="4100955" y="527455"/>
                </a:lnTo>
                <a:lnTo>
                  <a:pt x="4096526" y="524218"/>
                </a:lnTo>
                <a:lnTo>
                  <a:pt x="4091358" y="521385"/>
                </a:lnTo>
                <a:lnTo>
                  <a:pt x="4086190" y="521385"/>
                </a:lnTo>
                <a:lnTo>
                  <a:pt x="4086190" y="526241"/>
                </a:lnTo>
                <a:lnTo>
                  <a:pt x="4089881" y="529479"/>
                </a:lnTo>
                <a:lnTo>
                  <a:pt x="4104646" y="535145"/>
                </a:lnTo>
                <a:lnTo>
                  <a:pt x="4115720" y="537573"/>
                </a:lnTo>
                <a:lnTo>
                  <a:pt x="4120149" y="545263"/>
                </a:lnTo>
                <a:lnTo>
                  <a:pt x="4123102" y="555785"/>
                </a:lnTo>
                <a:lnTo>
                  <a:pt x="4120149" y="556999"/>
                </a:lnTo>
                <a:lnTo>
                  <a:pt x="4114244" y="556999"/>
                </a:lnTo>
                <a:lnTo>
                  <a:pt x="4107599" y="551333"/>
                </a:lnTo>
                <a:lnTo>
                  <a:pt x="4096526" y="543239"/>
                </a:lnTo>
                <a:lnTo>
                  <a:pt x="4091358" y="540406"/>
                </a:lnTo>
                <a:lnTo>
                  <a:pt x="4085452" y="540811"/>
                </a:lnTo>
                <a:lnTo>
                  <a:pt x="4085452" y="543644"/>
                </a:lnTo>
                <a:lnTo>
                  <a:pt x="4090620" y="547286"/>
                </a:lnTo>
                <a:lnTo>
                  <a:pt x="4098740" y="549310"/>
                </a:lnTo>
                <a:lnTo>
                  <a:pt x="4109076" y="558214"/>
                </a:lnTo>
                <a:lnTo>
                  <a:pt x="4115720" y="565499"/>
                </a:lnTo>
                <a:lnTo>
                  <a:pt x="4114244" y="569950"/>
                </a:lnTo>
                <a:lnTo>
                  <a:pt x="4112029" y="578045"/>
                </a:lnTo>
                <a:lnTo>
                  <a:pt x="4114982" y="581687"/>
                </a:lnTo>
                <a:lnTo>
                  <a:pt x="4114244" y="585330"/>
                </a:lnTo>
                <a:lnTo>
                  <a:pt x="4109076" y="589377"/>
                </a:lnTo>
                <a:lnTo>
                  <a:pt x="4109076" y="593019"/>
                </a:lnTo>
                <a:lnTo>
                  <a:pt x="4106123" y="600304"/>
                </a:lnTo>
                <a:lnTo>
                  <a:pt x="4100955" y="600304"/>
                </a:lnTo>
                <a:lnTo>
                  <a:pt x="4095787" y="597066"/>
                </a:lnTo>
                <a:lnTo>
                  <a:pt x="4087667" y="596257"/>
                </a:lnTo>
                <a:lnTo>
                  <a:pt x="4082499" y="592614"/>
                </a:lnTo>
                <a:lnTo>
                  <a:pt x="4078070" y="593019"/>
                </a:lnTo>
                <a:lnTo>
                  <a:pt x="4080284" y="596662"/>
                </a:lnTo>
                <a:lnTo>
                  <a:pt x="4087667" y="600709"/>
                </a:lnTo>
                <a:lnTo>
                  <a:pt x="4097264" y="602328"/>
                </a:lnTo>
                <a:lnTo>
                  <a:pt x="4097264" y="604351"/>
                </a:lnTo>
                <a:lnTo>
                  <a:pt x="4091358" y="611231"/>
                </a:lnTo>
                <a:lnTo>
                  <a:pt x="4086190" y="610422"/>
                </a:lnTo>
                <a:lnTo>
                  <a:pt x="4082499" y="606779"/>
                </a:lnTo>
                <a:lnTo>
                  <a:pt x="4079546" y="607994"/>
                </a:lnTo>
                <a:lnTo>
                  <a:pt x="4078070" y="610827"/>
                </a:lnTo>
                <a:lnTo>
                  <a:pt x="4084714" y="614064"/>
                </a:lnTo>
                <a:lnTo>
                  <a:pt x="4088405" y="616088"/>
                </a:lnTo>
                <a:lnTo>
                  <a:pt x="4088405" y="620135"/>
                </a:lnTo>
                <a:lnTo>
                  <a:pt x="4083976" y="624992"/>
                </a:lnTo>
                <a:lnTo>
                  <a:pt x="4077331" y="627825"/>
                </a:lnTo>
                <a:lnTo>
                  <a:pt x="4074378" y="623777"/>
                </a:lnTo>
                <a:lnTo>
                  <a:pt x="4069949" y="621349"/>
                </a:lnTo>
                <a:lnTo>
                  <a:pt x="4064781" y="621349"/>
                </a:lnTo>
                <a:lnTo>
                  <a:pt x="4066258" y="625396"/>
                </a:lnTo>
                <a:lnTo>
                  <a:pt x="4072902" y="628229"/>
                </a:lnTo>
                <a:lnTo>
                  <a:pt x="4078808" y="632276"/>
                </a:lnTo>
                <a:lnTo>
                  <a:pt x="4078070" y="638752"/>
                </a:lnTo>
                <a:lnTo>
                  <a:pt x="4072164" y="642394"/>
                </a:lnTo>
                <a:lnTo>
                  <a:pt x="4059613" y="641180"/>
                </a:lnTo>
                <a:lnTo>
                  <a:pt x="4053708" y="638347"/>
                </a:lnTo>
                <a:lnTo>
                  <a:pt x="4050016" y="638347"/>
                </a:lnTo>
                <a:lnTo>
                  <a:pt x="4050016" y="640775"/>
                </a:lnTo>
                <a:lnTo>
                  <a:pt x="4057399" y="644013"/>
                </a:lnTo>
                <a:lnTo>
                  <a:pt x="4074378" y="645227"/>
                </a:lnTo>
                <a:lnTo>
                  <a:pt x="4082499" y="648465"/>
                </a:lnTo>
                <a:lnTo>
                  <a:pt x="4083976" y="652512"/>
                </a:lnTo>
                <a:lnTo>
                  <a:pt x="4083237" y="655750"/>
                </a:lnTo>
                <a:lnTo>
                  <a:pt x="4075117" y="658988"/>
                </a:lnTo>
                <a:lnTo>
                  <a:pt x="4062566" y="661011"/>
                </a:lnTo>
                <a:lnTo>
                  <a:pt x="4052969" y="658988"/>
                </a:lnTo>
                <a:lnTo>
                  <a:pt x="4045587" y="655750"/>
                </a:lnTo>
                <a:lnTo>
                  <a:pt x="4043372" y="657369"/>
                </a:lnTo>
                <a:lnTo>
                  <a:pt x="4047063" y="662225"/>
                </a:lnTo>
                <a:lnTo>
                  <a:pt x="4056660" y="664249"/>
                </a:lnTo>
                <a:lnTo>
                  <a:pt x="4058875" y="667082"/>
                </a:lnTo>
                <a:lnTo>
                  <a:pt x="4057399" y="669105"/>
                </a:lnTo>
                <a:lnTo>
                  <a:pt x="4053708" y="669105"/>
                </a:lnTo>
                <a:lnTo>
                  <a:pt x="4052969" y="670724"/>
                </a:lnTo>
                <a:lnTo>
                  <a:pt x="4060352" y="672748"/>
                </a:lnTo>
                <a:lnTo>
                  <a:pt x="4067734" y="675986"/>
                </a:lnTo>
                <a:lnTo>
                  <a:pt x="4068472" y="678819"/>
                </a:lnTo>
                <a:lnTo>
                  <a:pt x="4062566" y="682461"/>
                </a:lnTo>
                <a:lnTo>
                  <a:pt x="4055922" y="682056"/>
                </a:lnTo>
                <a:lnTo>
                  <a:pt x="4051493" y="681652"/>
                </a:lnTo>
                <a:lnTo>
                  <a:pt x="4050755" y="684889"/>
                </a:lnTo>
                <a:lnTo>
                  <a:pt x="4056660" y="686913"/>
                </a:lnTo>
                <a:lnTo>
                  <a:pt x="4065519" y="686103"/>
                </a:lnTo>
                <a:lnTo>
                  <a:pt x="4071425" y="686913"/>
                </a:lnTo>
                <a:lnTo>
                  <a:pt x="4069949" y="690555"/>
                </a:lnTo>
                <a:lnTo>
                  <a:pt x="4064043" y="694602"/>
                </a:lnTo>
                <a:lnTo>
                  <a:pt x="4055184" y="698245"/>
                </a:lnTo>
                <a:lnTo>
                  <a:pt x="4049278" y="697840"/>
                </a:lnTo>
                <a:lnTo>
                  <a:pt x="4042634" y="693793"/>
                </a:lnTo>
                <a:lnTo>
                  <a:pt x="4035251" y="687318"/>
                </a:lnTo>
                <a:lnTo>
                  <a:pt x="4033775" y="682866"/>
                </a:lnTo>
                <a:lnTo>
                  <a:pt x="4030822" y="682866"/>
                </a:lnTo>
                <a:lnTo>
                  <a:pt x="4027131" y="684889"/>
                </a:lnTo>
                <a:lnTo>
                  <a:pt x="4019010" y="683270"/>
                </a:lnTo>
                <a:lnTo>
                  <a:pt x="4016795" y="685294"/>
                </a:lnTo>
                <a:lnTo>
                  <a:pt x="4019010" y="688936"/>
                </a:lnTo>
                <a:lnTo>
                  <a:pt x="4034513" y="695007"/>
                </a:lnTo>
                <a:lnTo>
                  <a:pt x="4043372" y="700268"/>
                </a:lnTo>
                <a:lnTo>
                  <a:pt x="4043372" y="704316"/>
                </a:lnTo>
                <a:lnTo>
                  <a:pt x="4039681" y="707149"/>
                </a:lnTo>
                <a:lnTo>
                  <a:pt x="4041157" y="710791"/>
                </a:lnTo>
                <a:lnTo>
                  <a:pt x="4044110" y="709577"/>
                </a:lnTo>
                <a:lnTo>
                  <a:pt x="4050755" y="709577"/>
                </a:lnTo>
                <a:lnTo>
                  <a:pt x="4053708" y="712005"/>
                </a:lnTo>
                <a:lnTo>
                  <a:pt x="4057399" y="713624"/>
                </a:lnTo>
                <a:lnTo>
                  <a:pt x="4057399" y="716457"/>
                </a:lnTo>
                <a:lnTo>
                  <a:pt x="4052969" y="718076"/>
                </a:lnTo>
                <a:lnTo>
                  <a:pt x="4047063" y="722123"/>
                </a:lnTo>
                <a:lnTo>
                  <a:pt x="4047063" y="725361"/>
                </a:lnTo>
                <a:lnTo>
                  <a:pt x="4044110" y="724956"/>
                </a:lnTo>
                <a:lnTo>
                  <a:pt x="4021963" y="714029"/>
                </a:lnTo>
                <a:lnTo>
                  <a:pt x="4009413" y="713624"/>
                </a:lnTo>
                <a:lnTo>
                  <a:pt x="4007936" y="710386"/>
                </a:lnTo>
                <a:lnTo>
                  <a:pt x="4009413" y="703101"/>
                </a:lnTo>
                <a:lnTo>
                  <a:pt x="4012366" y="702697"/>
                </a:lnTo>
                <a:lnTo>
                  <a:pt x="4011628" y="698650"/>
                </a:lnTo>
                <a:lnTo>
                  <a:pt x="4007198" y="697840"/>
                </a:lnTo>
                <a:lnTo>
                  <a:pt x="4002769" y="703506"/>
                </a:lnTo>
                <a:lnTo>
                  <a:pt x="3999816" y="703911"/>
                </a:lnTo>
                <a:lnTo>
                  <a:pt x="3999077" y="715648"/>
                </a:lnTo>
                <a:lnTo>
                  <a:pt x="3992433" y="712815"/>
                </a:lnTo>
                <a:lnTo>
                  <a:pt x="3988742" y="712815"/>
                </a:lnTo>
                <a:lnTo>
                  <a:pt x="3987266" y="717266"/>
                </a:lnTo>
                <a:lnTo>
                  <a:pt x="3987266" y="723742"/>
                </a:lnTo>
                <a:lnTo>
                  <a:pt x="3984313" y="726980"/>
                </a:lnTo>
                <a:lnTo>
                  <a:pt x="3978407" y="724956"/>
                </a:lnTo>
                <a:lnTo>
                  <a:pt x="3981360" y="716457"/>
                </a:lnTo>
                <a:lnTo>
                  <a:pt x="3985051" y="710791"/>
                </a:lnTo>
                <a:lnTo>
                  <a:pt x="3984313" y="703911"/>
                </a:lnTo>
                <a:lnTo>
                  <a:pt x="3993172" y="692174"/>
                </a:lnTo>
                <a:lnTo>
                  <a:pt x="3991695" y="690151"/>
                </a:lnTo>
                <a:lnTo>
                  <a:pt x="3985051" y="694602"/>
                </a:lnTo>
                <a:lnTo>
                  <a:pt x="3978407" y="710386"/>
                </a:lnTo>
                <a:lnTo>
                  <a:pt x="3970286" y="716457"/>
                </a:lnTo>
                <a:lnTo>
                  <a:pt x="3967333" y="714838"/>
                </a:lnTo>
                <a:lnTo>
                  <a:pt x="3968071" y="708767"/>
                </a:lnTo>
                <a:lnTo>
                  <a:pt x="3976930" y="701887"/>
                </a:lnTo>
                <a:lnTo>
                  <a:pt x="3978407" y="692984"/>
                </a:lnTo>
                <a:lnTo>
                  <a:pt x="3984313" y="684485"/>
                </a:lnTo>
                <a:lnTo>
                  <a:pt x="3978407" y="686103"/>
                </a:lnTo>
                <a:lnTo>
                  <a:pt x="3973977" y="686103"/>
                </a:lnTo>
                <a:lnTo>
                  <a:pt x="3970286" y="693388"/>
                </a:lnTo>
                <a:lnTo>
                  <a:pt x="3963642" y="695007"/>
                </a:lnTo>
                <a:lnTo>
                  <a:pt x="3961427" y="692174"/>
                </a:lnTo>
                <a:lnTo>
                  <a:pt x="3964380" y="685294"/>
                </a:lnTo>
                <a:lnTo>
                  <a:pt x="3971024" y="679628"/>
                </a:lnTo>
                <a:lnTo>
                  <a:pt x="3968809" y="677604"/>
                </a:lnTo>
                <a:lnTo>
                  <a:pt x="3964380" y="678414"/>
                </a:lnTo>
                <a:lnTo>
                  <a:pt x="3961427" y="683270"/>
                </a:lnTo>
                <a:lnTo>
                  <a:pt x="3955521" y="686913"/>
                </a:lnTo>
                <a:lnTo>
                  <a:pt x="3953306" y="692579"/>
                </a:lnTo>
                <a:lnTo>
                  <a:pt x="3950353" y="684485"/>
                </a:lnTo>
                <a:lnTo>
                  <a:pt x="3949615" y="681652"/>
                </a:lnTo>
                <a:lnTo>
                  <a:pt x="3945924" y="681652"/>
                </a:lnTo>
                <a:lnTo>
                  <a:pt x="3940756" y="686103"/>
                </a:lnTo>
                <a:lnTo>
                  <a:pt x="3937065" y="686103"/>
                </a:lnTo>
                <a:lnTo>
                  <a:pt x="3938541" y="682056"/>
                </a:lnTo>
                <a:lnTo>
                  <a:pt x="3952568" y="673153"/>
                </a:lnTo>
                <a:lnTo>
                  <a:pt x="3953306" y="665463"/>
                </a:lnTo>
                <a:lnTo>
                  <a:pt x="3959212" y="663439"/>
                </a:lnTo>
                <a:lnTo>
                  <a:pt x="3968809" y="656155"/>
                </a:lnTo>
                <a:lnTo>
                  <a:pt x="3968071" y="654131"/>
                </a:lnTo>
                <a:lnTo>
                  <a:pt x="3956998" y="661011"/>
                </a:lnTo>
                <a:lnTo>
                  <a:pt x="3948877" y="663844"/>
                </a:lnTo>
                <a:lnTo>
                  <a:pt x="3946662" y="661821"/>
                </a:lnTo>
                <a:lnTo>
                  <a:pt x="3949615" y="659392"/>
                </a:lnTo>
                <a:lnTo>
                  <a:pt x="3957736" y="657369"/>
                </a:lnTo>
                <a:lnTo>
                  <a:pt x="3965118" y="651703"/>
                </a:lnTo>
                <a:lnTo>
                  <a:pt x="3973239" y="647251"/>
                </a:lnTo>
                <a:lnTo>
                  <a:pt x="3979883" y="645227"/>
                </a:lnTo>
                <a:lnTo>
                  <a:pt x="3979883" y="637538"/>
                </a:lnTo>
                <a:lnTo>
                  <a:pt x="3976930" y="631872"/>
                </a:lnTo>
                <a:lnTo>
                  <a:pt x="3972501" y="631872"/>
                </a:lnTo>
                <a:lnTo>
                  <a:pt x="3963642" y="643608"/>
                </a:lnTo>
                <a:lnTo>
                  <a:pt x="3948139" y="652512"/>
                </a:lnTo>
                <a:lnTo>
                  <a:pt x="3937803" y="655750"/>
                </a:lnTo>
                <a:lnTo>
                  <a:pt x="3936327" y="652512"/>
                </a:lnTo>
                <a:lnTo>
                  <a:pt x="3940756" y="649274"/>
                </a:lnTo>
                <a:lnTo>
                  <a:pt x="3946662" y="647251"/>
                </a:lnTo>
                <a:lnTo>
                  <a:pt x="3954045" y="640775"/>
                </a:lnTo>
                <a:lnTo>
                  <a:pt x="3954783" y="631872"/>
                </a:lnTo>
                <a:lnTo>
                  <a:pt x="3951092" y="624587"/>
                </a:lnTo>
                <a:lnTo>
                  <a:pt x="3945924" y="622563"/>
                </a:lnTo>
                <a:lnTo>
                  <a:pt x="3941494" y="624992"/>
                </a:lnTo>
                <a:lnTo>
                  <a:pt x="3941494" y="630253"/>
                </a:lnTo>
                <a:lnTo>
                  <a:pt x="3945186" y="633895"/>
                </a:lnTo>
                <a:lnTo>
                  <a:pt x="3944447" y="637942"/>
                </a:lnTo>
                <a:lnTo>
                  <a:pt x="3939280" y="642394"/>
                </a:lnTo>
                <a:lnTo>
                  <a:pt x="3932636" y="639561"/>
                </a:lnTo>
                <a:lnTo>
                  <a:pt x="3925991" y="641180"/>
                </a:lnTo>
                <a:lnTo>
                  <a:pt x="3920085" y="641180"/>
                </a:lnTo>
                <a:lnTo>
                  <a:pt x="3914918" y="644418"/>
                </a:lnTo>
                <a:lnTo>
                  <a:pt x="3911226" y="650893"/>
                </a:lnTo>
                <a:lnTo>
                  <a:pt x="3906059" y="652512"/>
                </a:lnTo>
                <a:lnTo>
                  <a:pt x="3900891" y="651298"/>
                </a:lnTo>
                <a:lnTo>
                  <a:pt x="3896462" y="647251"/>
                </a:lnTo>
                <a:lnTo>
                  <a:pt x="3888341" y="648465"/>
                </a:lnTo>
                <a:lnTo>
                  <a:pt x="3883173" y="653322"/>
                </a:lnTo>
                <a:lnTo>
                  <a:pt x="3877267" y="650893"/>
                </a:lnTo>
                <a:lnTo>
                  <a:pt x="3872838" y="652917"/>
                </a:lnTo>
                <a:lnTo>
                  <a:pt x="3872838" y="656964"/>
                </a:lnTo>
                <a:lnTo>
                  <a:pt x="3875053" y="660606"/>
                </a:lnTo>
                <a:lnTo>
                  <a:pt x="3870623" y="662630"/>
                </a:lnTo>
                <a:lnTo>
                  <a:pt x="3856596" y="659797"/>
                </a:lnTo>
                <a:lnTo>
                  <a:pt x="3855120" y="654940"/>
                </a:lnTo>
                <a:lnTo>
                  <a:pt x="3859549" y="649274"/>
                </a:lnTo>
                <a:lnTo>
                  <a:pt x="3866932" y="648465"/>
                </a:lnTo>
                <a:lnTo>
                  <a:pt x="3872100" y="644013"/>
                </a:lnTo>
                <a:lnTo>
                  <a:pt x="3871361" y="641180"/>
                </a:lnTo>
                <a:lnTo>
                  <a:pt x="3863241" y="637538"/>
                </a:lnTo>
                <a:lnTo>
                  <a:pt x="3863241" y="628634"/>
                </a:lnTo>
                <a:lnTo>
                  <a:pt x="3855858" y="623373"/>
                </a:lnTo>
                <a:lnTo>
                  <a:pt x="3854382" y="620540"/>
                </a:lnTo>
                <a:lnTo>
                  <a:pt x="3849214" y="622563"/>
                </a:lnTo>
                <a:lnTo>
                  <a:pt x="3836664" y="630658"/>
                </a:lnTo>
                <a:lnTo>
                  <a:pt x="3830020" y="628229"/>
                </a:lnTo>
                <a:lnTo>
                  <a:pt x="3827805" y="621754"/>
                </a:lnTo>
                <a:lnTo>
                  <a:pt x="3835187" y="615683"/>
                </a:lnTo>
                <a:lnTo>
                  <a:pt x="3832234" y="611636"/>
                </a:lnTo>
                <a:lnTo>
                  <a:pt x="3825590" y="611231"/>
                </a:lnTo>
                <a:lnTo>
                  <a:pt x="3826328" y="608398"/>
                </a:lnTo>
                <a:lnTo>
                  <a:pt x="3836664" y="603946"/>
                </a:lnTo>
                <a:lnTo>
                  <a:pt x="3843308" y="603946"/>
                </a:lnTo>
                <a:lnTo>
                  <a:pt x="3846261" y="600304"/>
                </a:lnTo>
                <a:lnTo>
                  <a:pt x="3844785" y="595852"/>
                </a:lnTo>
                <a:lnTo>
                  <a:pt x="3838879" y="595447"/>
                </a:lnTo>
                <a:lnTo>
                  <a:pt x="3829281" y="597876"/>
                </a:lnTo>
                <a:lnTo>
                  <a:pt x="3822637" y="602732"/>
                </a:lnTo>
                <a:lnTo>
                  <a:pt x="3810825" y="605565"/>
                </a:lnTo>
                <a:lnTo>
                  <a:pt x="3804181" y="601518"/>
                </a:lnTo>
                <a:lnTo>
                  <a:pt x="3805658" y="597066"/>
                </a:lnTo>
                <a:lnTo>
                  <a:pt x="3813040" y="595043"/>
                </a:lnTo>
                <a:lnTo>
                  <a:pt x="3817469" y="590996"/>
                </a:lnTo>
                <a:lnTo>
                  <a:pt x="3817469" y="583711"/>
                </a:lnTo>
                <a:lnTo>
                  <a:pt x="3827805" y="579664"/>
                </a:lnTo>
                <a:lnTo>
                  <a:pt x="3831496" y="576021"/>
                </a:lnTo>
                <a:lnTo>
                  <a:pt x="3830020" y="573593"/>
                </a:lnTo>
                <a:lnTo>
                  <a:pt x="3820422" y="571569"/>
                </a:lnTo>
                <a:lnTo>
                  <a:pt x="3815255" y="575212"/>
                </a:lnTo>
                <a:lnTo>
                  <a:pt x="3808611" y="578449"/>
                </a:lnTo>
                <a:lnTo>
                  <a:pt x="3802705" y="573998"/>
                </a:lnTo>
                <a:lnTo>
                  <a:pt x="3807134" y="569546"/>
                </a:lnTo>
                <a:lnTo>
                  <a:pt x="3813778" y="567927"/>
                </a:lnTo>
                <a:lnTo>
                  <a:pt x="3819684" y="569141"/>
                </a:lnTo>
                <a:lnTo>
                  <a:pt x="3823375" y="564284"/>
                </a:lnTo>
                <a:lnTo>
                  <a:pt x="3829281" y="560237"/>
                </a:lnTo>
                <a:lnTo>
                  <a:pt x="3828543" y="555785"/>
                </a:lnTo>
                <a:lnTo>
                  <a:pt x="3832234" y="551738"/>
                </a:lnTo>
                <a:lnTo>
                  <a:pt x="3828543" y="548905"/>
                </a:lnTo>
                <a:lnTo>
                  <a:pt x="3816731" y="552952"/>
                </a:lnTo>
                <a:lnTo>
                  <a:pt x="3813778" y="556595"/>
                </a:lnTo>
                <a:lnTo>
                  <a:pt x="3810087" y="560642"/>
                </a:lnTo>
                <a:lnTo>
                  <a:pt x="3801228" y="561451"/>
                </a:lnTo>
                <a:lnTo>
                  <a:pt x="3804181" y="557809"/>
                </a:lnTo>
                <a:lnTo>
                  <a:pt x="3810825" y="554166"/>
                </a:lnTo>
                <a:lnTo>
                  <a:pt x="3812302" y="548500"/>
                </a:lnTo>
                <a:lnTo>
                  <a:pt x="3808611" y="544858"/>
                </a:lnTo>
                <a:lnTo>
                  <a:pt x="3813040" y="541620"/>
                </a:lnTo>
                <a:lnTo>
                  <a:pt x="3813040" y="537978"/>
                </a:lnTo>
                <a:lnTo>
                  <a:pt x="3808611" y="535550"/>
                </a:lnTo>
                <a:lnTo>
                  <a:pt x="3801966" y="535550"/>
                </a:lnTo>
                <a:lnTo>
                  <a:pt x="3801966" y="533526"/>
                </a:lnTo>
                <a:lnTo>
                  <a:pt x="3805658" y="529479"/>
                </a:lnTo>
                <a:lnTo>
                  <a:pt x="3804181" y="523408"/>
                </a:lnTo>
                <a:lnTo>
                  <a:pt x="3798275" y="522194"/>
                </a:lnTo>
                <a:lnTo>
                  <a:pt x="3794584" y="525027"/>
                </a:lnTo>
                <a:lnTo>
                  <a:pt x="3787201" y="525432"/>
                </a:lnTo>
                <a:lnTo>
                  <a:pt x="3786463" y="523003"/>
                </a:lnTo>
                <a:lnTo>
                  <a:pt x="3790893" y="515719"/>
                </a:lnTo>
                <a:lnTo>
                  <a:pt x="3796060" y="510457"/>
                </a:lnTo>
                <a:lnTo>
                  <a:pt x="3799013" y="510053"/>
                </a:lnTo>
                <a:lnTo>
                  <a:pt x="3807872" y="499935"/>
                </a:lnTo>
                <a:lnTo>
                  <a:pt x="3803443" y="495483"/>
                </a:lnTo>
                <a:lnTo>
                  <a:pt x="3804919" y="490626"/>
                </a:lnTo>
                <a:lnTo>
                  <a:pt x="3807872" y="486579"/>
                </a:lnTo>
                <a:lnTo>
                  <a:pt x="3804181" y="483746"/>
                </a:lnTo>
                <a:lnTo>
                  <a:pt x="3801228" y="485365"/>
                </a:lnTo>
                <a:lnTo>
                  <a:pt x="3799752" y="489007"/>
                </a:lnTo>
                <a:lnTo>
                  <a:pt x="3795322" y="482937"/>
                </a:lnTo>
                <a:lnTo>
                  <a:pt x="3788678" y="483746"/>
                </a:lnTo>
                <a:lnTo>
                  <a:pt x="3786463" y="486579"/>
                </a:lnTo>
                <a:lnTo>
                  <a:pt x="3782772" y="486579"/>
                </a:lnTo>
                <a:lnTo>
                  <a:pt x="3779081" y="477675"/>
                </a:lnTo>
                <a:lnTo>
                  <a:pt x="3780557" y="472819"/>
                </a:lnTo>
                <a:lnTo>
                  <a:pt x="3793846" y="468367"/>
                </a:lnTo>
                <a:lnTo>
                  <a:pt x="3794584" y="465534"/>
                </a:lnTo>
                <a:lnTo>
                  <a:pt x="3787201" y="461892"/>
                </a:lnTo>
                <a:lnTo>
                  <a:pt x="3779819" y="461892"/>
                </a:lnTo>
                <a:lnTo>
                  <a:pt x="3773175" y="465939"/>
                </a:lnTo>
                <a:lnTo>
                  <a:pt x="3768007" y="465534"/>
                </a:lnTo>
                <a:lnTo>
                  <a:pt x="3765054" y="461082"/>
                </a:lnTo>
                <a:lnTo>
                  <a:pt x="3766531" y="456226"/>
                </a:lnTo>
                <a:lnTo>
                  <a:pt x="3773913" y="454202"/>
                </a:lnTo>
                <a:lnTo>
                  <a:pt x="3781296" y="456226"/>
                </a:lnTo>
                <a:lnTo>
                  <a:pt x="3793846" y="454202"/>
                </a:lnTo>
                <a:lnTo>
                  <a:pt x="3797537" y="450964"/>
                </a:lnTo>
                <a:lnTo>
                  <a:pt x="3793107" y="450155"/>
                </a:lnTo>
                <a:lnTo>
                  <a:pt x="3788678" y="448131"/>
                </a:lnTo>
                <a:lnTo>
                  <a:pt x="3777604" y="448536"/>
                </a:lnTo>
                <a:lnTo>
                  <a:pt x="3773175" y="450964"/>
                </a:lnTo>
                <a:lnTo>
                  <a:pt x="3768007" y="450155"/>
                </a:lnTo>
                <a:lnTo>
                  <a:pt x="3762839" y="445703"/>
                </a:lnTo>
                <a:lnTo>
                  <a:pt x="3772437" y="440037"/>
                </a:lnTo>
                <a:lnTo>
                  <a:pt x="3784249" y="439632"/>
                </a:lnTo>
                <a:lnTo>
                  <a:pt x="3788678" y="437204"/>
                </a:lnTo>
                <a:lnTo>
                  <a:pt x="3784249" y="435585"/>
                </a:lnTo>
                <a:lnTo>
                  <a:pt x="3778343" y="435180"/>
                </a:lnTo>
                <a:lnTo>
                  <a:pt x="3773175" y="431133"/>
                </a:lnTo>
                <a:lnTo>
                  <a:pt x="3776128" y="430324"/>
                </a:lnTo>
                <a:lnTo>
                  <a:pt x="3782772" y="431538"/>
                </a:lnTo>
                <a:lnTo>
                  <a:pt x="3787201" y="433157"/>
                </a:lnTo>
                <a:lnTo>
                  <a:pt x="3798275" y="429110"/>
                </a:lnTo>
                <a:lnTo>
                  <a:pt x="3802705" y="425467"/>
                </a:lnTo>
                <a:lnTo>
                  <a:pt x="3800490" y="423039"/>
                </a:lnTo>
                <a:lnTo>
                  <a:pt x="3795322" y="424253"/>
                </a:lnTo>
                <a:lnTo>
                  <a:pt x="3790154" y="426681"/>
                </a:lnTo>
                <a:lnTo>
                  <a:pt x="3784249" y="425872"/>
                </a:lnTo>
                <a:lnTo>
                  <a:pt x="3779819" y="423848"/>
                </a:lnTo>
                <a:lnTo>
                  <a:pt x="3772437" y="424658"/>
                </a:lnTo>
                <a:lnTo>
                  <a:pt x="3769484" y="429919"/>
                </a:lnTo>
                <a:lnTo>
                  <a:pt x="3764316" y="433157"/>
                </a:lnTo>
                <a:lnTo>
                  <a:pt x="3756933" y="428705"/>
                </a:lnTo>
                <a:lnTo>
                  <a:pt x="3756195" y="423039"/>
                </a:lnTo>
                <a:lnTo>
                  <a:pt x="3760625" y="416564"/>
                </a:lnTo>
                <a:lnTo>
                  <a:pt x="3770960" y="415754"/>
                </a:lnTo>
                <a:lnTo>
                  <a:pt x="3778343" y="410898"/>
                </a:lnTo>
                <a:lnTo>
                  <a:pt x="3776128" y="409279"/>
                </a:lnTo>
                <a:lnTo>
                  <a:pt x="3767269" y="410898"/>
                </a:lnTo>
                <a:lnTo>
                  <a:pt x="3758410" y="409683"/>
                </a:lnTo>
                <a:lnTo>
                  <a:pt x="3756195" y="403208"/>
                </a:lnTo>
                <a:lnTo>
                  <a:pt x="3759148" y="397137"/>
                </a:lnTo>
                <a:lnTo>
                  <a:pt x="3767269" y="395114"/>
                </a:lnTo>
                <a:lnTo>
                  <a:pt x="3786463" y="395923"/>
                </a:lnTo>
                <a:lnTo>
                  <a:pt x="3797537" y="393090"/>
                </a:lnTo>
                <a:lnTo>
                  <a:pt x="3809349" y="392685"/>
                </a:lnTo>
                <a:lnTo>
                  <a:pt x="3816731" y="387019"/>
                </a:lnTo>
                <a:lnTo>
                  <a:pt x="3818208" y="384996"/>
                </a:lnTo>
                <a:lnTo>
                  <a:pt x="3810087" y="384996"/>
                </a:lnTo>
                <a:lnTo>
                  <a:pt x="3802705" y="382972"/>
                </a:lnTo>
                <a:lnTo>
                  <a:pt x="3793846" y="387829"/>
                </a:lnTo>
                <a:lnTo>
                  <a:pt x="3779819" y="390257"/>
                </a:lnTo>
                <a:lnTo>
                  <a:pt x="3773175" y="392685"/>
                </a:lnTo>
                <a:lnTo>
                  <a:pt x="3764316" y="392685"/>
                </a:lnTo>
                <a:lnTo>
                  <a:pt x="3759886" y="389852"/>
                </a:lnTo>
                <a:lnTo>
                  <a:pt x="3762101" y="387829"/>
                </a:lnTo>
                <a:lnTo>
                  <a:pt x="3777604" y="388234"/>
                </a:lnTo>
                <a:lnTo>
                  <a:pt x="3784987" y="384591"/>
                </a:lnTo>
                <a:lnTo>
                  <a:pt x="3793107" y="373664"/>
                </a:lnTo>
                <a:lnTo>
                  <a:pt x="3801228" y="372450"/>
                </a:lnTo>
                <a:lnTo>
                  <a:pt x="3804919" y="374069"/>
                </a:lnTo>
                <a:lnTo>
                  <a:pt x="3812302" y="379330"/>
                </a:lnTo>
                <a:lnTo>
                  <a:pt x="3817469" y="379330"/>
                </a:lnTo>
                <a:lnTo>
                  <a:pt x="3818946" y="376092"/>
                </a:lnTo>
                <a:lnTo>
                  <a:pt x="3814517" y="374878"/>
                </a:lnTo>
                <a:lnTo>
                  <a:pt x="3807134" y="367188"/>
                </a:lnTo>
                <a:lnTo>
                  <a:pt x="3802705" y="366784"/>
                </a:lnTo>
                <a:lnTo>
                  <a:pt x="3799013" y="363141"/>
                </a:lnTo>
                <a:lnTo>
                  <a:pt x="3800490" y="359499"/>
                </a:lnTo>
                <a:lnTo>
                  <a:pt x="3806396" y="359499"/>
                </a:lnTo>
                <a:lnTo>
                  <a:pt x="3810087" y="356666"/>
                </a:lnTo>
                <a:lnTo>
                  <a:pt x="3813778" y="357475"/>
                </a:lnTo>
                <a:lnTo>
                  <a:pt x="3817469" y="363546"/>
                </a:lnTo>
                <a:lnTo>
                  <a:pt x="3825590" y="372450"/>
                </a:lnTo>
                <a:lnTo>
                  <a:pt x="3831496" y="375283"/>
                </a:lnTo>
                <a:lnTo>
                  <a:pt x="3834449" y="374069"/>
                </a:lnTo>
                <a:lnTo>
                  <a:pt x="3830020" y="367188"/>
                </a:lnTo>
                <a:lnTo>
                  <a:pt x="3825590" y="363951"/>
                </a:lnTo>
                <a:lnTo>
                  <a:pt x="3824852" y="349381"/>
                </a:lnTo>
                <a:lnTo>
                  <a:pt x="3831496" y="344120"/>
                </a:lnTo>
                <a:lnTo>
                  <a:pt x="3831496" y="341287"/>
                </a:lnTo>
                <a:lnTo>
                  <a:pt x="3825590" y="340477"/>
                </a:lnTo>
                <a:lnTo>
                  <a:pt x="3820422" y="345334"/>
                </a:lnTo>
                <a:lnTo>
                  <a:pt x="3815993" y="345739"/>
                </a:lnTo>
                <a:lnTo>
                  <a:pt x="3810825" y="340073"/>
                </a:lnTo>
                <a:lnTo>
                  <a:pt x="3808611" y="343715"/>
                </a:lnTo>
                <a:lnTo>
                  <a:pt x="3796799" y="354238"/>
                </a:lnTo>
                <a:lnTo>
                  <a:pt x="3790154" y="357071"/>
                </a:lnTo>
                <a:lnTo>
                  <a:pt x="3787201" y="355047"/>
                </a:lnTo>
                <a:lnTo>
                  <a:pt x="3787940" y="350595"/>
                </a:lnTo>
                <a:lnTo>
                  <a:pt x="3792369" y="346953"/>
                </a:lnTo>
                <a:lnTo>
                  <a:pt x="3791631" y="345739"/>
                </a:lnTo>
                <a:lnTo>
                  <a:pt x="3785725" y="348572"/>
                </a:lnTo>
                <a:lnTo>
                  <a:pt x="3781296" y="354238"/>
                </a:lnTo>
                <a:lnTo>
                  <a:pt x="3777604" y="355452"/>
                </a:lnTo>
                <a:lnTo>
                  <a:pt x="3766531" y="364760"/>
                </a:lnTo>
                <a:lnTo>
                  <a:pt x="3761363" y="366379"/>
                </a:lnTo>
                <a:lnTo>
                  <a:pt x="3753981" y="378925"/>
                </a:lnTo>
                <a:lnTo>
                  <a:pt x="3750289" y="378925"/>
                </a:lnTo>
                <a:lnTo>
                  <a:pt x="3747336" y="368403"/>
                </a:lnTo>
                <a:lnTo>
                  <a:pt x="3748813" y="360308"/>
                </a:lnTo>
                <a:lnTo>
                  <a:pt x="3752504" y="355452"/>
                </a:lnTo>
                <a:lnTo>
                  <a:pt x="3746598" y="350595"/>
                </a:lnTo>
                <a:lnTo>
                  <a:pt x="3748075" y="344120"/>
                </a:lnTo>
                <a:lnTo>
                  <a:pt x="3748813" y="338858"/>
                </a:lnTo>
                <a:lnTo>
                  <a:pt x="3755457" y="335621"/>
                </a:lnTo>
                <a:lnTo>
                  <a:pt x="3769484" y="331574"/>
                </a:lnTo>
                <a:lnTo>
                  <a:pt x="3776128" y="331978"/>
                </a:lnTo>
                <a:lnTo>
                  <a:pt x="3784249" y="325098"/>
                </a:lnTo>
                <a:lnTo>
                  <a:pt x="3787201" y="323479"/>
                </a:lnTo>
                <a:lnTo>
                  <a:pt x="3783510" y="319837"/>
                </a:lnTo>
                <a:lnTo>
                  <a:pt x="3778343" y="319837"/>
                </a:lnTo>
                <a:lnTo>
                  <a:pt x="3773175" y="323884"/>
                </a:lnTo>
                <a:lnTo>
                  <a:pt x="3768007" y="322265"/>
                </a:lnTo>
                <a:lnTo>
                  <a:pt x="3765054" y="327931"/>
                </a:lnTo>
                <a:lnTo>
                  <a:pt x="3759148" y="331978"/>
                </a:lnTo>
                <a:lnTo>
                  <a:pt x="3752504" y="331169"/>
                </a:lnTo>
                <a:lnTo>
                  <a:pt x="3748813" y="325098"/>
                </a:lnTo>
                <a:lnTo>
                  <a:pt x="3748075" y="313361"/>
                </a:lnTo>
                <a:lnTo>
                  <a:pt x="3753981" y="309314"/>
                </a:lnTo>
                <a:lnTo>
                  <a:pt x="3755457" y="303243"/>
                </a:lnTo>
                <a:lnTo>
                  <a:pt x="3751766" y="295554"/>
                </a:lnTo>
                <a:lnTo>
                  <a:pt x="3748813" y="295554"/>
                </a:lnTo>
                <a:lnTo>
                  <a:pt x="3744383" y="300410"/>
                </a:lnTo>
                <a:lnTo>
                  <a:pt x="3739216" y="299601"/>
                </a:lnTo>
                <a:lnTo>
                  <a:pt x="3737739" y="293935"/>
                </a:lnTo>
                <a:lnTo>
                  <a:pt x="3743645" y="288269"/>
                </a:lnTo>
                <a:lnTo>
                  <a:pt x="3753242" y="287864"/>
                </a:lnTo>
                <a:lnTo>
                  <a:pt x="3759148" y="283008"/>
                </a:lnTo>
                <a:lnTo>
                  <a:pt x="3770960" y="280579"/>
                </a:lnTo>
                <a:lnTo>
                  <a:pt x="3776128" y="276128"/>
                </a:lnTo>
                <a:lnTo>
                  <a:pt x="3781296" y="274104"/>
                </a:lnTo>
                <a:lnTo>
                  <a:pt x="3783510" y="266010"/>
                </a:lnTo>
                <a:lnTo>
                  <a:pt x="3787201" y="264796"/>
                </a:lnTo>
                <a:lnTo>
                  <a:pt x="3790154" y="268033"/>
                </a:lnTo>
                <a:lnTo>
                  <a:pt x="3794584" y="264391"/>
                </a:lnTo>
                <a:lnTo>
                  <a:pt x="3810087" y="263581"/>
                </a:lnTo>
                <a:lnTo>
                  <a:pt x="3814517" y="266414"/>
                </a:lnTo>
                <a:lnTo>
                  <a:pt x="3821161" y="266010"/>
                </a:lnTo>
                <a:lnTo>
                  <a:pt x="3818946" y="261153"/>
                </a:lnTo>
                <a:lnTo>
                  <a:pt x="3810825" y="259130"/>
                </a:lnTo>
                <a:lnTo>
                  <a:pt x="3808611" y="253464"/>
                </a:lnTo>
                <a:lnTo>
                  <a:pt x="3803443" y="252654"/>
                </a:lnTo>
                <a:lnTo>
                  <a:pt x="3784249" y="262367"/>
                </a:lnTo>
                <a:lnTo>
                  <a:pt x="3778343" y="261963"/>
                </a:lnTo>
                <a:lnTo>
                  <a:pt x="3773913" y="265200"/>
                </a:lnTo>
                <a:lnTo>
                  <a:pt x="3771698" y="271676"/>
                </a:lnTo>
                <a:lnTo>
                  <a:pt x="3766531" y="275318"/>
                </a:lnTo>
                <a:lnTo>
                  <a:pt x="3758410" y="276937"/>
                </a:lnTo>
                <a:lnTo>
                  <a:pt x="3751766" y="283817"/>
                </a:lnTo>
                <a:lnTo>
                  <a:pt x="3748075" y="283817"/>
                </a:lnTo>
                <a:lnTo>
                  <a:pt x="3745860" y="279770"/>
                </a:lnTo>
                <a:lnTo>
                  <a:pt x="3747336" y="275318"/>
                </a:lnTo>
                <a:lnTo>
                  <a:pt x="3741430" y="273699"/>
                </a:lnTo>
                <a:lnTo>
                  <a:pt x="3742169" y="270057"/>
                </a:lnTo>
                <a:lnTo>
                  <a:pt x="3748813" y="263581"/>
                </a:lnTo>
                <a:lnTo>
                  <a:pt x="3740692" y="259130"/>
                </a:lnTo>
                <a:lnTo>
                  <a:pt x="3736263" y="259130"/>
                </a:lnTo>
                <a:lnTo>
                  <a:pt x="3729618" y="254273"/>
                </a:lnTo>
                <a:lnTo>
                  <a:pt x="3730357" y="251440"/>
                </a:lnTo>
                <a:lnTo>
                  <a:pt x="3742169" y="247393"/>
                </a:lnTo>
                <a:lnTo>
                  <a:pt x="3747336" y="242132"/>
                </a:lnTo>
                <a:lnTo>
                  <a:pt x="3751766" y="240917"/>
                </a:lnTo>
                <a:lnTo>
                  <a:pt x="3755457" y="244560"/>
                </a:lnTo>
                <a:lnTo>
                  <a:pt x="3763578" y="245369"/>
                </a:lnTo>
                <a:lnTo>
                  <a:pt x="3771698" y="242536"/>
                </a:lnTo>
                <a:lnTo>
                  <a:pt x="3779081" y="237275"/>
                </a:lnTo>
                <a:lnTo>
                  <a:pt x="3785725" y="237680"/>
                </a:lnTo>
                <a:lnTo>
                  <a:pt x="3787940" y="232418"/>
                </a:lnTo>
                <a:lnTo>
                  <a:pt x="3785725" y="230395"/>
                </a:lnTo>
                <a:lnTo>
                  <a:pt x="3779081" y="229585"/>
                </a:lnTo>
                <a:lnTo>
                  <a:pt x="3769484" y="234847"/>
                </a:lnTo>
                <a:lnTo>
                  <a:pt x="3762839" y="238894"/>
                </a:lnTo>
                <a:lnTo>
                  <a:pt x="3759148" y="238489"/>
                </a:lnTo>
                <a:lnTo>
                  <a:pt x="3752504" y="232014"/>
                </a:lnTo>
                <a:lnTo>
                  <a:pt x="3748813" y="232014"/>
                </a:lnTo>
                <a:lnTo>
                  <a:pt x="3745122" y="236466"/>
                </a:lnTo>
                <a:lnTo>
                  <a:pt x="3734786" y="241727"/>
                </a:lnTo>
                <a:lnTo>
                  <a:pt x="3735524" y="237680"/>
                </a:lnTo>
                <a:lnTo>
                  <a:pt x="3730357" y="236466"/>
                </a:lnTo>
                <a:lnTo>
                  <a:pt x="3725927" y="238084"/>
                </a:lnTo>
                <a:lnTo>
                  <a:pt x="3719283" y="237275"/>
                </a:lnTo>
                <a:lnTo>
                  <a:pt x="3721498" y="234442"/>
                </a:lnTo>
                <a:lnTo>
                  <a:pt x="3727404" y="232418"/>
                </a:lnTo>
                <a:lnTo>
                  <a:pt x="3741430" y="228371"/>
                </a:lnTo>
                <a:lnTo>
                  <a:pt x="3754719" y="220277"/>
                </a:lnTo>
                <a:lnTo>
                  <a:pt x="3762101" y="217849"/>
                </a:lnTo>
                <a:lnTo>
                  <a:pt x="3776128" y="215420"/>
                </a:lnTo>
                <a:lnTo>
                  <a:pt x="3783510" y="207326"/>
                </a:lnTo>
                <a:lnTo>
                  <a:pt x="3799752" y="191138"/>
                </a:lnTo>
                <a:lnTo>
                  <a:pt x="3815255" y="184257"/>
                </a:lnTo>
                <a:lnTo>
                  <a:pt x="3827805" y="179806"/>
                </a:lnTo>
                <a:lnTo>
                  <a:pt x="3834449" y="179806"/>
                </a:lnTo>
                <a:lnTo>
                  <a:pt x="3838879" y="176568"/>
                </a:lnTo>
                <a:lnTo>
                  <a:pt x="3838140" y="173330"/>
                </a:lnTo>
                <a:lnTo>
                  <a:pt x="3831496" y="171307"/>
                </a:lnTo>
                <a:lnTo>
                  <a:pt x="3819684" y="174544"/>
                </a:lnTo>
                <a:lnTo>
                  <a:pt x="3794584" y="185471"/>
                </a:lnTo>
                <a:lnTo>
                  <a:pt x="3783510" y="195994"/>
                </a:lnTo>
                <a:lnTo>
                  <a:pt x="3776128" y="206517"/>
                </a:lnTo>
                <a:lnTo>
                  <a:pt x="3766531" y="210564"/>
                </a:lnTo>
                <a:lnTo>
                  <a:pt x="3750289" y="214206"/>
                </a:lnTo>
                <a:lnTo>
                  <a:pt x="3745122" y="217444"/>
                </a:lnTo>
                <a:lnTo>
                  <a:pt x="3725189" y="225134"/>
                </a:lnTo>
                <a:lnTo>
                  <a:pt x="3718545" y="225134"/>
                </a:lnTo>
                <a:lnTo>
                  <a:pt x="3717068" y="221086"/>
                </a:lnTo>
                <a:lnTo>
                  <a:pt x="3720021" y="217039"/>
                </a:lnTo>
                <a:lnTo>
                  <a:pt x="3719283" y="201255"/>
                </a:lnTo>
                <a:lnTo>
                  <a:pt x="3724451" y="195185"/>
                </a:lnTo>
                <a:lnTo>
                  <a:pt x="3729618" y="195185"/>
                </a:lnTo>
                <a:lnTo>
                  <a:pt x="3737739" y="200041"/>
                </a:lnTo>
                <a:lnTo>
                  <a:pt x="3742907" y="198422"/>
                </a:lnTo>
                <a:lnTo>
                  <a:pt x="3753981" y="198422"/>
                </a:lnTo>
                <a:lnTo>
                  <a:pt x="3762839" y="197613"/>
                </a:lnTo>
                <a:lnTo>
                  <a:pt x="3760625" y="194375"/>
                </a:lnTo>
                <a:lnTo>
                  <a:pt x="3753981" y="190733"/>
                </a:lnTo>
                <a:lnTo>
                  <a:pt x="3745860" y="190733"/>
                </a:lnTo>
                <a:lnTo>
                  <a:pt x="3739954" y="193566"/>
                </a:lnTo>
                <a:lnTo>
                  <a:pt x="3734786" y="192352"/>
                </a:lnTo>
                <a:lnTo>
                  <a:pt x="3731833" y="186281"/>
                </a:lnTo>
                <a:lnTo>
                  <a:pt x="3732571" y="181829"/>
                </a:lnTo>
                <a:lnTo>
                  <a:pt x="3741430" y="180615"/>
                </a:lnTo>
                <a:lnTo>
                  <a:pt x="3750289" y="185471"/>
                </a:lnTo>
                <a:lnTo>
                  <a:pt x="3757672" y="186281"/>
                </a:lnTo>
                <a:lnTo>
                  <a:pt x="3767269" y="182234"/>
                </a:lnTo>
                <a:lnTo>
                  <a:pt x="3765792" y="179806"/>
                </a:lnTo>
                <a:lnTo>
                  <a:pt x="3759148" y="177782"/>
                </a:lnTo>
                <a:lnTo>
                  <a:pt x="3755457" y="178591"/>
                </a:lnTo>
                <a:lnTo>
                  <a:pt x="3752504" y="176568"/>
                </a:lnTo>
                <a:lnTo>
                  <a:pt x="3753242" y="172116"/>
                </a:lnTo>
                <a:lnTo>
                  <a:pt x="3762101" y="170092"/>
                </a:lnTo>
                <a:lnTo>
                  <a:pt x="3765054" y="171711"/>
                </a:lnTo>
                <a:lnTo>
                  <a:pt x="3768007" y="169688"/>
                </a:lnTo>
                <a:lnTo>
                  <a:pt x="3775390" y="172521"/>
                </a:lnTo>
                <a:lnTo>
                  <a:pt x="3779081" y="170497"/>
                </a:lnTo>
                <a:lnTo>
                  <a:pt x="3777604" y="164426"/>
                </a:lnTo>
                <a:lnTo>
                  <a:pt x="3777604" y="158760"/>
                </a:lnTo>
                <a:lnTo>
                  <a:pt x="3776128" y="157142"/>
                </a:lnTo>
                <a:lnTo>
                  <a:pt x="3770222" y="156737"/>
                </a:lnTo>
                <a:lnTo>
                  <a:pt x="3766531" y="159975"/>
                </a:lnTo>
                <a:lnTo>
                  <a:pt x="3759148" y="160784"/>
                </a:lnTo>
                <a:lnTo>
                  <a:pt x="3737001" y="154713"/>
                </a:lnTo>
                <a:lnTo>
                  <a:pt x="3728142" y="153904"/>
                </a:lnTo>
                <a:lnTo>
                  <a:pt x="3723713" y="149857"/>
                </a:lnTo>
                <a:lnTo>
                  <a:pt x="3723713" y="147024"/>
                </a:lnTo>
                <a:lnTo>
                  <a:pt x="3733310" y="147024"/>
                </a:lnTo>
                <a:lnTo>
                  <a:pt x="3739954" y="149047"/>
                </a:lnTo>
                <a:lnTo>
                  <a:pt x="3743645" y="147024"/>
                </a:lnTo>
                <a:lnTo>
                  <a:pt x="3740692" y="144595"/>
                </a:lnTo>
                <a:lnTo>
                  <a:pt x="3732571" y="144595"/>
                </a:lnTo>
                <a:lnTo>
                  <a:pt x="3729618" y="141358"/>
                </a:lnTo>
                <a:lnTo>
                  <a:pt x="3730357" y="137310"/>
                </a:lnTo>
                <a:lnTo>
                  <a:pt x="3743645" y="136906"/>
                </a:lnTo>
                <a:lnTo>
                  <a:pt x="3746598" y="134073"/>
                </a:lnTo>
                <a:lnTo>
                  <a:pt x="3756195" y="134073"/>
                </a:lnTo>
                <a:lnTo>
                  <a:pt x="3788678" y="135692"/>
                </a:lnTo>
                <a:lnTo>
                  <a:pt x="3795322" y="133668"/>
                </a:lnTo>
                <a:lnTo>
                  <a:pt x="3807134" y="135287"/>
                </a:lnTo>
                <a:lnTo>
                  <a:pt x="3811564" y="133668"/>
                </a:lnTo>
                <a:lnTo>
                  <a:pt x="3810825" y="129621"/>
                </a:lnTo>
                <a:lnTo>
                  <a:pt x="3799013" y="125169"/>
                </a:lnTo>
                <a:lnTo>
                  <a:pt x="3784249" y="124764"/>
                </a:lnTo>
                <a:lnTo>
                  <a:pt x="3767269" y="128812"/>
                </a:lnTo>
                <a:lnTo>
                  <a:pt x="3757672" y="129216"/>
                </a:lnTo>
                <a:lnTo>
                  <a:pt x="3756195" y="127193"/>
                </a:lnTo>
                <a:lnTo>
                  <a:pt x="3751028" y="125574"/>
                </a:lnTo>
                <a:lnTo>
                  <a:pt x="3740692" y="128002"/>
                </a:lnTo>
                <a:lnTo>
                  <a:pt x="3734048" y="132454"/>
                </a:lnTo>
                <a:lnTo>
                  <a:pt x="3731833" y="130835"/>
                </a:lnTo>
                <a:lnTo>
                  <a:pt x="3732571" y="124360"/>
                </a:lnTo>
                <a:lnTo>
                  <a:pt x="3737739" y="116670"/>
                </a:lnTo>
                <a:lnTo>
                  <a:pt x="3746598" y="113028"/>
                </a:lnTo>
                <a:lnTo>
                  <a:pt x="3753242" y="108981"/>
                </a:lnTo>
                <a:lnTo>
                  <a:pt x="3762101" y="104933"/>
                </a:lnTo>
                <a:lnTo>
                  <a:pt x="3765792" y="97649"/>
                </a:lnTo>
                <a:lnTo>
                  <a:pt x="3773913" y="91983"/>
                </a:lnTo>
                <a:lnTo>
                  <a:pt x="3779081" y="91173"/>
                </a:lnTo>
                <a:lnTo>
                  <a:pt x="3782034" y="94006"/>
                </a:lnTo>
                <a:lnTo>
                  <a:pt x="3790154" y="93601"/>
                </a:lnTo>
                <a:lnTo>
                  <a:pt x="3796060" y="91578"/>
                </a:lnTo>
                <a:lnTo>
                  <a:pt x="3801966" y="91578"/>
                </a:lnTo>
                <a:lnTo>
                  <a:pt x="3804181" y="94006"/>
                </a:lnTo>
                <a:lnTo>
                  <a:pt x="3814517" y="97649"/>
                </a:lnTo>
                <a:lnTo>
                  <a:pt x="3824114" y="105338"/>
                </a:lnTo>
                <a:lnTo>
                  <a:pt x="3832973" y="104529"/>
                </a:lnTo>
                <a:lnTo>
                  <a:pt x="3843308" y="108171"/>
                </a:lnTo>
                <a:lnTo>
                  <a:pt x="3853643" y="117884"/>
                </a:lnTo>
                <a:lnTo>
                  <a:pt x="3863241" y="123145"/>
                </a:lnTo>
                <a:lnTo>
                  <a:pt x="3877267" y="127193"/>
                </a:lnTo>
                <a:lnTo>
                  <a:pt x="3883173" y="124360"/>
                </a:lnTo>
                <a:lnTo>
                  <a:pt x="3887603" y="124360"/>
                </a:lnTo>
                <a:lnTo>
                  <a:pt x="3889079" y="121931"/>
                </a:lnTo>
                <a:lnTo>
                  <a:pt x="3887603" y="117480"/>
                </a:lnTo>
                <a:lnTo>
                  <a:pt x="3879482" y="119098"/>
                </a:lnTo>
                <a:lnTo>
                  <a:pt x="3875791" y="122336"/>
                </a:lnTo>
                <a:lnTo>
                  <a:pt x="3869147" y="121122"/>
                </a:lnTo>
                <a:lnTo>
                  <a:pt x="3858073" y="114646"/>
                </a:lnTo>
                <a:lnTo>
                  <a:pt x="3849214" y="102100"/>
                </a:lnTo>
                <a:lnTo>
                  <a:pt x="3849214" y="98863"/>
                </a:lnTo>
                <a:lnTo>
                  <a:pt x="3854382" y="98458"/>
                </a:lnTo>
                <a:lnTo>
                  <a:pt x="3869147" y="98863"/>
                </a:lnTo>
                <a:lnTo>
                  <a:pt x="3881697" y="94411"/>
                </a:lnTo>
                <a:lnTo>
                  <a:pt x="3886126" y="89554"/>
                </a:lnTo>
                <a:lnTo>
                  <a:pt x="3883911" y="85507"/>
                </a:lnTo>
                <a:lnTo>
                  <a:pt x="3872100" y="83079"/>
                </a:lnTo>
                <a:lnTo>
                  <a:pt x="3867670" y="84293"/>
                </a:lnTo>
                <a:lnTo>
                  <a:pt x="3866932" y="87935"/>
                </a:lnTo>
                <a:lnTo>
                  <a:pt x="3869885" y="91173"/>
                </a:lnTo>
                <a:lnTo>
                  <a:pt x="3867670" y="92387"/>
                </a:lnTo>
                <a:lnTo>
                  <a:pt x="3854382" y="93197"/>
                </a:lnTo>
                <a:lnTo>
                  <a:pt x="3849214" y="89554"/>
                </a:lnTo>
                <a:lnTo>
                  <a:pt x="3846999" y="83888"/>
                </a:lnTo>
                <a:lnTo>
                  <a:pt x="3852905" y="81865"/>
                </a:lnTo>
                <a:lnTo>
                  <a:pt x="3857335" y="82674"/>
                </a:lnTo>
                <a:lnTo>
                  <a:pt x="3859549" y="79032"/>
                </a:lnTo>
                <a:lnTo>
                  <a:pt x="3855120" y="74175"/>
                </a:lnTo>
                <a:lnTo>
                  <a:pt x="3849952" y="74175"/>
                </a:lnTo>
                <a:lnTo>
                  <a:pt x="3848476" y="76199"/>
                </a:lnTo>
                <a:lnTo>
                  <a:pt x="3842570" y="75389"/>
                </a:lnTo>
                <a:lnTo>
                  <a:pt x="3838140" y="75389"/>
                </a:lnTo>
                <a:lnTo>
                  <a:pt x="3838140" y="79032"/>
                </a:lnTo>
                <a:lnTo>
                  <a:pt x="3840355" y="83888"/>
                </a:lnTo>
                <a:lnTo>
                  <a:pt x="3840355" y="89959"/>
                </a:lnTo>
                <a:lnTo>
                  <a:pt x="3835187" y="95625"/>
                </a:lnTo>
                <a:lnTo>
                  <a:pt x="3827805" y="99267"/>
                </a:lnTo>
                <a:lnTo>
                  <a:pt x="3823375" y="97244"/>
                </a:lnTo>
                <a:lnTo>
                  <a:pt x="3813778" y="86721"/>
                </a:lnTo>
                <a:lnTo>
                  <a:pt x="3805658" y="86721"/>
                </a:lnTo>
                <a:lnTo>
                  <a:pt x="3800490" y="83484"/>
                </a:lnTo>
                <a:lnTo>
                  <a:pt x="3799752" y="79032"/>
                </a:lnTo>
                <a:lnTo>
                  <a:pt x="3796799" y="79841"/>
                </a:lnTo>
                <a:lnTo>
                  <a:pt x="3792369" y="83888"/>
                </a:lnTo>
                <a:lnTo>
                  <a:pt x="3780557" y="85507"/>
                </a:lnTo>
                <a:lnTo>
                  <a:pt x="3773175" y="85912"/>
                </a:lnTo>
                <a:lnTo>
                  <a:pt x="3766531" y="90364"/>
                </a:lnTo>
                <a:lnTo>
                  <a:pt x="3756933" y="100481"/>
                </a:lnTo>
                <a:lnTo>
                  <a:pt x="3750289" y="102505"/>
                </a:lnTo>
                <a:lnTo>
                  <a:pt x="3746598" y="100481"/>
                </a:lnTo>
                <a:lnTo>
                  <a:pt x="3746598" y="96839"/>
                </a:lnTo>
                <a:lnTo>
                  <a:pt x="3757672" y="84698"/>
                </a:lnTo>
                <a:lnTo>
                  <a:pt x="3762101" y="83079"/>
                </a:lnTo>
                <a:lnTo>
                  <a:pt x="3765792" y="79436"/>
                </a:lnTo>
                <a:lnTo>
                  <a:pt x="3765792" y="76199"/>
                </a:lnTo>
                <a:lnTo>
                  <a:pt x="3768745" y="75389"/>
                </a:lnTo>
                <a:lnTo>
                  <a:pt x="3773913" y="70937"/>
                </a:lnTo>
                <a:lnTo>
                  <a:pt x="3773913" y="66486"/>
                </a:lnTo>
                <a:lnTo>
                  <a:pt x="3776866" y="61224"/>
                </a:lnTo>
                <a:lnTo>
                  <a:pt x="3780557" y="61629"/>
                </a:lnTo>
                <a:lnTo>
                  <a:pt x="3788678" y="66890"/>
                </a:lnTo>
                <a:lnTo>
                  <a:pt x="3798275" y="70937"/>
                </a:lnTo>
                <a:lnTo>
                  <a:pt x="3812302" y="70937"/>
                </a:lnTo>
                <a:lnTo>
                  <a:pt x="3810825" y="67700"/>
                </a:lnTo>
                <a:lnTo>
                  <a:pt x="3804181" y="66081"/>
                </a:lnTo>
                <a:lnTo>
                  <a:pt x="3799752" y="66486"/>
                </a:lnTo>
                <a:lnTo>
                  <a:pt x="3793846" y="62843"/>
                </a:lnTo>
                <a:lnTo>
                  <a:pt x="3782034" y="52320"/>
                </a:lnTo>
                <a:lnTo>
                  <a:pt x="3779819" y="45845"/>
                </a:lnTo>
                <a:lnTo>
                  <a:pt x="3773913" y="43417"/>
                </a:lnTo>
                <a:lnTo>
                  <a:pt x="3773175" y="39774"/>
                </a:lnTo>
                <a:lnTo>
                  <a:pt x="3776866" y="38155"/>
                </a:lnTo>
                <a:lnTo>
                  <a:pt x="3787940" y="41393"/>
                </a:lnTo>
                <a:lnTo>
                  <a:pt x="3797537" y="52320"/>
                </a:lnTo>
                <a:lnTo>
                  <a:pt x="3806396" y="60010"/>
                </a:lnTo>
                <a:lnTo>
                  <a:pt x="3807872" y="57582"/>
                </a:lnTo>
                <a:lnTo>
                  <a:pt x="3804919" y="51916"/>
                </a:lnTo>
                <a:lnTo>
                  <a:pt x="3801966" y="44226"/>
                </a:lnTo>
                <a:lnTo>
                  <a:pt x="3804919" y="45036"/>
                </a:lnTo>
                <a:lnTo>
                  <a:pt x="3810087" y="50702"/>
                </a:lnTo>
                <a:lnTo>
                  <a:pt x="3813040" y="56368"/>
                </a:lnTo>
                <a:lnTo>
                  <a:pt x="3830020" y="65676"/>
                </a:lnTo>
                <a:lnTo>
                  <a:pt x="3836664" y="64462"/>
                </a:lnTo>
                <a:lnTo>
                  <a:pt x="3840355" y="62438"/>
                </a:lnTo>
                <a:lnTo>
                  <a:pt x="3849952" y="62034"/>
                </a:lnTo>
                <a:lnTo>
                  <a:pt x="3854382" y="66081"/>
                </a:lnTo>
                <a:lnTo>
                  <a:pt x="3864717" y="72152"/>
                </a:lnTo>
                <a:lnTo>
                  <a:pt x="3872838" y="75389"/>
                </a:lnTo>
                <a:lnTo>
                  <a:pt x="3874314" y="77817"/>
                </a:lnTo>
                <a:lnTo>
                  <a:pt x="3881697" y="77817"/>
                </a:lnTo>
                <a:lnTo>
                  <a:pt x="3880958" y="74984"/>
                </a:lnTo>
                <a:lnTo>
                  <a:pt x="3872838" y="67700"/>
                </a:lnTo>
                <a:lnTo>
                  <a:pt x="3852905" y="53130"/>
                </a:lnTo>
                <a:lnTo>
                  <a:pt x="3851429" y="48678"/>
                </a:lnTo>
                <a:lnTo>
                  <a:pt x="3852167" y="45440"/>
                </a:lnTo>
                <a:lnTo>
                  <a:pt x="3863241" y="41798"/>
                </a:lnTo>
                <a:lnTo>
                  <a:pt x="3864717" y="36537"/>
                </a:lnTo>
                <a:lnTo>
                  <a:pt x="3867670" y="30466"/>
                </a:lnTo>
                <a:lnTo>
                  <a:pt x="3871361" y="28442"/>
                </a:lnTo>
                <a:lnTo>
                  <a:pt x="3871361" y="26419"/>
                </a:lnTo>
                <a:lnTo>
                  <a:pt x="3864717" y="25609"/>
                </a:lnTo>
                <a:lnTo>
                  <a:pt x="3858811" y="28038"/>
                </a:lnTo>
                <a:lnTo>
                  <a:pt x="3845523" y="28038"/>
                </a:lnTo>
                <a:lnTo>
                  <a:pt x="3841832" y="31275"/>
                </a:lnTo>
                <a:lnTo>
                  <a:pt x="3844046" y="34108"/>
                </a:lnTo>
                <a:lnTo>
                  <a:pt x="3851429" y="38965"/>
                </a:lnTo>
                <a:lnTo>
                  <a:pt x="3848476" y="42203"/>
                </a:lnTo>
                <a:lnTo>
                  <a:pt x="3836664" y="42203"/>
                </a:lnTo>
                <a:lnTo>
                  <a:pt x="3832973" y="43417"/>
                </a:lnTo>
                <a:lnTo>
                  <a:pt x="3825590" y="41798"/>
                </a:lnTo>
                <a:lnTo>
                  <a:pt x="3816731" y="44226"/>
                </a:lnTo>
                <a:lnTo>
                  <a:pt x="3812302" y="38155"/>
                </a:lnTo>
                <a:lnTo>
                  <a:pt x="3804919" y="35727"/>
                </a:lnTo>
                <a:lnTo>
                  <a:pt x="3803443" y="31680"/>
                </a:lnTo>
                <a:lnTo>
                  <a:pt x="3807872" y="28847"/>
                </a:lnTo>
                <a:lnTo>
                  <a:pt x="3812302" y="25205"/>
                </a:lnTo>
                <a:lnTo>
                  <a:pt x="3807134" y="25205"/>
                </a:lnTo>
                <a:lnTo>
                  <a:pt x="3797537" y="27228"/>
                </a:lnTo>
                <a:lnTo>
                  <a:pt x="3795322" y="25205"/>
                </a:lnTo>
                <a:lnTo>
                  <a:pt x="3807134" y="22372"/>
                </a:lnTo>
                <a:lnTo>
                  <a:pt x="3820422" y="17110"/>
                </a:lnTo>
                <a:lnTo>
                  <a:pt x="3826328" y="13873"/>
                </a:lnTo>
                <a:lnTo>
                  <a:pt x="3837402" y="14682"/>
                </a:lnTo>
                <a:lnTo>
                  <a:pt x="3840355" y="17110"/>
                </a:lnTo>
                <a:lnTo>
                  <a:pt x="3848476" y="15896"/>
                </a:lnTo>
                <a:lnTo>
                  <a:pt x="3857335" y="15896"/>
                </a:lnTo>
                <a:lnTo>
                  <a:pt x="3868408" y="17110"/>
                </a:lnTo>
                <a:lnTo>
                  <a:pt x="3868408" y="12254"/>
                </a:lnTo>
                <a:lnTo>
                  <a:pt x="3872838" y="9826"/>
                </a:lnTo>
                <a:lnTo>
                  <a:pt x="3876529" y="6183"/>
                </a:lnTo>
                <a:lnTo>
                  <a:pt x="3883173" y="2136"/>
                </a:lnTo>
                <a:close/>
                <a:moveTo>
                  <a:pt x="3871047" y="0"/>
                </a:moveTo>
                <a:lnTo>
                  <a:pt x="3878422" y="0"/>
                </a:lnTo>
                <a:lnTo>
                  <a:pt x="3875791" y="1731"/>
                </a:lnTo>
                <a:lnTo>
                  <a:pt x="3872100" y="1731"/>
                </a:lnTo>
                <a:close/>
                <a:moveTo>
                  <a:pt x="2994888" y="0"/>
                </a:moveTo>
                <a:lnTo>
                  <a:pt x="3250109" y="0"/>
                </a:lnTo>
                <a:lnTo>
                  <a:pt x="3251236" y="1731"/>
                </a:lnTo>
                <a:lnTo>
                  <a:pt x="3248283" y="6588"/>
                </a:lnTo>
                <a:lnTo>
                  <a:pt x="3243854" y="16706"/>
                </a:lnTo>
                <a:lnTo>
                  <a:pt x="3244592" y="22372"/>
                </a:lnTo>
                <a:lnTo>
                  <a:pt x="3248283" y="19943"/>
                </a:lnTo>
                <a:lnTo>
                  <a:pt x="3249022" y="13468"/>
                </a:lnTo>
                <a:lnTo>
                  <a:pt x="3255666" y="7397"/>
                </a:lnTo>
                <a:lnTo>
                  <a:pt x="3262310" y="6588"/>
                </a:lnTo>
                <a:lnTo>
                  <a:pt x="3263787" y="13468"/>
                </a:lnTo>
                <a:lnTo>
                  <a:pt x="3260095" y="18325"/>
                </a:lnTo>
                <a:lnTo>
                  <a:pt x="3251236" y="32894"/>
                </a:lnTo>
                <a:lnTo>
                  <a:pt x="3246807" y="41393"/>
                </a:lnTo>
                <a:lnTo>
                  <a:pt x="3246807" y="47464"/>
                </a:lnTo>
                <a:lnTo>
                  <a:pt x="3251236" y="45036"/>
                </a:lnTo>
                <a:lnTo>
                  <a:pt x="3258619" y="34108"/>
                </a:lnTo>
                <a:lnTo>
                  <a:pt x="3258619" y="28847"/>
                </a:lnTo>
                <a:lnTo>
                  <a:pt x="3263048" y="23181"/>
                </a:lnTo>
                <a:lnTo>
                  <a:pt x="3271907" y="19134"/>
                </a:lnTo>
                <a:lnTo>
                  <a:pt x="3271169" y="16706"/>
                </a:lnTo>
                <a:lnTo>
                  <a:pt x="3274860" y="10635"/>
                </a:lnTo>
                <a:lnTo>
                  <a:pt x="3282243" y="5778"/>
                </a:lnTo>
                <a:lnTo>
                  <a:pt x="3284457" y="7802"/>
                </a:lnTo>
                <a:lnTo>
                  <a:pt x="3281504" y="14277"/>
                </a:lnTo>
                <a:lnTo>
                  <a:pt x="3272646" y="25609"/>
                </a:lnTo>
                <a:lnTo>
                  <a:pt x="3268216" y="32085"/>
                </a:lnTo>
                <a:lnTo>
                  <a:pt x="3268216" y="40179"/>
                </a:lnTo>
                <a:lnTo>
                  <a:pt x="3269693" y="48678"/>
                </a:lnTo>
                <a:lnTo>
                  <a:pt x="3273384" y="45845"/>
                </a:lnTo>
                <a:lnTo>
                  <a:pt x="3272646" y="40584"/>
                </a:lnTo>
                <a:lnTo>
                  <a:pt x="3273384" y="32490"/>
                </a:lnTo>
                <a:lnTo>
                  <a:pt x="3280028" y="27228"/>
                </a:lnTo>
                <a:lnTo>
                  <a:pt x="3285196" y="20753"/>
                </a:lnTo>
                <a:lnTo>
                  <a:pt x="3297008" y="12254"/>
                </a:lnTo>
                <a:lnTo>
                  <a:pt x="3304390" y="6588"/>
                </a:lnTo>
                <a:lnTo>
                  <a:pt x="3306605" y="9826"/>
                </a:lnTo>
                <a:lnTo>
                  <a:pt x="3305867" y="19943"/>
                </a:lnTo>
                <a:lnTo>
                  <a:pt x="3301437" y="23990"/>
                </a:lnTo>
                <a:lnTo>
                  <a:pt x="3290363" y="26419"/>
                </a:lnTo>
                <a:lnTo>
                  <a:pt x="3289625" y="33704"/>
                </a:lnTo>
                <a:lnTo>
                  <a:pt x="3285934" y="40988"/>
                </a:lnTo>
                <a:lnTo>
                  <a:pt x="3288887" y="42607"/>
                </a:lnTo>
                <a:lnTo>
                  <a:pt x="3291840" y="39774"/>
                </a:lnTo>
                <a:lnTo>
                  <a:pt x="3296269" y="42607"/>
                </a:lnTo>
                <a:lnTo>
                  <a:pt x="3301437" y="38965"/>
                </a:lnTo>
                <a:lnTo>
                  <a:pt x="3312511" y="35727"/>
                </a:lnTo>
                <a:lnTo>
                  <a:pt x="3315464" y="40584"/>
                </a:lnTo>
                <a:lnTo>
                  <a:pt x="3318417" y="51511"/>
                </a:lnTo>
                <a:lnTo>
                  <a:pt x="3318417" y="56772"/>
                </a:lnTo>
                <a:lnTo>
                  <a:pt x="3310296" y="60010"/>
                </a:lnTo>
                <a:lnTo>
                  <a:pt x="3311034" y="62438"/>
                </a:lnTo>
                <a:lnTo>
                  <a:pt x="3316202" y="63652"/>
                </a:lnTo>
                <a:lnTo>
                  <a:pt x="3320631" y="70937"/>
                </a:lnTo>
                <a:lnTo>
                  <a:pt x="3313987" y="73366"/>
                </a:lnTo>
                <a:lnTo>
                  <a:pt x="3308081" y="72152"/>
                </a:lnTo>
                <a:lnTo>
                  <a:pt x="3313987" y="75794"/>
                </a:lnTo>
                <a:lnTo>
                  <a:pt x="3322108" y="79032"/>
                </a:lnTo>
                <a:lnTo>
                  <a:pt x="3302914" y="83079"/>
                </a:lnTo>
                <a:lnTo>
                  <a:pt x="3293316" y="82269"/>
                </a:lnTo>
                <a:lnTo>
                  <a:pt x="3298484" y="86721"/>
                </a:lnTo>
                <a:lnTo>
                  <a:pt x="3307343" y="85912"/>
                </a:lnTo>
                <a:lnTo>
                  <a:pt x="3320631" y="88745"/>
                </a:lnTo>
                <a:lnTo>
                  <a:pt x="3324323" y="84698"/>
                </a:lnTo>
                <a:lnTo>
                  <a:pt x="3333182" y="83079"/>
                </a:lnTo>
                <a:lnTo>
                  <a:pt x="3335396" y="83888"/>
                </a:lnTo>
                <a:lnTo>
                  <a:pt x="3328014" y="92792"/>
                </a:lnTo>
                <a:lnTo>
                  <a:pt x="3324323" y="101696"/>
                </a:lnTo>
                <a:lnTo>
                  <a:pt x="3333182" y="93601"/>
                </a:lnTo>
                <a:lnTo>
                  <a:pt x="3340564" y="91173"/>
                </a:lnTo>
                <a:lnTo>
                  <a:pt x="3346470" y="85507"/>
                </a:lnTo>
                <a:lnTo>
                  <a:pt x="3355329" y="79032"/>
                </a:lnTo>
                <a:lnTo>
                  <a:pt x="3362711" y="81055"/>
                </a:lnTo>
                <a:lnTo>
                  <a:pt x="3361235" y="85507"/>
                </a:lnTo>
                <a:lnTo>
                  <a:pt x="3355329" y="91173"/>
                </a:lnTo>
                <a:lnTo>
                  <a:pt x="3351638" y="91578"/>
                </a:lnTo>
                <a:lnTo>
                  <a:pt x="3347208" y="98863"/>
                </a:lnTo>
                <a:lnTo>
                  <a:pt x="3342779" y="107766"/>
                </a:lnTo>
                <a:lnTo>
                  <a:pt x="3331705" y="111813"/>
                </a:lnTo>
                <a:lnTo>
                  <a:pt x="3326537" y="119503"/>
                </a:lnTo>
                <a:lnTo>
                  <a:pt x="3327276" y="125169"/>
                </a:lnTo>
                <a:lnTo>
                  <a:pt x="3333182" y="125978"/>
                </a:lnTo>
                <a:lnTo>
                  <a:pt x="3339826" y="119098"/>
                </a:lnTo>
                <a:lnTo>
                  <a:pt x="3339826" y="115456"/>
                </a:lnTo>
                <a:lnTo>
                  <a:pt x="3350161" y="104529"/>
                </a:lnTo>
                <a:lnTo>
                  <a:pt x="3358282" y="101696"/>
                </a:lnTo>
                <a:lnTo>
                  <a:pt x="3357544" y="107766"/>
                </a:lnTo>
                <a:lnTo>
                  <a:pt x="3351638" y="117884"/>
                </a:lnTo>
                <a:lnTo>
                  <a:pt x="3350161" y="127597"/>
                </a:lnTo>
                <a:lnTo>
                  <a:pt x="3347208" y="133668"/>
                </a:lnTo>
                <a:lnTo>
                  <a:pt x="3352376" y="129621"/>
                </a:lnTo>
                <a:lnTo>
                  <a:pt x="3359758" y="118694"/>
                </a:lnTo>
                <a:lnTo>
                  <a:pt x="3359758" y="113028"/>
                </a:lnTo>
                <a:lnTo>
                  <a:pt x="3363450" y="111409"/>
                </a:lnTo>
                <a:lnTo>
                  <a:pt x="3366402" y="113432"/>
                </a:lnTo>
                <a:lnTo>
                  <a:pt x="3367141" y="125978"/>
                </a:lnTo>
                <a:lnTo>
                  <a:pt x="3372308" y="129621"/>
                </a:lnTo>
                <a:lnTo>
                  <a:pt x="3376000" y="129621"/>
                </a:lnTo>
                <a:lnTo>
                  <a:pt x="3374523" y="119908"/>
                </a:lnTo>
                <a:lnTo>
                  <a:pt x="3378214" y="114242"/>
                </a:lnTo>
                <a:lnTo>
                  <a:pt x="3390026" y="108171"/>
                </a:lnTo>
                <a:lnTo>
                  <a:pt x="3392241" y="111409"/>
                </a:lnTo>
                <a:lnTo>
                  <a:pt x="3388550" y="116670"/>
                </a:lnTo>
                <a:lnTo>
                  <a:pt x="3390765" y="117480"/>
                </a:lnTo>
                <a:lnTo>
                  <a:pt x="3398885" y="117075"/>
                </a:lnTo>
                <a:lnTo>
                  <a:pt x="3404053" y="122741"/>
                </a:lnTo>
                <a:lnTo>
                  <a:pt x="3400362" y="132049"/>
                </a:lnTo>
                <a:lnTo>
                  <a:pt x="3408482" y="131240"/>
                </a:lnTo>
                <a:lnTo>
                  <a:pt x="3411435" y="135287"/>
                </a:lnTo>
                <a:lnTo>
                  <a:pt x="3412174" y="141358"/>
                </a:lnTo>
                <a:lnTo>
                  <a:pt x="3418080" y="146214"/>
                </a:lnTo>
                <a:lnTo>
                  <a:pt x="3419556" y="151475"/>
                </a:lnTo>
                <a:lnTo>
                  <a:pt x="3416603" y="154309"/>
                </a:lnTo>
                <a:lnTo>
                  <a:pt x="3412912" y="157142"/>
                </a:lnTo>
                <a:cubicBezTo>
                  <a:pt x="3412912" y="157142"/>
                  <a:pt x="3402576" y="157142"/>
                  <a:pt x="3402576" y="157142"/>
                </a:cubicBezTo>
                <a:lnTo>
                  <a:pt x="3403315" y="151475"/>
                </a:lnTo>
                <a:lnTo>
                  <a:pt x="3398885" y="145405"/>
                </a:lnTo>
                <a:lnTo>
                  <a:pt x="3393718" y="142977"/>
                </a:lnTo>
                <a:lnTo>
                  <a:pt x="3390765" y="140548"/>
                </a:lnTo>
                <a:lnTo>
                  <a:pt x="3386335" y="144191"/>
                </a:lnTo>
                <a:lnTo>
                  <a:pt x="3381167" y="150666"/>
                </a:lnTo>
                <a:lnTo>
                  <a:pt x="3387073" y="147833"/>
                </a:lnTo>
                <a:lnTo>
                  <a:pt x="3392241" y="149047"/>
                </a:lnTo>
                <a:lnTo>
                  <a:pt x="3395194" y="152690"/>
                </a:lnTo>
                <a:lnTo>
                  <a:pt x="3392241" y="154713"/>
                </a:lnTo>
                <a:lnTo>
                  <a:pt x="3396670" y="156737"/>
                </a:lnTo>
                <a:lnTo>
                  <a:pt x="3398885" y="161593"/>
                </a:lnTo>
                <a:lnTo>
                  <a:pt x="3394456" y="163212"/>
                </a:lnTo>
                <a:lnTo>
                  <a:pt x="3387812" y="161593"/>
                </a:lnTo>
                <a:lnTo>
                  <a:pt x="3381906" y="164831"/>
                </a:lnTo>
                <a:lnTo>
                  <a:pt x="3385597" y="167259"/>
                </a:lnTo>
                <a:lnTo>
                  <a:pt x="3397409" y="167664"/>
                </a:lnTo>
                <a:lnTo>
                  <a:pt x="3401838" y="167664"/>
                </a:lnTo>
                <a:lnTo>
                  <a:pt x="3402576" y="170902"/>
                </a:lnTo>
                <a:lnTo>
                  <a:pt x="3398147" y="176163"/>
                </a:lnTo>
                <a:lnTo>
                  <a:pt x="3390765" y="176163"/>
                </a:lnTo>
                <a:lnTo>
                  <a:pt x="3383382" y="177782"/>
                </a:lnTo>
                <a:lnTo>
                  <a:pt x="3373785" y="176568"/>
                </a:lnTo>
                <a:lnTo>
                  <a:pt x="3366402" y="174949"/>
                </a:lnTo>
                <a:lnTo>
                  <a:pt x="3368617" y="168474"/>
                </a:lnTo>
                <a:lnTo>
                  <a:pt x="3367879" y="164426"/>
                </a:lnTo>
                <a:lnTo>
                  <a:pt x="3361235" y="160784"/>
                </a:lnTo>
                <a:lnTo>
                  <a:pt x="3358282" y="157951"/>
                </a:lnTo>
                <a:lnTo>
                  <a:pt x="3354591" y="159165"/>
                </a:lnTo>
                <a:lnTo>
                  <a:pt x="3355329" y="164022"/>
                </a:lnTo>
                <a:lnTo>
                  <a:pt x="3359758" y="166855"/>
                </a:lnTo>
                <a:lnTo>
                  <a:pt x="3361973" y="174139"/>
                </a:lnTo>
                <a:lnTo>
                  <a:pt x="3360497" y="177782"/>
                </a:lnTo>
                <a:lnTo>
                  <a:pt x="3353852" y="178187"/>
                </a:lnTo>
                <a:lnTo>
                  <a:pt x="3346470" y="174139"/>
                </a:lnTo>
                <a:lnTo>
                  <a:pt x="3344993" y="169283"/>
                </a:lnTo>
                <a:lnTo>
                  <a:pt x="3343517" y="177377"/>
                </a:lnTo>
                <a:lnTo>
                  <a:pt x="3348685" y="182234"/>
                </a:lnTo>
                <a:lnTo>
                  <a:pt x="3358282" y="182234"/>
                </a:lnTo>
                <a:lnTo>
                  <a:pt x="3363450" y="186686"/>
                </a:lnTo>
                <a:lnTo>
                  <a:pt x="3369355" y="188304"/>
                </a:lnTo>
                <a:lnTo>
                  <a:pt x="3370094" y="193566"/>
                </a:lnTo>
                <a:lnTo>
                  <a:pt x="3367141" y="199636"/>
                </a:lnTo>
                <a:lnTo>
                  <a:pt x="3353114" y="199232"/>
                </a:lnTo>
                <a:lnTo>
                  <a:pt x="3350161" y="193971"/>
                </a:lnTo>
                <a:lnTo>
                  <a:pt x="3341302" y="188709"/>
                </a:lnTo>
                <a:lnTo>
                  <a:pt x="3337611" y="184662"/>
                </a:lnTo>
                <a:lnTo>
                  <a:pt x="3334658" y="184662"/>
                </a:lnTo>
                <a:lnTo>
                  <a:pt x="3336873" y="188709"/>
                </a:lnTo>
                <a:lnTo>
                  <a:pt x="3346470" y="195185"/>
                </a:lnTo>
                <a:lnTo>
                  <a:pt x="3350161" y="202065"/>
                </a:lnTo>
                <a:lnTo>
                  <a:pt x="3350161" y="212183"/>
                </a:lnTo>
                <a:lnTo>
                  <a:pt x="3347208" y="217039"/>
                </a:lnTo>
                <a:lnTo>
                  <a:pt x="3342779" y="216635"/>
                </a:lnTo>
                <a:lnTo>
                  <a:pt x="3339826" y="210159"/>
                </a:lnTo>
                <a:lnTo>
                  <a:pt x="3333920" y="205707"/>
                </a:lnTo>
                <a:lnTo>
                  <a:pt x="3327276" y="203684"/>
                </a:lnTo>
                <a:lnTo>
                  <a:pt x="3328752" y="206112"/>
                </a:lnTo>
                <a:lnTo>
                  <a:pt x="3332443" y="208945"/>
                </a:lnTo>
                <a:lnTo>
                  <a:pt x="3331705" y="217039"/>
                </a:lnTo>
                <a:lnTo>
                  <a:pt x="3331705" y="227967"/>
                </a:lnTo>
                <a:lnTo>
                  <a:pt x="3329490" y="229585"/>
                </a:lnTo>
                <a:lnTo>
                  <a:pt x="3324323" y="229585"/>
                </a:lnTo>
                <a:lnTo>
                  <a:pt x="3321370" y="226752"/>
                </a:lnTo>
                <a:lnTo>
                  <a:pt x="3321370" y="218658"/>
                </a:lnTo>
                <a:lnTo>
                  <a:pt x="3318417" y="219872"/>
                </a:lnTo>
                <a:lnTo>
                  <a:pt x="3316940" y="225134"/>
                </a:lnTo>
                <a:lnTo>
                  <a:pt x="3310296" y="226348"/>
                </a:lnTo>
                <a:lnTo>
                  <a:pt x="3305867" y="224729"/>
                </a:lnTo>
                <a:lnTo>
                  <a:pt x="3306605" y="218658"/>
                </a:lnTo>
                <a:lnTo>
                  <a:pt x="3304390" y="212183"/>
                </a:lnTo>
                <a:lnTo>
                  <a:pt x="3304390" y="205303"/>
                </a:lnTo>
                <a:lnTo>
                  <a:pt x="3300699" y="202065"/>
                </a:lnTo>
                <a:lnTo>
                  <a:pt x="3299222" y="206921"/>
                </a:lnTo>
                <a:lnTo>
                  <a:pt x="3299222" y="219063"/>
                </a:lnTo>
                <a:lnTo>
                  <a:pt x="3295531" y="222301"/>
                </a:lnTo>
                <a:lnTo>
                  <a:pt x="3288887" y="222705"/>
                </a:lnTo>
                <a:lnTo>
                  <a:pt x="3291102" y="225134"/>
                </a:lnTo>
                <a:lnTo>
                  <a:pt x="3296269" y="225943"/>
                </a:lnTo>
                <a:lnTo>
                  <a:pt x="3297746" y="229585"/>
                </a:lnTo>
                <a:lnTo>
                  <a:pt x="3294055" y="234442"/>
                </a:lnTo>
                <a:lnTo>
                  <a:pt x="3288149" y="233228"/>
                </a:lnTo>
                <a:lnTo>
                  <a:pt x="3285196" y="231609"/>
                </a:lnTo>
                <a:lnTo>
                  <a:pt x="3284457" y="234442"/>
                </a:lnTo>
                <a:lnTo>
                  <a:pt x="3290363" y="238084"/>
                </a:lnTo>
                <a:lnTo>
                  <a:pt x="3294055" y="238084"/>
                </a:lnTo>
                <a:lnTo>
                  <a:pt x="3295531" y="241727"/>
                </a:lnTo>
                <a:lnTo>
                  <a:pt x="3294055" y="247393"/>
                </a:lnTo>
                <a:lnTo>
                  <a:pt x="3290363" y="248607"/>
                </a:lnTo>
                <a:lnTo>
                  <a:pt x="3289625" y="252654"/>
                </a:lnTo>
                <a:lnTo>
                  <a:pt x="3292578" y="259534"/>
                </a:lnTo>
                <a:lnTo>
                  <a:pt x="3292578" y="264391"/>
                </a:lnTo>
                <a:lnTo>
                  <a:pt x="3289625" y="264391"/>
                </a:lnTo>
                <a:lnTo>
                  <a:pt x="3285196" y="261558"/>
                </a:lnTo>
                <a:lnTo>
                  <a:pt x="3283719" y="262367"/>
                </a:lnTo>
                <a:lnTo>
                  <a:pt x="3289625" y="268843"/>
                </a:lnTo>
                <a:lnTo>
                  <a:pt x="3290363" y="273699"/>
                </a:lnTo>
                <a:lnTo>
                  <a:pt x="3289625" y="280579"/>
                </a:lnTo>
                <a:lnTo>
                  <a:pt x="3280028" y="283412"/>
                </a:lnTo>
                <a:lnTo>
                  <a:pt x="3277075" y="287055"/>
                </a:lnTo>
                <a:lnTo>
                  <a:pt x="3273384" y="285436"/>
                </a:lnTo>
                <a:lnTo>
                  <a:pt x="3272646" y="281794"/>
                </a:lnTo>
                <a:lnTo>
                  <a:pt x="3270431" y="279770"/>
                </a:lnTo>
                <a:lnTo>
                  <a:pt x="3271169" y="276128"/>
                </a:lnTo>
                <a:lnTo>
                  <a:pt x="3266001" y="274509"/>
                </a:lnTo>
                <a:lnTo>
                  <a:pt x="3264525" y="271271"/>
                </a:lnTo>
                <a:lnTo>
                  <a:pt x="3268216" y="266819"/>
                </a:lnTo>
                <a:lnTo>
                  <a:pt x="3268216" y="263177"/>
                </a:lnTo>
                <a:lnTo>
                  <a:pt x="3265263" y="263581"/>
                </a:lnTo>
                <a:lnTo>
                  <a:pt x="3258619" y="266010"/>
                </a:lnTo>
                <a:lnTo>
                  <a:pt x="3256404" y="270866"/>
                </a:lnTo>
                <a:lnTo>
                  <a:pt x="3252713" y="270462"/>
                </a:lnTo>
                <a:lnTo>
                  <a:pt x="3248283" y="265200"/>
                </a:lnTo>
                <a:lnTo>
                  <a:pt x="3251975" y="261153"/>
                </a:lnTo>
                <a:lnTo>
                  <a:pt x="3248283" y="257106"/>
                </a:lnTo>
                <a:lnTo>
                  <a:pt x="3248283" y="253868"/>
                </a:lnTo>
                <a:lnTo>
                  <a:pt x="3251975" y="251035"/>
                </a:lnTo>
                <a:lnTo>
                  <a:pt x="3251975" y="247798"/>
                </a:lnTo>
                <a:lnTo>
                  <a:pt x="3253451" y="243750"/>
                </a:lnTo>
                <a:lnTo>
                  <a:pt x="3251975" y="242536"/>
                </a:lnTo>
                <a:lnTo>
                  <a:pt x="3246807" y="247798"/>
                </a:lnTo>
                <a:lnTo>
                  <a:pt x="3242378" y="256297"/>
                </a:lnTo>
                <a:lnTo>
                  <a:pt x="3237210" y="261963"/>
                </a:lnTo>
                <a:lnTo>
                  <a:pt x="3235733" y="259939"/>
                </a:lnTo>
                <a:lnTo>
                  <a:pt x="3235733" y="254678"/>
                </a:lnTo>
                <a:lnTo>
                  <a:pt x="3232042" y="249012"/>
                </a:lnTo>
                <a:lnTo>
                  <a:pt x="3229827" y="243750"/>
                </a:lnTo>
                <a:lnTo>
                  <a:pt x="3233519" y="240108"/>
                </a:lnTo>
                <a:lnTo>
                  <a:pt x="3242378" y="236870"/>
                </a:lnTo>
                <a:lnTo>
                  <a:pt x="3242378" y="234847"/>
                </a:lnTo>
                <a:lnTo>
                  <a:pt x="3246807" y="233228"/>
                </a:lnTo>
                <a:lnTo>
                  <a:pt x="3245331" y="230800"/>
                </a:lnTo>
                <a:lnTo>
                  <a:pt x="3237948" y="230395"/>
                </a:lnTo>
                <a:lnTo>
                  <a:pt x="3232042" y="231609"/>
                </a:lnTo>
                <a:lnTo>
                  <a:pt x="3225398" y="230395"/>
                </a:lnTo>
                <a:lnTo>
                  <a:pt x="3223921" y="227157"/>
                </a:lnTo>
                <a:lnTo>
                  <a:pt x="3226136" y="223110"/>
                </a:lnTo>
                <a:lnTo>
                  <a:pt x="3233519" y="221491"/>
                </a:lnTo>
                <a:lnTo>
                  <a:pt x="3240163" y="213802"/>
                </a:lnTo>
                <a:lnTo>
                  <a:pt x="3235733" y="215016"/>
                </a:lnTo>
                <a:lnTo>
                  <a:pt x="3229827" y="217444"/>
                </a:lnTo>
                <a:lnTo>
                  <a:pt x="3225398" y="215420"/>
                </a:lnTo>
                <a:lnTo>
                  <a:pt x="3224660" y="211373"/>
                </a:lnTo>
                <a:lnTo>
                  <a:pt x="3229827" y="209350"/>
                </a:lnTo>
                <a:lnTo>
                  <a:pt x="3236472" y="206517"/>
                </a:lnTo>
                <a:lnTo>
                  <a:pt x="3243116" y="204898"/>
                </a:lnTo>
                <a:lnTo>
                  <a:pt x="3237210" y="202470"/>
                </a:lnTo>
                <a:lnTo>
                  <a:pt x="3229827" y="202874"/>
                </a:lnTo>
                <a:lnTo>
                  <a:pt x="3225398" y="205707"/>
                </a:lnTo>
                <a:lnTo>
                  <a:pt x="3221707" y="203684"/>
                </a:lnTo>
                <a:lnTo>
                  <a:pt x="3222445" y="199636"/>
                </a:lnTo>
                <a:lnTo>
                  <a:pt x="3229827" y="189923"/>
                </a:lnTo>
                <a:lnTo>
                  <a:pt x="3234995" y="188304"/>
                </a:lnTo>
                <a:lnTo>
                  <a:pt x="3244592" y="186686"/>
                </a:lnTo>
                <a:lnTo>
                  <a:pt x="3252713" y="180615"/>
                </a:lnTo>
                <a:lnTo>
                  <a:pt x="3259357" y="176568"/>
                </a:lnTo>
                <a:lnTo>
                  <a:pt x="3263048" y="169283"/>
                </a:lnTo>
                <a:lnTo>
                  <a:pt x="3269693" y="161998"/>
                </a:lnTo>
                <a:lnTo>
                  <a:pt x="3274122" y="159975"/>
                </a:lnTo>
                <a:lnTo>
                  <a:pt x="3273384" y="156737"/>
                </a:lnTo>
                <a:lnTo>
                  <a:pt x="3268954" y="157142"/>
                </a:lnTo>
                <a:lnTo>
                  <a:pt x="3260095" y="164022"/>
                </a:lnTo>
                <a:lnTo>
                  <a:pt x="3254928" y="166450"/>
                </a:lnTo>
                <a:lnTo>
                  <a:pt x="3251236" y="172925"/>
                </a:lnTo>
                <a:lnTo>
                  <a:pt x="3239425" y="178187"/>
                </a:lnTo>
                <a:lnTo>
                  <a:pt x="3233519" y="178187"/>
                </a:lnTo>
                <a:lnTo>
                  <a:pt x="3220230" y="186686"/>
                </a:lnTo>
                <a:lnTo>
                  <a:pt x="3211371" y="187900"/>
                </a:lnTo>
                <a:lnTo>
                  <a:pt x="3204727" y="185471"/>
                </a:lnTo>
                <a:lnTo>
                  <a:pt x="3205465" y="182234"/>
                </a:lnTo>
                <a:lnTo>
                  <a:pt x="3218015" y="169283"/>
                </a:lnTo>
                <a:lnTo>
                  <a:pt x="3228351" y="164022"/>
                </a:lnTo>
                <a:lnTo>
                  <a:pt x="3231304" y="159975"/>
                </a:lnTo>
                <a:lnTo>
                  <a:pt x="3234995" y="155927"/>
                </a:lnTo>
                <a:lnTo>
                  <a:pt x="3234257" y="149857"/>
                </a:lnTo>
                <a:lnTo>
                  <a:pt x="3226874" y="159165"/>
                </a:lnTo>
                <a:lnTo>
                  <a:pt x="3208418" y="169688"/>
                </a:lnTo>
                <a:lnTo>
                  <a:pt x="3201774" y="172925"/>
                </a:lnTo>
                <a:lnTo>
                  <a:pt x="3197345" y="171307"/>
                </a:lnTo>
                <a:lnTo>
                  <a:pt x="3195130" y="168069"/>
                </a:lnTo>
                <a:lnTo>
                  <a:pt x="3196606" y="161593"/>
                </a:lnTo>
                <a:lnTo>
                  <a:pt x="3194392" y="158760"/>
                </a:lnTo>
                <a:lnTo>
                  <a:pt x="3188486" y="159975"/>
                </a:lnTo>
                <a:lnTo>
                  <a:pt x="3184056" y="157142"/>
                </a:lnTo>
                <a:lnTo>
                  <a:pt x="3186271" y="153904"/>
                </a:lnTo>
                <a:lnTo>
                  <a:pt x="3191439" y="152690"/>
                </a:lnTo>
                <a:lnTo>
                  <a:pt x="3191439" y="148238"/>
                </a:lnTo>
                <a:lnTo>
                  <a:pt x="3187747" y="145810"/>
                </a:lnTo>
                <a:lnTo>
                  <a:pt x="3182580" y="145810"/>
                </a:lnTo>
                <a:lnTo>
                  <a:pt x="3181842" y="143381"/>
                </a:lnTo>
                <a:lnTo>
                  <a:pt x="3183318" y="134882"/>
                </a:lnTo>
                <a:lnTo>
                  <a:pt x="3186271" y="132859"/>
                </a:lnTo>
                <a:lnTo>
                  <a:pt x="3187009" y="128002"/>
                </a:lnTo>
                <a:lnTo>
                  <a:pt x="3181103" y="125169"/>
                </a:lnTo>
                <a:lnTo>
                  <a:pt x="3177412" y="120717"/>
                </a:lnTo>
                <a:lnTo>
                  <a:pt x="3175936" y="121122"/>
                </a:lnTo>
                <a:lnTo>
                  <a:pt x="3175197" y="127193"/>
                </a:lnTo>
                <a:lnTo>
                  <a:pt x="3177412" y="131645"/>
                </a:lnTo>
                <a:lnTo>
                  <a:pt x="3169291" y="134478"/>
                </a:lnTo>
                <a:lnTo>
                  <a:pt x="3164862" y="130835"/>
                </a:lnTo>
                <a:lnTo>
                  <a:pt x="3159694" y="126383"/>
                </a:lnTo>
                <a:lnTo>
                  <a:pt x="3151574" y="126383"/>
                </a:lnTo>
                <a:lnTo>
                  <a:pt x="3161171" y="131645"/>
                </a:lnTo>
                <a:lnTo>
                  <a:pt x="3166338" y="140548"/>
                </a:lnTo>
                <a:lnTo>
                  <a:pt x="3167815" y="148238"/>
                </a:lnTo>
                <a:lnTo>
                  <a:pt x="3161171" y="146619"/>
                </a:lnTo>
                <a:lnTo>
                  <a:pt x="3159694" y="149047"/>
                </a:lnTo>
                <a:lnTo>
                  <a:pt x="3161171" y="151475"/>
                </a:lnTo>
                <a:lnTo>
                  <a:pt x="3153788" y="152690"/>
                </a:lnTo>
                <a:lnTo>
                  <a:pt x="3149359" y="147428"/>
                </a:lnTo>
                <a:lnTo>
                  <a:pt x="3147144" y="138525"/>
                </a:lnTo>
                <a:lnTo>
                  <a:pt x="3142715" y="136096"/>
                </a:lnTo>
                <a:lnTo>
                  <a:pt x="3139762" y="138525"/>
                </a:lnTo>
                <a:lnTo>
                  <a:pt x="3145668" y="142977"/>
                </a:lnTo>
                <a:lnTo>
                  <a:pt x="3146406" y="149047"/>
                </a:lnTo>
                <a:lnTo>
                  <a:pt x="3143453" y="155523"/>
                </a:lnTo>
                <a:lnTo>
                  <a:pt x="3149359" y="156737"/>
                </a:lnTo>
                <a:lnTo>
                  <a:pt x="3155265" y="164022"/>
                </a:lnTo>
                <a:lnTo>
                  <a:pt x="3158218" y="171307"/>
                </a:lnTo>
                <a:lnTo>
                  <a:pt x="3158218" y="177377"/>
                </a:lnTo>
                <a:lnTo>
                  <a:pt x="3161909" y="178591"/>
                </a:lnTo>
                <a:lnTo>
                  <a:pt x="3161171" y="182234"/>
                </a:lnTo>
                <a:lnTo>
                  <a:pt x="3155265" y="184257"/>
                </a:lnTo>
                <a:lnTo>
                  <a:pt x="3145668" y="183043"/>
                </a:lnTo>
                <a:lnTo>
                  <a:pt x="3141238" y="177782"/>
                </a:lnTo>
                <a:lnTo>
                  <a:pt x="3138285" y="185876"/>
                </a:lnTo>
                <a:lnTo>
                  <a:pt x="3135332" y="185876"/>
                </a:lnTo>
                <a:lnTo>
                  <a:pt x="3125735" y="176163"/>
                </a:lnTo>
                <a:lnTo>
                  <a:pt x="3124259" y="170092"/>
                </a:lnTo>
                <a:lnTo>
                  <a:pt x="3127950" y="164831"/>
                </a:lnTo>
                <a:lnTo>
                  <a:pt x="3125735" y="159570"/>
                </a:lnTo>
                <a:lnTo>
                  <a:pt x="3118353" y="154713"/>
                </a:lnTo>
                <a:lnTo>
                  <a:pt x="3110232" y="155118"/>
                </a:lnTo>
                <a:lnTo>
                  <a:pt x="3108755" y="150261"/>
                </a:lnTo>
                <a:lnTo>
                  <a:pt x="3105064" y="144191"/>
                </a:lnTo>
                <a:lnTo>
                  <a:pt x="3099896" y="147428"/>
                </a:lnTo>
                <a:lnTo>
                  <a:pt x="3091776" y="149452"/>
                </a:lnTo>
                <a:lnTo>
                  <a:pt x="3080702" y="149047"/>
                </a:lnTo>
                <a:lnTo>
                  <a:pt x="3084393" y="153499"/>
                </a:lnTo>
                <a:lnTo>
                  <a:pt x="3096943" y="154309"/>
                </a:lnTo>
                <a:lnTo>
                  <a:pt x="3104326" y="157142"/>
                </a:lnTo>
                <a:lnTo>
                  <a:pt x="3114661" y="160379"/>
                </a:lnTo>
                <a:lnTo>
                  <a:pt x="3114661" y="169283"/>
                </a:lnTo>
                <a:lnTo>
                  <a:pt x="3109494" y="175758"/>
                </a:lnTo>
                <a:lnTo>
                  <a:pt x="3109494" y="181020"/>
                </a:lnTo>
                <a:lnTo>
                  <a:pt x="3114661" y="179806"/>
                </a:lnTo>
                <a:lnTo>
                  <a:pt x="3118353" y="183853"/>
                </a:lnTo>
                <a:lnTo>
                  <a:pt x="3114661" y="188709"/>
                </a:lnTo>
                <a:lnTo>
                  <a:pt x="3118353" y="190328"/>
                </a:lnTo>
                <a:lnTo>
                  <a:pt x="3126473" y="190328"/>
                </a:lnTo>
                <a:lnTo>
                  <a:pt x="3127211" y="194375"/>
                </a:lnTo>
                <a:lnTo>
                  <a:pt x="3121306" y="202470"/>
                </a:lnTo>
                <a:lnTo>
                  <a:pt x="3108755" y="212992"/>
                </a:lnTo>
                <a:lnTo>
                  <a:pt x="3100635" y="219063"/>
                </a:lnTo>
                <a:lnTo>
                  <a:pt x="3118353" y="215016"/>
                </a:lnTo>
                <a:lnTo>
                  <a:pt x="3123520" y="209350"/>
                </a:lnTo>
                <a:lnTo>
                  <a:pt x="3124997" y="205303"/>
                </a:lnTo>
                <a:lnTo>
                  <a:pt x="3139023" y="205707"/>
                </a:lnTo>
                <a:lnTo>
                  <a:pt x="3143453" y="209754"/>
                </a:lnTo>
                <a:lnTo>
                  <a:pt x="3143453" y="212587"/>
                </a:lnTo>
                <a:lnTo>
                  <a:pt x="3134594" y="217039"/>
                </a:lnTo>
                <a:lnTo>
                  <a:pt x="3130164" y="222705"/>
                </a:lnTo>
                <a:lnTo>
                  <a:pt x="3133856" y="225134"/>
                </a:lnTo>
                <a:lnTo>
                  <a:pt x="3141976" y="225943"/>
                </a:lnTo>
                <a:lnTo>
                  <a:pt x="3147882" y="231204"/>
                </a:lnTo>
                <a:lnTo>
                  <a:pt x="3142715" y="234037"/>
                </a:lnTo>
                <a:lnTo>
                  <a:pt x="3133856" y="234847"/>
                </a:lnTo>
                <a:lnTo>
                  <a:pt x="3131641" y="238489"/>
                </a:lnTo>
                <a:lnTo>
                  <a:pt x="3136070" y="240108"/>
                </a:lnTo>
                <a:lnTo>
                  <a:pt x="3137547" y="245369"/>
                </a:lnTo>
                <a:lnTo>
                  <a:pt x="3136809" y="246583"/>
                </a:lnTo>
                <a:lnTo>
                  <a:pt x="3137547" y="249416"/>
                </a:lnTo>
                <a:lnTo>
                  <a:pt x="3141238" y="249416"/>
                </a:lnTo>
                <a:lnTo>
                  <a:pt x="3139762" y="256701"/>
                </a:lnTo>
                <a:lnTo>
                  <a:pt x="3143453" y="257511"/>
                </a:lnTo>
                <a:lnTo>
                  <a:pt x="3145668" y="263986"/>
                </a:lnTo>
                <a:lnTo>
                  <a:pt x="3146406" y="274913"/>
                </a:lnTo>
                <a:lnTo>
                  <a:pt x="3148621" y="276532"/>
                </a:lnTo>
                <a:lnTo>
                  <a:pt x="3151574" y="271271"/>
                </a:lnTo>
                <a:lnTo>
                  <a:pt x="3152312" y="262772"/>
                </a:lnTo>
                <a:lnTo>
                  <a:pt x="3156741" y="260344"/>
                </a:lnTo>
                <a:lnTo>
                  <a:pt x="3162647" y="265200"/>
                </a:lnTo>
                <a:lnTo>
                  <a:pt x="3163385" y="274509"/>
                </a:lnTo>
                <a:lnTo>
                  <a:pt x="3167077" y="278556"/>
                </a:lnTo>
                <a:lnTo>
                  <a:pt x="3165600" y="281794"/>
                </a:lnTo>
                <a:lnTo>
                  <a:pt x="3158218" y="285841"/>
                </a:lnTo>
                <a:lnTo>
                  <a:pt x="3159694" y="289078"/>
                </a:lnTo>
                <a:lnTo>
                  <a:pt x="3172244" y="287864"/>
                </a:lnTo>
                <a:lnTo>
                  <a:pt x="3174459" y="285436"/>
                </a:lnTo>
                <a:lnTo>
                  <a:pt x="3175197" y="291507"/>
                </a:lnTo>
                <a:lnTo>
                  <a:pt x="3179627" y="285436"/>
                </a:lnTo>
                <a:lnTo>
                  <a:pt x="3179627" y="280579"/>
                </a:lnTo>
                <a:lnTo>
                  <a:pt x="3185533" y="280984"/>
                </a:lnTo>
                <a:lnTo>
                  <a:pt x="3189224" y="287864"/>
                </a:lnTo>
                <a:lnTo>
                  <a:pt x="3187747" y="295554"/>
                </a:lnTo>
                <a:lnTo>
                  <a:pt x="3181103" y="301220"/>
                </a:lnTo>
                <a:lnTo>
                  <a:pt x="3180365" y="306481"/>
                </a:lnTo>
                <a:lnTo>
                  <a:pt x="3178150" y="309314"/>
                </a:lnTo>
                <a:lnTo>
                  <a:pt x="3182580" y="313361"/>
                </a:lnTo>
                <a:lnTo>
                  <a:pt x="3194392" y="312147"/>
                </a:lnTo>
                <a:lnTo>
                  <a:pt x="3200298" y="309719"/>
                </a:lnTo>
                <a:lnTo>
                  <a:pt x="3204727" y="312957"/>
                </a:lnTo>
                <a:lnTo>
                  <a:pt x="3196606" y="318218"/>
                </a:lnTo>
                <a:lnTo>
                  <a:pt x="3194392" y="321456"/>
                </a:lnTo>
                <a:lnTo>
                  <a:pt x="3184056" y="323074"/>
                </a:lnTo>
                <a:lnTo>
                  <a:pt x="3189962" y="329145"/>
                </a:lnTo>
                <a:lnTo>
                  <a:pt x="3195868" y="338858"/>
                </a:lnTo>
                <a:lnTo>
                  <a:pt x="3193653" y="345739"/>
                </a:lnTo>
                <a:lnTo>
                  <a:pt x="3198083" y="346548"/>
                </a:lnTo>
                <a:lnTo>
                  <a:pt x="3199559" y="357880"/>
                </a:lnTo>
                <a:lnTo>
                  <a:pt x="3210633" y="373664"/>
                </a:lnTo>
                <a:lnTo>
                  <a:pt x="3213586" y="376092"/>
                </a:lnTo>
                <a:lnTo>
                  <a:pt x="3207680" y="379330"/>
                </a:lnTo>
                <a:lnTo>
                  <a:pt x="3206204" y="391876"/>
                </a:lnTo>
                <a:lnTo>
                  <a:pt x="3201774" y="401184"/>
                </a:lnTo>
                <a:lnTo>
                  <a:pt x="3203989" y="410898"/>
                </a:lnTo>
                <a:lnTo>
                  <a:pt x="3201036" y="414135"/>
                </a:lnTo>
                <a:lnTo>
                  <a:pt x="3188486" y="401184"/>
                </a:lnTo>
                <a:lnTo>
                  <a:pt x="3185533" y="390662"/>
                </a:lnTo>
                <a:lnTo>
                  <a:pt x="3187009" y="381353"/>
                </a:lnTo>
                <a:lnTo>
                  <a:pt x="3184056" y="368403"/>
                </a:lnTo>
                <a:lnTo>
                  <a:pt x="3182580" y="380139"/>
                </a:lnTo>
                <a:lnTo>
                  <a:pt x="3181103" y="393090"/>
                </a:lnTo>
                <a:lnTo>
                  <a:pt x="3187009" y="408469"/>
                </a:lnTo>
                <a:lnTo>
                  <a:pt x="3185533" y="422634"/>
                </a:lnTo>
                <a:lnTo>
                  <a:pt x="3182580" y="429919"/>
                </a:lnTo>
                <a:lnTo>
                  <a:pt x="3187747" y="438418"/>
                </a:lnTo>
                <a:lnTo>
                  <a:pt x="3185533" y="441251"/>
                </a:lnTo>
                <a:lnTo>
                  <a:pt x="3176674" y="439632"/>
                </a:lnTo>
                <a:lnTo>
                  <a:pt x="3172244" y="433157"/>
                </a:lnTo>
                <a:lnTo>
                  <a:pt x="3164124" y="433157"/>
                </a:lnTo>
                <a:lnTo>
                  <a:pt x="3170030" y="450155"/>
                </a:lnTo>
                <a:lnTo>
                  <a:pt x="3169291" y="461082"/>
                </a:lnTo>
                <a:lnTo>
                  <a:pt x="3172244" y="463510"/>
                </a:lnTo>
                <a:lnTo>
                  <a:pt x="3172244" y="469581"/>
                </a:lnTo>
                <a:lnTo>
                  <a:pt x="3162647" y="468772"/>
                </a:lnTo>
                <a:lnTo>
                  <a:pt x="3157479" y="463106"/>
                </a:lnTo>
                <a:lnTo>
                  <a:pt x="3153788" y="448536"/>
                </a:lnTo>
                <a:lnTo>
                  <a:pt x="3157479" y="444489"/>
                </a:lnTo>
                <a:lnTo>
                  <a:pt x="3157479" y="435585"/>
                </a:lnTo>
                <a:lnTo>
                  <a:pt x="3153050" y="440442"/>
                </a:lnTo>
                <a:lnTo>
                  <a:pt x="3146406" y="441251"/>
                </a:lnTo>
                <a:lnTo>
                  <a:pt x="3141976" y="435990"/>
                </a:lnTo>
                <a:lnTo>
                  <a:pt x="3141976" y="423039"/>
                </a:lnTo>
                <a:lnTo>
                  <a:pt x="3136809" y="425872"/>
                </a:lnTo>
                <a:lnTo>
                  <a:pt x="3136070" y="432347"/>
                </a:lnTo>
                <a:lnTo>
                  <a:pt x="3133856" y="429514"/>
                </a:lnTo>
                <a:lnTo>
                  <a:pt x="3134594" y="423848"/>
                </a:lnTo>
                <a:lnTo>
                  <a:pt x="3130903" y="415754"/>
                </a:lnTo>
                <a:lnTo>
                  <a:pt x="3124997" y="414135"/>
                </a:lnTo>
                <a:lnTo>
                  <a:pt x="3124997" y="417778"/>
                </a:lnTo>
                <a:lnTo>
                  <a:pt x="3128688" y="422230"/>
                </a:lnTo>
                <a:lnTo>
                  <a:pt x="3125735" y="427491"/>
                </a:lnTo>
                <a:lnTo>
                  <a:pt x="3119829" y="423444"/>
                </a:lnTo>
                <a:lnTo>
                  <a:pt x="3114661" y="422230"/>
                </a:lnTo>
                <a:lnTo>
                  <a:pt x="3113923" y="414945"/>
                </a:lnTo>
                <a:lnTo>
                  <a:pt x="3114661" y="406850"/>
                </a:lnTo>
                <a:lnTo>
                  <a:pt x="3109494" y="393090"/>
                </a:lnTo>
                <a:lnTo>
                  <a:pt x="3109494" y="387424"/>
                </a:lnTo>
                <a:lnTo>
                  <a:pt x="3107279" y="395518"/>
                </a:lnTo>
                <a:lnTo>
                  <a:pt x="3108017" y="408874"/>
                </a:lnTo>
                <a:lnTo>
                  <a:pt x="3110232" y="417373"/>
                </a:lnTo>
                <a:lnTo>
                  <a:pt x="3105064" y="423039"/>
                </a:lnTo>
                <a:lnTo>
                  <a:pt x="3097682" y="408065"/>
                </a:lnTo>
                <a:lnTo>
                  <a:pt x="3091038" y="401589"/>
                </a:lnTo>
                <a:lnTo>
                  <a:pt x="3091038" y="397542"/>
                </a:lnTo>
                <a:lnTo>
                  <a:pt x="3084393" y="395923"/>
                </a:lnTo>
                <a:lnTo>
                  <a:pt x="3079964" y="381758"/>
                </a:lnTo>
                <a:lnTo>
                  <a:pt x="3075534" y="378116"/>
                </a:lnTo>
                <a:lnTo>
                  <a:pt x="3075534" y="373664"/>
                </a:lnTo>
                <a:lnTo>
                  <a:pt x="3071105" y="366784"/>
                </a:lnTo>
                <a:lnTo>
                  <a:pt x="3065937" y="369617"/>
                </a:lnTo>
                <a:lnTo>
                  <a:pt x="3065199" y="373664"/>
                </a:lnTo>
                <a:lnTo>
                  <a:pt x="3070367" y="384186"/>
                </a:lnTo>
                <a:lnTo>
                  <a:pt x="3070367" y="391471"/>
                </a:lnTo>
                <a:lnTo>
                  <a:pt x="3066675" y="387424"/>
                </a:lnTo>
                <a:lnTo>
                  <a:pt x="3065937" y="381353"/>
                </a:lnTo>
                <a:lnTo>
                  <a:pt x="3060770" y="377306"/>
                </a:lnTo>
                <a:lnTo>
                  <a:pt x="3049696" y="372450"/>
                </a:lnTo>
                <a:lnTo>
                  <a:pt x="3043052" y="361118"/>
                </a:lnTo>
                <a:lnTo>
                  <a:pt x="3042313" y="352214"/>
                </a:lnTo>
                <a:lnTo>
                  <a:pt x="3032716" y="350190"/>
                </a:lnTo>
                <a:lnTo>
                  <a:pt x="3029025" y="356261"/>
                </a:lnTo>
                <a:lnTo>
                  <a:pt x="3022381" y="353023"/>
                </a:lnTo>
                <a:lnTo>
                  <a:pt x="3020904" y="360713"/>
                </a:lnTo>
                <a:lnTo>
                  <a:pt x="3023857" y="372045"/>
                </a:lnTo>
                <a:lnTo>
                  <a:pt x="3037146" y="382568"/>
                </a:lnTo>
                <a:lnTo>
                  <a:pt x="3037884" y="386615"/>
                </a:lnTo>
                <a:lnTo>
                  <a:pt x="3038622" y="393090"/>
                </a:lnTo>
                <a:lnTo>
                  <a:pt x="3040099" y="404017"/>
                </a:lnTo>
                <a:lnTo>
                  <a:pt x="3043790" y="403208"/>
                </a:lnTo>
                <a:lnTo>
                  <a:pt x="3055602" y="405232"/>
                </a:lnTo>
                <a:lnTo>
                  <a:pt x="3061508" y="412921"/>
                </a:lnTo>
                <a:lnTo>
                  <a:pt x="3058555" y="417778"/>
                </a:lnTo>
                <a:lnTo>
                  <a:pt x="3062984" y="417373"/>
                </a:lnTo>
                <a:lnTo>
                  <a:pt x="3069628" y="418587"/>
                </a:lnTo>
                <a:lnTo>
                  <a:pt x="3064461" y="425063"/>
                </a:lnTo>
                <a:lnTo>
                  <a:pt x="3073320" y="425467"/>
                </a:lnTo>
                <a:lnTo>
                  <a:pt x="3076273" y="431538"/>
                </a:lnTo>
                <a:lnTo>
                  <a:pt x="3081440" y="440037"/>
                </a:lnTo>
                <a:lnTo>
                  <a:pt x="3079964" y="447727"/>
                </a:lnTo>
                <a:lnTo>
                  <a:pt x="3087346" y="446917"/>
                </a:lnTo>
                <a:lnTo>
                  <a:pt x="3092514" y="448941"/>
                </a:lnTo>
                <a:lnTo>
                  <a:pt x="3095467" y="459059"/>
                </a:lnTo>
                <a:lnTo>
                  <a:pt x="3087346" y="467153"/>
                </a:lnTo>
                <a:lnTo>
                  <a:pt x="3092514" y="467153"/>
                </a:lnTo>
                <a:lnTo>
                  <a:pt x="3094729" y="472819"/>
                </a:lnTo>
                <a:lnTo>
                  <a:pt x="3095467" y="477271"/>
                </a:lnTo>
                <a:lnTo>
                  <a:pt x="3103588" y="469986"/>
                </a:lnTo>
                <a:lnTo>
                  <a:pt x="3105802" y="472009"/>
                </a:lnTo>
                <a:lnTo>
                  <a:pt x="3104326" y="481723"/>
                </a:lnTo>
                <a:lnTo>
                  <a:pt x="3107279" y="485365"/>
                </a:lnTo>
                <a:lnTo>
                  <a:pt x="3111708" y="482937"/>
                </a:lnTo>
                <a:lnTo>
                  <a:pt x="3114661" y="488198"/>
                </a:lnTo>
                <a:lnTo>
                  <a:pt x="3111708" y="493864"/>
                </a:lnTo>
                <a:lnTo>
                  <a:pt x="3104326" y="491840"/>
                </a:lnTo>
                <a:lnTo>
                  <a:pt x="3100635" y="495888"/>
                </a:lnTo>
                <a:lnTo>
                  <a:pt x="3104326" y="501958"/>
                </a:lnTo>
                <a:lnTo>
                  <a:pt x="3110232" y="508029"/>
                </a:lnTo>
                <a:lnTo>
                  <a:pt x="3109494" y="513290"/>
                </a:lnTo>
                <a:lnTo>
                  <a:pt x="3107279" y="515719"/>
                </a:lnTo>
                <a:lnTo>
                  <a:pt x="3098420" y="515719"/>
                </a:lnTo>
                <a:lnTo>
                  <a:pt x="3090299" y="510457"/>
                </a:lnTo>
                <a:lnTo>
                  <a:pt x="3074796" y="505601"/>
                </a:lnTo>
                <a:lnTo>
                  <a:pt x="3068152" y="500744"/>
                </a:lnTo>
                <a:lnTo>
                  <a:pt x="3061508" y="499935"/>
                </a:lnTo>
                <a:lnTo>
                  <a:pt x="3047481" y="489007"/>
                </a:lnTo>
                <a:lnTo>
                  <a:pt x="3045266" y="483746"/>
                </a:lnTo>
                <a:lnTo>
                  <a:pt x="3037884" y="479699"/>
                </a:lnTo>
                <a:lnTo>
                  <a:pt x="3031978" y="480508"/>
                </a:lnTo>
                <a:lnTo>
                  <a:pt x="3026810" y="478485"/>
                </a:lnTo>
                <a:lnTo>
                  <a:pt x="3022381" y="481318"/>
                </a:lnTo>
                <a:lnTo>
                  <a:pt x="3007616" y="475652"/>
                </a:lnTo>
                <a:lnTo>
                  <a:pt x="3006140" y="470795"/>
                </a:lnTo>
                <a:lnTo>
                  <a:pt x="3000234" y="465939"/>
                </a:lnTo>
                <a:lnTo>
                  <a:pt x="2993589" y="465939"/>
                </a:lnTo>
                <a:lnTo>
                  <a:pt x="2983254" y="455011"/>
                </a:lnTo>
                <a:lnTo>
                  <a:pt x="2983992" y="448941"/>
                </a:lnTo>
                <a:lnTo>
                  <a:pt x="2978824" y="449750"/>
                </a:lnTo>
                <a:lnTo>
                  <a:pt x="2972919" y="445703"/>
                </a:lnTo>
                <a:lnTo>
                  <a:pt x="2968489" y="437609"/>
                </a:lnTo>
                <a:lnTo>
                  <a:pt x="2972919" y="434371"/>
                </a:lnTo>
                <a:lnTo>
                  <a:pt x="2978086" y="431538"/>
                </a:lnTo>
                <a:lnTo>
                  <a:pt x="2968489" y="427896"/>
                </a:lnTo>
                <a:lnTo>
                  <a:pt x="2965536" y="429919"/>
                </a:lnTo>
                <a:lnTo>
                  <a:pt x="2963321" y="433157"/>
                </a:lnTo>
                <a:lnTo>
                  <a:pt x="2958154" y="430324"/>
                </a:lnTo>
                <a:lnTo>
                  <a:pt x="2958154" y="426681"/>
                </a:lnTo>
                <a:lnTo>
                  <a:pt x="2950033" y="426681"/>
                </a:lnTo>
                <a:lnTo>
                  <a:pt x="2934530" y="416968"/>
                </a:lnTo>
                <a:lnTo>
                  <a:pt x="2928624" y="416564"/>
                </a:lnTo>
                <a:lnTo>
                  <a:pt x="2923456" y="412112"/>
                </a:lnTo>
                <a:lnTo>
                  <a:pt x="2913859" y="405232"/>
                </a:lnTo>
                <a:lnTo>
                  <a:pt x="2914597" y="400375"/>
                </a:lnTo>
                <a:lnTo>
                  <a:pt x="2908691" y="399566"/>
                </a:lnTo>
                <a:lnTo>
                  <a:pt x="2902785" y="393090"/>
                </a:lnTo>
                <a:lnTo>
                  <a:pt x="2896879" y="385805"/>
                </a:lnTo>
                <a:lnTo>
                  <a:pt x="2896141" y="374878"/>
                </a:lnTo>
                <a:lnTo>
                  <a:pt x="2886544" y="370426"/>
                </a:lnTo>
                <a:lnTo>
                  <a:pt x="2890235" y="366784"/>
                </a:lnTo>
                <a:lnTo>
                  <a:pt x="2903524" y="367593"/>
                </a:lnTo>
                <a:lnTo>
                  <a:pt x="2921241" y="356261"/>
                </a:lnTo>
                <a:lnTo>
                  <a:pt x="2924933" y="351809"/>
                </a:lnTo>
                <a:lnTo>
                  <a:pt x="2910168" y="353428"/>
                </a:lnTo>
                <a:lnTo>
                  <a:pt x="2903524" y="343715"/>
                </a:lnTo>
                <a:lnTo>
                  <a:pt x="2900571" y="333597"/>
                </a:lnTo>
                <a:lnTo>
                  <a:pt x="2902785" y="329955"/>
                </a:lnTo>
                <a:lnTo>
                  <a:pt x="2896879" y="332383"/>
                </a:lnTo>
                <a:lnTo>
                  <a:pt x="2892450" y="340882"/>
                </a:lnTo>
                <a:lnTo>
                  <a:pt x="2890973" y="347357"/>
                </a:lnTo>
                <a:lnTo>
                  <a:pt x="2882853" y="339668"/>
                </a:lnTo>
                <a:lnTo>
                  <a:pt x="2888759" y="333192"/>
                </a:lnTo>
                <a:lnTo>
                  <a:pt x="2890973" y="319432"/>
                </a:lnTo>
                <a:lnTo>
                  <a:pt x="2884329" y="329145"/>
                </a:lnTo>
                <a:lnTo>
                  <a:pt x="2879900" y="325098"/>
                </a:lnTo>
                <a:lnTo>
                  <a:pt x="2879900" y="315385"/>
                </a:lnTo>
                <a:lnTo>
                  <a:pt x="2872517" y="316599"/>
                </a:lnTo>
                <a:lnTo>
                  <a:pt x="2870303" y="308100"/>
                </a:lnTo>
                <a:lnTo>
                  <a:pt x="2871041" y="300410"/>
                </a:lnTo>
                <a:lnTo>
                  <a:pt x="2865873" y="288269"/>
                </a:lnTo>
                <a:lnTo>
                  <a:pt x="2858491" y="284627"/>
                </a:lnTo>
                <a:lnTo>
                  <a:pt x="2859229" y="277342"/>
                </a:lnTo>
                <a:lnTo>
                  <a:pt x="2869564" y="268033"/>
                </a:lnTo>
                <a:lnTo>
                  <a:pt x="2866611" y="263986"/>
                </a:lnTo>
                <a:lnTo>
                  <a:pt x="2850370" y="277342"/>
                </a:lnTo>
                <a:lnTo>
                  <a:pt x="2849632" y="285031"/>
                </a:lnTo>
                <a:lnTo>
                  <a:pt x="2846679" y="278961"/>
                </a:lnTo>
                <a:lnTo>
                  <a:pt x="2852585" y="268033"/>
                </a:lnTo>
                <a:lnTo>
                  <a:pt x="2844464" y="266010"/>
                </a:lnTo>
                <a:lnTo>
                  <a:pt x="2840035" y="268438"/>
                </a:lnTo>
                <a:lnTo>
                  <a:pt x="2837820" y="266414"/>
                </a:lnTo>
                <a:lnTo>
                  <a:pt x="2831914" y="281389"/>
                </a:lnTo>
                <a:lnTo>
                  <a:pt x="2823793" y="286245"/>
                </a:lnTo>
                <a:lnTo>
                  <a:pt x="2823055" y="276532"/>
                </a:lnTo>
                <a:lnTo>
                  <a:pt x="2829699" y="268843"/>
                </a:lnTo>
                <a:lnTo>
                  <a:pt x="2828961" y="259939"/>
                </a:lnTo>
                <a:lnTo>
                  <a:pt x="2831176" y="254273"/>
                </a:lnTo>
                <a:lnTo>
                  <a:pt x="2823055" y="257106"/>
                </a:lnTo>
                <a:lnTo>
                  <a:pt x="2814934" y="263986"/>
                </a:lnTo>
                <a:lnTo>
                  <a:pt x="2810505" y="264391"/>
                </a:lnTo>
                <a:lnTo>
                  <a:pt x="2804599" y="271676"/>
                </a:lnTo>
                <a:lnTo>
                  <a:pt x="2801646" y="276937"/>
                </a:lnTo>
                <a:lnTo>
                  <a:pt x="2789834" y="274509"/>
                </a:lnTo>
                <a:lnTo>
                  <a:pt x="2783928" y="268033"/>
                </a:lnTo>
                <a:lnTo>
                  <a:pt x="2776546" y="268033"/>
                </a:lnTo>
                <a:lnTo>
                  <a:pt x="2766948" y="253059"/>
                </a:lnTo>
                <a:lnTo>
                  <a:pt x="2763257" y="252654"/>
                </a:lnTo>
                <a:lnTo>
                  <a:pt x="2760304" y="259130"/>
                </a:lnTo>
                <a:lnTo>
                  <a:pt x="2760304" y="268033"/>
                </a:lnTo>
                <a:lnTo>
                  <a:pt x="2755137" y="272485"/>
                </a:lnTo>
                <a:lnTo>
                  <a:pt x="2747754" y="270057"/>
                </a:lnTo>
                <a:lnTo>
                  <a:pt x="2741110" y="272080"/>
                </a:lnTo>
                <a:lnTo>
                  <a:pt x="2730775" y="272485"/>
                </a:lnTo>
                <a:lnTo>
                  <a:pt x="2727083" y="277342"/>
                </a:lnTo>
                <a:lnTo>
                  <a:pt x="2717486" y="276532"/>
                </a:lnTo>
                <a:lnTo>
                  <a:pt x="2713057" y="280984"/>
                </a:lnTo>
                <a:lnTo>
                  <a:pt x="2704198" y="277746"/>
                </a:lnTo>
                <a:lnTo>
                  <a:pt x="2689433" y="276937"/>
                </a:lnTo>
                <a:lnTo>
                  <a:pt x="2691648" y="271271"/>
                </a:lnTo>
                <a:lnTo>
                  <a:pt x="2681312" y="260748"/>
                </a:lnTo>
                <a:lnTo>
                  <a:pt x="2676883" y="263581"/>
                </a:lnTo>
                <a:lnTo>
                  <a:pt x="2668024" y="255892"/>
                </a:lnTo>
                <a:lnTo>
                  <a:pt x="2661380" y="238489"/>
                </a:lnTo>
                <a:lnTo>
                  <a:pt x="2665071" y="227967"/>
                </a:lnTo>
                <a:lnTo>
                  <a:pt x="2673192" y="223515"/>
                </a:lnTo>
                <a:lnTo>
                  <a:pt x="2673192" y="215016"/>
                </a:lnTo>
                <a:lnTo>
                  <a:pt x="2679836" y="208136"/>
                </a:lnTo>
                <a:lnTo>
                  <a:pt x="2690910" y="206921"/>
                </a:lnTo>
                <a:lnTo>
                  <a:pt x="2696815" y="200851"/>
                </a:lnTo>
                <a:lnTo>
                  <a:pt x="2705674" y="199232"/>
                </a:lnTo>
                <a:lnTo>
                  <a:pt x="2710104" y="200041"/>
                </a:lnTo>
                <a:lnTo>
                  <a:pt x="2711580" y="192756"/>
                </a:lnTo>
                <a:lnTo>
                  <a:pt x="2707151" y="186686"/>
                </a:lnTo>
                <a:lnTo>
                  <a:pt x="2707151" y="181424"/>
                </a:lnTo>
                <a:lnTo>
                  <a:pt x="2709366" y="179401"/>
                </a:lnTo>
                <a:lnTo>
                  <a:pt x="2714533" y="181020"/>
                </a:lnTo>
                <a:lnTo>
                  <a:pt x="2716010" y="176568"/>
                </a:lnTo>
                <a:lnTo>
                  <a:pt x="2715272" y="171307"/>
                </a:lnTo>
                <a:lnTo>
                  <a:pt x="2718225" y="167664"/>
                </a:lnTo>
                <a:lnTo>
                  <a:pt x="2728560" y="182234"/>
                </a:lnTo>
                <a:lnTo>
                  <a:pt x="2738895" y="183853"/>
                </a:lnTo>
                <a:lnTo>
                  <a:pt x="2749231" y="190733"/>
                </a:lnTo>
                <a:lnTo>
                  <a:pt x="2756613" y="198018"/>
                </a:lnTo>
                <a:lnTo>
                  <a:pt x="2761781" y="199232"/>
                </a:lnTo>
                <a:lnTo>
                  <a:pt x="2772854" y="204493"/>
                </a:lnTo>
                <a:lnTo>
                  <a:pt x="2778760" y="199232"/>
                </a:lnTo>
                <a:lnTo>
                  <a:pt x="2786143" y="199232"/>
                </a:lnTo>
                <a:lnTo>
                  <a:pt x="2789834" y="204493"/>
                </a:lnTo>
                <a:lnTo>
                  <a:pt x="2796478" y="204493"/>
                </a:lnTo>
                <a:lnTo>
                  <a:pt x="2807552" y="206517"/>
                </a:lnTo>
                <a:lnTo>
                  <a:pt x="2814934" y="199636"/>
                </a:lnTo>
                <a:lnTo>
                  <a:pt x="2819364" y="191138"/>
                </a:lnTo>
                <a:lnTo>
                  <a:pt x="2831914" y="191138"/>
                </a:lnTo>
                <a:lnTo>
                  <a:pt x="2831914" y="194780"/>
                </a:lnTo>
                <a:lnTo>
                  <a:pt x="2828961" y="198422"/>
                </a:lnTo>
                <a:lnTo>
                  <a:pt x="2835605" y="202065"/>
                </a:lnTo>
                <a:lnTo>
                  <a:pt x="2845202" y="194780"/>
                </a:lnTo>
                <a:lnTo>
                  <a:pt x="2848894" y="186281"/>
                </a:lnTo>
                <a:lnTo>
                  <a:pt x="2858491" y="181424"/>
                </a:lnTo>
                <a:lnTo>
                  <a:pt x="2862182" y="186281"/>
                </a:lnTo>
                <a:lnTo>
                  <a:pt x="2862920" y="198827"/>
                </a:lnTo>
                <a:lnTo>
                  <a:pt x="2865873" y="206517"/>
                </a:lnTo>
                <a:lnTo>
                  <a:pt x="2867350" y="197208"/>
                </a:lnTo>
                <a:lnTo>
                  <a:pt x="2872517" y="193566"/>
                </a:lnTo>
                <a:lnTo>
                  <a:pt x="2877685" y="195589"/>
                </a:lnTo>
                <a:lnTo>
                  <a:pt x="2882115" y="191542"/>
                </a:lnTo>
                <a:lnTo>
                  <a:pt x="2879162" y="168878"/>
                </a:lnTo>
                <a:lnTo>
                  <a:pt x="2871041" y="157142"/>
                </a:lnTo>
                <a:lnTo>
                  <a:pt x="2869564" y="149452"/>
                </a:lnTo>
                <a:lnTo>
                  <a:pt x="2863658" y="140953"/>
                </a:lnTo>
                <a:lnTo>
                  <a:pt x="2866611" y="130430"/>
                </a:lnTo>
                <a:lnTo>
                  <a:pt x="2871041" y="126383"/>
                </a:lnTo>
                <a:lnTo>
                  <a:pt x="2876209" y="125978"/>
                </a:lnTo>
                <a:lnTo>
                  <a:pt x="2890973" y="115456"/>
                </a:lnTo>
                <a:lnTo>
                  <a:pt x="2907953" y="106148"/>
                </a:lnTo>
                <a:lnTo>
                  <a:pt x="2914597" y="102505"/>
                </a:lnTo>
                <a:lnTo>
                  <a:pt x="2927147" y="90768"/>
                </a:lnTo>
                <a:lnTo>
                  <a:pt x="2931577" y="90768"/>
                </a:lnTo>
                <a:lnTo>
                  <a:pt x="2937483" y="95220"/>
                </a:lnTo>
                <a:lnTo>
                  <a:pt x="2944865" y="93197"/>
                </a:lnTo>
                <a:lnTo>
                  <a:pt x="2949295" y="92387"/>
                </a:lnTo>
                <a:lnTo>
                  <a:pt x="2936745" y="85912"/>
                </a:lnTo>
                <a:lnTo>
                  <a:pt x="2936006" y="78627"/>
                </a:lnTo>
                <a:lnTo>
                  <a:pt x="2954462" y="65676"/>
                </a:lnTo>
                <a:lnTo>
                  <a:pt x="2955939" y="58796"/>
                </a:lnTo>
                <a:lnTo>
                  <a:pt x="2961845" y="55963"/>
                </a:lnTo>
                <a:lnTo>
                  <a:pt x="2975872" y="58796"/>
                </a:lnTo>
                <a:lnTo>
                  <a:pt x="2990636" y="54344"/>
                </a:lnTo>
                <a:lnTo>
                  <a:pt x="2992851" y="48273"/>
                </a:lnTo>
                <a:lnTo>
                  <a:pt x="2986945" y="39774"/>
                </a:lnTo>
                <a:lnTo>
                  <a:pt x="2992113" y="32894"/>
                </a:lnTo>
                <a:lnTo>
                  <a:pt x="2994328" y="16706"/>
                </a:lnTo>
                <a:lnTo>
                  <a:pt x="2995066" y="13468"/>
                </a:lnTo>
                <a:lnTo>
                  <a:pt x="2992851" y="10635"/>
                </a:lnTo>
                <a:lnTo>
                  <a:pt x="2992851" y="3350"/>
                </a:lnTo>
                <a:close/>
                <a:moveTo>
                  <a:pt x="2800242" y="0"/>
                </a:moveTo>
                <a:lnTo>
                  <a:pt x="2875814" y="0"/>
                </a:lnTo>
                <a:lnTo>
                  <a:pt x="2874732" y="2136"/>
                </a:lnTo>
                <a:lnTo>
                  <a:pt x="2866611" y="4159"/>
                </a:lnTo>
                <a:lnTo>
                  <a:pt x="2854061" y="9826"/>
                </a:lnTo>
                <a:lnTo>
                  <a:pt x="2851847" y="13063"/>
                </a:lnTo>
                <a:lnTo>
                  <a:pt x="2844464" y="13873"/>
                </a:lnTo>
                <a:lnTo>
                  <a:pt x="2833390" y="18325"/>
                </a:lnTo>
                <a:lnTo>
                  <a:pt x="2827484" y="14682"/>
                </a:lnTo>
                <a:lnTo>
                  <a:pt x="2814196" y="17110"/>
                </a:lnTo>
                <a:lnTo>
                  <a:pt x="2806075" y="14682"/>
                </a:lnTo>
                <a:lnTo>
                  <a:pt x="2800169" y="15087"/>
                </a:lnTo>
                <a:cubicBezTo>
                  <a:pt x="2800169" y="15087"/>
                  <a:pt x="2798693" y="11849"/>
                  <a:pt x="2798693" y="11849"/>
                </a:cubicBezTo>
                <a:lnTo>
                  <a:pt x="2801646" y="1731"/>
                </a:lnTo>
                <a:close/>
                <a:moveTo>
                  <a:pt x="2481845" y="0"/>
                </a:moveTo>
                <a:lnTo>
                  <a:pt x="2614785" y="0"/>
                </a:lnTo>
                <a:lnTo>
                  <a:pt x="2614132" y="517"/>
                </a:lnTo>
                <a:lnTo>
                  <a:pt x="2616347" y="9016"/>
                </a:lnTo>
                <a:lnTo>
                  <a:pt x="2611917" y="14682"/>
                </a:lnTo>
                <a:lnTo>
                  <a:pt x="2603058" y="11444"/>
                </a:lnTo>
                <a:lnTo>
                  <a:pt x="2587555" y="11849"/>
                </a:lnTo>
                <a:lnTo>
                  <a:pt x="2580911" y="16301"/>
                </a:lnTo>
                <a:lnTo>
                  <a:pt x="2578696" y="26823"/>
                </a:lnTo>
                <a:lnTo>
                  <a:pt x="2568361" y="32085"/>
                </a:lnTo>
                <a:lnTo>
                  <a:pt x="2563932" y="38155"/>
                </a:lnTo>
                <a:lnTo>
                  <a:pt x="2555811" y="38155"/>
                </a:lnTo>
                <a:lnTo>
                  <a:pt x="2541784" y="52320"/>
                </a:lnTo>
                <a:lnTo>
                  <a:pt x="2537355" y="50702"/>
                </a:lnTo>
                <a:lnTo>
                  <a:pt x="2528496" y="50702"/>
                </a:lnTo>
                <a:lnTo>
                  <a:pt x="2524066" y="60010"/>
                </a:lnTo>
                <a:lnTo>
                  <a:pt x="2499704" y="66081"/>
                </a:lnTo>
                <a:lnTo>
                  <a:pt x="2495275" y="62034"/>
                </a:lnTo>
                <a:lnTo>
                  <a:pt x="2498966" y="56368"/>
                </a:lnTo>
                <a:lnTo>
                  <a:pt x="2495275" y="45440"/>
                </a:lnTo>
                <a:lnTo>
                  <a:pt x="2488631" y="38560"/>
                </a:lnTo>
                <a:lnTo>
                  <a:pt x="2488631" y="33704"/>
                </a:lnTo>
                <a:lnTo>
                  <a:pt x="2494537" y="31680"/>
                </a:lnTo>
                <a:lnTo>
                  <a:pt x="2494537" y="24395"/>
                </a:lnTo>
                <a:lnTo>
                  <a:pt x="2502657" y="11849"/>
                </a:lnTo>
                <a:lnTo>
                  <a:pt x="2492322" y="21158"/>
                </a:lnTo>
                <a:lnTo>
                  <a:pt x="2488631" y="21967"/>
                </a:lnTo>
                <a:lnTo>
                  <a:pt x="2487892" y="2945"/>
                </a:lnTo>
                <a:lnTo>
                  <a:pt x="2482725" y="1326"/>
                </a:lnTo>
                <a:close/>
                <a:moveTo>
                  <a:pt x="0" y="0"/>
                </a:moveTo>
                <a:lnTo>
                  <a:pt x="2452798" y="0"/>
                </a:lnTo>
                <a:lnTo>
                  <a:pt x="2447289" y="7802"/>
                </a:lnTo>
                <a:lnTo>
                  <a:pt x="2451718" y="9016"/>
                </a:lnTo>
                <a:lnTo>
                  <a:pt x="2464269" y="922"/>
                </a:lnTo>
                <a:lnTo>
                  <a:pt x="2469436" y="3350"/>
                </a:lnTo>
                <a:lnTo>
                  <a:pt x="2468698" y="11040"/>
                </a:lnTo>
                <a:lnTo>
                  <a:pt x="2477557" y="14682"/>
                </a:lnTo>
                <a:lnTo>
                  <a:pt x="2483463" y="28847"/>
                </a:lnTo>
                <a:lnTo>
                  <a:pt x="2481248" y="41798"/>
                </a:lnTo>
                <a:lnTo>
                  <a:pt x="2485678" y="44631"/>
                </a:lnTo>
                <a:lnTo>
                  <a:pt x="2487892" y="57177"/>
                </a:lnTo>
                <a:lnTo>
                  <a:pt x="2484201" y="62843"/>
                </a:lnTo>
                <a:lnTo>
                  <a:pt x="2487154" y="66081"/>
                </a:lnTo>
                <a:lnTo>
                  <a:pt x="2486416" y="73366"/>
                </a:lnTo>
                <a:lnTo>
                  <a:pt x="2481248" y="73770"/>
                </a:lnTo>
                <a:lnTo>
                  <a:pt x="2465745" y="61224"/>
                </a:lnTo>
                <a:lnTo>
                  <a:pt x="2464269" y="53535"/>
                </a:lnTo>
                <a:lnTo>
                  <a:pt x="2457624" y="51106"/>
                </a:lnTo>
                <a:lnTo>
                  <a:pt x="2455410" y="43822"/>
                </a:lnTo>
                <a:lnTo>
                  <a:pt x="2449504" y="51511"/>
                </a:lnTo>
                <a:lnTo>
                  <a:pt x="2459101" y="59605"/>
                </a:lnTo>
                <a:lnTo>
                  <a:pt x="2456886" y="67295"/>
                </a:lnTo>
                <a:lnTo>
                  <a:pt x="2445074" y="61224"/>
                </a:lnTo>
                <a:lnTo>
                  <a:pt x="2437692" y="59605"/>
                </a:lnTo>
                <a:lnTo>
                  <a:pt x="2436215" y="55154"/>
                </a:lnTo>
                <a:lnTo>
                  <a:pt x="2428833" y="57987"/>
                </a:lnTo>
                <a:lnTo>
                  <a:pt x="2428833" y="51916"/>
                </a:lnTo>
                <a:lnTo>
                  <a:pt x="2433262" y="38560"/>
                </a:lnTo>
                <a:lnTo>
                  <a:pt x="2435477" y="36132"/>
                </a:lnTo>
                <a:lnTo>
                  <a:pt x="2430309" y="34108"/>
                </a:lnTo>
                <a:lnTo>
                  <a:pt x="2429571" y="29657"/>
                </a:lnTo>
                <a:lnTo>
                  <a:pt x="2415545" y="34918"/>
                </a:lnTo>
                <a:lnTo>
                  <a:pt x="2403733" y="34918"/>
                </a:lnTo>
                <a:lnTo>
                  <a:pt x="2395612" y="29252"/>
                </a:lnTo>
                <a:lnTo>
                  <a:pt x="2387491" y="30871"/>
                </a:lnTo>
                <a:lnTo>
                  <a:pt x="2376418" y="23990"/>
                </a:lnTo>
                <a:lnTo>
                  <a:pt x="2374941" y="30871"/>
                </a:lnTo>
                <a:lnTo>
                  <a:pt x="2377894" y="36537"/>
                </a:lnTo>
                <a:lnTo>
                  <a:pt x="2373465" y="39774"/>
                </a:lnTo>
                <a:lnTo>
                  <a:pt x="2373465" y="48678"/>
                </a:lnTo>
                <a:lnTo>
                  <a:pt x="2378632" y="55154"/>
                </a:lnTo>
                <a:lnTo>
                  <a:pt x="2390444" y="57177"/>
                </a:lnTo>
                <a:lnTo>
                  <a:pt x="2396350" y="65271"/>
                </a:lnTo>
                <a:lnTo>
                  <a:pt x="2388230" y="78222"/>
                </a:lnTo>
                <a:lnTo>
                  <a:pt x="2381585" y="79841"/>
                </a:lnTo>
                <a:lnTo>
                  <a:pt x="2358700" y="95625"/>
                </a:lnTo>
                <a:lnTo>
                  <a:pt x="2348364" y="107362"/>
                </a:lnTo>
                <a:lnTo>
                  <a:pt x="2336552" y="120717"/>
                </a:lnTo>
                <a:lnTo>
                  <a:pt x="2329908" y="117884"/>
                </a:lnTo>
                <a:lnTo>
                  <a:pt x="2322526" y="122741"/>
                </a:lnTo>
                <a:lnTo>
                  <a:pt x="2318096" y="133668"/>
                </a:lnTo>
                <a:lnTo>
                  <a:pt x="2309237" y="136906"/>
                </a:lnTo>
                <a:lnTo>
                  <a:pt x="2278231" y="130835"/>
                </a:lnTo>
                <a:lnTo>
                  <a:pt x="2271587" y="121931"/>
                </a:lnTo>
                <a:lnTo>
                  <a:pt x="2267158" y="111813"/>
                </a:lnTo>
                <a:lnTo>
                  <a:pt x="2251654" y="105338"/>
                </a:lnTo>
                <a:lnTo>
                  <a:pt x="2251654" y="101291"/>
                </a:lnTo>
                <a:lnTo>
                  <a:pt x="2256822" y="100886"/>
                </a:lnTo>
                <a:lnTo>
                  <a:pt x="2260513" y="98053"/>
                </a:lnTo>
                <a:lnTo>
                  <a:pt x="2256084" y="92792"/>
                </a:lnTo>
                <a:lnTo>
                  <a:pt x="2246487" y="90768"/>
                </a:lnTo>
                <a:lnTo>
                  <a:pt x="2236151" y="72556"/>
                </a:lnTo>
                <a:lnTo>
                  <a:pt x="2223601" y="63652"/>
                </a:lnTo>
                <a:lnTo>
                  <a:pt x="2203669" y="63652"/>
                </a:lnTo>
                <a:lnTo>
                  <a:pt x="2189642" y="55558"/>
                </a:lnTo>
                <a:lnTo>
                  <a:pt x="2166756" y="54344"/>
                </a:lnTo>
                <a:lnTo>
                  <a:pt x="2157159" y="51511"/>
                </a:lnTo>
                <a:lnTo>
                  <a:pt x="2157159" y="57987"/>
                </a:lnTo>
                <a:lnTo>
                  <a:pt x="2163065" y="64057"/>
                </a:lnTo>
                <a:lnTo>
                  <a:pt x="2166756" y="60010"/>
                </a:lnTo>
                <a:lnTo>
                  <a:pt x="2172662" y="58796"/>
                </a:lnTo>
                <a:lnTo>
                  <a:pt x="2194810" y="66081"/>
                </a:lnTo>
                <a:lnTo>
                  <a:pt x="2215480" y="65676"/>
                </a:lnTo>
                <a:lnTo>
                  <a:pt x="2222125" y="69723"/>
                </a:lnTo>
                <a:lnTo>
                  <a:pt x="2219910" y="74984"/>
                </a:lnTo>
                <a:lnTo>
                  <a:pt x="2216219" y="74580"/>
                </a:lnTo>
                <a:lnTo>
                  <a:pt x="2212527" y="78222"/>
                </a:lnTo>
                <a:lnTo>
                  <a:pt x="2215480" y="81055"/>
                </a:lnTo>
                <a:lnTo>
                  <a:pt x="2216957" y="96434"/>
                </a:lnTo>
                <a:lnTo>
                  <a:pt x="2221386" y="96434"/>
                </a:lnTo>
                <a:lnTo>
                  <a:pt x="2232460" y="116265"/>
                </a:lnTo>
                <a:lnTo>
                  <a:pt x="2238366" y="129621"/>
                </a:lnTo>
                <a:lnTo>
                  <a:pt x="2256822" y="135287"/>
                </a:lnTo>
                <a:lnTo>
                  <a:pt x="2276016" y="138525"/>
                </a:lnTo>
                <a:lnTo>
                  <a:pt x="2311452" y="147833"/>
                </a:lnTo>
                <a:lnTo>
                  <a:pt x="2312928" y="157951"/>
                </a:lnTo>
                <a:lnTo>
                  <a:pt x="2309237" y="161189"/>
                </a:lnTo>
                <a:lnTo>
                  <a:pt x="2297426" y="168878"/>
                </a:lnTo>
                <a:lnTo>
                  <a:pt x="2288567" y="172925"/>
                </a:lnTo>
                <a:lnTo>
                  <a:pt x="2274540" y="190733"/>
                </a:lnTo>
                <a:lnTo>
                  <a:pt x="2272325" y="187090"/>
                </a:lnTo>
                <a:lnTo>
                  <a:pt x="2267896" y="189923"/>
                </a:lnTo>
                <a:lnTo>
                  <a:pt x="2266419" y="195589"/>
                </a:lnTo>
                <a:lnTo>
                  <a:pt x="2234675" y="225538"/>
                </a:lnTo>
                <a:lnTo>
                  <a:pt x="2222125" y="231204"/>
                </a:lnTo>
                <a:lnTo>
                  <a:pt x="2213266" y="245369"/>
                </a:lnTo>
                <a:lnTo>
                  <a:pt x="2205145" y="246988"/>
                </a:lnTo>
                <a:lnTo>
                  <a:pt x="2199977" y="243750"/>
                </a:lnTo>
                <a:lnTo>
                  <a:pt x="2194810" y="243750"/>
                </a:lnTo>
                <a:lnTo>
                  <a:pt x="2192595" y="248607"/>
                </a:lnTo>
                <a:lnTo>
                  <a:pt x="2180045" y="235251"/>
                </a:lnTo>
                <a:lnTo>
                  <a:pt x="2172662" y="232418"/>
                </a:lnTo>
                <a:lnTo>
                  <a:pt x="2166756" y="238894"/>
                </a:lnTo>
                <a:lnTo>
                  <a:pt x="2164542" y="232823"/>
                </a:lnTo>
                <a:lnTo>
                  <a:pt x="2160112" y="231204"/>
                </a:lnTo>
                <a:lnTo>
                  <a:pt x="2167495" y="221896"/>
                </a:lnTo>
                <a:lnTo>
                  <a:pt x="2164542" y="219872"/>
                </a:lnTo>
                <a:lnTo>
                  <a:pt x="2162327" y="215016"/>
                </a:lnTo>
                <a:lnTo>
                  <a:pt x="2152730" y="220277"/>
                </a:lnTo>
                <a:lnTo>
                  <a:pt x="2144609" y="238489"/>
                </a:lnTo>
                <a:lnTo>
                  <a:pt x="2143871" y="229990"/>
                </a:lnTo>
                <a:lnTo>
                  <a:pt x="2138703" y="215420"/>
                </a:lnTo>
                <a:lnTo>
                  <a:pt x="2134274" y="228371"/>
                </a:lnTo>
                <a:lnTo>
                  <a:pt x="2139441" y="234037"/>
                </a:lnTo>
                <a:lnTo>
                  <a:pt x="2138703" y="251035"/>
                </a:lnTo>
                <a:lnTo>
                  <a:pt x="2126891" y="266414"/>
                </a:lnTo>
                <a:lnTo>
                  <a:pt x="2120247" y="264796"/>
                </a:lnTo>
                <a:lnTo>
                  <a:pt x="2118032" y="259130"/>
                </a:lnTo>
                <a:lnTo>
                  <a:pt x="2110650" y="248202"/>
                </a:lnTo>
                <a:lnTo>
                  <a:pt x="2108435" y="256701"/>
                </a:lnTo>
                <a:lnTo>
                  <a:pt x="2115079" y="261558"/>
                </a:lnTo>
                <a:lnTo>
                  <a:pt x="2104744" y="266414"/>
                </a:lnTo>
                <a:lnTo>
                  <a:pt x="2104006" y="276532"/>
                </a:lnTo>
                <a:lnTo>
                  <a:pt x="2100314" y="272890"/>
                </a:lnTo>
                <a:lnTo>
                  <a:pt x="2089979" y="269652"/>
                </a:lnTo>
                <a:lnTo>
                  <a:pt x="2088503" y="263177"/>
                </a:lnTo>
                <a:lnTo>
                  <a:pt x="2079644" y="258320"/>
                </a:lnTo>
                <a:lnTo>
                  <a:pt x="2070046" y="246179"/>
                </a:lnTo>
                <a:lnTo>
                  <a:pt x="2050852" y="239703"/>
                </a:lnTo>
                <a:lnTo>
                  <a:pt x="2031658" y="229585"/>
                </a:lnTo>
                <a:lnTo>
                  <a:pt x="2025752" y="216230"/>
                </a:lnTo>
                <a:lnTo>
                  <a:pt x="2017631" y="213397"/>
                </a:lnTo>
                <a:lnTo>
                  <a:pt x="2004342" y="203684"/>
                </a:lnTo>
                <a:lnTo>
                  <a:pt x="1999913" y="196804"/>
                </a:lnTo>
                <a:lnTo>
                  <a:pt x="1999175" y="210159"/>
                </a:lnTo>
                <a:lnTo>
                  <a:pt x="1990316" y="208136"/>
                </a:lnTo>
                <a:lnTo>
                  <a:pt x="1995484" y="221491"/>
                </a:lnTo>
                <a:lnTo>
                  <a:pt x="2004342" y="228371"/>
                </a:lnTo>
                <a:lnTo>
                  <a:pt x="2007296" y="224729"/>
                </a:lnTo>
                <a:lnTo>
                  <a:pt x="2003604" y="218253"/>
                </a:lnTo>
                <a:lnTo>
                  <a:pt x="2005081" y="214206"/>
                </a:lnTo>
                <a:lnTo>
                  <a:pt x="2009510" y="214611"/>
                </a:lnTo>
                <a:lnTo>
                  <a:pt x="2029443" y="233633"/>
                </a:lnTo>
                <a:lnTo>
                  <a:pt x="2047161" y="243750"/>
                </a:lnTo>
                <a:lnTo>
                  <a:pt x="2049375" y="247798"/>
                </a:lnTo>
                <a:lnTo>
                  <a:pt x="2037564" y="255082"/>
                </a:lnTo>
                <a:lnTo>
                  <a:pt x="2025752" y="256701"/>
                </a:lnTo>
                <a:lnTo>
                  <a:pt x="2019108" y="255082"/>
                </a:lnTo>
                <a:lnTo>
                  <a:pt x="2021322" y="260748"/>
                </a:lnTo>
                <a:lnTo>
                  <a:pt x="2021322" y="263581"/>
                </a:lnTo>
                <a:lnTo>
                  <a:pt x="2026490" y="261558"/>
                </a:lnTo>
                <a:lnTo>
                  <a:pt x="2045684" y="260344"/>
                </a:lnTo>
                <a:lnTo>
                  <a:pt x="2056020" y="250631"/>
                </a:lnTo>
                <a:lnTo>
                  <a:pt x="2060449" y="249416"/>
                </a:lnTo>
                <a:lnTo>
                  <a:pt x="2066355" y="256297"/>
                </a:lnTo>
                <a:lnTo>
                  <a:pt x="2068570" y="267629"/>
                </a:lnTo>
                <a:lnTo>
                  <a:pt x="2087764" y="287864"/>
                </a:lnTo>
                <a:lnTo>
                  <a:pt x="2085549" y="308909"/>
                </a:lnTo>
                <a:lnTo>
                  <a:pt x="2072999" y="321456"/>
                </a:lnTo>
                <a:lnTo>
                  <a:pt x="2064879" y="322265"/>
                </a:lnTo>
                <a:lnTo>
                  <a:pt x="2058973" y="326312"/>
                </a:lnTo>
                <a:lnTo>
                  <a:pt x="2047161" y="325907"/>
                </a:lnTo>
                <a:lnTo>
                  <a:pt x="2039040" y="320646"/>
                </a:lnTo>
                <a:lnTo>
                  <a:pt x="2016893" y="316599"/>
                </a:lnTo>
                <a:lnTo>
                  <a:pt x="2003604" y="300815"/>
                </a:lnTo>
                <a:lnTo>
                  <a:pt x="1999175" y="285841"/>
                </a:lnTo>
                <a:lnTo>
                  <a:pt x="1991793" y="279770"/>
                </a:lnTo>
                <a:lnTo>
                  <a:pt x="1989578" y="283412"/>
                </a:lnTo>
                <a:lnTo>
                  <a:pt x="1991054" y="289483"/>
                </a:lnTo>
                <a:lnTo>
                  <a:pt x="1990316" y="298387"/>
                </a:lnTo>
                <a:lnTo>
                  <a:pt x="1999175" y="308100"/>
                </a:lnTo>
                <a:lnTo>
                  <a:pt x="2006557" y="327122"/>
                </a:lnTo>
                <a:lnTo>
                  <a:pt x="2016155" y="342906"/>
                </a:lnTo>
                <a:lnTo>
                  <a:pt x="2010987" y="347762"/>
                </a:lnTo>
                <a:lnTo>
                  <a:pt x="2005081" y="344929"/>
                </a:lnTo>
                <a:lnTo>
                  <a:pt x="1995484" y="346143"/>
                </a:lnTo>
                <a:lnTo>
                  <a:pt x="1992531" y="334407"/>
                </a:lnTo>
                <a:lnTo>
                  <a:pt x="1990316" y="340477"/>
                </a:lnTo>
                <a:lnTo>
                  <a:pt x="1986625" y="342906"/>
                </a:lnTo>
                <a:lnTo>
                  <a:pt x="1990316" y="348572"/>
                </a:lnTo>
                <a:lnTo>
                  <a:pt x="1998437" y="351809"/>
                </a:lnTo>
                <a:lnTo>
                  <a:pt x="2001390" y="357475"/>
                </a:lnTo>
                <a:lnTo>
                  <a:pt x="1983672" y="353428"/>
                </a:lnTo>
                <a:lnTo>
                  <a:pt x="1979242" y="350190"/>
                </a:lnTo>
                <a:lnTo>
                  <a:pt x="1978504" y="358285"/>
                </a:lnTo>
                <a:lnTo>
                  <a:pt x="1984410" y="362737"/>
                </a:lnTo>
                <a:lnTo>
                  <a:pt x="1984410" y="369617"/>
                </a:lnTo>
                <a:lnTo>
                  <a:pt x="1976289" y="378520"/>
                </a:lnTo>
                <a:lnTo>
                  <a:pt x="1974813" y="367998"/>
                </a:lnTo>
                <a:lnTo>
                  <a:pt x="1968907" y="367188"/>
                </a:lnTo>
                <a:lnTo>
                  <a:pt x="1971860" y="371236"/>
                </a:lnTo>
                <a:lnTo>
                  <a:pt x="1970383" y="378116"/>
                </a:lnTo>
                <a:lnTo>
                  <a:pt x="1966692" y="375687"/>
                </a:lnTo>
                <a:lnTo>
                  <a:pt x="1954880" y="375283"/>
                </a:lnTo>
                <a:lnTo>
                  <a:pt x="1950451" y="380544"/>
                </a:lnTo>
                <a:lnTo>
                  <a:pt x="1935686" y="385805"/>
                </a:lnTo>
                <a:lnTo>
                  <a:pt x="1943068" y="390662"/>
                </a:lnTo>
                <a:lnTo>
                  <a:pt x="1945283" y="397137"/>
                </a:lnTo>
                <a:lnTo>
                  <a:pt x="1940854" y="398756"/>
                </a:lnTo>
                <a:lnTo>
                  <a:pt x="1938639" y="395114"/>
                </a:lnTo>
                <a:lnTo>
                  <a:pt x="1927565" y="387424"/>
                </a:lnTo>
                <a:lnTo>
                  <a:pt x="1920183" y="385805"/>
                </a:lnTo>
                <a:lnTo>
                  <a:pt x="1919445" y="391471"/>
                </a:lnTo>
                <a:lnTo>
                  <a:pt x="1914277" y="394304"/>
                </a:lnTo>
                <a:lnTo>
                  <a:pt x="1926089" y="402399"/>
                </a:lnTo>
                <a:lnTo>
                  <a:pt x="1922398" y="407660"/>
                </a:lnTo>
                <a:lnTo>
                  <a:pt x="1922398" y="412516"/>
                </a:lnTo>
                <a:lnTo>
                  <a:pt x="1912800" y="412112"/>
                </a:lnTo>
                <a:lnTo>
                  <a:pt x="1904680" y="424253"/>
                </a:lnTo>
                <a:lnTo>
                  <a:pt x="1892130" y="429919"/>
                </a:lnTo>
                <a:lnTo>
                  <a:pt x="1897297" y="435990"/>
                </a:lnTo>
                <a:lnTo>
                  <a:pt x="1895083" y="441251"/>
                </a:lnTo>
                <a:lnTo>
                  <a:pt x="1888438" y="441251"/>
                </a:lnTo>
                <a:lnTo>
                  <a:pt x="1882532" y="448131"/>
                </a:lnTo>
                <a:lnTo>
                  <a:pt x="1884747" y="455821"/>
                </a:lnTo>
                <a:lnTo>
                  <a:pt x="1875888" y="459059"/>
                </a:lnTo>
                <a:lnTo>
                  <a:pt x="1861123" y="474438"/>
                </a:lnTo>
                <a:lnTo>
                  <a:pt x="1850788" y="476866"/>
                </a:lnTo>
                <a:lnTo>
                  <a:pt x="1850050" y="484960"/>
                </a:lnTo>
                <a:lnTo>
                  <a:pt x="1839714" y="493459"/>
                </a:lnTo>
                <a:lnTo>
                  <a:pt x="1828640" y="486984"/>
                </a:lnTo>
                <a:lnTo>
                  <a:pt x="1827902" y="492245"/>
                </a:lnTo>
                <a:lnTo>
                  <a:pt x="1833070" y="502768"/>
                </a:lnTo>
                <a:lnTo>
                  <a:pt x="1824211" y="511267"/>
                </a:lnTo>
                <a:lnTo>
                  <a:pt x="1820520" y="527860"/>
                </a:lnTo>
                <a:lnTo>
                  <a:pt x="1814614" y="536764"/>
                </a:lnTo>
                <a:lnTo>
                  <a:pt x="1810184" y="548500"/>
                </a:lnTo>
                <a:lnTo>
                  <a:pt x="1802064" y="552548"/>
                </a:lnTo>
                <a:lnTo>
                  <a:pt x="1795420" y="571165"/>
                </a:lnTo>
                <a:lnTo>
                  <a:pt x="1799111" y="575212"/>
                </a:lnTo>
                <a:lnTo>
                  <a:pt x="1799111" y="588163"/>
                </a:lnTo>
                <a:lnTo>
                  <a:pt x="1790252" y="602732"/>
                </a:lnTo>
                <a:lnTo>
                  <a:pt x="1786561" y="610422"/>
                </a:lnTo>
                <a:lnTo>
                  <a:pt x="1777702" y="613255"/>
                </a:lnTo>
                <a:lnTo>
                  <a:pt x="1773272" y="617302"/>
                </a:lnTo>
                <a:lnTo>
                  <a:pt x="1783608" y="619326"/>
                </a:lnTo>
                <a:lnTo>
                  <a:pt x="1786561" y="626610"/>
                </a:lnTo>
                <a:lnTo>
                  <a:pt x="1783608" y="634705"/>
                </a:lnTo>
                <a:lnTo>
                  <a:pt x="1788776" y="640371"/>
                </a:lnTo>
                <a:lnTo>
                  <a:pt x="1788037" y="652107"/>
                </a:lnTo>
                <a:lnTo>
                  <a:pt x="1792466" y="654131"/>
                </a:lnTo>
                <a:lnTo>
                  <a:pt x="1782869" y="675581"/>
                </a:lnTo>
                <a:lnTo>
                  <a:pt x="1770319" y="687318"/>
                </a:lnTo>
                <a:lnTo>
                  <a:pt x="1743004" y="692984"/>
                </a:lnTo>
                <a:lnTo>
                  <a:pt x="1739313" y="702292"/>
                </a:lnTo>
                <a:lnTo>
                  <a:pt x="1752602" y="692174"/>
                </a:lnTo>
                <a:lnTo>
                  <a:pt x="1775487" y="689341"/>
                </a:lnTo>
                <a:lnTo>
                  <a:pt x="1792466" y="669915"/>
                </a:lnTo>
                <a:lnTo>
                  <a:pt x="1805017" y="646846"/>
                </a:lnTo>
                <a:lnTo>
                  <a:pt x="1833808" y="646037"/>
                </a:lnTo>
                <a:lnTo>
                  <a:pt x="1842667" y="649679"/>
                </a:lnTo>
                <a:lnTo>
                  <a:pt x="1842667" y="658178"/>
                </a:lnTo>
                <a:lnTo>
                  <a:pt x="1838238" y="668296"/>
                </a:lnTo>
                <a:lnTo>
                  <a:pt x="1838238" y="679223"/>
                </a:lnTo>
                <a:lnTo>
                  <a:pt x="1844144" y="691365"/>
                </a:lnTo>
                <a:lnTo>
                  <a:pt x="1844144" y="709982"/>
                </a:lnTo>
                <a:lnTo>
                  <a:pt x="1836761" y="727789"/>
                </a:lnTo>
                <a:lnTo>
                  <a:pt x="1842667" y="735883"/>
                </a:lnTo>
                <a:lnTo>
                  <a:pt x="1846358" y="753691"/>
                </a:lnTo>
                <a:lnTo>
                  <a:pt x="1842667" y="762999"/>
                </a:lnTo>
                <a:lnTo>
                  <a:pt x="1811661" y="789710"/>
                </a:lnTo>
                <a:lnTo>
                  <a:pt x="1797634" y="794162"/>
                </a:lnTo>
                <a:lnTo>
                  <a:pt x="1786561" y="792543"/>
                </a:lnTo>
                <a:lnTo>
                  <a:pt x="1797634" y="796995"/>
                </a:lnTo>
                <a:lnTo>
                  <a:pt x="1812399" y="797400"/>
                </a:lnTo>
                <a:lnTo>
                  <a:pt x="1847835" y="786877"/>
                </a:lnTo>
                <a:lnTo>
                  <a:pt x="1884009" y="775950"/>
                </a:lnTo>
                <a:lnTo>
                  <a:pt x="1900989" y="773926"/>
                </a:lnTo>
                <a:lnTo>
                  <a:pt x="1923874" y="787687"/>
                </a:lnTo>
                <a:lnTo>
                  <a:pt x="1938639" y="799828"/>
                </a:lnTo>
                <a:lnTo>
                  <a:pt x="1960048" y="805899"/>
                </a:lnTo>
                <a:lnTo>
                  <a:pt x="1965954" y="810351"/>
                </a:lnTo>
                <a:lnTo>
                  <a:pt x="1975551" y="812779"/>
                </a:lnTo>
                <a:lnTo>
                  <a:pt x="1991054" y="827754"/>
                </a:lnTo>
                <a:lnTo>
                  <a:pt x="1999175" y="830587"/>
                </a:lnTo>
                <a:lnTo>
                  <a:pt x="2006557" y="844347"/>
                </a:lnTo>
                <a:lnTo>
                  <a:pt x="2015416" y="849203"/>
                </a:lnTo>
                <a:lnTo>
                  <a:pt x="2015416" y="857298"/>
                </a:lnTo>
                <a:lnTo>
                  <a:pt x="2022060" y="863773"/>
                </a:lnTo>
                <a:lnTo>
                  <a:pt x="2028705" y="879557"/>
                </a:lnTo>
                <a:lnTo>
                  <a:pt x="2027967" y="883604"/>
                </a:lnTo>
                <a:lnTo>
                  <a:pt x="2035349" y="881176"/>
                </a:lnTo>
                <a:lnTo>
                  <a:pt x="2039778" y="886032"/>
                </a:lnTo>
                <a:lnTo>
                  <a:pt x="2060449" y="898579"/>
                </a:lnTo>
                <a:lnTo>
                  <a:pt x="2067093" y="900197"/>
                </a:lnTo>
                <a:lnTo>
                  <a:pt x="2081858" y="909911"/>
                </a:lnTo>
                <a:lnTo>
                  <a:pt x="2089979" y="912339"/>
                </a:lnTo>
                <a:lnTo>
                  <a:pt x="2106220" y="926099"/>
                </a:lnTo>
                <a:lnTo>
                  <a:pt x="2108435" y="932575"/>
                </a:lnTo>
                <a:lnTo>
                  <a:pt x="2120985" y="943907"/>
                </a:lnTo>
                <a:lnTo>
                  <a:pt x="2118770" y="948358"/>
                </a:lnTo>
                <a:lnTo>
                  <a:pt x="2122462" y="951191"/>
                </a:lnTo>
                <a:lnTo>
                  <a:pt x="2137965" y="951596"/>
                </a:lnTo>
                <a:lnTo>
                  <a:pt x="2143133" y="953215"/>
                </a:lnTo>
                <a:lnTo>
                  <a:pt x="2154206" y="950787"/>
                </a:lnTo>
                <a:lnTo>
                  <a:pt x="2174877" y="951596"/>
                </a:lnTo>
                <a:lnTo>
                  <a:pt x="2180045" y="956048"/>
                </a:lnTo>
                <a:lnTo>
                  <a:pt x="2183736" y="956048"/>
                </a:lnTo>
                <a:lnTo>
                  <a:pt x="2199239" y="960095"/>
                </a:lnTo>
                <a:lnTo>
                  <a:pt x="2216219" y="963333"/>
                </a:lnTo>
                <a:lnTo>
                  <a:pt x="2228769" y="959690"/>
                </a:lnTo>
                <a:lnTo>
                  <a:pt x="2235413" y="959690"/>
                </a:lnTo>
                <a:lnTo>
                  <a:pt x="2235413" y="962928"/>
                </a:lnTo>
                <a:lnTo>
                  <a:pt x="2238366" y="961309"/>
                </a:lnTo>
                <a:lnTo>
                  <a:pt x="2243534" y="961309"/>
                </a:lnTo>
                <a:lnTo>
                  <a:pt x="2245748" y="974665"/>
                </a:lnTo>
                <a:lnTo>
                  <a:pt x="2232460" y="997329"/>
                </a:lnTo>
                <a:lnTo>
                  <a:pt x="2231722" y="1005423"/>
                </a:lnTo>
                <a:lnTo>
                  <a:pt x="2225078" y="1013922"/>
                </a:lnTo>
                <a:lnTo>
                  <a:pt x="2217695" y="1026064"/>
                </a:lnTo>
                <a:lnTo>
                  <a:pt x="2219910" y="1036182"/>
                </a:lnTo>
                <a:lnTo>
                  <a:pt x="2222863" y="1039015"/>
                </a:lnTo>
                <a:lnTo>
                  <a:pt x="2223601" y="1058846"/>
                </a:lnTo>
                <a:lnTo>
                  <a:pt x="2210313" y="1077462"/>
                </a:lnTo>
                <a:lnTo>
                  <a:pt x="2210313" y="1085557"/>
                </a:lnTo>
                <a:lnTo>
                  <a:pt x="2206622" y="1097293"/>
                </a:lnTo>
                <a:lnTo>
                  <a:pt x="2197024" y="1104983"/>
                </a:lnTo>
                <a:lnTo>
                  <a:pt x="2191857" y="1123195"/>
                </a:lnTo>
                <a:lnTo>
                  <a:pt x="2195548" y="1130885"/>
                </a:lnTo>
                <a:lnTo>
                  <a:pt x="2205883" y="1138170"/>
                </a:lnTo>
                <a:lnTo>
                  <a:pt x="2205883" y="1149097"/>
                </a:lnTo>
                <a:lnTo>
                  <a:pt x="2213266" y="1153144"/>
                </a:lnTo>
                <a:lnTo>
                  <a:pt x="2219172" y="1160429"/>
                </a:lnTo>
                <a:lnTo>
                  <a:pt x="2216957" y="1168118"/>
                </a:lnTo>
                <a:lnTo>
                  <a:pt x="2218433" y="1172166"/>
                </a:lnTo>
                <a:lnTo>
                  <a:pt x="2217695" y="1178641"/>
                </a:lnTo>
                <a:lnTo>
                  <a:pt x="2227292" y="1181879"/>
                </a:lnTo>
                <a:lnTo>
                  <a:pt x="2239104" y="1187545"/>
                </a:lnTo>
                <a:lnTo>
                  <a:pt x="2241319" y="1187545"/>
                </a:lnTo>
                <a:lnTo>
                  <a:pt x="2242795" y="1194020"/>
                </a:lnTo>
                <a:lnTo>
                  <a:pt x="2248701" y="1201710"/>
                </a:lnTo>
                <a:lnTo>
                  <a:pt x="2250916" y="1216279"/>
                </a:lnTo>
                <a:lnTo>
                  <a:pt x="2253131" y="1222350"/>
                </a:lnTo>
                <a:lnTo>
                  <a:pt x="2249440" y="1234896"/>
                </a:lnTo>
                <a:lnTo>
                  <a:pt x="2230245" y="1250680"/>
                </a:lnTo>
                <a:lnTo>
                  <a:pt x="2244272" y="1244205"/>
                </a:lnTo>
                <a:lnTo>
                  <a:pt x="2256822" y="1235706"/>
                </a:lnTo>
                <a:lnTo>
                  <a:pt x="2270111" y="1240158"/>
                </a:lnTo>
                <a:lnTo>
                  <a:pt x="2278969" y="1247847"/>
                </a:lnTo>
                <a:lnTo>
                  <a:pt x="2287090" y="1248252"/>
                </a:lnTo>
                <a:lnTo>
                  <a:pt x="2290043" y="1240562"/>
                </a:lnTo>
                <a:lnTo>
                  <a:pt x="2290043" y="1232873"/>
                </a:lnTo>
                <a:lnTo>
                  <a:pt x="2307023" y="1213446"/>
                </a:lnTo>
                <a:lnTo>
                  <a:pt x="2310714" y="1213042"/>
                </a:lnTo>
                <a:lnTo>
                  <a:pt x="2308499" y="1220731"/>
                </a:lnTo>
                <a:lnTo>
                  <a:pt x="2309976" y="1225993"/>
                </a:lnTo>
                <a:lnTo>
                  <a:pt x="2315882" y="1227207"/>
                </a:lnTo>
                <a:lnTo>
                  <a:pt x="2319573" y="1243395"/>
                </a:lnTo>
                <a:lnTo>
                  <a:pt x="2317358" y="1255942"/>
                </a:lnTo>
                <a:lnTo>
                  <a:pt x="2329170" y="1264036"/>
                </a:lnTo>
                <a:lnTo>
                  <a:pt x="2346150" y="1266059"/>
                </a:lnTo>
                <a:lnTo>
                  <a:pt x="2336552" y="1262012"/>
                </a:lnTo>
                <a:lnTo>
                  <a:pt x="2326955" y="1251894"/>
                </a:lnTo>
                <a:lnTo>
                  <a:pt x="2324741" y="1240967"/>
                </a:lnTo>
                <a:lnTo>
                  <a:pt x="2326955" y="1226802"/>
                </a:lnTo>
                <a:lnTo>
                  <a:pt x="2332123" y="1220327"/>
                </a:lnTo>
                <a:lnTo>
                  <a:pt x="2326955" y="1215065"/>
                </a:lnTo>
                <a:lnTo>
                  <a:pt x="2326217" y="1205757"/>
                </a:lnTo>
                <a:lnTo>
                  <a:pt x="2330647" y="1207780"/>
                </a:lnTo>
                <a:lnTo>
                  <a:pt x="2335814" y="1206162"/>
                </a:lnTo>
                <a:lnTo>
                  <a:pt x="2340244" y="1192806"/>
                </a:lnTo>
                <a:lnTo>
                  <a:pt x="2352056" y="1182283"/>
                </a:lnTo>
                <a:lnTo>
                  <a:pt x="2349103" y="1178641"/>
                </a:lnTo>
                <a:lnTo>
                  <a:pt x="2347626" y="1165285"/>
                </a:lnTo>
                <a:lnTo>
                  <a:pt x="2341720" y="1162048"/>
                </a:lnTo>
                <a:lnTo>
                  <a:pt x="2341720" y="1152739"/>
                </a:lnTo>
                <a:lnTo>
                  <a:pt x="2351317" y="1142217"/>
                </a:lnTo>
                <a:lnTo>
                  <a:pt x="2347626" y="1136955"/>
                </a:lnTo>
                <a:lnTo>
                  <a:pt x="2347626" y="1131694"/>
                </a:lnTo>
                <a:lnTo>
                  <a:pt x="2342458" y="1130075"/>
                </a:lnTo>
                <a:lnTo>
                  <a:pt x="2340982" y="1124005"/>
                </a:lnTo>
                <a:lnTo>
                  <a:pt x="2349103" y="1101745"/>
                </a:lnTo>
                <a:lnTo>
                  <a:pt x="2346888" y="1092842"/>
                </a:lnTo>
                <a:lnTo>
                  <a:pt x="2349103" y="1077462"/>
                </a:lnTo>
                <a:lnTo>
                  <a:pt x="2354270" y="1072606"/>
                </a:lnTo>
                <a:lnTo>
                  <a:pt x="2352056" y="1063702"/>
                </a:lnTo>
                <a:lnTo>
                  <a:pt x="2357223" y="1060869"/>
                </a:lnTo>
                <a:lnTo>
                  <a:pt x="2353532" y="1053180"/>
                </a:lnTo>
                <a:lnTo>
                  <a:pt x="2359438" y="1049132"/>
                </a:lnTo>
                <a:lnTo>
                  <a:pt x="2353532" y="1047918"/>
                </a:lnTo>
                <a:lnTo>
                  <a:pt x="2350579" y="1041848"/>
                </a:lnTo>
                <a:lnTo>
                  <a:pt x="2355747" y="1039419"/>
                </a:lnTo>
                <a:lnTo>
                  <a:pt x="2351317" y="1032539"/>
                </a:lnTo>
                <a:lnTo>
                  <a:pt x="2352056" y="1024040"/>
                </a:lnTo>
                <a:lnTo>
                  <a:pt x="2347626" y="1016755"/>
                </a:lnTo>
                <a:lnTo>
                  <a:pt x="2346888" y="1007447"/>
                </a:lnTo>
                <a:lnTo>
                  <a:pt x="2343197" y="1002590"/>
                </a:lnTo>
                <a:lnTo>
                  <a:pt x="2356485" y="996924"/>
                </a:lnTo>
                <a:lnTo>
                  <a:pt x="2376418" y="994091"/>
                </a:lnTo>
                <a:lnTo>
                  <a:pt x="2386015" y="987211"/>
                </a:lnTo>
                <a:lnTo>
                  <a:pt x="2397827" y="987211"/>
                </a:lnTo>
                <a:lnTo>
                  <a:pt x="2402994" y="983569"/>
                </a:lnTo>
                <a:lnTo>
                  <a:pt x="2422189" y="974260"/>
                </a:lnTo>
                <a:lnTo>
                  <a:pt x="2453195" y="963738"/>
                </a:lnTo>
                <a:lnTo>
                  <a:pt x="2453195" y="960500"/>
                </a:lnTo>
                <a:lnTo>
                  <a:pt x="2459839" y="954834"/>
                </a:lnTo>
                <a:lnTo>
                  <a:pt x="2483463" y="945525"/>
                </a:lnTo>
                <a:lnTo>
                  <a:pt x="2484939" y="937836"/>
                </a:lnTo>
                <a:lnTo>
                  <a:pt x="2496013" y="932575"/>
                </a:lnTo>
                <a:lnTo>
                  <a:pt x="2510040" y="912744"/>
                </a:lnTo>
                <a:lnTo>
                  <a:pt x="2515946" y="913553"/>
                </a:lnTo>
                <a:lnTo>
                  <a:pt x="2520375" y="918005"/>
                </a:lnTo>
                <a:lnTo>
                  <a:pt x="2530711" y="917195"/>
                </a:lnTo>
                <a:lnTo>
                  <a:pt x="2538093" y="909506"/>
                </a:lnTo>
                <a:lnTo>
                  <a:pt x="2529234" y="898983"/>
                </a:lnTo>
                <a:lnTo>
                  <a:pt x="2528496" y="887247"/>
                </a:lnTo>
                <a:lnTo>
                  <a:pt x="2522590" y="892508"/>
                </a:lnTo>
                <a:lnTo>
                  <a:pt x="2520375" y="901816"/>
                </a:lnTo>
                <a:lnTo>
                  <a:pt x="2515946" y="902626"/>
                </a:lnTo>
                <a:lnTo>
                  <a:pt x="2519637" y="890889"/>
                </a:lnTo>
                <a:lnTo>
                  <a:pt x="2528496" y="868630"/>
                </a:lnTo>
                <a:lnTo>
                  <a:pt x="2532187" y="864987"/>
                </a:lnTo>
                <a:lnTo>
                  <a:pt x="2532187" y="848799"/>
                </a:lnTo>
                <a:lnTo>
                  <a:pt x="2533664" y="837467"/>
                </a:lnTo>
                <a:lnTo>
                  <a:pt x="2525543" y="823706"/>
                </a:lnTo>
                <a:lnTo>
                  <a:pt x="2527019" y="795781"/>
                </a:lnTo>
                <a:lnTo>
                  <a:pt x="2524066" y="771498"/>
                </a:lnTo>
                <a:lnTo>
                  <a:pt x="2508563" y="750048"/>
                </a:lnTo>
                <a:lnTo>
                  <a:pt x="2498228" y="743168"/>
                </a:lnTo>
                <a:lnTo>
                  <a:pt x="2495275" y="733455"/>
                </a:lnTo>
                <a:lnTo>
                  <a:pt x="2484939" y="731027"/>
                </a:lnTo>
                <a:lnTo>
                  <a:pt x="2481986" y="723742"/>
                </a:lnTo>
                <a:lnTo>
                  <a:pt x="2487892" y="705934"/>
                </a:lnTo>
                <a:lnTo>
                  <a:pt x="2497490" y="701887"/>
                </a:lnTo>
                <a:lnTo>
                  <a:pt x="2524066" y="676795"/>
                </a:lnTo>
                <a:lnTo>
                  <a:pt x="2532187" y="675581"/>
                </a:lnTo>
                <a:lnTo>
                  <a:pt x="2538831" y="668701"/>
                </a:lnTo>
                <a:lnTo>
                  <a:pt x="2538093" y="662630"/>
                </a:lnTo>
                <a:lnTo>
                  <a:pt x="2534402" y="660606"/>
                </a:lnTo>
                <a:lnTo>
                  <a:pt x="2534402" y="656964"/>
                </a:lnTo>
                <a:lnTo>
                  <a:pt x="2544737" y="644418"/>
                </a:lnTo>
                <a:lnTo>
                  <a:pt x="2549905" y="644418"/>
                </a:lnTo>
                <a:lnTo>
                  <a:pt x="2555811" y="655345"/>
                </a:lnTo>
                <a:lnTo>
                  <a:pt x="2562455" y="658178"/>
                </a:lnTo>
                <a:lnTo>
                  <a:pt x="2558764" y="653322"/>
                </a:lnTo>
                <a:lnTo>
                  <a:pt x="2559502" y="642799"/>
                </a:lnTo>
                <a:lnTo>
                  <a:pt x="2570576" y="638347"/>
                </a:lnTo>
                <a:lnTo>
                  <a:pt x="2580911" y="620944"/>
                </a:lnTo>
                <a:lnTo>
                  <a:pt x="2578696" y="614874"/>
                </a:lnTo>
                <a:lnTo>
                  <a:pt x="2565408" y="614874"/>
                </a:lnTo>
                <a:lnTo>
                  <a:pt x="2564670" y="610827"/>
                </a:lnTo>
                <a:lnTo>
                  <a:pt x="2573529" y="600304"/>
                </a:lnTo>
                <a:lnTo>
                  <a:pt x="2567623" y="596257"/>
                </a:lnTo>
                <a:lnTo>
                  <a:pt x="2564670" y="589781"/>
                </a:lnTo>
                <a:lnTo>
                  <a:pt x="2571314" y="582497"/>
                </a:lnTo>
                <a:lnTo>
                  <a:pt x="2580911" y="579259"/>
                </a:lnTo>
                <a:lnTo>
                  <a:pt x="2570576" y="577640"/>
                </a:lnTo>
                <a:lnTo>
                  <a:pt x="2569838" y="572783"/>
                </a:lnTo>
                <a:lnTo>
                  <a:pt x="2574267" y="559832"/>
                </a:lnTo>
                <a:lnTo>
                  <a:pt x="2581649" y="555381"/>
                </a:lnTo>
                <a:lnTo>
                  <a:pt x="2575743" y="554571"/>
                </a:lnTo>
                <a:lnTo>
                  <a:pt x="2559502" y="555785"/>
                </a:lnTo>
                <a:lnTo>
                  <a:pt x="2554334" y="553762"/>
                </a:lnTo>
                <a:lnTo>
                  <a:pt x="2555073" y="546882"/>
                </a:lnTo>
                <a:lnTo>
                  <a:pt x="2576482" y="531502"/>
                </a:lnTo>
                <a:lnTo>
                  <a:pt x="2589770" y="513695"/>
                </a:lnTo>
                <a:lnTo>
                  <a:pt x="2591985" y="503172"/>
                </a:lnTo>
                <a:lnTo>
                  <a:pt x="2598629" y="504387"/>
                </a:lnTo>
                <a:lnTo>
                  <a:pt x="2603058" y="499125"/>
                </a:lnTo>
                <a:lnTo>
                  <a:pt x="2603058" y="488603"/>
                </a:lnTo>
                <a:lnTo>
                  <a:pt x="2597153" y="486579"/>
                </a:lnTo>
                <a:lnTo>
                  <a:pt x="2596414" y="482532"/>
                </a:lnTo>
                <a:lnTo>
                  <a:pt x="2591247" y="481723"/>
                </a:lnTo>
                <a:lnTo>
                  <a:pt x="2585341" y="472819"/>
                </a:lnTo>
                <a:lnTo>
                  <a:pt x="2586079" y="455011"/>
                </a:lnTo>
                <a:lnTo>
                  <a:pt x="2592723" y="441656"/>
                </a:lnTo>
                <a:lnTo>
                  <a:pt x="2592723" y="429919"/>
                </a:lnTo>
                <a:lnTo>
                  <a:pt x="2600844" y="425872"/>
                </a:lnTo>
                <a:lnTo>
                  <a:pt x="2605273" y="428705"/>
                </a:lnTo>
                <a:lnTo>
                  <a:pt x="2610441" y="428300"/>
                </a:lnTo>
                <a:lnTo>
                  <a:pt x="2610441" y="422634"/>
                </a:lnTo>
                <a:lnTo>
                  <a:pt x="2617085" y="416564"/>
                </a:lnTo>
                <a:lnTo>
                  <a:pt x="2623729" y="415754"/>
                </a:lnTo>
                <a:lnTo>
                  <a:pt x="2629635" y="413326"/>
                </a:lnTo>
                <a:lnTo>
                  <a:pt x="2635541" y="416968"/>
                </a:lnTo>
                <a:lnTo>
                  <a:pt x="2652521" y="418182"/>
                </a:lnTo>
                <a:lnTo>
                  <a:pt x="2668762" y="426681"/>
                </a:lnTo>
                <a:lnTo>
                  <a:pt x="2690910" y="437609"/>
                </a:lnTo>
                <a:lnTo>
                  <a:pt x="2703460" y="437609"/>
                </a:lnTo>
                <a:lnTo>
                  <a:pt x="2700507" y="446512"/>
                </a:lnTo>
                <a:lnTo>
                  <a:pt x="2687957" y="450964"/>
                </a:lnTo>
                <a:lnTo>
                  <a:pt x="2704198" y="450560"/>
                </a:lnTo>
                <a:lnTo>
                  <a:pt x="2717486" y="441251"/>
                </a:lnTo>
                <a:lnTo>
                  <a:pt x="2727083" y="441656"/>
                </a:lnTo>
                <a:lnTo>
                  <a:pt x="2732251" y="446917"/>
                </a:lnTo>
                <a:lnTo>
                  <a:pt x="2739634" y="446917"/>
                </a:lnTo>
                <a:lnTo>
                  <a:pt x="2746278" y="456226"/>
                </a:lnTo>
                <a:lnTo>
                  <a:pt x="2746278" y="446512"/>
                </a:lnTo>
                <a:lnTo>
                  <a:pt x="2758090" y="450964"/>
                </a:lnTo>
                <a:lnTo>
                  <a:pt x="2763257" y="445703"/>
                </a:lnTo>
                <a:lnTo>
                  <a:pt x="2771378" y="445298"/>
                </a:lnTo>
                <a:lnTo>
                  <a:pt x="2783928" y="437609"/>
                </a:lnTo>
                <a:lnTo>
                  <a:pt x="2800908" y="450560"/>
                </a:lnTo>
                <a:lnTo>
                  <a:pt x="2800908" y="459868"/>
                </a:lnTo>
                <a:lnTo>
                  <a:pt x="2812720" y="468367"/>
                </a:lnTo>
                <a:lnTo>
                  <a:pt x="2821579" y="468367"/>
                </a:lnTo>
                <a:lnTo>
                  <a:pt x="2821579" y="482937"/>
                </a:lnTo>
                <a:lnTo>
                  <a:pt x="2815673" y="490222"/>
                </a:lnTo>
                <a:lnTo>
                  <a:pt x="2815673" y="496697"/>
                </a:lnTo>
                <a:lnTo>
                  <a:pt x="2822317" y="493055"/>
                </a:lnTo>
                <a:lnTo>
                  <a:pt x="2832652" y="501958"/>
                </a:lnTo>
                <a:lnTo>
                  <a:pt x="2837820" y="512076"/>
                </a:lnTo>
                <a:lnTo>
                  <a:pt x="2829699" y="514100"/>
                </a:lnTo>
                <a:lnTo>
                  <a:pt x="2838558" y="520170"/>
                </a:lnTo>
                <a:lnTo>
                  <a:pt x="2845941" y="514100"/>
                </a:lnTo>
                <a:lnTo>
                  <a:pt x="2854061" y="525432"/>
                </a:lnTo>
                <a:lnTo>
                  <a:pt x="2852585" y="530693"/>
                </a:lnTo>
                <a:lnTo>
                  <a:pt x="2844464" y="524622"/>
                </a:lnTo>
                <a:lnTo>
                  <a:pt x="2840035" y="533121"/>
                </a:lnTo>
                <a:lnTo>
                  <a:pt x="2831176" y="533121"/>
                </a:lnTo>
                <a:lnTo>
                  <a:pt x="2843726" y="544453"/>
                </a:lnTo>
                <a:lnTo>
                  <a:pt x="2843726" y="553357"/>
                </a:lnTo>
                <a:lnTo>
                  <a:pt x="2852585" y="546072"/>
                </a:lnTo>
                <a:lnTo>
                  <a:pt x="2852585" y="553357"/>
                </a:lnTo>
                <a:lnTo>
                  <a:pt x="2859967" y="548500"/>
                </a:lnTo>
                <a:lnTo>
                  <a:pt x="2876209" y="561047"/>
                </a:lnTo>
                <a:lnTo>
                  <a:pt x="2881376" y="559023"/>
                </a:lnTo>
                <a:lnTo>
                  <a:pt x="2885068" y="563880"/>
                </a:lnTo>
                <a:lnTo>
                  <a:pt x="2896141" y="559023"/>
                </a:lnTo>
                <a:lnTo>
                  <a:pt x="2908691" y="563070"/>
                </a:lnTo>
                <a:lnTo>
                  <a:pt x="2907215" y="579664"/>
                </a:lnTo>
                <a:lnTo>
                  <a:pt x="2911644" y="586948"/>
                </a:lnTo>
                <a:lnTo>
                  <a:pt x="2923456" y="579259"/>
                </a:lnTo>
                <a:lnTo>
                  <a:pt x="2925671" y="565094"/>
                </a:lnTo>
                <a:lnTo>
                  <a:pt x="2933053" y="564689"/>
                </a:lnTo>
                <a:lnTo>
                  <a:pt x="2933792" y="580473"/>
                </a:lnTo>
                <a:lnTo>
                  <a:pt x="2931577" y="595852"/>
                </a:lnTo>
                <a:lnTo>
                  <a:pt x="2918288" y="598280"/>
                </a:lnTo>
                <a:lnTo>
                  <a:pt x="2908691" y="611636"/>
                </a:lnTo>
                <a:lnTo>
                  <a:pt x="2910906" y="634300"/>
                </a:lnTo>
                <a:lnTo>
                  <a:pt x="2907215" y="641990"/>
                </a:lnTo>
                <a:lnTo>
                  <a:pt x="2905000" y="630253"/>
                </a:lnTo>
                <a:lnTo>
                  <a:pt x="2900571" y="635514"/>
                </a:lnTo>
                <a:lnTo>
                  <a:pt x="2897618" y="649274"/>
                </a:lnTo>
                <a:lnTo>
                  <a:pt x="2876209" y="646846"/>
                </a:lnTo>
                <a:lnTo>
                  <a:pt x="2850370" y="639561"/>
                </a:lnTo>
                <a:lnTo>
                  <a:pt x="2873256" y="650893"/>
                </a:lnTo>
                <a:lnTo>
                  <a:pt x="2891712" y="654131"/>
                </a:lnTo>
                <a:lnTo>
                  <a:pt x="2905000" y="664654"/>
                </a:lnTo>
                <a:lnTo>
                  <a:pt x="2904262" y="680437"/>
                </a:lnTo>
                <a:lnTo>
                  <a:pt x="2895403" y="692174"/>
                </a:lnTo>
                <a:lnTo>
                  <a:pt x="2893926" y="697435"/>
                </a:lnTo>
                <a:lnTo>
                  <a:pt x="2883591" y="709982"/>
                </a:lnTo>
                <a:lnTo>
                  <a:pt x="2886544" y="711196"/>
                </a:lnTo>
                <a:lnTo>
                  <a:pt x="2899094" y="729003"/>
                </a:lnTo>
                <a:lnTo>
                  <a:pt x="2907215" y="731431"/>
                </a:lnTo>
                <a:lnTo>
                  <a:pt x="2902047" y="733455"/>
                </a:lnTo>
                <a:lnTo>
                  <a:pt x="2885068" y="725765"/>
                </a:lnTo>
                <a:lnTo>
                  <a:pt x="2896141" y="741549"/>
                </a:lnTo>
                <a:lnTo>
                  <a:pt x="2905000" y="747620"/>
                </a:lnTo>
                <a:lnTo>
                  <a:pt x="2908691" y="747215"/>
                </a:lnTo>
                <a:lnTo>
                  <a:pt x="2905000" y="737502"/>
                </a:lnTo>
                <a:lnTo>
                  <a:pt x="2913859" y="737502"/>
                </a:lnTo>
                <a:lnTo>
                  <a:pt x="2924194" y="745192"/>
                </a:lnTo>
                <a:lnTo>
                  <a:pt x="2929362" y="754500"/>
                </a:lnTo>
                <a:lnTo>
                  <a:pt x="2927147" y="764618"/>
                </a:lnTo>
                <a:lnTo>
                  <a:pt x="2927886" y="774736"/>
                </a:lnTo>
                <a:lnTo>
                  <a:pt x="2917550" y="790520"/>
                </a:lnTo>
                <a:lnTo>
                  <a:pt x="2915336" y="800233"/>
                </a:lnTo>
                <a:lnTo>
                  <a:pt x="2907953" y="808732"/>
                </a:lnTo>
                <a:lnTo>
                  <a:pt x="2918288" y="803875"/>
                </a:lnTo>
                <a:lnTo>
                  <a:pt x="2931577" y="779592"/>
                </a:lnTo>
                <a:lnTo>
                  <a:pt x="2944127" y="767856"/>
                </a:lnTo>
                <a:lnTo>
                  <a:pt x="2947080" y="768665"/>
                </a:lnTo>
                <a:lnTo>
                  <a:pt x="2945604" y="777569"/>
                </a:lnTo>
                <a:lnTo>
                  <a:pt x="2947080" y="796186"/>
                </a:lnTo>
                <a:lnTo>
                  <a:pt x="2944127" y="799828"/>
                </a:lnTo>
                <a:lnTo>
                  <a:pt x="2944865" y="807518"/>
                </a:lnTo>
                <a:lnTo>
                  <a:pt x="2940436" y="816422"/>
                </a:lnTo>
                <a:lnTo>
                  <a:pt x="2951509" y="805090"/>
                </a:lnTo>
                <a:lnTo>
                  <a:pt x="2952986" y="794162"/>
                </a:lnTo>
                <a:lnTo>
                  <a:pt x="2964060" y="786473"/>
                </a:lnTo>
                <a:lnTo>
                  <a:pt x="2972919" y="785258"/>
                </a:lnTo>
                <a:lnTo>
                  <a:pt x="2981777" y="777974"/>
                </a:lnTo>
                <a:lnTo>
                  <a:pt x="2988422" y="779188"/>
                </a:lnTo>
                <a:lnTo>
                  <a:pt x="2989898" y="783235"/>
                </a:lnTo>
                <a:lnTo>
                  <a:pt x="2994328" y="778783"/>
                </a:lnTo>
                <a:lnTo>
                  <a:pt x="3003187" y="776759"/>
                </a:lnTo>
                <a:lnTo>
                  <a:pt x="3004663" y="768260"/>
                </a:lnTo>
                <a:lnTo>
                  <a:pt x="3011307" y="759761"/>
                </a:lnTo>
                <a:lnTo>
                  <a:pt x="3024596" y="750858"/>
                </a:lnTo>
                <a:lnTo>
                  <a:pt x="3031240" y="756928"/>
                </a:lnTo>
                <a:lnTo>
                  <a:pt x="3034193" y="770284"/>
                </a:lnTo>
                <a:lnTo>
                  <a:pt x="3031978" y="780807"/>
                </a:lnTo>
                <a:lnTo>
                  <a:pt x="3039360" y="766642"/>
                </a:lnTo>
                <a:lnTo>
                  <a:pt x="3038622" y="752881"/>
                </a:lnTo>
                <a:lnTo>
                  <a:pt x="3042313" y="752072"/>
                </a:lnTo>
                <a:lnTo>
                  <a:pt x="3041575" y="747620"/>
                </a:lnTo>
                <a:lnTo>
                  <a:pt x="3047481" y="739121"/>
                </a:lnTo>
                <a:lnTo>
                  <a:pt x="3055602" y="737502"/>
                </a:lnTo>
                <a:lnTo>
                  <a:pt x="3057817" y="725765"/>
                </a:lnTo>
                <a:lnTo>
                  <a:pt x="3065199" y="721314"/>
                </a:lnTo>
                <a:lnTo>
                  <a:pt x="3071843" y="712410"/>
                </a:lnTo>
                <a:lnTo>
                  <a:pt x="3074796" y="706744"/>
                </a:lnTo>
                <a:lnTo>
                  <a:pt x="3079964" y="706339"/>
                </a:lnTo>
                <a:lnTo>
                  <a:pt x="3088823" y="714029"/>
                </a:lnTo>
                <a:lnTo>
                  <a:pt x="3088823" y="708363"/>
                </a:lnTo>
                <a:lnTo>
                  <a:pt x="3084393" y="701483"/>
                </a:lnTo>
                <a:lnTo>
                  <a:pt x="3076273" y="701483"/>
                </a:lnTo>
                <a:lnTo>
                  <a:pt x="3076273" y="695817"/>
                </a:lnTo>
                <a:lnTo>
                  <a:pt x="3082179" y="681652"/>
                </a:lnTo>
                <a:lnTo>
                  <a:pt x="3087346" y="679223"/>
                </a:lnTo>
                <a:lnTo>
                  <a:pt x="3093252" y="684889"/>
                </a:lnTo>
                <a:lnTo>
                  <a:pt x="3092514" y="676390"/>
                </a:lnTo>
                <a:lnTo>
                  <a:pt x="3098420" y="672343"/>
                </a:lnTo>
                <a:lnTo>
                  <a:pt x="3099896" y="665463"/>
                </a:lnTo>
                <a:lnTo>
                  <a:pt x="3110232" y="654536"/>
                </a:lnTo>
                <a:lnTo>
                  <a:pt x="3115400" y="646846"/>
                </a:lnTo>
                <a:lnTo>
                  <a:pt x="3113185" y="640775"/>
                </a:lnTo>
                <a:lnTo>
                  <a:pt x="3121306" y="630253"/>
                </a:lnTo>
                <a:lnTo>
                  <a:pt x="3131641" y="627015"/>
                </a:lnTo>
                <a:lnTo>
                  <a:pt x="3135332" y="630658"/>
                </a:lnTo>
                <a:lnTo>
                  <a:pt x="3127950" y="637133"/>
                </a:lnTo>
                <a:lnTo>
                  <a:pt x="3136070" y="633895"/>
                </a:lnTo>
                <a:lnTo>
                  <a:pt x="3139762" y="637538"/>
                </a:lnTo>
                <a:lnTo>
                  <a:pt x="3133117" y="641585"/>
                </a:lnTo>
                <a:lnTo>
                  <a:pt x="3132379" y="648060"/>
                </a:lnTo>
                <a:lnTo>
                  <a:pt x="3139023" y="652107"/>
                </a:lnTo>
                <a:lnTo>
                  <a:pt x="3133117" y="659392"/>
                </a:lnTo>
                <a:lnTo>
                  <a:pt x="3127950" y="660202"/>
                </a:lnTo>
                <a:lnTo>
                  <a:pt x="3127211" y="662225"/>
                </a:lnTo>
                <a:lnTo>
                  <a:pt x="3133117" y="663439"/>
                </a:lnTo>
                <a:lnTo>
                  <a:pt x="3139762" y="664654"/>
                </a:lnTo>
                <a:lnTo>
                  <a:pt x="3136809" y="671938"/>
                </a:lnTo>
                <a:lnTo>
                  <a:pt x="3133856" y="675581"/>
                </a:lnTo>
                <a:lnTo>
                  <a:pt x="3141238" y="675581"/>
                </a:lnTo>
                <a:lnTo>
                  <a:pt x="3141976" y="683270"/>
                </a:lnTo>
                <a:lnTo>
                  <a:pt x="3135332" y="687318"/>
                </a:lnTo>
                <a:lnTo>
                  <a:pt x="3137547" y="696221"/>
                </a:lnTo>
                <a:lnTo>
                  <a:pt x="3146406" y="704316"/>
                </a:lnTo>
                <a:lnTo>
                  <a:pt x="3147144" y="715648"/>
                </a:lnTo>
                <a:lnTo>
                  <a:pt x="3143453" y="719290"/>
                </a:lnTo>
                <a:lnTo>
                  <a:pt x="3138285" y="715243"/>
                </a:lnTo>
                <a:lnTo>
                  <a:pt x="3131641" y="717671"/>
                </a:lnTo>
                <a:lnTo>
                  <a:pt x="3138285" y="723337"/>
                </a:lnTo>
                <a:lnTo>
                  <a:pt x="3140500" y="728598"/>
                </a:lnTo>
                <a:lnTo>
                  <a:pt x="3144929" y="728598"/>
                </a:lnTo>
                <a:lnTo>
                  <a:pt x="3150835" y="722932"/>
                </a:lnTo>
                <a:lnTo>
                  <a:pt x="3152312" y="729408"/>
                </a:lnTo>
                <a:lnTo>
                  <a:pt x="3158956" y="733050"/>
                </a:lnTo>
                <a:lnTo>
                  <a:pt x="3151574" y="744382"/>
                </a:lnTo>
                <a:lnTo>
                  <a:pt x="3142715" y="746811"/>
                </a:lnTo>
                <a:lnTo>
                  <a:pt x="3132379" y="745192"/>
                </a:lnTo>
                <a:lnTo>
                  <a:pt x="3127211" y="750453"/>
                </a:lnTo>
                <a:lnTo>
                  <a:pt x="3135332" y="754905"/>
                </a:lnTo>
                <a:lnTo>
                  <a:pt x="3158218" y="748834"/>
                </a:lnTo>
                <a:lnTo>
                  <a:pt x="3165600" y="750453"/>
                </a:lnTo>
                <a:lnTo>
                  <a:pt x="3162647" y="758547"/>
                </a:lnTo>
                <a:lnTo>
                  <a:pt x="3153788" y="767856"/>
                </a:lnTo>
                <a:lnTo>
                  <a:pt x="3161171" y="770689"/>
                </a:lnTo>
                <a:lnTo>
                  <a:pt x="3169291" y="766237"/>
                </a:lnTo>
                <a:lnTo>
                  <a:pt x="3169291" y="776355"/>
                </a:lnTo>
                <a:lnTo>
                  <a:pt x="3161171" y="787282"/>
                </a:lnTo>
                <a:lnTo>
                  <a:pt x="3145668" y="787282"/>
                </a:lnTo>
                <a:lnTo>
                  <a:pt x="3138285" y="782425"/>
                </a:lnTo>
                <a:lnTo>
                  <a:pt x="3134594" y="788496"/>
                </a:lnTo>
                <a:lnTo>
                  <a:pt x="3136809" y="794972"/>
                </a:lnTo>
                <a:lnTo>
                  <a:pt x="3133117" y="802257"/>
                </a:lnTo>
                <a:lnTo>
                  <a:pt x="3146406" y="796591"/>
                </a:lnTo>
                <a:lnTo>
                  <a:pt x="3161909" y="796995"/>
                </a:lnTo>
                <a:lnTo>
                  <a:pt x="3172983" y="792543"/>
                </a:lnTo>
                <a:lnTo>
                  <a:pt x="3175936" y="795376"/>
                </a:lnTo>
                <a:lnTo>
                  <a:pt x="3170030" y="801447"/>
                </a:lnTo>
                <a:lnTo>
                  <a:pt x="3170030" y="805494"/>
                </a:lnTo>
                <a:lnTo>
                  <a:pt x="3161171" y="810351"/>
                </a:lnTo>
                <a:lnTo>
                  <a:pt x="3152312" y="810351"/>
                </a:lnTo>
                <a:lnTo>
                  <a:pt x="3137547" y="826944"/>
                </a:lnTo>
                <a:lnTo>
                  <a:pt x="3153788" y="820064"/>
                </a:lnTo>
                <a:lnTo>
                  <a:pt x="3164124" y="820064"/>
                </a:lnTo>
                <a:lnTo>
                  <a:pt x="3171506" y="817636"/>
                </a:lnTo>
                <a:lnTo>
                  <a:pt x="3180365" y="819659"/>
                </a:lnTo>
                <a:lnTo>
                  <a:pt x="3180365" y="827754"/>
                </a:lnTo>
                <a:lnTo>
                  <a:pt x="3172244" y="828563"/>
                </a:lnTo>
                <a:lnTo>
                  <a:pt x="3161909" y="835038"/>
                </a:lnTo>
                <a:lnTo>
                  <a:pt x="3158956" y="843942"/>
                </a:lnTo>
                <a:lnTo>
                  <a:pt x="3165600" y="838276"/>
                </a:lnTo>
                <a:lnTo>
                  <a:pt x="3174459" y="841109"/>
                </a:lnTo>
                <a:lnTo>
                  <a:pt x="3180365" y="835443"/>
                </a:lnTo>
                <a:lnTo>
                  <a:pt x="3189224" y="843133"/>
                </a:lnTo>
                <a:lnTo>
                  <a:pt x="3193653" y="858512"/>
                </a:lnTo>
                <a:lnTo>
                  <a:pt x="3184056" y="866201"/>
                </a:lnTo>
                <a:lnTo>
                  <a:pt x="3177412" y="863773"/>
                </a:lnTo>
                <a:lnTo>
                  <a:pt x="3172244" y="867820"/>
                </a:lnTo>
                <a:lnTo>
                  <a:pt x="3162647" y="867820"/>
                </a:lnTo>
                <a:lnTo>
                  <a:pt x="3169291" y="873891"/>
                </a:lnTo>
                <a:lnTo>
                  <a:pt x="3176674" y="872272"/>
                </a:lnTo>
                <a:lnTo>
                  <a:pt x="3180365" y="875105"/>
                </a:lnTo>
                <a:lnTo>
                  <a:pt x="3191439" y="875510"/>
                </a:lnTo>
                <a:lnTo>
                  <a:pt x="3195868" y="879557"/>
                </a:lnTo>
                <a:lnTo>
                  <a:pt x="3192915" y="886842"/>
                </a:lnTo>
                <a:lnTo>
                  <a:pt x="3186271" y="890889"/>
                </a:lnTo>
                <a:lnTo>
                  <a:pt x="3195130" y="894127"/>
                </a:lnTo>
                <a:lnTo>
                  <a:pt x="3202512" y="892508"/>
                </a:lnTo>
                <a:lnTo>
                  <a:pt x="3211371" y="900197"/>
                </a:lnTo>
                <a:lnTo>
                  <a:pt x="3209157" y="908292"/>
                </a:lnTo>
                <a:lnTo>
                  <a:pt x="3201774" y="911934"/>
                </a:lnTo>
                <a:lnTo>
                  <a:pt x="3189962" y="921243"/>
                </a:lnTo>
                <a:lnTo>
                  <a:pt x="3181842" y="918410"/>
                </a:lnTo>
                <a:lnTo>
                  <a:pt x="3179627" y="922457"/>
                </a:lnTo>
                <a:lnTo>
                  <a:pt x="3188486" y="926099"/>
                </a:lnTo>
                <a:lnTo>
                  <a:pt x="3189224" y="931765"/>
                </a:lnTo>
                <a:lnTo>
                  <a:pt x="3178889" y="932575"/>
                </a:lnTo>
                <a:lnTo>
                  <a:pt x="3165600" y="925694"/>
                </a:lnTo>
                <a:lnTo>
                  <a:pt x="3151574" y="926099"/>
                </a:lnTo>
                <a:lnTo>
                  <a:pt x="3164862" y="932575"/>
                </a:lnTo>
                <a:lnTo>
                  <a:pt x="3164862" y="941478"/>
                </a:lnTo>
                <a:lnTo>
                  <a:pt x="3175197" y="949977"/>
                </a:lnTo>
                <a:lnTo>
                  <a:pt x="3179627" y="955239"/>
                </a:lnTo>
                <a:lnTo>
                  <a:pt x="3177412" y="959690"/>
                </a:lnTo>
                <a:lnTo>
                  <a:pt x="3167077" y="960905"/>
                </a:lnTo>
                <a:lnTo>
                  <a:pt x="3162647" y="966166"/>
                </a:lnTo>
                <a:lnTo>
                  <a:pt x="3149359" y="965356"/>
                </a:lnTo>
                <a:lnTo>
                  <a:pt x="3167077" y="969808"/>
                </a:lnTo>
                <a:lnTo>
                  <a:pt x="3172983" y="968594"/>
                </a:lnTo>
                <a:lnTo>
                  <a:pt x="3174459" y="965356"/>
                </a:lnTo>
                <a:lnTo>
                  <a:pt x="3187747" y="962523"/>
                </a:lnTo>
                <a:lnTo>
                  <a:pt x="3192915" y="963738"/>
                </a:lnTo>
                <a:lnTo>
                  <a:pt x="3192915" y="969808"/>
                </a:lnTo>
                <a:lnTo>
                  <a:pt x="3197345" y="974260"/>
                </a:lnTo>
                <a:lnTo>
                  <a:pt x="3192915" y="978307"/>
                </a:lnTo>
                <a:lnTo>
                  <a:pt x="3198821" y="978712"/>
                </a:lnTo>
                <a:lnTo>
                  <a:pt x="3200298" y="981545"/>
                </a:lnTo>
                <a:lnTo>
                  <a:pt x="3198821" y="988425"/>
                </a:lnTo>
                <a:lnTo>
                  <a:pt x="3201774" y="991663"/>
                </a:lnTo>
                <a:lnTo>
                  <a:pt x="3210633" y="985997"/>
                </a:lnTo>
                <a:lnTo>
                  <a:pt x="3214324" y="987616"/>
                </a:lnTo>
                <a:lnTo>
                  <a:pt x="3220230" y="989235"/>
                </a:lnTo>
                <a:lnTo>
                  <a:pt x="3219492" y="1000971"/>
                </a:lnTo>
                <a:lnTo>
                  <a:pt x="3216539" y="1006233"/>
                </a:lnTo>
                <a:lnTo>
                  <a:pt x="3216539" y="1010684"/>
                </a:lnTo>
                <a:lnTo>
                  <a:pt x="3220968" y="1009875"/>
                </a:lnTo>
                <a:lnTo>
                  <a:pt x="3230566" y="997734"/>
                </a:lnTo>
                <a:lnTo>
                  <a:pt x="3232780" y="998948"/>
                </a:lnTo>
                <a:lnTo>
                  <a:pt x="3231304" y="1006637"/>
                </a:lnTo>
                <a:lnTo>
                  <a:pt x="3237210" y="1012708"/>
                </a:lnTo>
                <a:lnTo>
                  <a:pt x="3225398" y="1019588"/>
                </a:lnTo>
                <a:lnTo>
                  <a:pt x="3209895" y="1037800"/>
                </a:lnTo>
                <a:lnTo>
                  <a:pt x="3201774" y="1043871"/>
                </a:lnTo>
                <a:lnTo>
                  <a:pt x="3191439" y="1041443"/>
                </a:lnTo>
                <a:lnTo>
                  <a:pt x="3201036" y="1046704"/>
                </a:lnTo>
                <a:lnTo>
                  <a:pt x="3209157" y="1044276"/>
                </a:lnTo>
                <a:lnTo>
                  <a:pt x="3227613" y="1028087"/>
                </a:lnTo>
                <a:lnTo>
                  <a:pt x="3234995" y="1028087"/>
                </a:lnTo>
                <a:lnTo>
                  <a:pt x="3234995" y="1032944"/>
                </a:lnTo>
                <a:lnTo>
                  <a:pt x="3226874" y="1038610"/>
                </a:lnTo>
                <a:lnTo>
                  <a:pt x="3222445" y="1047109"/>
                </a:lnTo>
                <a:lnTo>
                  <a:pt x="3227613" y="1048728"/>
                </a:lnTo>
                <a:lnTo>
                  <a:pt x="3237210" y="1038205"/>
                </a:lnTo>
                <a:lnTo>
                  <a:pt x="3246069" y="1028897"/>
                </a:lnTo>
                <a:lnTo>
                  <a:pt x="3257142" y="1027278"/>
                </a:lnTo>
                <a:lnTo>
                  <a:pt x="3257142" y="1030920"/>
                </a:lnTo>
                <a:lnTo>
                  <a:pt x="3249022" y="1034967"/>
                </a:lnTo>
                <a:lnTo>
                  <a:pt x="3244592" y="1039015"/>
                </a:lnTo>
                <a:lnTo>
                  <a:pt x="3248283" y="1041038"/>
                </a:lnTo>
                <a:lnTo>
                  <a:pt x="3261572" y="1035777"/>
                </a:lnTo>
                <a:lnTo>
                  <a:pt x="3266001" y="1039419"/>
                </a:lnTo>
                <a:lnTo>
                  <a:pt x="3251236" y="1049132"/>
                </a:lnTo>
                <a:lnTo>
                  <a:pt x="3245331" y="1056417"/>
                </a:lnTo>
                <a:lnTo>
                  <a:pt x="3249760" y="1057227"/>
                </a:lnTo>
                <a:lnTo>
                  <a:pt x="3257881" y="1051156"/>
                </a:lnTo>
                <a:lnTo>
                  <a:pt x="3276337" y="1036182"/>
                </a:lnTo>
                <a:lnTo>
                  <a:pt x="3280028" y="1037800"/>
                </a:lnTo>
                <a:lnTo>
                  <a:pt x="3274860" y="1041848"/>
                </a:lnTo>
                <a:lnTo>
                  <a:pt x="3274122" y="1046299"/>
                </a:lnTo>
                <a:lnTo>
                  <a:pt x="3287410" y="1037800"/>
                </a:lnTo>
                <a:lnTo>
                  <a:pt x="3285934" y="1042252"/>
                </a:lnTo>
                <a:lnTo>
                  <a:pt x="3285934" y="1056822"/>
                </a:lnTo>
                <a:lnTo>
                  <a:pt x="3280028" y="1058441"/>
                </a:lnTo>
                <a:lnTo>
                  <a:pt x="3281504" y="1064107"/>
                </a:lnTo>
                <a:lnTo>
                  <a:pt x="3292578" y="1062893"/>
                </a:lnTo>
                <a:lnTo>
                  <a:pt x="3303652" y="1069368"/>
                </a:lnTo>
                <a:lnTo>
                  <a:pt x="3311034" y="1060869"/>
                </a:lnTo>
                <a:lnTo>
                  <a:pt x="3325061" y="1057631"/>
                </a:lnTo>
                <a:lnTo>
                  <a:pt x="3331705" y="1060060"/>
                </a:lnTo>
                <a:lnTo>
                  <a:pt x="3327276" y="1068559"/>
                </a:lnTo>
                <a:lnTo>
                  <a:pt x="3321370" y="1068559"/>
                </a:lnTo>
                <a:lnTo>
                  <a:pt x="3317678" y="1072201"/>
                </a:lnTo>
                <a:lnTo>
                  <a:pt x="3341302" y="1078272"/>
                </a:lnTo>
                <a:lnTo>
                  <a:pt x="3350161" y="1085961"/>
                </a:lnTo>
                <a:lnTo>
                  <a:pt x="3334658" y="1087985"/>
                </a:lnTo>
                <a:lnTo>
                  <a:pt x="3334658" y="1091223"/>
                </a:lnTo>
                <a:lnTo>
                  <a:pt x="3315464" y="1094865"/>
                </a:lnTo>
                <a:lnTo>
                  <a:pt x="3311034" y="1091223"/>
                </a:lnTo>
                <a:lnTo>
                  <a:pt x="3295531" y="1096889"/>
                </a:lnTo>
                <a:lnTo>
                  <a:pt x="3287410" y="1105388"/>
                </a:lnTo>
                <a:lnTo>
                  <a:pt x="3268954" y="1105792"/>
                </a:lnTo>
                <a:lnTo>
                  <a:pt x="3243116" y="1110244"/>
                </a:lnTo>
                <a:lnTo>
                  <a:pt x="3241639" y="1116720"/>
                </a:lnTo>
                <a:lnTo>
                  <a:pt x="3260095" y="1112673"/>
                </a:lnTo>
                <a:lnTo>
                  <a:pt x="3279290" y="1107411"/>
                </a:lnTo>
                <a:lnTo>
                  <a:pt x="3285934" y="1109030"/>
                </a:lnTo>
                <a:lnTo>
                  <a:pt x="3287410" y="1112673"/>
                </a:lnTo>
                <a:lnTo>
                  <a:pt x="3268216" y="1115506"/>
                </a:lnTo>
                <a:lnTo>
                  <a:pt x="3249760" y="1118743"/>
                </a:lnTo>
                <a:lnTo>
                  <a:pt x="3233519" y="1126838"/>
                </a:lnTo>
                <a:lnTo>
                  <a:pt x="3226874" y="1132504"/>
                </a:lnTo>
                <a:lnTo>
                  <a:pt x="3215801" y="1132908"/>
                </a:lnTo>
                <a:lnTo>
                  <a:pt x="3214324" y="1141003"/>
                </a:lnTo>
                <a:lnTo>
                  <a:pt x="3209895" y="1145454"/>
                </a:lnTo>
                <a:lnTo>
                  <a:pt x="3192915" y="1134932"/>
                </a:lnTo>
                <a:lnTo>
                  <a:pt x="3181842" y="1118339"/>
                </a:lnTo>
                <a:lnTo>
                  <a:pt x="3183318" y="1126028"/>
                </a:lnTo>
                <a:lnTo>
                  <a:pt x="3180365" y="1130480"/>
                </a:lnTo>
                <a:lnTo>
                  <a:pt x="3187747" y="1133718"/>
                </a:lnTo>
                <a:lnTo>
                  <a:pt x="3189224" y="1137360"/>
                </a:lnTo>
                <a:lnTo>
                  <a:pt x="3209157" y="1152739"/>
                </a:lnTo>
                <a:lnTo>
                  <a:pt x="3206204" y="1158405"/>
                </a:lnTo>
                <a:lnTo>
                  <a:pt x="3200298" y="1156787"/>
                </a:lnTo>
                <a:lnTo>
                  <a:pt x="3193653" y="1162048"/>
                </a:lnTo>
                <a:lnTo>
                  <a:pt x="3198083" y="1168928"/>
                </a:lnTo>
                <a:lnTo>
                  <a:pt x="3203251" y="1169737"/>
                </a:lnTo>
                <a:lnTo>
                  <a:pt x="3206204" y="1165690"/>
                </a:lnTo>
                <a:lnTo>
                  <a:pt x="3212848" y="1166095"/>
                </a:lnTo>
                <a:lnTo>
                  <a:pt x="3220968" y="1150311"/>
                </a:lnTo>
                <a:lnTo>
                  <a:pt x="3235733" y="1151120"/>
                </a:lnTo>
                <a:lnTo>
                  <a:pt x="3246069" y="1142621"/>
                </a:lnTo>
                <a:lnTo>
                  <a:pt x="3254189" y="1142217"/>
                </a:lnTo>
                <a:lnTo>
                  <a:pt x="3257881" y="1133313"/>
                </a:lnTo>
                <a:lnTo>
                  <a:pt x="3267478" y="1123600"/>
                </a:lnTo>
                <a:lnTo>
                  <a:pt x="3279290" y="1121981"/>
                </a:lnTo>
                <a:lnTo>
                  <a:pt x="3294793" y="1115910"/>
                </a:lnTo>
                <a:lnTo>
                  <a:pt x="3308081" y="1117124"/>
                </a:lnTo>
                <a:lnTo>
                  <a:pt x="3318417" y="1116720"/>
                </a:lnTo>
                <a:lnTo>
                  <a:pt x="3313987" y="1113887"/>
                </a:lnTo>
                <a:lnTo>
                  <a:pt x="3302175" y="1113887"/>
                </a:lnTo>
                <a:lnTo>
                  <a:pt x="3299222" y="1111054"/>
                </a:lnTo>
                <a:lnTo>
                  <a:pt x="3306605" y="1108625"/>
                </a:lnTo>
                <a:lnTo>
                  <a:pt x="3327276" y="1106197"/>
                </a:lnTo>
                <a:lnTo>
                  <a:pt x="3344255" y="1110244"/>
                </a:lnTo>
                <a:lnTo>
                  <a:pt x="3350899" y="1124814"/>
                </a:lnTo>
                <a:lnTo>
                  <a:pt x="3349423" y="1132908"/>
                </a:lnTo>
                <a:lnTo>
                  <a:pt x="3338349" y="1142217"/>
                </a:lnTo>
                <a:lnTo>
                  <a:pt x="3333182" y="1142621"/>
                </a:lnTo>
                <a:lnTo>
                  <a:pt x="3325799" y="1149502"/>
                </a:lnTo>
                <a:lnTo>
                  <a:pt x="3338349" y="1150311"/>
                </a:lnTo>
                <a:lnTo>
                  <a:pt x="3342040" y="1158001"/>
                </a:lnTo>
                <a:lnTo>
                  <a:pt x="3347208" y="1153549"/>
                </a:lnTo>
                <a:lnTo>
                  <a:pt x="3350161" y="1145454"/>
                </a:lnTo>
                <a:lnTo>
                  <a:pt x="3364926" y="1138575"/>
                </a:lnTo>
                <a:lnTo>
                  <a:pt x="3375261" y="1138979"/>
                </a:lnTo>
                <a:lnTo>
                  <a:pt x="3377476" y="1142621"/>
                </a:lnTo>
                <a:lnTo>
                  <a:pt x="3373785" y="1143836"/>
                </a:lnTo>
                <a:lnTo>
                  <a:pt x="3372308" y="1149502"/>
                </a:lnTo>
                <a:lnTo>
                  <a:pt x="3386335" y="1150311"/>
                </a:lnTo>
                <a:lnTo>
                  <a:pt x="3398885" y="1155572"/>
                </a:lnTo>
                <a:lnTo>
                  <a:pt x="3400362" y="1160834"/>
                </a:lnTo>
                <a:lnTo>
                  <a:pt x="3391503" y="1156787"/>
                </a:lnTo>
                <a:lnTo>
                  <a:pt x="3387073" y="1158001"/>
                </a:lnTo>
                <a:lnTo>
                  <a:pt x="3389288" y="1166095"/>
                </a:lnTo>
                <a:lnTo>
                  <a:pt x="3403315" y="1171356"/>
                </a:lnTo>
                <a:lnTo>
                  <a:pt x="3405529" y="1178236"/>
                </a:lnTo>
                <a:lnTo>
                  <a:pt x="3398147" y="1183902"/>
                </a:lnTo>
                <a:lnTo>
                  <a:pt x="3390026" y="1181879"/>
                </a:lnTo>
                <a:lnTo>
                  <a:pt x="3381906" y="1188354"/>
                </a:lnTo>
                <a:lnTo>
                  <a:pt x="3396670" y="1192806"/>
                </a:lnTo>
                <a:lnTo>
                  <a:pt x="3392979" y="1201305"/>
                </a:lnTo>
                <a:lnTo>
                  <a:pt x="3386335" y="1203329"/>
                </a:lnTo>
                <a:lnTo>
                  <a:pt x="3383382" y="1211423"/>
                </a:lnTo>
                <a:lnTo>
                  <a:pt x="3375261" y="1215065"/>
                </a:lnTo>
                <a:lnTo>
                  <a:pt x="3363450" y="1207780"/>
                </a:lnTo>
                <a:lnTo>
                  <a:pt x="3368617" y="1215065"/>
                </a:lnTo>
                <a:lnTo>
                  <a:pt x="3382644" y="1220731"/>
                </a:lnTo>
                <a:lnTo>
                  <a:pt x="3390026" y="1220327"/>
                </a:lnTo>
                <a:lnTo>
                  <a:pt x="3397409" y="1227611"/>
                </a:lnTo>
                <a:lnTo>
                  <a:pt x="3390026" y="1229635"/>
                </a:lnTo>
                <a:lnTo>
                  <a:pt x="3381167" y="1228421"/>
                </a:lnTo>
                <a:lnTo>
                  <a:pt x="3376738" y="1228826"/>
                </a:lnTo>
                <a:lnTo>
                  <a:pt x="3383382" y="1233682"/>
                </a:lnTo>
                <a:lnTo>
                  <a:pt x="3391503" y="1231659"/>
                </a:lnTo>
                <a:lnTo>
                  <a:pt x="3397409" y="1234896"/>
                </a:lnTo>
                <a:lnTo>
                  <a:pt x="3392241" y="1243395"/>
                </a:lnTo>
                <a:lnTo>
                  <a:pt x="3390765" y="1251490"/>
                </a:lnTo>
                <a:lnTo>
                  <a:pt x="3384120" y="1251894"/>
                </a:lnTo>
                <a:lnTo>
                  <a:pt x="3380429" y="1259179"/>
                </a:lnTo>
                <a:lnTo>
                  <a:pt x="3366402" y="1268488"/>
                </a:lnTo>
                <a:lnTo>
                  <a:pt x="3355329" y="1269297"/>
                </a:lnTo>
                <a:lnTo>
                  <a:pt x="3345732" y="1276987"/>
                </a:lnTo>
                <a:lnTo>
                  <a:pt x="3341302" y="1276987"/>
                </a:lnTo>
                <a:lnTo>
                  <a:pt x="3333920" y="1283867"/>
                </a:lnTo>
                <a:lnTo>
                  <a:pt x="3328014" y="1284272"/>
                </a:lnTo>
                <a:lnTo>
                  <a:pt x="3325799" y="1289533"/>
                </a:lnTo>
                <a:lnTo>
                  <a:pt x="3317678" y="1290747"/>
                </a:lnTo>
                <a:lnTo>
                  <a:pt x="3311772" y="1285890"/>
                </a:lnTo>
                <a:lnTo>
                  <a:pt x="3305128" y="1289533"/>
                </a:lnTo>
                <a:lnTo>
                  <a:pt x="3297008" y="1288723"/>
                </a:lnTo>
                <a:lnTo>
                  <a:pt x="3294793" y="1285486"/>
                </a:lnTo>
                <a:lnTo>
                  <a:pt x="3284457" y="1291961"/>
                </a:lnTo>
                <a:lnTo>
                  <a:pt x="3273384" y="1290747"/>
                </a:lnTo>
                <a:lnTo>
                  <a:pt x="3268954" y="1283867"/>
                </a:lnTo>
                <a:lnTo>
                  <a:pt x="3265263" y="1286700"/>
                </a:lnTo>
                <a:lnTo>
                  <a:pt x="3266740" y="1292366"/>
                </a:lnTo>
                <a:lnTo>
                  <a:pt x="3257142" y="1294389"/>
                </a:lnTo>
                <a:lnTo>
                  <a:pt x="3246807" y="1293580"/>
                </a:lnTo>
                <a:lnTo>
                  <a:pt x="3243854" y="1297222"/>
                </a:lnTo>
                <a:lnTo>
                  <a:pt x="3247545" y="1298841"/>
                </a:lnTo>
                <a:lnTo>
                  <a:pt x="3246069" y="1304103"/>
                </a:lnTo>
                <a:lnTo>
                  <a:pt x="3239425" y="1310578"/>
                </a:lnTo>
                <a:lnTo>
                  <a:pt x="3232780" y="1309769"/>
                </a:lnTo>
                <a:lnTo>
                  <a:pt x="3232780" y="1317458"/>
                </a:lnTo>
                <a:lnTo>
                  <a:pt x="3226136" y="1330409"/>
                </a:lnTo>
                <a:lnTo>
                  <a:pt x="3218015" y="1329195"/>
                </a:lnTo>
                <a:lnTo>
                  <a:pt x="3215063" y="1333242"/>
                </a:lnTo>
                <a:lnTo>
                  <a:pt x="3206204" y="1337289"/>
                </a:lnTo>
                <a:lnTo>
                  <a:pt x="3200298" y="1346193"/>
                </a:lnTo>
                <a:lnTo>
                  <a:pt x="3195868" y="1344979"/>
                </a:lnTo>
                <a:lnTo>
                  <a:pt x="3190700" y="1348217"/>
                </a:lnTo>
                <a:lnTo>
                  <a:pt x="3180365" y="1348217"/>
                </a:lnTo>
                <a:lnTo>
                  <a:pt x="3178150" y="1353882"/>
                </a:lnTo>
                <a:lnTo>
                  <a:pt x="3168553" y="1357525"/>
                </a:lnTo>
                <a:lnTo>
                  <a:pt x="3162647" y="1353882"/>
                </a:lnTo>
                <a:lnTo>
                  <a:pt x="3146406" y="1353478"/>
                </a:lnTo>
                <a:lnTo>
                  <a:pt x="3142715" y="1350645"/>
                </a:lnTo>
                <a:lnTo>
                  <a:pt x="3131641" y="1353882"/>
                </a:lnTo>
                <a:lnTo>
                  <a:pt x="3126473" y="1353478"/>
                </a:lnTo>
                <a:lnTo>
                  <a:pt x="3103588" y="1360763"/>
                </a:lnTo>
                <a:lnTo>
                  <a:pt x="3093991" y="1358739"/>
                </a:lnTo>
                <a:lnTo>
                  <a:pt x="3096205" y="1353478"/>
                </a:lnTo>
                <a:lnTo>
                  <a:pt x="3089561" y="1351859"/>
                </a:lnTo>
                <a:lnTo>
                  <a:pt x="3079964" y="1355097"/>
                </a:lnTo>
                <a:lnTo>
                  <a:pt x="3072581" y="1355501"/>
                </a:lnTo>
                <a:lnTo>
                  <a:pt x="3058555" y="1349835"/>
                </a:lnTo>
                <a:lnTo>
                  <a:pt x="3053387" y="1351049"/>
                </a:lnTo>
                <a:lnTo>
                  <a:pt x="3042313" y="1349835"/>
                </a:lnTo>
                <a:lnTo>
                  <a:pt x="3034193" y="1344169"/>
                </a:lnTo>
                <a:lnTo>
                  <a:pt x="3029025" y="1344169"/>
                </a:lnTo>
                <a:lnTo>
                  <a:pt x="3022381" y="1349026"/>
                </a:lnTo>
                <a:lnTo>
                  <a:pt x="3007616" y="1347812"/>
                </a:lnTo>
                <a:lnTo>
                  <a:pt x="2995804" y="1340527"/>
                </a:lnTo>
                <a:lnTo>
                  <a:pt x="2987683" y="1345383"/>
                </a:lnTo>
                <a:lnTo>
                  <a:pt x="2978824" y="1345788"/>
                </a:lnTo>
                <a:lnTo>
                  <a:pt x="2971442" y="1340122"/>
                </a:lnTo>
                <a:lnTo>
                  <a:pt x="2960368" y="1345788"/>
                </a:lnTo>
                <a:lnTo>
                  <a:pt x="2954462" y="1344169"/>
                </a:lnTo>
                <a:lnTo>
                  <a:pt x="2947818" y="1344169"/>
                </a:lnTo>
                <a:lnTo>
                  <a:pt x="2933053" y="1338908"/>
                </a:lnTo>
                <a:lnTo>
                  <a:pt x="2912383" y="1341741"/>
                </a:lnTo>
                <a:lnTo>
                  <a:pt x="2899832" y="1338503"/>
                </a:lnTo>
                <a:lnTo>
                  <a:pt x="2890973" y="1330004"/>
                </a:lnTo>
                <a:lnTo>
                  <a:pt x="2883591" y="1333647"/>
                </a:lnTo>
                <a:lnTo>
                  <a:pt x="2878423" y="1338908"/>
                </a:lnTo>
                <a:lnTo>
                  <a:pt x="2882853" y="1343360"/>
                </a:lnTo>
                <a:lnTo>
                  <a:pt x="2878423" y="1347407"/>
                </a:lnTo>
                <a:lnTo>
                  <a:pt x="2869564" y="1349026"/>
                </a:lnTo>
                <a:lnTo>
                  <a:pt x="2851847" y="1364405"/>
                </a:lnTo>
                <a:lnTo>
                  <a:pt x="2840035" y="1369262"/>
                </a:lnTo>
                <a:lnTo>
                  <a:pt x="2839296" y="1376142"/>
                </a:lnTo>
                <a:lnTo>
                  <a:pt x="2835605" y="1380998"/>
                </a:lnTo>
                <a:lnTo>
                  <a:pt x="2834129" y="1392330"/>
                </a:lnTo>
                <a:lnTo>
                  <a:pt x="2827484" y="1400020"/>
                </a:lnTo>
                <a:lnTo>
                  <a:pt x="2812720" y="1400020"/>
                </a:lnTo>
                <a:lnTo>
                  <a:pt x="2804599" y="1403663"/>
                </a:lnTo>
                <a:lnTo>
                  <a:pt x="2787619" y="1404472"/>
                </a:lnTo>
                <a:lnTo>
                  <a:pt x="2779499" y="1414994"/>
                </a:lnTo>
                <a:lnTo>
                  <a:pt x="2773593" y="1416208"/>
                </a:lnTo>
                <a:lnTo>
                  <a:pt x="2769901" y="1412566"/>
                </a:lnTo>
                <a:lnTo>
                  <a:pt x="2761781" y="1417423"/>
                </a:lnTo>
                <a:lnTo>
                  <a:pt x="2758090" y="1426326"/>
                </a:lnTo>
                <a:lnTo>
                  <a:pt x="2747754" y="1428350"/>
                </a:lnTo>
                <a:lnTo>
                  <a:pt x="2737419" y="1435635"/>
                </a:lnTo>
                <a:lnTo>
                  <a:pt x="2735204" y="1440492"/>
                </a:lnTo>
                <a:lnTo>
                  <a:pt x="2730036" y="1442110"/>
                </a:lnTo>
                <a:lnTo>
                  <a:pt x="2718225" y="1458703"/>
                </a:lnTo>
                <a:lnTo>
                  <a:pt x="2698292" y="1468012"/>
                </a:lnTo>
                <a:lnTo>
                  <a:pt x="2693124" y="1483796"/>
                </a:lnTo>
                <a:lnTo>
                  <a:pt x="2679836" y="1489867"/>
                </a:lnTo>
                <a:lnTo>
                  <a:pt x="2668762" y="1500794"/>
                </a:lnTo>
                <a:lnTo>
                  <a:pt x="2658427" y="1502817"/>
                </a:lnTo>
                <a:lnTo>
                  <a:pt x="2654736" y="1514554"/>
                </a:lnTo>
                <a:lnTo>
                  <a:pt x="2648091" y="1524267"/>
                </a:lnTo>
                <a:lnTo>
                  <a:pt x="2625206" y="1536813"/>
                </a:lnTo>
                <a:lnTo>
                  <a:pt x="2623729" y="1543694"/>
                </a:lnTo>
                <a:lnTo>
                  <a:pt x="2597891" y="1554216"/>
                </a:lnTo>
                <a:lnTo>
                  <a:pt x="2582388" y="1557454"/>
                </a:lnTo>
                <a:lnTo>
                  <a:pt x="2594938" y="1558263"/>
                </a:lnTo>
                <a:lnTo>
                  <a:pt x="2620038" y="1547741"/>
                </a:lnTo>
                <a:lnTo>
                  <a:pt x="2642924" y="1537623"/>
                </a:lnTo>
                <a:lnTo>
                  <a:pt x="2659165" y="1528314"/>
                </a:lnTo>
                <a:lnTo>
                  <a:pt x="2672453" y="1512531"/>
                </a:lnTo>
                <a:lnTo>
                  <a:pt x="2683527" y="1501603"/>
                </a:lnTo>
                <a:lnTo>
                  <a:pt x="2692386" y="1497961"/>
                </a:lnTo>
                <a:lnTo>
                  <a:pt x="2716748" y="1476916"/>
                </a:lnTo>
                <a:lnTo>
                  <a:pt x="2750707" y="1455466"/>
                </a:lnTo>
                <a:lnTo>
                  <a:pt x="2772854" y="1442110"/>
                </a:lnTo>
                <a:lnTo>
                  <a:pt x="2786881" y="1440492"/>
                </a:lnTo>
                <a:lnTo>
                  <a:pt x="2800169" y="1433611"/>
                </a:lnTo>
                <a:lnTo>
                  <a:pt x="2825270" y="1429564"/>
                </a:lnTo>
                <a:lnTo>
                  <a:pt x="2857014" y="1419446"/>
                </a:lnTo>
                <a:lnTo>
                  <a:pt x="2867350" y="1419041"/>
                </a:lnTo>
                <a:lnTo>
                  <a:pt x="2876947" y="1413780"/>
                </a:lnTo>
                <a:lnTo>
                  <a:pt x="2910906" y="1414590"/>
                </a:lnTo>
                <a:lnTo>
                  <a:pt x="2928624" y="1420660"/>
                </a:lnTo>
                <a:lnTo>
                  <a:pt x="2948556" y="1431992"/>
                </a:lnTo>
                <a:lnTo>
                  <a:pt x="2948556" y="1436039"/>
                </a:lnTo>
                <a:lnTo>
                  <a:pt x="2933053" y="1433611"/>
                </a:lnTo>
                <a:lnTo>
                  <a:pt x="2934530" y="1435230"/>
                </a:lnTo>
                <a:lnTo>
                  <a:pt x="2933053" y="1438468"/>
                </a:lnTo>
                <a:lnTo>
                  <a:pt x="2940436" y="1437658"/>
                </a:lnTo>
                <a:lnTo>
                  <a:pt x="2951509" y="1441705"/>
                </a:lnTo>
                <a:lnTo>
                  <a:pt x="2955201" y="1447371"/>
                </a:lnTo>
                <a:lnTo>
                  <a:pt x="2949295" y="1449800"/>
                </a:lnTo>
                <a:lnTo>
                  <a:pt x="2953724" y="1453037"/>
                </a:lnTo>
                <a:lnTo>
                  <a:pt x="2946342" y="1468821"/>
                </a:lnTo>
                <a:lnTo>
                  <a:pt x="2936006" y="1471250"/>
                </a:lnTo>
                <a:lnTo>
                  <a:pt x="2925671" y="1478939"/>
                </a:lnTo>
                <a:lnTo>
                  <a:pt x="2917550" y="1479344"/>
                </a:lnTo>
                <a:lnTo>
                  <a:pt x="2904262" y="1488652"/>
                </a:lnTo>
                <a:lnTo>
                  <a:pt x="2893926" y="1488248"/>
                </a:lnTo>
                <a:lnTo>
                  <a:pt x="2885806" y="1482177"/>
                </a:lnTo>
                <a:lnTo>
                  <a:pt x="2874732" y="1478534"/>
                </a:lnTo>
                <a:lnTo>
                  <a:pt x="2867350" y="1482582"/>
                </a:lnTo>
                <a:lnTo>
                  <a:pt x="2857014" y="1484605"/>
                </a:lnTo>
                <a:lnTo>
                  <a:pt x="2845941" y="1482582"/>
                </a:lnTo>
                <a:lnTo>
                  <a:pt x="2832652" y="1488248"/>
                </a:lnTo>
                <a:lnTo>
                  <a:pt x="2846679" y="1486629"/>
                </a:lnTo>
                <a:lnTo>
                  <a:pt x="2860705" y="1488248"/>
                </a:lnTo>
                <a:lnTo>
                  <a:pt x="2879900" y="1493104"/>
                </a:lnTo>
                <a:lnTo>
                  <a:pt x="2882853" y="1501603"/>
                </a:lnTo>
                <a:lnTo>
                  <a:pt x="2885806" y="1507674"/>
                </a:lnTo>
                <a:lnTo>
                  <a:pt x="2897618" y="1502817"/>
                </a:lnTo>
                <a:lnTo>
                  <a:pt x="2907215" y="1496747"/>
                </a:lnTo>
                <a:lnTo>
                  <a:pt x="2916812" y="1496747"/>
                </a:lnTo>
                <a:lnTo>
                  <a:pt x="2919765" y="1500794"/>
                </a:lnTo>
                <a:lnTo>
                  <a:pt x="2926409" y="1499984"/>
                </a:lnTo>
                <a:lnTo>
                  <a:pt x="2928624" y="1506055"/>
                </a:lnTo>
                <a:lnTo>
                  <a:pt x="2919765" y="1513340"/>
                </a:lnTo>
                <a:lnTo>
                  <a:pt x="2907215" y="1536409"/>
                </a:lnTo>
                <a:lnTo>
                  <a:pt x="2900571" y="1537623"/>
                </a:lnTo>
                <a:lnTo>
                  <a:pt x="2894665" y="1543289"/>
                </a:lnTo>
                <a:lnTo>
                  <a:pt x="2913121" y="1543694"/>
                </a:lnTo>
                <a:lnTo>
                  <a:pt x="2913121" y="1548145"/>
                </a:lnTo>
                <a:lnTo>
                  <a:pt x="2907215" y="1555430"/>
                </a:lnTo>
                <a:lnTo>
                  <a:pt x="2913859" y="1562715"/>
                </a:lnTo>
                <a:lnTo>
                  <a:pt x="2912383" y="1570809"/>
                </a:lnTo>
                <a:lnTo>
                  <a:pt x="2913859" y="1583356"/>
                </a:lnTo>
                <a:lnTo>
                  <a:pt x="2918288" y="1586593"/>
                </a:lnTo>
                <a:lnTo>
                  <a:pt x="2923456" y="1598330"/>
                </a:lnTo>
                <a:lnTo>
                  <a:pt x="2933792" y="1598330"/>
                </a:lnTo>
                <a:lnTo>
                  <a:pt x="2938221" y="1601972"/>
                </a:lnTo>
                <a:lnTo>
                  <a:pt x="2952248" y="1602782"/>
                </a:lnTo>
                <a:lnTo>
                  <a:pt x="2950033" y="1609257"/>
                </a:lnTo>
                <a:lnTo>
                  <a:pt x="2938959" y="1612495"/>
                </a:lnTo>
                <a:lnTo>
                  <a:pt x="2952248" y="1620994"/>
                </a:lnTo>
                <a:lnTo>
                  <a:pt x="2967751" y="1620994"/>
                </a:lnTo>
                <a:lnTo>
                  <a:pt x="2977348" y="1625041"/>
                </a:lnTo>
                <a:lnTo>
                  <a:pt x="2981777" y="1622613"/>
                </a:lnTo>
                <a:lnTo>
                  <a:pt x="2995066" y="1627065"/>
                </a:lnTo>
                <a:lnTo>
                  <a:pt x="2998019" y="1632326"/>
                </a:lnTo>
                <a:lnTo>
                  <a:pt x="3014260" y="1634754"/>
                </a:lnTo>
                <a:lnTo>
                  <a:pt x="3017951" y="1630302"/>
                </a:lnTo>
                <a:lnTo>
                  <a:pt x="3031978" y="1620994"/>
                </a:lnTo>
                <a:lnTo>
                  <a:pt x="3033455" y="1628684"/>
                </a:lnTo>
                <a:lnTo>
                  <a:pt x="3031240" y="1632326"/>
                </a:lnTo>
                <a:lnTo>
                  <a:pt x="3043052" y="1633945"/>
                </a:lnTo>
                <a:lnTo>
                  <a:pt x="3060031" y="1642039"/>
                </a:lnTo>
                <a:lnTo>
                  <a:pt x="3060770" y="1646896"/>
                </a:lnTo>
                <a:lnTo>
                  <a:pt x="3053387" y="1648515"/>
                </a:lnTo>
                <a:lnTo>
                  <a:pt x="3049696" y="1649324"/>
                </a:lnTo>
                <a:lnTo>
                  <a:pt x="3058555" y="1654181"/>
                </a:lnTo>
                <a:lnTo>
                  <a:pt x="3068152" y="1653776"/>
                </a:lnTo>
                <a:lnTo>
                  <a:pt x="3073320" y="1658632"/>
                </a:lnTo>
                <a:lnTo>
                  <a:pt x="3065199" y="1661870"/>
                </a:lnTo>
                <a:lnTo>
                  <a:pt x="3059293" y="1659442"/>
                </a:lnTo>
                <a:lnTo>
                  <a:pt x="3049696" y="1660656"/>
                </a:lnTo>
                <a:lnTo>
                  <a:pt x="3035669" y="1664298"/>
                </a:lnTo>
                <a:lnTo>
                  <a:pt x="3012784" y="1676035"/>
                </a:lnTo>
                <a:lnTo>
                  <a:pt x="3003925" y="1676035"/>
                </a:lnTo>
                <a:lnTo>
                  <a:pt x="2986945" y="1680487"/>
                </a:lnTo>
                <a:lnTo>
                  <a:pt x="2971442" y="1683725"/>
                </a:lnTo>
                <a:lnTo>
                  <a:pt x="2955939" y="1691819"/>
                </a:lnTo>
                <a:lnTo>
                  <a:pt x="2947818" y="1691819"/>
                </a:lnTo>
                <a:lnTo>
                  <a:pt x="2949295" y="1695866"/>
                </a:lnTo>
                <a:lnTo>
                  <a:pt x="2936006" y="1694652"/>
                </a:lnTo>
                <a:lnTo>
                  <a:pt x="2931577" y="1684939"/>
                </a:lnTo>
                <a:lnTo>
                  <a:pt x="2926409" y="1684534"/>
                </a:lnTo>
                <a:lnTo>
                  <a:pt x="2923456" y="1689795"/>
                </a:lnTo>
                <a:lnTo>
                  <a:pt x="2917550" y="1688986"/>
                </a:lnTo>
                <a:lnTo>
                  <a:pt x="2910168" y="1699509"/>
                </a:lnTo>
                <a:lnTo>
                  <a:pt x="2913121" y="1704365"/>
                </a:lnTo>
                <a:lnTo>
                  <a:pt x="2898356" y="1715697"/>
                </a:lnTo>
                <a:lnTo>
                  <a:pt x="2885068" y="1731886"/>
                </a:lnTo>
                <a:lnTo>
                  <a:pt x="2875470" y="1733505"/>
                </a:lnTo>
                <a:lnTo>
                  <a:pt x="2864397" y="1741194"/>
                </a:lnTo>
                <a:lnTo>
                  <a:pt x="2858491" y="1740790"/>
                </a:lnTo>
                <a:lnTo>
                  <a:pt x="2854800" y="1743218"/>
                </a:lnTo>
                <a:lnTo>
                  <a:pt x="2853323" y="1751312"/>
                </a:lnTo>
                <a:lnTo>
                  <a:pt x="2848894" y="1754955"/>
                </a:lnTo>
                <a:lnTo>
                  <a:pt x="2844464" y="1750503"/>
                </a:lnTo>
                <a:lnTo>
                  <a:pt x="2838558" y="1754145"/>
                </a:lnTo>
                <a:lnTo>
                  <a:pt x="2831176" y="1748884"/>
                </a:lnTo>
                <a:lnTo>
                  <a:pt x="2829699" y="1738361"/>
                </a:lnTo>
                <a:lnTo>
                  <a:pt x="2824532" y="1735528"/>
                </a:lnTo>
                <a:lnTo>
                  <a:pt x="2820102" y="1738361"/>
                </a:lnTo>
                <a:lnTo>
                  <a:pt x="2818626" y="1729053"/>
                </a:lnTo>
                <a:lnTo>
                  <a:pt x="2814934" y="1720554"/>
                </a:lnTo>
                <a:lnTo>
                  <a:pt x="2815673" y="1710031"/>
                </a:lnTo>
                <a:lnTo>
                  <a:pt x="2823055" y="1695866"/>
                </a:lnTo>
                <a:lnTo>
                  <a:pt x="2835605" y="1686558"/>
                </a:lnTo>
                <a:lnTo>
                  <a:pt x="2837082" y="1679678"/>
                </a:lnTo>
                <a:lnTo>
                  <a:pt x="2855538" y="1669964"/>
                </a:lnTo>
                <a:lnTo>
                  <a:pt x="2876947" y="1664703"/>
                </a:lnTo>
                <a:lnTo>
                  <a:pt x="2893188" y="1654181"/>
                </a:lnTo>
                <a:lnTo>
                  <a:pt x="2909430" y="1650538"/>
                </a:lnTo>
                <a:lnTo>
                  <a:pt x="2915336" y="1652966"/>
                </a:lnTo>
                <a:lnTo>
                  <a:pt x="2917550" y="1661465"/>
                </a:lnTo>
                <a:lnTo>
                  <a:pt x="2923456" y="1665513"/>
                </a:lnTo>
                <a:lnTo>
                  <a:pt x="2922718" y="1661465"/>
                </a:lnTo>
                <a:lnTo>
                  <a:pt x="2923456" y="1655799"/>
                </a:lnTo>
                <a:lnTo>
                  <a:pt x="2933792" y="1654181"/>
                </a:lnTo>
                <a:lnTo>
                  <a:pt x="2947080" y="1652562"/>
                </a:lnTo>
                <a:lnTo>
                  <a:pt x="2958154" y="1647705"/>
                </a:lnTo>
                <a:lnTo>
                  <a:pt x="2942651" y="1648515"/>
                </a:lnTo>
                <a:lnTo>
                  <a:pt x="2921980" y="1646896"/>
                </a:lnTo>
                <a:lnTo>
                  <a:pt x="2914597" y="1642849"/>
                </a:lnTo>
                <a:lnTo>
                  <a:pt x="2905738" y="1642849"/>
                </a:lnTo>
                <a:lnTo>
                  <a:pt x="2899094" y="1650134"/>
                </a:lnTo>
                <a:lnTo>
                  <a:pt x="2887282" y="1647300"/>
                </a:lnTo>
                <a:lnTo>
                  <a:pt x="2897618" y="1635564"/>
                </a:lnTo>
                <a:lnTo>
                  <a:pt x="2907215" y="1633945"/>
                </a:lnTo>
                <a:lnTo>
                  <a:pt x="2917550" y="1623827"/>
                </a:lnTo>
                <a:lnTo>
                  <a:pt x="2918288" y="1618970"/>
                </a:lnTo>
                <a:lnTo>
                  <a:pt x="2911644" y="1622208"/>
                </a:lnTo>
                <a:lnTo>
                  <a:pt x="2910906" y="1616947"/>
                </a:lnTo>
                <a:lnTo>
                  <a:pt x="2899832" y="1630707"/>
                </a:lnTo>
                <a:lnTo>
                  <a:pt x="2891712" y="1632731"/>
                </a:lnTo>
                <a:lnTo>
                  <a:pt x="2881376" y="1642849"/>
                </a:lnTo>
                <a:lnTo>
                  <a:pt x="2868826" y="1643658"/>
                </a:lnTo>
                <a:lnTo>
                  <a:pt x="2865135" y="1649324"/>
                </a:lnTo>
                <a:lnTo>
                  <a:pt x="2842988" y="1654585"/>
                </a:lnTo>
                <a:lnTo>
                  <a:pt x="2838558" y="1652157"/>
                </a:lnTo>
                <a:lnTo>
                  <a:pt x="2840773" y="1647705"/>
                </a:lnTo>
                <a:lnTo>
                  <a:pt x="2837820" y="1647300"/>
                </a:lnTo>
                <a:lnTo>
                  <a:pt x="2843726" y="1637992"/>
                </a:lnTo>
                <a:lnTo>
                  <a:pt x="2835605" y="1646896"/>
                </a:lnTo>
                <a:lnTo>
                  <a:pt x="2830437" y="1655395"/>
                </a:lnTo>
                <a:lnTo>
                  <a:pt x="2818626" y="1657823"/>
                </a:lnTo>
                <a:lnTo>
                  <a:pt x="2810505" y="1654585"/>
                </a:lnTo>
                <a:lnTo>
                  <a:pt x="2806075" y="1660656"/>
                </a:lnTo>
                <a:lnTo>
                  <a:pt x="2800169" y="1659442"/>
                </a:lnTo>
                <a:lnTo>
                  <a:pt x="2797955" y="1652562"/>
                </a:lnTo>
                <a:lnTo>
                  <a:pt x="2786881" y="1653776"/>
                </a:lnTo>
                <a:lnTo>
                  <a:pt x="2772116" y="1650943"/>
                </a:lnTo>
                <a:lnTo>
                  <a:pt x="2790572" y="1661061"/>
                </a:lnTo>
                <a:lnTo>
                  <a:pt x="2787619" y="1671179"/>
                </a:lnTo>
                <a:lnTo>
                  <a:pt x="2794264" y="1678059"/>
                </a:lnTo>
                <a:lnTo>
                  <a:pt x="2798693" y="1671988"/>
                </a:lnTo>
                <a:lnTo>
                  <a:pt x="2808290" y="1676845"/>
                </a:lnTo>
                <a:lnTo>
                  <a:pt x="2801646" y="1684534"/>
                </a:lnTo>
                <a:lnTo>
                  <a:pt x="2792787" y="1685748"/>
                </a:lnTo>
                <a:lnTo>
                  <a:pt x="2789096" y="1680487"/>
                </a:lnTo>
                <a:lnTo>
                  <a:pt x="2777284" y="1686558"/>
                </a:lnTo>
                <a:lnTo>
                  <a:pt x="2769901" y="1686153"/>
                </a:lnTo>
                <a:lnTo>
                  <a:pt x="2760304" y="1691819"/>
                </a:lnTo>
                <a:lnTo>
                  <a:pt x="2755137" y="1694247"/>
                </a:lnTo>
                <a:lnTo>
                  <a:pt x="2747754" y="1691414"/>
                </a:lnTo>
                <a:lnTo>
                  <a:pt x="2739634" y="1701532"/>
                </a:lnTo>
                <a:lnTo>
                  <a:pt x="2732251" y="1701532"/>
                </a:lnTo>
                <a:lnTo>
                  <a:pt x="2730036" y="1691414"/>
                </a:lnTo>
                <a:lnTo>
                  <a:pt x="2718963" y="1691414"/>
                </a:lnTo>
                <a:lnTo>
                  <a:pt x="2710104" y="1699913"/>
                </a:lnTo>
                <a:lnTo>
                  <a:pt x="2700507" y="1701127"/>
                </a:lnTo>
                <a:lnTo>
                  <a:pt x="2698292" y="1694247"/>
                </a:lnTo>
                <a:lnTo>
                  <a:pt x="2701245" y="1684939"/>
                </a:lnTo>
                <a:lnTo>
                  <a:pt x="2687957" y="1699913"/>
                </a:lnTo>
                <a:lnTo>
                  <a:pt x="2679098" y="1714078"/>
                </a:lnTo>
                <a:lnTo>
                  <a:pt x="2673192" y="1717721"/>
                </a:lnTo>
                <a:lnTo>
                  <a:pt x="2670239" y="1713674"/>
                </a:lnTo>
                <a:lnTo>
                  <a:pt x="2664333" y="1723792"/>
                </a:lnTo>
                <a:lnTo>
                  <a:pt x="2658427" y="1723792"/>
                </a:lnTo>
                <a:lnTo>
                  <a:pt x="2656950" y="1714078"/>
                </a:lnTo>
                <a:lnTo>
                  <a:pt x="2651783" y="1723387"/>
                </a:lnTo>
                <a:lnTo>
                  <a:pt x="2647353" y="1729053"/>
                </a:lnTo>
                <a:lnTo>
                  <a:pt x="2640709" y="1727029"/>
                </a:lnTo>
                <a:lnTo>
                  <a:pt x="2639970" y="1721363"/>
                </a:lnTo>
                <a:lnTo>
                  <a:pt x="2634065" y="1729458"/>
                </a:lnTo>
                <a:lnTo>
                  <a:pt x="2628897" y="1729458"/>
                </a:lnTo>
                <a:lnTo>
                  <a:pt x="2622253" y="1741599"/>
                </a:lnTo>
                <a:lnTo>
                  <a:pt x="2604535" y="1754955"/>
                </a:lnTo>
                <a:lnTo>
                  <a:pt x="2597891" y="1771143"/>
                </a:lnTo>
                <a:lnTo>
                  <a:pt x="2591247" y="1778023"/>
                </a:lnTo>
                <a:lnTo>
                  <a:pt x="2589770" y="1784903"/>
                </a:lnTo>
                <a:lnTo>
                  <a:pt x="2584602" y="1788546"/>
                </a:lnTo>
                <a:lnTo>
                  <a:pt x="2583126" y="1794212"/>
                </a:lnTo>
                <a:lnTo>
                  <a:pt x="2589770" y="1794212"/>
                </a:lnTo>
                <a:lnTo>
                  <a:pt x="2590508" y="1801092"/>
                </a:lnTo>
                <a:lnTo>
                  <a:pt x="2572790" y="1815662"/>
                </a:lnTo>
                <a:lnTo>
                  <a:pt x="2572790" y="1819709"/>
                </a:lnTo>
                <a:lnTo>
                  <a:pt x="2585341" y="1826589"/>
                </a:lnTo>
                <a:lnTo>
                  <a:pt x="2591247" y="1841564"/>
                </a:lnTo>
                <a:lnTo>
                  <a:pt x="2591985" y="1849253"/>
                </a:lnTo>
                <a:lnTo>
                  <a:pt x="2606750" y="1848848"/>
                </a:lnTo>
                <a:lnTo>
                  <a:pt x="2610441" y="1838326"/>
                </a:lnTo>
                <a:lnTo>
                  <a:pt x="2609703" y="1830636"/>
                </a:lnTo>
                <a:lnTo>
                  <a:pt x="2614132" y="1829017"/>
                </a:lnTo>
                <a:lnTo>
                  <a:pt x="2618562" y="1844801"/>
                </a:lnTo>
                <a:lnTo>
                  <a:pt x="2612656" y="1854514"/>
                </a:lnTo>
                <a:lnTo>
                  <a:pt x="2589770" y="1865037"/>
                </a:lnTo>
                <a:lnTo>
                  <a:pt x="2583126" y="1863013"/>
                </a:lnTo>
                <a:lnTo>
                  <a:pt x="2583864" y="1856538"/>
                </a:lnTo>
                <a:lnTo>
                  <a:pt x="2578696" y="1848039"/>
                </a:lnTo>
                <a:lnTo>
                  <a:pt x="2569838" y="1863823"/>
                </a:lnTo>
                <a:lnTo>
                  <a:pt x="2560979" y="1872726"/>
                </a:lnTo>
                <a:lnTo>
                  <a:pt x="2554334" y="1871512"/>
                </a:lnTo>
                <a:lnTo>
                  <a:pt x="2555073" y="1865442"/>
                </a:lnTo>
                <a:lnTo>
                  <a:pt x="2555073" y="1856133"/>
                </a:lnTo>
                <a:lnTo>
                  <a:pt x="2545475" y="1846420"/>
                </a:lnTo>
                <a:lnTo>
                  <a:pt x="2545475" y="1856943"/>
                </a:lnTo>
                <a:lnTo>
                  <a:pt x="2543999" y="1869084"/>
                </a:lnTo>
                <a:lnTo>
                  <a:pt x="2547690" y="1873536"/>
                </a:lnTo>
                <a:lnTo>
                  <a:pt x="2541784" y="1875559"/>
                </a:lnTo>
                <a:lnTo>
                  <a:pt x="2521852" y="1876774"/>
                </a:lnTo>
                <a:lnTo>
                  <a:pt x="2509302" y="1879607"/>
                </a:lnTo>
                <a:lnTo>
                  <a:pt x="2499704" y="1877178"/>
                </a:lnTo>
                <a:lnTo>
                  <a:pt x="2479772" y="1878393"/>
                </a:lnTo>
                <a:lnTo>
                  <a:pt x="2476081" y="1875559"/>
                </a:lnTo>
                <a:lnTo>
                  <a:pt x="2470175" y="1875964"/>
                </a:lnTo>
                <a:lnTo>
                  <a:pt x="2454671" y="1886082"/>
                </a:lnTo>
                <a:lnTo>
                  <a:pt x="2443598" y="1886487"/>
                </a:lnTo>
                <a:lnTo>
                  <a:pt x="2428095" y="1894176"/>
                </a:lnTo>
                <a:lnTo>
                  <a:pt x="2419236" y="1896605"/>
                </a:lnTo>
                <a:lnTo>
                  <a:pt x="2411853" y="1903080"/>
                </a:lnTo>
                <a:lnTo>
                  <a:pt x="2411115" y="1909151"/>
                </a:lnTo>
                <a:lnTo>
                  <a:pt x="2397827" y="1916031"/>
                </a:lnTo>
                <a:lnTo>
                  <a:pt x="2401518" y="1922102"/>
                </a:lnTo>
                <a:lnTo>
                  <a:pt x="2408162" y="1926958"/>
                </a:lnTo>
                <a:lnTo>
                  <a:pt x="2409639" y="1932624"/>
                </a:lnTo>
                <a:lnTo>
                  <a:pt x="2403733" y="1939100"/>
                </a:lnTo>
                <a:lnTo>
                  <a:pt x="2404471" y="1942337"/>
                </a:lnTo>
                <a:lnTo>
                  <a:pt x="2400041" y="1950836"/>
                </a:lnTo>
                <a:lnTo>
                  <a:pt x="2401518" y="1955288"/>
                </a:lnTo>
                <a:lnTo>
                  <a:pt x="2397827" y="1960954"/>
                </a:lnTo>
                <a:lnTo>
                  <a:pt x="2393397" y="1970668"/>
                </a:lnTo>
                <a:lnTo>
                  <a:pt x="2389706" y="1970668"/>
                </a:lnTo>
                <a:lnTo>
                  <a:pt x="2384538" y="1975929"/>
                </a:lnTo>
                <a:lnTo>
                  <a:pt x="2380109" y="1989689"/>
                </a:lnTo>
                <a:lnTo>
                  <a:pt x="2373465" y="1991713"/>
                </a:lnTo>
                <a:lnTo>
                  <a:pt x="2369773" y="1996974"/>
                </a:lnTo>
                <a:lnTo>
                  <a:pt x="2365344" y="1996569"/>
                </a:lnTo>
                <a:lnTo>
                  <a:pt x="2364606" y="2002640"/>
                </a:lnTo>
                <a:lnTo>
                  <a:pt x="2356485" y="2011544"/>
                </a:lnTo>
                <a:lnTo>
                  <a:pt x="2355747" y="2009115"/>
                </a:lnTo>
                <a:lnTo>
                  <a:pt x="2348364" y="2013972"/>
                </a:lnTo>
                <a:lnTo>
                  <a:pt x="2353532" y="2001830"/>
                </a:lnTo>
                <a:lnTo>
                  <a:pt x="2349103" y="1997783"/>
                </a:lnTo>
                <a:lnTo>
                  <a:pt x="2342458" y="1999402"/>
                </a:lnTo>
                <a:lnTo>
                  <a:pt x="2330647" y="1988880"/>
                </a:lnTo>
                <a:lnTo>
                  <a:pt x="2326955" y="1981999"/>
                </a:lnTo>
                <a:lnTo>
                  <a:pt x="2329170" y="1975119"/>
                </a:lnTo>
                <a:lnTo>
                  <a:pt x="2345411" y="1959335"/>
                </a:lnTo>
                <a:lnTo>
                  <a:pt x="2335076" y="1964192"/>
                </a:lnTo>
                <a:lnTo>
                  <a:pt x="2325479" y="1971882"/>
                </a:lnTo>
                <a:lnTo>
                  <a:pt x="2321049" y="1980381"/>
                </a:lnTo>
                <a:lnTo>
                  <a:pt x="2322526" y="1989689"/>
                </a:lnTo>
                <a:lnTo>
                  <a:pt x="2326955" y="1994141"/>
                </a:lnTo>
                <a:lnTo>
                  <a:pt x="2328432" y="2006687"/>
                </a:lnTo>
                <a:lnTo>
                  <a:pt x="2332861" y="2011544"/>
                </a:lnTo>
                <a:lnTo>
                  <a:pt x="2339505" y="2026923"/>
                </a:lnTo>
                <a:lnTo>
                  <a:pt x="2338767" y="2038255"/>
                </a:lnTo>
                <a:lnTo>
                  <a:pt x="2330647" y="2055657"/>
                </a:lnTo>
                <a:lnTo>
                  <a:pt x="2319573" y="2061728"/>
                </a:lnTo>
                <a:lnTo>
                  <a:pt x="2311452" y="2080345"/>
                </a:lnTo>
                <a:lnTo>
                  <a:pt x="2306284" y="2089249"/>
                </a:lnTo>
                <a:lnTo>
                  <a:pt x="2306284" y="2094915"/>
                </a:lnTo>
                <a:lnTo>
                  <a:pt x="2303331" y="2098557"/>
                </a:lnTo>
                <a:lnTo>
                  <a:pt x="2302593" y="2094915"/>
                </a:lnTo>
                <a:lnTo>
                  <a:pt x="2301117" y="2091272"/>
                </a:lnTo>
                <a:lnTo>
                  <a:pt x="2291520" y="2107866"/>
                </a:lnTo>
                <a:lnTo>
                  <a:pt x="2290043" y="2112318"/>
                </a:lnTo>
                <a:lnTo>
                  <a:pt x="2287828" y="2115960"/>
                </a:lnTo>
                <a:lnTo>
                  <a:pt x="2286352" y="2107056"/>
                </a:lnTo>
                <a:lnTo>
                  <a:pt x="2289305" y="2096938"/>
                </a:lnTo>
                <a:lnTo>
                  <a:pt x="2295211" y="2088035"/>
                </a:lnTo>
                <a:lnTo>
                  <a:pt x="2293734" y="2082369"/>
                </a:lnTo>
                <a:lnTo>
                  <a:pt x="2299640" y="2075084"/>
                </a:lnTo>
                <a:lnTo>
                  <a:pt x="2298164" y="2072655"/>
                </a:lnTo>
                <a:lnTo>
                  <a:pt x="2306284" y="2068608"/>
                </a:lnTo>
                <a:lnTo>
                  <a:pt x="2294473" y="2068608"/>
                </a:lnTo>
                <a:lnTo>
                  <a:pt x="2291520" y="2062133"/>
                </a:lnTo>
                <a:lnTo>
                  <a:pt x="2294473" y="2058086"/>
                </a:lnTo>
                <a:lnTo>
                  <a:pt x="2293734" y="2056062"/>
                </a:lnTo>
                <a:lnTo>
                  <a:pt x="2289305" y="2056062"/>
                </a:lnTo>
                <a:lnTo>
                  <a:pt x="2287828" y="2052420"/>
                </a:lnTo>
                <a:lnTo>
                  <a:pt x="2284875" y="2056062"/>
                </a:lnTo>
                <a:lnTo>
                  <a:pt x="2276755" y="2046754"/>
                </a:lnTo>
                <a:lnTo>
                  <a:pt x="2276755" y="2037850"/>
                </a:lnTo>
                <a:lnTo>
                  <a:pt x="2283399" y="2028542"/>
                </a:lnTo>
                <a:lnTo>
                  <a:pt x="2286352" y="2015186"/>
                </a:lnTo>
                <a:lnTo>
                  <a:pt x="2278231" y="2003045"/>
                </a:lnTo>
                <a:lnTo>
                  <a:pt x="2283399" y="1993331"/>
                </a:lnTo>
                <a:lnTo>
                  <a:pt x="2292258" y="1988880"/>
                </a:lnTo>
                <a:lnTo>
                  <a:pt x="2289305" y="1985642"/>
                </a:lnTo>
                <a:lnTo>
                  <a:pt x="2291520" y="1977143"/>
                </a:lnTo>
                <a:lnTo>
                  <a:pt x="2289305" y="1973500"/>
                </a:lnTo>
                <a:lnTo>
                  <a:pt x="2289305" y="1976333"/>
                </a:lnTo>
                <a:lnTo>
                  <a:pt x="2287090" y="1984832"/>
                </a:lnTo>
                <a:lnTo>
                  <a:pt x="2276755" y="1992117"/>
                </a:lnTo>
                <a:lnTo>
                  <a:pt x="2270111" y="1996569"/>
                </a:lnTo>
                <a:lnTo>
                  <a:pt x="2266419" y="1996164"/>
                </a:lnTo>
                <a:lnTo>
                  <a:pt x="2270849" y="2002640"/>
                </a:lnTo>
                <a:lnTo>
                  <a:pt x="2269372" y="2007901"/>
                </a:lnTo>
                <a:lnTo>
                  <a:pt x="2267896" y="2021257"/>
                </a:lnTo>
                <a:lnTo>
                  <a:pt x="2270111" y="2026518"/>
                </a:lnTo>
                <a:lnTo>
                  <a:pt x="2268634" y="2032993"/>
                </a:lnTo>
                <a:lnTo>
                  <a:pt x="2269372" y="2041897"/>
                </a:lnTo>
                <a:lnTo>
                  <a:pt x="2267896" y="2059705"/>
                </a:lnTo>
                <a:lnTo>
                  <a:pt x="2264943" y="2060109"/>
                </a:lnTo>
                <a:lnTo>
                  <a:pt x="2253131" y="2047563"/>
                </a:lnTo>
                <a:lnTo>
                  <a:pt x="2243534" y="2045944"/>
                </a:lnTo>
                <a:lnTo>
                  <a:pt x="2237628" y="2035826"/>
                </a:lnTo>
                <a:lnTo>
                  <a:pt x="2232460" y="2035422"/>
                </a:lnTo>
                <a:lnTo>
                  <a:pt x="2230984" y="2030970"/>
                </a:lnTo>
                <a:lnTo>
                  <a:pt x="2235413" y="2021257"/>
                </a:lnTo>
                <a:lnTo>
                  <a:pt x="2228031" y="2030160"/>
                </a:lnTo>
                <a:lnTo>
                  <a:pt x="2228031" y="2038255"/>
                </a:lnTo>
                <a:lnTo>
                  <a:pt x="2235413" y="2041088"/>
                </a:lnTo>
                <a:lnTo>
                  <a:pt x="2241319" y="2049587"/>
                </a:lnTo>
                <a:lnTo>
                  <a:pt x="2252393" y="2053634"/>
                </a:lnTo>
                <a:lnTo>
                  <a:pt x="2263466" y="2066180"/>
                </a:lnTo>
                <a:lnTo>
                  <a:pt x="2270849" y="2070227"/>
                </a:lnTo>
                <a:lnTo>
                  <a:pt x="2271587" y="2078321"/>
                </a:lnTo>
                <a:lnTo>
                  <a:pt x="2269372" y="2087630"/>
                </a:lnTo>
                <a:lnTo>
                  <a:pt x="2261990" y="2087225"/>
                </a:lnTo>
                <a:lnTo>
                  <a:pt x="2258299" y="2079131"/>
                </a:lnTo>
                <a:lnTo>
                  <a:pt x="2253869" y="2077107"/>
                </a:lnTo>
                <a:lnTo>
                  <a:pt x="2258299" y="2088439"/>
                </a:lnTo>
                <a:lnTo>
                  <a:pt x="2269372" y="2094915"/>
                </a:lnTo>
                <a:lnTo>
                  <a:pt x="2271587" y="2100985"/>
                </a:lnTo>
                <a:lnTo>
                  <a:pt x="2268634" y="2103818"/>
                </a:lnTo>
                <a:lnTo>
                  <a:pt x="2267896" y="2107866"/>
                </a:lnTo>
                <a:lnTo>
                  <a:pt x="2257560" y="2105842"/>
                </a:lnTo>
                <a:lnTo>
                  <a:pt x="2270111" y="2115960"/>
                </a:lnTo>
                <a:lnTo>
                  <a:pt x="2266419" y="2122031"/>
                </a:lnTo>
                <a:lnTo>
                  <a:pt x="2259775" y="2119602"/>
                </a:lnTo>
                <a:lnTo>
                  <a:pt x="2255346" y="2111508"/>
                </a:lnTo>
                <a:lnTo>
                  <a:pt x="2242795" y="2111103"/>
                </a:lnTo>
                <a:lnTo>
                  <a:pt x="2234675" y="2107461"/>
                </a:lnTo>
                <a:lnTo>
                  <a:pt x="2241319" y="2114746"/>
                </a:lnTo>
                <a:lnTo>
                  <a:pt x="2249440" y="2117579"/>
                </a:lnTo>
                <a:lnTo>
                  <a:pt x="2255346" y="2117579"/>
                </a:lnTo>
                <a:lnTo>
                  <a:pt x="2259037" y="2128911"/>
                </a:lnTo>
                <a:lnTo>
                  <a:pt x="2267896" y="2130935"/>
                </a:lnTo>
                <a:lnTo>
                  <a:pt x="2274540" y="2129315"/>
                </a:lnTo>
                <a:lnTo>
                  <a:pt x="2279708" y="2132958"/>
                </a:lnTo>
                <a:lnTo>
                  <a:pt x="2281922" y="2141457"/>
                </a:lnTo>
                <a:lnTo>
                  <a:pt x="2278231" y="2150361"/>
                </a:lnTo>
                <a:lnTo>
                  <a:pt x="2273063" y="2147932"/>
                </a:lnTo>
                <a:lnTo>
                  <a:pt x="2272325" y="2152384"/>
                </a:lnTo>
                <a:lnTo>
                  <a:pt x="2276755" y="2156431"/>
                </a:lnTo>
                <a:lnTo>
                  <a:pt x="2278231" y="2166144"/>
                </a:lnTo>
                <a:lnTo>
                  <a:pt x="2275278" y="2171001"/>
                </a:lnTo>
                <a:lnTo>
                  <a:pt x="2268634" y="2171001"/>
                </a:lnTo>
                <a:lnTo>
                  <a:pt x="2266419" y="2173429"/>
                </a:lnTo>
                <a:lnTo>
                  <a:pt x="2253131" y="2176667"/>
                </a:lnTo>
                <a:lnTo>
                  <a:pt x="2248701" y="2181119"/>
                </a:lnTo>
                <a:lnTo>
                  <a:pt x="2242057" y="2179096"/>
                </a:lnTo>
                <a:lnTo>
                  <a:pt x="2236890" y="2169382"/>
                </a:lnTo>
                <a:lnTo>
                  <a:pt x="2233937" y="2171406"/>
                </a:lnTo>
                <a:lnTo>
                  <a:pt x="2233198" y="2185166"/>
                </a:lnTo>
                <a:lnTo>
                  <a:pt x="2231722" y="2190428"/>
                </a:lnTo>
                <a:lnTo>
                  <a:pt x="2241319" y="2187999"/>
                </a:lnTo>
                <a:lnTo>
                  <a:pt x="2261252" y="2185166"/>
                </a:lnTo>
                <a:lnTo>
                  <a:pt x="2265681" y="2186785"/>
                </a:lnTo>
                <a:lnTo>
                  <a:pt x="2267158" y="2200141"/>
                </a:lnTo>
                <a:lnTo>
                  <a:pt x="2271587" y="2202164"/>
                </a:lnTo>
                <a:lnTo>
                  <a:pt x="2272325" y="2196498"/>
                </a:lnTo>
                <a:lnTo>
                  <a:pt x="2277493" y="2187190"/>
                </a:lnTo>
                <a:lnTo>
                  <a:pt x="2280446" y="2186785"/>
                </a:lnTo>
                <a:lnTo>
                  <a:pt x="2284137" y="2194475"/>
                </a:lnTo>
                <a:lnTo>
                  <a:pt x="2281922" y="2204188"/>
                </a:lnTo>
                <a:lnTo>
                  <a:pt x="2278231" y="2204593"/>
                </a:lnTo>
                <a:lnTo>
                  <a:pt x="2267896" y="2212687"/>
                </a:lnTo>
                <a:lnTo>
                  <a:pt x="2264205" y="2219567"/>
                </a:lnTo>
                <a:lnTo>
                  <a:pt x="2259775" y="2222400"/>
                </a:lnTo>
                <a:lnTo>
                  <a:pt x="2253131" y="2218757"/>
                </a:lnTo>
                <a:lnTo>
                  <a:pt x="2246487" y="2219567"/>
                </a:lnTo>
                <a:lnTo>
                  <a:pt x="2242795" y="2209449"/>
                </a:lnTo>
                <a:lnTo>
                  <a:pt x="2241319" y="2215925"/>
                </a:lnTo>
                <a:lnTo>
                  <a:pt x="2234675" y="2218757"/>
                </a:lnTo>
                <a:lnTo>
                  <a:pt x="2228031" y="2215520"/>
                </a:lnTo>
                <a:lnTo>
                  <a:pt x="2220648" y="2215115"/>
                </a:lnTo>
                <a:lnTo>
                  <a:pt x="2226554" y="2221186"/>
                </a:lnTo>
                <a:lnTo>
                  <a:pt x="2238366" y="2223209"/>
                </a:lnTo>
                <a:lnTo>
                  <a:pt x="2241319" y="2227661"/>
                </a:lnTo>
                <a:lnTo>
                  <a:pt x="2236151" y="2231709"/>
                </a:lnTo>
                <a:lnTo>
                  <a:pt x="2238366" y="2234946"/>
                </a:lnTo>
                <a:lnTo>
                  <a:pt x="2225078" y="2240612"/>
                </a:lnTo>
                <a:lnTo>
                  <a:pt x="2216219" y="2236970"/>
                </a:lnTo>
                <a:lnTo>
                  <a:pt x="2223601" y="2243850"/>
                </a:lnTo>
                <a:lnTo>
                  <a:pt x="2236151" y="2244659"/>
                </a:lnTo>
                <a:lnTo>
                  <a:pt x="2245748" y="2236970"/>
                </a:lnTo>
                <a:lnTo>
                  <a:pt x="2247225" y="2240612"/>
                </a:lnTo>
                <a:lnTo>
                  <a:pt x="2250916" y="2241826"/>
                </a:lnTo>
                <a:lnTo>
                  <a:pt x="2242057" y="2251539"/>
                </a:lnTo>
                <a:lnTo>
                  <a:pt x="2233198" y="2251944"/>
                </a:lnTo>
                <a:lnTo>
                  <a:pt x="2232460" y="2249111"/>
                </a:lnTo>
                <a:lnTo>
                  <a:pt x="2225816" y="2249921"/>
                </a:lnTo>
                <a:lnTo>
                  <a:pt x="2222863" y="2251944"/>
                </a:lnTo>
                <a:lnTo>
                  <a:pt x="2210313" y="2253158"/>
                </a:lnTo>
                <a:lnTo>
                  <a:pt x="2187427" y="2266109"/>
                </a:lnTo>
                <a:lnTo>
                  <a:pt x="2162327" y="2284726"/>
                </a:lnTo>
                <a:lnTo>
                  <a:pt x="2154206" y="2298891"/>
                </a:lnTo>
                <a:lnTo>
                  <a:pt x="2149777" y="2299700"/>
                </a:lnTo>
                <a:lnTo>
                  <a:pt x="2144609" y="2296868"/>
                </a:lnTo>
                <a:lnTo>
                  <a:pt x="2130582" y="2298486"/>
                </a:lnTo>
                <a:lnTo>
                  <a:pt x="2120247" y="2306176"/>
                </a:lnTo>
                <a:lnTo>
                  <a:pt x="2101791" y="2329245"/>
                </a:lnTo>
                <a:lnTo>
                  <a:pt x="2101791" y="2334506"/>
                </a:lnTo>
                <a:lnTo>
                  <a:pt x="2093670" y="2340981"/>
                </a:lnTo>
                <a:lnTo>
                  <a:pt x="2089241" y="2340577"/>
                </a:lnTo>
                <a:lnTo>
                  <a:pt x="2088503" y="2346243"/>
                </a:lnTo>
                <a:lnTo>
                  <a:pt x="2079644" y="2355551"/>
                </a:lnTo>
                <a:lnTo>
                  <a:pt x="2073738" y="2353123"/>
                </a:lnTo>
                <a:lnTo>
                  <a:pt x="2068570" y="2354337"/>
                </a:lnTo>
                <a:lnTo>
                  <a:pt x="2065617" y="2358789"/>
                </a:lnTo>
                <a:lnTo>
                  <a:pt x="2055282" y="2357575"/>
                </a:lnTo>
                <a:lnTo>
                  <a:pt x="2050114" y="2364455"/>
                </a:lnTo>
                <a:lnTo>
                  <a:pt x="2035349" y="2366074"/>
                </a:lnTo>
                <a:lnTo>
                  <a:pt x="2032396" y="2370930"/>
                </a:lnTo>
                <a:lnTo>
                  <a:pt x="2022799" y="2370121"/>
                </a:lnTo>
                <a:lnTo>
                  <a:pt x="2021322" y="2375787"/>
                </a:lnTo>
                <a:lnTo>
                  <a:pt x="2009510" y="2375787"/>
                </a:lnTo>
                <a:lnTo>
                  <a:pt x="2006557" y="2378215"/>
                </a:lnTo>
                <a:lnTo>
                  <a:pt x="2010249" y="2380643"/>
                </a:lnTo>
                <a:lnTo>
                  <a:pt x="2008772" y="2388333"/>
                </a:lnTo>
                <a:lnTo>
                  <a:pt x="2002128" y="2397237"/>
                </a:lnTo>
                <a:lnTo>
                  <a:pt x="1997699" y="2397641"/>
                </a:lnTo>
                <a:lnTo>
                  <a:pt x="1993269" y="2403307"/>
                </a:lnTo>
                <a:lnTo>
                  <a:pt x="1985148" y="2405331"/>
                </a:lnTo>
                <a:lnTo>
                  <a:pt x="1976289" y="2418282"/>
                </a:lnTo>
                <a:lnTo>
                  <a:pt x="1969645" y="2431637"/>
                </a:lnTo>
                <a:lnTo>
                  <a:pt x="1969645" y="2447017"/>
                </a:lnTo>
                <a:lnTo>
                  <a:pt x="1966692" y="2475751"/>
                </a:lnTo>
                <a:lnTo>
                  <a:pt x="1968169" y="2488297"/>
                </a:lnTo>
                <a:lnTo>
                  <a:pt x="1965216" y="2508533"/>
                </a:lnTo>
                <a:lnTo>
                  <a:pt x="1971122" y="2521079"/>
                </a:lnTo>
                <a:lnTo>
                  <a:pt x="1973336" y="2540910"/>
                </a:lnTo>
                <a:lnTo>
                  <a:pt x="1977027" y="2549005"/>
                </a:lnTo>
                <a:lnTo>
                  <a:pt x="1982195" y="2571264"/>
                </a:lnTo>
                <a:lnTo>
                  <a:pt x="1988840" y="2579358"/>
                </a:lnTo>
                <a:lnTo>
                  <a:pt x="1992531" y="2587452"/>
                </a:lnTo>
                <a:lnTo>
                  <a:pt x="1988101" y="2597975"/>
                </a:lnTo>
                <a:lnTo>
                  <a:pt x="1986625" y="2612140"/>
                </a:lnTo>
                <a:lnTo>
                  <a:pt x="1990316" y="2616592"/>
                </a:lnTo>
                <a:lnTo>
                  <a:pt x="1995484" y="2646136"/>
                </a:lnTo>
                <a:lnTo>
                  <a:pt x="2005819" y="2652207"/>
                </a:lnTo>
                <a:lnTo>
                  <a:pt x="2008772" y="2665562"/>
                </a:lnTo>
                <a:lnTo>
                  <a:pt x="2002866" y="2670824"/>
                </a:lnTo>
                <a:lnTo>
                  <a:pt x="2005819" y="2674061"/>
                </a:lnTo>
                <a:lnTo>
                  <a:pt x="2003604" y="2690655"/>
                </a:lnTo>
                <a:lnTo>
                  <a:pt x="2001390" y="2694702"/>
                </a:lnTo>
                <a:lnTo>
                  <a:pt x="2002128" y="2702796"/>
                </a:lnTo>
                <a:lnTo>
                  <a:pt x="1994007" y="2718985"/>
                </a:lnTo>
                <a:lnTo>
                  <a:pt x="1989578" y="2729912"/>
                </a:lnTo>
                <a:lnTo>
                  <a:pt x="1982934" y="2738411"/>
                </a:lnTo>
                <a:lnTo>
                  <a:pt x="1981457" y="2749743"/>
                </a:lnTo>
                <a:lnTo>
                  <a:pt x="1973336" y="2752576"/>
                </a:lnTo>
                <a:lnTo>
                  <a:pt x="1964478" y="2755409"/>
                </a:lnTo>
                <a:lnTo>
                  <a:pt x="1954880" y="2752981"/>
                </a:lnTo>
                <a:lnTo>
                  <a:pt x="1950451" y="2747315"/>
                </a:lnTo>
                <a:lnTo>
                  <a:pt x="1939377" y="2744886"/>
                </a:lnTo>
                <a:lnTo>
                  <a:pt x="1945283" y="2742458"/>
                </a:lnTo>
                <a:lnTo>
                  <a:pt x="1933471" y="2733554"/>
                </a:lnTo>
                <a:lnTo>
                  <a:pt x="1934948" y="2725865"/>
                </a:lnTo>
                <a:lnTo>
                  <a:pt x="1931257" y="2719389"/>
                </a:lnTo>
                <a:lnTo>
                  <a:pt x="1922398" y="2719389"/>
                </a:lnTo>
                <a:lnTo>
                  <a:pt x="1918706" y="2716152"/>
                </a:lnTo>
                <a:lnTo>
                  <a:pt x="1919445" y="2704010"/>
                </a:lnTo>
                <a:lnTo>
                  <a:pt x="1917968" y="2694702"/>
                </a:lnTo>
                <a:lnTo>
                  <a:pt x="1905418" y="2685798"/>
                </a:lnTo>
                <a:lnTo>
                  <a:pt x="1904680" y="2680537"/>
                </a:lnTo>
                <a:lnTo>
                  <a:pt x="1909109" y="2676085"/>
                </a:lnTo>
                <a:lnTo>
                  <a:pt x="1910586" y="2668395"/>
                </a:lnTo>
                <a:lnTo>
                  <a:pt x="1917968" y="2661920"/>
                </a:lnTo>
                <a:lnTo>
                  <a:pt x="1908371" y="2664348"/>
                </a:lnTo>
                <a:lnTo>
                  <a:pt x="1904680" y="2661515"/>
                </a:lnTo>
                <a:lnTo>
                  <a:pt x="1904680" y="2665562"/>
                </a:lnTo>
                <a:lnTo>
                  <a:pt x="1901727" y="2669610"/>
                </a:lnTo>
                <a:lnTo>
                  <a:pt x="1898774" y="2661111"/>
                </a:lnTo>
                <a:lnTo>
                  <a:pt x="1895083" y="2661920"/>
                </a:lnTo>
                <a:lnTo>
                  <a:pt x="1892868" y="2657468"/>
                </a:lnTo>
                <a:lnTo>
                  <a:pt x="1886962" y="2650993"/>
                </a:lnTo>
                <a:lnTo>
                  <a:pt x="1886224" y="2642089"/>
                </a:lnTo>
                <a:lnTo>
                  <a:pt x="1883271" y="2636423"/>
                </a:lnTo>
                <a:lnTo>
                  <a:pt x="1895821" y="2620234"/>
                </a:lnTo>
                <a:lnTo>
                  <a:pt x="1895083" y="2611735"/>
                </a:lnTo>
                <a:lnTo>
                  <a:pt x="1887700" y="2608902"/>
                </a:lnTo>
                <a:lnTo>
                  <a:pt x="1884009" y="2611735"/>
                </a:lnTo>
                <a:lnTo>
                  <a:pt x="1886224" y="2615782"/>
                </a:lnTo>
                <a:lnTo>
                  <a:pt x="1880318" y="2623067"/>
                </a:lnTo>
                <a:lnTo>
                  <a:pt x="1877365" y="2625496"/>
                </a:lnTo>
                <a:lnTo>
                  <a:pt x="1871459" y="2616187"/>
                </a:lnTo>
                <a:lnTo>
                  <a:pt x="1872197" y="2609307"/>
                </a:lnTo>
                <a:lnTo>
                  <a:pt x="1881794" y="2592714"/>
                </a:lnTo>
                <a:lnTo>
                  <a:pt x="1888438" y="2571264"/>
                </a:lnTo>
                <a:lnTo>
                  <a:pt x="1889176" y="2560337"/>
                </a:lnTo>
                <a:lnTo>
                  <a:pt x="1882532" y="2549005"/>
                </a:lnTo>
                <a:lnTo>
                  <a:pt x="1875150" y="2547790"/>
                </a:lnTo>
                <a:lnTo>
                  <a:pt x="1870721" y="2541315"/>
                </a:lnTo>
                <a:lnTo>
                  <a:pt x="1871459" y="2538077"/>
                </a:lnTo>
                <a:lnTo>
                  <a:pt x="1867029" y="2538077"/>
                </a:lnTo>
                <a:lnTo>
                  <a:pt x="1859647" y="2533221"/>
                </a:lnTo>
                <a:lnTo>
                  <a:pt x="1858170" y="2523508"/>
                </a:lnTo>
                <a:lnTo>
                  <a:pt x="1855217" y="2522698"/>
                </a:lnTo>
                <a:lnTo>
                  <a:pt x="1850050" y="2517842"/>
                </a:lnTo>
                <a:lnTo>
                  <a:pt x="1844882" y="2501653"/>
                </a:lnTo>
                <a:lnTo>
                  <a:pt x="1833808" y="2498011"/>
                </a:lnTo>
                <a:lnTo>
                  <a:pt x="1827164" y="2494773"/>
                </a:lnTo>
                <a:lnTo>
                  <a:pt x="1816829" y="2496392"/>
                </a:lnTo>
                <a:lnTo>
                  <a:pt x="1810184" y="2501248"/>
                </a:lnTo>
                <a:lnTo>
                  <a:pt x="1810184" y="2503272"/>
                </a:lnTo>
                <a:lnTo>
                  <a:pt x="1808708" y="2504891"/>
                </a:lnTo>
                <a:lnTo>
                  <a:pt x="1805017" y="2503272"/>
                </a:lnTo>
                <a:lnTo>
                  <a:pt x="1791728" y="2515009"/>
                </a:lnTo>
                <a:lnTo>
                  <a:pt x="1782869" y="2515818"/>
                </a:lnTo>
                <a:lnTo>
                  <a:pt x="1768105" y="2517842"/>
                </a:lnTo>
                <a:lnTo>
                  <a:pt x="1765890" y="2514604"/>
                </a:lnTo>
                <a:lnTo>
                  <a:pt x="1767366" y="2510961"/>
                </a:lnTo>
                <a:lnTo>
                  <a:pt x="1768843" y="2514199"/>
                </a:lnTo>
                <a:lnTo>
                  <a:pt x="1771058" y="2513390"/>
                </a:lnTo>
                <a:lnTo>
                  <a:pt x="1768843" y="2508938"/>
                </a:lnTo>
                <a:lnTo>
                  <a:pt x="1763675" y="2502462"/>
                </a:lnTo>
                <a:lnTo>
                  <a:pt x="1751125" y="2494773"/>
                </a:lnTo>
                <a:lnTo>
                  <a:pt x="1753340" y="2494368"/>
                </a:lnTo>
                <a:lnTo>
                  <a:pt x="1759246" y="2497201"/>
                </a:lnTo>
                <a:lnTo>
                  <a:pt x="1761461" y="2493963"/>
                </a:lnTo>
                <a:lnTo>
                  <a:pt x="1751863" y="2487893"/>
                </a:lnTo>
                <a:lnTo>
                  <a:pt x="1750387" y="2483036"/>
                </a:lnTo>
                <a:lnTo>
                  <a:pt x="1745957" y="2482631"/>
                </a:lnTo>
                <a:lnTo>
                  <a:pt x="1744481" y="2486679"/>
                </a:lnTo>
                <a:lnTo>
                  <a:pt x="1749648" y="2492749"/>
                </a:lnTo>
                <a:lnTo>
                  <a:pt x="1741528" y="2488702"/>
                </a:lnTo>
                <a:lnTo>
                  <a:pt x="1734145" y="2482631"/>
                </a:lnTo>
                <a:lnTo>
                  <a:pt x="1721595" y="2482631"/>
                </a:lnTo>
                <a:lnTo>
                  <a:pt x="1708307" y="2481013"/>
                </a:lnTo>
                <a:lnTo>
                  <a:pt x="1710522" y="2478584"/>
                </a:lnTo>
                <a:lnTo>
                  <a:pt x="1721595" y="2479394"/>
                </a:lnTo>
                <a:lnTo>
                  <a:pt x="1727501" y="2477775"/>
                </a:lnTo>
                <a:lnTo>
                  <a:pt x="1725287" y="2474942"/>
                </a:lnTo>
                <a:lnTo>
                  <a:pt x="1714951" y="2474132"/>
                </a:lnTo>
                <a:lnTo>
                  <a:pt x="1703877" y="2481417"/>
                </a:lnTo>
                <a:lnTo>
                  <a:pt x="1699448" y="2478989"/>
                </a:lnTo>
                <a:lnTo>
                  <a:pt x="1683945" y="2481013"/>
                </a:lnTo>
                <a:lnTo>
                  <a:pt x="1678777" y="2476965"/>
                </a:lnTo>
                <a:lnTo>
                  <a:pt x="1671395" y="2479798"/>
                </a:lnTo>
                <a:lnTo>
                  <a:pt x="1657368" y="2478989"/>
                </a:lnTo>
                <a:lnTo>
                  <a:pt x="1649247" y="2482227"/>
                </a:lnTo>
                <a:lnTo>
                  <a:pt x="1639650" y="2474537"/>
                </a:lnTo>
                <a:lnTo>
                  <a:pt x="1639650" y="2469276"/>
                </a:lnTo>
                <a:lnTo>
                  <a:pt x="1641127" y="2463205"/>
                </a:lnTo>
                <a:lnTo>
                  <a:pt x="1634482" y="2462396"/>
                </a:lnTo>
                <a:lnTo>
                  <a:pt x="1630791" y="2470085"/>
                </a:lnTo>
                <a:lnTo>
                  <a:pt x="1625623" y="2477370"/>
                </a:lnTo>
                <a:lnTo>
                  <a:pt x="1618241" y="2476156"/>
                </a:lnTo>
                <a:lnTo>
                  <a:pt x="1612335" y="2478180"/>
                </a:lnTo>
                <a:lnTo>
                  <a:pt x="1601262" y="2476561"/>
                </a:lnTo>
                <a:lnTo>
                  <a:pt x="1571732" y="2481417"/>
                </a:lnTo>
                <a:lnTo>
                  <a:pt x="1563611" y="2488297"/>
                </a:lnTo>
                <a:lnTo>
                  <a:pt x="1547370" y="2494368"/>
                </a:lnTo>
                <a:lnTo>
                  <a:pt x="1538511" y="2502867"/>
                </a:lnTo>
                <a:lnTo>
                  <a:pt x="1538511" y="2509343"/>
                </a:lnTo>
                <a:lnTo>
                  <a:pt x="1544417" y="2506914"/>
                </a:lnTo>
                <a:lnTo>
                  <a:pt x="1550323" y="2501653"/>
                </a:lnTo>
                <a:lnTo>
                  <a:pt x="1553275" y="2502462"/>
                </a:lnTo>
                <a:lnTo>
                  <a:pt x="1556967" y="2506914"/>
                </a:lnTo>
                <a:lnTo>
                  <a:pt x="1565826" y="2510152"/>
                </a:lnTo>
                <a:lnTo>
                  <a:pt x="1562873" y="2513390"/>
                </a:lnTo>
                <a:lnTo>
                  <a:pt x="1546632" y="2519056"/>
                </a:lnTo>
                <a:lnTo>
                  <a:pt x="1547370" y="2526745"/>
                </a:lnTo>
                <a:lnTo>
                  <a:pt x="1550323" y="2533625"/>
                </a:lnTo>
                <a:lnTo>
                  <a:pt x="1565826" y="2538482"/>
                </a:lnTo>
                <a:lnTo>
                  <a:pt x="1577638" y="2546981"/>
                </a:lnTo>
                <a:lnTo>
                  <a:pt x="1576900" y="2549814"/>
                </a:lnTo>
                <a:lnTo>
                  <a:pt x="1569517" y="2551838"/>
                </a:lnTo>
                <a:lnTo>
                  <a:pt x="1566564" y="2557504"/>
                </a:lnTo>
                <a:lnTo>
                  <a:pt x="1565826" y="2548600"/>
                </a:lnTo>
                <a:lnTo>
                  <a:pt x="1560658" y="2545362"/>
                </a:lnTo>
                <a:lnTo>
                  <a:pt x="1554752" y="2546172"/>
                </a:lnTo>
                <a:lnTo>
                  <a:pt x="1550323" y="2539696"/>
                </a:lnTo>
                <a:lnTo>
                  <a:pt x="1542940" y="2537268"/>
                </a:lnTo>
                <a:lnTo>
                  <a:pt x="1535558" y="2527150"/>
                </a:lnTo>
                <a:lnTo>
                  <a:pt x="1526699" y="2527959"/>
                </a:lnTo>
                <a:lnTo>
                  <a:pt x="1531128" y="2535649"/>
                </a:lnTo>
                <a:lnTo>
                  <a:pt x="1530390" y="2546981"/>
                </a:lnTo>
                <a:lnTo>
                  <a:pt x="1523008" y="2550623"/>
                </a:lnTo>
                <a:lnTo>
                  <a:pt x="1519316" y="2544957"/>
                </a:lnTo>
                <a:lnTo>
                  <a:pt x="1511196" y="2539291"/>
                </a:lnTo>
                <a:lnTo>
                  <a:pt x="1503813" y="2544553"/>
                </a:lnTo>
                <a:lnTo>
                  <a:pt x="1498646" y="2549814"/>
                </a:lnTo>
                <a:lnTo>
                  <a:pt x="1486096" y="2546172"/>
                </a:lnTo>
                <a:lnTo>
                  <a:pt x="1479451" y="2542529"/>
                </a:lnTo>
                <a:lnTo>
                  <a:pt x="1471331" y="2543743"/>
                </a:lnTo>
                <a:lnTo>
                  <a:pt x="1466163" y="2541720"/>
                </a:lnTo>
                <a:lnTo>
                  <a:pt x="1469854" y="2536863"/>
                </a:lnTo>
                <a:lnTo>
                  <a:pt x="1476498" y="2532007"/>
                </a:lnTo>
                <a:lnTo>
                  <a:pt x="1472807" y="2527150"/>
                </a:lnTo>
                <a:lnTo>
                  <a:pt x="1463210" y="2527959"/>
                </a:lnTo>
                <a:lnTo>
                  <a:pt x="1460257" y="2524722"/>
                </a:lnTo>
                <a:lnTo>
                  <a:pt x="1460257" y="2517842"/>
                </a:lnTo>
                <a:lnTo>
                  <a:pt x="1456566" y="2514604"/>
                </a:lnTo>
                <a:lnTo>
                  <a:pt x="1449922" y="2516627"/>
                </a:lnTo>
                <a:lnTo>
                  <a:pt x="1444754" y="2515009"/>
                </a:lnTo>
                <a:lnTo>
                  <a:pt x="1448445" y="2509747"/>
                </a:lnTo>
                <a:lnTo>
                  <a:pt x="1442539" y="2507724"/>
                </a:lnTo>
                <a:lnTo>
                  <a:pt x="1432942" y="2510961"/>
                </a:lnTo>
                <a:lnTo>
                  <a:pt x="1432204" y="2515818"/>
                </a:lnTo>
                <a:lnTo>
                  <a:pt x="1433680" y="2521484"/>
                </a:lnTo>
                <a:lnTo>
                  <a:pt x="1424821" y="2522698"/>
                </a:lnTo>
                <a:lnTo>
                  <a:pt x="1396030" y="2519865"/>
                </a:lnTo>
                <a:lnTo>
                  <a:pt x="1392339" y="2515818"/>
                </a:lnTo>
                <a:lnTo>
                  <a:pt x="1368715" y="2510152"/>
                </a:lnTo>
                <a:lnTo>
                  <a:pt x="1356165" y="2510152"/>
                </a:lnTo>
                <a:lnTo>
                  <a:pt x="1339185" y="2513794"/>
                </a:lnTo>
                <a:lnTo>
                  <a:pt x="1332541" y="2517842"/>
                </a:lnTo>
                <a:lnTo>
                  <a:pt x="1325158" y="2518651"/>
                </a:lnTo>
                <a:lnTo>
                  <a:pt x="1317038" y="2529578"/>
                </a:lnTo>
                <a:lnTo>
                  <a:pt x="1305964" y="2530792"/>
                </a:lnTo>
                <a:lnTo>
                  <a:pt x="1307440" y="2522698"/>
                </a:lnTo>
                <a:lnTo>
                  <a:pt x="1305226" y="2515818"/>
                </a:lnTo>
                <a:lnTo>
                  <a:pt x="1311132" y="2508533"/>
                </a:lnTo>
                <a:lnTo>
                  <a:pt x="1307440" y="2498820"/>
                </a:lnTo>
                <a:lnTo>
                  <a:pt x="1306702" y="2504486"/>
                </a:lnTo>
                <a:lnTo>
                  <a:pt x="1297105" y="2512176"/>
                </a:lnTo>
                <a:lnTo>
                  <a:pt x="1291937" y="2512176"/>
                </a:lnTo>
                <a:lnTo>
                  <a:pt x="1286031" y="2505295"/>
                </a:lnTo>
                <a:lnTo>
                  <a:pt x="1291937" y="2519056"/>
                </a:lnTo>
                <a:lnTo>
                  <a:pt x="1291937" y="2528364"/>
                </a:lnTo>
                <a:lnTo>
                  <a:pt x="1294152" y="2537268"/>
                </a:lnTo>
                <a:lnTo>
                  <a:pt x="1287508" y="2542529"/>
                </a:lnTo>
                <a:lnTo>
                  <a:pt x="1280864" y="2542529"/>
                </a:lnTo>
                <a:lnTo>
                  <a:pt x="1265361" y="2555885"/>
                </a:lnTo>
                <a:lnTo>
                  <a:pt x="1243951" y="2565193"/>
                </a:lnTo>
                <a:lnTo>
                  <a:pt x="1237307" y="2564788"/>
                </a:lnTo>
                <a:lnTo>
                  <a:pt x="1228448" y="2572073"/>
                </a:lnTo>
                <a:lnTo>
                  <a:pt x="1221066" y="2572883"/>
                </a:lnTo>
                <a:lnTo>
                  <a:pt x="1229925" y="2566003"/>
                </a:lnTo>
                <a:lnTo>
                  <a:pt x="1222543" y="2561146"/>
                </a:lnTo>
                <a:lnTo>
                  <a:pt x="1218113" y="2563170"/>
                </a:lnTo>
                <a:lnTo>
                  <a:pt x="1214422" y="2561146"/>
                </a:lnTo>
                <a:lnTo>
                  <a:pt x="1204825" y="2566003"/>
                </a:lnTo>
                <a:lnTo>
                  <a:pt x="1209992" y="2570454"/>
                </a:lnTo>
                <a:lnTo>
                  <a:pt x="1199657" y="2574097"/>
                </a:lnTo>
                <a:lnTo>
                  <a:pt x="1194489" y="2570454"/>
                </a:lnTo>
                <a:lnTo>
                  <a:pt x="1195227" y="2581786"/>
                </a:lnTo>
                <a:lnTo>
                  <a:pt x="1186369" y="2585834"/>
                </a:lnTo>
                <a:lnTo>
                  <a:pt x="1181201" y="2583001"/>
                </a:lnTo>
                <a:lnTo>
                  <a:pt x="1172342" y="2593118"/>
                </a:lnTo>
                <a:lnTo>
                  <a:pt x="1178248" y="2599189"/>
                </a:lnTo>
                <a:lnTo>
                  <a:pt x="1167912" y="2606474"/>
                </a:lnTo>
                <a:lnTo>
                  <a:pt x="1160530" y="2609307"/>
                </a:lnTo>
                <a:lnTo>
                  <a:pt x="1164221" y="2626710"/>
                </a:lnTo>
                <a:lnTo>
                  <a:pt x="1156839" y="2636018"/>
                </a:lnTo>
                <a:lnTo>
                  <a:pt x="1153148" y="2648969"/>
                </a:lnTo>
                <a:lnTo>
                  <a:pt x="1147241" y="2660301"/>
                </a:lnTo>
                <a:lnTo>
                  <a:pt x="1151671" y="2667181"/>
                </a:lnTo>
                <a:lnTo>
                  <a:pt x="1150195" y="2687012"/>
                </a:lnTo>
                <a:lnTo>
                  <a:pt x="1153148" y="2693488"/>
                </a:lnTo>
                <a:lnTo>
                  <a:pt x="1149456" y="2703606"/>
                </a:lnTo>
                <a:lnTo>
                  <a:pt x="1144289" y="2716961"/>
                </a:lnTo>
                <a:lnTo>
                  <a:pt x="1142074" y="2723437"/>
                </a:lnTo>
                <a:lnTo>
                  <a:pt x="1150933" y="2718175"/>
                </a:lnTo>
                <a:lnTo>
                  <a:pt x="1153886" y="2705224"/>
                </a:lnTo>
                <a:lnTo>
                  <a:pt x="1160530" y="2699963"/>
                </a:lnTo>
                <a:lnTo>
                  <a:pt x="1159054" y="2704415"/>
                </a:lnTo>
                <a:lnTo>
                  <a:pt x="1157577" y="2716556"/>
                </a:lnTo>
                <a:lnTo>
                  <a:pt x="1153886" y="2720199"/>
                </a:lnTo>
                <a:lnTo>
                  <a:pt x="1150933" y="2730721"/>
                </a:lnTo>
                <a:lnTo>
                  <a:pt x="1143550" y="2740435"/>
                </a:lnTo>
                <a:lnTo>
                  <a:pt x="1142074" y="2748529"/>
                </a:lnTo>
                <a:lnTo>
                  <a:pt x="1136168" y="2748934"/>
                </a:lnTo>
                <a:lnTo>
                  <a:pt x="1137644" y="2744482"/>
                </a:lnTo>
                <a:lnTo>
                  <a:pt x="1139121" y="2736387"/>
                </a:lnTo>
                <a:lnTo>
                  <a:pt x="1131000" y="2735578"/>
                </a:lnTo>
                <a:lnTo>
                  <a:pt x="1131000" y="2748529"/>
                </a:lnTo>
                <a:lnTo>
                  <a:pt x="1124356" y="2755409"/>
                </a:lnTo>
                <a:lnTo>
                  <a:pt x="1131000" y="2759861"/>
                </a:lnTo>
                <a:lnTo>
                  <a:pt x="1128785" y="2764313"/>
                </a:lnTo>
                <a:lnTo>
                  <a:pt x="1125833" y="2777264"/>
                </a:lnTo>
                <a:lnTo>
                  <a:pt x="1120665" y="2781715"/>
                </a:lnTo>
                <a:lnTo>
                  <a:pt x="1120665" y="2792643"/>
                </a:lnTo>
                <a:lnTo>
                  <a:pt x="1123618" y="2796690"/>
                </a:lnTo>
                <a:lnTo>
                  <a:pt x="1119926" y="2803165"/>
                </a:lnTo>
                <a:lnTo>
                  <a:pt x="1120665" y="2809641"/>
                </a:lnTo>
                <a:lnTo>
                  <a:pt x="1115497" y="2832709"/>
                </a:lnTo>
                <a:lnTo>
                  <a:pt x="1118450" y="2846874"/>
                </a:lnTo>
                <a:lnTo>
                  <a:pt x="1115497" y="2868729"/>
                </a:lnTo>
                <a:lnTo>
                  <a:pt x="1107376" y="2878442"/>
                </a:lnTo>
                <a:lnTo>
                  <a:pt x="1110329" y="2885727"/>
                </a:lnTo>
                <a:lnTo>
                  <a:pt x="1113282" y="2903130"/>
                </a:lnTo>
                <a:lnTo>
                  <a:pt x="1111806" y="2912843"/>
                </a:lnTo>
                <a:lnTo>
                  <a:pt x="1125094" y="2931865"/>
                </a:lnTo>
                <a:lnTo>
                  <a:pt x="1125094" y="2945625"/>
                </a:lnTo>
                <a:lnTo>
                  <a:pt x="1122141" y="2948053"/>
                </a:lnTo>
                <a:lnTo>
                  <a:pt x="1120665" y="2931865"/>
                </a:lnTo>
                <a:lnTo>
                  <a:pt x="1109591" y="2918509"/>
                </a:lnTo>
                <a:lnTo>
                  <a:pt x="1108115" y="2928627"/>
                </a:lnTo>
                <a:lnTo>
                  <a:pt x="1115497" y="2934698"/>
                </a:lnTo>
                <a:lnTo>
                  <a:pt x="1121403" y="2953719"/>
                </a:lnTo>
                <a:lnTo>
                  <a:pt x="1123618" y="2960195"/>
                </a:lnTo>
                <a:lnTo>
                  <a:pt x="1119926" y="2966265"/>
                </a:lnTo>
                <a:lnTo>
                  <a:pt x="1125833" y="2974360"/>
                </a:lnTo>
                <a:lnTo>
                  <a:pt x="1128047" y="2983263"/>
                </a:lnTo>
                <a:lnTo>
                  <a:pt x="1155362" y="3010379"/>
                </a:lnTo>
                <a:lnTo>
                  <a:pt x="1159792" y="3020497"/>
                </a:lnTo>
                <a:lnTo>
                  <a:pt x="1169389" y="3033043"/>
                </a:lnTo>
                <a:lnTo>
                  <a:pt x="1168651" y="3039923"/>
                </a:lnTo>
                <a:lnTo>
                  <a:pt x="1170865" y="3047613"/>
                </a:lnTo>
                <a:lnTo>
                  <a:pt x="1191536" y="3070277"/>
                </a:lnTo>
                <a:lnTo>
                  <a:pt x="1198180" y="3076752"/>
                </a:lnTo>
                <a:lnTo>
                  <a:pt x="1203348" y="3075538"/>
                </a:lnTo>
                <a:lnTo>
                  <a:pt x="1216637" y="3075943"/>
                </a:lnTo>
                <a:lnTo>
                  <a:pt x="1220328" y="3079585"/>
                </a:lnTo>
                <a:lnTo>
                  <a:pt x="1234354" y="3085251"/>
                </a:lnTo>
                <a:lnTo>
                  <a:pt x="1246166" y="3099416"/>
                </a:lnTo>
                <a:lnTo>
                  <a:pt x="1249858" y="3111153"/>
                </a:lnTo>
                <a:lnTo>
                  <a:pt x="1261669" y="3105892"/>
                </a:lnTo>
                <a:lnTo>
                  <a:pt x="1278649" y="3102654"/>
                </a:lnTo>
                <a:lnTo>
                  <a:pt x="1283078" y="3107511"/>
                </a:lnTo>
                <a:lnTo>
                  <a:pt x="1288246" y="3107511"/>
                </a:lnTo>
                <a:lnTo>
                  <a:pt x="1309655" y="3096583"/>
                </a:lnTo>
                <a:lnTo>
                  <a:pt x="1311870" y="3092536"/>
                </a:lnTo>
                <a:lnTo>
                  <a:pt x="1329588" y="3091322"/>
                </a:lnTo>
                <a:lnTo>
                  <a:pt x="1341400" y="3090917"/>
                </a:lnTo>
                <a:lnTo>
                  <a:pt x="1350258" y="3084037"/>
                </a:lnTo>
                <a:lnTo>
                  <a:pt x="1363547" y="3083632"/>
                </a:lnTo>
                <a:lnTo>
                  <a:pt x="1374621" y="3086465"/>
                </a:lnTo>
                <a:lnTo>
                  <a:pt x="1378312" y="3081204"/>
                </a:lnTo>
                <a:lnTo>
                  <a:pt x="1392339" y="3084847"/>
                </a:lnTo>
                <a:lnTo>
                  <a:pt x="1382741" y="3089703"/>
                </a:lnTo>
                <a:lnTo>
                  <a:pt x="1380527" y="3094964"/>
                </a:lnTo>
                <a:lnTo>
                  <a:pt x="1391600" y="3099821"/>
                </a:lnTo>
                <a:lnTo>
                  <a:pt x="1397506" y="3105082"/>
                </a:lnTo>
                <a:lnTo>
                  <a:pt x="1399721" y="3100226"/>
                </a:lnTo>
                <a:lnTo>
                  <a:pt x="1405627" y="3099821"/>
                </a:lnTo>
                <a:lnTo>
                  <a:pt x="1415224" y="3089298"/>
                </a:lnTo>
                <a:lnTo>
                  <a:pt x="1415224" y="3075943"/>
                </a:lnTo>
                <a:lnTo>
                  <a:pt x="1418177" y="3067849"/>
                </a:lnTo>
                <a:lnTo>
                  <a:pt x="1408580" y="3073919"/>
                </a:lnTo>
                <a:lnTo>
                  <a:pt x="1406365" y="3072300"/>
                </a:lnTo>
                <a:lnTo>
                  <a:pt x="1428513" y="3061373"/>
                </a:lnTo>
                <a:lnTo>
                  <a:pt x="1436633" y="3059754"/>
                </a:lnTo>
                <a:lnTo>
                  <a:pt x="1446230" y="3049232"/>
                </a:lnTo>
                <a:lnTo>
                  <a:pt x="1446230" y="3033043"/>
                </a:lnTo>
                <a:lnTo>
                  <a:pt x="1463948" y="3015236"/>
                </a:lnTo>
                <a:lnTo>
                  <a:pt x="1462472" y="3011998"/>
                </a:lnTo>
                <a:lnTo>
                  <a:pt x="1463948" y="2983263"/>
                </a:lnTo>
                <a:lnTo>
                  <a:pt x="1482404" y="2964242"/>
                </a:lnTo>
                <a:lnTo>
                  <a:pt x="1474283" y="2963432"/>
                </a:lnTo>
                <a:lnTo>
                  <a:pt x="1474283" y="2956957"/>
                </a:lnTo>
                <a:lnTo>
                  <a:pt x="1506766" y="2949672"/>
                </a:lnTo>
                <a:lnTo>
                  <a:pt x="1549585" y="2950481"/>
                </a:lnTo>
                <a:lnTo>
                  <a:pt x="1556229" y="2941173"/>
                </a:lnTo>
                <a:lnTo>
                  <a:pt x="1568779" y="2939554"/>
                </a:lnTo>
                <a:lnTo>
                  <a:pt x="1573208" y="2943601"/>
                </a:lnTo>
                <a:lnTo>
                  <a:pt x="1585020" y="2938340"/>
                </a:lnTo>
                <a:lnTo>
                  <a:pt x="1584282" y="2933888"/>
                </a:lnTo>
                <a:lnTo>
                  <a:pt x="1604215" y="2933079"/>
                </a:lnTo>
                <a:lnTo>
                  <a:pt x="1627100" y="2938340"/>
                </a:lnTo>
                <a:lnTo>
                  <a:pt x="1633006" y="2936316"/>
                </a:lnTo>
                <a:lnTo>
                  <a:pt x="1630791" y="2931055"/>
                </a:lnTo>
                <a:lnTo>
                  <a:pt x="1639650" y="2930246"/>
                </a:lnTo>
                <a:lnTo>
                  <a:pt x="1654415" y="2947244"/>
                </a:lnTo>
                <a:lnTo>
                  <a:pt x="1655153" y="2957362"/>
                </a:lnTo>
                <a:lnTo>
                  <a:pt x="1647033" y="2969098"/>
                </a:lnTo>
                <a:lnTo>
                  <a:pt x="1635959" y="2986096"/>
                </a:lnTo>
                <a:lnTo>
                  <a:pt x="1614550" y="3004308"/>
                </a:lnTo>
                <a:lnTo>
                  <a:pt x="1610121" y="3011189"/>
                </a:lnTo>
                <a:lnTo>
                  <a:pt x="1608644" y="3023330"/>
                </a:lnTo>
                <a:lnTo>
                  <a:pt x="1599047" y="3028996"/>
                </a:lnTo>
                <a:lnTo>
                  <a:pt x="1596094" y="3032234"/>
                </a:lnTo>
                <a:lnTo>
                  <a:pt x="1602738" y="3037090"/>
                </a:lnTo>
                <a:lnTo>
                  <a:pt x="1610859" y="3037090"/>
                </a:lnTo>
                <a:lnTo>
                  <a:pt x="1608644" y="3043970"/>
                </a:lnTo>
                <a:lnTo>
                  <a:pt x="1597570" y="3054898"/>
                </a:lnTo>
                <a:lnTo>
                  <a:pt x="1597570" y="3058540"/>
                </a:lnTo>
                <a:lnTo>
                  <a:pt x="1602000" y="3060564"/>
                </a:lnTo>
                <a:lnTo>
                  <a:pt x="1607167" y="3055707"/>
                </a:lnTo>
                <a:lnTo>
                  <a:pt x="1611597" y="3054898"/>
                </a:lnTo>
                <a:lnTo>
                  <a:pt x="1606429" y="3062587"/>
                </a:lnTo>
                <a:lnTo>
                  <a:pt x="1599047" y="3091322"/>
                </a:lnTo>
                <a:lnTo>
                  <a:pt x="1589449" y="3106296"/>
                </a:lnTo>
                <a:lnTo>
                  <a:pt x="1587235" y="3108320"/>
                </a:lnTo>
                <a:lnTo>
                  <a:pt x="1583544" y="3099821"/>
                </a:lnTo>
                <a:lnTo>
                  <a:pt x="1572470" y="3093346"/>
                </a:lnTo>
                <a:lnTo>
                  <a:pt x="1571732" y="3090917"/>
                </a:lnTo>
                <a:lnTo>
                  <a:pt x="1576900" y="3086465"/>
                </a:lnTo>
                <a:lnTo>
                  <a:pt x="1577638" y="3077157"/>
                </a:lnTo>
                <a:lnTo>
                  <a:pt x="1571732" y="3078776"/>
                </a:lnTo>
                <a:lnTo>
                  <a:pt x="1561396" y="3090513"/>
                </a:lnTo>
                <a:lnTo>
                  <a:pt x="1552537" y="3097393"/>
                </a:lnTo>
                <a:lnTo>
                  <a:pt x="1552537" y="3097797"/>
                </a:lnTo>
                <a:lnTo>
                  <a:pt x="1554752" y="3101845"/>
                </a:lnTo>
                <a:lnTo>
                  <a:pt x="1559920" y="3097393"/>
                </a:lnTo>
                <a:lnTo>
                  <a:pt x="1566564" y="3097393"/>
                </a:lnTo>
                <a:lnTo>
                  <a:pt x="1567302" y="3102249"/>
                </a:lnTo>
                <a:lnTo>
                  <a:pt x="1566564" y="3107511"/>
                </a:lnTo>
                <a:lnTo>
                  <a:pt x="1565088" y="3129770"/>
                </a:lnTo>
                <a:lnTo>
                  <a:pt x="1559182" y="3138269"/>
                </a:lnTo>
                <a:lnTo>
                  <a:pt x="1556967" y="3151625"/>
                </a:lnTo>
                <a:lnTo>
                  <a:pt x="1562873" y="3156886"/>
                </a:lnTo>
                <a:lnTo>
                  <a:pt x="1562134" y="3171860"/>
                </a:lnTo>
                <a:lnTo>
                  <a:pt x="1556967" y="3184811"/>
                </a:lnTo>
                <a:lnTo>
                  <a:pt x="1542940" y="3202619"/>
                </a:lnTo>
                <a:lnTo>
                  <a:pt x="1537773" y="3198167"/>
                </a:lnTo>
                <a:lnTo>
                  <a:pt x="1528175" y="3207070"/>
                </a:lnTo>
                <a:lnTo>
                  <a:pt x="1524484" y="3214760"/>
                </a:lnTo>
                <a:lnTo>
                  <a:pt x="1528175" y="3220021"/>
                </a:lnTo>
                <a:lnTo>
                  <a:pt x="1534820" y="3220021"/>
                </a:lnTo>
                <a:lnTo>
                  <a:pt x="1542940" y="3224878"/>
                </a:lnTo>
                <a:lnTo>
                  <a:pt x="1545155" y="3219212"/>
                </a:lnTo>
                <a:lnTo>
                  <a:pt x="1554014" y="3220426"/>
                </a:lnTo>
                <a:lnTo>
                  <a:pt x="1558443" y="3223259"/>
                </a:lnTo>
                <a:lnTo>
                  <a:pt x="1564349" y="3228116"/>
                </a:lnTo>
                <a:lnTo>
                  <a:pt x="1577638" y="3221235"/>
                </a:lnTo>
                <a:lnTo>
                  <a:pt x="1606429" y="3220831"/>
                </a:lnTo>
                <a:lnTo>
                  <a:pt x="1627838" y="3222450"/>
                </a:lnTo>
                <a:lnTo>
                  <a:pt x="1644818" y="3218402"/>
                </a:lnTo>
                <a:lnTo>
                  <a:pt x="1652939" y="3221235"/>
                </a:lnTo>
                <a:lnTo>
                  <a:pt x="1657368" y="3217593"/>
                </a:lnTo>
                <a:lnTo>
                  <a:pt x="1665489" y="3214760"/>
                </a:lnTo>
                <a:lnTo>
                  <a:pt x="1661798" y="3211927"/>
                </a:lnTo>
                <a:lnTo>
                  <a:pt x="1664012" y="3206261"/>
                </a:lnTo>
                <a:lnTo>
                  <a:pt x="1674348" y="3211118"/>
                </a:lnTo>
                <a:lnTo>
                  <a:pt x="1685421" y="3220021"/>
                </a:lnTo>
                <a:lnTo>
                  <a:pt x="1706830" y="3221235"/>
                </a:lnTo>
                <a:lnTo>
                  <a:pt x="1728978" y="3222854"/>
                </a:lnTo>
                <a:lnTo>
                  <a:pt x="1734884" y="3227306"/>
                </a:lnTo>
                <a:lnTo>
                  <a:pt x="1737098" y="3221640"/>
                </a:lnTo>
                <a:lnTo>
                  <a:pt x="1743004" y="3224068"/>
                </a:lnTo>
                <a:lnTo>
                  <a:pt x="1751125" y="3222450"/>
                </a:lnTo>
                <a:lnTo>
                  <a:pt x="1759246" y="3222854"/>
                </a:lnTo>
                <a:lnTo>
                  <a:pt x="1771796" y="3229330"/>
                </a:lnTo>
                <a:lnTo>
                  <a:pt x="1780655" y="3235805"/>
                </a:lnTo>
                <a:lnTo>
                  <a:pt x="1779178" y="3237019"/>
                </a:lnTo>
                <a:lnTo>
                  <a:pt x="1765890" y="3233782"/>
                </a:lnTo>
                <a:lnTo>
                  <a:pt x="1757769" y="3231758"/>
                </a:lnTo>
                <a:lnTo>
                  <a:pt x="1753340" y="3232972"/>
                </a:lnTo>
                <a:lnTo>
                  <a:pt x="1754078" y="3237019"/>
                </a:lnTo>
                <a:lnTo>
                  <a:pt x="1747434" y="3239043"/>
                </a:lnTo>
                <a:lnTo>
                  <a:pt x="1745957" y="3242685"/>
                </a:lnTo>
                <a:lnTo>
                  <a:pt x="1754078" y="3242685"/>
                </a:lnTo>
                <a:lnTo>
                  <a:pt x="1762937" y="3243495"/>
                </a:lnTo>
                <a:lnTo>
                  <a:pt x="1768105" y="3247137"/>
                </a:lnTo>
                <a:lnTo>
                  <a:pt x="1781393" y="3248351"/>
                </a:lnTo>
                <a:lnTo>
                  <a:pt x="1791728" y="3248756"/>
                </a:lnTo>
                <a:lnTo>
                  <a:pt x="1787299" y="3241066"/>
                </a:lnTo>
                <a:lnTo>
                  <a:pt x="1788037" y="3239448"/>
                </a:lnTo>
                <a:lnTo>
                  <a:pt x="1799111" y="3243899"/>
                </a:lnTo>
                <a:lnTo>
                  <a:pt x="1810184" y="3252398"/>
                </a:lnTo>
                <a:lnTo>
                  <a:pt x="1813138" y="3257255"/>
                </a:lnTo>
                <a:lnTo>
                  <a:pt x="1810184" y="3260088"/>
                </a:lnTo>
                <a:lnTo>
                  <a:pt x="1807232" y="3262921"/>
                </a:lnTo>
                <a:lnTo>
                  <a:pt x="1804279" y="3268182"/>
                </a:lnTo>
                <a:lnTo>
                  <a:pt x="1803540" y="3280324"/>
                </a:lnTo>
                <a:lnTo>
                  <a:pt x="1805017" y="3288013"/>
                </a:lnTo>
                <a:lnTo>
                  <a:pt x="1802064" y="3293679"/>
                </a:lnTo>
                <a:lnTo>
                  <a:pt x="1802802" y="3297726"/>
                </a:lnTo>
                <a:lnTo>
                  <a:pt x="1807970" y="3300964"/>
                </a:lnTo>
                <a:lnTo>
                  <a:pt x="1806493" y="3305821"/>
                </a:lnTo>
                <a:lnTo>
                  <a:pt x="1802802" y="3311891"/>
                </a:lnTo>
                <a:lnTo>
                  <a:pt x="1794681" y="3321200"/>
                </a:lnTo>
                <a:lnTo>
                  <a:pt x="1791728" y="3332532"/>
                </a:lnTo>
                <a:lnTo>
                  <a:pt x="1790252" y="3329699"/>
                </a:lnTo>
                <a:lnTo>
                  <a:pt x="1787299" y="3329699"/>
                </a:lnTo>
                <a:lnTo>
                  <a:pt x="1783608" y="3332937"/>
                </a:lnTo>
                <a:lnTo>
                  <a:pt x="1783608" y="3337388"/>
                </a:lnTo>
                <a:lnTo>
                  <a:pt x="1786561" y="3339007"/>
                </a:lnTo>
                <a:lnTo>
                  <a:pt x="1790252" y="3344269"/>
                </a:lnTo>
                <a:lnTo>
                  <a:pt x="1788776" y="3348720"/>
                </a:lnTo>
                <a:lnTo>
                  <a:pt x="1788776" y="3369766"/>
                </a:lnTo>
                <a:lnTo>
                  <a:pt x="1786561" y="3387573"/>
                </a:lnTo>
                <a:lnTo>
                  <a:pt x="1782131" y="3394049"/>
                </a:lnTo>
                <a:lnTo>
                  <a:pt x="1779917" y="3393644"/>
                </a:lnTo>
                <a:cubicBezTo>
                  <a:pt x="1779917" y="3393644"/>
                  <a:pt x="1779917" y="3385550"/>
                  <a:pt x="1779917" y="3383931"/>
                </a:cubicBezTo>
                <a:cubicBezTo>
                  <a:pt x="1779917" y="3382312"/>
                  <a:pt x="1779917" y="3376646"/>
                  <a:pt x="1779917" y="3376646"/>
                </a:cubicBezTo>
                <a:lnTo>
                  <a:pt x="1782131" y="3373003"/>
                </a:lnTo>
                <a:lnTo>
                  <a:pt x="1777702" y="3371789"/>
                </a:lnTo>
                <a:lnTo>
                  <a:pt x="1771796" y="3385550"/>
                </a:lnTo>
                <a:lnTo>
                  <a:pt x="1771796" y="3392025"/>
                </a:lnTo>
                <a:lnTo>
                  <a:pt x="1772534" y="3397691"/>
                </a:lnTo>
                <a:lnTo>
                  <a:pt x="1768105" y="3407809"/>
                </a:lnTo>
                <a:lnTo>
                  <a:pt x="1765890" y="3415094"/>
                </a:lnTo>
                <a:lnTo>
                  <a:pt x="1765890" y="3421569"/>
                </a:lnTo>
                <a:lnTo>
                  <a:pt x="1771058" y="3419141"/>
                </a:lnTo>
                <a:lnTo>
                  <a:pt x="1771796" y="3414689"/>
                </a:lnTo>
                <a:lnTo>
                  <a:pt x="1774749" y="3409428"/>
                </a:lnTo>
                <a:lnTo>
                  <a:pt x="1774749" y="3419141"/>
                </a:lnTo>
                <a:lnTo>
                  <a:pt x="1771796" y="3426426"/>
                </a:lnTo>
                <a:lnTo>
                  <a:pt x="1765151" y="3437353"/>
                </a:lnTo>
                <a:lnTo>
                  <a:pt x="1768105" y="3447066"/>
                </a:lnTo>
                <a:lnTo>
                  <a:pt x="1773272" y="3452732"/>
                </a:lnTo>
                <a:lnTo>
                  <a:pt x="1774749" y="3459612"/>
                </a:lnTo>
                <a:lnTo>
                  <a:pt x="1770319" y="3462445"/>
                </a:lnTo>
                <a:lnTo>
                  <a:pt x="1769581" y="3463255"/>
                </a:lnTo>
                <a:lnTo>
                  <a:pt x="1767366" y="3466897"/>
                </a:lnTo>
                <a:lnTo>
                  <a:pt x="1777702" y="3466897"/>
                </a:lnTo>
                <a:lnTo>
                  <a:pt x="1779178" y="3462445"/>
                </a:lnTo>
                <a:lnTo>
                  <a:pt x="1783608" y="3461636"/>
                </a:lnTo>
                <a:lnTo>
                  <a:pt x="1787299" y="3469730"/>
                </a:lnTo>
                <a:lnTo>
                  <a:pt x="1788776" y="3479443"/>
                </a:lnTo>
                <a:lnTo>
                  <a:pt x="1794681" y="3488347"/>
                </a:lnTo>
                <a:lnTo>
                  <a:pt x="1805017" y="3498060"/>
                </a:lnTo>
                <a:lnTo>
                  <a:pt x="1807970" y="3505345"/>
                </a:lnTo>
                <a:lnTo>
                  <a:pt x="1813138" y="3511416"/>
                </a:lnTo>
                <a:lnTo>
                  <a:pt x="1821258" y="3513844"/>
                </a:lnTo>
                <a:lnTo>
                  <a:pt x="1828640" y="3518296"/>
                </a:lnTo>
                <a:lnTo>
                  <a:pt x="1829379" y="3520724"/>
                </a:lnTo>
                <a:lnTo>
                  <a:pt x="1830855" y="3525581"/>
                </a:lnTo>
                <a:lnTo>
                  <a:pt x="1836761" y="3531247"/>
                </a:lnTo>
                <a:lnTo>
                  <a:pt x="1842667" y="3532866"/>
                </a:lnTo>
                <a:lnTo>
                  <a:pt x="1846358" y="3532461"/>
                </a:lnTo>
                <a:lnTo>
                  <a:pt x="1849312" y="3535294"/>
                </a:lnTo>
                <a:lnTo>
                  <a:pt x="1845620" y="3536508"/>
                </a:lnTo>
                <a:lnTo>
                  <a:pt x="1844144" y="3538127"/>
                </a:lnTo>
                <a:lnTo>
                  <a:pt x="1846358" y="3541769"/>
                </a:lnTo>
                <a:lnTo>
                  <a:pt x="1854479" y="3545816"/>
                </a:lnTo>
                <a:lnTo>
                  <a:pt x="1862600" y="3544602"/>
                </a:lnTo>
                <a:lnTo>
                  <a:pt x="1862600" y="3539746"/>
                </a:lnTo>
                <a:lnTo>
                  <a:pt x="1856694" y="3536508"/>
                </a:lnTo>
                <a:lnTo>
                  <a:pt x="1859647" y="3534080"/>
                </a:lnTo>
                <a:lnTo>
                  <a:pt x="1871459" y="3539341"/>
                </a:lnTo>
                <a:lnTo>
                  <a:pt x="1888438" y="3550268"/>
                </a:lnTo>
                <a:lnTo>
                  <a:pt x="1904680" y="3550673"/>
                </a:lnTo>
                <a:lnTo>
                  <a:pt x="1912800" y="3549864"/>
                </a:lnTo>
                <a:lnTo>
                  <a:pt x="1922398" y="3541769"/>
                </a:lnTo>
                <a:lnTo>
                  <a:pt x="1952665" y="3527604"/>
                </a:lnTo>
                <a:lnTo>
                  <a:pt x="1967431" y="3524367"/>
                </a:lnTo>
                <a:lnTo>
                  <a:pt x="1981457" y="3515058"/>
                </a:lnTo>
                <a:lnTo>
                  <a:pt x="1986625" y="3514249"/>
                </a:lnTo>
                <a:lnTo>
                  <a:pt x="1994007" y="3517486"/>
                </a:lnTo>
                <a:lnTo>
                  <a:pt x="1996960" y="3521534"/>
                </a:lnTo>
                <a:lnTo>
                  <a:pt x="2004342" y="3523152"/>
                </a:lnTo>
                <a:lnTo>
                  <a:pt x="2026490" y="3523152"/>
                </a:lnTo>
                <a:lnTo>
                  <a:pt x="2038302" y="3525985"/>
                </a:lnTo>
                <a:lnTo>
                  <a:pt x="2058973" y="3537317"/>
                </a:lnTo>
                <a:lnTo>
                  <a:pt x="2067832" y="3547031"/>
                </a:lnTo>
                <a:lnTo>
                  <a:pt x="2070046" y="3551887"/>
                </a:lnTo>
                <a:lnTo>
                  <a:pt x="2076690" y="3555530"/>
                </a:lnTo>
                <a:lnTo>
                  <a:pt x="2081120" y="3558767"/>
                </a:lnTo>
                <a:lnTo>
                  <a:pt x="2092193" y="3567671"/>
                </a:lnTo>
                <a:lnTo>
                  <a:pt x="2095147" y="3576170"/>
                </a:lnTo>
                <a:lnTo>
                  <a:pt x="2102529" y="3579408"/>
                </a:lnTo>
                <a:lnTo>
                  <a:pt x="2099576" y="3584669"/>
                </a:lnTo>
                <a:lnTo>
                  <a:pt x="2098100" y="3587907"/>
                </a:lnTo>
                <a:lnTo>
                  <a:pt x="2106959" y="3594787"/>
                </a:lnTo>
                <a:lnTo>
                  <a:pt x="2112865" y="3595192"/>
                </a:lnTo>
                <a:lnTo>
                  <a:pt x="2117294" y="3585074"/>
                </a:lnTo>
                <a:lnTo>
                  <a:pt x="2117294" y="3574146"/>
                </a:lnTo>
                <a:lnTo>
                  <a:pt x="2109173" y="3565243"/>
                </a:lnTo>
                <a:lnTo>
                  <a:pt x="2106220" y="3556339"/>
                </a:lnTo>
                <a:lnTo>
                  <a:pt x="2114341" y="3555934"/>
                </a:lnTo>
                <a:lnTo>
                  <a:pt x="2120247" y="3555530"/>
                </a:lnTo>
                <a:lnTo>
                  <a:pt x="2129844" y="3542174"/>
                </a:lnTo>
                <a:lnTo>
                  <a:pt x="2135012" y="3539746"/>
                </a:lnTo>
                <a:lnTo>
                  <a:pt x="2148300" y="3528009"/>
                </a:lnTo>
                <a:lnTo>
                  <a:pt x="2154944" y="3524367"/>
                </a:lnTo>
                <a:lnTo>
                  <a:pt x="2164542" y="3523557"/>
                </a:lnTo>
                <a:lnTo>
                  <a:pt x="2171924" y="3520319"/>
                </a:lnTo>
                <a:lnTo>
                  <a:pt x="2174877" y="3511820"/>
                </a:lnTo>
                <a:lnTo>
                  <a:pt x="2173401" y="3504536"/>
                </a:lnTo>
                <a:lnTo>
                  <a:pt x="2169709" y="3500893"/>
                </a:lnTo>
                <a:lnTo>
                  <a:pt x="2166018" y="3502512"/>
                </a:lnTo>
                <a:lnTo>
                  <a:pt x="2167495" y="3496037"/>
                </a:lnTo>
                <a:lnTo>
                  <a:pt x="2180783" y="3472563"/>
                </a:lnTo>
                <a:lnTo>
                  <a:pt x="2191857" y="3460826"/>
                </a:lnTo>
                <a:lnTo>
                  <a:pt x="2195548" y="3454351"/>
                </a:lnTo>
                <a:lnTo>
                  <a:pt x="2212527" y="3445043"/>
                </a:lnTo>
                <a:lnTo>
                  <a:pt x="2219172" y="3445043"/>
                </a:lnTo>
                <a:lnTo>
                  <a:pt x="2231722" y="3449899"/>
                </a:lnTo>
                <a:lnTo>
                  <a:pt x="2242057" y="3450709"/>
                </a:lnTo>
                <a:lnTo>
                  <a:pt x="2234675" y="3453137"/>
                </a:lnTo>
                <a:lnTo>
                  <a:pt x="2235413" y="3455565"/>
                </a:lnTo>
                <a:lnTo>
                  <a:pt x="2233937" y="3462850"/>
                </a:lnTo>
                <a:lnTo>
                  <a:pt x="2239104" y="3464874"/>
                </a:lnTo>
                <a:lnTo>
                  <a:pt x="2246487" y="3458398"/>
                </a:lnTo>
                <a:lnTo>
                  <a:pt x="2247225" y="3451113"/>
                </a:lnTo>
                <a:lnTo>
                  <a:pt x="2244272" y="3443828"/>
                </a:lnTo>
                <a:lnTo>
                  <a:pt x="2243534" y="3438162"/>
                </a:lnTo>
                <a:lnTo>
                  <a:pt x="2253869" y="3433306"/>
                </a:lnTo>
                <a:lnTo>
                  <a:pt x="2270111" y="3434925"/>
                </a:lnTo>
                <a:lnTo>
                  <a:pt x="2284137" y="3434115"/>
                </a:lnTo>
                <a:lnTo>
                  <a:pt x="2297426" y="3431282"/>
                </a:lnTo>
                <a:lnTo>
                  <a:pt x="2309237" y="3423593"/>
                </a:lnTo>
                <a:lnTo>
                  <a:pt x="2326217" y="3413880"/>
                </a:lnTo>
                <a:lnTo>
                  <a:pt x="2339505" y="3408214"/>
                </a:lnTo>
                <a:lnTo>
                  <a:pt x="2342458" y="3403762"/>
                </a:lnTo>
                <a:lnTo>
                  <a:pt x="2338029" y="3399310"/>
                </a:lnTo>
                <a:lnTo>
                  <a:pt x="2342458" y="3394858"/>
                </a:lnTo>
                <a:lnTo>
                  <a:pt x="2349103" y="3392025"/>
                </a:lnTo>
                <a:lnTo>
                  <a:pt x="2357962" y="3393239"/>
                </a:lnTo>
                <a:lnTo>
                  <a:pt x="2361653" y="3390406"/>
                </a:lnTo>
                <a:lnTo>
                  <a:pt x="2369035" y="3389192"/>
                </a:lnTo>
                <a:lnTo>
                  <a:pt x="2369773" y="3384740"/>
                </a:lnTo>
                <a:lnTo>
                  <a:pt x="2372726" y="3381098"/>
                </a:lnTo>
                <a:lnTo>
                  <a:pt x="2379371" y="3381098"/>
                </a:lnTo>
                <a:lnTo>
                  <a:pt x="2397827" y="3390406"/>
                </a:lnTo>
                <a:lnTo>
                  <a:pt x="2402994" y="3397286"/>
                </a:lnTo>
                <a:lnTo>
                  <a:pt x="2400780" y="3402548"/>
                </a:lnTo>
                <a:lnTo>
                  <a:pt x="2395612" y="3406595"/>
                </a:lnTo>
                <a:lnTo>
                  <a:pt x="2394135" y="3407809"/>
                </a:lnTo>
                <a:lnTo>
                  <a:pt x="2383800" y="3419141"/>
                </a:lnTo>
                <a:lnTo>
                  <a:pt x="2371988" y="3421569"/>
                </a:lnTo>
                <a:lnTo>
                  <a:pt x="2360176" y="3426426"/>
                </a:lnTo>
                <a:lnTo>
                  <a:pt x="2357962" y="3432496"/>
                </a:lnTo>
                <a:lnTo>
                  <a:pt x="2361653" y="3440186"/>
                </a:lnTo>
                <a:lnTo>
                  <a:pt x="2369773" y="3445447"/>
                </a:lnTo>
                <a:lnTo>
                  <a:pt x="2369773" y="3451113"/>
                </a:lnTo>
                <a:lnTo>
                  <a:pt x="2369035" y="3455565"/>
                </a:lnTo>
                <a:lnTo>
                  <a:pt x="2374941" y="3464874"/>
                </a:lnTo>
                <a:lnTo>
                  <a:pt x="2374941" y="3479443"/>
                </a:lnTo>
                <a:lnTo>
                  <a:pt x="2356485" y="3496846"/>
                </a:lnTo>
                <a:lnTo>
                  <a:pt x="2355747" y="3502107"/>
                </a:lnTo>
                <a:lnTo>
                  <a:pt x="2346150" y="3509392"/>
                </a:lnTo>
                <a:lnTo>
                  <a:pt x="2349103" y="3518701"/>
                </a:lnTo>
                <a:lnTo>
                  <a:pt x="2359438" y="3529223"/>
                </a:lnTo>
                <a:lnTo>
                  <a:pt x="2359438" y="3542579"/>
                </a:lnTo>
                <a:lnTo>
                  <a:pt x="2367559" y="3543793"/>
                </a:lnTo>
                <a:lnTo>
                  <a:pt x="2385277" y="3534484"/>
                </a:lnTo>
                <a:lnTo>
                  <a:pt x="2392659" y="3520724"/>
                </a:lnTo>
                <a:lnTo>
                  <a:pt x="2388230" y="3510202"/>
                </a:lnTo>
                <a:lnTo>
                  <a:pt x="2386015" y="3497655"/>
                </a:lnTo>
                <a:lnTo>
                  <a:pt x="2386015" y="3479039"/>
                </a:lnTo>
                <a:lnTo>
                  <a:pt x="2380109" y="3469325"/>
                </a:lnTo>
                <a:lnTo>
                  <a:pt x="2380109" y="3461636"/>
                </a:lnTo>
                <a:lnTo>
                  <a:pt x="2386753" y="3453946"/>
                </a:lnTo>
                <a:lnTo>
                  <a:pt x="2408900" y="3445043"/>
                </a:lnTo>
                <a:lnTo>
                  <a:pt x="2431048" y="3441400"/>
                </a:lnTo>
                <a:lnTo>
                  <a:pt x="2442121" y="3435734"/>
                </a:lnTo>
                <a:lnTo>
                  <a:pt x="2442860" y="3432092"/>
                </a:lnTo>
                <a:lnTo>
                  <a:pt x="2445074" y="3429663"/>
                </a:lnTo>
                <a:lnTo>
                  <a:pt x="2449504" y="3432496"/>
                </a:lnTo>
                <a:lnTo>
                  <a:pt x="2459839" y="3436948"/>
                </a:lnTo>
                <a:lnTo>
                  <a:pt x="2467960" y="3434520"/>
                </a:lnTo>
                <a:lnTo>
                  <a:pt x="2469436" y="3428854"/>
                </a:lnTo>
                <a:lnTo>
                  <a:pt x="2462054" y="3421164"/>
                </a:lnTo>
                <a:lnTo>
                  <a:pt x="2452457" y="3420355"/>
                </a:lnTo>
                <a:lnTo>
                  <a:pt x="2443598" y="3424807"/>
                </a:lnTo>
                <a:lnTo>
                  <a:pt x="2438430" y="3421164"/>
                </a:lnTo>
                <a:lnTo>
                  <a:pt x="2435477" y="3411047"/>
                </a:lnTo>
                <a:lnTo>
                  <a:pt x="2449504" y="3396072"/>
                </a:lnTo>
                <a:lnTo>
                  <a:pt x="2463530" y="3390811"/>
                </a:lnTo>
                <a:lnTo>
                  <a:pt x="2467960" y="3392430"/>
                </a:lnTo>
                <a:lnTo>
                  <a:pt x="2471651" y="3407809"/>
                </a:lnTo>
                <a:lnTo>
                  <a:pt x="2471651" y="3419950"/>
                </a:lnTo>
                <a:lnTo>
                  <a:pt x="2479772" y="3432092"/>
                </a:lnTo>
                <a:lnTo>
                  <a:pt x="2486416" y="3430473"/>
                </a:lnTo>
                <a:lnTo>
                  <a:pt x="2493798" y="3430473"/>
                </a:lnTo>
                <a:lnTo>
                  <a:pt x="2504872" y="3436139"/>
                </a:lnTo>
                <a:lnTo>
                  <a:pt x="2528496" y="3434520"/>
                </a:lnTo>
                <a:lnTo>
                  <a:pt x="2538093" y="3436948"/>
                </a:lnTo>
                <a:lnTo>
                  <a:pt x="2547690" y="3449494"/>
                </a:lnTo>
                <a:lnTo>
                  <a:pt x="2549167" y="3458803"/>
                </a:lnTo>
                <a:lnTo>
                  <a:pt x="2543261" y="3459208"/>
                </a:lnTo>
                <a:lnTo>
                  <a:pt x="2543261" y="3466897"/>
                </a:lnTo>
                <a:lnTo>
                  <a:pt x="2546952" y="3473777"/>
                </a:lnTo>
                <a:lnTo>
                  <a:pt x="2555811" y="3477824"/>
                </a:lnTo>
                <a:lnTo>
                  <a:pt x="2578696" y="3477824"/>
                </a:lnTo>
                <a:lnTo>
                  <a:pt x="2625944" y="3470540"/>
                </a:lnTo>
                <a:lnTo>
                  <a:pt x="2650306" y="3468921"/>
                </a:lnTo>
                <a:lnTo>
                  <a:pt x="2656212" y="3470135"/>
                </a:lnTo>
                <a:lnTo>
                  <a:pt x="2660642" y="3478229"/>
                </a:lnTo>
                <a:lnTo>
                  <a:pt x="2682789" y="3491989"/>
                </a:lnTo>
                <a:lnTo>
                  <a:pt x="2690171" y="3494013"/>
                </a:lnTo>
                <a:lnTo>
                  <a:pt x="2694601" y="3491585"/>
                </a:lnTo>
                <a:lnTo>
                  <a:pt x="2709366" y="3489966"/>
                </a:lnTo>
                <a:lnTo>
                  <a:pt x="2713795" y="3485109"/>
                </a:lnTo>
                <a:lnTo>
                  <a:pt x="2724869" y="3479443"/>
                </a:lnTo>
                <a:lnTo>
                  <a:pt x="2734466" y="3477824"/>
                </a:lnTo>
                <a:lnTo>
                  <a:pt x="2752922" y="3465683"/>
                </a:lnTo>
                <a:lnTo>
                  <a:pt x="2761781" y="3464874"/>
                </a:lnTo>
                <a:lnTo>
                  <a:pt x="2769163" y="3467707"/>
                </a:lnTo>
                <a:lnTo>
                  <a:pt x="2791311" y="3460422"/>
                </a:lnTo>
                <a:lnTo>
                  <a:pt x="2801646" y="3461231"/>
                </a:lnTo>
                <a:lnTo>
                  <a:pt x="2817887" y="3459208"/>
                </a:lnTo>
                <a:lnTo>
                  <a:pt x="2840035" y="3463255"/>
                </a:lnTo>
                <a:lnTo>
                  <a:pt x="2853323" y="3461231"/>
                </a:lnTo>
                <a:lnTo>
                  <a:pt x="2851847" y="3468516"/>
                </a:lnTo>
                <a:lnTo>
                  <a:pt x="2837820" y="3470135"/>
                </a:lnTo>
                <a:lnTo>
                  <a:pt x="2829699" y="3474991"/>
                </a:lnTo>
                <a:lnTo>
                  <a:pt x="2807552" y="3474182"/>
                </a:lnTo>
                <a:lnTo>
                  <a:pt x="2801646" y="3478229"/>
                </a:lnTo>
                <a:lnTo>
                  <a:pt x="2804599" y="3483490"/>
                </a:lnTo>
                <a:lnTo>
                  <a:pt x="2814934" y="3487942"/>
                </a:lnTo>
                <a:lnTo>
                  <a:pt x="2818626" y="3496846"/>
                </a:lnTo>
                <a:lnTo>
                  <a:pt x="2825270" y="3504940"/>
                </a:lnTo>
                <a:lnTo>
                  <a:pt x="2824532" y="3497251"/>
                </a:lnTo>
                <a:lnTo>
                  <a:pt x="2830437" y="3496846"/>
                </a:lnTo>
                <a:lnTo>
                  <a:pt x="2840035" y="3500893"/>
                </a:lnTo>
                <a:lnTo>
                  <a:pt x="2843726" y="3505345"/>
                </a:lnTo>
                <a:lnTo>
                  <a:pt x="2853323" y="3505345"/>
                </a:lnTo>
                <a:lnTo>
                  <a:pt x="2859229" y="3508987"/>
                </a:lnTo>
                <a:lnTo>
                  <a:pt x="2864397" y="3513844"/>
                </a:lnTo>
                <a:lnTo>
                  <a:pt x="2880638" y="3517891"/>
                </a:lnTo>
                <a:lnTo>
                  <a:pt x="2894665" y="3524367"/>
                </a:lnTo>
                <a:lnTo>
                  <a:pt x="2897618" y="3531651"/>
                </a:lnTo>
                <a:lnTo>
                  <a:pt x="2896879" y="3534484"/>
                </a:lnTo>
                <a:lnTo>
                  <a:pt x="2903524" y="3538936"/>
                </a:lnTo>
                <a:lnTo>
                  <a:pt x="2901309" y="3543388"/>
                </a:lnTo>
                <a:lnTo>
                  <a:pt x="2890973" y="3550673"/>
                </a:lnTo>
                <a:lnTo>
                  <a:pt x="2886544" y="3557958"/>
                </a:lnTo>
                <a:lnTo>
                  <a:pt x="2879162" y="3562410"/>
                </a:lnTo>
                <a:lnTo>
                  <a:pt x="2873256" y="3561600"/>
                </a:lnTo>
                <a:lnTo>
                  <a:pt x="2862920" y="3563219"/>
                </a:lnTo>
                <a:lnTo>
                  <a:pt x="2868826" y="3564029"/>
                </a:lnTo>
                <a:lnTo>
                  <a:pt x="2880638" y="3565243"/>
                </a:lnTo>
                <a:lnTo>
                  <a:pt x="2896879" y="3562814"/>
                </a:lnTo>
                <a:lnTo>
                  <a:pt x="2905000" y="3559577"/>
                </a:lnTo>
                <a:lnTo>
                  <a:pt x="2910168" y="3559577"/>
                </a:lnTo>
                <a:lnTo>
                  <a:pt x="2920503" y="3561600"/>
                </a:lnTo>
                <a:lnTo>
                  <a:pt x="2927147" y="3559172"/>
                </a:lnTo>
                <a:lnTo>
                  <a:pt x="2933792" y="3559172"/>
                </a:lnTo>
                <a:lnTo>
                  <a:pt x="2952986" y="3567266"/>
                </a:lnTo>
                <a:lnTo>
                  <a:pt x="2955939" y="3568480"/>
                </a:lnTo>
                <a:lnTo>
                  <a:pt x="2958154" y="3570099"/>
                </a:lnTo>
                <a:lnTo>
                  <a:pt x="2967751" y="3572123"/>
                </a:lnTo>
                <a:lnTo>
                  <a:pt x="2977348" y="3580622"/>
                </a:lnTo>
                <a:lnTo>
                  <a:pt x="2978824" y="3587907"/>
                </a:lnTo>
                <a:lnTo>
                  <a:pt x="2991375" y="3601667"/>
                </a:lnTo>
                <a:lnTo>
                  <a:pt x="3011307" y="3612594"/>
                </a:lnTo>
                <a:lnTo>
                  <a:pt x="3018690" y="3617856"/>
                </a:lnTo>
                <a:lnTo>
                  <a:pt x="3023857" y="3633235"/>
                </a:lnTo>
                <a:lnTo>
                  <a:pt x="3020166" y="3641329"/>
                </a:lnTo>
                <a:lnTo>
                  <a:pt x="3018690" y="3655899"/>
                </a:lnTo>
                <a:lnTo>
                  <a:pt x="3020166" y="3666826"/>
                </a:lnTo>
                <a:lnTo>
                  <a:pt x="3022381" y="3657922"/>
                </a:lnTo>
                <a:lnTo>
                  <a:pt x="3029025" y="3651042"/>
                </a:lnTo>
                <a:lnTo>
                  <a:pt x="3039360" y="3647805"/>
                </a:lnTo>
                <a:lnTo>
                  <a:pt x="3045266" y="3644972"/>
                </a:lnTo>
                <a:lnTo>
                  <a:pt x="3054125" y="3651447"/>
                </a:lnTo>
                <a:lnTo>
                  <a:pt x="3070367" y="3666826"/>
                </a:lnTo>
                <a:lnTo>
                  <a:pt x="3089561" y="3671683"/>
                </a:lnTo>
                <a:lnTo>
                  <a:pt x="3092514" y="3678563"/>
                </a:lnTo>
                <a:lnTo>
                  <a:pt x="3092514" y="3689895"/>
                </a:lnTo>
                <a:lnTo>
                  <a:pt x="3095467" y="3699203"/>
                </a:lnTo>
                <a:lnTo>
                  <a:pt x="3097682" y="3688681"/>
                </a:lnTo>
                <a:lnTo>
                  <a:pt x="3110232" y="3684229"/>
                </a:lnTo>
                <a:lnTo>
                  <a:pt x="3131641" y="3683824"/>
                </a:lnTo>
                <a:lnTo>
                  <a:pt x="3147882" y="3688276"/>
                </a:lnTo>
                <a:lnTo>
                  <a:pt x="3167815" y="3684634"/>
                </a:lnTo>
                <a:lnTo>
                  <a:pt x="3182580" y="3685848"/>
                </a:lnTo>
                <a:lnTo>
                  <a:pt x="3192177" y="3682205"/>
                </a:lnTo>
                <a:lnTo>
                  <a:pt x="3198083" y="3681801"/>
                </a:lnTo>
                <a:lnTo>
                  <a:pt x="3218015" y="3688681"/>
                </a:lnTo>
                <a:lnTo>
                  <a:pt x="3234995" y="3691109"/>
                </a:lnTo>
                <a:lnTo>
                  <a:pt x="3245331" y="3695561"/>
                </a:lnTo>
                <a:lnTo>
                  <a:pt x="3246069" y="3701632"/>
                </a:lnTo>
                <a:lnTo>
                  <a:pt x="3236472" y="3712559"/>
                </a:lnTo>
                <a:lnTo>
                  <a:pt x="3236472" y="3712964"/>
                </a:lnTo>
                <a:lnTo>
                  <a:pt x="3245331" y="3708107"/>
                </a:lnTo>
                <a:lnTo>
                  <a:pt x="3254928" y="3702036"/>
                </a:lnTo>
                <a:lnTo>
                  <a:pt x="3269693" y="3703655"/>
                </a:lnTo>
                <a:lnTo>
                  <a:pt x="3282243" y="3710535"/>
                </a:lnTo>
                <a:lnTo>
                  <a:pt x="3309558" y="3717011"/>
                </a:lnTo>
                <a:lnTo>
                  <a:pt x="3321370" y="3727129"/>
                </a:lnTo>
                <a:lnTo>
                  <a:pt x="3325799" y="3729152"/>
                </a:lnTo>
                <a:lnTo>
                  <a:pt x="3343517" y="3745745"/>
                </a:lnTo>
                <a:lnTo>
                  <a:pt x="3344993" y="3753030"/>
                </a:lnTo>
                <a:lnTo>
                  <a:pt x="3350899" y="3758292"/>
                </a:lnTo>
                <a:lnTo>
                  <a:pt x="3355329" y="3753840"/>
                </a:lnTo>
                <a:lnTo>
                  <a:pt x="3364188" y="3763148"/>
                </a:lnTo>
                <a:lnTo>
                  <a:pt x="3364926" y="3774480"/>
                </a:lnTo>
                <a:lnTo>
                  <a:pt x="3356067" y="3785003"/>
                </a:lnTo>
                <a:lnTo>
                  <a:pt x="3356067" y="3785407"/>
                </a:lnTo>
                <a:lnTo>
                  <a:pt x="3367879" y="3778527"/>
                </a:lnTo>
                <a:lnTo>
                  <a:pt x="3371570" y="3772861"/>
                </a:lnTo>
                <a:lnTo>
                  <a:pt x="3370832" y="3765576"/>
                </a:lnTo>
                <a:lnTo>
                  <a:pt x="3373047" y="3763958"/>
                </a:lnTo>
                <a:lnTo>
                  <a:pt x="3379691" y="3774885"/>
                </a:lnTo>
                <a:lnTo>
                  <a:pt x="3381167" y="3783789"/>
                </a:lnTo>
                <a:lnTo>
                  <a:pt x="3384859" y="3787431"/>
                </a:lnTo>
                <a:lnTo>
                  <a:pt x="3387812" y="3797144"/>
                </a:lnTo>
                <a:lnTo>
                  <a:pt x="3387073" y="3806857"/>
                </a:lnTo>
                <a:lnTo>
                  <a:pt x="3394456" y="3824260"/>
                </a:lnTo>
                <a:lnTo>
                  <a:pt x="3404791" y="3837616"/>
                </a:lnTo>
                <a:lnTo>
                  <a:pt x="3415865" y="3863113"/>
                </a:lnTo>
                <a:lnTo>
                  <a:pt x="3422509" y="3880515"/>
                </a:lnTo>
                <a:lnTo>
                  <a:pt x="3426938" y="3887396"/>
                </a:lnTo>
                <a:lnTo>
                  <a:pt x="3429891" y="3884158"/>
                </a:lnTo>
                <a:lnTo>
                  <a:pt x="3440227" y="3883753"/>
                </a:lnTo>
                <a:lnTo>
                  <a:pt x="3449824" y="3889824"/>
                </a:lnTo>
                <a:lnTo>
                  <a:pt x="3449824" y="3898728"/>
                </a:lnTo>
                <a:lnTo>
                  <a:pt x="3446133" y="3901561"/>
                </a:lnTo>
                <a:lnTo>
                  <a:pt x="3444656" y="3907631"/>
                </a:lnTo>
                <a:lnTo>
                  <a:pt x="3449824" y="3913702"/>
                </a:lnTo>
                <a:lnTo>
                  <a:pt x="3444656" y="3916940"/>
                </a:lnTo>
                <a:lnTo>
                  <a:pt x="3443180" y="3922201"/>
                </a:lnTo>
                <a:lnTo>
                  <a:pt x="3420294" y="3944056"/>
                </a:lnTo>
                <a:lnTo>
                  <a:pt x="3410697" y="3957006"/>
                </a:lnTo>
                <a:lnTo>
                  <a:pt x="3403315" y="3960244"/>
                </a:lnTo>
                <a:lnTo>
                  <a:pt x="3392979" y="3967124"/>
                </a:lnTo>
                <a:lnTo>
                  <a:pt x="3383382" y="3971981"/>
                </a:lnTo>
                <a:lnTo>
                  <a:pt x="3376738" y="3980480"/>
                </a:lnTo>
                <a:lnTo>
                  <a:pt x="3372308" y="3993835"/>
                </a:lnTo>
                <a:lnTo>
                  <a:pt x="3354591" y="4014071"/>
                </a:lnTo>
                <a:lnTo>
                  <a:pt x="3353114" y="4024998"/>
                </a:lnTo>
                <a:lnTo>
                  <a:pt x="3345732" y="4038759"/>
                </a:lnTo>
                <a:lnTo>
                  <a:pt x="3353852" y="4033902"/>
                </a:lnTo>
                <a:lnTo>
                  <a:pt x="3359020" y="4022165"/>
                </a:lnTo>
                <a:lnTo>
                  <a:pt x="3363450" y="4011238"/>
                </a:lnTo>
                <a:lnTo>
                  <a:pt x="3373785" y="4003953"/>
                </a:lnTo>
                <a:lnTo>
                  <a:pt x="3378953" y="4003953"/>
                </a:lnTo>
                <a:lnTo>
                  <a:pt x="3377476" y="4010429"/>
                </a:lnTo>
                <a:lnTo>
                  <a:pt x="3375261" y="4015690"/>
                </a:lnTo>
                <a:lnTo>
                  <a:pt x="3375261" y="4025403"/>
                </a:lnTo>
                <a:lnTo>
                  <a:pt x="3364188" y="4040378"/>
                </a:lnTo>
                <a:lnTo>
                  <a:pt x="3379691" y="4024189"/>
                </a:lnTo>
                <a:lnTo>
                  <a:pt x="3390765" y="4009215"/>
                </a:lnTo>
                <a:lnTo>
                  <a:pt x="3401838" y="4005167"/>
                </a:lnTo>
                <a:lnTo>
                  <a:pt x="3406268" y="4006786"/>
                </a:lnTo>
                <a:lnTo>
                  <a:pt x="3409221" y="4013666"/>
                </a:lnTo>
                <a:lnTo>
                  <a:pt x="3412912" y="4005977"/>
                </a:lnTo>
                <a:lnTo>
                  <a:pt x="3416603" y="4003953"/>
                </a:lnTo>
                <a:lnTo>
                  <a:pt x="3423247" y="4003144"/>
                </a:lnTo>
                <a:lnTo>
                  <a:pt x="3420294" y="3998692"/>
                </a:lnTo>
                <a:lnTo>
                  <a:pt x="3415865" y="3995454"/>
                </a:lnTo>
                <a:lnTo>
                  <a:pt x="3415127" y="3990193"/>
                </a:lnTo>
                <a:lnTo>
                  <a:pt x="3428415" y="3976837"/>
                </a:lnTo>
                <a:lnTo>
                  <a:pt x="3446871" y="3978456"/>
                </a:lnTo>
                <a:lnTo>
                  <a:pt x="3464589" y="3984932"/>
                </a:lnTo>
                <a:lnTo>
                  <a:pt x="3476401" y="3984122"/>
                </a:lnTo>
                <a:lnTo>
                  <a:pt x="3491166" y="3976433"/>
                </a:lnTo>
                <a:lnTo>
                  <a:pt x="3501501" y="3976433"/>
                </a:lnTo>
                <a:lnTo>
                  <a:pt x="3511837" y="3984122"/>
                </a:lnTo>
                <a:lnTo>
                  <a:pt x="3525863" y="3986955"/>
                </a:lnTo>
                <a:lnTo>
                  <a:pt x="3525125" y="3995050"/>
                </a:lnTo>
                <a:lnTo>
                  <a:pt x="3519957" y="4001525"/>
                </a:lnTo>
                <a:lnTo>
                  <a:pt x="3519957" y="4011643"/>
                </a:lnTo>
                <a:lnTo>
                  <a:pt x="3506669" y="4025403"/>
                </a:lnTo>
                <a:lnTo>
                  <a:pt x="3506669" y="4035926"/>
                </a:lnTo>
                <a:lnTo>
                  <a:pt x="3492642" y="4040782"/>
                </a:lnTo>
                <a:lnTo>
                  <a:pt x="3483783" y="4045234"/>
                </a:lnTo>
                <a:lnTo>
                  <a:pt x="3478616" y="4046853"/>
                </a:lnTo>
                <a:lnTo>
                  <a:pt x="3474186" y="4043615"/>
                </a:lnTo>
                <a:lnTo>
                  <a:pt x="3470495" y="4043615"/>
                </a:lnTo>
                <a:lnTo>
                  <a:pt x="3462374" y="4052924"/>
                </a:lnTo>
                <a:lnTo>
                  <a:pt x="3454254" y="4054543"/>
                </a:lnTo>
                <a:lnTo>
                  <a:pt x="3439489" y="4052114"/>
                </a:lnTo>
                <a:lnTo>
                  <a:pt x="3430630" y="4054138"/>
                </a:lnTo>
                <a:lnTo>
                  <a:pt x="3421771" y="4059804"/>
                </a:lnTo>
                <a:lnTo>
                  <a:pt x="3414388" y="4058995"/>
                </a:lnTo>
                <a:lnTo>
                  <a:pt x="3421033" y="4063851"/>
                </a:lnTo>
                <a:lnTo>
                  <a:pt x="3429891" y="4061828"/>
                </a:lnTo>
                <a:lnTo>
                  <a:pt x="3440965" y="4061018"/>
                </a:lnTo>
                <a:lnTo>
                  <a:pt x="3453515" y="4064661"/>
                </a:lnTo>
                <a:lnTo>
                  <a:pt x="3465327" y="4060613"/>
                </a:lnTo>
                <a:lnTo>
                  <a:pt x="3471233" y="4061018"/>
                </a:lnTo>
                <a:lnTo>
                  <a:pt x="3472710" y="4066684"/>
                </a:lnTo>
                <a:lnTo>
                  <a:pt x="3468280" y="4077207"/>
                </a:lnTo>
                <a:lnTo>
                  <a:pt x="3469757" y="4089753"/>
                </a:lnTo>
                <a:lnTo>
                  <a:pt x="3461636" y="4095824"/>
                </a:lnTo>
                <a:lnTo>
                  <a:pt x="3454254" y="4103918"/>
                </a:lnTo>
                <a:lnTo>
                  <a:pt x="3454254" y="4111607"/>
                </a:lnTo>
                <a:lnTo>
                  <a:pt x="3460898" y="4121725"/>
                </a:lnTo>
                <a:lnTo>
                  <a:pt x="3464589" y="4132248"/>
                </a:lnTo>
                <a:lnTo>
                  <a:pt x="3466065" y="4115250"/>
                </a:lnTo>
                <a:lnTo>
                  <a:pt x="3464589" y="4105537"/>
                </a:lnTo>
                <a:lnTo>
                  <a:pt x="3463851" y="4100275"/>
                </a:lnTo>
                <a:lnTo>
                  <a:pt x="3471971" y="4092181"/>
                </a:lnTo>
                <a:lnTo>
                  <a:pt x="3476401" y="4085706"/>
                </a:lnTo>
                <a:lnTo>
                  <a:pt x="3478616" y="4073160"/>
                </a:lnTo>
                <a:lnTo>
                  <a:pt x="3484522" y="4060209"/>
                </a:lnTo>
                <a:lnTo>
                  <a:pt x="3492642" y="4050091"/>
                </a:lnTo>
                <a:lnTo>
                  <a:pt x="3511098" y="4040782"/>
                </a:lnTo>
                <a:lnTo>
                  <a:pt x="3525125" y="4033093"/>
                </a:lnTo>
                <a:lnTo>
                  <a:pt x="3535460" y="4022975"/>
                </a:lnTo>
                <a:lnTo>
                  <a:pt x="3534722" y="4017714"/>
                </a:lnTo>
                <a:lnTo>
                  <a:pt x="3539890" y="4008810"/>
                </a:lnTo>
                <a:lnTo>
                  <a:pt x="3550225" y="4003953"/>
                </a:lnTo>
                <a:lnTo>
                  <a:pt x="3561299" y="4004358"/>
                </a:lnTo>
                <a:lnTo>
                  <a:pt x="3564252" y="4010429"/>
                </a:lnTo>
                <a:lnTo>
                  <a:pt x="3567943" y="4010024"/>
                </a:lnTo>
                <a:lnTo>
                  <a:pt x="3569420" y="4004358"/>
                </a:lnTo>
                <a:lnTo>
                  <a:pt x="3576064" y="4003953"/>
                </a:lnTo>
                <a:lnTo>
                  <a:pt x="3584923" y="4009215"/>
                </a:lnTo>
                <a:lnTo>
                  <a:pt x="3587876" y="4005572"/>
                </a:lnTo>
                <a:lnTo>
                  <a:pt x="3591567" y="4005977"/>
                </a:lnTo>
                <a:lnTo>
                  <a:pt x="3606332" y="4014071"/>
                </a:lnTo>
                <a:lnTo>
                  <a:pt x="3617405" y="4016904"/>
                </a:lnTo>
                <a:lnTo>
                  <a:pt x="3624050" y="4014881"/>
                </a:lnTo>
                <a:lnTo>
                  <a:pt x="3627741" y="4021356"/>
                </a:lnTo>
                <a:lnTo>
                  <a:pt x="3632909" y="4024189"/>
                </a:lnTo>
                <a:lnTo>
                  <a:pt x="3632909" y="4028236"/>
                </a:lnTo>
                <a:lnTo>
                  <a:pt x="3636600" y="4023784"/>
                </a:lnTo>
                <a:lnTo>
                  <a:pt x="3643244" y="4025808"/>
                </a:lnTo>
                <a:lnTo>
                  <a:pt x="3647673" y="4030664"/>
                </a:lnTo>
                <a:lnTo>
                  <a:pt x="3655056" y="4029855"/>
                </a:lnTo>
                <a:lnTo>
                  <a:pt x="3660962" y="4034307"/>
                </a:lnTo>
                <a:lnTo>
                  <a:pt x="3663177" y="4040782"/>
                </a:lnTo>
                <a:lnTo>
                  <a:pt x="3667606" y="4043615"/>
                </a:lnTo>
                <a:lnTo>
                  <a:pt x="3671297" y="4050496"/>
                </a:lnTo>
                <a:lnTo>
                  <a:pt x="3677941" y="4047663"/>
                </a:lnTo>
                <a:lnTo>
                  <a:pt x="3683847" y="4039973"/>
                </a:lnTo>
                <a:lnTo>
                  <a:pt x="3694921" y="4041592"/>
                </a:lnTo>
                <a:lnTo>
                  <a:pt x="3703042" y="4040782"/>
                </a:lnTo>
                <a:lnTo>
                  <a:pt x="3710424" y="4052519"/>
                </a:lnTo>
                <a:lnTo>
                  <a:pt x="3724451" y="4065875"/>
                </a:lnTo>
                <a:lnTo>
                  <a:pt x="3714115" y="4076802"/>
                </a:lnTo>
                <a:lnTo>
                  <a:pt x="3721498" y="4077207"/>
                </a:lnTo>
                <a:lnTo>
                  <a:pt x="3725189" y="4080444"/>
                </a:lnTo>
                <a:lnTo>
                  <a:pt x="3720760" y="4084087"/>
                </a:lnTo>
                <a:lnTo>
                  <a:pt x="3716330" y="4098657"/>
                </a:lnTo>
                <a:lnTo>
                  <a:pt x="3717807" y="4109179"/>
                </a:lnTo>
                <a:lnTo>
                  <a:pt x="3714854" y="4120916"/>
                </a:lnTo>
                <a:lnTo>
                  <a:pt x="3717807" y="4132248"/>
                </a:lnTo>
                <a:lnTo>
                  <a:pt x="3717807" y="4120106"/>
                </a:lnTo>
                <a:lnTo>
                  <a:pt x="3725927" y="4105537"/>
                </a:lnTo>
                <a:lnTo>
                  <a:pt x="3725189" y="4097038"/>
                </a:lnTo>
                <a:lnTo>
                  <a:pt x="3730357" y="4095014"/>
                </a:lnTo>
                <a:lnTo>
                  <a:pt x="3732571" y="4101894"/>
                </a:lnTo>
                <a:lnTo>
                  <a:pt x="3737739" y="4109989"/>
                </a:lnTo>
                <a:lnTo>
                  <a:pt x="3739216" y="4099061"/>
                </a:lnTo>
                <a:lnTo>
                  <a:pt x="3742907" y="4094205"/>
                </a:lnTo>
                <a:lnTo>
                  <a:pt x="3752504" y="4090158"/>
                </a:lnTo>
                <a:lnTo>
                  <a:pt x="3753981" y="4086515"/>
                </a:lnTo>
                <a:lnTo>
                  <a:pt x="3756195" y="4084896"/>
                </a:lnTo>
                <a:lnTo>
                  <a:pt x="3762101" y="4087729"/>
                </a:lnTo>
                <a:lnTo>
                  <a:pt x="3764316" y="4085301"/>
                </a:lnTo>
                <a:lnTo>
                  <a:pt x="3762101" y="4080040"/>
                </a:lnTo>
                <a:lnTo>
                  <a:pt x="3762839" y="4077611"/>
                </a:lnTo>
                <a:lnTo>
                  <a:pt x="3773175" y="4076802"/>
                </a:lnTo>
                <a:lnTo>
                  <a:pt x="3800490" y="4088539"/>
                </a:lnTo>
                <a:lnTo>
                  <a:pt x="3813040" y="4090967"/>
                </a:lnTo>
                <a:lnTo>
                  <a:pt x="3818208" y="4090158"/>
                </a:lnTo>
                <a:lnTo>
                  <a:pt x="3832234" y="4095419"/>
                </a:lnTo>
                <a:lnTo>
                  <a:pt x="3835187" y="4093395"/>
                </a:lnTo>
                <a:lnTo>
                  <a:pt x="3833711" y="4088943"/>
                </a:lnTo>
                <a:lnTo>
                  <a:pt x="3839617" y="4090562"/>
                </a:lnTo>
                <a:lnTo>
                  <a:pt x="3841093" y="4095014"/>
                </a:lnTo>
                <a:lnTo>
                  <a:pt x="3849214" y="4101085"/>
                </a:lnTo>
                <a:lnTo>
                  <a:pt x="3849214" y="4096228"/>
                </a:lnTo>
                <a:lnTo>
                  <a:pt x="3851429" y="4090562"/>
                </a:lnTo>
                <a:lnTo>
                  <a:pt x="3856596" y="4095014"/>
                </a:lnTo>
                <a:lnTo>
                  <a:pt x="3858811" y="4090967"/>
                </a:lnTo>
                <a:lnTo>
                  <a:pt x="3872838" y="4100275"/>
                </a:lnTo>
                <a:lnTo>
                  <a:pt x="3878744" y="4105537"/>
                </a:lnTo>
                <a:lnTo>
                  <a:pt x="3882435" y="4099871"/>
                </a:lnTo>
                <a:lnTo>
                  <a:pt x="3892032" y="4095824"/>
                </a:lnTo>
                <a:lnTo>
                  <a:pt x="3900891" y="4099871"/>
                </a:lnTo>
                <a:lnTo>
                  <a:pt x="3914918" y="4099871"/>
                </a:lnTo>
                <a:lnTo>
                  <a:pt x="3924515" y="4095014"/>
                </a:lnTo>
                <a:lnTo>
                  <a:pt x="3939280" y="4101085"/>
                </a:lnTo>
                <a:lnTo>
                  <a:pt x="3953306" y="4101085"/>
                </a:lnTo>
                <a:lnTo>
                  <a:pt x="3983574" y="4120916"/>
                </a:lnTo>
                <a:lnTo>
                  <a:pt x="3993910" y="4120511"/>
                </a:lnTo>
                <a:lnTo>
                  <a:pt x="4006460" y="4131034"/>
                </a:lnTo>
                <a:lnTo>
                  <a:pt x="4014581" y="4133057"/>
                </a:lnTo>
                <a:lnTo>
                  <a:pt x="4033037" y="4156126"/>
                </a:lnTo>
                <a:lnTo>
                  <a:pt x="4055184" y="4177981"/>
                </a:lnTo>
                <a:lnTo>
                  <a:pt x="4065519" y="4179195"/>
                </a:lnTo>
                <a:lnTo>
                  <a:pt x="4079546" y="4186075"/>
                </a:lnTo>
                <a:lnTo>
                  <a:pt x="4090620" y="4197407"/>
                </a:lnTo>
                <a:lnTo>
                  <a:pt x="4100955" y="4199026"/>
                </a:lnTo>
                <a:lnTo>
                  <a:pt x="4110552" y="4211167"/>
                </a:lnTo>
                <a:lnTo>
                  <a:pt x="4123841" y="4205906"/>
                </a:lnTo>
                <a:lnTo>
                  <a:pt x="4143035" y="4205096"/>
                </a:lnTo>
                <a:lnTo>
                  <a:pt x="4175518" y="4218452"/>
                </a:lnTo>
                <a:lnTo>
                  <a:pt x="4177732" y="4233022"/>
                </a:lnTo>
                <a:lnTo>
                  <a:pt x="4177732" y="4245163"/>
                </a:lnTo>
                <a:lnTo>
                  <a:pt x="4195450" y="4279969"/>
                </a:lnTo>
                <a:lnTo>
                  <a:pt x="4197665" y="4291301"/>
                </a:lnTo>
                <a:lnTo>
                  <a:pt x="4202833" y="4294943"/>
                </a:lnTo>
                <a:lnTo>
                  <a:pt x="4205048" y="4317607"/>
                </a:lnTo>
                <a:cubicBezTo>
                  <a:pt x="4205048" y="4317607"/>
                  <a:pt x="4199142" y="4322464"/>
                  <a:pt x="4199142" y="4322464"/>
                </a:cubicBezTo>
                <a:lnTo>
                  <a:pt x="4196189" y="4331772"/>
                </a:lnTo>
                <a:lnTo>
                  <a:pt x="4202833" y="4340676"/>
                </a:lnTo>
                <a:lnTo>
                  <a:pt x="4202833" y="4348365"/>
                </a:lnTo>
                <a:lnTo>
                  <a:pt x="4196927" y="4356460"/>
                </a:lnTo>
                <a:lnTo>
                  <a:pt x="4193236" y="4367387"/>
                </a:lnTo>
                <a:lnTo>
                  <a:pt x="4181424" y="4392075"/>
                </a:lnTo>
                <a:lnTo>
                  <a:pt x="4176256" y="4398955"/>
                </a:lnTo>
                <a:lnTo>
                  <a:pt x="4156323" y="4423238"/>
                </a:lnTo>
                <a:lnTo>
                  <a:pt x="4134176" y="4441854"/>
                </a:lnTo>
                <a:lnTo>
                  <a:pt x="4129008" y="4450353"/>
                </a:lnTo>
                <a:lnTo>
                  <a:pt x="4120888" y="4452782"/>
                </a:lnTo>
                <a:lnTo>
                  <a:pt x="4117196" y="4460876"/>
                </a:lnTo>
                <a:lnTo>
                  <a:pt x="4091358" y="4477469"/>
                </a:lnTo>
                <a:lnTo>
                  <a:pt x="4083976" y="4490825"/>
                </a:lnTo>
                <a:lnTo>
                  <a:pt x="4077331" y="4507014"/>
                </a:lnTo>
                <a:lnTo>
                  <a:pt x="4071425" y="4512275"/>
                </a:lnTo>
                <a:lnTo>
                  <a:pt x="4068472" y="4522797"/>
                </a:lnTo>
                <a:lnTo>
                  <a:pt x="4061090" y="4540200"/>
                </a:lnTo>
                <a:lnTo>
                  <a:pt x="4044110" y="4564078"/>
                </a:lnTo>
                <a:lnTo>
                  <a:pt x="4030822" y="4570554"/>
                </a:lnTo>
                <a:lnTo>
                  <a:pt x="4021225" y="4578648"/>
                </a:lnTo>
                <a:lnTo>
                  <a:pt x="4016057" y="4578243"/>
                </a:lnTo>
                <a:lnTo>
                  <a:pt x="4018272" y="4572577"/>
                </a:lnTo>
                <a:lnTo>
                  <a:pt x="4025654" y="4567721"/>
                </a:lnTo>
                <a:lnTo>
                  <a:pt x="4030822" y="4560841"/>
                </a:lnTo>
                <a:lnTo>
                  <a:pt x="4025654" y="4558412"/>
                </a:lnTo>
                <a:lnTo>
                  <a:pt x="4022701" y="4552746"/>
                </a:lnTo>
                <a:lnTo>
                  <a:pt x="4016057" y="4552746"/>
                </a:lnTo>
                <a:lnTo>
                  <a:pt x="4013104" y="4562459"/>
                </a:lnTo>
                <a:lnTo>
                  <a:pt x="4005722" y="4560031"/>
                </a:lnTo>
                <a:lnTo>
                  <a:pt x="3998339" y="4555984"/>
                </a:lnTo>
                <a:lnTo>
                  <a:pt x="3995386" y="4550723"/>
                </a:lnTo>
                <a:lnTo>
                  <a:pt x="3993910" y="4554770"/>
                </a:lnTo>
                <a:lnTo>
                  <a:pt x="3990219" y="4556389"/>
                </a:lnTo>
                <a:lnTo>
                  <a:pt x="4003507" y="4561650"/>
                </a:lnTo>
                <a:lnTo>
                  <a:pt x="4010151" y="4572173"/>
                </a:lnTo>
                <a:lnTo>
                  <a:pt x="4008675" y="4583100"/>
                </a:lnTo>
                <a:lnTo>
                  <a:pt x="4002030" y="4584719"/>
                </a:lnTo>
                <a:lnTo>
                  <a:pt x="4000554" y="4591599"/>
                </a:lnTo>
                <a:lnTo>
                  <a:pt x="4002030" y="4601717"/>
                </a:lnTo>
                <a:lnTo>
                  <a:pt x="3995386" y="4612239"/>
                </a:lnTo>
                <a:lnTo>
                  <a:pt x="3995386" y="4617501"/>
                </a:lnTo>
                <a:lnTo>
                  <a:pt x="4002769" y="4622762"/>
                </a:lnTo>
                <a:lnTo>
                  <a:pt x="4007198" y="4618310"/>
                </a:lnTo>
                <a:lnTo>
                  <a:pt x="4007198" y="4626809"/>
                </a:lnTo>
                <a:lnTo>
                  <a:pt x="4003507" y="4635308"/>
                </a:lnTo>
                <a:lnTo>
                  <a:pt x="4003507" y="4647045"/>
                </a:lnTo>
                <a:lnTo>
                  <a:pt x="4008675" y="4709371"/>
                </a:lnTo>
                <a:lnTo>
                  <a:pt x="4004245" y="4726369"/>
                </a:lnTo>
                <a:lnTo>
                  <a:pt x="4004983" y="4733249"/>
                </a:lnTo>
                <a:lnTo>
                  <a:pt x="4002030" y="4744986"/>
                </a:lnTo>
                <a:lnTo>
                  <a:pt x="4004245" y="4761174"/>
                </a:lnTo>
                <a:lnTo>
                  <a:pt x="3996124" y="4781410"/>
                </a:lnTo>
                <a:lnTo>
                  <a:pt x="4000554" y="4798408"/>
                </a:lnTo>
                <a:lnTo>
                  <a:pt x="3998339" y="4803669"/>
                </a:lnTo>
                <a:lnTo>
                  <a:pt x="3983574" y="4815001"/>
                </a:lnTo>
                <a:lnTo>
                  <a:pt x="3982098" y="4820667"/>
                </a:lnTo>
                <a:lnTo>
                  <a:pt x="3976930" y="4827547"/>
                </a:lnTo>
                <a:lnTo>
                  <a:pt x="3971024" y="4845355"/>
                </a:lnTo>
                <a:lnTo>
                  <a:pt x="3974715" y="4851021"/>
                </a:lnTo>
                <a:lnTo>
                  <a:pt x="3978407" y="4880160"/>
                </a:lnTo>
                <a:lnTo>
                  <a:pt x="3977668" y="4889469"/>
                </a:lnTo>
                <a:lnTo>
                  <a:pt x="3959212" y="4909704"/>
                </a:lnTo>
                <a:lnTo>
                  <a:pt x="3945186" y="4930750"/>
                </a:lnTo>
                <a:lnTo>
                  <a:pt x="3947400" y="4931964"/>
                </a:lnTo>
                <a:lnTo>
                  <a:pt x="3945924" y="4941272"/>
                </a:lnTo>
                <a:lnTo>
                  <a:pt x="3937065" y="4946533"/>
                </a:lnTo>
                <a:lnTo>
                  <a:pt x="3932636" y="4950176"/>
                </a:lnTo>
                <a:lnTo>
                  <a:pt x="3932636" y="4959080"/>
                </a:lnTo>
                <a:lnTo>
                  <a:pt x="3925253" y="4967174"/>
                </a:lnTo>
                <a:lnTo>
                  <a:pt x="3919347" y="4978911"/>
                </a:lnTo>
                <a:lnTo>
                  <a:pt x="3927468" y="4996313"/>
                </a:lnTo>
                <a:lnTo>
                  <a:pt x="3930421" y="4999956"/>
                </a:lnTo>
                <a:lnTo>
                  <a:pt x="3927468" y="5005622"/>
                </a:lnTo>
                <a:lnTo>
                  <a:pt x="3917871" y="5010883"/>
                </a:lnTo>
                <a:lnTo>
                  <a:pt x="3898676" y="5017359"/>
                </a:lnTo>
                <a:lnTo>
                  <a:pt x="3876529" y="5031524"/>
                </a:lnTo>
                <a:lnTo>
                  <a:pt x="3875053" y="5035975"/>
                </a:lnTo>
                <a:lnTo>
                  <a:pt x="3877267" y="5038404"/>
                </a:lnTo>
                <a:lnTo>
                  <a:pt x="3877267" y="5042856"/>
                </a:lnTo>
                <a:lnTo>
                  <a:pt x="3866932" y="5049331"/>
                </a:lnTo>
                <a:lnTo>
                  <a:pt x="3850690" y="5047712"/>
                </a:lnTo>
                <a:lnTo>
                  <a:pt x="3836664" y="5047712"/>
                </a:lnTo>
                <a:lnTo>
                  <a:pt x="3828543" y="5051759"/>
                </a:lnTo>
                <a:cubicBezTo>
                  <a:pt x="3828543" y="5051759"/>
                  <a:pt x="3815255" y="5050140"/>
                  <a:pt x="3814517" y="5049736"/>
                </a:cubicBezTo>
                <a:cubicBezTo>
                  <a:pt x="3813040" y="5049331"/>
                  <a:pt x="3813040" y="5042046"/>
                  <a:pt x="3813040" y="5042046"/>
                </a:cubicBezTo>
                <a:lnTo>
                  <a:pt x="3814517" y="5036785"/>
                </a:lnTo>
                <a:lnTo>
                  <a:pt x="3809349" y="5035975"/>
                </a:lnTo>
                <a:lnTo>
                  <a:pt x="3802705" y="5040832"/>
                </a:lnTo>
                <a:lnTo>
                  <a:pt x="3804919" y="5044070"/>
                </a:lnTo>
                <a:lnTo>
                  <a:pt x="3782034" y="5052569"/>
                </a:lnTo>
                <a:lnTo>
                  <a:pt x="3762839" y="5059449"/>
                </a:lnTo>
                <a:lnTo>
                  <a:pt x="3758410" y="5056211"/>
                </a:lnTo>
                <a:lnTo>
                  <a:pt x="3760625" y="5053378"/>
                </a:lnTo>
                <a:lnTo>
                  <a:pt x="3773175" y="5051355"/>
                </a:lnTo>
                <a:lnTo>
                  <a:pt x="3785725" y="5044879"/>
                </a:lnTo>
                <a:lnTo>
                  <a:pt x="3785725" y="5041237"/>
                </a:lnTo>
                <a:lnTo>
                  <a:pt x="3777604" y="5040832"/>
                </a:lnTo>
                <a:lnTo>
                  <a:pt x="3771698" y="5045284"/>
                </a:lnTo>
                <a:lnTo>
                  <a:pt x="3762839" y="5046093"/>
                </a:lnTo>
                <a:lnTo>
                  <a:pt x="3755457" y="5044070"/>
                </a:lnTo>
                <a:lnTo>
                  <a:pt x="3742907" y="5051355"/>
                </a:lnTo>
                <a:lnTo>
                  <a:pt x="3734786" y="5052973"/>
                </a:lnTo>
                <a:lnTo>
                  <a:pt x="3738477" y="5058639"/>
                </a:lnTo>
                <a:lnTo>
                  <a:pt x="3745122" y="5059854"/>
                </a:lnTo>
                <a:lnTo>
                  <a:pt x="3750289" y="5062687"/>
                </a:lnTo>
                <a:lnTo>
                  <a:pt x="3750289" y="5066329"/>
                </a:lnTo>
                <a:lnTo>
                  <a:pt x="3742169" y="5068757"/>
                </a:lnTo>
                <a:lnTo>
                  <a:pt x="3720760" y="5080899"/>
                </a:lnTo>
                <a:lnTo>
                  <a:pt x="3713377" y="5093445"/>
                </a:lnTo>
                <a:lnTo>
                  <a:pt x="3712639" y="5099920"/>
                </a:lnTo>
                <a:lnTo>
                  <a:pt x="3705256" y="5098301"/>
                </a:lnTo>
                <a:lnTo>
                  <a:pt x="3698612" y="5093445"/>
                </a:lnTo>
                <a:lnTo>
                  <a:pt x="3689015" y="5093445"/>
                </a:lnTo>
                <a:lnTo>
                  <a:pt x="3677941" y="5101134"/>
                </a:lnTo>
                <a:lnTo>
                  <a:pt x="3668344" y="5110038"/>
                </a:lnTo>
                <a:lnTo>
                  <a:pt x="3650626" y="5111657"/>
                </a:lnTo>
                <a:lnTo>
                  <a:pt x="3629956" y="5133512"/>
                </a:lnTo>
                <a:lnTo>
                  <a:pt x="3614452" y="5142820"/>
                </a:lnTo>
                <a:lnTo>
                  <a:pt x="3601164" y="5153343"/>
                </a:lnTo>
                <a:lnTo>
                  <a:pt x="3601902" y="5157794"/>
                </a:lnTo>
                <a:lnTo>
                  <a:pt x="3592305" y="5163460"/>
                </a:lnTo>
                <a:lnTo>
                  <a:pt x="3576802" y="5177221"/>
                </a:lnTo>
                <a:lnTo>
                  <a:pt x="3571634" y="5173578"/>
                </a:lnTo>
                <a:lnTo>
                  <a:pt x="3564990" y="5182077"/>
                </a:lnTo>
                <a:lnTo>
                  <a:pt x="3554655" y="5184506"/>
                </a:lnTo>
                <a:lnTo>
                  <a:pt x="3567205" y="5189767"/>
                </a:lnTo>
                <a:lnTo>
                  <a:pt x="3566467" y="5198671"/>
                </a:lnTo>
                <a:lnTo>
                  <a:pt x="3554655" y="5201099"/>
                </a:lnTo>
                <a:lnTo>
                  <a:pt x="3561299" y="5204741"/>
                </a:lnTo>
                <a:lnTo>
                  <a:pt x="3564252" y="5212026"/>
                </a:lnTo>
                <a:lnTo>
                  <a:pt x="3551702" y="5214455"/>
                </a:lnTo>
                <a:lnTo>
                  <a:pt x="3548010" y="5217692"/>
                </a:lnTo>
                <a:lnTo>
                  <a:pt x="3552440" y="5231857"/>
                </a:lnTo>
                <a:lnTo>
                  <a:pt x="3556131" y="5244808"/>
                </a:lnTo>
                <a:lnTo>
                  <a:pt x="3557608" y="5250879"/>
                </a:lnTo>
                <a:lnTo>
                  <a:pt x="3556131" y="5256545"/>
                </a:lnTo>
                <a:lnTo>
                  <a:pt x="3556131" y="5262211"/>
                </a:lnTo>
                <a:lnTo>
                  <a:pt x="3565728" y="5274757"/>
                </a:lnTo>
                <a:lnTo>
                  <a:pt x="3564990" y="5284065"/>
                </a:lnTo>
                <a:lnTo>
                  <a:pt x="3568681" y="5286898"/>
                </a:lnTo>
                <a:lnTo>
                  <a:pt x="3570896" y="5289731"/>
                </a:lnTo>
                <a:lnTo>
                  <a:pt x="3568681" y="5295802"/>
                </a:lnTo>
                <a:lnTo>
                  <a:pt x="3570896" y="5303896"/>
                </a:lnTo>
                <a:lnTo>
                  <a:pt x="3564252" y="5307539"/>
                </a:lnTo>
                <a:lnTo>
                  <a:pt x="3561299" y="5317657"/>
                </a:lnTo>
                <a:lnTo>
                  <a:pt x="3556131" y="5319276"/>
                </a:lnTo>
                <a:lnTo>
                  <a:pt x="3555393" y="5325346"/>
                </a:lnTo>
                <a:lnTo>
                  <a:pt x="3557608" y="5328179"/>
                </a:lnTo>
                <a:lnTo>
                  <a:pt x="3553916" y="5335464"/>
                </a:lnTo>
                <a:lnTo>
                  <a:pt x="3531769" y="5359747"/>
                </a:lnTo>
                <a:lnTo>
                  <a:pt x="3508884" y="5399409"/>
                </a:lnTo>
                <a:lnTo>
                  <a:pt x="3500025" y="5423287"/>
                </a:lnTo>
                <a:lnTo>
                  <a:pt x="3491166" y="5441904"/>
                </a:lnTo>
                <a:lnTo>
                  <a:pt x="3467542" y="5478733"/>
                </a:lnTo>
                <a:lnTo>
                  <a:pt x="3451301" y="5495731"/>
                </a:lnTo>
                <a:lnTo>
                  <a:pt x="3420294" y="5518395"/>
                </a:lnTo>
                <a:lnTo>
                  <a:pt x="3410697" y="5515967"/>
                </a:lnTo>
                <a:lnTo>
                  <a:pt x="3409959" y="5510706"/>
                </a:lnTo>
                <a:lnTo>
                  <a:pt x="3413650" y="5507063"/>
                </a:lnTo>
                <a:lnTo>
                  <a:pt x="3422509" y="5505849"/>
                </a:lnTo>
                <a:lnTo>
                  <a:pt x="3423247" y="5500992"/>
                </a:lnTo>
                <a:lnTo>
                  <a:pt x="3430630" y="5494922"/>
                </a:lnTo>
                <a:lnTo>
                  <a:pt x="3440965" y="5489660"/>
                </a:lnTo>
                <a:lnTo>
                  <a:pt x="3443918" y="5490875"/>
                </a:lnTo>
                <a:lnTo>
                  <a:pt x="3447609" y="5484399"/>
                </a:lnTo>
                <a:lnTo>
                  <a:pt x="3449086" y="5472662"/>
                </a:lnTo>
                <a:lnTo>
                  <a:pt x="3459421" y="5472662"/>
                </a:lnTo>
                <a:lnTo>
                  <a:pt x="3471233" y="5454450"/>
                </a:lnTo>
                <a:lnTo>
                  <a:pt x="3475663" y="5438262"/>
                </a:lnTo>
                <a:lnTo>
                  <a:pt x="3479354" y="5437452"/>
                </a:lnTo>
                <a:lnTo>
                  <a:pt x="3478616" y="5429358"/>
                </a:lnTo>
                <a:lnTo>
                  <a:pt x="3475663" y="5426525"/>
                </a:lnTo>
                <a:lnTo>
                  <a:pt x="3470495" y="5428953"/>
                </a:lnTo>
                <a:lnTo>
                  <a:pt x="3465327" y="5428953"/>
                </a:lnTo>
                <a:lnTo>
                  <a:pt x="3453515" y="5417216"/>
                </a:lnTo>
                <a:lnTo>
                  <a:pt x="3448348" y="5406289"/>
                </a:lnTo>
                <a:lnTo>
                  <a:pt x="3443180" y="5405075"/>
                </a:lnTo>
                <a:lnTo>
                  <a:pt x="3447609" y="5408717"/>
                </a:lnTo>
                <a:lnTo>
                  <a:pt x="3446871" y="5422478"/>
                </a:lnTo>
                <a:lnTo>
                  <a:pt x="3452039" y="5427739"/>
                </a:lnTo>
                <a:lnTo>
                  <a:pt x="3454254" y="5434215"/>
                </a:lnTo>
                <a:lnTo>
                  <a:pt x="3450562" y="5443523"/>
                </a:lnTo>
                <a:lnTo>
                  <a:pt x="3446133" y="5443523"/>
                </a:lnTo>
                <a:lnTo>
                  <a:pt x="3442442" y="5447570"/>
                </a:lnTo>
                <a:lnTo>
                  <a:pt x="3441703" y="5458093"/>
                </a:lnTo>
                <a:lnTo>
                  <a:pt x="3438012" y="5461330"/>
                </a:lnTo>
                <a:lnTo>
                  <a:pt x="3437274" y="5470234"/>
                </a:lnTo>
                <a:lnTo>
                  <a:pt x="3429153" y="5479543"/>
                </a:lnTo>
                <a:lnTo>
                  <a:pt x="3422509" y="5478328"/>
                </a:lnTo>
                <a:lnTo>
                  <a:pt x="3417341" y="5474686"/>
                </a:lnTo>
                <a:lnTo>
                  <a:pt x="3417341" y="5481566"/>
                </a:lnTo>
                <a:lnTo>
                  <a:pt x="3409221" y="5490065"/>
                </a:lnTo>
                <a:lnTo>
                  <a:pt x="3408482" y="5496136"/>
                </a:lnTo>
                <a:lnTo>
                  <a:pt x="3401100" y="5499374"/>
                </a:lnTo>
                <a:lnTo>
                  <a:pt x="3398147" y="5508682"/>
                </a:lnTo>
                <a:lnTo>
                  <a:pt x="3404791" y="5519609"/>
                </a:lnTo>
                <a:lnTo>
                  <a:pt x="3409221" y="5524466"/>
                </a:lnTo>
                <a:lnTo>
                  <a:pt x="3406268" y="5528918"/>
                </a:lnTo>
                <a:lnTo>
                  <a:pt x="3398885" y="5550772"/>
                </a:lnTo>
                <a:lnTo>
                  <a:pt x="3390026" y="5582745"/>
                </a:lnTo>
                <a:lnTo>
                  <a:pt x="3384120" y="5596505"/>
                </a:lnTo>
                <a:lnTo>
                  <a:pt x="3364926" y="5611075"/>
                </a:lnTo>
                <a:lnTo>
                  <a:pt x="3360497" y="5614312"/>
                </a:lnTo>
                <a:lnTo>
                  <a:pt x="3353114" y="5622811"/>
                </a:lnTo>
                <a:lnTo>
                  <a:pt x="3353114" y="5635762"/>
                </a:lnTo>
                <a:lnTo>
                  <a:pt x="3343517" y="5643857"/>
                </a:lnTo>
                <a:lnTo>
                  <a:pt x="3338349" y="5651142"/>
                </a:lnTo>
                <a:lnTo>
                  <a:pt x="3340564" y="5652760"/>
                </a:lnTo>
                <a:lnTo>
                  <a:pt x="3336873" y="5657617"/>
                </a:lnTo>
                <a:lnTo>
                  <a:pt x="3325061" y="5670163"/>
                </a:lnTo>
                <a:lnTo>
                  <a:pt x="3306605" y="5676639"/>
                </a:lnTo>
                <a:lnTo>
                  <a:pt x="3302175" y="5673401"/>
                </a:lnTo>
                <a:lnTo>
                  <a:pt x="3299961" y="5675020"/>
                </a:lnTo>
                <a:lnTo>
                  <a:pt x="3298484" y="5680281"/>
                </a:lnTo>
                <a:lnTo>
                  <a:pt x="3294055" y="5683519"/>
                </a:lnTo>
                <a:lnTo>
                  <a:pt x="3286672" y="5683114"/>
                </a:lnTo>
                <a:lnTo>
                  <a:pt x="3279290" y="5680281"/>
                </a:lnTo>
                <a:lnTo>
                  <a:pt x="3273384" y="5681495"/>
                </a:lnTo>
                <a:lnTo>
                  <a:pt x="3267478" y="5677853"/>
                </a:lnTo>
                <a:lnTo>
                  <a:pt x="3257881" y="5674615"/>
                </a:lnTo>
                <a:lnTo>
                  <a:pt x="3243854" y="5677043"/>
                </a:lnTo>
                <a:lnTo>
                  <a:pt x="3232780" y="5683114"/>
                </a:lnTo>
                <a:lnTo>
                  <a:pt x="3222445" y="5682709"/>
                </a:lnTo>
                <a:lnTo>
                  <a:pt x="3223183" y="5677853"/>
                </a:lnTo>
                <a:lnTo>
                  <a:pt x="3224660" y="5674615"/>
                </a:lnTo>
                <a:lnTo>
                  <a:pt x="3221707" y="5672187"/>
                </a:lnTo>
                <a:lnTo>
                  <a:pt x="3214324" y="5671782"/>
                </a:lnTo>
                <a:lnTo>
                  <a:pt x="3206204" y="5670568"/>
                </a:lnTo>
                <a:lnTo>
                  <a:pt x="3194392" y="5662878"/>
                </a:lnTo>
                <a:lnTo>
                  <a:pt x="3181842" y="5662069"/>
                </a:lnTo>
                <a:lnTo>
                  <a:pt x="3159694" y="5664092"/>
                </a:lnTo>
                <a:lnTo>
                  <a:pt x="3152312" y="5662474"/>
                </a:lnTo>
                <a:lnTo>
                  <a:pt x="3138285" y="5649523"/>
                </a:lnTo>
                <a:lnTo>
                  <a:pt x="3133856" y="5648713"/>
                </a:lnTo>
                <a:lnTo>
                  <a:pt x="3119091" y="5630096"/>
                </a:lnTo>
                <a:lnTo>
                  <a:pt x="3112447" y="5613503"/>
                </a:lnTo>
                <a:lnTo>
                  <a:pt x="3111708" y="5593267"/>
                </a:lnTo>
                <a:lnTo>
                  <a:pt x="3109494" y="5611884"/>
                </a:lnTo>
                <a:lnTo>
                  <a:pt x="3113185" y="5628477"/>
                </a:lnTo>
                <a:lnTo>
                  <a:pt x="3110970" y="5633739"/>
                </a:lnTo>
                <a:lnTo>
                  <a:pt x="3116876" y="5639809"/>
                </a:lnTo>
                <a:lnTo>
                  <a:pt x="3117614" y="5647499"/>
                </a:lnTo>
                <a:lnTo>
                  <a:pt x="3114661" y="5650737"/>
                </a:lnTo>
                <a:lnTo>
                  <a:pt x="3119091" y="5658831"/>
                </a:lnTo>
                <a:lnTo>
                  <a:pt x="3140500" y="5673806"/>
                </a:lnTo>
                <a:lnTo>
                  <a:pt x="3161171" y="5681090"/>
                </a:lnTo>
                <a:lnTo>
                  <a:pt x="3187009" y="5699707"/>
                </a:lnTo>
                <a:lnTo>
                  <a:pt x="3192915" y="5706183"/>
                </a:lnTo>
                <a:lnTo>
                  <a:pt x="3192177" y="5715491"/>
                </a:lnTo>
                <a:lnTo>
                  <a:pt x="3179627" y="5738155"/>
                </a:lnTo>
                <a:lnTo>
                  <a:pt x="3178889" y="5744631"/>
                </a:lnTo>
                <a:lnTo>
                  <a:pt x="3186271" y="5757986"/>
                </a:lnTo>
                <a:lnTo>
                  <a:pt x="3199559" y="5765676"/>
                </a:lnTo>
                <a:lnTo>
                  <a:pt x="3209895" y="5766080"/>
                </a:lnTo>
                <a:lnTo>
                  <a:pt x="3216539" y="5760010"/>
                </a:lnTo>
                <a:lnTo>
                  <a:pt x="3219492" y="5760414"/>
                </a:lnTo>
                <a:lnTo>
                  <a:pt x="3220968" y="5768104"/>
                </a:lnTo>
                <a:lnTo>
                  <a:pt x="3220968" y="5787530"/>
                </a:lnTo>
                <a:lnTo>
                  <a:pt x="3219492" y="5796434"/>
                </a:lnTo>
                <a:lnTo>
                  <a:pt x="3209157" y="5811004"/>
                </a:lnTo>
                <a:lnTo>
                  <a:pt x="3206204" y="5825573"/>
                </a:lnTo>
                <a:lnTo>
                  <a:pt x="3202512" y="5830025"/>
                </a:lnTo>
                <a:lnTo>
                  <a:pt x="3201036" y="5825169"/>
                </a:lnTo>
                <a:lnTo>
                  <a:pt x="3197345" y="5828002"/>
                </a:lnTo>
                <a:lnTo>
                  <a:pt x="3192177" y="5842167"/>
                </a:lnTo>
                <a:lnTo>
                  <a:pt x="3195130" y="5853094"/>
                </a:lnTo>
                <a:lnTo>
                  <a:pt x="3191439" y="5861998"/>
                </a:lnTo>
                <a:lnTo>
                  <a:pt x="3164124" y="5877377"/>
                </a:lnTo>
                <a:lnTo>
                  <a:pt x="3142715" y="5884257"/>
                </a:lnTo>
                <a:lnTo>
                  <a:pt x="3139023" y="5878996"/>
                </a:lnTo>
                <a:lnTo>
                  <a:pt x="3137547" y="5885067"/>
                </a:lnTo>
                <a:lnTo>
                  <a:pt x="3106541" y="5896803"/>
                </a:lnTo>
                <a:lnTo>
                  <a:pt x="3071843" y="5904898"/>
                </a:lnTo>
                <a:lnTo>
                  <a:pt x="3051172" y="5906112"/>
                </a:lnTo>
                <a:lnTo>
                  <a:pt x="3034931" y="5903683"/>
                </a:lnTo>
                <a:lnTo>
                  <a:pt x="3019428" y="5906112"/>
                </a:lnTo>
                <a:lnTo>
                  <a:pt x="3009831" y="5906112"/>
                </a:lnTo>
                <a:lnTo>
                  <a:pt x="2998757" y="5899636"/>
                </a:lnTo>
                <a:lnTo>
                  <a:pt x="2984730" y="5895184"/>
                </a:lnTo>
                <a:lnTo>
                  <a:pt x="2977348" y="5895184"/>
                </a:lnTo>
                <a:lnTo>
                  <a:pt x="2973657" y="5889923"/>
                </a:lnTo>
                <a:lnTo>
                  <a:pt x="2969966" y="5893161"/>
                </a:lnTo>
                <a:lnTo>
                  <a:pt x="2969966" y="5900446"/>
                </a:lnTo>
                <a:lnTo>
                  <a:pt x="2972919" y="5906112"/>
                </a:lnTo>
                <a:lnTo>
                  <a:pt x="2972919" y="5922300"/>
                </a:lnTo>
                <a:lnTo>
                  <a:pt x="2977348" y="5928371"/>
                </a:lnTo>
                <a:lnTo>
                  <a:pt x="2975872" y="5933632"/>
                </a:lnTo>
                <a:lnTo>
                  <a:pt x="2984730" y="5934037"/>
                </a:lnTo>
                <a:lnTo>
                  <a:pt x="2986207" y="5942131"/>
                </a:lnTo>
                <a:lnTo>
                  <a:pt x="2984730" y="5947797"/>
                </a:lnTo>
                <a:lnTo>
                  <a:pt x="2981039" y="5949011"/>
                </a:lnTo>
                <a:lnTo>
                  <a:pt x="2981777" y="5951844"/>
                </a:lnTo>
                <a:lnTo>
                  <a:pt x="2972919" y="5960343"/>
                </a:lnTo>
                <a:lnTo>
                  <a:pt x="2975133" y="5964391"/>
                </a:lnTo>
                <a:lnTo>
                  <a:pt x="2971442" y="5970866"/>
                </a:lnTo>
                <a:lnTo>
                  <a:pt x="2971442" y="5978960"/>
                </a:lnTo>
                <a:lnTo>
                  <a:pt x="2977348" y="5988673"/>
                </a:lnTo>
                <a:lnTo>
                  <a:pt x="2986207" y="5991102"/>
                </a:lnTo>
                <a:lnTo>
                  <a:pt x="2983254" y="5998791"/>
                </a:lnTo>
                <a:lnTo>
                  <a:pt x="2980301" y="6003648"/>
                </a:lnTo>
                <a:lnTo>
                  <a:pt x="2982516" y="6010123"/>
                </a:lnTo>
                <a:lnTo>
                  <a:pt x="2980301" y="6019027"/>
                </a:lnTo>
                <a:lnTo>
                  <a:pt x="2969227" y="6026312"/>
                </a:lnTo>
                <a:lnTo>
                  <a:pt x="2970704" y="6029550"/>
                </a:lnTo>
                <a:lnTo>
                  <a:pt x="2953724" y="6040072"/>
                </a:lnTo>
                <a:lnTo>
                  <a:pt x="2925671" y="6040477"/>
                </a:lnTo>
                <a:lnTo>
                  <a:pt x="2910906" y="6037239"/>
                </a:lnTo>
                <a:lnTo>
                  <a:pt x="2893188" y="6023479"/>
                </a:lnTo>
                <a:lnTo>
                  <a:pt x="2873994" y="6017813"/>
                </a:lnTo>
                <a:lnTo>
                  <a:pt x="2862920" y="6019027"/>
                </a:lnTo>
                <a:lnTo>
                  <a:pt x="2859967" y="6017003"/>
                </a:lnTo>
                <a:lnTo>
                  <a:pt x="2862920" y="6011742"/>
                </a:lnTo>
                <a:lnTo>
                  <a:pt x="2855538" y="6012147"/>
                </a:lnTo>
                <a:lnTo>
                  <a:pt x="2845941" y="6021455"/>
                </a:lnTo>
                <a:lnTo>
                  <a:pt x="2845202" y="6037644"/>
                </a:lnTo>
                <a:lnTo>
                  <a:pt x="2856276" y="6046548"/>
                </a:lnTo>
                <a:lnTo>
                  <a:pt x="2859967" y="6063141"/>
                </a:lnTo>
                <a:lnTo>
                  <a:pt x="2859229" y="6084995"/>
                </a:lnTo>
                <a:lnTo>
                  <a:pt x="2862920" y="6093494"/>
                </a:lnTo>
                <a:lnTo>
                  <a:pt x="2873994" y="6099160"/>
                </a:lnTo>
                <a:lnTo>
                  <a:pt x="2889497" y="6098351"/>
                </a:lnTo>
                <a:lnTo>
                  <a:pt x="2894665" y="6101184"/>
                </a:lnTo>
                <a:lnTo>
                  <a:pt x="2888759" y="6104017"/>
                </a:lnTo>
                <a:lnTo>
                  <a:pt x="2884329" y="6108064"/>
                </a:lnTo>
                <a:lnTo>
                  <a:pt x="2891712" y="6110897"/>
                </a:lnTo>
                <a:lnTo>
                  <a:pt x="2908691" y="6106445"/>
                </a:lnTo>
                <a:lnTo>
                  <a:pt x="2909430" y="6101184"/>
                </a:lnTo>
                <a:lnTo>
                  <a:pt x="2901309" y="6099160"/>
                </a:lnTo>
                <a:lnTo>
                  <a:pt x="2898356" y="6097542"/>
                </a:lnTo>
                <a:lnTo>
                  <a:pt x="2902785" y="6093494"/>
                </a:lnTo>
                <a:lnTo>
                  <a:pt x="2910906" y="6093494"/>
                </a:lnTo>
                <a:lnTo>
                  <a:pt x="2920503" y="6087424"/>
                </a:lnTo>
                <a:lnTo>
                  <a:pt x="2927886" y="6088233"/>
                </a:lnTo>
                <a:lnTo>
                  <a:pt x="2934530" y="6098756"/>
                </a:lnTo>
                <a:lnTo>
                  <a:pt x="2932315" y="6106850"/>
                </a:lnTo>
                <a:lnTo>
                  <a:pt x="2928624" y="6108469"/>
                </a:lnTo>
                <a:lnTo>
                  <a:pt x="2935268" y="6115754"/>
                </a:lnTo>
                <a:lnTo>
                  <a:pt x="2939698" y="6125467"/>
                </a:lnTo>
                <a:lnTo>
                  <a:pt x="2936745" y="6134371"/>
                </a:lnTo>
                <a:lnTo>
                  <a:pt x="2917550" y="6144489"/>
                </a:lnTo>
                <a:lnTo>
                  <a:pt x="2910168" y="6142465"/>
                </a:lnTo>
                <a:lnTo>
                  <a:pt x="2906477" y="6133561"/>
                </a:lnTo>
                <a:lnTo>
                  <a:pt x="2907953" y="6129514"/>
                </a:lnTo>
                <a:lnTo>
                  <a:pt x="2907953" y="6124253"/>
                </a:lnTo>
                <a:lnTo>
                  <a:pt x="2896141" y="6118182"/>
                </a:lnTo>
                <a:lnTo>
                  <a:pt x="2882853" y="6123039"/>
                </a:lnTo>
                <a:lnTo>
                  <a:pt x="2873256" y="6129109"/>
                </a:lnTo>
                <a:lnTo>
                  <a:pt x="2871779" y="6133966"/>
                </a:lnTo>
                <a:lnTo>
                  <a:pt x="2876209" y="6140846"/>
                </a:lnTo>
                <a:lnTo>
                  <a:pt x="2885806" y="6140846"/>
                </a:lnTo>
                <a:lnTo>
                  <a:pt x="2900571" y="6144893"/>
                </a:lnTo>
                <a:lnTo>
                  <a:pt x="2901309" y="6149750"/>
                </a:lnTo>
                <a:lnTo>
                  <a:pt x="2890235" y="6159058"/>
                </a:lnTo>
                <a:lnTo>
                  <a:pt x="2874732" y="6164320"/>
                </a:lnTo>
                <a:lnTo>
                  <a:pt x="2869564" y="6170390"/>
                </a:lnTo>
                <a:lnTo>
                  <a:pt x="2873256" y="6174033"/>
                </a:lnTo>
                <a:lnTo>
                  <a:pt x="2868826" y="6182936"/>
                </a:lnTo>
                <a:lnTo>
                  <a:pt x="2861444" y="6190221"/>
                </a:lnTo>
                <a:lnTo>
                  <a:pt x="2864397" y="6201958"/>
                </a:lnTo>
                <a:lnTo>
                  <a:pt x="2868088" y="6206815"/>
                </a:lnTo>
                <a:lnTo>
                  <a:pt x="2868088" y="6213290"/>
                </a:lnTo>
                <a:lnTo>
                  <a:pt x="2865873" y="6218956"/>
                </a:lnTo>
                <a:lnTo>
                  <a:pt x="2877685" y="6230693"/>
                </a:lnTo>
                <a:lnTo>
                  <a:pt x="2877685" y="6235145"/>
                </a:lnTo>
                <a:lnTo>
                  <a:pt x="2873256" y="6241215"/>
                </a:lnTo>
                <a:lnTo>
                  <a:pt x="2875470" y="6244048"/>
                </a:lnTo>
                <a:lnTo>
                  <a:pt x="2861444" y="6252143"/>
                </a:lnTo>
                <a:lnTo>
                  <a:pt x="2859967" y="6259427"/>
                </a:lnTo>
                <a:lnTo>
                  <a:pt x="2858491" y="6263070"/>
                </a:lnTo>
                <a:lnTo>
                  <a:pt x="2868088" y="6266712"/>
                </a:lnTo>
                <a:lnTo>
                  <a:pt x="2873256" y="6270759"/>
                </a:lnTo>
                <a:lnTo>
                  <a:pt x="2872517" y="6274807"/>
                </a:lnTo>
                <a:lnTo>
                  <a:pt x="2856276" y="6277640"/>
                </a:lnTo>
                <a:lnTo>
                  <a:pt x="2847417" y="6276021"/>
                </a:lnTo>
                <a:lnTo>
                  <a:pt x="2833390" y="6278044"/>
                </a:lnTo>
                <a:lnTo>
                  <a:pt x="2823793" y="6287353"/>
                </a:lnTo>
                <a:lnTo>
                  <a:pt x="2812720" y="6288567"/>
                </a:lnTo>
                <a:lnTo>
                  <a:pt x="2804599" y="6297471"/>
                </a:lnTo>
                <a:lnTo>
                  <a:pt x="2797955" y="6299089"/>
                </a:lnTo>
                <a:lnTo>
                  <a:pt x="2794264" y="6310017"/>
                </a:lnTo>
                <a:lnTo>
                  <a:pt x="2790572" y="6317706"/>
                </a:lnTo>
                <a:lnTo>
                  <a:pt x="2779499" y="6324991"/>
                </a:lnTo>
                <a:lnTo>
                  <a:pt x="2778760" y="6330657"/>
                </a:lnTo>
                <a:lnTo>
                  <a:pt x="2784666" y="6338347"/>
                </a:lnTo>
                <a:lnTo>
                  <a:pt x="2784666" y="6348465"/>
                </a:lnTo>
                <a:lnTo>
                  <a:pt x="2795740" y="6365058"/>
                </a:lnTo>
                <a:lnTo>
                  <a:pt x="2805337" y="6372343"/>
                </a:lnTo>
                <a:lnTo>
                  <a:pt x="2811981" y="6374366"/>
                </a:lnTo>
                <a:lnTo>
                  <a:pt x="2825270" y="6385294"/>
                </a:lnTo>
                <a:lnTo>
                  <a:pt x="2845202" y="6401887"/>
                </a:lnTo>
                <a:lnTo>
                  <a:pt x="2861444" y="6400673"/>
                </a:lnTo>
                <a:lnTo>
                  <a:pt x="2871041" y="6401078"/>
                </a:lnTo>
                <a:lnTo>
                  <a:pt x="2874732" y="6399054"/>
                </a:lnTo>
                <a:lnTo>
                  <a:pt x="2882853" y="6401482"/>
                </a:lnTo>
                <a:lnTo>
                  <a:pt x="2885806" y="6406339"/>
                </a:lnTo>
                <a:lnTo>
                  <a:pt x="2882853" y="6409981"/>
                </a:lnTo>
                <a:lnTo>
                  <a:pt x="2882853" y="6414838"/>
                </a:lnTo>
                <a:lnTo>
                  <a:pt x="2888020" y="6425765"/>
                </a:lnTo>
                <a:lnTo>
                  <a:pt x="2888020" y="6433050"/>
                </a:lnTo>
                <a:lnTo>
                  <a:pt x="2879900" y="6440740"/>
                </a:lnTo>
                <a:lnTo>
                  <a:pt x="2885806" y="6440740"/>
                </a:lnTo>
                <a:lnTo>
                  <a:pt x="2894665" y="6448429"/>
                </a:lnTo>
                <a:lnTo>
                  <a:pt x="2888020" y="6452476"/>
                </a:lnTo>
                <a:lnTo>
                  <a:pt x="2887282" y="6458142"/>
                </a:lnTo>
                <a:lnTo>
                  <a:pt x="2888759" y="6461785"/>
                </a:lnTo>
                <a:lnTo>
                  <a:pt x="2881376" y="6469879"/>
                </a:lnTo>
                <a:lnTo>
                  <a:pt x="2873256" y="6473521"/>
                </a:lnTo>
                <a:lnTo>
                  <a:pt x="2871779" y="6480806"/>
                </a:lnTo>
                <a:lnTo>
                  <a:pt x="2866611" y="6482425"/>
                </a:lnTo>
                <a:lnTo>
                  <a:pt x="2859229" y="6491329"/>
                </a:lnTo>
                <a:lnTo>
                  <a:pt x="2855538" y="6501851"/>
                </a:lnTo>
                <a:lnTo>
                  <a:pt x="2845941" y="6502661"/>
                </a:lnTo>
                <a:lnTo>
                  <a:pt x="2834129" y="6512778"/>
                </a:lnTo>
                <a:lnTo>
                  <a:pt x="2832652" y="6523301"/>
                </a:lnTo>
                <a:lnTo>
                  <a:pt x="2828961" y="6533014"/>
                </a:lnTo>
                <a:lnTo>
                  <a:pt x="2820102" y="6540704"/>
                </a:lnTo>
                <a:lnTo>
                  <a:pt x="2817887" y="6546775"/>
                </a:lnTo>
                <a:lnTo>
                  <a:pt x="2822317" y="6543537"/>
                </a:lnTo>
                <a:lnTo>
                  <a:pt x="2830437" y="6545156"/>
                </a:lnTo>
                <a:lnTo>
                  <a:pt x="2833390" y="6558916"/>
                </a:lnTo>
                <a:lnTo>
                  <a:pt x="2830437" y="6566201"/>
                </a:lnTo>
                <a:lnTo>
                  <a:pt x="2821579" y="6575914"/>
                </a:lnTo>
                <a:lnTo>
                  <a:pt x="2820102" y="6583199"/>
                </a:lnTo>
                <a:lnTo>
                  <a:pt x="2809767" y="6590888"/>
                </a:lnTo>
                <a:lnTo>
                  <a:pt x="2802384" y="6588865"/>
                </a:lnTo>
                <a:lnTo>
                  <a:pt x="2795740" y="6582389"/>
                </a:lnTo>
                <a:lnTo>
                  <a:pt x="2789096" y="6578747"/>
                </a:lnTo>
                <a:lnTo>
                  <a:pt x="2794264" y="6584413"/>
                </a:lnTo>
                <a:lnTo>
                  <a:pt x="2794264" y="6592912"/>
                </a:lnTo>
                <a:lnTo>
                  <a:pt x="2797216" y="6596150"/>
                </a:lnTo>
                <a:lnTo>
                  <a:pt x="2793525" y="6603839"/>
                </a:lnTo>
                <a:lnTo>
                  <a:pt x="2780975" y="6612743"/>
                </a:lnTo>
                <a:lnTo>
                  <a:pt x="2775069" y="6628122"/>
                </a:lnTo>
                <a:lnTo>
                  <a:pt x="2777284" y="6641882"/>
                </a:lnTo>
                <a:lnTo>
                  <a:pt x="2786881" y="6655643"/>
                </a:lnTo>
                <a:lnTo>
                  <a:pt x="2795002" y="6676688"/>
                </a:lnTo>
                <a:lnTo>
                  <a:pt x="2795002" y="6683568"/>
                </a:lnTo>
                <a:lnTo>
                  <a:pt x="2797955" y="6684782"/>
                </a:lnTo>
                <a:lnTo>
                  <a:pt x="2795740" y="6690853"/>
                </a:lnTo>
                <a:lnTo>
                  <a:pt x="2788358" y="6694900"/>
                </a:lnTo>
                <a:lnTo>
                  <a:pt x="2794264" y="6699757"/>
                </a:lnTo>
                <a:lnTo>
                  <a:pt x="2799431" y="6698138"/>
                </a:lnTo>
                <a:lnTo>
                  <a:pt x="2808290" y="6705827"/>
                </a:lnTo>
                <a:lnTo>
                  <a:pt x="2809767" y="6714731"/>
                </a:lnTo>
                <a:lnTo>
                  <a:pt x="2826746" y="6724444"/>
                </a:lnTo>
                <a:lnTo>
                  <a:pt x="2837082" y="6731324"/>
                </a:lnTo>
                <a:lnTo>
                  <a:pt x="2837820" y="6740228"/>
                </a:lnTo>
                <a:lnTo>
                  <a:pt x="2834129" y="6739823"/>
                </a:lnTo>
                <a:lnTo>
                  <a:pt x="2822317" y="6734967"/>
                </a:lnTo>
                <a:lnTo>
                  <a:pt x="2820840" y="6734157"/>
                </a:lnTo>
                <a:lnTo>
                  <a:pt x="2814196" y="6737395"/>
                </a:lnTo>
                <a:lnTo>
                  <a:pt x="2801646" y="6730515"/>
                </a:lnTo>
                <a:lnTo>
                  <a:pt x="2790572" y="6733348"/>
                </a:lnTo>
                <a:lnTo>
                  <a:pt x="2784666" y="6738204"/>
                </a:lnTo>
                <a:lnTo>
                  <a:pt x="2785405" y="6749537"/>
                </a:lnTo>
                <a:lnTo>
                  <a:pt x="2781713" y="6753179"/>
                </a:lnTo>
                <a:lnTo>
                  <a:pt x="2771378" y="6753179"/>
                </a:lnTo>
                <a:lnTo>
                  <a:pt x="2764734" y="6756012"/>
                </a:lnTo>
                <a:lnTo>
                  <a:pt x="2753660" y="6768558"/>
                </a:lnTo>
                <a:lnTo>
                  <a:pt x="2741110" y="6775438"/>
                </a:lnTo>
                <a:lnTo>
                  <a:pt x="2739634" y="6781509"/>
                </a:lnTo>
                <a:lnTo>
                  <a:pt x="2742587" y="6790817"/>
                </a:lnTo>
                <a:lnTo>
                  <a:pt x="2741110" y="6804578"/>
                </a:lnTo>
                <a:lnTo>
                  <a:pt x="2739634" y="6816719"/>
                </a:lnTo>
                <a:lnTo>
                  <a:pt x="2740372" y="6822385"/>
                </a:lnTo>
                <a:lnTo>
                  <a:pt x="2738895" y="6829265"/>
                </a:lnTo>
                <a:lnTo>
                  <a:pt x="2744063" y="6843430"/>
                </a:lnTo>
                <a:lnTo>
                  <a:pt x="2738157" y="6853548"/>
                </a:lnTo>
                <a:lnTo>
                  <a:pt x="2733728" y="6858000"/>
                </a:lnTo>
                <a:lnTo>
                  <a:pt x="2727083" y="6854762"/>
                </a:lnTo>
                <a:lnTo>
                  <a:pt x="2721178" y="6855167"/>
                </a:lnTo>
                <a:lnTo>
                  <a:pt x="2711580" y="6850310"/>
                </a:lnTo>
                <a:lnTo>
                  <a:pt x="2697554" y="6848287"/>
                </a:lnTo>
                <a:lnTo>
                  <a:pt x="2681312" y="6833717"/>
                </a:lnTo>
                <a:lnTo>
                  <a:pt x="2676145" y="6826432"/>
                </a:lnTo>
                <a:lnTo>
                  <a:pt x="2680574" y="6821980"/>
                </a:lnTo>
                <a:lnTo>
                  <a:pt x="2685742" y="6821171"/>
                </a:lnTo>
                <a:lnTo>
                  <a:pt x="2689433" y="6822385"/>
                </a:lnTo>
                <a:lnTo>
                  <a:pt x="2690910" y="6816719"/>
                </a:lnTo>
                <a:lnTo>
                  <a:pt x="2695339" y="6813481"/>
                </a:lnTo>
                <a:lnTo>
                  <a:pt x="2699030" y="6815100"/>
                </a:lnTo>
                <a:lnTo>
                  <a:pt x="2698292" y="6826432"/>
                </a:lnTo>
                <a:lnTo>
                  <a:pt x="2694601" y="6829265"/>
                </a:lnTo>
                <a:lnTo>
                  <a:pt x="2693862" y="6833312"/>
                </a:lnTo>
                <a:lnTo>
                  <a:pt x="2701983" y="6830075"/>
                </a:lnTo>
                <a:lnTo>
                  <a:pt x="2707151" y="6824813"/>
                </a:lnTo>
                <a:lnTo>
                  <a:pt x="2704198" y="6818743"/>
                </a:lnTo>
                <a:lnTo>
                  <a:pt x="2704198" y="6809030"/>
                </a:lnTo>
                <a:lnTo>
                  <a:pt x="2713057" y="6801340"/>
                </a:lnTo>
                <a:lnTo>
                  <a:pt x="2714533" y="6795674"/>
                </a:lnTo>
                <a:lnTo>
                  <a:pt x="2718963" y="6788389"/>
                </a:lnTo>
                <a:lnTo>
                  <a:pt x="2726345" y="6785556"/>
                </a:lnTo>
                <a:lnTo>
                  <a:pt x="2724869" y="6783533"/>
                </a:lnTo>
                <a:lnTo>
                  <a:pt x="2718963" y="6783533"/>
                </a:lnTo>
                <a:lnTo>
                  <a:pt x="2712319" y="6779890"/>
                </a:lnTo>
                <a:lnTo>
                  <a:pt x="2710842" y="6777867"/>
                </a:lnTo>
                <a:lnTo>
                  <a:pt x="2704936" y="6781104"/>
                </a:lnTo>
                <a:lnTo>
                  <a:pt x="2696077" y="6792841"/>
                </a:lnTo>
                <a:lnTo>
                  <a:pt x="2687957" y="6799316"/>
                </a:lnTo>
                <a:lnTo>
                  <a:pt x="2675406" y="6801745"/>
                </a:lnTo>
                <a:lnTo>
                  <a:pt x="2682789" y="6809839"/>
                </a:lnTo>
                <a:lnTo>
                  <a:pt x="2682051" y="6813481"/>
                </a:lnTo>
                <a:lnTo>
                  <a:pt x="2675406" y="6815100"/>
                </a:lnTo>
                <a:lnTo>
                  <a:pt x="2669500" y="6821171"/>
                </a:lnTo>
                <a:lnTo>
                  <a:pt x="2671715" y="6828456"/>
                </a:lnTo>
                <a:lnTo>
                  <a:pt x="2669500" y="6832503"/>
                </a:lnTo>
                <a:lnTo>
                  <a:pt x="2666547" y="6832503"/>
                </a:lnTo>
                <a:lnTo>
                  <a:pt x="2656212" y="6824004"/>
                </a:lnTo>
                <a:lnTo>
                  <a:pt x="2641447" y="6819552"/>
                </a:lnTo>
                <a:lnTo>
                  <a:pt x="2641447" y="6815910"/>
                </a:lnTo>
                <a:lnTo>
                  <a:pt x="2645138" y="6811458"/>
                </a:lnTo>
                <a:lnTo>
                  <a:pt x="2641447" y="6809030"/>
                </a:lnTo>
                <a:lnTo>
                  <a:pt x="2640709" y="6805792"/>
                </a:lnTo>
                <a:lnTo>
                  <a:pt x="2643662" y="6802149"/>
                </a:lnTo>
                <a:lnTo>
                  <a:pt x="2646615" y="6796079"/>
                </a:lnTo>
                <a:lnTo>
                  <a:pt x="2645138" y="6790817"/>
                </a:lnTo>
                <a:lnTo>
                  <a:pt x="2651044" y="6784747"/>
                </a:lnTo>
                <a:lnTo>
                  <a:pt x="2655474" y="6785556"/>
                </a:lnTo>
                <a:lnTo>
                  <a:pt x="2659165" y="6785151"/>
                </a:lnTo>
                <a:lnTo>
                  <a:pt x="2674668" y="6772201"/>
                </a:lnTo>
                <a:lnTo>
                  <a:pt x="2681312" y="6770582"/>
                </a:lnTo>
                <a:lnTo>
                  <a:pt x="2687218" y="6775438"/>
                </a:lnTo>
                <a:lnTo>
                  <a:pt x="2693124" y="6776652"/>
                </a:lnTo>
                <a:lnTo>
                  <a:pt x="2697554" y="6770582"/>
                </a:lnTo>
                <a:lnTo>
                  <a:pt x="2702721" y="6768558"/>
                </a:lnTo>
                <a:lnTo>
                  <a:pt x="2701983" y="6764916"/>
                </a:lnTo>
                <a:lnTo>
                  <a:pt x="2693124" y="6764511"/>
                </a:lnTo>
                <a:lnTo>
                  <a:pt x="2683527" y="6765320"/>
                </a:lnTo>
                <a:lnTo>
                  <a:pt x="2675406" y="6762892"/>
                </a:lnTo>
                <a:lnTo>
                  <a:pt x="2665071" y="6764916"/>
                </a:lnTo>
                <a:lnTo>
                  <a:pt x="2662856" y="6769368"/>
                </a:lnTo>
                <a:lnTo>
                  <a:pt x="2657689" y="6767344"/>
                </a:lnTo>
                <a:lnTo>
                  <a:pt x="2656212" y="6762487"/>
                </a:lnTo>
                <a:lnTo>
                  <a:pt x="2651044" y="6765320"/>
                </a:lnTo>
                <a:lnTo>
                  <a:pt x="2640709" y="6762083"/>
                </a:lnTo>
                <a:lnTo>
                  <a:pt x="2636279" y="6764106"/>
                </a:lnTo>
                <a:lnTo>
                  <a:pt x="2636279" y="6769368"/>
                </a:lnTo>
                <a:lnTo>
                  <a:pt x="2630374" y="6773010"/>
                </a:lnTo>
                <a:lnTo>
                  <a:pt x="2628159" y="6775438"/>
                </a:lnTo>
                <a:lnTo>
                  <a:pt x="2635541" y="6776652"/>
                </a:lnTo>
                <a:lnTo>
                  <a:pt x="2639232" y="6774629"/>
                </a:lnTo>
                <a:lnTo>
                  <a:pt x="2642185" y="6781509"/>
                </a:lnTo>
                <a:lnTo>
                  <a:pt x="2639232" y="6788794"/>
                </a:lnTo>
                <a:lnTo>
                  <a:pt x="2643662" y="6798102"/>
                </a:lnTo>
                <a:lnTo>
                  <a:pt x="2639232" y="6803768"/>
                </a:lnTo>
                <a:lnTo>
                  <a:pt x="2634065" y="6805387"/>
                </a:lnTo>
                <a:lnTo>
                  <a:pt x="2620776" y="6798507"/>
                </a:lnTo>
                <a:lnTo>
                  <a:pt x="2608964" y="6797293"/>
                </a:lnTo>
                <a:lnTo>
                  <a:pt x="2606750" y="6792436"/>
                </a:lnTo>
                <a:lnTo>
                  <a:pt x="2614132" y="6786770"/>
                </a:lnTo>
                <a:lnTo>
                  <a:pt x="2620776" y="6784342"/>
                </a:lnTo>
                <a:lnTo>
                  <a:pt x="2620776" y="6781509"/>
                </a:lnTo>
                <a:lnTo>
                  <a:pt x="2613394" y="6779485"/>
                </a:lnTo>
                <a:lnTo>
                  <a:pt x="2608964" y="6776652"/>
                </a:lnTo>
                <a:lnTo>
                  <a:pt x="2605273" y="6783533"/>
                </a:lnTo>
                <a:lnTo>
                  <a:pt x="2598629" y="6782723"/>
                </a:lnTo>
                <a:lnTo>
                  <a:pt x="2597153" y="6779485"/>
                </a:lnTo>
                <a:lnTo>
                  <a:pt x="2600106" y="6774629"/>
                </a:lnTo>
                <a:lnTo>
                  <a:pt x="2597891" y="6769368"/>
                </a:lnTo>
                <a:lnTo>
                  <a:pt x="2594200" y="6762487"/>
                </a:lnTo>
                <a:lnTo>
                  <a:pt x="2593461" y="6751560"/>
                </a:lnTo>
                <a:lnTo>
                  <a:pt x="2584602" y="6745489"/>
                </a:lnTo>
                <a:lnTo>
                  <a:pt x="2594200" y="6742252"/>
                </a:lnTo>
                <a:lnTo>
                  <a:pt x="2605273" y="6742252"/>
                </a:lnTo>
                <a:lnTo>
                  <a:pt x="2612656" y="6736990"/>
                </a:lnTo>
                <a:lnTo>
                  <a:pt x="2617823" y="6736990"/>
                </a:lnTo>
                <a:lnTo>
                  <a:pt x="2620038" y="6744680"/>
                </a:lnTo>
                <a:lnTo>
                  <a:pt x="2623729" y="6748322"/>
                </a:lnTo>
                <a:lnTo>
                  <a:pt x="2627421" y="6741442"/>
                </a:lnTo>
                <a:lnTo>
                  <a:pt x="2622991" y="6735776"/>
                </a:lnTo>
                <a:lnTo>
                  <a:pt x="2623729" y="6728491"/>
                </a:lnTo>
                <a:lnTo>
                  <a:pt x="2628159" y="6722825"/>
                </a:lnTo>
                <a:lnTo>
                  <a:pt x="2634803" y="6728087"/>
                </a:lnTo>
                <a:lnTo>
                  <a:pt x="2641447" y="6743061"/>
                </a:lnTo>
                <a:lnTo>
                  <a:pt x="2637756" y="6753584"/>
                </a:lnTo>
                <a:lnTo>
                  <a:pt x="2645138" y="6748727"/>
                </a:lnTo>
                <a:lnTo>
                  <a:pt x="2645877" y="6742252"/>
                </a:lnTo>
                <a:lnTo>
                  <a:pt x="2639232" y="6729705"/>
                </a:lnTo>
                <a:lnTo>
                  <a:pt x="2639970" y="6722825"/>
                </a:lnTo>
                <a:lnTo>
                  <a:pt x="2645877" y="6716350"/>
                </a:lnTo>
                <a:lnTo>
                  <a:pt x="2643662" y="6705423"/>
                </a:lnTo>
                <a:lnTo>
                  <a:pt x="2628159" y="6696924"/>
                </a:lnTo>
                <a:lnTo>
                  <a:pt x="2612656" y="6691662"/>
                </a:lnTo>
                <a:lnTo>
                  <a:pt x="2606750" y="6693686"/>
                </a:lnTo>
                <a:lnTo>
                  <a:pt x="2607488" y="6697733"/>
                </a:lnTo>
                <a:lnTo>
                  <a:pt x="2625206" y="6698542"/>
                </a:lnTo>
                <a:lnTo>
                  <a:pt x="2634803" y="6703399"/>
                </a:lnTo>
                <a:lnTo>
                  <a:pt x="2637756" y="6711089"/>
                </a:lnTo>
                <a:lnTo>
                  <a:pt x="2627421" y="6710684"/>
                </a:lnTo>
                <a:lnTo>
                  <a:pt x="2625206" y="6707446"/>
                </a:lnTo>
                <a:lnTo>
                  <a:pt x="2608964" y="6702994"/>
                </a:lnTo>
                <a:lnTo>
                  <a:pt x="2601582" y="6702994"/>
                </a:lnTo>
                <a:lnTo>
                  <a:pt x="2601582" y="6706637"/>
                </a:lnTo>
                <a:lnTo>
                  <a:pt x="2613394" y="6708256"/>
                </a:lnTo>
                <a:lnTo>
                  <a:pt x="2620038" y="6710279"/>
                </a:lnTo>
                <a:lnTo>
                  <a:pt x="2620038" y="6716350"/>
                </a:lnTo>
                <a:lnTo>
                  <a:pt x="2614132" y="6722016"/>
                </a:lnTo>
                <a:lnTo>
                  <a:pt x="2610441" y="6730920"/>
                </a:lnTo>
                <a:lnTo>
                  <a:pt x="2605273" y="6723635"/>
                </a:lnTo>
                <a:lnTo>
                  <a:pt x="2603797" y="6716350"/>
                </a:lnTo>
                <a:lnTo>
                  <a:pt x="2594938" y="6711089"/>
                </a:lnTo>
                <a:lnTo>
                  <a:pt x="2597891" y="6717969"/>
                </a:lnTo>
                <a:lnTo>
                  <a:pt x="2595676" y="6723230"/>
                </a:lnTo>
                <a:lnTo>
                  <a:pt x="2600106" y="6735371"/>
                </a:lnTo>
                <a:lnTo>
                  <a:pt x="2593461" y="6736586"/>
                </a:lnTo>
                <a:lnTo>
                  <a:pt x="2584602" y="6729301"/>
                </a:lnTo>
                <a:lnTo>
                  <a:pt x="2580173" y="6724039"/>
                </a:lnTo>
                <a:lnTo>
                  <a:pt x="2577220" y="6714326"/>
                </a:lnTo>
                <a:lnTo>
                  <a:pt x="2574267" y="6713112"/>
                </a:lnTo>
                <a:lnTo>
                  <a:pt x="2565408" y="6703399"/>
                </a:lnTo>
                <a:lnTo>
                  <a:pt x="2566885" y="6698138"/>
                </a:lnTo>
                <a:lnTo>
                  <a:pt x="2572052" y="6697328"/>
                </a:lnTo>
                <a:lnTo>
                  <a:pt x="2576482" y="6700161"/>
                </a:lnTo>
                <a:lnTo>
                  <a:pt x="2580911" y="6700566"/>
                </a:lnTo>
                <a:lnTo>
                  <a:pt x="2577958" y="6691662"/>
                </a:lnTo>
                <a:lnTo>
                  <a:pt x="2578696" y="6683163"/>
                </a:lnTo>
                <a:lnTo>
                  <a:pt x="2573529" y="6688020"/>
                </a:lnTo>
                <a:lnTo>
                  <a:pt x="2568361" y="6688425"/>
                </a:lnTo>
                <a:lnTo>
                  <a:pt x="2560979" y="6680330"/>
                </a:lnTo>
                <a:lnTo>
                  <a:pt x="2560979" y="6674664"/>
                </a:lnTo>
                <a:lnTo>
                  <a:pt x="2553596" y="6674664"/>
                </a:lnTo>
                <a:lnTo>
                  <a:pt x="2549167" y="6671427"/>
                </a:lnTo>
                <a:lnTo>
                  <a:pt x="2554334" y="6664142"/>
                </a:lnTo>
                <a:lnTo>
                  <a:pt x="2562455" y="6661713"/>
                </a:lnTo>
                <a:lnTo>
                  <a:pt x="2564670" y="6656047"/>
                </a:lnTo>
                <a:lnTo>
                  <a:pt x="2565408" y="6649167"/>
                </a:lnTo>
                <a:lnTo>
                  <a:pt x="2557287" y="6657262"/>
                </a:lnTo>
                <a:lnTo>
                  <a:pt x="2553596" y="6652810"/>
                </a:lnTo>
                <a:lnTo>
                  <a:pt x="2550643" y="6643906"/>
                </a:lnTo>
                <a:lnTo>
                  <a:pt x="2555073" y="6643906"/>
                </a:lnTo>
                <a:lnTo>
                  <a:pt x="2556549" y="6639454"/>
                </a:lnTo>
                <a:lnTo>
                  <a:pt x="2549167" y="6634193"/>
                </a:lnTo>
                <a:lnTo>
                  <a:pt x="2529972" y="6630550"/>
                </a:lnTo>
                <a:lnTo>
                  <a:pt x="2515946" y="6621242"/>
                </a:lnTo>
                <a:lnTo>
                  <a:pt x="2515207" y="6615171"/>
                </a:lnTo>
                <a:lnTo>
                  <a:pt x="2519637" y="6607482"/>
                </a:lnTo>
                <a:lnTo>
                  <a:pt x="2524805" y="6603839"/>
                </a:lnTo>
                <a:lnTo>
                  <a:pt x="2524805" y="6596150"/>
                </a:lnTo>
                <a:lnTo>
                  <a:pt x="2527019" y="6587651"/>
                </a:lnTo>
                <a:lnTo>
                  <a:pt x="2525543" y="6583199"/>
                </a:lnTo>
                <a:lnTo>
                  <a:pt x="2533664" y="6575914"/>
                </a:lnTo>
                <a:lnTo>
                  <a:pt x="2545475" y="6573486"/>
                </a:lnTo>
                <a:lnTo>
                  <a:pt x="2547690" y="6571057"/>
                </a:lnTo>
                <a:lnTo>
                  <a:pt x="2541046" y="6571462"/>
                </a:lnTo>
                <a:lnTo>
                  <a:pt x="2533664" y="6567010"/>
                </a:lnTo>
                <a:lnTo>
                  <a:pt x="2532925" y="6561749"/>
                </a:lnTo>
                <a:lnTo>
                  <a:pt x="2538831" y="6542727"/>
                </a:lnTo>
                <a:lnTo>
                  <a:pt x="2543261" y="6542323"/>
                </a:lnTo>
                <a:lnTo>
                  <a:pt x="2541046" y="6538276"/>
                </a:lnTo>
                <a:lnTo>
                  <a:pt x="2534402" y="6542727"/>
                </a:lnTo>
                <a:lnTo>
                  <a:pt x="2529234" y="6560130"/>
                </a:lnTo>
                <a:lnTo>
                  <a:pt x="2529234" y="6575105"/>
                </a:lnTo>
                <a:lnTo>
                  <a:pt x="2521113" y="6572272"/>
                </a:lnTo>
                <a:lnTo>
                  <a:pt x="2515207" y="6563368"/>
                </a:lnTo>
                <a:lnTo>
                  <a:pt x="2515946" y="6552845"/>
                </a:lnTo>
                <a:lnTo>
                  <a:pt x="2510778" y="6546775"/>
                </a:lnTo>
                <a:lnTo>
                  <a:pt x="2504872" y="6524515"/>
                </a:lnTo>
                <a:lnTo>
                  <a:pt x="2505610" y="6518445"/>
                </a:lnTo>
                <a:lnTo>
                  <a:pt x="2510778" y="6518445"/>
                </a:lnTo>
                <a:lnTo>
                  <a:pt x="2513731" y="6512778"/>
                </a:lnTo>
                <a:lnTo>
                  <a:pt x="2512254" y="6509136"/>
                </a:lnTo>
                <a:lnTo>
                  <a:pt x="2512254" y="6504280"/>
                </a:lnTo>
                <a:lnTo>
                  <a:pt x="2519637" y="6497804"/>
                </a:lnTo>
                <a:lnTo>
                  <a:pt x="2520375" y="6492543"/>
                </a:lnTo>
                <a:lnTo>
                  <a:pt x="2513731" y="6496590"/>
                </a:lnTo>
                <a:lnTo>
                  <a:pt x="2504872" y="6494567"/>
                </a:lnTo>
                <a:lnTo>
                  <a:pt x="2502657" y="6486877"/>
                </a:lnTo>
                <a:lnTo>
                  <a:pt x="2493060" y="6481211"/>
                </a:lnTo>
                <a:lnTo>
                  <a:pt x="2491584" y="6476354"/>
                </a:lnTo>
                <a:lnTo>
                  <a:pt x="2495275" y="6469879"/>
                </a:lnTo>
                <a:lnTo>
                  <a:pt x="2510040" y="6466237"/>
                </a:lnTo>
                <a:lnTo>
                  <a:pt x="2516684" y="6471093"/>
                </a:lnTo>
                <a:lnTo>
                  <a:pt x="2519637" y="6467855"/>
                </a:lnTo>
                <a:lnTo>
                  <a:pt x="2528496" y="6467451"/>
                </a:lnTo>
                <a:lnTo>
                  <a:pt x="2531449" y="6465427"/>
                </a:lnTo>
                <a:lnTo>
                  <a:pt x="2529972" y="6462189"/>
                </a:lnTo>
                <a:lnTo>
                  <a:pt x="2533664" y="6456119"/>
                </a:lnTo>
                <a:lnTo>
                  <a:pt x="2525543" y="6459761"/>
                </a:lnTo>
                <a:lnTo>
                  <a:pt x="2520375" y="6460166"/>
                </a:lnTo>
                <a:lnTo>
                  <a:pt x="2514469" y="6454905"/>
                </a:lnTo>
                <a:lnTo>
                  <a:pt x="2501919" y="6461380"/>
                </a:lnTo>
                <a:lnTo>
                  <a:pt x="2487892" y="6459356"/>
                </a:lnTo>
                <a:lnTo>
                  <a:pt x="2484939" y="6452881"/>
                </a:lnTo>
                <a:lnTo>
                  <a:pt x="2477557" y="6446810"/>
                </a:lnTo>
                <a:lnTo>
                  <a:pt x="2478295" y="6439525"/>
                </a:lnTo>
                <a:lnTo>
                  <a:pt x="2483463" y="6438716"/>
                </a:lnTo>
                <a:lnTo>
                  <a:pt x="2487154" y="6443168"/>
                </a:lnTo>
                <a:lnTo>
                  <a:pt x="2496013" y="6446810"/>
                </a:lnTo>
                <a:lnTo>
                  <a:pt x="2497490" y="6443977"/>
                </a:lnTo>
                <a:lnTo>
                  <a:pt x="2487892" y="6438716"/>
                </a:lnTo>
                <a:lnTo>
                  <a:pt x="2484201" y="6433455"/>
                </a:lnTo>
                <a:lnTo>
                  <a:pt x="2488631" y="6427384"/>
                </a:lnTo>
                <a:lnTo>
                  <a:pt x="2494537" y="6423337"/>
                </a:lnTo>
                <a:lnTo>
                  <a:pt x="2490107" y="6418076"/>
                </a:lnTo>
                <a:lnTo>
                  <a:pt x="2492322" y="6413219"/>
                </a:lnTo>
                <a:lnTo>
                  <a:pt x="2498228" y="6412410"/>
                </a:lnTo>
                <a:lnTo>
                  <a:pt x="2493060" y="6406744"/>
                </a:lnTo>
                <a:lnTo>
                  <a:pt x="2479772" y="6401078"/>
                </a:lnTo>
                <a:lnTo>
                  <a:pt x="2476081" y="6395816"/>
                </a:lnTo>
                <a:lnTo>
                  <a:pt x="2470175" y="6393388"/>
                </a:lnTo>
                <a:lnTo>
                  <a:pt x="2465745" y="6397840"/>
                </a:lnTo>
                <a:lnTo>
                  <a:pt x="2454671" y="6398245"/>
                </a:lnTo>
                <a:lnTo>
                  <a:pt x="2445074" y="6392579"/>
                </a:lnTo>
                <a:lnTo>
                  <a:pt x="2442860" y="6382056"/>
                </a:lnTo>
                <a:lnTo>
                  <a:pt x="2440645" y="6385294"/>
                </a:lnTo>
                <a:lnTo>
                  <a:pt x="2428095" y="6386103"/>
                </a:lnTo>
                <a:lnTo>
                  <a:pt x="2423665" y="6394602"/>
                </a:lnTo>
                <a:lnTo>
                  <a:pt x="2424403" y="6399459"/>
                </a:lnTo>
                <a:lnTo>
                  <a:pt x="2433262" y="6401887"/>
                </a:lnTo>
                <a:lnTo>
                  <a:pt x="2434001" y="6407148"/>
                </a:lnTo>
                <a:lnTo>
                  <a:pt x="2429571" y="6412005"/>
                </a:lnTo>
                <a:lnTo>
                  <a:pt x="2422189" y="6410791"/>
                </a:lnTo>
                <a:lnTo>
                  <a:pt x="2408162" y="6397030"/>
                </a:lnTo>
                <a:lnTo>
                  <a:pt x="2408900" y="6390150"/>
                </a:lnTo>
                <a:lnTo>
                  <a:pt x="2422189" y="6383270"/>
                </a:lnTo>
                <a:lnTo>
                  <a:pt x="2425142" y="6375985"/>
                </a:lnTo>
                <a:lnTo>
                  <a:pt x="2432524" y="6371129"/>
                </a:lnTo>
                <a:lnTo>
                  <a:pt x="2435477" y="6362630"/>
                </a:lnTo>
                <a:lnTo>
                  <a:pt x="2441383" y="6361416"/>
                </a:lnTo>
                <a:lnTo>
                  <a:pt x="2439168" y="6354131"/>
                </a:lnTo>
                <a:lnTo>
                  <a:pt x="2436215" y="6354131"/>
                </a:lnTo>
                <a:lnTo>
                  <a:pt x="2431048" y="6344418"/>
                </a:lnTo>
                <a:lnTo>
                  <a:pt x="2431048" y="6339156"/>
                </a:lnTo>
                <a:lnTo>
                  <a:pt x="2437692" y="6337537"/>
                </a:lnTo>
                <a:lnTo>
                  <a:pt x="2443598" y="6339156"/>
                </a:lnTo>
                <a:lnTo>
                  <a:pt x="2461316" y="6338347"/>
                </a:lnTo>
                <a:lnTo>
                  <a:pt x="2471651" y="6335109"/>
                </a:lnTo>
                <a:lnTo>
                  <a:pt x="2475342" y="6337537"/>
                </a:lnTo>
                <a:lnTo>
                  <a:pt x="2475342" y="6350084"/>
                </a:lnTo>
                <a:lnTo>
                  <a:pt x="2469436" y="6354131"/>
                </a:lnTo>
                <a:lnTo>
                  <a:pt x="2460577" y="6356964"/>
                </a:lnTo>
                <a:lnTo>
                  <a:pt x="2459839" y="6361011"/>
                </a:lnTo>
                <a:lnTo>
                  <a:pt x="2465007" y="6361416"/>
                </a:lnTo>
                <a:lnTo>
                  <a:pt x="2474604" y="6355750"/>
                </a:lnTo>
                <a:lnTo>
                  <a:pt x="2487892" y="6351702"/>
                </a:lnTo>
                <a:lnTo>
                  <a:pt x="2491584" y="6352917"/>
                </a:lnTo>
                <a:lnTo>
                  <a:pt x="2490107" y="6357773"/>
                </a:lnTo>
                <a:lnTo>
                  <a:pt x="2491584" y="6365463"/>
                </a:lnTo>
                <a:lnTo>
                  <a:pt x="2488631" y="6380032"/>
                </a:lnTo>
                <a:lnTo>
                  <a:pt x="2484939" y="6384080"/>
                </a:lnTo>
                <a:lnTo>
                  <a:pt x="2488631" y="6389341"/>
                </a:lnTo>
                <a:lnTo>
                  <a:pt x="2490107" y="6380437"/>
                </a:lnTo>
                <a:lnTo>
                  <a:pt x="2497490" y="6377199"/>
                </a:lnTo>
                <a:lnTo>
                  <a:pt x="2498228" y="6359797"/>
                </a:lnTo>
                <a:lnTo>
                  <a:pt x="2500443" y="6354535"/>
                </a:lnTo>
                <a:lnTo>
                  <a:pt x="2495275" y="6352512"/>
                </a:lnTo>
                <a:lnTo>
                  <a:pt x="2495275" y="6341989"/>
                </a:lnTo>
                <a:lnTo>
                  <a:pt x="2501181" y="6327824"/>
                </a:lnTo>
                <a:lnTo>
                  <a:pt x="2507825" y="6319730"/>
                </a:lnTo>
                <a:lnTo>
                  <a:pt x="2504134" y="6317706"/>
                </a:lnTo>
                <a:lnTo>
                  <a:pt x="2503396" y="6312040"/>
                </a:lnTo>
                <a:lnTo>
                  <a:pt x="2507087" y="6307588"/>
                </a:lnTo>
                <a:lnTo>
                  <a:pt x="2503396" y="6297471"/>
                </a:lnTo>
                <a:lnTo>
                  <a:pt x="2504134" y="6288567"/>
                </a:lnTo>
                <a:lnTo>
                  <a:pt x="2510040" y="6288567"/>
                </a:lnTo>
                <a:lnTo>
                  <a:pt x="2523328" y="6281282"/>
                </a:lnTo>
                <a:lnTo>
                  <a:pt x="2529972" y="6271569"/>
                </a:lnTo>
                <a:lnTo>
                  <a:pt x="2531449" y="6256999"/>
                </a:lnTo>
                <a:lnTo>
                  <a:pt x="2527758" y="6251333"/>
                </a:lnTo>
                <a:lnTo>
                  <a:pt x="2518899" y="6250119"/>
                </a:lnTo>
                <a:lnTo>
                  <a:pt x="2517422" y="6243239"/>
                </a:lnTo>
                <a:lnTo>
                  <a:pt x="2511516" y="6237573"/>
                </a:lnTo>
                <a:lnTo>
                  <a:pt x="2501919" y="6237168"/>
                </a:lnTo>
                <a:lnTo>
                  <a:pt x="2496751" y="6232312"/>
                </a:lnTo>
                <a:lnTo>
                  <a:pt x="2497490" y="6226646"/>
                </a:lnTo>
                <a:lnTo>
                  <a:pt x="2503396" y="6219765"/>
                </a:lnTo>
                <a:lnTo>
                  <a:pt x="2504872" y="6208433"/>
                </a:lnTo>
                <a:lnTo>
                  <a:pt x="2507825" y="6201149"/>
                </a:lnTo>
                <a:lnTo>
                  <a:pt x="2497490" y="6194673"/>
                </a:lnTo>
                <a:lnTo>
                  <a:pt x="2496013" y="6190221"/>
                </a:lnTo>
                <a:lnTo>
                  <a:pt x="2504134" y="6181318"/>
                </a:lnTo>
                <a:lnTo>
                  <a:pt x="2501181" y="6178889"/>
                </a:lnTo>
                <a:lnTo>
                  <a:pt x="2501919" y="6172414"/>
                </a:lnTo>
                <a:lnTo>
                  <a:pt x="2509302" y="6164724"/>
                </a:lnTo>
                <a:lnTo>
                  <a:pt x="2501181" y="6157439"/>
                </a:lnTo>
                <a:lnTo>
                  <a:pt x="2500443" y="6146107"/>
                </a:lnTo>
                <a:lnTo>
                  <a:pt x="2504134" y="6142870"/>
                </a:lnTo>
                <a:lnTo>
                  <a:pt x="2510778" y="6140846"/>
                </a:lnTo>
                <a:lnTo>
                  <a:pt x="2509302" y="6135990"/>
                </a:lnTo>
                <a:lnTo>
                  <a:pt x="2499704" y="6129919"/>
                </a:lnTo>
                <a:lnTo>
                  <a:pt x="2498966" y="6125062"/>
                </a:lnTo>
                <a:lnTo>
                  <a:pt x="2501919" y="6120610"/>
                </a:lnTo>
                <a:lnTo>
                  <a:pt x="2507825" y="6123039"/>
                </a:lnTo>
                <a:lnTo>
                  <a:pt x="2511516" y="6130324"/>
                </a:lnTo>
                <a:lnTo>
                  <a:pt x="2515946" y="6135180"/>
                </a:lnTo>
                <a:lnTo>
                  <a:pt x="2518160" y="6132752"/>
                </a:lnTo>
                <a:lnTo>
                  <a:pt x="2513731" y="6127491"/>
                </a:lnTo>
                <a:lnTo>
                  <a:pt x="2512993" y="6111707"/>
                </a:lnTo>
                <a:lnTo>
                  <a:pt x="2511516" y="6104826"/>
                </a:lnTo>
                <a:lnTo>
                  <a:pt x="2505610" y="6108064"/>
                </a:lnTo>
                <a:lnTo>
                  <a:pt x="2497490" y="6104826"/>
                </a:lnTo>
                <a:lnTo>
                  <a:pt x="2497490" y="6098756"/>
                </a:lnTo>
                <a:lnTo>
                  <a:pt x="2508563" y="6089852"/>
                </a:lnTo>
                <a:lnTo>
                  <a:pt x="2513731" y="6082972"/>
                </a:lnTo>
                <a:lnTo>
                  <a:pt x="2507087" y="6083781"/>
                </a:lnTo>
                <a:lnTo>
                  <a:pt x="2503396" y="6085805"/>
                </a:lnTo>
                <a:lnTo>
                  <a:pt x="2496013" y="6077306"/>
                </a:lnTo>
                <a:lnTo>
                  <a:pt x="2487154" y="6077306"/>
                </a:lnTo>
                <a:lnTo>
                  <a:pt x="2484939" y="6079734"/>
                </a:lnTo>
                <a:lnTo>
                  <a:pt x="2484201" y="6092685"/>
                </a:lnTo>
                <a:lnTo>
                  <a:pt x="2470175" y="6095923"/>
                </a:lnTo>
                <a:lnTo>
                  <a:pt x="2456148" y="6090257"/>
                </a:lnTo>
                <a:lnTo>
                  <a:pt x="2452457" y="6083377"/>
                </a:lnTo>
                <a:lnTo>
                  <a:pt x="2448027" y="6079329"/>
                </a:lnTo>
                <a:lnTo>
                  <a:pt x="2432524" y="6057070"/>
                </a:lnTo>
                <a:lnTo>
                  <a:pt x="2428833" y="6052214"/>
                </a:lnTo>
                <a:lnTo>
                  <a:pt x="2431048" y="6049381"/>
                </a:lnTo>
                <a:lnTo>
                  <a:pt x="2433262" y="6042905"/>
                </a:lnTo>
                <a:lnTo>
                  <a:pt x="2428095" y="6038858"/>
                </a:lnTo>
                <a:lnTo>
                  <a:pt x="2432524" y="6033597"/>
                </a:lnTo>
                <a:lnTo>
                  <a:pt x="2431048" y="6025098"/>
                </a:lnTo>
                <a:lnTo>
                  <a:pt x="2436215" y="6006481"/>
                </a:lnTo>
                <a:lnTo>
                  <a:pt x="2429571" y="6001220"/>
                </a:lnTo>
                <a:lnTo>
                  <a:pt x="2427356" y="5992721"/>
                </a:lnTo>
                <a:lnTo>
                  <a:pt x="2430309" y="5984626"/>
                </a:lnTo>
                <a:lnTo>
                  <a:pt x="2436215" y="5983817"/>
                </a:lnTo>
                <a:lnTo>
                  <a:pt x="2439168" y="5985840"/>
                </a:lnTo>
                <a:lnTo>
                  <a:pt x="2441383" y="5979770"/>
                </a:lnTo>
                <a:lnTo>
                  <a:pt x="2439168" y="5973294"/>
                </a:lnTo>
                <a:lnTo>
                  <a:pt x="2443598" y="5970461"/>
                </a:lnTo>
                <a:lnTo>
                  <a:pt x="2448027" y="5950226"/>
                </a:lnTo>
                <a:lnTo>
                  <a:pt x="2448027" y="5934846"/>
                </a:lnTo>
                <a:lnTo>
                  <a:pt x="2441383" y="5929585"/>
                </a:lnTo>
                <a:lnTo>
                  <a:pt x="2439168" y="5922705"/>
                </a:lnTo>
                <a:lnTo>
                  <a:pt x="2423665" y="5898827"/>
                </a:lnTo>
                <a:lnTo>
                  <a:pt x="2425142" y="5886281"/>
                </a:lnTo>
                <a:lnTo>
                  <a:pt x="2424403" y="5876972"/>
                </a:lnTo>
                <a:lnTo>
                  <a:pt x="2413330" y="5868473"/>
                </a:lnTo>
                <a:lnTo>
                  <a:pt x="2406686" y="5859165"/>
                </a:lnTo>
                <a:lnTo>
                  <a:pt x="2405947" y="5845404"/>
                </a:lnTo>
                <a:lnTo>
                  <a:pt x="2404471" y="5835287"/>
                </a:lnTo>
                <a:lnTo>
                  <a:pt x="2405209" y="5829621"/>
                </a:lnTo>
                <a:lnTo>
                  <a:pt x="2412592" y="5828002"/>
                </a:lnTo>
                <a:lnTo>
                  <a:pt x="2418498" y="5832454"/>
                </a:lnTo>
                <a:lnTo>
                  <a:pt x="2424403" y="5831644"/>
                </a:lnTo>
                <a:lnTo>
                  <a:pt x="2430309" y="5824359"/>
                </a:lnTo>
                <a:lnTo>
                  <a:pt x="2429571" y="5815051"/>
                </a:lnTo>
                <a:lnTo>
                  <a:pt x="2426618" y="5807361"/>
                </a:lnTo>
                <a:lnTo>
                  <a:pt x="2427356" y="5800886"/>
                </a:lnTo>
                <a:lnTo>
                  <a:pt x="2430309" y="5794815"/>
                </a:lnTo>
                <a:lnTo>
                  <a:pt x="2430309" y="5786316"/>
                </a:lnTo>
                <a:lnTo>
                  <a:pt x="2436954" y="5782269"/>
                </a:lnTo>
                <a:lnTo>
                  <a:pt x="2438430" y="5774579"/>
                </a:lnTo>
                <a:lnTo>
                  <a:pt x="2438430" y="5762033"/>
                </a:lnTo>
                <a:lnTo>
                  <a:pt x="2445074" y="5753534"/>
                </a:lnTo>
                <a:lnTo>
                  <a:pt x="2441383" y="5748273"/>
                </a:lnTo>
                <a:lnTo>
                  <a:pt x="2440645" y="5743416"/>
                </a:lnTo>
                <a:lnTo>
                  <a:pt x="2446551" y="5737750"/>
                </a:lnTo>
                <a:lnTo>
                  <a:pt x="2447289" y="5726418"/>
                </a:lnTo>
                <a:lnTo>
                  <a:pt x="2450242" y="5722371"/>
                </a:lnTo>
                <a:lnTo>
                  <a:pt x="2449504" y="5714277"/>
                </a:lnTo>
                <a:lnTo>
                  <a:pt x="2453195" y="5706587"/>
                </a:lnTo>
                <a:lnTo>
                  <a:pt x="2454671" y="5692827"/>
                </a:lnTo>
                <a:lnTo>
                  <a:pt x="2454671" y="5685138"/>
                </a:lnTo>
                <a:lnTo>
                  <a:pt x="2460577" y="5679067"/>
                </a:lnTo>
                <a:lnTo>
                  <a:pt x="2464269" y="5668140"/>
                </a:lnTo>
                <a:lnTo>
                  <a:pt x="2460577" y="5663688"/>
                </a:lnTo>
                <a:lnTo>
                  <a:pt x="2460577" y="5660045"/>
                </a:lnTo>
                <a:lnTo>
                  <a:pt x="2467222" y="5647094"/>
                </a:lnTo>
                <a:lnTo>
                  <a:pt x="2474604" y="5642642"/>
                </a:lnTo>
                <a:lnTo>
                  <a:pt x="2479772" y="5634953"/>
                </a:lnTo>
                <a:lnTo>
                  <a:pt x="2478295" y="5626859"/>
                </a:lnTo>
                <a:lnTo>
                  <a:pt x="2467222" y="5612694"/>
                </a:lnTo>
                <a:lnTo>
                  <a:pt x="2464269" y="5607837"/>
                </a:lnTo>
                <a:lnTo>
                  <a:pt x="2467222" y="5600147"/>
                </a:lnTo>
                <a:lnTo>
                  <a:pt x="2468698" y="5592863"/>
                </a:lnTo>
                <a:lnTo>
                  <a:pt x="2465745" y="5585173"/>
                </a:lnTo>
                <a:lnTo>
                  <a:pt x="2465745" y="5580316"/>
                </a:lnTo>
                <a:lnTo>
                  <a:pt x="2468698" y="5568984"/>
                </a:lnTo>
                <a:lnTo>
                  <a:pt x="2467960" y="5552796"/>
                </a:lnTo>
                <a:lnTo>
                  <a:pt x="2457624" y="5539036"/>
                </a:lnTo>
                <a:lnTo>
                  <a:pt x="2456886" y="5530537"/>
                </a:lnTo>
                <a:lnTo>
                  <a:pt x="2461316" y="5525680"/>
                </a:lnTo>
                <a:lnTo>
                  <a:pt x="2461316" y="5510706"/>
                </a:lnTo>
                <a:lnTo>
                  <a:pt x="2450242" y="5483185"/>
                </a:lnTo>
                <a:lnTo>
                  <a:pt x="2448766" y="5473472"/>
                </a:lnTo>
                <a:lnTo>
                  <a:pt x="2446551" y="5463354"/>
                </a:lnTo>
                <a:lnTo>
                  <a:pt x="2447289" y="5451213"/>
                </a:lnTo>
                <a:lnTo>
                  <a:pt x="2453933" y="5448784"/>
                </a:lnTo>
                <a:lnTo>
                  <a:pt x="2461316" y="5440690"/>
                </a:lnTo>
                <a:lnTo>
                  <a:pt x="2453933" y="5432596"/>
                </a:lnTo>
                <a:lnTo>
                  <a:pt x="2458363" y="5422478"/>
                </a:lnTo>
                <a:lnTo>
                  <a:pt x="2465745" y="5417621"/>
                </a:lnTo>
                <a:lnTo>
                  <a:pt x="2459839" y="5409527"/>
                </a:lnTo>
                <a:lnTo>
                  <a:pt x="2458363" y="5396171"/>
                </a:lnTo>
                <a:lnTo>
                  <a:pt x="2449504" y="5383220"/>
                </a:lnTo>
                <a:lnTo>
                  <a:pt x="2449504" y="5375936"/>
                </a:lnTo>
                <a:lnTo>
                  <a:pt x="2457624" y="5358938"/>
                </a:lnTo>
                <a:lnTo>
                  <a:pt x="2459101" y="5352462"/>
                </a:lnTo>
                <a:lnTo>
                  <a:pt x="2456148" y="5337892"/>
                </a:lnTo>
                <a:lnTo>
                  <a:pt x="2461316" y="5330203"/>
                </a:lnTo>
                <a:lnTo>
                  <a:pt x="2462054" y="5318466"/>
                </a:lnTo>
                <a:lnTo>
                  <a:pt x="2470175" y="5306729"/>
                </a:lnTo>
                <a:lnTo>
                  <a:pt x="2470175" y="5301468"/>
                </a:lnTo>
                <a:lnTo>
                  <a:pt x="2467960" y="5294588"/>
                </a:lnTo>
                <a:lnTo>
                  <a:pt x="2467960" y="5282042"/>
                </a:lnTo>
                <a:lnTo>
                  <a:pt x="2473128" y="5273543"/>
                </a:lnTo>
                <a:lnTo>
                  <a:pt x="2474604" y="5250474"/>
                </a:lnTo>
                <a:lnTo>
                  <a:pt x="2476081" y="5240761"/>
                </a:lnTo>
                <a:lnTo>
                  <a:pt x="2467222" y="5224977"/>
                </a:lnTo>
                <a:lnTo>
                  <a:pt x="2467222" y="5213240"/>
                </a:lnTo>
                <a:lnTo>
                  <a:pt x="2475342" y="5201099"/>
                </a:lnTo>
                <a:lnTo>
                  <a:pt x="2476819" y="5188957"/>
                </a:lnTo>
                <a:lnTo>
                  <a:pt x="2476081" y="5174792"/>
                </a:lnTo>
                <a:lnTo>
                  <a:pt x="2468698" y="5156580"/>
                </a:lnTo>
                <a:lnTo>
                  <a:pt x="2467960" y="5108419"/>
                </a:lnTo>
                <a:lnTo>
                  <a:pt x="2474604" y="5103158"/>
                </a:lnTo>
                <a:lnTo>
                  <a:pt x="2470175" y="5099920"/>
                </a:lnTo>
                <a:lnTo>
                  <a:pt x="2464269" y="5104372"/>
                </a:lnTo>
                <a:lnTo>
                  <a:pt x="2460577" y="5099516"/>
                </a:lnTo>
                <a:lnTo>
                  <a:pt x="2459839" y="5081303"/>
                </a:lnTo>
                <a:lnTo>
                  <a:pt x="2466483" y="5077256"/>
                </a:lnTo>
                <a:lnTo>
                  <a:pt x="2473866" y="5073209"/>
                </a:lnTo>
                <a:lnTo>
                  <a:pt x="2473866" y="5065115"/>
                </a:lnTo>
                <a:lnTo>
                  <a:pt x="2471651" y="5032738"/>
                </a:lnTo>
                <a:lnTo>
                  <a:pt x="2473866" y="5028286"/>
                </a:lnTo>
                <a:lnTo>
                  <a:pt x="2476819" y="5021810"/>
                </a:lnTo>
                <a:lnTo>
                  <a:pt x="2476819" y="4997932"/>
                </a:lnTo>
                <a:lnTo>
                  <a:pt x="2470175" y="4983363"/>
                </a:lnTo>
                <a:lnTo>
                  <a:pt x="2464269" y="4965960"/>
                </a:lnTo>
                <a:lnTo>
                  <a:pt x="2460577" y="4948557"/>
                </a:lnTo>
                <a:lnTo>
                  <a:pt x="2465745" y="4943296"/>
                </a:lnTo>
                <a:lnTo>
                  <a:pt x="2468698" y="4933987"/>
                </a:lnTo>
                <a:lnTo>
                  <a:pt x="2468698" y="4921036"/>
                </a:lnTo>
                <a:lnTo>
                  <a:pt x="2460577" y="4886636"/>
                </a:lnTo>
                <a:lnTo>
                  <a:pt x="2458363" y="4873685"/>
                </a:lnTo>
                <a:lnTo>
                  <a:pt x="2459839" y="4864376"/>
                </a:lnTo>
                <a:lnTo>
                  <a:pt x="2458363" y="4851426"/>
                </a:lnTo>
                <a:lnTo>
                  <a:pt x="2453933" y="4847378"/>
                </a:lnTo>
                <a:lnTo>
                  <a:pt x="2452457" y="4845760"/>
                </a:lnTo>
                <a:lnTo>
                  <a:pt x="2443598" y="4843331"/>
                </a:lnTo>
                <a:lnTo>
                  <a:pt x="2431048" y="4832404"/>
                </a:lnTo>
                <a:lnTo>
                  <a:pt x="2417021" y="4819453"/>
                </a:lnTo>
                <a:lnTo>
                  <a:pt x="2405947" y="4815001"/>
                </a:lnTo>
                <a:lnTo>
                  <a:pt x="2394874" y="4812978"/>
                </a:lnTo>
                <a:lnTo>
                  <a:pt x="2394135" y="4806502"/>
                </a:lnTo>
                <a:lnTo>
                  <a:pt x="2394874" y="4801646"/>
                </a:lnTo>
                <a:lnTo>
                  <a:pt x="2391921" y="4795980"/>
                </a:lnTo>
                <a:lnTo>
                  <a:pt x="2385277" y="4793551"/>
                </a:lnTo>
                <a:lnTo>
                  <a:pt x="2374203" y="4784243"/>
                </a:lnTo>
                <a:lnTo>
                  <a:pt x="2366820" y="4779791"/>
                </a:lnTo>
                <a:lnTo>
                  <a:pt x="2353532" y="4770483"/>
                </a:lnTo>
                <a:lnTo>
                  <a:pt x="2350579" y="4764412"/>
                </a:lnTo>
                <a:lnTo>
                  <a:pt x="2346150" y="4762388"/>
                </a:lnTo>
                <a:lnTo>
                  <a:pt x="2336552" y="4761984"/>
                </a:lnTo>
                <a:lnTo>
                  <a:pt x="2323264" y="4757127"/>
                </a:lnTo>
                <a:lnTo>
                  <a:pt x="2304070" y="4746605"/>
                </a:lnTo>
                <a:lnTo>
                  <a:pt x="2295949" y="4744176"/>
                </a:lnTo>
                <a:lnTo>
                  <a:pt x="2291520" y="4745795"/>
                </a:lnTo>
                <a:lnTo>
                  <a:pt x="2279708" y="4741748"/>
                </a:lnTo>
                <a:lnTo>
                  <a:pt x="2272325" y="4736891"/>
                </a:lnTo>
                <a:lnTo>
                  <a:pt x="2270849" y="4730416"/>
                </a:lnTo>
                <a:lnTo>
                  <a:pt x="2263466" y="4723940"/>
                </a:lnTo>
                <a:lnTo>
                  <a:pt x="2247963" y="4716251"/>
                </a:lnTo>
                <a:lnTo>
                  <a:pt x="2239104" y="4707347"/>
                </a:lnTo>
                <a:lnTo>
                  <a:pt x="2242057" y="4699253"/>
                </a:lnTo>
                <a:lnTo>
                  <a:pt x="2236890" y="4704919"/>
                </a:lnTo>
                <a:lnTo>
                  <a:pt x="2222125" y="4705324"/>
                </a:lnTo>
                <a:lnTo>
                  <a:pt x="2215480" y="4701681"/>
                </a:lnTo>
                <a:lnTo>
                  <a:pt x="2212527" y="4693992"/>
                </a:lnTo>
                <a:lnTo>
                  <a:pt x="2208098" y="4689540"/>
                </a:lnTo>
                <a:lnTo>
                  <a:pt x="2199239" y="4688730"/>
                </a:lnTo>
                <a:lnTo>
                  <a:pt x="2191857" y="4679827"/>
                </a:lnTo>
                <a:lnTo>
                  <a:pt x="2191118" y="4673756"/>
                </a:lnTo>
                <a:lnTo>
                  <a:pt x="2174877" y="4666471"/>
                </a:lnTo>
                <a:lnTo>
                  <a:pt x="2158636" y="4655948"/>
                </a:lnTo>
                <a:lnTo>
                  <a:pt x="2160850" y="4651092"/>
                </a:lnTo>
                <a:lnTo>
                  <a:pt x="2159374" y="4645426"/>
                </a:lnTo>
                <a:lnTo>
                  <a:pt x="2152730" y="4641379"/>
                </a:lnTo>
                <a:lnTo>
                  <a:pt x="2146824" y="4642188"/>
                </a:lnTo>
                <a:lnTo>
                  <a:pt x="2146824" y="4635308"/>
                </a:lnTo>
                <a:lnTo>
                  <a:pt x="2145347" y="4627618"/>
                </a:lnTo>
                <a:lnTo>
                  <a:pt x="2145347" y="4623167"/>
                </a:lnTo>
                <a:lnTo>
                  <a:pt x="2150515" y="4626000"/>
                </a:lnTo>
                <a:lnTo>
                  <a:pt x="2154944" y="4624381"/>
                </a:lnTo>
                <a:lnTo>
                  <a:pt x="2154206" y="4615882"/>
                </a:lnTo>
                <a:lnTo>
                  <a:pt x="2137965" y="4594432"/>
                </a:lnTo>
                <a:lnTo>
                  <a:pt x="2134274" y="4583505"/>
                </a:lnTo>
                <a:lnTo>
                  <a:pt x="2119509" y="4562459"/>
                </a:lnTo>
                <a:lnTo>
                  <a:pt x="2117294" y="4551532"/>
                </a:lnTo>
                <a:lnTo>
                  <a:pt x="2104006" y="4547080"/>
                </a:lnTo>
                <a:lnTo>
                  <a:pt x="2099576" y="4541414"/>
                </a:lnTo>
                <a:lnTo>
                  <a:pt x="2098100" y="4528868"/>
                </a:lnTo>
                <a:lnTo>
                  <a:pt x="2093670" y="4520369"/>
                </a:lnTo>
                <a:lnTo>
                  <a:pt x="2076690" y="4506609"/>
                </a:lnTo>
                <a:lnTo>
                  <a:pt x="2070046" y="4504585"/>
                </a:lnTo>
                <a:lnTo>
                  <a:pt x="2068570" y="4498110"/>
                </a:lnTo>
                <a:lnTo>
                  <a:pt x="2070785" y="4490420"/>
                </a:lnTo>
                <a:lnTo>
                  <a:pt x="2064879" y="4481112"/>
                </a:lnTo>
                <a:lnTo>
                  <a:pt x="2049375" y="4462900"/>
                </a:lnTo>
                <a:lnTo>
                  <a:pt x="2041255" y="4446711"/>
                </a:lnTo>
                <a:lnTo>
                  <a:pt x="2044208" y="4443069"/>
                </a:lnTo>
                <a:lnTo>
                  <a:pt x="2041993" y="4432141"/>
                </a:lnTo>
                <a:lnTo>
                  <a:pt x="2033134" y="4417572"/>
                </a:lnTo>
                <a:lnTo>
                  <a:pt x="2025752" y="4413120"/>
                </a:lnTo>
                <a:lnTo>
                  <a:pt x="2018369" y="4403002"/>
                </a:lnTo>
                <a:lnTo>
                  <a:pt x="2016893" y="4388027"/>
                </a:lnTo>
                <a:lnTo>
                  <a:pt x="2010987" y="4379124"/>
                </a:lnTo>
                <a:lnTo>
                  <a:pt x="2008034" y="4365768"/>
                </a:lnTo>
                <a:lnTo>
                  <a:pt x="1999175" y="4352413"/>
                </a:lnTo>
                <a:lnTo>
                  <a:pt x="1979242" y="4342699"/>
                </a:lnTo>
                <a:lnTo>
                  <a:pt x="1973336" y="4333391"/>
                </a:lnTo>
                <a:lnTo>
                  <a:pt x="1971860" y="4320845"/>
                </a:lnTo>
                <a:lnTo>
                  <a:pt x="1960786" y="4306275"/>
                </a:lnTo>
                <a:lnTo>
                  <a:pt x="1958572" y="4298586"/>
                </a:lnTo>
                <a:lnTo>
                  <a:pt x="1948236" y="4296157"/>
                </a:lnTo>
                <a:lnTo>
                  <a:pt x="1927565" y="4283611"/>
                </a:lnTo>
                <a:lnTo>
                  <a:pt x="1914277" y="4281992"/>
                </a:lnTo>
                <a:lnTo>
                  <a:pt x="1899512" y="4270256"/>
                </a:lnTo>
                <a:lnTo>
                  <a:pt x="1889176" y="4266613"/>
                </a:lnTo>
                <a:lnTo>
                  <a:pt x="1881056" y="4259328"/>
                </a:lnTo>
                <a:lnTo>
                  <a:pt x="1884009" y="4252448"/>
                </a:lnTo>
                <a:lnTo>
                  <a:pt x="1892130" y="4249210"/>
                </a:lnTo>
                <a:lnTo>
                  <a:pt x="1899512" y="4248806"/>
                </a:lnTo>
                <a:lnTo>
                  <a:pt x="1900250" y="4239902"/>
                </a:lnTo>
                <a:lnTo>
                  <a:pt x="1892868" y="4226951"/>
                </a:lnTo>
                <a:lnTo>
                  <a:pt x="1883271" y="4218857"/>
                </a:lnTo>
                <a:lnTo>
                  <a:pt x="1883271" y="4214000"/>
                </a:lnTo>
                <a:lnTo>
                  <a:pt x="1889176" y="4209953"/>
                </a:lnTo>
                <a:lnTo>
                  <a:pt x="1888438" y="4203478"/>
                </a:lnTo>
                <a:lnTo>
                  <a:pt x="1880318" y="4197407"/>
                </a:lnTo>
                <a:lnTo>
                  <a:pt x="1879580" y="4193360"/>
                </a:lnTo>
                <a:lnTo>
                  <a:pt x="1883271" y="4184456"/>
                </a:lnTo>
                <a:lnTo>
                  <a:pt x="1886962" y="4172719"/>
                </a:lnTo>
                <a:lnTo>
                  <a:pt x="1903942" y="4157340"/>
                </a:lnTo>
                <a:lnTo>
                  <a:pt x="1912800" y="4149651"/>
                </a:lnTo>
                <a:lnTo>
                  <a:pt x="1937901" y="4139533"/>
                </a:lnTo>
                <a:lnTo>
                  <a:pt x="1937901" y="4139128"/>
                </a:lnTo>
                <a:lnTo>
                  <a:pt x="1951189" y="4129010"/>
                </a:lnTo>
                <a:lnTo>
                  <a:pt x="1956357" y="4117273"/>
                </a:lnTo>
                <a:lnTo>
                  <a:pt x="1954880" y="4110393"/>
                </a:lnTo>
                <a:lnTo>
                  <a:pt x="1957095" y="4097442"/>
                </a:lnTo>
                <a:lnTo>
                  <a:pt x="1954142" y="4085706"/>
                </a:lnTo>
                <a:lnTo>
                  <a:pt x="1950451" y="4084896"/>
                </a:lnTo>
                <a:lnTo>
                  <a:pt x="1951189" y="4092181"/>
                </a:lnTo>
                <a:lnTo>
                  <a:pt x="1949713" y="4096633"/>
                </a:lnTo>
                <a:lnTo>
                  <a:pt x="1948974" y="4089753"/>
                </a:lnTo>
                <a:lnTo>
                  <a:pt x="1948236" y="4081659"/>
                </a:lnTo>
                <a:lnTo>
                  <a:pt x="1940854" y="4088134"/>
                </a:lnTo>
                <a:lnTo>
                  <a:pt x="1937901" y="4093800"/>
                </a:lnTo>
                <a:lnTo>
                  <a:pt x="1933471" y="4104727"/>
                </a:lnTo>
                <a:lnTo>
                  <a:pt x="1929780" y="4107560"/>
                </a:lnTo>
                <a:lnTo>
                  <a:pt x="1921659" y="4102704"/>
                </a:lnTo>
                <a:lnTo>
                  <a:pt x="1911324" y="4092991"/>
                </a:lnTo>
                <a:lnTo>
                  <a:pt x="1900250" y="4088943"/>
                </a:lnTo>
                <a:lnTo>
                  <a:pt x="1895083" y="4082063"/>
                </a:lnTo>
                <a:lnTo>
                  <a:pt x="1899512" y="4077611"/>
                </a:lnTo>
                <a:lnTo>
                  <a:pt x="1905418" y="4069112"/>
                </a:lnTo>
                <a:lnTo>
                  <a:pt x="1903203" y="4055352"/>
                </a:lnTo>
                <a:lnTo>
                  <a:pt x="1904680" y="4048067"/>
                </a:lnTo>
                <a:lnTo>
                  <a:pt x="1900989" y="4038759"/>
                </a:lnTo>
                <a:lnTo>
                  <a:pt x="1897297" y="4031474"/>
                </a:lnTo>
                <a:lnTo>
                  <a:pt x="1906156" y="4020142"/>
                </a:lnTo>
                <a:lnTo>
                  <a:pt x="1916491" y="4018928"/>
                </a:lnTo>
                <a:lnTo>
                  <a:pt x="1926089" y="4006382"/>
                </a:lnTo>
                <a:lnTo>
                  <a:pt x="1921659" y="4000716"/>
                </a:lnTo>
                <a:lnTo>
                  <a:pt x="1923136" y="3993026"/>
                </a:lnTo>
                <a:lnTo>
                  <a:pt x="1941592" y="3974409"/>
                </a:lnTo>
                <a:lnTo>
                  <a:pt x="1944545" y="3961863"/>
                </a:lnTo>
                <a:lnTo>
                  <a:pt x="1940116" y="3954983"/>
                </a:lnTo>
                <a:lnTo>
                  <a:pt x="1939377" y="3948507"/>
                </a:lnTo>
                <a:lnTo>
                  <a:pt x="1933471" y="3937985"/>
                </a:lnTo>
                <a:lnTo>
                  <a:pt x="1946021" y="3931914"/>
                </a:lnTo>
                <a:lnTo>
                  <a:pt x="1958572" y="3931509"/>
                </a:lnTo>
                <a:lnTo>
                  <a:pt x="1982195" y="3916130"/>
                </a:lnTo>
                <a:lnTo>
                  <a:pt x="1996222" y="3915321"/>
                </a:lnTo>
                <a:lnTo>
                  <a:pt x="1999175" y="3904394"/>
                </a:lnTo>
                <a:lnTo>
                  <a:pt x="2001390" y="3896299"/>
                </a:lnTo>
                <a:lnTo>
                  <a:pt x="2003604" y="3880920"/>
                </a:lnTo>
                <a:lnTo>
                  <a:pt x="2016893" y="3861494"/>
                </a:lnTo>
                <a:lnTo>
                  <a:pt x="2031658" y="3851781"/>
                </a:lnTo>
                <a:lnTo>
                  <a:pt x="2050114" y="3847734"/>
                </a:lnTo>
                <a:lnTo>
                  <a:pt x="2064140" y="3835187"/>
                </a:lnTo>
                <a:lnTo>
                  <a:pt x="2069308" y="3825879"/>
                </a:lnTo>
                <a:lnTo>
                  <a:pt x="2087764" y="3808476"/>
                </a:lnTo>
                <a:lnTo>
                  <a:pt x="2092193" y="3798358"/>
                </a:lnTo>
                <a:lnTo>
                  <a:pt x="2097361" y="3792288"/>
                </a:lnTo>
                <a:lnTo>
                  <a:pt x="2096623" y="3787836"/>
                </a:lnTo>
                <a:lnTo>
                  <a:pt x="2091456" y="3788240"/>
                </a:lnTo>
                <a:lnTo>
                  <a:pt x="2086288" y="3781765"/>
                </a:lnTo>
                <a:lnTo>
                  <a:pt x="2087764" y="3776504"/>
                </a:lnTo>
                <a:lnTo>
                  <a:pt x="2078905" y="3780146"/>
                </a:lnTo>
                <a:lnTo>
                  <a:pt x="2072999" y="3772457"/>
                </a:lnTo>
                <a:lnTo>
                  <a:pt x="2074476" y="3765981"/>
                </a:lnTo>
                <a:lnTo>
                  <a:pt x="2081120" y="3758696"/>
                </a:lnTo>
                <a:lnTo>
                  <a:pt x="2080382" y="3737246"/>
                </a:lnTo>
                <a:lnTo>
                  <a:pt x="2081858" y="3721867"/>
                </a:lnTo>
                <a:lnTo>
                  <a:pt x="2077429" y="3713368"/>
                </a:lnTo>
                <a:lnTo>
                  <a:pt x="2073738" y="3711749"/>
                </a:lnTo>
                <a:lnTo>
                  <a:pt x="2077429" y="3705274"/>
                </a:lnTo>
                <a:lnTo>
                  <a:pt x="2084073" y="3700417"/>
                </a:lnTo>
                <a:lnTo>
                  <a:pt x="2084073" y="3687871"/>
                </a:lnTo>
                <a:lnTo>
                  <a:pt x="2078167" y="3681801"/>
                </a:lnTo>
                <a:lnTo>
                  <a:pt x="2078167" y="3677753"/>
                </a:lnTo>
                <a:lnTo>
                  <a:pt x="2084073" y="3671683"/>
                </a:lnTo>
                <a:lnTo>
                  <a:pt x="2083335" y="3661565"/>
                </a:lnTo>
                <a:lnTo>
                  <a:pt x="2080382" y="3657113"/>
                </a:lnTo>
                <a:lnTo>
                  <a:pt x="2075952" y="3659541"/>
                </a:lnTo>
                <a:lnTo>
                  <a:pt x="2071523" y="3659946"/>
                </a:lnTo>
                <a:lnTo>
                  <a:pt x="2061926" y="3648614"/>
                </a:lnTo>
                <a:lnTo>
                  <a:pt x="2061188" y="3638091"/>
                </a:lnTo>
                <a:lnTo>
                  <a:pt x="2058973" y="3627569"/>
                </a:lnTo>
                <a:lnTo>
                  <a:pt x="2056758" y="3625950"/>
                </a:lnTo>
                <a:lnTo>
                  <a:pt x="2046423" y="3617451"/>
                </a:lnTo>
                <a:lnTo>
                  <a:pt x="2035349" y="3602881"/>
                </a:lnTo>
                <a:lnTo>
                  <a:pt x="2030919" y="3591145"/>
                </a:lnTo>
                <a:lnTo>
                  <a:pt x="2035349" y="3587502"/>
                </a:lnTo>
                <a:lnTo>
                  <a:pt x="2043470" y="3576170"/>
                </a:lnTo>
                <a:lnTo>
                  <a:pt x="2048637" y="3575361"/>
                </a:lnTo>
                <a:lnTo>
                  <a:pt x="2052329" y="3571313"/>
                </a:lnTo>
                <a:lnTo>
                  <a:pt x="2050114" y="3565243"/>
                </a:lnTo>
                <a:lnTo>
                  <a:pt x="2044946" y="3565243"/>
                </a:lnTo>
                <a:lnTo>
                  <a:pt x="2038302" y="3572123"/>
                </a:lnTo>
                <a:lnTo>
                  <a:pt x="2035349" y="3574551"/>
                </a:lnTo>
                <a:lnTo>
                  <a:pt x="2030181" y="3570909"/>
                </a:lnTo>
                <a:lnTo>
                  <a:pt x="2026490" y="3562410"/>
                </a:lnTo>
                <a:lnTo>
                  <a:pt x="2018369" y="3551887"/>
                </a:lnTo>
                <a:lnTo>
                  <a:pt x="2011725" y="3550673"/>
                </a:lnTo>
                <a:lnTo>
                  <a:pt x="2002128" y="3542174"/>
                </a:lnTo>
                <a:lnTo>
                  <a:pt x="1996222" y="3539341"/>
                </a:lnTo>
                <a:lnTo>
                  <a:pt x="1984410" y="3540150"/>
                </a:lnTo>
                <a:lnTo>
                  <a:pt x="1968907" y="3547435"/>
                </a:lnTo>
                <a:lnTo>
                  <a:pt x="1968169" y="3556339"/>
                </a:lnTo>
                <a:lnTo>
                  <a:pt x="1971122" y="3558363"/>
                </a:lnTo>
                <a:lnTo>
                  <a:pt x="1971860" y="3562814"/>
                </a:lnTo>
                <a:lnTo>
                  <a:pt x="1957833" y="3574551"/>
                </a:lnTo>
                <a:lnTo>
                  <a:pt x="1941592" y="3577789"/>
                </a:lnTo>
                <a:lnTo>
                  <a:pt x="1933471" y="3581836"/>
                </a:lnTo>
                <a:lnTo>
                  <a:pt x="1931995" y="3587097"/>
                </a:lnTo>
                <a:lnTo>
                  <a:pt x="1935686" y="3594382"/>
                </a:lnTo>
                <a:lnTo>
                  <a:pt x="1943806" y="3600048"/>
                </a:lnTo>
                <a:lnTo>
                  <a:pt x="1951927" y="3606119"/>
                </a:lnTo>
                <a:lnTo>
                  <a:pt x="1951189" y="3615427"/>
                </a:lnTo>
                <a:lnTo>
                  <a:pt x="1946021" y="3617046"/>
                </a:lnTo>
                <a:lnTo>
                  <a:pt x="1937163" y="3615832"/>
                </a:lnTo>
                <a:lnTo>
                  <a:pt x="1930518" y="3622308"/>
                </a:lnTo>
                <a:lnTo>
                  <a:pt x="1924612" y="3630807"/>
                </a:lnTo>
                <a:lnTo>
                  <a:pt x="1909848" y="3628783"/>
                </a:lnTo>
                <a:lnTo>
                  <a:pt x="1906894" y="3623522"/>
                </a:lnTo>
                <a:lnTo>
                  <a:pt x="1909109" y="3617046"/>
                </a:lnTo>
                <a:lnTo>
                  <a:pt x="1906156" y="3607738"/>
                </a:lnTo>
                <a:lnTo>
                  <a:pt x="1908371" y="3602881"/>
                </a:lnTo>
                <a:lnTo>
                  <a:pt x="1904680" y="3598834"/>
                </a:lnTo>
                <a:lnTo>
                  <a:pt x="1898035" y="3598025"/>
                </a:lnTo>
                <a:lnTo>
                  <a:pt x="1895083" y="3602881"/>
                </a:lnTo>
                <a:lnTo>
                  <a:pt x="1898774" y="3606119"/>
                </a:lnTo>
                <a:lnTo>
                  <a:pt x="1895821" y="3611785"/>
                </a:lnTo>
                <a:lnTo>
                  <a:pt x="1886962" y="3612190"/>
                </a:lnTo>
                <a:lnTo>
                  <a:pt x="1879580" y="3607738"/>
                </a:lnTo>
                <a:lnTo>
                  <a:pt x="1872935" y="3596001"/>
                </a:lnTo>
                <a:lnTo>
                  <a:pt x="1870721" y="3584264"/>
                </a:lnTo>
                <a:lnTo>
                  <a:pt x="1852264" y="3581836"/>
                </a:lnTo>
                <a:lnTo>
                  <a:pt x="1847097" y="3580217"/>
                </a:lnTo>
                <a:lnTo>
                  <a:pt x="1847097" y="3576979"/>
                </a:lnTo>
                <a:lnTo>
                  <a:pt x="1843406" y="3572528"/>
                </a:lnTo>
                <a:lnTo>
                  <a:pt x="1838238" y="3575765"/>
                </a:lnTo>
                <a:lnTo>
                  <a:pt x="1829379" y="3577384"/>
                </a:lnTo>
                <a:lnTo>
                  <a:pt x="1821258" y="3575765"/>
                </a:lnTo>
                <a:lnTo>
                  <a:pt x="1813876" y="3576575"/>
                </a:lnTo>
                <a:lnTo>
                  <a:pt x="1812399" y="3576979"/>
                </a:lnTo>
                <a:lnTo>
                  <a:pt x="1813138" y="3582241"/>
                </a:lnTo>
                <a:lnTo>
                  <a:pt x="1811661" y="3586693"/>
                </a:lnTo>
                <a:lnTo>
                  <a:pt x="1805017" y="3586288"/>
                </a:lnTo>
                <a:lnTo>
                  <a:pt x="1801325" y="3582646"/>
                </a:lnTo>
                <a:lnTo>
                  <a:pt x="1799111" y="3581027"/>
                </a:lnTo>
                <a:lnTo>
                  <a:pt x="1795420" y="3579408"/>
                </a:lnTo>
                <a:lnTo>
                  <a:pt x="1796158" y="3570909"/>
                </a:lnTo>
                <a:lnTo>
                  <a:pt x="1787299" y="3561196"/>
                </a:lnTo>
                <a:lnTo>
                  <a:pt x="1782131" y="3557553"/>
                </a:lnTo>
                <a:lnTo>
                  <a:pt x="1778440" y="3559981"/>
                </a:lnTo>
                <a:lnTo>
                  <a:pt x="1778440" y="3561600"/>
                </a:lnTo>
                <a:lnTo>
                  <a:pt x="1786561" y="3565647"/>
                </a:lnTo>
                <a:lnTo>
                  <a:pt x="1791728" y="3571313"/>
                </a:lnTo>
                <a:lnTo>
                  <a:pt x="1790252" y="3579003"/>
                </a:lnTo>
                <a:lnTo>
                  <a:pt x="1786561" y="3581027"/>
                </a:lnTo>
                <a:lnTo>
                  <a:pt x="1778440" y="3576170"/>
                </a:lnTo>
                <a:lnTo>
                  <a:pt x="1766628" y="3572528"/>
                </a:lnTo>
                <a:lnTo>
                  <a:pt x="1762199" y="3566052"/>
                </a:lnTo>
                <a:lnTo>
                  <a:pt x="1762199" y="3559577"/>
                </a:lnTo>
                <a:lnTo>
                  <a:pt x="1768843" y="3552292"/>
                </a:lnTo>
                <a:lnTo>
                  <a:pt x="1767366" y="3547840"/>
                </a:lnTo>
                <a:lnTo>
                  <a:pt x="1756293" y="3536103"/>
                </a:lnTo>
                <a:lnTo>
                  <a:pt x="1749648" y="3532461"/>
                </a:lnTo>
                <a:lnTo>
                  <a:pt x="1741528" y="3525176"/>
                </a:lnTo>
                <a:lnTo>
                  <a:pt x="1729716" y="3519510"/>
                </a:lnTo>
                <a:lnTo>
                  <a:pt x="1726763" y="3510202"/>
                </a:lnTo>
                <a:lnTo>
                  <a:pt x="1717166" y="3503726"/>
                </a:lnTo>
                <a:lnTo>
                  <a:pt x="1716428" y="3496037"/>
                </a:lnTo>
                <a:lnTo>
                  <a:pt x="1706830" y="3491989"/>
                </a:lnTo>
                <a:lnTo>
                  <a:pt x="1697972" y="3485514"/>
                </a:lnTo>
                <a:lnTo>
                  <a:pt x="1694280" y="3488752"/>
                </a:lnTo>
                <a:lnTo>
                  <a:pt x="1697233" y="3494013"/>
                </a:lnTo>
                <a:lnTo>
                  <a:pt x="1710522" y="3502917"/>
                </a:lnTo>
                <a:lnTo>
                  <a:pt x="1712736" y="3510606"/>
                </a:lnTo>
                <a:lnTo>
                  <a:pt x="1706830" y="3519915"/>
                </a:lnTo>
                <a:lnTo>
                  <a:pt x="1702401" y="3519915"/>
                </a:lnTo>
                <a:lnTo>
                  <a:pt x="1697972" y="3512225"/>
                </a:lnTo>
                <a:lnTo>
                  <a:pt x="1689851" y="3507773"/>
                </a:lnTo>
                <a:lnTo>
                  <a:pt x="1676562" y="3507369"/>
                </a:lnTo>
                <a:lnTo>
                  <a:pt x="1663274" y="3496846"/>
                </a:lnTo>
                <a:lnTo>
                  <a:pt x="1661059" y="3487942"/>
                </a:lnTo>
                <a:lnTo>
                  <a:pt x="1666227" y="3477420"/>
                </a:lnTo>
                <a:lnTo>
                  <a:pt x="1674348" y="3472563"/>
                </a:lnTo>
                <a:lnTo>
                  <a:pt x="1672133" y="3463255"/>
                </a:lnTo>
                <a:lnTo>
                  <a:pt x="1664751" y="3461636"/>
                </a:lnTo>
                <a:lnTo>
                  <a:pt x="1661798" y="3459612"/>
                </a:lnTo>
                <a:lnTo>
                  <a:pt x="1665489" y="3456779"/>
                </a:lnTo>
                <a:lnTo>
                  <a:pt x="1668442" y="3446661"/>
                </a:lnTo>
                <a:lnTo>
                  <a:pt x="1666965" y="3445852"/>
                </a:lnTo>
                <a:lnTo>
                  <a:pt x="1663274" y="3443424"/>
                </a:lnTo>
                <a:lnTo>
                  <a:pt x="1657368" y="3443019"/>
                </a:lnTo>
                <a:lnTo>
                  <a:pt x="1634482" y="3419546"/>
                </a:lnTo>
                <a:lnTo>
                  <a:pt x="1621932" y="3403762"/>
                </a:lnTo>
                <a:lnTo>
                  <a:pt x="1607167" y="3392025"/>
                </a:lnTo>
                <a:lnTo>
                  <a:pt x="1607167" y="3386359"/>
                </a:lnTo>
                <a:lnTo>
                  <a:pt x="1599047" y="3381098"/>
                </a:lnTo>
                <a:lnTo>
                  <a:pt x="1580591" y="3360862"/>
                </a:lnTo>
                <a:lnTo>
                  <a:pt x="1582805" y="3357624"/>
                </a:lnTo>
                <a:lnTo>
                  <a:pt x="1591664" y="3360862"/>
                </a:lnTo>
                <a:lnTo>
                  <a:pt x="1595356" y="3360053"/>
                </a:lnTo>
                <a:lnTo>
                  <a:pt x="1596094" y="3355196"/>
                </a:lnTo>
                <a:lnTo>
                  <a:pt x="1596094" y="3354791"/>
                </a:lnTo>
                <a:lnTo>
                  <a:pt x="1593879" y="3349935"/>
                </a:lnTo>
                <a:lnTo>
                  <a:pt x="1593879" y="3344269"/>
                </a:lnTo>
                <a:lnTo>
                  <a:pt x="1590188" y="3342245"/>
                </a:lnTo>
                <a:lnTo>
                  <a:pt x="1587973" y="3345078"/>
                </a:lnTo>
                <a:lnTo>
                  <a:pt x="1583544" y="3345483"/>
                </a:lnTo>
                <a:lnTo>
                  <a:pt x="1580591" y="3342245"/>
                </a:lnTo>
                <a:lnTo>
                  <a:pt x="1575423" y="3339412"/>
                </a:lnTo>
                <a:lnTo>
                  <a:pt x="1575423" y="3339817"/>
                </a:lnTo>
                <a:lnTo>
                  <a:pt x="1572470" y="3342650"/>
                </a:lnTo>
                <a:lnTo>
                  <a:pt x="1574685" y="3346697"/>
                </a:lnTo>
                <a:lnTo>
                  <a:pt x="1568041" y="3355196"/>
                </a:lnTo>
                <a:lnTo>
                  <a:pt x="1545893" y="3354791"/>
                </a:lnTo>
                <a:lnTo>
                  <a:pt x="1540726" y="3350339"/>
                </a:lnTo>
                <a:lnTo>
                  <a:pt x="1532605" y="3341031"/>
                </a:lnTo>
                <a:lnTo>
                  <a:pt x="1523746" y="3341031"/>
                </a:lnTo>
                <a:lnTo>
                  <a:pt x="1520055" y="3343054"/>
                </a:lnTo>
                <a:lnTo>
                  <a:pt x="1527437" y="3346292"/>
                </a:lnTo>
                <a:lnTo>
                  <a:pt x="1525222" y="3350339"/>
                </a:lnTo>
                <a:lnTo>
                  <a:pt x="1509719" y="3342650"/>
                </a:lnTo>
                <a:lnTo>
                  <a:pt x="1492739" y="3335365"/>
                </a:lnTo>
                <a:lnTo>
                  <a:pt x="1486834" y="3335770"/>
                </a:lnTo>
                <a:lnTo>
                  <a:pt x="1475760" y="3333746"/>
                </a:lnTo>
                <a:lnTo>
                  <a:pt x="1467639" y="3326461"/>
                </a:lnTo>
                <a:lnTo>
                  <a:pt x="1458042" y="3326461"/>
                </a:lnTo>
                <a:lnTo>
                  <a:pt x="1453613" y="3325247"/>
                </a:lnTo>
                <a:lnTo>
                  <a:pt x="1434418" y="3318772"/>
                </a:lnTo>
                <a:lnTo>
                  <a:pt x="1422606" y="3320390"/>
                </a:lnTo>
                <a:lnTo>
                  <a:pt x="1407103" y="3319986"/>
                </a:lnTo>
                <a:lnTo>
                  <a:pt x="1380527" y="3310677"/>
                </a:lnTo>
                <a:lnTo>
                  <a:pt x="1373882" y="3302988"/>
                </a:lnTo>
                <a:lnTo>
                  <a:pt x="1366500" y="3302583"/>
                </a:lnTo>
                <a:lnTo>
                  <a:pt x="1360594" y="3293275"/>
                </a:lnTo>
                <a:lnTo>
                  <a:pt x="1352473" y="3283966"/>
                </a:lnTo>
                <a:lnTo>
                  <a:pt x="1344353" y="3275467"/>
                </a:lnTo>
                <a:lnTo>
                  <a:pt x="1330326" y="3265349"/>
                </a:lnTo>
                <a:lnTo>
                  <a:pt x="1328850" y="3260088"/>
                </a:lnTo>
                <a:lnTo>
                  <a:pt x="1318514" y="3257255"/>
                </a:lnTo>
                <a:lnTo>
                  <a:pt x="1283817" y="3230544"/>
                </a:lnTo>
                <a:lnTo>
                  <a:pt x="1279387" y="3225283"/>
                </a:lnTo>
                <a:lnTo>
                  <a:pt x="1279387" y="3221235"/>
                </a:lnTo>
                <a:lnTo>
                  <a:pt x="1271266" y="3211522"/>
                </a:lnTo>
                <a:lnTo>
                  <a:pt x="1262407" y="3204642"/>
                </a:lnTo>
                <a:lnTo>
                  <a:pt x="1252810" y="3202619"/>
                </a:lnTo>
                <a:lnTo>
                  <a:pt x="1250596" y="3201000"/>
                </a:lnTo>
                <a:lnTo>
                  <a:pt x="1246905" y="3201404"/>
                </a:lnTo>
                <a:lnTo>
                  <a:pt x="1247643" y="3204237"/>
                </a:lnTo>
                <a:lnTo>
                  <a:pt x="1263884" y="3210713"/>
                </a:lnTo>
                <a:lnTo>
                  <a:pt x="1275696" y="3221235"/>
                </a:lnTo>
                <a:lnTo>
                  <a:pt x="1275696" y="3224068"/>
                </a:lnTo>
                <a:lnTo>
                  <a:pt x="1269052" y="3218402"/>
                </a:lnTo>
                <a:lnTo>
                  <a:pt x="1253548" y="3209499"/>
                </a:lnTo>
                <a:lnTo>
                  <a:pt x="1244690" y="3206261"/>
                </a:lnTo>
                <a:lnTo>
                  <a:pt x="1237307" y="3206666"/>
                </a:lnTo>
                <a:lnTo>
                  <a:pt x="1233616" y="3205047"/>
                </a:lnTo>
                <a:lnTo>
                  <a:pt x="1235831" y="3203023"/>
                </a:lnTo>
                <a:lnTo>
                  <a:pt x="1240999" y="3202619"/>
                </a:lnTo>
                <a:lnTo>
                  <a:pt x="1240999" y="3198571"/>
                </a:lnTo>
                <a:lnTo>
                  <a:pt x="1234354" y="3198571"/>
                </a:lnTo>
                <a:lnTo>
                  <a:pt x="1228448" y="3201809"/>
                </a:lnTo>
                <a:lnTo>
                  <a:pt x="1228448" y="3196953"/>
                </a:lnTo>
                <a:lnTo>
                  <a:pt x="1224757" y="3195334"/>
                </a:lnTo>
                <a:lnTo>
                  <a:pt x="1213684" y="3201000"/>
                </a:lnTo>
                <a:lnTo>
                  <a:pt x="1213684" y="3205452"/>
                </a:lnTo>
                <a:lnTo>
                  <a:pt x="1221804" y="3205452"/>
                </a:lnTo>
                <a:lnTo>
                  <a:pt x="1231401" y="3206666"/>
                </a:lnTo>
                <a:lnTo>
                  <a:pt x="1231401" y="3209499"/>
                </a:lnTo>
                <a:lnTo>
                  <a:pt x="1226233" y="3208689"/>
                </a:lnTo>
                <a:lnTo>
                  <a:pt x="1213684" y="3209903"/>
                </a:lnTo>
                <a:lnTo>
                  <a:pt x="1204086" y="3211522"/>
                </a:lnTo>
                <a:lnTo>
                  <a:pt x="1190060" y="3219617"/>
                </a:lnTo>
                <a:lnTo>
                  <a:pt x="1179724" y="3220426"/>
                </a:lnTo>
                <a:lnTo>
                  <a:pt x="1153886" y="3230139"/>
                </a:lnTo>
                <a:lnTo>
                  <a:pt x="1143550" y="3230949"/>
                </a:lnTo>
                <a:lnTo>
                  <a:pt x="1119188" y="3222450"/>
                </a:lnTo>
                <a:lnTo>
                  <a:pt x="1105900" y="3215974"/>
                </a:lnTo>
                <a:lnTo>
                  <a:pt x="1088920" y="3215974"/>
                </a:lnTo>
                <a:lnTo>
                  <a:pt x="1070464" y="3209499"/>
                </a:lnTo>
                <a:lnTo>
                  <a:pt x="1060867" y="3204237"/>
                </a:lnTo>
                <a:lnTo>
                  <a:pt x="1057176" y="3205047"/>
                </a:lnTo>
                <a:lnTo>
                  <a:pt x="1049055" y="3204642"/>
                </a:lnTo>
                <a:lnTo>
                  <a:pt x="1036505" y="3198976"/>
                </a:lnTo>
                <a:lnTo>
                  <a:pt x="1029861" y="3188858"/>
                </a:lnTo>
                <a:lnTo>
                  <a:pt x="1026908" y="3186835"/>
                </a:lnTo>
                <a:lnTo>
                  <a:pt x="1019525" y="3189668"/>
                </a:lnTo>
                <a:lnTo>
                  <a:pt x="1006237" y="3184002"/>
                </a:lnTo>
                <a:lnTo>
                  <a:pt x="992210" y="3182788"/>
                </a:lnTo>
                <a:lnTo>
                  <a:pt x="986304" y="3173479"/>
                </a:lnTo>
                <a:lnTo>
                  <a:pt x="974493" y="3168218"/>
                </a:lnTo>
                <a:lnTo>
                  <a:pt x="950131" y="3164575"/>
                </a:lnTo>
                <a:lnTo>
                  <a:pt x="927983" y="3156886"/>
                </a:lnTo>
                <a:lnTo>
                  <a:pt x="913957" y="3143126"/>
                </a:lnTo>
                <a:lnTo>
                  <a:pt x="907312" y="3142316"/>
                </a:lnTo>
                <a:lnTo>
                  <a:pt x="882950" y="3120462"/>
                </a:lnTo>
                <a:lnTo>
                  <a:pt x="878521" y="3115200"/>
                </a:lnTo>
                <a:lnTo>
                  <a:pt x="873353" y="3115200"/>
                </a:lnTo>
                <a:lnTo>
                  <a:pt x="870400" y="3118843"/>
                </a:lnTo>
                <a:lnTo>
                  <a:pt x="863018" y="3118438"/>
                </a:lnTo>
                <a:lnTo>
                  <a:pt x="843823" y="3111558"/>
                </a:lnTo>
                <a:lnTo>
                  <a:pt x="837179" y="3111153"/>
                </a:lnTo>
                <a:lnTo>
                  <a:pt x="827582" y="3107106"/>
                </a:lnTo>
                <a:lnTo>
                  <a:pt x="823153" y="3108725"/>
                </a:lnTo>
                <a:lnTo>
                  <a:pt x="813555" y="3105082"/>
                </a:lnTo>
                <a:lnTo>
                  <a:pt x="806173" y="3094964"/>
                </a:lnTo>
                <a:lnTo>
                  <a:pt x="797314" y="3082418"/>
                </a:lnTo>
                <a:lnTo>
                  <a:pt x="785502" y="3071491"/>
                </a:lnTo>
                <a:lnTo>
                  <a:pt x="772952" y="3067444"/>
                </a:lnTo>
                <a:lnTo>
                  <a:pt x="772952" y="3063397"/>
                </a:lnTo>
                <a:lnTo>
                  <a:pt x="777381" y="3057731"/>
                </a:lnTo>
                <a:lnTo>
                  <a:pt x="771476" y="3056517"/>
                </a:lnTo>
                <a:lnTo>
                  <a:pt x="760402" y="3058540"/>
                </a:lnTo>
                <a:lnTo>
                  <a:pt x="744899" y="3054898"/>
                </a:lnTo>
                <a:lnTo>
                  <a:pt x="741946" y="3049636"/>
                </a:lnTo>
                <a:lnTo>
                  <a:pt x="734563" y="3049636"/>
                </a:lnTo>
                <a:lnTo>
                  <a:pt x="730134" y="3045994"/>
                </a:lnTo>
                <a:lnTo>
                  <a:pt x="726443" y="3035067"/>
                </a:lnTo>
                <a:lnTo>
                  <a:pt x="716845" y="3023735"/>
                </a:lnTo>
                <a:lnTo>
                  <a:pt x="716845" y="3016855"/>
                </a:lnTo>
                <a:lnTo>
                  <a:pt x="710201" y="3011189"/>
                </a:lnTo>
                <a:lnTo>
                  <a:pt x="703557" y="2995000"/>
                </a:lnTo>
                <a:lnTo>
                  <a:pt x="703557" y="2990548"/>
                </a:lnTo>
                <a:lnTo>
                  <a:pt x="709463" y="2987310"/>
                </a:lnTo>
                <a:lnTo>
                  <a:pt x="721275" y="2987310"/>
                </a:lnTo>
                <a:lnTo>
                  <a:pt x="725704" y="2982859"/>
                </a:lnTo>
                <a:lnTo>
                  <a:pt x="719798" y="2978002"/>
                </a:lnTo>
                <a:lnTo>
                  <a:pt x="714630" y="2977193"/>
                </a:lnTo>
                <a:lnTo>
                  <a:pt x="716107" y="2971931"/>
                </a:lnTo>
                <a:lnTo>
                  <a:pt x="727919" y="2962623"/>
                </a:lnTo>
                <a:lnTo>
                  <a:pt x="733087" y="2954529"/>
                </a:lnTo>
                <a:lnTo>
                  <a:pt x="732348" y="2944006"/>
                </a:lnTo>
                <a:lnTo>
                  <a:pt x="722013" y="2918914"/>
                </a:lnTo>
                <a:lnTo>
                  <a:pt x="716107" y="2905963"/>
                </a:lnTo>
                <a:lnTo>
                  <a:pt x="712416" y="2899487"/>
                </a:lnTo>
                <a:lnTo>
                  <a:pt x="716107" y="2890988"/>
                </a:lnTo>
                <a:lnTo>
                  <a:pt x="714630" y="2882085"/>
                </a:lnTo>
                <a:lnTo>
                  <a:pt x="696174" y="2860635"/>
                </a:lnTo>
                <a:lnTo>
                  <a:pt x="695436" y="2851326"/>
                </a:lnTo>
                <a:lnTo>
                  <a:pt x="679933" y="2836352"/>
                </a:lnTo>
                <a:lnTo>
                  <a:pt x="668859" y="2817330"/>
                </a:lnTo>
                <a:lnTo>
                  <a:pt x="653356" y="2799118"/>
                </a:lnTo>
                <a:lnTo>
                  <a:pt x="640068" y="2788596"/>
                </a:lnTo>
                <a:lnTo>
                  <a:pt x="635638" y="2785763"/>
                </a:lnTo>
                <a:lnTo>
                  <a:pt x="634900" y="2780097"/>
                </a:lnTo>
                <a:lnTo>
                  <a:pt x="620135" y="2774431"/>
                </a:lnTo>
                <a:lnTo>
                  <a:pt x="612015" y="2769979"/>
                </a:lnTo>
                <a:lnTo>
                  <a:pt x="611277" y="2766741"/>
                </a:lnTo>
                <a:lnTo>
                  <a:pt x="617182" y="2764313"/>
                </a:lnTo>
                <a:lnTo>
                  <a:pt x="620874" y="2756218"/>
                </a:lnTo>
                <a:lnTo>
                  <a:pt x="617182" y="2750957"/>
                </a:lnTo>
                <a:lnTo>
                  <a:pt x="613491" y="2742053"/>
                </a:lnTo>
                <a:lnTo>
                  <a:pt x="611277" y="2736792"/>
                </a:lnTo>
                <a:lnTo>
                  <a:pt x="605371" y="2736792"/>
                </a:lnTo>
                <a:lnTo>
                  <a:pt x="593559" y="2734364"/>
                </a:lnTo>
                <a:lnTo>
                  <a:pt x="573626" y="2719794"/>
                </a:lnTo>
                <a:lnTo>
                  <a:pt x="567720" y="2715342"/>
                </a:lnTo>
                <a:lnTo>
                  <a:pt x="558861" y="2714533"/>
                </a:lnTo>
                <a:lnTo>
                  <a:pt x="550741" y="2709272"/>
                </a:lnTo>
                <a:lnTo>
                  <a:pt x="549264" y="2699963"/>
                </a:lnTo>
                <a:lnTo>
                  <a:pt x="554432" y="2687012"/>
                </a:lnTo>
                <a:lnTo>
                  <a:pt x="563291" y="2678513"/>
                </a:lnTo>
                <a:lnTo>
                  <a:pt x="569197" y="2676490"/>
                </a:lnTo>
                <a:lnTo>
                  <a:pt x="574364" y="2681346"/>
                </a:lnTo>
                <a:lnTo>
                  <a:pt x="578794" y="2677299"/>
                </a:lnTo>
                <a:lnTo>
                  <a:pt x="577317" y="2671228"/>
                </a:lnTo>
                <a:lnTo>
                  <a:pt x="574364" y="2668395"/>
                </a:lnTo>
                <a:lnTo>
                  <a:pt x="571411" y="2671228"/>
                </a:lnTo>
                <a:lnTo>
                  <a:pt x="564767" y="2667991"/>
                </a:lnTo>
                <a:lnTo>
                  <a:pt x="563291" y="2661111"/>
                </a:lnTo>
                <a:lnTo>
                  <a:pt x="554432" y="2650993"/>
                </a:lnTo>
                <a:lnTo>
                  <a:pt x="546311" y="2652207"/>
                </a:lnTo>
                <a:lnTo>
                  <a:pt x="538190" y="2650183"/>
                </a:lnTo>
                <a:lnTo>
                  <a:pt x="533761" y="2642494"/>
                </a:lnTo>
                <a:lnTo>
                  <a:pt x="535976" y="2633995"/>
                </a:lnTo>
                <a:lnTo>
                  <a:pt x="529331" y="2632376"/>
                </a:lnTo>
                <a:lnTo>
                  <a:pt x="523426" y="2632780"/>
                </a:lnTo>
                <a:lnTo>
                  <a:pt x="506446" y="2618615"/>
                </a:lnTo>
                <a:lnTo>
                  <a:pt x="504231" y="2606069"/>
                </a:lnTo>
                <a:lnTo>
                  <a:pt x="508661" y="2600403"/>
                </a:lnTo>
                <a:lnTo>
                  <a:pt x="508661" y="2589881"/>
                </a:lnTo>
                <a:lnTo>
                  <a:pt x="503493" y="2585834"/>
                </a:lnTo>
                <a:lnTo>
                  <a:pt x="496849" y="2588262"/>
                </a:lnTo>
                <a:lnTo>
                  <a:pt x="493157" y="2585834"/>
                </a:lnTo>
                <a:lnTo>
                  <a:pt x="486513" y="2585429"/>
                </a:lnTo>
                <a:lnTo>
                  <a:pt x="484298" y="2581382"/>
                </a:lnTo>
                <a:lnTo>
                  <a:pt x="478393" y="2576120"/>
                </a:lnTo>
                <a:lnTo>
                  <a:pt x="475440" y="2568431"/>
                </a:lnTo>
                <a:lnTo>
                  <a:pt x="469534" y="2557504"/>
                </a:lnTo>
                <a:lnTo>
                  <a:pt x="463628" y="2555885"/>
                </a:lnTo>
                <a:lnTo>
                  <a:pt x="459198" y="2551838"/>
                </a:lnTo>
                <a:lnTo>
                  <a:pt x="458460" y="2541315"/>
                </a:lnTo>
                <a:lnTo>
                  <a:pt x="455507" y="2534030"/>
                </a:lnTo>
                <a:lnTo>
                  <a:pt x="448863" y="2531197"/>
                </a:lnTo>
                <a:lnTo>
                  <a:pt x="442957" y="2516223"/>
                </a:lnTo>
                <a:lnTo>
                  <a:pt x="439266" y="2511366"/>
                </a:lnTo>
                <a:lnTo>
                  <a:pt x="435575" y="2511366"/>
                </a:lnTo>
                <a:lnTo>
                  <a:pt x="432621" y="2504891"/>
                </a:lnTo>
                <a:lnTo>
                  <a:pt x="435575" y="2500844"/>
                </a:lnTo>
                <a:lnTo>
                  <a:pt x="436313" y="2495987"/>
                </a:lnTo>
                <a:lnTo>
                  <a:pt x="423762" y="2480203"/>
                </a:lnTo>
                <a:lnTo>
                  <a:pt x="420071" y="2472109"/>
                </a:lnTo>
                <a:lnTo>
                  <a:pt x="422286" y="2466443"/>
                </a:lnTo>
                <a:lnTo>
                  <a:pt x="420810" y="2455516"/>
                </a:lnTo>
                <a:lnTo>
                  <a:pt x="416380" y="2448231"/>
                </a:lnTo>
                <a:lnTo>
                  <a:pt x="414165" y="2432042"/>
                </a:lnTo>
                <a:lnTo>
                  <a:pt x="408998" y="2421115"/>
                </a:lnTo>
                <a:lnTo>
                  <a:pt x="408259" y="2413425"/>
                </a:lnTo>
                <a:lnTo>
                  <a:pt x="414904" y="2406140"/>
                </a:lnTo>
                <a:lnTo>
                  <a:pt x="414904" y="2401284"/>
                </a:lnTo>
                <a:lnTo>
                  <a:pt x="404568" y="2396022"/>
                </a:lnTo>
                <a:lnTo>
                  <a:pt x="394971" y="2395618"/>
                </a:lnTo>
                <a:lnTo>
                  <a:pt x="392018" y="2390356"/>
                </a:lnTo>
                <a:lnTo>
                  <a:pt x="383897" y="2383072"/>
                </a:lnTo>
                <a:lnTo>
                  <a:pt x="379468" y="2386714"/>
                </a:lnTo>
                <a:lnTo>
                  <a:pt x="371347" y="2387928"/>
                </a:lnTo>
                <a:lnTo>
                  <a:pt x="365441" y="2383072"/>
                </a:lnTo>
                <a:lnTo>
                  <a:pt x="356582" y="2370121"/>
                </a:lnTo>
                <a:lnTo>
                  <a:pt x="343294" y="2364455"/>
                </a:lnTo>
                <a:lnTo>
                  <a:pt x="336650" y="2353932"/>
                </a:lnTo>
                <a:lnTo>
                  <a:pt x="340341" y="2364455"/>
                </a:lnTo>
                <a:lnTo>
                  <a:pt x="341817" y="2373358"/>
                </a:lnTo>
                <a:lnTo>
                  <a:pt x="337388" y="2389142"/>
                </a:lnTo>
                <a:lnTo>
                  <a:pt x="332958" y="2399260"/>
                </a:lnTo>
                <a:lnTo>
                  <a:pt x="335911" y="2419091"/>
                </a:lnTo>
                <a:lnTo>
                  <a:pt x="337388" y="2451064"/>
                </a:lnTo>
                <a:lnTo>
                  <a:pt x="332958" y="2458753"/>
                </a:lnTo>
                <a:lnTo>
                  <a:pt x="338126" y="2464015"/>
                </a:lnTo>
                <a:lnTo>
                  <a:pt x="344770" y="2477370"/>
                </a:lnTo>
                <a:lnTo>
                  <a:pt x="344770" y="2486274"/>
                </a:lnTo>
                <a:lnTo>
                  <a:pt x="349938" y="2486679"/>
                </a:lnTo>
                <a:lnTo>
                  <a:pt x="354368" y="2493154"/>
                </a:lnTo>
                <a:lnTo>
                  <a:pt x="368394" y="2501653"/>
                </a:lnTo>
                <a:lnTo>
                  <a:pt x="371347" y="2513794"/>
                </a:lnTo>
                <a:lnTo>
                  <a:pt x="369132" y="2519865"/>
                </a:lnTo>
                <a:lnTo>
                  <a:pt x="372085" y="2528364"/>
                </a:lnTo>
                <a:lnTo>
                  <a:pt x="380206" y="2532007"/>
                </a:lnTo>
                <a:lnTo>
                  <a:pt x="386850" y="2538077"/>
                </a:lnTo>
                <a:lnTo>
                  <a:pt x="387589" y="2548195"/>
                </a:lnTo>
                <a:lnTo>
                  <a:pt x="391280" y="2551838"/>
                </a:lnTo>
                <a:lnTo>
                  <a:pt x="397924" y="2553456"/>
                </a:lnTo>
                <a:lnTo>
                  <a:pt x="406045" y="2565193"/>
                </a:lnTo>
                <a:lnTo>
                  <a:pt x="405306" y="2574906"/>
                </a:lnTo>
                <a:lnTo>
                  <a:pt x="405306" y="2585834"/>
                </a:lnTo>
                <a:lnTo>
                  <a:pt x="414904" y="2593928"/>
                </a:lnTo>
                <a:lnTo>
                  <a:pt x="418595" y="2595142"/>
                </a:lnTo>
                <a:lnTo>
                  <a:pt x="426716" y="2607283"/>
                </a:lnTo>
                <a:lnTo>
                  <a:pt x="429669" y="2625900"/>
                </a:lnTo>
                <a:lnTo>
                  <a:pt x="434098" y="2626305"/>
                </a:lnTo>
                <a:lnTo>
                  <a:pt x="437051" y="2630757"/>
                </a:lnTo>
                <a:lnTo>
                  <a:pt x="434098" y="2637637"/>
                </a:lnTo>
                <a:lnTo>
                  <a:pt x="434836" y="2643303"/>
                </a:lnTo>
                <a:lnTo>
                  <a:pt x="443695" y="2656254"/>
                </a:lnTo>
                <a:lnTo>
                  <a:pt x="447386" y="2653016"/>
                </a:lnTo>
                <a:lnTo>
                  <a:pt x="446648" y="2647755"/>
                </a:lnTo>
                <a:lnTo>
                  <a:pt x="447386" y="2644112"/>
                </a:lnTo>
                <a:lnTo>
                  <a:pt x="451077" y="2644922"/>
                </a:lnTo>
                <a:lnTo>
                  <a:pt x="453292" y="2650993"/>
                </a:lnTo>
                <a:lnTo>
                  <a:pt x="459936" y="2660301"/>
                </a:lnTo>
                <a:lnTo>
                  <a:pt x="462890" y="2677704"/>
                </a:lnTo>
                <a:lnTo>
                  <a:pt x="460675" y="2684179"/>
                </a:lnTo>
                <a:lnTo>
                  <a:pt x="461413" y="2695916"/>
                </a:lnTo>
                <a:lnTo>
                  <a:pt x="464366" y="2699963"/>
                </a:lnTo>
                <a:lnTo>
                  <a:pt x="464366" y="2708867"/>
                </a:lnTo>
                <a:lnTo>
                  <a:pt x="470272" y="2714938"/>
                </a:lnTo>
                <a:lnTo>
                  <a:pt x="469534" y="2721413"/>
                </a:lnTo>
                <a:lnTo>
                  <a:pt x="474701" y="2726674"/>
                </a:lnTo>
                <a:lnTo>
                  <a:pt x="474701" y="2732340"/>
                </a:lnTo>
                <a:lnTo>
                  <a:pt x="472487" y="2738816"/>
                </a:lnTo>
                <a:lnTo>
                  <a:pt x="479869" y="2748124"/>
                </a:lnTo>
                <a:lnTo>
                  <a:pt x="480607" y="2757837"/>
                </a:lnTo>
                <a:lnTo>
                  <a:pt x="475440" y="2767550"/>
                </a:lnTo>
                <a:lnTo>
                  <a:pt x="476916" y="2772812"/>
                </a:lnTo>
                <a:lnTo>
                  <a:pt x="485037" y="2782525"/>
                </a:lnTo>
                <a:lnTo>
                  <a:pt x="492419" y="2788191"/>
                </a:lnTo>
                <a:lnTo>
                  <a:pt x="493896" y="2793452"/>
                </a:lnTo>
                <a:lnTo>
                  <a:pt x="498325" y="2791833"/>
                </a:lnTo>
                <a:lnTo>
                  <a:pt x="498325" y="2785763"/>
                </a:lnTo>
                <a:lnTo>
                  <a:pt x="501278" y="2783334"/>
                </a:lnTo>
                <a:lnTo>
                  <a:pt x="505708" y="2785763"/>
                </a:lnTo>
                <a:lnTo>
                  <a:pt x="510875" y="2791833"/>
                </a:lnTo>
                <a:lnTo>
                  <a:pt x="513828" y="2797904"/>
                </a:lnTo>
                <a:lnTo>
                  <a:pt x="521211" y="2801951"/>
                </a:lnTo>
                <a:lnTo>
                  <a:pt x="524164" y="2810450"/>
                </a:lnTo>
                <a:lnTo>
                  <a:pt x="529331" y="2814497"/>
                </a:lnTo>
                <a:lnTo>
                  <a:pt x="531546" y="2822996"/>
                </a:lnTo>
                <a:lnTo>
                  <a:pt x="538190" y="2826639"/>
                </a:lnTo>
                <a:lnTo>
                  <a:pt x="537452" y="2838375"/>
                </a:lnTo>
                <a:lnTo>
                  <a:pt x="528593" y="2850922"/>
                </a:lnTo>
                <a:lnTo>
                  <a:pt x="513090" y="2856992"/>
                </a:lnTo>
                <a:lnTo>
                  <a:pt x="507184" y="2855373"/>
                </a:lnTo>
                <a:lnTo>
                  <a:pt x="502755" y="2845660"/>
                </a:lnTo>
                <a:lnTo>
                  <a:pt x="502016" y="2838780"/>
                </a:lnTo>
                <a:lnTo>
                  <a:pt x="496110" y="2834328"/>
                </a:lnTo>
                <a:lnTo>
                  <a:pt x="495372" y="2822187"/>
                </a:lnTo>
                <a:lnTo>
                  <a:pt x="490943" y="2816116"/>
                </a:lnTo>
                <a:lnTo>
                  <a:pt x="479869" y="2815307"/>
                </a:lnTo>
                <a:lnTo>
                  <a:pt x="472487" y="2807212"/>
                </a:lnTo>
                <a:lnTo>
                  <a:pt x="468795" y="2800737"/>
                </a:lnTo>
                <a:lnTo>
                  <a:pt x="461413" y="2797904"/>
                </a:lnTo>
                <a:lnTo>
                  <a:pt x="440004" y="2776454"/>
                </a:lnTo>
                <a:lnTo>
                  <a:pt x="435575" y="2767550"/>
                </a:lnTo>
                <a:lnTo>
                  <a:pt x="425977" y="2765527"/>
                </a:lnTo>
                <a:lnTo>
                  <a:pt x="423762" y="2759456"/>
                </a:lnTo>
                <a:lnTo>
                  <a:pt x="419333" y="2760266"/>
                </a:lnTo>
                <a:lnTo>
                  <a:pt x="409736" y="2752981"/>
                </a:lnTo>
                <a:lnTo>
                  <a:pt x="408259" y="2745696"/>
                </a:lnTo>
                <a:lnTo>
                  <a:pt x="416380" y="2732745"/>
                </a:lnTo>
                <a:lnTo>
                  <a:pt x="419333" y="2718175"/>
                </a:lnTo>
                <a:lnTo>
                  <a:pt x="417857" y="2699154"/>
                </a:lnTo>
                <a:lnTo>
                  <a:pt x="411951" y="2681346"/>
                </a:lnTo>
                <a:lnTo>
                  <a:pt x="406783" y="2674466"/>
                </a:lnTo>
                <a:lnTo>
                  <a:pt x="401615" y="2676085"/>
                </a:lnTo>
                <a:lnTo>
                  <a:pt x="394971" y="2672847"/>
                </a:lnTo>
                <a:lnTo>
                  <a:pt x="377253" y="2657468"/>
                </a:lnTo>
                <a:lnTo>
                  <a:pt x="375039" y="2643303"/>
                </a:lnTo>
                <a:lnTo>
                  <a:pt x="377991" y="2635613"/>
                </a:lnTo>
                <a:lnTo>
                  <a:pt x="374300" y="2634399"/>
                </a:lnTo>
                <a:lnTo>
                  <a:pt x="365441" y="2643708"/>
                </a:lnTo>
                <a:lnTo>
                  <a:pt x="359535" y="2644112"/>
                </a:lnTo>
                <a:lnTo>
                  <a:pt x="352891" y="2646945"/>
                </a:lnTo>
                <a:lnTo>
                  <a:pt x="349200" y="2640065"/>
                </a:lnTo>
                <a:lnTo>
                  <a:pt x="350676" y="2636828"/>
                </a:lnTo>
                <a:lnTo>
                  <a:pt x="344032" y="2634399"/>
                </a:lnTo>
                <a:lnTo>
                  <a:pt x="337388" y="2634804"/>
                </a:lnTo>
                <a:lnTo>
                  <a:pt x="337388" y="2630352"/>
                </a:lnTo>
                <a:lnTo>
                  <a:pt x="326314" y="2625091"/>
                </a:lnTo>
                <a:lnTo>
                  <a:pt x="317455" y="2622663"/>
                </a:lnTo>
                <a:lnTo>
                  <a:pt x="312288" y="2614164"/>
                </a:lnTo>
                <a:lnTo>
                  <a:pt x="311550" y="2605260"/>
                </a:lnTo>
                <a:lnTo>
                  <a:pt x="302691" y="2601617"/>
                </a:lnTo>
                <a:lnTo>
                  <a:pt x="293093" y="2589476"/>
                </a:lnTo>
                <a:lnTo>
                  <a:pt x="295308" y="2586643"/>
                </a:lnTo>
                <a:lnTo>
                  <a:pt x="308596" y="2585834"/>
                </a:lnTo>
                <a:lnTo>
                  <a:pt x="315979" y="2588262"/>
                </a:lnTo>
                <a:lnTo>
                  <a:pt x="327791" y="2590285"/>
                </a:lnTo>
                <a:lnTo>
                  <a:pt x="335173" y="2594333"/>
                </a:lnTo>
                <a:lnTo>
                  <a:pt x="338126" y="2589881"/>
                </a:lnTo>
                <a:lnTo>
                  <a:pt x="339603" y="2584215"/>
                </a:lnTo>
                <a:lnTo>
                  <a:pt x="331482" y="2583001"/>
                </a:lnTo>
                <a:lnTo>
                  <a:pt x="330744" y="2580572"/>
                </a:lnTo>
                <a:lnTo>
                  <a:pt x="335911" y="2575716"/>
                </a:lnTo>
                <a:lnTo>
                  <a:pt x="341079" y="2577739"/>
                </a:lnTo>
                <a:lnTo>
                  <a:pt x="344032" y="2570454"/>
                </a:lnTo>
                <a:lnTo>
                  <a:pt x="340341" y="2565193"/>
                </a:lnTo>
                <a:lnTo>
                  <a:pt x="340341" y="2560337"/>
                </a:lnTo>
                <a:lnTo>
                  <a:pt x="346247" y="2553456"/>
                </a:lnTo>
                <a:lnTo>
                  <a:pt x="339603" y="2543339"/>
                </a:lnTo>
                <a:lnTo>
                  <a:pt x="335911" y="2541720"/>
                </a:lnTo>
                <a:lnTo>
                  <a:pt x="330744" y="2527959"/>
                </a:lnTo>
                <a:lnTo>
                  <a:pt x="318194" y="2516627"/>
                </a:lnTo>
                <a:lnTo>
                  <a:pt x="315979" y="2509343"/>
                </a:lnTo>
                <a:lnTo>
                  <a:pt x="309335" y="2500034"/>
                </a:lnTo>
                <a:lnTo>
                  <a:pt x="295308" y="2487083"/>
                </a:lnTo>
                <a:lnTo>
                  <a:pt x="289402" y="2487488"/>
                </a:lnTo>
                <a:lnTo>
                  <a:pt x="280543" y="2479798"/>
                </a:lnTo>
                <a:lnTo>
                  <a:pt x="276114" y="2467252"/>
                </a:lnTo>
                <a:lnTo>
                  <a:pt x="275376" y="2451873"/>
                </a:lnTo>
                <a:lnTo>
                  <a:pt x="272422" y="2446612"/>
                </a:lnTo>
                <a:lnTo>
                  <a:pt x="266517" y="2441351"/>
                </a:lnTo>
                <a:lnTo>
                  <a:pt x="267255" y="2432042"/>
                </a:lnTo>
                <a:lnTo>
                  <a:pt x="270946" y="2427995"/>
                </a:lnTo>
                <a:lnTo>
                  <a:pt x="269470" y="2419091"/>
                </a:lnTo>
                <a:lnTo>
                  <a:pt x="259134" y="2410187"/>
                </a:lnTo>
                <a:lnTo>
                  <a:pt x="256919" y="2404521"/>
                </a:lnTo>
                <a:lnTo>
                  <a:pt x="259872" y="2401688"/>
                </a:lnTo>
                <a:lnTo>
                  <a:pt x="259872" y="2396832"/>
                </a:lnTo>
                <a:lnTo>
                  <a:pt x="247322" y="2381857"/>
                </a:lnTo>
                <a:lnTo>
                  <a:pt x="243631" y="2373358"/>
                </a:lnTo>
                <a:lnTo>
                  <a:pt x="245107" y="2366074"/>
                </a:lnTo>
                <a:lnTo>
                  <a:pt x="248799" y="2363241"/>
                </a:lnTo>
                <a:lnTo>
                  <a:pt x="243631" y="2356765"/>
                </a:lnTo>
                <a:lnTo>
                  <a:pt x="237725" y="2346647"/>
                </a:lnTo>
                <a:lnTo>
                  <a:pt x="231081" y="2323174"/>
                </a:lnTo>
                <a:lnTo>
                  <a:pt x="229604" y="2312247"/>
                </a:lnTo>
                <a:lnTo>
                  <a:pt x="228866" y="2304557"/>
                </a:lnTo>
                <a:lnTo>
                  <a:pt x="231081" y="2293225"/>
                </a:lnTo>
                <a:lnTo>
                  <a:pt x="228866" y="2279465"/>
                </a:lnTo>
                <a:lnTo>
                  <a:pt x="211886" y="2255182"/>
                </a:lnTo>
                <a:lnTo>
                  <a:pt x="200813" y="2244659"/>
                </a:lnTo>
                <a:lnTo>
                  <a:pt x="194169" y="2245874"/>
                </a:lnTo>
                <a:lnTo>
                  <a:pt x="189001" y="2246278"/>
                </a:lnTo>
                <a:lnTo>
                  <a:pt x="186048" y="2244659"/>
                </a:lnTo>
                <a:lnTo>
                  <a:pt x="186048" y="2236970"/>
                </a:lnTo>
                <a:lnTo>
                  <a:pt x="184571" y="2231709"/>
                </a:lnTo>
                <a:lnTo>
                  <a:pt x="172021" y="2228471"/>
                </a:lnTo>
                <a:lnTo>
                  <a:pt x="163901" y="2228066"/>
                </a:lnTo>
                <a:lnTo>
                  <a:pt x="150612" y="2221590"/>
                </a:lnTo>
                <a:lnTo>
                  <a:pt x="150612" y="2213496"/>
                </a:lnTo>
                <a:lnTo>
                  <a:pt x="144706" y="2207425"/>
                </a:lnTo>
                <a:lnTo>
                  <a:pt x="131418" y="2207425"/>
                </a:lnTo>
                <a:lnTo>
                  <a:pt x="124035" y="2206211"/>
                </a:lnTo>
                <a:lnTo>
                  <a:pt x="115915" y="2201760"/>
                </a:lnTo>
                <a:lnTo>
                  <a:pt x="105579" y="2198927"/>
                </a:lnTo>
                <a:lnTo>
                  <a:pt x="88600" y="2198927"/>
                </a:lnTo>
                <a:lnTo>
                  <a:pt x="83432" y="2195689"/>
                </a:lnTo>
                <a:lnTo>
                  <a:pt x="81217" y="2187999"/>
                </a:lnTo>
                <a:lnTo>
                  <a:pt x="83432" y="2186785"/>
                </a:lnTo>
                <a:lnTo>
                  <a:pt x="85647" y="2179500"/>
                </a:lnTo>
                <a:lnTo>
                  <a:pt x="89338" y="2165335"/>
                </a:lnTo>
                <a:lnTo>
                  <a:pt x="86385" y="2156027"/>
                </a:lnTo>
                <a:lnTo>
                  <a:pt x="78264" y="2147528"/>
                </a:lnTo>
                <a:lnTo>
                  <a:pt x="77526" y="2145099"/>
                </a:lnTo>
                <a:lnTo>
                  <a:pt x="79003" y="2141862"/>
                </a:lnTo>
                <a:lnTo>
                  <a:pt x="75312" y="2138624"/>
                </a:lnTo>
                <a:lnTo>
                  <a:pt x="67191" y="2129315"/>
                </a:lnTo>
                <a:lnTo>
                  <a:pt x="56855" y="2108675"/>
                </a:lnTo>
                <a:lnTo>
                  <a:pt x="55379" y="2092891"/>
                </a:lnTo>
                <a:lnTo>
                  <a:pt x="47258" y="2087630"/>
                </a:lnTo>
                <a:lnTo>
                  <a:pt x="45782" y="2081964"/>
                </a:lnTo>
                <a:lnTo>
                  <a:pt x="46520" y="2073060"/>
                </a:lnTo>
                <a:lnTo>
                  <a:pt x="43567" y="2063752"/>
                </a:lnTo>
                <a:lnTo>
                  <a:pt x="44305" y="2059705"/>
                </a:lnTo>
                <a:lnTo>
                  <a:pt x="48735" y="2060109"/>
                </a:lnTo>
                <a:lnTo>
                  <a:pt x="55379" y="2053634"/>
                </a:lnTo>
                <a:lnTo>
                  <a:pt x="54641" y="2046349"/>
                </a:lnTo>
                <a:lnTo>
                  <a:pt x="49473" y="2041492"/>
                </a:lnTo>
                <a:lnTo>
                  <a:pt x="42090" y="2037041"/>
                </a:lnTo>
                <a:lnTo>
                  <a:pt x="39876" y="2028137"/>
                </a:lnTo>
                <a:lnTo>
                  <a:pt x="34708" y="2025709"/>
                </a:lnTo>
                <a:lnTo>
                  <a:pt x="33970" y="2018424"/>
                </a:lnTo>
                <a:lnTo>
                  <a:pt x="36184" y="2010329"/>
                </a:lnTo>
                <a:lnTo>
                  <a:pt x="35446" y="2005878"/>
                </a:lnTo>
                <a:lnTo>
                  <a:pt x="39876" y="2001830"/>
                </a:lnTo>
                <a:lnTo>
                  <a:pt x="39138" y="1996164"/>
                </a:lnTo>
                <a:lnTo>
                  <a:pt x="42829" y="1991308"/>
                </a:lnTo>
                <a:lnTo>
                  <a:pt x="46520" y="1994141"/>
                </a:lnTo>
                <a:lnTo>
                  <a:pt x="50949" y="2002235"/>
                </a:lnTo>
                <a:lnTo>
                  <a:pt x="59070" y="2006282"/>
                </a:lnTo>
                <a:lnTo>
                  <a:pt x="56117" y="2002235"/>
                </a:lnTo>
                <a:lnTo>
                  <a:pt x="53164" y="1995355"/>
                </a:lnTo>
                <a:lnTo>
                  <a:pt x="51688" y="1983618"/>
                </a:lnTo>
                <a:lnTo>
                  <a:pt x="47258" y="1980785"/>
                </a:lnTo>
                <a:lnTo>
                  <a:pt x="47996" y="1974715"/>
                </a:lnTo>
                <a:lnTo>
                  <a:pt x="52426" y="1974715"/>
                </a:lnTo>
                <a:lnTo>
                  <a:pt x="56117" y="1977548"/>
                </a:lnTo>
                <a:lnTo>
                  <a:pt x="64976" y="1975119"/>
                </a:lnTo>
                <a:lnTo>
                  <a:pt x="73835" y="1973096"/>
                </a:lnTo>
                <a:lnTo>
                  <a:pt x="61285" y="1971882"/>
                </a:lnTo>
                <a:lnTo>
                  <a:pt x="58332" y="1968644"/>
                </a:lnTo>
                <a:lnTo>
                  <a:pt x="50949" y="1968239"/>
                </a:lnTo>
                <a:lnTo>
                  <a:pt x="49473" y="1964597"/>
                </a:lnTo>
                <a:lnTo>
                  <a:pt x="47258" y="1966620"/>
                </a:lnTo>
                <a:lnTo>
                  <a:pt x="40614" y="1962978"/>
                </a:lnTo>
                <a:lnTo>
                  <a:pt x="40614" y="1973096"/>
                </a:lnTo>
                <a:lnTo>
                  <a:pt x="40614" y="1983214"/>
                </a:lnTo>
                <a:lnTo>
                  <a:pt x="37661" y="1981999"/>
                </a:lnTo>
                <a:lnTo>
                  <a:pt x="33970" y="1981999"/>
                </a:lnTo>
                <a:lnTo>
                  <a:pt x="31755" y="1977548"/>
                </a:lnTo>
                <a:lnTo>
                  <a:pt x="20681" y="1967430"/>
                </a:lnTo>
                <a:lnTo>
                  <a:pt x="17728" y="1960954"/>
                </a:lnTo>
                <a:lnTo>
                  <a:pt x="20681" y="1955288"/>
                </a:lnTo>
                <a:lnTo>
                  <a:pt x="19205" y="1946385"/>
                </a:lnTo>
                <a:lnTo>
                  <a:pt x="0" y="1918936"/>
                </a:lnTo>
                <a:lnTo>
                  <a:pt x="0" y="1903231"/>
                </a:lnTo>
                <a:lnTo>
                  <a:pt x="2964" y="1898628"/>
                </a:lnTo>
                <a:lnTo>
                  <a:pt x="1487" y="1889320"/>
                </a:lnTo>
                <a:lnTo>
                  <a:pt x="0" y="1886739"/>
                </a:lnTo>
                <a:lnTo>
                  <a:pt x="0" y="1873145"/>
                </a:lnTo>
                <a:lnTo>
                  <a:pt x="2964" y="1869084"/>
                </a:lnTo>
                <a:lnTo>
                  <a:pt x="4440" y="1858561"/>
                </a:lnTo>
                <a:lnTo>
                  <a:pt x="3702" y="1839945"/>
                </a:lnTo>
                <a:lnTo>
                  <a:pt x="0" y="1831625"/>
                </a:lnTo>
                <a:lnTo>
                  <a:pt x="0" y="1786731"/>
                </a:lnTo>
                <a:lnTo>
                  <a:pt x="7393" y="1782070"/>
                </a:lnTo>
                <a:lnTo>
                  <a:pt x="12561" y="1769929"/>
                </a:lnTo>
                <a:lnTo>
                  <a:pt x="9608" y="1767905"/>
                </a:lnTo>
                <a:lnTo>
                  <a:pt x="8131" y="1761835"/>
                </a:lnTo>
                <a:lnTo>
                  <a:pt x="13299" y="1756978"/>
                </a:lnTo>
                <a:lnTo>
                  <a:pt x="18467" y="1746860"/>
                </a:lnTo>
                <a:lnTo>
                  <a:pt x="20681" y="1727839"/>
                </a:lnTo>
                <a:lnTo>
                  <a:pt x="17728" y="1716507"/>
                </a:lnTo>
                <a:lnTo>
                  <a:pt x="17728" y="1709222"/>
                </a:lnTo>
                <a:lnTo>
                  <a:pt x="22158" y="1703960"/>
                </a:lnTo>
                <a:lnTo>
                  <a:pt x="15514" y="1694247"/>
                </a:lnTo>
                <a:lnTo>
                  <a:pt x="16252" y="1682106"/>
                </a:lnTo>
                <a:lnTo>
                  <a:pt x="20681" y="1664703"/>
                </a:lnTo>
                <a:lnTo>
                  <a:pt x="19205" y="1646896"/>
                </a:lnTo>
                <a:lnTo>
                  <a:pt x="22896" y="1638801"/>
                </a:lnTo>
                <a:lnTo>
                  <a:pt x="36184" y="1623827"/>
                </a:lnTo>
                <a:lnTo>
                  <a:pt x="39138" y="1614519"/>
                </a:lnTo>
                <a:lnTo>
                  <a:pt x="43567" y="1609662"/>
                </a:lnTo>
                <a:lnTo>
                  <a:pt x="49473" y="1594688"/>
                </a:lnTo>
                <a:lnTo>
                  <a:pt x="59070" y="1584570"/>
                </a:lnTo>
                <a:lnTo>
                  <a:pt x="65714" y="1572833"/>
                </a:lnTo>
                <a:lnTo>
                  <a:pt x="69405" y="1548145"/>
                </a:lnTo>
                <a:lnTo>
                  <a:pt x="81217" y="1526291"/>
                </a:lnTo>
                <a:lnTo>
                  <a:pt x="83432" y="1505650"/>
                </a:lnTo>
                <a:lnTo>
                  <a:pt x="96720" y="1477725"/>
                </a:lnTo>
                <a:lnTo>
                  <a:pt x="101888" y="1468012"/>
                </a:lnTo>
                <a:lnTo>
                  <a:pt x="110009" y="1455466"/>
                </a:lnTo>
                <a:lnTo>
                  <a:pt x="108532" y="1448586"/>
                </a:lnTo>
                <a:lnTo>
                  <a:pt x="108532" y="1441705"/>
                </a:lnTo>
                <a:lnTo>
                  <a:pt x="118868" y="1429969"/>
                </a:lnTo>
                <a:lnTo>
                  <a:pt x="118868" y="1422684"/>
                </a:lnTo>
                <a:lnTo>
                  <a:pt x="121821" y="1420256"/>
                </a:lnTo>
                <a:lnTo>
                  <a:pt x="127727" y="1424303"/>
                </a:lnTo>
                <a:lnTo>
                  <a:pt x="144706" y="1424707"/>
                </a:lnTo>
                <a:lnTo>
                  <a:pt x="151350" y="1429564"/>
                </a:lnTo>
                <a:lnTo>
                  <a:pt x="157995" y="1428350"/>
                </a:lnTo>
                <a:lnTo>
                  <a:pt x="166854" y="1433611"/>
                </a:lnTo>
                <a:lnTo>
                  <a:pt x="171283" y="1443729"/>
                </a:lnTo>
                <a:lnTo>
                  <a:pt x="169807" y="1432397"/>
                </a:lnTo>
                <a:lnTo>
                  <a:pt x="164639" y="1426326"/>
                </a:lnTo>
                <a:lnTo>
                  <a:pt x="154304" y="1424707"/>
                </a:lnTo>
                <a:lnTo>
                  <a:pt x="145445" y="1418637"/>
                </a:lnTo>
                <a:lnTo>
                  <a:pt x="132156" y="1417423"/>
                </a:lnTo>
                <a:lnTo>
                  <a:pt x="118868" y="1414185"/>
                </a:lnTo>
                <a:lnTo>
                  <a:pt x="117391" y="1409328"/>
                </a:lnTo>
                <a:lnTo>
                  <a:pt x="121083" y="1405686"/>
                </a:lnTo>
                <a:lnTo>
                  <a:pt x="124035" y="1406900"/>
                </a:lnTo>
                <a:lnTo>
                  <a:pt x="129941" y="1400829"/>
                </a:lnTo>
                <a:lnTo>
                  <a:pt x="130680" y="1391521"/>
                </a:lnTo>
                <a:lnTo>
                  <a:pt x="132894" y="1384641"/>
                </a:lnTo>
                <a:lnTo>
                  <a:pt x="125512" y="1381808"/>
                </a:lnTo>
                <a:lnTo>
                  <a:pt x="121821" y="1377761"/>
                </a:lnTo>
                <a:lnTo>
                  <a:pt x="124035" y="1370476"/>
                </a:lnTo>
                <a:lnTo>
                  <a:pt x="129203" y="1370476"/>
                </a:lnTo>
                <a:lnTo>
                  <a:pt x="132894" y="1365214"/>
                </a:lnTo>
                <a:lnTo>
                  <a:pt x="132894" y="1361977"/>
                </a:lnTo>
                <a:lnTo>
                  <a:pt x="126250" y="1360358"/>
                </a:lnTo>
                <a:lnTo>
                  <a:pt x="125512" y="1354287"/>
                </a:lnTo>
                <a:lnTo>
                  <a:pt x="127727" y="1342550"/>
                </a:lnTo>
                <a:lnTo>
                  <a:pt x="124774" y="1330814"/>
                </a:lnTo>
                <a:lnTo>
                  <a:pt x="129941" y="1307340"/>
                </a:lnTo>
                <a:lnTo>
                  <a:pt x="124774" y="1290342"/>
                </a:lnTo>
                <a:lnTo>
                  <a:pt x="124035" y="1282248"/>
                </a:lnTo>
                <a:lnTo>
                  <a:pt x="132156" y="1265250"/>
                </a:lnTo>
                <a:lnTo>
                  <a:pt x="133633" y="1255942"/>
                </a:lnTo>
                <a:lnTo>
                  <a:pt x="137324" y="1255132"/>
                </a:lnTo>
                <a:lnTo>
                  <a:pt x="160209" y="1273344"/>
                </a:lnTo>
                <a:lnTo>
                  <a:pt x="172021" y="1280629"/>
                </a:lnTo>
                <a:lnTo>
                  <a:pt x="194907" y="1282248"/>
                </a:lnTo>
                <a:lnTo>
                  <a:pt x="202289" y="1285890"/>
                </a:lnTo>
                <a:lnTo>
                  <a:pt x="207457" y="1293985"/>
                </a:lnTo>
                <a:lnTo>
                  <a:pt x="211886" y="1291961"/>
                </a:lnTo>
                <a:lnTo>
                  <a:pt x="216316" y="1292366"/>
                </a:lnTo>
                <a:lnTo>
                  <a:pt x="220007" y="1298032"/>
                </a:lnTo>
                <a:lnTo>
                  <a:pt x="217054" y="1303293"/>
                </a:lnTo>
                <a:lnTo>
                  <a:pt x="206719" y="1306936"/>
                </a:lnTo>
                <a:lnTo>
                  <a:pt x="197122" y="1315435"/>
                </a:lnTo>
                <a:lnTo>
                  <a:pt x="196383" y="1320291"/>
                </a:lnTo>
                <a:lnTo>
                  <a:pt x="204504" y="1320291"/>
                </a:lnTo>
                <a:lnTo>
                  <a:pt x="208195" y="1314625"/>
                </a:lnTo>
                <a:lnTo>
                  <a:pt x="218531" y="1306531"/>
                </a:lnTo>
                <a:lnTo>
                  <a:pt x="223699" y="1305721"/>
                </a:lnTo>
                <a:lnTo>
                  <a:pt x="224437" y="1313006"/>
                </a:lnTo>
                <a:lnTo>
                  <a:pt x="217054" y="1318672"/>
                </a:lnTo>
                <a:lnTo>
                  <a:pt x="211148" y="1329600"/>
                </a:lnTo>
                <a:lnTo>
                  <a:pt x="211148" y="1340932"/>
                </a:lnTo>
                <a:lnTo>
                  <a:pt x="207457" y="1344169"/>
                </a:lnTo>
                <a:lnTo>
                  <a:pt x="206719" y="1337289"/>
                </a:lnTo>
                <a:lnTo>
                  <a:pt x="200075" y="1342550"/>
                </a:lnTo>
                <a:lnTo>
                  <a:pt x="197860" y="1338908"/>
                </a:lnTo>
                <a:lnTo>
                  <a:pt x="190478" y="1347002"/>
                </a:lnTo>
                <a:lnTo>
                  <a:pt x="193430" y="1351454"/>
                </a:lnTo>
                <a:lnTo>
                  <a:pt x="201551" y="1355501"/>
                </a:lnTo>
                <a:lnTo>
                  <a:pt x="212625" y="1349026"/>
                </a:lnTo>
                <a:lnTo>
                  <a:pt x="215578" y="1340932"/>
                </a:lnTo>
                <a:lnTo>
                  <a:pt x="221484" y="1335266"/>
                </a:lnTo>
                <a:lnTo>
                  <a:pt x="221484" y="1325148"/>
                </a:lnTo>
                <a:lnTo>
                  <a:pt x="227390" y="1320696"/>
                </a:lnTo>
                <a:lnTo>
                  <a:pt x="230343" y="1308959"/>
                </a:lnTo>
                <a:lnTo>
                  <a:pt x="238463" y="1304103"/>
                </a:lnTo>
                <a:lnTo>
                  <a:pt x="246584" y="1294794"/>
                </a:lnTo>
                <a:lnTo>
                  <a:pt x="242155" y="1289533"/>
                </a:lnTo>
                <a:lnTo>
                  <a:pt x="241416" y="1283057"/>
                </a:lnTo>
                <a:lnTo>
                  <a:pt x="237725" y="1280629"/>
                </a:lnTo>
                <a:lnTo>
                  <a:pt x="243631" y="1273344"/>
                </a:lnTo>
                <a:lnTo>
                  <a:pt x="247322" y="1269297"/>
                </a:lnTo>
                <a:lnTo>
                  <a:pt x="239940" y="1264845"/>
                </a:lnTo>
                <a:lnTo>
                  <a:pt x="238463" y="1257156"/>
                </a:lnTo>
                <a:lnTo>
                  <a:pt x="247322" y="1251490"/>
                </a:lnTo>
                <a:lnTo>
                  <a:pt x="248060" y="1245014"/>
                </a:lnTo>
                <a:lnTo>
                  <a:pt x="236987" y="1237729"/>
                </a:lnTo>
                <a:lnTo>
                  <a:pt x="233296" y="1221541"/>
                </a:lnTo>
                <a:lnTo>
                  <a:pt x="233296" y="1221136"/>
                </a:lnTo>
                <a:lnTo>
                  <a:pt x="225913" y="1219922"/>
                </a:lnTo>
                <a:lnTo>
                  <a:pt x="222222" y="1204138"/>
                </a:lnTo>
                <a:lnTo>
                  <a:pt x="231819" y="1185926"/>
                </a:lnTo>
                <a:lnTo>
                  <a:pt x="234772" y="1174189"/>
                </a:lnTo>
                <a:lnTo>
                  <a:pt x="228866" y="1179450"/>
                </a:lnTo>
                <a:lnTo>
                  <a:pt x="217054" y="1183093"/>
                </a:lnTo>
                <a:lnTo>
                  <a:pt x="205242" y="1189568"/>
                </a:lnTo>
                <a:lnTo>
                  <a:pt x="196383" y="1177427"/>
                </a:lnTo>
                <a:lnTo>
                  <a:pt x="196383" y="1168118"/>
                </a:lnTo>
                <a:lnTo>
                  <a:pt x="201551" y="1169333"/>
                </a:lnTo>
                <a:lnTo>
                  <a:pt x="205242" y="1176617"/>
                </a:lnTo>
                <a:lnTo>
                  <a:pt x="209672" y="1177832"/>
                </a:lnTo>
                <a:lnTo>
                  <a:pt x="210410" y="1172570"/>
                </a:lnTo>
                <a:lnTo>
                  <a:pt x="205981" y="1164881"/>
                </a:lnTo>
                <a:lnTo>
                  <a:pt x="203766" y="1157191"/>
                </a:lnTo>
                <a:lnTo>
                  <a:pt x="196383" y="1157191"/>
                </a:lnTo>
                <a:lnTo>
                  <a:pt x="189739" y="1161238"/>
                </a:lnTo>
                <a:lnTo>
                  <a:pt x="179404" y="1156787"/>
                </a:lnTo>
                <a:lnTo>
                  <a:pt x="172021" y="1144645"/>
                </a:lnTo>
                <a:lnTo>
                  <a:pt x="172760" y="1140193"/>
                </a:lnTo>
                <a:lnTo>
                  <a:pt x="185310" y="1132504"/>
                </a:lnTo>
                <a:lnTo>
                  <a:pt x="190478" y="1121576"/>
                </a:lnTo>
                <a:lnTo>
                  <a:pt x="197122" y="1115506"/>
                </a:lnTo>
                <a:lnTo>
                  <a:pt x="194169" y="1112673"/>
                </a:lnTo>
                <a:lnTo>
                  <a:pt x="184571" y="1115506"/>
                </a:lnTo>
                <a:lnTo>
                  <a:pt x="174236" y="1115506"/>
                </a:lnTo>
                <a:lnTo>
                  <a:pt x="171283" y="1111863"/>
                </a:lnTo>
                <a:lnTo>
                  <a:pt x="178666" y="1104983"/>
                </a:lnTo>
                <a:lnTo>
                  <a:pt x="187525" y="1092842"/>
                </a:lnTo>
                <a:lnTo>
                  <a:pt x="187525" y="1079891"/>
                </a:lnTo>
                <a:lnTo>
                  <a:pt x="191954" y="1075034"/>
                </a:lnTo>
                <a:lnTo>
                  <a:pt x="191954" y="1069368"/>
                </a:lnTo>
                <a:lnTo>
                  <a:pt x="185310" y="1070987"/>
                </a:lnTo>
                <a:lnTo>
                  <a:pt x="181619" y="1078677"/>
                </a:lnTo>
                <a:lnTo>
                  <a:pt x="180142" y="1094865"/>
                </a:lnTo>
                <a:lnTo>
                  <a:pt x="169068" y="1108625"/>
                </a:lnTo>
                <a:lnTo>
                  <a:pt x="163163" y="1109435"/>
                </a:lnTo>
                <a:lnTo>
                  <a:pt x="157256" y="1105792"/>
                </a:lnTo>
                <a:lnTo>
                  <a:pt x="152089" y="1104174"/>
                </a:lnTo>
                <a:lnTo>
                  <a:pt x="152089" y="1099317"/>
                </a:lnTo>
                <a:lnTo>
                  <a:pt x="155042" y="1095270"/>
                </a:lnTo>
                <a:lnTo>
                  <a:pt x="155042" y="1091223"/>
                </a:lnTo>
                <a:lnTo>
                  <a:pt x="146921" y="1096079"/>
                </a:lnTo>
                <a:lnTo>
                  <a:pt x="142492" y="1101745"/>
                </a:lnTo>
                <a:lnTo>
                  <a:pt x="139539" y="1102150"/>
                </a:lnTo>
                <a:lnTo>
                  <a:pt x="137324" y="1096889"/>
                </a:lnTo>
                <a:lnTo>
                  <a:pt x="132156" y="1098103"/>
                </a:lnTo>
                <a:lnTo>
                  <a:pt x="126250" y="1102150"/>
                </a:lnTo>
                <a:lnTo>
                  <a:pt x="119606" y="1098508"/>
                </a:lnTo>
                <a:lnTo>
                  <a:pt x="119606" y="1095270"/>
                </a:lnTo>
                <a:lnTo>
                  <a:pt x="126250" y="1087985"/>
                </a:lnTo>
                <a:lnTo>
                  <a:pt x="134371" y="1087580"/>
                </a:lnTo>
                <a:lnTo>
                  <a:pt x="146183" y="1084747"/>
                </a:lnTo>
                <a:lnTo>
                  <a:pt x="159471" y="1076248"/>
                </a:lnTo>
                <a:lnTo>
                  <a:pt x="163901" y="1067345"/>
                </a:lnTo>
                <a:lnTo>
                  <a:pt x="163901" y="1058036"/>
                </a:lnTo>
                <a:lnTo>
                  <a:pt x="162424" y="1065726"/>
                </a:lnTo>
                <a:lnTo>
                  <a:pt x="153565" y="1071392"/>
                </a:lnTo>
                <a:lnTo>
                  <a:pt x="147659" y="1081105"/>
                </a:lnTo>
                <a:lnTo>
                  <a:pt x="142492" y="1084343"/>
                </a:lnTo>
                <a:lnTo>
                  <a:pt x="128465" y="1079891"/>
                </a:lnTo>
                <a:lnTo>
                  <a:pt x="125512" y="1073415"/>
                </a:lnTo>
                <a:lnTo>
                  <a:pt x="117391" y="1073011"/>
                </a:lnTo>
                <a:lnTo>
                  <a:pt x="117391" y="1069368"/>
                </a:lnTo>
                <a:lnTo>
                  <a:pt x="124035" y="1066940"/>
                </a:lnTo>
                <a:lnTo>
                  <a:pt x="120344" y="1063702"/>
                </a:lnTo>
                <a:lnTo>
                  <a:pt x="107794" y="1065726"/>
                </a:lnTo>
                <a:lnTo>
                  <a:pt x="99674" y="1061679"/>
                </a:lnTo>
                <a:lnTo>
                  <a:pt x="93029" y="1062488"/>
                </a:lnTo>
                <a:lnTo>
                  <a:pt x="91553" y="1069368"/>
                </a:lnTo>
                <a:lnTo>
                  <a:pt x="79741" y="1062083"/>
                </a:lnTo>
                <a:lnTo>
                  <a:pt x="75312" y="1053180"/>
                </a:lnTo>
                <a:lnTo>
                  <a:pt x="79003" y="1049942"/>
                </a:lnTo>
                <a:lnTo>
                  <a:pt x="84909" y="1054394"/>
                </a:lnTo>
                <a:lnTo>
                  <a:pt x="95982" y="1056822"/>
                </a:lnTo>
                <a:lnTo>
                  <a:pt x="107794" y="1054798"/>
                </a:lnTo>
                <a:lnTo>
                  <a:pt x="108532" y="1050347"/>
                </a:lnTo>
                <a:lnTo>
                  <a:pt x="103365" y="1051156"/>
                </a:lnTo>
                <a:lnTo>
                  <a:pt x="90076" y="1050751"/>
                </a:lnTo>
                <a:lnTo>
                  <a:pt x="86385" y="1048323"/>
                </a:lnTo>
                <a:lnTo>
                  <a:pt x="88600" y="1045895"/>
                </a:lnTo>
                <a:lnTo>
                  <a:pt x="96720" y="1047918"/>
                </a:lnTo>
                <a:lnTo>
                  <a:pt x="107056" y="1045895"/>
                </a:lnTo>
                <a:lnTo>
                  <a:pt x="107794" y="1041848"/>
                </a:lnTo>
                <a:lnTo>
                  <a:pt x="95244" y="1042252"/>
                </a:lnTo>
                <a:lnTo>
                  <a:pt x="89338" y="1038610"/>
                </a:lnTo>
                <a:lnTo>
                  <a:pt x="78264" y="1041038"/>
                </a:lnTo>
                <a:lnTo>
                  <a:pt x="71620" y="1041038"/>
                </a:lnTo>
                <a:lnTo>
                  <a:pt x="67191" y="1037396"/>
                </a:lnTo>
                <a:lnTo>
                  <a:pt x="68667" y="1029301"/>
                </a:lnTo>
                <a:lnTo>
                  <a:pt x="78264" y="1027278"/>
                </a:lnTo>
                <a:lnTo>
                  <a:pt x="84170" y="1031325"/>
                </a:lnTo>
                <a:lnTo>
                  <a:pt x="93768" y="1032134"/>
                </a:lnTo>
                <a:lnTo>
                  <a:pt x="99674" y="1027278"/>
                </a:lnTo>
                <a:lnTo>
                  <a:pt x="90076" y="1027278"/>
                </a:lnTo>
                <a:lnTo>
                  <a:pt x="82694" y="1023635"/>
                </a:lnTo>
                <a:lnTo>
                  <a:pt x="70882" y="1023231"/>
                </a:lnTo>
                <a:lnTo>
                  <a:pt x="71620" y="1019993"/>
                </a:lnTo>
                <a:lnTo>
                  <a:pt x="85647" y="1016350"/>
                </a:lnTo>
                <a:lnTo>
                  <a:pt x="91553" y="1018779"/>
                </a:lnTo>
                <a:lnTo>
                  <a:pt x="97459" y="1017160"/>
                </a:lnTo>
                <a:lnTo>
                  <a:pt x="95244" y="1012708"/>
                </a:lnTo>
                <a:lnTo>
                  <a:pt x="95244" y="1008256"/>
                </a:lnTo>
                <a:lnTo>
                  <a:pt x="101150" y="1003400"/>
                </a:lnTo>
                <a:lnTo>
                  <a:pt x="113700" y="1003400"/>
                </a:lnTo>
                <a:lnTo>
                  <a:pt x="122559" y="1005018"/>
                </a:lnTo>
                <a:lnTo>
                  <a:pt x="125512" y="1002185"/>
                </a:lnTo>
                <a:lnTo>
                  <a:pt x="110009" y="1000162"/>
                </a:lnTo>
                <a:lnTo>
                  <a:pt x="105579" y="995710"/>
                </a:lnTo>
                <a:lnTo>
                  <a:pt x="100412" y="994496"/>
                </a:lnTo>
                <a:lnTo>
                  <a:pt x="95244" y="1001781"/>
                </a:lnTo>
                <a:lnTo>
                  <a:pt x="86385" y="1005423"/>
                </a:lnTo>
                <a:lnTo>
                  <a:pt x="80479" y="1009875"/>
                </a:lnTo>
                <a:lnTo>
                  <a:pt x="76788" y="1007042"/>
                </a:lnTo>
                <a:lnTo>
                  <a:pt x="77526" y="1000567"/>
                </a:lnTo>
                <a:lnTo>
                  <a:pt x="76050" y="994091"/>
                </a:lnTo>
                <a:lnTo>
                  <a:pt x="79741" y="986806"/>
                </a:lnTo>
                <a:lnTo>
                  <a:pt x="92291" y="981140"/>
                </a:lnTo>
                <a:lnTo>
                  <a:pt x="97459" y="974665"/>
                </a:lnTo>
                <a:lnTo>
                  <a:pt x="120344" y="959286"/>
                </a:lnTo>
                <a:lnTo>
                  <a:pt x="127727" y="956048"/>
                </a:lnTo>
                <a:lnTo>
                  <a:pt x="131418" y="961714"/>
                </a:lnTo>
                <a:lnTo>
                  <a:pt x="132156" y="974260"/>
                </a:lnTo>
                <a:lnTo>
                  <a:pt x="137324" y="981545"/>
                </a:lnTo>
                <a:lnTo>
                  <a:pt x="141015" y="979117"/>
                </a:lnTo>
                <a:lnTo>
                  <a:pt x="137324" y="967785"/>
                </a:lnTo>
                <a:lnTo>
                  <a:pt x="137324" y="954429"/>
                </a:lnTo>
                <a:lnTo>
                  <a:pt x="146921" y="950787"/>
                </a:lnTo>
                <a:lnTo>
                  <a:pt x="157995" y="950787"/>
                </a:lnTo>
                <a:lnTo>
                  <a:pt x="149136" y="948358"/>
                </a:lnTo>
                <a:lnTo>
                  <a:pt x="137324" y="948358"/>
                </a:lnTo>
                <a:lnTo>
                  <a:pt x="130680" y="950382"/>
                </a:lnTo>
                <a:lnTo>
                  <a:pt x="126250" y="945121"/>
                </a:lnTo>
                <a:lnTo>
                  <a:pt x="128465" y="939050"/>
                </a:lnTo>
                <a:lnTo>
                  <a:pt x="138800" y="935408"/>
                </a:lnTo>
                <a:lnTo>
                  <a:pt x="148398" y="928932"/>
                </a:lnTo>
                <a:lnTo>
                  <a:pt x="156518" y="917195"/>
                </a:lnTo>
                <a:lnTo>
                  <a:pt x="153565" y="910720"/>
                </a:lnTo>
                <a:lnTo>
                  <a:pt x="150612" y="912339"/>
                </a:lnTo>
                <a:lnTo>
                  <a:pt x="147659" y="920028"/>
                </a:lnTo>
                <a:lnTo>
                  <a:pt x="139539" y="927313"/>
                </a:lnTo>
                <a:lnTo>
                  <a:pt x="129941" y="927718"/>
                </a:lnTo>
                <a:lnTo>
                  <a:pt x="120344" y="939455"/>
                </a:lnTo>
                <a:lnTo>
                  <a:pt x="106318" y="949168"/>
                </a:lnTo>
                <a:lnTo>
                  <a:pt x="92291" y="953620"/>
                </a:lnTo>
                <a:lnTo>
                  <a:pt x="85647" y="945525"/>
                </a:lnTo>
                <a:lnTo>
                  <a:pt x="87862" y="941478"/>
                </a:lnTo>
                <a:lnTo>
                  <a:pt x="95244" y="939455"/>
                </a:lnTo>
                <a:lnTo>
                  <a:pt x="87862" y="937836"/>
                </a:lnTo>
                <a:lnTo>
                  <a:pt x="73835" y="942288"/>
                </a:lnTo>
                <a:lnTo>
                  <a:pt x="68667" y="937836"/>
                </a:lnTo>
                <a:lnTo>
                  <a:pt x="70882" y="933789"/>
                </a:lnTo>
                <a:lnTo>
                  <a:pt x="83432" y="926099"/>
                </a:lnTo>
                <a:lnTo>
                  <a:pt x="91553" y="922457"/>
                </a:lnTo>
                <a:lnTo>
                  <a:pt x="99674" y="923671"/>
                </a:lnTo>
                <a:lnTo>
                  <a:pt x="103365" y="920028"/>
                </a:lnTo>
                <a:lnTo>
                  <a:pt x="103365" y="915981"/>
                </a:lnTo>
                <a:lnTo>
                  <a:pt x="97459" y="911934"/>
                </a:lnTo>
                <a:lnTo>
                  <a:pt x="99674" y="908292"/>
                </a:lnTo>
                <a:lnTo>
                  <a:pt x="104103" y="904245"/>
                </a:lnTo>
                <a:lnTo>
                  <a:pt x="100412" y="900602"/>
                </a:lnTo>
                <a:lnTo>
                  <a:pt x="92291" y="904649"/>
                </a:lnTo>
                <a:lnTo>
                  <a:pt x="87862" y="904649"/>
                </a:lnTo>
                <a:lnTo>
                  <a:pt x="84170" y="897364"/>
                </a:lnTo>
                <a:lnTo>
                  <a:pt x="82694" y="877938"/>
                </a:lnTo>
                <a:lnTo>
                  <a:pt x="78264" y="871867"/>
                </a:lnTo>
                <a:lnTo>
                  <a:pt x="77526" y="864583"/>
                </a:lnTo>
                <a:lnTo>
                  <a:pt x="81217" y="858107"/>
                </a:lnTo>
                <a:lnTo>
                  <a:pt x="93029" y="858917"/>
                </a:lnTo>
                <a:lnTo>
                  <a:pt x="102627" y="862964"/>
                </a:lnTo>
                <a:lnTo>
                  <a:pt x="115177" y="862154"/>
                </a:lnTo>
                <a:lnTo>
                  <a:pt x="125512" y="867011"/>
                </a:lnTo>
                <a:lnTo>
                  <a:pt x="121821" y="862154"/>
                </a:lnTo>
                <a:lnTo>
                  <a:pt x="114438" y="859726"/>
                </a:lnTo>
                <a:lnTo>
                  <a:pt x="104841" y="859726"/>
                </a:lnTo>
                <a:lnTo>
                  <a:pt x="98197" y="853251"/>
                </a:lnTo>
                <a:lnTo>
                  <a:pt x="90076" y="847180"/>
                </a:lnTo>
                <a:lnTo>
                  <a:pt x="89338" y="843133"/>
                </a:lnTo>
                <a:lnTo>
                  <a:pt x="95244" y="833824"/>
                </a:lnTo>
                <a:lnTo>
                  <a:pt x="101150" y="831801"/>
                </a:lnTo>
                <a:lnTo>
                  <a:pt x="105579" y="823302"/>
                </a:lnTo>
                <a:lnTo>
                  <a:pt x="104841" y="813993"/>
                </a:lnTo>
                <a:lnTo>
                  <a:pt x="101150" y="814803"/>
                </a:lnTo>
                <a:lnTo>
                  <a:pt x="92291" y="824921"/>
                </a:lnTo>
                <a:lnTo>
                  <a:pt x="83432" y="830587"/>
                </a:lnTo>
                <a:lnTo>
                  <a:pt x="67929" y="834634"/>
                </a:lnTo>
                <a:lnTo>
                  <a:pt x="60547" y="841919"/>
                </a:lnTo>
                <a:lnTo>
                  <a:pt x="59070" y="848799"/>
                </a:lnTo>
                <a:lnTo>
                  <a:pt x="53164" y="847585"/>
                </a:lnTo>
                <a:lnTo>
                  <a:pt x="45782" y="834229"/>
                </a:lnTo>
                <a:lnTo>
                  <a:pt x="42090" y="820873"/>
                </a:lnTo>
                <a:lnTo>
                  <a:pt x="43567" y="797400"/>
                </a:lnTo>
                <a:lnTo>
                  <a:pt x="47258" y="782425"/>
                </a:lnTo>
                <a:lnTo>
                  <a:pt x="45782" y="776355"/>
                </a:lnTo>
                <a:lnTo>
                  <a:pt x="37661" y="775545"/>
                </a:lnTo>
                <a:lnTo>
                  <a:pt x="36923" y="762594"/>
                </a:lnTo>
                <a:lnTo>
                  <a:pt x="44305" y="758143"/>
                </a:lnTo>
                <a:lnTo>
                  <a:pt x="48735" y="762190"/>
                </a:lnTo>
                <a:lnTo>
                  <a:pt x="54641" y="764213"/>
                </a:lnTo>
                <a:lnTo>
                  <a:pt x="52426" y="754500"/>
                </a:lnTo>
                <a:lnTo>
                  <a:pt x="62023" y="747215"/>
                </a:lnTo>
                <a:lnTo>
                  <a:pt x="67191" y="735074"/>
                </a:lnTo>
                <a:lnTo>
                  <a:pt x="74573" y="733455"/>
                </a:lnTo>
                <a:lnTo>
                  <a:pt x="85647" y="735074"/>
                </a:lnTo>
                <a:lnTo>
                  <a:pt x="90815" y="730622"/>
                </a:lnTo>
                <a:lnTo>
                  <a:pt x="84170" y="730217"/>
                </a:lnTo>
                <a:lnTo>
                  <a:pt x="83432" y="726980"/>
                </a:lnTo>
                <a:lnTo>
                  <a:pt x="96720" y="712815"/>
                </a:lnTo>
                <a:lnTo>
                  <a:pt x="102627" y="704720"/>
                </a:lnTo>
                <a:lnTo>
                  <a:pt x="115915" y="697435"/>
                </a:lnTo>
                <a:lnTo>
                  <a:pt x="117391" y="693388"/>
                </a:lnTo>
                <a:lnTo>
                  <a:pt x="110747" y="692174"/>
                </a:lnTo>
                <a:lnTo>
                  <a:pt x="108532" y="687318"/>
                </a:lnTo>
                <a:lnTo>
                  <a:pt x="96720" y="696626"/>
                </a:lnTo>
                <a:lnTo>
                  <a:pt x="94506" y="706744"/>
                </a:lnTo>
                <a:lnTo>
                  <a:pt x="78264" y="723742"/>
                </a:lnTo>
                <a:lnTo>
                  <a:pt x="75312" y="723742"/>
                </a:lnTo>
                <a:lnTo>
                  <a:pt x="76050" y="717671"/>
                </a:lnTo>
                <a:lnTo>
                  <a:pt x="86385" y="704720"/>
                </a:lnTo>
                <a:lnTo>
                  <a:pt x="88600" y="689746"/>
                </a:lnTo>
                <a:lnTo>
                  <a:pt x="101150" y="667082"/>
                </a:lnTo>
                <a:lnTo>
                  <a:pt x="106318" y="657369"/>
                </a:lnTo>
                <a:lnTo>
                  <a:pt x="103365" y="655750"/>
                </a:lnTo>
                <a:lnTo>
                  <a:pt x="98935" y="658988"/>
                </a:lnTo>
                <a:lnTo>
                  <a:pt x="87862" y="680437"/>
                </a:lnTo>
                <a:lnTo>
                  <a:pt x="84170" y="699459"/>
                </a:lnTo>
                <a:lnTo>
                  <a:pt x="73835" y="713219"/>
                </a:lnTo>
                <a:lnTo>
                  <a:pt x="61285" y="726575"/>
                </a:lnTo>
                <a:lnTo>
                  <a:pt x="52426" y="730217"/>
                </a:lnTo>
                <a:lnTo>
                  <a:pt x="45782" y="729003"/>
                </a:lnTo>
                <a:lnTo>
                  <a:pt x="44305" y="735479"/>
                </a:lnTo>
                <a:lnTo>
                  <a:pt x="38399" y="738716"/>
                </a:lnTo>
                <a:lnTo>
                  <a:pt x="33231" y="729408"/>
                </a:lnTo>
                <a:lnTo>
                  <a:pt x="35446" y="718885"/>
                </a:lnTo>
                <a:lnTo>
                  <a:pt x="40614" y="715243"/>
                </a:lnTo>
                <a:lnTo>
                  <a:pt x="45782" y="714838"/>
                </a:lnTo>
                <a:lnTo>
                  <a:pt x="52426" y="715648"/>
                </a:lnTo>
                <a:lnTo>
                  <a:pt x="60547" y="708767"/>
                </a:lnTo>
                <a:lnTo>
                  <a:pt x="59808" y="706339"/>
                </a:lnTo>
                <a:lnTo>
                  <a:pt x="50211" y="706339"/>
                </a:lnTo>
                <a:lnTo>
                  <a:pt x="45782" y="707958"/>
                </a:lnTo>
                <a:lnTo>
                  <a:pt x="37661" y="707149"/>
                </a:lnTo>
                <a:lnTo>
                  <a:pt x="37661" y="703506"/>
                </a:lnTo>
                <a:lnTo>
                  <a:pt x="44305" y="696626"/>
                </a:lnTo>
                <a:lnTo>
                  <a:pt x="53902" y="695817"/>
                </a:lnTo>
                <a:lnTo>
                  <a:pt x="60547" y="696626"/>
                </a:lnTo>
                <a:lnTo>
                  <a:pt x="58332" y="692174"/>
                </a:lnTo>
                <a:lnTo>
                  <a:pt x="56117" y="687318"/>
                </a:lnTo>
                <a:lnTo>
                  <a:pt x="59070" y="681247"/>
                </a:lnTo>
                <a:lnTo>
                  <a:pt x="65714" y="670320"/>
                </a:lnTo>
                <a:lnTo>
                  <a:pt x="64238" y="664654"/>
                </a:lnTo>
                <a:lnTo>
                  <a:pt x="64238" y="656559"/>
                </a:lnTo>
                <a:lnTo>
                  <a:pt x="73835" y="648060"/>
                </a:lnTo>
                <a:lnTo>
                  <a:pt x="73835" y="644418"/>
                </a:lnTo>
                <a:lnTo>
                  <a:pt x="62761" y="644013"/>
                </a:lnTo>
                <a:lnTo>
                  <a:pt x="61285" y="641180"/>
                </a:lnTo>
                <a:lnTo>
                  <a:pt x="68667" y="633086"/>
                </a:lnTo>
                <a:lnTo>
                  <a:pt x="56117" y="633895"/>
                </a:lnTo>
                <a:lnTo>
                  <a:pt x="48735" y="634705"/>
                </a:lnTo>
                <a:lnTo>
                  <a:pt x="46520" y="631062"/>
                </a:lnTo>
                <a:lnTo>
                  <a:pt x="35446" y="641585"/>
                </a:lnTo>
                <a:lnTo>
                  <a:pt x="27326" y="643204"/>
                </a:lnTo>
                <a:lnTo>
                  <a:pt x="26587" y="647251"/>
                </a:lnTo>
                <a:lnTo>
                  <a:pt x="20681" y="660202"/>
                </a:lnTo>
                <a:lnTo>
                  <a:pt x="10346" y="668296"/>
                </a:lnTo>
                <a:lnTo>
                  <a:pt x="5916" y="659797"/>
                </a:lnTo>
                <a:lnTo>
                  <a:pt x="5916" y="650893"/>
                </a:lnTo>
                <a:lnTo>
                  <a:pt x="17728" y="642799"/>
                </a:lnTo>
                <a:lnTo>
                  <a:pt x="32493" y="627825"/>
                </a:lnTo>
                <a:lnTo>
                  <a:pt x="38399" y="615683"/>
                </a:lnTo>
                <a:lnTo>
                  <a:pt x="45043" y="614064"/>
                </a:lnTo>
                <a:lnTo>
                  <a:pt x="56117" y="616088"/>
                </a:lnTo>
                <a:lnTo>
                  <a:pt x="66453" y="610827"/>
                </a:lnTo>
                <a:lnTo>
                  <a:pt x="60547" y="608803"/>
                </a:lnTo>
                <a:lnTo>
                  <a:pt x="50211" y="609208"/>
                </a:lnTo>
                <a:lnTo>
                  <a:pt x="42829" y="604351"/>
                </a:lnTo>
                <a:lnTo>
                  <a:pt x="33970" y="590996"/>
                </a:lnTo>
                <a:lnTo>
                  <a:pt x="32493" y="581282"/>
                </a:lnTo>
                <a:lnTo>
                  <a:pt x="38399" y="573998"/>
                </a:lnTo>
                <a:lnTo>
                  <a:pt x="44305" y="573188"/>
                </a:lnTo>
                <a:lnTo>
                  <a:pt x="50949" y="570760"/>
                </a:lnTo>
                <a:lnTo>
                  <a:pt x="45782" y="570355"/>
                </a:lnTo>
                <a:lnTo>
                  <a:pt x="37661" y="563880"/>
                </a:lnTo>
                <a:lnTo>
                  <a:pt x="34708" y="556190"/>
                </a:lnTo>
                <a:lnTo>
                  <a:pt x="27326" y="552143"/>
                </a:lnTo>
                <a:lnTo>
                  <a:pt x="25111" y="546882"/>
                </a:lnTo>
                <a:lnTo>
                  <a:pt x="28802" y="544453"/>
                </a:lnTo>
                <a:lnTo>
                  <a:pt x="36923" y="544858"/>
                </a:lnTo>
                <a:lnTo>
                  <a:pt x="36184" y="542025"/>
                </a:lnTo>
                <a:lnTo>
                  <a:pt x="31017" y="538383"/>
                </a:lnTo>
                <a:lnTo>
                  <a:pt x="25849" y="539192"/>
                </a:lnTo>
                <a:lnTo>
                  <a:pt x="19205" y="533121"/>
                </a:lnTo>
                <a:lnTo>
                  <a:pt x="16252" y="525836"/>
                </a:lnTo>
                <a:lnTo>
                  <a:pt x="10346" y="526241"/>
                </a:lnTo>
                <a:lnTo>
                  <a:pt x="5178" y="525836"/>
                </a:lnTo>
                <a:lnTo>
                  <a:pt x="2964" y="522194"/>
                </a:lnTo>
                <a:lnTo>
                  <a:pt x="8131" y="514909"/>
                </a:lnTo>
                <a:lnTo>
                  <a:pt x="14775" y="514100"/>
                </a:lnTo>
                <a:lnTo>
                  <a:pt x="17728" y="509648"/>
                </a:lnTo>
                <a:lnTo>
                  <a:pt x="15514" y="506410"/>
                </a:lnTo>
                <a:lnTo>
                  <a:pt x="14775" y="496292"/>
                </a:lnTo>
                <a:lnTo>
                  <a:pt x="19943" y="489412"/>
                </a:lnTo>
                <a:lnTo>
                  <a:pt x="16990" y="483746"/>
                </a:lnTo>
                <a:lnTo>
                  <a:pt x="19943" y="480508"/>
                </a:lnTo>
                <a:lnTo>
                  <a:pt x="23634" y="487793"/>
                </a:lnTo>
                <a:lnTo>
                  <a:pt x="31017" y="493055"/>
                </a:lnTo>
                <a:lnTo>
                  <a:pt x="34708" y="491436"/>
                </a:lnTo>
                <a:lnTo>
                  <a:pt x="34708" y="482532"/>
                </a:lnTo>
                <a:lnTo>
                  <a:pt x="28064" y="472009"/>
                </a:lnTo>
                <a:lnTo>
                  <a:pt x="27326" y="467153"/>
                </a:lnTo>
                <a:lnTo>
                  <a:pt x="34708" y="465939"/>
                </a:lnTo>
                <a:lnTo>
                  <a:pt x="39138" y="462701"/>
                </a:lnTo>
                <a:lnTo>
                  <a:pt x="32493" y="458249"/>
                </a:lnTo>
                <a:lnTo>
                  <a:pt x="32493" y="454202"/>
                </a:lnTo>
                <a:lnTo>
                  <a:pt x="37661" y="452178"/>
                </a:lnTo>
                <a:lnTo>
                  <a:pt x="50949" y="444489"/>
                </a:lnTo>
                <a:lnTo>
                  <a:pt x="51688" y="441656"/>
                </a:lnTo>
                <a:lnTo>
                  <a:pt x="39138" y="442465"/>
                </a:lnTo>
                <a:lnTo>
                  <a:pt x="31017" y="445703"/>
                </a:lnTo>
                <a:lnTo>
                  <a:pt x="25849" y="442465"/>
                </a:lnTo>
                <a:lnTo>
                  <a:pt x="19943" y="446108"/>
                </a:lnTo>
                <a:lnTo>
                  <a:pt x="13299" y="440442"/>
                </a:lnTo>
                <a:lnTo>
                  <a:pt x="12561" y="430729"/>
                </a:lnTo>
                <a:lnTo>
                  <a:pt x="7393" y="430729"/>
                </a:lnTo>
                <a:lnTo>
                  <a:pt x="5916" y="420206"/>
                </a:lnTo>
                <a:lnTo>
                  <a:pt x="0" y="414604"/>
                </a:lnTo>
                <a:lnTo>
                  <a:pt x="0" y="377494"/>
                </a:lnTo>
                <a:lnTo>
                  <a:pt x="749" y="376902"/>
                </a:lnTo>
                <a:lnTo>
                  <a:pt x="0" y="375465"/>
                </a:lnTo>
                <a:lnTo>
                  <a:pt x="0" y="357711"/>
                </a:lnTo>
                <a:lnTo>
                  <a:pt x="8131" y="343310"/>
                </a:lnTo>
                <a:lnTo>
                  <a:pt x="5178" y="330359"/>
                </a:lnTo>
                <a:lnTo>
                  <a:pt x="8869" y="314575"/>
                </a:lnTo>
                <a:lnTo>
                  <a:pt x="16252" y="302029"/>
                </a:lnTo>
                <a:lnTo>
                  <a:pt x="5178" y="308909"/>
                </a:lnTo>
                <a:lnTo>
                  <a:pt x="749" y="320241"/>
                </a:lnTo>
                <a:lnTo>
                  <a:pt x="0" y="319985"/>
                </a:lnTo>
                <a:close/>
              </a:path>
            </a:pathLst>
          </a:custGeom>
          <a:solidFill>
            <a:schemeClr val="bg1">
              <a:lumMod val="95000"/>
            </a:schemeClr>
          </a:solidFill>
          <a:ln w="12700">
            <a:miter lim="400000"/>
          </a:ln>
        </p:spPr>
        <p:txBody>
          <a:bodyPr wrap="square" lIns="19013" tIns="19013" rIns="19013" bIns="19013" anchor="ctr">
            <a:noAutofit/>
          </a:bodyPr>
          <a:lstStyle/>
          <a:p>
            <a:pPr defTabSz="227965">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495"/>
          </a:p>
        </p:txBody>
      </p:sp>
      <p:grpSp>
        <p:nvGrpSpPr>
          <p:cNvPr id="13" name="组合 12"/>
          <p:cNvGrpSpPr/>
          <p:nvPr/>
        </p:nvGrpSpPr>
        <p:grpSpPr>
          <a:xfrm>
            <a:off x="-14279" y="0"/>
            <a:ext cx="12200541" cy="2319774"/>
            <a:chOff x="-4755" y="6081484"/>
            <a:chExt cx="12200541" cy="2319774"/>
          </a:xfrm>
        </p:grpSpPr>
        <p:sp>
          <p:nvSpPr>
            <p:cNvPr id="12" name="正五边形 11"/>
            <p:cNvSpPr/>
            <p:nvPr/>
          </p:nvSpPr>
          <p:spPr>
            <a:xfrm flipV="1">
              <a:off x="-4755" y="6081484"/>
              <a:ext cx="12200541" cy="1713878"/>
            </a:xfrm>
            <a:custGeom>
              <a:avLst/>
              <a:gdLst>
                <a:gd name="connsiteX0" fmla="*/ 0 w 12200541"/>
                <a:gd name="connsiteY0" fmla="*/ 956420 h 2680053"/>
                <a:gd name="connsiteX1" fmla="*/ 6086241 w 12200541"/>
                <a:gd name="connsiteY1" fmla="*/ 29842 h 2680053"/>
                <a:gd name="connsiteX2" fmla="*/ 12191984 w 12200541"/>
                <a:gd name="connsiteY2" fmla="*/ 946895 h 2680053"/>
                <a:gd name="connsiteX3" fmla="*/ 12200541 w 12200541"/>
                <a:gd name="connsiteY3" fmla="*/ 2680053 h 2680053"/>
                <a:gd name="connsiteX4" fmla="*/ 968 w 12200541"/>
                <a:gd name="connsiteY4" fmla="*/ 2680053 h 2680053"/>
                <a:gd name="connsiteX5" fmla="*/ 0 w 12200541"/>
                <a:gd name="connsiteY5" fmla="*/ 956420 h 2680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00541" h="2680053">
                  <a:moveTo>
                    <a:pt x="0" y="956420"/>
                  </a:moveTo>
                  <a:lnTo>
                    <a:pt x="6086241" y="29842"/>
                  </a:lnTo>
                  <a:cubicBezTo>
                    <a:pt x="8116651" y="-220855"/>
                    <a:pt x="10161574" y="1197592"/>
                    <a:pt x="12191984" y="946895"/>
                  </a:cubicBezTo>
                  <a:cubicBezTo>
                    <a:pt x="12194836" y="1524614"/>
                    <a:pt x="12197689" y="2102334"/>
                    <a:pt x="12200541" y="2680053"/>
                  </a:cubicBezTo>
                  <a:lnTo>
                    <a:pt x="968" y="2680053"/>
                  </a:lnTo>
                  <a:cubicBezTo>
                    <a:pt x="645" y="2099159"/>
                    <a:pt x="323" y="1537314"/>
                    <a:pt x="0" y="956420"/>
                  </a:cubicBezTo>
                  <a:close/>
                </a:path>
              </a:pathLst>
            </a:custGeom>
            <a:solidFill>
              <a:srgbClr val="2C89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矩形 2"/>
            <p:cNvSpPr/>
            <p:nvPr/>
          </p:nvSpPr>
          <p:spPr>
            <a:xfrm>
              <a:off x="0" y="6958692"/>
              <a:ext cx="6100762" cy="1433513"/>
            </a:xfrm>
            <a:custGeom>
              <a:avLst/>
              <a:gdLst>
                <a:gd name="connsiteX0" fmla="*/ 0 w 6100762"/>
                <a:gd name="connsiteY0" fmla="*/ 0 h 1627886"/>
                <a:gd name="connsiteX1" fmla="*/ 6100762 w 6100762"/>
                <a:gd name="connsiteY1" fmla="*/ 883242 h 1627886"/>
                <a:gd name="connsiteX2" fmla="*/ 6096001 w 6100762"/>
                <a:gd name="connsiteY2" fmla="*/ 1627886 h 1627886"/>
                <a:gd name="connsiteX3" fmla="*/ 0 w 6100762"/>
                <a:gd name="connsiteY3" fmla="*/ 361950 h 1627886"/>
                <a:gd name="connsiteX4" fmla="*/ 0 w 6100762"/>
                <a:gd name="connsiteY4" fmla="*/ 0 h 1627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0762" h="1627886">
                  <a:moveTo>
                    <a:pt x="0" y="0"/>
                  </a:moveTo>
                  <a:lnTo>
                    <a:pt x="6100762" y="883242"/>
                  </a:lnTo>
                  <a:cubicBezTo>
                    <a:pt x="6099968" y="1060248"/>
                    <a:pt x="6096795" y="1450880"/>
                    <a:pt x="6096001" y="1627886"/>
                  </a:cubicBezTo>
                  <a:lnTo>
                    <a:pt x="0" y="361950"/>
                  </a:lnTo>
                  <a:lnTo>
                    <a:pt x="0" y="0"/>
                  </a:lnTo>
                  <a:close/>
                </a:path>
              </a:pathLst>
            </a:custGeom>
            <a:solidFill>
              <a:srgbClr val="0071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矩形 2"/>
            <p:cNvSpPr/>
            <p:nvPr/>
          </p:nvSpPr>
          <p:spPr>
            <a:xfrm flipH="1">
              <a:off x="6091709" y="6967745"/>
              <a:ext cx="6100762" cy="1433513"/>
            </a:xfrm>
            <a:custGeom>
              <a:avLst/>
              <a:gdLst>
                <a:gd name="connsiteX0" fmla="*/ 0 w 6100762"/>
                <a:gd name="connsiteY0" fmla="*/ 0 h 1627886"/>
                <a:gd name="connsiteX1" fmla="*/ 6100762 w 6100762"/>
                <a:gd name="connsiteY1" fmla="*/ 883242 h 1627886"/>
                <a:gd name="connsiteX2" fmla="*/ 6096001 w 6100762"/>
                <a:gd name="connsiteY2" fmla="*/ 1627886 h 1627886"/>
                <a:gd name="connsiteX3" fmla="*/ 0 w 6100762"/>
                <a:gd name="connsiteY3" fmla="*/ 361950 h 1627886"/>
                <a:gd name="connsiteX4" fmla="*/ 0 w 6100762"/>
                <a:gd name="connsiteY4" fmla="*/ 0 h 1627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0762" h="1627886">
                  <a:moveTo>
                    <a:pt x="0" y="0"/>
                  </a:moveTo>
                  <a:lnTo>
                    <a:pt x="6100762" y="883242"/>
                  </a:lnTo>
                  <a:cubicBezTo>
                    <a:pt x="6099968" y="1060248"/>
                    <a:pt x="6096795" y="1450880"/>
                    <a:pt x="6096001" y="1627886"/>
                  </a:cubicBezTo>
                  <a:lnTo>
                    <a:pt x="0" y="361950"/>
                  </a:lnTo>
                  <a:lnTo>
                    <a:pt x="0" y="0"/>
                  </a:lnTo>
                  <a:close/>
                </a:path>
              </a:pathLst>
            </a:custGeom>
            <a:solidFill>
              <a:srgbClr val="0071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8"/>
            <p:cNvSpPr/>
            <p:nvPr/>
          </p:nvSpPr>
          <p:spPr>
            <a:xfrm>
              <a:off x="5986454" y="7737337"/>
              <a:ext cx="238125" cy="633412"/>
            </a:xfrm>
            <a:prstGeom prst="rect">
              <a:avLst/>
            </a:prstGeom>
            <a:solidFill>
              <a:srgbClr val="0071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5" name="文本框 14"/>
          <p:cNvSpPr txBox="1"/>
          <p:nvPr/>
        </p:nvSpPr>
        <p:spPr>
          <a:xfrm>
            <a:off x="937895" y="3511550"/>
            <a:ext cx="10316210" cy="1568450"/>
          </a:xfrm>
          <a:prstGeom prst="rect">
            <a:avLst/>
          </a:prstGeom>
          <a:noFill/>
        </p:spPr>
        <p:txBody>
          <a:bodyPr wrap="square" rtlCol="0">
            <a:spAutoFit/>
          </a:bodyPr>
          <a:lstStyle/>
          <a:p>
            <a:pPr algn="ctr"/>
            <a:r>
              <a:rPr lang="en-US" altLang="zh-CN" sz="4800" b="1" dirty="0">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Arial" panose="020B0604020202020204" pitchFamily="34" charset="0"/>
              </a:rPr>
              <a:t>Introduction to Financial Services Bureau (DSF)</a:t>
            </a:r>
            <a:endParaRPr lang="en-US" altLang="zh-CN" sz="4800" b="1" dirty="0">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Arial" panose="020B0604020202020204" pitchFamily="34" charset="0"/>
            </a:endParaRPr>
          </a:p>
        </p:txBody>
      </p:sp>
      <p:sp>
        <p:nvSpPr>
          <p:cNvPr id="16" name="文本框 15"/>
          <p:cNvSpPr txBox="1"/>
          <p:nvPr/>
        </p:nvSpPr>
        <p:spPr>
          <a:xfrm>
            <a:off x="4699000" y="2463800"/>
            <a:ext cx="3402330" cy="1014730"/>
          </a:xfrm>
          <a:prstGeom prst="rect">
            <a:avLst/>
          </a:prstGeom>
          <a:noFill/>
        </p:spPr>
        <p:txBody>
          <a:bodyPr wrap="square" rtlCol="0">
            <a:spAutoFit/>
          </a:bodyPr>
          <a:lstStyle/>
          <a:p>
            <a:r>
              <a:rPr lang="en-US" altLang="zh-CN" sz="6000" b="1" dirty="0">
                <a:latin typeface="微软雅黑" panose="020B0503020204020204" pitchFamily="34" charset="-122"/>
                <a:ea typeface="微软雅黑" panose="020B0503020204020204" pitchFamily="34" charset="-122"/>
              </a:rPr>
              <a:t>Part 01</a:t>
            </a:r>
            <a:endParaRPr lang="en-US" altLang="zh-CN" sz="6000" b="1" dirty="0">
              <a:latin typeface="微软雅黑" panose="020B0503020204020204" pitchFamily="34" charset="-122"/>
              <a:ea typeface="微软雅黑" panose="020B0503020204020204" pitchFamily="34" charset="-122"/>
            </a:endParaRPr>
          </a:p>
        </p:txBody>
      </p:sp>
      <p:pic>
        <p:nvPicPr>
          <p:cNvPr id="2" name="图片 1" descr="微信图片_20210809154752.png"/>
          <p:cNvPicPr>
            <a:picLocks noChangeAspect="1"/>
          </p:cNvPicPr>
          <p:nvPr/>
        </p:nvPicPr>
        <p:blipFill>
          <a:blip r:embed="rId1" cstate="print"/>
          <a:stretch>
            <a:fillRect/>
          </a:stretch>
        </p:blipFill>
        <p:spPr>
          <a:xfrm>
            <a:off x="5421630" y="178435"/>
            <a:ext cx="1348740" cy="1356995"/>
          </a:xfrm>
          <a:prstGeom prst="rect">
            <a:avLst/>
          </a:prstGeom>
        </p:spPr>
      </p:pic>
    </p:spTree>
  </p:cSld>
  <p:clrMapOvr>
    <a:masterClrMapping/>
  </p:clrMapOvr>
  <p:transition>
    <p:wipe/>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0" y="0"/>
            <a:ext cx="12192000" cy="6858000"/>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Rectangle: Rounded Corners 9"/>
          <p:cNvSpPr/>
          <p:nvPr/>
        </p:nvSpPr>
        <p:spPr>
          <a:xfrm>
            <a:off x="1364274" y="4682208"/>
            <a:ext cx="1404325" cy="493405"/>
          </a:xfrm>
          <a:prstGeom prst="roundRect">
            <a:avLst>
              <a:gd name="adj" fmla="val 22201"/>
            </a:avLst>
          </a:prstGeom>
          <a:solidFill>
            <a:srgbClr val="1160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0" dirty="0">
                <a:latin typeface="微软雅黑" panose="020B0503020204020204" pitchFamily="34" charset="-122"/>
                <a:ea typeface="微软雅黑" panose="020B0503020204020204" pitchFamily="34" charset="-122"/>
                <a:cs typeface="Segoe UI" panose="020B0502040204020203" pitchFamily="34" charset="0"/>
                <a:sym typeface="Century Gothic" panose="020B0502020202020204" pitchFamily="34" charset="0"/>
              </a:rPr>
              <a:t>1</a:t>
            </a:r>
            <a:endParaRPr lang="id-ID" sz="2000" dirty="0">
              <a:latin typeface="微软雅黑" panose="020B0503020204020204" pitchFamily="34" charset="-122"/>
              <a:ea typeface="微软雅黑" panose="020B0503020204020204" pitchFamily="34" charset="-122"/>
              <a:cs typeface="Segoe UI" panose="020B0502040204020203" pitchFamily="34" charset="0"/>
              <a:sym typeface="Century Gothic" panose="020B0502020202020204" pitchFamily="34" charset="0"/>
            </a:endParaRPr>
          </a:p>
        </p:txBody>
      </p:sp>
      <p:sp>
        <p:nvSpPr>
          <p:cNvPr id="6" name="Rectangle: Rounded Corners 10"/>
          <p:cNvSpPr/>
          <p:nvPr/>
        </p:nvSpPr>
        <p:spPr>
          <a:xfrm>
            <a:off x="9219186" y="4701904"/>
            <a:ext cx="1404325" cy="493405"/>
          </a:xfrm>
          <a:prstGeom prst="roundRect">
            <a:avLst>
              <a:gd name="adj" fmla="val 19113"/>
            </a:avLst>
          </a:prstGeom>
          <a:solidFill>
            <a:srgbClr val="1160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0" dirty="0">
                <a:latin typeface="微软雅黑" panose="020B0503020204020204" pitchFamily="34" charset="-122"/>
                <a:ea typeface="微软雅黑" panose="020B0503020204020204" pitchFamily="34" charset="-122"/>
                <a:cs typeface="Segoe UI" panose="020B0502040204020203" pitchFamily="34" charset="0"/>
                <a:sym typeface="Century Gothic" panose="020B0502020202020204" pitchFamily="34" charset="0"/>
              </a:rPr>
              <a:t>3</a:t>
            </a:r>
            <a:endParaRPr lang="id-ID" sz="2000" dirty="0">
              <a:latin typeface="微软雅黑" panose="020B0503020204020204" pitchFamily="34" charset="-122"/>
              <a:ea typeface="微软雅黑" panose="020B0503020204020204" pitchFamily="34" charset="-122"/>
              <a:cs typeface="Segoe UI" panose="020B0502040204020203" pitchFamily="34" charset="0"/>
              <a:sym typeface="Century Gothic" panose="020B0502020202020204" pitchFamily="34" charset="0"/>
            </a:endParaRPr>
          </a:p>
        </p:txBody>
      </p:sp>
      <p:sp>
        <p:nvSpPr>
          <p:cNvPr id="7" name="Rectangle: Rounded Corners 12"/>
          <p:cNvSpPr/>
          <p:nvPr/>
        </p:nvSpPr>
        <p:spPr>
          <a:xfrm>
            <a:off x="5393837" y="5215737"/>
            <a:ext cx="1404325" cy="493405"/>
          </a:xfrm>
          <a:prstGeom prst="roundRect">
            <a:avLst>
              <a:gd name="adj" fmla="val 25290"/>
            </a:avLst>
          </a:prstGeom>
          <a:solidFill>
            <a:srgbClr val="1160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0" dirty="0">
                <a:latin typeface="微软雅黑" panose="020B0503020204020204" pitchFamily="34" charset="-122"/>
                <a:ea typeface="微软雅黑" panose="020B0503020204020204" pitchFamily="34" charset="-122"/>
                <a:cs typeface="Segoe UI" panose="020B0502040204020203" pitchFamily="34" charset="0"/>
                <a:sym typeface="Century Gothic" panose="020B0502020202020204" pitchFamily="34" charset="0"/>
              </a:rPr>
              <a:t>2</a:t>
            </a:r>
            <a:endParaRPr lang="id-ID" sz="2000" dirty="0">
              <a:latin typeface="微软雅黑" panose="020B0503020204020204" pitchFamily="34" charset="-122"/>
              <a:ea typeface="微软雅黑" panose="020B0503020204020204" pitchFamily="34" charset="-122"/>
              <a:cs typeface="Segoe UI" panose="020B0502040204020203" pitchFamily="34" charset="0"/>
              <a:sym typeface="Century Gothic" panose="020B0502020202020204" pitchFamily="34" charset="0"/>
            </a:endParaRPr>
          </a:p>
        </p:txBody>
      </p:sp>
      <p:sp>
        <p:nvSpPr>
          <p:cNvPr id="8" name="Rectangle: Rounded Corners 15"/>
          <p:cNvSpPr/>
          <p:nvPr/>
        </p:nvSpPr>
        <p:spPr>
          <a:xfrm>
            <a:off x="5921124" y="2776049"/>
            <a:ext cx="360000" cy="67142"/>
          </a:xfrm>
          <a:prstGeom prst="roundRect">
            <a:avLst>
              <a:gd name="adj" fmla="val 50000"/>
            </a:avLst>
          </a:prstGeom>
          <a:solidFill>
            <a:srgbClr val="1160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微软雅黑" panose="020B0503020204020204" pitchFamily="34" charset="-122"/>
              <a:ea typeface="微软雅黑" panose="020B0503020204020204" pitchFamily="34" charset="-122"/>
              <a:sym typeface="Century Gothic" panose="020B0502020202020204" pitchFamily="34" charset="0"/>
            </a:endParaRPr>
          </a:p>
        </p:txBody>
      </p:sp>
      <p:sp>
        <p:nvSpPr>
          <p:cNvPr id="11" name="矩形 10"/>
          <p:cNvSpPr/>
          <p:nvPr/>
        </p:nvSpPr>
        <p:spPr>
          <a:xfrm rot="2700000">
            <a:off x="5761813" y="1329447"/>
            <a:ext cx="323809" cy="32381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dirty="0">
              <a:solidFill>
                <a:schemeClr val="tx1"/>
              </a:solidFill>
            </a:endParaRPr>
          </a:p>
        </p:txBody>
      </p:sp>
      <p:sp>
        <p:nvSpPr>
          <p:cNvPr id="12" name="矩形 11"/>
          <p:cNvSpPr/>
          <p:nvPr/>
        </p:nvSpPr>
        <p:spPr>
          <a:xfrm rot="2700000">
            <a:off x="5953798" y="1329447"/>
            <a:ext cx="323809" cy="323810"/>
          </a:xfrm>
          <a:prstGeom prst="rect">
            <a:avLst/>
          </a:prstGeom>
          <a:solidFill>
            <a:srgbClr val="1160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solidFill>
                <a:schemeClr val="tx1"/>
              </a:solidFill>
            </a:endParaRPr>
          </a:p>
        </p:txBody>
      </p:sp>
      <p:sp>
        <p:nvSpPr>
          <p:cNvPr id="13" name="标题 1"/>
          <p:cNvSpPr txBox="1"/>
          <p:nvPr/>
        </p:nvSpPr>
        <p:spPr>
          <a:xfrm>
            <a:off x="4316478" y="2122649"/>
            <a:ext cx="3484277" cy="534502"/>
          </a:xfrm>
          <a:prstGeom prst="rect">
            <a:avLst/>
          </a:prstGeom>
          <a:ln>
            <a:noFill/>
          </a:ln>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ctr">
              <a:buNone/>
            </a:pPr>
            <a:r>
              <a:rPr lang="en-US" altLang="zh-CN" sz="2800"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Financial Services Bureau (DSF)</a:t>
            </a:r>
            <a:endParaRPr lang="en-US" altLang="zh-CN" sz="2800"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4" name="矩形 13"/>
          <p:cNvSpPr/>
          <p:nvPr/>
        </p:nvSpPr>
        <p:spPr>
          <a:xfrm>
            <a:off x="0" y="5216179"/>
            <a:ext cx="4034118" cy="400110"/>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CN" sz="2000"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Public Asset Management</a:t>
            </a:r>
            <a:endParaRPr lang="en-US" altLang="zh-CN" sz="2000" dirty="0">
              <a:solidFill>
                <a:schemeClr val="tx1"/>
              </a:solidFill>
              <a:latin typeface="微软雅黑" panose="020B0503020204020204" pitchFamily="34" charset="-122"/>
              <a:ea typeface="微软雅黑" panose="020B0503020204020204" pitchFamily="34" charset="-122"/>
            </a:endParaRPr>
          </a:p>
        </p:txBody>
      </p:sp>
      <p:sp>
        <p:nvSpPr>
          <p:cNvPr id="15" name="矩形 14"/>
          <p:cNvSpPr/>
          <p:nvPr/>
        </p:nvSpPr>
        <p:spPr>
          <a:xfrm>
            <a:off x="7655293" y="5241873"/>
            <a:ext cx="4496697" cy="400110"/>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CN" sz="2000"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Tax administration</a:t>
            </a:r>
            <a:endParaRPr lang="en-US" altLang="zh-CN" sz="2000"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pic>
        <p:nvPicPr>
          <p:cNvPr id="16" name="图片 15" descr="微信图片_20210809154752.png"/>
          <p:cNvPicPr>
            <a:picLocks noChangeAspect="1"/>
          </p:cNvPicPr>
          <p:nvPr/>
        </p:nvPicPr>
        <p:blipFill>
          <a:blip r:embed="rId1" cstate="print"/>
          <a:stretch>
            <a:fillRect/>
          </a:stretch>
        </p:blipFill>
        <p:spPr>
          <a:xfrm>
            <a:off x="368553" y="266278"/>
            <a:ext cx="1036243" cy="1041784"/>
          </a:xfrm>
          <a:prstGeom prst="rect">
            <a:avLst/>
          </a:prstGeom>
        </p:spPr>
      </p:pic>
      <p:pic>
        <p:nvPicPr>
          <p:cNvPr id="17" name="图片 16" descr="微信图片_20210809154759.png"/>
          <p:cNvPicPr>
            <a:picLocks noChangeAspect="1"/>
          </p:cNvPicPr>
          <p:nvPr/>
        </p:nvPicPr>
        <p:blipFill>
          <a:blip r:embed="rId2" cstate="print"/>
          <a:stretch>
            <a:fillRect/>
          </a:stretch>
        </p:blipFill>
        <p:spPr>
          <a:xfrm>
            <a:off x="1495537" y="737248"/>
            <a:ext cx="4786930" cy="146460"/>
          </a:xfrm>
          <a:prstGeom prst="rect">
            <a:avLst/>
          </a:prstGeom>
          <a:solidFill>
            <a:schemeClr val="bg1"/>
          </a:solidFill>
        </p:spPr>
      </p:pic>
      <p:sp>
        <p:nvSpPr>
          <p:cNvPr id="18" name="矩形 17"/>
          <p:cNvSpPr/>
          <p:nvPr/>
        </p:nvSpPr>
        <p:spPr>
          <a:xfrm>
            <a:off x="3847650" y="5883461"/>
            <a:ext cx="4496697" cy="400110"/>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CN" sz="2000"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Public Finance </a:t>
            </a:r>
            <a:endParaRPr lang="en-US" altLang="zh-CN" sz="2000"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cxnSp>
        <p:nvCxnSpPr>
          <p:cNvPr id="4" name="直線單箭頭接點 3"/>
          <p:cNvCxnSpPr/>
          <p:nvPr/>
        </p:nvCxnSpPr>
        <p:spPr>
          <a:xfrm flipH="1">
            <a:off x="2519952" y="3059480"/>
            <a:ext cx="2150371" cy="1400946"/>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cxnSp>
        <p:nvCxnSpPr>
          <p:cNvPr id="19" name="直線單箭頭接點 18"/>
          <p:cNvCxnSpPr/>
          <p:nvPr/>
        </p:nvCxnSpPr>
        <p:spPr>
          <a:xfrm>
            <a:off x="7655293" y="2888934"/>
            <a:ext cx="1680154" cy="1637942"/>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cxnSp>
        <p:nvCxnSpPr>
          <p:cNvPr id="23" name="直線單箭頭接點 22"/>
          <p:cNvCxnSpPr/>
          <p:nvPr/>
        </p:nvCxnSpPr>
        <p:spPr>
          <a:xfrm>
            <a:off x="6104598" y="3059480"/>
            <a:ext cx="1" cy="2016270"/>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spTree>
  </p:cSld>
  <p:clrMapOvr>
    <a:masterClrMapping/>
  </p:clrMapOvr>
  <p:transition>
    <p:wipe/>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Freeform 26"/>
          <p:cNvSpPr/>
          <p:nvPr/>
        </p:nvSpPr>
        <p:spPr>
          <a:xfrm>
            <a:off x="5162411" y="5172234"/>
            <a:ext cx="5681278" cy="843295"/>
          </a:xfrm>
          <a:custGeom>
            <a:avLst/>
            <a:gdLst>
              <a:gd name="connsiteX0" fmla="*/ 0 w 7301111"/>
              <a:gd name="connsiteY0" fmla="*/ 0 h 1083733"/>
              <a:gd name="connsiteX1" fmla="*/ 7301111 w 7301111"/>
              <a:gd name="connsiteY1" fmla="*/ 0 h 1083733"/>
              <a:gd name="connsiteX2" fmla="*/ 7301111 w 7301111"/>
              <a:gd name="connsiteY2" fmla="*/ 1083733 h 1083733"/>
              <a:gd name="connsiteX3" fmla="*/ 0 w 7301111"/>
              <a:gd name="connsiteY3" fmla="*/ 1083733 h 1083733"/>
              <a:gd name="connsiteX4" fmla="*/ 0 w 7301111"/>
              <a:gd name="connsiteY4" fmla="*/ 0 h 1083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1110" h="1083733">
                <a:moveTo>
                  <a:pt x="0" y="0"/>
                </a:moveTo>
                <a:lnTo>
                  <a:pt x="7301111" y="0"/>
                </a:lnTo>
                <a:lnTo>
                  <a:pt x="7301111" y="1083733"/>
                </a:lnTo>
                <a:lnTo>
                  <a:pt x="0" y="1083733"/>
                </a:lnTo>
                <a:lnTo>
                  <a:pt x="0" y="0"/>
                </a:lnTo>
                <a:close/>
              </a:path>
            </a:pathLst>
          </a:custGeom>
          <a:solidFill>
            <a:schemeClr val="accent6">
              <a:lumMod val="20000"/>
              <a:lumOff val="8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860213" tIns="142240" rIns="142240" bIns="142240" numCol="1" spcCol="1270" anchor="ctr" anchorCtr="0">
            <a:noAutofit/>
          </a:bodyPr>
          <a:lstStyle/>
          <a:p>
            <a:pPr lvl="0" algn="l" defTabSz="2489200">
              <a:lnSpc>
                <a:spcPct val="90000"/>
              </a:lnSpc>
              <a:spcBef>
                <a:spcPct val="0"/>
              </a:spcBef>
              <a:spcAft>
                <a:spcPct val="35000"/>
              </a:spcAft>
            </a:pPr>
            <a:endParaRPr lang="en-GB" sz="5600" kern="1200" dirty="0"/>
          </a:p>
        </p:txBody>
      </p:sp>
      <p:sp>
        <p:nvSpPr>
          <p:cNvPr id="28" name="Rectangle 20"/>
          <p:cNvSpPr/>
          <p:nvPr/>
        </p:nvSpPr>
        <p:spPr>
          <a:xfrm>
            <a:off x="5419316" y="5332360"/>
            <a:ext cx="5503031" cy="338554"/>
          </a:xfrm>
          <a:prstGeom prst="rect">
            <a:avLst/>
          </a:prstGeom>
        </p:spPr>
        <p:txBody>
          <a:bodyPr wrap="square">
            <a:spAutoFit/>
          </a:bodyPr>
          <a:lstStyle/>
          <a:p>
            <a:pPr algn="just"/>
            <a:r>
              <a:rPr lang="en-US" sz="1600" dirty="0">
                <a:latin typeface="微软雅黑" panose="020B0503020204020204" pitchFamily="34" charset="-122"/>
                <a:ea typeface="微软雅黑" panose="020B0503020204020204" pitchFamily="34" charset="-122"/>
                <a:sym typeface="Arial" panose="020B0604020202020204" pitchFamily="34" charset="0"/>
              </a:rPr>
              <a:t>International tax cooperation</a:t>
            </a:r>
            <a:endParaRPr lang="en-US" sz="1600" dirty="0">
              <a:latin typeface="微软雅黑" panose="020B0503020204020204" pitchFamily="34" charset="-122"/>
              <a:ea typeface="微软雅黑" panose="020B0503020204020204" pitchFamily="34" charset="-122"/>
              <a:sym typeface="Arial" panose="020B0604020202020204" pitchFamily="34" charset="0"/>
            </a:endParaRPr>
          </a:p>
        </p:txBody>
      </p:sp>
      <p:sp>
        <p:nvSpPr>
          <p:cNvPr id="23" name="Block Arc 21"/>
          <p:cNvSpPr/>
          <p:nvPr/>
        </p:nvSpPr>
        <p:spPr>
          <a:xfrm>
            <a:off x="0" y="693995"/>
            <a:ext cx="5675346" cy="5675345"/>
          </a:xfrm>
          <a:prstGeom prst="blockArc">
            <a:avLst>
              <a:gd name="adj1" fmla="val 18900000"/>
              <a:gd name="adj2" fmla="val 2700000"/>
              <a:gd name="adj3" fmla="val 296"/>
            </a:avLst>
          </a:prstGeom>
          <a:ln>
            <a:solidFill>
              <a:schemeClr val="bg1">
                <a:lumMod val="75000"/>
              </a:schemeClr>
            </a:solidFill>
          </a:ln>
        </p:spPr>
        <p:style>
          <a:lnRef idx="2">
            <a:schemeClr val="accent1">
              <a:shade val="60000"/>
              <a:hueOff val="0"/>
              <a:satOff val="0"/>
              <a:lumOff val="0"/>
              <a:alphaOff val="0"/>
            </a:schemeClr>
          </a:lnRef>
          <a:fillRef idx="0">
            <a:schemeClr val="accent1">
              <a:hueOff val="0"/>
              <a:satOff val="0"/>
              <a:lumOff val="0"/>
              <a:alphaOff val="0"/>
            </a:schemeClr>
          </a:fillRef>
          <a:effectRef idx="0">
            <a:schemeClr val="accent1">
              <a:hueOff val="0"/>
              <a:satOff val="0"/>
              <a:lumOff val="0"/>
              <a:alphaOff val="0"/>
            </a:schemeClr>
          </a:effectRef>
          <a:fontRef idx="minor">
            <a:schemeClr val="tx1">
              <a:hueOff val="0"/>
              <a:satOff val="0"/>
              <a:lumOff val="0"/>
              <a:alphaOff val="0"/>
            </a:schemeClr>
          </a:fontRef>
        </p:style>
        <p:txBody>
          <a:bodyPr/>
          <a:lstStyle/>
          <a:p>
            <a:endParaRPr lang="zh-CN" altLang="en-US"/>
          </a:p>
        </p:txBody>
      </p:sp>
      <p:sp>
        <p:nvSpPr>
          <p:cNvPr id="5" name="Rectangle 11"/>
          <p:cNvSpPr/>
          <p:nvPr/>
        </p:nvSpPr>
        <p:spPr>
          <a:xfrm>
            <a:off x="0" y="2840583"/>
            <a:ext cx="3846466" cy="152522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 name="Oval 12"/>
          <p:cNvSpPr/>
          <p:nvPr/>
        </p:nvSpPr>
        <p:spPr>
          <a:xfrm>
            <a:off x="3106650" y="2840583"/>
            <a:ext cx="1525228" cy="152522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Oval 6"/>
          <p:cNvSpPr/>
          <p:nvPr/>
        </p:nvSpPr>
        <p:spPr>
          <a:xfrm>
            <a:off x="3239005" y="2972938"/>
            <a:ext cx="1260519" cy="12605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AutoShape 117"/>
          <p:cNvSpPr/>
          <p:nvPr/>
        </p:nvSpPr>
        <p:spPr bwMode="auto">
          <a:xfrm>
            <a:off x="3580076" y="3363020"/>
            <a:ext cx="581916" cy="480354"/>
          </a:xfrm>
          <a:custGeom>
            <a:avLst/>
            <a:gdLst>
              <a:gd name="T0" fmla="+- 0 10799 1"/>
              <a:gd name="T1" fmla="*/ T0 w 21596"/>
              <a:gd name="T2" fmla="*/ 10800 h 21600"/>
              <a:gd name="T3" fmla="+- 0 10799 1"/>
              <a:gd name="T4" fmla="*/ T3 w 21596"/>
              <a:gd name="T5" fmla="*/ 10800 h 21600"/>
              <a:gd name="T6" fmla="+- 0 10799 1"/>
              <a:gd name="T7" fmla="*/ T6 w 21596"/>
              <a:gd name="T8" fmla="*/ 10800 h 21600"/>
              <a:gd name="T9" fmla="+- 0 10799 1"/>
              <a:gd name="T10" fmla="*/ T9 w 21596"/>
              <a:gd name="T11" fmla="*/ 10800 h 21600"/>
            </a:gdLst>
            <a:ahLst/>
            <a:cxnLst>
              <a:cxn ang="0">
                <a:pos x="T1" y="T2"/>
              </a:cxn>
              <a:cxn ang="0">
                <a:pos x="T4" y="T5"/>
              </a:cxn>
              <a:cxn ang="0">
                <a:pos x="T7" y="T8"/>
              </a:cxn>
              <a:cxn ang="0">
                <a:pos x="T10" y="T11"/>
              </a:cxn>
            </a:cxnLst>
            <a:rect l="0" t="0" r="r" b="b"/>
            <a:pathLst>
              <a:path w="21596" h="21600">
                <a:moveTo>
                  <a:pt x="4511" y="2151"/>
                </a:moveTo>
                <a:lnTo>
                  <a:pt x="6064" y="3877"/>
                </a:lnTo>
                <a:lnTo>
                  <a:pt x="4246" y="6302"/>
                </a:lnTo>
                <a:lnTo>
                  <a:pt x="1353" y="6302"/>
                </a:lnTo>
                <a:cubicBezTo>
                  <a:pt x="1353" y="6302"/>
                  <a:pt x="4511" y="2151"/>
                  <a:pt x="4511" y="2151"/>
                </a:cubicBezTo>
                <a:close/>
                <a:moveTo>
                  <a:pt x="17348" y="6302"/>
                </a:moveTo>
                <a:lnTo>
                  <a:pt x="15531" y="3877"/>
                </a:lnTo>
                <a:lnTo>
                  <a:pt x="17082" y="2153"/>
                </a:lnTo>
                <a:lnTo>
                  <a:pt x="20191" y="6302"/>
                </a:lnTo>
                <a:cubicBezTo>
                  <a:pt x="20191" y="6302"/>
                  <a:pt x="17348" y="6302"/>
                  <a:pt x="17348" y="6302"/>
                </a:cubicBezTo>
                <a:close/>
                <a:moveTo>
                  <a:pt x="17264" y="7202"/>
                </a:moveTo>
                <a:lnTo>
                  <a:pt x="19663" y="7202"/>
                </a:lnTo>
                <a:lnTo>
                  <a:pt x="13021" y="16638"/>
                </a:lnTo>
                <a:cubicBezTo>
                  <a:pt x="13021" y="16638"/>
                  <a:pt x="17264" y="7202"/>
                  <a:pt x="17264" y="7202"/>
                </a:cubicBezTo>
                <a:close/>
                <a:moveTo>
                  <a:pt x="8574" y="16637"/>
                </a:moveTo>
                <a:lnTo>
                  <a:pt x="1933" y="7202"/>
                </a:lnTo>
                <a:lnTo>
                  <a:pt x="4330" y="7202"/>
                </a:lnTo>
                <a:cubicBezTo>
                  <a:pt x="4330" y="7202"/>
                  <a:pt x="8574" y="16637"/>
                  <a:pt x="8574" y="16637"/>
                </a:cubicBezTo>
                <a:close/>
                <a:moveTo>
                  <a:pt x="8429" y="7202"/>
                </a:moveTo>
                <a:lnTo>
                  <a:pt x="10084" y="18249"/>
                </a:lnTo>
                <a:lnTo>
                  <a:pt x="5117" y="7202"/>
                </a:lnTo>
                <a:cubicBezTo>
                  <a:pt x="5117" y="7202"/>
                  <a:pt x="8429" y="7202"/>
                  <a:pt x="8429" y="7202"/>
                </a:cubicBezTo>
                <a:close/>
                <a:moveTo>
                  <a:pt x="6584" y="4456"/>
                </a:moveTo>
                <a:lnTo>
                  <a:pt x="8246" y="6302"/>
                </a:lnTo>
                <a:lnTo>
                  <a:pt x="5200" y="6302"/>
                </a:lnTo>
                <a:cubicBezTo>
                  <a:pt x="5200" y="6302"/>
                  <a:pt x="6584" y="4456"/>
                  <a:pt x="6584" y="4456"/>
                </a:cubicBezTo>
                <a:close/>
                <a:moveTo>
                  <a:pt x="6543" y="3238"/>
                </a:moveTo>
                <a:lnTo>
                  <a:pt x="5250" y="1800"/>
                </a:lnTo>
                <a:lnTo>
                  <a:pt x="7621" y="1800"/>
                </a:lnTo>
                <a:cubicBezTo>
                  <a:pt x="7621" y="1800"/>
                  <a:pt x="6543" y="3238"/>
                  <a:pt x="6543" y="3238"/>
                </a:cubicBezTo>
                <a:close/>
                <a:moveTo>
                  <a:pt x="10797" y="3466"/>
                </a:moveTo>
                <a:lnTo>
                  <a:pt x="9299" y="1800"/>
                </a:lnTo>
                <a:lnTo>
                  <a:pt x="12296" y="1800"/>
                </a:lnTo>
                <a:cubicBezTo>
                  <a:pt x="12296" y="1800"/>
                  <a:pt x="10797" y="3466"/>
                  <a:pt x="10797" y="3466"/>
                </a:cubicBezTo>
                <a:close/>
                <a:moveTo>
                  <a:pt x="13974" y="1800"/>
                </a:moveTo>
                <a:lnTo>
                  <a:pt x="16345" y="1800"/>
                </a:lnTo>
                <a:lnTo>
                  <a:pt x="15052" y="3238"/>
                </a:lnTo>
                <a:cubicBezTo>
                  <a:pt x="15052" y="3238"/>
                  <a:pt x="13974" y="1800"/>
                  <a:pt x="13974" y="1800"/>
                </a:cubicBezTo>
                <a:close/>
                <a:moveTo>
                  <a:pt x="13349" y="6302"/>
                </a:moveTo>
                <a:lnTo>
                  <a:pt x="15011" y="4456"/>
                </a:lnTo>
                <a:lnTo>
                  <a:pt x="16394" y="6302"/>
                </a:lnTo>
                <a:cubicBezTo>
                  <a:pt x="16394" y="6302"/>
                  <a:pt x="13349" y="6302"/>
                  <a:pt x="13349" y="6302"/>
                </a:cubicBezTo>
                <a:close/>
                <a:moveTo>
                  <a:pt x="13166" y="7202"/>
                </a:moveTo>
                <a:lnTo>
                  <a:pt x="16478" y="7202"/>
                </a:lnTo>
                <a:lnTo>
                  <a:pt x="11511" y="18249"/>
                </a:lnTo>
                <a:cubicBezTo>
                  <a:pt x="11511" y="18249"/>
                  <a:pt x="13166" y="7202"/>
                  <a:pt x="13166" y="7202"/>
                </a:cubicBezTo>
                <a:close/>
                <a:moveTo>
                  <a:pt x="12478" y="7202"/>
                </a:moveTo>
                <a:lnTo>
                  <a:pt x="10797" y="18414"/>
                </a:lnTo>
                <a:lnTo>
                  <a:pt x="9117" y="7202"/>
                </a:lnTo>
                <a:cubicBezTo>
                  <a:pt x="9117" y="7202"/>
                  <a:pt x="12478" y="7202"/>
                  <a:pt x="12478" y="7202"/>
                </a:cubicBezTo>
                <a:close/>
                <a:moveTo>
                  <a:pt x="8773" y="5716"/>
                </a:moveTo>
                <a:lnTo>
                  <a:pt x="7064" y="3817"/>
                </a:lnTo>
                <a:lnTo>
                  <a:pt x="8426" y="2000"/>
                </a:lnTo>
                <a:lnTo>
                  <a:pt x="10270" y="4051"/>
                </a:lnTo>
                <a:cubicBezTo>
                  <a:pt x="10270" y="4051"/>
                  <a:pt x="8773" y="5716"/>
                  <a:pt x="8773" y="5716"/>
                </a:cubicBezTo>
                <a:close/>
                <a:moveTo>
                  <a:pt x="11325" y="4051"/>
                </a:moveTo>
                <a:lnTo>
                  <a:pt x="13169" y="2000"/>
                </a:lnTo>
                <a:lnTo>
                  <a:pt x="14531" y="3817"/>
                </a:lnTo>
                <a:lnTo>
                  <a:pt x="12822" y="5716"/>
                </a:lnTo>
                <a:cubicBezTo>
                  <a:pt x="12822" y="5716"/>
                  <a:pt x="11325" y="4051"/>
                  <a:pt x="11325" y="4051"/>
                </a:cubicBezTo>
                <a:close/>
                <a:moveTo>
                  <a:pt x="12296" y="6302"/>
                </a:moveTo>
                <a:lnTo>
                  <a:pt x="9299" y="6302"/>
                </a:lnTo>
                <a:lnTo>
                  <a:pt x="10797" y="4638"/>
                </a:lnTo>
                <a:cubicBezTo>
                  <a:pt x="10797" y="4638"/>
                  <a:pt x="12296" y="6302"/>
                  <a:pt x="12296" y="6302"/>
                </a:cubicBezTo>
                <a:close/>
                <a:moveTo>
                  <a:pt x="21200" y="5102"/>
                </a:moveTo>
                <a:lnTo>
                  <a:pt x="17771" y="527"/>
                </a:lnTo>
                <a:cubicBezTo>
                  <a:pt x="17518" y="189"/>
                  <a:pt x="17176" y="0"/>
                  <a:pt x="16817" y="0"/>
                </a:cubicBezTo>
                <a:lnTo>
                  <a:pt x="4779" y="0"/>
                </a:lnTo>
                <a:cubicBezTo>
                  <a:pt x="4420" y="0"/>
                  <a:pt x="4077" y="189"/>
                  <a:pt x="3824" y="527"/>
                </a:cubicBezTo>
                <a:lnTo>
                  <a:pt x="395" y="5102"/>
                </a:lnTo>
                <a:cubicBezTo>
                  <a:pt x="131" y="5455"/>
                  <a:pt x="-1" y="5921"/>
                  <a:pt x="-1" y="6387"/>
                </a:cubicBezTo>
                <a:cubicBezTo>
                  <a:pt x="1" y="6810"/>
                  <a:pt x="114" y="7233"/>
                  <a:pt x="341" y="7573"/>
                </a:cubicBezTo>
                <a:lnTo>
                  <a:pt x="9788" y="20995"/>
                </a:lnTo>
                <a:cubicBezTo>
                  <a:pt x="10045" y="21379"/>
                  <a:pt x="10412" y="21599"/>
                  <a:pt x="10797" y="21599"/>
                </a:cubicBezTo>
                <a:cubicBezTo>
                  <a:pt x="11183" y="21599"/>
                  <a:pt x="11550" y="21379"/>
                  <a:pt x="11807" y="20995"/>
                </a:cubicBezTo>
                <a:lnTo>
                  <a:pt x="21255" y="7573"/>
                </a:lnTo>
                <a:cubicBezTo>
                  <a:pt x="21485" y="7226"/>
                  <a:pt x="21598" y="6791"/>
                  <a:pt x="21595" y="6359"/>
                </a:cubicBezTo>
                <a:cubicBezTo>
                  <a:pt x="21593" y="5902"/>
                  <a:pt x="21459" y="5449"/>
                  <a:pt x="21200" y="5102"/>
                </a:cubicBezTo>
              </a:path>
            </a:pathLst>
          </a:custGeom>
          <a:solidFill>
            <a:schemeClr val="accent5"/>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a:sym typeface="Gill Sans"/>
            </a:endParaRPr>
          </a:p>
        </p:txBody>
      </p:sp>
      <p:sp>
        <p:nvSpPr>
          <p:cNvPr id="9" name="TextBox 9"/>
          <p:cNvSpPr txBox="1"/>
          <p:nvPr/>
        </p:nvSpPr>
        <p:spPr>
          <a:xfrm>
            <a:off x="94443" y="3412930"/>
            <a:ext cx="3182474" cy="400110"/>
          </a:xfrm>
          <a:prstGeom prst="rect">
            <a:avLst/>
          </a:prstGeom>
          <a:noFill/>
        </p:spPr>
        <p:txBody>
          <a:bodyPr wrap="none" rtlCol="0">
            <a:spAutoFit/>
          </a:bodyPr>
          <a:lstStyle/>
          <a:p>
            <a:pPr algn="l"/>
            <a:r>
              <a:rPr lang="en-US" altLang="zh-CN" sz="2000" b="1" dirty="0">
                <a:solidFill>
                  <a:schemeClr val="bg1"/>
                </a:solidFill>
                <a:latin typeface="微软雅黑" panose="020B0503020204020204" pitchFamily="34" charset="-122"/>
                <a:ea typeface="微软雅黑" panose="020B0503020204020204" pitchFamily="34" charset="-122"/>
              </a:rPr>
              <a:t>DSF’s Role in Taxation</a:t>
            </a:r>
            <a:endParaRPr lang="zh-CN" altLang="en-US" sz="2000" b="1" dirty="0">
              <a:solidFill>
                <a:schemeClr val="bg1"/>
              </a:solidFill>
              <a:latin typeface="微软雅黑" panose="020B0503020204020204" pitchFamily="34" charset="-122"/>
              <a:ea typeface="微软雅黑" panose="020B0503020204020204" pitchFamily="34" charset="-122"/>
            </a:endParaRPr>
          </a:p>
        </p:txBody>
      </p:sp>
      <p:sp>
        <p:nvSpPr>
          <p:cNvPr id="11" name="Freeform 22"/>
          <p:cNvSpPr/>
          <p:nvPr/>
        </p:nvSpPr>
        <p:spPr>
          <a:xfrm>
            <a:off x="5351483" y="1471717"/>
            <a:ext cx="5681278" cy="843295"/>
          </a:xfrm>
          <a:custGeom>
            <a:avLst/>
            <a:gdLst>
              <a:gd name="connsiteX0" fmla="*/ 0 w 7301111"/>
              <a:gd name="connsiteY0" fmla="*/ 0 h 1083733"/>
              <a:gd name="connsiteX1" fmla="*/ 7301111 w 7301111"/>
              <a:gd name="connsiteY1" fmla="*/ 0 h 1083733"/>
              <a:gd name="connsiteX2" fmla="*/ 7301111 w 7301111"/>
              <a:gd name="connsiteY2" fmla="*/ 1083733 h 1083733"/>
              <a:gd name="connsiteX3" fmla="*/ 0 w 7301111"/>
              <a:gd name="connsiteY3" fmla="*/ 1083733 h 1083733"/>
              <a:gd name="connsiteX4" fmla="*/ 0 w 7301111"/>
              <a:gd name="connsiteY4" fmla="*/ 0 h 1083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1110" h="1083733">
                <a:moveTo>
                  <a:pt x="0" y="0"/>
                </a:moveTo>
                <a:lnTo>
                  <a:pt x="7301111" y="0"/>
                </a:lnTo>
                <a:lnTo>
                  <a:pt x="7301111" y="1083733"/>
                </a:lnTo>
                <a:lnTo>
                  <a:pt x="0" y="1083733"/>
                </a:lnTo>
                <a:lnTo>
                  <a:pt x="0" y="0"/>
                </a:lnTo>
                <a:close/>
              </a:path>
            </a:pathLst>
          </a:custGeom>
          <a:solidFill>
            <a:schemeClr val="accent6">
              <a:lumMod val="20000"/>
              <a:lumOff val="8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860213" tIns="142240" rIns="142240" bIns="142240" numCol="1" spcCol="1270" anchor="ctr" anchorCtr="0">
            <a:noAutofit/>
          </a:bodyPr>
          <a:lstStyle/>
          <a:p>
            <a:pPr lvl="0" algn="l" defTabSz="2489200">
              <a:lnSpc>
                <a:spcPct val="90000"/>
              </a:lnSpc>
              <a:spcBef>
                <a:spcPct val="0"/>
              </a:spcBef>
              <a:spcAft>
                <a:spcPct val="35000"/>
              </a:spcAft>
            </a:pPr>
            <a:endParaRPr lang="en-GB" sz="5600" kern="1200"/>
          </a:p>
        </p:txBody>
      </p:sp>
      <p:sp>
        <p:nvSpPr>
          <p:cNvPr id="12" name="Oval 23"/>
          <p:cNvSpPr/>
          <p:nvPr/>
        </p:nvSpPr>
        <p:spPr>
          <a:xfrm>
            <a:off x="4621228" y="1335086"/>
            <a:ext cx="1054118" cy="1054118"/>
          </a:xfrm>
          <a:prstGeom prst="ellipse">
            <a:avLst/>
          </a:prstGeom>
          <a:ln>
            <a:solidFill>
              <a:schemeClr val="accent6"/>
            </a:solidFill>
          </a:ln>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a:lstStyle/>
          <a:p>
            <a:endParaRPr lang="zh-CN" altLang="en-US"/>
          </a:p>
        </p:txBody>
      </p:sp>
      <p:sp>
        <p:nvSpPr>
          <p:cNvPr id="13" name="Freeform 24"/>
          <p:cNvSpPr/>
          <p:nvPr/>
        </p:nvSpPr>
        <p:spPr>
          <a:xfrm>
            <a:off x="5658021" y="2665375"/>
            <a:ext cx="5374740" cy="843295"/>
          </a:xfrm>
          <a:custGeom>
            <a:avLst/>
            <a:gdLst>
              <a:gd name="connsiteX0" fmla="*/ 0 w 6907174"/>
              <a:gd name="connsiteY0" fmla="*/ 0 h 1083733"/>
              <a:gd name="connsiteX1" fmla="*/ 6907174 w 6907174"/>
              <a:gd name="connsiteY1" fmla="*/ 0 h 1083733"/>
              <a:gd name="connsiteX2" fmla="*/ 6907174 w 6907174"/>
              <a:gd name="connsiteY2" fmla="*/ 1083733 h 1083733"/>
              <a:gd name="connsiteX3" fmla="*/ 0 w 6907174"/>
              <a:gd name="connsiteY3" fmla="*/ 1083733 h 1083733"/>
              <a:gd name="connsiteX4" fmla="*/ 0 w 6907174"/>
              <a:gd name="connsiteY4" fmla="*/ 0 h 1083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07173" h="1083733">
                <a:moveTo>
                  <a:pt x="0" y="0"/>
                </a:moveTo>
                <a:lnTo>
                  <a:pt x="6907174" y="0"/>
                </a:lnTo>
                <a:lnTo>
                  <a:pt x="6907174" y="1083733"/>
                </a:lnTo>
                <a:lnTo>
                  <a:pt x="0" y="1083733"/>
                </a:lnTo>
                <a:lnTo>
                  <a:pt x="0" y="0"/>
                </a:lnTo>
                <a:close/>
              </a:path>
            </a:pathLst>
          </a:custGeom>
          <a:solidFill>
            <a:schemeClr val="accent5">
              <a:lumMod val="40000"/>
              <a:lumOff val="6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860213" tIns="142240" rIns="142240" bIns="142240" numCol="1" spcCol="1270" anchor="ctr" anchorCtr="0">
            <a:noAutofit/>
          </a:bodyPr>
          <a:lstStyle/>
          <a:p>
            <a:pPr lvl="0" algn="l" defTabSz="2489200">
              <a:lnSpc>
                <a:spcPct val="90000"/>
              </a:lnSpc>
              <a:spcBef>
                <a:spcPct val="0"/>
              </a:spcBef>
              <a:spcAft>
                <a:spcPct val="35000"/>
              </a:spcAft>
            </a:pPr>
            <a:endParaRPr lang="en-GB" sz="5600" kern="1200" dirty="0"/>
          </a:p>
        </p:txBody>
      </p:sp>
      <p:sp>
        <p:nvSpPr>
          <p:cNvPr id="14" name="Oval 25"/>
          <p:cNvSpPr/>
          <p:nvPr/>
        </p:nvSpPr>
        <p:spPr>
          <a:xfrm>
            <a:off x="4850109" y="2536967"/>
            <a:ext cx="1054118" cy="1054118"/>
          </a:xfrm>
          <a:prstGeom prst="ellipse">
            <a:avLst/>
          </a:prstGeom>
          <a:ln>
            <a:solidFill>
              <a:schemeClr val="accent5"/>
            </a:solidFill>
          </a:ln>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a:lstStyle/>
          <a:p>
            <a:endParaRPr lang="zh-CN" altLang="en-US"/>
          </a:p>
        </p:txBody>
      </p:sp>
      <p:sp>
        <p:nvSpPr>
          <p:cNvPr id="15" name="Freeform 26"/>
          <p:cNvSpPr/>
          <p:nvPr/>
        </p:nvSpPr>
        <p:spPr>
          <a:xfrm>
            <a:off x="5351483" y="3888191"/>
            <a:ext cx="5681278" cy="843295"/>
          </a:xfrm>
          <a:custGeom>
            <a:avLst/>
            <a:gdLst>
              <a:gd name="connsiteX0" fmla="*/ 0 w 7301111"/>
              <a:gd name="connsiteY0" fmla="*/ 0 h 1083733"/>
              <a:gd name="connsiteX1" fmla="*/ 7301111 w 7301111"/>
              <a:gd name="connsiteY1" fmla="*/ 0 h 1083733"/>
              <a:gd name="connsiteX2" fmla="*/ 7301111 w 7301111"/>
              <a:gd name="connsiteY2" fmla="*/ 1083733 h 1083733"/>
              <a:gd name="connsiteX3" fmla="*/ 0 w 7301111"/>
              <a:gd name="connsiteY3" fmla="*/ 1083733 h 1083733"/>
              <a:gd name="connsiteX4" fmla="*/ 0 w 7301111"/>
              <a:gd name="connsiteY4" fmla="*/ 0 h 1083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1110" h="1083733">
                <a:moveTo>
                  <a:pt x="0" y="0"/>
                </a:moveTo>
                <a:lnTo>
                  <a:pt x="7301111" y="0"/>
                </a:lnTo>
                <a:lnTo>
                  <a:pt x="7301111" y="1083733"/>
                </a:lnTo>
                <a:lnTo>
                  <a:pt x="0" y="1083733"/>
                </a:lnTo>
                <a:lnTo>
                  <a:pt x="0" y="0"/>
                </a:lnTo>
                <a:close/>
              </a:path>
            </a:pathLst>
          </a:custGeom>
          <a:solidFill>
            <a:schemeClr val="accent6">
              <a:lumMod val="20000"/>
              <a:lumOff val="8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860213" tIns="142240" rIns="142240" bIns="142240" numCol="1" spcCol="1270" anchor="ctr" anchorCtr="0">
            <a:noAutofit/>
          </a:bodyPr>
          <a:lstStyle/>
          <a:p>
            <a:pPr lvl="0" algn="l" defTabSz="2489200">
              <a:lnSpc>
                <a:spcPct val="90000"/>
              </a:lnSpc>
              <a:spcBef>
                <a:spcPct val="0"/>
              </a:spcBef>
              <a:spcAft>
                <a:spcPct val="35000"/>
              </a:spcAft>
            </a:pPr>
            <a:endParaRPr lang="en-GB" sz="5600" kern="1200" dirty="0"/>
          </a:p>
        </p:txBody>
      </p:sp>
      <p:sp>
        <p:nvSpPr>
          <p:cNvPr id="16" name="Oval 27"/>
          <p:cNvSpPr/>
          <p:nvPr/>
        </p:nvSpPr>
        <p:spPr>
          <a:xfrm>
            <a:off x="4799283" y="3813040"/>
            <a:ext cx="1054118" cy="1054118"/>
          </a:xfrm>
          <a:prstGeom prst="ellipse">
            <a:avLst/>
          </a:prstGeom>
          <a:ln>
            <a:solidFill>
              <a:schemeClr val="accent6"/>
            </a:solidFill>
          </a:ln>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a:lstStyle/>
          <a:p>
            <a:endParaRPr lang="zh-CN" altLang="en-US"/>
          </a:p>
        </p:txBody>
      </p:sp>
      <p:sp>
        <p:nvSpPr>
          <p:cNvPr id="17" name="TextBox 15"/>
          <p:cNvSpPr txBox="1"/>
          <p:nvPr/>
        </p:nvSpPr>
        <p:spPr>
          <a:xfrm>
            <a:off x="4799283" y="1551881"/>
            <a:ext cx="697627" cy="646331"/>
          </a:xfrm>
          <a:prstGeom prst="rect">
            <a:avLst/>
          </a:prstGeom>
          <a:noFill/>
        </p:spPr>
        <p:txBody>
          <a:bodyPr wrap="none" rtlCol="0">
            <a:spAutoFit/>
          </a:bodyPr>
          <a:lstStyle/>
          <a:p>
            <a:r>
              <a:rPr lang="en-US" sz="3600" b="1" dirty="0">
                <a:solidFill>
                  <a:schemeClr val="accent6"/>
                </a:solidFill>
              </a:rPr>
              <a:t>01</a:t>
            </a:r>
            <a:endParaRPr lang="en-GB" sz="3600" b="1" dirty="0">
              <a:solidFill>
                <a:schemeClr val="accent6"/>
              </a:solidFill>
            </a:endParaRPr>
          </a:p>
        </p:txBody>
      </p:sp>
      <p:sp>
        <p:nvSpPr>
          <p:cNvPr id="18" name="TextBox 16"/>
          <p:cNvSpPr txBox="1"/>
          <p:nvPr/>
        </p:nvSpPr>
        <p:spPr>
          <a:xfrm>
            <a:off x="5028354" y="2742729"/>
            <a:ext cx="697627" cy="646331"/>
          </a:xfrm>
          <a:prstGeom prst="rect">
            <a:avLst/>
          </a:prstGeom>
          <a:noFill/>
        </p:spPr>
        <p:txBody>
          <a:bodyPr wrap="none" rtlCol="0">
            <a:spAutoFit/>
          </a:bodyPr>
          <a:lstStyle/>
          <a:p>
            <a:r>
              <a:rPr lang="en-US" sz="3600" b="1" dirty="0">
                <a:solidFill>
                  <a:schemeClr val="accent5"/>
                </a:solidFill>
              </a:rPr>
              <a:t>02</a:t>
            </a:r>
            <a:endParaRPr lang="en-GB" sz="3600" b="1" dirty="0">
              <a:solidFill>
                <a:schemeClr val="accent5"/>
              </a:solidFill>
            </a:endParaRPr>
          </a:p>
        </p:txBody>
      </p:sp>
      <p:sp>
        <p:nvSpPr>
          <p:cNvPr id="19" name="TextBox 17"/>
          <p:cNvSpPr txBox="1"/>
          <p:nvPr/>
        </p:nvSpPr>
        <p:spPr>
          <a:xfrm>
            <a:off x="4988317" y="4005394"/>
            <a:ext cx="697627" cy="646331"/>
          </a:xfrm>
          <a:prstGeom prst="rect">
            <a:avLst/>
          </a:prstGeom>
          <a:noFill/>
        </p:spPr>
        <p:txBody>
          <a:bodyPr wrap="none" rtlCol="0">
            <a:spAutoFit/>
          </a:bodyPr>
          <a:lstStyle/>
          <a:p>
            <a:r>
              <a:rPr lang="en-US" sz="3600" b="1" dirty="0">
                <a:solidFill>
                  <a:schemeClr val="accent6"/>
                </a:solidFill>
              </a:rPr>
              <a:t>03</a:t>
            </a:r>
            <a:endParaRPr lang="en-GB" sz="3600" b="1" dirty="0">
              <a:solidFill>
                <a:schemeClr val="accent6"/>
              </a:solidFill>
            </a:endParaRPr>
          </a:p>
        </p:txBody>
      </p:sp>
      <p:sp>
        <p:nvSpPr>
          <p:cNvPr id="20" name="Rectangle 18"/>
          <p:cNvSpPr/>
          <p:nvPr/>
        </p:nvSpPr>
        <p:spPr>
          <a:xfrm>
            <a:off x="5685944" y="1725947"/>
            <a:ext cx="5346817" cy="338554"/>
          </a:xfrm>
          <a:prstGeom prst="rect">
            <a:avLst/>
          </a:prstGeom>
        </p:spPr>
        <p:txBody>
          <a:bodyPr wrap="square">
            <a:spAutoFit/>
          </a:bodyPr>
          <a:lstStyle/>
          <a:p>
            <a:r>
              <a:rPr lang="en-US" sz="1600" dirty="0">
                <a:latin typeface="微软雅黑" panose="020B0503020204020204" pitchFamily="34" charset="-122"/>
                <a:ea typeface="微软雅黑" panose="020B0503020204020204" pitchFamily="34" charset="-122"/>
                <a:sym typeface="Arial" panose="020B0604020202020204" pitchFamily="34" charset="0"/>
              </a:rPr>
              <a:t>Ensuring tax compliance</a:t>
            </a:r>
            <a:endParaRPr lang="en-US" sz="1600" dirty="0">
              <a:latin typeface="微软雅黑" panose="020B0503020204020204" pitchFamily="34" charset="-122"/>
              <a:ea typeface="微软雅黑" panose="020B0503020204020204" pitchFamily="34" charset="-122"/>
              <a:sym typeface="Arial" panose="020B0604020202020204" pitchFamily="34" charset="0"/>
            </a:endParaRPr>
          </a:p>
        </p:txBody>
      </p:sp>
      <p:sp>
        <p:nvSpPr>
          <p:cNvPr id="21" name="Rectangle 19"/>
          <p:cNvSpPr/>
          <p:nvPr/>
        </p:nvSpPr>
        <p:spPr>
          <a:xfrm>
            <a:off x="5928999" y="2917745"/>
            <a:ext cx="5091730" cy="338554"/>
          </a:xfrm>
          <a:prstGeom prst="rect">
            <a:avLst/>
          </a:prstGeom>
        </p:spPr>
        <p:txBody>
          <a:bodyPr wrap="square">
            <a:spAutoFit/>
          </a:bodyPr>
          <a:lstStyle/>
          <a:p>
            <a:pPr algn="just"/>
            <a:r>
              <a:rPr lang="en-US" altLang="zh-TW" sz="1600" dirty="0">
                <a:latin typeface="微软雅黑" panose="020B0503020204020204" pitchFamily="34" charset="-122"/>
                <a:ea typeface="微软雅黑" panose="020B0503020204020204" pitchFamily="34" charset="-122"/>
                <a:sym typeface="Arial" panose="020B0604020202020204" pitchFamily="34" charset="0"/>
              </a:rPr>
              <a:t>Monitoring of tax and public finance</a:t>
            </a:r>
            <a:endParaRPr lang="en-US" sz="1600" dirty="0">
              <a:latin typeface="微软雅黑" panose="020B0503020204020204" pitchFamily="34" charset="-122"/>
              <a:ea typeface="微软雅黑" panose="020B0503020204020204" pitchFamily="34" charset="-122"/>
              <a:sym typeface="Arial" panose="020B0604020202020204" pitchFamily="34" charset="0"/>
            </a:endParaRPr>
          </a:p>
        </p:txBody>
      </p:sp>
      <p:sp>
        <p:nvSpPr>
          <p:cNvPr id="22" name="Rectangle 20"/>
          <p:cNvSpPr/>
          <p:nvPr/>
        </p:nvSpPr>
        <p:spPr>
          <a:xfrm>
            <a:off x="5874978" y="4170822"/>
            <a:ext cx="5156349" cy="338554"/>
          </a:xfrm>
          <a:prstGeom prst="rect">
            <a:avLst/>
          </a:prstGeom>
        </p:spPr>
        <p:txBody>
          <a:bodyPr wrap="square">
            <a:spAutoFit/>
          </a:bodyPr>
          <a:lstStyle/>
          <a:p>
            <a:pPr algn="just"/>
            <a:r>
              <a:rPr lang="en-US" sz="1600" dirty="0">
                <a:latin typeface="微软雅黑" panose="020B0503020204020204" pitchFamily="34" charset="-122"/>
                <a:ea typeface="微软雅黑" panose="020B0503020204020204" pitchFamily="34" charset="-122"/>
                <a:sym typeface="Arial" panose="020B0604020202020204" pitchFamily="34" charset="0"/>
              </a:rPr>
              <a:t>Implementation of tax policies</a:t>
            </a:r>
            <a:endParaRPr lang="en-US" sz="1600" dirty="0">
              <a:latin typeface="微软雅黑" panose="020B0503020204020204" pitchFamily="34" charset="-122"/>
              <a:ea typeface="微软雅黑" panose="020B0503020204020204" pitchFamily="34" charset="-122"/>
              <a:sym typeface="Arial" panose="020B0604020202020204" pitchFamily="34" charset="0"/>
            </a:endParaRPr>
          </a:p>
        </p:txBody>
      </p:sp>
      <p:pic>
        <p:nvPicPr>
          <p:cNvPr id="2" name="图片 1" descr="微信图片_20210809154752.png"/>
          <p:cNvPicPr>
            <a:picLocks noChangeAspect="1"/>
          </p:cNvPicPr>
          <p:nvPr/>
        </p:nvPicPr>
        <p:blipFill>
          <a:blip r:embed="rId1" cstate="print"/>
          <a:stretch>
            <a:fillRect/>
          </a:stretch>
        </p:blipFill>
        <p:spPr>
          <a:xfrm>
            <a:off x="368553" y="266278"/>
            <a:ext cx="1036243" cy="1041784"/>
          </a:xfrm>
          <a:prstGeom prst="rect">
            <a:avLst/>
          </a:prstGeom>
        </p:spPr>
      </p:pic>
      <p:sp>
        <p:nvSpPr>
          <p:cNvPr id="25" name="Oval 27"/>
          <p:cNvSpPr/>
          <p:nvPr/>
        </p:nvSpPr>
        <p:spPr>
          <a:xfrm>
            <a:off x="4365197" y="5032920"/>
            <a:ext cx="1054118" cy="1054118"/>
          </a:xfrm>
          <a:prstGeom prst="ellipse">
            <a:avLst/>
          </a:prstGeom>
          <a:ln>
            <a:solidFill>
              <a:schemeClr val="accent6"/>
            </a:solidFill>
          </a:ln>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a:lstStyle/>
          <a:p>
            <a:endParaRPr lang="zh-CN" altLang="en-US"/>
          </a:p>
        </p:txBody>
      </p:sp>
      <p:sp>
        <p:nvSpPr>
          <p:cNvPr id="26" name="TextBox 17"/>
          <p:cNvSpPr txBox="1"/>
          <p:nvPr/>
        </p:nvSpPr>
        <p:spPr>
          <a:xfrm>
            <a:off x="4543442" y="5199748"/>
            <a:ext cx="697627" cy="646331"/>
          </a:xfrm>
          <a:prstGeom prst="rect">
            <a:avLst/>
          </a:prstGeom>
          <a:noFill/>
        </p:spPr>
        <p:txBody>
          <a:bodyPr wrap="none" rtlCol="0">
            <a:spAutoFit/>
          </a:bodyPr>
          <a:lstStyle/>
          <a:p>
            <a:r>
              <a:rPr lang="en-US" sz="3600" b="1" dirty="0">
                <a:solidFill>
                  <a:schemeClr val="accent5"/>
                </a:solidFill>
              </a:rPr>
              <a:t>04</a:t>
            </a:r>
            <a:endParaRPr lang="en-GB" sz="3600" b="1" dirty="0">
              <a:solidFill>
                <a:schemeClr val="accent5"/>
              </a:solidFill>
            </a:endParaRPr>
          </a:p>
        </p:txBody>
      </p:sp>
      <p:pic>
        <p:nvPicPr>
          <p:cNvPr id="3" name="图片 2" descr="微信图片_20210809154759.png"/>
          <p:cNvPicPr>
            <a:picLocks noChangeAspect="1"/>
          </p:cNvPicPr>
          <p:nvPr/>
        </p:nvPicPr>
        <p:blipFill>
          <a:blip r:embed="rId2" cstate="print"/>
          <a:stretch>
            <a:fillRect/>
          </a:stretch>
        </p:blipFill>
        <p:spPr>
          <a:xfrm>
            <a:off x="1495537" y="737248"/>
            <a:ext cx="4786930" cy="146460"/>
          </a:xfrm>
          <a:prstGeom prst="rect">
            <a:avLst/>
          </a:prstGeom>
          <a:solidFill>
            <a:schemeClr val="bg1"/>
          </a:solidFill>
        </p:spPr>
      </p:pic>
    </p:spTree>
  </p:cSld>
  <p:clrMapOvr>
    <a:masterClrMapping/>
  </p:clrMapOvr>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12"/>
          <p:cNvGrpSpPr/>
          <p:nvPr/>
        </p:nvGrpSpPr>
        <p:grpSpPr>
          <a:xfrm>
            <a:off x="-14279" y="0"/>
            <a:ext cx="12200541" cy="2319774"/>
            <a:chOff x="-4755" y="6081484"/>
            <a:chExt cx="12200541" cy="2319774"/>
          </a:xfrm>
        </p:grpSpPr>
        <p:sp>
          <p:nvSpPr>
            <p:cNvPr id="12" name="正五边形 11"/>
            <p:cNvSpPr/>
            <p:nvPr/>
          </p:nvSpPr>
          <p:spPr>
            <a:xfrm flipV="1">
              <a:off x="-4755" y="6081484"/>
              <a:ext cx="12200541" cy="1713878"/>
            </a:xfrm>
            <a:custGeom>
              <a:avLst/>
              <a:gdLst>
                <a:gd name="connsiteX0" fmla="*/ 0 w 12200541"/>
                <a:gd name="connsiteY0" fmla="*/ 956420 h 2680053"/>
                <a:gd name="connsiteX1" fmla="*/ 6086241 w 12200541"/>
                <a:gd name="connsiteY1" fmla="*/ 29842 h 2680053"/>
                <a:gd name="connsiteX2" fmla="*/ 12191984 w 12200541"/>
                <a:gd name="connsiteY2" fmla="*/ 946895 h 2680053"/>
                <a:gd name="connsiteX3" fmla="*/ 12200541 w 12200541"/>
                <a:gd name="connsiteY3" fmla="*/ 2680053 h 2680053"/>
                <a:gd name="connsiteX4" fmla="*/ 968 w 12200541"/>
                <a:gd name="connsiteY4" fmla="*/ 2680053 h 2680053"/>
                <a:gd name="connsiteX5" fmla="*/ 0 w 12200541"/>
                <a:gd name="connsiteY5" fmla="*/ 956420 h 2680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00541" h="2680053">
                  <a:moveTo>
                    <a:pt x="0" y="956420"/>
                  </a:moveTo>
                  <a:lnTo>
                    <a:pt x="6086241" y="29842"/>
                  </a:lnTo>
                  <a:cubicBezTo>
                    <a:pt x="8116651" y="-220855"/>
                    <a:pt x="10161574" y="1197592"/>
                    <a:pt x="12191984" y="946895"/>
                  </a:cubicBezTo>
                  <a:cubicBezTo>
                    <a:pt x="12194836" y="1524614"/>
                    <a:pt x="12197689" y="2102334"/>
                    <a:pt x="12200541" y="2680053"/>
                  </a:cubicBezTo>
                  <a:lnTo>
                    <a:pt x="968" y="2680053"/>
                  </a:lnTo>
                  <a:cubicBezTo>
                    <a:pt x="645" y="2099159"/>
                    <a:pt x="323" y="1537314"/>
                    <a:pt x="0" y="956420"/>
                  </a:cubicBezTo>
                  <a:close/>
                </a:path>
              </a:pathLst>
            </a:custGeom>
            <a:solidFill>
              <a:srgbClr val="2C89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矩形 2"/>
            <p:cNvSpPr/>
            <p:nvPr/>
          </p:nvSpPr>
          <p:spPr>
            <a:xfrm>
              <a:off x="0" y="6958692"/>
              <a:ext cx="6100762" cy="1433513"/>
            </a:xfrm>
            <a:custGeom>
              <a:avLst/>
              <a:gdLst>
                <a:gd name="connsiteX0" fmla="*/ 0 w 6100762"/>
                <a:gd name="connsiteY0" fmla="*/ 0 h 1627886"/>
                <a:gd name="connsiteX1" fmla="*/ 6100762 w 6100762"/>
                <a:gd name="connsiteY1" fmla="*/ 883242 h 1627886"/>
                <a:gd name="connsiteX2" fmla="*/ 6096001 w 6100762"/>
                <a:gd name="connsiteY2" fmla="*/ 1627886 h 1627886"/>
                <a:gd name="connsiteX3" fmla="*/ 0 w 6100762"/>
                <a:gd name="connsiteY3" fmla="*/ 361950 h 1627886"/>
                <a:gd name="connsiteX4" fmla="*/ 0 w 6100762"/>
                <a:gd name="connsiteY4" fmla="*/ 0 h 1627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0762" h="1627886">
                  <a:moveTo>
                    <a:pt x="0" y="0"/>
                  </a:moveTo>
                  <a:lnTo>
                    <a:pt x="6100762" y="883242"/>
                  </a:lnTo>
                  <a:cubicBezTo>
                    <a:pt x="6099968" y="1060248"/>
                    <a:pt x="6096795" y="1450880"/>
                    <a:pt x="6096001" y="1627886"/>
                  </a:cubicBezTo>
                  <a:lnTo>
                    <a:pt x="0" y="361950"/>
                  </a:lnTo>
                  <a:lnTo>
                    <a:pt x="0" y="0"/>
                  </a:lnTo>
                  <a:close/>
                </a:path>
              </a:pathLst>
            </a:custGeom>
            <a:solidFill>
              <a:srgbClr val="0071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矩形 2"/>
            <p:cNvSpPr/>
            <p:nvPr/>
          </p:nvSpPr>
          <p:spPr>
            <a:xfrm flipH="1">
              <a:off x="6091709" y="6967745"/>
              <a:ext cx="6100762" cy="1433513"/>
            </a:xfrm>
            <a:custGeom>
              <a:avLst/>
              <a:gdLst>
                <a:gd name="connsiteX0" fmla="*/ 0 w 6100762"/>
                <a:gd name="connsiteY0" fmla="*/ 0 h 1627886"/>
                <a:gd name="connsiteX1" fmla="*/ 6100762 w 6100762"/>
                <a:gd name="connsiteY1" fmla="*/ 883242 h 1627886"/>
                <a:gd name="connsiteX2" fmla="*/ 6096001 w 6100762"/>
                <a:gd name="connsiteY2" fmla="*/ 1627886 h 1627886"/>
                <a:gd name="connsiteX3" fmla="*/ 0 w 6100762"/>
                <a:gd name="connsiteY3" fmla="*/ 361950 h 1627886"/>
                <a:gd name="connsiteX4" fmla="*/ 0 w 6100762"/>
                <a:gd name="connsiteY4" fmla="*/ 0 h 1627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0762" h="1627886">
                  <a:moveTo>
                    <a:pt x="0" y="0"/>
                  </a:moveTo>
                  <a:lnTo>
                    <a:pt x="6100762" y="883242"/>
                  </a:lnTo>
                  <a:cubicBezTo>
                    <a:pt x="6099968" y="1060248"/>
                    <a:pt x="6096795" y="1450880"/>
                    <a:pt x="6096001" y="1627886"/>
                  </a:cubicBezTo>
                  <a:lnTo>
                    <a:pt x="0" y="361950"/>
                  </a:lnTo>
                  <a:lnTo>
                    <a:pt x="0" y="0"/>
                  </a:lnTo>
                  <a:close/>
                </a:path>
              </a:pathLst>
            </a:custGeom>
            <a:solidFill>
              <a:srgbClr val="0071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8"/>
            <p:cNvSpPr/>
            <p:nvPr/>
          </p:nvSpPr>
          <p:spPr>
            <a:xfrm>
              <a:off x="5986454" y="7737337"/>
              <a:ext cx="238125" cy="633412"/>
            </a:xfrm>
            <a:prstGeom prst="rect">
              <a:avLst/>
            </a:prstGeom>
            <a:solidFill>
              <a:srgbClr val="0071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pic>
        <p:nvPicPr>
          <p:cNvPr id="2" name="图片 1" descr="微信图片_20210809154752.png"/>
          <p:cNvPicPr>
            <a:picLocks noChangeAspect="1"/>
          </p:cNvPicPr>
          <p:nvPr/>
        </p:nvPicPr>
        <p:blipFill>
          <a:blip r:embed="rId1" cstate="print"/>
          <a:stretch>
            <a:fillRect/>
          </a:stretch>
        </p:blipFill>
        <p:spPr>
          <a:xfrm>
            <a:off x="5421630" y="178435"/>
            <a:ext cx="1348740" cy="1356995"/>
          </a:xfrm>
          <a:prstGeom prst="rect">
            <a:avLst/>
          </a:prstGeom>
        </p:spPr>
      </p:pic>
      <p:sp>
        <p:nvSpPr>
          <p:cNvPr id="4" name="文字方塊 3"/>
          <p:cNvSpPr txBox="1"/>
          <p:nvPr/>
        </p:nvSpPr>
        <p:spPr>
          <a:xfrm>
            <a:off x="914400" y="3156157"/>
            <a:ext cx="10481187" cy="2708434"/>
          </a:xfrm>
          <a:prstGeom prst="rect">
            <a:avLst/>
          </a:prstGeom>
          <a:noFill/>
        </p:spPr>
        <p:txBody>
          <a:bodyPr wrap="square" rtlCol="0">
            <a:spAutoFit/>
          </a:bodyPr>
          <a:lstStyle/>
          <a:p>
            <a:pPr marL="285750" indent="-285750" algn="just">
              <a:buFont typeface="Arial" panose="020B0604020202020204" pitchFamily="34" charset="0"/>
              <a:buChar char="•"/>
            </a:pPr>
            <a:r>
              <a:rPr lang="en-US" altLang="zh-TW" sz="2000" dirty="0">
                <a:latin typeface="微软雅黑" panose="020B0503020204020204" pitchFamily="34" charset="-122"/>
                <a:ea typeface="微软雅黑" panose="020B0503020204020204" pitchFamily="34" charset="-122"/>
              </a:rPr>
              <a:t>Industrial Tax (business registration tax)</a:t>
            </a:r>
            <a:endParaRPr lang="en-US" altLang="zh-TW" sz="2000" dirty="0">
              <a:latin typeface="微软雅黑" panose="020B0503020204020204" pitchFamily="34" charset="-122"/>
              <a:ea typeface="微软雅黑" panose="020B0503020204020204" pitchFamily="34" charset="-122"/>
            </a:endParaRPr>
          </a:p>
          <a:p>
            <a:pPr marL="285750" indent="-285750" algn="just">
              <a:buFont typeface="Arial" panose="020B0604020202020204" pitchFamily="34" charset="0"/>
              <a:buChar char="•"/>
            </a:pPr>
            <a:r>
              <a:rPr lang="en-US" altLang="zh-TW" sz="2000" dirty="0">
                <a:latin typeface="微软雅黑" panose="020B0503020204020204" pitchFamily="34" charset="-122"/>
                <a:ea typeface="微软雅黑" panose="020B0503020204020204" pitchFamily="34" charset="-122"/>
              </a:rPr>
              <a:t>Property Tax</a:t>
            </a:r>
            <a:endParaRPr lang="en-US" altLang="zh-TW" sz="2000" dirty="0">
              <a:latin typeface="微软雅黑" panose="020B0503020204020204" pitchFamily="34" charset="-122"/>
              <a:ea typeface="微软雅黑" panose="020B0503020204020204" pitchFamily="34" charset="-122"/>
            </a:endParaRPr>
          </a:p>
          <a:p>
            <a:pPr marL="285750" indent="-285750" algn="just">
              <a:buFont typeface="Arial" panose="020B0604020202020204" pitchFamily="34" charset="0"/>
              <a:buChar char="•"/>
            </a:pPr>
            <a:r>
              <a:rPr lang="en-US" altLang="zh-TW" sz="2000" dirty="0">
                <a:latin typeface="微软雅黑" panose="020B0503020204020204" pitchFamily="34" charset="-122"/>
                <a:ea typeface="微软雅黑" panose="020B0503020204020204" pitchFamily="34" charset="-122"/>
              </a:rPr>
              <a:t>Stamp Duty</a:t>
            </a:r>
            <a:endParaRPr lang="en-US" altLang="zh-TW" sz="2000" dirty="0">
              <a:latin typeface="微软雅黑" panose="020B0503020204020204" pitchFamily="34" charset="-122"/>
              <a:ea typeface="微软雅黑" panose="020B0503020204020204" pitchFamily="34" charset="-122"/>
            </a:endParaRPr>
          </a:p>
          <a:p>
            <a:pPr marL="285750" indent="-285750" algn="just">
              <a:buFont typeface="Arial" panose="020B0604020202020204" pitchFamily="34" charset="0"/>
              <a:buChar char="•"/>
            </a:pPr>
            <a:r>
              <a:rPr lang="en-US" altLang="zh-TW" sz="2000" dirty="0">
                <a:latin typeface="微软雅黑" panose="020B0503020204020204" pitchFamily="34" charset="-122"/>
                <a:ea typeface="微软雅黑" panose="020B0503020204020204" pitchFamily="34" charset="-122"/>
              </a:rPr>
              <a:t>Motor Vehicle Tax</a:t>
            </a:r>
            <a:endParaRPr lang="en-US" altLang="zh-TW" sz="2000" dirty="0">
              <a:latin typeface="微软雅黑" panose="020B0503020204020204" pitchFamily="34" charset="-122"/>
              <a:ea typeface="微软雅黑" panose="020B0503020204020204" pitchFamily="34" charset="-122"/>
            </a:endParaRPr>
          </a:p>
          <a:p>
            <a:pPr marL="285750" indent="-285750" algn="just">
              <a:buFont typeface="Arial" panose="020B0604020202020204" pitchFamily="34" charset="0"/>
              <a:buChar char="•"/>
            </a:pPr>
            <a:r>
              <a:rPr lang="en-US" altLang="zh-TW" sz="2000" dirty="0">
                <a:latin typeface="微软雅黑" panose="020B0503020204020204" pitchFamily="34" charset="-122"/>
                <a:ea typeface="微软雅黑" panose="020B0503020204020204" pitchFamily="34" charset="-122"/>
              </a:rPr>
              <a:t>Tourism Tax</a:t>
            </a:r>
            <a:endParaRPr lang="en-US" altLang="zh-TW" sz="2000" dirty="0">
              <a:latin typeface="微软雅黑" panose="020B0503020204020204" pitchFamily="34" charset="-122"/>
              <a:ea typeface="微软雅黑" panose="020B0503020204020204" pitchFamily="34" charset="-122"/>
            </a:endParaRPr>
          </a:p>
          <a:p>
            <a:pPr marL="285750" indent="-285750" algn="just">
              <a:buFont typeface="Arial" panose="020B0604020202020204" pitchFamily="34" charset="0"/>
              <a:buChar char="•"/>
            </a:pPr>
            <a:r>
              <a:rPr lang="en-US" altLang="zh-TW" sz="2000" dirty="0">
                <a:latin typeface="微软雅黑" panose="020B0503020204020204" pitchFamily="34" charset="-122"/>
                <a:ea typeface="微软雅黑" panose="020B0503020204020204" pitchFamily="34" charset="-122"/>
              </a:rPr>
              <a:t>Salaries Tax</a:t>
            </a:r>
            <a:endParaRPr lang="en-US" altLang="zh-TW" sz="2000" dirty="0">
              <a:latin typeface="微软雅黑" panose="020B0503020204020204" pitchFamily="34" charset="-122"/>
              <a:ea typeface="微软雅黑" panose="020B0503020204020204" pitchFamily="34" charset="-122"/>
            </a:endParaRPr>
          </a:p>
          <a:p>
            <a:pPr marL="285750" indent="-285750" algn="just">
              <a:buFont typeface="Arial" panose="020B0604020202020204" pitchFamily="34" charset="0"/>
              <a:buChar char="•"/>
            </a:pPr>
            <a:r>
              <a:rPr lang="en-US" altLang="zh-TW" sz="3200" b="1" dirty="0">
                <a:latin typeface="微软雅黑" panose="020B0503020204020204" pitchFamily="34" charset="-122"/>
                <a:ea typeface="微软雅黑" panose="020B0503020204020204" pitchFamily="34" charset="-122"/>
              </a:rPr>
              <a:t>Profits Tax</a:t>
            </a:r>
            <a:endParaRPr lang="en-US" altLang="zh-TW" sz="3200" b="1" dirty="0">
              <a:latin typeface="微软雅黑" panose="020B0503020204020204" pitchFamily="34" charset="-122"/>
              <a:ea typeface="微软雅黑" panose="020B0503020204020204" pitchFamily="34" charset="-122"/>
            </a:endParaRPr>
          </a:p>
          <a:p>
            <a:endParaRPr lang="zh-TW" altLang="en-US" dirty="0"/>
          </a:p>
        </p:txBody>
      </p:sp>
      <p:sp>
        <p:nvSpPr>
          <p:cNvPr id="5" name="文字方塊 4"/>
          <p:cNvSpPr txBox="1"/>
          <p:nvPr/>
        </p:nvSpPr>
        <p:spPr>
          <a:xfrm>
            <a:off x="1032388" y="2319774"/>
            <a:ext cx="10245212" cy="646331"/>
          </a:xfrm>
          <a:prstGeom prst="rect">
            <a:avLst/>
          </a:prstGeom>
          <a:noFill/>
        </p:spPr>
        <p:txBody>
          <a:bodyPr wrap="square" rtlCol="0">
            <a:spAutoFit/>
          </a:bodyPr>
          <a:lstStyle/>
          <a:p>
            <a:pPr algn="ctr"/>
            <a:r>
              <a:rPr lang="en-US" altLang="zh-TW" sz="3600" b="1" dirty="0">
                <a:effectLst>
                  <a:outerShdw blurRad="38100" dist="38100" dir="2700000" algn="tl">
                    <a:srgbClr val="000000">
                      <a:alpha val="43137"/>
                    </a:srgbClr>
                  </a:outerShdw>
                </a:effectLst>
                <a:latin typeface="Arial" panose="020B0604020202020204" pitchFamily="34" charset="0"/>
                <a:ea typeface="+mj-ea"/>
                <a:cs typeface="Arial" panose="020B0604020202020204" pitchFamily="34" charset="0"/>
              </a:rPr>
              <a:t>Taxes under the administration of DSF</a:t>
            </a:r>
            <a:endParaRPr lang="zh-TW" altLang="en-US" sz="3600" b="1" dirty="0">
              <a:effectLst>
                <a:outerShdw blurRad="38100" dist="38100" dir="2700000" algn="tl">
                  <a:srgbClr val="000000">
                    <a:alpha val="43137"/>
                  </a:srgbClr>
                </a:outerShdw>
              </a:effectLst>
              <a:latin typeface="Arial" panose="020B0604020202020204" pitchFamily="34" charset="0"/>
              <a:ea typeface="+mj-ea"/>
              <a:cs typeface="Arial" panose="020B0604020202020204" pitchFamily="34" charset="0"/>
            </a:endParaRPr>
          </a:p>
        </p:txBody>
      </p:sp>
    </p:spTree>
  </p:cSld>
  <p:clrMapOvr>
    <a:masterClrMapping/>
  </p:clrMapOvr>
  <p:transition>
    <p:wipe/>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任意多边形 13"/>
          <p:cNvSpPr/>
          <p:nvPr/>
        </p:nvSpPr>
        <p:spPr>
          <a:xfrm>
            <a:off x="0" y="0"/>
            <a:ext cx="12192000" cy="6858000"/>
          </a:xfrm>
          <a:custGeom>
            <a:avLst/>
            <a:gdLst>
              <a:gd name="connsiteX0" fmla="*/ 12175866 w 12192000"/>
              <a:gd name="connsiteY0" fmla="*/ 4649068 h 6858000"/>
              <a:gd name="connsiteX1" fmla="*/ 12181034 w 12192000"/>
              <a:gd name="connsiteY1" fmla="*/ 4650687 h 6858000"/>
              <a:gd name="connsiteX2" fmla="*/ 12188416 w 12192000"/>
              <a:gd name="connsiteY2" fmla="*/ 4663638 h 6858000"/>
              <a:gd name="connsiteX3" fmla="*/ 12190631 w 12192000"/>
              <a:gd name="connsiteY3" fmla="*/ 4658377 h 6858000"/>
              <a:gd name="connsiteX4" fmla="*/ 12192000 w 12192000"/>
              <a:gd name="connsiteY4" fmla="*/ 4657939 h 6858000"/>
              <a:gd name="connsiteX5" fmla="*/ 12192000 w 12192000"/>
              <a:gd name="connsiteY5" fmla="*/ 5605302 h 6858000"/>
              <a:gd name="connsiteX6" fmla="*/ 12175128 w 12192000"/>
              <a:gd name="connsiteY6" fmla="*/ 5606623 h 6858000"/>
              <a:gd name="connsiteX7" fmla="*/ 12161101 w 12192000"/>
              <a:gd name="connsiteY7" fmla="*/ 5615931 h 6858000"/>
              <a:gd name="connsiteX8" fmla="*/ 12153719 w 12192000"/>
              <a:gd name="connsiteY8" fmla="*/ 5615931 h 6858000"/>
              <a:gd name="connsiteX9" fmla="*/ 12141907 w 12192000"/>
              <a:gd name="connsiteY9" fmla="*/ 5624026 h 6858000"/>
              <a:gd name="connsiteX10" fmla="*/ 12125665 w 12192000"/>
              <a:gd name="connsiteY10" fmla="*/ 5627263 h 6858000"/>
              <a:gd name="connsiteX11" fmla="*/ 12098350 w 12192000"/>
              <a:gd name="connsiteY11" fmla="*/ 5636572 h 6858000"/>
              <a:gd name="connsiteX12" fmla="*/ 12078418 w 12192000"/>
              <a:gd name="connsiteY12" fmla="*/ 5635358 h 6858000"/>
              <a:gd name="connsiteX13" fmla="*/ 12068821 w 12192000"/>
              <a:gd name="connsiteY13" fmla="*/ 5638595 h 6858000"/>
              <a:gd name="connsiteX14" fmla="*/ 12055532 w 12192000"/>
              <a:gd name="connsiteY14" fmla="*/ 5637786 h 6858000"/>
              <a:gd name="connsiteX15" fmla="*/ 12040767 w 12192000"/>
              <a:gd name="connsiteY15" fmla="*/ 5631715 h 6858000"/>
              <a:gd name="connsiteX16" fmla="*/ 12031908 w 12192000"/>
              <a:gd name="connsiteY16" fmla="*/ 5632120 h 6858000"/>
              <a:gd name="connsiteX17" fmla="*/ 12024526 w 12192000"/>
              <a:gd name="connsiteY17" fmla="*/ 5631715 h 6858000"/>
              <a:gd name="connsiteX18" fmla="*/ 12017144 w 12192000"/>
              <a:gd name="connsiteY18" fmla="*/ 5634548 h 6858000"/>
              <a:gd name="connsiteX19" fmla="*/ 12000902 w 12192000"/>
              <a:gd name="connsiteY19" fmla="*/ 5648713 h 6858000"/>
              <a:gd name="connsiteX20" fmla="*/ 11974325 w 12192000"/>
              <a:gd name="connsiteY20" fmla="*/ 5663688 h 6858000"/>
              <a:gd name="connsiteX21" fmla="*/ 11953655 w 12192000"/>
              <a:gd name="connsiteY21" fmla="*/ 5670163 h 6858000"/>
              <a:gd name="connsiteX22" fmla="*/ 11948487 w 12192000"/>
              <a:gd name="connsiteY22" fmla="*/ 5666925 h 6858000"/>
              <a:gd name="connsiteX23" fmla="*/ 11934460 w 12192000"/>
              <a:gd name="connsiteY23" fmla="*/ 5670973 h 6858000"/>
              <a:gd name="connsiteX24" fmla="*/ 11922648 w 12192000"/>
              <a:gd name="connsiteY24" fmla="*/ 5679472 h 6858000"/>
              <a:gd name="connsiteX25" fmla="*/ 11916004 w 12192000"/>
              <a:gd name="connsiteY25" fmla="*/ 5695660 h 6858000"/>
              <a:gd name="connsiteX26" fmla="*/ 11905669 w 12192000"/>
              <a:gd name="connsiteY26" fmla="*/ 5705373 h 6858000"/>
              <a:gd name="connsiteX27" fmla="*/ 11900501 w 12192000"/>
              <a:gd name="connsiteY27" fmla="*/ 5706992 h 6858000"/>
              <a:gd name="connsiteX28" fmla="*/ 11896072 w 12192000"/>
              <a:gd name="connsiteY28" fmla="*/ 5717919 h 6858000"/>
              <a:gd name="connsiteX29" fmla="*/ 11882783 w 12192000"/>
              <a:gd name="connsiteY29" fmla="*/ 5726418 h 6858000"/>
              <a:gd name="connsiteX30" fmla="*/ 11871710 w 12192000"/>
              <a:gd name="connsiteY30" fmla="*/ 5723585 h 6858000"/>
              <a:gd name="connsiteX31" fmla="*/ 11860636 w 12192000"/>
              <a:gd name="connsiteY31" fmla="*/ 5733299 h 6858000"/>
              <a:gd name="connsiteX32" fmla="*/ 11857683 w 12192000"/>
              <a:gd name="connsiteY32" fmla="*/ 5732084 h 6858000"/>
              <a:gd name="connsiteX33" fmla="*/ 11858421 w 12192000"/>
              <a:gd name="connsiteY33" fmla="*/ 5724395 h 6858000"/>
              <a:gd name="connsiteX34" fmla="*/ 11839227 w 12192000"/>
              <a:gd name="connsiteY34" fmla="*/ 5724395 h 6858000"/>
              <a:gd name="connsiteX35" fmla="*/ 11831106 w 12192000"/>
              <a:gd name="connsiteY35" fmla="*/ 5729251 h 6858000"/>
              <a:gd name="connsiteX36" fmla="*/ 11826677 w 12192000"/>
              <a:gd name="connsiteY36" fmla="*/ 5724395 h 6858000"/>
              <a:gd name="connsiteX37" fmla="*/ 11818556 w 12192000"/>
              <a:gd name="connsiteY37" fmla="*/ 5728037 h 6858000"/>
              <a:gd name="connsiteX38" fmla="*/ 11812650 w 12192000"/>
              <a:gd name="connsiteY38" fmla="*/ 5728037 h 6858000"/>
              <a:gd name="connsiteX39" fmla="*/ 11808959 w 12192000"/>
              <a:gd name="connsiteY39" fmla="*/ 5718324 h 6858000"/>
              <a:gd name="connsiteX40" fmla="*/ 11798623 w 12192000"/>
              <a:gd name="connsiteY40" fmla="*/ 5721967 h 6858000"/>
              <a:gd name="connsiteX41" fmla="*/ 11790503 w 12192000"/>
              <a:gd name="connsiteY41" fmla="*/ 5721157 h 6858000"/>
              <a:gd name="connsiteX42" fmla="*/ 11786073 w 12192000"/>
              <a:gd name="connsiteY42" fmla="*/ 5717919 h 6858000"/>
              <a:gd name="connsiteX43" fmla="*/ 11769094 w 12192000"/>
              <a:gd name="connsiteY43" fmla="*/ 5721562 h 6858000"/>
              <a:gd name="connsiteX44" fmla="*/ 11765402 w 12192000"/>
              <a:gd name="connsiteY44" fmla="*/ 5716705 h 6858000"/>
              <a:gd name="connsiteX45" fmla="*/ 11739564 w 12192000"/>
              <a:gd name="connsiteY45" fmla="*/ 5721967 h 6858000"/>
              <a:gd name="connsiteX46" fmla="*/ 11729967 w 12192000"/>
              <a:gd name="connsiteY46" fmla="*/ 5727228 h 6858000"/>
              <a:gd name="connsiteX47" fmla="*/ 11723323 w 12192000"/>
              <a:gd name="connsiteY47" fmla="*/ 5723585 h 6858000"/>
              <a:gd name="connsiteX48" fmla="*/ 11712987 w 12192000"/>
              <a:gd name="connsiteY48" fmla="*/ 5722371 h 6858000"/>
              <a:gd name="connsiteX49" fmla="*/ 11685672 w 12192000"/>
              <a:gd name="connsiteY49" fmla="*/ 5737750 h 6858000"/>
              <a:gd name="connsiteX50" fmla="*/ 11682719 w 12192000"/>
              <a:gd name="connsiteY50" fmla="*/ 5749082 h 6858000"/>
              <a:gd name="connsiteX51" fmla="*/ 11677551 w 12192000"/>
              <a:gd name="connsiteY51" fmla="*/ 5751511 h 6858000"/>
              <a:gd name="connsiteX52" fmla="*/ 11673860 w 12192000"/>
              <a:gd name="connsiteY52" fmla="*/ 5749892 h 6858000"/>
              <a:gd name="connsiteX53" fmla="*/ 11665740 w 12192000"/>
              <a:gd name="connsiteY53" fmla="*/ 5759605 h 6858000"/>
              <a:gd name="connsiteX54" fmla="*/ 11658357 w 12192000"/>
              <a:gd name="connsiteY54" fmla="*/ 5752320 h 6858000"/>
              <a:gd name="connsiteX55" fmla="*/ 11650975 w 12192000"/>
              <a:gd name="connsiteY55" fmla="*/ 5752320 h 6858000"/>
              <a:gd name="connsiteX56" fmla="*/ 11641377 w 12192000"/>
              <a:gd name="connsiteY56" fmla="*/ 5757177 h 6858000"/>
              <a:gd name="connsiteX57" fmla="*/ 11641377 w 12192000"/>
              <a:gd name="connsiteY57" fmla="*/ 5765271 h 6858000"/>
              <a:gd name="connsiteX58" fmla="*/ 11626613 w 12192000"/>
              <a:gd name="connsiteY58" fmla="*/ 5763652 h 6858000"/>
              <a:gd name="connsiteX59" fmla="*/ 11618492 w 12192000"/>
              <a:gd name="connsiteY59" fmla="*/ 5774984 h 6858000"/>
              <a:gd name="connsiteX60" fmla="*/ 11611109 w 12192000"/>
              <a:gd name="connsiteY60" fmla="*/ 5776603 h 6858000"/>
              <a:gd name="connsiteX61" fmla="*/ 11609633 w 12192000"/>
              <a:gd name="connsiteY61" fmla="*/ 5781864 h 6858000"/>
              <a:gd name="connsiteX62" fmla="*/ 11597083 w 12192000"/>
              <a:gd name="connsiteY62" fmla="*/ 5783078 h 6858000"/>
              <a:gd name="connsiteX63" fmla="*/ 11582318 w 12192000"/>
              <a:gd name="connsiteY63" fmla="*/ 5785507 h 6858000"/>
              <a:gd name="connsiteX64" fmla="*/ 11579365 w 12192000"/>
              <a:gd name="connsiteY64" fmla="*/ 5783483 h 6858000"/>
              <a:gd name="connsiteX65" fmla="*/ 11574197 w 12192000"/>
              <a:gd name="connsiteY65" fmla="*/ 5787530 h 6858000"/>
              <a:gd name="connsiteX66" fmla="*/ 11570506 w 12192000"/>
              <a:gd name="connsiteY66" fmla="*/ 5781055 h 6858000"/>
              <a:gd name="connsiteX67" fmla="*/ 11557956 w 12192000"/>
              <a:gd name="connsiteY67" fmla="*/ 5783483 h 6858000"/>
              <a:gd name="connsiteX68" fmla="*/ 11546882 w 12192000"/>
              <a:gd name="connsiteY68" fmla="*/ 5781864 h 6858000"/>
              <a:gd name="connsiteX69" fmla="*/ 11543929 w 12192000"/>
              <a:gd name="connsiteY69" fmla="*/ 5778222 h 6858000"/>
              <a:gd name="connsiteX70" fmla="*/ 11538023 w 12192000"/>
              <a:gd name="connsiteY70" fmla="*/ 5779436 h 6858000"/>
              <a:gd name="connsiteX71" fmla="*/ 11523997 w 12192000"/>
              <a:gd name="connsiteY71" fmla="*/ 5777008 h 6858000"/>
              <a:gd name="connsiteX72" fmla="*/ 11518829 w 12192000"/>
              <a:gd name="connsiteY72" fmla="*/ 5771746 h 6858000"/>
              <a:gd name="connsiteX73" fmla="*/ 11507755 w 12192000"/>
              <a:gd name="connsiteY73" fmla="*/ 5769723 h 6858000"/>
              <a:gd name="connsiteX74" fmla="*/ 11504064 w 12192000"/>
              <a:gd name="connsiteY74" fmla="*/ 5765676 h 6858000"/>
              <a:gd name="connsiteX75" fmla="*/ 11504802 w 12192000"/>
              <a:gd name="connsiteY75" fmla="*/ 5758391 h 6858000"/>
              <a:gd name="connsiteX76" fmla="*/ 11483393 w 12192000"/>
              <a:gd name="connsiteY76" fmla="*/ 5738560 h 6858000"/>
              <a:gd name="connsiteX77" fmla="*/ 11476011 w 12192000"/>
              <a:gd name="connsiteY77" fmla="*/ 5738155 h 6858000"/>
              <a:gd name="connsiteX78" fmla="*/ 11469367 w 12192000"/>
              <a:gd name="connsiteY78" fmla="*/ 5732489 h 6858000"/>
              <a:gd name="connsiteX79" fmla="*/ 11468628 w 12192000"/>
              <a:gd name="connsiteY79" fmla="*/ 5704159 h 6858000"/>
              <a:gd name="connsiteX80" fmla="*/ 11481179 w 12192000"/>
              <a:gd name="connsiteY80" fmla="*/ 5686756 h 6858000"/>
              <a:gd name="connsiteX81" fmla="*/ 11487823 w 12192000"/>
              <a:gd name="connsiteY81" fmla="*/ 5692827 h 6858000"/>
              <a:gd name="connsiteX82" fmla="*/ 11504064 w 12192000"/>
              <a:gd name="connsiteY82" fmla="*/ 5681090 h 6858000"/>
              <a:gd name="connsiteX83" fmla="*/ 11502588 w 12192000"/>
              <a:gd name="connsiteY83" fmla="*/ 5669354 h 6858000"/>
              <a:gd name="connsiteX84" fmla="*/ 11510708 w 12192000"/>
              <a:gd name="connsiteY84" fmla="*/ 5663688 h 6858000"/>
              <a:gd name="connsiteX85" fmla="*/ 11513661 w 12192000"/>
              <a:gd name="connsiteY85" fmla="*/ 5651546 h 6858000"/>
              <a:gd name="connsiteX86" fmla="*/ 11510708 w 12192000"/>
              <a:gd name="connsiteY86" fmla="*/ 5645475 h 6858000"/>
              <a:gd name="connsiteX87" fmla="*/ 11519567 w 12192000"/>
              <a:gd name="connsiteY87" fmla="*/ 5638191 h 6858000"/>
              <a:gd name="connsiteX88" fmla="*/ 11521782 w 12192000"/>
              <a:gd name="connsiteY88" fmla="*/ 5617955 h 6858000"/>
              <a:gd name="connsiteX89" fmla="*/ 11524735 w 12192000"/>
              <a:gd name="connsiteY89" fmla="*/ 5605813 h 6858000"/>
              <a:gd name="connsiteX90" fmla="*/ 11520305 w 12192000"/>
              <a:gd name="connsiteY90" fmla="*/ 5600957 h 6858000"/>
              <a:gd name="connsiteX91" fmla="*/ 11529164 w 12192000"/>
              <a:gd name="connsiteY91" fmla="*/ 5594886 h 6858000"/>
              <a:gd name="connsiteX92" fmla="*/ 11529164 w 12192000"/>
              <a:gd name="connsiteY92" fmla="*/ 5583554 h 6858000"/>
              <a:gd name="connsiteX93" fmla="*/ 11518829 w 12192000"/>
              <a:gd name="connsiteY93" fmla="*/ 5560890 h 6858000"/>
              <a:gd name="connsiteX94" fmla="*/ 11518829 w 12192000"/>
              <a:gd name="connsiteY94" fmla="*/ 5545106 h 6858000"/>
              <a:gd name="connsiteX95" fmla="*/ 11513661 w 12192000"/>
              <a:gd name="connsiteY95" fmla="*/ 5530537 h 6858000"/>
              <a:gd name="connsiteX96" fmla="*/ 11515876 w 12192000"/>
              <a:gd name="connsiteY96" fmla="*/ 5523656 h 6858000"/>
              <a:gd name="connsiteX97" fmla="*/ 11514400 w 12192000"/>
              <a:gd name="connsiteY97" fmla="*/ 5472258 h 6858000"/>
              <a:gd name="connsiteX98" fmla="*/ 11519567 w 12192000"/>
              <a:gd name="connsiteY98" fmla="*/ 5460116 h 6858000"/>
              <a:gd name="connsiteX99" fmla="*/ 11504802 w 12192000"/>
              <a:gd name="connsiteY99" fmla="*/ 5425716 h 6858000"/>
              <a:gd name="connsiteX100" fmla="*/ 11499635 w 12192000"/>
              <a:gd name="connsiteY100" fmla="*/ 5399814 h 6858000"/>
              <a:gd name="connsiteX101" fmla="*/ 11492252 w 12192000"/>
              <a:gd name="connsiteY101" fmla="*/ 5390910 h 6858000"/>
              <a:gd name="connsiteX102" fmla="*/ 11493729 w 12192000"/>
              <a:gd name="connsiteY102" fmla="*/ 5344368 h 6858000"/>
              <a:gd name="connsiteX103" fmla="*/ 11484132 w 12192000"/>
              <a:gd name="connsiteY103" fmla="*/ 5318466 h 6858000"/>
              <a:gd name="connsiteX104" fmla="*/ 11466414 w 12192000"/>
              <a:gd name="connsiteY104" fmla="*/ 5298635 h 6858000"/>
              <a:gd name="connsiteX105" fmla="*/ 11458293 w 12192000"/>
              <a:gd name="connsiteY105" fmla="*/ 5283256 h 6858000"/>
              <a:gd name="connsiteX106" fmla="*/ 11463461 w 12192000"/>
              <a:gd name="connsiteY106" fmla="*/ 5280423 h 6858000"/>
              <a:gd name="connsiteX107" fmla="*/ 11467890 w 12192000"/>
              <a:gd name="connsiteY107" fmla="*/ 5273543 h 6858000"/>
              <a:gd name="connsiteX108" fmla="*/ 11470843 w 12192000"/>
              <a:gd name="connsiteY108" fmla="*/ 5289731 h 6858000"/>
              <a:gd name="connsiteX109" fmla="*/ 11481917 w 12192000"/>
              <a:gd name="connsiteY109" fmla="*/ 5303896 h 6858000"/>
              <a:gd name="connsiteX110" fmla="*/ 11495943 w 12192000"/>
              <a:gd name="connsiteY110" fmla="*/ 5301468 h 6858000"/>
              <a:gd name="connsiteX111" fmla="*/ 11486346 w 12192000"/>
              <a:gd name="connsiteY111" fmla="*/ 5284065 h 6858000"/>
              <a:gd name="connsiteX112" fmla="*/ 11473058 w 12192000"/>
              <a:gd name="connsiteY112" fmla="*/ 5271924 h 6858000"/>
              <a:gd name="connsiteX113" fmla="*/ 11470843 w 12192000"/>
              <a:gd name="connsiteY113" fmla="*/ 5251688 h 6858000"/>
              <a:gd name="connsiteX114" fmla="*/ 11477487 w 12192000"/>
              <a:gd name="connsiteY114" fmla="*/ 5241570 h 6858000"/>
              <a:gd name="connsiteX115" fmla="*/ 11487085 w 12192000"/>
              <a:gd name="connsiteY115" fmla="*/ 5261806 h 6858000"/>
              <a:gd name="connsiteX116" fmla="*/ 11486346 w 12192000"/>
              <a:gd name="connsiteY116" fmla="*/ 5276376 h 6858000"/>
              <a:gd name="connsiteX117" fmla="*/ 11489299 w 12192000"/>
              <a:gd name="connsiteY117" fmla="*/ 5279209 h 6858000"/>
              <a:gd name="connsiteX118" fmla="*/ 11495943 w 12192000"/>
              <a:gd name="connsiteY118" fmla="*/ 5270710 h 6858000"/>
              <a:gd name="connsiteX119" fmla="*/ 11496682 w 12192000"/>
              <a:gd name="connsiteY119" fmla="*/ 5286898 h 6858000"/>
              <a:gd name="connsiteX120" fmla="*/ 11501111 w 12192000"/>
              <a:gd name="connsiteY120" fmla="*/ 5293779 h 6858000"/>
              <a:gd name="connsiteX121" fmla="*/ 11512185 w 12192000"/>
              <a:gd name="connsiteY121" fmla="*/ 5290136 h 6858000"/>
              <a:gd name="connsiteX122" fmla="*/ 11507755 w 12192000"/>
              <a:gd name="connsiteY122" fmla="*/ 5277995 h 6858000"/>
              <a:gd name="connsiteX123" fmla="*/ 11514400 w 12192000"/>
              <a:gd name="connsiteY123" fmla="*/ 5264639 h 6858000"/>
              <a:gd name="connsiteX124" fmla="*/ 11507017 w 12192000"/>
              <a:gd name="connsiteY124" fmla="*/ 5256950 h 6858000"/>
              <a:gd name="connsiteX125" fmla="*/ 11506279 w 12192000"/>
              <a:gd name="connsiteY125" fmla="*/ 5246427 h 6858000"/>
              <a:gd name="connsiteX126" fmla="*/ 11489299 w 12192000"/>
              <a:gd name="connsiteY126" fmla="*/ 5219311 h 6858000"/>
              <a:gd name="connsiteX127" fmla="*/ 11491514 w 12192000"/>
              <a:gd name="connsiteY127" fmla="*/ 5197457 h 6858000"/>
              <a:gd name="connsiteX128" fmla="*/ 11486346 w 12192000"/>
              <a:gd name="connsiteY128" fmla="*/ 5181673 h 6858000"/>
              <a:gd name="connsiteX129" fmla="*/ 11493729 w 12192000"/>
              <a:gd name="connsiteY129" fmla="*/ 5151319 h 6858000"/>
              <a:gd name="connsiteX130" fmla="*/ 11513661 w 12192000"/>
              <a:gd name="connsiteY130" fmla="*/ 5129060 h 6858000"/>
              <a:gd name="connsiteX131" fmla="*/ 11512185 w 12192000"/>
              <a:gd name="connsiteY131" fmla="*/ 5108015 h 6858000"/>
              <a:gd name="connsiteX132" fmla="*/ 11518091 w 12192000"/>
              <a:gd name="connsiteY132" fmla="*/ 5096683 h 6858000"/>
              <a:gd name="connsiteX133" fmla="*/ 11509970 w 12192000"/>
              <a:gd name="connsiteY133" fmla="*/ 5082518 h 6858000"/>
              <a:gd name="connsiteX134" fmla="*/ 11521782 w 12192000"/>
              <a:gd name="connsiteY134" fmla="*/ 5062687 h 6858000"/>
              <a:gd name="connsiteX135" fmla="*/ 11525473 w 12192000"/>
              <a:gd name="connsiteY135" fmla="*/ 5049331 h 6858000"/>
              <a:gd name="connsiteX136" fmla="*/ 11540976 w 12192000"/>
              <a:gd name="connsiteY136" fmla="*/ 5037999 h 6858000"/>
              <a:gd name="connsiteX137" fmla="*/ 11541715 w 12192000"/>
              <a:gd name="connsiteY137" fmla="*/ 5046498 h 6858000"/>
              <a:gd name="connsiteX138" fmla="*/ 11536547 w 12192000"/>
              <a:gd name="connsiteY138" fmla="*/ 5057830 h 6858000"/>
              <a:gd name="connsiteX139" fmla="*/ 11538023 w 12192000"/>
              <a:gd name="connsiteY139" fmla="*/ 5065115 h 6858000"/>
              <a:gd name="connsiteX140" fmla="*/ 11534332 w 12192000"/>
              <a:gd name="connsiteY140" fmla="*/ 5070376 h 6858000"/>
              <a:gd name="connsiteX141" fmla="*/ 11541715 w 12192000"/>
              <a:gd name="connsiteY141" fmla="*/ 5075233 h 6858000"/>
              <a:gd name="connsiteX142" fmla="*/ 11553526 w 12192000"/>
              <a:gd name="connsiteY142" fmla="*/ 5066329 h 6858000"/>
              <a:gd name="connsiteX143" fmla="*/ 11553526 w 12192000"/>
              <a:gd name="connsiteY143" fmla="*/ 5051759 h 6858000"/>
              <a:gd name="connsiteX144" fmla="*/ 11566077 w 12192000"/>
              <a:gd name="connsiteY144" fmla="*/ 5035571 h 6858000"/>
              <a:gd name="connsiteX145" fmla="*/ 11594130 w 12192000"/>
              <a:gd name="connsiteY145" fmla="*/ 5027881 h 6858000"/>
              <a:gd name="connsiteX146" fmla="*/ 11615539 w 12192000"/>
              <a:gd name="connsiteY146" fmla="*/ 5018168 h 6858000"/>
              <a:gd name="connsiteX147" fmla="*/ 11632519 w 12192000"/>
              <a:gd name="connsiteY147" fmla="*/ 5004812 h 6858000"/>
              <a:gd name="connsiteX148" fmla="*/ 11637686 w 12192000"/>
              <a:gd name="connsiteY148" fmla="*/ 5004812 h 6858000"/>
              <a:gd name="connsiteX149" fmla="*/ 11639901 w 12192000"/>
              <a:gd name="connsiteY149" fmla="*/ 5000765 h 6858000"/>
              <a:gd name="connsiteX150" fmla="*/ 11660572 w 12192000"/>
              <a:gd name="connsiteY150" fmla="*/ 4997123 h 6858000"/>
              <a:gd name="connsiteX151" fmla="*/ 11668692 w 12192000"/>
              <a:gd name="connsiteY151" fmla="*/ 4986196 h 6858000"/>
              <a:gd name="connsiteX152" fmla="*/ 11676813 w 12192000"/>
              <a:gd name="connsiteY152" fmla="*/ 4982148 h 6858000"/>
              <a:gd name="connsiteX153" fmla="*/ 11680504 w 12192000"/>
              <a:gd name="connsiteY153" fmla="*/ 4987410 h 6858000"/>
              <a:gd name="connsiteX154" fmla="*/ 11687887 w 12192000"/>
              <a:gd name="connsiteY154" fmla="*/ 4986600 h 6858000"/>
              <a:gd name="connsiteX155" fmla="*/ 11696008 w 12192000"/>
              <a:gd name="connsiteY155" fmla="*/ 4989838 h 6858000"/>
              <a:gd name="connsiteX156" fmla="*/ 11711511 w 12192000"/>
              <a:gd name="connsiteY156" fmla="*/ 4989838 h 6858000"/>
              <a:gd name="connsiteX157" fmla="*/ 11732181 w 12192000"/>
              <a:gd name="connsiteY157" fmla="*/ 4982148 h 6858000"/>
              <a:gd name="connsiteX158" fmla="*/ 11734396 w 12192000"/>
              <a:gd name="connsiteY158" fmla="*/ 4974054 h 6858000"/>
              <a:gd name="connsiteX159" fmla="*/ 11743255 w 12192000"/>
              <a:gd name="connsiteY159" fmla="*/ 4969602 h 6858000"/>
              <a:gd name="connsiteX160" fmla="*/ 11775738 w 12192000"/>
              <a:gd name="connsiteY160" fmla="*/ 4970816 h 6858000"/>
              <a:gd name="connsiteX161" fmla="*/ 11785335 w 12192000"/>
              <a:gd name="connsiteY161" fmla="*/ 4965960 h 6858000"/>
              <a:gd name="connsiteX162" fmla="*/ 11787550 w 12192000"/>
              <a:gd name="connsiteY162" fmla="*/ 4957865 h 6858000"/>
              <a:gd name="connsiteX163" fmla="*/ 11803053 w 12192000"/>
              <a:gd name="connsiteY163" fmla="*/ 4952199 h 6858000"/>
              <a:gd name="connsiteX164" fmla="*/ 11814865 w 12192000"/>
              <a:gd name="connsiteY164" fmla="*/ 4955032 h 6858000"/>
              <a:gd name="connsiteX165" fmla="*/ 11826677 w 12192000"/>
              <a:gd name="connsiteY165" fmla="*/ 4952199 h 6858000"/>
              <a:gd name="connsiteX166" fmla="*/ 11842180 w 12192000"/>
              <a:gd name="connsiteY166" fmla="*/ 4951390 h 6858000"/>
              <a:gd name="connsiteX167" fmla="*/ 11852515 w 12192000"/>
              <a:gd name="connsiteY167" fmla="*/ 4947748 h 6858000"/>
              <a:gd name="connsiteX168" fmla="*/ 11878354 w 12192000"/>
              <a:gd name="connsiteY168" fmla="*/ 4945724 h 6858000"/>
              <a:gd name="connsiteX169" fmla="*/ 11907884 w 12192000"/>
              <a:gd name="connsiteY169" fmla="*/ 4929131 h 6858000"/>
              <a:gd name="connsiteX170" fmla="*/ 11923387 w 12192000"/>
              <a:gd name="connsiteY170" fmla="*/ 4909704 h 6858000"/>
              <a:gd name="connsiteX171" fmla="*/ 11930031 w 12192000"/>
              <a:gd name="connsiteY171" fmla="*/ 4904038 h 6858000"/>
              <a:gd name="connsiteX172" fmla="*/ 11929293 w 12192000"/>
              <a:gd name="connsiteY172" fmla="*/ 4892302 h 6858000"/>
              <a:gd name="connsiteX173" fmla="*/ 11941104 w 12192000"/>
              <a:gd name="connsiteY173" fmla="*/ 4885017 h 6858000"/>
              <a:gd name="connsiteX174" fmla="*/ 11939628 w 12192000"/>
              <a:gd name="connsiteY174" fmla="*/ 4880160 h 6858000"/>
              <a:gd name="connsiteX175" fmla="*/ 11953655 w 12192000"/>
              <a:gd name="connsiteY175" fmla="*/ 4876518 h 6858000"/>
              <a:gd name="connsiteX176" fmla="*/ 11958822 w 12192000"/>
              <a:gd name="connsiteY176" fmla="*/ 4867614 h 6858000"/>
              <a:gd name="connsiteX177" fmla="*/ 11967681 w 12192000"/>
              <a:gd name="connsiteY177" fmla="*/ 4862758 h 6858000"/>
              <a:gd name="connsiteX178" fmla="*/ 11967681 w 12192000"/>
              <a:gd name="connsiteY178" fmla="*/ 4854663 h 6858000"/>
              <a:gd name="connsiteX179" fmla="*/ 11963252 w 12192000"/>
              <a:gd name="connsiteY179" fmla="*/ 4852235 h 6858000"/>
              <a:gd name="connsiteX180" fmla="*/ 11963252 w 12192000"/>
              <a:gd name="connsiteY180" fmla="*/ 4827952 h 6858000"/>
              <a:gd name="connsiteX181" fmla="*/ 11961037 w 12192000"/>
              <a:gd name="connsiteY181" fmla="*/ 4816215 h 6858000"/>
              <a:gd name="connsiteX182" fmla="*/ 11969158 w 12192000"/>
              <a:gd name="connsiteY182" fmla="*/ 4809740 h 6858000"/>
              <a:gd name="connsiteX183" fmla="*/ 11975064 w 12192000"/>
              <a:gd name="connsiteY183" fmla="*/ 4802860 h 6858000"/>
              <a:gd name="connsiteX184" fmla="*/ 11984661 w 12192000"/>
              <a:gd name="connsiteY184" fmla="*/ 4803669 h 6858000"/>
              <a:gd name="connsiteX185" fmla="*/ 11986137 w 12192000"/>
              <a:gd name="connsiteY185" fmla="*/ 4798408 h 6858000"/>
              <a:gd name="connsiteX186" fmla="*/ 11993520 w 12192000"/>
              <a:gd name="connsiteY186" fmla="*/ 4796384 h 6858000"/>
              <a:gd name="connsiteX187" fmla="*/ 11996473 w 12192000"/>
              <a:gd name="connsiteY187" fmla="*/ 4784243 h 6858000"/>
              <a:gd name="connsiteX188" fmla="*/ 12006808 w 12192000"/>
              <a:gd name="connsiteY188" fmla="*/ 4776958 h 6858000"/>
              <a:gd name="connsiteX189" fmla="*/ 12010499 w 12192000"/>
              <a:gd name="connsiteY189" fmla="*/ 4772102 h 6858000"/>
              <a:gd name="connsiteX190" fmla="*/ 12008285 w 12192000"/>
              <a:gd name="connsiteY190" fmla="*/ 4783029 h 6858000"/>
              <a:gd name="connsiteX191" fmla="*/ 12014191 w 12192000"/>
              <a:gd name="connsiteY191" fmla="*/ 4790314 h 6858000"/>
              <a:gd name="connsiteX192" fmla="*/ 12024526 w 12192000"/>
              <a:gd name="connsiteY192" fmla="*/ 4809335 h 6858000"/>
              <a:gd name="connsiteX193" fmla="*/ 12040029 w 12192000"/>
              <a:gd name="connsiteY193" fmla="*/ 4840498 h 6858000"/>
              <a:gd name="connsiteX194" fmla="*/ 12041506 w 12192000"/>
              <a:gd name="connsiteY194" fmla="*/ 4829166 h 6858000"/>
              <a:gd name="connsiteX195" fmla="*/ 12045935 w 12192000"/>
              <a:gd name="connsiteY195" fmla="*/ 4818644 h 6858000"/>
              <a:gd name="connsiteX196" fmla="*/ 12043720 w 12192000"/>
              <a:gd name="connsiteY196" fmla="*/ 4808931 h 6858000"/>
              <a:gd name="connsiteX197" fmla="*/ 12048888 w 12192000"/>
              <a:gd name="connsiteY197" fmla="*/ 4808931 h 6858000"/>
              <a:gd name="connsiteX198" fmla="*/ 12053318 w 12192000"/>
              <a:gd name="connsiteY198" fmla="*/ 4812573 h 6858000"/>
              <a:gd name="connsiteX199" fmla="*/ 12054056 w 12192000"/>
              <a:gd name="connsiteY199" fmla="*/ 4804074 h 6858000"/>
              <a:gd name="connsiteX200" fmla="*/ 12058485 w 12192000"/>
              <a:gd name="connsiteY200" fmla="*/ 4796384 h 6858000"/>
              <a:gd name="connsiteX201" fmla="*/ 12048150 w 12192000"/>
              <a:gd name="connsiteY201" fmla="*/ 4796789 h 6858000"/>
              <a:gd name="connsiteX202" fmla="*/ 12037814 w 12192000"/>
              <a:gd name="connsiteY202" fmla="*/ 4788695 h 6858000"/>
              <a:gd name="connsiteX203" fmla="*/ 12042982 w 12192000"/>
              <a:gd name="connsiteY203" fmla="*/ 4779386 h 6858000"/>
              <a:gd name="connsiteX204" fmla="*/ 12047412 w 12192000"/>
              <a:gd name="connsiteY204" fmla="*/ 4777363 h 6858000"/>
              <a:gd name="connsiteX205" fmla="*/ 12035600 w 12192000"/>
              <a:gd name="connsiteY205" fmla="*/ 4769269 h 6858000"/>
              <a:gd name="connsiteX206" fmla="*/ 12042244 w 12192000"/>
              <a:gd name="connsiteY206" fmla="*/ 4764412 h 6858000"/>
              <a:gd name="connsiteX207" fmla="*/ 12051103 w 12192000"/>
              <a:gd name="connsiteY207" fmla="*/ 4769673 h 6858000"/>
              <a:gd name="connsiteX208" fmla="*/ 12054794 w 12192000"/>
              <a:gd name="connsiteY208" fmla="*/ 4776553 h 6858000"/>
              <a:gd name="connsiteX209" fmla="*/ 12062176 w 12192000"/>
              <a:gd name="connsiteY209" fmla="*/ 4770483 h 6858000"/>
              <a:gd name="connsiteX210" fmla="*/ 12070297 w 12192000"/>
              <a:gd name="connsiteY210" fmla="*/ 4775339 h 6858000"/>
              <a:gd name="connsiteX211" fmla="*/ 12075465 w 12192000"/>
              <a:gd name="connsiteY211" fmla="*/ 4781815 h 6858000"/>
              <a:gd name="connsiteX212" fmla="*/ 12085062 w 12192000"/>
              <a:gd name="connsiteY212" fmla="*/ 4783838 h 6858000"/>
              <a:gd name="connsiteX213" fmla="*/ 12087277 w 12192000"/>
              <a:gd name="connsiteY213" fmla="*/ 4779791 h 6858000"/>
              <a:gd name="connsiteX214" fmla="*/ 12098350 w 12192000"/>
              <a:gd name="connsiteY214" fmla="*/ 4774530 h 6858000"/>
              <a:gd name="connsiteX215" fmla="*/ 12080633 w 12192000"/>
              <a:gd name="connsiteY215" fmla="*/ 4772102 h 6858000"/>
              <a:gd name="connsiteX216" fmla="*/ 12085800 w 12192000"/>
              <a:gd name="connsiteY216" fmla="*/ 4765626 h 6858000"/>
              <a:gd name="connsiteX217" fmla="*/ 12094659 w 12192000"/>
              <a:gd name="connsiteY217" fmla="*/ 4761984 h 6858000"/>
              <a:gd name="connsiteX218" fmla="*/ 12089491 w 12192000"/>
              <a:gd name="connsiteY218" fmla="*/ 4755104 h 6858000"/>
              <a:gd name="connsiteX219" fmla="*/ 12096874 w 12192000"/>
              <a:gd name="connsiteY219" fmla="*/ 4746200 h 6858000"/>
              <a:gd name="connsiteX220" fmla="*/ 12090968 w 12192000"/>
              <a:gd name="connsiteY220" fmla="*/ 4748223 h 6858000"/>
              <a:gd name="connsiteX221" fmla="*/ 12090230 w 12192000"/>
              <a:gd name="connsiteY221" fmla="*/ 4742153 h 6858000"/>
              <a:gd name="connsiteX222" fmla="*/ 12088015 w 12192000"/>
              <a:gd name="connsiteY222" fmla="*/ 4736082 h 6858000"/>
              <a:gd name="connsiteX223" fmla="*/ 12085800 w 12192000"/>
              <a:gd name="connsiteY223" fmla="*/ 4729202 h 6858000"/>
              <a:gd name="connsiteX224" fmla="*/ 12096136 w 12192000"/>
              <a:gd name="connsiteY224" fmla="*/ 4727583 h 6858000"/>
              <a:gd name="connsiteX225" fmla="*/ 12104256 w 12192000"/>
              <a:gd name="connsiteY225" fmla="*/ 4719084 h 6858000"/>
              <a:gd name="connsiteX226" fmla="*/ 12113854 w 12192000"/>
              <a:gd name="connsiteY226" fmla="*/ 4730011 h 6858000"/>
              <a:gd name="connsiteX227" fmla="*/ 12120498 w 12192000"/>
              <a:gd name="connsiteY227" fmla="*/ 4728392 h 6858000"/>
              <a:gd name="connsiteX228" fmla="*/ 12125665 w 12192000"/>
              <a:gd name="connsiteY228" fmla="*/ 4721107 h 6858000"/>
              <a:gd name="connsiteX229" fmla="*/ 12111639 w 12192000"/>
              <a:gd name="connsiteY229" fmla="*/ 4719489 h 6858000"/>
              <a:gd name="connsiteX230" fmla="*/ 12109424 w 12192000"/>
              <a:gd name="connsiteY230" fmla="*/ 4712608 h 6858000"/>
              <a:gd name="connsiteX231" fmla="*/ 12121236 w 12192000"/>
              <a:gd name="connsiteY231" fmla="*/ 4705324 h 6858000"/>
              <a:gd name="connsiteX232" fmla="*/ 12130833 w 12192000"/>
              <a:gd name="connsiteY232" fmla="*/ 4710585 h 6858000"/>
              <a:gd name="connsiteX233" fmla="*/ 12143383 w 12192000"/>
              <a:gd name="connsiteY233" fmla="*/ 4700467 h 6858000"/>
              <a:gd name="connsiteX234" fmla="*/ 12128618 w 12192000"/>
              <a:gd name="connsiteY234" fmla="*/ 4696420 h 6858000"/>
              <a:gd name="connsiteX235" fmla="*/ 12130095 w 12192000"/>
              <a:gd name="connsiteY235" fmla="*/ 4686302 h 6858000"/>
              <a:gd name="connsiteX236" fmla="*/ 12134524 w 12192000"/>
              <a:gd name="connsiteY236" fmla="*/ 4680636 h 6858000"/>
              <a:gd name="connsiteX237" fmla="*/ 12145598 w 12192000"/>
              <a:gd name="connsiteY237" fmla="*/ 4678612 h 6858000"/>
              <a:gd name="connsiteX238" fmla="*/ 12149289 w 12192000"/>
              <a:gd name="connsiteY238" fmla="*/ 4668495 h 6858000"/>
              <a:gd name="connsiteX239" fmla="*/ 12156672 w 12192000"/>
              <a:gd name="connsiteY239" fmla="*/ 4668090 h 6858000"/>
              <a:gd name="connsiteX240" fmla="*/ 12149289 w 12192000"/>
              <a:gd name="connsiteY240" fmla="*/ 4675779 h 6858000"/>
              <a:gd name="connsiteX241" fmla="*/ 12151504 w 12192000"/>
              <a:gd name="connsiteY241" fmla="*/ 4680636 h 6858000"/>
              <a:gd name="connsiteX242" fmla="*/ 12156672 w 12192000"/>
              <a:gd name="connsiteY242" fmla="*/ 4681041 h 6858000"/>
              <a:gd name="connsiteX243" fmla="*/ 12161101 w 12192000"/>
              <a:gd name="connsiteY243" fmla="*/ 4687921 h 6858000"/>
              <a:gd name="connsiteX244" fmla="*/ 12171437 w 12192000"/>
              <a:gd name="connsiteY244" fmla="*/ 4682255 h 6858000"/>
              <a:gd name="connsiteX245" fmla="*/ 12168484 w 12192000"/>
              <a:gd name="connsiteY245" fmla="*/ 4676589 h 6858000"/>
              <a:gd name="connsiteX246" fmla="*/ 12171437 w 12192000"/>
              <a:gd name="connsiteY246" fmla="*/ 4667280 h 6858000"/>
              <a:gd name="connsiteX247" fmla="*/ 12181034 w 12192000"/>
              <a:gd name="connsiteY247" fmla="*/ 4660805 h 6858000"/>
              <a:gd name="connsiteX248" fmla="*/ 12174390 w 12192000"/>
              <a:gd name="connsiteY248" fmla="*/ 4656758 h 6858000"/>
              <a:gd name="connsiteX249" fmla="*/ 8345119 w 12192000"/>
              <a:gd name="connsiteY249" fmla="*/ 4524012 h 6858000"/>
              <a:gd name="connsiteX250" fmla="*/ 8348810 w 12192000"/>
              <a:gd name="connsiteY250" fmla="*/ 4532915 h 6858000"/>
              <a:gd name="connsiteX251" fmla="*/ 8343642 w 12192000"/>
              <a:gd name="connsiteY251" fmla="*/ 4542224 h 6858000"/>
              <a:gd name="connsiteX252" fmla="*/ 8352501 w 12192000"/>
              <a:gd name="connsiteY252" fmla="*/ 4545866 h 6858000"/>
              <a:gd name="connsiteX253" fmla="*/ 8353978 w 12192000"/>
              <a:gd name="connsiteY253" fmla="*/ 4555175 h 6858000"/>
              <a:gd name="connsiteX254" fmla="*/ 8362098 w 12192000"/>
              <a:gd name="connsiteY254" fmla="*/ 4565292 h 6858000"/>
              <a:gd name="connsiteX255" fmla="*/ 8366528 w 12192000"/>
              <a:gd name="connsiteY255" fmla="*/ 4563674 h 6858000"/>
              <a:gd name="connsiteX256" fmla="*/ 8370219 w 12192000"/>
              <a:gd name="connsiteY256" fmla="*/ 4570958 h 6858000"/>
              <a:gd name="connsiteX257" fmla="*/ 8370957 w 12192000"/>
              <a:gd name="connsiteY257" fmla="*/ 4591599 h 6858000"/>
              <a:gd name="connsiteX258" fmla="*/ 8378340 w 12192000"/>
              <a:gd name="connsiteY258" fmla="*/ 4600503 h 6858000"/>
              <a:gd name="connsiteX259" fmla="*/ 8377601 w 12192000"/>
              <a:gd name="connsiteY259" fmla="*/ 4623976 h 6858000"/>
              <a:gd name="connsiteX260" fmla="*/ 8375387 w 12192000"/>
              <a:gd name="connsiteY260" fmla="*/ 4628833 h 6858000"/>
              <a:gd name="connsiteX261" fmla="*/ 8378340 w 12192000"/>
              <a:gd name="connsiteY261" fmla="*/ 4641379 h 6858000"/>
              <a:gd name="connsiteX262" fmla="*/ 8378340 w 12192000"/>
              <a:gd name="connsiteY262" fmla="*/ 4651497 h 6858000"/>
              <a:gd name="connsiteX263" fmla="*/ 8375387 w 12192000"/>
              <a:gd name="connsiteY263" fmla="*/ 4655544 h 6858000"/>
              <a:gd name="connsiteX264" fmla="*/ 8377601 w 12192000"/>
              <a:gd name="connsiteY264" fmla="*/ 4664043 h 6858000"/>
              <a:gd name="connsiteX265" fmla="*/ 8387937 w 12192000"/>
              <a:gd name="connsiteY265" fmla="*/ 4676184 h 6858000"/>
              <a:gd name="connsiteX266" fmla="*/ 8387937 w 12192000"/>
              <a:gd name="connsiteY266" fmla="*/ 4685493 h 6858000"/>
              <a:gd name="connsiteX267" fmla="*/ 8384984 w 12192000"/>
              <a:gd name="connsiteY267" fmla="*/ 4688326 h 6858000"/>
              <a:gd name="connsiteX268" fmla="*/ 8383507 w 12192000"/>
              <a:gd name="connsiteY268" fmla="*/ 4696825 h 6858000"/>
              <a:gd name="connsiteX269" fmla="*/ 8381293 w 12192000"/>
              <a:gd name="connsiteY269" fmla="*/ 4699658 h 6858000"/>
              <a:gd name="connsiteX270" fmla="*/ 8380554 w 12192000"/>
              <a:gd name="connsiteY270" fmla="*/ 4707347 h 6858000"/>
              <a:gd name="connsiteX271" fmla="*/ 8376863 w 12192000"/>
              <a:gd name="connsiteY271" fmla="*/ 4713418 h 6858000"/>
              <a:gd name="connsiteX272" fmla="*/ 8370219 w 12192000"/>
              <a:gd name="connsiteY272" fmla="*/ 4712204 h 6858000"/>
              <a:gd name="connsiteX273" fmla="*/ 8362098 w 12192000"/>
              <a:gd name="connsiteY273" fmla="*/ 4701681 h 6858000"/>
              <a:gd name="connsiteX274" fmla="*/ 8359884 w 12192000"/>
              <a:gd name="connsiteY274" fmla="*/ 4691968 h 6858000"/>
              <a:gd name="connsiteX275" fmla="*/ 8355454 w 12192000"/>
              <a:gd name="connsiteY275" fmla="*/ 4688730 h 6858000"/>
              <a:gd name="connsiteX276" fmla="*/ 8348810 w 12192000"/>
              <a:gd name="connsiteY276" fmla="*/ 4691563 h 6858000"/>
              <a:gd name="connsiteX277" fmla="*/ 8348810 w 12192000"/>
              <a:gd name="connsiteY277" fmla="*/ 4702491 h 6858000"/>
              <a:gd name="connsiteX278" fmla="*/ 8352501 w 12192000"/>
              <a:gd name="connsiteY278" fmla="*/ 4704919 h 6858000"/>
              <a:gd name="connsiteX279" fmla="*/ 8353239 w 12192000"/>
              <a:gd name="connsiteY279" fmla="*/ 4716251 h 6858000"/>
              <a:gd name="connsiteX280" fmla="*/ 8348810 w 12192000"/>
              <a:gd name="connsiteY280" fmla="*/ 4723940 h 6858000"/>
              <a:gd name="connsiteX281" fmla="*/ 8353239 w 12192000"/>
              <a:gd name="connsiteY281" fmla="*/ 4727583 h 6858000"/>
              <a:gd name="connsiteX282" fmla="*/ 8354716 w 12192000"/>
              <a:gd name="connsiteY282" fmla="*/ 4738915 h 6858000"/>
              <a:gd name="connsiteX283" fmla="*/ 8347333 w 12192000"/>
              <a:gd name="connsiteY283" fmla="*/ 4746605 h 6858000"/>
              <a:gd name="connsiteX284" fmla="*/ 8348810 w 12192000"/>
              <a:gd name="connsiteY284" fmla="*/ 4753080 h 6858000"/>
              <a:gd name="connsiteX285" fmla="*/ 8338475 w 12192000"/>
              <a:gd name="connsiteY285" fmla="*/ 4766031 h 6858000"/>
              <a:gd name="connsiteX286" fmla="*/ 8335522 w 12192000"/>
              <a:gd name="connsiteY286" fmla="*/ 4777768 h 6858000"/>
              <a:gd name="connsiteX287" fmla="*/ 8339951 w 12192000"/>
              <a:gd name="connsiteY287" fmla="*/ 4784648 h 6858000"/>
              <a:gd name="connsiteX288" fmla="*/ 8337736 w 12192000"/>
              <a:gd name="connsiteY288" fmla="*/ 4798003 h 6858000"/>
              <a:gd name="connsiteX289" fmla="*/ 8333307 w 12192000"/>
              <a:gd name="connsiteY289" fmla="*/ 4802860 h 6858000"/>
              <a:gd name="connsiteX290" fmla="*/ 8328139 w 12192000"/>
              <a:gd name="connsiteY290" fmla="*/ 4821477 h 6858000"/>
              <a:gd name="connsiteX291" fmla="*/ 8322233 w 12192000"/>
              <a:gd name="connsiteY291" fmla="*/ 4847378 h 6858000"/>
              <a:gd name="connsiteX292" fmla="*/ 8311160 w 12192000"/>
              <a:gd name="connsiteY292" fmla="*/ 4863972 h 6858000"/>
              <a:gd name="connsiteX293" fmla="*/ 8309683 w 12192000"/>
              <a:gd name="connsiteY293" fmla="*/ 4870447 h 6858000"/>
              <a:gd name="connsiteX294" fmla="*/ 8300086 w 12192000"/>
              <a:gd name="connsiteY294" fmla="*/ 4887040 h 6858000"/>
              <a:gd name="connsiteX295" fmla="*/ 8300086 w 12192000"/>
              <a:gd name="connsiteY295" fmla="*/ 4904038 h 6858000"/>
              <a:gd name="connsiteX296" fmla="*/ 8290489 w 12192000"/>
              <a:gd name="connsiteY296" fmla="*/ 4916585 h 6858000"/>
              <a:gd name="connsiteX297" fmla="*/ 8277939 w 12192000"/>
              <a:gd name="connsiteY297" fmla="*/ 4953818 h 6858000"/>
              <a:gd name="connsiteX298" fmla="*/ 8263912 w 12192000"/>
              <a:gd name="connsiteY298" fmla="*/ 4976078 h 6858000"/>
              <a:gd name="connsiteX299" fmla="*/ 8259482 w 12192000"/>
              <a:gd name="connsiteY299" fmla="*/ 4994695 h 6858000"/>
              <a:gd name="connsiteX300" fmla="*/ 8252100 w 12192000"/>
              <a:gd name="connsiteY300" fmla="*/ 5001575 h 6858000"/>
              <a:gd name="connsiteX301" fmla="*/ 8246932 w 12192000"/>
              <a:gd name="connsiteY301" fmla="*/ 5018573 h 6858000"/>
              <a:gd name="connsiteX302" fmla="*/ 8239550 w 12192000"/>
              <a:gd name="connsiteY302" fmla="*/ 5049331 h 6858000"/>
              <a:gd name="connsiteX303" fmla="*/ 8230691 w 12192000"/>
              <a:gd name="connsiteY303" fmla="*/ 5063091 h 6858000"/>
              <a:gd name="connsiteX304" fmla="*/ 8227000 w 12192000"/>
              <a:gd name="connsiteY304" fmla="*/ 5063091 h 6858000"/>
              <a:gd name="connsiteX305" fmla="*/ 8227738 w 12192000"/>
              <a:gd name="connsiteY305" fmla="*/ 5065520 h 6858000"/>
              <a:gd name="connsiteX306" fmla="*/ 8224047 w 12192000"/>
              <a:gd name="connsiteY306" fmla="*/ 5080899 h 6858000"/>
              <a:gd name="connsiteX307" fmla="*/ 8216664 w 12192000"/>
              <a:gd name="connsiteY307" fmla="*/ 5085351 h 6858000"/>
              <a:gd name="connsiteX308" fmla="*/ 8218879 w 12192000"/>
              <a:gd name="connsiteY308" fmla="*/ 5087374 h 6858000"/>
              <a:gd name="connsiteX309" fmla="*/ 8220356 w 12192000"/>
              <a:gd name="connsiteY309" fmla="*/ 5101134 h 6858000"/>
              <a:gd name="connsiteX310" fmla="*/ 8210020 w 12192000"/>
              <a:gd name="connsiteY310" fmla="*/ 5106800 h 6858000"/>
              <a:gd name="connsiteX311" fmla="*/ 8210020 w 12192000"/>
              <a:gd name="connsiteY311" fmla="*/ 5115299 h 6858000"/>
              <a:gd name="connsiteX312" fmla="*/ 8201899 w 12192000"/>
              <a:gd name="connsiteY312" fmla="*/ 5127036 h 6858000"/>
              <a:gd name="connsiteX313" fmla="*/ 8196732 w 12192000"/>
              <a:gd name="connsiteY313" fmla="*/ 5141201 h 6858000"/>
              <a:gd name="connsiteX314" fmla="*/ 8188611 w 12192000"/>
              <a:gd name="connsiteY314" fmla="*/ 5142415 h 6858000"/>
              <a:gd name="connsiteX315" fmla="*/ 8184182 w 12192000"/>
              <a:gd name="connsiteY315" fmla="*/ 5150510 h 6858000"/>
              <a:gd name="connsiteX316" fmla="*/ 8167940 w 12192000"/>
              <a:gd name="connsiteY316" fmla="*/ 5156580 h 6858000"/>
              <a:gd name="connsiteX317" fmla="*/ 8158343 w 12192000"/>
              <a:gd name="connsiteY317" fmla="*/ 5154152 h 6858000"/>
              <a:gd name="connsiteX318" fmla="*/ 8127337 w 12192000"/>
              <a:gd name="connsiteY318" fmla="*/ 5156985 h 6858000"/>
              <a:gd name="connsiteX319" fmla="*/ 8117740 w 12192000"/>
              <a:gd name="connsiteY319" fmla="*/ 5167508 h 6858000"/>
              <a:gd name="connsiteX320" fmla="*/ 8105928 w 12192000"/>
              <a:gd name="connsiteY320" fmla="*/ 5173983 h 6858000"/>
              <a:gd name="connsiteX321" fmla="*/ 8095592 w 12192000"/>
              <a:gd name="connsiteY321" fmla="*/ 5173174 h 6858000"/>
              <a:gd name="connsiteX322" fmla="*/ 8088948 w 12192000"/>
              <a:gd name="connsiteY322" fmla="*/ 5176816 h 6858000"/>
              <a:gd name="connsiteX323" fmla="*/ 8085995 w 12192000"/>
              <a:gd name="connsiteY323" fmla="*/ 5174792 h 6858000"/>
              <a:gd name="connsiteX324" fmla="*/ 8085995 w 12192000"/>
              <a:gd name="connsiteY324" fmla="*/ 5170745 h 6858000"/>
              <a:gd name="connsiteX325" fmla="*/ 8080089 w 12192000"/>
              <a:gd name="connsiteY325" fmla="*/ 5169531 h 6858000"/>
              <a:gd name="connsiteX326" fmla="*/ 8071230 w 12192000"/>
              <a:gd name="connsiteY326" fmla="*/ 5159413 h 6858000"/>
              <a:gd name="connsiteX327" fmla="*/ 8063848 w 12192000"/>
              <a:gd name="connsiteY327" fmla="*/ 5157390 h 6858000"/>
              <a:gd name="connsiteX328" fmla="*/ 8060895 w 12192000"/>
              <a:gd name="connsiteY328" fmla="*/ 5154152 h 6858000"/>
              <a:gd name="connsiteX329" fmla="*/ 8054251 w 12192000"/>
              <a:gd name="connsiteY329" fmla="*/ 5156580 h 6858000"/>
              <a:gd name="connsiteX330" fmla="*/ 8047606 w 12192000"/>
              <a:gd name="connsiteY330" fmla="*/ 5149700 h 6858000"/>
              <a:gd name="connsiteX331" fmla="*/ 8043177 w 12192000"/>
              <a:gd name="connsiteY331" fmla="*/ 5143225 h 6858000"/>
              <a:gd name="connsiteX332" fmla="*/ 8038009 w 12192000"/>
              <a:gd name="connsiteY332" fmla="*/ 5140392 h 6858000"/>
              <a:gd name="connsiteX333" fmla="*/ 8031365 w 12192000"/>
              <a:gd name="connsiteY333" fmla="*/ 5131083 h 6858000"/>
              <a:gd name="connsiteX334" fmla="*/ 8025459 w 12192000"/>
              <a:gd name="connsiteY334" fmla="*/ 5127846 h 6858000"/>
              <a:gd name="connsiteX335" fmla="*/ 8024721 w 12192000"/>
              <a:gd name="connsiteY335" fmla="*/ 5121775 h 6858000"/>
              <a:gd name="connsiteX336" fmla="*/ 8021768 w 12192000"/>
              <a:gd name="connsiteY336" fmla="*/ 5118132 h 6858000"/>
              <a:gd name="connsiteX337" fmla="*/ 8023244 w 12192000"/>
              <a:gd name="connsiteY337" fmla="*/ 5098706 h 6858000"/>
              <a:gd name="connsiteX338" fmla="*/ 8021768 w 12192000"/>
              <a:gd name="connsiteY338" fmla="*/ 5083732 h 6858000"/>
              <a:gd name="connsiteX339" fmla="*/ 8021030 w 12192000"/>
              <a:gd name="connsiteY339" fmla="*/ 5074019 h 6858000"/>
              <a:gd name="connsiteX340" fmla="*/ 8030627 w 12192000"/>
              <a:gd name="connsiteY340" fmla="*/ 5071995 h 6858000"/>
              <a:gd name="connsiteX341" fmla="*/ 8034318 w 12192000"/>
              <a:gd name="connsiteY341" fmla="*/ 5068757 h 6858000"/>
              <a:gd name="connsiteX342" fmla="*/ 8030627 w 12192000"/>
              <a:gd name="connsiteY342" fmla="*/ 5069971 h 6858000"/>
              <a:gd name="connsiteX343" fmla="*/ 8023983 w 12192000"/>
              <a:gd name="connsiteY343" fmla="*/ 5066329 h 6858000"/>
              <a:gd name="connsiteX344" fmla="*/ 8021768 w 12192000"/>
              <a:gd name="connsiteY344" fmla="*/ 5059854 h 6858000"/>
              <a:gd name="connsiteX345" fmla="*/ 8023983 w 12192000"/>
              <a:gd name="connsiteY345" fmla="*/ 5049331 h 6858000"/>
              <a:gd name="connsiteX346" fmla="*/ 8011433 w 12192000"/>
              <a:gd name="connsiteY346" fmla="*/ 5034761 h 6858000"/>
              <a:gd name="connsiteX347" fmla="*/ 8010694 w 12192000"/>
              <a:gd name="connsiteY347" fmla="*/ 5020192 h 6858000"/>
              <a:gd name="connsiteX348" fmla="*/ 8008480 w 12192000"/>
              <a:gd name="connsiteY348" fmla="*/ 5014930 h 6858000"/>
              <a:gd name="connsiteX349" fmla="*/ 8011433 w 12192000"/>
              <a:gd name="connsiteY349" fmla="*/ 5007645 h 6858000"/>
              <a:gd name="connsiteX350" fmla="*/ 8010694 w 12192000"/>
              <a:gd name="connsiteY350" fmla="*/ 4995504 h 6858000"/>
              <a:gd name="connsiteX351" fmla="*/ 8021030 w 12192000"/>
              <a:gd name="connsiteY351" fmla="*/ 4984981 h 6858000"/>
              <a:gd name="connsiteX352" fmla="*/ 8020291 w 12192000"/>
              <a:gd name="connsiteY352" fmla="*/ 4970007 h 6858000"/>
              <a:gd name="connsiteX353" fmla="*/ 8023983 w 12192000"/>
              <a:gd name="connsiteY353" fmla="*/ 4965555 h 6858000"/>
              <a:gd name="connsiteX354" fmla="*/ 8038009 w 12192000"/>
              <a:gd name="connsiteY354" fmla="*/ 4962317 h 6858000"/>
              <a:gd name="connsiteX355" fmla="*/ 8043915 w 12192000"/>
              <a:gd name="connsiteY355" fmla="*/ 4956247 h 6858000"/>
              <a:gd name="connsiteX356" fmla="*/ 8045392 w 12192000"/>
              <a:gd name="connsiteY356" fmla="*/ 4939249 h 6858000"/>
              <a:gd name="connsiteX357" fmla="*/ 8054251 w 12192000"/>
              <a:gd name="connsiteY357" fmla="*/ 4932368 h 6858000"/>
              <a:gd name="connsiteX358" fmla="*/ 8057204 w 12192000"/>
              <a:gd name="connsiteY358" fmla="*/ 4924679 h 6858000"/>
              <a:gd name="connsiteX359" fmla="*/ 8063110 w 12192000"/>
              <a:gd name="connsiteY359" fmla="*/ 4923465 h 6858000"/>
              <a:gd name="connsiteX360" fmla="*/ 8065324 w 12192000"/>
              <a:gd name="connsiteY360" fmla="*/ 4911728 h 6858000"/>
              <a:gd name="connsiteX361" fmla="*/ 8075660 w 12192000"/>
              <a:gd name="connsiteY361" fmla="*/ 4905657 h 6858000"/>
              <a:gd name="connsiteX362" fmla="*/ 8080089 w 12192000"/>
              <a:gd name="connsiteY362" fmla="*/ 4884612 h 6858000"/>
              <a:gd name="connsiteX363" fmla="*/ 8077874 w 12192000"/>
              <a:gd name="connsiteY363" fmla="*/ 4878137 h 6858000"/>
              <a:gd name="connsiteX364" fmla="*/ 8084519 w 12192000"/>
              <a:gd name="connsiteY364" fmla="*/ 4872066 h 6858000"/>
              <a:gd name="connsiteX365" fmla="*/ 8084519 w 12192000"/>
              <a:gd name="connsiteY365" fmla="*/ 4868019 h 6858000"/>
              <a:gd name="connsiteX366" fmla="*/ 8075660 w 12192000"/>
              <a:gd name="connsiteY366" fmla="*/ 4859115 h 6858000"/>
              <a:gd name="connsiteX367" fmla="*/ 8077136 w 12192000"/>
              <a:gd name="connsiteY367" fmla="*/ 4852235 h 6858000"/>
              <a:gd name="connsiteX368" fmla="*/ 8063110 w 12192000"/>
              <a:gd name="connsiteY368" fmla="*/ 4827952 h 6858000"/>
              <a:gd name="connsiteX369" fmla="*/ 8063848 w 12192000"/>
              <a:gd name="connsiteY369" fmla="*/ 4816620 h 6858000"/>
              <a:gd name="connsiteX370" fmla="*/ 8058680 w 12192000"/>
              <a:gd name="connsiteY370" fmla="*/ 4803265 h 6858000"/>
              <a:gd name="connsiteX371" fmla="*/ 8065324 w 12192000"/>
              <a:gd name="connsiteY371" fmla="*/ 4794766 h 6858000"/>
              <a:gd name="connsiteX372" fmla="*/ 8057942 w 12192000"/>
              <a:gd name="connsiteY372" fmla="*/ 4788695 h 6858000"/>
              <a:gd name="connsiteX373" fmla="*/ 8057942 w 12192000"/>
              <a:gd name="connsiteY373" fmla="*/ 4781815 h 6858000"/>
              <a:gd name="connsiteX374" fmla="*/ 8071968 w 12192000"/>
              <a:gd name="connsiteY374" fmla="*/ 4768054 h 6858000"/>
              <a:gd name="connsiteX375" fmla="*/ 8071230 w 12192000"/>
              <a:gd name="connsiteY375" fmla="*/ 4764007 h 6858000"/>
              <a:gd name="connsiteX376" fmla="*/ 8085995 w 12192000"/>
              <a:gd name="connsiteY376" fmla="*/ 4742962 h 6858000"/>
              <a:gd name="connsiteX377" fmla="*/ 8084519 w 12192000"/>
              <a:gd name="connsiteY377" fmla="*/ 4728797 h 6858000"/>
              <a:gd name="connsiteX378" fmla="*/ 8088948 w 12192000"/>
              <a:gd name="connsiteY378" fmla="*/ 4722322 h 6858000"/>
              <a:gd name="connsiteX379" fmla="*/ 8099284 w 12192000"/>
              <a:gd name="connsiteY379" fmla="*/ 4722726 h 6858000"/>
              <a:gd name="connsiteX380" fmla="*/ 8102975 w 12192000"/>
              <a:gd name="connsiteY380" fmla="*/ 4725964 h 6858000"/>
              <a:gd name="connsiteX381" fmla="*/ 8108142 w 12192000"/>
              <a:gd name="connsiteY381" fmla="*/ 4725559 h 6858000"/>
              <a:gd name="connsiteX382" fmla="*/ 8128075 w 12192000"/>
              <a:gd name="connsiteY382" fmla="*/ 4708966 h 6858000"/>
              <a:gd name="connsiteX383" fmla="*/ 8133243 w 12192000"/>
              <a:gd name="connsiteY383" fmla="*/ 4716251 h 6858000"/>
              <a:gd name="connsiteX384" fmla="*/ 8138410 w 12192000"/>
              <a:gd name="connsiteY384" fmla="*/ 4708966 h 6858000"/>
              <a:gd name="connsiteX385" fmla="*/ 8143578 w 12192000"/>
              <a:gd name="connsiteY385" fmla="*/ 4711394 h 6858000"/>
              <a:gd name="connsiteX386" fmla="*/ 8143578 w 12192000"/>
              <a:gd name="connsiteY386" fmla="*/ 4717870 h 6858000"/>
              <a:gd name="connsiteX387" fmla="*/ 8147269 w 12192000"/>
              <a:gd name="connsiteY387" fmla="*/ 4717060 h 6858000"/>
              <a:gd name="connsiteX388" fmla="*/ 8150961 w 12192000"/>
              <a:gd name="connsiteY388" fmla="*/ 4717870 h 6858000"/>
              <a:gd name="connsiteX389" fmla="*/ 8149484 w 12192000"/>
              <a:gd name="connsiteY389" fmla="*/ 4704919 h 6858000"/>
              <a:gd name="connsiteX390" fmla="*/ 8153914 w 12192000"/>
              <a:gd name="connsiteY390" fmla="*/ 4704109 h 6858000"/>
              <a:gd name="connsiteX391" fmla="*/ 8156128 w 12192000"/>
              <a:gd name="connsiteY391" fmla="*/ 4700467 h 6858000"/>
              <a:gd name="connsiteX392" fmla="*/ 8169417 w 12192000"/>
              <a:gd name="connsiteY392" fmla="*/ 4708966 h 6858000"/>
              <a:gd name="connsiteX393" fmla="*/ 8180490 w 12192000"/>
              <a:gd name="connsiteY393" fmla="*/ 4698039 h 6858000"/>
              <a:gd name="connsiteX394" fmla="*/ 8185658 w 12192000"/>
              <a:gd name="connsiteY394" fmla="*/ 4698443 h 6858000"/>
              <a:gd name="connsiteX395" fmla="*/ 8184920 w 12192000"/>
              <a:gd name="connsiteY395" fmla="*/ 4710180 h 6858000"/>
              <a:gd name="connsiteX396" fmla="*/ 8189349 w 12192000"/>
              <a:gd name="connsiteY396" fmla="*/ 4713418 h 6858000"/>
              <a:gd name="connsiteX397" fmla="*/ 8195255 w 12192000"/>
              <a:gd name="connsiteY397" fmla="*/ 4715441 h 6858000"/>
              <a:gd name="connsiteX398" fmla="*/ 8198208 w 12192000"/>
              <a:gd name="connsiteY398" fmla="*/ 4709775 h 6858000"/>
              <a:gd name="connsiteX399" fmla="*/ 8195993 w 12192000"/>
              <a:gd name="connsiteY399" fmla="*/ 4704514 h 6858000"/>
              <a:gd name="connsiteX400" fmla="*/ 8198946 w 12192000"/>
              <a:gd name="connsiteY400" fmla="*/ 4691159 h 6858000"/>
              <a:gd name="connsiteX401" fmla="*/ 8217403 w 12192000"/>
              <a:gd name="connsiteY401" fmla="*/ 4676994 h 6858000"/>
              <a:gd name="connsiteX402" fmla="*/ 8221832 w 12192000"/>
              <a:gd name="connsiteY402" fmla="*/ 4679827 h 6858000"/>
              <a:gd name="connsiteX403" fmla="*/ 8216664 w 12192000"/>
              <a:gd name="connsiteY403" fmla="*/ 4687111 h 6858000"/>
              <a:gd name="connsiteX404" fmla="*/ 8221832 w 12192000"/>
              <a:gd name="connsiteY404" fmla="*/ 4687921 h 6858000"/>
              <a:gd name="connsiteX405" fmla="*/ 8222570 w 12192000"/>
              <a:gd name="connsiteY405" fmla="*/ 4693992 h 6858000"/>
              <a:gd name="connsiteX406" fmla="*/ 8230691 w 12192000"/>
              <a:gd name="connsiteY406" fmla="*/ 4689135 h 6858000"/>
              <a:gd name="connsiteX407" fmla="*/ 8236597 w 12192000"/>
              <a:gd name="connsiteY407" fmla="*/ 4687516 h 6858000"/>
              <a:gd name="connsiteX408" fmla="*/ 8237335 w 12192000"/>
              <a:gd name="connsiteY408" fmla="*/ 4683064 h 6858000"/>
              <a:gd name="connsiteX409" fmla="*/ 8230691 w 12192000"/>
              <a:gd name="connsiteY409" fmla="*/ 4681041 h 6858000"/>
              <a:gd name="connsiteX410" fmla="*/ 8226261 w 12192000"/>
              <a:gd name="connsiteY410" fmla="*/ 4672137 h 6858000"/>
              <a:gd name="connsiteX411" fmla="*/ 8238073 w 12192000"/>
              <a:gd name="connsiteY411" fmla="*/ 4666066 h 6858000"/>
              <a:gd name="connsiteX412" fmla="*/ 8240288 w 12192000"/>
              <a:gd name="connsiteY412" fmla="*/ 4662019 h 6858000"/>
              <a:gd name="connsiteX413" fmla="*/ 8234382 w 12192000"/>
              <a:gd name="connsiteY413" fmla="*/ 4659186 h 6858000"/>
              <a:gd name="connsiteX414" fmla="*/ 8243241 w 12192000"/>
              <a:gd name="connsiteY414" fmla="*/ 4651092 h 6858000"/>
              <a:gd name="connsiteX415" fmla="*/ 8246932 w 12192000"/>
              <a:gd name="connsiteY415" fmla="*/ 4656758 h 6858000"/>
              <a:gd name="connsiteX416" fmla="*/ 8244718 w 12192000"/>
              <a:gd name="connsiteY416" fmla="*/ 4659186 h 6858000"/>
              <a:gd name="connsiteX417" fmla="*/ 8244718 w 12192000"/>
              <a:gd name="connsiteY417" fmla="*/ 4669304 h 6858000"/>
              <a:gd name="connsiteX418" fmla="*/ 8258744 w 12192000"/>
              <a:gd name="connsiteY418" fmla="*/ 4658781 h 6858000"/>
              <a:gd name="connsiteX419" fmla="*/ 8260221 w 12192000"/>
              <a:gd name="connsiteY419" fmla="*/ 4653115 h 6858000"/>
              <a:gd name="connsiteX420" fmla="*/ 8267603 w 12192000"/>
              <a:gd name="connsiteY420" fmla="*/ 4650687 h 6858000"/>
              <a:gd name="connsiteX421" fmla="*/ 8272771 w 12192000"/>
              <a:gd name="connsiteY421" fmla="*/ 4655544 h 6858000"/>
              <a:gd name="connsiteX422" fmla="*/ 8277200 w 12192000"/>
              <a:gd name="connsiteY422" fmla="*/ 4650687 h 6858000"/>
              <a:gd name="connsiteX423" fmla="*/ 8275724 w 12192000"/>
              <a:gd name="connsiteY423" fmla="*/ 4645426 h 6858000"/>
              <a:gd name="connsiteX424" fmla="*/ 8266127 w 12192000"/>
              <a:gd name="connsiteY424" fmla="*/ 4642593 h 6858000"/>
              <a:gd name="connsiteX425" fmla="*/ 8263174 w 12192000"/>
              <a:gd name="connsiteY425" fmla="*/ 4633689 h 6858000"/>
              <a:gd name="connsiteX426" fmla="*/ 8274247 w 12192000"/>
              <a:gd name="connsiteY426" fmla="*/ 4632070 h 6858000"/>
              <a:gd name="connsiteX427" fmla="*/ 8279415 w 12192000"/>
              <a:gd name="connsiteY427" fmla="*/ 4633284 h 6858000"/>
              <a:gd name="connsiteX428" fmla="*/ 8283106 w 12192000"/>
              <a:gd name="connsiteY428" fmla="*/ 4630047 h 6858000"/>
              <a:gd name="connsiteX429" fmla="*/ 8280892 w 12192000"/>
              <a:gd name="connsiteY429" fmla="*/ 4626000 h 6858000"/>
              <a:gd name="connsiteX430" fmla="*/ 8270556 w 12192000"/>
              <a:gd name="connsiteY430" fmla="*/ 4616691 h 6858000"/>
              <a:gd name="connsiteX431" fmla="*/ 8272033 w 12192000"/>
              <a:gd name="connsiteY431" fmla="*/ 4606169 h 6858000"/>
              <a:gd name="connsiteX432" fmla="*/ 8277939 w 12192000"/>
              <a:gd name="connsiteY432" fmla="*/ 4600098 h 6858000"/>
              <a:gd name="connsiteX433" fmla="*/ 8282368 w 12192000"/>
              <a:gd name="connsiteY433" fmla="*/ 4602121 h 6858000"/>
              <a:gd name="connsiteX434" fmla="*/ 8283844 w 12192000"/>
              <a:gd name="connsiteY434" fmla="*/ 4612239 h 6858000"/>
              <a:gd name="connsiteX435" fmla="*/ 8289012 w 12192000"/>
              <a:gd name="connsiteY435" fmla="*/ 4615477 h 6858000"/>
              <a:gd name="connsiteX436" fmla="*/ 8295656 w 12192000"/>
              <a:gd name="connsiteY436" fmla="*/ 4611025 h 6858000"/>
              <a:gd name="connsiteX437" fmla="*/ 8296395 w 12192000"/>
              <a:gd name="connsiteY437" fmla="*/ 4603336 h 6858000"/>
              <a:gd name="connsiteX438" fmla="*/ 8305254 w 12192000"/>
              <a:gd name="connsiteY438" fmla="*/ 4594837 h 6858000"/>
              <a:gd name="connsiteX439" fmla="*/ 8311898 w 12192000"/>
              <a:gd name="connsiteY439" fmla="*/ 4596860 h 6858000"/>
              <a:gd name="connsiteX440" fmla="*/ 8317804 w 12192000"/>
              <a:gd name="connsiteY440" fmla="*/ 4587956 h 6858000"/>
              <a:gd name="connsiteX441" fmla="*/ 8317804 w 12192000"/>
              <a:gd name="connsiteY441" fmla="*/ 4574196 h 6858000"/>
              <a:gd name="connsiteX442" fmla="*/ 8327401 w 12192000"/>
              <a:gd name="connsiteY442" fmla="*/ 4565697 h 6858000"/>
              <a:gd name="connsiteX443" fmla="*/ 8327401 w 12192000"/>
              <a:gd name="connsiteY443" fmla="*/ 4562864 h 6858000"/>
              <a:gd name="connsiteX444" fmla="*/ 8321495 w 12192000"/>
              <a:gd name="connsiteY444" fmla="*/ 4557198 h 6858000"/>
              <a:gd name="connsiteX445" fmla="*/ 8321495 w 12192000"/>
              <a:gd name="connsiteY445" fmla="*/ 4551127 h 6858000"/>
              <a:gd name="connsiteX446" fmla="*/ 8313374 w 12192000"/>
              <a:gd name="connsiteY446" fmla="*/ 4541010 h 6858000"/>
              <a:gd name="connsiteX447" fmla="*/ 8318542 w 12192000"/>
              <a:gd name="connsiteY447" fmla="*/ 4541010 h 6858000"/>
              <a:gd name="connsiteX448" fmla="*/ 8327401 w 12192000"/>
              <a:gd name="connsiteY448" fmla="*/ 4546271 h 6858000"/>
              <a:gd name="connsiteX449" fmla="*/ 8335522 w 12192000"/>
              <a:gd name="connsiteY449" fmla="*/ 4540605 h 6858000"/>
              <a:gd name="connsiteX450" fmla="*/ 8332569 w 12192000"/>
              <a:gd name="connsiteY450" fmla="*/ 4534534 h 6858000"/>
              <a:gd name="connsiteX451" fmla="*/ 12052579 w 12192000"/>
              <a:gd name="connsiteY451" fmla="*/ 4480302 h 6858000"/>
              <a:gd name="connsiteX452" fmla="*/ 12055532 w 12192000"/>
              <a:gd name="connsiteY452" fmla="*/ 4485564 h 6858000"/>
              <a:gd name="connsiteX453" fmla="*/ 12051841 w 12192000"/>
              <a:gd name="connsiteY453" fmla="*/ 4492848 h 6858000"/>
              <a:gd name="connsiteX454" fmla="*/ 12028955 w 12192000"/>
              <a:gd name="connsiteY454" fmla="*/ 4501348 h 6858000"/>
              <a:gd name="connsiteX455" fmla="*/ 12022311 w 12192000"/>
              <a:gd name="connsiteY455" fmla="*/ 4498919 h 6858000"/>
              <a:gd name="connsiteX456" fmla="*/ 12029694 w 12192000"/>
              <a:gd name="connsiteY456" fmla="*/ 4492848 h 6858000"/>
              <a:gd name="connsiteX457" fmla="*/ 12045197 w 12192000"/>
              <a:gd name="connsiteY457" fmla="*/ 4485968 h 6858000"/>
              <a:gd name="connsiteX458" fmla="*/ 12042982 w 12192000"/>
              <a:gd name="connsiteY458" fmla="*/ 4484349 h 6858000"/>
              <a:gd name="connsiteX459" fmla="*/ 11978755 w 12192000"/>
              <a:gd name="connsiteY459" fmla="*/ 4478279 h 6858000"/>
              <a:gd name="connsiteX460" fmla="*/ 11983923 w 12192000"/>
              <a:gd name="connsiteY460" fmla="*/ 4481516 h 6858000"/>
              <a:gd name="connsiteX461" fmla="*/ 11985399 w 12192000"/>
              <a:gd name="connsiteY461" fmla="*/ 4485968 h 6858000"/>
              <a:gd name="connsiteX462" fmla="*/ 11978755 w 12192000"/>
              <a:gd name="connsiteY462" fmla="*/ 4488801 h 6858000"/>
              <a:gd name="connsiteX463" fmla="*/ 11969896 w 12192000"/>
              <a:gd name="connsiteY463" fmla="*/ 4488397 h 6858000"/>
              <a:gd name="connsiteX464" fmla="*/ 11974325 w 12192000"/>
              <a:gd name="connsiteY464" fmla="*/ 4481112 h 6858000"/>
              <a:gd name="connsiteX465" fmla="*/ 11978755 w 12192000"/>
              <a:gd name="connsiteY465" fmla="*/ 4478279 h 6858000"/>
              <a:gd name="connsiteX466" fmla="*/ 12051841 w 12192000"/>
              <a:gd name="connsiteY466" fmla="*/ 4464114 h 6858000"/>
              <a:gd name="connsiteX467" fmla="*/ 12055532 w 12192000"/>
              <a:gd name="connsiteY467" fmla="*/ 4464518 h 6858000"/>
              <a:gd name="connsiteX468" fmla="*/ 12051841 w 12192000"/>
              <a:gd name="connsiteY468" fmla="*/ 4473827 h 6858000"/>
              <a:gd name="connsiteX469" fmla="*/ 12045935 w 12192000"/>
              <a:gd name="connsiteY469" fmla="*/ 4471803 h 6858000"/>
              <a:gd name="connsiteX470" fmla="*/ 11856206 w 12192000"/>
              <a:gd name="connsiteY470" fmla="*/ 4418786 h 6858000"/>
              <a:gd name="connsiteX471" fmla="*/ 11869495 w 12192000"/>
              <a:gd name="connsiteY471" fmla="*/ 4428499 h 6858000"/>
              <a:gd name="connsiteX472" fmla="*/ 11878354 w 12192000"/>
              <a:gd name="connsiteY472" fmla="*/ 4428499 h 6858000"/>
              <a:gd name="connsiteX473" fmla="*/ 11887213 w 12192000"/>
              <a:gd name="connsiteY473" fmla="*/ 4424047 h 6858000"/>
              <a:gd name="connsiteX474" fmla="*/ 11899025 w 12192000"/>
              <a:gd name="connsiteY474" fmla="*/ 4429308 h 6858000"/>
              <a:gd name="connsiteX475" fmla="*/ 11901978 w 12192000"/>
              <a:gd name="connsiteY475" fmla="*/ 4437403 h 6858000"/>
              <a:gd name="connsiteX476" fmla="*/ 11912313 w 12192000"/>
              <a:gd name="connsiteY476" fmla="*/ 4437403 h 6858000"/>
              <a:gd name="connsiteX477" fmla="*/ 11920434 w 12192000"/>
              <a:gd name="connsiteY477" fmla="*/ 4449139 h 6858000"/>
              <a:gd name="connsiteX478" fmla="*/ 11928554 w 12192000"/>
              <a:gd name="connsiteY478" fmla="*/ 4456424 h 6858000"/>
              <a:gd name="connsiteX479" fmla="*/ 11928554 w 12192000"/>
              <a:gd name="connsiteY479" fmla="*/ 4462090 h 6858000"/>
              <a:gd name="connsiteX480" fmla="*/ 11916004 w 12192000"/>
              <a:gd name="connsiteY480" fmla="*/ 4468161 h 6858000"/>
              <a:gd name="connsiteX481" fmla="*/ 11901978 w 12192000"/>
              <a:gd name="connsiteY481" fmla="*/ 4469375 h 6858000"/>
              <a:gd name="connsiteX482" fmla="*/ 11890904 w 12192000"/>
              <a:gd name="connsiteY482" fmla="*/ 4464923 h 6858000"/>
              <a:gd name="connsiteX483" fmla="*/ 11882783 w 12192000"/>
              <a:gd name="connsiteY483" fmla="*/ 4453996 h 6858000"/>
              <a:gd name="connsiteX484" fmla="*/ 11874663 w 12192000"/>
              <a:gd name="connsiteY484" fmla="*/ 4452377 h 6858000"/>
              <a:gd name="connsiteX485" fmla="*/ 11866542 w 12192000"/>
              <a:gd name="connsiteY485" fmla="*/ 4443473 h 6858000"/>
              <a:gd name="connsiteX486" fmla="*/ 11855468 w 12192000"/>
              <a:gd name="connsiteY486" fmla="*/ 4445092 h 6858000"/>
              <a:gd name="connsiteX487" fmla="*/ 11841442 w 12192000"/>
              <a:gd name="connsiteY487" fmla="*/ 4442259 h 6858000"/>
              <a:gd name="connsiteX488" fmla="*/ 11834059 w 12192000"/>
              <a:gd name="connsiteY488" fmla="*/ 4435784 h 6858000"/>
              <a:gd name="connsiteX489" fmla="*/ 11834797 w 12192000"/>
              <a:gd name="connsiteY489" fmla="*/ 4429308 h 6858000"/>
              <a:gd name="connsiteX490" fmla="*/ 12192000 w 12192000"/>
              <a:gd name="connsiteY490" fmla="*/ 4390000 h 6858000"/>
              <a:gd name="connsiteX491" fmla="*/ 12192000 w 12192000"/>
              <a:gd name="connsiteY491" fmla="*/ 4417923 h 6858000"/>
              <a:gd name="connsiteX492" fmla="*/ 12182510 w 12192000"/>
              <a:gd name="connsiteY492" fmla="*/ 4419595 h 6858000"/>
              <a:gd name="connsiteX493" fmla="*/ 12173651 w 12192000"/>
              <a:gd name="connsiteY493" fmla="*/ 4418786 h 6858000"/>
              <a:gd name="connsiteX494" fmla="*/ 12165531 w 12192000"/>
              <a:gd name="connsiteY494" fmla="*/ 4421214 h 6858000"/>
              <a:gd name="connsiteX495" fmla="*/ 12155933 w 12192000"/>
              <a:gd name="connsiteY495" fmla="*/ 4429308 h 6858000"/>
              <a:gd name="connsiteX496" fmla="*/ 12154457 w 12192000"/>
              <a:gd name="connsiteY496" fmla="*/ 4430118 h 6858000"/>
              <a:gd name="connsiteX497" fmla="*/ 12149289 w 12192000"/>
              <a:gd name="connsiteY497" fmla="*/ 4432141 h 6858000"/>
              <a:gd name="connsiteX498" fmla="*/ 12144860 w 12192000"/>
              <a:gd name="connsiteY498" fmla="*/ 4437403 h 6858000"/>
              <a:gd name="connsiteX499" fmla="*/ 12126404 w 12192000"/>
              <a:gd name="connsiteY499" fmla="*/ 4450353 h 6858000"/>
              <a:gd name="connsiteX500" fmla="*/ 12120498 w 12192000"/>
              <a:gd name="connsiteY500" fmla="*/ 4459257 h 6858000"/>
              <a:gd name="connsiteX501" fmla="*/ 12110901 w 12192000"/>
              <a:gd name="connsiteY501" fmla="*/ 4465328 h 6858000"/>
              <a:gd name="connsiteX502" fmla="*/ 12102780 w 12192000"/>
              <a:gd name="connsiteY502" fmla="*/ 4464923 h 6858000"/>
              <a:gd name="connsiteX503" fmla="*/ 12093921 w 12192000"/>
              <a:gd name="connsiteY503" fmla="*/ 4467351 h 6858000"/>
              <a:gd name="connsiteX504" fmla="*/ 12079894 w 12192000"/>
              <a:gd name="connsiteY504" fmla="*/ 4475850 h 6858000"/>
              <a:gd name="connsiteX505" fmla="*/ 12063653 w 12192000"/>
              <a:gd name="connsiteY505" fmla="*/ 4476660 h 6858000"/>
              <a:gd name="connsiteX506" fmla="*/ 12058485 w 12192000"/>
              <a:gd name="connsiteY506" fmla="*/ 4473017 h 6858000"/>
              <a:gd name="connsiteX507" fmla="*/ 12061438 w 12192000"/>
              <a:gd name="connsiteY507" fmla="*/ 4463709 h 6858000"/>
              <a:gd name="connsiteX508" fmla="*/ 12065868 w 12192000"/>
              <a:gd name="connsiteY508" fmla="*/ 4466137 h 6858000"/>
              <a:gd name="connsiteX509" fmla="*/ 12071035 w 12192000"/>
              <a:gd name="connsiteY509" fmla="*/ 4466137 h 6858000"/>
              <a:gd name="connsiteX510" fmla="*/ 12068821 w 12192000"/>
              <a:gd name="connsiteY510" fmla="*/ 4462495 h 6858000"/>
              <a:gd name="connsiteX511" fmla="*/ 12065129 w 12192000"/>
              <a:gd name="connsiteY511" fmla="*/ 4458852 h 6858000"/>
              <a:gd name="connsiteX512" fmla="*/ 12066606 w 12192000"/>
              <a:gd name="connsiteY512" fmla="*/ 4455210 h 6858000"/>
              <a:gd name="connsiteX513" fmla="*/ 12076203 w 12192000"/>
              <a:gd name="connsiteY513" fmla="*/ 4440640 h 6858000"/>
              <a:gd name="connsiteX514" fmla="*/ 12079894 w 12192000"/>
              <a:gd name="connsiteY514" fmla="*/ 4431332 h 6858000"/>
              <a:gd name="connsiteX515" fmla="*/ 12089491 w 12192000"/>
              <a:gd name="connsiteY515" fmla="*/ 4425666 h 6858000"/>
              <a:gd name="connsiteX516" fmla="*/ 12092444 w 12192000"/>
              <a:gd name="connsiteY516" fmla="*/ 4423238 h 6858000"/>
              <a:gd name="connsiteX517" fmla="*/ 12099827 w 12192000"/>
              <a:gd name="connsiteY517" fmla="*/ 4416357 h 6858000"/>
              <a:gd name="connsiteX518" fmla="*/ 12113115 w 12192000"/>
              <a:gd name="connsiteY518" fmla="*/ 4415143 h 6858000"/>
              <a:gd name="connsiteX519" fmla="*/ 12119759 w 12192000"/>
              <a:gd name="connsiteY519" fmla="*/ 4413120 h 6858000"/>
              <a:gd name="connsiteX520" fmla="*/ 12127880 w 12192000"/>
              <a:gd name="connsiteY520" fmla="*/ 4411096 h 6858000"/>
              <a:gd name="connsiteX521" fmla="*/ 12132310 w 12192000"/>
              <a:gd name="connsiteY521" fmla="*/ 4409073 h 6858000"/>
              <a:gd name="connsiteX522" fmla="*/ 12144122 w 12192000"/>
              <a:gd name="connsiteY522" fmla="*/ 4403811 h 6858000"/>
              <a:gd name="connsiteX523" fmla="*/ 12159625 w 12192000"/>
              <a:gd name="connsiteY523" fmla="*/ 4390860 h 6858000"/>
              <a:gd name="connsiteX524" fmla="*/ 12181034 w 12192000"/>
              <a:gd name="connsiteY524" fmla="*/ 4391670 h 6858000"/>
              <a:gd name="connsiteX525" fmla="*/ 11872448 w 12192000"/>
              <a:gd name="connsiteY525" fmla="*/ 4389646 h 6858000"/>
              <a:gd name="connsiteX526" fmla="*/ 11876139 w 12192000"/>
              <a:gd name="connsiteY526" fmla="*/ 4392075 h 6858000"/>
              <a:gd name="connsiteX527" fmla="*/ 11875401 w 12192000"/>
              <a:gd name="connsiteY527" fmla="*/ 4397741 h 6858000"/>
              <a:gd name="connsiteX528" fmla="*/ 11868757 w 12192000"/>
              <a:gd name="connsiteY528" fmla="*/ 4398955 h 6858000"/>
              <a:gd name="connsiteX529" fmla="*/ 11872448 w 12192000"/>
              <a:gd name="connsiteY529" fmla="*/ 4389646 h 6858000"/>
              <a:gd name="connsiteX530" fmla="*/ 11668692 w 12192000"/>
              <a:gd name="connsiteY530" fmla="*/ 4389646 h 6858000"/>
              <a:gd name="connsiteX531" fmla="*/ 11671645 w 12192000"/>
              <a:gd name="connsiteY531" fmla="*/ 4394908 h 6858000"/>
              <a:gd name="connsiteX532" fmla="*/ 11666478 w 12192000"/>
              <a:gd name="connsiteY532" fmla="*/ 4397336 h 6858000"/>
              <a:gd name="connsiteX533" fmla="*/ 11663525 w 12192000"/>
              <a:gd name="connsiteY533" fmla="*/ 4394098 h 6858000"/>
              <a:gd name="connsiteX534" fmla="*/ 12050365 w 12192000"/>
              <a:gd name="connsiteY534" fmla="*/ 4384790 h 6858000"/>
              <a:gd name="connsiteX535" fmla="*/ 12042244 w 12192000"/>
              <a:gd name="connsiteY535" fmla="*/ 4388432 h 6858000"/>
              <a:gd name="connsiteX536" fmla="*/ 12036338 w 12192000"/>
              <a:gd name="connsiteY536" fmla="*/ 4394098 h 6858000"/>
              <a:gd name="connsiteX537" fmla="*/ 12040029 w 12192000"/>
              <a:gd name="connsiteY537" fmla="*/ 4386813 h 6858000"/>
              <a:gd name="connsiteX538" fmla="*/ 11859159 w 12192000"/>
              <a:gd name="connsiteY538" fmla="*/ 4382361 h 6858000"/>
              <a:gd name="connsiteX539" fmla="*/ 11867280 w 12192000"/>
              <a:gd name="connsiteY539" fmla="*/ 4384790 h 6858000"/>
              <a:gd name="connsiteX540" fmla="*/ 11863589 w 12192000"/>
              <a:gd name="connsiteY540" fmla="*/ 4388432 h 6858000"/>
              <a:gd name="connsiteX541" fmla="*/ 11860636 w 12192000"/>
              <a:gd name="connsiteY541" fmla="*/ 4399359 h 6858000"/>
              <a:gd name="connsiteX542" fmla="*/ 11855468 w 12192000"/>
              <a:gd name="connsiteY542" fmla="*/ 4392884 h 6858000"/>
              <a:gd name="connsiteX543" fmla="*/ 11859159 w 12192000"/>
              <a:gd name="connsiteY543" fmla="*/ 4382361 h 6858000"/>
              <a:gd name="connsiteX544" fmla="*/ 12107948 w 12192000"/>
              <a:gd name="connsiteY544" fmla="*/ 4376291 h 6858000"/>
              <a:gd name="connsiteX545" fmla="*/ 12108686 w 12192000"/>
              <a:gd name="connsiteY545" fmla="*/ 4380338 h 6858000"/>
              <a:gd name="connsiteX546" fmla="*/ 12101303 w 12192000"/>
              <a:gd name="connsiteY546" fmla="*/ 4390051 h 6858000"/>
              <a:gd name="connsiteX547" fmla="*/ 12096136 w 12192000"/>
              <a:gd name="connsiteY547" fmla="*/ 4385599 h 6858000"/>
              <a:gd name="connsiteX548" fmla="*/ 12089491 w 12192000"/>
              <a:gd name="connsiteY548" fmla="*/ 4386004 h 6858000"/>
              <a:gd name="connsiteX549" fmla="*/ 12093921 w 12192000"/>
              <a:gd name="connsiteY549" fmla="*/ 4381552 h 6858000"/>
              <a:gd name="connsiteX550" fmla="*/ 12102780 w 12192000"/>
              <a:gd name="connsiteY550" fmla="*/ 4380338 h 6858000"/>
              <a:gd name="connsiteX551" fmla="*/ 12084324 w 12192000"/>
              <a:gd name="connsiteY551" fmla="*/ 4372648 h 6858000"/>
              <a:gd name="connsiteX552" fmla="*/ 12088015 w 12192000"/>
              <a:gd name="connsiteY552" fmla="*/ 4374672 h 6858000"/>
              <a:gd name="connsiteX553" fmla="*/ 12077680 w 12192000"/>
              <a:gd name="connsiteY553" fmla="*/ 4383576 h 6858000"/>
              <a:gd name="connsiteX554" fmla="*/ 12073250 w 12192000"/>
              <a:gd name="connsiteY554" fmla="*/ 4388837 h 6858000"/>
              <a:gd name="connsiteX555" fmla="*/ 12062915 w 12192000"/>
              <a:gd name="connsiteY555" fmla="*/ 4390860 h 6858000"/>
              <a:gd name="connsiteX556" fmla="*/ 12058485 w 12192000"/>
              <a:gd name="connsiteY556" fmla="*/ 4387218 h 6858000"/>
              <a:gd name="connsiteX557" fmla="*/ 12068821 w 12192000"/>
              <a:gd name="connsiteY557" fmla="*/ 4380743 h 6858000"/>
              <a:gd name="connsiteX558" fmla="*/ 12066606 w 12192000"/>
              <a:gd name="connsiteY558" fmla="*/ 4376695 h 6858000"/>
              <a:gd name="connsiteX559" fmla="*/ 12070297 w 12192000"/>
              <a:gd name="connsiteY559" fmla="*/ 4375077 h 6858000"/>
              <a:gd name="connsiteX560" fmla="*/ 12077680 w 12192000"/>
              <a:gd name="connsiteY560" fmla="*/ 4376291 h 6858000"/>
              <a:gd name="connsiteX561" fmla="*/ 11706343 w 12192000"/>
              <a:gd name="connsiteY561" fmla="*/ 4372648 h 6858000"/>
              <a:gd name="connsiteX562" fmla="*/ 11721846 w 12192000"/>
              <a:gd name="connsiteY562" fmla="*/ 4377505 h 6858000"/>
              <a:gd name="connsiteX563" fmla="*/ 11719631 w 12192000"/>
              <a:gd name="connsiteY563" fmla="*/ 4388432 h 6858000"/>
              <a:gd name="connsiteX564" fmla="*/ 11715202 w 12192000"/>
              <a:gd name="connsiteY564" fmla="*/ 4394098 h 6858000"/>
              <a:gd name="connsiteX565" fmla="*/ 11716678 w 12192000"/>
              <a:gd name="connsiteY565" fmla="*/ 4401788 h 6858000"/>
              <a:gd name="connsiteX566" fmla="*/ 11709296 w 12192000"/>
              <a:gd name="connsiteY566" fmla="*/ 4399764 h 6858000"/>
              <a:gd name="connsiteX567" fmla="*/ 11699699 w 12192000"/>
              <a:gd name="connsiteY567" fmla="*/ 4403002 h 6858000"/>
              <a:gd name="connsiteX568" fmla="*/ 11684196 w 12192000"/>
              <a:gd name="connsiteY568" fmla="*/ 4398550 h 6858000"/>
              <a:gd name="connsiteX569" fmla="*/ 11680504 w 12192000"/>
              <a:gd name="connsiteY569" fmla="*/ 4394503 h 6858000"/>
              <a:gd name="connsiteX570" fmla="*/ 11684934 w 12192000"/>
              <a:gd name="connsiteY570" fmla="*/ 4391670 h 6858000"/>
              <a:gd name="connsiteX571" fmla="*/ 11693793 w 12192000"/>
              <a:gd name="connsiteY571" fmla="*/ 4392075 h 6858000"/>
              <a:gd name="connsiteX572" fmla="*/ 11696008 w 12192000"/>
              <a:gd name="connsiteY572" fmla="*/ 4379933 h 6858000"/>
              <a:gd name="connsiteX573" fmla="*/ 12055532 w 12192000"/>
              <a:gd name="connsiteY573" fmla="*/ 4371029 h 6858000"/>
              <a:gd name="connsiteX574" fmla="*/ 12057009 w 12192000"/>
              <a:gd name="connsiteY574" fmla="*/ 4375077 h 6858000"/>
              <a:gd name="connsiteX575" fmla="*/ 12054056 w 12192000"/>
              <a:gd name="connsiteY575" fmla="*/ 4379124 h 6858000"/>
              <a:gd name="connsiteX576" fmla="*/ 12048888 w 12192000"/>
              <a:gd name="connsiteY576" fmla="*/ 4376291 h 6858000"/>
              <a:gd name="connsiteX577" fmla="*/ 12170698 w 12192000"/>
              <a:gd name="connsiteY577" fmla="*/ 4369006 h 6858000"/>
              <a:gd name="connsiteX578" fmla="*/ 12173651 w 12192000"/>
              <a:gd name="connsiteY578" fmla="*/ 4371839 h 6858000"/>
              <a:gd name="connsiteX579" fmla="*/ 12169222 w 12192000"/>
              <a:gd name="connsiteY579" fmla="*/ 4374672 h 6858000"/>
              <a:gd name="connsiteX580" fmla="*/ 12167745 w 12192000"/>
              <a:gd name="connsiteY580" fmla="*/ 4372648 h 6858000"/>
              <a:gd name="connsiteX581" fmla="*/ 12125665 w 12192000"/>
              <a:gd name="connsiteY581" fmla="*/ 4367792 h 6858000"/>
              <a:gd name="connsiteX582" fmla="*/ 12130095 w 12192000"/>
              <a:gd name="connsiteY582" fmla="*/ 4370220 h 6858000"/>
              <a:gd name="connsiteX583" fmla="*/ 12143383 w 12192000"/>
              <a:gd name="connsiteY583" fmla="*/ 4368601 h 6858000"/>
              <a:gd name="connsiteX584" fmla="*/ 12148551 w 12192000"/>
              <a:gd name="connsiteY584" fmla="*/ 4371839 h 6858000"/>
              <a:gd name="connsiteX585" fmla="*/ 12142645 w 12192000"/>
              <a:gd name="connsiteY585" fmla="*/ 4377910 h 6858000"/>
              <a:gd name="connsiteX586" fmla="*/ 12126404 w 12192000"/>
              <a:gd name="connsiteY586" fmla="*/ 4383171 h 6858000"/>
              <a:gd name="connsiteX587" fmla="*/ 12117545 w 12192000"/>
              <a:gd name="connsiteY587" fmla="*/ 4381147 h 6858000"/>
              <a:gd name="connsiteX588" fmla="*/ 12116068 w 12192000"/>
              <a:gd name="connsiteY588" fmla="*/ 4377910 h 6858000"/>
              <a:gd name="connsiteX589" fmla="*/ 12119759 w 12192000"/>
              <a:gd name="connsiteY589" fmla="*/ 4374672 h 6858000"/>
              <a:gd name="connsiteX590" fmla="*/ 12115330 w 12192000"/>
              <a:gd name="connsiteY590" fmla="*/ 4371839 h 6858000"/>
              <a:gd name="connsiteX591" fmla="*/ 11789026 w 12192000"/>
              <a:gd name="connsiteY591" fmla="*/ 4364149 h 6858000"/>
              <a:gd name="connsiteX592" fmla="*/ 11797885 w 12192000"/>
              <a:gd name="connsiteY592" fmla="*/ 4367387 h 6858000"/>
              <a:gd name="connsiteX593" fmla="*/ 11806744 w 12192000"/>
              <a:gd name="connsiteY593" fmla="*/ 4372648 h 6858000"/>
              <a:gd name="connsiteX594" fmla="*/ 11817080 w 12192000"/>
              <a:gd name="connsiteY594" fmla="*/ 4369411 h 6858000"/>
              <a:gd name="connsiteX595" fmla="*/ 11826677 w 12192000"/>
              <a:gd name="connsiteY595" fmla="*/ 4374672 h 6858000"/>
              <a:gd name="connsiteX596" fmla="*/ 11828153 w 12192000"/>
              <a:gd name="connsiteY596" fmla="*/ 4382766 h 6858000"/>
              <a:gd name="connsiteX597" fmla="*/ 11833321 w 12192000"/>
              <a:gd name="connsiteY597" fmla="*/ 4380743 h 6858000"/>
              <a:gd name="connsiteX598" fmla="*/ 11831844 w 12192000"/>
              <a:gd name="connsiteY598" fmla="*/ 4373458 h 6858000"/>
              <a:gd name="connsiteX599" fmla="*/ 11842180 w 12192000"/>
              <a:gd name="connsiteY599" fmla="*/ 4376291 h 6858000"/>
              <a:gd name="connsiteX600" fmla="*/ 11840703 w 12192000"/>
              <a:gd name="connsiteY600" fmla="*/ 4383171 h 6858000"/>
              <a:gd name="connsiteX601" fmla="*/ 11843656 w 12192000"/>
              <a:gd name="connsiteY601" fmla="*/ 4391265 h 6858000"/>
              <a:gd name="connsiteX602" fmla="*/ 11847348 w 12192000"/>
              <a:gd name="connsiteY602" fmla="*/ 4387218 h 6858000"/>
              <a:gd name="connsiteX603" fmla="*/ 11846609 w 12192000"/>
              <a:gd name="connsiteY603" fmla="*/ 4397336 h 6858000"/>
              <a:gd name="connsiteX604" fmla="*/ 11833321 w 12192000"/>
              <a:gd name="connsiteY604" fmla="*/ 4397336 h 6858000"/>
              <a:gd name="connsiteX605" fmla="*/ 11839965 w 12192000"/>
              <a:gd name="connsiteY605" fmla="*/ 4402192 h 6858000"/>
              <a:gd name="connsiteX606" fmla="*/ 11825938 w 12192000"/>
              <a:gd name="connsiteY606" fmla="*/ 4400574 h 6858000"/>
              <a:gd name="connsiteX607" fmla="*/ 11816341 w 12192000"/>
              <a:gd name="connsiteY607" fmla="*/ 4402192 h 6858000"/>
              <a:gd name="connsiteX608" fmla="*/ 11813388 w 12192000"/>
              <a:gd name="connsiteY608" fmla="*/ 4395717 h 6858000"/>
              <a:gd name="connsiteX609" fmla="*/ 11802315 w 12192000"/>
              <a:gd name="connsiteY609" fmla="*/ 4404216 h 6858000"/>
              <a:gd name="connsiteX610" fmla="*/ 11792717 w 12192000"/>
              <a:gd name="connsiteY610" fmla="*/ 4402597 h 6858000"/>
              <a:gd name="connsiteX611" fmla="*/ 11781644 w 12192000"/>
              <a:gd name="connsiteY611" fmla="*/ 4407049 h 6858000"/>
              <a:gd name="connsiteX612" fmla="*/ 11772785 w 12192000"/>
              <a:gd name="connsiteY612" fmla="*/ 4403811 h 6858000"/>
              <a:gd name="connsiteX613" fmla="*/ 11768355 w 12192000"/>
              <a:gd name="connsiteY613" fmla="*/ 4409477 h 6858000"/>
              <a:gd name="connsiteX614" fmla="*/ 11758020 w 12192000"/>
              <a:gd name="connsiteY614" fmla="*/ 4412715 h 6858000"/>
              <a:gd name="connsiteX615" fmla="*/ 11750638 w 12192000"/>
              <a:gd name="connsiteY615" fmla="*/ 4409882 h 6858000"/>
              <a:gd name="connsiteX616" fmla="*/ 11737349 w 12192000"/>
              <a:gd name="connsiteY616" fmla="*/ 4412715 h 6858000"/>
              <a:gd name="connsiteX617" fmla="*/ 11728490 w 12192000"/>
              <a:gd name="connsiteY617" fmla="*/ 4409073 h 6858000"/>
              <a:gd name="connsiteX618" fmla="*/ 11724061 w 12192000"/>
              <a:gd name="connsiteY618" fmla="*/ 4403811 h 6858000"/>
              <a:gd name="connsiteX619" fmla="*/ 11727014 w 12192000"/>
              <a:gd name="connsiteY619" fmla="*/ 4400169 h 6858000"/>
              <a:gd name="connsiteX620" fmla="*/ 11723323 w 12192000"/>
              <a:gd name="connsiteY620" fmla="*/ 4396931 h 6858000"/>
              <a:gd name="connsiteX621" fmla="*/ 11724799 w 12192000"/>
              <a:gd name="connsiteY621" fmla="*/ 4391265 h 6858000"/>
              <a:gd name="connsiteX622" fmla="*/ 11731443 w 12192000"/>
              <a:gd name="connsiteY622" fmla="*/ 4383980 h 6858000"/>
              <a:gd name="connsiteX623" fmla="*/ 11746208 w 12192000"/>
              <a:gd name="connsiteY623" fmla="*/ 4378719 h 6858000"/>
              <a:gd name="connsiteX624" fmla="*/ 11755067 w 12192000"/>
              <a:gd name="connsiteY624" fmla="*/ 4380743 h 6858000"/>
              <a:gd name="connsiteX625" fmla="*/ 11763188 w 12192000"/>
              <a:gd name="connsiteY625" fmla="*/ 4378719 h 6858000"/>
              <a:gd name="connsiteX626" fmla="*/ 11769832 w 12192000"/>
              <a:gd name="connsiteY626" fmla="*/ 4380338 h 6858000"/>
              <a:gd name="connsiteX627" fmla="*/ 11772785 w 12192000"/>
              <a:gd name="connsiteY627" fmla="*/ 4388027 h 6858000"/>
              <a:gd name="connsiteX628" fmla="*/ 11784597 w 12192000"/>
              <a:gd name="connsiteY628" fmla="*/ 4394908 h 6858000"/>
              <a:gd name="connsiteX629" fmla="*/ 11791979 w 12192000"/>
              <a:gd name="connsiteY629" fmla="*/ 4391670 h 6858000"/>
              <a:gd name="connsiteX630" fmla="*/ 11805268 w 12192000"/>
              <a:gd name="connsiteY630" fmla="*/ 4390051 h 6858000"/>
              <a:gd name="connsiteX631" fmla="*/ 11797885 w 12192000"/>
              <a:gd name="connsiteY631" fmla="*/ 4382766 h 6858000"/>
              <a:gd name="connsiteX632" fmla="*/ 11777214 w 12192000"/>
              <a:gd name="connsiteY632" fmla="*/ 4375886 h 6858000"/>
              <a:gd name="connsiteX633" fmla="*/ 11777214 w 12192000"/>
              <a:gd name="connsiteY633" fmla="*/ 4371029 h 6858000"/>
              <a:gd name="connsiteX634" fmla="*/ 11652451 w 12192000"/>
              <a:gd name="connsiteY634" fmla="*/ 4361316 h 6858000"/>
              <a:gd name="connsiteX635" fmla="*/ 11665740 w 12192000"/>
              <a:gd name="connsiteY635" fmla="*/ 4364149 h 6858000"/>
              <a:gd name="connsiteX636" fmla="*/ 11676075 w 12192000"/>
              <a:gd name="connsiteY636" fmla="*/ 4375886 h 6858000"/>
              <a:gd name="connsiteX637" fmla="*/ 11673860 w 12192000"/>
              <a:gd name="connsiteY637" fmla="*/ 4381147 h 6858000"/>
              <a:gd name="connsiteX638" fmla="*/ 11665001 w 12192000"/>
              <a:gd name="connsiteY638" fmla="*/ 4382766 h 6858000"/>
              <a:gd name="connsiteX639" fmla="*/ 11661310 w 12192000"/>
              <a:gd name="connsiteY639" fmla="*/ 4386004 h 6858000"/>
              <a:gd name="connsiteX640" fmla="*/ 11653928 w 12192000"/>
              <a:gd name="connsiteY640" fmla="*/ 4389646 h 6858000"/>
              <a:gd name="connsiteX641" fmla="*/ 11649498 w 12192000"/>
              <a:gd name="connsiteY641" fmla="*/ 4395312 h 6858000"/>
              <a:gd name="connsiteX642" fmla="*/ 11646545 w 12192000"/>
              <a:gd name="connsiteY642" fmla="*/ 4390051 h 6858000"/>
              <a:gd name="connsiteX643" fmla="*/ 11634733 w 12192000"/>
              <a:gd name="connsiteY643" fmla="*/ 4381552 h 6858000"/>
              <a:gd name="connsiteX644" fmla="*/ 11620707 w 12192000"/>
              <a:gd name="connsiteY644" fmla="*/ 4378719 h 6858000"/>
              <a:gd name="connsiteX645" fmla="*/ 11616277 w 12192000"/>
              <a:gd name="connsiteY645" fmla="*/ 4373053 h 6858000"/>
              <a:gd name="connsiteX646" fmla="*/ 11616277 w 12192000"/>
              <a:gd name="connsiteY646" fmla="*/ 4365768 h 6858000"/>
              <a:gd name="connsiteX647" fmla="*/ 11627351 w 12192000"/>
              <a:gd name="connsiteY647" fmla="*/ 4362935 h 6858000"/>
              <a:gd name="connsiteX648" fmla="*/ 11638425 w 12192000"/>
              <a:gd name="connsiteY648" fmla="*/ 4365768 h 6858000"/>
              <a:gd name="connsiteX649" fmla="*/ 12033385 w 12192000"/>
              <a:gd name="connsiteY649" fmla="*/ 4360507 h 6858000"/>
              <a:gd name="connsiteX650" fmla="*/ 12043720 w 12192000"/>
              <a:gd name="connsiteY650" fmla="*/ 4364554 h 6858000"/>
              <a:gd name="connsiteX651" fmla="*/ 12045197 w 12192000"/>
              <a:gd name="connsiteY651" fmla="*/ 4373053 h 6858000"/>
              <a:gd name="connsiteX652" fmla="*/ 12040767 w 12192000"/>
              <a:gd name="connsiteY652" fmla="*/ 4380338 h 6858000"/>
              <a:gd name="connsiteX653" fmla="*/ 12034123 w 12192000"/>
              <a:gd name="connsiteY653" fmla="*/ 4383171 h 6858000"/>
              <a:gd name="connsiteX654" fmla="*/ 12026741 w 12192000"/>
              <a:gd name="connsiteY654" fmla="*/ 4392075 h 6858000"/>
              <a:gd name="connsiteX655" fmla="*/ 12016405 w 12192000"/>
              <a:gd name="connsiteY655" fmla="*/ 4393289 h 6858000"/>
              <a:gd name="connsiteX656" fmla="*/ 12011976 w 12192000"/>
              <a:gd name="connsiteY656" fmla="*/ 4397741 h 6858000"/>
              <a:gd name="connsiteX657" fmla="*/ 12004593 w 12192000"/>
              <a:gd name="connsiteY657" fmla="*/ 4395312 h 6858000"/>
              <a:gd name="connsiteX658" fmla="*/ 11989829 w 12192000"/>
              <a:gd name="connsiteY658" fmla="*/ 4394908 h 6858000"/>
              <a:gd name="connsiteX659" fmla="*/ 11975802 w 12192000"/>
              <a:gd name="connsiteY659" fmla="*/ 4400978 h 6858000"/>
              <a:gd name="connsiteX660" fmla="*/ 11959561 w 12192000"/>
              <a:gd name="connsiteY660" fmla="*/ 4398145 h 6858000"/>
              <a:gd name="connsiteX661" fmla="*/ 11948487 w 12192000"/>
              <a:gd name="connsiteY661" fmla="*/ 4402597 h 6858000"/>
              <a:gd name="connsiteX662" fmla="*/ 11946272 w 12192000"/>
              <a:gd name="connsiteY662" fmla="*/ 4405025 h 6858000"/>
              <a:gd name="connsiteX663" fmla="*/ 11938890 w 12192000"/>
              <a:gd name="connsiteY663" fmla="*/ 4405025 h 6858000"/>
              <a:gd name="connsiteX664" fmla="*/ 11933722 w 12192000"/>
              <a:gd name="connsiteY664" fmla="*/ 4402192 h 6858000"/>
              <a:gd name="connsiteX665" fmla="*/ 11924863 w 12192000"/>
              <a:gd name="connsiteY665" fmla="*/ 4405430 h 6858000"/>
              <a:gd name="connsiteX666" fmla="*/ 11918957 w 12192000"/>
              <a:gd name="connsiteY666" fmla="*/ 4400978 h 6858000"/>
              <a:gd name="connsiteX667" fmla="*/ 11910836 w 12192000"/>
              <a:gd name="connsiteY667" fmla="*/ 4400169 h 6858000"/>
              <a:gd name="connsiteX668" fmla="*/ 11904192 w 12192000"/>
              <a:gd name="connsiteY668" fmla="*/ 4401383 h 6858000"/>
              <a:gd name="connsiteX669" fmla="*/ 11896810 w 12192000"/>
              <a:gd name="connsiteY669" fmla="*/ 4399359 h 6858000"/>
              <a:gd name="connsiteX670" fmla="*/ 11890166 w 12192000"/>
              <a:gd name="connsiteY670" fmla="*/ 4400169 h 6858000"/>
              <a:gd name="connsiteX671" fmla="*/ 11881307 w 12192000"/>
              <a:gd name="connsiteY671" fmla="*/ 4398145 h 6858000"/>
              <a:gd name="connsiteX672" fmla="*/ 11878354 w 12192000"/>
              <a:gd name="connsiteY672" fmla="*/ 4390456 h 6858000"/>
              <a:gd name="connsiteX673" fmla="*/ 11881307 w 12192000"/>
              <a:gd name="connsiteY673" fmla="*/ 4382361 h 6858000"/>
              <a:gd name="connsiteX674" fmla="*/ 11896072 w 12192000"/>
              <a:gd name="connsiteY674" fmla="*/ 4374672 h 6858000"/>
              <a:gd name="connsiteX675" fmla="*/ 11920434 w 12192000"/>
              <a:gd name="connsiteY675" fmla="*/ 4369411 h 6858000"/>
              <a:gd name="connsiteX676" fmla="*/ 11932984 w 12192000"/>
              <a:gd name="connsiteY676" fmla="*/ 4375077 h 6858000"/>
              <a:gd name="connsiteX677" fmla="*/ 11939628 w 12192000"/>
              <a:gd name="connsiteY677" fmla="*/ 4373458 h 6858000"/>
              <a:gd name="connsiteX678" fmla="*/ 11952916 w 12192000"/>
              <a:gd name="connsiteY678" fmla="*/ 4376291 h 6858000"/>
              <a:gd name="connsiteX679" fmla="*/ 11966205 w 12192000"/>
              <a:gd name="connsiteY679" fmla="*/ 4384385 h 6858000"/>
              <a:gd name="connsiteX680" fmla="*/ 11976540 w 12192000"/>
              <a:gd name="connsiteY680" fmla="*/ 4380338 h 6858000"/>
              <a:gd name="connsiteX681" fmla="*/ 11990567 w 12192000"/>
              <a:gd name="connsiteY681" fmla="*/ 4381147 h 6858000"/>
              <a:gd name="connsiteX682" fmla="*/ 11997211 w 12192000"/>
              <a:gd name="connsiteY682" fmla="*/ 4386004 h 6858000"/>
              <a:gd name="connsiteX683" fmla="*/ 12008285 w 12192000"/>
              <a:gd name="connsiteY683" fmla="*/ 4384790 h 6858000"/>
              <a:gd name="connsiteX684" fmla="*/ 12014191 w 12192000"/>
              <a:gd name="connsiteY684" fmla="*/ 4378314 h 6858000"/>
              <a:gd name="connsiteX685" fmla="*/ 12023050 w 12192000"/>
              <a:gd name="connsiteY685" fmla="*/ 4375886 h 6858000"/>
              <a:gd name="connsiteX686" fmla="*/ 12028955 w 12192000"/>
              <a:gd name="connsiteY686" fmla="*/ 4367792 h 6858000"/>
              <a:gd name="connsiteX687" fmla="*/ 12025264 w 12192000"/>
              <a:gd name="connsiteY687" fmla="*/ 4365768 h 6858000"/>
              <a:gd name="connsiteX688" fmla="*/ 12192000 w 12192000"/>
              <a:gd name="connsiteY688" fmla="*/ 4341092 h 6858000"/>
              <a:gd name="connsiteX689" fmla="*/ 12192000 w 12192000"/>
              <a:gd name="connsiteY689" fmla="*/ 4353685 h 6858000"/>
              <a:gd name="connsiteX690" fmla="*/ 12186940 w 12192000"/>
              <a:gd name="connsiteY690" fmla="*/ 4356460 h 6858000"/>
              <a:gd name="connsiteX691" fmla="*/ 12184725 w 12192000"/>
              <a:gd name="connsiteY691" fmla="*/ 4352413 h 6858000"/>
              <a:gd name="connsiteX692" fmla="*/ 12188416 w 12192000"/>
              <a:gd name="connsiteY692" fmla="*/ 4342699 h 6858000"/>
              <a:gd name="connsiteX693" fmla="*/ 11680504 w 12192000"/>
              <a:gd name="connsiteY693" fmla="*/ 4323678 h 6858000"/>
              <a:gd name="connsiteX694" fmla="*/ 11687887 w 12192000"/>
              <a:gd name="connsiteY694" fmla="*/ 4324083 h 6858000"/>
              <a:gd name="connsiteX695" fmla="*/ 11690102 w 12192000"/>
              <a:gd name="connsiteY695" fmla="*/ 4323678 h 6858000"/>
              <a:gd name="connsiteX696" fmla="*/ 11689363 w 12192000"/>
              <a:gd name="connsiteY696" fmla="*/ 4326106 h 6858000"/>
              <a:gd name="connsiteX697" fmla="*/ 11681981 w 12192000"/>
              <a:gd name="connsiteY697" fmla="*/ 4326106 h 6858000"/>
              <a:gd name="connsiteX698" fmla="*/ 11925601 w 12192000"/>
              <a:gd name="connsiteY698" fmla="*/ 4314369 h 6858000"/>
              <a:gd name="connsiteX699" fmla="*/ 11932246 w 12192000"/>
              <a:gd name="connsiteY699" fmla="*/ 4317607 h 6858000"/>
              <a:gd name="connsiteX700" fmla="*/ 11927078 w 12192000"/>
              <a:gd name="connsiteY700" fmla="*/ 4321654 h 6858000"/>
              <a:gd name="connsiteX701" fmla="*/ 11921172 w 12192000"/>
              <a:gd name="connsiteY701" fmla="*/ 4317607 h 6858000"/>
              <a:gd name="connsiteX702" fmla="*/ 11540238 w 12192000"/>
              <a:gd name="connsiteY702" fmla="*/ 4304656 h 6858000"/>
              <a:gd name="connsiteX703" fmla="*/ 11545406 w 12192000"/>
              <a:gd name="connsiteY703" fmla="*/ 4307894 h 6858000"/>
              <a:gd name="connsiteX704" fmla="*/ 11572721 w 12192000"/>
              <a:gd name="connsiteY704" fmla="*/ 4308703 h 6858000"/>
              <a:gd name="connsiteX705" fmla="*/ 11580103 w 12192000"/>
              <a:gd name="connsiteY705" fmla="*/ 4311132 h 6858000"/>
              <a:gd name="connsiteX706" fmla="*/ 11593392 w 12192000"/>
              <a:gd name="connsiteY706" fmla="*/ 4309108 h 6858000"/>
              <a:gd name="connsiteX707" fmla="*/ 11598559 w 12192000"/>
              <a:gd name="connsiteY707" fmla="*/ 4311536 h 6858000"/>
              <a:gd name="connsiteX708" fmla="*/ 11594130 w 12192000"/>
              <a:gd name="connsiteY708" fmla="*/ 4316798 h 6858000"/>
              <a:gd name="connsiteX709" fmla="*/ 11583056 w 12192000"/>
              <a:gd name="connsiteY709" fmla="*/ 4318012 h 6858000"/>
              <a:gd name="connsiteX710" fmla="*/ 11574197 w 12192000"/>
              <a:gd name="connsiteY710" fmla="*/ 4321654 h 6858000"/>
              <a:gd name="connsiteX711" fmla="*/ 11557218 w 12192000"/>
              <a:gd name="connsiteY711" fmla="*/ 4320845 h 6858000"/>
              <a:gd name="connsiteX712" fmla="*/ 11550573 w 12192000"/>
              <a:gd name="connsiteY712" fmla="*/ 4324487 h 6858000"/>
              <a:gd name="connsiteX713" fmla="*/ 11543191 w 12192000"/>
              <a:gd name="connsiteY713" fmla="*/ 4323678 h 6858000"/>
              <a:gd name="connsiteX714" fmla="*/ 11532856 w 12192000"/>
              <a:gd name="connsiteY714" fmla="*/ 4313965 h 6858000"/>
              <a:gd name="connsiteX715" fmla="*/ 11655404 w 12192000"/>
              <a:gd name="connsiteY715" fmla="*/ 4303847 h 6858000"/>
              <a:gd name="connsiteX716" fmla="*/ 11665001 w 12192000"/>
              <a:gd name="connsiteY716" fmla="*/ 4305061 h 6858000"/>
              <a:gd name="connsiteX717" fmla="*/ 11670907 w 12192000"/>
              <a:gd name="connsiteY717" fmla="*/ 4307489 h 6858000"/>
              <a:gd name="connsiteX718" fmla="*/ 11673122 w 12192000"/>
              <a:gd name="connsiteY718" fmla="*/ 4309918 h 6858000"/>
              <a:gd name="connsiteX719" fmla="*/ 11669431 w 12192000"/>
              <a:gd name="connsiteY719" fmla="*/ 4309918 h 6858000"/>
              <a:gd name="connsiteX720" fmla="*/ 11665001 w 12192000"/>
              <a:gd name="connsiteY720" fmla="*/ 4309108 h 6858000"/>
              <a:gd name="connsiteX721" fmla="*/ 11658357 w 12192000"/>
              <a:gd name="connsiteY721" fmla="*/ 4315988 h 6858000"/>
              <a:gd name="connsiteX722" fmla="*/ 11651713 w 12192000"/>
              <a:gd name="connsiteY722" fmla="*/ 4309918 h 6858000"/>
              <a:gd name="connsiteX723" fmla="*/ 11651713 w 12192000"/>
              <a:gd name="connsiteY723" fmla="*/ 4307085 h 6858000"/>
              <a:gd name="connsiteX724" fmla="*/ 11165210 w 12192000"/>
              <a:gd name="connsiteY724" fmla="*/ 4289277 h 6858000"/>
              <a:gd name="connsiteX725" fmla="*/ 11170378 w 12192000"/>
              <a:gd name="connsiteY725" fmla="*/ 4289277 h 6858000"/>
              <a:gd name="connsiteX726" fmla="*/ 11169640 w 12192000"/>
              <a:gd name="connsiteY726" fmla="*/ 4293729 h 6858000"/>
              <a:gd name="connsiteX727" fmla="*/ 11166687 w 12192000"/>
              <a:gd name="connsiteY727" fmla="*/ 4294134 h 6858000"/>
              <a:gd name="connsiteX728" fmla="*/ 11209505 w 12192000"/>
              <a:gd name="connsiteY728" fmla="*/ 4256495 h 6858000"/>
              <a:gd name="connsiteX729" fmla="*/ 11213934 w 12192000"/>
              <a:gd name="connsiteY729" fmla="*/ 4260947 h 6858000"/>
              <a:gd name="connsiteX730" fmla="*/ 11225746 w 12192000"/>
              <a:gd name="connsiteY730" fmla="*/ 4260542 h 6858000"/>
              <a:gd name="connsiteX731" fmla="*/ 11241988 w 12192000"/>
              <a:gd name="connsiteY731" fmla="*/ 4262971 h 6858000"/>
              <a:gd name="connsiteX732" fmla="*/ 11249370 w 12192000"/>
              <a:gd name="connsiteY732" fmla="*/ 4268637 h 6858000"/>
              <a:gd name="connsiteX733" fmla="*/ 11253061 w 12192000"/>
              <a:gd name="connsiteY733" fmla="*/ 4265399 h 6858000"/>
              <a:gd name="connsiteX734" fmla="*/ 11258229 w 12192000"/>
              <a:gd name="connsiteY734" fmla="*/ 4260542 h 6858000"/>
              <a:gd name="connsiteX735" fmla="*/ 11272994 w 12192000"/>
              <a:gd name="connsiteY735" fmla="*/ 4261352 h 6858000"/>
              <a:gd name="connsiteX736" fmla="*/ 11282591 w 12192000"/>
              <a:gd name="connsiteY736" fmla="*/ 4268637 h 6858000"/>
              <a:gd name="connsiteX737" fmla="*/ 11300309 w 12192000"/>
              <a:gd name="connsiteY737" fmla="*/ 4272684 h 6858000"/>
              <a:gd name="connsiteX738" fmla="*/ 11322456 w 12192000"/>
              <a:gd name="connsiteY738" fmla="*/ 4274707 h 6858000"/>
              <a:gd name="connsiteX739" fmla="*/ 11328362 w 12192000"/>
              <a:gd name="connsiteY739" fmla="*/ 4284421 h 6858000"/>
              <a:gd name="connsiteX740" fmla="*/ 11326147 w 12192000"/>
              <a:gd name="connsiteY740" fmla="*/ 4293324 h 6858000"/>
              <a:gd name="connsiteX741" fmla="*/ 11330577 w 12192000"/>
              <a:gd name="connsiteY741" fmla="*/ 4297371 h 6858000"/>
              <a:gd name="connsiteX742" fmla="*/ 11347556 w 12192000"/>
              <a:gd name="connsiteY742" fmla="*/ 4304252 h 6858000"/>
              <a:gd name="connsiteX743" fmla="*/ 11377086 w 12192000"/>
              <a:gd name="connsiteY743" fmla="*/ 4303847 h 6858000"/>
              <a:gd name="connsiteX744" fmla="*/ 11403663 w 12192000"/>
              <a:gd name="connsiteY744" fmla="*/ 4307894 h 6858000"/>
              <a:gd name="connsiteX745" fmla="*/ 11426549 w 12192000"/>
              <a:gd name="connsiteY745" fmla="*/ 4304252 h 6858000"/>
              <a:gd name="connsiteX746" fmla="*/ 11432454 w 12192000"/>
              <a:gd name="connsiteY746" fmla="*/ 4296967 h 6858000"/>
              <a:gd name="connsiteX747" fmla="*/ 11435407 w 12192000"/>
              <a:gd name="connsiteY747" fmla="*/ 4278755 h 6858000"/>
              <a:gd name="connsiteX748" fmla="*/ 11445005 w 12192000"/>
              <a:gd name="connsiteY748" fmla="*/ 4278350 h 6858000"/>
              <a:gd name="connsiteX749" fmla="*/ 11456817 w 12192000"/>
              <a:gd name="connsiteY749" fmla="*/ 4290087 h 6858000"/>
              <a:gd name="connsiteX750" fmla="*/ 11464937 w 12192000"/>
              <a:gd name="connsiteY750" fmla="*/ 4290087 h 6858000"/>
              <a:gd name="connsiteX751" fmla="*/ 11473796 w 12192000"/>
              <a:gd name="connsiteY751" fmla="*/ 4288468 h 6858000"/>
              <a:gd name="connsiteX752" fmla="*/ 11481179 w 12192000"/>
              <a:gd name="connsiteY752" fmla="*/ 4292515 h 6858000"/>
              <a:gd name="connsiteX753" fmla="*/ 11491514 w 12192000"/>
              <a:gd name="connsiteY753" fmla="*/ 4301014 h 6858000"/>
              <a:gd name="connsiteX754" fmla="*/ 11499635 w 12192000"/>
              <a:gd name="connsiteY754" fmla="*/ 4300204 h 6858000"/>
              <a:gd name="connsiteX755" fmla="*/ 11507017 w 12192000"/>
              <a:gd name="connsiteY755" fmla="*/ 4307489 h 6858000"/>
              <a:gd name="connsiteX756" fmla="*/ 11513661 w 12192000"/>
              <a:gd name="connsiteY756" fmla="*/ 4304656 h 6858000"/>
              <a:gd name="connsiteX757" fmla="*/ 11526950 w 12192000"/>
              <a:gd name="connsiteY757" fmla="*/ 4304656 h 6858000"/>
              <a:gd name="connsiteX758" fmla="*/ 11526950 w 12192000"/>
              <a:gd name="connsiteY758" fmla="*/ 4317202 h 6858000"/>
              <a:gd name="connsiteX759" fmla="*/ 11536547 w 12192000"/>
              <a:gd name="connsiteY759" fmla="*/ 4328534 h 6858000"/>
              <a:gd name="connsiteX760" fmla="*/ 11537285 w 12192000"/>
              <a:gd name="connsiteY760" fmla="*/ 4335415 h 6858000"/>
              <a:gd name="connsiteX761" fmla="*/ 11544668 w 12192000"/>
              <a:gd name="connsiteY761" fmla="*/ 4342699 h 6858000"/>
              <a:gd name="connsiteX762" fmla="*/ 11555741 w 12192000"/>
              <a:gd name="connsiteY762" fmla="*/ 4347556 h 6858000"/>
              <a:gd name="connsiteX763" fmla="*/ 11566077 w 12192000"/>
              <a:gd name="connsiteY763" fmla="*/ 4343914 h 6858000"/>
              <a:gd name="connsiteX764" fmla="*/ 11574197 w 12192000"/>
              <a:gd name="connsiteY764" fmla="*/ 4347961 h 6858000"/>
              <a:gd name="connsiteX765" fmla="*/ 11582318 w 12192000"/>
              <a:gd name="connsiteY765" fmla="*/ 4347556 h 6858000"/>
              <a:gd name="connsiteX766" fmla="*/ 11588224 w 12192000"/>
              <a:gd name="connsiteY766" fmla="*/ 4343914 h 6858000"/>
              <a:gd name="connsiteX767" fmla="*/ 11596345 w 12192000"/>
              <a:gd name="connsiteY767" fmla="*/ 4343914 h 6858000"/>
              <a:gd name="connsiteX768" fmla="*/ 11599298 w 12192000"/>
              <a:gd name="connsiteY768" fmla="*/ 4346747 h 6858000"/>
              <a:gd name="connsiteX769" fmla="*/ 11607418 w 12192000"/>
              <a:gd name="connsiteY769" fmla="*/ 4347961 h 6858000"/>
              <a:gd name="connsiteX770" fmla="*/ 11613324 w 12192000"/>
              <a:gd name="connsiteY770" fmla="*/ 4353627 h 6858000"/>
              <a:gd name="connsiteX771" fmla="*/ 11610371 w 12192000"/>
              <a:gd name="connsiteY771" fmla="*/ 4373862 h 6858000"/>
              <a:gd name="connsiteX772" fmla="*/ 11605204 w 12192000"/>
              <a:gd name="connsiteY772" fmla="*/ 4379528 h 6858000"/>
              <a:gd name="connsiteX773" fmla="*/ 11610371 w 12192000"/>
              <a:gd name="connsiteY773" fmla="*/ 4383171 h 6858000"/>
              <a:gd name="connsiteX774" fmla="*/ 11613324 w 12192000"/>
              <a:gd name="connsiteY774" fmla="*/ 4396931 h 6858000"/>
              <a:gd name="connsiteX775" fmla="*/ 11607418 w 12192000"/>
              <a:gd name="connsiteY775" fmla="*/ 4398550 h 6858000"/>
              <a:gd name="connsiteX776" fmla="*/ 11600036 w 12192000"/>
              <a:gd name="connsiteY776" fmla="*/ 4391670 h 6858000"/>
              <a:gd name="connsiteX777" fmla="*/ 11588962 w 12192000"/>
              <a:gd name="connsiteY777" fmla="*/ 4392884 h 6858000"/>
              <a:gd name="connsiteX778" fmla="*/ 11576412 w 12192000"/>
              <a:gd name="connsiteY778" fmla="*/ 4383171 h 6858000"/>
              <a:gd name="connsiteX779" fmla="*/ 11566077 w 12192000"/>
              <a:gd name="connsiteY779" fmla="*/ 4380338 h 6858000"/>
              <a:gd name="connsiteX780" fmla="*/ 11556479 w 12192000"/>
              <a:gd name="connsiteY780" fmla="*/ 4371029 h 6858000"/>
              <a:gd name="connsiteX781" fmla="*/ 11549097 w 12192000"/>
              <a:gd name="connsiteY781" fmla="*/ 4371029 h 6858000"/>
              <a:gd name="connsiteX782" fmla="*/ 11535070 w 12192000"/>
              <a:gd name="connsiteY782" fmla="*/ 4377910 h 6858000"/>
              <a:gd name="connsiteX783" fmla="*/ 11519567 w 12192000"/>
              <a:gd name="connsiteY783" fmla="*/ 4378314 h 6858000"/>
              <a:gd name="connsiteX784" fmla="*/ 11507755 w 12192000"/>
              <a:gd name="connsiteY784" fmla="*/ 4371839 h 6858000"/>
              <a:gd name="connsiteX785" fmla="*/ 11493729 w 12192000"/>
              <a:gd name="connsiteY785" fmla="*/ 4369006 h 6858000"/>
              <a:gd name="connsiteX786" fmla="*/ 11481917 w 12192000"/>
              <a:gd name="connsiteY786" fmla="*/ 4377910 h 6858000"/>
              <a:gd name="connsiteX787" fmla="*/ 11469367 w 12192000"/>
              <a:gd name="connsiteY787" fmla="*/ 4369815 h 6858000"/>
              <a:gd name="connsiteX788" fmla="*/ 11452387 w 12192000"/>
              <a:gd name="connsiteY788" fmla="*/ 4368601 h 6858000"/>
              <a:gd name="connsiteX789" fmla="*/ 11442052 w 12192000"/>
              <a:gd name="connsiteY789" fmla="*/ 4373862 h 6858000"/>
              <a:gd name="connsiteX790" fmla="*/ 11415475 w 12192000"/>
              <a:gd name="connsiteY790" fmla="*/ 4364959 h 6858000"/>
              <a:gd name="connsiteX791" fmla="*/ 11391851 w 12192000"/>
              <a:gd name="connsiteY791" fmla="*/ 4350794 h 6858000"/>
              <a:gd name="connsiteX792" fmla="*/ 11375610 w 12192000"/>
              <a:gd name="connsiteY792" fmla="*/ 4351198 h 6858000"/>
              <a:gd name="connsiteX793" fmla="*/ 11363798 w 12192000"/>
              <a:gd name="connsiteY793" fmla="*/ 4343509 h 6858000"/>
              <a:gd name="connsiteX794" fmla="*/ 11356415 w 12192000"/>
              <a:gd name="connsiteY794" fmla="*/ 4343914 h 6858000"/>
              <a:gd name="connsiteX795" fmla="*/ 11350509 w 12192000"/>
              <a:gd name="connsiteY795" fmla="*/ 4350389 h 6858000"/>
              <a:gd name="connsiteX796" fmla="*/ 11341650 w 12192000"/>
              <a:gd name="connsiteY796" fmla="*/ 4348770 h 6858000"/>
              <a:gd name="connsiteX797" fmla="*/ 11333530 w 12192000"/>
              <a:gd name="connsiteY797" fmla="*/ 4341485 h 6858000"/>
              <a:gd name="connsiteX798" fmla="*/ 11326886 w 12192000"/>
              <a:gd name="connsiteY798" fmla="*/ 4341890 h 6858000"/>
              <a:gd name="connsiteX799" fmla="*/ 11318027 w 12192000"/>
              <a:gd name="connsiteY799" fmla="*/ 4351603 h 6858000"/>
              <a:gd name="connsiteX800" fmla="*/ 11295879 w 12192000"/>
              <a:gd name="connsiteY800" fmla="*/ 4345937 h 6858000"/>
              <a:gd name="connsiteX801" fmla="*/ 11280376 w 12192000"/>
              <a:gd name="connsiteY801" fmla="*/ 4335010 h 6858000"/>
              <a:gd name="connsiteX802" fmla="*/ 11265611 w 12192000"/>
              <a:gd name="connsiteY802" fmla="*/ 4334200 h 6858000"/>
              <a:gd name="connsiteX803" fmla="*/ 11258229 w 12192000"/>
              <a:gd name="connsiteY803" fmla="*/ 4330963 h 6858000"/>
              <a:gd name="connsiteX804" fmla="*/ 11249370 w 12192000"/>
              <a:gd name="connsiteY804" fmla="*/ 4335819 h 6858000"/>
              <a:gd name="connsiteX805" fmla="*/ 11237558 w 12192000"/>
              <a:gd name="connsiteY805" fmla="*/ 4331772 h 6858000"/>
              <a:gd name="connsiteX806" fmla="*/ 11224270 w 12192000"/>
              <a:gd name="connsiteY806" fmla="*/ 4330153 h 6858000"/>
              <a:gd name="connsiteX807" fmla="*/ 11219840 w 12192000"/>
              <a:gd name="connsiteY807" fmla="*/ 4326106 h 6858000"/>
              <a:gd name="connsiteX808" fmla="*/ 11226484 w 12192000"/>
              <a:gd name="connsiteY808" fmla="*/ 4314369 h 6858000"/>
              <a:gd name="connsiteX809" fmla="*/ 11230914 w 12192000"/>
              <a:gd name="connsiteY809" fmla="*/ 4310727 h 6858000"/>
              <a:gd name="connsiteX810" fmla="*/ 11224270 w 12192000"/>
              <a:gd name="connsiteY810" fmla="*/ 4310322 h 6858000"/>
              <a:gd name="connsiteX811" fmla="*/ 11218364 w 12192000"/>
              <a:gd name="connsiteY811" fmla="*/ 4313560 h 6858000"/>
              <a:gd name="connsiteX812" fmla="*/ 11211720 w 12192000"/>
              <a:gd name="connsiteY812" fmla="*/ 4309513 h 6858000"/>
              <a:gd name="connsiteX813" fmla="*/ 11207290 w 12192000"/>
              <a:gd name="connsiteY813" fmla="*/ 4301419 h 6858000"/>
              <a:gd name="connsiteX814" fmla="*/ 11196216 w 12192000"/>
              <a:gd name="connsiteY814" fmla="*/ 4305466 h 6858000"/>
              <a:gd name="connsiteX815" fmla="*/ 11176284 w 12192000"/>
              <a:gd name="connsiteY815" fmla="*/ 4305061 h 6858000"/>
              <a:gd name="connsiteX816" fmla="*/ 11169640 w 12192000"/>
              <a:gd name="connsiteY816" fmla="*/ 4301823 h 6858000"/>
              <a:gd name="connsiteX817" fmla="*/ 11168901 w 12192000"/>
              <a:gd name="connsiteY817" fmla="*/ 4296562 h 6858000"/>
              <a:gd name="connsiteX818" fmla="*/ 11172593 w 12192000"/>
              <a:gd name="connsiteY818" fmla="*/ 4295753 h 6858000"/>
              <a:gd name="connsiteX819" fmla="*/ 11176284 w 12192000"/>
              <a:gd name="connsiteY819" fmla="*/ 4299800 h 6858000"/>
              <a:gd name="connsiteX820" fmla="*/ 11184405 w 12192000"/>
              <a:gd name="connsiteY820" fmla="*/ 4297371 h 6858000"/>
              <a:gd name="connsiteX821" fmla="*/ 11185143 w 12192000"/>
              <a:gd name="connsiteY821" fmla="*/ 4288063 h 6858000"/>
              <a:gd name="connsiteX822" fmla="*/ 11195478 w 12192000"/>
              <a:gd name="connsiteY822" fmla="*/ 4286444 h 6858000"/>
              <a:gd name="connsiteX823" fmla="*/ 11199908 w 12192000"/>
              <a:gd name="connsiteY823" fmla="*/ 4277136 h 6858000"/>
              <a:gd name="connsiteX824" fmla="*/ 11199169 w 12192000"/>
              <a:gd name="connsiteY824" fmla="*/ 4267422 h 6858000"/>
              <a:gd name="connsiteX825" fmla="*/ 11921910 w 12192000"/>
              <a:gd name="connsiteY825" fmla="*/ 4253662 h 6858000"/>
              <a:gd name="connsiteX826" fmla="*/ 11929293 w 12192000"/>
              <a:gd name="connsiteY826" fmla="*/ 4268232 h 6858000"/>
              <a:gd name="connsiteX827" fmla="*/ 11925601 w 12192000"/>
              <a:gd name="connsiteY827" fmla="*/ 4275112 h 6858000"/>
              <a:gd name="connsiteX828" fmla="*/ 11921910 w 12192000"/>
              <a:gd name="connsiteY828" fmla="*/ 4284825 h 6858000"/>
              <a:gd name="connsiteX829" fmla="*/ 11919695 w 12192000"/>
              <a:gd name="connsiteY829" fmla="*/ 4277945 h 6858000"/>
              <a:gd name="connsiteX830" fmla="*/ 11915266 w 12192000"/>
              <a:gd name="connsiteY830" fmla="*/ 4271470 h 6858000"/>
              <a:gd name="connsiteX831" fmla="*/ 11918957 w 12192000"/>
              <a:gd name="connsiteY831" fmla="*/ 4265804 h 6858000"/>
              <a:gd name="connsiteX832" fmla="*/ 11919695 w 12192000"/>
              <a:gd name="connsiteY832" fmla="*/ 4258519 h 6858000"/>
              <a:gd name="connsiteX833" fmla="*/ 11018300 w 12192000"/>
              <a:gd name="connsiteY833" fmla="*/ 4227760 h 6858000"/>
              <a:gd name="connsiteX834" fmla="*/ 11024206 w 12192000"/>
              <a:gd name="connsiteY834" fmla="*/ 4232212 h 6858000"/>
              <a:gd name="connsiteX835" fmla="*/ 11024944 w 12192000"/>
              <a:gd name="connsiteY835" fmla="*/ 4238688 h 6858000"/>
              <a:gd name="connsiteX836" fmla="*/ 11012394 w 12192000"/>
              <a:gd name="connsiteY836" fmla="*/ 4230189 h 6858000"/>
              <a:gd name="connsiteX837" fmla="*/ 11992782 w 12192000"/>
              <a:gd name="connsiteY837" fmla="*/ 4218047 h 6858000"/>
              <a:gd name="connsiteX838" fmla="*/ 11998687 w 12192000"/>
              <a:gd name="connsiteY838" fmla="*/ 4226142 h 6858000"/>
              <a:gd name="connsiteX839" fmla="*/ 12000902 w 12192000"/>
              <a:gd name="connsiteY839" fmla="*/ 4235450 h 6858000"/>
              <a:gd name="connsiteX840" fmla="*/ 11993520 w 12192000"/>
              <a:gd name="connsiteY840" fmla="*/ 4239902 h 6858000"/>
              <a:gd name="connsiteX841" fmla="*/ 11989090 w 12192000"/>
              <a:gd name="connsiteY841" fmla="*/ 4238283 h 6858000"/>
              <a:gd name="connsiteX842" fmla="*/ 11985399 w 12192000"/>
              <a:gd name="connsiteY842" fmla="*/ 4228570 h 6858000"/>
              <a:gd name="connsiteX843" fmla="*/ 11988352 w 12192000"/>
              <a:gd name="connsiteY843" fmla="*/ 4225737 h 6858000"/>
              <a:gd name="connsiteX844" fmla="*/ 11989090 w 12192000"/>
              <a:gd name="connsiteY844" fmla="*/ 4220071 h 6858000"/>
              <a:gd name="connsiteX845" fmla="*/ 11992782 w 12192000"/>
              <a:gd name="connsiteY845" fmla="*/ 4218047 h 6858000"/>
              <a:gd name="connsiteX846" fmla="*/ 12031908 w 12192000"/>
              <a:gd name="connsiteY846" fmla="*/ 4201454 h 6858000"/>
              <a:gd name="connsiteX847" fmla="*/ 12036338 w 12192000"/>
              <a:gd name="connsiteY847" fmla="*/ 4209144 h 6858000"/>
              <a:gd name="connsiteX848" fmla="*/ 12036338 w 12192000"/>
              <a:gd name="connsiteY848" fmla="*/ 4214000 h 6858000"/>
              <a:gd name="connsiteX849" fmla="*/ 12029694 w 12192000"/>
              <a:gd name="connsiteY849" fmla="*/ 4220071 h 6858000"/>
              <a:gd name="connsiteX850" fmla="*/ 12028955 w 12192000"/>
              <a:gd name="connsiteY850" fmla="*/ 4227760 h 6858000"/>
              <a:gd name="connsiteX851" fmla="*/ 12024526 w 12192000"/>
              <a:gd name="connsiteY851" fmla="*/ 4228570 h 6858000"/>
              <a:gd name="connsiteX852" fmla="*/ 12023788 w 12192000"/>
              <a:gd name="connsiteY852" fmla="*/ 4232212 h 6858000"/>
              <a:gd name="connsiteX853" fmla="*/ 12014929 w 12192000"/>
              <a:gd name="connsiteY853" fmla="*/ 4233426 h 6858000"/>
              <a:gd name="connsiteX854" fmla="*/ 12011238 w 12192000"/>
              <a:gd name="connsiteY854" fmla="*/ 4230189 h 6858000"/>
              <a:gd name="connsiteX855" fmla="*/ 12010499 w 12192000"/>
              <a:gd name="connsiteY855" fmla="*/ 4226546 h 6858000"/>
              <a:gd name="connsiteX856" fmla="*/ 12019358 w 12192000"/>
              <a:gd name="connsiteY856" fmla="*/ 4217238 h 6858000"/>
              <a:gd name="connsiteX857" fmla="*/ 12016405 w 12192000"/>
              <a:gd name="connsiteY857" fmla="*/ 4211977 h 6858000"/>
              <a:gd name="connsiteX858" fmla="*/ 12023050 w 12192000"/>
              <a:gd name="connsiteY858" fmla="*/ 4205501 h 6858000"/>
              <a:gd name="connsiteX859" fmla="*/ 12051841 w 12192000"/>
              <a:gd name="connsiteY859" fmla="*/ 4190122 h 6858000"/>
              <a:gd name="connsiteX860" fmla="*/ 12058485 w 12192000"/>
              <a:gd name="connsiteY860" fmla="*/ 4191336 h 6858000"/>
              <a:gd name="connsiteX861" fmla="*/ 12058485 w 12192000"/>
              <a:gd name="connsiteY861" fmla="*/ 4197002 h 6858000"/>
              <a:gd name="connsiteX862" fmla="*/ 12061438 w 12192000"/>
              <a:gd name="connsiteY862" fmla="*/ 4203478 h 6858000"/>
              <a:gd name="connsiteX863" fmla="*/ 12061438 w 12192000"/>
              <a:gd name="connsiteY863" fmla="*/ 4207525 h 6858000"/>
              <a:gd name="connsiteX864" fmla="*/ 12059223 w 12192000"/>
              <a:gd name="connsiteY864" fmla="*/ 4203882 h 6858000"/>
              <a:gd name="connsiteX865" fmla="*/ 12057009 w 12192000"/>
              <a:gd name="connsiteY865" fmla="*/ 4207929 h 6858000"/>
              <a:gd name="connsiteX866" fmla="*/ 12051103 w 12192000"/>
              <a:gd name="connsiteY866" fmla="*/ 4212381 h 6858000"/>
              <a:gd name="connsiteX867" fmla="*/ 12048150 w 12192000"/>
              <a:gd name="connsiteY867" fmla="*/ 4215619 h 6858000"/>
              <a:gd name="connsiteX868" fmla="*/ 12050365 w 12192000"/>
              <a:gd name="connsiteY868" fmla="*/ 4222904 h 6858000"/>
              <a:gd name="connsiteX869" fmla="*/ 12058485 w 12192000"/>
              <a:gd name="connsiteY869" fmla="*/ 4224523 h 6858000"/>
              <a:gd name="connsiteX870" fmla="*/ 12059962 w 12192000"/>
              <a:gd name="connsiteY870" fmla="*/ 4228570 h 6858000"/>
              <a:gd name="connsiteX871" fmla="*/ 12057009 w 12192000"/>
              <a:gd name="connsiteY871" fmla="*/ 4232212 h 6858000"/>
              <a:gd name="connsiteX872" fmla="*/ 12051103 w 12192000"/>
              <a:gd name="connsiteY872" fmla="*/ 4234236 h 6858000"/>
              <a:gd name="connsiteX873" fmla="*/ 12045197 w 12192000"/>
              <a:gd name="connsiteY873" fmla="*/ 4243140 h 6858000"/>
              <a:gd name="connsiteX874" fmla="*/ 12039291 w 12192000"/>
              <a:gd name="connsiteY874" fmla="*/ 4245973 h 6858000"/>
              <a:gd name="connsiteX875" fmla="*/ 12032647 w 12192000"/>
              <a:gd name="connsiteY875" fmla="*/ 4242735 h 6858000"/>
              <a:gd name="connsiteX876" fmla="*/ 12033385 w 12192000"/>
              <a:gd name="connsiteY876" fmla="*/ 4235855 h 6858000"/>
              <a:gd name="connsiteX877" fmla="*/ 12042244 w 12192000"/>
              <a:gd name="connsiteY877" fmla="*/ 4222499 h 6858000"/>
              <a:gd name="connsiteX878" fmla="*/ 12046673 w 12192000"/>
              <a:gd name="connsiteY878" fmla="*/ 4208334 h 6858000"/>
              <a:gd name="connsiteX879" fmla="*/ 12047412 w 12192000"/>
              <a:gd name="connsiteY879" fmla="*/ 4193764 h 6858000"/>
              <a:gd name="connsiteX880" fmla="*/ 11715940 w 12192000"/>
              <a:gd name="connsiteY880" fmla="*/ 4143175 h 6858000"/>
              <a:gd name="connsiteX881" fmla="*/ 11718155 w 12192000"/>
              <a:gd name="connsiteY881" fmla="*/ 4145199 h 6858000"/>
              <a:gd name="connsiteX882" fmla="*/ 11717417 w 12192000"/>
              <a:gd name="connsiteY882" fmla="*/ 4157340 h 6858000"/>
              <a:gd name="connsiteX883" fmla="*/ 11714464 w 12192000"/>
              <a:gd name="connsiteY883" fmla="*/ 4158150 h 6858000"/>
              <a:gd name="connsiteX884" fmla="*/ 11713725 w 12192000"/>
              <a:gd name="connsiteY884" fmla="*/ 4146818 h 6858000"/>
              <a:gd name="connsiteX885" fmla="*/ 11709296 w 12192000"/>
              <a:gd name="connsiteY885" fmla="*/ 4139937 h 6858000"/>
              <a:gd name="connsiteX886" fmla="*/ 11711511 w 12192000"/>
              <a:gd name="connsiteY886" fmla="*/ 4143580 h 6858000"/>
              <a:gd name="connsiteX887" fmla="*/ 11712249 w 12192000"/>
              <a:gd name="connsiteY887" fmla="*/ 4159768 h 6858000"/>
              <a:gd name="connsiteX888" fmla="*/ 11709296 w 12192000"/>
              <a:gd name="connsiteY888" fmla="*/ 4168672 h 6858000"/>
              <a:gd name="connsiteX889" fmla="*/ 11701913 w 12192000"/>
              <a:gd name="connsiteY889" fmla="*/ 4173529 h 6858000"/>
              <a:gd name="connsiteX890" fmla="*/ 11698222 w 12192000"/>
              <a:gd name="connsiteY890" fmla="*/ 4169077 h 6858000"/>
              <a:gd name="connsiteX891" fmla="*/ 11699699 w 12192000"/>
              <a:gd name="connsiteY891" fmla="*/ 4156126 h 6858000"/>
              <a:gd name="connsiteX892" fmla="*/ 11704866 w 12192000"/>
              <a:gd name="connsiteY892" fmla="*/ 4142770 h 6858000"/>
              <a:gd name="connsiteX893" fmla="*/ 11250846 w 12192000"/>
              <a:gd name="connsiteY893" fmla="*/ 4119297 h 6858000"/>
              <a:gd name="connsiteX894" fmla="*/ 11256014 w 12192000"/>
              <a:gd name="connsiteY894" fmla="*/ 4122130 h 6858000"/>
              <a:gd name="connsiteX895" fmla="*/ 11250108 w 12192000"/>
              <a:gd name="connsiteY895" fmla="*/ 4126987 h 6858000"/>
              <a:gd name="connsiteX896" fmla="*/ 10920113 w 12192000"/>
              <a:gd name="connsiteY896" fmla="*/ 4114440 h 6858000"/>
              <a:gd name="connsiteX897" fmla="*/ 10930449 w 12192000"/>
              <a:gd name="connsiteY897" fmla="*/ 4121725 h 6858000"/>
              <a:gd name="connsiteX898" fmla="*/ 10929710 w 12192000"/>
              <a:gd name="connsiteY898" fmla="*/ 4129415 h 6858000"/>
              <a:gd name="connsiteX899" fmla="*/ 10931925 w 12192000"/>
              <a:gd name="connsiteY899" fmla="*/ 4138319 h 6858000"/>
              <a:gd name="connsiteX900" fmla="*/ 10913469 w 12192000"/>
              <a:gd name="connsiteY900" fmla="*/ 4122535 h 6858000"/>
              <a:gd name="connsiteX901" fmla="*/ 10905348 w 12192000"/>
              <a:gd name="connsiteY901" fmla="*/ 4105537 h 6858000"/>
              <a:gd name="connsiteX902" fmla="*/ 10914207 w 12192000"/>
              <a:gd name="connsiteY902" fmla="*/ 4109179 h 6858000"/>
              <a:gd name="connsiteX903" fmla="*/ 10906825 w 12192000"/>
              <a:gd name="connsiteY903" fmla="*/ 4115250 h 6858000"/>
              <a:gd name="connsiteX904" fmla="*/ 11288497 w 12192000"/>
              <a:gd name="connsiteY904" fmla="*/ 4100275 h 6858000"/>
              <a:gd name="connsiteX905" fmla="*/ 11304738 w 12192000"/>
              <a:gd name="connsiteY905" fmla="*/ 4103108 h 6858000"/>
              <a:gd name="connsiteX906" fmla="*/ 11321718 w 12192000"/>
              <a:gd name="connsiteY906" fmla="*/ 4113226 h 6858000"/>
              <a:gd name="connsiteX907" fmla="*/ 11326147 w 12192000"/>
              <a:gd name="connsiteY907" fmla="*/ 4122130 h 6858000"/>
              <a:gd name="connsiteX908" fmla="*/ 11318765 w 12192000"/>
              <a:gd name="connsiteY908" fmla="*/ 4125772 h 6858000"/>
              <a:gd name="connsiteX909" fmla="*/ 11315812 w 12192000"/>
              <a:gd name="connsiteY909" fmla="*/ 4132248 h 6858000"/>
              <a:gd name="connsiteX910" fmla="*/ 11308430 w 12192000"/>
              <a:gd name="connsiteY910" fmla="*/ 4130629 h 6858000"/>
              <a:gd name="connsiteX911" fmla="*/ 11302524 w 12192000"/>
              <a:gd name="connsiteY911" fmla="*/ 4123344 h 6858000"/>
              <a:gd name="connsiteX912" fmla="*/ 11294403 w 12192000"/>
              <a:gd name="connsiteY912" fmla="*/ 4135486 h 6858000"/>
              <a:gd name="connsiteX913" fmla="*/ 11287020 w 12192000"/>
              <a:gd name="connsiteY913" fmla="*/ 4128605 h 6858000"/>
              <a:gd name="connsiteX914" fmla="*/ 11287020 w 12192000"/>
              <a:gd name="connsiteY914" fmla="*/ 4115250 h 6858000"/>
              <a:gd name="connsiteX915" fmla="*/ 11280376 w 12192000"/>
              <a:gd name="connsiteY915" fmla="*/ 4118488 h 6858000"/>
              <a:gd name="connsiteX916" fmla="*/ 11281114 w 12192000"/>
              <a:gd name="connsiteY916" fmla="*/ 4121321 h 6858000"/>
              <a:gd name="connsiteX917" fmla="*/ 11272994 w 12192000"/>
              <a:gd name="connsiteY917" fmla="*/ 4121321 h 6858000"/>
              <a:gd name="connsiteX918" fmla="*/ 11275947 w 12192000"/>
              <a:gd name="connsiteY918" fmla="*/ 4116464 h 6858000"/>
              <a:gd name="connsiteX919" fmla="*/ 11286282 w 12192000"/>
              <a:gd name="connsiteY919" fmla="*/ 4114036 h 6858000"/>
              <a:gd name="connsiteX920" fmla="*/ 11287020 w 12192000"/>
              <a:gd name="connsiteY920" fmla="*/ 4109989 h 6858000"/>
              <a:gd name="connsiteX921" fmla="*/ 11283329 w 12192000"/>
              <a:gd name="connsiteY921" fmla="*/ 4101894 h 6858000"/>
              <a:gd name="connsiteX922" fmla="*/ 10886892 w 12192000"/>
              <a:gd name="connsiteY922" fmla="*/ 4076397 h 6858000"/>
              <a:gd name="connsiteX923" fmla="*/ 10898704 w 12192000"/>
              <a:gd name="connsiteY923" fmla="*/ 4091776 h 6858000"/>
              <a:gd name="connsiteX924" fmla="*/ 10887631 w 12192000"/>
              <a:gd name="connsiteY924" fmla="*/ 4088539 h 6858000"/>
              <a:gd name="connsiteX925" fmla="*/ 10881725 w 12192000"/>
              <a:gd name="connsiteY925" fmla="*/ 4081659 h 6858000"/>
              <a:gd name="connsiteX926" fmla="*/ 10886892 w 12192000"/>
              <a:gd name="connsiteY926" fmla="*/ 4076397 h 6858000"/>
              <a:gd name="connsiteX927" fmla="*/ 12061438 w 12192000"/>
              <a:gd name="connsiteY927" fmla="*/ 4069112 h 6858000"/>
              <a:gd name="connsiteX928" fmla="*/ 12059223 w 12192000"/>
              <a:gd name="connsiteY928" fmla="*/ 4074374 h 6858000"/>
              <a:gd name="connsiteX929" fmla="*/ 12054056 w 12192000"/>
              <a:gd name="connsiteY929" fmla="*/ 4072350 h 6858000"/>
              <a:gd name="connsiteX930" fmla="*/ 12071774 w 12192000"/>
              <a:gd name="connsiteY930" fmla="*/ 4063446 h 6858000"/>
              <a:gd name="connsiteX931" fmla="*/ 12074727 w 12192000"/>
              <a:gd name="connsiteY931" fmla="*/ 4068303 h 6858000"/>
              <a:gd name="connsiteX932" fmla="*/ 12067344 w 12192000"/>
              <a:gd name="connsiteY932" fmla="*/ 4067089 h 6858000"/>
              <a:gd name="connsiteX933" fmla="*/ 12071774 w 12192000"/>
              <a:gd name="connsiteY933" fmla="*/ 4063446 h 6858000"/>
              <a:gd name="connsiteX934" fmla="*/ 12190631 w 12192000"/>
              <a:gd name="connsiteY934" fmla="*/ 4062637 h 6858000"/>
              <a:gd name="connsiteX935" fmla="*/ 12192000 w 12192000"/>
              <a:gd name="connsiteY935" fmla="*/ 4062817 h 6858000"/>
              <a:gd name="connsiteX936" fmla="*/ 12192000 w 12192000"/>
              <a:gd name="connsiteY936" fmla="*/ 4072535 h 6858000"/>
              <a:gd name="connsiteX937" fmla="*/ 12185463 w 12192000"/>
              <a:gd name="connsiteY937" fmla="*/ 4073969 h 6858000"/>
              <a:gd name="connsiteX938" fmla="*/ 12175128 w 12192000"/>
              <a:gd name="connsiteY938" fmla="*/ 4071136 h 6858000"/>
              <a:gd name="connsiteX939" fmla="*/ 12174390 w 12192000"/>
              <a:gd name="connsiteY939" fmla="*/ 4067494 h 6858000"/>
              <a:gd name="connsiteX940" fmla="*/ 12170698 w 12192000"/>
              <a:gd name="connsiteY940" fmla="*/ 4065065 h 6858000"/>
              <a:gd name="connsiteX941" fmla="*/ 12175866 w 12192000"/>
              <a:gd name="connsiteY941" fmla="*/ 4063042 h 6858000"/>
              <a:gd name="connsiteX942" fmla="*/ 12183248 w 12192000"/>
              <a:gd name="connsiteY942" fmla="*/ 4065470 h 6858000"/>
              <a:gd name="connsiteX943" fmla="*/ 12138954 w 12192000"/>
              <a:gd name="connsiteY943" fmla="*/ 4058995 h 6858000"/>
              <a:gd name="connsiteX944" fmla="*/ 12148551 w 12192000"/>
              <a:gd name="connsiteY944" fmla="*/ 4061423 h 6858000"/>
              <a:gd name="connsiteX945" fmla="*/ 12155195 w 12192000"/>
              <a:gd name="connsiteY945" fmla="*/ 4064256 h 6858000"/>
              <a:gd name="connsiteX946" fmla="*/ 12161101 w 12192000"/>
              <a:gd name="connsiteY946" fmla="*/ 4060209 h 6858000"/>
              <a:gd name="connsiteX947" fmla="*/ 12167745 w 12192000"/>
              <a:gd name="connsiteY947" fmla="*/ 4062232 h 6858000"/>
              <a:gd name="connsiteX948" fmla="*/ 12167745 w 12192000"/>
              <a:gd name="connsiteY948" fmla="*/ 4069922 h 6858000"/>
              <a:gd name="connsiteX949" fmla="*/ 12160363 w 12192000"/>
              <a:gd name="connsiteY949" fmla="*/ 4069112 h 6858000"/>
              <a:gd name="connsiteX950" fmla="*/ 12151504 w 12192000"/>
              <a:gd name="connsiteY950" fmla="*/ 4073160 h 6858000"/>
              <a:gd name="connsiteX951" fmla="*/ 12144122 w 12192000"/>
              <a:gd name="connsiteY951" fmla="*/ 4071541 h 6858000"/>
              <a:gd name="connsiteX952" fmla="*/ 12133786 w 12192000"/>
              <a:gd name="connsiteY952" fmla="*/ 4077611 h 6858000"/>
              <a:gd name="connsiteX953" fmla="*/ 12124189 w 12192000"/>
              <a:gd name="connsiteY953" fmla="*/ 4075588 h 6858000"/>
              <a:gd name="connsiteX954" fmla="*/ 12120498 w 12192000"/>
              <a:gd name="connsiteY954" fmla="*/ 4070731 h 6858000"/>
              <a:gd name="connsiteX955" fmla="*/ 12121236 w 12192000"/>
              <a:gd name="connsiteY955" fmla="*/ 4065875 h 6858000"/>
              <a:gd name="connsiteX956" fmla="*/ 12127880 w 12192000"/>
              <a:gd name="connsiteY956" fmla="*/ 4060209 h 6858000"/>
              <a:gd name="connsiteX957" fmla="*/ 12132310 w 12192000"/>
              <a:gd name="connsiteY957" fmla="*/ 4061423 h 6858000"/>
              <a:gd name="connsiteX958" fmla="*/ 11355677 w 12192000"/>
              <a:gd name="connsiteY958" fmla="*/ 4058590 h 6858000"/>
              <a:gd name="connsiteX959" fmla="*/ 11360107 w 12192000"/>
              <a:gd name="connsiteY959" fmla="*/ 4062637 h 6858000"/>
              <a:gd name="connsiteX960" fmla="*/ 11356415 w 12192000"/>
              <a:gd name="connsiteY960" fmla="*/ 4066684 h 6858000"/>
              <a:gd name="connsiteX961" fmla="*/ 11349033 w 12192000"/>
              <a:gd name="connsiteY961" fmla="*/ 4063851 h 6858000"/>
              <a:gd name="connsiteX962" fmla="*/ 11348295 w 12192000"/>
              <a:gd name="connsiteY962" fmla="*/ 4058995 h 6858000"/>
              <a:gd name="connsiteX963" fmla="*/ 12085062 w 12192000"/>
              <a:gd name="connsiteY963" fmla="*/ 4054138 h 6858000"/>
              <a:gd name="connsiteX964" fmla="*/ 12086539 w 12192000"/>
              <a:gd name="connsiteY964" fmla="*/ 4060613 h 6858000"/>
              <a:gd name="connsiteX965" fmla="*/ 12079156 w 12192000"/>
              <a:gd name="connsiteY965" fmla="*/ 4058185 h 6858000"/>
              <a:gd name="connsiteX966" fmla="*/ 11194002 w 12192000"/>
              <a:gd name="connsiteY966" fmla="*/ 4053733 h 6858000"/>
              <a:gd name="connsiteX967" fmla="*/ 11200646 w 12192000"/>
              <a:gd name="connsiteY967" fmla="*/ 4053733 h 6858000"/>
              <a:gd name="connsiteX968" fmla="*/ 11208028 w 12192000"/>
              <a:gd name="connsiteY968" fmla="*/ 4056971 h 6858000"/>
              <a:gd name="connsiteX969" fmla="*/ 11208767 w 12192000"/>
              <a:gd name="connsiteY969" fmla="*/ 4064661 h 6858000"/>
              <a:gd name="connsiteX970" fmla="*/ 11213196 w 12192000"/>
              <a:gd name="connsiteY970" fmla="*/ 4068303 h 6858000"/>
              <a:gd name="connsiteX971" fmla="*/ 11216887 w 12192000"/>
              <a:gd name="connsiteY971" fmla="*/ 4088943 h 6858000"/>
              <a:gd name="connsiteX972" fmla="*/ 11227961 w 12192000"/>
              <a:gd name="connsiteY972" fmla="*/ 4099466 h 6858000"/>
              <a:gd name="connsiteX973" fmla="*/ 11244202 w 12192000"/>
              <a:gd name="connsiteY973" fmla="*/ 4103108 h 6858000"/>
              <a:gd name="connsiteX974" fmla="*/ 11239035 w 12192000"/>
              <a:gd name="connsiteY974" fmla="*/ 4114440 h 6858000"/>
              <a:gd name="connsiteX975" fmla="*/ 11241988 w 12192000"/>
              <a:gd name="connsiteY975" fmla="*/ 4123749 h 6858000"/>
              <a:gd name="connsiteX976" fmla="*/ 11236820 w 12192000"/>
              <a:gd name="connsiteY976" fmla="*/ 4130629 h 6858000"/>
              <a:gd name="connsiteX977" fmla="*/ 11232390 w 12192000"/>
              <a:gd name="connsiteY977" fmla="*/ 4126987 h 6858000"/>
              <a:gd name="connsiteX978" fmla="*/ 11229437 w 12192000"/>
              <a:gd name="connsiteY978" fmla="*/ 4117678 h 6858000"/>
              <a:gd name="connsiteX979" fmla="*/ 11219102 w 12192000"/>
              <a:gd name="connsiteY979" fmla="*/ 4118892 h 6858000"/>
              <a:gd name="connsiteX980" fmla="*/ 11208028 w 12192000"/>
              <a:gd name="connsiteY980" fmla="*/ 4112417 h 6858000"/>
              <a:gd name="connsiteX981" fmla="*/ 11205075 w 12192000"/>
              <a:gd name="connsiteY981" fmla="*/ 4099871 h 6858000"/>
              <a:gd name="connsiteX982" fmla="*/ 11199908 w 12192000"/>
              <a:gd name="connsiteY982" fmla="*/ 4096633 h 6858000"/>
              <a:gd name="connsiteX983" fmla="*/ 11199169 w 12192000"/>
              <a:gd name="connsiteY983" fmla="*/ 4087729 h 6858000"/>
              <a:gd name="connsiteX984" fmla="*/ 11194002 w 12192000"/>
              <a:gd name="connsiteY984" fmla="*/ 4082873 h 6858000"/>
              <a:gd name="connsiteX985" fmla="*/ 11176284 w 12192000"/>
              <a:gd name="connsiteY985" fmla="*/ 4081659 h 6858000"/>
              <a:gd name="connsiteX986" fmla="*/ 11170378 w 12192000"/>
              <a:gd name="connsiteY986" fmla="*/ 4074374 h 6858000"/>
              <a:gd name="connsiteX987" fmla="*/ 11179237 w 12192000"/>
              <a:gd name="connsiteY987" fmla="*/ 4067898 h 6858000"/>
              <a:gd name="connsiteX988" fmla="*/ 11179975 w 12192000"/>
              <a:gd name="connsiteY988" fmla="*/ 4060209 h 6858000"/>
              <a:gd name="connsiteX989" fmla="*/ 11182928 w 12192000"/>
              <a:gd name="connsiteY989" fmla="*/ 4058590 h 6858000"/>
              <a:gd name="connsiteX990" fmla="*/ 11189572 w 12192000"/>
              <a:gd name="connsiteY990" fmla="*/ 4065065 h 6858000"/>
              <a:gd name="connsiteX991" fmla="*/ 11199169 w 12192000"/>
              <a:gd name="connsiteY991" fmla="*/ 4067898 h 6858000"/>
              <a:gd name="connsiteX992" fmla="*/ 11195478 w 12192000"/>
              <a:gd name="connsiteY992" fmla="*/ 4061828 h 6858000"/>
              <a:gd name="connsiteX993" fmla="*/ 12054794 w 12192000"/>
              <a:gd name="connsiteY993" fmla="*/ 4037545 h 6858000"/>
              <a:gd name="connsiteX994" fmla="*/ 12068082 w 12192000"/>
              <a:gd name="connsiteY994" fmla="*/ 4038354 h 6858000"/>
              <a:gd name="connsiteX995" fmla="*/ 12068821 w 12192000"/>
              <a:gd name="connsiteY995" fmla="*/ 4042401 h 6858000"/>
              <a:gd name="connsiteX996" fmla="*/ 12065868 w 12192000"/>
              <a:gd name="connsiteY996" fmla="*/ 4047663 h 6858000"/>
              <a:gd name="connsiteX997" fmla="*/ 12073250 w 12192000"/>
              <a:gd name="connsiteY997" fmla="*/ 4046044 h 6858000"/>
              <a:gd name="connsiteX998" fmla="*/ 12076941 w 12192000"/>
              <a:gd name="connsiteY998" fmla="*/ 4040378 h 6858000"/>
              <a:gd name="connsiteX999" fmla="*/ 12084324 w 12192000"/>
              <a:gd name="connsiteY999" fmla="*/ 4045234 h 6858000"/>
              <a:gd name="connsiteX1000" fmla="*/ 12082109 w 12192000"/>
              <a:gd name="connsiteY1000" fmla="*/ 4052519 h 6858000"/>
              <a:gd name="connsiteX1001" fmla="*/ 12073250 w 12192000"/>
              <a:gd name="connsiteY1001" fmla="*/ 4054138 h 6858000"/>
              <a:gd name="connsiteX1002" fmla="*/ 12070297 w 12192000"/>
              <a:gd name="connsiteY1002" fmla="*/ 4050900 h 6858000"/>
              <a:gd name="connsiteX1003" fmla="*/ 12065868 w 12192000"/>
              <a:gd name="connsiteY1003" fmla="*/ 4057376 h 6858000"/>
              <a:gd name="connsiteX1004" fmla="*/ 12057747 w 12192000"/>
              <a:gd name="connsiteY1004" fmla="*/ 4051710 h 6858000"/>
              <a:gd name="connsiteX1005" fmla="*/ 12051103 w 12192000"/>
              <a:gd name="connsiteY1005" fmla="*/ 4056971 h 6858000"/>
              <a:gd name="connsiteX1006" fmla="*/ 12043720 w 12192000"/>
              <a:gd name="connsiteY1006" fmla="*/ 4052114 h 6858000"/>
              <a:gd name="connsiteX1007" fmla="*/ 12042982 w 12192000"/>
              <a:gd name="connsiteY1007" fmla="*/ 4043615 h 6858000"/>
              <a:gd name="connsiteX1008" fmla="*/ 11381516 w 12192000"/>
              <a:gd name="connsiteY1008" fmla="*/ 4032688 h 6858000"/>
              <a:gd name="connsiteX1009" fmla="*/ 11394066 w 12192000"/>
              <a:gd name="connsiteY1009" fmla="*/ 4033093 h 6858000"/>
              <a:gd name="connsiteX1010" fmla="*/ 11401448 w 12192000"/>
              <a:gd name="connsiteY1010" fmla="*/ 4037949 h 6858000"/>
              <a:gd name="connsiteX1011" fmla="*/ 11391851 w 12192000"/>
              <a:gd name="connsiteY1011" fmla="*/ 4047258 h 6858000"/>
              <a:gd name="connsiteX1012" fmla="*/ 11385207 w 12192000"/>
              <a:gd name="connsiteY1012" fmla="*/ 4048877 h 6858000"/>
              <a:gd name="connsiteX1013" fmla="*/ 11381516 w 12192000"/>
              <a:gd name="connsiteY1013" fmla="*/ 4044020 h 6858000"/>
              <a:gd name="connsiteX1014" fmla="*/ 11382992 w 12192000"/>
              <a:gd name="connsiteY1014" fmla="*/ 4037949 h 6858000"/>
              <a:gd name="connsiteX1015" fmla="*/ 11381516 w 12192000"/>
              <a:gd name="connsiteY1015" fmla="*/ 4032688 h 6858000"/>
              <a:gd name="connsiteX1016" fmla="*/ 10843336 w 12192000"/>
              <a:gd name="connsiteY1016" fmla="*/ 4027022 h 6858000"/>
              <a:gd name="connsiteX1017" fmla="*/ 10854410 w 12192000"/>
              <a:gd name="connsiteY1017" fmla="*/ 4030260 h 6858000"/>
              <a:gd name="connsiteX1018" fmla="*/ 10869174 w 12192000"/>
              <a:gd name="connsiteY1018" fmla="*/ 4049686 h 6858000"/>
              <a:gd name="connsiteX1019" fmla="*/ 10869174 w 12192000"/>
              <a:gd name="connsiteY1019" fmla="*/ 4067089 h 6858000"/>
              <a:gd name="connsiteX1020" fmla="*/ 10856624 w 12192000"/>
              <a:gd name="connsiteY1020" fmla="*/ 4063446 h 6858000"/>
              <a:gd name="connsiteX1021" fmla="*/ 10843336 w 12192000"/>
              <a:gd name="connsiteY1021" fmla="*/ 4045639 h 6858000"/>
              <a:gd name="connsiteX1022" fmla="*/ 10833000 w 12192000"/>
              <a:gd name="connsiteY1022" fmla="*/ 4041997 h 6858000"/>
              <a:gd name="connsiteX1023" fmla="*/ 10833000 w 12192000"/>
              <a:gd name="connsiteY1023" fmla="*/ 4034712 h 6858000"/>
              <a:gd name="connsiteX1024" fmla="*/ 11371918 w 12192000"/>
              <a:gd name="connsiteY1024" fmla="*/ 4018118 h 6858000"/>
              <a:gd name="connsiteX1025" fmla="*/ 11384469 w 12192000"/>
              <a:gd name="connsiteY1025" fmla="*/ 4020142 h 6858000"/>
              <a:gd name="connsiteX1026" fmla="*/ 11389636 w 12192000"/>
              <a:gd name="connsiteY1026" fmla="*/ 4024998 h 6858000"/>
              <a:gd name="connsiteX1027" fmla="*/ 11394066 w 12192000"/>
              <a:gd name="connsiteY1027" fmla="*/ 4026213 h 6858000"/>
              <a:gd name="connsiteX1028" fmla="*/ 11394066 w 12192000"/>
              <a:gd name="connsiteY1028" fmla="*/ 4029450 h 6858000"/>
              <a:gd name="connsiteX1029" fmla="*/ 11382254 w 12192000"/>
              <a:gd name="connsiteY1029" fmla="*/ 4029046 h 6858000"/>
              <a:gd name="connsiteX1030" fmla="*/ 11377824 w 12192000"/>
              <a:gd name="connsiteY1030" fmla="*/ 4029450 h 6858000"/>
              <a:gd name="connsiteX1031" fmla="*/ 11370442 w 12192000"/>
              <a:gd name="connsiteY1031" fmla="*/ 4021761 h 6858000"/>
              <a:gd name="connsiteX1032" fmla="*/ 11131989 w 12192000"/>
              <a:gd name="connsiteY1032" fmla="*/ 4003953 h 6858000"/>
              <a:gd name="connsiteX1033" fmla="*/ 11140110 w 12192000"/>
              <a:gd name="connsiteY1033" fmla="*/ 4003953 h 6858000"/>
              <a:gd name="connsiteX1034" fmla="*/ 11143063 w 12192000"/>
              <a:gd name="connsiteY1034" fmla="*/ 4012452 h 6858000"/>
              <a:gd name="connsiteX1035" fmla="*/ 11134942 w 12192000"/>
              <a:gd name="connsiteY1035" fmla="*/ 4016904 h 6858000"/>
              <a:gd name="connsiteX1036" fmla="*/ 11126822 w 12192000"/>
              <a:gd name="connsiteY1036" fmla="*/ 4010024 h 6858000"/>
              <a:gd name="connsiteX1037" fmla="*/ 11988352 w 12192000"/>
              <a:gd name="connsiteY1037" fmla="*/ 4000311 h 6858000"/>
              <a:gd name="connsiteX1038" fmla="*/ 11994996 w 12192000"/>
              <a:gd name="connsiteY1038" fmla="*/ 4004358 h 6858000"/>
              <a:gd name="connsiteX1039" fmla="*/ 11988352 w 12192000"/>
              <a:gd name="connsiteY1039" fmla="*/ 4005572 h 6858000"/>
              <a:gd name="connsiteX1040" fmla="*/ 11983923 w 12192000"/>
              <a:gd name="connsiteY1040" fmla="*/ 4000716 h 6858000"/>
              <a:gd name="connsiteX1041" fmla="*/ 11988352 w 12192000"/>
              <a:gd name="connsiteY1041" fmla="*/ 4000311 h 6858000"/>
              <a:gd name="connsiteX1042" fmla="*/ 10826356 w 12192000"/>
              <a:gd name="connsiteY1042" fmla="*/ 4000311 h 6858000"/>
              <a:gd name="connsiteX1043" fmla="*/ 10833739 w 12192000"/>
              <a:gd name="connsiteY1043" fmla="*/ 4003549 h 6858000"/>
              <a:gd name="connsiteX1044" fmla="*/ 10834477 w 12192000"/>
              <a:gd name="connsiteY1044" fmla="*/ 4010429 h 6858000"/>
              <a:gd name="connsiteX1045" fmla="*/ 10827095 w 12192000"/>
              <a:gd name="connsiteY1045" fmla="*/ 4016904 h 6858000"/>
              <a:gd name="connsiteX1046" fmla="*/ 10821189 w 12192000"/>
              <a:gd name="connsiteY1046" fmla="*/ 4010429 h 6858000"/>
              <a:gd name="connsiteX1047" fmla="*/ 11366751 w 12192000"/>
              <a:gd name="connsiteY1047" fmla="*/ 3998287 h 6858000"/>
              <a:gd name="connsiteX1048" fmla="*/ 11379301 w 12192000"/>
              <a:gd name="connsiteY1048" fmla="*/ 4001525 h 6858000"/>
              <a:gd name="connsiteX1049" fmla="*/ 11380777 w 12192000"/>
              <a:gd name="connsiteY1049" fmla="*/ 4003953 h 6858000"/>
              <a:gd name="connsiteX1050" fmla="*/ 11375610 w 12192000"/>
              <a:gd name="connsiteY1050" fmla="*/ 4006786 h 6858000"/>
              <a:gd name="connsiteX1051" fmla="*/ 11366751 w 12192000"/>
              <a:gd name="connsiteY1051" fmla="*/ 4003953 h 6858000"/>
              <a:gd name="connsiteX1052" fmla="*/ 11365274 w 12192000"/>
              <a:gd name="connsiteY1052" fmla="*/ 3999501 h 6858000"/>
              <a:gd name="connsiteX1053" fmla="*/ 11999426 w 12192000"/>
              <a:gd name="connsiteY1053" fmla="*/ 3996264 h 6858000"/>
              <a:gd name="connsiteX1054" fmla="*/ 11998687 w 12192000"/>
              <a:gd name="connsiteY1054" fmla="*/ 4001120 h 6858000"/>
              <a:gd name="connsiteX1055" fmla="*/ 11990567 w 12192000"/>
              <a:gd name="connsiteY1055" fmla="*/ 3998287 h 6858000"/>
              <a:gd name="connsiteX1056" fmla="*/ 11999426 w 12192000"/>
              <a:gd name="connsiteY1056" fmla="*/ 3996264 h 6858000"/>
              <a:gd name="connsiteX1057" fmla="*/ 11139372 w 12192000"/>
              <a:gd name="connsiteY1057" fmla="*/ 3983718 h 6858000"/>
              <a:gd name="connsiteX1058" fmla="*/ 11147492 w 12192000"/>
              <a:gd name="connsiteY1058" fmla="*/ 3985741 h 6858000"/>
              <a:gd name="connsiteX1059" fmla="*/ 11162995 w 12192000"/>
              <a:gd name="connsiteY1059" fmla="*/ 3998692 h 6858000"/>
              <a:gd name="connsiteX1060" fmla="*/ 11158566 w 12192000"/>
              <a:gd name="connsiteY1060" fmla="*/ 4001525 h 6858000"/>
              <a:gd name="connsiteX1061" fmla="*/ 11147492 w 12192000"/>
              <a:gd name="connsiteY1061" fmla="*/ 3995859 h 6858000"/>
              <a:gd name="connsiteX1062" fmla="*/ 11139372 w 12192000"/>
              <a:gd name="connsiteY1062" fmla="*/ 3998692 h 6858000"/>
              <a:gd name="connsiteX1063" fmla="*/ 11134204 w 12192000"/>
              <a:gd name="connsiteY1063" fmla="*/ 3992621 h 6858000"/>
              <a:gd name="connsiteX1064" fmla="*/ 10838168 w 12192000"/>
              <a:gd name="connsiteY1064" fmla="*/ 3968743 h 6858000"/>
              <a:gd name="connsiteX1065" fmla="*/ 10849980 w 12192000"/>
              <a:gd name="connsiteY1065" fmla="*/ 3972386 h 6858000"/>
              <a:gd name="connsiteX1066" fmla="*/ 10849242 w 12192000"/>
              <a:gd name="connsiteY1066" fmla="*/ 3978456 h 6858000"/>
              <a:gd name="connsiteX1067" fmla="*/ 10844812 w 12192000"/>
              <a:gd name="connsiteY1067" fmla="*/ 3975623 h 6858000"/>
              <a:gd name="connsiteX1068" fmla="*/ 10833000 w 12192000"/>
              <a:gd name="connsiteY1068" fmla="*/ 3975623 h 6858000"/>
              <a:gd name="connsiteX1069" fmla="*/ 11040447 w 12192000"/>
              <a:gd name="connsiteY1069" fmla="*/ 3922201 h 6858000"/>
              <a:gd name="connsiteX1070" fmla="*/ 11052997 w 12192000"/>
              <a:gd name="connsiteY1070" fmla="*/ 3924629 h 6858000"/>
              <a:gd name="connsiteX1071" fmla="*/ 11064071 w 12192000"/>
              <a:gd name="connsiteY1071" fmla="*/ 3933533 h 6858000"/>
              <a:gd name="connsiteX1072" fmla="*/ 11067024 w 12192000"/>
              <a:gd name="connsiteY1072" fmla="*/ 3946889 h 6858000"/>
              <a:gd name="connsiteX1073" fmla="*/ 11063333 w 12192000"/>
              <a:gd name="connsiteY1073" fmla="*/ 3949722 h 6858000"/>
              <a:gd name="connsiteX1074" fmla="*/ 11051521 w 12192000"/>
              <a:gd name="connsiteY1074" fmla="*/ 3944460 h 6858000"/>
              <a:gd name="connsiteX1075" fmla="*/ 11034541 w 12192000"/>
              <a:gd name="connsiteY1075" fmla="*/ 3942437 h 6858000"/>
              <a:gd name="connsiteX1076" fmla="*/ 11033065 w 12192000"/>
              <a:gd name="connsiteY1076" fmla="*/ 3933938 h 6858000"/>
              <a:gd name="connsiteX1077" fmla="*/ 11117224 w 12192000"/>
              <a:gd name="connsiteY1077" fmla="*/ 3917749 h 6858000"/>
              <a:gd name="connsiteX1078" fmla="*/ 11118701 w 12192000"/>
              <a:gd name="connsiteY1078" fmla="*/ 3924225 h 6858000"/>
              <a:gd name="connsiteX1079" fmla="*/ 11114271 w 12192000"/>
              <a:gd name="connsiteY1079" fmla="*/ 3933128 h 6858000"/>
              <a:gd name="connsiteX1080" fmla="*/ 11103198 w 12192000"/>
              <a:gd name="connsiteY1080" fmla="*/ 3929891 h 6858000"/>
              <a:gd name="connsiteX1081" fmla="*/ 11146016 w 12192000"/>
              <a:gd name="connsiteY1081" fmla="*/ 3916535 h 6858000"/>
              <a:gd name="connsiteX1082" fmla="*/ 11141586 w 12192000"/>
              <a:gd name="connsiteY1082" fmla="*/ 3923820 h 6858000"/>
              <a:gd name="connsiteX1083" fmla="*/ 11146754 w 12192000"/>
              <a:gd name="connsiteY1083" fmla="*/ 3928676 h 6858000"/>
              <a:gd name="connsiteX1084" fmla="*/ 11143801 w 12192000"/>
              <a:gd name="connsiteY1084" fmla="*/ 3942841 h 6858000"/>
              <a:gd name="connsiteX1085" fmla="*/ 11137157 w 12192000"/>
              <a:gd name="connsiteY1085" fmla="*/ 3944865 h 6858000"/>
              <a:gd name="connsiteX1086" fmla="*/ 11134204 w 12192000"/>
              <a:gd name="connsiteY1086" fmla="*/ 3933533 h 6858000"/>
              <a:gd name="connsiteX1087" fmla="*/ 11123130 w 12192000"/>
              <a:gd name="connsiteY1087" fmla="*/ 3930700 h 6858000"/>
              <a:gd name="connsiteX1088" fmla="*/ 11127560 w 12192000"/>
              <a:gd name="connsiteY1088" fmla="*/ 3921392 h 6858000"/>
              <a:gd name="connsiteX1089" fmla="*/ 11135680 w 12192000"/>
              <a:gd name="connsiteY1089" fmla="*/ 3921796 h 6858000"/>
              <a:gd name="connsiteX1090" fmla="*/ 11140110 w 12192000"/>
              <a:gd name="connsiteY1090" fmla="*/ 3917749 h 6858000"/>
              <a:gd name="connsiteX1091" fmla="*/ 11146016 w 12192000"/>
              <a:gd name="connsiteY1091" fmla="*/ 3916535 h 6858000"/>
              <a:gd name="connsiteX1092" fmla="*/ 10776156 w 12192000"/>
              <a:gd name="connsiteY1092" fmla="*/ 3908441 h 6858000"/>
              <a:gd name="connsiteX1093" fmla="*/ 10782800 w 12192000"/>
              <a:gd name="connsiteY1093" fmla="*/ 3910464 h 6858000"/>
              <a:gd name="connsiteX1094" fmla="*/ 10790182 w 12192000"/>
              <a:gd name="connsiteY1094" fmla="*/ 3923415 h 6858000"/>
              <a:gd name="connsiteX1095" fmla="*/ 10801994 w 12192000"/>
              <a:gd name="connsiteY1095" fmla="*/ 3931914 h 6858000"/>
              <a:gd name="connsiteX1096" fmla="*/ 10798303 w 12192000"/>
              <a:gd name="connsiteY1096" fmla="*/ 3938390 h 6858000"/>
              <a:gd name="connsiteX1097" fmla="*/ 10796827 w 12192000"/>
              <a:gd name="connsiteY1097" fmla="*/ 3950531 h 6858000"/>
              <a:gd name="connsiteX1098" fmla="*/ 10792397 w 12192000"/>
              <a:gd name="connsiteY1098" fmla="*/ 3952150 h 6858000"/>
              <a:gd name="connsiteX1099" fmla="*/ 10782800 w 12192000"/>
              <a:gd name="connsiteY1099" fmla="*/ 3935961 h 6858000"/>
              <a:gd name="connsiteX1100" fmla="*/ 10775417 w 12192000"/>
              <a:gd name="connsiteY1100" fmla="*/ 3934342 h 6858000"/>
              <a:gd name="connsiteX1101" fmla="*/ 10773203 w 12192000"/>
              <a:gd name="connsiteY1101" fmla="*/ 3924225 h 6858000"/>
              <a:gd name="connsiteX1102" fmla="*/ 10762129 w 12192000"/>
              <a:gd name="connsiteY1102" fmla="*/ 3913702 h 6858000"/>
              <a:gd name="connsiteX1103" fmla="*/ 10771726 w 12192000"/>
              <a:gd name="connsiteY1103" fmla="*/ 3913297 h 6858000"/>
              <a:gd name="connsiteX1104" fmla="*/ 11016823 w 12192000"/>
              <a:gd name="connsiteY1104" fmla="*/ 3908036 h 6858000"/>
              <a:gd name="connsiteX1105" fmla="*/ 11030112 w 12192000"/>
              <a:gd name="connsiteY1105" fmla="*/ 3912083 h 6858000"/>
              <a:gd name="connsiteX1106" fmla="*/ 11035279 w 12192000"/>
              <a:gd name="connsiteY1106" fmla="*/ 3919368 h 6858000"/>
              <a:gd name="connsiteX1107" fmla="*/ 11029373 w 12192000"/>
              <a:gd name="connsiteY1107" fmla="*/ 3929081 h 6858000"/>
              <a:gd name="connsiteX1108" fmla="*/ 11024206 w 12192000"/>
              <a:gd name="connsiteY1108" fmla="*/ 3925034 h 6858000"/>
              <a:gd name="connsiteX1109" fmla="*/ 11011655 w 12192000"/>
              <a:gd name="connsiteY1109" fmla="*/ 3908441 h 6858000"/>
              <a:gd name="connsiteX1110" fmla="*/ 12148551 w 12192000"/>
              <a:gd name="connsiteY1110" fmla="*/ 3901965 h 6858000"/>
              <a:gd name="connsiteX1111" fmla="*/ 12162578 w 12192000"/>
              <a:gd name="connsiteY1111" fmla="*/ 3904798 h 6858000"/>
              <a:gd name="connsiteX1112" fmla="*/ 12164054 w 12192000"/>
              <a:gd name="connsiteY1112" fmla="*/ 3910464 h 6858000"/>
              <a:gd name="connsiteX1113" fmla="*/ 12168484 w 12192000"/>
              <a:gd name="connsiteY1113" fmla="*/ 3914916 h 6858000"/>
              <a:gd name="connsiteX1114" fmla="*/ 12164054 w 12192000"/>
              <a:gd name="connsiteY1114" fmla="*/ 3918154 h 6858000"/>
              <a:gd name="connsiteX1115" fmla="*/ 12159625 w 12192000"/>
              <a:gd name="connsiteY1115" fmla="*/ 3924629 h 6858000"/>
              <a:gd name="connsiteX1116" fmla="*/ 12156672 w 12192000"/>
              <a:gd name="connsiteY1116" fmla="*/ 3932724 h 6858000"/>
              <a:gd name="connsiteX1117" fmla="*/ 12149289 w 12192000"/>
              <a:gd name="connsiteY1117" fmla="*/ 3937175 h 6858000"/>
              <a:gd name="connsiteX1118" fmla="*/ 12144122 w 12192000"/>
              <a:gd name="connsiteY1118" fmla="*/ 3943246 h 6858000"/>
              <a:gd name="connsiteX1119" fmla="*/ 12137477 w 12192000"/>
              <a:gd name="connsiteY1119" fmla="*/ 3943651 h 6858000"/>
              <a:gd name="connsiteX1120" fmla="*/ 12133048 w 12192000"/>
              <a:gd name="connsiteY1120" fmla="*/ 3951340 h 6858000"/>
              <a:gd name="connsiteX1121" fmla="*/ 12117545 w 12192000"/>
              <a:gd name="connsiteY1121" fmla="*/ 3961054 h 6858000"/>
              <a:gd name="connsiteX1122" fmla="*/ 12079894 w 12192000"/>
              <a:gd name="connsiteY1122" fmla="*/ 3969148 h 6858000"/>
              <a:gd name="connsiteX1123" fmla="*/ 12069559 w 12192000"/>
              <a:gd name="connsiteY1123" fmla="*/ 3966315 h 6858000"/>
              <a:gd name="connsiteX1124" fmla="*/ 12067344 w 12192000"/>
              <a:gd name="connsiteY1124" fmla="*/ 3961458 h 6858000"/>
              <a:gd name="connsiteX1125" fmla="*/ 12059223 w 12192000"/>
              <a:gd name="connsiteY1125" fmla="*/ 3957816 h 6858000"/>
              <a:gd name="connsiteX1126" fmla="*/ 12047412 w 12192000"/>
              <a:gd name="connsiteY1126" fmla="*/ 3957411 h 6858000"/>
              <a:gd name="connsiteX1127" fmla="*/ 12045197 w 12192000"/>
              <a:gd name="connsiteY1127" fmla="*/ 3959839 h 6858000"/>
              <a:gd name="connsiteX1128" fmla="*/ 12034123 w 12192000"/>
              <a:gd name="connsiteY1128" fmla="*/ 3960649 h 6858000"/>
              <a:gd name="connsiteX1129" fmla="*/ 12013452 w 12192000"/>
              <a:gd name="connsiteY1129" fmla="*/ 3958625 h 6858000"/>
              <a:gd name="connsiteX1130" fmla="*/ 12006808 w 12192000"/>
              <a:gd name="connsiteY1130" fmla="*/ 3961054 h 6858000"/>
              <a:gd name="connsiteX1131" fmla="*/ 11996473 w 12192000"/>
              <a:gd name="connsiteY1131" fmla="*/ 3961054 h 6858000"/>
              <a:gd name="connsiteX1132" fmla="*/ 11992043 w 12192000"/>
              <a:gd name="connsiteY1132" fmla="*/ 3956197 h 6858000"/>
              <a:gd name="connsiteX1133" fmla="*/ 11980231 w 12192000"/>
              <a:gd name="connsiteY1133" fmla="*/ 3954578 h 6858000"/>
              <a:gd name="connsiteX1134" fmla="*/ 11962514 w 12192000"/>
              <a:gd name="connsiteY1134" fmla="*/ 3963077 h 6858000"/>
              <a:gd name="connsiteX1135" fmla="*/ 11946272 w 12192000"/>
              <a:gd name="connsiteY1135" fmla="*/ 3962672 h 6858000"/>
              <a:gd name="connsiteX1136" fmla="*/ 11932984 w 12192000"/>
              <a:gd name="connsiteY1136" fmla="*/ 3956602 h 6858000"/>
              <a:gd name="connsiteX1137" fmla="*/ 11921172 w 12192000"/>
              <a:gd name="connsiteY1137" fmla="*/ 3960244 h 6858000"/>
              <a:gd name="connsiteX1138" fmla="*/ 11912313 w 12192000"/>
              <a:gd name="connsiteY1138" fmla="*/ 3968743 h 6858000"/>
              <a:gd name="connsiteX1139" fmla="*/ 11904192 w 12192000"/>
              <a:gd name="connsiteY1139" fmla="*/ 3985741 h 6858000"/>
              <a:gd name="connsiteX1140" fmla="*/ 11902716 w 12192000"/>
              <a:gd name="connsiteY1140" fmla="*/ 4003549 h 6858000"/>
              <a:gd name="connsiteX1141" fmla="*/ 11910098 w 12192000"/>
              <a:gd name="connsiteY1141" fmla="*/ 4019737 h 6858000"/>
              <a:gd name="connsiteX1142" fmla="*/ 11922648 w 12192000"/>
              <a:gd name="connsiteY1142" fmla="*/ 4030260 h 6858000"/>
              <a:gd name="connsiteX1143" fmla="*/ 11935937 w 12192000"/>
              <a:gd name="connsiteY1143" fmla="*/ 4043211 h 6858000"/>
              <a:gd name="connsiteX1144" fmla="*/ 11938152 w 12192000"/>
              <a:gd name="connsiteY1144" fmla="*/ 4047663 h 6858000"/>
              <a:gd name="connsiteX1145" fmla="*/ 11948487 w 12192000"/>
              <a:gd name="connsiteY1145" fmla="*/ 4048877 h 6858000"/>
              <a:gd name="connsiteX1146" fmla="*/ 11958084 w 12192000"/>
              <a:gd name="connsiteY1146" fmla="*/ 4044425 h 6858000"/>
              <a:gd name="connsiteX1147" fmla="*/ 11965467 w 12192000"/>
              <a:gd name="connsiteY1147" fmla="*/ 4029046 h 6858000"/>
              <a:gd name="connsiteX1148" fmla="*/ 11975064 w 12192000"/>
              <a:gd name="connsiteY1148" fmla="*/ 4017714 h 6858000"/>
              <a:gd name="connsiteX1149" fmla="*/ 11983923 w 12192000"/>
              <a:gd name="connsiteY1149" fmla="*/ 4019737 h 6858000"/>
              <a:gd name="connsiteX1150" fmla="*/ 11992782 w 12192000"/>
              <a:gd name="connsiteY1150" fmla="*/ 4024998 h 6858000"/>
              <a:gd name="connsiteX1151" fmla="*/ 12000164 w 12192000"/>
              <a:gd name="connsiteY1151" fmla="*/ 4023380 h 6858000"/>
              <a:gd name="connsiteX1152" fmla="*/ 12009761 w 12192000"/>
              <a:gd name="connsiteY1152" fmla="*/ 4024189 h 6858000"/>
              <a:gd name="connsiteX1153" fmla="*/ 12017882 w 12192000"/>
              <a:gd name="connsiteY1153" fmla="*/ 4015690 h 6858000"/>
              <a:gd name="connsiteX1154" fmla="*/ 12025264 w 12192000"/>
              <a:gd name="connsiteY1154" fmla="*/ 4014071 h 6858000"/>
              <a:gd name="connsiteX1155" fmla="*/ 12040029 w 12192000"/>
              <a:gd name="connsiteY1155" fmla="*/ 4014071 h 6858000"/>
              <a:gd name="connsiteX1156" fmla="*/ 12049626 w 12192000"/>
              <a:gd name="connsiteY1156" fmla="*/ 4007596 h 6858000"/>
              <a:gd name="connsiteX1157" fmla="*/ 12071774 w 12192000"/>
              <a:gd name="connsiteY1157" fmla="*/ 4005572 h 6858000"/>
              <a:gd name="connsiteX1158" fmla="*/ 12082109 w 12192000"/>
              <a:gd name="connsiteY1158" fmla="*/ 4009215 h 6858000"/>
              <a:gd name="connsiteX1159" fmla="*/ 12082109 w 12192000"/>
              <a:gd name="connsiteY1159" fmla="*/ 4016499 h 6858000"/>
              <a:gd name="connsiteX1160" fmla="*/ 12073988 w 12192000"/>
              <a:gd name="connsiteY1160" fmla="*/ 4027831 h 6858000"/>
              <a:gd name="connsiteX1161" fmla="*/ 12067344 w 12192000"/>
              <a:gd name="connsiteY1161" fmla="*/ 4027022 h 6858000"/>
              <a:gd name="connsiteX1162" fmla="*/ 12057747 w 12192000"/>
              <a:gd name="connsiteY1162" fmla="*/ 4022570 h 6858000"/>
              <a:gd name="connsiteX1163" fmla="*/ 12047412 w 12192000"/>
              <a:gd name="connsiteY1163" fmla="*/ 4024998 h 6858000"/>
              <a:gd name="connsiteX1164" fmla="*/ 12046673 w 12192000"/>
              <a:gd name="connsiteY1164" fmla="*/ 4031069 h 6858000"/>
              <a:gd name="connsiteX1165" fmla="*/ 12037814 w 12192000"/>
              <a:gd name="connsiteY1165" fmla="*/ 4035521 h 6858000"/>
              <a:gd name="connsiteX1166" fmla="*/ 12031170 w 12192000"/>
              <a:gd name="connsiteY1166" fmla="*/ 4046044 h 6858000"/>
              <a:gd name="connsiteX1167" fmla="*/ 12016405 w 12192000"/>
              <a:gd name="connsiteY1167" fmla="*/ 4056162 h 6858000"/>
              <a:gd name="connsiteX1168" fmla="*/ 11996473 w 12192000"/>
              <a:gd name="connsiteY1168" fmla="*/ 4063042 h 6858000"/>
              <a:gd name="connsiteX1169" fmla="*/ 11994258 w 12192000"/>
              <a:gd name="connsiteY1169" fmla="*/ 4068708 h 6858000"/>
              <a:gd name="connsiteX1170" fmla="*/ 11986876 w 12192000"/>
              <a:gd name="connsiteY1170" fmla="*/ 4073969 h 6858000"/>
              <a:gd name="connsiteX1171" fmla="*/ 11978017 w 12192000"/>
              <a:gd name="connsiteY1171" fmla="*/ 4073969 h 6858000"/>
              <a:gd name="connsiteX1172" fmla="*/ 11975802 w 12192000"/>
              <a:gd name="connsiteY1172" fmla="*/ 4069112 h 6858000"/>
              <a:gd name="connsiteX1173" fmla="*/ 11971372 w 12192000"/>
              <a:gd name="connsiteY1173" fmla="*/ 4069112 h 6858000"/>
              <a:gd name="connsiteX1174" fmla="*/ 11970634 w 12192000"/>
              <a:gd name="connsiteY1174" fmla="*/ 4072755 h 6858000"/>
              <a:gd name="connsiteX1175" fmla="*/ 11975802 w 12192000"/>
              <a:gd name="connsiteY1175" fmla="*/ 4080849 h 6858000"/>
              <a:gd name="connsiteX1176" fmla="*/ 11983923 w 12192000"/>
              <a:gd name="connsiteY1176" fmla="*/ 4086110 h 6858000"/>
              <a:gd name="connsiteX1177" fmla="*/ 11997211 w 12192000"/>
              <a:gd name="connsiteY1177" fmla="*/ 4100275 h 6858000"/>
              <a:gd name="connsiteX1178" fmla="*/ 12000164 w 12192000"/>
              <a:gd name="connsiteY1178" fmla="*/ 4108774 h 6858000"/>
              <a:gd name="connsiteX1179" fmla="*/ 12005332 w 12192000"/>
              <a:gd name="connsiteY1179" fmla="*/ 4109179 h 6858000"/>
              <a:gd name="connsiteX1180" fmla="*/ 12014191 w 12192000"/>
              <a:gd name="connsiteY1180" fmla="*/ 4114440 h 6858000"/>
              <a:gd name="connsiteX1181" fmla="*/ 12015667 w 12192000"/>
              <a:gd name="connsiteY1181" fmla="*/ 4119702 h 6858000"/>
              <a:gd name="connsiteX1182" fmla="*/ 12012714 w 12192000"/>
              <a:gd name="connsiteY1182" fmla="*/ 4123749 h 6858000"/>
              <a:gd name="connsiteX1183" fmla="*/ 12019358 w 12192000"/>
              <a:gd name="connsiteY1183" fmla="*/ 4125772 h 6858000"/>
              <a:gd name="connsiteX1184" fmla="*/ 12023788 w 12192000"/>
              <a:gd name="connsiteY1184" fmla="*/ 4130224 h 6858000"/>
              <a:gd name="connsiteX1185" fmla="*/ 12021573 w 12192000"/>
              <a:gd name="connsiteY1185" fmla="*/ 4134676 h 6858000"/>
              <a:gd name="connsiteX1186" fmla="*/ 12017144 w 12192000"/>
              <a:gd name="connsiteY1186" fmla="*/ 4135486 h 6858000"/>
              <a:gd name="connsiteX1187" fmla="*/ 12020097 w 12192000"/>
              <a:gd name="connsiteY1187" fmla="*/ 4141152 h 6858000"/>
              <a:gd name="connsiteX1188" fmla="*/ 12016405 w 12192000"/>
              <a:gd name="connsiteY1188" fmla="*/ 4139937 h 6858000"/>
              <a:gd name="connsiteX1189" fmla="*/ 12014929 w 12192000"/>
              <a:gd name="connsiteY1189" fmla="*/ 4143985 h 6858000"/>
              <a:gd name="connsiteX1190" fmla="*/ 12009023 w 12192000"/>
              <a:gd name="connsiteY1190" fmla="*/ 4149246 h 6858000"/>
              <a:gd name="connsiteX1191" fmla="*/ 12011976 w 12192000"/>
              <a:gd name="connsiteY1191" fmla="*/ 4154912 h 6858000"/>
              <a:gd name="connsiteX1192" fmla="*/ 12020097 w 12192000"/>
              <a:gd name="connsiteY1192" fmla="*/ 4157340 h 6858000"/>
              <a:gd name="connsiteX1193" fmla="*/ 12020835 w 12192000"/>
              <a:gd name="connsiteY1193" fmla="*/ 4162197 h 6858000"/>
              <a:gd name="connsiteX1194" fmla="*/ 12025264 w 12192000"/>
              <a:gd name="connsiteY1194" fmla="*/ 4159768 h 6858000"/>
              <a:gd name="connsiteX1195" fmla="*/ 12028955 w 12192000"/>
              <a:gd name="connsiteY1195" fmla="*/ 4160983 h 6858000"/>
              <a:gd name="connsiteX1196" fmla="*/ 12028955 w 12192000"/>
              <a:gd name="connsiteY1196" fmla="*/ 4165434 h 6858000"/>
              <a:gd name="connsiteX1197" fmla="*/ 12033385 w 12192000"/>
              <a:gd name="connsiteY1197" fmla="*/ 4165839 h 6858000"/>
              <a:gd name="connsiteX1198" fmla="*/ 12034123 w 12192000"/>
              <a:gd name="connsiteY1198" fmla="*/ 4172719 h 6858000"/>
              <a:gd name="connsiteX1199" fmla="*/ 12043720 w 12192000"/>
              <a:gd name="connsiteY1199" fmla="*/ 4171505 h 6858000"/>
              <a:gd name="connsiteX1200" fmla="*/ 12048150 w 12192000"/>
              <a:gd name="connsiteY1200" fmla="*/ 4172719 h 6858000"/>
              <a:gd name="connsiteX1201" fmla="*/ 12051841 w 12192000"/>
              <a:gd name="connsiteY1201" fmla="*/ 4171100 h 6858000"/>
              <a:gd name="connsiteX1202" fmla="*/ 12065129 w 12192000"/>
              <a:gd name="connsiteY1202" fmla="*/ 4172315 h 6858000"/>
              <a:gd name="connsiteX1203" fmla="*/ 12066606 w 12192000"/>
              <a:gd name="connsiteY1203" fmla="*/ 4176362 h 6858000"/>
              <a:gd name="connsiteX1204" fmla="*/ 12062176 w 12192000"/>
              <a:gd name="connsiteY1204" fmla="*/ 4182837 h 6858000"/>
              <a:gd name="connsiteX1205" fmla="*/ 12054794 w 12192000"/>
              <a:gd name="connsiteY1205" fmla="*/ 4182837 h 6858000"/>
              <a:gd name="connsiteX1206" fmla="*/ 12051103 w 12192000"/>
              <a:gd name="connsiteY1206" fmla="*/ 4180814 h 6858000"/>
              <a:gd name="connsiteX1207" fmla="*/ 12045197 w 12192000"/>
              <a:gd name="connsiteY1207" fmla="*/ 4186075 h 6858000"/>
              <a:gd name="connsiteX1208" fmla="*/ 12030432 w 12192000"/>
              <a:gd name="connsiteY1208" fmla="*/ 4185265 h 6858000"/>
              <a:gd name="connsiteX1209" fmla="*/ 12018620 w 12192000"/>
              <a:gd name="connsiteY1209" fmla="*/ 4191336 h 6858000"/>
              <a:gd name="connsiteX1210" fmla="*/ 12010499 w 12192000"/>
              <a:gd name="connsiteY1210" fmla="*/ 4193360 h 6858000"/>
              <a:gd name="connsiteX1211" fmla="*/ 12001640 w 12192000"/>
              <a:gd name="connsiteY1211" fmla="*/ 4200645 h 6858000"/>
              <a:gd name="connsiteX1212" fmla="*/ 12004593 w 12192000"/>
              <a:gd name="connsiteY1212" fmla="*/ 4207120 h 6858000"/>
              <a:gd name="connsiteX1213" fmla="*/ 12005332 w 12192000"/>
              <a:gd name="connsiteY1213" fmla="*/ 4210762 h 6858000"/>
              <a:gd name="connsiteX1214" fmla="*/ 11997211 w 12192000"/>
              <a:gd name="connsiteY1214" fmla="*/ 4211977 h 6858000"/>
              <a:gd name="connsiteX1215" fmla="*/ 11986137 w 12192000"/>
              <a:gd name="connsiteY1215" fmla="*/ 4207525 h 6858000"/>
              <a:gd name="connsiteX1216" fmla="*/ 11980231 w 12192000"/>
              <a:gd name="connsiteY1216" fmla="*/ 4209144 h 6858000"/>
              <a:gd name="connsiteX1217" fmla="*/ 11973587 w 12192000"/>
              <a:gd name="connsiteY1217" fmla="*/ 4207120 h 6858000"/>
              <a:gd name="connsiteX1218" fmla="*/ 11969896 w 12192000"/>
              <a:gd name="connsiteY1218" fmla="*/ 4197812 h 6858000"/>
              <a:gd name="connsiteX1219" fmla="*/ 11972111 w 12192000"/>
              <a:gd name="connsiteY1219" fmla="*/ 4180814 h 6858000"/>
              <a:gd name="connsiteX1220" fmla="*/ 11976540 w 12192000"/>
              <a:gd name="connsiteY1220" fmla="*/ 4181623 h 6858000"/>
              <a:gd name="connsiteX1221" fmla="*/ 11974325 w 12192000"/>
              <a:gd name="connsiteY1221" fmla="*/ 4172719 h 6858000"/>
              <a:gd name="connsiteX1222" fmla="*/ 11963252 w 12192000"/>
              <a:gd name="connsiteY1222" fmla="*/ 4166649 h 6858000"/>
              <a:gd name="connsiteX1223" fmla="*/ 11956608 w 12192000"/>
              <a:gd name="connsiteY1223" fmla="*/ 4159768 h 6858000"/>
              <a:gd name="connsiteX1224" fmla="*/ 11949963 w 12192000"/>
              <a:gd name="connsiteY1224" fmla="*/ 4158554 h 6858000"/>
              <a:gd name="connsiteX1225" fmla="*/ 11944796 w 12192000"/>
              <a:gd name="connsiteY1225" fmla="*/ 4149246 h 6858000"/>
              <a:gd name="connsiteX1226" fmla="*/ 11947010 w 12192000"/>
              <a:gd name="connsiteY1226" fmla="*/ 4141152 h 6858000"/>
              <a:gd name="connsiteX1227" fmla="*/ 11954393 w 12192000"/>
              <a:gd name="connsiteY1227" fmla="*/ 4132653 h 6858000"/>
              <a:gd name="connsiteX1228" fmla="*/ 11954393 w 12192000"/>
              <a:gd name="connsiteY1228" fmla="*/ 4123344 h 6858000"/>
              <a:gd name="connsiteX1229" fmla="*/ 11949963 w 12192000"/>
              <a:gd name="connsiteY1229" fmla="*/ 4116059 h 6858000"/>
              <a:gd name="connsiteX1230" fmla="*/ 11951440 w 12192000"/>
              <a:gd name="connsiteY1230" fmla="*/ 4111203 h 6858000"/>
              <a:gd name="connsiteX1231" fmla="*/ 11941104 w 12192000"/>
              <a:gd name="connsiteY1231" fmla="*/ 4107965 h 6858000"/>
              <a:gd name="connsiteX1232" fmla="*/ 11930769 w 12192000"/>
              <a:gd name="connsiteY1232" fmla="*/ 4109989 h 6858000"/>
              <a:gd name="connsiteX1233" fmla="*/ 11927078 w 12192000"/>
              <a:gd name="connsiteY1233" fmla="*/ 4116059 h 6858000"/>
              <a:gd name="connsiteX1234" fmla="*/ 11916004 w 12192000"/>
              <a:gd name="connsiteY1234" fmla="*/ 4122535 h 6858000"/>
              <a:gd name="connsiteX1235" fmla="*/ 11916004 w 12192000"/>
              <a:gd name="connsiteY1235" fmla="*/ 4126987 h 6858000"/>
              <a:gd name="connsiteX1236" fmla="*/ 11922648 w 12192000"/>
              <a:gd name="connsiteY1236" fmla="*/ 4132248 h 6858000"/>
              <a:gd name="connsiteX1237" fmla="*/ 11925601 w 12192000"/>
              <a:gd name="connsiteY1237" fmla="*/ 4146413 h 6858000"/>
              <a:gd name="connsiteX1238" fmla="*/ 11921910 w 12192000"/>
              <a:gd name="connsiteY1238" fmla="*/ 4158150 h 6858000"/>
              <a:gd name="connsiteX1239" fmla="*/ 11912313 w 12192000"/>
              <a:gd name="connsiteY1239" fmla="*/ 4171505 h 6858000"/>
              <a:gd name="connsiteX1240" fmla="*/ 11916004 w 12192000"/>
              <a:gd name="connsiteY1240" fmla="*/ 4175552 h 6858000"/>
              <a:gd name="connsiteX1241" fmla="*/ 11918219 w 12192000"/>
              <a:gd name="connsiteY1241" fmla="*/ 4189717 h 6858000"/>
              <a:gd name="connsiteX1242" fmla="*/ 11916004 w 12192000"/>
              <a:gd name="connsiteY1242" fmla="*/ 4205096 h 6858000"/>
              <a:gd name="connsiteX1243" fmla="*/ 11910836 w 12192000"/>
              <a:gd name="connsiteY1243" fmla="*/ 4213191 h 6858000"/>
              <a:gd name="connsiteX1244" fmla="*/ 11912313 w 12192000"/>
              <a:gd name="connsiteY1244" fmla="*/ 4225332 h 6858000"/>
              <a:gd name="connsiteX1245" fmla="*/ 11918957 w 12192000"/>
              <a:gd name="connsiteY1245" fmla="*/ 4229379 h 6858000"/>
              <a:gd name="connsiteX1246" fmla="*/ 11919695 w 12192000"/>
              <a:gd name="connsiteY1246" fmla="*/ 4238688 h 6858000"/>
              <a:gd name="connsiteX1247" fmla="*/ 11918219 w 12192000"/>
              <a:gd name="connsiteY1247" fmla="*/ 4245973 h 6858000"/>
              <a:gd name="connsiteX1248" fmla="*/ 11912313 w 12192000"/>
              <a:gd name="connsiteY1248" fmla="*/ 4241925 h 6858000"/>
              <a:gd name="connsiteX1249" fmla="*/ 11903454 w 12192000"/>
              <a:gd name="connsiteY1249" fmla="*/ 4243140 h 6858000"/>
              <a:gd name="connsiteX1250" fmla="*/ 11894595 w 12192000"/>
              <a:gd name="connsiteY1250" fmla="*/ 4241116 h 6858000"/>
              <a:gd name="connsiteX1251" fmla="*/ 11889427 w 12192000"/>
              <a:gd name="connsiteY1251" fmla="*/ 4245973 h 6858000"/>
              <a:gd name="connsiteX1252" fmla="*/ 11879092 w 12192000"/>
              <a:gd name="connsiteY1252" fmla="*/ 4246377 h 6858000"/>
              <a:gd name="connsiteX1253" fmla="*/ 11872448 w 12192000"/>
              <a:gd name="connsiteY1253" fmla="*/ 4242330 h 6858000"/>
              <a:gd name="connsiteX1254" fmla="*/ 11867280 w 12192000"/>
              <a:gd name="connsiteY1254" fmla="*/ 4242330 h 6858000"/>
              <a:gd name="connsiteX1255" fmla="*/ 11865804 w 12192000"/>
              <a:gd name="connsiteY1255" fmla="*/ 4226951 h 6858000"/>
              <a:gd name="connsiteX1256" fmla="*/ 11866542 w 12192000"/>
              <a:gd name="connsiteY1256" fmla="*/ 4207120 h 6858000"/>
              <a:gd name="connsiteX1257" fmla="*/ 11873924 w 12192000"/>
              <a:gd name="connsiteY1257" fmla="*/ 4197407 h 6858000"/>
              <a:gd name="connsiteX1258" fmla="*/ 11876877 w 12192000"/>
              <a:gd name="connsiteY1258" fmla="*/ 4185265 h 6858000"/>
              <a:gd name="connsiteX1259" fmla="*/ 11880568 w 12192000"/>
              <a:gd name="connsiteY1259" fmla="*/ 4180004 h 6858000"/>
              <a:gd name="connsiteX1260" fmla="*/ 11871710 w 12192000"/>
              <a:gd name="connsiteY1260" fmla="*/ 4158959 h 6858000"/>
              <a:gd name="connsiteX1261" fmla="*/ 11868757 w 12192000"/>
              <a:gd name="connsiteY1261" fmla="*/ 4147222 h 6858000"/>
              <a:gd name="connsiteX1262" fmla="*/ 11863589 w 12192000"/>
              <a:gd name="connsiteY1262" fmla="*/ 4145199 h 6858000"/>
              <a:gd name="connsiteX1263" fmla="*/ 11858421 w 12192000"/>
              <a:gd name="connsiteY1263" fmla="*/ 4148841 h 6858000"/>
              <a:gd name="connsiteX1264" fmla="*/ 11850300 w 12192000"/>
              <a:gd name="connsiteY1264" fmla="*/ 4148841 h 6858000"/>
              <a:gd name="connsiteX1265" fmla="*/ 11847348 w 12192000"/>
              <a:gd name="connsiteY1265" fmla="*/ 4150460 h 6858000"/>
              <a:gd name="connsiteX1266" fmla="*/ 11841442 w 12192000"/>
              <a:gd name="connsiteY1266" fmla="*/ 4143580 h 6858000"/>
              <a:gd name="connsiteX1267" fmla="*/ 11836274 w 12192000"/>
              <a:gd name="connsiteY1267" fmla="*/ 4127391 h 6858000"/>
              <a:gd name="connsiteX1268" fmla="*/ 11839965 w 12192000"/>
              <a:gd name="connsiteY1268" fmla="*/ 4122130 h 6858000"/>
              <a:gd name="connsiteX1269" fmla="*/ 11838489 w 12192000"/>
              <a:gd name="connsiteY1269" fmla="*/ 4118488 h 6858000"/>
              <a:gd name="connsiteX1270" fmla="*/ 11842180 w 12192000"/>
              <a:gd name="connsiteY1270" fmla="*/ 4106751 h 6858000"/>
              <a:gd name="connsiteX1271" fmla="*/ 11853253 w 12192000"/>
              <a:gd name="connsiteY1271" fmla="*/ 4098252 h 6858000"/>
              <a:gd name="connsiteX1272" fmla="*/ 11853253 w 12192000"/>
              <a:gd name="connsiteY1272" fmla="*/ 4086920 h 6858000"/>
              <a:gd name="connsiteX1273" fmla="*/ 11859898 w 12192000"/>
              <a:gd name="connsiteY1273" fmla="*/ 4084087 h 6858000"/>
              <a:gd name="connsiteX1274" fmla="*/ 11861374 w 12192000"/>
              <a:gd name="connsiteY1274" fmla="*/ 4076397 h 6858000"/>
              <a:gd name="connsiteX1275" fmla="*/ 11863589 w 12192000"/>
              <a:gd name="connsiteY1275" fmla="*/ 4072350 h 6858000"/>
              <a:gd name="connsiteX1276" fmla="*/ 11861374 w 12192000"/>
              <a:gd name="connsiteY1276" fmla="*/ 4052924 h 6858000"/>
              <a:gd name="connsiteX1277" fmla="*/ 11864327 w 12192000"/>
              <a:gd name="connsiteY1277" fmla="*/ 4046044 h 6858000"/>
              <a:gd name="connsiteX1278" fmla="*/ 11863589 w 12192000"/>
              <a:gd name="connsiteY1278" fmla="*/ 4035521 h 6858000"/>
              <a:gd name="connsiteX1279" fmla="*/ 11865065 w 12192000"/>
              <a:gd name="connsiteY1279" fmla="*/ 4026617 h 6858000"/>
              <a:gd name="connsiteX1280" fmla="*/ 11873186 w 12192000"/>
              <a:gd name="connsiteY1280" fmla="*/ 4022570 h 6858000"/>
              <a:gd name="connsiteX1281" fmla="*/ 11879092 w 12192000"/>
              <a:gd name="connsiteY1281" fmla="*/ 4015285 h 6858000"/>
              <a:gd name="connsiteX1282" fmla="*/ 11885736 w 12192000"/>
              <a:gd name="connsiteY1282" fmla="*/ 4013666 h 6858000"/>
              <a:gd name="connsiteX1283" fmla="*/ 11888689 w 12192000"/>
              <a:gd name="connsiteY1283" fmla="*/ 4020547 h 6858000"/>
              <a:gd name="connsiteX1284" fmla="*/ 11892380 w 12192000"/>
              <a:gd name="connsiteY1284" fmla="*/ 4024998 h 6858000"/>
              <a:gd name="connsiteX1285" fmla="*/ 11890904 w 12192000"/>
              <a:gd name="connsiteY1285" fmla="*/ 4016499 h 6858000"/>
              <a:gd name="connsiteX1286" fmla="*/ 11886474 w 12192000"/>
              <a:gd name="connsiteY1286" fmla="*/ 4005572 h 6858000"/>
              <a:gd name="connsiteX1287" fmla="*/ 11888689 w 12192000"/>
              <a:gd name="connsiteY1287" fmla="*/ 4000311 h 6858000"/>
              <a:gd name="connsiteX1288" fmla="*/ 11889427 w 12192000"/>
              <a:gd name="connsiteY1288" fmla="*/ 3984932 h 6858000"/>
              <a:gd name="connsiteX1289" fmla="*/ 11887213 w 12192000"/>
              <a:gd name="connsiteY1289" fmla="*/ 3977647 h 6858000"/>
              <a:gd name="connsiteX1290" fmla="*/ 11887213 w 12192000"/>
              <a:gd name="connsiteY1290" fmla="*/ 3964291 h 6858000"/>
              <a:gd name="connsiteX1291" fmla="*/ 11899763 w 12192000"/>
              <a:gd name="connsiteY1291" fmla="*/ 3953364 h 6858000"/>
              <a:gd name="connsiteX1292" fmla="*/ 11898286 w 12192000"/>
              <a:gd name="connsiteY1292" fmla="*/ 3950126 h 6858000"/>
              <a:gd name="connsiteX1293" fmla="*/ 11902716 w 12192000"/>
              <a:gd name="connsiteY1293" fmla="*/ 3944865 h 6858000"/>
              <a:gd name="connsiteX1294" fmla="*/ 11915266 w 12192000"/>
              <a:gd name="connsiteY1294" fmla="*/ 3942437 h 6858000"/>
              <a:gd name="connsiteX1295" fmla="*/ 11927816 w 12192000"/>
              <a:gd name="connsiteY1295" fmla="*/ 3946484 h 6858000"/>
              <a:gd name="connsiteX1296" fmla="*/ 11934460 w 12192000"/>
              <a:gd name="connsiteY1296" fmla="*/ 3941223 h 6858000"/>
              <a:gd name="connsiteX1297" fmla="*/ 11938890 w 12192000"/>
              <a:gd name="connsiteY1297" fmla="*/ 3932724 h 6858000"/>
              <a:gd name="connsiteX1298" fmla="*/ 11946272 w 12192000"/>
              <a:gd name="connsiteY1298" fmla="*/ 3927867 h 6858000"/>
              <a:gd name="connsiteX1299" fmla="*/ 11946272 w 12192000"/>
              <a:gd name="connsiteY1299" fmla="*/ 3917749 h 6858000"/>
              <a:gd name="connsiteX1300" fmla="*/ 11955131 w 12192000"/>
              <a:gd name="connsiteY1300" fmla="*/ 3917749 h 6858000"/>
              <a:gd name="connsiteX1301" fmla="*/ 11969896 w 12192000"/>
              <a:gd name="connsiteY1301" fmla="*/ 3920177 h 6858000"/>
              <a:gd name="connsiteX1302" fmla="*/ 11979493 w 12192000"/>
              <a:gd name="connsiteY1302" fmla="*/ 3928676 h 6858000"/>
              <a:gd name="connsiteX1303" fmla="*/ 11986876 w 12192000"/>
              <a:gd name="connsiteY1303" fmla="*/ 3932724 h 6858000"/>
              <a:gd name="connsiteX1304" fmla="*/ 11993520 w 12192000"/>
              <a:gd name="connsiteY1304" fmla="*/ 3928676 h 6858000"/>
              <a:gd name="connsiteX1305" fmla="*/ 12006808 w 12192000"/>
              <a:gd name="connsiteY1305" fmla="*/ 3930700 h 6858000"/>
              <a:gd name="connsiteX1306" fmla="*/ 12016405 w 12192000"/>
              <a:gd name="connsiteY1306" fmla="*/ 3932724 h 6858000"/>
              <a:gd name="connsiteX1307" fmla="*/ 12024526 w 12192000"/>
              <a:gd name="connsiteY1307" fmla="*/ 3932724 h 6858000"/>
              <a:gd name="connsiteX1308" fmla="*/ 12031908 w 12192000"/>
              <a:gd name="connsiteY1308" fmla="*/ 3933128 h 6858000"/>
              <a:gd name="connsiteX1309" fmla="*/ 12042244 w 12192000"/>
              <a:gd name="connsiteY1309" fmla="*/ 3941223 h 6858000"/>
              <a:gd name="connsiteX1310" fmla="*/ 12046673 w 12192000"/>
              <a:gd name="connsiteY1310" fmla="*/ 3940413 h 6858000"/>
              <a:gd name="connsiteX1311" fmla="*/ 12050365 w 12192000"/>
              <a:gd name="connsiteY1311" fmla="*/ 3935557 h 6858000"/>
              <a:gd name="connsiteX1312" fmla="*/ 12070297 w 12192000"/>
              <a:gd name="connsiteY1312" fmla="*/ 3937175 h 6858000"/>
              <a:gd name="connsiteX1313" fmla="*/ 12093921 w 12192000"/>
              <a:gd name="connsiteY1313" fmla="*/ 3941223 h 6858000"/>
              <a:gd name="connsiteX1314" fmla="*/ 12105733 w 12192000"/>
              <a:gd name="connsiteY1314" fmla="*/ 3938794 h 6858000"/>
              <a:gd name="connsiteX1315" fmla="*/ 12110901 w 12192000"/>
              <a:gd name="connsiteY1315" fmla="*/ 3931914 h 6858000"/>
              <a:gd name="connsiteX1316" fmla="*/ 12119021 w 12192000"/>
              <a:gd name="connsiteY1316" fmla="*/ 3930700 h 6858000"/>
              <a:gd name="connsiteX1317" fmla="*/ 12129357 w 12192000"/>
              <a:gd name="connsiteY1317" fmla="*/ 3923820 h 6858000"/>
              <a:gd name="connsiteX1318" fmla="*/ 12130095 w 12192000"/>
              <a:gd name="connsiteY1318" fmla="*/ 3919368 h 6858000"/>
              <a:gd name="connsiteX1319" fmla="*/ 12137477 w 12192000"/>
              <a:gd name="connsiteY1319" fmla="*/ 3914107 h 6858000"/>
              <a:gd name="connsiteX1320" fmla="*/ 12138954 w 12192000"/>
              <a:gd name="connsiteY1320" fmla="*/ 3904798 h 6858000"/>
              <a:gd name="connsiteX1321" fmla="*/ 10992461 w 12192000"/>
              <a:gd name="connsiteY1321" fmla="*/ 3879706 h 6858000"/>
              <a:gd name="connsiteX1322" fmla="*/ 11001320 w 12192000"/>
              <a:gd name="connsiteY1322" fmla="*/ 3888610 h 6858000"/>
              <a:gd name="connsiteX1323" fmla="*/ 10991723 w 12192000"/>
              <a:gd name="connsiteY1323" fmla="*/ 3898323 h 6858000"/>
              <a:gd name="connsiteX1324" fmla="*/ 10982864 w 12192000"/>
              <a:gd name="connsiteY1324" fmla="*/ 3899537 h 6858000"/>
              <a:gd name="connsiteX1325" fmla="*/ 10977696 w 12192000"/>
              <a:gd name="connsiteY1325" fmla="*/ 3885777 h 6858000"/>
              <a:gd name="connsiteX1326" fmla="*/ 10985817 w 12192000"/>
              <a:gd name="connsiteY1326" fmla="*/ 3884158 h 6858000"/>
              <a:gd name="connsiteX1327" fmla="*/ 10992461 w 12192000"/>
              <a:gd name="connsiteY1327" fmla="*/ 3879706 h 6858000"/>
              <a:gd name="connsiteX1328" fmla="*/ 10768773 w 12192000"/>
              <a:gd name="connsiteY1328" fmla="*/ 3876468 h 6858000"/>
              <a:gd name="connsiteX1329" fmla="*/ 10773203 w 12192000"/>
              <a:gd name="connsiteY1329" fmla="*/ 3882134 h 6858000"/>
              <a:gd name="connsiteX1330" fmla="*/ 10761391 w 12192000"/>
              <a:gd name="connsiteY1330" fmla="*/ 3878492 h 6858000"/>
              <a:gd name="connsiteX1331" fmla="*/ 11479702 w 12192000"/>
              <a:gd name="connsiteY1331" fmla="*/ 3860684 h 6858000"/>
              <a:gd name="connsiteX1332" fmla="*/ 11481917 w 12192000"/>
              <a:gd name="connsiteY1332" fmla="*/ 3865136 h 6858000"/>
              <a:gd name="connsiteX1333" fmla="*/ 11473796 w 12192000"/>
              <a:gd name="connsiteY1333" fmla="*/ 3868374 h 6858000"/>
              <a:gd name="connsiteX1334" fmla="*/ 11479702 w 12192000"/>
              <a:gd name="connsiteY1334" fmla="*/ 3860684 h 6858000"/>
              <a:gd name="connsiteX1335" fmla="*/ 11484132 w 12192000"/>
              <a:gd name="connsiteY1335" fmla="*/ 3858661 h 6858000"/>
              <a:gd name="connsiteX1336" fmla="*/ 11489299 w 12192000"/>
              <a:gd name="connsiteY1336" fmla="*/ 3862708 h 6858000"/>
              <a:gd name="connsiteX1337" fmla="*/ 11484132 w 12192000"/>
              <a:gd name="connsiteY1337" fmla="*/ 3864732 h 6858000"/>
              <a:gd name="connsiteX1338" fmla="*/ 11481917 w 12192000"/>
              <a:gd name="connsiteY1338" fmla="*/ 3860684 h 6858000"/>
              <a:gd name="connsiteX1339" fmla="*/ 11484132 w 12192000"/>
              <a:gd name="connsiteY1339" fmla="*/ 3858661 h 6858000"/>
              <a:gd name="connsiteX1340" fmla="*/ 11483393 w 12192000"/>
              <a:gd name="connsiteY1340" fmla="*/ 3849352 h 6858000"/>
              <a:gd name="connsiteX1341" fmla="*/ 11483393 w 12192000"/>
              <a:gd name="connsiteY1341" fmla="*/ 3849757 h 6858000"/>
              <a:gd name="connsiteX1342" fmla="*/ 11482655 w 12192000"/>
              <a:gd name="connsiteY1342" fmla="*/ 3857042 h 6858000"/>
              <a:gd name="connsiteX1343" fmla="*/ 11481179 w 12192000"/>
              <a:gd name="connsiteY1343" fmla="*/ 3858256 h 6858000"/>
              <a:gd name="connsiteX1344" fmla="*/ 11479702 w 12192000"/>
              <a:gd name="connsiteY1344" fmla="*/ 3855423 h 6858000"/>
              <a:gd name="connsiteX1345" fmla="*/ 11495205 w 12192000"/>
              <a:gd name="connsiteY1345" fmla="*/ 3848138 h 6858000"/>
              <a:gd name="connsiteX1346" fmla="*/ 11498158 w 12192000"/>
              <a:gd name="connsiteY1346" fmla="*/ 3859066 h 6858000"/>
              <a:gd name="connsiteX1347" fmla="*/ 11492252 w 12192000"/>
              <a:gd name="connsiteY1347" fmla="*/ 3861899 h 6858000"/>
              <a:gd name="connsiteX1348" fmla="*/ 11484870 w 12192000"/>
              <a:gd name="connsiteY1348" fmla="*/ 3855018 h 6858000"/>
              <a:gd name="connsiteX1349" fmla="*/ 11484870 w 12192000"/>
              <a:gd name="connsiteY1349" fmla="*/ 3850567 h 6858000"/>
              <a:gd name="connsiteX1350" fmla="*/ 11487823 w 12192000"/>
              <a:gd name="connsiteY1350" fmla="*/ 3849757 h 6858000"/>
              <a:gd name="connsiteX1351" fmla="*/ 11488561 w 12192000"/>
              <a:gd name="connsiteY1351" fmla="*/ 3849757 h 6858000"/>
              <a:gd name="connsiteX1352" fmla="*/ 10693472 w 12192000"/>
              <a:gd name="connsiteY1352" fmla="*/ 3838425 h 6858000"/>
              <a:gd name="connsiteX1353" fmla="*/ 10700855 w 12192000"/>
              <a:gd name="connsiteY1353" fmla="*/ 3843282 h 6858000"/>
              <a:gd name="connsiteX1354" fmla="*/ 10707499 w 12192000"/>
              <a:gd name="connsiteY1354" fmla="*/ 3851781 h 6858000"/>
              <a:gd name="connsiteX1355" fmla="*/ 10696425 w 12192000"/>
              <a:gd name="connsiteY1355" fmla="*/ 3853400 h 6858000"/>
              <a:gd name="connsiteX1356" fmla="*/ 10686828 w 12192000"/>
              <a:gd name="connsiteY1356" fmla="*/ 3847734 h 6858000"/>
              <a:gd name="connsiteX1357" fmla="*/ 10689781 w 12192000"/>
              <a:gd name="connsiteY1357" fmla="*/ 3842068 h 6858000"/>
              <a:gd name="connsiteX1358" fmla="*/ 11219102 w 12192000"/>
              <a:gd name="connsiteY1358" fmla="*/ 3835187 h 6858000"/>
              <a:gd name="connsiteX1359" fmla="*/ 11224270 w 12192000"/>
              <a:gd name="connsiteY1359" fmla="*/ 3840044 h 6858000"/>
              <a:gd name="connsiteX1360" fmla="*/ 11219102 w 12192000"/>
              <a:gd name="connsiteY1360" fmla="*/ 3842877 h 6858000"/>
              <a:gd name="connsiteX1361" fmla="*/ 11219102 w 12192000"/>
              <a:gd name="connsiteY1361" fmla="*/ 3835187 h 6858000"/>
              <a:gd name="connsiteX1362" fmla="*/ 11194740 w 12192000"/>
              <a:gd name="connsiteY1362" fmla="*/ 3827498 h 6858000"/>
              <a:gd name="connsiteX1363" fmla="*/ 11202861 w 12192000"/>
              <a:gd name="connsiteY1363" fmla="*/ 3830331 h 6858000"/>
              <a:gd name="connsiteX1364" fmla="*/ 11193263 w 12192000"/>
              <a:gd name="connsiteY1364" fmla="*/ 3840044 h 6858000"/>
              <a:gd name="connsiteX1365" fmla="*/ 11188096 w 12192000"/>
              <a:gd name="connsiteY1365" fmla="*/ 3836806 h 6858000"/>
              <a:gd name="connsiteX1366" fmla="*/ 11188834 w 12192000"/>
              <a:gd name="connsiteY1366" fmla="*/ 3828712 h 6858000"/>
              <a:gd name="connsiteX1367" fmla="*/ 11219840 w 12192000"/>
              <a:gd name="connsiteY1367" fmla="*/ 3820213 h 6858000"/>
              <a:gd name="connsiteX1368" fmla="*/ 11223531 w 12192000"/>
              <a:gd name="connsiteY1368" fmla="*/ 3826688 h 6858000"/>
              <a:gd name="connsiteX1369" fmla="*/ 11216887 w 12192000"/>
              <a:gd name="connsiteY1369" fmla="*/ 3825879 h 6858000"/>
              <a:gd name="connsiteX1370" fmla="*/ 11777953 w 12192000"/>
              <a:gd name="connsiteY1370" fmla="*/ 3811309 h 6858000"/>
              <a:gd name="connsiteX1371" fmla="*/ 11783120 w 12192000"/>
              <a:gd name="connsiteY1371" fmla="*/ 3814142 h 6858000"/>
              <a:gd name="connsiteX1372" fmla="*/ 11783120 w 12192000"/>
              <a:gd name="connsiteY1372" fmla="*/ 3822237 h 6858000"/>
              <a:gd name="connsiteX1373" fmla="*/ 11779429 w 12192000"/>
              <a:gd name="connsiteY1373" fmla="*/ 3821427 h 6858000"/>
              <a:gd name="connsiteX1374" fmla="*/ 11777953 w 12192000"/>
              <a:gd name="connsiteY1374" fmla="*/ 3811309 h 6858000"/>
              <a:gd name="connsiteX1375" fmla="*/ 11218364 w 12192000"/>
              <a:gd name="connsiteY1375" fmla="*/ 3808071 h 6858000"/>
              <a:gd name="connsiteX1376" fmla="*/ 11224270 w 12192000"/>
              <a:gd name="connsiteY1376" fmla="*/ 3810905 h 6858000"/>
              <a:gd name="connsiteX1377" fmla="*/ 11219102 w 12192000"/>
              <a:gd name="connsiteY1377" fmla="*/ 3816166 h 6858000"/>
              <a:gd name="connsiteX1378" fmla="*/ 11789026 w 12192000"/>
              <a:gd name="connsiteY1378" fmla="*/ 3802001 h 6858000"/>
              <a:gd name="connsiteX1379" fmla="*/ 11786073 w 12192000"/>
              <a:gd name="connsiteY1379" fmla="*/ 3806453 h 6858000"/>
              <a:gd name="connsiteX1380" fmla="*/ 11778691 w 12192000"/>
              <a:gd name="connsiteY1380" fmla="*/ 3804429 h 6858000"/>
              <a:gd name="connsiteX1381" fmla="*/ 12175128 w 12192000"/>
              <a:gd name="connsiteY1381" fmla="*/ 3797144 h 6858000"/>
              <a:gd name="connsiteX1382" fmla="*/ 12185463 w 12192000"/>
              <a:gd name="connsiteY1382" fmla="*/ 3807667 h 6858000"/>
              <a:gd name="connsiteX1383" fmla="*/ 12188416 w 12192000"/>
              <a:gd name="connsiteY1383" fmla="*/ 3817380 h 6858000"/>
              <a:gd name="connsiteX1384" fmla="*/ 12183987 w 12192000"/>
              <a:gd name="connsiteY1384" fmla="*/ 3821832 h 6858000"/>
              <a:gd name="connsiteX1385" fmla="*/ 12175128 w 12192000"/>
              <a:gd name="connsiteY1385" fmla="*/ 3814547 h 6858000"/>
              <a:gd name="connsiteX1386" fmla="*/ 12173651 w 12192000"/>
              <a:gd name="connsiteY1386" fmla="*/ 3802810 h 6858000"/>
              <a:gd name="connsiteX1387" fmla="*/ 11783120 w 12192000"/>
              <a:gd name="connsiteY1387" fmla="*/ 3781765 h 6858000"/>
              <a:gd name="connsiteX1388" fmla="*/ 11786073 w 12192000"/>
              <a:gd name="connsiteY1388" fmla="*/ 3786217 h 6858000"/>
              <a:gd name="connsiteX1389" fmla="*/ 11780906 w 12192000"/>
              <a:gd name="connsiteY1389" fmla="*/ 3784193 h 6858000"/>
              <a:gd name="connsiteX1390" fmla="*/ 11783120 w 12192000"/>
              <a:gd name="connsiteY1390" fmla="*/ 3781765 h 6858000"/>
              <a:gd name="connsiteX1391" fmla="*/ 11783120 w 12192000"/>
              <a:gd name="connsiteY1391" fmla="*/ 3776504 h 6858000"/>
              <a:gd name="connsiteX1392" fmla="*/ 11793456 w 12192000"/>
              <a:gd name="connsiteY1392" fmla="*/ 3780146 h 6858000"/>
              <a:gd name="connsiteX1393" fmla="*/ 11794194 w 12192000"/>
              <a:gd name="connsiteY1393" fmla="*/ 3782979 h 6858000"/>
              <a:gd name="connsiteX1394" fmla="*/ 11786073 w 12192000"/>
              <a:gd name="connsiteY1394" fmla="*/ 3782979 h 6858000"/>
              <a:gd name="connsiteX1395" fmla="*/ 11783120 w 12192000"/>
              <a:gd name="connsiteY1395" fmla="*/ 3778527 h 6858000"/>
              <a:gd name="connsiteX1396" fmla="*/ 11315074 w 12192000"/>
              <a:gd name="connsiteY1396" fmla="*/ 3768005 h 6858000"/>
              <a:gd name="connsiteX1397" fmla="*/ 11326886 w 12192000"/>
              <a:gd name="connsiteY1397" fmla="*/ 3782170 h 6858000"/>
              <a:gd name="connsiteX1398" fmla="*/ 11322456 w 12192000"/>
              <a:gd name="connsiteY1398" fmla="*/ 3795121 h 6858000"/>
              <a:gd name="connsiteX1399" fmla="*/ 11315074 w 12192000"/>
              <a:gd name="connsiteY1399" fmla="*/ 3795121 h 6858000"/>
              <a:gd name="connsiteX1400" fmla="*/ 11317288 w 12192000"/>
              <a:gd name="connsiteY1400" fmla="*/ 3787836 h 6858000"/>
              <a:gd name="connsiteX1401" fmla="*/ 11312121 w 12192000"/>
              <a:gd name="connsiteY1401" fmla="*/ 3787836 h 6858000"/>
              <a:gd name="connsiteX1402" fmla="*/ 11301785 w 12192000"/>
              <a:gd name="connsiteY1402" fmla="*/ 3779337 h 6858000"/>
              <a:gd name="connsiteX1403" fmla="*/ 11306953 w 12192000"/>
              <a:gd name="connsiteY1403" fmla="*/ 3772861 h 6858000"/>
              <a:gd name="connsiteX1404" fmla="*/ 11868018 w 12192000"/>
              <a:gd name="connsiteY1404" fmla="*/ 3741294 h 6858000"/>
              <a:gd name="connsiteX1405" fmla="*/ 11870233 w 12192000"/>
              <a:gd name="connsiteY1405" fmla="*/ 3747769 h 6858000"/>
              <a:gd name="connsiteX1406" fmla="*/ 11870233 w 12192000"/>
              <a:gd name="connsiteY1406" fmla="*/ 3755054 h 6858000"/>
              <a:gd name="connsiteX1407" fmla="*/ 11865804 w 12192000"/>
              <a:gd name="connsiteY1407" fmla="*/ 3746960 h 6858000"/>
              <a:gd name="connsiteX1408" fmla="*/ 11909360 w 12192000"/>
              <a:gd name="connsiteY1408" fmla="*/ 3717415 h 6858000"/>
              <a:gd name="connsiteX1409" fmla="*/ 11910098 w 12192000"/>
              <a:gd name="connsiteY1409" fmla="*/ 3724700 h 6858000"/>
              <a:gd name="connsiteX1410" fmla="*/ 11899025 w 12192000"/>
              <a:gd name="connsiteY1410" fmla="*/ 3731985 h 6858000"/>
              <a:gd name="connsiteX1411" fmla="*/ 11887951 w 12192000"/>
              <a:gd name="connsiteY1411" fmla="*/ 3734413 h 6858000"/>
              <a:gd name="connsiteX1412" fmla="*/ 11885736 w 12192000"/>
              <a:gd name="connsiteY1412" fmla="*/ 3731580 h 6858000"/>
              <a:gd name="connsiteX1413" fmla="*/ 11901978 w 12192000"/>
              <a:gd name="connsiteY1413" fmla="*/ 3719034 h 6858000"/>
              <a:gd name="connsiteX1414" fmla="*/ 10905348 w 12192000"/>
              <a:gd name="connsiteY1414" fmla="*/ 3708107 h 6858000"/>
              <a:gd name="connsiteX1415" fmla="*/ 10909778 w 12192000"/>
              <a:gd name="connsiteY1415" fmla="*/ 3708916 h 6858000"/>
              <a:gd name="connsiteX1416" fmla="*/ 10914946 w 12192000"/>
              <a:gd name="connsiteY1416" fmla="*/ 3715392 h 6858000"/>
              <a:gd name="connsiteX1417" fmla="*/ 10916422 w 12192000"/>
              <a:gd name="connsiteY1417" fmla="*/ 3721867 h 6858000"/>
              <a:gd name="connsiteX1418" fmla="*/ 10912731 w 12192000"/>
              <a:gd name="connsiteY1418" fmla="*/ 3724296 h 6858000"/>
              <a:gd name="connsiteX1419" fmla="*/ 10906825 w 12192000"/>
              <a:gd name="connsiteY1419" fmla="*/ 3717415 h 6858000"/>
              <a:gd name="connsiteX1420" fmla="*/ 10672063 w 12192000"/>
              <a:gd name="connsiteY1420" fmla="*/ 3705679 h 6858000"/>
              <a:gd name="connsiteX1421" fmla="*/ 10692734 w 12192000"/>
              <a:gd name="connsiteY1421" fmla="*/ 3708512 h 6858000"/>
              <a:gd name="connsiteX1422" fmla="*/ 10715620 w 12192000"/>
              <a:gd name="connsiteY1422" fmla="*/ 3723081 h 6858000"/>
              <a:gd name="connsiteX1423" fmla="*/ 10723002 w 12192000"/>
              <a:gd name="connsiteY1423" fmla="*/ 3727129 h 6858000"/>
              <a:gd name="connsiteX1424" fmla="*/ 10737767 w 12192000"/>
              <a:gd name="connsiteY1424" fmla="*/ 3723891 h 6858000"/>
              <a:gd name="connsiteX1425" fmla="*/ 10750317 w 12192000"/>
              <a:gd name="connsiteY1425" fmla="*/ 3723891 h 6858000"/>
              <a:gd name="connsiteX1426" fmla="*/ 10755485 w 12192000"/>
              <a:gd name="connsiteY1426" fmla="*/ 3727129 h 6858000"/>
              <a:gd name="connsiteX1427" fmla="*/ 10762129 w 12192000"/>
              <a:gd name="connsiteY1427" fmla="*/ 3725105 h 6858000"/>
              <a:gd name="connsiteX1428" fmla="*/ 10772464 w 12192000"/>
              <a:gd name="connsiteY1428" fmla="*/ 3725105 h 6858000"/>
              <a:gd name="connsiteX1429" fmla="*/ 10784276 w 12192000"/>
              <a:gd name="connsiteY1429" fmla="*/ 3729152 h 6858000"/>
              <a:gd name="connsiteX1430" fmla="*/ 10790921 w 12192000"/>
              <a:gd name="connsiteY1430" fmla="*/ 3740889 h 6858000"/>
              <a:gd name="connsiteX1431" fmla="*/ 10795350 w 12192000"/>
              <a:gd name="connsiteY1431" fmla="*/ 3742103 h 6858000"/>
              <a:gd name="connsiteX1432" fmla="*/ 10801256 w 12192000"/>
              <a:gd name="connsiteY1432" fmla="*/ 3753435 h 6858000"/>
              <a:gd name="connsiteX1433" fmla="*/ 10811591 w 12192000"/>
              <a:gd name="connsiteY1433" fmla="*/ 3758292 h 6858000"/>
              <a:gd name="connsiteX1434" fmla="*/ 10813806 w 12192000"/>
              <a:gd name="connsiteY1434" fmla="*/ 3772861 h 6858000"/>
              <a:gd name="connsiteX1435" fmla="*/ 10816759 w 12192000"/>
              <a:gd name="connsiteY1435" fmla="*/ 3780146 h 6858000"/>
              <a:gd name="connsiteX1436" fmla="*/ 10828571 w 12192000"/>
              <a:gd name="connsiteY1436" fmla="*/ 3781765 h 6858000"/>
              <a:gd name="connsiteX1437" fmla="*/ 10841121 w 12192000"/>
              <a:gd name="connsiteY1437" fmla="*/ 3793906 h 6858000"/>
              <a:gd name="connsiteX1438" fmla="*/ 10850718 w 12192000"/>
              <a:gd name="connsiteY1438" fmla="*/ 3795121 h 6858000"/>
              <a:gd name="connsiteX1439" fmla="*/ 10879510 w 12192000"/>
              <a:gd name="connsiteY1439" fmla="*/ 3812523 h 6858000"/>
              <a:gd name="connsiteX1440" fmla="*/ 10883201 w 12192000"/>
              <a:gd name="connsiteY1440" fmla="*/ 3818594 h 6858000"/>
              <a:gd name="connsiteX1441" fmla="*/ 10893536 w 12192000"/>
              <a:gd name="connsiteY1441" fmla="*/ 3820618 h 6858000"/>
              <a:gd name="connsiteX1442" fmla="*/ 10903134 w 12192000"/>
              <a:gd name="connsiteY1442" fmla="*/ 3831140 h 6858000"/>
              <a:gd name="connsiteX1443" fmla="*/ 10903872 w 12192000"/>
              <a:gd name="connsiteY1443" fmla="*/ 3844901 h 6858000"/>
              <a:gd name="connsiteX1444" fmla="*/ 10908301 w 12192000"/>
              <a:gd name="connsiteY1444" fmla="*/ 3851376 h 6858000"/>
              <a:gd name="connsiteX1445" fmla="*/ 10915684 w 12192000"/>
              <a:gd name="connsiteY1445" fmla="*/ 3845305 h 6858000"/>
              <a:gd name="connsiteX1446" fmla="*/ 10918637 w 12192000"/>
              <a:gd name="connsiteY1446" fmla="*/ 3857447 h 6858000"/>
              <a:gd name="connsiteX1447" fmla="*/ 10923804 w 12192000"/>
              <a:gd name="connsiteY1447" fmla="*/ 3861089 h 6858000"/>
              <a:gd name="connsiteX1448" fmla="*/ 10926757 w 12192000"/>
              <a:gd name="connsiteY1448" fmla="*/ 3856637 h 6858000"/>
              <a:gd name="connsiteX1449" fmla="*/ 10938569 w 12192000"/>
              <a:gd name="connsiteY1449" fmla="*/ 3857447 h 6858000"/>
              <a:gd name="connsiteX1450" fmla="*/ 10957025 w 12192000"/>
              <a:gd name="connsiteY1450" fmla="*/ 3867160 h 6858000"/>
              <a:gd name="connsiteX1451" fmla="*/ 10971052 w 12192000"/>
              <a:gd name="connsiteY1451" fmla="*/ 3880515 h 6858000"/>
              <a:gd name="connsiteX1452" fmla="*/ 10974005 w 12192000"/>
              <a:gd name="connsiteY1452" fmla="*/ 3897513 h 6858000"/>
              <a:gd name="connsiteX1453" fmla="*/ 10982126 w 12192000"/>
              <a:gd name="connsiteY1453" fmla="*/ 3903179 h 6858000"/>
              <a:gd name="connsiteX1454" fmla="*/ 10988032 w 12192000"/>
              <a:gd name="connsiteY1454" fmla="*/ 3901156 h 6858000"/>
              <a:gd name="connsiteX1455" fmla="*/ 10994676 w 12192000"/>
              <a:gd name="connsiteY1455" fmla="*/ 3902775 h 6858000"/>
              <a:gd name="connsiteX1456" fmla="*/ 11016085 w 12192000"/>
              <a:gd name="connsiteY1456" fmla="*/ 3921392 h 6858000"/>
              <a:gd name="connsiteX1457" fmla="*/ 11017561 w 12192000"/>
              <a:gd name="connsiteY1457" fmla="*/ 3933533 h 6858000"/>
              <a:gd name="connsiteX1458" fmla="*/ 11017561 w 12192000"/>
              <a:gd name="connsiteY1458" fmla="*/ 3939604 h 6858000"/>
              <a:gd name="connsiteX1459" fmla="*/ 11030112 w 12192000"/>
              <a:gd name="connsiteY1459" fmla="*/ 3949317 h 6858000"/>
              <a:gd name="connsiteX1460" fmla="*/ 11047091 w 12192000"/>
              <a:gd name="connsiteY1460" fmla="*/ 3948507 h 6858000"/>
              <a:gd name="connsiteX1461" fmla="*/ 11058903 w 12192000"/>
              <a:gd name="connsiteY1461" fmla="*/ 3953769 h 6858000"/>
              <a:gd name="connsiteX1462" fmla="*/ 11061118 w 12192000"/>
              <a:gd name="connsiteY1462" fmla="*/ 3959435 h 6858000"/>
              <a:gd name="connsiteX1463" fmla="*/ 11055950 w 12192000"/>
              <a:gd name="connsiteY1463" fmla="*/ 3965910 h 6858000"/>
              <a:gd name="connsiteX1464" fmla="*/ 11051521 w 12192000"/>
              <a:gd name="connsiteY1464" fmla="*/ 3967124 h 6858000"/>
              <a:gd name="connsiteX1465" fmla="*/ 11047091 w 12192000"/>
              <a:gd name="connsiteY1465" fmla="*/ 3970767 h 6858000"/>
              <a:gd name="connsiteX1466" fmla="*/ 11039709 w 12192000"/>
              <a:gd name="connsiteY1466" fmla="*/ 3972386 h 6858000"/>
              <a:gd name="connsiteX1467" fmla="*/ 11052259 w 12192000"/>
              <a:gd name="connsiteY1467" fmla="*/ 3971576 h 6858000"/>
              <a:gd name="connsiteX1468" fmla="*/ 11062594 w 12192000"/>
              <a:gd name="connsiteY1468" fmla="*/ 3965910 h 6858000"/>
              <a:gd name="connsiteX1469" fmla="*/ 11073668 w 12192000"/>
              <a:gd name="connsiteY1469" fmla="*/ 3958625 h 6858000"/>
              <a:gd name="connsiteX1470" fmla="*/ 11082527 w 12192000"/>
              <a:gd name="connsiteY1470" fmla="*/ 3959435 h 6858000"/>
              <a:gd name="connsiteX1471" fmla="*/ 11098030 w 12192000"/>
              <a:gd name="connsiteY1471" fmla="*/ 3975219 h 6858000"/>
              <a:gd name="connsiteX1472" fmla="*/ 11100983 w 12192000"/>
              <a:gd name="connsiteY1472" fmla="*/ 3984527 h 6858000"/>
              <a:gd name="connsiteX1473" fmla="*/ 11086218 w 12192000"/>
              <a:gd name="connsiteY1473" fmla="*/ 3986955 h 6858000"/>
              <a:gd name="connsiteX1474" fmla="*/ 11074406 w 12192000"/>
              <a:gd name="connsiteY1474" fmla="*/ 3995050 h 6858000"/>
              <a:gd name="connsiteX1475" fmla="*/ 11066286 w 12192000"/>
              <a:gd name="connsiteY1475" fmla="*/ 4001525 h 6858000"/>
              <a:gd name="connsiteX1476" fmla="*/ 11077359 w 12192000"/>
              <a:gd name="connsiteY1476" fmla="*/ 3997883 h 6858000"/>
              <a:gd name="connsiteX1477" fmla="*/ 11083265 w 12192000"/>
              <a:gd name="connsiteY1477" fmla="*/ 3999906 h 6858000"/>
              <a:gd name="connsiteX1478" fmla="*/ 11094339 w 12192000"/>
              <a:gd name="connsiteY1478" fmla="*/ 3998692 h 6858000"/>
              <a:gd name="connsiteX1479" fmla="*/ 11101721 w 12192000"/>
              <a:gd name="connsiteY1479" fmla="*/ 4002334 h 6858000"/>
              <a:gd name="connsiteX1480" fmla="*/ 11089909 w 12192000"/>
              <a:gd name="connsiteY1480" fmla="*/ 4008000 h 6858000"/>
              <a:gd name="connsiteX1481" fmla="*/ 11080312 w 12192000"/>
              <a:gd name="connsiteY1481" fmla="*/ 4012452 h 6858000"/>
              <a:gd name="connsiteX1482" fmla="*/ 11079574 w 12192000"/>
              <a:gd name="connsiteY1482" fmla="*/ 4020142 h 6858000"/>
              <a:gd name="connsiteX1483" fmla="*/ 11096554 w 12192000"/>
              <a:gd name="connsiteY1483" fmla="*/ 4030664 h 6858000"/>
              <a:gd name="connsiteX1484" fmla="*/ 11115748 w 12192000"/>
              <a:gd name="connsiteY1484" fmla="*/ 4031069 h 6858000"/>
              <a:gd name="connsiteX1485" fmla="*/ 11120916 w 12192000"/>
              <a:gd name="connsiteY1485" fmla="*/ 4035116 h 6858000"/>
              <a:gd name="connsiteX1486" fmla="*/ 11132727 w 12192000"/>
              <a:gd name="connsiteY1486" fmla="*/ 4031069 h 6858000"/>
              <a:gd name="connsiteX1487" fmla="*/ 11134204 w 12192000"/>
              <a:gd name="connsiteY1487" fmla="*/ 4053329 h 6858000"/>
              <a:gd name="connsiteX1488" fmla="*/ 11137895 w 12192000"/>
              <a:gd name="connsiteY1488" fmla="*/ 4063446 h 6858000"/>
              <a:gd name="connsiteX1489" fmla="*/ 11133466 w 12192000"/>
              <a:gd name="connsiteY1489" fmla="*/ 4072350 h 6858000"/>
              <a:gd name="connsiteX1490" fmla="*/ 11140110 w 12192000"/>
              <a:gd name="connsiteY1490" fmla="*/ 4068708 h 6858000"/>
              <a:gd name="connsiteX1491" fmla="*/ 11147492 w 12192000"/>
              <a:gd name="connsiteY1491" fmla="*/ 4077611 h 6858000"/>
              <a:gd name="connsiteX1492" fmla="*/ 11148231 w 12192000"/>
              <a:gd name="connsiteY1492" fmla="*/ 4091372 h 6858000"/>
              <a:gd name="connsiteX1493" fmla="*/ 11158566 w 12192000"/>
              <a:gd name="connsiteY1493" fmla="*/ 4092586 h 6858000"/>
              <a:gd name="connsiteX1494" fmla="*/ 11173331 w 12192000"/>
              <a:gd name="connsiteY1494" fmla="*/ 4090967 h 6858000"/>
              <a:gd name="connsiteX1495" fmla="*/ 11182928 w 12192000"/>
              <a:gd name="connsiteY1495" fmla="*/ 4094609 h 6858000"/>
              <a:gd name="connsiteX1496" fmla="*/ 11185881 w 12192000"/>
              <a:gd name="connsiteY1496" fmla="*/ 4101894 h 6858000"/>
              <a:gd name="connsiteX1497" fmla="*/ 11191787 w 12192000"/>
              <a:gd name="connsiteY1497" fmla="*/ 4104727 h 6858000"/>
              <a:gd name="connsiteX1498" fmla="*/ 11195478 w 12192000"/>
              <a:gd name="connsiteY1498" fmla="*/ 4115250 h 6858000"/>
              <a:gd name="connsiteX1499" fmla="*/ 11204337 w 12192000"/>
              <a:gd name="connsiteY1499" fmla="*/ 4122130 h 6858000"/>
              <a:gd name="connsiteX1500" fmla="*/ 11212458 w 12192000"/>
              <a:gd name="connsiteY1500" fmla="*/ 4125368 h 6858000"/>
              <a:gd name="connsiteX1501" fmla="*/ 11213196 w 12192000"/>
              <a:gd name="connsiteY1501" fmla="*/ 4133867 h 6858000"/>
              <a:gd name="connsiteX1502" fmla="*/ 11209505 w 12192000"/>
              <a:gd name="connsiteY1502" fmla="*/ 4140747 h 6858000"/>
              <a:gd name="connsiteX1503" fmla="*/ 11200646 w 12192000"/>
              <a:gd name="connsiteY1503" fmla="*/ 4144389 h 6858000"/>
              <a:gd name="connsiteX1504" fmla="*/ 11199908 w 12192000"/>
              <a:gd name="connsiteY1504" fmla="*/ 4158959 h 6858000"/>
              <a:gd name="connsiteX1505" fmla="*/ 11204337 w 12192000"/>
              <a:gd name="connsiteY1505" fmla="*/ 4165839 h 6858000"/>
              <a:gd name="connsiteX1506" fmla="*/ 11196216 w 12192000"/>
              <a:gd name="connsiteY1506" fmla="*/ 4184051 h 6858000"/>
              <a:gd name="connsiteX1507" fmla="*/ 11201384 w 12192000"/>
              <a:gd name="connsiteY1507" fmla="*/ 4200645 h 6858000"/>
              <a:gd name="connsiteX1508" fmla="*/ 11196216 w 12192000"/>
              <a:gd name="connsiteY1508" fmla="*/ 4226142 h 6858000"/>
              <a:gd name="connsiteX1509" fmla="*/ 11197693 w 12192000"/>
              <a:gd name="connsiteY1509" fmla="*/ 4246377 h 6858000"/>
              <a:gd name="connsiteX1510" fmla="*/ 11190310 w 12192000"/>
              <a:gd name="connsiteY1510" fmla="*/ 4252853 h 6858000"/>
              <a:gd name="connsiteX1511" fmla="*/ 11185143 w 12192000"/>
              <a:gd name="connsiteY1511" fmla="*/ 4250424 h 6858000"/>
              <a:gd name="connsiteX1512" fmla="*/ 11175546 w 12192000"/>
              <a:gd name="connsiteY1512" fmla="*/ 4237474 h 6858000"/>
              <a:gd name="connsiteX1513" fmla="*/ 11167425 w 12192000"/>
              <a:gd name="connsiteY1513" fmla="*/ 4235855 h 6858000"/>
              <a:gd name="connsiteX1514" fmla="*/ 11163734 w 12192000"/>
              <a:gd name="connsiteY1514" fmla="*/ 4242330 h 6858000"/>
              <a:gd name="connsiteX1515" fmla="*/ 11162995 w 12192000"/>
              <a:gd name="connsiteY1515" fmla="*/ 4254067 h 6858000"/>
              <a:gd name="connsiteX1516" fmla="*/ 11159304 w 12192000"/>
              <a:gd name="connsiteY1516" fmla="*/ 4257305 h 6858000"/>
              <a:gd name="connsiteX1517" fmla="*/ 11140110 w 12192000"/>
              <a:gd name="connsiteY1517" fmla="*/ 4240711 h 6858000"/>
              <a:gd name="connsiteX1518" fmla="*/ 11131251 w 12192000"/>
              <a:gd name="connsiteY1518" fmla="*/ 4239092 h 6858000"/>
              <a:gd name="connsiteX1519" fmla="*/ 11131251 w 12192000"/>
              <a:gd name="connsiteY1519" fmla="*/ 4243949 h 6858000"/>
              <a:gd name="connsiteX1520" fmla="*/ 11134204 w 12192000"/>
              <a:gd name="connsiteY1520" fmla="*/ 4248401 h 6858000"/>
              <a:gd name="connsiteX1521" fmla="*/ 11134204 w 12192000"/>
              <a:gd name="connsiteY1521" fmla="*/ 4257305 h 6858000"/>
              <a:gd name="connsiteX1522" fmla="*/ 11130513 w 12192000"/>
              <a:gd name="connsiteY1522" fmla="*/ 4261352 h 6858000"/>
              <a:gd name="connsiteX1523" fmla="*/ 11123869 w 12192000"/>
              <a:gd name="connsiteY1523" fmla="*/ 4250829 h 6858000"/>
              <a:gd name="connsiteX1524" fmla="*/ 11117224 w 12192000"/>
              <a:gd name="connsiteY1524" fmla="*/ 4247996 h 6858000"/>
              <a:gd name="connsiteX1525" fmla="*/ 11114271 w 12192000"/>
              <a:gd name="connsiteY1525" fmla="*/ 4238688 h 6858000"/>
              <a:gd name="connsiteX1526" fmla="*/ 11084742 w 12192000"/>
              <a:gd name="connsiteY1526" fmla="*/ 4214810 h 6858000"/>
              <a:gd name="connsiteX1527" fmla="*/ 11070715 w 12192000"/>
              <a:gd name="connsiteY1527" fmla="*/ 4211167 h 6858000"/>
              <a:gd name="connsiteX1528" fmla="*/ 11065547 w 12192000"/>
              <a:gd name="connsiteY1528" fmla="*/ 4201049 h 6858000"/>
              <a:gd name="connsiteX1529" fmla="*/ 11043400 w 12192000"/>
              <a:gd name="connsiteY1529" fmla="*/ 4188098 h 6858000"/>
              <a:gd name="connsiteX1530" fmla="*/ 11030850 w 12192000"/>
              <a:gd name="connsiteY1530" fmla="*/ 4175148 h 6858000"/>
              <a:gd name="connsiteX1531" fmla="*/ 11019776 w 12192000"/>
              <a:gd name="connsiteY1531" fmla="*/ 4168672 h 6858000"/>
              <a:gd name="connsiteX1532" fmla="*/ 11018300 w 12192000"/>
              <a:gd name="connsiteY1532" fmla="*/ 4155317 h 6858000"/>
              <a:gd name="connsiteX1533" fmla="*/ 11005750 w 12192000"/>
              <a:gd name="connsiteY1533" fmla="*/ 4148032 h 6858000"/>
              <a:gd name="connsiteX1534" fmla="*/ 11000582 w 12192000"/>
              <a:gd name="connsiteY1534" fmla="*/ 4142770 h 6858000"/>
              <a:gd name="connsiteX1535" fmla="*/ 10986555 w 12192000"/>
              <a:gd name="connsiteY1535" fmla="*/ 4140342 h 6858000"/>
              <a:gd name="connsiteX1536" fmla="*/ 10982126 w 12192000"/>
              <a:gd name="connsiteY1536" fmla="*/ 4129010 h 6858000"/>
              <a:gd name="connsiteX1537" fmla="*/ 10963670 w 12192000"/>
              <a:gd name="connsiteY1537" fmla="*/ 4107965 h 6858000"/>
              <a:gd name="connsiteX1538" fmla="*/ 10945214 w 12192000"/>
              <a:gd name="connsiteY1538" fmla="*/ 4095419 h 6858000"/>
              <a:gd name="connsiteX1539" fmla="*/ 10940784 w 12192000"/>
              <a:gd name="connsiteY1539" fmla="*/ 4084087 h 6858000"/>
              <a:gd name="connsiteX1540" fmla="*/ 10942261 w 12192000"/>
              <a:gd name="connsiteY1540" fmla="*/ 4071136 h 6858000"/>
              <a:gd name="connsiteX1541" fmla="*/ 10923066 w 12192000"/>
              <a:gd name="connsiteY1541" fmla="*/ 4039163 h 6858000"/>
              <a:gd name="connsiteX1542" fmla="*/ 10920851 w 12192000"/>
              <a:gd name="connsiteY1542" fmla="*/ 4016904 h 6858000"/>
              <a:gd name="connsiteX1543" fmla="*/ 10909778 w 12192000"/>
              <a:gd name="connsiteY1543" fmla="*/ 4008810 h 6858000"/>
              <a:gd name="connsiteX1544" fmla="*/ 10897228 w 12192000"/>
              <a:gd name="connsiteY1544" fmla="*/ 3988979 h 6858000"/>
              <a:gd name="connsiteX1545" fmla="*/ 10897228 w 12192000"/>
              <a:gd name="connsiteY1545" fmla="*/ 3980885 h 6858000"/>
              <a:gd name="connsiteX1546" fmla="*/ 10882463 w 12192000"/>
              <a:gd name="connsiteY1546" fmla="*/ 3971576 h 6858000"/>
              <a:gd name="connsiteX1547" fmla="*/ 10869913 w 12192000"/>
              <a:gd name="connsiteY1547" fmla="*/ 3967934 h 6858000"/>
              <a:gd name="connsiteX1548" fmla="*/ 10865483 w 12192000"/>
              <a:gd name="connsiteY1548" fmla="*/ 3954983 h 6858000"/>
              <a:gd name="connsiteX1549" fmla="*/ 10855148 w 12192000"/>
              <a:gd name="connsiteY1549" fmla="*/ 3930295 h 6858000"/>
              <a:gd name="connsiteX1550" fmla="*/ 10855886 w 12192000"/>
              <a:gd name="connsiteY1550" fmla="*/ 3927462 h 6858000"/>
              <a:gd name="connsiteX1551" fmla="*/ 10850718 w 12192000"/>
              <a:gd name="connsiteY1551" fmla="*/ 3915726 h 6858000"/>
              <a:gd name="connsiteX1552" fmla="*/ 10844074 w 12192000"/>
              <a:gd name="connsiteY1552" fmla="*/ 3909250 h 6858000"/>
              <a:gd name="connsiteX1553" fmla="*/ 10848504 w 12192000"/>
              <a:gd name="connsiteY1553" fmla="*/ 3902775 h 6858000"/>
              <a:gd name="connsiteX1554" fmla="*/ 10846289 w 12192000"/>
              <a:gd name="connsiteY1554" fmla="*/ 3897918 h 6858000"/>
              <a:gd name="connsiteX1555" fmla="*/ 10840383 w 12192000"/>
              <a:gd name="connsiteY1555" fmla="*/ 3898728 h 6858000"/>
              <a:gd name="connsiteX1556" fmla="*/ 10833739 w 12192000"/>
              <a:gd name="connsiteY1556" fmla="*/ 3895085 h 6858000"/>
              <a:gd name="connsiteX1557" fmla="*/ 10820450 w 12192000"/>
              <a:gd name="connsiteY1557" fmla="*/ 3879706 h 6858000"/>
              <a:gd name="connsiteX1558" fmla="*/ 10810115 w 12192000"/>
              <a:gd name="connsiteY1558" fmla="*/ 3879706 h 6858000"/>
              <a:gd name="connsiteX1559" fmla="*/ 10804209 w 12192000"/>
              <a:gd name="connsiteY1559" fmla="*/ 3874445 h 6858000"/>
              <a:gd name="connsiteX1560" fmla="*/ 10801994 w 12192000"/>
              <a:gd name="connsiteY1560" fmla="*/ 3862708 h 6858000"/>
              <a:gd name="connsiteX1561" fmla="*/ 10797565 w 12192000"/>
              <a:gd name="connsiteY1561" fmla="*/ 3859066 h 6858000"/>
              <a:gd name="connsiteX1562" fmla="*/ 10797565 w 12192000"/>
              <a:gd name="connsiteY1562" fmla="*/ 3847329 h 6858000"/>
              <a:gd name="connsiteX1563" fmla="*/ 10792397 w 12192000"/>
              <a:gd name="connsiteY1563" fmla="*/ 3847329 h 6858000"/>
              <a:gd name="connsiteX1564" fmla="*/ 10774679 w 12192000"/>
              <a:gd name="connsiteY1564" fmla="*/ 3831545 h 6858000"/>
              <a:gd name="connsiteX1565" fmla="*/ 10756961 w 12192000"/>
              <a:gd name="connsiteY1565" fmla="*/ 3805643 h 6858000"/>
              <a:gd name="connsiteX1566" fmla="*/ 10740720 w 12192000"/>
              <a:gd name="connsiteY1566" fmla="*/ 3793097 h 6858000"/>
              <a:gd name="connsiteX1567" fmla="*/ 10734814 w 12192000"/>
              <a:gd name="connsiteY1567" fmla="*/ 3795525 h 6858000"/>
              <a:gd name="connsiteX1568" fmla="*/ 10726693 w 12192000"/>
              <a:gd name="connsiteY1568" fmla="*/ 3793097 h 6858000"/>
              <a:gd name="connsiteX1569" fmla="*/ 10713405 w 12192000"/>
              <a:gd name="connsiteY1569" fmla="*/ 3777718 h 6858000"/>
              <a:gd name="connsiteX1570" fmla="*/ 10707499 w 12192000"/>
              <a:gd name="connsiteY1570" fmla="*/ 3777718 h 6858000"/>
              <a:gd name="connsiteX1571" fmla="*/ 10686090 w 12192000"/>
              <a:gd name="connsiteY1571" fmla="*/ 3755863 h 6858000"/>
              <a:gd name="connsiteX1572" fmla="*/ 10677969 w 12192000"/>
              <a:gd name="connsiteY1572" fmla="*/ 3752626 h 6858000"/>
              <a:gd name="connsiteX1573" fmla="*/ 10665419 w 12192000"/>
              <a:gd name="connsiteY1573" fmla="*/ 3727533 h 6858000"/>
              <a:gd name="connsiteX1574" fmla="*/ 10663204 w 12192000"/>
              <a:gd name="connsiteY1574" fmla="*/ 3714178 h 6858000"/>
              <a:gd name="connsiteX1575" fmla="*/ 10664681 w 12192000"/>
              <a:gd name="connsiteY1575" fmla="*/ 3709321 h 6858000"/>
              <a:gd name="connsiteX1576" fmla="*/ 11955869 w 12192000"/>
              <a:gd name="connsiteY1576" fmla="*/ 3684229 h 6858000"/>
              <a:gd name="connsiteX1577" fmla="*/ 11967681 w 12192000"/>
              <a:gd name="connsiteY1577" fmla="*/ 3686252 h 6858000"/>
              <a:gd name="connsiteX1578" fmla="*/ 11967681 w 12192000"/>
              <a:gd name="connsiteY1578" fmla="*/ 3690300 h 6858000"/>
              <a:gd name="connsiteX1579" fmla="*/ 11960299 w 12192000"/>
              <a:gd name="connsiteY1579" fmla="*/ 3693537 h 6858000"/>
              <a:gd name="connsiteX1580" fmla="*/ 11955869 w 12192000"/>
              <a:gd name="connsiteY1580" fmla="*/ 3691109 h 6858000"/>
              <a:gd name="connsiteX1581" fmla="*/ 11952178 w 12192000"/>
              <a:gd name="connsiteY1581" fmla="*/ 3693942 h 6858000"/>
              <a:gd name="connsiteX1582" fmla="*/ 11943319 w 12192000"/>
              <a:gd name="connsiteY1582" fmla="*/ 3693537 h 6858000"/>
              <a:gd name="connsiteX1583" fmla="*/ 11940366 w 12192000"/>
              <a:gd name="connsiteY1583" fmla="*/ 3690704 h 6858000"/>
              <a:gd name="connsiteX1584" fmla="*/ 11944057 w 12192000"/>
              <a:gd name="connsiteY1584" fmla="*/ 3686657 h 6858000"/>
              <a:gd name="connsiteX1585" fmla="*/ 11955869 w 12192000"/>
              <a:gd name="connsiteY1585" fmla="*/ 3684229 h 6858000"/>
              <a:gd name="connsiteX1586" fmla="*/ 11930769 w 12192000"/>
              <a:gd name="connsiteY1586" fmla="*/ 3663184 h 6858000"/>
              <a:gd name="connsiteX1587" fmla="*/ 11932984 w 12192000"/>
              <a:gd name="connsiteY1587" fmla="*/ 3667636 h 6858000"/>
              <a:gd name="connsiteX1588" fmla="*/ 11930769 w 12192000"/>
              <a:gd name="connsiteY1588" fmla="*/ 3672087 h 6858000"/>
              <a:gd name="connsiteX1589" fmla="*/ 11924863 w 12192000"/>
              <a:gd name="connsiteY1589" fmla="*/ 3670064 h 6858000"/>
              <a:gd name="connsiteX1590" fmla="*/ 10880248 w 12192000"/>
              <a:gd name="connsiteY1590" fmla="*/ 3653875 h 6858000"/>
              <a:gd name="connsiteX1591" fmla="*/ 10883939 w 12192000"/>
              <a:gd name="connsiteY1591" fmla="*/ 3655494 h 6858000"/>
              <a:gd name="connsiteX1592" fmla="*/ 10885416 w 12192000"/>
              <a:gd name="connsiteY1592" fmla="*/ 3661160 h 6858000"/>
              <a:gd name="connsiteX1593" fmla="*/ 10881725 w 12192000"/>
              <a:gd name="connsiteY1593" fmla="*/ 3662374 h 6858000"/>
              <a:gd name="connsiteX1594" fmla="*/ 10878033 w 12192000"/>
              <a:gd name="connsiteY1594" fmla="*/ 3655089 h 6858000"/>
              <a:gd name="connsiteX1595" fmla="*/ 10880248 w 12192000"/>
              <a:gd name="connsiteY1595" fmla="*/ 3653875 h 6858000"/>
              <a:gd name="connsiteX1596" fmla="*/ 12003117 w 12192000"/>
              <a:gd name="connsiteY1596" fmla="*/ 3652256 h 6858000"/>
              <a:gd name="connsiteX1597" fmla="*/ 12009023 w 12192000"/>
              <a:gd name="connsiteY1597" fmla="*/ 3655899 h 6858000"/>
              <a:gd name="connsiteX1598" fmla="*/ 12014929 w 12192000"/>
              <a:gd name="connsiteY1598" fmla="*/ 3657922 h 6858000"/>
              <a:gd name="connsiteX1599" fmla="*/ 12013452 w 12192000"/>
              <a:gd name="connsiteY1599" fmla="*/ 3661160 h 6858000"/>
              <a:gd name="connsiteX1600" fmla="*/ 12000902 w 12192000"/>
              <a:gd name="connsiteY1600" fmla="*/ 3671683 h 6858000"/>
              <a:gd name="connsiteX1601" fmla="*/ 11995735 w 12192000"/>
              <a:gd name="connsiteY1601" fmla="*/ 3670064 h 6858000"/>
              <a:gd name="connsiteX1602" fmla="*/ 11989829 w 12192000"/>
              <a:gd name="connsiteY1602" fmla="*/ 3661565 h 6858000"/>
              <a:gd name="connsiteX1603" fmla="*/ 11989090 w 12192000"/>
              <a:gd name="connsiteY1603" fmla="*/ 3657113 h 6858000"/>
              <a:gd name="connsiteX1604" fmla="*/ 11997949 w 12192000"/>
              <a:gd name="connsiteY1604" fmla="*/ 3656708 h 6858000"/>
              <a:gd name="connsiteX1605" fmla="*/ 11750638 w 12192000"/>
              <a:gd name="connsiteY1605" fmla="*/ 3640520 h 6858000"/>
              <a:gd name="connsiteX1606" fmla="*/ 11760973 w 12192000"/>
              <a:gd name="connsiteY1606" fmla="*/ 3646186 h 6858000"/>
              <a:gd name="connsiteX1607" fmla="*/ 11760973 w 12192000"/>
              <a:gd name="connsiteY1607" fmla="*/ 3658732 h 6858000"/>
              <a:gd name="connsiteX1608" fmla="*/ 11770570 w 12192000"/>
              <a:gd name="connsiteY1608" fmla="*/ 3666826 h 6858000"/>
              <a:gd name="connsiteX1609" fmla="*/ 11775000 w 12192000"/>
              <a:gd name="connsiteY1609" fmla="*/ 3664398 h 6858000"/>
              <a:gd name="connsiteX1610" fmla="*/ 11786812 w 12192000"/>
              <a:gd name="connsiteY1610" fmla="*/ 3671683 h 6858000"/>
              <a:gd name="connsiteX1611" fmla="*/ 11786812 w 12192000"/>
              <a:gd name="connsiteY1611" fmla="*/ 3677349 h 6858000"/>
              <a:gd name="connsiteX1612" fmla="*/ 11778691 w 12192000"/>
              <a:gd name="connsiteY1612" fmla="*/ 3680586 h 6858000"/>
              <a:gd name="connsiteX1613" fmla="*/ 11777953 w 12192000"/>
              <a:gd name="connsiteY1613" fmla="*/ 3693942 h 6858000"/>
              <a:gd name="connsiteX1614" fmla="*/ 11782382 w 12192000"/>
              <a:gd name="connsiteY1614" fmla="*/ 3695561 h 6858000"/>
              <a:gd name="connsiteX1615" fmla="*/ 11786812 w 12192000"/>
              <a:gd name="connsiteY1615" fmla="*/ 3700822 h 6858000"/>
              <a:gd name="connsiteX1616" fmla="*/ 11793456 w 12192000"/>
              <a:gd name="connsiteY1616" fmla="*/ 3691918 h 6858000"/>
              <a:gd name="connsiteX1617" fmla="*/ 11797885 w 12192000"/>
              <a:gd name="connsiteY1617" fmla="*/ 3690704 h 6858000"/>
              <a:gd name="connsiteX1618" fmla="*/ 11803053 w 12192000"/>
              <a:gd name="connsiteY1618" fmla="*/ 3696775 h 6858000"/>
              <a:gd name="connsiteX1619" fmla="*/ 11791979 w 12192000"/>
              <a:gd name="connsiteY1619" fmla="*/ 3705274 h 6858000"/>
              <a:gd name="connsiteX1620" fmla="*/ 11797147 w 12192000"/>
              <a:gd name="connsiteY1620" fmla="*/ 3709321 h 6858000"/>
              <a:gd name="connsiteX1621" fmla="*/ 11804529 w 12192000"/>
              <a:gd name="connsiteY1621" fmla="*/ 3702441 h 6858000"/>
              <a:gd name="connsiteX1622" fmla="*/ 11811912 w 12192000"/>
              <a:gd name="connsiteY1622" fmla="*/ 3702441 h 6858000"/>
              <a:gd name="connsiteX1623" fmla="*/ 11823724 w 12192000"/>
              <a:gd name="connsiteY1623" fmla="*/ 3713368 h 6858000"/>
              <a:gd name="connsiteX1624" fmla="*/ 11832583 w 12192000"/>
              <a:gd name="connsiteY1624" fmla="*/ 3712559 h 6858000"/>
              <a:gd name="connsiteX1625" fmla="*/ 11840703 w 12192000"/>
              <a:gd name="connsiteY1625" fmla="*/ 3719844 h 6858000"/>
              <a:gd name="connsiteX1626" fmla="*/ 11852515 w 12192000"/>
              <a:gd name="connsiteY1626" fmla="*/ 3721867 h 6858000"/>
              <a:gd name="connsiteX1627" fmla="*/ 11860636 w 12192000"/>
              <a:gd name="connsiteY1627" fmla="*/ 3721867 h 6858000"/>
              <a:gd name="connsiteX1628" fmla="*/ 11862112 w 12192000"/>
              <a:gd name="connsiteY1628" fmla="*/ 3729152 h 6858000"/>
              <a:gd name="connsiteX1629" fmla="*/ 11851777 w 12192000"/>
              <a:gd name="connsiteY1629" fmla="*/ 3736437 h 6858000"/>
              <a:gd name="connsiteX1630" fmla="*/ 11835536 w 12192000"/>
              <a:gd name="connsiteY1630" fmla="*/ 3740079 h 6858000"/>
              <a:gd name="connsiteX1631" fmla="*/ 11815603 w 12192000"/>
              <a:gd name="connsiteY1631" fmla="*/ 3738461 h 6858000"/>
              <a:gd name="connsiteX1632" fmla="*/ 11809697 w 12192000"/>
              <a:gd name="connsiteY1632" fmla="*/ 3742508 h 6858000"/>
              <a:gd name="connsiteX1633" fmla="*/ 11809697 w 12192000"/>
              <a:gd name="connsiteY1633" fmla="*/ 3754244 h 6858000"/>
              <a:gd name="connsiteX1634" fmla="*/ 11822985 w 12192000"/>
              <a:gd name="connsiteY1634" fmla="*/ 3764767 h 6858000"/>
              <a:gd name="connsiteX1635" fmla="*/ 11822985 w 12192000"/>
              <a:gd name="connsiteY1635" fmla="*/ 3770028 h 6858000"/>
              <a:gd name="connsiteX1636" fmla="*/ 11809697 w 12192000"/>
              <a:gd name="connsiteY1636" fmla="*/ 3772052 h 6858000"/>
              <a:gd name="connsiteX1637" fmla="*/ 11799362 w 12192000"/>
              <a:gd name="connsiteY1637" fmla="*/ 3777313 h 6858000"/>
              <a:gd name="connsiteX1638" fmla="*/ 11791241 w 12192000"/>
              <a:gd name="connsiteY1638" fmla="*/ 3775290 h 6858000"/>
              <a:gd name="connsiteX1639" fmla="*/ 11779429 w 12192000"/>
              <a:gd name="connsiteY1639" fmla="*/ 3768005 h 6858000"/>
              <a:gd name="connsiteX1640" fmla="*/ 11778691 w 12192000"/>
              <a:gd name="connsiteY1640" fmla="*/ 3772052 h 6858000"/>
              <a:gd name="connsiteX1641" fmla="*/ 11777953 w 12192000"/>
              <a:gd name="connsiteY1641" fmla="*/ 3774480 h 6858000"/>
              <a:gd name="connsiteX1642" fmla="*/ 11772785 w 12192000"/>
              <a:gd name="connsiteY1642" fmla="*/ 3775694 h 6858000"/>
              <a:gd name="connsiteX1643" fmla="*/ 11773523 w 12192000"/>
              <a:gd name="connsiteY1643" fmla="*/ 3779741 h 6858000"/>
              <a:gd name="connsiteX1644" fmla="*/ 11770570 w 12192000"/>
              <a:gd name="connsiteY1644" fmla="*/ 3784598 h 6858000"/>
              <a:gd name="connsiteX1645" fmla="*/ 11780906 w 12192000"/>
              <a:gd name="connsiteY1645" fmla="*/ 3788240 h 6858000"/>
              <a:gd name="connsiteX1646" fmla="*/ 11790503 w 12192000"/>
              <a:gd name="connsiteY1646" fmla="*/ 3798763 h 6858000"/>
              <a:gd name="connsiteX1647" fmla="*/ 11779429 w 12192000"/>
              <a:gd name="connsiteY1647" fmla="*/ 3801191 h 6858000"/>
              <a:gd name="connsiteX1648" fmla="*/ 11768355 w 12192000"/>
              <a:gd name="connsiteY1648" fmla="*/ 3799572 h 6858000"/>
              <a:gd name="connsiteX1649" fmla="*/ 11763188 w 12192000"/>
              <a:gd name="connsiteY1649" fmla="*/ 3802405 h 6858000"/>
              <a:gd name="connsiteX1650" fmla="*/ 11771308 w 12192000"/>
              <a:gd name="connsiteY1650" fmla="*/ 3810905 h 6858000"/>
              <a:gd name="connsiteX1651" fmla="*/ 11775738 w 12192000"/>
              <a:gd name="connsiteY1651" fmla="*/ 3812928 h 6858000"/>
              <a:gd name="connsiteX1652" fmla="*/ 11776476 w 12192000"/>
              <a:gd name="connsiteY1652" fmla="*/ 3818189 h 6858000"/>
              <a:gd name="connsiteX1653" fmla="*/ 11772785 w 12192000"/>
              <a:gd name="connsiteY1653" fmla="*/ 3819404 h 6858000"/>
              <a:gd name="connsiteX1654" fmla="*/ 11769094 w 12192000"/>
              <a:gd name="connsiteY1654" fmla="*/ 3826284 h 6858000"/>
              <a:gd name="connsiteX1655" fmla="*/ 11777214 w 12192000"/>
              <a:gd name="connsiteY1655" fmla="*/ 3832759 h 6858000"/>
              <a:gd name="connsiteX1656" fmla="*/ 11780167 w 12192000"/>
              <a:gd name="connsiteY1656" fmla="*/ 3842472 h 6858000"/>
              <a:gd name="connsiteX1657" fmla="*/ 11797147 w 12192000"/>
              <a:gd name="connsiteY1657" fmla="*/ 3858256 h 6858000"/>
              <a:gd name="connsiteX1658" fmla="*/ 11804529 w 12192000"/>
              <a:gd name="connsiteY1658" fmla="*/ 3864732 h 6858000"/>
              <a:gd name="connsiteX1659" fmla="*/ 11799362 w 12192000"/>
              <a:gd name="connsiteY1659" fmla="*/ 3873231 h 6858000"/>
              <a:gd name="connsiteX1660" fmla="*/ 11786812 w 12192000"/>
              <a:gd name="connsiteY1660" fmla="*/ 3875659 h 6858000"/>
              <a:gd name="connsiteX1661" fmla="*/ 11784597 w 12192000"/>
              <a:gd name="connsiteY1661" fmla="*/ 3881325 h 6858000"/>
              <a:gd name="connsiteX1662" fmla="*/ 11789026 w 12192000"/>
              <a:gd name="connsiteY1662" fmla="*/ 3884967 h 6858000"/>
              <a:gd name="connsiteX1663" fmla="*/ 11791241 w 12192000"/>
              <a:gd name="connsiteY1663" fmla="*/ 3892657 h 6858000"/>
              <a:gd name="connsiteX1664" fmla="*/ 11798623 w 12192000"/>
              <a:gd name="connsiteY1664" fmla="*/ 3896704 h 6858000"/>
              <a:gd name="connsiteX1665" fmla="*/ 11820032 w 12192000"/>
              <a:gd name="connsiteY1665" fmla="*/ 3914916 h 6858000"/>
              <a:gd name="connsiteX1666" fmla="*/ 11826677 w 12192000"/>
              <a:gd name="connsiteY1666" fmla="*/ 3914916 h 6858000"/>
              <a:gd name="connsiteX1667" fmla="*/ 11835536 w 12192000"/>
              <a:gd name="connsiteY1667" fmla="*/ 3923415 h 6858000"/>
              <a:gd name="connsiteX1668" fmla="*/ 11837750 w 12192000"/>
              <a:gd name="connsiteY1668" fmla="*/ 3929081 h 6858000"/>
              <a:gd name="connsiteX1669" fmla="*/ 11845871 w 12192000"/>
              <a:gd name="connsiteY1669" fmla="*/ 3930700 h 6858000"/>
              <a:gd name="connsiteX1670" fmla="*/ 11843656 w 12192000"/>
              <a:gd name="connsiteY1670" fmla="*/ 3939199 h 6858000"/>
              <a:gd name="connsiteX1671" fmla="*/ 11837750 w 12192000"/>
              <a:gd name="connsiteY1671" fmla="*/ 3941223 h 6858000"/>
              <a:gd name="connsiteX1672" fmla="*/ 11831106 w 12192000"/>
              <a:gd name="connsiteY1672" fmla="*/ 3939199 h 6858000"/>
              <a:gd name="connsiteX1673" fmla="*/ 11823724 w 12192000"/>
              <a:gd name="connsiteY1673" fmla="*/ 3944056 h 6858000"/>
              <a:gd name="connsiteX1674" fmla="*/ 11811912 w 12192000"/>
              <a:gd name="connsiteY1674" fmla="*/ 3942841 h 6858000"/>
              <a:gd name="connsiteX1675" fmla="*/ 11795670 w 12192000"/>
              <a:gd name="connsiteY1675" fmla="*/ 3928272 h 6858000"/>
              <a:gd name="connsiteX1676" fmla="*/ 11798623 w 12192000"/>
              <a:gd name="connsiteY1676" fmla="*/ 3940413 h 6858000"/>
              <a:gd name="connsiteX1677" fmla="*/ 11796409 w 12192000"/>
              <a:gd name="connsiteY1677" fmla="*/ 3944865 h 6858000"/>
              <a:gd name="connsiteX1678" fmla="*/ 11791241 w 12192000"/>
              <a:gd name="connsiteY1678" fmla="*/ 3939199 h 6858000"/>
              <a:gd name="connsiteX1679" fmla="*/ 11780906 w 12192000"/>
              <a:gd name="connsiteY1679" fmla="*/ 3948912 h 6858000"/>
              <a:gd name="connsiteX1680" fmla="*/ 11780906 w 12192000"/>
              <a:gd name="connsiteY1680" fmla="*/ 3955792 h 6858000"/>
              <a:gd name="connsiteX1681" fmla="*/ 11776476 w 12192000"/>
              <a:gd name="connsiteY1681" fmla="*/ 3960649 h 6858000"/>
              <a:gd name="connsiteX1682" fmla="*/ 11775000 w 12192000"/>
              <a:gd name="connsiteY1682" fmla="*/ 3978052 h 6858000"/>
              <a:gd name="connsiteX1683" fmla="*/ 11770570 w 12192000"/>
              <a:gd name="connsiteY1683" fmla="*/ 3984527 h 6858000"/>
              <a:gd name="connsiteX1684" fmla="*/ 11766879 w 12192000"/>
              <a:gd name="connsiteY1684" fmla="*/ 4000311 h 6858000"/>
              <a:gd name="connsiteX1685" fmla="*/ 11753591 w 12192000"/>
              <a:gd name="connsiteY1685" fmla="*/ 4010024 h 6858000"/>
              <a:gd name="connsiteX1686" fmla="*/ 11758758 w 12192000"/>
              <a:gd name="connsiteY1686" fmla="*/ 4021761 h 6858000"/>
              <a:gd name="connsiteX1687" fmla="*/ 11752114 w 12192000"/>
              <a:gd name="connsiteY1687" fmla="*/ 4030260 h 6858000"/>
              <a:gd name="connsiteX1688" fmla="*/ 11743993 w 12192000"/>
              <a:gd name="connsiteY1688" fmla="*/ 4038354 h 6858000"/>
              <a:gd name="connsiteX1689" fmla="*/ 11739564 w 12192000"/>
              <a:gd name="connsiteY1689" fmla="*/ 4029855 h 6858000"/>
              <a:gd name="connsiteX1690" fmla="*/ 11734396 w 12192000"/>
              <a:gd name="connsiteY1690" fmla="*/ 4027427 h 6858000"/>
              <a:gd name="connsiteX1691" fmla="*/ 11737349 w 12192000"/>
              <a:gd name="connsiteY1691" fmla="*/ 4033497 h 6858000"/>
              <a:gd name="connsiteX1692" fmla="*/ 11736611 w 12192000"/>
              <a:gd name="connsiteY1692" fmla="*/ 4043211 h 6858000"/>
              <a:gd name="connsiteX1693" fmla="*/ 11727752 w 12192000"/>
              <a:gd name="connsiteY1693" fmla="*/ 4052519 h 6858000"/>
              <a:gd name="connsiteX1694" fmla="*/ 11726276 w 12192000"/>
              <a:gd name="connsiteY1694" fmla="*/ 4060613 h 6858000"/>
              <a:gd name="connsiteX1695" fmla="*/ 11718155 w 12192000"/>
              <a:gd name="connsiteY1695" fmla="*/ 4063446 h 6858000"/>
              <a:gd name="connsiteX1696" fmla="*/ 11710772 w 12192000"/>
              <a:gd name="connsiteY1696" fmla="*/ 4062637 h 6858000"/>
              <a:gd name="connsiteX1697" fmla="*/ 11712249 w 12192000"/>
              <a:gd name="connsiteY1697" fmla="*/ 4066684 h 6858000"/>
              <a:gd name="connsiteX1698" fmla="*/ 11708558 w 12192000"/>
              <a:gd name="connsiteY1698" fmla="*/ 4071945 h 6858000"/>
              <a:gd name="connsiteX1699" fmla="*/ 11720370 w 12192000"/>
              <a:gd name="connsiteY1699" fmla="*/ 4071541 h 6858000"/>
              <a:gd name="connsiteX1700" fmla="*/ 11722584 w 12192000"/>
              <a:gd name="connsiteY1700" fmla="*/ 4073160 h 6858000"/>
              <a:gd name="connsiteX1701" fmla="*/ 11721108 w 12192000"/>
              <a:gd name="connsiteY1701" fmla="*/ 4081254 h 6858000"/>
              <a:gd name="connsiteX1702" fmla="*/ 11715202 w 12192000"/>
              <a:gd name="connsiteY1702" fmla="*/ 4085301 h 6858000"/>
              <a:gd name="connsiteX1703" fmla="*/ 11718893 w 12192000"/>
              <a:gd name="connsiteY1703" fmla="*/ 4087325 h 6858000"/>
              <a:gd name="connsiteX1704" fmla="*/ 11724799 w 12192000"/>
              <a:gd name="connsiteY1704" fmla="*/ 4086515 h 6858000"/>
              <a:gd name="connsiteX1705" fmla="*/ 11725537 w 12192000"/>
              <a:gd name="connsiteY1705" fmla="*/ 4092991 h 6858000"/>
              <a:gd name="connsiteX1706" fmla="*/ 11722584 w 12192000"/>
              <a:gd name="connsiteY1706" fmla="*/ 4100275 h 6858000"/>
              <a:gd name="connsiteX1707" fmla="*/ 11714464 w 12192000"/>
              <a:gd name="connsiteY1707" fmla="*/ 4097847 h 6858000"/>
              <a:gd name="connsiteX1708" fmla="*/ 11712987 w 12192000"/>
              <a:gd name="connsiteY1708" fmla="*/ 4096228 h 6858000"/>
              <a:gd name="connsiteX1709" fmla="*/ 11712987 w 12192000"/>
              <a:gd name="connsiteY1709" fmla="*/ 4099871 h 6858000"/>
              <a:gd name="connsiteX1710" fmla="*/ 11717417 w 12192000"/>
              <a:gd name="connsiteY1710" fmla="*/ 4103918 h 6858000"/>
              <a:gd name="connsiteX1711" fmla="*/ 11720370 w 12192000"/>
              <a:gd name="connsiteY1711" fmla="*/ 4106346 h 6858000"/>
              <a:gd name="connsiteX1712" fmla="*/ 11712987 w 12192000"/>
              <a:gd name="connsiteY1712" fmla="*/ 4121321 h 6858000"/>
              <a:gd name="connsiteX1713" fmla="*/ 11707819 w 12192000"/>
              <a:gd name="connsiteY1713" fmla="*/ 4121321 h 6858000"/>
              <a:gd name="connsiteX1714" fmla="*/ 11705605 w 12192000"/>
              <a:gd name="connsiteY1714" fmla="*/ 4117678 h 6858000"/>
              <a:gd name="connsiteX1715" fmla="*/ 11702652 w 12192000"/>
              <a:gd name="connsiteY1715" fmla="*/ 4129010 h 6858000"/>
              <a:gd name="connsiteX1716" fmla="*/ 11702652 w 12192000"/>
              <a:gd name="connsiteY1716" fmla="*/ 4135486 h 6858000"/>
              <a:gd name="connsiteX1717" fmla="*/ 11692316 w 12192000"/>
              <a:gd name="connsiteY1717" fmla="*/ 4152888 h 6858000"/>
              <a:gd name="connsiteX1718" fmla="*/ 11675337 w 12192000"/>
              <a:gd name="connsiteY1718" fmla="*/ 4163411 h 6858000"/>
              <a:gd name="connsiteX1719" fmla="*/ 11660572 w 12192000"/>
              <a:gd name="connsiteY1719" fmla="*/ 4165839 h 6858000"/>
              <a:gd name="connsiteX1720" fmla="*/ 11640639 w 12192000"/>
              <a:gd name="connsiteY1720" fmla="*/ 4174743 h 6858000"/>
              <a:gd name="connsiteX1721" fmla="*/ 11631042 w 12192000"/>
              <a:gd name="connsiteY1721" fmla="*/ 4176362 h 6858000"/>
              <a:gd name="connsiteX1722" fmla="*/ 11628089 w 12192000"/>
              <a:gd name="connsiteY1722" fmla="*/ 4163411 h 6858000"/>
              <a:gd name="connsiteX1723" fmla="*/ 11629566 w 12192000"/>
              <a:gd name="connsiteY1723" fmla="*/ 4156531 h 6858000"/>
              <a:gd name="connsiteX1724" fmla="*/ 11624398 w 12192000"/>
              <a:gd name="connsiteY1724" fmla="*/ 4149651 h 6858000"/>
              <a:gd name="connsiteX1725" fmla="*/ 11622921 w 12192000"/>
              <a:gd name="connsiteY1725" fmla="*/ 4146413 h 6858000"/>
              <a:gd name="connsiteX1726" fmla="*/ 11618492 w 12192000"/>
              <a:gd name="connsiteY1726" fmla="*/ 4148436 h 6858000"/>
              <a:gd name="connsiteX1727" fmla="*/ 11612586 w 12192000"/>
              <a:gd name="connsiteY1727" fmla="*/ 4141556 h 6858000"/>
              <a:gd name="connsiteX1728" fmla="*/ 11608157 w 12192000"/>
              <a:gd name="connsiteY1728" fmla="*/ 4143985 h 6858000"/>
              <a:gd name="connsiteX1729" fmla="*/ 11600036 w 12192000"/>
              <a:gd name="connsiteY1729" fmla="*/ 4141961 h 6858000"/>
              <a:gd name="connsiteX1730" fmla="*/ 11595606 w 12192000"/>
              <a:gd name="connsiteY1730" fmla="*/ 4134676 h 6858000"/>
              <a:gd name="connsiteX1731" fmla="*/ 11592653 w 12192000"/>
              <a:gd name="connsiteY1731" fmla="*/ 4141961 h 6858000"/>
              <a:gd name="connsiteX1732" fmla="*/ 11595606 w 12192000"/>
              <a:gd name="connsiteY1732" fmla="*/ 4148032 h 6858000"/>
              <a:gd name="connsiteX1733" fmla="*/ 11586747 w 12192000"/>
              <a:gd name="connsiteY1733" fmla="*/ 4145603 h 6858000"/>
              <a:gd name="connsiteX1734" fmla="*/ 11582318 w 12192000"/>
              <a:gd name="connsiteY1734" fmla="*/ 4141152 h 6858000"/>
              <a:gd name="connsiteX1735" fmla="*/ 11582318 w 12192000"/>
              <a:gd name="connsiteY1735" fmla="*/ 4133867 h 6858000"/>
              <a:gd name="connsiteX1736" fmla="*/ 11577150 w 12192000"/>
              <a:gd name="connsiteY1736" fmla="*/ 4129415 h 6858000"/>
              <a:gd name="connsiteX1737" fmla="*/ 11571244 w 12192000"/>
              <a:gd name="connsiteY1737" fmla="*/ 4132653 h 6858000"/>
              <a:gd name="connsiteX1738" fmla="*/ 11562385 w 12192000"/>
              <a:gd name="connsiteY1738" fmla="*/ 4127796 h 6858000"/>
              <a:gd name="connsiteX1739" fmla="*/ 11557218 w 12192000"/>
              <a:gd name="connsiteY1739" fmla="*/ 4128605 h 6858000"/>
              <a:gd name="connsiteX1740" fmla="*/ 11549835 w 12192000"/>
              <a:gd name="connsiteY1740" fmla="*/ 4135890 h 6858000"/>
              <a:gd name="connsiteX1741" fmla="*/ 11537285 w 12192000"/>
              <a:gd name="connsiteY1741" fmla="*/ 4137914 h 6858000"/>
              <a:gd name="connsiteX1742" fmla="*/ 11535070 w 12192000"/>
              <a:gd name="connsiteY1742" fmla="*/ 4142366 h 6858000"/>
              <a:gd name="connsiteX1743" fmla="*/ 11527688 w 12192000"/>
              <a:gd name="connsiteY1743" fmla="*/ 4143175 h 6858000"/>
              <a:gd name="connsiteX1744" fmla="*/ 11522520 w 12192000"/>
              <a:gd name="connsiteY1744" fmla="*/ 4139128 h 6858000"/>
              <a:gd name="connsiteX1745" fmla="*/ 11517353 w 12192000"/>
              <a:gd name="connsiteY1745" fmla="*/ 4140342 h 6858000"/>
              <a:gd name="connsiteX1746" fmla="*/ 11505541 w 12192000"/>
              <a:gd name="connsiteY1746" fmla="*/ 4153698 h 6858000"/>
              <a:gd name="connsiteX1747" fmla="*/ 11498158 w 12192000"/>
              <a:gd name="connsiteY1747" fmla="*/ 4153698 h 6858000"/>
              <a:gd name="connsiteX1748" fmla="*/ 11499635 w 12192000"/>
              <a:gd name="connsiteY1748" fmla="*/ 4146008 h 6858000"/>
              <a:gd name="connsiteX1749" fmla="*/ 11498158 w 12192000"/>
              <a:gd name="connsiteY1749" fmla="*/ 4130629 h 6858000"/>
              <a:gd name="connsiteX1750" fmla="*/ 11493729 w 12192000"/>
              <a:gd name="connsiteY1750" fmla="*/ 4119297 h 6858000"/>
              <a:gd name="connsiteX1751" fmla="*/ 11495943 w 12192000"/>
              <a:gd name="connsiteY1751" fmla="*/ 4111203 h 6858000"/>
              <a:gd name="connsiteX1752" fmla="*/ 11492990 w 12192000"/>
              <a:gd name="connsiteY1752" fmla="*/ 4105132 h 6858000"/>
              <a:gd name="connsiteX1753" fmla="*/ 11493729 w 12192000"/>
              <a:gd name="connsiteY1753" fmla="*/ 4110393 h 6858000"/>
              <a:gd name="connsiteX1754" fmla="*/ 11489299 w 12192000"/>
              <a:gd name="connsiteY1754" fmla="*/ 4118892 h 6858000"/>
              <a:gd name="connsiteX1755" fmla="*/ 11482655 w 12192000"/>
              <a:gd name="connsiteY1755" fmla="*/ 4122939 h 6858000"/>
              <a:gd name="connsiteX1756" fmla="*/ 11476749 w 12192000"/>
              <a:gd name="connsiteY1756" fmla="*/ 4118892 h 6858000"/>
              <a:gd name="connsiteX1757" fmla="*/ 11467890 w 12192000"/>
              <a:gd name="connsiteY1757" fmla="*/ 4124558 h 6858000"/>
              <a:gd name="connsiteX1758" fmla="*/ 11455340 w 12192000"/>
              <a:gd name="connsiteY1758" fmla="*/ 4125368 h 6858000"/>
              <a:gd name="connsiteX1759" fmla="*/ 11447958 w 12192000"/>
              <a:gd name="connsiteY1759" fmla="*/ 4122939 h 6858000"/>
              <a:gd name="connsiteX1760" fmla="*/ 11437622 w 12192000"/>
              <a:gd name="connsiteY1760" fmla="*/ 4122535 h 6858000"/>
              <a:gd name="connsiteX1761" fmla="*/ 11434669 w 12192000"/>
              <a:gd name="connsiteY1761" fmla="*/ 4116464 h 6858000"/>
              <a:gd name="connsiteX1762" fmla="*/ 11426549 w 12192000"/>
              <a:gd name="connsiteY1762" fmla="*/ 4122535 h 6858000"/>
              <a:gd name="connsiteX1763" fmla="*/ 11421381 w 12192000"/>
              <a:gd name="connsiteY1763" fmla="*/ 4122535 h 6858000"/>
              <a:gd name="connsiteX1764" fmla="*/ 11415475 w 12192000"/>
              <a:gd name="connsiteY1764" fmla="*/ 4109584 h 6858000"/>
              <a:gd name="connsiteX1765" fmla="*/ 11415475 w 12192000"/>
              <a:gd name="connsiteY1765" fmla="*/ 4098657 h 6858000"/>
              <a:gd name="connsiteX1766" fmla="*/ 11412522 w 12192000"/>
              <a:gd name="connsiteY1766" fmla="*/ 4078016 h 6858000"/>
              <a:gd name="connsiteX1767" fmla="*/ 11403663 w 12192000"/>
              <a:gd name="connsiteY1767" fmla="*/ 4073160 h 6858000"/>
              <a:gd name="connsiteX1768" fmla="*/ 11401448 w 12192000"/>
              <a:gd name="connsiteY1768" fmla="*/ 4067494 h 6858000"/>
              <a:gd name="connsiteX1769" fmla="*/ 11407354 w 12192000"/>
              <a:gd name="connsiteY1769" fmla="*/ 4061423 h 6858000"/>
              <a:gd name="connsiteX1770" fmla="*/ 11413998 w 12192000"/>
              <a:gd name="connsiteY1770" fmla="*/ 4052114 h 6858000"/>
              <a:gd name="connsiteX1771" fmla="*/ 11412522 w 12192000"/>
              <a:gd name="connsiteY1771" fmla="*/ 4044020 h 6858000"/>
              <a:gd name="connsiteX1772" fmla="*/ 11408092 w 12192000"/>
              <a:gd name="connsiteY1772" fmla="*/ 4035926 h 6858000"/>
              <a:gd name="connsiteX1773" fmla="*/ 11393328 w 12192000"/>
              <a:gd name="connsiteY1773" fmla="*/ 4022975 h 6858000"/>
              <a:gd name="connsiteX1774" fmla="*/ 11381516 w 12192000"/>
              <a:gd name="connsiteY1774" fmla="*/ 4016095 h 6858000"/>
              <a:gd name="connsiteX1775" fmla="*/ 11369704 w 12192000"/>
              <a:gd name="connsiteY1775" fmla="*/ 4013666 h 6858000"/>
              <a:gd name="connsiteX1776" fmla="*/ 11368965 w 12192000"/>
              <a:gd name="connsiteY1776" fmla="*/ 4010024 h 6858000"/>
              <a:gd name="connsiteX1777" fmla="*/ 11378563 w 12192000"/>
              <a:gd name="connsiteY1777" fmla="*/ 4009215 h 6858000"/>
              <a:gd name="connsiteX1778" fmla="*/ 11385945 w 12192000"/>
              <a:gd name="connsiteY1778" fmla="*/ 4002739 h 6858000"/>
              <a:gd name="connsiteX1779" fmla="*/ 11403663 w 12192000"/>
              <a:gd name="connsiteY1779" fmla="*/ 3999097 h 6858000"/>
              <a:gd name="connsiteX1780" fmla="*/ 11415475 w 12192000"/>
              <a:gd name="connsiteY1780" fmla="*/ 3990598 h 6858000"/>
              <a:gd name="connsiteX1781" fmla="*/ 11424334 w 12192000"/>
              <a:gd name="connsiteY1781" fmla="*/ 3991002 h 6858000"/>
              <a:gd name="connsiteX1782" fmla="*/ 11415475 w 12192000"/>
              <a:gd name="connsiteY1782" fmla="*/ 3988574 h 6858000"/>
              <a:gd name="connsiteX1783" fmla="*/ 11402186 w 12192000"/>
              <a:gd name="connsiteY1783" fmla="*/ 3996264 h 6858000"/>
              <a:gd name="connsiteX1784" fmla="*/ 11386683 w 12192000"/>
              <a:gd name="connsiteY1784" fmla="*/ 3998287 h 6858000"/>
              <a:gd name="connsiteX1785" fmla="*/ 11380039 w 12192000"/>
              <a:gd name="connsiteY1785" fmla="*/ 3999906 h 6858000"/>
              <a:gd name="connsiteX1786" fmla="*/ 11370442 w 12192000"/>
              <a:gd name="connsiteY1786" fmla="*/ 3997073 h 6858000"/>
              <a:gd name="connsiteX1787" fmla="*/ 11363798 w 12192000"/>
              <a:gd name="connsiteY1787" fmla="*/ 3986146 h 6858000"/>
              <a:gd name="connsiteX1788" fmla="*/ 11366751 w 12192000"/>
              <a:gd name="connsiteY1788" fmla="*/ 3983313 h 6858000"/>
              <a:gd name="connsiteX1789" fmla="*/ 11372657 w 12192000"/>
              <a:gd name="connsiteY1789" fmla="*/ 3986146 h 6858000"/>
              <a:gd name="connsiteX1790" fmla="*/ 11368227 w 12192000"/>
              <a:gd name="connsiteY1790" fmla="*/ 3979266 h 6858000"/>
              <a:gd name="connsiteX1791" fmla="*/ 11353462 w 12192000"/>
              <a:gd name="connsiteY1791" fmla="*/ 3962268 h 6858000"/>
              <a:gd name="connsiteX1792" fmla="*/ 11351986 w 12192000"/>
              <a:gd name="connsiteY1792" fmla="*/ 3944460 h 6858000"/>
              <a:gd name="connsiteX1793" fmla="*/ 11359368 w 12192000"/>
              <a:gd name="connsiteY1793" fmla="*/ 3940818 h 6858000"/>
              <a:gd name="connsiteX1794" fmla="*/ 11360107 w 12192000"/>
              <a:gd name="connsiteY1794" fmla="*/ 3935557 h 6858000"/>
              <a:gd name="connsiteX1795" fmla="*/ 11357892 w 12192000"/>
              <a:gd name="connsiteY1795" fmla="*/ 3929486 h 6858000"/>
              <a:gd name="connsiteX1796" fmla="*/ 11357892 w 12192000"/>
              <a:gd name="connsiteY1796" fmla="*/ 3923010 h 6858000"/>
              <a:gd name="connsiteX1797" fmla="*/ 11366013 w 12192000"/>
              <a:gd name="connsiteY1797" fmla="*/ 3910464 h 6858000"/>
              <a:gd name="connsiteX1798" fmla="*/ 11377824 w 12192000"/>
              <a:gd name="connsiteY1798" fmla="*/ 3895895 h 6858000"/>
              <a:gd name="connsiteX1799" fmla="*/ 11382992 w 12192000"/>
              <a:gd name="connsiteY1799" fmla="*/ 3888610 h 6858000"/>
              <a:gd name="connsiteX1800" fmla="*/ 11390375 w 12192000"/>
              <a:gd name="connsiteY1800" fmla="*/ 3886586 h 6858000"/>
              <a:gd name="connsiteX1801" fmla="*/ 11394066 w 12192000"/>
              <a:gd name="connsiteY1801" fmla="*/ 3885372 h 6858000"/>
              <a:gd name="connsiteX1802" fmla="*/ 11402925 w 12192000"/>
              <a:gd name="connsiteY1802" fmla="*/ 3894276 h 6858000"/>
              <a:gd name="connsiteX1803" fmla="*/ 11408092 w 12192000"/>
              <a:gd name="connsiteY1803" fmla="*/ 3901561 h 6858000"/>
              <a:gd name="connsiteX1804" fmla="*/ 11422857 w 12192000"/>
              <a:gd name="connsiteY1804" fmla="*/ 3901156 h 6858000"/>
              <a:gd name="connsiteX1805" fmla="*/ 11442790 w 12192000"/>
              <a:gd name="connsiteY1805" fmla="*/ 3908441 h 6858000"/>
              <a:gd name="connsiteX1806" fmla="*/ 11462722 w 12192000"/>
              <a:gd name="connsiteY1806" fmla="*/ 3910464 h 6858000"/>
              <a:gd name="connsiteX1807" fmla="*/ 11462722 w 12192000"/>
              <a:gd name="connsiteY1807" fmla="*/ 3906822 h 6858000"/>
              <a:gd name="connsiteX1808" fmla="*/ 11470843 w 12192000"/>
              <a:gd name="connsiteY1808" fmla="*/ 3895895 h 6858000"/>
              <a:gd name="connsiteX1809" fmla="*/ 11471581 w 12192000"/>
              <a:gd name="connsiteY1809" fmla="*/ 3882944 h 6858000"/>
              <a:gd name="connsiteX1810" fmla="*/ 11474534 w 12192000"/>
              <a:gd name="connsiteY1810" fmla="*/ 3873231 h 6858000"/>
              <a:gd name="connsiteX1811" fmla="*/ 11479702 w 12192000"/>
              <a:gd name="connsiteY1811" fmla="*/ 3867160 h 6858000"/>
              <a:gd name="connsiteX1812" fmla="*/ 11491514 w 12192000"/>
              <a:gd name="connsiteY1812" fmla="*/ 3865946 h 6858000"/>
              <a:gd name="connsiteX1813" fmla="*/ 11498896 w 12192000"/>
              <a:gd name="connsiteY1813" fmla="*/ 3862303 h 6858000"/>
              <a:gd name="connsiteX1814" fmla="*/ 11504802 w 12192000"/>
              <a:gd name="connsiteY1814" fmla="*/ 3864732 h 6858000"/>
              <a:gd name="connsiteX1815" fmla="*/ 11500373 w 12192000"/>
              <a:gd name="connsiteY1815" fmla="*/ 3859470 h 6858000"/>
              <a:gd name="connsiteX1816" fmla="*/ 11497420 w 12192000"/>
              <a:gd name="connsiteY1816" fmla="*/ 3847734 h 6858000"/>
              <a:gd name="connsiteX1817" fmla="*/ 11501849 w 12192000"/>
              <a:gd name="connsiteY1817" fmla="*/ 3845710 h 6858000"/>
              <a:gd name="connsiteX1818" fmla="*/ 11542453 w 12192000"/>
              <a:gd name="connsiteY1818" fmla="*/ 3836806 h 6858000"/>
              <a:gd name="connsiteX1819" fmla="*/ 11555741 w 12192000"/>
              <a:gd name="connsiteY1819" fmla="*/ 3826284 h 6858000"/>
              <a:gd name="connsiteX1820" fmla="*/ 11567553 w 12192000"/>
              <a:gd name="connsiteY1820" fmla="*/ 3812119 h 6858000"/>
              <a:gd name="connsiteX1821" fmla="*/ 11571244 w 12192000"/>
              <a:gd name="connsiteY1821" fmla="*/ 3804024 h 6858000"/>
              <a:gd name="connsiteX1822" fmla="*/ 11585271 w 12192000"/>
              <a:gd name="connsiteY1822" fmla="*/ 3791883 h 6858000"/>
              <a:gd name="connsiteX1823" fmla="*/ 11589700 w 12192000"/>
              <a:gd name="connsiteY1823" fmla="*/ 3782574 h 6858000"/>
              <a:gd name="connsiteX1824" fmla="*/ 11602989 w 12192000"/>
              <a:gd name="connsiteY1824" fmla="*/ 3772052 h 6858000"/>
              <a:gd name="connsiteX1825" fmla="*/ 11602989 w 12192000"/>
              <a:gd name="connsiteY1825" fmla="*/ 3761529 h 6858000"/>
              <a:gd name="connsiteX1826" fmla="*/ 11609633 w 12192000"/>
              <a:gd name="connsiteY1826" fmla="*/ 3753435 h 6858000"/>
              <a:gd name="connsiteX1827" fmla="*/ 11611848 w 12192000"/>
              <a:gd name="connsiteY1827" fmla="*/ 3750602 h 6858000"/>
              <a:gd name="connsiteX1828" fmla="*/ 11630304 w 12192000"/>
              <a:gd name="connsiteY1828" fmla="*/ 3745745 h 6858000"/>
              <a:gd name="connsiteX1829" fmla="*/ 11642116 w 12192000"/>
              <a:gd name="connsiteY1829" fmla="*/ 3737246 h 6858000"/>
              <a:gd name="connsiteX1830" fmla="*/ 11651713 w 12192000"/>
              <a:gd name="connsiteY1830" fmla="*/ 3734009 h 6858000"/>
              <a:gd name="connsiteX1831" fmla="*/ 11652451 w 12192000"/>
              <a:gd name="connsiteY1831" fmla="*/ 3743317 h 6858000"/>
              <a:gd name="connsiteX1832" fmla="*/ 11652451 w 12192000"/>
              <a:gd name="connsiteY1832" fmla="*/ 3746960 h 6858000"/>
              <a:gd name="connsiteX1833" fmla="*/ 11652451 w 12192000"/>
              <a:gd name="connsiteY1833" fmla="*/ 3748578 h 6858000"/>
              <a:gd name="connsiteX1834" fmla="*/ 11653928 w 12192000"/>
              <a:gd name="connsiteY1834" fmla="*/ 3748174 h 6858000"/>
              <a:gd name="connsiteX1835" fmla="*/ 11658357 w 12192000"/>
              <a:gd name="connsiteY1835" fmla="*/ 3747364 h 6858000"/>
              <a:gd name="connsiteX1836" fmla="*/ 11660572 w 12192000"/>
              <a:gd name="connsiteY1836" fmla="*/ 3744127 h 6858000"/>
              <a:gd name="connsiteX1837" fmla="*/ 11662048 w 12192000"/>
              <a:gd name="connsiteY1837" fmla="*/ 3742508 h 6858000"/>
              <a:gd name="connsiteX1838" fmla="*/ 11670169 w 12192000"/>
              <a:gd name="connsiteY1838" fmla="*/ 3738865 h 6858000"/>
              <a:gd name="connsiteX1839" fmla="*/ 11674598 w 12192000"/>
              <a:gd name="connsiteY1839" fmla="*/ 3731985 h 6858000"/>
              <a:gd name="connsiteX1840" fmla="*/ 11663525 w 12192000"/>
              <a:gd name="connsiteY1840" fmla="*/ 3735223 h 6858000"/>
              <a:gd name="connsiteX1841" fmla="*/ 11658357 w 12192000"/>
              <a:gd name="connsiteY1841" fmla="*/ 3733604 h 6858000"/>
              <a:gd name="connsiteX1842" fmla="*/ 11662048 w 12192000"/>
              <a:gd name="connsiteY1842" fmla="*/ 3728343 h 6858000"/>
              <a:gd name="connsiteX1843" fmla="*/ 11656881 w 12192000"/>
              <a:gd name="connsiteY1843" fmla="*/ 3728747 h 6858000"/>
              <a:gd name="connsiteX1844" fmla="*/ 11662048 w 12192000"/>
              <a:gd name="connsiteY1844" fmla="*/ 3722677 h 6858000"/>
              <a:gd name="connsiteX1845" fmla="*/ 11676075 w 12192000"/>
              <a:gd name="connsiteY1845" fmla="*/ 3717820 h 6858000"/>
              <a:gd name="connsiteX1846" fmla="*/ 11684934 w 12192000"/>
              <a:gd name="connsiteY1846" fmla="*/ 3717820 h 6858000"/>
              <a:gd name="connsiteX1847" fmla="*/ 11702652 w 12192000"/>
              <a:gd name="connsiteY1847" fmla="*/ 3700417 h 6858000"/>
              <a:gd name="connsiteX1848" fmla="*/ 11704866 w 12192000"/>
              <a:gd name="connsiteY1848" fmla="*/ 3688276 h 6858000"/>
              <a:gd name="connsiteX1849" fmla="*/ 11715202 w 12192000"/>
              <a:gd name="connsiteY1849" fmla="*/ 3666017 h 6858000"/>
              <a:gd name="connsiteX1850" fmla="*/ 11721846 w 12192000"/>
              <a:gd name="connsiteY1850" fmla="*/ 3664398 h 6858000"/>
              <a:gd name="connsiteX1851" fmla="*/ 11729228 w 12192000"/>
              <a:gd name="connsiteY1851" fmla="*/ 3644162 h 6858000"/>
              <a:gd name="connsiteX1852" fmla="*/ 11735134 w 12192000"/>
              <a:gd name="connsiteY1852" fmla="*/ 3644567 h 6858000"/>
              <a:gd name="connsiteX1853" fmla="*/ 11737349 w 12192000"/>
              <a:gd name="connsiteY1853" fmla="*/ 3651852 h 6858000"/>
              <a:gd name="connsiteX1854" fmla="*/ 11734396 w 12192000"/>
              <a:gd name="connsiteY1854" fmla="*/ 3660351 h 6858000"/>
              <a:gd name="connsiteX1855" fmla="*/ 11738087 w 12192000"/>
              <a:gd name="connsiteY1855" fmla="*/ 3660755 h 6858000"/>
              <a:gd name="connsiteX1856" fmla="*/ 11749161 w 12192000"/>
              <a:gd name="connsiteY1856" fmla="*/ 3651447 h 6858000"/>
              <a:gd name="connsiteX1857" fmla="*/ 11746208 w 12192000"/>
              <a:gd name="connsiteY1857" fmla="*/ 3642948 h 6858000"/>
              <a:gd name="connsiteX1858" fmla="*/ 10590118 w 12192000"/>
              <a:gd name="connsiteY1858" fmla="*/ 3626355 h 6858000"/>
              <a:gd name="connsiteX1859" fmla="*/ 10595286 w 12192000"/>
              <a:gd name="connsiteY1859" fmla="*/ 3631211 h 6858000"/>
              <a:gd name="connsiteX1860" fmla="*/ 10595286 w 12192000"/>
              <a:gd name="connsiteY1860" fmla="*/ 3639710 h 6858000"/>
              <a:gd name="connsiteX1861" fmla="*/ 10598239 w 12192000"/>
              <a:gd name="connsiteY1861" fmla="*/ 3647400 h 6858000"/>
              <a:gd name="connsiteX1862" fmla="*/ 10592333 w 12192000"/>
              <a:gd name="connsiteY1862" fmla="*/ 3653875 h 6858000"/>
              <a:gd name="connsiteX1863" fmla="*/ 10588642 w 12192000"/>
              <a:gd name="connsiteY1863" fmla="*/ 3644567 h 6858000"/>
              <a:gd name="connsiteX1864" fmla="*/ 10583474 w 12192000"/>
              <a:gd name="connsiteY1864" fmla="*/ 3641734 h 6858000"/>
              <a:gd name="connsiteX1865" fmla="*/ 10582736 w 12192000"/>
              <a:gd name="connsiteY1865" fmla="*/ 3632830 h 6858000"/>
              <a:gd name="connsiteX1866" fmla="*/ 11758020 w 12192000"/>
              <a:gd name="connsiteY1866" fmla="*/ 3623926 h 6858000"/>
              <a:gd name="connsiteX1867" fmla="*/ 11762449 w 12192000"/>
              <a:gd name="connsiteY1867" fmla="*/ 3625141 h 6858000"/>
              <a:gd name="connsiteX1868" fmla="*/ 11762449 w 12192000"/>
              <a:gd name="connsiteY1868" fmla="*/ 3632021 h 6858000"/>
              <a:gd name="connsiteX1869" fmla="*/ 11751376 w 12192000"/>
              <a:gd name="connsiteY1869" fmla="*/ 3634854 h 6858000"/>
              <a:gd name="connsiteX1870" fmla="*/ 11749161 w 12192000"/>
              <a:gd name="connsiteY1870" fmla="*/ 3631616 h 6858000"/>
              <a:gd name="connsiteX1871" fmla="*/ 11745470 w 12192000"/>
              <a:gd name="connsiteY1871" fmla="*/ 3623522 h 6858000"/>
              <a:gd name="connsiteX1872" fmla="*/ 11744732 w 12192000"/>
              <a:gd name="connsiteY1872" fmla="*/ 3626759 h 6858000"/>
              <a:gd name="connsiteX1873" fmla="*/ 11738826 w 12192000"/>
              <a:gd name="connsiteY1873" fmla="*/ 3630402 h 6858000"/>
              <a:gd name="connsiteX1874" fmla="*/ 11732181 w 12192000"/>
              <a:gd name="connsiteY1874" fmla="*/ 3630402 h 6858000"/>
              <a:gd name="connsiteX1875" fmla="*/ 10583474 w 12192000"/>
              <a:gd name="connsiteY1875" fmla="*/ 3615427 h 6858000"/>
              <a:gd name="connsiteX1876" fmla="*/ 10589380 w 12192000"/>
              <a:gd name="connsiteY1876" fmla="*/ 3615427 h 6858000"/>
              <a:gd name="connsiteX1877" fmla="*/ 10581998 w 12192000"/>
              <a:gd name="connsiteY1877" fmla="*/ 3624331 h 6858000"/>
              <a:gd name="connsiteX1878" fmla="*/ 10578306 w 12192000"/>
              <a:gd name="connsiteY1878" fmla="*/ 3621093 h 6858000"/>
              <a:gd name="connsiteX1879" fmla="*/ 10847027 w 12192000"/>
              <a:gd name="connsiteY1879" fmla="*/ 3610166 h 6858000"/>
              <a:gd name="connsiteX1880" fmla="*/ 10849242 w 12192000"/>
              <a:gd name="connsiteY1880" fmla="*/ 3610571 h 6858000"/>
              <a:gd name="connsiteX1881" fmla="*/ 10849980 w 12192000"/>
              <a:gd name="connsiteY1881" fmla="*/ 3614618 h 6858000"/>
              <a:gd name="connsiteX1882" fmla="*/ 10848504 w 12192000"/>
              <a:gd name="connsiteY1882" fmla="*/ 3619475 h 6858000"/>
              <a:gd name="connsiteX1883" fmla="*/ 10847027 w 12192000"/>
              <a:gd name="connsiteY1883" fmla="*/ 3610166 h 6858000"/>
              <a:gd name="connsiteX1884" fmla="*/ 10570924 w 12192000"/>
              <a:gd name="connsiteY1884" fmla="*/ 3592359 h 6858000"/>
              <a:gd name="connsiteX1885" fmla="*/ 10576092 w 12192000"/>
              <a:gd name="connsiteY1885" fmla="*/ 3601262 h 6858000"/>
              <a:gd name="connsiteX1886" fmla="*/ 10570924 w 12192000"/>
              <a:gd name="connsiteY1886" fmla="*/ 3604095 h 6858000"/>
              <a:gd name="connsiteX1887" fmla="*/ 10564280 w 12192000"/>
              <a:gd name="connsiteY1887" fmla="*/ 3600048 h 6858000"/>
              <a:gd name="connsiteX1888" fmla="*/ 10562065 w 12192000"/>
              <a:gd name="connsiteY1888" fmla="*/ 3593978 h 6858000"/>
              <a:gd name="connsiteX1889" fmla="*/ 10570924 w 12192000"/>
              <a:gd name="connsiteY1889" fmla="*/ 3592359 h 6858000"/>
              <a:gd name="connsiteX1890" fmla="*/ 10811591 w 12192000"/>
              <a:gd name="connsiteY1890" fmla="*/ 3586693 h 6858000"/>
              <a:gd name="connsiteX1891" fmla="*/ 10817497 w 12192000"/>
              <a:gd name="connsiteY1891" fmla="*/ 3587097 h 6858000"/>
              <a:gd name="connsiteX1892" fmla="*/ 10817497 w 12192000"/>
              <a:gd name="connsiteY1892" fmla="*/ 3598025 h 6858000"/>
              <a:gd name="connsiteX1893" fmla="*/ 10810853 w 12192000"/>
              <a:gd name="connsiteY1893" fmla="*/ 3606119 h 6858000"/>
              <a:gd name="connsiteX1894" fmla="*/ 10811591 w 12192000"/>
              <a:gd name="connsiteY1894" fmla="*/ 3596406 h 6858000"/>
              <a:gd name="connsiteX1895" fmla="*/ 10809377 w 12192000"/>
              <a:gd name="connsiteY1895" fmla="*/ 3592763 h 6858000"/>
              <a:gd name="connsiteX1896" fmla="*/ 11746946 w 12192000"/>
              <a:gd name="connsiteY1896" fmla="*/ 3585074 h 6858000"/>
              <a:gd name="connsiteX1897" fmla="*/ 11749899 w 12192000"/>
              <a:gd name="connsiteY1897" fmla="*/ 3587502 h 6858000"/>
              <a:gd name="connsiteX1898" fmla="*/ 11748423 w 12192000"/>
              <a:gd name="connsiteY1898" fmla="*/ 3591549 h 6858000"/>
              <a:gd name="connsiteX1899" fmla="*/ 11748423 w 12192000"/>
              <a:gd name="connsiteY1899" fmla="*/ 3602881 h 6858000"/>
              <a:gd name="connsiteX1900" fmla="*/ 11743255 w 12192000"/>
              <a:gd name="connsiteY1900" fmla="*/ 3602881 h 6858000"/>
              <a:gd name="connsiteX1901" fmla="*/ 11737349 w 12192000"/>
              <a:gd name="connsiteY1901" fmla="*/ 3594382 h 6858000"/>
              <a:gd name="connsiteX1902" fmla="*/ 11738087 w 12192000"/>
              <a:gd name="connsiteY1902" fmla="*/ 3588312 h 6858000"/>
              <a:gd name="connsiteX1903" fmla="*/ 11746946 w 12192000"/>
              <a:gd name="connsiteY1903" fmla="*/ 3585074 h 6858000"/>
              <a:gd name="connsiteX1904" fmla="*/ 10576830 w 12192000"/>
              <a:gd name="connsiteY1904" fmla="*/ 3576170 h 6858000"/>
              <a:gd name="connsiteX1905" fmla="*/ 10579783 w 12192000"/>
              <a:gd name="connsiteY1905" fmla="*/ 3579408 h 6858000"/>
              <a:gd name="connsiteX1906" fmla="*/ 10580521 w 12192000"/>
              <a:gd name="connsiteY1906" fmla="*/ 3586288 h 6858000"/>
              <a:gd name="connsiteX1907" fmla="*/ 10576830 w 12192000"/>
              <a:gd name="connsiteY1907" fmla="*/ 3590335 h 6858000"/>
              <a:gd name="connsiteX1908" fmla="*/ 10572400 w 12192000"/>
              <a:gd name="connsiteY1908" fmla="*/ 3583860 h 6858000"/>
              <a:gd name="connsiteX1909" fmla="*/ 11760973 w 12192000"/>
              <a:gd name="connsiteY1909" fmla="*/ 3574551 h 6858000"/>
              <a:gd name="connsiteX1910" fmla="*/ 11763188 w 12192000"/>
              <a:gd name="connsiteY1910" fmla="*/ 3580217 h 6858000"/>
              <a:gd name="connsiteX1911" fmla="*/ 11757282 w 12192000"/>
              <a:gd name="connsiteY1911" fmla="*/ 3577789 h 6858000"/>
              <a:gd name="connsiteX1912" fmla="*/ 11755805 w 12192000"/>
              <a:gd name="connsiteY1912" fmla="*/ 3572932 h 6858000"/>
              <a:gd name="connsiteX1913" fmla="*/ 11755067 w 12192000"/>
              <a:gd name="connsiteY1913" fmla="*/ 3576979 h 6858000"/>
              <a:gd name="connsiteX1914" fmla="*/ 11750638 w 12192000"/>
              <a:gd name="connsiteY1914" fmla="*/ 3577384 h 6858000"/>
              <a:gd name="connsiteX1915" fmla="*/ 10550253 w 12192000"/>
              <a:gd name="connsiteY1915" fmla="*/ 3570099 h 6858000"/>
              <a:gd name="connsiteX1916" fmla="*/ 10556897 w 12192000"/>
              <a:gd name="connsiteY1916" fmla="*/ 3572123 h 6858000"/>
              <a:gd name="connsiteX1917" fmla="*/ 10561327 w 12192000"/>
              <a:gd name="connsiteY1917" fmla="*/ 3584264 h 6858000"/>
              <a:gd name="connsiteX1918" fmla="*/ 10553206 w 12192000"/>
              <a:gd name="connsiteY1918" fmla="*/ 3576979 h 6858000"/>
              <a:gd name="connsiteX1919" fmla="*/ 10550253 w 12192000"/>
              <a:gd name="connsiteY1919" fmla="*/ 3570099 h 6858000"/>
              <a:gd name="connsiteX1920" fmla="*/ 10538441 w 12192000"/>
              <a:gd name="connsiteY1920" fmla="*/ 3533675 h 6858000"/>
              <a:gd name="connsiteX1921" fmla="*/ 10535488 w 12192000"/>
              <a:gd name="connsiteY1921" fmla="*/ 3539341 h 6858000"/>
              <a:gd name="connsiteX1922" fmla="*/ 10528844 w 12192000"/>
              <a:gd name="connsiteY1922" fmla="*/ 3536508 h 6858000"/>
              <a:gd name="connsiteX1923" fmla="*/ 12078418 w 12192000"/>
              <a:gd name="connsiteY1923" fmla="*/ 3526390 h 6858000"/>
              <a:gd name="connsiteX1924" fmla="*/ 12081371 w 12192000"/>
              <a:gd name="connsiteY1924" fmla="*/ 3528818 h 6858000"/>
              <a:gd name="connsiteX1925" fmla="*/ 12080633 w 12192000"/>
              <a:gd name="connsiteY1925" fmla="*/ 3534080 h 6858000"/>
              <a:gd name="connsiteX1926" fmla="*/ 12072512 w 12192000"/>
              <a:gd name="connsiteY1926" fmla="*/ 3536913 h 6858000"/>
              <a:gd name="connsiteX1927" fmla="*/ 12066606 w 12192000"/>
              <a:gd name="connsiteY1927" fmla="*/ 3532866 h 6858000"/>
              <a:gd name="connsiteX1928" fmla="*/ 12068821 w 12192000"/>
              <a:gd name="connsiteY1928" fmla="*/ 3527604 h 6858000"/>
              <a:gd name="connsiteX1929" fmla="*/ 9902813 w 12192000"/>
              <a:gd name="connsiteY1929" fmla="*/ 3523557 h 6858000"/>
              <a:gd name="connsiteX1930" fmla="*/ 9913149 w 12192000"/>
              <a:gd name="connsiteY1930" fmla="*/ 3526390 h 6858000"/>
              <a:gd name="connsiteX1931" fmla="*/ 9912410 w 12192000"/>
              <a:gd name="connsiteY1931" fmla="*/ 3529628 h 6858000"/>
              <a:gd name="connsiteX1932" fmla="*/ 9919055 w 12192000"/>
              <a:gd name="connsiteY1932" fmla="*/ 3532056 h 6858000"/>
              <a:gd name="connsiteX1933" fmla="*/ 9922008 w 12192000"/>
              <a:gd name="connsiteY1933" fmla="*/ 3528818 h 6858000"/>
              <a:gd name="connsiteX1934" fmla="*/ 9936034 w 12192000"/>
              <a:gd name="connsiteY1934" fmla="*/ 3533675 h 6858000"/>
              <a:gd name="connsiteX1935" fmla="*/ 9936034 w 12192000"/>
              <a:gd name="connsiteY1935" fmla="*/ 3538936 h 6858000"/>
              <a:gd name="connsiteX1936" fmla="*/ 9938987 w 12192000"/>
              <a:gd name="connsiteY1936" fmla="*/ 3542174 h 6858000"/>
              <a:gd name="connsiteX1937" fmla="*/ 9941940 w 12192000"/>
              <a:gd name="connsiteY1937" fmla="*/ 3551078 h 6858000"/>
              <a:gd name="connsiteX1938" fmla="*/ 9947108 w 12192000"/>
              <a:gd name="connsiteY1938" fmla="*/ 3550673 h 6858000"/>
              <a:gd name="connsiteX1939" fmla="*/ 9953014 w 12192000"/>
              <a:gd name="connsiteY1939" fmla="*/ 3561196 h 6858000"/>
              <a:gd name="connsiteX1940" fmla="*/ 9957443 w 12192000"/>
              <a:gd name="connsiteY1940" fmla="*/ 3563219 h 6858000"/>
              <a:gd name="connsiteX1941" fmla="*/ 9958920 w 12192000"/>
              <a:gd name="connsiteY1941" fmla="*/ 3567266 h 6858000"/>
              <a:gd name="connsiteX1942" fmla="*/ 9949323 w 12192000"/>
              <a:gd name="connsiteY1942" fmla="*/ 3572123 h 6858000"/>
              <a:gd name="connsiteX1943" fmla="*/ 9956705 w 12192000"/>
              <a:gd name="connsiteY1943" fmla="*/ 3572932 h 6858000"/>
              <a:gd name="connsiteX1944" fmla="*/ 9956705 w 12192000"/>
              <a:gd name="connsiteY1944" fmla="*/ 3574551 h 6858000"/>
              <a:gd name="connsiteX1945" fmla="*/ 9965564 w 12192000"/>
              <a:gd name="connsiteY1945" fmla="*/ 3573742 h 6858000"/>
              <a:gd name="connsiteX1946" fmla="*/ 9972208 w 12192000"/>
              <a:gd name="connsiteY1946" fmla="*/ 3587907 h 6858000"/>
              <a:gd name="connsiteX1947" fmla="*/ 9980329 w 12192000"/>
              <a:gd name="connsiteY1947" fmla="*/ 3608547 h 6858000"/>
              <a:gd name="connsiteX1948" fmla="*/ 9987711 w 12192000"/>
              <a:gd name="connsiteY1948" fmla="*/ 3614213 h 6858000"/>
              <a:gd name="connsiteX1949" fmla="*/ 9985497 w 12192000"/>
              <a:gd name="connsiteY1949" fmla="*/ 3621498 h 6858000"/>
              <a:gd name="connsiteX1950" fmla="*/ 9989188 w 12192000"/>
              <a:gd name="connsiteY1950" fmla="*/ 3626759 h 6858000"/>
              <a:gd name="connsiteX1951" fmla="*/ 9989926 w 12192000"/>
              <a:gd name="connsiteY1951" fmla="*/ 3639306 h 6858000"/>
              <a:gd name="connsiteX1952" fmla="*/ 9987711 w 12192000"/>
              <a:gd name="connsiteY1952" fmla="*/ 3642139 h 6858000"/>
              <a:gd name="connsiteX1953" fmla="*/ 9988450 w 12192000"/>
              <a:gd name="connsiteY1953" fmla="*/ 3649423 h 6858000"/>
              <a:gd name="connsiteX1954" fmla="*/ 9985497 w 12192000"/>
              <a:gd name="connsiteY1954" fmla="*/ 3657922 h 6858000"/>
              <a:gd name="connsiteX1955" fmla="*/ 9978114 w 12192000"/>
              <a:gd name="connsiteY1955" fmla="*/ 3670873 h 6858000"/>
              <a:gd name="connsiteX1956" fmla="*/ 9961873 w 12192000"/>
              <a:gd name="connsiteY1956" fmla="*/ 3686252 h 6858000"/>
              <a:gd name="connsiteX1957" fmla="*/ 9946370 w 12192000"/>
              <a:gd name="connsiteY1957" fmla="*/ 3690704 h 6858000"/>
              <a:gd name="connsiteX1958" fmla="*/ 9929390 w 12192000"/>
              <a:gd name="connsiteY1958" fmla="*/ 3692728 h 6858000"/>
              <a:gd name="connsiteX1959" fmla="*/ 9919055 w 12192000"/>
              <a:gd name="connsiteY1959" fmla="*/ 3695156 h 6858000"/>
              <a:gd name="connsiteX1960" fmla="*/ 9907243 w 12192000"/>
              <a:gd name="connsiteY1960" fmla="*/ 3689490 h 6858000"/>
              <a:gd name="connsiteX1961" fmla="*/ 9900598 w 12192000"/>
              <a:gd name="connsiteY1961" fmla="*/ 3678563 h 6858000"/>
              <a:gd name="connsiteX1962" fmla="*/ 9892478 w 12192000"/>
              <a:gd name="connsiteY1962" fmla="*/ 3653875 h 6858000"/>
              <a:gd name="connsiteX1963" fmla="*/ 9885834 w 12192000"/>
              <a:gd name="connsiteY1963" fmla="*/ 3632021 h 6858000"/>
              <a:gd name="connsiteX1964" fmla="*/ 9888048 w 12192000"/>
              <a:gd name="connsiteY1964" fmla="*/ 3625545 h 6858000"/>
              <a:gd name="connsiteX1965" fmla="*/ 9883619 w 12192000"/>
              <a:gd name="connsiteY1965" fmla="*/ 3608547 h 6858000"/>
              <a:gd name="connsiteX1966" fmla="*/ 9885834 w 12192000"/>
              <a:gd name="connsiteY1966" fmla="*/ 3605714 h 6858000"/>
              <a:gd name="connsiteX1967" fmla="*/ 9885095 w 12192000"/>
              <a:gd name="connsiteY1967" fmla="*/ 3600048 h 6858000"/>
              <a:gd name="connsiteX1968" fmla="*/ 9888048 w 12192000"/>
              <a:gd name="connsiteY1968" fmla="*/ 3579408 h 6858000"/>
              <a:gd name="connsiteX1969" fmla="*/ 9891001 w 12192000"/>
              <a:gd name="connsiteY1969" fmla="*/ 3574956 h 6858000"/>
              <a:gd name="connsiteX1970" fmla="*/ 9891001 w 12192000"/>
              <a:gd name="connsiteY1970" fmla="*/ 3562410 h 6858000"/>
              <a:gd name="connsiteX1971" fmla="*/ 9886572 w 12192000"/>
              <a:gd name="connsiteY1971" fmla="*/ 3553911 h 6858000"/>
              <a:gd name="connsiteX1972" fmla="*/ 9888787 w 12192000"/>
              <a:gd name="connsiteY1972" fmla="*/ 3551482 h 6858000"/>
              <a:gd name="connsiteX1973" fmla="*/ 9885834 w 12192000"/>
              <a:gd name="connsiteY1973" fmla="*/ 3547435 h 6858000"/>
              <a:gd name="connsiteX1974" fmla="*/ 9880666 w 12192000"/>
              <a:gd name="connsiteY1974" fmla="*/ 3545007 h 6858000"/>
              <a:gd name="connsiteX1975" fmla="*/ 9880666 w 12192000"/>
              <a:gd name="connsiteY1975" fmla="*/ 3542579 h 6858000"/>
              <a:gd name="connsiteX1976" fmla="*/ 9886572 w 12192000"/>
              <a:gd name="connsiteY1976" fmla="*/ 3543388 h 6858000"/>
              <a:gd name="connsiteX1977" fmla="*/ 9892478 w 12192000"/>
              <a:gd name="connsiteY1977" fmla="*/ 3547840 h 6858000"/>
              <a:gd name="connsiteX1978" fmla="*/ 9895431 w 12192000"/>
              <a:gd name="connsiteY1978" fmla="*/ 3549054 h 6858000"/>
              <a:gd name="connsiteX1979" fmla="*/ 9900598 w 12192000"/>
              <a:gd name="connsiteY1979" fmla="*/ 3540555 h 6858000"/>
              <a:gd name="connsiteX1980" fmla="*/ 9900598 w 12192000"/>
              <a:gd name="connsiteY1980" fmla="*/ 3534484 h 6858000"/>
              <a:gd name="connsiteX1981" fmla="*/ 9899860 w 12192000"/>
              <a:gd name="connsiteY1981" fmla="*/ 3531651 h 6858000"/>
              <a:gd name="connsiteX1982" fmla="*/ 9902813 w 12192000"/>
              <a:gd name="connsiteY1982" fmla="*/ 3530842 h 6858000"/>
              <a:gd name="connsiteX1983" fmla="*/ 9904290 w 12192000"/>
              <a:gd name="connsiteY1983" fmla="*/ 3529223 h 6858000"/>
              <a:gd name="connsiteX1984" fmla="*/ 9902075 w 12192000"/>
              <a:gd name="connsiteY1984" fmla="*/ 3525985 h 6858000"/>
              <a:gd name="connsiteX1985" fmla="*/ 12126404 w 12192000"/>
              <a:gd name="connsiteY1985" fmla="*/ 3521938 h 6858000"/>
              <a:gd name="connsiteX1986" fmla="*/ 12135263 w 12192000"/>
              <a:gd name="connsiteY1986" fmla="*/ 3528414 h 6858000"/>
              <a:gd name="connsiteX1987" fmla="*/ 12133786 w 12192000"/>
              <a:gd name="connsiteY1987" fmla="*/ 3536508 h 6858000"/>
              <a:gd name="connsiteX1988" fmla="*/ 12126404 w 12192000"/>
              <a:gd name="connsiteY1988" fmla="*/ 3532461 h 6858000"/>
              <a:gd name="connsiteX1989" fmla="*/ 12124927 w 12192000"/>
              <a:gd name="connsiteY1989" fmla="*/ 3526795 h 6858000"/>
              <a:gd name="connsiteX1990" fmla="*/ 12126404 w 12192000"/>
              <a:gd name="connsiteY1990" fmla="*/ 3521938 h 6858000"/>
              <a:gd name="connsiteX1991" fmla="*/ 10897228 w 12192000"/>
              <a:gd name="connsiteY1991" fmla="*/ 3512225 h 6858000"/>
              <a:gd name="connsiteX1992" fmla="*/ 10900181 w 12192000"/>
              <a:gd name="connsiteY1992" fmla="*/ 3519105 h 6858000"/>
              <a:gd name="connsiteX1993" fmla="*/ 10897966 w 12192000"/>
              <a:gd name="connsiteY1993" fmla="*/ 3528414 h 6858000"/>
              <a:gd name="connsiteX1994" fmla="*/ 10890583 w 12192000"/>
              <a:gd name="connsiteY1994" fmla="*/ 3522748 h 6858000"/>
              <a:gd name="connsiteX1995" fmla="*/ 10889845 w 12192000"/>
              <a:gd name="connsiteY1995" fmla="*/ 3516677 h 6858000"/>
              <a:gd name="connsiteX1996" fmla="*/ 12191369 w 12192000"/>
              <a:gd name="connsiteY1996" fmla="*/ 3505345 h 6858000"/>
              <a:gd name="connsiteX1997" fmla="*/ 12192000 w 12192000"/>
              <a:gd name="connsiteY1997" fmla="*/ 3505790 h 6858000"/>
              <a:gd name="connsiteX1998" fmla="*/ 12192000 w 12192000"/>
              <a:gd name="connsiteY1998" fmla="*/ 3511852 h 6858000"/>
              <a:gd name="connsiteX1999" fmla="*/ 12190631 w 12192000"/>
              <a:gd name="connsiteY1999" fmla="*/ 3510202 h 6858000"/>
              <a:gd name="connsiteX2000" fmla="*/ 12191369 w 12192000"/>
              <a:gd name="connsiteY2000" fmla="*/ 3505345 h 6858000"/>
              <a:gd name="connsiteX2001" fmla="*/ 12164792 w 12192000"/>
              <a:gd name="connsiteY2001" fmla="*/ 3502917 h 6858000"/>
              <a:gd name="connsiteX2002" fmla="*/ 12172175 w 12192000"/>
              <a:gd name="connsiteY2002" fmla="*/ 3504536 h 6858000"/>
              <a:gd name="connsiteX2003" fmla="*/ 12175866 w 12192000"/>
              <a:gd name="connsiteY2003" fmla="*/ 3504131 h 6858000"/>
              <a:gd name="connsiteX2004" fmla="*/ 12178081 w 12192000"/>
              <a:gd name="connsiteY2004" fmla="*/ 3511416 h 6858000"/>
              <a:gd name="connsiteX2005" fmla="*/ 12191369 w 12192000"/>
              <a:gd name="connsiteY2005" fmla="*/ 3521938 h 6858000"/>
              <a:gd name="connsiteX2006" fmla="*/ 12192000 w 12192000"/>
              <a:gd name="connsiteY2006" fmla="*/ 3522523 h 6858000"/>
              <a:gd name="connsiteX2007" fmla="*/ 12192000 w 12192000"/>
              <a:gd name="connsiteY2007" fmla="*/ 3623581 h 6858000"/>
              <a:gd name="connsiteX2008" fmla="*/ 12187678 w 12192000"/>
              <a:gd name="connsiteY2008" fmla="*/ 3625950 h 6858000"/>
              <a:gd name="connsiteX2009" fmla="*/ 12175128 w 12192000"/>
              <a:gd name="connsiteY2009" fmla="*/ 3645376 h 6858000"/>
              <a:gd name="connsiteX2010" fmla="*/ 12173651 w 12192000"/>
              <a:gd name="connsiteY2010" fmla="*/ 3653066 h 6858000"/>
              <a:gd name="connsiteX2011" fmla="*/ 12181772 w 12192000"/>
              <a:gd name="connsiteY2011" fmla="*/ 3659137 h 6858000"/>
              <a:gd name="connsiteX2012" fmla="*/ 12187678 w 12192000"/>
              <a:gd name="connsiteY2012" fmla="*/ 3671278 h 6858000"/>
              <a:gd name="connsiteX2013" fmla="*/ 12192000 w 12192000"/>
              <a:gd name="connsiteY2013" fmla="*/ 3676807 h 6858000"/>
              <a:gd name="connsiteX2014" fmla="*/ 12192000 w 12192000"/>
              <a:gd name="connsiteY2014" fmla="*/ 3678295 h 6858000"/>
              <a:gd name="connsiteX2015" fmla="*/ 12191369 w 12192000"/>
              <a:gd name="connsiteY2015" fmla="*/ 3686252 h 6858000"/>
              <a:gd name="connsiteX2016" fmla="*/ 12178081 w 12192000"/>
              <a:gd name="connsiteY2016" fmla="*/ 3702441 h 6858000"/>
              <a:gd name="connsiteX2017" fmla="*/ 12170698 w 12192000"/>
              <a:gd name="connsiteY2017" fmla="*/ 3707298 h 6858000"/>
              <a:gd name="connsiteX2018" fmla="*/ 12167745 w 12192000"/>
              <a:gd name="connsiteY2018" fmla="*/ 3703655 h 6858000"/>
              <a:gd name="connsiteX2019" fmla="*/ 12164792 w 12192000"/>
              <a:gd name="connsiteY2019" fmla="*/ 3695156 h 6858000"/>
              <a:gd name="connsiteX2020" fmla="*/ 12167745 w 12192000"/>
              <a:gd name="connsiteY2020" fmla="*/ 3689895 h 6858000"/>
              <a:gd name="connsiteX2021" fmla="*/ 12164792 w 12192000"/>
              <a:gd name="connsiteY2021" fmla="*/ 3686252 h 6858000"/>
              <a:gd name="connsiteX2022" fmla="*/ 12159625 w 12192000"/>
              <a:gd name="connsiteY2022" fmla="*/ 3689490 h 6858000"/>
              <a:gd name="connsiteX2023" fmla="*/ 12158148 w 12192000"/>
              <a:gd name="connsiteY2023" fmla="*/ 3694347 h 6858000"/>
              <a:gd name="connsiteX2024" fmla="*/ 12150766 w 12192000"/>
              <a:gd name="connsiteY2024" fmla="*/ 3698799 h 6858000"/>
              <a:gd name="connsiteX2025" fmla="*/ 12140430 w 12192000"/>
              <a:gd name="connsiteY2025" fmla="*/ 3694751 h 6858000"/>
              <a:gd name="connsiteX2026" fmla="*/ 12131571 w 12192000"/>
              <a:gd name="connsiteY2026" fmla="*/ 3687467 h 6858000"/>
              <a:gd name="connsiteX2027" fmla="*/ 12120498 w 12192000"/>
              <a:gd name="connsiteY2027" fmla="*/ 3687467 h 6858000"/>
              <a:gd name="connsiteX2028" fmla="*/ 12110901 w 12192000"/>
              <a:gd name="connsiteY2028" fmla="*/ 3677753 h 6858000"/>
              <a:gd name="connsiteX2029" fmla="*/ 12109424 w 12192000"/>
              <a:gd name="connsiteY2029" fmla="*/ 3670064 h 6858000"/>
              <a:gd name="connsiteX2030" fmla="*/ 12102042 w 12192000"/>
              <a:gd name="connsiteY2030" fmla="*/ 3661160 h 6858000"/>
              <a:gd name="connsiteX2031" fmla="*/ 12104256 w 12192000"/>
              <a:gd name="connsiteY2031" fmla="*/ 3655494 h 6858000"/>
              <a:gd name="connsiteX2032" fmla="*/ 12103518 w 12192000"/>
              <a:gd name="connsiteY2032" fmla="*/ 3648209 h 6858000"/>
              <a:gd name="connsiteX2033" fmla="*/ 12099089 w 12192000"/>
              <a:gd name="connsiteY2033" fmla="*/ 3643353 h 6858000"/>
              <a:gd name="connsiteX2034" fmla="*/ 12103518 w 12192000"/>
              <a:gd name="connsiteY2034" fmla="*/ 3638091 h 6858000"/>
              <a:gd name="connsiteX2035" fmla="*/ 12102780 w 12192000"/>
              <a:gd name="connsiteY2035" fmla="*/ 3633235 h 6858000"/>
              <a:gd name="connsiteX2036" fmla="*/ 12106471 w 12192000"/>
              <a:gd name="connsiteY2036" fmla="*/ 3631211 h 6858000"/>
              <a:gd name="connsiteX2037" fmla="*/ 12115330 w 12192000"/>
              <a:gd name="connsiteY2037" fmla="*/ 3634449 h 6858000"/>
              <a:gd name="connsiteX2038" fmla="*/ 12107209 w 12192000"/>
              <a:gd name="connsiteY2038" fmla="*/ 3627164 h 6858000"/>
              <a:gd name="connsiteX2039" fmla="*/ 12105733 w 12192000"/>
              <a:gd name="connsiteY2039" fmla="*/ 3619475 h 6858000"/>
              <a:gd name="connsiteX2040" fmla="*/ 12096136 w 12192000"/>
              <a:gd name="connsiteY2040" fmla="*/ 3612190 h 6858000"/>
              <a:gd name="connsiteX2041" fmla="*/ 12087277 w 12192000"/>
              <a:gd name="connsiteY2041" fmla="*/ 3610571 h 6858000"/>
              <a:gd name="connsiteX2042" fmla="*/ 12078418 w 12192000"/>
              <a:gd name="connsiteY2042" fmla="*/ 3602881 h 6858000"/>
              <a:gd name="connsiteX2043" fmla="*/ 12073250 w 12192000"/>
              <a:gd name="connsiteY2043" fmla="*/ 3602881 h 6858000"/>
              <a:gd name="connsiteX2044" fmla="*/ 12069559 w 12192000"/>
              <a:gd name="connsiteY2044" fmla="*/ 3606928 h 6858000"/>
              <a:gd name="connsiteX2045" fmla="*/ 12071774 w 12192000"/>
              <a:gd name="connsiteY2045" fmla="*/ 3610976 h 6858000"/>
              <a:gd name="connsiteX2046" fmla="*/ 12068821 w 12192000"/>
              <a:gd name="connsiteY2046" fmla="*/ 3615023 h 6858000"/>
              <a:gd name="connsiteX2047" fmla="*/ 12073988 w 12192000"/>
              <a:gd name="connsiteY2047" fmla="*/ 3621903 h 6858000"/>
              <a:gd name="connsiteX2048" fmla="*/ 12069559 w 12192000"/>
              <a:gd name="connsiteY2048" fmla="*/ 3621498 h 6858000"/>
              <a:gd name="connsiteX2049" fmla="*/ 12061438 w 12192000"/>
              <a:gd name="connsiteY2049" fmla="*/ 3615832 h 6858000"/>
              <a:gd name="connsiteX2050" fmla="*/ 12056271 w 12192000"/>
              <a:gd name="connsiteY2050" fmla="*/ 3616642 h 6858000"/>
              <a:gd name="connsiteX2051" fmla="*/ 12059223 w 12192000"/>
              <a:gd name="connsiteY2051" fmla="*/ 3610976 h 6858000"/>
              <a:gd name="connsiteX2052" fmla="*/ 12054056 w 12192000"/>
              <a:gd name="connsiteY2052" fmla="*/ 3609357 h 6858000"/>
              <a:gd name="connsiteX2053" fmla="*/ 12050365 w 12192000"/>
              <a:gd name="connsiteY2053" fmla="*/ 3612190 h 6858000"/>
              <a:gd name="connsiteX2054" fmla="*/ 12049626 w 12192000"/>
              <a:gd name="connsiteY2054" fmla="*/ 3620689 h 6858000"/>
              <a:gd name="connsiteX2055" fmla="*/ 12044459 w 12192000"/>
              <a:gd name="connsiteY2055" fmla="*/ 3617856 h 6858000"/>
              <a:gd name="connsiteX2056" fmla="*/ 12040029 w 12192000"/>
              <a:gd name="connsiteY2056" fmla="*/ 3619879 h 6858000"/>
              <a:gd name="connsiteX2057" fmla="*/ 12037076 w 12192000"/>
              <a:gd name="connsiteY2057" fmla="*/ 3617451 h 6858000"/>
              <a:gd name="connsiteX2058" fmla="*/ 12039291 w 12192000"/>
              <a:gd name="connsiteY2058" fmla="*/ 3607738 h 6858000"/>
              <a:gd name="connsiteX2059" fmla="*/ 12032647 w 12192000"/>
              <a:gd name="connsiteY2059" fmla="*/ 3602072 h 6858000"/>
              <a:gd name="connsiteX2060" fmla="*/ 12027479 w 12192000"/>
              <a:gd name="connsiteY2060" fmla="*/ 3604500 h 6858000"/>
              <a:gd name="connsiteX2061" fmla="*/ 12021573 w 12192000"/>
              <a:gd name="connsiteY2061" fmla="*/ 3615832 h 6858000"/>
              <a:gd name="connsiteX2062" fmla="*/ 12016405 w 12192000"/>
              <a:gd name="connsiteY2062" fmla="*/ 3620284 h 6858000"/>
              <a:gd name="connsiteX2063" fmla="*/ 12009023 w 12192000"/>
              <a:gd name="connsiteY2063" fmla="*/ 3639710 h 6858000"/>
              <a:gd name="connsiteX2064" fmla="*/ 12004593 w 12192000"/>
              <a:gd name="connsiteY2064" fmla="*/ 3645781 h 6858000"/>
              <a:gd name="connsiteX2065" fmla="*/ 11994258 w 12192000"/>
              <a:gd name="connsiteY2065" fmla="*/ 3635663 h 6858000"/>
              <a:gd name="connsiteX2066" fmla="*/ 12000902 w 12192000"/>
              <a:gd name="connsiteY2066" fmla="*/ 3622712 h 6858000"/>
              <a:gd name="connsiteX2067" fmla="*/ 12003855 w 12192000"/>
              <a:gd name="connsiteY2067" fmla="*/ 3609357 h 6858000"/>
              <a:gd name="connsiteX2068" fmla="*/ 12000902 w 12192000"/>
              <a:gd name="connsiteY2068" fmla="*/ 3602477 h 6858000"/>
              <a:gd name="connsiteX2069" fmla="*/ 12009761 w 12192000"/>
              <a:gd name="connsiteY2069" fmla="*/ 3592763 h 6858000"/>
              <a:gd name="connsiteX2070" fmla="*/ 12019358 w 12192000"/>
              <a:gd name="connsiteY2070" fmla="*/ 3590335 h 6858000"/>
              <a:gd name="connsiteX2071" fmla="*/ 12026741 w 12192000"/>
              <a:gd name="connsiteY2071" fmla="*/ 3583860 h 6858000"/>
              <a:gd name="connsiteX2072" fmla="*/ 12035600 w 12192000"/>
              <a:gd name="connsiteY2072" fmla="*/ 3586288 h 6858000"/>
              <a:gd name="connsiteX2073" fmla="*/ 12049626 w 12192000"/>
              <a:gd name="connsiteY2073" fmla="*/ 3583860 h 6858000"/>
              <a:gd name="connsiteX2074" fmla="*/ 12045197 w 12192000"/>
              <a:gd name="connsiteY2074" fmla="*/ 3576170 h 6858000"/>
              <a:gd name="connsiteX2075" fmla="*/ 12050365 w 12192000"/>
              <a:gd name="connsiteY2075" fmla="*/ 3567671 h 6858000"/>
              <a:gd name="connsiteX2076" fmla="*/ 12061438 w 12192000"/>
              <a:gd name="connsiteY2076" fmla="*/ 3563219 h 6858000"/>
              <a:gd name="connsiteX2077" fmla="*/ 12067344 w 12192000"/>
              <a:gd name="connsiteY2077" fmla="*/ 3555125 h 6858000"/>
              <a:gd name="connsiteX2078" fmla="*/ 12075465 w 12192000"/>
              <a:gd name="connsiteY2078" fmla="*/ 3554720 h 6858000"/>
              <a:gd name="connsiteX2079" fmla="*/ 12088753 w 12192000"/>
              <a:gd name="connsiteY2079" fmla="*/ 3564838 h 6858000"/>
              <a:gd name="connsiteX2080" fmla="*/ 12089491 w 12192000"/>
              <a:gd name="connsiteY2080" fmla="*/ 3580217 h 6858000"/>
              <a:gd name="connsiteX2081" fmla="*/ 12079156 w 12192000"/>
              <a:gd name="connsiteY2081" fmla="*/ 3594787 h 6858000"/>
              <a:gd name="connsiteX2082" fmla="*/ 12088015 w 12192000"/>
              <a:gd name="connsiteY2082" fmla="*/ 3586693 h 6858000"/>
              <a:gd name="connsiteX2083" fmla="*/ 12097612 w 12192000"/>
              <a:gd name="connsiteY2083" fmla="*/ 3584264 h 6858000"/>
              <a:gd name="connsiteX2084" fmla="*/ 12108686 w 12192000"/>
              <a:gd name="connsiteY2084" fmla="*/ 3579003 h 6858000"/>
              <a:gd name="connsiteX2085" fmla="*/ 12113854 w 12192000"/>
              <a:gd name="connsiteY2085" fmla="*/ 3563219 h 6858000"/>
              <a:gd name="connsiteX2086" fmla="*/ 12124189 w 12192000"/>
              <a:gd name="connsiteY2086" fmla="*/ 3559172 h 6858000"/>
              <a:gd name="connsiteX2087" fmla="*/ 12129357 w 12192000"/>
              <a:gd name="connsiteY2087" fmla="*/ 3569695 h 6858000"/>
              <a:gd name="connsiteX2088" fmla="*/ 12135263 w 12192000"/>
              <a:gd name="connsiteY2088" fmla="*/ 3566862 h 6858000"/>
              <a:gd name="connsiteX2089" fmla="*/ 12136739 w 12192000"/>
              <a:gd name="connsiteY2089" fmla="*/ 3559577 h 6858000"/>
              <a:gd name="connsiteX2090" fmla="*/ 12133048 w 12192000"/>
              <a:gd name="connsiteY2090" fmla="*/ 3556744 h 6858000"/>
              <a:gd name="connsiteX2091" fmla="*/ 12137477 w 12192000"/>
              <a:gd name="connsiteY2091" fmla="*/ 3538936 h 6858000"/>
              <a:gd name="connsiteX2092" fmla="*/ 12148551 w 12192000"/>
              <a:gd name="connsiteY2092" fmla="*/ 3542983 h 6858000"/>
              <a:gd name="connsiteX2093" fmla="*/ 12154457 w 12192000"/>
              <a:gd name="connsiteY2093" fmla="*/ 3547435 h 6858000"/>
              <a:gd name="connsiteX2094" fmla="*/ 12157410 w 12192000"/>
              <a:gd name="connsiteY2094" fmla="*/ 3542983 h 6858000"/>
              <a:gd name="connsiteX2095" fmla="*/ 12157410 w 12192000"/>
              <a:gd name="connsiteY2095" fmla="*/ 3531247 h 6858000"/>
              <a:gd name="connsiteX2096" fmla="*/ 12160363 w 12192000"/>
              <a:gd name="connsiteY2096" fmla="*/ 3530437 h 6858000"/>
              <a:gd name="connsiteX2097" fmla="*/ 12168484 w 12192000"/>
              <a:gd name="connsiteY2097" fmla="*/ 3538127 h 6858000"/>
              <a:gd name="connsiteX2098" fmla="*/ 12168484 w 12192000"/>
              <a:gd name="connsiteY2098" fmla="*/ 3531247 h 6858000"/>
              <a:gd name="connsiteX2099" fmla="*/ 12164054 w 12192000"/>
              <a:gd name="connsiteY2099" fmla="*/ 3513439 h 6858000"/>
              <a:gd name="connsiteX2100" fmla="*/ 10895013 w 12192000"/>
              <a:gd name="connsiteY2100" fmla="*/ 3502512 h 6858000"/>
              <a:gd name="connsiteX2101" fmla="*/ 10892060 w 12192000"/>
              <a:gd name="connsiteY2101" fmla="*/ 3507369 h 6858000"/>
              <a:gd name="connsiteX2102" fmla="*/ 10885416 w 12192000"/>
              <a:gd name="connsiteY2102" fmla="*/ 3505750 h 6858000"/>
              <a:gd name="connsiteX2103" fmla="*/ 10895013 w 12192000"/>
              <a:gd name="connsiteY2103" fmla="*/ 3502512 h 6858000"/>
              <a:gd name="connsiteX2104" fmla="*/ 12154457 w 12192000"/>
              <a:gd name="connsiteY2104" fmla="*/ 3485109 h 6858000"/>
              <a:gd name="connsiteX2105" fmla="*/ 12159625 w 12192000"/>
              <a:gd name="connsiteY2105" fmla="*/ 3493608 h 6858000"/>
              <a:gd name="connsiteX2106" fmla="*/ 12159625 w 12192000"/>
              <a:gd name="connsiteY2106" fmla="*/ 3500488 h 6858000"/>
              <a:gd name="connsiteX2107" fmla="*/ 12152980 w 12192000"/>
              <a:gd name="connsiteY2107" fmla="*/ 3493204 h 6858000"/>
              <a:gd name="connsiteX2108" fmla="*/ 12154457 w 12192000"/>
              <a:gd name="connsiteY2108" fmla="*/ 3485109 h 6858000"/>
              <a:gd name="connsiteX2109" fmla="*/ 12108686 w 12192000"/>
              <a:gd name="connsiteY2109" fmla="*/ 3483895 h 6858000"/>
              <a:gd name="connsiteX2110" fmla="*/ 12114592 w 12192000"/>
              <a:gd name="connsiteY2110" fmla="*/ 3483895 h 6858000"/>
              <a:gd name="connsiteX2111" fmla="*/ 12120498 w 12192000"/>
              <a:gd name="connsiteY2111" fmla="*/ 3488347 h 6858000"/>
              <a:gd name="connsiteX2112" fmla="*/ 12121236 w 12192000"/>
              <a:gd name="connsiteY2112" fmla="*/ 3498465 h 6858000"/>
              <a:gd name="connsiteX2113" fmla="*/ 12117545 w 12192000"/>
              <a:gd name="connsiteY2113" fmla="*/ 3504536 h 6858000"/>
              <a:gd name="connsiteX2114" fmla="*/ 12102042 w 12192000"/>
              <a:gd name="connsiteY2114" fmla="*/ 3510606 h 6858000"/>
              <a:gd name="connsiteX2115" fmla="*/ 12090230 w 12192000"/>
              <a:gd name="connsiteY2115" fmla="*/ 3511416 h 6858000"/>
              <a:gd name="connsiteX2116" fmla="*/ 12090968 w 12192000"/>
              <a:gd name="connsiteY2116" fmla="*/ 3506964 h 6858000"/>
              <a:gd name="connsiteX2117" fmla="*/ 12085800 w 12192000"/>
              <a:gd name="connsiteY2117" fmla="*/ 3500893 h 6858000"/>
              <a:gd name="connsiteX2118" fmla="*/ 12091706 w 12192000"/>
              <a:gd name="connsiteY2118" fmla="*/ 3493608 h 6858000"/>
              <a:gd name="connsiteX2119" fmla="*/ 11094339 w 12192000"/>
              <a:gd name="connsiteY2119" fmla="*/ 3472563 h 6858000"/>
              <a:gd name="connsiteX2120" fmla="*/ 11097292 w 12192000"/>
              <a:gd name="connsiteY2120" fmla="*/ 3479039 h 6858000"/>
              <a:gd name="connsiteX2121" fmla="*/ 11100245 w 12192000"/>
              <a:gd name="connsiteY2121" fmla="*/ 3479848 h 6858000"/>
              <a:gd name="connsiteX2122" fmla="*/ 11098030 w 12192000"/>
              <a:gd name="connsiteY2122" fmla="*/ 3494013 h 6858000"/>
              <a:gd name="connsiteX2123" fmla="*/ 11092862 w 12192000"/>
              <a:gd name="connsiteY2123" fmla="*/ 3496441 h 6858000"/>
              <a:gd name="connsiteX2124" fmla="*/ 11088433 w 12192000"/>
              <a:gd name="connsiteY2124" fmla="*/ 3488752 h 6858000"/>
              <a:gd name="connsiteX2125" fmla="*/ 11090648 w 12192000"/>
              <a:gd name="connsiteY2125" fmla="*/ 3483895 h 6858000"/>
              <a:gd name="connsiteX2126" fmla="*/ 11084742 w 12192000"/>
              <a:gd name="connsiteY2126" fmla="*/ 3477824 h 6858000"/>
              <a:gd name="connsiteX2127" fmla="*/ 12177343 w 12192000"/>
              <a:gd name="connsiteY2127" fmla="*/ 3468111 h 6858000"/>
              <a:gd name="connsiteX2128" fmla="*/ 12179557 w 12192000"/>
              <a:gd name="connsiteY2128" fmla="*/ 3473373 h 6858000"/>
              <a:gd name="connsiteX2129" fmla="*/ 12175866 w 12192000"/>
              <a:gd name="connsiteY2129" fmla="*/ 3475396 h 6858000"/>
              <a:gd name="connsiteX2130" fmla="*/ 12176604 w 12192000"/>
              <a:gd name="connsiteY2130" fmla="*/ 3484300 h 6858000"/>
              <a:gd name="connsiteX2131" fmla="*/ 12183248 w 12192000"/>
              <a:gd name="connsiteY2131" fmla="*/ 3491989 h 6858000"/>
              <a:gd name="connsiteX2132" fmla="*/ 12180295 w 12192000"/>
              <a:gd name="connsiteY2132" fmla="*/ 3502107 h 6858000"/>
              <a:gd name="connsiteX2133" fmla="*/ 12176604 w 12192000"/>
              <a:gd name="connsiteY2133" fmla="*/ 3501703 h 6858000"/>
              <a:gd name="connsiteX2134" fmla="*/ 12174390 w 12192000"/>
              <a:gd name="connsiteY2134" fmla="*/ 3497251 h 6858000"/>
              <a:gd name="connsiteX2135" fmla="*/ 12175866 w 12192000"/>
              <a:gd name="connsiteY2135" fmla="*/ 3491585 h 6858000"/>
              <a:gd name="connsiteX2136" fmla="*/ 12170698 w 12192000"/>
              <a:gd name="connsiteY2136" fmla="*/ 3480253 h 6858000"/>
              <a:gd name="connsiteX2137" fmla="*/ 12172175 w 12192000"/>
              <a:gd name="connsiteY2137" fmla="*/ 3470135 h 6858000"/>
              <a:gd name="connsiteX2138" fmla="*/ 11881307 w 12192000"/>
              <a:gd name="connsiteY2138" fmla="*/ 3459208 h 6858000"/>
              <a:gd name="connsiteX2139" fmla="*/ 11883521 w 12192000"/>
              <a:gd name="connsiteY2139" fmla="*/ 3463659 h 6858000"/>
              <a:gd name="connsiteX2140" fmla="*/ 11887951 w 12192000"/>
              <a:gd name="connsiteY2140" fmla="*/ 3466492 h 6858000"/>
              <a:gd name="connsiteX2141" fmla="*/ 11887951 w 12192000"/>
              <a:gd name="connsiteY2141" fmla="*/ 3471754 h 6858000"/>
              <a:gd name="connsiteX2142" fmla="*/ 11880568 w 12192000"/>
              <a:gd name="connsiteY2142" fmla="*/ 3472158 h 6858000"/>
              <a:gd name="connsiteX2143" fmla="*/ 11873186 w 12192000"/>
              <a:gd name="connsiteY2143" fmla="*/ 3471349 h 6858000"/>
              <a:gd name="connsiteX2144" fmla="*/ 11875401 w 12192000"/>
              <a:gd name="connsiteY2144" fmla="*/ 3465683 h 6858000"/>
              <a:gd name="connsiteX2145" fmla="*/ 11879092 w 12192000"/>
              <a:gd name="connsiteY2145" fmla="*/ 3463255 h 6858000"/>
              <a:gd name="connsiteX2146" fmla="*/ 12023050 w 12192000"/>
              <a:gd name="connsiteY2146" fmla="*/ 3456779 h 6858000"/>
              <a:gd name="connsiteX2147" fmla="*/ 12026741 w 12192000"/>
              <a:gd name="connsiteY2147" fmla="*/ 3458803 h 6858000"/>
              <a:gd name="connsiteX2148" fmla="*/ 12026003 w 12192000"/>
              <a:gd name="connsiteY2148" fmla="*/ 3464874 h 6858000"/>
              <a:gd name="connsiteX2149" fmla="*/ 12017882 w 12192000"/>
              <a:gd name="connsiteY2149" fmla="*/ 3472968 h 6858000"/>
              <a:gd name="connsiteX2150" fmla="*/ 12011976 w 12192000"/>
              <a:gd name="connsiteY2150" fmla="*/ 3468516 h 6858000"/>
              <a:gd name="connsiteX2151" fmla="*/ 12014929 w 12192000"/>
              <a:gd name="connsiteY2151" fmla="*/ 3459208 h 6858000"/>
              <a:gd name="connsiteX2152" fmla="*/ 12107209 w 12192000"/>
              <a:gd name="connsiteY2152" fmla="*/ 3454756 h 6858000"/>
              <a:gd name="connsiteX2153" fmla="*/ 12107209 w 12192000"/>
              <a:gd name="connsiteY2153" fmla="*/ 3463659 h 6858000"/>
              <a:gd name="connsiteX2154" fmla="*/ 12103518 w 12192000"/>
              <a:gd name="connsiteY2154" fmla="*/ 3458803 h 6858000"/>
              <a:gd name="connsiteX2155" fmla="*/ 10520723 w 12192000"/>
              <a:gd name="connsiteY2155" fmla="*/ 3454756 h 6858000"/>
              <a:gd name="connsiteX2156" fmla="*/ 10523676 w 12192000"/>
              <a:gd name="connsiteY2156" fmla="*/ 3465683 h 6858000"/>
              <a:gd name="connsiteX2157" fmla="*/ 10519247 w 12192000"/>
              <a:gd name="connsiteY2157" fmla="*/ 3477420 h 6858000"/>
              <a:gd name="connsiteX2158" fmla="*/ 10509650 w 12192000"/>
              <a:gd name="connsiteY2158" fmla="*/ 3477824 h 6858000"/>
              <a:gd name="connsiteX2159" fmla="*/ 10509650 w 12192000"/>
              <a:gd name="connsiteY2159" fmla="*/ 3469730 h 6858000"/>
              <a:gd name="connsiteX2160" fmla="*/ 10510388 w 12192000"/>
              <a:gd name="connsiteY2160" fmla="*/ 3459612 h 6858000"/>
              <a:gd name="connsiteX2161" fmla="*/ 10520723 w 12192000"/>
              <a:gd name="connsiteY2161" fmla="*/ 3454756 h 6858000"/>
              <a:gd name="connsiteX2162" fmla="*/ 12176604 w 12192000"/>
              <a:gd name="connsiteY2162" fmla="*/ 3453946 h 6858000"/>
              <a:gd name="connsiteX2163" fmla="*/ 12182510 w 12192000"/>
              <a:gd name="connsiteY2163" fmla="*/ 3457589 h 6858000"/>
              <a:gd name="connsiteX2164" fmla="*/ 12180295 w 12192000"/>
              <a:gd name="connsiteY2164" fmla="*/ 3461636 h 6858000"/>
              <a:gd name="connsiteX2165" fmla="*/ 12176604 w 12192000"/>
              <a:gd name="connsiteY2165" fmla="*/ 3459208 h 6858000"/>
              <a:gd name="connsiteX2166" fmla="*/ 12176604 w 12192000"/>
              <a:gd name="connsiteY2166" fmla="*/ 3453946 h 6858000"/>
              <a:gd name="connsiteX2167" fmla="*/ 12048888 w 12192000"/>
              <a:gd name="connsiteY2167" fmla="*/ 3445852 h 6858000"/>
              <a:gd name="connsiteX2168" fmla="*/ 12055532 w 12192000"/>
              <a:gd name="connsiteY2168" fmla="*/ 3448685 h 6858000"/>
              <a:gd name="connsiteX2169" fmla="*/ 12059962 w 12192000"/>
              <a:gd name="connsiteY2169" fmla="*/ 3445852 h 6858000"/>
              <a:gd name="connsiteX2170" fmla="*/ 12067344 w 12192000"/>
              <a:gd name="connsiteY2170" fmla="*/ 3451113 h 6858000"/>
              <a:gd name="connsiteX2171" fmla="*/ 12067344 w 12192000"/>
              <a:gd name="connsiteY2171" fmla="*/ 3458803 h 6858000"/>
              <a:gd name="connsiteX2172" fmla="*/ 12057747 w 12192000"/>
              <a:gd name="connsiteY2172" fmla="*/ 3467707 h 6858000"/>
              <a:gd name="connsiteX2173" fmla="*/ 12051841 w 12192000"/>
              <a:gd name="connsiteY2173" fmla="*/ 3493608 h 6858000"/>
              <a:gd name="connsiteX2174" fmla="*/ 12053318 w 12192000"/>
              <a:gd name="connsiteY2174" fmla="*/ 3511416 h 6858000"/>
              <a:gd name="connsiteX2175" fmla="*/ 12059962 w 12192000"/>
              <a:gd name="connsiteY2175" fmla="*/ 3523152 h 6858000"/>
              <a:gd name="connsiteX2176" fmla="*/ 12059223 w 12192000"/>
              <a:gd name="connsiteY2176" fmla="*/ 3531651 h 6858000"/>
              <a:gd name="connsiteX2177" fmla="*/ 12050365 w 12192000"/>
              <a:gd name="connsiteY2177" fmla="*/ 3536508 h 6858000"/>
              <a:gd name="connsiteX2178" fmla="*/ 12042982 w 12192000"/>
              <a:gd name="connsiteY2178" fmla="*/ 3532866 h 6858000"/>
              <a:gd name="connsiteX2179" fmla="*/ 12042982 w 12192000"/>
              <a:gd name="connsiteY2179" fmla="*/ 3522343 h 6858000"/>
              <a:gd name="connsiteX2180" fmla="*/ 12032647 w 12192000"/>
              <a:gd name="connsiteY2180" fmla="*/ 3521534 h 6858000"/>
              <a:gd name="connsiteX2181" fmla="*/ 12020835 w 12192000"/>
              <a:gd name="connsiteY2181" fmla="*/ 3515058 h 6858000"/>
              <a:gd name="connsiteX2182" fmla="*/ 12014191 w 12192000"/>
              <a:gd name="connsiteY2182" fmla="*/ 3513844 h 6858000"/>
              <a:gd name="connsiteX2183" fmla="*/ 12011238 w 12192000"/>
              <a:gd name="connsiteY2183" fmla="*/ 3499679 h 6858000"/>
              <a:gd name="connsiteX2184" fmla="*/ 12015667 w 12192000"/>
              <a:gd name="connsiteY2184" fmla="*/ 3494013 h 6858000"/>
              <a:gd name="connsiteX2185" fmla="*/ 12031170 w 12192000"/>
              <a:gd name="connsiteY2185" fmla="*/ 3490371 h 6858000"/>
              <a:gd name="connsiteX2186" fmla="*/ 12037076 w 12192000"/>
              <a:gd name="connsiteY2186" fmla="*/ 3479848 h 6858000"/>
              <a:gd name="connsiteX2187" fmla="*/ 12034861 w 12192000"/>
              <a:gd name="connsiteY2187" fmla="*/ 3467707 h 6858000"/>
              <a:gd name="connsiteX2188" fmla="*/ 12040767 w 12192000"/>
              <a:gd name="connsiteY2188" fmla="*/ 3459208 h 6858000"/>
              <a:gd name="connsiteX2189" fmla="*/ 12040767 w 12192000"/>
              <a:gd name="connsiteY2189" fmla="*/ 3450709 h 6858000"/>
              <a:gd name="connsiteX2190" fmla="*/ 12182510 w 12192000"/>
              <a:gd name="connsiteY2190" fmla="*/ 3445043 h 6858000"/>
              <a:gd name="connsiteX2191" fmla="*/ 12185463 w 12192000"/>
              <a:gd name="connsiteY2191" fmla="*/ 3447876 h 6858000"/>
              <a:gd name="connsiteX2192" fmla="*/ 12181034 w 12192000"/>
              <a:gd name="connsiteY2192" fmla="*/ 3449090 h 6858000"/>
              <a:gd name="connsiteX2193" fmla="*/ 12178819 w 12192000"/>
              <a:gd name="connsiteY2193" fmla="*/ 3445447 h 6858000"/>
              <a:gd name="connsiteX2194" fmla="*/ 12182510 w 12192000"/>
              <a:gd name="connsiteY2194" fmla="*/ 3445043 h 6858000"/>
              <a:gd name="connsiteX2195" fmla="*/ 12093183 w 12192000"/>
              <a:gd name="connsiteY2195" fmla="*/ 3433711 h 6858000"/>
              <a:gd name="connsiteX2196" fmla="*/ 12093183 w 12192000"/>
              <a:gd name="connsiteY2196" fmla="*/ 3451113 h 6858000"/>
              <a:gd name="connsiteX2197" fmla="*/ 12089491 w 12192000"/>
              <a:gd name="connsiteY2197" fmla="*/ 3456779 h 6858000"/>
              <a:gd name="connsiteX2198" fmla="*/ 12090968 w 12192000"/>
              <a:gd name="connsiteY2198" fmla="*/ 3465278 h 6858000"/>
              <a:gd name="connsiteX2199" fmla="*/ 12088753 w 12192000"/>
              <a:gd name="connsiteY2199" fmla="*/ 3474182 h 6858000"/>
              <a:gd name="connsiteX2200" fmla="*/ 12074727 w 12192000"/>
              <a:gd name="connsiteY2200" fmla="*/ 3488347 h 6858000"/>
              <a:gd name="connsiteX2201" fmla="*/ 12071035 w 12192000"/>
              <a:gd name="connsiteY2201" fmla="*/ 3507773 h 6858000"/>
              <a:gd name="connsiteX2202" fmla="*/ 12063653 w 12192000"/>
              <a:gd name="connsiteY2202" fmla="*/ 3515868 h 6858000"/>
              <a:gd name="connsiteX2203" fmla="*/ 12061438 w 12192000"/>
              <a:gd name="connsiteY2203" fmla="*/ 3508178 h 6858000"/>
              <a:gd name="connsiteX2204" fmla="*/ 12062176 w 12192000"/>
              <a:gd name="connsiteY2204" fmla="*/ 3498870 h 6858000"/>
              <a:gd name="connsiteX2205" fmla="*/ 12069559 w 12192000"/>
              <a:gd name="connsiteY2205" fmla="*/ 3489966 h 6858000"/>
              <a:gd name="connsiteX2206" fmla="*/ 12073988 w 12192000"/>
              <a:gd name="connsiteY2206" fmla="*/ 3476610 h 6858000"/>
              <a:gd name="connsiteX2207" fmla="*/ 12074727 w 12192000"/>
              <a:gd name="connsiteY2207" fmla="*/ 3466088 h 6858000"/>
              <a:gd name="connsiteX2208" fmla="*/ 12084324 w 12192000"/>
              <a:gd name="connsiteY2208" fmla="*/ 3452327 h 6858000"/>
              <a:gd name="connsiteX2209" fmla="*/ 12087277 w 12192000"/>
              <a:gd name="connsiteY2209" fmla="*/ 3435734 h 6858000"/>
              <a:gd name="connsiteX2210" fmla="*/ 12113115 w 12192000"/>
              <a:gd name="connsiteY2210" fmla="*/ 3425616 h 6858000"/>
              <a:gd name="connsiteX2211" fmla="*/ 12121974 w 12192000"/>
              <a:gd name="connsiteY2211" fmla="*/ 3429259 h 6858000"/>
              <a:gd name="connsiteX2212" fmla="*/ 12132310 w 12192000"/>
              <a:gd name="connsiteY2212" fmla="*/ 3426426 h 6858000"/>
              <a:gd name="connsiteX2213" fmla="*/ 12133786 w 12192000"/>
              <a:gd name="connsiteY2213" fmla="*/ 3430068 h 6858000"/>
              <a:gd name="connsiteX2214" fmla="*/ 12139692 w 12192000"/>
              <a:gd name="connsiteY2214" fmla="*/ 3441400 h 6858000"/>
              <a:gd name="connsiteX2215" fmla="*/ 12141169 w 12192000"/>
              <a:gd name="connsiteY2215" fmla="*/ 3455565 h 6858000"/>
              <a:gd name="connsiteX2216" fmla="*/ 12147813 w 12192000"/>
              <a:gd name="connsiteY2216" fmla="*/ 3459612 h 6858000"/>
              <a:gd name="connsiteX2217" fmla="*/ 12156672 w 12192000"/>
              <a:gd name="connsiteY2217" fmla="*/ 3473373 h 6858000"/>
              <a:gd name="connsiteX2218" fmla="*/ 12155933 w 12192000"/>
              <a:gd name="connsiteY2218" fmla="*/ 3480657 h 6858000"/>
              <a:gd name="connsiteX2219" fmla="*/ 12147075 w 12192000"/>
              <a:gd name="connsiteY2219" fmla="*/ 3482681 h 6858000"/>
              <a:gd name="connsiteX2220" fmla="*/ 12141907 w 12192000"/>
              <a:gd name="connsiteY2220" fmla="*/ 3476206 h 6858000"/>
              <a:gd name="connsiteX2221" fmla="*/ 12140430 w 12192000"/>
              <a:gd name="connsiteY2221" fmla="*/ 3488752 h 6858000"/>
              <a:gd name="connsiteX2222" fmla="*/ 12132310 w 12192000"/>
              <a:gd name="connsiteY2222" fmla="*/ 3483490 h 6858000"/>
              <a:gd name="connsiteX2223" fmla="*/ 12130833 w 12192000"/>
              <a:gd name="connsiteY2223" fmla="*/ 3470135 h 6858000"/>
              <a:gd name="connsiteX2224" fmla="*/ 12126404 w 12192000"/>
              <a:gd name="connsiteY2224" fmla="*/ 3462041 h 6858000"/>
              <a:gd name="connsiteX2225" fmla="*/ 12127142 w 12192000"/>
              <a:gd name="connsiteY2225" fmla="*/ 3449899 h 6858000"/>
              <a:gd name="connsiteX2226" fmla="*/ 12121236 w 12192000"/>
              <a:gd name="connsiteY2226" fmla="*/ 3445043 h 6858000"/>
              <a:gd name="connsiteX2227" fmla="*/ 12116068 w 12192000"/>
              <a:gd name="connsiteY2227" fmla="*/ 3449494 h 6858000"/>
              <a:gd name="connsiteX2228" fmla="*/ 12110162 w 12192000"/>
              <a:gd name="connsiteY2228" fmla="*/ 3443828 h 6858000"/>
              <a:gd name="connsiteX2229" fmla="*/ 12110162 w 12192000"/>
              <a:gd name="connsiteY2229" fmla="*/ 3434925 h 6858000"/>
              <a:gd name="connsiteX2230" fmla="*/ 12106471 w 12192000"/>
              <a:gd name="connsiteY2230" fmla="*/ 3426021 h 6858000"/>
              <a:gd name="connsiteX2231" fmla="*/ 11856206 w 12192000"/>
              <a:gd name="connsiteY2231" fmla="*/ 3424807 h 6858000"/>
              <a:gd name="connsiteX2232" fmla="*/ 11857683 w 12192000"/>
              <a:gd name="connsiteY2232" fmla="*/ 3438162 h 6858000"/>
              <a:gd name="connsiteX2233" fmla="*/ 11856945 w 12192000"/>
              <a:gd name="connsiteY2233" fmla="*/ 3446661 h 6858000"/>
              <a:gd name="connsiteX2234" fmla="*/ 11863589 w 12192000"/>
              <a:gd name="connsiteY2234" fmla="*/ 3455160 h 6858000"/>
              <a:gd name="connsiteX2235" fmla="*/ 11869495 w 12192000"/>
              <a:gd name="connsiteY2235" fmla="*/ 3466088 h 6858000"/>
              <a:gd name="connsiteX2236" fmla="*/ 11865065 w 12192000"/>
              <a:gd name="connsiteY2236" fmla="*/ 3473777 h 6858000"/>
              <a:gd name="connsiteX2237" fmla="*/ 11856945 w 12192000"/>
              <a:gd name="connsiteY2237" fmla="*/ 3474991 h 6858000"/>
              <a:gd name="connsiteX2238" fmla="*/ 11850300 w 12192000"/>
              <a:gd name="connsiteY2238" fmla="*/ 3481872 h 6858000"/>
              <a:gd name="connsiteX2239" fmla="*/ 11846609 w 12192000"/>
              <a:gd name="connsiteY2239" fmla="*/ 3491180 h 6858000"/>
              <a:gd name="connsiteX2240" fmla="*/ 11831106 w 12192000"/>
              <a:gd name="connsiteY2240" fmla="*/ 3491989 h 6858000"/>
              <a:gd name="connsiteX2241" fmla="*/ 11825200 w 12192000"/>
              <a:gd name="connsiteY2241" fmla="*/ 3498465 h 6858000"/>
              <a:gd name="connsiteX2242" fmla="*/ 11825200 w 12192000"/>
              <a:gd name="connsiteY2242" fmla="*/ 3512225 h 6858000"/>
              <a:gd name="connsiteX2243" fmla="*/ 11818556 w 12192000"/>
              <a:gd name="connsiteY2243" fmla="*/ 3519915 h 6858000"/>
              <a:gd name="connsiteX2244" fmla="*/ 11817818 w 12192000"/>
              <a:gd name="connsiteY2244" fmla="*/ 3524367 h 6858000"/>
              <a:gd name="connsiteX2245" fmla="*/ 11810435 w 12192000"/>
              <a:gd name="connsiteY2245" fmla="*/ 3530842 h 6858000"/>
              <a:gd name="connsiteX2246" fmla="*/ 11798623 w 12192000"/>
              <a:gd name="connsiteY2246" fmla="*/ 3534484 h 6858000"/>
              <a:gd name="connsiteX2247" fmla="*/ 11787550 w 12192000"/>
              <a:gd name="connsiteY2247" fmla="*/ 3549864 h 6858000"/>
              <a:gd name="connsiteX2248" fmla="*/ 11777214 w 12192000"/>
              <a:gd name="connsiteY2248" fmla="*/ 3553911 h 6858000"/>
              <a:gd name="connsiteX2249" fmla="*/ 11770570 w 12192000"/>
              <a:gd name="connsiteY2249" fmla="*/ 3559981 h 6858000"/>
              <a:gd name="connsiteX2250" fmla="*/ 11763926 w 12192000"/>
              <a:gd name="connsiteY2250" fmla="*/ 3561196 h 6858000"/>
              <a:gd name="connsiteX2251" fmla="*/ 11754329 w 12192000"/>
              <a:gd name="connsiteY2251" fmla="*/ 3568076 h 6858000"/>
              <a:gd name="connsiteX2252" fmla="*/ 11752852 w 12192000"/>
              <a:gd name="connsiteY2252" fmla="*/ 3564838 h 6858000"/>
              <a:gd name="connsiteX2253" fmla="*/ 11755805 w 12192000"/>
              <a:gd name="connsiteY2253" fmla="*/ 3560386 h 6858000"/>
              <a:gd name="connsiteX2254" fmla="*/ 11769832 w 12192000"/>
              <a:gd name="connsiteY2254" fmla="*/ 3542983 h 6858000"/>
              <a:gd name="connsiteX2255" fmla="*/ 11775738 w 12192000"/>
              <a:gd name="connsiteY2255" fmla="*/ 3541365 h 6858000"/>
              <a:gd name="connsiteX2256" fmla="*/ 11783120 w 12192000"/>
              <a:gd name="connsiteY2256" fmla="*/ 3528818 h 6858000"/>
              <a:gd name="connsiteX2257" fmla="*/ 11790503 w 12192000"/>
              <a:gd name="connsiteY2257" fmla="*/ 3528009 h 6858000"/>
              <a:gd name="connsiteX2258" fmla="*/ 11805268 w 12192000"/>
              <a:gd name="connsiteY2258" fmla="*/ 3515058 h 6858000"/>
              <a:gd name="connsiteX2259" fmla="*/ 11814865 w 12192000"/>
              <a:gd name="connsiteY2259" fmla="*/ 3495227 h 6858000"/>
              <a:gd name="connsiteX2260" fmla="*/ 11825200 w 12192000"/>
              <a:gd name="connsiteY2260" fmla="*/ 3489966 h 6858000"/>
              <a:gd name="connsiteX2261" fmla="*/ 11825938 w 12192000"/>
              <a:gd name="connsiteY2261" fmla="*/ 3483086 h 6858000"/>
              <a:gd name="connsiteX2262" fmla="*/ 11834797 w 12192000"/>
              <a:gd name="connsiteY2262" fmla="*/ 3473373 h 6858000"/>
              <a:gd name="connsiteX2263" fmla="*/ 11841442 w 12192000"/>
              <a:gd name="connsiteY2263" fmla="*/ 3474182 h 6858000"/>
              <a:gd name="connsiteX2264" fmla="*/ 11849562 w 12192000"/>
              <a:gd name="connsiteY2264" fmla="*/ 3465278 h 6858000"/>
              <a:gd name="connsiteX2265" fmla="*/ 11850300 w 12192000"/>
              <a:gd name="connsiteY2265" fmla="*/ 3458398 h 6858000"/>
              <a:gd name="connsiteX2266" fmla="*/ 11843656 w 12192000"/>
              <a:gd name="connsiteY2266" fmla="*/ 3449494 h 6858000"/>
              <a:gd name="connsiteX2267" fmla="*/ 11851039 w 12192000"/>
              <a:gd name="connsiteY2267" fmla="*/ 3453946 h 6858000"/>
              <a:gd name="connsiteX2268" fmla="*/ 11850300 w 12192000"/>
              <a:gd name="connsiteY2268" fmla="*/ 3440591 h 6858000"/>
              <a:gd name="connsiteX2269" fmla="*/ 11851777 w 12192000"/>
              <a:gd name="connsiteY2269" fmla="*/ 3426426 h 6858000"/>
              <a:gd name="connsiteX2270" fmla="*/ 10498576 w 12192000"/>
              <a:gd name="connsiteY2270" fmla="*/ 3421974 h 6858000"/>
              <a:gd name="connsiteX2271" fmla="*/ 10502267 w 12192000"/>
              <a:gd name="connsiteY2271" fmla="*/ 3428449 h 6858000"/>
              <a:gd name="connsiteX2272" fmla="*/ 10491194 w 12192000"/>
              <a:gd name="connsiteY2272" fmla="*/ 3425616 h 6858000"/>
              <a:gd name="connsiteX2273" fmla="*/ 10498576 w 12192000"/>
              <a:gd name="connsiteY2273" fmla="*/ 3421974 h 6858000"/>
              <a:gd name="connsiteX2274" fmla="*/ 12119759 w 12192000"/>
              <a:gd name="connsiteY2274" fmla="*/ 3411856 h 6858000"/>
              <a:gd name="connsiteX2275" fmla="*/ 12117545 w 12192000"/>
              <a:gd name="connsiteY2275" fmla="*/ 3420760 h 6858000"/>
              <a:gd name="connsiteX2276" fmla="*/ 12110162 w 12192000"/>
              <a:gd name="connsiteY2276" fmla="*/ 3421569 h 6858000"/>
              <a:gd name="connsiteX2277" fmla="*/ 12102780 w 12192000"/>
              <a:gd name="connsiteY2277" fmla="*/ 3417117 h 6858000"/>
              <a:gd name="connsiteX2278" fmla="*/ 12107948 w 12192000"/>
              <a:gd name="connsiteY2278" fmla="*/ 3413475 h 6858000"/>
              <a:gd name="connsiteX2279" fmla="*/ 11869495 w 12192000"/>
              <a:gd name="connsiteY2279" fmla="*/ 3396477 h 6858000"/>
              <a:gd name="connsiteX2280" fmla="*/ 11879830 w 12192000"/>
              <a:gd name="connsiteY2280" fmla="*/ 3398905 h 6858000"/>
              <a:gd name="connsiteX2281" fmla="*/ 11882783 w 12192000"/>
              <a:gd name="connsiteY2281" fmla="*/ 3405785 h 6858000"/>
              <a:gd name="connsiteX2282" fmla="*/ 11879092 w 12192000"/>
              <a:gd name="connsiteY2282" fmla="*/ 3408214 h 6858000"/>
              <a:gd name="connsiteX2283" fmla="*/ 11875401 w 12192000"/>
              <a:gd name="connsiteY2283" fmla="*/ 3412261 h 6858000"/>
              <a:gd name="connsiteX2284" fmla="*/ 11870971 w 12192000"/>
              <a:gd name="connsiteY2284" fmla="*/ 3412261 h 6858000"/>
              <a:gd name="connsiteX2285" fmla="*/ 11868018 w 12192000"/>
              <a:gd name="connsiteY2285" fmla="*/ 3401738 h 6858000"/>
              <a:gd name="connsiteX2286" fmla="*/ 11989829 w 12192000"/>
              <a:gd name="connsiteY2286" fmla="*/ 3396072 h 6858000"/>
              <a:gd name="connsiteX2287" fmla="*/ 11998687 w 12192000"/>
              <a:gd name="connsiteY2287" fmla="*/ 3404976 h 6858000"/>
              <a:gd name="connsiteX2288" fmla="*/ 12006070 w 12192000"/>
              <a:gd name="connsiteY2288" fmla="*/ 3407809 h 6858000"/>
              <a:gd name="connsiteX2289" fmla="*/ 12004593 w 12192000"/>
              <a:gd name="connsiteY2289" fmla="*/ 3411451 h 6858000"/>
              <a:gd name="connsiteX2290" fmla="*/ 12009761 w 12192000"/>
              <a:gd name="connsiteY2290" fmla="*/ 3411856 h 6858000"/>
              <a:gd name="connsiteX2291" fmla="*/ 12020097 w 12192000"/>
              <a:gd name="connsiteY2291" fmla="*/ 3411047 h 6858000"/>
              <a:gd name="connsiteX2292" fmla="*/ 12027479 w 12192000"/>
              <a:gd name="connsiteY2292" fmla="*/ 3413070 h 6858000"/>
              <a:gd name="connsiteX2293" fmla="*/ 12033385 w 12192000"/>
              <a:gd name="connsiteY2293" fmla="*/ 3421569 h 6858000"/>
              <a:gd name="connsiteX2294" fmla="*/ 12040029 w 12192000"/>
              <a:gd name="connsiteY2294" fmla="*/ 3413880 h 6858000"/>
              <a:gd name="connsiteX2295" fmla="*/ 12045935 w 12192000"/>
              <a:gd name="connsiteY2295" fmla="*/ 3410642 h 6858000"/>
              <a:gd name="connsiteX2296" fmla="*/ 12050365 w 12192000"/>
              <a:gd name="connsiteY2296" fmla="*/ 3417117 h 6858000"/>
              <a:gd name="connsiteX2297" fmla="*/ 12048150 w 12192000"/>
              <a:gd name="connsiteY2297" fmla="*/ 3424807 h 6858000"/>
              <a:gd name="connsiteX2298" fmla="*/ 12042982 w 12192000"/>
              <a:gd name="connsiteY2298" fmla="*/ 3428854 h 6858000"/>
              <a:gd name="connsiteX2299" fmla="*/ 12038553 w 12192000"/>
              <a:gd name="connsiteY2299" fmla="*/ 3438567 h 6858000"/>
              <a:gd name="connsiteX2300" fmla="*/ 12026003 w 12192000"/>
              <a:gd name="connsiteY2300" fmla="*/ 3447876 h 6858000"/>
              <a:gd name="connsiteX2301" fmla="*/ 12022311 w 12192000"/>
              <a:gd name="connsiteY2301" fmla="*/ 3453946 h 6858000"/>
              <a:gd name="connsiteX2302" fmla="*/ 12017144 w 12192000"/>
              <a:gd name="connsiteY2302" fmla="*/ 3453946 h 6858000"/>
              <a:gd name="connsiteX2303" fmla="*/ 12015667 w 12192000"/>
              <a:gd name="connsiteY2303" fmla="*/ 3456779 h 6858000"/>
              <a:gd name="connsiteX2304" fmla="*/ 12009761 w 12192000"/>
              <a:gd name="connsiteY2304" fmla="*/ 3456375 h 6858000"/>
              <a:gd name="connsiteX2305" fmla="*/ 11998687 w 12192000"/>
              <a:gd name="connsiteY2305" fmla="*/ 3462850 h 6858000"/>
              <a:gd name="connsiteX2306" fmla="*/ 11994996 w 12192000"/>
              <a:gd name="connsiteY2306" fmla="*/ 3466897 h 6858000"/>
              <a:gd name="connsiteX2307" fmla="*/ 11990567 w 12192000"/>
              <a:gd name="connsiteY2307" fmla="*/ 3468516 h 6858000"/>
              <a:gd name="connsiteX2308" fmla="*/ 11986876 w 12192000"/>
              <a:gd name="connsiteY2308" fmla="*/ 3453137 h 6858000"/>
              <a:gd name="connsiteX2309" fmla="*/ 11990567 w 12192000"/>
              <a:gd name="connsiteY2309" fmla="*/ 3441805 h 6858000"/>
              <a:gd name="connsiteX2310" fmla="*/ 11989829 w 12192000"/>
              <a:gd name="connsiteY2310" fmla="*/ 3426426 h 6858000"/>
              <a:gd name="connsiteX2311" fmla="*/ 11992043 w 12192000"/>
              <a:gd name="connsiteY2311" fmla="*/ 3417522 h 6858000"/>
              <a:gd name="connsiteX2312" fmla="*/ 11992043 w 12192000"/>
              <a:gd name="connsiteY2312" fmla="*/ 3409023 h 6858000"/>
              <a:gd name="connsiteX2313" fmla="*/ 11987614 w 12192000"/>
              <a:gd name="connsiteY2313" fmla="*/ 3407809 h 6858000"/>
              <a:gd name="connsiteX2314" fmla="*/ 11977278 w 12192000"/>
              <a:gd name="connsiteY2314" fmla="*/ 3404166 h 6858000"/>
              <a:gd name="connsiteX2315" fmla="*/ 11979493 w 12192000"/>
              <a:gd name="connsiteY2315" fmla="*/ 3398500 h 6858000"/>
              <a:gd name="connsiteX2316" fmla="*/ 10993199 w 12192000"/>
              <a:gd name="connsiteY2316" fmla="*/ 3389192 h 6858000"/>
              <a:gd name="connsiteX2317" fmla="*/ 11005750 w 12192000"/>
              <a:gd name="connsiteY2317" fmla="*/ 3401738 h 6858000"/>
              <a:gd name="connsiteX2318" fmla="*/ 11000582 w 12192000"/>
              <a:gd name="connsiteY2318" fmla="*/ 3402548 h 6858000"/>
              <a:gd name="connsiteX2319" fmla="*/ 10993199 w 12192000"/>
              <a:gd name="connsiteY2319" fmla="*/ 3396882 h 6858000"/>
              <a:gd name="connsiteX2320" fmla="*/ 10993199 w 12192000"/>
              <a:gd name="connsiteY2320" fmla="*/ 3389192 h 6858000"/>
              <a:gd name="connsiteX2321" fmla="*/ 10529582 w 12192000"/>
              <a:gd name="connsiteY2321" fmla="*/ 3387168 h 6858000"/>
              <a:gd name="connsiteX2322" fmla="*/ 10529582 w 12192000"/>
              <a:gd name="connsiteY2322" fmla="*/ 3391620 h 6858000"/>
              <a:gd name="connsiteX2323" fmla="*/ 10523676 w 12192000"/>
              <a:gd name="connsiteY2323" fmla="*/ 3396072 h 6858000"/>
              <a:gd name="connsiteX2324" fmla="*/ 10520723 w 12192000"/>
              <a:gd name="connsiteY2324" fmla="*/ 3406190 h 6858000"/>
              <a:gd name="connsiteX2325" fmla="*/ 10524415 w 12192000"/>
              <a:gd name="connsiteY2325" fmla="*/ 3412261 h 6858000"/>
              <a:gd name="connsiteX2326" fmla="*/ 10525153 w 12192000"/>
              <a:gd name="connsiteY2326" fmla="*/ 3420760 h 6858000"/>
              <a:gd name="connsiteX2327" fmla="*/ 10518509 w 12192000"/>
              <a:gd name="connsiteY2327" fmla="*/ 3435329 h 6858000"/>
              <a:gd name="connsiteX2328" fmla="*/ 10515556 w 12192000"/>
              <a:gd name="connsiteY2328" fmla="*/ 3429259 h 6858000"/>
              <a:gd name="connsiteX2329" fmla="*/ 10518509 w 12192000"/>
              <a:gd name="connsiteY2329" fmla="*/ 3421569 h 6858000"/>
              <a:gd name="connsiteX2330" fmla="*/ 10512603 w 12192000"/>
              <a:gd name="connsiteY2330" fmla="*/ 3411047 h 6858000"/>
              <a:gd name="connsiteX2331" fmla="*/ 10516294 w 12192000"/>
              <a:gd name="connsiteY2331" fmla="*/ 3404976 h 6858000"/>
              <a:gd name="connsiteX2332" fmla="*/ 10516294 w 12192000"/>
              <a:gd name="connsiteY2332" fmla="*/ 3391620 h 6858000"/>
              <a:gd name="connsiteX2333" fmla="*/ 11870971 w 12192000"/>
              <a:gd name="connsiteY2333" fmla="*/ 3376646 h 6858000"/>
              <a:gd name="connsiteX2334" fmla="*/ 11878354 w 12192000"/>
              <a:gd name="connsiteY2334" fmla="*/ 3377860 h 6858000"/>
              <a:gd name="connsiteX2335" fmla="*/ 11884998 w 12192000"/>
              <a:gd name="connsiteY2335" fmla="*/ 3383931 h 6858000"/>
              <a:gd name="connsiteX2336" fmla="*/ 11894595 w 12192000"/>
              <a:gd name="connsiteY2336" fmla="*/ 3385954 h 6858000"/>
              <a:gd name="connsiteX2337" fmla="*/ 11896810 w 12192000"/>
              <a:gd name="connsiteY2337" fmla="*/ 3390811 h 6858000"/>
              <a:gd name="connsiteX2338" fmla="*/ 11892380 w 12192000"/>
              <a:gd name="connsiteY2338" fmla="*/ 3395667 h 6858000"/>
              <a:gd name="connsiteX2339" fmla="*/ 11886474 w 12192000"/>
              <a:gd name="connsiteY2339" fmla="*/ 3392834 h 6858000"/>
              <a:gd name="connsiteX2340" fmla="*/ 11875401 w 12192000"/>
              <a:gd name="connsiteY2340" fmla="*/ 3392430 h 6858000"/>
              <a:gd name="connsiteX2341" fmla="*/ 11870971 w 12192000"/>
              <a:gd name="connsiteY2341" fmla="*/ 3387573 h 6858000"/>
              <a:gd name="connsiteX2342" fmla="*/ 11867280 w 12192000"/>
              <a:gd name="connsiteY2342" fmla="*/ 3380693 h 6858000"/>
              <a:gd name="connsiteX2343" fmla="*/ 11870971 w 12192000"/>
              <a:gd name="connsiteY2343" fmla="*/ 3376646 h 6858000"/>
              <a:gd name="connsiteX2344" fmla="*/ 12013452 w 12192000"/>
              <a:gd name="connsiteY2344" fmla="*/ 3368147 h 6858000"/>
              <a:gd name="connsiteX2345" fmla="*/ 12020835 w 12192000"/>
              <a:gd name="connsiteY2345" fmla="*/ 3371385 h 6858000"/>
              <a:gd name="connsiteX2346" fmla="*/ 12020097 w 12192000"/>
              <a:gd name="connsiteY2346" fmla="*/ 3375836 h 6858000"/>
              <a:gd name="connsiteX2347" fmla="*/ 12010499 w 12192000"/>
              <a:gd name="connsiteY2347" fmla="*/ 3376646 h 6858000"/>
              <a:gd name="connsiteX2348" fmla="*/ 12009023 w 12192000"/>
              <a:gd name="connsiteY2348" fmla="*/ 3371385 h 6858000"/>
              <a:gd name="connsiteX2349" fmla="*/ 12047412 w 12192000"/>
              <a:gd name="connsiteY2349" fmla="*/ 3364504 h 6858000"/>
              <a:gd name="connsiteX2350" fmla="*/ 12054056 w 12192000"/>
              <a:gd name="connsiteY2350" fmla="*/ 3366528 h 6858000"/>
              <a:gd name="connsiteX2351" fmla="*/ 12053318 w 12192000"/>
              <a:gd name="connsiteY2351" fmla="*/ 3369361 h 6858000"/>
              <a:gd name="connsiteX2352" fmla="*/ 12057009 w 12192000"/>
              <a:gd name="connsiteY2352" fmla="*/ 3369361 h 6858000"/>
              <a:gd name="connsiteX2353" fmla="*/ 12065129 w 12192000"/>
              <a:gd name="connsiteY2353" fmla="*/ 3376646 h 6858000"/>
              <a:gd name="connsiteX2354" fmla="*/ 12071774 w 12192000"/>
              <a:gd name="connsiteY2354" fmla="*/ 3377860 h 6858000"/>
              <a:gd name="connsiteX2355" fmla="*/ 12087277 w 12192000"/>
              <a:gd name="connsiteY2355" fmla="*/ 3386764 h 6858000"/>
              <a:gd name="connsiteX2356" fmla="*/ 12093183 w 12192000"/>
              <a:gd name="connsiteY2356" fmla="*/ 3394049 h 6858000"/>
              <a:gd name="connsiteX2357" fmla="*/ 12093183 w 12192000"/>
              <a:gd name="connsiteY2357" fmla="*/ 3399715 h 6858000"/>
              <a:gd name="connsiteX2358" fmla="*/ 12085062 w 12192000"/>
              <a:gd name="connsiteY2358" fmla="*/ 3400524 h 6858000"/>
              <a:gd name="connsiteX2359" fmla="*/ 12073250 w 12192000"/>
              <a:gd name="connsiteY2359" fmla="*/ 3396072 h 6858000"/>
              <a:gd name="connsiteX2360" fmla="*/ 12062915 w 12192000"/>
              <a:gd name="connsiteY2360" fmla="*/ 3383121 h 6858000"/>
              <a:gd name="connsiteX2361" fmla="*/ 12055532 w 12192000"/>
              <a:gd name="connsiteY2361" fmla="*/ 3383931 h 6858000"/>
              <a:gd name="connsiteX2362" fmla="*/ 12047412 w 12192000"/>
              <a:gd name="connsiteY2362" fmla="*/ 3396072 h 6858000"/>
              <a:gd name="connsiteX2363" fmla="*/ 12045197 w 12192000"/>
              <a:gd name="connsiteY2363" fmla="*/ 3390811 h 6858000"/>
              <a:gd name="connsiteX2364" fmla="*/ 12045197 w 12192000"/>
              <a:gd name="connsiteY2364" fmla="*/ 3385550 h 6858000"/>
              <a:gd name="connsiteX2365" fmla="*/ 12049626 w 12192000"/>
              <a:gd name="connsiteY2365" fmla="*/ 3381907 h 6858000"/>
              <a:gd name="connsiteX2366" fmla="*/ 12047412 w 12192000"/>
              <a:gd name="connsiteY2366" fmla="*/ 3374622 h 6858000"/>
              <a:gd name="connsiteX2367" fmla="*/ 12063653 w 12192000"/>
              <a:gd name="connsiteY2367" fmla="*/ 3362886 h 6858000"/>
              <a:gd name="connsiteX2368" fmla="*/ 12070297 w 12192000"/>
              <a:gd name="connsiteY2368" fmla="*/ 3364909 h 6858000"/>
              <a:gd name="connsiteX2369" fmla="*/ 12078418 w 12192000"/>
              <a:gd name="connsiteY2369" fmla="*/ 3374622 h 6858000"/>
              <a:gd name="connsiteX2370" fmla="*/ 12073988 w 12192000"/>
              <a:gd name="connsiteY2370" fmla="*/ 3374622 h 6858000"/>
              <a:gd name="connsiteX2371" fmla="*/ 12066606 w 12192000"/>
              <a:gd name="connsiteY2371" fmla="*/ 3367337 h 6858000"/>
              <a:gd name="connsiteX2372" fmla="*/ 12132310 w 12192000"/>
              <a:gd name="connsiteY2372" fmla="*/ 3362076 h 6858000"/>
              <a:gd name="connsiteX2373" fmla="*/ 12136739 w 12192000"/>
              <a:gd name="connsiteY2373" fmla="*/ 3364100 h 6858000"/>
              <a:gd name="connsiteX2374" fmla="*/ 12139692 w 12192000"/>
              <a:gd name="connsiteY2374" fmla="*/ 3362886 h 6858000"/>
              <a:gd name="connsiteX2375" fmla="*/ 12145598 w 12192000"/>
              <a:gd name="connsiteY2375" fmla="*/ 3363290 h 6858000"/>
              <a:gd name="connsiteX2376" fmla="*/ 12150766 w 12192000"/>
              <a:gd name="connsiteY2376" fmla="*/ 3371789 h 6858000"/>
              <a:gd name="connsiteX2377" fmla="*/ 12159625 w 12192000"/>
              <a:gd name="connsiteY2377" fmla="*/ 3382312 h 6858000"/>
              <a:gd name="connsiteX2378" fmla="*/ 12163316 w 12192000"/>
              <a:gd name="connsiteY2378" fmla="*/ 3384740 h 6858000"/>
              <a:gd name="connsiteX2379" fmla="*/ 12162578 w 12192000"/>
              <a:gd name="connsiteY2379" fmla="*/ 3390001 h 6858000"/>
              <a:gd name="connsiteX2380" fmla="*/ 12164054 w 12192000"/>
              <a:gd name="connsiteY2380" fmla="*/ 3406190 h 6858000"/>
              <a:gd name="connsiteX2381" fmla="*/ 12163316 w 12192000"/>
              <a:gd name="connsiteY2381" fmla="*/ 3419546 h 6858000"/>
              <a:gd name="connsiteX2382" fmla="*/ 12169222 w 12192000"/>
              <a:gd name="connsiteY2382" fmla="*/ 3423997 h 6858000"/>
              <a:gd name="connsiteX2383" fmla="*/ 12172175 w 12192000"/>
              <a:gd name="connsiteY2383" fmla="*/ 3432092 h 6858000"/>
              <a:gd name="connsiteX2384" fmla="*/ 12176604 w 12192000"/>
              <a:gd name="connsiteY2384" fmla="*/ 3437758 h 6858000"/>
              <a:gd name="connsiteX2385" fmla="*/ 12171437 w 12192000"/>
              <a:gd name="connsiteY2385" fmla="*/ 3435734 h 6858000"/>
              <a:gd name="connsiteX2386" fmla="*/ 12169222 w 12192000"/>
              <a:gd name="connsiteY2386" fmla="*/ 3438162 h 6858000"/>
              <a:gd name="connsiteX2387" fmla="*/ 12166269 w 12192000"/>
              <a:gd name="connsiteY2387" fmla="*/ 3436544 h 6858000"/>
              <a:gd name="connsiteX2388" fmla="*/ 12151504 w 12192000"/>
              <a:gd name="connsiteY2388" fmla="*/ 3435734 h 6858000"/>
              <a:gd name="connsiteX2389" fmla="*/ 12148551 w 12192000"/>
              <a:gd name="connsiteY2389" fmla="*/ 3429663 h 6858000"/>
              <a:gd name="connsiteX2390" fmla="*/ 12140430 w 12192000"/>
              <a:gd name="connsiteY2390" fmla="*/ 3424807 h 6858000"/>
              <a:gd name="connsiteX2391" fmla="*/ 12136739 w 12192000"/>
              <a:gd name="connsiteY2391" fmla="*/ 3422379 h 6858000"/>
              <a:gd name="connsiteX2392" fmla="*/ 12135263 w 12192000"/>
              <a:gd name="connsiteY2392" fmla="*/ 3419950 h 6858000"/>
              <a:gd name="connsiteX2393" fmla="*/ 12130095 w 12192000"/>
              <a:gd name="connsiteY2393" fmla="*/ 3421569 h 6858000"/>
              <a:gd name="connsiteX2394" fmla="*/ 12131571 w 12192000"/>
              <a:gd name="connsiteY2394" fmla="*/ 3419546 h 6858000"/>
              <a:gd name="connsiteX2395" fmla="*/ 12136739 w 12192000"/>
              <a:gd name="connsiteY2395" fmla="*/ 3413880 h 6858000"/>
              <a:gd name="connsiteX2396" fmla="*/ 12138216 w 12192000"/>
              <a:gd name="connsiteY2396" fmla="*/ 3409832 h 6858000"/>
              <a:gd name="connsiteX2397" fmla="*/ 12133048 w 12192000"/>
              <a:gd name="connsiteY2397" fmla="*/ 3406595 h 6858000"/>
              <a:gd name="connsiteX2398" fmla="*/ 12121974 w 12192000"/>
              <a:gd name="connsiteY2398" fmla="*/ 3394453 h 6858000"/>
              <a:gd name="connsiteX2399" fmla="*/ 12108686 w 12192000"/>
              <a:gd name="connsiteY2399" fmla="*/ 3385145 h 6858000"/>
              <a:gd name="connsiteX2400" fmla="*/ 12101303 w 12192000"/>
              <a:gd name="connsiteY2400" fmla="*/ 3370575 h 6858000"/>
              <a:gd name="connsiteX2401" fmla="*/ 12101303 w 12192000"/>
              <a:gd name="connsiteY2401" fmla="*/ 3364504 h 6858000"/>
              <a:gd name="connsiteX2402" fmla="*/ 12105733 w 12192000"/>
              <a:gd name="connsiteY2402" fmla="*/ 3366123 h 6858000"/>
              <a:gd name="connsiteX2403" fmla="*/ 12113115 w 12192000"/>
              <a:gd name="connsiteY2403" fmla="*/ 3366123 h 6858000"/>
              <a:gd name="connsiteX2404" fmla="*/ 12123451 w 12192000"/>
              <a:gd name="connsiteY2404" fmla="*/ 3366528 h 6858000"/>
              <a:gd name="connsiteX2405" fmla="*/ 12127142 w 12192000"/>
              <a:gd name="connsiteY2405" fmla="*/ 3362886 h 6858000"/>
              <a:gd name="connsiteX2406" fmla="*/ 11994258 w 12192000"/>
              <a:gd name="connsiteY2406" fmla="*/ 3357624 h 6858000"/>
              <a:gd name="connsiteX2407" fmla="*/ 11992043 w 12192000"/>
              <a:gd name="connsiteY2407" fmla="*/ 3368147 h 6858000"/>
              <a:gd name="connsiteX2408" fmla="*/ 11995735 w 12192000"/>
              <a:gd name="connsiteY2408" fmla="*/ 3376241 h 6858000"/>
              <a:gd name="connsiteX2409" fmla="*/ 11991305 w 12192000"/>
              <a:gd name="connsiteY2409" fmla="*/ 3387573 h 6858000"/>
              <a:gd name="connsiteX2410" fmla="*/ 11985399 w 12192000"/>
              <a:gd name="connsiteY2410" fmla="*/ 3389597 h 6858000"/>
              <a:gd name="connsiteX2411" fmla="*/ 11980231 w 12192000"/>
              <a:gd name="connsiteY2411" fmla="*/ 3377455 h 6858000"/>
              <a:gd name="connsiteX2412" fmla="*/ 11986137 w 12192000"/>
              <a:gd name="connsiteY2412" fmla="*/ 3369766 h 6858000"/>
              <a:gd name="connsiteX2413" fmla="*/ 11990567 w 12192000"/>
              <a:gd name="connsiteY2413" fmla="*/ 3360862 h 6858000"/>
              <a:gd name="connsiteX2414" fmla="*/ 11994258 w 12192000"/>
              <a:gd name="connsiteY2414" fmla="*/ 3357624 h 6858000"/>
              <a:gd name="connsiteX2415" fmla="*/ 12034861 w 12192000"/>
              <a:gd name="connsiteY2415" fmla="*/ 3336174 h 6858000"/>
              <a:gd name="connsiteX2416" fmla="*/ 12044459 w 12192000"/>
              <a:gd name="connsiteY2416" fmla="*/ 3345483 h 6858000"/>
              <a:gd name="connsiteX2417" fmla="*/ 12045935 w 12192000"/>
              <a:gd name="connsiteY2417" fmla="*/ 3350744 h 6858000"/>
              <a:gd name="connsiteX2418" fmla="*/ 12043720 w 12192000"/>
              <a:gd name="connsiteY2418" fmla="*/ 3355196 h 6858000"/>
              <a:gd name="connsiteX2419" fmla="*/ 12030432 w 12192000"/>
              <a:gd name="connsiteY2419" fmla="*/ 3342245 h 6858000"/>
              <a:gd name="connsiteX2420" fmla="*/ 12031170 w 12192000"/>
              <a:gd name="connsiteY2420" fmla="*/ 3336984 h 6858000"/>
              <a:gd name="connsiteX2421" fmla="*/ 10534012 w 12192000"/>
              <a:gd name="connsiteY2421" fmla="*/ 3320795 h 6858000"/>
              <a:gd name="connsiteX2422" fmla="*/ 10536226 w 12192000"/>
              <a:gd name="connsiteY2422" fmla="*/ 3326056 h 6858000"/>
              <a:gd name="connsiteX2423" fmla="*/ 10532535 w 12192000"/>
              <a:gd name="connsiteY2423" fmla="*/ 3333746 h 6858000"/>
              <a:gd name="connsiteX2424" fmla="*/ 10536226 w 12192000"/>
              <a:gd name="connsiteY2424" fmla="*/ 3336984 h 6858000"/>
              <a:gd name="connsiteX2425" fmla="*/ 10535488 w 12192000"/>
              <a:gd name="connsiteY2425" fmla="*/ 3346697 h 6858000"/>
              <a:gd name="connsiteX2426" fmla="*/ 10528106 w 12192000"/>
              <a:gd name="connsiteY2426" fmla="*/ 3356815 h 6858000"/>
              <a:gd name="connsiteX2427" fmla="*/ 10534750 w 12192000"/>
              <a:gd name="connsiteY2427" fmla="*/ 3360862 h 6858000"/>
              <a:gd name="connsiteX2428" fmla="*/ 10534750 w 12192000"/>
              <a:gd name="connsiteY2428" fmla="*/ 3373813 h 6858000"/>
              <a:gd name="connsiteX2429" fmla="*/ 10523676 w 12192000"/>
              <a:gd name="connsiteY2429" fmla="*/ 3381502 h 6858000"/>
              <a:gd name="connsiteX2430" fmla="*/ 10519247 w 12192000"/>
              <a:gd name="connsiteY2430" fmla="*/ 3377860 h 6858000"/>
              <a:gd name="connsiteX2431" fmla="*/ 10524415 w 12192000"/>
              <a:gd name="connsiteY2431" fmla="*/ 3358029 h 6858000"/>
              <a:gd name="connsiteX2432" fmla="*/ 10522938 w 12192000"/>
              <a:gd name="connsiteY2432" fmla="*/ 3351554 h 6858000"/>
              <a:gd name="connsiteX2433" fmla="*/ 10525891 w 12192000"/>
              <a:gd name="connsiteY2433" fmla="*/ 3346292 h 6858000"/>
              <a:gd name="connsiteX2434" fmla="*/ 10523676 w 12192000"/>
              <a:gd name="connsiteY2434" fmla="*/ 3330913 h 6858000"/>
              <a:gd name="connsiteX2435" fmla="*/ 11902716 w 12192000"/>
              <a:gd name="connsiteY2435" fmla="*/ 3316343 h 6858000"/>
              <a:gd name="connsiteX2436" fmla="*/ 11914528 w 12192000"/>
              <a:gd name="connsiteY2436" fmla="*/ 3319986 h 6858000"/>
              <a:gd name="connsiteX2437" fmla="*/ 11926340 w 12192000"/>
              <a:gd name="connsiteY2437" fmla="*/ 3317557 h 6858000"/>
              <a:gd name="connsiteX2438" fmla="*/ 11947010 w 12192000"/>
              <a:gd name="connsiteY2438" fmla="*/ 3334555 h 6858000"/>
              <a:gd name="connsiteX2439" fmla="*/ 11957346 w 12192000"/>
              <a:gd name="connsiteY2439" fmla="*/ 3338198 h 6858000"/>
              <a:gd name="connsiteX2440" fmla="*/ 11957346 w 12192000"/>
              <a:gd name="connsiteY2440" fmla="*/ 3346292 h 6858000"/>
              <a:gd name="connsiteX2441" fmla="*/ 11953655 w 12192000"/>
              <a:gd name="connsiteY2441" fmla="*/ 3352768 h 6858000"/>
              <a:gd name="connsiteX2442" fmla="*/ 11958822 w 12192000"/>
              <a:gd name="connsiteY2442" fmla="*/ 3359648 h 6858000"/>
              <a:gd name="connsiteX2443" fmla="*/ 11958822 w 12192000"/>
              <a:gd name="connsiteY2443" fmla="*/ 3367337 h 6858000"/>
              <a:gd name="connsiteX2444" fmla="*/ 11953655 w 12192000"/>
              <a:gd name="connsiteY2444" fmla="*/ 3370575 h 6858000"/>
              <a:gd name="connsiteX2445" fmla="*/ 11953655 w 12192000"/>
              <a:gd name="connsiteY2445" fmla="*/ 3377860 h 6858000"/>
              <a:gd name="connsiteX2446" fmla="*/ 11944796 w 12192000"/>
              <a:gd name="connsiteY2446" fmla="*/ 3384740 h 6858000"/>
              <a:gd name="connsiteX2447" fmla="*/ 11936675 w 12192000"/>
              <a:gd name="connsiteY2447" fmla="*/ 3383526 h 6858000"/>
              <a:gd name="connsiteX2448" fmla="*/ 11927078 w 12192000"/>
              <a:gd name="connsiteY2448" fmla="*/ 3372599 h 6858000"/>
              <a:gd name="connsiteX2449" fmla="*/ 11927078 w 12192000"/>
              <a:gd name="connsiteY2449" fmla="*/ 3364100 h 6858000"/>
              <a:gd name="connsiteX2450" fmla="*/ 11918957 w 12192000"/>
              <a:gd name="connsiteY2450" fmla="*/ 3360053 h 6858000"/>
              <a:gd name="connsiteX2451" fmla="*/ 11918957 w 12192000"/>
              <a:gd name="connsiteY2451" fmla="*/ 3345887 h 6858000"/>
              <a:gd name="connsiteX2452" fmla="*/ 11912313 w 12192000"/>
              <a:gd name="connsiteY2452" fmla="*/ 3337793 h 6858000"/>
              <a:gd name="connsiteX2453" fmla="*/ 11905669 w 12192000"/>
              <a:gd name="connsiteY2453" fmla="*/ 3335365 h 6858000"/>
              <a:gd name="connsiteX2454" fmla="*/ 11902716 w 12192000"/>
              <a:gd name="connsiteY2454" fmla="*/ 3324438 h 6858000"/>
              <a:gd name="connsiteX2455" fmla="*/ 11896072 w 12192000"/>
              <a:gd name="connsiteY2455" fmla="*/ 3324842 h 6858000"/>
              <a:gd name="connsiteX2456" fmla="*/ 11893857 w 12192000"/>
              <a:gd name="connsiteY2456" fmla="*/ 3320390 h 6858000"/>
              <a:gd name="connsiteX2457" fmla="*/ 11974325 w 12192000"/>
              <a:gd name="connsiteY2457" fmla="*/ 3312701 h 6858000"/>
              <a:gd name="connsiteX2458" fmla="*/ 11983923 w 12192000"/>
              <a:gd name="connsiteY2458" fmla="*/ 3315939 h 6858000"/>
              <a:gd name="connsiteX2459" fmla="*/ 11989090 w 12192000"/>
              <a:gd name="connsiteY2459" fmla="*/ 3323628 h 6858000"/>
              <a:gd name="connsiteX2460" fmla="*/ 11984661 w 12192000"/>
              <a:gd name="connsiteY2460" fmla="*/ 3328080 h 6858000"/>
              <a:gd name="connsiteX2461" fmla="*/ 11982446 w 12192000"/>
              <a:gd name="connsiteY2461" fmla="*/ 3333341 h 6858000"/>
              <a:gd name="connsiteX2462" fmla="*/ 11970634 w 12192000"/>
              <a:gd name="connsiteY2462" fmla="*/ 3326056 h 6858000"/>
              <a:gd name="connsiteX2463" fmla="*/ 11969158 w 12192000"/>
              <a:gd name="connsiteY2463" fmla="*/ 3319176 h 6858000"/>
              <a:gd name="connsiteX2464" fmla="*/ 11876877 w 12192000"/>
              <a:gd name="connsiteY2464" fmla="*/ 3300559 h 6858000"/>
              <a:gd name="connsiteX2465" fmla="*/ 11883521 w 12192000"/>
              <a:gd name="connsiteY2465" fmla="*/ 3300559 h 6858000"/>
              <a:gd name="connsiteX2466" fmla="*/ 11893119 w 12192000"/>
              <a:gd name="connsiteY2466" fmla="*/ 3309463 h 6858000"/>
              <a:gd name="connsiteX2467" fmla="*/ 11890166 w 12192000"/>
              <a:gd name="connsiteY2467" fmla="*/ 3311891 h 6858000"/>
              <a:gd name="connsiteX2468" fmla="*/ 11878354 w 12192000"/>
              <a:gd name="connsiteY2468" fmla="*/ 3307035 h 6858000"/>
              <a:gd name="connsiteX2469" fmla="*/ 12091706 w 12192000"/>
              <a:gd name="connsiteY2469" fmla="*/ 3288418 h 6858000"/>
              <a:gd name="connsiteX2470" fmla="*/ 12099089 w 12192000"/>
              <a:gd name="connsiteY2470" fmla="*/ 3295298 h 6858000"/>
              <a:gd name="connsiteX2471" fmla="*/ 12103518 w 12192000"/>
              <a:gd name="connsiteY2471" fmla="*/ 3304607 h 6858000"/>
              <a:gd name="connsiteX2472" fmla="*/ 12099827 w 12192000"/>
              <a:gd name="connsiteY2472" fmla="*/ 3314320 h 6858000"/>
              <a:gd name="connsiteX2473" fmla="*/ 12086539 w 12192000"/>
              <a:gd name="connsiteY2473" fmla="*/ 3316748 h 6858000"/>
              <a:gd name="connsiteX2474" fmla="*/ 12082109 w 12192000"/>
              <a:gd name="connsiteY2474" fmla="*/ 3311891 h 6858000"/>
              <a:gd name="connsiteX2475" fmla="*/ 12085800 w 12192000"/>
              <a:gd name="connsiteY2475" fmla="*/ 3309463 h 6858000"/>
              <a:gd name="connsiteX2476" fmla="*/ 12088753 w 12192000"/>
              <a:gd name="connsiteY2476" fmla="*/ 3302178 h 6858000"/>
              <a:gd name="connsiteX2477" fmla="*/ 12086539 w 12192000"/>
              <a:gd name="connsiteY2477" fmla="*/ 3292060 h 6858000"/>
              <a:gd name="connsiteX2478" fmla="*/ 11973587 w 12192000"/>
              <a:gd name="connsiteY2478" fmla="*/ 3277086 h 6858000"/>
              <a:gd name="connsiteX2479" fmla="*/ 11980970 w 12192000"/>
              <a:gd name="connsiteY2479" fmla="*/ 3281538 h 6858000"/>
              <a:gd name="connsiteX2480" fmla="*/ 11982446 w 12192000"/>
              <a:gd name="connsiteY2480" fmla="*/ 3288418 h 6858000"/>
              <a:gd name="connsiteX2481" fmla="*/ 11975064 w 12192000"/>
              <a:gd name="connsiteY2481" fmla="*/ 3284776 h 6858000"/>
              <a:gd name="connsiteX2482" fmla="*/ 11973587 w 12192000"/>
              <a:gd name="connsiteY2482" fmla="*/ 3277086 h 6858000"/>
              <a:gd name="connsiteX2483" fmla="*/ 11977278 w 12192000"/>
              <a:gd name="connsiteY2483" fmla="*/ 3236210 h 6858000"/>
              <a:gd name="connsiteX2484" fmla="*/ 11983184 w 12192000"/>
              <a:gd name="connsiteY2484" fmla="*/ 3240257 h 6858000"/>
              <a:gd name="connsiteX2485" fmla="*/ 11978755 w 12192000"/>
              <a:gd name="connsiteY2485" fmla="*/ 3245114 h 6858000"/>
              <a:gd name="connsiteX2486" fmla="*/ 11977278 w 12192000"/>
              <a:gd name="connsiteY2486" fmla="*/ 3258874 h 6858000"/>
              <a:gd name="connsiteX2487" fmla="*/ 11970634 w 12192000"/>
              <a:gd name="connsiteY2487" fmla="*/ 3264945 h 6858000"/>
              <a:gd name="connsiteX2488" fmla="*/ 11968419 w 12192000"/>
              <a:gd name="connsiteY2488" fmla="*/ 3258469 h 6858000"/>
              <a:gd name="connsiteX2489" fmla="*/ 11969896 w 12192000"/>
              <a:gd name="connsiteY2489" fmla="*/ 3254422 h 6858000"/>
              <a:gd name="connsiteX2490" fmla="*/ 11965467 w 12192000"/>
              <a:gd name="connsiteY2490" fmla="*/ 3242281 h 6858000"/>
              <a:gd name="connsiteX2491" fmla="*/ 2537355 w 12192000"/>
              <a:gd name="connsiteY2491" fmla="*/ 3103463 h 6858000"/>
              <a:gd name="connsiteX2492" fmla="*/ 2542522 w 12192000"/>
              <a:gd name="connsiteY2492" fmla="*/ 3108725 h 6858000"/>
              <a:gd name="connsiteX2493" fmla="*/ 2550643 w 12192000"/>
              <a:gd name="connsiteY2493" fmla="*/ 3109939 h 6858000"/>
              <a:gd name="connsiteX2494" fmla="*/ 2544737 w 12192000"/>
              <a:gd name="connsiteY2494" fmla="*/ 3113986 h 6858000"/>
              <a:gd name="connsiteX2495" fmla="*/ 2538093 w 12192000"/>
              <a:gd name="connsiteY2495" fmla="*/ 3111558 h 6858000"/>
              <a:gd name="connsiteX2496" fmla="*/ 2533664 w 12192000"/>
              <a:gd name="connsiteY2496" fmla="*/ 3105082 h 6858000"/>
              <a:gd name="connsiteX2497" fmla="*/ 2614870 w 12192000"/>
              <a:gd name="connsiteY2497" fmla="*/ 3090917 h 6858000"/>
              <a:gd name="connsiteX2498" fmla="*/ 2651044 w 12192000"/>
              <a:gd name="connsiteY2498" fmla="*/ 3093750 h 6858000"/>
              <a:gd name="connsiteX2499" fmla="*/ 2671715 w 12192000"/>
              <a:gd name="connsiteY2499" fmla="*/ 3091322 h 6858000"/>
              <a:gd name="connsiteX2500" fmla="*/ 2677621 w 12192000"/>
              <a:gd name="connsiteY2500" fmla="*/ 3093750 h 6858000"/>
              <a:gd name="connsiteX2501" fmla="*/ 2680574 w 12192000"/>
              <a:gd name="connsiteY2501" fmla="*/ 3099821 h 6858000"/>
              <a:gd name="connsiteX2502" fmla="*/ 2689433 w 12192000"/>
              <a:gd name="connsiteY2502" fmla="*/ 3102249 h 6858000"/>
              <a:gd name="connsiteX2503" fmla="*/ 2676883 w 12192000"/>
              <a:gd name="connsiteY2503" fmla="*/ 3115200 h 6858000"/>
              <a:gd name="connsiteX2504" fmla="*/ 2659903 w 12192000"/>
              <a:gd name="connsiteY2504" fmla="*/ 3122080 h 6858000"/>
              <a:gd name="connsiteX2505" fmla="*/ 2653997 w 12192000"/>
              <a:gd name="connsiteY2505" fmla="*/ 3119247 h 6858000"/>
              <a:gd name="connsiteX2506" fmla="*/ 2636279 w 12192000"/>
              <a:gd name="connsiteY2506" fmla="*/ 3123295 h 6858000"/>
              <a:gd name="connsiteX2507" fmla="*/ 2630374 w 12192000"/>
              <a:gd name="connsiteY2507" fmla="*/ 3121271 h 6858000"/>
              <a:gd name="connsiteX2508" fmla="*/ 2606011 w 12192000"/>
              <a:gd name="connsiteY2508" fmla="*/ 3120057 h 6858000"/>
              <a:gd name="connsiteX2509" fmla="*/ 2602320 w 12192000"/>
              <a:gd name="connsiteY2509" fmla="*/ 3112367 h 6858000"/>
              <a:gd name="connsiteX2510" fmla="*/ 2603797 w 12192000"/>
              <a:gd name="connsiteY2510" fmla="*/ 3107915 h 6858000"/>
              <a:gd name="connsiteX2511" fmla="*/ 2602320 w 12192000"/>
              <a:gd name="connsiteY2511" fmla="*/ 3101440 h 6858000"/>
              <a:gd name="connsiteX2512" fmla="*/ 2611179 w 12192000"/>
              <a:gd name="connsiteY2512" fmla="*/ 3097797 h 6858000"/>
              <a:gd name="connsiteX2513" fmla="*/ 2095147 w 12192000"/>
              <a:gd name="connsiteY2513" fmla="*/ 3090108 h 6858000"/>
              <a:gd name="connsiteX2514" fmla="*/ 2132797 w 12192000"/>
              <a:gd name="connsiteY2514" fmla="*/ 3092131 h 6858000"/>
              <a:gd name="connsiteX2515" fmla="*/ 2142394 w 12192000"/>
              <a:gd name="connsiteY2515" fmla="*/ 3106296 h 6858000"/>
              <a:gd name="connsiteX2516" fmla="*/ 2154944 w 12192000"/>
              <a:gd name="connsiteY2516" fmla="*/ 3108725 h 6858000"/>
              <a:gd name="connsiteX2517" fmla="*/ 2163065 w 12192000"/>
              <a:gd name="connsiteY2517" fmla="*/ 3116414 h 6858000"/>
              <a:gd name="connsiteX2518" fmla="*/ 2162327 w 12192000"/>
              <a:gd name="connsiteY2518" fmla="*/ 3120866 h 6858000"/>
              <a:gd name="connsiteX2519" fmla="*/ 2145347 w 12192000"/>
              <a:gd name="connsiteY2519" fmla="*/ 3120866 h 6858000"/>
              <a:gd name="connsiteX2520" fmla="*/ 2138703 w 12192000"/>
              <a:gd name="connsiteY2520" fmla="*/ 3117628 h 6858000"/>
              <a:gd name="connsiteX2521" fmla="*/ 2135012 w 12192000"/>
              <a:gd name="connsiteY2521" fmla="*/ 3124913 h 6858000"/>
              <a:gd name="connsiteX2522" fmla="*/ 2129844 w 12192000"/>
              <a:gd name="connsiteY2522" fmla="*/ 3126532 h 6858000"/>
              <a:gd name="connsiteX2523" fmla="*/ 2126153 w 12192000"/>
              <a:gd name="connsiteY2523" fmla="*/ 3122080 h 6858000"/>
              <a:gd name="connsiteX2524" fmla="*/ 2117294 w 12192000"/>
              <a:gd name="connsiteY2524" fmla="*/ 3122080 h 6858000"/>
              <a:gd name="connsiteX2525" fmla="*/ 2117294 w 12192000"/>
              <a:gd name="connsiteY2525" fmla="*/ 3131794 h 6858000"/>
              <a:gd name="connsiteX2526" fmla="*/ 2104744 w 12192000"/>
              <a:gd name="connsiteY2526" fmla="*/ 3131389 h 6858000"/>
              <a:gd name="connsiteX2527" fmla="*/ 2097361 w 12192000"/>
              <a:gd name="connsiteY2527" fmla="*/ 3125723 h 6858000"/>
              <a:gd name="connsiteX2528" fmla="*/ 2085549 w 12192000"/>
              <a:gd name="connsiteY2528" fmla="*/ 3126128 h 6858000"/>
              <a:gd name="connsiteX2529" fmla="*/ 2078905 w 12192000"/>
              <a:gd name="connsiteY2529" fmla="*/ 3121271 h 6858000"/>
              <a:gd name="connsiteX2530" fmla="*/ 2072999 w 12192000"/>
              <a:gd name="connsiteY2530" fmla="*/ 3109129 h 6858000"/>
              <a:gd name="connsiteX2531" fmla="*/ 2067093 w 12192000"/>
              <a:gd name="connsiteY2531" fmla="*/ 3106701 h 6858000"/>
              <a:gd name="connsiteX2532" fmla="*/ 2060449 w 12192000"/>
              <a:gd name="connsiteY2532" fmla="*/ 3108725 h 6858000"/>
              <a:gd name="connsiteX2533" fmla="*/ 2051590 w 12192000"/>
              <a:gd name="connsiteY2533" fmla="*/ 3101845 h 6858000"/>
              <a:gd name="connsiteX2534" fmla="*/ 2056758 w 12192000"/>
              <a:gd name="connsiteY2534" fmla="*/ 3094155 h 6858000"/>
              <a:gd name="connsiteX2535" fmla="*/ 2065617 w 12192000"/>
              <a:gd name="connsiteY2535" fmla="*/ 3092536 h 6858000"/>
              <a:gd name="connsiteX2536" fmla="*/ 2076690 w 12192000"/>
              <a:gd name="connsiteY2536" fmla="*/ 3093750 h 6858000"/>
              <a:gd name="connsiteX2537" fmla="*/ 2318096 w 12192000"/>
              <a:gd name="connsiteY2537" fmla="*/ 3065016 h 6858000"/>
              <a:gd name="connsiteX2538" fmla="*/ 2327694 w 12192000"/>
              <a:gd name="connsiteY2538" fmla="*/ 3071896 h 6858000"/>
              <a:gd name="connsiteX2539" fmla="*/ 2329908 w 12192000"/>
              <a:gd name="connsiteY2539" fmla="*/ 3078776 h 6858000"/>
              <a:gd name="connsiteX2540" fmla="*/ 2315882 w 12192000"/>
              <a:gd name="connsiteY2540" fmla="*/ 3073919 h 6858000"/>
              <a:gd name="connsiteX2541" fmla="*/ 2309237 w 12192000"/>
              <a:gd name="connsiteY2541" fmla="*/ 3069063 h 6858000"/>
              <a:gd name="connsiteX2542" fmla="*/ 11902716 w 12192000"/>
              <a:gd name="connsiteY2542" fmla="*/ 3063397 h 6858000"/>
              <a:gd name="connsiteX2543" fmla="*/ 11921910 w 12192000"/>
              <a:gd name="connsiteY2543" fmla="*/ 3066634 h 6858000"/>
              <a:gd name="connsiteX2544" fmla="*/ 11930031 w 12192000"/>
              <a:gd name="connsiteY2544" fmla="*/ 3075133 h 6858000"/>
              <a:gd name="connsiteX2545" fmla="*/ 11937413 w 12192000"/>
              <a:gd name="connsiteY2545" fmla="*/ 3079585 h 6858000"/>
              <a:gd name="connsiteX2546" fmla="*/ 11939628 w 12192000"/>
              <a:gd name="connsiteY2546" fmla="*/ 3074729 h 6858000"/>
              <a:gd name="connsiteX2547" fmla="*/ 11953655 w 12192000"/>
              <a:gd name="connsiteY2547" fmla="*/ 3074729 h 6858000"/>
              <a:gd name="connsiteX2548" fmla="*/ 11961037 w 12192000"/>
              <a:gd name="connsiteY2548" fmla="*/ 3069467 h 6858000"/>
              <a:gd name="connsiteX2549" fmla="*/ 11961775 w 12192000"/>
              <a:gd name="connsiteY2549" fmla="*/ 3065016 h 6858000"/>
              <a:gd name="connsiteX2550" fmla="*/ 11966205 w 12192000"/>
              <a:gd name="connsiteY2550" fmla="*/ 3063397 h 6858000"/>
              <a:gd name="connsiteX2551" fmla="*/ 11972849 w 12192000"/>
              <a:gd name="connsiteY2551" fmla="*/ 3071491 h 6858000"/>
              <a:gd name="connsiteX2552" fmla="*/ 11972111 w 12192000"/>
              <a:gd name="connsiteY2552" fmla="*/ 3077966 h 6858000"/>
              <a:gd name="connsiteX2553" fmla="*/ 11966205 w 12192000"/>
              <a:gd name="connsiteY2553" fmla="*/ 3084442 h 6858000"/>
              <a:gd name="connsiteX2554" fmla="*/ 11963990 w 12192000"/>
              <a:gd name="connsiteY2554" fmla="*/ 3102249 h 6858000"/>
              <a:gd name="connsiteX2555" fmla="*/ 11972849 w 12192000"/>
              <a:gd name="connsiteY2555" fmla="*/ 3116414 h 6858000"/>
              <a:gd name="connsiteX2556" fmla="*/ 11978755 w 12192000"/>
              <a:gd name="connsiteY2556" fmla="*/ 3118438 h 6858000"/>
              <a:gd name="connsiteX2557" fmla="*/ 11981708 w 12192000"/>
              <a:gd name="connsiteY2557" fmla="*/ 3130175 h 6858000"/>
              <a:gd name="connsiteX2558" fmla="*/ 11986876 w 12192000"/>
              <a:gd name="connsiteY2558" fmla="*/ 3135841 h 6858000"/>
              <a:gd name="connsiteX2559" fmla="*/ 11982446 w 12192000"/>
              <a:gd name="connsiteY2559" fmla="*/ 3157291 h 6858000"/>
              <a:gd name="connsiteX2560" fmla="*/ 11976540 w 12192000"/>
              <a:gd name="connsiteY2560" fmla="*/ 3170646 h 6858000"/>
              <a:gd name="connsiteX2561" fmla="*/ 11978755 w 12192000"/>
              <a:gd name="connsiteY2561" fmla="*/ 3181573 h 6858000"/>
              <a:gd name="connsiteX2562" fmla="*/ 11970634 w 12192000"/>
              <a:gd name="connsiteY2562" fmla="*/ 3193715 h 6858000"/>
              <a:gd name="connsiteX2563" fmla="*/ 11969896 w 12192000"/>
              <a:gd name="connsiteY2563" fmla="*/ 3189263 h 6858000"/>
              <a:gd name="connsiteX2564" fmla="*/ 11973587 w 12192000"/>
              <a:gd name="connsiteY2564" fmla="*/ 3182383 h 6858000"/>
              <a:gd name="connsiteX2565" fmla="*/ 11966943 w 12192000"/>
              <a:gd name="connsiteY2565" fmla="*/ 3185621 h 6858000"/>
              <a:gd name="connsiteX2566" fmla="*/ 11951440 w 12192000"/>
              <a:gd name="connsiteY2566" fmla="*/ 3199381 h 6858000"/>
              <a:gd name="connsiteX2567" fmla="*/ 11948487 w 12192000"/>
              <a:gd name="connsiteY2567" fmla="*/ 3207475 h 6858000"/>
              <a:gd name="connsiteX2568" fmla="*/ 11949225 w 12192000"/>
              <a:gd name="connsiteY2568" fmla="*/ 3217998 h 6858000"/>
              <a:gd name="connsiteX2569" fmla="*/ 11944057 w 12192000"/>
              <a:gd name="connsiteY2569" fmla="*/ 3224878 h 6858000"/>
              <a:gd name="connsiteX2570" fmla="*/ 11942581 w 12192000"/>
              <a:gd name="connsiteY2570" fmla="*/ 3236210 h 6858000"/>
              <a:gd name="connsiteX2571" fmla="*/ 11947749 w 12192000"/>
              <a:gd name="connsiteY2571" fmla="*/ 3239852 h 6858000"/>
              <a:gd name="connsiteX2572" fmla="*/ 11952916 w 12192000"/>
              <a:gd name="connsiteY2572" fmla="*/ 3251994 h 6858000"/>
              <a:gd name="connsiteX2573" fmla="*/ 11959561 w 12192000"/>
              <a:gd name="connsiteY2573" fmla="*/ 3258469 h 6858000"/>
              <a:gd name="connsiteX2574" fmla="*/ 11955131 w 12192000"/>
              <a:gd name="connsiteY2574" fmla="*/ 3263730 h 6858000"/>
              <a:gd name="connsiteX2575" fmla="*/ 11955131 w 12192000"/>
              <a:gd name="connsiteY2575" fmla="*/ 3273848 h 6858000"/>
              <a:gd name="connsiteX2576" fmla="*/ 11963252 w 12192000"/>
              <a:gd name="connsiteY2576" fmla="*/ 3279514 h 6858000"/>
              <a:gd name="connsiteX2577" fmla="*/ 11967681 w 12192000"/>
              <a:gd name="connsiteY2577" fmla="*/ 3288418 h 6858000"/>
              <a:gd name="connsiteX2578" fmla="*/ 11979493 w 12192000"/>
              <a:gd name="connsiteY2578" fmla="*/ 3292060 h 6858000"/>
              <a:gd name="connsiteX2579" fmla="*/ 11986876 w 12192000"/>
              <a:gd name="connsiteY2579" fmla="*/ 3289632 h 6858000"/>
              <a:gd name="connsiteX2580" fmla="*/ 11989090 w 12192000"/>
              <a:gd name="connsiteY2580" fmla="*/ 3282347 h 6858000"/>
              <a:gd name="connsiteX2581" fmla="*/ 12002379 w 12192000"/>
              <a:gd name="connsiteY2581" fmla="*/ 3272634 h 6858000"/>
              <a:gd name="connsiteX2582" fmla="*/ 12011976 w 12192000"/>
              <a:gd name="connsiteY2582" fmla="*/ 3272229 h 6858000"/>
              <a:gd name="connsiteX2583" fmla="*/ 12026741 w 12192000"/>
              <a:gd name="connsiteY2583" fmla="*/ 3281133 h 6858000"/>
              <a:gd name="connsiteX2584" fmla="*/ 12032647 w 12192000"/>
              <a:gd name="connsiteY2584" fmla="*/ 3291656 h 6858000"/>
              <a:gd name="connsiteX2585" fmla="*/ 12031908 w 12192000"/>
              <a:gd name="connsiteY2585" fmla="*/ 3301369 h 6858000"/>
              <a:gd name="connsiteX2586" fmla="*/ 12036338 w 12192000"/>
              <a:gd name="connsiteY2586" fmla="*/ 3306225 h 6858000"/>
              <a:gd name="connsiteX2587" fmla="*/ 12042982 w 12192000"/>
              <a:gd name="connsiteY2587" fmla="*/ 3302178 h 6858000"/>
              <a:gd name="connsiteX2588" fmla="*/ 12042244 w 12192000"/>
              <a:gd name="connsiteY2588" fmla="*/ 3292870 h 6858000"/>
              <a:gd name="connsiteX2589" fmla="*/ 12046673 w 12192000"/>
              <a:gd name="connsiteY2589" fmla="*/ 3289632 h 6858000"/>
              <a:gd name="connsiteX2590" fmla="*/ 12052579 w 12192000"/>
              <a:gd name="connsiteY2590" fmla="*/ 3298536 h 6858000"/>
              <a:gd name="connsiteX2591" fmla="*/ 12064391 w 12192000"/>
              <a:gd name="connsiteY2591" fmla="*/ 3298941 h 6858000"/>
              <a:gd name="connsiteX2592" fmla="*/ 12073988 w 12192000"/>
              <a:gd name="connsiteY2592" fmla="*/ 3305011 h 6858000"/>
              <a:gd name="connsiteX2593" fmla="*/ 12076203 w 12192000"/>
              <a:gd name="connsiteY2593" fmla="*/ 3308249 h 6858000"/>
              <a:gd name="connsiteX2594" fmla="*/ 12068821 w 12192000"/>
              <a:gd name="connsiteY2594" fmla="*/ 3309058 h 6858000"/>
              <a:gd name="connsiteX2595" fmla="*/ 12063653 w 12192000"/>
              <a:gd name="connsiteY2595" fmla="*/ 3306630 h 6858000"/>
              <a:gd name="connsiteX2596" fmla="*/ 12059223 w 12192000"/>
              <a:gd name="connsiteY2596" fmla="*/ 3309463 h 6858000"/>
              <a:gd name="connsiteX2597" fmla="*/ 12060700 w 12192000"/>
              <a:gd name="connsiteY2597" fmla="*/ 3317557 h 6858000"/>
              <a:gd name="connsiteX2598" fmla="*/ 12067344 w 12192000"/>
              <a:gd name="connsiteY2598" fmla="*/ 3333341 h 6858000"/>
              <a:gd name="connsiteX2599" fmla="*/ 12067344 w 12192000"/>
              <a:gd name="connsiteY2599" fmla="*/ 3339817 h 6858000"/>
              <a:gd name="connsiteX2600" fmla="*/ 12077680 w 12192000"/>
              <a:gd name="connsiteY2600" fmla="*/ 3339817 h 6858000"/>
              <a:gd name="connsiteX2601" fmla="*/ 12084324 w 12192000"/>
              <a:gd name="connsiteY2601" fmla="*/ 3343054 h 6858000"/>
              <a:gd name="connsiteX2602" fmla="*/ 12093183 w 12192000"/>
              <a:gd name="connsiteY2602" fmla="*/ 3342650 h 6858000"/>
              <a:gd name="connsiteX2603" fmla="*/ 12096874 w 12192000"/>
              <a:gd name="connsiteY2603" fmla="*/ 3347506 h 6858000"/>
              <a:gd name="connsiteX2604" fmla="*/ 12092444 w 12192000"/>
              <a:gd name="connsiteY2604" fmla="*/ 3351554 h 6858000"/>
              <a:gd name="connsiteX2605" fmla="*/ 12093183 w 12192000"/>
              <a:gd name="connsiteY2605" fmla="*/ 3357220 h 6858000"/>
              <a:gd name="connsiteX2606" fmla="*/ 12090230 w 12192000"/>
              <a:gd name="connsiteY2606" fmla="*/ 3370575 h 6858000"/>
              <a:gd name="connsiteX2607" fmla="*/ 12081371 w 12192000"/>
              <a:gd name="connsiteY2607" fmla="*/ 3367742 h 6858000"/>
              <a:gd name="connsiteX2608" fmla="*/ 12073250 w 12192000"/>
              <a:gd name="connsiteY2608" fmla="*/ 3358838 h 6858000"/>
              <a:gd name="connsiteX2609" fmla="*/ 12081371 w 12192000"/>
              <a:gd name="connsiteY2609" fmla="*/ 3354387 h 6858000"/>
              <a:gd name="connsiteX2610" fmla="*/ 12081371 w 12192000"/>
              <a:gd name="connsiteY2610" fmla="*/ 3349530 h 6858000"/>
              <a:gd name="connsiteX2611" fmla="*/ 12073250 w 12192000"/>
              <a:gd name="connsiteY2611" fmla="*/ 3347911 h 6858000"/>
              <a:gd name="connsiteX2612" fmla="*/ 12073988 w 12192000"/>
              <a:gd name="connsiteY2612" fmla="*/ 3351149 h 6858000"/>
              <a:gd name="connsiteX2613" fmla="*/ 12065129 w 12192000"/>
              <a:gd name="connsiteY2613" fmla="*/ 3353577 h 6858000"/>
              <a:gd name="connsiteX2614" fmla="*/ 12054056 w 12192000"/>
              <a:gd name="connsiteY2614" fmla="*/ 3341840 h 6858000"/>
              <a:gd name="connsiteX2615" fmla="*/ 12046673 w 12192000"/>
              <a:gd name="connsiteY2615" fmla="*/ 3339412 h 6858000"/>
              <a:gd name="connsiteX2616" fmla="*/ 12046673 w 12192000"/>
              <a:gd name="connsiteY2616" fmla="*/ 3329294 h 6858000"/>
              <a:gd name="connsiteX2617" fmla="*/ 12042982 w 12192000"/>
              <a:gd name="connsiteY2617" fmla="*/ 3320795 h 6858000"/>
              <a:gd name="connsiteX2618" fmla="*/ 12028217 w 12192000"/>
              <a:gd name="connsiteY2618" fmla="*/ 3315939 h 6858000"/>
              <a:gd name="connsiteX2619" fmla="*/ 12021573 w 12192000"/>
              <a:gd name="connsiteY2619" fmla="*/ 3305416 h 6858000"/>
              <a:gd name="connsiteX2620" fmla="*/ 12015667 w 12192000"/>
              <a:gd name="connsiteY2620" fmla="*/ 3302178 h 6858000"/>
              <a:gd name="connsiteX2621" fmla="*/ 12009761 w 12192000"/>
              <a:gd name="connsiteY2621" fmla="*/ 3296917 h 6858000"/>
              <a:gd name="connsiteX2622" fmla="*/ 12004593 w 12192000"/>
              <a:gd name="connsiteY2622" fmla="*/ 3296108 h 6858000"/>
              <a:gd name="connsiteX2623" fmla="*/ 12003117 w 12192000"/>
              <a:gd name="connsiteY2623" fmla="*/ 3300559 h 6858000"/>
              <a:gd name="connsiteX2624" fmla="*/ 12013452 w 12192000"/>
              <a:gd name="connsiteY2624" fmla="*/ 3317557 h 6858000"/>
              <a:gd name="connsiteX2625" fmla="*/ 12016405 w 12192000"/>
              <a:gd name="connsiteY2625" fmla="*/ 3332937 h 6858000"/>
              <a:gd name="connsiteX2626" fmla="*/ 12012714 w 12192000"/>
              <a:gd name="connsiteY2626" fmla="*/ 3333341 h 6858000"/>
              <a:gd name="connsiteX2627" fmla="*/ 12003117 w 12192000"/>
              <a:gd name="connsiteY2627" fmla="*/ 3318367 h 6858000"/>
              <a:gd name="connsiteX2628" fmla="*/ 11991305 w 12192000"/>
              <a:gd name="connsiteY2628" fmla="*/ 3311082 h 6858000"/>
              <a:gd name="connsiteX2629" fmla="*/ 11987614 w 12192000"/>
              <a:gd name="connsiteY2629" fmla="*/ 3303797 h 6858000"/>
              <a:gd name="connsiteX2630" fmla="*/ 11966943 w 12192000"/>
              <a:gd name="connsiteY2630" fmla="*/ 3296512 h 6858000"/>
              <a:gd name="connsiteX2631" fmla="*/ 11955869 w 12192000"/>
              <a:gd name="connsiteY2631" fmla="*/ 3297322 h 6858000"/>
              <a:gd name="connsiteX2632" fmla="*/ 11951440 w 12192000"/>
              <a:gd name="connsiteY2632" fmla="*/ 3303392 h 6858000"/>
              <a:gd name="connsiteX2633" fmla="*/ 11953655 w 12192000"/>
              <a:gd name="connsiteY2633" fmla="*/ 3309463 h 6858000"/>
              <a:gd name="connsiteX2634" fmla="*/ 11944057 w 12192000"/>
              <a:gd name="connsiteY2634" fmla="*/ 3314724 h 6858000"/>
              <a:gd name="connsiteX2635" fmla="*/ 11932984 w 12192000"/>
              <a:gd name="connsiteY2635" fmla="*/ 3304202 h 6858000"/>
              <a:gd name="connsiteX2636" fmla="*/ 11926340 w 12192000"/>
              <a:gd name="connsiteY2636" fmla="*/ 3309868 h 6858000"/>
              <a:gd name="connsiteX2637" fmla="*/ 11918219 w 12192000"/>
              <a:gd name="connsiteY2637" fmla="*/ 3311487 h 6858000"/>
              <a:gd name="connsiteX2638" fmla="*/ 11922648 w 12192000"/>
              <a:gd name="connsiteY2638" fmla="*/ 3303797 h 6858000"/>
              <a:gd name="connsiteX2639" fmla="*/ 11918957 w 12192000"/>
              <a:gd name="connsiteY2639" fmla="*/ 3296108 h 6858000"/>
              <a:gd name="connsiteX2640" fmla="*/ 11913051 w 12192000"/>
              <a:gd name="connsiteY2640" fmla="*/ 3298131 h 6858000"/>
              <a:gd name="connsiteX2641" fmla="*/ 11910098 w 12192000"/>
              <a:gd name="connsiteY2641" fmla="*/ 3307440 h 6858000"/>
              <a:gd name="connsiteX2642" fmla="*/ 11903454 w 12192000"/>
              <a:gd name="connsiteY2642" fmla="*/ 3296917 h 6858000"/>
              <a:gd name="connsiteX2643" fmla="*/ 11904931 w 12192000"/>
              <a:gd name="connsiteY2643" fmla="*/ 3285990 h 6858000"/>
              <a:gd name="connsiteX2644" fmla="*/ 11903454 w 12192000"/>
              <a:gd name="connsiteY2644" fmla="*/ 3280728 h 6858000"/>
              <a:gd name="connsiteX2645" fmla="*/ 11909360 w 12192000"/>
              <a:gd name="connsiteY2645" fmla="*/ 3274658 h 6858000"/>
              <a:gd name="connsiteX2646" fmla="*/ 11919695 w 12192000"/>
              <a:gd name="connsiteY2646" fmla="*/ 3262112 h 6858000"/>
              <a:gd name="connsiteX2647" fmla="*/ 11911575 w 12192000"/>
              <a:gd name="connsiteY2647" fmla="*/ 3256041 h 6858000"/>
              <a:gd name="connsiteX2648" fmla="*/ 11900501 w 12192000"/>
              <a:gd name="connsiteY2648" fmla="*/ 3254827 h 6858000"/>
              <a:gd name="connsiteX2649" fmla="*/ 11900501 w 12192000"/>
              <a:gd name="connsiteY2649" fmla="*/ 3260493 h 6858000"/>
              <a:gd name="connsiteX2650" fmla="*/ 11905669 w 12192000"/>
              <a:gd name="connsiteY2650" fmla="*/ 3265754 h 6858000"/>
              <a:gd name="connsiteX2651" fmla="*/ 11899763 w 12192000"/>
              <a:gd name="connsiteY2651" fmla="*/ 3273039 h 6858000"/>
              <a:gd name="connsiteX2652" fmla="*/ 11893119 w 12192000"/>
              <a:gd name="connsiteY2652" fmla="*/ 3272634 h 6858000"/>
              <a:gd name="connsiteX2653" fmla="*/ 11883521 w 12192000"/>
              <a:gd name="connsiteY2653" fmla="*/ 3260897 h 6858000"/>
              <a:gd name="connsiteX2654" fmla="*/ 11883521 w 12192000"/>
              <a:gd name="connsiteY2654" fmla="*/ 3251589 h 6858000"/>
              <a:gd name="connsiteX2655" fmla="*/ 11879092 w 12192000"/>
              <a:gd name="connsiteY2655" fmla="*/ 3250375 h 6858000"/>
              <a:gd name="connsiteX2656" fmla="*/ 11875401 w 12192000"/>
              <a:gd name="connsiteY2656" fmla="*/ 3252803 h 6858000"/>
              <a:gd name="connsiteX2657" fmla="*/ 11871710 w 12192000"/>
              <a:gd name="connsiteY2657" fmla="*/ 3249970 h 6858000"/>
              <a:gd name="connsiteX2658" fmla="*/ 11870971 w 12192000"/>
              <a:gd name="connsiteY2658" fmla="*/ 3233377 h 6858000"/>
              <a:gd name="connsiteX2659" fmla="*/ 11863589 w 12192000"/>
              <a:gd name="connsiteY2659" fmla="*/ 3220831 h 6858000"/>
              <a:gd name="connsiteX2660" fmla="*/ 11859898 w 12192000"/>
              <a:gd name="connsiteY2660" fmla="*/ 3207475 h 6858000"/>
              <a:gd name="connsiteX2661" fmla="*/ 11863589 w 12192000"/>
              <a:gd name="connsiteY2661" fmla="*/ 3201404 h 6858000"/>
              <a:gd name="connsiteX2662" fmla="*/ 11862112 w 12192000"/>
              <a:gd name="connsiteY2662" fmla="*/ 3197762 h 6858000"/>
              <a:gd name="connsiteX2663" fmla="*/ 11856206 w 12192000"/>
              <a:gd name="connsiteY2663" fmla="*/ 3197762 h 6858000"/>
              <a:gd name="connsiteX2664" fmla="*/ 11853253 w 12192000"/>
              <a:gd name="connsiteY2664" fmla="*/ 3187644 h 6858000"/>
              <a:gd name="connsiteX2665" fmla="*/ 11854730 w 12192000"/>
              <a:gd name="connsiteY2665" fmla="*/ 3176312 h 6858000"/>
              <a:gd name="connsiteX2666" fmla="*/ 11862112 w 12192000"/>
              <a:gd name="connsiteY2666" fmla="*/ 3184002 h 6858000"/>
              <a:gd name="connsiteX2667" fmla="*/ 11870233 w 12192000"/>
              <a:gd name="connsiteY2667" fmla="*/ 3185621 h 6858000"/>
              <a:gd name="connsiteX2668" fmla="*/ 11877616 w 12192000"/>
              <a:gd name="connsiteY2668" fmla="*/ 3181573 h 6858000"/>
              <a:gd name="connsiteX2669" fmla="*/ 11877616 w 12192000"/>
              <a:gd name="connsiteY2669" fmla="*/ 3175907 h 6858000"/>
              <a:gd name="connsiteX2670" fmla="*/ 11869495 w 12192000"/>
              <a:gd name="connsiteY2670" fmla="*/ 3160528 h 6858000"/>
              <a:gd name="connsiteX2671" fmla="*/ 11874663 w 12192000"/>
              <a:gd name="connsiteY2671" fmla="*/ 3149601 h 6858000"/>
              <a:gd name="connsiteX2672" fmla="*/ 11879830 w 12192000"/>
              <a:gd name="connsiteY2672" fmla="*/ 3126937 h 6858000"/>
              <a:gd name="connsiteX2673" fmla="*/ 11879830 w 12192000"/>
              <a:gd name="connsiteY2673" fmla="*/ 3107915 h 6858000"/>
              <a:gd name="connsiteX2674" fmla="*/ 11876877 w 12192000"/>
              <a:gd name="connsiteY2674" fmla="*/ 3096583 h 6858000"/>
              <a:gd name="connsiteX2675" fmla="*/ 11887213 w 12192000"/>
              <a:gd name="connsiteY2675" fmla="*/ 3077966 h 6858000"/>
              <a:gd name="connsiteX2676" fmla="*/ 11888689 w 12192000"/>
              <a:gd name="connsiteY2676" fmla="*/ 3067849 h 6858000"/>
              <a:gd name="connsiteX2677" fmla="*/ 11915266 w 12192000"/>
              <a:gd name="connsiteY2677" fmla="*/ 3049636 h 6858000"/>
              <a:gd name="connsiteX2678" fmla="*/ 11927078 w 12192000"/>
              <a:gd name="connsiteY2678" fmla="*/ 3049636 h 6858000"/>
              <a:gd name="connsiteX2679" fmla="*/ 11919695 w 12192000"/>
              <a:gd name="connsiteY2679" fmla="*/ 3053684 h 6858000"/>
              <a:gd name="connsiteX2680" fmla="*/ 11915266 w 12192000"/>
              <a:gd name="connsiteY2680" fmla="*/ 3049636 h 6858000"/>
              <a:gd name="connsiteX2681" fmla="*/ 11951440 w 12192000"/>
              <a:gd name="connsiteY2681" fmla="*/ 3039923 h 6858000"/>
              <a:gd name="connsiteX2682" fmla="*/ 11954393 w 12192000"/>
              <a:gd name="connsiteY2682" fmla="*/ 3044780 h 6858000"/>
              <a:gd name="connsiteX2683" fmla="*/ 11950702 w 12192000"/>
              <a:gd name="connsiteY2683" fmla="*/ 3051255 h 6858000"/>
              <a:gd name="connsiteX2684" fmla="*/ 11944796 w 12192000"/>
              <a:gd name="connsiteY2684" fmla="*/ 3047208 h 6858000"/>
              <a:gd name="connsiteX2685" fmla="*/ 11908622 w 12192000"/>
              <a:gd name="connsiteY2685" fmla="*/ 3029805 h 6858000"/>
              <a:gd name="connsiteX2686" fmla="*/ 11915266 w 12192000"/>
              <a:gd name="connsiteY2686" fmla="*/ 3035876 h 6858000"/>
              <a:gd name="connsiteX2687" fmla="*/ 11905669 w 12192000"/>
              <a:gd name="connsiteY2687" fmla="*/ 3037495 h 6858000"/>
              <a:gd name="connsiteX2688" fmla="*/ 11908622 w 12192000"/>
              <a:gd name="connsiteY2688" fmla="*/ 3029805 h 6858000"/>
              <a:gd name="connsiteX2689" fmla="*/ 2408162 w 12192000"/>
              <a:gd name="connsiteY2689" fmla="*/ 3020902 h 6858000"/>
              <a:gd name="connsiteX2690" fmla="*/ 2417021 w 12192000"/>
              <a:gd name="connsiteY2690" fmla="*/ 3023330 h 6858000"/>
              <a:gd name="connsiteX2691" fmla="*/ 2422189 w 12192000"/>
              <a:gd name="connsiteY2691" fmla="*/ 3020902 h 6858000"/>
              <a:gd name="connsiteX2692" fmla="*/ 2463530 w 12192000"/>
              <a:gd name="connsiteY2692" fmla="*/ 3028996 h 6858000"/>
              <a:gd name="connsiteX2693" fmla="*/ 2470175 w 12192000"/>
              <a:gd name="connsiteY2693" fmla="*/ 3033448 h 6858000"/>
              <a:gd name="connsiteX2694" fmla="*/ 2474604 w 12192000"/>
              <a:gd name="connsiteY2694" fmla="*/ 3031829 h 6858000"/>
              <a:gd name="connsiteX2695" fmla="*/ 2483463 w 12192000"/>
              <a:gd name="connsiteY2695" fmla="*/ 3031829 h 6858000"/>
              <a:gd name="connsiteX2696" fmla="*/ 2491584 w 12192000"/>
              <a:gd name="connsiteY2696" fmla="*/ 3045994 h 6858000"/>
              <a:gd name="connsiteX2697" fmla="*/ 2507087 w 12192000"/>
              <a:gd name="connsiteY2697" fmla="*/ 3048827 h 6858000"/>
              <a:gd name="connsiteX2698" fmla="*/ 2512993 w 12192000"/>
              <a:gd name="connsiteY2698" fmla="*/ 3048018 h 6858000"/>
              <a:gd name="connsiteX2699" fmla="*/ 2519637 w 12192000"/>
              <a:gd name="connsiteY2699" fmla="*/ 3052469 h 6858000"/>
              <a:gd name="connsiteX2700" fmla="*/ 2510778 w 12192000"/>
              <a:gd name="connsiteY2700" fmla="*/ 3055707 h 6858000"/>
              <a:gd name="connsiteX2701" fmla="*/ 2489369 w 12192000"/>
              <a:gd name="connsiteY2701" fmla="*/ 3053684 h 6858000"/>
              <a:gd name="connsiteX2702" fmla="*/ 2475342 w 12192000"/>
              <a:gd name="connsiteY2702" fmla="*/ 3050041 h 6858000"/>
              <a:gd name="connsiteX2703" fmla="*/ 2468698 w 12192000"/>
              <a:gd name="connsiteY2703" fmla="*/ 3052065 h 6858000"/>
              <a:gd name="connsiteX2704" fmla="*/ 2478295 w 12192000"/>
              <a:gd name="connsiteY2704" fmla="*/ 3052065 h 6858000"/>
              <a:gd name="connsiteX2705" fmla="*/ 2492322 w 12192000"/>
              <a:gd name="connsiteY2705" fmla="*/ 3059754 h 6858000"/>
              <a:gd name="connsiteX2706" fmla="*/ 2505610 w 12192000"/>
              <a:gd name="connsiteY2706" fmla="*/ 3065825 h 6858000"/>
              <a:gd name="connsiteX2707" fmla="*/ 2513731 w 12192000"/>
              <a:gd name="connsiteY2707" fmla="*/ 3065420 h 6858000"/>
              <a:gd name="connsiteX2708" fmla="*/ 2526281 w 12192000"/>
              <a:gd name="connsiteY2708" fmla="*/ 3069063 h 6858000"/>
              <a:gd name="connsiteX2709" fmla="*/ 2533664 w 12192000"/>
              <a:gd name="connsiteY2709" fmla="*/ 3069063 h 6858000"/>
              <a:gd name="connsiteX2710" fmla="*/ 2553596 w 12192000"/>
              <a:gd name="connsiteY2710" fmla="*/ 3079585 h 6858000"/>
              <a:gd name="connsiteX2711" fmla="*/ 2558026 w 12192000"/>
              <a:gd name="connsiteY2711" fmla="*/ 3086465 h 6858000"/>
              <a:gd name="connsiteX2712" fmla="*/ 2553596 w 12192000"/>
              <a:gd name="connsiteY2712" fmla="*/ 3093750 h 6858000"/>
              <a:gd name="connsiteX2713" fmla="*/ 2546952 w 12192000"/>
              <a:gd name="connsiteY2713" fmla="*/ 3093750 h 6858000"/>
              <a:gd name="connsiteX2714" fmla="*/ 2543999 w 12192000"/>
              <a:gd name="connsiteY2714" fmla="*/ 3101035 h 6858000"/>
              <a:gd name="connsiteX2715" fmla="*/ 2529972 w 12192000"/>
              <a:gd name="connsiteY2715" fmla="*/ 3097797 h 6858000"/>
              <a:gd name="connsiteX2716" fmla="*/ 2518899 w 12192000"/>
              <a:gd name="connsiteY2716" fmla="*/ 3096988 h 6858000"/>
              <a:gd name="connsiteX2717" fmla="*/ 2511516 w 12192000"/>
              <a:gd name="connsiteY2717" fmla="*/ 3091727 h 6858000"/>
              <a:gd name="connsiteX2718" fmla="*/ 2501919 w 12192000"/>
              <a:gd name="connsiteY2718" fmla="*/ 3094964 h 6858000"/>
              <a:gd name="connsiteX2719" fmla="*/ 2486416 w 12192000"/>
              <a:gd name="connsiteY2719" fmla="*/ 3092941 h 6858000"/>
              <a:gd name="connsiteX2720" fmla="*/ 2472389 w 12192000"/>
              <a:gd name="connsiteY2720" fmla="*/ 3095369 h 6858000"/>
              <a:gd name="connsiteX2721" fmla="*/ 2459101 w 12192000"/>
              <a:gd name="connsiteY2721" fmla="*/ 3106701 h 6858000"/>
              <a:gd name="connsiteX2722" fmla="*/ 2445813 w 12192000"/>
              <a:gd name="connsiteY2722" fmla="*/ 3109939 h 6858000"/>
              <a:gd name="connsiteX2723" fmla="*/ 2439907 w 12192000"/>
              <a:gd name="connsiteY2723" fmla="*/ 3106701 h 6858000"/>
              <a:gd name="connsiteX2724" fmla="*/ 2439168 w 12192000"/>
              <a:gd name="connsiteY2724" fmla="*/ 3097797 h 6858000"/>
              <a:gd name="connsiteX2725" fmla="*/ 2431786 w 12192000"/>
              <a:gd name="connsiteY2725" fmla="*/ 3093750 h 6858000"/>
              <a:gd name="connsiteX2726" fmla="*/ 2425880 w 12192000"/>
              <a:gd name="connsiteY2726" fmla="*/ 3105082 h 6858000"/>
              <a:gd name="connsiteX2727" fmla="*/ 2419236 w 12192000"/>
              <a:gd name="connsiteY2727" fmla="*/ 3104273 h 6858000"/>
              <a:gd name="connsiteX2728" fmla="*/ 2413330 w 12192000"/>
              <a:gd name="connsiteY2728" fmla="*/ 3099416 h 6858000"/>
              <a:gd name="connsiteX2729" fmla="*/ 2408900 w 12192000"/>
              <a:gd name="connsiteY2729" fmla="*/ 3105892 h 6858000"/>
              <a:gd name="connsiteX2730" fmla="*/ 2410377 w 12192000"/>
              <a:gd name="connsiteY2730" fmla="*/ 3110344 h 6858000"/>
              <a:gd name="connsiteX2731" fmla="*/ 2398565 w 12192000"/>
              <a:gd name="connsiteY2731" fmla="*/ 3125318 h 6858000"/>
              <a:gd name="connsiteX2732" fmla="*/ 2391921 w 12192000"/>
              <a:gd name="connsiteY2732" fmla="*/ 3139078 h 6858000"/>
              <a:gd name="connsiteX2733" fmla="*/ 2386015 w 12192000"/>
              <a:gd name="connsiteY2733" fmla="*/ 3136245 h 6858000"/>
              <a:gd name="connsiteX2734" fmla="*/ 2383062 w 12192000"/>
              <a:gd name="connsiteY2734" fmla="*/ 3131389 h 6858000"/>
              <a:gd name="connsiteX2735" fmla="*/ 2374203 w 12192000"/>
              <a:gd name="connsiteY2735" fmla="*/ 3128151 h 6858000"/>
              <a:gd name="connsiteX2736" fmla="*/ 2377156 w 12192000"/>
              <a:gd name="connsiteY2736" fmla="*/ 3120462 h 6858000"/>
              <a:gd name="connsiteX2737" fmla="*/ 2371988 w 12192000"/>
              <a:gd name="connsiteY2737" fmla="*/ 3110344 h 6858000"/>
              <a:gd name="connsiteX2738" fmla="*/ 2366820 w 12192000"/>
              <a:gd name="connsiteY2738" fmla="*/ 3109939 h 6858000"/>
              <a:gd name="connsiteX2739" fmla="*/ 2359438 w 12192000"/>
              <a:gd name="connsiteY2739" fmla="*/ 3109129 h 6858000"/>
              <a:gd name="connsiteX2740" fmla="*/ 2350579 w 12192000"/>
              <a:gd name="connsiteY2740" fmla="*/ 3105487 h 6858000"/>
              <a:gd name="connsiteX2741" fmla="*/ 2346150 w 12192000"/>
              <a:gd name="connsiteY2741" fmla="*/ 3108725 h 6858000"/>
              <a:gd name="connsiteX2742" fmla="*/ 2318835 w 12192000"/>
              <a:gd name="connsiteY2742" fmla="*/ 3107915 h 6858000"/>
              <a:gd name="connsiteX2743" fmla="*/ 2309237 w 12192000"/>
              <a:gd name="connsiteY2743" fmla="*/ 3103059 h 6858000"/>
              <a:gd name="connsiteX2744" fmla="*/ 2287090 w 12192000"/>
              <a:gd name="connsiteY2744" fmla="*/ 3103059 h 6858000"/>
              <a:gd name="connsiteX2745" fmla="*/ 2281922 w 12192000"/>
              <a:gd name="connsiteY2745" fmla="*/ 3107106 h 6858000"/>
              <a:gd name="connsiteX2746" fmla="*/ 2281184 w 12192000"/>
              <a:gd name="connsiteY2746" fmla="*/ 3115200 h 6858000"/>
              <a:gd name="connsiteX2747" fmla="*/ 2275278 w 12192000"/>
              <a:gd name="connsiteY2747" fmla="*/ 3113581 h 6858000"/>
              <a:gd name="connsiteX2748" fmla="*/ 2263466 w 12192000"/>
              <a:gd name="connsiteY2748" fmla="*/ 3100630 h 6858000"/>
              <a:gd name="connsiteX2749" fmla="*/ 2251654 w 12192000"/>
              <a:gd name="connsiteY2749" fmla="*/ 3099416 h 6858000"/>
              <a:gd name="connsiteX2750" fmla="*/ 2247963 w 12192000"/>
              <a:gd name="connsiteY2750" fmla="*/ 3091727 h 6858000"/>
              <a:gd name="connsiteX2751" fmla="*/ 2251654 w 12192000"/>
              <a:gd name="connsiteY2751" fmla="*/ 3086061 h 6858000"/>
              <a:gd name="connsiteX2752" fmla="*/ 2261990 w 12192000"/>
              <a:gd name="connsiteY2752" fmla="*/ 3081204 h 6858000"/>
              <a:gd name="connsiteX2753" fmla="*/ 2270849 w 12192000"/>
              <a:gd name="connsiteY2753" fmla="*/ 3088489 h 6858000"/>
              <a:gd name="connsiteX2754" fmla="*/ 2285614 w 12192000"/>
              <a:gd name="connsiteY2754" fmla="*/ 3084847 h 6858000"/>
              <a:gd name="connsiteX2755" fmla="*/ 2290043 w 12192000"/>
              <a:gd name="connsiteY2755" fmla="*/ 3086465 h 6858000"/>
              <a:gd name="connsiteX2756" fmla="*/ 2290781 w 12192000"/>
              <a:gd name="connsiteY2756" fmla="*/ 3090917 h 6858000"/>
              <a:gd name="connsiteX2757" fmla="*/ 2303331 w 12192000"/>
              <a:gd name="connsiteY2757" fmla="*/ 3086465 h 6858000"/>
              <a:gd name="connsiteX2758" fmla="*/ 2313667 w 12192000"/>
              <a:gd name="connsiteY2758" fmla="*/ 3090513 h 6858000"/>
              <a:gd name="connsiteX2759" fmla="*/ 2325479 w 12192000"/>
              <a:gd name="connsiteY2759" fmla="*/ 3089298 h 6858000"/>
              <a:gd name="connsiteX2760" fmla="*/ 2334338 w 12192000"/>
              <a:gd name="connsiteY2760" fmla="*/ 3091727 h 6858000"/>
              <a:gd name="connsiteX2761" fmla="*/ 2338029 w 12192000"/>
              <a:gd name="connsiteY2761" fmla="*/ 3088894 h 6858000"/>
              <a:gd name="connsiteX2762" fmla="*/ 2358700 w 12192000"/>
              <a:gd name="connsiteY2762" fmla="*/ 3089703 h 6858000"/>
              <a:gd name="connsiteX2763" fmla="*/ 2360915 w 12192000"/>
              <a:gd name="connsiteY2763" fmla="*/ 3084037 h 6858000"/>
              <a:gd name="connsiteX2764" fmla="*/ 2349841 w 12192000"/>
              <a:gd name="connsiteY2764" fmla="*/ 3075133 h 6858000"/>
              <a:gd name="connsiteX2765" fmla="*/ 2340982 w 12192000"/>
              <a:gd name="connsiteY2765" fmla="*/ 3072705 h 6858000"/>
              <a:gd name="connsiteX2766" fmla="*/ 2336552 w 12192000"/>
              <a:gd name="connsiteY2766" fmla="*/ 3065016 h 6858000"/>
              <a:gd name="connsiteX2767" fmla="*/ 2339505 w 12192000"/>
              <a:gd name="connsiteY2767" fmla="*/ 3053279 h 6858000"/>
              <a:gd name="connsiteX2768" fmla="*/ 2336552 w 12192000"/>
              <a:gd name="connsiteY2768" fmla="*/ 3045994 h 6858000"/>
              <a:gd name="connsiteX2769" fmla="*/ 2338767 w 12192000"/>
              <a:gd name="connsiteY2769" fmla="*/ 3041137 h 6858000"/>
              <a:gd name="connsiteX2770" fmla="*/ 2312190 w 12192000"/>
              <a:gd name="connsiteY2770" fmla="*/ 3033043 h 6858000"/>
              <a:gd name="connsiteX2771" fmla="*/ 2302593 w 12192000"/>
              <a:gd name="connsiteY2771" fmla="*/ 3027782 h 6858000"/>
              <a:gd name="connsiteX2772" fmla="*/ 2305546 w 12192000"/>
              <a:gd name="connsiteY2772" fmla="*/ 3022925 h 6858000"/>
              <a:gd name="connsiteX2773" fmla="*/ 2324002 w 12192000"/>
              <a:gd name="connsiteY2773" fmla="*/ 3022925 h 6858000"/>
              <a:gd name="connsiteX2774" fmla="*/ 2332861 w 12192000"/>
              <a:gd name="connsiteY2774" fmla="*/ 3025354 h 6858000"/>
              <a:gd name="connsiteX2775" fmla="*/ 2338767 w 12192000"/>
              <a:gd name="connsiteY2775" fmla="*/ 3022116 h 6858000"/>
              <a:gd name="connsiteX2776" fmla="*/ 2360176 w 12192000"/>
              <a:gd name="connsiteY2776" fmla="*/ 3024544 h 6858000"/>
              <a:gd name="connsiteX2777" fmla="*/ 2368297 w 12192000"/>
              <a:gd name="connsiteY2777" fmla="*/ 3032234 h 6858000"/>
              <a:gd name="connsiteX2778" fmla="*/ 2377156 w 12192000"/>
              <a:gd name="connsiteY2778" fmla="*/ 3030615 h 6858000"/>
              <a:gd name="connsiteX2779" fmla="*/ 2386015 w 12192000"/>
              <a:gd name="connsiteY2779" fmla="*/ 3032638 h 6858000"/>
              <a:gd name="connsiteX2780" fmla="*/ 2391183 w 12192000"/>
              <a:gd name="connsiteY2780" fmla="*/ 3023735 h 6858000"/>
              <a:gd name="connsiteX2781" fmla="*/ 11929293 w 12192000"/>
              <a:gd name="connsiteY2781" fmla="*/ 3017259 h 6858000"/>
              <a:gd name="connsiteX2782" fmla="*/ 11927816 w 12192000"/>
              <a:gd name="connsiteY2782" fmla="*/ 3026972 h 6858000"/>
              <a:gd name="connsiteX2783" fmla="*/ 11921910 w 12192000"/>
              <a:gd name="connsiteY2783" fmla="*/ 3022116 h 6858000"/>
              <a:gd name="connsiteX2784" fmla="*/ 2337291 w 12192000"/>
              <a:gd name="connsiteY2784" fmla="*/ 3007546 h 6858000"/>
              <a:gd name="connsiteX2785" fmla="*/ 2354270 w 12192000"/>
              <a:gd name="connsiteY2785" fmla="*/ 3016855 h 6858000"/>
              <a:gd name="connsiteX2786" fmla="*/ 2335814 w 12192000"/>
              <a:gd name="connsiteY2786" fmla="*/ 3017259 h 6858000"/>
              <a:gd name="connsiteX2787" fmla="*/ 2327694 w 12192000"/>
              <a:gd name="connsiteY2787" fmla="*/ 3011998 h 6858000"/>
              <a:gd name="connsiteX2788" fmla="*/ 11377086 w 12192000"/>
              <a:gd name="connsiteY2788" fmla="*/ 2989334 h 6858000"/>
              <a:gd name="connsiteX2789" fmla="*/ 11387422 w 12192000"/>
              <a:gd name="connsiteY2789" fmla="*/ 2992976 h 6858000"/>
              <a:gd name="connsiteX2790" fmla="*/ 11397757 w 12192000"/>
              <a:gd name="connsiteY2790" fmla="*/ 2999047 h 6858000"/>
              <a:gd name="connsiteX2791" fmla="*/ 11402186 w 12192000"/>
              <a:gd name="connsiteY2791" fmla="*/ 3011189 h 6858000"/>
              <a:gd name="connsiteX2792" fmla="*/ 11394804 w 12192000"/>
              <a:gd name="connsiteY2792" fmla="*/ 3022521 h 6858000"/>
              <a:gd name="connsiteX2793" fmla="*/ 11392589 w 12192000"/>
              <a:gd name="connsiteY2793" fmla="*/ 3028996 h 6858000"/>
              <a:gd name="connsiteX2794" fmla="*/ 11387422 w 12192000"/>
              <a:gd name="connsiteY2794" fmla="*/ 3032638 h 6858000"/>
              <a:gd name="connsiteX2795" fmla="*/ 11382254 w 12192000"/>
              <a:gd name="connsiteY2795" fmla="*/ 3046803 h 6858000"/>
              <a:gd name="connsiteX2796" fmla="*/ 11384469 w 12192000"/>
              <a:gd name="connsiteY2796" fmla="*/ 3054898 h 6858000"/>
              <a:gd name="connsiteX2797" fmla="*/ 11377086 w 12192000"/>
              <a:gd name="connsiteY2797" fmla="*/ 3061778 h 6858000"/>
              <a:gd name="connsiteX2798" fmla="*/ 11368227 w 12192000"/>
              <a:gd name="connsiteY2798" fmla="*/ 3063397 h 6858000"/>
              <a:gd name="connsiteX2799" fmla="*/ 11367489 w 12192000"/>
              <a:gd name="connsiteY2799" fmla="*/ 3068658 h 6858000"/>
              <a:gd name="connsiteX2800" fmla="*/ 11360845 w 12192000"/>
              <a:gd name="connsiteY2800" fmla="*/ 3075943 h 6858000"/>
              <a:gd name="connsiteX2801" fmla="*/ 11352724 w 12192000"/>
              <a:gd name="connsiteY2801" fmla="*/ 3073919 h 6858000"/>
              <a:gd name="connsiteX2802" fmla="*/ 11344603 w 12192000"/>
              <a:gd name="connsiteY2802" fmla="*/ 3075538 h 6858000"/>
              <a:gd name="connsiteX2803" fmla="*/ 11342389 w 12192000"/>
              <a:gd name="connsiteY2803" fmla="*/ 3083632 h 6858000"/>
              <a:gd name="connsiteX2804" fmla="*/ 11336483 w 12192000"/>
              <a:gd name="connsiteY2804" fmla="*/ 3086465 h 6858000"/>
              <a:gd name="connsiteX2805" fmla="*/ 11327624 w 12192000"/>
              <a:gd name="connsiteY2805" fmla="*/ 3080799 h 6858000"/>
              <a:gd name="connsiteX2806" fmla="*/ 11320241 w 12192000"/>
              <a:gd name="connsiteY2806" fmla="*/ 3081204 h 6858000"/>
              <a:gd name="connsiteX2807" fmla="*/ 11313597 w 12192000"/>
              <a:gd name="connsiteY2807" fmla="*/ 3076348 h 6858000"/>
              <a:gd name="connsiteX2808" fmla="*/ 11303262 w 12192000"/>
              <a:gd name="connsiteY2808" fmla="*/ 3076348 h 6858000"/>
              <a:gd name="connsiteX2809" fmla="*/ 11293665 w 12192000"/>
              <a:gd name="connsiteY2809" fmla="*/ 3069063 h 6858000"/>
              <a:gd name="connsiteX2810" fmla="*/ 11294403 w 12192000"/>
              <a:gd name="connsiteY2810" fmla="*/ 3063801 h 6858000"/>
              <a:gd name="connsiteX2811" fmla="*/ 11289235 w 12192000"/>
              <a:gd name="connsiteY2811" fmla="*/ 3054898 h 6858000"/>
              <a:gd name="connsiteX2812" fmla="*/ 11288497 w 12192000"/>
              <a:gd name="connsiteY2812" fmla="*/ 3037495 h 6858000"/>
              <a:gd name="connsiteX2813" fmla="*/ 11284067 w 12192000"/>
              <a:gd name="connsiteY2813" fmla="*/ 3030210 h 6858000"/>
              <a:gd name="connsiteX2814" fmla="*/ 11296618 w 12192000"/>
              <a:gd name="connsiteY2814" fmla="*/ 3017664 h 6858000"/>
              <a:gd name="connsiteX2815" fmla="*/ 11312121 w 12192000"/>
              <a:gd name="connsiteY2815" fmla="*/ 3009570 h 6858000"/>
              <a:gd name="connsiteX2816" fmla="*/ 11314335 w 12192000"/>
              <a:gd name="connsiteY2816" fmla="*/ 3000666 h 6858000"/>
              <a:gd name="connsiteX2817" fmla="*/ 11323194 w 12192000"/>
              <a:gd name="connsiteY2817" fmla="*/ 2999452 h 6858000"/>
              <a:gd name="connsiteX2818" fmla="*/ 11332792 w 12192000"/>
              <a:gd name="connsiteY2818" fmla="*/ 2995000 h 6858000"/>
              <a:gd name="connsiteX2819" fmla="*/ 11342389 w 12192000"/>
              <a:gd name="connsiteY2819" fmla="*/ 2995000 h 6858000"/>
              <a:gd name="connsiteX2820" fmla="*/ 11349033 w 12192000"/>
              <a:gd name="connsiteY2820" fmla="*/ 2990548 h 6858000"/>
              <a:gd name="connsiteX2821" fmla="*/ 11354201 w 12192000"/>
              <a:gd name="connsiteY2821" fmla="*/ 2992167 h 6858000"/>
              <a:gd name="connsiteX2822" fmla="*/ 11364536 w 12192000"/>
              <a:gd name="connsiteY2822" fmla="*/ 2990143 h 6858000"/>
              <a:gd name="connsiteX2823" fmla="*/ 11369704 w 12192000"/>
              <a:gd name="connsiteY2823" fmla="*/ 2993786 h 6858000"/>
              <a:gd name="connsiteX2824" fmla="*/ 11374871 w 12192000"/>
              <a:gd name="connsiteY2824" fmla="*/ 2941982 h 6858000"/>
              <a:gd name="connsiteX2825" fmla="*/ 11383730 w 12192000"/>
              <a:gd name="connsiteY2825" fmla="*/ 2945220 h 6858000"/>
              <a:gd name="connsiteX2826" fmla="*/ 11383730 w 12192000"/>
              <a:gd name="connsiteY2826" fmla="*/ 2949267 h 6858000"/>
              <a:gd name="connsiteX2827" fmla="*/ 11374133 w 12192000"/>
              <a:gd name="connsiteY2827" fmla="*/ 2947648 h 6858000"/>
              <a:gd name="connsiteX2828" fmla="*/ 11366751 w 12192000"/>
              <a:gd name="connsiteY2828" fmla="*/ 2948053 h 6858000"/>
              <a:gd name="connsiteX2829" fmla="*/ 11363060 w 12192000"/>
              <a:gd name="connsiteY2829" fmla="*/ 2943601 h 6858000"/>
              <a:gd name="connsiteX2830" fmla="*/ 1890653 w 12192000"/>
              <a:gd name="connsiteY2830" fmla="*/ 2853755 h 6858000"/>
              <a:gd name="connsiteX2831" fmla="*/ 1914277 w 12192000"/>
              <a:gd name="connsiteY2831" fmla="*/ 2857397 h 6858000"/>
              <a:gd name="connsiteX2832" fmla="*/ 1923136 w 12192000"/>
              <a:gd name="connsiteY2832" fmla="*/ 2867110 h 6858000"/>
              <a:gd name="connsiteX2833" fmla="*/ 1938639 w 12192000"/>
              <a:gd name="connsiteY2833" fmla="*/ 2869943 h 6858000"/>
              <a:gd name="connsiteX2834" fmla="*/ 1950451 w 12192000"/>
              <a:gd name="connsiteY2834" fmla="*/ 2865896 h 6858000"/>
              <a:gd name="connsiteX2835" fmla="*/ 1987363 w 12192000"/>
              <a:gd name="connsiteY2835" fmla="*/ 2870753 h 6858000"/>
              <a:gd name="connsiteX2836" fmla="*/ 1991793 w 12192000"/>
              <a:gd name="connsiteY2836" fmla="*/ 2876014 h 6858000"/>
              <a:gd name="connsiteX2837" fmla="*/ 2001390 w 12192000"/>
              <a:gd name="connsiteY2837" fmla="*/ 2873990 h 6858000"/>
              <a:gd name="connsiteX2838" fmla="*/ 2012463 w 12192000"/>
              <a:gd name="connsiteY2838" fmla="*/ 2885727 h 6858000"/>
              <a:gd name="connsiteX2839" fmla="*/ 2016155 w 12192000"/>
              <a:gd name="connsiteY2839" fmla="*/ 2895440 h 6858000"/>
              <a:gd name="connsiteX2840" fmla="*/ 2026490 w 12192000"/>
              <a:gd name="connsiteY2840" fmla="*/ 2899892 h 6858000"/>
              <a:gd name="connsiteX2841" fmla="*/ 2053805 w 12192000"/>
              <a:gd name="connsiteY2841" fmla="*/ 2901106 h 6858000"/>
              <a:gd name="connsiteX2842" fmla="*/ 2066355 w 12192000"/>
              <a:gd name="connsiteY2842" fmla="*/ 2910415 h 6858000"/>
              <a:gd name="connsiteX2843" fmla="*/ 2078167 w 12192000"/>
              <a:gd name="connsiteY2843" fmla="*/ 2916081 h 6858000"/>
              <a:gd name="connsiteX2844" fmla="*/ 2090717 w 12192000"/>
              <a:gd name="connsiteY2844" fmla="*/ 2927008 h 6858000"/>
              <a:gd name="connsiteX2845" fmla="*/ 2109173 w 12192000"/>
              <a:gd name="connsiteY2845" fmla="*/ 2931055 h 6858000"/>
              <a:gd name="connsiteX2846" fmla="*/ 2115818 w 12192000"/>
              <a:gd name="connsiteY2846" fmla="*/ 2937126 h 6858000"/>
              <a:gd name="connsiteX2847" fmla="*/ 2118770 w 12192000"/>
              <a:gd name="connsiteY2847" fmla="*/ 2931460 h 6858000"/>
              <a:gd name="connsiteX2848" fmla="*/ 2123938 w 12192000"/>
              <a:gd name="connsiteY2848" fmla="*/ 2933888 h 6858000"/>
              <a:gd name="connsiteX2849" fmla="*/ 2121724 w 12192000"/>
              <a:gd name="connsiteY2849" fmla="*/ 2939149 h 6858000"/>
              <a:gd name="connsiteX2850" fmla="*/ 2126153 w 12192000"/>
              <a:gd name="connsiteY2850" fmla="*/ 2943601 h 6858000"/>
              <a:gd name="connsiteX2851" fmla="*/ 2133535 w 12192000"/>
              <a:gd name="connsiteY2851" fmla="*/ 2935912 h 6858000"/>
              <a:gd name="connsiteX2852" fmla="*/ 2146824 w 12192000"/>
              <a:gd name="connsiteY2852" fmla="*/ 2945220 h 6858000"/>
              <a:gd name="connsiteX2853" fmla="*/ 2154944 w 12192000"/>
              <a:gd name="connsiteY2853" fmla="*/ 2951696 h 6858000"/>
              <a:gd name="connsiteX2854" fmla="*/ 2160112 w 12192000"/>
              <a:gd name="connsiteY2854" fmla="*/ 2947648 h 6858000"/>
              <a:gd name="connsiteX2855" fmla="*/ 2177830 w 12192000"/>
              <a:gd name="connsiteY2855" fmla="*/ 2959790 h 6858000"/>
              <a:gd name="connsiteX2856" fmla="*/ 2187427 w 12192000"/>
              <a:gd name="connsiteY2856" fmla="*/ 2960599 h 6858000"/>
              <a:gd name="connsiteX2857" fmla="*/ 2195548 w 12192000"/>
              <a:gd name="connsiteY2857" fmla="*/ 2957766 h 6858000"/>
              <a:gd name="connsiteX2858" fmla="*/ 2201454 w 12192000"/>
              <a:gd name="connsiteY2858" fmla="*/ 2959385 h 6858000"/>
              <a:gd name="connsiteX2859" fmla="*/ 2197763 w 12192000"/>
              <a:gd name="connsiteY2859" fmla="*/ 2970717 h 6858000"/>
              <a:gd name="connsiteX2860" fmla="*/ 2192595 w 12192000"/>
              <a:gd name="connsiteY2860" fmla="*/ 2975574 h 6858000"/>
              <a:gd name="connsiteX2861" fmla="*/ 2199239 w 12192000"/>
              <a:gd name="connsiteY2861" fmla="*/ 2977597 h 6858000"/>
              <a:gd name="connsiteX2862" fmla="*/ 2225078 w 12192000"/>
              <a:gd name="connsiteY2862" fmla="*/ 2977597 h 6858000"/>
              <a:gd name="connsiteX2863" fmla="*/ 2247225 w 12192000"/>
              <a:gd name="connsiteY2863" fmla="*/ 2986096 h 6858000"/>
              <a:gd name="connsiteX2864" fmla="*/ 2253131 w 12192000"/>
              <a:gd name="connsiteY2864" fmla="*/ 2998642 h 6858000"/>
              <a:gd name="connsiteX2865" fmla="*/ 2261990 w 12192000"/>
              <a:gd name="connsiteY2865" fmla="*/ 2999452 h 6858000"/>
              <a:gd name="connsiteX2866" fmla="*/ 2266419 w 12192000"/>
              <a:gd name="connsiteY2866" fmla="*/ 3003904 h 6858000"/>
              <a:gd name="connsiteX2867" fmla="*/ 2261252 w 12192000"/>
              <a:gd name="connsiteY2867" fmla="*/ 3013212 h 6858000"/>
              <a:gd name="connsiteX2868" fmla="*/ 2248701 w 12192000"/>
              <a:gd name="connsiteY2868" fmla="*/ 3016045 h 6858000"/>
              <a:gd name="connsiteX2869" fmla="*/ 2231722 w 12192000"/>
              <a:gd name="connsiteY2869" fmla="*/ 3014022 h 6858000"/>
              <a:gd name="connsiteX2870" fmla="*/ 2224339 w 12192000"/>
              <a:gd name="connsiteY2870" fmla="*/ 3019688 h 6858000"/>
              <a:gd name="connsiteX2871" fmla="*/ 2218433 w 12192000"/>
              <a:gd name="connsiteY2871" fmla="*/ 3018473 h 6858000"/>
              <a:gd name="connsiteX2872" fmla="*/ 2214742 w 12192000"/>
              <a:gd name="connsiteY2872" fmla="*/ 3023735 h 6858000"/>
              <a:gd name="connsiteX2873" fmla="*/ 2189642 w 12192000"/>
              <a:gd name="connsiteY2873" fmla="*/ 3028996 h 6858000"/>
              <a:gd name="connsiteX2874" fmla="*/ 2172662 w 12192000"/>
              <a:gd name="connsiteY2874" fmla="*/ 3022116 h 6858000"/>
              <a:gd name="connsiteX2875" fmla="*/ 2158636 w 12192000"/>
              <a:gd name="connsiteY2875" fmla="*/ 3020497 h 6858000"/>
              <a:gd name="connsiteX2876" fmla="*/ 2134274 w 12192000"/>
              <a:gd name="connsiteY2876" fmla="*/ 3025758 h 6858000"/>
              <a:gd name="connsiteX2877" fmla="*/ 2126153 w 12192000"/>
              <a:gd name="connsiteY2877" fmla="*/ 3022116 h 6858000"/>
              <a:gd name="connsiteX2878" fmla="*/ 2114341 w 12192000"/>
              <a:gd name="connsiteY2878" fmla="*/ 3028187 h 6858000"/>
              <a:gd name="connsiteX2879" fmla="*/ 2096623 w 12192000"/>
              <a:gd name="connsiteY2879" fmla="*/ 3024949 h 6858000"/>
              <a:gd name="connsiteX2880" fmla="*/ 2097361 w 12192000"/>
              <a:gd name="connsiteY2880" fmla="*/ 3016855 h 6858000"/>
              <a:gd name="connsiteX2881" fmla="*/ 2113603 w 12192000"/>
              <a:gd name="connsiteY2881" fmla="*/ 3003094 h 6858000"/>
              <a:gd name="connsiteX2882" fmla="*/ 2126153 w 12192000"/>
              <a:gd name="connsiteY2882" fmla="*/ 3000261 h 6858000"/>
              <a:gd name="connsiteX2883" fmla="*/ 2127629 w 12192000"/>
              <a:gd name="connsiteY2883" fmla="*/ 2991358 h 6858000"/>
              <a:gd name="connsiteX2884" fmla="*/ 2119509 w 12192000"/>
              <a:gd name="connsiteY2884" fmla="*/ 2988525 h 6858000"/>
              <a:gd name="connsiteX2885" fmla="*/ 2117294 w 12192000"/>
              <a:gd name="connsiteY2885" fmla="*/ 2984073 h 6858000"/>
              <a:gd name="connsiteX2886" fmla="*/ 2099576 w 12192000"/>
              <a:gd name="connsiteY2886" fmla="*/ 2983668 h 6858000"/>
              <a:gd name="connsiteX2887" fmla="*/ 2088503 w 12192000"/>
              <a:gd name="connsiteY2887" fmla="*/ 2977597 h 6858000"/>
              <a:gd name="connsiteX2888" fmla="*/ 2084811 w 12192000"/>
              <a:gd name="connsiteY2888" fmla="*/ 2980835 h 6858000"/>
              <a:gd name="connsiteX2889" fmla="*/ 2076690 w 12192000"/>
              <a:gd name="connsiteY2889" fmla="*/ 2980430 h 6858000"/>
              <a:gd name="connsiteX2890" fmla="*/ 2059711 w 12192000"/>
              <a:gd name="connsiteY2890" fmla="*/ 2962623 h 6858000"/>
              <a:gd name="connsiteX2891" fmla="*/ 2051590 w 12192000"/>
              <a:gd name="connsiteY2891" fmla="*/ 2935102 h 6858000"/>
              <a:gd name="connsiteX2892" fmla="*/ 2045684 w 12192000"/>
              <a:gd name="connsiteY2892" fmla="*/ 2933079 h 6858000"/>
              <a:gd name="connsiteX2893" fmla="*/ 2032396 w 12192000"/>
              <a:gd name="connsiteY2893" fmla="*/ 2937531 h 6858000"/>
              <a:gd name="connsiteX2894" fmla="*/ 2025014 w 12192000"/>
              <a:gd name="connsiteY2894" fmla="*/ 2934293 h 6858000"/>
              <a:gd name="connsiteX2895" fmla="*/ 2015416 w 12192000"/>
              <a:gd name="connsiteY2895" fmla="*/ 2935507 h 6858000"/>
              <a:gd name="connsiteX2896" fmla="*/ 2006557 w 12192000"/>
              <a:gd name="connsiteY2896" fmla="*/ 2929032 h 6858000"/>
              <a:gd name="connsiteX2897" fmla="*/ 2001390 w 12192000"/>
              <a:gd name="connsiteY2897" fmla="*/ 2931865 h 6858000"/>
              <a:gd name="connsiteX2898" fmla="*/ 1988840 w 12192000"/>
              <a:gd name="connsiteY2898" fmla="*/ 2929841 h 6858000"/>
              <a:gd name="connsiteX2899" fmla="*/ 1972598 w 12192000"/>
              <a:gd name="connsiteY2899" fmla="*/ 2918914 h 6858000"/>
              <a:gd name="connsiteX2900" fmla="*/ 1971860 w 12192000"/>
              <a:gd name="connsiteY2900" fmla="*/ 2914057 h 6858000"/>
              <a:gd name="connsiteX2901" fmla="*/ 1965216 w 12192000"/>
              <a:gd name="connsiteY2901" fmla="*/ 2909605 h 6858000"/>
              <a:gd name="connsiteX2902" fmla="*/ 1961524 w 12192000"/>
              <a:gd name="connsiteY2902" fmla="*/ 2914462 h 6858000"/>
              <a:gd name="connsiteX2903" fmla="*/ 1954880 w 12192000"/>
              <a:gd name="connsiteY2903" fmla="*/ 2914867 h 6858000"/>
              <a:gd name="connsiteX2904" fmla="*/ 1940854 w 12192000"/>
              <a:gd name="connsiteY2904" fmla="*/ 2913248 h 6858000"/>
              <a:gd name="connsiteX2905" fmla="*/ 1932733 w 12192000"/>
              <a:gd name="connsiteY2905" fmla="*/ 2906772 h 6858000"/>
              <a:gd name="connsiteX2906" fmla="*/ 1923874 w 12192000"/>
              <a:gd name="connsiteY2906" fmla="*/ 2906772 h 6858000"/>
              <a:gd name="connsiteX2907" fmla="*/ 1917968 w 12192000"/>
              <a:gd name="connsiteY2907" fmla="*/ 2908796 h 6858000"/>
              <a:gd name="connsiteX2908" fmla="*/ 1888438 w 12192000"/>
              <a:gd name="connsiteY2908" fmla="*/ 2904344 h 6858000"/>
              <a:gd name="connsiteX2909" fmla="*/ 1881056 w 12192000"/>
              <a:gd name="connsiteY2909" fmla="*/ 2899083 h 6858000"/>
              <a:gd name="connsiteX2910" fmla="*/ 1888438 w 12192000"/>
              <a:gd name="connsiteY2910" fmla="*/ 2893821 h 6858000"/>
              <a:gd name="connsiteX2911" fmla="*/ 1899512 w 12192000"/>
              <a:gd name="connsiteY2911" fmla="*/ 2895036 h 6858000"/>
              <a:gd name="connsiteX2912" fmla="*/ 1905418 w 12192000"/>
              <a:gd name="connsiteY2912" fmla="*/ 2890584 h 6858000"/>
              <a:gd name="connsiteX2913" fmla="*/ 1899512 w 12192000"/>
              <a:gd name="connsiteY2913" fmla="*/ 2885727 h 6858000"/>
              <a:gd name="connsiteX2914" fmla="*/ 1877365 w 12192000"/>
              <a:gd name="connsiteY2914" fmla="*/ 2883299 h 6858000"/>
              <a:gd name="connsiteX2915" fmla="*/ 1867768 w 12192000"/>
              <a:gd name="connsiteY2915" fmla="*/ 2883703 h 6858000"/>
              <a:gd name="connsiteX2916" fmla="*/ 1854479 w 12192000"/>
              <a:gd name="connsiteY2916" fmla="*/ 2881680 h 6858000"/>
              <a:gd name="connsiteX2917" fmla="*/ 1848573 w 12192000"/>
              <a:gd name="connsiteY2917" fmla="*/ 2888155 h 6858000"/>
              <a:gd name="connsiteX2918" fmla="*/ 1839714 w 12192000"/>
              <a:gd name="connsiteY2918" fmla="*/ 2889774 h 6858000"/>
              <a:gd name="connsiteX2919" fmla="*/ 1824949 w 12192000"/>
              <a:gd name="connsiteY2919" fmla="*/ 2906368 h 6858000"/>
              <a:gd name="connsiteX2920" fmla="*/ 1814614 w 12192000"/>
              <a:gd name="connsiteY2920" fmla="*/ 2907986 h 6858000"/>
              <a:gd name="connsiteX2921" fmla="*/ 1808708 w 12192000"/>
              <a:gd name="connsiteY2921" fmla="*/ 2903130 h 6858000"/>
              <a:gd name="connsiteX2922" fmla="*/ 1803540 w 12192000"/>
              <a:gd name="connsiteY2922" fmla="*/ 2907177 h 6858000"/>
              <a:gd name="connsiteX2923" fmla="*/ 1790252 w 12192000"/>
              <a:gd name="connsiteY2923" fmla="*/ 2904749 h 6858000"/>
              <a:gd name="connsiteX2924" fmla="*/ 1780655 w 12192000"/>
              <a:gd name="connsiteY2924" fmla="*/ 2918914 h 6858000"/>
              <a:gd name="connsiteX2925" fmla="*/ 1771796 w 12192000"/>
              <a:gd name="connsiteY2925" fmla="*/ 2919723 h 6858000"/>
              <a:gd name="connsiteX2926" fmla="*/ 1759984 w 12192000"/>
              <a:gd name="connsiteY2926" fmla="*/ 2926603 h 6858000"/>
              <a:gd name="connsiteX2927" fmla="*/ 1759246 w 12192000"/>
              <a:gd name="connsiteY2927" fmla="*/ 2918914 h 6858000"/>
              <a:gd name="connsiteX2928" fmla="*/ 1755555 w 12192000"/>
              <a:gd name="connsiteY2928" fmla="*/ 2917295 h 6858000"/>
              <a:gd name="connsiteX2929" fmla="*/ 1745957 w 12192000"/>
              <a:gd name="connsiteY2929" fmla="*/ 2927817 h 6858000"/>
              <a:gd name="connsiteX2930" fmla="*/ 1736360 w 12192000"/>
              <a:gd name="connsiteY2930" fmla="*/ 2923366 h 6858000"/>
              <a:gd name="connsiteX2931" fmla="*/ 1736360 w 12192000"/>
              <a:gd name="connsiteY2931" fmla="*/ 2917295 h 6858000"/>
              <a:gd name="connsiteX2932" fmla="*/ 1743743 w 12192000"/>
              <a:gd name="connsiteY2932" fmla="*/ 2919318 h 6858000"/>
              <a:gd name="connsiteX2933" fmla="*/ 1761461 w 12192000"/>
              <a:gd name="connsiteY2933" fmla="*/ 2910010 h 6858000"/>
              <a:gd name="connsiteX2934" fmla="*/ 1769581 w 12192000"/>
              <a:gd name="connsiteY2934" fmla="*/ 2914057 h 6858000"/>
              <a:gd name="connsiteX2935" fmla="*/ 1772534 w 12192000"/>
              <a:gd name="connsiteY2935" fmla="*/ 2910010 h 6858000"/>
              <a:gd name="connsiteX2936" fmla="*/ 1766628 w 12192000"/>
              <a:gd name="connsiteY2936" fmla="*/ 2902725 h 6858000"/>
              <a:gd name="connsiteX2937" fmla="*/ 1768105 w 12192000"/>
              <a:gd name="connsiteY2937" fmla="*/ 2892203 h 6858000"/>
              <a:gd name="connsiteX2938" fmla="*/ 1776964 w 12192000"/>
              <a:gd name="connsiteY2938" fmla="*/ 2887751 h 6858000"/>
              <a:gd name="connsiteX2939" fmla="*/ 1784346 w 12192000"/>
              <a:gd name="connsiteY2939" fmla="*/ 2879656 h 6858000"/>
              <a:gd name="connsiteX2940" fmla="*/ 1805017 w 12192000"/>
              <a:gd name="connsiteY2940" fmla="*/ 2873990 h 6858000"/>
              <a:gd name="connsiteX2941" fmla="*/ 1812399 w 12192000"/>
              <a:gd name="connsiteY2941" fmla="*/ 2867920 h 6858000"/>
              <a:gd name="connsiteX2942" fmla="*/ 1833808 w 12192000"/>
              <a:gd name="connsiteY2942" fmla="*/ 2863063 h 6858000"/>
              <a:gd name="connsiteX2943" fmla="*/ 1861123 w 12192000"/>
              <a:gd name="connsiteY2943" fmla="*/ 2861849 h 6858000"/>
              <a:gd name="connsiteX2944" fmla="*/ 1870721 w 12192000"/>
              <a:gd name="connsiteY2944" fmla="*/ 2854159 h 6858000"/>
              <a:gd name="connsiteX2945" fmla="*/ 11682719 w 12192000"/>
              <a:gd name="connsiteY2945" fmla="*/ 2808022 h 6858000"/>
              <a:gd name="connsiteX2946" fmla="*/ 11688625 w 12192000"/>
              <a:gd name="connsiteY2946" fmla="*/ 2813688 h 6858000"/>
              <a:gd name="connsiteX2947" fmla="*/ 11684934 w 12192000"/>
              <a:gd name="connsiteY2947" fmla="*/ 2816116 h 6858000"/>
              <a:gd name="connsiteX2948" fmla="*/ 11676075 w 12192000"/>
              <a:gd name="connsiteY2948" fmla="*/ 2815711 h 6858000"/>
              <a:gd name="connsiteX2949" fmla="*/ 11674598 w 12192000"/>
              <a:gd name="connsiteY2949" fmla="*/ 2811664 h 6858000"/>
              <a:gd name="connsiteX2950" fmla="*/ 11881307 w 12192000"/>
              <a:gd name="connsiteY2950" fmla="*/ 2698344 h 6858000"/>
              <a:gd name="connsiteX2951" fmla="*/ 11892380 w 12192000"/>
              <a:gd name="connsiteY2951" fmla="*/ 2701582 h 6858000"/>
              <a:gd name="connsiteX2952" fmla="*/ 11897548 w 12192000"/>
              <a:gd name="connsiteY2952" fmla="*/ 2712105 h 6858000"/>
              <a:gd name="connsiteX2953" fmla="*/ 11900501 w 12192000"/>
              <a:gd name="connsiteY2953" fmla="*/ 2712105 h 6858000"/>
              <a:gd name="connsiteX2954" fmla="*/ 11909360 w 12192000"/>
              <a:gd name="connsiteY2954" fmla="*/ 2718175 h 6858000"/>
              <a:gd name="connsiteX2955" fmla="*/ 11910836 w 12192000"/>
              <a:gd name="connsiteY2955" fmla="*/ 2725865 h 6858000"/>
              <a:gd name="connsiteX2956" fmla="*/ 11907884 w 12192000"/>
              <a:gd name="connsiteY2956" fmla="*/ 2726674 h 6858000"/>
              <a:gd name="connsiteX2957" fmla="*/ 11904192 w 12192000"/>
              <a:gd name="connsiteY2957" fmla="*/ 2738816 h 6858000"/>
              <a:gd name="connsiteX2958" fmla="*/ 11901978 w 12192000"/>
              <a:gd name="connsiteY2958" fmla="*/ 2762694 h 6858000"/>
              <a:gd name="connsiteX2959" fmla="*/ 11896810 w 12192000"/>
              <a:gd name="connsiteY2959" fmla="*/ 2772407 h 6858000"/>
              <a:gd name="connsiteX2960" fmla="*/ 11898286 w 12192000"/>
              <a:gd name="connsiteY2960" fmla="*/ 2785763 h 6858000"/>
              <a:gd name="connsiteX2961" fmla="*/ 11897548 w 12192000"/>
              <a:gd name="connsiteY2961" fmla="*/ 2797904 h 6858000"/>
              <a:gd name="connsiteX2962" fmla="*/ 11894595 w 12192000"/>
              <a:gd name="connsiteY2962" fmla="*/ 2815307 h 6858000"/>
              <a:gd name="connsiteX2963" fmla="*/ 11899025 w 12192000"/>
              <a:gd name="connsiteY2963" fmla="*/ 2816926 h 6858000"/>
              <a:gd name="connsiteX2964" fmla="*/ 11895333 w 12192000"/>
              <a:gd name="connsiteY2964" fmla="*/ 2820568 h 6858000"/>
              <a:gd name="connsiteX2965" fmla="*/ 11895333 w 12192000"/>
              <a:gd name="connsiteY2965" fmla="*/ 2831495 h 6858000"/>
              <a:gd name="connsiteX2966" fmla="*/ 11882783 w 12192000"/>
              <a:gd name="connsiteY2966" fmla="*/ 2849303 h 6858000"/>
              <a:gd name="connsiteX2967" fmla="*/ 11874663 w 12192000"/>
              <a:gd name="connsiteY2967" fmla="*/ 2859421 h 6858000"/>
              <a:gd name="connsiteX2968" fmla="*/ 11879830 w 12192000"/>
              <a:gd name="connsiteY2968" fmla="*/ 2873181 h 6858000"/>
              <a:gd name="connsiteX2969" fmla="*/ 11876877 w 12192000"/>
              <a:gd name="connsiteY2969" fmla="*/ 2884108 h 6858000"/>
              <a:gd name="connsiteX2970" fmla="*/ 11879092 w 12192000"/>
              <a:gd name="connsiteY2970" fmla="*/ 2893417 h 6858000"/>
              <a:gd name="connsiteX2971" fmla="*/ 11871710 w 12192000"/>
              <a:gd name="connsiteY2971" fmla="*/ 2890988 h 6858000"/>
              <a:gd name="connsiteX2972" fmla="*/ 11865065 w 12192000"/>
              <a:gd name="connsiteY2972" fmla="*/ 2893417 h 6858000"/>
              <a:gd name="connsiteX2973" fmla="*/ 11864327 w 12192000"/>
              <a:gd name="connsiteY2973" fmla="*/ 2885727 h 6858000"/>
              <a:gd name="connsiteX2974" fmla="*/ 11865065 w 12192000"/>
              <a:gd name="connsiteY2974" fmla="*/ 2874800 h 6858000"/>
              <a:gd name="connsiteX2975" fmla="*/ 11857683 w 12192000"/>
              <a:gd name="connsiteY2975" fmla="*/ 2865087 h 6858000"/>
              <a:gd name="connsiteX2976" fmla="*/ 11843656 w 12192000"/>
              <a:gd name="connsiteY2976" fmla="*/ 2860635 h 6858000"/>
              <a:gd name="connsiteX2977" fmla="*/ 11842180 w 12192000"/>
              <a:gd name="connsiteY2977" fmla="*/ 2854969 h 6858000"/>
              <a:gd name="connsiteX2978" fmla="*/ 11837012 w 12192000"/>
              <a:gd name="connsiteY2978" fmla="*/ 2853350 h 6858000"/>
              <a:gd name="connsiteX2979" fmla="*/ 11831844 w 12192000"/>
              <a:gd name="connsiteY2979" fmla="*/ 2846065 h 6858000"/>
              <a:gd name="connsiteX2980" fmla="*/ 11831844 w 12192000"/>
              <a:gd name="connsiteY2980" fmla="*/ 2840399 h 6858000"/>
              <a:gd name="connsiteX2981" fmla="*/ 11834059 w 12192000"/>
              <a:gd name="connsiteY2981" fmla="*/ 2839590 h 6858000"/>
              <a:gd name="connsiteX2982" fmla="*/ 11832583 w 12192000"/>
              <a:gd name="connsiteY2982" fmla="*/ 2834328 h 6858000"/>
              <a:gd name="connsiteX2983" fmla="*/ 11827415 w 12192000"/>
              <a:gd name="connsiteY2983" fmla="*/ 2831091 h 6858000"/>
              <a:gd name="connsiteX2984" fmla="*/ 11825938 w 12192000"/>
              <a:gd name="connsiteY2984" fmla="*/ 2812878 h 6858000"/>
              <a:gd name="connsiteX2985" fmla="*/ 11825938 w 12192000"/>
              <a:gd name="connsiteY2985" fmla="*/ 2794666 h 6858000"/>
              <a:gd name="connsiteX2986" fmla="*/ 11822247 w 12192000"/>
              <a:gd name="connsiteY2986" fmla="*/ 2790619 h 6858000"/>
              <a:gd name="connsiteX2987" fmla="*/ 11825938 w 12192000"/>
              <a:gd name="connsiteY2987" fmla="*/ 2787786 h 6858000"/>
              <a:gd name="connsiteX2988" fmla="*/ 11831844 w 12192000"/>
              <a:gd name="connsiteY2988" fmla="*/ 2769574 h 6858000"/>
              <a:gd name="connsiteX2989" fmla="*/ 11842180 w 12192000"/>
              <a:gd name="connsiteY2989" fmla="*/ 2752171 h 6858000"/>
              <a:gd name="connsiteX2990" fmla="*/ 11846609 w 12192000"/>
              <a:gd name="connsiteY2990" fmla="*/ 2748529 h 6858000"/>
              <a:gd name="connsiteX2991" fmla="*/ 11848086 w 12192000"/>
              <a:gd name="connsiteY2991" fmla="*/ 2742053 h 6858000"/>
              <a:gd name="connsiteX2992" fmla="*/ 11845871 w 12192000"/>
              <a:gd name="connsiteY2992" fmla="*/ 2738006 h 6858000"/>
              <a:gd name="connsiteX2993" fmla="*/ 11856206 w 12192000"/>
              <a:gd name="connsiteY2993" fmla="*/ 2721818 h 6858000"/>
              <a:gd name="connsiteX2994" fmla="*/ 11866542 w 12192000"/>
              <a:gd name="connsiteY2994" fmla="*/ 2710890 h 6858000"/>
              <a:gd name="connsiteX2995" fmla="*/ 11875401 w 12192000"/>
              <a:gd name="connsiteY2995" fmla="*/ 2707653 h 6858000"/>
              <a:gd name="connsiteX2996" fmla="*/ 11874663 w 12192000"/>
              <a:gd name="connsiteY2996" fmla="*/ 2701582 h 6858000"/>
              <a:gd name="connsiteX2997" fmla="*/ 11785335 w 12192000"/>
              <a:gd name="connsiteY2997" fmla="*/ 2690655 h 6858000"/>
              <a:gd name="connsiteX2998" fmla="*/ 11789026 w 12192000"/>
              <a:gd name="connsiteY2998" fmla="*/ 2694297 h 6858000"/>
              <a:gd name="connsiteX2999" fmla="*/ 11788288 w 12192000"/>
              <a:gd name="connsiteY2999" fmla="*/ 2701177 h 6858000"/>
              <a:gd name="connsiteX3000" fmla="*/ 11783120 w 12192000"/>
              <a:gd name="connsiteY3000" fmla="*/ 2702796 h 6858000"/>
              <a:gd name="connsiteX3001" fmla="*/ 11780906 w 12192000"/>
              <a:gd name="connsiteY3001" fmla="*/ 2692274 h 6858000"/>
              <a:gd name="connsiteX3002" fmla="*/ 11858421 w 12192000"/>
              <a:gd name="connsiteY3002" fmla="*/ 2427995 h 6858000"/>
              <a:gd name="connsiteX3003" fmla="*/ 11862112 w 12192000"/>
              <a:gd name="connsiteY3003" fmla="*/ 2429209 h 6858000"/>
              <a:gd name="connsiteX3004" fmla="*/ 11868018 w 12192000"/>
              <a:gd name="connsiteY3004" fmla="*/ 2428804 h 6858000"/>
              <a:gd name="connsiteX3005" fmla="*/ 11877616 w 12192000"/>
              <a:gd name="connsiteY3005" fmla="*/ 2434066 h 6858000"/>
              <a:gd name="connsiteX3006" fmla="*/ 11877616 w 12192000"/>
              <a:gd name="connsiteY3006" fmla="*/ 2441351 h 6858000"/>
              <a:gd name="connsiteX3007" fmla="*/ 11870233 w 12192000"/>
              <a:gd name="connsiteY3007" fmla="*/ 2436899 h 6858000"/>
              <a:gd name="connsiteX3008" fmla="*/ 11860636 w 12192000"/>
              <a:gd name="connsiteY3008" fmla="*/ 2434066 h 6858000"/>
              <a:gd name="connsiteX3009" fmla="*/ 11803791 w 12192000"/>
              <a:gd name="connsiteY3009" fmla="*/ 2337744 h 6858000"/>
              <a:gd name="connsiteX3010" fmla="*/ 11816341 w 12192000"/>
              <a:gd name="connsiteY3010" fmla="*/ 2339767 h 6858000"/>
              <a:gd name="connsiteX3011" fmla="*/ 11820771 w 12192000"/>
              <a:gd name="connsiteY3011" fmla="*/ 2342195 h 6858000"/>
              <a:gd name="connsiteX3012" fmla="*/ 11828891 w 12192000"/>
              <a:gd name="connsiteY3012" fmla="*/ 2341791 h 6858000"/>
              <a:gd name="connsiteX3013" fmla="*/ 11829630 w 12192000"/>
              <a:gd name="connsiteY3013" fmla="*/ 2351504 h 6858000"/>
              <a:gd name="connsiteX3014" fmla="*/ 11819294 w 12192000"/>
              <a:gd name="connsiteY3014" fmla="*/ 2347052 h 6858000"/>
              <a:gd name="connsiteX3015" fmla="*/ 11808959 w 12192000"/>
              <a:gd name="connsiteY3015" fmla="*/ 2347052 h 6858000"/>
              <a:gd name="connsiteX3016" fmla="*/ 11803053 w 12192000"/>
              <a:gd name="connsiteY3016" fmla="*/ 2341386 h 6858000"/>
              <a:gd name="connsiteX3017" fmla="*/ 12159625 w 12192000"/>
              <a:gd name="connsiteY3017" fmla="*/ 2254373 h 6858000"/>
              <a:gd name="connsiteX3018" fmla="*/ 12160363 w 12192000"/>
              <a:gd name="connsiteY3018" fmla="*/ 2259634 h 6858000"/>
              <a:gd name="connsiteX3019" fmla="*/ 12166269 w 12192000"/>
              <a:gd name="connsiteY3019" fmla="*/ 2262467 h 6858000"/>
              <a:gd name="connsiteX3020" fmla="*/ 12169960 w 12192000"/>
              <a:gd name="connsiteY3020" fmla="*/ 2268942 h 6858000"/>
              <a:gd name="connsiteX3021" fmla="*/ 12164054 w 12192000"/>
              <a:gd name="connsiteY3021" fmla="*/ 2273394 h 6858000"/>
              <a:gd name="connsiteX3022" fmla="*/ 12157410 w 12192000"/>
              <a:gd name="connsiteY3022" fmla="*/ 2272585 h 6858000"/>
              <a:gd name="connsiteX3023" fmla="*/ 12153719 w 12192000"/>
              <a:gd name="connsiteY3023" fmla="*/ 2262467 h 6858000"/>
              <a:gd name="connsiteX3024" fmla="*/ 12154457 w 12192000"/>
              <a:gd name="connsiteY3024" fmla="*/ 2256801 h 6858000"/>
              <a:gd name="connsiteX3025" fmla="*/ 12164792 w 12192000"/>
              <a:gd name="connsiteY3025" fmla="*/ 2249516 h 6858000"/>
              <a:gd name="connsiteX3026" fmla="*/ 12171437 w 12192000"/>
              <a:gd name="connsiteY3026" fmla="*/ 2250730 h 6858000"/>
              <a:gd name="connsiteX3027" fmla="*/ 12165531 w 12192000"/>
              <a:gd name="connsiteY3027" fmla="*/ 2253968 h 6858000"/>
              <a:gd name="connsiteX3028" fmla="*/ 12164792 w 12192000"/>
              <a:gd name="connsiteY3028" fmla="*/ 2249516 h 6858000"/>
              <a:gd name="connsiteX3029" fmla="*/ 12176604 w 12192000"/>
              <a:gd name="connsiteY3029" fmla="*/ 2243850 h 6858000"/>
              <a:gd name="connsiteX3030" fmla="*/ 12175128 w 12192000"/>
              <a:gd name="connsiteY3030" fmla="*/ 2246683 h 6858000"/>
              <a:gd name="connsiteX3031" fmla="*/ 12170698 w 12192000"/>
              <a:gd name="connsiteY3031" fmla="*/ 2245064 h 6858000"/>
              <a:gd name="connsiteX3032" fmla="*/ 12176604 w 12192000"/>
              <a:gd name="connsiteY3032" fmla="*/ 2239398 h 6858000"/>
              <a:gd name="connsiteX3033" fmla="*/ 12180295 w 12192000"/>
              <a:gd name="connsiteY3033" fmla="*/ 2239803 h 6858000"/>
              <a:gd name="connsiteX3034" fmla="*/ 12178081 w 12192000"/>
              <a:gd name="connsiteY3034" fmla="*/ 2241826 h 6858000"/>
              <a:gd name="connsiteX3035" fmla="*/ 12176604 w 12192000"/>
              <a:gd name="connsiteY3035" fmla="*/ 2239398 h 6858000"/>
              <a:gd name="connsiteX3036" fmla="*/ 12178819 w 12192000"/>
              <a:gd name="connsiteY3036" fmla="*/ 2231709 h 6858000"/>
              <a:gd name="connsiteX3037" fmla="*/ 12181772 w 12192000"/>
              <a:gd name="connsiteY3037" fmla="*/ 2231709 h 6858000"/>
              <a:gd name="connsiteX3038" fmla="*/ 12187678 w 12192000"/>
              <a:gd name="connsiteY3038" fmla="*/ 2235351 h 6858000"/>
              <a:gd name="connsiteX3039" fmla="*/ 12184725 w 12192000"/>
              <a:gd name="connsiteY3039" fmla="*/ 2236970 h 6858000"/>
              <a:gd name="connsiteX3040" fmla="*/ 12179557 w 12192000"/>
              <a:gd name="connsiteY3040" fmla="*/ 2233327 h 6858000"/>
              <a:gd name="connsiteX3041" fmla="*/ 12048888 w 12192000"/>
              <a:gd name="connsiteY3041" fmla="*/ 2213901 h 6858000"/>
              <a:gd name="connsiteX3042" fmla="*/ 12058485 w 12192000"/>
              <a:gd name="connsiteY3042" fmla="*/ 2215520 h 6858000"/>
              <a:gd name="connsiteX3043" fmla="*/ 12059223 w 12192000"/>
              <a:gd name="connsiteY3043" fmla="*/ 2221186 h 6858000"/>
              <a:gd name="connsiteX3044" fmla="*/ 12052579 w 12192000"/>
              <a:gd name="connsiteY3044" fmla="*/ 2232113 h 6858000"/>
              <a:gd name="connsiteX3045" fmla="*/ 12035600 w 12192000"/>
              <a:gd name="connsiteY3045" fmla="*/ 2234946 h 6858000"/>
              <a:gd name="connsiteX3046" fmla="*/ 12026003 w 12192000"/>
              <a:gd name="connsiteY3046" fmla="*/ 2233327 h 6858000"/>
              <a:gd name="connsiteX3047" fmla="*/ 12022311 w 12192000"/>
              <a:gd name="connsiteY3047" fmla="*/ 2226447 h 6858000"/>
              <a:gd name="connsiteX3048" fmla="*/ 12027479 w 12192000"/>
              <a:gd name="connsiteY3048" fmla="*/ 2219567 h 6858000"/>
              <a:gd name="connsiteX3049" fmla="*/ 12161839 w 12192000"/>
              <a:gd name="connsiteY3049" fmla="*/ 2173025 h 6858000"/>
              <a:gd name="connsiteX3050" fmla="*/ 12169960 w 12192000"/>
              <a:gd name="connsiteY3050" fmla="*/ 2173429 h 6858000"/>
              <a:gd name="connsiteX3051" fmla="*/ 12167007 w 12192000"/>
              <a:gd name="connsiteY3051" fmla="*/ 2179500 h 6858000"/>
              <a:gd name="connsiteX3052" fmla="*/ 12163316 w 12192000"/>
              <a:gd name="connsiteY3052" fmla="*/ 2183143 h 6858000"/>
              <a:gd name="connsiteX3053" fmla="*/ 12158886 w 12192000"/>
              <a:gd name="connsiteY3053" fmla="*/ 2183952 h 6858000"/>
              <a:gd name="connsiteX3054" fmla="*/ 12158148 w 12192000"/>
              <a:gd name="connsiteY3054" fmla="*/ 2178691 h 6858000"/>
              <a:gd name="connsiteX3055" fmla="*/ 12016405 w 12192000"/>
              <a:gd name="connsiteY3055" fmla="*/ 2157646 h 6858000"/>
              <a:gd name="connsiteX3056" fmla="*/ 12019358 w 12192000"/>
              <a:gd name="connsiteY3056" fmla="*/ 2162502 h 6858000"/>
              <a:gd name="connsiteX3057" fmla="*/ 12020097 w 12192000"/>
              <a:gd name="connsiteY3057" fmla="*/ 2170192 h 6858000"/>
              <a:gd name="connsiteX3058" fmla="*/ 12016405 w 12192000"/>
              <a:gd name="connsiteY3058" fmla="*/ 2170192 h 6858000"/>
              <a:gd name="connsiteX3059" fmla="*/ 12012714 w 12192000"/>
              <a:gd name="connsiteY3059" fmla="*/ 2172620 h 6858000"/>
              <a:gd name="connsiteX3060" fmla="*/ 12008285 w 12192000"/>
              <a:gd name="connsiteY3060" fmla="*/ 2166144 h 6858000"/>
              <a:gd name="connsiteX3061" fmla="*/ 12010499 w 12192000"/>
              <a:gd name="connsiteY3061" fmla="*/ 2162907 h 6858000"/>
              <a:gd name="connsiteX3062" fmla="*/ 12013452 w 12192000"/>
              <a:gd name="connsiteY3062" fmla="*/ 2162907 h 6858000"/>
              <a:gd name="connsiteX3063" fmla="*/ 12168484 w 12192000"/>
              <a:gd name="connsiteY3063" fmla="*/ 2145504 h 6858000"/>
              <a:gd name="connsiteX3064" fmla="*/ 12170698 w 12192000"/>
              <a:gd name="connsiteY3064" fmla="*/ 2149551 h 6858000"/>
              <a:gd name="connsiteX3065" fmla="*/ 12172175 w 12192000"/>
              <a:gd name="connsiteY3065" fmla="*/ 2155622 h 6858000"/>
              <a:gd name="connsiteX3066" fmla="*/ 12167007 w 12192000"/>
              <a:gd name="connsiteY3066" fmla="*/ 2165335 h 6858000"/>
              <a:gd name="connsiteX3067" fmla="*/ 12163316 w 12192000"/>
              <a:gd name="connsiteY3067" fmla="*/ 2168168 h 6858000"/>
              <a:gd name="connsiteX3068" fmla="*/ 12161101 w 12192000"/>
              <a:gd name="connsiteY3068" fmla="*/ 2162098 h 6858000"/>
              <a:gd name="connsiteX3069" fmla="*/ 12161101 w 12192000"/>
              <a:gd name="connsiteY3069" fmla="*/ 2154003 h 6858000"/>
              <a:gd name="connsiteX3070" fmla="*/ 12164054 w 12192000"/>
              <a:gd name="connsiteY3070" fmla="*/ 2148337 h 6858000"/>
              <a:gd name="connsiteX3071" fmla="*/ 12088015 w 12192000"/>
              <a:gd name="connsiteY3071" fmla="*/ 2136196 h 6858000"/>
              <a:gd name="connsiteX3072" fmla="*/ 12093183 w 12192000"/>
              <a:gd name="connsiteY3072" fmla="*/ 2140647 h 6858000"/>
              <a:gd name="connsiteX3073" fmla="*/ 12085800 w 12192000"/>
              <a:gd name="connsiteY3073" fmla="*/ 2143481 h 6858000"/>
              <a:gd name="connsiteX3074" fmla="*/ 12083586 w 12192000"/>
              <a:gd name="connsiteY3074" fmla="*/ 2139434 h 6858000"/>
              <a:gd name="connsiteX3075" fmla="*/ 12125665 w 12192000"/>
              <a:gd name="connsiteY3075" fmla="*/ 2124459 h 6858000"/>
              <a:gd name="connsiteX3076" fmla="*/ 12129357 w 12192000"/>
              <a:gd name="connsiteY3076" fmla="*/ 2126482 h 6858000"/>
              <a:gd name="connsiteX3077" fmla="*/ 12130095 w 12192000"/>
              <a:gd name="connsiteY3077" fmla="*/ 2134577 h 6858000"/>
              <a:gd name="connsiteX3078" fmla="*/ 12127142 w 12192000"/>
              <a:gd name="connsiteY3078" fmla="*/ 2139434 h 6858000"/>
              <a:gd name="connsiteX3079" fmla="*/ 12121974 w 12192000"/>
              <a:gd name="connsiteY3079" fmla="*/ 2141052 h 6858000"/>
              <a:gd name="connsiteX3080" fmla="*/ 12119021 w 12192000"/>
              <a:gd name="connsiteY3080" fmla="*/ 2134982 h 6858000"/>
              <a:gd name="connsiteX3081" fmla="*/ 12119021 w 12192000"/>
              <a:gd name="connsiteY3081" fmla="*/ 2129315 h 6858000"/>
              <a:gd name="connsiteX3082" fmla="*/ 3316940 w 12192000"/>
              <a:gd name="connsiteY3082" fmla="*/ 1580118 h 6858000"/>
              <a:gd name="connsiteX3083" fmla="*/ 3316940 w 12192000"/>
              <a:gd name="connsiteY3083" fmla="*/ 1584570 h 6858000"/>
              <a:gd name="connsiteX3084" fmla="*/ 3313987 w 12192000"/>
              <a:gd name="connsiteY3084" fmla="*/ 1589022 h 6858000"/>
              <a:gd name="connsiteX3085" fmla="*/ 3311772 w 12192000"/>
              <a:gd name="connsiteY3085" fmla="*/ 1585784 h 6858000"/>
              <a:gd name="connsiteX3086" fmla="*/ 3312511 w 12192000"/>
              <a:gd name="connsiteY3086" fmla="*/ 1581332 h 6858000"/>
              <a:gd name="connsiteX3087" fmla="*/ 3113185 w 12192000"/>
              <a:gd name="connsiteY3087" fmla="*/ 1556240 h 6858000"/>
              <a:gd name="connsiteX3088" fmla="*/ 3113923 w 12192000"/>
              <a:gd name="connsiteY3088" fmla="*/ 1560287 h 6858000"/>
              <a:gd name="connsiteX3089" fmla="*/ 3109494 w 12192000"/>
              <a:gd name="connsiteY3089" fmla="*/ 1566762 h 6858000"/>
              <a:gd name="connsiteX3090" fmla="*/ 3118353 w 12192000"/>
              <a:gd name="connsiteY3090" fmla="*/ 1567572 h 6858000"/>
              <a:gd name="connsiteX3091" fmla="*/ 3118353 w 12192000"/>
              <a:gd name="connsiteY3091" fmla="*/ 1573642 h 6858000"/>
              <a:gd name="connsiteX3092" fmla="*/ 3108017 w 12192000"/>
              <a:gd name="connsiteY3092" fmla="*/ 1590640 h 6858000"/>
              <a:gd name="connsiteX3093" fmla="*/ 3101373 w 12192000"/>
              <a:gd name="connsiteY3093" fmla="*/ 1596306 h 6858000"/>
              <a:gd name="connsiteX3094" fmla="*/ 3111708 w 12192000"/>
              <a:gd name="connsiteY3094" fmla="*/ 1599544 h 6858000"/>
              <a:gd name="connsiteX3095" fmla="*/ 3115400 w 12192000"/>
              <a:gd name="connsiteY3095" fmla="*/ 1606424 h 6858000"/>
              <a:gd name="connsiteX3096" fmla="*/ 3110970 w 12192000"/>
              <a:gd name="connsiteY3096" fmla="*/ 1612090 h 6858000"/>
              <a:gd name="connsiteX3097" fmla="*/ 3113923 w 12192000"/>
              <a:gd name="connsiteY3097" fmla="*/ 1616137 h 6858000"/>
              <a:gd name="connsiteX3098" fmla="*/ 3119829 w 12192000"/>
              <a:gd name="connsiteY3098" fmla="*/ 1612495 h 6858000"/>
              <a:gd name="connsiteX3099" fmla="*/ 3119829 w 12192000"/>
              <a:gd name="connsiteY3099" fmla="*/ 1605615 h 6858000"/>
              <a:gd name="connsiteX3100" fmla="*/ 3125735 w 12192000"/>
              <a:gd name="connsiteY3100" fmla="*/ 1603996 h 6858000"/>
              <a:gd name="connsiteX3101" fmla="*/ 3135332 w 12192000"/>
              <a:gd name="connsiteY3101" fmla="*/ 1607234 h 6858000"/>
              <a:gd name="connsiteX3102" fmla="*/ 3137547 w 12192000"/>
              <a:gd name="connsiteY3102" fmla="*/ 1617352 h 6858000"/>
              <a:gd name="connsiteX3103" fmla="*/ 3139762 w 12192000"/>
              <a:gd name="connsiteY3103" fmla="*/ 1621399 h 6858000"/>
              <a:gd name="connsiteX3104" fmla="*/ 3130903 w 12192000"/>
              <a:gd name="connsiteY3104" fmla="*/ 1624232 h 6858000"/>
              <a:gd name="connsiteX3105" fmla="*/ 3125735 w 12192000"/>
              <a:gd name="connsiteY3105" fmla="*/ 1627874 h 6858000"/>
              <a:gd name="connsiteX3106" fmla="*/ 3111708 w 12192000"/>
              <a:gd name="connsiteY3106" fmla="*/ 1629898 h 6858000"/>
              <a:gd name="connsiteX3107" fmla="*/ 3096943 w 12192000"/>
              <a:gd name="connsiteY3107" fmla="*/ 1640016 h 6858000"/>
              <a:gd name="connsiteX3108" fmla="*/ 3088085 w 12192000"/>
              <a:gd name="connsiteY3108" fmla="*/ 1640016 h 6858000"/>
              <a:gd name="connsiteX3109" fmla="*/ 3084393 w 12192000"/>
              <a:gd name="connsiteY3109" fmla="*/ 1635159 h 6858000"/>
              <a:gd name="connsiteX3110" fmla="*/ 3080702 w 12192000"/>
              <a:gd name="connsiteY3110" fmla="*/ 1636778 h 6858000"/>
              <a:gd name="connsiteX3111" fmla="*/ 3078487 w 12192000"/>
              <a:gd name="connsiteY3111" fmla="*/ 1645277 h 6858000"/>
              <a:gd name="connsiteX3112" fmla="*/ 3075534 w 12192000"/>
              <a:gd name="connsiteY3112" fmla="*/ 1647300 h 6858000"/>
              <a:gd name="connsiteX3113" fmla="*/ 3071843 w 12192000"/>
              <a:gd name="connsiteY3113" fmla="*/ 1640825 h 6858000"/>
              <a:gd name="connsiteX3114" fmla="*/ 3057078 w 12192000"/>
              <a:gd name="connsiteY3114" fmla="*/ 1633945 h 6858000"/>
              <a:gd name="connsiteX3115" fmla="*/ 3055602 w 12192000"/>
              <a:gd name="connsiteY3115" fmla="*/ 1621399 h 6858000"/>
              <a:gd name="connsiteX3116" fmla="*/ 3052649 w 12192000"/>
              <a:gd name="connsiteY3116" fmla="*/ 1615733 h 6858000"/>
              <a:gd name="connsiteX3117" fmla="*/ 3056340 w 12192000"/>
              <a:gd name="connsiteY3117" fmla="*/ 1608853 h 6858000"/>
              <a:gd name="connsiteX3118" fmla="*/ 3070367 w 12192000"/>
              <a:gd name="connsiteY3118" fmla="*/ 1601568 h 6858000"/>
              <a:gd name="connsiteX3119" fmla="*/ 3080702 w 12192000"/>
              <a:gd name="connsiteY3119" fmla="*/ 1587403 h 6858000"/>
              <a:gd name="connsiteX3120" fmla="*/ 3085132 w 12192000"/>
              <a:gd name="connsiteY3120" fmla="*/ 1582951 h 6858000"/>
              <a:gd name="connsiteX3121" fmla="*/ 3089561 w 12192000"/>
              <a:gd name="connsiteY3121" fmla="*/ 1573238 h 6858000"/>
              <a:gd name="connsiteX3122" fmla="*/ 3101373 w 12192000"/>
              <a:gd name="connsiteY3122" fmla="*/ 1564739 h 6858000"/>
              <a:gd name="connsiteX3123" fmla="*/ 3105802 w 12192000"/>
              <a:gd name="connsiteY3123" fmla="*/ 1557454 h 6858000"/>
              <a:gd name="connsiteX3124" fmla="*/ 3304390 w 12192000"/>
              <a:gd name="connsiteY3124" fmla="*/ 1550169 h 6858000"/>
              <a:gd name="connsiteX3125" fmla="*/ 3304390 w 12192000"/>
              <a:gd name="connsiteY3125" fmla="*/ 1553407 h 6858000"/>
              <a:gd name="connsiteX3126" fmla="*/ 3307343 w 12192000"/>
              <a:gd name="connsiteY3126" fmla="*/ 1557049 h 6858000"/>
              <a:gd name="connsiteX3127" fmla="*/ 3306605 w 12192000"/>
              <a:gd name="connsiteY3127" fmla="*/ 1562310 h 6858000"/>
              <a:gd name="connsiteX3128" fmla="*/ 3303652 w 12192000"/>
              <a:gd name="connsiteY3128" fmla="*/ 1565143 h 6858000"/>
              <a:gd name="connsiteX3129" fmla="*/ 3303652 w 12192000"/>
              <a:gd name="connsiteY3129" fmla="*/ 1569191 h 6858000"/>
              <a:gd name="connsiteX3130" fmla="*/ 3306605 w 12192000"/>
              <a:gd name="connsiteY3130" fmla="*/ 1572024 h 6858000"/>
              <a:gd name="connsiteX3131" fmla="*/ 3308819 w 12192000"/>
              <a:gd name="connsiteY3131" fmla="*/ 1575666 h 6858000"/>
              <a:gd name="connsiteX3132" fmla="*/ 3305128 w 12192000"/>
              <a:gd name="connsiteY3132" fmla="*/ 1581737 h 6858000"/>
              <a:gd name="connsiteX3133" fmla="*/ 3302914 w 12192000"/>
              <a:gd name="connsiteY3133" fmla="*/ 1581737 h 6858000"/>
              <a:gd name="connsiteX3134" fmla="*/ 3300699 w 12192000"/>
              <a:gd name="connsiteY3134" fmla="*/ 1576476 h 6858000"/>
              <a:gd name="connsiteX3135" fmla="*/ 3302914 w 12192000"/>
              <a:gd name="connsiteY3135" fmla="*/ 1570405 h 6858000"/>
              <a:gd name="connsiteX3136" fmla="*/ 3300699 w 12192000"/>
              <a:gd name="connsiteY3136" fmla="*/ 1563525 h 6858000"/>
              <a:gd name="connsiteX3137" fmla="*/ 3298484 w 12192000"/>
              <a:gd name="connsiteY3137" fmla="*/ 1557454 h 6858000"/>
              <a:gd name="connsiteX3138" fmla="*/ 3301437 w 12192000"/>
              <a:gd name="connsiteY3138" fmla="*/ 1553407 h 6858000"/>
              <a:gd name="connsiteX3139" fmla="*/ 2951509 w 12192000"/>
              <a:gd name="connsiteY3139" fmla="*/ 1546527 h 6858000"/>
              <a:gd name="connsiteX3140" fmla="*/ 2952986 w 12192000"/>
              <a:gd name="connsiteY3140" fmla="*/ 1554621 h 6858000"/>
              <a:gd name="connsiteX3141" fmla="*/ 2947080 w 12192000"/>
              <a:gd name="connsiteY3141" fmla="*/ 1560287 h 6858000"/>
              <a:gd name="connsiteX3142" fmla="*/ 2947080 w 12192000"/>
              <a:gd name="connsiteY3142" fmla="*/ 1563929 h 6858000"/>
              <a:gd name="connsiteX3143" fmla="*/ 2950771 w 12192000"/>
              <a:gd name="connsiteY3143" fmla="*/ 1568381 h 6858000"/>
              <a:gd name="connsiteX3144" fmla="*/ 2950771 w 12192000"/>
              <a:gd name="connsiteY3144" fmla="*/ 1576071 h 6858000"/>
              <a:gd name="connsiteX3145" fmla="*/ 2958892 w 12192000"/>
              <a:gd name="connsiteY3145" fmla="*/ 1580118 h 6858000"/>
              <a:gd name="connsiteX3146" fmla="*/ 2959630 w 12192000"/>
              <a:gd name="connsiteY3146" fmla="*/ 1574452 h 6858000"/>
              <a:gd name="connsiteX3147" fmla="*/ 2967013 w 12192000"/>
              <a:gd name="connsiteY3147" fmla="*/ 1574047 h 6858000"/>
              <a:gd name="connsiteX3148" fmla="*/ 2979563 w 12192000"/>
              <a:gd name="connsiteY3148" fmla="*/ 1583356 h 6858000"/>
              <a:gd name="connsiteX3149" fmla="*/ 2985469 w 12192000"/>
              <a:gd name="connsiteY3149" fmla="*/ 1583356 h 6858000"/>
              <a:gd name="connsiteX3150" fmla="*/ 2989898 w 12192000"/>
              <a:gd name="connsiteY3150" fmla="*/ 1587403 h 6858000"/>
              <a:gd name="connsiteX3151" fmla="*/ 3004663 w 12192000"/>
              <a:gd name="connsiteY3151" fmla="*/ 1586998 h 6858000"/>
              <a:gd name="connsiteX3152" fmla="*/ 3008354 w 12192000"/>
              <a:gd name="connsiteY3152" fmla="*/ 1582951 h 6858000"/>
              <a:gd name="connsiteX3153" fmla="*/ 3016475 w 12192000"/>
              <a:gd name="connsiteY3153" fmla="*/ 1585379 h 6858000"/>
              <a:gd name="connsiteX3154" fmla="*/ 3031240 w 12192000"/>
              <a:gd name="connsiteY3154" fmla="*/ 1585784 h 6858000"/>
              <a:gd name="connsiteX3155" fmla="*/ 3026810 w 12192000"/>
              <a:gd name="connsiteY3155" fmla="*/ 1589022 h 6858000"/>
              <a:gd name="connsiteX3156" fmla="*/ 3015737 w 12192000"/>
              <a:gd name="connsiteY3156" fmla="*/ 1590640 h 6858000"/>
              <a:gd name="connsiteX3157" fmla="*/ 3012784 w 12192000"/>
              <a:gd name="connsiteY3157" fmla="*/ 1599139 h 6858000"/>
              <a:gd name="connsiteX3158" fmla="*/ 3014260 w 12192000"/>
              <a:gd name="connsiteY3158" fmla="*/ 1604805 h 6858000"/>
              <a:gd name="connsiteX3159" fmla="*/ 3010569 w 12192000"/>
              <a:gd name="connsiteY3159" fmla="*/ 1613709 h 6858000"/>
              <a:gd name="connsiteX3160" fmla="*/ 3003925 w 12192000"/>
              <a:gd name="connsiteY3160" fmla="*/ 1616137 h 6858000"/>
              <a:gd name="connsiteX3161" fmla="*/ 2992113 w 12192000"/>
              <a:gd name="connsiteY3161" fmla="*/ 1611281 h 6858000"/>
              <a:gd name="connsiteX3162" fmla="*/ 2989160 w 12192000"/>
              <a:gd name="connsiteY3162" fmla="*/ 1601568 h 6858000"/>
              <a:gd name="connsiteX3163" fmla="*/ 2967013 w 12192000"/>
              <a:gd name="connsiteY3163" fmla="*/ 1599139 h 6858000"/>
              <a:gd name="connsiteX3164" fmla="*/ 2960368 w 12192000"/>
              <a:gd name="connsiteY3164" fmla="*/ 1596306 h 6858000"/>
              <a:gd name="connsiteX3165" fmla="*/ 2959630 w 12192000"/>
              <a:gd name="connsiteY3165" fmla="*/ 1591450 h 6858000"/>
              <a:gd name="connsiteX3166" fmla="*/ 2955201 w 12192000"/>
              <a:gd name="connsiteY3166" fmla="*/ 1586593 h 6858000"/>
              <a:gd name="connsiteX3167" fmla="*/ 2951509 w 12192000"/>
              <a:gd name="connsiteY3167" fmla="*/ 1586593 h 6858000"/>
              <a:gd name="connsiteX3168" fmla="*/ 2947818 w 12192000"/>
              <a:gd name="connsiteY3168" fmla="*/ 1580927 h 6858000"/>
              <a:gd name="connsiteX3169" fmla="*/ 2941912 w 12192000"/>
              <a:gd name="connsiteY3169" fmla="*/ 1578904 h 6858000"/>
              <a:gd name="connsiteX3170" fmla="*/ 2941912 w 12192000"/>
              <a:gd name="connsiteY3170" fmla="*/ 1572024 h 6858000"/>
              <a:gd name="connsiteX3171" fmla="*/ 2937483 w 12192000"/>
              <a:gd name="connsiteY3171" fmla="*/ 1568381 h 6858000"/>
              <a:gd name="connsiteX3172" fmla="*/ 2931577 w 12192000"/>
              <a:gd name="connsiteY3172" fmla="*/ 1569191 h 6858000"/>
              <a:gd name="connsiteX3173" fmla="*/ 2929362 w 12192000"/>
              <a:gd name="connsiteY3173" fmla="*/ 1565953 h 6858000"/>
              <a:gd name="connsiteX3174" fmla="*/ 2933053 w 12192000"/>
              <a:gd name="connsiteY3174" fmla="*/ 1558668 h 6858000"/>
              <a:gd name="connsiteX3175" fmla="*/ 3063723 w 12192000"/>
              <a:gd name="connsiteY3175" fmla="*/ 1523053 h 6858000"/>
              <a:gd name="connsiteX3176" fmla="*/ 3065199 w 12192000"/>
              <a:gd name="connsiteY3176" fmla="*/ 1523053 h 6858000"/>
              <a:gd name="connsiteX3177" fmla="*/ 3064461 w 12192000"/>
              <a:gd name="connsiteY3177" fmla="*/ 1525481 h 6858000"/>
              <a:gd name="connsiteX3178" fmla="*/ 3064461 w 12192000"/>
              <a:gd name="connsiteY3178" fmla="*/ 1524267 h 6858000"/>
              <a:gd name="connsiteX3179" fmla="*/ 3057078 w 12192000"/>
              <a:gd name="connsiteY3179" fmla="*/ 1529933 h 6858000"/>
              <a:gd name="connsiteX3180" fmla="*/ 3054864 w 12192000"/>
              <a:gd name="connsiteY3180" fmla="*/ 1535195 h 6858000"/>
              <a:gd name="connsiteX3181" fmla="*/ 3051172 w 12192000"/>
              <a:gd name="connsiteY3181" fmla="*/ 1536813 h 6858000"/>
              <a:gd name="connsiteX3182" fmla="*/ 3053387 w 12192000"/>
              <a:gd name="connsiteY3182" fmla="*/ 1540456 h 6858000"/>
              <a:gd name="connsiteX3183" fmla="*/ 3057078 w 12192000"/>
              <a:gd name="connsiteY3183" fmla="*/ 1540861 h 6858000"/>
              <a:gd name="connsiteX3184" fmla="*/ 3055602 w 12192000"/>
              <a:gd name="connsiteY3184" fmla="*/ 1542884 h 6858000"/>
              <a:gd name="connsiteX3185" fmla="*/ 3052649 w 12192000"/>
              <a:gd name="connsiteY3185" fmla="*/ 1541670 h 6858000"/>
              <a:gd name="connsiteX3186" fmla="*/ 3049696 w 12192000"/>
              <a:gd name="connsiteY3186" fmla="*/ 1536813 h 6858000"/>
              <a:gd name="connsiteX3187" fmla="*/ 3054864 w 12192000"/>
              <a:gd name="connsiteY3187" fmla="*/ 1529529 h 6858000"/>
              <a:gd name="connsiteX3188" fmla="*/ 3328752 w 12192000"/>
              <a:gd name="connsiteY3188" fmla="*/ 1519815 h 6858000"/>
              <a:gd name="connsiteX3189" fmla="*/ 3331705 w 12192000"/>
              <a:gd name="connsiteY3189" fmla="*/ 1522648 h 6858000"/>
              <a:gd name="connsiteX3190" fmla="*/ 3329490 w 12192000"/>
              <a:gd name="connsiteY3190" fmla="*/ 1525077 h 6858000"/>
              <a:gd name="connsiteX3191" fmla="*/ 3326537 w 12192000"/>
              <a:gd name="connsiteY3191" fmla="*/ 1524267 h 6858000"/>
              <a:gd name="connsiteX3192" fmla="*/ 3435059 w 12192000"/>
              <a:gd name="connsiteY3192" fmla="*/ 1496747 h 6858000"/>
              <a:gd name="connsiteX3193" fmla="*/ 3444656 w 12192000"/>
              <a:gd name="connsiteY3193" fmla="*/ 1499175 h 6858000"/>
              <a:gd name="connsiteX3194" fmla="*/ 3443918 w 12192000"/>
              <a:gd name="connsiteY3194" fmla="*/ 1502413 h 6858000"/>
              <a:gd name="connsiteX3195" fmla="*/ 3435797 w 12192000"/>
              <a:gd name="connsiteY3195" fmla="*/ 1502413 h 6858000"/>
              <a:gd name="connsiteX3196" fmla="*/ 3431368 w 12192000"/>
              <a:gd name="connsiteY3196" fmla="*/ 1500389 h 6858000"/>
              <a:gd name="connsiteX3197" fmla="*/ 3431368 w 12192000"/>
              <a:gd name="connsiteY3197" fmla="*/ 1497151 h 6858000"/>
              <a:gd name="connsiteX3198" fmla="*/ 3435059 w 12192000"/>
              <a:gd name="connsiteY3198" fmla="*/ 1496747 h 6858000"/>
              <a:gd name="connsiteX3199" fmla="*/ 5838782 w 12192000"/>
              <a:gd name="connsiteY3199" fmla="*/ 1400425 h 6858000"/>
              <a:gd name="connsiteX3200" fmla="*/ 5843949 w 12192000"/>
              <a:gd name="connsiteY3200" fmla="*/ 1403663 h 6858000"/>
              <a:gd name="connsiteX3201" fmla="*/ 5848379 w 12192000"/>
              <a:gd name="connsiteY3201" fmla="*/ 1402853 h 6858000"/>
              <a:gd name="connsiteX3202" fmla="*/ 5845426 w 12192000"/>
              <a:gd name="connsiteY3202" fmla="*/ 1408114 h 6858000"/>
              <a:gd name="connsiteX3203" fmla="*/ 5845426 w 12192000"/>
              <a:gd name="connsiteY3203" fmla="*/ 1411352 h 6858000"/>
              <a:gd name="connsiteX3204" fmla="*/ 5838782 w 12192000"/>
              <a:gd name="connsiteY3204" fmla="*/ 1412566 h 6858000"/>
              <a:gd name="connsiteX3205" fmla="*/ 5832137 w 12192000"/>
              <a:gd name="connsiteY3205" fmla="*/ 1407709 h 6858000"/>
              <a:gd name="connsiteX3206" fmla="*/ 5825493 w 12192000"/>
              <a:gd name="connsiteY3206" fmla="*/ 1406495 h 6858000"/>
              <a:gd name="connsiteX3207" fmla="*/ 3416603 w 12192000"/>
              <a:gd name="connsiteY3207" fmla="*/ 1399210 h 6858000"/>
              <a:gd name="connsiteX3208" fmla="*/ 3418080 w 12192000"/>
              <a:gd name="connsiteY3208" fmla="*/ 1399615 h 6858000"/>
              <a:gd name="connsiteX3209" fmla="*/ 3419556 w 12192000"/>
              <a:gd name="connsiteY3209" fmla="*/ 1404472 h 6858000"/>
              <a:gd name="connsiteX3210" fmla="*/ 3415127 w 12192000"/>
              <a:gd name="connsiteY3210" fmla="*/ 1410947 h 6858000"/>
              <a:gd name="connsiteX3211" fmla="*/ 3407744 w 12192000"/>
              <a:gd name="connsiteY3211" fmla="*/ 1414185 h 6858000"/>
              <a:gd name="connsiteX3212" fmla="*/ 3404053 w 12192000"/>
              <a:gd name="connsiteY3212" fmla="*/ 1411352 h 6858000"/>
              <a:gd name="connsiteX3213" fmla="*/ 3404053 w 12192000"/>
              <a:gd name="connsiteY3213" fmla="*/ 1407709 h 6858000"/>
              <a:gd name="connsiteX3214" fmla="*/ 3406268 w 12192000"/>
              <a:gd name="connsiteY3214" fmla="*/ 1405686 h 6858000"/>
              <a:gd name="connsiteX3215" fmla="*/ 3411435 w 12192000"/>
              <a:gd name="connsiteY3215" fmla="*/ 1407709 h 6858000"/>
              <a:gd name="connsiteX3216" fmla="*/ 3414388 w 12192000"/>
              <a:gd name="connsiteY3216" fmla="*/ 1406495 h 6858000"/>
              <a:gd name="connsiteX3217" fmla="*/ 3417341 w 12192000"/>
              <a:gd name="connsiteY3217" fmla="*/ 1401639 h 6858000"/>
              <a:gd name="connsiteX3218" fmla="*/ 3427677 w 12192000"/>
              <a:gd name="connsiteY3218" fmla="*/ 1395568 h 6858000"/>
              <a:gd name="connsiteX3219" fmla="*/ 3431368 w 12192000"/>
              <a:gd name="connsiteY3219" fmla="*/ 1396377 h 6858000"/>
              <a:gd name="connsiteX3220" fmla="*/ 3433583 w 12192000"/>
              <a:gd name="connsiteY3220" fmla="*/ 1398806 h 6858000"/>
              <a:gd name="connsiteX3221" fmla="*/ 3435797 w 12192000"/>
              <a:gd name="connsiteY3221" fmla="*/ 1397187 h 6858000"/>
              <a:gd name="connsiteX3222" fmla="*/ 3440227 w 12192000"/>
              <a:gd name="connsiteY3222" fmla="*/ 1400020 h 6858000"/>
              <a:gd name="connsiteX3223" fmla="*/ 3440965 w 12192000"/>
              <a:gd name="connsiteY3223" fmla="*/ 1404067 h 6858000"/>
              <a:gd name="connsiteX3224" fmla="*/ 3435059 w 12192000"/>
              <a:gd name="connsiteY3224" fmla="*/ 1408114 h 6858000"/>
              <a:gd name="connsiteX3225" fmla="*/ 3429891 w 12192000"/>
              <a:gd name="connsiteY3225" fmla="*/ 1407709 h 6858000"/>
              <a:gd name="connsiteX3226" fmla="*/ 3428415 w 12192000"/>
              <a:gd name="connsiteY3226" fmla="*/ 1397996 h 6858000"/>
              <a:gd name="connsiteX3227" fmla="*/ 2974395 w 12192000"/>
              <a:gd name="connsiteY3227" fmla="*/ 1365619 h 6858000"/>
              <a:gd name="connsiteX3228" fmla="*/ 2983254 w 12192000"/>
              <a:gd name="connsiteY3228" fmla="*/ 1368857 h 6858000"/>
              <a:gd name="connsiteX3229" fmla="*/ 3006878 w 12192000"/>
              <a:gd name="connsiteY3229" fmla="*/ 1376142 h 6858000"/>
              <a:gd name="connsiteX3230" fmla="*/ 3019428 w 12192000"/>
              <a:gd name="connsiteY3230" fmla="*/ 1377356 h 6858000"/>
              <a:gd name="connsiteX3231" fmla="*/ 3031240 w 12192000"/>
              <a:gd name="connsiteY3231" fmla="*/ 1381403 h 6858000"/>
              <a:gd name="connsiteX3232" fmla="*/ 3040837 w 12192000"/>
              <a:gd name="connsiteY3232" fmla="*/ 1391116 h 6858000"/>
              <a:gd name="connsiteX3233" fmla="*/ 3045266 w 12192000"/>
              <a:gd name="connsiteY3233" fmla="*/ 1391926 h 6858000"/>
              <a:gd name="connsiteX3234" fmla="*/ 3056340 w 12192000"/>
              <a:gd name="connsiteY3234" fmla="*/ 1399210 h 6858000"/>
              <a:gd name="connsiteX3235" fmla="*/ 3064461 w 12192000"/>
              <a:gd name="connsiteY3235" fmla="*/ 1408114 h 6858000"/>
              <a:gd name="connsiteX3236" fmla="*/ 3071105 w 12192000"/>
              <a:gd name="connsiteY3236" fmla="*/ 1410138 h 6858000"/>
              <a:gd name="connsiteX3237" fmla="*/ 3076273 w 12192000"/>
              <a:gd name="connsiteY3237" fmla="*/ 1414185 h 6858000"/>
              <a:gd name="connsiteX3238" fmla="*/ 3078487 w 12192000"/>
              <a:gd name="connsiteY3238" fmla="*/ 1418232 h 6858000"/>
              <a:gd name="connsiteX3239" fmla="*/ 3084393 w 12192000"/>
              <a:gd name="connsiteY3239" fmla="*/ 1423089 h 6858000"/>
              <a:gd name="connsiteX3240" fmla="*/ 3082917 w 12192000"/>
              <a:gd name="connsiteY3240" fmla="*/ 1428350 h 6858000"/>
              <a:gd name="connsiteX3241" fmla="*/ 3071105 w 12192000"/>
              <a:gd name="connsiteY3241" fmla="*/ 1431992 h 6858000"/>
              <a:gd name="connsiteX3242" fmla="*/ 3062246 w 12192000"/>
              <a:gd name="connsiteY3242" fmla="*/ 1428350 h 6858000"/>
              <a:gd name="connsiteX3243" fmla="*/ 3055602 w 12192000"/>
              <a:gd name="connsiteY3243" fmla="*/ 1427540 h 6858000"/>
              <a:gd name="connsiteX3244" fmla="*/ 3048219 w 12192000"/>
              <a:gd name="connsiteY3244" fmla="*/ 1422279 h 6858000"/>
              <a:gd name="connsiteX3245" fmla="*/ 3037884 w 12192000"/>
              <a:gd name="connsiteY3245" fmla="*/ 1420256 h 6858000"/>
              <a:gd name="connsiteX3246" fmla="*/ 3023857 w 12192000"/>
              <a:gd name="connsiteY3246" fmla="*/ 1420256 h 6858000"/>
              <a:gd name="connsiteX3247" fmla="*/ 3005401 w 12192000"/>
              <a:gd name="connsiteY3247" fmla="*/ 1407305 h 6858000"/>
              <a:gd name="connsiteX3248" fmla="*/ 3000234 w 12192000"/>
              <a:gd name="connsiteY3248" fmla="*/ 1406495 h 6858000"/>
              <a:gd name="connsiteX3249" fmla="*/ 2997281 w 12192000"/>
              <a:gd name="connsiteY3249" fmla="*/ 1402853 h 6858000"/>
              <a:gd name="connsiteX3250" fmla="*/ 2995066 w 12192000"/>
              <a:gd name="connsiteY3250" fmla="*/ 1394354 h 6858000"/>
              <a:gd name="connsiteX3251" fmla="*/ 2978824 w 12192000"/>
              <a:gd name="connsiteY3251" fmla="*/ 1382617 h 6858000"/>
              <a:gd name="connsiteX3252" fmla="*/ 2969227 w 12192000"/>
              <a:gd name="connsiteY3252" fmla="*/ 1378570 h 6858000"/>
              <a:gd name="connsiteX3253" fmla="*/ 2964798 w 12192000"/>
              <a:gd name="connsiteY3253" fmla="*/ 1370476 h 6858000"/>
              <a:gd name="connsiteX3254" fmla="*/ 5931062 w 12192000"/>
              <a:gd name="connsiteY3254" fmla="*/ 1352668 h 6858000"/>
              <a:gd name="connsiteX3255" fmla="*/ 5935492 w 12192000"/>
              <a:gd name="connsiteY3255" fmla="*/ 1352668 h 6858000"/>
              <a:gd name="connsiteX3256" fmla="*/ 5938444 w 12192000"/>
              <a:gd name="connsiteY3256" fmla="*/ 1355906 h 6858000"/>
              <a:gd name="connsiteX3257" fmla="*/ 5933277 w 12192000"/>
              <a:gd name="connsiteY3257" fmla="*/ 1357120 h 6858000"/>
              <a:gd name="connsiteX3258" fmla="*/ 5927371 w 12192000"/>
              <a:gd name="connsiteY3258" fmla="*/ 1354287 h 6858000"/>
              <a:gd name="connsiteX3259" fmla="*/ 3383382 w 12192000"/>
              <a:gd name="connsiteY3259" fmla="*/ 1328790 h 6858000"/>
              <a:gd name="connsiteX3260" fmla="*/ 3387073 w 12192000"/>
              <a:gd name="connsiteY3260" fmla="*/ 1329600 h 6858000"/>
              <a:gd name="connsiteX3261" fmla="*/ 3387073 w 12192000"/>
              <a:gd name="connsiteY3261" fmla="*/ 1334456 h 6858000"/>
              <a:gd name="connsiteX3262" fmla="*/ 3384120 w 12192000"/>
              <a:gd name="connsiteY3262" fmla="*/ 1334456 h 6858000"/>
              <a:gd name="connsiteX3263" fmla="*/ 3381906 w 12192000"/>
              <a:gd name="connsiteY3263" fmla="*/ 1336480 h 6858000"/>
              <a:gd name="connsiteX3264" fmla="*/ 3378953 w 12192000"/>
              <a:gd name="connsiteY3264" fmla="*/ 1335266 h 6858000"/>
              <a:gd name="connsiteX3265" fmla="*/ 3378953 w 12192000"/>
              <a:gd name="connsiteY3265" fmla="*/ 1330004 h 6858000"/>
              <a:gd name="connsiteX3266" fmla="*/ 3383382 w 12192000"/>
              <a:gd name="connsiteY3266" fmla="*/ 1328790 h 6858000"/>
              <a:gd name="connsiteX3267" fmla="*/ 3377476 w 12192000"/>
              <a:gd name="connsiteY3267" fmla="*/ 1279820 h 6858000"/>
              <a:gd name="connsiteX3268" fmla="*/ 3378214 w 12192000"/>
              <a:gd name="connsiteY3268" fmla="*/ 1283057 h 6858000"/>
              <a:gd name="connsiteX3269" fmla="*/ 3378214 w 12192000"/>
              <a:gd name="connsiteY3269" fmla="*/ 1287509 h 6858000"/>
              <a:gd name="connsiteX3270" fmla="*/ 3381906 w 12192000"/>
              <a:gd name="connsiteY3270" fmla="*/ 1287914 h 6858000"/>
              <a:gd name="connsiteX3271" fmla="*/ 3381167 w 12192000"/>
              <a:gd name="connsiteY3271" fmla="*/ 1284676 h 6858000"/>
              <a:gd name="connsiteX3272" fmla="*/ 3387073 w 12192000"/>
              <a:gd name="connsiteY3272" fmla="*/ 1282248 h 6858000"/>
              <a:gd name="connsiteX3273" fmla="*/ 3393718 w 12192000"/>
              <a:gd name="connsiteY3273" fmla="*/ 1282248 h 6858000"/>
              <a:gd name="connsiteX3274" fmla="*/ 3393718 w 12192000"/>
              <a:gd name="connsiteY3274" fmla="*/ 1293580 h 6858000"/>
              <a:gd name="connsiteX3275" fmla="*/ 3390026 w 12192000"/>
              <a:gd name="connsiteY3275" fmla="*/ 1298437 h 6858000"/>
              <a:gd name="connsiteX3276" fmla="*/ 3386335 w 12192000"/>
              <a:gd name="connsiteY3276" fmla="*/ 1300460 h 6858000"/>
              <a:gd name="connsiteX3277" fmla="*/ 3378953 w 12192000"/>
              <a:gd name="connsiteY3277" fmla="*/ 1296413 h 6858000"/>
              <a:gd name="connsiteX3278" fmla="*/ 3371570 w 12192000"/>
              <a:gd name="connsiteY3278" fmla="*/ 1295199 h 6858000"/>
              <a:gd name="connsiteX3279" fmla="*/ 3366402 w 12192000"/>
              <a:gd name="connsiteY3279" fmla="*/ 1296413 h 6858000"/>
              <a:gd name="connsiteX3280" fmla="*/ 3364188 w 12192000"/>
              <a:gd name="connsiteY3280" fmla="*/ 1300460 h 6858000"/>
              <a:gd name="connsiteX3281" fmla="*/ 3367141 w 12192000"/>
              <a:gd name="connsiteY3281" fmla="*/ 1302888 h 6858000"/>
              <a:gd name="connsiteX3282" fmla="*/ 3368617 w 12192000"/>
              <a:gd name="connsiteY3282" fmla="*/ 1309364 h 6858000"/>
              <a:gd name="connsiteX3283" fmla="*/ 3373047 w 12192000"/>
              <a:gd name="connsiteY3283" fmla="*/ 1306531 h 6858000"/>
              <a:gd name="connsiteX3284" fmla="*/ 3376738 w 12192000"/>
              <a:gd name="connsiteY3284" fmla="*/ 1306531 h 6858000"/>
              <a:gd name="connsiteX3285" fmla="*/ 3379691 w 12192000"/>
              <a:gd name="connsiteY3285" fmla="*/ 1310578 h 6858000"/>
              <a:gd name="connsiteX3286" fmla="*/ 3377476 w 12192000"/>
              <a:gd name="connsiteY3286" fmla="*/ 1315435 h 6858000"/>
              <a:gd name="connsiteX3287" fmla="*/ 3367879 w 12192000"/>
              <a:gd name="connsiteY3287" fmla="*/ 1323934 h 6858000"/>
              <a:gd name="connsiteX3288" fmla="*/ 3361973 w 12192000"/>
              <a:gd name="connsiteY3288" fmla="*/ 1332433 h 6858000"/>
              <a:gd name="connsiteX3289" fmla="*/ 3359758 w 12192000"/>
              <a:gd name="connsiteY3289" fmla="*/ 1328790 h 6858000"/>
              <a:gd name="connsiteX3290" fmla="*/ 3360497 w 12192000"/>
              <a:gd name="connsiteY3290" fmla="*/ 1324743 h 6858000"/>
              <a:gd name="connsiteX3291" fmla="*/ 3361235 w 12192000"/>
              <a:gd name="connsiteY3291" fmla="*/ 1319482 h 6858000"/>
              <a:gd name="connsiteX3292" fmla="*/ 3359020 w 12192000"/>
              <a:gd name="connsiteY3292" fmla="*/ 1325148 h 6858000"/>
              <a:gd name="connsiteX3293" fmla="*/ 3355329 w 12192000"/>
              <a:gd name="connsiteY3293" fmla="*/ 1330004 h 6858000"/>
              <a:gd name="connsiteX3294" fmla="*/ 3356067 w 12192000"/>
              <a:gd name="connsiteY3294" fmla="*/ 1334051 h 6858000"/>
              <a:gd name="connsiteX3295" fmla="*/ 3354591 w 12192000"/>
              <a:gd name="connsiteY3295" fmla="*/ 1337289 h 6858000"/>
              <a:gd name="connsiteX3296" fmla="*/ 3349423 w 12192000"/>
              <a:gd name="connsiteY3296" fmla="*/ 1338503 h 6858000"/>
              <a:gd name="connsiteX3297" fmla="*/ 3345732 w 12192000"/>
              <a:gd name="connsiteY3297" fmla="*/ 1343765 h 6858000"/>
              <a:gd name="connsiteX3298" fmla="*/ 3339826 w 12192000"/>
              <a:gd name="connsiteY3298" fmla="*/ 1347407 h 6858000"/>
              <a:gd name="connsiteX3299" fmla="*/ 3336134 w 12192000"/>
              <a:gd name="connsiteY3299" fmla="*/ 1355097 h 6858000"/>
              <a:gd name="connsiteX3300" fmla="*/ 3332443 w 12192000"/>
              <a:gd name="connsiteY3300" fmla="*/ 1357930 h 6858000"/>
              <a:gd name="connsiteX3301" fmla="*/ 3328014 w 12192000"/>
              <a:gd name="connsiteY3301" fmla="*/ 1361977 h 6858000"/>
              <a:gd name="connsiteX3302" fmla="*/ 3328014 w 12192000"/>
              <a:gd name="connsiteY3302" fmla="*/ 1365619 h 6858000"/>
              <a:gd name="connsiteX3303" fmla="*/ 3321370 w 12192000"/>
              <a:gd name="connsiteY3303" fmla="*/ 1371690 h 6858000"/>
              <a:gd name="connsiteX3304" fmla="*/ 3317678 w 12192000"/>
              <a:gd name="connsiteY3304" fmla="*/ 1379379 h 6858000"/>
              <a:gd name="connsiteX3305" fmla="*/ 3316940 w 12192000"/>
              <a:gd name="connsiteY3305" fmla="*/ 1383427 h 6858000"/>
              <a:gd name="connsiteX3306" fmla="*/ 3312511 w 12192000"/>
              <a:gd name="connsiteY3306" fmla="*/ 1389902 h 6858000"/>
              <a:gd name="connsiteX3307" fmla="*/ 3311034 w 12192000"/>
              <a:gd name="connsiteY3307" fmla="*/ 1395973 h 6858000"/>
              <a:gd name="connsiteX3308" fmla="*/ 3311034 w 12192000"/>
              <a:gd name="connsiteY3308" fmla="*/ 1403258 h 6858000"/>
              <a:gd name="connsiteX3309" fmla="*/ 3316940 w 12192000"/>
              <a:gd name="connsiteY3309" fmla="*/ 1397996 h 6858000"/>
              <a:gd name="connsiteX3310" fmla="*/ 3323584 w 12192000"/>
              <a:gd name="connsiteY3310" fmla="*/ 1393949 h 6858000"/>
              <a:gd name="connsiteX3311" fmla="*/ 3325799 w 12192000"/>
              <a:gd name="connsiteY3311" fmla="*/ 1388688 h 6858000"/>
              <a:gd name="connsiteX3312" fmla="*/ 3330229 w 12192000"/>
              <a:gd name="connsiteY3312" fmla="*/ 1385855 h 6858000"/>
              <a:gd name="connsiteX3313" fmla="*/ 3336873 w 12192000"/>
              <a:gd name="connsiteY3313" fmla="*/ 1379784 h 6858000"/>
              <a:gd name="connsiteX3314" fmla="*/ 3340564 w 12192000"/>
              <a:gd name="connsiteY3314" fmla="*/ 1374118 h 6858000"/>
              <a:gd name="connsiteX3315" fmla="*/ 3346470 w 12192000"/>
              <a:gd name="connsiteY3315" fmla="*/ 1370071 h 6858000"/>
              <a:gd name="connsiteX3316" fmla="*/ 3351638 w 12192000"/>
              <a:gd name="connsiteY3316" fmla="*/ 1368857 h 6858000"/>
              <a:gd name="connsiteX3317" fmla="*/ 3352376 w 12192000"/>
              <a:gd name="connsiteY3317" fmla="*/ 1370476 h 6858000"/>
              <a:gd name="connsiteX3318" fmla="*/ 3349423 w 12192000"/>
              <a:gd name="connsiteY3318" fmla="*/ 1372904 h 6858000"/>
              <a:gd name="connsiteX3319" fmla="*/ 3345732 w 12192000"/>
              <a:gd name="connsiteY3319" fmla="*/ 1380594 h 6858000"/>
              <a:gd name="connsiteX3320" fmla="*/ 3350161 w 12192000"/>
              <a:gd name="connsiteY3320" fmla="*/ 1378165 h 6858000"/>
              <a:gd name="connsiteX3321" fmla="*/ 3353852 w 12192000"/>
              <a:gd name="connsiteY3321" fmla="*/ 1377356 h 6858000"/>
              <a:gd name="connsiteX3322" fmla="*/ 3361235 w 12192000"/>
              <a:gd name="connsiteY3322" fmla="*/ 1382617 h 6858000"/>
              <a:gd name="connsiteX3323" fmla="*/ 3366402 w 12192000"/>
              <a:gd name="connsiteY3323" fmla="*/ 1384236 h 6858000"/>
              <a:gd name="connsiteX3324" fmla="*/ 3374523 w 12192000"/>
              <a:gd name="connsiteY3324" fmla="*/ 1381808 h 6858000"/>
              <a:gd name="connsiteX3325" fmla="*/ 3377476 w 12192000"/>
              <a:gd name="connsiteY3325" fmla="*/ 1380594 h 6858000"/>
              <a:gd name="connsiteX3326" fmla="*/ 3377476 w 12192000"/>
              <a:gd name="connsiteY3326" fmla="*/ 1384236 h 6858000"/>
              <a:gd name="connsiteX3327" fmla="*/ 3373047 w 12192000"/>
              <a:gd name="connsiteY3327" fmla="*/ 1388688 h 6858000"/>
              <a:gd name="connsiteX3328" fmla="*/ 3365664 w 12192000"/>
              <a:gd name="connsiteY3328" fmla="*/ 1389902 h 6858000"/>
              <a:gd name="connsiteX3329" fmla="*/ 3361973 w 12192000"/>
              <a:gd name="connsiteY3329" fmla="*/ 1392330 h 6858000"/>
              <a:gd name="connsiteX3330" fmla="*/ 3353852 w 12192000"/>
              <a:gd name="connsiteY3330" fmla="*/ 1392735 h 6858000"/>
              <a:gd name="connsiteX3331" fmla="*/ 3345732 w 12192000"/>
              <a:gd name="connsiteY3331" fmla="*/ 1398806 h 6858000"/>
              <a:gd name="connsiteX3332" fmla="*/ 3342040 w 12192000"/>
              <a:gd name="connsiteY3332" fmla="*/ 1404472 h 6858000"/>
              <a:gd name="connsiteX3333" fmla="*/ 3349423 w 12192000"/>
              <a:gd name="connsiteY3333" fmla="*/ 1399210 h 6858000"/>
              <a:gd name="connsiteX3334" fmla="*/ 3353114 w 12192000"/>
              <a:gd name="connsiteY3334" fmla="*/ 1399210 h 6858000"/>
              <a:gd name="connsiteX3335" fmla="*/ 3356067 w 12192000"/>
              <a:gd name="connsiteY3335" fmla="*/ 1398401 h 6858000"/>
              <a:gd name="connsiteX3336" fmla="*/ 3353852 w 12192000"/>
              <a:gd name="connsiteY3336" fmla="*/ 1404472 h 6858000"/>
              <a:gd name="connsiteX3337" fmla="*/ 3348685 w 12192000"/>
              <a:gd name="connsiteY3337" fmla="*/ 1411757 h 6858000"/>
              <a:gd name="connsiteX3338" fmla="*/ 3340564 w 12192000"/>
              <a:gd name="connsiteY3338" fmla="*/ 1416613 h 6858000"/>
              <a:gd name="connsiteX3339" fmla="*/ 3341302 w 12192000"/>
              <a:gd name="connsiteY3339" fmla="*/ 1419041 h 6858000"/>
              <a:gd name="connsiteX3340" fmla="*/ 3344993 w 12192000"/>
              <a:gd name="connsiteY3340" fmla="*/ 1419851 h 6858000"/>
              <a:gd name="connsiteX3341" fmla="*/ 3352376 w 12192000"/>
              <a:gd name="connsiteY3341" fmla="*/ 1414185 h 6858000"/>
              <a:gd name="connsiteX3342" fmla="*/ 3354591 w 12192000"/>
              <a:gd name="connsiteY3342" fmla="*/ 1414994 h 6858000"/>
              <a:gd name="connsiteX3343" fmla="*/ 3357544 w 12192000"/>
              <a:gd name="connsiteY3343" fmla="*/ 1421874 h 6858000"/>
              <a:gd name="connsiteX3344" fmla="*/ 3360497 w 12192000"/>
              <a:gd name="connsiteY3344" fmla="*/ 1422684 h 6858000"/>
              <a:gd name="connsiteX3345" fmla="*/ 3368617 w 12192000"/>
              <a:gd name="connsiteY3345" fmla="*/ 1416208 h 6858000"/>
              <a:gd name="connsiteX3346" fmla="*/ 3375261 w 12192000"/>
              <a:gd name="connsiteY3346" fmla="*/ 1414994 h 6858000"/>
              <a:gd name="connsiteX3347" fmla="*/ 3376000 w 12192000"/>
              <a:gd name="connsiteY3347" fmla="*/ 1416613 h 6858000"/>
              <a:gd name="connsiteX3348" fmla="*/ 3374523 w 12192000"/>
              <a:gd name="connsiteY3348" fmla="*/ 1421470 h 6858000"/>
              <a:gd name="connsiteX3349" fmla="*/ 3371570 w 12192000"/>
              <a:gd name="connsiteY3349" fmla="*/ 1424707 h 6858000"/>
              <a:gd name="connsiteX3350" fmla="*/ 3373047 w 12192000"/>
              <a:gd name="connsiteY3350" fmla="*/ 1427945 h 6858000"/>
              <a:gd name="connsiteX3351" fmla="*/ 3378953 w 12192000"/>
              <a:gd name="connsiteY3351" fmla="*/ 1422684 h 6858000"/>
              <a:gd name="connsiteX3352" fmla="*/ 3381167 w 12192000"/>
              <a:gd name="connsiteY3352" fmla="*/ 1418232 h 6858000"/>
              <a:gd name="connsiteX3353" fmla="*/ 3386335 w 12192000"/>
              <a:gd name="connsiteY3353" fmla="*/ 1416208 h 6858000"/>
              <a:gd name="connsiteX3354" fmla="*/ 3388550 w 12192000"/>
              <a:gd name="connsiteY3354" fmla="*/ 1417018 h 6858000"/>
              <a:gd name="connsiteX3355" fmla="*/ 3383382 w 12192000"/>
              <a:gd name="connsiteY3355" fmla="*/ 1425517 h 6858000"/>
              <a:gd name="connsiteX3356" fmla="*/ 3381167 w 12192000"/>
              <a:gd name="connsiteY3356" fmla="*/ 1436849 h 6858000"/>
              <a:gd name="connsiteX3357" fmla="*/ 3376738 w 12192000"/>
              <a:gd name="connsiteY3357" fmla="*/ 1441705 h 6858000"/>
              <a:gd name="connsiteX3358" fmla="*/ 3383382 w 12192000"/>
              <a:gd name="connsiteY3358" fmla="*/ 1437254 h 6858000"/>
              <a:gd name="connsiteX3359" fmla="*/ 3384859 w 12192000"/>
              <a:gd name="connsiteY3359" fmla="*/ 1428350 h 6858000"/>
              <a:gd name="connsiteX3360" fmla="*/ 3390765 w 12192000"/>
              <a:gd name="connsiteY3360" fmla="*/ 1424303 h 6858000"/>
              <a:gd name="connsiteX3361" fmla="*/ 3393718 w 12192000"/>
              <a:gd name="connsiteY3361" fmla="*/ 1427540 h 6858000"/>
              <a:gd name="connsiteX3362" fmla="*/ 3399623 w 12192000"/>
              <a:gd name="connsiteY3362" fmla="*/ 1425517 h 6858000"/>
              <a:gd name="connsiteX3363" fmla="*/ 3401838 w 12192000"/>
              <a:gd name="connsiteY3363" fmla="*/ 1422684 h 6858000"/>
              <a:gd name="connsiteX3364" fmla="*/ 3404791 w 12192000"/>
              <a:gd name="connsiteY3364" fmla="*/ 1425517 h 6858000"/>
              <a:gd name="connsiteX3365" fmla="*/ 3409959 w 12192000"/>
              <a:gd name="connsiteY3365" fmla="*/ 1422279 h 6858000"/>
              <a:gd name="connsiteX3366" fmla="*/ 3413650 w 12192000"/>
              <a:gd name="connsiteY3366" fmla="*/ 1417423 h 6858000"/>
              <a:gd name="connsiteX3367" fmla="*/ 3420294 w 12192000"/>
              <a:gd name="connsiteY3367" fmla="*/ 1412566 h 6858000"/>
              <a:gd name="connsiteX3368" fmla="*/ 3423247 w 12192000"/>
              <a:gd name="connsiteY3368" fmla="*/ 1413375 h 6858000"/>
              <a:gd name="connsiteX3369" fmla="*/ 3420294 w 12192000"/>
              <a:gd name="connsiteY3369" fmla="*/ 1419446 h 6858000"/>
              <a:gd name="connsiteX3370" fmla="*/ 3418080 w 12192000"/>
              <a:gd name="connsiteY3370" fmla="*/ 1423898 h 6858000"/>
              <a:gd name="connsiteX3371" fmla="*/ 3420294 w 12192000"/>
              <a:gd name="connsiteY3371" fmla="*/ 1426731 h 6858000"/>
              <a:gd name="connsiteX3372" fmla="*/ 3418818 w 12192000"/>
              <a:gd name="connsiteY3372" fmla="*/ 1434421 h 6858000"/>
              <a:gd name="connsiteX3373" fmla="*/ 3415127 w 12192000"/>
              <a:gd name="connsiteY3373" fmla="*/ 1438063 h 6858000"/>
              <a:gd name="connsiteX3374" fmla="*/ 3421033 w 12192000"/>
              <a:gd name="connsiteY3374" fmla="*/ 1434825 h 6858000"/>
              <a:gd name="connsiteX3375" fmla="*/ 3422509 w 12192000"/>
              <a:gd name="connsiteY3375" fmla="*/ 1427136 h 6858000"/>
              <a:gd name="connsiteX3376" fmla="*/ 3426200 w 12192000"/>
              <a:gd name="connsiteY3376" fmla="*/ 1420660 h 6858000"/>
              <a:gd name="connsiteX3377" fmla="*/ 3426200 w 12192000"/>
              <a:gd name="connsiteY3377" fmla="*/ 1416208 h 6858000"/>
              <a:gd name="connsiteX3378" fmla="*/ 3430630 w 12192000"/>
              <a:gd name="connsiteY3378" fmla="*/ 1416613 h 6858000"/>
              <a:gd name="connsiteX3379" fmla="*/ 3438750 w 12192000"/>
              <a:gd name="connsiteY3379" fmla="*/ 1414590 h 6858000"/>
              <a:gd name="connsiteX3380" fmla="*/ 3446871 w 12192000"/>
              <a:gd name="connsiteY3380" fmla="*/ 1415399 h 6858000"/>
              <a:gd name="connsiteX3381" fmla="*/ 3454992 w 12192000"/>
              <a:gd name="connsiteY3381" fmla="*/ 1422684 h 6858000"/>
              <a:gd name="connsiteX3382" fmla="*/ 3460898 w 12192000"/>
              <a:gd name="connsiteY3382" fmla="*/ 1425922 h 6858000"/>
              <a:gd name="connsiteX3383" fmla="*/ 3460159 w 12192000"/>
              <a:gd name="connsiteY3383" fmla="*/ 1430373 h 6858000"/>
              <a:gd name="connsiteX3384" fmla="*/ 3456468 w 12192000"/>
              <a:gd name="connsiteY3384" fmla="*/ 1433611 h 6858000"/>
              <a:gd name="connsiteX3385" fmla="*/ 3455730 w 12192000"/>
              <a:gd name="connsiteY3385" fmla="*/ 1439277 h 6858000"/>
              <a:gd name="connsiteX3386" fmla="*/ 3451301 w 12192000"/>
              <a:gd name="connsiteY3386" fmla="*/ 1442110 h 6858000"/>
              <a:gd name="connsiteX3387" fmla="*/ 3446133 w 12192000"/>
              <a:gd name="connsiteY3387" fmla="*/ 1443324 h 6858000"/>
              <a:gd name="connsiteX3388" fmla="*/ 3443180 w 12192000"/>
              <a:gd name="connsiteY3388" fmla="*/ 1446562 h 6858000"/>
              <a:gd name="connsiteX3389" fmla="*/ 3436536 w 12192000"/>
              <a:gd name="connsiteY3389" fmla="*/ 1449395 h 6858000"/>
              <a:gd name="connsiteX3390" fmla="*/ 3428415 w 12192000"/>
              <a:gd name="connsiteY3390" fmla="*/ 1451014 h 6858000"/>
              <a:gd name="connsiteX3391" fmla="*/ 3426200 w 12192000"/>
              <a:gd name="connsiteY3391" fmla="*/ 1453037 h 6858000"/>
              <a:gd name="connsiteX3392" fmla="*/ 3416603 w 12192000"/>
              <a:gd name="connsiteY3392" fmla="*/ 1453442 h 6858000"/>
              <a:gd name="connsiteX3393" fmla="*/ 3426200 w 12192000"/>
              <a:gd name="connsiteY3393" fmla="*/ 1454656 h 6858000"/>
              <a:gd name="connsiteX3394" fmla="*/ 3432106 w 12192000"/>
              <a:gd name="connsiteY3394" fmla="*/ 1452633 h 6858000"/>
              <a:gd name="connsiteX3395" fmla="*/ 3435059 w 12192000"/>
              <a:gd name="connsiteY3395" fmla="*/ 1453847 h 6858000"/>
              <a:gd name="connsiteX3396" fmla="*/ 3434321 w 12192000"/>
              <a:gd name="connsiteY3396" fmla="*/ 1458703 h 6858000"/>
              <a:gd name="connsiteX3397" fmla="*/ 3432106 w 12192000"/>
              <a:gd name="connsiteY3397" fmla="*/ 1463560 h 6858000"/>
              <a:gd name="connsiteX3398" fmla="*/ 3435797 w 12192000"/>
              <a:gd name="connsiteY3398" fmla="*/ 1459513 h 6858000"/>
              <a:gd name="connsiteX3399" fmla="*/ 3439489 w 12192000"/>
              <a:gd name="connsiteY3399" fmla="*/ 1461132 h 6858000"/>
              <a:gd name="connsiteX3400" fmla="*/ 3436536 w 12192000"/>
              <a:gd name="connsiteY3400" fmla="*/ 1467607 h 6858000"/>
              <a:gd name="connsiteX3401" fmla="*/ 3432844 w 12192000"/>
              <a:gd name="connsiteY3401" fmla="*/ 1470845 h 6858000"/>
              <a:gd name="connsiteX3402" fmla="*/ 3435797 w 12192000"/>
              <a:gd name="connsiteY3402" fmla="*/ 1472868 h 6858000"/>
              <a:gd name="connsiteX3403" fmla="*/ 3433583 w 12192000"/>
              <a:gd name="connsiteY3403" fmla="*/ 1475297 h 6858000"/>
              <a:gd name="connsiteX3404" fmla="*/ 3429153 w 12192000"/>
              <a:gd name="connsiteY3404" fmla="*/ 1480153 h 6858000"/>
              <a:gd name="connsiteX3405" fmla="*/ 3423986 w 12192000"/>
              <a:gd name="connsiteY3405" fmla="*/ 1482582 h 6858000"/>
              <a:gd name="connsiteX3406" fmla="*/ 3429153 w 12192000"/>
              <a:gd name="connsiteY3406" fmla="*/ 1483391 h 6858000"/>
              <a:gd name="connsiteX3407" fmla="*/ 3432106 w 12192000"/>
              <a:gd name="connsiteY3407" fmla="*/ 1480153 h 6858000"/>
              <a:gd name="connsiteX3408" fmla="*/ 3431368 w 12192000"/>
              <a:gd name="connsiteY3408" fmla="*/ 1485819 h 6858000"/>
              <a:gd name="connsiteX3409" fmla="*/ 3429891 w 12192000"/>
              <a:gd name="connsiteY3409" fmla="*/ 1489462 h 6858000"/>
              <a:gd name="connsiteX3410" fmla="*/ 3433583 w 12192000"/>
              <a:gd name="connsiteY3410" fmla="*/ 1488248 h 6858000"/>
              <a:gd name="connsiteX3411" fmla="*/ 3434321 w 12192000"/>
              <a:gd name="connsiteY3411" fmla="*/ 1483391 h 6858000"/>
              <a:gd name="connsiteX3412" fmla="*/ 3438750 w 12192000"/>
              <a:gd name="connsiteY3412" fmla="*/ 1480963 h 6858000"/>
              <a:gd name="connsiteX3413" fmla="*/ 3444656 w 12192000"/>
              <a:gd name="connsiteY3413" fmla="*/ 1476511 h 6858000"/>
              <a:gd name="connsiteX3414" fmla="*/ 3449086 w 12192000"/>
              <a:gd name="connsiteY3414" fmla="*/ 1476511 h 6858000"/>
              <a:gd name="connsiteX3415" fmla="*/ 3452777 w 12192000"/>
              <a:gd name="connsiteY3415" fmla="*/ 1474892 h 6858000"/>
              <a:gd name="connsiteX3416" fmla="*/ 3453515 w 12192000"/>
              <a:gd name="connsiteY3416" fmla="*/ 1468821 h 6858000"/>
              <a:gd name="connsiteX3417" fmla="*/ 3454254 w 12192000"/>
              <a:gd name="connsiteY3417" fmla="*/ 1465179 h 6858000"/>
              <a:gd name="connsiteX3418" fmla="*/ 3459421 w 12192000"/>
              <a:gd name="connsiteY3418" fmla="*/ 1465988 h 6858000"/>
              <a:gd name="connsiteX3419" fmla="*/ 3460898 w 12192000"/>
              <a:gd name="connsiteY3419" fmla="*/ 1468821 h 6858000"/>
              <a:gd name="connsiteX3420" fmla="*/ 3466065 w 12192000"/>
              <a:gd name="connsiteY3420" fmla="*/ 1465988 h 6858000"/>
              <a:gd name="connsiteX3421" fmla="*/ 3471971 w 12192000"/>
              <a:gd name="connsiteY3421" fmla="*/ 1459513 h 6858000"/>
              <a:gd name="connsiteX3422" fmla="*/ 3474924 w 12192000"/>
              <a:gd name="connsiteY3422" fmla="*/ 1464369 h 6858000"/>
              <a:gd name="connsiteX3423" fmla="*/ 3474924 w 12192000"/>
              <a:gd name="connsiteY3423" fmla="*/ 1470845 h 6858000"/>
              <a:gd name="connsiteX3424" fmla="*/ 3471971 w 12192000"/>
              <a:gd name="connsiteY3424" fmla="*/ 1476511 h 6858000"/>
              <a:gd name="connsiteX3425" fmla="*/ 3462374 w 12192000"/>
              <a:gd name="connsiteY3425" fmla="*/ 1481772 h 6858000"/>
              <a:gd name="connsiteX3426" fmla="*/ 3460159 w 12192000"/>
              <a:gd name="connsiteY3426" fmla="*/ 1478939 h 6858000"/>
              <a:gd name="connsiteX3427" fmla="*/ 3452777 w 12192000"/>
              <a:gd name="connsiteY3427" fmla="*/ 1478939 h 6858000"/>
              <a:gd name="connsiteX3428" fmla="*/ 3449824 w 12192000"/>
              <a:gd name="connsiteY3428" fmla="*/ 1486629 h 6858000"/>
              <a:gd name="connsiteX3429" fmla="*/ 3442442 w 12192000"/>
              <a:gd name="connsiteY3429" fmla="*/ 1492295 h 6858000"/>
              <a:gd name="connsiteX3430" fmla="*/ 3439489 w 12192000"/>
              <a:gd name="connsiteY3430" fmla="*/ 1494318 h 6858000"/>
              <a:gd name="connsiteX3431" fmla="*/ 3431368 w 12192000"/>
              <a:gd name="connsiteY3431" fmla="*/ 1493914 h 6858000"/>
              <a:gd name="connsiteX3432" fmla="*/ 3428415 w 12192000"/>
              <a:gd name="connsiteY3432" fmla="*/ 1495533 h 6858000"/>
              <a:gd name="connsiteX3433" fmla="*/ 3428415 w 12192000"/>
              <a:gd name="connsiteY3433" fmla="*/ 1500794 h 6858000"/>
              <a:gd name="connsiteX3434" fmla="*/ 3432106 w 12192000"/>
              <a:gd name="connsiteY3434" fmla="*/ 1504032 h 6858000"/>
              <a:gd name="connsiteX3435" fmla="*/ 3440227 w 12192000"/>
              <a:gd name="connsiteY3435" fmla="*/ 1505246 h 6858000"/>
              <a:gd name="connsiteX3436" fmla="*/ 3432844 w 12192000"/>
              <a:gd name="connsiteY3436" fmla="*/ 1506055 h 6858000"/>
              <a:gd name="connsiteX3437" fmla="*/ 3427677 w 12192000"/>
              <a:gd name="connsiteY3437" fmla="*/ 1505650 h 6858000"/>
              <a:gd name="connsiteX3438" fmla="*/ 3435059 w 12192000"/>
              <a:gd name="connsiteY3438" fmla="*/ 1508079 h 6858000"/>
              <a:gd name="connsiteX3439" fmla="*/ 3438750 w 12192000"/>
              <a:gd name="connsiteY3439" fmla="*/ 1507269 h 6858000"/>
              <a:gd name="connsiteX3440" fmla="*/ 3432844 w 12192000"/>
              <a:gd name="connsiteY3440" fmla="*/ 1515768 h 6858000"/>
              <a:gd name="connsiteX3441" fmla="*/ 3429891 w 12192000"/>
              <a:gd name="connsiteY3441" fmla="*/ 1516173 h 6858000"/>
              <a:gd name="connsiteX3442" fmla="*/ 3426200 w 12192000"/>
              <a:gd name="connsiteY3442" fmla="*/ 1510912 h 6858000"/>
              <a:gd name="connsiteX3443" fmla="*/ 3426938 w 12192000"/>
              <a:gd name="connsiteY3443" fmla="*/ 1516578 h 6858000"/>
              <a:gd name="connsiteX3444" fmla="*/ 3429153 w 12192000"/>
              <a:gd name="connsiteY3444" fmla="*/ 1521839 h 6858000"/>
              <a:gd name="connsiteX3445" fmla="*/ 3429891 w 12192000"/>
              <a:gd name="connsiteY3445" fmla="*/ 1526291 h 6858000"/>
              <a:gd name="connsiteX3446" fmla="*/ 3436536 w 12192000"/>
              <a:gd name="connsiteY3446" fmla="*/ 1531957 h 6858000"/>
              <a:gd name="connsiteX3447" fmla="*/ 3441703 w 12192000"/>
              <a:gd name="connsiteY3447" fmla="*/ 1528719 h 6858000"/>
              <a:gd name="connsiteX3448" fmla="*/ 3442442 w 12192000"/>
              <a:gd name="connsiteY3448" fmla="*/ 1525481 h 6858000"/>
              <a:gd name="connsiteX3449" fmla="*/ 3452039 w 12192000"/>
              <a:gd name="connsiteY3449" fmla="*/ 1518197 h 6858000"/>
              <a:gd name="connsiteX3450" fmla="*/ 3453515 w 12192000"/>
              <a:gd name="connsiteY3450" fmla="*/ 1513340 h 6858000"/>
              <a:gd name="connsiteX3451" fmla="*/ 3459421 w 12192000"/>
              <a:gd name="connsiteY3451" fmla="*/ 1508483 h 6858000"/>
              <a:gd name="connsiteX3452" fmla="*/ 3465327 w 12192000"/>
              <a:gd name="connsiteY3452" fmla="*/ 1507269 h 6858000"/>
              <a:gd name="connsiteX3453" fmla="*/ 3471233 w 12192000"/>
              <a:gd name="connsiteY3453" fmla="*/ 1504436 h 6858000"/>
              <a:gd name="connsiteX3454" fmla="*/ 3474924 w 12192000"/>
              <a:gd name="connsiteY3454" fmla="*/ 1503627 h 6858000"/>
              <a:gd name="connsiteX3455" fmla="*/ 3479354 w 12192000"/>
              <a:gd name="connsiteY3455" fmla="*/ 1500389 h 6858000"/>
              <a:gd name="connsiteX3456" fmla="*/ 3480830 w 12192000"/>
              <a:gd name="connsiteY3456" fmla="*/ 1504841 h 6858000"/>
              <a:gd name="connsiteX3457" fmla="*/ 3477139 w 12192000"/>
              <a:gd name="connsiteY3457" fmla="*/ 1506460 h 6858000"/>
              <a:gd name="connsiteX3458" fmla="*/ 3474924 w 12192000"/>
              <a:gd name="connsiteY3458" fmla="*/ 1506460 h 6858000"/>
              <a:gd name="connsiteX3459" fmla="*/ 3467542 w 12192000"/>
              <a:gd name="connsiteY3459" fmla="*/ 1512935 h 6858000"/>
              <a:gd name="connsiteX3460" fmla="*/ 3466065 w 12192000"/>
              <a:gd name="connsiteY3460" fmla="*/ 1516173 h 6858000"/>
              <a:gd name="connsiteX3461" fmla="*/ 3457206 w 12192000"/>
              <a:gd name="connsiteY3461" fmla="*/ 1522244 h 6858000"/>
              <a:gd name="connsiteX3462" fmla="*/ 3457206 w 12192000"/>
              <a:gd name="connsiteY3462" fmla="*/ 1529124 h 6858000"/>
              <a:gd name="connsiteX3463" fmla="*/ 3455730 w 12192000"/>
              <a:gd name="connsiteY3463" fmla="*/ 1535599 h 6858000"/>
              <a:gd name="connsiteX3464" fmla="*/ 3459421 w 12192000"/>
              <a:gd name="connsiteY3464" fmla="*/ 1541265 h 6858000"/>
              <a:gd name="connsiteX3465" fmla="*/ 3463112 w 12192000"/>
              <a:gd name="connsiteY3465" fmla="*/ 1540051 h 6858000"/>
              <a:gd name="connsiteX3466" fmla="*/ 3469018 w 12192000"/>
              <a:gd name="connsiteY3466" fmla="*/ 1533980 h 6858000"/>
              <a:gd name="connsiteX3467" fmla="*/ 3476401 w 12192000"/>
              <a:gd name="connsiteY3467" fmla="*/ 1529529 h 6858000"/>
              <a:gd name="connsiteX3468" fmla="*/ 3479354 w 12192000"/>
              <a:gd name="connsiteY3468" fmla="*/ 1522648 h 6858000"/>
              <a:gd name="connsiteX3469" fmla="*/ 3479354 w 12192000"/>
              <a:gd name="connsiteY3469" fmla="*/ 1519411 h 6858000"/>
              <a:gd name="connsiteX3470" fmla="*/ 3482307 w 12192000"/>
              <a:gd name="connsiteY3470" fmla="*/ 1519411 h 6858000"/>
              <a:gd name="connsiteX3471" fmla="*/ 3483045 w 12192000"/>
              <a:gd name="connsiteY3471" fmla="*/ 1524267 h 6858000"/>
              <a:gd name="connsiteX3472" fmla="*/ 3483783 w 12192000"/>
              <a:gd name="connsiteY3472" fmla="*/ 1537623 h 6858000"/>
              <a:gd name="connsiteX3473" fmla="*/ 3478616 w 12192000"/>
              <a:gd name="connsiteY3473" fmla="*/ 1544908 h 6858000"/>
              <a:gd name="connsiteX3474" fmla="*/ 3470495 w 12192000"/>
              <a:gd name="connsiteY3474" fmla="*/ 1555430 h 6858000"/>
              <a:gd name="connsiteX3475" fmla="*/ 3468280 w 12192000"/>
              <a:gd name="connsiteY3475" fmla="*/ 1562715 h 6858000"/>
              <a:gd name="connsiteX3476" fmla="*/ 3471233 w 12192000"/>
              <a:gd name="connsiteY3476" fmla="*/ 1567572 h 6858000"/>
              <a:gd name="connsiteX3477" fmla="*/ 3469018 w 12192000"/>
              <a:gd name="connsiteY3477" fmla="*/ 1571214 h 6858000"/>
              <a:gd name="connsiteX3478" fmla="*/ 3467542 w 12192000"/>
              <a:gd name="connsiteY3478" fmla="*/ 1572024 h 6858000"/>
              <a:gd name="connsiteX3479" fmla="*/ 3467542 w 12192000"/>
              <a:gd name="connsiteY3479" fmla="*/ 1577690 h 6858000"/>
              <a:gd name="connsiteX3480" fmla="*/ 3465327 w 12192000"/>
              <a:gd name="connsiteY3480" fmla="*/ 1582141 h 6858000"/>
              <a:gd name="connsiteX3481" fmla="*/ 3462374 w 12192000"/>
              <a:gd name="connsiteY3481" fmla="*/ 1582951 h 6858000"/>
              <a:gd name="connsiteX3482" fmla="*/ 3462374 w 12192000"/>
              <a:gd name="connsiteY3482" fmla="*/ 1587403 h 6858000"/>
              <a:gd name="connsiteX3483" fmla="*/ 3455730 w 12192000"/>
              <a:gd name="connsiteY3483" fmla="*/ 1591450 h 6858000"/>
              <a:gd name="connsiteX3484" fmla="*/ 3452039 w 12192000"/>
              <a:gd name="connsiteY3484" fmla="*/ 1589831 h 6858000"/>
              <a:gd name="connsiteX3485" fmla="*/ 3447609 w 12192000"/>
              <a:gd name="connsiteY3485" fmla="*/ 1584165 h 6858000"/>
              <a:gd name="connsiteX3486" fmla="*/ 3443180 w 12192000"/>
              <a:gd name="connsiteY3486" fmla="*/ 1584165 h 6858000"/>
              <a:gd name="connsiteX3487" fmla="*/ 3438750 w 12192000"/>
              <a:gd name="connsiteY3487" fmla="*/ 1588617 h 6858000"/>
              <a:gd name="connsiteX3488" fmla="*/ 3437274 w 12192000"/>
              <a:gd name="connsiteY3488" fmla="*/ 1594688 h 6858000"/>
              <a:gd name="connsiteX3489" fmla="*/ 3432844 w 12192000"/>
              <a:gd name="connsiteY3489" fmla="*/ 1590640 h 6858000"/>
              <a:gd name="connsiteX3490" fmla="*/ 3431368 w 12192000"/>
              <a:gd name="connsiteY3490" fmla="*/ 1582546 h 6858000"/>
              <a:gd name="connsiteX3491" fmla="*/ 3429153 w 12192000"/>
              <a:gd name="connsiteY3491" fmla="*/ 1579308 h 6858000"/>
              <a:gd name="connsiteX3492" fmla="*/ 3431368 w 12192000"/>
              <a:gd name="connsiteY3492" fmla="*/ 1573238 h 6858000"/>
              <a:gd name="connsiteX3493" fmla="*/ 3431368 w 12192000"/>
              <a:gd name="connsiteY3493" fmla="*/ 1567976 h 6858000"/>
              <a:gd name="connsiteX3494" fmla="*/ 3439489 w 12192000"/>
              <a:gd name="connsiteY3494" fmla="*/ 1559882 h 6858000"/>
              <a:gd name="connsiteX3495" fmla="*/ 3445395 w 12192000"/>
              <a:gd name="connsiteY3495" fmla="*/ 1558668 h 6858000"/>
              <a:gd name="connsiteX3496" fmla="*/ 3445395 w 12192000"/>
              <a:gd name="connsiteY3496" fmla="*/ 1555430 h 6858000"/>
              <a:gd name="connsiteX3497" fmla="*/ 3437274 w 12192000"/>
              <a:gd name="connsiteY3497" fmla="*/ 1555430 h 6858000"/>
              <a:gd name="connsiteX3498" fmla="*/ 3435797 w 12192000"/>
              <a:gd name="connsiteY3498" fmla="*/ 1552597 h 6858000"/>
              <a:gd name="connsiteX3499" fmla="*/ 3432844 w 12192000"/>
              <a:gd name="connsiteY3499" fmla="*/ 1557454 h 6858000"/>
              <a:gd name="connsiteX3500" fmla="*/ 3425462 w 12192000"/>
              <a:gd name="connsiteY3500" fmla="*/ 1565143 h 6858000"/>
              <a:gd name="connsiteX3501" fmla="*/ 3421771 w 12192000"/>
              <a:gd name="connsiteY3501" fmla="*/ 1565548 h 6858000"/>
              <a:gd name="connsiteX3502" fmla="*/ 3415127 w 12192000"/>
              <a:gd name="connsiteY3502" fmla="*/ 1577285 h 6858000"/>
              <a:gd name="connsiteX3503" fmla="*/ 3408482 w 12192000"/>
              <a:gd name="connsiteY3503" fmla="*/ 1581332 h 6858000"/>
              <a:gd name="connsiteX3504" fmla="*/ 3403315 w 12192000"/>
              <a:gd name="connsiteY3504" fmla="*/ 1579713 h 6858000"/>
              <a:gd name="connsiteX3505" fmla="*/ 3403315 w 12192000"/>
              <a:gd name="connsiteY3505" fmla="*/ 1574452 h 6858000"/>
              <a:gd name="connsiteX3506" fmla="*/ 3406268 w 12192000"/>
              <a:gd name="connsiteY3506" fmla="*/ 1572024 h 6858000"/>
              <a:gd name="connsiteX3507" fmla="*/ 3406268 w 12192000"/>
              <a:gd name="connsiteY3507" fmla="*/ 1565953 h 6858000"/>
              <a:gd name="connsiteX3508" fmla="*/ 3412174 w 12192000"/>
              <a:gd name="connsiteY3508" fmla="*/ 1552597 h 6858000"/>
              <a:gd name="connsiteX3509" fmla="*/ 3419556 w 12192000"/>
              <a:gd name="connsiteY3509" fmla="*/ 1546931 h 6858000"/>
              <a:gd name="connsiteX3510" fmla="*/ 3421033 w 12192000"/>
              <a:gd name="connsiteY3510" fmla="*/ 1542479 h 6858000"/>
              <a:gd name="connsiteX3511" fmla="*/ 3418818 w 12192000"/>
              <a:gd name="connsiteY3511" fmla="*/ 1538028 h 6858000"/>
              <a:gd name="connsiteX3512" fmla="*/ 3420294 w 12192000"/>
              <a:gd name="connsiteY3512" fmla="*/ 1531552 h 6858000"/>
              <a:gd name="connsiteX3513" fmla="*/ 3421771 w 12192000"/>
              <a:gd name="connsiteY3513" fmla="*/ 1526291 h 6858000"/>
              <a:gd name="connsiteX3514" fmla="*/ 3421033 w 12192000"/>
              <a:gd name="connsiteY3514" fmla="*/ 1517387 h 6858000"/>
              <a:gd name="connsiteX3515" fmla="*/ 3417341 w 12192000"/>
              <a:gd name="connsiteY3515" fmla="*/ 1514149 h 6858000"/>
              <a:gd name="connsiteX3516" fmla="*/ 3413650 w 12192000"/>
              <a:gd name="connsiteY3516" fmla="*/ 1513340 h 6858000"/>
              <a:gd name="connsiteX3517" fmla="*/ 3410697 w 12192000"/>
              <a:gd name="connsiteY3517" fmla="*/ 1510507 h 6858000"/>
              <a:gd name="connsiteX3518" fmla="*/ 3407744 w 12192000"/>
              <a:gd name="connsiteY3518" fmla="*/ 1510102 h 6858000"/>
              <a:gd name="connsiteX3519" fmla="*/ 3405529 w 12192000"/>
              <a:gd name="connsiteY3519" fmla="*/ 1512935 h 6858000"/>
              <a:gd name="connsiteX3520" fmla="*/ 3405529 w 12192000"/>
              <a:gd name="connsiteY3520" fmla="*/ 1521434 h 6858000"/>
              <a:gd name="connsiteX3521" fmla="*/ 3401100 w 12192000"/>
              <a:gd name="connsiteY3521" fmla="*/ 1530338 h 6858000"/>
              <a:gd name="connsiteX3522" fmla="*/ 3397409 w 12192000"/>
              <a:gd name="connsiteY3522" fmla="*/ 1540861 h 6858000"/>
              <a:gd name="connsiteX3523" fmla="*/ 3392979 w 12192000"/>
              <a:gd name="connsiteY3523" fmla="*/ 1543694 h 6858000"/>
              <a:gd name="connsiteX3524" fmla="*/ 3387812 w 12192000"/>
              <a:gd name="connsiteY3524" fmla="*/ 1544098 h 6858000"/>
              <a:gd name="connsiteX3525" fmla="*/ 3392979 w 12192000"/>
              <a:gd name="connsiteY3525" fmla="*/ 1540861 h 6858000"/>
              <a:gd name="connsiteX3526" fmla="*/ 3387073 w 12192000"/>
              <a:gd name="connsiteY3526" fmla="*/ 1541670 h 6858000"/>
              <a:gd name="connsiteX3527" fmla="*/ 3382644 w 12192000"/>
              <a:gd name="connsiteY3527" fmla="*/ 1538432 h 6858000"/>
              <a:gd name="connsiteX3528" fmla="*/ 3378214 w 12192000"/>
              <a:gd name="connsiteY3528" fmla="*/ 1540861 h 6858000"/>
              <a:gd name="connsiteX3529" fmla="*/ 3370094 w 12192000"/>
              <a:gd name="connsiteY3529" fmla="*/ 1549764 h 6858000"/>
              <a:gd name="connsiteX3530" fmla="*/ 3366402 w 12192000"/>
              <a:gd name="connsiteY3530" fmla="*/ 1550978 h 6858000"/>
              <a:gd name="connsiteX3531" fmla="*/ 3364926 w 12192000"/>
              <a:gd name="connsiteY3531" fmla="*/ 1556644 h 6858000"/>
              <a:gd name="connsiteX3532" fmla="*/ 3363450 w 12192000"/>
              <a:gd name="connsiteY3532" fmla="*/ 1561906 h 6858000"/>
              <a:gd name="connsiteX3533" fmla="*/ 3361235 w 12192000"/>
              <a:gd name="connsiteY3533" fmla="*/ 1561906 h 6858000"/>
              <a:gd name="connsiteX3534" fmla="*/ 3358282 w 12192000"/>
              <a:gd name="connsiteY3534" fmla="*/ 1566762 h 6858000"/>
              <a:gd name="connsiteX3535" fmla="*/ 3353852 w 12192000"/>
              <a:gd name="connsiteY3535" fmla="*/ 1571214 h 6858000"/>
              <a:gd name="connsiteX3536" fmla="*/ 3346470 w 12192000"/>
              <a:gd name="connsiteY3536" fmla="*/ 1573642 h 6858000"/>
              <a:gd name="connsiteX3537" fmla="*/ 3343517 w 12192000"/>
              <a:gd name="connsiteY3537" fmla="*/ 1571214 h 6858000"/>
              <a:gd name="connsiteX3538" fmla="*/ 3343517 w 12192000"/>
              <a:gd name="connsiteY3538" fmla="*/ 1567167 h 6858000"/>
              <a:gd name="connsiteX3539" fmla="*/ 3339087 w 12192000"/>
              <a:gd name="connsiteY3539" fmla="*/ 1566358 h 6858000"/>
              <a:gd name="connsiteX3540" fmla="*/ 3336134 w 12192000"/>
              <a:gd name="connsiteY3540" fmla="*/ 1569191 h 6858000"/>
              <a:gd name="connsiteX3541" fmla="*/ 3333920 w 12192000"/>
              <a:gd name="connsiteY3541" fmla="*/ 1572833 h 6858000"/>
              <a:gd name="connsiteX3542" fmla="*/ 3327276 w 12192000"/>
              <a:gd name="connsiteY3542" fmla="*/ 1572833 h 6858000"/>
              <a:gd name="connsiteX3543" fmla="*/ 3325061 w 12192000"/>
              <a:gd name="connsiteY3543" fmla="*/ 1569596 h 6858000"/>
              <a:gd name="connsiteX3544" fmla="*/ 3322846 w 12192000"/>
              <a:gd name="connsiteY3544" fmla="*/ 1567167 h 6858000"/>
              <a:gd name="connsiteX3545" fmla="*/ 3324323 w 12192000"/>
              <a:gd name="connsiteY3545" fmla="*/ 1563525 h 6858000"/>
              <a:gd name="connsiteX3546" fmla="*/ 3331705 w 12192000"/>
              <a:gd name="connsiteY3546" fmla="*/ 1558263 h 6858000"/>
              <a:gd name="connsiteX3547" fmla="*/ 3339826 w 12192000"/>
              <a:gd name="connsiteY3547" fmla="*/ 1556240 h 6858000"/>
              <a:gd name="connsiteX3548" fmla="*/ 3343517 w 12192000"/>
              <a:gd name="connsiteY3548" fmla="*/ 1553811 h 6858000"/>
              <a:gd name="connsiteX3549" fmla="*/ 3345732 w 12192000"/>
              <a:gd name="connsiteY3549" fmla="*/ 1550574 h 6858000"/>
              <a:gd name="connsiteX3550" fmla="*/ 3349423 w 12192000"/>
              <a:gd name="connsiteY3550" fmla="*/ 1549360 h 6858000"/>
              <a:gd name="connsiteX3551" fmla="*/ 3355329 w 12192000"/>
              <a:gd name="connsiteY3551" fmla="*/ 1549360 h 6858000"/>
              <a:gd name="connsiteX3552" fmla="*/ 3356805 w 12192000"/>
              <a:gd name="connsiteY3552" fmla="*/ 1545717 h 6858000"/>
              <a:gd name="connsiteX3553" fmla="*/ 3359020 w 12192000"/>
              <a:gd name="connsiteY3553" fmla="*/ 1544503 h 6858000"/>
              <a:gd name="connsiteX3554" fmla="*/ 3359758 w 12192000"/>
              <a:gd name="connsiteY3554" fmla="*/ 1540861 h 6858000"/>
              <a:gd name="connsiteX3555" fmla="*/ 3364926 w 12192000"/>
              <a:gd name="connsiteY3555" fmla="*/ 1536409 h 6858000"/>
              <a:gd name="connsiteX3556" fmla="*/ 3373047 w 12192000"/>
              <a:gd name="connsiteY3556" fmla="*/ 1535195 h 6858000"/>
              <a:gd name="connsiteX3557" fmla="*/ 3381167 w 12192000"/>
              <a:gd name="connsiteY3557" fmla="*/ 1531957 h 6858000"/>
              <a:gd name="connsiteX3558" fmla="*/ 3381906 w 12192000"/>
              <a:gd name="connsiteY3558" fmla="*/ 1529124 h 6858000"/>
              <a:gd name="connsiteX3559" fmla="*/ 3387073 w 12192000"/>
              <a:gd name="connsiteY3559" fmla="*/ 1525886 h 6858000"/>
              <a:gd name="connsiteX3560" fmla="*/ 3380429 w 12192000"/>
              <a:gd name="connsiteY3560" fmla="*/ 1524672 h 6858000"/>
              <a:gd name="connsiteX3561" fmla="*/ 3376000 w 12192000"/>
              <a:gd name="connsiteY3561" fmla="*/ 1527505 h 6858000"/>
              <a:gd name="connsiteX3562" fmla="*/ 3370832 w 12192000"/>
              <a:gd name="connsiteY3562" fmla="*/ 1528719 h 6858000"/>
              <a:gd name="connsiteX3563" fmla="*/ 3366402 w 12192000"/>
              <a:gd name="connsiteY3563" fmla="*/ 1524672 h 6858000"/>
              <a:gd name="connsiteX3564" fmla="*/ 3359020 w 12192000"/>
              <a:gd name="connsiteY3564" fmla="*/ 1523458 h 6858000"/>
              <a:gd name="connsiteX3565" fmla="*/ 3354591 w 12192000"/>
              <a:gd name="connsiteY3565" fmla="*/ 1521030 h 6858000"/>
              <a:gd name="connsiteX3566" fmla="*/ 3356067 w 12192000"/>
              <a:gd name="connsiteY3566" fmla="*/ 1525886 h 6858000"/>
              <a:gd name="connsiteX3567" fmla="*/ 3353114 w 12192000"/>
              <a:gd name="connsiteY3567" fmla="*/ 1532362 h 6858000"/>
              <a:gd name="connsiteX3568" fmla="*/ 3347208 w 12192000"/>
              <a:gd name="connsiteY3568" fmla="*/ 1533576 h 6858000"/>
              <a:gd name="connsiteX3569" fmla="*/ 3343517 w 12192000"/>
              <a:gd name="connsiteY3569" fmla="*/ 1536004 h 6858000"/>
              <a:gd name="connsiteX3570" fmla="*/ 3341302 w 12192000"/>
              <a:gd name="connsiteY3570" fmla="*/ 1533171 h 6858000"/>
              <a:gd name="connsiteX3571" fmla="*/ 3335396 w 12192000"/>
              <a:gd name="connsiteY3571" fmla="*/ 1533171 h 6858000"/>
              <a:gd name="connsiteX3572" fmla="*/ 3333920 w 12192000"/>
              <a:gd name="connsiteY3572" fmla="*/ 1530338 h 6858000"/>
              <a:gd name="connsiteX3573" fmla="*/ 3328014 w 12192000"/>
              <a:gd name="connsiteY3573" fmla="*/ 1530743 h 6858000"/>
              <a:gd name="connsiteX3574" fmla="*/ 3325799 w 12192000"/>
              <a:gd name="connsiteY3574" fmla="*/ 1532362 h 6858000"/>
              <a:gd name="connsiteX3575" fmla="*/ 3322846 w 12192000"/>
              <a:gd name="connsiteY3575" fmla="*/ 1530338 h 6858000"/>
              <a:gd name="connsiteX3576" fmla="*/ 3331705 w 12192000"/>
              <a:gd name="connsiteY3576" fmla="*/ 1527100 h 6858000"/>
              <a:gd name="connsiteX3577" fmla="*/ 3342040 w 12192000"/>
              <a:gd name="connsiteY3577" fmla="*/ 1521434 h 6858000"/>
              <a:gd name="connsiteX3578" fmla="*/ 3342040 w 12192000"/>
              <a:gd name="connsiteY3578" fmla="*/ 1519411 h 6858000"/>
              <a:gd name="connsiteX3579" fmla="*/ 3339826 w 12192000"/>
              <a:gd name="connsiteY3579" fmla="*/ 1520220 h 6858000"/>
              <a:gd name="connsiteX3580" fmla="*/ 3333920 w 12192000"/>
              <a:gd name="connsiteY3580" fmla="*/ 1521434 h 6858000"/>
              <a:gd name="connsiteX3581" fmla="*/ 3333182 w 12192000"/>
              <a:gd name="connsiteY3581" fmla="*/ 1518197 h 6858000"/>
              <a:gd name="connsiteX3582" fmla="*/ 3336873 w 12192000"/>
              <a:gd name="connsiteY3582" fmla="*/ 1513340 h 6858000"/>
              <a:gd name="connsiteX3583" fmla="*/ 3336873 w 12192000"/>
              <a:gd name="connsiteY3583" fmla="*/ 1507674 h 6858000"/>
              <a:gd name="connsiteX3584" fmla="*/ 3334658 w 12192000"/>
              <a:gd name="connsiteY3584" fmla="*/ 1508079 h 6858000"/>
              <a:gd name="connsiteX3585" fmla="*/ 3328752 w 12192000"/>
              <a:gd name="connsiteY3585" fmla="*/ 1513340 h 6858000"/>
              <a:gd name="connsiteX3586" fmla="*/ 3326537 w 12192000"/>
              <a:gd name="connsiteY3586" fmla="*/ 1518197 h 6858000"/>
              <a:gd name="connsiteX3587" fmla="*/ 3325061 w 12192000"/>
              <a:gd name="connsiteY3587" fmla="*/ 1516173 h 6858000"/>
              <a:gd name="connsiteX3588" fmla="*/ 3327276 w 12192000"/>
              <a:gd name="connsiteY3588" fmla="*/ 1507269 h 6858000"/>
              <a:gd name="connsiteX3589" fmla="*/ 3330229 w 12192000"/>
              <a:gd name="connsiteY3589" fmla="*/ 1505246 h 6858000"/>
              <a:gd name="connsiteX3590" fmla="*/ 3326537 w 12192000"/>
              <a:gd name="connsiteY3590" fmla="*/ 1506055 h 6858000"/>
              <a:gd name="connsiteX3591" fmla="*/ 3323584 w 12192000"/>
              <a:gd name="connsiteY3591" fmla="*/ 1511316 h 6858000"/>
              <a:gd name="connsiteX3592" fmla="*/ 3320631 w 12192000"/>
              <a:gd name="connsiteY3592" fmla="*/ 1508483 h 6858000"/>
              <a:gd name="connsiteX3593" fmla="*/ 3319893 w 12192000"/>
              <a:gd name="connsiteY3593" fmla="*/ 1515364 h 6858000"/>
              <a:gd name="connsiteX3594" fmla="*/ 3320631 w 12192000"/>
              <a:gd name="connsiteY3594" fmla="*/ 1519006 h 6858000"/>
              <a:gd name="connsiteX3595" fmla="*/ 3319155 w 12192000"/>
              <a:gd name="connsiteY3595" fmla="*/ 1523053 h 6858000"/>
              <a:gd name="connsiteX3596" fmla="*/ 3314725 w 12192000"/>
              <a:gd name="connsiteY3596" fmla="*/ 1521030 h 6858000"/>
              <a:gd name="connsiteX3597" fmla="*/ 3309558 w 12192000"/>
              <a:gd name="connsiteY3597" fmla="*/ 1521030 h 6858000"/>
              <a:gd name="connsiteX3598" fmla="*/ 3306605 w 12192000"/>
              <a:gd name="connsiteY3598" fmla="*/ 1524267 h 6858000"/>
              <a:gd name="connsiteX3599" fmla="*/ 3302914 w 12192000"/>
              <a:gd name="connsiteY3599" fmla="*/ 1524672 h 6858000"/>
              <a:gd name="connsiteX3600" fmla="*/ 3299961 w 12192000"/>
              <a:gd name="connsiteY3600" fmla="*/ 1522244 h 6858000"/>
              <a:gd name="connsiteX3601" fmla="*/ 3291840 w 12192000"/>
              <a:gd name="connsiteY3601" fmla="*/ 1522244 h 6858000"/>
              <a:gd name="connsiteX3602" fmla="*/ 3292578 w 12192000"/>
              <a:gd name="connsiteY3602" fmla="*/ 1524672 h 6858000"/>
              <a:gd name="connsiteX3603" fmla="*/ 3288149 w 12192000"/>
              <a:gd name="connsiteY3603" fmla="*/ 1527505 h 6858000"/>
              <a:gd name="connsiteX3604" fmla="*/ 3282243 w 12192000"/>
              <a:gd name="connsiteY3604" fmla="*/ 1527505 h 6858000"/>
              <a:gd name="connsiteX3605" fmla="*/ 3280766 w 12192000"/>
              <a:gd name="connsiteY3605" fmla="*/ 1525077 h 6858000"/>
              <a:gd name="connsiteX3606" fmla="*/ 3277813 w 12192000"/>
              <a:gd name="connsiteY3606" fmla="*/ 1526291 h 6858000"/>
              <a:gd name="connsiteX3607" fmla="*/ 3268954 w 12192000"/>
              <a:gd name="connsiteY3607" fmla="*/ 1525886 h 6858000"/>
              <a:gd name="connsiteX3608" fmla="*/ 3265263 w 12192000"/>
              <a:gd name="connsiteY3608" fmla="*/ 1522244 h 6858000"/>
              <a:gd name="connsiteX3609" fmla="*/ 3263787 w 12192000"/>
              <a:gd name="connsiteY3609" fmla="*/ 1519006 h 6858000"/>
              <a:gd name="connsiteX3610" fmla="*/ 3255666 w 12192000"/>
              <a:gd name="connsiteY3610" fmla="*/ 1521030 h 6858000"/>
              <a:gd name="connsiteX3611" fmla="*/ 3242378 w 12192000"/>
              <a:gd name="connsiteY3611" fmla="*/ 1520220 h 6858000"/>
              <a:gd name="connsiteX3612" fmla="*/ 3239425 w 12192000"/>
              <a:gd name="connsiteY3612" fmla="*/ 1515768 h 6858000"/>
              <a:gd name="connsiteX3613" fmla="*/ 3232042 w 12192000"/>
              <a:gd name="connsiteY3613" fmla="*/ 1518197 h 6858000"/>
              <a:gd name="connsiteX3614" fmla="*/ 3221707 w 12192000"/>
              <a:gd name="connsiteY3614" fmla="*/ 1516578 h 6858000"/>
              <a:gd name="connsiteX3615" fmla="*/ 3226136 w 12192000"/>
              <a:gd name="connsiteY3615" fmla="*/ 1510102 h 6858000"/>
              <a:gd name="connsiteX3616" fmla="*/ 3225398 w 12192000"/>
              <a:gd name="connsiteY3616" fmla="*/ 1507269 h 6858000"/>
              <a:gd name="connsiteX3617" fmla="*/ 3223183 w 12192000"/>
              <a:gd name="connsiteY3617" fmla="*/ 1510912 h 6858000"/>
              <a:gd name="connsiteX3618" fmla="*/ 3217277 w 12192000"/>
              <a:gd name="connsiteY3618" fmla="*/ 1516173 h 6858000"/>
              <a:gd name="connsiteX3619" fmla="*/ 3208418 w 12192000"/>
              <a:gd name="connsiteY3619" fmla="*/ 1517387 h 6858000"/>
              <a:gd name="connsiteX3620" fmla="*/ 3201774 w 12192000"/>
              <a:gd name="connsiteY3620" fmla="*/ 1522244 h 6858000"/>
              <a:gd name="connsiteX3621" fmla="*/ 3190700 w 12192000"/>
              <a:gd name="connsiteY3621" fmla="*/ 1523863 h 6858000"/>
              <a:gd name="connsiteX3622" fmla="*/ 3181103 w 12192000"/>
              <a:gd name="connsiteY3622" fmla="*/ 1521030 h 6858000"/>
              <a:gd name="connsiteX3623" fmla="*/ 3175936 w 12192000"/>
              <a:gd name="connsiteY3623" fmla="*/ 1520220 h 6858000"/>
              <a:gd name="connsiteX3624" fmla="*/ 3174459 w 12192000"/>
              <a:gd name="connsiteY3624" fmla="*/ 1516578 h 6858000"/>
              <a:gd name="connsiteX3625" fmla="*/ 3175936 w 12192000"/>
              <a:gd name="connsiteY3625" fmla="*/ 1510102 h 6858000"/>
              <a:gd name="connsiteX3626" fmla="*/ 3173721 w 12192000"/>
              <a:gd name="connsiteY3626" fmla="*/ 1505246 h 6858000"/>
              <a:gd name="connsiteX3627" fmla="*/ 3175936 w 12192000"/>
              <a:gd name="connsiteY3627" fmla="*/ 1500794 h 6858000"/>
              <a:gd name="connsiteX3628" fmla="*/ 3181842 w 12192000"/>
              <a:gd name="connsiteY3628" fmla="*/ 1500389 h 6858000"/>
              <a:gd name="connsiteX3629" fmla="*/ 3191439 w 12192000"/>
              <a:gd name="connsiteY3629" fmla="*/ 1492295 h 6858000"/>
              <a:gd name="connsiteX3630" fmla="*/ 3202512 w 12192000"/>
              <a:gd name="connsiteY3630" fmla="*/ 1487034 h 6858000"/>
              <a:gd name="connsiteX3631" fmla="*/ 3208418 w 12192000"/>
              <a:gd name="connsiteY3631" fmla="*/ 1478130 h 6858000"/>
              <a:gd name="connsiteX3632" fmla="*/ 3217277 w 12192000"/>
              <a:gd name="connsiteY3632" fmla="*/ 1467607 h 6858000"/>
              <a:gd name="connsiteX3633" fmla="*/ 3223921 w 12192000"/>
              <a:gd name="connsiteY3633" fmla="*/ 1461536 h 6858000"/>
              <a:gd name="connsiteX3634" fmla="*/ 3212848 w 12192000"/>
              <a:gd name="connsiteY3634" fmla="*/ 1461941 h 6858000"/>
              <a:gd name="connsiteX3635" fmla="*/ 3199559 w 12192000"/>
              <a:gd name="connsiteY3635" fmla="*/ 1463560 h 6858000"/>
              <a:gd name="connsiteX3636" fmla="*/ 3192177 w 12192000"/>
              <a:gd name="connsiteY3636" fmla="*/ 1465584 h 6858000"/>
              <a:gd name="connsiteX3637" fmla="*/ 3188486 w 12192000"/>
              <a:gd name="connsiteY3637" fmla="*/ 1465584 h 6858000"/>
              <a:gd name="connsiteX3638" fmla="*/ 3193653 w 12192000"/>
              <a:gd name="connsiteY3638" fmla="*/ 1454252 h 6858000"/>
              <a:gd name="connsiteX3639" fmla="*/ 3204727 w 12192000"/>
              <a:gd name="connsiteY3639" fmla="*/ 1448181 h 6858000"/>
              <a:gd name="connsiteX3640" fmla="*/ 3212110 w 12192000"/>
              <a:gd name="connsiteY3640" fmla="*/ 1443324 h 6858000"/>
              <a:gd name="connsiteX3641" fmla="*/ 3214324 w 12192000"/>
              <a:gd name="connsiteY3641" fmla="*/ 1440896 h 6858000"/>
              <a:gd name="connsiteX3642" fmla="*/ 3212110 w 12192000"/>
              <a:gd name="connsiteY3642" fmla="*/ 1445348 h 6858000"/>
              <a:gd name="connsiteX3643" fmla="*/ 3206942 w 12192000"/>
              <a:gd name="connsiteY3643" fmla="*/ 1448990 h 6858000"/>
              <a:gd name="connsiteX3644" fmla="*/ 3205465 w 12192000"/>
              <a:gd name="connsiteY3644" fmla="*/ 1453037 h 6858000"/>
              <a:gd name="connsiteX3645" fmla="*/ 3209157 w 12192000"/>
              <a:gd name="connsiteY3645" fmla="*/ 1458703 h 6858000"/>
              <a:gd name="connsiteX3646" fmla="*/ 3212110 w 12192000"/>
              <a:gd name="connsiteY3646" fmla="*/ 1452228 h 6858000"/>
              <a:gd name="connsiteX3647" fmla="*/ 3212848 w 12192000"/>
              <a:gd name="connsiteY3647" fmla="*/ 1459108 h 6858000"/>
              <a:gd name="connsiteX3648" fmla="*/ 3215801 w 12192000"/>
              <a:gd name="connsiteY3648" fmla="*/ 1459108 h 6858000"/>
              <a:gd name="connsiteX3649" fmla="*/ 3220968 w 12192000"/>
              <a:gd name="connsiteY3649" fmla="*/ 1453037 h 6858000"/>
              <a:gd name="connsiteX3650" fmla="*/ 3225398 w 12192000"/>
              <a:gd name="connsiteY3650" fmla="*/ 1443729 h 6858000"/>
              <a:gd name="connsiteX3651" fmla="*/ 3231304 w 12192000"/>
              <a:gd name="connsiteY3651" fmla="*/ 1438063 h 6858000"/>
              <a:gd name="connsiteX3652" fmla="*/ 3232042 w 12192000"/>
              <a:gd name="connsiteY3652" fmla="*/ 1434016 h 6858000"/>
              <a:gd name="connsiteX3653" fmla="*/ 3234257 w 12192000"/>
              <a:gd name="connsiteY3653" fmla="*/ 1431588 h 6858000"/>
              <a:gd name="connsiteX3654" fmla="*/ 3244592 w 12192000"/>
              <a:gd name="connsiteY3654" fmla="*/ 1434421 h 6858000"/>
              <a:gd name="connsiteX3655" fmla="*/ 3250498 w 12192000"/>
              <a:gd name="connsiteY3655" fmla="*/ 1430373 h 6858000"/>
              <a:gd name="connsiteX3656" fmla="*/ 3251236 w 12192000"/>
              <a:gd name="connsiteY3656" fmla="*/ 1425517 h 6858000"/>
              <a:gd name="connsiteX3657" fmla="*/ 3254928 w 12192000"/>
              <a:gd name="connsiteY3657" fmla="*/ 1423089 h 6858000"/>
              <a:gd name="connsiteX3658" fmla="*/ 3251236 w 12192000"/>
              <a:gd name="connsiteY3658" fmla="*/ 1419851 h 6858000"/>
              <a:gd name="connsiteX3659" fmla="*/ 3246069 w 12192000"/>
              <a:gd name="connsiteY3659" fmla="*/ 1419041 h 6858000"/>
              <a:gd name="connsiteX3660" fmla="*/ 3245331 w 12192000"/>
              <a:gd name="connsiteY3660" fmla="*/ 1415399 h 6858000"/>
              <a:gd name="connsiteX3661" fmla="*/ 3249022 w 12192000"/>
              <a:gd name="connsiteY3661" fmla="*/ 1409733 h 6858000"/>
              <a:gd name="connsiteX3662" fmla="*/ 3257881 w 12192000"/>
              <a:gd name="connsiteY3662" fmla="*/ 1405686 h 6858000"/>
              <a:gd name="connsiteX3663" fmla="*/ 3260834 w 12192000"/>
              <a:gd name="connsiteY3663" fmla="*/ 1404876 h 6858000"/>
              <a:gd name="connsiteX3664" fmla="*/ 3263048 w 12192000"/>
              <a:gd name="connsiteY3664" fmla="*/ 1407305 h 6858000"/>
              <a:gd name="connsiteX3665" fmla="*/ 3266001 w 12192000"/>
              <a:gd name="connsiteY3665" fmla="*/ 1406900 h 6858000"/>
              <a:gd name="connsiteX3666" fmla="*/ 3266001 w 12192000"/>
              <a:gd name="connsiteY3666" fmla="*/ 1402043 h 6858000"/>
              <a:gd name="connsiteX3667" fmla="*/ 3262310 w 12192000"/>
              <a:gd name="connsiteY3667" fmla="*/ 1398401 h 6858000"/>
              <a:gd name="connsiteX3668" fmla="*/ 3262310 w 12192000"/>
              <a:gd name="connsiteY3668" fmla="*/ 1393949 h 6858000"/>
              <a:gd name="connsiteX3669" fmla="*/ 3272646 w 12192000"/>
              <a:gd name="connsiteY3669" fmla="*/ 1379784 h 6858000"/>
              <a:gd name="connsiteX3670" fmla="*/ 3274122 w 12192000"/>
              <a:gd name="connsiteY3670" fmla="*/ 1374928 h 6858000"/>
              <a:gd name="connsiteX3671" fmla="*/ 3280028 w 12192000"/>
              <a:gd name="connsiteY3671" fmla="*/ 1366833 h 6858000"/>
              <a:gd name="connsiteX3672" fmla="*/ 3285196 w 12192000"/>
              <a:gd name="connsiteY3672" fmla="*/ 1366024 h 6858000"/>
              <a:gd name="connsiteX3673" fmla="*/ 3290363 w 12192000"/>
              <a:gd name="connsiteY3673" fmla="*/ 1363596 h 6858000"/>
              <a:gd name="connsiteX3674" fmla="*/ 3287410 w 12192000"/>
              <a:gd name="connsiteY3674" fmla="*/ 1361977 h 6858000"/>
              <a:gd name="connsiteX3675" fmla="*/ 3285196 w 12192000"/>
              <a:gd name="connsiteY3675" fmla="*/ 1361977 h 6858000"/>
              <a:gd name="connsiteX3676" fmla="*/ 3285196 w 12192000"/>
              <a:gd name="connsiteY3676" fmla="*/ 1358739 h 6858000"/>
              <a:gd name="connsiteX3677" fmla="*/ 3290363 w 12192000"/>
              <a:gd name="connsiteY3677" fmla="*/ 1351859 h 6858000"/>
              <a:gd name="connsiteX3678" fmla="*/ 3296269 w 12192000"/>
              <a:gd name="connsiteY3678" fmla="*/ 1351454 h 6858000"/>
              <a:gd name="connsiteX3679" fmla="*/ 3299961 w 12192000"/>
              <a:gd name="connsiteY3679" fmla="*/ 1348621 h 6858000"/>
              <a:gd name="connsiteX3680" fmla="*/ 3295531 w 12192000"/>
              <a:gd name="connsiteY3680" fmla="*/ 1346598 h 6858000"/>
              <a:gd name="connsiteX3681" fmla="*/ 3296269 w 12192000"/>
              <a:gd name="connsiteY3681" fmla="*/ 1341741 h 6858000"/>
              <a:gd name="connsiteX3682" fmla="*/ 3299961 w 12192000"/>
              <a:gd name="connsiteY3682" fmla="*/ 1340932 h 6858000"/>
              <a:gd name="connsiteX3683" fmla="*/ 3302914 w 12192000"/>
              <a:gd name="connsiteY3683" fmla="*/ 1338099 h 6858000"/>
              <a:gd name="connsiteX3684" fmla="*/ 3301437 w 12192000"/>
              <a:gd name="connsiteY3684" fmla="*/ 1335670 h 6858000"/>
              <a:gd name="connsiteX3685" fmla="*/ 3306605 w 12192000"/>
              <a:gd name="connsiteY3685" fmla="*/ 1332837 h 6858000"/>
              <a:gd name="connsiteX3686" fmla="*/ 3315464 w 12192000"/>
              <a:gd name="connsiteY3686" fmla="*/ 1326767 h 6858000"/>
              <a:gd name="connsiteX3687" fmla="*/ 3319893 w 12192000"/>
              <a:gd name="connsiteY3687" fmla="*/ 1321910 h 6858000"/>
              <a:gd name="connsiteX3688" fmla="*/ 3319893 w 12192000"/>
              <a:gd name="connsiteY3688" fmla="*/ 1317458 h 6858000"/>
              <a:gd name="connsiteX3689" fmla="*/ 3316940 w 12192000"/>
              <a:gd name="connsiteY3689" fmla="*/ 1315030 h 6858000"/>
              <a:gd name="connsiteX3690" fmla="*/ 3318417 w 12192000"/>
              <a:gd name="connsiteY3690" fmla="*/ 1313411 h 6858000"/>
              <a:gd name="connsiteX3691" fmla="*/ 3322846 w 12192000"/>
              <a:gd name="connsiteY3691" fmla="*/ 1314625 h 6858000"/>
              <a:gd name="connsiteX3692" fmla="*/ 3327276 w 12192000"/>
              <a:gd name="connsiteY3692" fmla="*/ 1313411 h 6858000"/>
              <a:gd name="connsiteX3693" fmla="*/ 3328752 w 12192000"/>
              <a:gd name="connsiteY3693" fmla="*/ 1306531 h 6858000"/>
              <a:gd name="connsiteX3694" fmla="*/ 3337611 w 12192000"/>
              <a:gd name="connsiteY3694" fmla="*/ 1300460 h 6858000"/>
              <a:gd name="connsiteX3695" fmla="*/ 3344993 w 12192000"/>
              <a:gd name="connsiteY3695" fmla="*/ 1294794 h 6858000"/>
              <a:gd name="connsiteX3696" fmla="*/ 3352376 w 12192000"/>
              <a:gd name="connsiteY3696" fmla="*/ 1295199 h 6858000"/>
              <a:gd name="connsiteX3697" fmla="*/ 3359020 w 12192000"/>
              <a:gd name="connsiteY3697" fmla="*/ 1290747 h 6858000"/>
              <a:gd name="connsiteX3698" fmla="*/ 3361973 w 12192000"/>
              <a:gd name="connsiteY3698" fmla="*/ 1286700 h 6858000"/>
              <a:gd name="connsiteX3699" fmla="*/ 3367879 w 12192000"/>
              <a:gd name="connsiteY3699" fmla="*/ 1286700 h 6858000"/>
              <a:gd name="connsiteX3700" fmla="*/ 3373047 w 12192000"/>
              <a:gd name="connsiteY3700" fmla="*/ 1282248 h 6858000"/>
              <a:gd name="connsiteX3701" fmla="*/ 3418080 w 12192000"/>
              <a:gd name="connsiteY3701" fmla="*/ 1250275 h 6858000"/>
              <a:gd name="connsiteX3702" fmla="*/ 3418080 w 12192000"/>
              <a:gd name="connsiteY3702" fmla="*/ 1255942 h 6858000"/>
              <a:gd name="connsiteX3703" fmla="*/ 3415127 w 12192000"/>
              <a:gd name="connsiteY3703" fmla="*/ 1262012 h 6858000"/>
              <a:gd name="connsiteX3704" fmla="*/ 3410697 w 12192000"/>
              <a:gd name="connsiteY3704" fmla="*/ 1264845 h 6858000"/>
              <a:gd name="connsiteX3705" fmla="*/ 3408482 w 12192000"/>
              <a:gd name="connsiteY3705" fmla="*/ 1263226 h 6858000"/>
              <a:gd name="connsiteX3706" fmla="*/ 3412174 w 12192000"/>
              <a:gd name="connsiteY3706" fmla="*/ 1254727 h 6858000"/>
              <a:gd name="connsiteX3707" fmla="*/ 5698515 w 12192000"/>
              <a:gd name="connsiteY3707" fmla="*/ 1230444 h 6858000"/>
              <a:gd name="connsiteX3708" fmla="*/ 5702944 w 12192000"/>
              <a:gd name="connsiteY3708" fmla="*/ 1238134 h 6858000"/>
              <a:gd name="connsiteX3709" fmla="*/ 5711065 w 12192000"/>
              <a:gd name="connsiteY3709" fmla="*/ 1237325 h 6858000"/>
              <a:gd name="connsiteX3710" fmla="*/ 5699253 w 12192000"/>
              <a:gd name="connsiteY3710" fmla="*/ 1245824 h 6858000"/>
              <a:gd name="connsiteX3711" fmla="*/ 5685965 w 12192000"/>
              <a:gd name="connsiteY3711" fmla="*/ 1239348 h 6858000"/>
              <a:gd name="connsiteX3712" fmla="*/ 5688180 w 12192000"/>
              <a:gd name="connsiteY3712" fmla="*/ 1231659 h 6858000"/>
              <a:gd name="connsiteX3713" fmla="*/ 5696301 w 12192000"/>
              <a:gd name="connsiteY3713" fmla="*/ 1166095 h 6858000"/>
              <a:gd name="connsiteX3714" fmla="*/ 5694824 w 12192000"/>
              <a:gd name="connsiteY3714" fmla="*/ 1173784 h 6858000"/>
              <a:gd name="connsiteX3715" fmla="*/ 5696301 w 12192000"/>
              <a:gd name="connsiteY3715" fmla="*/ 1178641 h 6858000"/>
              <a:gd name="connsiteX3716" fmla="*/ 5684488 w 12192000"/>
              <a:gd name="connsiteY3716" fmla="*/ 1189568 h 6858000"/>
              <a:gd name="connsiteX3717" fmla="*/ 5676368 w 12192000"/>
              <a:gd name="connsiteY3717" fmla="*/ 1190782 h 6858000"/>
              <a:gd name="connsiteX3718" fmla="*/ 5680059 w 12192000"/>
              <a:gd name="connsiteY3718" fmla="*/ 1179046 h 6858000"/>
              <a:gd name="connsiteX3719" fmla="*/ 5696301 w 12192000"/>
              <a:gd name="connsiteY3719" fmla="*/ 1166095 h 6858000"/>
              <a:gd name="connsiteX3720" fmla="*/ 5571537 w 12192000"/>
              <a:gd name="connsiteY3720" fmla="*/ 1101745 h 6858000"/>
              <a:gd name="connsiteX3721" fmla="*/ 5578919 w 12192000"/>
              <a:gd name="connsiteY3721" fmla="*/ 1107411 h 6858000"/>
              <a:gd name="connsiteX3722" fmla="*/ 5589255 w 12192000"/>
              <a:gd name="connsiteY3722" fmla="*/ 1112673 h 6858000"/>
              <a:gd name="connsiteX3723" fmla="*/ 5580396 w 12192000"/>
              <a:gd name="connsiteY3723" fmla="*/ 1117529 h 6858000"/>
              <a:gd name="connsiteX3724" fmla="*/ 5570799 w 12192000"/>
              <a:gd name="connsiteY3724" fmla="*/ 1124814 h 6858000"/>
              <a:gd name="connsiteX3725" fmla="*/ 5575228 w 12192000"/>
              <a:gd name="connsiteY3725" fmla="*/ 1124005 h 6858000"/>
              <a:gd name="connsiteX3726" fmla="*/ 5584087 w 12192000"/>
              <a:gd name="connsiteY3726" fmla="*/ 1122386 h 6858000"/>
              <a:gd name="connsiteX3727" fmla="*/ 5587778 w 12192000"/>
              <a:gd name="connsiteY3727" fmla="*/ 1119148 h 6858000"/>
              <a:gd name="connsiteX3728" fmla="*/ 5592946 w 12192000"/>
              <a:gd name="connsiteY3728" fmla="*/ 1118339 h 6858000"/>
              <a:gd name="connsiteX3729" fmla="*/ 5602543 w 12192000"/>
              <a:gd name="connsiteY3729" fmla="*/ 1112673 h 6858000"/>
              <a:gd name="connsiteX3730" fmla="*/ 5617308 w 12192000"/>
              <a:gd name="connsiteY3730" fmla="*/ 1114291 h 6858000"/>
              <a:gd name="connsiteX3731" fmla="*/ 5624691 w 12192000"/>
              <a:gd name="connsiteY3731" fmla="*/ 1117934 h 6858000"/>
              <a:gd name="connsiteX3732" fmla="*/ 5626167 w 12192000"/>
              <a:gd name="connsiteY3732" fmla="*/ 1126433 h 6858000"/>
              <a:gd name="connsiteX3733" fmla="*/ 5640194 w 12192000"/>
              <a:gd name="connsiteY3733" fmla="*/ 1145454 h 6858000"/>
              <a:gd name="connsiteX3734" fmla="*/ 5632812 w 12192000"/>
              <a:gd name="connsiteY3734" fmla="*/ 1150311 h 6858000"/>
              <a:gd name="connsiteX3735" fmla="*/ 5646099 w 12192000"/>
              <a:gd name="connsiteY3735" fmla="*/ 1151120 h 6858000"/>
              <a:gd name="connsiteX3736" fmla="*/ 5649791 w 12192000"/>
              <a:gd name="connsiteY3736" fmla="*/ 1170951 h 6858000"/>
              <a:gd name="connsiteX3737" fmla="*/ 5643885 w 12192000"/>
              <a:gd name="connsiteY3737" fmla="*/ 1155168 h 6858000"/>
              <a:gd name="connsiteX3738" fmla="*/ 5637979 w 12192000"/>
              <a:gd name="connsiteY3738" fmla="*/ 1155977 h 6858000"/>
              <a:gd name="connsiteX3739" fmla="*/ 5640932 w 12192000"/>
              <a:gd name="connsiteY3739" fmla="*/ 1161238 h 6858000"/>
              <a:gd name="connsiteX3740" fmla="*/ 5637979 w 12192000"/>
              <a:gd name="connsiteY3740" fmla="*/ 1168523 h 6858000"/>
              <a:gd name="connsiteX3741" fmla="*/ 5645361 w 12192000"/>
              <a:gd name="connsiteY3741" fmla="*/ 1169737 h 6858000"/>
              <a:gd name="connsiteX3742" fmla="*/ 5643885 w 12192000"/>
              <a:gd name="connsiteY3742" fmla="*/ 1177427 h 6858000"/>
              <a:gd name="connsiteX3743" fmla="*/ 5632073 w 12192000"/>
              <a:gd name="connsiteY3743" fmla="*/ 1176213 h 6858000"/>
              <a:gd name="connsiteX3744" fmla="*/ 5631335 w 12192000"/>
              <a:gd name="connsiteY3744" fmla="*/ 1182283 h 6858000"/>
              <a:gd name="connsiteX3745" fmla="*/ 5623953 w 12192000"/>
              <a:gd name="connsiteY3745" fmla="*/ 1187949 h 6858000"/>
              <a:gd name="connsiteX3746" fmla="*/ 5619523 w 12192000"/>
              <a:gd name="connsiteY3746" fmla="*/ 1187140 h 6858000"/>
              <a:gd name="connsiteX3747" fmla="*/ 5620261 w 12192000"/>
              <a:gd name="connsiteY3747" fmla="*/ 1193615 h 6858000"/>
              <a:gd name="connsiteX3748" fmla="*/ 5618047 w 12192000"/>
              <a:gd name="connsiteY3748" fmla="*/ 1193615 h 6858000"/>
              <a:gd name="connsiteX3749" fmla="*/ 5612140 w 12192000"/>
              <a:gd name="connsiteY3749" fmla="*/ 1192806 h 6858000"/>
              <a:gd name="connsiteX3750" fmla="*/ 5608450 w 12192000"/>
              <a:gd name="connsiteY3750" fmla="*/ 1198067 h 6858000"/>
              <a:gd name="connsiteX3751" fmla="*/ 5615832 w 12192000"/>
              <a:gd name="connsiteY3751" fmla="*/ 1202924 h 6858000"/>
              <a:gd name="connsiteX3752" fmla="*/ 5614355 w 12192000"/>
              <a:gd name="connsiteY3752" fmla="*/ 1212233 h 6858000"/>
              <a:gd name="connsiteX3753" fmla="*/ 5620261 w 12192000"/>
              <a:gd name="connsiteY3753" fmla="*/ 1221541 h 6858000"/>
              <a:gd name="connsiteX3754" fmla="*/ 5620261 w 12192000"/>
              <a:gd name="connsiteY3754" fmla="*/ 1230444 h 6858000"/>
              <a:gd name="connsiteX3755" fmla="*/ 5613617 w 12192000"/>
              <a:gd name="connsiteY3755" fmla="*/ 1234896 h 6858000"/>
              <a:gd name="connsiteX3756" fmla="*/ 5619523 w 12192000"/>
              <a:gd name="connsiteY3756" fmla="*/ 1238539 h 6858000"/>
              <a:gd name="connsiteX3757" fmla="*/ 5623214 w 12192000"/>
              <a:gd name="connsiteY3757" fmla="*/ 1258775 h 6858000"/>
              <a:gd name="connsiteX3758" fmla="*/ 5620261 w 12192000"/>
              <a:gd name="connsiteY3758" fmla="*/ 1268083 h 6858000"/>
              <a:gd name="connsiteX3759" fmla="*/ 5612879 w 12192000"/>
              <a:gd name="connsiteY3759" fmla="*/ 1276582 h 6858000"/>
              <a:gd name="connsiteX3760" fmla="*/ 5614355 w 12192000"/>
              <a:gd name="connsiteY3760" fmla="*/ 1283867 h 6858000"/>
              <a:gd name="connsiteX3761" fmla="*/ 5606973 w 12192000"/>
              <a:gd name="connsiteY3761" fmla="*/ 1292366 h 6858000"/>
              <a:gd name="connsiteX3762" fmla="*/ 5599591 w 12192000"/>
              <a:gd name="connsiteY3762" fmla="*/ 1295199 h 6858000"/>
              <a:gd name="connsiteX3763" fmla="*/ 5609188 w 12192000"/>
              <a:gd name="connsiteY3763" fmla="*/ 1306936 h 6858000"/>
              <a:gd name="connsiteX3764" fmla="*/ 5595161 w 12192000"/>
              <a:gd name="connsiteY3764" fmla="*/ 1306936 h 6858000"/>
              <a:gd name="connsiteX3765" fmla="*/ 5589255 w 12192000"/>
              <a:gd name="connsiteY3765" fmla="*/ 1304912 h 6858000"/>
              <a:gd name="connsiteX3766" fmla="*/ 5583349 w 12192000"/>
              <a:gd name="connsiteY3766" fmla="*/ 1310173 h 6858000"/>
              <a:gd name="connsiteX3767" fmla="*/ 5578919 w 12192000"/>
              <a:gd name="connsiteY3767" fmla="*/ 1303293 h 6858000"/>
              <a:gd name="connsiteX3768" fmla="*/ 5576705 w 12192000"/>
              <a:gd name="connsiteY3768" fmla="*/ 1308959 h 6858000"/>
              <a:gd name="connsiteX3769" fmla="*/ 5548651 w 12192000"/>
              <a:gd name="connsiteY3769" fmla="*/ 1312197 h 6858000"/>
              <a:gd name="connsiteX3770" fmla="*/ 5546437 w 12192000"/>
              <a:gd name="connsiteY3770" fmla="*/ 1320696 h 6858000"/>
              <a:gd name="connsiteX3771" fmla="*/ 5539792 w 12192000"/>
              <a:gd name="connsiteY3771" fmla="*/ 1320291 h 6858000"/>
              <a:gd name="connsiteX3772" fmla="*/ 5530933 w 12192000"/>
              <a:gd name="connsiteY3772" fmla="*/ 1329195 h 6858000"/>
              <a:gd name="connsiteX3773" fmla="*/ 5520599 w 12192000"/>
              <a:gd name="connsiteY3773" fmla="*/ 1329195 h 6858000"/>
              <a:gd name="connsiteX3774" fmla="*/ 5523551 w 12192000"/>
              <a:gd name="connsiteY3774" fmla="*/ 1323934 h 6858000"/>
              <a:gd name="connsiteX3775" fmla="*/ 5513954 w 12192000"/>
              <a:gd name="connsiteY3775" fmla="*/ 1323124 h 6858000"/>
              <a:gd name="connsiteX3776" fmla="*/ 5518384 w 12192000"/>
              <a:gd name="connsiteY3776" fmla="*/ 1332028 h 6858000"/>
              <a:gd name="connsiteX3777" fmla="*/ 5505833 w 12192000"/>
              <a:gd name="connsiteY3777" fmla="*/ 1339717 h 6858000"/>
              <a:gd name="connsiteX3778" fmla="*/ 5489592 w 12192000"/>
              <a:gd name="connsiteY3778" fmla="*/ 1344169 h 6858000"/>
              <a:gd name="connsiteX3779" fmla="*/ 5473351 w 12192000"/>
              <a:gd name="connsiteY3779" fmla="*/ 1345788 h 6858000"/>
              <a:gd name="connsiteX3780" fmla="*/ 5466707 w 12192000"/>
              <a:gd name="connsiteY3780" fmla="*/ 1341741 h 6858000"/>
              <a:gd name="connsiteX3781" fmla="*/ 5454894 w 12192000"/>
              <a:gd name="connsiteY3781" fmla="*/ 1344574 h 6858000"/>
              <a:gd name="connsiteX3782" fmla="*/ 5457110 w 12192000"/>
              <a:gd name="connsiteY3782" fmla="*/ 1340122 h 6858000"/>
              <a:gd name="connsiteX3783" fmla="*/ 5449727 w 12192000"/>
              <a:gd name="connsiteY3783" fmla="*/ 1340122 h 6858000"/>
              <a:gd name="connsiteX3784" fmla="*/ 5463015 w 12192000"/>
              <a:gd name="connsiteY3784" fmla="*/ 1334456 h 6858000"/>
              <a:gd name="connsiteX3785" fmla="*/ 5463753 w 12192000"/>
              <a:gd name="connsiteY3785" fmla="*/ 1328385 h 6858000"/>
              <a:gd name="connsiteX3786" fmla="*/ 5448251 w 12192000"/>
              <a:gd name="connsiteY3786" fmla="*/ 1336884 h 6858000"/>
              <a:gd name="connsiteX3787" fmla="*/ 5435700 w 12192000"/>
              <a:gd name="connsiteY3787" fmla="*/ 1336884 h 6858000"/>
              <a:gd name="connsiteX3788" fmla="*/ 5443082 w 12192000"/>
              <a:gd name="connsiteY3788" fmla="*/ 1331218 h 6858000"/>
              <a:gd name="connsiteX3789" fmla="*/ 5460062 w 12192000"/>
              <a:gd name="connsiteY3789" fmla="*/ 1320696 h 6858000"/>
              <a:gd name="connsiteX3790" fmla="*/ 5437176 w 12192000"/>
              <a:gd name="connsiteY3790" fmla="*/ 1327576 h 6858000"/>
              <a:gd name="connsiteX3791" fmla="*/ 5434962 w 12192000"/>
              <a:gd name="connsiteY3791" fmla="*/ 1322315 h 6858000"/>
              <a:gd name="connsiteX3792" fmla="*/ 5426841 w 12192000"/>
              <a:gd name="connsiteY3792" fmla="*/ 1322315 h 6858000"/>
              <a:gd name="connsiteX3793" fmla="*/ 5431271 w 12192000"/>
              <a:gd name="connsiteY3793" fmla="*/ 1312602 h 6858000"/>
              <a:gd name="connsiteX3794" fmla="*/ 5444559 w 12192000"/>
              <a:gd name="connsiteY3794" fmla="*/ 1309769 h 6858000"/>
              <a:gd name="connsiteX3795" fmla="*/ 5454156 w 12192000"/>
              <a:gd name="connsiteY3795" fmla="*/ 1301674 h 6858000"/>
              <a:gd name="connsiteX3796" fmla="*/ 5423889 w 12192000"/>
              <a:gd name="connsiteY3796" fmla="*/ 1303293 h 6858000"/>
              <a:gd name="connsiteX3797" fmla="*/ 5422412 w 12192000"/>
              <a:gd name="connsiteY3797" fmla="*/ 1300055 h 6858000"/>
              <a:gd name="connsiteX3798" fmla="*/ 5435700 w 12192000"/>
              <a:gd name="connsiteY3798" fmla="*/ 1293580 h 6858000"/>
              <a:gd name="connsiteX3799" fmla="*/ 5437915 w 12192000"/>
              <a:gd name="connsiteY3799" fmla="*/ 1296008 h 6858000"/>
              <a:gd name="connsiteX3800" fmla="*/ 5440868 w 12192000"/>
              <a:gd name="connsiteY3800" fmla="*/ 1292771 h 6858000"/>
              <a:gd name="connsiteX3801" fmla="*/ 5447512 w 12192000"/>
              <a:gd name="connsiteY3801" fmla="*/ 1298032 h 6858000"/>
              <a:gd name="connsiteX3802" fmla="*/ 5455633 w 12192000"/>
              <a:gd name="connsiteY3802" fmla="*/ 1296413 h 6858000"/>
              <a:gd name="connsiteX3803" fmla="*/ 5450465 w 12192000"/>
              <a:gd name="connsiteY3803" fmla="*/ 1295199 h 6858000"/>
              <a:gd name="connsiteX3804" fmla="*/ 5453418 w 12192000"/>
              <a:gd name="connsiteY3804" fmla="*/ 1290747 h 6858000"/>
              <a:gd name="connsiteX3805" fmla="*/ 5449727 w 12192000"/>
              <a:gd name="connsiteY3805" fmla="*/ 1285890 h 6858000"/>
              <a:gd name="connsiteX3806" fmla="*/ 5460062 w 12192000"/>
              <a:gd name="connsiteY3806" fmla="*/ 1282653 h 6858000"/>
              <a:gd name="connsiteX3807" fmla="*/ 5463753 w 12192000"/>
              <a:gd name="connsiteY3807" fmla="*/ 1276987 h 6858000"/>
              <a:gd name="connsiteX3808" fmla="*/ 5480733 w 12192000"/>
              <a:gd name="connsiteY3808" fmla="*/ 1276582 h 6858000"/>
              <a:gd name="connsiteX3809" fmla="*/ 5502142 w 12192000"/>
              <a:gd name="connsiteY3809" fmla="*/ 1270916 h 6858000"/>
              <a:gd name="connsiteX3810" fmla="*/ 5492545 w 12192000"/>
              <a:gd name="connsiteY3810" fmla="*/ 1270107 h 6858000"/>
              <a:gd name="connsiteX3811" fmla="*/ 5491807 w 12192000"/>
              <a:gd name="connsiteY3811" fmla="*/ 1266464 h 6858000"/>
              <a:gd name="connsiteX3812" fmla="*/ 5484425 w 12192000"/>
              <a:gd name="connsiteY3812" fmla="*/ 1273749 h 6858000"/>
              <a:gd name="connsiteX3813" fmla="*/ 5472612 w 12192000"/>
              <a:gd name="connsiteY3813" fmla="*/ 1273749 h 6858000"/>
              <a:gd name="connsiteX3814" fmla="*/ 5466707 w 12192000"/>
              <a:gd name="connsiteY3814" fmla="*/ 1270511 h 6858000"/>
              <a:gd name="connsiteX3815" fmla="*/ 5457110 w 12192000"/>
              <a:gd name="connsiteY3815" fmla="*/ 1276177 h 6858000"/>
              <a:gd name="connsiteX3816" fmla="*/ 5450465 w 12192000"/>
              <a:gd name="connsiteY3816" fmla="*/ 1276177 h 6858000"/>
              <a:gd name="connsiteX3817" fmla="*/ 5467445 w 12192000"/>
              <a:gd name="connsiteY3817" fmla="*/ 1265250 h 6858000"/>
              <a:gd name="connsiteX3818" fmla="*/ 5475566 w 12192000"/>
              <a:gd name="connsiteY3818" fmla="*/ 1254727 h 6858000"/>
              <a:gd name="connsiteX3819" fmla="*/ 5471136 w 12192000"/>
              <a:gd name="connsiteY3819" fmla="*/ 1255132 h 6858000"/>
              <a:gd name="connsiteX3820" fmla="*/ 5481471 w 12192000"/>
              <a:gd name="connsiteY3820" fmla="*/ 1239348 h 6858000"/>
              <a:gd name="connsiteX3821" fmla="*/ 5487377 w 12192000"/>
              <a:gd name="connsiteY3821" fmla="*/ 1242991 h 6858000"/>
              <a:gd name="connsiteX3822" fmla="*/ 5496236 w 12192000"/>
              <a:gd name="connsiteY3822" fmla="*/ 1234896 h 6858000"/>
              <a:gd name="connsiteX3823" fmla="*/ 5469659 w 12192000"/>
              <a:gd name="connsiteY3823" fmla="*/ 1235301 h 6858000"/>
              <a:gd name="connsiteX3824" fmla="*/ 5465968 w 12192000"/>
              <a:gd name="connsiteY3824" fmla="*/ 1223969 h 6858000"/>
              <a:gd name="connsiteX3825" fmla="*/ 5454894 w 12192000"/>
              <a:gd name="connsiteY3825" fmla="*/ 1225993 h 6858000"/>
              <a:gd name="connsiteX3826" fmla="*/ 5458586 w 12192000"/>
              <a:gd name="connsiteY3826" fmla="*/ 1221945 h 6858000"/>
              <a:gd name="connsiteX3827" fmla="*/ 5452680 w 12192000"/>
              <a:gd name="connsiteY3827" fmla="*/ 1223564 h 6858000"/>
              <a:gd name="connsiteX3828" fmla="*/ 5445297 w 12192000"/>
              <a:gd name="connsiteY3828" fmla="*/ 1219517 h 6858000"/>
              <a:gd name="connsiteX3829" fmla="*/ 5450465 w 12192000"/>
              <a:gd name="connsiteY3829" fmla="*/ 1217898 h 6858000"/>
              <a:gd name="connsiteX3830" fmla="*/ 5446774 w 12192000"/>
              <a:gd name="connsiteY3830" fmla="*/ 1209804 h 6858000"/>
              <a:gd name="connsiteX3831" fmla="*/ 5460800 w 12192000"/>
              <a:gd name="connsiteY3831" fmla="*/ 1209804 h 6858000"/>
              <a:gd name="connsiteX3832" fmla="*/ 5457110 w 12192000"/>
              <a:gd name="connsiteY3832" fmla="*/ 1205352 h 6858000"/>
              <a:gd name="connsiteX3833" fmla="*/ 5459324 w 12192000"/>
              <a:gd name="connsiteY3833" fmla="*/ 1200091 h 6858000"/>
              <a:gd name="connsiteX3834" fmla="*/ 5471136 w 12192000"/>
              <a:gd name="connsiteY3834" fmla="*/ 1197663 h 6858000"/>
              <a:gd name="connsiteX3835" fmla="*/ 5468183 w 12192000"/>
              <a:gd name="connsiteY3835" fmla="*/ 1190378 h 6858000"/>
              <a:gd name="connsiteX3836" fmla="*/ 5458586 w 12192000"/>
              <a:gd name="connsiteY3836" fmla="*/ 1192806 h 6858000"/>
              <a:gd name="connsiteX3837" fmla="*/ 5444559 w 12192000"/>
              <a:gd name="connsiteY3837" fmla="*/ 1183498 h 6858000"/>
              <a:gd name="connsiteX3838" fmla="*/ 5456371 w 12192000"/>
              <a:gd name="connsiteY3838" fmla="*/ 1183093 h 6858000"/>
              <a:gd name="connsiteX3839" fmla="*/ 5457110 w 12192000"/>
              <a:gd name="connsiteY3839" fmla="*/ 1187545 h 6858000"/>
              <a:gd name="connsiteX3840" fmla="*/ 5463015 w 12192000"/>
              <a:gd name="connsiteY3840" fmla="*/ 1187545 h 6858000"/>
              <a:gd name="connsiteX3841" fmla="*/ 5460062 w 12192000"/>
              <a:gd name="connsiteY3841" fmla="*/ 1179855 h 6858000"/>
              <a:gd name="connsiteX3842" fmla="*/ 5457110 w 12192000"/>
              <a:gd name="connsiteY3842" fmla="*/ 1178236 h 6858000"/>
              <a:gd name="connsiteX3843" fmla="*/ 5455633 w 12192000"/>
              <a:gd name="connsiteY3843" fmla="*/ 1170547 h 6858000"/>
              <a:gd name="connsiteX3844" fmla="*/ 5449727 w 12192000"/>
              <a:gd name="connsiteY3844" fmla="*/ 1176213 h 6858000"/>
              <a:gd name="connsiteX3845" fmla="*/ 5451941 w 12192000"/>
              <a:gd name="connsiteY3845" fmla="*/ 1163667 h 6858000"/>
              <a:gd name="connsiteX3846" fmla="*/ 5464492 w 12192000"/>
              <a:gd name="connsiteY3846" fmla="*/ 1166904 h 6858000"/>
              <a:gd name="connsiteX3847" fmla="*/ 5464492 w 12192000"/>
              <a:gd name="connsiteY3847" fmla="*/ 1163262 h 6858000"/>
              <a:gd name="connsiteX3848" fmla="*/ 5487377 w 12192000"/>
              <a:gd name="connsiteY3848" fmla="*/ 1166095 h 6858000"/>
              <a:gd name="connsiteX3849" fmla="*/ 5490330 w 12192000"/>
              <a:gd name="connsiteY3849" fmla="*/ 1174594 h 6858000"/>
              <a:gd name="connsiteX3850" fmla="*/ 5496974 w 12192000"/>
              <a:gd name="connsiteY3850" fmla="*/ 1168118 h 6858000"/>
              <a:gd name="connsiteX3851" fmla="*/ 5503618 w 12192000"/>
              <a:gd name="connsiteY3851" fmla="*/ 1170951 h 6858000"/>
              <a:gd name="connsiteX3852" fmla="*/ 5517645 w 12192000"/>
              <a:gd name="connsiteY3852" fmla="*/ 1168928 h 6858000"/>
              <a:gd name="connsiteX3853" fmla="*/ 5513216 w 12192000"/>
              <a:gd name="connsiteY3853" fmla="*/ 1164476 h 6858000"/>
              <a:gd name="connsiteX3854" fmla="*/ 5527243 w 12192000"/>
              <a:gd name="connsiteY3854" fmla="*/ 1159619 h 6858000"/>
              <a:gd name="connsiteX3855" fmla="*/ 5538316 w 12192000"/>
              <a:gd name="connsiteY3855" fmla="*/ 1148692 h 6858000"/>
              <a:gd name="connsiteX3856" fmla="*/ 5532410 w 12192000"/>
              <a:gd name="connsiteY3856" fmla="*/ 1148287 h 6858000"/>
              <a:gd name="connsiteX3857" fmla="*/ 5524289 w 12192000"/>
              <a:gd name="connsiteY3857" fmla="*/ 1151120 h 6858000"/>
              <a:gd name="connsiteX3858" fmla="*/ 5525766 w 12192000"/>
              <a:gd name="connsiteY3858" fmla="*/ 1148287 h 6858000"/>
              <a:gd name="connsiteX3859" fmla="*/ 5514692 w 12192000"/>
              <a:gd name="connsiteY3859" fmla="*/ 1148287 h 6858000"/>
              <a:gd name="connsiteX3860" fmla="*/ 5512477 w 12192000"/>
              <a:gd name="connsiteY3860" fmla="*/ 1141407 h 6858000"/>
              <a:gd name="connsiteX3861" fmla="*/ 5522075 w 12192000"/>
              <a:gd name="connsiteY3861" fmla="*/ 1138979 h 6858000"/>
              <a:gd name="connsiteX3862" fmla="*/ 5521337 w 12192000"/>
              <a:gd name="connsiteY3862" fmla="*/ 1135337 h 6858000"/>
              <a:gd name="connsiteX3863" fmla="*/ 5527981 w 12192000"/>
              <a:gd name="connsiteY3863" fmla="*/ 1135337 h 6858000"/>
              <a:gd name="connsiteX3864" fmla="*/ 5530196 w 12192000"/>
              <a:gd name="connsiteY3864" fmla="*/ 1131694 h 6858000"/>
              <a:gd name="connsiteX3865" fmla="*/ 5523551 w 12192000"/>
              <a:gd name="connsiteY3865" fmla="*/ 1128861 h 6858000"/>
              <a:gd name="connsiteX3866" fmla="*/ 5526504 w 12192000"/>
              <a:gd name="connsiteY3866" fmla="*/ 1121576 h 6858000"/>
              <a:gd name="connsiteX3867" fmla="*/ 5530933 w 12192000"/>
              <a:gd name="connsiteY3867" fmla="*/ 1121172 h 6858000"/>
              <a:gd name="connsiteX3868" fmla="*/ 5530933 w 12192000"/>
              <a:gd name="connsiteY3868" fmla="*/ 1115506 h 6858000"/>
              <a:gd name="connsiteX3869" fmla="*/ 5544961 w 12192000"/>
              <a:gd name="connsiteY3869" fmla="*/ 1112268 h 6858000"/>
              <a:gd name="connsiteX3870" fmla="*/ 5548651 w 12192000"/>
              <a:gd name="connsiteY3870" fmla="*/ 1115910 h 6858000"/>
              <a:gd name="connsiteX3871" fmla="*/ 5556772 w 12192000"/>
              <a:gd name="connsiteY3871" fmla="*/ 1115506 h 6858000"/>
              <a:gd name="connsiteX3872" fmla="*/ 5552343 w 12192000"/>
              <a:gd name="connsiteY3872" fmla="*/ 1110649 h 6858000"/>
              <a:gd name="connsiteX3873" fmla="*/ 5558987 w 12192000"/>
              <a:gd name="connsiteY3873" fmla="*/ 1109435 h 6858000"/>
              <a:gd name="connsiteX3874" fmla="*/ 5564155 w 12192000"/>
              <a:gd name="connsiteY3874" fmla="*/ 1117124 h 6858000"/>
              <a:gd name="connsiteX3875" fmla="*/ 5560463 w 12192000"/>
              <a:gd name="connsiteY3875" fmla="*/ 1121576 h 6858000"/>
              <a:gd name="connsiteX3876" fmla="*/ 5558987 w 12192000"/>
              <a:gd name="connsiteY3876" fmla="*/ 1128052 h 6858000"/>
              <a:gd name="connsiteX3877" fmla="*/ 5566369 w 12192000"/>
              <a:gd name="connsiteY3877" fmla="*/ 1118339 h 6858000"/>
              <a:gd name="connsiteX3878" fmla="*/ 5564893 w 12192000"/>
              <a:gd name="connsiteY3878" fmla="*/ 1107816 h 6858000"/>
              <a:gd name="connsiteX3879" fmla="*/ 5575228 w 12192000"/>
              <a:gd name="connsiteY3879" fmla="*/ 1107816 h 6858000"/>
              <a:gd name="connsiteX3880" fmla="*/ 5660865 w 12192000"/>
              <a:gd name="connsiteY3880" fmla="*/ 1083129 h 6858000"/>
              <a:gd name="connsiteX3881" fmla="*/ 5667509 w 12192000"/>
              <a:gd name="connsiteY3881" fmla="*/ 1096079 h 6858000"/>
              <a:gd name="connsiteX3882" fmla="*/ 5664556 w 12192000"/>
              <a:gd name="connsiteY3882" fmla="*/ 1104983 h 6858000"/>
              <a:gd name="connsiteX3883" fmla="*/ 5654958 w 12192000"/>
              <a:gd name="connsiteY3883" fmla="*/ 1101341 h 6858000"/>
              <a:gd name="connsiteX3884" fmla="*/ 5652744 w 12192000"/>
              <a:gd name="connsiteY3884" fmla="*/ 1088390 h 6858000"/>
              <a:gd name="connsiteX3885" fmla="*/ 5660865 w 12192000"/>
              <a:gd name="connsiteY3885" fmla="*/ 1083129 h 6858000"/>
              <a:gd name="connsiteX3886" fmla="*/ 5664556 w 12192000"/>
              <a:gd name="connsiteY3886" fmla="*/ 1072201 h 6858000"/>
              <a:gd name="connsiteX3887" fmla="*/ 5668986 w 12192000"/>
              <a:gd name="connsiteY3887" fmla="*/ 1075844 h 6858000"/>
              <a:gd name="connsiteX3888" fmla="*/ 5668986 w 12192000"/>
              <a:gd name="connsiteY3888" fmla="*/ 1082724 h 6858000"/>
              <a:gd name="connsiteX3889" fmla="*/ 5663817 w 12192000"/>
              <a:gd name="connsiteY3889" fmla="*/ 1078272 h 6858000"/>
              <a:gd name="connsiteX3890" fmla="*/ 5622476 w 12192000"/>
              <a:gd name="connsiteY3890" fmla="*/ 1069368 h 6858000"/>
              <a:gd name="connsiteX3891" fmla="*/ 5626167 w 12192000"/>
              <a:gd name="connsiteY3891" fmla="*/ 1084343 h 6858000"/>
              <a:gd name="connsiteX3892" fmla="*/ 5616570 w 12192000"/>
              <a:gd name="connsiteY3892" fmla="*/ 1090009 h 6858000"/>
              <a:gd name="connsiteX3893" fmla="*/ 5617308 w 12192000"/>
              <a:gd name="connsiteY3893" fmla="*/ 1081105 h 6858000"/>
              <a:gd name="connsiteX3894" fmla="*/ 5608450 w 12192000"/>
              <a:gd name="connsiteY3894" fmla="*/ 1086366 h 6858000"/>
              <a:gd name="connsiteX3895" fmla="*/ 5608450 w 12192000"/>
              <a:gd name="connsiteY3895" fmla="*/ 1074629 h 6858000"/>
              <a:gd name="connsiteX3896" fmla="*/ 5620999 w 12192000"/>
              <a:gd name="connsiteY3896" fmla="*/ 1056013 h 6858000"/>
              <a:gd name="connsiteX3897" fmla="*/ 5622476 w 12192000"/>
              <a:gd name="connsiteY3897" fmla="*/ 1060464 h 6858000"/>
              <a:gd name="connsiteX3898" fmla="*/ 5618047 w 12192000"/>
              <a:gd name="connsiteY3898" fmla="*/ 1064916 h 6858000"/>
              <a:gd name="connsiteX3899" fmla="*/ 5642409 w 12192000"/>
              <a:gd name="connsiteY3899" fmla="*/ 1055608 h 6858000"/>
              <a:gd name="connsiteX3900" fmla="*/ 5635026 w 12192000"/>
              <a:gd name="connsiteY3900" fmla="*/ 1070987 h 6858000"/>
              <a:gd name="connsiteX3901" fmla="*/ 5629120 w 12192000"/>
              <a:gd name="connsiteY3901" fmla="*/ 1078272 h 6858000"/>
              <a:gd name="connsiteX3902" fmla="*/ 5625429 w 12192000"/>
              <a:gd name="connsiteY3902" fmla="*/ 1070178 h 6858000"/>
              <a:gd name="connsiteX3903" fmla="*/ 5590732 w 12192000"/>
              <a:gd name="connsiteY3903" fmla="*/ 1029706 h 6858000"/>
              <a:gd name="connsiteX3904" fmla="*/ 5598852 w 12192000"/>
              <a:gd name="connsiteY3904" fmla="*/ 1030111 h 6858000"/>
              <a:gd name="connsiteX3905" fmla="*/ 5589993 w 12192000"/>
              <a:gd name="connsiteY3905" fmla="*/ 1036182 h 6858000"/>
              <a:gd name="connsiteX3906" fmla="*/ 5590732 w 12192000"/>
              <a:gd name="connsiteY3906" fmla="*/ 1029706 h 6858000"/>
              <a:gd name="connsiteX3907" fmla="*/ 5624691 w 12192000"/>
              <a:gd name="connsiteY3907" fmla="*/ 1022826 h 6858000"/>
              <a:gd name="connsiteX3908" fmla="*/ 5632812 w 12192000"/>
              <a:gd name="connsiteY3908" fmla="*/ 1030920 h 6858000"/>
              <a:gd name="connsiteX3909" fmla="*/ 5639455 w 12192000"/>
              <a:gd name="connsiteY3909" fmla="*/ 1032134 h 6858000"/>
              <a:gd name="connsiteX3910" fmla="*/ 5642409 w 12192000"/>
              <a:gd name="connsiteY3910" fmla="*/ 1039419 h 6858000"/>
              <a:gd name="connsiteX3911" fmla="*/ 5634288 w 12192000"/>
              <a:gd name="connsiteY3911" fmla="*/ 1045490 h 6858000"/>
              <a:gd name="connsiteX3912" fmla="*/ 5633550 w 12192000"/>
              <a:gd name="connsiteY3912" fmla="*/ 1042657 h 6858000"/>
              <a:gd name="connsiteX3913" fmla="*/ 5615094 w 12192000"/>
              <a:gd name="connsiteY3913" fmla="*/ 1046704 h 6858000"/>
              <a:gd name="connsiteX3914" fmla="*/ 5623214 w 12192000"/>
              <a:gd name="connsiteY3914" fmla="*/ 1041038 h 6858000"/>
              <a:gd name="connsiteX3915" fmla="*/ 5621737 w 12192000"/>
              <a:gd name="connsiteY3915" fmla="*/ 1038205 h 6858000"/>
              <a:gd name="connsiteX3916" fmla="*/ 5628382 w 12192000"/>
              <a:gd name="connsiteY3916" fmla="*/ 1034563 h 6858000"/>
              <a:gd name="connsiteX3917" fmla="*/ 5615832 w 12192000"/>
              <a:gd name="connsiteY3917" fmla="*/ 1028897 h 6858000"/>
              <a:gd name="connsiteX3918" fmla="*/ 5610664 w 12192000"/>
              <a:gd name="connsiteY3918" fmla="*/ 1017565 h 6858000"/>
              <a:gd name="connsiteX3919" fmla="*/ 5609188 w 12192000"/>
              <a:gd name="connsiteY3919" fmla="*/ 1024445 h 6858000"/>
              <a:gd name="connsiteX3920" fmla="*/ 5602543 w 12192000"/>
              <a:gd name="connsiteY3920" fmla="*/ 1026873 h 6858000"/>
              <a:gd name="connsiteX3921" fmla="*/ 5610664 w 12192000"/>
              <a:gd name="connsiteY3921" fmla="*/ 1017565 h 6858000"/>
              <a:gd name="connsiteX3922" fmla="*/ 5622476 w 12192000"/>
              <a:gd name="connsiteY3922" fmla="*/ 1004614 h 6858000"/>
              <a:gd name="connsiteX3923" fmla="*/ 5626906 w 12192000"/>
              <a:gd name="connsiteY3923" fmla="*/ 1004614 h 6858000"/>
              <a:gd name="connsiteX3924" fmla="*/ 5622476 w 12192000"/>
              <a:gd name="connsiteY3924" fmla="*/ 1009066 h 6858000"/>
              <a:gd name="connsiteX3925" fmla="*/ 5618047 w 12192000"/>
              <a:gd name="connsiteY3925" fmla="*/ 996115 h 6858000"/>
              <a:gd name="connsiteX3926" fmla="*/ 5620261 w 12192000"/>
              <a:gd name="connsiteY3926" fmla="*/ 1001376 h 6858000"/>
              <a:gd name="connsiteX3927" fmla="*/ 5617308 w 12192000"/>
              <a:gd name="connsiteY3927" fmla="*/ 1004209 h 6858000"/>
              <a:gd name="connsiteX3928" fmla="*/ 5613617 w 12192000"/>
              <a:gd name="connsiteY3928" fmla="*/ 996924 h 6858000"/>
              <a:gd name="connsiteX3929" fmla="*/ 5618047 w 12192000"/>
              <a:gd name="connsiteY3929" fmla="*/ 996115 h 6858000"/>
              <a:gd name="connsiteX3930" fmla="*/ 5573014 w 12192000"/>
              <a:gd name="connsiteY3930" fmla="*/ 994901 h 6858000"/>
              <a:gd name="connsiteX3931" fmla="*/ 5575228 w 12192000"/>
              <a:gd name="connsiteY3931" fmla="*/ 1000567 h 6858000"/>
              <a:gd name="connsiteX3932" fmla="*/ 5568584 w 12192000"/>
              <a:gd name="connsiteY3932" fmla="*/ 1004209 h 6858000"/>
              <a:gd name="connsiteX3933" fmla="*/ 5569322 w 12192000"/>
              <a:gd name="connsiteY3933" fmla="*/ 999352 h 6858000"/>
              <a:gd name="connsiteX3934" fmla="*/ 5575966 w 12192000"/>
              <a:gd name="connsiteY3934" fmla="*/ 973451 h 6858000"/>
              <a:gd name="connsiteX3935" fmla="*/ 5581135 w 12192000"/>
              <a:gd name="connsiteY3935" fmla="*/ 974260 h 6858000"/>
              <a:gd name="connsiteX3936" fmla="*/ 5581873 w 12192000"/>
              <a:gd name="connsiteY3936" fmla="*/ 979926 h 6858000"/>
              <a:gd name="connsiteX3937" fmla="*/ 5579658 w 12192000"/>
              <a:gd name="connsiteY3937" fmla="*/ 983973 h 6858000"/>
              <a:gd name="connsiteX3938" fmla="*/ 5581135 w 12192000"/>
              <a:gd name="connsiteY3938" fmla="*/ 991663 h 6858000"/>
              <a:gd name="connsiteX3939" fmla="*/ 5575966 w 12192000"/>
              <a:gd name="connsiteY3939" fmla="*/ 990449 h 6858000"/>
              <a:gd name="connsiteX3940" fmla="*/ 5573752 w 12192000"/>
              <a:gd name="connsiteY3940" fmla="*/ 984378 h 6858000"/>
              <a:gd name="connsiteX3941" fmla="*/ 5576705 w 12192000"/>
              <a:gd name="connsiteY3941" fmla="*/ 978712 h 6858000"/>
              <a:gd name="connsiteX3942" fmla="*/ 5584087 w 12192000"/>
              <a:gd name="connsiteY3942" fmla="*/ 966166 h 6858000"/>
              <a:gd name="connsiteX3943" fmla="*/ 5581873 w 12192000"/>
              <a:gd name="connsiteY3943" fmla="*/ 972641 h 6858000"/>
              <a:gd name="connsiteX3944" fmla="*/ 5575966 w 12192000"/>
              <a:gd name="connsiteY3944" fmla="*/ 970213 h 6858000"/>
              <a:gd name="connsiteX3945" fmla="*/ 5575966 w 12192000"/>
              <a:gd name="connsiteY3945" fmla="*/ 967380 h 6858000"/>
              <a:gd name="connsiteX3946" fmla="*/ 5584087 w 12192000"/>
              <a:gd name="connsiteY3946" fmla="*/ 966166 h 6858000"/>
              <a:gd name="connsiteX3947" fmla="*/ 5620999 w 12192000"/>
              <a:gd name="connsiteY3947" fmla="*/ 955643 h 6858000"/>
              <a:gd name="connsiteX3948" fmla="*/ 5626167 w 12192000"/>
              <a:gd name="connsiteY3948" fmla="*/ 963333 h 6858000"/>
              <a:gd name="connsiteX3949" fmla="*/ 5624691 w 12192000"/>
              <a:gd name="connsiteY3949" fmla="*/ 978712 h 6858000"/>
              <a:gd name="connsiteX3950" fmla="*/ 5635026 w 12192000"/>
              <a:gd name="connsiteY3950" fmla="*/ 983569 h 6858000"/>
              <a:gd name="connsiteX3951" fmla="*/ 5640194 w 12192000"/>
              <a:gd name="connsiteY3951" fmla="*/ 982759 h 6858000"/>
              <a:gd name="connsiteX3952" fmla="*/ 5643885 w 12192000"/>
              <a:gd name="connsiteY3952" fmla="*/ 985187 h 6858000"/>
              <a:gd name="connsiteX3953" fmla="*/ 5637241 w 12192000"/>
              <a:gd name="connsiteY3953" fmla="*/ 988830 h 6858000"/>
              <a:gd name="connsiteX3954" fmla="*/ 5634288 w 12192000"/>
              <a:gd name="connsiteY3954" fmla="*/ 996519 h 6858000"/>
              <a:gd name="connsiteX3955" fmla="*/ 5630596 w 12192000"/>
              <a:gd name="connsiteY3955" fmla="*/ 997329 h 6858000"/>
              <a:gd name="connsiteX3956" fmla="*/ 5629858 w 12192000"/>
              <a:gd name="connsiteY3956" fmla="*/ 988425 h 6858000"/>
              <a:gd name="connsiteX3957" fmla="*/ 5618047 w 12192000"/>
              <a:gd name="connsiteY3957" fmla="*/ 989639 h 6858000"/>
              <a:gd name="connsiteX3958" fmla="*/ 5611402 w 12192000"/>
              <a:gd name="connsiteY3958" fmla="*/ 978712 h 6858000"/>
              <a:gd name="connsiteX3959" fmla="*/ 5612879 w 12192000"/>
              <a:gd name="connsiteY3959" fmla="*/ 975879 h 6858000"/>
              <a:gd name="connsiteX3960" fmla="*/ 5609188 w 12192000"/>
              <a:gd name="connsiteY3960" fmla="*/ 973451 h 6858000"/>
              <a:gd name="connsiteX3961" fmla="*/ 5609188 w 12192000"/>
              <a:gd name="connsiteY3961" fmla="*/ 976688 h 6858000"/>
              <a:gd name="connsiteX3962" fmla="*/ 5599591 w 12192000"/>
              <a:gd name="connsiteY3962" fmla="*/ 970618 h 6858000"/>
              <a:gd name="connsiteX3963" fmla="*/ 5604020 w 12192000"/>
              <a:gd name="connsiteY3963" fmla="*/ 966975 h 6858000"/>
              <a:gd name="connsiteX3964" fmla="*/ 5606973 w 12192000"/>
              <a:gd name="connsiteY3964" fmla="*/ 969404 h 6858000"/>
              <a:gd name="connsiteX3965" fmla="*/ 5606235 w 12192000"/>
              <a:gd name="connsiteY3965" fmla="*/ 961309 h 6858000"/>
              <a:gd name="connsiteX3966" fmla="*/ 5617308 w 12192000"/>
              <a:gd name="connsiteY3966" fmla="*/ 967785 h 6858000"/>
              <a:gd name="connsiteX3967" fmla="*/ 5615832 w 12192000"/>
              <a:gd name="connsiteY3967" fmla="*/ 957667 h 6858000"/>
              <a:gd name="connsiteX3968" fmla="*/ 5575228 w 12192000"/>
              <a:gd name="connsiteY3968" fmla="*/ 955643 h 6858000"/>
              <a:gd name="connsiteX3969" fmla="*/ 5587040 w 12192000"/>
              <a:gd name="connsiteY3969" fmla="*/ 956857 h 6858000"/>
              <a:gd name="connsiteX3970" fmla="*/ 5587040 w 12192000"/>
              <a:gd name="connsiteY3970" fmla="*/ 962119 h 6858000"/>
              <a:gd name="connsiteX3971" fmla="*/ 5578181 w 12192000"/>
              <a:gd name="connsiteY3971" fmla="*/ 964142 h 6858000"/>
              <a:gd name="connsiteX3972" fmla="*/ 5571537 w 12192000"/>
              <a:gd name="connsiteY3972" fmla="*/ 957667 h 6858000"/>
              <a:gd name="connsiteX3973" fmla="*/ 5598114 w 12192000"/>
              <a:gd name="connsiteY3973" fmla="*/ 940264 h 6858000"/>
              <a:gd name="connsiteX3974" fmla="*/ 5606235 w 12192000"/>
              <a:gd name="connsiteY3974" fmla="*/ 943097 h 6858000"/>
              <a:gd name="connsiteX3975" fmla="*/ 5595161 w 12192000"/>
              <a:gd name="connsiteY3975" fmla="*/ 952001 h 6858000"/>
              <a:gd name="connsiteX3976" fmla="*/ 5589255 w 12192000"/>
              <a:gd name="connsiteY3976" fmla="*/ 947549 h 6858000"/>
              <a:gd name="connsiteX3977" fmla="*/ 5592208 w 12192000"/>
              <a:gd name="connsiteY3977" fmla="*/ 945930 h 6858000"/>
              <a:gd name="connsiteX3978" fmla="*/ 5594422 w 12192000"/>
              <a:gd name="connsiteY3978" fmla="*/ 942288 h 6858000"/>
              <a:gd name="connsiteX3979" fmla="*/ 5623953 w 12192000"/>
              <a:gd name="connsiteY3979" fmla="*/ 902626 h 6858000"/>
              <a:gd name="connsiteX3980" fmla="*/ 5625429 w 12192000"/>
              <a:gd name="connsiteY3980" fmla="*/ 914767 h 6858000"/>
              <a:gd name="connsiteX3981" fmla="*/ 5617308 w 12192000"/>
              <a:gd name="connsiteY3981" fmla="*/ 921647 h 6858000"/>
              <a:gd name="connsiteX3982" fmla="*/ 5614355 w 12192000"/>
              <a:gd name="connsiteY3982" fmla="*/ 928527 h 6858000"/>
              <a:gd name="connsiteX3983" fmla="*/ 5617308 w 12192000"/>
              <a:gd name="connsiteY3983" fmla="*/ 930551 h 6858000"/>
              <a:gd name="connsiteX3984" fmla="*/ 5611402 w 12192000"/>
              <a:gd name="connsiteY3984" fmla="*/ 938645 h 6858000"/>
              <a:gd name="connsiteX3985" fmla="*/ 5602543 w 12192000"/>
              <a:gd name="connsiteY3985" fmla="*/ 936622 h 6858000"/>
              <a:gd name="connsiteX3986" fmla="*/ 5594422 w 12192000"/>
              <a:gd name="connsiteY3986" fmla="*/ 937836 h 6858000"/>
              <a:gd name="connsiteX3987" fmla="*/ 5589255 w 12192000"/>
              <a:gd name="connsiteY3987" fmla="*/ 934598 h 6858000"/>
              <a:gd name="connsiteX3988" fmla="*/ 5593684 w 12192000"/>
              <a:gd name="connsiteY3988" fmla="*/ 931360 h 6858000"/>
              <a:gd name="connsiteX3989" fmla="*/ 5588517 w 12192000"/>
              <a:gd name="connsiteY3989" fmla="*/ 926099 h 6858000"/>
              <a:gd name="connsiteX3990" fmla="*/ 5594422 w 12192000"/>
              <a:gd name="connsiteY3990" fmla="*/ 919624 h 6858000"/>
              <a:gd name="connsiteX3991" fmla="*/ 5604758 w 12192000"/>
              <a:gd name="connsiteY3991" fmla="*/ 924076 h 6858000"/>
              <a:gd name="connsiteX3992" fmla="*/ 5601805 w 12192000"/>
              <a:gd name="connsiteY3992" fmla="*/ 917195 h 6858000"/>
              <a:gd name="connsiteX3993" fmla="*/ 5736165 w 12192000"/>
              <a:gd name="connsiteY3993" fmla="*/ 894531 h 6858000"/>
              <a:gd name="connsiteX3994" fmla="*/ 5745762 w 12192000"/>
              <a:gd name="connsiteY3994" fmla="*/ 894531 h 6858000"/>
              <a:gd name="connsiteX3995" fmla="*/ 5745762 w 12192000"/>
              <a:gd name="connsiteY3995" fmla="*/ 898174 h 6858000"/>
              <a:gd name="connsiteX3996" fmla="*/ 5742072 w 12192000"/>
              <a:gd name="connsiteY3996" fmla="*/ 903840 h 6858000"/>
              <a:gd name="connsiteX3997" fmla="*/ 5745762 w 12192000"/>
              <a:gd name="connsiteY3997" fmla="*/ 907078 h 6858000"/>
              <a:gd name="connsiteX3998" fmla="*/ 5742809 w 12192000"/>
              <a:gd name="connsiteY3998" fmla="*/ 915172 h 6858000"/>
              <a:gd name="connsiteX3999" fmla="*/ 5736165 w 12192000"/>
              <a:gd name="connsiteY3999" fmla="*/ 917195 h 6858000"/>
              <a:gd name="connsiteX4000" fmla="*/ 5730260 w 12192000"/>
              <a:gd name="connsiteY4000" fmla="*/ 926099 h 6858000"/>
              <a:gd name="connsiteX4001" fmla="*/ 5711065 w 12192000"/>
              <a:gd name="connsiteY4001" fmla="*/ 939859 h 6858000"/>
              <a:gd name="connsiteX4002" fmla="*/ 5709588 w 12192000"/>
              <a:gd name="connsiteY4002" fmla="*/ 945121 h 6858000"/>
              <a:gd name="connsiteX4003" fmla="*/ 5705159 w 12192000"/>
              <a:gd name="connsiteY4003" fmla="*/ 947549 h 6858000"/>
              <a:gd name="connsiteX4004" fmla="*/ 5712542 w 12192000"/>
              <a:gd name="connsiteY4004" fmla="*/ 949977 h 6858000"/>
              <a:gd name="connsiteX4005" fmla="*/ 5717709 w 12192000"/>
              <a:gd name="connsiteY4005" fmla="*/ 947144 h 6858000"/>
              <a:gd name="connsiteX4006" fmla="*/ 5710327 w 12192000"/>
              <a:gd name="connsiteY4006" fmla="*/ 958476 h 6858000"/>
              <a:gd name="connsiteX4007" fmla="*/ 5702944 w 12192000"/>
              <a:gd name="connsiteY4007" fmla="*/ 966571 h 6858000"/>
              <a:gd name="connsiteX4008" fmla="*/ 5704421 w 12192000"/>
              <a:gd name="connsiteY4008" fmla="*/ 967785 h 6858000"/>
              <a:gd name="connsiteX4009" fmla="*/ 5709588 w 12192000"/>
              <a:gd name="connsiteY4009" fmla="*/ 963738 h 6858000"/>
              <a:gd name="connsiteX4010" fmla="*/ 5713280 w 12192000"/>
              <a:gd name="connsiteY4010" fmla="*/ 964142 h 6858000"/>
              <a:gd name="connsiteX4011" fmla="*/ 5721401 w 12192000"/>
              <a:gd name="connsiteY4011" fmla="*/ 960095 h 6858000"/>
              <a:gd name="connsiteX4012" fmla="*/ 5728783 w 12192000"/>
              <a:gd name="connsiteY4012" fmla="*/ 957667 h 6858000"/>
              <a:gd name="connsiteX4013" fmla="*/ 5729521 w 12192000"/>
              <a:gd name="connsiteY4013" fmla="*/ 955239 h 6858000"/>
              <a:gd name="connsiteX4014" fmla="*/ 5734689 w 12192000"/>
              <a:gd name="connsiteY4014" fmla="*/ 955239 h 6858000"/>
              <a:gd name="connsiteX4015" fmla="*/ 5742072 w 12192000"/>
              <a:gd name="connsiteY4015" fmla="*/ 957667 h 6858000"/>
              <a:gd name="connsiteX4016" fmla="*/ 5747978 w 12192000"/>
              <a:gd name="connsiteY4016" fmla="*/ 957667 h 6858000"/>
              <a:gd name="connsiteX4017" fmla="*/ 5751668 w 12192000"/>
              <a:gd name="connsiteY4017" fmla="*/ 955239 h 6858000"/>
              <a:gd name="connsiteX4018" fmla="*/ 5764218 w 12192000"/>
              <a:gd name="connsiteY4018" fmla="*/ 957262 h 6858000"/>
              <a:gd name="connsiteX4019" fmla="*/ 5784152 w 12192000"/>
              <a:gd name="connsiteY4019" fmla="*/ 956857 h 6858000"/>
              <a:gd name="connsiteX4020" fmla="*/ 5786366 w 12192000"/>
              <a:gd name="connsiteY4020" fmla="*/ 954834 h 6858000"/>
              <a:gd name="connsiteX4021" fmla="*/ 5798178 w 12192000"/>
              <a:gd name="connsiteY4021" fmla="*/ 964952 h 6858000"/>
              <a:gd name="connsiteX4022" fmla="*/ 5798178 w 12192000"/>
              <a:gd name="connsiteY4022" fmla="*/ 971832 h 6858000"/>
              <a:gd name="connsiteX4023" fmla="*/ 5790057 w 12192000"/>
              <a:gd name="connsiteY4023" fmla="*/ 977903 h 6858000"/>
              <a:gd name="connsiteX4024" fmla="*/ 5786366 w 12192000"/>
              <a:gd name="connsiteY4024" fmla="*/ 988830 h 6858000"/>
              <a:gd name="connsiteX4025" fmla="*/ 5787842 w 12192000"/>
              <a:gd name="connsiteY4025" fmla="*/ 991663 h 6858000"/>
              <a:gd name="connsiteX4026" fmla="*/ 5783413 w 12192000"/>
              <a:gd name="connsiteY4026" fmla="*/ 999757 h 6858000"/>
              <a:gd name="connsiteX4027" fmla="*/ 5783413 w 12192000"/>
              <a:gd name="connsiteY4027" fmla="*/ 1003804 h 6858000"/>
              <a:gd name="connsiteX4028" fmla="*/ 5779722 w 12192000"/>
              <a:gd name="connsiteY4028" fmla="*/ 1009066 h 6858000"/>
              <a:gd name="connsiteX4029" fmla="*/ 5773077 w 12192000"/>
              <a:gd name="connsiteY4029" fmla="*/ 1021207 h 6858000"/>
              <a:gd name="connsiteX4030" fmla="*/ 5768648 w 12192000"/>
              <a:gd name="connsiteY4030" fmla="*/ 1023635 h 6858000"/>
              <a:gd name="connsiteX4031" fmla="*/ 5767172 w 12192000"/>
              <a:gd name="connsiteY4031" fmla="*/ 1028492 h 6858000"/>
              <a:gd name="connsiteX4032" fmla="*/ 5760527 w 12192000"/>
              <a:gd name="connsiteY4032" fmla="*/ 1033753 h 6858000"/>
              <a:gd name="connsiteX4033" fmla="*/ 5749454 w 12192000"/>
              <a:gd name="connsiteY4033" fmla="*/ 1033349 h 6858000"/>
              <a:gd name="connsiteX4034" fmla="*/ 5739857 w 12192000"/>
              <a:gd name="connsiteY4034" fmla="*/ 1039419 h 6858000"/>
              <a:gd name="connsiteX4035" fmla="*/ 5742072 w 12192000"/>
              <a:gd name="connsiteY4035" fmla="*/ 1041848 h 6858000"/>
              <a:gd name="connsiteX4036" fmla="*/ 5754621 w 12192000"/>
              <a:gd name="connsiteY4036" fmla="*/ 1035777 h 6858000"/>
              <a:gd name="connsiteX4037" fmla="*/ 5757575 w 12192000"/>
              <a:gd name="connsiteY4037" fmla="*/ 1038205 h 6858000"/>
              <a:gd name="connsiteX4038" fmla="*/ 5758313 w 12192000"/>
              <a:gd name="connsiteY4038" fmla="*/ 1043062 h 6858000"/>
              <a:gd name="connsiteX4039" fmla="*/ 5767172 w 12192000"/>
              <a:gd name="connsiteY4039" fmla="*/ 1047109 h 6858000"/>
              <a:gd name="connsiteX4040" fmla="*/ 5759051 w 12192000"/>
              <a:gd name="connsiteY4040" fmla="*/ 1053180 h 6858000"/>
              <a:gd name="connsiteX4041" fmla="*/ 5749454 w 12192000"/>
              <a:gd name="connsiteY4041" fmla="*/ 1052775 h 6858000"/>
              <a:gd name="connsiteX4042" fmla="*/ 5746501 w 12192000"/>
              <a:gd name="connsiteY4042" fmla="*/ 1059655 h 6858000"/>
              <a:gd name="connsiteX4043" fmla="*/ 5736903 w 12192000"/>
              <a:gd name="connsiteY4043" fmla="*/ 1062488 h 6858000"/>
              <a:gd name="connsiteX4044" fmla="*/ 5725830 w 12192000"/>
              <a:gd name="connsiteY4044" fmla="*/ 1061679 h 6858000"/>
              <a:gd name="connsiteX4045" fmla="*/ 5719924 w 12192000"/>
              <a:gd name="connsiteY4045" fmla="*/ 1059250 h 6858000"/>
              <a:gd name="connsiteX4046" fmla="*/ 5722877 w 12192000"/>
              <a:gd name="connsiteY4046" fmla="*/ 1063702 h 6858000"/>
              <a:gd name="connsiteX4047" fmla="*/ 5732475 w 12192000"/>
              <a:gd name="connsiteY4047" fmla="*/ 1066535 h 6858000"/>
              <a:gd name="connsiteX4048" fmla="*/ 5737642 w 12192000"/>
              <a:gd name="connsiteY4048" fmla="*/ 1065726 h 6858000"/>
              <a:gd name="connsiteX4049" fmla="*/ 5749454 w 12192000"/>
              <a:gd name="connsiteY4049" fmla="*/ 1069368 h 6858000"/>
              <a:gd name="connsiteX4050" fmla="*/ 5757575 w 12192000"/>
              <a:gd name="connsiteY4050" fmla="*/ 1064512 h 6858000"/>
              <a:gd name="connsiteX4051" fmla="*/ 5762004 w 12192000"/>
              <a:gd name="connsiteY4051" fmla="*/ 1060869 h 6858000"/>
              <a:gd name="connsiteX4052" fmla="*/ 5772339 w 12192000"/>
              <a:gd name="connsiteY4052" fmla="*/ 1064512 h 6858000"/>
              <a:gd name="connsiteX4053" fmla="*/ 5778983 w 12192000"/>
              <a:gd name="connsiteY4053" fmla="*/ 1069773 h 6858000"/>
              <a:gd name="connsiteX4054" fmla="*/ 5787104 w 12192000"/>
              <a:gd name="connsiteY4054" fmla="*/ 1071392 h 6858000"/>
              <a:gd name="connsiteX4055" fmla="*/ 5801131 w 12192000"/>
              <a:gd name="connsiteY4055" fmla="*/ 1090413 h 6858000"/>
              <a:gd name="connsiteX4056" fmla="*/ 5805560 w 12192000"/>
              <a:gd name="connsiteY4056" fmla="*/ 1090413 h 6858000"/>
              <a:gd name="connsiteX4057" fmla="*/ 5810728 w 12192000"/>
              <a:gd name="connsiteY4057" fmla="*/ 1097293 h 6858000"/>
              <a:gd name="connsiteX4058" fmla="*/ 5814419 w 12192000"/>
              <a:gd name="connsiteY4058" fmla="*/ 1118743 h 6858000"/>
              <a:gd name="connsiteX4059" fmla="*/ 5821064 w 12192000"/>
              <a:gd name="connsiteY4059" fmla="*/ 1128052 h 6858000"/>
              <a:gd name="connsiteX4060" fmla="*/ 5826231 w 12192000"/>
              <a:gd name="connsiteY4060" fmla="*/ 1144645 h 6858000"/>
              <a:gd name="connsiteX4061" fmla="*/ 5829923 w 12192000"/>
              <a:gd name="connsiteY4061" fmla="*/ 1146669 h 6858000"/>
              <a:gd name="connsiteX4062" fmla="*/ 5830660 w 12192000"/>
              <a:gd name="connsiteY4062" fmla="*/ 1152739 h 6858000"/>
              <a:gd name="connsiteX4063" fmla="*/ 5846902 w 12192000"/>
              <a:gd name="connsiteY4063" fmla="*/ 1155977 h 6858000"/>
              <a:gd name="connsiteX4064" fmla="*/ 5858714 w 12192000"/>
              <a:gd name="connsiteY4064" fmla="*/ 1161643 h 6858000"/>
              <a:gd name="connsiteX4065" fmla="*/ 5866834 w 12192000"/>
              <a:gd name="connsiteY4065" fmla="*/ 1174999 h 6858000"/>
              <a:gd name="connsiteX4066" fmla="*/ 5869787 w 12192000"/>
              <a:gd name="connsiteY4066" fmla="*/ 1175404 h 6858000"/>
              <a:gd name="connsiteX4067" fmla="*/ 5872741 w 12192000"/>
              <a:gd name="connsiteY4067" fmla="*/ 1179855 h 6858000"/>
              <a:gd name="connsiteX4068" fmla="*/ 5879385 w 12192000"/>
              <a:gd name="connsiteY4068" fmla="*/ 1183093 h 6858000"/>
              <a:gd name="connsiteX4069" fmla="*/ 5875693 w 12192000"/>
              <a:gd name="connsiteY4069" fmla="*/ 1184307 h 6858000"/>
              <a:gd name="connsiteX4070" fmla="*/ 5871264 w 12192000"/>
              <a:gd name="connsiteY4070" fmla="*/ 1190378 h 6858000"/>
              <a:gd name="connsiteX4071" fmla="*/ 5877908 w 12192000"/>
              <a:gd name="connsiteY4071" fmla="*/ 1197663 h 6858000"/>
              <a:gd name="connsiteX4072" fmla="*/ 5891197 w 12192000"/>
              <a:gd name="connsiteY4072" fmla="*/ 1213042 h 6858000"/>
              <a:gd name="connsiteX4073" fmla="*/ 5886029 w 12192000"/>
              <a:gd name="connsiteY4073" fmla="*/ 1212233 h 6858000"/>
              <a:gd name="connsiteX4074" fmla="*/ 5880862 w 12192000"/>
              <a:gd name="connsiteY4074" fmla="*/ 1213042 h 6858000"/>
              <a:gd name="connsiteX4075" fmla="*/ 5877170 w 12192000"/>
              <a:gd name="connsiteY4075" fmla="*/ 1209399 h 6858000"/>
              <a:gd name="connsiteX4076" fmla="*/ 5872741 w 12192000"/>
              <a:gd name="connsiteY4076" fmla="*/ 1207376 h 6858000"/>
              <a:gd name="connsiteX4077" fmla="*/ 5865358 w 12192000"/>
              <a:gd name="connsiteY4077" fmla="*/ 1208590 h 6858000"/>
              <a:gd name="connsiteX4078" fmla="*/ 5860928 w 12192000"/>
              <a:gd name="connsiteY4078" fmla="*/ 1207780 h 6858000"/>
              <a:gd name="connsiteX4079" fmla="*/ 5854285 w 12192000"/>
              <a:gd name="connsiteY4079" fmla="*/ 1209399 h 6858000"/>
              <a:gd name="connsiteX4080" fmla="*/ 5857975 w 12192000"/>
              <a:gd name="connsiteY4080" fmla="*/ 1209399 h 6858000"/>
              <a:gd name="connsiteX4081" fmla="*/ 5863882 w 12192000"/>
              <a:gd name="connsiteY4081" fmla="*/ 1211423 h 6858000"/>
              <a:gd name="connsiteX4082" fmla="*/ 5867573 w 12192000"/>
              <a:gd name="connsiteY4082" fmla="*/ 1210209 h 6858000"/>
              <a:gd name="connsiteX4083" fmla="*/ 5872741 w 12192000"/>
              <a:gd name="connsiteY4083" fmla="*/ 1209399 h 6858000"/>
              <a:gd name="connsiteX4084" fmla="*/ 5876432 w 12192000"/>
              <a:gd name="connsiteY4084" fmla="*/ 1215875 h 6858000"/>
              <a:gd name="connsiteX4085" fmla="*/ 5886767 w 12192000"/>
              <a:gd name="connsiteY4085" fmla="*/ 1221136 h 6858000"/>
              <a:gd name="connsiteX4086" fmla="*/ 5891197 w 12192000"/>
              <a:gd name="connsiteY4086" fmla="*/ 1221945 h 6858000"/>
              <a:gd name="connsiteX4087" fmla="*/ 5902270 w 12192000"/>
              <a:gd name="connsiteY4087" fmla="*/ 1238943 h 6858000"/>
              <a:gd name="connsiteX4088" fmla="*/ 5902270 w 12192000"/>
              <a:gd name="connsiteY4088" fmla="*/ 1247038 h 6858000"/>
              <a:gd name="connsiteX4089" fmla="*/ 5888243 w 12192000"/>
              <a:gd name="connsiteY4089" fmla="*/ 1259989 h 6858000"/>
              <a:gd name="connsiteX4090" fmla="*/ 5897102 w 12192000"/>
              <a:gd name="connsiteY4090" fmla="*/ 1262012 h 6858000"/>
              <a:gd name="connsiteX4091" fmla="*/ 5904485 w 12192000"/>
              <a:gd name="connsiteY4091" fmla="*/ 1270107 h 6858000"/>
              <a:gd name="connsiteX4092" fmla="*/ 5908177 w 12192000"/>
              <a:gd name="connsiteY4092" fmla="*/ 1264441 h 6858000"/>
              <a:gd name="connsiteX4093" fmla="*/ 5909653 w 12192000"/>
              <a:gd name="connsiteY4093" fmla="*/ 1254323 h 6858000"/>
              <a:gd name="connsiteX4094" fmla="*/ 5923679 w 12192000"/>
              <a:gd name="connsiteY4094" fmla="*/ 1253918 h 6858000"/>
              <a:gd name="connsiteX4095" fmla="*/ 5947303 w 12192000"/>
              <a:gd name="connsiteY4095" fmla="*/ 1254727 h 6858000"/>
              <a:gd name="connsiteX4096" fmla="*/ 5963544 w 12192000"/>
              <a:gd name="connsiteY4096" fmla="*/ 1266869 h 6858000"/>
              <a:gd name="connsiteX4097" fmla="*/ 5965759 w 12192000"/>
              <a:gd name="connsiteY4097" fmla="*/ 1278201 h 6858000"/>
              <a:gd name="connsiteX4098" fmla="*/ 5970189 w 12192000"/>
              <a:gd name="connsiteY4098" fmla="*/ 1283057 h 6858000"/>
              <a:gd name="connsiteX4099" fmla="*/ 5965021 w 12192000"/>
              <a:gd name="connsiteY4099" fmla="*/ 1295604 h 6858000"/>
              <a:gd name="connsiteX4100" fmla="*/ 5963544 w 12192000"/>
              <a:gd name="connsiteY4100" fmla="*/ 1308959 h 6858000"/>
              <a:gd name="connsiteX4101" fmla="*/ 5958377 w 12192000"/>
              <a:gd name="connsiteY4101" fmla="*/ 1310983 h 6858000"/>
              <a:gd name="connsiteX4102" fmla="*/ 5952471 w 12192000"/>
              <a:gd name="connsiteY4102" fmla="*/ 1318268 h 6858000"/>
              <a:gd name="connsiteX4103" fmla="*/ 5950995 w 12192000"/>
              <a:gd name="connsiteY4103" fmla="*/ 1314625 h 6858000"/>
              <a:gd name="connsiteX4104" fmla="*/ 5945826 w 12192000"/>
              <a:gd name="connsiteY4104" fmla="*/ 1313411 h 6858000"/>
              <a:gd name="connsiteX4105" fmla="*/ 5942874 w 12192000"/>
              <a:gd name="connsiteY4105" fmla="*/ 1318268 h 6858000"/>
              <a:gd name="connsiteX4106" fmla="*/ 5950995 w 12192000"/>
              <a:gd name="connsiteY4106" fmla="*/ 1319077 h 6858000"/>
              <a:gd name="connsiteX4107" fmla="*/ 5948041 w 12192000"/>
              <a:gd name="connsiteY4107" fmla="*/ 1322315 h 6858000"/>
              <a:gd name="connsiteX4108" fmla="*/ 5951733 w 12192000"/>
              <a:gd name="connsiteY4108" fmla="*/ 1323124 h 6858000"/>
              <a:gd name="connsiteX4109" fmla="*/ 5948779 w 12192000"/>
              <a:gd name="connsiteY4109" fmla="*/ 1327171 h 6858000"/>
              <a:gd name="connsiteX4110" fmla="*/ 5942136 w 12192000"/>
              <a:gd name="connsiteY4110" fmla="*/ 1331623 h 6858000"/>
              <a:gd name="connsiteX4111" fmla="*/ 5937706 w 12192000"/>
              <a:gd name="connsiteY4111" fmla="*/ 1327981 h 6858000"/>
              <a:gd name="connsiteX4112" fmla="*/ 5933277 w 12192000"/>
              <a:gd name="connsiteY4112" fmla="*/ 1332028 h 6858000"/>
              <a:gd name="connsiteX4113" fmla="*/ 5927371 w 12192000"/>
              <a:gd name="connsiteY4113" fmla="*/ 1336480 h 6858000"/>
              <a:gd name="connsiteX4114" fmla="*/ 5935492 w 12192000"/>
              <a:gd name="connsiteY4114" fmla="*/ 1336480 h 6858000"/>
              <a:gd name="connsiteX4115" fmla="*/ 5937706 w 12192000"/>
              <a:gd name="connsiteY4115" fmla="*/ 1342550 h 6858000"/>
              <a:gd name="connsiteX4116" fmla="*/ 5929585 w 12192000"/>
              <a:gd name="connsiteY4116" fmla="*/ 1345788 h 6858000"/>
              <a:gd name="connsiteX4117" fmla="*/ 5923679 w 12192000"/>
              <a:gd name="connsiteY4117" fmla="*/ 1345383 h 6858000"/>
              <a:gd name="connsiteX4118" fmla="*/ 5914082 w 12192000"/>
              <a:gd name="connsiteY4118" fmla="*/ 1351454 h 6858000"/>
              <a:gd name="connsiteX4119" fmla="*/ 5920726 w 12192000"/>
              <a:gd name="connsiteY4119" fmla="*/ 1349026 h 6858000"/>
              <a:gd name="connsiteX4120" fmla="*/ 5928847 w 12192000"/>
              <a:gd name="connsiteY4120" fmla="*/ 1351049 h 6858000"/>
              <a:gd name="connsiteX4121" fmla="*/ 5928109 w 12192000"/>
              <a:gd name="connsiteY4121" fmla="*/ 1352668 h 6858000"/>
              <a:gd name="connsiteX4122" fmla="*/ 5925156 w 12192000"/>
              <a:gd name="connsiteY4122" fmla="*/ 1353073 h 6858000"/>
              <a:gd name="connsiteX4123" fmla="*/ 5922203 w 12192000"/>
              <a:gd name="connsiteY4123" fmla="*/ 1355501 h 6858000"/>
              <a:gd name="connsiteX4124" fmla="*/ 5925156 w 12192000"/>
              <a:gd name="connsiteY4124" fmla="*/ 1356311 h 6858000"/>
              <a:gd name="connsiteX4125" fmla="*/ 5934015 w 12192000"/>
              <a:gd name="connsiteY4125" fmla="*/ 1359144 h 6858000"/>
              <a:gd name="connsiteX4126" fmla="*/ 5939182 w 12192000"/>
              <a:gd name="connsiteY4126" fmla="*/ 1358334 h 6858000"/>
              <a:gd name="connsiteX4127" fmla="*/ 5948779 w 12192000"/>
              <a:gd name="connsiteY4127" fmla="*/ 1355097 h 6858000"/>
              <a:gd name="connsiteX4128" fmla="*/ 5961330 w 12192000"/>
              <a:gd name="connsiteY4128" fmla="*/ 1354692 h 6858000"/>
              <a:gd name="connsiteX4129" fmla="*/ 5959115 w 12192000"/>
              <a:gd name="connsiteY4129" fmla="*/ 1359953 h 6858000"/>
              <a:gd name="connsiteX4130" fmla="*/ 5961330 w 12192000"/>
              <a:gd name="connsiteY4130" fmla="*/ 1364810 h 6858000"/>
              <a:gd name="connsiteX4131" fmla="*/ 5960592 w 12192000"/>
              <a:gd name="connsiteY4131" fmla="*/ 1371690 h 6858000"/>
              <a:gd name="connsiteX4132" fmla="*/ 5953948 w 12192000"/>
              <a:gd name="connsiteY4132" fmla="*/ 1372904 h 6858000"/>
              <a:gd name="connsiteX4133" fmla="*/ 5942136 w 12192000"/>
              <a:gd name="connsiteY4133" fmla="*/ 1380189 h 6858000"/>
              <a:gd name="connsiteX4134" fmla="*/ 5943612 w 12192000"/>
              <a:gd name="connsiteY4134" fmla="*/ 1385450 h 6858000"/>
              <a:gd name="connsiteX4135" fmla="*/ 5938444 w 12192000"/>
              <a:gd name="connsiteY4135" fmla="*/ 1384236 h 6858000"/>
              <a:gd name="connsiteX4136" fmla="*/ 5933277 w 12192000"/>
              <a:gd name="connsiteY4136" fmla="*/ 1384641 h 6858000"/>
              <a:gd name="connsiteX4137" fmla="*/ 5925894 w 12192000"/>
              <a:gd name="connsiteY4137" fmla="*/ 1390711 h 6858000"/>
              <a:gd name="connsiteX4138" fmla="*/ 5917774 w 12192000"/>
              <a:gd name="connsiteY4138" fmla="*/ 1392330 h 6858000"/>
              <a:gd name="connsiteX4139" fmla="*/ 5910391 w 12192000"/>
              <a:gd name="connsiteY4139" fmla="*/ 1397996 h 6858000"/>
              <a:gd name="connsiteX4140" fmla="*/ 5905961 w 12192000"/>
              <a:gd name="connsiteY4140" fmla="*/ 1397187 h 6858000"/>
              <a:gd name="connsiteX4141" fmla="*/ 5896364 w 12192000"/>
              <a:gd name="connsiteY4141" fmla="*/ 1393949 h 6858000"/>
              <a:gd name="connsiteX4142" fmla="*/ 5886029 w 12192000"/>
              <a:gd name="connsiteY4142" fmla="*/ 1395973 h 6858000"/>
              <a:gd name="connsiteX4143" fmla="*/ 5869787 w 12192000"/>
              <a:gd name="connsiteY4143" fmla="*/ 1396377 h 6858000"/>
              <a:gd name="connsiteX4144" fmla="*/ 5862405 w 12192000"/>
              <a:gd name="connsiteY4144" fmla="*/ 1400829 h 6858000"/>
              <a:gd name="connsiteX4145" fmla="*/ 5856499 w 12192000"/>
              <a:gd name="connsiteY4145" fmla="*/ 1397187 h 6858000"/>
              <a:gd name="connsiteX4146" fmla="*/ 5855023 w 12192000"/>
              <a:gd name="connsiteY4146" fmla="*/ 1393949 h 6858000"/>
              <a:gd name="connsiteX4147" fmla="*/ 5849855 w 12192000"/>
              <a:gd name="connsiteY4147" fmla="*/ 1397592 h 6858000"/>
              <a:gd name="connsiteX4148" fmla="*/ 5846164 w 12192000"/>
              <a:gd name="connsiteY4148" fmla="*/ 1397996 h 6858000"/>
              <a:gd name="connsiteX4149" fmla="*/ 5838782 w 12192000"/>
              <a:gd name="connsiteY4149" fmla="*/ 1396377 h 6858000"/>
              <a:gd name="connsiteX4150" fmla="*/ 5828446 w 12192000"/>
              <a:gd name="connsiteY4150" fmla="*/ 1402853 h 6858000"/>
              <a:gd name="connsiteX4151" fmla="*/ 5821064 w 12192000"/>
              <a:gd name="connsiteY4151" fmla="*/ 1400829 h 6858000"/>
              <a:gd name="connsiteX4152" fmla="*/ 5809990 w 12192000"/>
              <a:gd name="connsiteY4152" fmla="*/ 1405686 h 6858000"/>
              <a:gd name="connsiteX4153" fmla="*/ 5807037 w 12192000"/>
              <a:gd name="connsiteY4153" fmla="*/ 1412971 h 6858000"/>
              <a:gd name="connsiteX4154" fmla="*/ 5801131 w 12192000"/>
              <a:gd name="connsiteY4154" fmla="*/ 1410542 h 6858000"/>
              <a:gd name="connsiteX4155" fmla="*/ 5789319 w 12192000"/>
              <a:gd name="connsiteY4155" fmla="*/ 1410138 h 6858000"/>
              <a:gd name="connsiteX4156" fmla="*/ 5785628 w 12192000"/>
              <a:gd name="connsiteY4156" fmla="*/ 1411757 h 6858000"/>
              <a:gd name="connsiteX4157" fmla="*/ 5774554 w 12192000"/>
              <a:gd name="connsiteY4157" fmla="*/ 1404876 h 6858000"/>
              <a:gd name="connsiteX4158" fmla="*/ 5764957 w 12192000"/>
              <a:gd name="connsiteY4158" fmla="*/ 1404067 h 6858000"/>
              <a:gd name="connsiteX4159" fmla="*/ 5747239 w 12192000"/>
              <a:gd name="connsiteY4159" fmla="*/ 1407709 h 6858000"/>
              <a:gd name="connsiteX4160" fmla="*/ 5745762 w 12192000"/>
              <a:gd name="connsiteY4160" fmla="*/ 1410947 h 6858000"/>
              <a:gd name="connsiteX4161" fmla="*/ 5741333 w 12192000"/>
              <a:gd name="connsiteY4161" fmla="*/ 1411757 h 6858000"/>
              <a:gd name="connsiteX4162" fmla="*/ 5735427 w 12192000"/>
              <a:gd name="connsiteY4162" fmla="*/ 1416613 h 6858000"/>
              <a:gd name="connsiteX4163" fmla="*/ 5737642 w 12192000"/>
              <a:gd name="connsiteY4163" fmla="*/ 1424303 h 6858000"/>
              <a:gd name="connsiteX4164" fmla="*/ 5735427 w 12192000"/>
              <a:gd name="connsiteY4164" fmla="*/ 1428755 h 6858000"/>
              <a:gd name="connsiteX4165" fmla="*/ 5729521 w 12192000"/>
              <a:gd name="connsiteY4165" fmla="*/ 1431588 h 6858000"/>
              <a:gd name="connsiteX4166" fmla="*/ 5730998 w 12192000"/>
              <a:gd name="connsiteY4166" fmla="*/ 1436444 h 6858000"/>
              <a:gd name="connsiteX4167" fmla="*/ 5722877 w 12192000"/>
              <a:gd name="connsiteY4167" fmla="*/ 1436849 h 6858000"/>
              <a:gd name="connsiteX4168" fmla="*/ 5716233 w 12192000"/>
              <a:gd name="connsiteY4168" fmla="*/ 1431588 h 6858000"/>
              <a:gd name="connsiteX4169" fmla="*/ 5711065 w 12192000"/>
              <a:gd name="connsiteY4169" fmla="*/ 1431992 h 6858000"/>
              <a:gd name="connsiteX4170" fmla="*/ 5707374 w 12192000"/>
              <a:gd name="connsiteY4170" fmla="*/ 1426731 h 6858000"/>
              <a:gd name="connsiteX4171" fmla="*/ 5702944 w 12192000"/>
              <a:gd name="connsiteY4171" fmla="*/ 1428755 h 6858000"/>
              <a:gd name="connsiteX4172" fmla="*/ 5697039 w 12192000"/>
              <a:gd name="connsiteY4172" fmla="*/ 1427945 h 6858000"/>
              <a:gd name="connsiteX4173" fmla="*/ 5690394 w 12192000"/>
              <a:gd name="connsiteY4173" fmla="*/ 1431183 h 6858000"/>
              <a:gd name="connsiteX4174" fmla="*/ 5680797 w 12192000"/>
              <a:gd name="connsiteY4174" fmla="*/ 1428755 h 6858000"/>
              <a:gd name="connsiteX4175" fmla="*/ 5677844 w 12192000"/>
              <a:gd name="connsiteY4175" fmla="*/ 1435635 h 6858000"/>
              <a:gd name="connsiteX4176" fmla="*/ 5674153 w 12192000"/>
              <a:gd name="connsiteY4176" fmla="*/ 1435635 h 6858000"/>
              <a:gd name="connsiteX4177" fmla="*/ 5668247 w 12192000"/>
              <a:gd name="connsiteY4177" fmla="*/ 1440896 h 6858000"/>
              <a:gd name="connsiteX4178" fmla="*/ 5665294 w 12192000"/>
              <a:gd name="connsiteY4178" fmla="*/ 1438063 h 6858000"/>
              <a:gd name="connsiteX4179" fmla="*/ 5660865 w 12192000"/>
              <a:gd name="connsiteY4179" fmla="*/ 1444134 h 6858000"/>
              <a:gd name="connsiteX4180" fmla="*/ 5663080 w 12192000"/>
              <a:gd name="connsiteY4180" fmla="*/ 1447776 h 6858000"/>
              <a:gd name="connsiteX4181" fmla="*/ 5657911 w 12192000"/>
              <a:gd name="connsiteY4181" fmla="*/ 1452228 h 6858000"/>
              <a:gd name="connsiteX4182" fmla="*/ 5653482 w 12192000"/>
              <a:gd name="connsiteY4182" fmla="*/ 1444943 h 6858000"/>
              <a:gd name="connsiteX4183" fmla="*/ 5642409 w 12192000"/>
              <a:gd name="connsiteY4183" fmla="*/ 1442110 h 6858000"/>
              <a:gd name="connsiteX4184" fmla="*/ 5642409 w 12192000"/>
              <a:gd name="connsiteY4184" fmla="*/ 1448586 h 6858000"/>
              <a:gd name="connsiteX4185" fmla="*/ 5633550 w 12192000"/>
              <a:gd name="connsiteY4185" fmla="*/ 1448181 h 6858000"/>
              <a:gd name="connsiteX4186" fmla="*/ 5633550 w 12192000"/>
              <a:gd name="connsiteY4186" fmla="*/ 1441301 h 6858000"/>
              <a:gd name="connsiteX4187" fmla="*/ 5641670 w 12192000"/>
              <a:gd name="connsiteY4187" fmla="*/ 1435635 h 6858000"/>
              <a:gd name="connsiteX4188" fmla="*/ 5646838 w 12192000"/>
              <a:gd name="connsiteY4188" fmla="*/ 1437658 h 6858000"/>
              <a:gd name="connsiteX4189" fmla="*/ 5658650 w 12192000"/>
              <a:gd name="connsiteY4189" fmla="*/ 1429564 h 6858000"/>
              <a:gd name="connsiteX4190" fmla="*/ 5660865 w 12192000"/>
              <a:gd name="connsiteY4190" fmla="*/ 1425112 h 6858000"/>
              <a:gd name="connsiteX4191" fmla="*/ 5664556 w 12192000"/>
              <a:gd name="connsiteY4191" fmla="*/ 1425112 h 6858000"/>
              <a:gd name="connsiteX4192" fmla="*/ 5667509 w 12192000"/>
              <a:gd name="connsiteY4192" fmla="*/ 1415804 h 6858000"/>
              <a:gd name="connsiteX4193" fmla="*/ 5677106 w 12192000"/>
              <a:gd name="connsiteY4193" fmla="*/ 1414185 h 6858000"/>
              <a:gd name="connsiteX4194" fmla="*/ 5679321 w 12192000"/>
              <a:gd name="connsiteY4194" fmla="*/ 1410138 h 6858000"/>
              <a:gd name="connsiteX4195" fmla="*/ 5687442 w 12192000"/>
              <a:gd name="connsiteY4195" fmla="*/ 1402853 h 6858000"/>
              <a:gd name="connsiteX4196" fmla="*/ 5688918 w 12192000"/>
              <a:gd name="connsiteY4196" fmla="*/ 1387069 h 6858000"/>
              <a:gd name="connsiteX4197" fmla="*/ 5697039 w 12192000"/>
              <a:gd name="connsiteY4197" fmla="*/ 1387069 h 6858000"/>
              <a:gd name="connsiteX4198" fmla="*/ 5702944 w 12192000"/>
              <a:gd name="connsiteY4198" fmla="*/ 1381808 h 6858000"/>
              <a:gd name="connsiteX4199" fmla="*/ 5702944 w 12192000"/>
              <a:gd name="connsiteY4199" fmla="*/ 1374928 h 6858000"/>
              <a:gd name="connsiteX4200" fmla="*/ 5717709 w 12192000"/>
              <a:gd name="connsiteY4200" fmla="*/ 1371285 h 6858000"/>
              <a:gd name="connsiteX4201" fmla="*/ 5738380 w 12192000"/>
              <a:gd name="connsiteY4201" fmla="*/ 1373309 h 6858000"/>
              <a:gd name="connsiteX4202" fmla="*/ 5745762 w 12192000"/>
              <a:gd name="connsiteY4202" fmla="*/ 1376951 h 6858000"/>
              <a:gd name="connsiteX4203" fmla="*/ 5752407 w 12192000"/>
              <a:gd name="connsiteY4203" fmla="*/ 1374928 h 6858000"/>
              <a:gd name="connsiteX4204" fmla="*/ 5760527 w 12192000"/>
              <a:gd name="connsiteY4204" fmla="*/ 1374928 h 6858000"/>
              <a:gd name="connsiteX4205" fmla="*/ 5761266 w 12192000"/>
              <a:gd name="connsiteY4205" fmla="*/ 1362786 h 6858000"/>
              <a:gd name="connsiteX4206" fmla="*/ 5773077 w 12192000"/>
              <a:gd name="connsiteY4206" fmla="*/ 1352264 h 6858000"/>
              <a:gd name="connsiteX4207" fmla="*/ 5784890 w 12192000"/>
              <a:gd name="connsiteY4207" fmla="*/ 1339717 h 6858000"/>
              <a:gd name="connsiteX4208" fmla="*/ 5776031 w 12192000"/>
              <a:gd name="connsiteY4208" fmla="*/ 1343360 h 6858000"/>
              <a:gd name="connsiteX4209" fmla="*/ 5772339 w 12192000"/>
              <a:gd name="connsiteY4209" fmla="*/ 1348621 h 6858000"/>
              <a:gd name="connsiteX4210" fmla="*/ 5762004 w 12192000"/>
              <a:gd name="connsiteY4210" fmla="*/ 1352264 h 6858000"/>
              <a:gd name="connsiteX4211" fmla="*/ 5753883 w 12192000"/>
              <a:gd name="connsiteY4211" fmla="*/ 1355097 h 6858000"/>
              <a:gd name="connsiteX4212" fmla="*/ 5750192 w 12192000"/>
              <a:gd name="connsiteY4212" fmla="*/ 1361167 h 6858000"/>
              <a:gd name="connsiteX4213" fmla="*/ 5734689 w 12192000"/>
              <a:gd name="connsiteY4213" fmla="*/ 1361167 h 6858000"/>
              <a:gd name="connsiteX4214" fmla="*/ 5728045 w 12192000"/>
              <a:gd name="connsiteY4214" fmla="*/ 1354287 h 6858000"/>
              <a:gd name="connsiteX4215" fmla="*/ 5720662 w 12192000"/>
              <a:gd name="connsiteY4215" fmla="*/ 1346598 h 6858000"/>
              <a:gd name="connsiteX4216" fmla="*/ 5714018 w 12192000"/>
              <a:gd name="connsiteY4216" fmla="*/ 1348621 h 6858000"/>
              <a:gd name="connsiteX4217" fmla="*/ 5714018 w 12192000"/>
              <a:gd name="connsiteY4217" fmla="*/ 1351049 h 6858000"/>
              <a:gd name="connsiteX4218" fmla="*/ 5699991 w 12192000"/>
              <a:gd name="connsiteY4218" fmla="*/ 1350645 h 6858000"/>
              <a:gd name="connsiteX4219" fmla="*/ 5700730 w 12192000"/>
              <a:gd name="connsiteY4219" fmla="*/ 1346193 h 6858000"/>
              <a:gd name="connsiteX4220" fmla="*/ 5708850 w 12192000"/>
              <a:gd name="connsiteY4220" fmla="*/ 1344169 h 6858000"/>
              <a:gd name="connsiteX4221" fmla="*/ 5699253 w 12192000"/>
              <a:gd name="connsiteY4221" fmla="*/ 1341741 h 6858000"/>
              <a:gd name="connsiteX4222" fmla="*/ 5697777 w 12192000"/>
              <a:gd name="connsiteY4222" fmla="*/ 1336480 h 6858000"/>
              <a:gd name="connsiteX4223" fmla="*/ 5685227 w 12192000"/>
              <a:gd name="connsiteY4223" fmla="*/ 1340122 h 6858000"/>
              <a:gd name="connsiteX4224" fmla="*/ 5677106 w 12192000"/>
              <a:gd name="connsiteY4224" fmla="*/ 1344574 h 6858000"/>
              <a:gd name="connsiteX4225" fmla="*/ 5670462 w 12192000"/>
              <a:gd name="connsiteY4225" fmla="*/ 1346598 h 6858000"/>
              <a:gd name="connsiteX4226" fmla="*/ 5665294 w 12192000"/>
              <a:gd name="connsiteY4226" fmla="*/ 1344169 h 6858000"/>
              <a:gd name="connsiteX4227" fmla="*/ 5668986 w 12192000"/>
              <a:gd name="connsiteY4227" fmla="*/ 1341336 h 6858000"/>
              <a:gd name="connsiteX4228" fmla="*/ 5656435 w 12192000"/>
              <a:gd name="connsiteY4228" fmla="*/ 1339313 h 6858000"/>
              <a:gd name="connsiteX4229" fmla="*/ 5663080 w 12192000"/>
              <a:gd name="connsiteY4229" fmla="*/ 1336480 h 6858000"/>
              <a:gd name="connsiteX4230" fmla="*/ 5663080 w 12192000"/>
              <a:gd name="connsiteY4230" fmla="*/ 1330004 h 6858000"/>
              <a:gd name="connsiteX4231" fmla="*/ 5653482 w 12192000"/>
              <a:gd name="connsiteY4231" fmla="*/ 1328790 h 6858000"/>
              <a:gd name="connsiteX4232" fmla="*/ 5665294 w 12192000"/>
              <a:gd name="connsiteY4232" fmla="*/ 1321910 h 6858000"/>
              <a:gd name="connsiteX4233" fmla="*/ 5672676 w 12192000"/>
              <a:gd name="connsiteY4233" fmla="*/ 1321910 h 6858000"/>
              <a:gd name="connsiteX4234" fmla="*/ 5683012 w 12192000"/>
              <a:gd name="connsiteY4234" fmla="*/ 1315839 h 6858000"/>
              <a:gd name="connsiteX4235" fmla="*/ 5686703 w 12192000"/>
              <a:gd name="connsiteY4235" fmla="*/ 1315839 h 6858000"/>
              <a:gd name="connsiteX4236" fmla="*/ 5694824 w 12192000"/>
              <a:gd name="connsiteY4236" fmla="*/ 1310173 h 6858000"/>
              <a:gd name="connsiteX4237" fmla="*/ 5702944 w 12192000"/>
              <a:gd name="connsiteY4237" fmla="*/ 1307745 h 6858000"/>
              <a:gd name="connsiteX4238" fmla="*/ 5713280 w 12192000"/>
              <a:gd name="connsiteY4238" fmla="*/ 1288319 h 6858000"/>
              <a:gd name="connsiteX4239" fmla="*/ 5709588 w 12192000"/>
              <a:gd name="connsiteY4239" fmla="*/ 1287509 h 6858000"/>
              <a:gd name="connsiteX4240" fmla="*/ 5705898 w 12192000"/>
              <a:gd name="connsiteY4240" fmla="*/ 1281439 h 6858000"/>
              <a:gd name="connsiteX4241" fmla="*/ 5712542 w 12192000"/>
              <a:gd name="connsiteY4241" fmla="*/ 1276987 h 6858000"/>
              <a:gd name="connsiteX4242" fmla="*/ 5706636 w 12192000"/>
              <a:gd name="connsiteY4242" fmla="*/ 1271725 h 6858000"/>
              <a:gd name="connsiteX4243" fmla="*/ 5708112 w 12192000"/>
              <a:gd name="connsiteY4243" fmla="*/ 1263226 h 6858000"/>
              <a:gd name="connsiteX4244" fmla="*/ 5691132 w 12192000"/>
              <a:gd name="connsiteY4244" fmla="*/ 1267678 h 6858000"/>
              <a:gd name="connsiteX4245" fmla="*/ 5689656 w 12192000"/>
              <a:gd name="connsiteY4245" fmla="*/ 1271725 h 6858000"/>
              <a:gd name="connsiteX4246" fmla="*/ 5685965 w 12192000"/>
              <a:gd name="connsiteY4246" fmla="*/ 1270511 h 6858000"/>
              <a:gd name="connsiteX4247" fmla="*/ 5678583 w 12192000"/>
              <a:gd name="connsiteY4247" fmla="*/ 1271725 h 6858000"/>
              <a:gd name="connsiteX4248" fmla="*/ 5683750 w 12192000"/>
              <a:gd name="connsiteY4248" fmla="*/ 1264845 h 6858000"/>
              <a:gd name="connsiteX4249" fmla="*/ 5695562 w 12192000"/>
              <a:gd name="connsiteY4249" fmla="*/ 1257965 h 6858000"/>
              <a:gd name="connsiteX4250" fmla="*/ 5704421 w 12192000"/>
              <a:gd name="connsiteY4250" fmla="*/ 1247038 h 6858000"/>
              <a:gd name="connsiteX4251" fmla="*/ 5720662 w 12192000"/>
              <a:gd name="connsiteY4251" fmla="*/ 1239348 h 6858000"/>
              <a:gd name="connsiteX4252" fmla="*/ 5727306 w 12192000"/>
              <a:gd name="connsiteY4252" fmla="*/ 1240562 h 6858000"/>
              <a:gd name="connsiteX4253" fmla="*/ 5743548 w 12192000"/>
              <a:gd name="connsiteY4253" fmla="*/ 1235706 h 6858000"/>
              <a:gd name="connsiteX4254" fmla="*/ 5749454 w 12192000"/>
              <a:gd name="connsiteY4254" fmla="*/ 1241776 h 6858000"/>
              <a:gd name="connsiteX4255" fmla="*/ 5757575 w 12192000"/>
              <a:gd name="connsiteY4255" fmla="*/ 1243395 h 6858000"/>
              <a:gd name="connsiteX4256" fmla="*/ 5752407 w 12192000"/>
              <a:gd name="connsiteY4256" fmla="*/ 1240562 h 6858000"/>
              <a:gd name="connsiteX4257" fmla="*/ 5747978 w 12192000"/>
              <a:gd name="connsiteY4257" fmla="*/ 1233277 h 6858000"/>
              <a:gd name="connsiteX4258" fmla="*/ 5753145 w 12192000"/>
              <a:gd name="connsiteY4258" fmla="*/ 1231254 h 6858000"/>
              <a:gd name="connsiteX4259" fmla="*/ 5759051 w 12192000"/>
              <a:gd name="connsiteY4259" fmla="*/ 1238539 h 6858000"/>
              <a:gd name="connsiteX4260" fmla="*/ 5765695 w 12192000"/>
              <a:gd name="connsiteY4260" fmla="*/ 1238134 h 6858000"/>
              <a:gd name="connsiteX4261" fmla="*/ 5769386 w 12192000"/>
              <a:gd name="connsiteY4261" fmla="*/ 1235706 h 6858000"/>
              <a:gd name="connsiteX4262" fmla="*/ 5763480 w 12192000"/>
              <a:gd name="connsiteY4262" fmla="*/ 1234896 h 6858000"/>
              <a:gd name="connsiteX4263" fmla="*/ 5756837 w 12192000"/>
              <a:gd name="connsiteY4263" fmla="*/ 1229230 h 6858000"/>
              <a:gd name="connsiteX4264" fmla="*/ 5750931 w 12192000"/>
              <a:gd name="connsiteY4264" fmla="*/ 1221945 h 6858000"/>
              <a:gd name="connsiteX4265" fmla="*/ 5756098 w 12192000"/>
              <a:gd name="connsiteY4265" fmla="*/ 1212637 h 6858000"/>
              <a:gd name="connsiteX4266" fmla="*/ 5753145 w 12192000"/>
              <a:gd name="connsiteY4266" fmla="*/ 1200496 h 6858000"/>
              <a:gd name="connsiteX4267" fmla="*/ 5762742 w 12192000"/>
              <a:gd name="connsiteY4267" fmla="*/ 1193211 h 6858000"/>
              <a:gd name="connsiteX4268" fmla="*/ 5759790 w 12192000"/>
              <a:gd name="connsiteY4268" fmla="*/ 1191592 h 6858000"/>
              <a:gd name="connsiteX4269" fmla="*/ 5762742 w 12192000"/>
              <a:gd name="connsiteY4269" fmla="*/ 1180665 h 6858000"/>
              <a:gd name="connsiteX4270" fmla="*/ 5753145 w 12192000"/>
              <a:gd name="connsiteY4270" fmla="*/ 1179046 h 6858000"/>
              <a:gd name="connsiteX4271" fmla="*/ 5745024 w 12192000"/>
              <a:gd name="connsiteY4271" fmla="*/ 1187949 h 6858000"/>
              <a:gd name="connsiteX4272" fmla="*/ 5745024 w 12192000"/>
              <a:gd name="connsiteY4272" fmla="*/ 1177427 h 6858000"/>
              <a:gd name="connsiteX4273" fmla="*/ 5739119 w 12192000"/>
              <a:gd name="connsiteY4273" fmla="*/ 1180665 h 6858000"/>
              <a:gd name="connsiteX4274" fmla="*/ 5727306 w 12192000"/>
              <a:gd name="connsiteY4274" fmla="*/ 1160429 h 6858000"/>
              <a:gd name="connsiteX4275" fmla="*/ 5736903 w 12192000"/>
              <a:gd name="connsiteY4275" fmla="*/ 1134527 h 6858000"/>
              <a:gd name="connsiteX4276" fmla="*/ 5753145 w 12192000"/>
              <a:gd name="connsiteY4276" fmla="*/ 1130480 h 6858000"/>
              <a:gd name="connsiteX4277" fmla="*/ 5728783 w 12192000"/>
              <a:gd name="connsiteY4277" fmla="*/ 1129671 h 6858000"/>
              <a:gd name="connsiteX4278" fmla="*/ 5725830 w 12192000"/>
              <a:gd name="connsiteY4278" fmla="*/ 1137360 h 6858000"/>
              <a:gd name="connsiteX4279" fmla="*/ 5716971 w 12192000"/>
              <a:gd name="connsiteY4279" fmla="*/ 1136955 h 6858000"/>
              <a:gd name="connsiteX4280" fmla="*/ 5716971 w 12192000"/>
              <a:gd name="connsiteY4280" fmla="*/ 1141003 h 6858000"/>
              <a:gd name="connsiteX4281" fmla="*/ 5707374 w 12192000"/>
              <a:gd name="connsiteY4281" fmla="*/ 1142621 h 6858000"/>
              <a:gd name="connsiteX4282" fmla="*/ 5693347 w 12192000"/>
              <a:gd name="connsiteY4282" fmla="*/ 1134527 h 6858000"/>
              <a:gd name="connsiteX4283" fmla="*/ 5688918 w 12192000"/>
              <a:gd name="connsiteY4283" fmla="*/ 1135337 h 6858000"/>
              <a:gd name="connsiteX4284" fmla="*/ 5695562 w 12192000"/>
              <a:gd name="connsiteY4284" fmla="*/ 1140598 h 6858000"/>
              <a:gd name="connsiteX4285" fmla="*/ 5695562 w 12192000"/>
              <a:gd name="connsiteY4285" fmla="*/ 1149906 h 6858000"/>
              <a:gd name="connsiteX4286" fmla="*/ 5677844 w 12192000"/>
              <a:gd name="connsiteY4286" fmla="*/ 1138170 h 6858000"/>
              <a:gd name="connsiteX4287" fmla="*/ 5671200 w 12192000"/>
              <a:gd name="connsiteY4287" fmla="*/ 1140193 h 6858000"/>
              <a:gd name="connsiteX4288" fmla="*/ 5674153 w 12192000"/>
              <a:gd name="connsiteY4288" fmla="*/ 1151930 h 6858000"/>
              <a:gd name="connsiteX4289" fmla="*/ 5664556 w 12192000"/>
              <a:gd name="connsiteY4289" fmla="*/ 1138979 h 6858000"/>
              <a:gd name="connsiteX4290" fmla="*/ 5663817 w 12192000"/>
              <a:gd name="connsiteY4290" fmla="*/ 1129671 h 6858000"/>
              <a:gd name="connsiteX4291" fmla="*/ 5671200 w 12192000"/>
              <a:gd name="connsiteY4291" fmla="*/ 1133718 h 6858000"/>
              <a:gd name="connsiteX4292" fmla="*/ 5668986 w 12192000"/>
              <a:gd name="connsiteY4292" fmla="*/ 1124814 h 6858000"/>
              <a:gd name="connsiteX4293" fmla="*/ 5677844 w 12192000"/>
              <a:gd name="connsiteY4293" fmla="*/ 1104983 h 6858000"/>
              <a:gd name="connsiteX4294" fmla="*/ 5685965 w 12192000"/>
              <a:gd name="connsiteY4294" fmla="*/ 1097293 h 6858000"/>
              <a:gd name="connsiteX4295" fmla="*/ 5682273 w 12192000"/>
              <a:gd name="connsiteY4295" fmla="*/ 1089604 h 6858000"/>
              <a:gd name="connsiteX4296" fmla="*/ 5677106 w 12192000"/>
              <a:gd name="connsiteY4296" fmla="*/ 1088390 h 6858000"/>
              <a:gd name="connsiteX4297" fmla="*/ 5674891 w 12192000"/>
              <a:gd name="connsiteY4297" fmla="*/ 1079486 h 6858000"/>
              <a:gd name="connsiteX4298" fmla="*/ 5677844 w 12192000"/>
              <a:gd name="connsiteY4298" fmla="*/ 1066940 h 6858000"/>
              <a:gd name="connsiteX4299" fmla="*/ 5687442 w 12192000"/>
              <a:gd name="connsiteY4299" fmla="*/ 1069368 h 6858000"/>
              <a:gd name="connsiteX4300" fmla="*/ 5676368 w 12192000"/>
              <a:gd name="connsiteY4300" fmla="*/ 1062083 h 6858000"/>
              <a:gd name="connsiteX4301" fmla="*/ 5678583 w 12192000"/>
              <a:gd name="connsiteY4301" fmla="*/ 1052370 h 6858000"/>
              <a:gd name="connsiteX4302" fmla="*/ 5674153 w 12192000"/>
              <a:gd name="connsiteY4302" fmla="*/ 1054394 h 6858000"/>
              <a:gd name="connsiteX4303" fmla="*/ 5675629 w 12192000"/>
              <a:gd name="connsiteY4303" fmla="*/ 1061679 h 6858000"/>
              <a:gd name="connsiteX4304" fmla="*/ 5670462 w 12192000"/>
              <a:gd name="connsiteY4304" fmla="*/ 1072606 h 6858000"/>
              <a:gd name="connsiteX4305" fmla="*/ 5667509 w 12192000"/>
              <a:gd name="connsiteY4305" fmla="*/ 1063702 h 6858000"/>
              <a:gd name="connsiteX4306" fmla="*/ 5660865 w 12192000"/>
              <a:gd name="connsiteY4306" fmla="*/ 1068559 h 6858000"/>
              <a:gd name="connsiteX4307" fmla="*/ 5660127 w 12192000"/>
              <a:gd name="connsiteY4307" fmla="*/ 1074225 h 6858000"/>
              <a:gd name="connsiteX4308" fmla="*/ 5656435 w 12192000"/>
              <a:gd name="connsiteY4308" fmla="*/ 1071796 h 6858000"/>
              <a:gd name="connsiteX4309" fmla="*/ 5657911 w 12192000"/>
              <a:gd name="connsiteY4309" fmla="*/ 1062083 h 6858000"/>
              <a:gd name="connsiteX4310" fmla="*/ 5667509 w 12192000"/>
              <a:gd name="connsiteY4310" fmla="*/ 1049132 h 6858000"/>
              <a:gd name="connsiteX4311" fmla="*/ 5654958 w 12192000"/>
              <a:gd name="connsiteY4311" fmla="*/ 1062893 h 6858000"/>
              <a:gd name="connsiteX4312" fmla="*/ 5651268 w 12192000"/>
              <a:gd name="connsiteY4312" fmla="*/ 1062893 h 6858000"/>
              <a:gd name="connsiteX4313" fmla="*/ 5654958 w 12192000"/>
              <a:gd name="connsiteY4313" fmla="*/ 1079081 h 6858000"/>
              <a:gd name="connsiteX4314" fmla="*/ 5649791 w 12192000"/>
              <a:gd name="connsiteY4314" fmla="*/ 1085152 h 6858000"/>
              <a:gd name="connsiteX4315" fmla="*/ 5649791 w 12192000"/>
              <a:gd name="connsiteY4315" fmla="*/ 1091223 h 6858000"/>
              <a:gd name="connsiteX4316" fmla="*/ 5645361 w 12192000"/>
              <a:gd name="connsiteY4316" fmla="*/ 1100936 h 6858000"/>
              <a:gd name="connsiteX4317" fmla="*/ 5646838 w 12192000"/>
              <a:gd name="connsiteY4317" fmla="*/ 1107816 h 6858000"/>
              <a:gd name="connsiteX4318" fmla="*/ 5636502 w 12192000"/>
              <a:gd name="connsiteY4318" fmla="*/ 1107816 h 6858000"/>
              <a:gd name="connsiteX4319" fmla="*/ 5635765 w 12192000"/>
              <a:gd name="connsiteY4319" fmla="*/ 1104578 h 6858000"/>
              <a:gd name="connsiteX4320" fmla="*/ 5640932 w 12192000"/>
              <a:gd name="connsiteY4320" fmla="*/ 1100126 h 6858000"/>
              <a:gd name="connsiteX4321" fmla="*/ 5641670 w 12192000"/>
              <a:gd name="connsiteY4321" fmla="*/ 1087176 h 6858000"/>
              <a:gd name="connsiteX4322" fmla="*/ 5648314 w 12192000"/>
              <a:gd name="connsiteY4322" fmla="*/ 1077867 h 6858000"/>
              <a:gd name="connsiteX4323" fmla="*/ 5644623 w 12192000"/>
              <a:gd name="connsiteY4323" fmla="*/ 1079486 h 6858000"/>
              <a:gd name="connsiteX4324" fmla="*/ 5641670 w 12192000"/>
              <a:gd name="connsiteY4324" fmla="*/ 1075034 h 6858000"/>
              <a:gd name="connsiteX4325" fmla="*/ 5645361 w 12192000"/>
              <a:gd name="connsiteY4325" fmla="*/ 1070178 h 6858000"/>
              <a:gd name="connsiteX4326" fmla="*/ 5644623 w 12192000"/>
              <a:gd name="connsiteY4326" fmla="*/ 1061679 h 6858000"/>
              <a:gd name="connsiteX4327" fmla="*/ 5649791 w 12192000"/>
              <a:gd name="connsiteY4327" fmla="*/ 1048728 h 6858000"/>
              <a:gd name="connsiteX4328" fmla="*/ 5646838 w 12192000"/>
              <a:gd name="connsiteY4328" fmla="*/ 1047514 h 6858000"/>
              <a:gd name="connsiteX4329" fmla="*/ 5653482 w 12192000"/>
              <a:gd name="connsiteY4329" fmla="*/ 1036182 h 6858000"/>
              <a:gd name="connsiteX4330" fmla="*/ 5652744 w 12192000"/>
              <a:gd name="connsiteY4330" fmla="*/ 1033753 h 6858000"/>
              <a:gd name="connsiteX4331" fmla="*/ 5657911 w 12192000"/>
              <a:gd name="connsiteY4331" fmla="*/ 1022826 h 6858000"/>
              <a:gd name="connsiteX4332" fmla="*/ 5663817 w 12192000"/>
              <a:gd name="connsiteY4332" fmla="*/ 1020802 h 6858000"/>
              <a:gd name="connsiteX4333" fmla="*/ 5660865 w 12192000"/>
              <a:gd name="connsiteY4333" fmla="*/ 1019183 h 6858000"/>
              <a:gd name="connsiteX4334" fmla="*/ 5663817 w 12192000"/>
              <a:gd name="connsiteY4334" fmla="*/ 1013517 h 6858000"/>
              <a:gd name="connsiteX4335" fmla="*/ 5643885 w 12192000"/>
              <a:gd name="connsiteY4335" fmla="*/ 1032134 h 6858000"/>
              <a:gd name="connsiteX4336" fmla="*/ 5639455 w 12192000"/>
              <a:gd name="connsiteY4336" fmla="*/ 1028492 h 6858000"/>
              <a:gd name="connsiteX4337" fmla="*/ 5637241 w 12192000"/>
              <a:gd name="connsiteY4337" fmla="*/ 1029301 h 6858000"/>
              <a:gd name="connsiteX4338" fmla="*/ 5629858 w 12192000"/>
              <a:gd name="connsiteY4338" fmla="*/ 1022826 h 6858000"/>
              <a:gd name="connsiteX4339" fmla="*/ 5635026 w 12192000"/>
              <a:gd name="connsiteY4339" fmla="*/ 1022421 h 6858000"/>
              <a:gd name="connsiteX4340" fmla="*/ 5636502 w 12192000"/>
              <a:gd name="connsiteY4340" fmla="*/ 1020802 h 6858000"/>
              <a:gd name="connsiteX4341" fmla="*/ 5631335 w 12192000"/>
              <a:gd name="connsiteY4341" fmla="*/ 1019183 h 6858000"/>
              <a:gd name="connsiteX4342" fmla="*/ 5623953 w 12192000"/>
              <a:gd name="connsiteY4342" fmla="*/ 1019588 h 6858000"/>
              <a:gd name="connsiteX4343" fmla="*/ 5620999 w 12192000"/>
              <a:gd name="connsiteY4343" fmla="*/ 1017565 h 6858000"/>
              <a:gd name="connsiteX4344" fmla="*/ 5624691 w 12192000"/>
              <a:gd name="connsiteY4344" fmla="*/ 1014327 h 6858000"/>
              <a:gd name="connsiteX4345" fmla="*/ 5632812 w 12192000"/>
              <a:gd name="connsiteY4345" fmla="*/ 1013922 h 6858000"/>
              <a:gd name="connsiteX4346" fmla="*/ 5637241 w 12192000"/>
              <a:gd name="connsiteY4346" fmla="*/ 1011089 h 6858000"/>
              <a:gd name="connsiteX4347" fmla="*/ 5639455 w 12192000"/>
              <a:gd name="connsiteY4347" fmla="*/ 1007447 h 6858000"/>
              <a:gd name="connsiteX4348" fmla="*/ 5635765 w 12192000"/>
              <a:gd name="connsiteY4348" fmla="*/ 1005423 h 6858000"/>
              <a:gd name="connsiteX4349" fmla="*/ 5637241 w 12192000"/>
              <a:gd name="connsiteY4349" fmla="*/ 999757 h 6858000"/>
              <a:gd name="connsiteX4350" fmla="*/ 5646099 w 12192000"/>
              <a:gd name="connsiteY4350" fmla="*/ 1002995 h 6858000"/>
              <a:gd name="connsiteX4351" fmla="*/ 5645361 w 12192000"/>
              <a:gd name="connsiteY4351" fmla="*/ 998948 h 6858000"/>
              <a:gd name="connsiteX4352" fmla="*/ 5639455 w 12192000"/>
              <a:gd name="connsiteY4352" fmla="*/ 997329 h 6858000"/>
              <a:gd name="connsiteX4353" fmla="*/ 5643147 w 12192000"/>
              <a:gd name="connsiteY4353" fmla="*/ 993282 h 6858000"/>
              <a:gd name="connsiteX4354" fmla="*/ 5647576 w 12192000"/>
              <a:gd name="connsiteY4354" fmla="*/ 992472 h 6858000"/>
              <a:gd name="connsiteX4355" fmla="*/ 5644623 w 12192000"/>
              <a:gd name="connsiteY4355" fmla="*/ 990449 h 6858000"/>
              <a:gd name="connsiteX4356" fmla="*/ 5646099 w 12192000"/>
              <a:gd name="connsiteY4356" fmla="*/ 985187 h 6858000"/>
              <a:gd name="connsiteX4357" fmla="*/ 5648314 w 12192000"/>
              <a:gd name="connsiteY4357" fmla="*/ 983973 h 6858000"/>
              <a:gd name="connsiteX4358" fmla="*/ 5654221 w 12192000"/>
              <a:gd name="connsiteY4358" fmla="*/ 985997 h 6858000"/>
              <a:gd name="connsiteX4359" fmla="*/ 5651268 w 12192000"/>
              <a:gd name="connsiteY4359" fmla="*/ 982354 h 6858000"/>
              <a:gd name="connsiteX4360" fmla="*/ 5652744 w 12192000"/>
              <a:gd name="connsiteY4360" fmla="*/ 980736 h 6858000"/>
              <a:gd name="connsiteX4361" fmla="*/ 5644623 w 12192000"/>
              <a:gd name="connsiteY4361" fmla="*/ 983164 h 6858000"/>
              <a:gd name="connsiteX4362" fmla="*/ 5642409 w 12192000"/>
              <a:gd name="connsiteY4362" fmla="*/ 981950 h 6858000"/>
              <a:gd name="connsiteX4363" fmla="*/ 5643147 w 12192000"/>
              <a:gd name="connsiteY4363" fmla="*/ 979521 h 6858000"/>
              <a:gd name="connsiteX4364" fmla="*/ 5651268 w 12192000"/>
              <a:gd name="connsiteY4364" fmla="*/ 975879 h 6858000"/>
              <a:gd name="connsiteX4365" fmla="*/ 5638717 w 12192000"/>
              <a:gd name="connsiteY4365" fmla="*/ 977903 h 6858000"/>
              <a:gd name="connsiteX4366" fmla="*/ 5639455 w 12192000"/>
              <a:gd name="connsiteY4366" fmla="*/ 974260 h 6858000"/>
              <a:gd name="connsiteX4367" fmla="*/ 5637241 w 12192000"/>
              <a:gd name="connsiteY4367" fmla="*/ 964547 h 6858000"/>
              <a:gd name="connsiteX4368" fmla="*/ 5644623 w 12192000"/>
              <a:gd name="connsiteY4368" fmla="*/ 967785 h 6858000"/>
              <a:gd name="connsiteX4369" fmla="*/ 5651268 w 12192000"/>
              <a:gd name="connsiteY4369" fmla="*/ 965356 h 6858000"/>
              <a:gd name="connsiteX4370" fmla="*/ 5645361 w 12192000"/>
              <a:gd name="connsiteY4370" fmla="*/ 965356 h 6858000"/>
              <a:gd name="connsiteX4371" fmla="*/ 5639455 w 12192000"/>
              <a:gd name="connsiteY4371" fmla="*/ 959286 h 6858000"/>
              <a:gd name="connsiteX4372" fmla="*/ 5642409 w 12192000"/>
              <a:gd name="connsiteY4372" fmla="*/ 955643 h 6858000"/>
              <a:gd name="connsiteX4373" fmla="*/ 5638717 w 12192000"/>
              <a:gd name="connsiteY4373" fmla="*/ 951596 h 6858000"/>
              <a:gd name="connsiteX4374" fmla="*/ 5642409 w 12192000"/>
              <a:gd name="connsiteY4374" fmla="*/ 944311 h 6858000"/>
              <a:gd name="connsiteX4375" fmla="*/ 5646099 w 12192000"/>
              <a:gd name="connsiteY4375" fmla="*/ 951191 h 6858000"/>
              <a:gd name="connsiteX4376" fmla="*/ 5648314 w 12192000"/>
              <a:gd name="connsiteY4376" fmla="*/ 947954 h 6858000"/>
              <a:gd name="connsiteX4377" fmla="*/ 5646099 w 12192000"/>
              <a:gd name="connsiteY4377" fmla="*/ 943907 h 6858000"/>
              <a:gd name="connsiteX4378" fmla="*/ 5646838 w 12192000"/>
              <a:gd name="connsiteY4378" fmla="*/ 940669 h 6858000"/>
              <a:gd name="connsiteX4379" fmla="*/ 5653482 w 12192000"/>
              <a:gd name="connsiteY4379" fmla="*/ 945121 h 6858000"/>
              <a:gd name="connsiteX4380" fmla="*/ 5657173 w 12192000"/>
              <a:gd name="connsiteY4380" fmla="*/ 942288 h 6858000"/>
              <a:gd name="connsiteX4381" fmla="*/ 5667509 w 12192000"/>
              <a:gd name="connsiteY4381" fmla="*/ 946740 h 6858000"/>
              <a:gd name="connsiteX4382" fmla="*/ 5663817 w 12192000"/>
              <a:gd name="connsiteY4382" fmla="*/ 941074 h 6858000"/>
              <a:gd name="connsiteX4383" fmla="*/ 5654221 w 12192000"/>
              <a:gd name="connsiteY4383" fmla="*/ 933384 h 6858000"/>
              <a:gd name="connsiteX4384" fmla="*/ 5657911 w 12192000"/>
              <a:gd name="connsiteY4384" fmla="*/ 932979 h 6858000"/>
              <a:gd name="connsiteX4385" fmla="*/ 5661603 w 12192000"/>
              <a:gd name="connsiteY4385" fmla="*/ 926909 h 6858000"/>
              <a:gd name="connsiteX4386" fmla="*/ 5657911 w 12192000"/>
              <a:gd name="connsiteY4386" fmla="*/ 920838 h 6858000"/>
              <a:gd name="connsiteX4387" fmla="*/ 5665294 w 12192000"/>
              <a:gd name="connsiteY4387" fmla="*/ 918814 h 6858000"/>
              <a:gd name="connsiteX4388" fmla="*/ 5665294 w 12192000"/>
              <a:gd name="connsiteY4388" fmla="*/ 911934 h 6858000"/>
              <a:gd name="connsiteX4389" fmla="*/ 5667509 w 12192000"/>
              <a:gd name="connsiteY4389" fmla="*/ 911529 h 6858000"/>
              <a:gd name="connsiteX4390" fmla="*/ 5666770 w 12192000"/>
              <a:gd name="connsiteY4390" fmla="*/ 905863 h 6858000"/>
              <a:gd name="connsiteX4391" fmla="*/ 5670462 w 12192000"/>
              <a:gd name="connsiteY4391" fmla="*/ 903030 h 6858000"/>
              <a:gd name="connsiteX4392" fmla="*/ 5671939 w 12192000"/>
              <a:gd name="connsiteY4392" fmla="*/ 896555 h 6858000"/>
              <a:gd name="connsiteX4393" fmla="*/ 5683012 w 12192000"/>
              <a:gd name="connsiteY4393" fmla="*/ 901412 h 6858000"/>
              <a:gd name="connsiteX4394" fmla="*/ 5680797 w 12192000"/>
              <a:gd name="connsiteY4394" fmla="*/ 907482 h 6858000"/>
              <a:gd name="connsiteX4395" fmla="*/ 5688918 w 12192000"/>
              <a:gd name="connsiteY4395" fmla="*/ 900602 h 6858000"/>
              <a:gd name="connsiteX4396" fmla="*/ 5692609 w 12192000"/>
              <a:gd name="connsiteY4396" fmla="*/ 902221 h 6858000"/>
              <a:gd name="connsiteX4397" fmla="*/ 5691871 w 12192000"/>
              <a:gd name="connsiteY4397" fmla="*/ 906268 h 6858000"/>
              <a:gd name="connsiteX4398" fmla="*/ 5696301 w 12192000"/>
              <a:gd name="connsiteY4398" fmla="*/ 902626 h 6858000"/>
              <a:gd name="connsiteX4399" fmla="*/ 5699991 w 12192000"/>
              <a:gd name="connsiteY4399" fmla="*/ 902626 h 6858000"/>
              <a:gd name="connsiteX4400" fmla="*/ 5707374 w 12192000"/>
              <a:gd name="connsiteY4400" fmla="*/ 899793 h 6858000"/>
              <a:gd name="connsiteX4401" fmla="*/ 5716233 w 12192000"/>
              <a:gd name="connsiteY4401" fmla="*/ 900602 h 6858000"/>
              <a:gd name="connsiteX4402" fmla="*/ 5725830 w 12192000"/>
              <a:gd name="connsiteY4402" fmla="*/ 896555 h 6858000"/>
              <a:gd name="connsiteX4403" fmla="*/ 5731736 w 12192000"/>
              <a:gd name="connsiteY4403" fmla="*/ 898579 h 6858000"/>
              <a:gd name="connsiteX4404" fmla="*/ 5736165 w 12192000"/>
              <a:gd name="connsiteY4404" fmla="*/ 878343 h 6858000"/>
              <a:gd name="connsiteX4405" fmla="*/ 5739119 w 12192000"/>
              <a:gd name="connsiteY4405" fmla="*/ 882795 h 6858000"/>
              <a:gd name="connsiteX4406" fmla="*/ 5736903 w 12192000"/>
              <a:gd name="connsiteY4406" fmla="*/ 887247 h 6858000"/>
              <a:gd name="connsiteX4407" fmla="*/ 5731736 w 12192000"/>
              <a:gd name="connsiteY4407" fmla="*/ 879152 h 6858000"/>
              <a:gd name="connsiteX4408" fmla="*/ 5739857 w 12192000"/>
              <a:gd name="connsiteY4408" fmla="*/ 863368 h 6858000"/>
              <a:gd name="connsiteX4409" fmla="*/ 5745762 w 12192000"/>
              <a:gd name="connsiteY4409" fmla="*/ 868630 h 6858000"/>
              <a:gd name="connsiteX4410" fmla="*/ 5742072 w 12192000"/>
              <a:gd name="connsiteY4410" fmla="*/ 872677 h 6858000"/>
              <a:gd name="connsiteX4411" fmla="*/ 5753145 w 12192000"/>
              <a:gd name="connsiteY4411" fmla="*/ 871867 h 6858000"/>
              <a:gd name="connsiteX4412" fmla="*/ 5752407 w 12192000"/>
              <a:gd name="connsiteY4412" fmla="*/ 878748 h 6858000"/>
              <a:gd name="connsiteX4413" fmla="*/ 5747239 w 12192000"/>
              <a:gd name="connsiteY4413" fmla="*/ 875510 h 6858000"/>
              <a:gd name="connsiteX4414" fmla="*/ 5738380 w 12192000"/>
              <a:gd name="connsiteY4414" fmla="*/ 876724 h 6858000"/>
              <a:gd name="connsiteX4415" fmla="*/ 5737642 w 12192000"/>
              <a:gd name="connsiteY4415" fmla="*/ 870249 h 6858000"/>
              <a:gd name="connsiteX4416" fmla="*/ 5735427 w 12192000"/>
              <a:gd name="connsiteY4416" fmla="*/ 875510 h 6858000"/>
              <a:gd name="connsiteX4417" fmla="*/ 5732475 w 12192000"/>
              <a:gd name="connsiteY4417" fmla="*/ 872272 h 6858000"/>
              <a:gd name="connsiteX4418" fmla="*/ 5732475 w 12192000"/>
              <a:gd name="connsiteY4418" fmla="*/ 864178 h 6858000"/>
              <a:gd name="connsiteX4419" fmla="*/ 5747239 w 12192000"/>
              <a:gd name="connsiteY4419" fmla="*/ 860131 h 6858000"/>
              <a:gd name="connsiteX4420" fmla="*/ 5746501 w 12192000"/>
              <a:gd name="connsiteY4420" fmla="*/ 864583 h 6858000"/>
              <a:gd name="connsiteX4421" fmla="*/ 5742809 w 12192000"/>
              <a:gd name="connsiteY4421" fmla="*/ 860535 h 6858000"/>
              <a:gd name="connsiteX4422" fmla="*/ 5053290 w 12192000"/>
              <a:gd name="connsiteY4422" fmla="*/ 522194 h 6858000"/>
              <a:gd name="connsiteX4423" fmla="*/ 5054766 w 12192000"/>
              <a:gd name="connsiteY4423" fmla="*/ 531907 h 6858000"/>
              <a:gd name="connsiteX4424" fmla="*/ 5048860 w 12192000"/>
              <a:gd name="connsiteY4424" fmla="*/ 535954 h 6858000"/>
              <a:gd name="connsiteX4425" fmla="*/ 5045907 w 12192000"/>
              <a:gd name="connsiteY4425" fmla="*/ 529884 h 6858000"/>
              <a:gd name="connsiteX4426" fmla="*/ 5048122 w 12192000"/>
              <a:gd name="connsiteY4426" fmla="*/ 523408 h 6858000"/>
              <a:gd name="connsiteX4427" fmla="*/ 5053290 w 12192000"/>
              <a:gd name="connsiteY4427" fmla="*/ 522194 h 6858000"/>
              <a:gd name="connsiteX4428" fmla="*/ 4971345 w 12192000"/>
              <a:gd name="connsiteY4428" fmla="*/ 278961 h 6858000"/>
              <a:gd name="connsiteX4429" fmla="*/ 4981681 w 12192000"/>
              <a:gd name="connsiteY4429" fmla="*/ 281794 h 6858000"/>
              <a:gd name="connsiteX4430" fmla="*/ 4991277 w 12192000"/>
              <a:gd name="connsiteY4430" fmla="*/ 279770 h 6858000"/>
              <a:gd name="connsiteX4431" fmla="*/ 4995707 w 12192000"/>
              <a:gd name="connsiteY4431" fmla="*/ 288269 h 6858000"/>
              <a:gd name="connsiteX4432" fmla="*/ 4996445 w 12192000"/>
              <a:gd name="connsiteY4432" fmla="*/ 296363 h 6858000"/>
              <a:gd name="connsiteX4433" fmla="*/ 5008257 w 12192000"/>
              <a:gd name="connsiteY4433" fmla="*/ 302434 h 6858000"/>
              <a:gd name="connsiteX4434" fmla="*/ 5012686 w 12192000"/>
              <a:gd name="connsiteY4434" fmla="*/ 309314 h 6858000"/>
              <a:gd name="connsiteX4435" fmla="*/ 5018592 w 12192000"/>
              <a:gd name="connsiteY4435" fmla="*/ 305672 h 6858000"/>
              <a:gd name="connsiteX4436" fmla="*/ 5025975 w 12192000"/>
              <a:gd name="connsiteY4436" fmla="*/ 312957 h 6858000"/>
              <a:gd name="connsiteX4437" fmla="*/ 5017854 w 12192000"/>
              <a:gd name="connsiteY4437" fmla="*/ 318623 h 6858000"/>
              <a:gd name="connsiteX4438" fmla="*/ 5026713 w 12192000"/>
              <a:gd name="connsiteY4438" fmla="*/ 322670 h 6858000"/>
              <a:gd name="connsiteX4439" fmla="*/ 5028928 w 12192000"/>
              <a:gd name="connsiteY4439" fmla="*/ 327931 h 6858000"/>
              <a:gd name="connsiteX4440" fmla="*/ 5021545 w 12192000"/>
              <a:gd name="connsiteY4440" fmla="*/ 335621 h 6858000"/>
              <a:gd name="connsiteX4441" fmla="*/ 5014163 w 12192000"/>
              <a:gd name="connsiteY4441" fmla="*/ 331169 h 6858000"/>
              <a:gd name="connsiteX4442" fmla="*/ 5020069 w 12192000"/>
              <a:gd name="connsiteY4442" fmla="*/ 342096 h 6858000"/>
              <a:gd name="connsiteX4443" fmla="*/ 5014901 w 12192000"/>
              <a:gd name="connsiteY4443" fmla="*/ 347762 h 6858000"/>
              <a:gd name="connsiteX4444" fmla="*/ 5025975 w 12192000"/>
              <a:gd name="connsiteY4444" fmla="*/ 347762 h 6858000"/>
              <a:gd name="connsiteX4445" fmla="*/ 5025975 w 12192000"/>
              <a:gd name="connsiteY4445" fmla="*/ 355047 h 6858000"/>
              <a:gd name="connsiteX4446" fmla="*/ 5019330 w 12192000"/>
              <a:gd name="connsiteY4446" fmla="*/ 363546 h 6858000"/>
              <a:gd name="connsiteX4447" fmla="*/ 5017854 w 12192000"/>
              <a:gd name="connsiteY4447" fmla="*/ 370426 h 6858000"/>
              <a:gd name="connsiteX4448" fmla="*/ 5024499 w 12192000"/>
              <a:gd name="connsiteY4448" fmla="*/ 371236 h 6858000"/>
              <a:gd name="connsiteX4449" fmla="*/ 5031881 w 12192000"/>
              <a:gd name="connsiteY4449" fmla="*/ 385401 h 6858000"/>
              <a:gd name="connsiteX4450" fmla="*/ 5031881 w 12192000"/>
              <a:gd name="connsiteY4450" fmla="*/ 370831 h 6858000"/>
              <a:gd name="connsiteX4451" fmla="*/ 5037787 w 12192000"/>
              <a:gd name="connsiteY4451" fmla="*/ 367188 h 6858000"/>
              <a:gd name="connsiteX4452" fmla="*/ 5042217 w 12192000"/>
              <a:gd name="connsiteY4452" fmla="*/ 356261 h 6858000"/>
              <a:gd name="connsiteX4453" fmla="*/ 5051814 w 12192000"/>
              <a:gd name="connsiteY4453" fmla="*/ 351405 h 6858000"/>
              <a:gd name="connsiteX4454" fmla="*/ 5052552 w 12192000"/>
              <a:gd name="connsiteY4454" fmla="*/ 362332 h 6858000"/>
              <a:gd name="connsiteX4455" fmla="*/ 5061411 w 12192000"/>
              <a:gd name="connsiteY4455" fmla="*/ 362332 h 6858000"/>
              <a:gd name="connsiteX4456" fmla="*/ 5067317 w 12192000"/>
              <a:gd name="connsiteY4456" fmla="*/ 355047 h 6858000"/>
              <a:gd name="connsiteX4457" fmla="*/ 5068055 w 12192000"/>
              <a:gd name="connsiteY4457" fmla="*/ 340477 h 6858000"/>
              <a:gd name="connsiteX4458" fmla="*/ 5062887 w 12192000"/>
              <a:gd name="connsiteY4458" fmla="*/ 334002 h 6858000"/>
              <a:gd name="connsiteX4459" fmla="*/ 5061411 w 12192000"/>
              <a:gd name="connsiteY4459" fmla="*/ 312957 h 6858000"/>
              <a:gd name="connsiteX4460" fmla="*/ 5073222 w 12192000"/>
              <a:gd name="connsiteY4460" fmla="*/ 303648 h 6858000"/>
              <a:gd name="connsiteX4461" fmla="*/ 5079866 w 12192000"/>
              <a:gd name="connsiteY4461" fmla="*/ 308505 h 6858000"/>
              <a:gd name="connsiteX4462" fmla="*/ 5081343 w 12192000"/>
              <a:gd name="connsiteY4462" fmla="*/ 327526 h 6858000"/>
              <a:gd name="connsiteX4463" fmla="*/ 5088725 w 12192000"/>
              <a:gd name="connsiteY4463" fmla="*/ 329955 h 6858000"/>
              <a:gd name="connsiteX4464" fmla="*/ 5089464 w 12192000"/>
              <a:gd name="connsiteY4464" fmla="*/ 343715 h 6858000"/>
              <a:gd name="connsiteX4465" fmla="*/ 5097584 w 12192000"/>
              <a:gd name="connsiteY4465" fmla="*/ 343715 h 6858000"/>
              <a:gd name="connsiteX4466" fmla="*/ 5105705 w 12192000"/>
              <a:gd name="connsiteY4466" fmla="*/ 331169 h 6858000"/>
              <a:gd name="connsiteX4467" fmla="*/ 5102014 w 12192000"/>
              <a:gd name="connsiteY4467" fmla="*/ 323884 h 6858000"/>
              <a:gd name="connsiteX4468" fmla="*/ 5104967 w 12192000"/>
              <a:gd name="connsiteY4468" fmla="*/ 313766 h 6858000"/>
              <a:gd name="connsiteX4469" fmla="*/ 5124161 w 12192000"/>
              <a:gd name="connsiteY4469" fmla="*/ 302434 h 6858000"/>
              <a:gd name="connsiteX4470" fmla="*/ 5134496 w 12192000"/>
              <a:gd name="connsiteY4470" fmla="*/ 307695 h 6858000"/>
              <a:gd name="connsiteX4471" fmla="*/ 5133020 w 12192000"/>
              <a:gd name="connsiteY4471" fmla="*/ 317004 h 6858000"/>
              <a:gd name="connsiteX4472" fmla="*/ 5137450 w 12192000"/>
              <a:gd name="connsiteY4472" fmla="*/ 320646 h 6858000"/>
              <a:gd name="connsiteX4473" fmla="*/ 5137450 w 12192000"/>
              <a:gd name="connsiteY4473" fmla="*/ 327931 h 6858000"/>
              <a:gd name="connsiteX4474" fmla="*/ 5147047 w 12192000"/>
              <a:gd name="connsiteY4474" fmla="*/ 341691 h 6858000"/>
              <a:gd name="connsiteX4475" fmla="*/ 5142617 w 12192000"/>
              <a:gd name="connsiteY4475" fmla="*/ 361522 h 6858000"/>
              <a:gd name="connsiteX4476" fmla="*/ 5153691 w 12192000"/>
              <a:gd name="connsiteY4476" fmla="*/ 338454 h 6858000"/>
              <a:gd name="connsiteX4477" fmla="*/ 5144832 w 12192000"/>
              <a:gd name="connsiteY4477" fmla="*/ 322265 h 6858000"/>
              <a:gd name="connsiteX4478" fmla="*/ 5147785 w 12192000"/>
              <a:gd name="connsiteY4478" fmla="*/ 306886 h 6858000"/>
              <a:gd name="connsiteX4479" fmla="*/ 5155168 w 12192000"/>
              <a:gd name="connsiteY4479" fmla="*/ 306076 h 6858000"/>
              <a:gd name="connsiteX4480" fmla="*/ 5158859 w 12192000"/>
              <a:gd name="connsiteY4480" fmla="*/ 308505 h 6858000"/>
              <a:gd name="connsiteX4481" fmla="*/ 5166241 w 12192000"/>
              <a:gd name="connsiteY4481" fmla="*/ 306886 h 6858000"/>
              <a:gd name="connsiteX4482" fmla="*/ 5175100 w 12192000"/>
              <a:gd name="connsiteY4482" fmla="*/ 321860 h 6858000"/>
              <a:gd name="connsiteX4483" fmla="*/ 5184698 w 12192000"/>
              <a:gd name="connsiteY4483" fmla="*/ 322265 h 6858000"/>
              <a:gd name="connsiteX4484" fmla="*/ 5190603 w 12192000"/>
              <a:gd name="connsiteY4484" fmla="*/ 310528 h 6858000"/>
              <a:gd name="connsiteX4485" fmla="*/ 5195771 w 12192000"/>
              <a:gd name="connsiteY4485" fmla="*/ 302839 h 6858000"/>
              <a:gd name="connsiteX4486" fmla="*/ 5201677 w 12192000"/>
              <a:gd name="connsiteY4486" fmla="*/ 306076 h 6858000"/>
              <a:gd name="connsiteX4487" fmla="*/ 5201677 w 12192000"/>
              <a:gd name="connsiteY4487" fmla="*/ 313766 h 6858000"/>
              <a:gd name="connsiteX4488" fmla="*/ 5211274 w 12192000"/>
              <a:gd name="connsiteY4488" fmla="*/ 309719 h 6858000"/>
              <a:gd name="connsiteX4489" fmla="*/ 5220872 w 12192000"/>
              <a:gd name="connsiteY4489" fmla="*/ 308909 h 6858000"/>
              <a:gd name="connsiteX4490" fmla="*/ 5224562 w 12192000"/>
              <a:gd name="connsiteY4490" fmla="*/ 302434 h 6858000"/>
              <a:gd name="connsiteX4491" fmla="*/ 5220872 w 12192000"/>
              <a:gd name="connsiteY4491" fmla="*/ 293530 h 6858000"/>
              <a:gd name="connsiteX4492" fmla="*/ 5225300 w 12192000"/>
              <a:gd name="connsiteY4492" fmla="*/ 285841 h 6858000"/>
              <a:gd name="connsiteX4493" fmla="*/ 5231206 w 12192000"/>
              <a:gd name="connsiteY4493" fmla="*/ 288674 h 6858000"/>
              <a:gd name="connsiteX4494" fmla="*/ 5238589 w 12192000"/>
              <a:gd name="connsiteY4494" fmla="*/ 283817 h 6858000"/>
              <a:gd name="connsiteX4495" fmla="*/ 5248186 w 12192000"/>
              <a:gd name="connsiteY4495" fmla="*/ 286245 h 6858000"/>
              <a:gd name="connsiteX4496" fmla="*/ 5249663 w 12192000"/>
              <a:gd name="connsiteY4496" fmla="*/ 294744 h 6858000"/>
              <a:gd name="connsiteX4497" fmla="*/ 5254831 w 12192000"/>
              <a:gd name="connsiteY4497" fmla="*/ 299196 h 6858000"/>
              <a:gd name="connsiteX4498" fmla="*/ 5251139 w 12192000"/>
              <a:gd name="connsiteY4498" fmla="*/ 304458 h 6858000"/>
              <a:gd name="connsiteX4499" fmla="*/ 5257045 w 12192000"/>
              <a:gd name="connsiteY4499" fmla="*/ 313361 h 6858000"/>
              <a:gd name="connsiteX4500" fmla="*/ 5262951 w 12192000"/>
              <a:gd name="connsiteY4500" fmla="*/ 312552 h 6858000"/>
              <a:gd name="connsiteX4501" fmla="*/ 5265904 w 12192000"/>
              <a:gd name="connsiteY4501" fmla="*/ 304862 h 6858000"/>
              <a:gd name="connsiteX4502" fmla="*/ 5281408 w 12192000"/>
              <a:gd name="connsiteY4502" fmla="*/ 291102 h 6858000"/>
              <a:gd name="connsiteX4503" fmla="*/ 5289528 w 12192000"/>
              <a:gd name="connsiteY4503" fmla="*/ 289078 h 6858000"/>
              <a:gd name="connsiteX4504" fmla="*/ 5299125 w 12192000"/>
              <a:gd name="connsiteY4504" fmla="*/ 293530 h 6858000"/>
              <a:gd name="connsiteX4505" fmla="*/ 5290266 w 12192000"/>
              <a:gd name="connsiteY4505" fmla="*/ 295554 h 6858000"/>
              <a:gd name="connsiteX4506" fmla="*/ 5285836 w 12192000"/>
              <a:gd name="connsiteY4506" fmla="*/ 299196 h 6858000"/>
              <a:gd name="connsiteX4507" fmla="*/ 5284360 w 12192000"/>
              <a:gd name="connsiteY4507" fmla="*/ 306076 h 6858000"/>
              <a:gd name="connsiteX4508" fmla="*/ 5275501 w 12192000"/>
              <a:gd name="connsiteY4508" fmla="*/ 309719 h 6858000"/>
              <a:gd name="connsiteX4509" fmla="*/ 5279193 w 12192000"/>
              <a:gd name="connsiteY4509" fmla="*/ 318218 h 6858000"/>
              <a:gd name="connsiteX4510" fmla="*/ 5287313 w 12192000"/>
              <a:gd name="connsiteY4510" fmla="*/ 321456 h 6858000"/>
              <a:gd name="connsiteX4511" fmla="*/ 5293957 w 12192000"/>
              <a:gd name="connsiteY4511" fmla="*/ 316599 h 6858000"/>
              <a:gd name="connsiteX4512" fmla="*/ 5299125 w 12192000"/>
              <a:gd name="connsiteY4512" fmla="*/ 319027 h 6858000"/>
              <a:gd name="connsiteX4513" fmla="*/ 5300601 w 12192000"/>
              <a:gd name="connsiteY4513" fmla="*/ 331169 h 6858000"/>
              <a:gd name="connsiteX4514" fmla="*/ 5293219 w 12192000"/>
              <a:gd name="connsiteY4514" fmla="*/ 333192 h 6858000"/>
              <a:gd name="connsiteX4515" fmla="*/ 5286575 w 12192000"/>
              <a:gd name="connsiteY4515" fmla="*/ 341287 h 6858000"/>
              <a:gd name="connsiteX4516" fmla="*/ 5290266 w 12192000"/>
              <a:gd name="connsiteY4516" fmla="*/ 349786 h 6858000"/>
              <a:gd name="connsiteX4517" fmla="*/ 5292481 w 12192000"/>
              <a:gd name="connsiteY4517" fmla="*/ 347357 h 6858000"/>
              <a:gd name="connsiteX4518" fmla="*/ 5304293 w 12192000"/>
              <a:gd name="connsiteY4518" fmla="*/ 348167 h 6858000"/>
              <a:gd name="connsiteX4519" fmla="*/ 5305031 w 12192000"/>
              <a:gd name="connsiteY4519" fmla="*/ 355047 h 6858000"/>
              <a:gd name="connsiteX4520" fmla="*/ 5299864 w 12192000"/>
              <a:gd name="connsiteY4520" fmla="*/ 363141 h 6858000"/>
              <a:gd name="connsiteX4521" fmla="*/ 5306508 w 12192000"/>
              <a:gd name="connsiteY4521" fmla="*/ 358689 h 6858000"/>
              <a:gd name="connsiteX4522" fmla="*/ 5326440 w 12192000"/>
              <a:gd name="connsiteY4522" fmla="*/ 360308 h 6858000"/>
              <a:gd name="connsiteX4523" fmla="*/ 5334561 w 12192000"/>
              <a:gd name="connsiteY4523" fmla="*/ 367998 h 6858000"/>
              <a:gd name="connsiteX4524" fmla="*/ 5329393 w 12192000"/>
              <a:gd name="connsiteY4524" fmla="*/ 374069 h 6858000"/>
              <a:gd name="connsiteX4525" fmla="*/ 5322010 w 12192000"/>
              <a:gd name="connsiteY4525" fmla="*/ 374473 h 6858000"/>
              <a:gd name="connsiteX4526" fmla="*/ 5313152 w 12192000"/>
              <a:gd name="connsiteY4526" fmla="*/ 378520 h 6858000"/>
              <a:gd name="connsiteX4527" fmla="*/ 5313890 w 12192000"/>
              <a:gd name="connsiteY4527" fmla="*/ 386615 h 6858000"/>
              <a:gd name="connsiteX4528" fmla="*/ 5308723 w 12192000"/>
              <a:gd name="connsiteY4528" fmla="*/ 391067 h 6858000"/>
              <a:gd name="connsiteX4529" fmla="*/ 5308723 w 12192000"/>
              <a:gd name="connsiteY4529" fmla="*/ 399970 h 6858000"/>
              <a:gd name="connsiteX4530" fmla="*/ 5317581 w 12192000"/>
              <a:gd name="connsiteY4530" fmla="*/ 408874 h 6858000"/>
              <a:gd name="connsiteX4531" fmla="*/ 5320534 w 12192000"/>
              <a:gd name="connsiteY4531" fmla="*/ 416968 h 6858000"/>
              <a:gd name="connsiteX4532" fmla="*/ 5315367 w 12192000"/>
              <a:gd name="connsiteY4532" fmla="*/ 426681 h 6858000"/>
              <a:gd name="connsiteX4533" fmla="*/ 5307246 w 12192000"/>
              <a:gd name="connsiteY4533" fmla="*/ 427491 h 6858000"/>
              <a:gd name="connsiteX4534" fmla="*/ 5305770 w 12192000"/>
              <a:gd name="connsiteY4534" fmla="*/ 420206 h 6858000"/>
              <a:gd name="connsiteX4535" fmla="*/ 5296911 w 12192000"/>
              <a:gd name="connsiteY4535" fmla="*/ 415349 h 6858000"/>
              <a:gd name="connsiteX4536" fmla="*/ 5293219 w 12192000"/>
              <a:gd name="connsiteY4536" fmla="*/ 419801 h 6858000"/>
              <a:gd name="connsiteX4537" fmla="*/ 5297649 w 12192000"/>
              <a:gd name="connsiteY4537" fmla="*/ 431133 h 6858000"/>
              <a:gd name="connsiteX4538" fmla="*/ 5291742 w 12192000"/>
              <a:gd name="connsiteY4538" fmla="*/ 432752 h 6858000"/>
              <a:gd name="connsiteX4539" fmla="*/ 5290266 w 12192000"/>
              <a:gd name="connsiteY4539" fmla="*/ 438418 h 6858000"/>
              <a:gd name="connsiteX4540" fmla="*/ 5293957 w 12192000"/>
              <a:gd name="connsiteY4540" fmla="*/ 441656 h 6858000"/>
              <a:gd name="connsiteX4541" fmla="*/ 5292481 w 12192000"/>
              <a:gd name="connsiteY4541" fmla="*/ 447322 h 6858000"/>
              <a:gd name="connsiteX4542" fmla="*/ 5285098 w 12192000"/>
              <a:gd name="connsiteY4542" fmla="*/ 454607 h 6858000"/>
              <a:gd name="connsiteX4543" fmla="*/ 5272549 w 12192000"/>
              <a:gd name="connsiteY4543" fmla="*/ 450560 h 6858000"/>
              <a:gd name="connsiteX4544" fmla="*/ 5270334 w 12192000"/>
              <a:gd name="connsiteY4544" fmla="*/ 443679 h 6858000"/>
              <a:gd name="connsiteX4545" fmla="*/ 5265904 w 12192000"/>
              <a:gd name="connsiteY4545" fmla="*/ 443275 h 6858000"/>
              <a:gd name="connsiteX4546" fmla="*/ 5264428 w 12192000"/>
              <a:gd name="connsiteY4546" fmla="*/ 449345 h 6858000"/>
              <a:gd name="connsiteX4547" fmla="*/ 5266642 w 12192000"/>
              <a:gd name="connsiteY4547" fmla="*/ 453393 h 6858000"/>
              <a:gd name="connsiteX4548" fmla="*/ 5262213 w 12192000"/>
              <a:gd name="connsiteY4548" fmla="*/ 459059 h 6858000"/>
              <a:gd name="connsiteX4549" fmla="*/ 5237113 w 12192000"/>
              <a:gd name="connsiteY4549" fmla="*/ 463510 h 6858000"/>
              <a:gd name="connsiteX4550" fmla="*/ 5229730 w 12192000"/>
              <a:gd name="connsiteY4550" fmla="*/ 473628 h 6858000"/>
              <a:gd name="connsiteX4551" fmla="*/ 5208321 w 12192000"/>
              <a:gd name="connsiteY4551" fmla="*/ 490222 h 6858000"/>
              <a:gd name="connsiteX4552" fmla="*/ 5204630 w 12192000"/>
              <a:gd name="connsiteY4552" fmla="*/ 492650 h 6858000"/>
              <a:gd name="connsiteX4553" fmla="*/ 5204630 w 12192000"/>
              <a:gd name="connsiteY4553" fmla="*/ 490222 h 6858000"/>
              <a:gd name="connsiteX4554" fmla="*/ 5195771 w 12192000"/>
              <a:gd name="connsiteY4554" fmla="*/ 489817 h 6858000"/>
              <a:gd name="connsiteX4555" fmla="*/ 5192818 w 12192000"/>
              <a:gd name="connsiteY4555" fmla="*/ 490626 h 6858000"/>
              <a:gd name="connsiteX4556" fmla="*/ 5188388 w 12192000"/>
              <a:gd name="connsiteY4556" fmla="*/ 488198 h 6858000"/>
              <a:gd name="connsiteX4557" fmla="*/ 5178791 w 12192000"/>
              <a:gd name="connsiteY4557" fmla="*/ 499125 h 6858000"/>
              <a:gd name="connsiteX4558" fmla="*/ 5171409 w 12192000"/>
              <a:gd name="connsiteY4558" fmla="*/ 500744 h 6858000"/>
              <a:gd name="connsiteX4559" fmla="*/ 5167717 w 12192000"/>
              <a:gd name="connsiteY4559" fmla="*/ 504791 h 6858000"/>
              <a:gd name="connsiteX4560" fmla="*/ 5164027 w 12192000"/>
              <a:gd name="connsiteY4560" fmla="*/ 500744 h 6858000"/>
              <a:gd name="connsiteX4561" fmla="*/ 5168456 w 12192000"/>
              <a:gd name="connsiteY4561" fmla="*/ 495078 h 6858000"/>
              <a:gd name="connsiteX4562" fmla="*/ 5155906 w 12192000"/>
              <a:gd name="connsiteY4562" fmla="*/ 496292 h 6858000"/>
              <a:gd name="connsiteX4563" fmla="*/ 5155168 w 12192000"/>
              <a:gd name="connsiteY4563" fmla="*/ 507624 h 6858000"/>
              <a:gd name="connsiteX4564" fmla="*/ 5144094 w 12192000"/>
              <a:gd name="connsiteY4564" fmla="*/ 517337 h 6858000"/>
              <a:gd name="connsiteX4565" fmla="*/ 5133020 w 12192000"/>
              <a:gd name="connsiteY4565" fmla="*/ 514504 h 6858000"/>
              <a:gd name="connsiteX4566" fmla="*/ 5130806 w 12192000"/>
              <a:gd name="connsiteY4566" fmla="*/ 508838 h 6858000"/>
              <a:gd name="connsiteX4567" fmla="*/ 5127114 w 12192000"/>
              <a:gd name="connsiteY4567" fmla="*/ 513290 h 6858000"/>
              <a:gd name="connsiteX4568" fmla="*/ 5129329 w 12192000"/>
              <a:gd name="connsiteY4568" fmla="*/ 523408 h 6858000"/>
              <a:gd name="connsiteX4569" fmla="*/ 5116040 w 12192000"/>
              <a:gd name="connsiteY4569" fmla="*/ 527051 h 6858000"/>
              <a:gd name="connsiteX4570" fmla="*/ 5107920 w 12192000"/>
              <a:gd name="connsiteY4570" fmla="*/ 524218 h 6858000"/>
              <a:gd name="connsiteX4571" fmla="*/ 5087249 w 12192000"/>
              <a:gd name="connsiteY4571" fmla="*/ 524218 h 6858000"/>
              <a:gd name="connsiteX4572" fmla="*/ 5071008 w 12192000"/>
              <a:gd name="connsiteY4572" fmla="*/ 510457 h 6858000"/>
              <a:gd name="connsiteX4573" fmla="*/ 5062149 w 12192000"/>
              <a:gd name="connsiteY4573" fmla="*/ 510053 h 6858000"/>
              <a:gd name="connsiteX4574" fmla="*/ 5054028 w 12192000"/>
              <a:gd name="connsiteY4574" fmla="*/ 516123 h 6858000"/>
              <a:gd name="connsiteX4575" fmla="*/ 5045907 w 12192000"/>
              <a:gd name="connsiteY4575" fmla="*/ 512481 h 6858000"/>
              <a:gd name="connsiteX4576" fmla="*/ 5034834 w 12192000"/>
              <a:gd name="connsiteY4576" fmla="*/ 502363 h 6858000"/>
              <a:gd name="connsiteX4577" fmla="*/ 5036310 w 12192000"/>
              <a:gd name="connsiteY4577" fmla="*/ 492650 h 6858000"/>
              <a:gd name="connsiteX4578" fmla="*/ 5025975 w 12192000"/>
              <a:gd name="connsiteY4578" fmla="*/ 495888 h 6858000"/>
              <a:gd name="connsiteX4579" fmla="*/ 5019330 w 12192000"/>
              <a:gd name="connsiteY4579" fmla="*/ 494269 h 6858000"/>
              <a:gd name="connsiteX4580" fmla="*/ 5017854 w 12192000"/>
              <a:gd name="connsiteY4580" fmla="*/ 489007 h 6858000"/>
              <a:gd name="connsiteX4581" fmla="*/ 5009733 w 12192000"/>
              <a:gd name="connsiteY4581" fmla="*/ 493459 h 6858000"/>
              <a:gd name="connsiteX4582" fmla="*/ 5000137 w 12192000"/>
              <a:gd name="connsiteY4582" fmla="*/ 488603 h 6858000"/>
              <a:gd name="connsiteX4583" fmla="*/ 4988325 w 12192000"/>
              <a:gd name="connsiteY4583" fmla="*/ 496697 h 6858000"/>
              <a:gd name="connsiteX4584" fmla="*/ 4972083 w 12192000"/>
              <a:gd name="connsiteY4584" fmla="*/ 495078 h 6858000"/>
              <a:gd name="connsiteX4585" fmla="*/ 4964700 w 12192000"/>
              <a:gd name="connsiteY4585" fmla="*/ 490626 h 6858000"/>
              <a:gd name="connsiteX4586" fmla="*/ 4961748 w 12192000"/>
              <a:gd name="connsiteY4586" fmla="*/ 494269 h 6858000"/>
              <a:gd name="connsiteX4587" fmla="*/ 4949936 w 12192000"/>
              <a:gd name="connsiteY4587" fmla="*/ 494269 h 6858000"/>
              <a:gd name="connsiteX4588" fmla="*/ 4950674 w 12192000"/>
              <a:gd name="connsiteY4588" fmla="*/ 479294 h 6858000"/>
              <a:gd name="connsiteX4589" fmla="*/ 4954366 w 12192000"/>
              <a:gd name="connsiteY4589" fmla="*/ 476866 h 6858000"/>
              <a:gd name="connsiteX4590" fmla="*/ 4949936 w 12192000"/>
              <a:gd name="connsiteY4590" fmla="*/ 474842 h 6858000"/>
              <a:gd name="connsiteX4591" fmla="*/ 4947721 w 12192000"/>
              <a:gd name="connsiteY4591" fmla="*/ 464320 h 6858000"/>
              <a:gd name="connsiteX4592" fmla="*/ 4951412 w 12192000"/>
              <a:gd name="connsiteY4592" fmla="*/ 464320 h 6858000"/>
              <a:gd name="connsiteX4593" fmla="*/ 4951412 w 12192000"/>
              <a:gd name="connsiteY4593" fmla="*/ 460273 h 6858000"/>
              <a:gd name="connsiteX4594" fmla="*/ 4960271 w 12192000"/>
              <a:gd name="connsiteY4594" fmla="*/ 465534 h 6858000"/>
              <a:gd name="connsiteX4595" fmla="*/ 4963224 w 12192000"/>
              <a:gd name="connsiteY4595" fmla="*/ 471200 h 6858000"/>
              <a:gd name="connsiteX4596" fmla="*/ 4969130 w 12192000"/>
              <a:gd name="connsiteY4596" fmla="*/ 467962 h 6858000"/>
              <a:gd name="connsiteX4597" fmla="*/ 4975036 w 12192000"/>
              <a:gd name="connsiteY4597" fmla="*/ 469176 h 6858000"/>
              <a:gd name="connsiteX4598" fmla="*/ 4979466 w 12192000"/>
              <a:gd name="connsiteY4598" fmla="*/ 463510 h 6858000"/>
              <a:gd name="connsiteX4599" fmla="*/ 4980204 w 12192000"/>
              <a:gd name="connsiteY4599" fmla="*/ 457440 h 6858000"/>
              <a:gd name="connsiteX4600" fmla="*/ 4989063 w 12192000"/>
              <a:gd name="connsiteY4600" fmla="*/ 457035 h 6858000"/>
              <a:gd name="connsiteX4601" fmla="*/ 4996445 w 12192000"/>
              <a:gd name="connsiteY4601" fmla="*/ 451369 h 6858000"/>
              <a:gd name="connsiteX4602" fmla="*/ 5006043 w 12192000"/>
              <a:gd name="connsiteY4602" fmla="*/ 448536 h 6858000"/>
              <a:gd name="connsiteX4603" fmla="*/ 5011948 w 12192000"/>
              <a:gd name="connsiteY4603" fmla="*/ 452178 h 6858000"/>
              <a:gd name="connsiteX4604" fmla="*/ 5009733 w 12192000"/>
              <a:gd name="connsiteY4604" fmla="*/ 446917 h 6858000"/>
              <a:gd name="connsiteX4605" fmla="*/ 4999398 w 12192000"/>
              <a:gd name="connsiteY4605" fmla="*/ 443679 h 6858000"/>
              <a:gd name="connsiteX4606" fmla="*/ 4985371 w 12192000"/>
              <a:gd name="connsiteY4606" fmla="*/ 453797 h 6858000"/>
              <a:gd name="connsiteX4607" fmla="*/ 4977989 w 12192000"/>
              <a:gd name="connsiteY4607" fmla="*/ 448536 h 6858000"/>
              <a:gd name="connsiteX4608" fmla="*/ 4983157 w 12192000"/>
              <a:gd name="connsiteY4608" fmla="*/ 442061 h 6858000"/>
              <a:gd name="connsiteX4609" fmla="*/ 4992015 w 12192000"/>
              <a:gd name="connsiteY4609" fmla="*/ 435990 h 6858000"/>
              <a:gd name="connsiteX4610" fmla="*/ 4994230 w 12192000"/>
              <a:gd name="connsiteY4610" fmla="*/ 430324 h 6858000"/>
              <a:gd name="connsiteX4611" fmla="*/ 4981681 w 12192000"/>
              <a:gd name="connsiteY4611" fmla="*/ 438013 h 6858000"/>
              <a:gd name="connsiteX4612" fmla="*/ 4975774 w 12192000"/>
              <a:gd name="connsiteY4612" fmla="*/ 439228 h 6858000"/>
              <a:gd name="connsiteX4613" fmla="*/ 4973559 w 12192000"/>
              <a:gd name="connsiteY4613" fmla="*/ 433157 h 6858000"/>
              <a:gd name="connsiteX4614" fmla="*/ 4964700 w 12192000"/>
              <a:gd name="connsiteY4614" fmla="*/ 427491 h 6858000"/>
              <a:gd name="connsiteX4615" fmla="*/ 4964700 w 12192000"/>
              <a:gd name="connsiteY4615" fmla="*/ 422634 h 6858000"/>
              <a:gd name="connsiteX4616" fmla="*/ 4971345 w 12192000"/>
              <a:gd name="connsiteY4616" fmla="*/ 418587 h 6858000"/>
              <a:gd name="connsiteX4617" fmla="*/ 4972083 w 12192000"/>
              <a:gd name="connsiteY4617" fmla="*/ 414540 h 6858000"/>
              <a:gd name="connsiteX4618" fmla="*/ 4961748 w 12192000"/>
              <a:gd name="connsiteY4618" fmla="*/ 413731 h 6858000"/>
              <a:gd name="connsiteX4619" fmla="*/ 4942553 w 12192000"/>
              <a:gd name="connsiteY4619" fmla="*/ 414540 h 6858000"/>
              <a:gd name="connsiteX4620" fmla="*/ 4926312 w 12192000"/>
              <a:gd name="connsiteY4620" fmla="*/ 410898 h 6858000"/>
              <a:gd name="connsiteX4621" fmla="*/ 4926312 w 12192000"/>
              <a:gd name="connsiteY4621" fmla="*/ 413731 h 6858000"/>
              <a:gd name="connsiteX4622" fmla="*/ 4913762 w 12192000"/>
              <a:gd name="connsiteY4622" fmla="*/ 412921 h 6858000"/>
              <a:gd name="connsiteX4623" fmla="*/ 4910071 w 12192000"/>
              <a:gd name="connsiteY4623" fmla="*/ 404827 h 6858000"/>
              <a:gd name="connsiteX4624" fmla="*/ 4903426 w 12192000"/>
              <a:gd name="connsiteY4624" fmla="*/ 395114 h 6858000"/>
              <a:gd name="connsiteX4625" fmla="*/ 4907856 w 12192000"/>
              <a:gd name="connsiteY4625" fmla="*/ 395518 h 6858000"/>
              <a:gd name="connsiteX4626" fmla="*/ 4914500 w 12192000"/>
              <a:gd name="connsiteY4626" fmla="*/ 393090 h 6858000"/>
              <a:gd name="connsiteX4627" fmla="*/ 4924835 w 12192000"/>
              <a:gd name="connsiteY4627" fmla="*/ 396733 h 6858000"/>
              <a:gd name="connsiteX4628" fmla="*/ 4932956 w 12192000"/>
              <a:gd name="connsiteY4628" fmla="*/ 392685 h 6858000"/>
              <a:gd name="connsiteX4629" fmla="*/ 4941815 w 12192000"/>
              <a:gd name="connsiteY4629" fmla="*/ 391876 h 6858000"/>
              <a:gd name="connsiteX4630" fmla="*/ 4946983 w 12192000"/>
              <a:gd name="connsiteY4630" fmla="*/ 395114 h 6858000"/>
              <a:gd name="connsiteX4631" fmla="*/ 4955104 w 12192000"/>
              <a:gd name="connsiteY4631" fmla="*/ 389852 h 6858000"/>
              <a:gd name="connsiteX4632" fmla="*/ 4952889 w 12192000"/>
              <a:gd name="connsiteY4632" fmla="*/ 386210 h 6858000"/>
              <a:gd name="connsiteX4633" fmla="*/ 4954366 w 12192000"/>
              <a:gd name="connsiteY4633" fmla="*/ 383782 h 6858000"/>
              <a:gd name="connsiteX4634" fmla="*/ 4959533 w 12192000"/>
              <a:gd name="connsiteY4634" fmla="*/ 385401 h 6858000"/>
              <a:gd name="connsiteX4635" fmla="*/ 4960271 w 12192000"/>
              <a:gd name="connsiteY4635" fmla="*/ 389043 h 6858000"/>
              <a:gd name="connsiteX4636" fmla="*/ 4963224 w 12192000"/>
              <a:gd name="connsiteY4636" fmla="*/ 391876 h 6858000"/>
              <a:gd name="connsiteX4637" fmla="*/ 4966915 w 12192000"/>
              <a:gd name="connsiteY4637" fmla="*/ 396328 h 6858000"/>
              <a:gd name="connsiteX4638" fmla="*/ 4975036 w 12192000"/>
              <a:gd name="connsiteY4638" fmla="*/ 389448 h 6858000"/>
              <a:gd name="connsiteX4639" fmla="*/ 4980942 w 12192000"/>
              <a:gd name="connsiteY4639" fmla="*/ 391067 h 6858000"/>
              <a:gd name="connsiteX4640" fmla="*/ 4997922 w 12192000"/>
              <a:gd name="connsiteY4640" fmla="*/ 389043 h 6858000"/>
              <a:gd name="connsiteX4641" fmla="*/ 5003089 w 12192000"/>
              <a:gd name="connsiteY4641" fmla="*/ 381758 h 6858000"/>
              <a:gd name="connsiteX4642" fmla="*/ 5003827 w 12192000"/>
              <a:gd name="connsiteY4642" fmla="*/ 374473 h 6858000"/>
              <a:gd name="connsiteX4643" fmla="*/ 4997922 w 12192000"/>
              <a:gd name="connsiteY4643" fmla="*/ 376902 h 6858000"/>
              <a:gd name="connsiteX4644" fmla="*/ 4994230 w 12192000"/>
              <a:gd name="connsiteY4644" fmla="*/ 382163 h 6858000"/>
              <a:gd name="connsiteX4645" fmla="*/ 4985371 w 12192000"/>
              <a:gd name="connsiteY4645" fmla="*/ 383782 h 6858000"/>
              <a:gd name="connsiteX4646" fmla="*/ 4969130 w 12192000"/>
              <a:gd name="connsiteY4646" fmla="*/ 379330 h 6858000"/>
              <a:gd name="connsiteX4647" fmla="*/ 4969869 w 12192000"/>
              <a:gd name="connsiteY4647" fmla="*/ 376092 h 6858000"/>
              <a:gd name="connsiteX4648" fmla="*/ 4983157 w 12192000"/>
              <a:gd name="connsiteY4648" fmla="*/ 370831 h 6858000"/>
              <a:gd name="connsiteX4649" fmla="*/ 4991277 w 12192000"/>
              <a:gd name="connsiteY4649" fmla="*/ 370021 h 6858000"/>
              <a:gd name="connsiteX4650" fmla="*/ 4997922 w 12192000"/>
              <a:gd name="connsiteY4650" fmla="*/ 365165 h 6858000"/>
              <a:gd name="connsiteX4651" fmla="*/ 5003827 w 12192000"/>
              <a:gd name="connsiteY4651" fmla="*/ 365165 h 6858000"/>
              <a:gd name="connsiteX4652" fmla="*/ 5009733 w 12192000"/>
              <a:gd name="connsiteY4652" fmla="*/ 363141 h 6858000"/>
              <a:gd name="connsiteX4653" fmla="*/ 4998660 w 12192000"/>
              <a:gd name="connsiteY4653" fmla="*/ 357475 h 6858000"/>
              <a:gd name="connsiteX4654" fmla="*/ 4992015 w 12192000"/>
              <a:gd name="connsiteY4654" fmla="*/ 362332 h 6858000"/>
              <a:gd name="connsiteX4655" fmla="*/ 4987586 w 12192000"/>
              <a:gd name="connsiteY4655" fmla="*/ 359499 h 6858000"/>
              <a:gd name="connsiteX4656" fmla="*/ 4991277 w 12192000"/>
              <a:gd name="connsiteY4656" fmla="*/ 352214 h 6858000"/>
              <a:gd name="connsiteX4657" fmla="*/ 4991277 w 12192000"/>
              <a:gd name="connsiteY4657" fmla="*/ 347762 h 6858000"/>
              <a:gd name="connsiteX4658" fmla="*/ 4981681 w 12192000"/>
              <a:gd name="connsiteY4658" fmla="*/ 355452 h 6858000"/>
              <a:gd name="connsiteX4659" fmla="*/ 4978728 w 12192000"/>
              <a:gd name="connsiteY4659" fmla="*/ 355856 h 6858000"/>
              <a:gd name="connsiteX4660" fmla="*/ 4977251 w 12192000"/>
              <a:gd name="connsiteY4660" fmla="*/ 346548 h 6858000"/>
              <a:gd name="connsiteX4661" fmla="*/ 4975036 w 12192000"/>
              <a:gd name="connsiteY4661" fmla="*/ 351405 h 6858000"/>
              <a:gd name="connsiteX4662" fmla="*/ 4967653 w 12192000"/>
              <a:gd name="connsiteY4662" fmla="*/ 357071 h 6858000"/>
              <a:gd name="connsiteX4663" fmla="*/ 4963224 w 12192000"/>
              <a:gd name="connsiteY4663" fmla="*/ 357071 h 6858000"/>
              <a:gd name="connsiteX4664" fmla="*/ 4961748 w 12192000"/>
              <a:gd name="connsiteY4664" fmla="*/ 348572 h 6858000"/>
              <a:gd name="connsiteX4665" fmla="*/ 4955104 w 12192000"/>
              <a:gd name="connsiteY4665" fmla="*/ 352214 h 6858000"/>
              <a:gd name="connsiteX4666" fmla="*/ 4949197 w 12192000"/>
              <a:gd name="connsiteY4666" fmla="*/ 352214 h 6858000"/>
              <a:gd name="connsiteX4667" fmla="*/ 4949197 w 12192000"/>
              <a:gd name="connsiteY4667" fmla="*/ 347357 h 6858000"/>
              <a:gd name="connsiteX4668" fmla="*/ 4946245 w 12192000"/>
              <a:gd name="connsiteY4668" fmla="*/ 342906 h 6858000"/>
              <a:gd name="connsiteX4669" fmla="*/ 4941815 w 12192000"/>
              <a:gd name="connsiteY4669" fmla="*/ 351000 h 6858000"/>
              <a:gd name="connsiteX4670" fmla="*/ 4930741 w 12192000"/>
              <a:gd name="connsiteY4670" fmla="*/ 353833 h 6858000"/>
              <a:gd name="connsiteX4671" fmla="*/ 4924835 w 12192000"/>
              <a:gd name="connsiteY4671" fmla="*/ 362737 h 6858000"/>
              <a:gd name="connsiteX4672" fmla="*/ 4912285 w 12192000"/>
              <a:gd name="connsiteY4672" fmla="*/ 360308 h 6858000"/>
              <a:gd name="connsiteX4673" fmla="*/ 4904164 w 12192000"/>
              <a:gd name="connsiteY4673" fmla="*/ 352214 h 6858000"/>
              <a:gd name="connsiteX4674" fmla="*/ 4893830 w 12192000"/>
              <a:gd name="connsiteY4674" fmla="*/ 348167 h 6858000"/>
              <a:gd name="connsiteX4675" fmla="*/ 4898997 w 12192000"/>
              <a:gd name="connsiteY4675" fmla="*/ 339263 h 6858000"/>
              <a:gd name="connsiteX4676" fmla="*/ 4907117 w 12192000"/>
              <a:gd name="connsiteY4676" fmla="*/ 341287 h 6858000"/>
              <a:gd name="connsiteX4677" fmla="*/ 4915976 w 12192000"/>
              <a:gd name="connsiteY4677" fmla="*/ 351809 h 6858000"/>
              <a:gd name="connsiteX4678" fmla="*/ 4919668 w 12192000"/>
              <a:gd name="connsiteY4678" fmla="*/ 350190 h 6858000"/>
              <a:gd name="connsiteX4679" fmla="*/ 4915976 w 12192000"/>
              <a:gd name="connsiteY4679" fmla="*/ 344120 h 6858000"/>
              <a:gd name="connsiteX4680" fmla="*/ 4909333 w 12192000"/>
              <a:gd name="connsiteY4680" fmla="*/ 333597 h 6858000"/>
              <a:gd name="connsiteX4681" fmla="*/ 4914500 w 12192000"/>
              <a:gd name="connsiteY4681" fmla="*/ 328740 h 6858000"/>
              <a:gd name="connsiteX4682" fmla="*/ 4918930 w 12192000"/>
              <a:gd name="connsiteY4682" fmla="*/ 329955 h 6858000"/>
              <a:gd name="connsiteX4683" fmla="*/ 4932956 w 12192000"/>
              <a:gd name="connsiteY4683" fmla="*/ 341691 h 6858000"/>
              <a:gd name="connsiteX4684" fmla="*/ 4935909 w 12192000"/>
              <a:gd name="connsiteY4684" fmla="*/ 340882 h 6858000"/>
              <a:gd name="connsiteX4685" fmla="*/ 4933694 w 12192000"/>
              <a:gd name="connsiteY4685" fmla="*/ 336025 h 6858000"/>
              <a:gd name="connsiteX4686" fmla="*/ 4935909 w 12192000"/>
              <a:gd name="connsiteY4686" fmla="*/ 333597 h 6858000"/>
              <a:gd name="connsiteX4687" fmla="*/ 4942553 w 12192000"/>
              <a:gd name="connsiteY4687" fmla="*/ 332788 h 6858000"/>
              <a:gd name="connsiteX4688" fmla="*/ 4929265 w 12192000"/>
              <a:gd name="connsiteY4688" fmla="*/ 329145 h 6858000"/>
              <a:gd name="connsiteX4689" fmla="*/ 4924097 w 12192000"/>
              <a:gd name="connsiteY4689" fmla="*/ 321860 h 6858000"/>
              <a:gd name="connsiteX4690" fmla="*/ 4932956 w 12192000"/>
              <a:gd name="connsiteY4690" fmla="*/ 318623 h 6858000"/>
              <a:gd name="connsiteX4691" fmla="*/ 4941815 w 12192000"/>
              <a:gd name="connsiteY4691" fmla="*/ 321860 h 6858000"/>
              <a:gd name="connsiteX4692" fmla="*/ 4938124 w 12192000"/>
              <a:gd name="connsiteY4692" fmla="*/ 317408 h 6858000"/>
              <a:gd name="connsiteX4693" fmla="*/ 4932956 w 12192000"/>
              <a:gd name="connsiteY4693" fmla="*/ 314171 h 6858000"/>
              <a:gd name="connsiteX4694" fmla="*/ 4927050 w 12192000"/>
              <a:gd name="connsiteY4694" fmla="*/ 307695 h 6858000"/>
              <a:gd name="connsiteX4695" fmla="*/ 4929265 w 12192000"/>
              <a:gd name="connsiteY4695" fmla="*/ 302029 h 6858000"/>
              <a:gd name="connsiteX4696" fmla="*/ 4937386 w 12192000"/>
              <a:gd name="connsiteY4696" fmla="*/ 304458 h 6858000"/>
              <a:gd name="connsiteX4697" fmla="*/ 4943292 w 12192000"/>
              <a:gd name="connsiteY4697" fmla="*/ 312552 h 6858000"/>
              <a:gd name="connsiteX4698" fmla="*/ 4945507 w 12192000"/>
              <a:gd name="connsiteY4698" fmla="*/ 307695 h 6858000"/>
              <a:gd name="connsiteX4699" fmla="*/ 4938124 w 12192000"/>
              <a:gd name="connsiteY4699" fmla="*/ 298792 h 6858000"/>
              <a:gd name="connsiteX4700" fmla="*/ 4945507 w 12192000"/>
              <a:gd name="connsiteY4700" fmla="*/ 294744 h 6858000"/>
              <a:gd name="connsiteX4701" fmla="*/ 4955104 w 12192000"/>
              <a:gd name="connsiteY4701" fmla="*/ 298792 h 6858000"/>
              <a:gd name="connsiteX4702" fmla="*/ 4963224 w 12192000"/>
              <a:gd name="connsiteY4702" fmla="*/ 308100 h 6858000"/>
              <a:gd name="connsiteX4703" fmla="*/ 4960271 w 12192000"/>
              <a:gd name="connsiteY4703" fmla="*/ 313766 h 6858000"/>
              <a:gd name="connsiteX4704" fmla="*/ 4966177 w 12192000"/>
              <a:gd name="connsiteY4704" fmla="*/ 315385 h 6858000"/>
              <a:gd name="connsiteX4705" fmla="*/ 4972822 w 12192000"/>
              <a:gd name="connsiteY4705" fmla="*/ 309719 h 6858000"/>
              <a:gd name="connsiteX4706" fmla="*/ 4983157 w 12192000"/>
              <a:gd name="connsiteY4706" fmla="*/ 316194 h 6858000"/>
              <a:gd name="connsiteX4707" fmla="*/ 4983157 w 12192000"/>
              <a:gd name="connsiteY4707" fmla="*/ 321860 h 6858000"/>
              <a:gd name="connsiteX4708" fmla="*/ 4987586 w 12192000"/>
              <a:gd name="connsiteY4708" fmla="*/ 321051 h 6858000"/>
              <a:gd name="connsiteX4709" fmla="*/ 4989801 w 12192000"/>
              <a:gd name="connsiteY4709" fmla="*/ 314575 h 6858000"/>
              <a:gd name="connsiteX4710" fmla="*/ 4980942 w 12192000"/>
              <a:gd name="connsiteY4710" fmla="*/ 304458 h 6858000"/>
              <a:gd name="connsiteX4711" fmla="*/ 4966915 w 12192000"/>
              <a:gd name="connsiteY4711" fmla="*/ 296363 h 6858000"/>
              <a:gd name="connsiteX4712" fmla="*/ 4966177 w 12192000"/>
              <a:gd name="connsiteY4712" fmla="*/ 293126 h 6858000"/>
              <a:gd name="connsiteX4713" fmla="*/ 4975036 w 12192000"/>
              <a:gd name="connsiteY4713" fmla="*/ 293126 h 6858000"/>
              <a:gd name="connsiteX4714" fmla="*/ 4983157 w 12192000"/>
              <a:gd name="connsiteY4714" fmla="*/ 295554 h 6858000"/>
              <a:gd name="connsiteX4715" fmla="*/ 4987586 w 12192000"/>
              <a:gd name="connsiteY4715" fmla="*/ 291102 h 6858000"/>
              <a:gd name="connsiteX4716" fmla="*/ 4979466 w 12192000"/>
              <a:gd name="connsiteY4716" fmla="*/ 288674 h 6858000"/>
              <a:gd name="connsiteX4717" fmla="*/ 4973559 w 12192000"/>
              <a:gd name="connsiteY4717" fmla="*/ 285436 h 6858000"/>
              <a:gd name="connsiteX4718" fmla="*/ 4966915 w 12192000"/>
              <a:gd name="connsiteY4718" fmla="*/ 285031 h 6858000"/>
              <a:gd name="connsiteX4719" fmla="*/ 4965439 w 12192000"/>
              <a:gd name="connsiteY4719" fmla="*/ 289078 h 6858000"/>
              <a:gd name="connsiteX4720" fmla="*/ 4959533 w 12192000"/>
              <a:gd name="connsiteY4720" fmla="*/ 289078 h 6858000"/>
              <a:gd name="connsiteX4721" fmla="*/ 4955841 w 12192000"/>
              <a:gd name="connsiteY4721" fmla="*/ 283817 h 6858000"/>
              <a:gd name="connsiteX4722" fmla="*/ 4956580 w 12192000"/>
              <a:gd name="connsiteY4722" fmla="*/ 279770 h 6858000"/>
              <a:gd name="connsiteX4723" fmla="*/ 7594325 w 12192000"/>
              <a:gd name="connsiteY4723" fmla="*/ 213397 h 6858000"/>
              <a:gd name="connsiteX4724" fmla="*/ 7600231 w 12192000"/>
              <a:gd name="connsiteY4724" fmla="*/ 219063 h 6858000"/>
              <a:gd name="connsiteX4725" fmla="*/ 7600969 w 12192000"/>
              <a:gd name="connsiteY4725" fmla="*/ 223919 h 6858000"/>
              <a:gd name="connsiteX4726" fmla="*/ 7595801 w 12192000"/>
              <a:gd name="connsiteY4726" fmla="*/ 224729 h 6858000"/>
              <a:gd name="connsiteX4727" fmla="*/ 7589157 w 12192000"/>
              <a:gd name="connsiteY4727" fmla="*/ 219063 h 6858000"/>
              <a:gd name="connsiteX4728" fmla="*/ 7589895 w 12192000"/>
              <a:gd name="connsiteY4728" fmla="*/ 214206 h 6858000"/>
              <a:gd name="connsiteX4729" fmla="*/ 2399303 w 12192000"/>
              <a:gd name="connsiteY4729" fmla="*/ 89959 h 6858000"/>
              <a:gd name="connsiteX4730" fmla="*/ 2403733 w 12192000"/>
              <a:gd name="connsiteY4730" fmla="*/ 91983 h 6858000"/>
              <a:gd name="connsiteX4731" fmla="*/ 2396350 w 12192000"/>
              <a:gd name="connsiteY4731" fmla="*/ 100481 h 6858000"/>
              <a:gd name="connsiteX4732" fmla="*/ 2396350 w 12192000"/>
              <a:gd name="connsiteY4732" fmla="*/ 106552 h 6858000"/>
              <a:gd name="connsiteX4733" fmla="*/ 2404471 w 12192000"/>
              <a:gd name="connsiteY4733" fmla="*/ 104529 h 6858000"/>
              <a:gd name="connsiteX4734" fmla="*/ 2407424 w 12192000"/>
              <a:gd name="connsiteY4734" fmla="*/ 113028 h 6858000"/>
              <a:gd name="connsiteX4735" fmla="*/ 2405209 w 12192000"/>
              <a:gd name="connsiteY4735" fmla="*/ 120313 h 6858000"/>
              <a:gd name="connsiteX4736" fmla="*/ 2408162 w 12192000"/>
              <a:gd name="connsiteY4736" fmla="*/ 125978 h 6858000"/>
              <a:gd name="connsiteX4737" fmla="*/ 2401518 w 12192000"/>
              <a:gd name="connsiteY4737" fmla="*/ 125978 h 6858000"/>
              <a:gd name="connsiteX4738" fmla="*/ 2396350 w 12192000"/>
              <a:gd name="connsiteY4738" fmla="*/ 125169 h 6858000"/>
              <a:gd name="connsiteX4739" fmla="*/ 2394874 w 12192000"/>
              <a:gd name="connsiteY4739" fmla="*/ 130430 h 6858000"/>
              <a:gd name="connsiteX4740" fmla="*/ 2399303 w 12192000"/>
              <a:gd name="connsiteY4740" fmla="*/ 138929 h 6858000"/>
              <a:gd name="connsiteX4741" fmla="*/ 2398565 w 12192000"/>
              <a:gd name="connsiteY4741" fmla="*/ 150261 h 6858000"/>
              <a:gd name="connsiteX4742" fmla="*/ 2402994 w 12192000"/>
              <a:gd name="connsiteY4742" fmla="*/ 153904 h 6858000"/>
              <a:gd name="connsiteX4743" fmla="*/ 2408162 w 12192000"/>
              <a:gd name="connsiteY4743" fmla="*/ 149857 h 6858000"/>
              <a:gd name="connsiteX4744" fmla="*/ 2409639 w 12192000"/>
              <a:gd name="connsiteY4744" fmla="*/ 141762 h 6858000"/>
              <a:gd name="connsiteX4745" fmla="*/ 2418498 w 12192000"/>
              <a:gd name="connsiteY4745" fmla="*/ 131645 h 6858000"/>
              <a:gd name="connsiteX4746" fmla="*/ 2422189 w 12192000"/>
              <a:gd name="connsiteY4746" fmla="*/ 132454 h 6858000"/>
              <a:gd name="connsiteX4747" fmla="*/ 2424403 w 12192000"/>
              <a:gd name="connsiteY4747" fmla="*/ 138929 h 6858000"/>
              <a:gd name="connsiteX4748" fmla="*/ 2431786 w 12192000"/>
              <a:gd name="connsiteY4748" fmla="*/ 144191 h 6858000"/>
              <a:gd name="connsiteX4749" fmla="*/ 2431048 w 12192000"/>
              <a:gd name="connsiteY4749" fmla="*/ 148642 h 6858000"/>
              <a:gd name="connsiteX4750" fmla="*/ 2427356 w 12192000"/>
              <a:gd name="connsiteY4750" fmla="*/ 153499 h 6858000"/>
              <a:gd name="connsiteX4751" fmla="*/ 2431786 w 12192000"/>
              <a:gd name="connsiteY4751" fmla="*/ 162403 h 6858000"/>
              <a:gd name="connsiteX4752" fmla="*/ 2448027 w 12192000"/>
              <a:gd name="connsiteY4752" fmla="*/ 168069 h 6858000"/>
              <a:gd name="connsiteX4753" fmla="*/ 2460577 w 12192000"/>
              <a:gd name="connsiteY4753" fmla="*/ 168069 h 6858000"/>
              <a:gd name="connsiteX4754" fmla="*/ 2463530 w 12192000"/>
              <a:gd name="connsiteY4754" fmla="*/ 174949 h 6858000"/>
              <a:gd name="connsiteX4755" fmla="*/ 2462054 w 12192000"/>
              <a:gd name="connsiteY4755" fmla="*/ 185471 h 6858000"/>
              <a:gd name="connsiteX4756" fmla="*/ 2464269 w 12192000"/>
              <a:gd name="connsiteY4756" fmla="*/ 191138 h 6858000"/>
              <a:gd name="connsiteX4757" fmla="*/ 2470913 w 12192000"/>
              <a:gd name="connsiteY4757" fmla="*/ 191138 h 6858000"/>
              <a:gd name="connsiteX4758" fmla="*/ 2474604 w 12192000"/>
              <a:gd name="connsiteY4758" fmla="*/ 201660 h 6858000"/>
              <a:gd name="connsiteX4759" fmla="*/ 2475342 w 12192000"/>
              <a:gd name="connsiteY4759" fmla="*/ 205707 h 6858000"/>
              <a:gd name="connsiteX4760" fmla="*/ 2487892 w 12192000"/>
              <a:gd name="connsiteY4760" fmla="*/ 210159 h 6858000"/>
              <a:gd name="connsiteX4761" fmla="*/ 2500443 w 12192000"/>
              <a:gd name="connsiteY4761" fmla="*/ 223515 h 6858000"/>
              <a:gd name="connsiteX4762" fmla="*/ 2500443 w 12192000"/>
              <a:gd name="connsiteY4762" fmla="*/ 229585 h 6858000"/>
              <a:gd name="connsiteX4763" fmla="*/ 2506349 w 12192000"/>
              <a:gd name="connsiteY4763" fmla="*/ 234442 h 6858000"/>
              <a:gd name="connsiteX4764" fmla="*/ 2506349 w 12192000"/>
              <a:gd name="connsiteY4764" fmla="*/ 238894 h 6858000"/>
              <a:gd name="connsiteX4765" fmla="*/ 2502657 w 12192000"/>
              <a:gd name="connsiteY4765" fmla="*/ 244560 h 6858000"/>
              <a:gd name="connsiteX4766" fmla="*/ 2504134 w 12192000"/>
              <a:gd name="connsiteY4766" fmla="*/ 254273 h 6858000"/>
              <a:gd name="connsiteX4767" fmla="*/ 2507087 w 12192000"/>
              <a:gd name="connsiteY4767" fmla="*/ 256701 h 6858000"/>
              <a:gd name="connsiteX4768" fmla="*/ 2506349 w 12192000"/>
              <a:gd name="connsiteY4768" fmla="*/ 263177 h 6858000"/>
              <a:gd name="connsiteX4769" fmla="*/ 2499704 w 12192000"/>
              <a:gd name="connsiteY4769" fmla="*/ 268033 h 6858000"/>
              <a:gd name="connsiteX4770" fmla="*/ 2493060 w 12192000"/>
              <a:gd name="connsiteY4770" fmla="*/ 268033 h 6858000"/>
              <a:gd name="connsiteX4771" fmla="*/ 2484201 w 12192000"/>
              <a:gd name="connsiteY4771" fmla="*/ 272890 h 6858000"/>
              <a:gd name="connsiteX4772" fmla="*/ 2490845 w 12192000"/>
              <a:gd name="connsiteY4772" fmla="*/ 277746 h 6858000"/>
              <a:gd name="connsiteX4773" fmla="*/ 2506349 w 12192000"/>
              <a:gd name="connsiteY4773" fmla="*/ 278151 h 6858000"/>
              <a:gd name="connsiteX4774" fmla="*/ 2512254 w 12192000"/>
              <a:gd name="connsiteY4774" fmla="*/ 271676 h 6858000"/>
              <a:gd name="connsiteX4775" fmla="*/ 2515946 w 12192000"/>
              <a:gd name="connsiteY4775" fmla="*/ 270462 h 6858000"/>
              <a:gd name="connsiteX4776" fmla="*/ 2516684 w 12192000"/>
              <a:gd name="connsiteY4776" fmla="*/ 276128 h 6858000"/>
              <a:gd name="connsiteX4777" fmla="*/ 2524805 w 12192000"/>
              <a:gd name="connsiteY4777" fmla="*/ 279770 h 6858000"/>
              <a:gd name="connsiteX4778" fmla="*/ 2529234 w 12192000"/>
              <a:gd name="connsiteY4778" fmla="*/ 282198 h 6858000"/>
              <a:gd name="connsiteX4779" fmla="*/ 2532925 w 12192000"/>
              <a:gd name="connsiteY4779" fmla="*/ 279770 h 6858000"/>
              <a:gd name="connsiteX4780" fmla="*/ 2532925 w 12192000"/>
              <a:gd name="connsiteY4780" fmla="*/ 274104 h 6858000"/>
              <a:gd name="connsiteX4781" fmla="*/ 2535878 w 12192000"/>
              <a:gd name="connsiteY4781" fmla="*/ 272485 h 6858000"/>
              <a:gd name="connsiteX4782" fmla="*/ 2539570 w 12192000"/>
              <a:gd name="connsiteY4782" fmla="*/ 279770 h 6858000"/>
              <a:gd name="connsiteX4783" fmla="*/ 2546214 w 12192000"/>
              <a:gd name="connsiteY4783" fmla="*/ 282198 h 6858000"/>
              <a:gd name="connsiteX4784" fmla="*/ 2542522 w 12192000"/>
              <a:gd name="connsiteY4784" fmla="*/ 287460 h 6858000"/>
              <a:gd name="connsiteX4785" fmla="*/ 2536617 w 12192000"/>
              <a:gd name="connsiteY4785" fmla="*/ 289078 h 6858000"/>
              <a:gd name="connsiteX4786" fmla="*/ 2541784 w 12192000"/>
              <a:gd name="connsiteY4786" fmla="*/ 294744 h 6858000"/>
              <a:gd name="connsiteX4787" fmla="*/ 2547690 w 12192000"/>
              <a:gd name="connsiteY4787" fmla="*/ 297577 h 6858000"/>
              <a:gd name="connsiteX4788" fmla="*/ 2545475 w 12192000"/>
              <a:gd name="connsiteY4788" fmla="*/ 302029 h 6858000"/>
              <a:gd name="connsiteX4789" fmla="*/ 2537355 w 12192000"/>
              <a:gd name="connsiteY4789" fmla="*/ 302434 h 6858000"/>
              <a:gd name="connsiteX4790" fmla="*/ 2529972 w 12192000"/>
              <a:gd name="connsiteY4790" fmla="*/ 309719 h 6858000"/>
              <a:gd name="connsiteX4791" fmla="*/ 2524066 w 12192000"/>
              <a:gd name="connsiteY4791" fmla="*/ 311338 h 6858000"/>
              <a:gd name="connsiteX4792" fmla="*/ 2518899 w 12192000"/>
              <a:gd name="connsiteY4792" fmla="*/ 321860 h 6858000"/>
              <a:gd name="connsiteX4793" fmla="*/ 2514469 w 12192000"/>
              <a:gd name="connsiteY4793" fmla="*/ 324289 h 6858000"/>
              <a:gd name="connsiteX4794" fmla="*/ 2502657 w 12192000"/>
              <a:gd name="connsiteY4794" fmla="*/ 317813 h 6858000"/>
              <a:gd name="connsiteX4795" fmla="*/ 2496751 w 12192000"/>
              <a:gd name="connsiteY4795" fmla="*/ 317813 h 6858000"/>
              <a:gd name="connsiteX4796" fmla="*/ 2491584 w 12192000"/>
              <a:gd name="connsiteY4796" fmla="*/ 313361 h 6858000"/>
              <a:gd name="connsiteX4797" fmla="*/ 2482725 w 12192000"/>
              <a:gd name="connsiteY4797" fmla="*/ 312552 h 6858000"/>
              <a:gd name="connsiteX4798" fmla="*/ 2479772 w 12192000"/>
              <a:gd name="connsiteY4798" fmla="*/ 306886 h 6858000"/>
              <a:gd name="connsiteX4799" fmla="*/ 2473866 w 12192000"/>
              <a:gd name="connsiteY4799" fmla="*/ 308100 h 6858000"/>
              <a:gd name="connsiteX4800" fmla="*/ 2470913 w 12192000"/>
              <a:gd name="connsiteY4800" fmla="*/ 305672 h 6858000"/>
              <a:gd name="connsiteX4801" fmla="*/ 2464269 w 12192000"/>
              <a:gd name="connsiteY4801" fmla="*/ 305267 h 6858000"/>
              <a:gd name="connsiteX4802" fmla="*/ 2459839 w 12192000"/>
              <a:gd name="connsiteY4802" fmla="*/ 307695 h 6858000"/>
              <a:gd name="connsiteX4803" fmla="*/ 2453933 w 12192000"/>
              <a:gd name="connsiteY4803" fmla="*/ 304862 h 6858000"/>
              <a:gd name="connsiteX4804" fmla="*/ 2454671 w 12192000"/>
              <a:gd name="connsiteY4804" fmla="*/ 294340 h 6858000"/>
              <a:gd name="connsiteX4805" fmla="*/ 2460577 w 12192000"/>
              <a:gd name="connsiteY4805" fmla="*/ 292721 h 6858000"/>
              <a:gd name="connsiteX4806" fmla="*/ 2466483 w 12192000"/>
              <a:gd name="connsiteY4806" fmla="*/ 284222 h 6858000"/>
              <a:gd name="connsiteX4807" fmla="*/ 2464269 w 12192000"/>
              <a:gd name="connsiteY4807" fmla="*/ 277746 h 6858000"/>
              <a:gd name="connsiteX4808" fmla="*/ 2457624 w 12192000"/>
              <a:gd name="connsiteY4808" fmla="*/ 275318 h 6858000"/>
              <a:gd name="connsiteX4809" fmla="*/ 2443598 w 12192000"/>
              <a:gd name="connsiteY4809" fmla="*/ 275318 h 6858000"/>
              <a:gd name="connsiteX4810" fmla="*/ 2436215 w 12192000"/>
              <a:gd name="connsiteY4810" fmla="*/ 270866 h 6858000"/>
              <a:gd name="connsiteX4811" fmla="*/ 2439907 w 12192000"/>
              <a:gd name="connsiteY4811" fmla="*/ 266010 h 6858000"/>
              <a:gd name="connsiteX4812" fmla="*/ 2446551 w 12192000"/>
              <a:gd name="connsiteY4812" fmla="*/ 260748 h 6858000"/>
              <a:gd name="connsiteX4813" fmla="*/ 2445074 w 12192000"/>
              <a:gd name="connsiteY4813" fmla="*/ 253464 h 6858000"/>
              <a:gd name="connsiteX4814" fmla="*/ 2440645 w 12192000"/>
              <a:gd name="connsiteY4814" fmla="*/ 251035 h 6858000"/>
              <a:gd name="connsiteX4815" fmla="*/ 2434739 w 12192000"/>
              <a:gd name="connsiteY4815" fmla="*/ 253464 h 6858000"/>
              <a:gd name="connsiteX4816" fmla="*/ 2430309 w 12192000"/>
              <a:gd name="connsiteY4816" fmla="*/ 257915 h 6858000"/>
              <a:gd name="connsiteX4817" fmla="*/ 2425880 w 12192000"/>
              <a:gd name="connsiteY4817" fmla="*/ 254273 h 6858000"/>
              <a:gd name="connsiteX4818" fmla="*/ 2419236 w 12192000"/>
              <a:gd name="connsiteY4818" fmla="*/ 254678 h 6858000"/>
              <a:gd name="connsiteX4819" fmla="*/ 2416283 w 12192000"/>
              <a:gd name="connsiteY4819" fmla="*/ 260344 h 6858000"/>
              <a:gd name="connsiteX4820" fmla="*/ 2408162 w 12192000"/>
              <a:gd name="connsiteY4820" fmla="*/ 265605 h 6858000"/>
              <a:gd name="connsiteX4821" fmla="*/ 2408900 w 12192000"/>
              <a:gd name="connsiteY4821" fmla="*/ 276937 h 6858000"/>
              <a:gd name="connsiteX4822" fmla="*/ 2405209 w 12192000"/>
              <a:gd name="connsiteY4822" fmla="*/ 288674 h 6858000"/>
              <a:gd name="connsiteX4823" fmla="*/ 2399303 w 12192000"/>
              <a:gd name="connsiteY4823" fmla="*/ 287864 h 6858000"/>
              <a:gd name="connsiteX4824" fmla="*/ 2394135 w 12192000"/>
              <a:gd name="connsiteY4824" fmla="*/ 290697 h 6858000"/>
              <a:gd name="connsiteX4825" fmla="*/ 2387491 w 12192000"/>
              <a:gd name="connsiteY4825" fmla="*/ 295554 h 6858000"/>
              <a:gd name="connsiteX4826" fmla="*/ 2382324 w 12192000"/>
              <a:gd name="connsiteY4826" fmla="*/ 291102 h 6858000"/>
              <a:gd name="connsiteX4827" fmla="*/ 2378632 w 12192000"/>
              <a:gd name="connsiteY4827" fmla="*/ 291507 h 6858000"/>
              <a:gd name="connsiteX4828" fmla="*/ 2373465 w 12192000"/>
              <a:gd name="connsiteY4828" fmla="*/ 298387 h 6858000"/>
              <a:gd name="connsiteX4829" fmla="*/ 2366820 w 12192000"/>
              <a:gd name="connsiteY4829" fmla="*/ 304053 h 6858000"/>
              <a:gd name="connsiteX4830" fmla="*/ 2364606 w 12192000"/>
              <a:gd name="connsiteY4830" fmla="*/ 313766 h 6858000"/>
              <a:gd name="connsiteX4831" fmla="*/ 2356485 w 12192000"/>
              <a:gd name="connsiteY4831" fmla="*/ 320646 h 6858000"/>
              <a:gd name="connsiteX4832" fmla="*/ 2349103 w 12192000"/>
              <a:gd name="connsiteY4832" fmla="*/ 320646 h 6858000"/>
              <a:gd name="connsiteX4833" fmla="*/ 2342458 w 12192000"/>
              <a:gd name="connsiteY4833" fmla="*/ 324289 h 6858000"/>
              <a:gd name="connsiteX4834" fmla="*/ 2340244 w 12192000"/>
              <a:gd name="connsiteY4834" fmla="*/ 327931 h 6858000"/>
              <a:gd name="connsiteX4835" fmla="*/ 2332123 w 12192000"/>
              <a:gd name="connsiteY4835" fmla="*/ 327931 h 6858000"/>
              <a:gd name="connsiteX4836" fmla="*/ 2326217 w 12192000"/>
              <a:gd name="connsiteY4836" fmla="*/ 331169 h 6858000"/>
              <a:gd name="connsiteX4837" fmla="*/ 2319573 w 12192000"/>
              <a:gd name="connsiteY4837" fmla="*/ 330764 h 6858000"/>
              <a:gd name="connsiteX4838" fmla="*/ 2315882 w 12192000"/>
              <a:gd name="connsiteY4838" fmla="*/ 328336 h 6858000"/>
              <a:gd name="connsiteX4839" fmla="*/ 2309976 w 12192000"/>
              <a:gd name="connsiteY4839" fmla="*/ 330764 h 6858000"/>
              <a:gd name="connsiteX4840" fmla="*/ 2307761 w 12192000"/>
              <a:gd name="connsiteY4840" fmla="*/ 327122 h 6858000"/>
              <a:gd name="connsiteX4841" fmla="*/ 2307761 w 12192000"/>
              <a:gd name="connsiteY4841" fmla="*/ 314980 h 6858000"/>
              <a:gd name="connsiteX4842" fmla="*/ 2313667 w 12192000"/>
              <a:gd name="connsiteY4842" fmla="*/ 307695 h 6858000"/>
              <a:gd name="connsiteX4843" fmla="*/ 2312190 w 12192000"/>
              <a:gd name="connsiteY4843" fmla="*/ 300410 h 6858000"/>
              <a:gd name="connsiteX4844" fmla="*/ 2319573 w 12192000"/>
              <a:gd name="connsiteY4844" fmla="*/ 291102 h 6858000"/>
              <a:gd name="connsiteX4845" fmla="*/ 2318096 w 12192000"/>
              <a:gd name="connsiteY4845" fmla="*/ 285841 h 6858000"/>
              <a:gd name="connsiteX4846" fmla="*/ 2312928 w 12192000"/>
              <a:gd name="connsiteY4846" fmla="*/ 282603 h 6858000"/>
              <a:gd name="connsiteX4847" fmla="*/ 2307761 w 12192000"/>
              <a:gd name="connsiteY4847" fmla="*/ 282603 h 6858000"/>
              <a:gd name="connsiteX4848" fmla="*/ 2304070 w 12192000"/>
              <a:gd name="connsiteY4848" fmla="*/ 284627 h 6858000"/>
              <a:gd name="connsiteX4849" fmla="*/ 2296687 w 12192000"/>
              <a:gd name="connsiteY4849" fmla="*/ 284627 h 6858000"/>
              <a:gd name="connsiteX4850" fmla="*/ 2290043 w 12192000"/>
              <a:gd name="connsiteY4850" fmla="*/ 280984 h 6858000"/>
              <a:gd name="connsiteX4851" fmla="*/ 2286352 w 12192000"/>
              <a:gd name="connsiteY4851" fmla="*/ 278961 h 6858000"/>
              <a:gd name="connsiteX4852" fmla="*/ 2281922 w 12192000"/>
              <a:gd name="connsiteY4852" fmla="*/ 280579 h 6858000"/>
              <a:gd name="connsiteX4853" fmla="*/ 2279708 w 12192000"/>
              <a:gd name="connsiteY4853" fmla="*/ 288269 h 6858000"/>
              <a:gd name="connsiteX4854" fmla="*/ 2275278 w 12192000"/>
              <a:gd name="connsiteY4854" fmla="*/ 288269 h 6858000"/>
              <a:gd name="connsiteX4855" fmla="*/ 2273802 w 12192000"/>
              <a:gd name="connsiteY4855" fmla="*/ 278961 h 6858000"/>
              <a:gd name="connsiteX4856" fmla="*/ 2278969 w 12192000"/>
              <a:gd name="connsiteY4856" fmla="*/ 263177 h 6858000"/>
              <a:gd name="connsiteX4857" fmla="*/ 2278969 w 12192000"/>
              <a:gd name="connsiteY4857" fmla="*/ 255082 h 6858000"/>
              <a:gd name="connsiteX4858" fmla="*/ 2295211 w 12192000"/>
              <a:gd name="connsiteY4858" fmla="*/ 249012 h 6858000"/>
              <a:gd name="connsiteX4859" fmla="*/ 2307023 w 12192000"/>
              <a:gd name="connsiteY4859" fmla="*/ 247798 h 6858000"/>
              <a:gd name="connsiteX4860" fmla="*/ 2312928 w 12192000"/>
              <a:gd name="connsiteY4860" fmla="*/ 242536 h 6858000"/>
              <a:gd name="connsiteX4861" fmla="*/ 2312928 w 12192000"/>
              <a:gd name="connsiteY4861" fmla="*/ 229181 h 6858000"/>
              <a:gd name="connsiteX4862" fmla="*/ 2315143 w 12192000"/>
              <a:gd name="connsiteY4862" fmla="*/ 224324 h 6858000"/>
              <a:gd name="connsiteX4863" fmla="*/ 2315143 w 12192000"/>
              <a:gd name="connsiteY4863" fmla="*/ 211373 h 6858000"/>
              <a:gd name="connsiteX4864" fmla="*/ 2319573 w 12192000"/>
              <a:gd name="connsiteY4864" fmla="*/ 204088 h 6858000"/>
              <a:gd name="connsiteX4865" fmla="*/ 2332123 w 12192000"/>
              <a:gd name="connsiteY4865" fmla="*/ 193566 h 6858000"/>
              <a:gd name="connsiteX4866" fmla="*/ 2332861 w 12192000"/>
              <a:gd name="connsiteY4866" fmla="*/ 186281 h 6858000"/>
              <a:gd name="connsiteX4867" fmla="*/ 2335076 w 12192000"/>
              <a:gd name="connsiteY4867" fmla="*/ 178187 h 6858000"/>
              <a:gd name="connsiteX4868" fmla="*/ 2340244 w 12192000"/>
              <a:gd name="connsiteY4868" fmla="*/ 175354 h 6858000"/>
              <a:gd name="connsiteX4869" fmla="*/ 2337291 w 12192000"/>
              <a:gd name="connsiteY4869" fmla="*/ 169283 h 6858000"/>
              <a:gd name="connsiteX4870" fmla="*/ 2346888 w 12192000"/>
              <a:gd name="connsiteY4870" fmla="*/ 154713 h 6858000"/>
              <a:gd name="connsiteX4871" fmla="*/ 2347626 w 12192000"/>
              <a:gd name="connsiteY4871" fmla="*/ 149047 h 6858000"/>
              <a:gd name="connsiteX4872" fmla="*/ 2353532 w 12192000"/>
              <a:gd name="connsiteY4872" fmla="*/ 141358 h 6858000"/>
              <a:gd name="connsiteX4873" fmla="*/ 2353532 w 12192000"/>
              <a:gd name="connsiteY4873" fmla="*/ 134882 h 6858000"/>
              <a:gd name="connsiteX4874" fmla="*/ 2363129 w 12192000"/>
              <a:gd name="connsiteY4874" fmla="*/ 122336 h 6858000"/>
              <a:gd name="connsiteX4875" fmla="*/ 2370512 w 12192000"/>
              <a:gd name="connsiteY4875" fmla="*/ 104933 h 6858000"/>
              <a:gd name="connsiteX4876" fmla="*/ 2380109 w 12192000"/>
              <a:gd name="connsiteY4876" fmla="*/ 97244 h 6858000"/>
              <a:gd name="connsiteX4877" fmla="*/ 4987586 w 12192000"/>
              <a:gd name="connsiteY4877" fmla="*/ 922 h 6858000"/>
              <a:gd name="connsiteX4878" fmla="*/ 4988325 w 12192000"/>
              <a:gd name="connsiteY4878" fmla="*/ 4969 h 6858000"/>
              <a:gd name="connsiteX4879" fmla="*/ 4983157 w 12192000"/>
              <a:gd name="connsiteY4879" fmla="*/ 8207 h 6858000"/>
              <a:gd name="connsiteX4880" fmla="*/ 4979466 w 12192000"/>
              <a:gd name="connsiteY4880" fmla="*/ 7397 h 6858000"/>
              <a:gd name="connsiteX4881" fmla="*/ 4980204 w 12192000"/>
              <a:gd name="connsiteY4881" fmla="*/ 3755 h 6858000"/>
              <a:gd name="connsiteX4882" fmla="*/ 7147063 w 12192000"/>
              <a:gd name="connsiteY4882" fmla="*/ 0 h 6858000"/>
              <a:gd name="connsiteX4883" fmla="*/ 7150425 w 12192000"/>
              <a:gd name="connsiteY4883" fmla="*/ 0 h 6858000"/>
              <a:gd name="connsiteX4884" fmla="*/ 7149164 w 12192000"/>
              <a:gd name="connsiteY4884" fmla="*/ 922 h 6858000"/>
              <a:gd name="connsiteX4885" fmla="*/ 6642274 w 12192000"/>
              <a:gd name="connsiteY4885" fmla="*/ 0 h 6858000"/>
              <a:gd name="connsiteX4886" fmla="*/ 6655879 w 12192000"/>
              <a:gd name="connsiteY4886" fmla="*/ 0 h 6858000"/>
              <a:gd name="connsiteX4887" fmla="*/ 6658970 w 12192000"/>
              <a:gd name="connsiteY4887" fmla="*/ 15491 h 6858000"/>
              <a:gd name="connsiteX4888" fmla="*/ 6652326 w 12192000"/>
              <a:gd name="connsiteY4888" fmla="*/ 28442 h 6858000"/>
              <a:gd name="connsiteX4889" fmla="*/ 6654541 w 12192000"/>
              <a:gd name="connsiteY4889" fmla="*/ 34918 h 6858000"/>
              <a:gd name="connsiteX4890" fmla="*/ 6647158 w 12192000"/>
              <a:gd name="connsiteY4890" fmla="*/ 39370 h 6858000"/>
              <a:gd name="connsiteX4891" fmla="*/ 6647158 w 12192000"/>
              <a:gd name="connsiteY4891" fmla="*/ 44631 h 6858000"/>
              <a:gd name="connsiteX4892" fmla="*/ 6658232 w 12192000"/>
              <a:gd name="connsiteY4892" fmla="*/ 36537 h 6858000"/>
              <a:gd name="connsiteX4893" fmla="*/ 6660447 w 12192000"/>
              <a:gd name="connsiteY4893" fmla="*/ 29252 h 6858000"/>
              <a:gd name="connsiteX4894" fmla="*/ 6667091 w 12192000"/>
              <a:gd name="connsiteY4894" fmla="*/ 20348 h 6858000"/>
              <a:gd name="connsiteX4895" fmla="*/ 6671520 w 12192000"/>
              <a:gd name="connsiteY4895" fmla="*/ 24395 h 6858000"/>
              <a:gd name="connsiteX4896" fmla="*/ 6679641 w 12192000"/>
              <a:gd name="connsiteY4896" fmla="*/ 25205 h 6858000"/>
              <a:gd name="connsiteX4897" fmla="*/ 6675211 w 12192000"/>
              <a:gd name="connsiteY4897" fmla="*/ 16706 h 6858000"/>
              <a:gd name="connsiteX4898" fmla="*/ 6664876 w 12192000"/>
              <a:gd name="connsiteY4898" fmla="*/ 12658 h 6858000"/>
              <a:gd name="connsiteX4899" fmla="*/ 6664138 w 12192000"/>
              <a:gd name="connsiteY4899" fmla="*/ 5374 h 6858000"/>
              <a:gd name="connsiteX4900" fmla="*/ 6671057 w 12192000"/>
              <a:gd name="connsiteY4900" fmla="*/ 0 h 6858000"/>
              <a:gd name="connsiteX4901" fmla="*/ 6709127 w 12192000"/>
              <a:gd name="connsiteY4901" fmla="*/ 0 h 6858000"/>
              <a:gd name="connsiteX4902" fmla="*/ 6712124 w 12192000"/>
              <a:gd name="connsiteY4902" fmla="*/ 4564 h 6858000"/>
              <a:gd name="connsiteX4903" fmla="*/ 6718768 w 12192000"/>
              <a:gd name="connsiteY4903" fmla="*/ 9016 h 6858000"/>
              <a:gd name="connsiteX4904" fmla="*/ 6720244 w 12192000"/>
              <a:gd name="connsiteY4904" fmla="*/ 2945 h 6858000"/>
              <a:gd name="connsiteX4905" fmla="*/ 6717782 w 12192000"/>
              <a:gd name="connsiteY4905" fmla="*/ 0 h 6858000"/>
              <a:gd name="connsiteX4906" fmla="*/ 7087889 w 12192000"/>
              <a:gd name="connsiteY4906" fmla="*/ 0 h 6858000"/>
              <a:gd name="connsiteX4907" fmla="*/ 7087889 w 12192000"/>
              <a:gd name="connsiteY4907" fmla="*/ 2136 h 6858000"/>
              <a:gd name="connsiteX4908" fmla="*/ 7092319 w 12192000"/>
              <a:gd name="connsiteY4908" fmla="*/ 7802 h 6858000"/>
              <a:gd name="connsiteX4909" fmla="*/ 7092827 w 12192000"/>
              <a:gd name="connsiteY4909" fmla="*/ 0 h 6858000"/>
              <a:gd name="connsiteX4910" fmla="*/ 7116681 w 12192000"/>
              <a:gd name="connsiteY4910" fmla="*/ 0 h 6858000"/>
              <a:gd name="connsiteX4911" fmla="*/ 7116681 w 12192000"/>
              <a:gd name="connsiteY4911" fmla="*/ 2541 h 6858000"/>
              <a:gd name="connsiteX4912" fmla="*/ 7118896 w 12192000"/>
              <a:gd name="connsiteY4912" fmla="*/ 11040 h 6858000"/>
              <a:gd name="connsiteX4913" fmla="*/ 7126278 w 12192000"/>
              <a:gd name="connsiteY4913" fmla="*/ 4969 h 6858000"/>
              <a:gd name="connsiteX4914" fmla="*/ 7129969 w 12192000"/>
              <a:gd name="connsiteY4914" fmla="*/ 7397 h 6858000"/>
              <a:gd name="connsiteX4915" fmla="*/ 7132184 w 12192000"/>
              <a:gd name="connsiteY4915" fmla="*/ 15491 h 6858000"/>
              <a:gd name="connsiteX4916" fmla="*/ 7140305 w 12192000"/>
              <a:gd name="connsiteY4916" fmla="*/ 9421 h 6858000"/>
              <a:gd name="connsiteX4917" fmla="*/ 7148425 w 12192000"/>
              <a:gd name="connsiteY4917" fmla="*/ 11849 h 6858000"/>
              <a:gd name="connsiteX4918" fmla="*/ 7149164 w 12192000"/>
              <a:gd name="connsiteY4918" fmla="*/ 18729 h 6858000"/>
              <a:gd name="connsiteX4919" fmla="*/ 7152117 w 12192000"/>
              <a:gd name="connsiteY4919" fmla="*/ 17920 h 6858000"/>
              <a:gd name="connsiteX4920" fmla="*/ 7156546 w 12192000"/>
              <a:gd name="connsiteY4920" fmla="*/ 12254 h 6858000"/>
              <a:gd name="connsiteX4921" fmla="*/ 7159499 w 12192000"/>
              <a:gd name="connsiteY4921" fmla="*/ 15087 h 6858000"/>
              <a:gd name="connsiteX4922" fmla="*/ 7158023 w 12192000"/>
              <a:gd name="connsiteY4922" fmla="*/ 18729 h 6858000"/>
              <a:gd name="connsiteX4923" fmla="*/ 7158023 w 12192000"/>
              <a:gd name="connsiteY4923" fmla="*/ 24800 h 6858000"/>
              <a:gd name="connsiteX4924" fmla="*/ 7166143 w 12192000"/>
              <a:gd name="connsiteY4924" fmla="*/ 14682 h 6858000"/>
              <a:gd name="connsiteX4925" fmla="*/ 7170573 w 12192000"/>
              <a:gd name="connsiteY4925" fmla="*/ 10635 h 6858000"/>
              <a:gd name="connsiteX4926" fmla="*/ 7175002 w 12192000"/>
              <a:gd name="connsiteY4926" fmla="*/ 12658 h 6858000"/>
              <a:gd name="connsiteX4927" fmla="*/ 7172049 w 12192000"/>
              <a:gd name="connsiteY4927" fmla="*/ 16301 h 6858000"/>
              <a:gd name="connsiteX4928" fmla="*/ 7170573 w 12192000"/>
              <a:gd name="connsiteY4928" fmla="*/ 21562 h 6858000"/>
              <a:gd name="connsiteX4929" fmla="*/ 7177955 w 12192000"/>
              <a:gd name="connsiteY4929" fmla="*/ 21562 h 6858000"/>
              <a:gd name="connsiteX4930" fmla="*/ 7181646 w 12192000"/>
              <a:gd name="connsiteY4930" fmla="*/ 25205 h 6858000"/>
              <a:gd name="connsiteX4931" fmla="*/ 7175002 w 12192000"/>
              <a:gd name="connsiteY4931" fmla="*/ 28847 h 6858000"/>
              <a:gd name="connsiteX4932" fmla="*/ 7169096 w 12192000"/>
              <a:gd name="connsiteY4932" fmla="*/ 37346 h 6858000"/>
              <a:gd name="connsiteX4933" fmla="*/ 7180170 w 12192000"/>
              <a:gd name="connsiteY4933" fmla="*/ 36537 h 6858000"/>
              <a:gd name="connsiteX4934" fmla="*/ 7186076 w 12192000"/>
              <a:gd name="connsiteY4934" fmla="*/ 25205 h 6858000"/>
              <a:gd name="connsiteX4935" fmla="*/ 7184599 w 12192000"/>
              <a:gd name="connsiteY4935" fmla="*/ 19539 h 6858000"/>
              <a:gd name="connsiteX4936" fmla="*/ 7188291 w 12192000"/>
              <a:gd name="connsiteY4936" fmla="*/ 15896 h 6858000"/>
              <a:gd name="connsiteX4937" fmla="*/ 7198626 w 12192000"/>
              <a:gd name="connsiteY4937" fmla="*/ 14682 h 6858000"/>
              <a:gd name="connsiteX4938" fmla="*/ 7205270 w 12192000"/>
              <a:gd name="connsiteY4938" fmla="*/ 19539 h 6858000"/>
              <a:gd name="connsiteX4939" fmla="*/ 7206747 w 12192000"/>
              <a:gd name="connsiteY4939" fmla="*/ 15087 h 6858000"/>
              <a:gd name="connsiteX4940" fmla="*/ 7201579 w 12192000"/>
              <a:gd name="connsiteY4940" fmla="*/ 8611 h 6858000"/>
              <a:gd name="connsiteX4941" fmla="*/ 7201579 w 12192000"/>
              <a:gd name="connsiteY4941" fmla="*/ 6183 h 6858000"/>
              <a:gd name="connsiteX4942" fmla="*/ 7211176 w 12192000"/>
              <a:gd name="connsiteY4942" fmla="*/ 9826 h 6858000"/>
              <a:gd name="connsiteX4943" fmla="*/ 7217820 w 12192000"/>
              <a:gd name="connsiteY4943" fmla="*/ 17920 h 6858000"/>
              <a:gd name="connsiteX4944" fmla="*/ 7231847 w 12192000"/>
              <a:gd name="connsiteY4944" fmla="*/ 18729 h 6858000"/>
              <a:gd name="connsiteX4945" fmla="*/ 7241444 w 12192000"/>
              <a:gd name="connsiteY4945" fmla="*/ 22372 h 6858000"/>
              <a:gd name="connsiteX4946" fmla="*/ 7248827 w 12192000"/>
              <a:gd name="connsiteY4946" fmla="*/ 18325 h 6858000"/>
              <a:gd name="connsiteX4947" fmla="*/ 7248088 w 12192000"/>
              <a:gd name="connsiteY4947" fmla="*/ 13873 h 6858000"/>
              <a:gd name="connsiteX4948" fmla="*/ 7259900 w 12192000"/>
              <a:gd name="connsiteY4948" fmla="*/ 16301 h 6858000"/>
              <a:gd name="connsiteX4949" fmla="*/ 7270236 w 12192000"/>
              <a:gd name="connsiteY4949" fmla="*/ 22372 h 6858000"/>
              <a:gd name="connsiteX4950" fmla="*/ 7272450 w 12192000"/>
              <a:gd name="connsiteY4950" fmla="*/ 18325 h 6858000"/>
              <a:gd name="connsiteX4951" fmla="*/ 7283524 w 12192000"/>
              <a:gd name="connsiteY4951" fmla="*/ 22776 h 6858000"/>
              <a:gd name="connsiteX4952" fmla="*/ 7334463 w 12192000"/>
              <a:gd name="connsiteY4952" fmla="*/ 47869 h 6858000"/>
              <a:gd name="connsiteX4953" fmla="*/ 7369160 w 12192000"/>
              <a:gd name="connsiteY4953" fmla="*/ 68914 h 6858000"/>
              <a:gd name="connsiteX4954" fmla="*/ 7375805 w 12192000"/>
              <a:gd name="connsiteY4954" fmla="*/ 76603 h 6858000"/>
              <a:gd name="connsiteX4955" fmla="*/ 7385402 w 12192000"/>
              <a:gd name="connsiteY4955" fmla="*/ 79032 h 6858000"/>
              <a:gd name="connsiteX4956" fmla="*/ 7397214 w 12192000"/>
              <a:gd name="connsiteY4956" fmla="*/ 95220 h 6858000"/>
              <a:gd name="connsiteX4957" fmla="*/ 7404596 w 12192000"/>
              <a:gd name="connsiteY4957" fmla="*/ 96839 h 6858000"/>
              <a:gd name="connsiteX4958" fmla="*/ 7403120 w 12192000"/>
              <a:gd name="connsiteY4958" fmla="*/ 91578 h 6858000"/>
              <a:gd name="connsiteX4959" fmla="*/ 7403120 w 12192000"/>
              <a:gd name="connsiteY4959" fmla="*/ 87935 h 6858000"/>
              <a:gd name="connsiteX4960" fmla="*/ 7407549 w 12192000"/>
              <a:gd name="connsiteY4960" fmla="*/ 87935 h 6858000"/>
              <a:gd name="connsiteX4961" fmla="*/ 7422314 w 12192000"/>
              <a:gd name="connsiteY4961" fmla="*/ 100077 h 6858000"/>
              <a:gd name="connsiteX4962" fmla="*/ 7429696 w 12192000"/>
              <a:gd name="connsiteY4962" fmla="*/ 100886 h 6858000"/>
              <a:gd name="connsiteX4963" fmla="*/ 7442247 w 12192000"/>
              <a:gd name="connsiteY4963" fmla="*/ 111004 h 6858000"/>
              <a:gd name="connsiteX4964" fmla="*/ 7449629 w 12192000"/>
              <a:gd name="connsiteY4964" fmla="*/ 108171 h 6858000"/>
              <a:gd name="connsiteX4965" fmla="*/ 7441508 w 12192000"/>
              <a:gd name="connsiteY4965" fmla="*/ 97649 h 6858000"/>
              <a:gd name="connsiteX4966" fmla="*/ 7439294 w 12192000"/>
              <a:gd name="connsiteY4966" fmla="*/ 93197 h 6858000"/>
              <a:gd name="connsiteX4967" fmla="*/ 7444461 w 12192000"/>
              <a:gd name="connsiteY4967" fmla="*/ 93197 h 6858000"/>
              <a:gd name="connsiteX4968" fmla="*/ 7455535 w 12192000"/>
              <a:gd name="connsiteY4968" fmla="*/ 102910 h 6858000"/>
              <a:gd name="connsiteX4969" fmla="*/ 7454058 w 12192000"/>
              <a:gd name="connsiteY4969" fmla="*/ 111409 h 6858000"/>
              <a:gd name="connsiteX4970" fmla="*/ 7474729 w 12192000"/>
              <a:gd name="connsiteY4970" fmla="*/ 124360 h 6858000"/>
              <a:gd name="connsiteX4971" fmla="*/ 7473253 w 12192000"/>
              <a:gd name="connsiteY4971" fmla="*/ 130430 h 6858000"/>
              <a:gd name="connsiteX4972" fmla="*/ 7484326 w 12192000"/>
              <a:gd name="connsiteY4972" fmla="*/ 135287 h 6858000"/>
              <a:gd name="connsiteX4973" fmla="*/ 7486541 w 12192000"/>
              <a:gd name="connsiteY4973" fmla="*/ 130835 h 6858000"/>
              <a:gd name="connsiteX4974" fmla="*/ 7495400 w 12192000"/>
              <a:gd name="connsiteY4974" fmla="*/ 132859 h 6858000"/>
              <a:gd name="connsiteX4975" fmla="*/ 7505735 w 12192000"/>
              <a:gd name="connsiteY4975" fmla="*/ 142977 h 6858000"/>
              <a:gd name="connsiteX4976" fmla="*/ 7509427 w 12192000"/>
              <a:gd name="connsiteY4976" fmla="*/ 154309 h 6858000"/>
              <a:gd name="connsiteX4977" fmla="*/ 7515333 w 12192000"/>
              <a:gd name="connsiteY4977" fmla="*/ 157546 h 6858000"/>
              <a:gd name="connsiteX4978" fmla="*/ 7523453 w 12192000"/>
              <a:gd name="connsiteY4978" fmla="*/ 169283 h 6858000"/>
              <a:gd name="connsiteX4979" fmla="*/ 7527145 w 12192000"/>
              <a:gd name="connsiteY4979" fmla="*/ 168069 h 6858000"/>
              <a:gd name="connsiteX4980" fmla="*/ 7530836 w 12192000"/>
              <a:gd name="connsiteY4980" fmla="*/ 171711 h 6858000"/>
              <a:gd name="connsiteX4981" fmla="*/ 7531574 w 12192000"/>
              <a:gd name="connsiteY4981" fmla="*/ 183043 h 6858000"/>
              <a:gd name="connsiteX4982" fmla="*/ 7531574 w 12192000"/>
              <a:gd name="connsiteY4982" fmla="*/ 193971 h 6858000"/>
              <a:gd name="connsiteX4983" fmla="*/ 7529359 w 12192000"/>
              <a:gd name="connsiteY4983" fmla="*/ 207326 h 6858000"/>
              <a:gd name="connsiteX4984" fmla="*/ 7525668 w 12192000"/>
              <a:gd name="connsiteY4984" fmla="*/ 214611 h 6858000"/>
              <a:gd name="connsiteX4985" fmla="*/ 7525668 w 12192000"/>
              <a:gd name="connsiteY4985" fmla="*/ 220682 h 6858000"/>
              <a:gd name="connsiteX4986" fmla="*/ 7515333 w 12192000"/>
              <a:gd name="connsiteY4986" fmla="*/ 233633 h 6858000"/>
              <a:gd name="connsiteX4987" fmla="*/ 7513118 w 12192000"/>
              <a:gd name="connsiteY4987" fmla="*/ 239703 h 6858000"/>
              <a:gd name="connsiteX4988" fmla="*/ 7494662 w 12192000"/>
              <a:gd name="connsiteY4988" fmla="*/ 263581 h 6858000"/>
              <a:gd name="connsiteX4989" fmla="*/ 7480635 w 12192000"/>
              <a:gd name="connsiteY4989" fmla="*/ 270057 h 6858000"/>
              <a:gd name="connsiteX4990" fmla="*/ 7464394 w 12192000"/>
              <a:gd name="connsiteY4990" fmla="*/ 272890 h 6858000"/>
              <a:gd name="connsiteX4991" fmla="*/ 7457750 w 12192000"/>
              <a:gd name="connsiteY4991" fmla="*/ 278151 h 6858000"/>
              <a:gd name="connsiteX4992" fmla="*/ 7442985 w 12192000"/>
              <a:gd name="connsiteY4992" fmla="*/ 278151 h 6858000"/>
              <a:gd name="connsiteX4993" fmla="*/ 7440032 w 12192000"/>
              <a:gd name="connsiteY4993" fmla="*/ 281794 h 6858000"/>
              <a:gd name="connsiteX4994" fmla="*/ 7417146 w 12192000"/>
              <a:gd name="connsiteY4994" fmla="*/ 284222 h 6858000"/>
              <a:gd name="connsiteX4995" fmla="*/ 7388355 w 12192000"/>
              <a:gd name="connsiteY4995" fmla="*/ 282603 h 6858000"/>
              <a:gd name="connsiteX4996" fmla="*/ 7372113 w 12192000"/>
              <a:gd name="connsiteY4996" fmla="*/ 278556 h 6858000"/>
              <a:gd name="connsiteX4997" fmla="*/ 7360301 w 12192000"/>
              <a:gd name="connsiteY4997" fmla="*/ 270866 h 6858000"/>
              <a:gd name="connsiteX4998" fmla="*/ 7352919 w 12192000"/>
              <a:gd name="connsiteY4998" fmla="*/ 275318 h 6858000"/>
              <a:gd name="connsiteX4999" fmla="*/ 7344798 w 12192000"/>
              <a:gd name="connsiteY4999" fmla="*/ 273295 h 6858000"/>
              <a:gd name="connsiteX5000" fmla="*/ 7330772 w 12192000"/>
              <a:gd name="connsiteY5000" fmla="*/ 273295 h 6858000"/>
              <a:gd name="connsiteX5001" fmla="*/ 7329295 w 12192000"/>
              <a:gd name="connsiteY5001" fmla="*/ 268843 h 6858000"/>
              <a:gd name="connsiteX5002" fmla="*/ 7320436 w 12192000"/>
              <a:gd name="connsiteY5002" fmla="*/ 266414 h 6858000"/>
              <a:gd name="connsiteX5003" fmla="*/ 7313054 w 12192000"/>
              <a:gd name="connsiteY5003" fmla="*/ 271271 h 6858000"/>
              <a:gd name="connsiteX5004" fmla="*/ 7300504 w 12192000"/>
              <a:gd name="connsiteY5004" fmla="*/ 259939 h 6858000"/>
              <a:gd name="connsiteX5005" fmla="*/ 7301242 w 12192000"/>
              <a:gd name="connsiteY5005" fmla="*/ 254273 h 6858000"/>
              <a:gd name="connsiteX5006" fmla="*/ 7291645 w 12192000"/>
              <a:gd name="connsiteY5006" fmla="*/ 255892 h 6858000"/>
              <a:gd name="connsiteX5007" fmla="*/ 7282786 w 12192000"/>
              <a:gd name="connsiteY5007" fmla="*/ 254678 h 6858000"/>
              <a:gd name="connsiteX5008" fmla="*/ 7287215 w 12192000"/>
              <a:gd name="connsiteY5008" fmla="*/ 252654 h 6858000"/>
              <a:gd name="connsiteX5009" fmla="*/ 7270974 w 12192000"/>
              <a:gd name="connsiteY5009" fmla="*/ 252249 h 6858000"/>
              <a:gd name="connsiteX5010" fmla="*/ 7266544 w 12192000"/>
              <a:gd name="connsiteY5010" fmla="*/ 256701 h 6858000"/>
              <a:gd name="connsiteX5011" fmla="*/ 7256947 w 12192000"/>
              <a:gd name="connsiteY5011" fmla="*/ 256297 h 6858000"/>
              <a:gd name="connsiteX5012" fmla="*/ 7256947 w 12192000"/>
              <a:gd name="connsiteY5012" fmla="*/ 251440 h 6858000"/>
              <a:gd name="connsiteX5013" fmla="*/ 7253256 w 12192000"/>
              <a:gd name="connsiteY5013" fmla="*/ 248607 h 6858000"/>
              <a:gd name="connsiteX5014" fmla="*/ 7259162 w 12192000"/>
              <a:gd name="connsiteY5014" fmla="*/ 244560 h 6858000"/>
              <a:gd name="connsiteX5015" fmla="*/ 7252518 w 12192000"/>
              <a:gd name="connsiteY5015" fmla="*/ 238084 h 6858000"/>
              <a:gd name="connsiteX5016" fmla="*/ 7250303 w 12192000"/>
              <a:gd name="connsiteY5016" fmla="*/ 241727 h 6858000"/>
              <a:gd name="connsiteX5017" fmla="*/ 7234800 w 12192000"/>
              <a:gd name="connsiteY5017" fmla="*/ 241727 h 6858000"/>
              <a:gd name="connsiteX5018" fmla="*/ 7224465 w 12192000"/>
              <a:gd name="connsiteY5018" fmla="*/ 235251 h 6858000"/>
              <a:gd name="connsiteX5019" fmla="*/ 7222250 w 12192000"/>
              <a:gd name="connsiteY5019" fmla="*/ 238489 h 6858000"/>
              <a:gd name="connsiteX5020" fmla="*/ 7215606 w 12192000"/>
              <a:gd name="connsiteY5020" fmla="*/ 237680 h 6858000"/>
              <a:gd name="connsiteX5021" fmla="*/ 7194197 w 12192000"/>
              <a:gd name="connsiteY5021" fmla="*/ 221491 h 6858000"/>
              <a:gd name="connsiteX5022" fmla="*/ 7191982 w 12192000"/>
              <a:gd name="connsiteY5022" fmla="*/ 212587 h 6858000"/>
              <a:gd name="connsiteX5023" fmla="*/ 7179432 w 12192000"/>
              <a:gd name="connsiteY5023" fmla="*/ 211778 h 6858000"/>
              <a:gd name="connsiteX5024" fmla="*/ 7177217 w 12192000"/>
              <a:gd name="connsiteY5024" fmla="*/ 208945 h 6858000"/>
              <a:gd name="connsiteX5025" fmla="*/ 7167620 w 12192000"/>
              <a:gd name="connsiteY5025" fmla="*/ 209350 h 6858000"/>
              <a:gd name="connsiteX5026" fmla="*/ 7165405 w 12192000"/>
              <a:gd name="connsiteY5026" fmla="*/ 212183 h 6858000"/>
              <a:gd name="connsiteX5027" fmla="*/ 7175740 w 12192000"/>
              <a:gd name="connsiteY5027" fmla="*/ 218658 h 6858000"/>
              <a:gd name="connsiteX5028" fmla="*/ 7178693 w 12192000"/>
              <a:gd name="connsiteY5028" fmla="*/ 231609 h 6858000"/>
              <a:gd name="connsiteX5029" fmla="*/ 7189767 w 12192000"/>
              <a:gd name="connsiteY5029" fmla="*/ 238894 h 6858000"/>
              <a:gd name="connsiteX5030" fmla="*/ 7192720 w 12192000"/>
              <a:gd name="connsiteY5030" fmla="*/ 245774 h 6858000"/>
              <a:gd name="connsiteX5031" fmla="*/ 7207485 w 12192000"/>
              <a:gd name="connsiteY5031" fmla="*/ 249012 h 6858000"/>
              <a:gd name="connsiteX5032" fmla="*/ 7210438 w 12192000"/>
              <a:gd name="connsiteY5032" fmla="*/ 251845 h 6858000"/>
              <a:gd name="connsiteX5033" fmla="*/ 7200841 w 12192000"/>
              <a:gd name="connsiteY5033" fmla="*/ 256297 h 6858000"/>
              <a:gd name="connsiteX5034" fmla="*/ 7195673 w 12192000"/>
              <a:gd name="connsiteY5034" fmla="*/ 261963 h 6858000"/>
              <a:gd name="connsiteX5035" fmla="*/ 7198626 w 12192000"/>
              <a:gd name="connsiteY5035" fmla="*/ 264391 h 6858000"/>
              <a:gd name="connsiteX5036" fmla="*/ 7214867 w 12192000"/>
              <a:gd name="connsiteY5036" fmla="*/ 260748 h 6858000"/>
              <a:gd name="connsiteX5037" fmla="*/ 7221512 w 12192000"/>
              <a:gd name="connsiteY5037" fmla="*/ 256297 h 6858000"/>
              <a:gd name="connsiteX5038" fmla="*/ 7228156 w 12192000"/>
              <a:gd name="connsiteY5038" fmla="*/ 261153 h 6858000"/>
              <a:gd name="connsiteX5039" fmla="*/ 7220773 w 12192000"/>
              <a:gd name="connsiteY5039" fmla="*/ 263581 h 6858000"/>
              <a:gd name="connsiteX5040" fmla="*/ 7220773 w 12192000"/>
              <a:gd name="connsiteY5040" fmla="*/ 266414 h 6858000"/>
              <a:gd name="connsiteX5041" fmla="*/ 7231847 w 12192000"/>
              <a:gd name="connsiteY5041" fmla="*/ 267629 h 6858000"/>
              <a:gd name="connsiteX5042" fmla="*/ 7228894 w 12192000"/>
              <a:gd name="connsiteY5042" fmla="*/ 274509 h 6858000"/>
              <a:gd name="connsiteX5043" fmla="*/ 7219297 w 12192000"/>
              <a:gd name="connsiteY5043" fmla="*/ 276128 h 6858000"/>
              <a:gd name="connsiteX5044" fmla="*/ 7215606 w 12192000"/>
              <a:gd name="connsiteY5044" fmla="*/ 280984 h 6858000"/>
              <a:gd name="connsiteX5045" fmla="*/ 7226679 w 12192000"/>
              <a:gd name="connsiteY5045" fmla="*/ 283008 h 6858000"/>
              <a:gd name="connsiteX5046" fmla="*/ 7231109 w 12192000"/>
              <a:gd name="connsiteY5046" fmla="*/ 280175 h 6858000"/>
              <a:gd name="connsiteX5047" fmla="*/ 7239229 w 12192000"/>
              <a:gd name="connsiteY5047" fmla="*/ 280175 h 6858000"/>
              <a:gd name="connsiteX5048" fmla="*/ 7243659 w 12192000"/>
              <a:gd name="connsiteY5048" fmla="*/ 285031 h 6858000"/>
              <a:gd name="connsiteX5049" fmla="*/ 7249565 w 12192000"/>
              <a:gd name="connsiteY5049" fmla="*/ 280984 h 6858000"/>
              <a:gd name="connsiteX5050" fmla="*/ 7272450 w 12192000"/>
              <a:gd name="connsiteY5050" fmla="*/ 289483 h 6858000"/>
              <a:gd name="connsiteX5051" fmla="*/ 7283524 w 12192000"/>
              <a:gd name="connsiteY5051" fmla="*/ 303648 h 6858000"/>
              <a:gd name="connsiteX5052" fmla="*/ 7288692 w 12192000"/>
              <a:gd name="connsiteY5052" fmla="*/ 304458 h 6858000"/>
              <a:gd name="connsiteX5053" fmla="*/ 7285001 w 12192000"/>
              <a:gd name="connsiteY5053" fmla="*/ 310124 h 6858000"/>
              <a:gd name="connsiteX5054" fmla="*/ 7284262 w 12192000"/>
              <a:gd name="connsiteY5054" fmla="*/ 316194 h 6858000"/>
              <a:gd name="connsiteX5055" fmla="*/ 7287954 w 12192000"/>
              <a:gd name="connsiteY5055" fmla="*/ 317408 h 6858000"/>
              <a:gd name="connsiteX5056" fmla="*/ 7288692 w 12192000"/>
              <a:gd name="connsiteY5056" fmla="*/ 326312 h 6858000"/>
              <a:gd name="connsiteX5057" fmla="*/ 7287215 w 12192000"/>
              <a:gd name="connsiteY5057" fmla="*/ 340882 h 6858000"/>
              <a:gd name="connsiteX5058" fmla="*/ 7279833 w 12192000"/>
              <a:gd name="connsiteY5058" fmla="*/ 343310 h 6858000"/>
              <a:gd name="connsiteX5059" fmla="*/ 7277618 w 12192000"/>
              <a:gd name="connsiteY5059" fmla="*/ 351405 h 6858000"/>
              <a:gd name="connsiteX5060" fmla="*/ 7285739 w 12192000"/>
              <a:gd name="connsiteY5060" fmla="*/ 353428 h 6858000"/>
              <a:gd name="connsiteX5061" fmla="*/ 7286477 w 12192000"/>
              <a:gd name="connsiteY5061" fmla="*/ 363951 h 6858000"/>
              <a:gd name="connsiteX5062" fmla="*/ 7299765 w 12192000"/>
              <a:gd name="connsiteY5062" fmla="*/ 376092 h 6858000"/>
              <a:gd name="connsiteX5063" fmla="*/ 7299765 w 12192000"/>
              <a:gd name="connsiteY5063" fmla="*/ 383782 h 6858000"/>
              <a:gd name="connsiteX5064" fmla="*/ 7309363 w 12192000"/>
              <a:gd name="connsiteY5064" fmla="*/ 390257 h 6858000"/>
              <a:gd name="connsiteX5065" fmla="*/ 7309363 w 12192000"/>
              <a:gd name="connsiteY5065" fmla="*/ 399161 h 6858000"/>
              <a:gd name="connsiteX5066" fmla="*/ 7311577 w 12192000"/>
              <a:gd name="connsiteY5066" fmla="*/ 409683 h 6858000"/>
              <a:gd name="connsiteX5067" fmla="*/ 7307148 w 12192000"/>
              <a:gd name="connsiteY5067" fmla="*/ 416968 h 6858000"/>
              <a:gd name="connsiteX5068" fmla="*/ 7311577 w 12192000"/>
              <a:gd name="connsiteY5068" fmla="*/ 421420 h 6858000"/>
              <a:gd name="connsiteX5069" fmla="*/ 7316007 w 12192000"/>
              <a:gd name="connsiteY5069" fmla="*/ 429110 h 6858000"/>
              <a:gd name="connsiteX5070" fmla="*/ 7336678 w 12192000"/>
              <a:gd name="connsiteY5070" fmla="*/ 435585 h 6858000"/>
              <a:gd name="connsiteX5071" fmla="*/ 7345537 w 12192000"/>
              <a:gd name="connsiteY5071" fmla="*/ 428705 h 6858000"/>
              <a:gd name="connsiteX5072" fmla="*/ 7349228 w 12192000"/>
              <a:gd name="connsiteY5072" fmla="*/ 429110 h 6858000"/>
              <a:gd name="connsiteX5073" fmla="*/ 7355872 w 12192000"/>
              <a:gd name="connsiteY5073" fmla="*/ 437609 h 6858000"/>
              <a:gd name="connsiteX5074" fmla="*/ 7364731 w 12192000"/>
              <a:gd name="connsiteY5074" fmla="*/ 442870 h 6858000"/>
              <a:gd name="connsiteX5075" fmla="*/ 7366207 w 12192000"/>
              <a:gd name="connsiteY5075" fmla="*/ 454202 h 6858000"/>
              <a:gd name="connsiteX5076" fmla="*/ 7370637 w 12192000"/>
              <a:gd name="connsiteY5076" fmla="*/ 457440 h 6858000"/>
              <a:gd name="connsiteX5077" fmla="*/ 7386140 w 12192000"/>
              <a:gd name="connsiteY5077" fmla="*/ 457440 h 6858000"/>
              <a:gd name="connsiteX5078" fmla="*/ 7392784 w 12192000"/>
              <a:gd name="connsiteY5078" fmla="*/ 462701 h 6858000"/>
              <a:gd name="connsiteX5079" fmla="*/ 7406811 w 12192000"/>
              <a:gd name="connsiteY5079" fmla="*/ 463106 h 6858000"/>
              <a:gd name="connsiteX5080" fmla="*/ 7415670 w 12192000"/>
              <a:gd name="connsiteY5080" fmla="*/ 470391 h 6858000"/>
              <a:gd name="connsiteX5081" fmla="*/ 7420837 w 12192000"/>
              <a:gd name="connsiteY5081" fmla="*/ 470795 h 6858000"/>
              <a:gd name="connsiteX5082" fmla="*/ 7431911 w 12192000"/>
              <a:gd name="connsiteY5082" fmla="*/ 460273 h 6858000"/>
              <a:gd name="connsiteX5083" fmla="*/ 7440032 w 12192000"/>
              <a:gd name="connsiteY5083" fmla="*/ 459463 h 6858000"/>
              <a:gd name="connsiteX5084" fmla="*/ 7445938 w 12192000"/>
              <a:gd name="connsiteY5084" fmla="*/ 457035 h 6858000"/>
              <a:gd name="connsiteX5085" fmla="*/ 7446676 w 12192000"/>
              <a:gd name="connsiteY5085" fmla="*/ 442465 h 6858000"/>
              <a:gd name="connsiteX5086" fmla="*/ 7439294 w 12192000"/>
              <a:gd name="connsiteY5086" fmla="*/ 436395 h 6858000"/>
              <a:gd name="connsiteX5087" fmla="*/ 7442247 w 12192000"/>
              <a:gd name="connsiteY5087" fmla="*/ 431943 h 6858000"/>
              <a:gd name="connsiteX5088" fmla="*/ 7442247 w 12192000"/>
              <a:gd name="connsiteY5088" fmla="*/ 428705 h 6858000"/>
              <a:gd name="connsiteX5089" fmla="*/ 7431173 w 12192000"/>
              <a:gd name="connsiteY5089" fmla="*/ 424658 h 6858000"/>
              <a:gd name="connsiteX5090" fmla="*/ 7429696 w 12192000"/>
              <a:gd name="connsiteY5090" fmla="*/ 417373 h 6858000"/>
              <a:gd name="connsiteX5091" fmla="*/ 7422314 w 12192000"/>
              <a:gd name="connsiteY5091" fmla="*/ 422634 h 6858000"/>
              <a:gd name="connsiteX5092" fmla="*/ 7416408 w 12192000"/>
              <a:gd name="connsiteY5092" fmla="*/ 422230 h 6858000"/>
              <a:gd name="connsiteX5093" fmla="*/ 7406811 w 12192000"/>
              <a:gd name="connsiteY5093" fmla="*/ 426277 h 6858000"/>
              <a:gd name="connsiteX5094" fmla="*/ 7394999 w 12192000"/>
              <a:gd name="connsiteY5094" fmla="*/ 420611 h 6858000"/>
              <a:gd name="connsiteX5095" fmla="*/ 7386140 w 12192000"/>
              <a:gd name="connsiteY5095" fmla="*/ 409683 h 6858000"/>
              <a:gd name="connsiteX5096" fmla="*/ 7372852 w 12192000"/>
              <a:gd name="connsiteY5096" fmla="*/ 404017 h 6858000"/>
              <a:gd name="connsiteX5097" fmla="*/ 7369899 w 12192000"/>
              <a:gd name="connsiteY5097" fmla="*/ 393900 h 6858000"/>
              <a:gd name="connsiteX5098" fmla="*/ 7363254 w 12192000"/>
              <a:gd name="connsiteY5098" fmla="*/ 381353 h 6858000"/>
              <a:gd name="connsiteX5099" fmla="*/ 7372852 w 12192000"/>
              <a:gd name="connsiteY5099" fmla="*/ 382163 h 6858000"/>
              <a:gd name="connsiteX5100" fmla="*/ 7378758 w 12192000"/>
              <a:gd name="connsiteY5100" fmla="*/ 376092 h 6858000"/>
              <a:gd name="connsiteX5101" fmla="*/ 7375805 w 12192000"/>
              <a:gd name="connsiteY5101" fmla="*/ 371236 h 6858000"/>
              <a:gd name="connsiteX5102" fmla="*/ 7378019 w 12192000"/>
              <a:gd name="connsiteY5102" fmla="*/ 365974 h 6858000"/>
              <a:gd name="connsiteX5103" fmla="*/ 7375066 w 12192000"/>
              <a:gd name="connsiteY5103" fmla="*/ 359904 h 6858000"/>
              <a:gd name="connsiteX5104" fmla="*/ 7377281 w 12192000"/>
              <a:gd name="connsiteY5104" fmla="*/ 354238 h 6858000"/>
              <a:gd name="connsiteX5105" fmla="*/ 7388355 w 12192000"/>
              <a:gd name="connsiteY5105" fmla="*/ 353833 h 6858000"/>
              <a:gd name="connsiteX5106" fmla="*/ 7399428 w 12192000"/>
              <a:gd name="connsiteY5106" fmla="*/ 360713 h 6858000"/>
              <a:gd name="connsiteX5107" fmla="*/ 7413455 w 12192000"/>
              <a:gd name="connsiteY5107" fmla="*/ 363141 h 6858000"/>
              <a:gd name="connsiteX5108" fmla="*/ 7420837 w 12192000"/>
              <a:gd name="connsiteY5108" fmla="*/ 372854 h 6858000"/>
              <a:gd name="connsiteX5109" fmla="*/ 7429696 w 12192000"/>
              <a:gd name="connsiteY5109" fmla="*/ 379735 h 6858000"/>
              <a:gd name="connsiteX5110" fmla="*/ 7446676 w 12192000"/>
              <a:gd name="connsiteY5110" fmla="*/ 380544 h 6858000"/>
              <a:gd name="connsiteX5111" fmla="*/ 7450367 w 12192000"/>
              <a:gd name="connsiteY5111" fmla="*/ 386615 h 6858000"/>
              <a:gd name="connsiteX5112" fmla="*/ 7461441 w 12192000"/>
              <a:gd name="connsiteY5112" fmla="*/ 387424 h 6858000"/>
              <a:gd name="connsiteX5113" fmla="*/ 7493185 w 12192000"/>
              <a:gd name="connsiteY5113" fmla="*/ 401589 h 6858000"/>
              <a:gd name="connsiteX5114" fmla="*/ 7505735 w 12192000"/>
              <a:gd name="connsiteY5114" fmla="*/ 413326 h 6858000"/>
              <a:gd name="connsiteX5115" fmla="*/ 7511641 w 12192000"/>
              <a:gd name="connsiteY5115" fmla="*/ 405636 h 6858000"/>
              <a:gd name="connsiteX5116" fmla="*/ 7519762 w 12192000"/>
              <a:gd name="connsiteY5116" fmla="*/ 399161 h 6858000"/>
              <a:gd name="connsiteX5117" fmla="*/ 7519762 w 12192000"/>
              <a:gd name="connsiteY5117" fmla="*/ 389448 h 6858000"/>
              <a:gd name="connsiteX5118" fmla="*/ 7527145 w 12192000"/>
              <a:gd name="connsiteY5118" fmla="*/ 389043 h 6858000"/>
              <a:gd name="connsiteX5119" fmla="*/ 7534527 w 12192000"/>
              <a:gd name="connsiteY5119" fmla="*/ 380949 h 6858000"/>
              <a:gd name="connsiteX5120" fmla="*/ 7521239 w 12192000"/>
              <a:gd name="connsiteY5120" fmla="*/ 362737 h 6858000"/>
              <a:gd name="connsiteX5121" fmla="*/ 7499830 w 12192000"/>
              <a:gd name="connsiteY5121" fmla="*/ 342096 h 6858000"/>
              <a:gd name="connsiteX5122" fmla="*/ 7494662 w 12192000"/>
              <a:gd name="connsiteY5122" fmla="*/ 328336 h 6858000"/>
              <a:gd name="connsiteX5123" fmla="*/ 7495400 w 12192000"/>
              <a:gd name="connsiteY5123" fmla="*/ 320646 h 6858000"/>
              <a:gd name="connsiteX5124" fmla="*/ 7508688 w 12192000"/>
              <a:gd name="connsiteY5124" fmla="*/ 310528 h 6858000"/>
              <a:gd name="connsiteX5125" fmla="*/ 7519762 w 12192000"/>
              <a:gd name="connsiteY5125" fmla="*/ 296768 h 6858000"/>
              <a:gd name="connsiteX5126" fmla="*/ 7522715 w 12192000"/>
              <a:gd name="connsiteY5126" fmla="*/ 285031 h 6858000"/>
              <a:gd name="connsiteX5127" fmla="*/ 7531574 w 12192000"/>
              <a:gd name="connsiteY5127" fmla="*/ 277746 h 6858000"/>
              <a:gd name="connsiteX5128" fmla="*/ 7542648 w 12192000"/>
              <a:gd name="connsiteY5128" fmla="*/ 275723 h 6858000"/>
              <a:gd name="connsiteX5129" fmla="*/ 7558889 w 12192000"/>
              <a:gd name="connsiteY5129" fmla="*/ 263581 h 6858000"/>
              <a:gd name="connsiteX5130" fmla="*/ 7570701 w 12192000"/>
              <a:gd name="connsiteY5130" fmla="*/ 241322 h 6858000"/>
              <a:gd name="connsiteX5131" fmla="*/ 7577345 w 12192000"/>
              <a:gd name="connsiteY5131" fmla="*/ 236466 h 6858000"/>
              <a:gd name="connsiteX5132" fmla="*/ 7589895 w 12192000"/>
              <a:gd name="connsiteY5132" fmla="*/ 238084 h 6858000"/>
              <a:gd name="connsiteX5133" fmla="*/ 7599492 w 12192000"/>
              <a:gd name="connsiteY5133" fmla="*/ 245369 h 6858000"/>
              <a:gd name="connsiteX5134" fmla="*/ 7613519 w 12192000"/>
              <a:gd name="connsiteY5134" fmla="*/ 243750 h 6858000"/>
              <a:gd name="connsiteX5135" fmla="*/ 7629022 w 12192000"/>
              <a:gd name="connsiteY5135" fmla="*/ 245369 h 6858000"/>
              <a:gd name="connsiteX5136" fmla="*/ 7634190 w 12192000"/>
              <a:gd name="connsiteY5136" fmla="*/ 251440 h 6858000"/>
              <a:gd name="connsiteX5137" fmla="*/ 7632713 w 12192000"/>
              <a:gd name="connsiteY5137" fmla="*/ 261153 h 6858000"/>
              <a:gd name="connsiteX5138" fmla="*/ 7645264 w 12192000"/>
              <a:gd name="connsiteY5138" fmla="*/ 251035 h 6858000"/>
              <a:gd name="connsiteX5139" fmla="*/ 7657075 w 12192000"/>
              <a:gd name="connsiteY5139" fmla="*/ 259534 h 6858000"/>
              <a:gd name="connsiteX5140" fmla="*/ 7661505 w 12192000"/>
              <a:gd name="connsiteY5140" fmla="*/ 271271 h 6858000"/>
              <a:gd name="connsiteX5141" fmla="*/ 7667411 w 12192000"/>
              <a:gd name="connsiteY5141" fmla="*/ 276128 h 6858000"/>
              <a:gd name="connsiteX5142" fmla="*/ 7665934 w 12192000"/>
              <a:gd name="connsiteY5142" fmla="*/ 259534 h 6858000"/>
              <a:gd name="connsiteX5143" fmla="*/ 7659290 w 12192000"/>
              <a:gd name="connsiteY5143" fmla="*/ 247393 h 6858000"/>
              <a:gd name="connsiteX5144" fmla="*/ 7663720 w 12192000"/>
              <a:gd name="connsiteY5144" fmla="*/ 242132 h 6858000"/>
              <a:gd name="connsiteX5145" fmla="*/ 7662981 w 12192000"/>
              <a:gd name="connsiteY5145" fmla="*/ 221086 h 6858000"/>
              <a:gd name="connsiteX5146" fmla="*/ 7666673 w 12192000"/>
              <a:gd name="connsiteY5146" fmla="*/ 214611 h 6858000"/>
              <a:gd name="connsiteX5147" fmla="*/ 7662243 w 12192000"/>
              <a:gd name="connsiteY5147" fmla="*/ 211373 h 6858000"/>
              <a:gd name="connsiteX5148" fmla="*/ 7661505 w 12192000"/>
              <a:gd name="connsiteY5148" fmla="*/ 206112 h 6858000"/>
              <a:gd name="connsiteX5149" fmla="*/ 7663720 w 12192000"/>
              <a:gd name="connsiteY5149" fmla="*/ 201660 h 6858000"/>
              <a:gd name="connsiteX5150" fmla="*/ 7661505 w 12192000"/>
              <a:gd name="connsiteY5150" fmla="*/ 195185 h 6858000"/>
              <a:gd name="connsiteX5151" fmla="*/ 7663720 w 12192000"/>
              <a:gd name="connsiteY5151" fmla="*/ 190733 h 6858000"/>
              <a:gd name="connsiteX5152" fmla="*/ 7656337 w 12192000"/>
              <a:gd name="connsiteY5152" fmla="*/ 183448 h 6858000"/>
              <a:gd name="connsiteX5153" fmla="*/ 7645264 w 12192000"/>
              <a:gd name="connsiteY5153" fmla="*/ 177377 h 6858000"/>
              <a:gd name="connsiteX5154" fmla="*/ 7630499 w 12192000"/>
              <a:gd name="connsiteY5154" fmla="*/ 178187 h 6858000"/>
              <a:gd name="connsiteX5155" fmla="*/ 7626807 w 12192000"/>
              <a:gd name="connsiteY5155" fmla="*/ 166855 h 6858000"/>
              <a:gd name="connsiteX5156" fmla="*/ 7630499 w 12192000"/>
              <a:gd name="connsiteY5156" fmla="*/ 155118 h 6858000"/>
              <a:gd name="connsiteX5157" fmla="*/ 7630499 w 12192000"/>
              <a:gd name="connsiteY5157" fmla="*/ 134073 h 6858000"/>
              <a:gd name="connsiteX5158" fmla="*/ 7634190 w 12192000"/>
              <a:gd name="connsiteY5158" fmla="*/ 131240 h 6858000"/>
              <a:gd name="connsiteX5159" fmla="*/ 7631975 w 12192000"/>
              <a:gd name="connsiteY5159" fmla="*/ 124764 h 6858000"/>
              <a:gd name="connsiteX5160" fmla="*/ 7631975 w 12192000"/>
              <a:gd name="connsiteY5160" fmla="*/ 115861 h 6858000"/>
              <a:gd name="connsiteX5161" fmla="*/ 7636405 w 12192000"/>
              <a:gd name="connsiteY5161" fmla="*/ 113028 h 6858000"/>
              <a:gd name="connsiteX5162" fmla="*/ 7631237 w 12192000"/>
              <a:gd name="connsiteY5162" fmla="*/ 106552 h 6858000"/>
              <a:gd name="connsiteX5163" fmla="*/ 7631237 w 12192000"/>
              <a:gd name="connsiteY5163" fmla="*/ 96030 h 6858000"/>
              <a:gd name="connsiteX5164" fmla="*/ 7623854 w 12192000"/>
              <a:gd name="connsiteY5164" fmla="*/ 76603 h 6858000"/>
              <a:gd name="connsiteX5165" fmla="*/ 7609090 w 12192000"/>
              <a:gd name="connsiteY5165" fmla="*/ 67295 h 6858000"/>
              <a:gd name="connsiteX5166" fmla="*/ 7584728 w 12192000"/>
              <a:gd name="connsiteY5166" fmla="*/ 49083 h 6858000"/>
              <a:gd name="connsiteX5167" fmla="*/ 7583989 w 12192000"/>
              <a:gd name="connsiteY5167" fmla="*/ 44226 h 6858000"/>
              <a:gd name="connsiteX5168" fmla="*/ 7595801 w 12192000"/>
              <a:gd name="connsiteY5168" fmla="*/ 44226 h 6858000"/>
              <a:gd name="connsiteX5169" fmla="*/ 7615734 w 12192000"/>
              <a:gd name="connsiteY5169" fmla="*/ 56772 h 6858000"/>
              <a:gd name="connsiteX5170" fmla="*/ 7628284 w 12192000"/>
              <a:gd name="connsiteY5170" fmla="*/ 56368 h 6858000"/>
              <a:gd name="connsiteX5171" fmla="*/ 7635666 w 12192000"/>
              <a:gd name="connsiteY5171" fmla="*/ 52320 h 6858000"/>
              <a:gd name="connsiteX5172" fmla="*/ 7654122 w 12192000"/>
              <a:gd name="connsiteY5172" fmla="*/ 51106 h 6858000"/>
              <a:gd name="connsiteX5173" fmla="*/ 7681438 w 12192000"/>
              <a:gd name="connsiteY5173" fmla="*/ 53535 h 6858000"/>
              <a:gd name="connsiteX5174" fmla="*/ 7693249 w 12192000"/>
              <a:gd name="connsiteY5174" fmla="*/ 60819 h 6858000"/>
              <a:gd name="connsiteX5175" fmla="*/ 7693249 w 12192000"/>
              <a:gd name="connsiteY5175" fmla="*/ 68914 h 6858000"/>
              <a:gd name="connsiteX5176" fmla="*/ 7703585 w 12192000"/>
              <a:gd name="connsiteY5176" fmla="*/ 80651 h 6858000"/>
              <a:gd name="connsiteX5177" fmla="*/ 7714658 w 12192000"/>
              <a:gd name="connsiteY5177" fmla="*/ 81865 h 6858000"/>
              <a:gd name="connsiteX5178" fmla="*/ 7716873 w 12192000"/>
              <a:gd name="connsiteY5178" fmla="*/ 89149 h 6858000"/>
              <a:gd name="connsiteX5179" fmla="*/ 7730900 w 12192000"/>
              <a:gd name="connsiteY5179" fmla="*/ 105743 h 6858000"/>
              <a:gd name="connsiteX5180" fmla="*/ 7728685 w 12192000"/>
              <a:gd name="connsiteY5180" fmla="*/ 112623 h 6858000"/>
              <a:gd name="connsiteX5181" fmla="*/ 7711706 w 12192000"/>
              <a:gd name="connsiteY5181" fmla="*/ 112218 h 6858000"/>
              <a:gd name="connsiteX5182" fmla="*/ 7706538 w 12192000"/>
              <a:gd name="connsiteY5182" fmla="*/ 118289 h 6858000"/>
              <a:gd name="connsiteX5183" fmla="*/ 7691035 w 12192000"/>
              <a:gd name="connsiteY5183" fmla="*/ 118694 h 6858000"/>
              <a:gd name="connsiteX5184" fmla="*/ 7686605 w 12192000"/>
              <a:gd name="connsiteY5184" fmla="*/ 123550 h 6858000"/>
              <a:gd name="connsiteX5185" fmla="*/ 7688082 w 12192000"/>
              <a:gd name="connsiteY5185" fmla="*/ 128812 h 6858000"/>
              <a:gd name="connsiteX5186" fmla="*/ 7683652 w 12192000"/>
              <a:gd name="connsiteY5186" fmla="*/ 135692 h 6858000"/>
              <a:gd name="connsiteX5187" fmla="*/ 7678485 w 12192000"/>
              <a:gd name="connsiteY5187" fmla="*/ 132859 h 6858000"/>
              <a:gd name="connsiteX5188" fmla="*/ 7675532 w 12192000"/>
              <a:gd name="connsiteY5188" fmla="*/ 138120 h 6858000"/>
              <a:gd name="connsiteX5189" fmla="*/ 7674793 w 12192000"/>
              <a:gd name="connsiteY5189" fmla="*/ 151475 h 6858000"/>
              <a:gd name="connsiteX5190" fmla="*/ 7682176 w 12192000"/>
              <a:gd name="connsiteY5190" fmla="*/ 155118 h 6858000"/>
              <a:gd name="connsiteX5191" fmla="*/ 7702847 w 12192000"/>
              <a:gd name="connsiteY5191" fmla="*/ 170902 h 6858000"/>
              <a:gd name="connsiteX5192" fmla="*/ 7722779 w 12192000"/>
              <a:gd name="connsiteY5192" fmla="*/ 194780 h 6858000"/>
              <a:gd name="connsiteX5193" fmla="*/ 7731638 w 12192000"/>
              <a:gd name="connsiteY5193" fmla="*/ 194780 h 6858000"/>
              <a:gd name="connsiteX5194" fmla="*/ 7744926 w 12192000"/>
              <a:gd name="connsiteY5194" fmla="*/ 186281 h 6858000"/>
              <a:gd name="connsiteX5195" fmla="*/ 7750832 w 12192000"/>
              <a:gd name="connsiteY5195" fmla="*/ 196399 h 6858000"/>
              <a:gd name="connsiteX5196" fmla="*/ 7756000 w 12192000"/>
              <a:gd name="connsiteY5196" fmla="*/ 190733 h 6858000"/>
              <a:gd name="connsiteX5197" fmla="*/ 7766336 w 12192000"/>
              <a:gd name="connsiteY5197" fmla="*/ 190733 h 6858000"/>
              <a:gd name="connsiteX5198" fmla="*/ 7769289 w 12192000"/>
              <a:gd name="connsiteY5198" fmla="*/ 185876 h 6858000"/>
              <a:gd name="connsiteX5199" fmla="*/ 7786268 w 12192000"/>
              <a:gd name="connsiteY5199" fmla="*/ 178591 h 6858000"/>
              <a:gd name="connsiteX5200" fmla="*/ 7789959 w 12192000"/>
              <a:gd name="connsiteY5200" fmla="*/ 168878 h 6858000"/>
              <a:gd name="connsiteX5201" fmla="*/ 7785530 w 12192000"/>
              <a:gd name="connsiteY5201" fmla="*/ 155118 h 6858000"/>
              <a:gd name="connsiteX5202" fmla="*/ 7792174 w 12192000"/>
              <a:gd name="connsiteY5202" fmla="*/ 144595 h 6858000"/>
              <a:gd name="connsiteX5203" fmla="*/ 7791436 w 12192000"/>
              <a:gd name="connsiteY5203" fmla="*/ 136096 h 6858000"/>
              <a:gd name="connsiteX5204" fmla="*/ 7784053 w 12192000"/>
              <a:gd name="connsiteY5204" fmla="*/ 127597 h 6858000"/>
              <a:gd name="connsiteX5205" fmla="*/ 7789221 w 12192000"/>
              <a:gd name="connsiteY5205" fmla="*/ 123955 h 6858000"/>
              <a:gd name="connsiteX5206" fmla="*/ 7815798 w 12192000"/>
              <a:gd name="connsiteY5206" fmla="*/ 120717 h 6858000"/>
              <a:gd name="connsiteX5207" fmla="*/ 7820227 w 12192000"/>
              <a:gd name="connsiteY5207" fmla="*/ 115861 h 6858000"/>
              <a:gd name="connsiteX5208" fmla="*/ 7836469 w 12192000"/>
              <a:gd name="connsiteY5208" fmla="*/ 121122 h 6858000"/>
              <a:gd name="connsiteX5209" fmla="*/ 7834254 w 12192000"/>
              <a:gd name="connsiteY5209" fmla="*/ 114242 h 6858000"/>
              <a:gd name="connsiteX5210" fmla="*/ 7820966 w 12192000"/>
              <a:gd name="connsiteY5210" fmla="*/ 105338 h 6858000"/>
              <a:gd name="connsiteX5211" fmla="*/ 7816536 w 12192000"/>
              <a:gd name="connsiteY5211" fmla="*/ 96030 h 6858000"/>
              <a:gd name="connsiteX5212" fmla="*/ 7821704 w 12192000"/>
              <a:gd name="connsiteY5212" fmla="*/ 96030 h 6858000"/>
              <a:gd name="connsiteX5213" fmla="*/ 7829086 w 12192000"/>
              <a:gd name="connsiteY5213" fmla="*/ 102910 h 6858000"/>
              <a:gd name="connsiteX5214" fmla="*/ 7837207 w 12192000"/>
              <a:gd name="connsiteY5214" fmla="*/ 98458 h 6858000"/>
              <a:gd name="connsiteX5215" fmla="*/ 7855663 w 12192000"/>
              <a:gd name="connsiteY5215" fmla="*/ 77817 h 6858000"/>
              <a:gd name="connsiteX5216" fmla="*/ 7861569 w 12192000"/>
              <a:gd name="connsiteY5216" fmla="*/ 76603 h 6858000"/>
              <a:gd name="connsiteX5217" fmla="*/ 7882240 w 12192000"/>
              <a:gd name="connsiteY5217" fmla="*/ 53535 h 6858000"/>
              <a:gd name="connsiteX5218" fmla="*/ 7882240 w 12192000"/>
              <a:gd name="connsiteY5218" fmla="*/ 48273 h 6858000"/>
              <a:gd name="connsiteX5219" fmla="*/ 7888146 w 12192000"/>
              <a:gd name="connsiteY5219" fmla="*/ 45440 h 6858000"/>
              <a:gd name="connsiteX5220" fmla="*/ 7898481 w 12192000"/>
              <a:gd name="connsiteY5220" fmla="*/ 47059 h 6858000"/>
              <a:gd name="connsiteX5221" fmla="*/ 7912508 w 12192000"/>
              <a:gd name="connsiteY5221" fmla="*/ 41393 h 6858000"/>
              <a:gd name="connsiteX5222" fmla="*/ 7914723 w 12192000"/>
              <a:gd name="connsiteY5222" fmla="*/ 35323 h 6858000"/>
              <a:gd name="connsiteX5223" fmla="*/ 7933917 w 12192000"/>
              <a:gd name="connsiteY5223" fmla="*/ 30061 h 6858000"/>
              <a:gd name="connsiteX5224" fmla="*/ 7935393 w 12192000"/>
              <a:gd name="connsiteY5224" fmla="*/ 36941 h 6858000"/>
              <a:gd name="connsiteX5225" fmla="*/ 7939085 w 12192000"/>
              <a:gd name="connsiteY5225" fmla="*/ 37346 h 6858000"/>
              <a:gd name="connsiteX5226" fmla="*/ 7940561 w 12192000"/>
              <a:gd name="connsiteY5226" fmla="*/ 44226 h 6858000"/>
              <a:gd name="connsiteX5227" fmla="*/ 7936870 w 12192000"/>
              <a:gd name="connsiteY5227" fmla="*/ 49892 h 6858000"/>
              <a:gd name="connsiteX5228" fmla="*/ 7942776 w 12192000"/>
              <a:gd name="connsiteY5228" fmla="*/ 53130 h 6858000"/>
              <a:gd name="connsiteX5229" fmla="*/ 7953849 w 12192000"/>
              <a:gd name="connsiteY5229" fmla="*/ 42607 h 6858000"/>
              <a:gd name="connsiteX5230" fmla="*/ 7955326 w 12192000"/>
              <a:gd name="connsiteY5230" fmla="*/ 36132 h 6858000"/>
              <a:gd name="connsiteX5231" fmla="*/ 7949420 w 12192000"/>
              <a:gd name="connsiteY5231" fmla="*/ 33704 h 6858000"/>
              <a:gd name="connsiteX5232" fmla="*/ 7942038 w 12192000"/>
              <a:gd name="connsiteY5232" fmla="*/ 26823 h 6858000"/>
              <a:gd name="connsiteX5233" fmla="*/ 7941299 w 12192000"/>
              <a:gd name="connsiteY5233" fmla="*/ 22372 h 6858000"/>
              <a:gd name="connsiteX5234" fmla="*/ 7959755 w 12192000"/>
              <a:gd name="connsiteY5234" fmla="*/ 5778 h 6858000"/>
              <a:gd name="connsiteX5235" fmla="*/ 7962708 w 12192000"/>
              <a:gd name="connsiteY5235" fmla="*/ 5778 h 6858000"/>
              <a:gd name="connsiteX5236" fmla="*/ 7964185 w 12192000"/>
              <a:gd name="connsiteY5236" fmla="*/ 11444 h 6858000"/>
              <a:gd name="connsiteX5237" fmla="*/ 7960494 w 12192000"/>
              <a:gd name="connsiteY5237" fmla="*/ 13468 h 6858000"/>
              <a:gd name="connsiteX5238" fmla="*/ 7957541 w 12192000"/>
              <a:gd name="connsiteY5238" fmla="*/ 17515 h 6858000"/>
              <a:gd name="connsiteX5239" fmla="*/ 7966400 w 12192000"/>
              <a:gd name="connsiteY5239" fmla="*/ 26823 h 6858000"/>
              <a:gd name="connsiteX5240" fmla="*/ 7973044 w 12192000"/>
              <a:gd name="connsiteY5240" fmla="*/ 25205 h 6858000"/>
              <a:gd name="connsiteX5241" fmla="*/ 7978212 w 12192000"/>
              <a:gd name="connsiteY5241" fmla="*/ 18729 h 6858000"/>
              <a:gd name="connsiteX5242" fmla="*/ 7974520 w 12192000"/>
              <a:gd name="connsiteY5242" fmla="*/ 13063 h 6858000"/>
              <a:gd name="connsiteX5243" fmla="*/ 7971567 w 12192000"/>
              <a:gd name="connsiteY5243" fmla="*/ 4564 h 6858000"/>
              <a:gd name="connsiteX5244" fmla="*/ 7967876 w 12192000"/>
              <a:gd name="connsiteY5244" fmla="*/ 517 h 6858000"/>
              <a:gd name="connsiteX5245" fmla="*/ 7968568 w 12192000"/>
              <a:gd name="connsiteY5245" fmla="*/ 0 h 6858000"/>
              <a:gd name="connsiteX5246" fmla="*/ 7987332 w 12192000"/>
              <a:gd name="connsiteY5246" fmla="*/ 0 h 6858000"/>
              <a:gd name="connsiteX5247" fmla="*/ 7989285 w 12192000"/>
              <a:gd name="connsiteY5247" fmla="*/ 2945 h 6858000"/>
              <a:gd name="connsiteX5248" fmla="*/ 7995929 w 12192000"/>
              <a:gd name="connsiteY5248" fmla="*/ 4159 h 6858000"/>
              <a:gd name="connsiteX5249" fmla="*/ 8001835 w 12192000"/>
              <a:gd name="connsiteY5249" fmla="*/ 1326 h 6858000"/>
              <a:gd name="connsiteX5250" fmla="*/ 8013647 w 12192000"/>
              <a:gd name="connsiteY5250" fmla="*/ 11444 h 6858000"/>
              <a:gd name="connsiteX5251" fmla="*/ 8007003 w 12192000"/>
              <a:gd name="connsiteY5251" fmla="*/ 14682 h 6858000"/>
              <a:gd name="connsiteX5252" fmla="*/ 8004788 w 12192000"/>
              <a:gd name="connsiteY5252" fmla="*/ 18325 h 6858000"/>
              <a:gd name="connsiteX5253" fmla="*/ 8011433 w 12192000"/>
              <a:gd name="connsiteY5253" fmla="*/ 28038 h 6858000"/>
              <a:gd name="connsiteX5254" fmla="*/ 8007003 w 12192000"/>
              <a:gd name="connsiteY5254" fmla="*/ 34513 h 6858000"/>
              <a:gd name="connsiteX5255" fmla="*/ 7997406 w 12192000"/>
              <a:gd name="connsiteY5255" fmla="*/ 34918 h 6858000"/>
              <a:gd name="connsiteX5256" fmla="*/ 7987070 w 12192000"/>
              <a:gd name="connsiteY5256" fmla="*/ 43822 h 6858000"/>
              <a:gd name="connsiteX5257" fmla="*/ 7989285 w 12192000"/>
              <a:gd name="connsiteY5257" fmla="*/ 51511 h 6858000"/>
              <a:gd name="connsiteX5258" fmla="*/ 7997406 w 12192000"/>
              <a:gd name="connsiteY5258" fmla="*/ 53130 h 6858000"/>
              <a:gd name="connsiteX5259" fmla="*/ 8004050 w 12192000"/>
              <a:gd name="connsiteY5259" fmla="*/ 51106 h 6858000"/>
              <a:gd name="connsiteX5260" fmla="*/ 8010694 w 12192000"/>
              <a:gd name="connsiteY5260" fmla="*/ 51511 h 6858000"/>
              <a:gd name="connsiteX5261" fmla="*/ 8017338 w 12192000"/>
              <a:gd name="connsiteY5261" fmla="*/ 47059 h 6858000"/>
              <a:gd name="connsiteX5262" fmla="*/ 8027674 w 12192000"/>
              <a:gd name="connsiteY5262" fmla="*/ 50702 h 6858000"/>
              <a:gd name="connsiteX5263" fmla="*/ 8027674 w 12192000"/>
              <a:gd name="connsiteY5263" fmla="*/ 61629 h 6858000"/>
              <a:gd name="connsiteX5264" fmla="*/ 8032842 w 12192000"/>
              <a:gd name="connsiteY5264" fmla="*/ 50702 h 6858000"/>
              <a:gd name="connsiteX5265" fmla="*/ 8043177 w 12192000"/>
              <a:gd name="connsiteY5265" fmla="*/ 39370 h 6858000"/>
              <a:gd name="connsiteX5266" fmla="*/ 8048345 w 12192000"/>
              <a:gd name="connsiteY5266" fmla="*/ 38965 h 6858000"/>
              <a:gd name="connsiteX5267" fmla="*/ 8052774 w 12192000"/>
              <a:gd name="connsiteY5267" fmla="*/ 45036 h 6858000"/>
              <a:gd name="connsiteX5268" fmla="*/ 8060157 w 12192000"/>
              <a:gd name="connsiteY5268" fmla="*/ 50702 h 6858000"/>
              <a:gd name="connsiteX5269" fmla="*/ 8063848 w 12192000"/>
              <a:gd name="connsiteY5269" fmla="*/ 46655 h 6858000"/>
              <a:gd name="connsiteX5270" fmla="*/ 8061633 w 12192000"/>
              <a:gd name="connsiteY5270" fmla="*/ 41393 h 6858000"/>
              <a:gd name="connsiteX5271" fmla="*/ 8063848 w 12192000"/>
              <a:gd name="connsiteY5271" fmla="*/ 35727 h 6858000"/>
              <a:gd name="connsiteX5272" fmla="*/ 8056465 w 12192000"/>
              <a:gd name="connsiteY5272" fmla="*/ 30871 h 6858000"/>
              <a:gd name="connsiteX5273" fmla="*/ 8056465 w 12192000"/>
              <a:gd name="connsiteY5273" fmla="*/ 26823 h 6858000"/>
              <a:gd name="connsiteX5274" fmla="*/ 8065324 w 12192000"/>
              <a:gd name="connsiteY5274" fmla="*/ 17920 h 6858000"/>
              <a:gd name="connsiteX5275" fmla="*/ 8074921 w 12192000"/>
              <a:gd name="connsiteY5275" fmla="*/ 16706 h 6858000"/>
              <a:gd name="connsiteX5276" fmla="*/ 8077874 w 12192000"/>
              <a:gd name="connsiteY5276" fmla="*/ 11849 h 6858000"/>
              <a:gd name="connsiteX5277" fmla="*/ 8091163 w 12192000"/>
              <a:gd name="connsiteY5277" fmla="*/ 4159 h 6858000"/>
              <a:gd name="connsiteX5278" fmla="*/ 8097069 w 12192000"/>
              <a:gd name="connsiteY5278" fmla="*/ 8207 h 6858000"/>
              <a:gd name="connsiteX5279" fmla="*/ 8103713 w 12192000"/>
              <a:gd name="connsiteY5279" fmla="*/ 8611 h 6858000"/>
              <a:gd name="connsiteX5280" fmla="*/ 8108142 w 12192000"/>
              <a:gd name="connsiteY5280" fmla="*/ 6183 h 6858000"/>
              <a:gd name="connsiteX5281" fmla="*/ 8115525 w 12192000"/>
              <a:gd name="connsiteY5281" fmla="*/ 9016 h 6858000"/>
              <a:gd name="connsiteX5282" fmla="*/ 8136934 w 12192000"/>
              <a:gd name="connsiteY5282" fmla="*/ 9016 h 6858000"/>
              <a:gd name="connsiteX5283" fmla="*/ 8144316 w 12192000"/>
              <a:gd name="connsiteY5283" fmla="*/ 3755 h 6858000"/>
              <a:gd name="connsiteX5284" fmla="*/ 8144316 w 12192000"/>
              <a:gd name="connsiteY5284" fmla="*/ 0 h 6858000"/>
              <a:gd name="connsiteX5285" fmla="*/ 8211777 w 12192000"/>
              <a:gd name="connsiteY5285" fmla="*/ 0 h 6858000"/>
              <a:gd name="connsiteX5286" fmla="*/ 8214450 w 12192000"/>
              <a:gd name="connsiteY5286" fmla="*/ 5374 h 6858000"/>
              <a:gd name="connsiteX5287" fmla="*/ 8212973 w 12192000"/>
              <a:gd name="connsiteY5287" fmla="*/ 12658 h 6858000"/>
              <a:gd name="connsiteX5288" fmla="*/ 8218879 w 12192000"/>
              <a:gd name="connsiteY5288" fmla="*/ 19539 h 6858000"/>
              <a:gd name="connsiteX5289" fmla="*/ 8243979 w 12192000"/>
              <a:gd name="connsiteY5289" fmla="*/ 20348 h 6858000"/>
              <a:gd name="connsiteX5290" fmla="*/ 8249147 w 12192000"/>
              <a:gd name="connsiteY5290" fmla="*/ 15087 h 6858000"/>
              <a:gd name="connsiteX5291" fmla="*/ 8249147 w 12192000"/>
              <a:gd name="connsiteY5291" fmla="*/ 9421 h 6858000"/>
              <a:gd name="connsiteX5292" fmla="*/ 8245456 w 12192000"/>
              <a:gd name="connsiteY5292" fmla="*/ 6183 h 6858000"/>
              <a:gd name="connsiteX5293" fmla="*/ 8240011 w 12192000"/>
              <a:gd name="connsiteY5293" fmla="*/ 0 h 6858000"/>
              <a:gd name="connsiteX5294" fmla="*/ 8797882 w 12192000"/>
              <a:gd name="connsiteY5294" fmla="*/ 0 h 6858000"/>
              <a:gd name="connsiteX5295" fmla="*/ 8798400 w 12192000"/>
              <a:gd name="connsiteY5295" fmla="*/ 4969 h 6858000"/>
              <a:gd name="connsiteX5296" fmla="*/ 8789542 w 12192000"/>
              <a:gd name="connsiteY5296" fmla="*/ 12254 h 6858000"/>
              <a:gd name="connsiteX5297" fmla="*/ 8790280 w 12192000"/>
              <a:gd name="connsiteY5297" fmla="*/ 17110 h 6858000"/>
              <a:gd name="connsiteX5298" fmla="*/ 8783636 w 12192000"/>
              <a:gd name="connsiteY5298" fmla="*/ 24800 h 6858000"/>
              <a:gd name="connsiteX5299" fmla="*/ 8788065 w 12192000"/>
              <a:gd name="connsiteY5299" fmla="*/ 29657 h 6858000"/>
              <a:gd name="connsiteX5300" fmla="*/ 8787327 w 12192000"/>
              <a:gd name="connsiteY5300" fmla="*/ 49487 h 6858000"/>
              <a:gd name="connsiteX5301" fmla="*/ 8776253 w 12192000"/>
              <a:gd name="connsiteY5301" fmla="*/ 54749 h 6858000"/>
              <a:gd name="connsiteX5302" fmla="*/ 8778468 w 12192000"/>
              <a:gd name="connsiteY5302" fmla="*/ 58796 h 6858000"/>
              <a:gd name="connsiteX5303" fmla="*/ 8786589 w 12192000"/>
              <a:gd name="connsiteY5303" fmla="*/ 56772 h 6858000"/>
              <a:gd name="connsiteX5304" fmla="*/ 8788065 w 12192000"/>
              <a:gd name="connsiteY5304" fmla="*/ 62034 h 6858000"/>
              <a:gd name="connsiteX5305" fmla="*/ 8776253 w 12192000"/>
              <a:gd name="connsiteY5305" fmla="*/ 68509 h 6858000"/>
              <a:gd name="connsiteX5306" fmla="*/ 8775515 w 12192000"/>
              <a:gd name="connsiteY5306" fmla="*/ 87531 h 6858000"/>
              <a:gd name="connsiteX5307" fmla="*/ 8771085 w 12192000"/>
              <a:gd name="connsiteY5307" fmla="*/ 93601 h 6858000"/>
              <a:gd name="connsiteX5308" fmla="*/ 8758535 w 12192000"/>
              <a:gd name="connsiteY5308" fmla="*/ 87935 h 6858000"/>
              <a:gd name="connsiteX5309" fmla="*/ 8758535 w 12192000"/>
              <a:gd name="connsiteY5309" fmla="*/ 94006 h 6858000"/>
              <a:gd name="connsiteX5310" fmla="*/ 8768871 w 12192000"/>
              <a:gd name="connsiteY5310" fmla="*/ 104529 h 6858000"/>
              <a:gd name="connsiteX5311" fmla="*/ 8769609 w 12192000"/>
              <a:gd name="connsiteY5311" fmla="*/ 111409 h 6858000"/>
              <a:gd name="connsiteX5312" fmla="*/ 8759274 w 12192000"/>
              <a:gd name="connsiteY5312" fmla="*/ 115861 h 6858000"/>
              <a:gd name="connsiteX5313" fmla="*/ 8751891 w 12192000"/>
              <a:gd name="connsiteY5313" fmla="*/ 125169 h 6858000"/>
              <a:gd name="connsiteX5314" fmla="*/ 8733435 w 12192000"/>
              <a:gd name="connsiteY5314" fmla="*/ 125978 h 6858000"/>
              <a:gd name="connsiteX5315" fmla="*/ 8723838 w 12192000"/>
              <a:gd name="connsiteY5315" fmla="*/ 118694 h 6858000"/>
              <a:gd name="connsiteX5316" fmla="*/ 8738603 w 12192000"/>
              <a:gd name="connsiteY5316" fmla="*/ 111004 h 6858000"/>
              <a:gd name="connsiteX5317" fmla="*/ 8739341 w 12192000"/>
              <a:gd name="connsiteY5317" fmla="*/ 104124 h 6858000"/>
              <a:gd name="connsiteX5318" fmla="*/ 8728267 w 12192000"/>
              <a:gd name="connsiteY5318" fmla="*/ 104124 h 6858000"/>
              <a:gd name="connsiteX5319" fmla="*/ 8726053 w 12192000"/>
              <a:gd name="connsiteY5319" fmla="*/ 110195 h 6858000"/>
              <a:gd name="connsiteX5320" fmla="*/ 8718670 w 12192000"/>
              <a:gd name="connsiteY5320" fmla="*/ 111004 h 6858000"/>
              <a:gd name="connsiteX5321" fmla="*/ 8696523 w 12192000"/>
              <a:gd name="connsiteY5321" fmla="*/ 98863 h 6858000"/>
              <a:gd name="connsiteX5322" fmla="*/ 8691355 w 12192000"/>
              <a:gd name="connsiteY5322" fmla="*/ 104933 h 6858000"/>
              <a:gd name="connsiteX5323" fmla="*/ 8663302 w 12192000"/>
              <a:gd name="connsiteY5323" fmla="*/ 108171 h 6858000"/>
              <a:gd name="connsiteX5324" fmla="*/ 8648537 w 12192000"/>
              <a:gd name="connsiteY5324" fmla="*/ 109385 h 6858000"/>
              <a:gd name="connsiteX5325" fmla="*/ 8641155 w 12192000"/>
              <a:gd name="connsiteY5325" fmla="*/ 121527 h 6858000"/>
              <a:gd name="connsiteX5326" fmla="*/ 8647799 w 12192000"/>
              <a:gd name="connsiteY5326" fmla="*/ 122741 h 6858000"/>
              <a:gd name="connsiteX5327" fmla="*/ 8651490 w 12192000"/>
              <a:gd name="connsiteY5327" fmla="*/ 125978 h 6858000"/>
              <a:gd name="connsiteX5328" fmla="*/ 8657396 w 12192000"/>
              <a:gd name="connsiteY5328" fmla="*/ 117480 h 6858000"/>
              <a:gd name="connsiteX5329" fmla="*/ 8672161 w 12192000"/>
              <a:gd name="connsiteY5329" fmla="*/ 114646 h 6858000"/>
              <a:gd name="connsiteX5330" fmla="*/ 8677328 w 12192000"/>
              <a:gd name="connsiteY5330" fmla="*/ 123550 h 6858000"/>
              <a:gd name="connsiteX5331" fmla="*/ 8689879 w 12192000"/>
              <a:gd name="connsiteY5331" fmla="*/ 135287 h 6858000"/>
              <a:gd name="connsiteX5332" fmla="*/ 8726791 w 12192000"/>
              <a:gd name="connsiteY5332" fmla="*/ 140548 h 6858000"/>
              <a:gd name="connsiteX5333" fmla="*/ 8743032 w 12192000"/>
              <a:gd name="connsiteY5333" fmla="*/ 145000 h 6858000"/>
              <a:gd name="connsiteX5334" fmla="*/ 8761488 w 12192000"/>
              <a:gd name="connsiteY5334" fmla="*/ 142167 h 6858000"/>
              <a:gd name="connsiteX5335" fmla="*/ 8778468 w 12192000"/>
              <a:gd name="connsiteY5335" fmla="*/ 141762 h 6858000"/>
              <a:gd name="connsiteX5336" fmla="*/ 8782159 w 12192000"/>
              <a:gd name="connsiteY5336" fmla="*/ 146619 h 6858000"/>
              <a:gd name="connsiteX5337" fmla="*/ 8801353 w 12192000"/>
              <a:gd name="connsiteY5337" fmla="*/ 150666 h 6858000"/>
              <a:gd name="connsiteX5338" fmla="*/ 8816118 w 12192000"/>
              <a:gd name="connsiteY5338" fmla="*/ 142572 h 6858000"/>
              <a:gd name="connsiteX5339" fmla="*/ 8816118 w 12192000"/>
              <a:gd name="connsiteY5339" fmla="*/ 133263 h 6858000"/>
              <a:gd name="connsiteX5340" fmla="*/ 8810212 w 12192000"/>
              <a:gd name="connsiteY5340" fmla="*/ 126788 h 6858000"/>
              <a:gd name="connsiteX5341" fmla="*/ 8810212 w 12192000"/>
              <a:gd name="connsiteY5341" fmla="*/ 115456 h 6858000"/>
              <a:gd name="connsiteX5342" fmla="*/ 8816118 w 12192000"/>
              <a:gd name="connsiteY5342" fmla="*/ 107362 h 6858000"/>
              <a:gd name="connsiteX5343" fmla="*/ 8825715 w 12192000"/>
              <a:gd name="connsiteY5343" fmla="*/ 103315 h 6858000"/>
              <a:gd name="connsiteX5344" fmla="*/ 8826454 w 12192000"/>
              <a:gd name="connsiteY5344" fmla="*/ 96434 h 6858000"/>
              <a:gd name="connsiteX5345" fmla="*/ 8840480 w 12192000"/>
              <a:gd name="connsiteY5345" fmla="*/ 83888 h 6858000"/>
              <a:gd name="connsiteX5346" fmla="*/ 8841957 w 12192000"/>
              <a:gd name="connsiteY5346" fmla="*/ 75389 h 6858000"/>
              <a:gd name="connsiteX5347" fmla="*/ 8850078 w 12192000"/>
              <a:gd name="connsiteY5347" fmla="*/ 53939 h 6858000"/>
              <a:gd name="connsiteX5348" fmla="*/ 8841957 w 12192000"/>
              <a:gd name="connsiteY5348" fmla="*/ 40179 h 6858000"/>
              <a:gd name="connsiteX5349" fmla="*/ 8844172 w 12192000"/>
              <a:gd name="connsiteY5349" fmla="*/ 24800 h 6858000"/>
              <a:gd name="connsiteX5350" fmla="*/ 8859675 w 12192000"/>
              <a:gd name="connsiteY5350" fmla="*/ 112 h 6858000"/>
              <a:gd name="connsiteX5351" fmla="*/ 8859694 w 12192000"/>
              <a:gd name="connsiteY5351" fmla="*/ 0 h 6858000"/>
              <a:gd name="connsiteX5352" fmla="*/ 12192000 w 12192000"/>
              <a:gd name="connsiteY5352" fmla="*/ 0 h 6858000"/>
              <a:gd name="connsiteX5353" fmla="*/ 12192000 w 12192000"/>
              <a:gd name="connsiteY5353" fmla="*/ 227431 h 6858000"/>
              <a:gd name="connsiteX5354" fmla="*/ 12186940 w 12192000"/>
              <a:gd name="connsiteY5354" fmla="*/ 230800 h 6858000"/>
              <a:gd name="connsiteX5355" fmla="*/ 12176604 w 12192000"/>
              <a:gd name="connsiteY5355" fmla="*/ 229990 h 6858000"/>
              <a:gd name="connsiteX5356" fmla="*/ 12161839 w 12192000"/>
              <a:gd name="connsiteY5356" fmla="*/ 238489 h 6858000"/>
              <a:gd name="connsiteX5357" fmla="*/ 12147075 w 12192000"/>
              <a:gd name="connsiteY5357" fmla="*/ 238894 h 6858000"/>
              <a:gd name="connsiteX5358" fmla="*/ 12130095 w 12192000"/>
              <a:gd name="connsiteY5358" fmla="*/ 251845 h 6858000"/>
              <a:gd name="connsiteX5359" fmla="*/ 12119759 w 12192000"/>
              <a:gd name="connsiteY5359" fmla="*/ 253464 h 6858000"/>
              <a:gd name="connsiteX5360" fmla="*/ 12112377 w 12192000"/>
              <a:gd name="connsiteY5360" fmla="*/ 246988 h 6858000"/>
              <a:gd name="connsiteX5361" fmla="*/ 12106471 w 12192000"/>
              <a:gd name="connsiteY5361" fmla="*/ 247798 h 6858000"/>
              <a:gd name="connsiteX5362" fmla="*/ 12103518 w 12192000"/>
              <a:gd name="connsiteY5362" fmla="*/ 256701 h 6858000"/>
              <a:gd name="connsiteX5363" fmla="*/ 12085800 w 12192000"/>
              <a:gd name="connsiteY5363" fmla="*/ 269247 h 6858000"/>
              <a:gd name="connsiteX5364" fmla="*/ 12082847 w 12192000"/>
              <a:gd name="connsiteY5364" fmla="*/ 278961 h 6858000"/>
              <a:gd name="connsiteX5365" fmla="*/ 12073250 w 12192000"/>
              <a:gd name="connsiteY5365" fmla="*/ 287055 h 6858000"/>
              <a:gd name="connsiteX5366" fmla="*/ 12071774 w 12192000"/>
              <a:gd name="connsiteY5366" fmla="*/ 297173 h 6858000"/>
              <a:gd name="connsiteX5367" fmla="*/ 12084324 w 12192000"/>
              <a:gd name="connsiteY5367" fmla="*/ 315790 h 6858000"/>
              <a:gd name="connsiteX5368" fmla="*/ 12081371 w 12192000"/>
              <a:gd name="connsiteY5368" fmla="*/ 333597 h 6858000"/>
              <a:gd name="connsiteX5369" fmla="*/ 12066606 w 12192000"/>
              <a:gd name="connsiteY5369" fmla="*/ 348976 h 6858000"/>
              <a:gd name="connsiteX5370" fmla="*/ 12059223 w 12192000"/>
              <a:gd name="connsiteY5370" fmla="*/ 363546 h 6858000"/>
              <a:gd name="connsiteX5371" fmla="*/ 12062176 w 12192000"/>
              <a:gd name="connsiteY5371" fmla="*/ 374878 h 6858000"/>
              <a:gd name="connsiteX5372" fmla="*/ 12061438 w 12192000"/>
              <a:gd name="connsiteY5372" fmla="*/ 393090 h 6858000"/>
              <a:gd name="connsiteX5373" fmla="*/ 12065868 w 12192000"/>
              <a:gd name="connsiteY5373" fmla="*/ 399970 h 6858000"/>
              <a:gd name="connsiteX5374" fmla="*/ 12066606 w 12192000"/>
              <a:gd name="connsiteY5374" fmla="*/ 410088 h 6858000"/>
              <a:gd name="connsiteX5375" fmla="*/ 12061438 w 12192000"/>
              <a:gd name="connsiteY5375" fmla="*/ 409683 h 6858000"/>
              <a:gd name="connsiteX5376" fmla="*/ 12055532 w 12192000"/>
              <a:gd name="connsiteY5376" fmla="*/ 413326 h 6858000"/>
              <a:gd name="connsiteX5377" fmla="*/ 12054794 w 12192000"/>
              <a:gd name="connsiteY5377" fmla="*/ 423848 h 6858000"/>
              <a:gd name="connsiteX5378" fmla="*/ 12050365 w 12192000"/>
              <a:gd name="connsiteY5378" fmla="*/ 427491 h 6858000"/>
              <a:gd name="connsiteX5379" fmla="*/ 12055532 w 12192000"/>
              <a:gd name="connsiteY5379" fmla="*/ 442870 h 6858000"/>
              <a:gd name="connsiteX5380" fmla="*/ 12045935 w 12192000"/>
              <a:gd name="connsiteY5380" fmla="*/ 449750 h 6858000"/>
              <a:gd name="connsiteX5381" fmla="*/ 12044459 w 12192000"/>
              <a:gd name="connsiteY5381" fmla="*/ 461487 h 6858000"/>
              <a:gd name="connsiteX5382" fmla="*/ 12031170 w 12192000"/>
              <a:gd name="connsiteY5382" fmla="*/ 476866 h 6858000"/>
              <a:gd name="connsiteX5383" fmla="*/ 12033385 w 12192000"/>
              <a:gd name="connsiteY5383" fmla="*/ 486984 h 6858000"/>
              <a:gd name="connsiteX5384" fmla="*/ 12025264 w 12192000"/>
              <a:gd name="connsiteY5384" fmla="*/ 490626 h 6858000"/>
              <a:gd name="connsiteX5385" fmla="*/ 12022311 w 12192000"/>
              <a:gd name="connsiteY5385" fmla="*/ 507624 h 6858000"/>
              <a:gd name="connsiteX5386" fmla="*/ 12018620 w 12192000"/>
              <a:gd name="connsiteY5386" fmla="*/ 507624 h 6858000"/>
              <a:gd name="connsiteX5387" fmla="*/ 12013452 w 12192000"/>
              <a:gd name="connsiteY5387" fmla="*/ 529884 h 6858000"/>
              <a:gd name="connsiteX5388" fmla="*/ 12014191 w 12192000"/>
              <a:gd name="connsiteY5388" fmla="*/ 546477 h 6858000"/>
              <a:gd name="connsiteX5389" fmla="*/ 12010499 w 12192000"/>
              <a:gd name="connsiteY5389" fmla="*/ 552143 h 6858000"/>
              <a:gd name="connsiteX5390" fmla="*/ 12014929 w 12192000"/>
              <a:gd name="connsiteY5390" fmla="*/ 562666 h 6858000"/>
              <a:gd name="connsiteX5391" fmla="*/ 12007546 w 12192000"/>
              <a:gd name="connsiteY5391" fmla="*/ 572783 h 6858000"/>
              <a:gd name="connsiteX5392" fmla="*/ 12006070 w 12192000"/>
              <a:gd name="connsiteY5392" fmla="*/ 583306 h 6858000"/>
              <a:gd name="connsiteX5393" fmla="*/ 11996473 w 12192000"/>
              <a:gd name="connsiteY5393" fmla="*/ 596662 h 6858000"/>
              <a:gd name="connsiteX5394" fmla="*/ 11997211 w 12192000"/>
              <a:gd name="connsiteY5394" fmla="*/ 601518 h 6858000"/>
              <a:gd name="connsiteX5395" fmla="*/ 11992043 w 12192000"/>
              <a:gd name="connsiteY5395" fmla="*/ 603137 h 6858000"/>
              <a:gd name="connsiteX5396" fmla="*/ 11992043 w 12192000"/>
              <a:gd name="connsiteY5396" fmla="*/ 615278 h 6858000"/>
              <a:gd name="connsiteX5397" fmla="*/ 11976540 w 12192000"/>
              <a:gd name="connsiteY5397" fmla="*/ 626610 h 6858000"/>
              <a:gd name="connsiteX5398" fmla="*/ 11975802 w 12192000"/>
              <a:gd name="connsiteY5398" fmla="*/ 641990 h 6858000"/>
              <a:gd name="connsiteX5399" fmla="*/ 11961775 w 12192000"/>
              <a:gd name="connsiteY5399" fmla="*/ 653726 h 6858000"/>
              <a:gd name="connsiteX5400" fmla="*/ 11961775 w 12192000"/>
              <a:gd name="connsiteY5400" fmla="*/ 660606 h 6858000"/>
              <a:gd name="connsiteX5401" fmla="*/ 11952178 w 12192000"/>
              <a:gd name="connsiteY5401" fmla="*/ 674771 h 6858000"/>
              <a:gd name="connsiteX5402" fmla="*/ 11949963 w 12192000"/>
              <a:gd name="connsiteY5402" fmla="*/ 684485 h 6858000"/>
              <a:gd name="connsiteX5403" fmla="*/ 11944796 w 12192000"/>
              <a:gd name="connsiteY5403" fmla="*/ 692579 h 6858000"/>
              <a:gd name="connsiteX5404" fmla="*/ 11949963 w 12192000"/>
              <a:gd name="connsiteY5404" fmla="*/ 701078 h 6858000"/>
              <a:gd name="connsiteX5405" fmla="*/ 11958822 w 12192000"/>
              <a:gd name="connsiteY5405" fmla="*/ 706744 h 6858000"/>
              <a:gd name="connsiteX5406" fmla="*/ 11969158 w 12192000"/>
              <a:gd name="connsiteY5406" fmla="*/ 703506 h 6858000"/>
              <a:gd name="connsiteX5407" fmla="*/ 11977278 w 12192000"/>
              <a:gd name="connsiteY5407" fmla="*/ 710386 h 6858000"/>
              <a:gd name="connsiteX5408" fmla="*/ 11986876 w 12192000"/>
              <a:gd name="connsiteY5408" fmla="*/ 711196 h 6858000"/>
              <a:gd name="connsiteX5409" fmla="*/ 11999426 w 12192000"/>
              <a:gd name="connsiteY5409" fmla="*/ 702697 h 6858000"/>
              <a:gd name="connsiteX5410" fmla="*/ 12006808 w 12192000"/>
              <a:gd name="connsiteY5410" fmla="*/ 700268 h 6858000"/>
              <a:gd name="connsiteX5411" fmla="*/ 12014929 w 12192000"/>
              <a:gd name="connsiteY5411" fmla="*/ 695007 h 6858000"/>
              <a:gd name="connsiteX5412" fmla="*/ 12019358 w 12192000"/>
              <a:gd name="connsiteY5412" fmla="*/ 696221 h 6858000"/>
              <a:gd name="connsiteX5413" fmla="*/ 12030432 w 12192000"/>
              <a:gd name="connsiteY5413" fmla="*/ 693388 h 6858000"/>
              <a:gd name="connsiteX5414" fmla="*/ 12030432 w 12192000"/>
              <a:gd name="connsiteY5414" fmla="*/ 716862 h 6858000"/>
              <a:gd name="connsiteX5415" fmla="*/ 12041506 w 12192000"/>
              <a:gd name="connsiteY5415" fmla="*/ 731027 h 6858000"/>
              <a:gd name="connsiteX5416" fmla="*/ 12045935 w 12192000"/>
              <a:gd name="connsiteY5416" fmla="*/ 745192 h 6858000"/>
              <a:gd name="connsiteX5417" fmla="*/ 12044459 w 12192000"/>
              <a:gd name="connsiteY5417" fmla="*/ 756928 h 6858000"/>
              <a:gd name="connsiteX5418" fmla="*/ 12057009 w 12192000"/>
              <a:gd name="connsiteY5418" fmla="*/ 767046 h 6858000"/>
              <a:gd name="connsiteX5419" fmla="*/ 12063653 w 12192000"/>
              <a:gd name="connsiteY5419" fmla="*/ 759357 h 6858000"/>
              <a:gd name="connsiteX5420" fmla="*/ 12066606 w 12192000"/>
              <a:gd name="connsiteY5420" fmla="*/ 760166 h 6858000"/>
              <a:gd name="connsiteX5421" fmla="*/ 12072512 w 12192000"/>
              <a:gd name="connsiteY5421" fmla="*/ 756119 h 6858000"/>
              <a:gd name="connsiteX5422" fmla="*/ 12076941 w 12192000"/>
              <a:gd name="connsiteY5422" fmla="*/ 747215 h 6858000"/>
              <a:gd name="connsiteX5423" fmla="*/ 12083586 w 12192000"/>
              <a:gd name="connsiteY5423" fmla="*/ 744787 h 6858000"/>
              <a:gd name="connsiteX5424" fmla="*/ 12087277 w 12192000"/>
              <a:gd name="connsiteY5424" fmla="*/ 750048 h 6858000"/>
              <a:gd name="connsiteX5425" fmla="*/ 12093183 w 12192000"/>
              <a:gd name="connsiteY5425" fmla="*/ 745192 h 6858000"/>
              <a:gd name="connsiteX5426" fmla="*/ 12104256 w 12192000"/>
              <a:gd name="connsiteY5426" fmla="*/ 746001 h 6858000"/>
              <a:gd name="connsiteX5427" fmla="*/ 12099827 w 12192000"/>
              <a:gd name="connsiteY5427" fmla="*/ 750048 h 6858000"/>
              <a:gd name="connsiteX5428" fmla="*/ 12095397 w 12192000"/>
              <a:gd name="connsiteY5428" fmla="*/ 756928 h 6858000"/>
              <a:gd name="connsiteX5429" fmla="*/ 12096136 w 12192000"/>
              <a:gd name="connsiteY5429" fmla="*/ 770284 h 6858000"/>
              <a:gd name="connsiteX5430" fmla="*/ 12090968 w 12192000"/>
              <a:gd name="connsiteY5430" fmla="*/ 770284 h 6858000"/>
              <a:gd name="connsiteX5431" fmla="*/ 12082847 w 12192000"/>
              <a:gd name="connsiteY5431" fmla="*/ 777164 h 6858000"/>
              <a:gd name="connsiteX5432" fmla="*/ 12085800 w 12192000"/>
              <a:gd name="connsiteY5432" fmla="*/ 781211 h 6858000"/>
              <a:gd name="connsiteX5433" fmla="*/ 12107948 w 12192000"/>
              <a:gd name="connsiteY5433" fmla="*/ 777974 h 6858000"/>
              <a:gd name="connsiteX5434" fmla="*/ 12119759 w 12192000"/>
              <a:gd name="connsiteY5434" fmla="*/ 771498 h 6858000"/>
              <a:gd name="connsiteX5435" fmla="*/ 12124189 w 12192000"/>
              <a:gd name="connsiteY5435" fmla="*/ 757738 h 6858000"/>
              <a:gd name="connsiteX5436" fmla="*/ 12121974 w 12192000"/>
              <a:gd name="connsiteY5436" fmla="*/ 748429 h 6858000"/>
              <a:gd name="connsiteX5437" fmla="*/ 12125665 w 12192000"/>
              <a:gd name="connsiteY5437" fmla="*/ 741954 h 6858000"/>
              <a:gd name="connsiteX5438" fmla="*/ 12131571 w 12192000"/>
              <a:gd name="connsiteY5438" fmla="*/ 754500 h 6858000"/>
              <a:gd name="connsiteX5439" fmla="*/ 12130095 w 12192000"/>
              <a:gd name="connsiteY5439" fmla="*/ 765832 h 6858000"/>
              <a:gd name="connsiteX5440" fmla="*/ 12130833 w 12192000"/>
              <a:gd name="connsiteY5440" fmla="*/ 777569 h 6858000"/>
              <a:gd name="connsiteX5441" fmla="*/ 12137477 w 12192000"/>
              <a:gd name="connsiteY5441" fmla="*/ 773522 h 6858000"/>
              <a:gd name="connsiteX5442" fmla="*/ 12141169 w 12192000"/>
              <a:gd name="connsiteY5442" fmla="*/ 760976 h 6858000"/>
              <a:gd name="connsiteX5443" fmla="*/ 12135263 w 12192000"/>
              <a:gd name="connsiteY5443" fmla="*/ 745596 h 6858000"/>
              <a:gd name="connsiteX5444" fmla="*/ 12139692 w 12192000"/>
              <a:gd name="connsiteY5444" fmla="*/ 737907 h 6858000"/>
              <a:gd name="connsiteX5445" fmla="*/ 12131571 w 12192000"/>
              <a:gd name="connsiteY5445" fmla="*/ 729003 h 6858000"/>
              <a:gd name="connsiteX5446" fmla="*/ 12126404 w 12192000"/>
              <a:gd name="connsiteY5446" fmla="*/ 713624 h 6858000"/>
              <a:gd name="connsiteX5447" fmla="*/ 12136001 w 12192000"/>
              <a:gd name="connsiteY5447" fmla="*/ 713219 h 6858000"/>
              <a:gd name="connsiteX5448" fmla="*/ 12145598 w 12192000"/>
              <a:gd name="connsiteY5448" fmla="*/ 718481 h 6858000"/>
              <a:gd name="connsiteX5449" fmla="*/ 12144860 w 12192000"/>
              <a:gd name="connsiteY5449" fmla="*/ 722528 h 6858000"/>
              <a:gd name="connsiteX5450" fmla="*/ 12148551 w 12192000"/>
              <a:gd name="connsiteY5450" fmla="*/ 726575 h 6858000"/>
              <a:gd name="connsiteX5451" fmla="*/ 12153719 w 12192000"/>
              <a:gd name="connsiteY5451" fmla="*/ 726575 h 6858000"/>
              <a:gd name="connsiteX5452" fmla="*/ 12158148 w 12192000"/>
              <a:gd name="connsiteY5452" fmla="*/ 720909 h 6858000"/>
              <a:gd name="connsiteX5453" fmla="*/ 12167745 w 12192000"/>
              <a:gd name="connsiteY5453" fmla="*/ 719695 h 6858000"/>
              <a:gd name="connsiteX5454" fmla="*/ 12179557 w 12192000"/>
              <a:gd name="connsiteY5454" fmla="*/ 711600 h 6858000"/>
              <a:gd name="connsiteX5455" fmla="*/ 12190631 w 12192000"/>
              <a:gd name="connsiteY5455" fmla="*/ 720099 h 6858000"/>
              <a:gd name="connsiteX5456" fmla="*/ 12192000 w 12192000"/>
              <a:gd name="connsiteY5456" fmla="*/ 720199 h 6858000"/>
              <a:gd name="connsiteX5457" fmla="*/ 12192000 w 12192000"/>
              <a:gd name="connsiteY5457" fmla="*/ 1596504 h 6858000"/>
              <a:gd name="connsiteX5458" fmla="*/ 12187678 w 12192000"/>
              <a:gd name="connsiteY5458" fmla="*/ 1600354 h 6858000"/>
              <a:gd name="connsiteX5459" fmla="*/ 12172175 w 12192000"/>
              <a:gd name="connsiteY5459" fmla="*/ 1591450 h 6858000"/>
              <a:gd name="connsiteX5460" fmla="*/ 12156672 w 12192000"/>
              <a:gd name="connsiteY5460" fmla="*/ 1587403 h 6858000"/>
              <a:gd name="connsiteX5461" fmla="*/ 12155933 w 12192000"/>
              <a:gd name="connsiteY5461" fmla="*/ 1571214 h 6858000"/>
              <a:gd name="connsiteX5462" fmla="*/ 12150027 w 12192000"/>
              <a:gd name="connsiteY5462" fmla="*/ 1566762 h 6858000"/>
              <a:gd name="connsiteX5463" fmla="*/ 12138216 w 12192000"/>
              <a:gd name="connsiteY5463" fmla="*/ 1571619 h 6858000"/>
              <a:gd name="connsiteX5464" fmla="*/ 12127142 w 12192000"/>
              <a:gd name="connsiteY5464" fmla="*/ 1565143 h 6858000"/>
              <a:gd name="connsiteX5465" fmla="*/ 12124189 w 12192000"/>
              <a:gd name="connsiteY5465" fmla="*/ 1570000 h 6858000"/>
              <a:gd name="connsiteX5466" fmla="*/ 12124927 w 12192000"/>
              <a:gd name="connsiteY5466" fmla="*/ 1578499 h 6858000"/>
              <a:gd name="connsiteX5467" fmla="*/ 12116068 w 12192000"/>
              <a:gd name="connsiteY5467" fmla="*/ 1584974 h 6858000"/>
              <a:gd name="connsiteX5468" fmla="*/ 12114592 w 12192000"/>
              <a:gd name="connsiteY5468" fmla="*/ 1601568 h 6858000"/>
              <a:gd name="connsiteX5469" fmla="*/ 12107948 w 12192000"/>
              <a:gd name="connsiteY5469" fmla="*/ 1606020 h 6858000"/>
              <a:gd name="connsiteX5470" fmla="*/ 12104256 w 12192000"/>
              <a:gd name="connsiteY5470" fmla="*/ 1620994 h 6858000"/>
              <a:gd name="connsiteX5471" fmla="*/ 12099827 w 12192000"/>
              <a:gd name="connsiteY5471" fmla="*/ 1616947 h 6858000"/>
              <a:gd name="connsiteX5472" fmla="*/ 12087277 w 12192000"/>
              <a:gd name="connsiteY5472" fmla="*/ 1618970 h 6858000"/>
              <a:gd name="connsiteX5473" fmla="*/ 12083586 w 12192000"/>
              <a:gd name="connsiteY5473" fmla="*/ 1632731 h 6858000"/>
              <a:gd name="connsiteX5474" fmla="*/ 12080633 w 12192000"/>
              <a:gd name="connsiteY5474" fmla="*/ 1632326 h 6858000"/>
              <a:gd name="connsiteX5475" fmla="*/ 12080633 w 12192000"/>
              <a:gd name="connsiteY5475" fmla="*/ 1632731 h 6858000"/>
              <a:gd name="connsiteX5476" fmla="*/ 12079156 w 12192000"/>
              <a:gd name="connsiteY5476" fmla="*/ 1632326 h 6858000"/>
              <a:gd name="connsiteX5477" fmla="*/ 12062915 w 12192000"/>
              <a:gd name="connsiteY5477" fmla="*/ 1649324 h 6858000"/>
              <a:gd name="connsiteX5478" fmla="*/ 12057009 w 12192000"/>
              <a:gd name="connsiteY5478" fmla="*/ 1648110 h 6858000"/>
              <a:gd name="connsiteX5479" fmla="*/ 12056271 w 12192000"/>
              <a:gd name="connsiteY5479" fmla="*/ 1659442 h 6858000"/>
              <a:gd name="connsiteX5480" fmla="*/ 12049626 w 12192000"/>
              <a:gd name="connsiteY5480" fmla="*/ 1682106 h 6858000"/>
              <a:gd name="connsiteX5481" fmla="*/ 12050365 w 12192000"/>
              <a:gd name="connsiteY5481" fmla="*/ 1695461 h 6858000"/>
              <a:gd name="connsiteX5482" fmla="*/ 12060700 w 12192000"/>
              <a:gd name="connsiteY5482" fmla="*/ 1702746 h 6858000"/>
              <a:gd name="connsiteX5483" fmla="*/ 12060700 w 12192000"/>
              <a:gd name="connsiteY5483" fmla="*/ 1726625 h 6858000"/>
              <a:gd name="connsiteX5484" fmla="*/ 12068821 w 12192000"/>
              <a:gd name="connsiteY5484" fmla="*/ 1732291 h 6858000"/>
              <a:gd name="connsiteX5485" fmla="*/ 12064391 w 12192000"/>
              <a:gd name="connsiteY5485" fmla="*/ 1742813 h 6858000"/>
              <a:gd name="connsiteX5486" fmla="*/ 12051841 w 12192000"/>
              <a:gd name="connsiteY5486" fmla="*/ 1752931 h 6858000"/>
              <a:gd name="connsiteX5487" fmla="*/ 12054794 w 12192000"/>
              <a:gd name="connsiteY5487" fmla="*/ 1756573 h 6858000"/>
              <a:gd name="connsiteX5488" fmla="*/ 12029694 w 12192000"/>
              <a:gd name="connsiteY5488" fmla="*/ 1780452 h 6858000"/>
              <a:gd name="connsiteX5489" fmla="*/ 12032647 w 12192000"/>
              <a:gd name="connsiteY5489" fmla="*/ 1787332 h 6858000"/>
              <a:gd name="connsiteX5490" fmla="*/ 12025264 w 12192000"/>
              <a:gd name="connsiteY5490" fmla="*/ 1793402 h 6858000"/>
              <a:gd name="connsiteX5491" fmla="*/ 12023050 w 12192000"/>
              <a:gd name="connsiteY5491" fmla="*/ 1798259 h 6858000"/>
              <a:gd name="connsiteX5492" fmla="*/ 12012714 w 12192000"/>
              <a:gd name="connsiteY5492" fmla="*/ 1797855 h 6858000"/>
              <a:gd name="connsiteX5493" fmla="*/ 12003117 w 12192000"/>
              <a:gd name="connsiteY5493" fmla="*/ 1803925 h 6858000"/>
              <a:gd name="connsiteX5494" fmla="*/ 11999426 w 12192000"/>
              <a:gd name="connsiteY5494" fmla="*/ 1814043 h 6858000"/>
              <a:gd name="connsiteX5495" fmla="*/ 11986137 w 12192000"/>
              <a:gd name="connsiteY5495" fmla="*/ 1821732 h 6858000"/>
              <a:gd name="connsiteX5496" fmla="*/ 11986137 w 12192000"/>
              <a:gd name="connsiteY5496" fmla="*/ 1833064 h 6858000"/>
              <a:gd name="connsiteX5497" fmla="*/ 11989829 w 12192000"/>
              <a:gd name="connsiteY5497" fmla="*/ 1843587 h 6858000"/>
              <a:gd name="connsiteX5498" fmla="*/ 11984661 w 12192000"/>
              <a:gd name="connsiteY5498" fmla="*/ 1848444 h 6858000"/>
              <a:gd name="connsiteX5499" fmla="*/ 11987614 w 12192000"/>
              <a:gd name="connsiteY5499" fmla="*/ 1860585 h 6858000"/>
              <a:gd name="connsiteX5500" fmla="*/ 12006070 w 12192000"/>
              <a:gd name="connsiteY5500" fmla="*/ 1863823 h 6858000"/>
              <a:gd name="connsiteX5501" fmla="*/ 12011238 w 12192000"/>
              <a:gd name="connsiteY5501" fmla="*/ 1871108 h 6858000"/>
              <a:gd name="connsiteX5502" fmla="*/ 12047412 w 12192000"/>
              <a:gd name="connsiteY5502" fmla="*/ 1890939 h 6858000"/>
              <a:gd name="connsiteX5503" fmla="*/ 12053318 w 12192000"/>
              <a:gd name="connsiteY5503" fmla="*/ 1900652 h 6858000"/>
              <a:gd name="connsiteX5504" fmla="*/ 12071774 w 12192000"/>
              <a:gd name="connsiteY5504" fmla="*/ 1931815 h 6858000"/>
              <a:gd name="connsiteX5505" fmla="*/ 12098350 w 12192000"/>
              <a:gd name="connsiteY5505" fmla="*/ 1957717 h 6858000"/>
              <a:gd name="connsiteX5506" fmla="*/ 12127880 w 12192000"/>
              <a:gd name="connsiteY5506" fmla="*/ 1991713 h 6858000"/>
              <a:gd name="connsiteX5507" fmla="*/ 12128618 w 12192000"/>
              <a:gd name="connsiteY5507" fmla="*/ 2011948 h 6858000"/>
              <a:gd name="connsiteX5508" fmla="*/ 12136001 w 12192000"/>
              <a:gd name="connsiteY5508" fmla="*/ 2019233 h 6858000"/>
              <a:gd name="connsiteX5509" fmla="*/ 12142645 w 12192000"/>
              <a:gd name="connsiteY5509" fmla="*/ 2051610 h 6858000"/>
              <a:gd name="connsiteX5510" fmla="*/ 12143383 w 12192000"/>
              <a:gd name="connsiteY5510" fmla="*/ 2062538 h 6858000"/>
              <a:gd name="connsiteX5511" fmla="*/ 12146336 w 12192000"/>
              <a:gd name="connsiteY5511" fmla="*/ 2058895 h 6858000"/>
              <a:gd name="connsiteX5512" fmla="*/ 12150027 w 12192000"/>
              <a:gd name="connsiteY5512" fmla="*/ 2058895 h 6858000"/>
              <a:gd name="connsiteX5513" fmla="*/ 12152980 w 12192000"/>
              <a:gd name="connsiteY5513" fmla="*/ 2094105 h 6858000"/>
              <a:gd name="connsiteX5514" fmla="*/ 12145598 w 12192000"/>
              <a:gd name="connsiteY5514" fmla="*/ 2098962 h 6858000"/>
              <a:gd name="connsiteX5515" fmla="*/ 12149289 w 12192000"/>
              <a:gd name="connsiteY5515" fmla="*/ 2103818 h 6858000"/>
              <a:gd name="connsiteX5516" fmla="*/ 12135263 w 12192000"/>
              <a:gd name="connsiteY5516" fmla="*/ 2120007 h 6858000"/>
              <a:gd name="connsiteX5517" fmla="*/ 12124189 w 12192000"/>
              <a:gd name="connsiteY5517" fmla="*/ 2120007 h 6858000"/>
              <a:gd name="connsiteX5518" fmla="*/ 12112377 w 12192000"/>
              <a:gd name="connsiteY5518" fmla="*/ 2126887 h 6858000"/>
              <a:gd name="connsiteX5519" fmla="*/ 12116068 w 12192000"/>
              <a:gd name="connsiteY5519" fmla="*/ 2133363 h 6858000"/>
              <a:gd name="connsiteX5520" fmla="*/ 12110901 w 12192000"/>
              <a:gd name="connsiteY5520" fmla="*/ 2136600 h 6858000"/>
              <a:gd name="connsiteX5521" fmla="*/ 12107209 w 12192000"/>
              <a:gd name="connsiteY5521" fmla="*/ 2132149 h 6858000"/>
              <a:gd name="connsiteX5522" fmla="*/ 12097612 w 12192000"/>
              <a:gd name="connsiteY5522" fmla="*/ 2135791 h 6858000"/>
              <a:gd name="connsiteX5523" fmla="*/ 12093183 w 12192000"/>
              <a:gd name="connsiteY5523" fmla="*/ 2126887 h 6858000"/>
              <a:gd name="connsiteX5524" fmla="*/ 12087277 w 12192000"/>
              <a:gd name="connsiteY5524" fmla="*/ 2126078 h 6858000"/>
              <a:gd name="connsiteX5525" fmla="*/ 12080633 w 12192000"/>
              <a:gd name="connsiteY5525" fmla="*/ 2133767 h 6858000"/>
              <a:gd name="connsiteX5526" fmla="*/ 12079156 w 12192000"/>
              <a:gd name="connsiteY5526" fmla="*/ 2128911 h 6858000"/>
              <a:gd name="connsiteX5527" fmla="*/ 12070297 w 12192000"/>
              <a:gd name="connsiteY5527" fmla="*/ 2130530 h 6858000"/>
              <a:gd name="connsiteX5528" fmla="*/ 12048150 w 12192000"/>
              <a:gd name="connsiteY5528" fmla="*/ 2148337 h 6858000"/>
              <a:gd name="connsiteX5529" fmla="*/ 12040767 w 12192000"/>
              <a:gd name="connsiteY5529" fmla="*/ 2157646 h 6858000"/>
              <a:gd name="connsiteX5530" fmla="*/ 12036338 w 12192000"/>
              <a:gd name="connsiteY5530" fmla="*/ 2151979 h 6858000"/>
              <a:gd name="connsiteX5531" fmla="*/ 12035600 w 12192000"/>
              <a:gd name="connsiteY5531" fmla="*/ 2164121 h 6858000"/>
              <a:gd name="connsiteX5532" fmla="*/ 12028217 w 12192000"/>
              <a:gd name="connsiteY5532" fmla="*/ 2168978 h 6858000"/>
              <a:gd name="connsiteX5533" fmla="*/ 12028955 w 12192000"/>
              <a:gd name="connsiteY5533" fmla="*/ 2160883 h 6858000"/>
              <a:gd name="connsiteX5534" fmla="*/ 12025264 w 12192000"/>
              <a:gd name="connsiteY5534" fmla="*/ 2158050 h 6858000"/>
              <a:gd name="connsiteX5535" fmla="*/ 12023050 w 12192000"/>
              <a:gd name="connsiteY5535" fmla="*/ 2147528 h 6858000"/>
              <a:gd name="connsiteX5536" fmla="*/ 12015667 w 12192000"/>
              <a:gd name="connsiteY5536" fmla="*/ 2147123 h 6858000"/>
              <a:gd name="connsiteX5537" fmla="*/ 12003855 w 12192000"/>
              <a:gd name="connsiteY5537" fmla="*/ 2125269 h 6858000"/>
              <a:gd name="connsiteX5538" fmla="*/ 12009761 w 12192000"/>
              <a:gd name="connsiteY5538" fmla="*/ 2124864 h 6858000"/>
              <a:gd name="connsiteX5539" fmla="*/ 12004593 w 12192000"/>
              <a:gd name="connsiteY5539" fmla="*/ 2116365 h 6858000"/>
              <a:gd name="connsiteX5540" fmla="*/ 12004593 w 12192000"/>
              <a:gd name="connsiteY5540" fmla="*/ 2107461 h 6858000"/>
              <a:gd name="connsiteX5541" fmla="*/ 12010499 w 12192000"/>
              <a:gd name="connsiteY5541" fmla="*/ 2104628 h 6858000"/>
              <a:gd name="connsiteX5542" fmla="*/ 12010499 w 12192000"/>
              <a:gd name="connsiteY5542" fmla="*/ 2096534 h 6858000"/>
              <a:gd name="connsiteX5543" fmla="*/ 12003855 w 12192000"/>
              <a:gd name="connsiteY5543" fmla="*/ 2091677 h 6858000"/>
              <a:gd name="connsiteX5544" fmla="*/ 12003855 w 12192000"/>
              <a:gd name="connsiteY5544" fmla="*/ 2086416 h 6858000"/>
              <a:gd name="connsiteX5545" fmla="*/ 12020097 w 12192000"/>
              <a:gd name="connsiteY5545" fmla="*/ 2076298 h 6858000"/>
              <a:gd name="connsiteX5546" fmla="*/ 12011238 w 12192000"/>
              <a:gd name="connsiteY5546" fmla="*/ 2060919 h 6858000"/>
              <a:gd name="connsiteX5547" fmla="*/ 12007546 w 12192000"/>
              <a:gd name="connsiteY5547" fmla="*/ 2063752 h 6858000"/>
              <a:gd name="connsiteX5548" fmla="*/ 12002379 w 12192000"/>
              <a:gd name="connsiteY5548" fmla="*/ 2060514 h 6858000"/>
              <a:gd name="connsiteX5549" fmla="*/ 12001640 w 12192000"/>
              <a:gd name="connsiteY5549" fmla="*/ 2041492 h 6858000"/>
              <a:gd name="connsiteX5550" fmla="*/ 11996473 w 12192000"/>
              <a:gd name="connsiteY5550" fmla="*/ 2030970 h 6858000"/>
              <a:gd name="connsiteX5551" fmla="*/ 11991305 w 12192000"/>
              <a:gd name="connsiteY5551" fmla="*/ 2032993 h 6858000"/>
              <a:gd name="connsiteX5552" fmla="*/ 11969158 w 12192000"/>
              <a:gd name="connsiteY5552" fmla="*/ 2023685 h 6858000"/>
              <a:gd name="connsiteX5553" fmla="*/ 11979493 w 12192000"/>
              <a:gd name="connsiteY5553" fmla="*/ 2010329 h 6858000"/>
              <a:gd name="connsiteX5554" fmla="*/ 11986876 w 12192000"/>
              <a:gd name="connsiteY5554" fmla="*/ 2011948 h 6858000"/>
              <a:gd name="connsiteX5555" fmla="*/ 11989829 w 12192000"/>
              <a:gd name="connsiteY5555" fmla="*/ 2004259 h 6858000"/>
              <a:gd name="connsiteX5556" fmla="*/ 11993520 w 12192000"/>
              <a:gd name="connsiteY5556" fmla="*/ 2008711 h 6858000"/>
              <a:gd name="connsiteX5557" fmla="*/ 12009761 w 12192000"/>
              <a:gd name="connsiteY5557" fmla="*/ 2013972 h 6858000"/>
              <a:gd name="connsiteX5558" fmla="*/ 12006070 w 12192000"/>
              <a:gd name="connsiteY5558" fmla="*/ 2005878 h 6858000"/>
              <a:gd name="connsiteX5559" fmla="*/ 11998687 w 12192000"/>
              <a:gd name="connsiteY5559" fmla="*/ 1996569 h 6858000"/>
              <a:gd name="connsiteX5560" fmla="*/ 12002379 w 12192000"/>
              <a:gd name="connsiteY5560" fmla="*/ 1991713 h 6858000"/>
              <a:gd name="connsiteX5561" fmla="*/ 11994996 w 12192000"/>
              <a:gd name="connsiteY5561" fmla="*/ 1990094 h 6858000"/>
              <a:gd name="connsiteX5562" fmla="*/ 11982446 w 12192000"/>
              <a:gd name="connsiteY5562" fmla="*/ 1973096 h 6858000"/>
              <a:gd name="connsiteX5563" fmla="*/ 11963252 w 12192000"/>
              <a:gd name="connsiteY5563" fmla="*/ 1957717 h 6858000"/>
              <a:gd name="connsiteX5564" fmla="*/ 11969896 w 12192000"/>
              <a:gd name="connsiteY5564" fmla="*/ 1954479 h 6858000"/>
              <a:gd name="connsiteX5565" fmla="*/ 11955131 w 12192000"/>
              <a:gd name="connsiteY5565" fmla="*/ 1954074 h 6858000"/>
              <a:gd name="connsiteX5566" fmla="*/ 11947010 w 12192000"/>
              <a:gd name="connsiteY5566" fmla="*/ 1959740 h 6858000"/>
              <a:gd name="connsiteX5567" fmla="*/ 11945534 w 12192000"/>
              <a:gd name="connsiteY5567" fmla="*/ 1958121 h 6858000"/>
              <a:gd name="connsiteX5568" fmla="*/ 11934460 w 12192000"/>
              <a:gd name="connsiteY5568" fmla="*/ 1947194 h 6858000"/>
              <a:gd name="connsiteX5569" fmla="*/ 11928554 w 12192000"/>
              <a:gd name="connsiteY5569" fmla="*/ 1950432 h 6858000"/>
              <a:gd name="connsiteX5570" fmla="*/ 11931507 w 12192000"/>
              <a:gd name="connsiteY5570" fmla="*/ 1955288 h 6858000"/>
              <a:gd name="connsiteX5571" fmla="*/ 11922648 w 12192000"/>
              <a:gd name="connsiteY5571" fmla="*/ 1966216 h 6858000"/>
              <a:gd name="connsiteX5572" fmla="*/ 11916004 w 12192000"/>
              <a:gd name="connsiteY5572" fmla="*/ 1962573 h 6858000"/>
              <a:gd name="connsiteX5573" fmla="*/ 11906407 w 12192000"/>
              <a:gd name="connsiteY5573" fmla="*/ 1970263 h 6858000"/>
              <a:gd name="connsiteX5574" fmla="*/ 11901978 w 12192000"/>
              <a:gd name="connsiteY5574" fmla="*/ 1963787 h 6858000"/>
              <a:gd name="connsiteX5575" fmla="*/ 11910836 w 12192000"/>
              <a:gd name="connsiteY5575" fmla="*/ 1950432 h 6858000"/>
              <a:gd name="connsiteX5576" fmla="*/ 11900501 w 12192000"/>
              <a:gd name="connsiteY5576" fmla="*/ 1947194 h 6858000"/>
              <a:gd name="connsiteX5577" fmla="*/ 11891642 w 12192000"/>
              <a:gd name="connsiteY5577" fmla="*/ 1951646 h 6858000"/>
              <a:gd name="connsiteX5578" fmla="*/ 11887213 w 12192000"/>
              <a:gd name="connsiteY5578" fmla="*/ 1950432 h 6858000"/>
              <a:gd name="connsiteX5579" fmla="*/ 11890166 w 12192000"/>
              <a:gd name="connsiteY5579" fmla="*/ 1942337 h 6858000"/>
              <a:gd name="connsiteX5580" fmla="*/ 11890904 w 12192000"/>
              <a:gd name="connsiteY5580" fmla="*/ 1922911 h 6858000"/>
              <a:gd name="connsiteX5581" fmla="*/ 11897548 w 12192000"/>
              <a:gd name="connsiteY5581" fmla="*/ 1910365 h 6858000"/>
              <a:gd name="connsiteX5582" fmla="*/ 11910098 w 12192000"/>
              <a:gd name="connsiteY5582" fmla="*/ 1909151 h 6858000"/>
              <a:gd name="connsiteX5583" fmla="*/ 11920434 w 12192000"/>
              <a:gd name="connsiteY5583" fmla="*/ 1900247 h 6858000"/>
              <a:gd name="connsiteX5584" fmla="*/ 11910836 w 12192000"/>
              <a:gd name="connsiteY5584" fmla="*/ 1904699 h 6858000"/>
              <a:gd name="connsiteX5585" fmla="*/ 11892380 w 12192000"/>
              <a:gd name="connsiteY5585" fmla="*/ 1904294 h 6858000"/>
              <a:gd name="connsiteX5586" fmla="*/ 11889427 w 12192000"/>
              <a:gd name="connsiteY5586" fmla="*/ 1900652 h 6858000"/>
              <a:gd name="connsiteX5587" fmla="*/ 11888689 w 12192000"/>
              <a:gd name="connsiteY5587" fmla="*/ 1878393 h 6858000"/>
              <a:gd name="connsiteX5588" fmla="*/ 11900501 w 12192000"/>
              <a:gd name="connsiteY5588" fmla="*/ 1860585 h 6858000"/>
              <a:gd name="connsiteX5589" fmla="*/ 11893857 w 12192000"/>
              <a:gd name="connsiteY5589" fmla="*/ 1851681 h 6858000"/>
              <a:gd name="connsiteX5590" fmla="*/ 11900501 w 12192000"/>
              <a:gd name="connsiteY5590" fmla="*/ 1847634 h 6858000"/>
              <a:gd name="connsiteX5591" fmla="*/ 11903454 w 12192000"/>
              <a:gd name="connsiteY5591" fmla="*/ 1839540 h 6858000"/>
              <a:gd name="connsiteX5592" fmla="*/ 11896810 w 12192000"/>
              <a:gd name="connsiteY5592" fmla="*/ 1840349 h 6858000"/>
              <a:gd name="connsiteX5593" fmla="*/ 11891642 w 12192000"/>
              <a:gd name="connsiteY5593" fmla="*/ 1846420 h 6858000"/>
              <a:gd name="connsiteX5594" fmla="*/ 11875401 w 12192000"/>
              <a:gd name="connsiteY5594" fmla="*/ 1848848 h 6858000"/>
              <a:gd name="connsiteX5595" fmla="*/ 11870971 w 12192000"/>
              <a:gd name="connsiteY5595" fmla="*/ 1842778 h 6858000"/>
              <a:gd name="connsiteX5596" fmla="*/ 11859898 w 12192000"/>
              <a:gd name="connsiteY5596" fmla="*/ 1837112 h 6858000"/>
              <a:gd name="connsiteX5597" fmla="*/ 11859159 w 12192000"/>
              <a:gd name="connsiteY5597" fmla="*/ 1843992 h 6858000"/>
              <a:gd name="connsiteX5598" fmla="*/ 11852515 w 12192000"/>
              <a:gd name="connsiteY5598" fmla="*/ 1848848 h 6858000"/>
              <a:gd name="connsiteX5599" fmla="*/ 11847348 w 12192000"/>
              <a:gd name="connsiteY5599" fmla="*/ 1832255 h 6858000"/>
              <a:gd name="connsiteX5600" fmla="*/ 11845133 w 12192000"/>
              <a:gd name="connsiteY5600" fmla="*/ 1833469 h 6858000"/>
              <a:gd name="connsiteX5601" fmla="*/ 11844395 w 12192000"/>
              <a:gd name="connsiteY5601" fmla="*/ 1830231 h 6858000"/>
              <a:gd name="connsiteX5602" fmla="*/ 11844395 w 12192000"/>
              <a:gd name="connsiteY5602" fmla="*/ 1829422 h 6858000"/>
              <a:gd name="connsiteX5603" fmla="*/ 11840703 w 12192000"/>
              <a:gd name="connsiteY5603" fmla="*/ 1821732 h 6858000"/>
              <a:gd name="connsiteX5604" fmla="*/ 11826677 w 12192000"/>
              <a:gd name="connsiteY5604" fmla="*/ 1837112 h 6858000"/>
              <a:gd name="connsiteX5605" fmla="*/ 11815603 w 12192000"/>
              <a:gd name="connsiteY5605" fmla="*/ 1837921 h 6858000"/>
              <a:gd name="connsiteX5606" fmla="*/ 11809697 w 12192000"/>
              <a:gd name="connsiteY5606" fmla="*/ 1839540 h 6858000"/>
              <a:gd name="connsiteX5607" fmla="*/ 11804529 w 12192000"/>
              <a:gd name="connsiteY5607" fmla="*/ 1835493 h 6858000"/>
              <a:gd name="connsiteX5608" fmla="*/ 11791241 w 12192000"/>
              <a:gd name="connsiteY5608" fmla="*/ 1843992 h 6858000"/>
              <a:gd name="connsiteX5609" fmla="*/ 11780167 w 12192000"/>
              <a:gd name="connsiteY5609" fmla="*/ 1843992 h 6858000"/>
              <a:gd name="connsiteX5610" fmla="*/ 11777953 w 12192000"/>
              <a:gd name="connsiteY5610" fmla="*/ 1853300 h 6858000"/>
              <a:gd name="connsiteX5611" fmla="*/ 11772047 w 12192000"/>
              <a:gd name="connsiteY5611" fmla="*/ 1852895 h 6858000"/>
              <a:gd name="connsiteX5612" fmla="*/ 11749899 w 12192000"/>
              <a:gd name="connsiteY5612" fmla="*/ 1867870 h 6858000"/>
              <a:gd name="connsiteX5613" fmla="*/ 11737349 w 12192000"/>
              <a:gd name="connsiteY5613" fmla="*/ 1876774 h 6858000"/>
              <a:gd name="connsiteX5614" fmla="*/ 11741779 w 12192000"/>
              <a:gd name="connsiteY5614" fmla="*/ 1885677 h 6858000"/>
              <a:gd name="connsiteX5615" fmla="*/ 11740302 w 12192000"/>
              <a:gd name="connsiteY5615" fmla="*/ 1889320 h 6858000"/>
              <a:gd name="connsiteX5616" fmla="*/ 11726276 w 12192000"/>
              <a:gd name="connsiteY5616" fmla="*/ 1894986 h 6858000"/>
              <a:gd name="connsiteX5617" fmla="*/ 11718155 w 12192000"/>
              <a:gd name="connsiteY5617" fmla="*/ 1906318 h 6858000"/>
              <a:gd name="connsiteX5618" fmla="*/ 11712249 w 12192000"/>
              <a:gd name="connsiteY5618" fmla="*/ 1905913 h 6858000"/>
              <a:gd name="connsiteX5619" fmla="*/ 11706343 w 12192000"/>
              <a:gd name="connsiteY5619" fmla="*/ 1913198 h 6858000"/>
              <a:gd name="connsiteX5620" fmla="*/ 11699699 w 12192000"/>
              <a:gd name="connsiteY5620" fmla="*/ 1914007 h 6858000"/>
              <a:gd name="connsiteX5621" fmla="*/ 11698960 w 12192000"/>
              <a:gd name="connsiteY5621" fmla="*/ 1906722 h 6858000"/>
              <a:gd name="connsiteX5622" fmla="*/ 11690840 w 12192000"/>
              <a:gd name="connsiteY5622" fmla="*/ 1901866 h 6858000"/>
              <a:gd name="connsiteX5623" fmla="*/ 11695269 w 12192000"/>
              <a:gd name="connsiteY5623" fmla="*/ 1894986 h 6858000"/>
              <a:gd name="connsiteX5624" fmla="*/ 11703390 w 12192000"/>
              <a:gd name="connsiteY5624" fmla="*/ 1894581 h 6858000"/>
              <a:gd name="connsiteX5625" fmla="*/ 11708558 w 12192000"/>
              <a:gd name="connsiteY5625" fmla="*/ 1888106 h 6858000"/>
              <a:gd name="connsiteX5626" fmla="*/ 11719631 w 12192000"/>
              <a:gd name="connsiteY5626" fmla="*/ 1889320 h 6858000"/>
              <a:gd name="connsiteX5627" fmla="*/ 11723323 w 12192000"/>
              <a:gd name="connsiteY5627" fmla="*/ 1886891 h 6858000"/>
              <a:gd name="connsiteX5628" fmla="*/ 11724799 w 12192000"/>
              <a:gd name="connsiteY5628" fmla="*/ 1881630 h 6858000"/>
              <a:gd name="connsiteX5629" fmla="*/ 11718893 w 12192000"/>
              <a:gd name="connsiteY5629" fmla="*/ 1880416 h 6858000"/>
              <a:gd name="connsiteX5630" fmla="*/ 11718155 w 12192000"/>
              <a:gd name="connsiteY5630" fmla="*/ 1875964 h 6858000"/>
              <a:gd name="connsiteX5631" fmla="*/ 11727014 w 12192000"/>
              <a:gd name="connsiteY5631" fmla="*/ 1869893 h 6858000"/>
              <a:gd name="connsiteX5632" fmla="*/ 11732181 w 12192000"/>
              <a:gd name="connsiteY5632" fmla="*/ 1861799 h 6858000"/>
              <a:gd name="connsiteX5633" fmla="*/ 11720370 w 12192000"/>
              <a:gd name="connsiteY5633" fmla="*/ 1869893 h 6858000"/>
              <a:gd name="connsiteX5634" fmla="*/ 11709296 w 12192000"/>
              <a:gd name="connsiteY5634" fmla="*/ 1873536 h 6858000"/>
              <a:gd name="connsiteX5635" fmla="*/ 11704866 w 12192000"/>
              <a:gd name="connsiteY5635" fmla="*/ 1868679 h 6858000"/>
              <a:gd name="connsiteX5636" fmla="*/ 11704866 w 12192000"/>
              <a:gd name="connsiteY5636" fmla="*/ 1863013 h 6858000"/>
              <a:gd name="connsiteX5637" fmla="*/ 11708558 w 12192000"/>
              <a:gd name="connsiteY5637" fmla="*/ 1861394 h 6858000"/>
              <a:gd name="connsiteX5638" fmla="*/ 11710034 w 12192000"/>
              <a:gd name="connsiteY5638" fmla="*/ 1855324 h 6858000"/>
              <a:gd name="connsiteX5639" fmla="*/ 11698960 w 12192000"/>
              <a:gd name="connsiteY5639" fmla="*/ 1845206 h 6858000"/>
              <a:gd name="connsiteX5640" fmla="*/ 11701175 w 12192000"/>
              <a:gd name="connsiteY5640" fmla="*/ 1833064 h 6858000"/>
              <a:gd name="connsiteX5641" fmla="*/ 11699699 w 12192000"/>
              <a:gd name="connsiteY5641" fmla="*/ 1829827 h 6858000"/>
              <a:gd name="connsiteX5642" fmla="*/ 11709296 w 12192000"/>
              <a:gd name="connsiteY5642" fmla="*/ 1829422 h 6858000"/>
              <a:gd name="connsiteX5643" fmla="*/ 11710772 w 12192000"/>
              <a:gd name="connsiteY5643" fmla="*/ 1818090 h 6858000"/>
              <a:gd name="connsiteX5644" fmla="*/ 11721108 w 12192000"/>
              <a:gd name="connsiteY5644" fmla="*/ 1805544 h 6858000"/>
              <a:gd name="connsiteX5645" fmla="*/ 11723323 w 12192000"/>
              <a:gd name="connsiteY5645" fmla="*/ 1799068 h 6858000"/>
              <a:gd name="connsiteX5646" fmla="*/ 11729228 w 12192000"/>
              <a:gd name="connsiteY5646" fmla="*/ 1796235 h 6858000"/>
              <a:gd name="connsiteX5647" fmla="*/ 11727752 w 12192000"/>
              <a:gd name="connsiteY5647" fmla="*/ 1788546 h 6858000"/>
              <a:gd name="connsiteX5648" fmla="*/ 11705605 w 12192000"/>
              <a:gd name="connsiteY5648" fmla="*/ 1776404 h 6858000"/>
              <a:gd name="connsiteX5649" fmla="*/ 11690840 w 12192000"/>
              <a:gd name="connsiteY5649" fmla="*/ 1759002 h 6858000"/>
              <a:gd name="connsiteX5650" fmla="*/ 11687149 w 12192000"/>
              <a:gd name="connsiteY5650" fmla="*/ 1768310 h 6858000"/>
              <a:gd name="connsiteX5651" fmla="*/ 11678290 w 12192000"/>
              <a:gd name="connsiteY5651" fmla="*/ 1768310 h 6858000"/>
              <a:gd name="connsiteX5652" fmla="*/ 11673860 w 12192000"/>
              <a:gd name="connsiteY5652" fmla="*/ 1765477 h 6858000"/>
              <a:gd name="connsiteX5653" fmla="*/ 11662787 w 12192000"/>
              <a:gd name="connsiteY5653" fmla="*/ 1765882 h 6858000"/>
              <a:gd name="connsiteX5654" fmla="*/ 11656142 w 12192000"/>
              <a:gd name="connsiteY5654" fmla="*/ 1776000 h 6858000"/>
              <a:gd name="connsiteX5655" fmla="*/ 11651713 w 12192000"/>
              <a:gd name="connsiteY5655" fmla="*/ 1778023 h 6858000"/>
              <a:gd name="connsiteX5656" fmla="*/ 11650236 w 12192000"/>
              <a:gd name="connsiteY5656" fmla="*/ 1788546 h 6858000"/>
              <a:gd name="connsiteX5657" fmla="*/ 11639901 w 12192000"/>
              <a:gd name="connsiteY5657" fmla="*/ 1798664 h 6858000"/>
              <a:gd name="connsiteX5658" fmla="*/ 11639163 w 12192000"/>
              <a:gd name="connsiteY5658" fmla="*/ 1816876 h 6858000"/>
              <a:gd name="connsiteX5659" fmla="*/ 11633257 w 12192000"/>
              <a:gd name="connsiteY5659" fmla="*/ 1818090 h 6858000"/>
              <a:gd name="connsiteX5660" fmla="*/ 11625874 w 12192000"/>
              <a:gd name="connsiteY5660" fmla="*/ 1830231 h 6858000"/>
              <a:gd name="connsiteX5661" fmla="*/ 11614801 w 12192000"/>
              <a:gd name="connsiteY5661" fmla="*/ 1830636 h 6858000"/>
              <a:gd name="connsiteX5662" fmla="*/ 11597083 w 12192000"/>
              <a:gd name="connsiteY5662" fmla="*/ 1839945 h 6858000"/>
              <a:gd name="connsiteX5663" fmla="*/ 11591915 w 12192000"/>
              <a:gd name="connsiteY5663" fmla="*/ 1863013 h 6858000"/>
              <a:gd name="connsiteX5664" fmla="*/ 11588224 w 12192000"/>
              <a:gd name="connsiteY5664" fmla="*/ 1868275 h 6858000"/>
              <a:gd name="connsiteX5665" fmla="*/ 11591177 w 12192000"/>
              <a:gd name="connsiteY5665" fmla="*/ 1870703 h 6858000"/>
              <a:gd name="connsiteX5666" fmla="*/ 11593392 w 12192000"/>
              <a:gd name="connsiteY5666" fmla="*/ 1882035 h 6858000"/>
              <a:gd name="connsiteX5667" fmla="*/ 11586009 w 12192000"/>
              <a:gd name="connsiteY5667" fmla="*/ 1882035 h 6858000"/>
              <a:gd name="connsiteX5668" fmla="*/ 11588962 w 12192000"/>
              <a:gd name="connsiteY5668" fmla="*/ 1886487 h 6858000"/>
              <a:gd name="connsiteX5669" fmla="*/ 11584533 w 12192000"/>
              <a:gd name="connsiteY5669" fmla="*/ 1896200 h 6858000"/>
              <a:gd name="connsiteX5670" fmla="*/ 11571244 w 12192000"/>
              <a:gd name="connsiteY5670" fmla="*/ 1896605 h 6858000"/>
              <a:gd name="connsiteX5671" fmla="*/ 11555003 w 12192000"/>
              <a:gd name="connsiteY5671" fmla="*/ 1897010 h 6858000"/>
              <a:gd name="connsiteX5672" fmla="*/ 11536547 w 12192000"/>
              <a:gd name="connsiteY5672" fmla="*/ 1890534 h 6858000"/>
              <a:gd name="connsiteX5673" fmla="*/ 11535070 w 12192000"/>
              <a:gd name="connsiteY5673" fmla="*/ 1895795 h 6858000"/>
              <a:gd name="connsiteX5674" fmla="*/ 11529164 w 12192000"/>
              <a:gd name="connsiteY5674" fmla="*/ 1899842 h 6858000"/>
              <a:gd name="connsiteX5675" fmla="*/ 11528426 w 12192000"/>
              <a:gd name="connsiteY5675" fmla="*/ 1909555 h 6858000"/>
              <a:gd name="connsiteX5676" fmla="*/ 11526950 w 12192000"/>
              <a:gd name="connsiteY5676" fmla="*/ 1914412 h 6858000"/>
              <a:gd name="connsiteX5677" fmla="*/ 11526950 w 12192000"/>
              <a:gd name="connsiteY5677" fmla="*/ 1918864 h 6858000"/>
              <a:gd name="connsiteX5678" fmla="*/ 11522520 w 12192000"/>
              <a:gd name="connsiteY5678" fmla="*/ 1922506 h 6858000"/>
              <a:gd name="connsiteX5679" fmla="*/ 11527688 w 12192000"/>
              <a:gd name="connsiteY5679" fmla="*/ 1933434 h 6858000"/>
              <a:gd name="connsiteX5680" fmla="*/ 11529164 w 12192000"/>
              <a:gd name="connsiteY5680" fmla="*/ 1943552 h 6858000"/>
              <a:gd name="connsiteX5681" fmla="*/ 11539500 w 12192000"/>
              <a:gd name="connsiteY5681" fmla="*/ 1948813 h 6858000"/>
              <a:gd name="connsiteX5682" fmla="*/ 11555741 w 12192000"/>
              <a:gd name="connsiteY5682" fmla="*/ 1959335 h 6858000"/>
              <a:gd name="connsiteX5683" fmla="*/ 11557956 w 12192000"/>
              <a:gd name="connsiteY5683" fmla="*/ 1965001 h 6858000"/>
              <a:gd name="connsiteX5684" fmla="*/ 11565338 w 12192000"/>
              <a:gd name="connsiteY5684" fmla="*/ 1976738 h 6858000"/>
              <a:gd name="connsiteX5685" fmla="*/ 11566077 w 12192000"/>
              <a:gd name="connsiteY5685" fmla="*/ 1972691 h 6858000"/>
              <a:gd name="connsiteX5686" fmla="*/ 11569030 w 12192000"/>
              <a:gd name="connsiteY5686" fmla="*/ 1977548 h 6858000"/>
              <a:gd name="connsiteX5687" fmla="*/ 11573459 w 12192000"/>
              <a:gd name="connsiteY5687" fmla="*/ 1971882 h 6858000"/>
              <a:gd name="connsiteX5688" fmla="*/ 11578627 w 12192000"/>
              <a:gd name="connsiteY5688" fmla="*/ 1971882 h 6858000"/>
              <a:gd name="connsiteX5689" fmla="*/ 11579365 w 12192000"/>
              <a:gd name="connsiteY5689" fmla="*/ 1976333 h 6858000"/>
              <a:gd name="connsiteX5690" fmla="*/ 11585271 w 12192000"/>
              <a:gd name="connsiteY5690" fmla="*/ 1973500 h 6858000"/>
              <a:gd name="connsiteX5691" fmla="*/ 11597821 w 12192000"/>
              <a:gd name="connsiteY5691" fmla="*/ 1973500 h 6858000"/>
              <a:gd name="connsiteX5692" fmla="*/ 11600774 w 12192000"/>
              <a:gd name="connsiteY5692" fmla="*/ 1981999 h 6858000"/>
              <a:gd name="connsiteX5693" fmla="*/ 11600774 w 12192000"/>
              <a:gd name="connsiteY5693" fmla="*/ 1994546 h 6858000"/>
              <a:gd name="connsiteX5694" fmla="*/ 11614062 w 12192000"/>
              <a:gd name="connsiteY5694" fmla="*/ 2018828 h 6858000"/>
              <a:gd name="connsiteX5695" fmla="*/ 11627351 w 12192000"/>
              <a:gd name="connsiteY5695" fmla="*/ 2019233 h 6858000"/>
              <a:gd name="connsiteX5696" fmla="*/ 11636948 w 12192000"/>
              <a:gd name="connsiteY5696" fmla="*/ 2013972 h 6858000"/>
              <a:gd name="connsiteX5697" fmla="*/ 11646545 w 12192000"/>
              <a:gd name="connsiteY5697" fmla="*/ 2017614 h 6858000"/>
              <a:gd name="connsiteX5698" fmla="*/ 11650975 w 12192000"/>
              <a:gd name="connsiteY5698" fmla="*/ 2013567 h 6858000"/>
              <a:gd name="connsiteX5699" fmla="*/ 11656142 w 12192000"/>
              <a:gd name="connsiteY5699" fmla="*/ 2005068 h 6858000"/>
              <a:gd name="connsiteX5700" fmla="*/ 11651713 w 12192000"/>
              <a:gd name="connsiteY5700" fmla="*/ 1999402 h 6858000"/>
              <a:gd name="connsiteX5701" fmla="*/ 11649498 w 12192000"/>
              <a:gd name="connsiteY5701" fmla="*/ 1998188 h 6858000"/>
              <a:gd name="connsiteX5702" fmla="*/ 11662787 w 12192000"/>
              <a:gd name="connsiteY5702" fmla="*/ 1993331 h 6858000"/>
              <a:gd name="connsiteX5703" fmla="*/ 11669431 w 12192000"/>
              <a:gd name="connsiteY5703" fmla="*/ 1988070 h 6858000"/>
              <a:gd name="connsiteX5704" fmla="*/ 11669431 w 12192000"/>
              <a:gd name="connsiteY5704" fmla="*/ 1979571 h 6858000"/>
              <a:gd name="connsiteX5705" fmla="*/ 11665740 w 12192000"/>
              <a:gd name="connsiteY5705" fmla="*/ 1976333 h 6858000"/>
              <a:gd name="connsiteX5706" fmla="*/ 11677551 w 12192000"/>
              <a:gd name="connsiteY5706" fmla="*/ 1975929 h 6858000"/>
              <a:gd name="connsiteX5707" fmla="*/ 11700437 w 12192000"/>
              <a:gd name="connsiteY5707" fmla="*/ 1966216 h 6858000"/>
              <a:gd name="connsiteX5708" fmla="*/ 11703390 w 12192000"/>
              <a:gd name="connsiteY5708" fmla="*/ 1970263 h 6858000"/>
              <a:gd name="connsiteX5709" fmla="*/ 11708558 w 12192000"/>
              <a:gd name="connsiteY5709" fmla="*/ 1972286 h 6858000"/>
              <a:gd name="connsiteX5710" fmla="*/ 11714464 w 12192000"/>
              <a:gd name="connsiteY5710" fmla="*/ 1980381 h 6858000"/>
              <a:gd name="connsiteX5711" fmla="*/ 11720370 w 12192000"/>
              <a:gd name="connsiteY5711" fmla="*/ 1982809 h 6858000"/>
              <a:gd name="connsiteX5712" fmla="*/ 11727014 w 12192000"/>
              <a:gd name="connsiteY5712" fmla="*/ 1988070 h 6858000"/>
              <a:gd name="connsiteX5713" fmla="*/ 11758758 w 12192000"/>
              <a:gd name="connsiteY5713" fmla="*/ 1986856 h 6858000"/>
              <a:gd name="connsiteX5714" fmla="*/ 11762449 w 12192000"/>
              <a:gd name="connsiteY5714" fmla="*/ 1982809 h 6858000"/>
              <a:gd name="connsiteX5715" fmla="*/ 11773523 w 12192000"/>
              <a:gd name="connsiteY5715" fmla="*/ 1982404 h 6858000"/>
              <a:gd name="connsiteX5716" fmla="*/ 11772785 w 12192000"/>
              <a:gd name="connsiteY5716" fmla="*/ 1986047 h 6858000"/>
              <a:gd name="connsiteX5717" fmla="*/ 11786812 w 12192000"/>
              <a:gd name="connsiteY5717" fmla="*/ 1985642 h 6858000"/>
              <a:gd name="connsiteX5718" fmla="*/ 11798623 w 12192000"/>
              <a:gd name="connsiteY5718" fmla="*/ 1983618 h 6858000"/>
              <a:gd name="connsiteX5719" fmla="*/ 11805268 w 12192000"/>
              <a:gd name="connsiteY5719" fmla="*/ 1986451 h 6858000"/>
              <a:gd name="connsiteX5720" fmla="*/ 11794194 w 12192000"/>
              <a:gd name="connsiteY5720" fmla="*/ 1989689 h 6858000"/>
              <a:gd name="connsiteX5721" fmla="*/ 11793456 w 12192000"/>
              <a:gd name="connsiteY5721" fmla="*/ 1994950 h 6858000"/>
              <a:gd name="connsiteX5722" fmla="*/ 11801576 w 12192000"/>
              <a:gd name="connsiteY5722" fmla="*/ 2005473 h 6858000"/>
              <a:gd name="connsiteX5723" fmla="*/ 11796409 w 12192000"/>
              <a:gd name="connsiteY5723" fmla="*/ 2005473 h 6858000"/>
              <a:gd name="connsiteX5724" fmla="*/ 11789764 w 12192000"/>
              <a:gd name="connsiteY5724" fmla="*/ 2008711 h 6858000"/>
              <a:gd name="connsiteX5725" fmla="*/ 11791241 w 12192000"/>
              <a:gd name="connsiteY5725" fmla="*/ 2018424 h 6858000"/>
              <a:gd name="connsiteX5726" fmla="*/ 11798623 w 12192000"/>
              <a:gd name="connsiteY5726" fmla="*/ 2020043 h 6858000"/>
              <a:gd name="connsiteX5727" fmla="*/ 11798623 w 12192000"/>
              <a:gd name="connsiteY5727" fmla="*/ 2024090 h 6858000"/>
              <a:gd name="connsiteX5728" fmla="*/ 11786812 w 12192000"/>
              <a:gd name="connsiteY5728" fmla="*/ 2033803 h 6858000"/>
              <a:gd name="connsiteX5729" fmla="*/ 11774261 w 12192000"/>
              <a:gd name="connsiteY5729" fmla="*/ 2026114 h 6858000"/>
              <a:gd name="connsiteX5730" fmla="*/ 11773523 w 12192000"/>
              <a:gd name="connsiteY5730" fmla="*/ 2021257 h 6858000"/>
              <a:gd name="connsiteX5731" fmla="*/ 11769094 w 12192000"/>
              <a:gd name="connsiteY5731" fmla="*/ 2026518 h 6858000"/>
              <a:gd name="connsiteX5732" fmla="*/ 11764664 w 12192000"/>
              <a:gd name="connsiteY5732" fmla="*/ 2020852 h 6858000"/>
              <a:gd name="connsiteX5733" fmla="*/ 11754329 w 12192000"/>
              <a:gd name="connsiteY5733" fmla="*/ 2033803 h 6858000"/>
              <a:gd name="connsiteX5734" fmla="*/ 11748423 w 12192000"/>
              <a:gd name="connsiteY5734" fmla="*/ 2033803 h 6858000"/>
              <a:gd name="connsiteX5735" fmla="*/ 11738826 w 12192000"/>
              <a:gd name="connsiteY5735" fmla="*/ 2040683 h 6858000"/>
              <a:gd name="connsiteX5736" fmla="*/ 11729967 w 12192000"/>
              <a:gd name="connsiteY5736" fmla="*/ 2040278 h 6858000"/>
              <a:gd name="connsiteX5737" fmla="*/ 11727752 w 12192000"/>
              <a:gd name="connsiteY5737" fmla="*/ 2045944 h 6858000"/>
              <a:gd name="connsiteX5738" fmla="*/ 11719631 w 12192000"/>
              <a:gd name="connsiteY5738" fmla="*/ 2040278 h 6858000"/>
              <a:gd name="connsiteX5739" fmla="*/ 11707819 w 12192000"/>
              <a:gd name="connsiteY5739" fmla="*/ 2041492 h 6858000"/>
              <a:gd name="connsiteX5740" fmla="*/ 11719631 w 12192000"/>
              <a:gd name="connsiteY5740" fmla="*/ 2047968 h 6858000"/>
              <a:gd name="connsiteX5741" fmla="*/ 11720370 w 12192000"/>
              <a:gd name="connsiteY5741" fmla="*/ 2055253 h 6858000"/>
              <a:gd name="connsiteX5742" fmla="*/ 11707819 w 12192000"/>
              <a:gd name="connsiteY5742" fmla="*/ 2057276 h 6858000"/>
              <a:gd name="connsiteX5743" fmla="*/ 11707819 w 12192000"/>
              <a:gd name="connsiteY5743" fmla="*/ 2067394 h 6858000"/>
              <a:gd name="connsiteX5744" fmla="*/ 11693055 w 12192000"/>
              <a:gd name="connsiteY5744" fmla="*/ 2066585 h 6858000"/>
              <a:gd name="connsiteX5745" fmla="*/ 11684934 w 12192000"/>
              <a:gd name="connsiteY5745" fmla="*/ 2074679 h 6858000"/>
              <a:gd name="connsiteX5746" fmla="*/ 11689363 w 12192000"/>
              <a:gd name="connsiteY5746" fmla="*/ 2079940 h 6858000"/>
              <a:gd name="connsiteX5747" fmla="*/ 11698960 w 12192000"/>
              <a:gd name="connsiteY5747" fmla="*/ 2085202 h 6858000"/>
              <a:gd name="connsiteX5748" fmla="*/ 11689363 w 12192000"/>
              <a:gd name="connsiteY5748" fmla="*/ 2094915 h 6858000"/>
              <a:gd name="connsiteX5749" fmla="*/ 11684934 w 12192000"/>
              <a:gd name="connsiteY5749" fmla="*/ 2092082 h 6858000"/>
              <a:gd name="connsiteX5750" fmla="*/ 11676075 w 12192000"/>
              <a:gd name="connsiteY5750" fmla="*/ 2105842 h 6858000"/>
              <a:gd name="connsiteX5751" fmla="*/ 11668692 w 12192000"/>
              <a:gd name="connsiteY5751" fmla="*/ 2107866 h 6858000"/>
              <a:gd name="connsiteX5752" fmla="*/ 11665001 w 12192000"/>
              <a:gd name="connsiteY5752" fmla="*/ 2105842 h 6858000"/>
              <a:gd name="connsiteX5753" fmla="*/ 11662787 w 12192000"/>
              <a:gd name="connsiteY5753" fmla="*/ 2118793 h 6858000"/>
              <a:gd name="connsiteX5754" fmla="*/ 11666478 w 12192000"/>
              <a:gd name="connsiteY5754" fmla="*/ 2129315 h 6858000"/>
              <a:gd name="connsiteX5755" fmla="*/ 11662787 w 12192000"/>
              <a:gd name="connsiteY5755" fmla="*/ 2145099 h 6858000"/>
              <a:gd name="connsiteX5756" fmla="*/ 11662787 w 12192000"/>
              <a:gd name="connsiteY5756" fmla="*/ 2168168 h 6858000"/>
              <a:gd name="connsiteX5757" fmla="*/ 11666478 w 12192000"/>
              <a:gd name="connsiteY5757" fmla="*/ 2167764 h 6858000"/>
              <a:gd name="connsiteX5758" fmla="*/ 11692316 w 12192000"/>
              <a:gd name="connsiteY5758" fmla="*/ 2178691 h 6858000"/>
              <a:gd name="connsiteX5759" fmla="*/ 11692316 w 12192000"/>
              <a:gd name="connsiteY5759" fmla="*/ 2185166 h 6858000"/>
              <a:gd name="connsiteX5760" fmla="*/ 11699699 w 12192000"/>
              <a:gd name="connsiteY5760" fmla="*/ 2181524 h 6858000"/>
              <a:gd name="connsiteX5761" fmla="*/ 11727014 w 12192000"/>
              <a:gd name="connsiteY5761" fmla="*/ 2194475 h 6858000"/>
              <a:gd name="connsiteX5762" fmla="*/ 11741779 w 12192000"/>
              <a:gd name="connsiteY5762" fmla="*/ 2223209 h 6858000"/>
              <a:gd name="connsiteX5763" fmla="*/ 11745470 w 12192000"/>
              <a:gd name="connsiteY5763" fmla="*/ 2224019 h 6858000"/>
              <a:gd name="connsiteX5764" fmla="*/ 11740302 w 12192000"/>
              <a:gd name="connsiteY5764" fmla="*/ 2234542 h 6858000"/>
              <a:gd name="connsiteX5765" fmla="*/ 11750638 w 12192000"/>
              <a:gd name="connsiteY5765" fmla="*/ 2237779 h 6858000"/>
              <a:gd name="connsiteX5766" fmla="*/ 11751376 w 12192000"/>
              <a:gd name="connsiteY5766" fmla="*/ 2251539 h 6858000"/>
              <a:gd name="connsiteX5767" fmla="*/ 11769832 w 12192000"/>
              <a:gd name="connsiteY5767" fmla="*/ 2264086 h 6858000"/>
              <a:gd name="connsiteX5768" fmla="*/ 11770570 w 12192000"/>
              <a:gd name="connsiteY5768" fmla="*/ 2277441 h 6858000"/>
              <a:gd name="connsiteX5769" fmla="*/ 11783120 w 12192000"/>
              <a:gd name="connsiteY5769" fmla="*/ 2294844 h 6858000"/>
              <a:gd name="connsiteX5770" fmla="*/ 11793456 w 12192000"/>
              <a:gd name="connsiteY5770" fmla="*/ 2298891 h 6858000"/>
              <a:gd name="connsiteX5771" fmla="*/ 11803791 w 12192000"/>
              <a:gd name="connsiteY5771" fmla="*/ 2298082 h 6858000"/>
              <a:gd name="connsiteX5772" fmla="*/ 11808959 w 12192000"/>
              <a:gd name="connsiteY5772" fmla="*/ 2301724 h 6858000"/>
              <a:gd name="connsiteX5773" fmla="*/ 11808959 w 12192000"/>
              <a:gd name="connsiteY5773" fmla="*/ 2305367 h 6858000"/>
              <a:gd name="connsiteX5774" fmla="*/ 11820771 w 12192000"/>
              <a:gd name="connsiteY5774" fmla="*/ 2318722 h 6858000"/>
              <a:gd name="connsiteX5775" fmla="*/ 11826677 w 12192000"/>
              <a:gd name="connsiteY5775" fmla="*/ 2321150 h 6858000"/>
              <a:gd name="connsiteX5776" fmla="*/ 11834059 w 12192000"/>
              <a:gd name="connsiteY5776" fmla="*/ 2334101 h 6858000"/>
              <a:gd name="connsiteX5777" fmla="*/ 11828153 w 12192000"/>
              <a:gd name="connsiteY5777" fmla="*/ 2337339 h 6858000"/>
              <a:gd name="connsiteX5778" fmla="*/ 11808221 w 12192000"/>
              <a:gd name="connsiteY5778" fmla="*/ 2330459 h 6858000"/>
              <a:gd name="connsiteX5779" fmla="*/ 11793456 w 12192000"/>
              <a:gd name="connsiteY5779" fmla="*/ 2338148 h 6858000"/>
              <a:gd name="connsiteX5780" fmla="*/ 11783859 w 12192000"/>
              <a:gd name="connsiteY5780" fmla="*/ 2328435 h 6858000"/>
              <a:gd name="connsiteX5781" fmla="*/ 11776476 w 12192000"/>
              <a:gd name="connsiteY5781" fmla="*/ 2328435 h 6858000"/>
              <a:gd name="connsiteX5782" fmla="*/ 11765402 w 12192000"/>
              <a:gd name="connsiteY5782" fmla="*/ 2321150 h 6858000"/>
              <a:gd name="connsiteX5783" fmla="*/ 11749899 w 12192000"/>
              <a:gd name="connsiteY5783" fmla="*/ 2319127 h 6858000"/>
              <a:gd name="connsiteX5784" fmla="*/ 11743255 w 12192000"/>
              <a:gd name="connsiteY5784" fmla="*/ 2327221 h 6858000"/>
              <a:gd name="connsiteX5785" fmla="*/ 11733658 w 12192000"/>
              <a:gd name="connsiteY5785" fmla="*/ 2327221 h 6858000"/>
              <a:gd name="connsiteX5786" fmla="*/ 11727014 w 12192000"/>
              <a:gd name="connsiteY5786" fmla="*/ 2322364 h 6858000"/>
              <a:gd name="connsiteX5787" fmla="*/ 11721108 w 12192000"/>
              <a:gd name="connsiteY5787" fmla="*/ 2308604 h 6858000"/>
              <a:gd name="connsiteX5788" fmla="*/ 11707819 w 12192000"/>
              <a:gd name="connsiteY5788" fmla="*/ 2313461 h 6858000"/>
              <a:gd name="connsiteX5789" fmla="*/ 11700437 w 12192000"/>
              <a:gd name="connsiteY5789" fmla="*/ 2310628 h 6858000"/>
              <a:gd name="connsiteX5790" fmla="*/ 11697484 w 12192000"/>
              <a:gd name="connsiteY5790" fmla="*/ 2313461 h 6858000"/>
              <a:gd name="connsiteX5791" fmla="*/ 11691578 w 12192000"/>
              <a:gd name="connsiteY5791" fmla="*/ 2313461 h 6858000"/>
              <a:gd name="connsiteX5792" fmla="*/ 11684934 w 12192000"/>
              <a:gd name="connsiteY5792" fmla="*/ 2311437 h 6858000"/>
              <a:gd name="connsiteX5793" fmla="*/ 11676075 w 12192000"/>
              <a:gd name="connsiteY5793" fmla="*/ 2315889 h 6858000"/>
              <a:gd name="connsiteX5794" fmla="*/ 11664263 w 12192000"/>
              <a:gd name="connsiteY5794" fmla="*/ 2336529 h 6858000"/>
              <a:gd name="connsiteX5795" fmla="*/ 11678290 w 12192000"/>
              <a:gd name="connsiteY5795" fmla="*/ 2321150 h 6858000"/>
              <a:gd name="connsiteX5796" fmla="*/ 11689363 w 12192000"/>
              <a:gd name="connsiteY5796" fmla="*/ 2317508 h 6858000"/>
              <a:gd name="connsiteX5797" fmla="*/ 11701913 w 12192000"/>
              <a:gd name="connsiteY5797" fmla="*/ 2318722 h 6858000"/>
              <a:gd name="connsiteX5798" fmla="*/ 11713725 w 12192000"/>
              <a:gd name="connsiteY5798" fmla="*/ 2314675 h 6858000"/>
              <a:gd name="connsiteX5799" fmla="*/ 11718893 w 12192000"/>
              <a:gd name="connsiteY5799" fmla="*/ 2316698 h 6858000"/>
              <a:gd name="connsiteX5800" fmla="*/ 11718893 w 12192000"/>
              <a:gd name="connsiteY5800" fmla="*/ 2321555 h 6858000"/>
              <a:gd name="connsiteX5801" fmla="*/ 11732181 w 12192000"/>
              <a:gd name="connsiteY5801" fmla="*/ 2332482 h 6858000"/>
              <a:gd name="connsiteX5802" fmla="*/ 11739564 w 12192000"/>
              <a:gd name="connsiteY5802" fmla="*/ 2334101 h 6858000"/>
              <a:gd name="connsiteX5803" fmla="*/ 11755805 w 12192000"/>
              <a:gd name="connsiteY5803" fmla="*/ 2323579 h 6858000"/>
              <a:gd name="connsiteX5804" fmla="*/ 11766141 w 12192000"/>
              <a:gd name="connsiteY5804" fmla="*/ 2323983 h 6858000"/>
              <a:gd name="connsiteX5805" fmla="*/ 11786073 w 12192000"/>
              <a:gd name="connsiteY5805" fmla="*/ 2342195 h 6858000"/>
              <a:gd name="connsiteX5806" fmla="*/ 11802315 w 12192000"/>
              <a:gd name="connsiteY5806" fmla="*/ 2350694 h 6858000"/>
              <a:gd name="connsiteX5807" fmla="*/ 11828153 w 12192000"/>
              <a:gd name="connsiteY5807" fmla="*/ 2365264 h 6858000"/>
              <a:gd name="connsiteX5808" fmla="*/ 11839965 w 12192000"/>
              <a:gd name="connsiteY5808" fmla="*/ 2383476 h 6858000"/>
              <a:gd name="connsiteX5809" fmla="*/ 11839965 w 12192000"/>
              <a:gd name="connsiteY5809" fmla="*/ 2389952 h 6858000"/>
              <a:gd name="connsiteX5810" fmla="*/ 11825938 w 12192000"/>
              <a:gd name="connsiteY5810" fmla="*/ 2391571 h 6858000"/>
              <a:gd name="connsiteX5811" fmla="*/ 11814127 w 12192000"/>
              <a:gd name="connsiteY5811" fmla="*/ 2404117 h 6858000"/>
              <a:gd name="connsiteX5812" fmla="*/ 11808221 w 12192000"/>
              <a:gd name="connsiteY5812" fmla="*/ 2403307 h 6858000"/>
              <a:gd name="connsiteX5813" fmla="*/ 11803791 w 12192000"/>
              <a:gd name="connsiteY5813" fmla="*/ 2407354 h 6858000"/>
              <a:gd name="connsiteX5814" fmla="*/ 11803053 w 12192000"/>
              <a:gd name="connsiteY5814" fmla="*/ 2415449 h 6858000"/>
              <a:gd name="connsiteX5815" fmla="*/ 11794194 w 12192000"/>
              <a:gd name="connsiteY5815" fmla="*/ 2419496 h 6858000"/>
              <a:gd name="connsiteX5816" fmla="*/ 11781644 w 12192000"/>
              <a:gd name="connsiteY5816" fmla="*/ 2413830 h 6858000"/>
              <a:gd name="connsiteX5817" fmla="*/ 11775000 w 12192000"/>
              <a:gd name="connsiteY5817" fmla="*/ 2418282 h 6858000"/>
              <a:gd name="connsiteX5818" fmla="*/ 11769094 w 12192000"/>
              <a:gd name="connsiteY5818" fmla="*/ 2417877 h 6858000"/>
              <a:gd name="connsiteX5819" fmla="*/ 11757282 w 12192000"/>
              <a:gd name="connsiteY5819" fmla="*/ 2426781 h 6858000"/>
              <a:gd name="connsiteX5820" fmla="*/ 11756544 w 12192000"/>
              <a:gd name="connsiteY5820" fmla="*/ 2437303 h 6858000"/>
              <a:gd name="connsiteX5821" fmla="*/ 11759496 w 12192000"/>
              <a:gd name="connsiteY5821" fmla="*/ 2429614 h 6858000"/>
              <a:gd name="connsiteX5822" fmla="*/ 11769832 w 12192000"/>
              <a:gd name="connsiteY5822" fmla="*/ 2421924 h 6858000"/>
              <a:gd name="connsiteX5823" fmla="*/ 11779429 w 12192000"/>
              <a:gd name="connsiteY5823" fmla="*/ 2419496 h 6858000"/>
              <a:gd name="connsiteX5824" fmla="*/ 11789764 w 12192000"/>
              <a:gd name="connsiteY5824" fmla="*/ 2433256 h 6858000"/>
              <a:gd name="connsiteX5825" fmla="*/ 11797885 w 12192000"/>
              <a:gd name="connsiteY5825" fmla="*/ 2435685 h 6858000"/>
              <a:gd name="connsiteX5826" fmla="*/ 11813388 w 12192000"/>
              <a:gd name="connsiteY5826" fmla="*/ 2423543 h 6858000"/>
              <a:gd name="connsiteX5827" fmla="*/ 11825200 w 12192000"/>
              <a:gd name="connsiteY5827" fmla="*/ 2425162 h 6858000"/>
              <a:gd name="connsiteX5828" fmla="*/ 11841442 w 12192000"/>
              <a:gd name="connsiteY5828" fmla="*/ 2444184 h 6858000"/>
              <a:gd name="connsiteX5829" fmla="*/ 11843656 w 12192000"/>
              <a:gd name="connsiteY5829" fmla="*/ 2440136 h 6858000"/>
              <a:gd name="connsiteX5830" fmla="*/ 11848086 w 12192000"/>
              <a:gd name="connsiteY5830" fmla="*/ 2444993 h 6858000"/>
              <a:gd name="connsiteX5831" fmla="*/ 11857683 w 12192000"/>
              <a:gd name="connsiteY5831" fmla="*/ 2444993 h 6858000"/>
              <a:gd name="connsiteX5832" fmla="*/ 11859159 w 12192000"/>
              <a:gd name="connsiteY5832" fmla="*/ 2447826 h 6858000"/>
              <a:gd name="connsiteX5833" fmla="*/ 11837012 w 12192000"/>
              <a:gd name="connsiteY5833" fmla="*/ 2466848 h 6858000"/>
              <a:gd name="connsiteX5834" fmla="*/ 11823724 w 12192000"/>
              <a:gd name="connsiteY5834" fmla="*/ 2469276 h 6858000"/>
              <a:gd name="connsiteX5835" fmla="*/ 11823724 w 12192000"/>
              <a:gd name="connsiteY5835" fmla="*/ 2477775 h 6858000"/>
              <a:gd name="connsiteX5836" fmla="*/ 11830368 w 12192000"/>
              <a:gd name="connsiteY5836" fmla="*/ 2478989 h 6858000"/>
              <a:gd name="connsiteX5837" fmla="*/ 11842918 w 12192000"/>
              <a:gd name="connsiteY5837" fmla="*/ 2468871 h 6858000"/>
              <a:gd name="connsiteX5838" fmla="*/ 11853253 w 12192000"/>
              <a:gd name="connsiteY5838" fmla="*/ 2470895 h 6858000"/>
              <a:gd name="connsiteX5839" fmla="*/ 11853253 w 12192000"/>
              <a:gd name="connsiteY5839" fmla="*/ 2466443 h 6858000"/>
              <a:gd name="connsiteX5840" fmla="*/ 11851777 w 12192000"/>
              <a:gd name="connsiteY5840" fmla="*/ 2464015 h 6858000"/>
              <a:gd name="connsiteX5841" fmla="*/ 11857683 w 12192000"/>
              <a:gd name="connsiteY5841" fmla="*/ 2458753 h 6858000"/>
              <a:gd name="connsiteX5842" fmla="*/ 11862851 w 12192000"/>
              <a:gd name="connsiteY5842" fmla="*/ 2461586 h 6858000"/>
              <a:gd name="connsiteX5843" fmla="*/ 11864327 w 12192000"/>
              <a:gd name="connsiteY5843" fmla="*/ 2475347 h 6858000"/>
              <a:gd name="connsiteX5844" fmla="*/ 11867280 w 12192000"/>
              <a:gd name="connsiteY5844" fmla="*/ 2481013 h 6858000"/>
              <a:gd name="connsiteX5845" fmla="*/ 11861374 w 12192000"/>
              <a:gd name="connsiteY5845" fmla="*/ 2485464 h 6858000"/>
              <a:gd name="connsiteX5846" fmla="*/ 11860636 w 12192000"/>
              <a:gd name="connsiteY5846" fmla="*/ 2482227 h 6858000"/>
              <a:gd name="connsiteX5847" fmla="*/ 11854730 w 12192000"/>
              <a:gd name="connsiteY5847" fmla="*/ 2479394 h 6858000"/>
              <a:gd name="connsiteX5848" fmla="*/ 11853253 w 12192000"/>
              <a:gd name="connsiteY5848" fmla="*/ 2483846 h 6858000"/>
              <a:gd name="connsiteX5849" fmla="*/ 11850300 w 12192000"/>
              <a:gd name="connsiteY5849" fmla="*/ 2486274 h 6858000"/>
              <a:gd name="connsiteX5850" fmla="*/ 11840703 w 12192000"/>
              <a:gd name="connsiteY5850" fmla="*/ 2483846 h 6858000"/>
              <a:gd name="connsiteX5851" fmla="*/ 11830368 w 12192000"/>
              <a:gd name="connsiteY5851" fmla="*/ 2492345 h 6858000"/>
              <a:gd name="connsiteX5852" fmla="*/ 11828891 w 12192000"/>
              <a:gd name="connsiteY5852" fmla="*/ 2496392 h 6858000"/>
              <a:gd name="connsiteX5853" fmla="*/ 11845871 w 12192000"/>
              <a:gd name="connsiteY5853" fmla="*/ 2495582 h 6858000"/>
              <a:gd name="connsiteX5854" fmla="*/ 11851039 w 12192000"/>
              <a:gd name="connsiteY5854" fmla="*/ 2500439 h 6858000"/>
              <a:gd name="connsiteX5855" fmla="*/ 11849562 w 12192000"/>
              <a:gd name="connsiteY5855" fmla="*/ 2504081 h 6858000"/>
              <a:gd name="connsiteX5856" fmla="*/ 11846609 w 12192000"/>
              <a:gd name="connsiteY5856" fmla="*/ 2503272 h 6858000"/>
              <a:gd name="connsiteX5857" fmla="*/ 11839227 w 12192000"/>
              <a:gd name="connsiteY5857" fmla="*/ 2509343 h 6858000"/>
              <a:gd name="connsiteX5858" fmla="*/ 11845871 w 12192000"/>
              <a:gd name="connsiteY5858" fmla="*/ 2512176 h 6858000"/>
              <a:gd name="connsiteX5859" fmla="*/ 11850300 w 12192000"/>
              <a:gd name="connsiteY5859" fmla="*/ 2516627 h 6858000"/>
              <a:gd name="connsiteX5860" fmla="*/ 11844395 w 12192000"/>
              <a:gd name="connsiteY5860" fmla="*/ 2521484 h 6858000"/>
              <a:gd name="connsiteX5861" fmla="*/ 11837750 w 12192000"/>
              <a:gd name="connsiteY5861" fmla="*/ 2520270 h 6858000"/>
              <a:gd name="connsiteX5862" fmla="*/ 11834059 w 12192000"/>
              <a:gd name="connsiteY5862" fmla="*/ 2523508 h 6858000"/>
              <a:gd name="connsiteX5863" fmla="*/ 11837750 w 12192000"/>
              <a:gd name="connsiteY5863" fmla="*/ 2527150 h 6858000"/>
              <a:gd name="connsiteX5864" fmla="*/ 11847348 w 12192000"/>
              <a:gd name="connsiteY5864" fmla="*/ 2527959 h 6858000"/>
              <a:gd name="connsiteX5865" fmla="*/ 11853253 w 12192000"/>
              <a:gd name="connsiteY5865" fmla="*/ 2536458 h 6858000"/>
              <a:gd name="connsiteX5866" fmla="*/ 11845871 w 12192000"/>
              <a:gd name="connsiteY5866" fmla="*/ 2540506 h 6858000"/>
              <a:gd name="connsiteX5867" fmla="*/ 11843656 w 12192000"/>
              <a:gd name="connsiteY5867" fmla="*/ 2549814 h 6858000"/>
              <a:gd name="connsiteX5868" fmla="*/ 11841442 w 12192000"/>
              <a:gd name="connsiteY5868" fmla="*/ 2546576 h 6858000"/>
              <a:gd name="connsiteX5869" fmla="*/ 11839965 w 12192000"/>
              <a:gd name="connsiteY5869" fmla="*/ 2538887 h 6858000"/>
              <a:gd name="connsiteX5870" fmla="*/ 11831844 w 12192000"/>
              <a:gd name="connsiteY5870" fmla="*/ 2540101 h 6858000"/>
              <a:gd name="connsiteX5871" fmla="*/ 11824462 w 12192000"/>
              <a:gd name="connsiteY5871" fmla="*/ 2556289 h 6858000"/>
              <a:gd name="connsiteX5872" fmla="*/ 11818556 w 12192000"/>
              <a:gd name="connsiteY5872" fmla="*/ 2560337 h 6858000"/>
              <a:gd name="connsiteX5873" fmla="*/ 11804529 w 12192000"/>
              <a:gd name="connsiteY5873" fmla="*/ 2556694 h 6858000"/>
              <a:gd name="connsiteX5874" fmla="*/ 11814127 w 12192000"/>
              <a:gd name="connsiteY5874" fmla="*/ 2561551 h 6858000"/>
              <a:gd name="connsiteX5875" fmla="*/ 11814127 w 12192000"/>
              <a:gd name="connsiteY5875" fmla="*/ 2566407 h 6858000"/>
              <a:gd name="connsiteX5876" fmla="*/ 11817818 w 12192000"/>
              <a:gd name="connsiteY5876" fmla="*/ 2572073 h 6858000"/>
              <a:gd name="connsiteX5877" fmla="*/ 11812650 w 12192000"/>
              <a:gd name="connsiteY5877" fmla="*/ 2575311 h 6858000"/>
              <a:gd name="connsiteX5878" fmla="*/ 11811912 w 12192000"/>
              <a:gd name="connsiteY5878" fmla="*/ 2581786 h 6858000"/>
              <a:gd name="connsiteX5879" fmla="*/ 11815603 w 12192000"/>
              <a:gd name="connsiteY5879" fmla="*/ 2587048 h 6858000"/>
              <a:gd name="connsiteX5880" fmla="*/ 11812650 w 12192000"/>
              <a:gd name="connsiteY5880" fmla="*/ 2590285 h 6858000"/>
              <a:gd name="connsiteX5881" fmla="*/ 11812650 w 12192000"/>
              <a:gd name="connsiteY5881" fmla="*/ 2598380 h 6858000"/>
              <a:gd name="connsiteX5882" fmla="*/ 11804529 w 12192000"/>
              <a:gd name="connsiteY5882" fmla="*/ 2602022 h 6858000"/>
              <a:gd name="connsiteX5883" fmla="*/ 11797885 w 12192000"/>
              <a:gd name="connsiteY5883" fmla="*/ 2595547 h 6858000"/>
              <a:gd name="connsiteX5884" fmla="*/ 11795670 w 12192000"/>
              <a:gd name="connsiteY5884" fmla="*/ 2603641 h 6858000"/>
              <a:gd name="connsiteX5885" fmla="*/ 11803053 w 12192000"/>
              <a:gd name="connsiteY5885" fmla="*/ 2604450 h 6858000"/>
              <a:gd name="connsiteX5886" fmla="*/ 11809697 w 12192000"/>
              <a:gd name="connsiteY5886" fmla="*/ 2611735 h 6858000"/>
              <a:gd name="connsiteX5887" fmla="*/ 11798623 w 12192000"/>
              <a:gd name="connsiteY5887" fmla="*/ 2611331 h 6858000"/>
              <a:gd name="connsiteX5888" fmla="*/ 11797885 w 12192000"/>
              <a:gd name="connsiteY5888" fmla="*/ 2616592 h 6858000"/>
              <a:gd name="connsiteX5889" fmla="*/ 11785335 w 12192000"/>
              <a:gd name="connsiteY5889" fmla="*/ 2629138 h 6858000"/>
              <a:gd name="connsiteX5890" fmla="*/ 11778691 w 12192000"/>
              <a:gd name="connsiteY5890" fmla="*/ 2629138 h 6858000"/>
              <a:gd name="connsiteX5891" fmla="*/ 11779429 w 12192000"/>
              <a:gd name="connsiteY5891" fmla="*/ 2619830 h 6858000"/>
              <a:gd name="connsiteX5892" fmla="*/ 11774261 w 12192000"/>
              <a:gd name="connsiteY5892" fmla="*/ 2620639 h 6858000"/>
              <a:gd name="connsiteX5893" fmla="*/ 11771308 w 12192000"/>
              <a:gd name="connsiteY5893" fmla="*/ 2619830 h 6858000"/>
              <a:gd name="connsiteX5894" fmla="*/ 11769832 w 12192000"/>
              <a:gd name="connsiteY5894" fmla="*/ 2627519 h 6858000"/>
              <a:gd name="connsiteX5895" fmla="*/ 11763188 w 12192000"/>
              <a:gd name="connsiteY5895" fmla="*/ 2626305 h 6858000"/>
              <a:gd name="connsiteX5896" fmla="*/ 11767617 w 12192000"/>
              <a:gd name="connsiteY5896" fmla="*/ 2631162 h 6858000"/>
              <a:gd name="connsiteX5897" fmla="*/ 11761711 w 12192000"/>
              <a:gd name="connsiteY5897" fmla="*/ 2635209 h 6858000"/>
              <a:gd name="connsiteX5898" fmla="*/ 11769832 w 12192000"/>
              <a:gd name="connsiteY5898" fmla="*/ 2636018 h 6858000"/>
              <a:gd name="connsiteX5899" fmla="*/ 11776476 w 12192000"/>
              <a:gd name="connsiteY5899" fmla="*/ 2644112 h 6858000"/>
              <a:gd name="connsiteX5900" fmla="*/ 11766141 w 12192000"/>
              <a:gd name="connsiteY5900" fmla="*/ 2644112 h 6858000"/>
              <a:gd name="connsiteX5901" fmla="*/ 11777953 w 12192000"/>
              <a:gd name="connsiteY5901" fmla="*/ 2653826 h 6858000"/>
              <a:gd name="connsiteX5902" fmla="*/ 11784597 w 12192000"/>
              <a:gd name="connsiteY5902" fmla="*/ 2648969 h 6858000"/>
              <a:gd name="connsiteX5903" fmla="*/ 11789764 w 12192000"/>
              <a:gd name="connsiteY5903" fmla="*/ 2653826 h 6858000"/>
              <a:gd name="connsiteX5904" fmla="*/ 11772785 w 12192000"/>
              <a:gd name="connsiteY5904" fmla="*/ 2660706 h 6858000"/>
              <a:gd name="connsiteX5905" fmla="*/ 11762449 w 12192000"/>
              <a:gd name="connsiteY5905" fmla="*/ 2667181 h 6858000"/>
              <a:gd name="connsiteX5906" fmla="*/ 11760973 w 12192000"/>
              <a:gd name="connsiteY5906" fmla="*/ 2674466 h 6858000"/>
              <a:gd name="connsiteX5907" fmla="*/ 11764664 w 12192000"/>
              <a:gd name="connsiteY5907" fmla="*/ 2670824 h 6858000"/>
              <a:gd name="connsiteX5908" fmla="*/ 11772785 w 12192000"/>
              <a:gd name="connsiteY5908" fmla="*/ 2670419 h 6858000"/>
              <a:gd name="connsiteX5909" fmla="*/ 11777953 w 12192000"/>
              <a:gd name="connsiteY5909" fmla="*/ 2675680 h 6858000"/>
              <a:gd name="connsiteX5910" fmla="*/ 11766879 w 12192000"/>
              <a:gd name="connsiteY5910" fmla="*/ 2684584 h 6858000"/>
              <a:gd name="connsiteX5911" fmla="*/ 11775000 w 12192000"/>
              <a:gd name="connsiteY5911" fmla="*/ 2687012 h 6858000"/>
              <a:gd name="connsiteX5912" fmla="*/ 11773523 w 12192000"/>
              <a:gd name="connsiteY5912" fmla="*/ 2693083 h 6858000"/>
              <a:gd name="connsiteX5913" fmla="*/ 11766879 w 12192000"/>
              <a:gd name="connsiteY5913" fmla="*/ 2694702 h 6858000"/>
              <a:gd name="connsiteX5914" fmla="*/ 11769094 w 12192000"/>
              <a:gd name="connsiteY5914" fmla="*/ 2699963 h 6858000"/>
              <a:gd name="connsiteX5915" fmla="*/ 11773523 w 12192000"/>
              <a:gd name="connsiteY5915" fmla="*/ 2699963 h 6858000"/>
              <a:gd name="connsiteX5916" fmla="*/ 11777214 w 12192000"/>
              <a:gd name="connsiteY5916" fmla="*/ 2706439 h 6858000"/>
              <a:gd name="connsiteX5917" fmla="*/ 11776476 w 12192000"/>
              <a:gd name="connsiteY5917" fmla="*/ 2717771 h 6858000"/>
              <a:gd name="connsiteX5918" fmla="*/ 11771308 w 12192000"/>
              <a:gd name="connsiteY5918" fmla="*/ 2710081 h 6858000"/>
              <a:gd name="connsiteX5919" fmla="*/ 11766141 w 12192000"/>
              <a:gd name="connsiteY5919" fmla="*/ 2710081 h 6858000"/>
              <a:gd name="connsiteX5920" fmla="*/ 11766141 w 12192000"/>
              <a:gd name="connsiteY5920" fmla="*/ 2703606 h 6858000"/>
              <a:gd name="connsiteX5921" fmla="*/ 11758758 w 12192000"/>
              <a:gd name="connsiteY5921" fmla="*/ 2697535 h 6858000"/>
              <a:gd name="connsiteX5922" fmla="*/ 11755067 w 12192000"/>
              <a:gd name="connsiteY5922" fmla="*/ 2703201 h 6858000"/>
              <a:gd name="connsiteX5923" fmla="*/ 11749899 w 12192000"/>
              <a:gd name="connsiteY5923" fmla="*/ 2703201 h 6858000"/>
              <a:gd name="connsiteX5924" fmla="*/ 11749161 w 12192000"/>
              <a:gd name="connsiteY5924" fmla="*/ 2710486 h 6858000"/>
              <a:gd name="connsiteX5925" fmla="*/ 11758020 w 12192000"/>
              <a:gd name="connsiteY5925" fmla="*/ 2716152 h 6858000"/>
              <a:gd name="connsiteX5926" fmla="*/ 11757282 w 12192000"/>
              <a:gd name="connsiteY5926" fmla="*/ 2723841 h 6858000"/>
              <a:gd name="connsiteX5927" fmla="*/ 11754329 w 12192000"/>
              <a:gd name="connsiteY5927" fmla="*/ 2719389 h 6858000"/>
              <a:gd name="connsiteX5928" fmla="*/ 11749161 w 12192000"/>
              <a:gd name="connsiteY5928" fmla="*/ 2719389 h 6858000"/>
              <a:gd name="connsiteX5929" fmla="*/ 11745470 w 12192000"/>
              <a:gd name="connsiteY5929" fmla="*/ 2714938 h 6858000"/>
              <a:gd name="connsiteX5930" fmla="*/ 11738087 w 12192000"/>
              <a:gd name="connsiteY5930" fmla="*/ 2716556 h 6858000"/>
              <a:gd name="connsiteX5931" fmla="*/ 11743255 w 12192000"/>
              <a:gd name="connsiteY5931" fmla="*/ 2720604 h 6858000"/>
              <a:gd name="connsiteX5932" fmla="*/ 11744732 w 12192000"/>
              <a:gd name="connsiteY5932" fmla="*/ 2728698 h 6858000"/>
              <a:gd name="connsiteX5933" fmla="*/ 11752114 w 12192000"/>
              <a:gd name="connsiteY5933" fmla="*/ 2728698 h 6858000"/>
              <a:gd name="connsiteX5934" fmla="*/ 11752852 w 12192000"/>
              <a:gd name="connsiteY5934" fmla="*/ 2731126 h 6858000"/>
              <a:gd name="connsiteX5935" fmla="*/ 11747685 w 12192000"/>
              <a:gd name="connsiteY5935" fmla="*/ 2737602 h 6858000"/>
              <a:gd name="connsiteX5936" fmla="*/ 11737349 w 12192000"/>
              <a:gd name="connsiteY5936" fmla="*/ 2730721 h 6858000"/>
              <a:gd name="connsiteX5937" fmla="*/ 11735873 w 12192000"/>
              <a:gd name="connsiteY5937" fmla="*/ 2736792 h 6858000"/>
              <a:gd name="connsiteX5938" fmla="*/ 11738826 w 12192000"/>
              <a:gd name="connsiteY5938" fmla="*/ 2741244 h 6858000"/>
              <a:gd name="connsiteX5939" fmla="*/ 11747685 w 12192000"/>
              <a:gd name="connsiteY5939" fmla="*/ 2743672 h 6858000"/>
              <a:gd name="connsiteX5940" fmla="*/ 11743255 w 12192000"/>
              <a:gd name="connsiteY5940" fmla="*/ 2753385 h 6858000"/>
              <a:gd name="connsiteX5941" fmla="*/ 11729967 w 12192000"/>
              <a:gd name="connsiteY5941" fmla="*/ 2745696 h 6858000"/>
              <a:gd name="connsiteX5942" fmla="*/ 11724799 w 12192000"/>
              <a:gd name="connsiteY5942" fmla="*/ 2750148 h 6858000"/>
              <a:gd name="connsiteX5943" fmla="*/ 11721108 w 12192000"/>
              <a:gd name="connsiteY5943" fmla="*/ 2746910 h 6858000"/>
              <a:gd name="connsiteX5944" fmla="*/ 11713725 w 12192000"/>
              <a:gd name="connsiteY5944" fmla="*/ 2756623 h 6858000"/>
              <a:gd name="connsiteX5945" fmla="*/ 11696746 w 12192000"/>
              <a:gd name="connsiteY5945" fmla="*/ 2757433 h 6858000"/>
              <a:gd name="connsiteX5946" fmla="*/ 11709296 w 12192000"/>
              <a:gd name="connsiteY5946" fmla="*/ 2765932 h 6858000"/>
              <a:gd name="connsiteX5947" fmla="*/ 11716678 w 12192000"/>
              <a:gd name="connsiteY5947" fmla="*/ 2763503 h 6858000"/>
              <a:gd name="connsiteX5948" fmla="*/ 11724799 w 12192000"/>
              <a:gd name="connsiteY5948" fmla="*/ 2765122 h 6858000"/>
              <a:gd name="connsiteX5949" fmla="*/ 11721108 w 12192000"/>
              <a:gd name="connsiteY5949" fmla="*/ 2772407 h 6858000"/>
              <a:gd name="connsiteX5950" fmla="*/ 11715940 w 12192000"/>
              <a:gd name="connsiteY5950" fmla="*/ 2773216 h 6858000"/>
              <a:gd name="connsiteX5951" fmla="*/ 11714464 w 12192000"/>
              <a:gd name="connsiteY5951" fmla="*/ 2782525 h 6858000"/>
              <a:gd name="connsiteX5952" fmla="*/ 11708558 w 12192000"/>
              <a:gd name="connsiteY5952" fmla="*/ 2776454 h 6858000"/>
              <a:gd name="connsiteX5953" fmla="*/ 11702652 w 12192000"/>
              <a:gd name="connsiteY5953" fmla="*/ 2784953 h 6858000"/>
              <a:gd name="connsiteX5954" fmla="*/ 11699699 w 12192000"/>
              <a:gd name="connsiteY5954" fmla="*/ 2786572 h 6858000"/>
              <a:gd name="connsiteX5955" fmla="*/ 11698960 w 12192000"/>
              <a:gd name="connsiteY5955" fmla="*/ 2782525 h 6858000"/>
              <a:gd name="connsiteX5956" fmla="*/ 11694531 w 12192000"/>
              <a:gd name="connsiteY5956" fmla="*/ 2782930 h 6858000"/>
              <a:gd name="connsiteX5957" fmla="*/ 11693055 w 12192000"/>
              <a:gd name="connsiteY5957" fmla="*/ 2790214 h 6858000"/>
              <a:gd name="connsiteX5958" fmla="*/ 11687887 w 12192000"/>
              <a:gd name="connsiteY5958" fmla="*/ 2790214 h 6858000"/>
              <a:gd name="connsiteX5959" fmla="*/ 11685672 w 12192000"/>
              <a:gd name="connsiteY5959" fmla="*/ 2801142 h 6858000"/>
              <a:gd name="connsiteX5960" fmla="*/ 11676075 w 12192000"/>
              <a:gd name="connsiteY5960" fmla="*/ 2801142 h 6858000"/>
              <a:gd name="connsiteX5961" fmla="*/ 11675337 w 12192000"/>
              <a:gd name="connsiteY5961" fmla="*/ 2796690 h 6858000"/>
              <a:gd name="connsiteX5962" fmla="*/ 11662787 w 12192000"/>
              <a:gd name="connsiteY5962" fmla="*/ 2798713 h 6858000"/>
              <a:gd name="connsiteX5963" fmla="*/ 11659095 w 12192000"/>
              <a:gd name="connsiteY5963" fmla="*/ 2803570 h 6858000"/>
              <a:gd name="connsiteX5964" fmla="*/ 11654666 w 12192000"/>
              <a:gd name="connsiteY5964" fmla="*/ 2802356 h 6858000"/>
              <a:gd name="connsiteX5965" fmla="*/ 11659095 w 12192000"/>
              <a:gd name="connsiteY5965" fmla="*/ 2811664 h 6858000"/>
              <a:gd name="connsiteX5966" fmla="*/ 11655404 w 12192000"/>
              <a:gd name="connsiteY5966" fmla="*/ 2821377 h 6858000"/>
              <a:gd name="connsiteX5967" fmla="*/ 11650975 w 12192000"/>
              <a:gd name="connsiteY5967" fmla="*/ 2826639 h 6858000"/>
              <a:gd name="connsiteX5968" fmla="*/ 11655404 w 12192000"/>
              <a:gd name="connsiteY5968" fmla="*/ 2832709 h 6858000"/>
              <a:gd name="connsiteX5969" fmla="*/ 11646545 w 12192000"/>
              <a:gd name="connsiteY5969" fmla="*/ 2836352 h 6858000"/>
              <a:gd name="connsiteX5970" fmla="*/ 11641377 w 12192000"/>
              <a:gd name="connsiteY5970" fmla="*/ 2834733 h 6858000"/>
              <a:gd name="connsiteX5971" fmla="*/ 11638425 w 12192000"/>
              <a:gd name="connsiteY5971" fmla="*/ 2838780 h 6858000"/>
              <a:gd name="connsiteX5972" fmla="*/ 11636948 w 12192000"/>
              <a:gd name="connsiteY5972" fmla="*/ 2833924 h 6858000"/>
              <a:gd name="connsiteX5973" fmla="*/ 11632519 w 12192000"/>
              <a:gd name="connsiteY5973" fmla="*/ 2837566 h 6858000"/>
              <a:gd name="connsiteX5974" fmla="*/ 11626613 w 12192000"/>
              <a:gd name="connsiteY5974" fmla="*/ 2843232 h 6858000"/>
              <a:gd name="connsiteX5975" fmla="*/ 11614801 w 12192000"/>
              <a:gd name="connsiteY5975" fmla="*/ 2844446 h 6858000"/>
              <a:gd name="connsiteX5976" fmla="*/ 11614062 w 12192000"/>
              <a:gd name="connsiteY5976" fmla="*/ 2848898 h 6858000"/>
              <a:gd name="connsiteX5977" fmla="*/ 11605942 w 12192000"/>
              <a:gd name="connsiteY5977" fmla="*/ 2848898 h 6858000"/>
              <a:gd name="connsiteX5978" fmla="*/ 11605204 w 12192000"/>
              <a:gd name="connsiteY5978" fmla="*/ 2846470 h 6858000"/>
              <a:gd name="connsiteX5979" fmla="*/ 11600036 w 12192000"/>
              <a:gd name="connsiteY5979" fmla="*/ 2846470 h 6858000"/>
              <a:gd name="connsiteX5980" fmla="*/ 11597821 w 12192000"/>
              <a:gd name="connsiteY5980" fmla="*/ 2854159 h 6858000"/>
              <a:gd name="connsiteX5981" fmla="*/ 11593392 w 12192000"/>
              <a:gd name="connsiteY5981" fmla="*/ 2858206 h 6858000"/>
              <a:gd name="connsiteX5982" fmla="*/ 11586009 w 12192000"/>
              <a:gd name="connsiteY5982" fmla="*/ 2850517 h 6858000"/>
              <a:gd name="connsiteX5983" fmla="*/ 11582318 w 12192000"/>
              <a:gd name="connsiteY5983" fmla="*/ 2844851 h 6858000"/>
              <a:gd name="connsiteX5984" fmla="*/ 11579365 w 12192000"/>
              <a:gd name="connsiteY5984" fmla="*/ 2849303 h 6858000"/>
              <a:gd name="connsiteX5985" fmla="*/ 11571983 w 12192000"/>
              <a:gd name="connsiteY5985" fmla="*/ 2850922 h 6858000"/>
              <a:gd name="connsiteX5986" fmla="*/ 11571244 w 12192000"/>
              <a:gd name="connsiteY5986" fmla="*/ 2857397 h 6858000"/>
              <a:gd name="connsiteX5987" fmla="*/ 11563124 w 12192000"/>
              <a:gd name="connsiteY5987" fmla="*/ 2859016 h 6858000"/>
              <a:gd name="connsiteX5988" fmla="*/ 11555003 w 12192000"/>
              <a:gd name="connsiteY5988" fmla="*/ 2854969 h 6858000"/>
              <a:gd name="connsiteX5989" fmla="*/ 11550573 w 12192000"/>
              <a:gd name="connsiteY5989" fmla="*/ 2858611 h 6858000"/>
              <a:gd name="connsiteX5990" fmla="*/ 11541715 w 12192000"/>
              <a:gd name="connsiteY5990" fmla="*/ 2861444 h 6858000"/>
              <a:gd name="connsiteX5991" fmla="*/ 11540238 w 12192000"/>
              <a:gd name="connsiteY5991" fmla="*/ 2870753 h 6858000"/>
              <a:gd name="connsiteX5992" fmla="*/ 11522520 w 12192000"/>
              <a:gd name="connsiteY5992" fmla="*/ 2878442 h 6858000"/>
              <a:gd name="connsiteX5993" fmla="*/ 11521782 w 12192000"/>
              <a:gd name="connsiteY5993" fmla="*/ 2874800 h 6858000"/>
              <a:gd name="connsiteX5994" fmla="*/ 11528426 w 12192000"/>
              <a:gd name="connsiteY5994" fmla="*/ 2871967 h 6858000"/>
              <a:gd name="connsiteX5995" fmla="*/ 11532856 w 12192000"/>
              <a:gd name="connsiteY5995" fmla="*/ 2865491 h 6858000"/>
              <a:gd name="connsiteX5996" fmla="*/ 11526211 w 12192000"/>
              <a:gd name="connsiteY5996" fmla="*/ 2866705 h 6858000"/>
              <a:gd name="connsiteX5997" fmla="*/ 11516614 w 12192000"/>
              <a:gd name="connsiteY5997" fmla="*/ 2857802 h 6858000"/>
              <a:gd name="connsiteX5998" fmla="*/ 11515138 w 12192000"/>
              <a:gd name="connsiteY5998" fmla="*/ 2851731 h 6858000"/>
              <a:gd name="connsiteX5999" fmla="*/ 11502588 w 12192000"/>
              <a:gd name="connsiteY5999" fmla="*/ 2846065 h 6858000"/>
              <a:gd name="connsiteX6000" fmla="*/ 11497420 w 12192000"/>
              <a:gd name="connsiteY6000" fmla="*/ 2842018 h 6858000"/>
              <a:gd name="connsiteX6001" fmla="*/ 11499635 w 12192000"/>
              <a:gd name="connsiteY6001" fmla="*/ 2847279 h 6858000"/>
              <a:gd name="connsiteX6002" fmla="*/ 11498896 w 12192000"/>
              <a:gd name="connsiteY6002" fmla="*/ 2853755 h 6858000"/>
              <a:gd name="connsiteX6003" fmla="*/ 11501111 w 12192000"/>
              <a:gd name="connsiteY6003" fmla="*/ 2861849 h 6858000"/>
              <a:gd name="connsiteX6004" fmla="*/ 11503326 w 12192000"/>
              <a:gd name="connsiteY6004" fmla="*/ 2873181 h 6858000"/>
              <a:gd name="connsiteX6005" fmla="*/ 11495205 w 12192000"/>
              <a:gd name="connsiteY6005" fmla="*/ 2876823 h 6858000"/>
              <a:gd name="connsiteX6006" fmla="*/ 11490776 w 12192000"/>
              <a:gd name="connsiteY6006" fmla="*/ 2883703 h 6858000"/>
              <a:gd name="connsiteX6007" fmla="*/ 11485608 w 12192000"/>
              <a:gd name="connsiteY6007" fmla="*/ 2886941 h 6858000"/>
              <a:gd name="connsiteX6008" fmla="*/ 11481917 w 12192000"/>
              <a:gd name="connsiteY6008" fmla="*/ 2883703 h 6858000"/>
              <a:gd name="connsiteX6009" fmla="*/ 11478964 w 12192000"/>
              <a:gd name="connsiteY6009" fmla="*/ 2881680 h 6858000"/>
              <a:gd name="connsiteX6010" fmla="*/ 11478226 w 12192000"/>
              <a:gd name="connsiteY6010" fmla="*/ 2885322 h 6858000"/>
              <a:gd name="connsiteX6011" fmla="*/ 11471581 w 12192000"/>
              <a:gd name="connsiteY6011" fmla="*/ 2893417 h 6858000"/>
              <a:gd name="connsiteX6012" fmla="*/ 11461984 w 12192000"/>
              <a:gd name="connsiteY6012" fmla="*/ 2901916 h 6858000"/>
              <a:gd name="connsiteX6013" fmla="*/ 11451649 w 12192000"/>
              <a:gd name="connsiteY6013" fmla="*/ 2907177 h 6858000"/>
              <a:gd name="connsiteX6014" fmla="*/ 11445743 w 12192000"/>
              <a:gd name="connsiteY6014" fmla="*/ 2908391 h 6858000"/>
              <a:gd name="connsiteX6015" fmla="*/ 11436146 w 12192000"/>
              <a:gd name="connsiteY6015" fmla="*/ 2905558 h 6858000"/>
              <a:gd name="connsiteX6016" fmla="*/ 11426549 w 12192000"/>
              <a:gd name="connsiteY6016" fmla="*/ 2907986 h 6858000"/>
              <a:gd name="connsiteX6017" fmla="*/ 11417690 w 12192000"/>
              <a:gd name="connsiteY6017" fmla="*/ 2907986 h 6858000"/>
              <a:gd name="connsiteX6018" fmla="*/ 11421381 w 12192000"/>
              <a:gd name="connsiteY6018" fmla="*/ 2914057 h 6858000"/>
              <a:gd name="connsiteX6019" fmla="*/ 11411045 w 12192000"/>
              <a:gd name="connsiteY6019" fmla="*/ 2919318 h 6858000"/>
              <a:gd name="connsiteX6020" fmla="*/ 11402186 w 12192000"/>
              <a:gd name="connsiteY6020" fmla="*/ 2922151 h 6858000"/>
              <a:gd name="connsiteX6021" fmla="*/ 11393328 w 12192000"/>
              <a:gd name="connsiteY6021" fmla="*/ 2919318 h 6858000"/>
              <a:gd name="connsiteX6022" fmla="*/ 11389636 w 12192000"/>
              <a:gd name="connsiteY6022" fmla="*/ 2926199 h 6858000"/>
              <a:gd name="connsiteX6023" fmla="*/ 11380039 w 12192000"/>
              <a:gd name="connsiteY6023" fmla="*/ 2927413 h 6858000"/>
              <a:gd name="connsiteX6024" fmla="*/ 11374871 w 12192000"/>
              <a:gd name="connsiteY6024" fmla="*/ 2932674 h 6858000"/>
              <a:gd name="connsiteX6025" fmla="*/ 11372657 w 12192000"/>
              <a:gd name="connsiteY6025" fmla="*/ 2932269 h 6858000"/>
              <a:gd name="connsiteX6026" fmla="*/ 11374871 w 12192000"/>
              <a:gd name="connsiteY6026" fmla="*/ 2929841 h 6858000"/>
              <a:gd name="connsiteX6027" fmla="*/ 11369704 w 12192000"/>
              <a:gd name="connsiteY6027" fmla="*/ 2929032 h 6858000"/>
              <a:gd name="connsiteX6028" fmla="*/ 11369704 w 12192000"/>
              <a:gd name="connsiteY6028" fmla="*/ 2927008 h 6858000"/>
              <a:gd name="connsiteX6029" fmla="*/ 11371180 w 12192000"/>
              <a:gd name="connsiteY6029" fmla="*/ 2925794 h 6858000"/>
              <a:gd name="connsiteX6030" fmla="*/ 11368227 w 12192000"/>
              <a:gd name="connsiteY6030" fmla="*/ 2925794 h 6858000"/>
              <a:gd name="connsiteX6031" fmla="*/ 11366013 w 12192000"/>
              <a:gd name="connsiteY6031" fmla="*/ 2922151 h 6858000"/>
              <a:gd name="connsiteX6032" fmla="*/ 11365274 w 12192000"/>
              <a:gd name="connsiteY6032" fmla="*/ 2919723 h 6858000"/>
              <a:gd name="connsiteX6033" fmla="*/ 11362321 w 12192000"/>
              <a:gd name="connsiteY6033" fmla="*/ 2922961 h 6858000"/>
              <a:gd name="connsiteX6034" fmla="*/ 11359368 w 12192000"/>
              <a:gd name="connsiteY6034" fmla="*/ 2923366 h 6858000"/>
              <a:gd name="connsiteX6035" fmla="*/ 11360845 w 12192000"/>
              <a:gd name="connsiteY6035" fmla="*/ 2928222 h 6858000"/>
              <a:gd name="connsiteX6036" fmla="*/ 11359368 w 12192000"/>
              <a:gd name="connsiteY6036" fmla="*/ 2934293 h 6858000"/>
              <a:gd name="connsiteX6037" fmla="*/ 11352724 w 12192000"/>
              <a:gd name="connsiteY6037" fmla="*/ 2939554 h 6858000"/>
              <a:gd name="connsiteX6038" fmla="*/ 11350509 w 12192000"/>
              <a:gd name="connsiteY6038" fmla="*/ 2943197 h 6858000"/>
              <a:gd name="connsiteX6039" fmla="*/ 11354201 w 12192000"/>
              <a:gd name="connsiteY6039" fmla="*/ 2951696 h 6858000"/>
              <a:gd name="connsiteX6040" fmla="*/ 11359368 w 12192000"/>
              <a:gd name="connsiteY6040" fmla="*/ 2951696 h 6858000"/>
              <a:gd name="connsiteX6041" fmla="*/ 11365274 w 12192000"/>
              <a:gd name="connsiteY6041" fmla="*/ 2961004 h 6858000"/>
              <a:gd name="connsiteX6042" fmla="*/ 11365274 w 12192000"/>
              <a:gd name="connsiteY6042" fmla="*/ 2963432 h 6858000"/>
              <a:gd name="connsiteX6043" fmla="*/ 11368965 w 12192000"/>
              <a:gd name="connsiteY6043" fmla="*/ 2964242 h 6858000"/>
              <a:gd name="connsiteX6044" fmla="*/ 11371180 w 12192000"/>
              <a:gd name="connsiteY6044" fmla="*/ 2968289 h 6858000"/>
              <a:gd name="connsiteX6045" fmla="*/ 11363060 w 12192000"/>
              <a:gd name="connsiteY6045" fmla="*/ 2978407 h 6858000"/>
              <a:gd name="connsiteX6046" fmla="*/ 11357154 w 12192000"/>
              <a:gd name="connsiteY6046" fmla="*/ 2978407 h 6858000"/>
              <a:gd name="connsiteX6047" fmla="*/ 11357154 w 12192000"/>
              <a:gd name="connsiteY6047" fmla="*/ 2975978 h 6858000"/>
              <a:gd name="connsiteX6048" fmla="*/ 11346080 w 12192000"/>
              <a:gd name="connsiteY6048" fmla="*/ 2973955 h 6858000"/>
              <a:gd name="connsiteX6049" fmla="*/ 11342389 w 12192000"/>
              <a:gd name="connsiteY6049" fmla="*/ 2980026 h 6858000"/>
              <a:gd name="connsiteX6050" fmla="*/ 11340174 w 12192000"/>
              <a:gd name="connsiteY6050" fmla="*/ 2982049 h 6858000"/>
              <a:gd name="connsiteX6051" fmla="*/ 11338698 w 12192000"/>
              <a:gd name="connsiteY6051" fmla="*/ 2972336 h 6858000"/>
              <a:gd name="connsiteX6052" fmla="*/ 11338698 w 12192000"/>
              <a:gd name="connsiteY6052" fmla="*/ 2967884 h 6858000"/>
              <a:gd name="connsiteX6053" fmla="*/ 11332053 w 12192000"/>
              <a:gd name="connsiteY6053" fmla="*/ 2963837 h 6858000"/>
              <a:gd name="connsiteX6054" fmla="*/ 11319503 w 12192000"/>
              <a:gd name="connsiteY6054" fmla="*/ 2948458 h 6858000"/>
              <a:gd name="connsiteX6055" fmla="*/ 11320241 w 12192000"/>
              <a:gd name="connsiteY6055" fmla="*/ 2943197 h 6858000"/>
              <a:gd name="connsiteX6056" fmla="*/ 11326886 w 12192000"/>
              <a:gd name="connsiteY6056" fmla="*/ 2935102 h 6858000"/>
              <a:gd name="connsiteX6057" fmla="*/ 11328362 w 12192000"/>
              <a:gd name="connsiteY6057" fmla="*/ 2927008 h 6858000"/>
              <a:gd name="connsiteX6058" fmla="*/ 11335745 w 12192000"/>
              <a:gd name="connsiteY6058" fmla="*/ 2926199 h 6858000"/>
              <a:gd name="connsiteX6059" fmla="*/ 11335006 w 12192000"/>
              <a:gd name="connsiteY6059" fmla="*/ 2922961 h 6858000"/>
              <a:gd name="connsiteX6060" fmla="*/ 11329839 w 12192000"/>
              <a:gd name="connsiteY6060" fmla="*/ 2920937 h 6858000"/>
              <a:gd name="connsiteX6061" fmla="*/ 11323194 w 12192000"/>
              <a:gd name="connsiteY6061" fmla="*/ 2922961 h 6858000"/>
              <a:gd name="connsiteX6062" fmla="*/ 11315812 w 12192000"/>
              <a:gd name="connsiteY6062" fmla="*/ 2916890 h 6858000"/>
              <a:gd name="connsiteX6063" fmla="*/ 11310644 w 12192000"/>
              <a:gd name="connsiteY6063" fmla="*/ 2924984 h 6858000"/>
              <a:gd name="connsiteX6064" fmla="*/ 11304000 w 12192000"/>
              <a:gd name="connsiteY6064" fmla="*/ 2924580 h 6858000"/>
              <a:gd name="connsiteX6065" fmla="*/ 11298832 w 12192000"/>
              <a:gd name="connsiteY6065" fmla="*/ 2926199 h 6858000"/>
              <a:gd name="connsiteX6066" fmla="*/ 11286282 w 12192000"/>
              <a:gd name="connsiteY6066" fmla="*/ 2916485 h 6858000"/>
              <a:gd name="connsiteX6067" fmla="*/ 11281853 w 12192000"/>
              <a:gd name="connsiteY6067" fmla="*/ 2918104 h 6858000"/>
              <a:gd name="connsiteX6068" fmla="*/ 11272256 w 12192000"/>
              <a:gd name="connsiteY6068" fmla="*/ 2909605 h 6858000"/>
              <a:gd name="connsiteX6069" fmla="*/ 11267826 w 12192000"/>
              <a:gd name="connsiteY6069" fmla="*/ 2901106 h 6858000"/>
              <a:gd name="connsiteX6070" fmla="*/ 11265611 w 12192000"/>
              <a:gd name="connsiteY6070" fmla="*/ 2910415 h 6858000"/>
              <a:gd name="connsiteX6071" fmla="*/ 11265611 w 12192000"/>
              <a:gd name="connsiteY6071" fmla="*/ 2915271 h 6858000"/>
              <a:gd name="connsiteX6072" fmla="*/ 11257491 w 12192000"/>
              <a:gd name="connsiteY6072" fmla="*/ 2918104 h 6858000"/>
              <a:gd name="connsiteX6073" fmla="*/ 11251585 w 12192000"/>
              <a:gd name="connsiteY6073" fmla="*/ 2915676 h 6858000"/>
              <a:gd name="connsiteX6074" fmla="*/ 11247894 w 12192000"/>
              <a:gd name="connsiteY6074" fmla="*/ 2917700 h 6858000"/>
              <a:gd name="connsiteX6075" fmla="*/ 11244941 w 12192000"/>
              <a:gd name="connsiteY6075" fmla="*/ 2916890 h 6858000"/>
              <a:gd name="connsiteX6076" fmla="*/ 11244941 w 12192000"/>
              <a:gd name="connsiteY6076" fmla="*/ 2917295 h 6858000"/>
              <a:gd name="connsiteX6077" fmla="*/ 11244202 w 12192000"/>
              <a:gd name="connsiteY6077" fmla="*/ 2917295 h 6858000"/>
              <a:gd name="connsiteX6078" fmla="*/ 11246417 w 12192000"/>
              <a:gd name="connsiteY6078" fmla="*/ 2920937 h 6858000"/>
              <a:gd name="connsiteX6079" fmla="*/ 11242726 w 12192000"/>
              <a:gd name="connsiteY6079" fmla="*/ 2926199 h 6858000"/>
              <a:gd name="connsiteX6080" fmla="*/ 11237558 w 12192000"/>
              <a:gd name="connsiteY6080" fmla="*/ 2928222 h 6858000"/>
              <a:gd name="connsiteX6081" fmla="*/ 11233867 w 12192000"/>
              <a:gd name="connsiteY6081" fmla="*/ 2927817 h 6858000"/>
              <a:gd name="connsiteX6082" fmla="*/ 11225008 w 12192000"/>
              <a:gd name="connsiteY6082" fmla="*/ 2933079 h 6858000"/>
              <a:gd name="connsiteX6083" fmla="*/ 11216149 w 12192000"/>
              <a:gd name="connsiteY6083" fmla="*/ 2932269 h 6858000"/>
              <a:gd name="connsiteX6084" fmla="*/ 11207290 w 12192000"/>
              <a:gd name="connsiteY6084" fmla="*/ 2933888 h 6858000"/>
              <a:gd name="connsiteX6085" fmla="*/ 11204337 w 12192000"/>
              <a:gd name="connsiteY6085" fmla="*/ 2937935 h 6858000"/>
              <a:gd name="connsiteX6086" fmla="*/ 11206552 w 12192000"/>
              <a:gd name="connsiteY6086" fmla="*/ 2944815 h 6858000"/>
              <a:gd name="connsiteX6087" fmla="*/ 11202122 w 12192000"/>
              <a:gd name="connsiteY6087" fmla="*/ 2947648 h 6858000"/>
              <a:gd name="connsiteX6088" fmla="*/ 11199908 w 12192000"/>
              <a:gd name="connsiteY6088" fmla="*/ 2950886 h 6858000"/>
              <a:gd name="connsiteX6089" fmla="*/ 11195478 w 12192000"/>
              <a:gd name="connsiteY6089" fmla="*/ 2948458 h 6858000"/>
              <a:gd name="connsiteX6090" fmla="*/ 11187358 w 12192000"/>
              <a:gd name="connsiteY6090" fmla="*/ 2950077 h 6858000"/>
              <a:gd name="connsiteX6091" fmla="*/ 11182928 w 12192000"/>
              <a:gd name="connsiteY6091" fmla="*/ 2954124 h 6858000"/>
              <a:gd name="connsiteX6092" fmla="*/ 11179975 w 12192000"/>
              <a:gd name="connsiteY6092" fmla="*/ 2955338 h 6858000"/>
              <a:gd name="connsiteX6093" fmla="*/ 11176284 w 12192000"/>
              <a:gd name="connsiteY6093" fmla="*/ 2950886 h 6858000"/>
              <a:gd name="connsiteX6094" fmla="*/ 11173331 w 12192000"/>
              <a:gd name="connsiteY6094" fmla="*/ 2950077 h 6858000"/>
              <a:gd name="connsiteX6095" fmla="*/ 11172593 w 12192000"/>
              <a:gd name="connsiteY6095" fmla="*/ 2956147 h 6858000"/>
              <a:gd name="connsiteX6096" fmla="*/ 11168163 w 12192000"/>
              <a:gd name="connsiteY6096" fmla="*/ 2961004 h 6858000"/>
              <a:gd name="connsiteX6097" fmla="*/ 11171116 w 12192000"/>
              <a:gd name="connsiteY6097" fmla="*/ 2963837 h 6858000"/>
              <a:gd name="connsiteX6098" fmla="*/ 11169640 w 12192000"/>
              <a:gd name="connsiteY6098" fmla="*/ 2970717 h 6858000"/>
              <a:gd name="connsiteX6099" fmla="*/ 11170378 w 12192000"/>
              <a:gd name="connsiteY6099" fmla="*/ 2978002 h 6858000"/>
              <a:gd name="connsiteX6100" fmla="*/ 11168901 w 12192000"/>
              <a:gd name="connsiteY6100" fmla="*/ 2980026 h 6858000"/>
              <a:gd name="connsiteX6101" fmla="*/ 11171854 w 12192000"/>
              <a:gd name="connsiteY6101" fmla="*/ 2985287 h 6858000"/>
              <a:gd name="connsiteX6102" fmla="*/ 11168901 w 12192000"/>
              <a:gd name="connsiteY6102" fmla="*/ 2989334 h 6858000"/>
              <a:gd name="connsiteX6103" fmla="*/ 11165210 w 12192000"/>
              <a:gd name="connsiteY6103" fmla="*/ 2990548 h 6858000"/>
              <a:gd name="connsiteX6104" fmla="*/ 11157828 w 12192000"/>
              <a:gd name="connsiteY6104" fmla="*/ 3001071 h 6858000"/>
              <a:gd name="connsiteX6105" fmla="*/ 11151922 w 12192000"/>
              <a:gd name="connsiteY6105" fmla="*/ 3001475 h 6858000"/>
              <a:gd name="connsiteX6106" fmla="*/ 11148969 w 12192000"/>
              <a:gd name="connsiteY6106" fmla="*/ 2998238 h 6858000"/>
              <a:gd name="connsiteX6107" fmla="*/ 11148969 w 12192000"/>
              <a:gd name="connsiteY6107" fmla="*/ 3001880 h 6858000"/>
              <a:gd name="connsiteX6108" fmla="*/ 11144539 w 12192000"/>
              <a:gd name="connsiteY6108" fmla="*/ 3005118 h 6858000"/>
              <a:gd name="connsiteX6109" fmla="*/ 11141586 w 12192000"/>
              <a:gd name="connsiteY6109" fmla="*/ 3013212 h 6858000"/>
              <a:gd name="connsiteX6110" fmla="*/ 11137157 w 12192000"/>
              <a:gd name="connsiteY6110" fmla="*/ 3016450 h 6858000"/>
              <a:gd name="connsiteX6111" fmla="*/ 11137157 w 12192000"/>
              <a:gd name="connsiteY6111" fmla="*/ 3024544 h 6858000"/>
              <a:gd name="connsiteX6112" fmla="*/ 11140848 w 12192000"/>
              <a:gd name="connsiteY6112" fmla="*/ 3025354 h 6858000"/>
              <a:gd name="connsiteX6113" fmla="*/ 11144539 w 12192000"/>
              <a:gd name="connsiteY6113" fmla="*/ 3029805 h 6858000"/>
              <a:gd name="connsiteX6114" fmla="*/ 11139372 w 12192000"/>
              <a:gd name="connsiteY6114" fmla="*/ 3045185 h 6858000"/>
              <a:gd name="connsiteX6115" fmla="*/ 11134204 w 12192000"/>
              <a:gd name="connsiteY6115" fmla="*/ 3052874 h 6858000"/>
              <a:gd name="connsiteX6116" fmla="*/ 11144539 w 12192000"/>
              <a:gd name="connsiteY6116" fmla="*/ 3060968 h 6858000"/>
              <a:gd name="connsiteX6117" fmla="*/ 11143063 w 12192000"/>
              <a:gd name="connsiteY6117" fmla="*/ 3066230 h 6858000"/>
              <a:gd name="connsiteX6118" fmla="*/ 11134942 w 12192000"/>
              <a:gd name="connsiteY6118" fmla="*/ 3068253 h 6858000"/>
              <a:gd name="connsiteX6119" fmla="*/ 11143801 w 12192000"/>
              <a:gd name="connsiteY6119" fmla="*/ 3070682 h 6858000"/>
              <a:gd name="connsiteX6120" fmla="*/ 11158566 w 12192000"/>
              <a:gd name="connsiteY6120" fmla="*/ 3078371 h 6858000"/>
              <a:gd name="connsiteX6121" fmla="*/ 11171854 w 12192000"/>
              <a:gd name="connsiteY6121" fmla="*/ 3090513 h 6858000"/>
              <a:gd name="connsiteX6122" fmla="*/ 11176284 w 12192000"/>
              <a:gd name="connsiteY6122" fmla="*/ 3090108 h 6858000"/>
              <a:gd name="connsiteX6123" fmla="*/ 11182928 w 12192000"/>
              <a:gd name="connsiteY6123" fmla="*/ 3100630 h 6858000"/>
              <a:gd name="connsiteX6124" fmla="*/ 11182928 w 12192000"/>
              <a:gd name="connsiteY6124" fmla="*/ 3105487 h 6858000"/>
              <a:gd name="connsiteX6125" fmla="*/ 11180713 w 12192000"/>
              <a:gd name="connsiteY6125" fmla="*/ 3108725 h 6858000"/>
              <a:gd name="connsiteX6126" fmla="*/ 11185143 w 12192000"/>
              <a:gd name="connsiteY6126" fmla="*/ 3119247 h 6858000"/>
              <a:gd name="connsiteX6127" fmla="*/ 11187358 w 12192000"/>
              <a:gd name="connsiteY6127" fmla="*/ 3124913 h 6858000"/>
              <a:gd name="connsiteX6128" fmla="*/ 11206552 w 12192000"/>
              <a:gd name="connsiteY6128" fmla="*/ 3139483 h 6858000"/>
              <a:gd name="connsiteX6129" fmla="*/ 11217626 w 12192000"/>
              <a:gd name="connsiteY6129" fmla="*/ 3145149 h 6858000"/>
              <a:gd name="connsiteX6130" fmla="*/ 11219102 w 12192000"/>
              <a:gd name="connsiteY6130" fmla="*/ 3148387 h 6858000"/>
              <a:gd name="connsiteX6131" fmla="*/ 11245679 w 12192000"/>
              <a:gd name="connsiteY6131" fmla="*/ 3162147 h 6858000"/>
              <a:gd name="connsiteX6132" fmla="*/ 11269303 w 12192000"/>
              <a:gd name="connsiteY6132" fmla="*/ 3178336 h 6858000"/>
              <a:gd name="connsiteX6133" fmla="*/ 11275209 w 12192000"/>
              <a:gd name="connsiteY6133" fmla="*/ 3186835 h 6858000"/>
              <a:gd name="connsiteX6134" fmla="*/ 11297356 w 12192000"/>
              <a:gd name="connsiteY6134" fmla="*/ 3202214 h 6858000"/>
              <a:gd name="connsiteX6135" fmla="*/ 11304000 w 12192000"/>
              <a:gd name="connsiteY6135" fmla="*/ 3213951 h 6858000"/>
              <a:gd name="connsiteX6136" fmla="*/ 11305477 w 12192000"/>
              <a:gd name="connsiteY6136" fmla="*/ 3221640 h 6858000"/>
              <a:gd name="connsiteX6137" fmla="*/ 11308430 w 12192000"/>
              <a:gd name="connsiteY6137" fmla="*/ 3221640 h 6858000"/>
              <a:gd name="connsiteX6138" fmla="*/ 11308430 w 12192000"/>
              <a:gd name="connsiteY6138" fmla="*/ 3227711 h 6858000"/>
              <a:gd name="connsiteX6139" fmla="*/ 11319503 w 12192000"/>
              <a:gd name="connsiteY6139" fmla="*/ 3238638 h 6858000"/>
              <a:gd name="connsiteX6140" fmla="*/ 11319503 w 12192000"/>
              <a:gd name="connsiteY6140" fmla="*/ 3243495 h 6858000"/>
              <a:gd name="connsiteX6141" fmla="*/ 11322456 w 12192000"/>
              <a:gd name="connsiteY6141" fmla="*/ 3247137 h 6858000"/>
              <a:gd name="connsiteX6142" fmla="*/ 11320241 w 12192000"/>
              <a:gd name="connsiteY6142" fmla="*/ 3250780 h 6858000"/>
              <a:gd name="connsiteX6143" fmla="*/ 11328362 w 12192000"/>
              <a:gd name="connsiteY6143" fmla="*/ 3260897 h 6858000"/>
              <a:gd name="connsiteX6144" fmla="*/ 11331315 w 12192000"/>
              <a:gd name="connsiteY6144" fmla="*/ 3277491 h 6858000"/>
              <a:gd name="connsiteX6145" fmla="*/ 11335006 w 12192000"/>
              <a:gd name="connsiteY6145" fmla="*/ 3280324 h 6858000"/>
              <a:gd name="connsiteX6146" fmla="*/ 11338698 w 12192000"/>
              <a:gd name="connsiteY6146" fmla="*/ 3294893 h 6858000"/>
              <a:gd name="connsiteX6147" fmla="*/ 11341650 w 12192000"/>
              <a:gd name="connsiteY6147" fmla="*/ 3297726 h 6858000"/>
              <a:gd name="connsiteX6148" fmla="*/ 11342389 w 12192000"/>
              <a:gd name="connsiteY6148" fmla="*/ 3306225 h 6858000"/>
              <a:gd name="connsiteX6149" fmla="*/ 11340912 w 12192000"/>
              <a:gd name="connsiteY6149" fmla="*/ 3311082 h 6858000"/>
              <a:gd name="connsiteX6150" fmla="*/ 11343865 w 12192000"/>
              <a:gd name="connsiteY6150" fmla="*/ 3319176 h 6858000"/>
              <a:gd name="connsiteX6151" fmla="*/ 11341650 w 12192000"/>
              <a:gd name="connsiteY6151" fmla="*/ 3322414 h 6858000"/>
              <a:gd name="connsiteX6152" fmla="*/ 11345342 w 12192000"/>
              <a:gd name="connsiteY6152" fmla="*/ 3334151 h 6858000"/>
              <a:gd name="connsiteX6153" fmla="*/ 11345342 w 12192000"/>
              <a:gd name="connsiteY6153" fmla="*/ 3338198 h 6858000"/>
              <a:gd name="connsiteX6154" fmla="*/ 11349771 w 12192000"/>
              <a:gd name="connsiteY6154" fmla="*/ 3340221 h 6858000"/>
              <a:gd name="connsiteX6155" fmla="*/ 11351986 w 12192000"/>
              <a:gd name="connsiteY6155" fmla="*/ 3346697 h 6858000"/>
              <a:gd name="connsiteX6156" fmla="*/ 11357892 w 12192000"/>
              <a:gd name="connsiteY6156" fmla="*/ 3357220 h 6858000"/>
              <a:gd name="connsiteX6157" fmla="*/ 11357154 w 12192000"/>
              <a:gd name="connsiteY6157" fmla="*/ 3364100 h 6858000"/>
              <a:gd name="connsiteX6158" fmla="*/ 11354939 w 12192000"/>
              <a:gd name="connsiteY6158" fmla="*/ 3364100 h 6858000"/>
              <a:gd name="connsiteX6159" fmla="*/ 11354201 w 12192000"/>
              <a:gd name="connsiteY6159" fmla="*/ 3360457 h 6858000"/>
              <a:gd name="connsiteX6160" fmla="*/ 11351248 w 12192000"/>
              <a:gd name="connsiteY6160" fmla="*/ 3357220 h 6858000"/>
              <a:gd name="connsiteX6161" fmla="*/ 11346818 w 12192000"/>
              <a:gd name="connsiteY6161" fmla="*/ 3359243 h 6858000"/>
              <a:gd name="connsiteX6162" fmla="*/ 11347556 w 12192000"/>
              <a:gd name="connsiteY6162" fmla="*/ 3366528 h 6858000"/>
              <a:gd name="connsiteX6163" fmla="*/ 11352724 w 12192000"/>
              <a:gd name="connsiteY6163" fmla="*/ 3370980 h 6858000"/>
              <a:gd name="connsiteX6164" fmla="*/ 11351248 w 12192000"/>
              <a:gd name="connsiteY6164" fmla="*/ 3375027 h 6858000"/>
              <a:gd name="connsiteX6165" fmla="*/ 11346080 w 12192000"/>
              <a:gd name="connsiteY6165" fmla="*/ 3378669 h 6858000"/>
              <a:gd name="connsiteX6166" fmla="*/ 11346080 w 12192000"/>
              <a:gd name="connsiteY6166" fmla="*/ 3383931 h 6858000"/>
              <a:gd name="connsiteX6167" fmla="*/ 11337959 w 12192000"/>
              <a:gd name="connsiteY6167" fmla="*/ 3389597 h 6858000"/>
              <a:gd name="connsiteX6168" fmla="*/ 11345342 w 12192000"/>
              <a:gd name="connsiteY6168" fmla="*/ 3399310 h 6858000"/>
              <a:gd name="connsiteX6169" fmla="*/ 11341650 w 12192000"/>
              <a:gd name="connsiteY6169" fmla="*/ 3407404 h 6858000"/>
              <a:gd name="connsiteX6170" fmla="*/ 11344603 w 12192000"/>
              <a:gd name="connsiteY6170" fmla="*/ 3411047 h 6858000"/>
              <a:gd name="connsiteX6171" fmla="*/ 11337959 w 12192000"/>
              <a:gd name="connsiteY6171" fmla="*/ 3416713 h 6858000"/>
              <a:gd name="connsiteX6172" fmla="*/ 11332792 w 12192000"/>
              <a:gd name="connsiteY6172" fmla="*/ 3418736 h 6858000"/>
              <a:gd name="connsiteX6173" fmla="*/ 11331315 w 12192000"/>
              <a:gd name="connsiteY6173" fmla="*/ 3430068 h 6858000"/>
              <a:gd name="connsiteX6174" fmla="*/ 11325409 w 12192000"/>
              <a:gd name="connsiteY6174" fmla="*/ 3432092 h 6858000"/>
              <a:gd name="connsiteX6175" fmla="*/ 11314335 w 12192000"/>
              <a:gd name="connsiteY6175" fmla="*/ 3442614 h 6858000"/>
              <a:gd name="connsiteX6176" fmla="*/ 11306953 w 12192000"/>
              <a:gd name="connsiteY6176" fmla="*/ 3446257 h 6858000"/>
              <a:gd name="connsiteX6177" fmla="*/ 11297356 w 12192000"/>
              <a:gd name="connsiteY6177" fmla="*/ 3452327 h 6858000"/>
              <a:gd name="connsiteX6178" fmla="*/ 11295879 w 12192000"/>
              <a:gd name="connsiteY6178" fmla="*/ 3460422 h 6858000"/>
              <a:gd name="connsiteX6179" fmla="*/ 11287020 w 12192000"/>
              <a:gd name="connsiteY6179" fmla="*/ 3460422 h 6858000"/>
              <a:gd name="connsiteX6180" fmla="*/ 11281114 w 12192000"/>
              <a:gd name="connsiteY6180" fmla="*/ 3466492 h 6858000"/>
              <a:gd name="connsiteX6181" fmla="*/ 11259705 w 12192000"/>
              <a:gd name="connsiteY6181" fmla="*/ 3478229 h 6858000"/>
              <a:gd name="connsiteX6182" fmla="*/ 11246417 w 12192000"/>
              <a:gd name="connsiteY6182" fmla="*/ 3479443 h 6858000"/>
              <a:gd name="connsiteX6183" fmla="*/ 11241249 w 12192000"/>
              <a:gd name="connsiteY6183" fmla="*/ 3476610 h 6858000"/>
              <a:gd name="connsiteX6184" fmla="*/ 11231652 w 12192000"/>
              <a:gd name="connsiteY6184" fmla="*/ 3479039 h 6858000"/>
              <a:gd name="connsiteX6185" fmla="*/ 11229437 w 12192000"/>
              <a:gd name="connsiteY6185" fmla="*/ 3477015 h 6858000"/>
              <a:gd name="connsiteX6186" fmla="*/ 11230914 w 12192000"/>
              <a:gd name="connsiteY6186" fmla="*/ 3471349 h 6858000"/>
              <a:gd name="connsiteX6187" fmla="*/ 11230914 w 12192000"/>
              <a:gd name="connsiteY6187" fmla="*/ 3466088 h 6858000"/>
              <a:gd name="connsiteX6188" fmla="*/ 11228699 w 12192000"/>
              <a:gd name="connsiteY6188" fmla="*/ 3471349 h 6858000"/>
              <a:gd name="connsiteX6189" fmla="*/ 11227223 w 12192000"/>
              <a:gd name="connsiteY6189" fmla="*/ 3473373 h 6858000"/>
              <a:gd name="connsiteX6190" fmla="*/ 11218364 w 12192000"/>
              <a:gd name="connsiteY6190" fmla="*/ 3471349 h 6858000"/>
              <a:gd name="connsiteX6191" fmla="*/ 11224270 w 12192000"/>
              <a:gd name="connsiteY6191" fmla="*/ 3475396 h 6858000"/>
              <a:gd name="connsiteX6192" fmla="*/ 11224270 w 12192000"/>
              <a:gd name="connsiteY6192" fmla="*/ 3479039 h 6858000"/>
              <a:gd name="connsiteX6193" fmla="*/ 11221317 w 12192000"/>
              <a:gd name="connsiteY6193" fmla="*/ 3480657 h 6858000"/>
              <a:gd name="connsiteX6194" fmla="*/ 11213196 w 12192000"/>
              <a:gd name="connsiteY6194" fmla="*/ 3479443 h 6858000"/>
              <a:gd name="connsiteX6195" fmla="*/ 11226484 w 12192000"/>
              <a:gd name="connsiteY6195" fmla="*/ 3485109 h 6858000"/>
              <a:gd name="connsiteX6196" fmla="*/ 11223531 w 12192000"/>
              <a:gd name="connsiteY6196" fmla="*/ 3489156 h 6858000"/>
              <a:gd name="connsiteX6197" fmla="*/ 11227223 w 12192000"/>
              <a:gd name="connsiteY6197" fmla="*/ 3496441 h 6858000"/>
              <a:gd name="connsiteX6198" fmla="*/ 11219840 w 12192000"/>
              <a:gd name="connsiteY6198" fmla="*/ 3500084 h 6858000"/>
              <a:gd name="connsiteX6199" fmla="*/ 11209505 w 12192000"/>
              <a:gd name="connsiteY6199" fmla="*/ 3492799 h 6858000"/>
              <a:gd name="connsiteX6200" fmla="*/ 11218364 w 12192000"/>
              <a:gd name="connsiteY6200" fmla="*/ 3501703 h 6858000"/>
              <a:gd name="connsiteX6201" fmla="*/ 11217626 w 12192000"/>
              <a:gd name="connsiteY6201" fmla="*/ 3506154 h 6858000"/>
              <a:gd name="connsiteX6202" fmla="*/ 11213196 w 12192000"/>
              <a:gd name="connsiteY6202" fmla="*/ 3511416 h 6858000"/>
              <a:gd name="connsiteX6203" fmla="*/ 11208767 w 12192000"/>
              <a:gd name="connsiteY6203" fmla="*/ 3509797 h 6858000"/>
              <a:gd name="connsiteX6204" fmla="*/ 11205075 w 12192000"/>
              <a:gd name="connsiteY6204" fmla="*/ 3504536 h 6858000"/>
              <a:gd name="connsiteX6205" fmla="*/ 11199908 w 12192000"/>
              <a:gd name="connsiteY6205" fmla="*/ 3505345 h 6858000"/>
              <a:gd name="connsiteX6206" fmla="*/ 11202122 w 12192000"/>
              <a:gd name="connsiteY6206" fmla="*/ 3512225 h 6858000"/>
              <a:gd name="connsiteX6207" fmla="*/ 11202122 w 12192000"/>
              <a:gd name="connsiteY6207" fmla="*/ 3514249 h 6858000"/>
              <a:gd name="connsiteX6208" fmla="*/ 11203599 w 12192000"/>
              <a:gd name="connsiteY6208" fmla="*/ 3517082 h 6858000"/>
              <a:gd name="connsiteX6209" fmla="*/ 11199908 w 12192000"/>
              <a:gd name="connsiteY6209" fmla="*/ 3519510 h 6858000"/>
              <a:gd name="connsiteX6210" fmla="*/ 11196955 w 12192000"/>
              <a:gd name="connsiteY6210" fmla="*/ 3523152 h 6858000"/>
              <a:gd name="connsiteX6211" fmla="*/ 11192525 w 12192000"/>
              <a:gd name="connsiteY6211" fmla="*/ 3523557 h 6858000"/>
              <a:gd name="connsiteX6212" fmla="*/ 11182928 w 12192000"/>
              <a:gd name="connsiteY6212" fmla="*/ 3531247 h 6858000"/>
              <a:gd name="connsiteX6213" fmla="*/ 11178499 w 12192000"/>
              <a:gd name="connsiteY6213" fmla="*/ 3534080 h 6858000"/>
              <a:gd name="connsiteX6214" fmla="*/ 11171854 w 12192000"/>
              <a:gd name="connsiteY6214" fmla="*/ 3533270 h 6858000"/>
              <a:gd name="connsiteX6215" fmla="*/ 11169640 w 12192000"/>
              <a:gd name="connsiteY6215" fmla="*/ 3538127 h 6858000"/>
              <a:gd name="connsiteX6216" fmla="*/ 11168163 w 12192000"/>
              <a:gd name="connsiteY6216" fmla="*/ 3547840 h 6858000"/>
              <a:gd name="connsiteX6217" fmla="*/ 11162257 w 12192000"/>
              <a:gd name="connsiteY6217" fmla="*/ 3553101 h 6858000"/>
              <a:gd name="connsiteX6218" fmla="*/ 11160042 w 12192000"/>
              <a:gd name="connsiteY6218" fmla="*/ 3552697 h 6858000"/>
              <a:gd name="connsiteX6219" fmla="*/ 11160042 w 12192000"/>
              <a:gd name="connsiteY6219" fmla="*/ 3555125 h 6858000"/>
              <a:gd name="connsiteX6220" fmla="*/ 11138633 w 12192000"/>
              <a:gd name="connsiteY6220" fmla="*/ 3564029 h 6858000"/>
              <a:gd name="connsiteX6221" fmla="*/ 11126822 w 12192000"/>
              <a:gd name="connsiteY6221" fmla="*/ 3562410 h 6858000"/>
              <a:gd name="connsiteX6222" fmla="*/ 11134204 w 12192000"/>
              <a:gd name="connsiteY6222" fmla="*/ 3558363 h 6858000"/>
              <a:gd name="connsiteX6223" fmla="*/ 11143063 w 12192000"/>
              <a:gd name="connsiteY6223" fmla="*/ 3554720 h 6858000"/>
              <a:gd name="connsiteX6224" fmla="*/ 11148231 w 12192000"/>
              <a:gd name="connsiteY6224" fmla="*/ 3549459 h 6858000"/>
              <a:gd name="connsiteX6225" fmla="*/ 11143063 w 12192000"/>
              <a:gd name="connsiteY6225" fmla="*/ 3551482 h 6858000"/>
              <a:gd name="connsiteX6226" fmla="*/ 11135680 w 12192000"/>
              <a:gd name="connsiteY6226" fmla="*/ 3547840 h 6858000"/>
              <a:gd name="connsiteX6227" fmla="*/ 11137157 w 12192000"/>
              <a:gd name="connsiteY6227" fmla="*/ 3533675 h 6858000"/>
              <a:gd name="connsiteX6228" fmla="*/ 11138633 w 12192000"/>
              <a:gd name="connsiteY6228" fmla="*/ 3532461 h 6858000"/>
              <a:gd name="connsiteX6229" fmla="*/ 11135680 w 12192000"/>
              <a:gd name="connsiteY6229" fmla="*/ 3531651 h 6858000"/>
              <a:gd name="connsiteX6230" fmla="*/ 11137157 w 12192000"/>
              <a:gd name="connsiteY6230" fmla="*/ 3525581 h 6858000"/>
              <a:gd name="connsiteX6231" fmla="*/ 11136419 w 12192000"/>
              <a:gd name="connsiteY6231" fmla="*/ 3511011 h 6858000"/>
              <a:gd name="connsiteX6232" fmla="*/ 11143801 w 12192000"/>
              <a:gd name="connsiteY6232" fmla="*/ 3500084 h 6858000"/>
              <a:gd name="connsiteX6233" fmla="*/ 11157828 w 12192000"/>
              <a:gd name="connsiteY6233" fmla="*/ 3489966 h 6858000"/>
              <a:gd name="connsiteX6234" fmla="*/ 11161519 w 12192000"/>
              <a:gd name="connsiteY6234" fmla="*/ 3485109 h 6858000"/>
              <a:gd name="connsiteX6235" fmla="*/ 11154875 w 12192000"/>
              <a:gd name="connsiteY6235" fmla="*/ 3488347 h 6858000"/>
              <a:gd name="connsiteX6236" fmla="*/ 11143801 w 12192000"/>
              <a:gd name="connsiteY6236" fmla="*/ 3486728 h 6858000"/>
              <a:gd name="connsiteX6237" fmla="*/ 11136419 w 12192000"/>
              <a:gd name="connsiteY6237" fmla="*/ 3489156 h 6858000"/>
              <a:gd name="connsiteX6238" fmla="*/ 11131989 w 12192000"/>
              <a:gd name="connsiteY6238" fmla="*/ 3486323 h 6858000"/>
              <a:gd name="connsiteX6239" fmla="*/ 11127560 w 12192000"/>
              <a:gd name="connsiteY6239" fmla="*/ 3487942 h 6858000"/>
              <a:gd name="connsiteX6240" fmla="*/ 11117963 w 12192000"/>
              <a:gd name="connsiteY6240" fmla="*/ 3485514 h 6858000"/>
              <a:gd name="connsiteX6241" fmla="*/ 11119439 w 12192000"/>
              <a:gd name="connsiteY6241" fmla="*/ 3483490 h 6858000"/>
              <a:gd name="connsiteX6242" fmla="*/ 11118701 w 12192000"/>
              <a:gd name="connsiteY6242" fmla="*/ 3475801 h 6858000"/>
              <a:gd name="connsiteX6243" fmla="*/ 11116486 w 12192000"/>
              <a:gd name="connsiteY6243" fmla="*/ 3474182 h 6858000"/>
              <a:gd name="connsiteX6244" fmla="*/ 11107627 w 12192000"/>
              <a:gd name="connsiteY6244" fmla="*/ 3468111 h 6858000"/>
              <a:gd name="connsiteX6245" fmla="*/ 11104674 w 12192000"/>
              <a:gd name="connsiteY6245" fmla="*/ 3469730 h 6858000"/>
              <a:gd name="connsiteX6246" fmla="*/ 11094339 w 12192000"/>
              <a:gd name="connsiteY6246" fmla="*/ 3466897 h 6858000"/>
              <a:gd name="connsiteX6247" fmla="*/ 11089171 w 12192000"/>
              <a:gd name="connsiteY6247" fmla="*/ 3462850 h 6858000"/>
              <a:gd name="connsiteX6248" fmla="*/ 11088433 w 12192000"/>
              <a:gd name="connsiteY6248" fmla="*/ 3465683 h 6858000"/>
              <a:gd name="connsiteX6249" fmla="*/ 11080312 w 12192000"/>
              <a:gd name="connsiteY6249" fmla="*/ 3472563 h 6858000"/>
              <a:gd name="connsiteX6250" fmla="*/ 11074406 w 12192000"/>
              <a:gd name="connsiteY6250" fmla="*/ 3472158 h 6858000"/>
              <a:gd name="connsiteX6251" fmla="*/ 11073668 w 12192000"/>
              <a:gd name="connsiteY6251" fmla="*/ 3468516 h 6858000"/>
              <a:gd name="connsiteX6252" fmla="*/ 11069977 w 12192000"/>
              <a:gd name="connsiteY6252" fmla="*/ 3464469 h 6858000"/>
              <a:gd name="connsiteX6253" fmla="*/ 11076621 w 12192000"/>
              <a:gd name="connsiteY6253" fmla="*/ 3457589 h 6858000"/>
              <a:gd name="connsiteX6254" fmla="*/ 11077359 w 12192000"/>
              <a:gd name="connsiteY6254" fmla="*/ 3451923 h 6858000"/>
              <a:gd name="connsiteX6255" fmla="*/ 11073668 w 12192000"/>
              <a:gd name="connsiteY6255" fmla="*/ 3444638 h 6858000"/>
              <a:gd name="connsiteX6256" fmla="*/ 11073668 w 12192000"/>
              <a:gd name="connsiteY6256" fmla="*/ 3439377 h 6858000"/>
              <a:gd name="connsiteX6257" fmla="*/ 11069238 w 12192000"/>
              <a:gd name="connsiteY6257" fmla="*/ 3441805 h 6858000"/>
              <a:gd name="connsiteX6258" fmla="*/ 11063333 w 12192000"/>
              <a:gd name="connsiteY6258" fmla="*/ 3446661 h 6858000"/>
              <a:gd name="connsiteX6259" fmla="*/ 11063333 w 12192000"/>
              <a:gd name="connsiteY6259" fmla="*/ 3454351 h 6858000"/>
              <a:gd name="connsiteX6260" fmla="*/ 11057427 w 12192000"/>
              <a:gd name="connsiteY6260" fmla="*/ 3455160 h 6858000"/>
              <a:gd name="connsiteX6261" fmla="*/ 11049306 w 12192000"/>
              <a:gd name="connsiteY6261" fmla="*/ 3454351 h 6858000"/>
              <a:gd name="connsiteX6262" fmla="*/ 11048568 w 12192000"/>
              <a:gd name="connsiteY6262" fmla="*/ 3447471 h 6858000"/>
              <a:gd name="connsiteX6263" fmla="*/ 11044876 w 12192000"/>
              <a:gd name="connsiteY6263" fmla="*/ 3442210 h 6858000"/>
              <a:gd name="connsiteX6264" fmla="*/ 11045615 w 12192000"/>
              <a:gd name="connsiteY6264" fmla="*/ 3434925 h 6858000"/>
              <a:gd name="connsiteX6265" fmla="*/ 11041923 w 12192000"/>
              <a:gd name="connsiteY6265" fmla="*/ 3428449 h 6858000"/>
              <a:gd name="connsiteX6266" fmla="*/ 11037494 w 12192000"/>
              <a:gd name="connsiteY6266" fmla="*/ 3429663 h 6858000"/>
              <a:gd name="connsiteX6267" fmla="*/ 11030850 w 12192000"/>
              <a:gd name="connsiteY6267" fmla="*/ 3420355 h 6858000"/>
              <a:gd name="connsiteX6268" fmla="*/ 11030850 w 12192000"/>
              <a:gd name="connsiteY6268" fmla="*/ 3411451 h 6858000"/>
              <a:gd name="connsiteX6269" fmla="*/ 11024206 w 12192000"/>
              <a:gd name="connsiteY6269" fmla="*/ 3406190 h 6858000"/>
              <a:gd name="connsiteX6270" fmla="*/ 11023467 w 12192000"/>
              <a:gd name="connsiteY6270" fmla="*/ 3397691 h 6858000"/>
              <a:gd name="connsiteX6271" fmla="*/ 11016823 w 12192000"/>
              <a:gd name="connsiteY6271" fmla="*/ 3390406 h 6858000"/>
              <a:gd name="connsiteX6272" fmla="*/ 11012394 w 12192000"/>
              <a:gd name="connsiteY6272" fmla="*/ 3389597 h 6858000"/>
              <a:gd name="connsiteX6273" fmla="*/ 11011655 w 12192000"/>
              <a:gd name="connsiteY6273" fmla="*/ 3396072 h 6858000"/>
              <a:gd name="connsiteX6274" fmla="*/ 11010179 w 12192000"/>
              <a:gd name="connsiteY6274" fmla="*/ 3396882 h 6858000"/>
              <a:gd name="connsiteX6275" fmla="*/ 11008703 w 12192000"/>
              <a:gd name="connsiteY6275" fmla="*/ 3394453 h 6858000"/>
              <a:gd name="connsiteX6276" fmla="*/ 10998367 w 12192000"/>
              <a:gd name="connsiteY6276" fmla="*/ 3386764 h 6858000"/>
              <a:gd name="connsiteX6277" fmla="*/ 10993938 w 12192000"/>
              <a:gd name="connsiteY6277" fmla="*/ 3386359 h 6858000"/>
              <a:gd name="connsiteX6278" fmla="*/ 10994676 w 12192000"/>
              <a:gd name="connsiteY6278" fmla="*/ 3382312 h 6858000"/>
              <a:gd name="connsiteX6279" fmla="*/ 10988032 w 12192000"/>
              <a:gd name="connsiteY6279" fmla="*/ 3379479 h 6858000"/>
              <a:gd name="connsiteX6280" fmla="*/ 10974743 w 12192000"/>
              <a:gd name="connsiteY6280" fmla="*/ 3367742 h 6858000"/>
              <a:gd name="connsiteX6281" fmla="*/ 10968099 w 12192000"/>
              <a:gd name="connsiteY6281" fmla="*/ 3365314 h 6858000"/>
              <a:gd name="connsiteX6282" fmla="*/ 10962193 w 12192000"/>
              <a:gd name="connsiteY6282" fmla="*/ 3369361 h 6858000"/>
              <a:gd name="connsiteX6283" fmla="*/ 10963670 w 12192000"/>
              <a:gd name="connsiteY6283" fmla="*/ 3371789 h 6858000"/>
              <a:gd name="connsiteX6284" fmla="*/ 10962193 w 12192000"/>
              <a:gd name="connsiteY6284" fmla="*/ 3373408 h 6858000"/>
              <a:gd name="connsiteX6285" fmla="*/ 10957764 w 12192000"/>
              <a:gd name="connsiteY6285" fmla="*/ 3370575 h 6858000"/>
              <a:gd name="connsiteX6286" fmla="*/ 10947428 w 12192000"/>
              <a:gd name="connsiteY6286" fmla="*/ 3368147 h 6858000"/>
              <a:gd name="connsiteX6287" fmla="*/ 10937093 w 12192000"/>
              <a:gd name="connsiteY6287" fmla="*/ 3370575 h 6858000"/>
              <a:gd name="connsiteX6288" fmla="*/ 10930449 w 12192000"/>
              <a:gd name="connsiteY6288" fmla="*/ 3368147 h 6858000"/>
              <a:gd name="connsiteX6289" fmla="*/ 10923066 w 12192000"/>
              <a:gd name="connsiteY6289" fmla="*/ 3368956 h 6858000"/>
              <a:gd name="connsiteX6290" fmla="*/ 10925281 w 12192000"/>
              <a:gd name="connsiteY6290" fmla="*/ 3361671 h 6858000"/>
              <a:gd name="connsiteX6291" fmla="*/ 10928972 w 12192000"/>
              <a:gd name="connsiteY6291" fmla="*/ 3358434 h 6858000"/>
              <a:gd name="connsiteX6292" fmla="*/ 10924543 w 12192000"/>
              <a:gd name="connsiteY6292" fmla="*/ 3351149 h 6858000"/>
              <a:gd name="connsiteX6293" fmla="*/ 10925281 w 12192000"/>
              <a:gd name="connsiteY6293" fmla="*/ 3339007 h 6858000"/>
              <a:gd name="connsiteX6294" fmla="*/ 10927496 w 12192000"/>
              <a:gd name="connsiteY6294" fmla="*/ 3336174 h 6858000"/>
              <a:gd name="connsiteX6295" fmla="*/ 10925281 w 12192000"/>
              <a:gd name="connsiteY6295" fmla="*/ 3330104 h 6858000"/>
              <a:gd name="connsiteX6296" fmla="*/ 10916422 w 12192000"/>
              <a:gd name="connsiteY6296" fmla="*/ 3328485 h 6858000"/>
              <a:gd name="connsiteX6297" fmla="*/ 10914946 w 12192000"/>
              <a:gd name="connsiteY6297" fmla="*/ 3327271 h 6858000"/>
              <a:gd name="connsiteX6298" fmla="*/ 10911993 w 12192000"/>
              <a:gd name="connsiteY6298" fmla="*/ 3328080 h 6858000"/>
              <a:gd name="connsiteX6299" fmla="*/ 10908301 w 12192000"/>
              <a:gd name="connsiteY6299" fmla="*/ 3326056 h 6858000"/>
              <a:gd name="connsiteX6300" fmla="*/ 10900181 w 12192000"/>
              <a:gd name="connsiteY6300" fmla="*/ 3329294 h 6858000"/>
              <a:gd name="connsiteX6301" fmla="*/ 10894275 w 12192000"/>
              <a:gd name="connsiteY6301" fmla="*/ 3329699 h 6858000"/>
              <a:gd name="connsiteX6302" fmla="*/ 10890583 w 12192000"/>
              <a:gd name="connsiteY6302" fmla="*/ 3326866 h 6858000"/>
              <a:gd name="connsiteX6303" fmla="*/ 10887631 w 12192000"/>
              <a:gd name="connsiteY6303" fmla="*/ 3330508 h 6858000"/>
              <a:gd name="connsiteX6304" fmla="*/ 10881725 w 12192000"/>
              <a:gd name="connsiteY6304" fmla="*/ 3330508 h 6858000"/>
              <a:gd name="connsiteX6305" fmla="*/ 10878772 w 12192000"/>
              <a:gd name="connsiteY6305" fmla="*/ 3329294 h 6858000"/>
              <a:gd name="connsiteX6306" fmla="*/ 10878772 w 12192000"/>
              <a:gd name="connsiteY6306" fmla="*/ 3331318 h 6858000"/>
              <a:gd name="connsiteX6307" fmla="*/ 10876557 w 12192000"/>
              <a:gd name="connsiteY6307" fmla="*/ 3337388 h 6858000"/>
              <a:gd name="connsiteX6308" fmla="*/ 10885416 w 12192000"/>
              <a:gd name="connsiteY6308" fmla="*/ 3341436 h 6858000"/>
              <a:gd name="connsiteX6309" fmla="*/ 10886892 w 12192000"/>
              <a:gd name="connsiteY6309" fmla="*/ 3349530 h 6858000"/>
              <a:gd name="connsiteX6310" fmla="*/ 10880986 w 12192000"/>
              <a:gd name="connsiteY6310" fmla="*/ 3357624 h 6858000"/>
              <a:gd name="connsiteX6311" fmla="*/ 10881725 w 12192000"/>
              <a:gd name="connsiteY6311" fmla="*/ 3367742 h 6858000"/>
              <a:gd name="connsiteX6312" fmla="*/ 10879510 w 12192000"/>
              <a:gd name="connsiteY6312" fmla="*/ 3373408 h 6858000"/>
              <a:gd name="connsiteX6313" fmla="*/ 10883201 w 12192000"/>
              <a:gd name="connsiteY6313" fmla="*/ 3376241 h 6858000"/>
              <a:gd name="connsiteX6314" fmla="*/ 10881725 w 12192000"/>
              <a:gd name="connsiteY6314" fmla="*/ 3388787 h 6858000"/>
              <a:gd name="connsiteX6315" fmla="*/ 10875080 w 12192000"/>
              <a:gd name="connsiteY6315" fmla="*/ 3397286 h 6858000"/>
              <a:gd name="connsiteX6316" fmla="*/ 10873604 w 12192000"/>
              <a:gd name="connsiteY6316" fmla="*/ 3406595 h 6858000"/>
              <a:gd name="connsiteX6317" fmla="*/ 10866221 w 12192000"/>
              <a:gd name="connsiteY6317" fmla="*/ 3416308 h 6858000"/>
              <a:gd name="connsiteX6318" fmla="*/ 10863268 w 12192000"/>
              <a:gd name="connsiteY6318" fmla="*/ 3451113 h 6858000"/>
              <a:gd name="connsiteX6319" fmla="*/ 10851457 w 12192000"/>
              <a:gd name="connsiteY6319" fmla="*/ 3465278 h 6858000"/>
              <a:gd name="connsiteX6320" fmla="*/ 10851457 w 12192000"/>
              <a:gd name="connsiteY6320" fmla="*/ 3474991 h 6858000"/>
              <a:gd name="connsiteX6321" fmla="*/ 10847027 w 12192000"/>
              <a:gd name="connsiteY6321" fmla="*/ 3484300 h 6858000"/>
              <a:gd name="connsiteX6322" fmla="*/ 10852195 w 12192000"/>
              <a:gd name="connsiteY6322" fmla="*/ 3485109 h 6858000"/>
              <a:gd name="connsiteX6323" fmla="*/ 10853671 w 12192000"/>
              <a:gd name="connsiteY6323" fmla="*/ 3487538 h 6858000"/>
              <a:gd name="connsiteX6324" fmla="*/ 10849242 w 12192000"/>
              <a:gd name="connsiteY6324" fmla="*/ 3492799 h 6858000"/>
              <a:gd name="connsiteX6325" fmla="*/ 10849980 w 12192000"/>
              <a:gd name="connsiteY6325" fmla="*/ 3497251 h 6858000"/>
              <a:gd name="connsiteX6326" fmla="*/ 10852195 w 12192000"/>
              <a:gd name="connsiteY6326" fmla="*/ 3506559 h 6858000"/>
              <a:gd name="connsiteX6327" fmla="*/ 10852195 w 12192000"/>
              <a:gd name="connsiteY6327" fmla="*/ 3512630 h 6858000"/>
              <a:gd name="connsiteX6328" fmla="*/ 10861792 w 12192000"/>
              <a:gd name="connsiteY6328" fmla="*/ 3525985 h 6858000"/>
              <a:gd name="connsiteX6329" fmla="*/ 10857363 w 12192000"/>
              <a:gd name="connsiteY6329" fmla="*/ 3534889 h 6858000"/>
              <a:gd name="connsiteX6330" fmla="*/ 10860315 w 12192000"/>
              <a:gd name="connsiteY6330" fmla="*/ 3538127 h 6858000"/>
              <a:gd name="connsiteX6331" fmla="*/ 10865483 w 12192000"/>
              <a:gd name="connsiteY6331" fmla="*/ 3536913 h 6858000"/>
              <a:gd name="connsiteX6332" fmla="*/ 10866960 w 12192000"/>
              <a:gd name="connsiteY6332" fmla="*/ 3532866 h 6858000"/>
              <a:gd name="connsiteX6333" fmla="*/ 10871389 w 12192000"/>
              <a:gd name="connsiteY6333" fmla="*/ 3528009 h 6858000"/>
              <a:gd name="connsiteX6334" fmla="*/ 10874342 w 12192000"/>
              <a:gd name="connsiteY6334" fmla="*/ 3529628 h 6858000"/>
              <a:gd name="connsiteX6335" fmla="*/ 10881725 w 12192000"/>
              <a:gd name="connsiteY6335" fmla="*/ 3530842 h 6858000"/>
              <a:gd name="connsiteX6336" fmla="*/ 10886154 w 12192000"/>
              <a:gd name="connsiteY6336" fmla="*/ 3534889 h 6858000"/>
              <a:gd name="connsiteX6337" fmla="*/ 10886892 w 12192000"/>
              <a:gd name="connsiteY6337" fmla="*/ 3544198 h 6858000"/>
              <a:gd name="connsiteX6338" fmla="*/ 10891322 w 12192000"/>
              <a:gd name="connsiteY6338" fmla="*/ 3549864 h 6858000"/>
              <a:gd name="connsiteX6339" fmla="*/ 10890583 w 12192000"/>
              <a:gd name="connsiteY6339" fmla="*/ 3559577 h 6858000"/>
              <a:gd name="connsiteX6340" fmla="*/ 10895751 w 12192000"/>
              <a:gd name="connsiteY6340" fmla="*/ 3561196 h 6858000"/>
              <a:gd name="connsiteX6341" fmla="*/ 10900919 w 12192000"/>
              <a:gd name="connsiteY6341" fmla="*/ 3571718 h 6858000"/>
              <a:gd name="connsiteX6342" fmla="*/ 10906087 w 12192000"/>
              <a:gd name="connsiteY6342" fmla="*/ 3571313 h 6858000"/>
              <a:gd name="connsiteX6343" fmla="*/ 10906087 w 12192000"/>
              <a:gd name="connsiteY6343" fmla="*/ 3566457 h 6858000"/>
              <a:gd name="connsiteX6344" fmla="*/ 10906825 w 12192000"/>
              <a:gd name="connsiteY6344" fmla="*/ 3562410 h 6858000"/>
              <a:gd name="connsiteX6345" fmla="*/ 10909778 w 12192000"/>
              <a:gd name="connsiteY6345" fmla="*/ 3569695 h 6858000"/>
              <a:gd name="connsiteX6346" fmla="*/ 10914946 w 12192000"/>
              <a:gd name="connsiteY6346" fmla="*/ 3577384 h 6858000"/>
              <a:gd name="connsiteX6347" fmla="*/ 10914946 w 12192000"/>
              <a:gd name="connsiteY6347" fmla="*/ 3585074 h 6858000"/>
              <a:gd name="connsiteX6348" fmla="*/ 10920113 w 12192000"/>
              <a:gd name="connsiteY6348" fmla="*/ 3587502 h 6858000"/>
              <a:gd name="connsiteX6349" fmla="*/ 10923804 w 12192000"/>
              <a:gd name="connsiteY6349" fmla="*/ 3606119 h 6858000"/>
              <a:gd name="connsiteX6350" fmla="*/ 10922328 w 12192000"/>
              <a:gd name="connsiteY6350" fmla="*/ 3608952 h 6858000"/>
              <a:gd name="connsiteX6351" fmla="*/ 10920113 w 12192000"/>
              <a:gd name="connsiteY6351" fmla="*/ 3612190 h 6858000"/>
              <a:gd name="connsiteX6352" fmla="*/ 10917899 w 12192000"/>
              <a:gd name="connsiteY6352" fmla="*/ 3608952 h 6858000"/>
              <a:gd name="connsiteX6353" fmla="*/ 10909778 w 12192000"/>
              <a:gd name="connsiteY6353" fmla="*/ 3613809 h 6858000"/>
              <a:gd name="connsiteX6354" fmla="*/ 10909040 w 12192000"/>
              <a:gd name="connsiteY6354" fmla="*/ 3620689 h 6858000"/>
              <a:gd name="connsiteX6355" fmla="*/ 10923066 w 12192000"/>
              <a:gd name="connsiteY6355" fmla="*/ 3625545 h 6858000"/>
              <a:gd name="connsiteX6356" fmla="*/ 10924543 w 12192000"/>
              <a:gd name="connsiteY6356" fmla="*/ 3618665 h 6858000"/>
              <a:gd name="connsiteX6357" fmla="*/ 10927496 w 12192000"/>
              <a:gd name="connsiteY6357" fmla="*/ 3620689 h 6858000"/>
              <a:gd name="connsiteX6358" fmla="*/ 10928972 w 12192000"/>
              <a:gd name="connsiteY6358" fmla="*/ 3628783 h 6858000"/>
              <a:gd name="connsiteX6359" fmla="*/ 10935616 w 12192000"/>
              <a:gd name="connsiteY6359" fmla="*/ 3634044 h 6858000"/>
              <a:gd name="connsiteX6360" fmla="*/ 10949643 w 12192000"/>
              <a:gd name="connsiteY6360" fmla="*/ 3646590 h 6858000"/>
              <a:gd name="connsiteX6361" fmla="*/ 10955549 w 12192000"/>
              <a:gd name="connsiteY6361" fmla="*/ 3651042 h 6858000"/>
              <a:gd name="connsiteX6362" fmla="*/ 10959978 w 12192000"/>
              <a:gd name="connsiteY6362" fmla="*/ 3648209 h 6858000"/>
              <a:gd name="connsiteX6363" fmla="*/ 10969576 w 12192000"/>
              <a:gd name="connsiteY6363" fmla="*/ 3649423 h 6858000"/>
              <a:gd name="connsiteX6364" fmla="*/ 10979173 w 12192000"/>
              <a:gd name="connsiteY6364" fmla="*/ 3652661 h 6858000"/>
              <a:gd name="connsiteX6365" fmla="*/ 10985079 w 12192000"/>
              <a:gd name="connsiteY6365" fmla="*/ 3666017 h 6858000"/>
              <a:gd name="connsiteX6366" fmla="*/ 10990985 w 12192000"/>
              <a:gd name="connsiteY6366" fmla="*/ 3672492 h 6858000"/>
              <a:gd name="connsiteX6367" fmla="*/ 10999844 w 12192000"/>
              <a:gd name="connsiteY6367" fmla="*/ 3677753 h 6858000"/>
              <a:gd name="connsiteX6368" fmla="*/ 11001320 w 12192000"/>
              <a:gd name="connsiteY6368" fmla="*/ 3682205 h 6858000"/>
              <a:gd name="connsiteX6369" fmla="*/ 11007964 w 12192000"/>
              <a:gd name="connsiteY6369" fmla="*/ 3681801 h 6858000"/>
              <a:gd name="connsiteX6370" fmla="*/ 11012394 w 12192000"/>
              <a:gd name="connsiteY6370" fmla="*/ 3677349 h 6858000"/>
              <a:gd name="connsiteX6371" fmla="*/ 11016823 w 12192000"/>
              <a:gd name="connsiteY6371" fmla="*/ 3676539 h 6858000"/>
              <a:gd name="connsiteX6372" fmla="*/ 11024206 w 12192000"/>
              <a:gd name="connsiteY6372" fmla="*/ 3689085 h 6858000"/>
              <a:gd name="connsiteX6373" fmla="*/ 11060380 w 12192000"/>
              <a:gd name="connsiteY6373" fmla="*/ 3723081 h 6858000"/>
              <a:gd name="connsiteX6374" fmla="*/ 11071453 w 12192000"/>
              <a:gd name="connsiteY6374" fmla="*/ 3738865 h 6858000"/>
              <a:gd name="connsiteX6375" fmla="*/ 11076621 w 12192000"/>
              <a:gd name="connsiteY6375" fmla="*/ 3757887 h 6858000"/>
              <a:gd name="connsiteX6376" fmla="*/ 11072191 w 12192000"/>
              <a:gd name="connsiteY6376" fmla="*/ 3762743 h 6858000"/>
              <a:gd name="connsiteX6377" fmla="*/ 11073668 w 12192000"/>
              <a:gd name="connsiteY6377" fmla="*/ 3785407 h 6858000"/>
              <a:gd name="connsiteX6378" fmla="*/ 11070715 w 12192000"/>
              <a:gd name="connsiteY6378" fmla="*/ 3789455 h 6858000"/>
              <a:gd name="connsiteX6379" fmla="*/ 11070715 w 12192000"/>
              <a:gd name="connsiteY6379" fmla="*/ 3797144 h 6858000"/>
              <a:gd name="connsiteX6380" fmla="*/ 11075144 w 12192000"/>
              <a:gd name="connsiteY6380" fmla="*/ 3803215 h 6858000"/>
              <a:gd name="connsiteX6381" fmla="*/ 11075144 w 12192000"/>
              <a:gd name="connsiteY6381" fmla="*/ 3826284 h 6858000"/>
              <a:gd name="connsiteX6382" fmla="*/ 11081050 w 12192000"/>
              <a:gd name="connsiteY6382" fmla="*/ 3838020 h 6858000"/>
              <a:gd name="connsiteX6383" fmla="*/ 11092862 w 12192000"/>
              <a:gd name="connsiteY6383" fmla="*/ 3847734 h 6858000"/>
              <a:gd name="connsiteX6384" fmla="*/ 11100245 w 12192000"/>
              <a:gd name="connsiteY6384" fmla="*/ 3847734 h 6858000"/>
              <a:gd name="connsiteX6385" fmla="*/ 11103198 w 12192000"/>
              <a:gd name="connsiteY6385" fmla="*/ 3851781 h 6858000"/>
              <a:gd name="connsiteX6386" fmla="*/ 11101721 w 12192000"/>
              <a:gd name="connsiteY6386" fmla="*/ 3855423 h 6858000"/>
              <a:gd name="connsiteX6387" fmla="*/ 11103198 w 12192000"/>
              <a:gd name="connsiteY6387" fmla="*/ 3869183 h 6858000"/>
              <a:gd name="connsiteX6388" fmla="*/ 11106889 w 12192000"/>
              <a:gd name="connsiteY6388" fmla="*/ 3871612 h 6858000"/>
              <a:gd name="connsiteX6389" fmla="*/ 11109104 w 12192000"/>
              <a:gd name="connsiteY6389" fmla="*/ 3875254 h 6858000"/>
              <a:gd name="connsiteX6390" fmla="*/ 11108365 w 12192000"/>
              <a:gd name="connsiteY6390" fmla="*/ 3878087 h 6858000"/>
              <a:gd name="connsiteX6391" fmla="*/ 11111318 w 12192000"/>
              <a:gd name="connsiteY6391" fmla="*/ 3879301 h 6858000"/>
              <a:gd name="connsiteX6392" fmla="*/ 11122392 w 12192000"/>
              <a:gd name="connsiteY6392" fmla="*/ 3898728 h 6858000"/>
              <a:gd name="connsiteX6393" fmla="*/ 11122392 w 12192000"/>
              <a:gd name="connsiteY6393" fmla="*/ 3910060 h 6858000"/>
              <a:gd name="connsiteX6394" fmla="*/ 11115010 w 12192000"/>
              <a:gd name="connsiteY6394" fmla="*/ 3908845 h 6858000"/>
              <a:gd name="connsiteX6395" fmla="*/ 11112795 w 12192000"/>
              <a:gd name="connsiteY6395" fmla="*/ 3905203 h 6858000"/>
              <a:gd name="connsiteX6396" fmla="*/ 11113533 w 12192000"/>
              <a:gd name="connsiteY6396" fmla="*/ 3899942 h 6858000"/>
              <a:gd name="connsiteX6397" fmla="*/ 11107627 w 12192000"/>
              <a:gd name="connsiteY6397" fmla="*/ 3896299 h 6858000"/>
              <a:gd name="connsiteX6398" fmla="*/ 11110580 w 12192000"/>
              <a:gd name="connsiteY6398" fmla="*/ 3899942 h 6858000"/>
              <a:gd name="connsiteX6399" fmla="*/ 11109842 w 12192000"/>
              <a:gd name="connsiteY6399" fmla="*/ 3904798 h 6858000"/>
              <a:gd name="connsiteX6400" fmla="*/ 11106889 w 12192000"/>
              <a:gd name="connsiteY6400" fmla="*/ 3906012 h 6858000"/>
              <a:gd name="connsiteX6401" fmla="*/ 11111318 w 12192000"/>
              <a:gd name="connsiteY6401" fmla="*/ 3906822 h 6858000"/>
              <a:gd name="connsiteX6402" fmla="*/ 11111318 w 12192000"/>
              <a:gd name="connsiteY6402" fmla="*/ 3908845 h 6858000"/>
              <a:gd name="connsiteX6403" fmla="*/ 11101721 w 12192000"/>
              <a:gd name="connsiteY6403" fmla="*/ 3914511 h 6858000"/>
              <a:gd name="connsiteX6404" fmla="*/ 11098030 w 12192000"/>
              <a:gd name="connsiteY6404" fmla="*/ 3909655 h 6858000"/>
              <a:gd name="connsiteX6405" fmla="*/ 11095077 w 12192000"/>
              <a:gd name="connsiteY6405" fmla="*/ 3912893 h 6858000"/>
              <a:gd name="connsiteX6406" fmla="*/ 11085480 w 12192000"/>
              <a:gd name="connsiteY6406" fmla="*/ 3908441 h 6858000"/>
              <a:gd name="connsiteX6407" fmla="*/ 11078836 w 12192000"/>
              <a:gd name="connsiteY6407" fmla="*/ 3901561 h 6858000"/>
              <a:gd name="connsiteX6408" fmla="*/ 11062594 w 12192000"/>
              <a:gd name="connsiteY6408" fmla="*/ 3898728 h 6858000"/>
              <a:gd name="connsiteX6409" fmla="*/ 11047829 w 12192000"/>
              <a:gd name="connsiteY6409" fmla="*/ 3891038 h 6858000"/>
              <a:gd name="connsiteX6410" fmla="*/ 11039709 w 12192000"/>
              <a:gd name="connsiteY6410" fmla="*/ 3883753 h 6858000"/>
              <a:gd name="connsiteX6411" fmla="*/ 11034541 w 12192000"/>
              <a:gd name="connsiteY6411" fmla="*/ 3879706 h 6858000"/>
              <a:gd name="connsiteX6412" fmla="*/ 11027159 w 12192000"/>
              <a:gd name="connsiteY6412" fmla="*/ 3881325 h 6858000"/>
              <a:gd name="connsiteX6413" fmla="*/ 11020514 w 12192000"/>
              <a:gd name="connsiteY6413" fmla="*/ 3880920 h 6858000"/>
              <a:gd name="connsiteX6414" fmla="*/ 11008703 w 12192000"/>
              <a:gd name="connsiteY6414" fmla="*/ 3869183 h 6858000"/>
              <a:gd name="connsiteX6415" fmla="*/ 11009441 w 12192000"/>
              <a:gd name="connsiteY6415" fmla="*/ 3860684 h 6858000"/>
              <a:gd name="connsiteX6416" fmla="*/ 10993938 w 12192000"/>
              <a:gd name="connsiteY6416" fmla="*/ 3849352 h 6858000"/>
              <a:gd name="connsiteX6417" fmla="*/ 10976220 w 12192000"/>
              <a:gd name="connsiteY6417" fmla="*/ 3842877 h 6858000"/>
              <a:gd name="connsiteX6418" fmla="*/ 10970314 w 12192000"/>
              <a:gd name="connsiteY6418" fmla="*/ 3838020 h 6858000"/>
              <a:gd name="connsiteX6419" fmla="*/ 10971052 w 12192000"/>
              <a:gd name="connsiteY6419" fmla="*/ 3831545 h 6858000"/>
              <a:gd name="connsiteX6420" fmla="*/ 10978435 w 12192000"/>
              <a:gd name="connsiteY6420" fmla="*/ 3825070 h 6858000"/>
              <a:gd name="connsiteX6421" fmla="*/ 10972529 w 12192000"/>
              <a:gd name="connsiteY6421" fmla="*/ 3816571 h 6858000"/>
              <a:gd name="connsiteX6422" fmla="*/ 10963670 w 12192000"/>
              <a:gd name="connsiteY6422" fmla="*/ 3811714 h 6858000"/>
              <a:gd name="connsiteX6423" fmla="*/ 10954811 w 12192000"/>
              <a:gd name="connsiteY6423" fmla="*/ 3799168 h 6858000"/>
              <a:gd name="connsiteX6424" fmla="*/ 10941522 w 12192000"/>
              <a:gd name="connsiteY6424" fmla="*/ 3791883 h 6858000"/>
              <a:gd name="connsiteX6425" fmla="*/ 10935616 w 12192000"/>
              <a:gd name="connsiteY6425" fmla="*/ 3783789 h 6858000"/>
              <a:gd name="connsiteX6426" fmla="*/ 10937831 w 12192000"/>
              <a:gd name="connsiteY6426" fmla="*/ 3779741 h 6858000"/>
              <a:gd name="connsiteX6427" fmla="*/ 10930449 w 12192000"/>
              <a:gd name="connsiteY6427" fmla="*/ 3773266 h 6858000"/>
              <a:gd name="connsiteX6428" fmla="*/ 10929710 w 12192000"/>
              <a:gd name="connsiteY6428" fmla="*/ 3763148 h 6858000"/>
              <a:gd name="connsiteX6429" fmla="*/ 10932663 w 12192000"/>
              <a:gd name="connsiteY6429" fmla="*/ 3760720 h 6858000"/>
              <a:gd name="connsiteX6430" fmla="*/ 10934140 w 12192000"/>
              <a:gd name="connsiteY6430" fmla="*/ 3745745 h 6858000"/>
              <a:gd name="connsiteX6431" fmla="*/ 10928234 w 12192000"/>
              <a:gd name="connsiteY6431" fmla="*/ 3734009 h 6858000"/>
              <a:gd name="connsiteX6432" fmla="*/ 10923066 w 12192000"/>
              <a:gd name="connsiteY6432" fmla="*/ 3721867 h 6858000"/>
              <a:gd name="connsiteX6433" fmla="*/ 10917160 w 12192000"/>
              <a:gd name="connsiteY6433" fmla="*/ 3683824 h 6858000"/>
              <a:gd name="connsiteX6434" fmla="*/ 10906825 w 12192000"/>
              <a:gd name="connsiteY6434" fmla="*/ 3668445 h 6858000"/>
              <a:gd name="connsiteX6435" fmla="*/ 10903134 w 12192000"/>
              <a:gd name="connsiteY6435" fmla="*/ 3661970 h 6858000"/>
              <a:gd name="connsiteX6436" fmla="*/ 10881725 w 12192000"/>
              <a:gd name="connsiteY6436" fmla="*/ 3647805 h 6858000"/>
              <a:gd name="connsiteX6437" fmla="*/ 10880986 w 12192000"/>
              <a:gd name="connsiteY6437" fmla="*/ 3644162 h 6858000"/>
              <a:gd name="connsiteX6438" fmla="*/ 10885416 w 12192000"/>
              <a:gd name="connsiteY6438" fmla="*/ 3639710 h 6858000"/>
              <a:gd name="connsiteX6439" fmla="*/ 10885416 w 12192000"/>
              <a:gd name="connsiteY6439" fmla="*/ 3634854 h 6858000"/>
              <a:gd name="connsiteX6440" fmla="*/ 10880248 w 12192000"/>
              <a:gd name="connsiteY6440" fmla="*/ 3634044 h 6858000"/>
              <a:gd name="connsiteX6441" fmla="*/ 10876557 w 12192000"/>
              <a:gd name="connsiteY6441" fmla="*/ 3626355 h 6858000"/>
              <a:gd name="connsiteX6442" fmla="*/ 10866960 w 12192000"/>
              <a:gd name="connsiteY6442" fmla="*/ 3625141 h 6858000"/>
              <a:gd name="connsiteX6443" fmla="*/ 10866960 w 12192000"/>
              <a:gd name="connsiteY6443" fmla="*/ 3618665 h 6858000"/>
              <a:gd name="connsiteX6444" fmla="*/ 10855886 w 12192000"/>
              <a:gd name="connsiteY6444" fmla="*/ 3604905 h 6858000"/>
              <a:gd name="connsiteX6445" fmla="*/ 10848504 w 12192000"/>
              <a:gd name="connsiteY6445" fmla="*/ 3604905 h 6858000"/>
              <a:gd name="connsiteX6446" fmla="*/ 10842598 w 12192000"/>
              <a:gd name="connsiteY6446" fmla="*/ 3588312 h 6858000"/>
              <a:gd name="connsiteX6447" fmla="*/ 10833739 w 12192000"/>
              <a:gd name="connsiteY6447" fmla="*/ 3586693 h 6858000"/>
              <a:gd name="connsiteX6448" fmla="*/ 10833739 w 12192000"/>
              <a:gd name="connsiteY6448" fmla="*/ 3579812 h 6858000"/>
              <a:gd name="connsiteX6449" fmla="*/ 10827833 w 12192000"/>
              <a:gd name="connsiteY6449" fmla="*/ 3576170 h 6858000"/>
              <a:gd name="connsiteX6450" fmla="*/ 10828571 w 12192000"/>
              <a:gd name="connsiteY6450" fmla="*/ 3571313 h 6858000"/>
              <a:gd name="connsiteX6451" fmla="*/ 10818974 w 12192000"/>
              <a:gd name="connsiteY6451" fmla="*/ 3575765 h 6858000"/>
              <a:gd name="connsiteX6452" fmla="*/ 10819712 w 12192000"/>
              <a:gd name="connsiteY6452" fmla="*/ 3584264 h 6858000"/>
              <a:gd name="connsiteX6453" fmla="*/ 10813068 w 12192000"/>
              <a:gd name="connsiteY6453" fmla="*/ 3583860 h 6858000"/>
              <a:gd name="connsiteX6454" fmla="*/ 10808638 w 12192000"/>
              <a:gd name="connsiteY6454" fmla="*/ 3577384 h 6858000"/>
              <a:gd name="connsiteX6455" fmla="*/ 10805685 w 12192000"/>
              <a:gd name="connsiteY6455" fmla="*/ 3561600 h 6858000"/>
              <a:gd name="connsiteX6456" fmla="*/ 10807900 w 12192000"/>
              <a:gd name="connsiteY6456" fmla="*/ 3557553 h 6858000"/>
              <a:gd name="connsiteX6457" fmla="*/ 10806424 w 12192000"/>
              <a:gd name="connsiteY6457" fmla="*/ 3544198 h 6858000"/>
              <a:gd name="connsiteX6458" fmla="*/ 10813068 w 12192000"/>
              <a:gd name="connsiteY6458" fmla="*/ 3541365 h 6858000"/>
              <a:gd name="connsiteX6459" fmla="*/ 10813068 w 12192000"/>
              <a:gd name="connsiteY6459" fmla="*/ 3523962 h 6858000"/>
              <a:gd name="connsiteX6460" fmla="*/ 10818236 w 12192000"/>
              <a:gd name="connsiteY6460" fmla="*/ 3524771 h 6858000"/>
              <a:gd name="connsiteX6461" fmla="*/ 10821927 w 12192000"/>
              <a:gd name="connsiteY6461" fmla="*/ 3517891 h 6858000"/>
              <a:gd name="connsiteX6462" fmla="*/ 10816021 w 12192000"/>
              <a:gd name="connsiteY6462" fmla="*/ 3517082 h 6858000"/>
              <a:gd name="connsiteX6463" fmla="*/ 10823403 w 12192000"/>
              <a:gd name="connsiteY6463" fmla="*/ 3507369 h 6858000"/>
              <a:gd name="connsiteX6464" fmla="*/ 10821189 w 12192000"/>
              <a:gd name="connsiteY6464" fmla="*/ 3503726 h 6858000"/>
              <a:gd name="connsiteX6465" fmla="*/ 10827095 w 12192000"/>
              <a:gd name="connsiteY6465" fmla="*/ 3495227 h 6858000"/>
              <a:gd name="connsiteX6466" fmla="*/ 10821927 w 12192000"/>
              <a:gd name="connsiteY6466" fmla="*/ 3494418 h 6858000"/>
              <a:gd name="connsiteX6467" fmla="*/ 10824142 w 12192000"/>
              <a:gd name="connsiteY6467" fmla="*/ 3479039 h 6858000"/>
              <a:gd name="connsiteX6468" fmla="*/ 10824142 w 12192000"/>
              <a:gd name="connsiteY6468" fmla="*/ 3477824 h 6858000"/>
              <a:gd name="connsiteX6469" fmla="*/ 10819712 w 12192000"/>
              <a:gd name="connsiteY6469" fmla="*/ 3487133 h 6858000"/>
              <a:gd name="connsiteX6470" fmla="*/ 10818236 w 12192000"/>
              <a:gd name="connsiteY6470" fmla="*/ 3500488 h 6858000"/>
              <a:gd name="connsiteX6471" fmla="*/ 10813806 w 12192000"/>
              <a:gd name="connsiteY6471" fmla="*/ 3486323 h 6858000"/>
              <a:gd name="connsiteX6472" fmla="*/ 10813068 w 12192000"/>
              <a:gd name="connsiteY6472" fmla="*/ 3472968 h 6858000"/>
              <a:gd name="connsiteX6473" fmla="*/ 10809377 w 12192000"/>
              <a:gd name="connsiteY6473" fmla="*/ 3467707 h 6858000"/>
              <a:gd name="connsiteX6474" fmla="*/ 10809377 w 12192000"/>
              <a:gd name="connsiteY6474" fmla="*/ 3463255 h 6858000"/>
              <a:gd name="connsiteX6475" fmla="*/ 10813068 w 12192000"/>
              <a:gd name="connsiteY6475" fmla="*/ 3464469 h 6858000"/>
              <a:gd name="connsiteX6476" fmla="*/ 10816759 w 12192000"/>
              <a:gd name="connsiteY6476" fmla="*/ 3461231 h 6858000"/>
              <a:gd name="connsiteX6477" fmla="*/ 10822665 w 12192000"/>
              <a:gd name="connsiteY6477" fmla="*/ 3452327 h 6858000"/>
              <a:gd name="connsiteX6478" fmla="*/ 10822665 w 12192000"/>
              <a:gd name="connsiteY6478" fmla="*/ 3444638 h 6858000"/>
              <a:gd name="connsiteX6479" fmla="*/ 10819712 w 12192000"/>
              <a:gd name="connsiteY6479" fmla="*/ 3442210 h 6858000"/>
              <a:gd name="connsiteX6480" fmla="*/ 10821189 w 12192000"/>
              <a:gd name="connsiteY6480" fmla="*/ 3430068 h 6858000"/>
              <a:gd name="connsiteX6481" fmla="*/ 10824880 w 12192000"/>
              <a:gd name="connsiteY6481" fmla="*/ 3428449 h 6858000"/>
              <a:gd name="connsiteX6482" fmla="*/ 10827095 w 12192000"/>
              <a:gd name="connsiteY6482" fmla="*/ 3423188 h 6858000"/>
              <a:gd name="connsiteX6483" fmla="*/ 10822665 w 12192000"/>
              <a:gd name="connsiteY6483" fmla="*/ 3410642 h 6858000"/>
              <a:gd name="connsiteX6484" fmla="*/ 10829309 w 12192000"/>
              <a:gd name="connsiteY6484" fmla="*/ 3405785 h 6858000"/>
              <a:gd name="connsiteX6485" fmla="*/ 10821927 w 12192000"/>
              <a:gd name="connsiteY6485" fmla="*/ 3398500 h 6858000"/>
              <a:gd name="connsiteX6486" fmla="*/ 10817497 w 12192000"/>
              <a:gd name="connsiteY6486" fmla="*/ 3391620 h 6858000"/>
              <a:gd name="connsiteX6487" fmla="*/ 10816759 w 12192000"/>
              <a:gd name="connsiteY6487" fmla="*/ 3379884 h 6858000"/>
              <a:gd name="connsiteX6488" fmla="*/ 10820450 w 12192000"/>
              <a:gd name="connsiteY6488" fmla="*/ 3375432 h 6858000"/>
              <a:gd name="connsiteX6489" fmla="*/ 10817497 w 12192000"/>
              <a:gd name="connsiteY6489" fmla="*/ 3366933 h 6858000"/>
              <a:gd name="connsiteX6490" fmla="*/ 10812330 w 12192000"/>
              <a:gd name="connsiteY6490" fmla="*/ 3363695 h 6858000"/>
              <a:gd name="connsiteX6491" fmla="*/ 10809377 w 12192000"/>
              <a:gd name="connsiteY6491" fmla="*/ 3335365 h 6858000"/>
              <a:gd name="connsiteX6492" fmla="*/ 10801994 w 12192000"/>
              <a:gd name="connsiteY6492" fmla="*/ 3330104 h 6858000"/>
              <a:gd name="connsiteX6493" fmla="*/ 10799779 w 12192000"/>
              <a:gd name="connsiteY6493" fmla="*/ 3319986 h 6858000"/>
              <a:gd name="connsiteX6494" fmla="*/ 10792397 w 12192000"/>
              <a:gd name="connsiteY6494" fmla="*/ 3309058 h 6858000"/>
              <a:gd name="connsiteX6495" fmla="*/ 10790921 w 12192000"/>
              <a:gd name="connsiteY6495" fmla="*/ 3323628 h 6858000"/>
              <a:gd name="connsiteX6496" fmla="*/ 10787968 w 12192000"/>
              <a:gd name="connsiteY6496" fmla="*/ 3325652 h 6858000"/>
              <a:gd name="connsiteX6497" fmla="*/ 10787968 w 12192000"/>
              <a:gd name="connsiteY6497" fmla="*/ 3317557 h 6858000"/>
              <a:gd name="connsiteX6498" fmla="*/ 10783538 w 12192000"/>
              <a:gd name="connsiteY6498" fmla="*/ 3309463 h 6858000"/>
              <a:gd name="connsiteX6499" fmla="*/ 10784276 w 12192000"/>
              <a:gd name="connsiteY6499" fmla="*/ 3289227 h 6858000"/>
              <a:gd name="connsiteX6500" fmla="*/ 10777632 w 12192000"/>
              <a:gd name="connsiteY6500" fmla="*/ 3281133 h 6858000"/>
              <a:gd name="connsiteX6501" fmla="*/ 10776894 w 12192000"/>
              <a:gd name="connsiteY6501" fmla="*/ 3271825 h 6858000"/>
              <a:gd name="connsiteX6502" fmla="*/ 10780585 w 12192000"/>
              <a:gd name="connsiteY6502" fmla="*/ 3268182 h 6858000"/>
              <a:gd name="connsiteX6503" fmla="*/ 10768035 w 12192000"/>
              <a:gd name="connsiteY6503" fmla="*/ 3261707 h 6858000"/>
              <a:gd name="connsiteX6504" fmla="*/ 10767297 w 12192000"/>
              <a:gd name="connsiteY6504" fmla="*/ 3245923 h 6858000"/>
              <a:gd name="connsiteX6505" fmla="*/ 10764344 w 12192000"/>
              <a:gd name="connsiteY6505" fmla="*/ 3245518 h 6858000"/>
              <a:gd name="connsiteX6506" fmla="*/ 10759914 w 12192000"/>
              <a:gd name="connsiteY6506" fmla="*/ 3211522 h 6858000"/>
              <a:gd name="connsiteX6507" fmla="*/ 10754008 w 12192000"/>
              <a:gd name="connsiteY6507" fmla="*/ 3207475 h 6858000"/>
              <a:gd name="connsiteX6508" fmla="*/ 10751794 w 12192000"/>
              <a:gd name="connsiteY6508" fmla="*/ 3198976 h 6858000"/>
              <a:gd name="connsiteX6509" fmla="*/ 10756223 w 12192000"/>
              <a:gd name="connsiteY6509" fmla="*/ 3197357 h 6858000"/>
              <a:gd name="connsiteX6510" fmla="*/ 10756223 w 12192000"/>
              <a:gd name="connsiteY6510" fmla="*/ 3192096 h 6858000"/>
              <a:gd name="connsiteX6511" fmla="*/ 10749579 w 12192000"/>
              <a:gd name="connsiteY6511" fmla="*/ 3181169 h 6858000"/>
              <a:gd name="connsiteX6512" fmla="*/ 10752532 w 12192000"/>
              <a:gd name="connsiteY6512" fmla="*/ 3177122 h 6858000"/>
              <a:gd name="connsiteX6513" fmla="*/ 10752532 w 12192000"/>
              <a:gd name="connsiteY6513" fmla="*/ 3171860 h 6858000"/>
              <a:gd name="connsiteX6514" fmla="*/ 10749579 w 12192000"/>
              <a:gd name="connsiteY6514" fmla="*/ 3177122 h 6858000"/>
              <a:gd name="connsiteX6515" fmla="*/ 10742935 w 12192000"/>
              <a:gd name="connsiteY6515" fmla="*/ 3179550 h 6858000"/>
              <a:gd name="connsiteX6516" fmla="*/ 10734076 w 12192000"/>
              <a:gd name="connsiteY6516" fmla="*/ 3179550 h 6858000"/>
              <a:gd name="connsiteX6517" fmla="*/ 10731123 w 12192000"/>
              <a:gd name="connsiteY6517" fmla="*/ 3168623 h 6858000"/>
              <a:gd name="connsiteX6518" fmla="*/ 10727432 w 12192000"/>
              <a:gd name="connsiteY6518" fmla="*/ 3163766 h 6858000"/>
              <a:gd name="connsiteX6519" fmla="*/ 10717834 w 12192000"/>
              <a:gd name="connsiteY6519" fmla="*/ 3145959 h 6858000"/>
              <a:gd name="connsiteX6520" fmla="*/ 10715620 w 12192000"/>
              <a:gd name="connsiteY6520" fmla="*/ 3141102 h 6858000"/>
              <a:gd name="connsiteX6521" fmla="*/ 10710452 w 12192000"/>
              <a:gd name="connsiteY6521" fmla="*/ 3140697 h 6858000"/>
              <a:gd name="connsiteX6522" fmla="*/ 10710452 w 12192000"/>
              <a:gd name="connsiteY6522" fmla="*/ 3135436 h 6858000"/>
              <a:gd name="connsiteX6523" fmla="*/ 10701593 w 12192000"/>
              <a:gd name="connsiteY6523" fmla="*/ 3130579 h 6858000"/>
              <a:gd name="connsiteX6524" fmla="*/ 10707499 w 12192000"/>
              <a:gd name="connsiteY6524" fmla="*/ 3136650 h 6858000"/>
              <a:gd name="connsiteX6525" fmla="*/ 10705284 w 12192000"/>
              <a:gd name="connsiteY6525" fmla="*/ 3139888 h 6858000"/>
              <a:gd name="connsiteX6526" fmla="*/ 10704546 w 12192000"/>
              <a:gd name="connsiteY6526" fmla="*/ 3145149 h 6858000"/>
              <a:gd name="connsiteX6527" fmla="*/ 10710452 w 12192000"/>
              <a:gd name="connsiteY6527" fmla="*/ 3148792 h 6858000"/>
              <a:gd name="connsiteX6528" fmla="*/ 10708976 w 12192000"/>
              <a:gd name="connsiteY6528" fmla="*/ 3158100 h 6858000"/>
              <a:gd name="connsiteX6529" fmla="*/ 10704546 w 12192000"/>
              <a:gd name="connsiteY6529" fmla="*/ 3162552 h 6858000"/>
              <a:gd name="connsiteX6530" fmla="*/ 10706761 w 12192000"/>
              <a:gd name="connsiteY6530" fmla="*/ 3168218 h 6858000"/>
              <a:gd name="connsiteX6531" fmla="*/ 10693472 w 12192000"/>
              <a:gd name="connsiteY6531" fmla="*/ 3177931 h 6858000"/>
              <a:gd name="connsiteX6532" fmla="*/ 10685352 w 12192000"/>
              <a:gd name="connsiteY6532" fmla="*/ 3176717 h 6858000"/>
              <a:gd name="connsiteX6533" fmla="*/ 10679446 w 12192000"/>
              <a:gd name="connsiteY6533" fmla="*/ 3169837 h 6858000"/>
              <a:gd name="connsiteX6534" fmla="*/ 10676493 w 12192000"/>
              <a:gd name="connsiteY6534" fmla="*/ 3169837 h 6858000"/>
              <a:gd name="connsiteX6535" fmla="*/ 10680184 w 12192000"/>
              <a:gd name="connsiteY6535" fmla="*/ 3177122 h 6858000"/>
              <a:gd name="connsiteX6536" fmla="*/ 10679446 w 12192000"/>
              <a:gd name="connsiteY6536" fmla="*/ 3180359 h 6858000"/>
              <a:gd name="connsiteX6537" fmla="*/ 10687566 w 12192000"/>
              <a:gd name="connsiteY6537" fmla="*/ 3182383 h 6858000"/>
              <a:gd name="connsiteX6538" fmla="*/ 10676493 w 12192000"/>
              <a:gd name="connsiteY6538" fmla="*/ 3188454 h 6858000"/>
              <a:gd name="connsiteX6539" fmla="*/ 10669110 w 12192000"/>
              <a:gd name="connsiteY6539" fmla="*/ 3188454 h 6858000"/>
              <a:gd name="connsiteX6540" fmla="*/ 10664681 w 12192000"/>
              <a:gd name="connsiteY6540" fmla="*/ 3185216 h 6858000"/>
              <a:gd name="connsiteX6541" fmla="*/ 10661728 w 12192000"/>
              <a:gd name="connsiteY6541" fmla="*/ 3193310 h 6858000"/>
              <a:gd name="connsiteX6542" fmla="*/ 10641795 w 12192000"/>
              <a:gd name="connsiteY6542" fmla="*/ 3205856 h 6858000"/>
              <a:gd name="connsiteX6543" fmla="*/ 10632198 w 12192000"/>
              <a:gd name="connsiteY6543" fmla="*/ 3204642 h 6858000"/>
              <a:gd name="connsiteX6544" fmla="*/ 10630722 w 12192000"/>
              <a:gd name="connsiteY6544" fmla="*/ 3206666 h 6858000"/>
              <a:gd name="connsiteX6545" fmla="*/ 10624816 w 12192000"/>
              <a:gd name="connsiteY6545" fmla="*/ 3206666 h 6858000"/>
              <a:gd name="connsiteX6546" fmla="*/ 10624816 w 12192000"/>
              <a:gd name="connsiteY6546" fmla="*/ 3204237 h 6858000"/>
              <a:gd name="connsiteX6547" fmla="*/ 10623339 w 12192000"/>
              <a:gd name="connsiteY6547" fmla="*/ 3209094 h 6858000"/>
              <a:gd name="connsiteX6548" fmla="*/ 10618910 w 12192000"/>
              <a:gd name="connsiteY6548" fmla="*/ 3209903 h 6858000"/>
              <a:gd name="connsiteX6549" fmla="*/ 10613004 w 12192000"/>
              <a:gd name="connsiteY6549" fmla="*/ 3203428 h 6858000"/>
              <a:gd name="connsiteX6550" fmla="*/ 10599715 w 12192000"/>
              <a:gd name="connsiteY6550" fmla="*/ 3209903 h 6858000"/>
              <a:gd name="connsiteX6551" fmla="*/ 10598239 w 12192000"/>
              <a:gd name="connsiteY6551" fmla="*/ 3216379 h 6858000"/>
              <a:gd name="connsiteX6552" fmla="*/ 10592333 w 12192000"/>
              <a:gd name="connsiteY6552" fmla="*/ 3216379 h 6858000"/>
              <a:gd name="connsiteX6553" fmla="*/ 10592333 w 12192000"/>
              <a:gd name="connsiteY6553" fmla="*/ 3204237 h 6858000"/>
              <a:gd name="connsiteX6554" fmla="*/ 10605621 w 12192000"/>
              <a:gd name="connsiteY6554" fmla="*/ 3192501 h 6858000"/>
              <a:gd name="connsiteX6555" fmla="*/ 10606360 w 12192000"/>
              <a:gd name="connsiteY6555" fmla="*/ 3177526 h 6858000"/>
              <a:gd name="connsiteX6556" fmla="*/ 10600454 w 12192000"/>
              <a:gd name="connsiteY6556" fmla="*/ 3191287 h 6858000"/>
              <a:gd name="connsiteX6557" fmla="*/ 10590118 w 12192000"/>
              <a:gd name="connsiteY6557" fmla="*/ 3199381 h 6858000"/>
              <a:gd name="connsiteX6558" fmla="*/ 10581998 w 12192000"/>
              <a:gd name="connsiteY6558" fmla="*/ 3210713 h 6858000"/>
              <a:gd name="connsiteX6559" fmla="*/ 10581259 w 12192000"/>
              <a:gd name="connsiteY6559" fmla="*/ 3206666 h 6858000"/>
              <a:gd name="connsiteX6560" fmla="*/ 10582736 w 12192000"/>
              <a:gd name="connsiteY6560" fmla="*/ 3203023 h 6858000"/>
              <a:gd name="connsiteX6561" fmla="*/ 10579783 w 12192000"/>
              <a:gd name="connsiteY6561" fmla="*/ 3193310 h 6858000"/>
              <a:gd name="connsiteX6562" fmla="*/ 10587904 w 12192000"/>
              <a:gd name="connsiteY6562" fmla="*/ 3147577 h 6858000"/>
              <a:gd name="connsiteX6563" fmla="*/ 10598977 w 12192000"/>
              <a:gd name="connsiteY6563" fmla="*/ 3141102 h 6858000"/>
              <a:gd name="connsiteX6564" fmla="*/ 10594548 w 12192000"/>
              <a:gd name="connsiteY6564" fmla="*/ 3137055 h 6858000"/>
              <a:gd name="connsiteX6565" fmla="*/ 10585689 w 12192000"/>
              <a:gd name="connsiteY6565" fmla="*/ 3116819 h 6858000"/>
              <a:gd name="connsiteX6566" fmla="*/ 10584212 w 12192000"/>
              <a:gd name="connsiteY6566" fmla="*/ 3098607 h 6858000"/>
              <a:gd name="connsiteX6567" fmla="*/ 10579783 w 12192000"/>
              <a:gd name="connsiteY6567" fmla="*/ 3096583 h 6858000"/>
              <a:gd name="connsiteX6568" fmla="*/ 10576830 w 12192000"/>
              <a:gd name="connsiteY6568" fmla="*/ 3091727 h 6858000"/>
              <a:gd name="connsiteX6569" fmla="*/ 10579783 w 12192000"/>
              <a:gd name="connsiteY6569" fmla="*/ 3090108 h 6858000"/>
              <a:gd name="connsiteX6570" fmla="*/ 10572400 w 12192000"/>
              <a:gd name="connsiteY6570" fmla="*/ 3084847 h 6858000"/>
              <a:gd name="connsiteX6571" fmla="*/ 10568709 w 12192000"/>
              <a:gd name="connsiteY6571" fmla="*/ 3071491 h 6858000"/>
              <a:gd name="connsiteX6572" fmla="*/ 10562803 w 12192000"/>
              <a:gd name="connsiteY6572" fmla="*/ 3064611 h 6858000"/>
              <a:gd name="connsiteX6573" fmla="*/ 10559112 w 12192000"/>
              <a:gd name="connsiteY6573" fmla="*/ 3057326 h 6858000"/>
              <a:gd name="connsiteX6574" fmla="*/ 10559112 w 12192000"/>
              <a:gd name="connsiteY6574" fmla="*/ 3049232 h 6858000"/>
              <a:gd name="connsiteX6575" fmla="*/ 10547300 w 12192000"/>
              <a:gd name="connsiteY6575" fmla="*/ 3042352 h 6858000"/>
              <a:gd name="connsiteX6576" fmla="*/ 10551730 w 12192000"/>
              <a:gd name="connsiteY6576" fmla="*/ 3050041 h 6858000"/>
              <a:gd name="connsiteX6577" fmla="*/ 10553944 w 12192000"/>
              <a:gd name="connsiteY6577" fmla="*/ 3066230 h 6858000"/>
              <a:gd name="connsiteX6578" fmla="*/ 10535488 w 12192000"/>
              <a:gd name="connsiteY6578" fmla="*/ 3060968 h 6858000"/>
              <a:gd name="connsiteX6579" fmla="*/ 10526629 w 12192000"/>
              <a:gd name="connsiteY6579" fmla="*/ 3051660 h 6858000"/>
              <a:gd name="connsiteX6580" fmla="*/ 10525891 w 12192000"/>
              <a:gd name="connsiteY6580" fmla="*/ 3046399 h 6858000"/>
              <a:gd name="connsiteX6581" fmla="*/ 10516294 w 12192000"/>
              <a:gd name="connsiteY6581" fmla="*/ 3038709 h 6858000"/>
              <a:gd name="connsiteX6582" fmla="*/ 10515556 w 12192000"/>
              <a:gd name="connsiteY6582" fmla="*/ 3033853 h 6858000"/>
              <a:gd name="connsiteX6583" fmla="*/ 10524415 w 12192000"/>
              <a:gd name="connsiteY6583" fmla="*/ 3034257 h 6858000"/>
              <a:gd name="connsiteX6584" fmla="*/ 10527368 w 12192000"/>
              <a:gd name="connsiteY6584" fmla="*/ 3041542 h 6858000"/>
              <a:gd name="connsiteX6585" fmla="*/ 10535488 w 12192000"/>
              <a:gd name="connsiteY6585" fmla="*/ 3044780 h 6858000"/>
              <a:gd name="connsiteX6586" fmla="*/ 10538441 w 12192000"/>
              <a:gd name="connsiteY6586" fmla="*/ 3041542 h 6858000"/>
              <a:gd name="connsiteX6587" fmla="*/ 10535488 w 12192000"/>
              <a:gd name="connsiteY6587" fmla="*/ 3040328 h 6858000"/>
              <a:gd name="connsiteX6588" fmla="*/ 10528106 w 12192000"/>
              <a:gd name="connsiteY6588" fmla="*/ 3034257 h 6858000"/>
              <a:gd name="connsiteX6589" fmla="*/ 10535488 w 12192000"/>
              <a:gd name="connsiteY6589" fmla="*/ 3029805 h 6858000"/>
              <a:gd name="connsiteX6590" fmla="*/ 10541394 w 12192000"/>
              <a:gd name="connsiteY6590" fmla="*/ 3035067 h 6858000"/>
              <a:gd name="connsiteX6591" fmla="*/ 10547300 w 12192000"/>
              <a:gd name="connsiteY6591" fmla="*/ 3033043 h 6858000"/>
              <a:gd name="connsiteX6592" fmla="*/ 10546562 w 12192000"/>
              <a:gd name="connsiteY6592" fmla="*/ 3025354 h 6858000"/>
              <a:gd name="connsiteX6593" fmla="*/ 10536965 w 12192000"/>
              <a:gd name="connsiteY6593" fmla="*/ 3011998 h 6858000"/>
              <a:gd name="connsiteX6594" fmla="*/ 10521462 w 12192000"/>
              <a:gd name="connsiteY6594" fmla="*/ 3009570 h 6858000"/>
              <a:gd name="connsiteX6595" fmla="*/ 10517770 w 12192000"/>
              <a:gd name="connsiteY6595" fmla="*/ 3003499 h 6858000"/>
              <a:gd name="connsiteX6596" fmla="*/ 10508911 w 12192000"/>
              <a:gd name="connsiteY6596" fmla="*/ 3002285 h 6858000"/>
              <a:gd name="connsiteX6597" fmla="*/ 10506697 w 12192000"/>
              <a:gd name="connsiteY6597" fmla="*/ 2996214 h 6858000"/>
              <a:gd name="connsiteX6598" fmla="*/ 10505220 w 12192000"/>
              <a:gd name="connsiteY6598" fmla="*/ 3002285 h 6858000"/>
              <a:gd name="connsiteX6599" fmla="*/ 10496361 w 12192000"/>
              <a:gd name="connsiteY6599" fmla="*/ 3003094 h 6858000"/>
              <a:gd name="connsiteX6600" fmla="*/ 10495623 w 12192000"/>
              <a:gd name="connsiteY6600" fmla="*/ 2999452 h 6858000"/>
              <a:gd name="connsiteX6601" fmla="*/ 10503005 w 12192000"/>
              <a:gd name="connsiteY6601" fmla="*/ 2991358 h 6858000"/>
              <a:gd name="connsiteX6602" fmla="*/ 10493408 w 12192000"/>
              <a:gd name="connsiteY6602" fmla="*/ 2992167 h 6858000"/>
              <a:gd name="connsiteX6603" fmla="*/ 10486026 w 12192000"/>
              <a:gd name="connsiteY6603" fmla="*/ 2986096 h 6858000"/>
              <a:gd name="connsiteX6604" fmla="*/ 10486026 w 12192000"/>
              <a:gd name="connsiteY6604" fmla="*/ 2990143 h 6858000"/>
              <a:gd name="connsiteX6605" fmla="*/ 10490455 w 12192000"/>
              <a:gd name="connsiteY6605" fmla="*/ 2998238 h 6858000"/>
              <a:gd name="connsiteX6606" fmla="*/ 10469046 w 12192000"/>
              <a:gd name="connsiteY6606" fmla="*/ 2980026 h 6858000"/>
              <a:gd name="connsiteX6607" fmla="*/ 10464617 w 12192000"/>
              <a:gd name="connsiteY6607" fmla="*/ 2967884 h 6858000"/>
              <a:gd name="connsiteX6608" fmla="*/ 10460187 w 12192000"/>
              <a:gd name="connsiteY6608" fmla="*/ 2958171 h 6858000"/>
              <a:gd name="connsiteX6609" fmla="*/ 10459449 w 12192000"/>
              <a:gd name="connsiteY6609" fmla="*/ 2958576 h 6858000"/>
              <a:gd name="connsiteX6610" fmla="*/ 10458711 w 12192000"/>
              <a:gd name="connsiteY6610" fmla="*/ 2959385 h 6858000"/>
              <a:gd name="connsiteX6611" fmla="*/ 10460926 w 12192000"/>
              <a:gd name="connsiteY6611" fmla="*/ 2970717 h 6858000"/>
              <a:gd name="connsiteX6612" fmla="*/ 10459449 w 12192000"/>
              <a:gd name="connsiteY6612" fmla="*/ 2971527 h 6858000"/>
              <a:gd name="connsiteX6613" fmla="*/ 10452067 w 12192000"/>
              <a:gd name="connsiteY6613" fmla="*/ 2955338 h 6858000"/>
              <a:gd name="connsiteX6614" fmla="*/ 10443208 w 12192000"/>
              <a:gd name="connsiteY6614" fmla="*/ 2943197 h 6858000"/>
              <a:gd name="connsiteX6615" fmla="*/ 10439517 w 12192000"/>
              <a:gd name="connsiteY6615" fmla="*/ 2938340 h 6858000"/>
              <a:gd name="connsiteX6616" fmla="*/ 10441731 w 12192000"/>
              <a:gd name="connsiteY6616" fmla="*/ 2933079 h 6858000"/>
              <a:gd name="connsiteX6617" fmla="*/ 10442469 w 12192000"/>
              <a:gd name="connsiteY6617" fmla="*/ 2925794 h 6858000"/>
              <a:gd name="connsiteX6618" fmla="*/ 10440993 w 12192000"/>
              <a:gd name="connsiteY6618" fmla="*/ 2929436 h 6858000"/>
              <a:gd name="connsiteX6619" fmla="*/ 10434349 w 12192000"/>
              <a:gd name="connsiteY6619" fmla="*/ 2934698 h 6858000"/>
              <a:gd name="connsiteX6620" fmla="*/ 10432872 w 12192000"/>
              <a:gd name="connsiteY6620" fmla="*/ 2931865 h 6858000"/>
              <a:gd name="connsiteX6621" fmla="*/ 10435087 w 12192000"/>
              <a:gd name="connsiteY6621" fmla="*/ 2918509 h 6858000"/>
              <a:gd name="connsiteX6622" fmla="*/ 10432134 w 12192000"/>
              <a:gd name="connsiteY6622" fmla="*/ 2916081 h 6858000"/>
              <a:gd name="connsiteX6623" fmla="*/ 10434349 w 12192000"/>
              <a:gd name="connsiteY6623" fmla="*/ 2905963 h 6858000"/>
              <a:gd name="connsiteX6624" fmla="*/ 10434349 w 12192000"/>
              <a:gd name="connsiteY6624" fmla="*/ 2899487 h 6858000"/>
              <a:gd name="connsiteX6625" fmla="*/ 10428443 w 12192000"/>
              <a:gd name="connsiteY6625" fmla="*/ 2895440 h 6858000"/>
              <a:gd name="connsiteX6626" fmla="*/ 10412940 w 12192000"/>
              <a:gd name="connsiteY6626" fmla="*/ 2863872 h 6858000"/>
              <a:gd name="connsiteX6627" fmla="*/ 10408510 w 12192000"/>
              <a:gd name="connsiteY6627" fmla="*/ 2863872 h 6858000"/>
              <a:gd name="connsiteX6628" fmla="*/ 10409249 w 12192000"/>
              <a:gd name="connsiteY6628" fmla="*/ 2866705 h 6858000"/>
              <a:gd name="connsiteX6629" fmla="*/ 10405557 w 12192000"/>
              <a:gd name="connsiteY6629" fmla="*/ 2865087 h 6858000"/>
              <a:gd name="connsiteX6630" fmla="*/ 10395960 w 12192000"/>
              <a:gd name="connsiteY6630" fmla="*/ 2870348 h 6858000"/>
              <a:gd name="connsiteX6631" fmla="*/ 10378242 w 12192000"/>
              <a:gd name="connsiteY6631" fmla="*/ 2862658 h 6858000"/>
              <a:gd name="connsiteX6632" fmla="*/ 10376766 w 12192000"/>
              <a:gd name="connsiteY6632" fmla="*/ 2859421 h 6858000"/>
              <a:gd name="connsiteX6633" fmla="*/ 10370860 w 12192000"/>
              <a:gd name="connsiteY6633" fmla="*/ 2859825 h 6858000"/>
              <a:gd name="connsiteX6634" fmla="*/ 10362001 w 12192000"/>
              <a:gd name="connsiteY6634" fmla="*/ 2852136 h 6858000"/>
              <a:gd name="connsiteX6635" fmla="*/ 10357571 w 12192000"/>
              <a:gd name="connsiteY6635" fmla="*/ 2838780 h 6858000"/>
              <a:gd name="connsiteX6636" fmla="*/ 10359786 w 12192000"/>
              <a:gd name="connsiteY6636" fmla="*/ 2854969 h 6858000"/>
              <a:gd name="connsiteX6637" fmla="*/ 10366430 w 12192000"/>
              <a:gd name="connsiteY6637" fmla="*/ 2864277 h 6858000"/>
              <a:gd name="connsiteX6638" fmla="*/ 10364954 w 12192000"/>
              <a:gd name="connsiteY6638" fmla="*/ 2869134 h 6858000"/>
              <a:gd name="connsiteX6639" fmla="*/ 10354618 w 12192000"/>
              <a:gd name="connsiteY6639" fmla="*/ 2872371 h 6858000"/>
              <a:gd name="connsiteX6640" fmla="*/ 10361263 w 12192000"/>
              <a:gd name="connsiteY6640" fmla="*/ 2874800 h 6858000"/>
              <a:gd name="connsiteX6641" fmla="*/ 10367907 w 12192000"/>
              <a:gd name="connsiteY6641" fmla="*/ 2884918 h 6858000"/>
              <a:gd name="connsiteX6642" fmla="*/ 10367169 w 12192000"/>
              <a:gd name="connsiteY6642" fmla="*/ 2897464 h 6858000"/>
              <a:gd name="connsiteX6643" fmla="*/ 10357571 w 12192000"/>
              <a:gd name="connsiteY6643" fmla="*/ 2900702 h 6858000"/>
              <a:gd name="connsiteX6644" fmla="*/ 10349451 w 12192000"/>
              <a:gd name="connsiteY6644" fmla="*/ 2914867 h 6858000"/>
              <a:gd name="connsiteX6645" fmla="*/ 10341330 w 12192000"/>
              <a:gd name="connsiteY6645" fmla="*/ 2909605 h 6858000"/>
              <a:gd name="connsiteX6646" fmla="*/ 10346498 w 12192000"/>
              <a:gd name="connsiteY6646" fmla="*/ 2901916 h 6858000"/>
              <a:gd name="connsiteX6647" fmla="*/ 10350189 w 12192000"/>
              <a:gd name="connsiteY6647" fmla="*/ 2900297 h 6858000"/>
              <a:gd name="connsiteX6648" fmla="*/ 10352404 w 12192000"/>
              <a:gd name="connsiteY6648" fmla="*/ 2895845 h 6858000"/>
              <a:gd name="connsiteX6649" fmla="*/ 10345760 w 12192000"/>
              <a:gd name="connsiteY6649" fmla="*/ 2899083 h 6858000"/>
              <a:gd name="connsiteX6650" fmla="*/ 10339115 w 12192000"/>
              <a:gd name="connsiteY6650" fmla="*/ 2908391 h 6858000"/>
              <a:gd name="connsiteX6651" fmla="*/ 10332471 w 12192000"/>
              <a:gd name="connsiteY6651" fmla="*/ 2899892 h 6858000"/>
              <a:gd name="connsiteX6652" fmla="*/ 10337639 w 12192000"/>
              <a:gd name="connsiteY6652" fmla="*/ 2884513 h 6858000"/>
              <a:gd name="connsiteX6653" fmla="*/ 10337639 w 12192000"/>
              <a:gd name="connsiteY6653" fmla="*/ 2881275 h 6858000"/>
              <a:gd name="connsiteX6654" fmla="*/ 10333948 w 12192000"/>
              <a:gd name="connsiteY6654" fmla="*/ 2877633 h 6858000"/>
              <a:gd name="connsiteX6655" fmla="*/ 10336162 w 12192000"/>
              <a:gd name="connsiteY6655" fmla="*/ 2881680 h 6858000"/>
              <a:gd name="connsiteX6656" fmla="*/ 10332471 w 12192000"/>
              <a:gd name="connsiteY6656" fmla="*/ 2887346 h 6858000"/>
              <a:gd name="connsiteX6657" fmla="*/ 10331733 w 12192000"/>
              <a:gd name="connsiteY6657" fmla="*/ 2897059 h 6858000"/>
              <a:gd name="connsiteX6658" fmla="*/ 10328780 w 12192000"/>
              <a:gd name="connsiteY6658" fmla="*/ 2897059 h 6858000"/>
              <a:gd name="connsiteX6659" fmla="*/ 10333948 w 12192000"/>
              <a:gd name="connsiteY6659" fmla="*/ 2907986 h 6858000"/>
              <a:gd name="connsiteX6660" fmla="*/ 10333209 w 12192000"/>
              <a:gd name="connsiteY6660" fmla="*/ 2916081 h 6858000"/>
              <a:gd name="connsiteX6661" fmla="*/ 10328042 w 12192000"/>
              <a:gd name="connsiteY6661" fmla="*/ 2918914 h 6858000"/>
              <a:gd name="connsiteX6662" fmla="*/ 10328042 w 12192000"/>
              <a:gd name="connsiteY6662" fmla="*/ 2917295 h 6858000"/>
              <a:gd name="connsiteX6663" fmla="*/ 10321397 w 12192000"/>
              <a:gd name="connsiteY6663" fmla="*/ 2913248 h 6858000"/>
              <a:gd name="connsiteX6664" fmla="*/ 10316968 w 12192000"/>
              <a:gd name="connsiteY6664" fmla="*/ 2914867 h 6858000"/>
              <a:gd name="connsiteX6665" fmla="*/ 10314753 w 12192000"/>
              <a:gd name="connsiteY6665" fmla="*/ 2921747 h 6858000"/>
              <a:gd name="connsiteX6666" fmla="*/ 10308847 w 12192000"/>
              <a:gd name="connsiteY6666" fmla="*/ 2921747 h 6858000"/>
              <a:gd name="connsiteX6667" fmla="*/ 10306633 w 12192000"/>
              <a:gd name="connsiteY6667" fmla="*/ 2917295 h 6858000"/>
              <a:gd name="connsiteX6668" fmla="*/ 10302941 w 12192000"/>
              <a:gd name="connsiteY6668" fmla="*/ 2908796 h 6858000"/>
              <a:gd name="connsiteX6669" fmla="*/ 10297774 w 12192000"/>
              <a:gd name="connsiteY6669" fmla="*/ 2910010 h 6858000"/>
              <a:gd name="connsiteX6670" fmla="*/ 10295559 w 12192000"/>
              <a:gd name="connsiteY6670" fmla="*/ 2910819 h 6858000"/>
              <a:gd name="connsiteX6671" fmla="*/ 10301465 w 12192000"/>
              <a:gd name="connsiteY6671" fmla="*/ 2921342 h 6858000"/>
              <a:gd name="connsiteX6672" fmla="*/ 10296297 w 12192000"/>
              <a:gd name="connsiteY6672" fmla="*/ 2929436 h 6858000"/>
              <a:gd name="connsiteX6673" fmla="*/ 10288177 w 12192000"/>
              <a:gd name="connsiteY6673" fmla="*/ 2922151 h 6858000"/>
              <a:gd name="connsiteX6674" fmla="*/ 10288177 w 12192000"/>
              <a:gd name="connsiteY6674" fmla="*/ 2927008 h 6858000"/>
              <a:gd name="connsiteX6675" fmla="*/ 10283009 w 12192000"/>
              <a:gd name="connsiteY6675" fmla="*/ 2924175 h 6858000"/>
              <a:gd name="connsiteX6676" fmla="*/ 10279318 w 12192000"/>
              <a:gd name="connsiteY6676" fmla="*/ 2913652 h 6858000"/>
              <a:gd name="connsiteX6677" fmla="*/ 10277103 w 12192000"/>
              <a:gd name="connsiteY6677" fmla="*/ 2908391 h 6858000"/>
              <a:gd name="connsiteX6678" fmla="*/ 10276365 w 12192000"/>
              <a:gd name="connsiteY6678" fmla="*/ 2912438 h 6858000"/>
              <a:gd name="connsiteX6679" fmla="*/ 10274888 w 12192000"/>
              <a:gd name="connsiteY6679" fmla="*/ 2917700 h 6858000"/>
              <a:gd name="connsiteX6680" fmla="*/ 10273412 w 12192000"/>
              <a:gd name="connsiteY6680" fmla="*/ 2915676 h 6858000"/>
              <a:gd name="connsiteX6681" fmla="*/ 10271935 w 12192000"/>
              <a:gd name="connsiteY6681" fmla="*/ 2918509 h 6858000"/>
              <a:gd name="connsiteX6682" fmla="*/ 10263814 w 12192000"/>
              <a:gd name="connsiteY6682" fmla="*/ 2918509 h 6858000"/>
              <a:gd name="connsiteX6683" fmla="*/ 10263076 w 12192000"/>
              <a:gd name="connsiteY6683" fmla="*/ 2920128 h 6858000"/>
              <a:gd name="connsiteX6684" fmla="*/ 10254956 w 12192000"/>
              <a:gd name="connsiteY6684" fmla="*/ 2917295 h 6858000"/>
              <a:gd name="connsiteX6685" fmla="*/ 10252003 w 12192000"/>
              <a:gd name="connsiteY6685" fmla="*/ 2905963 h 6858000"/>
              <a:gd name="connsiteX6686" fmla="*/ 10254217 w 12192000"/>
              <a:gd name="connsiteY6686" fmla="*/ 2899083 h 6858000"/>
              <a:gd name="connsiteX6687" fmla="*/ 10246835 w 12192000"/>
              <a:gd name="connsiteY6687" fmla="*/ 2893012 h 6858000"/>
              <a:gd name="connsiteX6688" fmla="*/ 10237976 w 12192000"/>
              <a:gd name="connsiteY6688" fmla="*/ 2893012 h 6858000"/>
              <a:gd name="connsiteX6689" fmla="*/ 10238714 w 12192000"/>
              <a:gd name="connsiteY6689" fmla="*/ 2895440 h 6858000"/>
              <a:gd name="connsiteX6690" fmla="*/ 10244620 w 12192000"/>
              <a:gd name="connsiteY6690" fmla="*/ 2897059 h 6858000"/>
              <a:gd name="connsiteX6691" fmla="*/ 10248311 w 12192000"/>
              <a:gd name="connsiteY6691" fmla="*/ 2901106 h 6858000"/>
              <a:gd name="connsiteX6692" fmla="*/ 10245358 w 12192000"/>
              <a:gd name="connsiteY6692" fmla="*/ 2903939 h 6858000"/>
              <a:gd name="connsiteX6693" fmla="*/ 10242405 w 12192000"/>
              <a:gd name="connsiteY6693" fmla="*/ 2910415 h 6858000"/>
              <a:gd name="connsiteX6694" fmla="*/ 10241667 w 12192000"/>
              <a:gd name="connsiteY6694" fmla="*/ 2916890 h 6858000"/>
              <a:gd name="connsiteX6695" fmla="*/ 10234285 w 12192000"/>
              <a:gd name="connsiteY6695" fmla="*/ 2924580 h 6858000"/>
              <a:gd name="connsiteX6696" fmla="*/ 10203278 w 12192000"/>
              <a:gd name="connsiteY6696" fmla="*/ 2935102 h 6858000"/>
              <a:gd name="connsiteX6697" fmla="*/ 10198111 w 12192000"/>
              <a:gd name="connsiteY6697" fmla="*/ 2939149 h 6858000"/>
              <a:gd name="connsiteX6698" fmla="*/ 10195896 w 12192000"/>
              <a:gd name="connsiteY6698" fmla="*/ 2946030 h 6858000"/>
              <a:gd name="connsiteX6699" fmla="*/ 10191467 w 12192000"/>
              <a:gd name="connsiteY6699" fmla="*/ 2954933 h 6858000"/>
              <a:gd name="connsiteX6700" fmla="*/ 10192943 w 12192000"/>
              <a:gd name="connsiteY6700" fmla="*/ 2960599 h 6858000"/>
              <a:gd name="connsiteX6701" fmla="*/ 10198111 w 12192000"/>
              <a:gd name="connsiteY6701" fmla="*/ 2970312 h 6858000"/>
              <a:gd name="connsiteX6702" fmla="*/ 10197373 w 12192000"/>
              <a:gd name="connsiteY6702" fmla="*/ 2973145 h 6858000"/>
              <a:gd name="connsiteX6703" fmla="*/ 10201064 w 12192000"/>
              <a:gd name="connsiteY6703" fmla="*/ 2974360 h 6858000"/>
              <a:gd name="connsiteX6704" fmla="*/ 10189252 w 12192000"/>
              <a:gd name="connsiteY6704" fmla="*/ 2983668 h 6858000"/>
              <a:gd name="connsiteX6705" fmla="*/ 10187037 w 12192000"/>
              <a:gd name="connsiteY6705" fmla="*/ 2991762 h 6858000"/>
              <a:gd name="connsiteX6706" fmla="*/ 10181869 w 12192000"/>
              <a:gd name="connsiteY6706" fmla="*/ 2992572 h 6858000"/>
              <a:gd name="connsiteX6707" fmla="*/ 10183346 w 12192000"/>
              <a:gd name="connsiteY6707" fmla="*/ 2998238 h 6858000"/>
              <a:gd name="connsiteX6708" fmla="*/ 10165628 w 12192000"/>
              <a:gd name="connsiteY6708" fmla="*/ 3009974 h 6858000"/>
              <a:gd name="connsiteX6709" fmla="*/ 10164152 w 12192000"/>
              <a:gd name="connsiteY6709" fmla="*/ 3016045 h 6858000"/>
              <a:gd name="connsiteX6710" fmla="*/ 10137575 w 12192000"/>
              <a:gd name="connsiteY6710" fmla="*/ 3028591 h 6858000"/>
              <a:gd name="connsiteX6711" fmla="*/ 10134622 w 12192000"/>
              <a:gd name="connsiteY6711" fmla="*/ 3025354 h 6858000"/>
              <a:gd name="connsiteX6712" fmla="*/ 10133884 w 12192000"/>
              <a:gd name="connsiteY6712" fmla="*/ 3020497 h 6858000"/>
              <a:gd name="connsiteX6713" fmla="*/ 10132407 w 12192000"/>
              <a:gd name="connsiteY6713" fmla="*/ 3018473 h 6858000"/>
              <a:gd name="connsiteX6714" fmla="*/ 10128716 w 12192000"/>
              <a:gd name="connsiteY6714" fmla="*/ 3018473 h 6858000"/>
              <a:gd name="connsiteX6715" fmla="*/ 10119857 w 12192000"/>
              <a:gd name="connsiteY6715" fmla="*/ 3024544 h 6858000"/>
              <a:gd name="connsiteX6716" fmla="*/ 10114689 w 12192000"/>
              <a:gd name="connsiteY6716" fmla="*/ 3025354 h 6858000"/>
              <a:gd name="connsiteX6717" fmla="*/ 10112474 w 12192000"/>
              <a:gd name="connsiteY6717" fmla="*/ 3037495 h 6858000"/>
              <a:gd name="connsiteX6718" fmla="*/ 10120595 w 12192000"/>
              <a:gd name="connsiteY6718" fmla="*/ 3034662 h 6858000"/>
              <a:gd name="connsiteX6719" fmla="*/ 10122810 w 12192000"/>
              <a:gd name="connsiteY6719" fmla="*/ 3031424 h 6858000"/>
              <a:gd name="connsiteX6720" fmla="*/ 10127978 w 12192000"/>
              <a:gd name="connsiteY6720" fmla="*/ 3033448 h 6858000"/>
              <a:gd name="connsiteX6721" fmla="*/ 10094018 w 12192000"/>
              <a:gd name="connsiteY6721" fmla="*/ 3060968 h 6858000"/>
              <a:gd name="connsiteX6722" fmla="*/ 10085159 w 12192000"/>
              <a:gd name="connsiteY6722" fmla="*/ 3083228 h 6858000"/>
              <a:gd name="connsiteX6723" fmla="*/ 10040865 w 12192000"/>
              <a:gd name="connsiteY6723" fmla="*/ 3116010 h 6858000"/>
              <a:gd name="connsiteX6724" fmla="*/ 10034221 w 12192000"/>
              <a:gd name="connsiteY6724" fmla="*/ 3127746 h 6858000"/>
              <a:gd name="connsiteX6725" fmla="*/ 10023885 w 12192000"/>
              <a:gd name="connsiteY6725" fmla="*/ 3137460 h 6858000"/>
              <a:gd name="connsiteX6726" fmla="*/ 10004691 w 12192000"/>
              <a:gd name="connsiteY6726" fmla="*/ 3143126 h 6858000"/>
              <a:gd name="connsiteX6727" fmla="*/ 9990664 w 12192000"/>
              <a:gd name="connsiteY6727" fmla="*/ 3154053 h 6858000"/>
              <a:gd name="connsiteX6728" fmla="*/ 9989188 w 12192000"/>
              <a:gd name="connsiteY6728" fmla="*/ 3163766 h 6858000"/>
              <a:gd name="connsiteX6729" fmla="*/ 9991402 w 12192000"/>
              <a:gd name="connsiteY6729" fmla="*/ 3174693 h 6858000"/>
              <a:gd name="connsiteX6730" fmla="*/ 9983282 w 12192000"/>
              <a:gd name="connsiteY6730" fmla="*/ 3185621 h 6858000"/>
              <a:gd name="connsiteX6731" fmla="*/ 9971470 w 12192000"/>
              <a:gd name="connsiteY6731" fmla="*/ 3192501 h 6858000"/>
              <a:gd name="connsiteX6732" fmla="*/ 9949323 w 12192000"/>
              <a:gd name="connsiteY6732" fmla="*/ 3189263 h 6858000"/>
              <a:gd name="connsiteX6733" fmla="*/ 9939725 w 12192000"/>
              <a:gd name="connsiteY6733" fmla="*/ 3196953 h 6858000"/>
              <a:gd name="connsiteX6734" fmla="*/ 9939725 w 12192000"/>
              <a:gd name="connsiteY6734" fmla="*/ 3206666 h 6858000"/>
              <a:gd name="connsiteX6735" fmla="*/ 9925699 w 12192000"/>
              <a:gd name="connsiteY6735" fmla="*/ 3222854 h 6858000"/>
              <a:gd name="connsiteX6736" fmla="*/ 9918316 w 12192000"/>
              <a:gd name="connsiteY6736" fmla="*/ 3222045 h 6858000"/>
              <a:gd name="connsiteX6737" fmla="*/ 9913149 w 12192000"/>
              <a:gd name="connsiteY6737" fmla="*/ 3215165 h 6858000"/>
              <a:gd name="connsiteX6738" fmla="*/ 9908719 w 12192000"/>
              <a:gd name="connsiteY6738" fmla="*/ 3215165 h 6858000"/>
              <a:gd name="connsiteX6739" fmla="*/ 9892478 w 12192000"/>
              <a:gd name="connsiteY6739" fmla="*/ 3230544 h 6858000"/>
              <a:gd name="connsiteX6740" fmla="*/ 9887310 w 12192000"/>
              <a:gd name="connsiteY6740" fmla="*/ 3238638 h 6858000"/>
              <a:gd name="connsiteX6741" fmla="*/ 9888048 w 12192000"/>
              <a:gd name="connsiteY6741" fmla="*/ 3255231 h 6858000"/>
              <a:gd name="connsiteX6742" fmla="*/ 9896169 w 12192000"/>
              <a:gd name="connsiteY6742" fmla="*/ 3277895 h 6858000"/>
              <a:gd name="connsiteX6743" fmla="*/ 9888048 w 12192000"/>
              <a:gd name="connsiteY6743" fmla="*/ 3285990 h 6858000"/>
              <a:gd name="connsiteX6744" fmla="*/ 9889525 w 12192000"/>
              <a:gd name="connsiteY6744" fmla="*/ 3298536 h 6858000"/>
              <a:gd name="connsiteX6745" fmla="*/ 9889525 w 12192000"/>
              <a:gd name="connsiteY6745" fmla="*/ 3334151 h 6858000"/>
              <a:gd name="connsiteX6746" fmla="*/ 9902075 w 12192000"/>
              <a:gd name="connsiteY6746" fmla="*/ 3337793 h 6858000"/>
              <a:gd name="connsiteX6747" fmla="*/ 9904290 w 12192000"/>
              <a:gd name="connsiteY6747" fmla="*/ 3360457 h 6858000"/>
              <a:gd name="connsiteX6748" fmla="*/ 9892478 w 12192000"/>
              <a:gd name="connsiteY6748" fmla="*/ 3390811 h 6858000"/>
              <a:gd name="connsiteX6749" fmla="*/ 9879928 w 12192000"/>
              <a:gd name="connsiteY6749" fmla="*/ 3411856 h 6858000"/>
              <a:gd name="connsiteX6750" fmla="*/ 9879928 w 12192000"/>
              <a:gd name="connsiteY6750" fmla="*/ 3429663 h 6858000"/>
              <a:gd name="connsiteX6751" fmla="*/ 9885095 w 12192000"/>
              <a:gd name="connsiteY6751" fmla="*/ 3436544 h 6858000"/>
              <a:gd name="connsiteX6752" fmla="*/ 9888787 w 12192000"/>
              <a:gd name="connsiteY6752" fmla="*/ 3474991 h 6858000"/>
              <a:gd name="connsiteX6753" fmla="*/ 9888787 w 12192000"/>
              <a:gd name="connsiteY6753" fmla="*/ 3485109 h 6858000"/>
              <a:gd name="connsiteX6754" fmla="*/ 9879189 w 12192000"/>
              <a:gd name="connsiteY6754" fmla="*/ 3488752 h 6858000"/>
              <a:gd name="connsiteX6755" fmla="*/ 9874022 w 12192000"/>
              <a:gd name="connsiteY6755" fmla="*/ 3486323 h 6858000"/>
              <a:gd name="connsiteX6756" fmla="*/ 9860733 w 12192000"/>
              <a:gd name="connsiteY6756" fmla="*/ 3488347 h 6858000"/>
              <a:gd name="connsiteX6757" fmla="*/ 9854827 w 12192000"/>
              <a:gd name="connsiteY6757" fmla="*/ 3497251 h 6858000"/>
              <a:gd name="connsiteX6758" fmla="*/ 9857780 w 12192000"/>
              <a:gd name="connsiteY6758" fmla="*/ 3501298 h 6858000"/>
              <a:gd name="connsiteX6759" fmla="*/ 9844492 w 12192000"/>
              <a:gd name="connsiteY6759" fmla="*/ 3517082 h 6858000"/>
              <a:gd name="connsiteX6760" fmla="*/ 9840063 w 12192000"/>
              <a:gd name="connsiteY6760" fmla="*/ 3521938 h 6858000"/>
              <a:gd name="connsiteX6761" fmla="*/ 9841539 w 12192000"/>
              <a:gd name="connsiteY6761" fmla="*/ 3528009 h 6858000"/>
              <a:gd name="connsiteX6762" fmla="*/ 9857780 w 12192000"/>
              <a:gd name="connsiteY6762" fmla="*/ 3535699 h 6858000"/>
              <a:gd name="connsiteX6763" fmla="*/ 9859995 w 12192000"/>
              <a:gd name="connsiteY6763" fmla="*/ 3538127 h 6858000"/>
              <a:gd name="connsiteX6764" fmla="*/ 9859995 w 12192000"/>
              <a:gd name="connsiteY6764" fmla="*/ 3541365 h 6858000"/>
              <a:gd name="connsiteX6765" fmla="*/ 9857780 w 12192000"/>
              <a:gd name="connsiteY6765" fmla="*/ 3537317 h 6858000"/>
              <a:gd name="connsiteX6766" fmla="*/ 9850398 w 12192000"/>
              <a:gd name="connsiteY6766" fmla="*/ 3534889 h 6858000"/>
              <a:gd name="connsiteX6767" fmla="*/ 9828989 w 12192000"/>
              <a:gd name="connsiteY6767" fmla="*/ 3541365 h 6858000"/>
              <a:gd name="connsiteX6768" fmla="*/ 9825298 w 12192000"/>
              <a:gd name="connsiteY6768" fmla="*/ 3541365 h 6858000"/>
              <a:gd name="connsiteX6769" fmla="*/ 9808318 w 12192000"/>
              <a:gd name="connsiteY6769" fmla="*/ 3548245 h 6858000"/>
              <a:gd name="connsiteX6770" fmla="*/ 9802412 w 12192000"/>
              <a:gd name="connsiteY6770" fmla="*/ 3556744 h 6858000"/>
              <a:gd name="connsiteX6771" fmla="*/ 9801674 w 12192000"/>
              <a:gd name="connsiteY6771" fmla="*/ 3561196 h 6858000"/>
              <a:gd name="connsiteX6772" fmla="*/ 9799459 w 12192000"/>
              <a:gd name="connsiteY6772" fmla="*/ 3563624 h 6858000"/>
              <a:gd name="connsiteX6773" fmla="*/ 9801674 w 12192000"/>
              <a:gd name="connsiteY6773" fmla="*/ 3566862 h 6858000"/>
              <a:gd name="connsiteX6774" fmla="*/ 9797244 w 12192000"/>
              <a:gd name="connsiteY6774" fmla="*/ 3579003 h 6858000"/>
              <a:gd name="connsiteX6775" fmla="*/ 9778050 w 12192000"/>
              <a:gd name="connsiteY6775" fmla="*/ 3590335 h 6858000"/>
              <a:gd name="connsiteX6776" fmla="*/ 9761809 w 12192000"/>
              <a:gd name="connsiteY6776" fmla="*/ 3588716 h 6858000"/>
              <a:gd name="connsiteX6777" fmla="*/ 9746306 w 12192000"/>
              <a:gd name="connsiteY6777" fmla="*/ 3579003 h 6858000"/>
              <a:gd name="connsiteX6778" fmla="*/ 9731541 w 12192000"/>
              <a:gd name="connsiteY6778" fmla="*/ 3563219 h 6858000"/>
              <a:gd name="connsiteX6779" fmla="*/ 9713823 w 12192000"/>
              <a:gd name="connsiteY6779" fmla="*/ 3529223 h 6858000"/>
              <a:gd name="connsiteX6780" fmla="*/ 9713085 w 12192000"/>
              <a:gd name="connsiteY6780" fmla="*/ 3509797 h 6858000"/>
              <a:gd name="connsiteX6781" fmla="*/ 9707917 w 12192000"/>
              <a:gd name="connsiteY6781" fmla="*/ 3492394 h 6858000"/>
              <a:gd name="connsiteX6782" fmla="*/ 9696105 w 12192000"/>
              <a:gd name="connsiteY6782" fmla="*/ 3473373 h 6858000"/>
              <a:gd name="connsiteX6783" fmla="*/ 9696105 w 12192000"/>
              <a:gd name="connsiteY6783" fmla="*/ 3464874 h 6858000"/>
              <a:gd name="connsiteX6784" fmla="*/ 9692414 w 12192000"/>
              <a:gd name="connsiteY6784" fmla="*/ 3464469 h 6858000"/>
              <a:gd name="connsiteX6785" fmla="*/ 9687246 w 12192000"/>
              <a:gd name="connsiteY6785" fmla="*/ 3451518 h 6858000"/>
              <a:gd name="connsiteX6786" fmla="*/ 9682817 w 12192000"/>
              <a:gd name="connsiteY6786" fmla="*/ 3435734 h 6858000"/>
              <a:gd name="connsiteX6787" fmla="*/ 9668052 w 12192000"/>
              <a:gd name="connsiteY6787" fmla="*/ 3420355 h 6858000"/>
              <a:gd name="connsiteX6788" fmla="*/ 9659193 w 12192000"/>
              <a:gd name="connsiteY6788" fmla="*/ 3407404 h 6858000"/>
              <a:gd name="connsiteX6789" fmla="*/ 9655502 w 12192000"/>
              <a:gd name="connsiteY6789" fmla="*/ 3406999 h 6858000"/>
              <a:gd name="connsiteX6790" fmla="*/ 9642213 w 12192000"/>
              <a:gd name="connsiteY6790" fmla="*/ 3394049 h 6858000"/>
              <a:gd name="connsiteX6791" fmla="*/ 9636307 w 12192000"/>
              <a:gd name="connsiteY6791" fmla="*/ 3381907 h 6858000"/>
              <a:gd name="connsiteX6792" fmla="*/ 9631878 w 12192000"/>
              <a:gd name="connsiteY6792" fmla="*/ 3378265 h 6858000"/>
              <a:gd name="connsiteX6793" fmla="*/ 9630401 w 12192000"/>
              <a:gd name="connsiteY6793" fmla="*/ 3359243 h 6858000"/>
              <a:gd name="connsiteX6794" fmla="*/ 9624495 w 12192000"/>
              <a:gd name="connsiteY6794" fmla="*/ 3351149 h 6858000"/>
              <a:gd name="connsiteX6795" fmla="*/ 9615636 w 12192000"/>
              <a:gd name="connsiteY6795" fmla="*/ 3330104 h 6858000"/>
              <a:gd name="connsiteX6796" fmla="*/ 9613422 w 12192000"/>
              <a:gd name="connsiteY6796" fmla="*/ 3315939 h 6858000"/>
              <a:gd name="connsiteX6797" fmla="*/ 9608254 w 12192000"/>
              <a:gd name="connsiteY6797" fmla="*/ 3305821 h 6858000"/>
              <a:gd name="connsiteX6798" fmla="*/ 9602348 w 12192000"/>
              <a:gd name="connsiteY6798" fmla="*/ 3298536 h 6858000"/>
              <a:gd name="connsiteX6799" fmla="*/ 9601610 w 12192000"/>
              <a:gd name="connsiteY6799" fmla="*/ 3281943 h 6858000"/>
              <a:gd name="connsiteX6800" fmla="*/ 9598657 w 12192000"/>
              <a:gd name="connsiteY6800" fmla="*/ 3281133 h 6858000"/>
              <a:gd name="connsiteX6801" fmla="*/ 9585368 w 12192000"/>
              <a:gd name="connsiteY6801" fmla="*/ 3267778 h 6858000"/>
              <a:gd name="connsiteX6802" fmla="*/ 9585368 w 12192000"/>
              <a:gd name="connsiteY6802" fmla="*/ 3262516 h 6858000"/>
              <a:gd name="connsiteX6803" fmla="*/ 9582415 w 12192000"/>
              <a:gd name="connsiteY6803" fmla="*/ 3261707 h 6858000"/>
              <a:gd name="connsiteX6804" fmla="*/ 9570603 w 12192000"/>
              <a:gd name="connsiteY6804" fmla="*/ 3242281 h 6858000"/>
              <a:gd name="connsiteX6805" fmla="*/ 9570603 w 12192000"/>
              <a:gd name="connsiteY6805" fmla="*/ 3236615 h 6858000"/>
              <a:gd name="connsiteX6806" fmla="*/ 9563959 w 12192000"/>
              <a:gd name="connsiteY6806" fmla="*/ 3232972 h 6858000"/>
              <a:gd name="connsiteX6807" fmla="*/ 9560268 w 12192000"/>
              <a:gd name="connsiteY6807" fmla="*/ 3219212 h 6858000"/>
              <a:gd name="connsiteX6808" fmla="*/ 9552147 w 12192000"/>
              <a:gd name="connsiteY6808" fmla="*/ 3214355 h 6858000"/>
              <a:gd name="connsiteX6809" fmla="*/ 9544027 w 12192000"/>
              <a:gd name="connsiteY6809" fmla="*/ 3194524 h 6858000"/>
              <a:gd name="connsiteX6810" fmla="*/ 9543288 w 12192000"/>
              <a:gd name="connsiteY6810" fmla="*/ 3169027 h 6858000"/>
              <a:gd name="connsiteX6811" fmla="*/ 9522618 w 12192000"/>
              <a:gd name="connsiteY6811" fmla="*/ 3130984 h 6858000"/>
              <a:gd name="connsiteX6812" fmla="*/ 9522618 w 12192000"/>
              <a:gd name="connsiteY6812" fmla="*/ 3118438 h 6858000"/>
              <a:gd name="connsiteX6813" fmla="*/ 9513020 w 12192000"/>
              <a:gd name="connsiteY6813" fmla="*/ 3105487 h 6858000"/>
              <a:gd name="connsiteX6814" fmla="*/ 9524094 w 12192000"/>
              <a:gd name="connsiteY6814" fmla="*/ 3104678 h 6858000"/>
              <a:gd name="connsiteX6815" fmla="*/ 9509329 w 12192000"/>
              <a:gd name="connsiteY6815" fmla="*/ 3087275 h 6858000"/>
              <a:gd name="connsiteX6816" fmla="*/ 9509329 w 12192000"/>
              <a:gd name="connsiteY6816" fmla="*/ 3077562 h 6858000"/>
              <a:gd name="connsiteX6817" fmla="*/ 9516712 w 12192000"/>
              <a:gd name="connsiteY6817" fmla="*/ 3075943 h 6858000"/>
              <a:gd name="connsiteX6818" fmla="*/ 9510806 w 12192000"/>
              <a:gd name="connsiteY6818" fmla="*/ 3069467 h 6858000"/>
              <a:gd name="connsiteX6819" fmla="*/ 9510068 w 12192000"/>
              <a:gd name="connsiteY6819" fmla="*/ 3060968 h 6858000"/>
              <a:gd name="connsiteX6820" fmla="*/ 9495303 w 12192000"/>
              <a:gd name="connsiteY6820" fmla="*/ 3036281 h 6858000"/>
              <a:gd name="connsiteX6821" fmla="*/ 9493088 w 12192000"/>
              <a:gd name="connsiteY6821" fmla="*/ 3020497 h 6858000"/>
              <a:gd name="connsiteX6822" fmla="*/ 9501947 w 12192000"/>
              <a:gd name="connsiteY6822" fmla="*/ 3016450 h 6858000"/>
              <a:gd name="connsiteX6823" fmla="*/ 9494564 w 12192000"/>
              <a:gd name="connsiteY6823" fmla="*/ 3011998 h 6858000"/>
              <a:gd name="connsiteX6824" fmla="*/ 9493826 w 12192000"/>
              <a:gd name="connsiteY6824" fmla="*/ 3004308 h 6858000"/>
              <a:gd name="connsiteX6825" fmla="*/ 9498994 w 12192000"/>
              <a:gd name="connsiteY6825" fmla="*/ 2993786 h 6858000"/>
              <a:gd name="connsiteX6826" fmla="*/ 9498256 w 12192000"/>
              <a:gd name="connsiteY6826" fmla="*/ 2980430 h 6858000"/>
              <a:gd name="connsiteX6827" fmla="*/ 9493088 w 12192000"/>
              <a:gd name="connsiteY6827" fmla="*/ 2967075 h 6858000"/>
              <a:gd name="connsiteX6828" fmla="*/ 9487920 w 12192000"/>
              <a:gd name="connsiteY6828" fmla="*/ 2963837 h 6858000"/>
              <a:gd name="connsiteX6829" fmla="*/ 9483491 w 12192000"/>
              <a:gd name="connsiteY6829" fmla="*/ 2941982 h 6858000"/>
              <a:gd name="connsiteX6830" fmla="*/ 9493826 w 12192000"/>
              <a:gd name="connsiteY6830" fmla="*/ 2935912 h 6858000"/>
              <a:gd name="connsiteX6831" fmla="*/ 9497517 w 12192000"/>
              <a:gd name="connsiteY6831" fmla="*/ 2931055 h 6858000"/>
              <a:gd name="connsiteX6832" fmla="*/ 9505638 w 12192000"/>
              <a:gd name="connsiteY6832" fmla="*/ 2931055 h 6858000"/>
              <a:gd name="connsiteX6833" fmla="*/ 9497517 w 12192000"/>
              <a:gd name="connsiteY6833" fmla="*/ 2929032 h 6858000"/>
              <a:gd name="connsiteX6834" fmla="*/ 9485705 w 12192000"/>
              <a:gd name="connsiteY6834" fmla="*/ 2930650 h 6858000"/>
              <a:gd name="connsiteX6835" fmla="*/ 9479061 w 12192000"/>
              <a:gd name="connsiteY6835" fmla="*/ 2930246 h 6858000"/>
              <a:gd name="connsiteX6836" fmla="*/ 9480538 w 12192000"/>
              <a:gd name="connsiteY6836" fmla="*/ 2921747 h 6858000"/>
              <a:gd name="connsiteX6837" fmla="*/ 9476108 w 12192000"/>
              <a:gd name="connsiteY6837" fmla="*/ 2914057 h 6858000"/>
              <a:gd name="connsiteX6838" fmla="*/ 9477585 w 12192000"/>
              <a:gd name="connsiteY6838" fmla="*/ 2905153 h 6858000"/>
              <a:gd name="connsiteX6839" fmla="*/ 9480538 w 12192000"/>
              <a:gd name="connsiteY6839" fmla="*/ 2903130 h 6858000"/>
              <a:gd name="connsiteX6840" fmla="*/ 9486444 w 12192000"/>
              <a:gd name="connsiteY6840" fmla="*/ 2904344 h 6858000"/>
              <a:gd name="connsiteX6841" fmla="*/ 9495303 w 12192000"/>
              <a:gd name="connsiteY6841" fmla="*/ 2897059 h 6858000"/>
              <a:gd name="connsiteX6842" fmla="*/ 9498994 w 12192000"/>
              <a:gd name="connsiteY6842" fmla="*/ 2890988 h 6858000"/>
              <a:gd name="connsiteX6843" fmla="*/ 9490135 w 12192000"/>
              <a:gd name="connsiteY6843" fmla="*/ 2895845 h 6858000"/>
              <a:gd name="connsiteX6844" fmla="*/ 9484229 w 12192000"/>
              <a:gd name="connsiteY6844" fmla="*/ 2893417 h 6858000"/>
              <a:gd name="connsiteX6845" fmla="*/ 9472417 w 12192000"/>
              <a:gd name="connsiteY6845" fmla="*/ 2894631 h 6858000"/>
              <a:gd name="connsiteX6846" fmla="*/ 9468726 w 12192000"/>
              <a:gd name="connsiteY6846" fmla="*/ 2887346 h 6858000"/>
              <a:gd name="connsiteX6847" fmla="*/ 9467249 w 12192000"/>
              <a:gd name="connsiteY6847" fmla="*/ 2893012 h 6858000"/>
              <a:gd name="connsiteX6848" fmla="*/ 9466511 w 12192000"/>
              <a:gd name="connsiteY6848" fmla="*/ 2902320 h 6858000"/>
              <a:gd name="connsiteX6849" fmla="*/ 9459129 w 12192000"/>
              <a:gd name="connsiteY6849" fmla="*/ 2919723 h 6858000"/>
              <a:gd name="connsiteX6850" fmla="*/ 9466511 w 12192000"/>
              <a:gd name="connsiteY6850" fmla="*/ 2928222 h 6858000"/>
              <a:gd name="connsiteX6851" fmla="*/ 9465035 w 12192000"/>
              <a:gd name="connsiteY6851" fmla="*/ 2944815 h 6858000"/>
              <a:gd name="connsiteX6852" fmla="*/ 9456914 w 12192000"/>
              <a:gd name="connsiteY6852" fmla="*/ 2952100 h 6858000"/>
              <a:gd name="connsiteX6853" fmla="*/ 9456914 w 12192000"/>
              <a:gd name="connsiteY6853" fmla="*/ 2956957 h 6858000"/>
              <a:gd name="connsiteX6854" fmla="*/ 9439934 w 12192000"/>
              <a:gd name="connsiteY6854" fmla="*/ 2965051 h 6858000"/>
              <a:gd name="connsiteX6855" fmla="*/ 9414096 w 12192000"/>
              <a:gd name="connsiteY6855" fmla="*/ 2979621 h 6858000"/>
              <a:gd name="connsiteX6856" fmla="*/ 9402284 w 12192000"/>
              <a:gd name="connsiteY6856" fmla="*/ 2983668 h 6858000"/>
              <a:gd name="connsiteX6857" fmla="*/ 9384566 w 12192000"/>
              <a:gd name="connsiteY6857" fmla="*/ 2980026 h 6858000"/>
              <a:gd name="connsiteX6858" fmla="*/ 9346177 w 12192000"/>
              <a:gd name="connsiteY6858" fmla="*/ 2951291 h 6858000"/>
              <a:gd name="connsiteX6859" fmla="*/ 9329936 w 12192000"/>
              <a:gd name="connsiteY6859" fmla="*/ 2932269 h 6858000"/>
              <a:gd name="connsiteX6860" fmla="*/ 9329936 w 12192000"/>
              <a:gd name="connsiteY6860" fmla="*/ 2929032 h 6858000"/>
              <a:gd name="connsiteX6861" fmla="*/ 9325507 w 12192000"/>
              <a:gd name="connsiteY6861" fmla="*/ 2929436 h 6858000"/>
              <a:gd name="connsiteX6862" fmla="*/ 9318862 w 12192000"/>
              <a:gd name="connsiteY6862" fmla="*/ 2926199 h 6858000"/>
              <a:gd name="connsiteX6863" fmla="*/ 9296715 w 12192000"/>
              <a:gd name="connsiteY6863" fmla="*/ 2905963 h 6858000"/>
              <a:gd name="connsiteX6864" fmla="*/ 9294500 w 12192000"/>
              <a:gd name="connsiteY6864" fmla="*/ 2899487 h 6858000"/>
              <a:gd name="connsiteX6865" fmla="*/ 9296715 w 12192000"/>
              <a:gd name="connsiteY6865" fmla="*/ 2894631 h 6858000"/>
              <a:gd name="connsiteX6866" fmla="*/ 9302621 w 12192000"/>
              <a:gd name="connsiteY6866" fmla="*/ 2894226 h 6858000"/>
              <a:gd name="connsiteX6867" fmla="*/ 9304836 w 12192000"/>
              <a:gd name="connsiteY6867" fmla="*/ 2897059 h 6858000"/>
              <a:gd name="connsiteX6868" fmla="*/ 9310742 w 12192000"/>
              <a:gd name="connsiteY6868" fmla="*/ 2895036 h 6858000"/>
              <a:gd name="connsiteX6869" fmla="*/ 9310742 w 12192000"/>
              <a:gd name="connsiteY6869" fmla="*/ 2905558 h 6858000"/>
              <a:gd name="connsiteX6870" fmla="*/ 9318862 w 12192000"/>
              <a:gd name="connsiteY6870" fmla="*/ 2906368 h 6858000"/>
              <a:gd name="connsiteX6871" fmla="*/ 9324030 w 12192000"/>
              <a:gd name="connsiteY6871" fmla="*/ 2901916 h 6858000"/>
              <a:gd name="connsiteX6872" fmla="*/ 9326983 w 12192000"/>
              <a:gd name="connsiteY6872" fmla="*/ 2901511 h 6858000"/>
              <a:gd name="connsiteX6873" fmla="*/ 9332889 w 12192000"/>
              <a:gd name="connsiteY6873" fmla="*/ 2904749 h 6858000"/>
              <a:gd name="connsiteX6874" fmla="*/ 9333627 w 12192000"/>
              <a:gd name="connsiteY6874" fmla="*/ 2901106 h 6858000"/>
              <a:gd name="connsiteX6875" fmla="*/ 9354298 w 12192000"/>
              <a:gd name="connsiteY6875" fmla="*/ 2886132 h 6858000"/>
              <a:gd name="connsiteX6876" fmla="*/ 9360204 w 12192000"/>
              <a:gd name="connsiteY6876" fmla="*/ 2886132 h 6858000"/>
              <a:gd name="connsiteX6877" fmla="*/ 9369801 w 12192000"/>
              <a:gd name="connsiteY6877" fmla="*/ 2872776 h 6858000"/>
              <a:gd name="connsiteX6878" fmla="*/ 9372754 w 12192000"/>
              <a:gd name="connsiteY6878" fmla="*/ 2873181 h 6858000"/>
              <a:gd name="connsiteX6879" fmla="*/ 9377184 w 12192000"/>
              <a:gd name="connsiteY6879" fmla="*/ 2864277 h 6858000"/>
              <a:gd name="connsiteX6880" fmla="*/ 9366848 w 12192000"/>
              <a:gd name="connsiteY6880" fmla="*/ 2863468 h 6858000"/>
              <a:gd name="connsiteX6881" fmla="*/ 9363895 w 12192000"/>
              <a:gd name="connsiteY6881" fmla="*/ 2862254 h 6858000"/>
              <a:gd name="connsiteX6882" fmla="*/ 9365372 w 12192000"/>
              <a:gd name="connsiteY6882" fmla="*/ 2865087 h 6858000"/>
              <a:gd name="connsiteX6883" fmla="*/ 9364633 w 12192000"/>
              <a:gd name="connsiteY6883" fmla="*/ 2869134 h 6858000"/>
              <a:gd name="connsiteX6884" fmla="*/ 9343963 w 12192000"/>
              <a:gd name="connsiteY6884" fmla="*/ 2877228 h 6858000"/>
              <a:gd name="connsiteX6885" fmla="*/ 9332151 w 12192000"/>
              <a:gd name="connsiteY6885" fmla="*/ 2877228 h 6858000"/>
              <a:gd name="connsiteX6886" fmla="*/ 9322554 w 12192000"/>
              <a:gd name="connsiteY6886" fmla="*/ 2880061 h 6858000"/>
              <a:gd name="connsiteX6887" fmla="*/ 9290071 w 12192000"/>
              <a:gd name="connsiteY6887" fmla="*/ 2869538 h 6858000"/>
              <a:gd name="connsiteX6888" fmla="*/ 9274568 w 12192000"/>
              <a:gd name="connsiteY6888" fmla="*/ 2854969 h 6858000"/>
              <a:gd name="connsiteX6889" fmla="*/ 9267924 w 12192000"/>
              <a:gd name="connsiteY6889" fmla="*/ 2851731 h 6858000"/>
              <a:gd name="connsiteX6890" fmla="*/ 9268662 w 12192000"/>
              <a:gd name="connsiteY6890" fmla="*/ 2842423 h 6858000"/>
              <a:gd name="connsiteX6891" fmla="*/ 9278997 w 12192000"/>
              <a:gd name="connsiteY6891" fmla="*/ 2830686 h 6858000"/>
              <a:gd name="connsiteX6892" fmla="*/ 9289333 w 12192000"/>
              <a:gd name="connsiteY6892" fmla="*/ 2825020 h 6858000"/>
              <a:gd name="connsiteX6893" fmla="*/ 9276044 w 12192000"/>
              <a:gd name="connsiteY6893" fmla="*/ 2827043 h 6858000"/>
              <a:gd name="connsiteX6894" fmla="*/ 9262018 w 12192000"/>
              <a:gd name="connsiteY6894" fmla="*/ 2835542 h 6858000"/>
              <a:gd name="connsiteX6895" fmla="*/ 9253897 w 12192000"/>
              <a:gd name="connsiteY6895" fmla="*/ 2839994 h 6858000"/>
              <a:gd name="connsiteX6896" fmla="*/ 9255373 w 12192000"/>
              <a:gd name="connsiteY6896" fmla="*/ 2834328 h 6858000"/>
              <a:gd name="connsiteX6897" fmla="*/ 9237656 w 12192000"/>
              <a:gd name="connsiteY6897" fmla="*/ 2826639 h 6858000"/>
              <a:gd name="connsiteX6898" fmla="*/ 9222891 w 12192000"/>
              <a:gd name="connsiteY6898" fmla="*/ 2827043 h 6858000"/>
              <a:gd name="connsiteX6899" fmla="*/ 9214032 w 12192000"/>
              <a:gd name="connsiteY6899" fmla="*/ 2827448 h 6858000"/>
              <a:gd name="connsiteX6900" fmla="*/ 9210341 w 12192000"/>
              <a:gd name="connsiteY6900" fmla="*/ 2817735 h 6858000"/>
              <a:gd name="connsiteX6901" fmla="*/ 9206649 w 12192000"/>
              <a:gd name="connsiteY6901" fmla="*/ 2817735 h 6858000"/>
              <a:gd name="connsiteX6902" fmla="*/ 9203696 w 12192000"/>
              <a:gd name="connsiteY6902" fmla="*/ 2816926 h 6858000"/>
              <a:gd name="connsiteX6903" fmla="*/ 9207388 w 12192000"/>
              <a:gd name="connsiteY6903" fmla="*/ 2814497 h 6858000"/>
              <a:gd name="connsiteX6904" fmla="*/ 9207388 w 12192000"/>
              <a:gd name="connsiteY6904" fmla="*/ 2808022 h 6858000"/>
              <a:gd name="connsiteX6905" fmla="*/ 9205911 w 12192000"/>
              <a:gd name="connsiteY6905" fmla="*/ 2806403 h 6858000"/>
              <a:gd name="connsiteX6906" fmla="*/ 9202958 w 12192000"/>
              <a:gd name="connsiteY6906" fmla="*/ 2790214 h 6858000"/>
              <a:gd name="connsiteX6907" fmla="*/ 9191884 w 12192000"/>
              <a:gd name="connsiteY6907" fmla="*/ 2778478 h 6858000"/>
              <a:gd name="connsiteX6908" fmla="*/ 9191884 w 12192000"/>
              <a:gd name="connsiteY6908" fmla="*/ 2769169 h 6858000"/>
              <a:gd name="connsiteX6909" fmla="*/ 9177120 w 12192000"/>
              <a:gd name="connsiteY6909" fmla="*/ 2775240 h 6858000"/>
              <a:gd name="connsiteX6910" fmla="*/ 9168999 w 12192000"/>
              <a:gd name="connsiteY6910" fmla="*/ 2774835 h 6858000"/>
              <a:gd name="connsiteX6911" fmla="*/ 9168999 w 12192000"/>
              <a:gd name="connsiteY6911" fmla="*/ 2771598 h 6858000"/>
              <a:gd name="connsiteX6912" fmla="*/ 9171952 w 12192000"/>
              <a:gd name="connsiteY6912" fmla="*/ 2770788 h 6858000"/>
              <a:gd name="connsiteX6913" fmla="*/ 9169737 w 12192000"/>
              <a:gd name="connsiteY6913" fmla="*/ 2769169 h 6858000"/>
              <a:gd name="connsiteX6914" fmla="*/ 9171952 w 12192000"/>
              <a:gd name="connsiteY6914" fmla="*/ 2761884 h 6858000"/>
              <a:gd name="connsiteX6915" fmla="*/ 9167522 w 12192000"/>
              <a:gd name="connsiteY6915" fmla="*/ 2751362 h 6858000"/>
              <a:gd name="connsiteX6916" fmla="*/ 9156449 w 12192000"/>
              <a:gd name="connsiteY6916" fmla="*/ 2743672 h 6858000"/>
              <a:gd name="connsiteX6917" fmla="*/ 9142422 w 12192000"/>
              <a:gd name="connsiteY6917" fmla="*/ 2744077 h 6858000"/>
              <a:gd name="connsiteX6918" fmla="*/ 9129872 w 12192000"/>
              <a:gd name="connsiteY6918" fmla="*/ 2748529 h 6858000"/>
              <a:gd name="connsiteX6919" fmla="*/ 9115845 w 12192000"/>
              <a:gd name="connsiteY6919" fmla="*/ 2746505 h 6858000"/>
              <a:gd name="connsiteX6920" fmla="*/ 9112154 w 12192000"/>
              <a:gd name="connsiteY6920" fmla="*/ 2743672 h 6858000"/>
              <a:gd name="connsiteX6921" fmla="*/ 9110678 w 12192000"/>
              <a:gd name="connsiteY6921" fmla="*/ 2747315 h 6858000"/>
              <a:gd name="connsiteX6922" fmla="*/ 9102557 w 12192000"/>
              <a:gd name="connsiteY6922" fmla="*/ 2747315 h 6858000"/>
              <a:gd name="connsiteX6923" fmla="*/ 9095174 w 12192000"/>
              <a:gd name="connsiteY6923" fmla="*/ 2751767 h 6858000"/>
              <a:gd name="connsiteX6924" fmla="*/ 9087054 w 12192000"/>
              <a:gd name="connsiteY6924" fmla="*/ 2749743 h 6858000"/>
              <a:gd name="connsiteX6925" fmla="*/ 9073765 w 12192000"/>
              <a:gd name="connsiteY6925" fmla="*/ 2749743 h 6858000"/>
              <a:gd name="connsiteX6926" fmla="*/ 9062692 w 12192000"/>
              <a:gd name="connsiteY6926" fmla="*/ 2759861 h 6858000"/>
              <a:gd name="connsiteX6927" fmla="*/ 9054571 w 12192000"/>
              <a:gd name="connsiteY6927" fmla="*/ 2759861 h 6858000"/>
              <a:gd name="connsiteX6928" fmla="*/ 9047927 w 12192000"/>
              <a:gd name="connsiteY6928" fmla="*/ 2755409 h 6858000"/>
              <a:gd name="connsiteX6929" fmla="*/ 9039806 w 12192000"/>
              <a:gd name="connsiteY6929" fmla="*/ 2755409 h 6858000"/>
              <a:gd name="connsiteX6930" fmla="*/ 9036853 w 12192000"/>
              <a:gd name="connsiteY6930" fmla="*/ 2750148 h 6858000"/>
              <a:gd name="connsiteX6931" fmla="*/ 9031685 w 12192000"/>
              <a:gd name="connsiteY6931" fmla="*/ 2748934 h 6858000"/>
              <a:gd name="connsiteX6932" fmla="*/ 9030209 w 12192000"/>
              <a:gd name="connsiteY6932" fmla="*/ 2752981 h 6858000"/>
              <a:gd name="connsiteX6933" fmla="*/ 9023565 w 12192000"/>
              <a:gd name="connsiteY6933" fmla="*/ 2752981 h 6858000"/>
              <a:gd name="connsiteX6934" fmla="*/ 9013968 w 12192000"/>
              <a:gd name="connsiteY6934" fmla="*/ 2746910 h 6858000"/>
              <a:gd name="connsiteX6935" fmla="*/ 9009538 w 12192000"/>
              <a:gd name="connsiteY6935" fmla="*/ 2751767 h 6858000"/>
              <a:gd name="connsiteX6936" fmla="*/ 9008800 w 12192000"/>
              <a:gd name="connsiteY6936" fmla="*/ 2756623 h 6858000"/>
              <a:gd name="connsiteX6937" fmla="*/ 9002894 w 12192000"/>
              <a:gd name="connsiteY6937" fmla="*/ 2756623 h 6858000"/>
              <a:gd name="connsiteX6938" fmla="*/ 8996988 w 12192000"/>
              <a:gd name="connsiteY6938" fmla="*/ 2755814 h 6858000"/>
              <a:gd name="connsiteX6939" fmla="*/ 8988867 w 12192000"/>
              <a:gd name="connsiteY6939" fmla="*/ 2758242 h 6858000"/>
              <a:gd name="connsiteX6940" fmla="*/ 8983700 w 12192000"/>
              <a:gd name="connsiteY6940" fmla="*/ 2756623 h 6858000"/>
              <a:gd name="connsiteX6941" fmla="*/ 8972626 w 12192000"/>
              <a:gd name="connsiteY6941" fmla="*/ 2755814 h 6858000"/>
              <a:gd name="connsiteX6942" fmla="*/ 8965982 w 12192000"/>
              <a:gd name="connsiteY6942" fmla="*/ 2761480 h 6858000"/>
              <a:gd name="connsiteX6943" fmla="*/ 8961552 w 12192000"/>
              <a:gd name="connsiteY6943" fmla="*/ 2763099 h 6858000"/>
              <a:gd name="connsiteX6944" fmla="*/ 8960814 w 12192000"/>
              <a:gd name="connsiteY6944" fmla="*/ 2758647 h 6858000"/>
              <a:gd name="connsiteX6945" fmla="*/ 8949740 w 12192000"/>
              <a:gd name="connsiteY6945" fmla="*/ 2759456 h 6858000"/>
              <a:gd name="connsiteX6946" fmla="*/ 8934976 w 12192000"/>
              <a:gd name="connsiteY6946" fmla="*/ 2767550 h 6858000"/>
              <a:gd name="connsiteX6947" fmla="*/ 8930546 w 12192000"/>
              <a:gd name="connsiteY6947" fmla="*/ 2765527 h 6858000"/>
              <a:gd name="connsiteX6948" fmla="*/ 8931284 w 12192000"/>
              <a:gd name="connsiteY6948" fmla="*/ 2759051 h 6858000"/>
              <a:gd name="connsiteX6949" fmla="*/ 8922425 w 12192000"/>
              <a:gd name="connsiteY6949" fmla="*/ 2759051 h 6858000"/>
              <a:gd name="connsiteX6950" fmla="*/ 8920211 w 12192000"/>
              <a:gd name="connsiteY6950" fmla="*/ 2763099 h 6858000"/>
              <a:gd name="connsiteX6951" fmla="*/ 8912828 w 12192000"/>
              <a:gd name="connsiteY6951" fmla="*/ 2766741 h 6858000"/>
              <a:gd name="connsiteX6952" fmla="*/ 8895849 w 12192000"/>
              <a:gd name="connsiteY6952" fmla="*/ 2761075 h 6858000"/>
              <a:gd name="connsiteX6953" fmla="*/ 8884037 w 12192000"/>
              <a:gd name="connsiteY6953" fmla="*/ 2757028 h 6858000"/>
              <a:gd name="connsiteX6954" fmla="*/ 8878869 w 12192000"/>
              <a:gd name="connsiteY6954" fmla="*/ 2748934 h 6858000"/>
              <a:gd name="connsiteX6955" fmla="*/ 8872225 w 12192000"/>
              <a:gd name="connsiteY6955" fmla="*/ 2750148 h 6858000"/>
              <a:gd name="connsiteX6956" fmla="*/ 8870010 w 12192000"/>
              <a:gd name="connsiteY6956" fmla="*/ 2758242 h 6858000"/>
              <a:gd name="connsiteX6957" fmla="*/ 8867057 w 12192000"/>
              <a:gd name="connsiteY6957" fmla="*/ 2758242 h 6858000"/>
              <a:gd name="connsiteX6958" fmla="*/ 8859675 w 12192000"/>
              <a:gd name="connsiteY6958" fmla="*/ 2752981 h 6858000"/>
              <a:gd name="connsiteX6959" fmla="*/ 8855245 w 12192000"/>
              <a:gd name="connsiteY6959" fmla="*/ 2754195 h 6858000"/>
              <a:gd name="connsiteX6960" fmla="*/ 8847125 w 12192000"/>
              <a:gd name="connsiteY6960" fmla="*/ 2751362 h 6858000"/>
              <a:gd name="connsiteX6961" fmla="*/ 8824977 w 12192000"/>
              <a:gd name="connsiteY6961" fmla="*/ 2750957 h 6858000"/>
              <a:gd name="connsiteX6962" fmla="*/ 8809474 w 12192000"/>
              <a:gd name="connsiteY6962" fmla="*/ 2744482 h 6858000"/>
              <a:gd name="connsiteX6963" fmla="*/ 8782159 w 12192000"/>
              <a:gd name="connsiteY6963" fmla="*/ 2746101 h 6858000"/>
              <a:gd name="connsiteX6964" fmla="*/ 8768871 w 12192000"/>
              <a:gd name="connsiteY6964" fmla="*/ 2734769 h 6858000"/>
              <a:gd name="connsiteX6965" fmla="*/ 8764441 w 12192000"/>
              <a:gd name="connsiteY6965" fmla="*/ 2734364 h 6858000"/>
              <a:gd name="connsiteX6966" fmla="*/ 8753368 w 12192000"/>
              <a:gd name="connsiteY6966" fmla="*/ 2743672 h 6858000"/>
              <a:gd name="connsiteX6967" fmla="*/ 8743770 w 12192000"/>
              <a:gd name="connsiteY6967" fmla="*/ 2736792 h 6858000"/>
              <a:gd name="connsiteX6968" fmla="*/ 8732697 w 12192000"/>
              <a:gd name="connsiteY6968" fmla="*/ 2737197 h 6858000"/>
              <a:gd name="connsiteX6969" fmla="*/ 8706120 w 12192000"/>
              <a:gd name="connsiteY6969" fmla="*/ 2737602 h 6858000"/>
              <a:gd name="connsiteX6970" fmla="*/ 8704643 w 12192000"/>
              <a:gd name="connsiteY6970" fmla="*/ 2732745 h 6858000"/>
              <a:gd name="connsiteX6971" fmla="*/ 8698738 w 12192000"/>
              <a:gd name="connsiteY6971" fmla="*/ 2729103 h 6858000"/>
              <a:gd name="connsiteX6972" fmla="*/ 8697999 w 12192000"/>
              <a:gd name="connsiteY6972" fmla="*/ 2716961 h 6858000"/>
              <a:gd name="connsiteX6973" fmla="*/ 8688402 w 12192000"/>
              <a:gd name="connsiteY6973" fmla="*/ 2699558 h 6858000"/>
              <a:gd name="connsiteX6974" fmla="*/ 8683234 w 12192000"/>
              <a:gd name="connsiteY6974" fmla="*/ 2682965 h 6858000"/>
              <a:gd name="connsiteX6975" fmla="*/ 8673637 w 12192000"/>
              <a:gd name="connsiteY6975" fmla="*/ 2671228 h 6858000"/>
              <a:gd name="connsiteX6976" fmla="*/ 8672899 w 12192000"/>
              <a:gd name="connsiteY6976" fmla="*/ 2666372 h 6858000"/>
              <a:gd name="connsiteX6977" fmla="*/ 8668470 w 12192000"/>
              <a:gd name="connsiteY6977" fmla="*/ 2666777 h 6858000"/>
              <a:gd name="connsiteX6978" fmla="*/ 8668470 w 12192000"/>
              <a:gd name="connsiteY6978" fmla="*/ 2663539 h 6858000"/>
              <a:gd name="connsiteX6979" fmla="*/ 8651490 w 12192000"/>
              <a:gd name="connsiteY6979" fmla="*/ 2661515 h 6858000"/>
              <a:gd name="connsiteX6980" fmla="*/ 8641155 w 12192000"/>
              <a:gd name="connsiteY6980" fmla="*/ 2664348 h 6858000"/>
              <a:gd name="connsiteX6981" fmla="*/ 8627866 w 12192000"/>
              <a:gd name="connsiteY6981" fmla="*/ 2673252 h 6858000"/>
              <a:gd name="connsiteX6982" fmla="*/ 8617531 w 12192000"/>
              <a:gd name="connsiteY6982" fmla="*/ 2673657 h 6858000"/>
              <a:gd name="connsiteX6983" fmla="*/ 8616792 w 12192000"/>
              <a:gd name="connsiteY6983" fmla="*/ 2669610 h 6858000"/>
              <a:gd name="connsiteX6984" fmla="*/ 8616054 w 12192000"/>
              <a:gd name="connsiteY6984" fmla="*/ 2674466 h 6858000"/>
              <a:gd name="connsiteX6985" fmla="*/ 8595383 w 12192000"/>
              <a:gd name="connsiteY6985" fmla="*/ 2686608 h 6858000"/>
              <a:gd name="connsiteX6986" fmla="*/ 8578404 w 12192000"/>
              <a:gd name="connsiteY6986" fmla="*/ 2699558 h 6858000"/>
              <a:gd name="connsiteX6987" fmla="*/ 8558471 w 12192000"/>
              <a:gd name="connsiteY6987" fmla="*/ 2687417 h 6858000"/>
              <a:gd name="connsiteX6988" fmla="*/ 8542230 w 12192000"/>
              <a:gd name="connsiteY6988" fmla="*/ 2683775 h 6858000"/>
              <a:gd name="connsiteX6989" fmla="*/ 8529680 w 12192000"/>
              <a:gd name="connsiteY6989" fmla="*/ 2685393 h 6858000"/>
              <a:gd name="connsiteX6990" fmla="*/ 8525250 w 12192000"/>
              <a:gd name="connsiteY6990" fmla="*/ 2687822 h 6858000"/>
              <a:gd name="connsiteX6991" fmla="*/ 8507532 w 12192000"/>
              <a:gd name="connsiteY6991" fmla="*/ 2673657 h 6858000"/>
              <a:gd name="connsiteX6992" fmla="*/ 8499412 w 12192000"/>
              <a:gd name="connsiteY6992" fmla="*/ 2672443 h 6858000"/>
              <a:gd name="connsiteX6993" fmla="*/ 8491291 w 12192000"/>
              <a:gd name="connsiteY6993" fmla="*/ 2667586 h 6858000"/>
              <a:gd name="connsiteX6994" fmla="*/ 8480217 w 12192000"/>
              <a:gd name="connsiteY6994" fmla="*/ 2665158 h 6858000"/>
              <a:gd name="connsiteX6995" fmla="*/ 8465452 w 12192000"/>
              <a:gd name="connsiteY6995" fmla="*/ 2650993 h 6858000"/>
              <a:gd name="connsiteX6996" fmla="*/ 8471358 w 12192000"/>
              <a:gd name="connsiteY6996" fmla="*/ 2646136 h 6858000"/>
              <a:gd name="connsiteX6997" fmla="*/ 8469882 w 12192000"/>
              <a:gd name="connsiteY6997" fmla="*/ 2642089 h 6858000"/>
              <a:gd name="connsiteX6998" fmla="*/ 8460285 w 12192000"/>
              <a:gd name="connsiteY6998" fmla="*/ 2641279 h 6858000"/>
              <a:gd name="connsiteX6999" fmla="*/ 8458070 w 12192000"/>
              <a:gd name="connsiteY6999" fmla="*/ 2638042 h 6858000"/>
              <a:gd name="connsiteX7000" fmla="*/ 8442567 w 12192000"/>
              <a:gd name="connsiteY7000" fmla="*/ 2637232 h 6858000"/>
              <a:gd name="connsiteX7001" fmla="*/ 8437399 w 12192000"/>
              <a:gd name="connsiteY7001" fmla="*/ 2632376 h 6858000"/>
              <a:gd name="connsiteX7002" fmla="*/ 8424111 w 12192000"/>
              <a:gd name="connsiteY7002" fmla="*/ 2628329 h 6858000"/>
              <a:gd name="connsiteX7003" fmla="*/ 8406393 w 12192000"/>
              <a:gd name="connsiteY7003" fmla="*/ 2630352 h 6858000"/>
              <a:gd name="connsiteX7004" fmla="*/ 8396058 w 12192000"/>
              <a:gd name="connsiteY7004" fmla="*/ 2624686 h 6858000"/>
              <a:gd name="connsiteX7005" fmla="*/ 8381293 w 12192000"/>
              <a:gd name="connsiteY7005" fmla="*/ 2593523 h 6858000"/>
              <a:gd name="connsiteX7006" fmla="*/ 8379078 w 12192000"/>
              <a:gd name="connsiteY7006" fmla="*/ 2586238 h 6858000"/>
              <a:gd name="connsiteX7007" fmla="*/ 8374648 w 12192000"/>
              <a:gd name="connsiteY7007" fmla="*/ 2587857 h 6858000"/>
              <a:gd name="connsiteX7008" fmla="*/ 8365790 w 12192000"/>
              <a:gd name="connsiteY7008" fmla="*/ 2580977 h 6858000"/>
              <a:gd name="connsiteX7009" fmla="*/ 8368004 w 12192000"/>
              <a:gd name="connsiteY7009" fmla="*/ 2578549 h 6858000"/>
              <a:gd name="connsiteX7010" fmla="*/ 8370957 w 12192000"/>
              <a:gd name="connsiteY7010" fmla="*/ 2580572 h 6858000"/>
              <a:gd name="connsiteX7011" fmla="*/ 8374648 w 12192000"/>
              <a:gd name="connsiteY7011" fmla="*/ 2580572 h 6858000"/>
              <a:gd name="connsiteX7012" fmla="*/ 8369481 w 12192000"/>
              <a:gd name="connsiteY7012" fmla="*/ 2572073 h 6858000"/>
              <a:gd name="connsiteX7013" fmla="*/ 8362098 w 12192000"/>
              <a:gd name="connsiteY7013" fmla="*/ 2573287 h 6858000"/>
              <a:gd name="connsiteX7014" fmla="*/ 8356931 w 12192000"/>
              <a:gd name="connsiteY7014" fmla="*/ 2570050 h 6858000"/>
              <a:gd name="connsiteX7015" fmla="*/ 8355454 w 12192000"/>
              <a:gd name="connsiteY7015" fmla="*/ 2555885 h 6858000"/>
              <a:gd name="connsiteX7016" fmla="*/ 8336998 w 12192000"/>
              <a:gd name="connsiteY7016" fmla="*/ 2535649 h 6858000"/>
              <a:gd name="connsiteX7017" fmla="*/ 8336260 w 12192000"/>
              <a:gd name="connsiteY7017" fmla="*/ 2526745 h 6858000"/>
              <a:gd name="connsiteX7018" fmla="*/ 8325924 w 12192000"/>
              <a:gd name="connsiteY7018" fmla="*/ 2514199 h 6858000"/>
              <a:gd name="connsiteX7019" fmla="*/ 8320018 w 12192000"/>
              <a:gd name="connsiteY7019" fmla="*/ 2511771 h 6858000"/>
              <a:gd name="connsiteX7020" fmla="*/ 8304515 w 12192000"/>
              <a:gd name="connsiteY7020" fmla="*/ 2523508 h 6858000"/>
              <a:gd name="connsiteX7021" fmla="*/ 8300086 w 12192000"/>
              <a:gd name="connsiteY7021" fmla="*/ 2523103 h 6858000"/>
              <a:gd name="connsiteX7022" fmla="*/ 8294918 w 12192000"/>
              <a:gd name="connsiteY7022" fmla="*/ 2514604 h 6858000"/>
              <a:gd name="connsiteX7023" fmla="*/ 8290489 w 12192000"/>
              <a:gd name="connsiteY7023" fmla="*/ 2516627 h 6858000"/>
              <a:gd name="connsiteX7024" fmla="*/ 8279415 w 12192000"/>
              <a:gd name="connsiteY7024" fmla="*/ 2511771 h 6858000"/>
              <a:gd name="connsiteX7025" fmla="*/ 8280892 w 12192000"/>
              <a:gd name="connsiteY7025" fmla="*/ 2506510 h 6858000"/>
              <a:gd name="connsiteX7026" fmla="*/ 8282368 w 12192000"/>
              <a:gd name="connsiteY7026" fmla="*/ 2501248 h 6858000"/>
              <a:gd name="connsiteX7027" fmla="*/ 8280153 w 12192000"/>
              <a:gd name="connsiteY7027" fmla="*/ 2504081 h 6858000"/>
              <a:gd name="connsiteX7028" fmla="*/ 8273509 w 12192000"/>
              <a:gd name="connsiteY7028" fmla="*/ 2504081 h 6858000"/>
              <a:gd name="connsiteX7029" fmla="*/ 8266865 w 12192000"/>
              <a:gd name="connsiteY7029" fmla="*/ 2503677 h 6858000"/>
              <a:gd name="connsiteX7030" fmla="*/ 8274986 w 12192000"/>
              <a:gd name="connsiteY7030" fmla="*/ 2509343 h 6858000"/>
              <a:gd name="connsiteX7031" fmla="*/ 8274247 w 12192000"/>
              <a:gd name="connsiteY7031" fmla="*/ 2517842 h 6858000"/>
              <a:gd name="connsiteX7032" fmla="*/ 8268341 w 12192000"/>
              <a:gd name="connsiteY7032" fmla="*/ 2522293 h 6858000"/>
              <a:gd name="connsiteX7033" fmla="*/ 8262435 w 12192000"/>
              <a:gd name="connsiteY7033" fmla="*/ 2522698 h 6858000"/>
              <a:gd name="connsiteX7034" fmla="*/ 8255053 w 12192000"/>
              <a:gd name="connsiteY7034" fmla="*/ 2513794 h 6858000"/>
              <a:gd name="connsiteX7035" fmla="*/ 8255791 w 12192000"/>
              <a:gd name="connsiteY7035" fmla="*/ 2510961 h 6858000"/>
              <a:gd name="connsiteX7036" fmla="*/ 8250624 w 12192000"/>
              <a:gd name="connsiteY7036" fmla="*/ 2512580 h 6858000"/>
              <a:gd name="connsiteX7037" fmla="*/ 8245456 w 12192000"/>
              <a:gd name="connsiteY7037" fmla="*/ 2514604 h 6858000"/>
              <a:gd name="connsiteX7038" fmla="*/ 8240288 w 12192000"/>
              <a:gd name="connsiteY7038" fmla="*/ 2525531 h 6858000"/>
              <a:gd name="connsiteX7039" fmla="*/ 8239550 w 12192000"/>
              <a:gd name="connsiteY7039" fmla="*/ 2527959 h 6858000"/>
              <a:gd name="connsiteX7040" fmla="*/ 8243979 w 12192000"/>
              <a:gd name="connsiteY7040" fmla="*/ 2548600 h 6858000"/>
              <a:gd name="connsiteX7041" fmla="*/ 8215926 w 12192000"/>
              <a:gd name="connsiteY7041" fmla="*/ 2553456 h 6858000"/>
              <a:gd name="connsiteX7042" fmla="*/ 8235120 w 12192000"/>
              <a:gd name="connsiteY7042" fmla="*/ 2565598 h 6858000"/>
              <a:gd name="connsiteX7043" fmla="*/ 8237335 w 12192000"/>
              <a:gd name="connsiteY7043" fmla="*/ 2561146 h 6858000"/>
              <a:gd name="connsiteX7044" fmla="*/ 8241026 w 12192000"/>
              <a:gd name="connsiteY7044" fmla="*/ 2568431 h 6858000"/>
              <a:gd name="connsiteX7045" fmla="*/ 8241026 w 12192000"/>
              <a:gd name="connsiteY7045" fmla="*/ 2575716 h 6858000"/>
              <a:gd name="connsiteX7046" fmla="*/ 8246932 w 12192000"/>
              <a:gd name="connsiteY7046" fmla="*/ 2581786 h 6858000"/>
              <a:gd name="connsiteX7047" fmla="*/ 8244718 w 12192000"/>
              <a:gd name="connsiteY7047" fmla="*/ 2581786 h 6858000"/>
              <a:gd name="connsiteX7048" fmla="*/ 8243241 w 12192000"/>
              <a:gd name="connsiteY7048" fmla="*/ 2583001 h 6858000"/>
              <a:gd name="connsiteX7049" fmla="*/ 8248409 w 12192000"/>
              <a:gd name="connsiteY7049" fmla="*/ 2588667 h 6858000"/>
              <a:gd name="connsiteX7050" fmla="*/ 8252100 w 12192000"/>
              <a:gd name="connsiteY7050" fmla="*/ 2593118 h 6858000"/>
              <a:gd name="connsiteX7051" fmla="*/ 8255791 w 12192000"/>
              <a:gd name="connsiteY7051" fmla="*/ 2591500 h 6858000"/>
              <a:gd name="connsiteX7052" fmla="*/ 8255791 w 12192000"/>
              <a:gd name="connsiteY7052" fmla="*/ 2599189 h 6858000"/>
              <a:gd name="connsiteX7053" fmla="*/ 8261697 w 12192000"/>
              <a:gd name="connsiteY7053" fmla="*/ 2602427 h 6858000"/>
              <a:gd name="connsiteX7054" fmla="*/ 8266865 w 12192000"/>
              <a:gd name="connsiteY7054" fmla="*/ 2613354 h 6858000"/>
              <a:gd name="connsiteX7055" fmla="*/ 8276462 w 12192000"/>
              <a:gd name="connsiteY7055" fmla="*/ 2636828 h 6858000"/>
              <a:gd name="connsiteX7056" fmla="*/ 8293442 w 12192000"/>
              <a:gd name="connsiteY7056" fmla="*/ 2640470 h 6858000"/>
              <a:gd name="connsiteX7057" fmla="*/ 8301562 w 12192000"/>
              <a:gd name="connsiteY7057" fmla="*/ 2642089 h 6858000"/>
              <a:gd name="connsiteX7058" fmla="*/ 8305992 w 12192000"/>
              <a:gd name="connsiteY7058" fmla="*/ 2647755 h 6858000"/>
              <a:gd name="connsiteX7059" fmla="*/ 8301562 w 12192000"/>
              <a:gd name="connsiteY7059" fmla="*/ 2644922 h 6858000"/>
              <a:gd name="connsiteX7060" fmla="*/ 8298609 w 12192000"/>
              <a:gd name="connsiteY7060" fmla="*/ 2645731 h 6858000"/>
              <a:gd name="connsiteX7061" fmla="*/ 8297871 w 12192000"/>
              <a:gd name="connsiteY7061" fmla="*/ 2648969 h 6858000"/>
              <a:gd name="connsiteX7062" fmla="*/ 8305254 w 12192000"/>
              <a:gd name="connsiteY7062" fmla="*/ 2656254 h 6858000"/>
              <a:gd name="connsiteX7063" fmla="*/ 8311160 w 12192000"/>
              <a:gd name="connsiteY7063" fmla="*/ 2656659 h 6858000"/>
              <a:gd name="connsiteX7064" fmla="*/ 8327401 w 12192000"/>
              <a:gd name="connsiteY7064" fmla="*/ 2678109 h 6858000"/>
              <a:gd name="connsiteX7065" fmla="*/ 8331830 w 12192000"/>
              <a:gd name="connsiteY7065" fmla="*/ 2678109 h 6858000"/>
              <a:gd name="connsiteX7066" fmla="*/ 8338475 w 12192000"/>
              <a:gd name="connsiteY7066" fmla="*/ 2687012 h 6858000"/>
              <a:gd name="connsiteX7067" fmla="*/ 8338475 w 12192000"/>
              <a:gd name="connsiteY7067" fmla="*/ 2692274 h 6858000"/>
              <a:gd name="connsiteX7068" fmla="*/ 8347333 w 12192000"/>
              <a:gd name="connsiteY7068" fmla="*/ 2714533 h 6858000"/>
              <a:gd name="connsiteX7069" fmla="*/ 8347333 w 12192000"/>
              <a:gd name="connsiteY7069" fmla="*/ 2719794 h 6858000"/>
              <a:gd name="connsiteX7070" fmla="*/ 8341428 w 12192000"/>
              <a:gd name="connsiteY7070" fmla="*/ 2718580 h 6858000"/>
              <a:gd name="connsiteX7071" fmla="*/ 8348072 w 12192000"/>
              <a:gd name="connsiteY7071" fmla="*/ 2729507 h 6858000"/>
              <a:gd name="connsiteX7072" fmla="*/ 8373172 w 12192000"/>
              <a:gd name="connsiteY7072" fmla="*/ 2758647 h 6858000"/>
              <a:gd name="connsiteX7073" fmla="*/ 8375387 w 12192000"/>
              <a:gd name="connsiteY7073" fmla="*/ 2770788 h 6858000"/>
              <a:gd name="connsiteX7074" fmla="*/ 8384246 w 12192000"/>
              <a:gd name="connsiteY7074" fmla="*/ 2781311 h 6858000"/>
              <a:gd name="connsiteX7075" fmla="*/ 8386460 w 12192000"/>
              <a:gd name="connsiteY7075" fmla="*/ 2779692 h 6858000"/>
              <a:gd name="connsiteX7076" fmla="*/ 8389413 w 12192000"/>
              <a:gd name="connsiteY7076" fmla="*/ 2778073 h 6858000"/>
              <a:gd name="connsiteX7077" fmla="*/ 8389413 w 12192000"/>
              <a:gd name="connsiteY7077" fmla="*/ 2768765 h 6858000"/>
              <a:gd name="connsiteX7078" fmla="*/ 8385722 w 12192000"/>
              <a:gd name="connsiteY7078" fmla="*/ 2765122 h 6858000"/>
              <a:gd name="connsiteX7079" fmla="*/ 8383507 w 12192000"/>
              <a:gd name="connsiteY7079" fmla="*/ 2758242 h 6858000"/>
              <a:gd name="connsiteX7080" fmla="*/ 8384984 w 12192000"/>
              <a:gd name="connsiteY7080" fmla="*/ 2744482 h 6858000"/>
              <a:gd name="connsiteX7081" fmla="*/ 8389413 w 12192000"/>
              <a:gd name="connsiteY7081" fmla="*/ 2744482 h 6858000"/>
              <a:gd name="connsiteX7082" fmla="*/ 8391628 w 12192000"/>
              <a:gd name="connsiteY7082" fmla="*/ 2746101 h 6858000"/>
              <a:gd name="connsiteX7083" fmla="*/ 8389413 w 12192000"/>
              <a:gd name="connsiteY7083" fmla="*/ 2732340 h 6858000"/>
              <a:gd name="connsiteX7084" fmla="*/ 8391628 w 12192000"/>
              <a:gd name="connsiteY7084" fmla="*/ 2732340 h 6858000"/>
              <a:gd name="connsiteX7085" fmla="*/ 8389413 w 12192000"/>
              <a:gd name="connsiteY7085" fmla="*/ 2725055 h 6858000"/>
              <a:gd name="connsiteX7086" fmla="*/ 8393105 w 12192000"/>
              <a:gd name="connsiteY7086" fmla="*/ 2722627 h 6858000"/>
              <a:gd name="connsiteX7087" fmla="*/ 8393105 w 12192000"/>
              <a:gd name="connsiteY7087" fmla="*/ 2718985 h 6858000"/>
              <a:gd name="connsiteX7088" fmla="*/ 8396796 w 12192000"/>
              <a:gd name="connsiteY7088" fmla="*/ 2718580 h 6858000"/>
              <a:gd name="connsiteX7089" fmla="*/ 8398272 w 12192000"/>
              <a:gd name="connsiteY7089" fmla="*/ 2714128 h 6858000"/>
              <a:gd name="connsiteX7090" fmla="*/ 8401963 w 12192000"/>
              <a:gd name="connsiteY7090" fmla="*/ 2714128 h 6858000"/>
              <a:gd name="connsiteX7091" fmla="*/ 8410822 w 12192000"/>
              <a:gd name="connsiteY7091" fmla="*/ 2720604 h 6858000"/>
              <a:gd name="connsiteX7092" fmla="*/ 8411561 w 12192000"/>
              <a:gd name="connsiteY7092" fmla="*/ 2725460 h 6858000"/>
              <a:gd name="connsiteX7093" fmla="*/ 8415252 w 12192000"/>
              <a:gd name="connsiteY7093" fmla="*/ 2725460 h 6858000"/>
              <a:gd name="connsiteX7094" fmla="*/ 8417467 w 12192000"/>
              <a:gd name="connsiteY7094" fmla="*/ 2728698 h 6858000"/>
              <a:gd name="connsiteX7095" fmla="*/ 8413775 w 12192000"/>
              <a:gd name="connsiteY7095" fmla="*/ 2743672 h 6858000"/>
              <a:gd name="connsiteX7096" fmla="*/ 8411561 w 12192000"/>
              <a:gd name="connsiteY7096" fmla="*/ 2743672 h 6858000"/>
              <a:gd name="connsiteX7097" fmla="*/ 8413775 w 12192000"/>
              <a:gd name="connsiteY7097" fmla="*/ 2759051 h 6858000"/>
              <a:gd name="connsiteX7098" fmla="*/ 8416728 w 12192000"/>
              <a:gd name="connsiteY7098" fmla="*/ 2759051 h 6858000"/>
              <a:gd name="connsiteX7099" fmla="*/ 8422634 w 12192000"/>
              <a:gd name="connsiteY7099" fmla="*/ 2768360 h 6858000"/>
              <a:gd name="connsiteX7100" fmla="*/ 8418943 w 12192000"/>
              <a:gd name="connsiteY7100" fmla="*/ 2790619 h 6858000"/>
              <a:gd name="connsiteX7101" fmla="*/ 8413037 w 12192000"/>
              <a:gd name="connsiteY7101" fmla="*/ 2791833 h 6858000"/>
              <a:gd name="connsiteX7102" fmla="*/ 8413037 w 12192000"/>
              <a:gd name="connsiteY7102" fmla="*/ 2792238 h 6858000"/>
              <a:gd name="connsiteX7103" fmla="*/ 8414514 w 12192000"/>
              <a:gd name="connsiteY7103" fmla="*/ 2794262 h 6858000"/>
              <a:gd name="connsiteX7104" fmla="*/ 8422634 w 12192000"/>
              <a:gd name="connsiteY7104" fmla="*/ 2793452 h 6858000"/>
              <a:gd name="connsiteX7105" fmla="*/ 8418205 w 12192000"/>
              <a:gd name="connsiteY7105" fmla="*/ 2798713 h 6858000"/>
              <a:gd name="connsiteX7106" fmla="*/ 8417467 w 12192000"/>
              <a:gd name="connsiteY7106" fmla="*/ 2803165 h 6858000"/>
              <a:gd name="connsiteX7107" fmla="*/ 8422634 w 12192000"/>
              <a:gd name="connsiteY7107" fmla="*/ 2810450 h 6858000"/>
              <a:gd name="connsiteX7108" fmla="*/ 8424849 w 12192000"/>
              <a:gd name="connsiteY7108" fmla="*/ 2809641 h 6858000"/>
              <a:gd name="connsiteX7109" fmla="*/ 8429279 w 12192000"/>
              <a:gd name="connsiteY7109" fmla="*/ 2812069 h 6858000"/>
              <a:gd name="connsiteX7110" fmla="*/ 8432970 w 12192000"/>
              <a:gd name="connsiteY7110" fmla="*/ 2807617 h 6858000"/>
              <a:gd name="connsiteX7111" fmla="*/ 8436661 w 12192000"/>
              <a:gd name="connsiteY7111" fmla="*/ 2828662 h 6858000"/>
              <a:gd name="connsiteX7112" fmla="*/ 8444043 w 12192000"/>
              <a:gd name="connsiteY7112" fmla="*/ 2825425 h 6858000"/>
              <a:gd name="connsiteX7113" fmla="*/ 8451426 w 12192000"/>
              <a:gd name="connsiteY7113" fmla="*/ 2826234 h 6858000"/>
              <a:gd name="connsiteX7114" fmla="*/ 8459547 w 12192000"/>
              <a:gd name="connsiteY7114" fmla="*/ 2828258 h 6858000"/>
              <a:gd name="connsiteX7115" fmla="*/ 8480217 w 12192000"/>
              <a:gd name="connsiteY7115" fmla="*/ 2813688 h 6858000"/>
              <a:gd name="connsiteX7116" fmla="*/ 8497197 w 12192000"/>
              <a:gd name="connsiteY7116" fmla="*/ 2817330 h 6858000"/>
              <a:gd name="connsiteX7117" fmla="*/ 8503841 w 12192000"/>
              <a:gd name="connsiteY7117" fmla="*/ 2815711 h 6858000"/>
              <a:gd name="connsiteX7118" fmla="*/ 8508271 w 12192000"/>
              <a:gd name="connsiteY7118" fmla="*/ 2817735 h 6858000"/>
              <a:gd name="connsiteX7119" fmla="*/ 8517868 w 12192000"/>
              <a:gd name="connsiteY7119" fmla="*/ 2817330 h 6858000"/>
              <a:gd name="connsiteX7120" fmla="*/ 8522297 w 12192000"/>
              <a:gd name="connsiteY7120" fmla="*/ 2822187 h 6858000"/>
              <a:gd name="connsiteX7121" fmla="*/ 8533371 w 12192000"/>
              <a:gd name="connsiteY7121" fmla="*/ 2821377 h 6858000"/>
              <a:gd name="connsiteX7122" fmla="*/ 8548136 w 12192000"/>
              <a:gd name="connsiteY7122" fmla="*/ 2818949 h 6858000"/>
              <a:gd name="connsiteX7123" fmla="*/ 8549612 w 12192000"/>
              <a:gd name="connsiteY7123" fmla="*/ 2814902 h 6858000"/>
              <a:gd name="connsiteX7124" fmla="*/ 8553303 w 12192000"/>
              <a:gd name="connsiteY7124" fmla="*/ 2814093 h 6858000"/>
              <a:gd name="connsiteX7125" fmla="*/ 8552565 w 12192000"/>
              <a:gd name="connsiteY7125" fmla="*/ 2806808 h 6858000"/>
              <a:gd name="connsiteX7126" fmla="*/ 8558471 w 12192000"/>
              <a:gd name="connsiteY7126" fmla="*/ 2806808 h 6858000"/>
              <a:gd name="connsiteX7127" fmla="*/ 8562901 w 12192000"/>
              <a:gd name="connsiteY7127" fmla="*/ 2803975 h 6858000"/>
              <a:gd name="connsiteX7128" fmla="*/ 8567330 w 12192000"/>
              <a:gd name="connsiteY7128" fmla="*/ 2809641 h 6858000"/>
              <a:gd name="connsiteX7129" fmla="*/ 8579880 w 12192000"/>
              <a:gd name="connsiteY7129" fmla="*/ 2797499 h 6858000"/>
              <a:gd name="connsiteX7130" fmla="*/ 8577666 w 12192000"/>
              <a:gd name="connsiteY7130" fmla="*/ 2791833 h 6858000"/>
              <a:gd name="connsiteX7131" fmla="*/ 8573236 w 12192000"/>
              <a:gd name="connsiteY7131" fmla="*/ 2790214 h 6858000"/>
              <a:gd name="connsiteX7132" fmla="*/ 8577666 w 12192000"/>
              <a:gd name="connsiteY7132" fmla="*/ 2783739 h 6858000"/>
              <a:gd name="connsiteX7133" fmla="*/ 8606457 w 12192000"/>
              <a:gd name="connsiteY7133" fmla="*/ 2761075 h 6858000"/>
              <a:gd name="connsiteX7134" fmla="*/ 8606457 w 12192000"/>
              <a:gd name="connsiteY7134" fmla="*/ 2748529 h 6858000"/>
              <a:gd name="connsiteX7135" fmla="*/ 8637463 w 12192000"/>
              <a:gd name="connsiteY7135" fmla="*/ 2731531 h 6858000"/>
              <a:gd name="connsiteX7136" fmla="*/ 8640416 w 12192000"/>
              <a:gd name="connsiteY7136" fmla="*/ 2727079 h 6858000"/>
              <a:gd name="connsiteX7137" fmla="*/ 8640416 w 12192000"/>
              <a:gd name="connsiteY7137" fmla="*/ 2720199 h 6858000"/>
              <a:gd name="connsiteX7138" fmla="*/ 8640416 w 12192000"/>
              <a:gd name="connsiteY7138" fmla="*/ 2716152 h 6858000"/>
              <a:gd name="connsiteX7139" fmla="*/ 8641893 w 12192000"/>
              <a:gd name="connsiteY7139" fmla="*/ 2712105 h 6858000"/>
              <a:gd name="connsiteX7140" fmla="*/ 8644846 w 12192000"/>
              <a:gd name="connsiteY7140" fmla="*/ 2714938 h 6858000"/>
              <a:gd name="connsiteX7141" fmla="*/ 8647060 w 12192000"/>
              <a:gd name="connsiteY7141" fmla="*/ 2712105 h 6858000"/>
              <a:gd name="connsiteX7142" fmla="*/ 8649275 w 12192000"/>
              <a:gd name="connsiteY7142" fmla="*/ 2699558 h 6858000"/>
              <a:gd name="connsiteX7143" fmla="*/ 8653705 w 12192000"/>
              <a:gd name="connsiteY7143" fmla="*/ 2699963 h 6858000"/>
              <a:gd name="connsiteX7144" fmla="*/ 8657396 w 12192000"/>
              <a:gd name="connsiteY7144" fmla="*/ 2698749 h 6858000"/>
              <a:gd name="connsiteX7145" fmla="*/ 8659611 w 12192000"/>
              <a:gd name="connsiteY7145" fmla="*/ 2702391 h 6858000"/>
              <a:gd name="connsiteX7146" fmla="*/ 8657396 w 12192000"/>
              <a:gd name="connsiteY7146" fmla="*/ 2701987 h 6858000"/>
              <a:gd name="connsiteX7147" fmla="*/ 8655181 w 12192000"/>
              <a:gd name="connsiteY7147" fmla="*/ 2703606 h 6858000"/>
              <a:gd name="connsiteX7148" fmla="*/ 8658134 w 12192000"/>
              <a:gd name="connsiteY7148" fmla="*/ 2706439 h 6858000"/>
              <a:gd name="connsiteX7149" fmla="*/ 8655919 w 12192000"/>
              <a:gd name="connsiteY7149" fmla="*/ 2711700 h 6858000"/>
              <a:gd name="connsiteX7150" fmla="*/ 8658134 w 12192000"/>
              <a:gd name="connsiteY7150" fmla="*/ 2712914 h 6858000"/>
              <a:gd name="connsiteX7151" fmla="*/ 8656658 w 12192000"/>
              <a:gd name="connsiteY7151" fmla="*/ 2725865 h 6858000"/>
              <a:gd name="connsiteX7152" fmla="*/ 8652966 w 12192000"/>
              <a:gd name="connsiteY7152" fmla="*/ 2733150 h 6858000"/>
              <a:gd name="connsiteX7153" fmla="*/ 8652228 w 12192000"/>
              <a:gd name="connsiteY7153" fmla="*/ 2738816 h 6858000"/>
              <a:gd name="connsiteX7154" fmla="*/ 8652228 w 12192000"/>
              <a:gd name="connsiteY7154" fmla="*/ 2740030 h 6858000"/>
              <a:gd name="connsiteX7155" fmla="*/ 8655181 w 12192000"/>
              <a:gd name="connsiteY7155" fmla="*/ 2742053 h 6858000"/>
              <a:gd name="connsiteX7156" fmla="*/ 8659611 w 12192000"/>
              <a:gd name="connsiteY7156" fmla="*/ 2740839 h 6858000"/>
              <a:gd name="connsiteX7157" fmla="*/ 8661087 w 12192000"/>
              <a:gd name="connsiteY7157" fmla="*/ 2746910 h 6858000"/>
              <a:gd name="connsiteX7158" fmla="*/ 8662564 w 12192000"/>
              <a:gd name="connsiteY7158" fmla="*/ 2758242 h 6858000"/>
              <a:gd name="connsiteX7159" fmla="*/ 8664778 w 12192000"/>
              <a:gd name="connsiteY7159" fmla="*/ 2785763 h 6858000"/>
              <a:gd name="connsiteX7160" fmla="*/ 8681758 w 12192000"/>
              <a:gd name="connsiteY7160" fmla="*/ 2804784 h 6858000"/>
              <a:gd name="connsiteX7161" fmla="*/ 8683234 w 12192000"/>
              <a:gd name="connsiteY7161" fmla="*/ 2810855 h 6858000"/>
              <a:gd name="connsiteX7162" fmla="*/ 8710549 w 12192000"/>
              <a:gd name="connsiteY7162" fmla="*/ 2832305 h 6858000"/>
              <a:gd name="connsiteX7163" fmla="*/ 8723100 w 12192000"/>
              <a:gd name="connsiteY7163" fmla="*/ 2835542 h 6858000"/>
              <a:gd name="connsiteX7164" fmla="*/ 8729744 w 12192000"/>
              <a:gd name="connsiteY7164" fmla="*/ 2832709 h 6858000"/>
              <a:gd name="connsiteX7165" fmla="*/ 8739341 w 12192000"/>
              <a:gd name="connsiteY7165" fmla="*/ 2832305 h 6858000"/>
              <a:gd name="connsiteX7166" fmla="*/ 8761488 w 12192000"/>
              <a:gd name="connsiteY7166" fmla="*/ 2836352 h 6858000"/>
              <a:gd name="connsiteX7167" fmla="*/ 8774038 w 12192000"/>
              <a:gd name="connsiteY7167" fmla="*/ 2833924 h 6858000"/>
              <a:gd name="connsiteX7168" fmla="*/ 8780683 w 12192000"/>
              <a:gd name="connsiteY7168" fmla="*/ 2834328 h 6858000"/>
              <a:gd name="connsiteX7169" fmla="*/ 8794709 w 12192000"/>
              <a:gd name="connsiteY7169" fmla="*/ 2851326 h 6858000"/>
              <a:gd name="connsiteX7170" fmla="*/ 8798400 w 12192000"/>
              <a:gd name="connsiteY7170" fmla="*/ 2863063 h 6858000"/>
              <a:gd name="connsiteX7171" fmla="*/ 8806521 w 12192000"/>
              <a:gd name="connsiteY7171" fmla="*/ 2870348 h 6858000"/>
              <a:gd name="connsiteX7172" fmla="*/ 8811689 w 12192000"/>
              <a:gd name="connsiteY7172" fmla="*/ 2878847 h 6858000"/>
              <a:gd name="connsiteX7173" fmla="*/ 8830145 w 12192000"/>
              <a:gd name="connsiteY7173" fmla="*/ 2892607 h 6858000"/>
              <a:gd name="connsiteX7174" fmla="*/ 8839004 w 12192000"/>
              <a:gd name="connsiteY7174" fmla="*/ 2894226 h 6858000"/>
              <a:gd name="connsiteX7175" fmla="*/ 8841957 w 12192000"/>
              <a:gd name="connsiteY7175" fmla="*/ 2897464 h 6858000"/>
              <a:gd name="connsiteX7176" fmla="*/ 8841219 w 12192000"/>
              <a:gd name="connsiteY7176" fmla="*/ 2906368 h 6858000"/>
              <a:gd name="connsiteX7177" fmla="*/ 8835313 w 12192000"/>
              <a:gd name="connsiteY7177" fmla="*/ 2916081 h 6858000"/>
              <a:gd name="connsiteX7178" fmla="*/ 8836789 w 12192000"/>
              <a:gd name="connsiteY7178" fmla="*/ 2922151 h 6858000"/>
              <a:gd name="connsiteX7179" fmla="*/ 8834574 w 12192000"/>
              <a:gd name="connsiteY7179" fmla="*/ 2929032 h 6858000"/>
              <a:gd name="connsiteX7180" fmla="*/ 8816118 w 12192000"/>
              <a:gd name="connsiteY7180" fmla="*/ 2956147 h 6858000"/>
              <a:gd name="connsiteX7181" fmla="*/ 8804306 w 12192000"/>
              <a:gd name="connsiteY7181" fmla="*/ 2966265 h 6858000"/>
              <a:gd name="connsiteX7182" fmla="*/ 8798400 w 12192000"/>
              <a:gd name="connsiteY7182" fmla="*/ 2976788 h 6858000"/>
              <a:gd name="connsiteX7183" fmla="*/ 8793233 w 12192000"/>
              <a:gd name="connsiteY7183" fmla="*/ 2981644 h 6858000"/>
              <a:gd name="connsiteX7184" fmla="*/ 8787327 w 12192000"/>
              <a:gd name="connsiteY7184" fmla="*/ 2999047 h 6858000"/>
              <a:gd name="connsiteX7185" fmla="*/ 8781421 w 12192000"/>
              <a:gd name="connsiteY7185" fmla="*/ 2998642 h 6858000"/>
              <a:gd name="connsiteX7186" fmla="*/ 8776253 w 12192000"/>
              <a:gd name="connsiteY7186" fmla="*/ 2995809 h 6858000"/>
              <a:gd name="connsiteX7187" fmla="*/ 8776991 w 12192000"/>
              <a:gd name="connsiteY7187" fmla="*/ 2990953 h 6858000"/>
              <a:gd name="connsiteX7188" fmla="*/ 8779944 w 12192000"/>
              <a:gd name="connsiteY7188" fmla="*/ 2986501 h 6858000"/>
              <a:gd name="connsiteX7189" fmla="*/ 8774777 w 12192000"/>
              <a:gd name="connsiteY7189" fmla="*/ 2984882 h 6858000"/>
              <a:gd name="connsiteX7190" fmla="*/ 8770347 w 12192000"/>
              <a:gd name="connsiteY7190" fmla="*/ 2988525 h 6858000"/>
              <a:gd name="connsiteX7191" fmla="*/ 8764441 w 12192000"/>
              <a:gd name="connsiteY7191" fmla="*/ 2998642 h 6858000"/>
              <a:gd name="connsiteX7192" fmla="*/ 8762226 w 12192000"/>
              <a:gd name="connsiteY7192" fmla="*/ 2999047 h 6858000"/>
              <a:gd name="connsiteX7193" fmla="*/ 8765179 w 12192000"/>
              <a:gd name="connsiteY7193" fmla="*/ 3005118 h 6858000"/>
              <a:gd name="connsiteX7194" fmla="*/ 8760012 w 12192000"/>
              <a:gd name="connsiteY7194" fmla="*/ 3006332 h 6858000"/>
              <a:gd name="connsiteX7195" fmla="*/ 8751153 w 12192000"/>
              <a:gd name="connsiteY7195" fmla="*/ 3021306 h 6858000"/>
              <a:gd name="connsiteX7196" fmla="*/ 8751153 w 12192000"/>
              <a:gd name="connsiteY7196" fmla="*/ 3029401 h 6858000"/>
              <a:gd name="connsiteX7197" fmla="*/ 8748200 w 12192000"/>
              <a:gd name="connsiteY7197" fmla="*/ 3036686 h 6858000"/>
              <a:gd name="connsiteX7198" fmla="*/ 8750415 w 12192000"/>
              <a:gd name="connsiteY7198" fmla="*/ 3037090 h 6858000"/>
              <a:gd name="connsiteX7199" fmla="*/ 8754844 w 12192000"/>
              <a:gd name="connsiteY7199" fmla="*/ 3045589 h 6858000"/>
              <a:gd name="connsiteX7200" fmla="*/ 8751891 w 12192000"/>
              <a:gd name="connsiteY7200" fmla="*/ 3045994 h 6858000"/>
              <a:gd name="connsiteX7201" fmla="*/ 8758535 w 12192000"/>
              <a:gd name="connsiteY7201" fmla="*/ 3062587 h 6858000"/>
              <a:gd name="connsiteX7202" fmla="*/ 8762226 w 12192000"/>
              <a:gd name="connsiteY7202" fmla="*/ 3065825 h 6858000"/>
              <a:gd name="connsiteX7203" fmla="*/ 8760750 w 12192000"/>
              <a:gd name="connsiteY7203" fmla="*/ 3070277 h 6858000"/>
              <a:gd name="connsiteX7204" fmla="*/ 8735650 w 12192000"/>
              <a:gd name="connsiteY7204" fmla="*/ 3072300 h 6858000"/>
              <a:gd name="connsiteX7205" fmla="*/ 8730482 w 12192000"/>
              <a:gd name="connsiteY7205" fmla="*/ 3075538 h 6858000"/>
              <a:gd name="connsiteX7206" fmla="*/ 8723838 w 12192000"/>
              <a:gd name="connsiteY7206" fmla="*/ 3072300 h 6858000"/>
              <a:gd name="connsiteX7207" fmla="*/ 8712026 w 12192000"/>
              <a:gd name="connsiteY7207" fmla="*/ 3075133 h 6858000"/>
              <a:gd name="connsiteX7208" fmla="*/ 8694308 w 12192000"/>
              <a:gd name="connsiteY7208" fmla="*/ 3095774 h 6858000"/>
              <a:gd name="connsiteX7209" fmla="*/ 8694308 w 12192000"/>
              <a:gd name="connsiteY7209" fmla="*/ 3109939 h 6858000"/>
              <a:gd name="connsiteX7210" fmla="*/ 8689879 w 12192000"/>
              <a:gd name="connsiteY7210" fmla="*/ 3113581 h 6858000"/>
              <a:gd name="connsiteX7211" fmla="*/ 8680281 w 12192000"/>
              <a:gd name="connsiteY7211" fmla="*/ 3122485 h 6858000"/>
              <a:gd name="connsiteX7212" fmla="*/ 8674375 w 12192000"/>
              <a:gd name="connsiteY7212" fmla="*/ 3120462 h 6858000"/>
              <a:gd name="connsiteX7213" fmla="*/ 8661825 w 12192000"/>
              <a:gd name="connsiteY7213" fmla="*/ 3122080 h 6858000"/>
              <a:gd name="connsiteX7214" fmla="*/ 8644846 w 12192000"/>
              <a:gd name="connsiteY7214" fmla="*/ 3121676 h 6858000"/>
              <a:gd name="connsiteX7215" fmla="*/ 8639678 w 12192000"/>
              <a:gd name="connsiteY7215" fmla="*/ 3126128 h 6858000"/>
              <a:gd name="connsiteX7216" fmla="*/ 8633034 w 12192000"/>
              <a:gd name="connsiteY7216" fmla="*/ 3132603 h 6858000"/>
              <a:gd name="connsiteX7217" fmla="*/ 8634510 w 12192000"/>
              <a:gd name="connsiteY7217" fmla="*/ 3137055 h 6858000"/>
              <a:gd name="connsiteX7218" fmla="*/ 8633772 w 12192000"/>
              <a:gd name="connsiteY7218" fmla="*/ 3142721 h 6858000"/>
              <a:gd name="connsiteX7219" fmla="*/ 8638202 w 12192000"/>
              <a:gd name="connsiteY7219" fmla="*/ 3145149 h 6858000"/>
              <a:gd name="connsiteX7220" fmla="*/ 8637463 w 12192000"/>
              <a:gd name="connsiteY7220" fmla="*/ 3150815 h 6858000"/>
              <a:gd name="connsiteX7221" fmla="*/ 8635249 w 12192000"/>
              <a:gd name="connsiteY7221" fmla="*/ 3151220 h 6858000"/>
              <a:gd name="connsiteX7222" fmla="*/ 8635987 w 12192000"/>
              <a:gd name="connsiteY7222" fmla="*/ 3152839 h 6858000"/>
              <a:gd name="connsiteX7223" fmla="*/ 8623437 w 12192000"/>
              <a:gd name="connsiteY7223" fmla="*/ 3169432 h 6858000"/>
              <a:gd name="connsiteX7224" fmla="*/ 8617531 w 12192000"/>
              <a:gd name="connsiteY7224" fmla="*/ 3169837 h 6858000"/>
              <a:gd name="connsiteX7225" fmla="*/ 8610148 w 12192000"/>
              <a:gd name="connsiteY7225" fmla="*/ 3165385 h 6858000"/>
              <a:gd name="connsiteX7226" fmla="*/ 8601289 w 12192000"/>
              <a:gd name="connsiteY7226" fmla="*/ 3167004 h 6858000"/>
              <a:gd name="connsiteX7227" fmla="*/ 8591692 w 12192000"/>
              <a:gd name="connsiteY7227" fmla="*/ 3166194 h 6858000"/>
              <a:gd name="connsiteX7228" fmla="*/ 8573974 w 12192000"/>
              <a:gd name="connsiteY7228" fmla="*/ 3175098 h 6858000"/>
              <a:gd name="connsiteX7229" fmla="*/ 8562901 w 12192000"/>
              <a:gd name="connsiteY7229" fmla="*/ 3174693 h 6858000"/>
              <a:gd name="connsiteX7230" fmla="*/ 8556256 w 12192000"/>
              <a:gd name="connsiteY7230" fmla="*/ 3184811 h 6858000"/>
              <a:gd name="connsiteX7231" fmla="*/ 8546659 w 12192000"/>
              <a:gd name="connsiteY7231" fmla="*/ 3184811 h 6858000"/>
              <a:gd name="connsiteX7232" fmla="*/ 8543706 w 12192000"/>
              <a:gd name="connsiteY7232" fmla="*/ 3182788 h 6858000"/>
              <a:gd name="connsiteX7233" fmla="*/ 8537062 w 12192000"/>
              <a:gd name="connsiteY7233" fmla="*/ 3184406 h 6858000"/>
              <a:gd name="connsiteX7234" fmla="*/ 8525988 w 12192000"/>
              <a:gd name="connsiteY7234" fmla="*/ 3186835 h 6858000"/>
              <a:gd name="connsiteX7235" fmla="*/ 8506794 w 12192000"/>
              <a:gd name="connsiteY7235" fmla="*/ 3190882 h 6858000"/>
              <a:gd name="connsiteX7236" fmla="*/ 8489815 w 12192000"/>
              <a:gd name="connsiteY7236" fmla="*/ 3209903 h 6858000"/>
              <a:gd name="connsiteX7237" fmla="*/ 8488338 w 12192000"/>
              <a:gd name="connsiteY7237" fmla="*/ 3221640 h 6858000"/>
              <a:gd name="connsiteX7238" fmla="*/ 8492767 w 12192000"/>
              <a:gd name="connsiteY7238" fmla="*/ 3225283 h 6858000"/>
              <a:gd name="connsiteX7239" fmla="*/ 8491291 w 12192000"/>
              <a:gd name="connsiteY7239" fmla="*/ 3228116 h 6858000"/>
              <a:gd name="connsiteX7240" fmla="*/ 8493506 w 12192000"/>
              <a:gd name="connsiteY7240" fmla="*/ 3233377 h 6858000"/>
              <a:gd name="connsiteX7241" fmla="*/ 8471358 w 12192000"/>
              <a:gd name="connsiteY7241" fmla="*/ 3237424 h 6858000"/>
              <a:gd name="connsiteX7242" fmla="*/ 8461761 w 12192000"/>
              <a:gd name="connsiteY7242" fmla="*/ 3245923 h 6858000"/>
              <a:gd name="connsiteX7243" fmla="*/ 8442567 w 12192000"/>
              <a:gd name="connsiteY7243" fmla="*/ 3254827 h 6858000"/>
              <a:gd name="connsiteX7244" fmla="*/ 8411561 w 12192000"/>
              <a:gd name="connsiteY7244" fmla="*/ 3260088 h 6858000"/>
              <a:gd name="connsiteX7245" fmla="*/ 8406393 w 12192000"/>
              <a:gd name="connsiteY7245" fmla="*/ 3264945 h 6858000"/>
              <a:gd name="connsiteX7246" fmla="*/ 8351763 w 12192000"/>
              <a:gd name="connsiteY7246" fmla="*/ 3279919 h 6858000"/>
              <a:gd name="connsiteX7247" fmla="*/ 8346595 w 12192000"/>
              <a:gd name="connsiteY7247" fmla="*/ 3279514 h 6858000"/>
              <a:gd name="connsiteX7248" fmla="*/ 8336998 w 12192000"/>
              <a:gd name="connsiteY7248" fmla="*/ 3283561 h 6858000"/>
              <a:gd name="connsiteX7249" fmla="*/ 8326663 w 12192000"/>
              <a:gd name="connsiteY7249" fmla="*/ 3298941 h 6858000"/>
              <a:gd name="connsiteX7250" fmla="*/ 8312636 w 12192000"/>
              <a:gd name="connsiteY7250" fmla="*/ 3310273 h 6858000"/>
              <a:gd name="connsiteX7251" fmla="*/ 8305254 w 12192000"/>
              <a:gd name="connsiteY7251" fmla="*/ 3310273 h 6858000"/>
              <a:gd name="connsiteX7252" fmla="*/ 8302301 w 12192000"/>
              <a:gd name="connsiteY7252" fmla="*/ 3307844 h 6858000"/>
              <a:gd name="connsiteX7253" fmla="*/ 8297871 w 12192000"/>
              <a:gd name="connsiteY7253" fmla="*/ 3311891 h 6858000"/>
              <a:gd name="connsiteX7254" fmla="*/ 8290489 w 12192000"/>
              <a:gd name="connsiteY7254" fmla="*/ 3313106 h 6858000"/>
              <a:gd name="connsiteX7255" fmla="*/ 8284583 w 12192000"/>
              <a:gd name="connsiteY7255" fmla="*/ 3308654 h 6858000"/>
              <a:gd name="connsiteX7256" fmla="*/ 8276462 w 12192000"/>
              <a:gd name="connsiteY7256" fmla="*/ 3308249 h 6858000"/>
              <a:gd name="connsiteX7257" fmla="*/ 8258744 w 12192000"/>
              <a:gd name="connsiteY7257" fmla="*/ 3321200 h 6858000"/>
              <a:gd name="connsiteX7258" fmla="*/ 8258006 w 12192000"/>
              <a:gd name="connsiteY7258" fmla="*/ 3326866 h 6858000"/>
              <a:gd name="connsiteX7259" fmla="*/ 8251362 w 12192000"/>
              <a:gd name="connsiteY7259" fmla="*/ 3331722 h 6858000"/>
              <a:gd name="connsiteX7260" fmla="*/ 8232167 w 12192000"/>
              <a:gd name="connsiteY7260" fmla="*/ 3333341 h 6858000"/>
              <a:gd name="connsiteX7261" fmla="*/ 8209282 w 12192000"/>
              <a:gd name="connsiteY7261" fmla="*/ 3341840 h 6858000"/>
              <a:gd name="connsiteX7262" fmla="*/ 8199685 w 12192000"/>
              <a:gd name="connsiteY7262" fmla="*/ 3339817 h 6858000"/>
              <a:gd name="connsiteX7263" fmla="*/ 8196732 w 12192000"/>
              <a:gd name="connsiteY7263" fmla="*/ 3336174 h 6858000"/>
              <a:gd name="connsiteX7264" fmla="*/ 8181967 w 12192000"/>
              <a:gd name="connsiteY7264" fmla="*/ 3336984 h 6858000"/>
              <a:gd name="connsiteX7265" fmla="*/ 8180490 w 12192000"/>
              <a:gd name="connsiteY7265" fmla="*/ 3334151 h 6858000"/>
              <a:gd name="connsiteX7266" fmla="*/ 8172370 w 12192000"/>
              <a:gd name="connsiteY7266" fmla="*/ 3333746 h 6858000"/>
              <a:gd name="connsiteX7267" fmla="*/ 8165725 w 12192000"/>
              <a:gd name="connsiteY7267" fmla="*/ 3335365 h 6858000"/>
              <a:gd name="connsiteX7268" fmla="*/ 8153175 w 12192000"/>
              <a:gd name="connsiteY7268" fmla="*/ 3342650 h 6858000"/>
              <a:gd name="connsiteX7269" fmla="*/ 8148008 w 12192000"/>
              <a:gd name="connsiteY7269" fmla="*/ 3354791 h 6858000"/>
              <a:gd name="connsiteX7270" fmla="*/ 8142840 w 12192000"/>
              <a:gd name="connsiteY7270" fmla="*/ 3355601 h 6858000"/>
              <a:gd name="connsiteX7271" fmla="*/ 8133243 w 12192000"/>
              <a:gd name="connsiteY7271" fmla="*/ 3367742 h 6858000"/>
              <a:gd name="connsiteX7272" fmla="*/ 8124384 w 12192000"/>
              <a:gd name="connsiteY7272" fmla="*/ 3371385 h 6858000"/>
              <a:gd name="connsiteX7273" fmla="*/ 8118478 w 12192000"/>
              <a:gd name="connsiteY7273" fmla="*/ 3366528 h 6858000"/>
              <a:gd name="connsiteX7274" fmla="*/ 8108881 w 12192000"/>
              <a:gd name="connsiteY7274" fmla="*/ 3366528 h 6858000"/>
              <a:gd name="connsiteX7275" fmla="*/ 8098545 w 12192000"/>
              <a:gd name="connsiteY7275" fmla="*/ 3374622 h 6858000"/>
              <a:gd name="connsiteX7276" fmla="*/ 8090425 w 12192000"/>
              <a:gd name="connsiteY7276" fmla="*/ 3376241 h 6858000"/>
              <a:gd name="connsiteX7277" fmla="*/ 8076398 w 12192000"/>
              <a:gd name="connsiteY7277" fmla="*/ 3371789 h 6858000"/>
              <a:gd name="connsiteX7278" fmla="*/ 8074183 w 12192000"/>
              <a:gd name="connsiteY7278" fmla="*/ 3375027 h 6858000"/>
              <a:gd name="connsiteX7279" fmla="*/ 8063848 w 12192000"/>
              <a:gd name="connsiteY7279" fmla="*/ 3376646 h 6858000"/>
              <a:gd name="connsiteX7280" fmla="*/ 8059418 w 12192000"/>
              <a:gd name="connsiteY7280" fmla="*/ 3368956 h 6858000"/>
              <a:gd name="connsiteX7281" fmla="*/ 8057942 w 12192000"/>
              <a:gd name="connsiteY7281" fmla="*/ 3357220 h 6858000"/>
              <a:gd name="connsiteX7282" fmla="*/ 8047606 w 12192000"/>
              <a:gd name="connsiteY7282" fmla="*/ 3347102 h 6858000"/>
              <a:gd name="connsiteX7283" fmla="*/ 8041701 w 12192000"/>
              <a:gd name="connsiteY7283" fmla="*/ 3334555 h 6858000"/>
              <a:gd name="connsiteX7284" fmla="*/ 8047606 w 12192000"/>
              <a:gd name="connsiteY7284" fmla="*/ 3331318 h 6858000"/>
              <a:gd name="connsiteX7285" fmla="*/ 8046130 w 12192000"/>
              <a:gd name="connsiteY7285" fmla="*/ 3318367 h 6858000"/>
              <a:gd name="connsiteX7286" fmla="*/ 8033580 w 12192000"/>
              <a:gd name="connsiteY7286" fmla="*/ 3307844 h 6858000"/>
              <a:gd name="connsiteX7287" fmla="*/ 8026936 w 12192000"/>
              <a:gd name="connsiteY7287" fmla="*/ 3264945 h 6858000"/>
              <a:gd name="connsiteX7288" fmla="*/ 8015124 w 12192000"/>
              <a:gd name="connsiteY7288" fmla="*/ 3250780 h 6858000"/>
              <a:gd name="connsiteX7289" fmla="*/ 8015124 w 12192000"/>
              <a:gd name="connsiteY7289" fmla="*/ 3243495 h 6858000"/>
              <a:gd name="connsiteX7290" fmla="*/ 8009218 w 12192000"/>
              <a:gd name="connsiteY7290" fmla="*/ 3243495 h 6858000"/>
              <a:gd name="connsiteX7291" fmla="*/ 8006265 w 12192000"/>
              <a:gd name="connsiteY7291" fmla="*/ 3237019 h 6858000"/>
              <a:gd name="connsiteX7292" fmla="*/ 8014385 w 12192000"/>
              <a:gd name="connsiteY7292" fmla="*/ 3239043 h 6858000"/>
              <a:gd name="connsiteX7293" fmla="*/ 8014385 w 12192000"/>
              <a:gd name="connsiteY7293" fmla="*/ 3234186 h 6858000"/>
              <a:gd name="connsiteX7294" fmla="*/ 8019553 w 12192000"/>
              <a:gd name="connsiteY7294" fmla="*/ 3234186 h 6858000"/>
              <a:gd name="connsiteX7295" fmla="*/ 8020291 w 12192000"/>
              <a:gd name="connsiteY7295" fmla="*/ 3220426 h 6858000"/>
              <a:gd name="connsiteX7296" fmla="*/ 8015862 w 12192000"/>
              <a:gd name="connsiteY7296" fmla="*/ 3196953 h 6858000"/>
              <a:gd name="connsiteX7297" fmla="*/ 8012909 w 12192000"/>
              <a:gd name="connsiteY7297" fmla="*/ 3188858 h 6858000"/>
              <a:gd name="connsiteX7298" fmla="*/ 8004050 w 12192000"/>
              <a:gd name="connsiteY7298" fmla="*/ 3164980 h 6858000"/>
              <a:gd name="connsiteX7299" fmla="*/ 7987809 w 12192000"/>
              <a:gd name="connsiteY7299" fmla="*/ 3160933 h 6858000"/>
              <a:gd name="connsiteX7300" fmla="*/ 7984856 w 12192000"/>
              <a:gd name="connsiteY7300" fmla="*/ 3141102 h 6858000"/>
              <a:gd name="connsiteX7301" fmla="*/ 7978950 w 12192000"/>
              <a:gd name="connsiteY7301" fmla="*/ 3141102 h 6858000"/>
              <a:gd name="connsiteX7302" fmla="*/ 7941299 w 12192000"/>
              <a:gd name="connsiteY7302" fmla="*/ 3105892 h 6858000"/>
              <a:gd name="connsiteX7303" fmla="*/ 7940561 w 12192000"/>
              <a:gd name="connsiteY7303" fmla="*/ 3094155 h 6858000"/>
              <a:gd name="connsiteX7304" fmla="*/ 7930226 w 12192000"/>
              <a:gd name="connsiteY7304" fmla="*/ 3088084 h 6858000"/>
              <a:gd name="connsiteX7305" fmla="*/ 7918414 w 12192000"/>
              <a:gd name="connsiteY7305" fmla="*/ 3048827 h 6858000"/>
              <a:gd name="connsiteX7306" fmla="*/ 7911770 w 12192000"/>
              <a:gd name="connsiteY7306" fmla="*/ 3046399 h 6858000"/>
              <a:gd name="connsiteX7307" fmla="*/ 7913246 w 12192000"/>
              <a:gd name="connsiteY7307" fmla="*/ 3039519 h 6858000"/>
              <a:gd name="connsiteX7308" fmla="*/ 7901434 w 12192000"/>
              <a:gd name="connsiteY7308" fmla="*/ 3037495 h 6858000"/>
              <a:gd name="connsiteX7309" fmla="*/ 7900696 w 12192000"/>
              <a:gd name="connsiteY7309" fmla="*/ 3030615 h 6858000"/>
              <a:gd name="connsiteX7310" fmla="*/ 7885931 w 12192000"/>
              <a:gd name="connsiteY7310" fmla="*/ 3019283 h 6858000"/>
              <a:gd name="connsiteX7311" fmla="*/ 7881502 w 12192000"/>
              <a:gd name="connsiteY7311" fmla="*/ 3019283 h 6858000"/>
              <a:gd name="connsiteX7312" fmla="*/ 7874119 w 12192000"/>
              <a:gd name="connsiteY7312" fmla="*/ 3009974 h 6858000"/>
              <a:gd name="connsiteX7313" fmla="*/ 7864522 w 12192000"/>
              <a:gd name="connsiteY7313" fmla="*/ 3009570 h 6858000"/>
              <a:gd name="connsiteX7314" fmla="*/ 7855663 w 12192000"/>
              <a:gd name="connsiteY7314" fmla="*/ 3005927 h 6858000"/>
              <a:gd name="connsiteX7315" fmla="*/ 7830563 w 12192000"/>
              <a:gd name="connsiteY7315" fmla="*/ 2981240 h 6858000"/>
              <a:gd name="connsiteX7316" fmla="*/ 7829086 w 12192000"/>
              <a:gd name="connsiteY7316" fmla="*/ 2974764 h 6858000"/>
              <a:gd name="connsiteX7317" fmla="*/ 7820227 w 12192000"/>
              <a:gd name="connsiteY7317" fmla="*/ 2967479 h 6858000"/>
              <a:gd name="connsiteX7318" fmla="*/ 7818013 w 12192000"/>
              <a:gd name="connsiteY7318" fmla="*/ 2950077 h 6858000"/>
              <a:gd name="connsiteX7319" fmla="*/ 7812845 w 12192000"/>
              <a:gd name="connsiteY7319" fmla="*/ 2933079 h 6858000"/>
              <a:gd name="connsiteX7320" fmla="*/ 7809154 w 12192000"/>
              <a:gd name="connsiteY7320" fmla="*/ 2926199 h 6858000"/>
              <a:gd name="connsiteX7321" fmla="*/ 7812845 w 12192000"/>
              <a:gd name="connsiteY7321" fmla="*/ 2922961 h 6858000"/>
              <a:gd name="connsiteX7322" fmla="*/ 7816536 w 12192000"/>
              <a:gd name="connsiteY7322" fmla="*/ 2907986 h 6858000"/>
              <a:gd name="connsiteX7323" fmla="*/ 7813583 w 12192000"/>
              <a:gd name="connsiteY7323" fmla="*/ 2902725 h 6858000"/>
              <a:gd name="connsiteX7324" fmla="*/ 7810630 w 12192000"/>
              <a:gd name="connsiteY7324" fmla="*/ 2886536 h 6858000"/>
              <a:gd name="connsiteX7325" fmla="*/ 7801033 w 12192000"/>
              <a:gd name="connsiteY7325" fmla="*/ 2878847 h 6858000"/>
              <a:gd name="connsiteX7326" fmla="*/ 7796604 w 12192000"/>
              <a:gd name="connsiteY7326" fmla="*/ 2863063 h 6858000"/>
              <a:gd name="connsiteX7327" fmla="*/ 7792174 w 12192000"/>
              <a:gd name="connsiteY7327" fmla="*/ 2859421 h 6858000"/>
              <a:gd name="connsiteX7328" fmla="*/ 7790698 w 12192000"/>
              <a:gd name="connsiteY7328" fmla="*/ 2847684 h 6858000"/>
              <a:gd name="connsiteX7329" fmla="*/ 7786268 w 12192000"/>
              <a:gd name="connsiteY7329" fmla="*/ 2846874 h 6858000"/>
              <a:gd name="connsiteX7330" fmla="*/ 7782577 w 12192000"/>
              <a:gd name="connsiteY7330" fmla="*/ 2837161 h 6858000"/>
              <a:gd name="connsiteX7331" fmla="*/ 7770765 w 12192000"/>
              <a:gd name="connsiteY7331" fmla="*/ 2825020 h 6858000"/>
              <a:gd name="connsiteX7332" fmla="*/ 7754524 w 12192000"/>
              <a:gd name="connsiteY7332" fmla="*/ 2818544 h 6858000"/>
              <a:gd name="connsiteX7333" fmla="*/ 7744188 w 12192000"/>
              <a:gd name="connsiteY7333" fmla="*/ 2810450 h 6858000"/>
              <a:gd name="connsiteX7334" fmla="*/ 7736806 w 12192000"/>
              <a:gd name="connsiteY7334" fmla="*/ 2817330 h 6858000"/>
              <a:gd name="connsiteX7335" fmla="*/ 7729423 w 12192000"/>
              <a:gd name="connsiteY7335" fmla="*/ 2813688 h 6858000"/>
              <a:gd name="connsiteX7336" fmla="*/ 7729423 w 12192000"/>
              <a:gd name="connsiteY7336" fmla="*/ 2805998 h 6858000"/>
              <a:gd name="connsiteX7337" fmla="*/ 7719088 w 12192000"/>
              <a:gd name="connsiteY7337" fmla="*/ 2799118 h 6858000"/>
              <a:gd name="connsiteX7338" fmla="*/ 7719088 w 12192000"/>
              <a:gd name="connsiteY7338" fmla="*/ 2792643 h 6858000"/>
              <a:gd name="connsiteX7339" fmla="*/ 7722041 w 12192000"/>
              <a:gd name="connsiteY7339" fmla="*/ 2786572 h 6858000"/>
              <a:gd name="connsiteX7340" fmla="*/ 7719088 w 12192000"/>
              <a:gd name="connsiteY7340" fmla="*/ 2772812 h 6858000"/>
              <a:gd name="connsiteX7341" fmla="*/ 7711706 w 12192000"/>
              <a:gd name="connsiteY7341" fmla="*/ 2768360 h 6858000"/>
              <a:gd name="connsiteX7342" fmla="*/ 7702847 w 12192000"/>
              <a:gd name="connsiteY7342" fmla="*/ 2746101 h 6858000"/>
              <a:gd name="connsiteX7343" fmla="*/ 7691035 w 12192000"/>
              <a:gd name="connsiteY7343" fmla="*/ 2741649 h 6858000"/>
              <a:gd name="connsiteX7344" fmla="*/ 7686605 w 12192000"/>
              <a:gd name="connsiteY7344" fmla="*/ 2735578 h 6858000"/>
              <a:gd name="connsiteX7345" fmla="*/ 7684390 w 12192000"/>
              <a:gd name="connsiteY7345" fmla="*/ 2723841 h 6858000"/>
              <a:gd name="connsiteX7346" fmla="*/ 7676270 w 12192000"/>
              <a:gd name="connsiteY7346" fmla="*/ 2722627 h 6858000"/>
              <a:gd name="connsiteX7347" fmla="*/ 7672579 w 12192000"/>
              <a:gd name="connsiteY7347" fmla="*/ 2714533 h 6858000"/>
              <a:gd name="connsiteX7348" fmla="*/ 7671840 w 12192000"/>
              <a:gd name="connsiteY7348" fmla="*/ 2707248 h 6858000"/>
              <a:gd name="connsiteX7349" fmla="*/ 7657814 w 12192000"/>
              <a:gd name="connsiteY7349" fmla="*/ 2684584 h 6858000"/>
              <a:gd name="connsiteX7350" fmla="*/ 7652646 w 12192000"/>
              <a:gd name="connsiteY7350" fmla="*/ 2684179 h 6858000"/>
              <a:gd name="connsiteX7351" fmla="*/ 7641572 w 12192000"/>
              <a:gd name="connsiteY7351" fmla="*/ 2675276 h 6858000"/>
              <a:gd name="connsiteX7352" fmla="*/ 7640096 w 12192000"/>
              <a:gd name="connsiteY7352" fmla="*/ 2665967 h 6858000"/>
              <a:gd name="connsiteX7353" fmla="*/ 7634928 w 12192000"/>
              <a:gd name="connsiteY7353" fmla="*/ 2663944 h 6858000"/>
              <a:gd name="connsiteX7354" fmla="*/ 7632713 w 12192000"/>
              <a:gd name="connsiteY7354" fmla="*/ 2654230 h 6858000"/>
              <a:gd name="connsiteX7355" fmla="*/ 7610566 w 12192000"/>
              <a:gd name="connsiteY7355" fmla="*/ 2631566 h 6858000"/>
              <a:gd name="connsiteX7356" fmla="*/ 7613519 w 12192000"/>
              <a:gd name="connsiteY7356" fmla="*/ 2629947 h 6858000"/>
              <a:gd name="connsiteX7357" fmla="*/ 7602445 w 12192000"/>
              <a:gd name="connsiteY7357" fmla="*/ 2623877 h 6858000"/>
              <a:gd name="connsiteX7358" fmla="*/ 7595801 w 12192000"/>
              <a:gd name="connsiteY7358" fmla="*/ 2627924 h 6858000"/>
              <a:gd name="connsiteX7359" fmla="*/ 7593586 w 12192000"/>
              <a:gd name="connsiteY7359" fmla="*/ 2624686 h 6858000"/>
              <a:gd name="connsiteX7360" fmla="*/ 7586942 w 12192000"/>
              <a:gd name="connsiteY7360" fmla="*/ 2627114 h 6858000"/>
              <a:gd name="connsiteX7361" fmla="*/ 7585466 w 12192000"/>
              <a:gd name="connsiteY7361" fmla="*/ 2622258 h 6858000"/>
              <a:gd name="connsiteX7362" fmla="*/ 7590634 w 12192000"/>
              <a:gd name="connsiteY7362" fmla="*/ 2608902 h 6858000"/>
              <a:gd name="connsiteX7363" fmla="*/ 7589895 w 12192000"/>
              <a:gd name="connsiteY7363" fmla="*/ 2589476 h 6858000"/>
              <a:gd name="connsiteX7364" fmla="*/ 7591372 w 12192000"/>
              <a:gd name="connsiteY7364" fmla="*/ 2572478 h 6858000"/>
              <a:gd name="connsiteX7365" fmla="*/ 7591372 w 12192000"/>
              <a:gd name="connsiteY7365" fmla="*/ 2570859 h 6858000"/>
              <a:gd name="connsiteX7366" fmla="*/ 7595801 w 12192000"/>
              <a:gd name="connsiteY7366" fmla="*/ 2559122 h 6858000"/>
              <a:gd name="connsiteX7367" fmla="*/ 7595801 w 12192000"/>
              <a:gd name="connsiteY7367" fmla="*/ 2554671 h 6858000"/>
              <a:gd name="connsiteX7368" fmla="*/ 7595063 w 12192000"/>
              <a:gd name="connsiteY7368" fmla="*/ 2555480 h 6858000"/>
              <a:gd name="connsiteX7369" fmla="*/ 7589157 w 12192000"/>
              <a:gd name="connsiteY7369" fmla="*/ 2563574 h 6858000"/>
              <a:gd name="connsiteX7370" fmla="*/ 7587681 w 12192000"/>
              <a:gd name="connsiteY7370" fmla="*/ 2566407 h 6858000"/>
              <a:gd name="connsiteX7371" fmla="*/ 7579560 w 12192000"/>
              <a:gd name="connsiteY7371" fmla="*/ 2591904 h 6858000"/>
              <a:gd name="connsiteX7372" fmla="*/ 7578822 w 12192000"/>
              <a:gd name="connsiteY7372" fmla="*/ 2601617 h 6858000"/>
              <a:gd name="connsiteX7373" fmla="*/ 7572916 w 12192000"/>
              <a:gd name="connsiteY7373" fmla="*/ 2615378 h 6858000"/>
              <a:gd name="connsiteX7374" fmla="*/ 7577345 w 12192000"/>
              <a:gd name="connsiteY7374" fmla="*/ 2619830 h 6858000"/>
              <a:gd name="connsiteX7375" fmla="*/ 7573654 w 12192000"/>
              <a:gd name="connsiteY7375" fmla="*/ 2636018 h 6858000"/>
              <a:gd name="connsiteX7376" fmla="*/ 7567010 w 12192000"/>
              <a:gd name="connsiteY7376" fmla="*/ 2642089 h 6858000"/>
              <a:gd name="connsiteX7377" fmla="*/ 7564795 w 12192000"/>
              <a:gd name="connsiteY7377" fmla="*/ 2647755 h 6858000"/>
              <a:gd name="connsiteX7378" fmla="*/ 7563318 w 12192000"/>
              <a:gd name="connsiteY7378" fmla="*/ 2644922 h 6858000"/>
              <a:gd name="connsiteX7379" fmla="*/ 7550030 w 12192000"/>
              <a:gd name="connsiteY7379" fmla="*/ 2638042 h 6858000"/>
              <a:gd name="connsiteX7380" fmla="*/ 7526406 w 12192000"/>
              <a:gd name="connsiteY7380" fmla="*/ 2614973 h 6858000"/>
              <a:gd name="connsiteX7381" fmla="*/ 7523453 w 12192000"/>
              <a:gd name="connsiteY7381" fmla="*/ 2606069 h 6858000"/>
              <a:gd name="connsiteX7382" fmla="*/ 7510165 w 12192000"/>
              <a:gd name="connsiteY7382" fmla="*/ 2600808 h 6858000"/>
              <a:gd name="connsiteX7383" fmla="*/ 7504997 w 12192000"/>
              <a:gd name="connsiteY7383" fmla="*/ 2591500 h 6858000"/>
              <a:gd name="connsiteX7384" fmla="*/ 7504997 w 12192000"/>
              <a:gd name="connsiteY7384" fmla="*/ 2582596 h 6858000"/>
              <a:gd name="connsiteX7385" fmla="*/ 7485803 w 12192000"/>
              <a:gd name="connsiteY7385" fmla="*/ 2567621 h 6858000"/>
              <a:gd name="connsiteX7386" fmla="*/ 7485065 w 12192000"/>
              <a:gd name="connsiteY7386" fmla="*/ 2561551 h 6858000"/>
              <a:gd name="connsiteX7387" fmla="*/ 7480635 w 12192000"/>
              <a:gd name="connsiteY7387" fmla="*/ 2556694 h 6858000"/>
              <a:gd name="connsiteX7388" fmla="*/ 7476944 w 12192000"/>
              <a:gd name="connsiteY7388" fmla="*/ 2544957 h 6858000"/>
              <a:gd name="connsiteX7389" fmla="*/ 7472514 w 12192000"/>
              <a:gd name="connsiteY7389" fmla="*/ 2544957 h 6858000"/>
              <a:gd name="connsiteX7390" fmla="*/ 7470300 w 12192000"/>
              <a:gd name="connsiteY7390" fmla="*/ 2542124 h 6858000"/>
              <a:gd name="connsiteX7391" fmla="*/ 7468085 w 12192000"/>
              <a:gd name="connsiteY7391" fmla="*/ 2545362 h 6858000"/>
              <a:gd name="connsiteX7392" fmla="*/ 7468823 w 12192000"/>
              <a:gd name="connsiteY7392" fmla="*/ 2551433 h 6858000"/>
              <a:gd name="connsiteX7393" fmla="*/ 7467347 w 12192000"/>
              <a:gd name="connsiteY7393" fmla="*/ 2557908 h 6858000"/>
              <a:gd name="connsiteX7394" fmla="*/ 7478420 w 12192000"/>
              <a:gd name="connsiteY7394" fmla="*/ 2570454 h 6858000"/>
              <a:gd name="connsiteX7395" fmla="*/ 7478420 w 12192000"/>
              <a:gd name="connsiteY7395" fmla="*/ 2580977 h 6858000"/>
              <a:gd name="connsiteX7396" fmla="*/ 7496877 w 12192000"/>
              <a:gd name="connsiteY7396" fmla="*/ 2600808 h 6858000"/>
              <a:gd name="connsiteX7397" fmla="*/ 7499091 w 12192000"/>
              <a:gd name="connsiteY7397" fmla="*/ 2608093 h 6858000"/>
              <a:gd name="connsiteX7398" fmla="*/ 7527883 w 12192000"/>
              <a:gd name="connsiteY7398" fmla="*/ 2630757 h 6858000"/>
              <a:gd name="connsiteX7399" fmla="*/ 7532312 w 12192000"/>
              <a:gd name="connsiteY7399" fmla="*/ 2638042 h 6858000"/>
              <a:gd name="connsiteX7400" fmla="*/ 7530098 w 12192000"/>
              <a:gd name="connsiteY7400" fmla="*/ 2645327 h 6858000"/>
              <a:gd name="connsiteX7401" fmla="*/ 7530836 w 12192000"/>
              <a:gd name="connsiteY7401" fmla="*/ 2652207 h 6858000"/>
              <a:gd name="connsiteX7402" fmla="*/ 7547815 w 12192000"/>
              <a:gd name="connsiteY7402" fmla="*/ 2669205 h 6858000"/>
              <a:gd name="connsiteX7403" fmla="*/ 7547815 w 12192000"/>
              <a:gd name="connsiteY7403" fmla="*/ 2674466 h 6858000"/>
              <a:gd name="connsiteX7404" fmla="*/ 7552983 w 12192000"/>
              <a:gd name="connsiteY7404" fmla="*/ 2680132 h 6858000"/>
              <a:gd name="connsiteX7405" fmla="*/ 7555198 w 12192000"/>
              <a:gd name="connsiteY7405" fmla="*/ 2697940 h 6858000"/>
              <a:gd name="connsiteX7406" fmla="*/ 7560366 w 12192000"/>
              <a:gd name="connsiteY7406" fmla="*/ 2705629 h 6858000"/>
              <a:gd name="connsiteX7407" fmla="*/ 7559627 w 12192000"/>
              <a:gd name="connsiteY7407" fmla="*/ 2715342 h 6858000"/>
              <a:gd name="connsiteX7408" fmla="*/ 7591372 w 12192000"/>
              <a:gd name="connsiteY7408" fmla="*/ 2757837 h 6858000"/>
              <a:gd name="connsiteX7409" fmla="*/ 7593586 w 12192000"/>
              <a:gd name="connsiteY7409" fmla="*/ 2770788 h 6858000"/>
              <a:gd name="connsiteX7410" fmla="*/ 7601707 w 12192000"/>
              <a:gd name="connsiteY7410" fmla="*/ 2775645 h 6858000"/>
              <a:gd name="connsiteX7411" fmla="*/ 7621640 w 12192000"/>
              <a:gd name="connsiteY7411" fmla="*/ 2802356 h 6858000"/>
              <a:gd name="connsiteX7412" fmla="*/ 7626069 w 12192000"/>
              <a:gd name="connsiteY7412" fmla="*/ 2814497 h 6858000"/>
              <a:gd name="connsiteX7413" fmla="*/ 7631237 w 12192000"/>
              <a:gd name="connsiteY7413" fmla="*/ 2820973 h 6858000"/>
              <a:gd name="connsiteX7414" fmla="*/ 7631975 w 12192000"/>
              <a:gd name="connsiteY7414" fmla="*/ 2817735 h 6858000"/>
              <a:gd name="connsiteX7415" fmla="*/ 7635666 w 12192000"/>
              <a:gd name="connsiteY7415" fmla="*/ 2820163 h 6858000"/>
              <a:gd name="connsiteX7416" fmla="*/ 7643049 w 12192000"/>
              <a:gd name="connsiteY7416" fmla="*/ 2831495 h 6858000"/>
              <a:gd name="connsiteX7417" fmla="*/ 7648217 w 12192000"/>
              <a:gd name="connsiteY7417" fmla="*/ 2832305 h 6858000"/>
              <a:gd name="connsiteX7418" fmla="*/ 7654122 w 12192000"/>
              <a:gd name="connsiteY7418" fmla="*/ 2837971 h 6858000"/>
              <a:gd name="connsiteX7419" fmla="*/ 7639358 w 12192000"/>
              <a:gd name="connsiteY7419" fmla="*/ 2837161 h 6858000"/>
              <a:gd name="connsiteX7420" fmla="*/ 7635666 w 12192000"/>
              <a:gd name="connsiteY7420" fmla="*/ 2834328 h 6858000"/>
              <a:gd name="connsiteX7421" fmla="*/ 7634190 w 12192000"/>
              <a:gd name="connsiteY7421" fmla="*/ 2838375 h 6858000"/>
              <a:gd name="connsiteX7422" fmla="*/ 7637881 w 12192000"/>
              <a:gd name="connsiteY7422" fmla="*/ 2844446 h 6858000"/>
              <a:gd name="connsiteX7423" fmla="*/ 7638619 w 12192000"/>
              <a:gd name="connsiteY7423" fmla="*/ 2855778 h 6858000"/>
              <a:gd name="connsiteX7424" fmla="*/ 7636405 w 12192000"/>
              <a:gd name="connsiteY7424" fmla="*/ 2862254 h 6858000"/>
              <a:gd name="connsiteX7425" fmla="*/ 7644525 w 12192000"/>
              <a:gd name="connsiteY7425" fmla="*/ 2886132 h 6858000"/>
              <a:gd name="connsiteX7426" fmla="*/ 7660028 w 12192000"/>
              <a:gd name="connsiteY7426" fmla="*/ 2895440 h 6858000"/>
              <a:gd name="connsiteX7427" fmla="*/ 7668887 w 12192000"/>
              <a:gd name="connsiteY7427" fmla="*/ 2895440 h 6858000"/>
              <a:gd name="connsiteX7428" fmla="*/ 7674793 w 12192000"/>
              <a:gd name="connsiteY7428" fmla="*/ 2893012 h 6858000"/>
              <a:gd name="connsiteX7429" fmla="*/ 7681438 w 12192000"/>
              <a:gd name="connsiteY7429" fmla="*/ 2905153 h 6858000"/>
              <a:gd name="connsiteX7430" fmla="*/ 7691773 w 12192000"/>
              <a:gd name="connsiteY7430" fmla="*/ 2907986 h 6858000"/>
              <a:gd name="connsiteX7431" fmla="*/ 7694726 w 12192000"/>
              <a:gd name="connsiteY7431" fmla="*/ 2913652 h 6858000"/>
              <a:gd name="connsiteX7432" fmla="*/ 7706538 w 12192000"/>
              <a:gd name="connsiteY7432" fmla="*/ 2924580 h 6858000"/>
              <a:gd name="connsiteX7433" fmla="*/ 7714658 w 12192000"/>
              <a:gd name="connsiteY7433" fmla="*/ 2927817 h 6858000"/>
              <a:gd name="connsiteX7434" fmla="*/ 7714658 w 12192000"/>
              <a:gd name="connsiteY7434" fmla="*/ 2928627 h 6858000"/>
              <a:gd name="connsiteX7435" fmla="*/ 7713920 w 12192000"/>
              <a:gd name="connsiteY7435" fmla="*/ 2932674 h 6858000"/>
              <a:gd name="connsiteX7436" fmla="*/ 7713182 w 12192000"/>
              <a:gd name="connsiteY7436" fmla="*/ 2936721 h 6858000"/>
              <a:gd name="connsiteX7437" fmla="*/ 7716135 w 12192000"/>
              <a:gd name="connsiteY7437" fmla="*/ 2940364 h 6858000"/>
              <a:gd name="connsiteX7438" fmla="*/ 7714658 w 12192000"/>
              <a:gd name="connsiteY7438" fmla="*/ 2942792 h 6858000"/>
              <a:gd name="connsiteX7439" fmla="*/ 7716135 w 12192000"/>
              <a:gd name="connsiteY7439" fmla="*/ 2944815 h 6858000"/>
              <a:gd name="connsiteX7440" fmla="*/ 7716135 w 12192000"/>
              <a:gd name="connsiteY7440" fmla="*/ 2946839 h 6858000"/>
              <a:gd name="connsiteX7441" fmla="*/ 7718350 w 12192000"/>
              <a:gd name="connsiteY7441" fmla="*/ 2949267 h 6858000"/>
              <a:gd name="connsiteX7442" fmla="*/ 7721303 w 12192000"/>
              <a:gd name="connsiteY7442" fmla="*/ 2961813 h 6858000"/>
              <a:gd name="connsiteX7443" fmla="*/ 7730900 w 12192000"/>
              <a:gd name="connsiteY7443" fmla="*/ 2972336 h 6858000"/>
              <a:gd name="connsiteX7444" fmla="*/ 7730900 w 12192000"/>
              <a:gd name="connsiteY7444" fmla="*/ 2976788 h 6858000"/>
              <a:gd name="connsiteX7445" fmla="*/ 7728685 w 12192000"/>
              <a:gd name="connsiteY7445" fmla="*/ 2977193 h 6858000"/>
              <a:gd name="connsiteX7446" fmla="*/ 7727209 w 12192000"/>
              <a:gd name="connsiteY7446" fmla="*/ 2973955 h 6858000"/>
              <a:gd name="connsiteX7447" fmla="*/ 7723517 w 12192000"/>
              <a:gd name="connsiteY7447" fmla="*/ 2969503 h 6858000"/>
              <a:gd name="connsiteX7448" fmla="*/ 7722041 w 12192000"/>
              <a:gd name="connsiteY7448" fmla="*/ 2971122 h 6858000"/>
              <a:gd name="connsiteX7449" fmla="*/ 7722779 w 12192000"/>
              <a:gd name="connsiteY7449" fmla="*/ 2979621 h 6858000"/>
              <a:gd name="connsiteX7450" fmla="*/ 7735329 w 12192000"/>
              <a:gd name="connsiteY7450" fmla="*/ 3012403 h 6858000"/>
              <a:gd name="connsiteX7451" fmla="*/ 7737544 w 12192000"/>
              <a:gd name="connsiteY7451" fmla="*/ 3030615 h 6858000"/>
              <a:gd name="connsiteX7452" fmla="*/ 7734591 w 12192000"/>
              <a:gd name="connsiteY7452" fmla="*/ 3047613 h 6858000"/>
              <a:gd name="connsiteX7453" fmla="*/ 7741235 w 12192000"/>
              <a:gd name="connsiteY7453" fmla="*/ 3067444 h 6858000"/>
              <a:gd name="connsiteX7454" fmla="*/ 7750832 w 12192000"/>
              <a:gd name="connsiteY7454" fmla="*/ 3083228 h 6858000"/>
              <a:gd name="connsiteX7455" fmla="*/ 7758953 w 12192000"/>
              <a:gd name="connsiteY7455" fmla="*/ 3084847 h 6858000"/>
              <a:gd name="connsiteX7456" fmla="*/ 7780362 w 12192000"/>
              <a:gd name="connsiteY7456" fmla="*/ 3098202 h 6858000"/>
              <a:gd name="connsiteX7457" fmla="*/ 7780362 w 12192000"/>
              <a:gd name="connsiteY7457" fmla="*/ 3107106 h 6858000"/>
              <a:gd name="connsiteX7458" fmla="*/ 7790698 w 12192000"/>
              <a:gd name="connsiteY7458" fmla="*/ 3107511 h 6858000"/>
              <a:gd name="connsiteX7459" fmla="*/ 7801771 w 12192000"/>
              <a:gd name="connsiteY7459" fmla="*/ 3112772 h 6858000"/>
              <a:gd name="connsiteX7460" fmla="*/ 7801771 w 12192000"/>
              <a:gd name="connsiteY7460" fmla="*/ 3118843 h 6858000"/>
              <a:gd name="connsiteX7461" fmla="*/ 7805462 w 12192000"/>
              <a:gd name="connsiteY7461" fmla="*/ 3118843 h 6858000"/>
              <a:gd name="connsiteX7462" fmla="*/ 7817274 w 12192000"/>
              <a:gd name="connsiteY7462" fmla="*/ 3130175 h 6858000"/>
              <a:gd name="connsiteX7463" fmla="*/ 7837945 w 12192000"/>
              <a:gd name="connsiteY7463" fmla="*/ 3180764 h 6858000"/>
              <a:gd name="connsiteX7464" fmla="*/ 7844589 w 12192000"/>
              <a:gd name="connsiteY7464" fmla="*/ 3213951 h 6858000"/>
              <a:gd name="connsiteX7465" fmla="*/ 7848281 w 12192000"/>
              <a:gd name="connsiteY7465" fmla="*/ 3214760 h 6858000"/>
              <a:gd name="connsiteX7466" fmla="*/ 7851234 w 12192000"/>
              <a:gd name="connsiteY7466" fmla="*/ 3226901 h 6858000"/>
              <a:gd name="connsiteX7467" fmla="*/ 7851234 w 12192000"/>
              <a:gd name="connsiteY7467" fmla="*/ 3230949 h 6858000"/>
              <a:gd name="connsiteX7468" fmla="*/ 7857878 w 12192000"/>
              <a:gd name="connsiteY7468" fmla="*/ 3233377 h 6858000"/>
              <a:gd name="connsiteX7469" fmla="*/ 7862307 w 12192000"/>
              <a:gd name="connsiteY7469" fmla="*/ 3243090 h 6858000"/>
              <a:gd name="connsiteX7470" fmla="*/ 7864522 w 12192000"/>
              <a:gd name="connsiteY7470" fmla="*/ 3257255 h 6858000"/>
              <a:gd name="connsiteX7471" fmla="*/ 7873381 w 12192000"/>
              <a:gd name="connsiteY7471" fmla="*/ 3259279 h 6858000"/>
              <a:gd name="connsiteX7472" fmla="*/ 7872643 w 12192000"/>
              <a:gd name="connsiteY7472" fmla="*/ 3246328 h 6858000"/>
              <a:gd name="connsiteX7473" fmla="*/ 7870428 w 12192000"/>
              <a:gd name="connsiteY7473" fmla="*/ 3246732 h 6858000"/>
              <a:gd name="connsiteX7474" fmla="*/ 7871166 w 12192000"/>
              <a:gd name="connsiteY7474" fmla="*/ 3237424 h 6858000"/>
              <a:gd name="connsiteX7475" fmla="*/ 7874857 w 12192000"/>
              <a:gd name="connsiteY7475" fmla="*/ 3236210 h 6858000"/>
              <a:gd name="connsiteX7476" fmla="*/ 7883716 w 12192000"/>
              <a:gd name="connsiteY7476" fmla="*/ 3247947 h 6858000"/>
              <a:gd name="connsiteX7477" fmla="*/ 7880763 w 12192000"/>
              <a:gd name="connsiteY7477" fmla="*/ 3251184 h 6858000"/>
              <a:gd name="connsiteX7478" fmla="*/ 7888884 w 12192000"/>
              <a:gd name="connsiteY7478" fmla="*/ 3262921 h 6858000"/>
              <a:gd name="connsiteX7479" fmla="*/ 7894790 w 12192000"/>
              <a:gd name="connsiteY7479" fmla="*/ 3268182 h 6858000"/>
              <a:gd name="connsiteX7480" fmla="*/ 7899219 w 12192000"/>
              <a:gd name="connsiteY7480" fmla="*/ 3265349 h 6858000"/>
              <a:gd name="connsiteX7481" fmla="*/ 7906602 w 12192000"/>
              <a:gd name="connsiteY7481" fmla="*/ 3264135 h 6858000"/>
              <a:gd name="connsiteX7482" fmla="*/ 7910293 w 12192000"/>
              <a:gd name="connsiteY7482" fmla="*/ 3266159 h 6858000"/>
              <a:gd name="connsiteX7483" fmla="*/ 7916199 w 12192000"/>
              <a:gd name="connsiteY7483" fmla="*/ 3264135 h 6858000"/>
              <a:gd name="connsiteX7484" fmla="*/ 7925796 w 12192000"/>
              <a:gd name="connsiteY7484" fmla="*/ 3273444 h 6858000"/>
              <a:gd name="connsiteX7485" fmla="*/ 7930226 w 12192000"/>
              <a:gd name="connsiteY7485" fmla="*/ 3278705 h 6858000"/>
              <a:gd name="connsiteX7486" fmla="*/ 7944252 w 12192000"/>
              <a:gd name="connsiteY7486" fmla="*/ 3281943 h 6858000"/>
              <a:gd name="connsiteX7487" fmla="*/ 7947205 w 12192000"/>
              <a:gd name="connsiteY7487" fmla="*/ 3286799 h 6858000"/>
              <a:gd name="connsiteX7488" fmla="*/ 7964185 w 12192000"/>
              <a:gd name="connsiteY7488" fmla="*/ 3303797 h 6858000"/>
              <a:gd name="connsiteX7489" fmla="*/ 7970829 w 12192000"/>
              <a:gd name="connsiteY7489" fmla="*/ 3315534 h 6858000"/>
              <a:gd name="connsiteX7490" fmla="*/ 7981165 w 12192000"/>
              <a:gd name="connsiteY7490" fmla="*/ 3319581 h 6858000"/>
              <a:gd name="connsiteX7491" fmla="*/ 7988547 w 12192000"/>
              <a:gd name="connsiteY7491" fmla="*/ 3327675 h 6858000"/>
              <a:gd name="connsiteX7492" fmla="*/ 7992976 w 12192000"/>
              <a:gd name="connsiteY7492" fmla="*/ 3327675 h 6858000"/>
              <a:gd name="connsiteX7493" fmla="*/ 7992976 w 12192000"/>
              <a:gd name="connsiteY7493" fmla="*/ 3324842 h 6858000"/>
              <a:gd name="connsiteX7494" fmla="*/ 7996668 w 12192000"/>
              <a:gd name="connsiteY7494" fmla="*/ 3329294 h 6858000"/>
              <a:gd name="connsiteX7495" fmla="*/ 8004788 w 12192000"/>
              <a:gd name="connsiteY7495" fmla="*/ 3348316 h 6858000"/>
              <a:gd name="connsiteX7496" fmla="*/ 8010694 w 12192000"/>
              <a:gd name="connsiteY7496" fmla="*/ 3349935 h 6858000"/>
              <a:gd name="connsiteX7497" fmla="*/ 8018077 w 12192000"/>
              <a:gd name="connsiteY7497" fmla="*/ 3358434 h 6858000"/>
              <a:gd name="connsiteX7498" fmla="*/ 8015862 w 12192000"/>
              <a:gd name="connsiteY7498" fmla="*/ 3361267 h 6858000"/>
              <a:gd name="connsiteX7499" fmla="*/ 8021030 w 12192000"/>
              <a:gd name="connsiteY7499" fmla="*/ 3370170 h 6858000"/>
              <a:gd name="connsiteX7500" fmla="*/ 8026197 w 12192000"/>
              <a:gd name="connsiteY7500" fmla="*/ 3370170 h 6858000"/>
              <a:gd name="connsiteX7501" fmla="*/ 8031365 w 12192000"/>
              <a:gd name="connsiteY7501" fmla="*/ 3372599 h 6858000"/>
              <a:gd name="connsiteX7502" fmla="*/ 8035056 w 12192000"/>
              <a:gd name="connsiteY7502" fmla="*/ 3369361 h 6858000"/>
              <a:gd name="connsiteX7503" fmla="*/ 8037271 w 12192000"/>
              <a:gd name="connsiteY7503" fmla="*/ 3372194 h 6858000"/>
              <a:gd name="connsiteX7504" fmla="*/ 8039486 w 12192000"/>
              <a:gd name="connsiteY7504" fmla="*/ 3373408 h 6858000"/>
              <a:gd name="connsiteX7505" fmla="*/ 8040224 w 12192000"/>
              <a:gd name="connsiteY7505" fmla="*/ 3373408 h 6858000"/>
              <a:gd name="connsiteX7506" fmla="*/ 8039486 w 12192000"/>
              <a:gd name="connsiteY7506" fmla="*/ 3376646 h 6858000"/>
              <a:gd name="connsiteX7507" fmla="*/ 8051298 w 12192000"/>
              <a:gd name="connsiteY7507" fmla="*/ 3387168 h 6858000"/>
              <a:gd name="connsiteX7508" fmla="*/ 8054251 w 12192000"/>
              <a:gd name="connsiteY7508" fmla="*/ 3387168 h 6858000"/>
              <a:gd name="connsiteX7509" fmla="*/ 8052774 w 12192000"/>
              <a:gd name="connsiteY7509" fmla="*/ 3391620 h 6858000"/>
              <a:gd name="connsiteX7510" fmla="*/ 8054251 w 12192000"/>
              <a:gd name="connsiteY7510" fmla="*/ 3405785 h 6858000"/>
              <a:gd name="connsiteX7511" fmla="*/ 8049821 w 12192000"/>
              <a:gd name="connsiteY7511" fmla="*/ 3407809 h 6858000"/>
              <a:gd name="connsiteX7512" fmla="*/ 8040224 w 12192000"/>
              <a:gd name="connsiteY7512" fmla="*/ 3417117 h 6858000"/>
              <a:gd name="connsiteX7513" fmla="*/ 8033580 w 12192000"/>
              <a:gd name="connsiteY7513" fmla="*/ 3417522 h 6858000"/>
              <a:gd name="connsiteX7514" fmla="*/ 8028412 w 12192000"/>
              <a:gd name="connsiteY7514" fmla="*/ 3424402 h 6858000"/>
              <a:gd name="connsiteX7515" fmla="*/ 8017338 w 12192000"/>
              <a:gd name="connsiteY7515" fmla="*/ 3424402 h 6858000"/>
              <a:gd name="connsiteX7516" fmla="*/ 8023244 w 12192000"/>
              <a:gd name="connsiteY7516" fmla="*/ 3430473 h 6858000"/>
              <a:gd name="connsiteX7517" fmla="*/ 8026197 w 12192000"/>
              <a:gd name="connsiteY7517" fmla="*/ 3431282 h 6858000"/>
              <a:gd name="connsiteX7518" fmla="*/ 8034318 w 12192000"/>
              <a:gd name="connsiteY7518" fmla="*/ 3428449 h 6858000"/>
              <a:gd name="connsiteX7519" fmla="*/ 8046868 w 12192000"/>
              <a:gd name="connsiteY7519" fmla="*/ 3428045 h 6858000"/>
              <a:gd name="connsiteX7520" fmla="*/ 8048345 w 12192000"/>
              <a:gd name="connsiteY7520" fmla="*/ 3431282 h 6858000"/>
              <a:gd name="connsiteX7521" fmla="*/ 8052036 w 12192000"/>
              <a:gd name="connsiteY7521" fmla="*/ 3436948 h 6858000"/>
              <a:gd name="connsiteX7522" fmla="*/ 8054989 w 12192000"/>
              <a:gd name="connsiteY7522" fmla="*/ 3437758 h 6858000"/>
              <a:gd name="connsiteX7523" fmla="*/ 8085257 w 12192000"/>
              <a:gd name="connsiteY7523" fmla="*/ 3468111 h 6858000"/>
              <a:gd name="connsiteX7524" fmla="*/ 8088948 w 12192000"/>
              <a:gd name="connsiteY7524" fmla="*/ 3475396 h 6858000"/>
              <a:gd name="connsiteX7525" fmla="*/ 8093378 w 12192000"/>
              <a:gd name="connsiteY7525" fmla="*/ 3476206 h 6858000"/>
              <a:gd name="connsiteX7526" fmla="*/ 8105928 w 12192000"/>
              <a:gd name="connsiteY7526" fmla="*/ 3486728 h 6858000"/>
              <a:gd name="connsiteX7527" fmla="*/ 8118478 w 12192000"/>
              <a:gd name="connsiteY7527" fmla="*/ 3489561 h 6858000"/>
              <a:gd name="connsiteX7528" fmla="*/ 8132504 w 12192000"/>
              <a:gd name="connsiteY7528" fmla="*/ 3487942 h 6858000"/>
              <a:gd name="connsiteX7529" fmla="*/ 8136934 w 12192000"/>
              <a:gd name="connsiteY7529" fmla="*/ 3483086 h 6858000"/>
              <a:gd name="connsiteX7530" fmla="*/ 8150222 w 12192000"/>
              <a:gd name="connsiteY7530" fmla="*/ 3475396 h 6858000"/>
              <a:gd name="connsiteX7531" fmla="*/ 8158343 w 12192000"/>
              <a:gd name="connsiteY7531" fmla="*/ 3475396 h 6858000"/>
              <a:gd name="connsiteX7532" fmla="*/ 8174584 w 12192000"/>
              <a:gd name="connsiteY7532" fmla="*/ 3463255 h 6858000"/>
              <a:gd name="connsiteX7533" fmla="*/ 8179752 w 12192000"/>
              <a:gd name="connsiteY7533" fmla="*/ 3462850 h 6858000"/>
              <a:gd name="connsiteX7534" fmla="*/ 8182705 w 12192000"/>
              <a:gd name="connsiteY7534" fmla="*/ 3465683 h 6858000"/>
              <a:gd name="connsiteX7535" fmla="*/ 8195993 w 12192000"/>
              <a:gd name="connsiteY7535" fmla="*/ 3464874 h 6858000"/>
              <a:gd name="connsiteX7536" fmla="*/ 8201161 w 12192000"/>
              <a:gd name="connsiteY7536" fmla="*/ 3463659 h 6858000"/>
              <a:gd name="connsiteX7537" fmla="*/ 8210758 w 12192000"/>
              <a:gd name="connsiteY7537" fmla="*/ 3467707 h 6858000"/>
              <a:gd name="connsiteX7538" fmla="*/ 8225523 w 12192000"/>
              <a:gd name="connsiteY7538" fmla="*/ 3466088 h 6858000"/>
              <a:gd name="connsiteX7539" fmla="*/ 8255791 w 12192000"/>
              <a:gd name="connsiteY7539" fmla="*/ 3449090 h 6858000"/>
              <a:gd name="connsiteX7540" fmla="*/ 8265388 w 12192000"/>
              <a:gd name="connsiteY7540" fmla="*/ 3447066 h 6858000"/>
              <a:gd name="connsiteX7541" fmla="*/ 8274986 w 12192000"/>
              <a:gd name="connsiteY7541" fmla="*/ 3451113 h 6858000"/>
              <a:gd name="connsiteX7542" fmla="*/ 8282368 w 12192000"/>
              <a:gd name="connsiteY7542" fmla="*/ 3449090 h 6858000"/>
              <a:gd name="connsiteX7543" fmla="*/ 8296395 w 12192000"/>
              <a:gd name="connsiteY7543" fmla="*/ 3449494 h 6858000"/>
              <a:gd name="connsiteX7544" fmla="*/ 8309683 w 12192000"/>
              <a:gd name="connsiteY7544" fmla="*/ 3443019 h 6858000"/>
              <a:gd name="connsiteX7545" fmla="*/ 8325924 w 12192000"/>
              <a:gd name="connsiteY7545" fmla="*/ 3442210 h 6858000"/>
              <a:gd name="connsiteX7546" fmla="*/ 8330354 w 12192000"/>
              <a:gd name="connsiteY7546" fmla="*/ 3444638 h 6858000"/>
              <a:gd name="connsiteX7547" fmla="*/ 8335522 w 12192000"/>
              <a:gd name="connsiteY7547" fmla="*/ 3444638 h 6858000"/>
              <a:gd name="connsiteX7548" fmla="*/ 8359884 w 12192000"/>
              <a:gd name="connsiteY7548" fmla="*/ 3440186 h 6858000"/>
              <a:gd name="connsiteX7549" fmla="*/ 8368743 w 12192000"/>
              <a:gd name="connsiteY7549" fmla="*/ 3433711 h 6858000"/>
              <a:gd name="connsiteX7550" fmla="*/ 8383507 w 12192000"/>
              <a:gd name="connsiteY7550" fmla="*/ 3431687 h 6858000"/>
              <a:gd name="connsiteX7551" fmla="*/ 8387937 w 12192000"/>
              <a:gd name="connsiteY7551" fmla="*/ 3435329 h 6858000"/>
              <a:gd name="connsiteX7552" fmla="*/ 8389413 w 12192000"/>
              <a:gd name="connsiteY7552" fmla="*/ 3431282 h 6858000"/>
              <a:gd name="connsiteX7553" fmla="*/ 8404916 w 12192000"/>
              <a:gd name="connsiteY7553" fmla="*/ 3429663 h 6858000"/>
              <a:gd name="connsiteX7554" fmla="*/ 8413775 w 12192000"/>
              <a:gd name="connsiteY7554" fmla="*/ 3421569 h 6858000"/>
              <a:gd name="connsiteX7555" fmla="*/ 8415252 w 12192000"/>
              <a:gd name="connsiteY7555" fmla="*/ 3422783 h 6858000"/>
              <a:gd name="connsiteX7556" fmla="*/ 8418943 w 12192000"/>
              <a:gd name="connsiteY7556" fmla="*/ 3416308 h 6858000"/>
              <a:gd name="connsiteX7557" fmla="*/ 8417467 w 12192000"/>
              <a:gd name="connsiteY7557" fmla="*/ 3415094 h 6858000"/>
              <a:gd name="connsiteX7558" fmla="*/ 8424111 w 12192000"/>
              <a:gd name="connsiteY7558" fmla="*/ 3409428 h 6858000"/>
              <a:gd name="connsiteX7559" fmla="*/ 8427802 w 12192000"/>
              <a:gd name="connsiteY7559" fmla="*/ 3410237 h 6858000"/>
              <a:gd name="connsiteX7560" fmla="*/ 8427802 w 12192000"/>
              <a:gd name="connsiteY7560" fmla="*/ 3407809 h 6858000"/>
              <a:gd name="connsiteX7561" fmla="*/ 8433708 w 12192000"/>
              <a:gd name="connsiteY7561" fmla="*/ 3411856 h 6858000"/>
              <a:gd name="connsiteX7562" fmla="*/ 8446258 w 12192000"/>
              <a:gd name="connsiteY7562" fmla="*/ 3415903 h 6858000"/>
              <a:gd name="connsiteX7563" fmla="*/ 8452164 w 12192000"/>
              <a:gd name="connsiteY7563" fmla="*/ 3415498 h 6858000"/>
              <a:gd name="connsiteX7564" fmla="*/ 8454379 w 12192000"/>
              <a:gd name="connsiteY7564" fmla="*/ 3416713 h 6858000"/>
              <a:gd name="connsiteX7565" fmla="*/ 8449211 w 12192000"/>
              <a:gd name="connsiteY7565" fmla="*/ 3423997 h 6858000"/>
              <a:gd name="connsiteX7566" fmla="*/ 8446258 w 12192000"/>
              <a:gd name="connsiteY7566" fmla="*/ 3431282 h 6858000"/>
              <a:gd name="connsiteX7567" fmla="*/ 8445520 w 12192000"/>
              <a:gd name="connsiteY7567" fmla="*/ 3438567 h 6858000"/>
              <a:gd name="connsiteX7568" fmla="*/ 8442567 w 12192000"/>
              <a:gd name="connsiteY7568" fmla="*/ 3443019 h 6858000"/>
              <a:gd name="connsiteX7569" fmla="*/ 8444782 w 12192000"/>
              <a:gd name="connsiteY7569" fmla="*/ 3447066 h 6858000"/>
              <a:gd name="connsiteX7570" fmla="*/ 8451426 w 12192000"/>
              <a:gd name="connsiteY7570" fmla="*/ 3447471 h 6858000"/>
              <a:gd name="connsiteX7571" fmla="*/ 8452164 w 12192000"/>
              <a:gd name="connsiteY7571" fmla="*/ 3450304 h 6858000"/>
              <a:gd name="connsiteX7572" fmla="*/ 8446258 w 12192000"/>
              <a:gd name="connsiteY7572" fmla="*/ 3454351 h 6858000"/>
              <a:gd name="connsiteX7573" fmla="*/ 8441829 w 12192000"/>
              <a:gd name="connsiteY7573" fmla="*/ 3463659 h 6858000"/>
              <a:gd name="connsiteX7574" fmla="*/ 8446258 w 12192000"/>
              <a:gd name="connsiteY7574" fmla="*/ 3469325 h 6858000"/>
              <a:gd name="connsiteX7575" fmla="*/ 8448473 w 12192000"/>
              <a:gd name="connsiteY7575" fmla="*/ 3477015 h 6858000"/>
              <a:gd name="connsiteX7576" fmla="*/ 8444782 w 12192000"/>
              <a:gd name="connsiteY7576" fmla="*/ 3484300 h 6858000"/>
              <a:gd name="connsiteX7577" fmla="*/ 8451426 w 12192000"/>
              <a:gd name="connsiteY7577" fmla="*/ 3483490 h 6858000"/>
              <a:gd name="connsiteX7578" fmla="*/ 8450688 w 12192000"/>
              <a:gd name="connsiteY7578" fmla="*/ 3481062 h 6858000"/>
              <a:gd name="connsiteX7579" fmla="*/ 8453641 w 12192000"/>
              <a:gd name="connsiteY7579" fmla="*/ 3481872 h 6858000"/>
              <a:gd name="connsiteX7580" fmla="*/ 8456594 w 12192000"/>
              <a:gd name="connsiteY7580" fmla="*/ 3487538 h 6858000"/>
              <a:gd name="connsiteX7581" fmla="*/ 8453641 w 12192000"/>
              <a:gd name="connsiteY7581" fmla="*/ 3489156 h 6858000"/>
              <a:gd name="connsiteX7582" fmla="*/ 8452164 w 12192000"/>
              <a:gd name="connsiteY7582" fmla="*/ 3487133 h 6858000"/>
              <a:gd name="connsiteX7583" fmla="*/ 8446258 w 12192000"/>
              <a:gd name="connsiteY7583" fmla="*/ 3487538 h 6858000"/>
              <a:gd name="connsiteX7584" fmla="*/ 8441829 w 12192000"/>
              <a:gd name="connsiteY7584" fmla="*/ 3488347 h 6858000"/>
              <a:gd name="connsiteX7585" fmla="*/ 8434446 w 12192000"/>
              <a:gd name="connsiteY7585" fmla="*/ 3500084 h 6858000"/>
              <a:gd name="connsiteX7586" fmla="*/ 8438137 w 12192000"/>
              <a:gd name="connsiteY7586" fmla="*/ 3505750 h 6858000"/>
              <a:gd name="connsiteX7587" fmla="*/ 8436661 w 12192000"/>
              <a:gd name="connsiteY7587" fmla="*/ 3517082 h 6858000"/>
              <a:gd name="connsiteX7588" fmla="*/ 8432970 w 12192000"/>
              <a:gd name="connsiteY7588" fmla="*/ 3521534 h 6858000"/>
              <a:gd name="connsiteX7589" fmla="*/ 8433708 w 12192000"/>
              <a:gd name="connsiteY7589" fmla="*/ 3533675 h 6858000"/>
              <a:gd name="connsiteX7590" fmla="*/ 8416728 w 12192000"/>
              <a:gd name="connsiteY7590" fmla="*/ 3555934 h 6858000"/>
              <a:gd name="connsiteX7591" fmla="*/ 8404916 w 12192000"/>
              <a:gd name="connsiteY7591" fmla="*/ 3578598 h 6858000"/>
              <a:gd name="connsiteX7592" fmla="*/ 8397534 w 12192000"/>
              <a:gd name="connsiteY7592" fmla="*/ 3586693 h 6858000"/>
              <a:gd name="connsiteX7593" fmla="*/ 8393843 w 12192000"/>
              <a:gd name="connsiteY7593" fmla="*/ 3586288 h 6858000"/>
              <a:gd name="connsiteX7594" fmla="*/ 8382769 w 12192000"/>
              <a:gd name="connsiteY7594" fmla="*/ 3597215 h 6858000"/>
              <a:gd name="connsiteX7595" fmla="*/ 8382031 w 12192000"/>
              <a:gd name="connsiteY7595" fmla="*/ 3602477 h 6858000"/>
              <a:gd name="connsiteX7596" fmla="*/ 8387199 w 12192000"/>
              <a:gd name="connsiteY7596" fmla="*/ 3608952 h 6858000"/>
              <a:gd name="connsiteX7597" fmla="*/ 8380554 w 12192000"/>
              <a:gd name="connsiteY7597" fmla="*/ 3614213 h 6858000"/>
              <a:gd name="connsiteX7598" fmla="*/ 8352501 w 12192000"/>
              <a:gd name="connsiteY7598" fmla="*/ 3663993 h 6858000"/>
              <a:gd name="connsiteX7599" fmla="*/ 8351025 w 12192000"/>
              <a:gd name="connsiteY7599" fmla="*/ 3678563 h 6858000"/>
              <a:gd name="connsiteX7600" fmla="*/ 8333307 w 12192000"/>
              <a:gd name="connsiteY7600" fmla="*/ 3701632 h 6858000"/>
              <a:gd name="connsiteX7601" fmla="*/ 8332569 w 12192000"/>
              <a:gd name="connsiteY7601" fmla="*/ 3709321 h 6858000"/>
              <a:gd name="connsiteX7602" fmla="*/ 8298609 w 12192000"/>
              <a:gd name="connsiteY7602" fmla="*/ 3751816 h 6858000"/>
              <a:gd name="connsiteX7603" fmla="*/ 8294918 w 12192000"/>
              <a:gd name="connsiteY7603" fmla="*/ 3761529 h 6858000"/>
              <a:gd name="connsiteX7604" fmla="*/ 8280153 w 12192000"/>
              <a:gd name="connsiteY7604" fmla="*/ 3775694 h 6858000"/>
              <a:gd name="connsiteX7605" fmla="*/ 8253576 w 12192000"/>
              <a:gd name="connsiteY7605" fmla="*/ 3805238 h 6858000"/>
              <a:gd name="connsiteX7606" fmla="*/ 8198208 w 12192000"/>
              <a:gd name="connsiteY7606" fmla="*/ 3850567 h 6858000"/>
              <a:gd name="connsiteX7607" fmla="*/ 8174584 w 12192000"/>
              <a:gd name="connsiteY7607" fmla="*/ 3869183 h 6858000"/>
              <a:gd name="connsiteX7608" fmla="*/ 8158343 w 12192000"/>
              <a:gd name="connsiteY7608" fmla="*/ 3872016 h 6858000"/>
              <a:gd name="connsiteX7609" fmla="*/ 8144316 w 12192000"/>
              <a:gd name="connsiteY7609" fmla="*/ 3881325 h 6858000"/>
              <a:gd name="connsiteX7610" fmla="*/ 8126599 w 12192000"/>
              <a:gd name="connsiteY7610" fmla="*/ 3893871 h 6858000"/>
              <a:gd name="connsiteX7611" fmla="*/ 8092639 w 12192000"/>
              <a:gd name="connsiteY7611" fmla="*/ 3926653 h 6858000"/>
              <a:gd name="connsiteX7612" fmla="*/ 8084519 w 12192000"/>
              <a:gd name="connsiteY7612" fmla="*/ 3928676 h 6858000"/>
              <a:gd name="connsiteX7613" fmla="*/ 8057204 w 12192000"/>
              <a:gd name="connsiteY7613" fmla="*/ 3957411 h 6858000"/>
              <a:gd name="connsiteX7614" fmla="*/ 8052036 w 12192000"/>
              <a:gd name="connsiteY7614" fmla="*/ 3959030 h 6858000"/>
              <a:gd name="connsiteX7615" fmla="*/ 8048345 w 12192000"/>
              <a:gd name="connsiteY7615" fmla="*/ 3965910 h 6858000"/>
              <a:gd name="connsiteX7616" fmla="*/ 8038009 w 12192000"/>
              <a:gd name="connsiteY7616" fmla="*/ 3968743 h 6858000"/>
              <a:gd name="connsiteX7617" fmla="*/ 8026936 w 12192000"/>
              <a:gd name="connsiteY7617" fmla="*/ 3978052 h 6858000"/>
              <a:gd name="connsiteX7618" fmla="*/ 8022506 w 12192000"/>
              <a:gd name="connsiteY7618" fmla="*/ 3987765 h 6858000"/>
              <a:gd name="connsiteX7619" fmla="*/ 7981903 w 12192000"/>
              <a:gd name="connsiteY7619" fmla="*/ 4029855 h 6858000"/>
              <a:gd name="connsiteX7620" fmla="*/ 7981165 w 12192000"/>
              <a:gd name="connsiteY7620" fmla="*/ 4031879 h 6858000"/>
              <a:gd name="connsiteX7621" fmla="*/ 7980426 w 12192000"/>
              <a:gd name="connsiteY7621" fmla="*/ 4034712 h 6858000"/>
              <a:gd name="connsiteX7622" fmla="*/ 7964185 w 12192000"/>
              <a:gd name="connsiteY7622" fmla="*/ 4053329 h 6858000"/>
              <a:gd name="connsiteX7623" fmla="*/ 7959755 w 12192000"/>
              <a:gd name="connsiteY7623" fmla="*/ 4054543 h 6858000"/>
              <a:gd name="connsiteX7624" fmla="*/ 7954588 w 12192000"/>
              <a:gd name="connsiteY7624" fmla="*/ 4060209 h 6858000"/>
              <a:gd name="connsiteX7625" fmla="*/ 7957541 w 12192000"/>
              <a:gd name="connsiteY7625" fmla="*/ 4064661 h 6858000"/>
              <a:gd name="connsiteX7626" fmla="*/ 7939823 w 12192000"/>
              <a:gd name="connsiteY7626" fmla="*/ 4070327 h 6858000"/>
              <a:gd name="connsiteX7627" fmla="*/ 7930964 w 12192000"/>
              <a:gd name="connsiteY7627" fmla="*/ 4082063 h 6858000"/>
              <a:gd name="connsiteX7628" fmla="*/ 7916199 w 12192000"/>
              <a:gd name="connsiteY7628" fmla="*/ 4082063 h 6858000"/>
              <a:gd name="connsiteX7629" fmla="*/ 7910293 w 12192000"/>
              <a:gd name="connsiteY7629" fmla="*/ 4084087 h 6858000"/>
              <a:gd name="connsiteX7630" fmla="*/ 7909555 w 12192000"/>
              <a:gd name="connsiteY7630" fmla="*/ 4087325 h 6858000"/>
              <a:gd name="connsiteX7631" fmla="*/ 7902172 w 12192000"/>
              <a:gd name="connsiteY7631" fmla="*/ 4095014 h 6858000"/>
              <a:gd name="connsiteX7632" fmla="*/ 7902172 w 12192000"/>
              <a:gd name="connsiteY7632" fmla="*/ 4100275 h 6858000"/>
              <a:gd name="connsiteX7633" fmla="*/ 7905125 w 12192000"/>
              <a:gd name="connsiteY7633" fmla="*/ 4102704 h 6858000"/>
              <a:gd name="connsiteX7634" fmla="*/ 7897005 w 12192000"/>
              <a:gd name="connsiteY7634" fmla="*/ 4114440 h 6858000"/>
              <a:gd name="connsiteX7635" fmla="*/ 7888884 w 12192000"/>
              <a:gd name="connsiteY7635" fmla="*/ 4123749 h 6858000"/>
              <a:gd name="connsiteX7636" fmla="*/ 7888884 w 12192000"/>
              <a:gd name="connsiteY7636" fmla="*/ 4133867 h 6858000"/>
              <a:gd name="connsiteX7637" fmla="*/ 7881502 w 12192000"/>
              <a:gd name="connsiteY7637" fmla="*/ 4148436 h 6858000"/>
              <a:gd name="connsiteX7638" fmla="*/ 7863045 w 12192000"/>
              <a:gd name="connsiteY7638" fmla="*/ 4172719 h 6858000"/>
              <a:gd name="connsiteX7639" fmla="*/ 7852710 w 12192000"/>
              <a:gd name="connsiteY7639" fmla="*/ 4176766 h 6858000"/>
              <a:gd name="connsiteX7640" fmla="*/ 7848281 w 12192000"/>
              <a:gd name="connsiteY7640" fmla="*/ 4176766 h 6858000"/>
              <a:gd name="connsiteX7641" fmla="*/ 7846804 w 12192000"/>
              <a:gd name="connsiteY7641" fmla="*/ 4176766 h 6858000"/>
              <a:gd name="connsiteX7642" fmla="*/ 7849019 w 12192000"/>
              <a:gd name="connsiteY7642" fmla="*/ 4179195 h 6858000"/>
              <a:gd name="connsiteX7643" fmla="*/ 7849757 w 12192000"/>
              <a:gd name="connsiteY7643" fmla="*/ 4186480 h 6858000"/>
              <a:gd name="connsiteX7644" fmla="*/ 7846804 w 12192000"/>
              <a:gd name="connsiteY7644" fmla="*/ 4190931 h 6858000"/>
              <a:gd name="connsiteX7645" fmla="*/ 7835730 w 12192000"/>
              <a:gd name="connsiteY7645" fmla="*/ 4221285 h 6858000"/>
              <a:gd name="connsiteX7646" fmla="*/ 7827610 w 12192000"/>
              <a:gd name="connsiteY7646" fmla="*/ 4240711 h 6858000"/>
              <a:gd name="connsiteX7647" fmla="*/ 7828348 w 12192000"/>
              <a:gd name="connsiteY7647" fmla="*/ 4251234 h 6858000"/>
              <a:gd name="connsiteX7648" fmla="*/ 7842375 w 12192000"/>
              <a:gd name="connsiteY7648" fmla="*/ 4262566 h 6858000"/>
              <a:gd name="connsiteX7649" fmla="*/ 7852710 w 12192000"/>
              <a:gd name="connsiteY7649" fmla="*/ 4273493 h 6858000"/>
              <a:gd name="connsiteX7650" fmla="*/ 7859354 w 12192000"/>
              <a:gd name="connsiteY7650" fmla="*/ 4272279 h 6858000"/>
              <a:gd name="connsiteX7651" fmla="*/ 7865998 w 12192000"/>
              <a:gd name="connsiteY7651" fmla="*/ 4289277 h 6858000"/>
              <a:gd name="connsiteX7652" fmla="*/ 7863045 w 12192000"/>
              <a:gd name="connsiteY7652" fmla="*/ 4294943 h 6858000"/>
              <a:gd name="connsiteX7653" fmla="*/ 7859354 w 12192000"/>
              <a:gd name="connsiteY7653" fmla="*/ 4293729 h 6858000"/>
              <a:gd name="connsiteX7654" fmla="*/ 7852710 w 12192000"/>
              <a:gd name="connsiteY7654" fmla="*/ 4297371 h 6858000"/>
              <a:gd name="connsiteX7655" fmla="*/ 7849757 w 12192000"/>
              <a:gd name="connsiteY7655" fmla="*/ 4308299 h 6858000"/>
              <a:gd name="connsiteX7656" fmla="*/ 7851234 w 12192000"/>
              <a:gd name="connsiteY7656" fmla="*/ 4325297 h 6858000"/>
              <a:gd name="connsiteX7657" fmla="*/ 7858616 w 12192000"/>
              <a:gd name="connsiteY7657" fmla="*/ 4332177 h 6858000"/>
              <a:gd name="connsiteX7658" fmla="*/ 7857140 w 12192000"/>
              <a:gd name="connsiteY7658" fmla="*/ 4342699 h 6858000"/>
              <a:gd name="connsiteX7659" fmla="*/ 7850495 w 12192000"/>
              <a:gd name="connsiteY7659" fmla="*/ 4347961 h 6858000"/>
              <a:gd name="connsiteX7660" fmla="*/ 7851972 w 12192000"/>
              <a:gd name="connsiteY7660" fmla="*/ 4358079 h 6858000"/>
              <a:gd name="connsiteX7661" fmla="*/ 7857878 w 12192000"/>
              <a:gd name="connsiteY7661" fmla="*/ 4370625 h 6858000"/>
              <a:gd name="connsiteX7662" fmla="*/ 7854925 w 12192000"/>
              <a:gd name="connsiteY7662" fmla="*/ 4371029 h 6858000"/>
              <a:gd name="connsiteX7663" fmla="*/ 7857878 w 12192000"/>
              <a:gd name="connsiteY7663" fmla="*/ 4376695 h 6858000"/>
              <a:gd name="connsiteX7664" fmla="*/ 7860093 w 12192000"/>
              <a:gd name="connsiteY7664" fmla="*/ 4385599 h 6858000"/>
              <a:gd name="connsiteX7665" fmla="*/ 7865260 w 12192000"/>
              <a:gd name="connsiteY7665" fmla="*/ 4390456 h 6858000"/>
              <a:gd name="connsiteX7666" fmla="*/ 7860831 w 12192000"/>
              <a:gd name="connsiteY7666" fmla="*/ 4397741 h 6858000"/>
              <a:gd name="connsiteX7667" fmla="*/ 7865260 w 12192000"/>
              <a:gd name="connsiteY7667" fmla="*/ 4403002 h 6858000"/>
              <a:gd name="connsiteX7668" fmla="*/ 7870428 w 12192000"/>
              <a:gd name="connsiteY7668" fmla="*/ 4416762 h 6858000"/>
              <a:gd name="connsiteX7669" fmla="*/ 7868951 w 12192000"/>
              <a:gd name="connsiteY7669" fmla="*/ 4423642 h 6858000"/>
              <a:gd name="connsiteX7670" fmla="*/ 7886669 w 12192000"/>
              <a:gd name="connsiteY7670" fmla="*/ 4439426 h 6858000"/>
              <a:gd name="connsiteX7671" fmla="*/ 7899219 w 12192000"/>
              <a:gd name="connsiteY7671" fmla="*/ 4441045 h 6858000"/>
              <a:gd name="connsiteX7672" fmla="*/ 7910293 w 12192000"/>
              <a:gd name="connsiteY7672" fmla="*/ 4449544 h 6858000"/>
              <a:gd name="connsiteX7673" fmla="*/ 7910293 w 12192000"/>
              <a:gd name="connsiteY7673" fmla="*/ 4453996 h 6858000"/>
              <a:gd name="connsiteX7674" fmla="*/ 7911770 w 12192000"/>
              <a:gd name="connsiteY7674" fmla="*/ 4454805 h 6858000"/>
              <a:gd name="connsiteX7675" fmla="*/ 7914723 w 12192000"/>
              <a:gd name="connsiteY7675" fmla="*/ 4456829 h 6858000"/>
              <a:gd name="connsiteX7676" fmla="*/ 7913246 w 12192000"/>
              <a:gd name="connsiteY7676" fmla="*/ 4467756 h 6858000"/>
              <a:gd name="connsiteX7677" fmla="*/ 7910293 w 12192000"/>
              <a:gd name="connsiteY7677" fmla="*/ 4473017 h 6858000"/>
              <a:gd name="connsiteX7678" fmla="*/ 7913246 w 12192000"/>
              <a:gd name="connsiteY7678" fmla="*/ 4475446 h 6858000"/>
              <a:gd name="connsiteX7679" fmla="*/ 7902911 w 12192000"/>
              <a:gd name="connsiteY7679" fmla="*/ 4488801 h 6858000"/>
              <a:gd name="connsiteX7680" fmla="*/ 7902172 w 12192000"/>
              <a:gd name="connsiteY7680" fmla="*/ 4493658 h 6858000"/>
              <a:gd name="connsiteX7681" fmla="*/ 7903649 w 12192000"/>
              <a:gd name="connsiteY7681" fmla="*/ 4497300 h 6858000"/>
              <a:gd name="connsiteX7682" fmla="*/ 7904387 w 12192000"/>
              <a:gd name="connsiteY7682" fmla="*/ 4499729 h 6858000"/>
              <a:gd name="connsiteX7683" fmla="*/ 7900696 w 12192000"/>
              <a:gd name="connsiteY7683" fmla="*/ 4503371 h 6858000"/>
              <a:gd name="connsiteX7684" fmla="*/ 7902911 w 12192000"/>
              <a:gd name="connsiteY7684" fmla="*/ 4519964 h 6858000"/>
              <a:gd name="connsiteX7685" fmla="*/ 7908817 w 12192000"/>
              <a:gd name="connsiteY7685" fmla="*/ 4529678 h 6858000"/>
              <a:gd name="connsiteX7686" fmla="*/ 7905864 w 12192000"/>
              <a:gd name="connsiteY7686" fmla="*/ 4532106 h 6858000"/>
              <a:gd name="connsiteX7687" fmla="*/ 7905864 w 12192000"/>
              <a:gd name="connsiteY7687" fmla="*/ 4544247 h 6858000"/>
              <a:gd name="connsiteX7688" fmla="*/ 7908817 w 12192000"/>
              <a:gd name="connsiteY7688" fmla="*/ 4546676 h 6858000"/>
              <a:gd name="connsiteX7689" fmla="*/ 7908817 w 12192000"/>
              <a:gd name="connsiteY7689" fmla="*/ 4558412 h 6858000"/>
              <a:gd name="connsiteX7690" fmla="*/ 7903649 w 12192000"/>
              <a:gd name="connsiteY7690" fmla="*/ 4563269 h 6858000"/>
              <a:gd name="connsiteX7691" fmla="*/ 7905125 w 12192000"/>
              <a:gd name="connsiteY7691" fmla="*/ 4575410 h 6858000"/>
              <a:gd name="connsiteX7692" fmla="*/ 7902172 w 12192000"/>
              <a:gd name="connsiteY7692" fmla="*/ 4598074 h 6858000"/>
              <a:gd name="connsiteX7693" fmla="*/ 7899958 w 12192000"/>
              <a:gd name="connsiteY7693" fmla="*/ 4598074 h 6858000"/>
              <a:gd name="connsiteX7694" fmla="*/ 7902911 w 12192000"/>
              <a:gd name="connsiteY7694" fmla="*/ 4602121 h 6858000"/>
              <a:gd name="connsiteX7695" fmla="*/ 7902911 w 12192000"/>
              <a:gd name="connsiteY7695" fmla="*/ 4622762 h 6858000"/>
              <a:gd name="connsiteX7696" fmla="*/ 7895528 w 12192000"/>
              <a:gd name="connsiteY7696" fmla="*/ 4623571 h 6858000"/>
              <a:gd name="connsiteX7697" fmla="*/ 7894790 w 12192000"/>
              <a:gd name="connsiteY7697" fmla="*/ 4626404 h 6858000"/>
              <a:gd name="connsiteX7698" fmla="*/ 7897743 w 12192000"/>
              <a:gd name="connsiteY7698" fmla="*/ 4629642 h 6858000"/>
              <a:gd name="connsiteX7699" fmla="*/ 7907340 w 12192000"/>
              <a:gd name="connsiteY7699" fmla="*/ 4630047 h 6858000"/>
              <a:gd name="connsiteX7700" fmla="*/ 7910293 w 12192000"/>
              <a:gd name="connsiteY7700" fmla="*/ 4631666 h 6858000"/>
              <a:gd name="connsiteX7701" fmla="*/ 7912508 w 12192000"/>
              <a:gd name="connsiteY7701" fmla="*/ 4649473 h 6858000"/>
              <a:gd name="connsiteX7702" fmla="*/ 7907340 w 12192000"/>
              <a:gd name="connsiteY7702" fmla="*/ 4656353 h 6858000"/>
              <a:gd name="connsiteX7703" fmla="*/ 7902172 w 12192000"/>
              <a:gd name="connsiteY7703" fmla="*/ 4658781 h 6858000"/>
              <a:gd name="connsiteX7704" fmla="*/ 7905125 w 12192000"/>
              <a:gd name="connsiteY7704" fmla="*/ 4662829 h 6858000"/>
              <a:gd name="connsiteX7705" fmla="*/ 7903649 w 12192000"/>
              <a:gd name="connsiteY7705" fmla="*/ 4667280 h 6858000"/>
              <a:gd name="connsiteX7706" fmla="*/ 7897005 w 12192000"/>
              <a:gd name="connsiteY7706" fmla="*/ 4667280 h 6858000"/>
              <a:gd name="connsiteX7707" fmla="*/ 7890361 w 12192000"/>
              <a:gd name="connsiteY7707" fmla="*/ 4674161 h 6858000"/>
              <a:gd name="connsiteX7708" fmla="*/ 7891837 w 12192000"/>
              <a:gd name="connsiteY7708" fmla="*/ 4676589 h 6858000"/>
              <a:gd name="connsiteX7709" fmla="*/ 7894052 w 12192000"/>
              <a:gd name="connsiteY7709" fmla="*/ 4674970 h 6858000"/>
              <a:gd name="connsiteX7710" fmla="*/ 7900696 w 12192000"/>
              <a:gd name="connsiteY7710" fmla="*/ 4675375 h 6858000"/>
              <a:gd name="connsiteX7711" fmla="*/ 7896266 w 12192000"/>
              <a:gd name="connsiteY7711" fmla="*/ 4681445 h 6858000"/>
              <a:gd name="connsiteX7712" fmla="*/ 7894790 w 12192000"/>
              <a:gd name="connsiteY7712" fmla="*/ 4690754 h 6858000"/>
              <a:gd name="connsiteX7713" fmla="*/ 7888884 w 12192000"/>
              <a:gd name="connsiteY7713" fmla="*/ 4691968 h 6858000"/>
              <a:gd name="connsiteX7714" fmla="*/ 7877810 w 12192000"/>
              <a:gd name="connsiteY7714" fmla="*/ 4704514 h 6858000"/>
              <a:gd name="connsiteX7715" fmla="*/ 7877810 w 12192000"/>
              <a:gd name="connsiteY7715" fmla="*/ 4710180 h 6858000"/>
              <a:gd name="connsiteX7716" fmla="*/ 7868213 w 12192000"/>
              <a:gd name="connsiteY7716" fmla="*/ 4722726 h 6858000"/>
              <a:gd name="connsiteX7717" fmla="*/ 7859354 w 12192000"/>
              <a:gd name="connsiteY7717" fmla="*/ 4723940 h 6858000"/>
              <a:gd name="connsiteX7718" fmla="*/ 7860093 w 12192000"/>
              <a:gd name="connsiteY7718" fmla="*/ 4732440 h 6858000"/>
              <a:gd name="connsiteX7719" fmla="*/ 7827610 w 12192000"/>
              <a:gd name="connsiteY7719" fmla="*/ 4749033 h 6858000"/>
              <a:gd name="connsiteX7720" fmla="*/ 7822442 w 12192000"/>
              <a:gd name="connsiteY7720" fmla="*/ 4749438 h 6858000"/>
              <a:gd name="connsiteX7721" fmla="*/ 7819489 w 12192000"/>
              <a:gd name="connsiteY7721" fmla="*/ 4755913 h 6858000"/>
              <a:gd name="connsiteX7722" fmla="*/ 7787745 w 12192000"/>
              <a:gd name="connsiteY7722" fmla="*/ 4771697 h 6858000"/>
              <a:gd name="connsiteX7723" fmla="*/ 7775933 w 12192000"/>
              <a:gd name="connsiteY7723" fmla="*/ 4770483 h 6858000"/>
              <a:gd name="connsiteX7724" fmla="*/ 7775194 w 12192000"/>
              <a:gd name="connsiteY7724" fmla="*/ 4772506 h 6858000"/>
              <a:gd name="connsiteX7725" fmla="*/ 7761168 w 12192000"/>
              <a:gd name="connsiteY7725" fmla="*/ 4778982 h 6858000"/>
              <a:gd name="connsiteX7726" fmla="*/ 7740497 w 12192000"/>
              <a:gd name="connsiteY7726" fmla="*/ 4791123 h 6858000"/>
              <a:gd name="connsiteX7727" fmla="*/ 7736068 w 12192000"/>
              <a:gd name="connsiteY7727" fmla="*/ 4788290 h 6858000"/>
              <a:gd name="connsiteX7728" fmla="*/ 7735329 w 12192000"/>
              <a:gd name="connsiteY7728" fmla="*/ 4793956 h 6858000"/>
              <a:gd name="connsiteX7729" fmla="*/ 7723517 w 12192000"/>
              <a:gd name="connsiteY7729" fmla="*/ 4807716 h 6858000"/>
              <a:gd name="connsiteX7730" fmla="*/ 7717611 w 12192000"/>
              <a:gd name="connsiteY7730" fmla="*/ 4810145 h 6858000"/>
              <a:gd name="connsiteX7731" fmla="*/ 7713920 w 12192000"/>
              <a:gd name="connsiteY7731" fmla="*/ 4802860 h 6858000"/>
              <a:gd name="connsiteX7732" fmla="*/ 7711706 w 12192000"/>
              <a:gd name="connsiteY7732" fmla="*/ 4814597 h 6858000"/>
              <a:gd name="connsiteX7733" fmla="*/ 7705800 w 12192000"/>
              <a:gd name="connsiteY7733" fmla="*/ 4816215 h 6858000"/>
              <a:gd name="connsiteX7734" fmla="*/ 7704323 w 12192000"/>
              <a:gd name="connsiteY7734" fmla="*/ 4823096 h 6858000"/>
              <a:gd name="connsiteX7735" fmla="*/ 7684390 w 12192000"/>
              <a:gd name="connsiteY7735" fmla="*/ 4834023 h 6858000"/>
              <a:gd name="connsiteX7736" fmla="*/ 7683652 w 12192000"/>
              <a:gd name="connsiteY7736" fmla="*/ 4838475 h 6858000"/>
              <a:gd name="connsiteX7737" fmla="*/ 7678485 w 12192000"/>
              <a:gd name="connsiteY7737" fmla="*/ 4842522 h 6858000"/>
              <a:gd name="connsiteX7738" fmla="*/ 7673317 w 12192000"/>
              <a:gd name="connsiteY7738" fmla="*/ 4844141 h 6858000"/>
              <a:gd name="connsiteX7739" fmla="*/ 7674055 w 12192000"/>
              <a:gd name="connsiteY7739" fmla="*/ 4850616 h 6858000"/>
              <a:gd name="connsiteX7740" fmla="*/ 7662243 w 12192000"/>
              <a:gd name="connsiteY7740" fmla="*/ 4851021 h 6858000"/>
              <a:gd name="connsiteX7741" fmla="*/ 7635666 w 12192000"/>
              <a:gd name="connsiteY7741" fmla="*/ 4867209 h 6858000"/>
              <a:gd name="connsiteX7742" fmla="*/ 7637143 w 12192000"/>
              <a:gd name="connsiteY7742" fmla="*/ 4877732 h 6858000"/>
              <a:gd name="connsiteX7743" fmla="*/ 7629022 w 12192000"/>
              <a:gd name="connsiteY7743" fmla="*/ 4883803 h 6858000"/>
              <a:gd name="connsiteX7744" fmla="*/ 7616472 w 12192000"/>
              <a:gd name="connsiteY7744" fmla="*/ 4883803 h 6858000"/>
              <a:gd name="connsiteX7745" fmla="*/ 7612043 w 12192000"/>
              <a:gd name="connsiteY7745" fmla="*/ 4889469 h 6858000"/>
              <a:gd name="connsiteX7746" fmla="*/ 7602445 w 12192000"/>
              <a:gd name="connsiteY7746" fmla="*/ 4884207 h 6858000"/>
              <a:gd name="connsiteX7747" fmla="*/ 7597278 w 12192000"/>
              <a:gd name="connsiteY7747" fmla="*/ 4884612 h 6858000"/>
              <a:gd name="connsiteX7748" fmla="*/ 7597278 w 12192000"/>
              <a:gd name="connsiteY7748" fmla="*/ 4888659 h 6858000"/>
              <a:gd name="connsiteX7749" fmla="*/ 7602445 w 12192000"/>
              <a:gd name="connsiteY7749" fmla="*/ 4893921 h 6858000"/>
              <a:gd name="connsiteX7750" fmla="*/ 7601707 w 12192000"/>
              <a:gd name="connsiteY7750" fmla="*/ 4901205 h 6858000"/>
              <a:gd name="connsiteX7751" fmla="*/ 7598016 w 12192000"/>
              <a:gd name="connsiteY7751" fmla="*/ 4905657 h 6858000"/>
              <a:gd name="connsiteX7752" fmla="*/ 7599492 w 12192000"/>
              <a:gd name="connsiteY7752" fmla="*/ 4912537 h 6858000"/>
              <a:gd name="connsiteX7753" fmla="*/ 7594325 w 12192000"/>
              <a:gd name="connsiteY7753" fmla="*/ 4919822 h 6858000"/>
              <a:gd name="connsiteX7754" fmla="*/ 7608351 w 12192000"/>
              <a:gd name="connsiteY7754" fmla="*/ 4937630 h 6858000"/>
              <a:gd name="connsiteX7755" fmla="*/ 7609090 w 12192000"/>
              <a:gd name="connsiteY7755" fmla="*/ 4943700 h 6858000"/>
              <a:gd name="connsiteX7756" fmla="*/ 7602445 w 12192000"/>
              <a:gd name="connsiteY7756" fmla="*/ 4948557 h 6858000"/>
              <a:gd name="connsiteX7757" fmla="*/ 7607613 w 12192000"/>
              <a:gd name="connsiteY7757" fmla="*/ 4950581 h 6858000"/>
              <a:gd name="connsiteX7758" fmla="*/ 7612781 w 12192000"/>
              <a:gd name="connsiteY7758" fmla="*/ 4958675 h 6858000"/>
              <a:gd name="connsiteX7759" fmla="*/ 7612781 w 12192000"/>
              <a:gd name="connsiteY7759" fmla="*/ 4969602 h 6858000"/>
              <a:gd name="connsiteX7760" fmla="*/ 7618687 w 12192000"/>
              <a:gd name="connsiteY7760" fmla="*/ 4979720 h 6858000"/>
              <a:gd name="connsiteX7761" fmla="*/ 7616472 w 12192000"/>
              <a:gd name="connsiteY7761" fmla="*/ 5008455 h 6858000"/>
              <a:gd name="connsiteX7762" fmla="*/ 7619425 w 12192000"/>
              <a:gd name="connsiteY7762" fmla="*/ 5018573 h 6858000"/>
              <a:gd name="connsiteX7763" fmla="*/ 7623116 w 12192000"/>
              <a:gd name="connsiteY7763" fmla="*/ 5017763 h 6858000"/>
              <a:gd name="connsiteX7764" fmla="*/ 7623116 w 12192000"/>
              <a:gd name="connsiteY7764" fmla="*/ 5010074 h 6858000"/>
              <a:gd name="connsiteX7765" fmla="*/ 7628284 w 12192000"/>
              <a:gd name="connsiteY7765" fmla="*/ 4998742 h 6858000"/>
              <a:gd name="connsiteX7766" fmla="*/ 7629022 w 12192000"/>
              <a:gd name="connsiteY7766" fmla="*/ 5008455 h 6858000"/>
              <a:gd name="connsiteX7767" fmla="*/ 7631975 w 12192000"/>
              <a:gd name="connsiteY7767" fmla="*/ 5008455 h 6858000"/>
              <a:gd name="connsiteX7768" fmla="*/ 7631237 w 12192000"/>
              <a:gd name="connsiteY7768" fmla="*/ 5020596 h 6858000"/>
              <a:gd name="connsiteX7769" fmla="*/ 7626807 w 12192000"/>
              <a:gd name="connsiteY7769" fmla="*/ 5025453 h 6858000"/>
              <a:gd name="connsiteX7770" fmla="*/ 7626069 w 12192000"/>
              <a:gd name="connsiteY7770" fmla="*/ 5037999 h 6858000"/>
              <a:gd name="connsiteX7771" fmla="*/ 7628284 w 12192000"/>
              <a:gd name="connsiteY7771" fmla="*/ 5039618 h 6858000"/>
              <a:gd name="connsiteX7772" fmla="*/ 7622378 w 12192000"/>
              <a:gd name="connsiteY7772" fmla="*/ 5054188 h 6858000"/>
              <a:gd name="connsiteX7773" fmla="*/ 7622378 w 12192000"/>
              <a:gd name="connsiteY7773" fmla="*/ 5061877 h 6858000"/>
              <a:gd name="connsiteX7774" fmla="*/ 7617949 w 12192000"/>
              <a:gd name="connsiteY7774" fmla="*/ 5067138 h 6858000"/>
              <a:gd name="connsiteX7775" fmla="*/ 7617210 w 12192000"/>
              <a:gd name="connsiteY7775" fmla="*/ 5076447 h 6858000"/>
              <a:gd name="connsiteX7776" fmla="*/ 7614257 w 12192000"/>
              <a:gd name="connsiteY7776" fmla="*/ 5076447 h 6858000"/>
              <a:gd name="connsiteX7777" fmla="*/ 7616472 w 12192000"/>
              <a:gd name="connsiteY7777" fmla="*/ 5084541 h 6858000"/>
              <a:gd name="connsiteX7778" fmla="*/ 7623854 w 12192000"/>
              <a:gd name="connsiteY7778" fmla="*/ 5080494 h 6858000"/>
              <a:gd name="connsiteX7779" fmla="*/ 7625331 w 12192000"/>
              <a:gd name="connsiteY7779" fmla="*/ 5085755 h 6858000"/>
              <a:gd name="connsiteX7780" fmla="*/ 7619425 w 12192000"/>
              <a:gd name="connsiteY7780" fmla="*/ 5094254 h 6858000"/>
              <a:gd name="connsiteX7781" fmla="*/ 7616472 w 12192000"/>
              <a:gd name="connsiteY7781" fmla="*/ 5105991 h 6858000"/>
              <a:gd name="connsiteX7782" fmla="*/ 7598016 w 12192000"/>
              <a:gd name="connsiteY7782" fmla="*/ 5123798 h 6858000"/>
              <a:gd name="connsiteX7783" fmla="*/ 7565533 w 12192000"/>
              <a:gd name="connsiteY7783" fmla="*/ 5137559 h 6858000"/>
              <a:gd name="connsiteX7784" fmla="*/ 7521977 w 12192000"/>
              <a:gd name="connsiteY7784" fmla="*/ 5145653 h 6858000"/>
              <a:gd name="connsiteX7785" fmla="*/ 7505735 w 12192000"/>
              <a:gd name="connsiteY7785" fmla="*/ 5160223 h 6858000"/>
              <a:gd name="connsiteX7786" fmla="*/ 7492447 w 12192000"/>
              <a:gd name="connsiteY7786" fmla="*/ 5163056 h 6858000"/>
              <a:gd name="connsiteX7787" fmla="*/ 7488756 w 12192000"/>
              <a:gd name="connsiteY7787" fmla="*/ 5168722 h 6858000"/>
              <a:gd name="connsiteX7788" fmla="*/ 7482850 w 12192000"/>
              <a:gd name="connsiteY7788" fmla="*/ 5173578 h 6858000"/>
              <a:gd name="connsiteX7789" fmla="*/ 7479159 w 12192000"/>
              <a:gd name="connsiteY7789" fmla="*/ 5184506 h 6858000"/>
              <a:gd name="connsiteX7790" fmla="*/ 7473991 w 12192000"/>
              <a:gd name="connsiteY7790" fmla="*/ 5184506 h 6858000"/>
              <a:gd name="connsiteX7791" fmla="*/ 7469562 w 12192000"/>
              <a:gd name="connsiteY7791" fmla="*/ 5187339 h 6858000"/>
              <a:gd name="connsiteX7792" fmla="*/ 7471038 w 12192000"/>
              <a:gd name="connsiteY7792" fmla="*/ 5189767 h 6858000"/>
              <a:gd name="connsiteX7793" fmla="*/ 7476206 w 12192000"/>
              <a:gd name="connsiteY7793" fmla="*/ 5198266 h 6858000"/>
              <a:gd name="connsiteX7794" fmla="*/ 7475467 w 12192000"/>
              <a:gd name="connsiteY7794" fmla="*/ 5206360 h 6858000"/>
              <a:gd name="connsiteX7795" fmla="*/ 7479897 w 12192000"/>
              <a:gd name="connsiteY7795" fmla="*/ 5201099 h 6858000"/>
              <a:gd name="connsiteX7796" fmla="*/ 7487279 w 12192000"/>
              <a:gd name="connsiteY7796" fmla="*/ 5203123 h 6858000"/>
              <a:gd name="connsiteX7797" fmla="*/ 7489494 w 12192000"/>
              <a:gd name="connsiteY7797" fmla="*/ 5195433 h 6858000"/>
              <a:gd name="connsiteX7798" fmla="*/ 7492447 w 12192000"/>
              <a:gd name="connsiteY7798" fmla="*/ 5195028 h 6858000"/>
              <a:gd name="connsiteX7799" fmla="*/ 7493185 w 12192000"/>
              <a:gd name="connsiteY7799" fmla="*/ 5199480 h 6858000"/>
              <a:gd name="connsiteX7800" fmla="*/ 7490971 w 12192000"/>
              <a:gd name="connsiteY7800" fmla="*/ 5212026 h 6858000"/>
              <a:gd name="connsiteX7801" fmla="*/ 7485803 w 12192000"/>
              <a:gd name="connsiteY7801" fmla="*/ 5219716 h 6858000"/>
              <a:gd name="connsiteX7802" fmla="*/ 7485803 w 12192000"/>
              <a:gd name="connsiteY7802" fmla="*/ 5227001 h 6858000"/>
              <a:gd name="connsiteX7803" fmla="*/ 7485803 w 12192000"/>
              <a:gd name="connsiteY7803" fmla="*/ 5229429 h 6858000"/>
              <a:gd name="connsiteX7804" fmla="*/ 7479897 w 12192000"/>
              <a:gd name="connsiteY7804" fmla="*/ 5236309 h 6858000"/>
              <a:gd name="connsiteX7805" fmla="*/ 7482850 w 12192000"/>
              <a:gd name="connsiteY7805" fmla="*/ 5237523 h 6858000"/>
              <a:gd name="connsiteX7806" fmla="*/ 7476944 w 12192000"/>
              <a:gd name="connsiteY7806" fmla="*/ 5254117 h 6858000"/>
              <a:gd name="connsiteX7807" fmla="*/ 7475467 w 12192000"/>
              <a:gd name="connsiteY7807" fmla="*/ 5268686 h 6858000"/>
              <a:gd name="connsiteX7808" fmla="*/ 7467347 w 12192000"/>
              <a:gd name="connsiteY7808" fmla="*/ 5282447 h 6858000"/>
              <a:gd name="connsiteX7809" fmla="*/ 7462917 w 12192000"/>
              <a:gd name="connsiteY7809" fmla="*/ 5299849 h 6858000"/>
              <a:gd name="connsiteX7810" fmla="*/ 7455535 w 12192000"/>
              <a:gd name="connsiteY7810" fmla="*/ 5307944 h 6858000"/>
              <a:gd name="connsiteX7811" fmla="*/ 7453320 w 12192000"/>
              <a:gd name="connsiteY7811" fmla="*/ 5316038 h 6858000"/>
              <a:gd name="connsiteX7812" fmla="*/ 7440032 w 12192000"/>
              <a:gd name="connsiteY7812" fmla="*/ 5331012 h 6858000"/>
              <a:gd name="connsiteX7813" fmla="*/ 7435602 w 12192000"/>
              <a:gd name="connsiteY7813" fmla="*/ 5331012 h 6858000"/>
              <a:gd name="connsiteX7814" fmla="*/ 7432649 w 12192000"/>
              <a:gd name="connsiteY7814" fmla="*/ 5335059 h 6858000"/>
              <a:gd name="connsiteX7815" fmla="*/ 7422314 w 12192000"/>
              <a:gd name="connsiteY7815" fmla="*/ 5339511 h 6858000"/>
              <a:gd name="connsiteX7816" fmla="*/ 7417884 w 12192000"/>
              <a:gd name="connsiteY7816" fmla="*/ 5344773 h 6858000"/>
              <a:gd name="connsiteX7817" fmla="*/ 7405334 w 12192000"/>
              <a:gd name="connsiteY7817" fmla="*/ 5351653 h 6858000"/>
              <a:gd name="connsiteX7818" fmla="*/ 7399428 w 12192000"/>
              <a:gd name="connsiteY7818" fmla="*/ 5362580 h 6858000"/>
              <a:gd name="connsiteX7819" fmla="*/ 7389831 w 12192000"/>
              <a:gd name="connsiteY7819" fmla="*/ 5373103 h 6858000"/>
              <a:gd name="connsiteX7820" fmla="*/ 7389831 w 12192000"/>
              <a:gd name="connsiteY7820" fmla="*/ 5377554 h 6858000"/>
              <a:gd name="connsiteX7821" fmla="*/ 7383925 w 12192000"/>
              <a:gd name="connsiteY7821" fmla="*/ 5387268 h 6858000"/>
              <a:gd name="connsiteX7822" fmla="*/ 7374328 w 12192000"/>
              <a:gd name="connsiteY7822" fmla="*/ 5387672 h 6858000"/>
              <a:gd name="connsiteX7823" fmla="*/ 7366946 w 12192000"/>
              <a:gd name="connsiteY7823" fmla="*/ 5401433 h 6858000"/>
              <a:gd name="connsiteX7824" fmla="*/ 7346275 w 12192000"/>
              <a:gd name="connsiteY7824" fmla="*/ 5433405 h 6858000"/>
              <a:gd name="connsiteX7825" fmla="*/ 7330772 w 12192000"/>
              <a:gd name="connsiteY7825" fmla="*/ 5447165 h 6858000"/>
              <a:gd name="connsiteX7826" fmla="*/ 7327819 w 12192000"/>
              <a:gd name="connsiteY7826" fmla="*/ 5460116 h 6858000"/>
              <a:gd name="connsiteX7827" fmla="*/ 7318960 w 12192000"/>
              <a:gd name="connsiteY7827" fmla="*/ 5463759 h 6858000"/>
              <a:gd name="connsiteX7828" fmla="*/ 7310101 w 12192000"/>
              <a:gd name="connsiteY7828" fmla="*/ 5473472 h 6858000"/>
              <a:gd name="connsiteX7829" fmla="*/ 7304933 w 12192000"/>
              <a:gd name="connsiteY7829" fmla="*/ 5473472 h 6858000"/>
              <a:gd name="connsiteX7830" fmla="*/ 7302718 w 12192000"/>
              <a:gd name="connsiteY7830" fmla="*/ 5477114 h 6858000"/>
              <a:gd name="connsiteX7831" fmla="*/ 7250303 w 12192000"/>
              <a:gd name="connsiteY7831" fmla="*/ 5524466 h 6858000"/>
              <a:gd name="connsiteX7832" fmla="*/ 7244397 w 12192000"/>
              <a:gd name="connsiteY7832" fmla="*/ 5525680 h 6858000"/>
              <a:gd name="connsiteX7833" fmla="*/ 7244397 w 12192000"/>
              <a:gd name="connsiteY7833" fmla="*/ 5528108 h 6858000"/>
              <a:gd name="connsiteX7834" fmla="*/ 7235538 w 12192000"/>
              <a:gd name="connsiteY7834" fmla="*/ 5536607 h 6858000"/>
              <a:gd name="connsiteX7835" fmla="*/ 7201579 w 12192000"/>
              <a:gd name="connsiteY7835" fmla="*/ 5556843 h 6858000"/>
              <a:gd name="connsiteX7836" fmla="*/ 7194197 w 12192000"/>
              <a:gd name="connsiteY7836" fmla="*/ 5564533 h 6858000"/>
              <a:gd name="connsiteX7837" fmla="*/ 7182385 w 12192000"/>
              <a:gd name="connsiteY7837" fmla="*/ 5567770 h 6858000"/>
              <a:gd name="connsiteX7838" fmla="*/ 7182385 w 12192000"/>
              <a:gd name="connsiteY7838" fmla="*/ 5570603 h 6858000"/>
              <a:gd name="connsiteX7839" fmla="*/ 7163190 w 12192000"/>
              <a:gd name="connsiteY7839" fmla="*/ 5575460 h 6858000"/>
              <a:gd name="connsiteX7840" fmla="*/ 7152117 w 12192000"/>
              <a:gd name="connsiteY7840" fmla="*/ 5581531 h 6858000"/>
              <a:gd name="connsiteX7841" fmla="*/ 7141043 w 12192000"/>
              <a:gd name="connsiteY7841" fmla="*/ 5582340 h 6858000"/>
              <a:gd name="connsiteX7842" fmla="*/ 7135875 w 12192000"/>
              <a:gd name="connsiteY7842" fmla="*/ 5578698 h 6858000"/>
              <a:gd name="connsiteX7843" fmla="*/ 7120372 w 12192000"/>
              <a:gd name="connsiteY7843" fmla="*/ 5579102 h 6858000"/>
              <a:gd name="connsiteX7844" fmla="*/ 7107822 w 12192000"/>
              <a:gd name="connsiteY7844" fmla="*/ 5582745 h 6858000"/>
              <a:gd name="connsiteX7845" fmla="*/ 7102654 w 12192000"/>
              <a:gd name="connsiteY7845" fmla="*/ 5591244 h 6858000"/>
              <a:gd name="connsiteX7846" fmla="*/ 7110037 w 12192000"/>
              <a:gd name="connsiteY7846" fmla="*/ 5596910 h 6858000"/>
              <a:gd name="connsiteX7847" fmla="*/ 7109299 w 12192000"/>
              <a:gd name="connsiteY7847" fmla="*/ 5599338 h 6858000"/>
              <a:gd name="connsiteX7848" fmla="*/ 7092319 w 12192000"/>
              <a:gd name="connsiteY7848" fmla="*/ 5599743 h 6858000"/>
              <a:gd name="connsiteX7849" fmla="*/ 7081984 w 12192000"/>
              <a:gd name="connsiteY7849" fmla="*/ 5594886 h 6858000"/>
              <a:gd name="connsiteX7850" fmla="*/ 7073863 w 12192000"/>
              <a:gd name="connsiteY7850" fmla="*/ 5594077 h 6858000"/>
              <a:gd name="connsiteX7851" fmla="*/ 7066480 w 12192000"/>
              <a:gd name="connsiteY7851" fmla="*/ 5600552 h 6858000"/>
              <a:gd name="connsiteX7852" fmla="*/ 7069433 w 12192000"/>
              <a:gd name="connsiteY7852" fmla="*/ 5606623 h 6858000"/>
              <a:gd name="connsiteX7853" fmla="*/ 7066480 w 12192000"/>
              <a:gd name="connsiteY7853" fmla="*/ 5609051 h 6858000"/>
              <a:gd name="connsiteX7854" fmla="*/ 7042857 w 12192000"/>
              <a:gd name="connsiteY7854" fmla="*/ 5604599 h 6858000"/>
              <a:gd name="connsiteX7855" fmla="*/ 7035474 w 12192000"/>
              <a:gd name="connsiteY7855" fmla="*/ 5599743 h 6858000"/>
              <a:gd name="connsiteX7856" fmla="*/ 7012589 w 12192000"/>
              <a:gd name="connsiteY7856" fmla="*/ 5594481 h 6858000"/>
              <a:gd name="connsiteX7857" fmla="*/ 6997824 w 12192000"/>
              <a:gd name="connsiteY7857" fmla="*/ 5597314 h 6858000"/>
              <a:gd name="connsiteX7858" fmla="*/ 6997824 w 12192000"/>
              <a:gd name="connsiteY7858" fmla="*/ 5600552 h 6858000"/>
              <a:gd name="connsiteX7859" fmla="*/ 6989703 w 12192000"/>
              <a:gd name="connsiteY7859" fmla="*/ 5602980 h 6858000"/>
              <a:gd name="connsiteX7860" fmla="*/ 6977891 w 12192000"/>
              <a:gd name="connsiteY7860" fmla="*/ 5597314 h 6858000"/>
              <a:gd name="connsiteX7861" fmla="*/ 6951315 w 12192000"/>
              <a:gd name="connsiteY7861" fmla="*/ 5597314 h 6858000"/>
              <a:gd name="connsiteX7862" fmla="*/ 6943194 w 12192000"/>
              <a:gd name="connsiteY7862" fmla="*/ 5600552 h 6858000"/>
              <a:gd name="connsiteX7863" fmla="*/ 6940979 w 12192000"/>
              <a:gd name="connsiteY7863" fmla="*/ 5608242 h 6858000"/>
              <a:gd name="connsiteX7864" fmla="*/ 6935811 w 12192000"/>
              <a:gd name="connsiteY7864" fmla="*/ 5605813 h 6858000"/>
              <a:gd name="connsiteX7865" fmla="*/ 6929906 w 12192000"/>
              <a:gd name="connsiteY7865" fmla="*/ 5607432 h 6858000"/>
              <a:gd name="connsiteX7866" fmla="*/ 6924000 w 12192000"/>
              <a:gd name="connsiteY7866" fmla="*/ 5611479 h 6858000"/>
              <a:gd name="connsiteX7867" fmla="*/ 6921047 w 12192000"/>
              <a:gd name="connsiteY7867" fmla="*/ 5615122 h 6858000"/>
              <a:gd name="connsiteX7868" fmla="*/ 6909235 w 12192000"/>
              <a:gd name="connsiteY7868" fmla="*/ 5615931 h 6858000"/>
              <a:gd name="connsiteX7869" fmla="*/ 6901852 w 12192000"/>
              <a:gd name="connsiteY7869" fmla="*/ 5619169 h 6858000"/>
              <a:gd name="connsiteX7870" fmla="*/ 6887087 w 12192000"/>
              <a:gd name="connsiteY7870" fmla="*/ 5614312 h 6858000"/>
              <a:gd name="connsiteX7871" fmla="*/ 6874537 w 12192000"/>
              <a:gd name="connsiteY7871" fmla="*/ 5614717 h 6858000"/>
              <a:gd name="connsiteX7872" fmla="*/ 6872323 w 12192000"/>
              <a:gd name="connsiteY7872" fmla="*/ 5618360 h 6858000"/>
              <a:gd name="connsiteX7873" fmla="*/ 6860511 w 12192000"/>
              <a:gd name="connsiteY7873" fmla="*/ 5615931 h 6858000"/>
              <a:gd name="connsiteX7874" fmla="*/ 6849437 w 12192000"/>
              <a:gd name="connsiteY7874" fmla="*/ 5626859 h 6858000"/>
              <a:gd name="connsiteX7875" fmla="*/ 6840578 w 12192000"/>
              <a:gd name="connsiteY7875" fmla="*/ 5628477 h 6858000"/>
              <a:gd name="connsiteX7876" fmla="*/ 6837625 w 12192000"/>
              <a:gd name="connsiteY7876" fmla="*/ 5634953 h 6858000"/>
              <a:gd name="connsiteX7877" fmla="*/ 6831719 w 12192000"/>
              <a:gd name="connsiteY7877" fmla="*/ 5633334 h 6858000"/>
              <a:gd name="connsiteX7878" fmla="*/ 6827290 w 12192000"/>
              <a:gd name="connsiteY7878" fmla="*/ 5635358 h 6858000"/>
              <a:gd name="connsiteX7879" fmla="*/ 6802189 w 12192000"/>
              <a:gd name="connsiteY7879" fmla="*/ 5624835 h 6858000"/>
              <a:gd name="connsiteX7880" fmla="*/ 6797760 w 12192000"/>
              <a:gd name="connsiteY7880" fmla="*/ 5627668 h 6858000"/>
              <a:gd name="connsiteX7881" fmla="*/ 6797022 w 12192000"/>
              <a:gd name="connsiteY7881" fmla="*/ 5616336 h 6858000"/>
              <a:gd name="connsiteX7882" fmla="*/ 6787424 w 12192000"/>
              <a:gd name="connsiteY7882" fmla="*/ 5611884 h 6858000"/>
              <a:gd name="connsiteX7883" fmla="*/ 6780042 w 12192000"/>
              <a:gd name="connsiteY7883" fmla="*/ 5615122 h 6858000"/>
              <a:gd name="connsiteX7884" fmla="*/ 6775613 w 12192000"/>
              <a:gd name="connsiteY7884" fmla="*/ 5613503 h 6858000"/>
              <a:gd name="connsiteX7885" fmla="*/ 6780042 w 12192000"/>
              <a:gd name="connsiteY7885" fmla="*/ 5610265 h 6858000"/>
              <a:gd name="connsiteX7886" fmla="*/ 6777089 w 12192000"/>
              <a:gd name="connsiteY7886" fmla="*/ 5600552 h 6858000"/>
              <a:gd name="connsiteX7887" fmla="*/ 6765277 w 12192000"/>
              <a:gd name="connsiteY7887" fmla="*/ 5598933 h 6858000"/>
              <a:gd name="connsiteX7888" fmla="*/ 6757156 w 12192000"/>
              <a:gd name="connsiteY7888" fmla="*/ 5605409 h 6858000"/>
              <a:gd name="connsiteX7889" fmla="*/ 6757895 w 12192000"/>
              <a:gd name="connsiteY7889" fmla="*/ 5613908 h 6858000"/>
              <a:gd name="connsiteX7890" fmla="*/ 6751251 w 12192000"/>
              <a:gd name="connsiteY7890" fmla="*/ 5609456 h 6858000"/>
              <a:gd name="connsiteX7891" fmla="*/ 6751251 w 12192000"/>
              <a:gd name="connsiteY7891" fmla="*/ 5600147 h 6858000"/>
              <a:gd name="connsiteX7892" fmla="*/ 6754203 w 12192000"/>
              <a:gd name="connsiteY7892" fmla="*/ 5592458 h 6858000"/>
              <a:gd name="connsiteX7893" fmla="*/ 6751989 w 12192000"/>
              <a:gd name="connsiteY7893" fmla="*/ 5580721 h 6858000"/>
              <a:gd name="connsiteX7894" fmla="*/ 6759371 w 12192000"/>
              <a:gd name="connsiteY7894" fmla="*/ 5570603 h 6858000"/>
              <a:gd name="connsiteX7895" fmla="*/ 6750512 w 12192000"/>
              <a:gd name="connsiteY7895" fmla="*/ 5556034 h 6858000"/>
              <a:gd name="connsiteX7896" fmla="*/ 6741653 w 12192000"/>
              <a:gd name="connsiteY7896" fmla="*/ 5548749 h 6858000"/>
              <a:gd name="connsiteX7897" fmla="*/ 6733533 w 12192000"/>
              <a:gd name="connsiteY7897" fmla="*/ 5536607 h 6858000"/>
              <a:gd name="connsiteX7898" fmla="*/ 6733533 w 12192000"/>
              <a:gd name="connsiteY7898" fmla="*/ 5524871 h 6858000"/>
              <a:gd name="connsiteX7899" fmla="*/ 6739439 w 12192000"/>
              <a:gd name="connsiteY7899" fmla="*/ 5520419 h 6858000"/>
              <a:gd name="connsiteX7900" fmla="*/ 6743868 w 12192000"/>
              <a:gd name="connsiteY7900" fmla="*/ 5525275 h 6858000"/>
              <a:gd name="connsiteX7901" fmla="*/ 6748298 w 12192000"/>
              <a:gd name="connsiteY7901" fmla="*/ 5525275 h 6858000"/>
              <a:gd name="connsiteX7902" fmla="*/ 6754203 w 12192000"/>
              <a:gd name="connsiteY7902" fmla="*/ 5519205 h 6858000"/>
              <a:gd name="connsiteX7903" fmla="*/ 6757156 w 12192000"/>
              <a:gd name="connsiteY7903" fmla="*/ 5505040 h 6858000"/>
              <a:gd name="connsiteX7904" fmla="*/ 6751989 w 12192000"/>
              <a:gd name="connsiteY7904" fmla="*/ 5489660 h 6858000"/>
              <a:gd name="connsiteX7905" fmla="*/ 6752727 w 12192000"/>
              <a:gd name="connsiteY7905" fmla="*/ 5482780 h 6858000"/>
              <a:gd name="connsiteX7906" fmla="*/ 6738700 w 12192000"/>
              <a:gd name="connsiteY7906" fmla="*/ 5460926 h 6858000"/>
              <a:gd name="connsiteX7907" fmla="*/ 6737962 w 12192000"/>
              <a:gd name="connsiteY7907" fmla="*/ 5450808 h 6858000"/>
              <a:gd name="connsiteX7908" fmla="*/ 6723935 w 12192000"/>
              <a:gd name="connsiteY7908" fmla="*/ 5433810 h 6858000"/>
              <a:gd name="connsiteX7909" fmla="*/ 6718030 w 12192000"/>
              <a:gd name="connsiteY7909" fmla="*/ 5407099 h 6858000"/>
              <a:gd name="connsiteX7910" fmla="*/ 6706956 w 12192000"/>
              <a:gd name="connsiteY7910" fmla="*/ 5381602 h 6858000"/>
              <a:gd name="connsiteX7911" fmla="*/ 6707694 w 12192000"/>
              <a:gd name="connsiteY7911" fmla="*/ 5369055 h 6858000"/>
              <a:gd name="connsiteX7912" fmla="*/ 6697359 w 12192000"/>
              <a:gd name="connsiteY7912" fmla="*/ 5340725 h 6858000"/>
              <a:gd name="connsiteX7913" fmla="*/ 6681117 w 12192000"/>
              <a:gd name="connsiteY7913" fmla="*/ 5330203 h 6858000"/>
              <a:gd name="connsiteX7914" fmla="*/ 6678164 w 12192000"/>
              <a:gd name="connsiteY7914" fmla="*/ 5315228 h 6858000"/>
              <a:gd name="connsiteX7915" fmla="*/ 6678164 w 12192000"/>
              <a:gd name="connsiteY7915" fmla="*/ 5314824 h 6858000"/>
              <a:gd name="connsiteX7916" fmla="*/ 6661185 w 12192000"/>
              <a:gd name="connsiteY7916" fmla="*/ 5303492 h 6858000"/>
              <a:gd name="connsiteX7917" fmla="*/ 6658232 w 12192000"/>
              <a:gd name="connsiteY7917" fmla="*/ 5297421 h 6858000"/>
              <a:gd name="connsiteX7918" fmla="*/ 6646420 w 12192000"/>
              <a:gd name="connsiteY7918" fmla="*/ 5286089 h 6858000"/>
              <a:gd name="connsiteX7919" fmla="*/ 6633870 w 12192000"/>
              <a:gd name="connsiteY7919" fmla="*/ 5264234 h 6858000"/>
              <a:gd name="connsiteX7920" fmla="*/ 6625011 w 12192000"/>
              <a:gd name="connsiteY7920" fmla="*/ 5252902 h 6858000"/>
              <a:gd name="connsiteX7921" fmla="*/ 6624273 w 12192000"/>
              <a:gd name="connsiteY7921" fmla="*/ 5235095 h 6858000"/>
              <a:gd name="connsiteX7922" fmla="*/ 6616152 w 12192000"/>
              <a:gd name="connsiteY7922" fmla="*/ 5227001 h 6858000"/>
              <a:gd name="connsiteX7923" fmla="*/ 6616152 w 12192000"/>
              <a:gd name="connsiteY7923" fmla="*/ 5217692 h 6858000"/>
              <a:gd name="connsiteX7924" fmla="*/ 6621320 w 12192000"/>
              <a:gd name="connsiteY7924" fmla="*/ 5214050 h 6858000"/>
              <a:gd name="connsiteX7925" fmla="*/ 6616890 w 12192000"/>
              <a:gd name="connsiteY7925" fmla="*/ 5205956 h 6858000"/>
              <a:gd name="connsiteX7926" fmla="*/ 6610246 w 12192000"/>
              <a:gd name="connsiteY7926" fmla="*/ 5202718 h 6858000"/>
              <a:gd name="connsiteX7927" fmla="*/ 6606555 w 12192000"/>
              <a:gd name="connsiteY7927" fmla="*/ 5178435 h 6858000"/>
              <a:gd name="connsiteX7928" fmla="*/ 6600649 w 12192000"/>
              <a:gd name="connsiteY7928" fmla="*/ 5171555 h 6858000"/>
              <a:gd name="connsiteX7929" fmla="*/ 6608031 w 12192000"/>
              <a:gd name="connsiteY7929" fmla="*/ 5167508 h 6858000"/>
              <a:gd name="connsiteX7930" fmla="*/ 6603602 w 12192000"/>
              <a:gd name="connsiteY7930" fmla="*/ 5154152 h 6858000"/>
              <a:gd name="connsiteX7931" fmla="*/ 6605078 w 12192000"/>
              <a:gd name="connsiteY7931" fmla="*/ 5134726 h 6858000"/>
              <a:gd name="connsiteX7932" fmla="*/ 6590313 w 12192000"/>
              <a:gd name="connsiteY7932" fmla="*/ 5098706 h 6858000"/>
              <a:gd name="connsiteX7933" fmla="*/ 6588837 w 12192000"/>
              <a:gd name="connsiteY7933" fmla="*/ 5063091 h 6858000"/>
              <a:gd name="connsiteX7934" fmla="*/ 6581454 w 12192000"/>
              <a:gd name="connsiteY7934" fmla="*/ 5039618 h 6858000"/>
              <a:gd name="connsiteX7935" fmla="*/ 6588099 w 12192000"/>
              <a:gd name="connsiteY7935" fmla="*/ 5036785 h 6858000"/>
              <a:gd name="connsiteX7936" fmla="*/ 6588099 w 12192000"/>
              <a:gd name="connsiteY7936" fmla="*/ 5017763 h 6858000"/>
              <a:gd name="connsiteX7937" fmla="*/ 6561522 w 12192000"/>
              <a:gd name="connsiteY7937" fmla="*/ 4982553 h 6858000"/>
              <a:gd name="connsiteX7938" fmla="*/ 6561522 w 12192000"/>
              <a:gd name="connsiteY7938" fmla="*/ 4970007 h 6858000"/>
              <a:gd name="connsiteX7939" fmla="*/ 6536422 w 12192000"/>
              <a:gd name="connsiteY7939" fmla="*/ 4937225 h 6858000"/>
              <a:gd name="connsiteX7940" fmla="*/ 6532730 w 12192000"/>
              <a:gd name="connsiteY7940" fmla="*/ 4916585 h 6858000"/>
              <a:gd name="connsiteX7941" fmla="*/ 6508369 w 12192000"/>
              <a:gd name="connsiteY7941" fmla="*/ 4865591 h 6858000"/>
              <a:gd name="connsiteX7942" fmla="*/ 6492127 w 12192000"/>
              <a:gd name="connsiteY7942" fmla="*/ 4840498 h 6858000"/>
              <a:gd name="connsiteX7943" fmla="*/ 6462597 w 12192000"/>
              <a:gd name="connsiteY7943" fmla="*/ 4812573 h 6858000"/>
              <a:gd name="connsiteX7944" fmla="*/ 6460382 w 12192000"/>
              <a:gd name="connsiteY7944" fmla="*/ 4773720 h 6858000"/>
              <a:gd name="connsiteX7945" fmla="*/ 6459644 w 12192000"/>
              <a:gd name="connsiteY7945" fmla="*/ 4768864 h 6858000"/>
              <a:gd name="connsiteX7946" fmla="*/ 6461859 w 12192000"/>
              <a:gd name="connsiteY7946" fmla="*/ 4754294 h 6858000"/>
              <a:gd name="connsiteX7947" fmla="*/ 6461121 w 12192000"/>
              <a:gd name="connsiteY7947" fmla="*/ 4732035 h 6858000"/>
              <a:gd name="connsiteX7948" fmla="*/ 6464074 w 12192000"/>
              <a:gd name="connsiteY7948" fmla="*/ 4717465 h 6858000"/>
              <a:gd name="connsiteX7949" fmla="*/ 6464074 w 12192000"/>
              <a:gd name="connsiteY7949" fmla="*/ 4700467 h 6858000"/>
              <a:gd name="connsiteX7950" fmla="*/ 6477362 w 12192000"/>
              <a:gd name="connsiteY7950" fmla="*/ 4685493 h 6858000"/>
              <a:gd name="connsiteX7951" fmla="*/ 6480315 w 12192000"/>
              <a:gd name="connsiteY7951" fmla="*/ 4668090 h 6858000"/>
              <a:gd name="connsiteX7952" fmla="*/ 6492127 w 12192000"/>
              <a:gd name="connsiteY7952" fmla="*/ 4653115 h 6858000"/>
              <a:gd name="connsiteX7953" fmla="*/ 6492127 w 12192000"/>
              <a:gd name="connsiteY7953" fmla="*/ 4616286 h 6858000"/>
              <a:gd name="connsiteX7954" fmla="*/ 6496556 w 12192000"/>
              <a:gd name="connsiteY7954" fmla="*/ 4613049 h 6858000"/>
              <a:gd name="connsiteX7955" fmla="*/ 6497295 w 12192000"/>
              <a:gd name="connsiteY7955" fmla="*/ 4597670 h 6858000"/>
              <a:gd name="connsiteX7956" fmla="*/ 6524610 w 12192000"/>
              <a:gd name="connsiteY7956" fmla="*/ 4575410 h 6858000"/>
              <a:gd name="connsiteX7957" fmla="*/ 6525348 w 12192000"/>
              <a:gd name="connsiteY7957" fmla="*/ 4564078 h 6858000"/>
              <a:gd name="connsiteX7958" fmla="*/ 6547495 w 12192000"/>
              <a:gd name="connsiteY7958" fmla="*/ 4548699 h 6858000"/>
              <a:gd name="connsiteX7959" fmla="*/ 6553401 w 12192000"/>
              <a:gd name="connsiteY7959" fmla="*/ 4548699 h 6858000"/>
              <a:gd name="connsiteX7960" fmla="*/ 6573334 w 12192000"/>
              <a:gd name="connsiteY7960" fmla="*/ 4514703 h 6858000"/>
              <a:gd name="connsiteX7961" fmla="*/ 6573334 w 12192000"/>
              <a:gd name="connsiteY7961" fmla="*/ 4474232 h 6858000"/>
              <a:gd name="connsiteX7962" fmla="*/ 6566690 w 12192000"/>
              <a:gd name="connsiteY7962" fmla="*/ 4467351 h 6858000"/>
              <a:gd name="connsiteX7963" fmla="*/ 6568166 w 12192000"/>
              <a:gd name="connsiteY7963" fmla="*/ 4459662 h 6858000"/>
              <a:gd name="connsiteX7964" fmla="*/ 6548972 w 12192000"/>
              <a:gd name="connsiteY7964" fmla="*/ 4431332 h 6858000"/>
              <a:gd name="connsiteX7965" fmla="*/ 6548972 w 12192000"/>
              <a:gd name="connsiteY7965" fmla="*/ 4419595 h 6858000"/>
              <a:gd name="connsiteX7966" fmla="*/ 6541589 w 12192000"/>
              <a:gd name="connsiteY7966" fmla="*/ 4408263 h 6858000"/>
              <a:gd name="connsiteX7967" fmla="*/ 6541589 w 12192000"/>
              <a:gd name="connsiteY7967" fmla="*/ 4391670 h 6858000"/>
              <a:gd name="connsiteX7968" fmla="*/ 6531992 w 12192000"/>
              <a:gd name="connsiteY7968" fmla="*/ 4387218 h 6858000"/>
              <a:gd name="connsiteX7969" fmla="*/ 6548233 w 12192000"/>
              <a:gd name="connsiteY7969" fmla="*/ 4368601 h 6858000"/>
              <a:gd name="connsiteX7970" fmla="*/ 6550448 w 12192000"/>
              <a:gd name="connsiteY7970" fmla="*/ 4350389 h 6858000"/>
              <a:gd name="connsiteX7971" fmla="*/ 6535684 w 12192000"/>
              <a:gd name="connsiteY7971" fmla="*/ 4330963 h 6858000"/>
              <a:gd name="connsiteX7972" fmla="*/ 6534207 w 12192000"/>
              <a:gd name="connsiteY7972" fmla="*/ 4295348 h 6858000"/>
              <a:gd name="connsiteX7973" fmla="*/ 6506892 w 12192000"/>
              <a:gd name="connsiteY7973" fmla="*/ 4266613 h 6858000"/>
              <a:gd name="connsiteX7974" fmla="*/ 6506892 w 12192000"/>
              <a:gd name="connsiteY7974" fmla="*/ 4260138 h 6858000"/>
              <a:gd name="connsiteX7975" fmla="*/ 6501725 w 12192000"/>
              <a:gd name="connsiteY7975" fmla="*/ 4254067 h 6858000"/>
              <a:gd name="connsiteX7976" fmla="*/ 6515751 w 12192000"/>
              <a:gd name="connsiteY7976" fmla="*/ 4246782 h 6858000"/>
              <a:gd name="connsiteX7977" fmla="*/ 6509845 w 12192000"/>
              <a:gd name="connsiteY7977" fmla="*/ 4242735 h 6858000"/>
              <a:gd name="connsiteX7978" fmla="*/ 6495818 w 12192000"/>
              <a:gd name="connsiteY7978" fmla="*/ 4242330 h 6858000"/>
              <a:gd name="connsiteX7979" fmla="*/ 6492866 w 12192000"/>
              <a:gd name="connsiteY7979" fmla="*/ 4237069 h 6858000"/>
              <a:gd name="connsiteX7980" fmla="*/ 6490651 w 12192000"/>
              <a:gd name="connsiteY7980" fmla="*/ 4231403 h 6858000"/>
              <a:gd name="connsiteX7981" fmla="*/ 6495818 w 12192000"/>
              <a:gd name="connsiteY7981" fmla="*/ 4221690 h 6858000"/>
              <a:gd name="connsiteX7982" fmla="*/ 6492866 w 12192000"/>
              <a:gd name="connsiteY7982" fmla="*/ 4208739 h 6858000"/>
              <a:gd name="connsiteX7983" fmla="*/ 6486221 w 12192000"/>
              <a:gd name="connsiteY7983" fmla="*/ 4202668 h 6858000"/>
              <a:gd name="connsiteX7984" fmla="*/ 6481054 w 12192000"/>
              <a:gd name="connsiteY7984" fmla="*/ 4197002 h 6858000"/>
              <a:gd name="connsiteX7985" fmla="*/ 6481054 w 12192000"/>
              <a:gd name="connsiteY7985" fmla="*/ 4187694 h 6858000"/>
              <a:gd name="connsiteX7986" fmla="*/ 6473671 w 12192000"/>
              <a:gd name="connsiteY7986" fmla="*/ 4179599 h 6858000"/>
              <a:gd name="connsiteX7987" fmla="*/ 6472933 w 12192000"/>
              <a:gd name="connsiteY7987" fmla="*/ 4171505 h 6858000"/>
              <a:gd name="connsiteX7988" fmla="*/ 6458168 w 12192000"/>
              <a:gd name="connsiteY7988" fmla="*/ 4162601 h 6858000"/>
              <a:gd name="connsiteX7989" fmla="*/ 6454477 w 12192000"/>
              <a:gd name="connsiteY7989" fmla="*/ 4156935 h 6858000"/>
              <a:gd name="connsiteX7990" fmla="*/ 6444879 w 12192000"/>
              <a:gd name="connsiteY7990" fmla="*/ 4148032 h 6858000"/>
              <a:gd name="connsiteX7991" fmla="*/ 6442665 w 12192000"/>
              <a:gd name="connsiteY7991" fmla="*/ 4146008 h 6858000"/>
              <a:gd name="connsiteX7992" fmla="*/ 6433806 w 12192000"/>
              <a:gd name="connsiteY7992" fmla="*/ 4142770 h 6858000"/>
              <a:gd name="connsiteX7993" fmla="*/ 6432329 w 12192000"/>
              <a:gd name="connsiteY7993" fmla="*/ 4135081 h 6858000"/>
              <a:gd name="connsiteX7994" fmla="*/ 6413874 w 12192000"/>
              <a:gd name="connsiteY7994" fmla="*/ 4127391 h 6858000"/>
              <a:gd name="connsiteX7995" fmla="*/ 6409444 w 12192000"/>
              <a:gd name="connsiteY7995" fmla="*/ 4117273 h 6858000"/>
              <a:gd name="connsiteX7996" fmla="*/ 6387297 w 12192000"/>
              <a:gd name="connsiteY7996" fmla="*/ 4100680 h 6858000"/>
              <a:gd name="connsiteX7997" fmla="*/ 6373270 w 12192000"/>
              <a:gd name="connsiteY7997" fmla="*/ 4087325 h 6858000"/>
              <a:gd name="connsiteX7998" fmla="*/ 6376961 w 12192000"/>
              <a:gd name="connsiteY7998" fmla="*/ 4084896 h 6858000"/>
              <a:gd name="connsiteX7999" fmla="*/ 6364411 w 12192000"/>
              <a:gd name="connsiteY7999" fmla="*/ 4075183 h 6858000"/>
              <a:gd name="connsiteX8000" fmla="*/ 6359244 w 12192000"/>
              <a:gd name="connsiteY8000" fmla="*/ 4064256 h 6858000"/>
              <a:gd name="connsiteX8001" fmla="*/ 6351861 w 12192000"/>
              <a:gd name="connsiteY8001" fmla="*/ 4057376 h 6858000"/>
              <a:gd name="connsiteX8002" fmla="*/ 6351861 w 12192000"/>
              <a:gd name="connsiteY8002" fmla="*/ 4043615 h 6858000"/>
              <a:gd name="connsiteX8003" fmla="*/ 6343002 w 12192000"/>
              <a:gd name="connsiteY8003" fmla="*/ 4032688 h 6858000"/>
              <a:gd name="connsiteX8004" fmla="*/ 6343002 w 12192000"/>
              <a:gd name="connsiteY8004" fmla="*/ 4025403 h 6858000"/>
              <a:gd name="connsiteX8005" fmla="*/ 6337096 w 12192000"/>
              <a:gd name="connsiteY8005" fmla="*/ 4021356 h 6858000"/>
              <a:gd name="connsiteX8006" fmla="*/ 6326760 w 12192000"/>
              <a:gd name="connsiteY8006" fmla="*/ 4001120 h 6858000"/>
              <a:gd name="connsiteX8007" fmla="*/ 6327499 w 12192000"/>
              <a:gd name="connsiteY8007" fmla="*/ 3996264 h 6858000"/>
              <a:gd name="connsiteX8008" fmla="*/ 6339311 w 12192000"/>
              <a:gd name="connsiteY8008" fmla="*/ 3999906 h 6858000"/>
              <a:gd name="connsiteX8009" fmla="*/ 6348908 w 12192000"/>
              <a:gd name="connsiteY8009" fmla="*/ 3992621 h 6858000"/>
              <a:gd name="connsiteX8010" fmla="*/ 6351123 w 12192000"/>
              <a:gd name="connsiteY8010" fmla="*/ 3967529 h 6858000"/>
              <a:gd name="connsiteX8011" fmla="*/ 6352599 w 12192000"/>
              <a:gd name="connsiteY8011" fmla="*/ 3954578 h 6858000"/>
              <a:gd name="connsiteX8012" fmla="*/ 6357767 w 12192000"/>
              <a:gd name="connsiteY8012" fmla="*/ 3959839 h 6858000"/>
              <a:gd name="connsiteX8013" fmla="*/ 6379914 w 12192000"/>
              <a:gd name="connsiteY8013" fmla="*/ 3954983 h 6858000"/>
              <a:gd name="connsiteX8014" fmla="*/ 6364411 w 12192000"/>
              <a:gd name="connsiteY8014" fmla="*/ 3951340 h 6858000"/>
              <a:gd name="connsiteX8015" fmla="*/ 6354814 w 12192000"/>
              <a:gd name="connsiteY8015" fmla="*/ 3936771 h 6858000"/>
              <a:gd name="connsiteX8016" fmla="*/ 6365149 w 12192000"/>
              <a:gd name="connsiteY8016" fmla="*/ 3935557 h 6858000"/>
              <a:gd name="connsiteX8017" fmla="*/ 6365887 w 12192000"/>
              <a:gd name="connsiteY8017" fmla="*/ 3924629 h 6858000"/>
              <a:gd name="connsiteX8018" fmla="*/ 6365887 w 12192000"/>
              <a:gd name="connsiteY8018" fmla="*/ 3921796 h 6858000"/>
              <a:gd name="connsiteX8019" fmla="*/ 6353337 w 12192000"/>
              <a:gd name="connsiteY8019" fmla="*/ 3916130 h 6858000"/>
              <a:gd name="connsiteX8020" fmla="*/ 6365887 w 12192000"/>
              <a:gd name="connsiteY8020" fmla="*/ 3894276 h 6858000"/>
              <a:gd name="connsiteX8021" fmla="*/ 6382129 w 12192000"/>
              <a:gd name="connsiteY8021" fmla="*/ 3877682 h 6858000"/>
              <a:gd name="connsiteX8022" fmla="*/ 6378438 w 12192000"/>
              <a:gd name="connsiteY8022" fmla="*/ 3869588 h 6858000"/>
              <a:gd name="connsiteX8023" fmla="*/ 6379914 w 12192000"/>
              <a:gd name="connsiteY8023" fmla="*/ 3867969 h 6858000"/>
              <a:gd name="connsiteX8024" fmla="*/ 6388035 w 12192000"/>
              <a:gd name="connsiteY8024" fmla="*/ 3860684 h 6858000"/>
              <a:gd name="connsiteX8025" fmla="*/ 6380652 w 12192000"/>
              <a:gd name="connsiteY8025" fmla="*/ 3853804 h 6858000"/>
              <a:gd name="connsiteX8026" fmla="*/ 6387297 w 12192000"/>
              <a:gd name="connsiteY8026" fmla="*/ 3837616 h 6858000"/>
              <a:gd name="connsiteX8027" fmla="*/ 6385820 w 12192000"/>
              <a:gd name="connsiteY8027" fmla="*/ 3819808 h 6858000"/>
              <a:gd name="connsiteX8028" fmla="*/ 6376223 w 12192000"/>
              <a:gd name="connsiteY8028" fmla="*/ 3808071 h 6858000"/>
              <a:gd name="connsiteX8029" fmla="*/ 6376223 w 12192000"/>
              <a:gd name="connsiteY8029" fmla="*/ 3795525 h 6858000"/>
              <a:gd name="connsiteX8030" fmla="*/ 6379914 w 12192000"/>
              <a:gd name="connsiteY8030" fmla="*/ 3789455 h 6858000"/>
              <a:gd name="connsiteX8031" fmla="*/ 6372531 w 12192000"/>
              <a:gd name="connsiteY8031" fmla="*/ 3778527 h 6858000"/>
              <a:gd name="connsiteX8032" fmla="*/ 6357767 w 12192000"/>
              <a:gd name="connsiteY8032" fmla="*/ 3784193 h 6858000"/>
              <a:gd name="connsiteX8033" fmla="*/ 6353337 w 12192000"/>
              <a:gd name="connsiteY8033" fmla="*/ 3779337 h 6858000"/>
              <a:gd name="connsiteX8034" fmla="*/ 6344478 w 12192000"/>
              <a:gd name="connsiteY8034" fmla="*/ 3778527 h 6858000"/>
              <a:gd name="connsiteX8035" fmla="*/ 6338572 w 12192000"/>
              <a:gd name="connsiteY8035" fmla="*/ 3750197 h 6858000"/>
              <a:gd name="connsiteX8036" fmla="*/ 6330452 w 12192000"/>
              <a:gd name="connsiteY8036" fmla="*/ 3753840 h 6858000"/>
              <a:gd name="connsiteX8037" fmla="*/ 6323808 w 12192000"/>
              <a:gd name="connsiteY8037" fmla="*/ 3751007 h 6858000"/>
              <a:gd name="connsiteX8038" fmla="*/ 6319378 w 12192000"/>
              <a:gd name="connsiteY8038" fmla="*/ 3753030 h 6858000"/>
              <a:gd name="connsiteX8039" fmla="*/ 6310519 w 12192000"/>
              <a:gd name="connsiteY8039" fmla="*/ 3744127 h 6858000"/>
              <a:gd name="connsiteX8040" fmla="*/ 6306090 w 12192000"/>
              <a:gd name="connsiteY8040" fmla="*/ 3757077 h 6858000"/>
              <a:gd name="connsiteX8041" fmla="*/ 6292801 w 12192000"/>
              <a:gd name="connsiteY8041" fmla="*/ 3759506 h 6858000"/>
              <a:gd name="connsiteX8042" fmla="*/ 6285419 w 12192000"/>
              <a:gd name="connsiteY8042" fmla="*/ 3756268 h 6858000"/>
              <a:gd name="connsiteX8043" fmla="*/ 6262534 w 12192000"/>
              <a:gd name="connsiteY8043" fmla="*/ 3763958 h 6858000"/>
              <a:gd name="connsiteX8044" fmla="*/ 6255151 w 12192000"/>
              <a:gd name="connsiteY8044" fmla="*/ 3761125 h 6858000"/>
              <a:gd name="connsiteX8045" fmla="*/ 6245554 w 12192000"/>
              <a:gd name="connsiteY8045" fmla="*/ 3766791 h 6858000"/>
              <a:gd name="connsiteX8046" fmla="*/ 6197568 w 12192000"/>
              <a:gd name="connsiteY8046" fmla="*/ 3769219 h 6858000"/>
              <a:gd name="connsiteX8047" fmla="*/ 6179112 w 12192000"/>
              <a:gd name="connsiteY8047" fmla="*/ 3764767 h 6858000"/>
              <a:gd name="connsiteX8048" fmla="*/ 6166561 w 12192000"/>
              <a:gd name="connsiteY8048" fmla="*/ 3753840 h 6858000"/>
              <a:gd name="connsiteX8049" fmla="*/ 6160655 w 12192000"/>
              <a:gd name="connsiteY8049" fmla="*/ 3738056 h 6858000"/>
              <a:gd name="connsiteX8050" fmla="*/ 6154012 w 12192000"/>
              <a:gd name="connsiteY8050" fmla="*/ 3734818 h 6858000"/>
              <a:gd name="connsiteX8051" fmla="*/ 6154012 w 12192000"/>
              <a:gd name="connsiteY8051" fmla="*/ 3720248 h 6858000"/>
              <a:gd name="connsiteX8052" fmla="*/ 6142199 w 12192000"/>
              <a:gd name="connsiteY8052" fmla="*/ 3697989 h 6858000"/>
              <a:gd name="connsiteX8053" fmla="*/ 6121529 w 12192000"/>
              <a:gd name="connsiteY8053" fmla="*/ 3679777 h 6858000"/>
              <a:gd name="connsiteX8054" fmla="*/ 6085355 w 12192000"/>
              <a:gd name="connsiteY8054" fmla="*/ 3661970 h 6858000"/>
              <a:gd name="connsiteX8055" fmla="*/ 6069114 w 12192000"/>
              <a:gd name="connsiteY8055" fmla="*/ 3667636 h 6858000"/>
              <a:gd name="connsiteX8056" fmla="*/ 6049919 w 12192000"/>
              <a:gd name="connsiteY8056" fmla="*/ 3663993 h 6858000"/>
              <a:gd name="connsiteX8057" fmla="*/ 6047704 w 12192000"/>
              <a:gd name="connsiteY8057" fmla="*/ 3663588 h 6858000"/>
              <a:gd name="connsiteX8058" fmla="*/ 6013745 w 12192000"/>
              <a:gd name="connsiteY8058" fmla="*/ 3674516 h 6858000"/>
              <a:gd name="connsiteX8059" fmla="*/ 5996028 w 12192000"/>
              <a:gd name="connsiteY8059" fmla="*/ 3672087 h 6858000"/>
              <a:gd name="connsiteX8060" fmla="*/ 5990859 w 12192000"/>
              <a:gd name="connsiteY8060" fmla="*/ 3671683 h 6858000"/>
              <a:gd name="connsiteX8061" fmla="*/ 5963544 w 12192000"/>
              <a:gd name="connsiteY8061" fmla="*/ 3687062 h 6858000"/>
              <a:gd name="connsiteX8062" fmla="*/ 5959854 w 12192000"/>
              <a:gd name="connsiteY8062" fmla="*/ 3687467 h 6858000"/>
              <a:gd name="connsiteX8063" fmla="*/ 5932538 w 12192000"/>
              <a:gd name="connsiteY8063" fmla="*/ 3690704 h 6858000"/>
              <a:gd name="connsiteX8064" fmla="*/ 5908915 w 12192000"/>
              <a:gd name="connsiteY8064" fmla="*/ 3701227 h 6858000"/>
              <a:gd name="connsiteX8065" fmla="*/ 5883076 w 12192000"/>
              <a:gd name="connsiteY8065" fmla="*/ 3721463 h 6858000"/>
              <a:gd name="connsiteX8066" fmla="*/ 5852808 w 12192000"/>
              <a:gd name="connsiteY8066" fmla="*/ 3723891 h 6858000"/>
              <a:gd name="connsiteX8067" fmla="*/ 5809990 w 12192000"/>
              <a:gd name="connsiteY8067" fmla="*/ 3742912 h 6858000"/>
              <a:gd name="connsiteX8068" fmla="*/ 5790057 w 12192000"/>
              <a:gd name="connsiteY8068" fmla="*/ 3734818 h 6858000"/>
              <a:gd name="connsiteX8069" fmla="*/ 5763480 w 12192000"/>
              <a:gd name="connsiteY8069" fmla="*/ 3731176 h 6858000"/>
              <a:gd name="connsiteX8070" fmla="*/ 5760527 w 12192000"/>
              <a:gd name="connsiteY8070" fmla="*/ 3727129 h 6858000"/>
              <a:gd name="connsiteX8071" fmla="*/ 5753883 w 12192000"/>
              <a:gd name="connsiteY8071" fmla="*/ 3714987 h 6858000"/>
              <a:gd name="connsiteX8072" fmla="*/ 5744286 w 12192000"/>
              <a:gd name="connsiteY8072" fmla="*/ 3717011 h 6858000"/>
              <a:gd name="connsiteX8073" fmla="*/ 5742072 w 12192000"/>
              <a:gd name="connsiteY8073" fmla="*/ 3728747 h 6858000"/>
              <a:gd name="connsiteX8074" fmla="*/ 5719186 w 12192000"/>
              <a:gd name="connsiteY8074" fmla="*/ 3718630 h 6858000"/>
              <a:gd name="connsiteX8075" fmla="*/ 5694085 w 12192000"/>
              <a:gd name="connsiteY8075" fmla="*/ 3725914 h 6858000"/>
              <a:gd name="connsiteX8076" fmla="*/ 5628382 w 12192000"/>
              <a:gd name="connsiteY8076" fmla="*/ 3726319 h 6858000"/>
              <a:gd name="connsiteX8077" fmla="*/ 5609188 w 12192000"/>
              <a:gd name="connsiteY8077" fmla="*/ 3728747 h 6858000"/>
              <a:gd name="connsiteX8078" fmla="*/ 5609188 w 12192000"/>
              <a:gd name="connsiteY8078" fmla="*/ 3733199 h 6858000"/>
              <a:gd name="connsiteX8079" fmla="*/ 5574490 w 12192000"/>
              <a:gd name="connsiteY8079" fmla="*/ 3744936 h 6858000"/>
              <a:gd name="connsiteX8080" fmla="*/ 5570799 w 12192000"/>
              <a:gd name="connsiteY8080" fmla="*/ 3749388 h 6858000"/>
              <a:gd name="connsiteX8081" fmla="*/ 5559725 w 12192000"/>
              <a:gd name="connsiteY8081" fmla="*/ 3749388 h 6858000"/>
              <a:gd name="connsiteX8082" fmla="*/ 5542745 w 12192000"/>
              <a:gd name="connsiteY8082" fmla="*/ 3763148 h 6858000"/>
              <a:gd name="connsiteX8083" fmla="*/ 5538316 w 12192000"/>
              <a:gd name="connsiteY8083" fmla="*/ 3761934 h 6858000"/>
              <a:gd name="connsiteX8084" fmla="*/ 5488854 w 12192000"/>
              <a:gd name="connsiteY8084" fmla="*/ 3745341 h 6858000"/>
              <a:gd name="connsiteX8085" fmla="*/ 5450465 w 12192000"/>
              <a:gd name="connsiteY8085" fmla="*/ 3719034 h 6858000"/>
              <a:gd name="connsiteX8086" fmla="*/ 5440130 w 12192000"/>
              <a:gd name="connsiteY8086" fmla="*/ 3718225 h 6858000"/>
              <a:gd name="connsiteX8087" fmla="*/ 5409123 w 12192000"/>
              <a:gd name="connsiteY8087" fmla="*/ 3689490 h 6858000"/>
              <a:gd name="connsiteX8088" fmla="*/ 5407647 w 12192000"/>
              <a:gd name="connsiteY8088" fmla="*/ 3688276 h 6858000"/>
              <a:gd name="connsiteX8089" fmla="*/ 5406908 w 12192000"/>
              <a:gd name="connsiteY8089" fmla="*/ 3688276 h 6858000"/>
              <a:gd name="connsiteX8090" fmla="*/ 5388453 w 12192000"/>
              <a:gd name="connsiteY8090" fmla="*/ 3676944 h 6858000"/>
              <a:gd name="connsiteX8091" fmla="*/ 5381070 w 12192000"/>
              <a:gd name="connsiteY8091" fmla="*/ 3676539 h 6858000"/>
              <a:gd name="connsiteX8092" fmla="*/ 5368520 w 12192000"/>
              <a:gd name="connsiteY8092" fmla="*/ 3659946 h 6858000"/>
              <a:gd name="connsiteX8093" fmla="*/ 5360400 w 12192000"/>
              <a:gd name="connsiteY8093" fmla="*/ 3656304 h 6858000"/>
              <a:gd name="connsiteX8094" fmla="*/ 5364090 w 12192000"/>
              <a:gd name="connsiteY8094" fmla="*/ 3649828 h 6858000"/>
              <a:gd name="connsiteX8095" fmla="*/ 5355970 w 12192000"/>
              <a:gd name="connsiteY8095" fmla="*/ 3645781 h 6858000"/>
              <a:gd name="connsiteX8096" fmla="*/ 5337514 w 12192000"/>
              <a:gd name="connsiteY8096" fmla="*/ 3645781 h 6858000"/>
              <a:gd name="connsiteX8097" fmla="*/ 5310937 w 12192000"/>
              <a:gd name="connsiteY8097" fmla="*/ 3633235 h 6858000"/>
              <a:gd name="connsiteX8098" fmla="*/ 5299864 w 12192000"/>
              <a:gd name="connsiteY8098" fmla="*/ 3630402 h 6858000"/>
              <a:gd name="connsiteX8099" fmla="*/ 5302078 w 12192000"/>
              <a:gd name="connsiteY8099" fmla="*/ 3625141 h 6858000"/>
              <a:gd name="connsiteX8100" fmla="*/ 5295434 w 12192000"/>
              <a:gd name="connsiteY8100" fmla="*/ 3617451 h 6858000"/>
              <a:gd name="connsiteX8101" fmla="*/ 5288790 w 12192000"/>
              <a:gd name="connsiteY8101" fmla="*/ 3612190 h 6858000"/>
              <a:gd name="connsiteX8102" fmla="*/ 5293219 w 12192000"/>
              <a:gd name="connsiteY8102" fmla="*/ 3604095 h 6858000"/>
              <a:gd name="connsiteX8103" fmla="*/ 5292481 w 12192000"/>
              <a:gd name="connsiteY8103" fmla="*/ 3602072 h 6858000"/>
              <a:gd name="connsiteX8104" fmla="*/ 5282884 w 12192000"/>
              <a:gd name="connsiteY8104" fmla="*/ 3605310 h 6858000"/>
              <a:gd name="connsiteX8105" fmla="*/ 5271810 w 12192000"/>
              <a:gd name="connsiteY8105" fmla="*/ 3594382 h 6858000"/>
              <a:gd name="connsiteX8106" fmla="*/ 5271810 w 12192000"/>
              <a:gd name="connsiteY8106" fmla="*/ 3583860 h 6858000"/>
              <a:gd name="connsiteX8107" fmla="*/ 5266642 w 12192000"/>
              <a:gd name="connsiteY8107" fmla="*/ 3569290 h 6858000"/>
              <a:gd name="connsiteX8108" fmla="*/ 5257045 w 12192000"/>
              <a:gd name="connsiteY8108" fmla="*/ 3568076 h 6858000"/>
              <a:gd name="connsiteX8109" fmla="*/ 5253354 w 12192000"/>
              <a:gd name="connsiteY8109" fmla="*/ 3560791 h 6858000"/>
              <a:gd name="connsiteX8110" fmla="*/ 5259998 w 12192000"/>
              <a:gd name="connsiteY8110" fmla="*/ 3549054 h 6858000"/>
              <a:gd name="connsiteX8111" fmla="*/ 5253354 w 12192000"/>
              <a:gd name="connsiteY8111" fmla="*/ 3545412 h 6858000"/>
              <a:gd name="connsiteX8112" fmla="*/ 5254093 w 12192000"/>
              <a:gd name="connsiteY8112" fmla="*/ 3538532 h 6858000"/>
              <a:gd name="connsiteX8113" fmla="*/ 5259260 w 12192000"/>
              <a:gd name="connsiteY8113" fmla="*/ 3529628 h 6858000"/>
              <a:gd name="connsiteX8114" fmla="*/ 5258521 w 12192000"/>
              <a:gd name="connsiteY8114" fmla="*/ 3529223 h 6858000"/>
              <a:gd name="connsiteX8115" fmla="*/ 5251139 w 12192000"/>
              <a:gd name="connsiteY8115" fmla="*/ 3523962 h 6858000"/>
              <a:gd name="connsiteX8116" fmla="*/ 5237851 w 12192000"/>
              <a:gd name="connsiteY8116" fmla="*/ 3517082 h 6858000"/>
              <a:gd name="connsiteX8117" fmla="*/ 5234159 w 12192000"/>
              <a:gd name="connsiteY8117" fmla="*/ 3503321 h 6858000"/>
              <a:gd name="connsiteX8118" fmla="*/ 5223086 w 12192000"/>
              <a:gd name="connsiteY8118" fmla="*/ 3502917 h 6858000"/>
              <a:gd name="connsiteX8119" fmla="*/ 5218657 w 12192000"/>
              <a:gd name="connsiteY8119" fmla="*/ 3498870 h 6858000"/>
              <a:gd name="connsiteX8120" fmla="*/ 5219395 w 12192000"/>
              <a:gd name="connsiteY8120" fmla="*/ 3491585 h 6858000"/>
              <a:gd name="connsiteX8121" fmla="*/ 5223086 w 12192000"/>
              <a:gd name="connsiteY8121" fmla="*/ 3487942 h 6858000"/>
              <a:gd name="connsiteX8122" fmla="*/ 5214965 w 12192000"/>
              <a:gd name="connsiteY8122" fmla="*/ 3484705 h 6858000"/>
              <a:gd name="connsiteX8123" fmla="*/ 5210536 w 12192000"/>
              <a:gd name="connsiteY8123" fmla="*/ 3490371 h 6858000"/>
              <a:gd name="connsiteX8124" fmla="*/ 5202415 w 12192000"/>
              <a:gd name="connsiteY8124" fmla="*/ 3487538 h 6858000"/>
              <a:gd name="connsiteX8125" fmla="*/ 5191342 w 12192000"/>
              <a:gd name="connsiteY8125" fmla="*/ 3487133 h 6858000"/>
              <a:gd name="connsiteX8126" fmla="*/ 5180268 w 12192000"/>
              <a:gd name="connsiteY8126" fmla="*/ 3472968 h 6858000"/>
              <a:gd name="connsiteX8127" fmla="*/ 5184698 w 12192000"/>
              <a:gd name="connsiteY8127" fmla="*/ 3455565 h 6858000"/>
              <a:gd name="connsiteX8128" fmla="*/ 5176576 w 12192000"/>
              <a:gd name="connsiteY8128" fmla="*/ 3447876 h 6858000"/>
              <a:gd name="connsiteX8129" fmla="*/ 5175839 w 12192000"/>
              <a:gd name="connsiteY8129" fmla="*/ 3447876 h 6858000"/>
              <a:gd name="connsiteX8130" fmla="*/ 5164027 w 12192000"/>
              <a:gd name="connsiteY8130" fmla="*/ 3451113 h 6858000"/>
              <a:gd name="connsiteX8131" fmla="*/ 5161812 w 12192000"/>
              <a:gd name="connsiteY8131" fmla="*/ 3448280 h 6858000"/>
              <a:gd name="connsiteX8132" fmla="*/ 5162550 w 12192000"/>
              <a:gd name="connsiteY8132" fmla="*/ 3440591 h 6858000"/>
              <a:gd name="connsiteX8133" fmla="*/ 5141141 w 12192000"/>
              <a:gd name="connsiteY8133" fmla="*/ 3443019 h 6858000"/>
              <a:gd name="connsiteX8134" fmla="*/ 5152953 w 12192000"/>
              <a:gd name="connsiteY8134" fmla="*/ 3431282 h 6858000"/>
              <a:gd name="connsiteX8135" fmla="*/ 5147047 w 12192000"/>
              <a:gd name="connsiteY8135" fmla="*/ 3430878 h 6858000"/>
              <a:gd name="connsiteX8136" fmla="*/ 5150000 w 12192000"/>
              <a:gd name="connsiteY8136" fmla="*/ 3426426 h 6858000"/>
              <a:gd name="connsiteX8137" fmla="*/ 5145570 w 12192000"/>
              <a:gd name="connsiteY8137" fmla="*/ 3421974 h 6858000"/>
              <a:gd name="connsiteX8138" fmla="*/ 5137450 w 12192000"/>
              <a:gd name="connsiteY8138" fmla="*/ 3420760 h 6858000"/>
              <a:gd name="connsiteX8139" fmla="*/ 5134496 w 12192000"/>
              <a:gd name="connsiteY8139" fmla="*/ 3417117 h 6858000"/>
              <a:gd name="connsiteX8140" fmla="*/ 5159597 w 12192000"/>
              <a:gd name="connsiteY8140" fmla="*/ 3416713 h 6858000"/>
              <a:gd name="connsiteX8141" fmla="*/ 5163288 w 12192000"/>
              <a:gd name="connsiteY8141" fmla="*/ 3413880 h 6858000"/>
              <a:gd name="connsiteX8142" fmla="*/ 5150000 w 12192000"/>
              <a:gd name="connsiteY8142" fmla="*/ 3406999 h 6858000"/>
              <a:gd name="connsiteX8143" fmla="*/ 5138188 w 12192000"/>
              <a:gd name="connsiteY8143" fmla="*/ 3409428 h 6858000"/>
              <a:gd name="connsiteX8144" fmla="*/ 5124899 w 12192000"/>
              <a:gd name="connsiteY8144" fmla="*/ 3413880 h 6858000"/>
              <a:gd name="connsiteX8145" fmla="*/ 5119732 w 12192000"/>
              <a:gd name="connsiteY8145" fmla="*/ 3412665 h 6858000"/>
              <a:gd name="connsiteX8146" fmla="*/ 5116779 w 12192000"/>
              <a:gd name="connsiteY8146" fmla="*/ 3407809 h 6858000"/>
              <a:gd name="connsiteX8147" fmla="*/ 5106443 w 12192000"/>
              <a:gd name="connsiteY8147" fmla="*/ 3406999 h 6858000"/>
              <a:gd name="connsiteX8148" fmla="*/ 5097584 w 12192000"/>
              <a:gd name="connsiteY8148" fmla="*/ 3398905 h 6858000"/>
              <a:gd name="connsiteX8149" fmla="*/ 5106443 w 12192000"/>
              <a:gd name="connsiteY8149" fmla="*/ 3392430 h 6858000"/>
              <a:gd name="connsiteX8150" fmla="*/ 5099799 w 12192000"/>
              <a:gd name="connsiteY8150" fmla="*/ 3391620 h 6858000"/>
              <a:gd name="connsiteX8151" fmla="*/ 5083558 w 12192000"/>
              <a:gd name="connsiteY8151" fmla="*/ 3391216 h 6858000"/>
              <a:gd name="connsiteX8152" fmla="*/ 5079129 w 12192000"/>
              <a:gd name="connsiteY8152" fmla="*/ 3383931 h 6858000"/>
              <a:gd name="connsiteX8153" fmla="*/ 5079129 w 12192000"/>
              <a:gd name="connsiteY8153" fmla="*/ 3375027 h 6858000"/>
              <a:gd name="connsiteX8154" fmla="*/ 5075437 w 12192000"/>
              <a:gd name="connsiteY8154" fmla="*/ 3371789 h 6858000"/>
              <a:gd name="connsiteX8155" fmla="*/ 5084296 w 12192000"/>
              <a:gd name="connsiteY8155" fmla="*/ 3374218 h 6858000"/>
              <a:gd name="connsiteX8156" fmla="*/ 5089464 w 12192000"/>
              <a:gd name="connsiteY8156" fmla="*/ 3375836 h 6858000"/>
              <a:gd name="connsiteX8157" fmla="*/ 5100537 w 12192000"/>
              <a:gd name="connsiteY8157" fmla="*/ 3369361 h 6858000"/>
              <a:gd name="connsiteX8158" fmla="*/ 5083558 w 12192000"/>
              <a:gd name="connsiteY8158" fmla="*/ 3364100 h 6858000"/>
              <a:gd name="connsiteX8159" fmla="*/ 5071746 w 12192000"/>
              <a:gd name="connsiteY8159" fmla="*/ 3369361 h 6858000"/>
              <a:gd name="connsiteX8160" fmla="*/ 5069532 w 12192000"/>
              <a:gd name="connsiteY8160" fmla="*/ 3366123 h 6858000"/>
              <a:gd name="connsiteX8161" fmla="*/ 5073961 w 12192000"/>
              <a:gd name="connsiteY8161" fmla="*/ 3361267 h 6858000"/>
              <a:gd name="connsiteX8162" fmla="*/ 5073961 w 12192000"/>
              <a:gd name="connsiteY8162" fmla="*/ 3347102 h 6858000"/>
              <a:gd name="connsiteX8163" fmla="*/ 5068793 w 12192000"/>
              <a:gd name="connsiteY8163" fmla="*/ 3340626 h 6858000"/>
              <a:gd name="connsiteX8164" fmla="*/ 5076914 w 12192000"/>
              <a:gd name="connsiteY8164" fmla="*/ 3332532 h 6858000"/>
              <a:gd name="connsiteX8165" fmla="*/ 5087249 w 12192000"/>
              <a:gd name="connsiteY8165" fmla="*/ 3344673 h 6858000"/>
              <a:gd name="connsiteX8166" fmla="*/ 5101276 w 12192000"/>
              <a:gd name="connsiteY8166" fmla="*/ 3344269 h 6858000"/>
              <a:gd name="connsiteX8167" fmla="*/ 5108658 w 12192000"/>
              <a:gd name="connsiteY8167" fmla="*/ 3337388 h 6858000"/>
              <a:gd name="connsiteX8168" fmla="*/ 5096847 w 12192000"/>
              <a:gd name="connsiteY8168" fmla="*/ 3340221 h 6858000"/>
              <a:gd name="connsiteX8169" fmla="*/ 5084296 w 12192000"/>
              <a:gd name="connsiteY8169" fmla="*/ 3334555 h 6858000"/>
              <a:gd name="connsiteX8170" fmla="*/ 5082081 w 12192000"/>
              <a:gd name="connsiteY8170" fmla="*/ 3327675 h 6858000"/>
              <a:gd name="connsiteX8171" fmla="*/ 5080605 w 12192000"/>
              <a:gd name="connsiteY8171" fmla="*/ 3323628 h 6858000"/>
              <a:gd name="connsiteX8172" fmla="*/ 5087249 w 12192000"/>
              <a:gd name="connsiteY8172" fmla="*/ 3319176 h 6858000"/>
              <a:gd name="connsiteX8173" fmla="*/ 5074699 w 12192000"/>
              <a:gd name="connsiteY8173" fmla="*/ 3311891 h 6858000"/>
              <a:gd name="connsiteX8174" fmla="*/ 5079129 w 12192000"/>
              <a:gd name="connsiteY8174" fmla="*/ 3311082 h 6858000"/>
              <a:gd name="connsiteX8175" fmla="*/ 5079129 w 12192000"/>
              <a:gd name="connsiteY8175" fmla="*/ 3301774 h 6858000"/>
              <a:gd name="connsiteX8176" fmla="*/ 5069532 w 12192000"/>
              <a:gd name="connsiteY8176" fmla="*/ 3300155 h 6858000"/>
              <a:gd name="connsiteX8177" fmla="*/ 5058458 w 12192000"/>
              <a:gd name="connsiteY8177" fmla="*/ 3282752 h 6858000"/>
              <a:gd name="connsiteX8178" fmla="*/ 5041478 w 12192000"/>
              <a:gd name="connsiteY8178" fmla="*/ 3270206 h 6858000"/>
              <a:gd name="connsiteX8179" fmla="*/ 5073222 w 12192000"/>
              <a:gd name="connsiteY8179" fmla="*/ 3243495 h 6858000"/>
              <a:gd name="connsiteX8180" fmla="*/ 5085773 w 12192000"/>
              <a:gd name="connsiteY8180" fmla="*/ 3222045 h 6858000"/>
              <a:gd name="connsiteX8181" fmla="*/ 5087988 w 12192000"/>
              <a:gd name="connsiteY8181" fmla="*/ 3207070 h 6858000"/>
              <a:gd name="connsiteX8182" fmla="*/ 5090940 w 12192000"/>
              <a:gd name="connsiteY8182" fmla="*/ 3188454 h 6858000"/>
              <a:gd name="connsiteX8183" fmla="*/ 5098323 w 12192000"/>
              <a:gd name="connsiteY8183" fmla="*/ 3159719 h 6858000"/>
              <a:gd name="connsiteX8184" fmla="*/ 5110873 w 12192000"/>
              <a:gd name="connsiteY8184" fmla="*/ 3144340 h 6858000"/>
              <a:gd name="connsiteX8185" fmla="*/ 5113826 w 12192000"/>
              <a:gd name="connsiteY8185" fmla="*/ 3111153 h 6858000"/>
              <a:gd name="connsiteX8186" fmla="*/ 5104229 w 12192000"/>
              <a:gd name="connsiteY8186" fmla="*/ 3063801 h 6858000"/>
              <a:gd name="connsiteX8187" fmla="*/ 5090202 w 12192000"/>
              <a:gd name="connsiteY8187" fmla="*/ 3043566 h 6858000"/>
              <a:gd name="connsiteX8188" fmla="*/ 5095370 w 12192000"/>
              <a:gd name="connsiteY8188" fmla="*/ 3039519 h 6858000"/>
              <a:gd name="connsiteX8189" fmla="*/ 5102753 w 12192000"/>
              <a:gd name="connsiteY8189" fmla="*/ 3039519 h 6858000"/>
              <a:gd name="connsiteX8190" fmla="*/ 5105705 w 12192000"/>
              <a:gd name="connsiteY8190" fmla="*/ 3024139 h 6858000"/>
              <a:gd name="connsiteX8191" fmla="*/ 5102014 w 12192000"/>
              <a:gd name="connsiteY8191" fmla="*/ 3014426 h 6858000"/>
              <a:gd name="connsiteX8192" fmla="*/ 5108658 w 12192000"/>
              <a:gd name="connsiteY8192" fmla="*/ 3008356 h 6858000"/>
              <a:gd name="connsiteX8193" fmla="*/ 5093894 w 12192000"/>
              <a:gd name="connsiteY8193" fmla="*/ 2988525 h 6858000"/>
              <a:gd name="connsiteX8194" fmla="*/ 5087988 w 12192000"/>
              <a:gd name="connsiteY8194" fmla="*/ 2992976 h 6858000"/>
              <a:gd name="connsiteX8195" fmla="*/ 5084296 w 12192000"/>
              <a:gd name="connsiteY8195" fmla="*/ 2990953 h 6858000"/>
              <a:gd name="connsiteX8196" fmla="*/ 5079866 w 12192000"/>
              <a:gd name="connsiteY8196" fmla="*/ 2980026 h 6858000"/>
              <a:gd name="connsiteX8197" fmla="*/ 5068793 w 12192000"/>
              <a:gd name="connsiteY8197" fmla="*/ 2991358 h 6858000"/>
              <a:gd name="connsiteX8198" fmla="*/ 5068055 w 12192000"/>
              <a:gd name="connsiteY8198" fmla="*/ 2973550 h 6858000"/>
              <a:gd name="connsiteX8199" fmla="*/ 5073222 w 12192000"/>
              <a:gd name="connsiteY8199" fmla="*/ 2963432 h 6858000"/>
              <a:gd name="connsiteX8200" fmla="*/ 5073222 w 12192000"/>
              <a:gd name="connsiteY8200" fmla="*/ 2961813 h 6858000"/>
              <a:gd name="connsiteX8201" fmla="*/ 5071746 w 12192000"/>
              <a:gd name="connsiteY8201" fmla="*/ 2946434 h 6858000"/>
              <a:gd name="connsiteX8202" fmla="*/ 5076914 w 12192000"/>
              <a:gd name="connsiteY8202" fmla="*/ 2936721 h 6858000"/>
              <a:gd name="connsiteX8203" fmla="*/ 5076176 w 12192000"/>
              <a:gd name="connsiteY8203" fmla="*/ 2925389 h 6858000"/>
              <a:gd name="connsiteX8204" fmla="*/ 5083558 w 12192000"/>
              <a:gd name="connsiteY8204" fmla="*/ 2918509 h 6858000"/>
              <a:gd name="connsiteX8205" fmla="*/ 5089464 w 12192000"/>
              <a:gd name="connsiteY8205" fmla="*/ 2916890 h 6858000"/>
              <a:gd name="connsiteX8206" fmla="*/ 5105705 w 12192000"/>
              <a:gd name="connsiteY8206" fmla="*/ 2890179 h 6858000"/>
              <a:gd name="connsiteX8207" fmla="*/ 5113826 w 12192000"/>
              <a:gd name="connsiteY8207" fmla="*/ 2886941 h 6858000"/>
              <a:gd name="connsiteX8208" fmla="*/ 5107920 w 12192000"/>
              <a:gd name="connsiteY8208" fmla="*/ 2882894 h 6858000"/>
              <a:gd name="connsiteX8209" fmla="*/ 5108658 w 12192000"/>
              <a:gd name="connsiteY8209" fmla="*/ 2878442 h 6858000"/>
              <a:gd name="connsiteX8210" fmla="*/ 5128591 w 12192000"/>
              <a:gd name="connsiteY8210" fmla="*/ 2854159 h 6858000"/>
              <a:gd name="connsiteX8211" fmla="*/ 5127852 w 12192000"/>
              <a:gd name="connsiteY8211" fmla="*/ 2846874 h 6858000"/>
              <a:gd name="connsiteX8212" fmla="*/ 5140403 w 12192000"/>
              <a:gd name="connsiteY8212" fmla="*/ 2822187 h 6858000"/>
              <a:gd name="connsiteX8213" fmla="*/ 5147047 w 12192000"/>
              <a:gd name="connsiteY8213" fmla="*/ 2818544 h 6858000"/>
              <a:gd name="connsiteX8214" fmla="*/ 5170670 w 12192000"/>
              <a:gd name="connsiteY8214" fmla="*/ 2798309 h 6858000"/>
              <a:gd name="connsiteX8215" fmla="*/ 5172147 w 12192000"/>
              <a:gd name="connsiteY8215" fmla="*/ 2785358 h 6858000"/>
              <a:gd name="connsiteX8216" fmla="*/ 5203154 w 12192000"/>
              <a:gd name="connsiteY8216" fmla="*/ 2744077 h 6858000"/>
              <a:gd name="connsiteX8217" fmla="*/ 5198724 w 12192000"/>
              <a:gd name="connsiteY8217" fmla="*/ 2732340 h 6858000"/>
              <a:gd name="connsiteX8218" fmla="*/ 5212750 w 12192000"/>
              <a:gd name="connsiteY8218" fmla="*/ 2725055 h 6858000"/>
              <a:gd name="connsiteX8219" fmla="*/ 5215703 w 12192000"/>
              <a:gd name="connsiteY8219" fmla="*/ 2716152 h 6858000"/>
              <a:gd name="connsiteX8220" fmla="*/ 5250401 w 12192000"/>
              <a:gd name="connsiteY8220" fmla="*/ 2699154 h 6858000"/>
              <a:gd name="connsiteX8221" fmla="*/ 5259260 w 12192000"/>
              <a:gd name="connsiteY8221" fmla="*/ 2699154 h 6858000"/>
              <a:gd name="connsiteX8222" fmla="*/ 5259260 w 12192000"/>
              <a:gd name="connsiteY8222" fmla="*/ 2680942 h 6858000"/>
              <a:gd name="connsiteX8223" fmla="*/ 5278454 w 12192000"/>
              <a:gd name="connsiteY8223" fmla="*/ 2655849 h 6858000"/>
              <a:gd name="connsiteX8224" fmla="*/ 5291005 w 12192000"/>
              <a:gd name="connsiteY8224" fmla="*/ 2640470 h 6858000"/>
              <a:gd name="connsiteX8225" fmla="*/ 5338990 w 12192000"/>
              <a:gd name="connsiteY8225" fmla="*/ 2632376 h 6858000"/>
              <a:gd name="connsiteX8226" fmla="*/ 5373688 w 12192000"/>
              <a:gd name="connsiteY8226" fmla="*/ 2603236 h 6858000"/>
              <a:gd name="connsiteX8227" fmla="*/ 5389929 w 12192000"/>
              <a:gd name="connsiteY8227" fmla="*/ 2602022 h 6858000"/>
              <a:gd name="connsiteX8228" fmla="*/ 5403956 w 12192000"/>
              <a:gd name="connsiteY8228" fmla="*/ 2587857 h 6858000"/>
              <a:gd name="connsiteX8229" fmla="*/ 5407647 w 12192000"/>
              <a:gd name="connsiteY8229" fmla="*/ 2574906 h 6858000"/>
              <a:gd name="connsiteX8230" fmla="*/ 5438653 w 12192000"/>
              <a:gd name="connsiteY8230" fmla="*/ 2542124 h 6858000"/>
              <a:gd name="connsiteX8231" fmla="*/ 5442344 w 12192000"/>
              <a:gd name="connsiteY8231" fmla="*/ 2529174 h 6858000"/>
              <a:gd name="connsiteX8232" fmla="*/ 5436438 w 12192000"/>
              <a:gd name="connsiteY8232" fmla="*/ 2522293 h 6858000"/>
              <a:gd name="connsiteX8233" fmla="*/ 5432009 w 12192000"/>
              <a:gd name="connsiteY8233" fmla="*/ 2518651 h 6858000"/>
              <a:gd name="connsiteX8234" fmla="*/ 5438653 w 12192000"/>
              <a:gd name="connsiteY8234" fmla="*/ 2501653 h 6858000"/>
              <a:gd name="connsiteX8235" fmla="*/ 5430533 w 12192000"/>
              <a:gd name="connsiteY8235" fmla="*/ 2486274 h 6858000"/>
              <a:gd name="connsiteX8236" fmla="*/ 5431271 w 12192000"/>
              <a:gd name="connsiteY8236" fmla="*/ 2476156 h 6858000"/>
              <a:gd name="connsiteX8237" fmla="*/ 5443821 w 12192000"/>
              <a:gd name="connsiteY8237" fmla="*/ 2451873 h 6858000"/>
              <a:gd name="connsiteX8238" fmla="*/ 5463753 w 12192000"/>
              <a:gd name="connsiteY8238" fmla="*/ 2435280 h 6858000"/>
              <a:gd name="connsiteX8239" fmla="*/ 5465230 w 12192000"/>
              <a:gd name="connsiteY8239" fmla="*/ 2423948 h 6858000"/>
              <a:gd name="connsiteX8240" fmla="*/ 5457110 w 12192000"/>
              <a:gd name="connsiteY8240" fmla="*/ 2408164 h 6858000"/>
              <a:gd name="connsiteX8241" fmla="*/ 5479995 w 12192000"/>
              <a:gd name="connsiteY8241" fmla="*/ 2393189 h 6858000"/>
              <a:gd name="connsiteX8242" fmla="*/ 5487377 w 12192000"/>
              <a:gd name="connsiteY8242" fmla="*/ 2383072 h 6858000"/>
              <a:gd name="connsiteX8243" fmla="*/ 5499189 w 12192000"/>
              <a:gd name="connsiteY8243" fmla="*/ 2379429 h 6858000"/>
              <a:gd name="connsiteX8244" fmla="*/ 5519122 w 12192000"/>
              <a:gd name="connsiteY8244" fmla="*/ 2367288 h 6858000"/>
              <a:gd name="connsiteX8245" fmla="*/ 5524289 w 12192000"/>
              <a:gd name="connsiteY8245" fmla="*/ 2367288 h 6858000"/>
              <a:gd name="connsiteX8246" fmla="*/ 5538316 w 12192000"/>
              <a:gd name="connsiteY8246" fmla="*/ 2353527 h 6858000"/>
              <a:gd name="connsiteX8247" fmla="*/ 5556772 w 12192000"/>
              <a:gd name="connsiteY8247" fmla="*/ 2347861 h 6858000"/>
              <a:gd name="connsiteX8248" fmla="*/ 5567107 w 12192000"/>
              <a:gd name="connsiteY8248" fmla="*/ 2340981 h 6858000"/>
              <a:gd name="connsiteX8249" fmla="*/ 5572276 w 12192000"/>
              <a:gd name="connsiteY8249" fmla="*/ 2340577 h 6858000"/>
              <a:gd name="connsiteX8250" fmla="*/ 5595161 w 12192000"/>
              <a:gd name="connsiteY8250" fmla="*/ 2321150 h 6858000"/>
              <a:gd name="connsiteX8251" fmla="*/ 5601805 w 12192000"/>
              <a:gd name="connsiteY8251" fmla="*/ 2309009 h 6858000"/>
              <a:gd name="connsiteX8252" fmla="*/ 5604020 w 12192000"/>
              <a:gd name="connsiteY8252" fmla="*/ 2290392 h 6858000"/>
              <a:gd name="connsiteX8253" fmla="*/ 5615094 w 12192000"/>
              <a:gd name="connsiteY8253" fmla="*/ 2277036 h 6858000"/>
              <a:gd name="connsiteX8254" fmla="*/ 5616570 w 12192000"/>
              <a:gd name="connsiteY8254" fmla="*/ 2252349 h 6858000"/>
              <a:gd name="connsiteX8255" fmla="*/ 5626167 w 12192000"/>
              <a:gd name="connsiteY8255" fmla="*/ 2242636 h 6858000"/>
              <a:gd name="connsiteX8256" fmla="*/ 5634288 w 12192000"/>
              <a:gd name="connsiteY8256" fmla="*/ 2243041 h 6858000"/>
              <a:gd name="connsiteX8257" fmla="*/ 5638717 w 12192000"/>
              <a:gd name="connsiteY8257" fmla="*/ 2239803 h 6858000"/>
              <a:gd name="connsiteX8258" fmla="*/ 5648314 w 12192000"/>
              <a:gd name="connsiteY8258" fmla="*/ 2236565 h 6858000"/>
              <a:gd name="connsiteX8259" fmla="*/ 5651268 w 12192000"/>
              <a:gd name="connsiteY8259" fmla="*/ 2240207 h 6858000"/>
              <a:gd name="connsiteX8260" fmla="*/ 5649052 w 12192000"/>
              <a:gd name="connsiteY8260" fmla="*/ 2242636 h 6858000"/>
              <a:gd name="connsiteX8261" fmla="*/ 5649052 w 12192000"/>
              <a:gd name="connsiteY8261" fmla="*/ 2247897 h 6858000"/>
              <a:gd name="connsiteX8262" fmla="*/ 5651268 w 12192000"/>
              <a:gd name="connsiteY8262" fmla="*/ 2255182 h 6858000"/>
              <a:gd name="connsiteX8263" fmla="*/ 5657173 w 12192000"/>
              <a:gd name="connsiteY8263" fmla="*/ 2258824 h 6858000"/>
              <a:gd name="connsiteX8264" fmla="*/ 5670462 w 12192000"/>
              <a:gd name="connsiteY8264" fmla="*/ 2272585 h 6858000"/>
              <a:gd name="connsiteX8265" fmla="*/ 5681535 w 12192000"/>
              <a:gd name="connsiteY8265" fmla="*/ 2274608 h 6858000"/>
              <a:gd name="connsiteX8266" fmla="*/ 5696301 w 12192000"/>
              <a:gd name="connsiteY8266" fmla="*/ 2272585 h 6858000"/>
              <a:gd name="connsiteX8267" fmla="*/ 5706636 w 12192000"/>
              <a:gd name="connsiteY8267" fmla="*/ 2267323 h 6858000"/>
              <a:gd name="connsiteX8268" fmla="*/ 5715495 w 12192000"/>
              <a:gd name="connsiteY8268" fmla="*/ 2268133 h 6858000"/>
              <a:gd name="connsiteX8269" fmla="*/ 5730998 w 12192000"/>
              <a:gd name="connsiteY8269" fmla="*/ 2272180 h 6858000"/>
              <a:gd name="connsiteX8270" fmla="*/ 5747239 w 12192000"/>
              <a:gd name="connsiteY8270" fmla="*/ 2268942 h 6858000"/>
              <a:gd name="connsiteX8271" fmla="*/ 5756098 w 12192000"/>
              <a:gd name="connsiteY8271" fmla="*/ 2260039 h 6858000"/>
              <a:gd name="connsiteX8272" fmla="*/ 5759790 w 12192000"/>
              <a:gd name="connsiteY8272" fmla="*/ 2261253 h 6858000"/>
              <a:gd name="connsiteX8273" fmla="*/ 5762742 w 12192000"/>
              <a:gd name="connsiteY8273" fmla="*/ 2269751 h 6858000"/>
              <a:gd name="connsiteX8274" fmla="*/ 5768648 w 12192000"/>
              <a:gd name="connsiteY8274" fmla="*/ 2275822 h 6858000"/>
              <a:gd name="connsiteX8275" fmla="*/ 5796701 w 12192000"/>
              <a:gd name="connsiteY8275" fmla="*/ 2277846 h 6858000"/>
              <a:gd name="connsiteX8276" fmla="*/ 5804084 w 12192000"/>
              <a:gd name="connsiteY8276" fmla="*/ 2277441 h 6858000"/>
              <a:gd name="connsiteX8277" fmla="*/ 5817372 w 12192000"/>
              <a:gd name="connsiteY8277" fmla="*/ 2277036 h 6858000"/>
              <a:gd name="connsiteX8278" fmla="*/ 5832875 w 12192000"/>
              <a:gd name="connsiteY8278" fmla="*/ 2272585 h 6858000"/>
              <a:gd name="connsiteX8279" fmla="*/ 5842472 w 12192000"/>
              <a:gd name="connsiteY8279" fmla="*/ 2262871 h 6858000"/>
              <a:gd name="connsiteX8280" fmla="*/ 5843949 w 12192000"/>
              <a:gd name="connsiteY8280" fmla="*/ 2257610 h 6858000"/>
              <a:gd name="connsiteX8281" fmla="*/ 5849855 w 12192000"/>
              <a:gd name="connsiteY8281" fmla="*/ 2252349 h 6858000"/>
              <a:gd name="connsiteX8282" fmla="*/ 5861667 w 12192000"/>
              <a:gd name="connsiteY8282" fmla="*/ 2246683 h 6858000"/>
              <a:gd name="connsiteX8283" fmla="*/ 5875693 w 12192000"/>
              <a:gd name="connsiteY8283" fmla="*/ 2245874 h 6858000"/>
              <a:gd name="connsiteX8284" fmla="*/ 5878646 w 12192000"/>
              <a:gd name="connsiteY8284" fmla="*/ 2242231 h 6858000"/>
              <a:gd name="connsiteX8285" fmla="*/ 5883814 w 12192000"/>
              <a:gd name="connsiteY8285" fmla="*/ 2238589 h 6858000"/>
              <a:gd name="connsiteX8286" fmla="*/ 5891197 w 12192000"/>
              <a:gd name="connsiteY8286" fmla="*/ 2238589 h 6858000"/>
              <a:gd name="connsiteX8287" fmla="*/ 5894149 w 12192000"/>
              <a:gd name="connsiteY8287" fmla="*/ 2241422 h 6858000"/>
              <a:gd name="connsiteX8288" fmla="*/ 5900056 w 12192000"/>
              <a:gd name="connsiteY8288" fmla="*/ 2241422 h 6858000"/>
              <a:gd name="connsiteX8289" fmla="*/ 5905961 w 12192000"/>
              <a:gd name="connsiteY8289" fmla="*/ 2233732 h 6858000"/>
              <a:gd name="connsiteX8290" fmla="*/ 5906700 w 12192000"/>
              <a:gd name="connsiteY8290" fmla="*/ 2226852 h 6858000"/>
              <a:gd name="connsiteX8291" fmla="*/ 5918512 w 12192000"/>
              <a:gd name="connsiteY8291" fmla="*/ 2219972 h 6858000"/>
              <a:gd name="connsiteX8292" fmla="*/ 5925156 w 12192000"/>
              <a:gd name="connsiteY8292" fmla="*/ 2219972 h 6858000"/>
              <a:gd name="connsiteX8293" fmla="*/ 5939182 w 12192000"/>
              <a:gd name="connsiteY8293" fmla="*/ 2217948 h 6858000"/>
              <a:gd name="connsiteX8294" fmla="*/ 5963544 w 12192000"/>
              <a:gd name="connsiteY8294" fmla="*/ 2200950 h 6858000"/>
              <a:gd name="connsiteX8295" fmla="*/ 5974618 w 12192000"/>
              <a:gd name="connsiteY8295" fmla="*/ 2202164 h 6858000"/>
              <a:gd name="connsiteX8296" fmla="*/ 5993812 w 12192000"/>
              <a:gd name="connsiteY8296" fmla="*/ 2201760 h 6858000"/>
              <a:gd name="connsiteX8297" fmla="*/ 6004148 w 12192000"/>
              <a:gd name="connsiteY8297" fmla="*/ 2198117 h 6858000"/>
              <a:gd name="connsiteX8298" fmla="*/ 6015960 w 12192000"/>
              <a:gd name="connsiteY8298" fmla="*/ 2204188 h 6858000"/>
              <a:gd name="connsiteX8299" fmla="*/ 6023343 w 12192000"/>
              <a:gd name="connsiteY8299" fmla="*/ 2204593 h 6858000"/>
              <a:gd name="connsiteX8300" fmla="*/ 6035892 w 12192000"/>
              <a:gd name="connsiteY8300" fmla="*/ 2192856 h 6858000"/>
              <a:gd name="connsiteX8301" fmla="*/ 6045489 w 12192000"/>
              <a:gd name="connsiteY8301" fmla="*/ 2196498 h 6858000"/>
              <a:gd name="connsiteX8302" fmla="*/ 6055825 w 12192000"/>
              <a:gd name="connsiteY8302" fmla="*/ 2196498 h 6858000"/>
              <a:gd name="connsiteX8303" fmla="*/ 6060993 w 12192000"/>
              <a:gd name="connsiteY8303" fmla="*/ 2187190 h 6858000"/>
              <a:gd name="connsiteX8304" fmla="*/ 6067637 w 12192000"/>
              <a:gd name="connsiteY8304" fmla="*/ 2185571 h 6858000"/>
              <a:gd name="connsiteX8305" fmla="*/ 6076496 w 12192000"/>
              <a:gd name="connsiteY8305" fmla="*/ 2188404 h 6858000"/>
              <a:gd name="connsiteX8306" fmla="*/ 6081663 w 12192000"/>
              <a:gd name="connsiteY8306" fmla="*/ 2187190 h 6858000"/>
              <a:gd name="connsiteX8307" fmla="*/ 6091999 w 12192000"/>
              <a:gd name="connsiteY8307" fmla="*/ 2188809 h 6858000"/>
              <a:gd name="connsiteX8308" fmla="*/ 6105287 w 12192000"/>
              <a:gd name="connsiteY8308" fmla="*/ 2186785 h 6858000"/>
              <a:gd name="connsiteX8309" fmla="*/ 6111194 w 12192000"/>
              <a:gd name="connsiteY8309" fmla="*/ 2188404 h 6858000"/>
              <a:gd name="connsiteX8310" fmla="*/ 6124481 w 12192000"/>
              <a:gd name="connsiteY8310" fmla="*/ 2189213 h 6858000"/>
              <a:gd name="connsiteX8311" fmla="*/ 6131126 w 12192000"/>
              <a:gd name="connsiteY8311" fmla="*/ 2198522 h 6858000"/>
              <a:gd name="connsiteX8312" fmla="*/ 6142199 w 12192000"/>
              <a:gd name="connsiteY8312" fmla="*/ 2198522 h 6858000"/>
              <a:gd name="connsiteX8313" fmla="*/ 6152535 w 12192000"/>
              <a:gd name="connsiteY8313" fmla="*/ 2191237 h 6858000"/>
              <a:gd name="connsiteX8314" fmla="*/ 6160655 w 12192000"/>
              <a:gd name="connsiteY8314" fmla="*/ 2191237 h 6858000"/>
              <a:gd name="connsiteX8315" fmla="*/ 6166561 w 12192000"/>
              <a:gd name="connsiteY8315" fmla="*/ 2193665 h 6858000"/>
              <a:gd name="connsiteX8316" fmla="*/ 6170991 w 12192000"/>
              <a:gd name="connsiteY8316" fmla="*/ 2186785 h 6858000"/>
              <a:gd name="connsiteX8317" fmla="*/ 6181327 w 12192000"/>
              <a:gd name="connsiteY8317" fmla="*/ 2185166 h 6858000"/>
              <a:gd name="connsiteX8318" fmla="*/ 6182065 w 12192000"/>
              <a:gd name="connsiteY8318" fmla="*/ 2178691 h 6858000"/>
              <a:gd name="connsiteX8319" fmla="*/ 6193876 w 12192000"/>
              <a:gd name="connsiteY8319" fmla="*/ 2176263 h 6858000"/>
              <a:gd name="connsiteX8320" fmla="*/ 6201259 w 12192000"/>
              <a:gd name="connsiteY8320" fmla="*/ 2181119 h 6858000"/>
              <a:gd name="connsiteX8321" fmla="*/ 6201998 w 12192000"/>
              <a:gd name="connsiteY8321" fmla="*/ 2188404 h 6858000"/>
              <a:gd name="connsiteX8322" fmla="*/ 6218977 w 12192000"/>
              <a:gd name="connsiteY8322" fmla="*/ 2190023 h 6858000"/>
              <a:gd name="connsiteX8323" fmla="*/ 6227836 w 12192000"/>
              <a:gd name="connsiteY8323" fmla="*/ 2182738 h 6858000"/>
              <a:gd name="connsiteX8324" fmla="*/ 6228574 w 12192000"/>
              <a:gd name="connsiteY8324" fmla="*/ 2177881 h 6858000"/>
              <a:gd name="connsiteX8325" fmla="*/ 6241862 w 12192000"/>
              <a:gd name="connsiteY8325" fmla="*/ 2182333 h 6858000"/>
              <a:gd name="connsiteX8326" fmla="*/ 6252936 w 12192000"/>
              <a:gd name="connsiteY8326" fmla="*/ 2190832 h 6858000"/>
              <a:gd name="connsiteX8327" fmla="*/ 6273607 w 12192000"/>
              <a:gd name="connsiteY8327" fmla="*/ 2185166 h 6858000"/>
              <a:gd name="connsiteX8328" fmla="*/ 6280990 w 12192000"/>
              <a:gd name="connsiteY8328" fmla="*/ 2186785 h 6858000"/>
              <a:gd name="connsiteX8329" fmla="*/ 6295016 w 12192000"/>
              <a:gd name="connsiteY8329" fmla="*/ 2184357 h 6858000"/>
              <a:gd name="connsiteX8330" fmla="*/ 6297969 w 12192000"/>
              <a:gd name="connsiteY8330" fmla="*/ 2187190 h 6858000"/>
              <a:gd name="connsiteX8331" fmla="*/ 6310519 w 12192000"/>
              <a:gd name="connsiteY8331" fmla="*/ 2176667 h 6858000"/>
              <a:gd name="connsiteX8332" fmla="*/ 6328975 w 12192000"/>
              <a:gd name="connsiteY8332" fmla="*/ 2168168 h 6858000"/>
              <a:gd name="connsiteX8333" fmla="*/ 6342264 w 12192000"/>
              <a:gd name="connsiteY8333" fmla="*/ 2165740 h 6858000"/>
              <a:gd name="connsiteX8334" fmla="*/ 6347431 w 12192000"/>
              <a:gd name="connsiteY8334" fmla="*/ 2172620 h 6858000"/>
              <a:gd name="connsiteX8335" fmla="*/ 6347431 w 12192000"/>
              <a:gd name="connsiteY8335" fmla="*/ 2166549 h 6858000"/>
              <a:gd name="connsiteX8336" fmla="*/ 6358505 w 12192000"/>
              <a:gd name="connsiteY8336" fmla="*/ 2164526 h 6858000"/>
              <a:gd name="connsiteX8337" fmla="*/ 6365149 w 12192000"/>
              <a:gd name="connsiteY8337" fmla="*/ 2169787 h 6858000"/>
              <a:gd name="connsiteX8338" fmla="*/ 6363672 w 12192000"/>
              <a:gd name="connsiteY8338" fmla="*/ 2177881 h 6858000"/>
              <a:gd name="connsiteX8339" fmla="*/ 6368841 w 12192000"/>
              <a:gd name="connsiteY8339" fmla="*/ 2179500 h 6858000"/>
              <a:gd name="connsiteX8340" fmla="*/ 6376223 w 12192000"/>
              <a:gd name="connsiteY8340" fmla="*/ 2194879 h 6858000"/>
              <a:gd name="connsiteX8341" fmla="*/ 6381390 w 12192000"/>
              <a:gd name="connsiteY8341" fmla="*/ 2197712 h 6858000"/>
              <a:gd name="connsiteX8342" fmla="*/ 6387297 w 12192000"/>
              <a:gd name="connsiteY8342" fmla="*/ 2192046 h 6858000"/>
              <a:gd name="connsiteX8343" fmla="*/ 6405015 w 12192000"/>
              <a:gd name="connsiteY8343" fmla="*/ 2177072 h 6858000"/>
              <a:gd name="connsiteX8344" fmla="*/ 6409444 w 12192000"/>
              <a:gd name="connsiteY8344" fmla="*/ 2180310 h 6858000"/>
              <a:gd name="connsiteX8345" fmla="*/ 6409444 w 12192000"/>
              <a:gd name="connsiteY8345" fmla="*/ 2189213 h 6858000"/>
              <a:gd name="connsiteX8346" fmla="*/ 6399846 w 12192000"/>
              <a:gd name="connsiteY8346" fmla="*/ 2202569 h 6858000"/>
              <a:gd name="connsiteX8347" fmla="*/ 6399108 w 12192000"/>
              <a:gd name="connsiteY8347" fmla="*/ 2211068 h 6858000"/>
              <a:gd name="connsiteX8348" fmla="*/ 6386559 w 12192000"/>
              <a:gd name="connsiteY8348" fmla="*/ 2218757 h 6858000"/>
              <a:gd name="connsiteX8349" fmla="*/ 6384344 w 12192000"/>
              <a:gd name="connsiteY8349" fmla="*/ 2230899 h 6858000"/>
              <a:gd name="connsiteX8350" fmla="*/ 6396893 w 12192000"/>
              <a:gd name="connsiteY8350" fmla="*/ 2245874 h 6858000"/>
              <a:gd name="connsiteX8351" fmla="*/ 6410921 w 12192000"/>
              <a:gd name="connsiteY8351" fmla="*/ 2251135 h 6858000"/>
              <a:gd name="connsiteX8352" fmla="*/ 6410921 w 12192000"/>
              <a:gd name="connsiteY8352" fmla="*/ 2266109 h 6858000"/>
              <a:gd name="connsiteX8353" fmla="*/ 6414611 w 12192000"/>
              <a:gd name="connsiteY8353" fmla="*/ 2268538 h 6858000"/>
              <a:gd name="connsiteX8354" fmla="*/ 6416826 w 12192000"/>
              <a:gd name="connsiteY8354" fmla="*/ 2275013 h 6858000"/>
              <a:gd name="connsiteX8355" fmla="*/ 6410921 w 12192000"/>
              <a:gd name="connsiteY8355" fmla="*/ 2280274 h 6858000"/>
              <a:gd name="connsiteX8356" fmla="*/ 6415350 w 12192000"/>
              <a:gd name="connsiteY8356" fmla="*/ 2285535 h 6858000"/>
              <a:gd name="connsiteX8357" fmla="*/ 6411659 w 12192000"/>
              <a:gd name="connsiteY8357" fmla="*/ 2289583 h 6858000"/>
              <a:gd name="connsiteX8358" fmla="*/ 6397632 w 12192000"/>
              <a:gd name="connsiteY8358" fmla="*/ 2302938 h 6858000"/>
              <a:gd name="connsiteX8359" fmla="*/ 6372531 w 12192000"/>
              <a:gd name="connsiteY8359" fmla="*/ 2318722 h 6858000"/>
              <a:gd name="connsiteX8360" fmla="*/ 6367364 w 12192000"/>
              <a:gd name="connsiteY8360" fmla="*/ 2332482 h 6858000"/>
              <a:gd name="connsiteX8361" fmla="*/ 6375485 w 12192000"/>
              <a:gd name="connsiteY8361" fmla="*/ 2345433 h 6858000"/>
              <a:gd name="connsiteX8362" fmla="*/ 6390988 w 12192000"/>
              <a:gd name="connsiteY8362" fmla="*/ 2355551 h 6858000"/>
              <a:gd name="connsiteX8363" fmla="*/ 6398370 w 12192000"/>
              <a:gd name="connsiteY8363" fmla="*/ 2354337 h 6858000"/>
              <a:gd name="connsiteX8364" fmla="*/ 6400585 w 12192000"/>
              <a:gd name="connsiteY8364" fmla="*/ 2361217 h 6858000"/>
              <a:gd name="connsiteX8365" fmla="*/ 6407229 w 12192000"/>
              <a:gd name="connsiteY8365" fmla="*/ 2364050 h 6858000"/>
              <a:gd name="connsiteX8366" fmla="*/ 6410921 w 12192000"/>
              <a:gd name="connsiteY8366" fmla="*/ 2361217 h 6858000"/>
              <a:gd name="connsiteX8367" fmla="*/ 6410182 w 12192000"/>
              <a:gd name="connsiteY8367" fmla="*/ 2357575 h 6858000"/>
              <a:gd name="connsiteX8368" fmla="*/ 6413874 w 12192000"/>
              <a:gd name="connsiteY8368" fmla="*/ 2355551 h 6858000"/>
              <a:gd name="connsiteX8369" fmla="*/ 6421256 w 12192000"/>
              <a:gd name="connsiteY8369" fmla="*/ 2359598 h 6858000"/>
              <a:gd name="connsiteX8370" fmla="*/ 6421256 w 12192000"/>
              <a:gd name="connsiteY8370" fmla="*/ 2366074 h 6858000"/>
              <a:gd name="connsiteX8371" fmla="*/ 6422733 w 12192000"/>
              <a:gd name="connsiteY8371" fmla="*/ 2370930 h 6858000"/>
              <a:gd name="connsiteX8372" fmla="*/ 6437497 w 12192000"/>
              <a:gd name="connsiteY8372" fmla="*/ 2379429 h 6858000"/>
              <a:gd name="connsiteX8373" fmla="*/ 6443403 w 12192000"/>
              <a:gd name="connsiteY8373" fmla="*/ 2380239 h 6858000"/>
              <a:gd name="connsiteX8374" fmla="*/ 6455215 w 12192000"/>
              <a:gd name="connsiteY8374" fmla="*/ 2382262 h 6858000"/>
              <a:gd name="connsiteX8375" fmla="*/ 6464074 w 12192000"/>
              <a:gd name="connsiteY8375" fmla="*/ 2390761 h 6858000"/>
              <a:gd name="connsiteX8376" fmla="*/ 6489174 w 12192000"/>
              <a:gd name="connsiteY8376" fmla="*/ 2395618 h 6858000"/>
              <a:gd name="connsiteX8377" fmla="*/ 6523871 w 12192000"/>
              <a:gd name="connsiteY8377" fmla="*/ 2389547 h 6858000"/>
              <a:gd name="connsiteX8378" fmla="*/ 6539375 w 12192000"/>
              <a:gd name="connsiteY8378" fmla="*/ 2395213 h 6858000"/>
              <a:gd name="connsiteX8379" fmla="*/ 6566690 w 12192000"/>
              <a:gd name="connsiteY8379" fmla="*/ 2396022 h 6858000"/>
              <a:gd name="connsiteX8380" fmla="*/ 6583669 w 12192000"/>
              <a:gd name="connsiteY8380" fmla="*/ 2406140 h 6858000"/>
              <a:gd name="connsiteX8381" fmla="*/ 6615414 w 12192000"/>
              <a:gd name="connsiteY8381" fmla="*/ 2410187 h 6858000"/>
              <a:gd name="connsiteX8382" fmla="*/ 6627964 w 12192000"/>
              <a:gd name="connsiteY8382" fmla="*/ 2425567 h 6858000"/>
              <a:gd name="connsiteX8383" fmla="*/ 6627964 w 12192000"/>
              <a:gd name="connsiteY8383" fmla="*/ 2439732 h 6858000"/>
              <a:gd name="connsiteX8384" fmla="*/ 6643467 w 12192000"/>
              <a:gd name="connsiteY8384" fmla="*/ 2467252 h 6858000"/>
              <a:gd name="connsiteX8385" fmla="*/ 6659708 w 12192000"/>
              <a:gd name="connsiteY8385" fmla="*/ 2474942 h 6858000"/>
              <a:gd name="connsiteX8386" fmla="*/ 6678903 w 12192000"/>
              <a:gd name="connsiteY8386" fmla="*/ 2474942 h 6858000"/>
              <a:gd name="connsiteX8387" fmla="*/ 6684070 w 12192000"/>
              <a:gd name="connsiteY8387" fmla="*/ 2472109 h 6858000"/>
              <a:gd name="connsiteX8388" fmla="*/ 6700312 w 12192000"/>
              <a:gd name="connsiteY8388" fmla="*/ 2473728 h 6858000"/>
              <a:gd name="connsiteX8389" fmla="*/ 6737224 w 12192000"/>
              <a:gd name="connsiteY8389" fmla="*/ 2487893 h 6858000"/>
              <a:gd name="connsiteX8390" fmla="*/ 6760848 w 12192000"/>
              <a:gd name="connsiteY8390" fmla="*/ 2499225 h 6858000"/>
              <a:gd name="connsiteX8391" fmla="*/ 6775613 w 12192000"/>
              <a:gd name="connsiteY8391" fmla="*/ 2510152 h 6858000"/>
              <a:gd name="connsiteX8392" fmla="*/ 6794807 w 12192000"/>
              <a:gd name="connsiteY8392" fmla="*/ 2524722 h 6858000"/>
              <a:gd name="connsiteX8393" fmla="*/ 6816216 w 12192000"/>
              <a:gd name="connsiteY8393" fmla="*/ 2532816 h 6858000"/>
              <a:gd name="connsiteX8394" fmla="*/ 6826551 w 12192000"/>
              <a:gd name="connsiteY8394" fmla="*/ 2529174 h 6858000"/>
              <a:gd name="connsiteX8395" fmla="*/ 6843531 w 12192000"/>
              <a:gd name="connsiteY8395" fmla="*/ 2515818 h 6858000"/>
              <a:gd name="connsiteX8396" fmla="*/ 6845007 w 12192000"/>
              <a:gd name="connsiteY8396" fmla="*/ 2511771 h 6858000"/>
              <a:gd name="connsiteX8397" fmla="*/ 6858296 w 12192000"/>
              <a:gd name="connsiteY8397" fmla="*/ 2499629 h 6858000"/>
              <a:gd name="connsiteX8398" fmla="*/ 6862725 w 12192000"/>
              <a:gd name="connsiteY8398" fmla="*/ 2489107 h 6858000"/>
              <a:gd name="connsiteX8399" fmla="*/ 6856081 w 12192000"/>
              <a:gd name="connsiteY8399" fmla="*/ 2470490 h 6858000"/>
              <a:gd name="connsiteX8400" fmla="*/ 6847222 w 12192000"/>
              <a:gd name="connsiteY8400" fmla="*/ 2457944 h 6858000"/>
              <a:gd name="connsiteX8401" fmla="*/ 6848699 w 12192000"/>
              <a:gd name="connsiteY8401" fmla="*/ 2434066 h 6858000"/>
              <a:gd name="connsiteX8402" fmla="*/ 6855343 w 12192000"/>
              <a:gd name="connsiteY8402" fmla="*/ 2429614 h 6858000"/>
              <a:gd name="connsiteX8403" fmla="*/ 6858296 w 12192000"/>
              <a:gd name="connsiteY8403" fmla="*/ 2417068 h 6858000"/>
              <a:gd name="connsiteX8404" fmla="*/ 6870108 w 12192000"/>
              <a:gd name="connsiteY8404" fmla="*/ 2406545 h 6858000"/>
              <a:gd name="connsiteX8405" fmla="*/ 6891517 w 12192000"/>
              <a:gd name="connsiteY8405" fmla="*/ 2396832 h 6858000"/>
              <a:gd name="connsiteX8406" fmla="*/ 6915879 w 12192000"/>
              <a:gd name="connsiteY8406" fmla="*/ 2394808 h 6858000"/>
              <a:gd name="connsiteX8407" fmla="*/ 6931382 w 12192000"/>
              <a:gd name="connsiteY8407" fmla="*/ 2387523 h 6858000"/>
              <a:gd name="connsiteX8408" fmla="*/ 6935073 w 12192000"/>
              <a:gd name="connsiteY8408" fmla="*/ 2387523 h 6858000"/>
              <a:gd name="connsiteX8409" fmla="*/ 6945409 w 12192000"/>
              <a:gd name="connsiteY8409" fmla="*/ 2392380 h 6858000"/>
              <a:gd name="connsiteX8410" fmla="*/ 6950576 w 12192000"/>
              <a:gd name="connsiteY8410" fmla="*/ 2388333 h 6858000"/>
              <a:gd name="connsiteX8411" fmla="*/ 6955006 w 12192000"/>
              <a:gd name="connsiteY8411" fmla="*/ 2390356 h 6858000"/>
              <a:gd name="connsiteX8412" fmla="*/ 6972723 w 12192000"/>
              <a:gd name="connsiteY8412" fmla="*/ 2394404 h 6858000"/>
              <a:gd name="connsiteX8413" fmla="*/ 6983059 w 12192000"/>
              <a:gd name="connsiteY8413" fmla="*/ 2394404 h 6858000"/>
              <a:gd name="connsiteX8414" fmla="*/ 7004468 w 12192000"/>
              <a:gd name="connsiteY8414" fmla="*/ 2405331 h 6858000"/>
              <a:gd name="connsiteX8415" fmla="*/ 7004468 w 12192000"/>
              <a:gd name="connsiteY8415" fmla="*/ 2410997 h 6858000"/>
              <a:gd name="connsiteX8416" fmla="*/ 7000777 w 12192000"/>
              <a:gd name="connsiteY8416" fmla="*/ 2412211 h 6858000"/>
              <a:gd name="connsiteX8417" fmla="*/ 7004468 w 12192000"/>
              <a:gd name="connsiteY8417" fmla="*/ 2417472 h 6858000"/>
              <a:gd name="connsiteX8418" fmla="*/ 7022186 w 12192000"/>
              <a:gd name="connsiteY8418" fmla="*/ 2421924 h 6858000"/>
              <a:gd name="connsiteX8419" fmla="*/ 7035474 w 12192000"/>
              <a:gd name="connsiteY8419" fmla="*/ 2423138 h 6858000"/>
              <a:gd name="connsiteX8420" fmla="*/ 7042118 w 12192000"/>
              <a:gd name="connsiteY8420" fmla="*/ 2428804 h 6858000"/>
              <a:gd name="connsiteX8421" fmla="*/ 7076078 w 12192000"/>
              <a:gd name="connsiteY8421" fmla="*/ 2432447 h 6858000"/>
              <a:gd name="connsiteX8422" fmla="*/ 7084936 w 12192000"/>
              <a:gd name="connsiteY8422" fmla="*/ 2431233 h 6858000"/>
              <a:gd name="connsiteX8423" fmla="*/ 7093795 w 12192000"/>
              <a:gd name="connsiteY8423" fmla="*/ 2432447 h 6858000"/>
              <a:gd name="connsiteX8424" fmla="*/ 7101178 w 12192000"/>
              <a:gd name="connsiteY8424" fmla="*/ 2439732 h 6858000"/>
              <a:gd name="connsiteX8425" fmla="*/ 7105607 w 12192000"/>
              <a:gd name="connsiteY8425" fmla="*/ 2452683 h 6858000"/>
              <a:gd name="connsiteX8426" fmla="*/ 7110775 w 12192000"/>
              <a:gd name="connsiteY8426" fmla="*/ 2451064 h 6858000"/>
              <a:gd name="connsiteX8427" fmla="*/ 7135875 w 12192000"/>
              <a:gd name="connsiteY8427" fmla="*/ 2450254 h 6858000"/>
              <a:gd name="connsiteX8428" fmla="*/ 7155070 w 12192000"/>
              <a:gd name="connsiteY8428" fmla="*/ 2455920 h 6858000"/>
              <a:gd name="connsiteX8429" fmla="*/ 7193458 w 12192000"/>
              <a:gd name="connsiteY8429" fmla="*/ 2458753 h 6858000"/>
              <a:gd name="connsiteX8430" fmla="*/ 7209700 w 12192000"/>
              <a:gd name="connsiteY8430" fmla="*/ 2461991 h 6858000"/>
              <a:gd name="connsiteX8431" fmla="*/ 7223726 w 12192000"/>
              <a:gd name="connsiteY8431" fmla="*/ 2470895 h 6858000"/>
              <a:gd name="connsiteX8432" fmla="*/ 7229632 w 12192000"/>
              <a:gd name="connsiteY8432" fmla="*/ 2467657 h 6858000"/>
              <a:gd name="connsiteX8433" fmla="*/ 7235538 w 12192000"/>
              <a:gd name="connsiteY8433" fmla="*/ 2467657 h 6858000"/>
              <a:gd name="connsiteX8434" fmla="*/ 7249565 w 12192000"/>
              <a:gd name="connsiteY8434" fmla="*/ 2475751 h 6858000"/>
              <a:gd name="connsiteX8435" fmla="*/ 7266544 w 12192000"/>
              <a:gd name="connsiteY8435" fmla="*/ 2474942 h 6858000"/>
              <a:gd name="connsiteX8436" fmla="*/ 7278356 w 12192000"/>
              <a:gd name="connsiteY8436" fmla="*/ 2475751 h 6858000"/>
              <a:gd name="connsiteX8437" fmla="*/ 7296074 w 12192000"/>
              <a:gd name="connsiteY8437" fmla="*/ 2486274 h 6858000"/>
              <a:gd name="connsiteX8438" fmla="*/ 7313054 w 12192000"/>
              <a:gd name="connsiteY8438" fmla="*/ 2486274 h 6858000"/>
              <a:gd name="connsiteX8439" fmla="*/ 7314530 w 12192000"/>
              <a:gd name="connsiteY8439" fmla="*/ 2482227 h 6858000"/>
              <a:gd name="connsiteX8440" fmla="*/ 7325604 w 12192000"/>
              <a:gd name="connsiteY8440" fmla="*/ 2472918 h 6858000"/>
              <a:gd name="connsiteX8441" fmla="*/ 7338154 w 12192000"/>
              <a:gd name="connsiteY8441" fmla="*/ 2468871 h 6858000"/>
              <a:gd name="connsiteX8442" fmla="*/ 7344798 w 12192000"/>
              <a:gd name="connsiteY8442" fmla="*/ 2465633 h 6858000"/>
              <a:gd name="connsiteX8443" fmla="*/ 7358087 w 12192000"/>
              <a:gd name="connsiteY8443" fmla="*/ 2459158 h 6858000"/>
              <a:gd name="connsiteX8444" fmla="*/ 7363993 w 12192000"/>
              <a:gd name="connsiteY8444" fmla="*/ 2455111 h 6858000"/>
              <a:gd name="connsiteX8445" fmla="*/ 7378019 w 12192000"/>
              <a:gd name="connsiteY8445" fmla="*/ 2454706 h 6858000"/>
              <a:gd name="connsiteX8446" fmla="*/ 7387616 w 12192000"/>
              <a:gd name="connsiteY8446" fmla="*/ 2453492 h 6858000"/>
              <a:gd name="connsiteX8447" fmla="*/ 7380234 w 12192000"/>
              <a:gd name="connsiteY8447" fmla="*/ 2456730 h 6858000"/>
              <a:gd name="connsiteX8448" fmla="*/ 7370637 w 12192000"/>
              <a:gd name="connsiteY8448" fmla="*/ 2457944 h 6858000"/>
              <a:gd name="connsiteX8449" fmla="*/ 7369899 w 12192000"/>
              <a:gd name="connsiteY8449" fmla="*/ 2459967 h 6858000"/>
              <a:gd name="connsiteX8450" fmla="*/ 7373590 w 12192000"/>
              <a:gd name="connsiteY8450" fmla="*/ 2463205 h 6858000"/>
              <a:gd name="connsiteX8451" fmla="*/ 7384663 w 12192000"/>
              <a:gd name="connsiteY8451" fmla="*/ 2458753 h 6858000"/>
              <a:gd name="connsiteX8452" fmla="*/ 7393522 w 12192000"/>
              <a:gd name="connsiteY8452" fmla="*/ 2459967 h 6858000"/>
              <a:gd name="connsiteX8453" fmla="*/ 7403120 w 12192000"/>
              <a:gd name="connsiteY8453" fmla="*/ 2458753 h 6858000"/>
              <a:gd name="connsiteX8454" fmla="*/ 7401643 w 12192000"/>
              <a:gd name="connsiteY8454" fmla="*/ 2455920 h 6858000"/>
              <a:gd name="connsiteX8455" fmla="*/ 7394261 w 12192000"/>
              <a:gd name="connsiteY8455" fmla="*/ 2454301 h 6858000"/>
              <a:gd name="connsiteX8456" fmla="*/ 7397214 w 12192000"/>
              <a:gd name="connsiteY8456" fmla="*/ 2451468 h 6858000"/>
              <a:gd name="connsiteX8457" fmla="*/ 7414193 w 12192000"/>
              <a:gd name="connsiteY8457" fmla="*/ 2455920 h 6858000"/>
              <a:gd name="connsiteX8458" fmla="*/ 7424529 w 12192000"/>
              <a:gd name="connsiteY8458" fmla="*/ 2458753 h 6858000"/>
              <a:gd name="connsiteX8459" fmla="*/ 7432649 w 12192000"/>
              <a:gd name="connsiteY8459" fmla="*/ 2457944 h 6858000"/>
              <a:gd name="connsiteX8460" fmla="*/ 7437079 w 12192000"/>
              <a:gd name="connsiteY8460" fmla="*/ 2461586 h 6858000"/>
              <a:gd name="connsiteX8461" fmla="*/ 7431911 w 12192000"/>
              <a:gd name="connsiteY8461" fmla="*/ 2463610 h 6858000"/>
              <a:gd name="connsiteX8462" fmla="*/ 7434126 w 12192000"/>
              <a:gd name="connsiteY8462" fmla="*/ 2471704 h 6858000"/>
              <a:gd name="connsiteX8463" fmla="*/ 7444461 w 12192000"/>
              <a:gd name="connsiteY8463" fmla="*/ 2476965 h 6858000"/>
              <a:gd name="connsiteX8464" fmla="*/ 7451105 w 12192000"/>
              <a:gd name="connsiteY8464" fmla="*/ 2486274 h 6858000"/>
              <a:gd name="connsiteX8465" fmla="*/ 7451105 w 12192000"/>
              <a:gd name="connsiteY8465" fmla="*/ 2480608 h 6858000"/>
              <a:gd name="connsiteX8466" fmla="*/ 7444461 w 12192000"/>
              <a:gd name="connsiteY8466" fmla="*/ 2470895 h 6858000"/>
              <a:gd name="connsiteX8467" fmla="*/ 7446676 w 12192000"/>
              <a:gd name="connsiteY8467" fmla="*/ 2463205 h 6858000"/>
              <a:gd name="connsiteX8468" fmla="*/ 7465132 w 12192000"/>
              <a:gd name="connsiteY8468" fmla="*/ 2474942 h 6858000"/>
              <a:gd name="connsiteX8469" fmla="*/ 7490232 w 12192000"/>
              <a:gd name="connsiteY8469" fmla="*/ 2468871 h 6858000"/>
              <a:gd name="connsiteX8470" fmla="*/ 7521977 w 12192000"/>
              <a:gd name="connsiteY8470" fmla="*/ 2473728 h 6858000"/>
              <a:gd name="connsiteX8471" fmla="*/ 7535265 w 12192000"/>
              <a:gd name="connsiteY8471" fmla="*/ 2468871 h 6858000"/>
              <a:gd name="connsiteX8472" fmla="*/ 7541909 w 12192000"/>
              <a:gd name="connsiteY8472" fmla="*/ 2460777 h 6858000"/>
              <a:gd name="connsiteX8473" fmla="*/ 7557413 w 12192000"/>
              <a:gd name="connsiteY8473" fmla="*/ 2441755 h 6858000"/>
              <a:gd name="connsiteX8474" fmla="*/ 7571439 w 12192000"/>
              <a:gd name="connsiteY8474" fmla="*/ 2415044 h 6858000"/>
              <a:gd name="connsiteX8475" fmla="*/ 7575130 w 12192000"/>
              <a:gd name="connsiteY8475" fmla="*/ 2381857 h 6858000"/>
              <a:gd name="connsiteX8476" fmla="*/ 7585466 w 12192000"/>
              <a:gd name="connsiteY8476" fmla="*/ 2370525 h 6858000"/>
              <a:gd name="connsiteX8477" fmla="*/ 7586942 w 12192000"/>
              <a:gd name="connsiteY8477" fmla="*/ 2369311 h 6858000"/>
              <a:gd name="connsiteX8478" fmla="*/ 7586942 w 12192000"/>
              <a:gd name="connsiteY8478" fmla="*/ 2356765 h 6858000"/>
              <a:gd name="connsiteX8479" fmla="*/ 7596539 w 12192000"/>
              <a:gd name="connsiteY8479" fmla="*/ 2344624 h 6858000"/>
              <a:gd name="connsiteX8480" fmla="*/ 7604660 w 12192000"/>
              <a:gd name="connsiteY8480" fmla="*/ 2332887 h 6858000"/>
              <a:gd name="connsiteX8481" fmla="*/ 7606875 w 12192000"/>
              <a:gd name="connsiteY8481" fmla="*/ 2300105 h 6858000"/>
              <a:gd name="connsiteX8482" fmla="*/ 7613519 w 12192000"/>
              <a:gd name="connsiteY8482" fmla="*/ 2298891 h 6858000"/>
              <a:gd name="connsiteX8483" fmla="*/ 7613519 w 12192000"/>
              <a:gd name="connsiteY8483" fmla="*/ 2296463 h 6858000"/>
              <a:gd name="connsiteX8484" fmla="*/ 7614996 w 12192000"/>
              <a:gd name="connsiteY8484" fmla="*/ 2278655 h 6858000"/>
              <a:gd name="connsiteX8485" fmla="*/ 7617210 w 12192000"/>
              <a:gd name="connsiteY8485" fmla="*/ 2268942 h 6858000"/>
              <a:gd name="connsiteX8486" fmla="*/ 7614257 w 12192000"/>
              <a:gd name="connsiteY8486" fmla="*/ 2256801 h 6858000"/>
              <a:gd name="connsiteX8487" fmla="*/ 7606137 w 12192000"/>
              <a:gd name="connsiteY8487" fmla="*/ 2241422 h 6858000"/>
              <a:gd name="connsiteX8488" fmla="*/ 7603922 w 12192000"/>
              <a:gd name="connsiteY8488" fmla="*/ 2227661 h 6858000"/>
              <a:gd name="connsiteX8489" fmla="*/ 7610566 w 12192000"/>
              <a:gd name="connsiteY8489" fmla="*/ 2225233 h 6858000"/>
              <a:gd name="connsiteX8490" fmla="*/ 7610566 w 12192000"/>
              <a:gd name="connsiteY8490" fmla="*/ 2224424 h 6858000"/>
              <a:gd name="connsiteX8491" fmla="*/ 7612781 w 12192000"/>
              <a:gd name="connsiteY8491" fmla="*/ 2217948 h 6858000"/>
              <a:gd name="connsiteX8492" fmla="*/ 7603922 w 12192000"/>
              <a:gd name="connsiteY8492" fmla="*/ 2208235 h 6858000"/>
              <a:gd name="connsiteX8493" fmla="*/ 7603184 w 12192000"/>
              <a:gd name="connsiteY8493" fmla="*/ 2203783 h 6858000"/>
              <a:gd name="connsiteX8494" fmla="*/ 7612781 w 12192000"/>
              <a:gd name="connsiteY8494" fmla="*/ 2196498 h 6858000"/>
              <a:gd name="connsiteX8495" fmla="*/ 7620902 w 12192000"/>
              <a:gd name="connsiteY8495" fmla="*/ 2185166 h 6858000"/>
              <a:gd name="connsiteX8496" fmla="*/ 7619425 w 12192000"/>
              <a:gd name="connsiteY8496" fmla="*/ 2178691 h 6858000"/>
              <a:gd name="connsiteX8497" fmla="*/ 7611304 w 12192000"/>
              <a:gd name="connsiteY8497" fmla="*/ 2176263 h 6858000"/>
              <a:gd name="connsiteX8498" fmla="*/ 7600231 w 12192000"/>
              <a:gd name="connsiteY8498" fmla="*/ 2183547 h 6858000"/>
              <a:gd name="connsiteX8499" fmla="*/ 7598754 w 12192000"/>
              <a:gd name="connsiteY8499" fmla="*/ 2187595 h 6858000"/>
              <a:gd name="connsiteX8500" fmla="*/ 7583989 w 12192000"/>
              <a:gd name="connsiteY8500" fmla="*/ 2190428 h 6858000"/>
              <a:gd name="connsiteX8501" fmla="*/ 7571439 w 12192000"/>
              <a:gd name="connsiteY8501" fmla="*/ 2185166 h 6858000"/>
              <a:gd name="connsiteX8502" fmla="*/ 7550768 w 12192000"/>
              <a:gd name="connsiteY8502" fmla="*/ 2178691 h 6858000"/>
              <a:gd name="connsiteX8503" fmla="*/ 7545601 w 12192000"/>
              <a:gd name="connsiteY8503" fmla="*/ 2179905 h 6858000"/>
              <a:gd name="connsiteX8504" fmla="*/ 7524192 w 12192000"/>
              <a:gd name="connsiteY8504" fmla="*/ 2202164 h 6858000"/>
              <a:gd name="connsiteX8505" fmla="*/ 7521977 w 12192000"/>
              <a:gd name="connsiteY8505" fmla="*/ 2209854 h 6858000"/>
              <a:gd name="connsiteX8506" fmla="*/ 7515333 w 12192000"/>
              <a:gd name="connsiteY8506" fmla="*/ 2214306 h 6858000"/>
              <a:gd name="connsiteX8507" fmla="*/ 7513118 w 12192000"/>
              <a:gd name="connsiteY8507" fmla="*/ 2212282 h 6858000"/>
              <a:gd name="connsiteX8508" fmla="*/ 7508688 w 12192000"/>
              <a:gd name="connsiteY8508" fmla="*/ 2212282 h 6858000"/>
              <a:gd name="connsiteX8509" fmla="*/ 7495400 w 12192000"/>
              <a:gd name="connsiteY8509" fmla="*/ 2217139 h 6858000"/>
              <a:gd name="connsiteX8510" fmla="*/ 7449629 w 12192000"/>
              <a:gd name="connsiteY8510" fmla="*/ 2222400 h 6858000"/>
              <a:gd name="connsiteX8511" fmla="*/ 7436341 w 12192000"/>
              <a:gd name="connsiteY8511" fmla="*/ 2214710 h 6858000"/>
              <a:gd name="connsiteX8512" fmla="*/ 7420837 w 12192000"/>
              <a:gd name="connsiteY8512" fmla="*/ 2194879 h 6858000"/>
              <a:gd name="connsiteX8513" fmla="*/ 7411979 w 12192000"/>
              <a:gd name="connsiteY8513" fmla="*/ 2194879 h 6858000"/>
              <a:gd name="connsiteX8514" fmla="*/ 7387616 w 12192000"/>
              <a:gd name="connsiteY8514" fmla="*/ 2183547 h 6858000"/>
              <a:gd name="connsiteX8515" fmla="*/ 7369899 w 12192000"/>
              <a:gd name="connsiteY8515" fmla="*/ 2182333 h 6858000"/>
              <a:gd name="connsiteX8516" fmla="*/ 7348490 w 12192000"/>
              <a:gd name="connsiteY8516" fmla="*/ 2183952 h 6858000"/>
              <a:gd name="connsiteX8517" fmla="*/ 7350704 w 12192000"/>
              <a:gd name="connsiteY8517" fmla="*/ 2194070 h 6858000"/>
              <a:gd name="connsiteX8518" fmla="*/ 7348490 w 12192000"/>
              <a:gd name="connsiteY8518" fmla="*/ 2199736 h 6858000"/>
              <a:gd name="connsiteX8519" fmla="*/ 7349966 w 12192000"/>
              <a:gd name="connsiteY8519" fmla="*/ 2210258 h 6858000"/>
              <a:gd name="connsiteX8520" fmla="*/ 7344060 w 12192000"/>
              <a:gd name="connsiteY8520" fmla="*/ 2213496 h 6858000"/>
              <a:gd name="connsiteX8521" fmla="*/ 7335201 w 12192000"/>
              <a:gd name="connsiteY8521" fmla="*/ 2209449 h 6858000"/>
              <a:gd name="connsiteX8522" fmla="*/ 7329295 w 12192000"/>
              <a:gd name="connsiteY8522" fmla="*/ 2213901 h 6858000"/>
              <a:gd name="connsiteX8523" fmla="*/ 7319698 w 12192000"/>
              <a:gd name="connsiteY8523" fmla="*/ 2213901 h 6858000"/>
              <a:gd name="connsiteX8524" fmla="*/ 7313792 w 12192000"/>
              <a:gd name="connsiteY8524" fmla="*/ 2217948 h 6858000"/>
              <a:gd name="connsiteX8525" fmla="*/ 7301980 w 12192000"/>
              <a:gd name="connsiteY8525" fmla="*/ 2219567 h 6858000"/>
              <a:gd name="connsiteX8526" fmla="*/ 7290907 w 12192000"/>
              <a:gd name="connsiteY8526" fmla="*/ 2215520 h 6858000"/>
              <a:gd name="connsiteX8527" fmla="*/ 7287215 w 12192000"/>
              <a:gd name="connsiteY8527" fmla="*/ 2217139 h 6858000"/>
              <a:gd name="connsiteX8528" fmla="*/ 7276142 w 12192000"/>
              <a:gd name="connsiteY8528" fmla="*/ 2209449 h 6858000"/>
              <a:gd name="connsiteX8529" fmla="*/ 7275403 w 12192000"/>
              <a:gd name="connsiteY8529" fmla="*/ 2202974 h 6858000"/>
              <a:gd name="connsiteX8530" fmla="*/ 7270974 w 12192000"/>
              <a:gd name="connsiteY8530" fmla="*/ 2196903 h 6858000"/>
              <a:gd name="connsiteX8531" fmla="*/ 7274665 w 12192000"/>
              <a:gd name="connsiteY8531" fmla="*/ 2194879 h 6858000"/>
              <a:gd name="connsiteX8532" fmla="*/ 7275403 w 12192000"/>
              <a:gd name="connsiteY8532" fmla="*/ 2190023 h 6858000"/>
              <a:gd name="connsiteX8533" fmla="*/ 7268021 w 12192000"/>
              <a:gd name="connsiteY8533" fmla="*/ 2189213 h 6858000"/>
              <a:gd name="connsiteX8534" fmla="*/ 7263591 w 12192000"/>
              <a:gd name="connsiteY8534" fmla="*/ 2194879 h 6858000"/>
              <a:gd name="connsiteX8535" fmla="*/ 7253994 w 12192000"/>
              <a:gd name="connsiteY8535" fmla="*/ 2189618 h 6858000"/>
              <a:gd name="connsiteX8536" fmla="*/ 7247350 w 12192000"/>
              <a:gd name="connsiteY8536" fmla="*/ 2189618 h 6858000"/>
              <a:gd name="connsiteX8537" fmla="*/ 7242921 w 12192000"/>
              <a:gd name="connsiteY8537" fmla="*/ 2184357 h 6858000"/>
              <a:gd name="connsiteX8538" fmla="*/ 7235538 w 12192000"/>
              <a:gd name="connsiteY8538" fmla="*/ 2184761 h 6858000"/>
              <a:gd name="connsiteX8539" fmla="*/ 7228894 w 12192000"/>
              <a:gd name="connsiteY8539" fmla="*/ 2192451 h 6858000"/>
              <a:gd name="connsiteX8540" fmla="*/ 7222988 w 12192000"/>
              <a:gd name="connsiteY8540" fmla="*/ 2198927 h 6858000"/>
              <a:gd name="connsiteX8541" fmla="*/ 7220035 w 12192000"/>
              <a:gd name="connsiteY8541" fmla="*/ 2196498 h 6858000"/>
              <a:gd name="connsiteX8542" fmla="*/ 7220035 w 12192000"/>
              <a:gd name="connsiteY8542" fmla="*/ 2189618 h 6858000"/>
              <a:gd name="connsiteX8543" fmla="*/ 7214867 w 12192000"/>
              <a:gd name="connsiteY8543" fmla="*/ 2192451 h 6858000"/>
              <a:gd name="connsiteX8544" fmla="*/ 7203794 w 12192000"/>
              <a:gd name="connsiteY8544" fmla="*/ 2192451 h 6858000"/>
              <a:gd name="connsiteX8545" fmla="*/ 7195673 w 12192000"/>
              <a:gd name="connsiteY8545" fmla="*/ 2194879 h 6858000"/>
              <a:gd name="connsiteX8546" fmla="*/ 7189767 w 12192000"/>
              <a:gd name="connsiteY8546" fmla="*/ 2193260 h 6858000"/>
              <a:gd name="connsiteX8547" fmla="*/ 7193458 w 12192000"/>
              <a:gd name="connsiteY8547" fmla="*/ 2187999 h 6858000"/>
              <a:gd name="connsiteX8548" fmla="*/ 7209700 w 12192000"/>
              <a:gd name="connsiteY8548" fmla="*/ 2188809 h 6858000"/>
              <a:gd name="connsiteX8549" fmla="*/ 7220035 w 12192000"/>
              <a:gd name="connsiteY8549" fmla="*/ 2184357 h 6858000"/>
              <a:gd name="connsiteX8550" fmla="*/ 7225203 w 12192000"/>
              <a:gd name="connsiteY8550" fmla="*/ 2179905 h 6858000"/>
              <a:gd name="connsiteX8551" fmla="*/ 7226679 w 12192000"/>
              <a:gd name="connsiteY8551" fmla="*/ 2175858 h 6858000"/>
              <a:gd name="connsiteX8552" fmla="*/ 7205270 w 12192000"/>
              <a:gd name="connsiteY8552" fmla="*/ 2175858 h 6858000"/>
              <a:gd name="connsiteX8553" fmla="*/ 7190505 w 12192000"/>
              <a:gd name="connsiteY8553" fmla="*/ 2179500 h 6858000"/>
              <a:gd name="connsiteX8554" fmla="*/ 7183861 w 12192000"/>
              <a:gd name="connsiteY8554" fmla="*/ 2177072 h 6858000"/>
              <a:gd name="connsiteX8555" fmla="*/ 7186076 w 12192000"/>
              <a:gd name="connsiteY8555" fmla="*/ 2171811 h 6858000"/>
              <a:gd name="connsiteX8556" fmla="*/ 7194197 w 12192000"/>
              <a:gd name="connsiteY8556" fmla="*/ 2173834 h 6858000"/>
              <a:gd name="connsiteX8557" fmla="*/ 7198626 w 12192000"/>
              <a:gd name="connsiteY8557" fmla="*/ 2166549 h 6858000"/>
              <a:gd name="connsiteX8558" fmla="*/ 7186076 w 12192000"/>
              <a:gd name="connsiteY8558" fmla="*/ 2155217 h 6858000"/>
              <a:gd name="connsiteX8559" fmla="*/ 7179432 w 12192000"/>
              <a:gd name="connsiteY8559" fmla="*/ 2155217 h 6858000"/>
              <a:gd name="connsiteX8560" fmla="*/ 7179432 w 12192000"/>
              <a:gd name="connsiteY8560" fmla="*/ 2149551 h 6858000"/>
              <a:gd name="connsiteX8561" fmla="*/ 7172787 w 12192000"/>
              <a:gd name="connsiteY8561" fmla="*/ 2143885 h 6858000"/>
              <a:gd name="connsiteX8562" fmla="*/ 7180908 w 12192000"/>
              <a:gd name="connsiteY8562" fmla="*/ 2136600 h 6858000"/>
              <a:gd name="connsiteX8563" fmla="*/ 7177955 w 12192000"/>
              <a:gd name="connsiteY8563" fmla="*/ 2126078 h 6858000"/>
              <a:gd name="connsiteX8564" fmla="*/ 7166143 w 12192000"/>
              <a:gd name="connsiteY8564" fmla="*/ 2119602 h 6858000"/>
              <a:gd name="connsiteX8565" fmla="*/ 7158761 w 12192000"/>
              <a:gd name="connsiteY8565" fmla="*/ 2120817 h 6858000"/>
              <a:gd name="connsiteX8566" fmla="*/ 7149164 w 12192000"/>
              <a:gd name="connsiteY8566" fmla="*/ 2113532 h 6858000"/>
              <a:gd name="connsiteX8567" fmla="*/ 7146949 w 12192000"/>
              <a:gd name="connsiteY8567" fmla="*/ 2117174 h 6858000"/>
              <a:gd name="connsiteX8568" fmla="*/ 7138828 w 12192000"/>
              <a:gd name="connsiteY8568" fmla="*/ 2112318 h 6858000"/>
              <a:gd name="connsiteX8569" fmla="*/ 7137352 w 12192000"/>
              <a:gd name="connsiteY8569" fmla="*/ 2105842 h 6858000"/>
              <a:gd name="connsiteX8570" fmla="*/ 7141781 w 12192000"/>
              <a:gd name="connsiteY8570" fmla="*/ 2101390 h 6858000"/>
              <a:gd name="connsiteX8571" fmla="*/ 7138090 w 12192000"/>
              <a:gd name="connsiteY8571" fmla="*/ 2092891 h 6858000"/>
              <a:gd name="connsiteX8572" fmla="*/ 7140305 w 12192000"/>
              <a:gd name="connsiteY8572" fmla="*/ 2085202 h 6858000"/>
              <a:gd name="connsiteX8573" fmla="*/ 7143996 w 12192000"/>
              <a:gd name="connsiteY8573" fmla="*/ 2086820 h 6858000"/>
              <a:gd name="connsiteX8574" fmla="*/ 7149164 w 12192000"/>
              <a:gd name="connsiteY8574" fmla="*/ 2098962 h 6858000"/>
              <a:gd name="connsiteX8575" fmla="*/ 7154331 w 12192000"/>
              <a:gd name="connsiteY8575" fmla="*/ 2098962 h 6858000"/>
              <a:gd name="connsiteX8576" fmla="*/ 7158761 w 12192000"/>
              <a:gd name="connsiteY8576" fmla="*/ 2090868 h 6858000"/>
              <a:gd name="connsiteX8577" fmla="*/ 7166143 w 12192000"/>
              <a:gd name="connsiteY8577" fmla="*/ 2086820 h 6858000"/>
              <a:gd name="connsiteX8578" fmla="*/ 7158761 w 12192000"/>
              <a:gd name="connsiteY8578" fmla="*/ 2086011 h 6858000"/>
              <a:gd name="connsiteX8579" fmla="*/ 7154331 w 12192000"/>
              <a:gd name="connsiteY8579" fmla="*/ 2083178 h 6858000"/>
              <a:gd name="connsiteX8580" fmla="*/ 7166882 w 12192000"/>
              <a:gd name="connsiteY8580" fmla="*/ 2076298 h 6858000"/>
              <a:gd name="connsiteX8581" fmla="*/ 7172787 w 12192000"/>
              <a:gd name="connsiteY8581" fmla="*/ 2070227 h 6858000"/>
              <a:gd name="connsiteX8582" fmla="*/ 7172049 w 12192000"/>
              <a:gd name="connsiteY8582" fmla="*/ 2065775 h 6858000"/>
              <a:gd name="connsiteX8583" fmla="*/ 7163190 w 12192000"/>
              <a:gd name="connsiteY8583" fmla="*/ 2071037 h 6858000"/>
              <a:gd name="connsiteX8584" fmla="*/ 7160237 w 12192000"/>
              <a:gd name="connsiteY8584" fmla="*/ 2069013 h 6858000"/>
              <a:gd name="connsiteX8585" fmla="*/ 7160976 w 12192000"/>
              <a:gd name="connsiteY8585" fmla="*/ 2064966 h 6858000"/>
              <a:gd name="connsiteX8586" fmla="*/ 7160976 w 12192000"/>
              <a:gd name="connsiteY8586" fmla="*/ 2059300 h 6858000"/>
              <a:gd name="connsiteX8587" fmla="*/ 7156546 w 12192000"/>
              <a:gd name="connsiteY8587" fmla="*/ 2052015 h 6858000"/>
              <a:gd name="connsiteX8588" fmla="*/ 7155070 w 12192000"/>
              <a:gd name="connsiteY8588" fmla="*/ 2045135 h 6858000"/>
              <a:gd name="connsiteX8589" fmla="*/ 7166143 w 12192000"/>
              <a:gd name="connsiteY8589" fmla="*/ 2035017 h 6858000"/>
              <a:gd name="connsiteX8590" fmla="*/ 7154331 w 12192000"/>
              <a:gd name="connsiteY8590" fmla="*/ 2034612 h 6858000"/>
              <a:gd name="connsiteX8591" fmla="*/ 7144734 w 12192000"/>
              <a:gd name="connsiteY8591" fmla="*/ 2037041 h 6858000"/>
              <a:gd name="connsiteX8592" fmla="*/ 7141043 w 12192000"/>
              <a:gd name="connsiteY8592" fmla="*/ 2035422 h 6858000"/>
              <a:gd name="connsiteX8593" fmla="*/ 7127755 w 12192000"/>
              <a:gd name="connsiteY8593" fmla="*/ 2039469 h 6858000"/>
              <a:gd name="connsiteX8594" fmla="*/ 7124063 w 12192000"/>
              <a:gd name="connsiteY8594" fmla="*/ 2034208 h 6858000"/>
              <a:gd name="connsiteX8595" fmla="*/ 7127755 w 12192000"/>
              <a:gd name="connsiteY8595" fmla="*/ 2030160 h 6858000"/>
              <a:gd name="connsiteX8596" fmla="*/ 7127755 w 12192000"/>
              <a:gd name="connsiteY8596" fmla="*/ 2020852 h 6858000"/>
              <a:gd name="connsiteX8597" fmla="*/ 7124063 w 12192000"/>
              <a:gd name="connsiteY8597" fmla="*/ 2015186 h 6858000"/>
              <a:gd name="connsiteX8598" fmla="*/ 7127755 w 12192000"/>
              <a:gd name="connsiteY8598" fmla="*/ 2007092 h 6858000"/>
              <a:gd name="connsiteX8599" fmla="*/ 7131446 w 12192000"/>
              <a:gd name="connsiteY8599" fmla="*/ 1998593 h 6858000"/>
              <a:gd name="connsiteX8600" fmla="*/ 7153593 w 12192000"/>
              <a:gd name="connsiteY8600" fmla="*/ 1982809 h 6858000"/>
              <a:gd name="connsiteX8601" fmla="*/ 7165405 w 12192000"/>
              <a:gd name="connsiteY8601" fmla="*/ 1982809 h 6858000"/>
              <a:gd name="connsiteX8602" fmla="*/ 7177955 w 12192000"/>
              <a:gd name="connsiteY8602" fmla="*/ 1991308 h 6858000"/>
              <a:gd name="connsiteX8603" fmla="*/ 7186076 w 12192000"/>
              <a:gd name="connsiteY8603" fmla="*/ 1991713 h 6858000"/>
              <a:gd name="connsiteX8604" fmla="*/ 7194935 w 12192000"/>
              <a:gd name="connsiteY8604" fmla="*/ 1982809 h 6858000"/>
              <a:gd name="connsiteX8605" fmla="*/ 7200841 w 12192000"/>
              <a:gd name="connsiteY8605" fmla="*/ 1982404 h 6858000"/>
              <a:gd name="connsiteX8606" fmla="*/ 7206747 w 12192000"/>
              <a:gd name="connsiteY8606" fmla="*/ 1990094 h 6858000"/>
              <a:gd name="connsiteX8607" fmla="*/ 7218559 w 12192000"/>
              <a:gd name="connsiteY8607" fmla="*/ 1985237 h 6858000"/>
              <a:gd name="connsiteX8608" fmla="*/ 7228156 w 12192000"/>
              <a:gd name="connsiteY8608" fmla="*/ 1990094 h 6858000"/>
              <a:gd name="connsiteX8609" fmla="*/ 7251041 w 12192000"/>
              <a:gd name="connsiteY8609" fmla="*/ 1989689 h 6858000"/>
              <a:gd name="connsiteX8610" fmla="*/ 7258424 w 12192000"/>
              <a:gd name="connsiteY8610" fmla="*/ 1987261 h 6858000"/>
              <a:gd name="connsiteX8611" fmla="*/ 7254733 w 12192000"/>
              <a:gd name="connsiteY8611" fmla="*/ 1981999 h 6858000"/>
              <a:gd name="connsiteX8612" fmla="*/ 7245135 w 12192000"/>
              <a:gd name="connsiteY8612" fmla="*/ 1984832 h 6858000"/>
              <a:gd name="connsiteX8613" fmla="*/ 7242182 w 12192000"/>
              <a:gd name="connsiteY8613" fmla="*/ 1980381 h 6858000"/>
              <a:gd name="connsiteX8614" fmla="*/ 7248827 w 12192000"/>
              <a:gd name="connsiteY8614" fmla="*/ 1972691 h 6858000"/>
              <a:gd name="connsiteX8615" fmla="*/ 7266544 w 12192000"/>
              <a:gd name="connsiteY8615" fmla="*/ 1967834 h 6858000"/>
              <a:gd name="connsiteX8616" fmla="*/ 7286477 w 12192000"/>
              <a:gd name="connsiteY8616" fmla="*/ 1967430 h 6858000"/>
              <a:gd name="connsiteX8617" fmla="*/ 7288692 w 12192000"/>
              <a:gd name="connsiteY8617" fmla="*/ 1962573 h 6858000"/>
              <a:gd name="connsiteX8618" fmla="*/ 7276880 w 12192000"/>
              <a:gd name="connsiteY8618" fmla="*/ 1960550 h 6858000"/>
              <a:gd name="connsiteX8619" fmla="*/ 7262853 w 12192000"/>
              <a:gd name="connsiteY8619" fmla="*/ 1960550 h 6858000"/>
              <a:gd name="connsiteX8620" fmla="*/ 7253994 w 12192000"/>
              <a:gd name="connsiteY8620" fmla="*/ 1946385 h 6858000"/>
              <a:gd name="connsiteX8621" fmla="*/ 7256209 w 12192000"/>
              <a:gd name="connsiteY8621" fmla="*/ 1940314 h 6858000"/>
              <a:gd name="connsiteX8622" fmla="*/ 7268759 w 12192000"/>
              <a:gd name="connsiteY8622" fmla="*/ 1937076 h 6858000"/>
              <a:gd name="connsiteX8623" fmla="*/ 7276142 w 12192000"/>
              <a:gd name="connsiteY8623" fmla="*/ 1939504 h 6858000"/>
              <a:gd name="connsiteX8624" fmla="*/ 7290907 w 12192000"/>
              <a:gd name="connsiteY8624" fmla="*/ 1936267 h 6858000"/>
              <a:gd name="connsiteX8625" fmla="*/ 7301980 w 12192000"/>
              <a:gd name="connsiteY8625" fmla="*/ 1938290 h 6858000"/>
              <a:gd name="connsiteX8626" fmla="*/ 7307886 w 12192000"/>
              <a:gd name="connsiteY8626" fmla="*/ 1933839 h 6858000"/>
              <a:gd name="connsiteX8627" fmla="*/ 7316007 w 12192000"/>
              <a:gd name="connsiteY8627" fmla="*/ 1933839 h 6858000"/>
              <a:gd name="connsiteX8628" fmla="*/ 7342584 w 12192000"/>
              <a:gd name="connsiteY8628" fmla="*/ 1943147 h 6858000"/>
              <a:gd name="connsiteX8629" fmla="*/ 7360301 w 12192000"/>
              <a:gd name="connsiteY8629" fmla="*/ 1941933 h 6858000"/>
              <a:gd name="connsiteX8630" fmla="*/ 7359563 w 12192000"/>
              <a:gd name="connsiteY8630" fmla="*/ 1937076 h 6858000"/>
              <a:gd name="connsiteX8631" fmla="*/ 7363993 w 12192000"/>
              <a:gd name="connsiteY8631" fmla="*/ 1934243 h 6858000"/>
              <a:gd name="connsiteX8632" fmla="*/ 7369160 w 12192000"/>
              <a:gd name="connsiteY8632" fmla="*/ 1923316 h 6858000"/>
              <a:gd name="connsiteX8633" fmla="*/ 7373590 w 12192000"/>
              <a:gd name="connsiteY8633" fmla="*/ 1920887 h 6858000"/>
              <a:gd name="connsiteX8634" fmla="*/ 7381711 w 12192000"/>
              <a:gd name="connsiteY8634" fmla="*/ 1912793 h 6858000"/>
              <a:gd name="connsiteX8635" fmla="*/ 7390569 w 12192000"/>
              <a:gd name="connsiteY8635" fmla="*/ 1910770 h 6858000"/>
              <a:gd name="connsiteX8636" fmla="*/ 7395737 w 12192000"/>
              <a:gd name="connsiteY8636" fmla="*/ 1904294 h 6858000"/>
              <a:gd name="connsiteX8637" fmla="*/ 7414193 w 12192000"/>
              <a:gd name="connsiteY8637" fmla="*/ 1901056 h 6858000"/>
              <a:gd name="connsiteX8638" fmla="*/ 7424529 w 12192000"/>
              <a:gd name="connsiteY8638" fmla="*/ 1899842 h 6858000"/>
              <a:gd name="connsiteX8639" fmla="*/ 7447414 w 12192000"/>
              <a:gd name="connsiteY8639" fmla="*/ 1890534 h 6858000"/>
              <a:gd name="connsiteX8640" fmla="*/ 7459964 w 12192000"/>
              <a:gd name="connsiteY8640" fmla="*/ 1888106 h 6858000"/>
              <a:gd name="connsiteX8641" fmla="*/ 7484326 w 12192000"/>
              <a:gd name="connsiteY8641" fmla="*/ 1889320 h 6858000"/>
              <a:gd name="connsiteX8642" fmla="*/ 7493924 w 12192000"/>
              <a:gd name="connsiteY8642" fmla="*/ 1886891 h 6858000"/>
              <a:gd name="connsiteX8643" fmla="*/ 7501306 w 12192000"/>
              <a:gd name="connsiteY8643" fmla="*/ 1889320 h 6858000"/>
              <a:gd name="connsiteX8644" fmla="*/ 7517547 w 12192000"/>
              <a:gd name="connsiteY8644" fmla="*/ 1889320 h 6858000"/>
              <a:gd name="connsiteX8645" fmla="*/ 7529359 w 12192000"/>
              <a:gd name="connsiteY8645" fmla="*/ 1883654 h 6858000"/>
              <a:gd name="connsiteX8646" fmla="*/ 7532312 w 12192000"/>
              <a:gd name="connsiteY8646" fmla="*/ 1884463 h 6858000"/>
              <a:gd name="connsiteX8647" fmla="*/ 7533789 w 12192000"/>
              <a:gd name="connsiteY8647" fmla="*/ 1893772 h 6858000"/>
              <a:gd name="connsiteX8648" fmla="*/ 7552245 w 12192000"/>
              <a:gd name="connsiteY8648" fmla="*/ 1909151 h 6858000"/>
              <a:gd name="connsiteX8649" fmla="*/ 7556674 w 12192000"/>
              <a:gd name="connsiteY8649" fmla="*/ 1906318 h 6858000"/>
              <a:gd name="connsiteX8650" fmla="*/ 7560366 w 12192000"/>
              <a:gd name="connsiteY8650" fmla="*/ 1907937 h 6858000"/>
              <a:gd name="connsiteX8651" fmla="*/ 7572916 w 12192000"/>
              <a:gd name="connsiteY8651" fmla="*/ 1896605 h 6858000"/>
              <a:gd name="connsiteX8652" fmla="*/ 7578083 w 12192000"/>
              <a:gd name="connsiteY8652" fmla="*/ 1895795 h 6858000"/>
              <a:gd name="connsiteX8653" fmla="*/ 7586204 w 12192000"/>
              <a:gd name="connsiteY8653" fmla="*/ 1901866 h 6858000"/>
              <a:gd name="connsiteX8654" fmla="*/ 7588419 w 12192000"/>
              <a:gd name="connsiteY8654" fmla="*/ 1913198 h 6858000"/>
              <a:gd name="connsiteX8655" fmla="*/ 7597278 w 12192000"/>
              <a:gd name="connsiteY8655" fmla="*/ 1923720 h 6858000"/>
              <a:gd name="connsiteX8656" fmla="*/ 7605398 w 12192000"/>
              <a:gd name="connsiteY8656" fmla="*/ 1925744 h 6858000"/>
              <a:gd name="connsiteX8657" fmla="*/ 7609828 w 12192000"/>
              <a:gd name="connsiteY8657" fmla="*/ 1919673 h 6858000"/>
              <a:gd name="connsiteX8658" fmla="*/ 7614996 w 12192000"/>
              <a:gd name="connsiteY8658" fmla="*/ 1919673 h 6858000"/>
              <a:gd name="connsiteX8659" fmla="*/ 7632713 w 12192000"/>
              <a:gd name="connsiteY8659" fmla="*/ 1930601 h 6858000"/>
              <a:gd name="connsiteX8660" fmla="*/ 7642311 w 12192000"/>
              <a:gd name="connsiteY8660" fmla="*/ 1931815 h 6858000"/>
              <a:gd name="connsiteX8661" fmla="*/ 7661505 w 12192000"/>
              <a:gd name="connsiteY8661" fmla="*/ 1940719 h 6858000"/>
              <a:gd name="connsiteX8662" fmla="*/ 7667411 w 12192000"/>
              <a:gd name="connsiteY8662" fmla="*/ 1936671 h 6858000"/>
              <a:gd name="connsiteX8663" fmla="*/ 7679223 w 12192000"/>
              <a:gd name="connsiteY8663" fmla="*/ 1943956 h 6858000"/>
              <a:gd name="connsiteX8664" fmla="*/ 7696202 w 12192000"/>
              <a:gd name="connsiteY8664" fmla="*/ 1947194 h 6858000"/>
              <a:gd name="connsiteX8665" fmla="*/ 7716873 w 12192000"/>
              <a:gd name="connsiteY8665" fmla="*/ 1939100 h 6858000"/>
              <a:gd name="connsiteX8666" fmla="*/ 7735329 w 12192000"/>
              <a:gd name="connsiteY8666" fmla="*/ 1938290 h 6858000"/>
              <a:gd name="connsiteX8667" fmla="*/ 7744926 w 12192000"/>
              <a:gd name="connsiteY8667" fmla="*/ 1935457 h 6858000"/>
              <a:gd name="connsiteX8668" fmla="*/ 7747879 w 12192000"/>
              <a:gd name="connsiteY8668" fmla="*/ 1937076 h 6858000"/>
              <a:gd name="connsiteX8669" fmla="*/ 7755262 w 12192000"/>
              <a:gd name="connsiteY8669" fmla="*/ 1937076 h 6858000"/>
              <a:gd name="connsiteX8670" fmla="*/ 7761168 w 12192000"/>
              <a:gd name="connsiteY8670" fmla="*/ 1940719 h 6858000"/>
              <a:gd name="connsiteX8671" fmla="*/ 7781100 w 12192000"/>
              <a:gd name="connsiteY8671" fmla="*/ 1944766 h 6858000"/>
              <a:gd name="connsiteX8672" fmla="*/ 7787745 w 12192000"/>
              <a:gd name="connsiteY8672" fmla="*/ 1940314 h 6858000"/>
              <a:gd name="connsiteX8673" fmla="*/ 7803248 w 12192000"/>
              <a:gd name="connsiteY8673" fmla="*/ 1939100 h 6858000"/>
              <a:gd name="connsiteX8674" fmla="*/ 7806201 w 12192000"/>
              <a:gd name="connsiteY8674" fmla="*/ 1932219 h 6858000"/>
              <a:gd name="connsiteX8675" fmla="*/ 7822442 w 12192000"/>
              <a:gd name="connsiteY8675" fmla="*/ 1924530 h 6858000"/>
              <a:gd name="connsiteX8676" fmla="*/ 7834992 w 12192000"/>
              <a:gd name="connsiteY8676" fmla="*/ 1917650 h 6858000"/>
              <a:gd name="connsiteX8677" fmla="*/ 7840898 w 12192000"/>
              <a:gd name="connsiteY8677" fmla="*/ 1905913 h 6858000"/>
              <a:gd name="connsiteX8678" fmla="*/ 7843113 w 12192000"/>
              <a:gd name="connsiteY8678" fmla="*/ 1902675 h 6858000"/>
              <a:gd name="connsiteX8679" fmla="*/ 7844589 w 12192000"/>
              <a:gd name="connsiteY8679" fmla="*/ 1900652 h 6858000"/>
              <a:gd name="connsiteX8680" fmla="*/ 7842375 w 12192000"/>
              <a:gd name="connsiteY8680" fmla="*/ 1892962 h 6858000"/>
              <a:gd name="connsiteX8681" fmla="*/ 7846066 w 12192000"/>
              <a:gd name="connsiteY8681" fmla="*/ 1887701 h 6858000"/>
              <a:gd name="connsiteX8682" fmla="*/ 7837207 w 12192000"/>
              <a:gd name="connsiteY8682" fmla="*/ 1873131 h 6858000"/>
              <a:gd name="connsiteX8683" fmla="*/ 7834254 w 12192000"/>
              <a:gd name="connsiteY8683" fmla="*/ 1853705 h 6858000"/>
              <a:gd name="connsiteX8684" fmla="*/ 7828348 w 12192000"/>
              <a:gd name="connsiteY8684" fmla="*/ 1846825 h 6858000"/>
              <a:gd name="connsiteX8685" fmla="*/ 7818013 w 12192000"/>
              <a:gd name="connsiteY8685" fmla="*/ 1831446 h 6858000"/>
              <a:gd name="connsiteX8686" fmla="*/ 7805462 w 12192000"/>
              <a:gd name="connsiteY8686" fmla="*/ 1830231 h 6858000"/>
              <a:gd name="connsiteX8687" fmla="*/ 7804724 w 12192000"/>
              <a:gd name="connsiteY8687" fmla="*/ 1824161 h 6858000"/>
              <a:gd name="connsiteX8688" fmla="*/ 7792174 w 12192000"/>
              <a:gd name="connsiteY8688" fmla="*/ 1814043 h 6858000"/>
              <a:gd name="connsiteX8689" fmla="*/ 7787006 w 12192000"/>
              <a:gd name="connsiteY8689" fmla="*/ 1817281 h 6858000"/>
              <a:gd name="connsiteX8690" fmla="*/ 7781839 w 12192000"/>
              <a:gd name="connsiteY8690" fmla="*/ 1814852 h 6858000"/>
              <a:gd name="connsiteX8691" fmla="*/ 7772241 w 12192000"/>
              <a:gd name="connsiteY8691" fmla="*/ 1813638 h 6858000"/>
              <a:gd name="connsiteX8692" fmla="*/ 7764121 w 12192000"/>
              <a:gd name="connsiteY8692" fmla="*/ 1802711 h 6858000"/>
              <a:gd name="connsiteX8693" fmla="*/ 7758953 w 12192000"/>
              <a:gd name="connsiteY8693" fmla="*/ 1802711 h 6858000"/>
              <a:gd name="connsiteX8694" fmla="*/ 7749356 w 12192000"/>
              <a:gd name="connsiteY8694" fmla="*/ 1799473 h 6858000"/>
              <a:gd name="connsiteX8695" fmla="*/ 7746403 w 12192000"/>
              <a:gd name="connsiteY8695" fmla="*/ 1792998 h 6858000"/>
              <a:gd name="connsiteX8696" fmla="*/ 7739021 w 12192000"/>
              <a:gd name="connsiteY8696" fmla="*/ 1792593 h 6858000"/>
              <a:gd name="connsiteX8697" fmla="*/ 7730900 w 12192000"/>
              <a:gd name="connsiteY8697" fmla="*/ 1786522 h 6858000"/>
              <a:gd name="connsiteX8698" fmla="*/ 7727947 w 12192000"/>
              <a:gd name="connsiteY8698" fmla="*/ 1780856 h 6858000"/>
              <a:gd name="connsiteX8699" fmla="*/ 7719088 w 12192000"/>
              <a:gd name="connsiteY8699" fmla="*/ 1778023 h 6858000"/>
              <a:gd name="connsiteX8700" fmla="*/ 7712444 w 12192000"/>
              <a:gd name="connsiteY8700" fmla="*/ 1767096 h 6858000"/>
              <a:gd name="connsiteX8701" fmla="*/ 7680699 w 12192000"/>
              <a:gd name="connsiteY8701" fmla="*/ 1745241 h 6858000"/>
              <a:gd name="connsiteX8702" fmla="*/ 7667411 w 12192000"/>
              <a:gd name="connsiteY8702" fmla="*/ 1742409 h 6858000"/>
              <a:gd name="connsiteX8703" fmla="*/ 7648217 w 12192000"/>
              <a:gd name="connsiteY8703" fmla="*/ 1731481 h 6858000"/>
              <a:gd name="connsiteX8704" fmla="*/ 7629760 w 12192000"/>
              <a:gd name="connsiteY8704" fmla="*/ 1733100 h 6858000"/>
              <a:gd name="connsiteX8705" fmla="*/ 7618687 w 12192000"/>
              <a:gd name="connsiteY8705" fmla="*/ 1722577 h 6858000"/>
              <a:gd name="connsiteX8706" fmla="*/ 7617949 w 12192000"/>
              <a:gd name="connsiteY8706" fmla="*/ 1715697 h 6858000"/>
              <a:gd name="connsiteX8707" fmla="*/ 7604660 w 12192000"/>
              <a:gd name="connsiteY8707" fmla="*/ 1705175 h 6858000"/>
              <a:gd name="connsiteX8708" fmla="*/ 7598754 w 12192000"/>
              <a:gd name="connsiteY8708" fmla="*/ 1705580 h 6858000"/>
              <a:gd name="connsiteX8709" fmla="*/ 7586942 w 12192000"/>
              <a:gd name="connsiteY8709" fmla="*/ 1703960 h 6858000"/>
              <a:gd name="connsiteX8710" fmla="*/ 7593586 w 12192000"/>
              <a:gd name="connsiteY8710" fmla="*/ 1698699 h 6858000"/>
              <a:gd name="connsiteX8711" fmla="*/ 7601707 w 12192000"/>
              <a:gd name="connsiteY8711" fmla="*/ 1695866 h 6858000"/>
              <a:gd name="connsiteX8712" fmla="*/ 7597278 w 12192000"/>
              <a:gd name="connsiteY8712" fmla="*/ 1688986 h 6858000"/>
              <a:gd name="connsiteX8713" fmla="*/ 7598016 w 12192000"/>
              <a:gd name="connsiteY8713" fmla="*/ 1684939 h 6858000"/>
              <a:gd name="connsiteX8714" fmla="*/ 7609090 w 12192000"/>
              <a:gd name="connsiteY8714" fmla="*/ 1687367 h 6858000"/>
              <a:gd name="connsiteX8715" fmla="*/ 7616472 w 12192000"/>
              <a:gd name="connsiteY8715" fmla="*/ 1693033 h 6858000"/>
              <a:gd name="connsiteX8716" fmla="*/ 7618687 w 12192000"/>
              <a:gd name="connsiteY8716" fmla="*/ 1691414 h 6858000"/>
              <a:gd name="connsiteX8717" fmla="*/ 7629022 w 12192000"/>
              <a:gd name="connsiteY8717" fmla="*/ 1693033 h 6858000"/>
              <a:gd name="connsiteX8718" fmla="*/ 7631237 w 12192000"/>
              <a:gd name="connsiteY8718" fmla="*/ 1679678 h 6858000"/>
              <a:gd name="connsiteX8719" fmla="*/ 7626069 w 12192000"/>
              <a:gd name="connsiteY8719" fmla="*/ 1676440 h 6858000"/>
              <a:gd name="connsiteX8720" fmla="*/ 7626069 w 12192000"/>
              <a:gd name="connsiteY8720" fmla="*/ 1667131 h 6858000"/>
              <a:gd name="connsiteX8721" fmla="*/ 7636405 w 12192000"/>
              <a:gd name="connsiteY8721" fmla="*/ 1657418 h 6858000"/>
              <a:gd name="connsiteX8722" fmla="*/ 7636405 w 12192000"/>
              <a:gd name="connsiteY8722" fmla="*/ 1653776 h 6858000"/>
              <a:gd name="connsiteX8723" fmla="*/ 7640834 w 12192000"/>
              <a:gd name="connsiteY8723" fmla="*/ 1650538 h 6858000"/>
              <a:gd name="connsiteX8724" fmla="*/ 7647478 w 12192000"/>
              <a:gd name="connsiteY8724" fmla="*/ 1651348 h 6858000"/>
              <a:gd name="connsiteX8725" fmla="*/ 7651908 w 12192000"/>
              <a:gd name="connsiteY8725" fmla="*/ 1646086 h 6858000"/>
              <a:gd name="connsiteX8726" fmla="*/ 7657814 w 12192000"/>
              <a:gd name="connsiteY8726" fmla="*/ 1644467 h 6858000"/>
              <a:gd name="connsiteX8727" fmla="*/ 7657814 w 12192000"/>
              <a:gd name="connsiteY8727" fmla="*/ 1640825 h 6858000"/>
              <a:gd name="connsiteX8728" fmla="*/ 7648217 w 12192000"/>
              <a:gd name="connsiteY8728" fmla="*/ 1637992 h 6858000"/>
              <a:gd name="connsiteX8729" fmla="*/ 7645264 w 12192000"/>
              <a:gd name="connsiteY8729" fmla="*/ 1633135 h 6858000"/>
              <a:gd name="connsiteX8730" fmla="*/ 7640096 w 12192000"/>
              <a:gd name="connsiteY8730" fmla="*/ 1637183 h 6858000"/>
              <a:gd name="connsiteX8731" fmla="*/ 7632713 w 12192000"/>
              <a:gd name="connsiteY8731" fmla="*/ 1630707 h 6858000"/>
              <a:gd name="connsiteX8732" fmla="*/ 7626069 w 12192000"/>
              <a:gd name="connsiteY8732" fmla="*/ 1616947 h 6858000"/>
              <a:gd name="connsiteX8733" fmla="*/ 7643049 w 12192000"/>
              <a:gd name="connsiteY8733" fmla="*/ 1614923 h 6858000"/>
              <a:gd name="connsiteX8734" fmla="*/ 7654861 w 12192000"/>
              <a:gd name="connsiteY8734" fmla="*/ 1616947 h 6858000"/>
              <a:gd name="connsiteX8735" fmla="*/ 7661505 w 12192000"/>
              <a:gd name="connsiteY8735" fmla="*/ 1610471 h 6858000"/>
              <a:gd name="connsiteX8736" fmla="*/ 7654861 w 12192000"/>
              <a:gd name="connsiteY8736" fmla="*/ 1610471 h 6858000"/>
              <a:gd name="connsiteX8737" fmla="*/ 7650431 w 12192000"/>
              <a:gd name="connsiteY8737" fmla="*/ 1606020 h 6858000"/>
              <a:gd name="connsiteX8738" fmla="*/ 7661505 w 12192000"/>
              <a:gd name="connsiteY8738" fmla="*/ 1599139 h 6858000"/>
              <a:gd name="connsiteX8739" fmla="*/ 7687343 w 12192000"/>
              <a:gd name="connsiteY8739" fmla="*/ 1586189 h 6858000"/>
              <a:gd name="connsiteX8740" fmla="*/ 7689558 w 12192000"/>
              <a:gd name="connsiteY8740" fmla="*/ 1579308 h 6858000"/>
              <a:gd name="connsiteX8741" fmla="*/ 7686605 w 12192000"/>
              <a:gd name="connsiteY8741" fmla="*/ 1574452 h 6858000"/>
              <a:gd name="connsiteX8742" fmla="*/ 7673317 w 12192000"/>
              <a:gd name="connsiteY8742" fmla="*/ 1576071 h 6858000"/>
              <a:gd name="connsiteX8743" fmla="*/ 7662981 w 12192000"/>
              <a:gd name="connsiteY8743" fmla="*/ 1582951 h 6858000"/>
              <a:gd name="connsiteX8744" fmla="*/ 7652646 w 12192000"/>
              <a:gd name="connsiteY8744" fmla="*/ 1581332 h 6858000"/>
              <a:gd name="connsiteX8745" fmla="*/ 7650431 w 12192000"/>
              <a:gd name="connsiteY8745" fmla="*/ 1582141 h 6858000"/>
              <a:gd name="connsiteX8746" fmla="*/ 7653384 w 12192000"/>
              <a:gd name="connsiteY8746" fmla="*/ 1560692 h 6858000"/>
              <a:gd name="connsiteX8747" fmla="*/ 7650431 w 12192000"/>
              <a:gd name="connsiteY8747" fmla="*/ 1581332 h 6858000"/>
              <a:gd name="connsiteX8748" fmla="*/ 7650431 w 12192000"/>
              <a:gd name="connsiteY8748" fmla="*/ 1582141 h 6858000"/>
              <a:gd name="connsiteX8749" fmla="*/ 7640834 w 12192000"/>
              <a:gd name="connsiteY8749" fmla="*/ 1585379 h 6858000"/>
              <a:gd name="connsiteX8750" fmla="*/ 7640096 w 12192000"/>
              <a:gd name="connsiteY8750" fmla="*/ 1580523 h 6858000"/>
              <a:gd name="connsiteX8751" fmla="*/ 7634190 w 12192000"/>
              <a:gd name="connsiteY8751" fmla="*/ 1579713 h 6858000"/>
              <a:gd name="connsiteX8752" fmla="*/ 7622378 w 12192000"/>
              <a:gd name="connsiteY8752" fmla="*/ 1584570 h 6858000"/>
              <a:gd name="connsiteX8753" fmla="*/ 7609828 w 12192000"/>
              <a:gd name="connsiteY8753" fmla="*/ 1583760 h 6858000"/>
              <a:gd name="connsiteX8754" fmla="*/ 7603184 w 12192000"/>
              <a:gd name="connsiteY8754" fmla="*/ 1588212 h 6858000"/>
              <a:gd name="connsiteX8755" fmla="*/ 7598754 w 12192000"/>
              <a:gd name="connsiteY8755" fmla="*/ 1595902 h 6858000"/>
              <a:gd name="connsiteX8756" fmla="*/ 7588419 w 12192000"/>
              <a:gd name="connsiteY8756" fmla="*/ 1596711 h 6858000"/>
              <a:gd name="connsiteX8757" fmla="*/ 7583251 w 12192000"/>
              <a:gd name="connsiteY8757" fmla="*/ 1603591 h 6858000"/>
              <a:gd name="connsiteX8758" fmla="*/ 7572177 w 12192000"/>
              <a:gd name="connsiteY8758" fmla="*/ 1614114 h 6858000"/>
              <a:gd name="connsiteX8759" fmla="*/ 7568486 w 12192000"/>
              <a:gd name="connsiteY8759" fmla="*/ 1613305 h 6858000"/>
              <a:gd name="connsiteX8760" fmla="*/ 7558151 w 12192000"/>
              <a:gd name="connsiteY8760" fmla="*/ 1614114 h 6858000"/>
              <a:gd name="connsiteX8761" fmla="*/ 7550030 w 12192000"/>
              <a:gd name="connsiteY8761" fmla="*/ 1620185 h 6858000"/>
              <a:gd name="connsiteX8762" fmla="*/ 7536742 w 12192000"/>
              <a:gd name="connsiteY8762" fmla="*/ 1617352 h 6858000"/>
              <a:gd name="connsiteX8763" fmla="*/ 7527145 w 12192000"/>
              <a:gd name="connsiteY8763" fmla="*/ 1623422 h 6858000"/>
              <a:gd name="connsiteX8764" fmla="*/ 7520500 w 12192000"/>
              <a:gd name="connsiteY8764" fmla="*/ 1622208 h 6858000"/>
              <a:gd name="connsiteX8765" fmla="*/ 7513856 w 12192000"/>
              <a:gd name="connsiteY8765" fmla="*/ 1612090 h 6858000"/>
              <a:gd name="connsiteX8766" fmla="*/ 7509427 w 12192000"/>
              <a:gd name="connsiteY8766" fmla="*/ 1612495 h 6858000"/>
              <a:gd name="connsiteX8767" fmla="*/ 7512380 w 12192000"/>
              <a:gd name="connsiteY8767" fmla="*/ 1618161 h 6858000"/>
              <a:gd name="connsiteX8768" fmla="*/ 7518286 w 12192000"/>
              <a:gd name="connsiteY8768" fmla="*/ 1624636 h 6858000"/>
              <a:gd name="connsiteX8769" fmla="*/ 7516071 w 12192000"/>
              <a:gd name="connsiteY8769" fmla="*/ 1630707 h 6858000"/>
              <a:gd name="connsiteX8770" fmla="*/ 7504997 w 12192000"/>
              <a:gd name="connsiteY8770" fmla="*/ 1644467 h 6858000"/>
              <a:gd name="connsiteX8771" fmla="*/ 7499091 w 12192000"/>
              <a:gd name="connsiteY8771" fmla="*/ 1647705 h 6858000"/>
              <a:gd name="connsiteX8772" fmla="*/ 7496877 w 12192000"/>
              <a:gd name="connsiteY8772" fmla="*/ 1643253 h 6858000"/>
              <a:gd name="connsiteX8773" fmla="*/ 7500568 w 12192000"/>
              <a:gd name="connsiteY8773" fmla="*/ 1641230 h 6858000"/>
              <a:gd name="connsiteX8774" fmla="*/ 7510903 w 12192000"/>
              <a:gd name="connsiteY8774" fmla="*/ 1630707 h 6858000"/>
              <a:gd name="connsiteX8775" fmla="*/ 7509427 w 12192000"/>
              <a:gd name="connsiteY8775" fmla="*/ 1626660 h 6858000"/>
              <a:gd name="connsiteX8776" fmla="*/ 7503521 w 12192000"/>
              <a:gd name="connsiteY8776" fmla="*/ 1623422 h 6858000"/>
              <a:gd name="connsiteX8777" fmla="*/ 7502044 w 12192000"/>
              <a:gd name="connsiteY8777" fmla="*/ 1628684 h 6858000"/>
              <a:gd name="connsiteX8778" fmla="*/ 7486541 w 12192000"/>
              <a:gd name="connsiteY8778" fmla="*/ 1643253 h 6858000"/>
              <a:gd name="connsiteX8779" fmla="*/ 7477682 w 12192000"/>
              <a:gd name="connsiteY8779" fmla="*/ 1644872 h 6858000"/>
              <a:gd name="connsiteX8780" fmla="*/ 7476206 w 12192000"/>
              <a:gd name="connsiteY8780" fmla="*/ 1650134 h 6858000"/>
              <a:gd name="connsiteX8781" fmla="*/ 7465870 w 12192000"/>
              <a:gd name="connsiteY8781" fmla="*/ 1650134 h 6858000"/>
              <a:gd name="connsiteX8782" fmla="*/ 7458488 w 12192000"/>
              <a:gd name="connsiteY8782" fmla="*/ 1645277 h 6858000"/>
              <a:gd name="connsiteX8783" fmla="*/ 7452582 w 12192000"/>
              <a:gd name="connsiteY8783" fmla="*/ 1650538 h 6858000"/>
              <a:gd name="connsiteX8784" fmla="*/ 7441508 w 12192000"/>
              <a:gd name="connsiteY8784" fmla="*/ 1648919 h 6858000"/>
              <a:gd name="connsiteX8785" fmla="*/ 7440032 w 12192000"/>
              <a:gd name="connsiteY8785" fmla="*/ 1652562 h 6858000"/>
              <a:gd name="connsiteX8786" fmla="*/ 7446676 w 12192000"/>
              <a:gd name="connsiteY8786" fmla="*/ 1656609 h 6858000"/>
              <a:gd name="connsiteX8787" fmla="*/ 7462179 w 12192000"/>
              <a:gd name="connsiteY8787" fmla="*/ 1655395 h 6858000"/>
              <a:gd name="connsiteX8788" fmla="*/ 7468085 w 12192000"/>
              <a:gd name="connsiteY8788" fmla="*/ 1662275 h 6858000"/>
              <a:gd name="connsiteX8789" fmla="*/ 7474729 w 12192000"/>
              <a:gd name="connsiteY8789" fmla="*/ 1666322 h 6858000"/>
              <a:gd name="connsiteX8790" fmla="*/ 7479897 w 12192000"/>
              <a:gd name="connsiteY8790" fmla="*/ 1663489 h 6858000"/>
              <a:gd name="connsiteX8791" fmla="*/ 7483588 w 12192000"/>
              <a:gd name="connsiteY8791" fmla="*/ 1667941 h 6858000"/>
              <a:gd name="connsiteX8792" fmla="*/ 7478420 w 12192000"/>
              <a:gd name="connsiteY8792" fmla="*/ 1673607 h 6858000"/>
              <a:gd name="connsiteX8793" fmla="*/ 7479159 w 12192000"/>
              <a:gd name="connsiteY8793" fmla="*/ 1677654 h 6858000"/>
              <a:gd name="connsiteX8794" fmla="*/ 7483588 w 12192000"/>
              <a:gd name="connsiteY8794" fmla="*/ 1675226 h 6858000"/>
              <a:gd name="connsiteX8795" fmla="*/ 7488018 w 12192000"/>
              <a:gd name="connsiteY8795" fmla="*/ 1675226 h 6858000"/>
              <a:gd name="connsiteX8796" fmla="*/ 7486541 w 12192000"/>
              <a:gd name="connsiteY8796" fmla="*/ 1682511 h 6858000"/>
              <a:gd name="connsiteX8797" fmla="*/ 7492447 w 12192000"/>
              <a:gd name="connsiteY8797" fmla="*/ 1677249 h 6858000"/>
              <a:gd name="connsiteX8798" fmla="*/ 7497615 w 12192000"/>
              <a:gd name="connsiteY8798" fmla="*/ 1680082 h 6858000"/>
              <a:gd name="connsiteX8799" fmla="*/ 7499830 w 12192000"/>
              <a:gd name="connsiteY8799" fmla="*/ 1690605 h 6858000"/>
              <a:gd name="connsiteX8800" fmla="*/ 7505735 w 12192000"/>
              <a:gd name="connsiteY8800" fmla="*/ 1696271 h 6858000"/>
              <a:gd name="connsiteX8801" fmla="*/ 7516809 w 12192000"/>
              <a:gd name="connsiteY8801" fmla="*/ 1699509 h 6858000"/>
              <a:gd name="connsiteX8802" fmla="*/ 7521977 w 12192000"/>
              <a:gd name="connsiteY8802" fmla="*/ 1697080 h 6858000"/>
              <a:gd name="connsiteX8803" fmla="*/ 7504997 w 12192000"/>
              <a:gd name="connsiteY8803" fmla="*/ 1682511 h 6858000"/>
              <a:gd name="connsiteX8804" fmla="*/ 7488018 w 12192000"/>
              <a:gd name="connsiteY8804" fmla="*/ 1662680 h 6858000"/>
              <a:gd name="connsiteX8805" fmla="*/ 7482850 w 12192000"/>
              <a:gd name="connsiteY8805" fmla="*/ 1650943 h 6858000"/>
              <a:gd name="connsiteX8806" fmla="*/ 7487279 w 12192000"/>
              <a:gd name="connsiteY8806" fmla="*/ 1648515 h 6858000"/>
              <a:gd name="connsiteX8807" fmla="*/ 7494662 w 12192000"/>
              <a:gd name="connsiteY8807" fmla="*/ 1658228 h 6858000"/>
              <a:gd name="connsiteX8808" fmla="*/ 7498353 w 12192000"/>
              <a:gd name="connsiteY8808" fmla="*/ 1670369 h 6858000"/>
              <a:gd name="connsiteX8809" fmla="*/ 7522715 w 12192000"/>
              <a:gd name="connsiteY8809" fmla="*/ 1694652 h 6858000"/>
              <a:gd name="connsiteX8810" fmla="*/ 7528621 w 12192000"/>
              <a:gd name="connsiteY8810" fmla="*/ 1697080 h 6858000"/>
              <a:gd name="connsiteX8811" fmla="*/ 7536742 w 12192000"/>
              <a:gd name="connsiteY8811" fmla="*/ 1688986 h 6858000"/>
              <a:gd name="connsiteX8812" fmla="*/ 7541909 w 12192000"/>
              <a:gd name="connsiteY8812" fmla="*/ 1688581 h 6858000"/>
              <a:gd name="connsiteX8813" fmla="*/ 7551507 w 12192000"/>
              <a:gd name="connsiteY8813" fmla="*/ 1694247 h 6858000"/>
              <a:gd name="connsiteX8814" fmla="*/ 7555198 w 12192000"/>
              <a:gd name="connsiteY8814" fmla="*/ 1684534 h 6858000"/>
              <a:gd name="connsiteX8815" fmla="*/ 7571439 w 12192000"/>
              <a:gd name="connsiteY8815" fmla="*/ 1682915 h 6858000"/>
              <a:gd name="connsiteX8816" fmla="*/ 7584728 w 12192000"/>
              <a:gd name="connsiteY8816" fmla="*/ 1683725 h 6858000"/>
              <a:gd name="connsiteX8817" fmla="*/ 7580298 w 12192000"/>
              <a:gd name="connsiteY8817" fmla="*/ 1689391 h 6858000"/>
              <a:gd name="connsiteX8818" fmla="*/ 7575869 w 12192000"/>
              <a:gd name="connsiteY8818" fmla="*/ 1693438 h 6858000"/>
              <a:gd name="connsiteX8819" fmla="*/ 7580298 w 12192000"/>
              <a:gd name="connsiteY8819" fmla="*/ 1701937 h 6858000"/>
              <a:gd name="connsiteX8820" fmla="*/ 7574392 w 12192000"/>
              <a:gd name="connsiteY8820" fmla="*/ 1708412 h 6858000"/>
              <a:gd name="connsiteX8821" fmla="*/ 7557413 w 12192000"/>
              <a:gd name="connsiteY8821" fmla="*/ 1709626 h 6858000"/>
              <a:gd name="connsiteX8822" fmla="*/ 7537480 w 12192000"/>
              <a:gd name="connsiteY8822" fmla="*/ 1706793 h 6858000"/>
              <a:gd name="connsiteX8823" fmla="*/ 7526406 w 12192000"/>
              <a:gd name="connsiteY8823" fmla="*/ 1712460 h 6858000"/>
              <a:gd name="connsiteX8824" fmla="*/ 7517547 w 12192000"/>
              <a:gd name="connsiteY8824" fmla="*/ 1723792 h 6858000"/>
              <a:gd name="connsiteX8825" fmla="*/ 7501306 w 12192000"/>
              <a:gd name="connsiteY8825" fmla="*/ 1723387 h 6858000"/>
              <a:gd name="connsiteX8826" fmla="*/ 7478420 w 12192000"/>
              <a:gd name="connsiteY8826" fmla="*/ 1739171 h 6858000"/>
              <a:gd name="connsiteX8827" fmla="*/ 7461441 w 12192000"/>
              <a:gd name="connsiteY8827" fmla="*/ 1746456 h 6858000"/>
              <a:gd name="connsiteX8828" fmla="*/ 7442985 w 12192000"/>
              <a:gd name="connsiteY8828" fmla="*/ 1746051 h 6858000"/>
              <a:gd name="connsiteX8829" fmla="*/ 7434864 w 12192000"/>
              <a:gd name="connsiteY8829" fmla="*/ 1739575 h 6858000"/>
              <a:gd name="connsiteX8830" fmla="*/ 7437079 w 12192000"/>
              <a:gd name="connsiteY8830" fmla="*/ 1736338 h 6858000"/>
              <a:gd name="connsiteX8831" fmla="*/ 7442985 w 12192000"/>
              <a:gd name="connsiteY8831" fmla="*/ 1719340 h 6858000"/>
              <a:gd name="connsiteX8832" fmla="*/ 7442247 w 12192000"/>
              <a:gd name="connsiteY8832" fmla="*/ 1712864 h 6858000"/>
              <a:gd name="connsiteX8833" fmla="*/ 7426743 w 12192000"/>
              <a:gd name="connsiteY8833" fmla="*/ 1701532 h 6858000"/>
              <a:gd name="connsiteX8834" fmla="*/ 7420837 w 12192000"/>
              <a:gd name="connsiteY8834" fmla="*/ 1701937 h 6858000"/>
              <a:gd name="connsiteX8835" fmla="*/ 7409764 w 12192000"/>
              <a:gd name="connsiteY8835" fmla="*/ 1697080 h 6858000"/>
              <a:gd name="connsiteX8836" fmla="*/ 7403120 w 12192000"/>
              <a:gd name="connsiteY8836" fmla="*/ 1702342 h 6858000"/>
              <a:gd name="connsiteX8837" fmla="*/ 7394261 w 12192000"/>
              <a:gd name="connsiteY8837" fmla="*/ 1699104 h 6858000"/>
              <a:gd name="connsiteX8838" fmla="*/ 7404596 w 12192000"/>
              <a:gd name="connsiteY8838" fmla="*/ 1684534 h 6858000"/>
              <a:gd name="connsiteX8839" fmla="*/ 7422314 w 12192000"/>
              <a:gd name="connsiteY8839" fmla="*/ 1675226 h 6858000"/>
              <a:gd name="connsiteX8840" fmla="*/ 7437079 w 12192000"/>
              <a:gd name="connsiteY8840" fmla="*/ 1672393 h 6858000"/>
              <a:gd name="connsiteX8841" fmla="*/ 7441508 w 12192000"/>
              <a:gd name="connsiteY8841" fmla="*/ 1669964 h 6858000"/>
              <a:gd name="connsiteX8842" fmla="*/ 7435602 w 12192000"/>
              <a:gd name="connsiteY8842" fmla="*/ 1663894 h 6858000"/>
              <a:gd name="connsiteX8843" fmla="*/ 7433388 w 12192000"/>
              <a:gd name="connsiteY8843" fmla="*/ 1652562 h 6858000"/>
              <a:gd name="connsiteX8844" fmla="*/ 7428958 w 12192000"/>
              <a:gd name="connsiteY8844" fmla="*/ 1650538 h 6858000"/>
              <a:gd name="connsiteX8845" fmla="*/ 7425267 w 12192000"/>
              <a:gd name="connsiteY8845" fmla="*/ 1657014 h 6858000"/>
              <a:gd name="connsiteX8846" fmla="*/ 7417146 w 12192000"/>
              <a:gd name="connsiteY8846" fmla="*/ 1652966 h 6858000"/>
              <a:gd name="connsiteX8847" fmla="*/ 7406073 w 12192000"/>
              <a:gd name="connsiteY8847" fmla="*/ 1648515 h 6858000"/>
              <a:gd name="connsiteX8848" fmla="*/ 7393522 w 12192000"/>
              <a:gd name="connsiteY8848" fmla="*/ 1650134 h 6858000"/>
              <a:gd name="connsiteX8849" fmla="*/ 7383187 w 12192000"/>
              <a:gd name="connsiteY8849" fmla="*/ 1655395 h 6858000"/>
              <a:gd name="connsiteX8850" fmla="*/ 7374328 w 12192000"/>
              <a:gd name="connsiteY8850" fmla="*/ 1650538 h 6858000"/>
              <a:gd name="connsiteX8851" fmla="*/ 7367684 w 12192000"/>
              <a:gd name="connsiteY8851" fmla="*/ 1649729 h 6858000"/>
              <a:gd name="connsiteX8852" fmla="*/ 7360301 w 12192000"/>
              <a:gd name="connsiteY8852" fmla="*/ 1644063 h 6858000"/>
              <a:gd name="connsiteX8853" fmla="*/ 7365469 w 12192000"/>
              <a:gd name="connsiteY8853" fmla="*/ 1640825 h 6858000"/>
              <a:gd name="connsiteX8854" fmla="*/ 7367684 w 12192000"/>
              <a:gd name="connsiteY8854" fmla="*/ 1637587 h 6858000"/>
              <a:gd name="connsiteX8855" fmla="*/ 7352919 w 12192000"/>
              <a:gd name="connsiteY8855" fmla="*/ 1632731 h 6858000"/>
              <a:gd name="connsiteX8856" fmla="*/ 7335201 w 12192000"/>
              <a:gd name="connsiteY8856" fmla="*/ 1632731 h 6858000"/>
              <a:gd name="connsiteX8857" fmla="*/ 7330772 w 12192000"/>
              <a:gd name="connsiteY8857" fmla="*/ 1627065 h 6858000"/>
              <a:gd name="connsiteX8858" fmla="*/ 7341845 w 12192000"/>
              <a:gd name="connsiteY8858" fmla="*/ 1627065 h 6858000"/>
              <a:gd name="connsiteX8859" fmla="*/ 7358825 w 12192000"/>
              <a:gd name="connsiteY8859" fmla="*/ 1625041 h 6858000"/>
              <a:gd name="connsiteX8860" fmla="*/ 7367684 w 12192000"/>
              <a:gd name="connsiteY8860" fmla="*/ 1627874 h 6858000"/>
              <a:gd name="connsiteX8861" fmla="*/ 7374328 w 12192000"/>
              <a:gd name="connsiteY8861" fmla="*/ 1624636 h 6858000"/>
              <a:gd name="connsiteX8862" fmla="*/ 7384663 w 12192000"/>
              <a:gd name="connsiteY8862" fmla="*/ 1618566 h 6858000"/>
              <a:gd name="connsiteX8863" fmla="*/ 7369899 w 12192000"/>
              <a:gd name="connsiteY8863" fmla="*/ 1622208 h 6858000"/>
              <a:gd name="connsiteX8864" fmla="*/ 7362516 w 12192000"/>
              <a:gd name="connsiteY8864" fmla="*/ 1619780 h 6858000"/>
              <a:gd name="connsiteX8865" fmla="*/ 7355872 w 12192000"/>
              <a:gd name="connsiteY8865" fmla="*/ 1615733 h 6858000"/>
              <a:gd name="connsiteX8866" fmla="*/ 7352919 w 12192000"/>
              <a:gd name="connsiteY8866" fmla="*/ 1610471 h 6858000"/>
              <a:gd name="connsiteX8867" fmla="*/ 7348490 w 12192000"/>
              <a:gd name="connsiteY8867" fmla="*/ 1616542 h 6858000"/>
              <a:gd name="connsiteX8868" fmla="*/ 7344798 w 12192000"/>
              <a:gd name="connsiteY8868" fmla="*/ 1621803 h 6858000"/>
              <a:gd name="connsiteX8869" fmla="*/ 7335201 w 12192000"/>
              <a:gd name="connsiteY8869" fmla="*/ 1621803 h 6858000"/>
              <a:gd name="connsiteX8870" fmla="*/ 7335939 w 12192000"/>
              <a:gd name="connsiteY8870" fmla="*/ 1619375 h 6858000"/>
              <a:gd name="connsiteX8871" fmla="*/ 7330033 w 12192000"/>
              <a:gd name="connsiteY8871" fmla="*/ 1614519 h 6858000"/>
              <a:gd name="connsiteX8872" fmla="*/ 7320436 w 12192000"/>
              <a:gd name="connsiteY8872" fmla="*/ 1625851 h 6858000"/>
              <a:gd name="connsiteX8873" fmla="*/ 7308624 w 12192000"/>
              <a:gd name="connsiteY8873" fmla="*/ 1626660 h 6858000"/>
              <a:gd name="connsiteX8874" fmla="*/ 7301242 w 12192000"/>
              <a:gd name="connsiteY8874" fmla="*/ 1631922 h 6858000"/>
              <a:gd name="connsiteX8875" fmla="*/ 7301242 w 12192000"/>
              <a:gd name="connsiteY8875" fmla="*/ 1643253 h 6858000"/>
              <a:gd name="connsiteX8876" fmla="*/ 7291645 w 12192000"/>
              <a:gd name="connsiteY8876" fmla="*/ 1655395 h 6858000"/>
              <a:gd name="connsiteX8877" fmla="*/ 7286477 w 12192000"/>
              <a:gd name="connsiteY8877" fmla="*/ 1655395 h 6858000"/>
              <a:gd name="connsiteX8878" fmla="*/ 7289430 w 12192000"/>
              <a:gd name="connsiteY8878" fmla="*/ 1661465 h 6858000"/>
              <a:gd name="connsiteX8879" fmla="*/ 7270236 w 12192000"/>
              <a:gd name="connsiteY8879" fmla="*/ 1682511 h 6858000"/>
              <a:gd name="connsiteX8880" fmla="*/ 7263591 w 12192000"/>
              <a:gd name="connsiteY8880" fmla="*/ 1682511 h 6858000"/>
              <a:gd name="connsiteX8881" fmla="*/ 7259900 w 12192000"/>
              <a:gd name="connsiteY8881" fmla="*/ 1676440 h 6858000"/>
              <a:gd name="connsiteX8882" fmla="*/ 7259162 w 12192000"/>
              <a:gd name="connsiteY8882" fmla="*/ 1682915 h 6858000"/>
              <a:gd name="connsiteX8883" fmla="*/ 7258424 w 12192000"/>
              <a:gd name="connsiteY8883" fmla="*/ 1688581 h 6858000"/>
              <a:gd name="connsiteX8884" fmla="*/ 7262853 w 12192000"/>
              <a:gd name="connsiteY8884" fmla="*/ 1694247 h 6858000"/>
              <a:gd name="connsiteX8885" fmla="*/ 7261377 w 12192000"/>
              <a:gd name="connsiteY8885" fmla="*/ 1701937 h 6858000"/>
              <a:gd name="connsiteX8886" fmla="*/ 7261377 w 12192000"/>
              <a:gd name="connsiteY8886" fmla="*/ 1702342 h 6858000"/>
              <a:gd name="connsiteX8887" fmla="*/ 7256209 w 12192000"/>
              <a:gd name="connsiteY8887" fmla="*/ 1706793 h 6858000"/>
              <a:gd name="connsiteX8888" fmla="*/ 7261377 w 12192000"/>
              <a:gd name="connsiteY8888" fmla="*/ 1710841 h 6858000"/>
              <a:gd name="connsiteX8889" fmla="*/ 7261377 w 12192000"/>
              <a:gd name="connsiteY8889" fmla="*/ 1717721 h 6858000"/>
              <a:gd name="connsiteX8890" fmla="*/ 7253994 w 12192000"/>
              <a:gd name="connsiteY8890" fmla="*/ 1729458 h 6858000"/>
              <a:gd name="connsiteX8891" fmla="*/ 7243659 w 12192000"/>
              <a:gd name="connsiteY8891" fmla="*/ 1731886 h 6858000"/>
              <a:gd name="connsiteX8892" fmla="*/ 7225941 w 12192000"/>
              <a:gd name="connsiteY8892" fmla="*/ 1732695 h 6858000"/>
              <a:gd name="connsiteX8893" fmla="*/ 7223726 w 12192000"/>
              <a:gd name="connsiteY8893" fmla="*/ 1742409 h 6858000"/>
              <a:gd name="connsiteX8894" fmla="*/ 7217082 w 12192000"/>
              <a:gd name="connsiteY8894" fmla="*/ 1748884 h 6858000"/>
              <a:gd name="connsiteX8895" fmla="*/ 7221512 w 12192000"/>
              <a:gd name="connsiteY8895" fmla="*/ 1755359 h 6858000"/>
              <a:gd name="connsiteX8896" fmla="*/ 7220773 w 12192000"/>
              <a:gd name="connsiteY8896" fmla="*/ 1768715 h 6858000"/>
              <a:gd name="connsiteX8897" fmla="*/ 7215606 w 12192000"/>
              <a:gd name="connsiteY8897" fmla="*/ 1777214 h 6858000"/>
              <a:gd name="connsiteX8898" fmla="*/ 7218559 w 12192000"/>
              <a:gd name="connsiteY8898" fmla="*/ 1788141 h 6858000"/>
              <a:gd name="connsiteX8899" fmla="*/ 7219297 w 12192000"/>
              <a:gd name="connsiteY8899" fmla="*/ 1790569 h 6858000"/>
              <a:gd name="connsiteX8900" fmla="*/ 7217820 w 12192000"/>
              <a:gd name="connsiteY8900" fmla="*/ 1807972 h 6858000"/>
              <a:gd name="connsiteX8901" fmla="*/ 7211176 w 12192000"/>
              <a:gd name="connsiteY8901" fmla="*/ 1813233 h 6858000"/>
              <a:gd name="connsiteX8902" fmla="*/ 7202317 w 12192000"/>
              <a:gd name="connsiteY8902" fmla="*/ 1812424 h 6858000"/>
              <a:gd name="connsiteX8903" fmla="*/ 7188291 w 12192000"/>
              <a:gd name="connsiteY8903" fmla="*/ 1823351 h 6858000"/>
              <a:gd name="connsiteX8904" fmla="*/ 7190505 w 12192000"/>
              <a:gd name="connsiteY8904" fmla="*/ 1843587 h 6858000"/>
              <a:gd name="connsiteX8905" fmla="*/ 7187552 w 12192000"/>
              <a:gd name="connsiteY8905" fmla="*/ 1852491 h 6858000"/>
              <a:gd name="connsiteX8906" fmla="*/ 7173526 w 12192000"/>
              <a:gd name="connsiteY8906" fmla="*/ 1862204 h 6858000"/>
              <a:gd name="connsiteX8907" fmla="*/ 7175740 w 12192000"/>
              <a:gd name="connsiteY8907" fmla="*/ 1867060 h 6858000"/>
              <a:gd name="connsiteX8908" fmla="*/ 7183861 w 12192000"/>
              <a:gd name="connsiteY8908" fmla="*/ 1868275 h 6858000"/>
              <a:gd name="connsiteX8909" fmla="*/ 7193458 w 12192000"/>
              <a:gd name="connsiteY8909" fmla="*/ 1881630 h 6858000"/>
              <a:gd name="connsiteX8910" fmla="*/ 7200841 w 12192000"/>
              <a:gd name="connsiteY8910" fmla="*/ 1892557 h 6858000"/>
              <a:gd name="connsiteX8911" fmla="*/ 7200841 w 12192000"/>
              <a:gd name="connsiteY8911" fmla="*/ 1893367 h 6858000"/>
              <a:gd name="connsiteX8912" fmla="*/ 7202317 w 12192000"/>
              <a:gd name="connsiteY8912" fmla="*/ 1909555 h 6858000"/>
              <a:gd name="connsiteX8913" fmla="*/ 7217820 w 12192000"/>
              <a:gd name="connsiteY8913" fmla="*/ 1921697 h 6858000"/>
              <a:gd name="connsiteX8914" fmla="*/ 7228894 w 12192000"/>
              <a:gd name="connsiteY8914" fmla="*/ 1923316 h 6858000"/>
              <a:gd name="connsiteX8915" fmla="*/ 7239968 w 12192000"/>
              <a:gd name="connsiteY8915" fmla="*/ 1933839 h 6858000"/>
              <a:gd name="connsiteX8916" fmla="*/ 7250303 w 12192000"/>
              <a:gd name="connsiteY8916" fmla="*/ 1939100 h 6858000"/>
              <a:gd name="connsiteX8917" fmla="*/ 7250303 w 12192000"/>
              <a:gd name="connsiteY8917" fmla="*/ 1945170 h 6858000"/>
              <a:gd name="connsiteX8918" fmla="*/ 7241444 w 12192000"/>
              <a:gd name="connsiteY8918" fmla="*/ 1953265 h 6858000"/>
              <a:gd name="connsiteX8919" fmla="*/ 7228894 w 12192000"/>
              <a:gd name="connsiteY8919" fmla="*/ 1952051 h 6858000"/>
              <a:gd name="connsiteX8920" fmla="*/ 7222250 w 12192000"/>
              <a:gd name="connsiteY8920" fmla="*/ 1948408 h 6858000"/>
              <a:gd name="connsiteX8921" fmla="*/ 7211176 w 12192000"/>
              <a:gd name="connsiteY8921" fmla="*/ 1948408 h 6858000"/>
              <a:gd name="connsiteX8922" fmla="*/ 7206008 w 12192000"/>
              <a:gd name="connsiteY8922" fmla="*/ 1952455 h 6858000"/>
              <a:gd name="connsiteX8923" fmla="*/ 7189029 w 12192000"/>
              <a:gd name="connsiteY8923" fmla="*/ 1952051 h 6858000"/>
              <a:gd name="connsiteX8924" fmla="*/ 7179432 w 12192000"/>
              <a:gd name="connsiteY8924" fmla="*/ 1956098 h 6858000"/>
              <a:gd name="connsiteX8925" fmla="*/ 7174264 w 12192000"/>
              <a:gd name="connsiteY8925" fmla="*/ 1968239 h 6858000"/>
              <a:gd name="connsiteX8926" fmla="*/ 7147687 w 12192000"/>
              <a:gd name="connsiteY8926" fmla="*/ 1980381 h 6858000"/>
              <a:gd name="connsiteX8927" fmla="*/ 7127016 w 12192000"/>
              <a:gd name="connsiteY8927" fmla="*/ 1996974 h 6858000"/>
              <a:gd name="connsiteX8928" fmla="*/ 7126278 w 12192000"/>
              <a:gd name="connsiteY8928" fmla="*/ 1990498 h 6858000"/>
              <a:gd name="connsiteX8929" fmla="*/ 7131446 w 12192000"/>
              <a:gd name="connsiteY8929" fmla="*/ 1977143 h 6858000"/>
              <a:gd name="connsiteX8930" fmla="*/ 7137352 w 12192000"/>
              <a:gd name="connsiteY8930" fmla="*/ 1976738 h 6858000"/>
              <a:gd name="connsiteX8931" fmla="*/ 7146949 w 12192000"/>
              <a:gd name="connsiteY8931" fmla="*/ 1970668 h 6858000"/>
              <a:gd name="connsiteX8932" fmla="*/ 7137352 w 12192000"/>
              <a:gd name="connsiteY8932" fmla="*/ 1971882 h 6858000"/>
              <a:gd name="connsiteX8933" fmla="*/ 7131446 w 12192000"/>
              <a:gd name="connsiteY8933" fmla="*/ 1970263 h 6858000"/>
              <a:gd name="connsiteX8934" fmla="*/ 7125540 w 12192000"/>
              <a:gd name="connsiteY8934" fmla="*/ 1971477 h 6858000"/>
              <a:gd name="connsiteX8935" fmla="*/ 7118157 w 12192000"/>
              <a:gd name="connsiteY8935" fmla="*/ 1967025 h 6858000"/>
              <a:gd name="connsiteX8936" fmla="*/ 7113728 w 12192000"/>
              <a:gd name="connsiteY8936" fmla="*/ 1958931 h 6858000"/>
              <a:gd name="connsiteX8937" fmla="*/ 7112990 w 12192000"/>
              <a:gd name="connsiteY8937" fmla="*/ 1958931 h 6858000"/>
              <a:gd name="connsiteX8938" fmla="*/ 7098225 w 12192000"/>
              <a:gd name="connsiteY8938" fmla="*/ 1955288 h 6858000"/>
              <a:gd name="connsiteX8939" fmla="*/ 7077554 w 12192000"/>
              <a:gd name="connsiteY8939" fmla="*/ 1955288 h 6858000"/>
              <a:gd name="connsiteX8940" fmla="*/ 7070910 w 12192000"/>
              <a:gd name="connsiteY8940" fmla="*/ 1948003 h 6858000"/>
              <a:gd name="connsiteX8941" fmla="*/ 7066480 w 12192000"/>
              <a:gd name="connsiteY8941" fmla="*/ 1948003 h 6858000"/>
              <a:gd name="connsiteX8942" fmla="*/ 7066480 w 12192000"/>
              <a:gd name="connsiteY8942" fmla="*/ 1952455 h 6858000"/>
              <a:gd name="connsiteX8943" fmla="*/ 7056883 w 12192000"/>
              <a:gd name="connsiteY8943" fmla="*/ 1960954 h 6858000"/>
              <a:gd name="connsiteX8944" fmla="*/ 7048763 w 12192000"/>
              <a:gd name="connsiteY8944" fmla="*/ 1960550 h 6858000"/>
              <a:gd name="connsiteX8945" fmla="*/ 7037689 w 12192000"/>
              <a:gd name="connsiteY8945" fmla="*/ 1952860 h 6858000"/>
              <a:gd name="connsiteX8946" fmla="*/ 7031045 w 12192000"/>
              <a:gd name="connsiteY8946" fmla="*/ 1955288 h 6858000"/>
              <a:gd name="connsiteX8947" fmla="*/ 7027353 w 12192000"/>
              <a:gd name="connsiteY8947" fmla="*/ 1967430 h 6858000"/>
              <a:gd name="connsiteX8948" fmla="*/ 7019233 w 12192000"/>
              <a:gd name="connsiteY8948" fmla="*/ 1971477 h 6858000"/>
              <a:gd name="connsiteX8949" fmla="*/ 7009636 w 12192000"/>
              <a:gd name="connsiteY8949" fmla="*/ 1968644 h 6858000"/>
              <a:gd name="connsiteX8950" fmla="*/ 7003730 w 12192000"/>
              <a:gd name="connsiteY8950" fmla="*/ 1974310 h 6858000"/>
              <a:gd name="connsiteX8951" fmla="*/ 7013327 w 12192000"/>
              <a:gd name="connsiteY8951" fmla="*/ 1984023 h 6858000"/>
              <a:gd name="connsiteX8952" fmla="*/ 7023662 w 12192000"/>
              <a:gd name="connsiteY8952" fmla="*/ 1985237 h 6858000"/>
              <a:gd name="connsiteX8953" fmla="*/ 7034736 w 12192000"/>
              <a:gd name="connsiteY8953" fmla="*/ 1994546 h 6858000"/>
              <a:gd name="connsiteX8954" fmla="*/ 7031783 w 12192000"/>
              <a:gd name="connsiteY8954" fmla="*/ 1997783 h 6858000"/>
              <a:gd name="connsiteX8955" fmla="*/ 7025139 w 12192000"/>
              <a:gd name="connsiteY8955" fmla="*/ 1991308 h 6858000"/>
              <a:gd name="connsiteX8956" fmla="*/ 7006683 w 12192000"/>
              <a:gd name="connsiteY8956" fmla="*/ 1990498 h 6858000"/>
              <a:gd name="connsiteX8957" fmla="*/ 7005944 w 12192000"/>
              <a:gd name="connsiteY8957" fmla="*/ 1995760 h 6858000"/>
              <a:gd name="connsiteX8958" fmla="*/ 7012589 w 12192000"/>
              <a:gd name="connsiteY8958" fmla="*/ 1998188 h 6858000"/>
              <a:gd name="connsiteX8959" fmla="*/ 7019971 w 12192000"/>
              <a:gd name="connsiteY8959" fmla="*/ 2003449 h 6858000"/>
              <a:gd name="connsiteX8960" fmla="*/ 7016280 w 12192000"/>
              <a:gd name="connsiteY8960" fmla="*/ 2009520 h 6858000"/>
              <a:gd name="connsiteX8961" fmla="*/ 7009636 w 12192000"/>
              <a:gd name="connsiteY8961" fmla="*/ 2007092 h 6858000"/>
              <a:gd name="connsiteX8962" fmla="*/ 7001515 w 12192000"/>
              <a:gd name="connsiteY8962" fmla="*/ 1996974 h 6858000"/>
              <a:gd name="connsiteX8963" fmla="*/ 6991918 w 12192000"/>
              <a:gd name="connsiteY8963" fmla="*/ 1993736 h 6858000"/>
              <a:gd name="connsiteX8964" fmla="*/ 6990441 w 12192000"/>
              <a:gd name="connsiteY8964" fmla="*/ 2000212 h 6858000"/>
              <a:gd name="connsiteX8965" fmla="*/ 6994132 w 12192000"/>
              <a:gd name="connsiteY8965" fmla="*/ 2007092 h 6858000"/>
              <a:gd name="connsiteX8966" fmla="*/ 7002253 w 12192000"/>
              <a:gd name="connsiteY8966" fmla="*/ 2011948 h 6858000"/>
              <a:gd name="connsiteX8967" fmla="*/ 6991180 w 12192000"/>
              <a:gd name="connsiteY8967" fmla="*/ 2012353 h 6858000"/>
              <a:gd name="connsiteX8968" fmla="*/ 6981582 w 12192000"/>
              <a:gd name="connsiteY8968" fmla="*/ 2005068 h 6858000"/>
              <a:gd name="connsiteX8969" fmla="*/ 6980106 w 12192000"/>
              <a:gd name="connsiteY8969" fmla="*/ 1993736 h 6858000"/>
              <a:gd name="connsiteX8970" fmla="*/ 6964603 w 12192000"/>
              <a:gd name="connsiteY8970" fmla="*/ 1987261 h 6858000"/>
              <a:gd name="connsiteX8971" fmla="*/ 6963126 w 12192000"/>
              <a:gd name="connsiteY8971" fmla="*/ 1982404 h 6858000"/>
              <a:gd name="connsiteX8972" fmla="*/ 6969032 w 12192000"/>
              <a:gd name="connsiteY8972" fmla="*/ 1982404 h 6858000"/>
              <a:gd name="connsiteX8973" fmla="*/ 6967556 w 12192000"/>
              <a:gd name="connsiteY8973" fmla="*/ 1973096 h 6858000"/>
              <a:gd name="connsiteX8974" fmla="*/ 6955744 w 12192000"/>
              <a:gd name="connsiteY8974" fmla="*/ 1975524 h 6858000"/>
              <a:gd name="connsiteX8975" fmla="*/ 6949100 w 12192000"/>
              <a:gd name="connsiteY8975" fmla="*/ 1985237 h 6858000"/>
              <a:gd name="connsiteX8976" fmla="*/ 6950576 w 12192000"/>
              <a:gd name="connsiteY8976" fmla="*/ 2003045 h 6858000"/>
              <a:gd name="connsiteX8977" fmla="*/ 6946885 w 12192000"/>
              <a:gd name="connsiteY8977" fmla="*/ 2007901 h 6858000"/>
              <a:gd name="connsiteX8978" fmla="*/ 6958697 w 12192000"/>
              <a:gd name="connsiteY8978" fmla="*/ 2017210 h 6858000"/>
              <a:gd name="connsiteX8979" fmla="*/ 6960173 w 12192000"/>
              <a:gd name="connsiteY8979" fmla="*/ 2023280 h 6858000"/>
              <a:gd name="connsiteX8980" fmla="*/ 6966079 w 12192000"/>
              <a:gd name="connsiteY8980" fmla="*/ 2027732 h 6858000"/>
              <a:gd name="connsiteX8981" fmla="*/ 6981582 w 12192000"/>
              <a:gd name="connsiteY8981" fmla="*/ 2044730 h 6858000"/>
              <a:gd name="connsiteX8982" fmla="*/ 6988227 w 12192000"/>
              <a:gd name="connsiteY8982" fmla="*/ 2052015 h 6858000"/>
              <a:gd name="connsiteX8983" fmla="*/ 6984535 w 12192000"/>
              <a:gd name="connsiteY8983" fmla="*/ 2062943 h 6858000"/>
              <a:gd name="connsiteX8984" fmla="*/ 6979368 w 12192000"/>
              <a:gd name="connsiteY8984" fmla="*/ 2064156 h 6858000"/>
              <a:gd name="connsiteX8985" fmla="*/ 6978629 w 12192000"/>
              <a:gd name="connsiteY8985" fmla="*/ 2059300 h 6858000"/>
              <a:gd name="connsiteX8986" fmla="*/ 6980844 w 12192000"/>
              <a:gd name="connsiteY8986" fmla="*/ 2054443 h 6858000"/>
              <a:gd name="connsiteX8987" fmla="*/ 6974938 w 12192000"/>
              <a:gd name="connsiteY8987" fmla="*/ 2049587 h 6858000"/>
              <a:gd name="connsiteX8988" fmla="*/ 6966817 w 12192000"/>
              <a:gd name="connsiteY8988" fmla="*/ 2046754 h 6858000"/>
              <a:gd name="connsiteX8989" fmla="*/ 6967556 w 12192000"/>
              <a:gd name="connsiteY8989" fmla="*/ 2052015 h 6858000"/>
              <a:gd name="connsiteX8990" fmla="*/ 6962388 w 12192000"/>
              <a:gd name="connsiteY8990" fmla="*/ 2058490 h 6858000"/>
              <a:gd name="connsiteX8991" fmla="*/ 6971985 w 12192000"/>
              <a:gd name="connsiteY8991" fmla="*/ 2060919 h 6858000"/>
              <a:gd name="connsiteX8992" fmla="*/ 6972723 w 12192000"/>
              <a:gd name="connsiteY8992" fmla="*/ 2065775 h 6858000"/>
              <a:gd name="connsiteX8993" fmla="*/ 6966079 w 12192000"/>
              <a:gd name="connsiteY8993" fmla="*/ 2072251 h 6858000"/>
              <a:gd name="connsiteX8994" fmla="*/ 6955744 w 12192000"/>
              <a:gd name="connsiteY8994" fmla="*/ 2073870 h 6858000"/>
              <a:gd name="connsiteX8995" fmla="*/ 6965341 w 12192000"/>
              <a:gd name="connsiteY8995" fmla="*/ 2081559 h 6858000"/>
              <a:gd name="connsiteX8996" fmla="*/ 6975676 w 12192000"/>
              <a:gd name="connsiteY8996" fmla="*/ 2082773 h 6858000"/>
              <a:gd name="connsiteX8997" fmla="*/ 6979368 w 12192000"/>
              <a:gd name="connsiteY8997" fmla="*/ 2087630 h 6858000"/>
              <a:gd name="connsiteX8998" fmla="*/ 6986012 w 12192000"/>
              <a:gd name="connsiteY8998" fmla="*/ 2087225 h 6858000"/>
              <a:gd name="connsiteX8999" fmla="*/ 6989703 w 12192000"/>
              <a:gd name="connsiteY8999" fmla="*/ 2092486 h 6858000"/>
              <a:gd name="connsiteX9000" fmla="*/ 6996347 w 12192000"/>
              <a:gd name="connsiteY9000" fmla="*/ 2094105 h 6858000"/>
              <a:gd name="connsiteX9001" fmla="*/ 7019233 w 12192000"/>
              <a:gd name="connsiteY9001" fmla="*/ 2107461 h 6858000"/>
              <a:gd name="connsiteX9002" fmla="*/ 7022924 w 12192000"/>
              <a:gd name="connsiteY9002" fmla="*/ 2113532 h 6858000"/>
              <a:gd name="connsiteX9003" fmla="*/ 7020709 w 12192000"/>
              <a:gd name="connsiteY9003" fmla="*/ 2123650 h 6858000"/>
              <a:gd name="connsiteX9004" fmla="*/ 7028830 w 12192000"/>
              <a:gd name="connsiteY9004" fmla="*/ 2134982 h 6858000"/>
              <a:gd name="connsiteX9005" fmla="*/ 7026615 w 12192000"/>
              <a:gd name="connsiteY9005" fmla="*/ 2140243 h 6858000"/>
              <a:gd name="connsiteX9006" fmla="*/ 7017018 w 12192000"/>
              <a:gd name="connsiteY9006" fmla="*/ 2139029 h 6858000"/>
              <a:gd name="connsiteX9007" fmla="*/ 7015542 w 12192000"/>
              <a:gd name="connsiteY9007" fmla="*/ 2135386 h 6858000"/>
              <a:gd name="connsiteX9008" fmla="*/ 7001515 w 12192000"/>
              <a:gd name="connsiteY9008" fmla="*/ 2126482 h 6858000"/>
              <a:gd name="connsiteX9009" fmla="*/ 6996347 w 12192000"/>
              <a:gd name="connsiteY9009" fmla="*/ 2130935 h 6858000"/>
              <a:gd name="connsiteX9010" fmla="*/ 6988227 w 12192000"/>
              <a:gd name="connsiteY9010" fmla="*/ 2130530 h 6858000"/>
              <a:gd name="connsiteX9011" fmla="*/ 6978629 w 12192000"/>
              <a:gd name="connsiteY9011" fmla="*/ 2134172 h 6858000"/>
              <a:gd name="connsiteX9012" fmla="*/ 6988227 w 12192000"/>
              <a:gd name="connsiteY9012" fmla="*/ 2141052 h 6858000"/>
              <a:gd name="connsiteX9013" fmla="*/ 6987488 w 12192000"/>
              <a:gd name="connsiteY9013" fmla="*/ 2145504 h 6858000"/>
              <a:gd name="connsiteX9014" fmla="*/ 6995609 w 12192000"/>
              <a:gd name="connsiteY9014" fmla="*/ 2150361 h 6858000"/>
              <a:gd name="connsiteX9015" fmla="*/ 7000038 w 12192000"/>
              <a:gd name="connsiteY9015" fmla="*/ 2151575 h 6858000"/>
              <a:gd name="connsiteX9016" fmla="*/ 7000777 w 12192000"/>
              <a:gd name="connsiteY9016" fmla="*/ 2155217 h 6858000"/>
              <a:gd name="connsiteX9017" fmla="*/ 7005206 w 12192000"/>
              <a:gd name="connsiteY9017" fmla="*/ 2158455 h 6858000"/>
              <a:gd name="connsiteX9018" fmla="*/ 7004468 w 12192000"/>
              <a:gd name="connsiteY9018" fmla="*/ 2162098 h 6858000"/>
              <a:gd name="connsiteX9019" fmla="*/ 6993394 w 12192000"/>
              <a:gd name="connsiteY9019" fmla="*/ 2158455 h 6858000"/>
              <a:gd name="connsiteX9020" fmla="*/ 6988227 w 12192000"/>
              <a:gd name="connsiteY9020" fmla="*/ 2164121 h 6858000"/>
              <a:gd name="connsiteX9021" fmla="*/ 6984535 w 12192000"/>
              <a:gd name="connsiteY9021" fmla="*/ 2160883 h 6858000"/>
              <a:gd name="connsiteX9022" fmla="*/ 6988227 w 12192000"/>
              <a:gd name="connsiteY9022" fmla="*/ 2156836 h 6858000"/>
              <a:gd name="connsiteX9023" fmla="*/ 6977153 w 12192000"/>
              <a:gd name="connsiteY9023" fmla="*/ 2151575 h 6858000"/>
              <a:gd name="connsiteX9024" fmla="*/ 6971247 w 12192000"/>
              <a:gd name="connsiteY9024" fmla="*/ 2152384 h 6858000"/>
              <a:gd name="connsiteX9025" fmla="*/ 6970509 w 12192000"/>
              <a:gd name="connsiteY9025" fmla="*/ 2155622 h 6858000"/>
              <a:gd name="connsiteX9026" fmla="*/ 6976415 w 12192000"/>
              <a:gd name="connsiteY9026" fmla="*/ 2164526 h 6858000"/>
              <a:gd name="connsiteX9027" fmla="*/ 6983059 w 12192000"/>
              <a:gd name="connsiteY9027" fmla="*/ 2179500 h 6858000"/>
              <a:gd name="connsiteX9028" fmla="*/ 6988965 w 12192000"/>
              <a:gd name="connsiteY9028" fmla="*/ 2188404 h 6858000"/>
              <a:gd name="connsiteX9029" fmla="*/ 6987488 w 12192000"/>
              <a:gd name="connsiteY9029" fmla="*/ 2194879 h 6858000"/>
              <a:gd name="connsiteX9030" fmla="*/ 6993394 w 12192000"/>
              <a:gd name="connsiteY9030" fmla="*/ 2204188 h 6858000"/>
              <a:gd name="connsiteX9031" fmla="*/ 6978629 w 12192000"/>
              <a:gd name="connsiteY9031" fmla="*/ 2194879 h 6858000"/>
              <a:gd name="connsiteX9032" fmla="*/ 6974938 w 12192000"/>
              <a:gd name="connsiteY9032" fmla="*/ 2186785 h 6858000"/>
              <a:gd name="connsiteX9033" fmla="*/ 6966079 w 12192000"/>
              <a:gd name="connsiteY9033" fmla="*/ 2186785 h 6858000"/>
              <a:gd name="connsiteX9034" fmla="*/ 6961650 w 12192000"/>
              <a:gd name="connsiteY9034" fmla="*/ 2197308 h 6858000"/>
              <a:gd name="connsiteX9035" fmla="*/ 6961650 w 12192000"/>
              <a:gd name="connsiteY9035" fmla="*/ 2209854 h 6858000"/>
              <a:gd name="connsiteX9036" fmla="*/ 6955744 w 12192000"/>
              <a:gd name="connsiteY9036" fmla="*/ 2203783 h 6858000"/>
              <a:gd name="connsiteX9037" fmla="*/ 6957959 w 12192000"/>
              <a:gd name="connsiteY9037" fmla="*/ 2196093 h 6858000"/>
              <a:gd name="connsiteX9038" fmla="*/ 6955006 w 12192000"/>
              <a:gd name="connsiteY9038" fmla="*/ 2189618 h 6858000"/>
              <a:gd name="connsiteX9039" fmla="*/ 6941717 w 12192000"/>
              <a:gd name="connsiteY9039" fmla="*/ 2184357 h 6858000"/>
              <a:gd name="connsiteX9040" fmla="*/ 6938026 w 12192000"/>
              <a:gd name="connsiteY9040" fmla="*/ 2174239 h 6858000"/>
              <a:gd name="connsiteX9041" fmla="*/ 6934335 w 12192000"/>
              <a:gd name="connsiteY9041" fmla="*/ 2182333 h 6858000"/>
              <a:gd name="connsiteX9042" fmla="*/ 6936550 w 12192000"/>
              <a:gd name="connsiteY9042" fmla="*/ 2186785 h 6858000"/>
              <a:gd name="connsiteX9043" fmla="*/ 6934335 w 12192000"/>
              <a:gd name="connsiteY9043" fmla="*/ 2192451 h 6858000"/>
              <a:gd name="connsiteX9044" fmla="*/ 6927691 w 12192000"/>
              <a:gd name="connsiteY9044" fmla="*/ 2186380 h 6858000"/>
              <a:gd name="connsiteX9045" fmla="*/ 6918832 w 12192000"/>
              <a:gd name="connsiteY9045" fmla="*/ 2175453 h 6858000"/>
              <a:gd name="connsiteX9046" fmla="*/ 6918094 w 12192000"/>
              <a:gd name="connsiteY9046" fmla="*/ 2166954 h 6858000"/>
              <a:gd name="connsiteX9047" fmla="*/ 6922523 w 12192000"/>
              <a:gd name="connsiteY9047" fmla="*/ 2162502 h 6858000"/>
              <a:gd name="connsiteX9048" fmla="*/ 6921047 w 12192000"/>
              <a:gd name="connsiteY9048" fmla="*/ 2155622 h 6858000"/>
              <a:gd name="connsiteX9049" fmla="*/ 6910711 w 12192000"/>
              <a:gd name="connsiteY9049" fmla="*/ 2146718 h 6858000"/>
              <a:gd name="connsiteX9050" fmla="*/ 6899638 w 12192000"/>
              <a:gd name="connsiteY9050" fmla="*/ 2141862 h 6858000"/>
              <a:gd name="connsiteX9051" fmla="*/ 6889302 w 12192000"/>
              <a:gd name="connsiteY9051" fmla="*/ 2130935 h 6858000"/>
              <a:gd name="connsiteX9052" fmla="*/ 6892255 w 12192000"/>
              <a:gd name="connsiteY9052" fmla="*/ 2122840 h 6858000"/>
              <a:gd name="connsiteX9053" fmla="*/ 6898161 w 12192000"/>
              <a:gd name="connsiteY9053" fmla="*/ 2121221 h 6858000"/>
              <a:gd name="connsiteX9054" fmla="*/ 6904805 w 12192000"/>
              <a:gd name="connsiteY9054" fmla="*/ 2113127 h 6858000"/>
              <a:gd name="connsiteX9055" fmla="*/ 6913664 w 12192000"/>
              <a:gd name="connsiteY9055" fmla="*/ 2116770 h 6858000"/>
              <a:gd name="connsiteX9056" fmla="*/ 6921785 w 12192000"/>
              <a:gd name="connsiteY9056" fmla="*/ 2112318 h 6858000"/>
              <a:gd name="connsiteX9057" fmla="*/ 6930644 w 12192000"/>
              <a:gd name="connsiteY9057" fmla="*/ 2109485 h 6858000"/>
              <a:gd name="connsiteX9058" fmla="*/ 6950576 w 12192000"/>
              <a:gd name="connsiteY9058" fmla="*/ 2121221 h 6858000"/>
              <a:gd name="connsiteX9059" fmla="*/ 6959435 w 12192000"/>
              <a:gd name="connsiteY9059" fmla="*/ 2123245 h 6858000"/>
              <a:gd name="connsiteX9060" fmla="*/ 6966079 w 12192000"/>
              <a:gd name="connsiteY9060" fmla="*/ 2128506 h 6858000"/>
              <a:gd name="connsiteX9061" fmla="*/ 6972723 w 12192000"/>
              <a:gd name="connsiteY9061" fmla="*/ 2122435 h 6858000"/>
              <a:gd name="connsiteX9062" fmla="*/ 6980106 w 12192000"/>
              <a:gd name="connsiteY9062" fmla="*/ 2118388 h 6858000"/>
              <a:gd name="connsiteX9063" fmla="*/ 6969770 w 12192000"/>
              <a:gd name="connsiteY9063" fmla="*/ 2116365 h 6858000"/>
              <a:gd name="connsiteX9064" fmla="*/ 6964603 w 12192000"/>
              <a:gd name="connsiteY9064" fmla="*/ 2112722 h 6858000"/>
              <a:gd name="connsiteX9065" fmla="*/ 6957959 w 12192000"/>
              <a:gd name="connsiteY9065" fmla="*/ 2113127 h 6858000"/>
              <a:gd name="connsiteX9066" fmla="*/ 6956482 w 12192000"/>
              <a:gd name="connsiteY9066" fmla="*/ 2106652 h 6858000"/>
              <a:gd name="connsiteX9067" fmla="*/ 6948362 w 12192000"/>
              <a:gd name="connsiteY9067" fmla="*/ 2110294 h 6858000"/>
              <a:gd name="connsiteX9068" fmla="*/ 6935811 w 12192000"/>
              <a:gd name="connsiteY9068" fmla="*/ 2103009 h 6858000"/>
              <a:gd name="connsiteX9069" fmla="*/ 6926953 w 12192000"/>
              <a:gd name="connsiteY9069" fmla="*/ 2102200 h 6858000"/>
              <a:gd name="connsiteX9070" fmla="*/ 6922523 w 12192000"/>
              <a:gd name="connsiteY9070" fmla="*/ 2109080 h 6858000"/>
              <a:gd name="connsiteX9071" fmla="*/ 6910711 w 12192000"/>
              <a:gd name="connsiteY9071" fmla="*/ 2107866 h 6858000"/>
              <a:gd name="connsiteX9072" fmla="*/ 6903329 w 12192000"/>
              <a:gd name="connsiteY9072" fmla="*/ 2098962 h 6858000"/>
              <a:gd name="connsiteX9073" fmla="*/ 6894470 w 12192000"/>
              <a:gd name="connsiteY9073" fmla="*/ 2108675 h 6858000"/>
              <a:gd name="connsiteX9074" fmla="*/ 6888564 w 12192000"/>
              <a:gd name="connsiteY9074" fmla="*/ 2105842 h 6858000"/>
              <a:gd name="connsiteX9075" fmla="*/ 6884873 w 12192000"/>
              <a:gd name="connsiteY9075" fmla="*/ 2093701 h 6858000"/>
              <a:gd name="connsiteX9076" fmla="*/ 6870846 w 12192000"/>
              <a:gd name="connsiteY9076" fmla="*/ 2075488 h 6858000"/>
              <a:gd name="connsiteX9077" fmla="*/ 6872323 w 12192000"/>
              <a:gd name="connsiteY9077" fmla="*/ 2071441 h 6858000"/>
              <a:gd name="connsiteX9078" fmla="*/ 6867155 w 12192000"/>
              <a:gd name="connsiteY9078" fmla="*/ 2070227 h 6858000"/>
              <a:gd name="connsiteX9079" fmla="*/ 6856819 w 12192000"/>
              <a:gd name="connsiteY9079" fmla="*/ 2056467 h 6858000"/>
              <a:gd name="connsiteX9080" fmla="*/ 6839102 w 12192000"/>
              <a:gd name="connsiteY9080" fmla="*/ 2043921 h 6858000"/>
              <a:gd name="connsiteX9081" fmla="*/ 6838363 w 12192000"/>
              <a:gd name="connsiteY9081" fmla="*/ 2030970 h 6858000"/>
              <a:gd name="connsiteX9082" fmla="*/ 6836887 w 12192000"/>
              <a:gd name="connsiteY9082" fmla="*/ 2030160 h 6858000"/>
              <a:gd name="connsiteX9083" fmla="*/ 6828766 w 12192000"/>
              <a:gd name="connsiteY9083" fmla="*/ 2024494 h 6858000"/>
              <a:gd name="connsiteX9084" fmla="*/ 6819169 w 12192000"/>
              <a:gd name="connsiteY9084" fmla="*/ 2003045 h 6858000"/>
              <a:gd name="connsiteX9085" fmla="*/ 6801451 w 12192000"/>
              <a:gd name="connsiteY9085" fmla="*/ 2002235 h 6858000"/>
              <a:gd name="connsiteX9086" fmla="*/ 6796283 w 12192000"/>
              <a:gd name="connsiteY9086" fmla="*/ 1996569 h 6858000"/>
              <a:gd name="connsiteX9087" fmla="*/ 6799975 w 12192000"/>
              <a:gd name="connsiteY9087" fmla="*/ 1986451 h 6858000"/>
              <a:gd name="connsiteX9088" fmla="*/ 6794807 w 12192000"/>
              <a:gd name="connsiteY9088" fmla="*/ 1977952 h 6858000"/>
              <a:gd name="connsiteX9089" fmla="*/ 6794807 w 12192000"/>
              <a:gd name="connsiteY9089" fmla="*/ 1966620 h 6858000"/>
              <a:gd name="connsiteX9090" fmla="*/ 6799236 w 12192000"/>
              <a:gd name="connsiteY9090" fmla="*/ 1956907 h 6858000"/>
              <a:gd name="connsiteX9091" fmla="*/ 6793330 w 12192000"/>
              <a:gd name="connsiteY9091" fmla="*/ 1942337 h 6858000"/>
              <a:gd name="connsiteX9092" fmla="*/ 6797760 w 12192000"/>
              <a:gd name="connsiteY9092" fmla="*/ 1922102 h 6858000"/>
              <a:gd name="connsiteX9093" fmla="*/ 6802189 w 12192000"/>
              <a:gd name="connsiteY9093" fmla="*/ 1920078 h 6858000"/>
              <a:gd name="connsiteX9094" fmla="*/ 6803666 w 12192000"/>
              <a:gd name="connsiteY9094" fmla="*/ 1913198 h 6858000"/>
              <a:gd name="connsiteX9095" fmla="*/ 6788901 w 12192000"/>
              <a:gd name="connsiteY9095" fmla="*/ 1906318 h 6858000"/>
              <a:gd name="connsiteX9096" fmla="*/ 6777827 w 12192000"/>
              <a:gd name="connsiteY9096" fmla="*/ 1901461 h 6858000"/>
              <a:gd name="connsiteX9097" fmla="*/ 6776351 w 12192000"/>
              <a:gd name="connsiteY9097" fmla="*/ 1894581 h 6858000"/>
              <a:gd name="connsiteX9098" fmla="*/ 6757895 w 12192000"/>
              <a:gd name="connsiteY9098" fmla="*/ 1872726 h 6858000"/>
              <a:gd name="connsiteX9099" fmla="*/ 6748298 w 12192000"/>
              <a:gd name="connsiteY9099" fmla="*/ 1869084 h 6858000"/>
              <a:gd name="connsiteX9100" fmla="*/ 6744606 w 12192000"/>
              <a:gd name="connsiteY9100" fmla="*/ 1864632 h 6858000"/>
              <a:gd name="connsiteX9101" fmla="*/ 6734271 w 12192000"/>
              <a:gd name="connsiteY9101" fmla="*/ 1851681 h 6858000"/>
              <a:gd name="connsiteX9102" fmla="*/ 6729103 w 12192000"/>
              <a:gd name="connsiteY9102" fmla="*/ 1854110 h 6858000"/>
              <a:gd name="connsiteX9103" fmla="*/ 6709909 w 12192000"/>
              <a:gd name="connsiteY9103" fmla="*/ 1851277 h 6858000"/>
              <a:gd name="connsiteX9104" fmla="*/ 6704003 w 12192000"/>
              <a:gd name="connsiteY9104" fmla="*/ 1850062 h 6858000"/>
              <a:gd name="connsiteX9105" fmla="*/ 6693667 w 12192000"/>
              <a:gd name="connsiteY9105" fmla="*/ 1847634 h 6858000"/>
              <a:gd name="connsiteX9106" fmla="*/ 6687023 w 12192000"/>
              <a:gd name="connsiteY9106" fmla="*/ 1840754 h 6858000"/>
              <a:gd name="connsiteX9107" fmla="*/ 6698835 w 12192000"/>
              <a:gd name="connsiteY9107" fmla="*/ 1846420 h 6858000"/>
              <a:gd name="connsiteX9108" fmla="*/ 6705479 w 12192000"/>
              <a:gd name="connsiteY9108" fmla="*/ 1845611 h 6858000"/>
              <a:gd name="connsiteX9109" fmla="*/ 6681117 w 12192000"/>
              <a:gd name="connsiteY9109" fmla="*/ 1822542 h 6858000"/>
              <a:gd name="connsiteX9110" fmla="*/ 6669305 w 12192000"/>
              <a:gd name="connsiteY9110" fmla="*/ 1817281 h 6858000"/>
              <a:gd name="connsiteX9111" fmla="*/ 6647158 w 12192000"/>
              <a:gd name="connsiteY9111" fmla="*/ 1815662 h 6858000"/>
              <a:gd name="connsiteX9112" fmla="*/ 6636084 w 12192000"/>
              <a:gd name="connsiteY9112" fmla="*/ 1817685 h 6858000"/>
              <a:gd name="connsiteX9113" fmla="*/ 6630917 w 12192000"/>
              <a:gd name="connsiteY9113" fmla="*/ 1812019 h 6858000"/>
              <a:gd name="connsiteX9114" fmla="*/ 6627226 w 12192000"/>
              <a:gd name="connsiteY9114" fmla="*/ 1803925 h 6858000"/>
              <a:gd name="connsiteX9115" fmla="*/ 6616152 w 12192000"/>
              <a:gd name="connsiteY9115" fmla="*/ 1800687 h 6858000"/>
              <a:gd name="connsiteX9116" fmla="*/ 6605078 w 12192000"/>
              <a:gd name="connsiteY9116" fmla="*/ 1790569 h 6858000"/>
              <a:gd name="connsiteX9117" fmla="*/ 6594005 w 12192000"/>
              <a:gd name="connsiteY9117" fmla="*/ 1790569 h 6858000"/>
              <a:gd name="connsiteX9118" fmla="*/ 6589575 w 12192000"/>
              <a:gd name="connsiteY9118" fmla="*/ 1782880 h 6858000"/>
              <a:gd name="connsiteX9119" fmla="*/ 6593266 w 12192000"/>
              <a:gd name="connsiteY9119" fmla="*/ 1775190 h 6858000"/>
              <a:gd name="connsiteX9120" fmla="*/ 6602125 w 12192000"/>
              <a:gd name="connsiteY9120" fmla="*/ 1773976 h 6858000"/>
              <a:gd name="connsiteX9121" fmla="*/ 6609508 w 12192000"/>
              <a:gd name="connsiteY9121" fmla="*/ 1776404 h 6858000"/>
              <a:gd name="connsiteX9122" fmla="*/ 6601387 w 12192000"/>
              <a:gd name="connsiteY9122" fmla="*/ 1767905 h 6858000"/>
              <a:gd name="connsiteX9123" fmla="*/ 6596958 w 12192000"/>
              <a:gd name="connsiteY9123" fmla="*/ 1767096 h 6858000"/>
              <a:gd name="connsiteX9124" fmla="*/ 6582193 w 12192000"/>
              <a:gd name="connsiteY9124" fmla="*/ 1754145 h 6858000"/>
              <a:gd name="connsiteX9125" fmla="*/ 6574810 w 12192000"/>
              <a:gd name="connsiteY9125" fmla="*/ 1741194 h 6858000"/>
              <a:gd name="connsiteX9126" fmla="*/ 6571857 w 12192000"/>
              <a:gd name="connsiteY9126" fmla="*/ 1727839 h 6858000"/>
              <a:gd name="connsiteX9127" fmla="*/ 6562260 w 12192000"/>
              <a:gd name="connsiteY9127" fmla="*/ 1720554 h 6858000"/>
              <a:gd name="connsiteX9128" fmla="*/ 6560045 w 12192000"/>
              <a:gd name="connsiteY9128" fmla="*/ 1711650 h 6858000"/>
              <a:gd name="connsiteX9129" fmla="*/ 6547495 w 12192000"/>
              <a:gd name="connsiteY9129" fmla="*/ 1712055 h 6858000"/>
              <a:gd name="connsiteX9130" fmla="*/ 6540113 w 12192000"/>
              <a:gd name="connsiteY9130" fmla="*/ 1719744 h 6858000"/>
              <a:gd name="connsiteX9131" fmla="*/ 6537899 w 12192000"/>
              <a:gd name="connsiteY9131" fmla="*/ 1729458 h 6858000"/>
              <a:gd name="connsiteX9132" fmla="*/ 6526087 w 12192000"/>
              <a:gd name="connsiteY9132" fmla="*/ 1747670 h 6858000"/>
              <a:gd name="connsiteX9133" fmla="*/ 6521657 w 12192000"/>
              <a:gd name="connsiteY9133" fmla="*/ 1744027 h 6858000"/>
              <a:gd name="connsiteX9134" fmla="*/ 6522395 w 12192000"/>
              <a:gd name="connsiteY9134" fmla="*/ 1740790 h 6858000"/>
              <a:gd name="connsiteX9135" fmla="*/ 6511322 w 12192000"/>
              <a:gd name="connsiteY9135" fmla="*/ 1731076 h 6858000"/>
              <a:gd name="connsiteX9136" fmla="*/ 6508369 w 12192000"/>
              <a:gd name="connsiteY9136" fmla="*/ 1712864 h 6858000"/>
              <a:gd name="connsiteX9137" fmla="*/ 6508369 w 12192000"/>
              <a:gd name="connsiteY9137" fmla="*/ 1712055 h 6858000"/>
              <a:gd name="connsiteX9138" fmla="*/ 6509107 w 12192000"/>
              <a:gd name="connsiteY9138" fmla="*/ 1703556 h 6858000"/>
              <a:gd name="connsiteX9139" fmla="*/ 6517228 w 12192000"/>
              <a:gd name="connsiteY9139" fmla="*/ 1701532 h 6858000"/>
              <a:gd name="connsiteX9140" fmla="*/ 6517228 w 12192000"/>
              <a:gd name="connsiteY9140" fmla="*/ 1695057 h 6858000"/>
              <a:gd name="connsiteX9141" fmla="*/ 6507630 w 12192000"/>
              <a:gd name="connsiteY9141" fmla="*/ 1691010 h 6858000"/>
              <a:gd name="connsiteX9142" fmla="*/ 6506892 w 12192000"/>
              <a:gd name="connsiteY9142" fmla="*/ 1690605 h 6858000"/>
              <a:gd name="connsiteX9143" fmla="*/ 6495818 w 12192000"/>
              <a:gd name="connsiteY9143" fmla="*/ 1688177 h 6858000"/>
              <a:gd name="connsiteX9144" fmla="*/ 6489174 w 12192000"/>
              <a:gd name="connsiteY9144" fmla="*/ 1691414 h 6858000"/>
              <a:gd name="connsiteX9145" fmla="*/ 6481792 w 12192000"/>
              <a:gd name="connsiteY9145" fmla="*/ 1697890 h 6858000"/>
              <a:gd name="connsiteX9146" fmla="*/ 6470718 w 12192000"/>
              <a:gd name="connsiteY9146" fmla="*/ 1697890 h 6858000"/>
              <a:gd name="connsiteX9147" fmla="*/ 6460382 w 12192000"/>
              <a:gd name="connsiteY9147" fmla="*/ 1706389 h 6858000"/>
              <a:gd name="connsiteX9148" fmla="*/ 6450047 w 12192000"/>
              <a:gd name="connsiteY9148" fmla="*/ 1707603 h 6858000"/>
              <a:gd name="connsiteX9149" fmla="*/ 6445618 w 12192000"/>
              <a:gd name="connsiteY9149" fmla="*/ 1714483 h 6858000"/>
              <a:gd name="connsiteX9150" fmla="*/ 6451524 w 12192000"/>
              <a:gd name="connsiteY9150" fmla="*/ 1724196 h 6858000"/>
              <a:gd name="connsiteX9151" fmla="*/ 6458168 w 12192000"/>
              <a:gd name="connsiteY9151" fmla="*/ 1732291 h 6858000"/>
              <a:gd name="connsiteX9152" fmla="*/ 6450047 w 12192000"/>
              <a:gd name="connsiteY9152" fmla="*/ 1742813 h 6858000"/>
              <a:gd name="connsiteX9153" fmla="*/ 6445618 w 12192000"/>
              <a:gd name="connsiteY9153" fmla="*/ 1746456 h 6858000"/>
              <a:gd name="connsiteX9154" fmla="*/ 6451524 w 12192000"/>
              <a:gd name="connsiteY9154" fmla="*/ 1757788 h 6858000"/>
              <a:gd name="connsiteX9155" fmla="*/ 6453000 w 12192000"/>
              <a:gd name="connsiteY9155" fmla="*/ 1771143 h 6858000"/>
              <a:gd name="connsiteX9156" fmla="*/ 6458168 w 12192000"/>
              <a:gd name="connsiteY9156" fmla="*/ 1778023 h 6858000"/>
              <a:gd name="connsiteX9157" fmla="*/ 6480315 w 12192000"/>
              <a:gd name="connsiteY9157" fmla="*/ 1788546 h 6858000"/>
              <a:gd name="connsiteX9158" fmla="*/ 6492127 w 12192000"/>
              <a:gd name="connsiteY9158" fmla="*/ 1794617 h 6858000"/>
              <a:gd name="connsiteX9159" fmla="*/ 6498033 w 12192000"/>
              <a:gd name="connsiteY9159" fmla="*/ 1802306 h 6858000"/>
              <a:gd name="connsiteX9160" fmla="*/ 6530516 w 12192000"/>
              <a:gd name="connsiteY9160" fmla="*/ 1832660 h 6858000"/>
              <a:gd name="connsiteX9161" fmla="*/ 6531254 w 12192000"/>
              <a:gd name="connsiteY9161" fmla="*/ 1840349 h 6858000"/>
              <a:gd name="connsiteX9162" fmla="*/ 6535684 w 12192000"/>
              <a:gd name="connsiteY9162" fmla="*/ 1842373 h 6858000"/>
              <a:gd name="connsiteX9163" fmla="*/ 6535684 w 12192000"/>
              <a:gd name="connsiteY9163" fmla="*/ 1852086 h 6858000"/>
              <a:gd name="connsiteX9164" fmla="*/ 6543066 w 12192000"/>
              <a:gd name="connsiteY9164" fmla="*/ 1860990 h 6858000"/>
              <a:gd name="connsiteX9165" fmla="*/ 6551925 w 12192000"/>
              <a:gd name="connsiteY9165" fmla="*/ 1869489 h 6858000"/>
              <a:gd name="connsiteX9166" fmla="*/ 6558569 w 12192000"/>
              <a:gd name="connsiteY9166" fmla="*/ 1879607 h 6858000"/>
              <a:gd name="connsiteX9167" fmla="*/ 6573334 w 12192000"/>
              <a:gd name="connsiteY9167" fmla="*/ 1890129 h 6858000"/>
              <a:gd name="connsiteX9168" fmla="*/ 6580716 w 12192000"/>
              <a:gd name="connsiteY9168" fmla="*/ 1897010 h 6858000"/>
              <a:gd name="connsiteX9169" fmla="*/ 6589575 w 12192000"/>
              <a:gd name="connsiteY9169" fmla="*/ 1898628 h 6858000"/>
              <a:gd name="connsiteX9170" fmla="*/ 6596219 w 12192000"/>
              <a:gd name="connsiteY9170" fmla="*/ 1902271 h 6858000"/>
              <a:gd name="connsiteX9171" fmla="*/ 6614675 w 12192000"/>
              <a:gd name="connsiteY9171" fmla="*/ 1901866 h 6858000"/>
              <a:gd name="connsiteX9172" fmla="*/ 6622796 w 12192000"/>
              <a:gd name="connsiteY9172" fmla="*/ 1904294 h 6858000"/>
              <a:gd name="connsiteX9173" fmla="*/ 6634608 w 12192000"/>
              <a:gd name="connsiteY9173" fmla="*/ 1902271 h 6858000"/>
              <a:gd name="connsiteX9174" fmla="*/ 6643467 w 12192000"/>
              <a:gd name="connsiteY9174" fmla="*/ 1906318 h 6858000"/>
              <a:gd name="connsiteX9175" fmla="*/ 6641990 w 12192000"/>
              <a:gd name="connsiteY9175" fmla="*/ 1912793 h 6858000"/>
              <a:gd name="connsiteX9176" fmla="*/ 6629440 w 12192000"/>
              <a:gd name="connsiteY9176" fmla="*/ 1920887 h 6858000"/>
              <a:gd name="connsiteX9177" fmla="*/ 6628702 w 12192000"/>
              <a:gd name="connsiteY9177" fmla="*/ 1924935 h 6858000"/>
              <a:gd name="connsiteX9178" fmla="*/ 6633870 w 12192000"/>
              <a:gd name="connsiteY9178" fmla="*/ 1932219 h 6858000"/>
              <a:gd name="connsiteX9179" fmla="*/ 6644205 w 12192000"/>
              <a:gd name="connsiteY9179" fmla="*/ 1932219 h 6858000"/>
              <a:gd name="connsiteX9180" fmla="*/ 6662661 w 12192000"/>
              <a:gd name="connsiteY9180" fmla="*/ 1936267 h 6858000"/>
              <a:gd name="connsiteX9181" fmla="*/ 6701788 w 12192000"/>
              <a:gd name="connsiteY9181" fmla="*/ 1956098 h 6858000"/>
              <a:gd name="connsiteX9182" fmla="*/ 6717291 w 12192000"/>
              <a:gd name="connsiteY9182" fmla="*/ 1966216 h 6858000"/>
              <a:gd name="connsiteX9183" fmla="*/ 6726888 w 12192000"/>
              <a:gd name="connsiteY9183" fmla="*/ 1975929 h 6858000"/>
              <a:gd name="connsiteX9184" fmla="*/ 6743130 w 12192000"/>
              <a:gd name="connsiteY9184" fmla="*/ 1979976 h 6858000"/>
              <a:gd name="connsiteX9185" fmla="*/ 6751989 w 12192000"/>
              <a:gd name="connsiteY9185" fmla="*/ 1985237 h 6858000"/>
              <a:gd name="connsiteX9186" fmla="*/ 6755680 w 12192000"/>
              <a:gd name="connsiteY9186" fmla="*/ 1991308 h 6858000"/>
              <a:gd name="connsiteX9187" fmla="*/ 6754203 w 12192000"/>
              <a:gd name="connsiteY9187" fmla="*/ 2003045 h 6858000"/>
              <a:gd name="connsiteX9188" fmla="*/ 6749774 w 12192000"/>
              <a:gd name="connsiteY9188" fmla="*/ 2008711 h 6858000"/>
              <a:gd name="connsiteX9189" fmla="*/ 6751251 w 12192000"/>
              <a:gd name="connsiteY9189" fmla="*/ 2016400 h 6858000"/>
              <a:gd name="connsiteX9190" fmla="*/ 6748298 w 12192000"/>
              <a:gd name="connsiteY9190" fmla="*/ 2018424 h 6858000"/>
              <a:gd name="connsiteX9191" fmla="*/ 6747559 w 12192000"/>
              <a:gd name="connsiteY9191" fmla="*/ 2020852 h 6858000"/>
              <a:gd name="connsiteX9192" fmla="*/ 6738700 w 12192000"/>
              <a:gd name="connsiteY9192" fmla="*/ 2017614 h 6858000"/>
              <a:gd name="connsiteX9193" fmla="*/ 6732056 w 12192000"/>
              <a:gd name="connsiteY9193" fmla="*/ 2009520 h 6858000"/>
              <a:gd name="connsiteX9194" fmla="*/ 6728365 w 12192000"/>
              <a:gd name="connsiteY9194" fmla="*/ 2001021 h 6858000"/>
              <a:gd name="connsiteX9195" fmla="*/ 6729103 w 12192000"/>
              <a:gd name="connsiteY9195" fmla="*/ 1994141 h 6858000"/>
              <a:gd name="connsiteX9196" fmla="*/ 6723935 w 12192000"/>
              <a:gd name="connsiteY9196" fmla="*/ 1991308 h 6858000"/>
              <a:gd name="connsiteX9197" fmla="*/ 6708432 w 12192000"/>
              <a:gd name="connsiteY9197" fmla="*/ 1990903 h 6858000"/>
              <a:gd name="connsiteX9198" fmla="*/ 6705479 w 12192000"/>
              <a:gd name="connsiteY9198" fmla="*/ 1986856 h 6858000"/>
              <a:gd name="connsiteX9199" fmla="*/ 6695144 w 12192000"/>
              <a:gd name="connsiteY9199" fmla="*/ 1982404 h 6858000"/>
              <a:gd name="connsiteX9200" fmla="*/ 6688500 w 12192000"/>
              <a:gd name="connsiteY9200" fmla="*/ 1983214 h 6858000"/>
              <a:gd name="connsiteX9201" fmla="*/ 6684070 w 12192000"/>
              <a:gd name="connsiteY9201" fmla="*/ 1985642 h 6858000"/>
              <a:gd name="connsiteX9202" fmla="*/ 6680379 w 12192000"/>
              <a:gd name="connsiteY9202" fmla="*/ 1996974 h 6858000"/>
              <a:gd name="connsiteX9203" fmla="*/ 6675211 w 12192000"/>
              <a:gd name="connsiteY9203" fmla="*/ 2002640 h 6858000"/>
              <a:gd name="connsiteX9204" fmla="*/ 6675211 w 12192000"/>
              <a:gd name="connsiteY9204" fmla="*/ 2008306 h 6858000"/>
              <a:gd name="connsiteX9205" fmla="*/ 6673735 w 12192000"/>
              <a:gd name="connsiteY9205" fmla="*/ 2015186 h 6858000"/>
              <a:gd name="connsiteX9206" fmla="*/ 6666352 w 12192000"/>
              <a:gd name="connsiteY9206" fmla="*/ 2019638 h 6858000"/>
              <a:gd name="connsiteX9207" fmla="*/ 6666352 w 12192000"/>
              <a:gd name="connsiteY9207" fmla="*/ 2026518 h 6858000"/>
              <a:gd name="connsiteX9208" fmla="*/ 6670044 w 12192000"/>
              <a:gd name="connsiteY9208" fmla="*/ 2031375 h 6858000"/>
              <a:gd name="connsiteX9209" fmla="*/ 6678164 w 12192000"/>
              <a:gd name="connsiteY9209" fmla="*/ 2032184 h 6858000"/>
              <a:gd name="connsiteX9210" fmla="*/ 6692191 w 12192000"/>
              <a:gd name="connsiteY9210" fmla="*/ 2044325 h 6858000"/>
              <a:gd name="connsiteX9211" fmla="*/ 6694406 w 12192000"/>
              <a:gd name="connsiteY9211" fmla="*/ 2049587 h 6858000"/>
              <a:gd name="connsiteX9212" fmla="*/ 6692929 w 12192000"/>
              <a:gd name="connsiteY9212" fmla="*/ 2061728 h 6858000"/>
              <a:gd name="connsiteX9213" fmla="*/ 6695882 w 12192000"/>
              <a:gd name="connsiteY9213" fmla="*/ 2065775 h 6858000"/>
              <a:gd name="connsiteX9214" fmla="*/ 6692191 w 12192000"/>
              <a:gd name="connsiteY9214" fmla="*/ 2072251 h 6858000"/>
              <a:gd name="connsiteX9215" fmla="*/ 6683332 w 12192000"/>
              <a:gd name="connsiteY9215" fmla="*/ 2074274 h 6858000"/>
              <a:gd name="connsiteX9216" fmla="*/ 6675211 w 12192000"/>
              <a:gd name="connsiteY9216" fmla="*/ 2082369 h 6858000"/>
              <a:gd name="connsiteX9217" fmla="*/ 6674473 w 12192000"/>
              <a:gd name="connsiteY9217" fmla="*/ 2103414 h 6858000"/>
              <a:gd name="connsiteX9218" fmla="*/ 6660447 w 12192000"/>
              <a:gd name="connsiteY9218" fmla="*/ 2113532 h 6858000"/>
              <a:gd name="connsiteX9219" fmla="*/ 6658970 w 12192000"/>
              <a:gd name="connsiteY9219" fmla="*/ 2123245 h 6858000"/>
              <a:gd name="connsiteX9220" fmla="*/ 6651588 w 12192000"/>
              <a:gd name="connsiteY9220" fmla="*/ 2132553 h 6858000"/>
              <a:gd name="connsiteX9221" fmla="*/ 6637561 w 12192000"/>
              <a:gd name="connsiteY9221" fmla="*/ 2133363 h 6858000"/>
              <a:gd name="connsiteX9222" fmla="*/ 6626487 w 12192000"/>
              <a:gd name="connsiteY9222" fmla="*/ 2123245 h 6858000"/>
              <a:gd name="connsiteX9223" fmla="*/ 6625749 w 12192000"/>
              <a:gd name="connsiteY9223" fmla="*/ 2116365 h 6858000"/>
              <a:gd name="connsiteX9224" fmla="*/ 6627964 w 12192000"/>
              <a:gd name="connsiteY9224" fmla="*/ 2113127 h 6858000"/>
              <a:gd name="connsiteX9225" fmla="*/ 6634608 w 12192000"/>
              <a:gd name="connsiteY9225" fmla="*/ 2109889 h 6858000"/>
              <a:gd name="connsiteX9226" fmla="*/ 6640514 w 12192000"/>
              <a:gd name="connsiteY9226" fmla="*/ 2103414 h 6858000"/>
              <a:gd name="connsiteX9227" fmla="*/ 6641252 w 12192000"/>
              <a:gd name="connsiteY9227" fmla="*/ 2094915 h 6858000"/>
              <a:gd name="connsiteX9228" fmla="*/ 6640514 w 12192000"/>
              <a:gd name="connsiteY9228" fmla="*/ 2086011 h 6858000"/>
              <a:gd name="connsiteX9229" fmla="*/ 6642729 w 12192000"/>
              <a:gd name="connsiteY9229" fmla="*/ 2084392 h 6858000"/>
              <a:gd name="connsiteX9230" fmla="*/ 6647158 w 12192000"/>
              <a:gd name="connsiteY9230" fmla="*/ 2083987 h 6858000"/>
              <a:gd name="connsiteX9231" fmla="*/ 6652326 w 12192000"/>
              <a:gd name="connsiteY9231" fmla="*/ 2078321 h 6858000"/>
              <a:gd name="connsiteX9232" fmla="*/ 6652326 w 12192000"/>
              <a:gd name="connsiteY9232" fmla="*/ 2069823 h 6858000"/>
              <a:gd name="connsiteX9233" fmla="*/ 6647158 w 12192000"/>
              <a:gd name="connsiteY9233" fmla="*/ 2062133 h 6858000"/>
              <a:gd name="connsiteX9234" fmla="*/ 6642729 w 12192000"/>
              <a:gd name="connsiteY9234" fmla="*/ 2045944 h 6858000"/>
              <a:gd name="connsiteX9235" fmla="*/ 6637561 w 12192000"/>
              <a:gd name="connsiteY9235" fmla="*/ 2039469 h 6858000"/>
              <a:gd name="connsiteX9236" fmla="*/ 6635346 w 12192000"/>
              <a:gd name="connsiteY9236" fmla="*/ 2025709 h 6858000"/>
              <a:gd name="connsiteX9237" fmla="*/ 6630917 w 12192000"/>
              <a:gd name="connsiteY9237" fmla="*/ 2011139 h 6858000"/>
              <a:gd name="connsiteX9238" fmla="*/ 6623534 w 12192000"/>
              <a:gd name="connsiteY9238" fmla="*/ 2007092 h 6858000"/>
              <a:gd name="connsiteX9239" fmla="*/ 6618367 w 12192000"/>
              <a:gd name="connsiteY9239" fmla="*/ 2010329 h 6858000"/>
              <a:gd name="connsiteX9240" fmla="*/ 6605078 w 12192000"/>
              <a:gd name="connsiteY9240" fmla="*/ 2007497 h 6858000"/>
              <a:gd name="connsiteX9241" fmla="*/ 6601387 w 12192000"/>
              <a:gd name="connsiteY9241" fmla="*/ 1999807 h 6858000"/>
              <a:gd name="connsiteX9242" fmla="*/ 6591052 w 12192000"/>
              <a:gd name="connsiteY9242" fmla="*/ 1998997 h 6858000"/>
              <a:gd name="connsiteX9243" fmla="*/ 6585884 w 12192000"/>
              <a:gd name="connsiteY9243" fmla="*/ 1994546 h 6858000"/>
              <a:gd name="connsiteX9244" fmla="*/ 6588099 w 12192000"/>
              <a:gd name="connsiteY9244" fmla="*/ 1990498 h 6858000"/>
              <a:gd name="connsiteX9245" fmla="*/ 6589575 w 12192000"/>
              <a:gd name="connsiteY9245" fmla="*/ 1981595 h 6858000"/>
              <a:gd name="connsiteX9246" fmla="*/ 6582931 w 12192000"/>
              <a:gd name="connsiteY9246" fmla="*/ 1973905 h 6858000"/>
              <a:gd name="connsiteX9247" fmla="*/ 6574072 w 12192000"/>
              <a:gd name="connsiteY9247" fmla="*/ 1973096 h 6858000"/>
              <a:gd name="connsiteX9248" fmla="*/ 6565213 w 12192000"/>
              <a:gd name="connsiteY9248" fmla="*/ 1973500 h 6858000"/>
              <a:gd name="connsiteX9249" fmla="*/ 6565951 w 12192000"/>
              <a:gd name="connsiteY9249" fmla="*/ 1967430 h 6858000"/>
              <a:gd name="connsiteX9250" fmla="*/ 6557831 w 12192000"/>
              <a:gd name="connsiteY9250" fmla="*/ 1964597 h 6858000"/>
              <a:gd name="connsiteX9251" fmla="*/ 6551925 w 12192000"/>
              <a:gd name="connsiteY9251" fmla="*/ 1966620 h 6858000"/>
              <a:gd name="connsiteX9252" fmla="*/ 6546019 w 12192000"/>
              <a:gd name="connsiteY9252" fmla="*/ 1962978 h 6858000"/>
              <a:gd name="connsiteX9253" fmla="*/ 6534946 w 12192000"/>
              <a:gd name="connsiteY9253" fmla="*/ 1944766 h 6858000"/>
              <a:gd name="connsiteX9254" fmla="*/ 6525348 w 12192000"/>
              <a:gd name="connsiteY9254" fmla="*/ 1943956 h 6858000"/>
              <a:gd name="connsiteX9255" fmla="*/ 6515012 w 12192000"/>
              <a:gd name="connsiteY9255" fmla="*/ 1940314 h 6858000"/>
              <a:gd name="connsiteX9256" fmla="*/ 6509107 w 12192000"/>
              <a:gd name="connsiteY9256" fmla="*/ 1945980 h 6858000"/>
              <a:gd name="connsiteX9257" fmla="*/ 6499510 w 12192000"/>
              <a:gd name="connsiteY9257" fmla="*/ 1945980 h 6858000"/>
              <a:gd name="connsiteX9258" fmla="*/ 6498033 w 12192000"/>
              <a:gd name="connsiteY9258" fmla="*/ 1938290 h 6858000"/>
              <a:gd name="connsiteX9259" fmla="*/ 6489912 w 12192000"/>
              <a:gd name="connsiteY9259" fmla="*/ 1933029 h 6858000"/>
              <a:gd name="connsiteX9260" fmla="*/ 6480315 w 12192000"/>
              <a:gd name="connsiteY9260" fmla="*/ 1931410 h 6858000"/>
              <a:gd name="connsiteX9261" fmla="*/ 6460382 w 12192000"/>
              <a:gd name="connsiteY9261" fmla="*/ 1918054 h 6858000"/>
              <a:gd name="connsiteX9262" fmla="*/ 6440450 w 12192000"/>
              <a:gd name="connsiteY9262" fmla="*/ 1894176 h 6858000"/>
              <a:gd name="connsiteX9263" fmla="*/ 6433806 w 12192000"/>
              <a:gd name="connsiteY9263" fmla="*/ 1891748 h 6858000"/>
              <a:gd name="connsiteX9264" fmla="*/ 6432329 w 12192000"/>
              <a:gd name="connsiteY9264" fmla="*/ 1884463 h 6858000"/>
              <a:gd name="connsiteX9265" fmla="*/ 6422733 w 12192000"/>
              <a:gd name="connsiteY9265" fmla="*/ 1873536 h 6858000"/>
              <a:gd name="connsiteX9266" fmla="*/ 6408705 w 12192000"/>
              <a:gd name="connsiteY9266" fmla="*/ 1873131 h 6858000"/>
              <a:gd name="connsiteX9267" fmla="*/ 6407229 w 12192000"/>
              <a:gd name="connsiteY9267" fmla="*/ 1864632 h 6858000"/>
              <a:gd name="connsiteX9268" fmla="*/ 6393203 w 12192000"/>
              <a:gd name="connsiteY9268" fmla="*/ 1852895 h 6858000"/>
              <a:gd name="connsiteX9269" fmla="*/ 6385820 w 12192000"/>
              <a:gd name="connsiteY9269" fmla="*/ 1844396 h 6858000"/>
              <a:gd name="connsiteX9270" fmla="*/ 6374008 w 12192000"/>
              <a:gd name="connsiteY9270" fmla="*/ 1839135 h 6858000"/>
              <a:gd name="connsiteX9271" fmla="*/ 6374746 w 12192000"/>
              <a:gd name="connsiteY9271" fmla="*/ 1826184 h 6858000"/>
              <a:gd name="connsiteX9272" fmla="*/ 6366626 w 12192000"/>
              <a:gd name="connsiteY9272" fmla="*/ 1821732 h 6858000"/>
              <a:gd name="connsiteX9273" fmla="*/ 6366626 w 12192000"/>
              <a:gd name="connsiteY9273" fmla="*/ 1813638 h 6858000"/>
              <a:gd name="connsiteX9274" fmla="*/ 6357767 w 12192000"/>
              <a:gd name="connsiteY9274" fmla="*/ 1800283 h 6858000"/>
              <a:gd name="connsiteX9275" fmla="*/ 6353337 w 12192000"/>
              <a:gd name="connsiteY9275" fmla="*/ 1792998 h 6858000"/>
              <a:gd name="connsiteX9276" fmla="*/ 6350385 w 12192000"/>
              <a:gd name="connsiteY9276" fmla="*/ 1788141 h 6858000"/>
              <a:gd name="connsiteX9277" fmla="*/ 6346693 w 12192000"/>
              <a:gd name="connsiteY9277" fmla="*/ 1780856 h 6858000"/>
              <a:gd name="connsiteX9278" fmla="*/ 6331929 w 12192000"/>
              <a:gd name="connsiteY9278" fmla="*/ 1776809 h 6858000"/>
              <a:gd name="connsiteX9279" fmla="*/ 6322331 w 12192000"/>
              <a:gd name="connsiteY9279" fmla="*/ 1771143 h 6858000"/>
              <a:gd name="connsiteX9280" fmla="*/ 6289110 w 12192000"/>
              <a:gd name="connsiteY9280" fmla="*/ 1763049 h 6858000"/>
              <a:gd name="connsiteX9281" fmla="*/ 6263272 w 12192000"/>
              <a:gd name="connsiteY9281" fmla="*/ 1776000 h 6858000"/>
              <a:gd name="connsiteX9282" fmla="*/ 6262534 w 12192000"/>
              <a:gd name="connsiteY9282" fmla="*/ 1783689 h 6858000"/>
              <a:gd name="connsiteX9283" fmla="*/ 6254413 w 12192000"/>
              <a:gd name="connsiteY9283" fmla="*/ 1793807 h 6858000"/>
              <a:gd name="connsiteX9284" fmla="*/ 6230050 w 12192000"/>
              <a:gd name="connsiteY9284" fmla="*/ 1797855 h 6858000"/>
              <a:gd name="connsiteX9285" fmla="*/ 6228574 w 12192000"/>
              <a:gd name="connsiteY9285" fmla="*/ 1798259 h 6858000"/>
              <a:gd name="connsiteX9286" fmla="*/ 6197568 w 12192000"/>
              <a:gd name="connsiteY9286" fmla="*/ 1819709 h 6858000"/>
              <a:gd name="connsiteX9287" fmla="*/ 6188709 w 12192000"/>
              <a:gd name="connsiteY9287" fmla="*/ 1829827 h 6858000"/>
              <a:gd name="connsiteX9288" fmla="*/ 6190924 w 12192000"/>
              <a:gd name="connsiteY9288" fmla="*/ 1834279 h 6858000"/>
              <a:gd name="connsiteX9289" fmla="*/ 6181327 w 12192000"/>
              <a:gd name="connsiteY9289" fmla="*/ 1841564 h 6858000"/>
              <a:gd name="connsiteX9290" fmla="*/ 6159179 w 12192000"/>
              <a:gd name="connsiteY9290" fmla="*/ 1840349 h 6858000"/>
              <a:gd name="connsiteX9291" fmla="*/ 6150320 w 12192000"/>
              <a:gd name="connsiteY9291" fmla="*/ 1833874 h 6858000"/>
              <a:gd name="connsiteX9292" fmla="*/ 6120791 w 12192000"/>
              <a:gd name="connsiteY9292" fmla="*/ 1816471 h 6858000"/>
              <a:gd name="connsiteX9293" fmla="*/ 6113408 w 12192000"/>
              <a:gd name="connsiteY9293" fmla="*/ 1817281 h 6858000"/>
              <a:gd name="connsiteX9294" fmla="*/ 6106025 w 12192000"/>
              <a:gd name="connsiteY9294" fmla="*/ 1822947 h 6858000"/>
              <a:gd name="connsiteX9295" fmla="*/ 6097905 w 12192000"/>
              <a:gd name="connsiteY9295" fmla="*/ 1822947 h 6858000"/>
              <a:gd name="connsiteX9296" fmla="*/ 6085355 w 12192000"/>
              <a:gd name="connsiteY9296" fmla="*/ 1816066 h 6858000"/>
              <a:gd name="connsiteX9297" fmla="*/ 6074281 w 12192000"/>
              <a:gd name="connsiteY9297" fmla="*/ 1814852 h 6858000"/>
              <a:gd name="connsiteX9298" fmla="*/ 6068375 w 12192000"/>
              <a:gd name="connsiteY9298" fmla="*/ 1810805 h 6858000"/>
              <a:gd name="connsiteX9299" fmla="*/ 6063207 w 12192000"/>
              <a:gd name="connsiteY9299" fmla="*/ 1811210 h 6858000"/>
              <a:gd name="connsiteX9300" fmla="*/ 6045489 w 12192000"/>
              <a:gd name="connsiteY9300" fmla="*/ 1828208 h 6858000"/>
              <a:gd name="connsiteX9301" fmla="*/ 6034416 w 12192000"/>
              <a:gd name="connsiteY9301" fmla="*/ 1837921 h 6858000"/>
              <a:gd name="connsiteX9302" fmla="*/ 6032940 w 12192000"/>
              <a:gd name="connsiteY9302" fmla="*/ 1845206 h 6858000"/>
              <a:gd name="connsiteX9303" fmla="*/ 6029248 w 12192000"/>
              <a:gd name="connsiteY9303" fmla="*/ 1860990 h 6858000"/>
              <a:gd name="connsiteX9304" fmla="*/ 6032940 w 12192000"/>
              <a:gd name="connsiteY9304" fmla="*/ 1874345 h 6858000"/>
              <a:gd name="connsiteX9305" fmla="*/ 6033678 w 12192000"/>
              <a:gd name="connsiteY9305" fmla="*/ 1878797 h 6858000"/>
              <a:gd name="connsiteX9306" fmla="*/ 6034416 w 12192000"/>
              <a:gd name="connsiteY9306" fmla="*/ 1883654 h 6858000"/>
              <a:gd name="connsiteX9307" fmla="*/ 6026295 w 12192000"/>
              <a:gd name="connsiteY9307" fmla="*/ 1888510 h 6858000"/>
              <a:gd name="connsiteX9308" fmla="*/ 6029248 w 12192000"/>
              <a:gd name="connsiteY9308" fmla="*/ 1903080 h 6858000"/>
              <a:gd name="connsiteX9309" fmla="*/ 6027772 w 12192000"/>
              <a:gd name="connsiteY9309" fmla="*/ 1914412 h 6858000"/>
              <a:gd name="connsiteX9310" fmla="*/ 6022604 w 12192000"/>
              <a:gd name="connsiteY9310" fmla="*/ 1922911 h 6858000"/>
              <a:gd name="connsiteX9311" fmla="*/ 6004148 w 12192000"/>
              <a:gd name="connsiteY9311" fmla="*/ 1933434 h 6858000"/>
              <a:gd name="connsiteX9312" fmla="*/ 5995289 w 12192000"/>
              <a:gd name="connsiteY9312" fmla="*/ 1943147 h 6858000"/>
              <a:gd name="connsiteX9313" fmla="*/ 5979786 w 12192000"/>
              <a:gd name="connsiteY9313" fmla="*/ 1949218 h 6858000"/>
              <a:gd name="connsiteX9314" fmla="*/ 5960592 w 12192000"/>
              <a:gd name="connsiteY9314" fmla="*/ 1948408 h 6858000"/>
              <a:gd name="connsiteX9315" fmla="*/ 5948041 w 12192000"/>
              <a:gd name="connsiteY9315" fmla="*/ 1956502 h 6858000"/>
              <a:gd name="connsiteX9316" fmla="*/ 5936968 w 12192000"/>
              <a:gd name="connsiteY9316" fmla="*/ 1962168 h 6858000"/>
              <a:gd name="connsiteX9317" fmla="*/ 5942136 w 12192000"/>
              <a:gd name="connsiteY9317" fmla="*/ 1966216 h 6858000"/>
              <a:gd name="connsiteX9318" fmla="*/ 5939921 w 12192000"/>
              <a:gd name="connsiteY9318" fmla="*/ 1977143 h 6858000"/>
              <a:gd name="connsiteX9319" fmla="*/ 5932538 w 12192000"/>
              <a:gd name="connsiteY9319" fmla="*/ 1980785 h 6858000"/>
              <a:gd name="connsiteX9320" fmla="*/ 5931800 w 12192000"/>
              <a:gd name="connsiteY9320" fmla="*/ 1979976 h 6858000"/>
              <a:gd name="connsiteX9321" fmla="*/ 5933277 w 12192000"/>
              <a:gd name="connsiteY9321" fmla="*/ 1978357 h 6858000"/>
              <a:gd name="connsiteX9322" fmla="*/ 5928109 w 12192000"/>
              <a:gd name="connsiteY9322" fmla="*/ 1976738 h 6858000"/>
              <a:gd name="connsiteX9323" fmla="*/ 5914082 w 12192000"/>
              <a:gd name="connsiteY9323" fmla="*/ 1999402 h 6858000"/>
              <a:gd name="connsiteX9324" fmla="*/ 5903747 w 12192000"/>
              <a:gd name="connsiteY9324" fmla="*/ 2003854 h 6858000"/>
              <a:gd name="connsiteX9325" fmla="*/ 5884552 w 12192000"/>
              <a:gd name="connsiteY9325" fmla="*/ 2033398 h 6858000"/>
              <a:gd name="connsiteX9326" fmla="*/ 5878646 w 12192000"/>
              <a:gd name="connsiteY9326" fmla="*/ 2039874 h 6858000"/>
              <a:gd name="connsiteX9327" fmla="*/ 5886767 w 12192000"/>
              <a:gd name="connsiteY9327" fmla="*/ 2053229 h 6858000"/>
              <a:gd name="connsiteX9328" fmla="*/ 5888982 w 12192000"/>
              <a:gd name="connsiteY9328" fmla="*/ 2062133 h 6858000"/>
              <a:gd name="connsiteX9329" fmla="*/ 5897102 w 12192000"/>
              <a:gd name="connsiteY9329" fmla="*/ 2066180 h 6858000"/>
              <a:gd name="connsiteX9330" fmla="*/ 5908915 w 12192000"/>
              <a:gd name="connsiteY9330" fmla="*/ 2081559 h 6858000"/>
              <a:gd name="connsiteX9331" fmla="*/ 5898579 w 12192000"/>
              <a:gd name="connsiteY9331" fmla="*/ 2091272 h 6858000"/>
              <a:gd name="connsiteX9332" fmla="*/ 5881600 w 12192000"/>
              <a:gd name="connsiteY9332" fmla="*/ 2095319 h 6858000"/>
              <a:gd name="connsiteX9333" fmla="*/ 5882338 w 12192000"/>
              <a:gd name="connsiteY9333" fmla="*/ 2105842 h 6858000"/>
              <a:gd name="connsiteX9334" fmla="*/ 5866097 w 12192000"/>
              <a:gd name="connsiteY9334" fmla="*/ 2126482 h 6858000"/>
              <a:gd name="connsiteX9335" fmla="*/ 5864620 w 12192000"/>
              <a:gd name="connsiteY9335" fmla="*/ 2140243 h 6858000"/>
              <a:gd name="connsiteX9336" fmla="*/ 5868311 w 12192000"/>
              <a:gd name="connsiteY9336" fmla="*/ 2143885 h 6858000"/>
              <a:gd name="connsiteX9337" fmla="*/ 5864620 w 12192000"/>
              <a:gd name="connsiteY9337" fmla="*/ 2149956 h 6858000"/>
              <a:gd name="connsiteX9338" fmla="*/ 5847641 w 12192000"/>
              <a:gd name="connsiteY9338" fmla="*/ 2150361 h 6858000"/>
              <a:gd name="connsiteX9339" fmla="*/ 5817372 w 12192000"/>
              <a:gd name="connsiteY9339" fmla="*/ 2163716 h 6858000"/>
              <a:gd name="connsiteX9340" fmla="*/ 5817372 w 12192000"/>
              <a:gd name="connsiteY9340" fmla="*/ 2173025 h 6858000"/>
              <a:gd name="connsiteX9341" fmla="*/ 5805560 w 12192000"/>
              <a:gd name="connsiteY9341" fmla="*/ 2190428 h 6858000"/>
              <a:gd name="connsiteX9342" fmla="*/ 5795225 w 12192000"/>
              <a:gd name="connsiteY9342" fmla="*/ 2185976 h 6858000"/>
              <a:gd name="connsiteX9343" fmla="*/ 5785628 w 12192000"/>
              <a:gd name="connsiteY9343" fmla="*/ 2178286 h 6858000"/>
              <a:gd name="connsiteX9344" fmla="*/ 5780460 w 12192000"/>
              <a:gd name="connsiteY9344" fmla="*/ 2186380 h 6858000"/>
              <a:gd name="connsiteX9345" fmla="*/ 5773077 w 12192000"/>
              <a:gd name="connsiteY9345" fmla="*/ 2192451 h 6858000"/>
              <a:gd name="connsiteX9346" fmla="*/ 5764957 w 12192000"/>
              <a:gd name="connsiteY9346" fmla="*/ 2186785 h 6858000"/>
              <a:gd name="connsiteX9347" fmla="*/ 5756098 w 12192000"/>
              <a:gd name="connsiteY9347" fmla="*/ 2186380 h 6858000"/>
              <a:gd name="connsiteX9348" fmla="*/ 5752407 w 12192000"/>
              <a:gd name="connsiteY9348" fmla="*/ 2190023 h 6858000"/>
              <a:gd name="connsiteX9349" fmla="*/ 5739119 w 12192000"/>
              <a:gd name="connsiteY9349" fmla="*/ 2188809 h 6858000"/>
              <a:gd name="connsiteX9350" fmla="*/ 5718447 w 12192000"/>
              <a:gd name="connsiteY9350" fmla="*/ 2183547 h 6858000"/>
              <a:gd name="connsiteX9351" fmla="*/ 5710327 w 12192000"/>
              <a:gd name="connsiteY9351" fmla="*/ 2187595 h 6858000"/>
              <a:gd name="connsiteX9352" fmla="*/ 5692609 w 12192000"/>
              <a:gd name="connsiteY9352" fmla="*/ 2189618 h 6858000"/>
              <a:gd name="connsiteX9353" fmla="*/ 5677106 w 12192000"/>
              <a:gd name="connsiteY9353" fmla="*/ 2204188 h 6858000"/>
              <a:gd name="connsiteX9354" fmla="*/ 5658650 w 12192000"/>
              <a:gd name="connsiteY9354" fmla="*/ 2206211 h 6858000"/>
              <a:gd name="connsiteX9355" fmla="*/ 5651268 w 12192000"/>
              <a:gd name="connsiteY9355" fmla="*/ 2211877 h 6858000"/>
              <a:gd name="connsiteX9356" fmla="*/ 5651268 w 12192000"/>
              <a:gd name="connsiteY9356" fmla="*/ 2219567 h 6858000"/>
              <a:gd name="connsiteX9357" fmla="*/ 5636502 w 12192000"/>
              <a:gd name="connsiteY9357" fmla="*/ 2226852 h 6858000"/>
              <a:gd name="connsiteX9358" fmla="*/ 5620261 w 12192000"/>
              <a:gd name="connsiteY9358" fmla="*/ 2224424 h 6858000"/>
              <a:gd name="connsiteX9359" fmla="*/ 5604020 w 12192000"/>
              <a:gd name="connsiteY9359" fmla="*/ 2209044 h 6858000"/>
              <a:gd name="connsiteX9360" fmla="*/ 5594422 w 12192000"/>
              <a:gd name="connsiteY9360" fmla="*/ 2187999 h 6858000"/>
              <a:gd name="connsiteX9361" fmla="*/ 5596637 w 12192000"/>
              <a:gd name="connsiteY9361" fmla="*/ 2185166 h 6858000"/>
              <a:gd name="connsiteX9362" fmla="*/ 5575966 w 12192000"/>
              <a:gd name="connsiteY9362" fmla="*/ 2166954 h 6858000"/>
              <a:gd name="connsiteX9363" fmla="*/ 5561201 w 12192000"/>
              <a:gd name="connsiteY9363" fmla="*/ 2165740 h 6858000"/>
              <a:gd name="connsiteX9364" fmla="*/ 5553081 w 12192000"/>
              <a:gd name="connsiteY9364" fmla="*/ 2163716 h 6858000"/>
              <a:gd name="connsiteX9365" fmla="*/ 5553081 w 12192000"/>
              <a:gd name="connsiteY9365" fmla="*/ 2163311 h 6858000"/>
              <a:gd name="connsiteX9366" fmla="*/ 5550866 w 12192000"/>
              <a:gd name="connsiteY9366" fmla="*/ 2167359 h 6858000"/>
              <a:gd name="connsiteX9367" fmla="*/ 5537578 w 12192000"/>
              <a:gd name="connsiteY9367" fmla="*/ 2168168 h 6858000"/>
              <a:gd name="connsiteX9368" fmla="*/ 5522813 w 12192000"/>
              <a:gd name="connsiteY9368" fmla="*/ 2175858 h 6858000"/>
              <a:gd name="connsiteX9369" fmla="*/ 5513216 w 12192000"/>
              <a:gd name="connsiteY9369" fmla="*/ 2170596 h 6858000"/>
              <a:gd name="connsiteX9370" fmla="*/ 5492545 w 12192000"/>
              <a:gd name="connsiteY9370" fmla="*/ 2162907 h 6858000"/>
              <a:gd name="connsiteX9371" fmla="*/ 5477780 w 12192000"/>
              <a:gd name="connsiteY9371" fmla="*/ 2172620 h 6858000"/>
              <a:gd name="connsiteX9372" fmla="*/ 5474089 w 12192000"/>
              <a:gd name="connsiteY9372" fmla="*/ 2169787 h 6858000"/>
              <a:gd name="connsiteX9373" fmla="*/ 5477780 w 12192000"/>
              <a:gd name="connsiteY9373" fmla="*/ 2164526 h 6858000"/>
              <a:gd name="connsiteX9374" fmla="*/ 5482948 w 12192000"/>
              <a:gd name="connsiteY9374" fmla="*/ 2147123 h 6858000"/>
              <a:gd name="connsiteX9375" fmla="*/ 5482210 w 12192000"/>
              <a:gd name="connsiteY9375" fmla="*/ 2122840 h 6858000"/>
              <a:gd name="connsiteX9376" fmla="*/ 5487377 w 12192000"/>
              <a:gd name="connsiteY9376" fmla="*/ 2111913 h 6858000"/>
              <a:gd name="connsiteX9377" fmla="*/ 5483686 w 12192000"/>
              <a:gd name="connsiteY9377" fmla="*/ 2099772 h 6858000"/>
              <a:gd name="connsiteX9378" fmla="*/ 5488854 w 12192000"/>
              <a:gd name="connsiteY9378" fmla="*/ 2093701 h 6858000"/>
              <a:gd name="connsiteX9379" fmla="*/ 5476304 w 12192000"/>
              <a:gd name="connsiteY9379" fmla="*/ 2093296 h 6858000"/>
              <a:gd name="connsiteX9380" fmla="*/ 5468921 w 12192000"/>
              <a:gd name="connsiteY9380" fmla="*/ 2099772 h 6858000"/>
              <a:gd name="connsiteX9381" fmla="*/ 5463753 w 12192000"/>
              <a:gd name="connsiteY9381" fmla="*/ 2095319 h 6858000"/>
              <a:gd name="connsiteX9382" fmla="*/ 5464492 w 12192000"/>
              <a:gd name="connsiteY9382" fmla="*/ 2085606 h 6858000"/>
              <a:gd name="connsiteX9383" fmla="*/ 5479256 w 12192000"/>
              <a:gd name="connsiteY9383" fmla="*/ 2079131 h 6858000"/>
              <a:gd name="connsiteX9384" fmla="*/ 5477042 w 12192000"/>
              <a:gd name="connsiteY9384" fmla="*/ 2074274 h 6858000"/>
              <a:gd name="connsiteX9385" fmla="*/ 5478518 w 12192000"/>
              <a:gd name="connsiteY9385" fmla="*/ 2068204 h 6858000"/>
              <a:gd name="connsiteX9386" fmla="*/ 5468183 w 12192000"/>
              <a:gd name="connsiteY9386" fmla="*/ 2074274 h 6858000"/>
              <a:gd name="connsiteX9387" fmla="*/ 5463015 w 12192000"/>
              <a:gd name="connsiteY9387" fmla="*/ 2080750 h 6858000"/>
              <a:gd name="connsiteX9388" fmla="*/ 5453418 w 12192000"/>
              <a:gd name="connsiteY9388" fmla="*/ 2080750 h 6858000"/>
              <a:gd name="connsiteX9389" fmla="*/ 5452680 w 12192000"/>
              <a:gd name="connsiteY9389" fmla="*/ 2074274 h 6858000"/>
              <a:gd name="connsiteX9390" fmla="*/ 5459324 w 12192000"/>
              <a:gd name="connsiteY9390" fmla="*/ 2047158 h 6858000"/>
              <a:gd name="connsiteX9391" fmla="*/ 5472612 w 12192000"/>
              <a:gd name="connsiteY9391" fmla="*/ 2029756 h 6858000"/>
              <a:gd name="connsiteX9392" fmla="*/ 5472612 w 12192000"/>
              <a:gd name="connsiteY9392" fmla="*/ 2021257 h 6858000"/>
              <a:gd name="connsiteX9393" fmla="*/ 5483686 w 12192000"/>
              <a:gd name="connsiteY9393" fmla="*/ 2006282 h 6858000"/>
              <a:gd name="connsiteX9394" fmla="*/ 5484425 w 12192000"/>
              <a:gd name="connsiteY9394" fmla="*/ 1991308 h 6858000"/>
              <a:gd name="connsiteX9395" fmla="*/ 5491069 w 12192000"/>
              <a:gd name="connsiteY9395" fmla="*/ 1979571 h 6858000"/>
              <a:gd name="connsiteX9396" fmla="*/ 5496236 w 12192000"/>
              <a:gd name="connsiteY9396" fmla="*/ 1973096 h 6858000"/>
              <a:gd name="connsiteX9397" fmla="*/ 5488854 w 12192000"/>
              <a:gd name="connsiteY9397" fmla="*/ 1965406 h 6858000"/>
              <a:gd name="connsiteX9398" fmla="*/ 5492545 w 12192000"/>
              <a:gd name="connsiteY9398" fmla="*/ 1952455 h 6858000"/>
              <a:gd name="connsiteX9399" fmla="*/ 5491069 w 12192000"/>
              <a:gd name="connsiteY9399" fmla="*/ 1948003 h 6858000"/>
              <a:gd name="connsiteX9400" fmla="*/ 5494022 w 12192000"/>
              <a:gd name="connsiteY9400" fmla="*/ 1918864 h 6858000"/>
              <a:gd name="connsiteX9401" fmla="*/ 5486639 w 12192000"/>
              <a:gd name="connsiteY9401" fmla="*/ 1903485 h 6858000"/>
              <a:gd name="connsiteX9402" fmla="*/ 5485901 w 12192000"/>
              <a:gd name="connsiteY9402" fmla="*/ 1893772 h 6858000"/>
              <a:gd name="connsiteX9403" fmla="*/ 5485163 w 12192000"/>
              <a:gd name="connsiteY9403" fmla="*/ 1891343 h 6858000"/>
              <a:gd name="connsiteX9404" fmla="*/ 5496974 w 12192000"/>
              <a:gd name="connsiteY9404" fmla="*/ 1882035 h 6858000"/>
              <a:gd name="connsiteX9405" fmla="*/ 5488854 w 12192000"/>
              <a:gd name="connsiteY9405" fmla="*/ 1880416 h 6858000"/>
              <a:gd name="connsiteX9406" fmla="*/ 5494759 w 12192000"/>
              <a:gd name="connsiteY9406" fmla="*/ 1874750 h 6858000"/>
              <a:gd name="connsiteX9407" fmla="*/ 5491069 w 12192000"/>
              <a:gd name="connsiteY9407" fmla="*/ 1871512 h 6858000"/>
              <a:gd name="connsiteX9408" fmla="*/ 5493284 w 12192000"/>
              <a:gd name="connsiteY9408" fmla="*/ 1861799 h 6858000"/>
              <a:gd name="connsiteX9409" fmla="*/ 5485163 w 12192000"/>
              <a:gd name="connsiteY9409" fmla="*/ 1868679 h 6858000"/>
              <a:gd name="connsiteX9410" fmla="*/ 5481471 w 12192000"/>
              <a:gd name="connsiteY9410" fmla="*/ 1867060 h 6858000"/>
              <a:gd name="connsiteX9411" fmla="*/ 5483686 w 12192000"/>
              <a:gd name="connsiteY9411" fmla="*/ 1854514 h 6858000"/>
              <a:gd name="connsiteX9412" fmla="*/ 5479995 w 12192000"/>
              <a:gd name="connsiteY9412" fmla="*/ 1852491 h 6858000"/>
              <a:gd name="connsiteX9413" fmla="*/ 5479995 w 12192000"/>
              <a:gd name="connsiteY9413" fmla="*/ 1847229 h 6858000"/>
              <a:gd name="connsiteX9414" fmla="*/ 5474089 w 12192000"/>
              <a:gd name="connsiteY9414" fmla="*/ 1849658 h 6858000"/>
              <a:gd name="connsiteX9415" fmla="*/ 5469659 w 12192000"/>
              <a:gd name="connsiteY9415" fmla="*/ 1839945 h 6858000"/>
              <a:gd name="connsiteX9416" fmla="*/ 5474827 w 12192000"/>
              <a:gd name="connsiteY9416" fmla="*/ 1829827 h 6858000"/>
              <a:gd name="connsiteX9417" fmla="*/ 5493284 w 12192000"/>
              <a:gd name="connsiteY9417" fmla="*/ 1823351 h 6858000"/>
              <a:gd name="connsiteX9418" fmla="*/ 5499927 w 12192000"/>
              <a:gd name="connsiteY9418" fmla="*/ 1826184 h 6858000"/>
              <a:gd name="connsiteX9419" fmla="*/ 5515430 w 12192000"/>
              <a:gd name="connsiteY9419" fmla="*/ 1824565 h 6858000"/>
              <a:gd name="connsiteX9420" fmla="*/ 5523551 w 12192000"/>
              <a:gd name="connsiteY9420" fmla="*/ 1819304 h 6858000"/>
              <a:gd name="connsiteX9421" fmla="*/ 5516907 w 12192000"/>
              <a:gd name="connsiteY9421" fmla="*/ 1815662 h 6858000"/>
              <a:gd name="connsiteX9422" fmla="*/ 5516169 w 12192000"/>
              <a:gd name="connsiteY9422" fmla="*/ 1809186 h 6858000"/>
              <a:gd name="connsiteX9423" fmla="*/ 5533886 w 12192000"/>
              <a:gd name="connsiteY9423" fmla="*/ 1799878 h 6858000"/>
              <a:gd name="connsiteX9424" fmla="*/ 5536840 w 12192000"/>
              <a:gd name="connsiteY9424" fmla="*/ 1803116 h 6858000"/>
              <a:gd name="connsiteX9425" fmla="*/ 5544222 w 12192000"/>
              <a:gd name="connsiteY9425" fmla="*/ 1798259 h 6858000"/>
              <a:gd name="connsiteX9426" fmla="*/ 5556772 w 12192000"/>
              <a:gd name="connsiteY9426" fmla="*/ 1800687 h 6858000"/>
              <a:gd name="connsiteX9427" fmla="*/ 5567107 w 12192000"/>
              <a:gd name="connsiteY9427" fmla="*/ 1812829 h 6858000"/>
              <a:gd name="connsiteX9428" fmla="*/ 5575966 w 12192000"/>
              <a:gd name="connsiteY9428" fmla="*/ 1805544 h 6858000"/>
              <a:gd name="connsiteX9429" fmla="*/ 5586302 w 12192000"/>
              <a:gd name="connsiteY9429" fmla="*/ 1805544 h 6858000"/>
              <a:gd name="connsiteX9430" fmla="*/ 5598114 w 12192000"/>
              <a:gd name="connsiteY9430" fmla="*/ 1810400 h 6858000"/>
              <a:gd name="connsiteX9431" fmla="*/ 5610664 w 12192000"/>
              <a:gd name="connsiteY9431" fmla="*/ 1805544 h 6858000"/>
              <a:gd name="connsiteX9432" fmla="*/ 5626906 w 12192000"/>
              <a:gd name="connsiteY9432" fmla="*/ 1801092 h 6858000"/>
              <a:gd name="connsiteX9433" fmla="*/ 5629858 w 12192000"/>
              <a:gd name="connsiteY9433" fmla="*/ 1805544 h 6858000"/>
              <a:gd name="connsiteX9434" fmla="*/ 5643147 w 12192000"/>
              <a:gd name="connsiteY9434" fmla="*/ 1812019 h 6858000"/>
              <a:gd name="connsiteX9435" fmla="*/ 5678583 w 12192000"/>
              <a:gd name="connsiteY9435" fmla="*/ 1817281 h 6858000"/>
              <a:gd name="connsiteX9436" fmla="*/ 5694824 w 12192000"/>
              <a:gd name="connsiteY9436" fmla="*/ 1820518 h 6858000"/>
              <a:gd name="connsiteX9437" fmla="*/ 5718447 w 12192000"/>
              <a:gd name="connsiteY9437" fmla="*/ 1811210 h 6858000"/>
              <a:gd name="connsiteX9438" fmla="*/ 5736903 w 12192000"/>
              <a:gd name="connsiteY9438" fmla="*/ 1812829 h 6858000"/>
              <a:gd name="connsiteX9439" fmla="*/ 5739857 w 12192000"/>
              <a:gd name="connsiteY9439" fmla="*/ 1820114 h 6858000"/>
              <a:gd name="connsiteX9440" fmla="*/ 5757575 w 12192000"/>
              <a:gd name="connsiteY9440" fmla="*/ 1822947 h 6858000"/>
              <a:gd name="connsiteX9441" fmla="*/ 5767172 w 12192000"/>
              <a:gd name="connsiteY9441" fmla="*/ 1814852 h 6858000"/>
              <a:gd name="connsiteX9442" fmla="*/ 5775293 w 12192000"/>
              <a:gd name="connsiteY9442" fmla="*/ 1814852 h 6858000"/>
              <a:gd name="connsiteX9443" fmla="*/ 5801869 w 12192000"/>
              <a:gd name="connsiteY9443" fmla="*/ 1829017 h 6858000"/>
              <a:gd name="connsiteX9444" fmla="*/ 5807037 w 12192000"/>
              <a:gd name="connsiteY9444" fmla="*/ 1822542 h 6858000"/>
              <a:gd name="connsiteX9445" fmla="*/ 5813681 w 12192000"/>
              <a:gd name="connsiteY9445" fmla="*/ 1821732 h 6858000"/>
              <a:gd name="connsiteX9446" fmla="*/ 5818111 w 12192000"/>
              <a:gd name="connsiteY9446" fmla="*/ 1819304 h 6858000"/>
              <a:gd name="connsiteX9447" fmla="*/ 5829923 w 12192000"/>
              <a:gd name="connsiteY9447" fmla="*/ 1812829 h 6858000"/>
              <a:gd name="connsiteX9448" fmla="*/ 5838782 w 12192000"/>
              <a:gd name="connsiteY9448" fmla="*/ 1785713 h 6858000"/>
              <a:gd name="connsiteX9449" fmla="*/ 5841734 w 12192000"/>
              <a:gd name="connsiteY9449" fmla="*/ 1754550 h 6858000"/>
              <a:gd name="connsiteX9450" fmla="*/ 5847641 w 12192000"/>
              <a:gd name="connsiteY9450" fmla="*/ 1750098 h 6858000"/>
              <a:gd name="connsiteX9451" fmla="*/ 5840258 w 12192000"/>
              <a:gd name="connsiteY9451" fmla="*/ 1745241 h 6858000"/>
              <a:gd name="connsiteX9452" fmla="*/ 5839519 w 12192000"/>
              <a:gd name="connsiteY9452" fmla="*/ 1728648 h 6858000"/>
              <a:gd name="connsiteX9453" fmla="*/ 5844687 w 12192000"/>
              <a:gd name="connsiteY9453" fmla="*/ 1705580 h 6858000"/>
              <a:gd name="connsiteX9454" fmla="*/ 5849117 w 12192000"/>
              <a:gd name="connsiteY9454" fmla="*/ 1702342 h 6858000"/>
              <a:gd name="connsiteX9455" fmla="*/ 5859452 w 12192000"/>
              <a:gd name="connsiteY9455" fmla="*/ 1707198 h 6858000"/>
              <a:gd name="connsiteX9456" fmla="*/ 5863144 w 12192000"/>
              <a:gd name="connsiteY9456" fmla="*/ 1718530 h 6858000"/>
              <a:gd name="connsiteX9457" fmla="*/ 5875693 w 12192000"/>
              <a:gd name="connsiteY9457" fmla="*/ 1729862 h 6858000"/>
              <a:gd name="connsiteX9458" fmla="*/ 5863882 w 12192000"/>
              <a:gd name="connsiteY9458" fmla="*/ 1703960 h 6858000"/>
              <a:gd name="connsiteX9459" fmla="*/ 5849117 w 12192000"/>
              <a:gd name="connsiteY9459" fmla="*/ 1693033 h 6858000"/>
              <a:gd name="connsiteX9460" fmla="*/ 5840996 w 12192000"/>
              <a:gd name="connsiteY9460" fmla="*/ 1691414 h 6858000"/>
              <a:gd name="connsiteX9461" fmla="*/ 5843211 w 12192000"/>
              <a:gd name="connsiteY9461" fmla="*/ 1683320 h 6858000"/>
              <a:gd name="connsiteX9462" fmla="*/ 5845426 w 12192000"/>
              <a:gd name="connsiteY9462" fmla="*/ 1682511 h 6858000"/>
              <a:gd name="connsiteX9463" fmla="*/ 5849117 w 12192000"/>
              <a:gd name="connsiteY9463" fmla="*/ 1673202 h 6858000"/>
              <a:gd name="connsiteX9464" fmla="*/ 5844687 w 12192000"/>
              <a:gd name="connsiteY9464" fmla="*/ 1666727 h 6858000"/>
              <a:gd name="connsiteX9465" fmla="*/ 5844687 w 12192000"/>
              <a:gd name="connsiteY9465" fmla="*/ 1658632 h 6858000"/>
              <a:gd name="connsiteX9466" fmla="*/ 5832875 w 12192000"/>
              <a:gd name="connsiteY9466" fmla="*/ 1652562 h 6858000"/>
              <a:gd name="connsiteX9467" fmla="*/ 5821064 w 12192000"/>
              <a:gd name="connsiteY9467" fmla="*/ 1650538 h 6858000"/>
              <a:gd name="connsiteX9468" fmla="*/ 5808513 w 12192000"/>
              <a:gd name="connsiteY9468" fmla="*/ 1636373 h 6858000"/>
              <a:gd name="connsiteX9469" fmla="*/ 5800393 w 12192000"/>
              <a:gd name="connsiteY9469" fmla="*/ 1635564 h 6858000"/>
              <a:gd name="connsiteX9470" fmla="*/ 5798178 w 12192000"/>
              <a:gd name="connsiteY9470" fmla="*/ 1629493 h 6858000"/>
              <a:gd name="connsiteX9471" fmla="*/ 5803346 w 12192000"/>
              <a:gd name="connsiteY9471" fmla="*/ 1621803 h 6858000"/>
              <a:gd name="connsiteX9472" fmla="*/ 5801131 w 12192000"/>
              <a:gd name="connsiteY9472" fmla="*/ 1612900 h 6858000"/>
              <a:gd name="connsiteX9473" fmla="*/ 5795963 w 12192000"/>
              <a:gd name="connsiteY9473" fmla="*/ 1610876 h 6858000"/>
              <a:gd name="connsiteX9474" fmla="*/ 5801869 w 12192000"/>
              <a:gd name="connsiteY9474" fmla="*/ 1603591 h 6858000"/>
              <a:gd name="connsiteX9475" fmla="*/ 5810728 w 12192000"/>
              <a:gd name="connsiteY9475" fmla="*/ 1603187 h 6858000"/>
              <a:gd name="connsiteX9476" fmla="*/ 5818111 w 12192000"/>
              <a:gd name="connsiteY9476" fmla="*/ 1607234 h 6858000"/>
              <a:gd name="connsiteX9477" fmla="*/ 5812205 w 12192000"/>
              <a:gd name="connsiteY9477" fmla="*/ 1599139 h 6858000"/>
              <a:gd name="connsiteX9478" fmla="*/ 5801869 w 12192000"/>
              <a:gd name="connsiteY9478" fmla="*/ 1598330 h 6858000"/>
              <a:gd name="connsiteX9479" fmla="*/ 5792272 w 12192000"/>
              <a:gd name="connsiteY9479" fmla="*/ 1603591 h 6858000"/>
              <a:gd name="connsiteX9480" fmla="*/ 5786366 w 12192000"/>
              <a:gd name="connsiteY9480" fmla="*/ 1603591 h 6858000"/>
              <a:gd name="connsiteX9481" fmla="*/ 5781936 w 12192000"/>
              <a:gd name="connsiteY9481" fmla="*/ 1596711 h 6858000"/>
              <a:gd name="connsiteX9482" fmla="*/ 5785628 w 12192000"/>
              <a:gd name="connsiteY9482" fmla="*/ 1587807 h 6858000"/>
              <a:gd name="connsiteX9483" fmla="*/ 5780460 w 12192000"/>
              <a:gd name="connsiteY9483" fmla="*/ 1583356 h 6858000"/>
              <a:gd name="connsiteX9484" fmla="*/ 5772339 w 12192000"/>
              <a:gd name="connsiteY9484" fmla="*/ 1587807 h 6858000"/>
              <a:gd name="connsiteX9485" fmla="*/ 5770124 w 12192000"/>
              <a:gd name="connsiteY9485" fmla="*/ 1584570 h 6858000"/>
              <a:gd name="connsiteX9486" fmla="*/ 5771601 w 12192000"/>
              <a:gd name="connsiteY9486" fmla="*/ 1579308 h 6858000"/>
              <a:gd name="connsiteX9487" fmla="*/ 5767172 w 12192000"/>
              <a:gd name="connsiteY9487" fmla="*/ 1578499 h 6858000"/>
              <a:gd name="connsiteX9488" fmla="*/ 5759051 w 12192000"/>
              <a:gd name="connsiteY9488" fmla="*/ 1584974 h 6858000"/>
              <a:gd name="connsiteX9489" fmla="*/ 5747978 w 12192000"/>
              <a:gd name="connsiteY9489" fmla="*/ 1578499 h 6858000"/>
              <a:gd name="connsiteX9490" fmla="*/ 5741333 w 12192000"/>
              <a:gd name="connsiteY9490" fmla="*/ 1578499 h 6858000"/>
              <a:gd name="connsiteX9491" fmla="*/ 5738380 w 12192000"/>
              <a:gd name="connsiteY9491" fmla="*/ 1573238 h 6858000"/>
              <a:gd name="connsiteX9492" fmla="*/ 5722139 w 12192000"/>
              <a:gd name="connsiteY9492" fmla="*/ 1567167 h 6858000"/>
              <a:gd name="connsiteX9493" fmla="*/ 5716233 w 12192000"/>
              <a:gd name="connsiteY9493" fmla="*/ 1568381 h 6858000"/>
              <a:gd name="connsiteX9494" fmla="*/ 5709588 w 12192000"/>
              <a:gd name="connsiteY9494" fmla="*/ 1566358 h 6858000"/>
              <a:gd name="connsiteX9495" fmla="*/ 5699253 w 12192000"/>
              <a:gd name="connsiteY9495" fmla="*/ 1572833 h 6858000"/>
              <a:gd name="connsiteX9496" fmla="*/ 5699991 w 12192000"/>
              <a:gd name="connsiteY9496" fmla="*/ 1567167 h 6858000"/>
              <a:gd name="connsiteX9497" fmla="*/ 5696301 w 12192000"/>
              <a:gd name="connsiteY9497" fmla="*/ 1557454 h 6858000"/>
              <a:gd name="connsiteX9498" fmla="*/ 5687442 w 12192000"/>
              <a:gd name="connsiteY9498" fmla="*/ 1557454 h 6858000"/>
              <a:gd name="connsiteX9499" fmla="*/ 5687442 w 12192000"/>
              <a:gd name="connsiteY9499" fmla="*/ 1555026 h 6858000"/>
              <a:gd name="connsiteX9500" fmla="*/ 5696301 w 12192000"/>
              <a:gd name="connsiteY9500" fmla="*/ 1551788 h 6858000"/>
              <a:gd name="connsiteX9501" fmla="*/ 5702206 w 12192000"/>
              <a:gd name="connsiteY9501" fmla="*/ 1549764 h 6858000"/>
              <a:gd name="connsiteX9502" fmla="*/ 5700730 w 12192000"/>
              <a:gd name="connsiteY9502" fmla="*/ 1544098 h 6858000"/>
              <a:gd name="connsiteX9503" fmla="*/ 5694824 w 12192000"/>
              <a:gd name="connsiteY9503" fmla="*/ 1542075 h 6858000"/>
              <a:gd name="connsiteX9504" fmla="*/ 5691871 w 12192000"/>
              <a:gd name="connsiteY9504" fmla="*/ 1548550 h 6858000"/>
              <a:gd name="connsiteX9505" fmla="*/ 5688180 w 12192000"/>
              <a:gd name="connsiteY9505" fmla="*/ 1539647 h 6858000"/>
              <a:gd name="connsiteX9506" fmla="*/ 5694085 w 12192000"/>
              <a:gd name="connsiteY9506" fmla="*/ 1539242 h 6858000"/>
              <a:gd name="connsiteX9507" fmla="*/ 5702944 w 12192000"/>
              <a:gd name="connsiteY9507" fmla="*/ 1540861 h 6858000"/>
              <a:gd name="connsiteX9508" fmla="*/ 5700730 w 12192000"/>
              <a:gd name="connsiteY9508" fmla="*/ 1537623 h 6858000"/>
              <a:gd name="connsiteX9509" fmla="*/ 5692609 w 12192000"/>
              <a:gd name="connsiteY9509" fmla="*/ 1535195 h 6858000"/>
              <a:gd name="connsiteX9510" fmla="*/ 5683750 w 12192000"/>
              <a:gd name="connsiteY9510" fmla="*/ 1538028 h 6858000"/>
              <a:gd name="connsiteX9511" fmla="*/ 5680059 w 12192000"/>
              <a:gd name="connsiteY9511" fmla="*/ 1532362 h 6858000"/>
              <a:gd name="connsiteX9512" fmla="*/ 5686703 w 12192000"/>
              <a:gd name="connsiteY9512" fmla="*/ 1524672 h 6858000"/>
              <a:gd name="connsiteX9513" fmla="*/ 5701468 w 12192000"/>
              <a:gd name="connsiteY9513" fmla="*/ 1523863 h 6858000"/>
              <a:gd name="connsiteX9514" fmla="*/ 5708112 w 12192000"/>
              <a:gd name="connsiteY9514" fmla="*/ 1517792 h 6858000"/>
              <a:gd name="connsiteX9515" fmla="*/ 5718447 w 12192000"/>
              <a:gd name="connsiteY9515" fmla="*/ 1516982 h 6858000"/>
              <a:gd name="connsiteX9516" fmla="*/ 5722877 w 12192000"/>
              <a:gd name="connsiteY9516" fmla="*/ 1519815 h 6858000"/>
              <a:gd name="connsiteX9517" fmla="*/ 5728783 w 12192000"/>
              <a:gd name="connsiteY9517" fmla="*/ 1514959 h 6858000"/>
              <a:gd name="connsiteX9518" fmla="*/ 5733950 w 12192000"/>
              <a:gd name="connsiteY9518" fmla="*/ 1517387 h 6858000"/>
              <a:gd name="connsiteX9519" fmla="*/ 5742809 w 12192000"/>
              <a:gd name="connsiteY9519" fmla="*/ 1509698 h 6858000"/>
              <a:gd name="connsiteX9520" fmla="*/ 5754621 w 12192000"/>
              <a:gd name="connsiteY9520" fmla="*/ 1507269 h 6858000"/>
              <a:gd name="connsiteX9521" fmla="*/ 5762742 w 12192000"/>
              <a:gd name="connsiteY9521" fmla="*/ 1509698 h 6858000"/>
              <a:gd name="connsiteX9522" fmla="*/ 5776769 w 12192000"/>
              <a:gd name="connsiteY9522" fmla="*/ 1526696 h 6858000"/>
              <a:gd name="connsiteX9523" fmla="*/ 5787842 w 12192000"/>
              <a:gd name="connsiteY9523" fmla="*/ 1518197 h 6858000"/>
              <a:gd name="connsiteX9524" fmla="*/ 5790795 w 12192000"/>
              <a:gd name="connsiteY9524" fmla="*/ 1521434 h 6858000"/>
              <a:gd name="connsiteX9525" fmla="*/ 5799654 w 12192000"/>
              <a:gd name="connsiteY9525" fmla="*/ 1519411 h 6858000"/>
              <a:gd name="connsiteX9526" fmla="*/ 5807037 w 12192000"/>
              <a:gd name="connsiteY9526" fmla="*/ 1521030 h 6858000"/>
              <a:gd name="connsiteX9527" fmla="*/ 5814419 w 12192000"/>
              <a:gd name="connsiteY9527" fmla="*/ 1518601 h 6858000"/>
              <a:gd name="connsiteX9528" fmla="*/ 5831399 w 12192000"/>
              <a:gd name="connsiteY9528" fmla="*/ 1520625 h 6858000"/>
              <a:gd name="connsiteX9529" fmla="*/ 5830660 w 12192000"/>
              <a:gd name="connsiteY9529" fmla="*/ 1512531 h 6858000"/>
              <a:gd name="connsiteX9530" fmla="*/ 5825493 w 12192000"/>
              <a:gd name="connsiteY9530" fmla="*/ 1506460 h 6858000"/>
              <a:gd name="connsiteX9531" fmla="*/ 5826970 w 12192000"/>
              <a:gd name="connsiteY9531" fmla="*/ 1499580 h 6858000"/>
              <a:gd name="connsiteX9532" fmla="*/ 5824754 w 12192000"/>
              <a:gd name="connsiteY9532" fmla="*/ 1492700 h 6858000"/>
              <a:gd name="connsiteX9533" fmla="*/ 5827708 w 12192000"/>
              <a:gd name="connsiteY9533" fmla="*/ 1487843 h 6858000"/>
              <a:gd name="connsiteX9534" fmla="*/ 5811467 w 12192000"/>
              <a:gd name="connsiteY9534" fmla="*/ 1473678 h 6858000"/>
              <a:gd name="connsiteX9535" fmla="*/ 5812943 w 12192000"/>
              <a:gd name="connsiteY9535" fmla="*/ 1469226 h 6858000"/>
              <a:gd name="connsiteX9536" fmla="*/ 5809990 w 12192000"/>
              <a:gd name="connsiteY9536" fmla="*/ 1458703 h 6858000"/>
              <a:gd name="connsiteX9537" fmla="*/ 5815157 w 12192000"/>
              <a:gd name="connsiteY9537" fmla="*/ 1460727 h 6858000"/>
              <a:gd name="connsiteX9538" fmla="*/ 5826970 w 12192000"/>
              <a:gd name="connsiteY9538" fmla="*/ 1461132 h 6858000"/>
              <a:gd name="connsiteX9539" fmla="*/ 5835090 w 12192000"/>
              <a:gd name="connsiteY9539" fmla="*/ 1458299 h 6858000"/>
              <a:gd name="connsiteX9540" fmla="*/ 5843211 w 12192000"/>
              <a:gd name="connsiteY9540" fmla="*/ 1461941 h 6858000"/>
              <a:gd name="connsiteX9541" fmla="*/ 5840258 w 12192000"/>
              <a:gd name="connsiteY9541" fmla="*/ 1469226 h 6858000"/>
              <a:gd name="connsiteX9542" fmla="*/ 5846164 w 12192000"/>
              <a:gd name="connsiteY9542" fmla="*/ 1473678 h 6858000"/>
              <a:gd name="connsiteX9543" fmla="*/ 5849117 w 12192000"/>
              <a:gd name="connsiteY9543" fmla="*/ 1480153 h 6858000"/>
              <a:gd name="connsiteX9544" fmla="*/ 5856499 w 12192000"/>
              <a:gd name="connsiteY9544" fmla="*/ 1476106 h 6858000"/>
              <a:gd name="connsiteX9545" fmla="*/ 5865358 w 12192000"/>
              <a:gd name="connsiteY9545" fmla="*/ 1480558 h 6858000"/>
              <a:gd name="connsiteX9546" fmla="*/ 5884552 w 12192000"/>
              <a:gd name="connsiteY9546" fmla="*/ 1482986 h 6858000"/>
              <a:gd name="connsiteX9547" fmla="*/ 5899318 w 12192000"/>
              <a:gd name="connsiteY9547" fmla="*/ 1480153 h 6858000"/>
              <a:gd name="connsiteX9548" fmla="*/ 5910391 w 12192000"/>
              <a:gd name="connsiteY9548" fmla="*/ 1472464 h 6858000"/>
              <a:gd name="connsiteX9549" fmla="*/ 5902270 w 12192000"/>
              <a:gd name="connsiteY9549" fmla="*/ 1469631 h 6858000"/>
              <a:gd name="connsiteX9550" fmla="*/ 5898579 w 12192000"/>
              <a:gd name="connsiteY9550" fmla="*/ 1463965 h 6858000"/>
              <a:gd name="connsiteX9551" fmla="*/ 5903008 w 12192000"/>
              <a:gd name="connsiteY9551" fmla="*/ 1455870 h 6858000"/>
              <a:gd name="connsiteX9552" fmla="*/ 5922203 w 12192000"/>
              <a:gd name="connsiteY9552" fmla="*/ 1446562 h 6858000"/>
              <a:gd name="connsiteX9553" fmla="*/ 5931062 w 12192000"/>
              <a:gd name="connsiteY9553" fmla="*/ 1449395 h 6858000"/>
              <a:gd name="connsiteX9554" fmla="*/ 5939182 w 12192000"/>
              <a:gd name="connsiteY9554" fmla="*/ 1448990 h 6858000"/>
              <a:gd name="connsiteX9555" fmla="*/ 5955424 w 12192000"/>
              <a:gd name="connsiteY9555" fmla="*/ 1444943 h 6858000"/>
              <a:gd name="connsiteX9556" fmla="*/ 5955424 w 12192000"/>
              <a:gd name="connsiteY9556" fmla="*/ 1439277 h 6858000"/>
              <a:gd name="connsiteX9557" fmla="*/ 5969451 w 12192000"/>
              <a:gd name="connsiteY9557" fmla="*/ 1426326 h 6858000"/>
              <a:gd name="connsiteX9558" fmla="*/ 5972403 w 12192000"/>
              <a:gd name="connsiteY9558" fmla="*/ 1409328 h 6858000"/>
              <a:gd name="connsiteX9559" fmla="*/ 5970189 w 12192000"/>
              <a:gd name="connsiteY9559" fmla="*/ 1398806 h 6858000"/>
              <a:gd name="connsiteX9560" fmla="*/ 5973880 w 12192000"/>
              <a:gd name="connsiteY9560" fmla="*/ 1389497 h 6858000"/>
              <a:gd name="connsiteX9561" fmla="*/ 5987907 w 12192000"/>
              <a:gd name="connsiteY9561" fmla="*/ 1381808 h 6858000"/>
              <a:gd name="connsiteX9562" fmla="*/ 5992336 w 12192000"/>
              <a:gd name="connsiteY9562" fmla="*/ 1385046 h 6858000"/>
              <a:gd name="connsiteX9563" fmla="*/ 6010054 w 12192000"/>
              <a:gd name="connsiteY9563" fmla="*/ 1379379 h 6858000"/>
              <a:gd name="connsiteX9564" fmla="*/ 6011530 w 12192000"/>
              <a:gd name="connsiteY9564" fmla="*/ 1376951 h 6858000"/>
              <a:gd name="connsiteX9565" fmla="*/ 6018174 w 12192000"/>
              <a:gd name="connsiteY9565" fmla="*/ 1365619 h 6858000"/>
              <a:gd name="connsiteX9566" fmla="*/ 6028510 w 12192000"/>
              <a:gd name="connsiteY9566" fmla="*/ 1358334 h 6858000"/>
              <a:gd name="connsiteX9567" fmla="*/ 6028510 w 12192000"/>
              <a:gd name="connsiteY9567" fmla="*/ 1357930 h 6858000"/>
              <a:gd name="connsiteX9568" fmla="*/ 6037369 w 12192000"/>
              <a:gd name="connsiteY9568" fmla="*/ 1357930 h 6858000"/>
              <a:gd name="connsiteX9569" fmla="*/ 6050658 w 12192000"/>
              <a:gd name="connsiteY9569" fmla="*/ 1362381 h 6858000"/>
              <a:gd name="connsiteX9570" fmla="*/ 6056563 w 12192000"/>
              <a:gd name="connsiteY9570" fmla="*/ 1361977 h 6858000"/>
              <a:gd name="connsiteX9571" fmla="*/ 6065422 w 12192000"/>
              <a:gd name="connsiteY9571" fmla="*/ 1364810 h 6858000"/>
              <a:gd name="connsiteX9572" fmla="*/ 6055825 w 12192000"/>
              <a:gd name="connsiteY9572" fmla="*/ 1359144 h 6858000"/>
              <a:gd name="connsiteX9573" fmla="*/ 6053610 w 12192000"/>
              <a:gd name="connsiteY9573" fmla="*/ 1359953 h 6858000"/>
              <a:gd name="connsiteX9574" fmla="*/ 6046228 w 12192000"/>
              <a:gd name="connsiteY9574" fmla="*/ 1353882 h 6858000"/>
              <a:gd name="connsiteX9575" fmla="*/ 6038107 w 12192000"/>
              <a:gd name="connsiteY9575" fmla="*/ 1353073 h 6858000"/>
              <a:gd name="connsiteX9576" fmla="*/ 6035154 w 12192000"/>
              <a:gd name="connsiteY9576" fmla="*/ 1349026 h 6858000"/>
              <a:gd name="connsiteX9577" fmla="*/ 6044013 w 12192000"/>
              <a:gd name="connsiteY9577" fmla="*/ 1345788 h 6858000"/>
              <a:gd name="connsiteX9578" fmla="*/ 6052134 w 12192000"/>
              <a:gd name="connsiteY9578" fmla="*/ 1349835 h 6858000"/>
              <a:gd name="connsiteX9579" fmla="*/ 6060255 w 12192000"/>
              <a:gd name="connsiteY9579" fmla="*/ 1357525 h 6858000"/>
              <a:gd name="connsiteX9580" fmla="*/ 6069851 w 12192000"/>
              <a:gd name="connsiteY9580" fmla="*/ 1357120 h 6858000"/>
              <a:gd name="connsiteX9581" fmla="*/ 6069114 w 12192000"/>
              <a:gd name="connsiteY9581" fmla="*/ 1352668 h 6858000"/>
              <a:gd name="connsiteX9582" fmla="*/ 6063945 w 12192000"/>
              <a:gd name="connsiteY9582" fmla="*/ 1352264 h 6858000"/>
              <a:gd name="connsiteX9583" fmla="*/ 6058778 w 12192000"/>
              <a:gd name="connsiteY9583" fmla="*/ 1347002 h 6858000"/>
              <a:gd name="connsiteX9584" fmla="*/ 6062469 w 12192000"/>
              <a:gd name="connsiteY9584" fmla="*/ 1344169 h 6858000"/>
              <a:gd name="connsiteX9585" fmla="*/ 6067637 w 12192000"/>
              <a:gd name="connsiteY9585" fmla="*/ 1339717 h 6858000"/>
              <a:gd name="connsiteX9586" fmla="*/ 6079449 w 12192000"/>
              <a:gd name="connsiteY9586" fmla="*/ 1339717 h 6858000"/>
              <a:gd name="connsiteX9587" fmla="*/ 6069114 w 12192000"/>
              <a:gd name="connsiteY9587" fmla="*/ 1337289 h 6858000"/>
              <a:gd name="connsiteX9588" fmla="*/ 6057302 w 12192000"/>
              <a:gd name="connsiteY9588" fmla="*/ 1327981 h 6858000"/>
              <a:gd name="connsiteX9589" fmla="*/ 6057302 w 12192000"/>
              <a:gd name="connsiteY9589" fmla="*/ 1320696 h 6858000"/>
              <a:gd name="connsiteX9590" fmla="*/ 6064684 w 12192000"/>
              <a:gd name="connsiteY9590" fmla="*/ 1315435 h 6858000"/>
              <a:gd name="connsiteX9591" fmla="*/ 6068375 w 12192000"/>
              <a:gd name="connsiteY9591" fmla="*/ 1310173 h 6858000"/>
              <a:gd name="connsiteX9592" fmla="*/ 6072066 w 12192000"/>
              <a:gd name="connsiteY9592" fmla="*/ 1302079 h 6858000"/>
              <a:gd name="connsiteX9593" fmla="*/ 6074281 w 12192000"/>
              <a:gd name="connsiteY9593" fmla="*/ 1292366 h 6858000"/>
              <a:gd name="connsiteX9594" fmla="*/ 6071328 w 12192000"/>
              <a:gd name="connsiteY9594" fmla="*/ 1281439 h 6858000"/>
              <a:gd name="connsiteX9595" fmla="*/ 6081663 w 12192000"/>
              <a:gd name="connsiteY9595" fmla="*/ 1274558 h 6858000"/>
              <a:gd name="connsiteX9596" fmla="*/ 6081663 w 12192000"/>
              <a:gd name="connsiteY9596" fmla="*/ 1263631 h 6858000"/>
              <a:gd name="connsiteX9597" fmla="*/ 6091999 w 12192000"/>
              <a:gd name="connsiteY9597" fmla="*/ 1259584 h 6858000"/>
              <a:gd name="connsiteX9598" fmla="*/ 6095690 w 12192000"/>
              <a:gd name="connsiteY9598" fmla="*/ 1262012 h 6858000"/>
              <a:gd name="connsiteX9599" fmla="*/ 6114146 w 12192000"/>
              <a:gd name="connsiteY9599" fmla="*/ 1253109 h 6858000"/>
              <a:gd name="connsiteX9600" fmla="*/ 6125220 w 12192000"/>
              <a:gd name="connsiteY9600" fmla="*/ 1241372 h 6858000"/>
              <a:gd name="connsiteX9601" fmla="*/ 6137770 w 12192000"/>
              <a:gd name="connsiteY9601" fmla="*/ 1241372 h 6858000"/>
              <a:gd name="connsiteX9602" fmla="*/ 6142938 w 12192000"/>
              <a:gd name="connsiteY9602" fmla="*/ 1238134 h 6858000"/>
              <a:gd name="connsiteX9603" fmla="*/ 6151058 w 12192000"/>
              <a:gd name="connsiteY9603" fmla="*/ 1241372 h 6858000"/>
              <a:gd name="connsiteX9604" fmla="*/ 6159917 w 12192000"/>
              <a:gd name="connsiteY9604" fmla="*/ 1234087 h 6858000"/>
              <a:gd name="connsiteX9605" fmla="*/ 6174683 w 12192000"/>
              <a:gd name="connsiteY9605" fmla="*/ 1232063 h 6858000"/>
              <a:gd name="connsiteX9606" fmla="*/ 6187970 w 12192000"/>
              <a:gd name="connsiteY9606" fmla="*/ 1238943 h 6858000"/>
              <a:gd name="connsiteX9607" fmla="*/ 6196091 w 12192000"/>
              <a:gd name="connsiteY9607" fmla="*/ 1245014 h 6858000"/>
              <a:gd name="connsiteX9608" fmla="*/ 6205688 w 12192000"/>
              <a:gd name="connsiteY9608" fmla="*/ 1247847 h 6858000"/>
              <a:gd name="connsiteX9609" fmla="*/ 6206427 w 12192000"/>
              <a:gd name="connsiteY9609" fmla="*/ 1248252 h 6858000"/>
              <a:gd name="connsiteX9610" fmla="*/ 6204212 w 12192000"/>
              <a:gd name="connsiteY9610" fmla="*/ 1239348 h 6858000"/>
              <a:gd name="connsiteX9611" fmla="*/ 6193139 w 12192000"/>
              <a:gd name="connsiteY9611" fmla="*/ 1237729 h 6858000"/>
              <a:gd name="connsiteX9612" fmla="*/ 6188709 w 12192000"/>
              <a:gd name="connsiteY9612" fmla="*/ 1229635 h 6858000"/>
              <a:gd name="connsiteX9613" fmla="*/ 6190924 w 12192000"/>
              <a:gd name="connsiteY9613" fmla="*/ 1220731 h 6858000"/>
              <a:gd name="connsiteX9614" fmla="*/ 6213071 w 12192000"/>
              <a:gd name="connsiteY9614" fmla="*/ 1215065 h 6858000"/>
              <a:gd name="connsiteX9615" fmla="*/ 6218977 w 12192000"/>
              <a:gd name="connsiteY9615" fmla="*/ 1212233 h 6858000"/>
              <a:gd name="connsiteX9616" fmla="*/ 6230050 w 12192000"/>
              <a:gd name="connsiteY9616" fmla="*/ 1219517 h 6858000"/>
              <a:gd name="connsiteX9617" fmla="*/ 6230050 w 12192000"/>
              <a:gd name="connsiteY9617" fmla="*/ 1230040 h 6858000"/>
              <a:gd name="connsiteX9618" fmla="*/ 6238171 w 12192000"/>
              <a:gd name="connsiteY9618" fmla="*/ 1238943 h 6858000"/>
              <a:gd name="connsiteX9619" fmla="*/ 6243339 w 12192000"/>
              <a:gd name="connsiteY9619" fmla="*/ 1234087 h 6858000"/>
              <a:gd name="connsiteX9620" fmla="*/ 6238909 w 12192000"/>
              <a:gd name="connsiteY9620" fmla="*/ 1226397 h 6858000"/>
              <a:gd name="connsiteX9621" fmla="*/ 6238909 w 12192000"/>
              <a:gd name="connsiteY9621" fmla="*/ 1219517 h 6858000"/>
              <a:gd name="connsiteX9622" fmla="*/ 6243339 w 12192000"/>
              <a:gd name="connsiteY9622" fmla="*/ 1217898 h 6858000"/>
              <a:gd name="connsiteX9623" fmla="*/ 6250721 w 12192000"/>
              <a:gd name="connsiteY9623" fmla="*/ 1223969 h 6858000"/>
              <a:gd name="connsiteX9624" fmla="*/ 6249983 w 12192000"/>
              <a:gd name="connsiteY9624" fmla="*/ 1234087 h 6858000"/>
              <a:gd name="connsiteX9625" fmla="*/ 6260319 w 12192000"/>
              <a:gd name="connsiteY9625" fmla="*/ 1245824 h 6858000"/>
              <a:gd name="connsiteX9626" fmla="*/ 6255889 w 12192000"/>
              <a:gd name="connsiteY9626" fmla="*/ 1236920 h 6858000"/>
              <a:gd name="connsiteX9627" fmla="*/ 6255889 w 12192000"/>
              <a:gd name="connsiteY9627" fmla="*/ 1223969 h 6858000"/>
              <a:gd name="connsiteX9628" fmla="*/ 6253675 w 12192000"/>
              <a:gd name="connsiteY9628" fmla="*/ 1216279 h 6858000"/>
              <a:gd name="connsiteX9629" fmla="*/ 6259580 w 12192000"/>
              <a:gd name="connsiteY9629" fmla="*/ 1206971 h 6858000"/>
              <a:gd name="connsiteX9630" fmla="*/ 6267701 w 12192000"/>
              <a:gd name="connsiteY9630" fmla="*/ 1205757 h 6858000"/>
              <a:gd name="connsiteX9631" fmla="*/ 6275821 w 12192000"/>
              <a:gd name="connsiteY9631" fmla="*/ 1209399 h 6858000"/>
              <a:gd name="connsiteX9632" fmla="*/ 6286157 w 12192000"/>
              <a:gd name="connsiteY9632" fmla="*/ 1205757 h 6858000"/>
              <a:gd name="connsiteX9633" fmla="*/ 6301660 w 12192000"/>
              <a:gd name="connsiteY9633" fmla="*/ 1221541 h 6858000"/>
              <a:gd name="connsiteX9634" fmla="*/ 6323808 w 12192000"/>
              <a:gd name="connsiteY9634" fmla="*/ 1225588 h 6858000"/>
              <a:gd name="connsiteX9635" fmla="*/ 6303137 w 12192000"/>
              <a:gd name="connsiteY9635" fmla="*/ 1217494 h 6858000"/>
              <a:gd name="connsiteX9636" fmla="*/ 6287634 w 12192000"/>
              <a:gd name="connsiteY9636" fmla="*/ 1202519 h 6858000"/>
              <a:gd name="connsiteX9637" fmla="*/ 6275083 w 12192000"/>
              <a:gd name="connsiteY9637" fmla="*/ 1201710 h 6858000"/>
              <a:gd name="connsiteX9638" fmla="*/ 6268439 w 12192000"/>
              <a:gd name="connsiteY9638" fmla="*/ 1198067 h 6858000"/>
              <a:gd name="connsiteX9639" fmla="*/ 6268439 w 12192000"/>
              <a:gd name="connsiteY9639" fmla="*/ 1191592 h 6858000"/>
              <a:gd name="connsiteX9640" fmla="*/ 6276560 w 12192000"/>
              <a:gd name="connsiteY9640" fmla="*/ 1185926 h 6858000"/>
              <a:gd name="connsiteX9641" fmla="*/ 6267701 w 12192000"/>
              <a:gd name="connsiteY9641" fmla="*/ 1180665 h 6858000"/>
              <a:gd name="connsiteX9642" fmla="*/ 6267701 w 12192000"/>
              <a:gd name="connsiteY9642" fmla="*/ 1170142 h 6858000"/>
              <a:gd name="connsiteX9643" fmla="*/ 6258842 w 12192000"/>
              <a:gd name="connsiteY9643" fmla="*/ 1173380 h 6858000"/>
              <a:gd name="connsiteX9644" fmla="*/ 6258104 w 12192000"/>
              <a:gd name="connsiteY9644" fmla="*/ 1165285 h 6858000"/>
              <a:gd name="connsiteX9645" fmla="*/ 6266963 w 12192000"/>
              <a:gd name="connsiteY9645" fmla="*/ 1165285 h 6858000"/>
              <a:gd name="connsiteX9646" fmla="*/ 6275821 w 12192000"/>
              <a:gd name="connsiteY9646" fmla="*/ 1162452 h 6858000"/>
              <a:gd name="connsiteX9647" fmla="*/ 6264748 w 12192000"/>
              <a:gd name="connsiteY9647" fmla="*/ 1152739 h 6858000"/>
              <a:gd name="connsiteX9648" fmla="*/ 6265486 w 12192000"/>
              <a:gd name="connsiteY9648" fmla="*/ 1146264 h 6858000"/>
              <a:gd name="connsiteX9649" fmla="*/ 6260319 w 12192000"/>
              <a:gd name="connsiteY9649" fmla="*/ 1145859 h 6858000"/>
              <a:gd name="connsiteX9650" fmla="*/ 6253675 w 12192000"/>
              <a:gd name="connsiteY9650" fmla="*/ 1141812 h 6858000"/>
              <a:gd name="connsiteX9651" fmla="*/ 6254413 w 12192000"/>
              <a:gd name="connsiteY9651" fmla="*/ 1134122 h 6858000"/>
              <a:gd name="connsiteX9652" fmla="*/ 6253675 w 12192000"/>
              <a:gd name="connsiteY9652" fmla="*/ 1132099 h 6858000"/>
              <a:gd name="connsiteX9653" fmla="*/ 6251460 w 12192000"/>
              <a:gd name="connsiteY9653" fmla="*/ 1125219 h 6858000"/>
              <a:gd name="connsiteX9654" fmla="*/ 6255889 w 12192000"/>
              <a:gd name="connsiteY9654" fmla="*/ 1122790 h 6858000"/>
              <a:gd name="connsiteX9655" fmla="*/ 6253675 w 12192000"/>
              <a:gd name="connsiteY9655" fmla="*/ 1108625 h 6858000"/>
              <a:gd name="connsiteX9656" fmla="*/ 6241862 w 12192000"/>
              <a:gd name="connsiteY9656" fmla="*/ 1099317 h 6858000"/>
              <a:gd name="connsiteX9657" fmla="*/ 6233742 w 12192000"/>
              <a:gd name="connsiteY9657" fmla="*/ 1103364 h 6858000"/>
              <a:gd name="connsiteX9658" fmla="*/ 6228574 w 12192000"/>
              <a:gd name="connsiteY9658" fmla="*/ 1099317 h 6858000"/>
              <a:gd name="connsiteX9659" fmla="*/ 6233742 w 12192000"/>
              <a:gd name="connsiteY9659" fmla="*/ 1085961 h 6858000"/>
              <a:gd name="connsiteX9660" fmla="*/ 6247768 w 12192000"/>
              <a:gd name="connsiteY9660" fmla="*/ 1080295 h 6858000"/>
              <a:gd name="connsiteX9661" fmla="*/ 6241862 w 12192000"/>
              <a:gd name="connsiteY9661" fmla="*/ 1075034 h 6858000"/>
              <a:gd name="connsiteX9662" fmla="*/ 6241862 w 12192000"/>
              <a:gd name="connsiteY9662" fmla="*/ 1064512 h 6858000"/>
              <a:gd name="connsiteX9663" fmla="*/ 6235219 w 12192000"/>
              <a:gd name="connsiteY9663" fmla="*/ 1061274 h 6858000"/>
              <a:gd name="connsiteX9664" fmla="*/ 6233003 w 12192000"/>
              <a:gd name="connsiteY9664" fmla="*/ 1049537 h 6858000"/>
              <a:gd name="connsiteX9665" fmla="*/ 6237433 w 12192000"/>
              <a:gd name="connsiteY9665" fmla="*/ 1048728 h 6858000"/>
              <a:gd name="connsiteX9666" fmla="*/ 6243339 w 12192000"/>
              <a:gd name="connsiteY9666" fmla="*/ 1053180 h 6858000"/>
              <a:gd name="connsiteX9667" fmla="*/ 6243339 w 12192000"/>
              <a:gd name="connsiteY9667" fmla="*/ 1044276 h 6858000"/>
              <a:gd name="connsiteX9668" fmla="*/ 6233003 w 12192000"/>
              <a:gd name="connsiteY9668" fmla="*/ 1036991 h 6858000"/>
              <a:gd name="connsiteX9669" fmla="*/ 6239648 w 12192000"/>
              <a:gd name="connsiteY9669" fmla="*/ 1030516 h 6858000"/>
              <a:gd name="connsiteX9670" fmla="*/ 6245554 w 12192000"/>
              <a:gd name="connsiteY9670" fmla="*/ 1033349 h 6858000"/>
              <a:gd name="connsiteX9671" fmla="*/ 6253675 w 12192000"/>
              <a:gd name="connsiteY9671" fmla="*/ 1033349 h 6858000"/>
              <a:gd name="connsiteX9672" fmla="*/ 6259580 w 12192000"/>
              <a:gd name="connsiteY9672" fmla="*/ 1039419 h 6858000"/>
              <a:gd name="connsiteX9673" fmla="*/ 6269178 w 12192000"/>
              <a:gd name="connsiteY9673" fmla="*/ 1032944 h 6858000"/>
              <a:gd name="connsiteX9674" fmla="*/ 6264748 w 12192000"/>
              <a:gd name="connsiteY9674" fmla="*/ 1026873 h 6858000"/>
              <a:gd name="connsiteX9675" fmla="*/ 6272131 w 12192000"/>
              <a:gd name="connsiteY9675" fmla="*/ 1017160 h 6858000"/>
              <a:gd name="connsiteX9676" fmla="*/ 6275083 w 12192000"/>
              <a:gd name="connsiteY9676" fmla="*/ 1017160 h 6858000"/>
              <a:gd name="connsiteX9677" fmla="*/ 6280251 w 12192000"/>
              <a:gd name="connsiteY9677" fmla="*/ 1025659 h 6858000"/>
              <a:gd name="connsiteX9678" fmla="*/ 6275083 w 12192000"/>
              <a:gd name="connsiteY9678" fmla="*/ 1030920 h 6858000"/>
              <a:gd name="connsiteX9679" fmla="*/ 6276560 w 12192000"/>
              <a:gd name="connsiteY9679" fmla="*/ 1034967 h 6858000"/>
              <a:gd name="connsiteX9680" fmla="*/ 6284680 w 12192000"/>
              <a:gd name="connsiteY9680" fmla="*/ 1033349 h 6858000"/>
              <a:gd name="connsiteX9681" fmla="*/ 6292063 w 12192000"/>
              <a:gd name="connsiteY9681" fmla="*/ 1036182 h 6858000"/>
              <a:gd name="connsiteX9682" fmla="*/ 6292801 w 12192000"/>
              <a:gd name="connsiteY9682" fmla="*/ 1033349 h 6858000"/>
              <a:gd name="connsiteX9683" fmla="*/ 6285419 w 12192000"/>
              <a:gd name="connsiteY9683" fmla="*/ 1024445 h 6858000"/>
              <a:gd name="connsiteX9684" fmla="*/ 6287634 w 12192000"/>
              <a:gd name="connsiteY9684" fmla="*/ 1020802 h 6858000"/>
              <a:gd name="connsiteX9685" fmla="*/ 6278775 w 12192000"/>
              <a:gd name="connsiteY9685" fmla="*/ 1010280 h 6858000"/>
              <a:gd name="connsiteX9686" fmla="*/ 6282466 w 12192000"/>
              <a:gd name="connsiteY9686" fmla="*/ 1007042 h 6858000"/>
              <a:gd name="connsiteX9687" fmla="*/ 6290586 w 12192000"/>
              <a:gd name="connsiteY9687" fmla="*/ 1008256 h 6858000"/>
              <a:gd name="connsiteX9688" fmla="*/ 6297969 w 12192000"/>
              <a:gd name="connsiteY9688" fmla="*/ 1005018 h 6858000"/>
              <a:gd name="connsiteX9689" fmla="*/ 6312734 w 12192000"/>
              <a:gd name="connsiteY9689" fmla="*/ 1004209 h 6858000"/>
              <a:gd name="connsiteX9690" fmla="*/ 6322331 w 12192000"/>
              <a:gd name="connsiteY9690" fmla="*/ 1009875 h 6858000"/>
              <a:gd name="connsiteX9691" fmla="*/ 6322331 w 12192000"/>
              <a:gd name="connsiteY9691" fmla="*/ 1019588 h 6858000"/>
              <a:gd name="connsiteX9692" fmla="*/ 6317901 w 12192000"/>
              <a:gd name="connsiteY9692" fmla="*/ 1024445 h 6858000"/>
              <a:gd name="connsiteX9693" fmla="*/ 6323070 w 12192000"/>
              <a:gd name="connsiteY9693" fmla="*/ 1025254 h 6858000"/>
              <a:gd name="connsiteX9694" fmla="*/ 6328237 w 12192000"/>
              <a:gd name="connsiteY9694" fmla="*/ 1032539 h 6858000"/>
              <a:gd name="connsiteX9695" fmla="*/ 6333405 w 12192000"/>
              <a:gd name="connsiteY9695" fmla="*/ 1038205 h 6858000"/>
              <a:gd name="connsiteX9696" fmla="*/ 6345216 w 12192000"/>
              <a:gd name="connsiteY9696" fmla="*/ 1038610 h 6858000"/>
              <a:gd name="connsiteX9697" fmla="*/ 6350385 w 12192000"/>
              <a:gd name="connsiteY9697" fmla="*/ 1034967 h 6858000"/>
              <a:gd name="connsiteX9698" fmla="*/ 6359244 w 12192000"/>
              <a:gd name="connsiteY9698" fmla="*/ 1043871 h 6858000"/>
              <a:gd name="connsiteX9699" fmla="*/ 6355552 w 12192000"/>
              <a:gd name="connsiteY9699" fmla="*/ 1051561 h 6858000"/>
              <a:gd name="connsiteX9700" fmla="*/ 6352599 w 12192000"/>
              <a:gd name="connsiteY9700" fmla="*/ 1056013 h 6858000"/>
              <a:gd name="connsiteX9701" fmla="*/ 6348908 w 12192000"/>
              <a:gd name="connsiteY9701" fmla="*/ 1054394 h 6858000"/>
              <a:gd name="connsiteX9702" fmla="*/ 6345216 w 12192000"/>
              <a:gd name="connsiteY9702" fmla="*/ 1056822 h 6858000"/>
              <a:gd name="connsiteX9703" fmla="*/ 6339311 w 12192000"/>
              <a:gd name="connsiteY9703" fmla="*/ 1050751 h 6858000"/>
              <a:gd name="connsiteX9704" fmla="*/ 6330452 w 12192000"/>
              <a:gd name="connsiteY9704" fmla="*/ 1051965 h 6858000"/>
              <a:gd name="connsiteX9705" fmla="*/ 6324546 w 12192000"/>
              <a:gd name="connsiteY9705" fmla="*/ 1057227 h 6858000"/>
              <a:gd name="connsiteX9706" fmla="*/ 6328975 w 12192000"/>
              <a:gd name="connsiteY9706" fmla="*/ 1065726 h 6858000"/>
              <a:gd name="connsiteX9707" fmla="*/ 6329713 w 12192000"/>
              <a:gd name="connsiteY9707" fmla="*/ 1078272 h 6858000"/>
              <a:gd name="connsiteX9708" fmla="*/ 6319378 w 12192000"/>
              <a:gd name="connsiteY9708" fmla="*/ 1081510 h 6858000"/>
              <a:gd name="connsiteX9709" fmla="*/ 6314949 w 12192000"/>
              <a:gd name="connsiteY9709" fmla="*/ 1079081 h 6858000"/>
              <a:gd name="connsiteX9710" fmla="*/ 6308304 w 12192000"/>
              <a:gd name="connsiteY9710" fmla="*/ 1086366 h 6858000"/>
              <a:gd name="connsiteX9711" fmla="*/ 6311995 w 12192000"/>
              <a:gd name="connsiteY9711" fmla="*/ 1089604 h 6858000"/>
              <a:gd name="connsiteX9712" fmla="*/ 6292801 w 12192000"/>
              <a:gd name="connsiteY9712" fmla="*/ 1098508 h 6858000"/>
              <a:gd name="connsiteX9713" fmla="*/ 6292801 w 12192000"/>
              <a:gd name="connsiteY9713" fmla="*/ 1104983 h 6858000"/>
              <a:gd name="connsiteX9714" fmla="*/ 6297231 w 12192000"/>
              <a:gd name="connsiteY9714" fmla="*/ 1107007 h 6858000"/>
              <a:gd name="connsiteX9715" fmla="*/ 6296493 w 12192000"/>
              <a:gd name="connsiteY9715" fmla="*/ 1113887 h 6858000"/>
              <a:gd name="connsiteX9716" fmla="*/ 6291325 w 12192000"/>
              <a:gd name="connsiteY9716" fmla="*/ 1118339 h 6858000"/>
              <a:gd name="connsiteX9717" fmla="*/ 6290586 w 12192000"/>
              <a:gd name="connsiteY9717" fmla="*/ 1124814 h 6858000"/>
              <a:gd name="connsiteX9718" fmla="*/ 6294278 w 12192000"/>
              <a:gd name="connsiteY9718" fmla="*/ 1124814 h 6858000"/>
              <a:gd name="connsiteX9719" fmla="*/ 6300922 w 12192000"/>
              <a:gd name="connsiteY9719" fmla="*/ 1130885 h 6858000"/>
              <a:gd name="connsiteX9720" fmla="*/ 6298708 w 12192000"/>
              <a:gd name="connsiteY9720" fmla="*/ 1136551 h 6858000"/>
              <a:gd name="connsiteX9721" fmla="*/ 6299445 w 12192000"/>
              <a:gd name="connsiteY9721" fmla="*/ 1136955 h 6858000"/>
              <a:gd name="connsiteX9722" fmla="*/ 6309042 w 12192000"/>
              <a:gd name="connsiteY9722" fmla="*/ 1146669 h 6858000"/>
              <a:gd name="connsiteX9723" fmla="*/ 6318640 w 12192000"/>
              <a:gd name="connsiteY9723" fmla="*/ 1147478 h 6858000"/>
              <a:gd name="connsiteX9724" fmla="*/ 6313472 w 12192000"/>
              <a:gd name="connsiteY9724" fmla="*/ 1158001 h 6858000"/>
              <a:gd name="connsiteX9725" fmla="*/ 6308304 w 12192000"/>
              <a:gd name="connsiteY9725" fmla="*/ 1162452 h 6858000"/>
              <a:gd name="connsiteX9726" fmla="*/ 6311257 w 12192000"/>
              <a:gd name="connsiteY9726" fmla="*/ 1167714 h 6858000"/>
              <a:gd name="connsiteX9727" fmla="*/ 6318640 w 12192000"/>
              <a:gd name="connsiteY9727" fmla="*/ 1170142 h 6858000"/>
              <a:gd name="connsiteX9728" fmla="*/ 6322331 w 12192000"/>
              <a:gd name="connsiteY9728" fmla="*/ 1177427 h 6858000"/>
              <a:gd name="connsiteX9729" fmla="*/ 6329713 w 12192000"/>
              <a:gd name="connsiteY9729" fmla="*/ 1172570 h 6858000"/>
              <a:gd name="connsiteX9730" fmla="*/ 6331929 w 12192000"/>
              <a:gd name="connsiteY9730" fmla="*/ 1167714 h 6858000"/>
              <a:gd name="connsiteX9731" fmla="*/ 6337096 w 12192000"/>
              <a:gd name="connsiteY9731" fmla="*/ 1164881 h 6858000"/>
              <a:gd name="connsiteX9732" fmla="*/ 6340787 w 12192000"/>
              <a:gd name="connsiteY9732" fmla="*/ 1169737 h 6858000"/>
              <a:gd name="connsiteX9733" fmla="*/ 6353337 w 12192000"/>
              <a:gd name="connsiteY9733" fmla="*/ 1178236 h 6858000"/>
              <a:gd name="connsiteX9734" fmla="*/ 6356290 w 12192000"/>
              <a:gd name="connsiteY9734" fmla="*/ 1174999 h 6858000"/>
              <a:gd name="connsiteX9735" fmla="*/ 6363672 w 12192000"/>
              <a:gd name="connsiteY9735" fmla="*/ 1169333 h 6858000"/>
              <a:gd name="connsiteX9736" fmla="*/ 6368102 w 12192000"/>
              <a:gd name="connsiteY9736" fmla="*/ 1171356 h 6858000"/>
              <a:gd name="connsiteX9737" fmla="*/ 6368102 w 12192000"/>
              <a:gd name="connsiteY9737" fmla="*/ 1179046 h 6858000"/>
              <a:gd name="connsiteX9738" fmla="*/ 6361458 w 12192000"/>
              <a:gd name="connsiteY9738" fmla="*/ 1186331 h 6858000"/>
              <a:gd name="connsiteX9739" fmla="*/ 6355552 w 12192000"/>
              <a:gd name="connsiteY9739" fmla="*/ 1185521 h 6858000"/>
              <a:gd name="connsiteX9740" fmla="*/ 6346693 w 12192000"/>
              <a:gd name="connsiteY9740" fmla="*/ 1190782 h 6858000"/>
              <a:gd name="connsiteX9741" fmla="*/ 6359244 w 12192000"/>
              <a:gd name="connsiteY9741" fmla="*/ 1194425 h 6858000"/>
              <a:gd name="connsiteX9742" fmla="*/ 6363672 w 12192000"/>
              <a:gd name="connsiteY9742" fmla="*/ 1192401 h 6858000"/>
              <a:gd name="connsiteX9743" fmla="*/ 6372531 w 12192000"/>
              <a:gd name="connsiteY9743" fmla="*/ 1193211 h 6858000"/>
              <a:gd name="connsiteX9744" fmla="*/ 6376223 w 12192000"/>
              <a:gd name="connsiteY9744" fmla="*/ 1198472 h 6858000"/>
              <a:gd name="connsiteX9745" fmla="*/ 6386559 w 12192000"/>
              <a:gd name="connsiteY9745" fmla="*/ 1197663 h 6858000"/>
              <a:gd name="connsiteX9746" fmla="*/ 6388035 w 12192000"/>
              <a:gd name="connsiteY9746" fmla="*/ 1190782 h 6858000"/>
              <a:gd name="connsiteX9747" fmla="*/ 6394679 w 12192000"/>
              <a:gd name="connsiteY9747" fmla="*/ 1182283 h 6858000"/>
              <a:gd name="connsiteX9748" fmla="*/ 6413135 w 12192000"/>
              <a:gd name="connsiteY9748" fmla="*/ 1179450 h 6858000"/>
              <a:gd name="connsiteX9749" fmla="*/ 6413874 w 12192000"/>
              <a:gd name="connsiteY9749" fmla="*/ 1175404 h 6858000"/>
              <a:gd name="connsiteX9750" fmla="*/ 6423470 w 12192000"/>
              <a:gd name="connsiteY9750" fmla="*/ 1170547 h 6858000"/>
              <a:gd name="connsiteX9751" fmla="*/ 6424947 w 12192000"/>
              <a:gd name="connsiteY9751" fmla="*/ 1166095 h 6858000"/>
              <a:gd name="connsiteX9752" fmla="*/ 6429377 w 12192000"/>
              <a:gd name="connsiteY9752" fmla="*/ 1164071 h 6858000"/>
              <a:gd name="connsiteX9753" fmla="*/ 6441926 w 12192000"/>
              <a:gd name="connsiteY9753" fmla="*/ 1165285 h 6858000"/>
              <a:gd name="connsiteX9754" fmla="*/ 6431591 w 12192000"/>
              <a:gd name="connsiteY9754" fmla="*/ 1168928 h 6858000"/>
              <a:gd name="connsiteX9755" fmla="*/ 6427900 w 12192000"/>
              <a:gd name="connsiteY9755" fmla="*/ 1172570 h 6858000"/>
              <a:gd name="connsiteX9756" fmla="*/ 6426423 w 12192000"/>
              <a:gd name="connsiteY9756" fmla="*/ 1171356 h 6858000"/>
              <a:gd name="connsiteX9757" fmla="*/ 6421256 w 12192000"/>
              <a:gd name="connsiteY9757" fmla="*/ 1176213 h 6858000"/>
              <a:gd name="connsiteX9758" fmla="*/ 6424947 w 12192000"/>
              <a:gd name="connsiteY9758" fmla="*/ 1179855 h 6858000"/>
              <a:gd name="connsiteX9759" fmla="*/ 6435282 w 12192000"/>
              <a:gd name="connsiteY9759" fmla="*/ 1172975 h 6858000"/>
              <a:gd name="connsiteX9760" fmla="*/ 6445618 w 12192000"/>
              <a:gd name="connsiteY9760" fmla="*/ 1172166 h 6858000"/>
              <a:gd name="connsiteX9761" fmla="*/ 6450047 w 12192000"/>
              <a:gd name="connsiteY9761" fmla="*/ 1170142 h 6858000"/>
              <a:gd name="connsiteX9762" fmla="*/ 6453738 w 12192000"/>
              <a:gd name="connsiteY9762" fmla="*/ 1174999 h 6858000"/>
              <a:gd name="connsiteX9763" fmla="*/ 6462597 w 12192000"/>
              <a:gd name="connsiteY9763" fmla="*/ 1176213 h 6858000"/>
              <a:gd name="connsiteX9764" fmla="*/ 6475148 w 12192000"/>
              <a:gd name="connsiteY9764" fmla="*/ 1187545 h 6858000"/>
              <a:gd name="connsiteX9765" fmla="*/ 6484744 w 12192000"/>
              <a:gd name="connsiteY9765" fmla="*/ 1185926 h 6858000"/>
              <a:gd name="connsiteX9766" fmla="*/ 6490651 w 12192000"/>
              <a:gd name="connsiteY9766" fmla="*/ 1194020 h 6858000"/>
              <a:gd name="connsiteX9767" fmla="*/ 6489174 w 12192000"/>
              <a:gd name="connsiteY9767" fmla="*/ 1202519 h 6858000"/>
              <a:gd name="connsiteX9768" fmla="*/ 6498033 w 12192000"/>
              <a:gd name="connsiteY9768" fmla="*/ 1209399 h 6858000"/>
              <a:gd name="connsiteX9769" fmla="*/ 6506154 w 12192000"/>
              <a:gd name="connsiteY9769" fmla="*/ 1208185 h 6858000"/>
              <a:gd name="connsiteX9770" fmla="*/ 6512060 w 12192000"/>
              <a:gd name="connsiteY9770" fmla="*/ 1213042 h 6858000"/>
              <a:gd name="connsiteX9771" fmla="*/ 6520918 w 12192000"/>
              <a:gd name="connsiteY9771" fmla="*/ 1212637 h 6858000"/>
              <a:gd name="connsiteX9772" fmla="*/ 6526087 w 12192000"/>
              <a:gd name="connsiteY9772" fmla="*/ 1212233 h 6858000"/>
              <a:gd name="connsiteX9773" fmla="*/ 6525348 w 12192000"/>
              <a:gd name="connsiteY9773" fmla="*/ 1207780 h 6858000"/>
              <a:gd name="connsiteX9774" fmla="*/ 6529040 w 12192000"/>
              <a:gd name="connsiteY9774" fmla="*/ 1206162 h 6858000"/>
              <a:gd name="connsiteX9775" fmla="*/ 6532730 w 12192000"/>
              <a:gd name="connsiteY9775" fmla="*/ 1194830 h 6858000"/>
              <a:gd name="connsiteX9776" fmla="*/ 6537899 w 12192000"/>
              <a:gd name="connsiteY9776" fmla="*/ 1183902 h 6858000"/>
              <a:gd name="connsiteX9777" fmla="*/ 6554139 w 12192000"/>
              <a:gd name="connsiteY9777" fmla="*/ 1182688 h 6858000"/>
              <a:gd name="connsiteX9778" fmla="*/ 6577025 w 12192000"/>
              <a:gd name="connsiteY9778" fmla="*/ 1170951 h 6858000"/>
              <a:gd name="connsiteX9779" fmla="*/ 6592528 w 12192000"/>
              <a:gd name="connsiteY9779" fmla="*/ 1170547 h 6858000"/>
              <a:gd name="connsiteX9780" fmla="*/ 6592528 w 12192000"/>
              <a:gd name="connsiteY9780" fmla="*/ 1163262 h 6858000"/>
              <a:gd name="connsiteX9781" fmla="*/ 6602125 w 12192000"/>
              <a:gd name="connsiteY9781" fmla="*/ 1153953 h 6858000"/>
              <a:gd name="connsiteX9782" fmla="*/ 6616152 w 12192000"/>
              <a:gd name="connsiteY9782" fmla="*/ 1153549 h 6858000"/>
              <a:gd name="connsiteX9783" fmla="*/ 6625011 w 12192000"/>
              <a:gd name="connsiteY9783" fmla="*/ 1142217 h 6858000"/>
              <a:gd name="connsiteX9784" fmla="*/ 6639776 w 12192000"/>
              <a:gd name="connsiteY9784" fmla="*/ 1136955 h 6858000"/>
              <a:gd name="connsiteX9785" fmla="*/ 6653802 w 12192000"/>
              <a:gd name="connsiteY9785" fmla="*/ 1138170 h 6858000"/>
              <a:gd name="connsiteX9786" fmla="*/ 6673735 w 12192000"/>
              <a:gd name="connsiteY9786" fmla="*/ 1128456 h 6858000"/>
              <a:gd name="connsiteX9787" fmla="*/ 6698835 w 12192000"/>
              <a:gd name="connsiteY9787" fmla="*/ 1134527 h 6858000"/>
              <a:gd name="connsiteX9788" fmla="*/ 6712862 w 12192000"/>
              <a:gd name="connsiteY9788" fmla="*/ 1140598 h 6858000"/>
              <a:gd name="connsiteX9789" fmla="*/ 6712862 w 12192000"/>
              <a:gd name="connsiteY9789" fmla="*/ 1143836 h 6858000"/>
              <a:gd name="connsiteX9790" fmla="*/ 6706956 w 12192000"/>
              <a:gd name="connsiteY9790" fmla="*/ 1140598 h 6858000"/>
              <a:gd name="connsiteX9791" fmla="*/ 6695882 w 12192000"/>
              <a:gd name="connsiteY9791" fmla="*/ 1139384 h 6858000"/>
              <a:gd name="connsiteX9792" fmla="*/ 6692191 w 12192000"/>
              <a:gd name="connsiteY9792" fmla="*/ 1147073 h 6858000"/>
              <a:gd name="connsiteX9793" fmla="*/ 6697359 w 12192000"/>
              <a:gd name="connsiteY9793" fmla="*/ 1157596 h 6858000"/>
              <a:gd name="connsiteX9794" fmla="*/ 6718768 w 12192000"/>
              <a:gd name="connsiteY9794" fmla="*/ 1163262 h 6858000"/>
              <a:gd name="connsiteX9795" fmla="*/ 6737224 w 12192000"/>
              <a:gd name="connsiteY9795" fmla="*/ 1155168 h 6858000"/>
              <a:gd name="connsiteX9796" fmla="*/ 6747559 w 12192000"/>
              <a:gd name="connsiteY9796" fmla="*/ 1145454 h 6858000"/>
              <a:gd name="connsiteX9797" fmla="*/ 6751989 w 12192000"/>
              <a:gd name="connsiteY9797" fmla="*/ 1145454 h 6858000"/>
              <a:gd name="connsiteX9798" fmla="*/ 6738700 w 12192000"/>
              <a:gd name="connsiteY9798" fmla="*/ 1157596 h 6858000"/>
              <a:gd name="connsiteX9799" fmla="*/ 6724674 w 12192000"/>
              <a:gd name="connsiteY9799" fmla="*/ 1164881 h 6858000"/>
              <a:gd name="connsiteX9800" fmla="*/ 6728365 w 12192000"/>
              <a:gd name="connsiteY9800" fmla="*/ 1168118 h 6858000"/>
              <a:gd name="connsiteX9801" fmla="*/ 6742392 w 12192000"/>
              <a:gd name="connsiteY9801" fmla="*/ 1164881 h 6858000"/>
              <a:gd name="connsiteX9802" fmla="*/ 6759371 w 12192000"/>
              <a:gd name="connsiteY9802" fmla="*/ 1151120 h 6858000"/>
              <a:gd name="connsiteX9803" fmla="*/ 6765277 w 12192000"/>
              <a:gd name="connsiteY9803" fmla="*/ 1149097 h 6858000"/>
              <a:gd name="connsiteX9804" fmla="*/ 6828766 w 12192000"/>
              <a:gd name="connsiteY9804" fmla="*/ 1152335 h 6858000"/>
              <a:gd name="connsiteX9805" fmla="*/ 6884111 w 12192000"/>
              <a:gd name="connsiteY9805" fmla="*/ 1147221 h 6858000"/>
              <a:gd name="connsiteX9806" fmla="*/ 6884134 w 12192000"/>
              <a:gd name="connsiteY9806" fmla="*/ 1147478 h 6858000"/>
              <a:gd name="connsiteX9807" fmla="*/ 6894470 w 12192000"/>
              <a:gd name="connsiteY9807" fmla="*/ 1146264 h 6858000"/>
              <a:gd name="connsiteX9808" fmla="*/ 6884111 w 12192000"/>
              <a:gd name="connsiteY9808" fmla="*/ 1147221 h 6858000"/>
              <a:gd name="connsiteX9809" fmla="*/ 6882658 w 12192000"/>
              <a:gd name="connsiteY9809" fmla="*/ 1131289 h 6858000"/>
              <a:gd name="connsiteX9810" fmla="*/ 6888564 w 12192000"/>
              <a:gd name="connsiteY9810" fmla="*/ 1124005 h 6858000"/>
              <a:gd name="connsiteX9811" fmla="*/ 6883396 w 12192000"/>
              <a:gd name="connsiteY9811" fmla="*/ 1119148 h 6858000"/>
              <a:gd name="connsiteX9812" fmla="*/ 6877490 w 12192000"/>
              <a:gd name="connsiteY9812" fmla="*/ 1117529 h 6858000"/>
              <a:gd name="connsiteX9813" fmla="*/ 6875275 w 12192000"/>
              <a:gd name="connsiteY9813" fmla="*/ 1108625 h 6858000"/>
              <a:gd name="connsiteX9814" fmla="*/ 6868631 w 12192000"/>
              <a:gd name="connsiteY9814" fmla="*/ 1105388 h 6858000"/>
              <a:gd name="connsiteX9815" fmla="*/ 6850175 w 12192000"/>
              <a:gd name="connsiteY9815" fmla="*/ 1109435 h 6858000"/>
              <a:gd name="connsiteX9816" fmla="*/ 6837625 w 12192000"/>
              <a:gd name="connsiteY9816" fmla="*/ 1103364 h 6858000"/>
              <a:gd name="connsiteX9817" fmla="*/ 6824337 w 12192000"/>
              <a:gd name="connsiteY9817" fmla="*/ 1086366 h 6858000"/>
              <a:gd name="connsiteX9818" fmla="*/ 6807357 w 12192000"/>
              <a:gd name="connsiteY9818" fmla="*/ 1089604 h 6858000"/>
              <a:gd name="connsiteX9819" fmla="*/ 6804404 w 12192000"/>
              <a:gd name="connsiteY9819" fmla="*/ 1088390 h 6858000"/>
              <a:gd name="connsiteX9820" fmla="*/ 6808834 w 12192000"/>
              <a:gd name="connsiteY9820" fmla="*/ 1081510 h 6858000"/>
              <a:gd name="connsiteX9821" fmla="*/ 6805142 w 12192000"/>
              <a:gd name="connsiteY9821" fmla="*/ 1070178 h 6858000"/>
              <a:gd name="connsiteX9822" fmla="*/ 6804404 w 12192000"/>
              <a:gd name="connsiteY9822" fmla="*/ 1056417 h 6858000"/>
              <a:gd name="connsiteX9823" fmla="*/ 6804404 w 12192000"/>
              <a:gd name="connsiteY9823" fmla="*/ 1054798 h 6858000"/>
              <a:gd name="connsiteX9824" fmla="*/ 6798498 w 12192000"/>
              <a:gd name="connsiteY9824" fmla="*/ 1049537 h 6858000"/>
              <a:gd name="connsiteX9825" fmla="*/ 6792592 w 12192000"/>
              <a:gd name="connsiteY9825" fmla="*/ 1027683 h 6858000"/>
              <a:gd name="connsiteX9826" fmla="*/ 6799975 w 12192000"/>
              <a:gd name="connsiteY9826" fmla="*/ 1021612 h 6858000"/>
              <a:gd name="connsiteX9827" fmla="*/ 6799236 w 12192000"/>
              <a:gd name="connsiteY9827" fmla="*/ 1012708 h 6858000"/>
              <a:gd name="connsiteX9828" fmla="*/ 6799975 w 12192000"/>
              <a:gd name="connsiteY9828" fmla="*/ 1003804 h 6858000"/>
              <a:gd name="connsiteX9829" fmla="*/ 6813263 w 12192000"/>
              <a:gd name="connsiteY9829" fmla="*/ 989639 h 6858000"/>
              <a:gd name="connsiteX9830" fmla="*/ 6813263 w 12192000"/>
              <a:gd name="connsiteY9830" fmla="*/ 973451 h 6858000"/>
              <a:gd name="connsiteX9831" fmla="*/ 6816954 w 12192000"/>
              <a:gd name="connsiteY9831" fmla="*/ 975070 h 6858000"/>
              <a:gd name="connsiteX9832" fmla="*/ 6816216 w 12192000"/>
              <a:gd name="connsiteY9832" fmla="*/ 965761 h 6858000"/>
              <a:gd name="connsiteX9833" fmla="*/ 6823598 w 12192000"/>
              <a:gd name="connsiteY9833" fmla="*/ 955239 h 6858000"/>
              <a:gd name="connsiteX9834" fmla="*/ 6833934 w 12192000"/>
              <a:gd name="connsiteY9834" fmla="*/ 954429 h 6858000"/>
              <a:gd name="connsiteX9835" fmla="*/ 6838363 w 12192000"/>
              <a:gd name="connsiteY9835" fmla="*/ 950382 h 6858000"/>
              <a:gd name="connsiteX9836" fmla="*/ 6852390 w 12192000"/>
              <a:gd name="connsiteY9836" fmla="*/ 947144 h 6858000"/>
              <a:gd name="connsiteX9837" fmla="*/ 6861249 w 12192000"/>
              <a:gd name="connsiteY9837" fmla="*/ 939050 h 6858000"/>
              <a:gd name="connsiteX9838" fmla="*/ 6865678 w 12192000"/>
              <a:gd name="connsiteY9838" fmla="*/ 938645 h 6858000"/>
              <a:gd name="connsiteX9839" fmla="*/ 6866417 w 12192000"/>
              <a:gd name="connsiteY9839" fmla="*/ 952406 h 6858000"/>
              <a:gd name="connsiteX9840" fmla="*/ 6889302 w 12192000"/>
              <a:gd name="connsiteY9840" fmla="*/ 975070 h 6858000"/>
              <a:gd name="connsiteX9841" fmla="*/ 6890779 w 12192000"/>
              <a:gd name="connsiteY9841" fmla="*/ 983164 h 6858000"/>
              <a:gd name="connsiteX9842" fmla="*/ 6902591 w 12192000"/>
              <a:gd name="connsiteY9842" fmla="*/ 993686 h 6858000"/>
              <a:gd name="connsiteX9843" fmla="*/ 6914402 w 12192000"/>
              <a:gd name="connsiteY9843" fmla="*/ 993686 h 6858000"/>
              <a:gd name="connsiteX9844" fmla="*/ 6929906 w 12192000"/>
              <a:gd name="connsiteY9844" fmla="*/ 977903 h 6858000"/>
              <a:gd name="connsiteX9845" fmla="*/ 6935811 w 12192000"/>
              <a:gd name="connsiteY9845" fmla="*/ 962119 h 6858000"/>
              <a:gd name="connsiteX9846" fmla="*/ 6931382 w 12192000"/>
              <a:gd name="connsiteY9846" fmla="*/ 941883 h 6858000"/>
              <a:gd name="connsiteX9847" fmla="*/ 6931382 w 12192000"/>
              <a:gd name="connsiteY9847" fmla="*/ 925290 h 6858000"/>
              <a:gd name="connsiteX9848" fmla="*/ 6936550 w 12192000"/>
              <a:gd name="connsiteY9848" fmla="*/ 901412 h 6858000"/>
              <a:gd name="connsiteX9849" fmla="*/ 6932858 w 12192000"/>
              <a:gd name="connsiteY9849" fmla="*/ 894531 h 6858000"/>
              <a:gd name="connsiteX9850" fmla="*/ 6923261 w 12192000"/>
              <a:gd name="connsiteY9850" fmla="*/ 901816 h 6858000"/>
              <a:gd name="connsiteX9851" fmla="*/ 6922523 w 12192000"/>
              <a:gd name="connsiteY9851" fmla="*/ 909506 h 6858000"/>
              <a:gd name="connsiteX9852" fmla="*/ 6917355 w 12192000"/>
              <a:gd name="connsiteY9852" fmla="*/ 910720 h 6858000"/>
              <a:gd name="connsiteX9853" fmla="*/ 6903329 w 12192000"/>
              <a:gd name="connsiteY9853" fmla="*/ 898983 h 6858000"/>
              <a:gd name="connsiteX9854" fmla="*/ 6895208 w 12192000"/>
              <a:gd name="connsiteY9854" fmla="*/ 886842 h 6858000"/>
              <a:gd name="connsiteX9855" fmla="*/ 6894470 w 12192000"/>
              <a:gd name="connsiteY9855" fmla="*/ 875105 h 6858000"/>
              <a:gd name="connsiteX9856" fmla="*/ 6901852 w 12192000"/>
              <a:gd name="connsiteY9856" fmla="*/ 874296 h 6858000"/>
              <a:gd name="connsiteX9857" fmla="*/ 6906282 w 12192000"/>
              <a:gd name="connsiteY9857" fmla="*/ 867820 h 6858000"/>
              <a:gd name="connsiteX9858" fmla="*/ 6897423 w 12192000"/>
              <a:gd name="connsiteY9858" fmla="*/ 867011 h 6858000"/>
              <a:gd name="connsiteX9859" fmla="*/ 6893732 w 12192000"/>
              <a:gd name="connsiteY9859" fmla="*/ 869439 h 6858000"/>
              <a:gd name="connsiteX9860" fmla="*/ 6887087 w 12192000"/>
              <a:gd name="connsiteY9860" fmla="*/ 868630 h 6858000"/>
              <a:gd name="connsiteX9861" fmla="*/ 6887087 w 12192000"/>
              <a:gd name="connsiteY9861" fmla="*/ 839490 h 6858000"/>
              <a:gd name="connsiteX9862" fmla="*/ 6892255 w 12192000"/>
              <a:gd name="connsiteY9862" fmla="*/ 830587 h 6858000"/>
              <a:gd name="connsiteX9863" fmla="*/ 6908496 w 12192000"/>
              <a:gd name="connsiteY9863" fmla="*/ 824516 h 6858000"/>
              <a:gd name="connsiteX9864" fmla="*/ 6915141 w 12192000"/>
              <a:gd name="connsiteY9864" fmla="*/ 825730 h 6858000"/>
              <a:gd name="connsiteX9865" fmla="*/ 6916617 w 12192000"/>
              <a:gd name="connsiteY9865" fmla="*/ 818040 h 6858000"/>
              <a:gd name="connsiteX9866" fmla="*/ 6926214 w 12192000"/>
              <a:gd name="connsiteY9866" fmla="*/ 815207 h 6858000"/>
              <a:gd name="connsiteX9867" fmla="*/ 6935073 w 12192000"/>
              <a:gd name="connsiteY9867" fmla="*/ 816422 h 6858000"/>
              <a:gd name="connsiteX9868" fmla="*/ 6938026 w 12192000"/>
              <a:gd name="connsiteY9868" fmla="*/ 807518 h 6858000"/>
              <a:gd name="connsiteX9869" fmla="*/ 6940979 w 12192000"/>
              <a:gd name="connsiteY9869" fmla="*/ 811565 h 6858000"/>
              <a:gd name="connsiteX9870" fmla="*/ 6958697 w 12192000"/>
              <a:gd name="connsiteY9870" fmla="*/ 812374 h 6858000"/>
              <a:gd name="connsiteX9871" fmla="*/ 6963126 w 12192000"/>
              <a:gd name="connsiteY9871" fmla="*/ 815207 h 6858000"/>
              <a:gd name="connsiteX9872" fmla="*/ 6972723 w 12192000"/>
              <a:gd name="connsiteY9872" fmla="*/ 809541 h 6858000"/>
              <a:gd name="connsiteX9873" fmla="*/ 6966817 w 12192000"/>
              <a:gd name="connsiteY9873" fmla="*/ 805090 h 6858000"/>
              <a:gd name="connsiteX9874" fmla="*/ 6966817 w 12192000"/>
              <a:gd name="connsiteY9874" fmla="*/ 801042 h 6858000"/>
              <a:gd name="connsiteX9875" fmla="*/ 6973462 w 12192000"/>
              <a:gd name="connsiteY9875" fmla="*/ 802257 h 6858000"/>
              <a:gd name="connsiteX9876" fmla="*/ 6974200 w 12192000"/>
              <a:gd name="connsiteY9876" fmla="*/ 795781 h 6858000"/>
              <a:gd name="connsiteX9877" fmla="*/ 6983797 w 12192000"/>
              <a:gd name="connsiteY9877" fmla="*/ 804280 h 6858000"/>
              <a:gd name="connsiteX9878" fmla="*/ 6992656 w 12192000"/>
              <a:gd name="connsiteY9878" fmla="*/ 802257 h 6858000"/>
              <a:gd name="connsiteX9879" fmla="*/ 7002253 w 12192000"/>
              <a:gd name="connsiteY9879" fmla="*/ 806708 h 6858000"/>
              <a:gd name="connsiteX9880" fmla="*/ 7020709 w 12192000"/>
              <a:gd name="connsiteY9880" fmla="*/ 806304 h 6858000"/>
              <a:gd name="connsiteX9881" fmla="*/ 7038427 w 12192000"/>
              <a:gd name="connsiteY9881" fmla="*/ 816826 h 6858000"/>
              <a:gd name="connsiteX9882" fmla="*/ 7078292 w 12192000"/>
              <a:gd name="connsiteY9882" fmla="*/ 817636 h 6858000"/>
              <a:gd name="connsiteX9883" fmla="*/ 7079769 w 12192000"/>
              <a:gd name="connsiteY9883" fmla="*/ 813589 h 6858000"/>
              <a:gd name="connsiteX9884" fmla="*/ 7079769 w 12192000"/>
              <a:gd name="connsiteY9884" fmla="*/ 813993 h 6858000"/>
              <a:gd name="connsiteX9885" fmla="*/ 7084198 w 12192000"/>
              <a:gd name="connsiteY9885" fmla="*/ 820873 h 6858000"/>
              <a:gd name="connsiteX9886" fmla="*/ 7079769 w 12192000"/>
              <a:gd name="connsiteY9886" fmla="*/ 813589 h 6858000"/>
              <a:gd name="connsiteX9887" fmla="*/ 7079769 w 12192000"/>
              <a:gd name="connsiteY9887" fmla="*/ 813184 h 6858000"/>
              <a:gd name="connsiteX9888" fmla="*/ 7082722 w 12192000"/>
              <a:gd name="connsiteY9888" fmla="*/ 803066 h 6858000"/>
              <a:gd name="connsiteX9889" fmla="*/ 7078292 w 12192000"/>
              <a:gd name="connsiteY9889" fmla="*/ 796186 h 6858000"/>
              <a:gd name="connsiteX9890" fmla="*/ 7078292 w 12192000"/>
              <a:gd name="connsiteY9890" fmla="*/ 790925 h 6858000"/>
              <a:gd name="connsiteX9891" fmla="*/ 7082722 w 12192000"/>
              <a:gd name="connsiteY9891" fmla="*/ 789306 h 6858000"/>
              <a:gd name="connsiteX9892" fmla="*/ 7087151 w 12192000"/>
              <a:gd name="connsiteY9892" fmla="*/ 796995 h 6858000"/>
              <a:gd name="connsiteX9893" fmla="*/ 7096010 w 12192000"/>
              <a:gd name="connsiteY9893" fmla="*/ 794162 h 6858000"/>
              <a:gd name="connsiteX9894" fmla="*/ 7095272 w 12192000"/>
              <a:gd name="connsiteY9894" fmla="*/ 785258 h 6858000"/>
              <a:gd name="connsiteX9895" fmla="*/ 7100440 w 12192000"/>
              <a:gd name="connsiteY9895" fmla="*/ 781211 h 6858000"/>
              <a:gd name="connsiteX9896" fmla="*/ 7110775 w 12192000"/>
              <a:gd name="connsiteY9896" fmla="*/ 786473 h 6858000"/>
              <a:gd name="connsiteX9897" fmla="*/ 7122587 w 12192000"/>
              <a:gd name="connsiteY9897" fmla="*/ 778378 h 6858000"/>
              <a:gd name="connsiteX9898" fmla="*/ 7125540 w 12192000"/>
              <a:gd name="connsiteY9898" fmla="*/ 770284 h 6858000"/>
              <a:gd name="connsiteX9899" fmla="*/ 7131446 w 12192000"/>
              <a:gd name="connsiteY9899" fmla="*/ 768260 h 6858000"/>
              <a:gd name="connsiteX9900" fmla="*/ 7146211 w 12192000"/>
              <a:gd name="connsiteY9900" fmla="*/ 772712 h 6858000"/>
              <a:gd name="connsiteX9901" fmla="*/ 7152117 w 12192000"/>
              <a:gd name="connsiteY9901" fmla="*/ 765832 h 6858000"/>
              <a:gd name="connsiteX9902" fmla="*/ 7143258 w 12192000"/>
              <a:gd name="connsiteY9902" fmla="*/ 754500 h 6858000"/>
              <a:gd name="connsiteX9903" fmla="*/ 7135137 w 12192000"/>
              <a:gd name="connsiteY9903" fmla="*/ 754500 h 6858000"/>
              <a:gd name="connsiteX9904" fmla="*/ 7130708 w 12192000"/>
              <a:gd name="connsiteY9904" fmla="*/ 756119 h 6858000"/>
              <a:gd name="connsiteX9905" fmla="*/ 7119634 w 12192000"/>
              <a:gd name="connsiteY9905" fmla="*/ 756119 h 6858000"/>
              <a:gd name="connsiteX9906" fmla="*/ 7112990 w 12192000"/>
              <a:gd name="connsiteY9906" fmla="*/ 747215 h 6858000"/>
              <a:gd name="connsiteX9907" fmla="*/ 7101178 w 12192000"/>
              <a:gd name="connsiteY9907" fmla="*/ 746811 h 6858000"/>
              <a:gd name="connsiteX9908" fmla="*/ 7090104 w 12192000"/>
              <a:gd name="connsiteY9908" fmla="*/ 734669 h 6858000"/>
              <a:gd name="connsiteX9909" fmla="*/ 7091581 w 12192000"/>
              <a:gd name="connsiteY9909" fmla="*/ 729003 h 6858000"/>
              <a:gd name="connsiteX9910" fmla="*/ 7102654 w 12192000"/>
              <a:gd name="connsiteY9910" fmla="*/ 737097 h 6858000"/>
              <a:gd name="connsiteX9911" fmla="*/ 7102654 w 12192000"/>
              <a:gd name="connsiteY9911" fmla="*/ 729408 h 6858000"/>
              <a:gd name="connsiteX9912" fmla="*/ 7098963 w 12192000"/>
              <a:gd name="connsiteY9912" fmla="*/ 723337 h 6858000"/>
              <a:gd name="connsiteX9913" fmla="*/ 7106346 w 12192000"/>
              <a:gd name="connsiteY9913" fmla="*/ 717671 h 6858000"/>
              <a:gd name="connsiteX9914" fmla="*/ 7095272 w 12192000"/>
              <a:gd name="connsiteY9914" fmla="*/ 719695 h 6858000"/>
              <a:gd name="connsiteX9915" fmla="*/ 7081245 w 12192000"/>
              <a:gd name="connsiteY9915" fmla="*/ 726575 h 6858000"/>
              <a:gd name="connsiteX9916" fmla="*/ 7079031 w 12192000"/>
              <a:gd name="connsiteY9916" fmla="*/ 729003 h 6858000"/>
              <a:gd name="connsiteX9917" fmla="*/ 7077554 w 12192000"/>
              <a:gd name="connsiteY9917" fmla="*/ 716052 h 6858000"/>
              <a:gd name="connsiteX9918" fmla="*/ 7079031 w 12192000"/>
              <a:gd name="connsiteY9918" fmla="*/ 729408 h 6858000"/>
              <a:gd name="connsiteX9919" fmla="*/ 7075339 w 12192000"/>
              <a:gd name="connsiteY9919" fmla="*/ 737097 h 6858000"/>
              <a:gd name="connsiteX9920" fmla="*/ 7065742 w 12192000"/>
              <a:gd name="connsiteY9920" fmla="*/ 734669 h 6858000"/>
              <a:gd name="connsiteX9921" fmla="*/ 7064266 w 12192000"/>
              <a:gd name="connsiteY9921" fmla="*/ 729003 h 6858000"/>
              <a:gd name="connsiteX9922" fmla="*/ 7056883 w 12192000"/>
              <a:gd name="connsiteY9922" fmla="*/ 726980 h 6858000"/>
              <a:gd name="connsiteX9923" fmla="*/ 7052454 w 12192000"/>
              <a:gd name="connsiteY9923" fmla="*/ 729408 h 6858000"/>
              <a:gd name="connsiteX9924" fmla="*/ 7056883 w 12192000"/>
              <a:gd name="connsiteY9924" fmla="*/ 733455 h 6858000"/>
              <a:gd name="connsiteX9925" fmla="*/ 7055407 w 12192000"/>
              <a:gd name="connsiteY9925" fmla="*/ 738312 h 6858000"/>
              <a:gd name="connsiteX9926" fmla="*/ 7039904 w 12192000"/>
              <a:gd name="connsiteY9926" fmla="*/ 740335 h 6858000"/>
              <a:gd name="connsiteX9927" fmla="*/ 7033259 w 12192000"/>
              <a:gd name="connsiteY9927" fmla="*/ 734264 h 6858000"/>
              <a:gd name="connsiteX9928" fmla="*/ 7019971 w 12192000"/>
              <a:gd name="connsiteY9928" fmla="*/ 736693 h 6858000"/>
              <a:gd name="connsiteX9929" fmla="*/ 7014065 w 12192000"/>
              <a:gd name="connsiteY9929" fmla="*/ 742359 h 6858000"/>
              <a:gd name="connsiteX9930" fmla="*/ 7011850 w 12192000"/>
              <a:gd name="connsiteY9930" fmla="*/ 737502 h 6858000"/>
              <a:gd name="connsiteX9931" fmla="*/ 7005944 w 12192000"/>
              <a:gd name="connsiteY9931" fmla="*/ 736288 h 6858000"/>
              <a:gd name="connsiteX9932" fmla="*/ 7005206 w 12192000"/>
              <a:gd name="connsiteY9932" fmla="*/ 742359 h 6858000"/>
              <a:gd name="connsiteX9933" fmla="*/ 6998562 w 12192000"/>
              <a:gd name="connsiteY9933" fmla="*/ 744382 h 6858000"/>
              <a:gd name="connsiteX9934" fmla="*/ 6994132 w 12192000"/>
              <a:gd name="connsiteY9934" fmla="*/ 734264 h 6858000"/>
              <a:gd name="connsiteX9935" fmla="*/ 6991918 w 12192000"/>
              <a:gd name="connsiteY9935" fmla="*/ 741145 h 6858000"/>
              <a:gd name="connsiteX9936" fmla="*/ 6986012 w 12192000"/>
              <a:gd name="connsiteY9936" fmla="*/ 739930 h 6858000"/>
              <a:gd name="connsiteX9937" fmla="*/ 6980844 w 12192000"/>
              <a:gd name="connsiteY9937" fmla="*/ 731027 h 6858000"/>
              <a:gd name="connsiteX9938" fmla="*/ 6977153 w 12192000"/>
              <a:gd name="connsiteY9938" fmla="*/ 734669 h 6858000"/>
              <a:gd name="connsiteX9939" fmla="*/ 6980844 w 12192000"/>
              <a:gd name="connsiteY9939" fmla="*/ 743978 h 6858000"/>
              <a:gd name="connsiteX9940" fmla="*/ 6976415 w 12192000"/>
              <a:gd name="connsiteY9940" fmla="*/ 743168 h 6858000"/>
              <a:gd name="connsiteX9941" fmla="*/ 6971247 w 12192000"/>
              <a:gd name="connsiteY9941" fmla="*/ 754095 h 6858000"/>
              <a:gd name="connsiteX9942" fmla="*/ 6966079 w 12192000"/>
              <a:gd name="connsiteY9942" fmla="*/ 752072 h 6858000"/>
              <a:gd name="connsiteX9943" fmla="*/ 6970509 w 12192000"/>
              <a:gd name="connsiteY9943" fmla="*/ 744382 h 6858000"/>
              <a:gd name="connsiteX9944" fmla="*/ 6968294 w 12192000"/>
              <a:gd name="connsiteY9944" fmla="*/ 740740 h 6858000"/>
              <a:gd name="connsiteX9945" fmla="*/ 6960173 w 12192000"/>
              <a:gd name="connsiteY9945" fmla="*/ 751667 h 6858000"/>
              <a:gd name="connsiteX9946" fmla="*/ 6952053 w 12192000"/>
              <a:gd name="connsiteY9946" fmla="*/ 753286 h 6858000"/>
              <a:gd name="connsiteX9947" fmla="*/ 6938764 w 12192000"/>
              <a:gd name="connsiteY9947" fmla="*/ 749644 h 6858000"/>
              <a:gd name="connsiteX9948" fmla="*/ 6938026 w 12192000"/>
              <a:gd name="connsiteY9948" fmla="*/ 754500 h 6858000"/>
              <a:gd name="connsiteX9949" fmla="*/ 6918094 w 12192000"/>
              <a:gd name="connsiteY9949" fmla="*/ 766237 h 6858000"/>
              <a:gd name="connsiteX9950" fmla="*/ 6909235 w 12192000"/>
              <a:gd name="connsiteY9950" fmla="*/ 766237 h 6858000"/>
              <a:gd name="connsiteX9951" fmla="*/ 6892993 w 12192000"/>
              <a:gd name="connsiteY9951" fmla="*/ 777164 h 6858000"/>
              <a:gd name="connsiteX9952" fmla="*/ 6885611 w 12192000"/>
              <a:gd name="connsiteY9952" fmla="*/ 777569 h 6858000"/>
              <a:gd name="connsiteX9953" fmla="*/ 6877490 w 12192000"/>
              <a:gd name="connsiteY9953" fmla="*/ 780807 h 6858000"/>
              <a:gd name="connsiteX9954" fmla="*/ 6876014 w 12192000"/>
              <a:gd name="connsiteY9954" fmla="*/ 775141 h 6858000"/>
              <a:gd name="connsiteX9955" fmla="*/ 6870108 w 12192000"/>
              <a:gd name="connsiteY9955" fmla="*/ 777974 h 6858000"/>
              <a:gd name="connsiteX9956" fmla="*/ 6864940 w 12192000"/>
              <a:gd name="connsiteY9956" fmla="*/ 791329 h 6858000"/>
              <a:gd name="connsiteX9957" fmla="*/ 6861249 w 12192000"/>
              <a:gd name="connsiteY9957" fmla="*/ 789710 h 6858000"/>
              <a:gd name="connsiteX9958" fmla="*/ 6864940 w 12192000"/>
              <a:gd name="connsiteY9958" fmla="*/ 780402 h 6858000"/>
              <a:gd name="connsiteX9959" fmla="*/ 6861987 w 12192000"/>
              <a:gd name="connsiteY9959" fmla="*/ 774736 h 6858000"/>
              <a:gd name="connsiteX9960" fmla="*/ 6849437 w 12192000"/>
              <a:gd name="connsiteY9960" fmla="*/ 758547 h 6858000"/>
              <a:gd name="connsiteX9961" fmla="*/ 6855343 w 12192000"/>
              <a:gd name="connsiteY9961" fmla="*/ 750858 h 6858000"/>
              <a:gd name="connsiteX9962" fmla="*/ 6855343 w 12192000"/>
              <a:gd name="connsiteY9962" fmla="*/ 744382 h 6858000"/>
              <a:gd name="connsiteX9963" fmla="*/ 6843531 w 12192000"/>
              <a:gd name="connsiteY9963" fmla="*/ 752072 h 6858000"/>
              <a:gd name="connsiteX9964" fmla="*/ 6838363 w 12192000"/>
              <a:gd name="connsiteY9964" fmla="*/ 752072 h 6858000"/>
              <a:gd name="connsiteX9965" fmla="*/ 6842055 w 12192000"/>
              <a:gd name="connsiteY9965" fmla="*/ 745596 h 6858000"/>
              <a:gd name="connsiteX9966" fmla="*/ 6837625 w 12192000"/>
              <a:gd name="connsiteY9966" fmla="*/ 743573 h 6858000"/>
              <a:gd name="connsiteX9967" fmla="*/ 6823598 w 12192000"/>
              <a:gd name="connsiteY9967" fmla="*/ 745192 h 6858000"/>
              <a:gd name="connsiteX9968" fmla="*/ 6816954 w 12192000"/>
              <a:gd name="connsiteY9968" fmla="*/ 739526 h 6858000"/>
              <a:gd name="connsiteX9969" fmla="*/ 6810310 w 12192000"/>
              <a:gd name="connsiteY9969" fmla="*/ 740740 h 6858000"/>
              <a:gd name="connsiteX9970" fmla="*/ 6798498 w 12192000"/>
              <a:gd name="connsiteY9970" fmla="*/ 729408 h 6858000"/>
              <a:gd name="connsiteX9971" fmla="*/ 6796283 w 12192000"/>
              <a:gd name="connsiteY9971" fmla="*/ 735074 h 6858000"/>
              <a:gd name="connsiteX9972" fmla="*/ 6791854 w 12192000"/>
              <a:gd name="connsiteY9972" fmla="*/ 731431 h 6858000"/>
              <a:gd name="connsiteX9973" fmla="*/ 6778566 w 12192000"/>
              <a:gd name="connsiteY9973" fmla="*/ 737097 h 6858000"/>
              <a:gd name="connsiteX9974" fmla="*/ 6774874 w 12192000"/>
              <a:gd name="connsiteY9974" fmla="*/ 732241 h 6858000"/>
              <a:gd name="connsiteX9975" fmla="*/ 6774874 w 12192000"/>
              <a:gd name="connsiteY9975" fmla="*/ 725361 h 6858000"/>
              <a:gd name="connsiteX9976" fmla="*/ 6780042 w 12192000"/>
              <a:gd name="connsiteY9976" fmla="*/ 715243 h 6858000"/>
              <a:gd name="connsiteX9977" fmla="*/ 6774136 w 12192000"/>
              <a:gd name="connsiteY9977" fmla="*/ 708767 h 6858000"/>
              <a:gd name="connsiteX9978" fmla="*/ 6774874 w 12192000"/>
              <a:gd name="connsiteY9978" fmla="*/ 689746 h 6858000"/>
              <a:gd name="connsiteX9979" fmla="*/ 6777827 w 12192000"/>
              <a:gd name="connsiteY9979" fmla="*/ 684485 h 6858000"/>
              <a:gd name="connsiteX9980" fmla="*/ 6776351 w 12192000"/>
              <a:gd name="connsiteY9980" fmla="*/ 669915 h 6858000"/>
              <a:gd name="connsiteX9981" fmla="*/ 6783733 w 12192000"/>
              <a:gd name="connsiteY9981" fmla="*/ 667487 h 6858000"/>
              <a:gd name="connsiteX9982" fmla="*/ 6776351 w 12192000"/>
              <a:gd name="connsiteY9982" fmla="*/ 656559 h 6858000"/>
              <a:gd name="connsiteX9983" fmla="*/ 6779304 w 12192000"/>
              <a:gd name="connsiteY9983" fmla="*/ 650893 h 6858000"/>
              <a:gd name="connsiteX9984" fmla="*/ 6774874 w 12192000"/>
              <a:gd name="connsiteY9984" fmla="*/ 647251 h 6858000"/>
              <a:gd name="connsiteX9985" fmla="*/ 6765277 w 12192000"/>
              <a:gd name="connsiteY9985" fmla="*/ 632276 h 6858000"/>
              <a:gd name="connsiteX9986" fmla="*/ 6766754 w 12192000"/>
              <a:gd name="connsiteY9986" fmla="*/ 628229 h 6858000"/>
              <a:gd name="connsiteX9987" fmla="*/ 6763801 w 12192000"/>
              <a:gd name="connsiteY9987" fmla="*/ 619730 h 6858000"/>
              <a:gd name="connsiteX9988" fmla="*/ 6766015 w 12192000"/>
              <a:gd name="connsiteY9988" fmla="*/ 614874 h 6858000"/>
              <a:gd name="connsiteX9989" fmla="*/ 6768230 w 12192000"/>
              <a:gd name="connsiteY9989" fmla="*/ 605161 h 6858000"/>
              <a:gd name="connsiteX9990" fmla="*/ 6763062 w 12192000"/>
              <a:gd name="connsiteY9990" fmla="*/ 599899 h 6858000"/>
              <a:gd name="connsiteX9991" fmla="*/ 6756418 w 12192000"/>
              <a:gd name="connsiteY9991" fmla="*/ 602328 h 6858000"/>
              <a:gd name="connsiteX9992" fmla="*/ 6754203 w 12192000"/>
              <a:gd name="connsiteY9992" fmla="*/ 596662 h 6858000"/>
              <a:gd name="connsiteX9993" fmla="*/ 6757156 w 12192000"/>
              <a:gd name="connsiteY9993" fmla="*/ 587353 h 6858000"/>
              <a:gd name="connsiteX9994" fmla="*/ 6754942 w 12192000"/>
              <a:gd name="connsiteY9994" fmla="*/ 585734 h 6858000"/>
              <a:gd name="connsiteX9995" fmla="*/ 6751251 w 12192000"/>
              <a:gd name="connsiteY9995" fmla="*/ 576426 h 6858000"/>
              <a:gd name="connsiteX9996" fmla="*/ 6755680 w 12192000"/>
              <a:gd name="connsiteY9996" fmla="*/ 568736 h 6858000"/>
              <a:gd name="connsiteX9997" fmla="*/ 6760848 w 12192000"/>
              <a:gd name="connsiteY9997" fmla="*/ 567522 h 6858000"/>
              <a:gd name="connsiteX9998" fmla="*/ 6764539 w 12192000"/>
              <a:gd name="connsiteY9998" fmla="*/ 559023 h 6858000"/>
              <a:gd name="connsiteX9999" fmla="*/ 6760848 w 12192000"/>
              <a:gd name="connsiteY9999" fmla="*/ 550524 h 6858000"/>
              <a:gd name="connsiteX10000" fmla="*/ 6766015 w 12192000"/>
              <a:gd name="connsiteY10000" fmla="*/ 546072 h 6858000"/>
              <a:gd name="connsiteX10001" fmla="*/ 6763801 w 12192000"/>
              <a:gd name="connsiteY10001" fmla="*/ 537978 h 6858000"/>
              <a:gd name="connsiteX10002" fmla="*/ 6770445 w 12192000"/>
              <a:gd name="connsiteY10002" fmla="*/ 535550 h 6858000"/>
              <a:gd name="connsiteX10003" fmla="*/ 6777089 w 12192000"/>
              <a:gd name="connsiteY10003" fmla="*/ 537573 h 6858000"/>
              <a:gd name="connsiteX10004" fmla="*/ 6777827 w 12192000"/>
              <a:gd name="connsiteY10004" fmla="*/ 540811 h 6858000"/>
              <a:gd name="connsiteX10005" fmla="*/ 6782995 w 12192000"/>
              <a:gd name="connsiteY10005" fmla="*/ 544049 h 6858000"/>
              <a:gd name="connsiteX10006" fmla="*/ 6791854 w 12192000"/>
              <a:gd name="connsiteY10006" fmla="*/ 538787 h 6858000"/>
              <a:gd name="connsiteX10007" fmla="*/ 6794069 w 12192000"/>
              <a:gd name="connsiteY10007" fmla="*/ 533526 h 6858000"/>
              <a:gd name="connsiteX10008" fmla="*/ 6800713 w 12192000"/>
              <a:gd name="connsiteY10008" fmla="*/ 527860 h 6858000"/>
              <a:gd name="connsiteX10009" fmla="*/ 6799975 w 12192000"/>
              <a:gd name="connsiteY10009" fmla="*/ 523408 h 6858000"/>
              <a:gd name="connsiteX10010" fmla="*/ 6793330 w 12192000"/>
              <a:gd name="connsiteY10010" fmla="*/ 517337 h 6858000"/>
              <a:gd name="connsiteX10011" fmla="*/ 6796283 w 12192000"/>
              <a:gd name="connsiteY10011" fmla="*/ 513695 h 6858000"/>
              <a:gd name="connsiteX10012" fmla="*/ 6802928 w 12192000"/>
              <a:gd name="connsiteY10012" fmla="*/ 516528 h 6858000"/>
              <a:gd name="connsiteX10013" fmla="*/ 6801451 w 12192000"/>
              <a:gd name="connsiteY10013" fmla="*/ 512076 h 6858000"/>
              <a:gd name="connsiteX10014" fmla="*/ 6805142 w 12192000"/>
              <a:gd name="connsiteY10014" fmla="*/ 501958 h 6858000"/>
              <a:gd name="connsiteX10015" fmla="*/ 6811787 w 12192000"/>
              <a:gd name="connsiteY10015" fmla="*/ 499935 h 6858000"/>
              <a:gd name="connsiteX10016" fmla="*/ 6815478 w 12192000"/>
              <a:gd name="connsiteY10016" fmla="*/ 503982 h 6858000"/>
              <a:gd name="connsiteX10017" fmla="*/ 6827290 w 12192000"/>
              <a:gd name="connsiteY10017" fmla="*/ 507220 h 6858000"/>
              <a:gd name="connsiteX10018" fmla="*/ 6820645 w 12192000"/>
              <a:gd name="connsiteY10018" fmla="*/ 502768 h 6858000"/>
              <a:gd name="connsiteX10019" fmla="*/ 6817692 w 12192000"/>
              <a:gd name="connsiteY10019" fmla="*/ 491436 h 6858000"/>
              <a:gd name="connsiteX10020" fmla="*/ 6824337 w 12192000"/>
              <a:gd name="connsiteY10020" fmla="*/ 483746 h 6858000"/>
              <a:gd name="connsiteX10021" fmla="*/ 6833934 w 12192000"/>
              <a:gd name="connsiteY10021" fmla="*/ 482532 h 6858000"/>
              <a:gd name="connsiteX10022" fmla="*/ 6836149 w 12192000"/>
              <a:gd name="connsiteY10022" fmla="*/ 475247 h 6858000"/>
              <a:gd name="connsiteX10023" fmla="*/ 6833196 w 12192000"/>
              <a:gd name="connsiteY10023" fmla="*/ 466343 h 6858000"/>
              <a:gd name="connsiteX10024" fmla="*/ 6837625 w 12192000"/>
              <a:gd name="connsiteY10024" fmla="*/ 465534 h 6858000"/>
              <a:gd name="connsiteX10025" fmla="*/ 6840578 w 12192000"/>
              <a:gd name="connsiteY10025" fmla="*/ 470391 h 6858000"/>
              <a:gd name="connsiteX10026" fmla="*/ 6844269 w 12192000"/>
              <a:gd name="connsiteY10026" fmla="*/ 469176 h 6858000"/>
              <a:gd name="connsiteX10027" fmla="*/ 6846484 w 12192000"/>
              <a:gd name="connsiteY10027" fmla="*/ 454202 h 6858000"/>
              <a:gd name="connsiteX10028" fmla="*/ 6861987 w 12192000"/>
              <a:gd name="connsiteY10028" fmla="*/ 439228 h 6858000"/>
              <a:gd name="connsiteX10029" fmla="*/ 6865678 w 12192000"/>
              <a:gd name="connsiteY10029" fmla="*/ 436395 h 6858000"/>
              <a:gd name="connsiteX10030" fmla="*/ 6865678 w 12192000"/>
              <a:gd name="connsiteY10030" fmla="*/ 430324 h 6858000"/>
              <a:gd name="connsiteX10031" fmla="*/ 6874537 w 12192000"/>
              <a:gd name="connsiteY10031" fmla="*/ 421420 h 6858000"/>
              <a:gd name="connsiteX10032" fmla="*/ 6874537 w 12192000"/>
              <a:gd name="connsiteY10032" fmla="*/ 414135 h 6858000"/>
              <a:gd name="connsiteX10033" fmla="*/ 6887826 w 12192000"/>
              <a:gd name="connsiteY10033" fmla="*/ 406446 h 6858000"/>
              <a:gd name="connsiteX10034" fmla="*/ 6900376 w 12192000"/>
              <a:gd name="connsiteY10034" fmla="*/ 406041 h 6858000"/>
              <a:gd name="connsiteX10035" fmla="*/ 6915141 w 12192000"/>
              <a:gd name="connsiteY10035" fmla="*/ 413731 h 6858000"/>
              <a:gd name="connsiteX10036" fmla="*/ 6915141 w 12192000"/>
              <a:gd name="connsiteY10036" fmla="*/ 408065 h 6858000"/>
              <a:gd name="connsiteX10037" fmla="*/ 6901852 w 12192000"/>
              <a:gd name="connsiteY10037" fmla="*/ 398351 h 6858000"/>
              <a:gd name="connsiteX10038" fmla="*/ 6906282 w 12192000"/>
              <a:gd name="connsiteY10038" fmla="*/ 396733 h 6858000"/>
              <a:gd name="connsiteX10039" fmla="*/ 6917355 w 12192000"/>
              <a:gd name="connsiteY10039" fmla="*/ 398756 h 6858000"/>
              <a:gd name="connsiteX10040" fmla="*/ 6901852 w 12192000"/>
              <a:gd name="connsiteY10040" fmla="*/ 386210 h 6858000"/>
              <a:gd name="connsiteX10041" fmla="*/ 6905543 w 12192000"/>
              <a:gd name="connsiteY10041" fmla="*/ 383377 h 6858000"/>
              <a:gd name="connsiteX10042" fmla="*/ 6904805 w 12192000"/>
              <a:gd name="connsiteY10042" fmla="*/ 369212 h 6858000"/>
              <a:gd name="connsiteX10043" fmla="*/ 6899638 w 12192000"/>
              <a:gd name="connsiteY10043" fmla="*/ 363141 h 6858000"/>
              <a:gd name="connsiteX10044" fmla="*/ 6907020 w 12192000"/>
              <a:gd name="connsiteY10044" fmla="*/ 359904 h 6858000"/>
              <a:gd name="connsiteX10045" fmla="*/ 6893732 w 12192000"/>
              <a:gd name="connsiteY10045" fmla="*/ 348572 h 6858000"/>
              <a:gd name="connsiteX10046" fmla="*/ 6875275 w 12192000"/>
              <a:gd name="connsiteY10046" fmla="*/ 348572 h 6858000"/>
              <a:gd name="connsiteX10047" fmla="*/ 6866417 w 12192000"/>
              <a:gd name="connsiteY10047" fmla="*/ 339668 h 6858000"/>
              <a:gd name="connsiteX10048" fmla="*/ 6856819 w 12192000"/>
              <a:gd name="connsiteY10048" fmla="*/ 339668 h 6858000"/>
              <a:gd name="connsiteX10049" fmla="*/ 6853128 w 12192000"/>
              <a:gd name="connsiteY10049" fmla="*/ 336025 h 6858000"/>
              <a:gd name="connsiteX10050" fmla="*/ 6853128 w 12192000"/>
              <a:gd name="connsiteY10050" fmla="*/ 335621 h 6858000"/>
              <a:gd name="connsiteX10051" fmla="*/ 6846484 w 12192000"/>
              <a:gd name="connsiteY10051" fmla="*/ 339668 h 6858000"/>
              <a:gd name="connsiteX10052" fmla="*/ 6836887 w 12192000"/>
              <a:gd name="connsiteY10052" fmla="*/ 339263 h 6858000"/>
              <a:gd name="connsiteX10053" fmla="*/ 6831719 w 12192000"/>
              <a:gd name="connsiteY10053" fmla="*/ 332788 h 6858000"/>
              <a:gd name="connsiteX10054" fmla="*/ 6819907 w 12192000"/>
              <a:gd name="connsiteY10054" fmla="*/ 339668 h 6858000"/>
              <a:gd name="connsiteX10055" fmla="*/ 6811787 w 12192000"/>
              <a:gd name="connsiteY10055" fmla="*/ 335621 h 6858000"/>
              <a:gd name="connsiteX10056" fmla="*/ 6808095 w 12192000"/>
              <a:gd name="connsiteY10056" fmla="*/ 343310 h 6858000"/>
              <a:gd name="connsiteX10057" fmla="*/ 6799236 w 12192000"/>
              <a:gd name="connsiteY10057" fmla="*/ 340073 h 6858000"/>
              <a:gd name="connsiteX10058" fmla="*/ 6795545 w 12192000"/>
              <a:gd name="connsiteY10058" fmla="*/ 332383 h 6858000"/>
              <a:gd name="connsiteX10059" fmla="*/ 6788163 w 12192000"/>
              <a:gd name="connsiteY10059" fmla="*/ 341691 h 6858000"/>
              <a:gd name="connsiteX10060" fmla="*/ 6781519 w 12192000"/>
              <a:gd name="connsiteY10060" fmla="*/ 331574 h 6858000"/>
              <a:gd name="connsiteX10061" fmla="*/ 6776351 w 12192000"/>
              <a:gd name="connsiteY10061" fmla="*/ 335216 h 6858000"/>
              <a:gd name="connsiteX10062" fmla="*/ 6775613 w 12192000"/>
              <a:gd name="connsiteY10062" fmla="*/ 344120 h 6858000"/>
              <a:gd name="connsiteX10063" fmla="*/ 6771921 w 12192000"/>
              <a:gd name="connsiteY10063" fmla="*/ 351405 h 6858000"/>
              <a:gd name="connsiteX10064" fmla="*/ 6764539 w 12192000"/>
              <a:gd name="connsiteY10064" fmla="*/ 353023 h 6858000"/>
              <a:gd name="connsiteX10065" fmla="*/ 6760109 w 12192000"/>
              <a:gd name="connsiteY10065" fmla="*/ 347762 h 6858000"/>
              <a:gd name="connsiteX10066" fmla="*/ 6753465 w 12192000"/>
              <a:gd name="connsiteY10066" fmla="*/ 345739 h 6858000"/>
              <a:gd name="connsiteX10067" fmla="*/ 6760109 w 12192000"/>
              <a:gd name="connsiteY10067" fmla="*/ 357071 h 6858000"/>
              <a:gd name="connsiteX10068" fmla="*/ 6766754 w 12192000"/>
              <a:gd name="connsiteY10068" fmla="*/ 361118 h 6858000"/>
              <a:gd name="connsiteX10069" fmla="*/ 6757895 w 12192000"/>
              <a:gd name="connsiteY10069" fmla="*/ 367998 h 6858000"/>
              <a:gd name="connsiteX10070" fmla="*/ 6749774 w 12192000"/>
              <a:gd name="connsiteY10070" fmla="*/ 367593 h 6858000"/>
              <a:gd name="connsiteX10071" fmla="*/ 6742392 w 12192000"/>
              <a:gd name="connsiteY10071" fmla="*/ 371236 h 6858000"/>
              <a:gd name="connsiteX10072" fmla="*/ 6751251 w 12192000"/>
              <a:gd name="connsiteY10072" fmla="*/ 375283 h 6858000"/>
              <a:gd name="connsiteX10073" fmla="*/ 6751251 w 12192000"/>
              <a:gd name="connsiteY10073" fmla="*/ 380544 h 6858000"/>
              <a:gd name="connsiteX10074" fmla="*/ 6746821 w 12192000"/>
              <a:gd name="connsiteY10074" fmla="*/ 381353 h 6858000"/>
              <a:gd name="connsiteX10075" fmla="*/ 6745345 w 12192000"/>
              <a:gd name="connsiteY10075" fmla="*/ 378520 h 6858000"/>
              <a:gd name="connsiteX10076" fmla="*/ 6738700 w 12192000"/>
              <a:gd name="connsiteY10076" fmla="*/ 375687 h 6858000"/>
              <a:gd name="connsiteX10077" fmla="*/ 6735747 w 12192000"/>
              <a:gd name="connsiteY10077" fmla="*/ 378925 h 6858000"/>
              <a:gd name="connsiteX10078" fmla="*/ 6740177 w 12192000"/>
              <a:gd name="connsiteY10078" fmla="*/ 385401 h 6858000"/>
              <a:gd name="connsiteX10079" fmla="*/ 6746083 w 12192000"/>
              <a:gd name="connsiteY10079" fmla="*/ 385805 h 6858000"/>
              <a:gd name="connsiteX10080" fmla="*/ 6751251 w 12192000"/>
              <a:gd name="connsiteY10080" fmla="*/ 391471 h 6858000"/>
              <a:gd name="connsiteX10081" fmla="*/ 6748298 w 12192000"/>
              <a:gd name="connsiteY10081" fmla="*/ 396328 h 6858000"/>
              <a:gd name="connsiteX10082" fmla="*/ 6741653 w 12192000"/>
              <a:gd name="connsiteY10082" fmla="*/ 412516 h 6858000"/>
              <a:gd name="connsiteX10083" fmla="*/ 6743868 w 12192000"/>
              <a:gd name="connsiteY10083" fmla="*/ 418992 h 6858000"/>
              <a:gd name="connsiteX10084" fmla="*/ 6732056 w 12192000"/>
              <a:gd name="connsiteY10084" fmla="*/ 421015 h 6858000"/>
              <a:gd name="connsiteX10085" fmla="*/ 6741653 w 12192000"/>
              <a:gd name="connsiteY10085" fmla="*/ 428300 h 6858000"/>
              <a:gd name="connsiteX10086" fmla="*/ 6749774 w 12192000"/>
              <a:gd name="connsiteY10086" fmla="*/ 429514 h 6858000"/>
              <a:gd name="connsiteX10087" fmla="*/ 6752727 w 12192000"/>
              <a:gd name="connsiteY10087" fmla="*/ 435585 h 6858000"/>
              <a:gd name="connsiteX10088" fmla="*/ 6746821 w 12192000"/>
              <a:gd name="connsiteY10088" fmla="*/ 437609 h 6858000"/>
              <a:gd name="connsiteX10089" fmla="*/ 6752727 w 12192000"/>
              <a:gd name="connsiteY10089" fmla="*/ 444894 h 6858000"/>
              <a:gd name="connsiteX10090" fmla="*/ 6759371 w 12192000"/>
              <a:gd name="connsiteY10090" fmla="*/ 444894 h 6858000"/>
              <a:gd name="connsiteX10091" fmla="*/ 6749774 w 12192000"/>
              <a:gd name="connsiteY10091" fmla="*/ 456226 h 6858000"/>
              <a:gd name="connsiteX10092" fmla="*/ 6743130 w 12192000"/>
              <a:gd name="connsiteY10092" fmla="*/ 456630 h 6858000"/>
              <a:gd name="connsiteX10093" fmla="*/ 6736486 w 12192000"/>
              <a:gd name="connsiteY10093" fmla="*/ 464725 h 6858000"/>
              <a:gd name="connsiteX10094" fmla="*/ 6737962 w 12192000"/>
              <a:gd name="connsiteY10094" fmla="*/ 479699 h 6858000"/>
              <a:gd name="connsiteX10095" fmla="*/ 6728365 w 12192000"/>
              <a:gd name="connsiteY10095" fmla="*/ 495078 h 6858000"/>
              <a:gd name="connsiteX10096" fmla="*/ 6721721 w 12192000"/>
              <a:gd name="connsiteY10096" fmla="*/ 494673 h 6858000"/>
              <a:gd name="connsiteX10097" fmla="*/ 6711385 w 12192000"/>
              <a:gd name="connsiteY10097" fmla="*/ 503577 h 6858000"/>
              <a:gd name="connsiteX10098" fmla="*/ 6706218 w 12192000"/>
              <a:gd name="connsiteY10098" fmla="*/ 497102 h 6858000"/>
              <a:gd name="connsiteX10099" fmla="*/ 6704741 w 12192000"/>
              <a:gd name="connsiteY10099" fmla="*/ 505196 h 6858000"/>
              <a:gd name="connsiteX10100" fmla="*/ 6708432 w 12192000"/>
              <a:gd name="connsiteY10100" fmla="*/ 513695 h 6858000"/>
              <a:gd name="connsiteX10101" fmla="*/ 6696620 w 12192000"/>
              <a:gd name="connsiteY10101" fmla="*/ 519766 h 6858000"/>
              <a:gd name="connsiteX10102" fmla="*/ 6691453 w 12192000"/>
              <a:gd name="connsiteY10102" fmla="*/ 529479 h 6858000"/>
              <a:gd name="connsiteX10103" fmla="*/ 6685547 w 12192000"/>
              <a:gd name="connsiteY10103" fmla="*/ 529074 h 6858000"/>
              <a:gd name="connsiteX10104" fmla="*/ 6684070 w 12192000"/>
              <a:gd name="connsiteY10104" fmla="*/ 522194 h 6858000"/>
              <a:gd name="connsiteX10105" fmla="*/ 6676688 w 12192000"/>
              <a:gd name="connsiteY10105" fmla="*/ 522194 h 6858000"/>
              <a:gd name="connsiteX10106" fmla="*/ 6672258 w 12192000"/>
              <a:gd name="connsiteY10106" fmla="*/ 531907 h 6858000"/>
              <a:gd name="connsiteX10107" fmla="*/ 6672258 w 12192000"/>
              <a:gd name="connsiteY10107" fmla="*/ 542025 h 6858000"/>
              <a:gd name="connsiteX10108" fmla="*/ 6665614 w 12192000"/>
              <a:gd name="connsiteY10108" fmla="*/ 547691 h 6858000"/>
              <a:gd name="connsiteX10109" fmla="*/ 6661185 w 12192000"/>
              <a:gd name="connsiteY10109" fmla="*/ 541620 h 6858000"/>
              <a:gd name="connsiteX10110" fmla="*/ 6657494 w 12192000"/>
              <a:gd name="connsiteY10110" fmla="*/ 541620 h 6858000"/>
              <a:gd name="connsiteX10111" fmla="*/ 6654541 w 12192000"/>
              <a:gd name="connsiteY10111" fmla="*/ 551333 h 6858000"/>
              <a:gd name="connsiteX10112" fmla="*/ 6650111 w 12192000"/>
              <a:gd name="connsiteY10112" fmla="*/ 552548 h 6858000"/>
              <a:gd name="connsiteX10113" fmla="*/ 6645682 w 12192000"/>
              <a:gd name="connsiteY10113" fmla="*/ 547691 h 6858000"/>
              <a:gd name="connsiteX10114" fmla="*/ 6639037 w 12192000"/>
              <a:gd name="connsiteY10114" fmla="*/ 554166 h 6858000"/>
              <a:gd name="connsiteX10115" fmla="*/ 6636084 w 12192000"/>
              <a:gd name="connsiteY10115" fmla="*/ 561856 h 6858000"/>
              <a:gd name="connsiteX10116" fmla="*/ 6642729 w 12192000"/>
              <a:gd name="connsiteY10116" fmla="*/ 563070 h 6858000"/>
              <a:gd name="connsiteX10117" fmla="*/ 6641990 w 12192000"/>
              <a:gd name="connsiteY10117" fmla="*/ 568332 h 6858000"/>
              <a:gd name="connsiteX10118" fmla="*/ 6628702 w 12192000"/>
              <a:gd name="connsiteY10118" fmla="*/ 578854 h 6858000"/>
              <a:gd name="connsiteX10119" fmla="*/ 6619843 w 12192000"/>
              <a:gd name="connsiteY10119" fmla="*/ 576831 h 6858000"/>
              <a:gd name="connsiteX10120" fmla="*/ 6617628 w 12192000"/>
              <a:gd name="connsiteY10120" fmla="*/ 581687 h 6858000"/>
              <a:gd name="connsiteX10121" fmla="*/ 6621320 w 12192000"/>
              <a:gd name="connsiteY10121" fmla="*/ 589781 h 6858000"/>
              <a:gd name="connsiteX10122" fmla="*/ 6613199 w 12192000"/>
              <a:gd name="connsiteY10122" fmla="*/ 600709 h 6858000"/>
              <a:gd name="connsiteX10123" fmla="*/ 6598434 w 12192000"/>
              <a:gd name="connsiteY10123" fmla="*/ 603137 h 6858000"/>
              <a:gd name="connsiteX10124" fmla="*/ 6591052 w 12192000"/>
              <a:gd name="connsiteY10124" fmla="*/ 600304 h 6858000"/>
              <a:gd name="connsiteX10125" fmla="*/ 6602125 w 12192000"/>
              <a:gd name="connsiteY10125" fmla="*/ 613660 h 6858000"/>
              <a:gd name="connsiteX10126" fmla="*/ 6603602 w 12192000"/>
              <a:gd name="connsiteY10126" fmla="*/ 625396 h 6858000"/>
              <a:gd name="connsiteX10127" fmla="*/ 6601387 w 12192000"/>
              <a:gd name="connsiteY10127" fmla="*/ 628634 h 6858000"/>
              <a:gd name="connsiteX10128" fmla="*/ 6602864 w 12192000"/>
              <a:gd name="connsiteY10128" fmla="*/ 639157 h 6858000"/>
              <a:gd name="connsiteX10129" fmla="*/ 6600649 w 12192000"/>
              <a:gd name="connsiteY10129" fmla="*/ 652512 h 6858000"/>
              <a:gd name="connsiteX10130" fmla="*/ 6608031 w 12192000"/>
              <a:gd name="connsiteY10130" fmla="*/ 659797 h 6858000"/>
              <a:gd name="connsiteX10131" fmla="*/ 6606555 w 12192000"/>
              <a:gd name="connsiteY10131" fmla="*/ 669105 h 6858000"/>
              <a:gd name="connsiteX10132" fmla="*/ 6600649 w 12192000"/>
              <a:gd name="connsiteY10132" fmla="*/ 663844 h 6858000"/>
              <a:gd name="connsiteX10133" fmla="*/ 6597696 w 12192000"/>
              <a:gd name="connsiteY10133" fmla="*/ 666677 h 6858000"/>
              <a:gd name="connsiteX10134" fmla="*/ 6601387 w 12192000"/>
              <a:gd name="connsiteY10134" fmla="*/ 680033 h 6858000"/>
              <a:gd name="connsiteX10135" fmla="*/ 6593266 w 12192000"/>
              <a:gd name="connsiteY10135" fmla="*/ 688936 h 6858000"/>
              <a:gd name="connsiteX10136" fmla="*/ 6601387 w 12192000"/>
              <a:gd name="connsiteY10136" fmla="*/ 691769 h 6858000"/>
              <a:gd name="connsiteX10137" fmla="*/ 6601387 w 12192000"/>
              <a:gd name="connsiteY10137" fmla="*/ 697031 h 6858000"/>
              <a:gd name="connsiteX10138" fmla="*/ 6596219 w 12192000"/>
              <a:gd name="connsiteY10138" fmla="*/ 699459 h 6858000"/>
              <a:gd name="connsiteX10139" fmla="*/ 6602125 w 12192000"/>
              <a:gd name="connsiteY10139" fmla="*/ 709577 h 6858000"/>
              <a:gd name="connsiteX10140" fmla="*/ 6594743 w 12192000"/>
              <a:gd name="connsiteY10140" fmla="*/ 717671 h 6858000"/>
              <a:gd name="connsiteX10141" fmla="*/ 6600649 w 12192000"/>
              <a:gd name="connsiteY10141" fmla="*/ 723337 h 6858000"/>
              <a:gd name="connsiteX10142" fmla="*/ 6605816 w 12192000"/>
              <a:gd name="connsiteY10142" fmla="*/ 730217 h 6858000"/>
              <a:gd name="connsiteX10143" fmla="*/ 6612461 w 12192000"/>
              <a:gd name="connsiteY10143" fmla="*/ 731431 h 6858000"/>
              <a:gd name="connsiteX10144" fmla="*/ 6612461 w 12192000"/>
              <a:gd name="connsiteY10144" fmla="*/ 740335 h 6858000"/>
              <a:gd name="connsiteX10145" fmla="*/ 6617628 w 12192000"/>
              <a:gd name="connsiteY10145" fmla="*/ 737502 h 6858000"/>
              <a:gd name="connsiteX10146" fmla="*/ 6622796 w 12192000"/>
              <a:gd name="connsiteY10146" fmla="*/ 746001 h 6858000"/>
              <a:gd name="connsiteX10147" fmla="*/ 6630917 w 12192000"/>
              <a:gd name="connsiteY10147" fmla="*/ 736288 h 6858000"/>
              <a:gd name="connsiteX10148" fmla="*/ 6638299 w 12192000"/>
              <a:gd name="connsiteY10148" fmla="*/ 741549 h 6858000"/>
              <a:gd name="connsiteX10149" fmla="*/ 6640514 w 12192000"/>
              <a:gd name="connsiteY10149" fmla="*/ 749239 h 6858000"/>
              <a:gd name="connsiteX10150" fmla="*/ 6658232 w 12192000"/>
              <a:gd name="connsiteY10150" fmla="*/ 761785 h 6858000"/>
              <a:gd name="connsiteX10151" fmla="*/ 6655279 w 12192000"/>
              <a:gd name="connsiteY10151" fmla="*/ 767046 h 6858000"/>
              <a:gd name="connsiteX10152" fmla="*/ 6670044 w 12192000"/>
              <a:gd name="connsiteY10152" fmla="*/ 775141 h 6858000"/>
              <a:gd name="connsiteX10153" fmla="*/ 6670044 w 12192000"/>
              <a:gd name="connsiteY10153" fmla="*/ 782021 h 6858000"/>
              <a:gd name="connsiteX10154" fmla="*/ 6679641 w 12192000"/>
              <a:gd name="connsiteY10154" fmla="*/ 790520 h 6858000"/>
              <a:gd name="connsiteX10155" fmla="*/ 6673735 w 12192000"/>
              <a:gd name="connsiteY10155" fmla="*/ 804685 h 6858000"/>
              <a:gd name="connsiteX10156" fmla="*/ 6661185 w 12192000"/>
              <a:gd name="connsiteY10156" fmla="*/ 817231 h 6858000"/>
              <a:gd name="connsiteX10157" fmla="*/ 6657494 w 12192000"/>
              <a:gd name="connsiteY10157" fmla="*/ 826539 h 6858000"/>
              <a:gd name="connsiteX10158" fmla="*/ 6644205 w 12192000"/>
              <a:gd name="connsiteY10158" fmla="*/ 829777 h 6858000"/>
              <a:gd name="connsiteX10159" fmla="*/ 6635346 w 12192000"/>
              <a:gd name="connsiteY10159" fmla="*/ 825325 h 6858000"/>
              <a:gd name="connsiteX10160" fmla="*/ 6636823 w 12192000"/>
              <a:gd name="connsiteY10160" fmla="*/ 819659 h 6858000"/>
              <a:gd name="connsiteX10161" fmla="*/ 6625749 w 12192000"/>
              <a:gd name="connsiteY10161" fmla="*/ 815612 h 6858000"/>
              <a:gd name="connsiteX10162" fmla="*/ 6620581 w 12192000"/>
              <a:gd name="connsiteY10162" fmla="*/ 811160 h 6858000"/>
              <a:gd name="connsiteX10163" fmla="*/ 6620581 w 12192000"/>
              <a:gd name="connsiteY10163" fmla="*/ 816826 h 6858000"/>
              <a:gd name="connsiteX10164" fmla="*/ 6613937 w 12192000"/>
              <a:gd name="connsiteY10164" fmla="*/ 817231 h 6858000"/>
              <a:gd name="connsiteX10165" fmla="*/ 6610246 w 12192000"/>
              <a:gd name="connsiteY10165" fmla="*/ 812779 h 6858000"/>
              <a:gd name="connsiteX10166" fmla="*/ 6601387 w 12192000"/>
              <a:gd name="connsiteY10166" fmla="*/ 811160 h 6858000"/>
              <a:gd name="connsiteX10167" fmla="*/ 6597696 w 12192000"/>
              <a:gd name="connsiteY10167" fmla="*/ 817231 h 6858000"/>
              <a:gd name="connsiteX10168" fmla="*/ 6590313 w 12192000"/>
              <a:gd name="connsiteY10168" fmla="*/ 819255 h 6858000"/>
              <a:gd name="connsiteX10169" fmla="*/ 6586622 w 12192000"/>
              <a:gd name="connsiteY10169" fmla="*/ 815207 h 6858000"/>
              <a:gd name="connsiteX10170" fmla="*/ 6579240 w 12192000"/>
              <a:gd name="connsiteY10170" fmla="*/ 824111 h 6858000"/>
              <a:gd name="connsiteX10171" fmla="*/ 6571119 w 12192000"/>
              <a:gd name="connsiteY10171" fmla="*/ 820064 h 6858000"/>
              <a:gd name="connsiteX10172" fmla="*/ 6563737 w 12192000"/>
              <a:gd name="connsiteY10172" fmla="*/ 822897 h 6858000"/>
              <a:gd name="connsiteX10173" fmla="*/ 6564475 w 12192000"/>
              <a:gd name="connsiteY10173" fmla="*/ 826539 h 6858000"/>
              <a:gd name="connsiteX10174" fmla="*/ 6579240 w 12192000"/>
              <a:gd name="connsiteY10174" fmla="*/ 827754 h 6858000"/>
              <a:gd name="connsiteX10175" fmla="*/ 6582931 w 12192000"/>
              <a:gd name="connsiteY10175" fmla="*/ 830587 h 6858000"/>
              <a:gd name="connsiteX10176" fmla="*/ 6584407 w 12192000"/>
              <a:gd name="connsiteY10176" fmla="*/ 826135 h 6858000"/>
              <a:gd name="connsiteX10177" fmla="*/ 6596958 w 12192000"/>
              <a:gd name="connsiteY10177" fmla="*/ 825730 h 6858000"/>
              <a:gd name="connsiteX10178" fmla="*/ 6603602 w 12192000"/>
              <a:gd name="connsiteY10178" fmla="*/ 829777 h 6858000"/>
              <a:gd name="connsiteX10179" fmla="*/ 6613937 w 12192000"/>
              <a:gd name="connsiteY10179" fmla="*/ 831396 h 6858000"/>
              <a:gd name="connsiteX10180" fmla="*/ 6620581 w 12192000"/>
              <a:gd name="connsiteY10180" fmla="*/ 839490 h 6858000"/>
              <a:gd name="connsiteX10181" fmla="*/ 6628702 w 12192000"/>
              <a:gd name="connsiteY10181" fmla="*/ 835038 h 6858000"/>
              <a:gd name="connsiteX10182" fmla="*/ 6633131 w 12192000"/>
              <a:gd name="connsiteY10182" fmla="*/ 837062 h 6858000"/>
              <a:gd name="connsiteX10183" fmla="*/ 6641990 w 12192000"/>
              <a:gd name="connsiteY10183" fmla="*/ 832610 h 6858000"/>
              <a:gd name="connsiteX10184" fmla="*/ 6653802 w 12192000"/>
              <a:gd name="connsiteY10184" fmla="*/ 835848 h 6858000"/>
              <a:gd name="connsiteX10185" fmla="*/ 6660447 w 12192000"/>
              <a:gd name="connsiteY10185" fmla="*/ 840704 h 6858000"/>
              <a:gd name="connsiteX10186" fmla="*/ 6661185 w 12192000"/>
              <a:gd name="connsiteY10186" fmla="*/ 849608 h 6858000"/>
              <a:gd name="connsiteX10187" fmla="*/ 6654541 w 12192000"/>
              <a:gd name="connsiteY10187" fmla="*/ 854465 h 6858000"/>
              <a:gd name="connsiteX10188" fmla="*/ 6647896 w 12192000"/>
              <a:gd name="connsiteY10188" fmla="*/ 854465 h 6858000"/>
              <a:gd name="connsiteX10189" fmla="*/ 6639037 w 12192000"/>
              <a:gd name="connsiteY10189" fmla="*/ 867011 h 6858000"/>
              <a:gd name="connsiteX10190" fmla="*/ 6633131 w 12192000"/>
              <a:gd name="connsiteY10190" fmla="*/ 866606 h 6858000"/>
              <a:gd name="connsiteX10191" fmla="*/ 6635346 w 12192000"/>
              <a:gd name="connsiteY10191" fmla="*/ 858107 h 6858000"/>
              <a:gd name="connsiteX10192" fmla="*/ 6631655 w 12192000"/>
              <a:gd name="connsiteY10192" fmla="*/ 854060 h 6858000"/>
              <a:gd name="connsiteX10193" fmla="*/ 6627964 w 12192000"/>
              <a:gd name="connsiteY10193" fmla="*/ 858917 h 6858000"/>
              <a:gd name="connsiteX10194" fmla="*/ 6629440 w 12192000"/>
              <a:gd name="connsiteY10194" fmla="*/ 864583 h 6858000"/>
              <a:gd name="connsiteX10195" fmla="*/ 6622796 w 12192000"/>
              <a:gd name="connsiteY10195" fmla="*/ 865392 h 6858000"/>
              <a:gd name="connsiteX10196" fmla="*/ 6616152 w 12192000"/>
              <a:gd name="connsiteY10196" fmla="*/ 872272 h 6858000"/>
              <a:gd name="connsiteX10197" fmla="*/ 6614675 w 12192000"/>
              <a:gd name="connsiteY10197" fmla="*/ 881581 h 6858000"/>
              <a:gd name="connsiteX10198" fmla="*/ 6606555 w 12192000"/>
              <a:gd name="connsiteY10198" fmla="*/ 875915 h 6858000"/>
              <a:gd name="connsiteX10199" fmla="*/ 6607293 w 12192000"/>
              <a:gd name="connsiteY10199" fmla="*/ 881581 h 6858000"/>
              <a:gd name="connsiteX10200" fmla="*/ 6601387 w 12192000"/>
              <a:gd name="connsiteY10200" fmla="*/ 886437 h 6858000"/>
              <a:gd name="connsiteX10201" fmla="*/ 6599911 w 12192000"/>
              <a:gd name="connsiteY10201" fmla="*/ 884414 h 6858000"/>
              <a:gd name="connsiteX10202" fmla="*/ 6594743 w 12192000"/>
              <a:gd name="connsiteY10202" fmla="*/ 884414 h 6858000"/>
              <a:gd name="connsiteX10203" fmla="*/ 6588837 w 12192000"/>
              <a:gd name="connsiteY10203" fmla="*/ 890889 h 6858000"/>
              <a:gd name="connsiteX10204" fmla="*/ 6596958 w 12192000"/>
              <a:gd name="connsiteY10204" fmla="*/ 891698 h 6858000"/>
              <a:gd name="connsiteX10205" fmla="*/ 6607293 w 12192000"/>
              <a:gd name="connsiteY10205" fmla="*/ 901412 h 6858000"/>
              <a:gd name="connsiteX10206" fmla="*/ 6588837 w 12192000"/>
              <a:gd name="connsiteY10206" fmla="*/ 901816 h 6858000"/>
              <a:gd name="connsiteX10207" fmla="*/ 6603602 w 12192000"/>
              <a:gd name="connsiteY10207" fmla="*/ 906673 h 6858000"/>
              <a:gd name="connsiteX10208" fmla="*/ 6604340 w 12192000"/>
              <a:gd name="connsiteY10208" fmla="*/ 912339 h 6858000"/>
              <a:gd name="connsiteX10209" fmla="*/ 6599172 w 12192000"/>
              <a:gd name="connsiteY10209" fmla="*/ 922861 h 6858000"/>
              <a:gd name="connsiteX10210" fmla="*/ 6609508 w 12192000"/>
              <a:gd name="connsiteY10210" fmla="*/ 931765 h 6858000"/>
              <a:gd name="connsiteX10211" fmla="*/ 6597696 w 12192000"/>
              <a:gd name="connsiteY10211" fmla="*/ 933789 h 6858000"/>
              <a:gd name="connsiteX10212" fmla="*/ 6586622 w 12192000"/>
              <a:gd name="connsiteY10212" fmla="*/ 930146 h 6858000"/>
              <a:gd name="connsiteX10213" fmla="*/ 6592528 w 12192000"/>
              <a:gd name="connsiteY10213" fmla="*/ 938645 h 6858000"/>
              <a:gd name="connsiteX10214" fmla="*/ 6588099 w 12192000"/>
              <a:gd name="connsiteY10214" fmla="*/ 946740 h 6858000"/>
              <a:gd name="connsiteX10215" fmla="*/ 6599172 w 12192000"/>
              <a:gd name="connsiteY10215" fmla="*/ 953215 h 6858000"/>
              <a:gd name="connsiteX10216" fmla="*/ 6590313 w 12192000"/>
              <a:gd name="connsiteY10216" fmla="*/ 960500 h 6858000"/>
              <a:gd name="connsiteX10217" fmla="*/ 6597696 w 12192000"/>
              <a:gd name="connsiteY10217" fmla="*/ 969808 h 6858000"/>
              <a:gd name="connsiteX10218" fmla="*/ 6589575 w 12192000"/>
              <a:gd name="connsiteY10218" fmla="*/ 978307 h 6858000"/>
              <a:gd name="connsiteX10219" fmla="*/ 6588837 w 12192000"/>
              <a:gd name="connsiteY10219" fmla="*/ 987616 h 6858000"/>
              <a:gd name="connsiteX10220" fmla="*/ 6596958 w 12192000"/>
              <a:gd name="connsiteY10220" fmla="*/ 994901 h 6858000"/>
              <a:gd name="connsiteX10221" fmla="*/ 6592528 w 12192000"/>
              <a:gd name="connsiteY10221" fmla="*/ 1002185 h 6858000"/>
              <a:gd name="connsiteX10222" fmla="*/ 6591052 w 12192000"/>
              <a:gd name="connsiteY10222" fmla="*/ 1024445 h 6858000"/>
              <a:gd name="connsiteX10223" fmla="*/ 6582931 w 12192000"/>
              <a:gd name="connsiteY10223" fmla="*/ 1032134 h 6858000"/>
              <a:gd name="connsiteX10224" fmla="*/ 6579978 w 12192000"/>
              <a:gd name="connsiteY10224" fmla="*/ 1050347 h 6858000"/>
              <a:gd name="connsiteX10225" fmla="*/ 6568904 w 12192000"/>
              <a:gd name="connsiteY10225" fmla="*/ 1062488 h 6858000"/>
              <a:gd name="connsiteX10226" fmla="*/ 6563737 w 12192000"/>
              <a:gd name="connsiteY10226" fmla="*/ 1056417 h 6858000"/>
              <a:gd name="connsiteX10227" fmla="*/ 6554139 w 12192000"/>
              <a:gd name="connsiteY10227" fmla="*/ 1052370 h 6858000"/>
              <a:gd name="connsiteX10228" fmla="*/ 6543066 w 12192000"/>
              <a:gd name="connsiteY10228" fmla="*/ 1058036 h 6858000"/>
              <a:gd name="connsiteX10229" fmla="*/ 6525348 w 12192000"/>
              <a:gd name="connsiteY10229" fmla="*/ 1055203 h 6858000"/>
              <a:gd name="connsiteX10230" fmla="*/ 6522395 w 12192000"/>
              <a:gd name="connsiteY10230" fmla="*/ 1048728 h 6858000"/>
              <a:gd name="connsiteX10231" fmla="*/ 6519442 w 12192000"/>
              <a:gd name="connsiteY10231" fmla="*/ 1063297 h 6858000"/>
              <a:gd name="connsiteX10232" fmla="*/ 6503939 w 12192000"/>
              <a:gd name="connsiteY10232" fmla="*/ 1064916 h 6858000"/>
              <a:gd name="connsiteX10233" fmla="*/ 6497295 w 12192000"/>
              <a:gd name="connsiteY10233" fmla="*/ 1079891 h 6858000"/>
              <a:gd name="connsiteX10234" fmla="*/ 6502463 w 12192000"/>
              <a:gd name="connsiteY10234" fmla="*/ 1084343 h 6858000"/>
              <a:gd name="connsiteX10235" fmla="*/ 6503201 w 12192000"/>
              <a:gd name="connsiteY10235" fmla="*/ 1091627 h 6858000"/>
              <a:gd name="connsiteX10236" fmla="*/ 6493603 w 12192000"/>
              <a:gd name="connsiteY10236" fmla="*/ 1100126 h 6858000"/>
              <a:gd name="connsiteX10237" fmla="*/ 6481054 w 12192000"/>
              <a:gd name="connsiteY10237" fmla="*/ 1095675 h 6858000"/>
              <a:gd name="connsiteX10238" fmla="*/ 6455953 w 12192000"/>
              <a:gd name="connsiteY10238" fmla="*/ 1102150 h 6858000"/>
              <a:gd name="connsiteX10239" fmla="*/ 6446356 w 12192000"/>
              <a:gd name="connsiteY10239" fmla="*/ 1102150 h 6858000"/>
              <a:gd name="connsiteX10240" fmla="*/ 6441188 w 12192000"/>
              <a:gd name="connsiteY10240" fmla="*/ 1097698 h 6858000"/>
              <a:gd name="connsiteX10241" fmla="*/ 6446356 w 12192000"/>
              <a:gd name="connsiteY10241" fmla="*/ 1089199 h 6858000"/>
              <a:gd name="connsiteX10242" fmla="*/ 6441926 w 12192000"/>
              <a:gd name="connsiteY10242" fmla="*/ 1067749 h 6858000"/>
              <a:gd name="connsiteX10243" fmla="*/ 6432329 w 12192000"/>
              <a:gd name="connsiteY10243" fmla="*/ 1064916 h 6858000"/>
              <a:gd name="connsiteX10244" fmla="*/ 6430115 w 12192000"/>
              <a:gd name="connsiteY10244" fmla="*/ 1056822 h 6858000"/>
              <a:gd name="connsiteX10245" fmla="*/ 6423470 w 12192000"/>
              <a:gd name="connsiteY10245" fmla="*/ 1052775 h 6858000"/>
              <a:gd name="connsiteX10246" fmla="*/ 6425685 w 12192000"/>
              <a:gd name="connsiteY10246" fmla="*/ 1047918 h 6858000"/>
              <a:gd name="connsiteX10247" fmla="*/ 6438236 w 12192000"/>
              <a:gd name="connsiteY10247" fmla="*/ 1046704 h 6858000"/>
              <a:gd name="connsiteX10248" fmla="*/ 6444879 w 12192000"/>
              <a:gd name="connsiteY10248" fmla="*/ 1034158 h 6858000"/>
              <a:gd name="connsiteX10249" fmla="*/ 6441926 w 12192000"/>
              <a:gd name="connsiteY10249" fmla="*/ 1022826 h 6858000"/>
              <a:gd name="connsiteX10250" fmla="*/ 6431591 w 12192000"/>
              <a:gd name="connsiteY10250" fmla="*/ 1028492 h 6858000"/>
              <a:gd name="connsiteX10251" fmla="*/ 6421994 w 12192000"/>
              <a:gd name="connsiteY10251" fmla="*/ 1019588 h 6858000"/>
              <a:gd name="connsiteX10252" fmla="*/ 6419780 w 12192000"/>
              <a:gd name="connsiteY10252" fmla="*/ 1011089 h 6858000"/>
              <a:gd name="connsiteX10253" fmla="*/ 6409444 w 12192000"/>
              <a:gd name="connsiteY10253" fmla="*/ 1007042 h 6858000"/>
              <a:gd name="connsiteX10254" fmla="*/ 6407967 w 12192000"/>
              <a:gd name="connsiteY10254" fmla="*/ 994496 h 6858000"/>
              <a:gd name="connsiteX10255" fmla="*/ 6399108 w 12192000"/>
              <a:gd name="connsiteY10255" fmla="*/ 977498 h 6858000"/>
              <a:gd name="connsiteX10256" fmla="*/ 6394679 w 12192000"/>
              <a:gd name="connsiteY10256" fmla="*/ 973855 h 6858000"/>
              <a:gd name="connsiteX10257" fmla="*/ 6389511 w 12192000"/>
              <a:gd name="connsiteY10257" fmla="*/ 962119 h 6858000"/>
              <a:gd name="connsiteX10258" fmla="*/ 6381390 w 12192000"/>
              <a:gd name="connsiteY10258" fmla="*/ 960095 h 6858000"/>
              <a:gd name="connsiteX10259" fmla="*/ 6376223 w 12192000"/>
              <a:gd name="connsiteY10259" fmla="*/ 952810 h 6858000"/>
              <a:gd name="connsiteX10260" fmla="*/ 6380652 w 12192000"/>
              <a:gd name="connsiteY10260" fmla="*/ 948358 h 6858000"/>
              <a:gd name="connsiteX10261" fmla="*/ 6381390 w 12192000"/>
              <a:gd name="connsiteY10261" fmla="*/ 938241 h 6858000"/>
              <a:gd name="connsiteX10262" fmla="*/ 6378438 w 12192000"/>
              <a:gd name="connsiteY10262" fmla="*/ 930956 h 6858000"/>
              <a:gd name="connsiteX10263" fmla="*/ 6380652 w 12192000"/>
              <a:gd name="connsiteY10263" fmla="*/ 923671 h 6858000"/>
              <a:gd name="connsiteX10264" fmla="*/ 6390249 w 12192000"/>
              <a:gd name="connsiteY10264" fmla="*/ 916386 h 6858000"/>
              <a:gd name="connsiteX10265" fmla="*/ 6388035 w 12192000"/>
              <a:gd name="connsiteY10265" fmla="*/ 911529 h 6858000"/>
              <a:gd name="connsiteX10266" fmla="*/ 6379176 w 12192000"/>
              <a:gd name="connsiteY10266" fmla="*/ 907078 h 6858000"/>
              <a:gd name="connsiteX10267" fmla="*/ 6381390 w 12192000"/>
              <a:gd name="connsiteY10267" fmla="*/ 902221 h 6858000"/>
              <a:gd name="connsiteX10268" fmla="*/ 6376961 w 12192000"/>
              <a:gd name="connsiteY10268" fmla="*/ 902221 h 6858000"/>
              <a:gd name="connsiteX10269" fmla="*/ 6375485 w 12192000"/>
              <a:gd name="connsiteY10269" fmla="*/ 909506 h 6858000"/>
              <a:gd name="connsiteX10270" fmla="*/ 6382129 w 12192000"/>
              <a:gd name="connsiteY10270" fmla="*/ 915981 h 6858000"/>
              <a:gd name="connsiteX10271" fmla="*/ 6371793 w 12192000"/>
              <a:gd name="connsiteY10271" fmla="*/ 920028 h 6858000"/>
              <a:gd name="connsiteX10272" fmla="*/ 6373270 w 12192000"/>
              <a:gd name="connsiteY10272" fmla="*/ 910720 h 6858000"/>
              <a:gd name="connsiteX10273" fmla="*/ 6370317 w 12192000"/>
              <a:gd name="connsiteY10273" fmla="*/ 907078 h 6858000"/>
              <a:gd name="connsiteX10274" fmla="*/ 6362934 w 12192000"/>
              <a:gd name="connsiteY10274" fmla="*/ 903435 h 6858000"/>
              <a:gd name="connsiteX10275" fmla="*/ 6362196 w 12192000"/>
              <a:gd name="connsiteY10275" fmla="*/ 888865 h 6858000"/>
              <a:gd name="connsiteX10276" fmla="*/ 6358505 w 12192000"/>
              <a:gd name="connsiteY10276" fmla="*/ 883199 h 6858000"/>
              <a:gd name="connsiteX10277" fmla="*/ 6356290 w 12192000"/>
              <a:gd name="connsiteY10277" fmla="*/ 863368 h 6858000"/>
              <a:gd name="connsiteX10278" fmla="*/ 6364411 w 12192000"/>
              <a:gd name="connsiteY10278" fmla="*/ 859321 h 6858000"/>
              <a:gd name="connsiteX10279" fmla="*/ 6365149 w 12192000"/>
              <a:gd name="connsiteY10279" fmla="*/ 858512 h 6858000"/>
              <a:gd name="connsiteX10280" fmla="*/ 6368102 w 12192000"/>
              <a:gd name="connsiteY10280" fmla="*/ 854869 h 6858000"/>
              <a:gd name="connsiteX10281" fmla="*/ 6362934 w 12192000"/>
              <a:gd name="connsiteY10281" fmla="*/ 851227 h 6858000"/>
              <a:gd name="connsiteX10282" fmla="*/ 6351123 w 12192000"/>
              <a:gd name="connsiteY10282" fmla="*/ 852036 h 6858000"/>
              <a:gd name="connsiteX10283" fmla="*/ 6340787 w 12192000"/>
              <a:gd name="connsiteY10283" fmla="*/ 842323 h 6858000"/>
              <a:gd name="connsiteX10284" fmla="*/ 6339311 w 12192000"/>
              <a:gd name="connsiteY10284" fmla="*/ 836253 h 6858000"/>
              <a:gd name="connsiteX10285" fmla="*/ 6334143 w 12192000"/>
              <a:gd name="connsiteY10285" fmla="*/ 827754 h 6858000"/>
              <a:gd name="connsiteX10286" fmla="*/ 6335619 w 12192000"/>
              <a:gd name="connsiteY10286" fmla="*/ 820469 h 6858000"/>
              <a:gd name="connsiteX10287" fmla="*/ 6334143 w 12192000"/>
              <a:gd name="connsiteY10287" fmla="*/ 809541 h 6858000"/>
              <a:gd name="connsiteX10288" fmla="*/ 6339311 w 12192000"/>
              <a:gd name="connsiteY10288" fmla="*/ 801042 h 6858000"/>
              <a:gd name="connsiteX10289" fmla="*/ 6332667 w 12192000"/>
              <a:gd name="connsiteY10289" fmla="*/ 794567 h 6858000"/>
              <a:gd name="connsiteX10290" fmla="*/ 6325284 w 12192000"/>
              <a:gd name="connsiteY10290" fmla="*/ 799828 h 6858000"/>
              <a:gd name="connsiteX10291" fmla="*/ 6324546 w 12192000"/>
              <a:gd name="connsiteY10291" fmla="*/ 808327 h 6858000"/>
              <a:gd name="connsiteX10292" fmla="*/ 6329713 w 12192000"/>
              <a:gd name="connsiteY10292" fmla="*/ 813993 h 6858000"/>
              <a:gd name="connsiteX10293" fmla="*/ 6326023 w 12192000"/>
              <a:gd name="connsiteY10293" fmla="*/ 818040 h 6858000"/>
              <a:gd name="connsiteX10294" fmla="*/ 6321593 w 12192000"/>
              <a:gd name="connsiteY10294" fmla="*/ 818445 h 6858000"/>
              <a:gd name="connsiteX10295" fmla="*/ 6320854 w 12192000"/>
              <a:gd name="connsiteY10295" fmla="*/ 822492 h 6858000"/>
              <a:gd name="connsiteX10296" fmla="*/ 6315687 w 12192000"/>
              <a:gd name="connsiteY10296" fmla="*/ 825325 h 6858000"/>
              <a:gd name="connsiteX10297" fmla="*/ 6319378 w 12192000"/>
              <a:gd name="connsiteY10297" fmla="*/ 830182 h 6858000"/>
              <a:gd name="connsiteX10298" fmla="*/ 6326023 w 12192000"/>
              <a:gd name="connsiteY10298" fmla="*/ 833015 h 6858000"/>
              <a:gd name="connsiteX10299" fmla="*/ 6328975 w 12192000"/>
              <a:gd name="connsiteY10299" fmla="*/ 841919 h 6858000"/>
              <a:gd name="connsiteX10300" fmla="*/ 6326023 w 12192000"/>
              <a:gd name="connsiteY10300" fmla="*/ 851632 h 6858000"/>
              <a:gd name="connsiteX10301" fmla="*/ 6313472 w 12192000"/>
              <a:gd name="connsiteY10301" fmla="*/ 862154 h 6858000"/>
              <a:gd name="connsiteX10302" fmla="*/ 6312734 w 12192000"/>
              <a:gd name="connsiteY10302" fmla="*/ 858917 h 6858000"/>
              <a:gd name="connsiteX10303" fmla="*/ 6304613 w 12192000"/>
              <a:gd name="connsiteY10303" fmla="*/ 852441 h 6858000"/>
              <a:gd name="connsiteX10304" fmla="*/ 6301660 w 12192000"/>
              <a:gd name="connsiteY10304" fmla="*/ 858107 h 6858000"/>
              <a:gd name="connsiteX10305" fmla="*/ 6306090 w 12192000"/>
              <a:gd name="connsiteY10305" fmla="*/ 861345 h 6858000"/>
              <a:gd name="connsiteX10306" fmla="*/ 6308304 w 12192000"/>
              <a:gd name="connsiteY10306" fmla="*/ 866201 h 6858000"/>
              <a:gd name="connsiteX10307" fmla="*/ 6298708 w 12192000"/>
              <a:gd name="connsiteY10307" fmla="*/ 870249 h 6858000"/>
              <a:gd name="connsiteX10308" fmla="*/ 6294278 w 12192000"/>
              <a:gd name="connsiteY10308" fmla="*/ 864987 h 6858000"/>
              <a:gd name="connsiteX10309" fmla="*/ 6295755 w 12192000"/>
              <a:gd name="connsiteY10309" fmla="*/ 859726 h 6858000"/>
              <a:gd name="connsiteX10310" fmla="*/ 6289849 w 12192000"/>
              <a:gd name="connsiteY10310" fmla="*/ 858917 h 6858000"/>
              <a:gd name="connsiteX10311" fmla="*/ 6286157 w 12192000"/>
              <a:gd name="connsiteY10311" fmla="*/ 855274 h 6858000"/>
              <a:gd name="connsiteX10312" fmla="*/ 6282466 w 12192000"/>
              <a:gd name="connsiteY10312" fmla="*/ 842728 h 6858000"/>
              <a:gd name="connsiteX10313" fmla="*/ 6272869 w 12192000"/>
              <a:gd name="connsiteY10313" fmla="*/ 833015 h 6858000"/>
              <a:gd name="connsiteX10314" fmla="*/ 6268439 w 12192000"/>
              <a:gd name="connsiteY10314" fmla="*/ 830182 h 6858000"/>
              <a:gd name="connsiteX10315" fmla="*/ 6267701 w 12192000"/>
              <a:gd name="connsiteY10315" fmla="*/ 837871 h 6858000"/>
              <a:gd name="connsiteX10316" fmla="*/ 6275821 w 12192000"/>
              <a:gd name="connsiteY10316" fmla="*/ 843537 h 6858000"/>
              <a:gd name="connsiteX10317" fmla="*/ 6283204 w 12192000"/>
              <a:gd name="connsiteY10317" fmla="*/ 852441 h 6858000"/>
              <a:gd name="connsiteX10318" fmla="*/ 6280251 w 12192000"/>
              <a:gd name="connsiteY10318" fmla="*/ 858512 h 6858000"/>
              <a:gd name="connsiteX10319" fmla="*/ 6288372 w 12192000"/>
              <a:gd name="connsiteY10319" fmla="*/ 867416 h 6858000"/>
              <a:gd name="connsiteX10320" fmla="*/ 6286157 w 12192000"/>
              <a:gd name="connsiteY10320" fmla="*/ 873082 h 6858000"/>
              <a:gd name="connsiteX10321" fmla="*/ 6278037 w 12192000"/>
              <a:gd name="connsiteY10321" fmla="*/ 874700 h 6858000"/>
              <a:gd name="connsiteX10322" fmla="*/ 6269916 w 12192000"/>
              <a:gd name="connsiteY10322" fmla="*/ 879152 h 6858000"/>
              <a:gd name="connsiteX10323" fmla="*/ 6271393 w 12192000"/>
              <a:gd name="connsiteY10323" fmla="*/ 885223 h 6858000"/>
              <a:gd name="connsiteX10324" fmla="*/ 6264748 w 12192000"/>
              <a:gd name="connsiteY10324" fmla="*/ 889270 h 6858000"/>
              <a:gd name="connsiteX10325" fmla="*/ 6267701 w 12192000"/>
              <a:gd name="connsiteY10325" fmla="*/ 892508 h 6858000"/>
              <a:gd name="connsiteX10326" fmla="*/ 6257365 w 12192000"/>
              <a:gd name="connsiteY10326" fmla="*/ 902221 h 6858000"/>
              <a:gd name="connsiteX10327" fmla="*/ 6244077 w 12192000"/>
              <a:gd name="connsiteY10327" fmla="*/ 894936 h 6858000"/>
              <a:gd name="connsiteX10328" fmla="*/ 6251460 w 12192000"/>
              <a:gd name="connsiteY10328" fmla="*/ 903435 h 6858000"/>
              <a:gd name="connsiteX10329" fmla="*/ 6252198 w 12192000"/>
              <a:gd name="connsiteY10329" fmla="*/ 909101 h 6858000"/>
              <a:gd name="connsiteX10330" fmla="*/ 6235219 w 12192000"/>
              <a:gd name="connsiteY10330" fmla="*/ 924885 h 6858000"/>
              <a:gd name="connsiteX10331" fmla="*/ 6229312 w 12192000"/>
              <a:gd name="connsiteY10331" fmla="*/ 924480 h 6858000"/>
              <a:gd name="connsiteX10332" fmla="*/ 6227098 w 12192000"/>
              <a:gd name="connsiteY10332" fmla="*/ 917600 h 6858000"/>
              <a:gd name="connsiteX10333" fmla="*/ 6224883 w 12192000"/>
              <a:gd name="connsiteY10333" fmla="*/ 917195 h 6858000"/>
              <a:gd name="connsiteX10334" fmla="*/ 6220453 w 12192000"/>
              <a:gd name="connsiteY10334" fmla="*/ 921647 h 6858000"/>
              <a:gd name="connsiteX10335" fmla="*/ 6216024 w 12192000"/>
              <a:gd name="connsiteY10335" fmla="*/ 922457 h 6858000"/>
              <a:gd name="connsiteX10336" fmla="*/ 6205688 w 12192000"/>
              <a:gd name="connsiteY10336" fmla="*/ 931765 h 6858000"/>
              <a:gd name="connsiteX10337" fmla="*/ 6197568 w 12192000"/>
              <a:gd name="connsiteY10337" fmla="*/ 935408 h 6858000"/>
              <a:gd name="connsiteX10338" fmla="*/ 6193139 w 12192000"/>
              <a:gd name="connsiteY10338" fmla="*/ 933384 h 6858000"/>
              <a:gd name="connsiteX10339" fmla="*/ 6188709 w 12192000"/>
              <a:gd name="connsiteY10339" fmla="*/ 938645 h 6858000"/>
              <a:gd name="connsiteX10340" fmla="*/ 6179112 w 12192000"/>
              <a:gd name="connsiteY10340" fmla="*/ 927313 h 6858000"/>
              <a:gd name="connsiteX10341" fmla="*/ 6179850 w 12192000"/>
              <a:gd name="connsiteY10341" fmla="*/ 924480 h 6858000"/>
              <a:gd name="connsiteX10342" fmla="*/ 6173944 w 12192000"/>
              <a:gd name="connsiteY10342" fmla="*/ 920028 h 6858000"/>
              <a:gd name="connsiteX10343" fmla="*/ 6168038 w 12192000"/>
              <a:gd name="connsiteY10343" fmla="*/ 920028 h 6858000"/>
              <a:gd name="connsiteX10344" fmla="*/ 6170991 w 12192000"/>
              <a:gd name="connsiteY10344" fmla="*/ 928932 h 6858000"/>
              <a:gd name="connsiteX10345" fmla="*/ 6164347 w 12192000"/>
              <a:gd name="connsiteY10345" fmla="*/ 931765 h 6858000"/>
              <a:gd name="connsiteX10346" fmla="*/ 6156965 w 12192000"/>
              <a:gd name="connsiteY10346" fmla="*/ 925694 h 6858000"/>
              <a:gd name="connsiteX10347" fmla="*/ 6161394 w 12192000"/>
              <a:gd name="connsiteY10347" fmla="*/ 923671 h 6858000"/>
              <a:gd name="connsiteX10348" fmla="*/ 6159179 w 12192000"/>
              <a:gd name="connsiteY10348" fmla="*/ 918005 h 6858000"/>
              <a:gd name="connsiteX10349" fmla="*/ 6140723 w 12192000"/>
              <a:gd name="connsiteY10349" fmla="*/ 911529 h 6858000"/>
              <a:gd name="connsiteX10350" fmla="*/ 6126696 w 12192000"/>
              <a:gd name="connsiteY10350" fmla="*/ 900602 h 6858000"/>
              <a:gd name="connsiteX10351" fmla="*/ 6117099 w 12192000"/>
              <a:gd name="connsiteY10351" fmla="*/ 898983 h 6858000"/>
              <a:gd name="connsiteX10352" fmla="*/ 6104549 w 12192000"/>
              <a:gd name="connsiteY10352" fmla="*/ 879152 h 6858000"/>
              <a:gd name="connsiteX10353" fmla="*/ 6109717 w 12192000"/>
              <a:gd name="connsiteY10353" fmla="*/ 874296 h 6858000"/>
              <a:gd name="connsiteX10354" fmla="*/ 6109717 w 12192000"/>
              <a:gd name="connsiteY10354" fmla="*/ 867011 h 6858000"/>
              <a:gd name="connsiteX10355" fmla="*/ 6117099 w 12192000"/>
              <a:gd name="connsiteY10355" fmla="*/ 867011 h 6858000"/>
              <a:gd name="connsiteX10356" fmla="*/ 6123006 w 12192000"/>
              <a:gd name="connsiteY10356" fmla="*/ 871058 h 6858000"/>
              <a:gd name="connsiteX10357" fmla="*/ 6128911 w 12192000"/>
              <a:gd name="connsiteY10357" fmla="*/ 869034 h 6858000"/>
              <a:gd name="connsiteX10358" fmla="*/ 6146629 w 12192000"/>
              <a:gd name="connsiteY10358" fmla="*/ 880771 h 6858000"/>
              <a:gd name="connsiteX10359" fmla="*/ 6147368 w 12192000"/>
              <a:gd name="connsiteY10359" fmla="*/ 877533 h 6858000"/>
              <a:gd name="connsiteX10360" fmla="*/ 6142199 w 12192000"/>
              <a:gd name="connsiteY10360" fmla="*/ 869844 h 6858000"/>
              <a:gd name="connsiteX10361" fmla="*/ 6147368 w 12192000"/>
              <a:gd name="connsiteY10361" fmla="*/ 866606 h 6858000"/>
              <a:gd name="connsiteX10362" fmla="*/ 6157702 w 12192000"/>
              <a:gd name="connsiteY10362" fmla="*/ 865797 h 6858000"/>
              <a:gd name="connsiteX10363" fmla="*/ 6152535 w 12192000"/>
              <a:gd name="connsiteY10363" fmla="*/ 859726 h 6858000"/>
              <a:gd name="connsiteX10364" fmla="*/ 6140723 w 12192000"/>
              <a:gd name="connsiteY10364" fmla="*/ 862559 h 6858000"/>
              <a:gd name="connsiteX10365" fmla="*/ 6135555 w 12192000"/>
              <a:gd name="connsiteY10365" fmla="*/ 867416 h 6858000"/>
              <a:gd name="connsiteX10366" fmla="*/ 6130388 w 12192000"/>
              <a:gd name="connsiteY10366" fmla="*/ 854465 h 6858000"/>
              <a:gd name="connsiteX10367" fmla="*/ 6137032 w 12192000"/>
              <a:gd name="connsiteY10367" fmla="*/ 850418 h 6858000"/>
              <a:gd name="connsiteX10368" fmla="*/ 6139247 w 12192000"/>
              <a:gd name="connsiteY10368" fmla="*/ 842728 h 6858000"/>
              <a:gd name="connsiteX10369" fmla="*/ 6132602 w 12192000"/>
              <a:gd name="connsiteY10369" fmla="*/ 837062 h 6858000"/>
              <a:gd name="connsiteX10370" fmla="*/ 6137770 w 12192000"/>
              <a:gd name="connsiteY10370" fmla="*/ 834229 h 6858000"/>
              <a:gd name="connsiteX10371" fmla="*/ 6127435 w 12192000"/>
              <a:gd name="connsiteY10371" fmla="*/ 826944 h 6858000"/>
              <a:gd name="connsiteX10372" fmla="*/ 6123006 w 12192000"/>
              <a:gd name="connsiteY10372" fmla="*/ 835443 h 6858000"/>
              <a:gd name="connsiteX10373" fmla="*/ 6125220 w 12192000"/>
              <a:gd name="connsiteY10373" fmla="*/ 839490 h 6858000"/>
              <a:gd name="connsiteX10374" fmla="*/ 6117837 w 12192000"/>
              <a:gd name="connsiteY10374" fmla="*/ 842323 h 6858000"/>
              <a:gd name="connsiteX10375" fmla="*/ 6114146 w 12192000"/>
              <a:gd name="connsiteY10375" fmla="*/ 839895 h 6858000"/>
              <a:gd name="connsiteX10376" fmla="*/ 6111932 w 12192000"/>
              <a:gd name="connsiteY10376" fmla="*/ 847180 h 6858000"/>
              <a:gd name="connsiteX10377" fmla="*/ 6098643 w 12192000"/>
              <a:gd name="connsiteY10377" fmla="*/ 834229 h 6858000"/>
              <a:gd name="connsiteX10378" fmla="*/ 6094952 w 12192000"/>
              <a:gd name="connsiteY10378" fmla="*/ 825730 h 6858000"/>
              <a:gd name="connsiteX10379" fmla="*/ 6103811 w 12192000"/>
              <a:gd name="connsiteY10379" fmla="*/ 815207 h 6858000"/>
              <a:gd name="connsiteX10380" fmla="*/ 6110455 w 12192000"/>
              <a:gd name="connsiteY10380" fmla="*/ 811160 h 6858000"/>
              <a:gd name="connsiteX10381" fmla="*/ 6112670 w 12192000"/>
              <a:gd name="connsiteY10381" fmla="*/ 820064 h 6858000"/>
              <a:gd name="connsiteX10382" fmla="*/ 6114146 w 12192000"/>
              <a:gd name="connsiteY10382" fmla="*/ 812779 h 6858000"/>
              <a:gd name="connsiteX10383" fmla="*/ 6119314 w 12192000"/>
              <a:gd name="connsiteY10383" fmla="*/ 810351 h 6858000"/>
              <a:gd name="connsiteX10384" fmla="*/ 6129650 w 12192000"/>
              <a:gd name="connsiteY10384" fmla="*/ 817231 h 6858000"/>
              <a:gd name="connsiteX10385" fmla="*/ 6130388 w 12192000"/>
              <a:gd name="connsiteY10385" fmla="*/ 810756 h 6858000"/>
              <a:gd name="connsiteX10386" fmla="*/ 6134079 w 12192000"/>
              <a:gd name="connsiteY10386" fmla="*/ 805494 h 6858000"/>
              <a:gd name="connsiteX10387" fmla="*/ 6143676 w 12192000"/>
              <a:gd name="connsiteY10387" fmla="*/ 805090 h 6858000"/>
              <a:gd name="connsiteX10388" fmla="*/ 6140723 w 12192000"/>
              <a:gd name="connsiteY10388" fmla="*/ 799828 h 6858000"/>
              <a:gd name="connsiteX10389" fmla="*/ 6126696 w 12192000"/>
              <a:gd name="connsiteY10389" fmla="*/ 799828 h 6858000"/>
              <a:gd name="connsiteX10390" fmla="*/ 6122267 w 12192000"/>
              <a:gd name="connsiteY10390" fmla="*/ 797805 h 6858000"/>
              <a:gd name="connsiteX10391" fmla="*/ 6125220 w 12192000"/>
              <a:gd name="connsiteY10391" fmla="*/ 791329 h 6858000"/>
              <a:gd name="connsiteX10392" fmla="*/ 6131126 w 12192000"/>
              <a:gd name="connsiteY10392" fmla="*/ 791329 h 6858000"/>
              <a:gd name="connsiteX10393" fmla="*/ 6139247 w 12192000"/>
              <a:gd name="connsiteY10393" fmla="*/ 781616 h 6858000"/>
              <a:gd name="connsiteX10394" fmla="*/ 6130388 w 12192000"/>
              <a:gd name="connsiteY10394" fmla="*/ 778378 h 6858000"/>
              <a:gd name="connsiteX10395" fmla="*/ 6135555 w 12192000"/>
              <a:gd name="connsiteY10395" fmla="*/ 776759 h 6858000"/>
              <a:gd name="connsiteX10396" fmla="*/ 6142199 w 12192000"/>
              <a:gd name="connsiteY10396" fmla="*/ 765832 h 6858000"/>
              <a:gd name="connsiteX10397" fmla="*/ 6147368 w 12192000"/>
              <a:gd name="connsiteY10397" fmla="*/ 766237 h 6858000"/>
              <a:gd name="connsiteX10398" fmla="*/ 6148844 w 12192000"/>
              <a:gd name="connsiteY10398" fmla="*/ 775950 h 6858000"/>
              <a:gd name="connsiteX10399" fmla="*/ 6156226 w 12192000"/>
              <a:gd name="connsiteY10399" fmla="*/ 781616 h 6858000"/>
              <a:gd name="connsiteX10400" fmla="*/ 6153273 w 12192000"/>
              <a:gd name="connsiteY10400" fmla="*/ 775141 h 6858000"/>
              <a:gd name="connsiteX10401" fmla="*/ 6153273 w 12192000"/>
              <a:gd name="connsiteY10401" fmla="*/ 764213 h 6858000"/>
              <a:gd name="connsiteX10402" fmla="*/ 6162132 w 12192000"/>
              <a:gd name="connsiteY10402" fmla="*/ 757738 h 6858000"/>
              <a:gd name="connsiteX10403" fmla="*/ 6167300 w 12192000"/>
              <a:gd name="connsiteY10403" fmla="*/ 754500 h 6858000"/>
              <a:gd name="connsiteX10404" fmla="*/ 6159917 w 12192000"/>
              <a:gd name="connsiteY10404" fmla="*/ 756524 h 6858000"/>
              <a:gd name="connsiteX10405" fmla="*/ 6151058 w 12192000"/>
              <a:gd name="connsiteY10405" fmla="*/ 756119 h 6858000"/>
              <a:gd name="connsiteX10406" fmla="*/ 6132602 w 12192000"/>
              <a:gd name="connsiteY10406" fmla="*/ 762999 h 6858000"/>
              <a:gd name="connsiteX10407" fmla="*/ 6131126 w 12192000"/>
              <a:gd name="connsiteY10407" fmla="*/ 771903 h 6858000"/>
              <a:gd name="connsiteX10408" fmla="*/ 6124481 w 12192000"/>
              <a:gd name="connsiteY10408" fmla="*/ 775545 h 6858000"/>
              <a:gd name="connsiteX10409" fmla="*/ 6117099 w 12192000"/>
              <a:gd name="connsiteY10409" fmla="*/ 786068 h 6858000"/>
              <a:gd name="connsiteX10410" fmla="*/ 6114146 w 12192000"/>
              <a:gd name="connsiteY10410" fmla="*/ 785663 h 6858000"/>
              <a:gd name="connsiteX10411" fmla="*/ 6117837 w 12192000"/>
              <a:gd name="connsiteY10411" fmla="*/ 777164 h 6858000"/>
              <a:gd name="connsiteX10412" fmla="*/ 6111932 w 12192000"/>
              <a:gd name="connsiteY10412" fmla="*/ 769879 h 6858000"/>
              <a:gd name="connsiteX10413" fmla="*/ 6115623 w 12192000"/>
              <a:gd name="connsiteY10413" fmla="*/ 764213 h 6858000"/>
              <a:gd name="connsiteX10414" fmla="*/ 6108978 w 12192000"/>
              <a:gd name="connsiteY10414" fmla="*/ 763404 h 6858000"/>
              <a:gd name="connsiteX10415" fmla="*/ 6106764 w 12192000"/>
              <a:gd name="connsiteY10415" fmla="*/ 760166 h 6858000"/>
              <a:gd name="connsiteX10416" fmla="*/ 6118576 w 12192000"/>
              <a:gd name="connsiteY10416" fmla="*/ 754095 h 6858000"/>
              <a:gd name="connsiteX10417" fmla="*/ 6117837 w 12192000"/>
              <a:gd name="connsiteY10417" fmla="*/ 746811 h 6858000"/>
              <a:gd name="connsiteX10418" fmla="*/ 6121529 w 12192000"/>
              <a:gd name="connsiteY10418" fmla="*/ 743168 h 6858000"/>
              <a:gd name="connsiteX10419" fmla="*/ 6111932 w 12192000"/>
              <a:gd name="connsiteY10419" fmla="*/ 739121 h 6858000"/>
              <a:gd name="connsiteX10420" fmla="*/ 6097905 w 12192000"/>
              <a:gd name="connsiteY10420" fmla="*/ 753691 h 6858000"/>
              <a:gd name="connsiteX10421" fmla="*/ 6091999 w 12192000"/>
              <a:gd name="connsiteY10421" fmla="*/ 748834 h 6858000"/>
              <a:gd name="connsiteX10422" fmla="*/ 6089046 w 12192000"/>
              <a:gd name="connsiteY10422" fmla="*/ 739121 h 6858000"/>
              <a:gd name="connsiteX10423" fmla="*/ 6096428 w 12192000"/>
              <a:gd name="connsiteY10423" fmla="*/ 742763 h 6858000"/>
              <a:gd name="connsiteX10424" fmla="*/ 6100119 w 12192000"/>
              <a:gd name="connsiteY10424" fmla="*/ 739526 h 6858000"/>
              <a:gd name="connsiteX10425" fmla="*/ 6099381 w 12192000"/>
              <a:gd name="connsiteY10425" fmla="*/ 731836 h 6858000"/>
              <a:gd name="connsiteX10426" fmla="*/ 6105287 w 12192000"/>
              <a:gd name="connsiteY10426" fmla="*/ 725765 h 6858000"/>
              <a:gd name="connsiteX10427" fmla="*/ 6100119 w 12192000"/>
              <a:gd name="connsiteY10427" fmla="*/ 725361 h 6858000"/>
              <a:gd name="connsiteX10428" fmla="*/ 6096428 w 12192000"/>
              <a:gd name="connsiteY10428" fmla="*/ 729813 h 6858000"/>
              <a:gd name="connsiteX10429" fmla="*/ 6089046 w 12192000"/>
              <a:gd name="connsiteY10429" fmla="*/ 731431 h 6858000"/>
              <a:gd name="connsiteX10430" fmla="*/ 6084617 w 12192000"/>
              <a:gd name="connsiteY10430" fmla="*/ 727789 h 6858000"/>
              <a:gd name="connsiteX10431" fmla="*/ 6086832 w 12192000"/>
              <a:gd name="connsiteY10431" fmla="*/ 723337 h 6858000"/>
              <a:gd name="connsiteX10432" fmla="*/ 6083140 w 12192000"/>
              <a:gd name="connsiteY10432" fmla="*/ 714838 h 6858000"/>
              <a:gd name="connsiteX10433" fmla="*/ 6085355 w 12192000"/>
              <a:gd name="connsiteY10433" fmla="*/ 713624 h 6858000"/>
              <a:gd name="connsiteX10434" fmla="*/ 6092738 w 12192000"/>
              <a:gd name="connsiteY10434" fmla="*/ 718076 h 6858000"/>
              <a:gd name="connsiteX10435" fmla="*/ 6098643 w 12192000"/>
              <a:gd name="connsiteY10435" fmla="*/ 718076 h 6858000"/>
              <a:gd name="connsiteX10436" fmla="*/ 6111194 w 12192000"/>
              <a:gd name="connsiteY10436" fmla="*/ 712815 h 6858000"/>
              <a:gd name="connsiteX10437" fmla="*/ 6117099 w 12192000"/>
              <a:gd name="connsiteY10437" fmla="*/ 714433 h 6858000"/>
              <a:gd name="connsiteX10438" fmla="*/ 6127435 w 12192000"/>
              <a:gd name="connsiteY10438" fmla="*/ 712815 h 6858000"/>
              <a:gd name="connsiteX10439" fmla="*/ 6136294 w 12192000"/>
              <a:gd name="connsiteY10439" fmla="*/ 714433 h 6858000"/>
              <a:gd name="connsiteX10440" fmla="*/ 6142938 w 12192000"/>
              <a:gd name="connsiteY10440" fmla="*/ 722528 h 6858000"/>
              <a:gd name="connsiteX10441" fmla="*/ 6144414 w 12192000"/>
              <a:gd name="connsiteY10441" fmla="*/ 717671 h 6858000"/>
              <a:gd name="connsiteX10442" fmla="*/ 6154750 w 12192000"/>
              <a:gd name="connsiteY10442" fmla="*/ 708767 h 6858000"/>
              <a:gd name="connsiteX10443" fmla="*/ 6164347 w 12192000"/>
              <a:gd name="connsiteY10443" fmla="*/ 709982 h 6858000"/>
              <a:gd name="connsiteX10444" fmla="*/ 6165085 w 12192000"/>
              <a:gd name="connsiteY10444" fmla="*/ 718076 h 6858000"/>
              <a:gd name="connsiteX10445" fmla="*/ 6159917 w 12192000"/>
              <a:gd name="connsiteY10445" fmla="*/ 722123 h 6858000"/>
              <a:gd name="connsiteX10446" fmla="*/ 6159917 w 12192000"/>
              <a:gd name="connsiteY10446" fmla="*/ 726575 h 6858000"/>
              <a:gd name="connsiteX10447" fmla="*/ 6171729 w 12192000"/>
              <a:gd name="connsiteY10447" fmla="*/ 726170 h 6858000"/>
              <a:gd name="connsiteX10448" fmla="*/ 6176159 w 12192000"/>
              <a:gd name="connsiteY10448" fmla="*/ 719290 h 6858000"/>
              <a:gd name="connsiteX10449" fmla="*/ 6172468 w 12192000"/>
              <a:gd name="connsiteY10449" fmla="*/ 716457 h 6858000"/>
              <a:gd name="connsiteX10450" fmla="*/ 6178373 w 12192000"/>
              <a:gd name="connsiteY10450" fmla="*/ 712005 h 6858000"/>
              <a:gd name="connsiteX10451" fmla="*/ 6191662 w 12192000"/>
              <a:gd name="connsiteY10451" fmla="*/ 708767 h 6858000"/>
              <a:gd name="connsiteX10452" fmla="*/ 6197568 w 12192000"/>
              <a:gd name="connsiteY10452" fmla="*/ 701887 h 6858000"/>
              <a:gd name="connsiteX10453" fmla="*/ 6190186 w 12192000"/>
              <a:gd name="connsiteY10453" fmla="*/ 693793 h 6858000"/>
              <a:gd name="connsiteX10454" fmla="*/ 6191662 w 12192000"/>
              <a:gd name="connsiteY10454" fmla="*/ 686103 h 6858000"/>
              <a:gd name="connsiteX10455" fmla="*/ 6185017 w 12192000"/>
              <a:gd name="connsiteY10455" fmla="*/ 695817 h 6858000"/>
              <a:gd name="connsiteX10456" fmla="*/ 6186494 w 12192000"/>
              <a:gd name="connsiteY10456" fmla="*/ 701078 h 6858000"/>
              <a:gd name="connsiteX10457" fmla="*/ 6182065 w 12192000"/>
              <a:gd name="connsiteY10457" fmla="*/ 705125 h 6858000"/>
              <a:gd name="connsiteX10458" fmla="*/ 6172468 w 12192000"/>
              <a:gd name="connsiteY10458" fmla="*/ 702697 h 6858000"/>
              <a:gd name="connsiteX10459" fmla="*/ 6177635 w 12192000"/>
              <a:gd name="connsiteY10459" fmla="*/ 699459 h 6858000"/>
              <a:gd name="connsiteX10460" fmla="*/ 6179850 w 12192000"/>
              <a:gd name="connsiteY10460" fmla="*/ 695412 h 6858000"/>
              <a:gd name="connsiteX10461" fmla="*/ 6174683 w 12192000"/>
              <a:gd name="connsiteY10461" fmla="*/ 694198 h 6858000"/>
              <a:gd name="connsiteX10462" fmla="*/ 6164347 w 12192000"/>
              <a:gd name="connsiteY10462" fmla="*/ 701483 h 6858000"/>
              <a:gd name="connsiteX10463" fmla="*/ 6156965 w 12192000"/>
              <a:gd name="connsiteY10463" fmla="*/ 701483 h 6858000"/>
              <a:gd name="connsiteX10464" fmla="*/ 6154750 w 12192000"/>
              <a:gd name="connsiteY10464" fmla="*/ 696626 h 6858000"/>
              <a:gd name="connsiteX10465" fmla="*/ 6147368 w 12192000"/>
              <a:gd name="connsiteY10465" fmla="*/ 698245 h 6858000"/>
              <a:gd name="connsiteX10466" fmla="*/ 6147368 w 12192000"/>
              <a:gd name="connsiteY10466" fmla="*/ 703911 h 6858000"/>
              <a:gd name="connsiteX10467" fmla="*/ 6140723 w 12192000"/>
              <a:gd name="connsiteY10467" fmla="*/ 708363 h 6858000"/>
              <a:gd name="connsiteX10468" fmla="*/ 6137032 w 12192000"/>
              <a:gd name="connsiteY10468" fmla="*/ 705934 h 6858000"/>
              <a:gd name="connsiteX10469" fmla="*/ 6126696 w 12192000"/>
              <a:gd name="connsiteY10469" fmla="*/ 703506 h 6858000"/>
              <a:gd name="connsiteX10470" fmla="*/ 6111932 w 12192000"/>
              <a:gd name="connsiteY10470" fmla="*/ 705530 h 6858000"/>
              <a:gd name="connsiteX10471" fmla="*/ 6106025 w 12192000"/>
              <a:gd name="connsiteY10471" fmla="*/ 709172 h 6858000"/>
              <a:gd name="connsiteX10472" fmla="*/ 6094214 w 12192000"/>
              <a:gd name="connsiteY10472" fmla="*/ 709982 h 6858000"/>
              <a:gd name="connsiteX10473" fmla="*/ 6091261 w 12192000"/>
              <a:gd name="connsiteY10473" fmla="*/ 704720 h 6858000"/>
              <a:gd name="connsiteX10474" fmla="*/ 6086832 w 12192000"/>
              <a:gd name="connsiteY10474" fmla="*/ 701887 h 6858000"/>
              <a:gd name="connsiteX10475" fmla="*/ 6085355 w 12192000"/>
              <a:gd name="connsiteY10475" fmla="*/ 697435 h 6858000"/>
              <a:gd name="connsiteX10476" fmla="*/ 6089784 w 12192000"/>
              <a:gd name="connsiteY10476" fmla="*/ 696626 h 6858000"/>
              <a:gd name="connsiteX10477" fmla="*/ 6097905 w 12192000"/>
              <a:gd name="connsiteY10477" fmla="*/ 691769 h 6858000"/>
              <a:gd name="connsiteX10478" fmla="*/ 6092738 w 12192000"/>
              <a:gd name="connsiteY10478" fmla="*/ 691769 h 6858000"/>
              <a:gd name="connsiteX10479" fmla="*/ 6085355 w 12192000"/>
              <a:gd name="connsiteY10479" fmla="*/ 689341 h 6858000"/>
              <a:gd name="connsiteX10480" fmla="*/ 6086093 w 12192000"/>
              <a:gd name="connsiteY10480" fmla="*/ 686508 h 6858000"/>
              <a:gd name="connsiteX10481" fmla="*/ 6089784 w 12192000"/>
              <a:gd name="connsiteY10481" fmla="*/ 687318 h 6858000"/>
              <a:gd name="connsiteX10482" fmla="*/ 6093476 w 12192000"/>
              <a:gd name="connsiteY10482" fmla="*/ 685699 h 6858000"/>
              <a:gd name="connsiteX10483" fmla="*/ 6107502 w 12192000"/>
              <a:gd name="connsiteY10483" fmla="*/ 685699 h 6858000"/>
              <a:gd name="connsiteX10484" fmla="*/ 6117837 w 12192000"/>
              <a:gd name="connsiteY10484" fmla="*/ 679628 h 6858000"/>
              <a:gd name="connsiteX10485" fmla="*/ 6104549 w 12192000"/>
              <a:gd name="connsiteY10485" fmla="*/ 679628 h 6858000"/>
              <a:gd name="connsiteX10486" fmla="*/ 6099381 w 12192000"/>
              <a:gd name="connsiteY10486" fmla="*/ 682461 h 6858000"/>
              <a:gd name="connsiteX10487" fmla="*/ 6091261 w 12192000"/>
              <a:gd name="connsiteY10487" fmla="*/ 681247 h 6858000"/>
              <a:gd name="connsiteX10488" fmla="*/ 6097166 w 12192000"/>
              <a:gd name="connsiteY10488" fmla="*/ 674771 h 6858000"/>
              <a:gd name="connsiteX10489" fmla="*/ 6080925 w 12192000"/>
              <a:gd name="connsiteY10489" fmla="*/ 668296 h 6858000"/>
              <a:gd name="connsiteX10490" fmla="*/ 6081663 w 12192000"/>
              <a:gd name="connsiteY10490" fmla="*/ 664654 h 6858000"/>
              <a:gd name="connsiteX10491" fmla="*/ 6091999 w 12192000"/>
              <a:gd name="connsiteY10491" fmla="*/ 663035 h 6858000"/>
              <a:gd name="connsiteX10492" fmla="*/ 6100119 w 12192000"/>
              <a:gd name="connsiteY10492" fmla="*/ 657369 h 6858000"/>
              <a:gd name="connsiteX10493" fmla="*/ 6104549 w 12192000"/>
              <a:gd name="connsiteY10493" fmla="*/ 658988 h 6858000"/>
              <a:gd name="connsiteX10494" fmla="*/ 6114146 w 12192000"/>
              <a:gd name="connsiteY10494" fmla="*/ 656559 h 6858000"/>
              <a:gd name="connsiteX10495" fmla="*/ 6129650 w 12192000"/>
              <a:gd name="connsiteY10495" fmla="*/ 663844 h 6858000"/>
              <a:gd name="connsiteX10496" fmla="*/ 6134817 w 12192000"/>
              <a:gd name="connsiteY10496" fmla="*/ 661416 h 6858000"/>
              <a:gd name="connsiteX10497" fmla="*/ 6147368 w 12192000"/>
              <a:gd name="connsiteY10497" fmla="*/ 663035 h 6858000"/>
              <a:gd name="connsiteX10498" fmla="*/ 6156965 w 12192000"/>
              <a:gd name="connsiteY10498" fmla="*/ 654536 h 6858000"/>
              <a:gd name="connsiteX10499" fmla="*/ 6149582 w 12192000"/>
              <a:gd name="connsiteY10499" fmla="*/ 654536 h 6858000"/>
              <a:gd name="connsiteX10500" fmla="*/ 6145153 w 12192000"/>
              <a:gd name="connsiteY10500" fmla="*/ 657369 h 6858000"/>
              <a:gd name="connsiteX10501" fmla="*/ 6130388 w 12192000"/>
              <a:gd name="connsiteY10501" fmla="*/ 657369 h 6858000"/>
              <a:gd name="connsiteX10502" fmla="*/ 6121529 w 12192000"/>
              <a:gd name="connsiteY10502" fmla="*/ 652107 h 6858000"/>
              <a:gd name="connsiteX10503" fmla="*/ 6106764 w 12192000"/>
              <a:gd name="connsiteY10503" fmla="*/ 649274 h 6858000"/>
              <a:gd name="connsiteX10504" fmla="*/ 6095690 w 12192000"/>
              <a:gd name="connsiteY10504" fmla="*/ 652512 h 6858000"/>
              <a:gd name="connsiteX10505" fmla="*/ 6091261 w 12192000"/>
              <a:gd name="connsiteY10505" fmla="*/ 648465 h 6858000"/>
              <a:gd name="connsiteX10506" fmla="*/ 6095690 w 12192000"/>
              <a:gd name="connsiteY10506" fmla="*/ 643204 h 6858000"/>
              <a:gd name="connsiteX10507" fmla="*/ 6086093 w 12192000"/>
              <a:gd name="connsiteY10507" fmla="*/ 635514 h 6858000"/>
              <a:gd name="connsiteX10508" fmla="*/ 6085355 w 12192000"/>
              <a:gd name="connsiteY10508" fmla="*/ 630253 h 6858000"/>
              <a:gd name="connsiteX10509" fmla="*/ 6089784 w 12192000"/>
              <a:gd name="connsiteY10509" fmla="*/ 629039 h 6858000"/>
              <a:gd name="connsiteX10510" fmla="*/ 6097905 w 12192000"/>
              <a:gd name="connsiteY10510" fmla="*/ 635919 h 6858000"/>
              <a:gd name="connsiteX10511" fmla="*/ 6100858 w 12192000"/>
              <a:gd name="connsiteY10511" fmla="*/ 644418 h 6858000"/>
              <a:gd name="connsiteX10512" fmla="*/ 6106764 w 12192000"/>
              <a:gd name="connsiteY10512" fmla="*/ 640371 h 6858000"/>
              <a:gd name="connsiteX10513" fmla="*/ 6102335 w 12192000"/>
              <a:gd name="connsiteY10513" fmla="*/ 631872 h 6858000"/>
              <a:gd name="connsiteX10514" fmla="*/ 6116361 w 12192000"/>
              <a:gd name="connsiteY10514" fmla="*/ 632276 h 6858000"/>
              <a:gd name="connsiteX10515" fmla="*/ 6119314 w 12192000"/>
              <a:gd name="connsiteY10515" fmla="*/ 640775 h 6858000"/>
              <a:gd name="connsiteX10516" fmla="*/ 6124481 w 12192000"/>
              <a:gd name="connsiteY10516" fmla="*/ 638752 h 6858000"/>
              <a:gd name="connsiteX10517" fmla="*/ 6131864 w 12192000"/>
              <a:gd name="connsiteY10517" fmla="*/ 637942 h 6858000"/>
              <a:gd name="connsiteX10518" fmla="*/ 6122267 w 12192000"/>
              <a:gd name="connsiteY10518" fmla="*/ 632276 h 6858000"/>
              <a:gd name="connsiteX10519" fmla="*/ 6131864 w 12192000"/>
              <a:gd name="connsiteY10519" fmla="*/ 622968 h 6858000"/>
              <a:gd name="connsiteX10520" fmla="*/ 6142938 w 12192000"/>
              <a:gd name="connsiteY10520" fmla="*/ 629443 h 6858000"/>
              <a:gd name="connsiteX10521" fmla="*/ 6144414 w 12192000"/>
              <a:gd name="connsiteY10521" fmla="*/ 624992 h 6858000"/>
              <a:gd name="connsiteX10522" fmla="*/ 6140723 w 12192000"/>
              <a:gd name="connsiteY10522" fmla="*/ 618921 h 6858000"/>
              <a:gd name="connsiteX10523" fmla="*/ 6149582 w 12192000"/>
              <a:gd name="connsiteY10523" fmla="*/ 617707 h 6858000"/>
              <a:gd name="connsiteX10524" fmla="*/ 6158441 w 12192000"/>
              <a:gd name="connsiteY10524" fmla="*/ 620540 h 6858000"/>
              <a:gd name="connsiteX10525" fmla="*/ 6158441 w 12192000"/>
              <a:gd name="connsiteY10525" fmla="*/ 632276 h 6858000"/>
              <a:gd name="connsiteX10526" fmla="*/ 6161394 w 12192000"/>
              <a:gd name="connsiteY10526" fmla="*/ 635514 h 6858000"/>
              <a:gd name="connsiteX10527" fmla="*/ 6168776 w 12192000"/>
              <a:gd name="connsiteY10527" fmla="*/ 632276 h 6858000"/>
              <a:gd name="connsiteX10528" fmla="*/ 6164347 w 12192000"/>
              <a:gd name="connsiteY10528" fmla="*/ 626206 h 6858000"/>
              <a:gd name="connsiteX10529" fmla="*/ 6168038 w 12192000"/>
              <a:gd name="connsiteY10529" fmla="*/ 618921 h 6858000"/>
              <a:gd name="connsiteX10530" fmla="*/ 6156226 w 12192000"/>
              <a:gd name="connsiteY10530" fmla="*/ 613255 h 6858000"/>
              <a:gd name="connsiteX10531" fmla="*/ 6145891 w 12192000"/>
              <a:gd name="connsiteY10531" fmla="*/ 607184 h 6858000"/>
              <a:gd name="connsiteX10532" fmla="*/ 6130388 w 12192000"/>
              <a:gd name="connsiteY10532" fmla="*/ 605161 h 6858000"/>
              <a:gd name="connsiteX10533" fmla="*/ 6128173 w 12192000"/>
              <a:gd name="connsiteY10533" fmla="*/ 601518 h 6858000"/>
              <a:gd name="connsiteX10534" fmla="*/ 6135555 w 12192000"/>
              <a:gd name="connsiteY10534" fmla="*/ 597471 h 6858000"/>
              <a:gd name="connsiteX10535" fmla="*/ 6139985 w 12192000"/>
              <a:gd name="connsiteY10535" fmla="*/ 599899 h 6858000"/>
              <a:gd name="connsiteX10536" fmla="*/ 6145891 w 12192000"/>
              <a:gd name="connsiteY10536" fmla="*/ 596257 h 6858000"/>
              <a:gd name="connsiteX10537" fmla="*/ 6153273 w 12192000"/>
              <a:gd name="connsiteY10537" fmla="*/ 602328 h 6858000"/>
              <a:gd name="connsiteX10538" fmla="*/ 6158441 w 12192000"/>
              <a:gd name="connsiteY10538" fmla="*/ 598280 h 6858000"/>
              <a:gd name="connsiteX10539" fmla="*/ 6162132 w 12192000"/>
              <a:gd name="connsiteY10539" fmla="*/ 598280 h 6858000"/>
              <a:gd name="connsiteX10540" fmla="*/ 6170253 w 12192000"/>
              <a:gd name="connsiteY10540" fmla="*/ 608398 h 6858000"/>
              <a:gd name="connsiteX10541" fmla="*/ 6180588 w 12192000"/>
              <a:gd name="connsiteY10541" fmla="*/ 610827 h 6858000"/>
              <a:gd name="connsiteX10542" fmla="*/ 6185756 w 12192000"/>
              <a:gd name="connsiteY10542" fmla="*/ 603137 h 6858000"/>
              <a:gd name="connsiteX10543" fmla="*/ 6200521 w 12192000"/>
              <a:gd name="connsiteY10543" fmla="*/ 597876 h 6858000"/>
              <a:gd name="connsiteX10544" fmla="*/ 6203474 w 12192000"/>
              <a:gd name="connsiteY10544" fmla="*/ 593019 h 6858000"/>
              <a:gd name="connsiteX10545" fmla="*/ 6197568 w 12192000"/>
              <a:gd name="connsiteY10545" fmla="*/ 593019 h 6858000"/>
              <a:gd name="connsiteX10546" fmla="*/ 6185017 w 12192000"/>
              <a:gd name="connsiteY10546" fmla="*/ 598280 h 6858000"/>
              <a:gd name="connsiteX10547" fmla="*/ 6181327 w 12192000"/>
              <a:gd name="connsiteY10547" fmla="*/ 596257 h 6858000"/>
              <a:gd name="connsiteX10548" fmla="*/ 6188709 w 12192000"/>
              <a:gd name="connsiteY10548" fmla="*/ 591805 h 6858000"/>
              <a:gd name="connsiteX10549" fmla="*/ 6185756 w 12192000"/>
              <a:gd name="connsiteY10549" fmla="*/ 588567 h 6858000"/>
              <a:gd name="connsiteX10550" fmla="*/ 6169514 w 12192000"/>
              <a:gd name="connsiteY10550" fmla="*/ 593424 h 6858000"/>
              <a:gd name="connsiteX10551" fmla="*/ 6162132 w 12192000"/>
              <a:gd name="connsiteY10551" fmla="*/ 586139 h 6858000"/>
              <a:gd name="connsiteX10552" fmla="*/ 6167300 w 12192000"/>
              <a:gd name="connsiteY10552" fmla="*/ 581282 h 6858000"/>
              <a:gd name="connsiteX10553" fmla="*/ 6165824 w 12192000"/>
              <a:gd name="connsiteY10553" fmla="*/ 574402 h 6858000"/>
              <a:gd name="connsiteX10554" fmla="*/ 6169514 w 12192000"/>
              <a:gd name="connsiteY10554" fmla="*/ 570355 h 6858000"/>
              <a:gd name="connsiteX10555" fmla="*/ 6174683 w 12192000"/>
              <a:gd name="connsiteY10555" fmla="*/ 573998 h 6858000"/>
              <a:gd name="connsiteX10556" fmla="*/ 6184280 w 12192000"/>
              <a:gd name="connsiteY10556" fmla="*/ 573998 h 6858000"/>
              <a:gd name="connsiteX10557" fmla="*/ 6192400 w 12192000"/>
              <a:gd name="connsiteY10557" fmla="*/ 579664 h 6858000"/>
              <a:gd name="connsiteX10558" fmla="*/ 6198306 w 12192000"/>
              <a:gd name="connsiteY10558" fmla="*/ 576021 h 6858000"/>
              <a:gd name="connsiteX10559" fmla="*/ 6211594 w 12192000"/>
              <a:gd name="connsiteY10559" fmla="*/ 589377 h 6858000"/>
              <a:gd name="connsiteX10560" fmla="*/ 6224883 w 12192000"/>
              <a:gd name="connsiteY10560" fmla="*/ 594233 h 6858000"/>
              <a:gd name="connsiteX10561" fmla="*/ 6233003 w 12192000"/>
              <a:gd name="connsiteY10561" fmla="*/ 593829 h 6858000"/>
              <a:gd name="connsiteX10562" fmla="*/ 6229312 w 12192000"/>
              <a:gd name="connsiteY10562" fmla="*/ 589781 h 6858000"/>
              <a:gd name="connsiteX10563" fmla="*/ 6221191 w 12192000"/>
              <a:gd name="connsiteY10563" fmla="*/ 588567 h 6858000"/>
              <a:gd name="connsiteX10564" fmla="*/ 6212333 w 12192000"/>
              <a:gd name="connsiteY10564" fmla="*/ 582497 h 6858000"/>
              <a:gd name="connsiteX10565" fmla="*/ 6203474 w 12192000"/>
              <a:gd name="connsiteY10565" fmla="*/ 571569 h 6858000"/>
              <a:gd name="connsiteX10566" fmla="*/ 6204950 w 12192000"/>
              <a:gd name="connsiteY10566" fmla="*/ 564689 h 6858000"/>
              <a:gd name="connsiteX10567" fmla="*/ 6207904 w 12192000"/>
              <a:gd name="connsiteY10567" fmla="*/ 564284 h 6858000"/>
              <a:gd name="connsiteX10568" fmla="*/ 6210118 w 12192000"/>
              <a:gd name="connsiteY10568" fmla="*/ 569950 h 6858000"/>
              <a:gd name="connsiteX10569" fmla="*/ 6218977 w 12192000"/>
              <a:gd name="connsiteY10569" fmla="*/ 576831 h 6858000"/>
              <a:gd name="connsiteX10570" fmla="*/ 6227098 w 12192000"/>
              <a:gd name="connsiteY10570" fmla="*/ 576831 h 6858000"/>
              <a:gd name="connsiteX10571" fmla="*/ 6229312 w 12192000"/>
              <a:gd name="connsiteY10571" fmla="*/ 583306 h 6858000"/>
              <a:gd name="connsiteX10572" fmla="*/ 6240386 w 12192000"/>
              <a:gd name="connsiteY10572" fmla="*/ 586139 h 6858000"/>
              <a:gd name="connsiteX10573" fmla="*/ 6241124 w 12192000"/>
              <a:gd name="connsiteY10573" fmla="*/ 580878 h 6858000"/>
              <a:gd name="connsiteX10574" fmla="*/ 6235219 w 12192000"/>
              <a:gd name="connsiteY10574" fmla="*/ 578854 h 6858000"/>
              <a:gd name="connsiteX10575" fmla="*/ 6238171 w 12192000"/>
              <a:gd name="connsiteY10575" fmla="*/ 572379 h 6858000"/>
              <a:gd name="connsiteX10576" fmla="*/ 6224883 w 12192000"/>
              <a:gd name="connsiteY10576" fmla="*/ 572379 h 6858000"/>
              <a:gd name="connsiteX10577" fmla="*/ 6214547 w 12192000"/>
              <a:gd name="connsiteY10577" fmla="*/ 566308 h 6858000"/>
              <a:gd name="connsiteX10578" fmla="*/ 6215285 w 12192000"/>
              <a:gd name="connsiteY10578" fmla="*/ 562261 h 6858000"/>
              <a:gd name="connsiteX10579" fmla="*/ 6221930 w 12192000"/>
              <a:gd name="connsiteY10579" fmla="*/ 562261 h 6858000"/>
              <a:gd name="connsiteX10580" fmla="*/ 6227098 w 12192000"/>
              <a:gd name="connsiteY10580" fmla="*/ 566308 h 6858000"/>
              <a:gd name="connsiteX10581" fmla="*/ 6231527 w 12192000"/>
              <a:gd name="connsiteY10581" fmla="*/ 561451 h 6858000"/>
              <a:gd name="connsiteX10582" fmla="*/ 6241124 w 12192000"/>
              <a:gd name="connsiteY10582" fmla="*/ 555381 h 6858000"/>
              <a:gd name="connsiteX10583" fmla="*/ 6238909 w 12192000"/>
              <a:gd name="connsiteY10583" fmla="*/ 552952 h 6858000"/>
              <a:gd name="connsiteX10584" fmla="*/ 6233742 w 12192000"/>
              <a:gd name="connsiteY10584" fmla="*/ 554976 h 6858000"/>
              <a:gd name="connsiteX10585" fmla="*/ 6228574 w 12192000"/>
              <a:gd name="connsiteY10585" fmla="*/ 554166 h 6858000"/>
              <a:gd name="connsiteX10586" fmla="*/ 6238171 w 12192000"/>
              <a:gd name="connsiteY10586" fmla="*/ 546072 h 6858000"/>
              <a:gd name="connsiteX10587" fmla="*/ 6244816 w 12192000"/>
              <a:gd name="connsiteY10587" fmla="*/ 544858 h 6858000"/>
              <a:gd name="connsiteX10588" fmla="*/ 6253675 w 12192000"/>
              <a:gd name="connsiteY10588" fmla="*/ 548500 h 6858000"/>
              <a:gd name="connsiteX10589" fmla="*/ 6266224 w 12192000"/>
              <a:gd name="connsiteY10589" fmla="*/ 537978 h 6858000"/>
              <a:gd name="connsiteX10590" fmla="*/ 6253675 w 12192000"/>
              <a:gd name="connsiteY10590" fmla="*/ 537978 h 6858000"/>
              <a:gd name="connsiteX10591" fmla="*/ 6253675 w 12192000"/>
              <a:gd name="connsiteY10591" fmla="*/ 533931 h 6858000"/>
              <a:gd name="connsiteX10592" fmla="*/ 6263272 w 12192000"/>
              <a:gd name="connsiteY10592" fmla="*/ 532717 h 6858000"/>
              <a:gd name="connsiteX10593" fmla="*/ 6266963 w 12192000"/>
              <a:gd name="connsiteY10593" fmla="*/ 526646 h 6858000"/>
              <a:gd name="connsiteX10594" fmla="*/ 6273607 w 12192000"/>
              <a:gd name="connsiteY10594" fmla="*/ 526646 h 6858000"/>
              <a:gd name="connsiteX10595" fmla="*/ 6280251 w 12192000"/>
              <a:gd name="connsiteY10595" fmla="*/ 535550 h 6858000"/>
              <a:gd name="connsiteX10596" fmla="*/ 6280251 w 12192000"/>
              <a:gd name="connsiteY10596" fmla="*/ 544049 h 6858000"/>
              <a:gd name="connsiteX10597" fmla="*/ 6286896 w 12192000"/>
              <a:gd name="connsiteY10597" fmla="*/ 551333 h 6858000"/>
              <a:gd name="connsiteX10598" fmla="*/ 6282466 w 12192000"/>
              <a:gd name="connsiteY10598" fmla="*/ 554166 h 6858000"/>
              <a:gd name="connsiteX10599" fmla="*/ 6276560 w 12192000"/>
              <a:gd name="connsiteY10599" fmla="*/ 559832 h 6858000"/>
              <a:gd name="connsiteX10600" fmla="*/ 6284680 w 12192000"/>
              <a:gd name="connsiteY10600" fmla="*/ 556190 h 6858000"/>
              <a:gd name="connsiteX10601" fmla="*/ 6292063 w 12192000"/>
              <a:gd name="connsiteY10601" fmla="*/ 551738 h 6858000"/>
              <a:gd name="connsiteX10602" fmla="*/ 6292801 w 12192000"/>
              <a:gd name="connsiteY10602" fmla="*/ 544453 h 6858000"/>
              <a:gd name="connsiteX10603" fmla="*/ 6298708 w 12192000"/>
              <a:gd name="connsiteY10603" fmla="*/ 539597 h 6858000"/>
              <a:gd name="connsiteX10604" fmla="*/ 6309042 w 12192000"/>
              <a:gd name="connsiteY10604" fmla="*/ 539192 h 6858000"/>
              <a:gd name="connsiteX10605" fmla="*/ 6315687 w 12192000"/>
              <a:gd name="connsiteY10605" fmla="*/ 546072 h 6858000"/>
              <a:gd name="connsiteX10606" fmla="*/ 6324546 w 12192000"/>
              <a:gd name="connsiteY10606" fmla="*/ 546882 h 6858000"/>
              <a:gd name="connsiteX10607" fmla="*/ 6324546 w 12192000"/>
              <a:gd name="connsiteY10607" fmla="*/ 538383 h 6858000"/>
              <a:gd name="connsiteX10608" fmla="*/ 6328975 w 12192000"/>
              <a:gd name="connsiteY10608" fmla="*/ 532312 h 6858000"/>
              <a:gd name="connsiteX10609" fmla="*/ 6320854 w 12192000"/>
              <a:gd name="connsiteY10609" fmla="*/ 528265 h 6858000"/>
              <a:gd name="connsiteX10610" fmla="*/ 6334143 w 12192000"/>
              <a:gd name="connsiteY10610" fmla="*/ 514504 h 6858000"/>
              <a:gd name="connsiteX10611" fmla="*/ 6341526 w 12192000"/>
              <a:gd name="connsiteY10611" fmla="*/ 514100 h 6858000"/>
              <a:gd name="connsiteX10612" fmla="*/ 6345955 w 12192000"/>
              <a:gd name="connsiteY10612" fmla="*/ 508434 h 6858000"/>
              <a:gd name="connsiteX10613" fmla="*/ 6332667 w 12192000"/>
              <a:gd name="connsiteY10613" fmla="*/ 504791 h 6858000"/>
              <a:gd name="connsiteX10614" fmla="*/ 6332667 w 12192000"/>
              <a:gd name="connsiteY10614" fmla="*/ 498721 h 6858000"/>
              <a:gd name="connsiteX10615" fmla="*/ 6346693 w 12192000"/>
              <a:gd name="connsiteY10615" fmla="*/ 490222 h 6858000"/>
              <a:gd name="connsiteX10616" fmla="*/ 6341526 w 12192000"/>
              <a:gd name="connsiteY10616" fmla="*/ 490626 h 6858000"/>
              <a:gd name="connsiteX10617" fmla="*/ 6332667 w 12192000"/>
              <a:gd name="connsiteY10617" fmla="*/ 489412 h 6858000"/>
              <a:gd name="connsiteX10618" fmla="*/ 6328237 w 12192000"/>
              <a:gd name="connsiteY10618" fmla="*/ 493055 h 6858000"/>
              <a:gd name="connsiteX10619" fmla="*/ 6325284 w 12192000"/>
              <a:gd name="connsiteY10619" fmla="*/ 493864 h 6858000"/>
              <a:gd name="connsiteX10620" fmla="*/ 6323070 w 12192000"/>
              <a:gd name="connsiteY10620" fmla="*/ 503577 h 6858000"/>
              <a:gd name="connsiteX10621" fmla="*/ 6316425 w 12192000"/>
              <a:gd name="connsiteY10621" fmla="*/ 512076 h 6858000"/>
              <a:gd name="connsiteX10622" fmla="*/ 6324546 w 12192000"/>
              <a:gd name="connsiteY10622" fmla="*/ 509648 h 6858000"/>
              <a:gd name="connsiteX10623" fmla="*/ 6324546 w 12192000"/>
              <a:gd name="connsiteY10623" fmla="*/ 516123 h 6858000"/>
              <a:gd name="connsiteX10624" fmla="*/ 6309042 w 12192000"/>
              <a:gd name="connsiteY10624" fmla="*/ 529479 h 6858000"/>
              <a:gd name="connsiteX10625" fmla="*/ 6297969 w 12192000"/>
              <a:gd name="connsiteY10625" fmla="*/ 531098 h 6858000"/>
              <a:gd name="connsiteX10626" fmla="*/ 6287634 w 12192000"/>
              <a:gd name="connsiteY10626" fmla="*/ 536764 h 6858000"/>
              <a:gd name="connsiteX10627" fmla="*/ 6281727 w 12192000"/>
              <a:gd name="connsiteY10627" fmla="*/ 529479 h 6858000"/>
              <a:gd name="connsiteX10628" fmla="*/ 6282466 w 12192000"/>
              <a:gd name="connsiteY10628" fmla="*/ 520575 h 6858000"/>
              <a:gd name="connsiteX10629" fmla="*/ 6289110 w 12192000"/>
              <a:gd name="connsiteY10629" fmla="*/ 518147 h 6858000"/>
              <a:gd name="connsiteX10630" fmla="*/ 6289849 w 12192000"/>
              <a:gd name="connsiteY10630" fmla="*/ 512886 h 6858000"/>
              <a:gd name="connsiteX10631" fmla="*/ 6284680 w 12192000"/>
              <a:gd name="connsiteY10631" fmla="*/ 512481 h 6858000"/>
              <a:gd name="connsiteX10632" fmla="*/ 6274345 w 12192000"/>
              <a:gd name="connsiteY10632" fmla="*/ 518552 h 6858000"/>
              <a:gd name="connsiteX10633" fmla="*/ 6272131 w 12192000"/>
              <a:gd name="connsiteY10633" fmla="*/ 514909 h 6858000"/>
              <a:gd name="connsiteX10634" fmla="*/ 6280251 w 12192000"/>
              <a:gd name="connsiteY10634" fmla="*/ 507220 h 6858000"/>
              <a:gd name="connsiteX10635" fmla="*/ 6286896 w 12192000"/>
              <a:gd name="connsiteY10635" fmla="*/ 502363 h 6858000"/>
              <a:gd name="connsiteX10636" fmla="*/ 6288372 w 12192000"/>
              <a:gd name="connsiteY10636" fmla="*/ 493055 h 6858000"/>
              <a:gd name="connsiteX10637" fmla="*/ 6287634 w 12192000"/>
              <a:gd name="connsiteY10637" fmla="*/ 489817 h 6858000"/>
              <a:gd name="connsiteX10638" fmla="*/ 6295755 w 12192000"/>
              <a:gd name="connsiteY10638" fmla="*/ 484960 h 6858000"/>
              <a:gd name="connsiteX10639" fmla="*/ 6295016 w 12192000"/>
              <a:gd name="connsiteY10639" fmla="*/ 475247 h 6858000"/>
              <a:gd name="connsiteX10640" fmla="*/ 6300184 w 12192000"/>
              <a:gd name="connsiteY10640" fmla="*/ 472819 h 6858000"/>
              <a:gd name="connsiteX10641" fmla="*/ 6311257 w 12192000"/>
              <a:gd name="connsiteY10641" fmla="*/ 472819 h 6858000"/>
              <a:gd name="connsiteX10642" fmla="*/ 6309042 w 12192000"/>
              <a:gd name="connsiteY10642" fmla="*/ 468367 h 6858000"/>
              <a:gd name="connsiteX10643" fmla="*/ 6309781 w 12192000"/>
              <a:gd name="connsiteY10643" fmla="*/ 463106 h 6858000"/>
              <a:gd name="connsiteX10644" fmla="*/ 6314211 w 12192000"/>
              <a:gd name="connsiteY10644" fmla="*/ 459463 h 6858000"/>
              <a:gd name="connsiteX10645" fmla="*/ 6311995 w 12192000"/>
              <a:gd name="connsiteY10645" fmla="*/ 454202 h 6858000"/>
              <a:gd name="connsiteX10646" fmla="*/ 6318640 w 12192000"/>
              <a:gd name="connsiteY10646" fmla="*/ 454202 h 6858000"/>
              <a:gd name="connsiteX10647" fmla="*/ 6321593 w 12192000"/>
              <a:gd name="connsiteY10647" fmla="*/ 450155 h 6858000"/>
              <a:gd name="connsiteX10648" fmla="*/ 6326760 w 12192000"/>
              <a:gd name="connsiteY10648" fmla="*/ 452583 h 6858000"/>
              <a:gd name="connsiteX10649" fmla="*/ 6328237 w 12192000"/>
              <a:gd name="connsiteY10649" fmla="*/ 459868 h 6858000"/>
              <a:gd name="connsiteX10650" fmla="*/ 6335619 w 12192000"/>
              <a:gd name="connsiteY10650" fmla="*/ 459463 h 6858000"/>
              <a:gd name="connsiteX10651" fmla="*/ 6339311 w 12192000"/>
              <a:gd name="connsiteY10651" fmla="*/ 451774 h 6858000"/>
              <a:gd name="connsiteX10652" fmla="*/ 6346693 w 12192000"/>
              <a:gd name="connsiteY10652" fmla="*/ 448131 h 6858000"/>
              <a:gd name="connsiteX10653" fmla="*/ 6337096 w 12192000"/>
              <a:gd name="connsiteY10653" fmla="*/ 445703 h 6858000"/>
              <a:gd name="connsiteX10654" fmla="*/ 6336357 w 12192000"/>
              <a:gd name="connsiteY10654" fmla="*/ 442061 h 6858000"/>
              <a:gd name="connsiteX10655" fmla="*/ 6342264 w 12192000"/>
              <a:gd name="connsiteY10655" fmla="*/ 434776 h 6858000"/>
              <a:gd name="connsiteX10656" fmla="*/ 6354075 w 12192000"/>
              <a:gd name="connsiteY10656" fmla="*/ 433562 h 6858000"/>
              <a:gd name="connsiteX10657" fmla="*/ 6356290 w 12192000"/>
              <a:gd name="connsiteY10657" fmla="*/ 429919 h 6858000"/>
              <a:gd name="connsiteX10658" fmla="*/ 6349646 w 12192000"/>
              <a:gd name="connsiteY10658" fmla="*/ 426681 h 6858000"/>
              <a:gd name="connsiteX10659" fmla="*/ 6356290 w 12192000"/>
              <a:gd name="connsiteY10659" fmla="*/ 421420 h 6858000"/>
              <a:gd name="connsiteX10660" fmla="*/ 6364411 w 12192000"/>
              <a:gd name="connsiteY10660" fmla="*/ 418182 h 6858000"/>
              <a:gd name="connsiteX10661" fmla="*/ 6364411 w 12192000"/>
              <a:gd name="connsiteY10661" fmla="*/ 414135 h 6858000"/>
              <a:gd name="connsiteX10662" fmla="*/ 6370317 w 12192000"/>
              <a:gd name="connsiteY10662" fmla="*/ 411707 h 6858000"/>
              <a:gd name="connsiteX10663" fmla="*/ 6377700 w 12192000"/>
              <a:gd name="connsiteY10663" fmla="*/ 411707 h 6858000"/>
              <a:gd name="connsiteX10664" fmla="*/ 6385820 w 12192000"/>
              <a:gd name="connsiteY10664" fmla="*/ 403613 h 6858000"/>
              <a:gd name="connsiteX10665" fmla="*/ 6391726 w 12192000"/>
              <a:gd name="connsiteY10665" fmla="*/ 402399 h 6858000"/>
              <a:gd name="connsiteX10666" fmla="*/ 6396156 w 12192000"/>
              <a:gd name="connsiteY10666" fmla="*/ 391876 h 6858000"/>
              <a:gd name="connsiteX10667" fmla="*/ 6391726 w 12192000"/>
              <a:gd name="connsiteY10667" fmla="*/ 391876 h 6858000"/>
              <a:gd name="connsiteX10668" fmla="*/ 6387297 w 12192000"/>
              <a:gd name="connsiteY10668" fmla="*/ 398756 h 6858000"/>
              <a:gd name="connsiteX10669" fmla="*/ 6382129 w 12192000"/>
              <a:gd name="connsiteY10669" fmla="*/ 399161 h 6858000"/>
              <a:gd name="connsiteX10670" fmla="*/ 6378438 w 12192000"/>
              <a:gd name="connsiteY10670" fmla="*/ 391471 h 6858000"/>
              <a:gd name="connsiteX10671" fmla="*/ 6378438 w 12192000"/>
              <a:gd name="connsiteY10671" fmla="*/ 383782 h 6858000"/>
              <a:gd name="connsiteX10672" fmla="*/ 6375485 w 12192000"/>
              <a:gd name="connsiteY10672" fmla="*/ 382972 h 6858000"/>
              <a:gd name="connsiteX10673" fmla="*/ 6375485 w 12192000"/>
              <a:gd name="connsiteY10673" fmla="*/ 375687 h 6858000"/>
              <a:gd name="connsiteX10674" fmla="*/ 6380652 w 12192000"/>
              <a:gd name="connsiteY10674" fmla="*/ 373259 h 6858000"/>
              <a:gd name="connsiteX10675" fmla="*/ 6390988 w 12192000"/>
              <a:gd name="connsiteY10675" fmla="*/ 379735 h 6858000"/>
              <a:gd name="connsiteX10676" fmla="*/ 6391726 w 12192000"/>
              <a:gd name="connsiteY10676" fmla="*/ 374878 h 6858000"/>
              <a:gd name="connsiteX10677" fmla="*/ 6390249 w 12192000"/>
              <a:gd name="connsiteY10677" fmla="*/ 371236 h 6858000"/>
              <a:gd name="connsiteX10678" fmla="*/ 6382129 w 12192000"/>
              <a:gd name="connsiteY10678" fmla="*/ 368807 h 6858000"/>
              <a:gd name="connsiteX10679" fmla="*/ 6382129 w 12192000"/>
              <a:gd name="connsiteY10679" fmla="*/ 361927 h 6858000"/>
              <a:gd name="connsiteX10680" fmla="*/ 6385082 w 12192000"/>
              <a:gd name="connsiteY10680" fmla="*/ 359499 h 6858000"/>
              <a:gd name="connsiteX10681" fmla="*/ 6390249 w 12192000"/>
              <a:gd name="connsiteY10681" fmla="*/ 363951 h 6858000"/>
              <a:gd name="connsiteX10682" fmla="*/ 6394679 w 12192000"/>
              <a:gd name="connsiteY10682" fmla="*/ 363951 h 6858000"/>
              <a:gd name="connsiteX10683" fmla="*/ 6393203 w 12192000"/>
              <a:gd name="connsiteY10683" fmla="*/ 357880 h 6858000"/>
              <a:gd name="connsiteX10684" fmla="*/ 6388773 w 12192000"/>
              <a:gd name="connsiteY10684" fmla="*/ 353023 h 6858000"/>
              <a:gd name="connsiteX10685" fmla="*/ 6391726 w 12192000"/>
              <a:gd name="connsiteY10685" fmla="*/ 351809 h 6858000"/>
              <a:gd name="connsiteX10686" fmla="*/ 6390988 w 12192000"/>
              <a:gd name="connsiteY10686" fmla="*/ 345739 h 6858000"/>
              <a:gd name="connsiteX10687" fmla="*/ 6396156 w 12192000"/>
              <a:gd name="connsiteY10687" fmla="*/ 340477 h 6858000"/>
              <a:gd name="connsiteX10688" fmla="*/ 6400585 w 12192000"/>
              <a:gd name="connsiteY10688" fmla="*/ 340477 h 6858000"/>
              <a:gd name="connsiteX10689" fmla="*/ 6405752 w 12192000"/>
              <a:gd name="connsiteY10689" fmla="*/ 346143 h 6858000"/>
              <a:gd name="connsiteX10690" fmla="*/ 6406491 w 12192000"/>
              <a:gd name="connsiteY10690" fmla="*/ 339263 h 6858000"/>
              <a:gd name="connsiteX10691" fmla="*/ 6401323 w 12192000"/>
              <a:gd name="connsiteY10691" fmla="*/ 334811 h 6858000"/>
              <a:gd name="connsiteX10692" fmla="*/ 6400585 w 12192000"/>
              <a:gd name="connsiteY10692" fmla="*/ 329145 h 6858000"/>
              <a:gd name="connsiteX10693" fmla="*/ 6390988 w 12192000"/>
              <a:gd name="connsiteY10693" fmla="*/ 328740 h 6858000"/>
              <a:gd name="connsiteX10694" fmla="*/ 6388035 w 12192000"/>
              <a:gd name="connsiteY10694" fmla="*/ 325907 h 6858000"/>
              <a:gd name="connsiteX10695" fmla="*/ 6397632 w 12192000"/>
              <a:gd name="connsiteY10695" fmla="*/ 317813 h 6858000"/>
              <a:gd name="connsiteX10696" fmla="*/ 6410921 w 12192000"/>
              <a:gd name="connsiteY10696" fmla="*/ 317408 h 6858000"/>
              <a:gd name="connsiteX10697" fmla="*/ 6414611 w 12192000"/>
              <a:gd name="connsiteY10697" fmla="*/ 321051 h 6858000"/>
              <a:gd name="connsiteX10698" fmla="*/ 6422733 w 12192000"/>
              <a:gd name="connsiteY10698" fmla="*/ 321051 h 6858000"/>
              <a:gd name="connsiteX10699" fmla="*/ 6422733 w 12192000"/>
              <a:gd name="connsiteY10699" fmla="*/ 317004 h 6858000"/>
              <a:gd name="connsiteX10700" fmla="*/ 6428638 w 12192000"/>
              <a:gd name="connsiteY10700" fmla="*/ 311742 h 6858000"/>
              <a:gd name="connsiteX10701" fmla="*/ 6421256 w 12192000"/>
              <a:gd name="connsiteY10701" fmla="*/ 314980 h 6858000"/>
              <a:gd name="connsiteX10702" fmla="*/ 6416088 w 12192000"/>
              <a:gd name="connsiteY10702" fmla="*/ 313361 h 6858000"/>
              <a:gd name="connsiteX10703" fmla="*/ 6414611 w 12192000"/>
              <a:gd name="connsiteY10703" fmla="*/ 307695 h 6858000"/>
              <a:gd name="connsiteX10704" fmla="*/ 6401323 w 12192000"/>
              <a:gd name="connsiteY10704" fmla="*/ 303648 h 6858000"/>
              <a:gd name="connsiteX10705" fmla="*/ 6396156 w 12192000"/>
              <a:gd name="connsiteY10705" fmla="*/ 301625 h 6858000"/>
              <a:gd name="connsiteX10706" fmla="*/ 6399108 w 12192000"/>
              <a:gd name="connsiteY10706" fmla="*/ 296768 h 6858000"/>
              <a:gd name="connsiteX10707" fmla="*/ 6399108 w 12192000"/>
              <a:gd name="connsiteY10707" fmla="*/ 291507 h 6858000"/>
              <a:gd name="connsiteX10708" fmla="*/ 6402062 w 12192000"/>
              <a:gd name="connsiteY10708" fmla="*/ 294744 h 6858000"/>
              <a:gd name="connsiteX10709" fmla="*/ 6407967 w 12192000"/>
              <a:gd name="connsiteY10709" fmla="*/ 293530 h 6858000"/>
              <a:gd name="connsiteX10710" fmla="*/ 6413874 w 12192000"/>
              <a:gd name="connsiteY10710" fmla="*/ 290293 h 6858000"/>
              <a:gd name="connsiteX10711" fmla="*/ 6407967 w 12192000"/>
              <a:gd name="connsiteY10711" fmla="*/ 290293 h 6858000"/>
              <a:gd name="connsiteX10712" fmla="*/ 6407229 w 12192000"/>
              <a:gd name="connsiteY10712" fmla="*/ 285436 h 6858000"/>
              <a:gd name="connsiteX10713" fmla="*/ 6410921 w 12192000"/>
              <a:gd name="connsiteY10713" fmla="*/ 282198 h 6858000"/>
              <a:gd name="connsiteX10714" fmla="*/ 6405015 w 12192000"/>
              <a:gd name="connsiteY10714" fmla="*/ 277342 h 6858000"/>
              <a:gd name="connsiteX10715" fmla="*/ 6407967 w 12192000"/>
              <a:gd name="connsiteY10715" fmla="*/ 274509 h 6858000"/>
              <a:gd name="connsiteX10716" fmla="*/ 6408705 w 12192000"/>
              <a:gd name="connsiteY10716" fmla="*/ 276937 h 6858000"/>
              <a:gd name="connsiteX10717" fmla="*/ 6418303 w 12192000"/>
              <a:gd name="connsiteY10717" fmla="*/ 278151 h 6858000"/>
              <a:gd name="connsiteX10718" fmla="*/ 6420518 w 12192000"/>
              <a:gd name="connsiteY10718" fmla="*/ 274913 h 6858000"/>
              <a:gd name="connsiteX10719" fmla="*/ 6414611 w 12192000"/>
              <a:gd name="connsiteY10719" fmla="*/ 269652 h 6858000"/>
              <a:gd name="connsiteX10720" fmla="*/ 6416826 w 12192000"/>
              <a:gd name="connsiteY10720" fmla="*/ 267629 h 6858000"/>
              <a:gd name="connsiteX10721" fmla="*/ 6420518 w 12192000"/>
              <a:gd name="connsiteY10721" fmla="*/ 269247 h 6858000"/>
              <a:gd name="connsiteX10722" fmla="*/ 6427161 w 12192000"/>
              <a:gd name="connsiteY10722" fmla="*/ 267224 h 6858000"/>
              <a:gd name="connsiteX10723" fmla="*/ 6421994 w 12192000"/>
              <a:gd name="connsiteY10723" fmla="*/ 260748 h 6858000"/>
              <a:gd name="connsiteX10724" fmla="*/ 6413874 w 12192000"/>
              <a:gd name="connsiteY10724" fmla="*/ 257511 h 6858000"/>
              <a:gd name="connsiteX10725" fmla="*/ 6415350 w 12192000"/>
              <a:gd name="connsiteY10725" fmla="*/ 253464 h 6858000"/>
              <a:gd name="connsiteX10726" fmla="*/ 6421994 w 12192000"/>
              <a:gd name="connsiteY10726" fmla="*/ 253059 h 6858000"/>
              <a:gd name="connsiteX10727" fmla="*/ 6434544 w 12192000"/>
              <a:gd name="connsiteY10727" fmla="*/ 246988 h 6858000"/>
              <a:gd name="connsiteX10728" fmla="*/ 6437497 w 12192000"/>
              <a:gd name="connsiteY10728" fmla="*/ 249821 h 6858000"/>
              <a:gd name="connsiteX10729" fmla="*/ 6445618 w 12192000"/>
              <a:gd name="connsiteY10729" fmla="*/ 246179 h 6858000"/>
              <a:gd name="connsiteX10730" fmla="*/ 6445618 w 12192000"/>
              <a:gd name="connsiteY10730" fmla="*/ 238894 h 6858000"/>
              <a:gd name="connsiteX10731" fmla="*/ 6459644 w 12192000"/>
              <a:gd name="connsiteY10731" fmla="*/ 236870 h 6858000"/>
              <a:gd name="connsiteX10732" fmla="*/ 6464074 w 12192000"/>
              <a:gd name="connsiteY10732" fmla="*/ 234037 h 6858000"/>
              <a:gd name="connsiteX10733" fmla="*/ 6474410 w 12192000"/>
              <a:gd name="connsiteY10733" fmla="*/ 234037 h 6858000"/>
              <a:gd name="connsiteX10734" fmla="*/ 6486959 w 12192000"/>
              <a:gd name="connsiteY10734" fmla="*/ 241727 h 6858000"/>
              <a:gd name="connsiteX10735" fmla="*/ 6486959 w 12192000"/>
              <a:gd name="connsiteY10735" fmla="*/ 236466 h 6858000"/>
              <a:gd name="connsiteX10736" fmla="*/ 6481054 w 12192000"/>
              <a:gd name="connsiteY10736" fmla="*/ 233633 h 6858000"/>
              <a:gd name="connsiteX10737" fmla="*/ 6478839 w 12192000"/>
              <a:gd name="connsiteY10737" fmla="*/ 226348 h 6858000"/>
              <a:gd name="connsiteX10738" fmla="*/ 6470718 w 12192000"/>
              <a:gd name="connsiteY10738" fmla="*/ 228776 h 6858000"/>
              <a:gd name="connsiteX10739" fmla="*/ 6464812 w 12192000"/>
              <a:gd name="connsiteY10739" fmla="*/ 223919 h 6858000"/>
              <a:gd name="connsiteX10740" fmla="*/ 6457430 w 12192000"/>
              <a:gd name="connsiteY10740" fmla="*/ 228776 h 6858000"/>
              <a:gd name="connsiteX10741" fmla="*/ 6447833 w 12192000"/>
              <a:gd name="connsiteY10741" fmla="*/ 224729 h 6858000"/>
              <a:gd name="connsiteX10742" fmla="*/ 6447833 w 12192000"/>
              <a:gd name="connsiteY10742" fmla="*/ 219063 h 6858000"/>
              <a:gd name="connsiteX10743" fmla="*/ 6456692 w 12192000"/>
              <a:gd name="connsiteY10743" fmla="*/ 213397 h 6858000"/>
              <a:gd name="connsiteX10744" fmla="*/ 6465551 w 12192000"/>
              <a:gd name="connsiteY10744" fmla="*/ 212587 h 6858000"/>
              <a:gd name="connsiteX10745" fmla="*/ 6458906 w 12192000"/>
              <a:gd name="connsiteY10745" fmla="*/ 207731 h 6858000"/>
              <a:gd name="connsiteX10746" fmla="*/ 6464812 w 12192000"/>
              <a:gd name="connsiteY10746" fmla="*/ 202065 h 6858000"/>
              <a:gd name="connsiteX10747" fmla="*/ 6469241 w 12192000"/>
              <a:gd name="connsiteY10747" fmla="*/ 201255 h 6858000"/>
              <a:gd name="connsiteX10748" fmla="*/ 6476624 w 12192000"/>
              <a:gd name="connsiteY10748" fmla="*/ 210159 h 6858000"/>
              <a:gd name="connsiteX10749" fmla="*/ 6482530 w 12192000"/>
              <a:gd name="connsiteY10749" fmla="*/ 209350 h 6858000"/>
              <a:gd name="connsiteX10750" fmla="*/ 6489912 w 12192000"/>
              <a:gd name="connsiteY10750" fmla="*/ 214611 h 6858000"/>
              <a:gd name="connsiteX10751" fmla="*/ 6490651 w 12192000"/>
              <a:gd name="connsiteY10751" fmla="*/ 207731 h 6858000"/>
              <a:gd name="connsiteX10752" fmla="*/ 6479577 w 12192000"/>
              <a:gd name="connsiteY10752" fmla="*/ 202065 h 6858000"/>
              <a:gd name="connsiteX10753" fmla="*/ 6475148 w 12192000"/>
              <a:gd name="connsiteY10753" fmla="*/ 195185 h 6858000"/>
              <a:gd name="connsiteX10754" fmla="*/ 6476624 w 12192000"/>
              <a:gd name="connsiteY10754" fmla="*/ 186281 h 6858000"/>
              <a:gd name="connsiteX10755" fmla="*/ 6489912 w 12192000"/>
              <a:gd name="connsiteY10755" fmla="*/ 184662 h 6858000"/>
              <a:gd name="connsiteX10756" fmla="*/ 6485483 w 12192000"/>
              <a:gd name="connsiteY10756" fmla="*/ 178996 h 6858000"/>
              <a:gd name="connsiteX10757" fmla="*/ 6477362 w 12192000"/>
              <a:gd name="connsiteY10757" fmla="*/ 178591 h 6858000"/>
              <a:gd name="connsiteX10758" fmla="*/ 6468503 w 12192000"/>
              <a:gd name="connsiteY10758" fmla="*/ 188304 h 6858000"/>
              <a:gd name="connsiteX10759" fmla="*/ 6461121 w 12192000"/>
              <a:gd name="connsiteY10759" fmla="*/ 189519 h 6858000"/>
              <a:gd name="connsiteX10760" fmla="*/ 6467027 w 12192000"/>
              <a:gd name="connsiteY10760" fmla="*/ 182234 h 6858000"/>
              <a:gd name="connsiteX10761" fmla="*/ 6461121 w 12192000"/>
              <a:gd name="connsiteY10761" fmla="*/ 176972 h 6858000"/>
              <a:gd name="connsiteX10762" fmla="*/ 6464812 w 12192000"/>
              <a:gd name="connsiteY10762" fmla="*/ 168474 h 6858000"/>
              <a:gd name="connsiteX10763" fmla="*/ 6472195 w 12192000"/>
              <a:gd name="connsiteY10763" fmla="*/ 168069 h 6858000"/>
              <a:gd name="connsiteX10764" fmla="*/ 6475886 w 12192000"/>
              <a:gd name="connsiteY10764" fmla="*/ 171307 h 6858000"/>
              <a:gd name="connsiteX10765" fmla="*/ 6494342 w 12192000"/>
              <a:gd name="connsiteY10765" fmla="*/ 168878 h 6858000"/>
              <a:gd name="connsiteX10766" fmla="*/ 6498771 w 12192000"/>
              <a:gd name="connsiteY10766" fmla="*/ 161998 h 6858000"/>
              <a:gd name="connsiteX10767" fmla="*/ 6490651 w 12192000"/>
              <a:gd name="connsiteY10767" fmla="*/ 157142 h 6858000"/>
              <a:gd name="connsiteX10768" fmla="*/ 6479577 w 12192000"/>
              <a:gd name="connsiteY10768" fmla="*/ 157142 h 6858000"/>
              <a:gd name="connsiteX10769" fmla="*/ 6472933 w 12192000"/>
              <a:gd name="connsiteY10769" fmla="*/ 150666 h 6858000"/>
              <a:gd name="connsiteX10770" fmla="*/ 6481054 w 12192000"/>
              <a:gd name="connsiteY10770" fmla="*/ 142572 h 6858000"/>
              <a:gd name="connsiteX10771" fmla="*/ 6486221 w 12192000"/>
              <a:gd name="connsiteY10771" fmla="*/ 143381 h 6858000"/>
              <a:gd name="connsiteX10772" fmla="*/ 6484007 w 12192000"/>
              <a:gd name="connsiteY10772" fmla="*/ 147428 h 6858000"/>
              <a:gd name="connsiteX10773" fmla="*/ 6486959 w 12192000"/>
              <a:gd name="connsiteY10773" fmla="*/ 152690 h 6858000"/>
              <a:gd name="connsiteX10774" fmla="*/ 6494342 w 12192000"/>
              <a:gd name="connsiteY10774" fmla="*/ 150666 h 6858000"/>
              <a:gd name="connsiteX10775" fmla="*/ 6500986 w 12192000"/>
              <a:gd name="connsiteY10775" fmla="*/ 144191 h 6858000"/>
              <a:gd name="connsiteX10776" fmla="*/ 6507630 w 12192000"/>
              <a:gd name="connsiteY10776" fmla="*/ 152285 h 6858000"/>
              <a:gd name="connsiteX10777" fmla="*/ 6507630 w 12192000"/>
              <a:gd name="connsiteY10777" fmla="*/ 160379 h 6858000"/>
              <a:gd name="connsiteX10778" fmla="*/ 6512060 w 12192000"/>
              <a:gd name="connsiteY10778" fmla="*/ 166855 h 6858000"/>
              <a:gd name="connsiteX10779" fmla="*/ 6513536 w 12192000"/>
              <a:gd name="connsiteY10779" fmla="*/ 161998 h 6858000"/>
              <a:gd name="connsiteX10780" fmla="*/ 6512060 w 12192000"/>
              <a:gd name="connsiteY10780" fmla="*/ 155523 h 6858000"/>
              <a:gd name="connsiteX10781" fmla="*/ 6515012 w 12192000"/>
              <a:gd name="connsiteY10781" fmla="*/ 150261 h 6858000"/>
              <a:gd name="connsiteX10782" fmla="*/ 6519442 w 12192000"/>
              <a:gd name="connsiteY10782" fmla="*/ 150261 h 6858000"/>
              <a:gd name="connsiteX10783" fmla="*/ 6516489 w 12192000"/>
              <a:gd name="connsiteY10783" fmla="*/ 142977 h 6858000"/>
              <a:gd name="connsiteX10784" fmla="*/ 6509107 w 12192000"/>
              <a:gd name="connsiteY10784" fmla="*/ 138120 h 6858000"/>
              <a:gd name="connsiteX10785" fmla="*/ 6515012 w 12192000"/>
              <a:gd name="connsiteY10785" fmla="*/ 137715 h 6858000"/>
              <a:gd name="connsiteX10786" fmla="*/ 6522395 w 12192000"/>
              <a:gd name="connsiteY10786" fmla="*/ 141358 h 6858000"/>
              <a:gd name="connsiteX10787" fmla="*/ 6525348 w 12192000"/>
              <a:gd name="connsiteY10787" fmla="*/ 136501 h 6858000"/>
              <a:gd name="connsiteX10788" fmla="*/ 6521657 w 12192000"/>
              <a:gd name="connsiteY10788" fmla="*/ 132859 h 6858000"/>
              <a:gd name="connsiteX10789" fmla="*/ 6531992 w 12192000"/>
              <a:gd name="connsiteY10789" fmla="*/ 133263 h 6858000"/>
              <a:gd name="connsiteX10790" fmla="*/ 6535684 w 12192000"/>
              <a:gd name="connsiteY10790" fmla="*/ 137310 h 6858000"/>
              <a:gd name="connsiteX10791" fmla="*/ 6543804 w 12192000"/>
              <a:gd name="connsiteY10791" fmla="*/ 134882 h 6858000"/>
              <a:gd name="connsiteX10792" fmla="*/ 6544542 w 12192000"/>
              <a:gd name="connsiteY10792" fmla="*/ 141358 h 6858000"/>
              <a:gd name="connsiteX10793" fmla="*/ 6548972 w 12192000"/>
              <a:gd name="connsiteY10793" fmla="*/ 145810 h 6858000"/>
              <a:gd name="connsiteX10794" fmla="*/ 6551186 w 12192000"/>
              <a:gd name="connsiteY10794" fmla="*/ 142977 h 6858000"/>
              <a:gd name="connsiteX10795" fmla="*/ 6552663 w 12192000"/>
              <a:gd name="connsiteY10795" fmla="*/ 130835 h 6858000"/>
              <a:gd name="connsiteX10796" fmla="*/ 6559307 w 12192000"/>
              <a:gd name="connsiteY10796" fmla="*/ 124360 h 6858000"/>
              <a:gd name="connsiteX10797" fmla="*/ 6558569 w 12192000"/>
              <a:gd name="connsiteY10797" fmla="*/ 118289 h 6858000"/>
              <a:gd name="connsiteX10798" fmla="*/ 6553401 w 12192000"/>
              <a:gd name="connsiteY10798" fmla="*/ 118694 h 6858000"/>
              <a:gd name="connsiteX10799" fmla="*/ 6544542 w 12192000"/>
              <a:gd name="connsiteY10799" fmla="*/ 122741 h 6858000"/>
              <a:gd name="connsiteX10800" fmla="*/ 6539375 w 12192000"/>
              <a:gd name="connsiteY10800" fmla="*/ 119503 h 6858000"/>
              <a:gd name="connsiteX10801" fmla="*/ 6517966 w 12192000"/>
              <a:gd name="connsiteY10801" fmla="*/ 125169 h 6858000"/>
              <a:gd name="connsiteX10802" fmla="*/ 6509845 w 12192000"/>
              <a:gd name="connsiteY10802" fmla="*/ 123145 h 6858000"/>
              <a:gd name="connsiteX10803" fmla="*/ 6514274 w 12192000"/>
              <a:gd name="connsiteY10803" fmla="*/ 114646 h 6858000"/>
              <a:gd name="connsiteX10804" fmla="*/ 6523871 w 12192000"/>
              <a:gd name="connsiteY10804" fmla="*/ 113837 h 6858000"/>
              <a:gd name="connsiteX10805" fmla="*/ 6527563 w 12192000"/>
              <a:gd name="connsiteY10805" fmla="*/ 111004 h 6858000"/>
              <a:gd name="connsiteX10806" fmla="*/ 6524610 w 12192000"/>
              <a:gd name="connsiteY10806" fmla="*/ 106552 h 6858000"/>
              <a:gd name="connsiteX10807" fmla="*/ 6531254 w 12192000"/>
              <a:gd name="connsiteY10807" fmla="*/ 98863 h 6858000"/>
              <a:gd name="connsiteX10808" fmla="*/ 6537899 w 12192000"/>
              <a:gd name="connsiteY10808" fmla="*/ 97244 h 6858000"/>
              <a:gd name="connsiteX10809" fmla="*/ 6542328 w 12192000"/>
              <a:gd name="connsiteY10809" fmla="*/ 102100 h 6858000"/>
              <a:gd name="connsiteX10810" fmla="*/ 6548233 w 12192000"/>
              <a:gd name="connsiteY10810" fmla="*/ 100886 h 6858000"/>
              <a:gd name="connsiteX10811" fmla="*/ 6545280 w 12192000"/>
              <a:gd name="connsiteY10811" fmla="*/ 98863 h 6858000"/>
              <a:gd name="connsiteX10812" fmla="*/ 6545280 w 12192000"/>
              <a:gd name="connsiteY10812" fmla="*/ 94006 h 6858000"/>
              <a:gd name="connsiteX10813" fmla="*/ 6552663 w 12192000"/>
              <a:gd name="connsiteY10813" fmla="*/ 93601 h 6858000"/>
              <a:gd name="connsiteX10814" fmla="*/ 6556354 w 12192000"/>
              <a:gd name="connsiteY10814" fmla="*/ 89554 h 6858000"/>
              <a:gd name="connsiteX10815" fmla="*/ 6551186 w 12192000"/>
              <a:gd name="connsiteY10815" fmla="*/ 85912 h 6858000"/>
              <a:gd name="connsiteX10816" fmla="*/ 6557092 w 12192000"/>
              <a:gd name="connsiteY10816" fmla="*/ 82269 h 6858000"/>
              <a:gd name="connsiteX10817" fmla="*/ 6565213 w 12192000"/>
              <a:gd name="connsiteY10817" fmla="*/ 81865 h 6858000"/>
              <a:gd name="connsiteX10818" fmla="*/ 6558569 w 12192000"/>
              <a:gd name="connsiteY10818" fmla="*/ 74580 h 6858000"/>
              <a:gd name="connsiteX10819" fmla="*/ 6552663 w 12192000"/>
              <a:gd name="connsiteY10819" fmla="*/ 75794 h 6858000"/>
              <a:gd name="connsiteX10820" fmla="*/ 6550448 w 12192000"/>
              <a:gd name="connsiteY10820" fmla="*/ 74580 h 6858000"/>
              <a:gd name="connsiteX10821" fmla="*/ 6559307 w 12192000"/>
              <a:gd name="connsiteY10821" fmla="*/ 64057 h 6858000"/>
              <a:gd name="connsiteX10822" fmla="*/ 6566690 w 12192000"/>
              <a:gd name="connsiteY10822" fmla="*/ 62034 h 6858000"/>
              <a:gd name="connsiteX10823" fmla="*/ 6574072 w 12192000"/>
              <a:gd name="connsiteY10823" fmla="*/ 66081 h 6858000"/>
              <a:gd name="connsiteX10824" fmla="*/ 6576287 w 12192000"/>
              <a:gd name="connsiteY10824" fmla="*/ 55558 h 6858000"/>
              <a:gd name="connsiteX10825" fmla="*/ 6571857 w 12192000"/>
              <a:gd name="connsiteY10825" fmla="*/ 50702 h 6858000"/>
              <a:gd name="connsiteX10826" fmla="*/ 6574072 w 12192000"/>
              <a:gd name="connsiteY10826" fmla="*/ 38965 h 6858000"/>
              <a:gd name="connsiteX10827" fmla="*/ 6579240 w 12192000"/>
              <a:gd name="connsiteY10827" fmla="*/ 34918 h 6858000"/>
              <a:gd name="connsiteX10828" fmla="*/ 6581454 w 12192000"/>
              <a:gd name="connsiteY10828" fmla="*/ 42203 h 6858000"/>
              <a:gd name="connsiteX10829" fmla="*/ 6585146 w 12192000"/>
              <a:gd name="connsiteY10829" fmla="*/ 44226 h 6858000"/>
              <a:gd name="connsiteX10830" fmla="*/ 6586622 w 12192000"/>
              <a:gd name="connsiteY10830" fmla="*/ 54749 h 6858000"/>
              <a:gd name="connsiteX10831" fmla="*/ 6596219 w 12192000"/>
              <a:gd name="connsiteY10831" fmla="*/ 61224 h 6858000"/>
              <a:gd name="connsiteX10832" fmla="*/ 6590313 w 12192000"/>
              <a:gd name="connsiteY10832" fmla="*/ 52320 h 6858000"/>
              <a:gd name="connsiteX10833" fmla="*/ 6598434 w 12192000"/>
              <a:gd name="connsiteY10833" fmla="*/ 49892 h 6858000"/>
              <a:gd name="connsiteX10834" fmla="*/ 6607293 w 12192000"/>
              <a:gd name="connsiteY10834" fmla="*/ 51106 h 6858000"/>
              <a:gd name="connsiteX10835" fmla="*/ 6604340 w 12192000"/>
              <a:gd name="connsiteY10835" fmla="*/ 47464 h 6858000"/>
              <a:gd name="connsiteX10836" fmla="*/ 6597696 w 12192000"/>
              <a:gd name="connsiteY10836" fmla="*/ 46655 h 6858000"/>
              <a:gd name="connsiteX10837" fmla="*/ 6585146 w 12192000"/>
              <a:gd name="connsiteY10837" fmla="*/ 37751 h 6858000"/>
              <a:gd name="connsiteX10838" fmla="*/ 6586622 w 12192000"/>
              <a:gd name="connsiteY10838" fmla="*/ 32085 h 6858000"/>
              <a:gd name="connsiteX10839" fmla="*/ 6599911 w 12192000"/>
              <a:gd name="connsiteY10839" fmla="*/ 28038 h 6858000"/>
              <a:gd name="connsiteX10840" fmla="*/ 6602864 w 12192000"/>
              <a:gd name="connsiteY10840" fmla="*/ 29657 h 6858000"/>
              <a:gd name="connsiteX10841" fmla="*/ 6609508 w 12192000"/>
              <a:gd name="connsiteY10841" fmla="*/ 45845 h 6858000"/>
              <a:gd name="connsiteX10842" fmla="*/ 6619105 w 12192000"/>
              <a:gd name="connsiteY10842" fmla="*/ 49892 h 6858000"/>
              <a:gd name="connsiteX10843" fmla="*/ 6623534 w 12192000"/>
              <a:gd name="connsiteY10843" fmla="*/ 62438 h 6858000"/>
              <a:gd name="connsiteX10844" fmla="*/ 6628702 w 12192000"/>
              <a:gd name="connsiteY10844" fmla="*/ 52725 h 6858000"/>
              <a:gd name="connsiteX10845" fmla="*/ 6625011 w 12192000"/>
              <a:gd name="connsiteY10845" fmla="*/ 46250 h 6858000"/>
              <a:gd name="connsiteX10846" fmla="*/ 6611722 w 12192000"/>
              <a:gd name="connsiteY10846" fmla="*/ 37346 h 6858000"/>
              <a:gd name="connsiteX10847" fmla="*/ 6612461 w 12192000"/>
              <a:gd name="connsiteY10847" fmla="*/ 29252 h 6858000"/>
              <a:gd name="connsiteX10848" fmla="*/ 6608031 w 12192000"/>
              <a:gd name="connsiteY10848" fmla="*/ 20348 h 6858000"/>
              <a:gd name="connsiteX10849" fmla="*/ 6614675 w 12192000"/>
              <a:gd name="connsiteY10849" fmla="*/ 9016 h 6858000"/>
              <a:gd name="connsiteX10850" fmla="*/ 6624273 w 12192000"/>
              <a:gd name="connsiteY10850" fmla="*/ 3350 h 6858000"/>
              <a:gd name="connsiteX10851" fmla="*/ 6629440 w 12192000"/>
              <a:gd name="connsiteY10851" fmla="*/ 4564 h 6858000"/>
              <a:gd name="connsiteX10852" fmla="*/ 6633131 w 12192000"/>
              <a:gd name="connsiteY10852" fmla="*/ 16706 h 6858000"/>
              <a:gd name="connsiteX10853" fmla="*/ 6627964 w 12192000"/>
              <a:gd name="connsiteY10853" fmla="*/ 26419 h 6858000"/>
              <a:gd name="connsiteX10854" fmla="*/ 6628702 w 12192000"/>
              <a:gd name="connsiteY10854" fmla="*/ 34918 h 6858000"/>
              <a:gd name="connsiteX10855" fmla="*/ 6636823 w 12192000"/>
              <a:gd name="connsiteY10855" fmla="*/ 26014 h 6858000"/>
              <a:gd name="connsiteX10856" fmla="*/ 6635346 w 12192000"/>
              <a:gd name="connsiteY10856" fmla="*/ 21562 h 6858000"/>
              <a:gd name="connsiteX10857" fmla="*/ 6635346 w 12192000"/>
              <a:gd name="connsiteY10857" fmla="*/ 10635 h 6858000"/>
              <a:gd name="connsiteX10858" fmla="*/ 3884236 w 12192000"/>
              <a:gd name="connsiteY10858" fmla="*/ 0 h 6858000"/>
              <a:gd name="connsiteX10859" fmla="*/ 4967903 w 12192000"/>
              <a:gd name="connsiteY10859" fmla="*/ 0 h 6858000"/>
              <a:gd name="connsiteX10860" fmla="*/ 4968392 w 12192000"/>
              <a:gd name="connsiteY10860" fmla="*/ 2945 h 6858000"/>
              <a:gd name="connsiteX10861" fmla="*/ 4971345 w 12192000"/>
              <a:gd name="connsiteY10861" fmla="*/ 4969 h 6858000"/>
              <a:gd name="connsiteX10862" fmla="*/ 4971345 w 12192000"/>
              <a:gd name="connsiteY10862" fmla="*/ 10230 h 6858000"/>
              <a:gd name="connsiteX10863" fmla="*/ 4966177 w 12192000"/>
              <a:gd name="connsiteY10863" fmla="*/ 13468 h 6858000"/>
              <a:gd name="connsiteX10864" fmla="*/ 4959533 w 12192000"/>
              <a:gd name="connsiteY10864" fmla="*/ 15491 h 6858000"/>
              <a:gd name="connsiteX10865" fmla="*/ 4956580 w 12192000"/>
              <a:gd name="connsiteY10865" fmla="*/ 12254 h 6858000"/>
              <a:gd name="connsiteX10866" fmla="*/ 4952889 w 12192000"/>
              <a:gd name="connsiteY10866" fmla="*/ 9826 h 6858000"/>
              <a:gd name="connsiteX10867" fmla="*/ 4950674 w 12192000"/>
              <a:gd name="connsiteY10867" fmla="*/ 12254 h 6858000"/>
              <a:gd name="connsiteX10868" fmla="*/ 4951412 w 12192000"/>
              <a:gd name="connsiteY10868" fmla="*/ 16301 h 6858000"/>
              <a:gd name="connsiteX10869" fmla="*/ 4951412 w 12192000"/>
              <a:gd name="connsiteY10869" fmla="*/ 22776 h 6858000"/>
              <a:gd name="connsiteX10870" fmla="*/ 4946245 w 12192000"/>
              <a:gd name="connsiteY10870" fmla="*/ 22776 h 6858000"/>
              <a:gd name="connsiteX10871" fmla="*/ 4941815 w 12192000"/>
              <a:gd name="connsiteY10871" fmla="*/ 24800 h 6858000"/>
              <a:gd name="connsiteX10872" fmla="*/ 4936648 w 12192000"/>
              <a:gd name="connsiteY10872" fmla="*/ 28847 h 6858000"/>
              <a:gd name="connsiteX10873" fmla="*/ 4930003 w 12192000"/>
              <a:gd name="connsiteY10873" fmla="*/ 26014 h 6858000"/>
              <a:gd name="connsiteX10874" fmla="*/ 4929265 w 12192000"/>
              <a:gd name="connsiteY10874" fmla="*/ 22372 h 6858000"/>
              <a:gd name="connsiteX10875" fmla="*/ 4924835 w 12192000"/>
              <a:gd name="connsiteY10875" fmla="*/ 22372 h 6858000"/>
              <a:gd name="connsiteX10876" fmla="*/ 4924835 w 12192000"/>
              <a:gd name="connsiteY10876" fmla="*/ 28847 h 6858000"/>
              <a:gd name="connsiteX10877" fmla="*/ 4927050 w 12192000"/>
              <a:gd name="connsiteY10877" fmla="*/ 34918 h 6858000"/>
              <a:gd name="connsiteX10878" fmla="*/ 4922621 w 12192000"/>
              <a:gd name="connsiteY10878" fmla="*/ 42203 h 6858000"/>
              <a:gd name="connsiteX10879" fmla="*/ 4916715 w 12192000"/>
              <a:gd name="connsiteY10879" fmla="*/ 39370 h 6858000"/>
              <a:gd name="connsiteX10880" fmla="*/ 4914500 w 12192000"/>
              <a:gd name="connsiteY10880" fmla="*/ 34918 h 6858000"/>
              <a:gd name="connsiteX10881" fmla="*/ 4908594 w 12192000"/>
              <a:gd name="connsiteY10881" fmla="*/ 37346 h 6858000"/>
              <a:gd name="connsiteX10882" fmla="*/ 4907856 w 12192000"/>
              <a:gd name="connsiteY10882" fmla="*/ 40988 h 6858000"/>
              <a:gd name="connsiteX10883" fmla="*/ 4911547 w 12192000"/>
              <a:gd name="connsiteY10883" fmla="*/ 43822 h 6858000"/>
              <a:gd name="connsiteX10884" fmla="*/ 4911547 w 12192000"/>
              <a:gd name="connsiteY10884" fmla="*/ 49892 h 6858000"/>
              <a:gd name="connsiteX10885" fmla="*/ 4901212 w 12192000"/>
              <a:gd name="connsiteY10885" fmla="*/ 55963 h 6858000"/>
              <a:gd name="connsiteX10886" fmla="*/ 4897520 w 12192000"/>
              <a:gd name="connsiteY10886" fmla="*/ 54749 h 6858000"/>
              <a:gd name="connsiteX10887" fmla="*/ 4895305 w 12192000"/>
              <a:gd name="connsiteY10887" fmla="*/ 50702 h 6858000"/>
              <a:gd name="connsiteX10888" fmla="*/ 4889400 w 12192000"/>
              <a:gd name="connsiteY10888" fmla="*/ 47464 h 6858000"/>
              <a:gd name="connsiteX10889" fmla="*/ 4884971 w 12192000"/>
              <a:gd name="connsiteY10889" fmla="*/ 47869 h 6858000"/>
              <a:gd name="connsiteX10890" fmla="*/ 4884971 w 12192000"/>
              <a:gd name="connsiteY10890" fmla="*/ 52320 h 6858000"/>
              <a:gd name="connsiteX10891" fmla="*/ 4888661 w 12192000"/>
              <a:gd name="connsiteY10891" fmla="*/ 58796 h 6858000"/>
              <a:gd name="connsiteX10892" fmla="*/ 4888661 w 12192000"/>
              <a:gd name="connsiteY10892" fmla="*/ 62843 h 6858000"/>
              <a:gd name="connsiteX10893" fmla="*/ 4883494 w 12192000"/>
              <a:gd name="connsiteY10893" fmla="*/ 65676 h 6858000"/>
              <a:gd name="connsiteX10894" fmla="*/ 4874635 w 12192000"/>
              <a:gd name="connsiteY10894" fmla="*/ 67700 h 6858000"/>
              <a:gd name="connsiteX10895" fmla="*/ 4872420 w 12192000"/>
              <a:gd name="connsiteY10895" fmla="*/ 71342 h 6858000"/>
              <a:gd name="connsiteX10896" fmla="*/ 4862085 w 12192000"/>
              <a:gd name="connsiteY10896" fmla="*/ 72152 h 6858000"/>
              <a:gd name="connsiteX10897" fmla="*/ 4856917 w 12192000"/>
              <a:gd name="connsiteY10897" fmla="*/ 77413 h 6858000"/>
              <a:gd name="connsiteX10898" fmla="*/ 4853964 w 12192000"/>
              <a:gd name="connsiteY10898" fmla="*/ 83079 h 6858000"/>
              <a:gd name="connsiteX10899" fmla="*/ 4850273 w 12192000"/>
              <a:gd name="connsiteY10899" fmla="*/ 83079 h 6858000"/>
              <a:gd name="connsiteX10900" fmla="*/ 4847320 w 12192000"/>
              <a:gd name="connsiteY10900" fmla="*/ 78222 h 6858000"/>
              <a:gd name="connsiteX10901" fmla="*/ 4841414 w 12192000"/>
              <a:gd name="connsiteY10901" fmla="*/ 77817 h 6858000"/>
              <a:gd name="connsiteX10902" fmla="*/ 4833293 w 12192000"/>
              <a:gd name="connsiteY10902" fmla="*/ 82674 h 6858000"/>
              <a:gd name="connsiteX10903" fmla="*/ 4825911 w 12192000"/>
              <a:gd name="connsiteY10903" fmla="*/ 82674 h 6858000"/>
              <a:gd name="connsiteX10904" fmla="*/ 4822220 w 12192000"/>
              <a:gd name="connsiteY10904" fmla="*/ 84698 h 6858000"/>
              <a:gd name="connsiteX10905" fmla="*/ 4819267 w 12192000"/>
              <a:gd name="connsiteY10905" fmla="*/ 90364 h 6858000"/>
              <a:gd name="connsiteX10906" fmla="*/ 4813361 w 12192000"/>
              <a:gd name="connsiteY10906" fmla="*/ 91173 h 6858000"/>
              <a:gd name="connsiteX10907" fmla="*/ 4808193 w 12192000"/>
              <a:gd name="connsiteY10907" fmla="*/ 89149 h 6858000"/>
              <a:gd name="connsiteX10908" fmla="*/ 4805978 w 12192000"/>
              <a:gd name="connsiteY10908" fmla="*/ 85912 h 6858000"/>
              <a:gd name="connsiteX10909" fmla="*/ 4803026 w 12192000"/>
              <a:gd name="connsiteY10909" fmla="*/ 85912 h 6858000"/>
              <a:gd name="connsiteX10910" fmla="*/ 4797857 w 12192000"/>
              <a:gd name="connsiteY10910" fmla="*/ 94816 h 6858000"/>
              <a:gd name="connsiteX10911" fmla="*/ 4794167 w 12192000"/>
              <a:gd name="connsiteY10911" fmla="*/ 92387 h 6858000"/>
              <a:gd name="connsiteX10912" fmla="*/ 4789737 w 12192000"/>
              <a:gd name="connsiteY10912" fmla="*/ 86721 h 6858000"/>
              <a:gd name="connsiteX10913" fmla="*/ 4786784 w 12192000"/>
              <a:gd name="connsiteY10913" fmla="*/ 86316 h 6858000"/>
              <a:gd name="connsiteX10914" fmla="*/ 4784569 w 12192000"/>
              <a:gd name="connsiteY10914" fmla="*/ 92792 h 6858000"/>
              <a:gd name="connsiteX10915" fmla="*/ 4780139 w 12192000"/>
              <a:gd name="connsiteY10915" fmla="*/ 96839 h 6858000"/>
              <a:gd name="connsiteX10916" fmla="*/ 4775710 w 12192000"/>
              <a:gd name="connsiteY10916" fmla="*/ 94411 h 6858000"/>
              <a:gd name="connsiteX10917" fmla="*/ 4774234 w 12192000"/>
              <a:gd name="connsiteY10917" fmla="*/ 90768 h 6858000"/>
              <a:gd name="connsiteX10918" fmla="*/ 4771281 w 12192000"/>
              <a:gd name="connsiteY10918" fmla="*/ 90364 h 6858000"/>
              <a:gd name="connsiteX10919" fmla="*/ 4772019 w 12192000"/>
              <a:gd name="connsiteY10919" fmla="*/ 95220 h 6858000"/>
              <a:gd name="connsiteX10920" fmla="*/ 4768328 w 12192000"/>
              <a:gd name="connsiteY10920" fmla="*/ 96839 h 6858000"/>
              <a:gd name="connsiteX10921" fmla="*/ 4760946 w 12192000"/>
              <a:gd name="connsiteY10921" fmla="*/ 96030 h 6858000"/>
              <a:gd name="connsiteX10922" fmla="*/ 4755777 w 12192000"/>
              <a:gd name="connsiteY10922" fmla="*/ 97649 h 6858000"/>
              <a:gd name="connsiteX10923" fmla="*/ 4756516 w 12192000"/>
              <a:gd name="connsiteY10923" fmla="*/ 101696 h 6858000"/>
              <a:gd name="connsiteX10924" fmla="*/ 4755039 w 12192000"/>
              <a:gd name="connsiteY10924" fmla="*/ 106148 h 6858000"/>
              <a:gd name="connsiteX10925" fmla="*/ 4748395 w 12192000"/>
              <a:gd name="connsiteY10925" fmla="*/ 105743 h 6858000"/>
              <a:gd name="connsiteX10926" fmla="*/ 4746180 w 12192000"/>
              <a:gd name="connsiteY10926" fmla="*/ 103719 h 6858000"/>
              <a:gd name="connsiteX10927" fmla="*/ 4742490 w 12192000"/>
              <a:gd name="connsiteY10927" fmla="*/ 104529 h 6858000"/>
              <a:gd name="connsiteX10928" fmla="*/ 4741751 w 12192000"/>
              <a:gd name="connsiteY10928" fmla="*/ 108981 h 6858000"/>
              <a:gd name="connsiteX10929" fmla="*/ 4738060 w 12192000"/>
              <a:gd name="connsiteY10929" fmla="*/ 108981 h 6858000"/>
              <a:gd name="connsiteX10930" fmla="*/ 4735107 w 12192000"/>
              <a:gd name="connsiteY10930" fmla="*/ 106148 h 6858000"/>
              <a:gd name="connsiteX10931" fmla="*/ 4732892 w 12192000"/>
              <a:gd name="connsiteY10931" fmla="*/ 106552 h 6858000"/>
              <a:gd name="connsiteX10932" fmla="*/ 4731416 w 12192000"/>
              <a:gd name="connsiteY10932" fmla="*/ 114242 h 6858000"/>
              <a:gd name="connsiteX10933" fmla="*/ 4726248 w 12192000"/>
              <a:gd name="connsiteY10933" fmla="*/ 115861 h 6858000"/>
              <a:gd name="connsiteX10934" fmla="*/ 4722557 w 12192000"/>
              <a:gd name="connsiteY10934" fmla="*/ 119908 h 6858000"/>
              <a:gd name="connsiteX10935" fmla="*/ 4718127 w 12192000"/>
              <a:gd name="connsiteY10935" fmla="*/ 120313 h 6858000"/>
              <a:gd name="connsiteX10936" fmla="*/ 4715913 w 12192000"/>
              <a:gd name="connsiteY10936" fmla="*/ 115861 h 6858000"/>
              <a:gd name="connsiteX10937" fmla="*/ 4705577 w 12192000"/>
              <a:gd name="connsiteY10937" fmla="*/ 105338 h 6858000"/>
              <a:gd name="connsiteX10938" fmla="*/ 4701886 w 12192000"/>
              <a:gd name="connsiteY10938" fmla="*/ 103719 h 6858000"/>
              <a:gd name="connsiteX10939" fmla="*/ 4696718 w 12192000"/>
              <a:gd name="connsiteY10939" fmla="*/ 106148 h 6858000"/>
              <a:gd name="connsiteX10940" fmla="*/ 4696718 w 12192000"/>
              <a:gd name="connsiteY10940" fmla="*/ 109385 h 6858000"/>
              <a:gd name="connsiteX10941" fmla="*/ 4692288 w 12192000"/>
              <a:gd name="connsiteY10941" fmla="*/ 109790 h 6858000"/>
              <a:gd name="connsiteX10942" fmla="*/ 4690812 w 12192000"/>
              <a:gd name="connsiteY10942" fmla="*/ 115456 h 6858000"/>
              <a:gd name="connsiteX10943" fmla="*/ 4684168 w 12192000"/>
              <a:gd name="connsiteY10943" fmla="*/ 119908 h 6858000"/>
              <a:gd name="connsiteX10944" fmla="*/ 4679001 w 12192000"/>
              <a:gd name="connsiteY10944" fmla="*/ 119908 h 6858000"/>
              <a:gd name="connsiteX10945" fmla="*/ 4676047 w 12192000"/>
              <a:gd name="connsiteY10945" fmla="*/ 117884 h 6858000"/>
              <a:gd name="connsiteX10946" fmla="*/ 4672356 w 12192000"/>
              <a:gd name="connsiteY10946" fmla="*/ 122741 h 6858000"/>
              <a:gd name="connsiteX10947" fmla="*/ 4664973 w 12192000"/>
              <a:gd name="connsiteY10947" fmla="*/ 123550 h 6858000"/>
              <a:gd name="connsiteX10948" fmla="*/ 4656853 w 12192000"/>
              <a:gd name="connsiteY10948" fmla="*/ 122336 h 6858000"/>
              <a:gd name="connsiteX10949" fmla="*/ 4652424 w 12192000"/>
              <a:gd name="connsiteY10949" fmla="*/ 116670 h 6858000"/>
              <a:gd name="connsiteX10950" fmla="*/ 4647994 w 12192000"/>
              <a:gd name="connsiteY10950" fmla="*/ 116265 h 6858000"/>
              <a:gd name="connsiteX10951" fmla="*/ 4645041 w 12192000"/>
              <a:gd name="connsiteY10951" fmla="*/ 121122 h 6858000"/>
              <a:gd name="connsiteX10952" fmla="*/ 4644303 w 12192000"/>
              <a:gd name="connsiteY10952" fmla="*/ 124764 h 6858000"/>
              <a:gd name="connsiteX10953" fmla="*/ 4639135 w 12192000"/>
              <a:gd name="connsiteY10953" fmla="*/ 123550 h 6858000"/>
              <a:gd name="connsiteX10954" fmla="*/ 4632491 w 12192000"/>
              <a:gd name="connsiteY10954" fmla="*/ 119503 h 6858000"/>
              <a:gd name="connsiteX10955" fmla="*/ 4628799 w 12192000"/>
              <a:gd name="connsiteY10955" fmla="*/ 112623 h 6858000"/>
              <a:gd name="connsiteX10956" fmla="*/ 4631014 w 12192000"/>
              <a:gd name="connsiteY10956" fmla="*/ 106148 h 6858000"/>
              <a:gd name="connsiteX10957" fmla="*/ 4627323 w 12192000"/>
              <a:gd name="connsiteY10957" fmla="*/ 102910 h 6858000"/>
              <a:gd name="connsiteX10958" fmla="*/ 4622155 w 12192000"/>
              <a:gd name="connsiteY10958" fmla="*/ 101291 h 6858000"/>
              <a:gd name="connsiteX10959" fmla="*/ 4616988 w 12192000"/>
              <a:gd name="connsiteY10959" fmla="*/ 92792 h 6858000"/>
              <a:gd name="connsiteX10960" fmla="*/ 4617726 w 12192000"/>
              <a:gd name="connsiteY10960" fmla="*/ 86316 h 6858000"/>
              <a:gd name="connsiteX10961" fmla="*/ 4613296 w 12192000"/>
              <a:gd name="connsiteY10961" fmla="*/ 80246 h 6858000"/>
              <a:gd name="connsiteX10962" fmla="*/ 4610344 w 12192000"/>
              <a:gd name="connsiteY10962" fmla="*/ 71747 h 6858000"/>
              <a:gd name="connsiteX10963" fmla="*/ 4606652 w 12192000"/>
              <a:gd name="connsiteY10963" fmla="*/ 68914 h 6858000"/>
              <a:gd name="connsiteX10964" fmla="*/ 4602961 w 12192000"/>
              <a:gd name="connsiteY10964" fmla="*/ 69723 h 6858000"/>
              <a:gd name="connsiteX10965" fmla="*/ 4601485 w 12192000"/>
              <a:gd name="connsiteY10965" fmla="*/ 76603 h 6858000"/>
              <a:gd name="connsiteX10966" fmla="*/ 4603699 w 12192000"/>
              <a:gd name="connsiteY10966" fmla="*/ 80246 h 6858000"/>
              <a:gd name="connsiteX10967" fmla="*/ 4607391 w 12192000"/>
              <a:gd name="connsiteY10967" fmla="*/ 87531 h 6858000"/>
              <a:gd name="connsiteX10968" fmla="*/ 4611820 w 12192000"/>
              <a:gd name="connsiteY10968" fmla="*/ 91578 h 6858000"/>
              <a:gd name="connsiteX10969" fmla="*/ 4614035 w 12192000"/>
              <a:gd name="connsiteY10969" fmla="*/ 97244 h 6858000"/>
              <a:gd name="connsiteX10970" fmla="*/ 4614035 w 12192000"/>
              <a:gd name="connsiteY10970" fmla="*/ 106148 h 6858000"/>
              <a:gd name="connsiteX10971" fmla="*/ 4611082 w 12192000"/>
              <a:gd name="connsiteY10971" fmla="*/ 111813 h 6858000"/>
              <a:gd name="connsiteX10972" fmla="*/ 4613296 w 12192000"/>
              <a:gd name="connsiteY10972" fmla="*/ 113837 h 6858000"/>
              <a:gd name="connsiteX10973" fmla="*/ 4618465 w 12192000"/>
              <a:gd name="connsiteY10973" fmla="*/ 114242 h 6858000"/>
              <a:gd name="connsiteX10974" fmla="*/ 4620679 w 12192000"/>
              <a:gd name="connsiteY10974" fmla="*/ 123955 h 6858000"/>
              <a:gd name="connsiteX10975" fmla="*/ 4618465 w 12192000"/>
              <a:gd name="connsiteY10975" fmla="*/ 134882 h 6858000"/>
              <a:gd name="connsiteX10976" fmla="*/ 4613296 w 12192000"/>
              <a:gd name="connsiteY10976" fmla="*/ 140548 h 6858000"/>
              <a:gd name="connsiteX10977" fmla="*/ 4607391 w 12192000"/>
              <a:gd name="connsiteY10977" fmla="*/ 142977 h 6858000"/>
              <a:gd name="connsiteX10978" fmla="*/ 4605176 w 12192000"/>
              <a:gd name="connsiteY10978" fmla="*/ 140143 h 6858000"/>
              <a:gd name="connsiteX10979" fmla="*/ 4600747 w 12192000"/>
              <a:gd name="connsiteY10979" fmla="*/ 140548 h 6858000"/>
              <a:gd name="connsiteX10980" fmla="*/ 4593364 w 12192000"/>
              <a:gd name="connsiteY10980" fmla="*/ 143786 h 6858000"/>
              <a:gd name="connsiteX10981" fmla="*/ 4586720 w 12192000"/>
              <a:gd name="connsiteY10981" fmla="*/ 152285 h 6858000"/>
              <a:gd name="connsiteX10982" fmla="*/ 4583029 w 12192000"/>
              <a:gd name="connsiteY10982" fmla="*/ 153904 h 6858000"/>
              <a:gd name="connsiteX10983" fmla="*/ 4576384 w 12192000"/>
              <a:gd name="connsiteY10983" fmla="*/ 153499 h 6858000"/>
              <a:gd name="connsiteX10984" fmla="*/ 4574170 w 12192000"/>
              <a:gd name="connsiteY10984" fmla="*/ 156332 h 6858000"/>
              <a:gd name="connsiteX10985" fmla="*/ 4574908 w 12192000"/>
              <a:gd name="connsiteY10985" fmla="*/ 158760 h 6858000"/>
              <a:gd name="connsiteX10986" fmla="*/ 4574908 w 12192000"/>
              <a:gd name="connsiteY10986" fmla="*/ 164022 h 6858000"/>
              <a:gd name="connsiteX10987" fmla="*/ 4569002 w 12192000"/>
              <a:gd name="connsiteY10987" fmla="*/ 167664 h 6858000"/>
              <a:gd name="connsiteX10988" fmla="*/ 4562358 w 12192000"/>
              <a:gd name="connsiteY10988" fmla="*/ 168069 h 6858000"/>
              <a:gd name="connsiteX10989" fmla="*/ 4560881 w 12192000"/>
              <a:gd name="connsiteY10989" fmla="*/ 173735 h 6858000"/>
              <a:gd name="connsiteX10990" fmla="*/ 4560881 w 12192000"/>
              <a:gd name="connsiteY10990" fmla="*/ 178591 h 6858000"/>
              <a:gd name="connsiteX10991" fmla="*/ 4560143 w 12192000"/>
              <a:gd name="connsiteY10991" fmla="*/ 183448 h 6858000"/>
              <a:gd name="connsiteX10992" fmla="*/ 4555714 w 12192000"/>
              <a:gd name="connsiteY10992" fmla="*/ 178591 h 6858000"/>
              <a:gd name="connsiteX10993" fmla="*/ 4550546 w 12192000"/>
              <a:gd name="connsiteY10993" fmla="*/ 177377 h 6858000"/>
              <a:gd name="connsiteX10994" fmla="*/ 4554976 w 12192000"/>
              <a:gd name="connsiteY10994" fmla="*/ 181424 h 6858000"/>
              <a:gd name="connsiteX10995" fmla="*/ 4555714 w 12192000"/>
              <a:gd name="connsiteY10995" fmla="*/ 185067 h 6858000"/>
              <a:gd name="connsiteX10996" fmla="*/ 4554237 w 12192000"/>
              <a:gd name="connsiteY10996" fmla="*/ 190733 h 6858000"/>
              <a:gd name="connsiteX10997" fmla="*/ 4550546 w 12192000"/>
              <a:gd name="connsiteY10997" fmla="*/ 190733 h 6858000"/>
              <a:gd name="connsiteX10998" fmla="*/ 4546855 w 12192000"/>
              <a:gd name="connsiteY10998" fmla="*/ 188709 h 6858000"/>
              <a:gd name="connsiteX10999" fmla="*/ 4541687 w 12192000"/>
              <a:gd name="connsiteY10999" fmla="*/ 187090 h 6858000"/>
              <a:gd name="connsiteX11000" fmla="*/ 4540948 w 12192000"/>
              <a:gd name="connsiteY11000" fmla="*/ 188709 h 6858000"/>
              <a:gd name="connsiteX11001" fmla="*/ 4542425 w 12192000"/>
              <a:gd name="connsiteY11001" fmla="*/ 192352 h 6858000"/>
              <a:gd name="connsiteX11002" fmla="*/ 4543901 w 12192000"/>
              <a:gd name="connsiteY11002" fmla="*/ 196804 h 6858000"/>
              <a:gd name="connsiteX11003" fmla="*/ 4540211 w 12192000"/>
              <a:gd name="connsiteY11003" fmla="*/ 202065 h 6858000"/>
              <a:gd name="connsiteX11004" fmla="*/ 4532090 w 12192000"/>
              <a:gd name="connsiteY11004" fmla="*/ 204088 h 6858000"/>
              <a:gd name="connsiteX11005" fmla="*/ 4521016 w 12192000"/>
              <a:gd name="connsiteY11005" fmla="*/ 215420 h 6858000"/>
              <a:gd name="connsiteX11006" fmla="*/ 4520278 w 12192000"/>
              <a:gd name="connsiteY11006" fmla="*/ 221086 h 6858000"/>
              <a:gd name="connsiteX11007" fmla="*/ 4521755 w 12192000"/>
              <a:gd name="connsiteY11007" fmla="*/ 227157 h 6858000"/>
              <a:gd name="connsiteX11008" fmla="*/ 4518801 w 12192000"/>
              <a:gd name="connsiteY11008" fmla="*/ 233633 h 6858000"/>
              <a:gd name="connsiteX11009" fmla="*/ 4512157 w 12192000"/>
              <a:gd name="connsiteY11009" fmla="*/ 241322 h 6858000"/>
              <a:gd name="connsiteX11010" fmla="*/ 4506989 w 12192000"/>
              <a:gd name="connsiteY11010" fmla="*/ 244560 h 6858000"/>
              <a:gd name="connsiteX11011" fmla="*/ 4504775 w 12192000"/>
              <a:gd name="connsiteY11011" fmla="*/ 242536 h 6858000"/>
              <a:gd name="connsiteX11012" fmla="*/ 4502560 w 12192000"/>
              <a:gd name="connsiteY11012" fmla="*/ 238894 h 6858000"/>
              <a:gd name="connsiteX11013" fmla="*/ 4504037 w 12192000"/>
              <a:gd name="connsiteY11013" fmla="*/ 235251 h 6858000"/>
              <a:gd name="connsiteX11014" fmla="*/ 4499607 w 12192000"/>
              <a:gd name="connsiteY11014" fmla="*/ 237275 h 6858000"/>
              <a:gd name="connsiteX11015" fmla="*/ 4496654 w 12192000"/>
              <a:gd name="connsiteY11015" fmla="*/ 240917 h 6858000"/>
              <a:gd name="connsiteX11016" fmla="*/ 4495178 w 12192000"/>
              <a:gd name="connsiteY11016" fmla="*/ 246988 h 6858000"/>
              <a:gd name="connsiteX11017" fmla="*/ 4495916 w 12192000"/>
              <a:gd name="connsiteY11017" fmla="*/ 249416 h 6858000"/>
              <a:gd name="connsiteX11018" fmla="*/ 4494440 w 12192000"/>
              <a:gd name="connsiteY11018" fmla="*/ 252249 h 6858000"/>
              <a:gd name="connsiteX11019" fmla="*/ 4481889 w 12192000"/>
              <a:gd name="connsiteY11019" fmla="*/ 263177 h 6858000"/>
              <a:gd name="connsiteX11020" fmla="*/ 4476722 w 12192000"/>
              <a:gd name="connsiteY11020" fmla="*/ 265200 h 6858000"/>
              <a:gd name="connsiteX11021" fmla="*/ 4474507 w 12192000"/>
              <a:gd name="connsiteY11021" fmla="*/ 263581 h 6858000"/>
              <a:gd name="connsiteX11022" fmla="*/ 4473768 w 12192000"/>
              <a:gd name="connsiteY11022" fmla="*/ 258725 h 6858000"/>
              <a:gd name="connsiteX11023" fmla="*/ 4470815 w 12192000"/>
              <a:gd name="connsiteY11023" fmla="*/ 255082 h 6858000"/>
              <a:gd name="connsiteX11024" fmla="*/ 4466386 w 12192000"/>
              <a:gd name="connsiteY11024" fmla="*/ 255892 h 6858000"/>
              <a:gd name="connsiteX11025" fmla="*/ 4466386 w 12192000"/>
              <a:gd name="connsiteY11025" fmla="*/ 261153 h 6858000"/>
              <a:gd name="connsiteX11026" fmla="*/ 4461956 w 12192000"/>
              <a:gd name="connsiteY11026" fmla="*/ 261153 h 6858000"/>
              <a:gd name="connsiteX11027" fmla="*/ 4453097 w 12192000"/>
              <a:gd name="connsiteY11027" fmla="*/ 256701 h 6858000"/>
              <a:gd name="connsiteX11028" fmla="*/ 4450145 w 12192000"/>
              <a:gd name="connsiteY11028" fmla="*/ 252654 h 6858000"/>
              <a:gd name="connsiteX11029" fmla="*/ 4446453 w 12192000"/>
              <a:gd name="connsiteY11029" fmla="*/ 251845 h 6858000"/>
              <a:gd name="connsiteX11030" fmla="*/ 4444239 w 12192000"/>
              <a:gd name="connsiteY11030" fmla="*/ 253464 h 6858000"/>
              <a:gd name="connsiteX11031" fmla="*/ 4447191 w 12192000"/>
              <a:gd name="connsiteY11031" fmla="*/ 258320 h 6858000"/>
              <a:gd name="connsiteX11032" fmla="*/ 4451621 w 12192000"/>
              <a:gd name="connsiteY11032" fmla="*/ 259939 h 6858000"/>
              <a:gd name="connsiteX11033" fmla="*/ 4456050 w 12192000"/>
              <a:gd name="connsiteY11033" fmla="*/ 267224 h 6858000"/>
              <a:gd name="connsiteX11034" fmla="*/ 4455312 w 12192000"/>
              <a:gd name="connsiteY11034" fmla="*/ 272890 h 6858000"/>
              <a:gd name="connsiteX11035" fmla="*/ 4450883 w 12192000"/>
              <a:gd name="connsiteY11035" fmla="*/ 275723 h 6858000"/>
              <a:gd name="connsiteX11036" fmla="*/ 4447191 w 12192000"/>
              <a:gd name="connsiteY11036" fmla="*/ 276128 h 6858000"/>
              <a:gd name="connsiteX11037" fmla="*/ 4434641 w 12192000"/>
              <a:gd name="connsiteY11037" fmla="*/ 283412 h 6858000"/>
              <a:gd name="connsiteX11038" fmla="*/ 4426521 w 12192000"/>
              <a:gd name="connsiteY11038" fmla="*/ 291102 h 6858000"/>
              <a:gd name="connsiteX11039" fmla="*/ 4419876 w 12192000"/>
              <a:gd name="connsiteY11039" fmla="*/ 291507 h 6858000"/>
              <a:gd name="connsiteX11040" fmla="*/ 4414709 w 12192000"/>
              <a:gd name="connsiteY11040" fmla="*/ 288269 h 6858000"/>
              <a:gd name="connsiteX11041" fmla="*/ 4415447 w 12192000"/>
              <a:gd name="connsiteY11041" fmla="*/ 283817 h 6858000"/>
              <a:gd name="connsiteX11042" fmla="*/ 4417662 w 12192000"/>
              <a:gd name="connsiteY11042" fmla="*/ 279770 h 6858000"/>
              <a:gd name="connsiteX11043" fmla="*/ 4414709 w 12192000"/>
              <a:gd name="connsiteY11043" fmla="*/ 278151 h 6858000"/>
              <a:gd name="connsiteX11044" fmla="*/ 4411756 w 12192000"/>
              <a:gd name="connsiteY11044" fmla="*/ 277746 h 6858000"/>
              <a:gd name="connsiteX11045" fmla="*/ 4408803 w 12192000"/>
              <a:gd name="connsiteY11045" fmla="*/ 283008 h 6858000"/>
              <a:gd name="connsiteX11046" fmla="*/ 4409541 w 12192000"/>
              <a:gd name="connsiteY11046" fmla="*/ 287055 h 6858000"/>
              <a:gd name="connsiteX11047" fmla="*/ 4408065 w 12192000"/>
              <a:gd name="connsiteY11047" fmla="*/ 291507 h 6858000"/>
              <a:gd name="connsiteX11048" fmla="*/ 4402159 w 12192000"/>
              <a:gd name="connsiteY11048" fmla="*/ 291507 h 6858000"/>
              <a:gd name="connsiteX11049" fmla="*/ 4394776 w 12192000"/>
              <a:gd name="connsiteY11049" fmla="*/ 294744 h 6858000"/>
              <a:gd name="connsiteX11050" fmla="*/ 4388132 w 12192000"/>
              <a:gd name="connsiteY11050" fmla="*/ 292721 h 6858000"/>
              <a:gd name="connsiteX11051" fmla="*/ 4383703 w 12192000"/>
              <a:gd name="connsiteY11051" fmla="*/ 284627 h 6858000"/>
              <a:gd name="connsiteX11052" fmla="*/ 4384441 w 12192000"/>
              <a:gd name="connsiteY11052" fmla="*/ 279770 h 6858000"/>
              <a:gd name="connsiteX11053" fmla="*/ 4386656 w 12192000"/>
              <a:gd name="connsiteY11053" fmla="*/ 273699 h 6858000"/>
              <a:gd name="connsiteX11054" fmla="*/ 4384441 w 12192000"/>
              <a:gd name="connsiteY11054" fmla="*/ 269247 h 6858000"/>
              <a:gd name="connsiteX11055" fmla="*/ 4382226 w 12192000"/>
              <a:gd name="connsiteY11055" fmla="*/ 269247 h 6858000"/>
              <a:gd name="connsiteX11056" fmla="*/ 4380012 w 12192000"/>
              <a:gd name="connsiteY11056" fmla="*/ 278151 h 6858000"/>
              <a:gd name="connsiteX11057" fmla="*/ 4377797 w 12192000"/>
              <a:gd name="connsiteY11057" fmla="*/ 285436 h 6858000"/>
              <a:gd name="connsiteX11058" fmla="*/ 4378535 w 12192000"/>
              <a:gd name="connsiteY11058" fmla="*/ 290293 h 6858000"/>
              <a:gd name="connsiteX11059" fmla="*/ 4376320 w 12192000"/>
              <a:gd name="connsiteY11059" fmla="*/ 295554 h 6858000"/>
              <a:gd name="connsiteX11060" fmla="*/ 4371891 w 12192000"/>
              <a:gd name="connsiteY11060" fmla="*/ 293935 h 6858000"/>
              <a:gd name="connsiteX11061" fmla="*/ 4360817 w 12192000"/>
              <a:gd name="connsiteY11061" fmla="*/ 281389 h 6858000"/>
              <a:gd name="connsiteX11062" fmla="*/ 4360817 w 12192000"/>
              <a:gd name="connsiteY11062" fmla="*/ 274913 h 6858000"/>
              <a:gd name="connsiteX11063" fmla="*/ 4364508 w 12192000"/>
              <a:gd name="connsiteY11063" fmla="*/ 266010 h 6858000"/>
              <a:gd name="connsiteX11064" fmla="*/ 4371153 w 12192000"/>
              <a:gd name="connsiteY11064" fmla="*/ 260748 h 6858000"/>
              <a:gd name="connsiteX11065" fmla="*/ 4377058 w 12192000"/>
              <a:gd name="connsiteY11065" fmla="*/ 256701 h 6858000"/>
              <a:gd name="connsiteX11066" fmla="*/ 4373367 w 12192000"/>
              <a:gd name="connsiteY11066" fmla="*/ 253868 h 6858000"/>
              <a:gd name="connsiteX11067" fmla="*/ 4365246 w 12192000"/>
              <a:gd name="connsiteY11067" fmla="*/ 252249 h 6858000"/>
              <a:gd name="connsiteX11068" fmla="*/ 4360079 w 12192000"/>
              <a:gd name="connsiteY11068" fmla="*/ 246179 h 6858000"/>
              <a:gd name="connsiteX11069" fmla="*/ 4360079 w 12192000"/>
              <a:gd name="connsiteY11069" fmla="*/ 243750 h 6858000"/>
              <a:gd name="connsiteX11070" fmla="*/ 4357864 w 12192000"/>
              <a:gd name="connsiteY11070" fmla="*/ 242536 h 6858000"/>
              <a:gd name="connsiteX11071" fmla="*/ 4352697 w 12192000"/>
              <a:gd name="connsiteY11071" fmla="*/ 244560 h 6858000"/>
              <a:gd name="connsiteX11072" fmla="*/ 4349743 w 12192000"/>
              <a:gd name="connsiteY11072" fmla="*/ 249416 h 6858000"/>
              <a:gd name="connsiteX11073" fmla="*/ 4350482 w 12192000"/>
              <a:gd name="connsiteY11073" fmla="*/ 253059 h 6858000"/>
              <a:gd name="connsiteX11074" fmla="*/ 4356387 w 12192000"/>
              <a:gd name="connsiteY11074" fmla="*/ 259130 h 6858000"/>
              <a:gd name="connsiteX11075" fmla="*/ 4354912 w 12192000"/>
              <a:gd name="connsiteY11075" fmla="*/ 263986 h 6858000"/>
              <a:gd name="connsiteX11076" fmla="*/ 4350482 w 12192000"/>
              <a:gd name="connsiteY11076" fmla="*/ 269652 h 6858000"/>
              <a:gd name="connsiteX11077" fmla="*/ 4349005 w 12192000"/>
              <a:gd name="connsiteY11077" fmla="*/ 276128 h 6858000"/>
              <a:gd name="connsiteX11078" fmla="*/ 4342361 w 12192000"/>
              <a:gd name="connsiteY11078" fmla="*/ 282603 h 6858000"/>
              <a:gd name="connsiteX11079" fmla="*/ 4337931 w 12192000"/>
              <a:gd name="connsiteY11079" fmla="*/ 282603 h 6858000"/>
              <a:gd name="connsiteX11080" fmla="*/ 4336455 w 12192000"/>
              <a:gd name="connsiteY11080" fmla="*/ 275318 h 6858000"/>
              <a:gd name="connsiteX11081" fmla="*/ 4332764 w 12192000"/>
              <a:gd name="connsiteY11081" fmla="*/ 273295 h 6858000"/>
              <a:gd name="connsiteX11082" fmla="*/ 4328334 w 12192000"/>
              <a:gd name="connsiteY11082" fmla="*/ 278151 h 6858000"/>
              <a:gd name="connsiteX11083" fmla="*/ 4329811 w 12192000"/>
              <a:gd name="connsiteY11083" fmla="*/ 283817 h 6858000"/>
              <a:gd name="connsiteX11084" fmla="*/ 4334979 w 12192000"/>
              <a:gd name="connsiteY11084" fmla="*/ 293126 h 6858000"/>
              <a:gd name="connsiteX11085" fmla="*/ 4339408 w 12192000"/>
              <a:gd name="connsiteY11085" fmla="*/ 298792 h 6858000"/>
              <a:gd name="connsiteX11086" fmla="*/ 4338670 w 12192000"/>
              <a:gd name="connsiteY11086" fmla="*/ 302434 h 6858000"/>
              <a:gd name="connsiteX11087" fmla="*/ 4335717 w 12192000"/>
              <a:gd name="connsiteY11087" fmla="*/ 303648 h 6858000"/>
              <a:gd name="connsiteX11088" fmla="*/ 4334241 w 12192000"/>
              <a:gd name="connsiteY11088" fmla="*/ 309314 h 6858000"/>
              <a:gd name="connsiteX11089" fmla="*/ 4327596 w 12192000"/>
              <a:gd name="connsiteY11089" fmla="*/ 313361 h 6858000"/>
              <a:gd name="connsiteX11090" fmla="*/ 4320952 w 12192000"/>
              <a:gd name="connsiteY11090" fmla="*/ 312552 h 6858000"/>
              <a:gd name="connsiteX11091" fmla="*/ 4317261 w 12192000"/>
              <a:gd name="connsiteY11091" fmla="*/ 308909 h 6858000"/>
              <a:gd name="connsiteX11092" fmla="*/ 4312831 w 12192000"/>
              <a:gd name="connsiteY11092" fmla="*/ 310528 h 6858000"/>
              <a:gd name="connsiteX11093" fmla="*/ 4309140 w 12192000"/>
              <a:gd name="connsiteY11093" fmla="*/ 315385 h 6858000"/>
              <a:gd name="connsiteX11094" fmla="*/ 4301020 w 12192000"/>
              <a:gd name="connsiteY11094" fmla="*/ 318623 h 6858000"/>
              <a:gd name="connsiteX11095" fmla="*/ 4298067 w 12192000"/>
              <a:gd name="connsiteY11095" fmla="*/ 315790 h 6858000"/>
              <a:gd name="connsiteX11096" fmla="*/ 4295113 w 12192000"/>
              <a:gd name="connsiteY11096" fmla="*/ 307695 h 6858000"/>
              <a:gd name="connsiteX11097" fmla="*/ 4292161 w 12192000"/>
              <a:gd name="connsiteY11097" fmla="*/ 303243 h 6858000"/>
              <a:gd name="connsiteX11098" fmla="*/ 4289208 w 12192000"/>
              <a:gd name="connsiteY11098" fmla="*/ 302839 h 6858000"/>
              <a:gd name="connsiteX11099" fmla="*/ 4288469 w 12192000"/>
              <a:gd name="connsiteY11099" fmla="*/ 306886 h 6858000"/>
              <a:gd name="connsiteX11100" fmla="*/ 4288469 w 12192000"/>
              <a:gd name="connsiteY11100" fmla="*/ 310933 h 6858000"/>
              <a:gd name="connsiteX11101" fmla="*/ 4284040 w 12192000"/>
              <a:gd name="connsiteY11101" fmla="*/ 316194 h 6858000"/>
              <a:gd name="connsiteX11102" fmla="*/ 4277395 w 12192000"/>
              <a:gd name="connsiteY11102" fmla="*/ 314980 h 6858000"/>
              <a:gd name="connsiteX11103" fmla="*/ 4274443 w 12192000"/>
              <a:gd name="connsiteY11103" fmla="*/ 308100 h 6858000"/>
              <a:gd name="connsiteX11104" fmla="*/ 4270751 w 12192000"/>
              <a:gd name="connsiteY11104" fmla="*/ 303243 h 6858000"/>
              <a:gd name="connsiteX11105" fmla="*/ 4267798 w 12192000"/>
              <a:gd name="connsiteY11105" fmla="*/ 304458 h 6858000"/>
              <a:gd name="connsiteX11106" fmla="*/ 4265584 w 12192000"/>
              <a:gd name="connsiteY11106" fmla="*/ 308505 h 6858000"/>
              <a:gd name="connsiteX11107" fmla="*/ 4259678 w 12192000"/>
              <a:gd name="connsiteY11107" fmla="*/ 308505 h 6858000"/>
              <a:gd name="connsiteX11108" fmla="*/ 4255987 w 12192000"/>
              <a:gd name="connsiteY11108" fmla="*/ 311338 h 6858000"/>
              <a:gd name="connsiteX11109" fmla="*/ 4257463 w 12192000"/>
              <a:gd name="connsiteY11109" fmla="*/ 314575 h 6858000"/>
              <a:gd name="connsiteX11110" fmla="*/ 4259678 w 12192000"/>
              <a:gd name="connsiteY11110" fmla="*/ 321051 h 6858000"/>
              <a:gd name="connsiteX11111" fmla="*/ 4259678 w 12192000"/>
              <a:gd name="connsiteY11111" fmla="*/ 331169 h 6858000"/>
              <a:gd name="connsiteX11112" fmla="*/ 4254510 w 12192000"/>
              <a:gd name="connsiteY11112" fmla="*/ 341691 h 6858000"/>
              <a:gd name="connsiteX11113" fmla="*/ 4245651 w 12192000"/>
              <a:gd name="connsiteY11113" fmla="*/ 351405 h 6858000"/>
              <a:gd name="connsiteX11114" fmla="*/ 4240483 w 12192000"/>
              <a:gd name="connsiteY11114" fmla="*/ 352214 h 6858000"/>
              <a:gd name="connsiteX11115" fmla="*/ 4236054 w 12192000"/>
              <a:gd name="connsiteY11115" fmla="*/ 348976 h 6858000"/>
              <a:gd name="connsiteX11116" fmla="*/ 4233101 w 12192000"/>
              <a:gd name="connsiteY11116" fmla="*/ 339668 h 6858000"/>
              <a:gd name="connsiteX11117" fmla="*/ 4227934 w 12192000"/>
              <a:gd name="connsiteY11117" fmla="*/ 336835 h 6858000"/>
              <a:gd name="connsiteX11118" fmla="*/ 4223504 w 12192000"/>
              <a:gd name="connsiteY11118" fmla="*/ 339263 h 6858000"/>
              <a:gd name="connsiteX11119" fmla="*/ 4223504 w 12192000"/>
              <a:gd name="connsiteY11119" fmla="*/ 342906 h 6858000"/>
              <a:gd name="connsiteX11120" fmla="*/ 4215383 w 12192000"/>
              <a:gd name="connsiteY11120" fmla="*/ 340073 h 6858000"/>
              <a:gd name="connsiteX11121" fmla="*/ 4213169 w 12192000"/>
              <a:gd name="connsiteY11121" fmla="*/ 335216 h 6858000"/>
              <a:gd name="connsiteX11122" fmla="*/ 4210216 w 12192000"/>
              <a:gd name="connsiteY11122" fmla="*/ 333597 h 6858000"/>
              <a:gd name="connsiteX11123" fmla="*/ 4208739 w 12192000"/>
              <a:gd name="connsiteY11123" fmla="*/ 337240 h 6858000"/>
              <a:gd name="connsiteX11124" fmla="*/ 4208739 w 12192000"/>
              <a:gd name="connsiteY11124" fmla="*/ 340882 h 6858000"/>
              <a:gd name="connsiteX11125" fmla="*/ 4211692 w 12192000"/>
              <a:gd name="connsiteY11125" fmla="*/ 348572 h 6858000"/>
              <a:gd name="connsiteX11126" fmla="*/ 4207262 w 12192000"/>
              <a:gd name="connsiteY11126" fmla="*/ 353023 h 6858000"/>
              <a:gd name="connsiteX11127" fmla="*/ 4207262 w 12192000"/>
              <a:gd name="connsiteY11127" fmla="*/ 356666 h 6858000"/>
              <a:gd name="connsiteX11128" fmla="*/ 4210216 w 12192000"/>
              <a:gd name="connsiteY11128" fmla="*/ 362737 h 6858000"/>
              <a:gd name="connsiteX11129" fmla="*/ 4215383 w 12192000"/>
              <a:gd name="connsiteY11129" fmla="*/ 367188 h 6858000"/>
              <a:gd name="connsiteX11130" fmla="*/ 4218336 w 12192000"/>
              <a:gd name="connsiteY11130" fmla="*/ 376497 h 6858000"/>
              <a:gd name="connsiteX11131" fmla="*/ 4219813 w 12192000"/>
              <a:gd name="connsiteY11131" fmla="*/ 389448 h 6858000"/>
              <a:gd name="connsiteX11132" fmla="*/ 4218336 w 12192000"/>
              <a:gd name="connsiteY11132" fmla="*/ 397137 h 6858000"/>
              <a:gd name="connsiteX11133" fmla="*/ 4211692 w 12192000"/>
              <a:gd name="connsiteY11133" fmla="*/ 393090 h 6858000"/>
              <a:gd name="connsiteX11134" fmla="*/ 4208000 w 12192000"/>
              <a:gd name="connsiteY11134" fmla="*/ 393090 h 6858000"/>
              <a:gd name="connsiteX11135" fmla="*/ 4205048 w 12192000"/>
              <a:gd name="connsiteY11135" fmla="*/ 397947 h 6858000"/>
              <a:gd name="connsiteX11136" fmla="*/ 4197665 w 12192000"/>
              <a:gd name="connsiteY11136" fmla="*/ 398351 h 6858000"/>
              <a:gd name="connsiteX11137" fmla="*/ 4188068 w 12192000"/>
              <a:gd name="connsiteY11137" fmla="*/ 395923 h 6858000"/>
              <a:gd name="connsiteX11138" fmla="*/ 4179209 w 12192000"/>
              <a:gd name="connsiteY11138" fmla="*/ 396733 h 6858000"/>
              <a:gd name="connsiteX11139" fmla="*/ 4175518 w 12192000"/>
              <a:gd name="connsiteY11139" fmla="*/ 401184 h 6858000"/>
              <a:gd name="connsiteX11140" fmla="*/ 4177732 w 12192000"/>
              <a:gd name="connsiteY11140" fmla="*/ 404017 h 6858000"/>
              <a:gd name="connsiteX11141" fmla="*/ 4188068 w 12192000"/>
              <a:gd name="connsiteY11141" fmla="*/ 410088 h 6858000"/>
              <a:gd name="connsiteX11142" fmla="*/ 4195450 w 12192000"/>
              <a:gd name="connsiteY11142" fmla="*/ 410898 h 6858000"/>
              <a:gd name="connsiteX11143" fmla="*/ 4200618 w 12192000"/>
              <a:gd name="connsiteY11143" fmla="*/ 414540 h 6858000"/>
              <a:gd name="connsiteX11144" fmla="*/ 4204310 w 12192000"/>
              <a:gd name="connsiteY11144" fmla="*/ 417778 h 6858000"/>
              <a:gd name="connsiteX11145" fmla="*/ 4208000 w 12192000"/>
              <a:gd name="connsiteY11145" fmla="*/ 416159 h 6858000"/>
              <a:gd name="connsiteX11146" fmla="*/ 4213169 w 12192000"/>
              <a:gd name="connsiteY11146" fmla="*/ 416564 h 6858000"/>
              <a:gd name="connsiteX11147" fmla="*/ 4213169 w 12192000"/>
              <a:gd name="connsiteY11147" fmla="*/ 420611 h 6858000"/>
              <a:gd name="connsiteX11148" fmla="*/ 4210954 w 12192000"/>
              <a:gd name="connsiteY11148" fmla="*/ 427086 h 6858000"/>
              <a:gd name="connsiteX11149" fmla="*/ 4206524 w 12192000"/>
              <a:gd name="connsiteY11149" fmla="*/ 428300 h 6858000"/>
              <a:gd name="connsiteX11150" fmla="*/ 4201357 w 12192000"/>
              <a:gd name="connsiteY11150" fmla="*/ 428300 h 6858000"/>
              <a:gd name="connsiteX11151" fmla="*/ 4201357 w 12192000"/>
              <a:gd name="connsiteY11151" fmla="*/ 431133 h 6858000"/>
              <a:gd name="connsiteX11152" fmla="*/ 4205786 w 12192000"/>
              <a:gd name="connsiteY11152" fmla="*/ 433157 h 6858000"/>
              <a:gd name="connsiteX11153" fmla="*/ 4208000 w 12192000"/>
              <a:gd name="connsiteY11153" fmla="*/ 437609 h 6858000"/>
              <a:gd name="connsiteX11154" fmla="*/ 4206524 w 12192000"/>
              <a:gd name="connsiteY11154" fmla="*/ 445298 h 6858000"/>
              <a:gd name="connsiteX11155" fmla="*/ 4206524 w 12192000"/>
              <a:gd name="connsiteY11155" fmla="*/ 449750 h 6858000"/>
              <a:gd name="connsiteX11156" fmla="*/ 4205048 w 12192000"/>
              <a:gd name="connsiteY11156" fmla="*/ 452988 h 6858000"/>
              <a:gd name="connsiteX11157" fmla="*/ 4201357 w 12192000"/>
              <a:gd name="connsiteY11157" fmla="*/ 454607 h 6858000"/>
              <a:gd name="connsiteX11158" fmla="*/ 4195450 w 12192000"/>
              <a:gd name="connsiteY11158" fmla="*/ 452178 h 6858000"/>
              <a:gd name="connsiteX11159" fmla="*/ 4188806 w 12192000"/>
              <a:gd name="connsiteY11159" fmla="*/ 444084 h 6858000"/>
              <a:gd name="connsiteX11160" fmla="*/ 4183638 w 12192000"/>
              <a:gd name="connsiteY11160" fmla="*/ 443679 h 6858000"/>
              <a:gd name="connsiteX11161" fmla="*/ 4179947 w 12192000"/>
              <a:gd name="connsiteY11161" fmla="*/ 442061 h 6858000"/>
              <a:gd name="connsiteX11162" fmla="*/ 4174041 w 12192000"/>
              <a:gd name="connsiteY11162" fmla="*/ 436395 h 6858000"/>
              <a:gd name="connsiteX11163" fmla="*/ 4168135 w 12192000"/>
              <a:gd name="connsiteY11163" fmla="*/ 435990 h 6858000"/>
              <a:gd name="connsiteX11164" fmla="*/ 4165921 w 12192000"/>
              <a:gd name="connsiteY11164" fmla="*/ 438823 h 6858000"/>
              <a:gd name="connsiteX11165" fmla="*/ 4164444 w 12192000"/>
              <a:gd name="connsiteY11165" fmla="*/ 443679 h 6858000"/>
              <a:gd name="connsiteX11166" fmla="*/ 4172565 w 12192000"/>
              <a:gd name="connsiteY11166" fmla="*/ 444894 h 6858000"/>
              <a:gd name="connsiteX11167" fmla="*/ 4176994 w 12192000"/>
              <a:gd name="connsiteY11167" fmla="*/ 445703 h 6858000"/>
              <a:gd name="connsiteX11168" fmla="*/ 4185853 w 12192000"/>
              <a:gd name="connsiteY11168" fmla="*/ 450560 h 6858000"/>
              <a:gd name="connsiteX11169" fmla="*/ 4193236 w 12192000"/>
              <a:gd name="connsiteY11169" fmla="*/ 454607 h 6858000"/>
              <a:gd name="connsiteX11170" fmla="*/ 4199142 w 12192000"/>
              <a:gd name="connsiteY11170" fmla="*/ 457035 h 6858000"/>
              <a:gd name="connsiteX11171" fmla="*/ 4201357 w 12192000"/>
              <a:gd name="connsiteY11171" fmla="*/ 459463 h 6858000"/>
              <a:gd name="connsiteX11172" fmla="*/ 4198403 w 12192000"/>
              <a:gd name="connsiteY11172" fmla="*/ 466343 h 6858000"/>
              <a:gd name="connsiteX11173" fmla="*/ 4191021 w 12192000"/>
              <a:gd name="connsiteY11173" fmla="*/ 469176 h 6858000"/>
              <a:gd name="connsiteX11174" fmla="*/ 4185115 w 12192000"/>
              <a:gd name="connsiteY11174" fmla="*/ 468367 h 6858000"/>
              <a:gd name="connsiteX11175" fmla="*/ 4181424 w 12192000"/>
              <a:gd name="connsiteY11175" fmla="*/ 471200 h 6858000"/>
              <a:gd name="connsiteX11176" fmla="*/ 4175518 w 12192000"/>
              <a:gd name="connsiteY11176" fmla="*/ 470391 h 6858000"/>
              <a:gd name="connsiteX11177" fmla="*/ 4165182 w 12192000"/>
              <a:gd name="connsiteY11177" fmla="*/ 462296 h 6858000"/>
              <a:gd name="connsiteX11178" fmla="*/ 4162229 w 12192000"/>
              <a:gd name="connsiteY11178" fmla="*/ 457844 h 6858000"/>
              <a:gd name="connsiteX11179" fmla="*/ 4157062 w 12192000"/>
              <a:gd name="connsiteY11179" fmla="*/ 457440 h 6858000"/>
              <a:gd name="connsiteX11180" fmla="*/ 4154109 w 12192000"/>
              <a:gd name="connsiteY11180" fmla="*/ 460273 h 6858000"/>
              <a:gd name="connsiteX11181" fmla="*/ 4150417 w 12192000"/>
              <a:gd name="connsiteY11181" fmla="*/ 463915 h 6858000"/>
              <a:gd name="connsiteX11182" fmla="*/ 4151156 w 12192000"/>
              <a:gd name="connsiteY11182" fmla="*/ 471200 h 6858000"/>
              <a:gd name="connsiteX11183" fmla="*/ 4157062 w 12192000"/>
              <a:gd name="connsiteY11183" fmla="*/ 476057 h 6858000"/>
              <a:gd name="connsiteX11184" fmla="*/ 4166659 w 12192000"/>
              <a:gd name="connsiteY11184" fmla="*/ 480913 h 6858000"/>
              <a:gd name="connsiteX11185" fmla="*/ 4168874 w 12192000"/>
              <a:gd name="connsiteY11185" fmla="*/ 484960 h 6858000"/>
              <a:gd name="connsiteX11186" fmla="*/ 4168874 w 12192000"/>
              <a:gd name="connsiteY11186" fmla="*/ 489007 h 6858000"/>
              <a:gd name="connsiteX11187" fmla="*/ 4165921 w 12192000"/>
              <a:gd name="connsiteY11187" fmla="*/ 491840 h 6858000"/>
              <a:gd name="connsiteX11188" fmla="*/ 4160015 w 12192000"/>
              <a:gd name="connsiteY11188" fmla="*/ 486174 h 6858000"/>
              <a:gd name="connsiteX11189" fmla="*/ 4154109 w 12192000"/>
              <a:gd name="connsiteY11189" fmla="*/ 484960 h 6858000"/>
              <a:gd name="connsiteX11190" fmla="*/ 4145988 w 12192000"/>
              <a:gd name="connsiteY11190" fmla="*/ 480104 h 6858000"/>
              <a:gd name="connsiteX11191" fmla="*/ 4141559 w 12192000"/>
              <a:gd name="connsiteY11191" fmla="*/ 475247 h 6858000"/>
              <a:gd name="connsiteX11192" fmla="*/ 4138606 w 12192000"/>
              <a:gd name="connsiteY11192" fmla="*/ 474842 h 6858000"/>
              <a:gd name="connsiteX11193" fmla="*/ 4140082 w 12192000"/>
              <a:gd name="connsiteY11193" fmla="*/ 482532 h 6858000"/>
              <a:gd name="connsiteX11194" fmla="*/ 4146726 w 12192000"/>
              <a:gd name="connsiteY11194" fmla="*/ 487389 h 6858000"/>
              <a:gd name="connsiteX11195" fmla="*/ 4157062 w 12192000"/>
              <a:gd name="connsiteY11195" fmla="*/ 491840 h 6858000"/>
              <a:gd name="connsiteX11196" fmla="*/ 4158538 w 12192000"/>
              <a:gd name="connsiteY11196" fmla="*/ 495483 h 6858000"/>
              <a:gd name="connsiteX11197" fmla="*/ 4158538 w 12192000"/>
              <a:gd name="connsiteY11197" fmla="*/ 499125 h 6858000"/>
              <a:gd name="connsiteX11198" fmla="*/ 4154847 w 12192000"/>
              <a:gd name="connsiteY11198" fmla="*/ 501149 h 6858000"/>
              <a:gd name="connsiteX11199" fmla="*/ 4144512 w 12192000"/>
              <a:gd name="connsiteY11199" fmla="*/ 500744 h 6858000"/>
              <a:gd name="connsiteX11200" fmla="*/ 4140082 w 12192000"/>
              <a:gd name="connsiteY11200" fmla="*/ 495483 h 6858000"/>
              <a:gd name="connsiteX11201" fmla="*/ 4138606 w 12192000"/>
              <a:gd name="connsiteY11201" fmla="*/ 489817 h 6858000"/>
              <a:gd name="connsiteX11202" fmla="*/ 4134176 w 12192000"/>
              <a:gd name="connsiteY11202" fmla="*/ 485770 h 6858000"/>
              <a:gd name="connsiteX11203" fmla="*/ 4131223 w 12192000"/>
              <a:gd name="connsiteY11203" fmla="*/ 485365 h 6858000"/>
              <a:gd name="connsiteX11204" fmla="*/ 4126794 w 12192000"/>
              <a:gd name="connsiteY11204" fmla="*/ 489817 h 6858000"/>
              <a:gd name="connsiteX11205" fmla="*/ 4127532 w 12192000"/>
              <a:gd name="connsiteY11205" fmla="*/ 493459 h 6858000"/>
              <a:gd name="connsiteX11206" fmla="*/ 4131223 w 12192000"/>
              <a:gd name="connsiteY11206" fmla="*/ 498721 h 6858000"/>
              <a:gd name="connsiteX11207" fmla="*/ 4132700 w 12192000"/>
              <a:gd name="connsiteY11207" fmla="*/ 503577 h 6858000"/>
              <a:gd name="connsiteX11208" fmla="*/ 4131961 w 12192000"/>
              <a:gd name="connsiteY11208" fmla="*/ 505601 h 6858000"/>
              <a:gd name="connsiteX11209" fmla="*/ 4134914 w 12192000"/>
              <a:gd name="connsiteY11209" fmla="*/ 507624 h 6858000"/>
              <a:gd name="connsiteX11210" fmla="*/ 4148941 w 12192000"/>
              <a:gd name="connsiteY11210" fmla="*/ 508434 h 6858000"/>
              <a:gd name="connsiteX11211" fmla="*/ 4154847 w 12192000"/>
              <a:gd name="connsiteY11211" fmla="*/ 510457 h 6858000"/>
              <a:gd name="connsiteX11212" fmla="*/ 4156323 w 12192000"/>
              <a:gd name="connsiteY11212" fmla="*/ 515719 h 6858000"/>
              <a:gd name="connsiteX11213" fmla="*/ 4154109 w 12192000"/>
              <a:gd name="connsiteY11213" fmla="*/ 517337 h 6858000"/>
              <a:gd name="connsiteX11214" fmla="*/ 4149679 w 12192000"/>
              <a:gd name="connsiteY11214" fmla="*/ 521385 h 6858000"/>
              <a:gd name="connsiteX11215" fmla="*/ 4146726 w 12192000"/>
              <a:gd name="connsiteY11215" fmla="*/ 525432 h 6858000"/>
              <a:gd name="connsiteX11216" fmla="*/ 4141559 w 12192000"/>
              <a:gd name="connsiteY11216" fmla="*/ 525836 h 6858000"/>
              <a:gd name="connsiteX11217" fmla="*/ 4136391 w 12192000"/>
              <a:gd name="connsiteY11217" fmla="*/ 523003 h 6858000"/>
              <a:gd name="connsiteX11218" fmla="*/ 4131223 w 12192000"/>
              <a:gd name="connsiteY11218" fmla="*/ 523003 h 6858000"/>
              <a:gd name="connsiteX11219" fmla="*/ 4122364 w 12192000"/>
              <a:gd name="connsiteY11219" fmla="*/ 519361 h 6858000"/>
              <a:gd name="connsiteX11220" fmla="*/ 4121626 w 12192000"/>
              <a:gd name="connsiteY11220" fmla="*/ 515314 h 6858000"/>
              <a:gd name="connsiteX11221" fmla="*/ 4122364 w 12192000"/>
              <a:gd name="connsiteY11221" fmla="*/ 512886 h 6858000"/>
              <a:gd name="connsiteX11222" fmla="*/ 4117196 w 12192000"/>
              <a:gd name="connsiteY11222" fmla="*/ 510053 h 6858000"/>
              <a:gd name="connsiteX11223" fmla="*/ 4114982 w 12192000"/>
              <a:gd name="connsiteY11223" fmla="*/ 510457 h 6858000"/>
              <a:gd name="connsiteX11224" fmla="*/ 4114244 w 12192000"/>
              <a:gd name="connsiteY11224" fmla="*/ 517337 h 6858000"/>
              <a:gd name="connsiteX11225" fmla="*/ 4112767 w 12192000"/>
              <a:gd name="connsiteY11225" fmla="*/ 522194 h 6858000"/>
              <a:gd name="connsiteX11226" fmla="*/ 4108338 w 12192000"/>
              <a:gd name="connsiteY11226" fmla="*/ 527860 h 6858000"/>
              <a:gd name="connsiteX11227" fmla="*/ 4100955 w 12192000"/>
              <a:gd name="connsiteY11227" fmla="*/ 527455 h 6858000"/>
              <a:gd name="connsiteX11228" fmla="*/ 4096526 w 12192000"/>
              <a:gd name="connsiteY11228" fmla="*/ 524218 h 6858000"/>
              <a:gd name="connsiteX11229" fmla="*/ 4091358 w 12192000"/>
              <a:gd name="connsiteY11229" fmla="*/ 521385 h 6858000"/>
              <a:gd name="connsiteX11230" fmla="*/ 4086190 w 12192000"/>
              <a:gd name="connsiteY11230" fmla="*/ 521385 h 6858000"/>
              <a:gd name="connsiteX11231" fmla="*/ 4086190 w 12192000"/>
              <a:gd name="connsiteY11231" fmla="*/ 526241 h 6858000"/>
              <a:gd name="connsiteX11232" fmla="*/ 4089881 w 12192000"/>
              <a:gd name="connsiteY11232" fmla="*/ 529479 h 6858000"/>
              <a:gd name="connsiteX11233" fmla="*/ 4104646 w 12192000"/>
              <a:gd name="connsiteY11233" fmla="*/ 535145 h 6858000"/>
              <a:gd name="connsiteX11234" fmla="*/ 4115720 w 12192000"/>
              <a:gd name="connsiteY11234" fmla="*/ 537573 h 6858000"/>
              <a:gd name="connsiteX11235" fmla="*/ 4120149 w 12192000"/>
              <a:gd name="connsiteY11235" fmla="*/ 545263 h 6858000"/>
              <a:gd name="connsiteX11236" fmla="*/ 4123102 w 12192000"/>
              <a:gd name="connsiteY11236" fmla="*/ 555785 h 6858000"/>
              <a:gd name="connsiteX11237" fmla="*/ 4120149 w 12192000"/>
              <a:gd name="connsiteY11237" fmla="*/ 556999 h 6858000"/>
              <a:gd name="connsiteX11238" fmla="*/ 4114244 w 12192000"/>
              <a:gd name="connsiteY11238" fmla="*/ 556999 h 6858000"/>
              <a:gd name="connsiteX11239" fmla="*/ 4107599 w 12192000"/>
              <a:gd name="connsiteY11239" fmla="*/ 551333 h 6858000"/>
              <a:gd name="connsiteX11240" fmla="*/ 4096526 w 12192000"/>
              <a:gd name="connsiteY11240" fmla="*/ 543239 h 6858000"/>
              <a:gd name="connsiteX11241" fmla="*/ 4091358 w 12192000"/>
              <a:gd name="connsiteY11241" fmla="*/ 540406 h 6858000"/>
              <a:gd name="connsiteX11242" fmla="*/ 4085452 w 12192000"/>
              <a:gd name="connsiteY11242" fmla="*/ 540811 h 6858000"/>
              <a:gd name="connsiteX11243" fmla="*/ 4085452 w 12192000"/>
              <a:gd name="connsiteY11243" fmla="*/ 543644 h 6858000"/>
              <a:gd name="connsiteX11244" fmla="*/ 4090620 w 12192000"/>
              <a:gd name="connsiteY11244" fmla="*/ 547286 h 6858000"/>
              <a:gd name="connsiteX11245" fmla="*/ 4098740 w 12192000"/>
              <a:gd name="connsiteY11245" fmla="*/ 549310 h 6858000"/>
              <a:gd name="connsiteX11246" fmla="*/ 4109076 w 12192000"/>
              <a:gd name="connsiteY11246" fmla="*/ 558214 h 6858000"/>
              <a:gd name="connsiteX11247" fmla="*/ 4115720 w 12192000"/>
              <a:gd name="connsiteY11247" fmla="*/ 565499 h 6858000"/>
              <a:gd name="connsiteX11248" fmla="*/ 4114244 w 12192000"/>
              <a:gd name="connsiteY11248" fmla="*/ 569950 h 6858000"/>
              <a:gd name="connsiteX11249" fmla="*/ 4112029 w 12192000"/>
              <a:gd name="connsiteY11249" fmla="*/ 578045 h 6858000"/>
              <a:gd name="connsiteX11250" fmla="*/ 4114982 w 12192000"/>
              <a:gd name="connsiteY11250" fmla="*/ 581687 h 6858000"/>
              <a:gd name="connsiteX11251" fmla="*/ 4114244 w 12192000"/>
              <a:gd name="connsiteY11251" fmla="*/ 585330 h 6858000"/>
              <a:gd name="connsiteX11252" fmla="*/ 4109076 w 12192000"/>
              <a:gd name="connsiteY11252" fmla="*/ 589377 h 6858000"/>
              <a:gd name="connsiteX11253" fmla="*/ 4109076 w 12192000"/>
              <a:gd name="connsiteY11253" fmla="*/ 593019 h 6858000"/>
              <a:gd name="connsiteX11254" fmla="*/ 4106123 w 12192000"/>
              <a:gd name="connsiteY11254" fmla="*/ 600304 h 6858000"/>
              <a:gd name="connsiteX11255" fmla="*/ 4100955 w 12192000"/>
              <a:gd name="connsiteY11255" fmla="*/ 600304 h 6858000"/>
              <a:gd name="connsiteX11256" fmla="*/ 4095787 w 12192000"/>
              <a:gd name="connsiteY11256" fmla="*/ 597066 h 6858000"/>
              <a:gd name="connsiteX11257" fmla="*/ 4087667 w 12192000"/>
              <a:gd name="connsiteY11257" fmla="*/ 596257 h 6858000"/>
              <a:gd name="connsiteX11258" fmla="*/ 4082499 w 12192000"/>
              <a:gd name="connsiteY11258" fmla="*/ 592614 h 6858000"/>
              <a:gd name="connsiteX11259" fmla="*/ 4078070 w 12192000"/>
              <a:gd name="connsiteY11259" fmla="*/ 593019 h 6858000"/>
              <a:gd name="connsiteX11260" fmla="*/ 4080284 w 12192000"/>
              <a:gd name="connsiteY11260" fmla="*/ 596662 h 6858000"/>
              <a:gd name="connsiteX11261" fmla="*/ 4087667 w 12192000"/>
              <a:gd name="connsiteY11261" fmla="*/ 600709 h 6858000"/>
              <a:gd name="connsiteX11262" fmla="*/ 4097264 w 12192000"/>
              <a:gd name="connsiteY11262" fmla="*/ 602328 h 6858000"/>
              <a:gd name="connsiteX11263" fmla="*/ 4097264 w 12192000"/>
              <a:gd name="connsiteY11263" fmla="*/ 604351 h 6858000"/>
              <a:gd name="connsiteX11264" fmla="*/ 4091358 w 12192000"/>
              <a:gd name="connsiteY11264" fmla="*/ 611231 h 6858000"/>
              <a:gd name="connsiteX11265" fmla="*/ 4086190 w 12192000"/>
              <a:gd name="connsiteY11265" fmla="*/ 610422 h 6858000"/>
              <a:gd name="connsiteX11266" fmla="*/ 4082499 w 12192000"/>
              <a:gd name="connsiteY11266" fmla="*/ 606779 h 6858000"/>
              <a:gd name="connsiteX11267" fmla="*/ 4079546 w 12192000"/>
              <a:gd name="connsiteY11267" fmla="*/ 607994 h 6858000"/>
              <a:gd name="connsiteX11268" fmla="*/ 4078070 w 12192000"/>
              <a:gd name="connsiteY11268" fmla="*/ 610827 h 6858000"/>
              <a:gd name="connsiteX11269" fmla="*/ 4084714 w 12192000"/>
              <a:gd name="connsiteY11269" fmla="*/ 614064 h 6858000"/>
              <a:gd name="connsiteX11270" fmla="*/ 4088405 w 12192000"/>
              <a:gd name="connsiteY11270" fmla="*/ 616088 h 6858000"/>
              <a:gd name="connsiteX11271" fmla="*/ 4088405 w 12192000"/>
              <a:gd name="connsiteY11271" fmla="*/ 620135 h 6858000"/>
              <a:gd name="connsiteX11272" fmla="*/ 4083976 w 12192000"/>
              <a:gd name="connsiteY11272" fmla="*/ 624992 h 6858000"/>
              <a:gd name="connsiteX11273" fmla="*/ 4077331 w 12192000"/>
              <a:gd name="connsiteY11273" fmla="*/ 627825 h 6858000"/>
              <a:gd name="connsiteX11274" fmla="*/ 4074378 w 12192000"/>
              <a:gd name="connsiteY11274" fmla="*/ 623777 h 6858000"/>
              <a:gd name="connsiteX11275" fmla="*/ 4069949 w 12192000"/>
              <a:gd name="connsiteY11275" fmla="*/ 621349 h 6858000"/>
              <a:gd name="connsiteX11276" fmla="*/ 4064781 w 12192000"/>
              <a:gd name="connsiteY11276" fmla="*/ 621349 h 6858000"/>
              <a:gd name="connsiteX11277" fmla="*/ 4066258 w 12192000"/>
              <a:gd name="connsiteY11277" fmla="*/ 625396 h 6858000"/>
              <a:gd name="connsiteX11278" fmla="*/ 4072902 w 12192000"/>
              <a:gd name="connsiteY11278" fmla="*/ 628229 h 6858000"/>
              <a:gd name="connsiteX11279" fmla="*/ 4078808 w 12192000"/>
              <a:gd name="connsiteY11279" fmla="*/ 632276 h 6858000"/>
              <a:gd name="connsiteX11280" fmla="*/ 4078070 w 12192000"/>
              <a:gd name="connsiteY11280" fmla="*/ 638752 h 6858000"/>
              <a:gd name="connsiteX11281" fmla="*/ 4072164 w 12192000"/>
              <a:gd name="connsiteY11281" fmla="*/ 642394 h 6858000"/>
              <a:gd name="connsiteX11282" fmla="*/ 4059613 w 12192000"/>
              <a:gd name="connsiteY11282" fmla="*/ 641180 h 6858000"/>
              <a:gd name="connsiteX11283" fmla="*/ 4053708 w 12192000"/>
              <a:gd name="connsiteY11283" fmla="*/ 638347 h 6858000"/>
              <a:gd name="connsiteX11284" fmla="*/ 4050016 w 12192000"/>
              <a:gd name="connsiteY11284" fmla="*/ 638347 h 6858000"/>
              <a:gd name="connsiteX11285" fmla="*/ 4050016 w 12192000"/>
              <a:gd name="connsiteY11285" fmla="*/ 640775 h 6858000"/>
              <a:gd name="connsiteX11286" fmla="*/ 4057399 w 12192000"/>
              <a:gd name="connsiteY11286" fmla="*/ 644013 h 6858000"/>
              <a:gd name="connsiteX11287" fmla="*/ 4074378 w 12192000"/>
              <a:gd name="connsiteY11287" fmla="*/ 645227 h 6858000"/>
              <a:gd name="connsiteX11288" fmla="*/ 4082499 w 12192000"/>
              <a:gd name="connsiteY11288" fmla="*/ 648465 h 6858000"/>
              <a:gd name="connsiteX11289" fmla="*/ 4083976 w 12192000"/>
              <a:gd name="connsiteY11289" fmla="*/ 652512 h 6858000"/>
              <a:gd name="connsiteX11290" fmla="*/ 4083237 w 12192000"/>
              <a:gd name="connsiteY11290" fmla="*/ 655750 h 6858000"/>
              <a:gd name="connsiteX11291" fmla="*/ 4075117 w 12192000"/>
              <a:gd name="connsiteY11291" fmla="*/ 658988 h 6858000"/>
              <a:gd name="connsiteX11292" fmla="*/ 4062566 w 12192000"/>
              <a:gd name="connsiteY11292" fmla="*/ 661011 h 6858000"/>
              <a:gd name="connsiteX11293" fmla="*/ 4052969 w 12192000"/>
              <a:gd name="connsiteY11293" fmla="*/ 658988 h 6858000"/>
              <a:gd name="connsiteX11294" fmla="*/ 4045587 w 12192000"/>
              <a:gd name="connsiteY11294" fmla="*/ 655750 h 6858000"/>
              <a:gd name="connsiteX11295" fmla="*/ 4043372 w 12192000"/>
              <a:gd name="connsiteY11295" fmla="*/ 657369 h 6858000"/>
              <a:gd name="connsiteX11296" fmla="*/ 4047063 w 12192000"/>
              <a:gd name="connsiteY11296" fmla="*/ 662225 h 6858000"/>
              <a:gd name="connsiteX11297" fmla="*/ 4056660 w 12192000"/>
              <a:gd name="connsiteY11297" fmla="*/ 664249 h 6858000"/>
              <a:gd name="connsiteX11298" fmla="*/ 4058875 w 12192000"/>
              <a:gd name="connsiteY11298" fmla="*/ 667082 h 6858000"/>
              <a:gd name="connsiteX11299" fmla="*/ 4057399 w 12192000"/>
              <a:gd name="connsiteY11299" fmla="*/ 669105 h 6858000"/>
              <a:gd name="connsiteX11300" fmla="*/ 4053708 w 12192000"/>
              <a:gd name="connsiteY11300" fmla="*/ 669105 h 6858000"/>
              <a:gd name="connsiteX11301" fmla="*/ 4052969 w 12192000"/>
              <a:gd name="connsiteY11301" fmla="*/ 670724 h 6858000"/>
              <a:gd name="connsiteX11302" fmla="*/ 4060352 w 12192000"/>
              <a:gd name="connsiteY11302" fmla="*/ 672748 h 6858000"/>
              <a:gd name="connsiteX11303" fmla="*/ 4067734 w 12192000"/>
              <a:gd name="connsiteY11303" fmla="*/ 675986 h 6858000"/>
              <a:gd name="connsiteX11304" fmla="*/ 4068472 w 12192000"/>
              <a:gd name="connsiteY11304" fmla="*/ 678819 h 6858000"/>
              <a:gd name="connsiteX11305" fmla="*/ 4062566 w 12192000"/>
              <a:gd name="connsiteY11305" fmla="*/ 682461 h 6858000"/>
              <a:gd name="connsiteX11306" fmla="*/ 4055922 w 12192000"/>
              <a:gd name="connsiteY11306" fmla="*/ 682056 h 6858000"/>
              <a:gd name="connsiteX11307" fmla="*/ 4051493 w 12192000"/>
              <a:gd name="connsiteY11307" fmla="*/ 681652 h 6858000"/>
              <a:gd name="connsiteX11308" fmla="*/ 4050755 w 12192000"/>
              <a:gd name="connsiteY11308" fmla="*/ 684889 h 6858000"/>
              <a:gd name="connsiteX11309" fmla="*/ 4056660 w 12192000"/>
              <a:gd name="connsiteY11309" fmla="*/ 686913 h 6858000"/>
              <a:gd name="connsiteX11310" fmla="*/ 4065519 w 12192000"/>
              <a:gd name="connsiteY11310" fmla="*/ 686103 h 6858000"/>
              <a:gd name="connsiteX11311" fmla="*/ 4071425 w 12192000"/>
              <a:gd name="connsiteY11311" fmla="*/ 686913 h 6858000"/>
              <a:gd name="connsiteX11312" fmla="*/ 4069949 w 12192000"/>
              <a:gd name="connsiteY11312" fmla="*/ 690555 h 6858000"/>
              <a:gd name="connsiteX11313" fmla="*/ 4064043 w 12192000"/>
              <a:gd name="connsiteY11313" fmla="*/ 694602 h 6858000"/>
              <a:gd name="connsiteX11314" fmla="*/ 4055184 w 12192000"/>
              <a:gd name="connsiteY11314" fmla="*/ 698245 h 6858000"/>
              <a:gd name="connsiteX11315" fmla="*/ 4049278 w 12192000"/>
              <a:gd name="connsiteY11315" fmla="*/ 697840 h 6858000"/>
              <a:gd name="connsiteX11316" fmla="*/ 4042634 w 12192000"/>
              <a:gd name="connsiteY11316" fmla="*/ 693793 h 6858000"/>
              <a:gd name="connsiteX11317" fmla="*/ 4035251 w 12192000"/>
              <a:gd name="connsiteY11317" fmla="*/ 687318 h 6858000"/>
              <a:gd name="connsiteX11318" fmla="*/ 4033775 w 12192000"/>
              <a:gd name="connsiteY11318" fmla="*/ 682866 h 6858000"/>
              <a:gd name="connsiteX11319" fmla="*/ 4030822 w 12192000"/>
              <a:gd name="connsiteY11319" fmla="*/ 682866 h 6858000"/>
              <a:gd name="connsiteX11320" fmla="*/ 4027131 w 12192000"/>
              <a:gd name="connsiteY11320" fmla="*/ 684889 h 6858000"/>
              <a:gd name="connsiteX11321" fmla="*/ 4019010 w 12192000"/>
              <a:gd name="connsiteY11321" fmla="*/ 683270 h 6858000"/>
              <a:gd name="connsiteX11322" fmla="*/ 4016795 w 12192000"/>
              <a:gd name="connsiteY11322" fmla="*/ 685294 h 6858000"/>
              <a:gd name="connsiteX11323" fmla="*/ 4019010 w 12192000"/>
              <a:gd name="connsiteY11323" fmla="*/ 688936 h 6858000"/>
              <a:gd name="connsiteX11324" fmla="*/ 4034513 w 12192000"/>
              <a:gd name="connsiteY11324" fmla="*/ 695007 h 6858000"/>
              <a:gd name="connsiteX11325" fmla="*/ 4043372 w 12192000"/>
              <a:gd name="connsiteY11325" fmla="*/ 700268 h 6858000"/>
              <a:gd name="connsiteX11326" fmla="*/ 4043372 w 12192000"/>
              <a:gd name="connsiteY11326" fmla="*/ 704316 h 6858000"/>
              <a:gd name="connsiteX11327" fmla="*/ 4039681 w 12192000"/>
              <a:gd name="connsiteY11327" fmla="*/ 707149 h 6858000"/>
              <a:gd name="connsiteX11328" fmla="*/ 4041157 w 12192000"/>
              <a:gd name="connsiteY11328" fmla="*/ 710791 h 6858000"/>
              <a:gd name="connsiteX11329" fmla="*/ 4044110 w 12192000"/>
              <a:gd name="connsiteY11329" fmla="*/ 709577 h 6858000"/>
              <a:gd name="connsiteX11330" fmla="*/ 4050755 w 12192000"/>
              <a:gd name="connsiteY11330" fmla="*/ 709577 h 6858000"/>
              <a:gd name="connsiteX11331" fmla="*/ 4053708 w 12192000"/>
              <a:gd name="connsiteY11331" fmla="*/ 712005 h 6858000"/>
              <a:gd name="connsiteX11332" fmla="*/ 4057399 w 12192000"/>
              <a:gd name="connsiteY11332" fmla="*/ 713624 h 6858000"/>
              <a:gd name="connsiteX11333" fmla="*/ 4057399 w 12192000"/>
              <a:gd name="connsiteY11333" fmla="*/ 716457 h 6858000"/>
              <a:gd name="connsiteX11334" fmla="*/ 4052969 w 12192000"/>
              <a:gd name="connsiteY11334" fmla="*/ 718076 h 6858000"/>
              <a:gd name="connsiteX11335" fmla="*/ 4047063 w 12192000"/>
              <a:gd name="connsiteY11335" fmla="*/ 722123 h 6858000"/>
              <a:gd name="connsiteX11336" fmla="*/ 4047063 w 12192000"/>
              <a:gd name="connsiteY11336" fmla="*/ 725361 h 6858000"/>
              <a:gd name="connsiteX11337" fmla="*/ 4044110 w 12192000"/>
              <a:gd name="connsiteY11337" fmla="*/ 724956 h 6858000"/>
              <a:gd name="connsiteX11338" fmla="*/ 4021963 w 12192000"/>
              <a:gd name="connsiteY11338" fmla="*/ 714029 h 6858000"/>
              <a:gd name="connsiteX11339" fmla="*/ 4009413 w 12192000"/>
              <a:gd name="connsiteY11339" fmla="*/ 713624 h 6858000"/>
              <a:gd name="connsiteX11340" fmla="*/ 4007936 w 12192000"/>
              <a:gd name="connsiteY11340" fmla="*/ 710386 h 6858000"/>
              <a:gd name="connsiteX11341" fmla="*/ 4009413 w 12192000"/>
              <a:gd name="connsiteY11341" fmla="*/ 703101 h 6858000"/>
              <a:gd name="connsiteX11342" fmla="*/ 4012366 w 12192000"/>
              <a:gd name="connsiteY11342" fmla="*/ 702697 h 6858000"/>
              <a:gd name="connsiteX11343" fmla="*/ 4011628 w 12192000"/>
              <a:gd name="connsiteY11343" fmla="*/ 698650 h 6858000"/>
              <a:gd name="connsiteX11344" fmla="*/ 4007198 w 12192000"/>
              <a:gd name="connsiteY11344" fmla="*/ 697840 h 6858000"/>
              <a:gd name="connsiteX11345" fmla="*/ 4002769 w 12192000"/>
              <a:gd name="connsiteY11345" fmla="*/ 703506 h 6858000"/>
              <a:gd name="connsiteX11346" fmla="*/ 3999816 w 12192000"/>
              <a:gd name="connsiteY11346" fmla="*/ 703911 h 6858000"/>
              <a:gd name="connsiteX11347" fmla="*/ 3999077 w 12192000"/>
              <a:gd name="connsiteY11347" fmla="*/ 715648 h 6858000"/>
              <a:gd name="connsiteX11348" fmla="*/ 3992433 w 12192000"/>
              <a:gd name="connsiteY11348" fmla="*/ 712815 h 6858000"/>
              <a:gd name="connsiteX11349" fmla="*/ 3988742 w 12192000"/>
              <a:gd name="connsiteY11349" fmla="*/ 712815 h 6858000"/>
              <a:gd name="connsiteX11350" fmla="*/ 3987266 w 12192000"/>
              <a:gd name="connsiteY11350" fmla="*/ 717266 h 6858000"/>
              <a:gd name="connsiteX11351" fmla="*/ 3987266 w 12192000"/>
              <a:gd name="connsiteY11351" fmla="*/ 723742 h 6858000"/>
              <a:gd name="connsiteX11352" fmla="*/ 3984313 w 12192000"/>
              <a:gd name="connsiteY11352" fmla="*/ 726980 h 6858000"/>
              <a:gd name="connsiteX11353" fmla="*/ 3978407 w 12192000"/>
              <a:gd name="connsiteY11353" fmla="*/ 724956 h 6858000"/>
              <a:gd name="connsiteX11354" fmla="*/ 3981360 w 12192000"/>
              <a:gd name="connsiteY11354" fmla="*/ 716457 h 6858000"/>
              <a:gd name="connsiteX11355" fmla="*/ 3985051 w 12192000"/>
              <a:gd name="connsiteY11355" fmla="*/ 710791 h 6858000"/>
              <a:gd name="connsiteX11356" fmla="*/ 3984313 w 12192000"/>
              <a:gd name="connsiteY11356" fmla="*/ 703911 h 6858000"/>
              <a:gd name="connsiteX11357" fmla="*/ 3993172 w 12192000"/>
              <a:gd name="connsiteY11357" fmla="*/ 692174 h 6858000"/>
              <a:gd name="connsiteX11358" fmla="*/ 3991695 w 12192000"/>
              <a:gd name="connsiteY11358" fmla="*/ 690151 h 6858000"/>
              <a:gd name="connsiteX11359" fmla="*/ 3985051 w 12192000"/>
              <a:gd name="connsiteY11359" fmla="*/ 694602 h 6858000"/>
              <a:gd name="connsiteX11360" fmla="*/ 3978407 w 12192000"/>
              <a:gd name="connsiteY11360" fmla="*/ 710386 h 6858000"/>
              <a:gd name="connsiteX11361" fmla="*/ 3970286 w 12192000"/>
              <a:gd name="connsiteY11361" fmla="*/ 716457 h 6858000"/>
              <a:gd name="connsiteX11362" fmla="*/ 3967333 w 12192000"/>
              <a:gd name="connsiteY11362" fmla="*/ 714838 h 6858000"/>
              <a:gd name="connsiteX11363" fmla="*/ 3968071 w 12192000"/>
              <a:gd name="connsiteY11363" fmla="*/ 708767 h 6858000"/>
              <a:gd name="connsiteX11364" fmla="*/ 3976930 w 12192000"/>
              <a:gd name="connsiteY11364" fmla="*/ 701887 h 6858000"/>
              <a:gd name="connsiteX11365" fmla="*/ 3978407 w 12192000"/>
              <a:gd name="connsiteY11365" fmla="*/ 692984 h 6858000"/>
              <a:gd name="connsiteX11366" fmla="*/ 3984313 w 12192000"/>
              <a:gd name="connsiteY11366" fmla="*/ 684485 h 6858000"/>
              <a:gd name="connsiteX11367" fmla="*/ 3978407 w 12192000"/>
              <a:gd name="connsiteY11367" fmla="*/ 686103 h 6858000"/>
              <a:gd name="connsiteX11368" fmla="*/ 3973977 w 12192000"/>
              <a:gd name="connsiteY11368" fmla="*/ 686103 h 6858000"/>
              <a:gd name="connsiteX11369" fmla="*/ 3970286 w 12192000"/>
              <a:gd name="connsiteY11369" fmla="*/ 693388 h 6858000"/>
              <a:gd name="connsiteX11370" fmla="*/ 3963642 w 12192000"/>
              <a:gd name="connsiteY11370" fmla="*/ 695007 h 6858000"/>
              <a:gd name="connsiteX11371" fmla="*/ 3961427 w 12192000"/>
              <a:gd name="connsiteY11371" fmla="*/ 692174 h 6858000"/>
              <a:gd name="connsiteX11372" fmla="*/ 3964380 w 12192000"/>
              <a:gd name="connsiteY11372" fmla="*/ 685294 h 6858000"/>
              <a:gd name="connsiteX11373" fmla="*/ 3971024 w 12192000"/>
              <a:gd name="connsiteY11373" fmla="*/ 679628 h 6858000"/>
              <a:gd name="connsiteX11374" fmla="*/ 3968809 w 12192000"/>
              <a:gd name="connsiteY11374" fmla="*/ 677604 h 6858000"/>
              <a:gd name="connsiteX11375" fmla="*/ 3964380 w 12192000"/>
              <a:gd name="connsiteY11375" fmla="*/ 678414 h 6858000"/>
              <a:gd name="connsiteX11376" fmla="*/ 3961427 w 12192000"/>
              <a:gd name="connsiteY11376" fmla="*/ 683270 h 6858000"/>
              <a:gd name="connsiteX11377" fmla="*/ 3955521 w 12192000"/>
              <a:gd name="connsiteY11377" fmla="*/ 686913 h 6858000"/>
              <a:gd name="connsiteX11378" fmla="*/ 3953306 w 12192000"/>
              <a:gd name="connsiteY11378" fmla="*/ 692579 h 6858000"/>
              <a:gd name="connsiteX11379" fmla="*/ 3950353 w 12192000"/>
              <a:gd name="connsiteY11379" fmla="*/ 684485 h 6858000"/>
              <a:gd name="connsiteX11380" fmla="*/ 3949615 w 12192000"/>
              <a:gd name="connsiteY11380" fmla="*/ 681652 h 6858000"/>
              <a:gd name="connsiteX11381" fmla="*/ 3945924 w 12192000"/>
              <a:gd name="connsiteY11381" fmla="*/ 681652 h 6858000"/>
              <a:gd name="connsiteX11382" fmla="*/ 3940756 w 12192000"/>
              <a:gd name="connsiteY11382" fmla="*/ 686103 h 6858000"/>
              <a:gd name="connsiteX11383" fmla="*/ 3937065 w 12192000"/>
              <a:gd name="connsiteY11383" fmla="*/ 686103 h 6858000"/>
              <a:gd name="connsiteX11384" fmla="*/ 3938541 w 12192000"/>
              <a:gd name="connsiteY11384" fmla="*/ 682056 h 6858000"/>
              <a:gd name="connsiteX11385" fmla="*/ 3952568 w 12192000"/>
              <a:gd name="connsiteY11385" fmla="*/ 673153 h 6858000"/>
              <a:gd name="connsiteX11386" fmla="*/ 3953306 w 12192000"/>
              <a:gd name="connsiteY11386" fmla="*/ 665463 h 6858000"/>
              <a:gd name="connsiteX11387" fmla="*/ 3959212 w 12192000"/>
              <a:gd name="connsiteY11387" fmla="*/ 663439 h 6858000"/>
              <a:gd name="connsiteX11388" fmla="*/ 3968809 w 12192000"/>
              <a:gd name="connsiteY11388" fmla="*/ 656155 h 6858000"/>
              <a:gd name="connsiteX11389" fmla="*/ 3968071 w 12192000"/>
              <a:gd name="connsiteY11389" fmla="*/ 654131 h 6858000"/>
              <a:gd name="connsiteX11390" fmla="*/ 3956998 w 12192000"/>
              <a:gd name="connsiteY11390" fmla="*/ 661011 h 6858000"/>
              <a:gd name="connsiteX11391" fmla="*/ 3948877 w 12192000"/>
              <a:gd name="connsiteY11391" fmla="*/ 663844 h 6858000"/>
              <a:gd name="connsiteX11392" fmla="*/ 3946662 w 12192000"/>
              <a:gd name="connsiteY11392" fmla="*/ 661821 h 6858000"/>
              <a:gd name="connsiteX11393" fmla="*/ 3949615 w 12192000"/>
              <a:gd name="connsiteY11393" fmla="*/ 659392 h 6858000"/>
              <a:gd name="connsiteX11394" fmla="*/ 3957736 w 12192000"/>
              <a:gd name="connsiteY11394" fmla="*/ 657369 h 6858000"/>
              <a:gd name="connsiteX11395" fmla="*/ 3965118 w 12192000"/>
              <a:gd name="connsiteY11395" fmla="*/ 651703 h 6858000"/>
              <a:gd name="connsiteX11396" fmla="*/ 3973239 w 12192000"/>
              <a:gd name="connsiteY11396" fmla="*/ 647251 h 6858000"/>
              <a:gd name="connsiteX11397" fmla="*/ 3979883 w 12192000"/>
              <a:gd name="connsiteY11397" fmla="*/ 645227 h 6858000"/>
              <a:gd name="connsiteX11398" fmla="*/ 3979883 w 12192000"/>
              <a:gd name="connsiteY11398" fmla="*/ 637538 h 6858000"/>
              <a:gd name="connsiteX11399" fmla="*/ 3976930 w 12192000"/>
              <a:gd name="connsiteY11399" fmla="*/ 631872 h 6858000"/>
              <a:gd name="connsiteX11400" fmla="*/ 3972501 w 12192000"/>
              <a:gd name="connsiteY11400" fmla="*/ 631872 h 6858000"/>
              <a:gd name="connsiteX11401" fmla="*/ 3963642 w 12192000"/>
              <a:gd name="connsiteY11401" fmla="*/ 643608 h 6858000"/>
              <a:gd name="connsiteX11402" fmla="*/ 3948139 w 12192000"/>
              <a:gd name="connsiteY11402" fmla="*/ 652512 h 6858000"/>
              <a:gd name="connsiteX11403" fmla="*/ 3937803 w 12192000"/>
              <a:gd name="connsiteY11403" fmla="*/ 655750 h 6858000"/>
              <a:gd name="connsiteX11404" fmla="*/ 3936327 w 12192000"/>
              <a:gd name="connsiteY11404" fmla="*/ 652512 h 6858000"/>
              <a:gd name="connsiteX11405" fmla="*/ 3940756 w 12192000"/>
              <a:gd name="connsiteY11405" fmla="*/ 649274 h 6858000"/>
              <a:gd name="connsiteX11406" fmla="*/ 3946662 w 12192000"/>
              <a:gd name="connsiteY11406" fmla="*/ 647251 h 6858000"/>
              <a:gd name="connsiteX11407" fmla="*/ 3954045 w 12192000"/>
              <a:gd name="connsiteY11407" fmla="*/ 640775 h 6858000"/>
              <a:gd name="connsiteX11408" fmla="*/ 3954783 w 12192000"/>
              <a:gd name="connsiteY11408" fmla="*/ 631872 h 6858000"/>
              <a:gd name="connsiteX11409" fmla="*/ 3951092 w 12192000"/>
              <a:gd name="connsiteY11409" fmla="*/ 624587 h 6858000"/>
              <a:gd name="connsiteX11410" fmla="*/ 3945924 w 12192000"/>
              <a:gd name="connsiteY11410" fmla="*/ 622563 h 6858000"/>
              <a:gd name="connsiteX11411" fmla="*/ 3941494 w 12192000"/>
              <a:gd name="connsiteY11411" fmla="*/ 624992 h 6858000"/>
              <a:gd name="connsiteX11412" fmla="*/ 3941494 w 12192000"/>
              <a:gd name="connsiteY11412" fmla="*/ 630253 h 6858000"/>
              <a:gd name="connsiteX11413" fmla="*/ 3945186 w 12192000"/>
              <a:gd name="connsiteY11413" fmla="*/ 633895 h 6858000"/>
              <a:gd name="connsiteX11414" fmla="*/ 3944447 w 12192000"/>
              <a:gd name="connsiteY11414" fmla="*/ 637942 h 6858000"/>
              <a:gd name="connsiteX11415" fmla="*/ 3939280 w 12192000"/>
              <a:gd name="connsiteY11415" fmla="*/ 642394 h 6858000"/>
              <a:gd name="connsiteX11416" fmla="*/ 3932636 w 12192000"/>
              <a:gd name="connsiteY11416" fmla="*/ 639561 h 6858000"/>
              <a:gd name="connsiteX11417" fmla="*/ 3925991 w 12192000"/>
              <a:gd name="connsiteY11417" fmla="*/ 641180 h 6858000"/>
              <a:gd name="connsiteX11418" fmla="*/ 3920085 w 12192000"/>
              <a:gd name="connsiteY11418" fmla="*/ 641180 h 6858000"/>
              <a:gd name="connsiteX11419" fmla="*/ 3914918 w 12192000"/>
              <a:gd name="connsiteY11419" fmla="*/ 644418 h 6858000"/>
              <a:gd name="connsiteX11420" fmla="*/ 3911226 w 12192000"/>
              <a:gd name="connsiteY11420" fmla="*/ 650893 h 6858000"/>
              <a:gd name="connsiteX11421" fmla="*/ 3906059 w 12192000"/>
              <a:gd name="connsiteY11421" fmla="*/ 652512 h 6858000"/>
              <a:gd name="connsiteX11422" fmla="*/ 3900891 w 12192000"/>
              <a:gd name="connsiteY11422" fmla="*/ 651298 h 6858000"/>
              <a:gd name="connsiteX11423" fmla="*/ 3896462 w 12192000"/>
              <a:gd name="connsiteY11423" fmla="*/ 647251 h 6858000"/>
              <a:gd name="connsiteX11424" fmla="*/ 3888341 w 12192000"/>
              <a:gd name="connsiteY11424" fmla="*/ 648465 h 6858000"/>
              <a:gd name="connsiteX11425" fmla="*/ 3883173 w 12192000"/>
              <a:gd name="connsiteY11425" fmla="*/ 653322 h 6858000"/>
              <a:gd name="connsiteX11426" fmla="*/ 3877267 w 12192000"/>
              <a:gd name="connsiteY11426" fmla="*/ 650893 h 6858000"/>
              <a:gd name="connsiteX11427" fmla="*/ 3872838 w 12192000"/>
              <a:gd name="connsiteY11427" fmla="*/ 652917 h 6858000"/>
              <a:gd name="connsiteX11428" fmla="*/ 3872838 w 12192000"/>
              <a:gd name="connsiteY11428" fmla="*/ 656964 h 6858000"/>
              <a:gd name="connsiteX11429" fmla="*/ 3875053 w 12192000"/>
              <a:gd name="connsiteY11429" fmla="*/ 660606 h 6858000"/>
              <a:gd name="connsiteX11430" fmla="*/ 3870623 w 12192000"/>
              <a:gd name="connsiteY11430" fmla="*/ 662630 h 6858000"/>
              <a:gd name="connsiteX11431" fmla="*/ 3856596 w 12192000"/>
              <a:gd name="connsiteY11431" fmla="*/ 659797 h 6858000"/>
              <a:gd name="connsiteX11432" fmla="*/ 3855120 w 12192000"/>
              <a:gd name="connsiteY11432" fmla="*/ 654940 h 6858000"/>
              <a:gd name="connsiteX11433" fmla="*/ 3859549 w 12192000"/>
              <a:gd name="connsiteY11433" fmla="*/ 649274 h 6858000"/>
              <a:gd name="connsiteX11434" fmla="*/ 3866932 w 12192000"/>
              <a:gd name="connsiteY11434" fmla="*/ 648465 h 6858000"/>
              <a:gd name="connsiteX11435" fmla="*/ 3872100 w 12192000"/>
              <a:gd name="connsiteY11435" fmla="*/ 644013 h 6858000"/>
              <a:gd name="connsiteX11436" fmla="*/ 3871361 w 12192000"/>
              <a:gd name="connsiteY11436" fmla="*/ 641180 h 6858000"/>
              <a:gd name="connsiteX11437" fmla="*/ 3863241 w 12192000"/>
              <a:gd name="connsiteY11437" fmla="*/ 637538 h 6858000"/>
              <a:gd name="connsiteX11438" fmla="*/ 3863241 w 12192000"/>
              <a:gd name="connsiteY11438" fmla="*/ 628634 h 6858000"/>
              <a:gd name="connsiteX11439" fmla="*/ 3855858 w 12192000"/>
              <a:gd name="connsiteY11439" fmla="*/ 623373 h 6858000"/>
              <a:gd name="connsiteX11440" fmla="*/ 3854382 w 12192000"/>
              <a:gd name="connsiteY11440" fmla="*/ 620540 h 6858000"/>
              <a:gd name="connsiteX11441" fmla="*/ 3849214 w 12192000"/>
              <a:gd name="connsiteY11441" fmla="*/ 622563 h 6858000"/>
              <a:gd name="connsiteX11442" fmla="*/ 3836664 w 12192000"/>
              <a:gd name="connsiteY11442" fmla="*/ 630658 h 6858000"/>
              <a:gd name="connsiteX11443" fmla="*/ 3830020 w 12192000"/>
              <a:gd name="connsiteY11443" fmla="*/ 628229 h 6858000"/>
              <a:gd name="connsiteX11444" fmla="*/ 3827805 w 12192000"/>
              <a:gd name="connsiteY11444" fmla="*/ 621754 h 6858000"/>
              <a:gd name="connsiteX11445" fmla="*/ 3835187 w 12192000"/>
              <a:gd name="connsiteY11445" fmla="*/ 615683 h 6858000"/>
              <a:gd name="connsiteX11446" fmla="*/ 3832234 w 12192000"/>
              <a:gd name="connsiteY11446" fmla="*/ 611636 h 6858000"/>
              <a:gd name="connsiteX11447" fmla="*/ 3825590 w 12192000"/>
              <a:gd name="connsiteY11447" fmla="*/ 611231 h 6858000"/>
              <a:gd name="connsiteX11448" fmla="*/ 3826328 w 12192000"/>
              <a:gd name="connsiteY11448" fmla="*/ 608398 h 6858000"/>
              <a:gd name="connsiteX11449" fmla="*/ 3836664 w 12192000"/>
              <a:gd name="connsiteY11449" fmla="*/ 603946 h 6858000"/>
              <a:gd name="connsiteX11450" fmla="*/ 3843308 w 12192000"/>
              <a:gd name="connsiteY11450" fmla="*/ 603946 h 6858000"/>
              <a:gd name="connsiteX11451" fmla="*/ 3846261 w 12192000"/>
              <a:gd name="connsiteY11451" fmla="*/ 600304 h 6858000"/>
              <a:gd name="connsiteX11452" fmla="*/ 3844785 w 12192000"/>
              <a:gd name="connsiteY11452" fmla="*/ 595852 h 6858000"/>
              <a:gd name="connsiteX11453" fmla="*/ 3838879 w 12192000"/>
              <a:gd name="connsiteY11453" fmla="*/ 595447 h 6858000"/>
              <a:gd name="connsiteX11454" fmla="*/ 3829281 w 12192000"/>
              <a:gd name="connsiteY11454" fmla="*/ 597876 h 6858000"/>
              <a:gd name="connsiteX11455" fmla="*/ 3822637 w 12192000"/>
              <a:gd name="connsiteY11455" fmla="*/ 602732 h 6858000"/>
              <a:gd name="connsiteX11456" fmla="*/ 3810825 w 12192000"/>
              <a:gd name="connsiteY11456" fmla="*/ 605565 h 6858000"/>
              <a:gd name="connsiteX11457" fmla="*/ 3804181 w 12192000"/>
              <a:gd name="connsiteY11457" fmla="*/ 601518 h 6858000"/>
              <a:gd name="connsiteX11458" fmla="*/ 3805658 w 12192000"/>
              <a:gd name="connsiteY11458" fmla="*/ 597066 h 6858000"/>
              <a:gd name="connsiteX11459" fmla="*/ 3813040 w 12192000"/>
              <a:gd name="connsiteY11459" fmla="*/ 595043 h 6858000"/>
              <a:gd name="connsiteX11460" fmla="*/ 3817469 w 12192000"/>
              <a:gd name="connsiteY11460" fmla="*/ 590996 h 6858000"/>
              <a:gd name="connsiteX11461" fmla="*/ 3817469 w 12192000"/>
              <a:gd name="connsiteY11461" fmla="*/ 583711 h 6858000"/>
              <a:gd name="connsiteX11462" fmla="*/ 3827805 w 12192000"/>
              <a:gd name="connsiteY11462" fmla="*/ 579664 h 6858000"/>
              <a:gd name="connsiteX11463" fmla="*/ 3831496 w 12192000"/>
              <a:gd name="connsiteY11463" fmla="*/ 576021 h 6858000"/>
              <a:gd name="connsiteX11464" fmla="*/ 3830020 w 12192000"/>
              <a:gd name="connsiteY11464" fmla="*/ 573593 h 6858000"/>
              <a:gd name="connsiteX11465" fmla="*/ 3820422 w 12192000"/>
              <a:gd name="connsiteY11465" fmla="*/ 571569 h 6858000"/>
              <a:gd name="connsiteX11466" fmla="*/ 3815255 w 12192000"/>
              <a:gd name="connsiteY11466" fmla="*/ 575212 h 6858000"/>
              <a:gd name="connsiteX11467" fmla="*/ 3808611 w 12192000"/>
              <a:gd name="connsiteY11467" fmla="*/ 578449 h 6858000"/>
              <a:gd name="connsiteX11468" fmla="*/ 3802705 w 12192000"/>
              <a:gd name="connsiteY11468" fmla="*/ 573998 h 6858000"/>
              <a:gd name="connsiteX11469" fmla="*/ 3807134 w 12192000"/>
              <a:gd name="connsiteY11469" fmla="*/ 569546 h 6858000"/>
              <a:gd name="connsiteX11470" fmla="*/ 3813778 w 12192000"/>
              <a:gd name="connsiteY11470" fmla="*/ 567927 h 6858000"/>
              <a:gd name="connsiteX11471" fmla="*/ 3819684 w 12192000"/>
              <a:gd name="connsiteY11471" fmla="*/ 569141 h 6858000"/>
              <a:gd name="connsiteX11472" fmla="*/ 3823375 w 12192000"/>
              <a:gd name="connsiteY11472" fmla="*/ 564284 h 6858000"/>
              <a:gd name="connsiteX11473" fmla="*/ 3829281 w 12192000"/>
              <a:gd name="connsiteY11473" fmla="*/ 560237 h 6858000"/>
              <a:gd name="connsiteX11474" fmla="*/ 3828543 w 12192000"/>
              <a:gd name="connsiteY11474" fmla="*/ 555785 h 6858000"/>
              <a:gd name="connsiteX11475" fmla="*/ 3832234 w 12192000"/>
              <a:gd name="connsiteY11475" fmla="*/ 551738 h 6858000"/>
              <a:gd name="connsiteX11476" fmla="*/ 3828543 w 12192000"/>
              <a:gd name="connsiteY11476" fmla="*/ 548905 h 6858000"/>
              <a:gd name="connsiteX11477" fmla="*/ 3816731 w 12192000"/>
              <a:gd name="connsiteY11477" fmla="*/ 552952 h 6858000"/>
              <a:gd name="connsiteX11478" fmla="*/ 3813778 w 12192000"/>
              <a:gd name="connsiteY11478" fmla="*/ 556595 h 6858000"/>
              <a:gd name="connsiteX11479" fmla="*/ 3810087 w 12192000"/>
              <a:gd name="connsiteY11479" fmla="*/ 560642 h 6858000"/>
              <a:gd name="connsiteX11480" fmla="*/ 3801228 w 12192000"/>
              <a:gd name="connsiteY11480" fmla="*/ 561451 h 6858000"/>
              <a:gd name="connsiteX11481" fmla="*/ 3804181 w 12192000"/>
              <a:gd name="connsiteY11481" fmla="*/ 557809 h 6858000"/>
              <a:gd name="connsiteX11482" fmla="*/ 3810825 w 12192000"/>
              <a:gd name="connsiteY11482" fmla="*/ 554166 h 6858000"/>
              <a:gd name="connsiteX11483" fmla="*/ 3812302 w 12192000"/>
              <a:gd name="connsiteY11483" fmla="*/ 548500 h 6858000"/>
              <a:gd name="connsiteX11484" fmla="*/ 3808611 w 12192000"/>
              <a:gd name="connsiteY11484" fmla="*/ 544858 h 6858000"/>
              <a:gd name="connsiteX11485" fmla="*/ 3813040 w 12192000"/>
              <a:gd name="connsiteY11485" fmla="*/ 541620 h 6858000"/>
              <a:gd name="connsiteX11486" fmla="*/ 3813040 w 12192000"/>
              <a:gd name="connsiteY11486" fmla="*/ 537978 h 6858000"/>
              <a:gd name="connsiteX11487" fmla="*/ 3808611 w 12192000"/>
              <a:gd name="connsiteY11487" fmla="*/ 535550 h 6858000"/>
              <a:gd name="connsiteX11488" fmla="*/ 3801966 w 12192000"/>
              <a:gd name="connsiteY11488" fmla="*/ 535550 h 6858000"/>
              <a:gd name="connsiteX11489" fmla="*/ 3801966 w 12192000"/>
              <a:gd name="connsiteY11489" fmla="*/ 533526 h 6858000"/>
              <a:gd name="connsiteX11490" fmla="*/ 3805658 w 12192000"/>
              <a:gd name="connsiteY11490" fmla="*/ 529479 h 6858000"/>
              <a:gd name="connsiteX11491" fmla="*/ 3804181 w 12192000"/>
              <a:gd name="connsiteY11491" fmla="*/ 523408 h 6858000"/>
              <a:gd name="connsiteX11492" fmla="*/ 3798275 w 12192000"/>
              <a:gd name="connsiteY11492" fmla="*/ 522194 h 6858000"/>
              <a:gd name="connsiteX11493" fmla="*/ 3794584 w 12192000"/>
              <a:gd name="connsiteY11493" fmla="*/ 525027 h 6858000"/>
              <a:gd name="connsiteX11494" fmla="*/ 3787201 w 12192000"/>
              <a:gd name="connsiteY11494" fmla="*/ 525432 h 6858000"/>
              <a:gd name="connsiteX11495" fmla="*/ 3786463 w 12192000"/>
              <a:gd name="connsiteY11495" fmla="*/ 523003 h 6858000"/>
              <a:gd name="connsiteX11496" fmla="*/ 3790893 w 12192000"/>
              <a:gd name="connsiteY11496" fmla="*/ 515719 h 6858000"/>
              <a:gd name="connsiteX11497" fmla="*/ 3796060 w 12192000"/>
              <a:gd name="connsiteY11497" fmla="*/ 510457 h 6858000"/>
              <a:gd name="connsiteX11498" fmla="*/ 3799013 w 12192000"/>
              <a:gd name="connsiteY11498" fmla="*/ 510053 h 6858000"/>
              <a:gd name="connsiteX11499" fmla="*/ 3807872 w 12192000"/>
              <a:gd name="connsiteY11499" fmla="*/ 499935 h 6858000"/>
              <a:gd name="connsiteX11500" fmla="*/ 3803443 w 12192000"/>
              <a:gd name="connsiteY11500" fmla="*/ 495483 h 6858000"/>
              <a:gd name="connsiteX11501" fmla="*/ 3804919 w 12192000"/>
              <a:gd name="connsiteY11501" fmla="*/ 490626 h 6858000"/>
              <a:gd name="connsiteX11502" fmla="*/ 3807872 w 12192000"/>
              <a:gd name="connsiteY11502" fmla="*/ 486579 h 6858000"/>
              <a:gd name="connsiteX11503" fmla="*/ 3804181 w 12192000"/>
              <a:gd name="connsiteY11503" fmla="*/ 483746 h 6858000"/>
              <a:gd name="connsiteX11504" fmla="*/ 3801228 w 12192000"/>
              <a:gd name="connsiteY11504" fmla="*/ 485365 h 6858000"/>
              <a:gd name="connsiteX11505" fmla="*/ 3799752 w 12192000"/>
              <a:gd name="connsiteY11505" fmla="*/ 489007 h 6858000"/>
              <a:gd name="connsiteX11506" fmla="*/ 3795322 w 12192000"/>
              <a:gd name="connsiteY11506" fmla="*/ 482937 h 6858000"/>
              <a:gd name="connsiteX11507" fmla="*/ 3788678 w 12192000"/>
              <a:gd name="connsiteY11507" fmla="*/ 483746 h 6858000"/>
              <a:gd name="connsiteX11508" fmla="*/ 3786463 w 12192000"/>
              <a:gd name="connsiteY11508" fmla="*/ 486579 h 6858000"/>
              <a:gd name="connsiteX11509" fmla="*/ 3782772 w 12192000"/>
              <a:gd name="connsiteY11509" fmla="*/ 486579 h 6858000"/>
              <a:gd name="connsiteX11510" fmla="*/ 3779081 w 12192000"/>
              <a:gd name="connsiteY11510" fmla="*/ 477675 h 6858000"/>
              <a:gd name="connsiteX11511" fmla="*/ 3780557 w 12192000"/>
              <a:gd name="connsiteY11511" fmla="*/ 472819 h 6858000"/>
              <a:gd name="connsiteX11512" fmla="*/ 3793846 w 12192000"/>
              <a:gd name="connsiteY11512" fmla="*/ 468367 h 6858000"/>
              <a:gd name="connsiteX11513" fmla="*/ 3794584 w 12192000"/>
              <a:gd name="connsiteY11513" fmla="*/ 465534 h 6858000"/>
              <a:gd name="connsiteX11514" fmla="*/ 3787201 w 12192000"/>
              <a:gd name="connsiteY11514" fmla="*/ 461892 h 6858000"/>
              <a:gd name="connsiteX11515" fmla="*/ 3779819 w 12192000"/>
              <a:gd name="connsiteY11515" fmla="*/ 461892 h 6858000"/>
              <a:gd name="connsiteX11516" fmla="*/ 3773175 w 12192000"/>
              <a:gd name="connsiteY11516" fmla="*/ 465939 h 6858000"/>
              <a:gd name="connsiteX11517" fmla="*/ 3768007 w 12192000"/>
              <a:gd name="connsiteY11517" fmla="*/ 465534 h 6858000"/>
              <a:gd name="connsiteX11518" fmla="*/ 3765054 w 12192000"/>
              <a:gd name="connsiteY11518" fmla="*/ 461082 h 6858000"/>
              <a:gd name="connsiteX11519" fmla="*/ 3766531 w 12192000"/>
              <a:gd name="connsiteY11519" fmla="*/ 456226 h 6858000"/>
              <a:gd name="connsiteX11520" fmla="*/ 3773913 w 12192000"/>
              <a:gd name="connsiteY11520" fmla="*/ 454202 h 6858000"/>
              <a:gd name="connsiteX11521" fmla="*/ 3781296 w 12192000"/>
              <a:gd name="connsiteY11521" fmla="*/ 456226 h 6858000"/>
              <a:gd name="connsiteX11522" fmla="*/ 3793846 w 12192000"/>
              <a:gd name="connsiteY11522" fmla="*/ 454202 h 6858000"/>
              <a:gd name="connsiteX11523" fmla="*/ 3797537 w 12192000"/>
              <a:gd name="connsiteY11523" fmla="*/ 450964 h 6858000"/>
              <a:gd name="connsiteX11524" fmla="*/ 3793107 w 12192000"/>
              <a:gd name="connsiteY11524" fmla="*/ 450155 h 6858000"/>
              <a:gd name="connsiteX11525" fmla="*/ 3788678 w 12192000"/>
              <a:gd name="connsiteY11525" fmla="*/ 448131 h 6858000"/>
              <a:gd name="connsiteX11526" fmla="*/ 3777604 w 12192000"/>
              <a:gd name="connsiteY11526" fmla="*/ 448536 h 6858000"/>
              <a:gd name="connsiteX11527" fmla="*/ 3773175 w 12192000"/>
              <a:gd name="connsiteY11527" fmla="*/ 450964 h 6858000"/>
              <a:gd name="connsiteX11528" fmla="*/ 3768007 w 12192000"/>
              <a:gd name="connsiteY11528" fmla="*/ 450155 h 6858000"/>
              <a:gd name="connsiteX11529" fmla="*/ 3762839 w 12192000"/>
              <a:gd name="connsiteY11529" fmla="*/ 445703 h 6858000"/>
              <a:gd name="connsiteX11530" fmla="*/ 3772437 w 12192000"/>
              <a:gd name="connsiteY11530" fmla="*/ 440037 h 6858000"/>
              <a:gd name="connsiteX11531" fmla="*/ 3784249 w 12192000"/>
              <a:gd name="connsiteY11531" fmla="*/ 439632 h 6858000"/>
              <a:gd name="connsiteX11532" fmla="*/ 3788678 w 12192000"/>
              <a:gd name="connsiteY11532" fmla="*/ 437204 h 6858000"/>
              <a:gd name="connsiteX11533" fmla="*/ 3784249 w 12192000"/>
              <a:gd name="connsiteY11533" fmla="*/ 435585 h 6858000"/>
              <a:gd name="connsiteX11534" fmla="*/ 3778343 w 12192000"/>
              <a:gd name="connsiteY11534" fmla="*/ 435180 h 6858000"/>
              <a:gd name="connsiteX11535" fmla="*/ 3773175 w 12192000"/>
              <a:gd name="connsiteY11535" fmla="*/ 431133 h 6858000"/>
              <a:gd name="connsiteX11536" fmla="*/ 3776128 w 12192000"/>
              <a:gd name="connsiteY11536" fmla="*/ 430324 h 6858000"/>
              <a:gd name="connsiteX11537" fmla="*/ 3782772 w 12192000"/>
              <a:gd name="connsiteY11537" fmla="*/ 431538 h 6858000"/>
              <a:gd name="connsiteX11538" fmla="*/ 3787201 w 12192000"/>
              <a:gd name="connsiteY11538" fmla="*/ 433157 h 6858000"/>
              <a:gd name="connsiteX11539" fmla="*/ 3798275 w 12192000"/>
              <a:gd name="connsiteY11539" fmla="*/ 429110 h 6858000"/>
              <a:gd name="connsiteX11540" fmla="*/ 3802705 w 12192000"/>
              <a:gd name="connsiteY11540" fmla="*/ 425467 h 6858000"/>
              <a:gd name="connsiteX11541" fmla="*/ 3800490 w 12192000"/>
              <a:gd name="connsiteY11541" fmla="*/ 423039 h 6858000"/>
              <a:gd name="connsiteX11542" fmla="*/ 3795322 w 12192000"/>
              <a:gd name="connsiteY11542" fmla="*/ 424253 h 6858000"/>
              <a:gd name="connsiteX11543" fmla="*/ 3790154 w 12192000"/>
              <a:gd name="connsiteY11543" fmla="*/ 426681 h 6858000"/>
              <a:gd name="connsiteX11544" fmla="*/ 3784249 w 12192000"/>
              <a:gd name="connsiteY11544" fmla="*/ 425872 h 6858000"/>
              <a:gd name="connsiteX11545" fmla="*/ 3779819 w 12192000"/>
              <a:gd name="connsiteY11545" fmla="*/ 423848 h 6858000"/>
              <a:gd name="connsiteX11546" fmla="*/ 3772437 w 12192000"/>
              <a:gd name="connsiteY11546" fmla="*/ 424658 h 6858000"/>
              <a:gd name="connsiteX11547" fmla="*/ 3769484 w 12192000"/>
              <a:gd name="connsiteY11547" fmla="*/ 429919 h 6858000"/>
              <a:gd name="connsiteX11548" fmla="*/ 3764316 w 12192000"/>
              <a:gd name="connsiteY11548" fmla="*/ 433157 h 6858000"/>
              <a:gd name="connsiteX11549" fmla="*/ 3756933 w 12192000"/>
              <a:gd name="connsiteY11549" fmla="*/ 428705 h 6858000"/>
              <a:gd name="connsiteX11550" fmla="*/ 3756195 w 12192000"/>
              <a:gd name="connsiteY11550" fmla="*/ 423039 h 6858000"/>
              <a:gd name="connsiteX11551" fmla="*/ 3760625 w 12192000"/>
              <a:gd name="connsiteY11551" fmla="*/ 416564 h 6858000"/>
              <a:gd name="connsiteX11552" fmla="*/ 3770960 w 12192000"/>
              <a:gd name="connsiteY11552" fmla="*/ 415754 h 6858000"/>
              <a:gd name="connsiteX11553" fmla="*/ 3778343 w 12192000"/>
              <a:gd name="connsiteY11553" fmla="*/ 410898 h 6858000"/>
              <a:gd name="connsiteX11554" fmla="*/ 3776128 w 12192000"/>
              <a:gd name="connsiteY11554" fmla="*/ 409279 h 6858000"/>
              <a:gd name="connsiteX11555" fmla="*/ 3767269 w 12192000"/>
              <a:gd name="connsiteY11555" fmla="*/ 410898 h 6858000"/>
              <a:gd name="connsiteX11556" fmla="*/ 3758410 w 12192000"/>
              <a:gd name="connsiteY11556" fmla="*/ 409683 h 6858000"/>
              <a:gd name="connsiteX11557" fmla="*/ 3756195 w 12192000"/>
              <a:gd name="connsiteY11557" fmla="*/ 403208 h 6858000"/>
              <a:gd name="connsiteX11558" fmla="*/ 3759148 w 12192000"/>
              <a:gd name="connsiteY11558" fmla="*/ 397137 h 6858000"/>
              <a:gd name="connsiteX11559" fmla="*/ 3767269 w 12192000"/>
              <a:gd name="connsiteY11559" fmla="*/ 395114 h 6858000"/>
              <a:gd name="connsiteX11560" fmla="*/ 3786463 w 12192000"/>
              <a:gd name="connsiteY11560" fmla="*/ 395923 h 6858000"/>
              <a:gd name="connsiteX11561" fmla="*/ 3797537 w 12192000"/>
              <a:gd name="connsiteY11561" fmla="*/ 393090 h 6858000"/>
              <a:gd name="connsiteX11562" fmla="*/ 3809349 w 12192000"/>
              <a:gd name="connsiteY11562" fmla="*/ 392685 h 6858000"/>
              <a:gd name="connsiteX11563" fmla="*/ 3816731 w 12192000"/>
              <a:gd name="connsiteY11563" fmla="*/ 387019 h 6858000"/>
              <a:gd name="connsiteX11564" fmla="*/ 3818208 w 12192000"/>
              <a:gd name="connsiteY11564" fmla="*/ 384996 h 6858000"/>
              <a:gd name="connsiteX11565" fmla="*/ 3810087 w 12192000"/>
              <a:gd name="connsiteY11565" fmla="*/ 384996 h 6858000"/>
              <a:gd name="connsiteX11566" fmla="*/ 3802705 w 12192000"/>
              <a:gd name="connsiteY11566" fmla="*/ 382972 h 6858000"/>
              <a:gd name="connsiteX11567" fmla="*/ 3793846 w 12192000"/>
              <a:gd name="connsiteY11567" fmla="*/ 387829 h 6858000"/>
              <a:gd name="connsiteX11568" fmla="*/ 3779819 w 12192000"/>
              <a:gd name="connsiteY11568" fmla="*/ 390257 h 6858000"/>
              <a:gd name="connsiteX11569" fmla="*/ 3773175 w 12192000"/>
              <a:gd name="connsiteY11569" fmla="*/ 392685 h 6858000"/>
              <a:gd name="connsiteX11570" fmla="*/ 3764316 w 12192000"/>
              <a:gd name="connsiteY11570" fmla="*/ 392685 h 6858000"/>
              <a:gd name="connsiteX11571" fmla="*/ 3759886 w 12192000"/>
              <a:gd name="connsiteY11571" fmla="*/ 389852 h 6858000"/>
              <a:gd name="connsiteX11572" fmla="*/ 3762101 w 12192000"/>
              <a:gd name="connsiteY11572" fmla="*/ 387829 h 6858000"/>
              <a:gd name="connsiteX11573" fmla="*/ 3777604 w 12192000"/>
              <a:gd name="connsiteY11573" fmla="*/ 388234 h 6858000"/>
              <a:gd name="connsiteX11574" fmla="*/ 3784987 w 12192000"/>
              <a:gd name="connsiteY11574" fmla="*/ 384591 h 6858000"/>
              <a:gd name="connsiteX11575" fmla="*/ 3793107 w 12192000"/>
              <a:gd name="connsiteY11575" fmla="*/ 373664 h 6858000"/>
              <a:gd name="connsiteX11576" fmla="*/ 3801228 w 12192000"/>
              <a:gd name="connsiteY11576" fmla="*/ 372450 h 6858000"/>
              <a:gd name="connsiteX11577" fmla="*/ 3804919 w 12192000"/>
              <a:gd name="connsiteY11577" fmla="*/ 374069 h 6858000"/>
              <a:gd name="connsiteX11578" fmla="*/ 3812302 w 12192000"/>
              <a:gd name="connsiteY11578" fmla="*/ 379330 h 6858000"/>
              <a:gd name="connsiteX11579" fmla="*/ 3817469 w 12192000"/>
              <a:gd name="connsiteY11579" fmla="*/ 379330 h 6858000"/>
              <a:gd name="connsiteX11580" fmla="*/ 3818946 w 12192000"/>
              <a:gd name="connsiteY11580" fmla="*/ 376092 h 6858000"/>
              <a:gd name="connsiteX11581" fmla="*/ 3814517 w 12192000"/>
              <a:gd name="connsiteY11581" fmla="*/ 374878 h 6858000"/>
              <a:gd name="connsiteX11582" fmla="*/ 3807134 w 12192000"/>
              <a:gd name="connsiteY11582" fmla="*/ 367188 h 6858000"/>
              <a:gd name="connsiteX11583" fmla="*/ 3802705 w 12192000"/>
              <a:gd name="connsiteY11583" fmla="*/ 366784 h 6858000"/>
              <a:gd name="connsiteX11584" fmla="*/ 3799013 w 12192000"/>
              <a:gd name="connsiteY11584" fmla="*/ 363141 h 6858000"/>
              <a:gd name="connsiteX11585" fmla="*/ 3800490 w 12192000"/>
              <a:gd name="connsiteY11585" fmla="*/ 359499 h 6858000"/>
              <a:gd name="connsiteX11586" fmla="*/ 3806396 w 12192000"/>
              <a:gd name="connsiteY11586" fmla="*/ 359499 h 6858000"/>
              <a:gd name="connsiteX11587" fmla="*/ 3810087 w 12192000"/>
              <a:gd name="connsiteY11587" fmla="*/ 356666 h 6858000"/>
              <a:gd name="connsiteX11588" fmla="*/ 3813778 w 12192000"/>
              <a:gd name="connsiteY11588" fmla="*/ 357475 h 6858000"/>
              <a:gd name="connsiteX11589" fmla="*/ 3817469 w 12192000"/>
              <a:gd name="connsiteY11589" fmla="*/ 363546 h 6858000"/>
              <a:gd name="connsiteX11590" fmla="*/ 3825590 w 12192000"/>
              <a:gd name="connsiteY11590" fmla="*/ 372450 h 6858000"/>
              <a:gd name="connsiteX11591" fmla="*/ 3831496 w 12192000"/>
              <a:gd name="connsiteY11591" fmla="*/ 375283 h 6858000"/>
              <a:gd name="connsiteX11592" fmla="*/ 3834449 w 12192000"/>
              <a:gd name="connsiteY11592" fmla="*/ 374069 h 6858000"/>
              <a:gd name="connsiteX11593" fmla="*/ 3830020 w 12192000"/>
              <a:gd name="connsiteY11593" fmla="*/ 367188 h 6858000"/>
              <a:gd name="connsiteX11594" fmla="*/ 3825590 w 12192000"/>
              <a:gd name="connsiteY11594" fmla="*/ 363951 h 6858000"/>
              <a:gd name="connsiteX11595" fmla="*/ 3824852 w 12192000"/>
              <a:gd name="connsiteY11595" fmla="*/ 349381 h 6858000"/>
              <a:gd name="connsiteX11596" fmla="*/ 3831496 w 12192000"/>
              <a:gd name="connsiteY11596" fmla="*/ 344120 h 6858000"/>
              <a:gd name="connsiteX11597" fmla="*/ 3831496 w 12192000"/>
              <a:gd name="connsiteY11597" fmla="*/ 341287 h 6858000"/>
              <a:gd name="connsiteX11598" fmla="*/ 3825590 w 12192000"/>
              <a:gd name="connsiteY11598" fmla="*/ 340477 h 6858000"/>
              <a:gd name="connsiteX11599" fmla="*/ 3820422 w 12192000"/>
              <a:gd name="connsiteY11599" fmla="*/ 345334 h 6858000"/>
              <a:gd name="connsiteX11600" fmla="*/ 3815993 w 12192000"/>
              <a:gd name="connsiteY11600" fmla="*/ 345739 h 6858000"/>
              <a:gd name="connsiteX11601" fmla="*/ 3810825 w 12192000"/>
              <a:gd name="connsiteY11601" fmla="*/ 340073 h 6858000"/>
              <a:gd name="connsiteX11602" fmla="*/ 3808611 w 12192000"/>
              <a:gd name="connsiteY11602" fmla="*/ 343715 h 6858000"/>
              <a:gd name="connsiteX11603" fmla="*/ 3796799 w 12192000"/>
              <a:gd name="connsiteY11603" fmla="*/ 354238 h 6858000"/>
              <a:gd name="connsiteX11604" fmla="*/ 3790154 w 12192000"/>
              <a:gd name="connsiteY11604" fmla="*/ 357071 h 6858000"/>
              <a:gd name="connsiteX11605" fmla="*/ 3787201 w 12192000"/>
              <a:gd name="connsiteY11605" fmla="*/ 355047 h 6858000"/>
              <a:gd name="connsiteX11606" fmla="*/ 3787940 w 12192000"/>
              <a:gd name="connsiteY11606" fmla="*/ 350595 h 6858000"/>
              <a:gd name="connsiteX11607" fmla="*/ 3792369 w 12192000"/>
              <a:gd name="connsiteY11607" fmla="*/ 346953 h 6858000"/>
              <a:gd name="connsiteX11608" fmla="*/ 3791631 w 12192000"/>
              <a:gd name="connsiteY11608" fmla="*/ 345739 h 6858000"/>
              <a:gd name="connsiteX11609" fmla="*/ 3785725 w 12192000"/>
              <a:gd name="connsiteY11609" fmla="*/ 348572 h 6858000"/>
              <a:gd name="connsiteX11610" fmla="*/ 3781296 w 12192000"/>
              <a:gd name="connsiteY11610" fmla="*/ 354238 h 6858000"/>
              <a:gd name="connsiteX11611" fmla="*/ 3777604 w 12192000"/>
              <a:gd name="connsiteY11611" fmla="*/ 355452 h 6858000"/>
              <a:gd name="connsiteX11612" fmla="*/ 3766531 w 12192000"/>
              <a:gd name="connsiteY11612" fmla="*/ 364760 h 6858000"/>
              <a:gd name="connsiteX11613" fmla="*/ 3761363 w 12192000"/>
              <a:gd name="connsiteY11613" fmla="*/ 366379 h 6858000"/>
              <a:gd name="connsiteX11614" fmla="*/ 3753981 w 12192000"/>
              <a:gd name="connsiteY11614" fmla="*/ 378925 h 6858000"/>
              <a:gd name="connsiteX11615" fmla="*/ 3750289 w 12192000"/>
              <a:gd name="connsiteY11615" fmla="*/ 378925 h 6858000"/>
              <a:gd name="connsiteX11616" fmla="*/ 3747336 w 12192000"/>
              <a:gd name="connsiteY11616" fmla="*/ 368403 h 6858000"/>
              <a:gd name="connsiteX11617" fmla="*/ 3748813 w 12192000"/>
              <a:gd name="connsiteY11617" fmla="*/ 360308 h 6858000"/>
              <a:gd name="connsiteX11618" fmla="*/ 3752504 w 12192000"/>
              <a:gd name="connsiteY11618" fmla="*/ 355452 h 6858000"/>
              <a:gd name="connsiteX11619" fmla="*/ 3746598 w 12192000"/>
              <a:gd name="connsiteY11619" fmla="*/ 350595 h 6858000"/>
              <a:gd name="connsiteX11620" fmla="*/ 3748075 w 12192000"/>
              <a:gd name="connsiteY11620" fmla="*/ 344120 h 6858000"/>
              <a:gd name="connsiteX11621" fmla="*/ 3748813 w 12192000"/>
              <a:gd name="connsiteY11621" fmla="*/ 338858 h 6858000"/>
              <a:gd name="connsiteX11622" fmla="*/ 3755457 w 12192000"/>
              <a:gd name="connsiteY11622" fmla="*/ 335621 h 6858000"/>
              <a:gd name="connsiteX11623" fmla="*/ 3769484 w 12192000"/>
              <a:gd name="connsiteY11623" fmla="*/ 331574 h 6858000"/>
              <a:gd name="connsiteX11624" fmla="*/ 3776128 w 12192000"/>
              <a:gd name="connsiteY11624" fmla="*/ 331978 h 6858000"/>
              <a:gd name="connsiteX11625" fmla="*/ 3784249 w 12192000"/>
              <a:gd name="connsiteY11625" fmla="*/ 325098 h 6858000"/>
              <a:gd name="connsiteX11626" fmla="*/ 3787201 w 12192000"/>
              <a:gd name="connsiteY11626" fmla="*/ 323479 h 6858000"/>
              <a:gd name="connsiteX11627" fmla="*/ 3783510 w 12192000"/>
              <a:gd name="connsiteY11627" fmla="*/ 319837 h 6858000"/>
              <a:gd name="connsiteX11628" fmla="*/ 3778343 w 12192000"/>
              <a:gd name="connsiteY11628" fmla="*/ 319837 h 6858000"/>
              <a:gd name="connsiteX11629" fmla="*/ 3773175 w 12192000"/>
              <a:gd name="connsiteY11629" fmla="*/ 323884 h 6858000"/>
              <a:gd name="connsiteX11630" fmla="*/ 3768007 w 12192000"/>
              <a:gd name="connsiteY11630" fmla="*/ 322265 h 6858000"/>
              <a:gd name="connsiteX11631" fmla="*/ 3765054 w 12192000"/>
              <a:gd name="connsiteY11631" fmla="*/ 327931 h 6858000"/>
              <a:gd name="connsiteX11632" fmla="*/ 3759148 w 12192000"/>
              <a:gd name="connsiteY11632" fmla="*/ 331978 h 6858000"/>
              <a:gd name="connsiteX11633" fmla="*/ 3752504 w 12192000"/>
              <a:gd name="connsiteY11633" fmla="*/ 331169 h 6858000"/>
              <a:gd name="connsiteX11634" fmla="*/ 3748813 w 12192000"/>
              <a:gd name="connsiteY11634" fmla="*/ 325098 h 6858000"/>
              <a:gd name="connsiteX11635" fmla="*/ 3748075 w 12192000"/>
              <a:gd name="connsiteY11635" fmla="*/ 313361 h 6858000"/>
              <a:gd name="connsiteX11636" fmla="*/ 3753981 w 12192000"/>
              <a:gd name="connsiteY11636" fmla="*/ 309314 h 6858000"/>
              <a:gd name="connsiteX11637" fmla="*/ 3755457 w 12192000"/>
              <a:gd name="connsiteY11637" fmla="*/ 303243 h 6858000"/>
              <a:gd name="connsiteX11638" fmla="*/ 3751766 w 12192000"/>
              <a:gd name="connsiteY11638" fmla="*/ 295554 h 6858000"/>
              <a:gd name="connsiteX11639" fmla="*/ 3748813 w 12192000"/>
              <a:gd name="connsiteY11639" fmla="*/ 295554 h 6858000"/>
              <a:gd name="connsiteX11640" fmla="*/ 3744383 w 12192000"/>
              <a:gd name="connsiteY11640" fmla="*/ 300410 h 6858000"/>
              <a:gd name="connsiteX11641" fmla="*/ 3739216 w 12192000"/>
              <a:gd name="connsiteY11641" fmla="*/ 299601 h 6858000"/>
              <a:gd name="connsiteX11642" fmla="*/ 3737739 w 12192000"/>
              <a:gd name="connsiteY11642" fmla="*/ 293935 h 6858000"/>
              <a:gd name="connsiteX11643" fmla="*/ 3743645 w 12192000"/>
              <a:gd name="connsiteY11643" fmla="*/ 288269 h 6858000"/>
              <a:gd name="connsiteX11644" fmla="*/ 3753242 w 12192000"/>
              <a:gd name="connsiteY11644" fmla="*/ 287864 h 6858000"/>
              <a:gd name="connsiteX11645" fmla="*/ 3759148 w 12192000"/>
              <a:gd name="connsiteY11645" fmla="*/ 283008 h 6858000"/>
              <a:gd name="connsiteX11646" fmla="*/ 3770960 w 12192000"/>
              <a:gd name="connsiteY11646" fmla="*/ 280579 h 6858000"/>
              <a:gd name="connsiteX11647" fmla="*/ 3776128 w 12192000"/>
              <a:gd name="connsiteY11647" fmla="*/ 276128 h 6858000"/>
              <a:gd name="connsiteX11648" fmla="*/ 3781296 w 12192000"/>
              <a:gd name="connsiteY11648" fmla="*/ 274104 h 6858000"/>
              <a:gd name="connsiteX11649" fmla="*/ 3783510 w 12192000"/>
              <a:gd name="connsiteY11649" fmla="*/ 266010 h 6858000"/>
              <a:gd name="connsiteX11650" fmla="*/ 3787201 w 12192000"/>
              <a:gd name="connsiteY11650" fmla="*/ 264796 h 6858000"/>
              <a:gd name="connsiteX11651" fmla="*/ 3790154 w 12192000"/>
              <a:gd name="connsiteY11651" fmla="*/ 268033 h 6858000"/>
              <a:gd name="connsiteX11652" fmla="*/ 3794584 w 12192000"/>
              <a:gd name="connsiteY11652" fmla="*/ 264391 h 6858000"/>
              <a:gd name="connsiteX11653" fmla="*/ 3810087 w 12192000"/>
              <a:gd name="connsiteY11653" fmla="*/ 263581 h 6858000"/>
              <a:gd name="connsiteX11654" fmla="*/ 3814517 w 12192000"/>
              <a:gd name="connsiteY11654" fmla="*/ 266414 h 6858000"/>
              <a:gd name="connsiteX11655" fmla="*/ 3821161 w 12192000"/>
              <a:gd name="connsiteY11655" fmla="*/ 266010 h 6858000"/>
              <a:gd name="connsiteX11656" fmla="*/ 3818946 w 12192000"/>
              <a:gd name="connsiteY11656" fmla="*/ 261153 h 6858000"/>
              <a:gd name="connsiteX11657" fmla="*/ 3810825 w 12192000"/>
              <a:gd name="connsiteY11657" fmla="*/ 259130 h 6858000"/>
              <a:gd name="connsiteX11658" fmla="*/ 3808611 w 12192000"/>
              <a:gd name="connsiteY11658" fmla="*/ 253464 h 6858000"/>
              <a:gd name="connsiteX11659" fmla="*/ 3803443 w 12192000"/>
              <a:gd name="connsiteY11659" fmla="*/ 252654 h 6858000"/>
              <a:gd name="connsiteX11660" fmla="*/ 3784249 w 12192000"/>
              <a:gd name="connsiteY11660" fmla="*/ 262367 h 6858000"/>
              <a:gd name="connsiteX11661" fmla="*/ 3778343 w 12192000"/>
              <a:gd name="connsiteY11661" fmla="*/ 261963 h 6858000"/>
              <a:gd name="connsiteX11662" fmla="*/ 3773913 w 12192000"/>
              <a:gd name="connsiteY11662" fmla="*/ 265200 h 6858000"/>
              <a:gd name="connsiteX11663" fmla="*/ 3771698 w 12192000"/>
              <a:gd name="connsiteY11663" fmla="*/ 271676 h 6858000"/>
              <a:gd name="connsiteX11664" fmla="*/ 3766531 w 12192000"/>
              <a:gd name="connsiteY11664" fmla="*/ 275318 h 6858000"/>
              <a:gd name="connsiteX11665" fmla="*/ 3758410 w 12192000"/>
              <a:gd name="connsiteY11665" fmla="*/ 276937 h 6858000"/>
              <a:gd name="connsiteX11666" fmla="*/ 3751766 w 12192000"/>
              <a:gd name="connsiteY11666" fmla="*/ 283817 h 6858000"/>
              <a:gd name="connsiteX11667" fmla="*/ 3748075 w 12192000"/>
              <a:gd name="connsiteY11667" fmla="*/ 283817 h 6858000"/>
              <a:gd name="connsiteX11668" fmla="*/ 3745860 w 12192000"/>
              <a:gd name="connsiteY11668" fmla="*/ 279770 h 6858000"/>
              <a:gd name="connsiteX11669" fmla="*/ 3747336 w 12192000"/>
              <a:gd name="connsiteY11669" fmla="*/ 275318 h 6858000"/>
              <a:gd name="connsiteX11670" fmla="*/ 3741430 w 12192000"/>
              <a:gd name="connsiteY11670" fmla="*/ 273699 h 6858000"/>
              <a:gd name="connsiteX11671" fmla="*/ 3742169 w 12192000"/>
              <a:gd name="connsiteY11671" fmla="*/ 270057 h 6858000"/>
              <a:gd name="connsiteX11672" fmla="*/ 3748813 w 12192000"/>
              <a:gd name="connsiteY11672" fmla="*/ 263581 h 6858000"/>
              <a:gd name="connsiteX11673" fmla="*/ 3740692 w 12192000"/>
              <a:gd name="connsiteY11673" fmla="*/ 259130 h 6858000"/>
              <a:gd name="connsiteX11674" fmla="*/ 3736263 w 12192000"/>
              <a:gd name="connsiteY11674" fmla="*/ 259130 h 6858000"/>
              <a:gd name="connsiteX11675" fmla="*/ 3729618 w 12192000"/>
              <a:gd name="connsiteY11675" fmla="*/ 254273 h 6858000"/>
              <a:gd name="connsiteX11676" fmla="*/ 3730357 w 12192000"/>
              <a:gd name="connsiteY11676" fmla="*/ 251440 h 6858000"/>
              <a:gd name="connsiteX11677" fmla="*/ 3742169 w 12192000"/>
              <a:gd name="connsiteY11677" fmla="*/ 247393 h 6858000"/>
              <a:gd name="connsiteX11678" fmla="*/ 3747336 w 12192000"/>
              <a:gd name="connsiteY11678" fmla="*/ 242132 h 6858000"/>
              <a:gd name="connsiteX11679" fmla="*/ 3751766 w 12192000"/>
              <a:gd name="connsiteY11679" fmla="*/ 240917 h 6858000"/>
              <a:gd name="connsiteX11680" fmla="*/ 3755457 w 12192000"/>
              <a:gd name="connsiteY11680" fmla="*/ 244560 h 6858000"/>
              <a:gd name="connsiteX11681" fmla="*/ 3763578 w 12192000"/>
              <a:gd name="connsiteY11681" fmla="*/ 245369 h 6858000"/>
              <a:gd name="connsiteX11682" fmla="*/ 3771698 w 12192000"/>
              <a:gd name="connsiteY11682" fmla="*/ 242536 h 6858000"/>
              <a:gd name="connsiteX11683" fmla="*/ 3779081 w 12192000"/>
              <a:gd name="connsiteY11683" fmla="*/ 237275 h 6858000"/>
              <a:gd name="connsiteX11684" fmla="*/ 3785725 w 12192000"/>
              <a:gd name="connsiteY11684" fmla="*/ 237680 h 6858000"/>
              <a:gd name="connsiteX11685" fmla="*/ 3787940 w 12192000"/>
              <a:gd name="connsiteY11685" fmla="*/ 232418 h 6858000"/>
              <a:gd name="connsiteX11686" fmla="*/ 3785725 w 12192000"/>
              <a:gd name="connsiteY11686" fmla="*/ 230395 h 6858000"/>
              <a:gd name="connsiteX11687" fmla="*/ 3779081 w 12192000"/>
              <a:gd name="connsiteY11687" fmla="*/ 229585 h 6858000"/>
              <a:gd name="connsiteX11688" fmla="*/ 3769484 w 12192000"/>
              <a:gd name="connsiteY11688" fmla="*/ 234847 h 6858000"/>
              <a:gd name="connsiteX11689" fmla="*/ 3762839 w 12192000"/>
              <a:gd name="connsiteY11689" fmla="*/ 238894 h 6858000"/>
              <a:gd name="connsiteX11690" fmla="*/ 3759148 w 12192000"/>
              <a:gd name="connsiteY11690" fmla="*/ 238489 h 6858000"/>
              <a:gd name="connsiteX11691" fmla="*/ 3752504 w 12192000"/>
              <a:gd name="connsiteY11691" fmla="*/ 232014 h 6858000"/>
              <a:gd name="connsiteX11692" fmla="*/ 3748813 w 12192000"/>
              <a:gd name="connsiteY11692" fmla="*/ 232014 h 6858000"/>
              <a:gd name="connsiteX11693" fmla="*/ 3745122 w 12192000"/>
              <a:gd name="connsiteY11693" fmla="*/ 236466 h 6858000"/>
              <a:gd name="connsiteX11694" fmla="*/ 3734786 w 12192000"/>
              <a:gd name="connsiteY11694" fmla="*/ 241727 h 6858000"/>
              <a:gd name="connsiteX11695" fmla="*/ 3735524 w 12192000"/>
              <a:gd name="connsiteY11695" fmla="*/ 237680 h 6858000"/>
              <a:gd name="connsiteX11696" fmla="*/ 3730357 w 12192000"/>
              <a:gd name="connsiteY11696" fmla="*/ 236466 h 6858000"/>
              <a:gd name="connsiteX11697" fmla="*/ 3725927 w 12192000"/>
              <a:gd name="connsiteY11697" fmla="*/ 238084 h 6858000"/>
              <a:gd name="connsiteX11698" fmla="*/ 3719283 w 12192000"/>
              <a:gd name="connsiteY11698" fmla="*/ 237275 h 6858000"/>
              <a:gd name="connsiteX11699" fmla="*/ 3721498 w 12192000"/>
              <a:gd name="connsiteY11699" fmla="*/ 234442 h 6858000"/>
              <a:gd name="connsiteX11700" fmla="*/ 3727404 w 12192000"/>
              <a:gd name="connsiteY11700" fmla="*/ 232418 h 6858000"/>
              <a:gd name="connsiteX11701" fmla="*/ 3741430 w 12192000"/>
              <a:gd name="connsiteY11701" fmla="*/ 228371 h 6858000"/>
              <a:gd name="connsiteX11702" fmla="*/ 3754719 w 12192000"/>
              <a:gd name="connsiteY11702" fmla="*/ 220277 h 6858000"/>
              <a:gd name="connsiteX11703" fmla="*/ 3762101 w 12192000"/>
              <a:gd name="connsiteY11703" fmla="*/ 217849 h 6858000"/>
              <a:gd name="connsiteX11704" fmla="*/ 3776128 w 12192000"/>
              <a:gd name="connsiteY11704" fmla="*/ 215420 h 6858000"/>
              <a:gd name="connsiteX11705" fmla="*/ 3783510 w 12192000"/>
              <a:gd name="connsiteY11705" fmla="*/ 207326 h 6858000"/>
              <a:gd name="connsiteX11706" fmla="*/ 3799752 w 12192000"/>
              <a:gd name="connsiteY11706" fmla="*/ 191138 h 6858000"/>
              <a:gd name="connsiteX11707" fmla="*/ 3815255 w 12192000"/>
              <a:gd name="connsiteY11707" fmla="*/ 184257 h 6858000"/>
              <a:gd name="connsiteX11708" fmla="*/ 3827805 w 12192000"/>
              <a:gd name="connsiteY11708" fmla="*/ 179806 h 6858000"/>
              <a:gd name="connsiteX11709" fmla="*/ 3834449 w 12192000"/>
              <a:gd name="connsiteY11709" fmla="*/ 179806 h 6858000"/>
              <a:gd name="connsiteX11710" fmla="*/ 3838879 w 12192000"/>
              <a:gd name="connsiteY11710" fmla="*/ 176568 h 6858000"/>
              <a:gd name="connsiteX11711" fmla="*/ 3838140 w 12192000"/>
              <a:gd name="connsiteY11711" fmla="*/ 173330 h 6858000"/>
              <a:gd name="connsiteX11712" fmla="*/ 3831496 w 12192000"/>
              <a:gd name="connsiteY11712" fmla="*/ 171307 h 6858000"/>
              <a:gd name="connsiteX11713" fmla="*/ 3819684 w 12192000"/>
              <a:gd name="connsiteY11713" fmla="*/ 174544 h 6858000"/>
              <a:gd name="connsiteX11714" fmla="*/ 3794584 w 12192000"/>
              <a:gd name="connsiteY11714" fmla="*/ 185471 h 6858000"/>
              <a:gd name="connsiteX11715" fmla="*/ 3783510 w 12192000"/>
              <a:gd name="connsiteY11715" fmla="*/ 195994 h 6858000"/>
              <a:gd name="connsiteX11716" fmla="*/ 3776128 w 12192000"/>
              <a:gd name="connsiteY11716" fmla="*/ 206517 h 6858000"/>
              <a:gd name="connsiteX11717" fmla="*/ 3766531 w 12192000"/>
              <a:gd name="connsiteY11717" fmla="*/ 210564 h 6858000"/>
              <a:gd name="connsiteX11718" fmla="*/ 3750289 w 12192000"/>
              <a:gd name="connsiteY11718" fmla="*/ 214206 h 6858000"/>
              <a:gd name="connsiteX11719" fmla="*/ 3745122 w 12192000"/>
              <a:gd name="connsiteY11719" fmla="*/ 217444 h 6858000"/>
              <a:gd name="connsiteX11720" fmla="*/ 3725189 w 12192000"/>
              <a:gd name="connsiteY11720" fmla="*/ 225134 h 6858000"/>
              <a:gd name="connsiteX11721" fmla="*/ 3718545 w 12192000"/>
              <a:gd name="connsiteY11721" fmla="*/ 225134 h 6858000"/>
              <a:gd name="connsiteX11722" fmla="*/ 3717068 w 12192000"/>
              <a:gd name="connsiteY11722" fmla="*/ 221086 h 6858000"/>
              <a:gd name="connsiteX11723" fmla="*/ 3720021 w 12192000"/>
              <a:gd name="connsiteY11723" fmla="*/ 217039 h 6858000"/>
              <a:gd name="connsiteX11724" fmla="*/ 3719283 w 12192000"/>
              <a:gd name="connsiteY11724" fmla="*/ 201255 h 6858000"/>
              <a:gd name="connsiteX11725" fmla="*/ 3724451 w 12192000"/>
              <a:gd name="connsiteY11725" fmla="*/ 195185 h 6858000"/>
              <a:gd name="connsiteX11726" fmla="*/ 3729618 w 12192000"/>
              <a:gd name="connsiteY11726" fmla="*/ 195185 h 6858000"/>
              <a:gd name="connsiteX11727" fmla="*/ 3737739 w 12192000"/>
              <a:gd name="connsiteY11727" fmla="*/ 200041 h 6858000"/>
              <a:gd name="connsiteX11728" fmla="*/ 3742907 w 12192000"/>
              <a:gd name="connsiteY11728" fmla="*/ 198422 h 6858000"/>
              <a:gd name="connsiteX11729" fmla="*/ 3753981 w 12192000"/>
              <a:gd name="connsiteY11729" fmla="*/ 198422 h 6858000"/>
              <a:gd name="connsiteX11730" fmla="*/ 3762839 w 12192000"/>
              <a:gd name="connsiteY11730" fmla="*/ 197613 h 6858000"/>
              <a:gd name="connsiteX11731" fmla="*/ 3760625 w 12192000"/>
              <a:gd name="connsiteY11731" fmla="*/ 194375 h 6858000"/>
              <a:gd name="connsiteX11732" fmla="*/ 3753981 w 12192000"/>
              <a:gd name="connsiteY11732" fmla="*/ 190733 h 6858000"/>
              <a:gd name="connsiteX11733" fmla="*/ 3745860 w 12192000"/>
              <a:gd name="connsiteY11733" fmla="*/ 190733 h 6858000"/>
              <a:gd name="connsiteX11734" fmla="*/ 3739954 w 12192000"/>
              <a:gd name="connsiteY11734" fmla="*/ 193566 h 6858000"/>
              <a:gd name="connsiteX11735" fmla="*/ 3734786 w 12192000"/>
              <a:gd name="connsiteY11735" fmla="*/ 192352 h 6858000"/>
              <a:gd name="connsiteX11736" fmla="*/ 3731833 w 12192000"/>
              <a:gd name="connsiteY11736" fmla="*/ 186281 h 6858000"/>
              <a:gd name="connsiteX11737" fmla="*/ 3732571 w 12192000"/>
              <a:gd name="connsiteY11737" fmla="*/ 181829 h 6858000"/>
              <a:gd name="connsiteX11738" fmla="*/ 3741430 w 12192000"/>
              <a:gd name="connsiteY11738" fmla="*/ 180615 h 6858000"/>
              <a:gd name="connsiteX11739" fmla="*/ 3750289 w 12192000"/>
              <a:gd name="connsiteY11739" fmla="*/ 185471 h 6858000"/>
              <a:gd name="connsiteX11740" fmla="*/ 3757672 w 12192000"/>
              <a:gd name="connsiteY11740" fmla="*/ 186281 h 6858000"/>
              <a:gd name="connsiteX11741" fmla="*/ 3767269 w 12192000"/>
              <a:gd name="connsiteY11741" fmla="*/ 182234 h 6858000"/>
              <a:gd name="connsiteX11742" fmla="*/ 3765792 w 12192000"/>
              <a:gd name="connsiteY11742" fmla="*/ 179806 h 6858000"/>
              <a:gd name="connsiteX11743" fmla="*/ 3759148 w 12192000"/>
              <a:gd name="connsiteY11743" fmla="*/ 177782 h 6858000"/>
              <a:gd name="connsiteX11744" fmla="*/ 3755457 w 12192000"/>
              <a:gd name="connsiteY11744" fmla="*/ 178591 h 6858000"/>
              <a:gd name="connsiteX11745" fmla="*/ 3752504 w 12192000"/>
              <a:gd name="connsiteY11745" fmla="*/ 176568 h 6858000"/>
              <a:gd name="connsiteX11746" fmla="*/ 3753242 w 12192000"/>
              <a:gd name="connsiteY11746" fmla="*/ 172116 h 6858000"/>
              <a:gd name="connsiteX11747" fmla="*/ 3762101 w 12192000"/>
              <a:gd name="connsiteY11747" fmla="*/ 170092 h 6858000"/>
              <a:gd name="connsiteX11748" fmla="*/ 3765054 w 12192000"/>
              <a:gd name="connsiteY11748" fmla="*/ 171711 h 6858000"/>
              <a:gd name="connsiteX11749" fmla="*/ 3768007 w 12192000"/>
              <a:gd name="connsiteY11749" fmla="*/ 169688 h 6858000"/>
              <a:gd name="connsiteX11750" fmla="*/ 3775390 w 12192000"/>
              <a:gd name="connsiteY11750" fmla="*/ 172521 h 6858000"/>
              <a:gd name="connsiteX11751" fmla="*/ 3779081 w 12192000"/>
              <a:gd name="connsiteY11751" fmla="*/ 170497 h 6858000"/>
              <a:gd name="connsiteX11752" fmla="*/ 3777604 w 12192000"/>
              <a:gd name="connsiteY11752" fmla="*/ 164426 h 6858000"/>
              <a:gd name="connsiteX11753" fmla="*/ 3777604 w 12192000"/>
              <a:gd name="connsiteY11753" fmla="*/ 158760 h 6858000"/>
              <a:gd name="connsiteX11754" fmla="*/ 3776128 w 12192000"/>
              <a:gd name="connsiteY11754" fmla="*/ 157142 h 6858000"/>
              <a:gd name="connsiteX11755" fmla="*/ 3770222 w 12192000"/>
              <a:gd name="connsiteY11755" fmla="*/ 156737 h 6858000"/>
              <a:gd name="connsiteX11756" fmla="*/ 3766531 w 12192000"/>
              <a:gd name="connsiteY11756" fmla="*/ 159975 h 6858000"/>
              <a:gd name="connsiteX11757" fmla="*/ 3759148 w 12192000"/>
              <a:gd name="connsiteY11757" fmla="*/ 160784 h 6858000"/>
              <a:gd name="connsiteX11758" fmla="*/ 3737001 w 12192000"/>
              <a:gd name="connsiteY11758" fmla="*/ 154713 h 6858000"/>
              <a:gd name="connsiteX11759" fmla="*/ 3728142 w 12192000"/>
              <a:gd name="connsiteY11759" fmla="*/ 153904 h 6858000"/>
              <a:gd name="connsiteX11760" fmla="*/ 3723713 w 12192000"/>
              <a:gd name="connsiteY11760" fmla="*/ 149857 h 6858000"/>
              <a:gd name="connsiteX11761" fmla="*/ 3723713 w 12192000"/>
              <a:gd name="connsiteY11761" fmla="*/ 147024 h 6858000"/>
              <a:gd name="connsiteX11762" fmla="*/ 3733310 w 12192000"/>
              <a:gd name="connsiteY11762" fmla="*/ 147024 h 6858000"/>
              <a:gd name="connsiteX11763" fmla="*/ 3739954 w 12192000"/>
              <a:gd name="connsiteY11763" fmla="*/ 149047 h 6858000"/>
              <a:gd name="connsiteX11764" fmla="*/ 3743645 w 12192000"/>
              <a:gd name="connsiteY11764" fmla="*/ 147024 h 6858000"/>
              <a:gd name="connsiteX11765" fmla="*/ 3740692 w 12192000"/>
              <a:gd name="connsiteY11765" fmla="*/ 144595 h 6858000"/>
              <a:gd name="connsiteX11766" fmla="*/ 3732571 w 12192000"/>
              <a:gd name="connsiteY11766" fmla="*/ 144595 h 6858000"/>
              <a:gd name="connsiteX11767" fmla="*/ 3729618 w 12192000"/>
              <a:gd name="connsiteY11767" fmla="*/ 141358 h 6858000"/>
              <a:gd name="connsiteX11768" fmla="*/ 3730357 w 12192000"/>
              <a:gd name="connsiteY11768" fmla="*/ 137310 h 6858000"/>
              <a:gd name="connsiteX11769" fmla="*/ 3743645 w 12192000"/>
              <a:gd name="connsiteY11769" fmla="*/ 136906 h 6858000"/>
              <a:gd name="connsiteX11770" fmla="*/ 3746598 w 12192000"/>
              <a:gd name="connsiteY11770" fmla="*/ 134073 h 6858000"/>
              <a:gd name="connsiteX11771" fmla="*/ 3756195 w 12192000"/>
              <a:gd name="connsiteY11771" fmla="*/ 134073 h 6858000"/>
              <a:gd name="connsiteX11772" fmla="*/ 3788678 w 12192000"/>
              <a:gd name="connsiteY11772" fmla="*/ 135692 h 6858000"/>
              <a:gd name="connsiteX11773" fmla="*/ 3795322 w 12192000"/>
              <a:gd name="connsiteY11773" fmla="*/ 133668 h 6858000"/>
              <a:gd name="connsiteX11774" fmla="*/ 3807134 w 12192000"/>
              <a:gd name="connsiteY11774" fmla="*/ 135287 h 6858000"/>
              <a:gd name="connsiteX11775" fmla="*/ 3811564 w 12192000"/>
              <a:gd name="connsiteY11775" fmla="*/ 133668 h 6858000"/>
              <a:gd name="connsiteX11776" fmla="*/ 3810825 w 12192000"/>
              <a:gd name="connsiteY11776" fmla="*/ 129621 h 6858000"/>
              <a:gd name="connsiteX11777" fmla="*/ 3799013 w 12192000"/>
              <a:gd name="connsiteY11777" fmla="*/ 125169 h 6858000"/>
              <a:gd name="connsiteX11778" fmla="*/ 3784249 w 12192000"/>
              <a:gd name="connsiteY11778" fmla="*/ 124764 h 6858000"/>
              <a:gd name="connsiteX11779" fmla="*/ 3767269 w 12192000"/>
              <a:gd name="connsiteY11779" fmla="*/ 128812 h 6858000"/>
              <a:gd name="connsiteX11780" fmla="*/ 3757672 w 12192000"/>
              <a:gd name="connsiteY11780" fmla="*/ 129216 h 6858000"/>
              <a:gd name="connsiteX11781" fmla="*/ 3756195 w 12192000"/>
              <a:gd name="connsiteY11781" fmla="*/ 127193 h 6858000"/>
              <a:gd name="connsiteX11782" fmla="*/ 3751028 w 12192000"/>
              <a:gd name="connsiteY11782" fmla="*/ 125574 h 6858000"/>
              <a:gd name="connsiteX11783" fmla="*/ 3740692 w 12192000"/>
              <a:gd name="connsiteY11783" fmla="*/ 128002 h 6858000"/>
              <a:gd name="connsiteX11784" fmla="*/ 3734048 w 12192000"/>
              <a:gd name="connsiteY11784" fmla="*/ 132454 h 6858000"/>
              <a:gd name="connsiteX11785" fmla="*/ 3731833 w 12192000"/>
              <a:gd name="connsiteY11785" fmla="*/ 130835 h 6858000"/>
              <a:gd name="connsiteX11786" fmla="*/ 3732571 w 12192000"/>
              <a:gd name="connsiteY11786" fmla="*/ 124360 h 6858000"/>
              <a:gd name="connsiteX11787" fmla="*/ 3737739 w 12192000"/>
              <a:gd name="connsiteY11787" fmla="*/ 116670 h 6858000"/>
              <a:gd name="connsiteX11788" fmla="*/ 3746598 w 12192000"/>
              <a:gd name="connsiteY11788" fmla="*/ 113028 h 6858000"/>
              <a:gd name="connsiteX11789" fmla="*/ 3753242 w 12192000"/>
              <a:gd name="connsiteY11789" fmla="*/ 108981 h 6858000"/>
              <a:gd name="connsiteX11790" fmla="*/ 3762101 w 12192000"/>
              <a:gd name="connsiteY11790" fmla="*/ 104933 h 6858000"/>
              <a:gd name="connsiteX11791" fmla="*/ 3765792 w 12192000"/>
              <a:gd name="connsiteY11791" fmla="*/ 97649 h 6858000"/>
              <a:gd name="connsiteX11792" fmla="*/ 3773913 w 12192000"/>
              <a:gd name="connsiteY11792" fmla="*/ 91983 h 6858000"/>
              <a:gd name="connsiteX11793" fmla="*/ 3779081 w 12192000"/>
              <a:gd name="connsiteY11793" fmla="*/ 91173 h 6858000"/>
              <a:gd name="connsiteX11794" fmla="*/ 3782034 w 12192000"/>
              <a:gd name="connsiteY11794" fmla="*/ 94006 h 6858000"/>
              <a:gd name="connsiteX11795" fmla="*/ 3790154 w 12192000"/>
              <a:gd name="connsiteY11795" fmla="*/ 93601 h 6858000"/>
              <a:gd name="connsiteX11796" fmla="*/ 3796060 w 12192000"/>
              <a:gd name="connsiteY11796" fmla="*/ 91578 h 6858000"/>
              <a:gd name="connsiteX11797" fmla="*/ 3801966 w 12192000"/>
              <a:gd name="connsiteY11797" fmla="*/ 91578 h 6858000"/>
              <a:gd name="connsiteX11798" fmla="*/ 3804181 w 12192000"/>
              <a:gd name="connsiteY11798" fmla="*/ 94006 h 6858000"/>
              <a:gd name="connsiteX11799" fmla="*/ 3814517 w 12192000"/>
              <a:gd name="connsiteY11799" fmla="*/ 97649 h 6858000"/>
              <a:gd name="connsiteX11800" fmla="*/ 3824114 w 12192000"/>
              <a:gd name="connsiteY11800" fmla="*/ 105338 h 6858000"/>
              <a:gd name="connsiteX11801" fmla="*/ 3832973 w 12192000"/>
              <a:gd name="connsiteY11801" fmla="*/ 104529 h 6858000"/>
              <a:gd name="connsiteX11802" fmla="*/ 3843308 w 12192000"/>
              <a:gd name="connsiteY11802" fmla="*/ 108171 h 6858000"/>
              <a:gd name="connsiteX11803" fmla="*/ 3853643 w 12192000"/>
              <a:gd name="connsiteY11803" fmla="*/ 117884 h 6858000"/>
              <a:gd name="connsiteX11804" fmla="*/ 3863241 w 12192000"/>
              <a:gd name="connsiteY11804" fmla="*/ 123145 h 6858000"/>
              <a:gd name="connsiteX11805" fmla="*/ 3877267 w 12192000"/>
              <a:gd name="connsiteY11805" fmla="*/ 127193 h 6858000"/>
              <a:gd name="connsiteX11806" fmla="*/ 3883173 w 12192000"/>
              <a:gd name="connsiteY11806" fmla="*/ 124360 h 6858000"/>
              <a:gd name="connsiteX11807" fmla="*/ 3887603 w 12192000"/>
              <a:gd name="connsiteY11807" fmla="*/ 124360 h 6858000"/>
              <a:gd name="connsiteX11808" fmla="*/ 3889079 w 12192000"/>
              <a:gd name="connsiteY11808" fmla="*/ 121931 h 6858000"/>
              <a:gd name="connsiteX11809" fmla="*/ 3887603 w 12192000"/>
              <a:gd name="connsiteY11809" fmla="*/ 117480 h 6858000"/>
              <a:gd name="connsiteX11810" fmla="*/ 3879482 w 12192000"/>
              <a:gd name="connsiteY11810" fmla="*/ 119098 h 6858000"/>
              <a:gd name="connsiteX11811" fmla="*/ 3875791 w 12192000"/>
              <a:gd name="connsiteY11811" fmla="*/ 122336 h 6858000"/>
              <a:gd name="connsiteX11812" fmla="*/ 3869147 w 12192000"/>
              <a:gd name="connsiteY11812" fmla="*/ 121122 h 6858000"/>
              <a:gd name="connsiteX11813" fmla="*/ 3858073 w 12192000"/>
              <a:gd name="connsiteY11813" fmla="*/ 114646 h 6858000"/>
              <a:gd name="connsiteX11814" fmla="*/ 3849214 w 12192000"/>
              <a:gd name="connsiteY11814" fmla="*/ 102100 h 6858000"/>
              <a:gd name="connsiteX11815" fmla="*/ 3849214 w 12192000"/>
              <a:gd name="connsiteY11815" fmla="*/ 98863 h 6858000"/>
              <a:gd name="connsiteX11816" fmla="*/ 3854382 w 12192000"/>
              <a:gd name="connsiteY11816" fmla="*/ 98458 h 6858000"/>
              <a:gd name="connsiteX11817" fmla="*/ 3869147 w 12192000"/>
              <a:gd name="connsiteY11817" fmla="*/ 98863 h 6858000"/>
              <a:gd name="connsiteX11818" fmla="*/ 3881697 w 12192000"/>
              <a:gd name="connsiteY11818" fmla="*/ 94411 h 6858000"/>
              <a:gd name="connsiteX11819" fmla="*/ 3886126 w 12192000"/>
              <a:gd name="connsiteY11819" fmla="*/ 89554 h 6858000"/>
              <a:gd name="connsiteX11820" fmla="*/ 3883911 w 12192000"/>
              <a:gd name="connsiteY11820" fmla="*/ 85507 h 6858000"/>
              <a:gd name="connsiteX11821" fmla="*/ 3872100 w 12192000"/>
              <a:gd name="connsiteY11821" fmla="*/ 83079 h 6858000"/>
              <a:gd name="connsiteX11822" fmla="*/ 3867670 w 12192000"/>
              <a:gd name="connsiteY11822" fmla="*/ 84293 h 6858000"/>
              <a:gd name="connsiteX11823" fmla="*/ 3866932 w 12192000"/>
              <a:gd name="connsiteY11823" fmla="*/ 87935 h 6858000"/>
              <a:gd name="connsiteX11824" fmla="*/ 3869885 w 12192000"/>
              <a:gd name="connsiteY11824" fmla="*/ 91173 h 6858000"/>
              <a:gd name="connsiteX11825" fmla="*/ 3867670 w 12192000"/>
              <a:gd name="connsiteY11825" fmla="*/ 92387 h 6858000"/>
              <a:gd name="connsiteX11826" fmla="*/ 3854382 w 12192000"/>
              <a:gd name="connsiteY11826" fmla="*/ 93197 h 6858000"/>
              <a:gd name="connsiteX11827" fmla="*/ 3849214 w 12192000"/>
              <a:gd name="connsiteY11827" fmla="*/ 89554 h 6858000"/>
              <a:gd name="connsiteX11828" fmla="*/ 3846999 w 12192000"/>
              <a:gd name="connsiteY11828" fmla="*/ 83888 h 6858000"/>
              <a:gd name="connsiteX11829" fmla="*/ 3852905 w 12192000"/>
              <a:gd name="connsiteY11829" fmla="*/ 81865 h 6858000"/>
              <a:gd name="connsiteX11830" fmla="*/ 3857335 w 12192000"/>
              <a:gd name="connsiteY11830" fmla="*/ 82674 h 6858000"/>
              <a:gd name="connsiteX11831" fmla="*/ 3859549 w 12192000"/>
              <a:gd name="connsiteY11831" fmla="*/ 79032 h 6858000"/>
              <a:gd name="connsiteX11832" fmla="*/ 3855120 w 12192000"/>
              <a:gd name="connsiteY11832" fmla="*/ 74175 h 6858000"/>
              <a:gd name="connsiteX11833" fmla="*/ 3849952 w 12192000"/>
              <a:gd name="connsiteY11833" fmla="*/ 74175 h 6858000"/>
              <a:gd name="connsiteX11834" fmla="*/ 3848476 w 12192000"/>
              <a:gd name="connsiteY11834" fmla="*/ 76199 h 6858000"/>
              <a:gd name="connsiteX11835" fmla="*/ 3842570 w 12192000"/>
              <a:gd name="connsiteY11835" fmla="*/ 75389 h 6858000"/>
              <a:gd name="connsiteX11836" fmla="*/ 3838140 w 12192000"/>
              <a:gd name="connsiteY11836" fmla="*/ 75389 h 6858000"/>
              <a:gd name="connsiteX11837" fmla="*/ 3838140 w 12192000"/>
              <a:gd name="connsiteY11837" fmla="*/ 79032 h 6858000"/>
              <a:gd name="connsiteX11838" fmla="*/ 3840355 w 12192000"/>
              <a:gd name="connsiteY11838" fmla="*/ 83888 h 6858000"/>
              <a:gd name="connsiteX11839" fmla="*/ 3840355 w 12192000"/>
              <a:gd name="connsiteY11839" fmla="*/ 89959 h 6858000"/>
              <a:gd name="connsiteX11840" fmla="*/ 3835187 w 12192000"/>
              <a:gd name="connsiteY11840" fmla="*/ 95625 h 6858000"/>
              <a:gd name="connsiteX11841" fmla="*/ 3827805 w 12192000"/>
              <a:gd name="connsiteY11841" fmla="*/ 99267 h 6858000"/>
              <a:gd name="connsiteX11842" fmla="*/ 3823375 w 12192000"/>
              <a:gd name="connsiteY11842" fmla="*/ 97244 h 6858000"/>
              <a:gd name="connsiteX11843" fmla="*/ 3813778 w 12192000"/>
              <a:gd name="connsiteY11843" fmla="*/ 86721 h 6858000"/>
              <a:gd name="connsiteX11844" fmla="*/ 3805658 w 12192000"/>
              <a:gd name="connsiteY11844" fmla="*/ 86721 h 6858000"/>
              <a:gd name="connsiteX11845" fmla="*/ 3800490 w 12192000"/>
              <a:gd name="connsiteY11845" fmla="*/ 83484 h 6858000"/>
              <a:gd name="connsiteX11846" fmla="*/ 3799752 w 12192000"/>
              <a:gd name="connsiteY11846" fmla="*/ 79032 h 6858000"/>
              <a:gd name="connsiteX11847" fmla="*/ 3796799 w 12192000"/>
              <a:gd name="connsiteY11847" fmla="*/ 79841 h 6858000"/>
              <a:gd name="connsiteX11848" fmla="*/ 3792369 w 12192000"/>
              <a:gd name="connsiteY11848" fmla="*/ 83888 h 6858000"/>
              <a:gd name="connsiteX11849" fmla="*/ 3780557 w 12192000"/>
              <a:gd name="connsiteY11849" fmla="*/ 85507 h 6858000"/>
              <a:gd name="connsiteX11850" fmla="*/ 3773175 w 12192000"/>
              <a:gd name="connsiteY11850" fmla="*/ 85912 h 6858000"/>
              <a:gd name="connsiteX11851" fmla="*/ 3766531 w 12192000"/>
              <a:gd name="connsiteY11851" fmla="*/ 90364 h 6858000"/>
              <a:gd name="connsiteX11852" fmla="*/ 3756933 w 12192000"/>
              <a:gd name="connsiteY11852" fmla="*/ 100481 h 6858000"/>
              <a:gd name="connsiteX11853" fmla="*/ 3750289 w 12192000"/>
              <a:gd name="connsiteY11853" fmla="*/ 102505 h 6858000"/>
              <a:gd name="connsiteX11854" fmla="*/ 3746598 w 12192000"/>
              <a:gd name="connsiteY11854" fmla="*/ 100481 h 6858000"/>
              <a:gd name="connsiteX11855" fmla="*/ 3746598 w 12192000"/>
              <a:gd name="connsiteY11855" fmla="*/ 96839 h 6858000"/>
              <a:gd name="connsiteX11856" fmla="*/ 3757672 w 12192000"/>
              <a:gd name="connsiteY11856" fmla="*/ 84698 h 6858000"/>
              <a:gd name="connsiteX11857" fmla="*/ 3762101 w 12192000"/>
              <a:gd name="connsiteY11857" fmla="*/ 83079 h 6858000"/>
              <a:gd name="connsiteX11858" fmla="*/ 3765792 w 12192000"/>
              <a:gd name="connsiteY11858" fmla="*/ 79436 h 6858000"/>
              <a:gd name="connsiteX11859" fmla="*/ 3765792 w 12192000"/>
              <a:gd name="connsiteY11859" fmla="*/ 76199 h 6858000"/>
              <a:gd name="connsiteX11860" fmla="*/ 3768745 w 12192000"/>
              <a:gd name="connsiteY11860" fmla="*/ 75389 h 6858000"/>
              <a:gd name="connsiteX11861" fmla="*/ 3773913 w 12192000"/>
              <a:gd name="connsiteY11861" fmla="*/ 70937 h 6858000"/>
              <a:gd name="connsiteX11862" fmla="*/ 3773913 w 12192000"/>
              <a:gd name="connsiteY11862" fmla="*/ 66486 h 6858000"/>
              <a:gd name="connsiteX11863" fmla="*/ 3776866 w 12192000"/>
              <a:gd name="connsiteY11863" fmla="*/ 61224 h 6858000"/>
              <a:gd name="connsiteX11864" fmla="*/ 3780557 w 12192000"/>
              <a:gd name="connsiteY11864" fmla="*/ 61629 h 6858000"/>
              <a:gd name="connsiteX11865" fmla="*/ 3788678 w 12192000"/>
              <a:gd name="connsiteY11865" fmla="*/ 66890 h 6858000"/>
              <a:gd name="connsiteX11866" fmla="*/ 3798275 w 12192000"/>
              <a:gd name="connsiteY11866" fmla="*/ 70937 h 6858000"/>
              <a:gd name="connsiteX11867" fmla="*/ 3812302 w 12192000"/>
              <a:gd name="connsiteY11867" fmla="*/ 70937 h 6858000"/>
              <a:gd name="connsiteX11868" fmla="*/ 3810825 w 12192000"/>
              <a:gd name="connsiteY11868" fmla="*/ 67700 h 6858000"/>
              <a:gd name="connsiteX11869" fmla="*/ 3804181 w 12192000"/>
              <a:gd name="connsiteY11869" fmla="*/ 66081 h 6858000"/>
              <a:gd name="connsiteX11870" fmla="*/ 3799752 w 12192000"/>
              <a:gd name="connsiteY11870" fmla="*/ 66486 h 6858000"/>
              <a:gd name="connsiteX11871" fmla="*/ 3793846 w 12192000"/>
              <a:gd name="connsiteY11871" fmla="*/ 62843 h 6858000"/>
              <a:gd name="connsiteX11872" fmla="*/ 3782034 w 12192000"/>
              <a:gd name="connsiteY11872" fmla="*/ 52320 h 6858000"/>
              <a:gd name="connsiteX11873" fmla="*/ 3779819 w 12192000"/>
              <a:gd name="connsiteY11873" fmla="*/ 45845 h 6858000"/>
              <a:gd name="connsiteX11874" fmla="*/ 3773913 w 12192000"/>
              <a:gd name="connsiteY11874" fmla="*/ 43417 h 6858000"/>
              <a:gd name="connsiteX11875" fmla="*/ 3773175 w 12192000"/>
              <a:gd name="connsiteY11875" fmla="*/ 39774 h 6858000"/>
              <a:gd name="connsiteX11876" fmla="*/ 3776866 w 12192000"/>
              <a:gd name="connsiteY11876" fmla="*/ 38155 h 6858000"/>
              <a:gd name="connsiteX11877" fmla="*/ 3787940 w 12192000"/>
              <a:gd name="connsiteY11877" fmla="*/ 41393 h 6858000"/>
              <a:gd name="connsiteX11878" fmla="*/ 3797537 w 12192000"/>
              <a:gd name="connsiteY11878" fmla="*/ 52320 h 6858000"/>
              <a:gd name="connsiteX11879" fmla="*/ 3806396 w 12192000"/>
              <a:gd name="connsiteY11879" fmla="*/ 60010 h 6858000"/>
              <a:gd name="connsiteX11880" fmla="*/ 3807872 w 12192000"/>
              <a:gd name="connsiteY11880" fmla="*/ 57582 h 6858000"/>
              <a:gd name="connsiteX11881" fmla="*/ 3804919 w 12192000"/>
              <a:gd name="connsiteY11881" fmla="*/ 51916 h 6858000"/>
              <a:gd name="connsiteX11882" fmla="*/ 3801966 w 12192000"/>
              <a:gd name="connsiteY11882" fmla="*/ 44226 h 6858000"/>
              <a:gd name="connsiteX11883" fmla="*/ 3804919 w 12192000"/>
              <a:gd name="connsiteY11883" fmla="*/ 45036 h 6858000"/>
              <a:gd name="connsiteX11884" fmla="*/ 3810087 w 12192000"/>
              <a:gd name="connsiteY11884" fmla="*/ 50702 h 6858000"/>
              <a:gd name="connsiteX11885" fmla="*/ 3813040 w 12192000"/>
              <a:gd name="connsiteY11885" fmla="*/ 56368 h 6858000"/>
              <a:gd name="connsiteX11886" fmla="*/ 3830020 w 12192000"/>
              <a:gd name="connsiteY11886" fmla="*/ 65676 h 6858000"/>
              <a:gd name="connsiteX11887" fmla="*/ 3836664 w 12192000"/>
              <a:gd name="connsiteY11887" fmla="*/ 64462 h 6858000"/>
              <a:gd name="connsiteX11888" fmla="*/ 3840355 w 12192000"/>
              <a:gd name="connsiteY11888" fmla="*/ 62438 h 6858000"/>
              <a:gd name="connsiteX11889" fmla="*/ 3849952 w 12192000"/>
              <a:gd name="connsiteY11889" fmla="*/ 62034 h 6858000"/>
              <a:gd name="connsiteX11890" fmla="*/ 3854382 w 12192000"/>
              <a:gd name="connsiteY11890" fmla="*/ 66081 h 6858000"/>
              <a:gd name="connsiteX11891" fmla="*/ 3864717 w 12192000"/>
              <a:gd name="connsiteY11891" fmla="*/ 72152 h 6858000"/>
              <a:gd name="connsiteX11892" fmla="*/ 3872838 w 12192000"/>
              <a:gd name="connsiteY11892" fmla="*/ 75389 h 6858000"/>
              <a:gd name="connsiteX11893" fmla="*/ 3874314 w 12192000"/>
              <a:gd name="connsiteY11893" fmla="*/ 77817 h 6858000"/>
              <a:gd name="connsiteX11894" fmla="*/ 3881697 w 12192000"/>
              <a:gd name="connsiteY11894" fmla="*/ 77817 h 6858000"/>
              <a:gd name="connsiteX11895" fmla="*/ 3880958 w 12192000"/>
              <a:gd name="connsiteY11895" fmla="*/ 74984 h 6858000"/>
              <a:gd name="connsiteX11896" fmla="*/ 3872838 w 12192000"/>
              <a:gd name="connsiteY11896" fmla="*/ 67700 h 6858000"/>
              <a:gd name="connsiteX11897" fmla="*/ 3852905 w 12192000"/>
              <a:gd name="connsiteY11897" fmla="*/ 53130 h 6858000"/>
              <a:gd name="connsiteX11898" fmla="*/ 3851429 w 12192000"/>
              <a:gd name="connsiteY11898" fmla="*/ 48678 h 6858000"/>
              <a:gd name="connsiteX11899" fmla="*/ 3852167 w 12192000"/>
              <a:gd name="connsiteY11899" fmla="*/ 45440 h 6858000"/>
              <a:gd name="connsiteX11900" fmla="*/ 3863241 w 12192000"/>
              <a:gd name="connsiteY11900" fmla="*/ 41798 h 6858000"/>
              <a:gd name="connsiteX11901" fmla="*/ 3864717 w 12192000"/>
              <a:gd name="connsiteY11901" fmla="*/ 36537 h 6858000"/>
              <a:gd name="connsiteX11902" fmla="*/ 3867670 w 12192000"/>
              <a:gd name="connsiteY11902" fmla="*/ 30466 h 6858000"/>
              <a:gd name="connsiteX11903" fmla="*/ 3871361 w 12192000"/>
              <a:gd name="connsiteY11903" fmla="*/ 28442 h 6858000"/>
              <a:gd name="connsiteX11904" fmla="*/ 3871361 w 12192000"/>
              <a:gd name="connsiteY11904" fmla="*/ 26419 h 6858000"/>
              <a:gd name="connsiteX11905" fmla="*/ 3864717 w 12192000"/>
              <a:gd name="connsiteY11905" fmla="*/ 25609 h 6858000"/>
              <a:gd name="connsiteX11906" fmla="*/ 3858811 w 12192000"/>
              <a:gd name="connsiteY11906" fmla="*/ 28038 h 6858000"/>
              <a:gd name="connsiteX11907" fmla="*/ 3845523 w 12192000"/>
              <a:gd name="connsiteY11907" fmla="*/ 28038 h 6858000"/>
              <a:gd name="connsiteX11908" fmla="*/ 3841832 w 12192000"/>
              <a:gd name="connsiteY11908" fmla="*/ 31275 h 6858000"/>
              <a:gd name="connsiteX11909" fmla="*/ 3844046 w 12192000"/>
              <a:gd name="connsiteY11909" fmla="*/ 34108 h 6858000"/>
              <a:gd name="connsiteX11910" fmla="*/ 3851429 w 12192000"/>
              <a:gd name="connsiteY11910" fmla="*/ 38965 h 6858000"/>
              <a:gd name="connsiteX11911" fmla="*/ 3848476 w 12192000"/>
              <a:gd name="connsiteY11911" fmla="*/ 42203 h 6858000"/>
              <a:gd name="connsiteX11912" fmla="*/ 3836664 w 12192000"/>
              <a:gd name="connsiteY11912" fmla="*/ 42203 h 6858000"/>
              <a:gd name="connsiteX11913" fmla="*/ 3832973 w 12192000"/>
              <a:gd name="connsiteY11913" fmla="*/ 43417 h 6858000"/>
              <a:gd name="connsiteX11914" fmla="*/ 3825590 w 12192000"/>
              <a:gd name="connsiteY11914" fmla="*/ 41798 h 6858000"/>
              <a:gd name="connsiteX11915" fmla="*/ 3816731 w 12192000"/>
              <a:gd name="connsiteY11915" fmla="*/ 44226 h 6858000"/>
              <a:gd name="connsiteX11916" fmla="*/ 3812302 w 12192000"/>
              <a:gd name="connsiteY11916" fmla="*/ 38155 h 6858000"/>
              <a:gd name="connsiteX11917" fmla="*/ 3804919 w 12192000"/>
              <a:gd name="connsiteY11917" fmla="*/ 35727 h 6858000"/>
              <a:gd name="connsiteX11918" fmla="*/ 3803443 w 12192000"/>
              <a:gd name="connsiteY11918" fmla="*/ 31680 h 6858000"/>
              <a:gd name="connsiteX11919" fmla="*/ 3807872 w 12192000"/>
              <a:gd name="connsiteY11919" fmla="*/ 28847 h 6858000"/>
              <a:gd name="connsiteX11920" fmla="*/ 3812302 w 12192000"/>
              <a:gd name="connsiteY11920" fmla="*/ 25205 h 6858000"/>
              <a:gd name="connsiteX11921" fmla="*/ 3807134 w 12192000"/>
              <a:gd name="connsiteY11921" fmla="*/ 25205 h 6858000"/>
              <a:gd name="connsiteX11922" fmla="*/ 3797537 w 12192000"/>
              <a:gd name="connsiteY11922" fmla="*/ 27228 h 6858000"/>
              <a:gd name="connsiteX11923" fmla="*/ 3795322 w 12192000"/>
              <a:gd name="connsiteY11923" fmla="*/ 25205 h 6858000"/>
              <a:gd name="connsiteX11924" fmla="*/ 3807134 w 12192000"/>
              <a:gd name="connsiteY11924" fmla="*/ 22372 h 6858000"/>
              <a:gd name="connsiteX11925" fmla="*/ 3820422 w 12192000"/>
              <a:gd name="connsiteY11925" fmla="*/ 17110 h 6858000"/>
              <a:gd name="connsiteX11926" fmla="*/ 3826328 w 12192000"/>
              <a:gd name="connsiteY11926" fmla="*/ 13873 h 6858000"/>
              <a:gd name="connsiteX11927" fmla="*/ 3837402 w 12192000"/>
              <a:gd name="connsiteY11927" fmla="*/ 14682 h 6858000"/>
              <a:gd name="connsiteX11928" fmla="*/ 3840355 w 12192000"/>
              <a:gd name="connsiteY11928" fmla="*/ 17110 h 6858000"/>
              <a:gd name="connsiteX11929" fmla="*/ 3848476 w 12192000"/>
              <a:gd name="connsiteY11929" fmla="*/ 15896 h 6858000"/>
              <a:gd name="connsiteX11930" fmla="*/ 3857335 w 12192000"/>
              <a:gd name="connsiteY11930" fmla="*/ 15896 h 6858000"/>
              <a:gd name="connsiteX11931" fmla="*/ 3868408 w 12192000"/>
              <a:gd name="connsiteY11931" fmla="*/ 17110 h 6858000"/>
              <a:gd name="connsiteX11932" fmla="*/ 3868408 w 12192000"/>
              <a:gd name="connsiteY11932" fmla="*/ 12254 h 6858000"/>
              <a:gd name="connsiteX11933" fmla="*/ 3872838 w 12192000"/>
              <a:gd name="connsiteY11933" fmla="*/ 9826 h 6858000"/>
              <a:gd name="connsiteX11934" fmla="*/ 3876529 w 12192000"/>
              <a:gd name="connsiteY11934" fmla="*/ 6183 h 6858000"/>
              <a:gd name="connsiteX11935" fmla="*/ 3883173 w 12192000"/>
              <a:gd name="connsiteY11935" fmla="*/ 2136 h 6858000"/>
              <a:gd name="connsiteX11936" fmla="*/ 3871047 w 12192000"/>
              <a:gd name="connsiteY11936" fmla="*/ 0 h 6858000"/>
              <a:gd name="connsiteX11937" fmla="*/ 3878422 w 12192000"/>
              <a:gd name="connsiteY11937" fmla="*/ 0 h 6858000"/>
              <a:gd name="connsiteX11938" fmla="*/ 3875791 w 12192000"/>
              <a:gd name="connsiteY11938" fmla="*/ 1731 h 6858000"/>
              <a:gd name="connsiteX11939" fmla="*/ 3872100 w 12192000"/>
              <a:gd name="connsiteY11939" fmla="*/ 1731 h 6858000"/>
              <a:gd name="connsiteX11940" fmla="*/ 2994888 w 12192000"/>
              <a:gd name="connsiteY11940" fmla="*/ 0 h 6858000"/>
              <a:gd name="connsiteX11941" fmla="*/ 3250109 w 12192000"/>
              <a:gd name="connsiteY11941" fmla="*/ 0 h 6858000"/>
              <a:gd name="connsiteX11942" fmla="*/ 3251236 w 12192000"/>
              <a:gd name="connsiteY11942" fmla="*/ 1731 h 6858000"/>
              <a:gd name="connsiteX11943" fmla="*/ 3248283 w 12192000"/>
              <a:gd name="connsiteY11943" fmla="*/ 6588 h 6858000"/>
              <a:gd name="connsiteX11944" fmla="*/ 3243854 w 12192000"/>
              <a:gd name="connsiteY11944" fmla="*/ 16706 h 6858000"/>
              <a:gd name="connsiteX11945" fmla="*/ 3244592 w 12192000"/>
              <a:gd name="connsiteY11945" fmla="*/ 22372 h 6858000"/>
              <a:gd name="connsiteX11946" fmla="*/ 3248283 w 12192000"/>
              <a:gd name="connsiteY11946" fmla="*/ 19943 h 6858000"/>
              <a:gd name="connsiteX11947" fmla="*/ 3249022 w 12192000"/>
              <a:gd name="connsiteY11947" fmla="*/ 13468 h 6858000"/>
              <a:gd name="connsiteX11948" fmla="*/ 3255666 w 12192000"/>
              <a:gd name="connsiteY11948" fmla="*/ 7397 h 6858000"/>
              <a:gd name="connsiteX11949" fmla="*/ 3262310 w 12192000"/>
              <a:gd name="connsiteY11949" fmla="*/ 6588 h 6858000"/>
              <a:gd name="connsiteX11950" fmla="*/ 3263787 w 12192000"/>
              <a:gd name="connsiteY11950" fmla="*/ 13468 h 6858000"/>
              <a:gd name="connsiteX11951" fmla="*/ 3260095 w 12192000"/>
              <a:gd name="connsiteY11951" fmla="*/ 18325 h 6858000"/>
              <a:gd name="connsiteX11952" fmla="*/ 3251236 w 12192000"/>
              <a:gd name="connsiteY11952" fmla="*/ 32894 h 6858000"/>
              <a:gd name="connsiteX11953" fmla="*/ 3246807 w 12192000"/>
              <a:gd name="connsiteY11953" fmla="*/ 41393 h 6858000"/>
              <a:gd name="connsiteX11954" fmla="*/ 3246807 w 12192000"/>
              <a:gd name="connsiteY11954" fmla="*/ 47464 h 6858000"/>
              <a:gd name="connsiteX11955" fmla="*/ 3251236 w 12192000"/>
              <a:gd name="connsiteY11955" fmla="*/ 45036 h 6858000"/>
              <a:gd name="connsiteX11956" fmla="*/ 3258619 w 12192000"/>
              <a:gd name="connsiteY11956" fmla="*/ 34108 h 6858000"/>
              <a:gd name="connsiteX11957" fmla="*/ 3258619 w 12192000"/>
              <a:gd name="connsiteY11957" fmla="*/ 28847 h 6858000"/>
              <a:gd name="connsiteX11958" fmla="*/ 3263048 w 12192000"/>
              <a:gd name="connsiteY11958" fmla="*/ 23181 h 6858000"/>
              <a:gd name="connsiteX11959" fmla="*/ 3271907 w 12192000"/>
              <a:gd name="connsiteY11959" fmla="*/ 19134 h 6858000"/>
              <a:gd name="connsiteX11960" fmla="*/ 3271169 w 12192000"/>
              <a:gd name="connsiteY11960" fmla="*/ 16706 h 6858000"/>
              <a:gd name="connsiteX11961" fmla="*/ 3274860 w 12192000"/>
              <a:gd name="connsiteY11961" fmla="*/ 10635 h 6858000"/>
              <a:gd name="connsiteX11962" fmla="*/ 3282243 w 12192000"/>
              <a:gd name="connsiteY11962" fmla="*/ 5778 h 6858000"/>
              <a:gd name="connsiteX11963" fmla="*/ 3284457 w 12192000"/>
              <a:gd name="connsiteY11963" fmla="*/ 7802 h 6858000"/>
              <a:gd name="connsiteX11964" fmla="*/ 3281504 w 12192000"/>
              <a:gd name="connsiteY11964" fmla="*/ 14277 h 6858000"/>
              <a:gd name="connsiteX11965" fmla="*/ 3272646 w 12192000"/>
              <a:gd name="connsiteY11965" fmla="*/ 25609 h 6858000"/>
              <a:gd name="connsiteX11966" fmla="*/ 3268216 w 12192000"/>
              <a:gd name="connsiteY11966" fmla="*/ 32085 h 6858000"/>
              <a:gd name="connsiteX11967" fmla="*/ 3268216 w 12192000"/>
              <a:gd name="connsiteY11967" fmla="*/ 40179 h 6858000"/>
              <a:gd name="connsiteX11968" fmla="*/ 3269693 w 12192000"/>
              <a:gd name="connsiteY11968" fmla="*/ 48678 h 6858000"/>
              <a:gd name="connsiteX11969" fmla="*/ 3273384 w 12192000"/>
              <a:gd name="connsiteY11969" fmla="*/ 45845 h 6858000"/>
              <a:gd name="connsiteX11970" fmla="*/ 3272646 w 12192000"/>
              <a:gd name="connsiteY11970" fmla="*/ 40584 h 6858000"/>
              <a:gd name="connsiteX11971" fmla="*/ 3273384 w 12192000"/>
              <a:gd name="connsiteY11971" fmla="*/ 32490 h 6858000"/>
              <a:gd name="connsiteX11972" fmla="*/ 3280028 w 12192000"/>
              <a:gd name="connsiteY11972" fmla="*/ 27228 h 6858000"/>
              <a:gd name="connsiteX11973" fmla="*/ 3285196 w 12192000"/>
              <a:gd name="connsiteY11973" fmla="*/ 20753 h 6858000"/>
              <a:gd name="connsiteX11974" fmla="*/ 3297008 w 12192000"/>
              <a:gd name="connsiteY11974" fmla="*/ 12254 h 6858000"/>
              <a:gd name="connsiteX11975" fmla="*/ 3304390 w 12192000"/>
              <a:gd name="connsiteY11975" fmla="*/ 6588 h 6858000"/>
              <a:gd name="connsiteX11976" fmla="*/ 3306605 w 12192000"/>
              <a:gd name="connsiteY11976" fmla="*/ 9826 h 6858000"/>
              <a:gd name="connsiteX11977" fmla="*/ 3305867 w 12192000"/>
              <a:gd name="connsiteY11977" fmla="*/ 19943 h 6858000"/>
              <a:gd name="connsiteX11978" fmla="*/ 3301437 w 12192000"/>
              <a:gd name="connsiteY11978" fmla="*/ 23990 h 6858000"/>
              <a:gd name="connsiteX11979" fmla="*/ 3290363 w 12192000"/>
              <a:gd name="connsiteY11979" fmla="*/ 26419 h 6858000"/>
              <a:gd name="connsiteX11980" fmla="*/ 3289625 w 12192000"/>
              <a:gd name="connsiteY11980" fmla="*/ 33704 h 6858000"/>
              <a:gd name="connsiteX11981" fmla="*/ 3285934 w 12192000"/>
              <a:gd name="connsiteY11981" fmla="*/ 40988 h 6858000"/>
              <a:gd name="connsiteX11982" fmla="*/ 3288887 w 12192000"/>
              <a:gd name="connsiteY11982" fmla="*/ 42607 h 6858000"/>
              <a:gd name="connsiteX11983" fmla="*/ 3291840 w 12192000"/>
              <a:gd name="connsiteY11983" fmla="*/ 39774 h 6858000"/>
              <a:gd name="connsiteX11984" fmla="*/ 3296269 w 12192000"/>
              <a:gd name="connsiteY11984" fmla="*/ 42607 h 6858000"/>
              <a:gd name="connsiteX11985" fmla="*/ 3301437 w 12192000"/>
              <a:gd name="connsiteY11985" fmla="*/ 38965 h 6858000"/>
              <a:gd name="connsiteX11986" fmla="*/ 3312511 w 12192000"/>
              <a:gd name="connsiteY11986" fmla="*/ 35727 h 6858000"/>
              <a:gd name="connsiteX11987" fmla="*/ 3315464 w 12192000"/>
              <a:gd name="connsiteY11987" fmla="*/ 40584 h 6858000"/>
              <a:gd name="connsiteX11988" fmla="*/ 3318417 w 12192000"/>
              <a:gd name="connsiteY11988" fmla="*/ 51511 h 6858000"/>
              <a:gd name="connsiteX11989" fmla="*/ 3318417 w 12192000"/>
              <a:gd name="connsiteY11989" fmla="*/ 56772 h 6858000"/>
              <a:gd name="connsiteX11990" fmla="*/ 3310296 w 12192000"/>
              <a:gd name="connsiteY11990" fmla="*/ 60010 h 6858000"/>
              <a:gd name="connsiteX11991" fmla="*/ 3311034 w 12192000"/>
              <a:gd name="connsiteY11991" fmla="*/ 62438 h 6858000"/>
              <a:gd name="connsiteX11992" fmla="*/ 3316202 w 12192000"/>
              <a:gd name="connsiteY11992" fmla="*/ 63652 h 6858000"/>
              <a:gd name="connsiteX11993" fmla="*/ 3320631 w 12192000"/>
              <a:gd name="connsiteY11993" fmla="*/ 70937 h 6858000"/>
              <a:gd name="connsiteX11994" fmla="*/ 3313987 w 12192000"/>
              <a:gd name="connsiteY11994" fmla="*/ 73366 h 6858000"/>
              <a:gd name="connsiteX11995" fmla="*/ 3308081 w 12192000"/>
              <a:gd name="connsiteY11995" fmla="*/ 72152 h 6858000"/>
              <a:gd name="connsiteX11996" fmla="*/ 3313987 w 12192000"/>
              <a:gd name="connsiteY11996" fmla="*/ 75794 h 6858000"/>
              <a:gd name="connsiteX11997" fmla="*/ 3322108 w 12192000"/>
              <a:gd name="connsiteY11997" fmla="*/ 79032 h 6858000"/>
              <a:gd name="connsiteX11998" fmla="*/ 3302914 w 12192000"/>
              <a:gd name="connsiteY11998" fmla="*/ 83079 h 6858000"/>
              <a:gd name="connsiteX11999" fmla="*/ 3293316 w 12192000"/>
              <a:gd name="connsiteY11999" fmla="*/ 82269 h 6858000"/>
              <a:gd name="connsiteX12000" fmla="*/ 3298484 w 12192000"/>
              <a:gd name="connsiteY12000" fmla="*/ 86721 h 6858000"/>
              <a:gd name="connsiteX12001" fmla="*/ 3307343 w 12192000"/>
              <a:gd name="connsiteY12001" fmla="*/ 85912 h 6858000"/>
              <a:gd name="connsiteX12002" fmla="*/ 3320631 w 12192000"/>
              <a:gd name="connsiteY12002" fmla="*/ 88745 h 6858000"/>
              <a:gd name="connsiteX12003" fmla="*/ 3324323 w 12192000"/>
              <a:gd name="connsiteY12003" fmla="*/ 84698 h 6858000"/>
              <a:gd name="connsiteX12004" fmla="*/ 3333182 w 12192000"/>
              <a:gd name="connsiteY12004" fmla="*/ 83079 h 6858000"/>
              <a:gd name="connsiteX12005" fmla="*/ 3335396 w 12192000"/>
              <a:gd name="connsiteY12005" fmla="*/ 83888 h 6858000"/>
              <a:gd name="connsiteX12006" fmla="*/ 3328014 w 12192000"/>
              <a:gd name="connsiteY12006" fmla="*/ 92792 h 6858000"/>
              <a:gd name="connsiteX12007" fmla="*/ 3324323 w 12192000"/>
              <a:gd name="connsiteY12007" fmla="*/ 101696 h 6858000"/>
              <a:gd name="connsiteX12008" fmla="*/ 3333182 w 12192000"/>
              <a:gd name="connsiteY12008" fmla="*/ 93601 h 6858000"/>
              <a:gd name="connsiteX12009" fmla="*/ 3340564 w 12192000"/>
              <a:gd name="connsiteY12009" fmla="*/ 91173 h 6858000"/>
              <a:gd name="connsiteX12010" fmla="*/ 3346470 w 12192000"/>
              <a:gd name="connsiteY12010" fmla="*/ 85507 h 6858000"/>
              <a:gd name="connsiteX12011" fmla="*/ 3355329 w 12192000"/>
              <a:gd name="connsiteY12011" fmla="*/ 79032 h 6858000"/>
              <a:gd name="connsiteX12012" fmla="*/ 3362711 w 12192000"/>
              <a:gd name="connsiteY12012" fmla="*/ 81055 h 6858000"/>
              <a:gd name="connsiteX12013" fmla="*/ 3361235 w 12192000"/>
              <a:gd name="connsiteY12013" fmla="*/ 85507 h 6858000"/>
              <a:gd name="connsiteX12014" fmla="*/ 3355329 w 12192000"/>
              <a:gd name="connsiteY12014" fmla="*/ 91173 h 6858000"/>
              <a:gd name="connsiteX12015" fmla="*/ 3351638 w 12192000"/>
              <a:gd name="connsiteY12015" fmla="*/ 91578 h 6858000"/>
              <a:gd name="connsiteX12016" fmla="*/ 3347208 w 12192000"/>
              <a:gd name="connsiteY12016" fmla="*/ 98863 h 6858000"/>
              <a:gd name="connsiteX12017" fmla="*/ 3342779 w 12192000"/>
              <a:gd name="connsiteY12017" fmla="*/ 107766 h 6858000"/>
              <a:gd name="connsiteX12018" fmla="*/ 3331705 w 12192000"/>
              <a:gd name="connsiteY12018" fmla="*/ 111813 h 6858000"/>
              <a:gd name="connsiteX12019" fmla="*/ 3326537 w 12192000"/>
              <a:gd name="connsiteY12019" fmla="*/ 119503 h 6858000"/>
              <a:gd name="connsiteX12020" fmla="*/ 3327276 w 12192000"/>
              <a:gd name="connsiteY12020" fmla="*/ 125169 h 6858000"/>
              <a:gd name="connsiteX12021" fmla="*/ 3333182 w 12192000"/>
              <a:gd name="connsiteY12021" fmla="*/ 125978 h 6858000"/>
              <a:gd name="connsiteX12022" fmla="*/ 3339826 w 12192000"/>
              <a:gd name="connsiteY12022" fmla="*/ 119098 h 6858000"/>
              <a:gd name="connsiteX12023" fmla="*/ 3339826 w 12192000"/>
              <a:gd name="connsiteY12023" fmla="*/ 115456 h 6858000"/>
              <a:gd name="connsiteX12024" fmla="*/ 3350161 w 12192000"/>
              <a:gd name="connsiteY12024" fmla="*/ 104529 h 6858000"/>
              <a:gd name="connsiteX12025" fmla="*/ 3358282 w 12192000"/>
              <a:gd name="connsiteY12025" fmla="*/ 101696 h 6858000"/>
              <a:gd name="connsiteX12026" fmla="*/ 3357544 w 12192000"/>
              <a:gd name="connsiteY12026" fmla="*/ 107766 h 6858000"/>
              <a:gd name="connsiteX12027" fmla="*/ 3351638 w 12192000"/>
              <a:gd name="connsiteY12027" fmla="*/ 117884 h 6858000"/>
              <a:gd name="connsiteX12028" fmla="*/ 3350161 w 12192000"/>
              <a:gd name="connsiteY12028" fmla="*/ 127597 h 6858000"/>
              <a:gd name="connsiteX12029" fmla="*/ 3347208 w 12192000"/>
              <a:gd name="connsiteY12029" fmla="*/ 133668 h 6858000"/>
              <a:gd name="connsiteX12030" fmla="*/ 3352376 w 12192000"/>
              <a:gd name="connsiteY12030" fmla="*/ 129621 h 6858000"/>
              <a:gd name="connsiteX12031" fmla="*/ 3359758 w 12192000"/>
              <a:gd name="connsiteY12031" fmla="*/ 118694 h 6858000"/>
              <a:gd name="connsiteX12032" fmla="*/ 3359758 w 12192000"/>
              <a:gd name="connsiteY12032" fmla="*/ 113028 h 6858000"/>
              <a:gd name="connsiteX12033" fmla="*/ 3363450 w 12192000"/>
              <a:gd name="connsiteY12033" fmla="*/ 111409 h 6858000"/>
              <a:gd name="connsiteX12034" fmla="*/ 3366402 w 12192000"/>
              <a:gd name="connsiteY12034" fmla="*/ 113432 h 6858000"/>
              <a:gd name="connsiteX12035" fmla="*/ 3367141 w 12192000"/>
              <a:gd name="connsiteY12035" fmla="*/ 125978 h 6858000"/>
              <a:gd name="connsiteX12036" fmla="*/ 3372308 w 12192000"/>
              <a:gd name="connsiteY12036" fmla="*/ 129621 h 6858000"/>
              <a:gd name="connsiteX12037" fmla="*/ 3376000 w 12192000"/>
              <a:gd name="connsiteY12037" fmla="*/ 129621 h 6858000"/>
              <a:gd name="connsiteX12038" fmla="*/ 3374523 w 12192000"/>
              <a:gd name="connsiteY12038" fmla="*/ 119908 h 6858000"/>
              <a:gd name="connsiteX12039" fmla="*/ 3378214 w 12192000"/>
              <a:gd name="connsiteY12039" fmla="*/ 114242 h 6858000"/>
              <a:gd name="connsiteX12040" fmla="*/ 3390026 w 12192000"/>
              <a:gd name="connsiteY12040" fmla="*/ 108171 h 6858000"/>
              <a:gd name="connsiteX12041" fmla="*/ 3392241 w 12192000"/>
              <a:gd name="connsiteY12041" fmla="*/ 111409 h 6858000"/>
              <a:gd name="connsiteX12042" fmla="*/ 3388550 w 12192000"/>
              <a:gd name="connsiteY12042" fmla="*/ 116670 h 6858000"/>
              <a:gd name="connsiteX12043" fmla="*/ 3390765 w 12192000"/>
              <a:gd name="connsiteY12043" fmla="*/ 117480 h 6858000"/>
              <a:gd name="connsiteX12044" fmla="*/ 3398885 w 12192000"/>
              <a:gd name="connsiteY12044" fmla="*/ 117075 h 6858000"/>
              <a:gd name="connsiteX12045" fmla="*/ 3404053 w 12192000"/>
              <a:gd name="connsiteY12045" fmla="*/ 122741 h 6858000"/>
              <a:gd name="connsiteX12046" fmla="*/ 3400362 w 12192000"/>
              <a:gd name="connsiteY12046" fmla="*/ 132049 h 6858000"/>
              <a:gd name="connsiteX12047" fmla="*/ 3408482 w 12192000"/>
              <a:gd name="connsiteY12047" fmla="*/ 131240 h 6858000"/>
              <a:gd name="connsiteX12048" fmla="*/ 3411435 w 12192000"/>
              <a:gd name="connsiteY12048" fmla="*/ 135287 h 6858000"/>
              <a:gd name="connsiteX12049" fmla="*/ 3412174 w 12192000"/>
              <a:gd name="connsiteY12049" fmla="*/ 141358 h 6858000"/>
              <a:gd name="connsiteX12050" fmla="*/ 3418080 w 12192000"/>
              <a:gd name="connsiteY12050" fmla="*/ 146214 h 6858000"/>
              <a:gd name="connsiteX12051" fmla="*/ 3419556 w 12192000"/>
              <a:gd name="connsiteY12051" fmla="*/ 151475 h 6858000"/>
              <a:gd name="connsiteX12052" fmla="*/ 3416603 w 12192000"/>
              <a:gd name="connsiteY12052" fmla="*/ 154309 h 6858000"/>
              <a:gd name="connsiteX12053" fmla="*/ 3412912 w 12192000"/>
              <a:gd name="connsiteY12053" fmla="*/ 157142 h 6858000"/>
              <a:gd name="connsiteX12054" fmla="*/ 3402576 w 12192000"/>
              <a:gd name="connsiteY12054" fmla="*/ 157142 h 6858000"/>
              <a:gd name="connsiteX12055" fmla="*/ 3403315 w 12192000"/>
              <a:gd name="connsiteY12055" fmla="*/ 151475 h 6858000"/>
              <a:gd name="connsiteX12056" fmla="*/ 3398885 w 12192000"/>
              <a:gd name="connsiteY12056" fmla="*/ 145405 h 6858000"/>
              <a:gd name="connsiteX12057" fmla="*/ 3393718 w 12192000"/>
              <a:gd name="connsiteY12057" fmla="*/ 142977 h 6858000"/>
              <a:gd name="connsiteX12058" fmla="*/ 3390765 w 12192000"/>
              <a:gd name="connsiteY12058" fmla="*/ 140548 h 6858000"/>
              <a:gd name="connsiteX12059" fmla="*/ 3386335 w 12192000"/>
              <a:gd name="connsiteY12059" fmla="*/ 144191 h 6858000"/>
              <a:gd name="connsiteX12060" fmla="*/ 3381167 w 12192000"/>
              <a:gd name="connsiteY12060" fmla="*/ 150666 h 6858000"/>
              <a:gd name="connsiteX12061" fmla="*/ 3387073 w 12192000"/>
              <a:gd name="connsiteY12061" fmla="*/ 147833 h 6858000"/>
              <a:gd name="connsiteX12062" fmla="*/ 3392241 w 12192000"/>
              <a:gd name="connsiteY12062" fmla="*/ 149047 h 6858000"/>
              <a:gd name="connsiteX12063" fmla="*/ 3395194 w 12192000"/>
              <a:gd name="connsiteY12063" fmla="*/ 152690 h 6858000"/>
              <a:gd name="connsiteX12064" fmla="*/ 3392241 w 12192000"/>
              <a:gd name="connsiteY12064" fmla="*/ 154713 h 6858000"/>
              <a:gd name="connsiteX12065" fmla="*/ 3396670 w 12192000"/>
              <a:gd name="connsiteY12065" fmla="*/ 156737 h 6858000"/>
              <a:gd name="connsiteX12066" fmla="*/ 3398885 w 12192000"/>
              <a:gd name="connsiteY12066" fmla="*/ 161593 h 6858000"/>
              <a:gd name="connsiteX12067" fmla="*/ 3394456 w 12192000"/>
              <a:gd name="connsiteY12067" fmla="*/ 163212 h 6858000"/>
              <a:gd name="connsiteX12068" fmla="*/ 3387812 w 12192000"/>
              <a:gd name="connsiteY12068" fmla="*/ 161593 h 6858000"/>
              <a:gd name="connsiteX12069" fmla="*/ 3381906 w 12192000"/>
              <a:gd name="connsiteY12069" fmla="*/ 164831 h 6858000"/>
              <a:gd name="connsiteX12070" fmla="*/ 3385597 w 12192000"/>
              <a:gd name="connsiteY12070" fmla="*/ 167259 h 6858000"/>
              <a:gd name="connsiteX12071" fmla="*/ 3397409 w 12192000"/>
              <a:gd name="connsiteY12071" fmla="*/ 167664 h 6858000"/>
              <a:gd name="connsiteX12072" fmla="*/ 3401838 w 12192000"/>
              <a:gd name="connsiteY12072" fmla="*/ 167664 h 6858000"/>
              <a:gd name="connsiteX12073" fmla="*/ 3402576 w 12192000"/>
              <a:gd name="connsiteY12073" fmla="*/ 170902 h 6858000"/>
              <a:gd name="connsiteX12074" fmla="*/ 3398147 w 12192000"/>
              <a:gd name="connsiteY12074" fmla="*/ 176163 h 6858000"/>
              <a:gd name="connsiteX12075" fmla="*/ 3390765 w 12192000"/>
              <a:gd name="connsiteY12075" fmla="*/ 176163 h 6858000"/>
              <a:gd name="connsiteX12076" fmla="*/ 3383382 w 12192000"/>
              <a:gd name="connsiteY12076" fmla="*/ 177782 h 6858000"/>
              <a:gd name="connsiteX12077" fmla="*/ 3373785 w 12192000"/>
              <a:gd name="connsiteY12077" fmla="*/ 176568 h 6858000"/>
              <a:gd name="connsiteX12078" fmla="*/ 3366402 w 12192000"/>
              <a:gd name="connsiteY12078" fmla="*/ 174949 h 6858000"/>
              <a:gd name="connsiteX12079" fmla="*/ 3368617 w 12192000"/>
              <a:gd name="connsiteY12079" fmla="*/ 168474 h 6858000"/>
              <a:gd name="connsiteX12080" fmla="*/ 3367879 w 12192000"/>
              <a:gd name="connsiteY12080" fmla="*/ 164426 h 6858000"/>
              <a:gd name="connsiteX12081" fmla="*/ 3361235 w 12192000"/>
              <a:gd name="connsiteY12081" fmla="*/ 160784 h 6858000"/>
              <a:gd name="connsiteX12082" fmla="*/ 3358282 w 12192000"/>
              <a:gd name="connsiteY12082" fmla="*/ 157951 h 6858000"/>
              <a:gd name="connsiteX12083" fmla="*/ 3354591 w 12192000"/>
              <a:gd name="connsiteY12083" fmla="*/ 159165 h 6858000"/>
              <a:gd name="connsiteX12084" fmla="*/ 3355329 w 12192000"/>
              <a:gd name="connsiteY12084" fmla="*/ 164022 h 6858000"/>
              <a:gd name="connsiteX12085" fmla="*/ 3359758 w 12192000"/>
              <a:gd name="connsiteY12085" fmla="*/ 166855 h 6858000"/>
              <a:gd name="connsiteX12086" fmla="*/ 3361973 w 12192000"/>
              <a:gd name="connsiteY12086" fmla="*/ 174139 h 6858000"/>
              <a:gd name="connsiteX12087" fmla="*/ 3360497 w 12192000"/>
              <a:gd name="connsiteY12087" fmla="*/ 177782 h 6858000"/>
              <a:gd name="connsiteX12088" fmla="*/ 3353852 w 12192000"/>
              <a:gd name="connsiteY12088" fmla="*/ 178187 h 6858000"/>
              <a:gd name="connsiteX12089" fmla="*/ 3346470 w 12192000"/>
              <a:gd name="connsiteY12089" fmla="*/ 174139 h 6858000"/>
              <a:gd name="connsiteX12090" fmla="*/ 3344993 w 12192000"/>
              <a:gd name="connsiteY12090" fmla="*/ 169283 h 6858000"/>
              <a:gd name="connsiteX12091" fmla="*/ 3343517 w 12192000"/>
              <a:gd name="connsiteY12091" fmla="*/ 177377 h 6858000"/>
              <a:gd name="connsiteX12092" fmla="*/ 3348685 w 12192000"/>
              <a:gd name="connsiteY12092" fmla="*/ 182234 h 6858000"/>
              <a:gd name="connsiteX12093" fmla="*/ 3358282 w 12192000"/>
              <a:gd name="connsiteY12093" fmla="*/ 182234 h 6858000"/>
              <a:gd name="connsiteX12094" fmla="*/ 3363450 w 12192000"/>
              <a:gd name="connsiteY12094" fmla="*/ 186686 h 6858000"/>
              <a:gd name="connsiteX12095" fmla="*/ 3369355 w 12192000"/>
              <a:gd name="connsiteY12095" fmla="*/ 188304 h 6858000"/>
              <a:gd name="connsiteX12096" fmla="*/ 3370094 w 12192000"/>
              <a:gd name="connsiteY12096" fmla="*/ 193566 h 6858000"/>
              <a:gd name="connsiteX12097" fmla="*/ 3367141 w 12192000"/>
              <a:gd name="connsiteY12097" fmla="*/ 199636 h 6858000"/>
              <a:gd name="connsiteX12098" fmla="*/ 3353114 w 12192000"/>
              <a:gd name="connsiteY12098" fmla="*/ 199232 h 6858000"/>
              <a:gd name="connsiteX12099" fmla="*/ 3350161 w 12192000"/>
              <a:gd name="connsiteY12099" fmla="*/ 193971 h 6858000"/>
              <a:gd name="connsiteX12100" fmla="*/ 3341302 w 12192000"/>
              <a:gd name="connsiteY12100" fmla="*/ 188709 h 6858000"/>
              <a:gd name="connsiteX12101" fmla="*/ 3337611 w 12192000"/>
              <a:gd name="connsiteY12101" fmla="*/ 184662 h 6858000"/>
              <a:gd name="connsiteX12102" fmla="*/ 3334658 w 12192000"/>
              <a:gd name="connsiteY12102" fmla="*/ 184662 h 6858000"/>
              <a:gd name="connsiteX12103" fmla="*/ 3336873 w 12192000"/>
              <a:gd name="connsiteY12103" fmla="*/ 188709 h 6858000"/>
              <a:gd name="connsiteX12104" fmla="*/ 3346470 w 12192000"/>
              <a:gd name="connsiteY12104" fmla="*/ 195185 h 6858000"/>
              <a:gd name="connsiteX12105" fmla="*/ 3350161 w 12192000"/>
              <a:gd name="connsiteY12105" fmla="*/ 202065 h 6858000"/>
              <a:gd name="connsiteX12106" fmla="*/ 3350161 w 12192000"/>
              <a:gd name="connsiteY12106" fmla="*/ 212183 h 6858000"/>
              <a:gd name="connsiteX12107" fmla="*/ 3347208 w 12192000"/>
              <a:gd name="connsiteY12107" fmla="*/ 217039 h 6858000"/>
              <a:gd name="connsiteX12108" fmla="*/ 3342779 w 12192000"/>
              <a:gd name="connsiteY12108" fmla="*/ 216635 h 6858000"/>
              <a:gd name="connsiteX12109" fmla="*/ 3339826 w 12192000"/>
              <a:gd name="connsiteY12109" fmla="*/ 210159 h 6858000"/>
              <a:gd name="connsiteX12110" fmla="*/ 3333920 w 12192000"/>
              <a:gd name="connsiteY12110" fmla="*/ 205707 h 6858000"/>
              <a:gd name="connsiteX12111" fmla="*/ 3327276 w 12192000"/>
              <a:gd name="connsiteY12111" fmla="*/ 203684 h 6858000"/>
              <a:gd name="connsiteX12112" fmla="*/ 3328752 w 12192000"/>
              <a:gd name="connsiteY12112" fmla="*/ 206112 h 6858000"/>
              <a:gd name="connsiteX12113" fmla="*/ 3332443 w 12192000"/>
              <a:gd name="connsiteY12113" fmla="*/ 208945 h 6858000"/>
              <a:gd name="connsiteX12114" fmla="*/ 3331705 w 12192000"/>
              <a:gd name="connsiteY12114" fmla="*/ 217039 h 6858000"/>
              <a:gd name="connsiteX12115" fmla="*/ 3331705 w 12192000"/>
              <a:gd name="connsiteY12115" fmla="*/ 227967 h 6858000"/>
              <a:gd name="connsiteX12116" fmla="*/ 3329490 w 12192000"/>
              <a:gd name="connsiteY12116" fmla="*/ 229585 h 6858000"/>
              <a:gd name="connsiteX12117" fmla="*/ 3324323 w 12192000"/>
              <a:gd name="connsiteY12117" fmla="*/ 229585 h 6858000"/>
              <a:gd name="connsiteX12118" fmla="*/ 3321370 w 12192000"/>
              <a:gd name="connsiteY12118" fmla="*/ 226752 h 6858000"/>
              <a:gd name="connsiteX12119" fmla="*/ 3321370 w 12192000"/>
              <a:gd name="connsiteY12119" fmla="*/ 218658 h 6858000"/>
              <a:gd name="connsiteX12120" fmla="*/ 3318417 w 12192000"/>
              <a:gd name="connsiteY12120" fmla="*/ 219872 h 6858000"/>
              <a:gd name="connsiteX12121" fmla="*/ 3316940 w 12192000"/>
              <a:gd name="connsiteY12121" fmla="*/ 225134 h 6858000"/>
              <a:gd name="connsiteX12122" fmla="*/ 3310296 w 12192000"/>
              <a:gd name="connsiteY12122" fmla="*/ 226348 h 6858000"/>
              <a:gd name="connsiteX12123" fmla="*/ 3305867 w 12192000"/>
              <a:gd name="connsiteY12123" fmla="*/ 224729 h 6858000"/>
              <a:gd name="connsiteX12124" fmla="*/ 3306605 w 12192000"/>
              <a:gd name="connsiteY12124" fmla="*/ 218658 h 6858000"/>
              <a:gd name="connsiteX12125" fmla="*/ 3304390 w 12192000"/>
              <a:gd name="connsiteY12125" fmla="*/ 212183 h 6858000"/>
              <a:gd name="connsiteX12126" fmla="*/ 3304390 w 12192000"/>
              <a:gd name="connsiteY12126" fmla="*/ 205303 h 6858000"/>
              <a:gd name="connsiteX12127" fmla="*/ 3300699 w 12192000"/>
              <a:gd name="connsiteY12127" fmla="*/ 202065 h 6858000"/>
              <a:gd name="connsiteX12128" fmla="*/ 3299222 w 12192000"/>
              <a:gd name="connsiteY12128" fmla="*/ 206921 h 6858000"/>
              <a:gd name="connsiteX12129" fmla="*/ 3299222 w 12192000"/>
              <a:gd name="connsiteY12129" fmla="*/ 219063 h 6858000"/>
              <a:gd name="connsiteX12130" fmla="*/ 3295531 w 12192000"/>
              <a:gd name="connsiteY12130" fmla="*/ 222301 h 6858000"/>
              <a:gd name="connsiteX12131" fmla="*/ 3288887 w 12192000"/>
              <a:gd name="connsiteY12131" fmla="*/ 222705 h 6858000"/>
              <a:gd name="connsiteX12132" fmla="*/ 3291102 w 12192000"/>
              <a:gd name="connsiteY12132" fmla="*/ 225134 h 6858000"/>
              <a:gd name="connsiteX12133" fmla="*/ 3296269 w 12192000"/>
              <a:gd name="connsiteY12133" fmla="*/ 225943 h 6858000"/>
              <a:gd name="connsiteX12134" fmla="*/ 3297746 w 12192000"/>
              <a:gd name="connsiteY12134" fmla="*/ 229585 h 6858000"/>
              <a:gd name="connsiteX12135" fmla="*/ 3294055 w 12192000"/>
              <a:gd name="connsiteY12135" fmla="*/ 234442 h 6858000"/>
              <a:gd name="connsiteX12136" fmla="*/ 3288149 w 12192000"/>
              <a:gd name="connsiteY12136" fmla="*/ 233228 h 6858000"/>
              <a:gd name="connsiteX12137" fmla="*/ 3285196 w 12192000"/>
              <a:gd name="connsiteY12137" fmla="*/ 231609 h 6858000"/>
              <a:gd name="connsiteX12138" fmla="*/ 3284457 w 12192000"/>
              <a:gd name="connsiteY12138" fmla="*/ 234442 h 6858000"/>
              <a:gd name="connsiteX12139" fmla="*/ 3290363 w 12192000"/>
              <a:gd name="connsiteY12139" fmla="*/ 238084 h 6858000"/>
              <a:gd name="connsiteX12140" fmla="*/ 3294055 w 12192000"/>
              <a:gd name="connsiteY12140" fmla="*/ 238084 h 6858000"/>
              <a:gd name="connsiteX12141" fmla="*/ 3295531 w 12192000"/>
              <a:gd name="connsiteY12141" fmla="*/ 241727 h 6858000"/>
              <a:gd name="connsiteX12142" fmla="*/ 3294055 w 12192000"/>
              <a:gd name="connsiteY12142" fmla="*/ 247393 h 6858000"/>
              <a:gd name="connsiteX12143" fmla="*/ 3290363 w 12192000"/>
              <a:gd name="connsiteY12143" fmla="*/ 248607 h 6858000"/>
              <a:gd name="connsiteX12144" fmla="*/ 3289625 w 12192000"/>
              <a:gd name="connsiteY12144" fmla="*/ 252654 h 6858000"/>
              <a:gd name="connsiteX12145" fmla="*/ 3292578 w 12192000"/>
              <a:gd name="connsiteY12145" fmla="*/ 259534 h 6858000"/>
              <a:gd name="connsiteX12146" fmla="*/ 3292578 w 12192000"/>
              <a:gd name="connsiteY12146" fmla="*/ 264391 h 6858000"/>
              <a:gd name="connsiteX12147" fmla="*/ 3289625 w 12192000"/>
              <a:gd name="connsiteY12147" fmla="*/ 264391 h 6858000"/>
              <a:gd name="connsiteX12148" fmla="*/ 3285196 w 12192000"/>
              <a:gd name="connsiteY12148" fmla="*/ 261558 h 6858000"/>
              <a:gd name="connsiteX12149" fmla="*/ 3283719 w 12192000"/>
              <a:gd name="connsiteY12149" fmla="*/ 262367 h 6858000"/>
              <a:gd name="connsiteX12150" fmla="*/ 3289625 w 12192000"/>
              <a:gd name="connsiteY12150" fmla="*/ 268843 h 6858000"/>
              <a:gd name="connsiteX12151" fmla="*/ 3290363 w 12192000"/>
              <a:gd name="connsiteY12151" fmla="*/ 273699 h 6858000"/>
              <a:gd name="connsiteX12152" fmla="*/ 3289625 w 12192000"/>
              <a:gd name="connsiteY12152" fmla="*/ 280579 h 6858000"/>
              <a:gd name="connsiteX12153" fmla="*/ 3280028 w 12192000"/>
              <a:gd name="connsiteY12153" fmla="*/ 283412 h 6858000"/>
              <a:gd name="connsiteX12154" fmla="*/ 3277075 w 12192000"/>
              <a:gd name="connsiteY12154" fmla="*/ 287055 h 6858000"/>
              <a:gd name="connsiteX12155" fmla="*/ 3273384 w 12192000"/>
              <a:gd name="connsiteY12155" fmla="*/ 285436 h 6858000"/>
              <a:gd name="connsiteX12156" fmla="*/ 3272646 w 12192000"/>
              <a:gd name="connsiteY12156" fmla="*/ 281794 h 6858000"/>
              <a:gd name="connsiteX12157" fmla="*/ 3270431 w 12192000"/>
              <a:gd name="connsiteY12157" fmla="*/ 279770 h 6858000"/>
              <a:gd name="connsiteX12158" fmla="*/ 3271169 w 12192000"/>
              <a:gd name="connsiteY12158" fmla="*/ 276128 h 6858000"/>
              <a:gd name="connsiteX12159" fmla="*/ 3266001 w 12192000"/>
              <a:gd name="connsiteY12159" fmla="*/ 274509 h 6858000"/>
              <a:gd name="connsiteX12160" fmla="*/ 3264525 w 12192000"/>
              <a:gd name="connsiteY12160" fmla="*/ 271271 h 6858000"/>
              <a:gd name="connsiteX12161" fmla="*/ 3268216 w 12192000"/>
              <a:gd name="connsiteY12161" fmla="*/ 266819 h 6858000"/>
              <a:gd name="connsiteX12162" fmla="*/ 3268216 w 12192000"/>
              <a:gd name="connsiteY12162" fmla="*/ 263177 h 6858000"/>
              <a:gd name="connsiteX12163" fmla="*/ 3265263 w 12192000"/>
              <a:gd name="connsiteY12163" fmla="*/ 263581 h 6858000"/>
              <a:gd name="connsiteX12164" fmla="*/ 3258619 w 12192000"/>
              <a:gd name="connsiteY12164" fmla="*/ 266010 h 6858000"/>
              <a:gd name="connsiteX12165" fmla="*/ 3256404 w 12192000"/>
              <a:gd name="connsiteY12165" fmla="*/ 270866 h 6858000"/>
              <a:gd name="connsiteX12166" fmla="*/ 3252713 w 12192000"/>
              <a:gd name="connsiteY12166" fmla="*/ 270462 h 6858000"/>
              <a:gd name="connsiteX12167" fmla="*/ 3248283 w 12192000"/>
              <a:gd name="connsiteY12167" fmla="*/ 265200 h 6858000"/>
              <a:gd name="connsiteX12168" fmla="*/ 3251975 w 12192000"/>
              <a:gd name="connsiteY12168" fmla="*/ 261153 h 6858000"/>
              <a:gd name="connsiteX12169" fmla="*/ 3248283 w 12192000"/>
              <a:gd name="connsiteY12169" fmla="*/ 257106 h 6858000"/>
              <a:gd name="connsiteX12170" fmla="*/ 3248283 w 12192000"/>
              <a:gd name="connsiteY12170" fmla="*/ 253868 h 6858000"/>
              <a:gd name="connsiteX12171" fmla="*/ 3251975 w 12192000"/>
              <a:gd name="connsiteY12171" fmla="*/ 251035 h 6858000"/>
              <a:gd name="connsiteX12172" fmla="*/ 3251975 w 12192000"/>
              <a:gd name="connsiteY12172" fmla="*/ 247798 h 6858000"/>
              <a:gd name="connsiteX12173" fmla="*/ 3253451 w 12192000"/>
              <a:gd name="connsiteY12173" fmla="*/ 243750 h 6858000"/>
              <a:gd name="connsiteX12174" fmla="*/ 3251975 w 12192000"/>
              <a:gd name="connsiteY12174" fmla="*/ 242536 h 6858000"/>
              <a:gd name="connsiteX12175" fmla="*/ 3246807 w 12192000"/>
              <a:gd name="connsiteY12175" fmla="*/ 247798 h 6858000"/>
              <a:gd name="connsiteX12176" fmla="*/ 3242378 w 12192000"/>
              <a:gd name="connsiteY12176" fmla="*/ 256297 h 6858000"/>
              <a:gd name="connsiteX12177" fmla="*/ 3237210 w 12192000"/>
              <a:gd name="connsiteY12177" fmla="*/ 261963 h 6858000"/>
              <a:gd name="connsiteX12178" fmla="*/ 3235733 w 12192000"/>
              <a:gd name="connsiteY12178" fmla="*/ 259939 h 6858000"/>
              <a:gd name="connsiteX12179" fmla="*/ 3235733 w 12192000"/>
              <a:gd name="connsiteY12179" fmla="*/ 254678 h 6858000"/>
              <a:gd name="connsiteX12180" fmla="*/ 3232042 w 12192000"/>
              <a:gd name="connsiteY12180" fmla="*/ 249012 h 6858000"/>
              <a:gd name="connsiteX12181" fmla="*/ 3229827 w 12192000"/>
              <a:gd name="connsiteY12181" fmla="*/ 243750 h 6858000"/>
              <a:gd name="connsiteX12182" fmla="*/ 3233519 w 12192000"/>
              <a:gd name="connsiteY12182" fmla="*/ 240108 h 6858000"/>
              <a:gd name="connsiteX12183" fmla="*/ 3242378 w 12192000"/>
              <a:gd name="connsiteY12183" fmla="*/ 236870 h 6858000"/>
              <a:gd name="connsiteX12184" fmla="*/ 3242378 w 12192000"/>
              <a:gd name="connsiteY12184" fmla="*/ 234847 h 6858000"/>
              <a:gd name="connsiteX12185" fmla="*/ 3246807 w 12192000"/>
              <a:gd name="connsiteY12185" fmla="*/ 233228 h 6858000"/>
              <a:gd name="connsiteX12186" fmla="*/ 3245331 w 12192000"/>
              <a:gd name="connsiteY12186" fmla="*/ 230800 h 6858000"/>
              <a:gd name="connsiteX12187" fmla="*/ 3237948 w 12192000"/>
              <a:gd name="connsiteY12187" fmla="*/ 230395 h 6858000"/>
              <a:gd name="connsiteX12188" fmla="*/ 3232042 w 12192000"/>
              <a:gd name="connsiteY12188" fmla="*/ 231609 h 6858000"/>
              <a:gd name="connsiteX12189" fmla="*/ 3225398 w 12192000"/>
              <a:gd name="connsiteY12189" fmla="*/ 230395 h 6858000"/>
              <a:gd name="connsiteX12190" fmla="*/ 3223921 w 12192000"/>
              <a:gd name="connsiteY12190" fmla="*/ 227157 h 6858000"/>
              <a:gd name="connsiteX12191" fmla="*/ 3226136 w 12192000"/>
              <a:gd name="connsiteY12191" fmla="*/ 223110 h 6858000"/>
              <a:gd name="connsiteX12192" fmla="*/ 3233519 w 12192000"/>
              <a:gd name="connsiteY12192" fmla="*/ 221491 h 6858000"/>
              <a:gd name="connsiteX12193" fmla="*/ 3240163 w 12192000"/>
              <a:gd name="connsiteY12193" fmla="*/ 213802 h 6858000"/>
              <a:gd name="connsiteX12194" fmla="*/ 3235733 w 12192000"/>
              <a:gd name="connsiteY12194" fmla="*/ 215016 h 6858000"/>
              <a:gd name="connsiteX12195" fmla="*/ 3229827 w 12192000"/>
              <a:gd name="connsiteY12195" fmla="*/ 217444 h 6858000"/>
              <a:gd name="connsiteX12196" fmla="*/ 3225398 w 12192000"/>
              <a:gd name="connsiteY12196" fmla="*/ 215420 h 6858000"/>
              <a:gd name="connsiteX12197" fmla="*/ 3224660 w 12192000"/>
              <a:gd name="connsiteY12197" fmla="*/ 211373 h 6858000"/>
              <a:gd name="connsiteX12198" fmla="*/ 3229827 w 12192000"/>
              <a:gd name="connsiteY12198" fmla="*/ 209350 h 6858000"/>
              <a:gd name="connsiteX12199" fmla="*/ 3236472 w 12192000"/>
              <a:gd name="connsiteY12199" fmla="*/ 206517 h 6858000"/>
              <a:gd name="connsiteX12200" fmla="*/ 3243116 w 12192000"/>
              <a:gd name="connsiteY12200" fmla="*/ 204898 h 6858000"/>
              <a:gd name="connsiteX12201" fmla="*/ 3237210 w 12192000"/>
              <a:gd name="connsiteY12201" fmla="*/ 202470 h 6858000"/>
              <a:gd name="connsiteX12202" fmla="*/ 3229827 w 12192000"/>
              <a:gd name="connsiteY12202" fmla="*/ 202874 h 6858000"/>
              <a:gd name="connsiteX12203" fmla="*/ 3225398 w 12192000"/>
              <a:gd name="connsiteY12203" fmla="*/ 205707 h 6858000"/>
              <a:gd name="connsiteX12204" fmla="*/ 3221707 w 12192000"/>
              <a:gd name="connsiteY12204" fmla="*/ 203684 h 6858000"/>
              <a:gd name="connsiteX12205" fmla="*/ 3222445 w 12192000"/>
              <a:gd name="connsiteY12205" fmla="*/ 199636 h 6858000"/>
              <a:gd name="connsiteX12206" fmla="*/ 3229827 w 12192000"/>
              <a:gd name="connsiteY12206" fmla="*/ 189923 h 6858000"/>
              <a:gd name="connsiteX12207" fmla="*/ 3234995 w 12192000"/>
              <a:gd name="connsiteY12207" fmla="*/ 188304 h 6858000"/>
              <a:gd name="connsiteX12208" fmla="*/ 3244592 w 12192000"/>
              <a:gd name="connsiteY12208" fmla="*/ 186686 h 6858000"/>
              <a:gd name="connsiteX12209" fmla="*/ 3252713 w 12192000"/>
              <a:gd name="connsiteY12209" fmla="*/ 180615 h 6858000"/>
              <a:gd name="connsiteX12210" fmla="*/ 3259357 w 12192000"/>
              <a:gd name="connsiteY12210" fmla="*/ 176568 h 6858000"/>
              <a:gd name="connsiteX12211" fmla="*/ 3263048 w 12192000"/>
              <a:gd name="connsiteY12211" fmla="*/ 169283 h 6858000"/>
              <a:gd name="connsiteX12212" fmla="*/ 3269693 w 12192000"/>
              <a:gd name="connsiteY12212" fmla="*/ 161998 h 6858000"/>
              <a:gd name="connsiteX12213" fmla="*/ 3274122 w 12192000"/>
              <a:gd name="connsiteY12213" fmla="*/ 159975 h 6858000"/>
              <a:gd name="connsiteX12214" fmla="*/ 3273384 w 12192000"/>
              <a:gd name="connsiteY12214" fmla="*/ 156737 h 6858000"/>
              <a:gd name="connsiteX12215" fmla="*/ 3268954 w 12192000"/>
              <a:gd name="connsiteY12215" fmla="*/ 157142 h 6858000"/>
              <a:gd name="connsiteX12216" fmla="*/ 3260095 w 12192000"/>
              <a:gd name="connsiteY12216" fmla="*/ 164022 h 6858000"/>
              <a:gd name="connsiteX12217" fmla="*/ 3254928 w 12192000"/>
              <a:gd name="connsiteY12217" fmla="*/ 166450 h 6858000"/>
              <a:gd name="connsiteX12218" fmla="*/ 3251236 w 12192000"/>
              <a:gd name="connsiteY12218" fmla="*/ 172925 h 6858000"/>
              <a:gd name="connsiteX12219" fmla="*/ 3239425 w 12192000"/>
              <a:gd name="connsiteY12219" fmla="*/ 178187 h 6858000"/>
              <a:gd name="connsiteX12220" fmla="*/ 3233519 w 12192000"/>
              <a:gd name="connsiteY12220" fmla="*/ 178187 h 6858000"/>
              <a:gd name="connsiteX12221" fmla="*/ 3220230 w 12192000"/>
              <a:gd name="connsiteY12221" fmla="*/ 186686 h 6858000"/>
              <a:gd name="connsiteX12222" fmla="*/ 3211371 w 12192000"/>
              <a:gd name="connsiteY12222" fmla="*/ 187900 h 6858000"/>
              <a:gd name="connsiteX12223" fmla="*/ 3204727 w 12192000"/>
              <a:gd name="connsiteY12223" fmla="*/ 185471 h 6858000"/>
              <a:gd name="connsiteX12224" fmla="*/ 3205465 w 12192000"/>
              <a:gd name="connsiteY12224" fmla="*/ 182234 h 6858000"/>
              <a:gd name="connsiteX12225" fmla="*/ 3218015 w 12192000"/>
              <a:gd name="connsiteY12225" fmla="*/ 169283 h 6858000"/>
              <a:gd name="connsiteX12226" fmla="*/ 3228351 w 12192000"/>
              <a:gd name="connsiteY12226" fmla="*/ 164022 h 6858000"/>
              <a:gd name="connsiteX12227" fmla="*/ 3231304 w 12192000"/>
              <a:gd name="connsiteY12227" fmla="*/ 159975 h 6858000"/>
              <a:gd name="connsiteX12228" fmla="*/ 3234995 w 12192000"/>
              <a:gd name="connsiteY12228" fmla="*/ 155927 h 6858000"/>
              <a:gd name="connsiteX12229" fmla="*/ 3234257 w 12192000"/>
              <a:gd name="connsiteY12229" fmla="*/ 149857 h 6858000"/>
              <a:gd name="connsiteX12230" fmla="*/ 3226874 w 12192000"/>
              <a:gd name="connsiteY12230" fmla="*/ 159165 h 6858000"/>
              <a:gd name="connsiteX12231" fmla="*/ 3208418 w 12192000"/>
              <a:gd name="connsiteY12231" fmla="*/ 169688 h 6858000"/>
              <a:gd name="connsiteX12232" fmla="*/ 3201774 w 12192000"/>
              <a:gd name="connsiteY12232" fmla="*/ 172925 h 6858000"/>
              <a:gd name="connsiteX12233" fmla="*/ 3197345 w 12192000"/>
              <a:gd name="connsiteY12233" fmla="*/ 171307 h 6858000"/>
              <a:gd name="connsiteX12234" fmla="*/ 3195130 w 12192000"/>
              <a:gd name="connsiteY12234" fmla="*/ 168069 h 6858000"/>
              <a:gd name="connsiteX12235" fmla="*/ 3196606 w 12192000"/>
              <a:gd name="connsiteY12235" fmla="*/ 161593 h 6858000"/>
              <a:gd name="connsiteX12236" fmla="*/ 3194392 w 12192000"/>
              <a:gd name="connsiteY12236" fmla="*/ 158760 h 6858000"/>
              <a:gd name="connsiteX12237" fmla="*/ 3188486 w 12192000"/>
              <a:gd name="connsiteY12237" fmla="*/ 159975 h 6858000"/>
              <a:gd name="connsiteX12238" fmla="*/ 3184056 w 12192000"/>
              <a:gd name="connsiteY12238" fmla="*/ 157142 h 6858000"/>
              <a:gd name="connsiteX12239" fmla="*/ 3186271 w 12192000"/>
              <a:gd name="connsiteY12239" fmla="*/ 153904 h 6858000"/>
              <a:gd name="connsiteX12240" fmla="*/ 3191439 w 12192000"/>
              <a:gd name="connsiteY12240" fmla="*/ 152690 h 6858000"/>
              <a:gd name="connsiteX12241" fmla="*/ 3191439 w 12192000"/>
              <a:gd name="connsiteY12241" fmla="*/ 148238 h 6858000"/>
              <a:gd name="connsiteX12242" fmla="*/ 3187747 w 12192000"/>
              <a:gd name="connsiteY12242" fmla="*/ 145810 h 6858000"/>
              <a:gd name="connsiteX12243" fmla="*/ 3182580 w 12192000"/>
              <a:gd name="connsiteY12243" fmla="*/ 145810 h 6858000"/>
              <a:gd name="connsiteX12244" fmla="*/ 3181842 w 12192000"/>
              <a:gd name="connsiteY12244" fmla="*/ 143381 h 6858000"/>
              <a:gd name="connsiteX12245" fmla="*/ 3183318 w 12192000"/>
              <a:gd name="connsiteY12245" fmla="*/ 134882 h 6858000"/>
              <a:gd name="connsiteX12246" fmla="*/ 3186271 w 12192000"/>
              <a:gd name="connsiteY12246" fmla="*/ 132859 h 6858000"/>
              <a:gd name="connsiteX12247" fmla="*/ 3187009 w 12192000"/>
              <a:gd name="connsiteY12247" fmla="*/ 128002 h 6858000"/>
              <a:gd name="connsiteX12248" fmla="*/ 3181103 w 12192000"/>
              <a:gd name="connsiteY12248" fmla="*/ 125169 h 6858000"/>
              <a:gd name="connsiteX12249" fmla="*/ 3177412 w 12192000"/>
              <a:gd name="connsiteY12249" fmla="*/ 120717 h 6858000"/>
              <a:gd name="connsiteX12250" fmla="*/ 3175936 w 12192000"/>
              <a:gd name="connsiteY12250" fmla="*/ 121122 h 6858000"/>
              <a:gd name="connsiteX12251" fmla="*/ 3175197 w 12192000"/>
              <a:gd name="connsiteY12251" fmla="*/ 127193 h 6858000"/>
              <a:gd name="connsiteX12252" fmla="*/ 3177412 w 12192000"/>
              <a:gd name="connsiteY12252" fmla="*/ 131645 h 6858000"/>
              <a:gd name="connsiteX12253" fmla="*/ 3169291 w 12192000"/>
              <a:gd name="connsiteY12253" fmla="*/ 134478 h 6858000"/>
              <a:gd name="connsiteX12254" fmla="*/ 3164862 w 12192000"/>
              <a:gd name="connsiteY12254" fmla="*/ 130835 h 6858000"/>
              <a:gd name="connsiteX12255" fmla="*/ 3159694 w 12192000"/>
              <a:gd name="connsiteY12255" fmla="*/ 126383 h 6858000"/>
              <a:gd name="connsiteX12256" fmla="*/ 3151574 w 12192000"/>
              <a:gd name="connsiteY12256" fmla="*/ 126383 h 6858000"/>
              <a:gd name="connsiteX12257" fmla="*/ 3161171 w 12192000"/>
              <a:gd name="connsiteY12257" fmla="*/ 131645 h 6858000"/>
              <a:gd name="connsiteX12258" fmla="*/ 3166338 w 12192000"/>
              <a:gd name="connsiteY12258" fmla="*/ 140548 h 6858000"/>
              <a:gd name="connsiteX12259" fmla="*/ 3167815 w 12192000"/>
              <a:gd name="connsiteY12259" fmla="*/ 148238 h 6858000"/>
              <a:gd name="connsiteX12260" fmla="*/ 3161171 w 12192000"/>
              <a:gd name="connsiteY12260" fmla="*/ 146619 h 6858000"/>
              <a:gd name="connsiteX12261" fmla="*/ 3159694 w 12192000"/>
              <a:gd name="connsiteY12261" fmla="*/ 149047 h 6858000"/>
              <a:gd name="connsiteX12262" fmla="*/ 3161171 w 12192000"/>
              <a:gd name="connsiteY12262" fmla="*/ 151475 h 6858000"/>
              <a:gd name="connsiteX12263" fmla="*/ 3153788 w 12192000"/>
              <a:gd name="connsiteY12263" fmla="*/ 152690 h 6858000"/>
              <a:gd name="connsiteX12264" fmla="*/ 3149359 w 12192000"/>
              <a:gd name="connsiteY12264" fmla="*/ 147428 h 6858000"/>
              <a:gd name="connsiteX12265" fmla="*/ 3147144 w 12192000"/>
              <a:gd name="connsiteY12265" fmla="*/ 138525 h 6858000"/>
              <a:gd name="connsiteX12266" fmla="*/ 3142715 w 12192000"/>
              <a:gd name="connsiteY12266" fmla="*/ 136096 h 6858000"/>
              <a:gd name="connsiteX12267" fmla="*/ 3139762 w 12192000"/>
              <a:gd name="connsiteY12267" fmla="*/ 138525 h 6858000"/>
              <a:gd name="connsiteX12268" fmla="*/ 3145668 w 12192000"/>
              <a:gd name="connsiteY12268" fmla="*/ 142977 h 6858000"/>
              <a:gd name="connsiteX12269" fmla="*/ 3146406 w 12192000"/>
              <a:gd name="connsiteY12269" fmla="*/ 149047 h 6858000"/>
              <a:gd name="connsiteX12270" fmla="*/ 3143453 w 12192000"/>
              <a:gd name="connsiteY12270" fmla="*/ 155523 h 6858000"/>
              <a:gd name="connsiteX12271" fmla="*/ 3149359 w 12192000"/>
              <a:gd name="connsiteY12271" fmla="*/ 156737 h 6858000"/>
              <a:gd name="connsiteX12272" fmla="*/ 3155265 w 12192000"/>
              <a:gd name="connsiteY12272" fmla="*/ 164022 h 6858000"/>
              <a:gd name="connsiteX12273" fmla="*/ 3158218 w 12192000"/>
              <a:gd name="connsiteY12273" fmla="*/ 171307 h 6858000"/>
              <a:gd name="connsiteX12274" fmla="*/ 3158218 w 12192000"/>
              <a:gd name="connsiteY12274" fmla="*/ 177377 h 6858000"/>
              <a:gd name="connsiteX12275" fmla="*/ 3161909 w 12192000"/>
              <a:gd name="connsiteY12275" fmla="*/ 178591 h 6858000"/>
              <a:gd name="connsiteX12276" fmla="*/ 3161171 w 12192000"/>
              <a:gd name="connsiteY12276" fmla="*/ 182234 h 6858000"/>
              <a:gd name="connsiteX12277" fmla="*/ 3155265 w 12192000"/>
              <a:gd name="connsiteY12277" fmla="*/ 184257 h 6858000"/>
              <a:gd name="connsiteX12278" fmla="*/ 3145668 w 12192000"/>
              <a:gd name="connsiteY12278" fmla="*/ 183043 h 6858000"/>
              <a:gd name="connsiteX12279" fmla="*/ 3141238 w 12192000"/>
              <a:gd name="connsiteY12279" fmla="*/ 177782 h 6858000"/>
              <a:gd name="connsiteX12280" fmla="*/ 3138285 w 12192000"/>
              <a:gd name="connsiteY12280" fmla="*/ 185876 h 6858000"/>
              <a:gd name="connsiteX12281" fmla="*/ 3135332 w 12192000"/>
              <a:gd name="connsiteY12281" fmla="*/ 185876 h 6858000"/>
              <a:gd name="connsiteX12282" fmla="*/ 3125735 w 12192000"/>
              <a:gd name="connsiteY12282" fmla="*/ 176163 h 6858000"/>
              <a:gd name="connsiteX12283" fmla="*/ 3124259 w 12192000"/>
              <a:gd name="connsiteY12283" fmla="*/ 170092 h 6858000"/>
              <a:gd name="connsiteX12284" fmla="*/ 3127950 w 12192000"/>
              <a:gd name="connsiteY12284" fmla="*/ 164831 h 6858000"/>
              <a:gd name="connsiteX12285" fmla="*/ 3125735 w 12192000"/>
              <a:gd name="connsiteY12285" fmla="*/ 159570 h 6858000"/>
              <a:gd name="connsiteX12286" fmla="*/ 3118353 w 12192000"/>
              <a:gd name="connsiteY12286" fmla="*/ 154713 h 6858000"/>
              <a:gd name="connsiteX12287" fmla="*/ 3110232 w 12192000"/>
              <a:gd name="connsiteY12287" fmla="*/ 155118 h 6858000"/>
              <a:gd name="connsiteX12288" fmla="*/ 3108755 w 12192000"/>
              <a:gd name="connsiteY12288" fmla="*/ 150261 h 6858000"/>
              <a:gd name="connsiteX12289" fmla="*/ 3105064 w 12192000"/>
              <a:gd name="connsiteY12289" fmla="*/ 144191 h 6858000"/>
              <a:gd name="connsiteX12290" fmla="*/ 3099896 w 12192000"/>
              <a:gd name="connsiteY12290" fmla="*/ 147428 h 6858000"/>
              <a:gd name="connsiteX12291" fmla="*/ 3091776 w 12192000"/>
              <a:gd name="connsiteY12291" fmla="*/ 149452 h 6858000"/>
              <a:gd name="connsiteX12292" fmla="*/ 3080702 w 12192000"/>
              <a:gd name="connsiteY12292" fmla="*/ 149047 h 6858000"/>
              <a:gd name="connsiteX12293" fmla="*/ 3084393 w 12192000"/>
              <a:gd name="connsiteY12293" fmla="*/ 153499 h 6858000"/>
              <a:gd name="connsiteX12294" fmla="*/ 3096943 w 12192000"/>
              <a:gd name="connsiteY12294" fmla="*/ 154309 h 6858000"/>
              <a:gd name="connsiteX12295" fmla="*/ 3104326 w 12192000"/>
              <a:gd name="connsiteY12295" fmla="*/ 157142 h 6858000"/>
              <a:gd name="connsiteX12296" fmla="*/ 3114661 w 12192000"/>
              <a:gd name="connsiteY12296" fmla="*/ 160379 h 6858000"/>
              <a:gd name="connsiteX12297" fmla="*/ 3114661 w 12192000"/>
              <a:gd name="connsiteY12297" fmla="*/ 169283 h 6858000"/>
              <a:gd name="connsiteX12298" fmla="*/ 3109494 w 12192000"/>
              <a:gd name="connsiteY12298" fmla="*/ 175758 h 6858000"/>
              <a:gd name="connsiteX12299" fmla="*/ 3109494 w 12192000"/>
              <a:gd name="connsiteY12299" fmla="*/ 181020 h 6858000"/>
              <a:gd name="connsiteX12300" fmla="*/ 3114661 w 12192000"/>
              <a:gd name="connsiteY12300" fmla="*/ 179806 h 6858000"/>
              <a:gd name="connsiteX12301" fmla="*/ 3118353 w 12192000"/>
              <a:gd name="connsiteY12301" fmla="*/ 183853 h 6858000"/>
              <a:gd name="connsiteX12302" fmla="*/ 3114661 w 12192000"/>
              <a:gd name="connsiteY12302" fmla="*/ 188709 h 6858000"/>
              <a:gd name="connsiteX12303" fmla="*/ 3118353 w 12192000"/>
              <a:gd name="connsiteY12303" fmla="*/ 190328 h 6858000"/>
              <a:gd name="connsiteX12304" fmla="*/ 3126473 w 12192000"/>
              <a:gd name="connsiteY12304" fmla="*/ 190328 h 6858000"/>
              <a:gd name="connsiteX12305" fmla="*/ 3127211 w 12192000"/>
              <a:gd name="connsiteY12305" fmla="*/ 194375 h 6858000"/>
              <a:gd name="connsiteX12306" fmla="*/ 3121306 w 12192000"/>
              <a:gd name="connsiteY12306" fmla="*/ 202470 h 6858000"/>
              <a:gd name="connsiteX12307" fmla="*/ 3108755 w 12192000"/>
              <a:gd name="connsiteY12307" fmla="*/ 212992 h 6858000"/>
              <a:gd name="connsiteX12308" fmla="*/ 3100635 w 12192000"/>
              <a:gd name="connsiteY12308" fmla="*/ 219063 h 6858000"/>
              <a:gd name="connsiteX12309" fmla="*/ 3118353 w 12192000"/>
              <a:gd name="connsiteY12309" fmla="*/ 215016 h 6858000"/>
              <a:gd name="connsiteX12310" fmla="*/ 3123520 w 12192000"/>
              <a:gd name="connsiteY12310" fmla="*/ 209350 h 6858000"/>
              <a:gd name="connsiteX12311" fmla="*/ 3124997 w 12192000"/>
              <a:gd name="connsiteY12311" fmla="*/ 205303 h 6858000"/>
              <a:gd name="connsiteX12312" fmla="*/ 3139023 w 12192000"/>
              <a:gd name="connsiteY12312" fmla="*/ 205707 h 6858000"/>
              <a:gd name="connsiteX12313" fmla="*/ 3143453 w 12192000"/>
              <a:gd name="connsiteY12313" fmla="*/ 209754 h 6858000"/>
              <a:gd name="connsiteX12314" fmla="*/ 3143453 w 12192000"/>
              <a:gd name="connsiteY12314" fmla="*/ 212587 h 6858000"/>
              <a:gd name="connsiteX12315" fmla="*/ 3134594 w 12192000"/>
              <a:gd name="connsiteY12315" fmla="*/ 217039 h 6858000"/>
              <a:gd name="connsiteX12316" fmla="*/ 3130164 w 12192000"/>
              <a:gd name="connsiteY12316" fmla="*/ 222705 h 6858000"/>
              <a:gd name="connsiteX12317" fmla="*/ 3133856 w 12192000"/>
              <a:gd name="connsiteY12317" fmla="*/ 225134 h 6858000"/>
              <a:gd name="connsiteX12318" fmla="*/ 3141976 w 12192000"/>
              <a:gd name="connsiteY12318" fmla="*/ 225943 h 6858000"/>
              <a:gd name="connsiteX12319" fmla="*/ 3147882 w 12192000"/>
              <a:gd name="connsiteY12319" fmla="*/ 231204 h 6858000"/>
              <a:gd name="connsiteX12320" fmla="*/ 3142715 w 12192000"/>
              <a:gd name="connsiteY12320" fmla="*/ 234037 h 6858000"/>
              <a:gd name="connsiteX12321" fmla="*/ 3133856 w 12192000"/>
              <a:gd name="connsiteY12321" fmla="*/ 234847 h 6858000"/>
              <a:gd name="connsiteX12322" fmla="*/ 3131641 w 12192000"/>
              <a:gd name="connsiteY12322" fmla="*/ 238489 h 6858000"/>
              <a:gd name="connsiteX12323" fmla="*/ 3136070 w 12192000"/>
              <a:gd name="connsiteY12323" fmla="*/ 240108 h 6858000"/>
              <a:gd name="connsiteX12324" fmla="*/ 3137547 w 12192000"/>
              <a:gd name="connsiteY12324" fmla="*/ 245369 h 6858000"/>
              <a:gd name="connsiteX12325" fmla="*/ 3136809 w 12192000"/>
              <a:gd name="connsiteY12325" fmla="*/ 246583 h 6858000"/>
              <a:gd name="connsiteX12326" fmla="*/ 3137547 w 12192000"/>
              <a:gd name="connsiteY12326" fmla="*/ 249416 h 6858000"/>
              <a:gd name="connsiteX12327" fmla="*/ 3141238 w 12192000"/>
              <a:gd name="connsiteY12327" fmla="*/ 249416 h 6858000"/>
              <a:gd name="connsiteX12328" fmla="*/ 3139762 w 12192000"/>
              <a:gd name="connsiteY12328" fmla="*/ 256701 h 6858000"/>
              <a:gd name="connsiteX12329" fmla="*/ 3143453 w 12192000"/>
              <a:gd name="connsiteY12329" fmla="*/ 257511 h 6858000"/>
              <a:gd name="connsiteX12330" fmla="*/ 3145668 w 12192000"/>
              <a:gd name="connsiteY12330" fmla="*/ 263986 h 6858000"/>
              <a:gd name="connsiteX12331" fmla="*/ 3146406 w 12192000"/>
              <a:gd name="connsiteY12331" fmla="*/ 274913 h 6858000"/>
              <a:gd name="connsiteX12332" fmla="*/ 3148621 w 12192000"/>
              <a:gd name="connsiteY12332" fmla="*/ 276532 h 6858000"/>
              <a:gd name="connsiteX12333" fmla="*/ 3151574 w 12192000"/>
              <a:gd name="connsiteY12333" fmla="*/ 271271 h 6858000"/>
              <a:gd name="connsiteX12334" fmla="*/ 3152312 w 12192000"/>
              <a:gd name="connsiteY12334" fmla="*/ 262772 h 6858000"/>
              <a:gd name="connsiteX12335" fmla="*/ 3156741 w 12192000"/>
              <a:gd name="connsiteY12335" fmla="*/ 260344 h 6858000"/>
              <a:gd name="connsiteX12336" fmla="*/ 3162647 w 12192000"/>
              <a:gd name="connsiteY12336" fmla="*/ 265200 h 6858000"/>
              <a:gd name="connsiteX12337" fmla="*/ 3163385 w 12192000"/>
              <a:gd name="connsiteY12337" fmla="*/ 274509 h 6858000"/>
              <a:gd name="connsiteX12338" fmla="*/ 3167077 w 12192000"/>
              <a:gd name="connsiteY12338" fmla="*/ 278556 h 6858000"/>
              <a:gd name="connsiteX12339" fmla="*/ 3165600 w 12192000"/>
              <a:gd name="connsiteY12339" fmla="*/ 281794 h 6858000"/>
              <a:gd name="connsiteX12340" fmla="*/ 3158218 w 12192000"/>
              <a:gd name="connsiteY12340" fmla="*/ 285841 h 6858000"/>
              <a:gd name="connsiteX12341" fmla="*/ 3159694 w 12192000"/>
              <a:gd name="connsiteY12341" fmla="*/ 289078 h 6858000"/>
              <a:gd name="connsiteX12342" fmla="*/ 3172244 w 12192000"/>
              <a:gd name="connsiteY12342" fmla="*/ 287864 h 6858000"/>
              <a:gd name="connsiteX12343" fmla="*/ 3174459 w 12192000"/>
              <a:gd name="connsiteY12343" fmla="*/ 285436 h 6858000"/>
              <a:gd name="connsiteX12344" fmla="*/ 3175197 w 12192000"/>
              <a:gd name="connsiteY12344" fmla="*/ 291507 h 6858000"/>
              <a:gd name="connsiteX12345" fmla="*/ 3179627 w 12192000"/>
              <a:gd name="connsiteY12345" fmla="*/ 285436 h 6858000"/>
              <a:gd name="connsiteX12346" fmla="*/ 3179627 w 12192000"/>
              <a:gd name="connsiteY12346" fmla="*/ 280579 h 6858000"/>
              <a:gd name="connsiteX12347" fmla="*/ 3185533 w 12192000"/>
              <a:gd name="connsiteY12347" fmla="*/ 280984 h 6858000"/>
              <a:gd name="connsiteX12348" fmla="*/ 3189224 w 12192000"/>
              <a:gd name="connsiteY12348" fmla="*/ 287864 h 6858000"/>
              <a:gd name="connsiteX12349" fmla="*/ 3187747 w 12192000"/>
              <a:gd name="connsiteY12349" fmla="*/ 295554 h 6858000"/>
              <a:gd name="connsiteX12350" fmla="*/ 3181103 w 12192000"/>
              <a:gd name="connsiteY12350" fmla="*/ 301220 h 6858000"/>
              <a:gd name="connsiteX12351" fmla="*/ 3180365 w 12192000"/>
              <a:gd name="connsiteY12351" fmla="*/ 306481 h 6858000"/>
              <a:gd name="connsiteX12352" fmla="*/ 3178150 w 12192000"/>
              <a:gd name="connsiteY12352" fmla="*/ 309314 h 6858000"/>
              <a:gd name="connsiteX12353" fmla="*/ 3182580 w 12192000"/>
              <a:gd name="connsiteY12353" fmla="*/ 313361 h 6858000"/>
              <a:gd name="connsiteX12354" fmla="*/ 3194392 w 12192000"/>
              <a:gd name="connsiteY12354" fmla="*/ 312147 h 6858000"/>
              <a:gd name="connsiteX12355" fmla="*/ 3200298 w 12192000"/>
              <a:gd name="connsiteY12355" fmla="*/ 309719 h 6858000"/>
              <a:gd name="connsiteX12356" fmla="*/ 3204727 w 12192000"/>
              <a:gd name="connsiteY12356" fmla="*/ 312957 h 6858000"/>
              <a:gd name="connsiteX12357" fmla="*/ 3196606 w 12192000"/>
              <a:gd name="connsiteY12357" fmla="*/ 318218 h 6858000"/>
              <a:gd name="connsiteX12358" fmla="*/ 3194392 w 12192000"/>
              <a:gd name="connsiteY12358" fmla="*/ 321456 h 6858000"/>
              <a:gd name="connsiteX12359" fmla="*/ 3184056 w 12192000"/>
              <a:gd name="connsiteY12359" fmla="*/ 323074 h 6858000"/>
              <a:gd name="connsiteX12360" fmla="*/ 3189962 w 12192000"/>
              <a:gd name="connsiteY12360" fmla="*/ 329145 h 6858000"/>
              <a:gd name="connsiteX12361" fmla="*/ 3195868 w 12192000"/>
              <a:gd name="connsiteY12361" fmla="*/ 338858 h 6858000"/>
              <a:gd name="connsiteX12362" fmla="*/ 3193653 w 12192000"/>
              <a:gd name="connsiteY12362" fmla="*/ 345739 h 6858000"/>
              <a:gd name="connsiteX12363" fmla="*/ 3198083 w 12192000"/>
              <a:gd name="connsiteY12363" fmla="*/ 346548 h 6858000"/>
              <a:gd name="connsiteX12364" fmla="*/ 3199559 w 12192000"/>
              <a:gd name="connsiteY12364" fmla="*/ 357880 h 6858000"/>
              <a:gd name="connsiteX12365" fmla="*/ 3210633 w 12192000"/>
              <a:gd name="connsiteY12365" fmla="*/ 373664 h 6858000"/>
              <a:gd name="connsiteX12366" fmla="*/ 3213586 w 12192000"/>
              <a:gd name="connsiteY12366" fmla="*/ 376092 h 6858000"/>
              <a:gd name="connsiteX12367" fmla="*/ 3207680 w 12192000"/>
              <a:gd name="connsiteY12367" fmla="*/ 379330 h 6858000"/>
              <a:gd name="connsiteX12368" fmla="*/ 3206204 w 12192000"/>
              <a:gd name="connsiteY12368" fmla="*/ 391876 h 6858000"/>
              <a:gd name="connsiteX12369" fmla="*/ 3201774 w 12192000"/>
              <a:gd name="connsiteY12369" fmla="*/ 401184 h 6858000"/>
              <a:gd name="connsiteX12370" fmla="*/ 3203989 w 12192000"/>
              <a:gd name="connsiteY12370" fmla="*/ 410898 h 6858000"/>
              <a:gd name="connsiteX12371" fmla="*/ 3201036 w 12192000"/>
              <a:gd name="connsiteY12371" fmla="*/ 414135 h 6858000"/>
              <a:gd name="connsiteX12372" fmla="*/ 3188486 w 12192000"/>
              <a:gd name="connsiteY12372" fmla="*/ 401184 h 6858000"/>
              <a:gd name="connsiteX12373" fmla="*/ 3185533 w 12192000"/>
              <a:gd name="connsiteY12373" fmla="*/ 390662 h 6858000"/>
              <a:gd name="connsiteX12374" fmla="*/ 3187009 w 12192000"/>
              <a:gd name="connsiteY12374" fmla="*/ 381353 h 6858000"/>
              <a:gd name="connsiteX12375" fmla="*/ 3184056 w 12192000"/>
              <a:gd name="connsiteY12375" fmla="*/ 368403 h 6858000"/>
              <a:gd name="connsiteX12376" fmla="*/ 3182580 w 12192000"/>
              <a:gd name="connsiteY12376" fmla="*/ 380139 h 6858000"/>
              <a:gd name="connsiteX12377" fmla="*/ 3181103 w 12192000"/>
              <a:gd name="connsiteY12377" fmla="*/ 393090 h 6858000"/>
              <a:gd name="connsiteX12378" fmla="*/ 3187009 w 12192000"/>
              <a:gd name="connsiteY12378" fmla="*/ 408469 h 6858000"/>
              <a:gd name="connsiteX12379" fmla="*/ 3185533 w 12192000"/>
              <a:gd name="connsiteY12379" fmla="*/ 422634 h 6858000"/>
              <a:gd name="connsiteX12380" fmla="*/ 3182580 w 12192000"/>
              <a:gd name="connsiteY12380" fmla="*/ 429919 h 6858000"/>
              <a:gd name="connsiteX12381" fmla="*/ 3187747 w 12192000"/>
              <a:gd name="connsiteY12381" fmla="*/ 438418 h 6858000"/>
              <a:gd name="connsiteX12382" fmla="*/ 3185533 w 12192000"/>
              <a:gd name="connsiteY12382" fmla="*/ 441251 h 6858000"/>
              <a:gd name="connsiteX12383" fmla="*/ 3176674 w 12192000"/>
              <a:gd name="connsiteY12383" fmla="*/ 439632 h 6858000"/>
              <a:gd name="connsiteX12384" fmla="*/ 3172244 w 12192000"/>
              <a:gd name="connsiteY12384" fmla="*/ 433157 h 6858000"/>
              <a:gd name="connsiteX12385" fmla="*/ 3164124 w 12192000"/>
              <a:gd name="connsiteY12385" fmla="*/ 433157 h 6858000"/>
              <a:gd name="connsiteX12386" fmla="*/ 3170030 w 12192000"/>
              <a:gd name="connsiteY12386" fmla="*/ 450155 h 6858000"/>
              <a:gd name="connsiteX12387" fmla="*/ 3169291 w 12192000"/>
              <a:gd name="connsiteY12387" fmla="*/ 461082 h 6858000"/>
              <a:gd name="connsiteX12388" fmla="*/ 3172244 w 12192000"/>
              <a:gd name="connsiteY12388" fmla="*/ 463510 h 6858000"/>
              <a:gd name="connsiteX12389" fmla="*/ 3172244 w 12192000"/>
              <a:gd name="connsiteY12389" fmla="*/ 469581 h 6858000"/>
              <a:gd name="connsiteX12390" fmla="*/ 3162647 w 12192000"/>
              <a:gd name="connsiteY12390" fmla="*/ 468772 h 6858000"/>
              <a:gd name="connsiteX12391" fmla="*/ 3157479 w 12192000"/>
              <a:gd name="connsiteY12391" fmla="*/ 463106 h 6858000"/>
              <a:gd name="connsiteX12392" fmla="*/ 3153788 w 12192000"/>
              <a:gd name="connsiteY12392" fmla="*/ 448536 h 6858000"/>
              <a:gd name="connsiteX12393" fmla="*/ 3157479 w 12192000"/>
              <a:gd name="connsiteY12393" fmla="*/ 444489 h 6858000"/>
              <a:gd name="connsiteX12394" fmla="*/ 3157479 w 12192000"/>
              <a:gd name="connsiteY12394" fmla="*/ 435585 h 6858000"/>
              <a:gd name="connsiteX12395" fmla="*/ 3153050 w 12192000"/>
              <a:gd name="connsiteY12395" fmla="*/ 440442 h 6858000"/>
              <a:gd name="connsiteX12396" fmla="*/ 3146406 w 12192000"/>
              <a:gd name="connsiteY12396" fmla="*/ 441251 h 6858000"/>
              <a:gd name="connsiteX12397" fmla="*/ 3141976 w 12192000"/>
              <a:gd name="connsiteY12397" fmla="*/ 435990 h 6858000"/>
              <a:gd name="connsiteX12398" fmla="*/ 3141976 w 12192000"/>
              <a:gd name="connsiteY12398" fmla="*/ 423039 h 6858000"/>
              <a:gd name="connsiteX12399" fmla="*/ 3136809 w 12192000"/>
              <a:gd name="connsiteY12399" fmla="*/ 425872 h 6858000"/>
              <a:gd name="connsiteX12400" fmla="*/ 3136070 w 12192000"/>
              <a:gd name="connsiteY12400" fmla="*/ 432347 h 6858000"/>
              <a:gd name="connsiteX12401" fmla="*/ 3133856 w 12192000"/>
              <a:gd name="connsiteY12401" fmla="*/ 429514 h 6858000"/>
              <a:gd name="connsiteX12402" fmla="*/ 3134594 w 12192000"/>
              <a:gd name="connsiteY12402" fmla="*/ 423848 h 6858000"/>
              <a:gd name="connsiteX12403" fmla="*/ 3130903 w 12192000"/>
              <a:gd name="connsiteY12403" fmla="*/ 415754 h 6858000"/>
              <a:gd name="connsiteX12404" fmla="*/ 3124997 w 12192000"/>
              <a:gd name="connsiteY12404" fmla="*/ 414135 h 6858000"/>
              <a:gd name="connsiteX12405" fmla="*/ 3124997 w 12192000"/>
              <a:gd name="connsiteY12405" fmla="*/ 417778 h 6858000"/>
              <a:gd name="connsiteX12406" fmla="*/ 3128688 w 12192000"/>
              <a:gd name="connsiteY12406" fmla="*/ 422230 h 6858000"/>
              <a:gd name="connsiteX12407" fmla="*/ 3125735 w 12192000"/>
              <a:gd name="connsiteY12407" fmla="*/ 427491 h 6858000"/>
              <a:gd name="connsiteX12408" fmla="*/ 3119829 w 12192000"/>
              <a:gd name="connsiteY12408" fmla="*/ 423444 h 6858000"/>
              <a:gd name="connsiteX12409" fmla="*/ 3114661 w 12192000"/>
              <a:gd name="connsiteY12409" fmla="*/ 422230 h 6858000"/>
              <a:gd name="connsiteX12410" fmla="*/ 3113923 w 12192000"/>
              <a:gd name="connsiteY12410" fmla="*/ 414945 h 6858000"/>
              <a:gd name="connsiteX12411" fmla="*/ 3114661 w 12192000"/>
              <a:gd name="connsiteY12411" fmla="*/ 406850 h 6858000"/>
              <a:gd name="connsiteX12412" fmla="*/ 3109494 w 12192000"/>
              <a:gd name="connsiteY12412" fmla="*/ 393090 h 6858000"/>
              <a:gd name="connsiteX12413" fmla="*/ 3109494 w 12192000"/>
              <a:gd name="connsiteY12413" fmla="*/ 387424 h 6858000"/>
              <a:gd name="connsiteX12414" fmla="*/ 3107279 w 12192000"/>
              <a:gd name="connsiteY12414" fmla="*/ 395518 h 6858000"/>
              <a:gd name="connsiteX12415" fmla="*/ 3108017 w 12192000"/>
              <a:gd name="connsiteY12415" fmla="*/ 408874 h 6858000"/>
              <a:gd name="connsiteX12416" fmla="*/ 3110232 w 12192000"/>
              <a:gd name="connsiteY12416" fmla="*/ 417373 h 6858000"/>
              <a:gd name="connsiteX12417" fmla="*/ 3105064 w 12192000"/>
              <a:gd name="connsiteY12417" fmla="*/ 423039 h 6858000"/>
              <a:gd name="connsiteX12418" fmla="*/ 3097682 w 12192000"/>
              <a:gd name="connsiteY12418" fmla="*/ 408065 h 6858000"/>
              <a:gd name="connsiteX12419" fmla="*/ 3091038 w 12192000"/>
              <a:gd name="connsiteY12419" fmla="*/ 401589 h 6858000"/>
              <a:gd name="connsiteX12420" fmla="*/ 3091038 w 12192000"/>
              <a:gd name="connsiteY12420" fmla="*/ 397542 h 6858000"/>
              <a:gd name="connsiteX12421" fmla="*/ 3084393 w 12192000"/>
              <a:gd name="connsiteY12421" fmla="*/ 395923 h 6858000"/>
              <a:gd name="connsiteX12422" fmla="*/ 3079964 w 12192000"/>
              <a:gd name="connsiteY12422" fmla="*/ 381758 h 6858000"/>
              <a:gd name="connsiteX12423" fmla="*/ 3075534 w 12192000"/>
              <a:gd name="connsiteY12423" fmla="*/ 378116 h 6858000"/>
              <a:gd name="connsiteX12424" fmla="*/ 3075534 w 12192000"/>
              <a:gd name="connsiteY12424" fmla="*/ 373664 h 6858000"/>
              <a:gd name="connsiteX12425" fmla="*/ 3071105 w 12192000"/>
              <a:gd name="connsiteY12425" fmla="*/ 366784 h 6858000"/>
              <a:gd name="connsiteX12426" fmla="*/ 3065937 w 12192000"/>
              <a:gd name="connsiteY12426" fmla="*/ 369617 h 6858000"/>
              <a:gd name="connsiteX12427" fmla="*/ 3065199 w 12192000"/>
              <a:gd name="connsiteY12427" fmla="*/ 373664 h 6858000"/>
              <a:gd name="connsiteX12428" fmla="*/ 3070367 w 12192000"/>
              <a:gd name="connsiteY12428" fmla="*/ 384186 h 6858000"/>
              <a:gd name="connsiteX12429" fmla="*/ 3070367 w 12192000"/>
              <a:gd name="connsiteY12429" fmla="*/ 391471 h 6858000"/>
              <a:gd name="connsiteX12430" fmla="*/ 3066675 w 12192000"/>
              <a:gd name="connsiteY12430" fmla="*/ 387424 h 6858000"/>
              <a:gd name="connsiteX12431" fmla="*/ 3065937 w 12192000"/>
              <a:gd name="connsiteY12431" fmla="*/ 381353 h 6858000"/>
              <a:gd name="connsiteX12432" fmla="*/ 3060770 w 12192000"/>
              <a:gd name="connsiteY12432" fmla="*/ 377306 h 6858000"/>
              <a:gd name="connsiteX12433" fmla="*/ 3049696 w 12192000"/>
              <a:gd name="connsiteY12433" fmla="*/ 372450 h 6858000"/>
              <a:gd name="connsiteX12434" fmla="*/ 3043052 w 12192000"/>
              <a:gd name="connsiteY12434" fmla="*/ 361118 h 6858000"/>
              <a:gd name="connsiteX12435" fmla="*/ 3042313 w 12192000"/>
              <a:gd name="connsiteY12435" fmla="*/ 352214 h 6858000"/>
              <a:gd name="connsiteX12436" fmla="*/ 3032716 w 12192000"/>
              <a:gd name="connsiteY12436" fmla="*/ 350190 h 6858000"/>
              <a:gd name="connsiteX12437" fmla="*/ 3029025 w 12192000"/>
              <a:gd name="connsiteY12437" fmla="*/ 356261 h 6858000"/>
              <a:gd name="connsiteX12438" fmla="*/ 3022381 w 12192000"/>
              <a:gd name="connsiteY12438" fmla="*/ 353023 h 6858000"/>
              <a:gd name="connsiteX12439" fmla="*/ 3020904 w 12192000"/>
              <a:gd name="connsiteY12439" fmla="*/ 360713 h 6858000"/>
              <a:gd name="connsiteX12440" fmla="*/ 3023857 w 12192000"/>
              <a:gd name="connsiteY12440" fmla="*/ 372045 h 6858000"/>
              <a:gd name="connsiteX12441" fmla="*/ 3037146 w 12192000"/>
              <a:gd name="connsiteY12441" fmla="*/ 382568 h 6858000"/>
              <a:gd name="connsiteX12442" fmla="*/ 3037884 w 12192000"/>
              <a:gd name="connsiteY12442" fmla="*/ 386615 h 6858000"/>
              <a:gd name="connsiteX12443" fmla="*/ 3038622 w 12192000"/>
              <a:gd name="connsiteY12443" fmla="*/ 393090 h 6858000"/>
              <a:gd name="connsiteX12444" fmla="*/ 3040099 w 12192000"/>
              <a:gd name="connsiteY12444" fmla="*/ 404017 h 6858000"/>
              <a:gd name="connsiteX12445" fmla="*/ 3043790 w 12192000"/>
              <a:gd name="connsiteY12445" fmla="*/ 403208 h 6858000"/>
              <a:gd name="connsiteX12446" fmla="*/ 3055602 w 12192000"/>
              <a:gd name="connsiteY12446" fmla="*/ 405232 h 6858000"/>
              <a:gd name="connsiteX12447" fmla="*/ 3061508 w 12192000"/>
              <a:gd name="connsiteY12447" fmla="*/ 412921 h 6858000"/>
              <a:gd name="connsiteX12448" fmla="*/ 3058555 w 12192000"/>
              <a:gd name="connsiteY12448" fmla="*/ 417778 h 6858000"/>
              <a:gd name="connsiteX12449" fmla="*/ 3062984 w 12192000"/>
              <a:gd name="connsiteY12449" fmla="*/ 417373 h 6858000"/>
              <a:gd name="connsiteX12450" fmla="*/ 3069628 w 12192000"/>
              <a:gd name="connsiteY12450" fmla="*/ 418587 h 6858000"/>
              <a:gd name="connsiteX12451" fmla="*/ 3064461 w 12192000"/>
              <a:gd name="connsiteY12451" fmla="*/ 425063 h 6858000"/>
              <a:gd name="connsiteX12452" fmla="*/ 3073320 w 12192000"/>
              <a:gd name="connsiteY12452" fmla="*/ 425467 h 6858000"/>
              <a:gd name="connsiteX12453" fmla="*/ 3076273 w 12192000"/>
              <a:gd name="connsiteY12453" fmla="*/ 431538 h 6858000"/>
              <a:gd name="connsiteX12454" fmla="*/ 3081440 w 12192000"/>
              <a:gd name="connsiteY12454" fmla="*/ 440037 h 6858000"/>
              <a:gd name="connsiteX12455" fmla="*/ 3079964 w 12192000"/>
              <a:gd name="connsiteY12455" fmla="*/ 447727 h 6858000"/>
              <a:gd name="connsiteX12456" fmla="*/ 3087346 w 12192000"/>
              <a:gd name="connsiteY12456" fmla="*/ 446917 h 6858000"/>
              <a:gd name="connsiteX12457" fmla="*/ 3092514 w 12192000"/>
              <a:gd name="connsiteY12457" fmla="*/ 448941 h 6858000"/>
              <a:gd name="connsiteX12458" fmla="*/ 3095467 w 12192000"/>
              <a:gd name="connsiteY12458" fmla="*/ 459059 h 6858000"/>
              <a:gd name="connsiteX12459" fmla="*/ 3087346 w 12192000"/>
              <a:gd name="connsiteY12459" fmla="*/ 467153 h 6858000"/>
              <a:gd name="connsiteX12460" fmla="*/ 3092514 w 12192000"/>
              <a:gd name="connsiteY12460" fmla="*/ 467153 h 6858000"/>
              <a:gd name="connsiteX12461" fmla="*/ 3094729 w 12192000"/>
              <a:gd name="connsiteY12461" fmla="*/ 472819 h 6858000"/>
              <a:gd name="connsiteX12462" fmla="*/ 3095467 w 12192000"/>
              <a:gd name="connsiteY12462" fmla="*/ 477271 h 6858000"/>
              <a:gd name="connsiteX12463" fmla="*/ 3103588 w 12192000"/>
              <a:gd name="connsiteY12463" fmla="*/ 469986 h 6858000"/>
              <a:gd name="connsiteX12464" fmla="*/ 3105802 w 12192000"/>
              <a:gd name="connsiteY12464" fmla="*/ 472009 h 6858000"/>
              <a:gd name="connsiteX12465" fmla="*/ 3104326 w 12192000"/>
              <a:gd name="connsiteY12465" fmla="*/ 481723 h 6858000"/>
              <a:gd name="connsiteX12466" fmla="*/ 3107279 w 12192000"/>
              <a:gd name="connsiteY12466" fmla="*/ 485365 h 6858000"/>
              <a:gd name="connsiteX12467" fmla="*/ 3111708 w 12192000"/>
              <a:gd name="connsiteY12467" fmla="*/ 482937 h 6858000"/>
              <a:gd name="connsiteX12468" fmla="*/ 3114661 w 12192000"/>
              <a:gd name="connsiteY12468" fmla="*/ 488198 h 6858000"/>
              <a:gd name="connsiteX12469" fmla="*/ 3111708 w 12192000"/>
              <a:gd name="connsiteY12469" fmla="*/ 493864 h 6858000"/>
              <a:gd name="connsiteX12470" fmla="*/ 3104326 w 12192000"/>
              <a:gd name="connsiteY12470" fmla="*/ 491840 h 6858000"/>
              <a:gd name="connsiteX12471" fmla="*/ 3100635 w 12192000"/>
              <a:gd name="connsiteY12471" fmla="*/ 495888 h 6858000"/>
              <a:gd name="connsiteX12472" fmla="*/ 3104326 w 12192000"/>
              <a:gd name="connsiteY12472" fmla="*/ 501958 h 6858000"/>
              <a:gd name="connsiteX12473" fmla="*/ 3110232 w 12192000"/>
              <a:gd name="connsiteY12473" fmla="*/ 508029 h 6858000"/>
              <a:gd name="connsiteX12474" fmla="*/ 3109494 w 12192000"/>
              <a:gd name="connsiteY12474" fmla="*/ 513290 h 6858000"/>
              <a:gd name="connsiteX12475" fmla="*/ 3107279 w 12192000"/>
              <a:gd name="connsiteY12475" fmla="*/ 515719 h 6858000"/>
              <a:gd name="connsiteX12476" fmla="*/ 3098420 w 12192000"/>
              <a:gd name="connsiteY12476" fmla="*/ 515719 h 6858000"/>
              <a:gd name="connsiteX12477" fmla="*/ 3090299 w 12192000"/>
              <a:gd name="connsiteY12477" fmla="*/ 510457 h 6858000"/>
              <a:gd name="connsiteX12478" fmla="*/ 3074796 w 12192000"/>
              <a:gd name="connsiteY12478" fmla="*/ 505601 h 6858000"/>
              <a:gd name="connsiteX12479" fmla="*/ 3068152 w 12192000"/>
              <a:gd name="connsiteY12479" fmla="*/ 500744 h 6858000"/>
              <a:gd name="connsiteX12480" fmla="*/ 3061508 w 12192000"/>
              <a:gd name="connsiteY12480" fmla="*/ 499935 h 6858000"/>
              <a:gd name="connsiteX12481" fmla="*/ 3047481 w 12192000"/>
              <a:gd name="connsiteY12481" fmla="*/ 489007 h 6858000"/>
              <a:gd name="connsiteX12482" fmla="*/ 3045266 w 12192000"/>
              <a:gd name="connsiteY12482" fmla="*/ 483746 h 6858000"/>
              <a:gd name="connsiteX12483" fmla="*/ 3037884 w 12192000"/>
              <a:gd name="connsiteY12483" fmla="*/ 479699 h 6858000"/>
              <a:gd name="connsiteX12484" fmla="*/ 3031978 w 12192000"/>
              <a:gd name="connsiteY12484" fmla="*/ 480508 h 6858000"/>
              <a:gd name="connsiteX12485" fmla="*/ 3026810 w 12192000"/>
              <a:gd name="connsiteY12485" fmla="*/ 478485 h 6858000"/>
              <a:gd name="connsiteX12486" fmla="*/ 3022381 w 12192000"/>
              <a:gd name="connsiteY12486" fmla="*/ 481318 h 6858000"/>
              <a:gd name="connsiteX12487" fmla="*/ 3007616 w 12192000"/>
              <a:gd name="connsiteY12487" fmla="*/ 475652 h 6858000"/>
              <a:gd name="connsiteX12488" fmla="*/ 3006140 w 12192000"/>
              <a:gd name="connsiteY12488" fmla="*/ 470795 h 6858000"/>
              <a:gd name="connsiteX12489" fmla="*/ 3000234 w 12192000"/>
              <a:gd name="connsiteY12489" fmla="*/ 465939 h 6858000"/>
              <a:gd name="connsiteX12490" fmla="*/ 2993589 w 12192000"/>
              <a:gd name="connsiteY12490" fmla="*/ 465939 h 6858000"/>
              <a:gd name="connsiteX12491" fmla="*/ 2983254 w 12192000"/>
              <a:gd name="connsiteY12491" fmla="*/ 455011 h 6858000"/>
              <a:gd name="connsiteX12492" fmla="*/ 2983992 w 12192000"/>
              <a:gd name="connsiteY12492" fmla="*/ 448941 h 6858000"/>
              <a:gd name="connsiteX12493" fmla="*/ 2978824 w 12192000"/>
              <a:gd name="connsiteY12493" fmla="*/ 449750 h 6858000"/>
              <a:gd name="connsiteX12494" fmla="*/ 2972919 w 12192000"/>
              <a:gd name="connsiteY12494" fmla="*/ 445703 h 6858000"/>
              <a:gd name="connsiteX12495" fmla="*/ 2968489 w 12192000"/>
              <a:gd name="connsiteY12495" fmla="*/ 437609 h 6858000"/>
              <a:gd name="connsiteX12496" fmla="*/ 2972919 w 12192000"/>
              <a:gd name="connsiteY12496" fmla="*/ 434371 h 6858000"/>
              <a:gd name="connsiteX12497" fmla="*/ 2978086 w 12192000"/>
              <a:gd name="connsiteY12497" fmla="*/ 431538 h 6858000"/>
              <a:gd name="connsiteX12498" fmla="*/ 2968489 w 12192000"/>
              <a:gd name="connsiteY12498" fmla="*/ 427896 h 6858000"/>
              <a:gd name="connsiteX12499" fmla="*/ 2965536 w 12192000"/>
              <a:gd name="connsiteY12499" fmla="*/ 429919 h 6858000"/>
              <a:gd name="connsiteX12500" fmla="*/ 2963321 w 12192000"/>
              <a:gd name="connsiteY12500" fmla="*/ 433157 h 6858000"/>
              <a:gd name="connsiteX12501" fmla="*/ 2958154 w 12192000"/>
              <a:gd name="connsiteY12501" fmla="*/ 430324 h 6858000"/>
              <a:gd name="connsiteX12502" fmla="*/ 2958154 w 12192000"/>
              <a:gd name="connsiteY12502" fmla="*/ 426681 h 6858000"/>
              <a:gd name="connsiteX12503" fmla="*/ 2950033 w 12192000"/>
              <a:gd name="connsiteY12503" fmla="*/ 426681 h 6858000"/>
              <a:gd name="connsiteX12504" fmla="*/ 2934530 w 12192000"/>
              <a:gd name="connsiteY12504" fmla="*/ 416968 h 6858000"/>
              <a:gd name="connsiteX12505" fmla="*/ 2928624 w 12192000"/>
              <a:gd name="connsiteY12505" fmla="*/ 416564 h 6858000"/>
              <a:gd name="connsiteX12506" fmla="*/ 2923456 w 12192000"/>
              <a:gd name="connsiteY12506" fmla="*/ 412112 h 6858000"/>
              <a:gd name="connsiteX12507" fmla="*/ 2913859 w 12192000"/>
              <a:gd name="connsiteY12507" fmla="*/ 405232 h 6858000"/>
              <a:gd name="connsiteX12508" fmla="*/ 2914597 w 12192000"/>
              <a:gd name="connsiteY12508" fmla="*/ 400375 h 6858000"/>
              <a:gd name="connsiteX12509" fmla="*/ 2908691 w 12192000"/>
              <a:gd name="connsiteY12509" fmla="*/ 399566 h 6858000"/>
              <a:gd name="connsiteX12510" fmla="*/ 2902785 w 12192000"/>
              <a:gd name="connsiteY12510" fmla="*/ 393090 h 6858000"/>
              <a:gd name="connsiteX12511" fmla="*/ 2896879 w 12192000"/>
              <a:gd name="connsiteY12511" fmla="*/ 385805 h 6858000"/>
              <a:gd name="connsiteX12512" fmla="*/ 2896141 w 12192000"/>
              <a:gd name="connsiteY12512" fmla="*/ 374878 h 6858000"/>
              <a:gd name="connsiteX12513" fmla="*/ 2886544 w 12192000"/>
              <a:gd name="connsiteY12513" fmla="*/ 370426 h 6858000"/>
              <a:gd name="connsiteX12514" fmla="*/ 2890235 w 12192000"/>
              <a:gd name="connsiteY12514" fmla="*/ 366784 h 6858000"/>
              <a:gd name="connsiteX12515" fmla="*/ 2903524 w 12192000"/>
              <a:gd name="connsiteY12515" fmla="*/ 367593 h 6858000"/>
              <a:gd name="connsiteX12516" fmla="*/ 2921241 w 12192000"/>
              <a:gd name="connsiteY12516" fmla="*/ 356261 h 6858000"/>
              <a:gd name="connsiteX12517" fmla="*/ 2924933 w 12192000"/>
              <a:gd name="connsiteY12517" fmla="*/ 351809 h 6858000"/>
              <a:gd name="connsiteX12518" fmla="*/ 2910168 w 12192000"/>
              <a:gd name="connsiteY12518" fmla="*/ 353428 h 6858000"/>
              <a:gd name="connsiteX12519" fmla="*/ 2903524 w 12192000"/>
              <a:gd name="connsiteY12519" fmla="*/ 343715 h 6858000"/>
              <a:gd name="connsiteX12520" fmla="*/ 2900571 w 12192000"/>
              <a:gd name="connsiteY12520" fmla="*/ 333597 h 6858000"/>
              <a:gd name="connsiteX12521" fmla="*/ 2902785 w 12192000"/>
              <a:gd name="connsiteY12521" fmla="*/ 329955 h 6858000"/>
              <a:gd name="connsiteX12522" fmla="*/ 2896879 w 12192000"/>
              <a:gd name="connsiteY12522" fmla="*/ 332383 h 6858000"/>
              <a:gd name="connsiteX12523" fmla="*/ 2892450 w 12192000"/>
              <a:gd name="connsiteY12523" fmla="*/ 340882 h 6858000"/>
              <a:gd name="connsiteX12524" fmla="*/ 2890973 w 12192000"/>
              <a:gd name="connsiteY12524" fmla="*/ 347357 h 6858000"/>
              <a:gd name="connsiteX12525" fmla="*/ 2882853 w 12192000"/>
              <a:gd name="connsiteY12525" fmla="*/ 339668 h 6858000"/>
              <a:gd name="connsiteX12526" fmla="*/ 2888759 w 12192000"/>
              <a:gd name="connsiteY12526" fmla="*/ 333192 h 6858000"/>
              <a:gd name="connsiteX12527" fmla="*/ 2890973 w 12192000"/>
              <a:gd name="connsiteY12527" fmla="*/ 319432 h 6858000"/>
              <a:gd name="connsiteX12528" fmla="*/ 2884329 w 12192000"/>
              <a:gd name="connsiteY12528" fmla="*/ 329145 h 6858000"/>
              <a:gd name="connsiteX12529" fmla="*/ 2879900 w 12192000"/>
              <a:gd name="connsiteY12529" fmla="*/ 325098 h 6858000"/>
              <a:gd name="connsiteX12530" fmla="*/ 2879900 w 12192000"/>
              <a:gd name="connsiteY12530" fmla="*/ 315385 h 6858000"/>
              <a:gd name="connsiteX12531" fmla="*/ 2872517 w 12192000"/>
              <a:gd name="connsiteY12531" fmla="*/ 316599 h 6858000"/>
              <a:gd name="connsiteX12532" fmla="*/ 2870303 w 12192000"/>
              <a:gd name="connsiteY12532" fmla="*/ 308100 h 6858000"/>
              <a:gd name="connsiteX12533" fmla="*/ 2871041 w 12192000"/>
              <a:gd name="connsiteY12533" fmla="*/ 300410 h 6858000"/>
              <a:gd name="connsiteX12534" fmla="*/ 2865873 w 12192000"/>
              <a:gd name="connsiteY12534" fmla="*/ 288269 h 6858000"/>
              <a:gd name="connsiteX12535" fmla="*/ 2858491 w 12192000"/>
              <a:gd name="connsiteY12535" fmla="*/ 284627 h 6858000"/>
              <a:gd name="connsiteX12536" fmla="*/ 2859229 w 12192000"/>
              <a:gd name="connsiteY12536" fmla="*/ 277342 h 6858000"/>
              <a:gd name="connsiteX12537" fmla="*/ 2869564 w 12192000"/>
              <a:gd name="connsiteY12537" fmla="*/ 268033 h 6858000"/>
              <a:gd name="connsiteX12538" fmla="*/ 2866611 w 12192000"/>
              <a:gd name="connsiteY12538" fmla="*/ 263986 h 6858000"/>
              <a:gd name="connsiteX12539" fmla="*/ 2850370 w 12192000"/>
              <a:gd name="connsiteY12539" fmla="*/ 277342 h 6858000"/>
              <a:gd name="connsiteX12540" fmla="*/ 2849632 w 12192000"/>
              <a:gd name="connsiteY12540" fmla="*/ 285031 h 6858000"/>
              <a:gd name="connsiteX12541" fmla="*/ 2846679 w 12192000"/>
              <a:gd name="connsiteY12541" fmla="*/ 278961 h 6858000"/>
              <a:gd name="connsiteX12542" fmla="*/ 2852585 w 12192000"/>
              <a:gd name="connsiteY12542" fmla="*/ 268033 h 6858000"/>
              <a:gd name="connsiteX12543" fmla="*/ 2844464 w 12192000"/>
              <a:gd name="connsiteY12543" fmla="*/ 266010 h 6858000"/>
              <a:gd name="connsiteX12544" fmla="*/ 2840035 w 12192000"/>
              <a:gd name="connsiteY12544" fmla="*/ 268438 h 6858000"/>
              <a:gd name="connsiteX12545" fmla="*/ 2837820 w 12192000"/>
              <a:gd name="connsiteY12545" fmla="*/ 266414 h 6858000"/>
              <a:gd name="connsiteX12546" fmla="*/ 2831914 w 12192000"/>
              <a:gd name="connsiteY12546" fmla="*/ 281389 h 6858000"/>
              <a:gd name="connsiteX12547" fmla="*/ 2823793 w 12192000"/>
              <a:gd name="connsiteY12547" fmla="*/ 286245 h 6858000"/>
              <a:gd name="connsiteX12548" fmla="*/ 2823055 w 12192000"/>
              <a:gd name="connsiteY12548" fmla="*/ 276532 h 6858000"/>
              <a:gd name="connsiteX12549" fmla="*/ 2829699 w 12192000"/>
              <a:gd name="connsiteY12549" fmla="*/ 268843 h 6858000"/>
              <a:gd name="connsiteX12550" fmla="*/ 2828961 w 12192000"/>
              <a:gd name="connsiteY12550" fmla="*/ 259939 h 6858000"/>
              <a:gd name="connsiteX12551" fmla="*/ 2831176 w 12192000"/>
              <a:gd name="connsiteY12551" fmla="*/ 254273 h 6858000"/>
              <a:gd name="connsiteX12552" fmla="*/ 2823055 w 12192000"/>
              <a:gd name="connsiteY12552" fmla="*/ 257106 h 6858000"/>
              <a:gd name="connsiteX12553" fmla="*/ 2814934 w 12192000"/>
              <a:gd name="connsiteY12553" fmla="*/ 263986 h 6858000"/>
              <a:gd name="connsiteX12554" fmla="*/ 2810505 w 12192000"/>
              <a:gd name="connsiteY12554" fmla="*/ 264391 h 6858000"/>
              <a:gd name="connsiteX12555" fmla="*/ 2804599 w 12192000"/>
              <a:gd name="connsiteY12555" fmla="*/ 271676 h 6858000"/>
              <a:gd name="connsiteX12556" fmla="*/ 2801646 w 12192000"/>
              <a:gd name="connsiteY12556" fmla="*/ 276937 h 6858000"/>
              <a:gd name="connsiteX12557" fmla="*/ 2789834 w 12192000"/>
              <a:gd name="connsiteY12557" fmla="*/ 274509 h 6858000"/>
              <a:gd name="connsiteX12558" fmla="*/ 2783928 w 12192000"/>
              <a:gd name="connsiteY12558" fmla="*/ 268033 h 6858000"/>
              <a:gd name="connsiteX12559" fmla="*/ 2776546 w 12192000"/>
              <a:gd name="connsiteY12559" fmla="*/ 268033 h 6858000"/>
              <a:gd name="connsiteX12560" fmla="*/ 2766948 w 12192000"/>
              <a:gd name="connsiteY12560" fmla="*/ 253059 h 6858000"/>
              <a:gd name="connsiteX12561" fmla="*/ 2763257 w 12192000"/>
              <a:gd name="connsiteY12561" fmla="*/ 252654 h 6858000"/>
              <a:gd name="connsiteX12562" fmla="*/ 2760304 w 12192000"/>
              <a:gd name="connsiteY12562" fmla="*/ 259130 h 6858000"/>
              <a:gd name="connsiteX12563" fmla="*/ 2760304 w 12192000"/>
              <a:gd name="connsiteY12563" fmla="*/ 268033 h 6858000"/>
              <a:gd name="connsiteX12564" fmla="*/ 2755137 w 12192000"/>
              <a:gd name="connsiteY12564" fmla="*/ 272485 h 6858000"/>
              <a:gd name="connsiteX12565" fmla="*/ 2747754 w 12192000"/>
              <a:gd name="connsiteY12565" fmla="*/ 270057 h 6858000"/>
              <a:gd name="connsiteX12566" fmla="*/ 2741110 w 12192000"/>
              <a:gd name="connsiteY12566" fmla="*/ 272080 h 6858000"/>
              <a:gd name="connsiteX12567" fmla="*/ 2730775 w 12192000"/>
              <a:gd name="connsiteY12567" fmla="*/ 272485 h 6858000"/>
              <a:gd name="connsiteX12568" fmla="*/ 2727083 w 12192000"/>
              <a:gd name="connsiteY12568" fmla="*/ 277342 h 6858000"/>
              <a:gd name="connsiteX12569" fmla="*/ 2717486 w 12192000"/>
              <a:gd name="connsiteY12569" fmla="*/ 276532 h 6858000"/>
              <a:gd name="connsiteX12570" fmla="*/ 2713057 w 12192000"/>
              <a:gd name="connsiteY12570" fmla="*/ 280984 h 6858000"/>
              <a:gd name="connsiteX12571" fmla="*/ 2704198 w 12192000"/>
              <a:gd name="connsiteY12571" fmla="*/ 277746 h 6858000"/>
              <a:gd name="connsiteX12572" fmla="*/ 2689433 w 12192000"/>
              <a:gd name="connsiteY12572" fmla="*/ 276937 h 6858000"/>
              <a:gd name="connsiteX12573" fmla="*/ 2691648 w 12192000"/>
              <a:gd name="connsiteY12573" fmla="*/ 271271 h 6858000"/>
              <a:gd name="connsiteX12574" fmla="*/ 2681312 w 12192000"/>
              <a:gd name="connsiteY12574" fmla="*/ 260748 h 6858000"/>
              <a:gd name="connsiteX12575" fmla="*/ 2676883 w 12192000"/>
              <a:gd name="connsiteY12575" fmla="*/ 263581 h 6858000"/>
              <a:gd name="connsiteX12576" fmla="*/ 2668024 w 12192000"/>
              <a:gd name="connsiteY12576" fmla="*/ 255892 h 6858000"/>
              <a:gd name="connsiteX12577" fmla="*/ 2661380 w 12192000"/>
              <a:gd name="connsiteY12577" fmla="*/ 238489 h 6858000"/>
              <a:gd name="connsiteX12578" fmla="*/ 2665071 w 12192000"/>
              <a:gd name="connsiteY12578" fmla="*/ 227967 h 6858000"/>
              <a:gd name="connsiteX12579" fmla="*/ 2673192 w 12192000"/>
              <a:gd name="connsiteY12579" fmla="*/ 223515 h 6858000"/>
              <a:gd name="connsiteX12580" fmla="*/ 2673192 w 12192000"/>
              <a:gd name="connsiteY12580" fmla="*/ 215016 h 6858000"/>
              <a:gd name="connsiteX12581" fmla="*/ 2679836 w 12192000"/>
              <a:gd name="connsiteY12581" fmla="*/ 208136 h 6858000"/>
              <a:gd name="connsiteX12582" fmla="*/ 2690910 w 12192000"/>
              <a:gd name="connsiteY12582" fmla="*/ 206921 h 6858000"/>
              <a:gd name="connsiteX12583" fmla="*/ 2696815 w 12192000"/>
              <a:gd name="connsiteY12583" fmla="*/ 200851 h 6858000"/>
              <a:gd name="connsiteX12584" fmla="*/ 2705674 w 12192000"/>
              <a:gd name="connsiteY12584" fmla="*/ 199232 h 6858000"/>
              <a:gd name="connsiteX12585" fmla="*/ 2710104 w 12192000"/>
              <a:gd name="connsiteY12585" fmla="*/ 200041 h 6858000"/>
              <a:gd name="connsiteX12586" fmla="*/ 2711580 w 12192000"/>
              <a:gd name="connsiteY12586" fmla="*/ 192756 h 6858000"/>
              <a:gd name="connsiteX12587" fmla="*/ 2707151 w 12192000"/>
              <a:gd name="connsiteY12587" fmla="*/ 186686 h 6858000"/>
              <a:gd name="connsiteX12588" fmla="*/ 2707151 w 12192000"/>
              <a:gd name="connsiteY12588" fmla="*/ 181424 h 6858000"/>
              <a:gd name="connsiteX12589" fmla="*/ 2709366 w 12192000"/>
              <a:gd name="connsiteY12589" fmla="*/ 179401 h 6858000"/>
              <a:gd name="connsiteX12590" fmla="*/ 2714533 w 12192000"/>
              <a:gd name="connsiteY12590" fmla="*/ 181020 h 6858000"/>
              <a:gd name="connsiteX12591" fmla="*/ 2716010 w 12192000"/>
              <a:gd name="connsiteY12591" fmla="*/ 176568 h 6858000"/>
              <a:gd name="connsiteX12592" fmla="*/ 2715272 w 12192000"/>
              <a:gd name="connsiteY12592" fmla="*/ 171307 h 6858000"/>
              <a:gd name="connsiteX12593" fmla="*/ 2718225 w 12192000"/>
              <a:gd name="connsiteY12593" fmla="*/ 167664 h 6858000"/>
              <a:gd name="connsiteX12594" fmla="*/ 2728560 w 12192000"/>
              <a:gd name="connsiteY12594" fmla="*/ 182234 h 6858000"/>
              <a:gd name="connsiteX12595" fmla="*/ 2738895 w 12192000"/>
              <a:gd name="connsiteY12595" fmla="*/ 183853 h 6858000"/>
              <a:gd name="connsiteX12596" fmla="*/ 2749231 w 12192000"/>
              <a:gd name="connsiteY12596" fmla="*/ 190733 h 6858000"/>
              <a:gd name="connsiteX12597" fmla="*/ 2756613 w 12192000"/>
              <a:gd name="connsiteY12597" fmla="*/ 198018 h 6858000"/>
              <a:gd name="connsiteX12598" fmla="*/ 2761781 w 12192000"/>
              <a:gd name="connsiteY12598" fmla="*/ 199232 h 6858000"/>
              <a:gd name="connsiteX12599" fmla="*/ 2772854 w 12192000"/>
              <a:gd name="connsiteY12599" fmla="*/ 204493 h 6858000"/>
              <a:gd name="connsiteX12600" fmla="*/ 2778760 w 12192000"/>
              <a:gd name="connsiteY12600" fmla="*/ 199232 h 6858000"/>
              <a:gd name="connsiteX12601" fmla="*/ 2786143 w 12192000"/>
              <a:gd name="connsiteY12601" fmla="*/ 199232 h 6858000"/>
              <a:gd name="connsiteX12602" fmla="*/ 2789834 w 12192000"/>
              <a:gd name="connsiteY12602" fmla="*/ 204493 h 6858000"/>
              <a:gd name="connsiteX12603" fmla="*/ 2796478 w 12192000"/>
              <a:gd name="connsiteY12603" fmla="*/ 204493 h 6858000"/>
              <a:gd name="connsiteX12604" fmla="*/ 2807552 w 12192000"/>
              <a:gd name="connsiteY12604" fmla="*/ 206517 h 6858000"/>
              <a:gd name="connsiteX12605" fmla="*/ 2814934 w 12192000"/>
              <a:gd name="connsiteY12605" fmla="*/ 199636 h 6858000"/>
              <a:gd name="connsiteX12606" fmla="*/ 2819364 w 12192000"/>
              <a:gd name="connsiteY12606" fmla="*/ 191138 h 6858000"/>
              <a:gd name="connsiteX12607" fmla="*/ 2831914 w 12192000"/>
              <a:gd name="connsiteY12607" fmla="*/ 191138 h 6858000"/>
              <a:gd name="connsiteX12608" fmla="*/ 2831914 w 12192000"/>
              <a:gd name="connsiteY12608" fmla="*/ 194780 h 6858000"/>
              <a:gd name="connsiteX12609" fmla="*/ 2828961 w 12192000"/>
              <a:gd name="connsiteY12609" fmla="*/ 198422 h 6858000"/>
              <a:gd name="connsiteX12610" fmla="*/ 2835605 w 12192000"/>
              <a:gd name="connsiteY12610" fmla="*/ 202065 h 6858000"/>
              <a:gd name="connsiteX12611" fmla="*/ 2845202 w 12192000"/>
              <a:gd name="connsiteY12611" fmla="*/ 194780 h 6858000"/>
              <a:gd name="connsiteX12612" fmla="*/ 2848894 w 12192000"/>
              <a:gd name="connsiteY12612" fmla="*/ 186281 h 6858000"/>
              <a:gd name="connsiteX12613" fmla="*/ 2858491 w 12192000"/>
              <a:gd name="connsiteY12613" fmla="*/ 181424 h 6858000"/>
              <a:gd name="connsiteX12614" fmla="*/ 2862182 w 12192000"/>
              <a:gd name="connsiteY12614" fmla="*/ 186281 h 6858000"/>
              <a:gd name="connsiteX12615" fmla="*/ 2862920 w 12192000"/>
              <a:gd name="connsiteY12615" fmla="*/ 198827 h 6858000"/>
              <a:gd name="connsiteX12616" fmla="*/ 2865873 w 12192000"/>
              <a:gd name="connsiteY12616" fmla="*/ 206517 h 6858000"/>
              <a:gd name="connsiteX12617" fmla="*/ 2867350 w 12192000"/>
              <a:gd name="connsiteY12617" fmla="*/ 197208 h 6858000"/>
              <a:gd name="connsiteX12618" fmla="*/ 2872517 w 12192000"/>
              <a:gd name="connsiteY12618" fmla="*/ 193566 h 6858000"/>
              <a:gd name="connsiteX12619" fmla="*/ 2877685 w 12192000"/>
              <a:gd name="connsiteY12619" fmla="*/ 195589 h 6858000"/>
              <a:gd name="connsiteX12620" fmla="*/ 2882115 w 12192000"/>
              <a:gd name="connsiteY12620" fmla="*/ 191542 h 6858000"/>
              <a:gd name="connsiteX12621" fmla="*/ 2879162 w 12192000"/>
              <a:gd name="connsiteY12621" fmla="*/ 168878 h 6858000"/>
              <a:gd name="connsiteX12622" fmla="*/ 2871041 w 12192000"/>
              <a:gd name="connsiteY12622" fmla="*/ 157142 h 6858000"/>
              <a:gd name="connsiteX12623" fmla="*/ 2869564 w 12192000"/>
              <a:gd name="connsiteY12623" fmla="*/ 149452 h 6858000"/>
              <a:gd name="connsiteX12624" fmla="*/ 2863658 w 12192000"/>
              <a:gd name="connsiteY12624" fmla="*/ 140953 h 6858000"/>
              <a:gd name="connsiteX12625" fmla="*/ 2866611 w 12192000"/>
              <a:gd name="connsiteY12625" fmla="*/ 130430 h 6858000"/>
              <a:gd name="connsiteX12626" fmla="*/ 2871041 w 12192000"/>
              <a:gd name="connsiteY12626" fmla="*/ 126383 h 6858000"/>
              <a:gd name="connsiteX12627" fmla="*/ 2876209 w 12192000"/>
              <a:gd name="connsiteY12627" fmla="*/ 125978 h 6858000"/>
              <a:gd name="connsiteX12628" fmla="*/ 2890973 w 12192000"/>
              <a:gd name="connsiteY12628" fmla="*/ 115456 h 6858000"/>
              <a:gd name="connsiteX12629" fmla="*/ 2907953 w 12192000"/>
              <a:gd name="connsiteY12629" fmla="*/ 106148 h 6858000"/>
              <a:gd name="connsiteX12630" fmla="*/ 2914597 w 12192000"/>
              <a:gd name="connsiteY12630" fmla="*/ 102505 h 6858000"/>
              <a:gd name="connsiteX12631" fmla="*/ 2927147 w 12192000"/>
              <a:gd name="connsiteY12631" fmla="*/ 90768 h 6858000"/>
              <a:gd name="connsiteX12632" fmla="*/ 2931577 w 12192000"/>
              <a:gd name="connsiteY12632" fmla="*/ 90768 h 6858000"/>
              <a:gd name="connsiteX12633" fmla="*/ 2937483 w 12192000"/>
              <a:gd name="connsiteY12633" fmla="*/ 95220 h 6858000"/>
              <a:gd name="connsiteX12634" fmla="*/ 2944865 w 12192000"/>
              <a:gd name="connsiteY12634" fmla="*/ 93197 h 6858000"/>
              <a:gd name="connsiteX12635" fmla="*/ 2949295 w 12192000"/>
              <a:gd name="connsiteY12635" fmla="*/ 92387 h 6858000"/>
              <a:gd name="connsiteX12636" fmla="*/ 2936745 w 12192000"/>
              <a:gd name="connsiteY12636" fmla="*/ 85912 h 6858000"/>
              <a:gd name="connsiteX12637" fmla="*/ 2936006 w 12192000"/>
              <a:gd name="connsiteY12637" fmla="*/ 78627 h 6858000"/>
              <a:gd name="connsiteX12638" fmla="*/ 2954462 w 12192000"/>
              <a:gd name="connsiteY12638" fmla="*/ 65676 h 6858000"/>
              <a:gd name="connsiteX12639" fmla="*/ 2955939 w 12192000"/>
              <a:gd name="connsiteY12639" fmla="*/ 58796 h 6858000"/>
              <a:gd name="connsiteX12640" fmla="*/ 2961845 w 12192000"/>
              <a:gd name="connsiteY12640" fmla="*/ 55963 h 6858000"/>
              <a:gd name="connsiteX12641" fmla="*/ 2975872 w 12192000"/>
              <a:gd name="connsiteY12641" fmla="*/ 58796 h 6858000"/>
              <a:gd name="connsiteX12642" fmla="*/ 2990636 w 12192000"/>
              <a:gd name="connsiteY12642" fmla="*/ 54344 h 6858000"/>
              <a:gd name="connsiteX12643" fmla="*/ 2992851 w 12192000"/>
              <a:gd name="connsiteY12643" fmla="*/ 48273 h 6858000"/>
              <a:gd name="connsiteX12644" fmla="*/ 2986945 w 12192000"/>
              <a:gd name="connsiteY12644" fmla="*/ 39774 h 6858000"/>
              <a:gd name="connsiteX12645" fmla="*/ 2992113 w 12192000"/>
              <a:gd name="connsiteY12645" fmla="*/ 32894 h 6858000"/>
              <a:gd name="connsiteX12646" fmla="*/ 2994328 w 12192000"/>
              <a:gd name="connsiteY12646" fmla="*/ 16706 h 6858000"/>
              <a:gd name="connsiteX12647" fmla="*/ 2995066 w 12192000"/>
              <a:gd name="connsiteY12647" fmla="*/ 13468 h 6858000"/>
              <a:gd name="connsiteX12648" fmla="*/ 2992851 w 12192000"/>
              <a:gd name="connsiteY12648" fmla="*/ 10635 h 6858000"/>
              <a:gd name="connsiteX12649" fmla="*/ 2992851 w 12192000"/>
              <a:gd name="connsiteY12649" fmla="*/ 3350 h 6858000"/>
              <a:gd name="connsiteX12650" fmla="*/ 2800242 w 12192000"/>
              <a:gd name="connsiteY12650" fmla="*/ 0 h 6858000"/>
              <a:gd name="connsiteX12651" fmla="*/ 2875814 w 12192000"/>
              <a:gd name="connsiteY12651" fmla="*/ 0 h 6858000"/>
              <a:gd name="connsiteX12652" fmla="*/ 2874732 w 12192000"/>
              <a:gd name="connsiteY12652" fmla="*/ 2136 h 6858000"/>
              <a:gd name="connsiteX12653" fmla="*/ 2866611 w 12192000"/>
              <a:gd name="connsiteY12653" fmla="*/ 4159 h 6858000"/>
              <a:gd name="connsiteX12654" fmla="*/ 2854061 w 12192000"/>
              <a:gd name="connsiteY12654" fmla="*/ 9826 h 6858000"/>
              <a:gd name="connsiteX12655" fmla="*/ 2851847 w 12192000"/>
              <a:gd name="connsiteY12655" fmla="*/ 13063 h 6858000"/>
              <a:gd name="connsiteX12656" fmla="*/ 2844464 w 12192000"/>
              <a:gd name="connsiteY12656" fmla="*/ 13873 h 6858000"/>
              <a:gd name="connsiteX12657" fmla="*/ 2833390 w 12192000"/>
              <a:gd name="connsiteY12657" fmla="*/ 18325 h 6858000"/>
              <a:gd name="connsiteX12658" fmla="*/ 2827484 w 12192000"/>
              <a:gd name="connsiteY12658" fmla="*/ 14682 h 6858000"/>
              <a:gd name="connsiteX12659" fmla="*/ 2814196 w 12192000"/>
              <a:gd name="connsiteY12659" fmla="*/ 17110 h 6858000"/>
              <a:gd name="connsiteX12660" fmla="*/ 2806075 w 12192000"/>
              <a:gd name="connsiteY12660" fmla="*/ 14682 h 6858000"/>
              <a:gd name="connsiteX12661" fmla="*/ 2800169 w 12192000"/>
              <a:gd name="connsiteY12661" fmla="*/ 15087 h 6858000"/>
              <a:gd name="connsiteX12662" fmla="*/ 2798693 w 12192000"/>
              <a:gd name="connsiteY12662" fmla="*/ 11849 h 6858000"/>
              <a:gd name="connsiteX12663" fmla="*/ 2801646 w 12192000"/>
              <a:gd name="connsiteY12663" fmla="*/ 1731 h 6858000"/>
              <a:gd name="connsiteX12664" fmla="*/ 2481845 w 12192000"/>
              <a:gd name="connsiteY12664" fmla="*/ 0 h 6858000"/>
              <a:gd name="connsiteX12665" fmla="*/ 2614785 w 12192000"/>
              <a:gd name="connsiteY12665" fmla="*/ 0 h 6858000"/>
              <a:gd name="connsiteX12666" fmla="*/ 2614132 w 12192000"/>
              <a:gd name="connsiteY12666" fmla="*/ 517 h 6858000"/>
              <a:gd name="connsiteX12667" fmla="*/ 2616347 w 12192000"/>
              <a:gd name="connsiteY12667" fmla="*/ 9016 h 6858000"/>
              <a:gd name="connsiteX12668" fmla="*/ 2611917 w 12192000"/>
              <a:gd name="connsiteY12668" fmla="*/ 14682 h 6858000"/>
              <a:gd name="connsiteX12669" fmla="*/ 2603058 w 12192000"/>
              <a:gd name="connsiteY12669" fmla="*/ 11444 h 6858000"/>
              <a:gd name="connsiteX12670" fmla="*/ 2587555 w 12192000"/>
              <a:gd name="connsiteY12670" fmla="*/ 11849 h 6858000"/>
              <a:gd name="connsiteX12671" fmla="*/ 2580911 w 12192000"/>
              <a:gd name="connsiteY12671" fmla="*/ 16301 h 6858000"/>
              <a:gd name="connsiteX12672" fmla="*/ 2578696 w 12192000"/>
              <a:gd name="connsiteY12672" fmla="*/ 26823 h 6858000"/>
              <a:gd name="connsiteX12673" fmla="*/ 2568361 w 12192000"/>
              <a:gd name="connsiteY12673" fmla="*/ 32085 h 6858000"/>
              <a:gd name="connsiteX12674" fmla="*/ 2563932 w 12192000"/>
              <a:gd name="connsiteY12674" fmla="*/ 38155 h 6858000"/>
              <a:gd name="connsiteX12675" fmla="*/ 2555811 w 12192000"/>
              <a:gd name="connsiteY12675" fmla="*/ 38155 h 6858000"/>
              <a:gd name="connsiteX12676" fmla="*/ 2541784 w 12192000"/>
              <a:gd name="connsiteY12676" fmla="*/ 52320 h 6858000"/>
              <a:gd name="connsiteX12677" fmla="*/ 2537355 w 12192000"/>
              <a:gd name="connsiteY12677" fmla="*/ 50702 h 6858000"/>
              <a:gd name="connsiteX12678" fmla="*/ 2528496 w 12192000"/>
              <a:gd name="connsiteY12678" fmla="*/ 50702 h 6858000"/>
              <a:gd name="connsiteX12679" fmla="*/ 2524066 w 12192000"/>
              <a:gd name="connsiteY12679" fmla="*/ 60010 h 6858000"/>
              <a:gd name="connsiteX12680" fmla="*/ 2499704 w 12192000"/>
              <a:gd name="connsiteY12680" fmla="*/ 66081 h 6858000"/>
              <a:gd name="connsiteX12681" fmla="*/ 2495275 w 12192000"/>
              <a:gd name="connsiteY12681" fmla="*/ 62034 h 6858000"/>
              <a:gd name="connsiteX12682" fmla="*/ 2498966 w 12192000"/>
              <a:gd name="connsiteY12682" fmla="*/ 56368 h 6858000"/>
              <a:gd name="connsiteX12683" fmla="*/ 2495275 w 12192000"/>
              <a:gd name="connsiteY12683" fmla="*/ 45440 h 6858000"/>
              <a:gd name="connsiteX12684" fmla="*/ 2488631 w 12192000"/>
              <a:gd name="connsiteY12684" fmla="*/ 38560 h 6858000"/>
              <a:gd name="connsiteX12685" fmla="*/ 2488631 w 12192000"/>
              <a:gd name="connsiteY12685" fmla="*/ 33704 h 6858000"/>
              <a:gd name="connsiteX12686" fmla="*/ 2494537 w 12192000"/>
              <a:gd name="connsiteY12686" fmla="*/ 31680 h 6858000"/>
              <a:gd name="connsiteX12687" fmla="*/ 2494537 w 12192000"/>
              <a:gd name="connsiteY12687" fmla="*/ 24395 h 6858000"/>
              <a:gd name="connsiteX12688" fmla="*/ 2502657 w 12192000"/>
              <a:gd name="connsiteY12688" fmla="*/ 11849 h 6858000"/>
              <a:gd name="connsiteX12689" fmla="*/ 2492322 w 12192000"/>
              <a:gd name="connsiteY12689" fmla="*/ 21158 h 6858000"/>
              <a:gd name="connsiteX12690" fmla="*/ 2488631 w 12192000"/>
              <a:gd name="connsiteY12690" fmla="*/ 21967 h 6858000"/>
              <a:gd name="connsiteX12691" fmla="*/ 2487892 w 12192000"/>
              <a:gd name="connsiteY12691" fmla="*/ 2945 h 6858000"/>
              <a:gd name="connsiteX12692" fmla="*/ 2482725 w 12192000"/>
              <a:gd name="connsiteY12692" fmla="*/ 1326 h 6858000"/>
              <a:gd name="connsiteX12693" fmla="*/ 0 w 12192000"/>
              <a:gd name="connsiteY12693" fmla="*/ 0 h 6858000"/>
              <a:gd name="connsiteX12694" fmla="*/ 2452798 w 12192000"/>
              <a:gd name="connsiteY12694" fmla="*/ 0 h 6858000"/>
              <a:gd name="connsiteX12695" fmla="*/ 2447289 w 12192000"/>
              <a:gd name="connsiteY12695" fmla="*/ 7802 h 6858000"/>
              <a:gd name="connsiteX12696" fmla="*/ 2451718 w 12192000"/>
              <a:gd name="connsiteY12696" fmla="*/ 9016 h 6858000"/>
              <a:gd name="connsiteX12697" fmla="*/ 2464269 w 12192000"/>
              <a:gd name="connsiteY12697" fmla="*/ 922 h 6858000"/>
              <a:gd name="connsiteX12698" fmla="*/ 2469436 w 12192000"/>
              <a:gd name="connsiteY12698" fmla="*/ 3350 h 6858000"/>
              <a:gd name="connsiteX12699" fmla="*/ 2468698 w 12192000"/>
              <a:gd name="connsiteY12699" fmla="*/ 11040 h 6858000"/>
              <a:gd name="connsiteX12700" fmla="*/ 2477557 w 12192000"/>
              <a:gd name="connsiteY12700" fmla="*/ 14682 h 6858000"/>
              <a:gd name="connsiteX12701" fmla="*/ 2483463 w 12192000"/>
              <a:gd name="connsiteY12701" fmla="*/ 28847 h 6858000"/>
              <a:gd name="connsiteX12702" fmla="*/ 2481248 w 12192000"/>
              <a:gd name="connsiteY12702" fmla="*/ 41798 h 6858000"/>
              <a:gd name="connsiteX12703" fmla="*/ 2485678 w 12192000"/>
              <a:gd name="connsiteY12703" fmla="*/ 44631 h 6858000"/>
              <a:gd name="connsiteX12704" fmla="*/ 2487892 w 12192000"/>
              <a:gd name="connsiteY12704" fmla="*/ 57177 h 6858000"/>
              <a:gd name="connsiteX12705" fmla="*/ 2484201 w 12192000"/>
              <a:gd name="connsiteY12705" fmla="*/ 62843 h 6858000"/>
              <a:gd name="connsiteX12706" fmla="*/ 2487154 w 12192000"/>
              <a:gd name="connsiteY12706" fmla="*/ 66081 h 6858000"/>
              <a:gd name="connsiteX12707" fmla="*/ 2486416 w 12192000"/>
              <a:gd name="connsiteY12707" fmla="*/ 73366 h 6858000"/>
              <a:gd name="connsiteX12708" fmla="*/ 2481248 w 12192000"/>
              <a:gd name="connsiteY12708" fmla="*/ 73770 h 6858000"/>
              <a:gd name="connsiteX12709" fmla="*/ 2465745 w 12192000"/>
              <a:gd name="connsiteY12709" fmla="*/ 61224 h 6858000"/>
              <a:gd name="connsiteX12710" fmla="*/ 2464269 w 12192000"/>
              <a:gd name="connsiteY12710" fmla="*/ 53535 h 6858000"/>
              <a:gd name="connsiteX12711" fmla="*/ 2457624 w 12192000"/>
              <a:gd name="connsiteY12711" fmla="*/ 51106 h 6858000"/>
              <a:gd name="connsiteX12712" fmla="*/ 2455410 w 12192000"/>
              <a:gd name="connsiteY12712" fmla="*/ 43822 h 6858000"/>
              <a:gd name="connsiteX12713" fmla="*/ 2449504 w 12192000"/>
              <a:gd name="connsiteY12713" fmla="*/ 51511 h 6858000"/>
              <a:gd name="connsiteX12714" fmla="*/ 2459101 w 12192000"/>
              <a:gd name="connsiteY12714" fmla="*/ 59605 h 6858000"/>
              <a:gd name="connsiteX12715" fmla="*/ 2456886 w 12192000"/>
              <a:gd name="connsiteY12715" fmla="*/ 67295 h 6858000"/>
              <a:gd name="connsiteX12716" fmla="*/ 2445074 w 12192000"/>
              <a:gd name="connsiteY12716" fmla="*/ 61224 h 6858000"/>
              <a:gd name="connsiteX12717" fmla="*/ 2437692 w 12192000"/>
              <a:gd name="connsiteY12717" fmla="*/ 59605 h 6858000"/>
              <a:gd name="connsiteX12718" fmla="*/ 2436215 w 12192000"/>
              <a:gd name="connsiteY12718" fmla="*/ 55154 h 6858000"/>
              <a:gd name="connsiteX12719" fmla="*/ 2428833 w 12192000"/>
              <a:gd name="connsiteY12719" fmla="*/ 57987 h 6858000"/>
              <a:gd name="connsiteX12720" fmla="*/ 2428833 w 12192000"/>
              <a:gd name="connsiteY12720" fmla="*/ 51916 h 6858000"/>
              <a:gd name="connsiteX12721" fmla="*/ 2433262 w 12192000"/>
              <a:gd name="connsiteY12721" fmla="*/ 38560 h 6858000"/>
              <a:gd name="connsiteX12722" fmla="*/ 2435477 w 12192000"/>
              <a:gd name="connsiteY12722" fmla="*/ 36132 h 6858000"/>
              <a:gd name="connsiteX12723" fmla="*/ 2430309 w 12192000"/>
              <a:gd name="connsiteY12723" fmla="*/ 34108 h 6858000"/>
              <a:gd name="connsiteX12724" fmla="*/ 2429571 w 12192000"/>
              <a:gd name="connsiteY12724" fmla="*/ 29657 h 6858000"/>
              <a:gd name="connsiteX12725" fmla="*/ 2415545 w 12192000"/>
              <a:gd name="connsiteY12725" fmla="*/ 34918 h 6858000"/>
              <a:gd name="connsiteX12726" fmla="*/ 2403733 w 12192000"/>
              <a:gd name="connsiteY12726" fmla="*/ 34918 h 6858000"/>
              <a:gd name="connsiteX12727" fmla="*/ 2395612 w 12192000"/>
              <a:gd name="connsiteY12727" fmla="*/ 29252 h 6858000"/>
              <a:gd name="connsiteX12728" fmla="*/ 2387491 w 12192000"/>
              <a:gd name="connsiteY12728" fmla="*/ 30871 h 6858000"/>
              <a:gd name="connsiteX12729" fmla="*/ 2376418 w 12192000"/>
              <a:gd name="connsiteY12729" fmla="*/ 23990 h 6858000"/>
              <a:gd name="connsiteX12730" fmla="*/ 2374941 w 12192000"/>
              <a:gd name="connsiteY12730" fmla="*/ 30871 h 6858000"/>
              <a:gd name="connsiteX12731" fmla="*/ 2377894 w 12192000"/>
              <a:gd name="connsiteY12731" fmla="*/ 36537 h 6858000"/>
              <a:gd name="connsiteX12732" fmla="*/ 2373465 w 12192000"/>
              <a:gd name="connsiteY12732" fmla="*/ 39774 h 6858000"/>
              <a:gd name="connsiteX12733" fmla="*/ 2373465 w 12192000"/>
              <a:gd name="connsiteY12733" fmla="*/ 48678 h 6858000"/>
              <a:gd name="connsiteX12734" fmla="*/ 2378632 w 12192000"/>
              <a:gd name="connsiteY12734" fmla="*/ 55154 h 6858000"/>
              <a:gd name="connsiteX12735" fmla="*/ 2390444 w 12192000"/>
              <a:gd name="connsiteY12735" fmla="*/ 57177 h 6858000"/>
              <a:gd name="connsiteX12736" fmla="*/ 2396350 w 12192000"/>
              <a:gd name="connsiteY12736" fmla="*/ 65271 h 6858000"/>
              <a:gd name="connsiteX12737" fmla="*/ 2388230 w 12192000"/>
              <a:gd name="connsiteY12737" fmla="*/ 78222 h 6858000"/>
              <a:gd name="connsiteX12738" fmla="*/ 2381585 w 12192000"/>
              <a:gd name="connsiteY12738" fmla="*/ 79841 h 6858000"/>
              <a:gd name="connsiteX12739" fmla="*/ 2358700 w 12192000"/>
              <a:gd name="connsiteY12739" fmla="*/ 95625 h 6858000"/>
              <a:gd name="connsiteX12740" fmla="*/ 2348364 w 12192000"/>
              <a:gd name="connsiteY12740" fmla="*/ 107362 h 6858000"/>
              <a:gd name="connsiteX12741" fmla="*/ 2336552 w 12192000"/>
              <a:gd name="connsiteY12741" fmla="*/ 120717 h 6858000"/>
              <a:gd name="connsiteX12742" fmla="*/ 2329908 w 12192000"/>
              <a:gd name="connsiteY12742" fmla="*/ 117884 h 6858000"/>
              <a:gd name="connsiteX12743" fmla="*/ 2322526 w 12192000"/>
              <a:gd name="connsiteY12743" fmla="*/ 122741 h 6858000"/>
              <a:gd name="connsiteX12744" fmla="*/ 2318096 w 12192000"/>
              <a:gd name="connsiteY12744" fmla="*/ 133668 h 6858000"/>
              <a:gd name="connsiteX12745" fmla="*/ 2309237 w 12192000"/>
              <a:gd name="connsiteY12745" fmla="*/ 136906 h 6858000"/>
              <a:gd name="connsiteX12746" fmla="*/ 2278231 w 12192000"/>
              <a:gd name="connsiteY12746" fmla="*/ 130835 h 6858000"/>
              <a:gd name="connsiteX12747" fmla="*/ 2271587 w 12192000"/>
              <a:gd name="connsiteY12747" fmla="*/ 121931 h 6858000"/>
              <a:gd name="connsiteX12748" fmla="*/ 2267158 w 12192000"/>
              <a:gd name="connsiteY12748" fmla="*/ 111813 h 6858000"/>
              <a:gd name="connsiteX12749" fmla="*/ 2251654 w 12192000"/>
              <a:gd name="connsiteY12749" fmla="*/ 105338 h 6858000"/>
              <a:gd name="connsiteX12750" fmla="*/ 2251654 w 12192000"/>
              <a:gd name="connsiteY12750" fmla="*/ 101291 h 6858000"/>
              <a:gd name="connsiteX12751" fmla="*/ 2256822 w 12192000"/>
              <a:gd name="connsiteY12751" fmla="*/ 100886 h 6858000"/>
              <a:gd name="connsiteX12752" fmla="*/ 2260513 w 12192000"/>
              <a:gd name="connsiteY12752" fmla="*/ 98053 h 6858000"/>
              <a:gd name="connsiteX12753" fmla="*/ 2256084 w 12192000"/>
              <a:gd name="connsiteY12753" fmla="*/ 92792 h 6858000"/>
              <a:gd name="connsiteX12754" fmla="*/ 2246487 w 12192000"/>
              <a:gd name="connsiteY12754" fmla="*/ 90768 h 6858000"/>
              <a:gd name="connsiteX12755" fmla="*/ 2236151 w 12192000"/>
              <a:gd name="connsiteY12755" fmla="*/ 72556 h 6858000"/>
              <a:gd name="connsiteX12756" fmla="*/ 2223601 w 12192000"/>
              <a:gd name="connsiteY12756" fmla="*/ 63652 h 6858000"/>
              <a:gd name="connsiteX12757" fmla="*/ 2203669 w 12192000"/>
              <a:gd name="connsiteY12757" fmla="*/ 63652 h 6858000"/>
              <a:gd name="connsiteX12758" fmla="*/ 2189642 w 12192000"/>
              <a:gd name="connsiteY12758" fmla="*/ 55558 h 6858000"/>
              <a:gd name="connsiteX12759" fmla="*/ 2166756 w 12192000"/>
              <a:gd name="connsiteY12759" fmla="*/ 54344 h 6858000"/>
              <a:gd name="connsiteX12760" fmla="*/ 2157159 w 12192000"/>
              <a:gd name="connsiteY12760" fmla="*/ 51511 h 6858000"/>
              <a:gd name="connsiteX12761" fmla="*/ 2157159 w 12192000"/>
              <a:gd name="connsiteY12761" fmla="*/ 57987 h 6858000"/>
              <a:gd name="connsiteX12762" fmla="*/ 2163065 w 12192000"/>
              <a:gd name="connsiteY12762" fmla="*/ 64057 h 6858000"/>
              <a:gd name="connsiteX12763" fmla="*/ 2166756 w 12192000"/>
              <a:gd name="connsiteY12763" fmla="*/ 60010 h 6858000"/>
              <a:gd name="connsiteX12764" fmla="*/ 2172662 w 12192000"/>
              <a:gd name="connsiteY12764" fmla="*/ 58796 h 6858000"/>
              <a:gd name="connsiteX12765" fmla="*/ 2194810 w 12192000"/>
              <a:gd name="connsiteY12765" fmla="*/ 66081 h 6858000"/>
              <a:gd name="connsiteX12766" fmla="*/ 2215480 w 12192000"/>
              <a:gd name="connsiteY12766" fmla="*/ 65676 h 6858000"/>
              <a:gd name="connsiteX12767" fmla="*/ 2222125 w 12192000"/>
              <a:gd name="connsiteY12767" fmla="*/ 69723 h 6858000"/>
              <a:gd name="connsiteX12768" fmla="*/ 2219910 w 12192000"/>
              <a:gd name="connsiteY12768" fmla="*/ 74984 h 6858000"/>
              <a:gd name="connsiteX12769" fmla="*/ 2216219 w 12192000"/>
              <a:gd name="connsiteY12769" fmla="*/ 74580 h 6858000"/>
              <a:gd name="connsiteX12770" fmla="*/ 2212527 w 12192000"/>
              <a:gd name="connsiteY12770" fmla="*/ 78222 h 6858000"/>
              <a:gd name="connsiteX12771" fmla="*/ 2215480 w 12192000"/>
              <a:gd name="connsiteY12771" fmla="*/ 81055 h 6858000"/>
              <a:gd name="connsiteX12772" fmla="*/ 2216957 w 12192000"/>
              <a:gd name="connsiteY12772" fmla="*/ 96434 h 6858000"/>
              <a:gd name="connsiteX12773" fmla="*/ 2221386 w 12192000"/>
              <a:gd name="connsiteY12773" fmla="*/ 96434 h 6858000"/>
              <a:gd name="connsiteX12774" fmla="*/ 2232460 w 12192000"/>
              <a:gd name="connsiteY12774" fmla="*/ 116265 h 6858000"/>
              <a:gd name="connsiteX12775" fmla="*/ 2238366 w 12192000"/>
              <a:gd name="connsiteY12775" fmla="*/ 129621 h 6858000"/>
              <a:gd name="connsiteX12776" fmla="*/ 2256822 w 12192000"/>
              <a:gd name="connsiteY12776" fmla="*/ 135287 h 6858000"/>
              <a:gd name="connsiteX12777" fmla="*/ 2276016 w 12192000"/>
              <a:gd name="connsiteY12777" fmla="*/ 138525 h 6858000"/>
              <a:gd name="connsiteX12778" fmla="*/ 2311452 w 12192000"/>
              <a:gd name="connsiteY12778" fmla="*/ 147833 h 6858000"/>
              <a:gd name="connsiteX12779" fmla="*/ 2312928 w 12192000"/>
              <a:gd name="connsiteY12779" fmla="*/ 157951 h 6858000"/>
              <a:gd name="connsiteX12780" fmla="*/ 2309237 w 12192000"/>
              <a:gd name="connsiteY12780" fmla="*/ 161189 h 6858000"/>
              <a:gd name="connsiteX12781" fmla="*/ 2297426 w 12192000"/>
              <a:gd name="connsiteY12781" fmla="*/ 168878 h 6858000"/>
              <a:gd name="connsiteX12782" fmla="*/ 2288567 w 12192000"/>
              <a:gd name="connsiteY12782" fmla="*/ 172925 h 6858000"/>
              <a:gd name="connsiteX12783" fmla="*/ 2274540 w 12192000"/>
              <a:gd name="connsiteY12783" fmla="*/ 190733 h 6858000"/>
              <a:gd name="connsiteX12784" fmla="*/ 2272325 w 12192000"/>
              <a:gd name="connsiteY12784" fmla="*/ 187090 h 6858000"/>
              <a:gd name="connsiteX12785" fmla="*/ 2267896 w 12192000"/>
              <a:gd name="connsiteY12785" fmla="*/ 189923 h 6858000"/>
              <a:gd name="connsiteX12786" fmla="*/ 2266419 w 12192000"/>
              <a:gd name="connsiteY12786" fmla="*/ 195589 h 6858000"/>
              <a:gd name="connsiteX12787" fmla="*/ 2234675 w 12192000"/>
              <a:gd name="connsiteY12787" fmla="*/ 225538 h 6858000"/>
              <a:gd name="connsiteX12788" fmla="*/ 2222125 w 12192000"/>
              <a:gd name="connsiteY12788" fmla="*/ 231204 h 6858000"/>
              <a:gd name="connsiteX12789" fmla="*/ 2213266 w 12192000"/>
              <a:gd name="connsiteY12789" fmla="*/ 245369 h 6858000"/>
              <a:gd name="connsiteX12790" fmla="*/ 2205145 w 12192000"/>
              <a:gd name="connsiteY12790" fmla="*/ 246988 h 6858000"/>
              <a:gd name="connsiteX12791" fmla="*/ 2199977 w 12192000"/>
              <a:gd name="connsiteY12791" fmla="*/ 243750 h 6858000"/>
              <a:gd name="connsiteX12792" fmla="*/ 2194810 w 12192000"/>
              <a:gd name="connsiteY12792" fmla="*/ 243750 h 6858000"/>
              <a:gd name="connsiteX12793" fmla="*/ 2192595 w 12192000"/>
              <a:gd name="connsiteY12793" fmla="*/ 248607 h 6858000"/>
              <a:gd name="connsiteX12794" fmla="*/ 2180045 w 12192000"/>
              <a:gd name="connsiteY12794" fmla="*/ 235251 h 6858000"/>
              <a:gd name="connsiteX12795" fmla="*/ 2172662 w 12192000"/>
              <a:gd name="connsiteY12795" fmla="*/ 232418 h 6858000"/>
              <a:gd name="connsiteX12796" fmla="*/ 2166756 w 12192000"/>
              <a:gd name="connsiteY12796" fmla="*/ 238894 h 6858000"/>
              <a:gd name="connsiteX12797" fmla="*/ 2164542 w 12192000"/>
              <a:gd name="connsiteY12797" fmla="*/ 232823 h 6858000"/>
              <a:gd name="connsiteX12798" fmla="*/ 2160112 w 12192000"/>
              <a:gd name="connsiteY12798" fmla="*/ 231204 h 6858000"/>
              <a:gd name="connsiteX12799" fmla="*/ 2167495 w 12192000"/>
              <a:gd name="connsiteY12799" fmla="*/ 221896 h 6858000"/>
              <a:gd name="connsiteX12800" fmla="*/ 2164542 w 12192000"/>
              <a:gd name="connsiteY12800" fmla="*/ 219872 h 6858000"/>
              <a:gd name="connsiteX12801" fmla="*/ 2162327 w 12192000"/>
              <a:gd name="connsiteY12801" fmla="*/ 215016 h 6858000"/>
              <a:gd name="connsiteX12802" fmla="*/ 2152730 w 12192000"/>
              <a:gd name="connsiteY12802" fmla="*/ 220277 h 6858000"/>
              <a:gd name="connsiteX12803" fmla="*/ 2144609 w 12192000"/>
              <a:gd name="connsiteY12803" fmla="*/ 238489 h 6858000"/>
              <a:gd name="connsiteX12804" fmla="*/ 2143871 w 12192000"/>
              <a:gd name="connsiteY12804" fmla="*/ 229990 h 6858000"/>
              <a:gd name="connsiteX12805" fmla="*/ 2138703 w 12192000"/>
              <a:gd name="connsiteY12805" fmla="*/ 215420 h 6858000"/>
              <a:gd name="connsiteX12806" fmla="*/ 2134274 w 12192000"/>
              <a:gd name="connsiteY12806" fmla="*/ 228371 h 6858000"/>
              <a:gd name="connsiteX12807" fmla="*/ 2139441 w 12192000"/>
              <a:gd name="connsiteY12807" fmla="*/ 234037 h 6858000"/>
              <a:gd name="connsiteX12808" fmla="*/ 2138703 w 12192000"/>
              <a:gd name="connsiteY12808" fmla="*/ 251035 h 6858000"/>
              <a:gd name="connsiteX12809" fmla="*/ 2126891 w 12192000"/>
              <a:gd name="connsiteY12809" fmla="*/ 266414 h 6858000"/>
              <a:gd name="connsiteX12810" fmla="*/ 2120247 w 12192000"/>
              <a:gd name="connsiteY12810" fmla="*/ 264796 h 6858000"/>
              <a:gd name="connsiteX12811" fmla="*/ 2118032 w 12192000"/>
              <a:gd name="connsiteY12811" fmla="*/ 259130 h 6858000"/>
              <a:gd name="connsiteX12812" fmla="*/ 2110650 w 12192000"/>
              <a:gd name="connsiteY12812" fmla="*/ 248202 h 6858000"/>
              <a:gd name="connsiteX12813" fmla="*/ 2108435 w 12192000"/>
              <a:gd name="connsiteY12813" fmla="*/ 256701 h 6858000"/>
              <a:gd name="connsiteX12814" fmla="*/ 2115079 w 12192000"/>
              <a:gd name="connsiteY12814" fmla="*/ 261558 h 6858000"/>
              <a:gd name="connsiteX12815" fmla="*/ 2104744 w 12192000"/>
              <a:gd name="connsiteY12815" fmla="*/ 266414 h 6858000"/>
              <a:gd name="connsiteX12816" fmla="*/ 2104006 w 12192000"/>
              <a:gd name="connsiteY12816" fmla="*/ 276532 h 6858000"/>
              <a:gd name="connsiteX12817" fmla="*/ 2100314 w 12192000"/>
              <a:gd name="connsiteY12817" fmla="*/ 272890 h 6858000"/>
              <a:gd name="connsiteX12818" fmla="*/ 2089979 w 12192000"/>
              <a:gd name="connsiteY12818" fmla="*/ 269652 h 6858000"/>
              <a:gd name="connsiteX12819" fmla="*/ 2088503 w 12192000"/>
              <a:gd name="connsiteY12819" fmla="*/ 263177 h 6858000"/>
              <a:gd name="connsiteX12820" fmla="*/ 2079644 w 12192000"/>
              <a:gd name="connsiteY12820" fmla="*/ 258320 h 6858000"/>
              <a:gd name="connsiteX12821" fmla="*/ 2070046 w 12192000"/>
              <a:gd name="connsiteY12821" fmla="*/ 246179 h 6858000"/>
              <a:gd name="connsiteX12822" fmla="*/ 2050852 w 12192000"/>
              <a:gd name="connsiteY12822" fmla="*/ 239703 h 6858000"/>
              <a:gd name="connsiteX12823" fmla="*/ 2031658 w 12192000"/>
              <a:gd name="connsiteY12823" fmla="*/ 229585 h 6858000"/>
              <a:gd name="connsiteX12824" fmla="*/ 2025752 w 12192000"/>
              <a:gd name="connsiteY12824" fmla="*/ 216230 h 6858000"/>
              <a:gd name="connsiteX12825" fmla="*/ 2017631 w 12192000"/>
              <a:gd name="connsiteY12825" fmla="*/ 213397 h 6858000"/>
              <a:gd name="connsiteX12826" fmla="*/ 2004342 w 12192000"/>
              <a:gd name="connsiteY12826" fmla="*/ 203684 h 6858000"/>
              <a:gd name="connsiteX12827" fmla="*/ 1999913 w 12192000"/>
              <a:gd name="connsiteY12827" fmla="*/ 196804 h 6858000"/>
              <a:gd name="connsiteX12828" fmla="*/ 1999175 w 12192000"/>
              <a:gd name="connsiteY12828" fmla="*/ 210159 h 6858000"/>
              <a:gd name="connsiteX12829" fmla="*/ 1990316 w 12192000"/>
              <a:gd name="connsiteY12829" fmla="*/ 208136 h 6858000"/>
              <a:gd name="connsiteX12830" fmla="*/ 1995484 w 12192000"/>
              <a:gd name="connsiteY12830" fmla="*/ 221491 h 6858000"/>
              <a:gd name="connsiteX12831" fmla="*/ 2004342 w 12192000"/>
              <a:gd name="connsiteY12831" fmla="*/ 228371 h 6858000"/>
              <a:gd name="connsiteX12832" fmla="*/ 2007296 w 12192000"/>
              <a:gd name="connsiteY12832" fmla="*/ 224729 h 6858000"/>
              <a:gd name="connsiteX12833" fmla="*/ 2003604 w 12192000"/>
              <a:gd name="connsiteY12833" fmla="*/ 218253 h 6858000"/>
              <a:gd name="connsiteX12834" fmla="*/ 2005081 w 12192000"/>
              <a:gd name="connsiteY12834" fmla="*/ 214206 h 6858000"/>
              <a:gd name="connsiteX12835" fmla="*/ 2009510 w 12192000"/>
              <a:gd name="connsiteY12835" fmla="*/ 214611 h 6858000"/>
              <a:gd name="connsiteX12836" fmla="*/ 2029443 w 12192000"/>
              <a:gd name="connsiteY12836" fmla="*/ 233633 h 6858000"/>
              <a:gd name="connsiteX12837" fmla="*/ 2047161 w 12192000"/>
              <a:gd name="connsiteY12837" fmla="*/ 243750 h 6858000"/>
              <a:gd name="connsiteX12838" fmla="*/ 2049375 w 12192000"/>
              <a:gd name="connsiteY12838" fmla="*/ 247798 h 6858000"/>
              <a:gd name="connsiteX12839" fmla="*/ 2037564 w 12192000"/>
              <a:gd name="connsiteY12839" fmla="*/ 255082 h 6858000"/>
              <a:gd name="connsiteX12840" fmla="*/ 2025752 w 12192000"/>
              <a:gd name="connsiteY12840" fmla="*/ 256701 h 6858000"/>
              <a:gd name="connsiteX12841" fmla="*/ 2019108 w 12192000"/>
              <a:gd name="connsiteY12841" fmla="*/ 255082 h 6858000"/>
              <a:gd name="connsiteX12842" fmla="*/ 2021322 w 12192000"/>
              <a:gd name="connsiteY12842" fmla="*/ 260748 h 6858000"/>
              <a:gd name="connsiteX12843" fmla="*/ 2021322 w 12192000"/>
              <a:gd name="connsiteY12843" fmla="*/ 263581 h 6858000"/>
              <a:gd name="connsiteX12844" fmla="*/ 2026490 w 12192000"/>
              <a:gd name="connsiteY12844" fmla="*/ 261558 h 6858000"/>
              <a:gd name="connsiteX12845" fmla="*/ 2045684 w 12192000"/>
              <a:gd name="connsiteY12845" fmla="*/ 260344 h 6858000"/>
              <a:gd name="connsiteX12846" fmla="*/ 2056020 w 12192000"/>
              <a:gd name="connsiteY12846" fmla="*/ 250631 h 6858000"/>
              <a:gd name="connsiteX12847" fmla="*/ 2060449 w 12192000"/>
              <a:gd name="connsiteY12847" fmla="*/ 249416 h 6858000"/>
              <a:gd name="connsiteX12848" fmla="*/ 2066355 w 12192000"/>
              <a:gd name="connsiteY12848" fmla="*/ 256297 h 6858000"/>
              <a:gd name="connsiteX12849" fmla="*/ 2068570 w 12192000"/>
              <a:gd name="connsiteY12849" fmla="*/ 267629 h 6858000"/>
              <a:gd name="connsiteX12850" fmla="*/ 2087764 w 12192000"/>
              <a:gd name="connsiteY12850" fmla="*/ 287864 h 6858000"/>
              <a:gd name="connsiteX12851" fmla="*/ 2085549 w 12192000"/>
              <a:gd name="connsiteY12851" fmla="*/ 308909 h 6858000"/>
              <a:gd name="connsiteX12852" fmla="*/ 2072999 w 12192000"/>
              <a:gd name="connsiteY12852" fmla="*/ 321456 h 6858000"/>
              <a:gd name="connsiteX12853" fmla="*/ 2064879 w 12192000"/>
              <a:gd name="connsiteY12853" fmla="*/ 322265 h 6858000"/>
              <a:gd name="connsiteX12854" fmla="*/ 2058973 w 12192000"/>
              <a:gd name="connsiteY12854" fmla="*/ 326312 h 6858000"/>
              <a:gd name="connsiteX12855" fmla="*/ 2047161 w 12192000"/>
              <a:gd name="connsiteY12855" fmla="*/ 325907 h 6858000"/>
              <a:gd name="connsiteX12856" fmla="*/ 2039040 w 12192000"/>
              <a:gd name="connsiteY12856" fmla="*/ 320646 h 6858000"/>
              <a:gd name="connsiteX12857" fmla="*/ 2016893 w 12192000"/>
              <a:gd name="connsiteY12857" fmla="*/ 316599 h 6858000"/>
              <a:gd name="connsiteX12858" fmla="*/ 2003604 w 12192000"/>
              <a:gd name="connsiteY12858" fmla="*/ 300815 h 6858000"/>
              <a:gd name="connsiteX12859" fmla="*/ 1999175 w 12192000"/>
              <a:gd name="connsiteY12859" fmla="*/ 285841 h 6858000"/>
              <a:gd name="connsiteX12860" fmla="*/ 1991793 w 12192000"/>
              <a:gd name="connsiteY12860" fmla="*/ 279770 h 6858000"/>
              <a:gd name="connsiteX12861" fmla="*/ 1989578 w 12192000"/>
              <a:gd name="connsiteY12861" fmla="*/ 283412 h 6858000"/>
              <a:gd name="connsiteX12862" fmla="*/ 1991054 w 12192000"/>
              <a:gd name="connsiteY12862" fmla="*/ 289483 h 6858000"/>
              <a:gd name="connsiteX12863" fmla="*/ 1990316 w 12192000"/>
              <a:gd name="connsiteY12863" fmla="*/ 298387 h 6858000"/>
              <a:gd name="connsiteX12864" fmla="*/ 1999175 w 12192000"/>
              <a:gd name="connsiteY12864" fmla="*/ 308100 h 6858000"/>
              <a:gd name="connsiteX12865" fmla="*/ 2006557 w 12192000"/>
              <a:gd name="connsiteY12865" fmla="*/ 327122 h 6858000"/>
              <a:gd name="connsiteX12866" fmla="*/ 2016155 w 12192000"/>
              <a:gd name="connsiteY12866" fmla="*/ 342906 h 6858000"/>
              <a:gd name="connsiteX12867" fmla="*/ 2010987 w 12192000"/>
              <a:gd name="connsiteY12867" fmla="*/ 347762 h 6858000"/>
              <a:gd name="connsiteX12868" fmla="*/ 2005081 w 12192000"/>
              <a:gd name="connsiteY12868" fmla="*/ 344929 h 6858000"/>
              <a:gd name="connsiteX12869" fmla="*/ 1995484 w 12192000"/>
              <a:gd name="connsiteY12869" fmla="*/ 346143 h 6858000"/>
              <a:gd name="connsiteX12870" fmla="*/ 1992531 w 12192000"/>
              <a:gd name="connsiteY12870" fmla="*/ 334407 h 6858000"/>
              <a:gd name="connsiteX12871" fmla="*/ 1990316 w 12192000"/>
              <a:gd name="connsiteY12871" fmla="*/ 340477 h 6858000"/>
              <a:gd name="connsiteX12872" fmla="*/ 1986625 w 12192000"/>
              <a:gd name="connsiteY12872" fmla="*/ 342906 h 6858000"/>
              <a:gd name="connsiteX12873" fmla="*/ 1990316 w 12192000"/>
              <a:gd name="connsiteY12873" fmla="*/ 348572 h 6858000"/>
              <a:gd name="connsiteX12874" fmla="*/ 1998437 w 12192000"/>
              <a:gd name="connsiteY12874" fmla="*/ 351809 h 6858000"/>
              <a:gd name="connsiteX12875" fmla="*/ 2001390 w 12192000"/>
              <a:gd name="connsiteY12875" fmla="*/ 357475 h 6858000"/>
              <a:gd name="connsiteX12876" fmla="*/ 1983672 w 12192000"/>
              <a:gd name="connsiteY12876" fmla="*/ 353428 h 6858000"/>
              <a:gd name="connsiteX12877" fmla="*/ 1979242 w 12192000"/>
              <a:gd name="connsiteY12877" fmla="*/ 350190 h 6858000"/>
              <a:gd name="connsiteX12878" fmla="*/ 1978504 w 12192000"/>
              <a:gd name="connsiteY12878" fmla="*/ 358285 h 6858000"/>
              <a:gd name="connsiteX12879" fmla="*/ 1984410 w 12192000"/>
              <a:gd name="connsiteY12879" fmla="*/ 362737 h 6858000"/>
              <a:gd name="connsiteX12880" fmla="*/ 1984410 w 12192000"/>
              <a:gd name="connsiteY12880" fmla="*/ 369617 h 6858000"/>
              <a:gd name="connsiteX12881" fmla="*/ 1976289 w 12192000"/>
              <a:gd name="connsiteY12881" fmla="*/ 378520 h 6858000"/>
              <a:gd name="connsiteX12882" fmla="*/ 1974813 w 12192000"/>
              <a:gd name="connsiteY12882" fmla="*/ 367998 h 6858000"/>
              <a:gd name="connsiteX12883" fmla="*/ 1968907 w 12192000"/>
              <a:gd name="connsiteY12883" fmla="*/ 367188 h 6858000"/>
              <a:gd name="connsiteX12884" fmla="*/ 1971860 w 12192000"/>
              <a:gd name="connsiteY12884" fmla="*/ 371236 h 6858000"/>
              <a:gd name="connsiteX12885" fmla="*/ 1970383 w 12192000"/>
              <a:gd name="connsiteY12885" fmla="*/ 378116 h 6858000"/>
              <a:gd name="connsiteX12886" fmla="*/ 1966692 w 12192000"/>
              <a:gd name="connsiteY12886" fmla="*/ 375687 h 6858000"/>
              <a:gd name="connsiteX12887" fmla="*/ 1954880 w 12192000"/>
              <a:gd name="connsiteY12887" fmla="*/ 375283 h 6858000"/>
              <a:gd name="connsiteX12888" fmla="*/ 1950451 w 12192000"/>
              <a:gd name="connsiteY12888" fmla="*/ 380544 h 6858000"/>
              <a:gd name="connsiteX12889" fmla="*/ 1935686 w 12192000"/>
              <a:gd name="connsiteY12889" fmla="*/ 385805 h 6858000"/>
              <a:gd name="connsiteX12890" fmla="*/ 1943068 w 12192000"/>
              <a:gd name="connsiteY12890" fmla="*/ 390662 h 6858000"/>
              <a:gd name="connsiteX12891" fmla="*/ 1945283 w 12192000"/>
              <a:gd name="connsiteY12891" fmla="*/ 397137 h 6858000"/>
              <a:gd name="connsiteX12892" fmla="*/ 1940854 w 12192000"/>
              <a:gd name="connsiteY12892" fmla="*/ 398756 h 6858000"/>
              <a:gd name="connsiteX12893" fmla="*/ 1938639 w 12192000"/>
              <a:gd name="connsiteY12893" fmla="*/ 395114 h 6858000"/>
              <a:gd name="connsiteX12894" fmla="*/ 1927565 w 12192000"/>
              <a:gd name="connsiteY12894" fmla="*/ 387424 h 6858000"/>
              <a:gd name="connsiteX12895" fmla="*/ 1920183 w 12192000"/>
              <a:gd name="connsiteY12895" fmla="*/ 385805 h 6858000"/>
              <a:gd name="connsiteX12896" fmla="*/ 1919445 w 12192000"/>
              <a:gd name="connsiteY12896" fmla="*/ 391471 h 6858000"/>
              <a:gd name="connsiteX12897" fmla="*/ 1914277 w 12192000"/>
              <a:gd name="connsiteY12897" fmla="*/ 394304 h 6858000"/>
              <a:gd name="connsiteX12898" fmla="*/ 1926089 w 12192000"/>
              <a:gd name="connsiteY12898" fmla="*/ 402399 h 6858000"/>
              <a:gd name="connsiteX12899" fmla="*/ 1922398 w 12192000"/>
              <a:gd name="connsiteY12899" fmla="*/ 407660 h 6858000"/>
              <a:gd name="connsiteX12900" fmla="*/ 1922398 w 12192000"/>
              <a:gd name="connsiteY12900" fmla="*/ 412516 h 6858000"/>
              <a:gd name="connsiteX12901" fmla="*/ 1912800 w 12192000"/>
              <a:gd name="connsiteY12901" fmla="*/ 412112 h 6858000"/>
              <a:gd name="connsiteX12902" fmla="*/ 1904680 w 12192000"/>
              <a:gd name="connsiteY12902" fmla="*/ 424253 h 6858000"/>
              <a:gd name="connsiteX12903" fmla="*/ 1892130 w 12192000"/>
              <a:gd name="connsiteY12903" fmla="*/ 429919 h 6858000"/>
              <a:gd name="connsiteX12904" fmla="*/ 1897297 w 12192000"/>
              <a:gd name="connsiteY12904" fmla="*/ 435990 h 6858000"/>
              <a:gd name="connsiteX12905" fmla="*/ 1895083 w 12192000"/>
              <a:gd name="connsiteY12905" fmla="*/ 441251 h 6858000"/>
              <a:gd name="connsiteX12906" fmla="*/ 1888438 w 12192000"/>
              <a:gd name="connsiteY12906" fmla="*/ 441251 h 6858000"/>
              <a:gd name="connsiteX12907" fmla="*/ 1882532 w 12192000"/>
              <a:gd name="connsiteY12907" fmla="*/ 448131 h 6858000"/>
              <a:gd name="connsiteX12908" fmla="*/ 1884747 w 12192000"/>
              <a:gd name="connsiteY12908" fmla="*/ 455821 h 6858000"/>
              <a:gd name="connsiteX12909" fmla="*/ 1875888 w 12192000"/>
              <a:gd name="connsiteY12909" fmla="*/ 459059 h 6858000"/>
              <a:gd name="connsiteX12910" fmla="*/ 1861123 w 12192000"/>
              <a:gd name="connsiteY12910" fmla="*/ 474438 h 6858000"/>
              <a:gd name="connsiteX12911" fmla="*/ 1850788 w 12192000"/>
              <a:gd name="connsiteY12911" fmla="*/ 476866 h 6858000"/>
              <a:gd name="connsiteX12912" fmla="*/ 1850050 w 12192000"/>
              <a:gd name="connsiteY12912" fmla="*/ 484960 h 6858000"/>
              <a:gd name="connsiteX12913" fmla="*/ 1839714 w 12192000"/>
              <a:gd name="connsiteY12913" fmla="*/ 493459 h 6858000"/>
              <a:gd name="connsiteX12914" fmla="*/ 1828640 w 12192000"/>
              <a:gd name="connsiteY12914" fmla="*/ 486984 h 6858000"/>
              <a:gd name="connsiteX12915" fmla="*/ 1827902 w 12192000"/>
              <a:gd name="connsiteY12915" fmla="*/ 492245 h 6858000"/>
              <a:gd name="connsiteX12916" fmla="*/ 1833070 w 12192000"/>
              <a:gd name="connsiteY12916" fmla="*/ 502768 h 6858000"/>
              <a:gd name="connsiteX12917" fmla="*/ 1824211 w 12192000"/>
              <a:gd name="connsiteY12917" fmla="*/ 511267 h 6858000"/>
              <a:gd name="connsiteX12918" fmla="*/ 1820520 w 12192000"/>
              <a:gd name="connsiteY12918" fmla="*/ 527860 h 6858000"/>
              <a:gd name="connsiteX12919" fmla="*/ 1814614 w 12192000"/>
              <a:gd name="connsiteY12919" fmla="*/ 536764 h 6858000"/>
              <a:gd name="connsiteX12920" fmla="*/ 1810184 w 12192000"/>
              <a:gd name="connsiteY12920" fmla="*/ 548500 h 6858000"/>
              <a:gd name="connsiteX12921" fmla="*/ 1802064 w 12192000"/>
              <a:gd name="connsiteY12921" fmla="*/ 552548 h 6858000"/>
              <a:gd name="connsiteX12922" fmla="*/ 1795420 w 12192000"/>
              <a:gd name="connsiteY12922" fmla="*/ 571165 h 6858000"/>
              <a:gd name="connsiteX12923" fmla="*/ 1799111 w 12192000"/>
              <a:gd name="connsiteY12923" fmla="*/ 575212 h 6858000"/>
              <a:gd name="connsiteX12924" fmla="*/ 1799111 w 12192000"/>
              <a:gd name="connsiteY12924" fmla="*/ 588163 h 6858000"/>
              <a:gd name="connsiteX12925" fmla="*/ 1790252 w 12192000"/>
              <a:gd name="connsiteY12925" fmla="*/ 602732 h 6858000"/>
              <a:gd name="connsiteX12926" fmla="*/ 1786561 w 12192000"/>
              <a:gd name="connsiteY12926" fmla="*/ 610422 h 6858000"/>
              <a:gd name="connsiteX12927" fmla="*/ 1777702 w 12192000"/>
              <a:gd name="connsiteY12927" fmla="*/ 613255 h 6858000"/>
              <a:gd name="connsiteX12928" fmla="*/ 1773272 w 12192000"/>
              <a:gd name="connsiteY12928" fmla="*/ 617302 h 6858000"/>
              <a:gd name="connsiteX12929" fmla="*/ 1783608 w 12192000"/>
              <a:gd name="connsiteY12929" fmla="*/ 619326 h 6858000"/>
              <a:gd name="connsiteX12930" fmla="*/ 1786561 w 12192000"/>
              <a:gd name="connsiteY12930" fmla="*/ 626610 h 6858000"/>
              <a:gd name="connsiteX12931" fmla="*/ 1783608 w 12192000"/>
              <a:gd name="connsiteY12931" fmla="*/ 634705 h 6858000"/>
              <a:gd name="connsiteX12932" fmla="*/ 1788776 w 12192000"/>
              <a:gd name="connsiteY12932" fmla="*/ 640371 h 6858000"/>
              <a:gd name="connsiteX12933" fmla="*/ 1788037 w 12192000"/>
              <a:gd name="connsiteY12933" fmla="*/ 652107 h 6858000"/>
              <a:gd name="connsiteX12934" fmla="*/ 1792466 w 12192000"/>
              <a:gd name="connsiteY12934" fmla="*/ 654131 h 6858000"/>
              <a:gd name="connsiteX12935" fmla="*/ 1782869 w 12192000"/>
              <a:gd name="connsiteY12935" fmla="*/ 675581 h 6858000"/>
              <a:gd name="connsiteX12936" fmla="*/ 1770319 w 12192000"/>
              <a:gd name="connsiteY12936" fmla="*/ 687318 h 6858000"/>
              <a:gd name="connsiteX12937" fmla="*/ 1743004 w 12192000"/>
              <a:gd name="connsiteY12937" fmla="*/ 692984 h 6858000"/>
              <a:gd name="connsiteX12938" fmla="*/ 1739313 w 12192000"/>
              <a:gd name="connsiteY12938" fmla="*/ 702292 h 6858000"/>
              <a:gd name="connsiteX12939" fmla="*/ 1752602 w 12192000"/>
              <a:gd name="connsiteY12939" fmla="*/ 692174 h 6858000"/>
              <a:gd name="connsiteX12940" fmla="*/ 1775487 w 12192000"/>
              <a:gd name="connsiteY12940" fmla="*/ 689341 h 6858000"/>
              <a:gd name="connsiteX12941" fmla="*/ 1792466 w 12192000"/>
              <a:gd name="connsiteY12941" fmla="*/ 669915 h 6858000"/>
              <a:gd name="connsiteX12942" fmla="*/ 1805017 w 12192000"/>
              <a:gd name="connsiteY12942" fmla="*/ 646846 h 6858000"/>
              <a:gd name="connsiteX12943" fmla="*/ 1833808 w 12192000"/>
              <a:gd name="connsiteY12943" fmla="*/ 646037 h 6858000"/>
              <a:gd name="connsiteX12944" fmla="*/ 1842667 w 12192000"/>
              <a:gd name="connsiteY12944" fmla="*/ 649679 h 6858000"/>
              <a:gd name="connsiteX12945" fmla="*/ 1842667 w 12192000"/>
              <a:gd name="connsiteY12945" fmla="*/ 658178 h 6858000"/>
              <a:gd name="connsiteX12946" fmla="*/ 1838238 w 12192000"/>
              <a:gd name="connsiteY12946" fmla="*/ 668296 h 6858000"/>
              <a:gd name="connsiteX12947" fmla="*/ 1838238 w 12192000"/>
              <a:gd name="connsiteY12947" fmla="*/ 679223 h 6858000"/>
              <a:gd name="connsiteX12948" fmla="*/ 1844144 w 12192000"/>
              <a:gd name="connsiteY12948" fmla="*/ 691365 h 6858000"/>
              <a:gd name="connsiteX12949" fmla="*/ 1844144 w 12192000"/>
              <a:gd name="connsiteY12949" fmla="*/ 709982 h 6858000"/>
              <a:gd name="connsiteX12950" fmla="*/ 1836761 w 12192000"/>
              <a:gd name="connsiteY12950" fmla="*/ 727789 h 6858000"/>
              <a:gd name="connsiteX12951" fmla="*/ 1842667 w 12192000"/>
              <a:gd name="connsiteY12951" fmla="*/ 735883 h 6858000"/>
              <a:gd name="connsiteX12952" fmla="*/ 1846358 w 12192000"/>
              <a:gd name="connsiteY12952" fmla="*/ 753691 h 6858000"/>
              <a:gd name="connsiteX12953" fmla="*/ 1842667 w 12192000"/>
              <a:gd name="connsiteY12953" fmla="*/ 762999 h 6858000"/>
              <a:gd name="connsiteX12954" fmla="*/ 1811661 w 12192000"/>
              <a:gd name="connsiteY12954" fmla="*/ 789710 h 6858000"/>
              <a:gd name="connsiteX12955" fmla="*/ 1797634 w 12192000"/>
              <a:gd name="connsiteY12955" fmla="*/ 794162 h 6858000"/>
              <a:gd name="connsiteX12956" fmla="*/ 1786561 w 12192000"/>
              <a:gd name="connsiteY12956" fmla="*/ 792543 h 6858000"/>
              <a:gd name="connsiteX12957" fmla="*/ 1797634 w 12192000"/>
              <a:gd name="connsiteY12957" fmla="*/ 796995 h 6858000"/>
              <a:gd name="connsiteX12958" fmla="*/ 1812399 w 12192000"/>
              <a:gd name="connsiteY12958" fmla="*/ 797400 h 6858000"/>
              <a:gd name="connsiteX12959" fmla="*/ 1847835 w 12192000"/>
              <a:gd name="connsiteY12959" fmla="*/ 786877 h 6858000"/>
              <a:gd name="connsiteX12960" fmla="*/ 1884009 w 12192000"/>
              <a:gd name="connsiteY12960" fmla="*/ 775950 h 6858000"/>
              <a:gd name="connsiteX12961" fmla="*/ 1900989 w 12192000"/>
              <a:gd name="connsiteY12961" fmla="*/ 773926 h 6858000"/>
              <a:gd name="connsiteX12962" fmla="*/ 1923874 w 12192000"/>
              <a:gd name="connsiteY12962" fmla="*/ 787687 h 6858000"/>
              <a:gd name="connsiteX12963" fmla="*/ 1938639 w 12192000"/>
              <a:gd name="connsiteY12963" fmla="*/ 799828 h 6858000"/>
              <a:gd name="connsiteX12964" fmla="*/ 1960048 w 12192000"/>
              <a:gd name="connsiteY12964" fmla="*/ 805899 h 6858000"/>
              <a:gd name="connsiteX12965" fmla="*/ 1965954 w 12192000"/>
              <a:gd name="connsiteY12965" fmla="*/ 810351 h 6858000"/>
              <a:gd name="connsiteX12966" fmla="*/ 1975551 w 12192000"/>
              <a:gd name="connsiteY12966" fmla="*/ 812779 h 6858000"/>
              <a:gd name="connsiteX12967" fmla="*/ 1991054 w 12192000"/>
              <a:gd name="connsiteY12967" fmla="*/ 827754 h 6858000"/>
              <a:gd name="connsiteX12968" fmla="*/ 1999175 w 12192000"/>
              <a:gd name="connsiteY12968" fmla="*/ 830587 h 6858000"/>
              <a:gd name="connsiteX12969" fmla="*/ 2006557 w 12192000"/>
              <a:gd name="connsiteY12969" fmla="*/ 844347 h 6858000"/>
              <a:gd name="connsiteX12970" fmla="*/ 2015416 w 12192000"/>
              <a:gd name="connsiteY12970" fmla="*/ 849203 h 6858000"/>
              <a:gd name="connsiteX12971" fmla="*/ 2015416 w 12192000"/>
              <a:gd name="connsiteY12971" fmla="*/ 857298 h 6858000"/>
              <a:gd name="connsiteX12972" fmla="*/ 2022060 w 12192000"/>
              <a:gd name="connsiteY12972" fmla="*/ 863773 h 6858000"/>
              <a:gd name="connsiteX12973" fmla="*/ 2028705 w 12192000"/>
              <a:gd name="connsiteY12973" fmla="*/ 879557 h 6858000"/>
              <a:gd name="connsiteX12974" fmla="*/ 2027967 w 12192000"/>
              <a:gd name="connsiteY12974" fmla="*/ 883604 h 6858000"/>
              <a:gd name="connsiteX12975" fmla="*/ 2035349 w 12192000"/>
              <a:gd name="connsiteY12975" fmla="*/ 881176 h 6858000"/>
              <a:gd name="connsiteX12976" fmla="*/ 2039778 w 12192000"/>
              <a:gd name="connsiteY12976" fmla="*/ 886032 h 6858000"/>
              <a:gd name="connsiteX12977" fmla="*/ 2060449 w 12192000"/>
              <a:gd name="connsiteY12977" fmla="*/ 898579 h 6858000"/>
              <a:gd name="connsiteX12978" fmla="*/ 2067093 w 12192000"/>
              <a:gd name="connsiteY12978" fmla="*/ 900197 h 6858000"/>
              <a:gd name="connsiteX12979" fmla="*/ 2081858 w 12192000"/>
              <a:gd name="connsiteY12979" fmla="*/ 909911 h 6858000"/>
              <a:gd name="connsiteX12980" fmla="*/ 2089979 w 12192000"/>
              <a:gd name="connsiteY12980" fmla="*/ 912339 h 6858000"/>
              <a:gd name="connsiteX12981" fmla="*/ 2106220 w 12192000"/>
              <a:gd name="connsiteY12981" fmla="*/ 926099 h 6858000"/>
              <a:gd name="connsiteX12982" fmla="*/ 2108435 w 12192000"/>
              <a:gd name="connsiteY12982" fmla="*/ 932575 h 6858000"/>
              <a:gd name="connsiteX12983" fmla="*/ 2120985 w 12192000"/>
              <a:gd name="connsiteY12983" fmla="*/ 943907 h 6858000"/>
              <a:gd name="connsiteX12984" fmla="*/ 2118770 w 12192000"/>
              <a:gd name="connsiteY12984" fmla="*/ 948358 h 6858000"/>
              <a:gd name="connsiteX12985" fmla="*/ 2122462 w 12192000"/>
              <a:gd name="connsiteY12985" fmla="*/ 951191 h 6858000"/>
              <a:gd name="connsiteX12986" fmla="*/ 2137965 w 12192000"/>
              <a:gd name="connsiteY12986" fmla="*/ 951596 h 6858000"/>
              <a:gd name="connsiteX12987" fmla="*/ 2143133 w 12192000"/>
              <a:gd name="connsiteY12987" fmla="*/ 953215 h 6858000"/>
              <a:gd name="connsiteX12988" fmla="*/ 2154206 w 12192000"/>
              <a:gd name="connsiteY12988" fmla="*/ 950787 h 6858000"/>
              <a:gd name="connsiteX12989" fmla="*/ 2174877 w 12192000"/>
              <a:gd name="connsiteY12989" fmla="*/ 951596 h 6858000"/>
              <a:gd name="connsiteX12990" fmla="*/ 2180045 w 12192000"/>
              <a:gd name="connsiteY12990" fmla="*/ 956048 h 6858000"/>
              <a:gd name="connsiteX12991" fmla="*/ 2183736 w 12192000"/>
              <a:gd name="connsiteY12991" fmla="*/ 956048 h 6858000"/>
              <a:gd name="connsiteX12992" fmla="*/ 2199239 w 12192000"/>
              <a:gd name="connsiteY12992" fmla="*/ 960095 h 6858000"/>
              <a:gd name="connsiteX12993" fmla="*/ 2216219 w 12192000"/>
              <a:gd name="connsiteY12993" fmla="*/ 963333 h 6858000"/>
              <a:gd name="connsiteX12994" fmla="*/ 2228769 w 12192000"/>
              <a:gd name="connsiteY12994" fmla="*/ 959690 h 6858000"/>
              <a:gd name="connsiteX12995" fmla="*/ 2235413 w 12192000"/>
              <a:gd name="connsiteY12995" fmla="*/ 959690 h 6858000"/>
              <a:gd name="connsiteX12996" fmla="*/ 2235413 w 12192000"/>
              <a:gd name="connsiteY12996" fmla="*/ 962928 h 6858000"/>
              <a:gd name="connsiteX12997" fmla="*/ 2238366 w 12192000"/>
              <a:gd name="connsiteY12997" fmla="*/ 961309 h 6858000"/>
              <a:gd name="connsiteX12998" fmla="*/ 2243534 w 12192000"/>
              <a:gd name="connsiteY12998" fmla="*/ 961309 h 6858000"/>
              <a:gd name="connsiteX12999" fmla="*/ 2245748 w 12192000"/>
              <a:gd name="connsiteY12999" fmla="*/ 974665 h 6858000"/>
              <a:gd name="connsiteX13000" fmla="*/ 2232460 w 12192000"/>
              <a:gd name="connsiteY13000" fmla="*/ 997329 h 6858000"/>
              <a:gd name="connsiteX13001" fmla="*/ 2231722 w 12192000"/>
              <a:gd name="connsiteY13001" fmla="*/ 1005423 h 6858000"/>
              <a:gd name="connsiteX13002" fmla="*/ 2225078 w 12192000"/>
              <a:gd name="connsiteY13002" fmla="*/ 1013922 h 6858000"/>
              <a:gd name="connsiteX13003" fmla="*/ 2217695 w 12192000"/>
              <a:gd name="connsiteY13003" fmla="*/ 1026064 h 6858000"/>
              <a:gd name="connsiteX13004" fmla="*/ 2219910 w 12192000"/>
              <a:gd name="connsiteY13004" fmla="*/ 1036182 h 6858000"/>
              <a:gd name="connsiteX13005" fmla="*/ 2222863 w 12192000"/>
              <a:gd name="connsiteY13005" fmla="*/ 1039015 h 6858000"/>
              <a:gd name="connsiteX13006" fmla="*/ 2223601 w 12192000"/>
              <a:gd name="connsiteY13006" fmla="*/ 1058846 h 6858000"/>
              <a:gd name="connsiteX13007" fmla="*/ 2210313 w 12192000"/>
              <a:gd name="connsiteY13007" fmla="*/ 1077462 h 6858000"/>
              <a:gd name="connsiteX13008" fmla="*/ 2210313 w 12192000"/>
              <a:gd name="connsiteY13008" fmla="*/ 1085557 h 6858000"/>
              <a:gd name="connsiteX13009" fmla="*/ 2206622 w 12192000"/>
              <a:gd name="connsiteY13009" fmla="*/ 1097293 h 6858000"/>
              <a:gd name="connsiteX13010" fmla="*/ 2197024 w 12192000"/>
              <a:gd name="connsiteY13010" fmla="*/ 1104983 h 6858000"/>
              <a:gd name="connsiteX13011" fmla="*/ 2191857 w 12192000"/>
              <a:gd name="connsiteY13011" fmla="*/ 1123195 h 6858000"/>
              <a:gd name="connsiteX13012" fmla="*/ 2195548 w 12192000"/>
              <a:gd name="connsiteY13012" fmla="*/ 1130885 h 6858000"/>
              <a:gd name="connsiteX13013" fmla="*/ 2205883 w 12192000"/>
              <a:gd name="connsiteY13013" fmla="*/ 1138170 h 6858000"/>
              <a:gd name="connsiteX13014" fmla="*/ 2205883 w 12192000"/>
              <a:gd name="connsiteY13014" fmla="*/ 1149097 h 6858000"/>
              <a:gd name="connsiteX13015" fmla="*/ 2213266 w 12192000"/>
              <a:gd name="connsiteY13015" fmla="*/ 1153144 h 6858000"/>
              <a:gd name="connsiteX13016" fmla="*/ 2219172 w 12192000"/>
              <a:gd name="connsiteY13016" fmla="*/ 1160429 h 6858000"/>
              <a:gd name="connsiteX13017" fmla="*/ 2216957 w 12192000"/>
              <a:gd name="connsiteY13017" fmla="*/ 1168118 h 6858000"/>
              <a:gd name="connsiteX13018" fmla="*/ 2218433 w 12192000"/>
              <a:gd name="connsiteY13018" fmla="*/ 1172166 h 6858000"/>
              <a:gd name="connsiteX13019" fmla="*/ 2217695 w 12192000"/>
              <a:gd name="connsiteY13019" fmla="*/ 1178641 h 6858000"/>
              <a:gd name="connsiteX13020" fmla="*/ 2227292 w 12192000"/>
              <a:gd name="connsiteY13020" fmla="*/ 1181879 h 6858000"/>
              <a:gd name="connsiteX13021" fmla="*/ 2239104 w 12192000"/>
              <a:gd name="connsiteY13021" fmla="*/ 1187545 h 6858000"/>
              <a:gd name="connsiteX13022" fmla="*/ 2241319 w 12192000"/>
              <a:gd name="connsiteY13022" fmla="*/ 1187545 h 6858000"/>
              <a:gd name="connsiteX13023" fmla="*/ 2242795 w 12192000"/>
              <a:gd name="connsiteY13023" fmla="*/ 1194020 h 6858000"/>
              <a:gd name="connsiteX13024" fmla="*/ 2248701 w 12192000"/>
              <a:gd name="connsiteY13024" fmla="*/ 1201710 h 6858000"/>
              <a:gd name="connsiteX13025" fmla="*/ 2250916 w 12192000"/>
              <a:gd name="connsiteY13025" fmla="*/ 1216279 h 6858000"/>
              <a:gd name="connsiteX13026" fmla="*/ 2253131 w 12192000"/>
              <a:gd name="connsiteY13026" fmla="*/ 1222350 h 6858000"/>
              <a:gd name="connsiteX13027" fmla="*/ 2249440 w 12192000"/>
              <a:gd name="connsiteY13027" fmla="*/ 1234896 h 6858000"/>
              <a:gd name="connsiteX13028" fmla="*/ 2230245 w 12192000"/>
              <a:gd name="connsiteY13028" fmla="*/ 1250680 h 6858000"/>
              <a:gd name="connsiteX13029" fmla="*/ 2244272 w 12192000"/>
              <a:gd name="connsiteY13029" fmla="*/ 1244205 h 6858000"/>
              <a:gd name="connsiteX13030" fmla="*/ 2256822 w 12192000"/>
              <a:gd name="connsiteY13030" fmla="*/ 1235706 h 6858000"/>
              <a:gd name="connsiteX13031" fmla="*/ 2270111 w 12192000"/>
              <a:gd name="connsiteY13031" fmla="*/ 1240158 h 6858000"/>
              <a:gd name="connsiteX13032" fmla="*/ 2278969 w 12192000"/>
              <a:gd name="connsiteY13032" fmla="*/ 1247847 h 6858000"/>
              <a:gd name="connsiteX13033" fmla="*/ 2287090 w 12192000"/>
              <a:gd name="connsiteY13033" fmla="*/ 1248252 h 6858000"/>
              <a:gd name="connsiteX13034" fmla="*/ 2290043 w 12192000"/>
              <a:gd name="connsiteY13034" fmla="*/ 1240562 h 6858000"/>
              <a:gd name="connsiteX13035" fmla="*/ 2290043 w 12192000"/>
              <a:gd name="connsiteY13035" fmla="*/ 1232873 h 6858000"/>
              <a:gd name="connsiteX13036" fmla="*/ 2307023 w 12192000"/>
              <a:gd name="connsiteY13036" fmla="*/ 1213446 h 6858000"/>
              <a:gd name="connsiteX13037" fmla="*/ 2310714 w 12192000"/>
              <a:gd name="connsiteY13037" fmla="*/ 1213042 h 6858000"/>
              <a:gd name="connsiteX13038" fmla="*/ 2308499 w 12192000"/>
              <a:gd name="connsiteY13038" fmla="*/ 1220731 h 6858000"/>
              <a:gd name="connsiteX13039" fmla="*/ 2309976 w 12192000"/>
              <a:gd name="connsiteY13039" fmla="*/ 1225993 h 6858000"/>
              <a:gd name="connsiteX13040" fmla="*/ 2315882 w 12192000"/>
              <a:gd name="connsiteY13040" fmla="*/ 1227207 h 6858000"/>
              <a:gd name="connsiteX13041" fmla="*/ 2319573 w 12192000"/>
              <a:gd name="connsiteY13041" fmla="*/ 1243395 h 6858000"/>
              <a:gd name="connsiteX13042" fmla="*/ 2317358 w 12192000"/>
              <a:gd name="connsiteY13042" fmla="*/ 1255942 h 6858000"/>
              <a:gd name="connsiteX13043" fmla="*/ 2329170 w 12192000"/>
              <a:gd name="connsiteY13043" fmla="*/ 1264036 h 6858000"/>
              <a:gd name="connsiteX13044" fmla="*/ 2346150 w 12192000"/>
              <a:gd name="connsiteY13044" fmla="*/ 1266059 h 6858000"/>
              <a:gd name="connsiteX13045" fmla="*/ 2336552 w 12192000"/>
              <a:gd name="connsiteY13045" fmla="*/ 1262012 h 6858000"/>
              <a:gd name="connsiteX13046" fmla="*/ 2326955 w 12192000"/>
              <a:gd name="connsiteY13046" fmla="*/ 1251894 h 6858000"/>
              <a:gd name="connsiteX13047" fmla="*/ 2324741 w 12192000"/>
              <a:gd name="connsiteY13047" fmla="*/ 1240967 h 6858000"/>
              <a:gd name="connsiteX13048" fmla="*/ 2326955 w 12192000"/>
              <a:gd name="connsiteY13048" fmla="*/ 1226802 h 6858000"/>
              <a:gd name="connsiteX13049" fmla="*/ 2332123 w 12192000"/>
              <a:gd name="connsiteY13049" fmla="*/ 1220327 h 6858000"/>
              <a:gd name="connsiteX13050" fmla="*/ 2326955 w 12192000"/>
              <a:gd name="connsiteY13050" fmla="*/ 1215065 h 6858000"/>
              <a:gd name="connsiteX13051" fmla="*/ 2326217 w 12192000"/>
              <a:gd name="connsiteY13051" fmla="*/ 1205757 h 6858000"/>
              <a:gd name="connsiteX13052" fmla="*/ 2330647 w 12192000"/>
              <a:gd name="connsiteY13052" fmla="*/ 1207780 h 6858000"/>
              <a:gd name="connsiteX13053" fmla="*/ 2335814 w 12192000"/>
              <a:gd name="connsiteY13053" fmla="*/ 1206162 h 6858000"/>
              <a:gd name="connsiteX13054" fmla="*/ 2340244 w 12192000"/>
              <a:gd name="connsiteY13054" fmla="*/ 1192806 h 6858000"/>
              <a:gd name="connsiteX13055" fmla="*/ 2352056 w 12192000"/>
              <a:gd name="connsiteY13055" fmla="*/ 1182283 h 6858000"/>
              <a:gd name="connsiteX13056" fmla="*/ 2349103 w 12192000"/>
              <a:gd name="connsiteY13056" fmla="*/ 1178641 h 6858000"/>
              <a:gd name="connsiteX13057" fmla="*/ 2347626 w 12192000"/>
              <a:gd name="connsiteY13057" fmla="*/ 1165285 h 6858000"/>
              <a:gd name="connsiteX13058" fmla="*/ 2341720 w 12192000"/>
              <a:gd name="connsiteY13058" fmla="*/ 1162048 h 6858000"/>
              <a:gd name="connsiteX13059" fmla="*/ 2341720 w 12192000"/>
              <a:gd name="connsiteY13059" fmla="*/ 1152739 h 6858000"/>
              <a:gd name="connsiteX13060" fmla="*/ 2351317 w 12192000"/>
              <a:gd name="connsiteY13060" fmla="*/ 1142217 h 6858000"/>
              <a:gd name="connsiteX13061" fmla="*/ 2347626 w 12192000"/>
              <a:gd name="connsiteY13061" fmla="*/ 1136955 h 6858000"/>
              <a:gd name="connsiteX13062" fmla="*/ 2347626 w 12192000"/>
              <a:gd name="connsiteY13062" fmla="*/ 1131694 h 6858000"/>
              <a:gd name="connsiteX13063" fmla="*/ 2342458 w 12192000"/>
              <a:gd name="connsiteY13063" fmla="*/ 1130075 h 6858000"/>
              <a:gd name="connsiteX13064" fmla="*/ 2340982 w 12192000"/>
              <a:gd name="connsiteY13064" fmla="*/ 1124005 h 6858000"/>
              <a:gd name="connsiteX13065" fmla="*/ 2349103 w 12192000"/>
              <a:gd name="connsiteY13065" fmla="*/ 1101745 h 6858000"/>
              <a:gd name="connsiteX13066" fmla="*/ 2346888 w 12192000"/>
              <a:gd name="connsiteY13066" fmla="*/ 1092842 h 6858000"/>
              <a:gd name="connsiteX13067" fmla="*/ 2349103 w 12192000"/>
              <a:gd name="connsiteY13067" fmla="*/ 1077462 h 6858000"/>
              <a:gd name="connsiteX13068" fmla="*/ 2354270 w 12192000"/>
              <a:gd name="connsiteY13068" fmla="*/ 1072606 h 6858000"/>
              <a:gd name="connsiteX13069" fmla="*/ 2352056 w 12192000"/>
              <a:gd name="connsiteY13069" fmla="*/ 1063702 h 6858000"/>
              <a:gd name="connsiteX13070" fmla="*/ 2357223 w 12192000"/>
              <a:gd name="connsiteY13070" fmla="*/ 1060869 h 6858000"/>
              <a:gd name="connsiteX13071" fmla="*/ 2353532 w 12192000"/>
              <a:gd name="connsiteY13071" fmla="*/ 1053180 h 6858000"/>
              <a:gd name="connsiteX13072" fmla="*/ 2359438 w 12192000"/>
              <a:gd name="connsiteY13072" fmla="*/ 1049132 h 6858000"/>
              <a:gd name="connsiteX13073" fmla="*/ 2353532 w 12192000"/>
              <a:gd name="connsiteY13073" fmla="*/ 1047918 h 6858000"/>
              <a:gd name="connsiteX13074" fmla="*/ 2350579 w 12192000"/>
              <a:gd name="connsiteY13074" fmla="*/ 1041848 h 6858000"/>
              <a:gd name="connsiteX13075" fmla="*/ 2355747 w 12192000"/>
              <a:gd name="connsiteY13075" fmla="*/ 1039419 h 6858000"/>
              <a:gd name="connsiteX13076" fmla="*/ 2351317 w 12192000"/>
              <a:gd name="connsiteY13076" fmla="*/ 1032539 h 6858000"/>
              <a:gd name="connsiteX13077" fmla="*/ 2352056 w 12192000"/>
              <a:gd name="connsiteY13077" fmla="*/ 1024040 h 6858000"/>
              <a:gd name="connsiteX13078" fmla="*/ 2347626 w 12192000"/>
              <a:gd name="connsiteY13078" fmla="*/ 1016755 h 6858000"/>
              <a:gd name="connsiteX13079" fmla="*/ 2346888 w 12192000"/>
              <a:gd name="connsiteY13079" fmla="*/ 1007447 h 6858000"/>
              <a:gd name="connsiteX13080" fmla="*/ 2343197 w 12192000"/>
              <a:gd name="connsiteY13080" fmla="*/ 1002590 h 6858000"/>
              <a:gd name="connsiteX13081" fmla="*/ 2356485 w 12192000"/>
              <a:gd name="connsiteY13081" fmla="*/ 996924 h 6858000"/>
              <a:gd name="connsiteX13082" fmla="*/ 2376418 w 12192000"/>
              <a:gd name="connsiteY13082" fmla="*/ 994091 h 6858000"/>
              <a:gd name="connsiteX13083" fmla="*/ 2386015 w 12192000"/>
              <a:gd name="connsiteY13083" fmla="*/ 987211 h 6858000"/>
              <a:gd name="connsiteX13084" fmla="*/ 2397827 w 12192000"/>
              <a:gd name="connsiteY13084" fmla="*/ 987211 h 6858000"/>
              <a:gd name="connsiteX13085" fmla="*/ 2402994 w 12192000"/>
              <a:gd name="connsiteY13085" fmla="*/ 983569 h 6858000"/>
              <a:gd name="connsiteX13086" fmla="*/ 2422189 w 12192000"/>
              <a:gd name="connsiteY13086" fmla="*/ 974260 h 6858000"/>
              <a:gd name="connsiteX13087" fmla="*/ 2453195 w 12192000"/>
              <a:gd name="connsiteY13087" fmla="*/ 963738 h 6858000"/>
              <a:gd name="connsiteX13088" fmla="*/ 2453195 w 12192000"/>
              <a:gd name="connsiteY13088" fmla="*/ 960500 h 6858000"/>
              <a:gd name="connsiteX13089" fmla="*/ 2459839 w 12192000"/>
              <a:gd name="connsiteY13089" fmla="*/ 954834 h 6858000"/>
              <a:gd name="connsiteX13090" fmla="*/ 2483463 w 12192000"/>
              <a:gd name="connsiteY13090" fmla="*/ 945525 h 6858000"/>
              <a:gd name="connsiteX13091" fmla="*/ 2484939 w 12192000"/>
              <a:gd name="connsiteY13091" fmla="*/ 937836 h 6858000"/>
              <a:gd name="connsiteX13092" fmla="*/ 2496013 w 12192000"/>
              <a:gd name="connsiteY13092" fmla="*/ 932575 h 6858000"/>
              <a:gd name="connsiteX13093" fmla="*/ 2510040 w 12192000"/>
              <a:gd name="connsiteY13093" fmla="*/ 912744 h 6858000"/>
              <a:gd name="connsiteX13094" fmla="*/ 2515946 w 12192000"/>
              <a:gd name="connsiteY13094" fmla="*/ 913553 h 6858000"/>
              <a:gd name="connsiteX13095" fmla="*/ 2520375 w 12192000"/>
              <a:gd name="connsiteY13095" fmla="*/ 918005 h 6858000"/>
              <a:gd name="connsiteX13096" fmla="*/ 2530711 w 12192000"/>
              <a:gd name="connsiteY13096" fmla="*/ 917195 h 6858000"/>
              <a:gd name="connsiteX13097" fmla="*/ 2538093 w 12192000"/>
              <a:gd name="connsiteY13097" fmla="*/ 909506 h 6858000"/>
              <a:gd name="connsiteX13098" fmla="*/ 2529234 w 12192000"/>
              <a:gd name="connsiteY13098" fmla="*/ 898983 h 6858000"/>
              <a:gd name="connsiteX13099" fmla="*/ 2528496 w 12192000"/>
              <a:gd name="connsiteY13099" fmla="*/ 887247 h 6858000"/>
              <a:gd name="connsiteX13100" fmla="*/ 2522590 w 12192000"/>
              <a:gd name="connsiteY13100" fmla="*/ 892508 h 6858000"/>
              <a:gd name="connsiteX13101" fmla="*/ 2520375 w 12192000"/>
              <a:gd name="connsiteY13101" fmla="*/ 901816 h 6858000"/>
              <a:gd name="connsiteX13102" fmla="*/ 2515946 w 12192000"/>
              <a:gd name="connsiteY13102" fmla="*/ 902626 h 6858000"/>
              <a:gd name="connsiteX13103" fmla="*/ 2519637 w 12192000"/>
              <a:gd name="connsiteY13103" fmla="*/ 890889 h 6858000"/>
              <a:gd name="connsiteX13104" fmla="*/ 2528496 w 12192000"/>
              <a:gd name="connsiteY13104" fmla="*/ 868630 h 6858000"/>
              <a:gd name="connsiteX13105" fmla="*/ 2532187 w 12192000"/>
              <a:gd name="connsiteY13105" fmla="*/ 864987 h 6858000"/>
              <a:gd name="connsiteX13106" fmla="*/ 2532187 w 12192000"/>
              <a:gd name="connsiteY13106" fmla="*/ 848799 h 6858000"/>
              <a:gd name="connsiteX13107" fmla="*/ 2533664 w 12192000"/>
              <a:gd name="connsiteY13107" fmla="*/ 837467 h 6858000"/>
              <a:gd name="connsiteX13108" fmla="*/ 2525543 w 12192000"/>
              <a:gd name="connsiteY13108" fmla="*/ 823706 h 6858000"/>
              <a:gd name="connsiteX13109" fmla="*/ 2527019 w 12192000"/>
              <a:gd name="connsiteY13109" fmla="*/ 795781 h 6858000"/>
              <a:gd name="connsiteX13110" fmla="*/ 2524066 w 12192000"/>
              <a:gd name="connsiteY13110" fmla="*/ 771498 h 6858000"/>
              <a:gd name="connsiteX13111" fmla="*/ 2508563 w 12192000"/>
              <a:gd name="connsiteY13111" fmla="*/ 750048 h 6858000"/>
              <a:gd name="connsiteX13112" fmla="*/ 2498228 w 12192000"/>
              <a:gd name="connsiteY13112" fmla="*/ 743168 h 6858000"/>
              <a:gd name="connsiteX13113" fmla="*/ 2495275 w 12192000"/>
              <a:gd name="connsiteY13113" fmla="*/ 733455 h 6858000"/>
              <a:gd name="connsiteX13114" fmla="*/ 2484939 w 12192000"/>
              <a:gd name="connsiteY13114" fmla="*/ 731027 h 6858000"/>
              <a:gd name="connsiteX13115" fmla="*/ 2481986 w 12192000"/>
              <a:gd name="connsiteY13115" fmla="*/ 723742 h 6858000"/>
              <a:gd name="connsiteX13116" fmla="*/ 2487892 w 12192000"/>
              <a:gd name="connsiteY13116" fmla="*/ 705934 h 6858000"/>
              <a:gd name="connsiteX13117" fmla="*/ 2497490 w 12192000"/>
              <a:gd name="connsiteY13117" fmla="*/ 701887 h 6858000"/>
              <a:gd name="connsiteX13118" fmla="*/ 2524066 w 12192000"/>
              <a:gd name="connsiteY13118" fmla="*/ 676795 h 6858000"/>
              <a:gd name="connsiteX13119" fmla="*/ 2532187 w 12192000"/>
              <a:gd name="connsiteY13119" fmla="*/ 675581 h 6858000"/>
              <a:gd name="connsiteX13120" fmla="*/ 2538831 w 12192000"/>
              <a:gd name="connsiteY13120" fmla="*/ 668701 h 6858000"/>
              <a:gd name="connsiteX13121" fmla="*/ 2538093 w 12192000"/>
              <a:gd name="connsiteY13121" fmla="*/ 662630 h 6858000"/>
              <a:gd name="connsiteX13122" fmla="*/ 2534402 w 12192000"/>
              <a:gd name="connsiteY13122" fmla="*/ 660606 h 6858000"/>
              <a:gd name="connsiteX13123" fmla="*/ 2534402 w 12192000"/>
              <a:gd name="connsiteY13123" fmla="*/ 656964 h 6858000"/>
              <a:gd name="connsiteX13124" fmla="*/ 2544737 w 12192000"/>
              <a:gd name="connsiteY13124" fmla="*/ 644418 h 6858000"/>
              <a:gd name="connsiteX13125" fmla="*/ 2549905 w 12192000"/>
              <a:gd name="connsiteY13125" fmla="*/ 644418 h 6858000"/>
              <a:gd name="connsiteX13126" fmla="*/ 2555811 w 12192000"/>
              <a:gd name="connsiteY13126" fmla="*/ 655345 h 6858000"/>
              <a:gd name="connsiteX13127" fmla="*/ 2562455 w 12192000"/>
              <a:gd name="connsiteY13127" fmla="*/ 658178 h 6858000"/>
              <a:gd name="connsiteX13128" fmla="*/ 2558764 w 12192000"/>
              <a:gd name="connsiteY13128" fmla="*/ 653322 h 6858000"/>
              <a:gd name="connsiteX13129" fmla="*/ 2559502 w 12192000"/>
              <a:gd name="connsiteY13129" fmla="*/ 642799 h 6858000"/>
              <a:gd name="connsiteX13130" fmla="*/ 2570576 w 12192000"/>
              <a:gd name="connsiteY13130" fmla="*/ 638347 h 6858000"/>
              <a:gd name="connsiteX13131" fmla="*/ 2580911 w 12192000"/>
              <a:gd name="connsiteY13131" fmla="*/ 620944 h 6858000"/>
              <a:gd name="connsiteX13132" fmla="*/ 2578696 w 12192000"/>
              <a:gd name="connsiteY13132" fmla="*/ 614874 h 6858000"/>
              <a:gd name="connsiteX13133" fmla="*/ 2565408 w 12192000"/>
              <a:gd name="connsiteY13133" fmla="*/ 614874 h 6858000"/>
              <a:gd name="connsiteX13134" fmla="*/ 2564670 w 12192000"/>
              <a:gd name="connsiteY13134" fmla="*/ 610827 h 6858000"/>
              <a:gd name="connsiteX13135" fmla="*/ 2573529 w 12192000"/>
              <a:gd name="connsiteY13135" fmla="*/ 600304 h 6858000"/>
              <a:gd name="connsiteX13136" fmla="*/ 2567623 w 12192000"/>
              <a:gd name="connsiteY13136" fmla="*/ 596257 h 6858000"/>
              <a:gd name="connsiteX13137" fmla="*/ 2564670 w 12192000"/>
              <a:gd name="connsiteY13137" fmla="*/ 589781 h 6858000"/>
              <a:gd name="connsiteX13138" fmla="*/ 2571314 w 12192000"/>
              <a:gd name="connsiteY13138" fmla="*/ 582497 h 6858000"/>
              <a:gd name="connsiteX13139" fmla="*/ 2580911 w 12192000"/>
              <a:gd name="connsiteY13139" fmla="*/ 579259 h 6858000"/>
              <a:gd name="connsiteX13140" fmla="*/ 2570576 w 12192000"/>
              <a:gd name="connsiteY13140" fmla="*/ 577640 h 6858000"/>
              <a:gd name="connsiteX13141" fmla="*/ 2569838 w 12192000"/>
              <a:gd name="connsiteY13141" fmla="*/ 572783 h 6858000"/>
              <a:gd name="connsiteX13142" fmla="*/ 2574267 w 12192000"/>
              <a:gd name="connsiteY13142" fmla="*/ 559832 h 6858000"/>
              <a:gd name="connsiteX13143" fmla="*/ 2581649 w 12192000"/>
              <a:gd name="connsiteY13143" fmla="*/ 555381 h 6858000"/>
              <a:gd name="connsiteX13144" fmla="*/ 2575743 w 12192000"/>
              <a:gd name="connsiteY13144" fmla="*/ 554571 h 6858000"/>
              <a:gd name="connsiteX13145" fmla="*/ 2559502 w 12192000"/>
              <a:gd name="connsiteY13145" fmla="*/ 555785 h 6858000"/>
              <a:gd name="connsiteX13146" fmla="*/ 2554334 w 12192000"/>
              <a:gd name="connsiteY13146" fmla="*/ 553762 h 6858000"/>
              <a:gd name="connsiteX13147" fmla="*/ 2555073 w 12192000"/>
              <a:gd name="connsiteY13147" fmla="*/ 546882 h 6858000"/>
              <a:gd name="connsiteX13148" fmla="*/ 2576482 w 12192000"/>
              <a:gd name="connsiteY13148" fmla="*/ 531502 h 6858000"/>
              <a:gd name="connsiteX13149" fmla="*/ 2589770 w 12192000"/>
              <a:gd name="connsiteY13149" fmla="*/ 513695 h 6858000"/>
              <a:gd name="connsiteX13150" fmla="*/ 2591985 w 12192000"/>
              <a:gd name="connsiteY13150" fmla="*/ 503172 h 6858000"/>
              <a:gd name="connsiteX13151" fmla="*/ 2598629 w 12192000"/>
              <a:gd name="connsiteY13151" fmla="*/ 504387 h 6858000"/>
              <a:gd name="connsiteX13152" fmla="*/ 2603058 w 12192000"/>
              <a:gd name="connsiteY13152" fmla="*/ 499125 h 6858000"/>
              <a:gd name="connsiteX13153" fmla="*/ 2603058 w 12192000"/>
              <a:gd name="connsiteY13153" fmla="*/ 488603 h 6858000"/>
              <a:gd name="connsiteX13154" fmla="*/ 2597153 w 12192000"/>
              <a:gd name="connsiteY13154" fmla="*/ 486579 h 6858000"/>
              <a:gd name="connsiteX13155" fmla="*/ 2596414 w 12192000"/>
              <a:gd name="connsiteY13155" fmla="*/ 482532 h 6858000"/>
              <a:gd name="connsiteX13156" fmla="*/ 2591247 w 12192000"/>
              <a:gd name="connsiteY13156" fmla="*/ 481723 h 6858000"/>
              <a:gd name="connsiteX13157" fmla="*/ 2585341 w 12192000"/>
              <a:gd name="connsiteY13157" fmla="*/ 472819 h 6858000"/>
              <a:gd name="connsiteX13158" fmla="*/ 2586079 w 12192000"/>
              <a:gd name="connsiteY13158" fmla="*/ 455011 h 6858000"/>
              <a:gd name="connsiteX13159" fmla="*/ 2592723 w 12192000"/>
              <a:gd name="connsiteY13159" fmla="*/ 441656 h 6858000"/>
              <a:gd name="connsiteX13160" fmla="*/ 2592723 w 12192000"/>
              <a:gd name="connsiteY13160" fmla="*/ 429919 h 6858000"/>
              <a:gd name="connsiteX13161" fmla="*/ 2600844 w 12192000"/>
              <a:gd name="connsiteY13161" fmla="*/ 425872 h 6858000"/>
              <a:gd name="connsiteX13162" fmla="*/ 2605273 w 12192000"/>
              <a:gd name="connsiteY13162" fmla="*/ 428705 h 6858000"/>
              <a:gd name="connsiteX13163" fmla="*/ 2610441 w 12192000"/>
              <a:gd name="connsiteY13163" fmla="*/ 428300 h 6858000"/>
              <a:gd name="connsiteX13164" fmla="*/ 2610441 w 12192000"/>
              <a:gd name="connsiteY13164" fmla="*/ 422634 h 6858000"/>
              <a:gd name="connsiteX13165" fmla="*/ 2617085 w 12192000"/>
              <a:gd name="connsiteY13165" fmla="*/ 416564 h 6858000"/>
              <a:gd name="connsiteX13166" fmla="*/ 2623729 w 12192000"/>
              <a:gd name="connsiteY13166" fmla="*/ 415754 h 6858000"/>
              <a:gd name="connsiteX13167" fmla="*/ 2629635 w 12192000"/>
              <a:gd name="connsiteY13167" fmla="*/ 413326 h 6858000"/>
              <a:gd name="connsiteX13168" fmla="*/ 2635541 w 12192000"/>
              <a:gd name="connsiteY13168" fmla="*/ 416968 h 6858000"/>
              <a:gd name="connsiteX13169" fmla="*/ 2652521 w 12192000"/>
              <a:gd name="connsiteY13169" fmla="*/ 418182 h 6858000"/>
              <a:gd name="connsiteX13170" fmla="*/ 2668762 w 12192000"/>
              <a:gd name="connsiteY13170" fmla="*/ 426681 h 6858000"/>
              <a:gd name="connsiteX13171" fmla="*/ 2690910 w 12192000"/>
              <a:gd name="connsiteY13171" fmla="*/ 437609 h 6858000"/>
              <a:gd name="connsiteX13172" fmla="*/ 2703460 w 12192000"/>
              <a:gd name="connsiteY13172" fmla="*/ 437609 h 6858000"/>
              <a:gd name="connsiteX13173" fmla="*/ 2700507 w 12192000"/>
              <a:gd name="connsiteY13173" fmla="*/ 446512 h 6858000"/>
              <a:gd name="connsiteX13174" fmla="*/ 2687957 w 12192000"/>
              <a:gd name="connsiteY13174" fmla="*/ 450964 h 6858000"/>
              <a:gd name="connsiteX13175" fmla="*/ 2704198 w 12192000"/>
              <a:gd name="connsiteY13175" fmla="*/ 450560 h 6858000"/>
              <a:gd name="connsiteX13176" fmla="*/ 2717486 w 12192000"/>
              <a:gd name="connsiteY13176" fmla="*/ 441251 h 6858000"/>
              <a:gd name="connsiteX13177" fmla="*/ 2727083 w 12192000"/>
              <a:gd name="connsiteY13177" fmla="*/ 441656 h 6858000"/>
              <a:gd name="connsiteX13178" fmla="*/ 2732251 w 12192000"/>
              <a:gd name="connsiteY13178" fmla="*/ 446917 h 6858000"/>
              <a:gd name="connsiteX13179" fmla="*/ 2739634 w 12192000"/>
              <a:gd name="connsiteY13179" fmla="*/ 446917 h 6858000"/>
              <a:gd name="connsiteX13180" fmla="*/ 2746278 w 12192000"/>
              <a:gd name="connsiteY13180" fmla="*/ 456226 h 6858000"/>
              <a:gd name="connsiteX13181" fmla="*/ 2746278 w 12192000"/>
              <a:gd name="connsiteY13181" fmla="*/ 446512 h 6858000"/>
              <a:gd name="connsiteX13182" fmla="*/ 2758090 w 12192000"/>
              <a:gd name="connsiteY13182" fmla="*/ 450964 h 6858000"/>
              <a:gd name="connsiteX13183" fmla="*/ 2763257 w 12192000"/>
              <a:gd name="connsiteY13183" fmla="*/ 445703 h 6858000"/>
              <a:gd name="connsiteX13184" fmla="*/ 2771378 w 12192000"/>
              <a:gd name="connsiteY13184" fmla="*/ 445298 h 6858000"/>
              <a:gd name="connsiteX13185" fmla="*/ 2783928 w 12192000"/>
              <a:gd name="connsiteY13185" fmla="*/ 437609 h 6858000"/>
              <a:gd name="connsiteX13186" fmla="*/ 2800908 w 12192000"/>
              <a:gd name="connsiteY13186" fmla="*/ 450560 h 6858000"/>
              <a:gd name="connsiteX13187" fmla="*/ 2800908 w 12192000"/>
              <a:gd name="connsiteY13187" fmla="*/ 459868 h 6858000"/>
              <a:gd name="connsiteX13188" fmla="*/ 2812720 w 12192000"/>
              <a:gd name="connsiteY13188" fmla="*/ 468367 h 6858000"/>
              <a:gd name="connsiteX13189" fmla="*/ 2821579 w 12192000"/>
              <a:gd name="connsiteY13189" fmla="*/ 468367 h 6858000"/>
              <a:gd name="connsiteX13190" fmla="*/ 2821579 w 12192000"/>
              <a:gd name="connsiteY13190" fmla="*/ 482937 h 6858000"/>
              <a:gd name="connsiteX13191" fmla="*/ 2815673 w 12192000"/>
              <a:gd name="connsiteY13191" fmla="*/ 490222 h 6858000"/>
              <a:gd name="connsiteX13192" fmla="*/ 2815673 w 12192000"/>
              <a:gd name="connsiteY13192" fmla="*/ 496697 h 6858000"/>
              <a:gd name="connsiteX13193" fmla="*/ 2822317 w 12192000"/>
              <a:gd name="connsiteY13193" fmla="*/ 493055 h 6858000"/>
              <a:gd name="connsiteX13194" fmla="*/ 2832652 w 12192000"/>
              <a:gd name="connsiteY13194" fmla="*/ 501958 h 6858000"/>
              <a:gd name="connsiteX13195" fmla="*/ 2837820 w 12192000"/>
              <a:gd name="connsiteY13195" fmla="*/ 512076 h 6858000"/>
              <a:gd name="connsiteX13196" fmla="*/ 2829699 w 12192000"/>
              <a:gd name="connsiteY13196" fmla="*/ 514100 h 6858000"/>
              <a:gd name="connsiteX13197" fmla="*/ 2838558 w 12192000"/>
              <a:gd name="connsiteY13197" fmla="*/ 520170 h 6858000"/>
              <a:gd name="connsiteX13198" fmla="*/ 2845941 w 12192000"/>
              <a:gd name="connsiteY13198" fmla="*/ 514100 h 6858000"/>
              <a:gd name="connsiteX13199" fmla="*/ 2854061 w 12192000"/>
              <a:gd name="connsiteY13199" fmla="*/ 525432 h 6858000"/>
              <a:gd name="connsiteX13200" fmla="*/ 2852585 w 12192000"/>
              <a:gd name="connsiteY13200" fmla="*/ 530693 h 6858000"/>
              <a:gd name="connsiteX13201" fmla="*/ 2844464 w 12192000"/>
              <a:gd name="connsiteY13201" fmla="*/ 524622 h 6858000"/>
              <a:gd name="connsiteX13202" fmla="*/ 2840035 w 12192000"/>
              <a:gd name="connsiteY13202" fmla="*/ 533121 h 6858000"/>
              <a:gd name="connsiteX13203" fmla="*/ 2831176 w 12192000"/>
              <a:gd name="connsiteY13203" fmla="*/ 533121 h 6858000"/>
              <a:gd name="connsiteX13204" fmla="*/ 2843726 w 12192000"/>
              <a:gd name="connsiteY13204" fmla="*/ 544453 h 6858000"/>
              <a:gd name="connsiteX13205" fmla="*/ 2843726 w 12192000"/>
              <a:gd name="connsiteY13205" fmla="*/ 553357 h 6858000"/>
              <a:gd name="connsiteX13206" fmla="*/ 2852585 w 12192000"/>
              <a:gd name="connsiteY13206" fmla="*/ 546072 h 6858000"/>
              <a:gd name="connsiteX13207" fmla="*/ 2852585 w 12192000"/>
              <a:gd name="connsiteY13207" fmla="*/ 553357 h 6858000"/>
              <a:gd name="connsiteX13208" fmla="*/ 2859967 w 12192000"/>
              <a:gd name="connsiteY13208" fmla="*/ 548500 h 6858000"/>
              <a:gd name="connsiteX13209" fmla="*/ 2876209 w 12192000"/>
              <a:gd name="connsiteY13209" fmla="*/ 561047 h 6858000"/>
              <a:gd name="connsiteX13210" fmla="*/ 2881376 w 12192000"/>
              <a:gd name="connsiteY13210" fmla="*/ 559023 h 6858000"/>
              <a:gd name="connsiteX13211" fmla="*/ 2885068 w 12192000"/>
              <a:gd name="connsiteY13211" fmla="*/ 563880 h 6858000"/>
              <a:gd name="connsiteX13212" fmla="*/ 2896141 w 12192000"/>
              <a:gd name="connsiteY13212" fmla="*/ 559023 h 6858000"/>
              <a:gd name="connsiteX13213" fmla="*/ 2908691 w 12192000"/>
              <a:gd name="connsiteY13213" fmla="*/ 563070 h 6858000"/>
              <a:gd name="connsiteX13214" fmla="*/ 2907215 w 12192000"/>
              <a:gd name="connsiteY13214" fmla="*/ 579664 h 6858000"/>
              <a:gd name="connsiteX13215" fmla="*/ 2911644 w 12192000"/>
              <a:gd name="connsiteY13215" fmla="*/ 586948 h 6858000"/>
              <a:gd name="connsiteX13216" fmla="*/ 2923456 w 12192000"/>
              <a:gd name="connsiteY13216" fmla="*/ 579259 h 6858000"/>
              <a:gd name="connsiteX13217" fmla="*/ 2925671 w 12192000"/>
              <a:gd name="connsiteY13217" fmla="*/ 565094 h 6858000"/>
              <a:gd name="connsiteX13218" fmla="*/ 2933053 w 12192000"/>
              <a:gd name="connsiteY13218" fmla="*/ 564689 h 6858000"/>
              <a:gd name="connsiteX13219" fmla="*/ 2933792 w 12192000"/>
              <a:gd name="connsiteY13219" fmla="*/ 580473 h 6858000"/>
              <a:gd name="connsiteX13220" fmla="*/ 2931577 w 12192000"/>
              <a:gd name="connsiteY13220" fmla="*/ 595852 h 6858000"/>
              <a:gd name="connsiteX13221" fmla="*/ 2918288 w 12192000"/>
              <a:gd name="connsiteY13221" fmla="*/ 598280 h 6858000"/>
              <a:gd name="connsiteX13222" fmla="*/ 2908691 w 12192000"/>
              <a:gd name="connsiteY13222" fmla="*/ 611636 h 6858000"/>
              <a:gd name="connsiteX13223" fmla="*/ 2910906 w 12192000"/>
              <a:gd name="connsiteY13223" fmla="*/ 634300 h 6858000"/>
              <a:gd name="connsiteX13224" fmla="*/ 2907215 w 12192000"/>
              <a:gd name="connsiteY13224" fmla="*/ 641990 h 6858000"/>
              <a:gd name="connsiteX13225" fmla="*/ 2905000 w 12192000"/>
              <a:gd name="connsiteY13225" fmla="*/ 630253 h 6858000"/>
              <a:gd name="connsiteX13226" fmla="*/ 2900571 w 12192000"/>
              <a:gd name="connsiteY13226" fmla="*/ 635514 h 6858000"/>
              <a:gd name="connsiteX13227" fmla="*/ 2897618 w 12192000"/>
              <a:gd name="connsiteY13227" fmla="*/ 649274 h 6858000"/>
              <a:gd name="connsiteX13228" fmla="*/ 2876209 w 12192000"/>
              <a:gd name="connsiteY13228" fmla="*/ 646846 h 6858000"/>
              <a:gd name="connsiteX13229" fmla="*/ 2850370 w 12192000"/>
              <a:gd name="connsiteY13229" fmla="*/ 639561 h 6858000"/>
              <a:gd name="connsiteX13230" fmla="*/ 2873256 w 12192000"/>
              <a:gd name="connsiteY13230" fmla="*/ 650893 h 6858000"/>
              <a:gd name="connsiteX13231" fmla="*/ 2891712 w 12192000"/>
              <a:gd name="connsiteY13231" fmla="*/ 654131 h 6858000"/>
              <a:gd name="connsiteX13232" fmla="*/ 2905000 w 12192000"/>
              <a:gd name="connsiteY13232" fmla="*/ 664654 h 6858000"/>
              <a:gd name="connsiteX13233" fmla="*/ 2904262 w 12192000"/>
              <a:gd name="connsiteY13233" fmla="*/ 680437 h 6858000"/>
              <a:gd name="connsiteX13234" fmla="*/ 2895403 w 12192000"/>
              <a:gd name="connsiteY13234" fmla="*/ 692174 h 6858000"/>
              <a:gd name="connsiteX13235" fmla="*/ 2893926 w 12192000"/>
              <a:gd name="connsiteY13235" fmla="*/ 697435 h 6858000"/>
              <a:gd name="connsiteX13236" fmla="*/ 2883591 w 12192000"/>
              <a:gd name="connsiteY13236" fmla="*/ 709982 h 6858000"/>
              <a:gd name="connsiteX13237" fmla="*/ 2886544 w 12192000"/>
              <a:gd name="connsiteY13237" fmla="*/ 711196 h 6858000"/>
              <a:gd name="connsiteX13238" fmla="*/ 2899094 w 12192000"/>
              <a:gd name="connsiteY13238" fmla="*/ 729003 h 6858000"/>
              <a:gd name="connsiteX13239" fmla="*/ 2907215 w 12192000"/>
              <a:gd name="connsiteY13239" fmla="*/ 731431 h 6858000"/>
              <a:gd name="connsiteX13240" fmla="*/ 2902047 w 12192000"/>
              <a:gd name="connsiteY13240" fmla="*/ 733455 h 6858000"/>
              <a:gd name="connsiteX13241" fmla="*/ 2885068 w 12192000"/>
              <a:gd name="connsiteY13241" fmla="*/ 725765 h 6858000"/>
              <a:gd name="connsiteX13242" fmla="*/ 2896141 w 12192000"/>
              <a:gd name="connsiteY13242" fmla="*/ 741549 h 6858000"/>
              <a:gd name="connsiteX13243" fmla="*/ 2905000 w 12192000"/>
              <a:gd name="connsiteY13243" fmla="*/ 747620 h 6858000"/>
              <a:gd name="connsiteX13244" fmla="*/ 2908691 w 12192000"/>
              <a:gd name="connsiteY13244" fmla="*/ 747215 h 6858000"/>
              <a:gd name="connsiteX13245" fmla="*/ 2905000 w 12192000"/>
              <a:gd name="connsiteY13245" fmla="*/ 737502 h 6858000"/>
              <a:gd name="connsiteX13246" fmla="*/ 2913859 w 12192000"/>
              <a:gd name="connsiteY13246" fmla="*/ 737502 h 6858000"/>
              <a:gd name="connsiteX13247" fmla="*/ 2924194 w 12192000"/>
              <a:gd name="connsiteY13247" fmla="*/ 745192 h 6858000"/>
              <a:gd name="connsiteX13248" fmla="*/ 2929362 w 12192000"/>
              <a:gd name="connsiteY13248" fmla="*/ 754500 h 6858000"/>
              <a:gd name="connsiteX13249" fmla="*/ 2927147 w 12192000"/>
              <a:gd name="connsiteY13249" fmla="*/ 764618 h 6858000"/>
              <a:gd name="connsiteX13250" fmla="*/ 2927886 w 12192000"/>
              <a:gd name="connsiteY13250" fmla="*/ 774736 h 6858000"/>
              <a:gd name="connsiteX13251" fmla="*/ 2917550 w 12192000"/>
              <a:gd name="connsiteY13251" fmla="*/ 790520 h 6858000"/>
              <a:gd name="connsiteX13252" fmla="*/ 2915336 w 12192000"/>
              <a:gd name="connsiteY13252" fmla="*/ 800233 h 6858000"/>
              <a:gd name="connsiteX13253" fmla="*/ 2907953 w 12192000"/>
              <a:gd name="connsiteY13253" fmla="*/ 808732 h 6858000"/>
              <a:gd name="connsiteX13254" fmla="*/ 2918288 w 12192000"/>
              <a:gd name="connsiteY13254" fmla="*/ 803875 h 6858000"/>
              <a:gd name="connsiteX13255" fmla="*/ 2931577 w 12192000"/>
              <a:gd name="connsiteY13255" fmla="*/ 779592 h 6858000"/>
              <a:gd name="connsiteX13256" fmla="*/ 2944127 w 12192000"/>
              <a:gd name="connsiteY13256" fmla="*/ 767856 h 6858000"/>
              <a:gd name="connsiteX13257" fmla="*/ 2947080 w 12192000"/>
              <a:gd name="connsiteY13257" fmla="*/ 768665 h 6858000"/>
              <a:gd name="connsiteX13258" fmla="*/ 2945604 w 12192000"/>
              <a:gd name="connsiteY13258" fmla="*/ 777569 h 6858000"/>
              <a:gd name="connsiteX13259" fmla="*/ 2947080 w 12192000"/>
              <a:gd name="connsiteY13259" fmla="*/ 796186 h 6858000"/>
              <a:gd name="connsiteX13260" fmla="*/ 2944127 w 12192000"/>
              <a:gd name="connsiteY13260" fmla="*/ 799828 h 6858000"/>
              <a:gd name="connsiteX13261" fmla="*/ 2944865 w 12192000"/>
              <a:gd name="connsiteY13261" fmla="*/ 807518 h 6858000"/>
              <a:gd name="connsiteX13262" fmla="*/ 2940436 w 12192000"/>
              <a:gd name="connsiteY13262" fmla="*/ 816422 h 6858000"/>
              <a:gd name="connsiteX13263" fmla="*/ 2951509 w 12192000"/>
              <a:gd name="connsiteY13263" fmla="*/ 805090 h 6858000"/>
              <a:gd name="connsiteX13264" fmla="*/ 2952986 w 12192000"/>
              <a:gd name="connsiteY13264" fmla="*/ 794162 h 6858000"/>
              <a:gd name="connsiteX13265" fmla="*/ 2964060 w 12192000"/>
              <a:gd name="connsiteY13265" fmla="*/ 786473 h 6858000"/>
              <a:gd name="connsiteX13266" fmla="*/ 2972919 w 12192000"/>
              <a:gd name="connsiteY13266" fmla="*/ 785258 h 6858000"/>
              <a:gd name="connsiteX13267" fmla="*/ 2981777 w 12192000"/>
              <a:gd name="connsiteY13267" fmla="*/ 777974 h 6858000"/>
              <a:gd name="connsiteX13268" fmla="*/ 2988422 w 12192000"/>
              <a:gd name="connsiteY13268" fmla="*/ 779188 h 6858000"/>
              <a:gd name="connsiteX13269" fmla="*/ 2989898 w 12192000"/>
              <a:gd name="connsiteY13269" fmla="*/ 783235 h 6858000"/>
              <a:gd name="connsiteX13270" fmla="*/ 2994328 w 12192000"/>
              <a:gd name="connsiteY13270" fmla="*/ 778783 h 6858000"/>
              <a:gd name="connsiteX13271" fmla="*/ 3003187 w 12192000"/>
              <a:gd name="connsiteY13271" fmla="*/ 776759 h 6858000"/>
              <a:gd name="connsiteX13272" fmla="*/ 3004663 w 12192000"/>
              <a:gd name="connsiteY13272" fmla="*/ 768260 h 6858000"/>
              <a:gd name="connsiteX13273" fmla="*/ 3011307 w 12192000"/>
              <a:gd name="connsiteY13273" fmla="*/ 759761 h 6858000"/>
              <a:gd name="connsiteX13274" fmla="*/ 3024596 w 12192000"/>
              <a:gd name="connsiteY13274" fmla="*/ 750858 h 6858000"/>
              <a:gd name="connsiteX13275" fmla="*/ 3031240 w 12192000"/>
              <a:gd name="connsiteY13275" fmla="*/ 756928 h 6858000"/>
              <a:gd name="connsiteX13276" fmla="*/ 3034193 w 12192000"/>
              <a:gd name="connsiteY13276" fmla="*/ 770284 h 6858000"/>
              <a:gd name="connsiteX13277" fmla="*/ 3031978 w 12192000"/>
              <a:gd name="connsiteY13277" fmla="*/ 780807 h 6858000"/>
              <a:gd name="connsiteX13278" fmla="*/ 3039360 w 12192000"/>
              <a:gd name="connsiteY13278" fmla="*/ 766642 h 6858000"/>
              <a:gd name="connsiteX13279" fmla="*/ 3038622 w 12192000"/>
              <a:gd name="connsiteY13279" fmla="*/ 752881 h 6858000"/>
              <a:gd name="connsiteX13280" fmla="*/ 3042313 w 12192000"/>
              <a:gd name="connsiteY13280" fmla="*/ 752072 h 6858000"/>
              <a:gd name="connsiteX13281" fmla="*/ 3041575 w 12192000"/>
              <a:gd name="connsiteY13281" fmla="*/ 747620 h 6858000"/>
              <a:gd name="connsiteX13282" fmla="*/ 3047481 w 12192000"/>
              <a:gd name="connsiteY13282" fmla="*/ 739121 h 6858000"/>
              <a:gd name="connsiteX13283" fmla="*/ 3055602 w 12192000"/>
              <a:gd name="connsiteY13283" fmla="*/ 737502 h 6858000"/>
              <a:gd name="connsiteX13284" fmla="*/ 3057817 w 12192000"/>
              <a:gd name="connsiteY13284" fmla="*/ 725765 h 6858000"/>
              <a:gd name="connsiteX13285" fmla="*/ 3065199 w 12192000"/>
              <a:gd name="connsiteY13285" fmla="*/ 721314 h 6858000"/>
              <a:gd name="connsiteX13286" fmla="*/ 3071843 w 12192000"/>
              <a:gd name="connsiteY13286" fmla="*/ 712410 h 6858000"/>
              <a:gd name="connsiteX13287" fmla="*/ 3074796 w 12192000"/>
              <a:gd name="connsiteY13287" fmla="*/ 706744 h 6858000"/>
              <a:gd name="connsiteX13288" fmla="*/ 3079964 w 12192000"/>
              <a:gd name="connsiteY13288" fmla="*/ 706339 h 6858000"/>
              <a:gd name="connsiteX13289" fmla="*/ 3088823 w 12192000"/>
              <a:gd name="connsiteY13289" fmla="*/ 714029 h 6858000"/>
              <a:gd name="connsiteX13290" fmla="*/ 3088823 w 12192000"/>
              <a:gd name="connsiteY13290" fmla="*/ 708363 h 6858000"/>
              <a:gd name="connsiteX13291" fmla="*/ 3084393 w 12192000"/>
              <a:gd name="connsiteY13291" fmla="*/ 701483 h 6858000"/>
              <a:gd name="connsiteX13292" fmla="*/ 3076273 w 12192000"/>
              <a:gd name="connsiteY13292" fmla="*/ 701483 h 6858000"/>
              <a:gd name="connsiteX13293" fmla="*/ 3076273 w 12192000"/>
              <a:gd name="connsiteY13293" fmla="*/ 695817 h 6858000"/>
              <a:gd name="connsiteX13294" fmla="*/ 3082179 w 12192000"/>
              <a:gd name="connsiteY13294" fmla="*/ 681652 h 6858000"/>
              <a:gd name="connsiteX13295" fmla="*/ 3087346 w 12192000"/>
              <a:gd name="connsiteY13295" fmla="*/ 679223 h 6858000"/>
              <a:gd name="connsiteX13296" fmla="*/ 3093252 w 12192000"/>
              <a:gd name="connsiteY13296" fmla="*/ 684889 h 6858000"/>
              <a:gd name="connsiteX13297" fmla="*/ 3092514 w 12192000"/>
              <a:gd name="connsiteY13297" fmla="*/ 676390 h 6858000"/>
              <a:gd name="connsiteX13298" fmla="*/ 3098420 w 12192000"/>
              <a:gd name="connsiteY13298" fmla="*/ 672343 h 6858000"/>
              <a:gd name="connsiteX13299" fmla="*/ 3099896 w 12192000"/>
              <a:gd name="connsiteY13299" fmla="*/ 665463 h 6858000"/>
              <a:gd name="connsiteX13300" fmla="*/ 3110232 w 12192000"/>
              <a:gd name="connsiteY13300" fmla="*/ 654536 h 6858000"/>
              <a:gd name="connsiteX13301" fmla="*/ 3115400 w 12192000"/>
              <a:gd name="connsiteY13301" fmla="*/ 646846 h 6858000"/>
              <a:gd name="connsiteX13302" fmla="*/ 3113185 w 12192000"/>
              <a:gd name="connsiteY13302" fmla="*/ 640775 h 6858000"/>
              <a:gd name="connsiteX13303" fmla="*/ 3121306 w 12192000"/>
              <a:gd name="connsiteY13303" fmla="*/ 630253 h 6858000"/>
              <a:gd name="connsiteX13304" fmla="*/ 3131641 w 12192000"/>
              <a:gd name="connsiteY13304" fmla="*/ 627015 h 6858000"/>
              <a:gd name="connsiteX13305" fmla="*/ 3135332 w 12192000"/>
              <a:gd name="connsiteY13305" fmla="*/ 630658 h 6858000"/>
              <a:gd name="connsiteX13306" fmla="*/ 3127950 w 12192000"/>
              <a:gd name="connsiteY13306" fmla="*/ 637133 h 6858000"/>
              <a:gd name="connsiteX13307" fmla="*/ 3136070 w 12192000"/>
              <a:gd name="connsiteY13307" fmla="*/ 633895 h 6858000"/>
              <a:gd name="connsiteX13308" fmla="*/ 3139762 w 12192000"/>
              <a:gd name="connsiteY13308" fmla="*/ 637538 h 6858000"/>
              <a:gd name="connsiteX13309" fmla="*/ 3133117 w 12192000"/>
              <a:gd name="connsiteY13309" fmla="*/ 641585 h 6858000"/>
              <a:gd name="connsiteX13310" fmla="*/ 3132379 w 12192000"/>
              <a:gd name="connsiteY13310" fmla="*/ 648060 h 6858000"/>
              <a:gd name="connsiteX13311" fmla="*/ 3139023 w 12192000"/>
              <a:gd name="connsiteY13311" fmla="*/ 652107 h 6858000"/>
              <a:gd name="connsiteX13312" fmla="*/ 3133117 w 12192000"/>
              <a:gd name="connsiteY13312" fmla="*/ 659392 h 6858000"/>
              <a:gd name="connsiteX13313" fmla="*/ 3127950 w 12192000"/>
              <a:gd name="connsiteY13313" fmla="*/ 660202 h 6858000"/>
              <a:gd name="connsiteX13314" fmla="*/ 3127211 w 12192000"/>
              <a:gd name="connsiteY13314" fmla="*/ 662225 h 6858000"/>
              <a:gd name="connsiteX13315" fmla="*/ 3133117 w 12192000"/>
              <a:gd name="connsiteY13315" fmla="*/ 663439 h 6858000"/>
              <a:gd name="connsiteX13316" fmla="*/ 3139762 w 12192000"/>
              <a:gd name="connsiteY13316" fmla="*/ 664654 h 6858000"/>
              <a:gd name="connsiteX13317" fmla="*/ 3136809 w 12192000"/>
              <a:gd name="connsiteY13317" fmla="*/ 671938 h 6858000"/>
              <a:gd name="connsiteX13318" fmla="*/ 3133856 w 12192000"/>
              <a:gd name="connsiteY13318" fmla="*/ 675581 h 6858000"/>
              <a:gd name="connsiteX13319" fmla="*/ 3141238 w 12192000"/>
              <a:gd name="connsiteY13319" fmla="*/ 675581 h 6858000"/>
              <a:gd name="connsiteX13320" fmla="*/ 3141976 w 12192000"/>
              <a:gd name="connsiteY13320" fmla="*/ 683270 h 6858000"/>
              <a:gd name="connsiteX13321" fmla="*/ 3135332 w 12192000"/>
              <a:gd name="connsiteY13321" fmla="*/ 687318 h 6858000"/>
              <a:gd name="connsiteX13322" fmla="*/ 3137547 w 12192000"/>
              <a:gd name="connsiteY13322" fmla="*/ 696221 h 6858000"/>
              <a:gd name="connsiteX13323" fmla="*/ 3146406 w 12192000"/>
              <a:gd name="connsiteY13323" fmla="*/ 704316 h 6858000"/>
              <a:gd name="connsiteX13324" fmla="*/ 3147144 w 12192000"/>
              <a:gd name="connsiteY13324" fmla="*/ 715648 h 6858000"/>
              <a:gd name="connsiteX13325" fmla="*/ 3143453 w 12192000"/>
              <a:gd name="connsiteY13325" fmla="*/ 719290 h 6858000"/>
              <a:gd name="connsiteX13326" fmla="*/ 3138285 w 12192000"/>
              <a:gd name="connsiteY13326" fmla="*/ 715243 h 6858000"/>
              <a:gd name="connsiteX13327" fmla="*/ 3131641 w 12192000"/>
              <a:gd name="connsiteY13327" fmla="*/ 717671 h 6858000"/>
              <a:gd name="connsiteX13328" fmla="*/ 3138285 w 12192000"/>
              <a:gd name="connsiteY13328" fmla="*/ 723337 h 6858000"/>
              <a:gd name="connsiteX13329" fmla="*/ 3140500 w 12192000"/>
              <a:gd name="connsiteY13329" fmla="*/ 728598 h 6858000"/>
              <a:gd name="connsiteX13330" fmla="*/ 3144929 w 12192000"/>
              <a:gd name="connsiteY13330" fmla="*/ 728598 h 6858000"/>
              <a:gd name="connsiteX13331" fmla="*/ 3150835 w 12192000"/>
              <a:gd name="connsiteY13331" fmla="*/ 722932 h 6858000"/>
              <a:gd name="connsiteX13332" fmla="*/ 3152312 w 12192000"/>
              <a:gd name="connsiteY13332" fmla="*/ 729408 h 6858000"/>
              <a:gd name="connsiteX13333" fmla="*/ 3158956 w 12192000"/>
              <a:gd name="connsiteY13333" fmla="*/ 733050 h 6858000"/>
              <a:gd name="connsiteX13334" fmla="*/ 3151574 w 12192000"/>
              <a:gd name="connsiteY13334" fmla="*/ 744382 h 6858000"/>
              <a:gd name="connsiteX13335" fmla="*/ 3142715 w 12192000"/>
              <a:gd name="connsiteY13335" fmla="*/ 746811 h 6858000"/>
              <a:gd name="connsiteX13336" fmla="*/ 3132379 w 12192000"/>
              <a:gd name="connsiteY13336" fmla="*/ 745192 h 6858000"/>
              <a:gd name="connsiteX13337" fmla="*/ 3127211 w 12192000"/>
              <a:gd name="connsiteY13337" fmla="*/ 750453 h 6858000"/>
              <a:gd name="connsiteX13338" fmla="*/ 3135332 w 12192000"/>
              <a:gd name="connsiteY13338" fmla="*/ 754905 h 6858000"/>
              <a:gd name="connsiteX13339" fmla="*/ 3158218 w 12192000"/>
              <a:gd name="connsiteY13339" fmla="*/ 748834 h 6858000"/>
              <a:gd name="connsiteX13340" fmla="*/ 3165600 w 12192000"/>
              <a:gd name="connsiteY13340" fmla="*/ 750453 h 6858000"/>
              <a:gd name="connsiteX13341" fmla="*/ 3162647 w 12192000"/>
              <a:gd name="connsiteY13341" fmla="*/ 758547 h 6858000"/>
              <a:gd name="connsiteX13342" fmla="*/ 3153788 w 12192000"/>
              <a:gd name="connsiteY13342" fmla="*/ 767856 h 6858000"/>
              <a:gd name="connsiteX13343" fmla="*/ 3161171 w 12192000"/>
              <a:gd name="connsiteY13343" fmla="*/ 770689 h 6858000"/>
              <a:gd name="connsiteX13344" fmla="*/ 3169291 w 12192000"/>
              <a:gd name="connsiteY13344" fmla="*/ 766237 h 6858000"/>
              <a:gd name="connsiteX13345" fmla="*/ 3169291 w 12192000"/>
              <a:gd name="connsiteY13345" fmla="*/ 776355 h 6858000"/>
              <a:gd name="connsiteX13346" fmla="*/ 3161171 w 12192000"/>
              <a:gd name="connsiteY13346" fmla="*/ 787282 h 6858000"/>
              <a:gd name="connsiteX13347" fmla="*/ 3145668 w 12192000"/>
              <a:gd name="connsiteY13347" fmla="*/ 787282 h 6858000"/>
              <a:gd name="connsiteX13348" fmla="*/ 3138285 w 12192000"/>
              <a:gd name="connsiteY13348" fmla="*/ 782425 h 6858000"/>
              <a:gd name="connsiteX13349" fmla="*/ 3134594 w 12192000"/>
              <a:gd name="connsiteY13349" fmla="*/ 788496 h 6858000"/>
              <a:gd name="connsiteX13350" fmla="*/ 3136809 w 12192000"/>
              <a:gd name="connsiteY13350" fmla="*/ 794972 h 6858000"/>
              <a:gd name="connsiteX13351" fmla="*/ 3133117 w 12192000"/>
              <a:gd name="connsiteY13351" fmla="*/ 802257 h 6858000"/>
              <a:gd name="connsiteX13352" fmla="*/ 3146406 w 12192000"/>
              <a:gd name="connsiteY13352" fmla="*/ 796591 h 6858000"/>
              <a:gd name="connsiteX13353" fmla="*/ 3161909 w 12192000"/>
              <a:gd name="connsiteY13353" fmla="*/ 796995 h 6858000"/>
              <a:gd name="connsiteX13354" fmla="*/ 3172983 w 12192000"/>
              <a:gd name="connsiteY13354" fmla="*/ 792543 h 6858000"/>
              <a:gd name="connsiteX13355" fmla="*/ 3175936 w 12192000"/>
              <a:gd name="connsiteY13355" fmla="*/ 795376 h 6858000"/>
              <a:gd name="connsiteX13356" fmla="*/ 3170030 w 12192000"/>
              <a:gd name="connsiteY13356" fmla="*/ 801447 h 6858000"/>
              <a:gd name="connsiteX13357" fmla="*/ 3170030 w 12192000"/>
              <a:gd name="connsiteY13357" fmla="*/ 805494 h 6858000"/>
              <a:gd name="connsiteX13358" fmla="*/ 3161171 w 12192000"/>
              <a:gd name="connsiteY13358" fmla="*/ 810351 h 6858000"/>
              <a:gd name="connsiteX13359" fmla="*/ 3152312 w 12192000"/>
              <a:gd name="connsiteY13359" fmla="*/ 810351 h 6858000"/>
              <a:gd name="connsiteX13360" fmla="*/ 3137547 w 12192000"/>
              <a:gd name="connsiteY13360" fmla="*/ 826944 h 6858000"/>
              <a:gd name="connsiteX13361" fmla="*/ 3153788 w 12192000"/>
              <a:gd name="connsiteY13361" fmla="*/ 820064 h 6858000"/>
              <a:gd name="connsiteX13362" fmla="*/ 3164124 w 12192000"/>
              <a:gd name="connsiteY13362" fmla="*/ 820064 h 6858000"/>
              <a:gd name="connsiteX13363" fmla="*/ 3171506 w 12192000"/>
              <a:gd name="connsiteY13363" fmla="*/ 817636 h 6858000"/>
              <a:gd name="connsiteX13364" fmla="*/ 3180365 w 12192000"/>
              <a:gd name="connsiteY13364" fmla="*/ 819659 h 6858000"/>
              <a:gd name="connsiteX13365" fmla="*/ 3180365 w 12192000"/>
              <a:gd name="connsiteY13365" fmla="*/ 827754 h 6858000"/>
              <a:gd name="connsiteX13366" fmla="*/ 3172244 w 12192000"/>
              <a:gd name="connsiteY13366" fmla="*/ 828563 h 6858000"/>
              <a:gd name="connsiteX13367" fmla="*/ 3161909 w 12192000"/>
              <a:gd name="connsiteY13367" fmla="*/ 835038 h 6858000"/>
              <a:gd name="connsiteX13368" fmla="*/ 3158956 w 12192000"/>
              <a:gd name="connsiteY13368" fmla="*/ 843942 h 6858000"/>
              <a:gd name="connsiteX13369" fmla="*/ 3165600 w 12192000"/>
              <a:gd name="connsiteY13369" fmla="*/ 838276 h 6858000"/>
              <a:gd name="connsiteX13370" fmla="*/ 3174459 w 12192000"/>
              <a:gd name="connsiteY13370" fmla="*/ 841109 h 6858000"/>
              <a:gd name="connsiteX13371" fmla="*/ 3180365 w 12192000"/>
              <a:gd name="connsiteY13371" fmla="*/ 835443 h 6858000"/>
              <a:gd name="connsiteX13372" fmla="*/ 3189224 w 12192000"/>
              <a:gd name="connsiteY13372" fmla="*/ 843133 h 6858000"/>
              <a:gd name="connsiteX13373" fmla="*/ 3193653 w 12192000"/>
              <a:gd name="connsiteY13373" fmla="*/ 858512 h 6858000"/>
              <a:gd name="connsiteX13374" fmla="*/ 3184056 w 12192000"/>
              <a:gd name="connsiteY13374" fmla="*/ 866201 h 6858000"/>
              <a:gd name="connsiteX13375" fmla="*/ 3177412 w 12192000"/>
              <a:gd name="connsiteY13375" fmla="*/ 863773 h 6858000"/>
              <a:gd name="connsiteX13376" fmla="*/ 3172244 w 12192000"/>
              <a:gd name="connsiteY13376" fmla="*/ 867820 h 6858000"/>
              <a:gd name="connsiteX13377" fmla="*/ 3162647 w 12192000"/>
              <a:gd name="connsiteY13377" fmla="*/ 867820 h 6858000"/>
              <a:gd name="connsiteX13378" fmla="*/ 3169291 w 12192000"/>
              <a:gd name="connsiteY13378" fmla="*/ 873891 h 6858000"/>
              <a:gd name="connsiteX13379" fmla="*/ 3176674 w 12192000"/>
              <a:gd name="connsiteY13379" fmla="*/ 872272 h 6858000"/>
              <a:gd name="connsiteX13380" fmla="*/ 3180365 w 12192000"/>
              <a:gd name="connsiteY13380" fmla="*/ 875105 h 6858000"/>
              <a:gd name="connsiteX13381" fmla="*/ 3191439 w 12192000"/>
              <a:gd name="connsiteY13381" fmla="*/ 875510 h 6858000"/>
              <a:gd name="connsiteX13382" fmla="*/ 3195868 w 12192000"/>
              <a:gd name="connsiteY13382" fmla="*/ 879557 h 6858000"/>
              <a:gd name="connsiteX13383" fmla="*/ 3192915 w 12192000"/>
              <a:gd name="connsiteY13383" fmla="*/ 886842 h 6858000"/>
              <a:gd name="connsiteX13384" fmla="*/ 3186271 w 12192000"/>
              <a:gd name="connsiteY13384" fmla="*/ 890889 h 6858000"/>
              <a:gd name="connsiteX13385" fmla="*/ 3195130 w 12192000"/>
              <a:gd name="connsiteY13385" fmla="*/ 894127 h 6858000"/>
              <a:gd name="connsiteX13386" fmla="*/ 3202512 w 12192000"/>
              <a:gd name="connsiteY13386" fmla="*/ 892508 h 6858000"/>
              <a:gd name="connsiteX13387" fmla="*/ 3211371 w 12192000"/>
              <a:gd name="connsiteY13387" fmla="*/ 900197 h 6858000"/>
              <a:gd name="connsiteX13388" fmla="*/ 3209157 w 12192000"/>
              <a:gd name="connsiteY13388" fmla="*/ 908292 h 6858000"/>
              <a:gd name="connsiteX13389" fmla="*/ 3201774 w 12192000"/>
              <a:gd name="connsiteY13389" fmla="*/ 911934 h 6858000"/>
              <a:gd name="connsiteX13390" fmla="*/ 3189962 w 12192000"/>
              <a:gd name="connsiteY13390" fmla="*/ 921243 h 6858000"/>
              <a:gd name="connsiteX13391" fmla="*/ 3181842 w 12192000"/>
              <a:gd name="connsiteY13391" fmla="*/ 918410 h 6858000"/>
              <a:gd name="connsiteX13392" fmla="*/ 3179627 w 12192000"/>
              <a:gd name="connsiteY13392" fmla="*/ 922457 h 6858000"/>
              <a:gd name="connsiteX13393" fmla="*/ 3188486 w 12192000"/>
              <a:gd name="connsiteY13393" fmla="*/ 926099 h 6858000"/>
              <a:gd name="connsiteX13394" fmla="*/ 3189224 w 12192000"/>
              <a:gd name="connsiteY13394" fmla="*/ 931765 h 6858000"/>
              <a:gd name="connsiteX13395" fmla="*/ 3178889 w 12192000"/>
              <a:gd name="connsiteY13395" fmla="*/ 932575 h 6858000"/>
              <a:gd name="connsiteX13396" fmla="*/ 3165600 w 12192000"/>
              <a:gd name="connsiteY13396" fmla="*/ 925694 h 6858000"/>
              <a:gd name="connsiteX13397" fmla="*/ 3151574 w 12192000"/>
              <a:gd name="connsiteY13397" fmla="*/ 926099 h 6858000"/>
              <a:gd name="connsiteX13398" fmla="*/ 3164862 w 12192000"/>
              <a:gd name="connsiteY13398" fmla="*/ 932575 h 6858000"/>
              <a:gd name="connsiteX13399" fmla="*/ 3164862 w 12192000"/>
              <a:gd name="connsiteY13399" fmla="*/ 941478 h 6858000"/>
              <a:gd name="connsiteX13400" fmla="*/ 3175197 w 12192000"/>
              <a:gd name="connsiteY13400" fmla="*/ 949977 h 6858000"/>
              <a:gd name="connsiteX13401" fmla="*/ 3179627 w 12192000"/>
              <a:gd name="connsiteY13401" fmla="*/ 955239 h 6858000"/>
              <a:gd name="connsiteX13402" fmla="*/ 3177412 w 12192000"/>
              <a:gd name="connsiteY13402" fmla="*/ 959690 h 6858000"/>
              <a:gd name="connsiteX13403" fmla="*/ 3167077 w 12192000"/>
              <a:gd name="connsiteY13403" fmla="*/ 960905 h 6858000"/>
              <a:gd name="connsiteX13404" fmla="*/ 3162647 w 12192000"/>
              <a:gd name="connsiteY13404" fmla="*/ 966166 h 6858000"/>
              <a:gd name="connsiteX13405" fmla="*/ 3149359 w 12192000"/>
              <a:gd name="connsiteY13405" fmla="*/ 965356 h 6858000"/>
              <a:gd name="connsiteX13406" fmla="*/ 3167077 w 12192000"/>
              <a:gd name="connsiteY13406" fmla="*/ 969808 h 6858000"/>
              <a:gd name="connsiteX13407" fmla="*/ 3172983 w 12192000"/>
              <a:gd name="connsiteY13407" fmla="*/ 968594 h 6858000"/>
              <a:gd name="connsiteX13408" fmla="*/ 3174459 w 12192000"/>
              <a:gd name="connsiteY13408" fmla="*/ 965356 h 6858000"/>
              <a:gd name="connsiteX13409" fmla="*/ 3187747 w 12192000"/>
              <a:gd name="connsiteY13409" fmla="*/ 962523 h 6858000"/>
              <a:gd name="connsiteX13410" fmla="*/ 3192915 w 12192000"/>
              <a:gd name="connsiteY13410" fmla="*/ 963738 h 6858000"/>
              <a:gd name="connsiteX13411" fmla="*/ 3192915 w 12192000"/>
              <a:gd name="connsiteY13411" fmla="*/ 969808 h 6858000"/>
              <a:gd name="connsiteX13412" fmla="*/ 3197345 w 12192000"/>
              <a:gd name="connsiteY13412" fmla="*/ 974260 h 6858000"/>
              <a:gd name="connsiteX13413" fmla="*/ 3192915 w 12192000"/>
              <a:gd name="connsiteY13413" fmla="*/ 978307 h 6858000"/>
              <a:gd name="connsiteX13414" fmla="*/ 3198821 w 12192000"/>
              <a:gd name="connsiteY13414" fmla="*/ 978712 h 6858000"/>
              <a:gd name="connsiteX13415" fmla="*/ 3200298 w 12192000"/>
              <a:gd name="connsiteY13415" fmla="*/ 981545 h 6858000"/>
              <a:gd name="connsiteX13416" fmla="*/ 3198821 w 12192000"/>
              <a:gd name="connsiteY13416" fmla="*/ 988425 h 6858000"/>
              <a:gd name="connsiteX13417" fmla="*/ 3201774 w 12192000"/>
              <a:gd name="connsiteY13417" fmla="*/ 991663 h 6858000"/>
              <a:gd name="connsiteX13418" fmla="*/ 3210633 w 12192000"/>
              <a:gd name="connsiteY13418" fmla="*/ 985997 h 6858000"/>
              <a:gd name="connsiteX13419" fmla="*/ 3214324 w 12192000"/>
              <a:gd name="connsiteY13419" fmla="*/ 987616 h 6858000"/>
              <a:gd name="connsiteX13420" fmla="*/ 3220230 w 12192000"/>
              <a:gd name="connsiteY13420" fmla="*/ 989235 h 6858000"/>
              <a:gd name="connsiteX13421" fmla="*/ 3219492 w 12192000"/>
              <a:gd name="connsiteY13421" fmla="*/ 1000971 h 6858000"/>
              <a:gd name="connsiteX13422" fmla="*/ 3216539 w 12192000"/>
              <a:gd name="connsiteY13422" fmla="*/ 1006233 h 6858000"/>
              <a:gd name="connsiteX13423" fmla="*/ 3216539 w 12192000"/>
              <a:gd name="connsiteY13423" fmla="*/ 1010684 h 6858000"/>
              <a:gd name="connsiteX13424" fmla="*/ 3220968 w 12192000"/>
              <a:gd name="connsiteY13424" fmla="*/ 1009875 h 6858000"/>
              <a:gd name="connsiteX13425" fmla="*/ 3230566 w 12192000"/>
              <a:gd name="connsiteY13425" fmla="*/ 997734 h 6858000"/>
              <a:gd name="connsiteX13426" fmla="*/ 3232780 w 12192000"/>
              <a:gd name="connsiteY13426" fmla="*/ 998948 h 6858000"/>
              <a:gd name="connsiteX13427" fmla="*/ 3231304 w 12192000"/>
              <a:gd name="connsiteY13427" fmla="*/ 1006637 h 6858000"/>
              <a:gd name="connsiteX13428" fmla="*/ 3237210 w 12192000"/>
              <a:gd name="connsiteY13428" fmla="*/ 1012708 h 6858000"/>
              <a:gd name="connsiteX13429" fmla="*/ 3225398 w 12192000"/>
              <a:gd name="connsiteY13429" fmla="*/ 1019588 h 6858000"/>
              <a:gd name="connsiteX13430" fmla="*/ 3209895 w 12192000"/>
              <a:gd name="connsiteY13430" fmla="*/ 1037800 h 6858000"/>
              <a:gd name="connsiteX13431" fmla="*/ 3201774 w 12192000"/>
              <a:gd name="connsiteY13431" fmla="*/ 1043871 h 6858000"/>
              <a:gd name="connsiteX13432" fmla="*/ 3191439 w 12192000"/>
              <a:gd name="connsiteY13432" fmla="*/ 1041443 h 6858000"/>
              <a:gd name="connsiteX13433" fmla="*/ 3201036 w 12192000"/>
              <a:gd name="connsiteY13433" fmla="*/ 1046704 h 6858000"/>
              <a:gd name="connsiteX13434" fmla="*/ 3209157 w 12192000"/>
              <a:gd name="connsiteY13434" fmla="*/ 1044276 h 6858000"/>
              <a:gd name="connsiteX13435" fmla="*/ 3227613 w 12192000"/>
              <a:gd name="connsiteY13435" fmla="*/ 1028087 h 6858000"/>
              <a:gd name="connsiteX13436" fmla="*/ 3234995 w 12192000"/>
              <a:gd name="connsiteY13436" fmla="*/ 1028087 h 6858000"/>
              <a:gd name="connsiteX13437" fmla="*/ 3234995 w 12192000"/>
              <a:gd name="connsiteY13437" fmla="*/ 1032944 h 6858000"/>
              <a:gd name="connsiteX13438" fmla="*/ 3226874 w 12192000"/>
              <a:gd name="connsiteY13438" fmla="*/ 1038610 h 6858000"/>
              <a:gd name="connsiteX13439" fmla="*/ 3222445 w 12192000"/>
              <a:gd name="connsiteY13439" fmla="*/ 1047109 h 6858000"/>
              <a:gd name="connsiteX13440" fmla="*/ 3227613 w 12192000"/>
              <a:gd name="connsiteY13440" fmla="*/ 1048728 h 6858000"/>
              <a:gd name="connsiteX13441" fmla="*/ 3237210 w 12192000"/>
              <a:gd name="connsiteY13441" fmla="*/ 1038205 h 6858000"/>
              <a:gd name="connsiteX13442" fmla="*/ 3246069 w 12192000"/>
              <a:gd name="connsiteY13442" fmla="*/ 1028897 h 6858000"/>
              <a:gd name="connsiteX13443" fmla="*/ 3257142 w 12192000"/>
              <a:gd name="connsiteY13443" fmla="*/ 1027278 h 6858000"/>
              <a:gd name="connsiteX13444" fmla="*/ 3257142 w 12192000"/>
              <a:gd name="connsiteY13444" fmla="*/ 1030920 h 6858000"/>
              <a:gd name="connsiteX13445" fmla="*/ 3249022 w 12192000"/>
              <a:gd name="connsiteY13445" fmla="*/ 1034967 h 6858000"/>
              <a:gd name="connsiteX13446" fmla="*/ 3244592 w 12192000"/>
              <a:gd name="connsiteY13446" fmla="*/ 1039015 h 6858000"/>
              <a:gd name="connsiteX13447" fmla="*/ 3248283 w 12192000"/>
              <a:gd name="connsiteY13447" fmla="*/ 1041038 h 6858000"/>
              <a:gd name="connsiteX13448" fmla="*/ 3261572 w 12192000"/>
              <a:gd name="connsiteY13448" fmla="*/ 1035777 h 6858000"/>
              <a:gd name="connsiteX13449" fmla="*/ 3266001 w 12192000"/>
              <a:gd name="connsiteY13449" fmla="*/ 1039419 h 6858000"/>
              <a:gd name="connsiteX13450" fmla="*/ 3251236 w 12192000"/>
              <a:gd name="connsiteY13450" fmla="*/ 1049132 h 6858000"/>
              <a:gd name="connsiteX13451" fmla="*/ 3245331 w 12192000"/>
              <a:gd name="connsiteY13451" fmla="*/ 1056417 h 6858000"/>
              <a:gd name="connsiteX13452" fmla="*/ 3249760 w 12192000"/>
              <a:gd name="connsiteY13452" fmla="*/ 1057227 h 6858000"/>
              <a:gd name="connsiteX13453" fmla="*/ 3257881 w 12192000"/>
              <a:gd name="connsiteY13453" fmla="*/ 1051156 h 6858000"/>
              <a:gd name="connsiteX13454" fmla="*/ 3276337 w 12192000"/>
              <a:gd name="connsiteY13454" fmla="*/ 1036182 h 6858000"/>
              <a:gd name="connsiteX13455" fmla="*/ 3280028 w 12192000"/>
              <a:gd name="connsiteY13455" fmla="*/ 1037800 h 6858000"/>
              <a:gd name="connsiteX13456" fmla="*/ 3274860 w 12192000"/>
              <a:gd name="connsiteY13456" fmla="*/ 1041848 h 6858000"/>
              <a:gd name="connsiteX13457" fmla="*/ 3274122 w 12192000"/>
              <a:gd name="connsiteY13457" fmla="*/ 1046299 h 6858000"/>
              <a:gd name="connsiteX13458" fmla="*/ 3287410 w 12192000"/>
              <a:gd name="connsiteY13458" fmla="*/ 1037800 h 6858000"/>
              <a:gd name="connsiteX13459" fmla="*/ 3285934 w 12192000"/>
              <a:gd name="connsiteY13459" fmla="*/ 1042252 h 6858000"/>
              <a:gd name="connsiteX13460" fmla="*/ 3285934 w 12192000"/>
              <a:gd name="connsiteY13460" fmla="*/ 1056822 h 6858000"/>
              <a:gd name="connsiteX13461" fmla="*/ 3280028 w 12192000"/>
              <a:gd name="connsiteY13461" fmla="*/ 1058441 h 6858000"/>
              <a:gd name="connsiteX13462" fmla="*/ 3281504 w 12192000"/>
              <a:gd name="connsiteY13462" fmla="*/ 1064107 h 6858000"/>
              <a:gd name="connsiteX13463" fmla="*/ 3292578 w 12192000"/>
              <a:gd name="connsiteY13463" fmla="*/ 1062893 h 6858000"/>
              <a:gd name="connsiteX13464" fmla="*/ 3303652 w 12192000"/>
              <a:gd name="connsiteY13464" fmla="*/ 1069368 h 6858000"/>
              <a:gd name="connsiteX13465" fmla="*/ 3311034 w 12192000"/>
              <a:gd name="connsiteY13465" fmla="*/ 1060869 h 6858000"/>
              <a:gd name="connsiteX13466" fmla="*/ 3325061 w 12192000"/>
              <a:gd name="connsiteY13466" fmla="*/ 1057631 h 6858000"/>
              <a:gd name="connsiteX13467" fmla="*/ 3331705 w 12192000"/>
              <a:gd name="connsiteY13467" fmla="*/ 1060060 h 6858000"/>
              <a:gd name="connsiteX13468" fmla="*/ 3327276 w 12192000"/>
              <a:gd name="connsiteY13468" fmla="*/ 1068559 h 6858000"/>
              <a:gd name="connsiteX13469" fmla="*/ 3321370 w 12192000"/>
              <a:gd name="connsiteY13469" fmla="*/ 1068559 h 6858000"/>
              <a:gd name="connsiteX13470" fmla="*/ 3317678 w 12192000"/>
              <a:gd name="connsiteY13470" fmla="*/ 1072201 h 6858000"/>
              <a:gd name="connsiteX13471" fmla="*/ 3341302 w 12192000"/>
              <a:gd name="connsiteY13471" fmla="*/ 1078272 h 6858000"/>
              <a:gd name="connsiteX13472" fmla="*/ 3350161 w 12192000"/>
              <a:gd name="connsiteY13472" fmla="*/ 1085961 h 6858000"/>
              <a:gd name="connsiteX13473" fmla="*/ 3334658 w 12192000"/>
              <a:gd name="connsiteY13473" fmla="*/ 1087985 h 6858000"/>
              <a:gd name="connsiteX13474" fmla="*/ 3334658 w 12192000"/>
              <a:gd name="connsiteY13474" fmla="*/ 1091223 h 6858000"/>
              <a:gd name="connsiteX13475" fmla="*/ 3315464 w 12192000"/>
              <a:gd name="connsiteY13475" fmla="*/ 1094865 h 6858000"/>
              <a:gd name="connsiteX13476" fmla="*/ 3311034 w 12192000"/>
              <a:gd name="connsiteY13476" fmla="*/ 1091223 h 6858000"/>
              <a:gd name="connsiteX13477" fmla="*/ 3295531 w 12192000"/>
              <a:gd name="connsiteY13477" fmla="*/ 1096889 h 6858000"/>
              <a:gd name="connsiteX13478" fmla="*/ 3287410 w 12192000"/>
              <a:gd name="connsiteY13478" fmla="*/ 1105388 h 6858000"/>
              <a:gd name="connsiteX13479" fmla="*/ 3268954 w 12192000"/>
              <a:gd name="connsiteY13479" fmla="*/ 1105792 h 6858000"/>
              <a:gd name="connsiteX13480" fmla="*/ 3243116 w 12192000"/>
              <a:gd name="connsiteY13480" fmla="*/ 1110244 h 6858000"/>
              <a:gd name="connsiteX13481" fmla="*/ 3241639 w 12192000"/>
              <a:gd name="connsiteY13481" fmla="*/ 1116720 h 6858000"/>
              <a:gd name="connsiteX13482" fmla="*/ 3260095 w 12192000"/>
              <a:gd name="connsiteY13482" fmla="*/ 1112673 h 6858000"/>
              <a:gd name="connsiteX13483" fmla="*/ 3279290 w 12192000"/>
              <a:gd name="connsiteY13483" fmla="*/ 1107411 h 6858000"/>
              <a:gd name="connsiteX13484" fmla="*/ 3285934 w 12192000"/>
              <a:gd name="connsiteY13484" fmla="*/ 1109030 h 6858000"/>
              <a:gd name="connsiteX13485" fmla="*/ 3287410 w 12192000"/>
              <a:gd name="connsiteY13485" fmla="*/ 1112673 h 6858000"/>
              <a:gd name="connsiteX13486" fmla="*/ 3268216 w 12192000"/>
              <a:gd name="connsiteY13486" fmla="*/ 1115506 h 6858000"/>
              <a:gd name="connsiteX13487" fmla="*/ 3249760 w 12192000"/>
              <a:gd name="connsiteY13487" fmla="*/ 1118743 h 6858000"/>
              <a:gd name="connsiteX13488" fmla="*/ 3233519 w 12192000"/>
              <a:gd name="connsiteY13488" fmla="*/ 1126838 h 6858000"/>
              <a:gd name="connsiteX13489" fmla="*/ 3226874 w 12192000"/>
              <a:gd name="connsiteY13489" fmla="*/ 1132504 h 6858000"/>
              <a:gd name="connsiteX13490" fmla="*/ 3215801 w 12192000"/>
              <a:gd name="connsiteY13490" fmla="*/ 1132908 h 6858000"/>
              <a:gd name="connsiteX13491" fmla="*/ 3214324 w 12192000"/>
              <a:gd name="connsiteY13491" fmla="*/ 1141003 h 6858000"/>
              <a:gd name="connsiteX13492" fmla="*/ 3209895 w 12192000"/>
              <a:gd name="connsiteY13492" fmla="*/ 1145454 h 6858000"/>
              <a:gd name="connsiteX13493" fmla="*/ 3192915 w 12192000"/>
              <a:gd name="connsiteY13493" fmla="*/ 1134932 h 6858000"/>
              <a:gd name="connsiteX13494" fmla="*/ 3181842 w 12192000"/>
              <a:gd name="connsiteY13494" fmla="*/ 1118339 h 6858000"/>
              <a:gd name="connsiteX13495" fmla="*/ 3183318 w 12192000"/>
              <a:gd name="connsiteY13495" fmla="*/ 1126028 h 6858000"/>
              <a:gd name="connsiteX13496" fmla="*/ 3180365 w 12192000"/>
              <a:gd name="connsiteY13496" fmla="*/ 1130480 h 6858000"/>
              <a:gd name="connsiteX13497" fmla="*/ 3187747 w 12192000"/>
              <a:gd name="connsiteY13497" fmla="*/ 1133718 h 6858000"/>
              <a:gd name="connsiteX13498" fmla="*/ 3189224 w 12192000"/>
              <a:gd name="connsiteY13498" fmla="*/ 1137360 h 6858000"/>
              <a:gd name="connsiteX13499" fmla="*/ 3209157 w 12192000"/>
              <a:gd name="connsiteY13499" fmla="*/ 1152739 h 6858000"/>
              <a:gd name="connsiteX13500" fmla="*/ 3206204 w 12192000"/>
              <a:gd name="connsiteY13500" fmla="*/ 1158405 h 6858000"/>
              <a:gd name="connsiteX13501" fmla="*/ 3200298 w 12192000"/>
              <a:gd name="connsiteY13501" fmla="*/ 1156787 h 6858000"/>
              <a:gd name="connsiteX13502" fmla="*/ 3193653 w 12192000"/>
              <a:gd name="connsiteY13502" fmla="*/ 1162048 h 6858000"/>
              <a:gd name="connsiteX13503" fmla="*/ 3198083 w 12192000"/>
              <a:gd name="connsiteY13503" fmla="*/ 1168928 h 6858000"/>
              <a:gd name="connsiteX13504" fmla="*/ 3203251 w 12192000"/>
              <a:gd name="connsiteY13504" fmla="*/ 1169737 h 6858000"/>
              <a:gd name="connsiteX13505" fmla="*/ 3206204 w 12192000"/>
              <a:gd name="connsiteY13505" fmla="*/ 1165690 h 6858000"/>
              <a:gd name="connsiteX13506" fmla="*/ 3212848 w 12192000"/>
              <a:gd name="connsiteY13506" fmla="*/ 1166095 h 6858000"/>
              <a:gd name="connsiteX13507" fmla="*/ 3220968 w 12192000"/>
              <a:gd name="connsiteY13507" fmla="*/ 1150311 h 6858000"/>
              <a:gd name="connsiteX13508" fmla="*/ 3235733 w 12192000"/>
              <a:gd name="connsiteY13508" fmla="*/ 1151120 h 6858000"/>
              <a:gd name="connsiteX13509" fmla="*/ 3246069 w 12192000"/>
              <a:gd name="connsiteY13509" fmla="*/ 1142621 h 6858000"/>
              <a:gd name="connsiteX13510" fmla="*/ 3254189 w 12192000"/>
              <a:gd name="connsiteY13510" fmla="*/ 1142217 h 6858000"/>
              <a:gd name="connsiteX13511" fmla="*/ 3257881 w 12192000"/>
              <a:gd name="connsiteY13511" fmla="*/ 1133313 h 6858000"/>
              <a:gd name="connsiteX13512" fmla="*/ 3267478 w 12192000"/>
              <a:gd name="connsiteY13512" fmla="*/ 1123600 h 6858000"/>
              <a:gd name="connsiteX13513" fmla="*/ 3279290 w 12192000"/>
              <a:gd name="connsiteY13513" fmla="*/ 1121981 h 6858000"/>
              <a:gd name="connsiteX13514" fmla="*/ 3294793 w 12192000"/>
              <a:gd name="connsiteY13514" fmla="*/ 1115910 h 6858000"/>
              <a:gd name="connsiteX13515" fmla="*/ 3308081 w 12192000"/>
              <a:gd name="connsiteY13515" fmla="*/ 1117124 h 6858000"/>
              <a:gd name="connsiteX13516" fmla="*/ 3318417 w 12192000"/>
              <a:gd name="connsiteY13516" fmla="*/ 1116720 h 6858000"/>
              <a:gd name="connsiteX13517" fmla="*/ 3313987 w 12192000"/>
              <a:gd name="connsiteY13517" fmla="*/ 1113887 h 6858000"/>
              <a:gd name="connsiteX13518" fmla="*/ 3302175 w 12192000"/>
              <a:gd name="connsiteY13518" fmla="*/ 1113887 h 6858000"/>
              <a:gd name="connsiteX13519" fmla="*/ 3299222 w 12192000"/>
              <a:gd name="connsiteY13519" fmla="*/ 1111054 h 6858000"/>
              <a:gd name="connsiteX13520" fmla="*/ 3306605 w 12192000"/>
              <a:gd name="connsiteY13520" fmla="*/ 1108625 h 6858000"/>
              <a:gd name="connsiteX13521" fmla="*/ 3327276 w 12192000"/>
              <a:gd name="connsiteY13521" fmla="*/ 1106197 h 6858000"/>
              <a:gd name="connsiteX13522" fmla="*/ 3344255 w 12192000"/>
              <a:gd name="connsiteY13522" fmla="*/ 1110244 h 6858000"/>
              <a:gd name="connsiteX13523" fmla="*/ 3350899 w 12192000"/>
              <a:gd name="connsiteY13523" fmla="*/ 1124814 h 6858000"/>
              <a:gd name="connsiteX13524" fmla="*/ 3349423 w 12192000"/>
              <a:gd name="connsiteY13524" fmla="*/ 1132908 h 6858000"/>
              <a:gd name="connsiteX13525" fmla="*/ 3338349 w 12192000"/>
              <a:gd name="connsiteY13525" fmla="*/ 1142217 h 6858000"/>
              <a:gd name="connsiteX13526" fmla="*/ 3333182 w 12192000"/>
              <a:gd name="connsiteY13526" fmla="*/ 1142621 h 6858000"/>
              <a:gd name="connsiteX13527" fmla="*/ 3325799 w 12192000"/>
              <a:gd name="connsiteY13527" fmla="*/ 1149502 h 6858000"/>
              <a:gd name="connsiteX13528" fmla="*/ 3338349 w 12192000"/>
              <a:gd name="connsiteY13528" fmla="*/ 1150311 h 6858000"/>
              <a:gd name="connsiteX13529" fmla="*/ 3342040 w 12192000"/>
              <a:gd name="connsiteY13529" fmla="*/ 1158001 h 6858000"/>
              <a:gd name="connsiteX13530" fmla="*/ 3347208 w 12192000"/>
              <a:gd name="connsiteY13530" fmla="*/ 1153549 h 6858000"/>
              <a:gd name="connsiteX13531" fmla="*/ 3350161 w 12192000"/>
              <a:gd name="connsiteY13531" fmla="*/ 1145454 h 6858000"/>
              <a:gd name="connsiteX13532" fmla="*/ 3364926 w 12192000"/>
              <a:gd name="connsiteY13532" fmla="*/ 1138575 h 6858000"/>
              <a:gd name="connsiteX13533" fmla="*/ 3375261 w 12192000"/>
              <a:gd name="connsiteY13533" fmla="*/ 1138979 h 6858000"/>
              <a:gd name="connsiteX13534" fmla="*/ 3377476 w 12192000"/>
              <a:gd name="connsiteY13534" fmla="*/ 1142621 h 6858000"/>
              <a:gd name="connsiteX13535" fmla="*/ 3373785 w 12192000"/>
              <a:gd name="connsiteY13535" fmla="*/ 1143836 h 6858000"/>
              <a:gd name="connsiteX13536" fmla="*/ 3372308 w 12192000"/>
              <a:gd name="connsiteY13536" fmla="*/ 1149502 h 6858000"/>
              <a:gd name="connsiteX13537" fmla="*/ 3386335 w 12192000"/>
              <a:gd name="connsiteY13537" fmla="*/ 1150311 h 6858000"/>
              <a:gd name="connsiteX13538" fmla="*/ 3398885 w 12192000"/>
              <a:gd name="connsiteY13538" fmla="*/ 1155572 h 6858000"/>
              <a:gd name="connsiteX13539" fmla="*/ 3400362 w 12192000"/>
              <a:gd name="connsiteY13539" fmla="*/ 1160834 h 6858000"/>
              <a:gd name="connsiteX13540" fmla="*/ 3391503 w 12192000"/>
              <a:gd name="connsiteY13540" fmla="*/ 1156787 h 6858000"/>
              <a:gd name="connsiteX13541" fmla="*/ 3387073 w 12192000"/>
              <a:gd name="connsiteY13541" fmla="*/ 1158001 h 6858000"/>
              <a:gd name="connsiteX13542" fmla="*/ 3389288 w 12192000"/>
              <a:gd name="connsiteY13542" fmla="*/ 1166095 h 6858000"/>
              <a:gd name="connsiteX13543" fmla="*/ 3403315 w 12192000"/>
              <a:gd name="connsiteY13543" fmla="*/ 1171356 h 6858000"/>
              <a:gd name="connsiteX13544" fmla="*/ 3405529 w 12192000"/>
              <a:gd name="connsiteY13544" fmla="*/ 1178236 h 6858000"/>
              <a:gd name="connsiteX13545" fmla="*/ 3398147 w 12192000"/>
              <a:gd name="connsiteY13545" fmla="*/ 1183902 h 6858000"/>
              <a:gd name="connsiteX13546" fmla="*/ 3390026 w 12192000"/>
              <a:gd name="connsiteY13546" fmla="*/ 1181879 h 6858000"/>
              <a:gd name="connsiteX13547" fmla="*/ 3381906 w 12192000"/>
              <a:gd name="connsiteY13547" fmla="*/ 1188354 h 6858000"/>
              <a:gd name="connsiteX13548" fmla="*/ 3396670 w 12192000"/>
              <a:gd name="connsiteY13548" fmla="*/ 1192806 h 6858000"/>
              <a:gd name="connsiteX13549" fmla="*/ 3392979 w 12192000"/>
              <a:gd name="connsiteY13549" fmla="*/ 1201305 h 6858000"/>
              <a:gd name="connsiteX13550" fmla="*/ 3386335 w 12192000"/>
              <a:gd name="connsiteY13550" fmla="*/ 1203329 h 6858000"/>
              <a:gd name="connsiteX13551" fmla="*/ 3383382 w 12192000"/>
              <a:gd name="connsiteY13551" fmla="*/ 1211423 h 6858000"/>
              <a:gd name="connsiteX13552" fmla="*/ 3375261 w 12192000"/>
              <a:gd name="connsiteY13552" fmla="*/ 1215065 h 6858000"/>
              <a:gd name="connsiteX13553" fmla="*/ 3363450 w 12192000"/>
              <a:gd name="connsiteY13553" fmla="*/ 1207780 h 6858000"/>
              <a:gd name="connsiteX13554" fmla="*/ 3368617 w 12192000"/>
              <a:gd name="connsiteY13554" fmla="*/ 1215065 h 6858000"/>
              <a:gd name="connsiteX13555" fmla="*/ 3382644 w 12192000"/>
              <a:gd name="connsiteY13555" fmla="*/ 1220731 h 6858000"/>
              <a:gd name="connsiteX13556" fmla="*/ 3390026 w 12192000"/>
              <a:gd name="connsiteY13556" fmla="*/ 1220327 h 6858000"/>
              <a:gd name="connsiteX13557" fmla="*/ 3397409 w 12192000"/>
              <a:gd name="connsiteY13557" fmla="*/ 1227611 h 6858000"/>
              <a:gd name="connsiteX13558" fmla="*/ 3390026 w 12192000"/>
              <a:gd name="connsiteY13558" fmla="*/ 1229635 h 6858000"/>
              <a:gd name="connsiteX13559" fmla="*/ 3381167 w 12192000"/>
              <a:gd name="connsiteY13559" fmla="*/ 1228421 h 6858000"/>
              <a:gd name="connsiteX13560" fmla="*/ 3376738 w 12192000"/>
              <a:gd name="connsiteY13560" fmla="*/ 1228826 h 6858000"/>
              <a:gd name="connsiteX13561" fmla="*/ 3383382 w 12192000"/>
              <a:gd name="connsiteY13561" fmla="*/ 1233682 h 6858000"/>
              <a:gd name="connsiteX13562" fmla="*/ 3391503 w 12192000"/>
              <a:gd name="connsiteY13562" fmla="*/ 1231659 h 6858000"/>
              <a:gd name="connsiteX13563" fmla="*/ 3397409 w 12192000"/>
              <a:gd name="connsiteY13563" fmla="*/ 1234896 h 6858000"/>
              <a:gd name="connsiteX13564" fmla="*/ 3392241 w 12192000"/>
              <a:gd name="connsiteY13564" fmla="*/ 1243395 h 6858000"/>
              <a:gd name="connsiteX13565" fmla="*/ 3390765 w 12192000"/>
              <a:gd name="connsiteY13565" fmla="*/ 1251490 h 6858000"/>
              <a:gd name="connsiteX13566" fmla="*/ 3384120 w 12192000"/>
              <a:gd name="connsiteY13566" fmla="*/ 1251894 h 6858000"/>
              <a:gd name="connsiteX13567" fmla="*/ 3380429 w 12192000"/>
              <a:gd name="connsiteY13567" fmla="*/ 1259179 h 6858000"/>
              <a:gd name="connsiteX13568" fmla="*/ 3366402 w 12192000"/>
              <a:gd name="connsiteY13568" fmla="*/ 1268488 h 6858000"/>
              <a:gd name="connsiteX13569" fmla="*/ 3355329 w 12192000"/>
              <a:gd name="connsiteY13569" fmla="*/ 1269297 h 6858000"/>
              <a:gd name="connsiteX13570" fmla="*/ 3345732 w 12192000"/>
              <a:gd name="connsiteY13570" fmla="*/ 1276987 h 6858000"/>
              <a:gd name="connsiteX13571" fmla="*/ 3341302 w 12192000"/>
              <a:gd name="connsiteY13571" fmla="*/ 1276987 h 6858000"/>
              <a:gd name="connsiteX13572" fmla="*/ 3333920 w 12192000"/>
              <a:gd name="connsiteY13572" fmla="*/ 1283867 h 6858000"/>
              <a:gd name="connsiteX13573" fmla="*/ 3328014 w 12192000"/>
              <a:gd name="connsiteY13573" fmla="*/ 1284272 h 6858000"/>
              <a:gd name="connsiteX13574" fmla="*/ 3325799 w 12192000"/>
              <a:gd name="connsiteY13574" fmla="*/ 1289533 h 6858000"/>
              <a:gd name="connsiteX13575" fmla="*/ 3317678 w 12192000"/>
              <a:gd name="connsiteY13575" fmla="*/ 1290747 h 6858000"/>
              <a:gd name="connsiteX13576" fmla="*/ 3311772 w 12192000"/>
              <a:gd name="connsiteY13576" fmla="*/ 1285890 h 6858000"/>
              <a:gd name="connsiteX13577" fmla="*/ 3305128 w 12192000"/>
              <a:gd name="connsiteY13577" fmla="*/ 1289533 h 6858000"/>
              <a:gd name="connsiteX13578" fmla="*/ 3297008 w 12192000"/>
              <a:gd name="connsiteY13578" fmla="*/ 1288723 h 6858000"/>
              <a:gd name="connsiteX13579" fmla="*/ 3294793 w 12192000"/>
              <a:gd name="connsiteY13579" fmla="*/ 1285486 h 6858000"/>
              <a:gd name="connsiteX13580" fmla="*/ 3284457 w 12192000"/>
              <a:gd name="connsiteY13580" fmla="*/ 1291961 h 6858000"/>
              <a:gd name="connsiteX13581" fmla="*/ 3273384 w 12192000"/>
              <a:gd name="connsiteY13581" fmla="*/ 1290747 h 6858000"/>
              <a:gd name="connsiteX13582" fmla="*/ 3268954 w 12192000"/>
              <a:gd name="connsiteY13582" fmla="*/ 1283867 h 6858000"/>
              <a:gd name="connsiteX13583" fmla="*/ 3265263 w 12192000"/>
              <a:gd name="connsiteY13583" fmla="*/ 1286700 h 6858000"/>
              <a:gd name="connsiteX13584" fmla="*/ 3266740 w 12192000"/>
              <a:gd name="connsiteY13584" fmla="*/ 1292366 h 6858000"/>
              <a:gd name="connsiteX13585" fmla="*/ 3257142 w 12192000"/>
              <a:gd name="connsiteY13585" fmla="*/ 1294389 h 6858000"/>
              <a:gd name="connsiteX13586" fmla="*/ 3246807 w 12192000"/>
              <a:gd name="connsiteY13586" fmla="*/ 1293580 h 6858000"/>
              <a:gd name="connsiteX13587" fmla="*/ 3243854 w 12192000"/>
              <a:gd name="connsiteY13587" fmla="*/ 1297222 h 6858000"/>
              <a:gd name="connsiteX13588" fmla="*/ 3247545 w 12192000"/>
              <a:gd name="connsiteY13588" fmla="*/ 1298841 h 6858000"/>
              <a:gd name="connsiteX13589" fmla="*/ 3246069 w 12192000"/>
              <a:gd name="connsiteY13589" fmla="*/ 1304103 h 6858000"/>
              <a:gd name="connsiteX13590" fmla="*/ 3239425 w 12192000"/>
              <a:gd name="connsiteY13590" fmla="*/ 1310578 h 6858000"/>
              <a:gd name="connsiteX13591" fmla="*/ 3232780 w 12192000"/>
              <a:gd name="connsiteY13591" fmla="*/ 1309769 h 6858000"/>
              <a:gd name="connsiteX13592" fmla="*/ 3232780 w 12192000"/>
              <a:gd name="connsiteY13592" fmla="*/ 1317458 h 6858000"/>
              <a:gd name="connsiteX13593" fmla="*/ 3226136 w 12192000"/>
              <a:gd name="connsiteY13593" fmla="*/ 1330409 h 6858000"/>
              <a:gd name="connsiteX13594" fmla="*/ 3218015 w 12192000"/>
              <a:gd name="connsiteY13594" fmla="*/ 1329195 h 6858000"/>
              <a:gd name="connsiteX13595" fmla="*/ 3215063 w 12192000"/>
              <a:gd name="connsiteY13595" fmla="*/ 1333242 h 6858000"/>
              <a:gd name="connsiteX13596" fmla="*/ 3206204 w 12192000"/>
              <a:gd name="connsiteY13596" fmla="*/ 1337289 h 6858000"/>
              <a:gd name="connsiteX13597" fmla="*/ 3200298 w 12192000"/>
              <a:gd name="connsiteY13597" fmla="*/ 1346193 h 6858000"/>
              <a:gd name="connsiteX13598" fmla="*/ 3195868 w 12192000"/>
              <a:gd name="connsiteY13598" fmla="*/ 1344979 h 6858000"/>
              <a:gd name="connsiteX13599" fmla="*/ 3190700 w 12192000"/>
              <a:gd name="connsiteY13599" fmla="*/ 1348217 h 6858000"/>
              <a:gd name="connsiteX13600" fmla="*/ 3180365 w 12192000"/>
              <a:gd name="connsiteY13600" fmla="*/ 1348217 h 6858000"/>
              <a:gd name="connsiteX13601" fmla="*/ 3178150 w 12192000"/>
              <a:gd name="connsiteY13601" fmla="*/ 1353882 h 6858000"/>
              <a:gd name="connsiteX13602" fmla="*/ 3168553 w 12192000"/>
              <a:gd name="connsiteY13602" fmla="*/ 1357525 h 6858000"/>
              <a:gd name="connsiteX13603" fmla="*/ 3162647 w 12192000"/>
              <a:gd name="connsiteY13603" fmla="*/ 1353882 h 6858000"/>
              <a:gd name="connsiteX13604" fmla="*/ 3146406 w 12192000"/>
              <a:gd name="connsiteY13604" fmla="*/ 1353478 h 6858000"/>
              <a:gd name="connsiteX13605" fmla="*/ 3142715 w 12192000"/>
              <a:gd name="connsiteY13605" fmla="*/ 1350645 h 6858000"/>
              <a:gd name="connsiteX13606" fmla="*/ 3131641 w 12192000"/>
              <a:gd name="connsiteY13606" fmla="*/ 1353882 h 6858000"/>
              <a:gd name="connsiteX13607" fmla="*/ 3126473 w 12192000"/>
              <a:gd name="connsiteY13607" fmla="*/ 1353478 h 6858000"/>
              <a:gd name="connsiteX13608" fmla="*/ 3103588 w 12192000"/>
              <a:gd name="connsiteY13608" fmla="*/ 1360763 h 6858000"/>
              <a:gd name="connsiteX13609" fmla="*/ 3093991 w 12192000"/>
              <a:gd name="connsiteY13609" fmla="*/ 1358739 h 6858000"/>
              <a:gd name="connsiteX13610" fmla="*/ 3096205 w 12192000"/>
              <a:gd name="connsiteY13610" fmla="*/ 1353478 h 6858000"/>
              <a:gd name="connsiteX13611" fmla="*/ 3089561 w 12192000"/>
              <a:gd name="connsiteY13611" fmla="*/ 1351859 h 6858000"/>
              <a:gd name="connsiteX13612" fmla="*/ 3079964 w 12192000"/>
              <a:gd name="connsiteY13612" fmla="*/ 1355097 h 6858000"/>
              <a:gd name="connsiteX13613" fmla="*/ 3072581 w 12192000"/>
              <a:gd name="connsiteY13613" fmla="*/ 1355501 h 6858000"/>
              <a:gd name="connsiteX13614" fmla="*/ 3058555 w 12192000"/>
              <a:gd name="connsiteY13614" fmla="*/ 1349835 h 6858000"/>
              <a:gd name="connsiteX13615" fmla="*/ 3053387 w 12192000"/>
              <a:gd name="connsiteY13615" fmla="*/ 1351049 h 6858000"/>
              <a:gd name="connsiteX13616" fmla="*/ 3042313 w 12192000"/>
              <a:gd name="connsiteY13616" fmla="*/ 1349835 h 6858000"/>
              <a:gd name="connsiteX13617" fmla="*/ 3034193 w 12192000"/>
              <a:gd name="connsiteY13617" fmla="*/ 1344169 h 6858000"/>
              <a:gd name="connsiteX13618" fmla="*/ 3029025 w 12192000"/>
              <a:gd name="connsiteY13618" fmla="*/ 1344169 h 6858000"/>
              <a:gd name="connsiteX13619" fmla="*/ 3022381 w 12192000"/>
              <a:gd name="connsiteY13619" fmla="*/ 1349026 h 6858000"/>
              <a:gd name="connsiteX13620" fmla="*/ 3007616 w 12192000"/>
              <a:gd name="connsiteY13620" fmla="*/ 1347812 h 6858000"/>
              <a:gd name="connsiteX13621" fmla="*/ 2995804 w 12192000"/>
              <a:gd name="connsiteY13621" fmla="*/ 1340527 h 6858000"/>
              <a:gd name="connsiteX13622" fmla="*/ 2987683 w 12192000"/>
              <a:gd name="connsiteY13622" fmla="*/ 1345383 h 6858000"/>
              <a:gd name="connsiteX13623" fmla="*/ 2978824 w 12192000"/>
              <a:gd name="connsiteY13623" fmla="*/ 1345788 h 6858000"/>
              <a:gd name="connsiteX13624" fmla="*/ 2971442 w 12192000"/>
              <a:gd name="connsiteY13624" fmla="*/ 1340122 h 6858000"/>
              <a:gd name="connsiteX13625" fmla="*/ 2960368 w 12192000"/>
              <a:gd name="connsiteY13625" fmla="*/ 1345788 h 6858000"/>
              <a:gd name="connsiteX13626" fmla="*/ 2954462 w 12192000"/>
              <a:gd name="connsiteY13626" fmla="*/ 1344169 h 6858000"/>
              <a:gd name="connsiteX13627" fmla="*/ 2947818 w 12192000"/>
              <a:gd name="connsiteY13627" fmla="*/ 1344169 h 6858000"/>
              <a:gd name="connsiteX13628" fmla="*/ 2933053 w 12192000"/>
              <a:gd name="connsiteY13628" fmla="*/ 1338908 h 6858000"/>
              <a:gd name="connsiteX13629" fmla="*/ 2912383 w 12192000"/>
              <a:gd name="connsiteY13629" fmla="*/ 1341741 h 6858000"/>
              <a:gd name="connsiteX13630" fmla="*/ 2899832 w 12192000"/>
              <a:gd name="connsiteY13630" fmla="*/ 1338503 h 6858000"/>
              <a:gd name="connsiteX13631" fmla="*/ 2890973 w 12192000"/>
              <a:gd name="connsiteY13631" fmla="*/ 1330004 h 6858000"/>
              <a:gd name="connsiteX13632" fmla="*/ 2883591 w 12192000"/>
              <a:gd name="connsiteY13632" fmla="*/ 1333647 h 6858000"/>
              <a:gd name="connsiteX13633" fmla="*/ 2878423 w 12192000"/>
              <a:gd name="connsiteY13633" fmla="*/ 1338908 h 6858000"/>
              <a:gd name="connsiteX13634" fmla="*/ 2882853 w 12192000"/>
              <a:gd name="connsiteY13634" fmla="*/ 1343360 h 6858000"/>
              <a:gd name="connsiteX13635" fmla="*/ 2878423 w 12192000"/>
              <a:gd name="connsiteY13635" fmla="*/ 1347407 h 6858000"/>
              <a:gd name="connsiteX13636" fmla="*/ 2869564 w 12192000"/>
              <a:gd name="connsiteY13636" fmla="*/ 1349026 h 6858000"/>
              <a:gd name="connsiteX13637" fmla="*/ 2851847 w 12192000"/>
              <a:gd name="connsiteY13637" fmla="*/ 1364405 h 6858000"/>
              <a:gd name="connsiteX13638" fmla="*/ 2840035 w 12192000"/>
              <a:gd name="connsiteY13638" fmla="*/ 1369262 h 6858000"/>
              <a:gd name="connsiteX13639" fmla="*/ 2839296 w 12192000"/>
              <a:gd name="connsiteY13639" fmla="*/ 1376142 h 6858000"/>
              <a:gd name="connsiteX13640" fmla="*/ 2835605 w 12192000"/>
              <a:gd name="connsiteY13640" fmla="*/ 1380998 h 6858000"/>
              <a:gd name="connsiteX13641" fmla="*/ 2834129 w 12192000"/>
              <a:gd name="connsiteY13641" fmla="*/ 1392330 h 6858000"/>
              <a:gd name="connsiteX13642" fmla="*/ 2827484 w 12192000"/>
              <a:gd name="connsiteY13642" fmla="*/ 1400020 h 6858000"/>
              <a:gd name="connsiteX13643" fmla="*/ 2812720 w 12192000"/>
              <a:gd name="connsiteY13643" fmla="*/ 1400020 h 6858000"/>
              <a:gd name="connsiteX13644" fmla="*/ 2804599 w 12192000"/>
              <a:gd name="connsiteY13644" fmla="*/ 1403663 h 6858000"/>
              <a:gd name="connsiteX13645" fmla="*/ 2787619 w 12192000"/>
              <a:gd name="connsiteY13645" fmla="*/ 1404472 h 6858000"/>
              <a:gd name="connsiteX13646" fmla="*/ 2779499 w 12192000"/>
              <a:gd name="connsiteY13646" fmla="*/ 1414994 h 6858000"/>
              <a:gd name="connsiteX13647" fmla="*/ 2773593 w 12192000"/>
              <a:gd name="connsiteY13647" fmla="*/ 1416208 h 6858000"/>
              <a:gd name="connsiteX13648" fmla="*/ 2769901 w 12192000"/>
              <a:gd name="connsiteY13648" fmla="*/ 1412566 h 6858000"/>
              <a:gd name="connsiteX13649" fmla="*/ 2761781 w 12192000"/>
              <a:gd name="connsiteY13649" fmla="*/ 1417423 h 6858000"/>
              <a:gd name="connsiteX13650" fmla="*/ 2758090 w 12192000"/>
              <a:gd name="connsiteY13650" fmla="*/ 1426326 h 6858000"/>
              <a:gd name="connsiteX13651" fmla="*/ 2747754 w 12192000"/>
              <a:gd name="connsiteY13651" fmla="*/ 1428350 h 6858000"/>
              <a:gd name="connsiteX13652" fmla="*/ 2737419 w 12192000"/>
              <a:gd name="connsiteY13652" fmla="*/ 1435635 h 6858000"/>
              <a:gd name="connsiteX13653" fmla="*/ 2735204 w 12192000"/>
              <a:gd name="connsiteY13653" fmla="*/ 1440492 h 6858000"/>
              <a:gd name="connsiteX13654" fmla="*/ 2730036 w 12192000"/>
              <a:gd name="connsiteY13654" fmla="*/ 1442110 h 6858000"/>
              <a:gd name="connsiteX13655" fmla="*/ 2718225 w 12192000"/>
              <a:gd name="connsiteY13655" fmla="*/ 1458703 h 6858000"/>
              <a:gd name="connsiteX13656" fmla="*/ 2698292 w 12192000"/>
              <a:gd name="connsiteY13656" fmla="*/ 1468012 h 6858000"/>
              <a:gd name="connsiteX13657" fmla="*/ 2693124 w 12192000"/>
              <a:gd name="connsiteY13657" fmla="*/ 1483796 h 6858000"/>
              <a:gd name="connsiteX13658" fmla="*/ 2679836 w 12192000"/>
              <a:gd name="connsiteY13658" fmla="*/ 1489867 h 6858000"/>
              <a:gd name="connsiteX13659" fmla="*/ 2668762 w 12192000"/>
              <a:gd name="connsiteY13659" fmla="*/ 1500794 h 6858000"/>
              <a:gd name="connsiteX13660" fmla="*/ 2658427 w 12192000"/>
              <a:gd name="connsiteY13660" fmla="*/ 1502817 h 6858000"/>
              <a:gd name="connsiteX13661" fmla="*/ 2654736 w 12192000"/>
              <a:gd name="connsiteY13661" fmla="*/ 1514554 h 6858000"/>
              <a:gd name="connsiteX13662" fmla="*/ 2648091 w 12192000"/>
              <a:gd name="connsiteY13662" fmla="*/ 1524267 h 6858000"/>
              <a:gd name="connsiteX13663" fmla="*/ 2625206 w 12192000"/>
              <a:gd name="connsiteY13663" fmla="*/ 1536813 h 6858000"/>
              <a:gd name="connsiteX13664" fmla="*/ 2623729 w 12192000"/>
              <a:gd name="connsiteY13664" fmla="*/ 1543694 h 6858000"/>
              <a:gd name="connsiteX13665" fmla="*/ 2597891 w 12192000"/>
              <a:gd name="connsiteY13665" fmla="*/ 1554216 h 6858000"/>
              <a:gd name="connsiteX13666" fmla="*/ 2582388 w 12192000"/>
              <a:gd name="connsiteY13666" fmla="*/ 1557454 h 6858000"/>
              <a:gd name="connsiteX13667" fmla="*/ 2594938 w 12192000"/>
              <a:gd name="connsiteY13667" fmla="*/ 1558263 h 6858000"/>
              <a:gd name="connsiteX13668" fmla="*/ 2620038 w 12192000"/>
              <a:gd name="connsiteY13668" fmla="*/ 1547741 h 6858000"/>
              <a:gd name="connsiteX13669" fmla="*/ 2642924 w 12192000"/>
              <a:gd name="connsiteY13669" fmla="*/ 1537623 h 6858000"/>
              <a:gd name="connsiteX13670" fmla="*/ 2659165 w 12192000"/>
              <a:gd name="connsiteY13670" fmla="*/ 1528314 h 6858000"/>
              <a:gd name="connsiteX13671" fmla="*/ 2672453 w 12192000"/>
              <a:gd name="connsiteY13671" fmla="*/ 1512531 h 6858000"/>
              <a:gd name="connsiteX13672" fmla="*/ 2683527 w 12192000"/>
              <a:gd name="connsiteY13672" fmla="*/ 1501603 h 6858000"/>
              <a:gd name="connsiteX13673" fmla="*/ 2692386 w 12192000"/>
              <a:gd name="connsiteY13673" fmla="*/ 1497961 h 6858000"/>
              <a:gd name="connsiteX13674" fmla="*/ 2716748 w 12192000"/>
              <a:gd name="connsiteY13674" fmla="*/ 1476916 h 6858000"/>
              <a:gd name="connsiteX13675" fmla="*/ 2750707 w 12192000"/>
              <a:gd name="connsiteY13675" fmla="*/ 1455466 h 6858000"/>
              <a:gd name="connsiteX13676" fmla="*/ 2772854 w 12192000"/>
              <a:gd name="connsiteY13676" fmla="*/ 1442110 h 6858000"/>
              <a:gd name="connsiteX13677" fmla="*/ 2786881 w 12192000"/>
              <a:gd name="connsiteY13677" fmla="*/ 1440492 h 6858000"/>
              <a:gd name="connsiteX13678" fmla="*/ 2800169 w 12192000"/>
              <a:gd name="connsiteY13678" fmla="*/ 1433611 h 6858000"/>
              <a:gd name="connsiteX13679" fmla="*/ 2825270 w 12192000"/>
              <a:gd name="connsiteY13679" fmla="*/ 1429564 h 6858000"/>
              <a:gd name="connsiteX13680" fmla="*/ 2857014 w 12192000"/>
              <a:gd name="connsiteY13680" fmla="*/ 1419446 h 6858000"/>
              <a:gd name="connsiteX13681" fmla="*/ 2867350 w 12192000"/>
              <a:gd name="connsiteY13681" fmla="*/ 1419041 h 6858000"/>
              <a:gd name="connsiteX13682" fmla="*/ 2876947 w 12192000"/>
              <a:gd name="connsiteY13682" fmla="*/ 1413780 h 6858000"/>
              <a:gd name="connsiteX13683" fmla="*/ 2910906 w 12192000"/>
              <a:gd name="connsiteY13683" fmla="*/ 1414590 h 6858000"/>
              <a:gd name="connsiteX13684" fmla="*/ 2928624 w 12192000"/>
              <a:gd name="connsiteY13684" fmla="*/ 1420660 h 6858000"/>
              <a:gd name="connsiteX13685" fmla="*/ 2948556 w 12192000"/>
              <a:gd name="connsiteY13685" fmla="*/ 1431992 h 6858000"/>
              <a:gd name="connsiteX13686" fmla="*/ 2948556 w 12192000"/>
              <a:gd name="connsiteY13686" fmla="*/ 1436039 h 6858000"/>
              <a:gd name="connsiteX13687" fmla="*/ 2933053 w 12192000"/>
              <a:gd name="connsiteY13687" fmla="*/ 1433611 h 6858000"/>
              <a:gd name="connsiteX13688" fmla="*/ 2934530 w 12192000"/>
              <a:gd name="connsiteY13688" fmla="*/ 1435230 h 6858000"/>
              <a:gd name="connsiteX13689" fmla="*/ 2933053 w 12192000"/>
              <a:gd name="connsiteY13689" fmla="*/ 1438468 h 6858000"/>
              <a:gd name="connsiteX13690" fmla="*/ 2940436 w 12192000"/>
              <a:gd name="connsiteY13690" fmla="*/ 1437658 h 6858000"/>
              <a:gd name="connsiteX13691" fmla="*/ 2951509 w 12192000"/>
              <a:gd name="connsiteY13691" fmla="*/ 1441705 h 6858000"/>
              <a:gd name="connsiteX13692" fmla="*/ 2955201 w 12192000"/>
              <a:gd name="connsiteY13692" fmla="*/ 1447371 h 6858000"/>
              <a:gd name="connsiteX13693" fmla="*/ 2949295 w 12192000"/>
              <a:gd name="connsiteY13693" fmla="*/ 1449800 h 6858000"/>
              <a:gd name="connsiteX13694" fmla="*/ 2953724 w 12192000"/>
              <a:gd name="connsiteY13694" fmla="*/ 1453037 h 6858000"/>
              <a:gd name="connsiteX13695" fmla="*/ 2946342 w 12192000"/>
              <a:gd name="connsiteY13695" fmla="*/ 1468821 h 6858000"/>
              <a:gd name="connsiteX13696" fmla="*/ 2936006 w 12192000"/>
              <a:gd name="connsiteY13696" fmla="*/ 1471250 h 6858000"/>
              <a:gd name="connsiteX13697" fmla="*/ 2925671 w 12192000"/>
              <a:gd name="connsiteY13697" fmla="*/ 1478939 h 6858000"/>
              <a:gd name="connsiteX13698" fmla="*/ 2917550 w 12192000"/>
              <a:gd name="connsiteY13698" fmla="*/ 1479344 h 6858000"/>
              <a:gd name="connsiteX13699" fmla="*/ 2904262 w 12192000"/>
              <a:gd name="connsiteY13699" fmla="*/ 1488652 h 6858000"/>
              <a:gd name="connsiteX13700" fmla="*/ 2893926 w 12192000"/>
              <a:gd name="connsiteY13700" fmla="*/ 1488248 h 6858000"/>
              <a:gd name="connsiteX13701" fmla="*/ 2885806 w 12192000"/>
              <a:gd name="connsiteY13701" fmla="*/ 1482177 h 6858000"/>
              <a:gd name="connsiteX13702" fmla="*/ 2874732 w 12192000"/>
              <a:gd name="connsiteY13702" fmla="*/ 1478534 h 6858000"/>
              <a:gd name="connsiteX13703" fmla="*/ 2867350 w 12192000"/>
              <a:gd name="connsiteY13703" fmla="*/ 1482582 h 6858000"/>
              <a:gd name="connsiteX13704" fmla="*/ 2857014 w 12192000"/>
              <a:gd name="connsiteY13704" fmla="*/ 1484605 h 6858000"/>
              <a:gd name="connsiteX13705" fmla="*/ 2845941 w 12192000"/>
              <a:gd name="connsiteY13705" fmla="*/ 1482582 h 6858000"/>
              <a:gd name="connsiteX13706" fmla="*/ 2832652 w 12192000"/>
              <a:gd name="connsiteY13706" fmla="*/ 1488248 h 6858000"/>
              <a:gd name="connsiteX13707" fmla="*/ 2846679 w 12192000"/>
              <a:gd name="connsiteY13707" fmla="*/ 1486629 h 6858000"/>
              <a:gd name="connsiteX13708" fmla="*/ 2860705 w 12192000"/>
              <a:gd name="connsiteY13708" fmla="*/ 1488248 h 6858000"/>
              <a:gd name="connsiteX13709" fmla="*/ 2879900 w 12192000"/>
              <a:gd name="connsiteY13709" fmla="*/ 1493104 h 6858000"/>
              <a:gd name="connsiteX13710" fmla="*/ 2882853 w 12192000"/>
              <a:gd name="connsiteY13710" fmla="*/ 1501603 h 6858000"/>
              <a:gd name="connsiteX13711" fmla="*/ 2885806 w 12192000"/>
              <a:gd name="connsiteY13711" fmla="*/ 1507674 h 6858000"/>
              <a:gd name="connsiteX13712" fmla="*/ 2897618 w 12192000"/>
              <a:gd name="connsiteY13712" fmla="*/ 1502817 h 6858000"/>
              <a:gd name="connsiteX13713" fmla="*/ 2907215 w 12192000"/>
              <a:gd name="connsiteY13713" fmla="*/ 1496747 h 6858000"/>
              <a:gd name="connsiteX13714" fmla="*/ 2916812 w 12192000"/>
              <a:gd name="connsiteY13714" fmla="*/ 1496747 h 6858000"/>
              <a:gd name="connsiteX13715" fmla="*/ 2919765 w 12192000"/>
              <a:gd name="connsiteY13715" fmla="*/ 1500794 h 6858000"/>
              <a:gd name="connsiteX13716" fmla="*/ 2926409 w 12192000"/>
              <a:gd name="connsiteY13716" fmla="*/ 1499984 h 6858000"/>
              <a:gd name="connsiteX13717" fmla="*/ 2928624 w 12192000"/>
              <a:gd name="connsiteY13717" fmla="*/ 1506055 h 6858000"/>
              <a:gd name="connsiteX13718" fmla="*/ 2919765 w 12192000"/>
              <a:gd name="connsiteY13718" fmla="*/ 1513340 h 6858000"/>
              <a:gd name="connsiteX13719" fmla="*/ 2907215 w 12192000"/>
              <a:gd name="connsiteY13719" fmla="*/ 1536409 h 6858000"/>
              <a:gd name="connsiteX13720" fmla="*/ 2900571 w 12192000"/>
              <a:gd name="connsiteY13720" fmla="*/ 1537623 h 6858000"/>
              <a:gd name="connsiteX13721" fmla="*/ 2894665 w 12192000"/>
              <a:gd name="connsiteY13721" fmla="*/ 1543289 h 6858000"/>
              <a:gd name="connsiteX13722" fmla="*/ 2913121 w 12192000"/>
              <a:gd name="connsiteY13722" fmla="*/ 1543694 h 6858000"/>
              <a:gd name="connsiteX13723" fmla="*/ 2913121 w 12192000"/>
              <a:gd name="connsiteY13723" fmla="*/ 1548145 h 6858000"/>
              <a:gd name="connsiteX13724" fmla="*/ 2907215 w 12192000"/>
              <a:gd name="connsiteY13724" fmla="*/ 1555430 h 6858000"/>
              <a:gd name="connsiteX13725" fmla="*/ 2913859 w 12192000"/>
              <a:gd name="connsiteY13725" fmla="*/ 1562715 h 6858000"/>
              <a:gd name="connsiteX13726" fmla="*/ 2912383 w 12192000"/>
              <a:gd name="connsiteY13726" fmla="*/ 1570809 h 6858000"/>
              <a:gd name="connsiteX13727" fmla="*/ 2913859 w 12192000"/>
              <a:gd name="connsiteY13727" fmla="*/ 1583356 h 6858000"/>
              <a:gd name="connsiteX13728" fmla="*/ 2918288 w 12192000"/>
              <a:gd name="connsiteY13728" fmla="*/ 1586593 h 6858000"/>
              <a:gd name="connsiteX13729" fmla="*/ 2923456 w 12192000"/>
              <a:gd name="connsiteY13729" fmla="*/ 1598330 h 6858000"/>
              <a:gd name="connsiteX13730" fmla="*/ 2933792 w 12192000"/>
              <a:gd name="connsiteY13730" fmla="*/ 1598330 h 6858000"/>
              <a:gd name="connsiteX13731" fmla="*/ 2938221 w 12192000"/>
              <a:gd name="connsiteY13731" fmla="*/ 1601972 h 6858000"/>
              <a:gd name="connsiteX13732" fmla="*/ 2952248 w 12192000"/>
              <a:gd name="connsiteY13732" fmla="*/ 1602782 h 6858000"/>
              <a:gd name="connsiteX13733" fmla="*/ 2950033 w 12192000"/>
              <a:gd name="connsiteY13733" fmla="*/ 1609257 h 6858000"/>
              <a:gd name="connsiteX13734" fmla="*/ 2938959 w 12192000"/>
              <a:gd name="connsiteY13734" fmla="*/ 1612495 h 6858000"/>
              <a:gd name="connsiteX13735" fmla="*/ 2952248 w 12192000"/>
              <a:gd name="connsiteY13735" fmla="*/ 1620994 h 6858000"/>
              <a:gd name="connsiteX13736" fmla="*/ 2967751 w 12192000"/>
              <a:gd name="connsiteY13736" fmla="*/ 1620994 h 6858000"/>
              <a:gd name="connsiteX13737" fmla="*/ 2977348 w 12192000"/>
              <a:gd name="connsiteY13737" fmla="*/ 1625041 h 6858000"/>
              <a:gd name="connsiteX13738" fmla="*/ 2981777 w 12192000"/>
              <a:gd name="connsiteY13738" fmla="*/ 1622613 h 6858000"/>
              <a:gd name="connsiteX13739" fmla="*/ 2995066 w 12192000"/>
              <a:gd name="connsiteY13739" fmla="*/ 1627065 h 6858000"/>
              <a:gd name="connsiteX13740" fmla="*/ 2998019 w 12192000"/>
              <a:gd name="connsiteY13740" fmla="*/ 1632326 h 6858000"/>
              <a:gd name="connsiteX13741" fmla="*/ 3014260 w 12192000"/>
              <a:gd name="connsiteY13741" fmla="*/ 1634754 h 6858000"/>
              <a:gd name="connsiteX13742" fmla="*/ 3017951 w 12192000"/>
              <a:gd name="connsiteY13742" fmla="*/ 1630302 h 6858000"/>
              <a:gd name="connsiteX13743" fmla="*/ 3031978 w 12192000"/>
              <a:gd name="connsiteY13743" fmla="*/ 1620994 h 6858000"/>
              <a:gd name="connsiteX13744" fmla="*/ 3033455 w 12192000"/>
              <a:gd name="connsiteY13744" fmla="*/ 1628684 h 6858000"/>
              <a:gd name="connsiteX13745" fmla="*/ 3031240 w 12192000"/>
              <a:gd name="connsiteY13745" fmla="*/ 1632326 h 6858000"/>
              <a:gd name="connsiteX13746" fmla="*/ 3043052 w 12192000"/>
              <a:gd name="connsiteY13746" fmla="*/ 1633945 h 6858000"/>
              <a:gd name="connsiteX13747" fmla="*/ 3060031 w 12192000"/>
              <a:gd name="connsiteY13747" fmla="*/ 1642039 h 6858000"/>
              <a:gd name="connsiteX13748" fmla="*/ 3060770 w 12192000"/>
              <a:gd name="connsiteY13748" fmla="*/ 1646896 h 6858000"/>
              <a:gd name="connsiteX13749" fmla="*/ 3053387 w 12192000"/>
              <a:gd name="connsiteY13749" fmla="*/ 1648515 h 6858000"/>
              <a:gd name="connsiteX13750" fmla="*/ 3049696 w 12192000"/>
              <a:gd name="connsiteY13750" fmla="*/ 1649324 h 6858000"/>
              <a:gd name="connsiteX13751" fmla="*/ 3058555 w 12192000"/>
              <a:gd name="connsiteY13751" fmla="*/ 1654181 h 6858000"/>
              <a:gd name="connsiteX13752" fmla="*/ 3068152 w 12192000"/>
              <a:gd name="connsiteY13752" fmla="*/ 1653776 h 6858000"/>
              <a:gd name="connsiteX13753" fmla="*/ 3073320 w 12192000"/>
              <a:gd name="connsiteY13753" fmla="*/ 1658632 h 6858000"/>
              <a:gd name="connsiteX13754" fmla="*/ 3065199 w 12192000"/>
              <a:gd name="connsiteY13754" fmla="*/ 1661870 h 6858000"/>
              <a:gd name="connsiteX13755" fmla="*/ 3059293 w 12192000"/>
              <a:gd name="connsiteY13755" fmla="*/ 1659442 h 6858000"/>
              <a:gd name="connsiteX13756" fmla="*/ 3049696 w 12192000"/>
              <a:gd name="connsiteY13756" fmla="*/ 1660656 h 6858000"/>
              <a:gd name="connsiteX13757" fmla="*/ 3035669 w 12192000"/>
              <a:gd name="connsiteY13757" fmla="*/ 1664298 h 6858000"/>
              <a:gd name="connsiteX13758" fmla="*/ 3012784 w 12192000"/>
              <a:gd name="connsiteY13758" fmla="*/ 1676035 h 6858000"/>
              <a:gd name="connsiteX13759" fmla="*/ 3003925 w 12192000"/>
              <a:gd name="connsiteY13759" fmla="*/ 1676035 h 6858000"/>
              <a:gd name="connsiteX13760" fmla="*/ 2986945 w 12192000"/>
              <a:gd name="connsiteY13760" fmla="*/ 1680487 h 6858000"/>
              <a:gd name="connsiteX13761" fmla="*/ 2971442 w 12192000"/>
              <a:gd name="connsiteY13761" fmla="*/ 1683725 h 6858000"/>
              <a:gd name="connsiteX13762" fmla="*/ 2955939 w 12192000"/>
              <a:gd name="connsiteY13762" fmla="*/ 1691819 h 6858000"/>
              <a:gd name="connsiteX13763" fmla="*/ 2947818 w 12192000"/>
              <a:gd name="connsiteY13763" fmla="*/ 1691819 h 6858000"/>
              <a:gd name="connsiteX13764" fmla="*/ 2949295 w 12192000"/>
              <a:gd name="connsiteY13764" fmla="*/ 1695866 h 6858000"/>
              <a:gd name="connsiteX13765" fmla="*/ 2936006 w 12192000"/>
              <a:gd name="connsiteY13765" fmla="*/ 1694652 h 6858000"/>
              <a:gd name="connsiteX13766" fmla="*/ 2931577 w 12192000"/>
              <a:gd name="connsiteY13766" fmla="*/ 1684939 h 6858000"/>
              <a:gd name="connsiteX13767" fmla="*/ 2926409 w 12192000"/>
              <a:gd name="connsiteY13767" fmla="*/ 1684534 h 6858000"/>
              <a:gd name="connsiteX13768" fmla="*/ 2923456 w 12192000"/>
              <a:gd name="connsiteY13768" fmla="*/ 1689795 h 6858000"/>
              <a:gd name="connsiteX13769" fmla="*/ 2917550 w 12192000"/>
              <a:gd name="connsiteY13769" fmla="*/ 1688986 h 6858000"/>
              <a:gd name="connsiteX13770" fmla="*/ 2910168 w 12192000"/>
              <a:gd name="connsiteY13770" fmla="*/ 1699509 h 6858000"/>
              <a:gd name="connsiteX13771" fmla="*/ 2913121 w 12192000"/>
              <a:gd name="connsiteY13771" fmla="*/ 1704365 h 6858000"/>
              <a:gd name="connsiteX13772" fmla="*/ 2898356 w 12192000"/>
              <a:gd name="connsiteY13772" fmla="*/ 1715697 h 6858000"/>
              <a:gd name="connsiteX13773" fmla="*/ 2885068 w 12192000"/>
              <a:gd name="connsiteY13773" fmla="*/ 1731886 h 6858000"/>
              <a:gd name="connsiteX13774" fmla="*/ 2875470 w 12192000"/>
              <a:gd name="connsiteY13774" fmla="*/ 1733505 h 6858000"/>
              <a:gd name="connsiteX13775" fmla="*/ 2864397 w 12192000"/>
              <a:gd name="connsiteY13775" fmla="*/ 1741194 h 6858000"/>
              <a:gd name="connsiteX13776" fmla="*/ 2858491 w 12192000"/>
              <a:gd name="connsiteY13776" fmla="*/ 1740790 h 6858000"/>
              <a:gd name="connsiteX13777" fmla="*/ 2854800 w 12192000"/>
              <a:gd name="connsiteY13777" fmla="*/ 1743218 h 6858000"/>
              <a:gd name="connsiteX13778" fmla="*/ 2853323 w 12192000"/>
              <a:gd name="connsiteY13778" fmla="*/ 1751312 h 6858000"/>
              <a:gd name="connsiteX13779" fmla="*/ 2848894 w 12192000"/>
              <a:gd name="connsiteY13779" fmla="*/ 1754955 h 6858000"/>
              <a:gd name="connsiteX13780" fmla="*/ 2844464 w 12192000"/>
              <a:gd name="connsiteY13780" fmla="*/ 1750503 h 6858000"/>
              <a:gd name="connsiteX13781" fmla="*/ 2838558 w 12192000"/>
              <a:gd name="connsiteY13781" fmla="*/ 1754145 h 6858000"/>
              <a:gd name="connsiteX13782" fmla="*/ 2831176 w 12192000"/>
              <a:gd name="connsiteY13782" fmla="*/ 1748884 h 6858000"/>
              <a:gd name="connsiteX13783" fmla="*/ 2829699 w 12192000"/>
              <a:gd name="connsiteY13783" fmla="*/ 1738361 h 6858000"/>
              <a:gd name="connsiteX13784" fmla="*/ 2824532 w 12192000"/>
              <a:gd name="connsiteY13784" fmla="*/ 1735528 h 6858000"/>
              <a:gd name="connsiteX13785" fmla="*/ 2820102 w 12192000"/>
              <a:gd name="connsiteY13785" fmla="*/ 1738361 h 6858000"/>
              <a:gd name="connsiteX13786" fmla="*/ 2818626 w 12192000"/>
              <a:gd name="connsiteY13786" fmla="*/ 1729053 h 6858000"/>
              <a:gd name="connsiteX13787" fmla="*/ 2814934 w 12192000"/>
              <a:gd name="connsiteY13787" fmla="*/ 1720554 h 6858000"/>
              <a:gd name="connsiteX13788" fmla="*/ 2815673 w 12192000"/>
              <a:gd name="connsiteY13788" fmla="*/ 1710031 h 6858000"/>
              <a:gd name="connsiteX13789" fmla="*/ 2823055 w 12192000"/>
              <a:gd name="connsiteY13789" fmla="*/ 1695866 h 6858000"/>
              <a:gd name="connsiteX13790" fmla="*/ 2835605 w 12192000"/>
              <a:gd name="connsiteY13790" fmla="*/ 1686558 h 6858000"/>
              <a:gd name="connsiteX13791" fmla="*/ 2837082 w 12192000"/>
              <a:gd name="connsiteY13791" fmla="*/ 1679678 h 6858000"/>
              <a:gd name="connsiteX13792" fmla="*/ 2855538 w 12192000"/>
              <a:gd name="connsiteY13792" fmla="*/ 1669964 h 6858000"/>
              <a:gd name="connsiteX13793" fmla="*/ 2876947 w 12192000"/>
              <a:gd name="connsiteY13793" fmla="*/ 1664703 h 6858000"/>
              <a:gd name="connsiteX13794" fmla="*/ 2893188 w 12192000"/>
              <a:gd name="connsiteY13794" fmla="*/ 1654181 h 6858000"/>
              <a:gd name="connsiteX13795" fmla="*/ 2909430 w 12192000"/>
              <a:gd name="connsiteY13795" fmla="*/ 1650538 h 6858000"/>
              <a:gd name="connsiteX13796" fmla="*/ 2915336 w 12192000"/>
              <a:gd name="connsiteY13796" fmla="*/ 1652966 h 6858000"/>
              <a:gd name="connsiteX13797" fmla="*/ 2917550 w 12192000"/>
              <a:gd name="connsiteY13797" fmla="*/ 1661465 h 6858000"/>
              <a:gd name="connsiteX13798" fmla="*/ 2923456 w 12192000"/>
              <a:gd name="connsiteY13798" fmla="*/ 1665513 h 6858000"/>
              <a:gd name="connsiteX13799" fmla="*/ 2922718 w 12192000"/>
              <a:gd name="connsiteY13799" fmla="*/ 1661465 h 6858000"/>
              <a:gd name="connsiteX13800" fmla="*/ 2923456 w 12192000"/>
              <a:gd name="connsiteY13800" fmla="*/ 1655799 h 6858000"/>
              <a:gd name="connsiteX13801" fmla="*/ 2933792 w 12192000"/>
              <a:gd name="connsiteY13801" fmla="*/ 1654181 h 6858000"/>
              <a:gd name="connsiteX13802" fmla="*/ 2947080 w 12192000"/>
              <a:gd name="connsiteY13802" fmla="*/ 1652562 h 6858000"/>
              <a:gd name="connsiteX13803" fmla="*/ 2958154 w 12192000"/>
              <a:gd name="connsiteY13803" fmla="*/ 1647705 h 6858000"/>
              <a:gd name="connsiteX13804" fmla="*/ 2942651 w 12192000"/>
              <a:gd name="connsiteY13804" fmla="*/ 1648515 h 6858000"/>
              <a:gd name="connsiteX13805" fmla="*/ 2921980 w 12192000"/>
              <a:gd name="connsiteY13805" fmla="*/ 1646896 h 6858000"/>
              <a:gd name="connsiteX13806" fmla="*/ 2914597 w 12192000"/>
              <a:gd name="connsiteY13806" fmla="*/ 1642849 h 6858000"/>
              <a:gd name="connsiteX13807" fmla="*/ 2905738 w 12192000"/>
              <a:gd name="connsiteY13807" fmla="*/ 1642849 h 6858000"/>
              <a:gd name="connsiteX13808" fmla="*/ 2899094 w 12192000"/>
              <a:gd name="connsiteY13808" fmla="*/ 1650134 h 6858000"/>
              <a:gd name="connsiteX13809" fmla="*/ 2887282 w 12192000"/>
              <a:gd name="connsiteY13809" fmla="*/ 1647300 h 6858000"/>
              <a:gd name="connsiteX13810" fmla="*/ 2897618 w 12192000"/>
              <a:gd name="connsiteY13810" fmla="*/ 1635564 h 6858000"/>
              <a:gd name="connsiteX13811" fmla="*/ 2907215 w 12192000"/>
              <a:gd name="connsiteY13811" fmla="*/ 1633945 h 6858000"/>
              <a:gd name="connsiteX13812" fmla="*/ 2917550 w 12192000"/>
              <a:gd name="connsiteY13812" fmla="*/ 1623827 h 6858000"/>
              <a:gd name="connsiteX13813" fmla="*/ 2918288 w 12192000"/>
              <a:gd name="connsiteY13813" fmla="*/ 1618970 h 6858000"/>
              <a:gd name="connsiteX13814" fmla="*/ 2911644 w 12192000"/>
              <a:gd name="connsiteY13814" fmla="*/ 1622208 h 6858000"/>
              <a:gd name="connsiteX13815" fmla="*/ 2910906 w 12192000"/>
              <a:gd name="connsiteY13815" fmla="*/ 1616947 h 6858000"/>
              <a:gd name="connsiteX13816" fmla="*/ 2899832 w 12192000"/>
              <a:gd name="connsiteY13816" fmla="*/ 1630707 h 6858000"/>
              <a:gd name="connsiteX13817" fmla="*/ 2891712 w 12192000"/>
              <a:gd name="connsiteY13817" fmla="*/ 1632731 h 6858000"/>
              <a:gd name="connsiteX13818" fmla="*/ 2881376 w 12192000"/>
              <a:gd name="connsiteY13818" fmla="*/ 1642849 h 6858000"/>
              <a:gd name="connsiteX13819" fmla="*/ 2868826 w 12192000"/>
              <a:gd name="connsiteY13819" fmla="*/ 1643658 h 6858000"/>
              <a:gd name="connsiteX13820" fmla="*/ 2865135 w 12192000"/>
              <a:gd name="connsiteY13820" fmla="*/ 1649324 h 6858000"/>
              <a:gd name="connsiteX13821" fmla="*/ 2842988 w 12192000"/>
              <a:gd name="connsiteY13821" fmla="*/ 1654585 h 6858000"/>
              <a:gd name="connsiteX13822" fmla="*/ 2838558 w 12192000"/>
              <a:gd name="connsiteY13822" fmla="*/ 1652157 h 6858000"/>
              <a:gd name="connsiteX13823" fmla="*/ 2840773 w 12192000"/>
              <a:gd name="connsiteY13823" fmla="*/ 1647705 h 6858000"/>
              <a:gd name="connsiteX13824" fmla="*/ 2837820 w 12192000"/>
              <a:gd name="connsiteY13824" fmla="*/ 1647300 h 6858000"/>
              <a:gd name="connsiteX13825" fmla="*/ 2843726 w 12192000"/>
              <a:gd name="connsiteY13825" fmla="*/ 1637992 h 6858000"/>
              <a:gd name="connsiteX13826" fmla="*/ 2835605 w 12192000"/>
              <a:gd name="connsiteY13826" fmla="*/ 1646896 h 6858000"/>
              <a:gd name="connsiteX13827" fmla="*/ 2830437 w 12192000"/>
              <a:gd name="connsiteY13827" fmla="*/ 1655395 h 6858000"/>
              <a:gd name="connsiteX13828" fmla="*/ 2818626 w 12192000"/>
              <a:gd name="connsiteY13828" fmla="*/ 1657823 h 6858000"/>
              <a:gd name="connsiteX13829" fmla="*/ 2810505 w 12192000"/>
              <a:gd name="connsiteY13829" fmla="*/ 1654585 h 6858000"/>
              <a:gd name="connsiteX13830" fmla="*/ 2806075 w 12192000"/>
              <a:gd name="connsiteY13830" fmla="*/ 1660656 h 6858000"/>
              <a:gd name="connsiteX13831" fmla="*/ 2800169 w 12192000"/>
              <a:gd name="connsiteY13831" fmla="*/ 1659442 h 6858000"/>
              <a:gd name="connsiteX13832" fmla="*/ 2797955 w 12192000"/>
              <a:gd name="connsiteY13832" fmla="*/ 1652562 h 6858000"/>
              <a:gd name="connsiteX13833" fmla="*/ 2786881 w 12192000"/>
              <a:gd name="connsiteY13833" fmla="*/ 1653776 h 6858000"/>
              <a:gd name="connsiteX13834" fmla="*/ 2772116 w 12192000"/>
              <a:gd name="connsiteY13834" fmla="*/ 1650943 h 6858000"/>
              <a:gd name="connsiteX13835" fmla="*/ 2790572 w 12192000"/>
              <a:gd name="connsiteY13835" fmla="*/ 1661061 h 6858000"/>
              <a:gd name="connsiteX13836" fmla="*/ 2787619 w 12192000"/>
              <a:gd name="connsiteY13836" fmla="*/ 1671179 h 6858000"/>
              <a:gd name="connsiteX13837" fmla="*/ 2794264 w 12192000"/>
              <a:gd name="connsiteY13837" fmla="*/ 1678059 h 6858000"/>
              <a:gd name="connsiteX13838" fmla="*/ 2798693 w 12192000"/>
              <a:gd name="connsiteY13838" fmla="*/ 1671988 h 6858000"/>
              <a:gd name="connsiteX13839" fmla="*/ 2808290 w 12192000"/>
              <a:gd name="connsiteY13839" fmla="*/ 1676845 h 6858000"/>
              <a:gd name="connsiteX13840" fmla="*/ 2801646 w 12192000"/>
              <a:gd name="connsiteY13840" fmla="*/ 1684534 h 6858000"/>
              <a:gd name="connsiteX13841" fmla="*/ 2792787 w 12192000"/>
              <a:gd name="connsiteY13841" fmla="*/ 1685748 h 6858000"/>
              <a:gd name="connsiteX13842" fmla="*/ 2789096 w 12192000"/>
              <a:gd name="connsiteY13842" fmla="*/ 1680487 h 6858000"/>
              <a:gd name="connsiteX13843" fmla="*/ 2777284 w 12192000"/>
              <a:gd name="connsiteY13843" fmla="*/ 1686558 h 6858000"/>
              <a:gd name="connsiteX13844" fmla="*/ 2769901 w 12192000"/>
              <a:gd name="connsiteY13844" fmla="*/ 1686153 h 6858000"/>
              <a:gd name="connsiteX13845" fmla="*/ 2760304 w 12192000"/>
              <a:gd name="connsiteY13845" fmla="*/ 1691819 h 6858000"/>
              <a:gd name="connsiteX13846" fmla="*/ 2755137 w 12192000"/>
              <a:gd name="connsiteY13846" fmla="*/ 1694247 h 6858000"/>
              <a:gd name="connsiteX13847" fmla="*/ 2747754 w 12192000"/>
              <a:gd name="connsiteY13847" fmla="*/ 1691414 h 6858000"/>
              <a:gd name="connsiteX13848" fmla="*/ 2739634 w 12192000"/>
              <a:gd name="connsiteY13848" fmla="*/ 1701532 h 6858000"/>
              <a:gd name="connsiteX13849" fmla="*/ 2732251 w 12192000"/>
              <a:gd name="connsiteY13849" fmla="*/ 1701532 h 6858000"/>
              <a:gd name="connsiteX13850" fmla="*/ 2730036 w 12192000"/>
              <a:gd name="connsiteY13850" fmla="*/ 1691414 h 6858000"/>
              <a:gd name="connsiteX13851" fmla="*/ 2718963 w 12192000"/>
              <a:gd name="connsiteY13851" fmla="*/ 1691414 h 6858000"/>
              <a:gd name="connsiteX13852" fmla="*/ 2710104 w 12192000"/>
              <a:gd name="connsiteY13852" fmla="*/ 1699913 h 6858000"/>
              <a:gd name="connsiteX13853" fmla="*/ 2700507 w 12192000"/>
              <a:gd name="connsiteY13853" fmla="*/ 1701127 h 6858000"/>
              <a:gd name="connsiteX13854" fmla="*/ 2698292 w 12192000"/>
              <a:gd name="connsiteY13854" fmla="*/ 1694247 h 6858000"/>
              <a:gd name="connsiteX13855" fmla="*/ 2701245 w 12192000"/>
              <a:gd name="connsiteY13855" fmla="*/ 1684939 h 6858000"/>
              <a:gd name="connsiteX13856" fmla="*/ 2687957 w 12192000"/>
              <a:gd name="connsiteY13856" fmla="*/ 1699913 h 6858000"/>
              <a:gd name="connsiteX13857" fmla="*/ 2679098 w 12192000"/>
              <a:gd name="connsiteY13857" fmla="*/ 1714078 h 6858000"/>
              <a:gd name="connsiteX13858" fmla="*/ 2673192 w 12192000"/>
              <a:gd name="connsiteY13858" fmla="*/ 1717721 h 6858000"/>
              <a:gd name="connsiteX13859" fmla="*/ 2670239 w 12192000"/>
              <a:gd name="connsiteY13859" fmla="*/ 1713674 h 6858000"/>
              <a:gd name="connsiteX13860" fmla="*/ 2664333 w 12192000"/>
              <a:gd name="connsiteY13860" fmla="*/ 1723792 h 6858000"/>
              <a:gd name="connsiteX13861" fmla="*/ 2658427 w 12192000"/>
              <a:gd name="connsiteY13861" fmla="*/ 1723792 h 6858000"/>
              <a:gd name="connsiteX13862" fmla="*/ 2656950 w 12192000"/>
              <a:gd name="connsiteY13862" fmla="*/ 1714078 h 6858000"/>
              <a:gd name="connsiteX13863" fmla="*/ 2651783 w 12192000"/>
              <a:gd name="connsiteY13863" fmla="*/ 1723387 h 6858000"/>
              <a:gd name="connsiteX13864" fmla="*/ 2647353 w 12192000"/>
              <a:gd name="connsiteY13864" fmla="*/ 1729053 h 6858000"/>
              <a:gd name="connsiteX13865" fmla="*/ 2640709 w 12192000"/>
              <a:gd name="connsiteY13865" fmla="*/ 1727029 h 6858000"/>
              <a:gd name="connsiteX13866" fmla="*/ 2639970 w 12192000"/>
              <a:gd name="connsiteY13866" fmla="*/ 1721363 h 6858000"/>
              <a:gd name="connsiteX13867" fmla="*/ 2634065 w 12192000"/>
              <a:gd name="connsiteY13867" fmla="*/ 1729458 h 6858000"/>
              <a:gd name="connsiteX13868" fmla="*/ 2628897 w 12192000"/>
              <a:gd name="connsiteY13868" fmla="*/ 1729458 h 6858000"/>
              <a:gd name="connsiteX13869" fmla="*/ 2622253 w 12192000"/>
              <a:gd name="connsiteY13869" fmla="*/ 1741599 h 6858000"/>
              <a:gd name="connsiteX13870" fmla="*/ 2604535 w 12192000"/>
              <a:gd name="connsiteY13870" fmla="*/ 1754955 h 6858000"/>
              <a:gd name="connsiteX13871" fmla="*/ 2597891 w 12192000"/>
              <a:gd name="connsiteY13871" fmla="*/ 1771143 h 6858000"/>
              <a:gd name="connsiteX13872" fmla="*/ 2591247 w 12192000"/>
              <a:gd name="connsiteY13872" fmla="*/ 1778023 h 6858000"/>
              <a:gd name="connsiteX13873" fmla="*/ 2589770 w 12192000"/>
              <a:gd name="connsiteY13873" fmla="*/ 1784903 h 6858000"/>
              <a:gd name="connsiteX13874" fmla="*/ 2584602 w 12192000"/>
              <a:gd name="connsiteY13874" fmla="*/ 1788546 h 6858000"/>
              <a:gd name="connsiteX13875" fmla="*/ 2583126 w 12192000"/>
              <a:gd name="connsiteY13875" fmla="*/ 1794212 h 6858000"/>
              <a:gd name="connsiteX13876" fmla="*/ 2589770 w 12192000"/>
              <a:gd name="connsiteY13876" fmla="*/ 1794212 h 6858000"/>
              <a:gd name="connsiteX13877" fmla="*/ 2590508 w 12192000"/>
              <a:gd name="connsiteY13877" fmla="*/ 1801092 h 6858000"/>
              <a:gd name="connsiteX13878" fmla="*/ 2572790 w 12192000"/>
              <a:gd name="connsiteY13878" fmla="*/ 1815662 h 6858000"/>
              <a:gd name="connsiteX13879" fmla="*/ 2572790 w 12192000"/>
              <a:gd name="connsiteY13879" fmla="*/ 1819709 h 6858000"/>
              <a:gd name="connsiteX13880" fmla="*/ 2585341 w 12192000"/>
              <a:gd name="connsiteY13880" fmla="*/ 1826589 h 6858000"/>
              <a:gd name="connsiteX13881" fmla="*/ 2591247 w 12192000"/>
              <a:gd name="connsiteY13881" fmla="*/ 1841564 h 6858000"/>
              <a:gd name="connsiteX13882" fmla="*/ 2591985 w 12192000"/>
              <a:gd name="connsiteY13882" fmla="*/ 1849253 h 6858000"/>
              <a:gd name="connsiteX13883" fmla="*/ 2606750 w 12192000"/>
              <a:gd name="connsiteY13883" fmla="*/ 1848848 h 6858000"/>
              <a:gd name="connsiteX13884" fmla="*/ 2610441 w 12192000"/>
              <a:gd name="connsiteY13884" fmla="*/ 1838326 h 6858000"/>
              <a:gd name="connsiteX13885" fmla="*/ 2609703 w 12192000"/>
              <a:gd name="connsiteY13885" fmla="*/ 1830636 h 6858000"/>
              <a:gd name="connsiteX13886" fmla="*/ 2614132 w 12192000"/>
              <a:gd name="connsiteY13886" fmla="*/ 1829017 h 6858000"/>
              <a:gd name="connsiteX13887" fmla="*/ 2618562 w 12192000"/>
              <a:gd name="connsiteY13887" fmla="*/ 1844801 h 6858000"/>
              <a:gd name="connsiteX13888" fmla="*/ 2612656 w 12192000"/>
              <a:gd name="connsiteY13888" fmla="*/ 1854514 h 6858000"/>
              <a:gd name="connsiteX13889" fmla="*/ 2589770 w 12192000"/>
              <a:gd name="connsiteY13889" fmla="*/ 1865037 h 6858000"/>
              <a:gd name="connsiteX13890" fmla="*/ 2583126 w 12192000"/>
              <a:gd name="connsiteY13890" fmla="*/ 1863013 h 6858000"/>
              <a:gd name="connsiteX13891" fmla="*/ 2583864 w 12192000"/>
              <a:gd name="connsiteY13891" fmla="*/ 1856538 h 6858000"/>
              <a:gd name="connsiteX13892" fmla="*/ 2578696 w 12192000"/>
              <a:gd name="connsiteY13892" fmla="*/ 1848039 h 6858000"/>
              <a:gd name="connsiteX13893" fmla="*/ 2569838 w 12192000"/>
              <a:gd name="connsiteY13893" fmla="*/ 1863823 h 6858000"/>
              <a:gd name="connsiteX13894" fmla="*/ 2560979 w 12192000"/>
              <a:gd name="connsiteY13894" fmla="*/ 1872726 h 6858000"/>
              <a:gd name="connsiteX13895" fmla="*/ 2554334 w 12192000"/>
              <a:gd name="connsiteY13895" fmla="*/ 1871512 h 6858000"/>
              <a:gd name="connsiteX13896" fmla="*/ 2555073 w 12192000"/>
              <a:gd name="connsiteY13896" fmla="*/ 1865442 h 6858000"/>
              <a:gd name="connsiteX13897" fmla="*/ 2555073 w 12192000"/>
              <a:gd name="connsiteY13897" fmla="*/ 1856133 h 6858000"/>
              <a:gd name="connsiteX13898" fmla="*/ 2545475 w 12192000"/>
              <a:gd name="connsiteY13898" fmla="*/ 1846420 h 6858000"/>
              <a:gd name="connsiteX13899" fmla="*/ 2545475 w 12192000"/>
              <a:gd name="connsiteY13899" fmla="*/ 1856943 h 6858000"/>
              <a:gd name="connsiteX13900" fmla="*/ 2543999 w 12192000"/>
              <a:gd name="connsiteY13900" fmla="*/ 1869084 h 6858000"/>
              <a:gd name="connsiteX13901" fmla="*/ 2547690 w 12192000"/>
              <a:gd name="connsiteY13901" fmla="*/ 1873536 h 6858000"/>
              <a:gd name="connsiteX13902" fmla="*/ 2541784 w 12192000"/>
              <a:gd name="connsiteY13902" fmla="*/ 1875559 h 6858000"/>
              <a:gd name="connsiteX13903" fmla="*/ 2521852 w 12192000"/>
              <a:gd name="connsiteY13903" fmla="*/ 1876774 h 6858000"/>
              <a:gd name="connsiteX13904" fmla="*/ 2509302 w 12192000"/>
              <a:gd name="connsiteY13904" fmla="*/ 1879607 h 6858000"/>
              <a:gd name="connsiteX13905" fmla="*/ 2499704 w 12192000"/>
              <a:gd name="connsiteY13905" fmla="*/ 1877178 h 6858000"/>
              <a:gd name="connsiteX13906" fmla="*/ 2479772 w 12192000"/>
              <a:gd name="connsiteY13906" fmla="*/ 1878393 h 6858000"/>
              <a:gd name="connsiteX13907" fmla="*/ 2476081 w 12192000"/>
              <a:gd name="connsiteY13907" fmla="*/ 1875559 h 6858000"/>
              <a:gd name="connsiteX13908" fmla="*/ 2470175 w 12192000"/>
              <a:gd name="connsiteY13908" fmla="*/ 1875964 h 6858000"/>
              <a:gd name="connsiteX13909" fmla="*/ 2454671 w 12192000"/>
              <a:gd name="connsiteY13909" fmla="*/ 1886082 h 6858000"/>
              <a:gd name="connsiteX13910" fmla="*/ 2443598 w 12192000"/>
              <a:gd name="connsiteY13910" fmla="*/ 1886487 h 6858000"/>
              <a:gd name="connsiteX13911" fmla="*/ 2428095 w 12192000"/>
              <a:gd name="connsiteY13911" fmla="*/ 1894176 h 6858000"/>
              <a:gd name="connsiteX13912" fmla="*/ 2419236 w 12192000"/>
              <a:gd name="connsiteY13912" fmla="*/ 1896605 h 6858000"/>
              <a:gd name="connsiteX13913" fmla="*/ 2411853 w 12192000"/>
              <a:gd name="connsiteY13913" fmla="*/ 1903080 h 6858000"/>
              <a:gd name="connsiteX13914" fmla="*/ 2411115 w 12192000"/>
              <a:gd name="connsiteY13914" fmla="*/ 1909151 h 6858000"/>
              <a:gd name="connsiteX13915" fmla="*/ 2397827 w 12192000"/>
              <a:gd name="connsiteY13915" fmla="*/ 1916031 h 6858000"/>
              <a:gd name="connsiteX13916" fmla="*/ 2401518 w 12192000"/>
              <a:gd name="connsiteY13916" fmla="*/ 1922102 h 6858000"/>
              <a:gd name="connsiteX13917" fmla="*/ 2408162 w 12192000"/>
              <a:gd name="connsiteY13917" fmla="*/ 1926958 h 6858000"/>
              <a:gd name="connsiteX13918" fmla="*/ 2409639 w 12192000"/>
              <a:gd name="connsiteY13918" fmla="*/ 1932624 h 6858000"/>
              <a:gd name="connsiteX13919" fmla="*/ 2403733 w 12192000"/>
              <a:gd name="connsiteY13919" fmla="*/ 1939100 h 6858000"/>
              <a:gd name="connsiteX13920" fmla="*/ 2404471 w 12192000"/>
              <a:gd name="connsiteY13920" fmla="*/ 1942337 h 6858000"/>
              <a:gd name="connsiteX13921" fmla="*/ 2400041 w 12192000"/>
              <a:gd name="connsiteY13921" fmla="*/ 1950836 h 6858000"/>
              <a:gd name="connsiteX13922" fmla="*/ 2401518 w 12192000"/>
              <a:gd name="connsiteY13922" fmla="*/ 1955288 h 6858000"/>
              <a:gd name="connsiteX13923" fmla="*/ 2397827 w 12192000"/>
              <a:gd name="connsiteY13923" fmla="*/ 1960954 h 6858000"/>
              <a:gd name="connsiteX13924" fmla="*/ 2393397 w 12192000"/>
              <a:gd name="connsiteY13924" fmla="*/ 1970668 h 6858000"/>
              <a:gd name="connsiteX13925" fmla="*/ 2389706 w 12192000"/>
              <a:gd name="connsiteY13925" fmla="*/ 1970668 h 6858000"/>
              <a:gd name="connsiteX13926" fmla="*/ 2384538 w 12192000"/>
              <a:gd name="connsiteY13926" fmla="*/ 1975929 h 6858000"/>
              <a:gd name="connsiteX13927" fmla="*/ 2380109 w 12192000"/>
              <a:gd name="connsiteY13927" fmla="*/ 1989689 h 6858000"/>
              <a:gd name="connsiteX13928" fmla="*/ 2373465 w 12192000"/>
              <a:gd name="connsiteY13928" fmla="*/ 1991713 h 6858000"/>
              <a:gd name="connsiteX13929" fmla="*/ 2369773 w 12192000"/>
              <a:gd name="connsiteY13929" fmla="*/ 1996974 h 6858000"/>
              <a:gd name="connsiteX13930" fmla="*/ 2365344 w 12192000"/>
              <a:gd name="connsiteY13930" fmla="*/ 1996569 h 6858000"/>
              <a:gd name="connsiteX13931" fmla="*/ 2364606 w 12192000"/>
              <a:gd name="connsiteY13931" fmla="*/ 2002640 h 6858000"/>
              <a:gd name="connsiteX13932" fmla="*/ 2356485 w 12192000"/>
              <a:gd name="connsiteY13932" fmla="*/ 2011544 h 6858000"/>
              <a:gd name="connsiteX13933" fmla="*/ 2355747 w 12192000"/>
              <a:gd name="connsiteY13933" fmla="*/ 2009115 h 6858000"/>
              <a:gd name="connsiteX13934" fmla="*/ 2348364 w 12192000"/>
              <a:gd name="connsiteY13934" fmla="*/ 2013972 h 6858000"/>
              <a:gd name="connsiteX13935" fmla="*/ 2353532 w 12192000"/>
              <a:gd name="connsiteY13935" fmla="*/ 2001830 h 6858000"/>
              <a:gd name="connsiteX13936" fmla="*/ 2349103 w 12192000"/>
              <a:gd name="connsiteY13936" fmla="*/ 1997783 h 6858000"/>
              <a:gd name="connsiteX13937" fmla="*/ 2342458 w 12192000"/>
              <a:gd name="connsiteY13937" fmla="*/ 1999402 h 6858000"/>
              <a:gd name="connsiteX13938" fmla="*/ 2330647 w 12192000"/>
              <a:gd name="connsiteY13938" fmla="*/ 1988880 h 6858000"/>
              <a:gd name="connsiteX13939" fmla="*/ 2326955 w 12192000"/>
              <a:gd name="connsiteY13939" fmla="*/ 1981999 h 6858000"/>
              <a:gd name="connsiteX13940" fmla="*/ 2329170 w 12192000"/>
              <a:gd name="connsiteY13940" fmla="*/ 1975119 h 6858000"/>
              <a:gd name="connsiteX13941" fmla="*/ 2345411 w 12192000"/>
              <a:gd name="connsiteY13941" fmla="*/ 1959335 h 6858000"/>
              <a:gd name="connsiteX13942" fmla="*/ 2335076 w 12192000"/>
              <a:gd name="connsiteY13942" fmla="*/ 1964192 h 6858000"/>
              <a:gd name="connsiteX13943" fmla="*/ 2325479 w 12192000"/>
              <a:gd name="connsiteY13943" fmla="*/ 1971882 h 6858000"/>
              <a:gd name="connsiteX13944" fmla="*/ 2321049 w 12192000"/>
              <a:gd name="connsiteY13944" fmla="*/ 1980381 h 6858000"/>
              <a:gd name="connsiteX13945" fmla="*/ 2322526 w 12192000"/>
              <a:gd name="connsiteY13945" fmla="*/ 1989689 h 6858000"/>
              <a:gd name="connsiteX13946" fmla="*/ 2326955 w 12192000"/>
              <a:gd name="connsiteY13946" fmla="*/ 1994141 h 6858000"/>
              <a:gd name="connsiteX13947" fmla="*/ 2328432 w 12192000"/>
              <a:gd name="connsiteY13947" fmla="*/ 2006687 h 6858000"/>
              <a:gd name="connsiteX13948" fmla="*/ 2332861 w 12192000"/>
              <a:gd name="connsiteY13948" fmla="*/ 2011544 h 6858000"/>
              <a:gd name="connsiteX13949" fmla="*/ 2339505 w 12192000"/>
              <a:gd name="connsiteY13949" fmla="*/ 2026923 h 6858000"/>
              <a:gd name="connsiteX13950" fmla="*/ 2338767 w 12192000"/>
              <a:gd name="connsiteY13950" fmla="*/ 2038255 h 6858000"/>
              <a:gd name="connsiteX13951" fmla="*/ 2330647 w 12192000"/>
              <a:gd name="connsiteY13951" fmla="*/ 2055657 h 6858000"/>
              <a:gd name="connsiteX13952" fmla="*/ 2319573 w 12192000"/>
              <a:gd name="connsiteY13952" fmla="*/ 2061728 h 6858000"/>
              <a:gd name="connsiteX13953" fmla="*/ 2311452 w 12192000"/>
              <a:gd name="connsiteY13953" fmla="*/ 2080345 h 6858000"/>
              <a:gd name="connsiteX13954" fmla="*/ 2306284 w 12192000"/>
              <a:gd name="connsiteY13954" fmla="*/ 2089249 h 6858000"/>
              <a:gd name="connsiteX13955" fmla="*/ 2306284 w 12192000"/>
              <a:gd name="connsiteY13955" fmla="*/ 2094915 h 6858000"/>
              <a:gd name="connsiteX13956" fmla="*/ 2303331 w 12192000"/>
              <a:gd name="connsiteY13956" fmla="*/ 2098557 h 6858000"/>
              <a:gd name="connsiteX13957" fmla="*/ 2302593 w 12192000"/>
              <a:gd name="connsiteY13957" fmla="*/ 2094915 h 6858000"/>
              <a:gd name="connsiteX13958" fmla="*/ 2301117 w 12192000"/>
              <a:gd name="connsiteY13958" fmla="*/ 2091272 h 6858000"/>
              <a:gd name="connsiteX13959" fmla="*/ 2291520 w 12192000"/>
              <a:gd name="connsiteY13959" fmla="*/ 2107866 h 6858000"/>
              <a:gd name="connsiteX13960" fmla="*/ 2290043 w 12192000"/>
              <a:gd name="connsiteY13960" fmla="*/ 2112318 h 6858000"/>
              <a:gd name="connsiteX13961" fmla="*/ 2287828 w 12192000"/>
              <a:gd name="connsiteY13961" fmla="*/ 2115960 h 6858000"/>
              <a:gd name="connsiteX13962" fmla="*/ 2286352 w 12192000"/>
              <a:gd name="connsiteY13962" fmla="*/ 2107056 h 6858000"/>
              <a:gd name="connsiteX13963" fmla="*/ 2289305 w 12192000"/>
              <a:gd name="connsiteY13963" fmla="*/ 2096938 h 6858000"/>
              <a:gd name="connsiteX13964" fmla="*/ 2295211 w 12192000"/>
              <a:gd name="connsiteY13964" fmla="*/ 2088035 h 6858000"/>
              <a:gd name="connsiteX13965" fmla="*/ 2293734 w 12192000"/>
              <a:gd name="connsiteY13965" fmla="*/ 2082369 h 6858000"/>
              <a:gd name="connsiteX13966" fmla="*/ 2299640 w 12192000"/>
              <a:gd name="connsiteY13966" fmla="*/ 2075084 h 6858000"/>
              <a:gd name="connsiteX13967" fmla="*/ 2298164 w 12192000"/>
              <a:gd name="connsiteY13967" fmla="*/ 2072655 h 6858000"/>
              <a:gd name="connsiteX13968" fmla="*/ 2306284 w 12192000"/>
              <a:gd name="connsiteY13968" fmla="*/ 2068608 h 6858000"/>
              <a:gd name="connsiteX13969" fmla="*/ 2294473 w 12192000"/>
              <a:gd name="connsiteY13969" fmla="*/ 2068608 h 6858000"/>
              <a:gd name="connsiteX13970" fmla="*/ 2291520 w 12192000"/>
              <a:gd name="connsiteY13970" fmla="*/ 2062133 h 6858000"/>
              <a:gd name="connsiteX13971" fmla="*/ 2294473 w 12192000"/>
              <a:gd name="connsiteY13971" fmla="*/ 2058086 h 6858000"/>
              <a:gd name="connsiteX13972" fmla="*/ 2293734 w 12192000"/>
              <a:gd name="connsiteY13972" fmla="*/ 2056062 h 6858000"/>
              <a:gd name="connsiteX13973" fmla="*/ 2289305 w 12192000"/>
              <a:gd name="connsiteY13973" fmla="*/ 2056062 h 6858000"/>
              <a:gd name="connsiteX13974" fmla="*/ 2287828 w 12192000"/>
              <a:gd name="connsiteY13974" fmla="*/ 2052420 h 6858000"/>
              <a:gd name="connsiteX13975" fmla="*/ 2284875 w 12192000"/>
              <a:gd name="connsiteY13975" fmla="*/ 2056062 h 6858000"/>
              <a:gd name="connsiteX13976" fmla="*/ 2276755 w 12192000"/>
              <a:gd name="connsiteY13976" fmla="*/ 2046754 h 6858000"/>
              <a:gd name="connsiteX13977" fmla="*/ 2276755 w 12192000"/>
              <a:gd name="connsiteY13977" fmla="*/ 2037850 h 6858000"/>
              <a:gd name="connsiteX13978" fmla="*/ 2283399 w 12192000"/>
              <a:gd name="connsiteY13978" fmla="*/ 2028542 h 6858000"/>
              <a:gd name="connsiteX13979" fmla="*/ 2286352 w 12192000"/>
              <a:gd name="connsiteY13979" fmla="*/ 2015186 h 6858000"/>
              <a:gd name="connsiteX13980" fmla="*/ 2278231 w 12192000"/>
              <a:gd name="connsiteY13980" fmla="*/ 2003045 h 6858000"/>
              <a:gd name="connsiteX13981" fmla="*/ 2283399 w 12192000"/>
              <a:gd name="connsiteY13981" fmla="*/ 1993331 h 6858000"/>
              <a:gd name="connsiteX13982" fmla="*/ 2292258 w 12192000"/>
              <a:gd name="connsiteY13982" fmla="*/ 1988880 h 6858000"/>
              <a:gd name="connsiteX13983" fmla="*/ 2289305 w 12192000"/>
              <a:gd name="connsiteY13983" fmla="*/ 1985642 h 6858000"/>
              <a:gd name="connsiteX13984" fmla="*/ 2291520 w 12192000"/>
              <a:gd name="connsiteY13984" fmla="*/ 1977143 h 6858000"/>
              <a:gd name="connsiteX13985" fmla="*/ 2289305 w 12192000"/>
              <a:gd name="connsiteY13985" fmla="*/ 1973500 h 6858000"/>
              <a:gd name="connsiteX13986" fmla="*/ 2289305 w 12192000"/>
              <a:gd name="connsiteY13986" fmla="*/ 1976333 h 6858000"/>
              <a:gd name="connsiteX13987" fmla="*/ 2287090 w 12192000"/>
              <a:gd name="connsiteY13987" fmla="*/ 1984832 h 6858000"/>
              <a:gd name="connsiteX13988" fmla="*/ 2276755 w 12192000"/>
              <a:gd name="connsiteY13988" fmla="*/ 1992117 h 6858000"/>
              <a:gd name="connsiteX13989" fmla="*/ 2270111 w 12192000"/>
              <a:gd name="connsiteY13989" fmla="*/ 1996569 h 6858000"/>
              <a:gd name="connsiteX13990" fmla="*/ 2266419 w 12192000"/>
              <a:gd name="connsiteY13990" fmla="*/ 1996164 h 6858000"/>
              <a:gd name="connsiteX13991" fmla="*/ 2270849 w 12192000"/>
              <a:gd name="connsiteY13991" fmla="*/ 2002640 h 6858000"/>
              <a:gd name="connsiteX13992" fmla="*/ 2269372 w 12192000"/>
              <a:gd name="connsiteY13992" fmla="*/ 2007901 h 6858000"/>
              <a:gd name="connsiteX13993" fmla="*/ 2267896 w 12192000"/>
              <a:gd name="connsiteY13993" fmla="*/ 2021257 h 6858000"/>
              <a:gd name="connsiteX13994" fmla="*/ 2270111 w 12192000"/>
              <a:gd name="connsiteY13994" fmla="*/ 2026518 h 6858000"/>
              <a:gd name="connsiteX13995" fmla="*/ 2268634 w 12192000"/>
              <a:gd name="connsiteY13995" fmla="*/ 2032993 h 6858000"/>
              <a:gd name="connsiteX13996" fmla="*/ 2269372 w 12192000"/>
              <a:gd name="connsiteY13996" fmla="*/ 2041897 h 6858000"/>
              <a:gd name="connsiteX13997" fmla="*/ 2267896 w 12192000"/>
              <a:gd name="connsiteY13997" fmla="*/ 2059705 h 6858000"/>
              <a:gd name="connsiteX13998" fmla="*/ 2264943 w 12192000"/>
              <a:gd name="connsiteY13998" fmla="*/ 2060109 h 6858000"/>
              <a:gd name="connsiteX13999" fmla="*/ 2253131 w 12192000"/>
              <a:gd name="connsiteY13999" fmla="*/ 2047563 h 6858000"/>
              <a:gd name="connsiteX14000" fmla="*/ 2243534 w 12192000"/>
              <a:gd name="connsiteY14000" fmla="*/ 2045944 h 6858000"/>
              <a:gd name="connsiteX14001" fmla="*/ 2237628 w 12192000"/>
              <a:gd name="connsiteY14001" fmla="*/ 2035826 h 6858000"/>
              <a:gd name="connsiteX14002" fmla="*/ 2232460 w 12192000"/>
              <a:gd name="connsiteY14002" fmla="*/ 2035422 h 6858000"/>
              <a:gd name="connsiteX14003" fmla="*/ 2230984 w 12192000"/>
              <a:gd name="connsiteY14003" fmla="*/ 2030970 h 6858000"/>
              <a:gd name="connsiteX14004" fmla="*/ 2235413 w 12192000"/>
              <a:gd name="connsiteY14004" fmla="*/ 2021257 h 6858000"/>
              <a:gd name="connsiteX14005" fmla="*/ 2228031 w 12192000"/>
              <a:gd name="connsiteY14005" fmla="*/ 2030160 h 6858000"/>
              <a:gd name="connsiteX14006" fmla="*/ 2228031 w 12192000"/>
              <a:gd name="connsiteY14006" fmla="*/ 2038255 h 6858000"/>
              <a:gd name="connsiteX14007" fmla="*/ 2235413 w 12192000"/>
              <a:gd name="connsiteY14007" fmla="*/ 2041088 h 6858000"/>
              <a:gd name="connsiteX14008" fmla="*/ 2241319 w 12192000"/>
              <a:gd name="connsiteY14008" fmla="*/ 2049587 h 6858000"/>
              <a:gd name="connsiteX14009" fmla="*/ 2252393 w 12192000"/>
              <a:gd name="connsiteY14009" fmla="*/ 2053634 h 6858000"/>
              <a:gd name="connsiteX14010" fmla="*/ 2263466 w 12192000"/>
              <a:gd name="connsiteY14010" fmla="*/ 2066180 h 6858000"/>
              <a:gd name="connsiteX14011" fmla="*/ 2270849 w 12192000"/>
              <a:gd name="connsiteY14011" fmla="*/ 2070227 h 6858000"/>
              <a:gd name="connsiteX14012" fmla="*/ 2271587 w 12192000"/>
              <a:gd name="connsiteY14012" fmla="*/ 2078321 h 6858000"/>
              <a:gd name="connsiteX14013" fmla="*/ 2269372 w 12192000"/>
              <a:gd name="connsiteY14013" fmla="*/ 2087630 h 6858000"/>
              <a:gd name="connsiteX14014" fmla="*/ 2261990 w 12192000"/>
              <a:gd name="connsiteY14014" fmla="*/ 2087225 h 6858000"/>
              <a:gd name="connsiteX14015" fmla="*/ 2258299 w 12192000"/>
              <a:gd name="connsiteY14015" fmla="*/ 2079131 h 6858000"/>
              <a:gd name="connsiteX14016" fmla="*/ 2253869 w 12192000"/>
              <a:gd name="connsiteY14016" fmla="*/ 2077107 h 6858000"/>
              <a:gd name="connsiteX14017" fmla="*/ 2258299 w 12192000"/>
              <a:gd name="connsiteY14017" fmla="*/ 2088439 h 6858000"/>
              <a:gd name="connsiteX14018" fmla="*/ 2269372 w 12192000"/>
              <a:gd name="connsiteY14018" fmla="*/ 2094915 h 6858000"/>
              <a:gd name="connsiteX14019" fmla="*/ 2271587 w 12192000"/>
              <a:gd name="connsiteY14019" fmla="*/ 2100985 h 6858000"/>
              <a:gd name="connsiteX14020" fmla="*/ 2268634 w 12192000"/>
              <a:gd name="connsiteY14020" fmla="*/ 2103818 h 6858000"/>
              <a:gd name="connsiteX14021" fmla="*/ 2267896 w 12192000"/>
              <a:gd name="connsiteY14021" fmla="*/ 2107866 h 6858000"/>
              <a:gd name="connsiteX14022" fmla="*/ 2257560 w 12192000"/>
              <a:gd name="connsiteY14022" fmla="*/ 2105842 h 6858000"/>
              <a:gd name="connsiteX14023" fmla="*/ 2270111 w 12192000"/>
              <a:gd name="connsiteY14023" fmla="*/ 2115960 h 6858000"/>
              <a:gd name="connsiteX14024" fmla="*/ 2266419 w 12192000"/>
              <a:gd name="connsiteY14024" fmla="*/ 2122031 h 6858000"/>
              <a:gd name="connsiteX14025" fmla="*/ 2259775 w 12192000"/>
              <a:gd name="connsiteY14025" fmla="*/ 2119602 h 6858000"/>
              <a:gd name="connsiteX14026" fmla="*/ 2255346 w 12192000"/>
              <a:gd name="connsiteY14026" fmla="*/ 2111508 h 6858000"/>
              <a:gd name="connsiteX14027" fmla="*/ 2242795 w 12192000"/>
              <a:gd name="connsiteY14027" fmla="*/ 2111103 h 6858000"/>
              <a:gd name="connsiteX14028" fmla="*/ 2234675 w 12192000"/>
              <a:gd name="connsiteY14028" fmla="*/ 2107461 h 6858000"/>
              <a:gd name="connsiteX14029" fmla="*/ 2241319 w 12192000"/>
              <a:gd name="connsiteY14029" fmla="*/ 2114746 h 6858000"/>
              <a:gd name="connsiteX14030" fmla="*/ 2249440 w 12192000"/>
              <a:gd name="connsiteY14030" fmla="*/ 2117579 h 6858000"/>
              <a:gd name="connsiteX14031" fmla="*/ 2255346 w 12192000"/>
              <a:gd name="connsiteY14031" fmla="*/ 2117579 h 6858000"/>
              <a:gd name="connsiteX14032" fmla="*/ 2259037 w 12192000"/>
              <a:gd name="connsiteY14032" fmla="*/ 2128911 h 6858000"/>
              <a:gd name="connsiteX14033" fmla="*/ 2267896 w 12192000"/>
              <a:gd name="connsiteY14033" fmla="*/ 2130935 h 6858000"/>
              <a:gd name="connsiteX14034" fmla="*/ 2274540 w 12192000"/>
              <a:gd name="connsiteY14034" fmla="*/ 2129315 h 6858000"/>
              <a:gd name="connsiteX14035" fmla="*/ 2279708 w 12192000"/>
              <a:gd name="connsiteY14035" fmla="*/ 2132958 h 6858000"/>
              <a:gd name="connsiteX14036" fmla="*/ 2281922 w 12192000"/>
              <a:gd name="connsiteY14036" fmla="*/ 2141457 h 6858000"/>
              <a:gd name="connsiteX14037" fmla="*/ 2278231 w 12192000"/>
              <a:gd name="connsiteY14037" fmla="*/ 2150361 h 6858000"/>
              <a:gd name="connsiteX14038" fmla="*/ 2273063 w 12192000"/>
              <a:gd name="connsiteY14038" fmla="*/ 2147932 h 6858000"/>
              <a:gd name="connsiteX14039" fmla="*/ 2272325 w 12192000"/>
              <a:gd name="connsiteY14039" fmla="*/ 2152384 h 6858000"/>
              <a:gd name="connsiteX14040" fmla="*/ 2276755 w 12192000"/>
              <a:gd name="connsiteY14040" fmla="*/ 2156431 h 6858000"/>
              <a:gd name="connsiteX14041" fmla="*/ 2278231 w 12192000"/>
              <a:gd name="connsiteY14041" fmla="*/ 2166144 h 6858000"/>
              <a:gd name="connsiteX14042" fmla="*/ 2275278 w 12192000"/>
              <a:gd name="connsiteY14042" fmla="*/ 2171001 h 6858000"/>
              <a:gd name="connsiteX14043" fmla="*/ 2268634 w 12192000"/>
              <a:gd name="connsiteY14043" fmla="*/ 2171001 h 6858000"/>
              <a:gd name="connsiteX14044" fmla="*/ 2266419 w 12192000"/>
              <a:gd name="connsiteY14044" fmla="*/ 2173429 h 6858000"/>
              <a:gd name="connsiteX14045" fmla="*/ 2253131 w 12192000"/>
              <a:gd name="connsiteY14045" fmla="*/ 2176667 h 6858000"/>
              <a:gd name="connsiteX14046" fmla="*/ 2248701 w 12192000"/>
              <a:gd name="connsiteY14046" fmla="*/ 2181119 h 6858000"/>
              <a:gd name="connsiteX14047" fmla="*/ 2242057 w 12192000"/>
              <a:gd name="connsiteY14047" fmla="*/ 2179096 h 6858000"/>
              <a:gd name="connsiteX14048" fmla="*/ 2236890 w 12192000"/>
              <a:gd name="connsiteY14048" fmla="*/ 2169382 h 6858000"/>
              <a:gd name="connsiteX14049" fmla="*/ 2233937 w 12192000"/>
              <a:gd name="connsiteY14049" fmla="*/ 2171406 h 6858000"/>
              <a:gd name="connsiteX14050" fmla="*/ 2233198 w 12192000"/>
              <a:gd name="connsiteY14050" fmla="*/ 2185166 h 6858000"/>
              <a:gd name="connsiteX14051" fmla="*/ 2231722 w 12192000"/>
              <a:gd name="connsiteY14051" fmla="*/ 2190428 h 6858000"/>
              <a:gd name="connsiteX14052" fmla="*/ 2241319 w 12192000"/>
              <a:gd name="connsiteY14052" fmla="*/ 2187999 h 6858000"/>
              <a:gd name="connsiteX14053" fmla="*/ 2261252 w 12192000"/>
              <a:gd name="connsiteY14053" fmla="*/ 2185166 h 6858000"/>
              <a:gd name="connsiteX14054" fmla="*/ 2265681 w 12192000"/>
              <a:gd name="connsiteY14054" fmla="*/ 2186785 h 6858000"/>
              <a:gd name="connsiteX14055" fmla="*/ 2267158 w 12192000"/>
              <a:gd name="connsiteY14055" fmla="*/ 2200141 h 6858000"/>
              <a:gd name="connsiteX14056" fmla="*/ 2271587 w 12192000"/>
              <a:gd name="connsiteY14056" fmla="*/ 2202164 h 6858000"/>
              <a:gd name="connsiteX14057" fmla="*/ 2272325 w 12192000"/>
              <a:gd name="connsiteY14057" fmla="*/ 2196498 h 6858000"/>
              <a:gd name="connsiteX14058" fmla="*/ 2277493 w 12192000"/>
              <a:gd name="connsiteY14058" fmla="*/ 2187190 h 6858000"/>
              <a:gd name="connsiteX14059" fmla="*/ 2280446 w 12192000"/>
              <a:gd name="connsiteY14059" fmla="*/ 2186785 h 6858000"/>
              <a:gd name="connsiteX14060" fmla="*/ 2284137 w 12192000"/>
              <a:gd name="connsiteY14060" fmla="*/ 2194475 h 6858000"/>
              <a:gd name="connsiteX14061" fmla="*/ 2281922 w 12192000"/>
              <a:gd name="connsiteY14061" fmla="*/ 2204188 h 6858000"/>
              <a:gd name="connsiteX14062" fmla="*/ 2278231 w 12192000"/>
              <a:gd name="connsiteY14062" fmla="*/ 2204593 h 6858000"/>
              <a:gd name="connsiteX14063" fmla="*/ 2267896 w 12192000"/>
              <a:gd name="connsiteY14063" fmla="*/ 2212687 h 6858000"/>
              <a:gd name="connsiteX14064" fmla="*/ 2264205 w 12192000"/>
              <a:gd name="connsiteY14064" fmla="*/ 2219567 h 6858000"/>
              <a:gd name="connsiteX14065" fmla="*/ 2259775 w 12192000"/>
              <a:gd name="connsiteY14065" fmla="*/ 2222400 h 6858000"/>
              <a:gd name="connsiteX14066" fmla="*/ 2253131 w 12192000"/>
              <a:gd name="connsiteY14066" fmla="*/ 2218757 h 6858000"/>
              <a:gd name="connsiteX14067" fmla="*/ 2246487 w 12192000"/>
              <a:gd name="connsiteY14067" fmla="*/ 2219567 h 6858000"/>
              <a:gd name="connsiteX14068" fmla="*/ 2242795 w 12192000"/>
              <a:gd name="connsiteY14068" fmla="*/ 2209449 h 6858000"/>
              <a:gd name="connsiteX14069" fmla="*/ 2241319 w 12192000"/>
              <a:gd name="connsiteY14069" fmla="*/ 2215925 h 6858000"/>
              <a:gd name="connsiteX14070" fmla="*/ 2234675 w 12192000"/>
              <a:gd name="connsiteY14070" fmla="*/ 2218757 h 6858000"/>
              <a:gd name="connsiteX14071" fmla="*/ 2228031 w 12192000"/>
              <a:gd name="connsiteY14071" fmla="*/ 2215520 h 6858000"/>
              <a:gd name="connsiteX14072" fmla="*/ 2220648 w 12192000"/>
              <a:gd name="connsiteY14072" fmla="*/ 2215115 h 6858000"/>
              <a:gd name="connsiteX14073" fmla="*/ 2226554 w 12192000"/>
              <a:gd name="connsiteY14073" fmla="*/ 2221186 h 6858000"/>
              <a:gd name="connsiteX14074" fmla="*/ 2238366 w 12192000"/>
              <a:gd name="connsiteY14074" fmla="*/ 2223209 h 6858000"/>
              <a:gd name="connsiteX14075" fmla="*/ 2241319 w 12192000"/>
              <a:gd name="connsiteY14075" fmla="*/ 2227661 h 6858000"/>
              <a:gd name="connsiteX14076" fmla="*/ 2236151 w 12192000"/>
              <a:gd name="connsiteY14076" fmla="*/ 2231709 h 6858000"/>
              <a:gd name="connsiteX14077" fmla="*/ 2238366 w 12192000"/>
              <a:gd name="connsiteY14077" fmla="*/ 2234946 h 6858000"/>
              <a:gd name="connsiteX14078" fmla="*/ 2225078 w 12192000"/>
              <a:gd name="connsiteY14078" fmla="*/ 2240612 h 6858000"/>
              <a:gd name="connsiteX14079" fmla="*/ 2216219 w 12192000"/>
              <a:gd name="connsiteY14079" fmla="*/ 2236970 h 6858000"/>
              <a:gd name="connsiteX14080" fmla="*/ 2223601 w 12192000"/>
              <a:gd name="connsiteY14080" fmla="*/ 2243850 h 6858000"/>
              <a:gd name="connsiteX14081" fmla="*/ 2236151 w 12192000"/>
              <a:gd name="connsiteY14081" fmla="*/ 2244659 h 6858000"/>
              <a:gd name="connsiteX14082" fmla="*/ 2245748 w 12192000"/>
              <a:gd name="connsiteY14082" fmla="*/ 2236970 h 6858000"/>
              <a:gd name="connsiteX14083" fmla="*/ 2247225 w 12192000"/>
              <a:gd name="connsiteY14083" fmla="*/ 2240612 h 6858000"/>
              <a:gd name="connsiteX14084" fmla="*/ 2250916 w 12192000"/>
              <a:gd name="connsiteY14084" fmla="*/ 2241826 h 6858000"/>
              <a:gd name="connsiteX14085" fmla="*/ 2242057 w 12192000"/>
              <a:gd name="connsiteY14085" fmla="*/ 2251539 h 6858000"/>
              <a:gd name="connsiteX14086" fmla="*/ 2233198 w 12192000"/>
              <a:gd name="connsiteY14086" fmla="*/ 2251944 h 6858000"/>
              <a:gd name="connsiteX14087" fmla="*/ 2232460 w 12192000"/>
              <a:gd name="connsiteY14087" fmla="*/ 2249111 h 6858000"/>
              <a:gd name="connsiteX14088" fmla="*/ 2225816 w 12192000"/>
              <a:gd name="connsiteY14088" fmla="*/ 2249921 h 6858000"/>
              <a:gd name="connsiteX14089" fmla="*/ 2222863 w 12192000"/>
              <a:gd name="connsiteY14089" fmla="*/ 2251944 h 6858000"/>
              <a:gd name="connsiteX14090" fmla="*/ 2210313 w 12192000"/>
              <a:gd name="connsiteY14090" fmla="*/ 2253158 h 6858000"/>
              <a:gd name="connsiteX14091" fmla="*/ 2187427 w 12192000"/>
              <a:gd name="connsiteY14091" fmla="*/ 2266109 h 6858000"/>
              <a:gd name="connsiteX14092" fmla="*/ 2162327 w 12192000"/>
              <a:gd name="connsiteY14092" fmla="*/ 2284726 h 6858000"/>
              <a:gd name="connsiteX14093" fmla="*/ 2154206 w 12192000"/>
              <a:gd name="connsiteY14093" fmla="*/ 2298891 h 6858000"/>
              <a:gd name="connsiteX14094" fmla="*/ 2149777 w 12192000"/>
              <a:gd name="connsiteY14094" fmla="*/ 2299700 h 6858000"/>
              <a:gd name="connsiteX14095" fmla="*/ 2144609 w 12192000"/>
              <a:gd name="connsiteY14095" fmla="*/ 2296868 h 6858000"/>
              <a:gd name="connsiteX14096" fmla="*/ 2130582 w 12192000"/>
              <a:gd name="connsiteY14096" fmla="*/ 2298486 h 6858000"/>
              <a:gd name="connsiteX14097" fmla="*/ 2120247 w 12192000"/>
              <a:gd name="connsiteY14097" fmla="*/ 2306176 h 6858000"/>
              <a:gd name="connsiteX14098" fmla="*/ 2101791 w 12192000"/>
              <a:gd name="connsiteY14098" fmla="*/ 2329245 h 6858000"/>
              <a:gd name="connsiteX14099" fmla="*/ 2101791 w 12192000"/>
              <a:gd name="connsiteY14099" fmla="*/ 2334506 h 6858000"/>
              <a:gd name="connsiteX14100" fmla="*/ 2093670 w 12192000"/>
              <a:gd name="connsiteY14100" fmla="*/ 2340981 h 6858000"/>
              <a:gd name="connsiteX14101" fmla="*/ 2089241 w 12192000"/>
              <a:gd name="connsiteY14101" fmla="*/ 2340577 h 6858000"/>
              <a:gd name="connsiteX14102" fmla="*/ 2088503 w 12192000"/>
              <a:gd name="connsiteY14102" fmla="*/ 2346243 h 6858000"/>
              <a:gd name="connsiteX14103" fmla="*/ 2079644 w 12192000"/>
              <a:gd name="connsiteY14103" fmla="*/ 2355551 h 6858000"/>
              <a:gd name="connsiteX14104" fmla="*/ 2073738 w 12192000"/>
              <a:gd name="connsiteY14104" fmla="*/ 2353123 h 6858000"/>
              <a:gd name="connsiteX14105" fmla="*/ 2068570 w 12192000"/>
              <a:gd name="connsiteY14105" fmla="*/ 2354337 h 6858000"/>
              <a:gd name="connsiteX14106" fmla="*/ 2065617 w 12192000"/>
              <a:gd name="connsiteY14106" fmla="*/ 2358789 h 6858000"/>
              <a:gd name="connsiteX14107" fmla="*/ 2055282 w 12192000"/>
              <a:gd name="connsiteY14107" fmla="*/ 2357575 h 6858000"/>
              <a:gd name="connsiteX14108" fmla="*/ 2050114 w 12192000"/>
              <a:gd name="connsiteY14108" fmla="*/ 2364455 h 6858000"/>
              <a:gd name="connsiteX14109" fmla="*/ 2035349 w 12192000"/>
              <a:gd name="connsiteY14109" fmla="*/ 2366074 h 6858000"/>
              <a:gd name="connsiteX14110" fmla="*/ 2032396 w 12192000"/>
              <a:gd name="connsiteY14110" fmla="*/ 2370930 h 6858000"/>
              <a:gd name="connsiteX14111" fmla="*/ 2022799 w 12192000"/>
              <a:gd name="connsiteY14111" fmla="*/ 2370121 h 6858000"/>
              <a:gd name="connsiteX14112" fmla="*/ 2021322 w 12192000"/>
              <a:gd name="connsiteY14112" fmla="*/ 2375787 h 6858000"/>
              <a:gd name="connsiteX14113" fmla="*/ 2009510 w 12192000"/>
              <a:gd name="connsiteY14113" fmla="*/ 2375787 h 6858000"/>
              <a:gd name="connsiteX14114" fmla="*/ 2006557 w 12192000"/>
              <a:gd name="connsiteY14114" fmla="*/ 2378215 h 6858000"/>
              <a:gd name="connsiteX14115" fmla="*/ 2010249 w 12192000"/>
              <a:gd name="connsiteY14115" fmla="*/ 2380643 h 6858000"/>
              <a:gd name="connsiteX14116" fmla="*/ 2008772 w 12192000"/>
              <a:gd name="connsiteY14116" fmla="*/ 2388333 h 6858000"/>
              <a:gd name="connsiteX14117" fmla="*/ 2002128 w 12192000"/>
              <a:gd name="connsiteY14117" fmla="*/ 2397237 h 6858000"/>
              <a:gd name="connsiteX14118" fmla="*/ 1997699 w 12192000"/>
              <a:gd name="connsiteY14118" fmla="*/ 2397641 h 6858000"/>
              <a:gd name="connsiteX14119" fmla="*/ 1993269 w 12192000"/>
              <a:gd name="connsiteY14119" fmla="*/ 2403307 h 6858000"/>
              <a:gd name="connsiteX14120" fmla="*/ 1985148 w 12192000"/>
              <a:gd name="connsiteY14120" fmla="*/ 2405331 h 6858000"/>
              <a:gd name="connsiteX14121" fmla="*/ 1976289 w 12192000"/>
              <a:gd name="connsiteY14121" fmla="*/ 2418282 h 6858000"/>
              <a:gd name="connsiteX14122" fmla="*/ 1969645 w 12192000"/>
              <a:gd name="connsiteY14122" fmla="*/ 2431637 h 6858000"/>
              <a:gd name="connsiteX14123" fmla="*/ 1969645 w 12192000"/>
              <a:gd name="connsiteY14123" fmla="*/ 2447017 h 6858000"/>
              <a:gd name="connsiteX14124" fmla="*/ 1966692 w 12192000"/>
              <a:gd name="connsiteY14124" fmla="*/ 2475751 h 6858000"/>
              <a:gd name="connsiteX14125" fmla="*/ 1968169 w 12192000"/>
              <a:gd name="connsiteY14125" fmla="*/ 2488297 h 6858000"/>
              <a:gd name="connsiteX14126" fmla="*/ 1965216 w 12192000"/>
              <a:gd name="connsiteY14126" fmla="*/ 2508533 h 6858000"/>
              <a:gd name="connsiteX14127" fmla="*/ 1971122 w 12192000"/>
              <a:gd name="connsiteY14127" fmla="*/ 2521079 h 6858000"/>
              <a:gd name="connsiteX14128" fmla="*/ 1973336 w 12192000"/>
              <a:gd name="connsiteY14128" fmla="*/ 2540910 h 6858000"/>
              <a:gd name="connsiteX14129" fmla="*/ 1977027 w 12192000"/>
              <a:gd name="connsiteY14129" fmla="*/ 2549005 h 6858000"/>
              <a:gd name="connsiteX14130" fmla="*/ 1982195 w 12192000"/>
              <a:gd name="connsiteY14130" fmla="*/ 2571264 h 6858000"/>
              <a:gd name="connsiteX14131" fmla="*/ 1988840 w 12192000"/>
              <a:gd name="connsiteY14131" fmla="*/ 2579358 h 6858000"/>
              <a:gd name="connsiteX14132" fmla="*/ 1992531 w 12192000"/>
              <a:gd name="connsiteY14132" fmla="*/ 2587452 h 6858000"/>
              <a:gd name="connsiteX14133" fmla="*/ 1988101 w 12192000"/>
              <a:gd name="connsiteY14133" fmla="*/ 2597975 h 6858000"/>
              <a:gd name="connsiteX14134" fmla="*/ 1986625 w 12192000"/>
              <a:gd name="connsiteY14134" fmla="*/ 2612140 h 6858000"/>
              <a:gd name="connsiteX14135" fmla="*/ 1990316 w 12192000"/>
              <a:gd name="connsiteY14135" fmla="*/ 2616592 h 6858000"/>
              <a:gd name="connsiteX14136" fmla="*/ 1995484 w 12192000"/>
              <a:gd name="connsiteY14136" fmla="*/ 2646136 h 6858000"/>
              <a:gd name="connsiteX14137" fmla="*/ 2005819 w 12192000"/>
              <a:gd name="connsiteY14137" fmla="*/ 2652207 h 6858000"/>
              <a:gd name="connsiteX14138" fmla="*/ 2008772 w 12192000"/>
              <a:gd name="connsiteY14138" fmla="*/ 2665562 h 6858000"/>
              <a:gd name="connsiteX14139" fmla="*/ 2002866 w 12192000"/>
              <a:gd name="connsiteY14139" fmla="*/ 2670824 h 6858000"/>
              <a:gd name="connsiteX14140" fmla="*/ 2005819 w 12192000"/>
              <a:gd name="connsiteY14140" fmla="*/ 2674061 h 6858000"/>
              <a:gd name="connsiteX14141" fmla="*/ 2003604 w 12192000"/>
              <a:gd name="connsiteY14141" fmla="*/ 2690655 h 6858000"/>
              <a:gd name="connsiteX14142" fmla="*/ 2001390 w 12192000"/>
              <a:gd name="connsiteY14142" fmla="*/ 2694702 h 6858000"/>
              <a:gd name="connsiteX14143" fmla="*/ 2002128 w 12192000"/>
              <a:gd name="connsiteY14143" fmla="*/ 2702796 h 6858000"/>
              <a:gd name="connsiteX14144" fmla="*/ 1994007 w 12192000"/>
              <a:gd name="connsiteY14144" fmla="*/ 2718985 h 6858000"/>
              <a:gd name="connsiteX14145" fmla="*/ 1989578 w 12192000"/>
              <a:gd name="connsiteY14145" fmla="*/ 2729912 h 6858000"/>
              <a:gd name="connsiteX14146" fmla="*/ 1982934 w 12192000"/>
              <a:gd name="connsiteY14146" fmla="*/ 2738411 h 6858000"/>
              <a:gd name="connsiteX14147" fmla="*/ 1981457 w 12192000"/>
              <a:gd name="connsiteY14147" fmla="*/ 2749743 h 6858000"/>
              <a:gd name="connsiteX14148" fmla="*/ 1973336 w 12192000"/>
              <a:gd name="connsiteY14148" fmla="*/ 2752576 h 6858000"/>
              <a:gd name="connsiteX14149" fmla="*/ 1964478 w 12192000"/>
              <a:gd name="connsiteY14149" fmla="*/ 2755409 h 6858000"/>
              <a:gd name="connsiteX14150" fmla="*/ 1954880 w 12192000"/>
              <a:gd name="connsiteY14150" fmla="*/ 2752981 h 6858000"/>
              <a:gd name="connsiteX14151" fmla="*/ 1950451 w 12192000"/>
              <a:gd name="connsiteY14151" fmla="*/ 2747315 h 6858000"/>
              <a:gd name="connsiteX14152" fmla="*/ 1939377 w 12192000"/>
              <a:gd name="connsiteY14152" fmla="*/ 2744886 h 6858000"/>
              <a:gd name="connsiteX14153" fmla="*/ 1945283 w 12192000"/>
              <a:gd name="connsiteY14153" fmla="*/ 2742458 h 6858000"/>
              <a:gd name="connsiteX14154" fmla="*/ 1933471 w 12192000"/>
              <a:gd name="connsiteY14154" fmla="*/ 2733554 h 6858000"/>
              <a:gd name="connsiteX14155" fmla="*/ 1934948 w 12192000"/>
              <a:gd name="connsiteY14155" fmla="*/ 2725865 h 6858000"/>
              <a:gd name="connsiteX14156" fmla="*/ 1931257 w 12192000"/>
              <a:gd name="connsiteY14156" fmla="*/ 2719389 h 6858000"/>
              <a:gd name="connsiteX14157" fmla="*/ 1922398 w 12192000"/>
              <a:gd name="connsiteY14157" fmla="*/ 2719389 h 6858000"/>
              <a:gd name="connsiteX14158" fmla="*/ 1918706 w 12192000"/>
              <a:gd name="connsiteY14158" fmla="*/ 2716152 h 6858000"/>
              <a:gd name="connsiteX14159" fmla="*/ 1919445 w 12192000"/>
              <a:gd name="connsiteY14159" fmla="*/ 2704010 h 6858000"/>
              <a:gd name="connsiteX14160" fmla="*/ 1917968 w 12192000"/>
              <a:gd name="connsiteY14160" fmla="*/ 2694702 h 6858000"/>
              <a:gd name="connsiteX14161" fmla="*/ 1905418 w 12192000"/>
              <a:gd name="connsiteY14161" fmla="*/ 2685798 h 6858000"/>
              <a:gd name="connsiteX14162" fmla="*/ 1904680 w 12192000"/>
              <a:gd name="connsiteY14162" fmla="*/ 2680537 h 6858000"/>
              <a:gd name="connsiteX14163" fmla="*/ 1909109 w 12192000"/>
              <a:gd name="connsiteY14163" fmla="*/ 2676085 h 6858000"/>
              <a:gd name="connsiteX14164" fmla="*/ 1910586 w 12192000"/>
              <a:gd name="connsiteY14164" fmla="*/ 2668395 h 6858000"/>
              <a:gd name="connsiteX14165" fmla="*/ 1917968 w 12192000"/>
              <a:gd name="connsiteY14165" fmla="*/ 2661920 h 6858000"/>
              <a:gd name="connsiteX14166" fmla="*/ 1908371 w 12192000"/>
              <a:gd name="connsiteY14166" fmla="*/ 2664348 h 6858000"/>
              <a:gd name="connsiteX14167" fmla="*/ 1904680 w 12192000"/>
              <a:gd name="connsiteY14167" fmla="*/ 2661515 h 6858000"/>
              <a:gd name="connsiteX14168" fmla="*/ 1904680 w 12192000"/>
              <a:gd name="connsiteY14168" fmla="*/ 2665562 h 6858000"/>
              <a:gd name="connsiteX14169" fmla="*/ 1901727 w 12192000"/>
              <a:gd name="connsiteY14169" fmla="*/ 2669610 h 6858000"/>
              <a:gd name="connsiteX14170" fmla="*/ 1898774 w 12192000"/>
              <a:gd name="connsiteY14170" fmla="*/ 2661111 h 6858000"/>
              <a:gd name="connsiteX14171" fmla="*/ 1895083 w 12192000"/>
              <a:gd name="connsiteY14171" fmla="*/ 2661920 h 6858000"/>
              <a:gd name="connsiteX14172" fmla="*/ 1892868 w 12192000"/>
              <a:gd name="connsiteY14172" fmla="*/ 2657468 h 6858000"/>
              <a:gd name="connsiteX14173" fmla="*/ 1886962 w 12192000"/>
              <a:gd name="connsiteY14173" fmla="*/ 2650993 h 6858000"/>
              <a:gd name="connsiteX14174" fmla="*/ 1886224 w 12192000"/>
              <a:gd name="connsiteY14174" fmla="*/ 2642089 h 6858000"/>
              <a:gd name="connsiteX14175" fmla="*/ 1883271 w 12192000"/>
              <a:gd name="connsiteY14175" fmla="*/ 2636423 h 6858000"/>
              <a:gd name="connsiteX14176" fmla="*/ 1895821 w 12192000"/>
              <a:gd name="connsiteY14176" fmla="*/ 2620234 h 6858000"/>
              <a:gd name="connsiteX14177" fmla="*/ 1895083 w 12192000"/>
              <a:gd name="connsiteY14177" fmla="*/ 2611735 h 6858000"/>
              <a:gd name="connsiteX14178" fmla="*/ 1887700 w 12192000"/>
              <a:gd name="connsiteY14178" fmla="*/ 2608902 h 6858000"/>
              <a:gd name="connsiteX14179" fmla="*/ 1884009 w 12192000"/>
              <a:gd name="connsiteY14179" fmla="*/ 2611735 h 6858000"/>
              <a:gd name="connsiteX14180" fmla="*/ 1886224 w 12192000"/>
              <a:gd name="connsiteY14180" fmla="*/ 2615782 h 6858000"/>
              <a:gd name="connsiteX14181" fmla="*/ 1880318 w 12192000"/>
              <a:gd name="connsiteY14181" fmla="*/ 2623067 h 6858000"/>
              <a:gd name="connsiteX14182" fmla="*/ 1877365 w 12192000"/>
              <a:gd name="connsiteY14182" fmla="*/ 2625496 h 6858000"/>
              <a:gd name="connsiteX14183" fmla="*/ 1871459 w 12192000"/>
              <a:gd name="connsiteY14183" fmla="*/ 2616187 h 6858000"/>
              <a:gd name="connsiteX14184" fmla="*/ 1872197 w 12192000"/>
              <a:gd name="connsiteY14184" fmla="*/ 2609307 h 6858000"/>
              <a:gd name="connsiteX14185" fmla="*/ 1881794 w 12192000"/>
              <a:gd name="connsiteY14185" fmla="*/ 2592714 h 6858000"/>
              <a:gd name="connsiteX14186" fmla="*/ 1888438 w 12192000"/>
              <a:gd name="connsiteY14186" fmla="*/ 2571264 h 6858000"/>
              <a:gd name="connsiteX14187" fmla="*/ 1889176 w 12192000"/>
              <a:gd name="connsiteY14187" fmla="*/ 2560337 h 6858000"/>
              <a:gd name="connsiteX14188" fmla="*/ 1882532 w 12192000"/>
              <a:gd name="connsiteY14188" fmla="*/ 2549005 h 6858000"/>
              <a:gd name="connsiteX14189" fmla="*/ 1875150 w 12192000"/>
              <a:gd name="connsiteY14189" fmla="*/ 2547790 h 6858000"/>
              <a:gd name="connsiteX14190" fmla="*/ 1870721 w 12192000"/>
              <a:gd name="connsiteY14190" fmla="*/ 2541315 h 6858000"/>
              <a:gd name="connsiteX14191" fmla="*/ 1871459 w 12192000"/>
              <a:gd name="connsiteY14191" fmla="*/ 2538077 h 6858000"/>
              <a:gd name="connsiteX14192" fmla="*/ 1867029 w 12192000"/>
              <a:gd name="connsiteY14192" fmla="*/ 2538077 h 6858000"/>
              <a:gd name="connsiteX14193" fmla="*/ 1859647 w 12192000"/>
              <a:gd name="connsiteY14193" fmla="*/ 2533221 h 6858000"/>
              <a:gd name="connsiteX14194" fmla="*/ 1858170 w 12192000"/>
              <a:gd name="connsiteY14194" fmla="*/ 2523508 h 6858000"/>
              <a:gd name="connsiteX14195" fmla="*/ 1855217 w 12192000"/>
              <a:gd name="connsiteY14195" fmla="*/ 2522698 h 6858000"/>
              <a:gd name="connsiteX14196" fmla="*/ 1850050 w 12192000"/>
              <a:gd name="connsiteY14196" fmla="*/ 2517842 h 6858000"/>
              <a:gd name="connsiteX14197" fmla="*/ 1844882 w 12192000"/>
              <a:gd name="connsiteY14197" fmla="*/ 2501653 h 6858000"/>
              <a:gd name="connsiteX14198" fmla="*/ 1833808 w 12192000"/>
              <a:gd name="connsiteY14198" fmla="*/ 2498011 h 6858000"/>
              <a:gd name="connsiteX14199" fmla="*/ 1827164 w 12192000"/>
              <a:gd name="connsiteY14199" fmla="*/ 2494773 h 6858000"/>
              <a:gd name="connsiteX14200" fmla="*/ 1816829 w 12192000"/>
              <a:gd name="connsiteY14200" fmla="*/ 2496392 h 6858000"/>
              <a:gd name="connsiteX14201" fmla="*/ 1810184 w 12192000"/>
              <a:gd name="connsiteY14201" fmla="*/ 2501248 h 6858000"/>
              <a:gd name="connsiteX14202" fmla="*/ 1810184 w 12192000"/>
              <a:gd name="connsiteY14202" fmla="*/ 2503272 h 6858000"/>
              <a:gd name="connsiteX14203" fmla="*/ 1808708 w 12192000"/>
              <a:gd name="connsiteY14203" fmla="*/ 2504891 h 6858000"/>
              <a:gd name="connsiteX14204" fmla="*/ 1805017 w 12192000"/>
              <a:gd name="connsiteY14204" fmla="*/ 2503272 h 6858000"/>
              <a:gd name="connsiteX14205" fmla="*/ 1791728 w 12192000"/>
              <a:gd name="connsiteY14205" fmla="*/ 2515009 h 6858000"/>
              <a:gd name="connsiteX14206" fmla="*/ 1782869 w 12192000"/>
              <a:gd name="connsiteY14206" fmla="*/ 2515818 h 6858000"/>
              <a:gd name="connsiteX14207" fmla="*/ 1768105 w 12192000"/>
              <a:gd name="connsiteY14207" fmla="*/ 2517842 h 6858000"/>
              <a:gd name="connsiteX14208" fmla="*/ 1765890 w 12192000"/>
              <a:gd name="connsiteY14208" fmla="*/ 2514604 h 6858000"/>
              <a:gd name="connsiteX14209" fmla="*/ 1767366 w 12192000"/>
              <a:gd name="connsiteY14209" fmla="*/ 2510961 h 6858000"/>
              <a:gd name="connsiteX14210" fmla="*/ 1768843 w 12192000"/>
              <a:gd name="connsiteY14210" fmla="*/ 2514199 h 6858000"/>
              <a:gd name="connsiteX14211" fmla="*/ 1771058 w 12192000"/>
              <a:gd name="connsiteY14211" fmla="*/ 2513390 h 6858000"/>
              <a:gd name="connsiteX14212" fmla="*/ 1768843 w 12192000"/>
              <a:gd name="connsiteY14212" fmla="*/ 2508938 h 6858000"/>
              <a:gd name="connsiteX14213" fmla="*/ 1763675 w 12192000"/>
              <a:gd name="connsiteY14213" fmla="*/ 2502462 h 6858000"/>
              <a:gd name="connsiteX14214" fmla="*/ 1751125 w 12192000"/>
              <a:gd name="connsiteY14214" fmla="*/ 2494773 h 6858000"/>
              <a:gd name="connsiteX14215" fmla="*/ 1753340 w 12192000"/>
              <a:gd name="connsiteY14215" fmla="*/ 2494368 h 6858000"/>
              <a:gd name="connsiteX14216" fmla="*/ 1759246 w 12192000"/>
              <a:gd name="connsiteY14216" fmla="*/ 2497201 h 6858000"/>
              <a:gd name="connsiteX14217" fmla="*/ 1761461 w 12192000"/>
              <a:gd name="connsiteY14217" fmla="*/ 2493963 h 6858000"/>
              <a:gd name="connsiteX14218" fmla="*/ 1751863 w 12192000"/>
              <a:gd name="connsiteY14218" fmla="*/ 2487893 h 6858000"/>
              <a:gd name="connsiteX14219" fmla="*/ 1750387 w 12192000"/>
              <a:gd name="connsiteY14219" fmla="*/ 2483036 h 6858000"/>
              <a:gd name="connsiteX14220" fmla="*/ 1745957 w 12192000"/>
              <a:gd name="connsiteY14220" fmla="*/ 2482631 h 6858000"/>
              <a:gd name="connsiteX14221" fmla="*/ 1744481 w 12192000"/>
              <a:gd name="connsiteY14221" fmla="*/ 2486679 h 6858000"/>
              <a:gd name="connsiteX14222" fmla="*/ 1749648 w 12192000"/>
              <a:gd name="connsiteY14222" fmla="*/ 2492749 h 6858000"/>
              <a:gd name="connsiteX14223" fmla="*/ 1741528 w 12192000"/>
              <a:gd name="connsiteY14223" fmla="*/ 2488702 h 6858000"/>
              <a:gd name="connsiteX14224" fmla="*/ 1734145 w 12192000"/>
              <a:gd name="connsiteY14224" fmla="*/ 2482631 h 6858000"/>
              <a:gd name="connsiteX14225" fmla="*/ 1721595 w 12192000"/>
              <a:gd name="connsiteY14225" fmla="*/ 2482631 h 6858000"/>
              <a:gd name="connsiteX14226" fmla="*/ 1708307 w 12192000"/>
              <a:gd name="connsiteY14226" fmla="*/ 2481013 h 6858000"/>
              <a:gd name="connsiteX14227" fmla="*/ 1710522 w 12192000"/>
              <a:gd name="connsiteY14227" fmla="*/ 2478584 h 6858000"/>
              <a:gd name="connsiteX14228" fmla="*/ 1721595 w 12192000"/>
              <a:gd name="connsiteY14228" fmla="*/ 2479394 h 6858000"/>
              <a:gd name="connsiteX14229" fmla="*/ 1727501 w 12192000"/>
              <a:gd name="connsiteY14229" fmla="*/ 2477775 h 6858000"/>
              <a:gd name="connsiteX14230" fmla="*/ 1725287 w 12192000"/>
              <a:gd name="connsiteY14230" fmla="*/ 2474942 h 6858000"/>
              <a:gd name="connsiteX14231" fmla="*/ 1714951 w 12192000"/>
              <a:gd name="connsiteY14231" fmla="*/ 2474132 h 6858000"/>
              <a:gd name="connsiteX14232" fmla="*/ 1703877 w 12192000"/>
              <a:gd name="connsiteY14232" fmla="*/ 2481417 h 6858000"/>
              <a:gd name="connsiteX14233" fmla="*/ 1699448 w 12192000"/>
              <a:gd name="connsiteY14233" fmla="*/ 2478989 h 6858000"/>
              <a:gd name="connsiteX14234" fmla="*/ 1683945 w 12192000"/>
              <a:gd name="connsiteY14234" fmla="*/ 2481013 h 6858000"/>
              <a:gd name="connsiteX14235" fmla="*/ 1678777 w 12192000"/>
              <a:gd name="connsiteY14235" fmla="*/ 2476965 h 6858000"/>
              <a:gd name="connsiteX14236" fmla="*/ 1671395 w 12192000"/>
              <a:gd name="connsiteY14236" fmla="*/ 2479798 h 6858000"/>
              <a:gd name="connsiteX14237" fmla="*/ 1657368 w 12192000"/>
              <a:gd name="connsiteY14237" fmla="*/ 2478989 h 6858000"/>
              <a:gd name="connsiteX14238" fmla="*/ 1649247 w 12192000"/>
              <a:gd name="connsiteY14238" fmla="*/ 2482227 h 6858000"/>
              <a:gd name="connsiteX14239" fmla="*/ 1639650 w 12192000"/>
              <a:gd name="connsiteY14239" fmla="*/ 2474537 h 6858000"/>
              <a:gd name="connsiteX14240" fmla="*/ 1639650 w 12192000"/>
              <a:gd name="connsiteY14240" fmla="*/ 2469276 h 6858000"/>
              <a:gd name="connsiteX14241" fmla="*/ 1641127 w 12192000"/>
              <a:gd name="connsiteY14241" fmla="*/ 2463205 h 6858000"/>
              <a:gd name="connsiteX14242" fmla="*/ 1634482 w 12192000"/>
              <a:gd name="connsiteY14242" fmla="*/ 2462396 h 6858000"/>
              <a:gd name="connsiteX14243" fmla="*/ 1630791 w 12192000"/>
              <a:gd name="connsiteY14243" fmla="*/ 2470085 h 6858000"/>
              <a:gd name="connsiteX14244" fmla="*/ 1625623 w 12192000"/>
              <a:gd name="connsiteY14244" fmla="*/ 2477370 h 6858000"/>
              <a:gd name="connsiteX14245" fmla="*/ 1618241 w 12192000"/>
              <a:gd name="connsiteY14245" fmla="*/ 2476156 h 6858000"/>
              <a:gd name="connsiteX14246" fmla="*/ 1612335 w 12192000"/>
              <a:gd name="connsiteY14246" fmla="*/ 2478180 h 6858000"/>
              <a:gd name="connsiteX14247" fmla="*/ 1601262 w 12192000"/>
              <a:gd name="connsiteY14247" fmla="*/ 2476561 h 6858000"/>
              <a:gd name="connsiteX14248" fmla="*/ 1571732 w 12192000"/>
              <a:gd name="connsiteY14248" fmla="*/ 2481417 h 6858000"/>
              <a:gd name="connsiteX14249" fmla="*/ 1563611 w 12192000"/>
              <a:gd name="connsiteY14249" fmla="*/ 2488297 h 6858000"/>
              <a:gd name="connsiteX14250" fmla="*/ 1547370 w 12192000"/>
              <a:gd name="connsiteY14250" fmla="*/ 2494368 h 6858000"/>
              <a:gd name="connsiteX14251" fmla="*/ 1538511 w 12192000"/>
              <a:gd name="connsiteY14251" fmla="*/ 2502867 h 6858000"/>
              <a:gd name="connsiteX14252" fmla="*/ 1538511 w 12192000"/>
              <a:gd name="connsiteY14252" fmla="*/ 2509343 h 6858000"/>
              <a:gd name="connsiteX14253" fmla="*/ 1544417 w 12192000"/>
              <a:gd name="connsiteY14253" fmla="*/ 2506914 h 6858000"/>
              <a:gd name="connsiteX14254" fmla="*/ 1550323 w 12192000"/>
              <a:gd name="connsiteY14254" fmla="*/ 2501653 h 6858000"/>
              <a:gd name="connsiteX14255" fmla="*/ 1553275 w 12192000"/>
              <a:gd name="connsiteY14255" fmla="*/ 2502462 h 6858000"/>
              <a:gd name="connsiteX14256" fmla="*/ 1556967 w 12192000"/>
              <a:gd name="connsiteY14256" fmla="*/ 2506914 h 6858000"/>
              <a:gd name="connsiteX14257" fmla="*/ 1565826 w 12192000"/>
              <a:gd name="connsiteY14257" fmla="*/ 2510152 h 6858000"/>
              <a:gd name="connsiteX14258" fmla="*/ 1562873 w 12192000"/>
              <a:gd name="connsiteY14258" fmla="*/ 2513390 h 6858000"/>
              <a:gd name="connsiteX14259" fmla="*/ 1546632 w 12192000"/>
              <a:gd name="connsiteY14259" fmla="*/ 2519056 h 6858000"/>
              <a:gd name="connsiteX14260" fmla="*/ 1547370 w 12192000"/>
              <a:gd name="connsiteY14260" fmla="*/ 2526745 h 6858000"/>
              <a:gd name="connsiteX14261" fmla="*/ 1550323 w 12192000"/>
              <a:gd name="connsiteY14261" fmla="*/ 2533625 h 6858000"/>
              <a:gd name="connsiteX14262" fmla="*/ 1565826 w 12192000"/>
              <a:gd name="connsiteY14262" fmla="*/ 2538482 h 6858000"/>
              <a:gd name="connsiteX14263" fmla="*/ 1577638 w 12192000"/>
              <a:gd name="connsiteY14263" fmla="*/ 2546981 h 6858000"/>
              <a:gd name="connsiteX14264" fmla="*/ 1576900 w 12192000"/>
              <a:gd name="connsiteY14264" fmla="*/ 2549814 h 6858000"/>
              <a:gd name="connsiteX14265" fmla="*/ 1569517 w 12192000"/>
              <a:gd name="connsiteY14265" fmla="*/ 2551838 h 6858000"/>
              <a:gd name="connsiteX14266" fmla="*/ 1566564 w 12192000"/>
              <a:gd name="connsiteY14266" fmla="*/ 2557504 h 6858000"/>
              <a:gd name="connsiteX14267" fmla="*/ 1565826 w 12192000"/>
              <a:gd name="connsiteY14267" fmla="*/ 2548600 h 6858000"/>
              <a:gd name="connsiteX14268" fmla="*/ 1560658 w 12192000"/>
              <a:gd name="connsiteY14268" fmla="*/ 2545362 h 6858000"/>
              <a:gd name="connsiteX14269" fmla="*/ 1554752 w 12192000"/>
              <a:gd name="connsiteY14269" fmla="*/ 2546172 h 6858000"/>
              <a:gd name="connsiteX14270" fmla="*/ 1550323 w 12192000"/>
              <a:gd name="connsiteY14270" fmla="*/ 2539696 h 6858000"/>
              <a:gd name="connsiteX14271" fmla="*/ 1542940 w 12192000"/>
              <a:gd name="connsiteY14271" fmla="*/ 2537268 h 6858000"/>
              <a:gd name="connsiteX14272" fmla="*/ 1535558 w 12192000"/>
              <a:gd name="connsiteY14272" fmla="*/ 2527150 h 6858000"/>
              <a:gd name="connsiteX14273" fmla="*/ 1526699 w 12192000"/>
              <a:gd name="connsiteY14273" fmla="*/ 2527959 h 6858000"/>
              <a:gd name="connsiteX14274" fmla="*/ 1531128 w 12192000"/>
              <a:gd name="connsiteY14274" fmla="*/ 2535649 h 6858000"/>
              <a:gd name="connsiteX14275" fmla="*/ 1530390 w 12192000"/>
              <a:gd name="connsiteY14275" fmla="*/ 2546981 h 6858000"/>
              <a:gd name="connsiteX14276" fmla="*/ 1523008 w 12192000"/>
              <a:gd name="connsiteY14276" fmla="*/ 2550623 h 6858000"/>
              <a:gd name="connsiteX14277" fmla="*/ 1519316 w 12192000"/>
              <a:gd name="connsiteY14277" fmla="*/ 2544957 h 6858000"/>
              <a:gd name="connsiteX14278" fmla="*/ 1511196 w 12192000"/>
              <a:gd name="connsiteY14278" fmla="*/ 2539291 h 6858000"/>
              <a:gd name="connsiteX14279" fmla="*/ 1503813 w 12192000"/>
              <a:gd name="connsiteY14279" fmla="*/ 2544553 h 6858000"/>
              <a:gd name="connsiteX14280" fmla="*/ 1498646 w 12192000"/>
              <a:gd name="connsiteY14280" fmla="*/ 2549814 h 6858000"/>
              <a:gd name="connsiteX14281" fmla="*/ 1486096 w 12192000"/>
              <a:gd name="connsiteY14281" fmla="*/ 2546172 h 6858000"/>
              <a:gd name="connsiteX14282" fmla="*/ 1479451 w 12192000"/>
              <a:gd name="connsiteY14282" fmla="*/ 2542529 h 6858000"/>
              <a:gd name="connsiteX14283" fmla="*/ 1471331 w 12192000"/>
              <a:gd name="connsiteY14283" fmla="*/ 2543743 h 6858000"/>
              <a:gd name="connsiteX14284" fmla="*/ 1466163 w 12192000"/>
              <a:gd name="connsiteY14284" fmla="*/ 2541720 h 6858000"/>
              <a:gd name="connsiteX14285" fmla="*/ 1469854 w 12192000"/>
              <a:gd name="connsiteY14285" fmla="*/ 2536863 h 6858000"/>
              <a:gd name="connsiteX14286" fmla="*/ 1476498 w 12192000"/>
              <a:gd name="connsiteY14286" fmla="*/ 2532007 h 6858000"/>
              <a:gd name="connsiteX14287" fmla="*/ 1472807 w 12192000"/>
              <a:gd name="connsiteY14287" fmla="*/ 2527150 h 6858000"/>
              <a:gd name="connsiteX14288" fmla="*/ 1463210 w 12192000"/>
              <a:gd name="connsiteY14288" fmla="*/ 2527959 h 6858000"/>
              <a:gd name="connsiteX14289" fmla="*/ 1460257 w 12192000"/>
              <a:gd name="connsiteY14289" fmla="*/ 2524722 h 6858000"/>
              <a:gd name="connsiteX14290" fmla="*/ 1460257 w 12192000"/>
              <a:gd name="connsiteY14290" fmla="*/ 2517842 h 6858000"/>
              <a:gd name="connsiteX14291" fmla="*/ 1456566 w 12192000"/>
              <a:gd name="connsiteY14291" fmla="*/ 2514604 h 6858000"/>
              <a:gd name="connsiteX14292" fmla="*/ 1449922 w 12192000"/>
              <a:gd name="connsiteY14292" fmla="*/ 2516627 h 6858000"/>
              <a:gd name="connsiteX14293" fmla="*/ 1444754 w 12192000"/>
              <a:gd name="connsiteY14293" fmla="*/ 2515009 h 6858000"/>
              <a:gd name="connsiteX14294" fmla="*/ 1448445 w 12192000"/>
              <a:gd name="connsiteY14294" fmla="*/ 2509747 h 6858000"/>
              <a:gd name="connsiteX14295" fmla="*/ 1442539 w 12192000"/>
              <a:gd name="connsiteY14295" fmla="*/ 2507724 h 6858000"/>
              <a:gd name="connsiteX14296" fmla="*/ 1432942 w 12192000"/>
              <a:gd name="connsiteY14296" fmla="*/ 2510961 h 6858000"/>
              <a:gd name="connsiteX14297" fmla="*/ 1432204 w 12192000"/>
              <a:gd name="connsiteY14297" fmla="*/ 2515818 h 6858000"/>
              <a:gd name="connsiteX14298" fmla="*/ 1433680 w 12192000"/>
              <a:gd name="connsiteY14298" fmla="*/ 2521484 h 6858000"/>
              <a:gd name="connsiteX14299" fmla="*/ 1424821 w 12192000"/>
              <a:gd name="connsiteY14299" fmla="*/ 2522698 h 6858000"/>
              <a:gd name="connsiteX14300" fmla="*/ 1396030 w 12192000"/>
              <a:gd name="connsiteY14300" fmla="*/ 2519865 h 6858000"/>
              <a:gd name="connsiteX14301" fmla="*/ 1392339 w 12192000"/>
              <a:gd name="connsiteY14301" fmla="*/ 2515818 h 6858000"/>
              <a:gd name="connsiteX14302" fmla="*/ 1368715 w 12192000"/>
              <a:gd name="connsiteY14302" fmla="*/ 2510152 h 6858000"/>
              <a:gd name="connsiteX14303" fmla="*/ 1356165 w 12192000"/>
              <a:gd name="connsiteY14303" fmla="*/ 2510152 h 6858000"/>
              <a:gd name="connsiteX14304" fmla="*/ 1339185 w 12192000"/>
              <a:gd name="connsiteY14304" fmla="*/ 2513794 h 6858000"/>
              <a:gd name="connsiteX14305" fmla="*/ 1332541 w 12192000"/>
              <a:gd name="connsiteY14305" fmla="*/ 2517842 h 6858000"/>
              <a:gd name="connsiteX14306" fmla="*/ 1325158 w 12192000"/>
              <a:gd name="connsiteY14306" fmla="*/ 2518651 h 6858000"/>
              <a:gd name="connsiteX14307" fmla="*/ 1317038 w 12192000"/>
              <a:gd name="connsiteY14307" fmla="*/ 2529578 h 6858000"/>
              <a:gd name="connsiteX14308" fmla="*/ 1305964 w 12192000"/>
              <a:gd name="connsiteY14308" fmla="*/ 2530792 h 6858000"/>
              <a:gd name="connsiteX14309" fmla="*/ 1307440 w 12192000"/>
              <a:gd name="connsiteY14309" fmla="*/ 2522698 h 6858000"/>
              <a:gd name="connsiteX14310" fmla="*/ 1305226 w 12192000"/>
              <a:gd name="connsiteY14310" fmla="*/ 2515818 h 6858000"/>
              <a:gd name="connsiteX14311" fmla="*/ 1311132 w 12192000"/>
              <a:gd name="connsiteY14311" fmla="*/ 2508533 h 6858000"/>
              <a:gd name="connsiteX14312" fmla="*/ 1307440 w 12192000"/>
              <a:gd name="connsiteY14312" fmla="*/ 2498820 h 6858000"/>
              <a:gd name="connsiteX14313" fmla="*/ 1306702 w 12192000"/>
              <a:gd name="connsiteY14313" fmla="*/ 2504486 h 6858000"/>
              <a:gd name="connsiteX14314" fmla="*/ 1297105 w 12192000"/>
              <a:gd name="connsiteY14314" fmla="*/ 2512176 h 6858000"/>
              <a:gd name="connsiteX14315" fmla="*/ 1291937 w 12192000"/>
              <a:gd name="connsiteY14315" fmla="*/ 2512176 h 6858000"/>
              <a:gd name="connsiteX14316" fmla="*/ 1286031 w 12192000"/>
              <a:gd name="connsiteY14316" fmla="*/ 2505295 h 6858000"/>
              <a:gd name="connsiteX14317" fmla="*/ 1291937 w 12192000"/>
              <a:gd name="connsiteY14317" fmla="*/ 2519056 h 6858000"/>
              <a:gd name="connsiteX14318" fmla="*/ 1291937 w 12192000"/>
              <a:gd name="connsiteY14318" fmla="*/ 2528364 h 6858000"/>
              <a:gd name="connsiteX14319" fmla="*/ 1294152 w 12192000"/>
              <a:gd name="connsiteY14319" fmla="*/ 2537268 h 6858000"/>
              <a:gd name="connsiteX14320" fmla="*/ 1287508 w 12192000"/>
              <a:gd name="connsiteY14320" fmla="*/ 2542529 h 6858000"/>
              <a:gd name="connsiteX14321" fmla="*/ 1280864 w 12192000"/>
              <a:gd name="connsiteY14321" fmla="*/ 2542529 h 6858000"/>
              <a:gd name="connsiteX14322" fmla="*/ 1265361 w 12192000"/>
              <a:gd name="connsiteY14322" fmla="*/ 2555885 h 6858000"/>
              <a:gd name="connsiteX14323" fmla="*/ 1243951 w 12192000"/>
              <a:gd name="connsiteY14323" fmla="*/ 2565193 h 6858000"/>
              <a:gd name="connsiteX14324" fmla="*/ 1237307 w 12192000"/>
              <a:gd name="connsiteY14324" fmla="*/ 2564788 h 6858000"/>
              <a:gd name="connsiteX14325" fmla="*/ 1228448 w 12192000"/>
              <a:gd name="connsiteY14325" fmla="*/ 2572073 h 6858000"/>
              <a:gd name="connsiteX14326" fmla="*/ 1221066 w 12192000"/>
              <a:gd name="connsiteY14326" fmla="*/ 2572883 h 6858000"/>
              <a:gd name="connsiteX14327" fmla="*/ 1229925 w 12192000"/>
              <a:gd name="connsiteY14327" fmla="*/ 2566003 h 6858000"/>
              <a:gd name="connsiteX14328" fmla="*/ 1222543 w 12192000"/>
              <a:gd name="connsiteY14328" fmla="*/ 2561146 h 6858000"/>
              <a:gd name="connsiteX14329" fmla="*/ 1218113 w 12192000"/>
              <a:gd name="connsiteY14329" fmla="*/ 2563170 h 6858000"/>
              <a:gd name="connsiteX14330" fmla="*/ 1214422 w 12192000"/>
              <a:gd name="connsiteY14330" fmla="*/ 2561146 h 6858000"/>
              <a:gd name="connsiteX14331" fmla="*/ 1204825 w 12192000"/>
              <a:gd name="connsiteY14331" fmla="*/ 2566003 h 6858000"/>
              <a:gd name="connsiteX14332" fmla="*/ 1209992 w 12192000"/>
              <a:gd name="connsiteY14332" fmla="*/ 2570454 h 6858000"/>
              <a:gd name="connsiteX14333" fmla="*/ 1199657 w 12192000"/>
              <a:gd name="connsiteY14333" fmla="*/ 2574097 h 6858000"/>
              <a:gd name="connsiteX14334" fmla="*/ 1194489 w 12192000"/>
              <a:gd name="connsiteY14334" fmla="*/ 2570454 h 6858000"/>
              <a:gd name="connsiteX14335" fmla="*/ 1195227 w 12192000"/>
              <a:gd name="connsiteY14335" fmla="*/ 2581786 h 6858000"/>
              <a:gd name="connsiteX14336" fmla="*/ 1186369 w 12192000"/>
              <a:gd name="connsiteY14336" fmla="*/ 2585834 h 6858000"/>
              <a:gd name="connsiteX14337" fmla="*/ 1181201 w 12192000"/>
              <a:gd name="connsiteY14337" fmla="*/ 2583001 h 6858000"/>
              <a:gd name="connsiteX14338" fmla="*/ 1172342 w 12192000"/>
              <a:gd name="connsiteY14338" fmla="*/ 2593118 h 6858000"/>
              <a:gd name="connsiteX14339" fmla="*/ 1178248 w 12192000"/>
              <a:gd name="connsiteY14339" fmla="*/ 2599189 h 6858000"/>
              <a:gd name="connsiteX14340" fmla="*/ 1167912 w 12192000"/>
              <a:gd name="connsiteY14340" fmla="*/ 2606474 h 6858000"/>
              <a:gd name="connsiteX14341" fmla="*/ 1160530 w 12192000"/>
              <a:gd name="connsiteY14341" fmla="*/ 2609307 h 6858000"/>
              <a:gd name="connsiteX14342" fmla="*/ 1164221 w 12192000"/>
              <a:gd name="connsiteY14342" fmla="*/ 2626710 h 6858000"/>
              <a:gd name="connsiteX14343" fmla="*/ 1156839 w 12192000"/>
              <a:gd name="connsiteY14343" fmla="*/ 2636018 h 6858000"/>
              <a:gd name="connsiteX14344" fmla="*/ 1153148 w 12192000"/>
              <a:gd name="connsiteY14344" fmla="*/ 2648969 h 6858000"/>
              <a:gd name="connsiteX14345" fmla="*/ 1147241 w 12192000"/>
              <a:gd name="connsiteY14345" fmla="*/ 2660301 h 6858000"/>
              <a:gd name="connsiteX14346" fmla="*/ 1151671 w 12192000"/>
              <a:gd name="connsiteY14346" fmla="*/ 2667181 h 6858000"/>
              <a:gd name="connsiteX14347" fmla="*/ 1150195 w 12192000"/>
              <a:gd name="connsiteY14347" fmla="*/ 2687012 h 6858000"/>
              <a:gd name="connsiteX14348" fmla="*/ 1153148 w 12192000"/>
              <a:gd name="connsiteY14348" fmla="*/ 2693488 h 6858000"/>
              <a:gd name="connsiteX14349" fmla="*/ 1149456 w 12192000"/>
              <a:gd name="connsiteY14349" fmla="*/ 2703606 h 6858000"/>
              <a:gd name="connsiteX14350" fmla="*/ 1144289 w 12192000"/>
              <a:gd name="connsiteY14350" fmla="*/ 2716961 h 6858000"/>
              <a:gd name="connsiteX14351" fmla="*/ 1142074 w 12192000"/>
              <a:gd name="connsiteY14351" fmla="*/ 2723437 h 6858000"/>
              <a:gd name="connsiteX14352" fmla="*/ 1150933 w 12192000"/>
              <a:gd name="connsiteY14352" fmla="*/ 2718175 h 6858000"/>
              <a:gd name="connsiteX14353" fmla="*/ 1153886 w 12192000"/>
              <a:gd name="connsiteY14353" fmla="*/ 2705224 h 6858000"/>
              <a:gd name="connsiteX14354" fmla="*/ 1160530 w 12192000"/>
              <a:gd name="connsiteY14354" fmla="*/ 2699963 h 6858000"/>
              <a:gd name="connsiteX14355" fmla="*/ 1159054 w 12192000"/>
              <a:gd name="connsiteY14355" fmla="*/ 2704415 h 6858000"/>
              <a:gd name="connsiteX14356" fmla="*/ 1157577 w 12192000"/>
              <a:gd name="connsiteY14356" fmla="*/ 2716556 h 6858000"/>
              <a:gd name="connsiteX14357" fmla="*/ 1153886 w 12192000"/>
              <a:gd name="connsiteY14357" fmla="*/ 2720199 h 6858000"/>
              <a:gd name="connsiteX14358" fmla="*/ 1150933 w 12192000"/>
              <a:gd name="connsiteY14358" fmla="*/ 2730721 h 6858000"/>
              <a:gd name="connsiteX14359" fmla="*/ 1143550 w 12192000"/>
              <a:gd name="connsiteY14359" fmla="*/ 2740435 h 6858000"/>
              <a:gd name="connsiteX14360" fmla="*/ 1142074 w 12192000"/>
              <a:gd name="connsiteY14360" fmla="*/ 2748529 h 6858000"/>
              <a:gd name="connsiteX14361" fmla="*/ 1136168 w 12192000"/>
              <a:gd name="connsiteY14361" fmla="*/ 2748934 h 6858000"/>
              <a:gd name="connsiteX14362" fmla="*/ 1137644 w 12192000"/>
              <a:gd name="connsiteY14362" fmla="*/ 2744482 h 6858000"/>
              <a:gd name="connsiteX14363" fmla="*/ 1139121 w 12192000"/>
              <a:gd name="connsiteY14363" fmla="*/ 2736387 h 6858000"/>
              <a:gd name="connsiteX14364" fmla="*/ 1131000 w 12192000"/>
              <a:gd name="connsiteY14364" fmla="*/ 2735578 h 6858000"/>
              <a:gd name="connsiteX14365" fmla="*/ 1131000 w 12192000"/>
              <a:gd name="connsiteY14365" fmla="*/ 2748529 h 6858000"/>
              <a:gd name="connsiteX14366" fmla="*/ 1124356 w 12192000"/>
              <a:gd name="connsiteY14366" fmla="*/ 2755409 h 6858000"/>
              <a:gd name="connsiteX14367" fmla="*/ 1131000 w 12192000"/>
              <a:gd name="connsiteY14367" fmla="*/ 2759861 h 6858000"/>
              <a:gd name="connsiteX14368" fmla="*/ 1128785 w 12192000"/>
              <a:gd name="connsiteY14368" fmla="*/ 2764313 h 6858000"/>
              <a:gd name="connsiteX14369" fmla="*/ 1125833 w 12192000"/>
              <a:gd name="connsiteY14369" fmla="*/ 2777264 h 6858000"/>
              <a:gd name="connsiteX14370" fmla="*/ 1120665 w 12192000"/>
              <a:gd name="connsiteY14370" fmla="*/ 2781715 h 6858000"/>
              <a:gd name="connsiteX14371" fmla="*/ 1120665 w 12192000"/>
              <a:gd name="connsiteY14371" fmla="*/ 2792643 h 6858000"/>
              <a:gd name="connsiteX14372" fmla="*/ 1123618 w 12192000"/>
              <a:gd name="connsiteY14372" fmla="*/ 2796690 h 6858000"/>
              <a:gd name="connsiteX14373" fmla="*/ 1119926 w 12192000"/>
              <a:gd name="connsiteY14373" fmla="*/ 2803165 h 6858000"/>
              <a:gd name="connsiteX14374" fmla="*/ 1120665 w 12192000"/>
              <a:gd name="connsiteY14374" fmla="*/ 2809641 h 6858000"/>
              <a:gd name="connsiteX14375" fmla="*/ 1115497 w 12192000"/>
              <a:gd name="connsiteY14375" fmla="*/ 2832709 h 6858000"/>
              <a:gd name="connsiteX14376" fmla="*/ 1118450 w 12192000"/>
              <a:gd name="connsiteY14376" fmla="*/ 2846874 h 6858000"/>
              <a:gd name="connsiteX14377" fmla="*/ 1115497 w 12192000"/>
              <a:gd name="connsiteY14377" fmla="*/ 2868729 h 6858000"/>
              <a:gd name="connsiteX14378" fmla="*/ 1107376 w 12192000"/>
              <a:gd name="connsiteY14378" fmla="*/ 2878442 h 6858000"/>
              <a:gd name="connsiteX14379" fmla="*/ 1110329 w 12192000"/>
              <a:gd name="connsiteY14379" fmla="*/ 2885727 h 6858000"/>
              <a:gd name="connsiteX14380" fmla="*/ 1113282 w 12192000"/>
              <a:gd name="connsiteY14380" fmla="*/ 2903130 h 6858000"/>
              <a:gd name="connsiteX14381" fmla="*/ 1111806 w 12192000"/>
              <a:gd name="connsiteY14381" fmla="*/ 2912843 h 6858000"/>
              <a:gd name="connsiteX14382" fmla="*/ 1125094 w 12192000"/>
              <a:gd name="connsiteY14382" fmla="*/ 2931865 h 6858000"/>
              <a:gd name="connsiteX14383" fmla="*/ 1125094 w 12192000"/>
              <a:gd name="connsiteY14383" fmla="*/ 2945625 h 6858000"/>
              <a:gd name="connsiteX14384" fmla="*/ 1122141 w 12192000"/>
              <a:gd name="connsiteY14384" fmla="*/ 2948053 h 6858000"/>
              <a:gd name="connsiteX14385" fmla="*/ 1120665 w 12192000"/>
              <a:gd name="connsiteY14385" fmla="*/ 2931865 h 6858000"/>
              <a:gd name="connsiteX14386" fmla="*/ 1109591 w 12192000"/>
              <a:gd name="connsiteY14386" fmla="*/ 2918509 h 6858000"/>
              <a:gd name="connsiteX14387" fmla="*/ 1108115 w 12192000"/>
              <a:gd name="connsiteY14387" fmla="*/ 2928627 h 6858000"/>
              <a:gd name="connsiteX14388" fmla="*/ 1115497 w 12192000"/>
              <a:gd name="connsiteY14388" fmla="*/ 2934698 h 6858000"/>
              <a:gd name="connsiteX14389" fmla="*/ 1121403 w 12192000"/>
              <a:gd name="connsiteY14389" fmla="*/ 2953719 h 6858000"/>
              <a:gd name="connsiteX14390" fmla="*/ 1123618 w 12192000"/>
              <a:gd name="connsiteY14390" fmla="*/ 2960195 h 6858000"/>
              <a:gd name="connsiteX14391" fmla="*/ 1119926 w 12192000"/>
              <a:gd name="connsiteY14391" fmla="*/ 2966265 h 6858000"/>
              <a:gd name="connsiteX14392" fmla="*/ 1125833 w 12192000"/>
              <a:gd name="connsiteY14392" fmla="*/ 2974360 h 6858000"/>
              <a:gd name="connsiteX14393" fmla="*/ 1128047 w 12192000"/>
              <a:gd name="connsiteY14393" fmla="*/ 2983263 h 6858000"/>
              <a:gd name="connsiteX14394" fmla="*/ 1155362 w 12192000"/>
              <a:gd name="connsiteY14394" fmla="*/ 3010379 h 6858000"/>
              <a:gd name="connsiteX14395" fmla="*/ 1159792 w 12192000"/>
              <a:gd name="connsiteY14395" fmla="*/ 3020497 h 6858000"/>
              <a:gd name="connsiteX14396" fmla="*/ 1169389 w 12192000"/>
              <a:gd name="connsiteY14396" fmla="*/ 3033043 h 6858000"/>
              <a:gd name="connsiteX14397" fmla="*/ 1168651 w 12192000"/>
              <a:gd name="connsiteY14397" fmla="*/ 3039923 h 6858000"/>
              <a:gd name="connsiteX14398" fmla="*/ 1170865 w 12192000"/>
              <a:gd name="connsiteY14398" fmla="*/ 3047613 h 6858000"/>
              <a:gd name="connsiteX14399" fmla="*/ 1191536 w 12192000"/>
              <a:gd name="connsiteY14399" fmla="*/ 3070277 h 6858000"/>
              <a:gd name="connsiteX14400" fmla="*/ 1198180 w 12192000"/>
              <a:gd name="connsiteY14400" fmla="*/ 3076752 h 6858000"/>
              <a:gd name="connsiteX14401" fmla="*/ 1203348 w 12192000"/>
              <a:gd name="connsiteY14401" fmla="*/ 3075538 h 6858000"/>
              <a:gd name="connsiteX14402" fmla="*/ 1216637 w 12192000"/>
              <a:gd name="connsiteY14402" fmla="*/ 3075943 h 6858000"/>
              <a:gd name="connsiteX14403" fmla="*/ 1220328 w 12192000"/>
              <a:gd name="connsiteY14403" fmla="*/ 3079585 h 6858000"/>
              <a:gd name="connsiteX14404" fmla="*/ 1234354 w 12192000"/>
              <a:gd name="connsiteY14404" fmla="*/ 3085251 h 6858000"/>
              <a:gd name="connsiteX14405" fmla="*/ 1246166 w 12192000"/>
              <a:gd name="connsiteY14405" fmla="*/ 3099416 h 6858000"/>
              <a:gd name="connsiteX14406" fmla="*/ 1249858 w 12192000"/>
              <a:gd name="connsiteY14406" fmla="*/ 3111153 h 6858000"/>
              <a:gd name="connsiteX14407" fmla="*/ 1261669 w 12192000"/>
              <a:gd name="connsiteY14407" fmla="*/ 3105892 h 6858000"/>
              <a:gd name="connsiteX14408" fmla="*/ 1278649 w 12192000"/>
              <a:gd name="connsiteY14408" fmla="*/ 3102654 h 6858000"/>
              <a:gd name="connsiteX14409" fmla="*/ 1283078 w 12192000"/>
              <a:gd name="connsiteY14409" fmla="*/ 3107511 h 6858000"/>
              <a:gd name="connsiteX14410" fmla="*/ 1288246 w 12192000"/>
              <a:gd name="connsiteY14410" fmla="*/ 3107511 h 6858000"/>
              <a:gd name="connsiteX14411" fmla="*/ 1309655 w 12192000"/>
              <a:gd name="connsiteY14411" fmla="*/ 3096583 h 6858000"/>
              <a:gd name="connsiteX14412" fmla="*/ 1311870 w 12192000"/>
              <a:gd name="connsiteY14412" fmla="*/ 3092536 h 6858000"/>
              <a:gd name="connsiteX14413" fmla="*/ 1329588 w 12192000"/>
              <a:gd name="connsiteY14413" fmla="*/ 3091322 h 6858000"/>
              <a:gd name="connsiteX14414" fmla="*/ 1341400 w 12192000"/>
              <a:gd name="connsiteY14414" fmla="*/ 3090917 h 6858000"/>
              <a:gd name="connsiteX14415" fmla="*/ 1350258 w 12192000"/>
              <a:gd name="connsiteY14415" fmla="*/ 3084037 h 6858000"/>
              <a:gd name="connsiteX14416" fmla="*/ 1363547 w 12192000"/>
              <a:gd name="connsiteY14416" fmla="*/ 3083632 h 6858000"/>
              <a:gd name="connsiteX14417" fmla="*/ 1374621 w 12192000"/>
              <a:gd name="connsiteY14417" fmla="*/ 3086465 h 6858000"/>
              <a:gd name="connsiteX14418" fmla="*/ 1378312 w 12192000"/>
              <a:gd name="connsiteY14418" fmla="*/ 3081204 h 6858000"/>
              <a:gd name="connsiteX14419" fmla="*/ 1392339 w 12192000"/>
              <a:gd name="connsiteY14419" fmla="*/ 3084847 h 6858000"/>
              <a:gd name="connsiteX14420" fmla="*/ 1382741 w 12192000"/>
              <a:gd name="connsiteY14420" fmla="*/ 3089703 h 6858000"/>
              <a:gd name="connsiteX14421" fmla="*/ 1380527 w 12192000"/>
              <a:gd name="connsiteY14421" fmla="*/ 3094964 h 6858000"/>
              <a:gd name="connsiteX14422" fmla="*/ 1391600 w 12192000"/>
              <a:gd name="connsiteY14422" fmla="*/ 3099821 h 6858000"/>
              <a:gd name="connsiteX14423" fmla="*/ 1397506 w 12192000"/>
              <a:gd name="connsiteY14423" fmla="*/ 3105082 h 6858000"/>
              <a:gd name="connsiteX14424" fmla="*/ 1399721 w 12192000"/>
              <a:gd name="connsiteY14424" fmla="*/ 3100226 h 6858000"/>
              <a:gd name="connsiteX14425" fmla="*/ 1405627 w 12192000"/>
              <a:gd name="connsiteY14425" fmla="*/ 3099821 h 6858000"/>
              <a:gd name="connsiteX14426" fmla="*/ 1415224 w 12192000"/>
              <a:gd name="connsiteY14426" fmla="*/ 3089298 h 6858000"/>
              <a:gd name="connsiteX14427" fmla="*/ 1415224 w 12192000"/>
              <a:gd name="connsiteY14427" fmla="*/ 3075943 h 6858000"/>
              <a:gd name="connsiteX14428" fmla="*/ 1418177 w 12192000"/>
              <a:gd name="connsiteY14428" fmla="*/ 3067849 h 6858000"/>
              <a:gd name="connsiteX14429" fmla="*/ 1408580 w 12192000"/>
              <a:gd name="connsiteY14429" fmla="*/ 3073919 h 6858000"/>
              <a:gd name="connsiteX14430" fmla="*/ 1406365 w 12192000"/>
              <a:gd name="connsiteY14430" fmla="*/ 3072300 h 6858000"/>
              <a:gd name="connsiteX14431" fmla="*/ 1428513 w 12192000"/>
              <a:gd name="connsiteY14431" fmla="*/ 3061373 h 6858000"/>
              <a:gd name="connsiteX14432" fmla="*/ 1436633 w 12192000"/>
              <a:gd name="connsiteY14432" fmla="*/ 3059754 h 6858000"/>
              <a:gd name="connsiteX14433" fmla="*/ 1446230 w 12192000"/>
              <a:gd name="connsiteY14433" fmla="*/ 3049232 h 6858000"/>
              <a:gd name="connsiteX14434" fmla="*/ 1446230 w 12192000"/>
              <a:gd name="connsiteY14434" fmla="*/ 3033043 h 6858000"/>
              <a:gd name="connsiteX14435" fmla="*/ 1463948 w 12192000"/>
              <a:gd name="connsiteY14435" fmla="*/ 3015236 h 6858000"/>
              <a:gd name="connsiteX14436" fmla="*/ 1462472 w 12192000"/>
              <a:gd name="connsiteY14436" fmla="*/ 3011998 h 6858000"/>
              <a:gd name="connsiteX14437" fmla="*/ 1463948 w 12192000"/>
              <a:gd name="connsiteY14437" fmla="*/ 2983263 h 6858000"/>
              <a:gd name="connsiteX14438" fmla="*/ 1482404 w 12192000"/>
              <a:gd name="connsiteY14438" fmla="*/ 2964242 h 6858000"/>
              <a:gd name="connsiteX14439" fmla="*/ 1474283 w 12192000"/>
              <a:gd name="connsiteY14439" fmla="*/ 2963432 h 6858000"/>
              <a:gd name="connsiteX14440" fmla="*/ 1474283 w 12192000"/>
              <a:gd name="connsiteY14440" fmla="*/ 2956957 h 6858000"/>
              <a:gd name="connsiteX14441" fmla="*/ 1506766 w 12192000"/>
              <a:gd name="connsiteY14441" fmla="*/ 2949672 h 6858000"/>
              <a:gd name="connsiteX14442" fmla="*/ 1549585 w 12192000"/>
              <a:gd name="connsiteY14442" fmla="*/ 2950481 h 6858000"/>
              <a:gd name="connsiteX14443" fmla="*/ 1556229 w 12192000"/>
              <a:gd name="connsiteY14443" fmla="*/ 2941173 h 6858000"/>
              <a:gd name="connsiteX14444" fmla="*/ 1568779 w 12192000"/>
              <a:gd name="connsiteY14444" fmla="*/ 2939554 h 6858000"/>
              <a:gd name="connsiteX14445" fmla="*/ 1573208 w 12192000"/>
              <a:gd name="connsiteY14445" fmla="*/ 2943601 h 6858000"/>
              <a:gd name="connsiteX14446" fmla="*/ 1585020 w 12192000"/>
              <a:gd name="connsiteY14446" fmla="*/ 2938340 h 6858000"/>
              <a:gd name="connsiteX14447" fmla="*/ 1584282 w 12192000"/>
              <a:gd name="connsiteY14447" fmla="*/ 2933888 h 6858000"/>
              <a:gd name="connsiteX14448" fmla="*/ 1604215 w 12192000"/>
              <a:gd name="connsiteY14448" fmla="*/ 2933079 h 6858000"/>
              <a:gd name="connsiteX14449" fmla="*/ 1627100 w 12192000"/>
              <a:gd name="connsiteY14449" fmla="*/ 2938340 h 6858000"/>
              <a:gd name="connsiteX14450" fmla="*/ 1633006 w 12192000"/>
              <a:gd name="connsiteY14450" fmla="*/ 2936316 h 6858000"/>
              <a:gd name="connsiteX14451" fmla="*/ 1630791 w 12192000"/>
              <a:gd name="connsiteY14451" fmla="*/ 2931055 h 6858000"/>
              <a:gd name="connsiteX14452" fmla="*/ 1639650 w 12192000"/>
              <a:gd name="connsiteY14452" fmla="*/ 2930246 h 6858000"/>
              <a:gd name="connsiteX14453" fmla="*/ 1654415 w 12192000"/>
              <a:gd name="connsiteY14453" fmla="*/ 2947244 h 6858000"/>
              <a:gd name="connsiteX14454" fmla="*/ 1655153 w 12192000"/>
              <a:gd name="connsiteY14454" fmla="*/ 2957362 h 6858000"/>
              <a:gd name="connsiteX14455" fmla="*/ 1647033 w 12192000"/>
              <a:gd name="connsiteY14455" fmla="*/ 2969098 h 6858000"/>
              <a:gd name="connsiteX14456" fmla="*/ 1635959 w 12192000"/>
              <a:gd name="connsiteY14456" fmla="*/ 2986096 h 6858000"/>
              <a:gd name="connsiteX14457" fmla="*/ 1614550 w 12192000"/>
              <a:gd name="connsiteY14457" fmla="*/ 3004308 h 6858000"/>
              <a:gd name="connsiteX14458" fmla="*/ 1610121 w 12192000"/>
              <a:gd name="connsiteY14458" fmla="*/ 3011189 h 6858000"/>
              <a:gd name="connsiteX14459" fmla="*/ 1608644 w 12192000"/>
              <a:gd name="connsiteY14459" fmla="*/ 3023330 h 6858000"/>
              <a:gd name="connsiteX14460" fmla="*/ 1599047 w 12192000"/>
              <a:gd name="connsiteY14460" fmla="*/ 3028996 h 6858000"/>
              <a:gd name="connsiteX14461" fmla="*/ 1596094 w 12192000"/>
              <a:gd name="connsiteY14461" fmla="*/ 3032234 h 6858000"/>
              <a:gd name="connsiteX14462" fmla="*/ 1602738 w 12192000"/>
              <a:gd name="connsiteY14462" fmla="*/ 3037090 h 6858000"/>
              <a:gd name="connsiteX14463" fmla="*/ 1610859 w 12192000"/>
              <a:gd name="connsiteY14463" fmla="*/ 3037090 h 6858000"/>
              <a:gd name="connsiteX14464" fmla="*/ 1608644 w 12192000"/>
              <a:gd name="connsiteY14464" fmla="*/ 3043970 h 6858000"/>
              <a:gd name="connsiteX14465" fmla="*/ 1597570 w 12192000"/>
              <a:gd name="connsiteY14465" fmla="*/ 3054898 h 6858000"/>
              <a:gd name="connsiteX14466" fmla="*/ 1597570 w 12192000"/>
              <a:gd name="connsiteY14466" fmla="*/ 3058540 h 6858000"/>
              <a:gd name="connsiteX14467" fmla="*/ 1602000 w 12192000"/>
              <a:gd name="connsiteY14467" fmla="*/ 3060564 h 6858000"/>
              <a:gd name="connsiteX14468" fmla="*/ 1607167 w 12192000"/>
              <a:gd name="connsiteY14468" fmla="*/ 3055707 h 6858000"/>
              <a:gd name="connsiteX14469" fmla="*/ 1611597 w 12192000"/>
              <a:gd name="connsiteY14469" fmla="*/ 3054898 h 6858000"/>
              <a:gd name="connsiteX14470" fmla="*/ 1606429 w 12192000"/>
              <a:gd name="connsiteY14470" fmla="*/ 3062587 h 6858000"/>
              <a:gd name="connsiteX14471" fmla="*/ 1599047 w 12192000"/>
              <a:gd name="connsiteY14471" fmla="*/ 3091322 h 6858000"/>
              <a:gd name="connsiteX14472" fmla="*/ 1589449 w 12192000"/>
              <a:gd name="connsiteY14472" fmla="*/ 3106296 h 6858000"/>
              <a:gd name="connsiteX14473" fmla="*/ 1587235 w 12192000"/>
              <a:gd name="connsiteY14473" fmla="*/ 3108320 h 6858000"/>
              <a:gd name="connsiteX14474" fmla="*/ 1583544 w 12192000"/>
              <a:gd name="connsiteY14474" fmla="*/ 3099821 h 6858000"/>
              <a:gd name="connsiteX14475" fmla="*/ 1572470 w 12192000"/>
              <a:gd name="connsiteY14475" fmla="*/ 3093346 h 6858000"/>
              <a:gd name="connsiteX14476" fmla="*/ 1571732 w 12192000"/>
              <a:gd name="connsiteY14476" fmla="*/ 3090917 h 6858000"/>
              <a:gd name="connsiteX14477" fmla="*/ 1576900 w 12192000"/>
              <a:gd name="connsiteY14477" fmla="*/ 3086465 h 6858000"/>
              <a:gd name="connsiteX14478" fmla="*/ 1577638 w 12192000"/>
              <a:gd name="connsiteY14478" fmla="*/ 3077157 h 6858000"/>
              <a:gd name="connsiteX14479" fmla="*/ 1571732 w 12192000"/>
              <a:gd name="connsiteY14479" fmla="*/ 3078776 h 6858000"/>
              <a:gd name="connsiteX14480" fmla="*/ 1561396 w 12192000"/>
              <a:gd name="connsiteY14480" fmla="*/ 3090513 h 6858000"/>
              <a:gd name="connsiteX14481" fmla="*/ 1552537 w 12192000"/>
              <a:gd name="connsiteY14481" fmla="*/ 3097393 h 6858000"/>
              <a:gd name="connsiteX14482" fmla="*/ 1552537 w 12192000"/>
              <a:gd name="connsiteY14482" fmla="*/ 3097797 h 6858000"/>
              <a:gd name="connsiteX14483" fmla="*/ 1554752 w 12192000"/>
              <a:gd name="connsiteY14483" fmla="*/ 3101845 h 6858000"/>
              <a:gd name="connsiteX14484" fmla="*/ 1559920 w 12192000"/>
              <a:gd name="connsiteY14484" fmla="*/ 3097393 h 6858000"/>
              <a:gd name="connsiteX14485" fmla="*/ 1566564 w 12192000"/>
              <a:gd name="connsiteY14485" fmla="*/ 3097393 h 6858000"/>
              <a:gd name="connsiteX14486" fmla="*/ 1567302 w 12192000"/>
              <a:gd name="connsiteY14486" fmla="*/ 3102249 h 6858000"/>
              <a:gd name="connsiteX14487" fmla="*/ 1566564 w 12192000"/>
              <a:gd name="connsiteY14487" fmla="*/ 3107511 h 6858000"/>
              <a:gd name="connsiteX14488" fmla="*/ 1565088 w 12192000"/>
              <a:gd name="connsiteY14488" fmla="*/ 3129770 h 6858000"/>
              <a:gd name="connsiteX14489" fmla="*/ 1559182 w 12192000"/>
              <a:gd name="connsiteY14489" fmla="*/ 3138269 h 6858000"/>
              <a:gd name="connsiteX14490" fmla="*/ 1556967 w 12192000"/>
              <a:gd name="connsiteY14490" fmla="*/ 3151625 h 6858000"/>
              <a:gd name="connsiteX14491" fmla="*/ 1562873 w 12192000"/>
              <a:gd name="connsiteY14491" fmla="*/ 3156886 h 6858000"/>
              <a:gd name="connsiteX14492" fmla="*/ 1562134 w 12192000"/>
              <a:gd name="connsiteY14492" fmla="*/ 3171860 h 6858000"/>
              <a:gd name="connsiteX14493" fmla="*/ 1556967 w 12192000"/>
              <a:gd name="connsiteY14493" fmla="*/ 3184811 h 6858000"/>
              <a:gd name="connsiteX14494" fmla="*/ 1542940 w 12192000"/>
              <a:gd name="connsiteY14494" fmla="*/ 3202619 h 6858000"/>
              <a:gd name="connsiteX14495" fmla="*/ 1537773 w 12192000"/>
              <a:gd name="connsiteY14495" fmla="*/ 3198167 h 6858000"/>
              <a:gd name="connsiteX14496" fmla="*/ 1528175 w 12192000"/>
              <a:gd name="connsiteY14496" fmla="*/ 3207070 h 6858000"/>
              <a:gd name="connsiteX14497" fmla="*/ 1524484 w 12192000"/>
              <a:gd name="connsiteY14497" fmla="*/ 3214760 h 6858000"/>
              <a:gd name="connsiteX14498" fmla="*/ 1528175 w 12192000"/>
              <a:gd name="connsiteY14498" fmla="*/ 3220021 h 6858000"/>
              <a:gd name="connsiteX14499" fmla="*/ 1534820 w 12192000"/>
              <a:gd name="connsiteY14499" fmla="*/ 3220021 h 6858000"/>
              <a:gd name="connsiteX14500" fmla="*/ 1542940 w 12192000"/>
              <a:gd name="connsiteY14500" fmla="*/ 3224878 h 6858000"/>
              <a:gd name="connsiteX14501" fmla="*/ 1545155 w 12192000"/>
              <a:gd name="connsiteY14501" fmla="*/ 3219212 h 6858000"/>
              <a:gd name="connsiteX14502" fmla="*/ 1554014 w 12192000"/>
              <a:gd name="connsiteY14502" fmla="*/ 3220426 h 6858000"/>
              <a:gd name="connsiteX14503" fmla="*/ 1558443 w 12192000"/>
              <a:gd name="connsiteY14503" fmla="*/ 3223259 h 6858000"/>
              <a:gd name="connsiteX14504" fmla="*/ 1564349 w 12192000"/>
              <a:gd name="connsiteY14504" fmla="*/ 3228116 h 6858000"/>
              <a:gd name="connsiteX14505" fmla="*/ 1577638 w 12192000"/>
              <a:gd name="connsiteY14505" fmla="*/ 3221235 h 6858000"/>
              <a:gd name="connsiteX14506" fmla="*/ 1606429 w 12192000"/>
              <a:gd name="connsiteY14506" fmla="*/ 3220831 h 6858000"/>
              <a:gd name="connsiteX14507" fmla="*/ 1627838 w 12192000"/>
              <a:gd name="connsiteY14507" fmla="*/ 3222450 h 6858000"/>
              <a:gd name="connsiteX14508" fmla="*/ 1644818 w 12192000"/>
              <a:gd name="connsiteY14508" fmla="*/ 3218402 h 6858000"/>
              <a:gd name="connsiteX14509" fmla="*/ 1652939 w 12192000"/>
              <a:gd name="connsiteY14509" fmla="*/ 3221235 h 6858000"/>
              <a:gd name="connsiteX14510" fmla="*/ 1657368 w 12192000"/>
              <a:gd name="connsiteY14510" fmla="*/ 3217593 h 6858000"/>
              <a:gd name="connsiteX14511" fmla="*/ 1665489 w 12192000"/>
              <a:gd name="connsiteY14511" fmla="*/ 3214760 h 6858000"/>
              <a:gd name="connsiteX14512" fmla="*/ 1661798 w 12192000"/>
              <a:gd name="connsiteY14512" fmla="*/ 3211927 h 6858000"/>
              <a:gd name="connsiteX14513" fmla="*/ 1664012 w 12192000"/>
              <a:gd name="connsiteY14513" fmla="*/ 3206261 h 6858000"/>
              <a:gd name="connsiteX14514" fmla="*/ 1674348 w 12192000"/>
              <a:gd name="connsiteY14514" fmla="*/ 3211118 h 6858000"/>
              <a:gd name="connsiteX14515" fmla="*/ 1685421 w 12192000"/>
              <a:gd name="connsiteY14515" fmla="*/ 3220021 h 6858000"/>
              <a:gd name="connsiteX14516" fmla="*/ 1706830 w 12192000"/>
              <a:gd name="connsiteY14516" fmla="*/ 3221235 h 6858000"/>
              <a:gd name="connsiteX14517" fmla="*/ 1728978 w 12192000"/>
              <a:gd name="connsiteY14517" fmla="*/ 3222854 h 6858000"/>
              <a:gd name="connsiteX14518" fmla="*/ 1734884 w 12192000"/>
              <a:gd name="connsiteY14518" fmla="*/ 3227306 h 6858000"/>
              <a:gd name="connsiteX14519" fmla="*/ 1737098 w 12192000"/>
              <a:gd name="connsiteY14519" fmla="*/ 3221640 h 6858000"/>
              <a:gd name="connsiteX14520" fmla="*/ 1743004 w 12192000"/>
              <a:gd name="connsiteY14520" fmla="*/ 3224068 h 6858000"/>
              <a:gd name="connsiteX14521" fmla="*/ 1751125 w 12192000"/>
              <a:gd name="connsiteY14521" fmla="*/ 3222450 h 6858000"/>
              <a:gd name="connsiteX14522" fmla="*/ 1759246 w 12192000"/>
              <a:gd name="connsiteY14522" fmla="*/ 3222854 h 6858000"/>
              <a:gd name="connsiteX14523" fmla="*/ 1771796 w 12192000"/>
              <a:gd name="connsiteY14523" fmla="*/ 3229330 h 6858000"/>
              <a:gd name="connsiteX14524" fmla="*/ 1780655 w 12192000"/>
              <a:gd name="connsiteY14524" fmla="*/ 3235805 h 6858000"/>
              <a:gd name="connsiteX14525" fmla="*/ 1779178 w 12192000"/>
              <a:gd name="connsiteY14525" fmla="*/ 3237019 h 6858000"/>
              <a:gd name="connsiteX14526" fmla="*/ 1765890 w 12192000"/>
              <a:gd name="connsiteY14526" fmla="*/ 3233782 h 6858000"/>
              <a:gd name="connsiteX14527" fmla="*/ 1757769 w 12192000"/>
              <a:gd name="connsiteY14527" fmla="*/ 3231758 h 6858000"/>
              <a:gd name="connsiteX14528" fmla="*/ 1753340 w 12192000"/>
              <a:gd name="connsiteY14528" fmla="*/ 3232972 h 6858000"/>
              <a:gd name="connsiteX14529" fmla="*/ 1754078 w 12192000"/>
              <a:gd name="connsiteY14529" fmla="*/ 3237019 h 6858000"/>
              <a:gd name="connsiteX14530" fmla="*/ 1747434 w 12192000"/>
              <a:gd name="connsiteY14530" fmla="*/ 3239043 h 6858000"/>
              <a:gd name="connsiteX14531" fmla="*/ 1745957 w 12192000"/>
              <a:gd name="connsiteY14531" fmla="*/ 3242685 h 6858000"/>
              <a:gd name="connsiteX14532" fmla="*/ 1754078 w 12192000"/>
              <a:gd name="connsiteY14532" fmla="*/ 3242685 h 6858000"/>
              <a:gd name="connsiteX14533" fmla="*/ 1762937 w 12192000"/>
              <a:gd name="connsiteY14533" fmla="*/ 3243495 h 6858000"/>
              <a:gd name="connsiteX14534" fmla="*/ 1768105 w 12192000"/>
              <a:gd name="connsiteY14534" fmla="*/ 3247137 h 6858000"/>
              <a:gd name="connsiteX14535" fmla="*/ 1781393 w 12192000"/>
              <a:gd name="connsiteY14535" fmla="*/ 3248351 h 6858000"/>
              <a:gd name="connsiteX14536" fmla="*/ 1791728 w 12192000"/>
              <a:gd name="connsiteY14536" fmla="*/ 3248756 h 6858000"/>
              <a:gd name="connsiteX14537" fmla="*/ 1787299 w 12192000"/>
              <a:gd name="connsiteY14537" fmla="*/ 3241066 h 6858000"/>
              <a:gd name="connsiteX14538" fmla="*/ 1788037 w 12192000"/>
              <a:gd name="connsiteY14538" fmla="*/ 3239448 h 6858000"/>
              <a:gd name="connsiteX14539" fmla="*/ 1799111 w 12192000"/>
              <a:gd name="connsiteY14539" fmla="*/ 3243899 h 6858000"/>
              <a:gd name="connsiteX14540" fmla="*/ 1810184 w 12192000"/>
              <a:gd name="connsiteY14540" fmla="*/ 3252398 h 6858000"/>
              <a:gd name="connsiteX14541" fmla="*/ 1813138 w 12192000"/>
              <a:gd name="connsiteY14541" fmla="*/ 3257255 h 6858000"/>
              <a:gd name="connsiteX14542" fmla="*/ 1810184 w 12192000"/>
              <a:gd name="connsiteY14542" fmla="*/ 3260088 h 6858000"/>
              <a:gd name="connsiteX14543" fmla="*/ 1807232 w 12192000"/>
              <a:gd name="connsiteY14543" fmla="*/ 3262921 h 6858000"/>
              <a:gd name="connsiteX14544" fmla="*/ 1804279 w 12192000"/>
              <a:gd name="connsiteY14544" fmla="*/ 3268182 h 6858000"/>
              <a:gd name="connsiteX14545" fmla="*/ 1803540 w 12192000"/>
              <a:gd name="connsiteY14545" fmla="*/ 3280324 h 6858000"/>
              <a:gd name="connsiteX14546" fmla="*/ 1805017 w 12192000"/>
              <a:gd name="connsiteY14546" fmla="*/ 3288013 h 6858000"/>
              <a:gd name="connsiteX14547" fmla="*/ 1802064 w 12192000"/>
              <a:gd name="connsiteY14547" fmla="*/ 3293679 h 6858000"/>
              <a:gd name="connsiteX14548" fmla="*/ 1802802 w 12192000"/>
              <a:gd name="connsiteY14548" fmla="*/ 3297726 h 6858000"/>
              <a:gd name="connsiteX14549" fmla="*/ 1807970 w 12192000"/>
              <a:gd name="connsiteY14549" fmla="*/ 3300964 h 6858000"/>
              <a:gd name="connsiteX14550" fmla="*/ 1806493 w 12192000"/>
              <a:gd name="connsiteY14550" fmla="*/ 3305821 h 6858000"/>
              <a:gd name="connsiteX14551" fmla="*/ 1802802 w 12192000"/>
              <a:gd name="connsiteY14551" fmla="*/ 3311891 h 6858000"/>
              <a:gd name="connsiteX14552" fmla="*/ 1794681 w 12192000"/>
              <a:gd name="connsiteY14552" fmla="*/ 3321200 h 6858000"/>
              <a:gd name="connsiteX14553" fmla="*/ 1791728 w 12192000"/>
              <a:gd name="connsiteY14553" fmla="*/ 3332532 h 6858000"/>
              <a:gd name="connsiteX14554" fmla="*/ 1790252 w 12192000"/>
              <a:gd name="connsiteY14554" fmla="*/ 3329699 h 6858000"/>
              <a:gd name="connsiteX14555" fmla="*/ 1787299 w 12192000"/>
              <a:gd name="connsiteY14555" fmla="*/ 3329699 h 6858000"/>
              <a:gd name="connsiteX14556" fmla="*/ 1783608 w 12192000"/>
              <a:gd name="connsiteY14556" fmla="*/ 3332937 h 6858000"/>
              <a:gd name="connsiteX14557" fmla="*/ 1783608 w 12192000"/>
              <a:gd name="connsiteY14557" fmla="*/ 3337388 h 6858000"/>
              <a:gd name="connsiteX14558" fmla="*/ 1786561 w 12192000"/>
              <a:gd name="connsiteY14558" fmla="*/ 3339007 h 6858000"/>
              <a:gd name="connsiteX14559" fmla="*/ 1790252 w 12192000"/>
              <a:gd name="connsiteY14559" fmla="*/ 3344269 h 6858000"/>
              <a:gd name="connsiteX14560" fmla="*/ 1788776 w 12192000"/>
              <a:gd name="connsiteY14560" fmla="*/ 3348720 h 6858000"/>
              <a:gd name="connsiteX14561" fmla="*/ 1788776 w 12192000"/>
              <a:gd name="connsiteY14561" fmla="*/ 3369766 h 6858000"/>
              <a:gd name="connsiteX14562" fmla="*/ 1786561 w 12192000"/>
              <a:gd name="connsiteY14562" fmla="*/ 3387573 h 6858000"/>
              <a:gd name="connsiteX14563" fmla="*/ 1782131 w 12192000"/>
              <a:gd name="connsiteY14563" fmla="*/ 3394049 h 6858000"/>
              <a:gd name="connsiteX14564" fmla="*/ 1779917 w 12192000"/>
              <a:gd name="connsiteY14564" fmla="*/ 3393644 h 6858000"/>
              <a:gd name="connsiteX14565" fmla="*/ 1779917 w 12192000"/>
              <a:gd name="connsiteY14565" fmla="*/ 3383931 h 6858000"/>
              <a:gd name="connsiteX14566" fmla="*/ 1779917 w 12192000"/>
              <a:gd name="connsiteY14566" fmla="*/ 3376646 h 6858000"/>
              <a:gd name="connsiteX14567" fmla="*/ 1782131 w 12192000"/>
              <a:gd name="connsiteY14567" fmla="*/ 3373003 h 6858000"/>
              <a:gd name="connsiteX14568" fmla="*/ 1777702 w 12192000"/>
              <a:gd name="connsiteY14568" fmla="*/ 3371789 h 6858000"/>
              <a:gd name="connsiteX14569" fmla="*/ 1771796 w 12192000"/>
              <a:gd name="connsiteY14569" fmla="*/ 3385550 h 6858000"/>
              <a:gd name="connsiteX14570" fmla="*/ 1771796 w 12192000"/>
              <a:gd name="connsiteY14570" fmla="*/ 3392025 h 6858000"/>
              <a:gd name="connsiteX14571" fmla="*/ 1772534 w 12192000"/>
              <a:gd name="connsiteY14571" fmla="*/ 3397691 h 6858000"/>
              <a:gd name="connsiteX14572" fmla="*/ 1768105 w 12192000"/>
              <a:gd name="connsiteY14572" fmla="*/ 3407809 h 6858000"/>
              <a:gd name="connsiteX14573" fmla="*/ 1765890 w 12192000"/>
              <a:gd name="connsiteY14573" fmla="*/ 3415094 h 6858000"/>
              <a:gd name="connsiteX14574" fmla="*/ 1765890 w 12192000"/>
              <a:gd name="connsiteY14574" fmla="*/ 3421569 h 6858000"/>
              <a:gd name="connsiteX14575" fmla="*/ 1771058 w 12192000"/>
              <a:gd name="connsiteY14575" fmla="*/ 3419141 h 6858000"/>
              <a:gd name="connsiteX14576" fmla="*/ 1771796 w 12192000"/>
              <a:gd name="connsiteY14576" fmla="*/ 3414689 h 6858000"/>
              <a:gd name="connsiteX14577" fmla="*/ 1774749 w 12192000"/>
              <a:gd name="connsiteY14577" fmla="*/ 3409428 h 6858000"/>
              <a:gd name="connsiteX14578" fmla="*/ 1774749 w 12192000"/>
              <a:gd name="connsiteY14578" fmla="*/ 3419141 h 6858000"/>
              <a:gd name="connsiteX14579" fmla="*/ 1771796 w 12192000"/>
              <a:gd name="connsiteY14579" fmla="*/ 3426426 h 6858000"/>
              <a:gd name="connsiteX14580" fmla="*/ 1765151 w 12192000"/>
              <a:gd name="connsiteY14580" fmla="*/ 3437353 h 6858000"/>
              <a:gd name="connsiteX14581" fmla="*/ 1768105 w 12192000"/>
              <a:gd name="connsiteY14581" fmla="*/ 3447066 h 6858000"/>
              <a:gd name="connsiteX14582" fmla="*/ 1773272 w 12192000"/>
              <a:gd name="connsiteY14582" fmla="*/ 3452732 h 6858000"/>
              <a:gd name="connsiteX14583" fmla="*/ 1774749 w 12192000"/>
              <a:gd name="connsiteY14583" fmla="*/ 3459612 h 6858000"/>
              <a:gd name="connsiteX14584" fmla="*/ 1770319 w 12192000"/>
              <a:gd name="connsiteY14584" fmla="*/ 3462445 h 6858000"/>
              <a:gd name="connsiteX14585" fmla="*/ 1769581 w 12192000"/>
              <a:gd name="connsiteY14585" fmla="*/ 3463255 h 6858000"/>
              <a:gd name="connsiteX14586" fmla="*/ 1767366 w 12192000"/>
              <a:gd name="connsiteY14586" fmla="*/ 3466897 h 6858000"/>
              <a:gd name="connsiteX14587" fmla="*/ 1777702 w 12192000"/>
              <a:gd name="connsiteY14587" fmla="*/ 3466897 h 6858000"/>
              <a:gd name="connsiteX14588" fmla="*/ 1779178 w 12192000"/>
              <a:gd name="connsiteY14588" fmla="*/ 3462445 h 6858000"/>
              <a:gd name="connsiteX14589" fmla="*/ 1783608 w 12192000"/>
              <a:gd name="connsiteY14589" fmla="*/ 3461636 h 6858000"/>
              <a:gd name="connsiteX14590" fmla="*/ 1787299 w 12192000"/>
              <a:gd name="connsiteY14590" fmla="*/ 3469730 h 6858000"/>
              <a:gd name="connsiteX14591" fmla="*/ 1788776 w 12192000"/>
              <a:gd name="connsiteY14591" fmla="*/ 3479443 h 6858000"/>
              <a:gd name="connsiteX14592" fmla="*/ 1794681 w 12192000"/>
              <a:gd name="connsiteY14592" fmla="*/ 3488347 h 6858000"/>
              <a:gd name="connsiteX14593" fmla="*/ 1805017 w 12192000"/>
              <a:gd name="connsiteY14593" fmla="*/ 3498060 h 6858000"/>
              <a:gd name="connsiteX14594" fmla="*/ 1807970 w 12192000"/>
              <a:gd name="connsiteY14594" fmla="*/ 3505345 h 6858000"/>
              <a:gd name="connsiteX14595" fmla="*/ 1813138 w 12192000"/>
              <a:gd name="connsiteY14595" fmla="*/ 3511416 h 6858000"/>
              <a:gd name="connsiteX14596" fmla="*/ 1821258 w 12192000"/>
              <a:gd name="connsiteY14596" fmla="*/ 3513844 h 6858000"/>
              <a:gd name="connsiteX14597" fmla="*/ 1828640 w 12192000"/>
              <a:gd name="connsiteY14597" fmla="*/ 3518296 h 6858000"/>
              <a:gd name="connsiteX14598" fmla="*/ 1829379 w 12192000"/>
              <a:gd name="connsiteY14598" fmla="*/ 3520724 h 6858000"/>
              <a:gd name="connsiteX14599" fmla="*/ 1830855 w 12192000"/>
              <a:gd name="connsiteY14599" fmla="*/ 3525581 h 6858000"/>
              <a:gd name="connsiteX14600" fmla="*/ 1836761 w 12192000"/>
              <a:gd name="connsiteY14600" fmla="*/ 3531247 h 6858000"/>
              <a:gd name="connsiteX14601" fmla="*/ 1842667 w 12192000"/>
              <a:gd name="connsiteY14601" fmla="*/ 3532866 h 6858000"/>
              <a:gd name="connsiteX14602" fmla="*/ 1846358 w 12192000"/>
              <a:gd name="connsiteY14602" fmla="*/ 3532461 h 6858000"/>
              <a:gd name="connsiteX14603" fmla="*/ 1849312 w 12192000"/>
              <a:gd name="connsiteY14603" fmla="*/ 3535294 h 6858000"/>
              <a:gd name="connsiteX14604" fmla="*/ 1845620 w 12192000"/>
              <a:gd name="connsiteY14604" fmla="*/ 3536508 h 6858000"/>
              <a:gd name="connsiteX14605" fmla="*/ 1844144 w 12192000"/>
              <a:gd name="connsiteY14605" fmla="*/ 3538127 h 6858000"/>
              <a:gd name="connsiteX14606" fmla="*/ 1846358 w 12192000"/>
              <a:gd name="connsiteY14606" fmla="*/ 3541769 h 6858000"/>
              <a:gd name="connsiteX14607" fmla="*/ 1854479 w 12192000"/>
              <a:gd name="connsiteY14607" fmla="*/ 3545816 h 6858000"/>
              <a:gd name="connsiteX14608" fmla="*/ 1862600 w 12192000"/>
              <a:gd name="connsiteY14608" fmla="*/ 3544602 h 6858000"/>
              <a:gd name="connsiteX14609" fmla="*/ 1862600 w 12192000"/>
              <a:gd name="connsiteY14609" fmla="*/ 3539746 h 6858000"/>
              <a:gd name="connsiteX14610" fmla="*/ 1856694 w 12192000"/>
              <a:gd name="connsiteY14610" fmla="*/ 3536508 h 6858000"/>
              <a:gd name="connsiteX14611" fmla="*/ 1859647 w 12192000"/>
              <a:gd name="connsiteY14611" fmla="*/ 3534080 h 6858000"/>
              <a:gd name="connsiteX14612" fmla="*/ 1871459 w 12192000"/>
              <a:gd name="connsiteY14612" fmla="*/ 3539341 h 6858000"/>
              <a:gd name="connsiteX14613" fmla="*/ 1888438 w 12192000"/>
              <a:gd name="connsiteY14613" fmla="*/ 3550268 h 6858000"/>
              <a:gd name="connsiteX14614" fmla="*/ 1904680 w 12192000"/>
              <a:gd name="connsiteY14614" fmla="*/ 3550673 h 6858000"/>
              <a:gd name="connsiteX14615" fmla="*/ 1912800 w 12192000"/>
              <a:gd name="connsiteY14615" fmla="*/ 3549864 h 6858000"/>
              <a:gd name="connsiteX14616" fmla="*/ 1922398 w 12192000"/>
              <a:gd name="connsiteY14616" fmla="*/ 3541769 h 6858000"/>
              <a:gd name="connsiteX14617" fmla="*/ 1952665 w 12192000"/>
              <a:gd name="connsiteY14617" fmla="*/ 3527604 h 6858000"/>
              <a:gd name="connsiteX14618" fmla="*/ 1967431 w 12192000"/>
              <a:gd name="connsiteY14618" fmla="*/ 3524367 h 6858000"/>
              <a:gd name="connsiteX14619" fmla="*/ 1981457 w 12192000"/>
              <a:gd name="connsiteY14619" fmla="*/ 3515058 h 6858000"/>
              <a:gd name="connsiteX14620" fmla="*/ 1986625 w 12192000"/>
              <a:gd name="connsiteY14620" fmla="*/ 3514249 h 6858000"/>
              <a:gd name="connsiteX14621" fmla="*/ 1994007 w 12192000"/>
              <a:gd name="connsiteY14621" fmla="*/ 3517486 h 6858000"/>
              <a:gd name="connsiteX14622" fmla="*/ 1996960 w 12192000"/>
              <a:gd name="connsiteY14622" fmla="*/ 3521534 h 6858000"/>
              <a:gd name="connsiteX14623" fmla="*/ 2004342 w 12192000"/>
              <a:gd name="connsiteY14623" fmla="*/ 3523152 h 6858000"/>
              <a:gd name="connsiteX14624" fmla="*/ 2026490 w 12192000"/>
              <a:gd name="connsiteY14624" fmla="*/ 3523152 h 6858000"/>
              <a:gd name="connsiteX14625" fmla="*/ 2038302 w 12192000"/>
              <a:gd name="connsiteY14625" fmla="*/ 3525985 h 6858000"/>
              <a:gd name="connsiteX14626" fmla="*/ 2058973 w 12192000"/>
              <a:gd name="connsiteY14626" fmla="*/ 3537317 h 6858000"/>
              <a:gd name="connsiteX14627" fmla="*/ 2067832 w 12192000"/>
              <a:gd name="connsiteY14627" fmla="*/ 3547031 h 6858000"/>
              <a:gd name="connsiteX14628" fmla="*/ 2070046 w 12192000"/>
              <a:gd name="connsiteY14628" fmla="*/ 3551887 h 6858000"/>
              <a:gd name="connsiteX14629" fmla="*/ 2076690 w 12192000"/>
              <a:gd name="connsiteY14629" fmla="*/ 3555530 h 6858000"/>
              <a:gd name="connsiteX14630" fmla="*/ 2081120 w 12192000"/>
              <a:gd name="connsiteY14630" fmla="*/ 3558767 h 6858000"/>
              <a:gd name="connsiteX14631" fmla="*/ 2092193 w 12192000"/>
              <a:gd name="connsiteY14631" fmla="*/ 3567671 h 6858000"/>
              <a:gd name="connsiteX14632" fmla="*/ 2095147 w 12192000"/>
              <a:gd name="connsiteY14632" fmla="*/ 3576170 h 6858000"/>
              <a:gd name="connsiteX14633" fmla="*/ 2102529 w 12192000"/>
              <a:gd name="connsiteY14633" fmla="*/ 3579408 h 6858000"/>
              <a:gd name="connsiteX14634" fmla="*/ 2099576 w 12192000"/>
              <a:gd name="connsiteY14634" fmla="*/ 3584669 h 6858000"/>
              <a:gd name="connsiteX14635" fmla="*/ 2098100 w 12192000"/>
              <a:gd name="connsiteY14635" fmla="*/ 3587907 h 6858000"/>
              <a:gd name="connsiteX14636" fmla="*/ 2106959 w 12192000"/>
              <a:gd name="connsiteY14636" fmla="*/ 3594787 h 6858000"/>
              <a:gd name="connsiteX14637" fmla="*/ 2112865 w 12192000"/>
              <a:gd name="connsiteY14637" fmla="*/ 3595192 h 6858000"/>
              <a:gd name="connsiteX14638" fmla="*/ 2117294 w 12192000"/>
              <a:gd name="connsiteY14638" fmla="*/ 3585074 h 6858000"/>
              <a:gd name="connsiteX14639" fmla="*/ 2117294 w 12192000"/>
              <a:gd name="connsiteY14639" fmla="*/ 3574146 h 6858000"/>
              <a:gd name="connsiteX14640" fmla="*/ 2109173 w 12192000"/>
              <a:gd name="connsiteY14640" fmla="*/ 3565243 h 6858000"/>
              <a:gd name="connsiteX14641" fmla="*/ 2106220 w 12192000"/>
              <a:gd name="connsiteY14641" fmla="*/ 3556339 h 6858000"/>
              <a:gd name="connsiteX14642" fmla="*/ 2114341 w 12192000"/>
              <a:gd name="connsiteY14642" fmla="*/ 3555934 h 6858000"/>
              <a:gd name="connsiteX14643" fmla="*/ 2120247 w 12192000"/>
              <a:gd name="connsiteY14643" fmla="*/ 3555530 h 6858000"/>
              <a:gd name="connsiteX14644" fmla="*/ 2129844 w 12192000"/>
              <a:gd name="connsiteY14644" fmla="*/ 3542174 h 6858000"/>
              <a:gd name="connsiteX14645" fmla="*/ 2135012 w 12192000"/>
              <a:gd name="connsiteY14645" fmla="*/ 3539746 h 6858000"/>
              <a:gd name="connsiteX14646" fmla="*/ 2148300 w 12192000"/>
              <a:gd name="connsiteY14646" fmla="*/ 3528009 h 6858000"/>
              <a:gd name="connsiteX14647" fmla="*/ 2154944 w 12192000"/>
              <a:gd name="connsiteY14647" fmla="*/ 3524367 h 6858000"/>
              <a:gd name="connsiteX14648" fmla="*/ 2164542 w 12192000"/>
              <a:gd name="connsiteY14648" fmla="*/ 3523557 h 6858000"/>
              <a:gd name="connsiteX14649" fmla="*/ 2171924 w 12192000"/>
              <a:gd name="connsiteY14649" fmla="*/ 3520319 h 6858000"/>
              <a:gd name="connsiteX14650" fmla="*/ 2174877 w 12192000"/>
              <a:gd name="connsiteY14650" fmla="*/ 3511820 h 6858000"/>
              <a:gd name="connsiteX14651" fmla="*/ 2173401 w 12192000"/>
              <a:gd name="connsiteY14651" fmla="*/ 3504536 h 6858000"/>
              <a:gd name="connsiteX14652" fmla="*/ 2169709 w 12192000"/>
              <a:gd name="connsiteY14652" fmla="*/ 3500893 h 6858000"/>
              <a:gd name="connsiteX14653" fmla="*/ 2166018 w 12192000"/>
              <a:gd name="connsiteY14653" fmla="*/ 3502512 h 6858000"/>
              <a:gd name="connsiteX14654" fmla="*/ 2167495 w 12192000"/>
              <a:gd name="connsiteY14654" fmla="*/ 3496037 h 6858000"/>
              <a:gd name="connsiteX14655" fmla="*/ 2180783 w 12192000"/>
              <a:gd name="connsiteY14655" fmla="*/ 3472563 h 6858000"/>
              <a:gd name="connsiteX14656" fmla="*/ 2191857 w 12192000"/>
              <a:gd name="connsiteY14656" fmla="*/ 3460826 h 6858000"/>
              <a:gd name="connsiteX14657" fmla="*/ 2195548 w 12192000"/>
              <a:gd name="connsiteY14657" fmla="*/ 3454351 h 6858000"/>
              <a:gd name="connsiteX14658" fmla="*/ 2212527 w 12192000"/>
              <a:gd name="connsiteY14658" fmla="*/ 3445043 h 6858000"/>
              <a:gd name="connsiteX14659" fmla="*/ 2219172 w 12192000"/>
              <a:gd name="connsiteY14659" fmla="*/ 3445043 h 6858000"/>
              <a:gd name="connsiteX14660" fmla="*/ 2231722 w 12192000"/>
              <a:gd name="connsiteY14660" fmla="*/ 3449899 h 6858000"/>
              <a:gd name="connsiteX14661" fmla="*/ 2242057 w 12192000"/>
              <a:gd name="connsiteY14661" fmla="*/ 3450709 h 6858000"/>
              <a:gd name="connsiteX14662" fmla="*/ 2234675 w 12192000"/>
              <a:gd name="connsiteY14662" fmla="*/ 3453137 h 6858000"/>
              <a:gd name="connsiteX14663" fmla="*/ 2235413 w 12192000"/>
              <a:gd name="connsiteY14663" fmla="*/ 3455565 h 6858000"/>
              <a:gd name="connsiteX14664" fmla="*/ 2233937 w 12192000"/>
              <a:gd name="connsiteY14664" fmla="*/ 3462850 h 6858000"/>
              <a:gd name="connsiteX14665" fmla="*/ 2239104 w 12192000"/>
              <a:gd name="connsiteY14665" fmla="*/ 3464874 h 6858000"/>
              <a:gd name="connsiteX14666" fmla="*/ 2246487 w 12192000"/>
              <a:gd name="connsiteY14666" fmla="*/ 3458398 h 6858000"/>
              <a:gd name="connsiteX14667" fmla="*/ 2247225 w 12192000"/>
              <a:gd name="connsiteY14667" fmla="*/ 3451113 h 6858000"/>
              <a:gd name="connsiteX14668" fmla="*/ 2244272 w 12192000"/>
              <a:gd name="connsiteY14668" fmla="*/ 3443828 h 6858000"/>
              <a:gd name="connsiteX14669" fmla="*/ 2243534 w 12192000"/>
              <a:gd name="connsiteY14669" fmla="*/ 3438162 h 6858000"/>
              <a:gd name="connsiteX14670" fmla="*/ 2253869 w 12192000"/>
              <a:gd name="connsiteY14670" fmla="*/ 3433306 h 6858000"/>
              <a:gd name="connsiteX14671" fmla="*/ 2270111 w 12192000"/>
              <a:gd name="connsiteY14671" fmla="*/ 3434925 h 6858000"/>
              <a:gd name="connsiteX14672" fmla="*/ 2284137 w 12192000"/>
              <a:gd name="connsiteY14672" fmla="*/ 3434115 h 6858000"/>
              <a:gd name="connsiteX14673" fmla="*/ 2297426 w 12192000"/>
              <a:gd name="connsiteY14673" fmla="*/ 3431282 h 6858000"/>
              <a:gd name="connsiteX14674" fmla="*/ 2309237 w 12192000"/>
              <a:gd name="connsiteY14674" fmla="*/ 3423593 h 6858000"/>
              <a:gd name="connsiteX14675" fmla="*/ 2326217 w 12192000"/>
              <a:gd name="connsiteY14675" fmla="*/ 3413880 h 6858000"/>
              <a:gd name="connsiteX14676" fmla="*/ 2339505 w 12192000"/>
              <a:gd name="connsiteY14676" fmla="*/ 3408214 h 6858000"/>
              <a:gd name="connsiteX14677" fmla="*/ 2342458 w 12192000"/>
              <a:gd name="connsiteY14677" fmla="*/ 3403762 h 6858000"/>
              <a:gd name="connsiteX14678" fmla="*/ 2338029 w 12192000"/>
              <a:gd name="connsiteY14678" fmla="*/ 3399310 h 6858000"/>
              <a:gd name="connsiteX14679" fmla="*/ 2342458 w 12192000"/>
              <a:gd name="connsiteY14679" fmla="*/ 3394858 h 6858000"/>
              <a:gd name="connsiteX14680" fmla="*/ 2349103 w 12192000"/>
              <a:gd name="connsiteY14680" fmla="*/ 3392025 h 6858000"/>
              <a:gd name="connsiteX14681" fmla="*/ 2357962 w 12192000"/>
              <a:gd name="connsiteY14681" fmla="*/ 3393239 h 6858000"/>
              <a:gd name="connsiteX14682" fmla="*/ 2361653 w 12192000"/>
              <a:gd name="connsiteY14682" fmla="*/ 3390406 h 6858000"/>
              <a:gd name="connsiteX14683" fmla="*/ 2369035 w 12192000"/>
              <a:gd name="connsiteY14683" fmla="*/ 3389192 h 6858000"/>
              <a:gd name="connsiteX14684" fmla="*/ 2369773 w 12192000"/>
              <a:gd name="connsiteY14684" fmla="*/ 3384740 h 6858000"/>
              <a:gd name="connsiteX14685" fmla="*/ 2372726 w 12192000"/>
              <a:gd name="connsiteY14685" fmla="*/ 3381098 h 6858000"/>
              <a:gd name="connsiteX14686" fmla="*/ 2379371 w 12192000"/>
              <a:gd name="connsiteY14686" fmla="*/ 3381098 h 6858000"/>
              <a:gd name="connsiteX14687" fmla="*/ 2397827 w 12192000"/>
              <a:gd name="connsiteY14687" fmla="*/ 3390406 h 6858000"/>
              <a:gd name="connsiteX14688" fmla="*/ 2402994 w 12192000"/>
              <a:gd name="connsiteY14688" fmla="*/ 3397286 h 6858000"/>
              <a:gd name="connsiteX14689" fmla="*/ 2400780 w 12192000"/>
              <a:gd name="connsiteY14689" fmla="*/ 3402548 h 6858000"/>
              <a:gd name="connsiteX14690" fmla="*/ 2395612 w 12192000"/>
              <a:gd name="connsiteY14690" fmla="*/ 3406595 h 6858000"/>
              <a:gd name="connsiteX14691" fmla="*/ 2394135 w 12192000"/>
              <a:gd name="connsiteY14691" fmla="*/ 3407809 h 6858000"/>
              <a:gd name="connsiteX14692" fmla="*/ 2383800 w 12192000"/>
              <a:gd name="connsiteY14692" fmla="*/ 3419141 h 6858000"/>
              <a:gd name="connsiteX14693" fmla="*/ 2371988 w 12192000"/>
              <a:gd name="connsiteY14693" fmla="*/ 3421569 h 6858000"/>
              <a:gd name="connsiteX14694" fmla="*/ 2360176 w 12192000"/>
              <a:gd name="connsiteY14694" fmla="*/ 3426426 h 6858000"/>
              <a:gd name="connsiteX14695" fmla="*/ 2357962 w 12192000"/>
              <a:gd name="connsiteY14695" fmla="*/ 3432496 h 6858000"/>
              <a:gd name="connsiteX14696" fmla="*/ 2361653 w 12192000"/>
              <a:gd name="connsiteY14696" fmla="*/ 3440186 h 6858000"/>
              <a:gd name="connsiteX14697" fmla="*/ 2369773 w 12192000"/>
              <a:gd name="connsiteY14697" fmla="*/ 3445447 h 6858000"/>
              <a:gd name="connsiteX14698" fmla="*/ 2369773 w 12192000"/>
              <a:gd name="connsiteY14698" fmla="*/ 3451113 h 6858000"/>
              <a:gd name="connsiteX14699" fmla="*/ 2369035 w 12192000"/>
              <a:gd name="connsiteY14699" fmla="*/ 3455565 h 6858000"/>
              <a:gd name="connsiteX14700" fmla="*/ 2374941 w 12192000"/>
              <a:gd name="connsiteY14700" fmla="*/ 3464874 h 6858000"/>
              <a:gd name="connsiteX14701" fmla="*/ 2374941 w 12192000"/>
              <a:gd name="connsiteY14701" fmla="*/ 3479443 h 6858000"/>
              <a:gd name="connsiteX14702" fmla="*/ 2356485 w 12192000"/>
              <a:gd name="connsiteY14702" fmla="*/ 3496846 h 6858000"/>
              <a:gd name="connsiteX14703" fmla="*/ 2355747 w 12192000"/>
              <a:gd name="connsiteY14703" fmla="*/ 3502107 h 6858000"/>
              <a:gd name="connsiteX14704" fmla="*/ 2346150 w 12192000"/>
              <a:gd name="connsiteY14704" fmla="*/ 3509392 h 6858000"/>
              <a:gd name="connsiteX14705" fmla="*/ 2349103 w 12192000"/>
              <a:gd name="connsiteY14705" fmla="*/ 3518701 h 6858000"/>
              <a:gd name="connsiteX14706" fmla="*/ 2359438 w 12192000"/>
              <a:gd name="connsiteY14706" fmla="*/ 3529223 h 6858000"/>
              <a:gd name="connsiteX14707" fmla="*/ 2359438 w 12192000"/>
              <a:gd name="connsiteY14707" fmla="*/ 3542579 h 6858000"/>
              <a:gd name="connsiteX14708" fmla="*/ 2367559 w 12192000"/>
              <a:gd name="connsiteY14708" fmla="*/ 3543793 h 6858000"/>
              <a:gd name="connsiteX14709" fmla="*/ 2385277 w 12192000"/>
              <a:gd name="connsiteY14709" fmla="*/ 3534484 h 6858000"/>
              <a:gd name="connsiteX14710" fmla="*/ 2392659 w 12192000"/>
              <a:gd name="connsiteY14710" fmla="*/ 3520724 h 6858000"/>
              <a:gd name="connsiteX14711" fmla="*/ 2388230 w 12192000"/>
              <a:gd name="connsiteY14711" fmla="*/ 3510202 h 6858000"/>
              <a:gd name="connsiteX14712" fmla="*/ 2386015 w 12192000"/>
              <a:gd name="connsiteY14712" fmla="*/ 3497655 h 6858000"/>
              <a:gd name="connsiteX14713" fmla="*/ 2386015 w 12192000"/>
              <a:gd name="connsiteY14713" fmla="*/ 3479039 h 6858000"/>
              <a:gd name="connsiteX14714" fmla="*/ 2380109 w 12192000"/>
              <a:gd name="connsiteY14714" fmla="*/ 3469325 h 6858000"/>
              <a:gd name="connsiteX14715" fmla="*/ 2380109 w 12192000"/>
              <a:gd name="connsiteY14715" fmla="*/ 3461636 h 6858000"/>
              <a:gd name="connsiteX14716" fmla="*/ 2386753 w 12192000"/>
              <a:gd name="connsiteY14716" fmla="*/ 3453946 h 6858000"/>
              <a:gd name="connsiteX14717" fmla="*/ 2408900 w 12192000"/>
              <a:gd name="connsiteY14717" fmla="*/ 3445043 h 6858000"/>
              <a:gd name="connsiteX14718" fmla="*/ 2431048 w 12192000"/>
              <a:gd name="connsiteY14718" fmla="*/ 3441400 h 6858000"/>
              <a:gd name="connsiteX14719" fmla="*/ 2442121 w 12192000"/>
              <a:gd name="connsiteY14719" fmla="*/ 3435734 h 6858000"/>
              <a:gd name="connsiteX14720" fmla="*/ 2442860 w 12192000"/>
              <a:gd name="connsiteY14720" fmla="*/ 3432092 h 6858000"/>
              <a:gd name="connsiteX14721" fmla="*/ 2445074 w 12192000"/>
              <a:gd name="connsiteY14721" fmla="*/ 3429663 h 6858000"/>
              <a:gd name="connsiteX14722" fmla="*/ 2449504 w 12192000"/>
              <a:gd name="connsiteY14722" fmla="*/ 3432496 h 6858000"/>
              <a:gd name="connsiteX14723" fmla="*/ 2459839 w 12192000"/>
              <a:gd name="connsiteY14723" fmla="*/ 3436948 h 6858000"/>
              <a:gd name="connsiteX14724" fmla="*/ 2467960 w 12192000"/>
              <a:gd name="connsiteY14724" fmla="*/ 3434520 h 6858000"/>
              <a:gd name="connsiteX14725" fmla="*/ 2469436 w 12192000"/>
              <a:gd name="connsiteY14725" fmla="*/ 3428854 h 6858000"/>
              <a:gd name="connsiteX14726" fmla="*/ 2462054 w 12192000"/>
              <a:gd name="connsiteY14726" fmla="*/ 3421164 h 6858000"/>
              <a:gd name="connsiteX14727" fmla="*/ 2452457 w 12192000"/>
              <a:gd name="connsiteY14727" fmla="*/ 3420355 h 6858000"/>
              <a:gd name="connsiteX14728" fmla="*/ 2443598 w 12192000"/>
              <a:gd name="connsiteY14728" fmla="*/ 3424807 h 6858000"/>
              <a:gd name="connsiteX14729" fmla="*/ 2438430 w 12192000"/>
              <a:gd name="connsiteY14729" fmla="*/ 3421164 h 6858000"/>
              <a:gd name="connsiteX14730" fmla="*/ 2435477 w 12192000"/>
              <a:gd name="connsiteY14730" fmla="*/ 3411047 h 6858000"/>
              <a:gd name="connsiteX14731" fmla="*/ 2449504 w 12192000"/>
              <a:gd name="connsiteY14731" fmla="*/ 3396072 h 6858000"/>
              <a:gd name="connsiteX14732" fmla="*/ 2463530 w 12192000"/>
              <a:gd name="connsiteY14732" fmla="*/ 3390811 h 6858000"/>
              <a:gd name="connsiteX14733" fmla="*/ 2467960 w 12192000"/>
              <a:gd name="connsiteY14733" fmla="*/ 3392430 h 6858000"/>
              <a:gd name="connsiteX14734" fmla="*/ 2471651 w 12192000"/>
              <a:gd name="connsiteY14734" fmla="*/ 3407809 h 6858000"/>
              <a:gd name="connsiteX14735" fmla="*/ 2471651 w 12192000"/>
              <a:gd name="connsiteY14735" fmla="*/ 3419950 h 6858000"/>
              <a:gd name="connsiteX14736" fmla="*/ 2479772 w 12192000"/>
              <a:gd name="connsiteY14736" fmla="*/ 3432092 h 6858000"/>
              <a:gd name="connsiteX14737" fmla="*/ 2486416 w 12192000"/>
              <a:gd name="connsiteY14737" fmla="*/ 3430473 h 6858000"/>
              <a:gd name="connsiteX14738" fmla="*/ 2493798 w 12192000"/>
              <a:gd name="connsiteY14738" fmla="*/ 3430473 h 6858000"/>
              <a:gd name="connsiteX14739" fmla="*/ 2504872 w 12192000"/>
              <a:gd name="connsiteY14739" fmla="*/ 3436139 h 6858000"/>
              <a:gd name="connsiteX14740" fmla="*/ 2528496 w 12192000"/>
              <a:gd name="connsiteY14740" fmla="*/ 3434520 h 6858000"/>
              <a:gd name="connsiteX14741" fmla="*/ 2538093 w 12192000"/>
              <a:gd name="connsiteY14741" fmla="*/ 3436948 h 6858000"/>
              <a:gd name="connsiteX14742" fmla="*/ 2547690 w 12192000"/>
              <a:gd name="connsiteY14742" fmla="*/ 3449494 h 6858000"/>
              <a:gd name="connsiteX14743" fmla="*/ 2549167 w 12192000"/>
              <a:gd name="connsiteY14743" fmla="*/ 3458803 h 6858000"/>
              <a:gd name="connsiteX14744" fmla="*/ 2543261 w 12192000"/>
              <a:gd name="connsiteY14744" fmla="*/ 3459208 h 6858000"/>
              <a:gd name="connsiteX14745" fmla="*/ 2543261 w 12192000"/>
              <a:gd name="connsiteY14745" fmla="*/ 3466897 h 6858000"/>
              <a:gd name="connsiteX14746" fmla="*/ 2546952 w 12192000"/>
              <a:gd name="connsiteY14746" fmla="*/ 3473777 h 6858000"/>
              <a:gd name="connsiteX14747" fmla="*/ 2555811 w 12192000"/>
              <a:gd name="connsiteY14747" fmla="*/ 3477824 h 6858000"/>
              <a:gd name="connsiteX14748" fmla="*/ 2578696 w 12192000"/>
              <a:gd name="connsiteY14748" fmla="*/ 3477824 h 6858000"/>
              <a:gd name="connsiteX14749" fmla="*/ 2625944 w 12192000"/>
              <a:gd name="connsiteY14749" fmla="*/ 3470540 h 6858000"/>
              <a:gd name="connsiteX14750" fmla="*/ 2650306 w 12192000"/>
              <a:gd name="connsiteY14750" fmla="*/ 3468921 h 6858000"/>
              <a:gd name="connsiteX14751" fmla="*/ 2656212 w 12192000"/>
              <a:gd name="connsiteY14751" fmla="*/ 3470135 h 6858000"/>
              <a:gd name="connsiteX14752" fmla="*/ 2660642 w 12192000"/>
              <a:gd name="connsiteY14752" fmla="*/ 3478229 h 6858000"/>
              <a:gd name="connsiteX14753" fmla="*/ 2682789 w 12192000"/>
              <a:gd name="connsiteY14753" fmla="*/ 3491989 h 6858000"/>
              <a:gd name="connsiteX14754" fmla="*/ 2690171 w 12192000"/>
              <a:gd name="connsiteY14754" fmla="*/ 3494013 h 6858000"/>
              <a:gd name="connsiteX14755" fmla="*/ 2694601 w 12192000"/>
              <a:gd name="connsiteY14755" fmla="*/ 3491585 h 6858000"/>
              <a:gd name="connsiteX14756" fmla="*/ 2709366 w 12192000"/>
              <a:gd name="connsiteY14756" fmla="*/ 3489966 h 6858000"/>
              <a:gd name="connsiteX14757" fmla="*/ 2713795 w 12192000"/>
              <a:gd name="connsiteY14757" fmla="*/ 3485109 h 6858000"/>
              <a:gd name="connsiteX14758" fmla="*/ 2724869 w 12192000"/>
              <a:gd name="connsiteY14758" fmla="*/ 3479443 h 6858000"/>
              <a:gd name="connsiteX14759" fmla="*/ 2734466 w 12192000"/>
              <a:gd name="connsiteY14759" fmla="*/ 3477824 h 6858000"/>
              <a:gd name="connsiteX14760" fmla="*/ 2752922 w 12192000"/>
              <a:gd name="connsiteY14760" fmla="*/ 3465683 h 6858000"/>
              <a:gd name="connsiteX14761" fmla="*/ 2761781 w 12192000"/>
              <a:gd name="connsiteY14761" fmla="*/ 3464874 h 6858000"/>
              <a:gd name="connsiteX14762" fmla="*/ 2769163 w 12192000"/>
              <a:gd name="connsiteY14762" fmla="*/ 3467707 h 6858000"/>
              <a:gd name="connsiteX14763" fmla="*/ 2791311 w 12192000"/>
              <a:gd name="connsiteY14763" fmla="*/ 3460422 h 6858000"/>
              <a:gd name="connsiteX14764" fmla="*/ 2801646 w 12192000"/>
              <a:gd name="connsiteY14764" fmla="*/ 3461231 h 6858000"/>
              <a:gd name="connsiteX14765" fmla="*/ 2817887 w 12192000"/>
              <a:gd name="connsiteY14765" fmla="*/ 3459208 h 6858000"/>
              <a:gd name="connsiteX14766" fmla="*/ 2840035 w 12192000"/>
              <a:gd name="connsiteY14766" fmla="*/ 3463255 h 6858000"/>
              <a:gd name="connsiteX14767" fmla="*/ 2853323 w 12192000"/>
              <a:gd name="connsiteY14767" fmla="*/ 3461231 h 6858000"/>
              <a:gd name="connsiteX14768" fmla="*/ 2851847 w 12192000"/>
              <a:gd name="connsiteY14768" fmla="*/ 3468516 h 6858000"/>
              <a:gd name="connsiteX14769" fmla="*/ 2837820 w 12192000"/>
              <a:gd name="connsiteY14769" fmla="*/ 3470135 h 6858000"/>
              <a:gd name="connsiteX14770" fmla="*/ 2829699 w 12192000"/>
              <a:gd name="connsiteY14770" fmla="*/ 3474991 h 6858000"/>
              <a:gd name="connsiteX14771" fmla="*/ 2807552 w 12192000"/>
              <a:gd name="connsiteY14771" fmla="*/ 3474182 h 6858000"/>
              <a:gd name="connsiteX14772" fmla="*/ 2801646 w 12192000"/>
              <a:gd name="connsiteY14772" fmla="*/ 3478229 h 6858000"/>
              <a:gd name="connsiteX14773" fmla="*/ 2804599 w 12192000"/>
              <a:gd name="connsiteY14773" fmla="*/ 3483490 h 6858000"/>
              <a:gd name="connsiteX14774" fmla="*/ 2814934 w 12192000"/>
              <a:gd name="connsiteY14774" fmla="*/ 3487942 h 6858000"/>
              <a:gd name="connsiteX14775" fmla="*/ 2818626 w 12192000"/>
              <a:gd name="connsiteY14775" fmla="*/ 3496846 h 6858000"/>
              <a:gd name="connsiteX14776" fmla="*/ 2825270 w 12192000"/>
              <a:gd name="connsiteY14776" fmla="*/ 3504940 h 6858000"/>
              <a:gd name="connsiteX14777" fmla="*/ 2824532 w 12192000"/>
              <a:gd name="connsiteY14777" fmla="*/ 3497251 h 6858000"/>
              <a:gd name="connsiteX14778" fmla="*/ 2830437 w 12192000"/>
              <a:gd name="connsiteY14778" fmla="*/ 3496846 h 6858000"/>
              <a:gd name="connsiteX14779" fmla="*/ 2840035 w 12192000"/>
              <a:gd name="connsiteY14779" fmla="*/ 3500893 h 6858000"/>
              <a:gd name="connsiteX14780" fmla="*/ 2843726 w 12192000"/>
              <a:gd name="connsiteY14780" fmla="*/ 3505345 h 6858000"/>
              <a:gd name="connsiteX14781" fmla="*/ 2853323 w 12192000"/>
              <a:gd name="connsiteY14781" fmla="*/ 3505345 h 6858000"/>
              <a:gd name="connsiteX14782" fmla="*/ 2859229 w 12192000"/>
              <a:gd name="connsiteY14782" fmla="*/ 3508987 h 6858000"/>
              <a:gd name="connsiteX14783" fmla="*/ 2864397 w 12192000"/>
              <a:gd name="connsiteY14783" fmla="*/ 3513844 h 6858000"/>
              <a:gd name="connsiteX14784" fmla="*/ 2880638 w 12192000"/>
              <a:gd name="connsiteY14784" fmla="*/ 3517891 h 6858000"/>
              <a:gd name="connsiteX14785" fmla="*/ 2894665 w 12192000"/>
              <a:gd name="connsiteY14785" fmla="*/ 3524367 h 6858000"/>
              <a:gd name="connsiteX14786" fmla="*/ 2897618 w 12192000"/>
              <a:gd name="connsiteY14786" fmla="*/ 3531651 h 6858000"/>
              <a:gd name="connsiteX14787" fmla="*/ 2896879 w 12192000"/>
              <a:gd name="connsiteY14787" fmla="*/ 3534484 h 6858000"/>
              <a:gd name="connsiteX14788" fmla="*/ 2903524 w 12192000"/>
              <a:gd name="connsiteY14788" fmla="*/ 3538936 h 6858000"/>
              <a:gd name="connsiteX14789" fmla="*/ 2901309 w 12192000"/>
              <a:gd name="connsiteY14789" fmla="*/ 3543388 h 6858000"/>
              <a:gd name="connsiteX14790" fmla="*/ 2890973 w 12192000"/>
              <a:gd name="connsiteY14790" fmla="*/ 3550673 h 6858000"/>
              <a:gd name="connsiteX14791" fmla="*/ 2886544 w 12192000"/>
              <a:gd name="connsiteY14791" fmla="*/ 3557958 h 6858000"/>
              <a:gd name="connsiteX14792" fmla="*/ 2879162 w 12192000"/>
              <a:gd name="connsiteY14792" fmla="*/ 3562410 h 6858000"/>
              <a:gd name="connsiteX14793" fmla="*/ 2873256 w 12192000"/>
              <a:gd name="connsiteY14793" fmla="*/ 3561600 h 6858000"/>
              <a:gd name="connsiteX14794" fmla="*/ 2862920 w 12192000"/>
              <a:gd name="connsiteY14794" fmla="*/ 3563219 h 6858000"/>
              <a:gd name="connsiteX14795" fmla="*/ 2868826 w 12192000"/>
              <a:gd name="connsiteY14795" fmla="*/ 3564029 h 6858000"/>
              <a:gd name="connsiteX14796" fmla="*/ 2880638 w 12192000"/>
              <a:gd name="connsiteY14796" fmla="*/ 3565243 h 6858000"/>
              <a:gd name="connsiteX14797" fmla="*/ 2896879 w 12192000"/>
              <a:gd name="connsiteY14797" fmla="*/ 3562814 h 6858000"/>
              <a:gd name="connsiteX14798" fmla="*/ 2905000 w 12192000"/>
              <a:gd name="connsiteY14798" fmla="*/ 3559577 h 6858000"/>
              <a:gd name="connsiteX14799" fmla="*/ 2910168 w 12192000"/>
              <a:gd name="connsiteY14799" fmla="*/ 3559577 h 6858000"/>
              <a:gd name="connsiteX14800" fmla="*/ 2920503 w 12192000"/>
              <a:gd name="connsiteY14800" fmla="*/ 3561600 h 6858000"/>
              <a:gd name="connsiteX14801" fmla="*/ 2927147 w 12192000"/>
              <a:gd name="connsiteY14801" fmla="*/ 3559172 h 6858000"/>
              <a:gd name="connsiteX14802" fmla="*/ 2933792 w 12192000"/>
              <a:gd name="connsiteY14802" fmla="*/ 3559172 h 6858000"/>
              <a:gd name="connsiteX14803" fmla="*/ 2952986 w 12192000"/>
              <a:gd name="connsiteY14803" fmla="*/ 3567266 h 6858000"/>
              <a:gd name="connsiteX14804" fmla="*/ 2955939 w 12192000"/>
              <a:gd name="connsiteY14804" fmla="*/ 3568480 h 6858000"/>
              <a:gd name="connsiteX14805" fmla="*/ 2958154 w 12192000"/>
              <a:gd name="connsiteY14805" fmla="*/ 3570099 h 6858000"/>
              <a:gd name="connsiteX14806" fmla="*/ 2967751 w 12192000"/>
              <a:gd name="connsiteY14806" fmla="*/ 3572123 h 6858000"/>
              <a:gd name="connsiteX14807" fmla="*/ 2977348 w 12192000"/>
              <a:gd name="connsiteY14807" fmla="*/ 3580622 h 6858000"/>
              <a:gd name="connsiteX14808" fmla="*/ 2978824 w 12192000"/>
              <a:gd name="connsiteY14808" fmla="*/ 3587907 h 6858000"/>
              <a:gd name="connsiteX14809" fmla="*/ 2991375 w 12192000"/>
              <a:gd name="connsiteY14809" fmla="*/ 3601667 h 6858000"/>
              <a:gd name="connsiteX14810" fmla="*/ 3011307 w 12192000"/>
              <a:gd name="connsiteY14810" fmla="*/ 3612594 h 6858000"/>
              <a:gd name="connsiteX14811" fmla="*/ 3018690 w 12192000"/>
              <a:gd name="connsiteY14811" fmla="*/ 3617856 h 6858000"/>
              <a:gd name="connsiteX14812" fmla="*/ 3023857 w 12192000"/>
              <a:gd name="connsiteY14812" fmla="*/ 3633235 h 6858000"/>
              <a:gd name="connsiteX14813" fmla="*/ 3020166 w 12192000"/>
              <a:gd name="connsiteY14813" fmla="*/ 3641329 h 6858000"/>
              <a:gd name="connsiteX14814" fmla="*/ 3018690 w 12192000"/>
              <a:gd name="connsiteY14814" fmla="*/ 3655899 h 6858000"/>
              <a:gd name="connsiteX14815" fmla="*/ 3020166 w 12192000"/>
              <a:gd name="connsiteY14815" fmla="*/ 3666826 h 6858000"/>
              <a:gd name="connsiteX14816" fmla="*/ 3022381 w 12192000"/>
              <a:gd name="connsiteY14816" fmla="*/ 3657922 h 6858000"/>
              <a:gd name="connsiteX14817" fmla="*/ 3029025 w 12192000"/>
              <a:gd name="connsiteY14817" fmla="*/ 3651042 h 6858000"/>
              <a:gd name="connsiteX14818" fmla="*/ 3039360 w 12192000"/>
              <a:gd name="connsiteY14818" fmla="*/ 3647805 h 6858000"/>
              <a:gd name="connsiteX14819" fmla="*/ 3045266 w 12192000"/>
              <a:gd name="connsiteY14819" fmla="*/ 3644972 h 6858000"/>
              <a:gd name="connsiteX14820" fmla="*/ 3054125 w 12192000"/>
              <a:gd name="connsiteY14820" fmla="*/ 3651447 h 6858000"/>
              <a:gd name="connsiteX14821" fmla="*/ 3070367 w 12192000"/>
              <a:gd name="connsiteY14821" fmla="*/ 3666826 h 6858000"/>
              <a:gd name="connsiteX14822" fmla="*/ 3089561 w 12192000"/>
              <a:gd name="connsiteY14822" fmla="*/ 3671683 h 6858000"/>
              <a:gd name="connsiteX14823" fmla="*/ 3092514 w 12192000"/>
              <a:gd name="connsiteY14823" fmla="*/ 3678563 h 6858000"/>
              <a:gd name="connsiteX14824" fmla="*/ 3092514 w 12192000"/>
              <a:gd name="connsiteY14824" fmla="*/ 3689895 h 6858000"/>
              <a:gd name="connsiteX14825" fmla="*/ 3095467 w 12192000"/>
              <a:gd name="connsiteY14825" fmla="*/ 3699203 h 6858000"/>
              <a:gd name="connsiteX14826" fmla="*/ 3097682 w 12192000"/>
              <a:gd name="connsiteY14826" fmla="*/ 3688681 h 6858000"/>
              <a:gd name="connsiteX14827" fmla="*/ 3110232 w 12192000"/>
              <a:gd name="connsiteY14827" fmla="*/ 3684229 h 6858000"/>
              <a:gd name="connsiteX14828" fmla="*/ 3131641 w 12192000"/>
              <a:gd name="connsiteY14828" fmla="*/ 3683824 h 6858000"/>
              <a:gd name="connsiteX14829" fmla="*/ 3147882 w 12192000"/>
              <a:gd name="connsiteY14829" fmla="*/ 3688276 h 6858000"/>
              <a:gd name="connsiteX14830" fmla="*/ 3167815 w 12192000"/>
              <a:gd name="connsiteY14830" fmla="*/ 3684634 h 6858000"/>
              <a:gd name="connsiteX14831" fmla="*/ 3182580 w 12192000"/>
              <a:gd name="connsiteY14831" fmla="*/ 3685848 h 6858000"/>
              <a:gd name="connsiteX14832" fmla="*/ 3192177 w 12192000"/>
              <a:gd name="connsiteY14832" fmla="*/ 3682205 h 6858000"/>
              <a:gd name="connsiteX14833" fmla="*/ 3198083 w 12192000"/>
              <a:gd name="connsiteY14833" fmla="*/ 3681801 h 6858000"/>
              <a:gd name="connsiteX14834" fmla="*/ 3218015 w 12192000"/>
              <a:gd name="connsiteY14834" fmla="*/ 3688681 h 6858000"/>
              <a:gd name="connsiteX14835" fmla="*/ 3234995 w 12192000"/>
              <a:gd name="connsiteY14835" fmla="*/ 3691109 h 6858000"/>
              <a:gd name="connsiteX14836" fmla="*/ 3245331 w 12192000"/>
              <a:gd name="connsiteY14836" fmla="*/ 3695561 h 6858000"/>
              <a:gd name="connsiteX14837" fmla="*/ 3246069 w 12192000"/>
              <a:gd name="connsiteY14837" fmla="*/ 3701632 h 6858000"/>
              <a:gd name="connsiteX14838" fmla="*/ 3236472 w 12192000"/>
              <a:gd name="connsiteY14838" fmla="*/ 3712559 h 6858000"/>
              <a:gd name="connsiteX14839" fmla="*/ 3236472 w 12192000"/>
              <a:gd name="connsiteY14839" fmla="*/ 3712964 h 6858000"/>
              <a:gd name="connsiteX14840" fmla="*/ 3245331 w 12192000"/>
              <a:gd name="connsiteY14840" fmla="*/ 3708107 h 6858000"/>
              <a:gd name="connsiteX14841" fmla="*/ 3254928 w 12192000"/>
              <a:gd name="connsiteY14841" fmla="*/ 3702036 h 6858000"/>
              <a:gd name="connsiteX14842" fmla="*/ 3269693 w 12192000"/>
              <a:gd name="connsiteY14842" fmla="*/ 3703655 h 6858000"/>
              <a:gd name="connsiteX14843" fmla="*/ 3282243 w 12192000"/>
              <a:gd name="connsiteY14843" fmla="*/ 3710535 h 6858000"/>
              <a:gd name="connsiteX14844" fmla="*/ 3309558 w 12192000"/>
              <a:gd name="connsiteY14844" fmla="*/ 3717011 h 6858000"/>
              <a:gd name="connsiteX14845" fmla="*/ 3321370 w 12192000"/>
              <a:gd name="connsiteY14845" fmla="*/ 3727129 h 6858000"/>
              <a:gd name="connsiteX14846" fmla="*/ 3325799 w 12192000"/>
              <a:gd name="connsiteY14846" fmla="*/ 3729152 h 6858000"/>
              <a:gd name="connsiteX14847" fmla="*/ 3343517 w 12192000"/>
              <a:gd name="connsiteY14847" fmla="*/ 3745745 h 6858000"/>
              <a:gd name="connsiteX14848" fmla="*/ 3344993 w 12192000"/>
              <a:gd name="connsiteY14848" fmla="*/ 3753030 h 6858000"/>
              <a:gd name="connsiteX14849" fmla="*/ 3350899 w 12192000"/>
              <a:gd name="connsiteY14849" fmla="*/ 3758292 h 6858000"/>
              <a:gd name="connsiteX14850" fmla="*/ 3355329 w 12192000"/>
              <a:gd name="connsiteY14850" fmla="*/ 3753840 h 6858000"/>
              <a:gd name="connsiteX14851" fmla="*/ 3364188 w 12192000"/>
              <a:gd name="connsiteY14851" fmla="*/ 3763148 h 6858000"/>
              <a:gd name="connsiteX14852" fmla="*/ 3364926 w 12192000"/>
              <a:gd name="connsiteY14852" fmla="*/ 3774480 h 6858000"/>
              <a:gd name="connsiteX14853" fmla="*/ 3356067 w 12192000"/>
              <a:gd name="connsiteY14853" fmla="*/ 3785003 h 6858000"/>
              <a:gd name="connsiteX14854" fmla="*/ 3356067 w 12192000"/>
              <a:gd name="connsiteY14854" fmla="*/ 3785407 h 6858000"/>
              <a:gd name="connsiteX14855" fmla="*/ 3367879 w 12192000"/>
              <a:gd name="connsiteY14855" fmla="*/ 3778527 h 6858000"/>
              <a:gd name="connsiteX14856" fmla="*/ 3371570 w 12192000"/>
              <a:gd name="connsiteY14856" fmla="*/ 3772861 h 6858000"/>
              <a:gd name="connsiteX14857" fmla="*/ 3370832 w 12192000"/>
              <a:gd name="connsiteY14857" fmla="*/ 3765576 h 6858000"/>
              <a:gd name="connsiteX14858" fmla="*/ 3373047 w 12192000"/>
              <a:gd name="connsiteY14858" fmla="*/ 3763958 h 6858000"/>
              <a:gd name="connsiteX14859" fmla="*/ 3379691 w 12192000"/>
              <a:gd name="connsiteY14859" fmla="*/ 3774885 h 6858000"/>
              <a:gd name="connsiteX14860" fmla="*/ 3381167 w 12192000"/>
              <a:gd name="connsiteY14860" fmla="*/ 3783789 h 6858000"/>
              <a:gd name="connsiteX14861" fmla="*/ 3384859 w 12192000"/>
              <a:gd name="connsiteY14861" fmla="*/ 3787431 h 6858000"/>
              <a:gd name="connsiteX14862" fmla="*/ 3387812 w 12192000"/>
              <a:gd name="connsiteY14862" fmla="*/ 3797144 h 6858000"/>
              <a:gd name="connsiteX14863" fmla="*/ 3387073 w 12192000"/>
              <a:gd name="connsiteY14863" fmla="*/ 3806857 h 6858000"/>
              <a:gd name="connsiteX14864" fmla="*/ 3394456 w 12192000"/>
              <a:gd name="connsiteY14864" fmla="*/ 3824260 h 6858000"/>
              <a:gd name="connsiteX14865" fmla="*/ 3404791 w 12192000"/>
              <a:gd name="connsiteY14865" fmla="*/ 3837616 h 6858000"/>
              <a:gd name="connsiteX14866" fmla="*/ 3415865 w 12192000"/>
              <a:gd name="connsiteY14866" fmla="*/ 3863113 h 6858000"/>
              <a:gd name="connsiteX14867" fmla="*/ 3422509 w 12192000"/>
              <a:gd name="connsiteY14867" fmla="*/ 3880515 h 6858000"/>
              <a:gd name="connsiteX14868" fmla="*/ 3426938 w 12192000"/>
              <a:gd name="connsiteY14868" fmla="*/ 3887396 h 6858000"/>
              <a:gd name="connsiteX14869" fmla="*/ 3429891 w 12192000"/>
              <a:gd name="connsiteY14869" fmla="*/ 3884158 h 6858000"/>
              <a:gd name="connsiteX14870" fmla="*/ 3440227 w 12192000"/>
              <a:gd name="connsiteY14870" fmla="*/ 3883753 h 6858000"/>
              <a:gd name="connsiteX14871" fmla="*/ 3449824 w 12192000"/>
              <a:gd name="connsiteY14871" fmla="*/ 3889824 h 6858000"/>
              <a:gd name="connsiteX14872" fmla="*/ 3449824 w 12192000"/>
              <a:gd name="connsiteY14872" fmla="*/ 3898728 h 6858000"/>
              <a:gd name="connsiteX14873" fmla="*/ 3446133 w 12192000"/>
              <a:gd name="connsiteY14873" fmla="*/ 3901561 h 6858000"/>
              <a:gd name="connsiteX14874" fmla="*/ 3444656 w 12192000"/>
              <a:gd name="connsiteY14874" fmla="*/ 3907631 h 6858000"/>
              <a:gd name="connsiteX14875" fmla="*/ 3449824 w 12192000"/>
              <a:gd name="connsiteY14875" fmla="*/ 3913702 h 6858000"/>
              <a:gd name="connsiteX14876" fmla="*/ 3444656 w 12192000"/>
              <a:gd name="connsiteY14876" fmla="*/ 3916940 h 6858000"/>
              <a:gd name="connsiteX14877" fmla="*/ 3443180 w 12192000"/>
              <a:gd name="connsiteY14877" fmla="*/ 3922201 h 6858000"/>
              <a:gd name="connsiteX14878" fmla="*/ 3420294 w 12192000"/>
              <a:gd name="connsiteY14878" fmla="*/ 3944056 h 6858000"/>
              <a:gd name="connsiteX14879" fmla="*/ 3410697 w 12192000"/>
              <a:gd name="connsiteY14879" fmla="*/ 3957006 h 6858000"/>
              <a:gd name="connsiteX14880" fmla="*/ 3403315 w 12192000"/>
              <a:gd name="connsiteY14880" fmla="*/ 3960244 h 6858000"/>
              <a:gd name="connsiteX14881" fmla="*/ 3392979 w 12192000"/>
              <a:gd name="connsiteY14881" fmla="*/ 3967124 h 6858000"/>
              <a:gd name="connsiteX14882" fmla="*/ 3383382 w 12192000"/>
              <a:gd name="connsiteY14882" fmla="*/ 3971981 h 6858000"/>
              <a:gd name="connsiteX14883" fmla="*/ 3376738 w 12192000"/>
              <a:gd name="connsiteY14883" fmla="*/ 3980480 h 6858000"/>
              <a:gd name="connsiteX14884" fmla="*/ 3372308 w 12192000"/>
              <a:gd name="connsiteY14884" fmla="*/ 3993835 h 6858000"/>
              <a:gd name="connsiteX14885" fmla="*/ 3354591 w 12192000"/>
              <a:gd name="connsiteY14885" fmla="*/ 4014071 h 6858000"/>
              <a:gd name="connsiteX14886" fmla="*/ 3353114 w 12192000"/>
              <a:gd name="connsiteY14886" fmla="*/ 4024998 h 6858000"/>
              <a:gd name="connsiteX14887" fmla="*/ 3345732 w 12192000"/>
              <a:gd name="connsiteY14887" fmla="*/ 4038759 h 6858000"/>
              <a:gd name="connsiteX14888" fmla="*/ 3353852 w 12192000"/>
              <a:gd name="connsiteY14888" fmla="*/ 4033902 h 6858000"/>
              <a:gd name="connsiteX14889" fmla="*/ 3359020 w 12192000"/>
              <a:gd name="connsiteY14889" fmla="*/ 4022165 h 6858000"/>
              <a:gd name="connsiteX14890" fmla="*/ 3363450 w 12192000"/>
              <a:gd name="connsiteY14890" fmla="*/ 4011238 h 6858000"/>
              <a:gd name="connsiteX14891" fmla="*/ 3373785 w 12192000"/>
              <a:gd name="connsiteY14891" fmla="*/ 4003953 h 6858000"/>
              <a:gd name="connsiteX14892" fmla="*/ 3378953 w 12192000"/>
              <a:gd name="connsiteY14892" fmla="*/ 4003953 h 6858000"/>
              <a:gd name="connsiteX14893" fmla="*/ 3377476 w 12192000"/>
              <a:gd name="connsiteY14893" fmla="*/ 4010429 h 6858000"/>
              <a:gd name="connsiteX14894" fmla="*/ 3375261 w 12192000"/>
              <a:gd name="connsiteY14894" fmla="*/ 4015690 h 6858000"/>
              <a:gd name="connsiteX14895" fmla="*/ 3375261 w 12192000"/>
              <a:gd name="connsiteY14895" fmla="*/ 4025403 h 6858000"/>
              <a:gd name="connsiteX14896" fmla="*/ 3364188 w 12192000"/>
              <a:gd name="connsiteY14896" fmla="*/ 4040378 h 6858000"/>
              <a:gd name="connsiteX14897" fmla="*/ 3379691 w 12192000"/>
              <a:gd name="connsiteY14897" fmla="*/ 4024189 h 6858000"/>
              <a:gd name="connsiteX14898" fmla="*/ 3390765 w 12192000"/>
              <a:gd name="connsiteY14898" fmla="*/ 4009215 h 6858000"/>
              <a:gd name="connsiteX14899" fmla="*/ 3401838 w 12192000"/>
              <a:gd name="connsiteY14899" fmla="*/ 4005167 h 6858000"/>
              <a:gd name="connsiteX14900" fmla="*/ 3406268 w 12192000"/>
              <a:gd name="connsiteY14900" fmla="*/ 4006786 h 6858000"/>
              <a:gd name="connsiteX14901" fmla="*/ 3409221 w 12192000"/>
              <a:gd name="connsiteY14901" fmla="*/ 4013666 h 6858000"/>
              <a:gd name="connsiteX14902" fmla="*/ 3412912 w 12192000"/>
              <a:gd name="connsiteY14902" fmla="*/ 4005977 h 6858000"/>
              <a:gd name="connsiteX14903" fmla="*/ 3416603 w 12192000"/>
              <a:gd name="connsiteY14903" fmla="*/ 4003953 h 6858000"/>
              <a:gd name="connsiteX14904" fmla="*/ 3423247 w 12192000"/>
              <a:gd name="connsiteY14904" fmla="*/ 4003144 h 6858000"/>
              <a:gd name="connsiteX14905" fmla="*/ 3420294 w 12192000"/>
              <a:gd name="connsiteY14905" fmla="*/ 3998692 h 6858000"/>
              <a:gd name="connsiteX14906" fmla="*/ 3415865 w 12192000"/>
              <a:gd name="connsiteY14906" fmla="*/ 3995454 h 6858000"/>
              <a:gd name="connsiteX14907" fmla="*/ 3415127 w 12192000"/>
              <a:gd name="connsiteY14907" fmla="*/ 3990193 h 6858000"/>
              <a:gd name="connsiteX14908" fmla="*/ 3428415 w 12192000"/>
              <a:gd name="connsiteY14908" fmla="*/ 3976837 h 6858000"/>
              <a:gd name="connsiteX14909" fmla="*/ 3446871 w 12192000"/>
              <a:gd name="connsiteY14909" fmla="*/ 3978456 h 6858000"/>
              <a:gd name="connsiteX14910" fmla="*/ 3464589 w 12192000"/>
              <a:gd name="connsiteY14910" fmla="*/ 3984932 h 6858000"/>
              <a:gd name="connsiteX14911" fmla="*/ 3476401 w 12192000"/>
              <a:gd name="connsiteY14911" fmla="*/ 3984122 h 6858000"/>
              <a:gd name="connsiteX14912" fmla="*/ 3491166 w 12192000"/>
              <a:gd name="connsiteY14912" fmla="*/ 3976433 h 6858000"/>
              <a:gd name="connsiteX14913" fmla="*/ 3501501 w 12192000"/>
              <a:gd name="connsiteY14913" fmla="*/ 3976433 h 6858000"/>
              <a:gd name="connsiteX14914" fmla="*/ 3511837 w 12192000"/>
              <a:gd name="connsiteY14914" fmla="*/ 3984122 h 6858000"/>
              <a:gd name="connsiteX14915" fmla="*/ 3525863 w 12192000"/>
              <a:gd name="connsiteY14915" fmla="*/ 3986955 h 6858000"/>
              <a:gd name="connsiteX14916" fmla="*/ 3525125 w 12192000"/>
              <a:gd name="connsiteY14916" fmla="*/ 3995050 h 6858000"/>
              <a:gd name="connsiteX14917" fmla="*/ 3519957 w 12192000"/>
              <a:gd name="connsiteY14917" fmla="*/ 4001525 h 6858000"/>
              <a:gd name="connsiteX14918" fmla="*/ 3519957 w 12192000"/>
              <a:gd name="connsiteY14918" fmla="*/ 4011643 h 6858000"/>
              <a:gd name="connsiteX14919" fmla="*/ 3506669 w 12192000"/>
              <a:gd name="connsiteY14919" fmla="*/ 4025403 h 6858000"/>
              <a:gd name="connsiteX14920" fmla="*/ 3506669 w 12192000"/>
              <a:gd name="connsiteY14920" fmla="*/ 4035926 h 6858000"/>
              <a:gd name="connsiteX14921" fmla="*/ 3492642 w 12192000"/>
              <a:gd name="connsiteY14921" fmla="*/ 4040782 h 6858000"/>
              <a:gd name="connsiteX14922" fmla="*/ 3483783 w 12192000"/>
              <a:gd name="connsiteY14922" fmla="*/ 4045234 h 6858000"/>
              <a:gd name="connsiteX14923" fmla="*/ 3478616 w 12192000"/>
              <a:gd name="connsiteY14923" fmla="*/ 4046853 h 6858000"/>
              <a:gd name="connsiteX14924" fmla="*/ 3474186 w 12192000"/>
              <a:gd name="connsiteY14924" fmla="*/ 4043615 h 6858000"/>
              <a:gd name="connsiteX14925" fmla="*/ 3470495 w 12192000"/>
              <a:gd name="connsiteY14925" fmla="*/ 4043615 h 6858000"/>
              <a:gd name="connsiteX14926" fmla="*/ 3462374 w 12192000"/>
              <a:gd name="connsiteY14926" fmla="*/ 4052924 h 6858000"/>
              <a:gd name="connsiteX14927" fmla="*/ 3454254 w 12192000"/>
              <a:gd name="connsiteY14927" fmla="*/ 4054543 h 6858000"/>
              <a:gd name="connsiteX14928" fmla="*/ 3439489 w 12192000"/>
              <a:gd name="connsiteY14928" fmla="*/ 4052114 h 6858000"/>
              <a:gd name="connsiteX14929" fmla="*/ 3430630 w 12192000"/>
              <a:gd name="connsiteY14929" fmla="*/ 4054138 h 6858000"/>
              <a:gd name="connsiteX14930" fmla="*/ 3421771 w 12192000"/>
              <a:gd name="connsiteY14930" fmla="*/ 4059804 h 6858000"/>
              <a:gd name="connsiteX14931" fmla="*/ 3414388 w 12192000"/>
              <a:gd name="connsiteY14931" fmla="*/ 4058995 h 6858000"/>
              <a:gd name="connsiteX14932" fmla="*/ 3421033 w 12192000"/>
              <a:gd name="connsiteY14932" fmla="*/ 4063851 h 6858000"/>
              <a:gd name="connsiteX14933" fmla="*/ 3429891 w 12192000"/>
              <a:gd name="connsiteY14933" fmla="*/ 4061828 h 6858000"/>
              <a:gd name="connsiteX14934" fmla="*/ 3440965 w 12192000"/>
              <a:gd name="connsiteY14934" fmla="*/ 4061018 h 6858000"/>
              <a:gd name="connsiteX14935" fmla="*/ 3453515 w 12192000"/>
              <a:gd name="connsiteY14935" fmla="*/ 4064661 h 6858000"/>
              <a:gd name="connsiteX14936" fmla="*/ 3465327 w 12192000"/>
              <a:gd name="connsiteY14936" fmla="*/ 4060613 h 6858000"/>
              <a:gd name="connsiteX14937" fmla="*/ 3471233 w 12192000"/>
              <a:gd name="connsiteY14937" fmla="*/ 4061018 h 6858000"/>
              <a:gd name="connsiteX14938" fmla="*/ 3472710 w 12192000"/>
              <a:gd name="connsiteY14938" fmla="*/ 4066684 h 6858000"/>
              <a:gd name="connsiteX14939" fmla="*/ 3468280 w 12192000"/>
              <a:gd name="connsiteY14939" fmla="*/ 4077207 h 6858000"/>
              <a:gd name="connsiteX14940" fmla="*/ 3469757 w 12192000"/>
              <a:gd name="connsiteY14940" fmla="*/ 4089753 h 6858000"/>
              <a:gd name="connsiteX14941" fmla="*/ 3461636 w 12192000"/>
              <a:gd name="connsiteY14941" fmla="*/ 4095824 h 6858000"/>
              <a:gd name="connsiteX14942" fmla="*/ 3454254 w 12192000"/>
              <a:gd name="connsiteY14942" fmla="*/ 4103918 h 6858000"/>
              <a:gd name="connsiteX14943" fmla="*/ 3454254 w 12192000"/>
              <a:gd name="connsiteY14943" fmla="*/ 4111607 h 6858000"/>
              <a:gd name="connsiteX14944" fmla="*/ 3460898 w 12192000"/>
              <a:gd name="connsiteY14944" fmla="*/ 4121725 h 6858000"/>
              <a:gd name="connsiteX14945" fmla="*/ 3464589 w 12192000"/>
              <a:gd name="connsiteY14945" fmla="*/ 4132248 h 6858000"/>
              <a:gd name="connsiteX14946" fmla="*/ 3466065 w 12192000"/>
              <a:gd name="connsiteY14946" fmla="*/ 4115250 h 6858000"/>
              <a:gd name="connsiteX14947" fmla="*/ 3464589 w 12192000"/>
              <a:gd name="connsiteY14947" fmla="*/ 4105537 h 6858000"/>
              <a:gd name="connsiteX14948" fmla="*/ 3463851 w 12192000"/>
              <a:gd name="connsiteY14948" fmla="*/ 4100275 h 6858000"/>
              <a:gd name="connsiteX14949" fmla="*/ 3471971 w 12192000"/>
              <a:gd name="connsiteY14949" fmla="*/ 4092181 h 6858000"/>
              <a:gd name="connsiteX14950" fmla="*/ 3476401 w 12192000"/>
              <a:gd name="connsiteY14950" fmla="*/ 4085706 h 6858000"/>
              <a:gd name="connsiteX14951" fmla="*/ 3478616 w 12192000"/>
              <a:gd name="connsiteY14951" fmla="*/ 4073160 h 6858000"/>
              <a:gd name="connsiteX14952" fmla="*/ 3484522 w 12192000"/>
              <a:gd name="connsiteY14952" fmla="*/ 4060209 h 6858000"/>
              <a:gd name="connsiteX14953" fmla="*/ 3492642 w 12192000"/>
              <a:gd name="connsiteY14953" fmla="*/ 4050091 h 6858000"/>
              <a:gd name="connsiteX14954" fmla="*/ 3511098 w 12192000"/>
              <a:gd name="connsiteY14954" fmla="*/ 4040782 h 6858000"/>
              <a:gd name="connsiteX14955" fmla="*/ 3525125 w 12192000"/>
              <a:gd name="connsiteY14955" fmla="*/ 4033093 h 6858000"/>
              <a:gd name="connsiteX14956" fmla="*/ 3535460 w 12192000"/>
              <a:gd name="connsiteY14956" fmla="*/ 4022975 h 6858000"/>
              <a:gd name="connsiteX14957" fmla="*/ 3534722 w 12192000"/>
              <a:gd name="connsiteY14957" fmla="*/ 4017714 h 6858000"/>
              <a:gd name="connsiteX14958" fmla="*/ 3539890 w 12192000"/>
              <a:gd name="connsiteY14958" fmla="*/ 4008810 h 6858000"/>
              <a:gd name="connsiteX14959" fmla="*/ 3550225 w 12192000"/>
              <a:gd name="connsiteY14959" fmla="*/ 4003953 h 6858000"/>
              <a:gd name="connsiteX14960" fmla="*/ 3561299 w 12192000"/>
              <a:gd name="connsiteY14960" fmla="*/ 4004358 h 6858000"/>
              <a:gd name="connsiteX14961" fmla="*/ 3564252 w 12192000"/>
              <a:gd name="connsiteY14961" fmla="*/ 4010429 h 6858000"/>
              <a:gd name="connsiteX14962" fmla="*/ 3567943 w 12192000"/>
              <a:gd name="connsiteY14962" fmla="*/ 4010024 h 6858000"/>
              <a:gd name="connsiteX14963" fmla="*/ 3569420 w 12192000"/>
              <a:gd name="connsiteY14963" fmla="*/ 4004358 h 6858000"/>
              <a:gd name="connsiteX14964" fmla="*/ 3576064 w 12192000"/>
              <a:gd name="connsiteY14964" fmla="*/ 4003953 h 6858000"/>
              <a:gd name="connsiteX14965" fmla="*/ 3584923 w 12192000"/>
              <a:gd name="connsiteY14965" fmla="*/ 4009215 h 6858000"/>
              <a:gd name="connsiteX14966" fmla="*/ 3587876 w 12192000"/>
              <a:gd name="connsiteY14966" fmla="*/ 4005572 h 6858000"/>
              <a:gd name="connsiteX14967" fmla="*/ 3591567 w 12192000"/>
              <a:gd name="connsiteY14967" fmla="*/ 4005977 h 6858000"/>
              <a:gd name="connsiteX14968" fmla="*/ 3606332 w 12192000"/>
              <a:gd name="connsiteY14968" fmla="*/ 4014071 h 6858000"/>
              <a:gd name="connsiteX14969" fmla="*/ 3617405 w 12192000"/>
              <a:gd name="connsiteY14969" fmla="*/ 4016904 h 6858000"/>
              <a:gd name="connsiteX14970" fmla="*/ 3624050 w 12192000"/>
              <a:gd name="connsiteY14970" fmla="*/ 4014881 h 6858000"/>
              <a:gd name="connsiteX14971" fmla="*/ 3627741 w 12192000"/>
              <a:gd name="connsiteY14971" fmla="*/ 4021356 h 6858000"/>
              <a:gd name="connsiteX14972" fmla="*/ 3632909 w 12192000"/>
              <a:gd name="connsiteY14972" fmla="*/ 4024189 h 6858000"/>
              <a:gd name="connsiteX14973" fmla="*/ 3632909 w 12192000"/>
              <a:gd name="connsiteY14973" fmla="*/ 4028236 h 6858000"/>
              <a:gd name="connsiteX14974" fmla="*/ 3636600 w 12192000"/>
              <a:gd name="connsiteY14974" fmla="*/ 4023784 h 6858000"/>
              <a:gd name="connsiteX14975" fmla="*/ 3643244 w 12192000"/>
              <a:gd name="connsiteY14975" fmla="*/ 4025808 h 6858000"/>
              <a:gd name="connsiteX14976" fmla="*/ 3647673 w 12192000"/>
              <a:gd name="connsiteY14976" fmla="*/ 4030664 h 6858000"/>
              <a:gd name="connsiteX14977" fmla="*/ 3655056 w 12192000"/>
              <a:gd name="connsiteY14977" fmla="*/ 4029855 h 6858000"/>
              <a:gd name="connsiteX14978" fmla="*/ 3660962 w 12192000"/>
              <a:gd name="connsiteY14978" fmla="*/ 4034307 h 6858000"/>
              <a:gd name="connsiteX14979" fmla="*/ 3663177 w 12192000"/>
              <a:gd name="connsiteY14979" fmla="*/ 4040782 h 6858000"/>
              <a:gd name="connsiteX14980" fmla="*/ 3667606 w 12192000"/>
              <a:gd name="connsiteY14980" fmla="*/ 4043615 h 6858000"/>
              <a:gd name="connsiteX14981" fmla="*/ 3671297 w 12192000"/>
              <a:gd name="connsiteY14981" fmla="*/ 4050496 h 6858000"/>
              <a:gd name="connsiteX14982" fmla="*/ 3677941 w 12192000"/>
              <a:gd name="connsiteY14982" fmla="*/ 4047663 h 6858000"/>
              <a:gd name="connsiteX14983" fmla="*/ 3683847 w 12192000"/>
              <a:gd name="connsiteY14983" fmla="*/ 4039973 h 6858000"/>
              <a:gd name="connsiteX14984" fmla="*/ 3694921 w 12192000"/>
              <a:gd name="connsiteY14984" fmla="*/ 4041592 h 6858000"/>
              <a:gd name="connsiteX14985" fmla="*/ 3703042 w 12192000"/>
              <a:gd name="connsiteY14985" fmla="*/ 4040782 h 6858000"/>
              <a:gd name="connsiteX14986" fmla="*/ 3710424 w 12192000"/>
              <a:gd name="connsiteY14986" fmla="*/ 4052519 h 6858000"/>
              <a:gd name="connsiteX14987" fmla="*/ 3724451 w 12192000"/>
              <a:gd name="connsiteY14987" fmla="*/ 4065875 h 6858000"/>
              <a:gd name="connsiteX14988" fmla="*/ 3714115 w 12192000"/>
              <a:gd name="connsiteY14988" fmla="*/ 4076802 h 6858000"/>
              <a:gd name="connsiteX14989" fmla="*/ 3721498 w 12192000"/>
              <a:gd name="connsiteY14989" fmla="*/ 4077207 h 6858000"/>
              <a:gd name="connsiteX14990" fmla="*/ 3725189 w 12192000"/>
              <a:gd name="connsiteY14990" fmla="*/ 4080444 h 6858000"/>
              <a:gd name="connsiteX14991" fmla="*/ 3720760 w 12192000"/>
              <a:gd name="connsiteY14991" fmla="*/ 4084087 h 6858000"/>
              <a:gd name="connsiteX14992" fmla="*/ 3716330 w 12192000"/>
              <a:gd name="connsiteY14992" fmla="*/ 4098657 h 6858000"/>
              <a:gd name="connsiteX14993" fmla="*/ 3717807 w 12192000"/>
              <a:gd name="connsiteY14993" fmla="*/ 4109179 h 6858000"/>
              <a:gd name="connsiteX14994" fmla="*/ 3714854 w 12192000"/>
              <a:gd name="connsiteY14994" fmla="*/ 4120916 h 6858000"/>
              <a:gd name="connsiteX14995" fmla="*/ 3717807 w 12192000"/>
              <a:gd name="connsiteY14995" fmla="*/ 4132248 h 6858000"/>
              <a:gd name="connsiteX14996" fmla="*/ 3717807 w 12192000"/>
              <a:gd name="connsiteY14996" fmla="*/ 4120106 h 6858000"/>
              <a:gd name="connsiteX14997" fmla="*/ 3725927 w 12192000"/>
              <a:gd name="connsiteY14997" fmla="*/ 4105537 h 6858000"/>
              <a:gd name="connsiteX14998" fmla="*/ 3725189 w 12192000"/>
              <a:gd name="connsiteY14998" fmla="*/ 4097038 h 6858000"/>
              <a:gd name="connsiteX14999" fmla="*/ 3730357 w 12192000"/>
              <a:gd name="connsiteY14999" fmla="*/ 4095014 h 6858000"/>
              <a:gd name="connsiteX15000" fmla="*/ 3732571 w 12192000"/>
              <a:gd name="connsiteY15000" fmla="*/ 4101894 h 6858000"/>
              <a:gd name="connsiteX15001" fmla="*/ 3737739 w 12192000"/>
              <a:gd name="connsiteY15001" fmla="*/ 4109989 h 6858000"/>
              <a:gd name="connsiteX15002" fmla="*/ 3739216 w 12192000"/>
              <a:gd name="connsiteY15002" fmla="*/ 4099061 h 6858000"/>
              <a:gd name="connsiteX15003" fmla="*/ 3742907 w 12192000"/>
              <a:gd name="connsiteY15003" fmla="*/ 4094205 h 6858000"/>
              <a:gd name="connsiteX15004" fmla="*/ 3752504 w 12192000"/>
              <a:gd name="connsiteY15004" fmla="*/ 4090158 h 6858000"/>
              <a:gd name="connsiteX15005" fmla="*/ 3753981 w 12192000"/>
              <a:gd name="connsiteY15005" fmla="*/ 4086515 h 6858000"/>
              <a:gd name="connsiteX15006" fmla="*/ 3756195 w 12192000"/>
              <a:gd name="connsiteY15006" fmla="*/ 4084896 h 6858000"/>
              <a:gd name="connsiteX15007" fmla="*/ 3762101 w 12192000"/>
              <a:gd name="connsiteY15007" fmla="*/ 4087729 h 6858000"/>
              <a:gd name="connsiteX15008" fmla="*/ 3764316 w 12192000"/>
              <a:gd name="connsiteY15008" fmla="*/ 4085301 h 6858000"/>
              <a:gd name="connsiteX15009" fmla="*/ 3762101 w 12192000"/>
              <a:gd name="connsiteY15009" fmla="*/ 4080040 h 6858000"/>
              <a:gd name="connsiteX15010" fmla="*/ 3762839 w 12192000"/>
              <a:gd name="connsiteY15010" fmla="*/ 4077611 h 6858000"/>
              <a:gd name="connsiteX15011" fmla="*/ 3773175 w 12192000"/>
              <a:gd name="connsiteY15011" fmla="*/ 4076802 h 6858000"/>
              <a:gd name="connsiteX15012" fmla="*/ 3800490 w 12192000"/>
              <a:gd name="connsiteY15012" fmla="*/ 4088539 h 6858000"/>
              <a:gd name="connsiteX15013" fmla="*/ 3813040 w 12192000"/>
              <a:gd name="connsiteY15013" fmla="*/ 4090967 h 6858000"/>
              <a:gd name="connsiteX15014" fmla="*/ 3818208 w 12192000"/>
              <a:gd name="connsiteY15014" fmla="*/ 4090158 h 6858000"/>
              <a:gd name="connsiteX15015" fmla="*/ 3832234 w 12192000"/>
              <a:gd name="connsiteY15015" fmla="*/ 4095419 h 6858000"/>
              <a:gd name="connsiteX15016" fmla="*/ 3835187 w 12192000"/>
              <a:gd name="connsiteY15016" fmla="*/ 4093395 h 6858000"/>
              <a:gd name="connsiteX15017" fmla="*/ 3833711 w 12192000"/>
              <a:gd name="connsiteY15017" fmla="*/ 4088943 h 6858000"/>
              <a:gd name="connsiteX15018" fmla="*/ 3839617 w 12192000"/>
              <a:gd name="connsiteY15018" fmla="*/ 4090562 h 6858000"/>
              <a:gd name="connsiteX15019" fmla="*/ 3841093 w 12192000"/>
              <a:gd name="connsiteY15019" fmla="*/ 4095014 h 6858000"/>
              <a:gd name="connsiteX15020" fmla="*/ 3849214 w 12192000"/>
              <a:gd name="connsiteY15020" fmla="*/ 4101085 h 6858000"/>
              <a:gd name="connsiteX15021" fmla="*/ 3849214 w 12192000"/>
              <a:gd name="connsiteY15021" fmla="*/ 4096228 h 6858000"/>
              <a:gd name="connsiteX15022" fmla="*/ 3851429 w 12192000"/>
              <a:gd name="connsiteY15022" fmla="*/ 4090562 h 6858000"/>
              <a:gd name="connsiteX15023" fmla="*/ 3856596 w 12192000"/>
              <a:gd name="connsiteY15023" fmla="*/ 4095014 h 6858000"/>
              <a:gd name="connsiteX15024" fmla="*/ 3858811 w 12192000"/>
              <a:gd name="connsiteY15024" fmla="*/ 4090967 h 6858000"/>
              <a:gd name="connsiteX15025" fmla="*/ 3872838 w 12192000"/>
              <a:gd name="connsiteY15025" fmla="*/ 4100275 h 6858000"/>
              <a:gd name="connsiteX15026" fmla="*/ 3878744 w 12192000"/>
              <a:gd name="connsiteY15026" fmla="*/ 4105537 h 6858000"/>
              <a:gd name="connsiteX15027" fmla="*/ 3882435 w 12192000"/>
              <a:gd name="connsiteY15027" fmla="*/ 4099871 h 6858000"/>
              <a:gd name="connsiteX15028" fmla="*/ 3892032 w 12192000"/>
              <a:gd name="connsiteY15028" fmla="*/ 4095824 h 6858000"/>
              <a:gd name="connsiteX15029" fmla="*/ 3900891 w 12192000"/>
              <a:gd name="connsiteY15029" fmla="*/ 4099871 h 6858000"/>
              <a:gd name="connsiteX15030" fmla="*/ 3914918 w 12192000"/>
              <a:gd name="connsiteY15030" fmla="*/ 4099871 h 6858000"/>
              <a:gd name="connsiteX15031" fmla="*/ 3924515 w 12192000"/>
              <a:gd name="connsiteY15031" fmla="*/ 4095014 h 6858000"/>
              <a:gd name="connsiteX15032" fmla="*/ 3939280 w 12192000"/>
              <a:gd name="connsiteY15032" fmla="*/ 4101085 h 6858000"/>
              <a:gd name="connsiteX15033" fmla="*/ 3953306 w 12192000"/>
              <a:gd name="connsiteY15033" fmla="*/ 4101085 h 6858000"/>
              <a:gd name="connsiteX15034" fmla="*/ 3983574 w 12192000"/>
              <a:gd name="connsiteY15034" fmla="*/ 4120916 h 6858000"/>
              <a:gd name="connsiteX15035" fmla="*/ 3993910 w 12192000"/>
              <a:gd name="connsiteY15035" fmla="*/ 4120511 h 6858000"/>
              <a:gd name="connsiteX15036" fmla="*/ 4006460 w 12192000"/>
              <a:gd name="connsiteY15036" fmla="*/ 4131034 h 6858000"/>
              <a:gd name="connsiteX15037" fmla="*/ 4014581 w 12192000"/>
              <a:gd name="connsiteY15037" fmla="*/ 4133057 h 6858000"/>
              <a:gd name="connsiteX15038" fmla="*/ 4033037 w 12192000"/>
              <a:gd name="connsiteY15038" fmla="*/ 4156126 h 6858000"/>
              <a:gd name="connsiteX15039" fmla="*/ 4055184 w 12192000"/>
              <a:gd name="connsiteY15039" fmla="*/ 4177981 h 6858000"/>
              <a:gd name="connsiteX15040" fmla="*/ 4065519 w 12192000"/>
              <a:gd name="connsiteY15040" fmla="*/ 4179195 h 6858000"/>
              <a:gd name="connsiteX15041" fmla="*/ 4079546 w 12192000"/>
              <a:gd name="connsiteY15041" fmla="*/ 4186075 h 6858000"/>
              <a:gd name="connsiteX15042" fmla="*/ 4090620 w 12192000"/>
              <a:gd name="connsiteY15042" fmla="*/ 4197407 h 6858000"/>
              <a:gd name="connsiteX15043" fmla="*/ 4100955 w 12192000"/>
              <a:gd name="connsiteY15043" fmla="*/ 4199026 h 6858000"/>
              <a:gd name="connsiteX15044" fmla="*/ 4110552 w 12192000"/>
              <a:gd name="connsiteY15044" fmla="*/ 4211167 h 6858000"/>
              <a:gd name="connsiteX15045" fmla="*/ 4123841 w 12192000"/>
              <a:gd name="connsiteY15045" fmla="*/ 4205906 h 6858000"/>
              <a:gd name="connsiteX15046" fmla="*/ 4143035 w 12192000"/>
              <a:gd name="connsiteY15046" fmla="*/ 4205096 h 6858000"/>
              <a:gd name="connsiteX15047" fmla="*/ 4175518 w 12192000"/>
              <a:gd name="connsiteY15047" fmla="*/ 4218452 h 6858000"/>
              <a:gd name="connsiteX15048" fmla="*/ 4177732 w 12192000"/>
              <a:gd name="connsiteY15048" fmla="*/ 4233022 h 6858000"/>
              <a:gd name="connsiteX15049" fmla="*/ 4177732 w 12192000"/>
              <a:gd name="connsiteY15049" fmla="*/ 4245163 h 6858000"/>
              <a:gd name="connsiteX15050" fmla="*/ 4195450 w 12192000"/>
              <a:gd name="connsiteY15050" fmla="*/ 4279969 h 6858000"/>
              <a:gd name="connsiteX15051" fmla="*/ 4197665 w 12192000"/>
              <a:gd name="connsiteY15051" fmla="*/ 4291301 h 6858000"/>
              <a:gd name="connsiteX15052" fmla="*/ 4202833 w 12192000"/>
              <a:gd name="connsiteY15052" fmla="*/ 4294943 h 6858000"/>
              <a:gd name="connsiteX15053" fmla="*/ 4205048 w 12192000"/>
              <a:gd name="connsiteY15053" fmla="*/ 4317607 h 6858000"/>
              <a:gd name="connsiteX15054" fmla="*/ 4199142 w 12192000"/>
              <a:gd name="connsiteY15054" fmla="*/ 4322464 h 6858000"/>
              <a:gd name="connsiteX15055" fmla="*/ 4196189 w 12192000"/>
              <a:gd name="connsiteY15055" fmla="*/ 4331772 h 6858000"/>
              <a:gd name="connsiteX15056" fmla="*/ 4202833 w 12192000"/>
              <a:gd name="connsiteY15056" fmla="*/ 4340676 h 6858000"/>
              <a:gd name="connsiteX15057" fmla="*/ 4202833 w 12192000"/>
              <a:gd name="connsiteY15057" fmla="*/ 4348365 h 6858000"/>
              <a:gd name="connsiteX15058" fmla="*/ 4196927 w 12192000"/>
              <a:gd name="connsiteY15058" fmla="*/ 4356460 h 6858000"/>
              <a:gd name="connsiteX15059" fmla="*/ 4193236 w 12192000"/>
              <a:gd name="connsiteY15059" fmla="*/ 4367387 h 6858000"/>
              <a:gd name="connsiteX15060" fmla="*/ 4181424 w 12192000"/>
              <a:gd name="connsiteY15060" fmla="*/ 4392075 h 6858000"/>
              <a:gd name="connsiteX15061" fmla="*/ 4176256 w 12192000"/>
              <a:gd name="connsiteY15061" fmla="*/ 4398955 h 6858000"/>
              <a:gd name="connsiteX15062" fmla="*/ 4156323 w 12192000"/>
              <a:gd name="connsiteY15062" fmla="*/ 4423238 h 6858000"/>
              <a:gd name="connsiteX15063" fmla="*/ 4134176 w 12192000"/>
              <a:gd name="connsiteY15063" fmla="*/ 4441854 h 6858000"/>
              <a:gd name="connsiteX15064" fmla="*/ 4129008 w 12192000"/>
              <a:gd name="connsiteY15064" fmla="*/ 4450353 h 6858000"/>
              <a:gd name="connsiteX15065" fmla="*/ 4120888 w 12192000"/>
              <a:gd name="connsiteY15065" fmla="*/ 4452782 h 6858000"/>
              <a:gd name="connsiteX15066" fmla="*/ 4117196 w 12192000"/>
              <a:gd name="connsiteY15066" fmla="*/ 4460876 h 6858000"/>
              <a:gd name="connsiteX15067" fmla="*/ 4091358 w 12192000"/>
              <a:gd name="connsiteY15067" fmla="*/ 4477469 h 6858000"/>
              <a:gd name="connsiteX15068" fmla="*/ 4083976 w 12192000"/>
              <a:gd name="connsiteY15068" fmla="*/ 4490825 h 6858000"/>
              <a:gd name="connsiteX15069" fmla="*/ 4077331 w 12192000"/>
              <a:gd name="connsiteY15069" fmla="*/ 4507014 h 6858000"/>
              <a:gd name="connsiteX15070" fmla="*/ 4071425 w 12192000"/>
              <a:gd name="connsiteY15070" fmla="*/ 4512275 h 6858000"/>
              <a:gd name="connsiteX15071" fmla="*/ 4068472 w 12192000"/>
              <a:gd name="connsiteY15071" fmla="*/ 4522797 h 6858000"/>
              <a:gd name="connsiteX15072" fmla="*/ 4061090 w 12192000"/>
              <a:gd name="connsiteY15072" fmla="*/ 4540200 h 6858000"/>
              <a:gd name="connsiteX15073" fmla="*/ 4044110 w 12192000"/>
              <a:gd name="connsiteY15073" fmla="*/ 4564078 h 6858000"/>
              <a:gd name="connsiteX15074" fmla="*/ 4030822 w 12192000"/>
              <a:gd name="connsiteY15074" fmla="*/ 4570554 h 6858000"/>
              <a:gd name="connsiteX15075" fmla="*/ 4021225 w 12192000"/>
              <a:gd name="connsiteY15075" fmla="*/ 4578648 h 6858000"/>
              <a:gd name="connsiteX15076" fmla="*/ 4016057 w 12192000"/>
              <a:gd name="connsiteY15076" fmla="*/ 4578243 h 6858000"/>
              <a:gd name="connsiteX15077" fmla="*/ 4018272 w 12192000"/>
              <a:gd name="connsiteY15077" fmla="*/ 4572577 h 6858000"/>
              <a:gd name="connsiteX15078" fmla="*/ 4025654 w 12192000"/>
              <a:gd name="connsiteY15078" fmla="*/ 4567721 h 6858000"/>
              <a:gd name="connsiteX15079" fmla="*/ 4030822 w 12192000"/>
              <a:gd name="connsiteY15079" fmla="*/ 4560841 h 6858000"/>
              <a:gd name="connsiteX15080" fmla="*/ 4025654 w 12192000"/>
              <a:gd name="connsiteY15080" fmla="*/ 4558412 h 6858000"/>
              <a:gd name="connsiteX15081" fmla="*/ 4022701 w 12192000"/>
              <a:gd name="connsiteY15081" fmla="*/ 4552746 h 6858000"/>
              <a:gd name="connsiteX15082" fmla="*/ 4016057 w 12192000"/>
              <a:gd name="connsiteY15082" fmla="*/ 4552746 h 6858000"/>
              <a:gd name="connsiteX15083" fmla="*/ 4013104 w 12192000"/>
              <a:gd name="connsiteY15083" fmla="*/ 4562459 h 6858000"/>
              <a:gd name="connsiteX15084" fmla="*/ 4005722 w 12192000"/>
              <a:gd name="connsiteY15084" fmla="*/ 4560031 h 6858000"/>
              <a:gd name="connsiteX15085" fmla="*/ 3998339 w 12192000"/>
              <a:gd name="connsiteY15085" fmla="*/ 4555984 h 6858000"/>
              <a:gd name="connsiteX15086" fmla="*/ 3995386 w 12192000"/>
              <a:gd name="connsiteY15086" fmla="*/ 4550723 h 6858000"/>
              <a:gd name="connsiteX15087" fmla="*/ 3993910 w 12192000"/>
              <a:gd name="connsiteY15087" fmla="*/ 4554770 h 6858000"/>
              <a:gd name="connsiteX15088" fmla="*/ 3990219 w 12192000"/>
              <a:gd name="connsiteY15088" fmla="*/ 4556389 h 6858000"/>
              <a:gd name="connsiteX15089" fmla="*/ 4003507 w 12192000"/>
              <a:gd name="connsiteY15089" fmla="*/ 4561650 h 6858000"/>
              <a:gd name="connsiteX15090" fmla="*/ 4010151 w 12192000"/>
              <a:gd name="connsiteY15090" fmla="*/ 4572173 h 6858000"/>
              <a:gd name="connsiteX15091" fmla="*/ 4008675 w 12192000"/>
              <a:gd name="connsiteY15091" fmla="*/ 4583100 h 6858000"/>
              <a:gd name="connsiteX15092" fmla="*/ 4002030 w 12192000"/>
              <a:gd name="connsiteY15092" fmla="*/ 4584719 h 6858000"/>
              <a:gd name="connsiteX15093" fmla="*/ 4000554 w 12192000"/>
              <a:gd name="connsiteY15093" fmla="*/ 4591599 h 6858000"/>
              <a:gd name="connsiteX15094" fmla="*/ 4002030 w 12192000"/>
              <a:gd name="connsiteY15094" fmla="*/ 4601717 h 6858000"/>
              <a:gd name="connsiteX15095" fmla="*/ 3995386 w 12192000"/>
              <a:gd name="connsiteY15095" fmla="*/ 4612239 h 6858000"/>
              <a:gd name="connsiteX15096" fmla="*/ 3995386 w 12192000"/>
              <a:gd name="connsiteY15096" fmla="*/ 4617501 h 6858000"/>
              <a:gd name="connsiteX15097" fmla="*/ 4002769 w 12192000"/>
              <a:gd name="connsiteY15097" fmla="*/ 4622762 h 6858000"/>
              <a:gd name="connsiteX15098" fmla="*/ 4007198 w 12192000"/>
              <a:gd name="connsiteY15098" fmla="*/ 4618310 h 6858000"/>
              <a:gd name="connsiteX15099" fmla="*/ 4007198 w 12192000"/>
              <a:gd name="connsiteY15099" fmla="*/ 4626809 h 6858000"/>
              <a:gd name="connsiteX15100" fmla="*/ 4003507 w 12192000"/>
              <a:gd name="connsiteY15100" fmla="*/ 4635308 h 6858000"/>
              <a:gd name="connsiteX15101" fmla="*/ 4003507 w 12192000"/>
              <a:gd name="connsiteY15101" fmla="*/ 4647045 h 6858000"/>
              <a:gd name="connsiteX15102" fmla="*/ 4008675 w 12192000"/>
              <a:gd name="connsiteY15102" fmla="*/ 4709371 h 6858000"/>
              <a:gd name="connsiteX15103" fmla="*/ 4004245 w 12192000"/>
              <a:gd name="connsiteY15103" fmla="*/ 4726369 h 6858000"/>
              <a:gd name="connsiteX15104" fmla="*/ 4004983 w 12192000"/>
              <a:gd name="connsiteY15104" fmla="*/ 4733249 h 6858000"/>
              <a:gd name="connsiteX15105" fmla="*/ 4002030 w 12192000"/>
              <a:gd name="connsiteY15105" fmla="*/ 4744986 h 6858000"/>
              <a:gd name="connsiteX15106" fmla="*/ 4004245 w 12192000"/>
              <a:gd name="connsiteY15106" fmla="*/ 4761174 h 6858000"/>
              <a:gd name="connsiteX15107" fmla="*/ 3996124 w 12192000"/>
              <a:gd name="connsiteY15107" fmla="*/ 4781410 h 6858000"/>
              <a:gd name="connsiteX15108" fmla="*/ 4000554 w 12192000"/>
              <a:gd name="connsiteY15108" fmla="*/ 4798408 h 6858000"/>
              <a:gd name="connsiteX15109" fmla="*/ 3998339 w 12192000"/>
              <a:gd name="connsiteY15109" fmla="*/ 4803669 h 6858000"/>
              <a:gd name="connsiteX15110" fmla="*/ 3983574 w 12192000"/>
              <a:gd name="connsiteY15110" fmla="*/ 4815001 h 6858000"/>
              <a:gd name="connsiteX15111" fmla="*/ 3982098 w 12192000"/>
              <a:gd name="connsiteY15111" fmla="*/ 4820667 h 6858000"/>
              <a:gd name="connsiteX15112" fmla="*/ 3976930 w 12192000"/>
              <a:gd name="connsiteY15112" fmla="*/ 4827547 h 6858000"/>
              <a:gd name="connsiteX15113" fmla="*/ 3971024 w 12192000"/>
              <a:gd name="connsiteY15113" fmla="*/ 4845355 h 6858000"/>
              <a:gd name="connsiteX15114" fmla="*/ 3974715 w 12192000"/>
              <a:gd name="connsiteY15114" fmla="*/ 4851021 h 6858000"/>
              <a:gd name="connsiteX15115" fmla="*/ 3978407 w 12192000"/>
              <a:gd name="connsiteY15115" fmla="*/ 4880160 h 6858000"/>
              <a:gd name="connsiteX15116" fmla="*/ 3977668 w 12192000"/>
              <a:gd name="connsiteY15116" fmla="*/ 4889469 h 6858000"/>
              <a:gd name="connsiteX15117" fmla="*/ 3959212 w 12192000"/>
              <a:gd name="connsiteY15117" fmla="*/ 4909704 h 6858000"/>
              <a:gd name="connsiteX15118" fmla="*/ 3945186 w 12192000"/>
              <a:gd name="connsiteY15118" fmla="*/ 4930750 h 6858000"/>
              <a:gd name="connsiteX15119" fmla="*/ 3947400 w 12192000"/>
              <a:gd name="connsiteY15119" fmla="*/ 4931964 h 6858000"/>
              <a:gd name="connsiteX15120" fmla="*/ 3945924 w 12192000"/>
              <a:gd name="connsiteY15120" fmla="*/ 4941272 h 6858000"/>
              <a:gd name="connsiteX15121" fmla="*/ 3937065 w 12192000"/>
              <a:gd name="connsiteY15121" fmla="*/ 4946533 h 6858000"/>
              <a:gd name="connsiteX15122" fmla="*/ 3932636 w 12192000"/>
              <a:gd name="connsiteY15122" fmla="*/ 4950176 h 6858000"/>
              <a:gd name="connsiteX15123" fmla="*/ 3932636 w 12192000"/>
              <a:gd name="connsiteY15123" fmla="*/ 4959080 h 6858000"/>
              <a:gd name="connsiteX15124" fmla="*/ 3925253 w 12192000"/>
              <a:gd name="connsiteY15124" fmla="*/ 4967174 h 6858000"/>
              <a:gd name="connsiteX15125" fmla="*/ 3919347 w 12192000"/>
              <a:gd name="connsiteY15125" fmla="*/ 4978911 h 6858000"/>
              <a:gd name="connsiteX15126" fmla="*/ 3927468 w 12192000"/>
              <a:gd name="connsiteY15126" fmla="*/ 4996313 h 6858000"/>
              <a:gd name="connsiteX15127" fmla="*/ 3930421 w 12192000"/>
              <a:gd name="connsiteY15127" fmla="*/ 4999956 h 6858000"/>
              <a:gd name="connsiteX15128" fmla="*/ 3927468 w 12192000"/>
              <a:gd name="connsiteY15128" fmla="*/ 5005622 h 6858000"/>
              <a:gd name="connsiteX15129" fmla="*/ 3917871 w 12192000"/>
              <a:gd name="connsiteY15129" fmla="*/ 5010883 h 6858000"/>
              <a:gd name="connsiteX15130" fmla="*/ 3898676 w 12192000"/>
              <a:gd name="connsiteY15130" fmla="*/ 5017359 h 6858000"/>
              <a:gd name="connsiteX15131" fmla="*/ 3876529 w 12192000"/>
              <a:gd name="connsiteY15131" fmla="*/ 5031524 h 6858000"/>
              <a:gd name="connsiteX15132" fmla="*/ 3875053 w 12192000"/>
              <a:gd name="connsiteY15132" fmla="*/ 5035975 h 6858000"/>
              <a:gd name="connsiteX15133" fmla="*/ 3877267 w 12192000"/>
              <a:gd name="connsiteY15133" fmla="*/ 5038404 h 6858000"/>
              <a:gd name="connsiteX15134" fmla="*/ 3877267 w 12192000"/>
              <a:gd name="connsiteY15134" fmla="*/ 5042856 h 6858000"/>
              <a:gd name="connsiteX15135" fmla="*/ 3866932 w 12192000"/>
              <a:gd name="connsiteY15135" fmla="*/ 5049331 h 6858000"/>
              <a:gd name="connsiteX15136" fmla="*/ 3850690 w 12192000"/>
              <a:gd name="connsiteY15136" fmla="*/ 5047712 h 6858000"/>
              <a:gd name="connsiteX15137" fmla="*/ 3836664 w 12192000"/>
              <a:gd name="connsiteY15137" fmla="*/ 5047712 h 6858000"/>
              <a:gd name="connsiteX15138" fmla="*/ 3828543 w 12192000"/>
              <a:gd name="connsiteY15138" fmla="*/ 5051759 h 6858000"/>
              <a:gd name="connsiteX15139" fmla="*/ 3814517 w 12192000"/>
              <a:gd name="connsiteY15139" fmla="*/ 5049736 h 6858000"/>
              <a:gd name="connsiteX15140" fmla="*/ 3813040 w 12192000"/>
              <a:gd name="connsiteY15140" fmla="*/ 5042046 h 6858000"/>
              <a:gd name="connsiteX15141" fmla="*/ 3814517 w 12192000"/>
              <a:gd name="connsiteY15141" fmla="*/ 5036785 h 6858000"/>
              <a:gd name="connsiteX15142" fmla="*/ 3809349 w 12192000"/>
              <a:gd name="connsiteY15142" fmla="*/ 5035975 h 6858000"/>
              <a:gd name="connsiteX15143" fmla="*/ 3802705 w 12192000"/>
              <a:gd name="connsiteY15143" fmla="*/ 5040832 h 6858000"/>
              <a:gd name="connsiteX15144" fmla="*/ 3804919 w 12192000"/>
              <a:gd name="connsiteY15144" fmla="*/ 5044070 h 6858000"/>
              <a:gd name="connsiteX15145" fmla="*/ 3782034 w 12192000"/>
              <a:gd name="connsiteY15145" fmla="*/ 5052569 h 6858000"/>
              <a:gd name="connsiteX15146" fmla="*/ 3762839 w 12192000"/>
              <a:gd name="connsiteY15146" fmla="*/ 5059449 h 6858000"/>
              <a:gd name="connsiteX15147" fmla="*/ 3758410 w 12192000"/>
              <a:gd name="connsiteY15147" fmla="*/ 5056211 h 6858000"/>
              <a:gd name="connsiteX15148" fmla="*/ 3760625 w 12192000"/>
              <a:gd name="connsiteY15148" fmla="*/ 5053378 h 6858000"/>
              <a:gd name="connsiteX15149" fmla="*/ 3773175 w 12192000"/>
              <a:gd name="connsiteY15149" fmla="*/ 5051355 h 6858000"/>
              <a:gd name="connsiteX15150" fmla="*/ 3785725 w 12192000"/>
              <a:gd name="connsiteY15150" fmla="*/ 5044879 h 6858000"/>
              <a:gd name="connsiteX15151" fmla="*/ 3785725 w 12192000"/>
              <a:gd name="connsiteY15151" fmla="*/ 5041237 h 6858000"/>
              <a:gd name="connsiteX15152" fmla="*/ 3777604 w 12192000"/>
              <a:gd name="connsiteY15152" fmla="*/ 5040832 h 6858000"/>
              <a:gd name="connsiteX15153" fmla="*/ 3771698 w 12192000"/>
              <a:gd name="connsiteY15153" fmla="*/ 5045284 h 6858000"/>
              <a:gd name="connsiteX15154" fmla="*/ 3762839 w 12192000"/>
              <a:gd name="connsiteY15154" fmla="*/ 5046093 h 6858000"/>
              <a:gd name="connsiteX15155" fmla="*/ 3755457 w 12192000"/>
              <a:gd name="connsiteY15155" fmla="*/ 5044070 h 6858000"/>
              <a:gd name="connsiteX15156" fmla="*/ 3742907 w 12192000"/>
              <a:gd name="connsiteY15156" fmla="*/ 5051355 h 6858000"/>
              <a:gd name="connsiteX15157" fmla="*/ 3734786 w 12192000"/>
              <a:gd name="connsiteY15157" fmla="*/ 5052973 h 6858000"/>
              <a:gd name="connsiteX15158" fmla="*/ 3738477 w 12192000"/>
              <a:gd name="connsiteY15158" fmla="*/ 5058639 h 6858000"/>
              <a:gd name="connsiteX15159" fmla="*/ 3745122 w 12192000"/>
              <a:gd name="connsiteY15159" fmla="*/ 5059854 h 6858000"/>
              <a:gd name="connsiteX15160" fmla="*/ 3750289 w 12192000"/>
              <a:gd name="connsiteY15160" fmla="*/ 5062687 h 6858000"/>
              <a:gd name="connsiteX15161" fmla="*/ 3750289 w 12192000"/>
              <a:gd name="connsiteY15161" fmla="*/ 5066329 h 6858000"/>
              <a:gd name="connsiteX15162" fmla="*/ 3742169 w 12192000"/>
              <a:gd name="connsiteY15162" fmla="*/ 5068757 h 6858000"/>
              <a:gd name="connsiteX15163" fmla="*/ 3720760 w 12192000"/>
              <a:gd name="connsiteY15163" fmla="*/ 5080899 h 6858000"/>
              <a:gd name="connsiteX15164" fmla="*/ 3713377 w 12192000"/>
              <a:gd name="connsiteY15164" fmla="*/ 5093445 h 6858000"/>
              <a:gd name="connsiteX15165" fmla="*/ 3712639 w 12192000"/>
              <a:gd name="connsiteY15165" fmla="*/ 5099920 h 6858000"/>
              <a:gd name="connsiteX15166" fmla="*/ 3705256 w 12192000"/>
              <a:gd name="connsiteY15166" fmla="*/ 5098301 h 6858000"/>
              <a:gd name="connsiteX15167" fmla="*/ 3698612 w 12192000"/>
              <a:gd name="connsiteY15167" fmla="*/ 5093445 h 6858000"/>
              <a:gd name="connsiteX15168" fmla="*/ 3689015 w 12192000"/>
              <a:gd name="connsiteY15168" fmla="*/ 5093445 h 6858000"/>
              <a:gd name="connsiteX15169" fmla="*/ 3677941 w 12192000"/>
              <a:gd name="connsiteY15169" fmla="*/ 5101134 h 6858000"/>
              <a:gd name="connsiteX15170" fmla="*/ 3668344 w 12192000"/>
              <a:gd name="connsiteY15170" fmla="*/ 5110038 h 6858000"/>
              <a:gd name="connsiteX15171" fmla="*/ 3650626 w 12192000"/>
              <a:gd name="connsiteY15171" fmla="*/ 5111657 h 6858000"/>
              <a:gd name="connsiteX15172" fmla="*/ 3629956 w 12192000"/>
              <a:gd name="connsiteY15172" fmla="*/ 5133512 h 6858000"/>
              <a:gd name="connsiteX15173" fmla="*/ 3614452 w 12192000"/>
              <a:gd name="connsiteY15173" fmla="*/ 5142820 h 6858000"/>
              <a:gd name="connsiteX15174" fmla="*/ 3601164 w 12192000"/>
              <a:gd name="connsiteY15174" fmla="*/ 5153343 h 6858000"/>
              <a:gd name="connsiteX15175" fmla="*/ 3601902 w 12192000"/>
              <a:gd name="connsiteY15175" fmla="*/ 5157794 h 6858000"/>
              <a:gd name="connsiteX15176" fmla="*/ 3592305 w 12192000"/>
              <a:gd name="connsiteY15176" fmla="*/ 5163460 h 6858000"/>
              <a:gd name="connsiteX15177" fmla="*/ 3576802 w 12192000"/>
              <a:gd name="connsiteY15177" fmla="*/ 5177221 h 6858000"/>
              <a:gd name="connsiteX15178" fmla="*/ 3571634 w 12192000"/>
              <a:gd name="connsiteY15178" fmla="*/ 5173578 h 6858000"/>
              <a:gd name="connsiteX15179" fmla="*/ 3564990 w 12192000"/>
              <a:gd name="connsiteY15179" fmla="*/ 5182077 h 6858000"/>
              <a:gd name="connsiteX15180" fmla="*/ 3554655 w 12192000"/>
              <a:gd name="connsiteY15180" fmla="*/ 5184506 h 6858000"/>
              <a:gd name="connsiteX15181" fmla="*/ 3567205 w 12192000"/>
              <a:gd name="connsiteY15181" fmla="*/ 5189767 h 6858000"/>
              <a:gd name="connsiteX15182" fmla="*/ 3566467 w 12192000"/>
              <a:gd name="connsiteY15182" fmla="*/ 5198671 h 6858000"/>
              <a:gd name="connsiteX15183" fmla="*/ 3554655 w 12192000"/>
              <a:gd name="connsiteY15183" fmla="*/ 5201099 h 6858000"/>
              <a:gd name="connsiteX15184" fmla="*/ 3561299 w 12192000"/>
              <a:gd name="connsiteY15184" fmla="*/ 5204741 h 6858000"/>
              <a:gd name="connsiteX15185" fmla="*/ 3564252 w 12192000"/>
              <a:gd name="connsiteY15185" fmla="*/ 5212026 h 6858000"/>
              <a:gd name="connsiteX15186" fmla="*/ 3551702 w 12192000"/>
              <a:gd name="connsiteY15186" fmla="*/ 5214455 h 6858000"/>
              <a:gd name="connsiteX15187" fmla="*/ 3548010 w 12192000"/>
              <a:gd name="connsiteY15187" fmla="*/ 5217692 h 6858000"/>
              <a:gd name="connsiteX15188" fmla="*/ 3552440 w 12192000"/>
              <a:gd name="connsiteY15188" fmla="*/ 5231857 h 6858000"/>
              <a:gd name="connsiteX15189" fmla="*/ 3556131 w 12192000"/>
              <a:gd name="connsiteY15189" fmla="*/ 5244808 h 6858000"/>
              <a:gd name="connsiteX15190" fmla="*/ 3557608 w 12192000"/>
              <a:gd name="connsiteY15190" fmla="*/ 5250879 h 6858000"/>
              <a:gd name="connsiteX15191" fmla="*/ 3556131 w 12192000"/>
              <a:gd name="connsiteY15191" fmla="*/ 5256545 h 6858000"/>
              <a:gd name="connsiteX15192" fmla="*/ 3556131 w 12192000"/>
              <a:gd name="connsiteY15192" fmla="*/ 5262211 h 6858000"/>
              <a:gd name="connsiteX15193" fmla="*/ 3565728 w 12192000"/>
              <a:gd name="connsiteY15193" fmla="*/ 5274757 h 6858000"/>
              <a:gd name="connsiteX15194" fmla="*/ 3564990 w 12192000"/>
              <a:gd name="connsiteY15194" fmla="*/ 5284065 h 6858000"/>
              <a:gd name="connsiteX15195" fmla="*/ 3568681 w 12192000"/>
              <a:gd name="connsiteY15195" fmla="*/ 5286898 h 6858000"/>
              <a:gd name="connsiteX15196" fmla="*/ 3570896 w 12192000"/>
              <a:gd name="connsiteY15196" fmla="*/ 5289731 h 6858000"/>
              <a:gd name="connsiteX15197" fmla="*/ 3568681 w 12192000"/>
              <a:gd name="connsiteY15197" fmla="*/ 5295802 h 6858000"/>
              <a:gd name="connsiteX15198" fmla="*/ 3570896 w 12192000"/>
              <a:gd name="connsiteY15198" fmla="*/ 5303896 h 6858000"/>
              <a:gd name="connsiteX15199" fmla="*/ 3564252 w 12192000"/>
              <a:gd name="connsiteY15199" fmla="*/ 5307539 h 6858000"/>
              <a:gd name="connsiteX15200" fmla="*/ 3561299 w 12192000"/>
              <a:gd name="connsiteY15200" fmla="*/ 5317657 h 6858000"/>
              <a:gd name="connsiteX15201" fmla="*/ 3556131 w 12192000"/>
              <a:gd name="connsiteY15201" fmla="*/ 5319276 h 6858000"/>
              <a:gd name="connsiteX15202" fmla="*/ 3555393 w 12192000"/>
              <a:gd name="connsiteY15202" fmla="*/ 5325346 h 6858000"/>
              <a:gd name="connsiteX15203" fmla="*/ 3557608 w 12192000"/>
              <a:gd name="connsiteY15203" fmla="*/ 5328179 h 6858000"/>
              <a:gd name="connsiteX15204" fmla="*/ 3553916 w 12192000"/>
              <a:gd name="connsiteY15204" fmla="*/ 5335464 h 6858000"/>
              <a:gd name="connsiteX15205" fmla="*/ 3531769 w 12192000"/>
              <a:gd name="connsiteY15205" fmla="*/ 5359747 h 6858000"/>
              <a:gd name="connsiteX15206" fmla="*/ 3508884 w 12192000"/>
              <a:gd name="connsiteY15206" fmla="*/ 5399409 h 6858000"/>
              <a:gd name="connsiteX15207" fmla="*/ 3500025 w 12192000"/>
              <a:gd name="connsiteY15207" fmla="*/ 5423287 h 6858000"/>
              <a:gd name="connsiteX15208" fmla="*/ 3491166 w 12192000"/>
              <a:gd name="connsiteY15208" fmla="*/ 5441904 h 6858000"/>
              <a:gd name="connsiteX15209" fmla="*/ 3467542 w 12192000"/>
              <a:gd name="connsiteY15209" fmla="*/ 5478733 h 6858000"/>
              <a:gd name="connsiteX15210" fmla="*/ 3451301 w 12192000"/>
              <a:gd name="connsiteY15210" fmla="*/ 5495731 h 6858000"/>
              <a:gd name="connsiteX15211" fmla="*/ 3420294 w 12192000"/>
              <a:gd name="connsiteY15211" fmla="*/ 5518395 h 6858000"/>
              <a:gd name="connsiteX15212" fmla="*/ 3410697 w 12192000"/>
              <a:gd name="connsiteY15212" fmla="*/ 5515967 h 6858000"/>
              <a:gd name="connsiteX15213" fmla="*/ 3409959 w 12192000"/>
              <a:gd name="connsiteY15213" fmla="*/ 5510706 h 6858000"/>
              <a:gd name="connsiteX15214" fmla="*/ 3413650 w 12192000"/>
              <a:gd name="connsiteY15214" fmla="*/ 5507063 h 6858000"/>
              <a:gd name="connsiteX15215" fmla="*/ 3422509 w 12192000"/>
              <a:gd name="connsiteY15215" fmla="*/ 5505849 h 6858000"/>
              <a:gd name="connsiteX15216" fmla="*/ 3423247 w 12192000"/>
              <a:gd name="connsiteY15216" fmla="*/ 5500992 h 6858000"/>
              <a:gd name="connsiteX15217" fmla="*/ 3430630 w 12192000"/>
              <a:gd name="connsiteY15217" fmla="*/ 5494922 h 6858000"/>
              <a:gd name="connsiteX15218" fmla="*/ 3440965 w 12192000"/>
              <a:gd name="connsiteY15218" fmla="*/ 5489660 h 6858000"/>
              <a:gd name="connsiteX15219" fmla="*/ 3443918 w 12192000"/>
              <a:gd name="connsiteY15219" fmla="*/ 5490875 h 6858000"/>
              <a:gd name="connsiteX15220" fmla="*/ 3447609 w 12192000"/>
              <a:gd name="connsiteY15220" fmla="*/ 5484399 h 6858000"/>
              <a:gd name="connsiteX15221" fmla="*/ 3449086 w 12192000"/>
              <a:gd name="connsiteY15221" fmla="*/ 5472662 h 6858000"/>
              <a:gd name="connsiteX15222" fmla="*/ 3459421 w 12192000"/>
              <a:gd name="connsiteY15222" fmla="*/ 5472662 h 6858000"/>
              <a:gd name="connsiteX15223" fmla="*/ 3471233 w 12192000"/>
              <a:gd name="connsiteY15223" fmla="*/ 5454450 h 6858000"/>
              <a:gd name="connsiteX15224" fmla="*/ 3475663 w 12192000"/>
              <a:gd name="connsiteY15224" fmla="*/ 5438262 h 6858000"/>
              <a:gd name="connsiteX15225" fmla="*/ 3479354 w 12192000"/>
              <a:gd name="connsiteY15225" fmla="*/ 5437452 h 6858000"/>
              <a:gd name="connsiteX15226" fmla="*/ 3478616 w 12192000"/>
              <a:gd name="connsiteY15226" fmla="*/ 5429358 h 6858000"/>
              <a:gd name="connsiteX15227" fmla="*/ 3475663 w 12192000"/>
              <a:gd name="connsiteY15227" fmla="*/ 5426525 h 6858000"/>
              <a:gd name="connsiteX15228" fmla="*/ 3470495 w 12192000"/>
              <a:gd name="connsiteY15228" fmla="*/ 5428953 h 6858000"/>
              <a:gd name="connsiteX15229" fmla="*/ 3465327 w 12192000"/>
              <a:gd name="connsiteY15229" fmla="*/ 5428953 h 6858000"/>
              <a:gd name="connsiteX15230" fmla="*/ 3453515 w 12192000"/>
              <a:gd name="connsiteY15230" fmla="*/ 5417216 h 6858000"/>
              <a:gd name="connsiteX15231" fmla="*/ 3448348 w 12192000"/>
              <a:gd name="connsiteY15231" fmla="*/ 5406289 h 6858000"/>
              <a:gd name="connsiteX15232" fmla="*/ 3443180 w 12192000"/>
              <a:gd name="connsiteY15232" fmla="*/ 5405075 h 6858000"/>
              <a:gd name="connsiteX15233" fmla="*/ 3447609 w 12192000"/>
              <a:gd name="connsiteY15233" fmla="*/ 5408717 h 6858000"/>
              <a:gd name="connsiteX15234" fmla="*/ 3446871 w 12192000"/>
              <a:gd name="connsiteY15234" fmla="*/ 5422478 h 6858000"/>
              <a:gd name="connsiteX15235" fmla="*/ 3452039 w 12192000"/>
              <a:gd name="connsiteY15235" fmla="*/ 5427739 h 6858000"/>
              <a:gd name="connsiteX15236" fmla="*/ 3454254 w 12192000"/>
              <a:gd name="connsiteY15236" fmla="*/ 5434215 h 6858000"/>
              <a:gd name="connsiteX15237" fmla="*/ 3450562 w 12192000"/>
              <a:gd name="connsiteY15237" fmla="*/ 5443523 h 6858000"/>
              <a:gd name="connsiteX15238" fmla="*/ 3446133 w 12192000"/>
              <a:gd name="connsiteY15238" fmla="*/ 5443523 h 6858000"/>
              <a:gd name="connsiteX15239" fmla="*/ 3442442 w 12192000"/>
              <a:gd name="connsiteY15239" fmla="*/ 5447570 h 6858000"/>
              <a:gd name="connsiteX15240" fmla="*/ 3441703 w 12192000"/>
              <a:gd name="connsiteY15240" fmla="*/ 5458093 h 6858000"/>
              <a:gd name="connsiteX15241" fmla="*/ 3438012 w 12192000"/>
              <a:gd name="connsiteY15241" fmla="*/ 5461330 h 6858000"/>
              <a:gd name="connsiteX15242" fmla="*/ 3437274 w 12192000"/>
              <a:gd name="connsiteY15242" fmla="*/ 5470234 h 6858000"/>
              <a:gd name="connsiteX15243" fmla="*/ 3429153 w 12192000"/>
              <a:gd name="connsiteY15243" fmla="*/ 5479543 h 6858000"/>
              <a:gd name="connsiteX15244" fmla="*/ 3422509 w 12192000"/>
              <a:gd name="connsiteY15244" fmla="*/ 5478328 h 6858000"/>
              <a:gd name="connsiteX15245" fmla="*/ 3417341 w 12192000"/>
              <a:gd name="connsiteY15245" fmla="*/ 5474686 h 6858000"/>
              <a:gd name="connsiteX15246" fmla="*/ 3417341 w 12192000"/>
              <a:gd name="connsiteY15246" fmla="*/ 5481566 h 6858000"/>
              <a:gd name="connsiteX15247" fmla="*/ 3409221 w 12192000"/>
              <a:gd name="connsiteY15247" fmla="*/ 5490065 h 6858000"/>
              <a:gd name="connsiteX15248" fmla="*/ 3408482 w 12192000"/>
              <a:gd name="connsiteY15248" fmla="*/ 5496136 h 6858000"/>
              <a:gd name="connsiteX15249" fmla="*/ 3401100 w 12192000"/>
              <a:gd name="connsiteY15249" fmla="*/ 5499374 h 6858000"/>
              <a:gd name="connsiteX15250" fmla="*/ 3398147 w 12192000"/>
              <a:gd name="connsiteY15250" fmla="*/ 5508682 h 6858000"/>
              <a:gd name="connsiteX15251" fmla="*/ 3404791 w 12192000"/>
              <a:gd name="connsiteY15251" fmla="*/ 5519609 h 6858000"/>
              <a:gd name="connsiteX15252" fmla="*/ 3409221 w 12192000"/>
              <a:gd name="connsiteY15252" fmla="*/ 5524466 h 6858000"/>
              <a:gd name="connsiteX15253" fmla="*/ 3406268 w 12192000"/>
              <a:gd name="connsiteY15253" fmla="*/ 5528918 h 6858000"/>
              <a:gd name="connsiteX15254" fmla="*/ 3398885 w 12192000"/>
              <a:gd name="connsiteY15254" fmla="*/ 5550772 h 6858000"/>
              <a:gd name="connsiteX15255" fmla="*/ 3390026 w 12192000"/>
              <a:gd name="connsiteY15255" fmla="*/ 5582745 h 6858000"/>
              <a:gd name="connsiteX15256" fmla="*/ 3384120 w 12192000"/>
              <a:gd name="connsiteY15256" fmla="*/ 5596505 h 6858000"/>
              <a:gd name="connsiteX15257" fmla="*/ 3364926 w 12192000"/>
              <a:gd name="connsiteY15257" fmla="*/ 5611075 h 6858000"/>
              <a:gd name="connsiteX15258" fmla="*/ 3360497 w 12192000"/>
              <a:gd name="connsiteY15258" fmla="*/ 5614312 h 6858000"/>
              <a:gd name="connsiteX15259" fmla="*/ 3353114 w 12192000"/>
              <a:gd name="connsiteY15259" fmla="*/ 5622811 h 6858000"/>
              <a:gd name="connsiteX15260" fmla="*/ 3353114 w 12192000"/>
              <a:gd name="connsiteY15260" fmla="*/ 5635762 h 6858000"/>
              <a:gd name="connsiteX15261" fmla="*/ 3343517 w 12192000"/>
              <a:gd name="connsiteY15261" fmla="*/ 5643857 h 6858000"/>
              <a:gd name="connsiteX15262" fmla="*/ 3338349 w 12192000"/>
              <a:gd name="connsiteY15262" fmla="*/ 5651142 h 6858000"/>
              <a:gd name="connsiteX15263" fmla="*/ 3340564 w 12192000"/>
              <a:gd name="connsiteY15263" fmla="*/ 5652760 h 6858000"/>
              <a:gd name="connsiteX15264" fmla="*/ 3336873 w 12192000"/>
              <a:gd name="connsiteY15264" fmla="*/ 5657617 h 6858000"/>
              <a:gd name="connsiteX15265" fmla="*/ 3325061 w 12192000"/>
              <a:gd name="connsiteY15265" fmla="*/ 5670163 h 6858000"/>
              <a:gd name="connsiteX15266" fmla="*/ 3306605 w 12192000"/>
              <a:gd name="connsiteY15266" fmla="*/ 5676639 h 6858000"/>
              <a:gd name="connsiteX15267" fmla="*/ 3302175 w 12192000"/>
              <a:gd name="connsiteY15267" fmla="*/ 5673401 h 6858000"/>
              <a:gd name="connsiteX15268" fmla="*/ 3299961 w 12192000"/>
              <a:gd name="connsiteY15268" fmla="*/ 5675020 h 6858000"/>
              <a:gd name="connsiteX15269" fmla="*/ 3298484 w 12192000"/>
              <a:gd name="connsiteY15269" fmla="*/ 5680281 h 6858000"/>
              <a:gd name="connsiteX15270" fmla="*/ 3294055 w 12192000"/>
              <a:gd name="connsiteY15270" fmla="*/ 5683519 h 6858000"/>
              <a:gd name="connsiteX15271" fmla="*/ 3286672 w 12192000"/>
              <a:gd name="connsiteY15271" fmla="*/ 5683114 h 6858000"/>
              <a:gd name="connsiteX15272" fmla="*/ 3279290 w 12192000"/>
              <a:gd name="connsiteY15272" fmla="*/ 5680281 h 6858000"/>
              <a:gd name="connsiteX15273" fmla="*/ 3273384 w 12192000"/>
              <a:gd name="connsiteY15273" fmla="*/ 5681495 h 6858000"/>
              <a:gd name="connsiteX15274" fmla="*/ 3267478 w 12192000"/>
              <a:gd name="connsiteY15274" fmla="*/ 5677853 h 6858000"/>
              <a:gd name="connsiteX15275" fmla="*/ 3257881 w 12192000"/>
              <a:gd name="connsiteY15275" fmla="*/ 5674615 h 6858000"/>
              <a:gd name="connsiteX15276" fmla="*/ 3243854 w 12192000"/>
              <a:gd name="connsiteY15276" fmla="*/ 5677043 h 6858000"/>
              <a:gd name="connsiteX15277" fmla="*/ 3232780 w 12192000"/>
              <a:gd name="connsiteY15277" fmla="*/ 5683114 h 6858000"/>
              <a:gd name="connsiteX15278" fmla="*/ 3222445 w 12192000"/>
              <a:gd name="connsiteY15278" fmla="*/ 5682709 h 6858000"/>
              <a:gd name="connsiteX15279" fmla="*/ 3223183 w 12192000"/>
              <a:gd name="connsiteY15279" fmla="*/ 5677853 h 6858000"/>
              <a:gd name="connsiteX15280" fmla="*/ 3224660 w 12192000"/>
              <a:gd name="connsiteY15280" fmla="*/ 5674615 h 6858000"/>
              <a:gd name="connsiteX15281" fmla="*/ 3221707 w 12192000"/>
              <a:gd name="connsiteY15281" fmla="*/ 5672187 h 6858000"/>
              <a:gd name="connsiteX15282" fmla="*/ 3214324 w 12192000"/>
              <a:gd name="connsiteY15282" fmla="*/ 5671782 h 6858000"/>
              <a:gd name="connsiteX15283" fmla="*/ 3206204 w 12192000"/>
              <a:gd name="connsiteY15283" fmla="*/ 5670568 h 6858000"/>
              <a:gd name="connsiteX15284" fmla="*/ 3194392 w 12192000"/>
              <a:gd name="connsiteY15284" fmla="*/ 5662878 h 6858000"/>
              <a:gd name="connsiteX15285" fmla="*/ 3181842 w 12192000"/>
              <a:gd name="connsiteY15285" fmla="*/ 5662069 h 6858000"/>
              <a:gd name="connsiteX15286" fmla="*/ 3159694 w 12192000"/>
              <a:gd name="connsiteY15286" fmla="*/ 5664092 h 6858000"/>
              <a:gd name="connsiteX15287" fmla="*/ 3152312 w 12192000"/>
              <a:gd name="connsiteY15287" fmla="*/ 5662474 h 6858000"/>
              <a:gd name="connsiteX15288" fmla="*/ 3138285 w 12192000"/>
              <a:gd name="connsiteY15288" fmla="*/ 5649523 h 6858000"/>
              <a:gd name="connsiteX15289" fmla="*/ 3133856 w 12192000"/>
              <a:gd name="connsiteY15289" fmla="*/ 5648713 h 6858000"/>
              <a:gd name="connsiteX15290" fmla="*/ 3119091 w 12192000"/>
              <a:gd name="connsiteY15290" fmla="*/ 5630096 h 6858000"/>
              <a:gd name="connsiteX15291" fmla="*/ 3112447 w 12192000"/>
              <a:gd name="connsiteY15291" fmla="*/ 5613503 h 6858000"/>
              <a:gd name="connsiteX15292" fmla="*/ 3111708 w 12192000"/>
              <a:gd name="connsiteY15292" fmla="*/ 5593267 h 6858000"/>
              <a:gd name="connsiteX15293" fmla="*/ 3109494 w 12192000"/>
              <a:gd name="connsiteY15293" fmla="*/ 5611884 h 6858000"/>
              <a:gd name="connsiteX15294" fmla="*/ 3113185 w 12192000"/>
              <a:gd name="connsiteY15294" fmla="*/ 5628477 h 6858000"/>
              <a:gd name="connsiteX15295" fmla="*/ 3110970 w 12192000"/>
              <a:gd name="connsiteY15295" fmla="*/ 5633739 h 6858000"/>
              <a:gd name="connsiteX15296" fmla="*/ 3116876 w 12192000"/>
              <a:gd name="connsiteY15296" fmla="*/ 5639809 h 6858000"/>
              <a:gd name="connsiteX15297" fmla="*/ 3117614 w 12192000"/>
              <a:gd name="connsiteY15297" fmla="*/ 5647499 h 6858000"/>
              <a:gd name="connsiteX15298" fmla="*/ 3114661 w 12192000"/>
              <a:gd name="connsiteY15298" fmla="*/ 5650737 h 6858000"/>
              <a:gd name="connsiteX15299" fmla="*/ 3119091 w 12192000"/>
              <a:gd name="connsiteY15299" fmla="*/ 5658831 h 6858000"/>
              <a:gd name="connsiteX15300" fmla="*/ 3140500 w 12192000"/>
              <a:gd name="connsiteY15300" fmla="*/ 5673806 h 6858000"/>
              <a:gd name="connsiteX15301" fmla="*/ 3161171 w 12192000"/>
              <a:gd name="connsiteY15301" fmla="*/ 5681090 h 6858000"/>
              <a:gd name="connsiteX15302" fmla="*/ 3187009 w 12192000"/>
              <a:gd name="connsiteY15302" fmla="*/ 5699707 h 6858000"/>
              <a:gd name="connsiteX15303" fmla="*/ 3192915 w 12192000"/>
              <a:gd name="connsiteY15303" fmla="*/ 5706183 h 6858000"/>
              <a:gd name="connsiteX15304" fmla="*/ 3192177 w 12192000"/>
              <a:gd name="connsiteY15304" fmla="*/ 5715491 h 6858000"/>
              <a:gd name="connsiteX15305" fmla="*/ 3179627 w 12192000"/>
              <a:gd name="connsiteY15305" fmla="*/ 5738155 h 6858000"/>
              <a:gd name="connsiteX15306" fmla="*/ 3178889 w 12192000"/>
              <a:gd name="connsiteY15306" fmla="*/ 5744631 h 6858000"/>
              <a:gd name="connsiteX15307" fmla="*/ 3186271 w 12192000"/>
              <a:gd name="connsiteY15307" fmla="*/ 5757986 h 6858000"/>
              <a:gd name="connsiteX15308" fmla="*/ 3199559 w 12192000"/>
              <a:gd name="connsiteY15308" fmla="*/ 5765676 h 6858000"/>
              <a:gd name="connsiteX15309" fmla="*/ 3209895 w 12192000"/>
              <a:gd name="connsiteY15309" fmla="*/ 5766080 h 6858000"/>
              <a:gd name="connsiteX15310" fmla="*/ 3216539 w 12192000"/>
              <a:gd name="connsiteY15310" fmla="*/ 5760010 h 6858000"/>
              <a:gd name="connsiteX15311" fmla="*/ 3219492 w 12192000"/>
              <a:gd name="connsiteY15311" fmla="*/ 5760414 h 6858000"/>
              <a:gd name="connsiteX15312" fmla="*/ 3220968 w 12192000"/>
              <a:gd name="connsiteY15312" fmla="*/ 5768104 h 6858000"/>
              <a:gd name="connsiteX15313" fmla="*/ 3220968 w 12192000"/>
              <a:gd name="connsiteY15313" fmla="*/ 5787530 h 6858000"/>
              <a:gd name="connsiteX15314" fmla="*/ 3219492 w 12192000"/>
              <a:gd name="connsiteY15314" fmla="*/ 5796434 h 6858000"/>
              <a:gd name="connsiteX15315" fmla="*/ 3209157 w 12192000"/>
              <a:gd name="connsiteY15315" fmla="*/ 5811004 h 6858000"/>
              <a:gd name="connsiteX15316" fmla="*/ 3206204 w 12192000"/>
              <a:gd name="connsiteY15316" fmla="*/ 5825573 h 6858000"/>
              <a:gd name="connsiteX15317" fmla="*/ 3202512 w 12192000"/>
              <a:gd name="connsiteY15317" fmla="*/ 5830025 h 6858000"/>
              <a:gd name="connsiteX15318" fmla="*/ 3201036 w 12192000"/>
              <a:gd name="connsiteY15318" fmla="*/ 5825169 h 6858000"/>
              <a:gd name="connsiteX15319" fmla="*/ 3197345 w 12192000"/>
              <a:gd name="connsiteY15319" fmla="*/ 5828002 h 6858000"/>
              <a:gd name="connsiteX15320" fmla="*/ 3192177 w 12192000"/>
              <a:gd name="connsiteY15320" fmla="*/ 5842167 h 6858000"/>
              <a:gd name="connsiteX15321" fmla="*/ 3195130 w 12192000"/>
              <a:gd name="connsiteY15321" fmla="*/ 5853094 h 6858000"/>
              <a:gd name="connsiteX15322" fmla="*/ 3191439 w 12192000"/>
              <a:gd name="connsiteY15322" fmla="*/ 5861998 h 6858000"/>
              <a:gd name="connsiteX15323" fmla="*/ 3164124 w 12192000"/>
              <a:gd name="connsiteY15323" fmla="*/ 5877377 h 6858000"/>
              <a:gd name="connsiteX15324" fmla="*/ 3142715 w 12192000"/>
              <a:gd name="connsiteY15324" fmla="*/ 5884257 h 6858000"/>
              <a:gd name="connsiteX15325" fmla="*/ 3139023 w 12192000"/>
              <a:gd name="connsiteY15325" fmla="*/ 5878996 h 6858000"/>
              <a:gd name="connsiteX15326" fmla="*/ 3137547 w 12192000"/>
              <a:gd name="connsiteY15326" fmla="*/ 5885067 h 6858000"/>
              <a:gd name="connsiteX15327" fmla="*/ 3106541 w 12192000"/>
              <a:gd name="connsiteY15327" fmla="*/ 5896803 h 6858000"/>
              <a:gd name="connsiteX15328" fmla="*/ 3071843 w 12192000"/>
              <a:gd name="connsiteY15328" fmla="*/ 5904898 h 6858000"/>
              <a:gd name="connsiteX15329" fmla="*/ 3051172 w 12192000"/>
              <a:gd name="connsiteY15329" fmla="*/ 5906112 h 6858000"/>
              <a:gd name="connsiteX15330" fmla="*/ 3034931 w 12192000"/>
              <a:gd name="connsiteY15330" fmla="*/ 5903683 h 6858000"/>
              <a:gd name="connsiteX15331" fmla="*/ 3019428 w 12192000"/>
              <a:gd name="connsiteY15331" fmla="*/ 5906112 h 6858000"/>
              <a:gd name="connsiteX15332" fmla="*/ 3009831 w 12192000"/>
              <a:gd name="connsiteY15332" fmla="*/ 5906112 h 6858000"/>
              <a:gd name="connsiteX15333" fmla="*/ 2998757 w 12192000"/>
              <a:gd name="connsiteY15333" fmla="*/ 5899636 h 6858000"/>
              <a:gd name="connsiteX15334" fmla="*/ 2984730 w 12192000"/>
              <a:gd name="connsiteY15334" fmla="*/ 5895184 h 6858000"/>
              <a:gd name="connsiteX15335" fmla="*/ 2977348 w 12192000"/>
              <a:gd name="connsiteY15335" fmla="*/ 5895184 h 6858000"/>
              <a:gd name="connsiteX15336" fmla="*/ 2973657 w 12192000"/>
              <a:gd name="connsiteY15336" fmla="*/ 5889923 h 6858000"/>
              <a:gd name="connsiteX15337" fmla="*/ 2969966 w 12192000"/>
              <a:gd name="connsiteY15337" fmla="*/ 5893161 h 6858000"/>
              <a:gd name="connsiteX15338" fmla="*/ 2969966 w 12192000"/>
              <a:gd name="connsiteY15338" fmla="*/ 5900446 h 6858000"/>
              <a:gd name="connsiteX15339" fmla="*/ 2972919 w 12192000"/>
              <a:gd name="connsiteY15339" fmla="*/ 5906112 h 6858000"/>
              <a:gd name="connsiteX15340" fmla="*/ 2972919 w 12192000"/>
              <a:gd name="connsiteY15340" fmla="*/ 5922300 h 6858000"/>
              <a:gd name="connsiteX15341" fmla="*/ 2977348 w 12192000"/>
              <a:gd name="connsiteY15341" fmla="*/ 5928371 h 6858000"/>
              <a:gd name="connsiteX15342" fmla="*/ 2975872 w 12192000"/>
              <a:gd name="connsiteY15342" fmla="*/ 5933632 h 6858000"/>
              <a:gd name="connsiteX15343" fmla="*/ 2984730 w 12192000"/>
              <a:gd name="connsiteY15343" fmla="*/ 5934037 h 6858000"/>
              <a:gd name="connsiteX15344" fmla="*/ 2986207 w 12192000"/>
              <a:gd name="connsiteY15344" fmla="*/ 5942131 h 6858000"/>
              <a:gd name="connsiteX15345" fmla="*/ 2984730 w 12192000"/>
              <a:gd name="connsiteY15345" fmla="*/ 5947797 h 6858000"/>
              <a:gd name="connsiteX15346" fmla="*/ 2981039 w 12192000"/>
              <a:gd name="connsiteY15346" fmla="*/ 5949011 h 6858000"/>
              <a:gd name="connsiteX15347" fmla="*/ 2981777 w 12192000"/>
              <a:gd name="connsiteY15347" fmla="*/ 5951844 h 6858000"/>
              <a:gd name="connsiteX15348" fmla="*/ 2972919 w 12192000"/>
              <a:gd name="connsiteY15348" fmla="*/ 5960343 h 6858000"/>
              <a:gd name="connsiteX15349" fmla="*/ 2975133 w 12192000"/>
              <a:gd name="connsiteY15349" fmla="*/ 5964391 h 6858000"/>
              <a:gd name="connsiteX15350" fmla="*/ 2971442 w 12192000"/>
              <a:gd name="connsiteY15350" fmla="*/ 5970866 h 6858000"/>
              <a:gd name="connsiteX15351" fmla="*/ 2971442 w 12192000"/>
              <a:gd name="connsiteY15351" fmla="*/ 5978960 h 6858000"/>
              <a:gd name="connsiteX15352" fmla="*/ 2977348 w 12192000"/>
              <a:gd name="connsiteY15352" fmla="*/ 5988673 h 6858000"/>
              <a:gd name="connsiteX15353" fmla="*/ 2986207 w 12192000"/>
              <a:gd name="connsiteY15353" fmla="*/ 5991102 h 6858000"/>
              <a:gd name="connsiteX15354" fmla="*/ 2983254 w 12192000"/>
              <a:gd name="connsiteY15354" fmla="*/ 5998791 h 6858000"/>
              <a:gd name="connsiteX15355" fmla="*/ 2980301 w 12192000"/>
              <a:gd name="connsiteY15355" fmla="*/ 6003648 h 6858000"/>
              <a:gd name="connsiteX15356" fmla="*/ 2982516 w 12192000"/>
              <a:gd name="connsiteY15356" fmla="*/ 6010123 h 6858000"/>
              <a:gd name="connsiteX15357" fmla="*/ 2980301 w 12192000"/>
              <a:gd name="connsiteY15357" fmla="*/ 6019027 h 6858000"/>
              <a:gd name="connsiteX15358" fmla="*/ 2969227 w 12192000"/>
              <a:gd name="connsiteY15358" fmla="*/ 6026312 h 6858000"/>
              <a:gd name="connsiteX15359" fmla="*/ 2970704 w 12192000"/>
              <a:gd name="connsiteY15359" fmla="*/ 6029550 h 6858000"/>
              <a:gd name="connsiteX15360" fmla="*/ 2953724 w 12192000"/>
              <a:gd name="connsiteY15360" fmla="*/ 6040072 h 6858000"/>
              <a:gd name="connsiteX15361" fmla="*/ 2925671 w 12192000"/>
              <a:gd name="connsiteY15361" fmla="*/ 6040477 h 6858000"/>
              <a:gd name="connsiteX15362" fmla="*/ 2910906 w 12192000"/>
              <a:gd name="connsiteY15362" fmla="*/ 6037239 h 6858000"/>
              <a:gd name="connsiteX15363" fmla="*/ 2893188 w 12192000"/>
              <a:gd name="connsiteY15363" fmla="*/ 6023479 h 6858000"/>
              <a:gd name="connsiteX15364" fmla="*/ 2873994 w 12192000"/>
              <a:gd name="connsiteY15364" fmla="*/ 6017813 h 6858000"/>
              <a:gd name="connsiteX15365" fmla="*/ 2862920 w 12192000"/>
              <a:gd name="connsiteY15365" fmla="*/ 6019027 h 6858000"/>
              <a:gd name="connsiteX15366" fmla="*/ 2859967 w 12192000"/>
              <a:gd name="connsiteY15366" fmla="*/ 6017003 h 6858000"/>
              <a:gd name="connsiteX15367" fmla="*/ 2862920 w 12192000"/>
              <a:gd name="connsiteY15367" fmla="*/ 6011742 h 6858000"/>
              <a:gd name="connsiteX15368" fmla="*/ 2855538 w 12192000"/>
              <a:gd name="connsiteY15368" fmla="*/ 6012147 h 6858000"/>
              <a:gd name="connsiteX15369" fmla="*/ 2845941 w 12192000"/>
              <a:gd name="connsiteY15369" fmla="*/ 6021455 h 6858000"/>
              <a:gd name="connsiteX15370" fmla="*/ 2845202 w 12192000"/>
              <a:gd name="connsiteY15370" fmla="*/ 6037644 h 6858000"/>
              <a:gd name="connsiteX15371" fmla="*/ 2856276 w 12192000"/>
              <a:gd name="connsiteY15371" fmla="*/ 6046548 h 6858000"/>
              <a:gd name="connsiteX15372" fmla="*/ 2859967 w 12192000"/>
              <a:gd name="connsiteY15372" fmla="*/ 6063141 h 6858000"/>
              <a:gd name="connsiteX15373" fmla="*/ 2859229 w 12192000"/>
              <a:gd name="connsiteY15373" fmla="*/ 6084995 h 6858000"/>
              <a:gd name="connsiteX15374" fmla="*/ 2862920 w 12192000"/>
              <a:gd name="connsiteY15374" fmla="*/ 6093494 h 6858000"/>
              <a:gd name="connsiteX15375" fmla="*/ 2873994 w 12192000"/>
              <a:gd name="connsiteY15375" fmla="*/ 6099160 h 6858000"/>
              <a:gd name="connsiteX15376" fmla="*/ 2889497 w 12192000"/>
              <a:gd name="connsiteY15376" fmla="*/ 6098351 h 6858000"/>
              <a:gd name="connsiteX15377" fmla="*/ 2894665 w 12192000"/>
              <a:gd name="connsiteY15377" fmla="*/ 6101184 h 6858000"/>
              <a:gd name="connsiteX15378" fmla="*/ 2888759 w 12192000"/>
              <a:gd name="connsiteY15378" fmla="*/ 6104017 h 6858000"/>
              <a:gd name="connsiteX15379" fmla="*/ 2884329 w 12192000"/>
              <a:gd name="connsiteY15379" fmla="*/ 6108064 h 6858000"/>
              <a:gd name="connsiteX15380" fmla="*/ 2891712 w 12192000"/>
              <a:gd name="connsiteY15380" fmla="*/ 6110897 h 6858000"/>
              <a:gd name="connsiteX15381" fmla="*/ 2908691 w 12192000"/>
              <a:gd name="connsiteY15381" fmla="*/ 6106445 h 6858000"/>
              <a:gd name="connsiteX15382" fmla="*/ 2909430 w 12192000"/>
              <a:gd name="connsiteY15382" fmla="*/ 6101184 h 6858000"/>
              <a:gd name="connsiteX15383" fmla="*/ 2901309 w 12192000"/>
              <a:gd name="connsiteY15383" fmla="*/ 6099160 h 6858000"/>
              <a:gd name="connsiteX15384" fmla="*/ 2898356 w 12192000"/>
              <a:gd name="connsiteY15384" fmla="*/ 6097542 h 6858000"/>
              <a:gd name="connsiteX15385" fmla="*/ 2902785 w 12192000"/>
              <a:gd name="connsiteY15385" fmla="*/ 6093494 h 6858000"/>
              <a:gd name="connsiteX15386" fmla="*/ 2910906 w 12192000"/>
              <a:gd name="connsiteY15386" fmla="*/ 6093494 h 6858000"/>
              <a:gd name="connsiteX15387" fmla="*/ 2920503 w 12192000"/>
              <a:gd name="connsiteY15387" fmla="*/ 6087424 h 6858000"/>
              <a:gd name="connsiteX15388" fmla="*/ 2927886 w 12192000"/>
              <a:gd name="connsiteY15388" fmla="*/ 6088233 h 6858000"/>
              <a:gd name="connsiteX15389" fmla="*/ 2934530 w 12192000"/>
              <a:gd name="connsiteY15389" fmla="*/ 6098756 h 6858000"/>
              <a:gd name="connsiteX15390" fmla="*/ 2932315 w 12192000"/>
              <a:gd name="connsiteY15390" fmla="*/ 6106850 h 6858000"/>
              <a:gd name="connsiteX15391" fmla="*/ 2928624 w 12192000"/>
              <a:gd name="connsiteY15391" fmla="*/ 6108469 h 6858000"/>
              <a:gd name="connsiteX15392" fmla="*/ 2935268 w 12192000"/>
              <a:gd name="connsiteY15392" fmla="*/ 6115754 h 6858000"/>
              <a:gd name="connsiteX15393" fmla="*/ 2939698 w 12192000"/>
              <a:gd name="connsiteY15393" fmla="*/ 6125467 h 6858000"/>
              <a:gd name="connsiteX15394" fmla="*/ 2936745 w 12192000"/>
              <a:gd name="connsiteY15394" fmla="*/ 6134371 h 6858000"/>
              <a:gd name="connsiteX15395" fmla="*/ 2917550 w 12192000"/>
              <a:gd name="connsiteY15395" fmla="*/ 6144489 h 6858000"/>
              <a:gd name="connsiteX15396" fmla="*/ 2910168 w 12192000"/>
              <a:gd name="connsiteY15396" fmla="*/ 6142465 h 6858000"/>
              <a:gd name="connsiteX15397" fmla="*/ 2906477 w 12192000"/>
              <a:gd name="connsiteY15397" fmla="*/ 6133561 h 6858000"/>
              <a:gd name="connsiteX15398" fmla="*/ 2907953 w 12192000"/>
              <a:gd name="connsiteY15398" fmla="*/ 6129514 h 6858000"/>
              <a:gd name="connsiteX15399" fmla="*/ 2907953 w 12192000"/>
              <a:gd name="connsiteY15399" fmla="*/ 6124253 h 6858000"/>
              <a:gd name="connsiteX15400" fmla="*/ 2896141 w 12192000"/>
              <a:gd name="connsiteY15400" fmla="*/ 6118182 h 6858000"/>
              <a:gd name="connsiteX15401" fmla="*/ 2882853 w 12192000"/>
              <a:gd name="connsiteY15401" fmla="*/ 6123039 h 6858000"/>
              <a:gd name="connsiteX15402" fmla="*/ 2873256 w 12192000"/>
              <a:gd name="connsiteY15402" fmla="*/ 6129109 h 6858000"/>
              <a:gd name="connsiteX15403" fmla="*/ 2871779 w 12192000"/>
              <a:gd name="connsiteY15403" fmla="*/ 6133966 h 6858000"/>
              <a:gd name="connsiteX15404" fmla="*/ 2876209 w 12192000"/>
              <a:gd name="connsiteY15404" fmla="*/ 6140846 h 6858000"/>
              <a:gd name="connsiteX15405" fmla="*/ 2885806 w 12192000"/>
              <a:gd name="connsiteY15405" fmla="*/ 6140846 h 6858000"/>
              <a:gd name="connsiteX15406" fmla="*/ 2900571 w 12192000"/>
              <a:gd name="connsiteY15406" fmla="*/ 6144893 h 6858000"/>
              <a:gd name="connsiteX15407" fmla="*/ 2901309 w 12192000"/>
              <a:gd name="connsiteY15407" fmla="*/ 6149750 h 6858000"/>
              <a:gd name="connsiteX15408" fmla="*/ 2890235 w 12192000"/>
              <a:gd name="connsiteY15408" fmla="*/ 6159058 h 6858000"/>
              <a:gd name="connsiteX15409" fmla="*/ 2874732 w 12192000"/>
              <a:gd name="connsiteY15409" fmla="*/ 6164320 h 6858000"/>
              <a:gd name="connsiteX15410" fmla="*/ 2869564 w 12192000"/>
              <a:gd name="connsiteY15410" fmla="*/ 6170390 h 6858000"/>
              <a:gd name="connsiteX15411" fmla="*/ 2873256 w 12192000"/>
              <a:gd name="connsiteY15411" fmla="*/ 6174033 h 6858000"/>
              <a:gd name="connsiteX15412" fmla="*/ 2868826 w 12192000"/>
              <a:gd name="connsiteY15412" fmla="*/ 6182936 h 6858000"/>
              <a:gd name="connsiteX15413" fmla="*/ 2861444 w 12192000"/>
              <a:gd name="connsiteY15413" fmla="*/ 6190221 h 6858000"/>
              <a:gd name="connsiteX15414" fmla="*/ 2864397 w 12192000"/>
              <a:gd name="connsiteY15414" fmla="*/ 6201958 h 6858000"/>
              <a:gd name="connsiteX15415" fmla="*/ 2868088 w 12192000"/>
              <a:gd name="connsiteY15415" fmla="*/ 6206815 h 6858000"/>
              <a:gd name="connsiteX15416" fmla="*/ 2868088 w 12192000"/>
              <a:gd name="connsiteY15416" fmla="*/ 6213290 h 6858000"/>
              <a:gd name="connsiteX15417" fmla="*/ 2865873 w 12192000"/>
              <a:gd name="connsiteY15417" fmla="*/ 6218956 h 6858000"/>
              <a:gd name="connsiteX15418" fmla="*/ 2877685 w 12192000"/>
              <a:gd name="connsiteY15418" fmla="*/ 6230693 h 6858000"/>
              <a:gd name="connsiteX15419" fmla="*/ 2877685 w 12192000"/>
              <a:gd name="connsiteY15419" fmla="*/ 6235145 h 6858000"/>
              <a:gd name="connsiteX15420" fmla="*/ 2873256 w 12192000"/>
              <a:gd name="connsiteY15420" fmla="*/ 6241215 h 6858000"/>
              <a:gd name="connsiteX15421" fmla="*/ 2875470 w 12192000"/>
              <a:gd name="connsiteY15421" fmla="*/ 6244048 h 6858000"/>
              <a:gd name="connsiteX15422" fmla="*/ 2861444 w 12192000"/>
              <a:gd name="connsiteY15422" fmla="*/ 6252143 h 6858000"/>
              <a:gd name="connsiteX15423" fmla="*/ 2859967 w 12192000"/>
              <a:gd name="connsiteY15423" fmla="*/ 6259427 h 6858000"/>
              <a:gd name="connsiteX15424" fmla="*/ 2858491 w 12192000"/>
              <a:gd name="connsiteY15424" fmla="*/ 6263070 h 6858000"/>
              <a:gd name="connsiteX15425" fmla="*/ 2868088 w 12192000"/>
              <a:gd name="connsiteY15425" fmla="*/ 6266712 h 6858000"/>
              <a:gd name="connsiteX15426" fmla="*/ 2873256 w 12192000"/>
              <a:gd name="connsiteY15426" fmla="*/ 6270759 h 6858000"/>
              <a:gd name="connsiteX15427" fmla="*/ 2872517 w 12192000"/>
              <a:gd name="connsiteY15427" fmla="*/ 6274807 h 6858000"/>
              <a:gd name="connsiteX15428" fmla="*/ 2856276 w 12192000"/>
              <a:gd name="connsiteY15428" fmla="*/ 6277640 h 6858000"/>
              <a:gd name="connsiteX15429" fmla="*/ 2847417 w 12192000"/>
              <a:gd name="connsiteY15429" fmla="*/ 6276021 h 6858000"/>
              <a:gd name="connsiteX15430" fmla="*/ 2833390 w 12192000"/>
              <a:gd name="connsiteY15430" fmla="*/ 6278044 h 6858000"/>
              <a:gd name="connsiteX15431" fmla="*/ 2823793 w 12192000"/>
              <a:gd name="connsiteY15431" fmla="*/ 6287353 h 6858000"/>
              <a:gd name="connsiteX15432" fmla="*/ 2812720 w 12192000"/>
              <a:gd name="connsiteY15432" fmla="*/ 6288567 h 6858000"/>
              <a:gd name="connsiteX15433" fmla="*/ 2804599 w 12192000"/>
              <a:gd name="connsiteY15433" fmla="*/ 6297471 h 6858000"/>
              <a:gd name="connsiteX15434" fmla="*/ 2797955 w 12192000"/>
              <a:gd name="connsiteY15434" fmla="*/ 6299089 h 6858000"/>
              <a:gd name="connsiteX15435" fmla="*/ 2794264 w 12192000"/>
              <a:gd name="connsiteY15435" fmla="*/ 6310017 h 6858000"/>
              <a:gd name="connsiteX15436" fmla="*/ 2790572 w 12192000"/>
              <a:gd name="connsiteY15436" fmla="*/ 6317706 h 6858000"/>
              <a:gd name="connsiteX15437" fmla="*/ 2779499 w 12192000"/>
              <a:gd name="connsiteY15437" fmla="*/ 6324991 h 6858000"/>
              <a:gd name="connsiteX15438" fmla="*/ 2778760 w 12192000"/>
              <a:gd name="connsiteY15438" fmla="*/ 6330657 h 6858000"/>
              <a:gd name="connsiteX15439" fmla="*/ 2784666 w 12192000"/>
              <a:gd name="connsiteY15439" fmla="*/ 6338347 h 6858000"/>
              <a:gd name="connsiteX15440" fmla="*/ 2784666 w 12192000"/>
              <a:gd name="connsiteY15440" fmla="*/ 6348465 h 6858000"/>
              <a:gd name="connsiteX15441" fmla="*/ 2795740 w 12192000"/>
              <a:gd name="connsiteY15441" fmla="*/ 6365058 h 6858000"/>
              <a:gd name="connsiteX15442" fmla="*/ 2805337 w 12192000"/>
              <a:gd name="connsiteY15442" fmla="*/ 6372343 h 6858000"/>
              <a:gd name="connsiteX15443" fmla="*/ 2811981 w 12192000"/>
              <a:gd name="connsiteY15443" fmla="*/ 6374366 h 6858000"/>
              <a:gd name="connsiteX15444" fmla="*/ 2825270 w 12192000"/>
              <a:gd name="connsiteY15444" fmla="*/ 6385294 h 6858000"/>
              <a:gd name="connsiteX15445" fmla="*/ 2845202 w 12192000"/>
              <a:gd name="connsiteY15445" fmla="*/ 6401887 h 6858000"/>
              <a:gd name="connsiteX15446" fmla="*/ 2861444 w 12192000"/>
              <a:gd name="connsiteY15446" fmla="*/ 6400673 h 6858000"/>
              <a:gd name="connsiteX15447" fmla="*/ 2871041 w 12192000"/>
              <a:gd name="connsiteY15447" fmla="*/ 6401078 h 6858000"/>
              <a:gd name="connsiteX15448" fmla="*/ 2874732 w 12192000"/>
              <a:gd name="connsiteY15448" fmla="*/ 6399054 h 6858000"/>
              <a:gd name="connsiteX15449" fmla="*/ 2882853 w 12192000"/>
              <a:gd name="connsiteY15449" fmla="*/ 6401482 h 6858000"/>
              <a:gd name="connsiteX15450" fmla="*/ 2885806 w 12192000"/>
              <a:gd name="connsiteY15450" fmla="*/ 6406339 h 6858000"/>
              <a:gd name="connsiteX15451" fmla="*/ 2882853 w 12192000"/>
              <a:gd name="connsiteY15451" fmla="*/ 6409981 h 6858000"/>
              <a:gd name="connsiteX15452" fmla="*/ 2882853 w 12192000"/>
              <a:gd name="connsiteY15452" fmla="*/ 6414838 h 6858000"/>
              <a:gd name="connsiteX15453" fmla="*/ 2888020 w 12192000"/>
              <a:gd name="connsiteY15453" fmla="*/ 6425765 h 6858000"/>
              <a:gd name="connsiteX15454" fmla="*/ 2888020 w 12192000"/>
              <a:gd name="connsiteY15454" fmla="*/ 6433050 h 6858000"/>
              <a:gd name="connsiteX15455" fmla="*/ 2879900 w 12192000"/>
              <a:gd name="connsiteY15455" fmla="*/ 6440740 h 6858000"/>
              <a:gd name="connsiteX15456" fmla="*/ 2885806 w 12192000"/>
              <a:gd name="connsiteY15456" fmla="*/ 6440740 h 6858000"/>
              <a:gd name="connsiteX15457" fmla="*/ 2894665 w 12192000"/>
              <a:gd name="connsiteY15457" fmla="*/ 6448429 h 6858000"/>
              <a:gd name="connsiteX15458" fmla="*/ 2888020 w 12192000"/>
              <a:gd name="connsiteY15458" fmla="*/ 6452476 h 6858000"/>
              <a:gd name="connsiteX15459" fmla="*/ 2887282 w 12192000"/>
              <a:gd name="connsiteY15459" fmla="*/ 6458142 h 6858000"/>
              <a:gd name="connsiteX15460" fmla="*/ 2888759 w 12192000"/>
              <a:gd name="connsiteY15460" fmla="*/ 6461785 h 6858000"/>
              <a:gd name="connsiteX15461" fmla="*/ 2881376 w 12192000"/>
              <a:gd name="connsiteY15461" fmla="*/ 6469879 h 6858000"/>
              <a:gd name="connsiteX15462" fmla="*/ 2873256 w 12192000"/>
              <a:gd name="connsiteY15462" fmla="*/ 6473521 h 6858000"/>
              <a:gd name="connsiteX15463" fmla="*/ 2871779 w 12192000"/>
              <a:gd name="connsiteY15463" fmla="*/ 6480806 h 6858000"/>
              <a:gd name="connsiteX15464" fmla="*/ 2866611 w 12192000"/>
              <a:gd name="connsiteY15464" fmla="*/ 6482425 h 6858000"/>
              <a:gd name="connsiteX15465" fmla="*/ 2859229 w 12192000"/>
              <a:gd name="connsiteY15465" fmla="*/ 6491329 h 6858000"/>
              <a:gd name="connsiteX15466" fmla="*/ 2855538 w 12192000"/>
              <a:gd name="connsiteY15466" fmla="*/ 6501851 h 6858000"/>
              <a:gd name="connsiteX15467" fmla="*/ 2845941 w 12192000"/>
              <a:gd name="connsiteY15467" fmla="*/ 6502661 h 6858000"/>
              <a:gd name="connsiteX15468" fmla="*/ 2834129 w 12192000"/>
              <a:gd name="connsiteY15468" fmla="*/ 6512778 h 6858000"/>
              <a:gd name="connsiteX15469" fmla="*/ 2832652 w 12192000"/>
              <a:gd name="connsiteY15469" fmla="*/ 6523301 h 6858000"/>
              <a:gd name="connsiteX15470" fmla="*/ 2828961 w 12192000"/>
              <a:gd name="connsiteY15470" fmla="*/ 6533014 h 6858000"/>
              <a:gd name="connsiteX15471" fmla="*/ 2820102 w 12192000"/>
              <a:gd name="connsiteY15471" fmla="*/ 6540704 h 6858000"/>
              <a:gd name="connsiteX15472" fmla="*/ 2817887 w 12192000"/>
              <a:gd name="connsiteY15472" fmla="*/ 6546775 h 6858000"/>
              <a:gd name="connsiteX15473" fmla="*/ 2822317 w 12192000"/>
              <a:gd name="connsiteY15473" fmla="*/ 6543537 h 6858000"/>
              <a:gd name="connsiteX15474" fmla="*/ 2830437 w 12192000"/>
              <a:gd name="connsiteY15474" fmla="*/ 6545156 h 6858000"/>
              <a:gd name="connsiteX15475" fmla="*/ 2833390 w 12192000"/>
              <a:gd name="connsiteY15475" fmla="*/ 6558916 h 6858000"/>
              <a:gd name="connsiteX15476" fmla="*/ 2830437 w 12192000"/>
              <a:gd name="connsiteY15476" fmla="*/ 6566201 h 6858000"/>
              <a:gd name="connsiteX15477" fmla="*/ 2821579 w 12192000"/>
              <a:gd name="connsiteY15477" fmla="*/ 6575914 h 6858000"/>
              <a:gd name="connsiteX15478" fmla="*/ 2820102 w 12192000"/>
              <a:gd name="connsiteY15478" fmla="*/ 6583199 h 6858000"/>
              <a:gd name="connsiteX15479" fmla="*/ 2809767 w 12192000"/>
              <a:gd name="connsiteY15479" fmla="*/ 6590888 h 6858000"/>
              <a:gd name="connsiteX15480" fmla="*/ 2802384 w 12192000"/>
              <a:gd name="connsiteY15480" fmla="*/ 6588865 h 6858000"/>
              <a:gd name="connsiteX15481" fmla="*/ 2795740 w 12192000"/>
              <a:gd name="connsiteY15481" fmla="*/ 6582389 h 6858000"/>
              <a:gd name="connsiteX15482" fmla="*/ 2789096 w 12192000"/>
              <a:gd name="connsiteY15482" fmla="*/ 6578747 h 6858000"/>
              <a:gd name="connsiteX15483" fmla="*/ 2794264 w 12192000"/>
              <a:gd name="connsiteY15483" fmla="*/ 6584413 h 6858000"/>
              <a:gd name="connsiteX15484" fmla="*/ 2794264 w 12192000"/>
              <a:gd name="connsiteY15484" fmla="*/ 6592912 h 6858000"/>
              <a:gd name="connsiteX15485" fmla="*/ 2797216 w 12192000"/>
              <a:gd name="connsiteY15485" fmla="*/ 6596150 h 6858000"/>
              <a:gd name="connsiteX15486" fmla="*/ 2793525 w 12192000"/>
              <a:gd name="connsiteY15486" fmla="*/ 6603839 h 6858000"/>
              <a:gd name="connsiteX15487" fmla="*/ 2780975 w 12192000"/>
              <a:gd name="connsiteY15487" fmla="*/ 6612743 h 6858000"/>
              <a:gd name="connsiteX15488" fmla="*/ 2775069 w 12192000"/>
              <a:gd name="connsiteY15488" fmla="*/ 6628122 h 6858000"/>
              <a:gd name="connsiteX15489" fmla="*/ 2777284 w 12192000"/>
              <a:gd name="connsiteY15489" fmla="*/ 6641882 h 6858000"/>
              <a:gd name="connsiteX15490" fmla="*/ 2786881 w 12192000"/>
              <a:gd name="connsiteY15490" fmla="*/ 6655643 h 6858000"/>
              <a:gd name="connsiteX15491" fmla="*/ 2795002 w 12192000"/>
              <a:gd name="connsiteY15491" fmla="*/ 6676688 h 6858000"/>
              <a:gd name="connsiteX15492" fmla="*/ 2795002 w 12192000"/>
              <a:gd name="connsiteY15492" fmla="*/ 6683568 h 6858000"/>
              <a:gd name="connsiteX15493" fmla="*/ 2797955 w 12192000"/>
              <a:gd name="connsiteY15493" fmla="*/ 6684782 h 6858000"/>
              <a:gd name="connsiteX15494" fmla="*/ 2795740 w 12192000"/>
              <a:gd name="connsiteY15494" fmla="*/ 6690853 h 6858000"/>
              <a:gd name="connsiteX15495" fmla="*/ 2788358 w 12192000"/>
              <a:gd name="connsiteY15495" fmla="*/ 6694900 h 6858000"/>
              <a:gd name="connsiteX15496" fmla="*/ 2794264 w 12192000"/>
              <a:gd name="connsiteY15496" fmla="*/ 6699757 h 6858000"/>
              <a:gd name="connsiteX15497" fmla="*/ 2799431 w 12192000"/>
              <a:gd name="connsiteY15497" fmla="*/ 6698138 h 6858000"/>
              <a:gd name="connsiteX15498" fmla="*/ 2808290 w 12192000"/>
              <a:gd name="connsiteY15498" fmla="*/ 6705827 h 6858000"/>
              <a:gd name="connsiteX15499" fmla="*/ 2809767 w 12192000"/>
              <a:gd name="connsiteY15499" fmla="*/ 6714731 h 6858000"/>
              <a:gd name="connsiteX15500" fmla="*/ 2826746 w 12192000"/>
              <a:gd name="connsiteY15500" fmla="*/ 6724444 h 6858000"/>
              <a:gd name="connsiteX15501" fmla="*/ 2837082 w 12192000"/>
              <a:gd name="connsiteY15501" fmla="*/ 6731324 h 6858000"/>
              <a:gd name="connsiteX15502" fmla="*/ 2837820 w 12192000"/>
              <a:gd name="connsiteY15502" fmla="*/ 6740228 h 6858000"/>
              <a:gd name="connsiteX15503" fmla="*/ 2834129 w 12192000"/>
              <a:gd name="connsiteY15503" fmla="*/ 6739823 h 6858000"/>
              <a:gd name="connsiteX15504" fmla="*/ 2822317 w 12192000"/>
              <a:gd name="connsiteY15504" fmla="*/ 6734967 h 6858000"/>
              <a:gd name="connsiteX15505" fmla="*/ 2820840 w 12192000"/>
              <a:gd name="connsiteY15505" fmla="*/ 6734157 h 6858000"/>
              <a:gd name="connsiteX15506" fmla="*/ 2814196 w 12192000"/>
              <a:gd name="connsiteY15506" fmla="*/ 6737395 h 6858000"/>
              <a:gd name="connsiteX15507" fmla="*/ 2801646 w 12192000"/>
              <a:gd name="connsiteY15507" fmla="*/ 6730515 h 6858000"/>
              <a:gd name="connsiteX15508" fmla="*/ 2790572 w 12192000"/>
              <a:gd name="connsiteY15508" fmla="*/ 6733348 h 6858000"/>
              <a:gd name="connsiteX15509" fmla="*/ 2784666 w 12192000"/>
              <a:gd name="connsiteY15509" fmla="*/ 6738204 h 6858000"/>
              <a:gd name="connsiteX15510" fmla="*/ 2785405 w 12192000"/>
              <a:gd name="connsiteY15510" fmla="*/ 6749537 h 6858000"/>
              <a:gd name="connsiteX15511" fmla="*/ 2781713 w 12192000"/>
              <a:gd name="connsiteY15511" fmla="*/ 6753179 h 6858000"/>
              <a:gd name="connsiteX15512" fmla="*/ 2771378 w 12192000"/>
              <a:gd name="connsiteY15512" fmla="*/ 6753179 h 6858000"/>
              <a:gd name="connsiteX15513" fmla="*/ 2764734 w 12192000"/>
              <a:gd name="connsiteY15513" fmla="*/ 6756012 h 6858000"/>
              <a:gd name="connsiteX15514" fmla="*/ 2753660 w 12192000"/>
              <a:gd name="connsiteY15514" fmla="*/ 6768558 h 6858000"/>
              <a:gd name="connsiteX15515" fmla="*/ 2741110 w 12192000"/>
              <a:gd name="connsiteY15515" fmla="*/ 6775438 h 6858000"/>
              <a:gd name="connsiteX15516" fmla="*/ 2739634 w 12192000"/>
              <a:gd name="connsiteY15516" fmla="*/ 6781509 h 6858000"/>
              <a:gd name="connsiteX15517" fmla="*/ 2742587 w 12192000"/>
              <a:gd name="connsiteY15517" fmla="*/ 6790817 h 6858000"/>
              <a:gd name="connsiteX15518" fmla="*/ 2741110 w 12192000"/>
              <a:gd name="connsiteY15518" fmla="*/ 6804578 h 6858000"/>
              <a:gd name="connsiteX15519" fmla="*/ 2739634 w 12192000"/>
              <a:gd name="connsiteY15519" fmla="*/ 6816719 h 6858000"/>
              <a:gd name="connsiteX15520" fmla="*/ 2740372 w 12192000"/>
              <a:gd name="connsiteY15520" fmla="*/ 6822385 h 6858000"/>
              <a:gd name="connsiteX15521" fmla="*/ 2738895 w 12192000"/>
              <a:gd name="connsiteY15521" fmla="*/ 6829265 h 6858000"/>
              <a:gd name="connsiteX15522" fmla="*/ 2744063 w 12192000"/>
              <a:gd name="connsiteY15522" fmla="*/ 6843430 h 6858000"/>
              <a:gd name="connsiteX15523" fmla="*/ 2738157 w 12192000"/>
              <a:gd name="connsiteY15523" fmla="*/ 6853548 h 6858000"/>
              <a:gd name="connsiteX15524" fmla="*/ 2733728 w 12192000"/>
              <a:gd name="connsiteY15524" fmla="*/ 6858000 h 6858000"/>
              <a:gd name="connsiteX15525" fmla="*/ 2727083 w 12192000"/>
              <a:gd name="connsiteY15525" fmla="*/ 6854762 h 6858000"/>
              <a:gd name="connsiteX15526" fmla="*/ 2721178 w 12192000"/>
              <a:gd name="connsiteY15526" fmla="*/ 6855167 h 6858000"/>
              <a:gd name="connsiteX15527" fmla="*/ 2711580 w 12192000"/>
              <a:gd name="connsiteY15527" fmla="*/ 6850310 h 6858000"/>
              <a:gd name="connsiteX15528" fmla="*/ 2697554 w 12192000"/>
              <a:gd name="connsiteY15528" fmla="*/ 6848287 h 6858000"/>
              <a:gd name="connsiteX15529" fmla="*/ 2681312 w 12192000"/>
              <a:gd name="connsiteY15529" fmla="*/ 6833717 h 6858000"/>
              <a:gd name="connsiteX15530" fmla="*/ 2676145 w 12192000"/>
              <a:gd name="connsiteY15530" fmla="*/ 6826432 h 6858000"/>
              <a:gd name="connsiteX15531" fmla="*/ 2680574 w 12192000"/>
              <a:gd name="connsiteY15531" fmla="*/ 6821980 h 6858000"/>
              <a:gd name="connsiteX15532" fmla="*/ 2685742 w 12192000"/>
              <a:gd name="connsiteY15532" fmla="*/ 6821171 h 6858000"/>
              <a:gd name="connsiteX15533" fmla="*/ 2689433 w 12192000"/>
              <a:gd name="connsiteY15533" fmla="*/ 6822385 h 6858000"/>
              <a:gd name="connsiteX15534" fmla="*/ 2690910 w 12192000"/>
              <a:gd name="connsiteY15534" fmla="*/ 6816719 h 6858000"/>
              <a:gd name="connsiteX15535" fmla="*/ 2695339 w 12192000"/>
              <a:gd name="connsiteY15535" fmla="*/ 6813481 h 6858000"/>
              <a:gd name="connsiteX15536" fmla="*/ 2699030 w 12192000"/>
              <a:gd name="connsiteY15536" fmla="*/ 6815100 h 6858000"/>
              <a:gd name="connsiteX15537" fmla="*/ 2698292 w 12192000"/>
              <a:gd name="connsiteY15537" fmla="*/ 6826432 h 6858000"/>
              <a:gd name="connsiteX15538" fmla="*/ 2694601 w 12192000"/>
              <a:gd name="connsiteY15538" fmla="*/ 6829265 h 6858000"/>
              <a:gd name="connsiteX15539" fmla="*/ 2693862 w 12192000"/>
              <a:gd name="connsiteY15539" fmla="*/ 6833312 h 6858000"/>
              <a:gd name="connsiteX15540" fmla="*/ 2701983 w 12192000"/>
              <a:gd name="connsiteY15540" fmla="*/ 6830075 h 6858000"/>
              <a:gd name="connsiteX15541" fmla="*/ 2707151 w 12192000"/>
              <a:gd name="connsiteY15541" fmla="*/ 6824813 h 6858000"/>
              <a:gd name="connsiteX15542" fmla="*/ 2704198 w 12192000"/>
              <a:gd name="connsiteY15542" fmla="*/ 6818743 h 6858000"/>
              <a:gd name="connsiteX15543" fmla="*/ 2704198 w 12192000"/>
              <a:gd name="connsiteY15543" fmla="*/ 6809030 h 6858000"/>
              <a:gd name="connsiteX15544" fmla="*/ 2713057 w 12192000"/>
              <a:gd name="connsiteY15544" fmla="*/ 6801340 h 6858000"/>
              <a:gd name="connsiteX15545" fmla="*/ 2714533 w 12192000"/>
              <a:gd name="connsiteY15545" fmla="*/ 6795674 h 6858000"/>
              <a:gd name="connsiteX15546" fmla="*/ 2718963 w 12192000"/>
              <a:gd name="connsiteY15546" fmla="*/ 6788389 h 6858000"/>
              <a:gd name="connsiteX15547" fmla="*/ 2726345 w 12192000"/>
              <a:gd name="connsiteY15547" fmla="*/ 6785556 h 6858000"/>
              <a:gd name="connsiteX15548" fmla="*/ 2724869 w 12192000"/>
              <a:gd name="connsiteY15548" fmla="*/ 6783533 h 6858000"/>
              <a:gd name="connsiteX15549" fmla="*/ 2718963 w 12192000"/>
              <a:gd name="connsiteY15549" fmla="*/ 6783533 h 6858000"/>
              <a:gd name="connsiteX15550" fmla="*/ 2712319 w 12192000"/>
              <a:gd name="connsiteY15550" fmla="*/ 6779890 h 6858000"/>
              <a:gd name="connsiteX15551" fmla="*/ 2710842 w 12192000"/>
              <a:gd name="connsiteY15551" fmla="*/ 6777867 h 6858000"/>
              <a:gd name="connsiteX15552" fmla="*/ 2704936 w 12192000"/>
              <a:gd name="connsiteY15552" fmla="*/ 6781104 h 6858000"/>
              <a:gd name="connsiteX15553" fmla="*/ 2696077 w 12192000"/>
              <a:gd name="connsiteY15553" fmla="*/ 6792841 h 6858000"/>
              <a:gd name="connsiteX15554" fmla="*/ 2687957 w 12192000"/>
              <a:gd name="connsiteY15554" fmla="*/ 6799316 h 6858000"/>
              <a:gd name="connsiteX15555" fmla="*/ 2675406 w 12192000"/>
              <a:gd name="connsiteY15555" fmla="*/ 6801745 h 6858000"/>
              <a:gd name="connsiteX15556" fmla="*/ 2682789 w 12192000"/>
              <a:gd name="connsiteY15556" fmla="*/ 6809839 h 6858000"/>
              <a:gd name="connsiteX15557" fmla="*/ 2682051 w 12192000"/>
              <a:gd name="connsiteY15557" fmla="*/ 6813481 h 6858000"/>
              <a:gd name="connsiteX15558" fmla="*/ 2675406 w 12192000"/>
              <a:gd name="connsiteY15558" fmla="*/ 6815100 h 6858000"/>
              <a:gd name="connsiteX15559" fmla="*/ 2669500 w 12192000"/>
              <a:gd name="connsiteY15559" fmla="*/ 6821171 h 6858000"/>
              <a:gd name="connsiteX15560" fmla="*/ 2671715 w 12192000"/>
              <a:gd name="connsiteY15560" fmla="*/ 6828456 h 6858000"/>
              <a:gd name="connsiteX15561" fmla="*/ 2669500 w 12192000"/>
              <a:gd name="connsiteY15561" fmla="*/ 6832503 h 6858000"/>
              <a:gd name="connsiteX15562" fmla="*/ 2666547 w 12192000"/>
              <a:gd name="connsiteY15562" fmla="*/ 6832503 h 6858000"/>
              <a:gd name="connsiteX15563" fmla="*/ 2656212 w 12192000"/>
              <a:gd name="connsiteY15563" fmla="*/ 6824004 h 6858000"/>
              <a:gd name="connsiteX15564" fmla="*/ 2641447 w 12192000"/>
              <a:gd name="connsiteY15564" fmla="*/ 6819552 h 6858000"/>
              <a:gd name="connsiteX15565" fmla="*/ 2641447 w 12192000"/>
              <a:gd name="connsiteY15565" fmla="*/ 6815910 h 6858000"/>
              <a:gd name="connsiteX15566" fmla="*/ 2645138 w 12192000"/>
              <a:gd name="connsiteY15566" fmla="*/ 6811458 h 6858000"/>
              <a:gd name="connsiteX15567" fmla="*/ 2641447 w 12192000"/>
              <a:gd name="connsiteY15567" fmla="*/ 6809030 h 6858000"/>
              <a:gd name="connsiteX15568" fmla="*/ 2640709 w 12192000"/>
              <a:gd name="connsiteY15568" fmla="*/ 6805792 h 6858000"/>
              <a:gd name="connsiteX15569" fmla="*/ 2643662 w 12192000"/>
              <a:gd name="connsiteY15569" fmla="*/ 6802149 h 6858000"/>
              <a:gd name="connsiteX15570" fmla="*/ 2646615 w 12192000"/>
              <a:gd name="connsiteY15570" fmla="*/ 6796079 h 6858000"/>
              <a:gd name="connsiteX15571" fmla="*/ 2645138 w 12192000"/>
              <a:gd name="connsiteY15571" fmla="*/ 6790817 h 6858000"/>
              <a:gd name="connsiteX15572" fmla="*/ 2651044 w 12192000"/>
              <a:gd name="connsiteY15572" fmla="*/ 6784747 h 6858000"/>
              <a:gd name="connsiteX15573" fmla="*/ 2655474 w 12192000"/>
              <a:gd name="connsiteY15573" fmla="*/ 6785556 h 6858000"/>
              <a:gd name="connsiteX15574" fmla="*/ 2659165 w 12192000"/>
              <a:gd name="connsiteY15574" fmla="*/ 6785151 h 6858000"/>
              <a:gd name="connsiteX15575" fmla="*/ 2674668 w 12192000"/>
              <a:gd name="connsiteY15575" fmla="*/ 6772201 h 6858000"/>
              <a:gd name="connsiteX15576" fmla="*/ 2681312 w 12192000"/>
              <a:gd name="connsiteY15576" fmla="*/ 6770582 h 6858000"/>
              <a:gd name="connsiteX15577" fmla="*/ 2687218 w 12192000"/>
              <a:gd name="connsiteY15577" fmla="*/ 6775438 h 6858000"/>
              <a:gd name="connsiteX15578" fmla="*/ 2693124 w 12192000"/>
              <a:gd name="connsiteY15578" fmla="*/ 6776652 h 6858000"/>
              <a:gd name="connsiteX15579" fmla="*/ 2697554 w 12192000"/>
              <a:gd name="connsiteY15579" fmla="*/ 6770582 h 6858000"/>
              <a:gd name="connsiteX15580" fmla="*/ 2702721 w 12192000"/>
              <a:gd name="connsiteY15580" fmla="*/ 6768558 h 6858000"/>
              <a:gd name="connsiteX15581" fmla="*/ 2701983 w 12192000"/>
              <a:gd name="connsiteY15581" fmla="*/ 6764916 h 6858000"/>
              <a:gd name="connsiteX15582" fmla="*/ 2693124 w 12192000"/>
              <a:gd name="connsiteY15582" fmla="*/ 6764511 h 6858000"/>
              <a:gd name="connsiteX15583" fmla="*/ 2683527 w 12192000"/>
              <a:gd name="connsiteY15583" fmla="*/ 6765320 h 6858000"/>
              <a:gd name="connsiteX15584" fmla="*/ 2675406 w 12192000"/>
              <a:gd name="connsiteY15584" fmla="*/ 6762892 h 6858000"/>
              <a:gd name="connsiteX15585" fmla="*/ 2665071 w 12192000"/>
              <a:gd name="connsiteY15585" fmla="*/ 6764916 h 6858000"/>
              <a:gd name="connsiteX15586" fmla="*/ 2662856 w 12192000"/>
              <a:gd name="connsiteY15586" fmla="*/ 6769368 h 6858000"/>
              <a:gd name="connsiteX15587" fmla="*/ 2657689 w 12192000"/>
              <a:gd name="connsiteY15587" fmla="*/ 6767344 h 6858000"/>
              <a:gd name="connsiteX15588" fmla="*/ 2656212 w 12192000"/>
              <a:gd name="connsiteY15588" fmla="*/ 6762487 h 6858000"/>
              <a:gd name="connsiteX15589" fmla="*/ 2651044 w 12192000"/>
              <a:gd name="connsiteY15589" fmla="*/ 6765320 h 6858000"/>
              <a:gd name="connsiteX15590" fmla="*/ 2640709 w 12192000"/>
              <a:gd name="connsiteY15590" fmla="*/ 6762083 h 6858000"/>
              <a:gd name="connsiteX15591" fmla="*/ 2636279 w 12192000"/>
              <a:gd name="connsiteY15591" fmla="*/ 6764106 h 6858000"/>
              <a:gd name="connsiteX15592" fmla="*/ 2636279 w 12192000"/>
              <a:gd name="connsiteY15592" fmla="*/ 6769368 h 6858000"/>
              <a:gd name="connsiteX15593" fmla="*/ 2630374 w 12192000"/>
              <a:gd name="connsiteY15593" fmla="*/ 6773010 h 6858000"/>
              <a:gd name="connsiteX15594" fmla="*/ 2628159 w 12192000"/>
              <a:gd name="connsiteY15594" fmla="*/ 6775438 h 6858000"/>
              <a:gd name="connsiteX15595" fmla="*/ 2635541 w 12192000"/>
              <a:gd name="connsiteY15595" fmla="*/ 6776652 h 6858000"/>
              <a:gd name="connsiteX15596" fmla="*/ 2639232 w 12192000"/>
              <a:gd name="connsiteY15596" fmla="*/ 6774629 h 6858000"/>
              <a:gd name="connsiteX15597" fmla="*/ 2642185 w 12192000"/>
              <a:gd name="connsiteY15597" fmla="*/ 6781509 h 6858000"/>
              <a:gd name="connsiteX15598" fmla="*/ 2639232 w 12192000"/>
              <a:gd name="connsiteY15598" fmla="*/ 6788794 h 6858000"/>
              <a:gd name="connsiteX15599" fmla="*/ 2643662 w 12192000"/>
              <a:gd name="connsiteY15599" fmla="*/ 6798102 h 6858000"/>
              <a:gd name="connsiteX15600" fmla="*/ 2639232 w 12192000"/>
              <a:gd name="connsiteY15600" fmla="*/ 6803768 h 6858000"/>
              <a:gd name="connsiteX15601" fmla="*/ 2634065 w 12192000"/>
              <a:gd name="connsiteY15601" fmla="*/ 6805387 h 6858000"/>
              <a:gd name="connsiteX15602" fmla="*/ 2620776 w 12192000"/>
              <a:gd name="connsiteY15602" fmla="*/ 6798507 h 6858000"/>
              <a:gd name="connsiteX15603" fmla="*/ 2608964 w 12192000"/>
              <a:gd name="connsiteY15603" fmla="*/ 6797293 h 6858000"/>
              <a:gd name="connsiteX15604" fmla="*/ 2606750 w 12192000"/>
              <a:gd name="connsiteY15604" fmla="*/ 6792436 h 6858000"/>
              <a:gd name="connsiteX15605" fmla="*/ 2614132 w 12192000"/>
              <a:gd name="connsiteY15605" fmla="*/ 6786770 h 6858000"/>
              <a:gd name="connsiteX15606" fmla="*/ 2620776 w 12192000"/>
              <a:gd name="connsiteY15606" fmla="*/ 6784342 h 6858000"/>
              <a:gd name="connsiteX15607" fmla="*/ 2620776 w 12192000"/>
              <a:gd name="connsiteY15607" fmla="*/ 6781509 h 6858000"/>
              <a:gd name="connsiteX15608" fmla="*/ 2613394 w 12192000"/>
              <a:gd name="connsiteY15608" fmla="*/ 6779485 h 6858000"/>
              <a:gd name="connsiteX15609" fmla="*/ 2608964 w 12192000"/>
              <a:gd name="connsiteY15609" fmla="*/ 6776652 h 6858000"/>
              <a:gd name="connsiteX15610" fmla="*/ 2605273 w 12192000"/>
              <a:gd name="connsiteY15610" fmla="*/ 6783533 h 6858000"/>
              <a:gd name="connsiteX15611" fmla="*/ 2598629 w 12192000"/>
              <a:gd name="connsiteY15611" fmla="*/ 6782723 h 6858000"/>
              <a:gd name="connsiteX15612" fmla="*/ 2597153 w 12192000"/>
              <a:gd name="connsiteY15612" fmla="*/ 6779485 h 6858000"/>
              <a:gd name="connsiteX15613" fmla="*/ 2600106 w 12192000"/>
              <a:gd name="connsiteY15613" fmla="*/ 6774629 h 6858000"/>
              <a:gd name="connsiteX15614" fmla="*/ 2597891 w 12192000"/>
              <a:gd name="connsiteY15614" fmla="*/ 6769368 h 6858000"/>
              <a:gd name="connsiteX15615" fmla="*/ 2594200 w 12192000"/>
              <a:gd name="connsiteY15615" fmla="*/ 6762487 h 6858000"/>
              <a:gd name="connsiteX15616" fmla="*/ 2593461 w 12192000"/>
              <a:gd name="connsiteY15616" fmla="*/ 6751560 h 6858000"/>
              <a:gd name="connsiteX15617" fmla="*/ 2584602 w 12192000"/>
              <a:gd name="connsiteY15617" fmla="*/ 6745489 h 6858000"/>
              <a:gd name="connsiteX15618" fmla="*/ 2594200 w 12192000"/>
              <a:gd name="connsiteY15618" fmla="*/ 6742252 h 6858000"/>
              <a:gd name="connsiteX15619" fmla="*/ 2605273 w 12192000"/>
              <a:gd name="connsiteY15619" fmla="*/ 6742252 h 6858000"/>
              <a:gd name="connsiteX15620" fmla="*/ 2612656 w 12192000"/>
              <a:gd name="connsiteY15620" fmla="*/ 6736990 h 6858000"/>
              <a:gd name="connsiteX15621" fmla="*/ 2617823 w 12192000"/>
              <a:gd name="connsiteY15621" fmla="*/ 6736990 h 6858000"/>
              <a:gd name="connsiteX15622" fmla="*/ 2620038 w 12192000"/>
              <a:gd name="connsiteY15622" fmla="*/ 6744680 h 6858000"/>
              <a:gd name="connsiteX15623" fmla="*/ 2623729 w 12192000"/>
              <a:gd name="connsiteY15623" fmla="*/ 6748322 h 6858000"/>
              <a:gd name="connsiteX15624" fmla="*/ 2627421 w 12192000"/>
              <a:gd name="connsiteY15624" fmla="*/ 6741442 h 6858000"/>
              <a:gd name="connsiteX15625" fmla="*/ 2622991 w 12192000"/>
              <a:gd name="connsiteY15625" fmla="*/ 6735776 h 6858000"/>
              <a:gd name="connsiteX15626" fmla="*/ 2623729 w 12192000"/>
              <a:gd name="connsiteY15626" fmla="*/ 6728491 h 6858000"/>
              <a:gd name="connsiteX15627" fmla="*/ 2628159 w 12192000"/>
              <a:gd name="connsiteY15627" fmla="*/ 6722825 h 6858000"/>
              <a:gd name="connsiteX15628" fmla="*/ 2634803 w 12192000"/>
              <a:gd name="connsiteY15628" fmla="*/ 6728087 h 6858000"/>
              <a:gd name="connsiteX15629" fmla="*/ 2641447 w 12192000"/>
              <a:gd name="connsiteY15629" fmla="*/ 6743061 h 6858000"/>
              <a:gd name="connsiteX15630" fmla="*/ 2637756 w 12192000"/>
              <a:gd name="connsiteY15630" fmla="*/ 6753584 h 6858000"/>
              <a:gd name="connsiteX15631" fmla="*/ 2645138 w 12192000"/>
              <a:gd name="connsiteY15631" fmla="*/ 6748727 h 6858000"/>
              <a:gd name="connsiteX15632" fmla="*/ 2645877 w 12192000"/>
              <a:gd name="connsiteY15632" fmla="*/ 6742252 h 6858000"/>
              <a:gd name="connsiteX15633" fmla="*/ 2639232 w 12192000"/>
              <a:gd name="connsiteY15633" fmla="*/ 6729705 h 6858000"/>
              <a:gd name="connsiteX15634" fmla="*/ 2639970 w 12192000"/>
              <a:gd name="connsiteY15634" fmla="*/ 6722825 h 6858000"/>
              <a:gd name="connsiteX15635" fmla="*/ 2645877 w 12192000"/>
              <a:gd name="connsiteY15635" fmla="*/ 6716350 h 6858000"/>
              <a:gd name="connsiteX15636" fmla="*/ 2643662 w 12192000"/>
              <a:gd name="connsiteY15636" fmla="*/ 6705423 h 6858000"/>
              <a:gd name="connsiteX15637" fmla="*/ 2628159 w 12192000"/>
              <a:gd name="connsiteY15637" fmla="*/ 6696924 h 6858000"/>
              <a:gd name="connsiteX15638" fmla="*/ 2612656 w 12192000"/>
              <a:gd name="connsiteY15638" fmla="*/ 6691662 h 6858000"/>
              <a:gd name="connsiteX15639" fmla="*/ 2606750 w 12192000"/>
              <a:gd name="connsiteY15639" fmla="*/ 6693686 h 6858000"/>
              <a:gd name="connsiteX15640" fmla="*/ 2607488 w 12192000"/>
              <a:gd name="connsiteY15640" fmla="*/ 6697733 h 6858000"/>
              <a:gd name="connsiteX15641" fmla="*/ 2625206 w 12192000"/>
              <a:gd name="connsiteY15641" fmla="*/ 6698542 h 6858000"/>
              <a:gd name="connsiteX15642" fmla="*/ 2634803 w 12192000"/>
              <a:gd name="connsiteY15642" fmla="*/ 6703399 h 6858000"/>
              <a:gd name="connsiteX15643" fmla="*/ 2637756 w 12192000"/>
              <a:gd name="connsiteY15643" fmla="*/ 6711089 h 6858000"/>
              <a:gd name="connsiteX15644" fmla="*/ 2627421 w 12192000"/>
              <a:gd name="connsiteY15644" fmla="*/ 6710684 h 6858000"/>
              <a:gd name="connsiteX15645" fmla="*/ 2625206 w 12192000"/>
              <a:gd name="connsiteY15645" fmla="*/ 6707446 h 6858000"/>
              <a:gd name="connsiteX15646" fmla="*/ 2608964 w 12192000"/>
              <a:gd name="connsiteY15646" fmla="*/ 6702994 h 6858000"/>
              <a:gd name="connsiteX15647" fmla="*/ 2601582 w 12192000"/>
              <a:gd name="connsiteY15647" fmla="*/ 6702994 h 6858000"/>
              <a:gd name="connsiteX15648" fmla="*/ 2601582 w 12192000"/>
              <a:gd name="connsiteY15648" fmla="*/ 6706637 h 6858000"/>
              <a:gd name="connsiteX15649" fmla="*/ 2613394 w 12192000"/>
              <a:gd name="connsiteY15649" fmla="*/ 6708256 h 6858000"/>
              <a:gd name="connsiteX15650" fmla="*/ 2620038 w 12192000"/>
              <a:gd name="connsiteY15650" fmla="*/ 6710279 h 6858000"/>
              <a:gd name="connsiteX15651" fmla="*/ 2620038 w 12192000"/>
              <a:gd name="connsiteY15651" fmla="*/ 6716350 h 6858000"/>
              <a:gd name="connsiteX15652" fmla="*/ 2614132 w 12192000"/>
              <a:gd name="connsiteY15652" fmla="*/ 6722016 h 6858000"/>
              <a:gd name="connsiteX15653" fmla="*/ 2610441 w 12192000"/>
              <a:gd name="connsiteY15653" fmla="*/ 6730920 h 6858000"/>
              <a:gd name="connsiteX15654" fmla="*/ 2605273 w 12192000"/>
              <a:gd name="connsiteY15654" fmla="*/ 6723635 h 6858000"/>
              <a:gd name="connsiteX15655" fmla="*/ 2603797 w 12192000"/>
              <a:gd name="connsiteY15655" fmla="*/ 6716350 h 6858000"/>
              <a:gd name="connsiteX15656" fmla="*/ 2594938 w 12192000"/>
              <a:gd name="connsiteY15656" fmla="*/ 6711089 h 6858000"/>
              <a:gd name="connsiteX15657" fmla="*/ 2597891 w 12192000"/>
              <a:gd name="connsiteY15657" fmla="*/ 6717969 h 6858000"/>
              <a:gd name="connsiteX15658" fmla="*/ 2595676 w 12192000"/>
              <a:gd name="connsiteY15658" fmla="*/ 6723230 h 6858000"/>
              <a:gd name="connsiteX15659" fmla="*/ 2600106 w 12192000"/>
              <a:gd name="connsiteY15659" fmla="*/ 6735371 h 6858000"/>
              <a:gd name="connsiteX15660" fmla="*/ 2593461 w 12192000"/>
              <a:gd name="connsiteY15660" fmla="*/ 6736586 h 6858000"/>
              <a:gd name="connsiteX15661" fmla="*/ 2584602 w 12192000"/>
              <a:gd name="connsiteY15661" fmla="*/ 6729301 h 6858000"/>
              <a:gd name="connsiteX15662" fmla="*/ 2580173 w 12192000"/>
              <a:gd name="connsiteY15662" fmla="*/ 6724039 h 6858000"/>
              <a:gd name="connsiteX15663" fmla="*/ 2577220 w 12192000"/>
              <a:gd name="connsiteY15663" fmla="*/ 6714326 h 6858000"/>
              <a:gd name="connsiteX15664" fmla="*/ 2574267 w 12192000"/>
              <a:gd name="connsiteY15664" fmla="*/ 6713112 h 6858000"/>
              <a:gd name="connsiteX15665" fmla="*/ 2565408 w 12192000"/>
              <a:gd name="connsiteY15665" fmla="*/ 6703399 h 6858000"/>
              <a:gd name="connsiteX15666" fmla="*/ 2566885 w 12192000"/>
              <a:gd name="connsiteY15666" fmla="*/ 6698138 h 6858000"/>
              <a:gd name="connsiteX15667" fmla="*/ 2572052 w 12192000"/>
              <a:gd name="connsiteY15667" fmla="*/ 6697328 h 6858000"/>
              <a:gd name="connsiteX15668" fmla="*/ 2576482 w 12192000"/>
              <a:gd name="connsiteY15668" fmla="*/ 6700161 h 6858000"/>
              <a:gd name="connsiteX15669" fmla="*/ 2580911 w 12192000"/>
              <a:gd name="connsiteY15669" fmla="*/ 6700566 h 6858000"/>
              <a:gd name="connsiteX15670" fmla="*/ 2577958 w 12192000"/>
              <a:gd name="connsiteY15670" fmla="*/ 6691662 h 6858000"/>
              <a:gd name="connsiteX15671" fmla="*/ 2578696 w 12192000"/>
              <a:gd name="connsiteY15671" fmla="*/ 6683163 h 6858000"/>
              <a:gd name="connsiteX15672" fmla="*/ 2573529 w 12192000"/>
              <a:gd name="connsiteY15672" fmla="*/ 6688020 h 6858000"/>
              <a:gd name="connsiteX15673" fmla="*/ 2568361 w 12192000"/>
              <a:gd name="connsiteY15673" fmla="*/ 6688425 h 6858000"/>
              <a:gd name="connsiteX15674" fmla="*/ 2560979 w 12192000"/>
              <a:gd name="connsiteY15674" fmla="*/ 6680330 h 6858000"/>
              <a:gd name="connsiteX15675" fmla="*/ 2560979 w 12192000"/>
              <a:gd name="connsiteY15675" fmla="*/ 6674664 h 6858000"/>
              <a:gd name="connsiteX15676" fmla="*/ 2553596 w 12192000"/>
              <a:gd name="connsiteY15676" fmla="*/ 6674664 h 6858000"/>
              <a:gd name="connsiteX15677" fmla="*/ 2549167 w 12192000"/>
              <a:gd name="connsiteY15677" fmla="*/ 6671427 h 6858000"/>
              <a:gd name="connsiteX15678" fmla="*/ 2554334 w 12192000"/>
              <a:gd name="connsiteY15678" fmla="*/ 6664142 h 6858000"/>
              <a:gd name="connsiteX15679" fmla="*/ 2562455 w 12192000"/>
              <a:gd name="connsiteY15679" fmla="*/ 6661713 h 6858000"/>
              <a:gd name="connsiteX15680" fmla="*/ 2564670 w 12192000"/>
              <a:gd name="connsiteY15680" fmla="*/ 6656047 h 6858000"/>
              <a:gd name="connsiteX15681" fmla="*/ 2565408 w 12192000"/>
              <a:gd name="connsiteY15681" fmla="*/ 6649167 h 6858000"/>
              <a:gd name="connsiteX15682" fmla="*/ 2557287 w 12192000"/>
              <a:gd name="connsiteY15682" fmla="*/ 6657262 h 6858000"/>
              <a:gd name="connsiteX15683" fmla="*/ 2553596 w 12192000"/>
              <a:gd name="connsiteY15683" fmla="*/ 6652810 h 6858000"/>
              <a:gd name="connsiteX15684" fmla="*/ 2550643 w 12192000"/>
              <a:gd name="connsiteY15684" fmla="*/ 6643906 h 6858000"/>
              <a:gd name="connsiteX15685" fmla="*/ 2555073 w 12192000"/>
              <a:gd name="connsiteY15685" fmla="*/ 6643906 h 6858000"/>
              <a:gd name="connsiteX15686" fmla="*/ 2556549 w 12192000"/>
              <a:gd name="connsiteY15686" fmla="*/ 6639454 h 6858000"/>
              <a:gd name="connsiteX15687" fmla="*/ 2549167 w 12192000"/>
              <a:gd name="connsiteY15687" fmla="*/ 6634193 h 6858000"/>
              <a:gd name="connsiteX15688" fmla="*/ 2529972 w 12192000"/>
              <a:gd name="connsiteY15688" fmla="*/ 6630550 h 6858000"/>
              <a:gd name="connsiteX15689" fmla="*/ 2515946 w 12192000"/>
              <a:gd name="connsiteY15689" fmla="*/ 6621242 h 6858000"/>
              <a:gd name="connsiteX15690" fmla="*/ 2515207 w 12192000"/>
              <a:gd name="connsiteY15690" fmla="*/ 6615171 h 6858000"/>
              <a:gd name="connsiteX15691" fmla="*/ 2519637 w 12192000"/>
              <a:gd name="connsiteY15691" fmla="*/ 6607482 h 6858000"/>
              <a:gd name="connsiteX15692" fmla="*/ 2524805 w 12192000"/>
              <a:gd name="connsiteY15692" fmla="*/ 6603839 h 6858000"/>
              <a:gd name="connsiteX15693" fmla="*/ 2524805 w 12192000"/>
              <a:gd name="connsiteY15693" fmla="*/ 6596150 h 6858000"/>
              <a:gd name="connsiteX15694" fmla="*/ 2527019 w 12192000"/>
              <a:gd name="connsiteY15694" fmla="*/ 6587651 h 6858000"/>
              <a:gd name="connsiteX15695" fmla="*/ 2525543 w 12192000"/>
              <a:gd name="connsiteY15695" fmla="*/ 6583199 h 6858000"/>
              <a:gd name="connsiteX15696" fmla="*/ 2533664 w 12192000"/>
              <a:gd name="connsiteY15696" fmla="*/ 6575914 h 6858000"/>
              <a:gd name="connsiteX15697" fmla="*/ 2545475 w 12192000"/>
              <a:gd name="connsiteY15697" fmla="*/ 6573486 h 6858000"/>
              <a:gd name="connsiteX15698" fmla="*/ 2547690 w 12192000"/>
              <a:gd name="connsiteY15698" fmla="*/ 6571057 h 6858000"/>
              <a:gd name="connsiteX15699" fmla="*/ 2541046 w 12192000"/>
              <a:gd name="connsiteY15699" fmla="*/ 6571462 h 6858000"/>
              <a:gd name="connsiteX15700" fmla="*/ 2533664 w 12192000"/>
              <a:gd name="connsiteY15700" fmla="*/ 6567010 h 6858000"/>
              <a:gd name="connsiteX15701" fmla="*/ 2532925 w 12192000"/>
              <a:gd name="connsiteY15701" fmla="*/ 6561749 h 6858000"/>
              <a:gd name="connsiteX15702" fmla="*/ 2538831 w 12192000"/>
              <a:gd name="connsiteY15702" fmla="*/ 6542727 h 6858000"/>
              <a:gd name="connsiteX15703" fmla="*/ 2543261 w 12192000"/>
              <a:gd name="connsiteY15703" fmla="*/ 6542323 h 6858000"/>
              <a:gd name="connsiteX15704" fmla="*/ 2541046 w 12192000"/>
              <a:gd name="connsiteY15704" fmla="*/ 6538276 h 6858000"/>
              <a:gd name="connsiteX15705" fmla="*/ 2534402 w 12192000"/>
              <a:gd name="connsiteY15705" fmla="*/ 6542727 h 6858000"/>
              <a:gd name="connsiteX15706" fmla="*/ 2529234 w 12192000"/>
              <a:gd name="connsiteY15706" fmla="*/ 6560130 h 6858000"/>
              <a:gd name="connsiteX15707" fmla="*/ 2529234 w 12192000"/>
              <a:gd name="connsiteY15707" fmla="*/ 6575105 h 6858000"/>
              <a:gd name="connsiteX15708" fmla="*/ 2521113 w 12192000"/>
              <a:gd name="connsiteY15708" fmla="*/ 6572272 h 6858000"/>
              <a:gd name="connsiteX15709" fmla="*/ 2515207 w 12192000"/>
              <a:gd name="connsiteY15709" fmla="*/ 6563368 h 6858000"/>
              <a:gd name="connsiteX15710" fmla="*/ 2515946 w 12192000"/>
              <a:gd name="connsiteY15710" fmla="*/ 6552845 h 6858000"/>
              <a:gd name="connsiteX15711" fmla="*/ 2510778 w 12192000"/>
              <a:gd name="connsiteY15711" fmla="*/ 6546775 h 6858000"/>
              <a:gd name="connsiteX15712" fmla="*/ 2504872 w 12192000"/>
              <a:gd name="connsiteY15712" fmla="*/ 6524515 h 6858000"/>
              <a:gd name="connsiteX15713" fmla="*/ 2505610 w 12192000"/>
              <a:gd name="connsiteY15713" fmla="*/ 6518445 h 6858000"/>
              <a:gd name="connsiteX15714" fmla="*/ 2510778 w 12192000"/>
              <a:gd name="connsiteY15714" fmla="*/ 6518445 h 6858000"/>
              <a:gd name="connsiteX15715" fmla="*/ 2513731 w 12192000"/>
              <a:gd name="connsiteY15715" fmla="*/ 6512778 h 6858000"/>
              <a:gd name="connsiteX15716" fmla="*/ 2512254 w 12192000"/>
              <a:gd name="connsiteY15716" fmla="*/ 6509136 h 6858000"/>
              <a:gd name="connsiteX15717" fmla="*/ 2512254 w 12192000"/>
              <a:gd name="connsiteY15717" fmla="*/ 6504280 h 6858000"/>
              <a:gd name="connsiteX15718" fmla="*/ 2519637 w 12192000"/>
              <a:gd name="connsiteY15718" fmla="*/ 6497804 h 6858000"/>
              <a:gd name="connsiteX15719" fmla="*/ 2520375 w 12192000"/>
              <a:gd name="connsiteY15719" fmla="*/ 6492543 h 6858000"/>
              <a:gd name="connsiteX15720" fmla="*/ 2513731 w 12192000"/>
              <a:gd name="connsiteY15720" fmla="*/ 6496590 h 6858000"/>
              <a:gd name="connsiteX15721" fmla="*/ 2504872 w 12192000"/>
              <a:gd name="connsiteY15721" fmla="*/ 6494567 h 6858000"/>
              <a:gd name="connsiteX15722" fmla="*/ 2502657 w 12192000"/>
              <a:gd name="connsiteY15722" fmla="*/ 6486877 h 6858000"/>
              <a:gd name="connsiteX15723" fmla="*/ 2493060 w 12192000"/>
              <a:gd name="connsiteY15723" fmla="*/ 6481211 h 6858000"/>
              <a:gd name="connsiteX15724" fmla="*/ 2491584 w 12192000"/>
              <a:gd name="connsiteY15724" fmla="*/ 6476354 h 6858000"/>
              <a:gd name="connsiteX15725" fmla="*/ 2495275 w 12192000"/>
              <a:gd name="connsiteY15725" fmla="*/ 6469879 h 6858000"/>
              <a:gd name="connsiteX15726" fmla="*/ 2510040 w 12192000"/>
              <a:gd name="connsiteY15726" fmla="*/ 6466237 h 6858000"/>
              <a:gd name="connsiteX15727" fmla="*/ 2516684 w 12192000"/>
              <a:gd name="connsiteY15727" fmla="*/ 6471093 h 6858000"/>
              <a:gd name="connsiteX15728" fmla="*/ 2519637 w 12192000"/>
              <a:gd name="connsiteY15728" fmla="*/ 6467855 h 6858000"/>
              <a:gd name="connsiteX15729" fmla="*/ 2528496 w 12192000"/>
              <a:gd name="connsiteY15729" fmla="*/ 6467451 h 6858000"/>
              <a:gd name="connsiteX15730" fmla="*/ 2531449 w 12192000"/>
              <a:gd name="connsiteY15730" fmla="*/ 6465427 h 6858000"/>
              <a:gd name="connsiteX15731" fmla="*/ 2529972 w 12192000"/>
              <a:gd name="connsiteY15731" fmla="*/ 6462189 h 6858000"/>
              <a:gd name="connsiteX15732" fmla="*/ 2533664 w 12192000"/>
              <a:gd name="connsiteY15732" fmla="*/ 6456119 h 6858000"/>
              <a:gd name="connsiteX15733" fmla="*/ 2525543 w 12192000"/>
              <a:gd name="connsiteY15733" fmla="*/ 6459761 h 6858000"/>
              <a:gd name="connsiteX15734" fmla="*/ 2520375 w 12192000"/>
              <a:gd name="connsiteY15734" fmla="*/ 6460166 h 6858000"/>
              <a:gd name="connsiteX15735" fmla="*/ 2514469 w 12192000"/>
              <a:gd name="connsiteY15735" fmla="*/ 6454905 h 6858000"/>
              <a:gd name="connsiteX15736" fmla="*/ 2501919 w 12192000"/>
              <a:gd name="connsiteY15736" fmla="*/ 6461380 h 6858000"/>
              <a:gd name="connsiteX15737" fmla="*/ 2487892 w 12192000"/>
              <a:gd name="connsiteY15737" fmla="*/ 6459356 h 6858000"/>
              <a:gd name="connsiteX15738" fmla="*/ 2484939 w 12192000"/>
              <a:gd name="connsiteY15738" fmla="*/ 6452881 h 6858000"/>
              <a:gd name="connsiteX15739" fmla="*/ 2477557 w 12192000"/>
              <a:gd name="connsiteY15739" fmla="*/ 6446810 h 6858000"/>
              <a:gd name="connsiteX15740" fmla="*/ 2478295 w 12192000"/>
              <a:gd name="connsiteY15740" fmla="*/ 6439525 h 6858000"/>
              <a:gd name="connsiteX15741" fmla="*/ 2483463 w 12192000"/>
              <a:gd name="connsiteY15741" fmla="*/ 6438716 h 6858000"/>
              <a:gd name="connsiteX15742" fmla="*/ 2487154 w 12192000"/>
              <a:gd name="connsiteY15742" fmla="*/ 6443168 h 6858000"/>
              <a:gd name="connsiteX15743" fmla="*/ 2496013 w 12192000"/>
              <a:gd name="connsiteY15743" fmla="*/ 6446810 h 6858000"/>
              <a:gd name="connsiteX15744" fmla="*/ 2497490 w 12192000"/>
              <a:gd name="connsiteY15744" fmla="*/ 6443977 h 6858000"/>
              <a:gd name="connsiteX15745" fmla="*/ 2487892 w 12192000"/>
              <a:gd name="connsiteY15745" fmla="*/ 6438716 h 6858000"/>
              <a:gd name="connsiteX15746" fmla="*/ 2484201 w 12192000"/>
              <a:gd name="connsiteY15746" fmla="*/ 6433455 h 6858000"/>
              <a:gd name="connsiteX15747" fmla="*/ 2488631 w 12192000"/>
              <a:gd name="connsiteY15747" fmla="*/ 6427384 h 6858000"/>
              <a:gd name="connsiteX15748" fmla="*/ 2494537 w 12192000"/>
              <a:gd name="connsiteY15748" fmla="*/ 6423337 h 6858000"/>
              <a:gd name="connsiteX15749" fmla="*/ 2490107 w 12192000"/>
              <a:gd name="connsiteY15749" fmla="*/ 6418076 h 6858000"/>
              <a:gd name="connsiteX15750" fmla="*/ 2492322 w 12192000"/>
              <a:gd name="connsiteY15750" fmla="*/ 6413219 h 6858000"/>
              <a:gd name="connsiteX15751" fmla="*/ 2498228 w 12192000"/>
              <a:gd name="connsiteY15751" fmla="*/ 6412410 h 6858000"/>
              <a:gd name="connsiteX15752" fmla="*/ 2493060 w 12192000"/>
              <a:gd name="connsiteY15752" fmla="*/ 6406744 h 6858000"/>
              <a:gd name="connsiteX15753" fmla="*/ 2479772 w 12192000"/>
              <a:gd name="connsiteY15753" fmla="*/ 6401078 h 6858000"/>
              <a:gd name="connsiteX15754" fmla="*/ 2476081 w 12192000"/>
              <a:gd name="connsiteY15754" fmla="*/ 6395816 h 6858000"/>
              <a:gd name="connsiteX15755" fmla="*/ 2470175 w 12192000"/>
              <a:gd name="connsiteY15755" fmla="*/ 6393388 h 6858000"/>
              <a:gd name="connsiteX15756" fmla="*/ 2465745 w 12192000"/>
              <a:gd name="connsiteY15756" fmla="*/ 6397840 h 6858000"/>
              <a:gd name="connsiteX15757" fmla="*/ 2454671 w 12192000"/>
              <a:gd name="connsiteY15757" fmla="*/ 6398245 h 6858000"/>
              <a:gd name="connsiteX15758" fmla="*/ 2445074 w 12192000"/>
              <a:gd name="connsiteY15758" fmla="*/ 6392579 h 6858000"/>
              <a:gd name="connsiteX15759" fmla="*/ 2442860 w 12192000"/>
              <a:gd name="connsiteY15759" fmla="*/ 6382056 h 6858000"/>
              <a:gd name="connsiteX15760" fmla="*/ 2440645 w 12192000"/>
              <a:gd name="connsiteY15760" fmla="*/ 6385294 h 6858000"/>
              <a:gd name="connsiteX15761" fmla="*/ 2428095 w 12192000"/>
              <a:gd name="connsiteY15761" fmla="*/ 6386103 h 6858000"/>
              <a:gd name="connsiteX15762" fmla="*/ 2423665 w 12192000"/>
              <a:gd name="connsiteY15762" fmla="*/ 6394602 h 6858000"/>
              <a:gd name="connsiteX15763" fmla="*/ 2424403 w 12192000"/>
              <a:gd name="connsiteY15763" fmla="*/ 6399459 h 6858000"/>
              <a:gd name="connsiteX15764" fmla="*/ 2433262 w 12192000"/>
              <a:gd name="connsiteY15764" fmla="*/ 6401887 h 6858000"/>
              <a:gd name="connsiteX15765" fmla="*/ 2434001 w 12192000"/>
              <a:gd name="connsiteY15765" fmla="*/ 6407148 h 6858000"/>
              <a:gd name="connsiteX15766" fmla="*/ 2429571 w 12192000"/>
              <a:gd name="connsiteY15766" fmla="*/ 6412005 h 6858000"/>
              <a:gd name="connsiteX15767" fmla="*/ 2422189 w 12192000"/>
              <a:gd name="connsiteY15767" fmla="*/ 6410791 h 6858000"/>
              <a:gd name="connsiteX15768" fmla="*/ 2408162 w 12192000"/>
              <a:gd name="connsiteY15768" fmla="*/ 6397030 h 6858000"/>
              <a:gd name="connsiteX15769" fmla="*/ 2408900 w 12192000"/>
              <a:gd name="connsiteY15769" fmla="*/ 6390150 h 6858000"/>
              <a:gd name="connsiteX15770" fmla="*/ 2422189 w 12192000"/>
              <a:gd name="connsiteY15770" fmla="*/ 6383270 h 6858000"/>
              <a:gd name="connsiteX15771" fmla="*/ 2425142 w 12192000"/>
              <a:gd name="connsiteY15771" fmla="*/ 6375985 h 6858000"/>
              <a:gd name="connsiteX15772" fmla="*/ 2432524 w 12192000"/>
              <a:gd name="connsiteY15772" fmla="*/ 6371129 h 6858000"/>
              <a:gd name="connsiteX15773" fmla="*/ 2435477 w 12192000"/>
              <a:gd name="connsiteY15773" fmla="*/ 6362630 h 6858000"/>
              <a:gd name="connsiteX15774" fmla="*/ 2441383 w 12192000"/>
              <a:gd name="connsiteY15774" fmla="*/ 6361416 h 6858000"/>
              <a:gd name="connsiteX15775" fmla="*/ 2439168 w 12192000"/>
              <a:gd name="connsiteY15775" fmla="*/ 6354131 h 6858000"/>
              <a:gd name="connsiteX15776" fmla="*/ 2436215 w 12192000"/>
              <a:gd name="connsiteY15776" fmla="*/ 6354131 h 6858000"/>
              <a:gd name="connsiteX15777" fmla="*/ 2431048 w 12192000"/>
              <a:gd name="connsiteY15777" fmla="*/ 6344418 h 6858000"/>
              <a:gd name="connsiteX15778" fmla="*/ 2431048 w 12192000"/>
              <a:gd name="connsiteY15778" fmla="*/ 6339156 h 6858000"/>
              <a:gd name="connsiteX15779" fmla="*/ 2437692 w 12192000"/>
              <a:gd name="connsiteY15779" fmla="*/ 6337537 h 6858000"/>
              <a:gd name="connsiteX15780" fmla="*/ 2443598 w 12192000"/>
              <a:gd name="connsiteY15780" fmla="*/ 6339156 h 6858000"/>
              <a:gd name="connsiteX15781" fmla="*/ 2461316 w 12192000"/>
              <a:gd name="connsiteY15781" fmla="*/ 6338347 h 6858000"/>
              <a:gd name="connsiteX15782" fmla="*/ 2471651 w 12192000"/>
              <a:gd name="connsiteY15782" fmla="*/ 6335109 h 6858000"/>
              <a:gd name="connsiteX15783" fmla="*/ 2475342 w 12192000"/>
              <a:gd name="connsiteY15783" fmla="*/ 6337537 h 6858000"/>
              <a:gd name="connsiteX15784" fmla="*/ 2475342 w 12192000"/>
              <a:gd name="connsiteY15784" fmla="*/ 6350084 h 6858000"/>
              <a:gd name="connsiteX15785" fmla="*/ 2469436 w 12192000"/>
              <a:gd name="connsiteY15785" fmla="*/ 6354131 h 6858000"/>
              <a:gd name="connsiteX15786" fmla="*/ 2460577 w 12192000"/>
              <a:gd name="connsiteY15786" fmla="*/ 6356964 h 6858000"/>
              <a:gd name="connsiteX15787" fmla="*/ 2459839 w 12192000"/>
              <a:gd name="connsiteY15787" fmla="*/ 6361011 h 6858000"/>
              <a:gd name="connsiteX15788" fmla="*/ 2465007 w 12192000"/>
              <a:gd name="connsiteY15788" fmla="*/ 6361416 h 6858000"/>
              <a:gd name="connsiteX15789" fmla="*/ 2474604 w 12192000"/>
              <a:gd name="connsiteY15789" fmla="*/ 6355750 h 6858000"/>
              <a:gd name="connsiteX15790" fmla="*/ 2487892 w 12192000"/>
              <a:gd name="connsiteY15790" fmla="*/ 6351702 h 6858000"/>
              <a:gd name="connsiteX15791" fmla="*/ 2491584 w 12192000"/>
              <a:gd name="connsiteY15791" fmla="*/ 6352917 h 6858000"/>
              <a:gd name="connsiteX15792" fmla="*/ 2490107 w 12192000"/>
              <a:gd name="connsiteY15792" fmla="*/ 6357773 h 6858000"/>
              <a:gd name="connsiteX15793" fmla="*/ 2491584 w 12192000"/>
              <a:gd name="connsiteY15793" fmla="*/ 6365463 h 6858000"/>
              <a:gd name="connsiteX15794" fmla="*/ 2488631 w 12192000"/>
              <a:gd name="connsiteY15794" fmla="*/ 6380032 h 6858000"/>
              <a:gd name="connsiteX15795" fmla="*/ 2484939 w 12192000"/>
              <a:gd name="connsiteY15795" fmla="*/ 6384080 h 6858000"/>
              <a:gd name="connsiteX15796" fmla="*/ 2488631 w 12192000"/>
              <a:gd name="connsiteY15796" fmla="*/ 6389341 h 6858000"/>
              <a:gd name="connsiteX15797" fmla="*/ 2490107 w 12192000"/>
              <a:gd name="connsiteY15797" fmla="*/ 6380437 h 6858000"/>
              <a:gd name="connsiteX15798" fmla="*/ 2497490 w 12192000"/>
              <a:gd name="connsiteY15798" fmla="*/ 6377199 h 6858000"/>
              <a:gd name="connsiteX15799" fmla="*/ 2498228 w 12192000"/>
              <a:gd name="connsiteY15799" fmla="*/ 6359797 h 6858000"/>
              <a:gd name="connsiteX15800" fmla="*/ 2500443 w 12192000"/>
              <a:gd name="connsiteY15800" fmla="*/ 6354535 h 6858000"/>
              <a:gd name="connsiteX15801" fmla="*/ 2495275 w 12192000"/>
              <a:gd name="connsiteY15801" fmla="*/ 6352512 h 6858000"/>
              <a:gd name="connsiteX15802" fmla="*/ 2495275 w 12192000"/>
              <a:gd name="connsiteY15802" fmla="*/ 6341989 h 6858000"/>
              <a:gd name="connsiteX15803" fmla="*/ 2501181 w 12192000"/>
              <a:gd name="connsiteY15803" fmla="*/ 6327824 h 6858000"/>
              <a:gd name="connsiteX15804" fmla="*/ 2507825 w 12192000"/>
              <a:gd name="connsiteY15804" fmla="*/ 6319730 h 6858000"/>
              <a:gd name="connsiteX15805" fmla="*/ 2504134 w 12192000"/>
              <a:gd name="connsiteY15805" fmla="*/ 6317706 h 6858000"/>
              <a:gd name="connsiteX15806" fmla="*/ 2503396 w 12192000"/>
              <a:gd name="connsiteY15806" fmla="*/ 6312040 h 6858000"/>
              <a:gd name="connsiteX15807" fmla="*/ 2507087 w 12192000"/>
              <a:gd name="connsiteY15807" fmla="*/ 6307588 h 6858000"/>
              <a:gd name="connsiteX15808" fmla="*/ 2503396 w 12192000"/>
              <a:gd name="connsiteY15808" fmla="*/ 6297471 h 6858000"/>
              <a:gd name="connsiteX15809" fmla="*/ 2504134 w 12192000"/>
              <a:gd name="connsiteY15809" fmla="*/ 6288567 h 6858000"/>
              <a:gd name="connsiteX15810" fmla="*/ 2510040 w 12192000"/>
              <a:gd name="connsiteY15810" fmla="*/ 6288567 h 6858000"/>
              <a:gd name="connsiteX15811" fmla="*/ 2523328 w 12192000"/>
              <a:gd name="connsiteY15811" fmla="*/ 6281282 h 6858000"/>
              <a:gd name="connsiteX15812" fmla="*/ 2529972 w 12192000"/>
              <a:gd name="connsiteY15812" fmla="*/ 6271569 h 6858000"/>
              <a:gd name="connsiteX15813" fmla="*/ 2531449 w 12192000"/>
              <a:gd name="connsiteY15813" fmla="*/ 6256999 h 6858000"/>
              <a:gd name="connsiteX15814" fmla="*/ 2527758 w 12192000"/>
              <a:gd name="connsiteY15814" fmla="*/ 6251333 h 6858000"/>
              <a:gd name="connsiteX15815" fmla="*/ 2518899 w 12192000"/>
              <a:gd name="connsiteY15815" fmla="*/ 6250119 h 6858000"/>
              <a:gd name="connsiteX15816" fmla="*/ 2517422 w 12192000"/>
              <a:gd name="connsiteY15816" fmla="*/ 6243239 h 6858000"/>
              <a:gd name="connsiteX15817" fmla="*/ 2511516 w 12192000"/>
              <a:gd name="connsiteY15817" fmla="*/ 6237573 h 6858000"/>
              <a:gd name="connsiteX15818" fmla="*/ 2501919 w 12192000"/>
              <a:gd name="connsiteY15818" fmla="*/ 6237168 h 6858000"/>
              <a:gd name="connsiteX15819" fmla="*/ 2496751 w 12192000"/>
              <a:gd name="connsiteY15819" fmla="*/ 6232312 h 6858000"/>
              <a:gd name="connsiteX15820" fmla="*/ 2497490 w 12192000"/>
              <a:gd name="connsiteY15820" fmla="*/ 6226646 h 6858000"/>
              <a:gd name="connsiteX15821" fmla="*/ 2503396 w 12192000"/>
              <a:gd name="connsiteY15821" fmla="*/ 6219765 h 6858000"/>
              <a:gd name="connsiteX15822" fmla="*/ 2504872 w 12192000"/>
              <a:gd name="connsiteY15822" fmla="*/ 6208433 h 6858000"/>
              <a:gd name="connsiteX15823" fmla="*/ 2507825 w 12192000"/>
              <a:gd name="connsiteY15823" fmla="*/ 6201149 h 6858000"/>
              <a:gd name="connsiteX15824" fmla="*/ 2497490 w 12192000"/>
              <a:gd name="connsiteY15824" fmla="*/ 6194673 h 6858000"/>
              <a:gd name="connsiteX15825" fmla="*/ 2496013 w 12192000"/>
              <a:gd name="connsiteY15825" fmla="*/ 6190221 h 6858000"/>
              <a:gd name="connsiteX15826" fmla="*/ 2504134 w 12192000"/>
              <a:gd name="connsiteY15826" fmla="*/ 6181318 h 6858000"/>
              <a:gd name="connsiteX15827" fmla="*/ 2501181 w 12192000"/>
              <a:gd name="connsiteY15827" fmla="*/ 6178889 h 6858000"/>
              <a:gd name="connsiteX15828" fmla="*/ 2501919 w 12192000"/>
              <a:gd name="connsiteY15828" fmla="*/ 6172414 h 6858000"/>
              <a:gd name="connsiteX15829" fmla="*/ 2509302 w 12192000"/>
              <a:gd name="connsiteY15829" fmla="*/ 6164724 h 6858000"/>
              <a:gd name="connsiteX15830" fmla="*/ 2501181 w 12192000"/>
              <a:gd name="connsiteY15830" fmla="*/ 6157439 h 6858000"/>
              <a:gd name="connsiteX15831" fmla="*/ 2500443 w 12192000"/>
              <a:gd name="connsiteY15831" fmla="*/ 6146107 h 6858000"/>
              <a:gd name="connsiteX15832" fmla="*/ 2504134 w 12192000"/>
              <a:gd name="connsiteY15832" fmla="*/ 6142870 h 6858000"/>
              <a:gd name="connsiteX15833" fmla="*/ 2510778 w 12192000"/>
              <a:gd name="connsiteY15833" fmla="*/ 6140846 h 6858000"/>
              <a:gd name="connsiteX15834" fmla="*/ 2509302 w 12192000"/>
              <a:gd name="connsiteY15834" fmla="*/ 6135990 h 6858000"/>
              <a:gd name="connsiteX15835" fmla="*/ 2499704 w 12192000"/>
              <a:gd name="connsiteY15835" fmla="*/ 6129919 h 6858000"/>
              <a:gd name="connsiteX15836" fmla="*/ 2498966 w 12192000"/>
              <a:gd name="connsiteY15836" fmla="*/ 6125062 h 6858000"/>
              <a:gd name="connsiteX15837" fmla="*/ 2501919 w 12192000"/>
              <a:gd name="connsiteY15837" fmla="*/ 6120610 h 6858000"/>
              <a:gd name="connsiteX15838" fmla="*/ 2507825 w 12192000"/>
              <a:gd name="connsiteY15838" fmla="*/ 6123039 h 6858000"/>
              <a:gd name="connsiteX15839" fmla="*/ 2511516 w 12192000"/>
              <a:gd name="connsiteY15839" fmla="*/ 6130324 h 6858000"/>
              <a:gd name="connsiteX15840" fmla="*/ 2515946 w 12192000"/>
              <a:gd name="connsiteY15840" fmla="*/ 6135180 h 6858000"/>
              <a:gd name="connsiteX15841" fmla="*/ 2518160 w 12192000"/>
              <a:gd name="connsiteY15841" fmla="*/ 6132752 h 6858000"/>
              <a:gd name="connsiteX15842" fmla="*/ 2513731 w 12192000"/>
              <a:gd name="connsiteY15842" fmla="*/ 6127491 h 6858000"/>
              <a:gd name="connsiteX15843" fmla="*/ 2512993 w 12192000"/>
              <a:gd name="connsiteY15843" fmla="*/ 6111707 h 6858000"/>
              <a:gd name="connsiteX15844" fmla="*/ 2511516 w 12192000"/>
              <a:gd name="connsiteY15844" fmla="*/ 6104826 h 6858000"/>
              <a:gd name="connsiteX15845" fmla="*/ 2505610 w 12192000"/>
              <a:gd name="connsiteY15845" fmla="*/ 6108064 h 6858000"/>
              <a:gd name="connsiteX15846" fmla="*/ 2497490 w 12192000"/>
              <a:gd name="connsiteY15846" fmla="*/ 6104826 h 6858000"/>
              <a:gd name="connsiteX15847" fmla="*/ 2497490 w 12192000"/>
              <a:gd name="connsiteY15847" fmla="*/ 6098756 h 6858000"/>
              <a:gd name="connsiteX15848" fmla="*/ 2508563 w 12192000"/>
              <a:gd name="connsiteY15848" fmla="*/ 6089852 h 6858000"/>
              <a:gd name="connsiteX15849" fmla="*/ 2513731 w 12192000"/>
              <a:gd name="connsiteY15849" fmla="*/ 6082972 h 6858000"/>
              <a:gd name="connsiteX15850" fmla="*/ 2507087 w 12192000"/>
              <a:gd name="connsiteY15850" fmla="*/ 6083781 h 6858000"/>
              <a:gd name="connsiteX15851" fmla="*/ 2503396 w 12192000"/>
              <a:gd name="connsiteY15851" fmla="*/ 6085805 h 6858000"/>
              <a:gd name="connsiteX15852" fmla="*/ 2496013 w 12192000"/>
              <a:gd name="connsiteY15852" fmla="*/ 6077306 h 6858000"/>
              <a:gd name="connsiteX15853" fmla="*/ 2487154 w 12192000"/>
              <a:gd name="connsiteY15853" fmla="*/ 6077306 h 6858000"/>
              <a:gd name="connsiteX15854" fmla="*/ 2484939 w 12192000"/>
              <a:gd name="connsiteY15854" fmla="*/ 6079734 h 6858000"/>
              <a:gd name="connsiteX15855" fmla="*/ 2484201 w 12192000"/>
              <a:gd name="connsiteY15855" fmla="*/ 6092685 h 6858000"/>
              <a:gd name="connsiteX15856" fmla="*/ 2470175 w 12192000"/>
              <a:gd name="connsiteY15856" fmla="*/ 6095923 h 6858000"/>
              <a:gd name="connsiteX15857" fmla="*/ 2456148 w 12192000"/>
              <a:gd name="connsiteY15857" fmla="*/ 6090257 h 6858000"/>
              <a:gd name="connsiteX15858" fmla="*/ 2452457 w 12192000"/>
              <a:gd name="connsiteY15858" fmla="*/ 6083377 h 6858000"/>
              <a:gd name="connsiteX15859" fmla="*/ 2448027 w 12192000"/>
              <a:gd name="connsiteY15859" fmla="*/ 6079329 h 6858000"/>
              <a:gd name="connsiteX15860" fmla="*/ 2432524 w 12192000"/>
              <a:gd name="connsiteY15860" fmla="*/ 6057070 h 6858000"/>
              <a:gd name="connsiteX15861" fmla="*/ 2428833 w 12192000"/>
              <a:gd name="connsiteY15861" fmla="*/ 6052214 h 6858000"/>
              <a:gd name="connsiteX15862" fmla="*/ 2431048 w 12192000"/>
              <a:gd name="connsiteY15862" fmla="*/ 6049381 h 6858000"/>
              <a:gd name="connsiteX15863" fmla="*/ 2433262 w 12192000"/>
              <a:gd name="connsiteY15863" fmla="*/ 6042905 h 6858000"/>
              <a:gd name="connsiteX15864" fmla="*/ 2428095 w 12192000"/>
              <a:gd name="connsiteY15864" fmla="*/ 6038858 h 6858000"/>
              <a:gd name="connsiteX15865" fmla="*/ 2432524 w 12192000"/>
              <a:gd name="connsiteY15865" fmla="*/ 6033597 h 6858000"/>
              <a:gd name="connsiteX15866" fmla="*/ 2431048 w 12192000"/>
              <a:gd name="connsiteY15866" fmla="*/ 6025098 h 6858000"/>
              <a:gd name="connsiteX15867" fmla="*/ 2436215 w 12192000"/>
              <a:gd name="connsiteY15867" fmla="*/ 6006481 h 6858000"/>
              <a:gd name="connsiteX15868" fmla="*/ 2429571 w 12192000"/>
              <a:gd name="connsiteY15868" fmla="*/ 6001220 h 6858000"/>
              <a:gd name="connsiteX15869" fmla="*/ 2427356 w 12192000"/>
              <a:gd name="connsiteY15869" fmla="*/ 5992721 h 6858000"/>
              <a:gd name="connsiteX15870" fmla="*/ 2430309 w 12192000"/>
              <a:gd name="connsiteY15870" fmla="*/ 5984626 h 6858000"/>
              <a:gd name="connsiteX15871" fmla="*/ 2436215 w 12192000"/>
              <a:gd name="connsiteY15871" fmla="*/ 5983817 h 6858000"/>
              <a:gd name="connsiteX15872" fmla="*/ 2439168 w 12192000"/>
              <a:gd name="connsiteY15872" fmla="*/ 5985840 h 6858000"/>
              <a:gd name="connsiteX15873" fmla="*/ 2441383 w 12192000"/>
              <a:gd name="connsiteY15873" fmla="*/ 5979770 h 6858000"/>
              <a:gd name="connsiteX15874" fmla="*/ 2439168 w 12192000"/>
              <a:gd name="connsiteY15874" fmla="*/ 5973294 h 6858000"/>
              <a:gd name="connsiteX15875" fmla="*/ 2443598 w 12192000"/>
              <a:gd name="connsiteY15875" fmla="*/ 5970461 h 6858000"/>
              <a:gd name="connsiteX15876" fmla="*/ 2448027 w 12192000"/>
              <a:gd name="connsiteY15876" fmla="*/ 5950226 h 6858000"/>
              <a:gd name="connsiteX15877" fmla="*/ 2448027 w 12192000"/>
              <a:gd name="connsiteY15877" fmla="*/ 5934846 h 6858000"/>
              <a:gd name="connsiteX15878" fmla="*/ 2441383 w 12192000"/>
              <a:gd name="connsiteY15878" fmla="*/ 5929585 h 6858000"/>
              <a:gd name="connsiteX15879" fmla="*/ 2439168 w 12192000"/>
              <a:gd name="connsiteY15879" fmla="*/ 5922705 h 6858000"/>
              <a:gd name="connsiteX15880" fmla="*/ 2423665 w 12192000"/>
              <a:gd name="connsiteY15880" fmla="*/ 5898827 h 6858000"/>
              <a:gd name="connsiteX15881" fmla="*/ 2425142 w 12192000"/>
              <a:gd name="connsiteY15881" fmla="*/ 5886281 h 6858000"/>
              <a:gd name="connsiteX15882" fmla="*/ 2424403 w 12192000"/>
              <a:gd name="connsiteY15882" fmla="*/ 5876972 h 6858000"/>
              <a:gd name="connsiteX15883" fmla="*/ 2413330 w 12192000"/>
              <a:gd name="connsiteY15883" fmla="*/ 5868473 h 6858000"/>
              <a:gd name="connsiteX15884" fmla="*/ 2406686 w 12192000"/>
              <a:gd name="connsiteY15884" fmla="*/ 5859165 h 6858000"/>
              <a:gd name="connsiteX15885" fmla="*/ 2405947 w 12192000"/>
              <a:gd name="connsiteY15885" fmla="*/ 5845404 h 6858000"/>
              <a:gd name="connsiteX15886" fmla="*/ 2404471 w 12192000"/>
              <a:gd name="connsiteY15886" fmla="*/ 5835287 h 6858000"/>
              <a:gd name="connsiteX15887" fmla="*/ 2405209 w 12192000"/>
              <a:gd name="connsiteY15887" fmla="*/ 5829621 h 6858000"/>
              <a:gd name="connsiteX15888" fmla="*/ 2412592 w 12192000"/>
              <a:gd name="connsiteY15888" fmla="*/ 5828002 h 6858000"/>
              <a:gd name="connsiteX15889" fmla="*/ 2418498 w 12192000"/>
              <a:gd name="connsiteY15889" fmla="*/ 5832454 h 6858000"/>
              <a:gd name="connsiteX15890" fmla="*/ 2424403 w 12192000"/>
              <a:gd name="connsiteY15890" fmla="*/ 5831644 h 6858000"/>
              <a:gd name="connsiteX15891" fmla="*/ 2430309 w 12192000"/>
              <a:gd name="connsiteY15891" fmla="*/ 5824359 h 6858000"/>
              <a:gd name="connsiteX15892" fmla="*/ 2429571 w 12192000"/>
              <a:gd name="connsiteY15892" fmla="*/ 5815051 h 6858000"/>
              <a:gd name="connsiteX15893" fmla="*/ 2426618 w 12192000"/>
              <a:gd name="connsiteY15893" fmla="*/ 5807361 h 6858000"/>
              <a:gd name="connsiteX15894" fmla="*/ 2427356 w 12192000"/>
              <a:gd name="connsiteY15894" fmla="*/ 5800886 h 6858000"/>
              <a:gd name="connsiteX15895" fmla="*/ 2430309 w 12192000"/>
              <a:gd name="connsiteY15895" fmla="*/ 5794815 h 6858000"/>
              <a:gd name="connsiteX15896" fmla="*/ 2430309 w 12192000"/>
              <a:gd name="connsiteY15896" fmla="*/ 5786316 h 6858000"/>
              <a:gd name="connsiteX15897" fmla="*/ 2436954 w 12192000"/>
              <a:gd name="connsiteY15897" fmla="*/ 5782269 h 6858000"/>
              <a:gd name="connsiteX15898" fmla="*/ 2438430 w 12192000"/>
              <a:gd name="connsiteY15898" fmla="*/ 5774579 h 6858000"/>
              <a:gd name="connsiteX15899" fmla="*/ 2438430 w 12192000"/>
              <a:gd name="connsiteY15899" fmla="*/ 5762033 h 6858000"/>
              <a:gd name="connsiteX15900" fmla="*/ 2445074 w 12192000"/>
              <a:gd name="connsiteY15900" fmla="*/ 5753534 h 6858000"/>
              <a:gd name="connsiteX15901" fmla="*/ 2441383 w 12192000"/>
              <a:gd name="connsiteY15901" fmla="*/ 5748273 h 6858000"/>
              <a:gd name="connsiteX15902" fmla="*/ 2440645 w 12192000"/>
              <a:gd name="connsiteY15902" fmla="*/ 5743416 h 6858000"/>
              <a:gd name="connsiteX15903" fmla="*/ 2446551 w 12192000"/>
              <a:gd name="connsiteY15903" fmla="*/ 5737750 h 6858000"/>
              <a:gd name="connsiteX15904" fmla="*/ 2447289 w 12192000"/>
              <a:gd name="connsiteY15904" fmla="*/ 5726418 h 6858000"/>
              <a:gd name="connsiteX15905" fmla="*/ 2450242 w 12192000"/>
              <a:gd name="connsiteY15905" fmla="*/ 5722371 h 6858000"/>
              <a:gd name="connsiteX15906" fmla="*/ 2449504 w 12192000"/>
              <a:gd name="connsiteY15906" fmla="*/ 5714277 h 6858000"/>
              <a:gd name="connsiteX15907" fmla="*/ 2453195 w 12192000"/>
              <a:gd name="connsiteY15907" fmla="*/ 5706587 h 6858000"/>
              <a:gd name="connsiteX15908" fmla="*/ 2454671 w 12192000"/>
              <a:gd name="connsiteY15908" fmla="*/ 5692827 h 6858000"/>
              <a:gd name="connsiteX15909" fmla="*/ 2454671 w 12192000"/>
              <a:gd name="connsiteY15909" fmla="*/ 5685138 h 6858000"/>
              <a:gd name="connsiteX15910" fmla="*/ 2460577 w 12192000"/>
              <a:gd name="connsiteY15910" fmla="*/ 5679067 h 6858000"/>
              <a:gd name="connsiteX15911" fmla="*/ 2464269 w 12192000"/>
              <a:gd name="connsiteY15911" fmla="*/ 5668140 h 6858000"/>
              <a:gd name="connsiteX15912" fmla="*/ 2460577 w 12192000"/>
              <a:gd name="connsiteY15912" fmla="*/ 5663688 h 6858000"/>
              <a:gd name="connsiteX15913" fmla="*/ 2460577 w 12192000"/>
              <a:gd name="connsiteY15913" fmla="*/ 5660045 h 6858000"/>
              <a:gd name="connsiteX15914" fmla="*/ 2467222 w 12192000"/>
              <a:gd name="connsiteY15914" fmla="*/ 5647094 h 6858000"/>
              <a:gd name="connsiteX15915" fmla="*/ 2474604 w 12192000"/>
              <a:gd name="connsiteY15915" fmla="*/ 5642642 h 6858000"/>
              <a:gd name="connsiteX15916" fmla="*/ 2479772 w 12192000"/>
              <a:gd name="connsiteY15916" fmla="*/ 5634953 h 6858000"/>
              <a:gd name="connsiteX15917" fmla="*/ 2478295 w 12192000"/>
              <a:gd name="connsiteY15917" fmla="*/ 5626859 h 6858000"/>
              <a:gd name="connsiteX15918" fmla="*/ 2467222 w 12192000"/>
              <a:gd name="connsiteY15918" fmla="*/ 5612694 h 6858000"/>
              <a:gd name="connsiteX15919" fmla="*/ 2464269 w 12192000"/>
              <a:gd name="connsiteY15919" fmla="*/ 5607837 h 6858000"/>
              <a:gd name="connsiteX15920" fmla="*/ 2467222 w 12192000"/>
              <a:gd name="connsiteY15920" fmla="*/ 5600147 h 6858000"/>
              <a:gd name="connsiteX15921" fmla="*/ 2468698 w 12192000"/>
              <a:gd name="connsiteY15921" fmla="*/ 5592863 h 6858000"/>
              <a:gd name="connsiteX15922" fmla="*/ 2465745 w 12192000"/>
              <a:gd name="connsiteY15922" fmla="*/ 5585173 h 6858000"/>
              <a:gd name="connsiteX15923" fmla="*/ 2465745 w 12192000"/>
              <a:gd name="connsiteY15923" fmla="*/ 5580316 h 6858000"/>
              <a:gd name="connsiteX15924" fmla="*/ 2468698 w 12192000"/>
              <a:gd name="connsiteY15924" fmla="*/ 5568984 h 6858000"/>
              <a:gd name="connsiteX15925" fmla="*/ 2467960 w 12192000"/>
              <a:gd name="connsiteY15925" fmla="*/ 5552796 h 6858000"/>
              <a:gd name="connsiteX15926" fmla="*/ 2457624 w 12192000"/>
              <a:gd name="connsiteY15926" fmla="*/ 5539036 h 6858000"/>
              <a:gd name="connsiteX15927" fmla="*/ 2456886 w 12192000"/>
              <a:gd name="connsiteY15927" fmla="*/ 5530537 h 6858000"/>
              <a:gd name="connsiteX15928" fmla="*/ 2461316 w 12192000"/>
              <a:gd name="connsiteY15928" fmla="*/ 5525680 h 6858000"/>
              <a:gd name="connsiteX15929" fmla="*/ 2461316 w 12192000"/>
              <a:gd name="connsiteY15929" fmla="*/ 5510706 h 6858000"/>
              <a:gd name="connsiteX15930" fmla="*/ 2450242 w 12192000"/>
              <a:gd name="connsiteY15930" fmla="*/ 5483185 h 6858000"/>
              <a:gd name="connsiteX15931" fmla="*/ 2448766 w 12192000"/>
              <a:gd name="connsiteY15931" fmla="*/ 5473472 h 6858000"/>
              <a:gd name="connsiteX15932" fmla="*/ 2446551 w 12192000"/>
              <a:gd name="connsiteY15932" fmla="*/ 5463354 h 6858000"/>
              <a:gd name="connsiteX15933" fmla="*/ 2447289 w 12192000"/>
              <a:gd name="connsiteY15933" fmla="*/ 5451213 h 6858000"/>
              <a:gd name="connsiteX15934" fmla="*/ 2453933 w 12192000"/>
              <a:gd name="connsiteY15934" fmla="*/ 5448784 h 6858000"/>
              <a:gd name="connsiteX15935" fmla="*/ 2461316 w 12192000"/>
              <a:gd name="connsiteY15935" fmla="*/ 5440690 h 6858000"/>
              <a:gd name="connsiteX15936" fmla="*/ 2453933 w 12192000"/>
              <a:gd name="connsiteY15936" fmla="*/ 5432596 h 6858000"/>
              <a:gd name="connsiteX15937" fmla="*/ 2458363 w 12192000"/>
              <a:gd name="connsiteY15937" fmla="*/ 5422478 h 6858000"/>
              <a:gd name="connsiteX15938" fmla="*/ 2465745 w 12192000"/>
              <a:gd name="connsiteY15938" fmla="*/ 5417621 h 6858000"/>
              <a:gd name="connsiteX15939" fmla="*/ 2459839 w 12192000"/>
              <a:gd name="connsiteY15939" fmla="*/ 5409527 h 6858000"/>
              <a:gd name="connsiteX15940" fmla="*/ 2458363 w 12192000"/>
              <a:gd name="connsiteY15940" fmla="*/ 5396171 h 6858000"/>
              <a:gd name="connsiteX15941" fmla="*/ 2449504 w 12192000"/>
              <a:gd name="connsiteY15941" fmla="*/ 5383220 h 6858000"/>
              <a:gd name="connsiteX15942" fmla="*/ 2449504 w 12192000"/>
              <a:gd name="connsiteY15942" fmla="*/ 5375936 h 6858000"/>
              <a:gd name="connsiteX15943" fmla="*/ 2457624 w 12192000"/>
              <a:gd name="connsiteY15943" fmla="*/ 5358938 h 6858000"/>
              <a:gd name="connsiteX15944" fmla="*/ 2459101 w 12192000"/>
              <a:gd name="connsiteY15944" fmla="*/ 5352462 h 6858000"/>
              <a:gd name="connsiteX15945" fmla="*/ 2456148 w 12192000"/>
              <a:gd name="connsiteY15945" fmla="*/ 5337892 h 6858000"/>
              <a:gd name="connsiteX15946" fmla="*/ 2461316 w 12192000"/>
              <a:gd name="connsiteY15946" fmla="*/ 5330203 h 6858000"/>
              <a:gd name="connsiteX15947" fmla="*/ 2462054 w 12192000"/>
              <a:gd name="connsiteY15947" fmla="*/ 5318466 h 6858000"/>
              <a:gd name="connsiteX15948" fmla="*/ 2470175 w 12192000"/>
              <a:gd name="connsiteY15948" fmla="*/ 5306729 h 6858000"/>
              <a:gd name="connsiteX15949" fmla="*/ 2470175 w 12192000"/>
              <a:gd name="connsiteY15949" fmla="*/ 5301468 h 6858000"/>
              <a:gd name="connsiteX15950" fmla="*/ 2467960 w 12192000"/>
              <a:gd name="connsiteY15950" fmla="*/ 5294588 h 6858000"/>
              <a:gd name="connsiteX15951" fmla="*/ 2467960 w 12192000"/>
              <a:gd name="connsiteY15951" fmla="*/ 5282042 h 6858000"/>
              <a:gd name="connsiteX15952" fmla="*/ 2473128 w 12192000"/>
              <a:gd name="connsiteY15952" fmla="*/ 5273543 h 6858000"/>
              <a:gd name="connsiteX15953" fmla="*/ 2474604 w 12192000"/>
              <a:gd name="connsiteY15953" fmla="*/ 5250474 h 6858000"/>
              <a:gd name="connsiteX15954" fmla="*/ 2476081 w 12192000"/>
              <a:gd name="connsiteY15954" fmla="*/ 5240761 h 6858000"/>
              <a:gd name="connsiteX15955" fmla="*/ 2467222 w 12192000"/>
              <a:gd name="connsiteY15955" fmla="*/ 5224977 h 6858000"/>
              <a:gd name="connsiteX15956" fmla="*/ 2467222 w 12192000"/>
              <a:gd name="connsiteY15956" fmla="*/ 5213240 h 6858000"/>
              <a:gd name="connsiteX15957" fmla="*/ 2475342 w 12192000"/>
              <a:gd name="connsiteY15957" fmla="*/ 5201099 h 6858000"/>
              <a:gd name="connsiteX15958" fmla="*/ 2476819 w 12192000"/>
              <a:gd name="connsiteY15958" fmla="*/ 5188957 h 6858000"/>
              <a:gd name="connsiteX15959" fmla="*/ 2476081 w 12192000"/>
              <a:gd name="connsiteY15959" fmla="*/ 5174792 h 6858000"/>
              <a:gd name="connsiteX15960" fmla="*/ 2468698 w 12192000"/>
              <a:gd name="connsiteY15960" fmla="*/ 5156580 h 6858000"/>
              <a:gd name="connsiteX15961" fmla="*/ 2467960 w 12192000"/>
              <a:gd name="connsiteY15961" fmla="*/ 5108419 h 6858000"/>
              <a:gd name="connsiteX15962" fmla="*/ 2474604 w 12192000"/>
              <a:gd name="connsiteY15962" fmla="*/ 5103158 h 6858000"/>
              <a:gd name="connsiteX15963" fmla="*/ 2470175 w 12192000"/>
              <a:gd name="connsiteY15963" fmla="*/ 5099920 h 6858000"/>
              <a:gd name="connsiteX15964" fmla="*/ 2464269 w 12192000"/>
              <a:gd name="connsiteY15964" fmla="*/ 5104372 h 6858000"/>
              <a:gd name="connsiteX15965" fmla="*/ 2460577 w 12192000"/>
              <a:gd name="connsiteY15965" fmla="*/ 5099516 h 6858000"/>
              <a:gd name="connsiteX15966" fmla="*/ 2459839 w 12192000"/>
              <a:gd name="connsiteY15966" fmla="*/ 5081303 h 6858000"/>
              <a:gd name="connsiteX15967" fmla="*/ 2466483 w 12192000"/>
              <a:gd name="connsiteY15967" fmla="*/ 5077256 h 6858000"/>
              <a:gd name="connsiteX15968" fmla="*/ 2473866 w 12192000"/>
              <a:gd name="connsiteY15968" fmla="*/ 5073209 h 6858000"/>
              <a:gd name="connsiteX15969" fmla="*/ 2473866 w 12192000"/>
              <a:gd name="connsiteY15969" fmla="*/ 5065115 h 6858000"/>
              <a:gd name="connsiteX15970" fmla="*/ 2471651 w 12192000"/>
              <a:gd name="connsiteY15970" fmla="*/ 5032738 h 6858000"/>
              <a:gd name="connsiteX15971" fmla="*/ 2473866 w 12192000"/>
              <a:gd name="connsiteY15971" fmla="*/ 5028286 h 6858000"/>
              <a:gd name="connsiteX15972" fmla="*/ 2476819 w 12192000"/>
              <a:gd name="connsiteY15972" fmla="*/ 5021810 h 6858000"/>
              <a:gd name="connsiteX15973" fmla="*/ 2476819 w 12192000"/>
              <a:gd name="connsiteY15973" fmla="*/ 4997932 h 6858000"/>
              <a:gd name="connsiteX15974" fmla="*/ 2470175 w 12192000"/>
              <a:gd name="connsiteY15974" fmla="*/ 4983363 h 6858000"/>
              <a:gd name="connsiteX15975" fmla="*/ 2464269 w 12192000"/>
              <a:gd name="connsiteY15975" fmla="*/ 4965960 h 6858000"/>
              <a:gd name="connsiteX15976" fmla="*/ 2460577 w 12192000"/>
              <a:gd name="connsiteY15976" fmla="*/ 4948557 h 6858000"/>
              <a:gd name="connsiteX15977" fmla="*/ 2465745 w 12192000"/>
              <a:gd name="connsiteY15977" fmla="*/ 4943296 h 6858000"/>
              <a:gd name="connsiteX15978" fmla="*/ 2468698 w 12192000"/>
              <a:gd name="connsiteY15978" fmla="*/ 4933987 h 6858000"/>
              <a:gd name="connsiteX15979" fmla="*/ 2468698 w 12192000"/>
              <a:gd name="connsiteY15979" fmla="*/ 4921036 h 6858000"/>
              <a:gd name="connsiteX15980" fmla="*/ 2460577 w 12192000"/>
              <a:gd name="connsiteY15980" fmla="*/ 4886636 h 6858000"/>
              <a:gd name="connsiteX15981" fmla="*/ 2458363 w 12192000"/>
              <a:gd name="connsiteY15981" fmla="*/ 4873685 h 6858000"/>
              <a:gd name="connsiteX15982" fmla="*/ 2459839 w 12192000"/>
              <a:gd name="connsiteY15982" fmla="*/ 4864376 h 6858000"/>
              <a:gd name="connsiteX15983" fmla="*/ 2458363 w 12192000"/>
              <a:gd name="connsiteY15983" fmla="*/ 4851426 h 6858000"/>
              <a:gd name="connsiteX15984" fmla="*/ 2453933 w 12192000"/>
              <a:gd name="connsiteY15984" fmla="*/ 4847378 h 6858000"/>
              <a:gd name="connsiteX15985" fmla="*/ 2452457 w 12192000"/>
              <a:gd name="connsiteY15985" fmla="*/ 4845760 h 6858000"/>
              <a:gd name="connsiteX15986" fmla="*/ 2443598 w 12192000"/>
              <a:gd name="connsiteY15986" fmla="*/ 4843331 h 6858000"/>
              <a:gd name="connsiteX15987" fmla="*/ 2431048 w 12192000"/>
              <a:gd name="connsiteY15987" fmla="*/ 4832404 h 6858000"/>
              <a:gd name="connsiteX15988" fmla="*/ 2417021 w 12192000"/>
              <a:gd name="connsiteY15988" fmla="*/ 4819453 h 6858000"/>
              <a:gd name="connsiteX15989" fmla="*/ 2405947 w 12192000"/>
              <a:gd name="connsiteY15989" fmla="*/ 4815001 h 6858000"/>
              <a:gd name="connsiteX15990" fmla="*/ 2394874 w 12192000"/>
              <a:gd name="connsiteY15990" fmla="*/ 4812978 h 6858000"/>
              <a:gd name="connsiteX15991" fmla="*/ 2394135 w 12192000"/>
              <a:gd name="connsiteY15991" fmla="*/ 4806502 h 6858000"/>
              <a:gd name="connsiteX15992" fmla="*/ 2394874 w 12192000"/>
              <a:gd name="connsiteY15992" fmla="*/ 4801646 h 6858000"/>
              <a:gd name="connsiteX15993" fmla="*/ 2391921 w 12192000"/>
              <a:gd name="connsiteY15993" fmla="*/ 4795980 h 6858000"/>
              <a:gd name="connsiteX15994" fmla="*/ 2385277 w 12192000"/>
              <a:gd name="connsiteY15994" fmla="*/ 4793551 h 6858000"/>
              <a:gd name="connsiteX15995" fmla="*/ 2374203 w 12192000"/>
              <a:gd name="connsiteY15995" fmla="*/ 4784243 h 6858000"/>
              <a:gd name="connsiteX15996" fmla="*/ 2366820 w 12192000"/>
              <a:gd name="connsiteY15996" fmla="*/ 4779791 h 6858000"/>
              <a:gd name="connsiteX15997" fmla="*/ 2353532 w 12192000"/>
              <a:gd name="connsiteY15997" fmla="*/ 4770483 h 6858000"/>
              <a:gd name="connsiteX15998" fmla="*/ 2350579 w 12192000"/>
              <a:gd name="connsiteY15998" fmla="*/ 4764412 h 6858000"/>
              <a:gd name="connsiteX15999" fmla="*/ 2346150 w 12192000"/>
              <a:gd name="connsiteY15999" fmla="*/ 4762388 h 6858000"/>
              <a:gd name="connsiteX16000" fmla="*/ 2336552 w 12192000"/>
              <a:gd name="connsiteY16000" fmla="*/ 4761984 h 6858000"/>
              <a:gd name="connsiteX16001" fmla="*/ 2323264 w 12192000"/>
              <a:gd name="connsiteY16001" fmla="*/ 4757127 h 6858000"/>
              <a:gd name="connsiteX16002" fmla="*/ 2304070 w 12192000"/>
              <a:gd name="connsiteY16002" fmla="*/ 4746605 h 6858000"/>
              <a:gd name="connsiteX16003" fmla="*/ 2295949 w 12192000"/>
              <a:gd name="connsiteY16003" fmla="*/ 4744176 h 6858000"/>
              <a:gd name="connsiteX16004" fmla="*/ 2291520 w 12192000"/>
              <a:gd name="connsiteY16004" fmla="*/ 4745795 h 6858000"/>
              <a:gd name="connsiteX16005" fmla="*/ 2279708 w 12192000"/>
              <a:gd name="connsiteY16005" fmla="*/ 4741748 h 6858000"/>
              <a:gd name="connsiteX16006" fmla="*/ 2272325 w 12192000"/>
              <a:gd name="connsiteY16006" fmla="*/ 4736891 h 6858000"/>
              <a:gd name="connsiteX16007" fmla="*/ 2270849 w 12192000"/>
              <a:gd name="connsiteY16007" fmla="*/ 4730416 h 6858000"/>
              <a:gd name="connsiteX16008" fmla="*/ 2263466 w 12192000"/>
              <a:gd name="connsiteY16008" fmla="*/ 4723940 h 6858000"/>
              <a:gd name="connsiteX16009" fmla="*/ 2247963 w 12192000"/>
              <a:gd name="connsiteY16009" fmla="*/ 4716251 h 6858000"/>
              <a:gd name="connsiteX16010" fmla="*/ 2239104 w 12192000"/>
              <a:gd name="connsiteY16010" fmla="*/ 4707347 h 6858000"/>
              <a:gd name="connsiteX16011" fmla="*/ 2242057 w 12192000"/>
              <a:gd name="connsiteY16011" fmla="*/ 4699253 h 6858000"/>
              <a:gd name="connsiteX16012" fmla="*/ 2236890 w 12192000"/>
              <a:gd name="connsiteY16012" fmla="*/ 4704919 h 6858000"/>
              <a:gd name="connsiteX16013" fmla="*/ 2222125 w 12192000"/>
              <a:gd name="connsiteY16013" fmla="*/ 4705324 h 6858000"/>
              <a:gd name="connsiteX16014" fmla="*/ 2215480 w 12192000"/>
              <a:gd name="connsiteY16014" fmla="*/ 4701681 h 6858000"/>
              <a:gd name="connsiteX16015" fmla="*/ 2212527 w 12192000"/>
              <a:gd name="connsiteY16015" fmla="*/ 4693992 h 6858000"/>
              <a:gd name="connsiteX16016" fmla="*/ 2208098 w 12192000"/>
              <a:gd name="connsiteY16016" fmla="*/ 4689540 h 6858000"/>
              <a:gd name="connsiteX16017" fmla="*/ 2199239 w 12192000"/>
              <a:gd name="connsiteY16017" fmla="*/ 4688730 h 6858000"/>
              <a:gd name="connsiteX16018" fmla="*/ 2191857 w 12192000"/>
              <a:gd name="connsiteY16018" fmla="*/ 4679827 h 6858000"/>
              <a:gd name="connsiteX16019" fmla="*/ 2191118 w 12192000"/>
              <a:gd name="connsiteY16019" fmla="*/ 4673756 h 6858000"/>
              <a:gd name="connsiteX16020" fmla="*/ 2174877 w 12192000"/>
              <a:gd name="connsiteY16020" fmla="*/ 4666471 h 6858000"/>
              <a:gd name="connsiteX16021" fmla="*/ 2158636 w 12192000"/>
              <a:gd name="connsiteY16021" fmla="*/ 4655948 h 6858000"/>
              <a:gd name="connsiteX16022" fmla="*/ 2160850 w 12192000"/>
              <a:gd name="connsiteY16022" fmla="*/ 4651092 h 6858000"/>
              <a:gd name="connsiteX16023" fmla="*/ 2159374 w 12192000"/>
              <a:gd name="connsiteY16023" fmla="*/ 4645426 h 6858000"/>
              <a:gd name="connsiteX16024" fmla="*/ 2152730 w 12192000"/>
              <a:gd name="connsiteY16024" fmla="*/ 4641379 h 6858000"/>
              <a:gd name="connsiteX16025" fmla="*/ 2146824 w 12192000"/>
              <a:gd name="connsiteY16025" fmla="*/ 4642188 h 6858000"/>
              <a:gd name="connsiteX16026" fmla="*/ 2146824 w 12192000"/>
              <a:gd name="connsiteY16026" fmla="*/ 4635308 h 6858000"/>
              <a:gd name="connsiteX16027" fmla="*/ 2145347 w 12192000"/>
              <a:gd name="connsiteY16027" fmla="*/ 4627618 h 6858000"/>
              <a:gd name="connsiteX16028" fmla="*/ 2145347 w 12192000"/>
              <a:gd name="connsiteY16028" fmla="*/ 4623167 h 6858000"/>
              <a:gd name="connsiteX16029" fmla="*/ 2150515 w 12192000"/>
              <a:gd name="connsiteY16029" fmla="*/ 4626000 h 6858000"/>
              <a:gd name="connsiteX16030" fmla="*/ 2154944 w 12192000"/>
              <a:gd name="connsiteY16030" fmla="*/ 4624381 h 6858000"/>
              <a:gd name="connsiteX16031" fmla="*/ 2154206 w 12192000"/>
              <a:gd name="connsiteY16031" fmla="*/ 4615882 h 6858000"/>
              <a:gd name="connsiteX16032" fmla="*/ 2137965 w 12192000"/>
              <a:gd name="connsiteY16032" fmla="*/ 4594432 h 6858000"/>
              <a:gd name="connsiteX16033" fmla="*/ 2134274 w 12192000"/>
              <a:gd name="connsiteY16033" fmla="*/ 4583505 h 6858000"/>
              <a:gd name="connsiteX16034" fmla="*/ 2119509 w 12192000"/>
              <a:gd name="connsiteY16034" fmla="*/ 4562459 h 6858000"/>
              <a:gd name="connsiteX16035" fmla="*/ 2117294 w 12192000"/>
              <a:gd name="connsiteY16035" fmla="*/ 4551532 h 6858000"/>
              <a:gd name="connsiteX16036" fmla="*/ 2104006 w 12192000"/>
              <a:gd name="connsiteY16036" fmla="*/ 4547080 h 6858000"/>
              <a:gd name="connsiteX16037" fmla="*/ 2099576 w 12192000"/>
              <a:gd name="connsiteY16037" fmla="*/ 4541414 h 6858000"/>
              <a:gd name="connsiteX16038" fmla="*/ 2098100 w 12192000"/>
              <a:gd name="connsiteY16038" fmla="*/ 4528868 h 6858000"/>
              <a:gd name="connsiteX16039" fmla="*/ 2093670 w 12192000"/>
              <a:gd name="connsiteY16039" fmla="*/ 4520369 h 6858000"/>
              <a:gd name="connsiteX16040" fmla="*/ 2076690 w 12192000"/>
              <a:gd name="connsiteY16040" fmla="*/ 4506609 h 6858000"/>
              <a:gd name="connsiteX16041" fmla="*/ 2070046 w 12192000"/>
              <a:gd name="connsiteY16041" fmla="*/ 4504585 h 6858000"/>
              <a:gd name="connsiteX16042" fmla="*/ 2068570 w 12192000"/>
              <a:gd name="connsiteY16042" fmla="*/ 4498110 h 6858000"/>
              <a:gd name="connsiteX16043" fmla="*/ 2070785 w 12192000"/>
              <a:gd name="connsiteY16043" fmla="*/ 4490420 h 6858000"/>
              <a:gd name="connsiteX16044" fmla="*/ 2064879 w 12192000"/>
              <a:gd name="connsiteY16044" fmla="*/ 4481112 h 6858000"/>
              <a:gd name="connsiteX16045" fmla="*/ 2049375 w 12192000"/>
              <a:gd name="connsiteY16045" fmla="*/ 4462900 h 6858000"/>
              <a:gd name="connsiteX16046" fmla="*/ 2041255 w 12192000"/>
              <a:gd name="connsiteY16046" fmla="*/ 4446711 h 6858000"/>
              <a:gd name="connsiteX16047" fmla="*/ 2044208 w 12192000"/>
              <a:gd name="connsiteY16047" fmla="*/ 4443069 h 6858000"/>
              <a:gd name="connsiteX16048" fmla="*/ 2041993 w 12192000"/>
              <a:gd name="connsiteY16048" fmla="*/ 4432141 h 6858000"/>
              <a:gd name="connsiteX16049" fmla="*/ 2033134 w 12192000"/>
              <a:gd name="connsiteY16049" fmla="*/ 4417572 h 6858000"/>
              <a:gd name="connsiteX16050" fmla="*/ 2025752 w 12192000"/>
              <a:gd name="connsiteY16050" fmla="*/ 4413120 h 6858000"/>
              <a:gd name="connsiteX16051" fmla="*/ 2018369 w 12192000"/>
              <a:gd name="connsiteY16051" fmla="*/ 4403002 h 6858000"/>
              <a:gd name="connsiteX16052" fmla="*/ 2016893 w 12192000"/>
              <a:gd name="connsiteY16052" fmla="*/ 4388027 h 6858000"/>
              <a:gd name="connsiteX16053" fmla="*/ 2010987 w 12192000"/>
              <a:gd name="connsiteY16053" fmla="*/ 4379124 h 6858000"/>
              <a:gd name="connsiteX16054" fmla="*/ 2008034 w 12192000"/>
              <a:gd name="connsiteY16054" fmla="*/ 4365768 h 6858000"/>
              <a:gd name="connsiteX16055" fmla="*/ 1999175 w 12192000"/>
              <a:gd name="connsiteY16055" fmla="*/ 4352413 h 6858000"/>
              <a:gd name="connsiteX16056" fmla="*/ 1979242 w 12192000"/>
              <a:gd name="connsiteY16056" fmla="*/ 4342699 h 6858000"/>
              <a:gd name="connsiteX16057" fmla="*/ 1973336 w 12192000"/>
              <a:gd name="connsiteY16057" fmla="*/ 4333391 h 6858000"/>
              <a:gd name="connsiteX16058" fmla="*/ 1971860 w 12192000"/>
              <a:gd name="connsiteY16058" fmla="*/ 4320845 h 6858000"/>
              <a:gd name="connsiteX16059" fmla="*/ 1960786 w 12192000"/>
              <a:gd name="connsiteY16059" fmla="*/ 4306275 h 6858000"/>
              <a:gd name="connsiteX16060" fmla="*/ 1958572 w 12192000"/>
              <a:gd name="connsiteY16060" fmla="*/ 4298586 h 6858000"/>
              <a:gd name="connsiteX16061" fmla="*/ 1948236 w 12192000"/>
              <a:gd name="connsiteY16061" fmla="*/ 4296157 h 6858000"/>
              <a:gd name="connsiteX16062" fmla="*/ 1927565 w 12192000"/>
              <a:gd name="connsiteY16062" fmla="*/ 4283611 h 6858000"/>
              <a:gd name="connsiteX16063" fmla="*/ 1914277 w 12192000"/>
              <a:gd name="connsiteY16063" fmla="*/ 4281992 h 6858000"/>
              <a:gd name="connsiteX16064" fmla="*/ 1899512 w 12192000"/>
              <a:gd name="connsiteY16064" fmla="*/ 4270256 h 6858000"/>
              <a:gd name="connsiteX16065" fmla="*/ 1889176 w 12192000"/>
              <a:gd name="connsiteY16065" fmla="*/ 4266613 h 6858000"/>
              <a:gd name="connsiteX16066" fmla="*/ 1881056 w 12192000"/>
              <a:gd name="connsiteY16066" fmla="*/ 4259328 h 6858000"/>
              <a:gd name="connsiteX16067" fmla="*/ 1884009 w 12192000"/>
              <a:gd name="connsiteY16067" fmla="*/ 4252448 h 6858000"/>
              <a:gd name="connsiteX16068" fmla="*/ 1892130 w 12192000"/>
              <a:gd name="connsiteY16068" fmla="*/ 4249210 h 6858000"/>
              <a:gd name="connsiteX16069" fmla="*/ 1899512 w 12192000"/>
              <a:gd name="connsiteY16069" fmla="*/ 4248806 h 6858000"/>
              <a:gd name="connsiteX16070" fmla="*/ 1900250 w 12192000"/>
              <a:gd name="connsiteY16070" fmla="*/ 4239902 h 6858000"/>
              <a:gd name="connsiteX16071" fmla="*/ 1892868 w 12192000"/>
              <a:gd name="connsiteY16071" fmla="*/ 4226951 h 6858000"/>
              <a:gd name="connsiteX16072" fmla="*/ 1883271 w 12192000"/>
              <a:gd name="connsiteY16072" fmla="*/ 4218857 h 6858000"/>
              <a:gd name="connsiteX16073" fmla="*/ 1883271 w 12192000"/>
              <a:gd name="connsiteY16073" fmla="*/ 4214000 h 6858000"/>
              <a:gd name="connsiteX16074" fmla="*/ 1889176 w 12192000"/>
              <a:gd name="connsiteY16074" fmla="*/ 4209953 h 6858000"/>
              <a:gd name="connsiteX16075" fmla="*/ 1888438 w 12192000"/>
              <a:gd name="connsiteY16075" fmla="*/ 4203478 h 6858000"/>
              <a:gd name="connsiteX16076" fmla="*/ 1880318 w 12192000"/>
              <a:gd name="connsiteY16076" fmla="*/ 4197407 h 6858000"/>
              <a:gd name="connsiteX16077" fmla="*/ 1879580 w 12192000"/>
              <a:gd name="connsiteY16077" fmla="*/ 4193360 h 6858000"/>
              <a:gd name="connsiteX16078" fmla="*/ 1883271 w 12192000"/>
              <a:gd name="connsiteY16078" fmla="*/ 4184456 h 6858000"/>
              <a:gd name="connsiteX16079" fmla="*/ 1886962 w 12192000"/>
              <a:gd name="connsiteY16079" fmla="*/ 4172719 h 6858000"/>
              <a:gd name="connsiteX16080" fmla="*/ 1903942 w 12192000"/>
              <a:gd name="connsiteY16080" fmla="*/ 4157340 h 6858000"/>
              <a:gd name="connsiteX16081" fmla="*/ 1912800 w 12192000"/>
              <a:gd name="connsiteY16081" fmla="*/ 4149651 h 6858000"/>
              <a:gd name="connsiteX16082" fmla="*/ 1937901 w 12192000"/>
              <a:gd name="connsiteY16082" fmla="*/ 4139533 h 6858000"/>
              <a:gd name="connsiteX16083" fmla="*/ 1937901 w 12192000"/>
              <a:gd name="connsiteY16083" fmla="*/ 4139128 h 6858000"/>
              <a:gd name="connsiteX16084" fmla="*/ 1951189 w 12192000"/>
              <a:gd name="connsiteY16084" fmla="*/ 4129010 h 6858000"/>
              <a:gd name="connsiteX16085" fmla="*/ 1956357 w 12192000"/>
              <a:gd name="connsiteY16085" fmla="*/ 4117273 h 6858000"/>
              <a:gd name="connsiteX16086" fmla="*/ 1954880 w 12192000"/>
              <a:gd name="connsiteY16086" fmla="*/ 4110393 h 6858000"/>
              <a:gd name="connsiteX16087" fmla="*/ 1957095 w 12192000"/>
              <a:gd name="connsiteY16087" fmla="*/ 4097442 h 6858000"/>
              <a:gd name="connsiteX16088" fmla="*/ 1954142 w 12192000"/>
              <a:gd name="connsiteY16088" fmla="*/ 4085706 h 6858000"/>
              <a:gd name="connsiteX16089" fmla="*/ 1950451 w 12192000"/>
              <a:gd name="connsiteY16089" fmla="*/ 4084896 h 6858000"/>
              <a:gd name="connsiteX16090" fmla="*/ 1951189 w 12192000"/>
              <a:gd name="connsiteY16090" fmla="*/ 4092181 h 6858000"/>
              <a:gd name="connsiteX16091" fmla="*/ 1949713 w 12192000"/>
              <a:gd name="connsiteY16091" fmla="*/ 4096633 h 6858000"/>
              <a:gd name="connsiteX16092" fmla="*/ 1948974 w 12192000"/>
              <a:gd name="connsiteY16092" fmla="*/ 4089753 h 6858000"/>
              <a:gd name="connsiteX16093" fmla="*/ 1948236 w 12192000"/>
              <a:gd name="connsiteY16093" fmla="*/ 4081659 h 6858000"/>
              <a:gd name="connsiteX16094" fmla="*/ 1940854 w 12192000"/>
              <a:gd name="connsiteY16094" fmla="*/ 4088134 h 6858000"/>
              <a:gd name="connsiteX16095" fmla="*/ 1937901 w 12192000"/>
              <a:gd name="connsiteY16095" fmla="*/ 4093800 h 6858000"/>
              <a:gd name="connsiteX16096" fmla="*/ 1933471 w 12192000"/>
              <a:gd name="connsiteY16096" fmla="*/ 4104727 h 6858000"/>
              <a:gd name="connsiteX16097" fmla="*/ 1929780 w 12192000"/>
              <a:gd name="connsiteY16097" fmla="*/ 4107560 h 6858000"/>
              <a:gd name="connsiteX16098" fmla="*/ 1921659 w 12192000"/>
              <a:gd name="connsiteY16098" fmla="*/ 4102704 h 6858000"/>
              <a:gd name="connsiteX16099" fmla="*/ 1911324 w 12192000"/>
              <a:gd name="connsiteY16099" fmla="*/ 4092991 h 6858000"/>
              <a:gd name="connsiteX16100" fmla="*/ 1900250 w 12192000"/>
              <a:gd name="connsiteY16100" fmla="*/ 4088943 h 6858000"/>
              <a:gd name="connsiteX16101" fmla="*/ 1895083 w 12192000"/>
              <a:gd name="connsiteY16101" fmla="*/ 4082063 h 6858000"/>
              <a:gd name="connsiteX16102" fmla="*/ 1899512 w 12192000"/>
              <a:gd name="connsiteY16102" fmla="*/ 4077611 h 6858000"/>
              <a:gd name="connsiteX16103" fmla="*/ 1905418 w 12192000"/>
              <a:gd name="connsiteY16103" fmla="*/ 4069112 h 6858000"/>
              <a:gd name="connsiteX16104" fmla="*/ 1903203 w 12192000"/>
              <a:gd name="connsiteY16104" fmla="*/ 4055352 h 6858000"/>
              <a:gd name="connsiteX16105" fmla="*/ 1904680 w 12192000"/>
              <a:gd name="connsiteY16105" fmla="*/ 4048067 h 6858000"/>
              <a:gd name="connsiteX16106" fmla="*/ 1900989 w 12192000"/>
              <a:gd name="connsiteY16106" fmla="*/ 4038759 h 6858000"/>
              <a:gd name="connsiteX16107" fmla="*/ 1897297 w 12192000"/>
              <a:gd name="connsiteY16107" fmla="*/ 4031474 h 6858000"/>
              <a:gd name="connsiteX16108" fmla="*/ 1906156 w 12192000"/>
              <a:gd name="connsiteY16108" fmla="*/ 4020142 h 6858000"/>
              <a:gd name="connsiteX16109" fmla="*/ 1916491 w 12192000"/>
              <a:gd name="connsiteY16109" fmla="*/ 4018928 h 6858000"/>
              <a:gd name="connsiteX16110" fmla="*/ 1926089 w 12192000"/>
              <a:gd name="connsiteY16110" fmla="*/ 4006382 h 6858000"/>
              <a:gd name="connsiteX16111" fmla="*/ 1921659 w 12192000"/>
              <a:gd name="connsiteY16111" fmla="*/ 4000716 h 6858000"/>
              <a:gd name="connsiteX16112" fmla="*/ 1923136 w 12192000"/>
              <a:gd name="connsiteY16112" fmla="*/ 3993026 h 6858000"/>
              <a:gd name="connsiteX16113" fmla="*/ 1941592 w 12192000"/>
              <a:gd name="connsiteY16113" fmla="*/ 3974409 h 6858000"/>
              <a:gd name="connsiteX16114" fmla="*/ 1944545 w 12192000"/>
              <a:gd name="connsiteY16114" fmla="*/ 3961863 h 6858000"/>
              <a:gd name="connsiteX16115" fmla="*/ 1940116 w 12192000"/>
              <a:gd name="connsiteY16115" fmla="*/ 3954983 h 6858000"/>
              <a:gd name="connsiteX16116" fmla="*/ 1939377 w 12192000"/>
              <a:gd name="connsiteY16116" fmla="*/ 3948507 h 6858000"/>
              <a:gd name="connsiteX16117" fmla="*/ 1933471 w 12192000"/>
              <a:gd name="connsiteY16117" fmla="*/ 3937985 h 6858000"/>
              <a:gd name="connsiteX16118" fmla="*/ 1946021 w 12192000"/>
              <a:gd name="connsiteY16118" fmla="*/ 3931914 h 6858000"/>
              <a:gd name="connsiteX16119" fmla="*/ 1958572 w 12192000"/>
              <a:gd name="connsiteY16119" fmla="*/ 3931509 h 6858000"/>
              <a:gd name="connsiteX16120" fmla="*/ 1982195 w 12192000"/>
              <a:gd name="connsiteY16120" fmla="*/ 3916130 h 6858000"/>
              <a:gd name="connsiteX16121" fmla="*/ 1996222 w 12192000"/>
              <a:gd name="connsiteY16121" fmla="*/ 3915321 h 6858000"/>
              <a:gd name="connsiteX16122" fmla="*/ 1999175 w 12192000"/>
              <a:gd name="connsiteY16122" fmla="*/ 3904394 h 6858000"/>
              <a:gd name="connsiteX16123" fmla="*/ 2001390 w 12192000"/>
              <a:gd name="connsiteY16123" fmla="*/ 3896299 h 6858000"/>
              <a:gd name="connsiteX16124" fmla="*/ 2003604 w 12192000"/>
              <a:gd name="connsiteY16124" fmla="*/ 3880920 h 6858000"/>
              <a:gd name="connsiteX16125" fmla="*/ 2016893 w 12192000"/>
              <a:gd name="connsiteY16125" fmla="*/ 3861494 h 6858000"/>
              <a:gd name="connsiteX16126" fmla="*/ 2031658 w 12192000"/>
              <a:gd name="connsiteY16126" fmla="*/ 3851781 h 6858000"/>
              <a:gd name="connsiteX16127" fmla="*/ 2050114 w 12192000"/>
              <a:gd name="connsiteY16127" fmla="*/ 3847734 h 6858000"/>
              <a:gd name="connsiteX16128" fmla="*/ 2064140 w 12192000"/>
              <a:gd name="connsiteY16128" fmla="*/ 3835187 h 6858000"/>
              <a:gd name="connsiteX16129" fmla="*/ 2069308 w 12192000"/>
              <a:gd name="connsiteY16129" fmla="*/ 3825879 h 6858000"/>
              <a:gd name="connsiteX16130" fmla="*/ 2087764 w 12192000"/>
              <a:gd name="connsiteY16130" fmla="*/ 3808476 h 6858000"/>
              <a:gd name="connsiteX16131" fmla="*/ 2092193 w 12192000"/>
              <a:gd name="connsiteY16131" fmla="*/ 3798358 h 6858000"/>
              <a:gd name="connsiteX16132" fmla="*/ 2097361 w 12192000"/>
              <a:gd name="connsiteY16132" fmla="*/ 3792288 h 6858000"/>
              <a:gd name="connsiteX16133" fmla="*/ 2096623 w 12192000"/>
              <a:gd name="connsiteY16133" fmla="*/ 3787836 h 6858000"/>
              <a:gd name="connsiteX16134" fmla="*/ 2091456 w 12192000"/>
              <a:gd name="connsiteY16134" fmla="*/ 3788240 h 6858000"/>
              <a:gd name="connsiteX16135" fmla="*/ 2086288 w 12192000"/>
              <a:gd name="connsiteY16135" fmla="*/ 3781765 h 6858000"/>
              <a:gd name="connsiteX16136" fmla="*/ 2087764 w 12192000"/>
              <a:gd name="connsiteY16136" fmla="*/ 3776504 h 6858000"/>
              <a:gd name="connsiteX16137" fmla="*/ 2078905 w 12192000"/>
              <a:gd name="connsiteY16137" fmla="*/ 3780146 h 6858000"/>
              <a:gd name="connsiteX16138" fmla="*/ 2072999 w 12192000"/>
              <a:gd name="connsiteY16138" fmla="*/ 3772457 h 6858000"/>
              <a:gd name="connsiteX16139" fmla="*/ 2074476 w 12192000"/>
              <a:gd name="connsiteY16139" fmla="*/ 3765981 h 6858000"/>
              <a:gd name="connsiteX16140" fmla="*/ 2081120 w 12192000"/>
              <a:gd name="connsiteY16140" fmla="*/ 3758696 h 6858000"/>
              <a:gd name="connsiteX16141" fmla="*/ 2080382 w 12192000"/>
              <a:gd name="connsiteY16141" fmla="*/ 3737246 h 6858000"/>
              <a:gd name="connsiteX16142" fmla="*/ 2081858 w 12192000"/>
              <a:gd name="connsiteY16142" fmla="*/ 3721867 h 6858000"/>
              <a:gd name="connsiteX16143" fmla="*/ 2077429 w 12192000"/>
              <a:gd name="connsiteY16143" fmla="*/ 3713368 h 6858000"/>
              <a:gd name="connsiteX16144" fmla="*/ 2073738 w 12192000"/>
              <a:gd name="connsiteY16144" fmla="*/ 3711749 h 6858000"/>
              <a:gd name="connsiteX16145" fmla="*/ 2077429 w 12192000"/>
              <a:gd name="connsiteY16145" fmla="*/ 3705274 h 6858000"/>
              <a:gd name="connsiteX16146" fmla="*/ 2084073 w 12192000"/>
              <a:gd name="connsiteY16146" fmla="*/ 3700417 h 6858000"/>
              <a:gd name="connsiteX16147" fmla="*/ 2084073 w 12192000"/>
              <a:gd name="connsiteY16147" fmla="*/ 3687871 h 6858000"/>
              <a:gd name="connsiteX16148" fmla="*/ 2078167 w 12192000"/>
              <a:gd name="connsiteY16148" fmla="*/ 3681801 h 6858000"/>
              <a:gd name="connsiteX16149" fmla="*/ 2078167 w 12192000"/>
              <a:gd name="connsiteY16149" fmla="*/ 3677753 h 6858000"/>
              <a:gd name="connsiteX16150" fmla="*/ 2084073 w 12192000"/>
              <a:gd name="connsiteY16150" fmla="*/ 3671683 h 6858000"/>
              <a:gd name="connsiteX16151" fmla="*/ 2083335 w 12192000"/>
              <a:gd name="connsiteY16151" fmla="*/ 3661565 h 6858000"/>
              <a:gd name="connsiteX16152" fmla="*/ 2080382 w 12192000"/>
              <a:gd name="connsiteY16152" fmla="*/ 3657113 h 6858000"/>
              <a:gd name="connsiteX16153" fmla="*/ 2075952 w 12192000"/>
              <a:gd name="connsiteY16153" fmla="*/ 3659541 h 6858000"/>
              <a:gd name="connsiteX16154" fmla="*/ 2071523 w 12192000"/>
              <a:gd name="connsiteY16154" fmla="*/ 3659946 h 6858000"/>
              <a:gd name="connsiteX16155" fmla="*/ 2061926 w 12192000"/>
              <a:gd name="connsiteY16155" fmla="*/ 3648614 h 6858000"/>
              <a:gd name="connsiteX16156" fmla="*/ 2061188 w 12192000"/>
              <a:gd name="connsiteY16156" fmla="*/ 3638091 h 6858000"/>
              <a:gd name="connsiteX16157" fmla="*/ 2058973 w 12192000"/>
              <a:gd name="connsiteY16157" fmla="*/ 3627569 h 6858000"/>
              <a:gd name="connsiteX16158" fmla="*/ 2056758 w 12192000"/>
              <a:gd name="connsiteY16158" fmla="*/ 3625950 h 6858000"/>
              <a:gd name="connsiteX16159" fmla="*/ 2046423 w 12192000"/>
              <a:gd name="connsiteY16159" fmla="*/ 3617451 h 6858000"/>
              <a:gd name="connsiteX16160" fmla="*/ 2035349 w 12192000"/>
              <a:gd name="connsiteY16160" fmla="*/ 3602881 h 6858000"/>
              <a:gd name="connsiteX16161" fmla="*/ 2030919 w 12192000"/>
              <a:gd name="connsiteY16161" fmla="*/ 3591145 h 6858000"/>
              <a:gd name="connsiteX16162" fmla="*/ 2035349 w 12192000"/>
              <a:gd name="connsiteY16162" fmla="*/ 3587502 h 6858000"/>
              <a:gd name="connsiteX16163" fmla="*/ 2043470 w 12192000"/>
              <a:gd name="connsiteY16163" fmla="*/ 3576170 h 6858000"/>
              <a:gd name="connsiteX16164" fmla="*/ 2048637 w 12192000"/>
              <a:gd name="connsiteY16164" fmla="*/ 3575361 h 6858000"/>
              <a:gd name="connsiteX16165" fmla="*/ 2052329 w 12192000"/>
              <a:gd name="connsiteY16165" fmla="*/ 3571313 h 6858000"/>
              <a:gd name="connsiteX16166" fmla="*/ 2050114 w 12192000"/>
              <a:gd name="connsiteY16166" fmla="*/ 3565243 h 6858000"/>
              <a:gd name="connsiteX16167" fmla="*/ 2044946 w 12192000"/>
              <a:gd name="connsiteY16167" fmla="*/ 3565243 h 6858000"/>
              <a:gd name="connsiteX16168" fmla="*/ 2038302 w 12192000"/>
              <a:gd name="connsiteY16168" fmla="*/ 3572123 h 6858000"/>
              <a:gd name="connsiteX16169" fmla="*/ 2035349 w 12192000"/>
              <a:gd name="connsiteY16169" fmla="*/ 3574551 h 6858000"/>
              <a:gd name="connsiteX16170" fmla="*/ 2030181 w 12192000"/>
              <a:gd name="connsiteY16170" fmla="*/ 3570909 h 6858000"/>
              <a:gd name="connsiteX16171" fmla="*/ 2026490 w 12192000"/>
              <a:gd name="connsiteY16171" fmla="*/ 3562410 h 6858000"/>
              <a:gd name="connsiteX16172" fmla="*/ 2018369 w 12192000"/>
              <a:gd name="connsiteY16172" fmla="*/ 3551887 h 6858000"/>
              <a:gd name="connsiteX16173" fmla="*/ 2011725 w 12192000"/>
              <a:gd name="connsiteY16173" fmla="*/ 3550673 h 6858000"/>
              <a:gd name="connsiteX16174" fmla="*/ 2002128 w 12192000"/>
              <a:gd name="connsiteY16174" fmla="*/ 3542174 h 6858000"/>
              <a:gd name="connsiteX16175" fmla="*/ 1996222 w 12192000"/>
              <a:gd name="connsiteY16175" fmla="*/ 3539341 h 6858000"/>
              <a:gd name="connsiteX16176" fmla="*/ 1984410 w 12192000"/>
              <a:gd name="connsiteY16176" fmla="*/ 3540150 h 6858000"/>
              <a:gd name="connsiteX16177" fmla="*/ 1968907 w 12192000"/>
              <a:gd name="connsiteY16177" fmla="*/ 3547435 h 6858000"/>
              <a:gd name="connsiteX16178" fmla="*/ 1968169 w 12192000"/>
              <a:gd name="connsiteY16178" fmla="*/ 3556339 h 6858000"/>
              <a:gd name="connsiteX16179" fmla="*/ 1971122 w 12192000"/>
              <a:gd name="connsiteY16179" fmla="*/ 3558363 h 6858000"/>
              <a:gd name="connsiteX16180" fmla="*/ 1971860 w 12192000"/>
              <a:gd name="connsiteY16180" fmla="*/ 3562814 h 6858000"/>
              <a:gd name="connsiteX16181" fmla="*/ 1957833 w 12192000"/>
              <a:gd name="connsiteY16181" fmla="*/ 3574551 h 6858000"/>
              <a:gd name="connsiteX16182" fmla="*/ 1941592 w 12192000"/>
              <a:gd name="connsiteY16182" fmla="*/ 3577789 h 6858000"/>
              <a:gd name="connsiteX16183" fmla="*/ 1933471 w 12192000"/>
              <a:gd name="connsiteY16183" fmla="*/ 3581836 h 6858000"/>
              <a:gd name="connsiteX16184" fmla="*/ 1931995 w 12192000"/>
              <a:gd name="connsiteY16184" fmla="*/ 3587097 h 6858000"/>
              <a:gd name="connsiteX16185" fmla="*/ 1935686 w 12192000"/>
              <a:gd name="connsiteY16185" fmla="*/ 3594382 h 6858000"/>
              <a:gd name="connsiteX16186" fmla="*/ 1943806 w 12192000"/>
              <a:gd name="connsiteY16186" fmla="*/ 3600048 h 6858000"/>
              <a:gd name="connsiteX16187" fmla="*/ 1951927 w 12192000"/>
              <a:gd name="connsiteY16187" fmla="*/ 3606119 h 6858000"/>
              <a:gd name="connsiteX16188" fmla="*/ 1951189 w 12192000"/>
              <a:gd name="connsiteY16188" fmla="*/ 3615427 h 6858000"/>
              <a:gd name="connsiteX16189" fmla="*/ 1946021 w 12192000"/>
              <a:gd name="connsiteY16189" fmla="*/ 3617046 h 6858000"/>
              <a:gd name="connsiteX16190" fmla="*/ 1937163 w 12192000"/>
              <a:gd name="connsiteY16190" fmla="*/ 3615832 h 6858000"/>
              <a:gd name="connsiteX16191" fmla="*/ 1930518 w 12192000"/>
              <a:gd name="connsiteY16191" fmla="*/ 3622308 h 6858000"/>
              <a:gd name="connsiteX16192" fmla="*/ 1924612 w 12192000"/>
              <a:gd name="connsiteY16192" fmla="*/ 3630807 h 6858000"/>
              <a:gd name="connsiteX16193" fmla="*/ 1909848 w 12192000"/>
              <a:gd name="connsiteY16193" fmla="*/ 3628783 h 6858000"/>
              <a:gd name="connsiteX16194" fmla="*/ 1906894 w 12192000"/>
              <a:gd name="connsiteY16194" fmla="*/ 3623522 h 6858000"/>
              <a:gd name="connsiteX16195" fmla="*/ 1909109 w 12192000"/>
              <a:gd name="connsiteY16195" fmla="*/ 3617046 h 6858000"/>
              <a:gd name="connsiteX16196" fmla="*/ 1906156 w 12192000"/>
              <a:gd name="connsiteY16196" fmla="*/ 3607738 h 6858000"/>
              <a:gd name="connsiteX16197" fmla="*/ 1908371 w 12192000"/>
              <a:gd name="connsiteY16197" fmla="*/ 3602881 h 6858000"/>
              <a:gd name="connsiteX16198" fmla="*/ 1904680 w 12192000"/>
              <a:gd name="connsiteY16198" fmla="*/ 3598834 h 6858000"/>
              <a:gd name="connsiteX16199" fmla="*/ 1898035 w 12192000"/>
              <a:gd name="connsiteY16199" fmla="*/ 3598025 h 6858000"/>
              <a:gd name="connsiteX16200" fmla="*/ 1895083 w 12192000"/>
              <a:gd name="connsiteY16200" fmla="*/ 3602881 h 6858000"/>
              <a:gd name="connsiteX16201" fmla="*/ 1898774 w 12192000"/>
              <a:gd name="connsiteY16201" fmla="*/ 3606119 h 6858000"/>
              <a:gd name="connsiteX16202" fmla="*/ 1895821 w 12192000"/>
              <a:gd name="connsiteY16202" fmla="*/ 3611785 h 6858000"/>
              <a:gd name="connsiteX16203" fmla="*/ 1886962 w 12192000"/>
              <a:gd name="connsiteY16203" fmla="*/ 3612190 h 6858000"/>
              <a:gd name="connsiteX16204" fmla="*/ 1879580 w 12192000"/>
              <a:gd name="connsiteY16204" fmla="*/ 3607738 h 6858000"/>
              <a:gd name="connsiteX16205" fmla="*/ 1872935 w 12192000"/>
              <a:gd name="connsiteY16205" fmla="*/ 3596001 h 6858000"/>
              <a:gd name="connsiteX16206" fmla="*/ 1870721 w 12192000"/>
              <a:gd name="connsiteY16206" fmla="*/ 3584264 h 6858000"/>
              <a:gd name="connsiteX16207" fmla="*/ 1852264 w 12192000"/>
              <a:gd name="connsiteY16207" fmla="*/ 3581836 h 6858000"/>
              <a:gd name="connsiteX16208" fmla="*/ 1847097 w 12192000"/>
              <a:gd name="connsiteY16208" fmla="*/ 3580217 h 6858000"/>
              <a:gd name="connsiteX16209" fmla="*/ 1847097 w 12192000"/>
              <a:gd name="connsiteY16209" fmla="*/ 3576979 h 6858000"/>
              <a:gd name="connsiteX16210" fmla="*/ 1843406 w 12192000"/>
              <a:gd name="connsiteY16210" fmla="*/ 3572528 h 6858000"/>
              <a:gd name="connsiteX16211" fmla="*/ 1838238 w 12192000"/>
              <a:gd name="connsiteY16211" fmla="*/ 3575765 h 6858000"/>
              <a:gd name="connsiteX16212" fmla="*/ 1829379 w 12192000"/>
              <a:gd name="connsiteY16212" fmla="*/ 3577384 h 6858000"/>
              <a:gd name="connsiteX16213" fmla="*/ 1821258 w 12192000"/>
              <a:gd name="connsiteY16213" fmla="*/ 3575765 h 6858000"/>
              <a:gd name="connsiteX16214" fmla="*/ 1813876 w 12192000"/>
              <a:gd name="connsiteY16214" fmla="*/ 3576575 h 6858000"/>
              <a:gd name="connsiteX16215" fmla="*/ 1812399 w 12192000"/>
              <a:gd name="connsiteY16215" fmla="*/ 3576979 h 6858000"/>
              <a:gd name="connsiteX16216" fmla="*/ 1813138 w 12192000"/>
              <a:gd name="connsiteY16216" fmla="*/ 3582241 h 6858000"/>
              <a:gd name="connsiteX16217" fmla="*/ 1811661 w 12192000"/>
              <a:gd name="connsiteY16217" fmla="*/ 3586693 h 6858000"/>
              <a:gd name="connsiteX16218" fmla="*/ 1805017 w 12192000"/>
              <a:gd name="connsiteY16218" fmla="*/ 3586288 h 6858000"/>
              <a:gd name="connsiteX16219" fmla="*/ 1801325 w 12192000"/>
              <a:gd name="connsiteY16219" fmla="*/ 3582646 h 6858000"/>
              <a:gd name="connsiteX16220" fmla="*/ 1799111 w 12192000"/>
              <a:gd name="connsiteY16220" fmla="*/ 3581027 h 6858000"/>
              <a:gd name="connsiteX16221" fmla="*/ 1795420 w 12192000"/>
              <a:gd name="connsiteY16221" fmla="*/ 3579408 h 6858000"/>
              <a:gd name="connsiteX16222" fmla="*/ 1796158 w 12192000"/>
              <a:gd name="connsiteY16222" fmla="*/ 3570909 h 6858000"/>
              <a:gd name="connsiteX16223" fmla="*/ 1787299 w 12192000"/>
              <a:gd name="connsiteY16223" fmla="*/ 3561196 h 6858000"/>
              <a:gd name="connsiteX16224" fmla="*/ 1782131 w 12192000"/>
              <a:gd name="connsiteY16224" fmla="*/ 3557553 h 6858000"/>
              <a:gd name="connsiteX16225" fmla="*/ 1778440 w 12192000"/>
              <a:gd name="connsiteY16225" fmla="*/ 3559981 h 6858000"/>
              <a:gd name="connsiteX16226" fmla="*/ 1778440 w 12192000"/>
              <a:gd name="connsiteY16226" fmla="*/ 3561600 h 6858000"/>
              <a:gd name="connsiteX16227" fmla="*/ 1786561 w 12192000"/>
              <a:gd name="connsiteY16227" fmla="*/ 3565647 h 6858000"/>
              <a:gd name="connsiteX16228" fmla="*/ 1791728 w 12192000"/>
              <a:gd name="connsiteY16228" fmla="*/ 3571313 h 6858000"/>
              <a:gd name="connsiteX16229" fmla="*/ 1790252 w 12192000"/>
              <a:gd name="connsiteY16229" fmla="*/ 3579003 h 6858000"/>
              <a:gd name="connsiteX16230" fmla="*/ 1786561 w 12192000"/>
              <a:gd name="connsiteY16230" fmla="*/ 3581027 h 6858000"/>
              <a:gd name="connsiteX16231" fmla="*/ 1778440 w 12192000"/>
              <a:gd name="connsiteY16231" fmla="*/ 3576170 h 6858000"/>
              <a:gd name="connsiteX16232" fmla="*/ 1766628 w 12192000"/>
              <a:gd name="connsiteY16232" fmla="*/ 3572528 h 6858000"/>
              <a:gd name="connsiteX16233" fmla="*/ 1762199 w 12192000"/>
              <a:gd name="connsiteY16233" fmla="*/ 3566052 h 6858000"/>
              <a:gd name="connsiteX16234" fmla="*/ 1762199 w 12192000"/>
              <a:gd name="connsiteY16234" fmla="*/ 3559577 h 6858000"/>
              <a:gd name="connsiteX16235" fmla="*/ 1768843 w 12192000"/>
              <a:gd name="connsiteY16235" fmla="*/ 3552292 h 6858000"/>
              <a:gd name="connsiteX16236" fmla="*/ 1767366 w 12192000"/>
              <a:gd name="connsiteY16236" fmla="*/ 3547840 h 6858000"/>
              <a:gd name="connsiteX16237" fmla="*/ 1756293 w 12192000"/>
              <a:gd name="connsiteY16237" fmla="*/ 3536103 h 6858000"/>
              <a:gd name="connsiteX16238" fmla="*/ 1749648 w 12192000"/>
              <a:gd name="connsiteY16238" fmla="*/ 3532461 h 6858000"/>
              <a:gd name="connsiteX16239" fmla="*/ 1741528 w 12192000"/>
              <a:gd name="connsiteY16239" fmla="*/ 3525176 h 6858000"/>
              <a:gd name="connsiteX16240" fmla="*/ 1729716 w 12192000"/>
              <a:gd name="connsiteY16240" fmla="*/ 3519510 h 6858000"/>
              <a:gd name="connsiteX16241" fmla="*/ 1726763 w 12192000"/>
              <a:gd name="connsiteY16241" fmla="*/ 3510202 h 6858000"/>
              <a:gd name="connsiteX16242" fmla="*/ 1717166 w 12192000"/>
              <a:gd name="connsiteY16242" fmla="*/ 3503726 h 6858000"/>
              <a:gd name="connsiteX16243" fmla="*/ 1716428 w 12192000"/>
              <a:gd name="connsiteY16243" fmla="*/ 3496037 h 6858000"/>
              <a:gd name="connsiteX16244" fmla="*/ 1706830 w 12192000"/>
              <a:gd name="connsiteY16244" fmla="*/ 3491989 h 6858000"/>
              <a:gd name="connsiteX16245" fmla="*/ 1697972 w 12192000"/>
              <a:gd name="connsiteY16245" fmla="*/ 3485514 h 6858000"/>
              <a:gd name="connsiteX16246" fmla="*/ 1694280 w 12192000"/>
              <a:gd name="connsiteY16246" fmla="*/ 3488752 h 6858000"/>
              <a:gd name="connsiteX16247" fmla="*/ 1697233 w 12192000"/>
              <a:gd name="connsiteY16247" fmla="*/ 3494013 h 6858000"/>
              <a:gd name="connsiteX16248" fmla="*/ 1710522 w 12192000"/>
              <a:gd name="connsiteY16248" fmla="*/ 3502917 h 6858000"/>
              <a:gd name="connsiteX16249" fmla="*/ 1712736 w 12192000"/>
              <a:gd name="connsiteY16249" fmla="*/ 3510606 h 6858000"/>
              <a:gd name="connsiteX16250" fmla="*/ 1706830 w 12192000"/>
              <a:gd name="connsiteY16250" fmla="*/ 3519915 h 6858000"/>
              <a:gd name="connsiteX16251" fmla="*/ 1702401 w 12192000"/>
              <a:gd name="connsiteY16251" fmla="*/ 3519915 h 6858000"/>
              <a:gd name="connsiteX16252" fmla="*/ 1697972 w 12192000"/>
              <a:gd name="connsiteY16252" fmla="*/ 3512225 h 6858000"/>
              <a:gd name="connsiteX16253" fmla="*/ 1689851 w 12192000"/>
              <a:gd name="connsiteY16253" fmla="*/ 3507773 h 6858000"/>
              <a:gd name="connsiteX16254" fmla="*/ 1676562 w 12192000"/>
              <a:gd name="connsiteY16254" fmla="*/ 3507369 h 6858000"/>
              <a:gd name="connsiteX16255" fmla="*/ 1663274 w 12192000"/>
              <a:gd name="connsiteY16255" fmla="*/ 3496846 h 6858000"/>
              <a:gd name="connsiteX16256" fmla="*/ 1661059 w 12192000"/>
              <a:gd name="connsiteY16256" fmla="*/ 3487942 h 6858000"/>
              <a:gd name="connsiteX16257" fmla="*/ 1666227 w 12192000"/>
              <a:gd name="connsiteY16257" fmla="*/ 3477420 h 6858000"/>
              <a:gd name="connsiteX16258" fmla="*/ 1674348 w 12192000"/>
              <a:gd name="connsiteY16258" fmla="*/ 3472563 h 6858000"/>
              <a:gd name="connsiteX16259" fmla="*/ 1672133 w 12192000"/>
              <a:gd name="connsiteY16259" fmla="*/ 3463255 h 6858000"/>
              <a:gd name="connsiteX16260" fmla="*/ 1664751 w 12192000"/>
              <a:gd name="connsiteY16260" fmla="*/ 3461636 h 6858000"/>
              <a:gd name="connsiteX16261" fmla="*/ 1661798 w 12192000"/>
              <a:gd name="connsiteY16261" fmla="*/ 3459612 h 6858000"/>
              <a:gd name="connsiteX16262" fmla="*/ 1665489 w 12192000"/>
              <a:gd name="connsiteY16262" fmla="*/ 3456779 h 6858000"/>
              <a:gd name="connsiteX16263" fmla="*/ 1668442 w 12192000"/>
              <a:gd name="connsiteY16263" fmla="*/ 3446661 h 6858000"/>
              <a:gd name="connsiteX16264" fmla="*/ 1666965 w 12192000"/>
              <a:gd name="connsiteY16264" fmla="*/ 3445852 h 6858000"/>
              <a:gd name="connsiteX16265" fmla="*/ 1663274 w 12192000"/>
              <a:gd name="connsiteY16265" fmla="*/ 3443424 h 6858000"/>
              <a:gd name="connsiteX16266" fmla="*/ 1657368 w 12192000"/>
              <a:gd name="connsiteY16266" fmla="*/ 3443019 h 6858000"/>
              <a:gd name="connsiteX16267" fmla="*/ 1634482 w 12192000"/>
              <a:gd name="connsiteY16267" fmla="*/ 3419546 h 6858000"/>
              <a:gd name="connsiteX16268" fmla="*/ 1621932 w 12192000"/>
              <a:gd name="connsiteY16268" fmla="*/ 3403762 h 6858000"/>
              <a:gd name="connsiteX16269" fmla="*/ 1607167 w 12192000"/>
              <a:gd name="connsiteY16269" fmla="*/ 3392025 h 6858000"/>
              <a:gd name="connsiteX16270" fmla="*/ 1607167 w 12192000"/>
              <a:gd name="connsiteY16270" fmla="*/ 3386359 h 6858000"/>
              <a:gd name="connsiteX16271" fmla="*/ 1599047 w 12192000"/>
              <a:gd name="connsiteY16271" fmla="*/ 3381098 h 6858000"/>
              <a:gd name="connsiteX16272" fmla="*/ 1580591 w 12192000"/>
              <a:gd name="connsiteY16272" fmla="*/ 3360862 h 6858000"/>
              <a:gd name="connsiteX16273" fmla="*/ 1582805 w 12192000"/>
              <a:gd name="connsiteY16273" fmla="*/ 3357624 h 6858000"/>
              <a:gd name="connsiteX16274" fmla="*/ 1591664 w 12192000"/>
              <a:gd name="connsiteY16274" fmla="*/ 3360862 h 6858000"/>
              <a:gd name="connsiteX16275" fmla="*/ 1595356 w 12192000"/>
              <a:gd name="connsiteY16275" fmla="*/ 3360053 h 6858000"/>
              <a:gd name="connsiteX16276" fmla="*/ 1596094 w 12192000"/>
              <a:gd name="connsiteY16276" fmla="*/ 3355196 h 6858000"/>
              <a:gd name="connsiteX16277" fmla="*/ 1596094 w 12192000"/>
              <a:gd name="connsiteY16277" fmla="*/ 3354791 h 6858000"/>
              <a:gd name="connsiteX16278" fmla="*/ 1593879 w 12192000"/>
              <a:gd name="connsiteY16278" fmla="*/ 3349935 h 6858000"/>
              <a:gd name="connsiteX16279" fmla="*/ 1593879 w 12192000"/>
              <a:gd name="connsiteY16279" fmla="*/ 3344269 h 6858000"/>
              <a:gd name="connsiteX16280" fmla="*/ 1590188 w 12192000"/>
              <a:gd name="connsiteY16280" fmla="*/ 3342245 h 6858000"/>
              <a:gd name="connsiteX16281" fmla="*/ 1587973 w 12192000"/>
              <a:gd name="connsiteY16281" fmla="*/ 3345078 h 6858000"/>
              <a:gd name="connsiteX16282" fmla="*/ 1583544 w 12192000"/>
              <a:gd name="connsiteY16282" fmla="*/ 3345483 h 6858000"/>
              <a:gd name="connsiteX16283" fmla="*/ 1580591 w 12192000"/>
              <a:gd name="connsiteY16283" fmla="*/ 3342245 h 6858000"/>
              <a:gd name="connsiteX16284" fmla="*/ 1575423 w 12192000"/>
              <a:gd name="connsiteY16284" fmla="*/ 3339412 h 6858000"/>
              <a:gd name="connsiteX16285" fmla="*/ 1575423 w 12192000"/>
              <a:gd name="connsiteY16285" fmla="*/ 3339817 h 6858000"/>
              <a:gd name="connsiteX16286" fmla="*/ 1572470 w 12192000"/>
              <a:gd name="connsiteY16286" fmla="*/ 3342650 h 6858000"/>
              <a:gd name="connsiteX16287" fmla="*/ 1574685 w 12192000"/>
              <a:gd name="connsiteY16287" fmla="*/ 3346697 h 6858000"/>
              <a:gd name="connsiteX16288" fmla="*/ 1568041 w 12192000"/>
              <a:gd name="connsiteY16288" fmla="*/ 3355196 h 6858000"/>
              <a:gd name="connsiteX16289" fmla="*/ 1545893 w 12192000"/>
              <a:gd name="connsiteY16289" fmla="*/ 3354791 h 6858000"/>
              <a:gd name="connsiteX16290" fmla="*/ 1540726 w 12192000"/>
              <a:gd name="connsiteY16290" fmla="*/ 3350339 h 6858000"/>
              <a:gd name="connsiteX16291" fmla="*/ 1532605 w 12192000"/>
              <a:gd name="connsiteY16291" fmla="*/ 3341031 h 6858000"/>
              <a:gd name="connsiteX16292" fmla="*/ 1523746 w 12192000"/>
              <a:gd name="connsiteY16292" fmla="*/ 3341031 h 6858000"/>
              <a:gd name="connsiteX16293" fmla="*/ 1520055 w 12192000"/>
              <a:gd name="connsiteY16293" fmla="*/ 3343054 h 6858000"/>
              <a:gd name="connsiteX16294" fmla="*/ 1527437 w 12192000"/>
              <a:gd name="connsiteY16294" fmla="*/ 3346292 h 6858000"/>
              <a:gd name="connsiteX16295" fmla="*/ 1525222 w 12192000"/>
              <a:gd name="connsiteY16295" fmla="*/ 3350339 h 6858000"/>
              <a:gd name="connsiteX16296" fmla="*/ 1509719 w 12192000"/>
              <a:gd name="connsiteY16296" fmla="*/ 3342650 h 6858000"/>
              <a:gd name="connsiteX16297" fmla="*/ 1492739 w 12192000"/>
              <a:gd name="connsiteY16297" fmla="*/ 3335365 h 6858000"/>
              <a:gd name="connsiteX16298" fmla="*/ 1486834 w 12192000"/>
              <a:gd name="connsiteY16298" fmla="*/ 3335770 h 6858000"/>
              <a:gd name="connsiteX16299" fmla="*/ 1475760 w 12192000"/>
              <a:gd name="connsiteY16299" fmla="*/ 3333746 h 6858000"/>
              <a:gd name="connsiteX16300" fmla="*/ 1467639 w 12192000"/>
              <a:gd name="connsiteY16300" fmla="*/ 3326461 h 6858000"/>
              <a:gd name="connsiteX16301" fmla="*/ 1458042 w 12192000"/>
              <a:gd name="connsiteY16301" fmla="*/ 3326461 h 6858000"/>
              <a:gd name="connsiteX16302" fmla="*/ 1453613 w 12192000"/>
              <a:gd name="connsiteY16302" fmla="*/ 3325247 h 6858000"/>
              <a:gd name="connsiteX16303" fmla="*/ 1434418 w 12192000"/>
              <a:gd name="connsiteY16303" fmla="*/ 3318772 h 6858000"/>
              <a:gd name="connsiteX16304" fmla="*/ 1422606 w 12192000"/>
              <a:gd name="connsiteY16304" fmla="*/ 3320390 h 6858000"/>
              <a:gd name="connsiteX16305" fmla="*/ 1407103 w 12192000"/>
              <a:gd name="connsiteY16305" fmla="*/ 3319986 h 6858000"/>
              <a:gd name="connsiteX16306" fmla="*/ 1380527 w 12192000"/>
              <a:gd name="connsiteY16306" fmla="*/ 3310677 h 6858000"/>
              <a:gd name="connsiteX16307" fmla="*/ 1373882 w 12192000"/>
              <a:gd name="connsiteY16307" fmla="*/ 3302988 h 6858000"/>
              <a:gd name="connsiteX16308" fmla="*/ 1366500 w 12192000"/>
              <a:gd name="connsiteY16308" fmla="*/ 3302583 h 6858000"/>
              <a:gd name="connsiteX16309" fmla="*/ 1360594 w 12192000"/>
              <a:gd name="connsiteY16309" fmla="*/ 3293275 h 6858000"/>
              <a:gd name="connsiteX16310" fmla="*/ 1352473 w 12192000"/>
              <a:gd name="connsiteY16310" fmla="*/ 3283966 h 6858000"/>
              <a:gd name="connsiteX16311" fmla="*/ 1344353 w 12192000"/>
              <a:gd name="connsiteY16311" fmla="*/ 3275467 h 6858000"/>
              <a:gd name="connsiteX16312" fmla="*/ 1330326 w 12192000"/>
              <a:gd name="connsiteY16312" fmla="*/ 3265349 h 6858000"/>
              <a:gd name="connsiteX16313" fmla="*/ 1328850 w 12192000"/>
              <a:gd name="connsiteY16313" fmla="*/ 3260088 h 6858000"/>
              <a:gd name="connsiteX16314" fmla="*/ 1318514 w 12192000"/>
              <a:gd name="connsiteY16314" fmla="*/ 3257255 h 6858000"/>
              <a:gd name="connsiteX16315" fmla="*/ 1283817 w 12192000"/>
              <a:gd name="connsiteY16315" fmla="*/ 3230544 h 6858000"/>
              <a:gd name="connsiteX16316" fmla="*/ 1279387 w 12192000"/>
              <a:gd name="connsiteY16316" fmla="*/ 3225283 h 6858000"/>
              <a:gd name="connsiteX16317" fmla="*/ 1279387 w 12192000"/>
              <a:gd name="connsiteY16317" fmla="*/ 3221235 h 6858000"/>
              <a:gd name="connsiteX16318" fmla="*/ 1271266 w 12192000"/>
              <a:gd name="connsiteY16318" fmla="*/ 3211522 h 6858000"/>
              <a:gd name="connsiteX16319" fmla="*/ 1262407 w 12192000"/>
              <a:gd name="connsiteY16319" fmla="*/ 3204642 h 6858000"/>
              <a:gd name="connsiteX16320" fmla="*/ 1252810 w 12192000"/>
              <a:gd name="connsiteY16320" fmla="*/ 3202619 h 6858000"/>
              <a:gd name="connsiteX16321" fmla="*/ 1250596 w 12192000"/>
              <a:gd name="connsiteY16321" fmla="*/ 3201000 h 6858000"/>
              <a:gd name="connsiteX16322" fmla="*/ 1246905 w 12192000"/>
              <a:gd name="connsiteY16322" fmla="*/ 3201404 h 6858000"/>
              <a:gd name="connsiteX16323" fmla="*/ 1247643 w 12192000"/>
              <a:gd name="connsiteY16323" fmla="*/ 3204237 h 6858000"/>
              <a:gd name="connsiteX16324" fmla="*/ 1263884 w 12192000"/>
              <a:gd name="connsiteY16324" fmla="*/ 3210713 h 6858000"/>
              <a:gd name="connsiteX16325" fmla="*/ 1275696 w 12192000"/>
              <a:gd name="connsiteY16325" fmla="*/ 3221235 h 6858000"/>
              <a:gd name="connsiteX16326" fmla="*/ 1275696 w 12192000"/>
              <a:gd name="connsiteY16326" fmla="*/ 3224068 h 6858000"/>
              <a:gd name="connsiteX16327" fmla="*/ 1269052 w 12192000"/>
              <a:gd name="connsiteY16327" fmla="*/ 3218402 h 6858000"/>
              <a:gd name="connsiteX16328" fmla="*/ 1253548 w 12192000"/>
              <a:gd name="connsiteY16328" fmla="*/ 3209499 h 6858000"/>
              <a:gd name="connsiteX16329" fmla="*/ 1244690 w 12192000"/>
              <a:gd name="connsiteY16329" fmla="*/ 3206261 h 6858000"/>
              <a:gd name="connsiteX16330" fmla="*/ 1237307 w 12192000"/>
              <a:gd name="connsiteY16330" fmla="*/ 3206666 h 6858000"/>
              <a:gd name="connsiteX16331" fmla="*/ 1233616 w 12192000"/>
              <a:gd name="connsiteY16331" fmla="*/ 3205047 h 6858000"/>
              <a:gd name="connsiteX16332" fmla="*/ 1235831 w 12192000"/>
              <a:gd name="connsiteY16332" fmla="*/ 3203023 h 6858000"/>
              <a:gd name="connsiteX16333" fmla="*/ 1240999 w 12192000"/>
              <a:gd name="connsiteY16333" fmla="*/ 3202619 h 6858000"/>
              <a:gd name="connsiteX16334" fmla="*/ 1240999 w 12192000"/>
              <a:gd name="connsiteY16334" fmla="*/ 3198571 h 6858000"/>
              <a:gd name="connsiteX16335" fmla="*/ 1234354 w 12192000"/>
              <a:gd name="connsiteY16335" fmla="*/ 3198571 h 6858000"/>
              <a:gd name="connsiteX16336" fmla="*/ 1228448 w 12192000"/>
              <a:gd name="connsiteY16336" fmla="*/ 3201809 h 6858000"/>
              <a:gd name="connsiteX16337" fmla="*/ 1228448 w 12192000"/>
              <a:gd name="connsiteY16337" fmla="*/ 3196953 h 6858000"/>
              <a:gd name="connsiteX16338" fmla="*/ 1224757 w 12192000"/>
              <a:gd name="connsiteY16338" fmla="*/ 3195334 h 6858000"/>
              <a:gd name="connsiteX16339" fmla="*/ 1213684 w 12192000"/>
              <a:gd name="connsiteY16339" fmla="*/ 3201000 h 6858000"/>
              <a:gd name="connsiteX16340" fmla="*/ 1213684 w 12192000"/>
              <a:gd name="connsiteY16340" fmla="*/ 3205452 h 6858000"/>
              <a:gd name="connsiteX16341" fmla="*/ 1221804 w 12192000"/>
              <a:gd name="connsiteY16341" fmla="*/ 3205452 h 6858000"/>
              <a:gd name="connsiteX16342" fmla="*/ 1231401 w 12192000"/>
              <a:gd name="connsiteY16342" fmla="*/ 3206666 h 6858000"/>
              <a:gd name="connsiteX16343" fmla="*/ 1231401 w 12192000"/>
              <a:gd name="connsiteY16343" fmla="*/ 3209499 h 6858000"/>
              <a:gd name="connsiteX16344" fmla="*/ 1226233 w 12192000"/>
              <a:gd name="connsiteY16344" fmla="*/ 3208689 h 6858000"/>
              <a:gd name="connsiteX16345" fmla="*/ 1213684 w 12192000"/>
              <a:gd name="connsiteY16345" fmla="*/ 3209903 h 6858000"/>
              <a:gd name="connsiteX16346" fmla="*/ 1204086 w 12192000"/>
              <a:gd name="connsiteY16346" fmla="*/ 3211522 h 6858000"/>
              <a:gd name="connsiteX16347" fmla="*/ 1190060 w 12192000"/>
              <a:gd name="connsiteY16347" fmla="*/ 3219617 h 6858000"/>
              <a:gd name="connsiteX16348" fmla="*/ 1179724 w 12192000"/>
              <a:gd name="connsiteY16348" fmla="*/ 3220426 h 6858000"/>
              <a:gd name="connsiteX16349" fmla="*/ 1153886 w 12192000"/>
              <a:gd name="connsiteY16349" fmla="*/ 3230139 h 6858000"/>
              <a:gd name="connsiteX16350" fmla="*/ 1143550 w 12192000"/>
              <a:gd name="connsiteY16350" fmla="*/ 3230949 h 6858000"/>
              <a:gd name="connsiteX16351" fmla="*/ 1119188 w 12192000"/>
              <a:gd name="connsiteY16351" fmla="*/ 3222450 h 6858000"/>
              <a:gd name="connsiteX16352" fmla="*/ 1105900 w 12192000"/>
              <a:gd name="connsiteY16352" fmla="*/ 3215974 h 6858000"/>
              <a:gd name="connsiteX16353" fmla="*/ 1088920 w 12192000"/>
              <a:gd name="connsiteY16353" fmla="*/ 3215974 h 6858000"/>
              <a:gd name="connsiteX16354" fmla="*/ 1070464 w 12192000"/>
              <a:gd name="connsiteY16354" fmla="*/ 3209499 h 6858000"/>
              <a:gd name="connsiteX16355" fmla="*/ 1060867 w 12192000"/>
              <a:gd name="connsiteY16355" fmla="*/ 3204237 h 6858000"/>
              <a:gd name="connsiteX16356" fmla="*/ 1057176 w 12192000"/>
              <a:gd name="connsiteY16356" fmla="*/ 3205047 h 6858000"/>
              <a:gd name="connsiteX16357" fmla="*/ 1049055 w 12192000"/>
              <a:gd name="connsiteY16357" fmla="*/ 3204642 h 6858000"/>
              <a:gd name="connsiteX16358" fmla="*/ 1036505 w 12192000"/>
              <a:gd name="connsiteY16358" fmla="*/ 3198976 h 6858000"/>
              <a:gd name="connsiteX16359" fmla="*/ 1029861 w 12192000"/>
              <a:gd name="connsiteY16359" fmla="*/ 3188858 h 6858000"/>
              <a:gd name="connsiteX16360" fmla="*/ 1026908 w 12192000"/>
              <a:gd name="connsiteY16360" fmla="*/ 3186835 h 6858000"/>
              <a:gd name="connsiteX16361" fmla="*/ 1019525 w 12192000"/>
              <a:gd name="connsiteY16361" fmla="*/ 3189668 h 6858000"/>
              <a:gd name="connsiteX16362" fmla="*/ 1006237 w 12192000"/>
              <a:gd name="connsiteY16362" fmla="*/ 3184002 h 6858000"/>
              <a:gd name="connsiteX16363" fmla="*/ 992210 w 12192000"/>
              <a:gd name="connsiteY16363" fmla="*/ 3182788 h 6858000"/>
              <a:gd name="connsiteX16364" fmla="*/ 986304 w 12192000"/>
              <a:gd name="connsiteY16364" fmla="*/ 3173479 h 6858000"/>
              <a:gd name="connsiteX16365" fmla="*/ 974493 w 12192000"/>
              <a:gd name="connsiteY16365" fmla="*/ 3168218 h 6858000"/>
              <a:gd name="connsiteX16366" fmla="*/ 950131 w 12192000"/>
              <a:gd name="connsiteY16366" fmla="*/ 3164575 h 6858000"/>
              <a:gd name="connsiteX16367" fmla="*/ 927983 w 12192000"/>
              <a:gd name="connsiteY16367" fmla="*/ 3156886 h 6858000"/>
              <a:gd name="connsiteX16368" fmla="*/ 913957 w 12192000"/>
              <a:gd name="connsiteY16368" fmla="*/ 3143126 h 6858000"/>
              <a:gd name="connsiteX16369" fmla="*/ 907312 w 12192000"/>
              <a:gd name="connsiteY16369" fmla="*/ 3142316 h 6858000"/>
              <a:gd name="connsiteX16370" fmla="*/ 882950 w 12192000"/>
              <a:gd name="connsiteY16370" fmla="*/ 3120462 h 6858000"/>
              <a:gd name="connsiteX16371" fmla="*/ 878521 w 12192000"/>
              <a:gd name="connsiteY16371" fmla="*/ 3115200 h 6858000"/>
              <a:gd name="connsiteX16372" fmla="*/ 873353 w 12192000"/>
              <a:gd name="connsiteY16372" fmla="*/ 3115200 h 6858000"/>
              <a:gd name="connsiteX16373" fmla="*/ 870400 w 12192000"/>
              <a:gd name="connsiteY16373" fmla="*/ 3118843 h 6858000"/>
              <a:gd name="connsiteX16374" fmla="*/ 863018 w 12192000"/>
              <a:gd name="connsiteY16374" fmla="*/ 3118438 h 6858000"/>
              <a:gd name="connsiteX16375" fmla="*/ 843823 w 12192000"/>
              <a:gd name="connsiteY16375" fmla="*/ 3111558 h 6858000"/>
              <a:gd name="connsiteX16376" fmla="*/ 837179 w 12192000"/>
              <a:gd name="connsiteY16376" fmla="*/ 3111153 h 6858000"/>
              <a:gd name="connsiteX16377" fmla="*/ 827582 w 12192000"/>
              <a:gd name="connsiteY16377" fmla="*/ 3107106 h 6858000"/>
              <a:gd name="connsiteX16378" fmla="*/ 823153 w 12192000"/>
              <a:gd name="connsiteY16378" fmla="*/ 3108725 h 6858000"/>
              <a:gd name="connsiteX16379" fmla="*/ 813555 w 12192000"/>
              <a:gd name="connsiteY16379" fmla="*/ 3105082 h 6858000"/>
              <a:gd name="connsiteX16380" fmla="*/ 806173 w 12192000"/>
              <a:gd name="connsiteY16380" fmla="*/ 3094964 h 6858000"/>
              <a:gd name="connsiteX16381" fmla="*/ 797314 w 12192000"/>
              <a:gd name="connsiteY16381" fmla="*/ 3082418 h 6858000"/>
              <a:gd name="connsiteX16382" fmla="*/ 785502 w 12192000"/>
              <a:gd name="connsiteY16382" fmla="*/ 3071491 h 6858000"/>
              <a:gd name="connsiteX16383" fmla="*/ 772952 w 12192000"/>
              <a:gd name="connsiteY16383" fmla="*/ 3067444 h 6858000"/>
              <a:gd name="connsiteX16384" fmla="*/ 772952 w 12192000"/>
              <a:gd name="connsiteY16384" fmla="*/ 3063397 h 6858000"/>
              <a:gd name="connsiteX16385" fmla="*/ 777381 w 12192000"/>
              <a:gd name="connsiteY16385" fmla="*/ 3057731 h 6858000"/>
              <a:gd name="connsiteX16386" fmla="*/ 771476 w 12192000"/>
              <a:gd name="connsiteY16386" fmla="*/ 3056517 h 6858000"/>
              <a:gd name="connsiteX16387" fmla="*/ 760402 w 12192000"/>
              <a:gd name="connsiteY16387" fmla="*/ 3058540 h 6858000"/>
              <a:gd name="connsiteX16388" fmla="*/ 744899 w 12192000"/>
              <a:gd name="connsiteY16388" fmla="*/ 3054898 h 6858000"/>
              <a:gd name="connsiteX16389" fmla="*/ 741946 w 12192000"/>
              <a:gd name="connsiteY16389" fmla="*/ 3049636 h 6858000"/>
              <a:gd name="connsiteX16390" fmla="*/ 734563 w 12192000"/>
              <a:gd name="connsiteY16390" fmla="*/ 3049636 h 6858000"/>
              <a:gd name="connsiteX16391" fmla="*/ 730134 w 12192000"/>
              <a:gd name="connsiteY16391" fmla="*/ 3045994 h 6858000"/>
              <a:gd name="connsiteX16392" fmla="*/ 726443 w 12192000"/>
              <a:gd name="connsiteY16392" fmla="*/ 3035067 h 6858000"/>
              <a:gd name="connsiteX16393" fmla="*/ 716845 w 12192000"/>
              <a:gd name="connsiteY16393" fmla="*/ 3023735 h 6858000"/>
              <a:gd name="connsiteX16394" fmla="*/ 716845 w 12192000"/>
              <a:gd name="connsiteY16394" fmla="*/ 3016855 h 6858000"/>
              <a:gd name="connsiteX16395" fmla="*/ 710201 w 12192000"/>
              <a:gd name="connsiteY16395" fmla="*/ 3011189 h 6858000"/>
              <a:gd name="connsiteX16396" fmla="*/ 703557 w 12192000"/>
              <a:gd name="connsiteY16396" fmla="*/ 2995000 h 6858000"/>
              <a:gd name="connsiteX16397" fmla="*/ 703557 w 12192000"/>
              <a:gd name="connsiteY16397" fmla="*/ 2990548 h 6858000"/>
              <a:gd name="connsiteX16398" fmla="*/ 709463 w 12192000"/>
              <a:gd name="connsiteY16398" fmla="*/ 2987310 h 6858000"/>
              <a:gd name="connsiteX16399" fmla="*/ 721275 w 12192000"/>
              <a:gd name="connsiteY16399" fmla="*/ 2987310 h 6858000"/>
              <a:gd name="connsiteX16400" fmla="*/ 725704 w 12192000"/>
              <a:gd name="connsiteY16400" fmla="*/ 2982859 h 6858000"/>
              <a:gd name="connsiteX16401" fmla="*/ 719798 w 12192000"/>
              <a:gd name="connsiteY16401" fmla="*/ 2978002 h 6858000"/>
              <a:gd name="connsiteX16402" fmla="*/ 714630 w 12192000"/>
              <a:gd name="connsiteY16402" fmla="*/ 2977193 h 6858000"/>
              <a:gd name="connsiteX16403" fmla="*/ 716107 w 12192000"/>
              <a:gd name="connsiteY16403" fmla="*/ 2971931 h 6858000"/>
              <a:gd name="connsiteX16404" fmla="*/ 727919 w 12192000"/>
              <a:gd name="connsiteY16404" fmla="*/ 2962623 h 6858000"/>
              <a:gd name="connsiteX16405" fmla="*/ 733087 w 12192000"/>
              <a:gd name="connsiteY16405" fmla="*/ 2954529 h 6858000"/>
              <a:gd name="connsiteX16406" fmla="*/ 732348 w 12192000"/>
              <a:gd name="connsiteY16406" fmla="*/ 2944006 h 6858000"/>
              <a:gd name="connsiteX16407" fmla="*/ 722013 w 12192000"/>
              <a:gd name="connsiteY16407" fmla="*/ 2918914 h 6858000"/>
              <a:gd name="connsiteX16408" fmla="*/ 716107 w 12192000"/>
              <a:gd name="connsiteY16408" fmla="*/ 2905963 h 6858000"/>
              <a:gd name="connsiteX16409" fmla="*/ 712416 w 12192000"/>
              <a:gd name="connsiteY16409" fmla="*/ 2899487 h 6858000"/>
              <a:gd name="connsiteX16410" fmla="*/ 716107 w 12192000"/>
              <a:gd name="connsiteY16410" fmla="*/ 2890988 h 6858000"/>
              <a:gd name="connsiteX16411" fmla="*/ 714630 w 12192000"/>
              <a:gd name="connsiteY16411" fmla="*/ 2882085 h 6858000"/>
              <a:gd name="connsiteX16412" fmla="*/ 696174 w 12192000"/>
              <a:gd name="connsiteY16412" fmla="*/ 2860635 h 6858000"/>
              <a:gd name="connsiteX16413" fmla="*/ 695436 w 12192000"/>
              <a:gd name="connsiteY16413" fmla="*/ 2851326 h 6858000"/>
              <a:gd name="connsiteX16414" fmla="*/ 679933 w 12192000"/>
              <a:gd name="connsiteY16414" fmla="*/ 2836352 h 6858000"/>
              <a:gd name="connsiteX16415" fmla="*/ 668859 w 12192000"/>
              <a:gd name="connsiteY16415" fmla="*/ 2817330 h 6858000"/>
              <a:gd name="connsiteX16416" fmla="*/ 653356 w 12192000"/>
              <a:gd name="connsiteY16416" fmla="*/ 2799118 h 6858000"/>
              <a:gd name="connsiteX16417" fmla="*/ 640068 w 12192000"/>
              <a:gd name="connsiteY16417" fmla="*/ 2788596 h 6858000"/>
              <a:gd name="connsiteX16418" fmla="*/ 635638 w 12192000"/>
              <a:gd name="connsiteY16418" fmla="*/ 2785763 h 6858000"/>
              <a:gd name="connsiteX16419" fmla="*/ 634900 w 12192000"/>
              <a:gd name="connsiteY16419" fmla="*/ 2780097 h 6858000"/>
              <a:gd name="connsiteX16420" fmla="*/ 620135 w 12192000"/>
              <a:gd name="connsiteY16420" fmla="*/ 2774431 h 6858000"/>
              <a:gd name="connsiteX16421" fmla="*/ 612015 w 12192000"/>
              <a:gd name="connsiteY16421" fmla="*/ 2769979 h 6858000"/>
              <a:gd name="connsiteX16422" fmla="*/ 611277 w 12192000"/>
              <a:gd name="connsiteY16422" fmla="*/ 2766741 h 6858000"/>
              <a:gd name="connsiteX16423" fmla="*/ 617182 w 12192000"/>
              <a:gd name="connsiteY16423" fmla="*/ 2764313 h 6858000"/>
              <a:gd name="connsiteX16424" fmla="*/ 620874 w 12192000"/>
              <a:gd name="connsiteY16424" fmla="*/ 2756218 h 6858000"/>
              <a:gd name="connsiteX16425" fmla="*/ 617182 w 12192000"/>
              <a:gd name="connsiteY16425" fmla="*/ 2750957 h 6858000"/>
              <a:gd name="connsiteX16426" fmla="*/ 613491 w 12192000"/>
              <a:gd name="connsiteY16426" fmla="*/ 2742053 h 6858000"/>
              <a:gd name="connsiteX16427" fmla="*/ 611277 w 12192000"/>
              <a:gd name="connsiteY16427" fmla="*/ 2736792 h 6858000"/>
              <a:gd name="connsiteX16428" fmla="*/ 605371 w 12192000"/>
              <a:gd name="connsiteY16428" fmla="*/ 2736792 h 6858000"/>
              <a:gd name="connsiteX16429" fmla="*/ 593559 w 12192000"/>
              <a:gd name="connsiteY16429" fmla="*/ 2734364 h 6858000"/>
              <a:gd name="connsiteX16430" fmla="*/ 573626 w 12192000"/>
              <a:gd name="connsiteY16430" fmla="*/ 2719794 h 6858000"/>
              <a:gd name="connsiteX16431" fmla="*/ 567720 w 12192000"/>
              <a:gd name="connsiteY16431" fmla="*/ 2715342 h 6858000"/>
              <a:gd name="connsiteX16432" fmla="*/ 558861 w 12192000"/>
              <a:gd name="connsiteY16432" fmla="*/ 2714533 h 6858000"/>
              <a:gd name="connsiteX16433" fmla="*/ 550741 w 12192000"/>
              <a:gd name="connsiteY16433" fmla="*/ 2709272 h 6858000"/>
              <a:gd name="connsiteX16434" fmla="*/ 549264 w 12192000"/>
              <a:gd name="connsiteY16434" fmla="*/ 2699963 h 6858000"/>
              <a:gd name="connsiteX16435" fmla="*/ 554432 w 12192000"/>
              <a:gd name="connsiteY16435" fmla="*/ 2687012 h 6858000"/>
              <a:gd name="connsiteX16436" fmla="*/ 563291 w 12192000"/>
              <a:gd name="connsiteY16436" fmla="*/ 2678513 h 6858000"/>
              <a:gd name="connsiteX16437" fmla="*/ 569197 w 12192000"/>
              <a:gd name="connsiteY16437" fmla="*/ 2676490 h 6858000"/>
              <a:gd name="connsiteX16438" fmla="*/ 574364 w 12192000"/>
              <a:gd name="connsiteY16438" fmla="*/ 2681346 h 6858000"/>
              <a:gd name="connsiteX16439" fmla="*/ 578794 w 12192000"/>
              <a:gd name="connsiteY16439" fmla="*/ 2677299 h 6858000"/>
              <a:gd name="connsiteX16440" fmla="*/ 577317 w 12192000"/>
              <a:gd name="connsiteY16440" fmla="*/ 2671228 h 6858000"/>
              <a:gd name="connsiteX16441" fmla="*/ 574364 w 12192000"/>
              <a:gd name="connsiteY16441" fmla="*/ 2668395 h 6858000"/>
              <a:gd name="connsiteX16442" fmla="*/ 571411 w 12192000"/>
              <a:gd name="connsiteY16442" fmla="*/ 2671228 h 6858000"/>
              <a:gd name="connsiteX16443" fmla="*/ 564767 w 12192000"/>
              <a:gd name="connsiteY16443" fmla="*/ 2667991 h 6858000"/>
              <a:gd name="connsiteX16444" fmla="*/ 563291 w 12192000"/>
              <a:gd name="connsiteY16444" fmla="*/ 2661111 h 6858000"/>
              <a:gd name="connsiteX16445" fmla="*/ 554432 w 12192000"/>
              <a:gd name="connsiteY16445" fmla="*/ 2650993 h 6858000"/>
              <a:gd name="connsiteX16446" fmla="*/ 546311 w 12192000"/>
              <a:gd name="connsiteY16446" fmla="*/ 2652207 h 6858000"/>
              <a:gd name="connsiteX16447" fmla="*/ 538190 w 12192000"/>
              <a:gd name="connsiteY16447" fmla="*/ 2650183 h 6858000"/>
              <a:gd name="connsiteX16448" fmla="*/ 533761 w 12192000"/>
              <a:gd name="connsiteY16448" fmla="*/ 2642494 h 6858000"/>
              <a:gd name="connsiteX16449" fmla="*/ 535976 w 12192000"/>
              <a:gd name="connsiteY16449" fmla="*/ 2633995 h 6858000"/>
              <a:gd name="connsiteX16450" fmla="*/ 529331 w 12192000"/>
              <a:gd name="connsiteY16450" fmla="*/ 2632376 h 6858000"/>
              <a:gd name="connsiteX16451" fmla="*/ 523426 w 12192000"/>
              <a:gd name="connsiteY16451" fmla="*/ 2632780 h 6858000"/>
              <a:gd name="connsiteX16452" fmla="*/ 506446 w 12192000"/>
              <a:gd name="connsiteY16452" fmla="*/ 2618615 h 6858000"/>
              <a:gd name="connsiteX16453" fmla="*/ 504231 w 12192000"/>
              <a:gd name="connsiteY16453" fmla="*/ 2606069 h 6858000"/>
              <a:gd name="connsiteX16454" fmla="*/ 508661 w 12192000"/>
              <a:gd name="connsiteY16454" fmla="*/ 2600403 h 6858000"/>
              <a:gd name="connsiteX16455" fmla="*/ 508661 w 12192000"/>
              <a:gd name="connsiteY16455" fmla="*/ 2589881 h 6858000"/>
              <a:gd name="connsiteX16456" fmla="*/ 503493 w 12192000"/>
              <a:gd name="connsiteY16456" fmla="*/ 2585834 h 6858000"/>
              <a:gd name="connsiteX16457" fmla="*/ 496849 w 12192000"/>
              <a:gd name="connsiteY16457" fmla="*/ 2588262 h 6858000"/>
              <a:gd name="connsiteX16458" fmla="*/ 493157 w 12192000"/>
              <a:gd name="connsiteY16458" fmla="*/ 2585834 h 6858000"/>
              <a:gd name="connsiteX16459" fmla="*/ 486513 w 12192000"/>
              <a:gd name="connsiteY16459" fmla="*/ 2585429 h 6858000"/>
              <a:gd name="connsiteX16460" fmla="*/ 484298 w 12192000"/>
              <a:gd name="connsiteY16460" fmla="*/ 2581382 h 6858000"/>
              <a:gd name="connsiteX16461" fmla="*/ 478393 w 12192000"/>
              <a:gd name="connsiteY16461" fmla="*/ 2576120 h 6858000"/>
              <a:gd name="connsiteX16462" fmla="*/ 475440 w 12192000"/>
              <a:gd name="connsiteY16462" fmla="*/ 2568431 h 6858000"/>
              <a:gd name="connsiteX16463" fmla="*/ 469534 w 12192000"/>
              <a:gd name="connsiteY16463" fmla="*/ 2557504 h 6858000"/>
              <a:gd name="connsiteX16464" fmla="*/ 463628 w 12192000"/>
              <a:gd name="connsiteY16464" fmla="*/ 2555885 h 6858000"/>
              <a:gd name="connsiteX16465" fmla="*/ 459198 w 12192000"/>
              <a:gd name="connsiteY16465" fmla="*/ 2551838 h 6858000"/>
              <a:gd name="connsiteX16466" fmla="*/ 458460 w 12192000"/>
              <a:gd name="connsiteY16466" fmla="*/ 2541315 h 6858000"/>
              <a:gd name="connsiteX16467" fmla="*/ 455507 w 12192000"/>
              <a:gd name="connsiteY16467" fmla="*/ 2534030 h 6858000"/>
              <a:gd name="connsiteX16468" fmla="*/ 448863 w 12192000"/>
              <a:gd name="connsiteY16468" fmla="*/ 2531197 h 6858000"/>
              <a:gd name="connsiteX16469" fmla="*/ 442957 w 12192000"/>
              <a:gd name="connsiteY16469" fmla="*/ 2516223 h 6858000"/>
              <a:gd name="connsiteX16470" fmla="*/ 439266 w 12192000"/>
              <a:gd name="connsiteY16470" fmla="*/ 2511366 h 6858000"/>
              <a:gd name="connsiteX16471" fmla="*/ 435575 w 12192000"/>
              <a:gd name="connsiteY16471" fmla="*/ 2511366 h 6858000"/>
              <a:gd name="connsiteX16472" fmla="*/ 432621 w 12192000"/>
              <a:gd name="connsiteY16472" fmla="*/ 2504891 h 6858000"/>
              <a:gd name="connsiteX16473" fmla="*/ 435575 w 12192000"/>
              <a:gd name="connsiteY16473" fmla="*/ 2500844 h 6858000"/>
              <a:gd name="connsiteX16474" fmla="*/ 436313 w 12192000"/>
              <a:gd name="connsiteY16474" fmla="*/ 2495987 h 6858000"/>
              <a:gd name="connsiteX16475" fmla="*/ 423762 w 12192000"/>
              <a:gd name="connsiteY16475" fmla="*/ 2480203 h 6858000"/>
              <a:gd name="connsiteX16476" fmla="*/ 420071 w 12192000"/>
              <a:gd name="connsiteY16476" fmla="*/ 2472109 h 6858000"/>
              <a:gd name="connsiteX16477" fmla="*/ 422286 w 12192000"/>
              <a:gd name="connsiteY16477" fmla="*/ 2466443 h 6858000"/>
              <a:gd name="connsiteX16478" fmla="*/ 420810 w 12192000"/>
              <a:gd name="connsiteY16478" fmla="*/ 2455516 h 6858000"/>
              <a:gd name="connsiteX16479" fmla="*/ 416380 w 12192000"/>
              <a:gd name="connsiteY16479" fmla="*/ 2448231 h 6858000"/>
              <a:gd name="connsiteX16480" fmla="*/ 414165 w 12192000"/>
              <a:gd name="connsiteY16480" fmla="*/ 2432042 h 6858000"/>
              <a:gd name="connsiteX16481" fmla="*/ 408998 w 12192000"/>
              <a:gd name="connsiteY16481" fmla="*/ 2421115 h 6858000"/>
              <a:gd name="connsiteX16482" fmla="*/ 408259 w 12192000"/>
              <a:gd name="connsiteY16482" fmla="*/ 2413425 h 6858000"/>
              <a:gd name="connsiteX16483" fmla="*/ 414904 w 12192000"/>
              <a:gd name="connsiteY16483" fmla="*/ 2406140 h 6858000"/>
              <a:gd name="connsiteX16484" fmla="*/ 414904 w 12192000"/>
              <a:gd name="connsiteY16484" fmla="*/ 2401284 h 6858000"/>
              <a:gd name="connsiteX16485" fmla="*/ 404568 w 12192000"/>
              <a:gd name="connsiteY16485" fmla="*/ 2396022 h 6858000"/>
              <a:gd name="connsiteX16486" fmla="*/ 394971 w 12192000"/>
              <a:gd name="connsiteY16486" fmla="*/ 2395618 h 6858000"/>
              <a:gd name="connsiteX16487" fmla="*/ 392018 w 12192000"/>
              <a:gd name="connsiteY16487" fmla="*/ 2390356 h 6858000"/>
              <a:gd name="connsiteX16488" fmla="*/ 383897 w 12192000"/>
              <a:gd name="connsiteY16488" fmla="*/ 2383072 h 6858000"/>
              <a:gd name="connsiteX16489" fmla="*/ 379468 w 12192000"/>
              <a:gd name="connsiteY16489" fmla="*/ 2386714 h 6858000"/>
              <a:gd name="connsiteX16490" fmla="*/ 371347 w 12192000"/>
              <a:gd name="connsiteY16490" fmla="*/ 2387928 h 6858000"/>
              <a:gd name="connsiteX16491" fmla="*/ 365441 w 12192000"/>
              <a:gd name="connsiteY16491" fmla="*/ 2383072 h 6858000"/>
              <a:gd name="connsiteX16492" fmla="*/ 356582 w 12192000"/>
              <a:gd name="connsiteY16492" fmla="*/ 2370121 h 6858000"/>
              <a:gd name="connsiteX16493" fmla="*/ 343294 w 12192000"/>
              <a:gd name="connsiteY16493" fmla="*/ 2364455 h 6858000"/>
              <a:gd name="connsiteX16494" fmla="*/ 336650 w 12192000"/>
              <a:gd name="connsiteY16494" fmla="*/ 2353932 h 6858000"/>
              <a:gd name="connsiteX16495" fmla="*/ 340341 w 12192000"/>
              <a:gd name="connsiteY16495" fmla="*/ 2364455 h 6858000"/>
              <a:gd name="connsiteX16496" fmla="*/ 341817 w 12192000"/>
              <a:gd name="connsiteY16496" fmla="*/ 2373358 h 6858000"/>
              <a:gd name="connsiteX16497" fmla="*/ 337388 w 12192000"/>
              <a:gd name="connsiteY16497" fmla="*/ 2389142 h 6858000"/>
              <a:gd name="connsiteX16498" fmla="*/ 332958 w 12192000"/>
              <a:gd name="connsiteY16498" fmla="*/ 2399260 h 6858000"/>
              <a:gd name="connsiteX16499" fmla="*/ 335911 w 12192000"/>
              <a:gd name="connsiteY16499" fmla="*/ 2419091 h 6858000"/>
              <a:gd name="connsiteX16500" fmla="*/ 337388 w 12192000"/>
              <a:gd name="connsiteY16500" fmla="*/ 2451064 h 6858000"/>
              <a:gd name="connsiteX16501" fmla="*/ 332958 w 12192000"/>
              <a:gd name="connsiteY16501" fmla="*/ 2458753 h 6858000"/>
              <a:gd name="connsiteX16502" fmla="*/ 338126 w 12192000"/>
              <a:gd name="connsiteY16502" fmla="*/ 2464015 h 6858000"/>
              <a:gd name="connsiteX16503" fmla="*/ 344770 w 12192000"/>
              <a:gd name="connsiteY16503" fmla="*/ 2477370 h 6858000"/>
              <a:gd name="connsiteX16504" fmla="*/ 344770 w 12192000"/>
              <a:gd name="connsiteY16504" fmla="*/ 2486274 h 6858000"/>
              <a:gd name="connsiteX16505" fmla="*/ 349938 w 12192000"/>
              <a:gd name="connsiteY16505" fmla="*/ 2486679 h 6858000"/>
              <a:gd name="connsiteX16506" fmla="*/ 354368 w 12192000"/>
              <a:gd name="connsiteY16506" fmla="*/ 2493154 h 6858000"/>
              <a:gd name="connsiteX16507" fmla="*/ 368394 w 12192000"/>
              <a:gd name="connsiteY16507" fmla="*/ 2501653 h 6858000"/>
              <a:gd name="connsiteX16508" fmla="*/ 371347 w 12192000"/>
              <a:gd name="connsiteY16508" fmla="*/ 2513794 h 6858000"/>
              <a:gd name="connsiteX16509" fmla="*/ 369132 w 12192000"/>
              <a:gd name="connsiteY16509" fmla="*/ 2519865 h 6858000"/>
              <a:gd name="connsiteX16510" fmla="*/ 372085 w 12192000"/>
              <a:gd name="connsiteY16510" fmla="*/ 2528364 h 6858000"/>
              <a:gd name="connsiteX16511" fmla="*/ 380206 w 12192000"/>
              <a:gd name="connsiteY16511" fmla="*/ 2532007 h 6858000"/>
              <a:gd name="connsiteX16512" fmla="*/ 386850 w 12192000"/>
              <a:gd name="connsiteY16512" fmla="*/ 2538077 h 6858000"/>
              <a:gd name="connsiteX16513" fmla="*/ 387589 w 12192000"/>
              <a:gd name="connsiteY16513" fmla="*/ 2548195 h 6858000"/>
              <a:gd name="connsiteX16514" fmla="*/ 391280 w 12192000"/>
              <a:gd name="connsiteY16514" fmla="*/ 2551838 h 6858000"/>
              <a:gd name="connsiteX16515" fmla="*/ 397924 w 12192000"/>
              <a:gd name="connsiteY16515" fmla="*/ 2553456 h 6858000"/>
              <a:gd name="connsiteX16516" fmla="*/ 406045 w 12192000"/>
              <a:gd name="connsiteY16516" fmla="*/ 2565193 h 6858000"/>
              <a:gd name="connsiteX16517" fmla="*/ 405306 w 12192000"/>
              <a:gd name="connsiteY16517" fmla="*/ 2574906 h 6858000"/>
              <a:gd name="connsiteX16518" fmla="*/ 405306 w 12192000"/>
              <a:gd name="connsiteY16518" fmla="*/ 2585834 h 6858000"/>
              <a:gd name="connsiteX16519" fmla="*/ 414904 w 12192000"/>
              <a:gd name="connsiteY16519" fmla="*/ 2593928 h 6858000"/>
              <a:gd name="connsiteX16520" fmla="*/ 418595 w 12192000"/>
              <a:gd name="connsiteY16520" fmla="*/ 2595142 h 6858000"/>
              <a:gd name="connsiteX16521" fmla="*/ 426716 w 12192000"/>
              <a:gd name="connsiteY16521" fmla="*/ 2607283 h 6858000"/>
              <a:gd name="connsiteX16522" fmla="*/ 429669 w 12192000"/>
              <a:gd name="connsiteY16522" fmla="*/ 2625900 h 6858000"/>
              <a:gd name="connsiteX16523" fmla="*/ 434098 w 12192000"/>
              <a:gd name="connsiteY16523" fmla="*/ 2626305 h 6858000"/>
              <a:gd name="connsiteX16524" fmla="*/ 437051 w 12192000"/>
              <a:gd name="connsiteY16524" fmla="*/ 2630757 h 6858000"/>
              <a:gd name="connsiteX16525" fmla="*/ 434098 w 12192000"/>
              <a:gd name="connsiteY16525" fmla="*/ 2637637 h 6858000"/>
              <a:gd name="connsiteX16526" fmla="*/ 434836 w 12192000"/>
              <a:gd name="connsiteY16526" fmla="*/ 2643303 h 6858000"/>
              <a:gd name="connsiteX16527" fmla="*/ 443695 w 12192000"/>
              <a:gd name="connsiteY16527" fmla="*/ 2656254 h 6858000"/>
              <a:gd name="connsiteX16528" fmla="*/ 447386 w 12192000"/>
              <a:gd name="connsiteY16528" fmla="*/ 2653016 h 6858000"/>
              <a:gd name="connsiteX16529" fmla="*/ 446648 w 12192000"/>
              <a:gd name="connsiteY16529" fmla="*/ 2647755 h 6858000"/>
              <a:gd name="connsiteX16530" fmla="*/ 447386 w 12192000"/>
              <a:gd name="connsiteY16530" fmla="*/ 2644112 h 6858000"/>
              <a:gd name="connsiteX16531" fmla="*/ 451077 w 12192000"/>
              <a:gd name="connsiteY16531" fmla="*/ 2644922 h 6858000"/>
              <a:gd name="connsiteX16532" fmla="*/ 453292 w 12192000"/>
              <a:gd name="connsiteY16532" fmla="*/ 2650993 h 6858000"/>
              <a:gd name="connsiteX16533" fmla="*/ 459936 w 12192000"/>
              <a:gd name="connsiteY16533" fmla="*/ 2660301 h 6858000"/>
              <a:gd name="connsiteX16534" fmla="*/ 462890 w 12192000"/>
              <a:gd name="connsiteY16534" fmla="*/ 2677704 h 6858000"/>
              <a:gd name="connsiteX16535" fmla="*/ 460675 w 12192000"/>
              <a:gd name="connsiteY16535" fmla="*/ 2684179 h 6858000"/>
              <a:gd name="connsiteX16536" fmla="*/ 461413 w 12192000"/>
              <a:gd name="connsiteY16536" fmla="*/ 2695916 h 6858000"/>
              <a:gd name="connsiteX16537" fmla="*/ 464366 w 12192000"/>
              <a:gd name="connsiteY16537" fmla="*/ 2699963 h 6858000"/>
              <a:gd name="connsiteX16538" fmla="*/ 464366 w 12192000"/>
              <a:gd name="connsiteY16538" fmla="*/ 2708867 h 6858000"/>
              <a:gd name="connsiteX16539" fmla="*/ 470272 w 12192000"/>
              <a:gd name="connsiteY16539" fmla="*/ 2714938 h 6858000"/>
              <a:gd name="connsiteX16540" fmla="*/ 469534 w 12192000"/>
              <a:gd name="connsiteY16540" fmla="*/ 2721413 h 6858000"/>
              <a:gd name="connsiteX16541" fmla="*/ 474701 w 12192000"/>
              <a:gd name="connsiteY16541" fmla="*/ 2726674 h 6858000"/>
              <a:gd name="connsiteX16542" fmla="*/ 474701 w 12192000"/>
              <a:gd name="connsiteY16542" fmla="*/ 2732340 h 6858000"/>
              <a:gd name="connsiteX16543" fmla="*/ 472487 w 12192000"/>
              <a:gd name="connsiteY16543" fmla="*/ 2738816 h 6858000"/>
              <a:gd name="connsiteX16544" fmla="*/ 479869 w 12192000"/>
              <a:gd name="connsiteY16544" fmla="*/ 2748124 h 6858000"/>
              <a:gd name="connsiteX16545" fmla="*/ 480607 w 12192000"/>
              <a:gd name="connsiteY16545" fmla="*/ 2757837 h 6858000"/>
              <a:gd name="connsiteX16546" fmla="*/ 475440 w 12192000"/>
              <a:gd name="connsiteY16546" fmla="*/ 2767550 h 6858000"/>
              <a:gd name="connsiteX16547" fmla="*/ 476916 w 12192000"/>
              <a:gd name="connsiteY16547" fmla="*/ 2772812 h 6858000"/>
              <a:gd name="connsiteX16548" fmla="*/ 485037 w 12192000"/>
              <a:gd name="connsiteY16548" fmla="*/ 2782525 h 6858000"/>
              <a:gd name="connsiteX16549" fmla="*/ 492419 w 12192000"/>
              <a:gd name="connsiteY16549" fmla="*/ 2788191 h 6858000"/>
              <a:gd name="connsiteX16550" fmla="*/ 493896 w 12192000"/>
              <a:gd name="connsiteY16550" fmla="*/ 2793452 h 6858000"/>
              <a:gd name="connsiteX16551" fmla="*/ 498325 w 12192000"/>
              <a:gd name="connsiteY16551" fmla="*/ 2791833 h 6858000"/>
              <a:gd name="connsiteX16552" fmla="*/ 498325 w 12192000"/>
              <a:gd name="connsiteY16552" fmla="*/ 2785763 h 6858000"/>
              <a:gd name="connsiteX16553" fmla="*/ 501278 w 12192000"/>
              <a:gd name="connsiteY16553" fmla="*/ 2783334 h 6858000"/>
              <a:gd name="connsiteX16554" fmla="*/ 505708 w 12192000"/>
              <a:gd name="connsiteY16554" fmla="*/ 2785763 h 6858000"/>
              <a:gd name="connsiteX16555" fmla="*/ 510875 w 12192000"/>
              <a:gd name="connsiteY16555" fmla="*/ 2791833 h 6858000"/>
              <a:gd name="connsiteX16556" fmla="*/ 513828 w 12192000"/>
              <a:gd name="connsiteY16556" fmla="*/ 2797904 h 6858000"/>
              <a:gd name="connsiteX16557" fmla="*/ 521211 w 12192000"/>
              <a:gd name="connsiteY16557" fmla="*/ 2801951 h 6858000"/>
              <a:gd name="connsiteX16558" fmla="*/ 524164 w 12192000"/>
              <a:gd name="connsiteY16558" fmla="*/ 2810450 h 6858000"/>
              <a:gd name="connsiteX16559" fmla="*/ 529331 w 12192000"/>
              <a:gd name="connsiteY16559" fmla="*/ 2814497 h 6858000"/>
              <a:gd name="connsiteX16560" fmla="*/ 531546 w 12192000"/>
              <a:gd name="connsiteY16560" fmla="*/ 2822996 h 6858000"/>
              <a:gd name="connsiteX16561" fmla="*/ 538190 w 12192000"/>
              <a:gd name="connsiteY16561" fmla="*/ 2826639 h 6858000"/>
              <a:gd name="connsiteX16562" fmla="*/ 537452 w 12192000"/>
              <a:gd name="connsiteY16562" fmla="*/ 2838375 h 6858000"/>
              <a:gd name="connsiteX16563" fmla="*/ 528593 w 12192000"/>
              <a:gd name="connsiteY16563" fmla="*/ 2850922 h 6858000"/>
              <a:gd name="connsiteX16564" fmla="*/ 513090 w 12192000"/>
              <a:gd name="connsiteY16564" fmla="*/ 2856992 h 6858000"/>
              <a:gd name="connsiteX16565" fmla="*/ 507184 w 12192000"/>
              <a:gd name="connsiteY16565" fmla="*/ 2855373 h 6858000"/>
              <a:gd name="connsiteX16566" fmla="*/ 502755 w 12192000"/>
              <a:gd name="connsiteY16566" fmla="*/ 2845660 h 6858000"/>
              <a:gd name="connsiteX16567" fmla="*/ 502016 w 12192000"/>
              <a:gd name="connsiteY16567" fmla="*/ 2838780 h 6858000"/>
              <a:gd name="connsiteX16568" fmla="*/ 496110 w 12192000"/>
              <a:gd name="connsiteY16568" fmla="*/ 2834328 h 6858000"/>
              <a:gd name="connsiteX16569" fmla="*/ 495372 w 12192000"/>
              <a:gd name="connsiteY16569" fmla="*/ 2822187 h 6858000"/>
              <a:gd name="connsiteX16570" fmla="*/ 490943 w 12192000"/>
              <a:gd name="connsiteY16570" fmla="*/ 2816116 h 6858000"/>
              <a:gd name="connsiteX16571" fmla="*/ 479869 w 12192000"/>
              <a:gd name="connsiteY16571" fmla="*/ 2815307 h 6858000"/>
              <a:gd name="connsiteX16572" fmla="*/ 472487 w 12192000"/>
              <a:gd name="connsiteY16572" fmla="*/ 2807212 h 6858000"/>
              <a:gd name="connsiteX16573" fmla="*/ 468795 w 12192000"/>
              <a:gd name="connsiteY16573" fmla="*/ 2800737 h 6858000"/>
              <a:gd name="connsiteX16574" fmla="*/ 461413 w 12192000"/>
              <a:gd name="connsiteY16574" fmla="*/ 2797904 h 6858000"/>
              <a:gd name="connsiteX16575" fmla="*/ 440004 w 12192000"/>
              <a:gd name="connsiteY16575" fmla="*/ 2776454 h 6858000"/>
              <a:gd name="connsiteX16576" fmla="*/ 435575 w 12192000"/>
              <a:gd name="connsiteY16576" fmla="*/ 2767550 h 6858000"/>
              <a:gd name="connsiteX16577" fmla="*/ 425977 w 12192000"/>
              <a:gd name="connsiteY16577" fmla="*/ 2765527 h 6858000"/>
              <a:gd name="connsiteX16578" fmla="*/ 423762 w 12192000"/>
              <a:gd name="connsiteY16578" fmla="*/ 2759456 h 6858000"/>
              <a:gd name="connsiteX16579" fmla="*/ 419333 w 12192000"/>
              <a:gd name="connsiteY16579" fmla="*/ 2760266 h 6858000"/>
              <a:gd name="connsiteX16580" fmla="*/ 409736 w 12192000"/>
              <a:gd name="connsiteY16580" fmla="*/ 2752981 h 6858000"/>
              <a:gd name="connsiteX16581" fmla="*/ 408259 w 12192000"/>
              <a:gd name="connsiteY16581" fmla="*/ 2745696 h 6858000"/>
              <a:gd name="connsiteX16582" fmla="*/ 416380 w 12192000"/>
              <a:gd name="connsiteY16582" fmla="*/ 2732745 h 6858000"/>
              <a:gd name="connsiteX16583" fmla="*/ 419333 w 12192000"/>
              <a:gd name="connsiteY16583" fmla="*/ 2718175 h 6858000"/>
              <a:gd name="connsiteX16584" fmla="*/ 417857 w 12192000"/>
              <a:gd name="connsiteY16584" fmla="*/ 2699154 h 6858000"/>
              <a:gd name="connsiteX16585" fmla="*/ 411951 w 12192000"/>
              <a:gd name="connsiteY16585" fmla="*/ 2681346 h 6858000"/>
              <a:gd name="connsiteX16586" fmla="*/ 406783 w 12192000"/>
              <a:gd name="connsiteY16586" fmla="*/ 2674466 h 6858000"/>
              <a:gd name="connsiteX16587" fmla="*/ 401615 w 12192000"/>
              <a:gd name="connsiteY16587" fmla="*/ 2676085 h 6858000"/>
              <a:gd name="connsiteX16588" fmla="*/ 394971 w 12192000"/>
              <a:gd name="connsiteY16588" fmla="*/ 2672847 h 6858000"/>
              <a:gd name="connsiteX16589" fmla="*/ 377253 w 12192000"/>
              <a:gd name="connsiteY16589" fmla="*/ 2657468 h 6858000"/>
              <a:gd name="connsiteX16590" fmla="*/ 375039 w 12192000"/>
              <a:gd name="connsiteY16590" fmla="*/ 2643303 h 6858000"/>
              <a:gd name="connsiteX16591" fmla="*/ 377991 w 12192000"/>
              <a:gd name="connsiteY16591" fmla="*/ 2635613 h 6858000"/>
              <a:gd name="connsiteX16592" fmla="*/ 374300 w 12192000"/>
              <a:gd name="connsiteY16592" fmla="*/ 2634399 h 6858000"/>
              <a:gd name="connsiteX16593" fmla="*/ 365441 w 12192000"/>
              <a:gd name="connsiteY16593" fmla="*/ 2643708 h 6858000"/>
              <a:gd name="connsiteX16594" fmla="*/ 359535 w 12192000"/>
              <a:gd name="connsiteY16594" fmla="*/ 2644112 h 6858000"/>
              <a:gd name="connsiteX16595" fmla="*/ 352891 w 12192000"/>
              <a:gd name="connsiteY16595" fmla="*/ 2646945 h 6858000"/>
              <a:gd name="connsiteX16596" fmla="*/ 349200 w 12192000"/>
              <a:gd name="connsiteY16596" fmla="*/ 2640065 h 6858000"/>
              <a:gd name="connsiteX16597" fmla="*/ 350676 w 12192000"/>
              <a:gd name="connsiteY16597" fmla="*/ 2636828 h 6858000"/>
              <a:gd name="connsiteX16598" fmla="*/ 344032 w 12192000"/>
              <a:gd name="connsiteY16598" fmla="*/ 2634399 h 6858000"/>
              <a:gd name="connsiteX16599" fmla="*/ 337388 w 12192000"/>
              <a:gd name="connsiteY16599" fmla="*/ 2634804 h 6858000"/>
              <a:gd name="connsiteX16600" fmla="*/ 337388 w 12192000"/>
              <a:gd name="connsiteY16600" fmla="*/ 2630352 h 6858000"/>
              <a:gd name="connsiteX16601" fmla="*/ 326314 w 12192000"/>
              <a:gd name="connsiteY16601" fmla="*/ 2625091 h 6858000"/>
              <a:gd name="connsiteX16602" fmla="*/ 317455 w 12192000"/>
              <a:gd name="connsiteY16602" fmla="*/ 2622663 h 6858000"/>
              <a:gd name="connsiteX16603" fmla="*/ 312288 w 12192000"/>
              <a:gd name="connsiteY16603" fmla="*/ 2614164 h 6858000"/>
              <a:gd name="connsiteX16604" fmla="*/ 311550 w 12192000"/>
              <a:gd name="connsiteY16604" fmla="*/ 2605260 h 6858000"/>
              <a:gd name="connsiteX16605" fmla="*/ 302691 w 12192000"/>
              <a:gd name="connsiteY16605" fmla="*/ 2601617 h 6858000"/>
              <a:gd name="connsiteX16606" fmla="*/ 293093 w 12192000"/>
              <a:gd name="connsiteY16606" fmla="*/ 2589476 h 6858000"/>
              <a:gd name="connsiteX16607" fmla="*/ 295308 w 12192000"/>
              <a:gd name="connsiteY16607" fmla="*/ 2586643 h 6858000"/>
              <a:gd name="connsiteX16608" fmla="*/ 308596 w 12192000"/>
              <a:gd name="connsiteY16608" fmla="*/ 2585834 h 6858000"/>
              <a:gd name="connsiteX16609" fmla="*/ 315979 w 12192000"/>
              <a:gd name="connsiteY16609" fmla="*/ 2588262 h 6858000"/>
              <a:gd name="connsiteX16610" fmla="*/ 327791 w 12192000"/>
              <a:gd name="connsiteY16610" fmla="*/ 2590285 h 6858000"/>
              <a:gd name="connsiteX16611" fmla="*/ 335173 w 12192000"/>
              <a:gd name="connsiteY16611" fmla="*/ 2594333 h 6858000"/>
              <a:gd name="connsiteX16612" fmla="*/ 338126 w 12192000"/>
              <a:gd name="connsiteY16612" fmla="*/ 2589881 h 6858000"/>
              <a:gd name="connsiteX16613" fmla="*/ 339603 w 12192000"/>
              <a:gd name="connsiteY16613" fmla="*/ 2584215 h 6858000"/>
              <a:gd name="connsiteX16614" fmla="*/ 331482 w 12192000"/>
              <a:gd name="connsiteY16614" fmla="*/ 2583001 h 6858000"/>
              <a:gd name="connsiteX16615" fmla="*/ 330744 w 12192000"/>
              <a:gd name="connsiteY16615" fmla="*/ 2580572 h 6858000"/>
              <a:gd name="connsiteX16616" fmla="*/ 335911 w 12192000"/>
              <a:gd name="connsiteY16616" fmla="*/ 2575716 h 6858000"/>
              <a:gd name="connsiteX16617" fmla="*/ 341079 w 12192000"/>
              <a:gd name="connsiteY16617" fmla="*/ 2577739 h 6858000"/>
              <a:gd name="connsiteX16618" fmla="*/ 344032 w 12192000"/>
              <a:gd name="connsiteY16618" fmla="*/ 2570454 h 6858000"/>
              <a:gd name="connsiteX16619" fmla="*/ 340341 w 12192000"/>
              <a:gd name="connsiteY16619" fmla="*/ 2565193 h 6858000"/>
              <a:gd name="connsiteX16620" fmla="*/ 340341 w 12192000"/>
              <a:gd name="connsiteY16620" fmla="*/ 2560337 h 6858000"/>
              <a:gd name="connsiteX16621" fmla="*/ 346247 w 12192000"/>
              <a:gd name="connsiteY16621" fmla="*/ 2553456 h 6858000"/>
              <a:gd name="connsiteX16622" fmla="*/ 339603 w 12192000"/>
              <a:gd name="connsiteY16622" fmla="*/ 2543339 h 6858000"/>
              <a:gd name="connsiteX16623" fmla="*/ 335911 w 12192000"/>
              <a:gd name="connsiteY16623" fmla="*/ 2541720 h 6858000"/>
              <a:gd name="connsiteX16624" fmla="*/ 330744 w 12192000"/>
              <a:gd name="connsiteY16624" fmla="*/ 2527959 h 6858000"/>
              <a:gd name="connsiteX16625" fmla="*/ 318194 w 12192000"/>
              <a:gd name="connsiteY16625" fmla="*/ 2516627 h 6858000"/>
              <a:gd name="connsiteX16626" fmla="*/ 315979 w 12192000"/>
              <a:gd name="connsiteY16626" fmla="*/ 2509343 h 6858000"/>
              <a:gd name="connsiteX16627" fmla="*/ 309335 w 12192000"/>
              <a:gd name="connsiteY16627" fmla="*/ 2500034 h 6858000"/>
              <a:gd name="connsiteX16628" fmla="*/ 295308 w 12192000"/>
              <a:gd name="connsiteY16628" fmla="*/ 2487083 h 6858000"/>
              <a:gd name="connsiteX16629" fmla="*/ 289402 w 12192000"/>
              <a:gd name="connsiteY16629" fmla="*/ 2487488 h 6858000"/>
              <a:gd name="connsiteX16630" fmla="*/ 280543 w 12192000"/>
              <a:gd name="connsiteY16630" fmla="*/ 2479798 h 6858000"/>
              <a:gd name="connsiteX16631" fmla="*/ 276114 w 12192000"/>
              <a:gd name="connsiteY16631" fmla="*/ 2467252 h 6858000"/>
              <a:gd name="connsiteX16632" fmla="*/ 275376 w 12192000"/>
              <a:gd name="connsiteY16632" fmla="*/ 2451873 h 6858000"/>
              <a:gd name="connsiteX16633" fmla="*/ 272422 w 12192000"/>
              <a:gd name="connsiteY16633" fmla="*/ 2446612 h 6858000"/>
              <a:gd name="connsiteX16634" fmla="*/ 266517 w 12192000"/>
              <a:gd name="connsiteY16634" fmla="*/ 2441351 h 6858000"/>
              <a:gd name="connsiteX16635" fmla="*/ 267255 w 12192000"/>
              <a:gd name="connsiteY16635" fmla="*/ 2432042 h 6858000"/>
              <a:gd name="connsiteX16636" fmla="*/ 270946 w 12192000"/>
              <a:gd name="connsiteY16636" fmla="*/ 2427995 h 6858000"/>
              <a:gd name="connsiteX16637" fmla="*/ 269470 w 12192000"/>
              <a:gd name="connsiteY16637" fmla="*/ 2419091 h 6858000"/>
              <a:gd name="connsiteX16638" fmla="*/ 259134 w 12192000"/>
              <a:gd name="connsiteY16638" fmla="*/ 2410187 h 6858000"/>
              <a:gd name="connsiteX16639" fmla="*/ 256919 w 12192000"/>
              <a:gd name="connsiteY16639" fmla="*/ 2404521 h 6858000"/>
              <a:gd name="connsiteX16640" fmla="*/ 259872 w 12192000"/>
              <a:gd name="connsiteY16640" fmla="*/ 2401688 h 6858000"/>
              <a:gd name="connsiteX16641" fmla="*/ 259872 w 12192000"/>
              <a:gd name="connsiteY16641" fmla="*/ 2396832 h 6858000"/>
              <a:gd name="connsiteX16642" fmla="*/ 247322 w 12192000"/>
              <a:gd name="connsiteY16642" fmla="*/ 2381857 h 6858000"/>
              <a:gd name="connsiteX16643" fmla="*/ 243631 w 12192000"/>
              <a:gd name="connsiteY16643" fmla="*/ 2373358 h 6858000"/>
              <a:gd name="connsiteX16644" fmla="*/ 245107 w 12192000"/>
              <a:gd name="connsiteY16644" fmla="*/ 2366074 h 6858000"/>
              <a:gd name="connsiteX16645" fmla="*/ 248799 w 12192000"/>
              <a:gd name="connsiteY16645" fmla="*/ 2363241 h 6858000"/>
              <a:gd name="connsiteX16646" fmla="*/ 243631 w 12192000"/>
              <a:gd name="connsiteY16646" fmla="*/ 2356765 h 6858000"/>
              <a:gd name="connsiteX16647" fmla="*/ 237725 w 12192000"/>
              <a:gd name="connsiteY16647" fmla="*/ 2346647 h 6858000"/>
              <a:gd name="connsiteX16648" fmla="*/ 231081 w 12192000"/>
              <a:gd name="connsiteY16648" fmla="*/ 2323174 h 6858000"/>
              <a:gd name="connsiteX16649" fmla="*/ 229604 w 12192000"/>
              <a:gd name="connsiteY16649" fmla="*/ 2312247 h 6858000"/>
              <a:gd name="connsiteX16650" fmla="*/ 228866 w 12192000"/>
              <a:gd name="connsiteY16650" fmla="*/ 2304557 h 6858000"/>
              <a:gd name="connsiteX16651" fmla="*/ 231081 w 12192000"/>
              <a:gd name="connsiteY16651" fmla="*/ 2293225 h 6858000"/>
              <a:gd name="connsiteX16652" fmla="*/ 228866 w 12192000"/>
              <a:gd name="connsiteY16652" fmla="*/ 2279465 h 6858000"/>
              <a:gd name="connsiteX16653" fmla="*/ 211886 w 12192000"/>
              <a:gd name="connsiteY16653" fmla="*/ 2255182 h 6858000"/>
              <a:gd name="connsiteX16654" fmla="*/ 200813 w 12192000"/>
              <a:gd name="connsiteY16654" fmla="*/ 2244659 h 6858000"/>
              <a:gd name="connsiteX16655" fmla="*/ 194169 w 12192000"/>
              <a:gd name="connsiteY16655" fmla="*/ 2245874 h 6858000"/>
              <a:gd name="connsiteX16656" fmla="*/ 189001 w 12192000"/>
              <a:gd name="connsiteY16656" fmla="*/ 2246278 h 6858000"/>
              <a:gd name="connsiteX16657" fmla="*/ 186048 w 12192000"/>
              <a:gd name="connsiteY16657" fmla="*/ 2244659 h 6858000"/>
              <a:gd name="connsiteX16658" fmla="*/ 186048 w 12192000"/>
              <a:gd name="connsiteY16658" fmla="*/ 2236970 h 6858000"/>
              <a:gd name="connsiteX16659" fmla="*/ 184571 w 12192000"/>
              <a:gd name="connsiteY16659" fmla="*/ 2231709 h 6858000"/>
              <a:gd name="connsiteX16660" fmla="*/ 172021 w 12192000"/>
              <a:gd name="connsiteY16660" fmla="*/ 2228471 h 6858000"/>
              <a:gd name="connsiteX16661" fmla="*/ 163901 w 12192000"/>
              <a:gd name="connsiteY16661" fmla="*/ 2228066 h 6858000"/>
              <a:gd name="connsiteX16662" fmla="*/ 150612 w 12192000"/>
              <a:gd name="connsiteY16662" fmla="*/ 2221590 h 6858000"/>
              <a:gd name="connsiteX16663" fmla="*/ 150612 w 12192000"/>
              <a:gd name="connsiteY16663" fmla="*/ 2213496 h 6858000"/>
              <a:gd name="connsiteX16664" fmla="*/ 144706 w 12192000"/>
              <a:gd name="connsiteY16664" fmla="*/ 2207425 h 6858000"/>
              <a:gd name="connsiteX16665" fmla="*/ 131418 w 12192000"/>
              <a:gd name="connsiteY16665" fmla="*/ 2207425 h 6858000"/>
              <a:gd name="connsiteX16666" fmla="*/ 124035 w 12192000"/>
              <a:gd name="connsiteY16666" fmla="*/ 2206211 h 6858000"/>
              <a:gd name="connsiteX16667" fmla="*/ 115915 w 12192000"/>
              <a:gd name="connsiteY16667" fmla="*/ 2201760 h 6858000"/>
              <a:gd name="connsiteX16668" fmla="*/ 105579 w 12192000"/>
              <a:gd name="connsiteY16668" fmla="*/ 2198927 h 6858000"/>
              <a:gd name="connsiteX16669" fmla="*/ 88600 w 12192000"/>
              <a:gd name="connsiteY16669" fmla="*/ 2198927 h 6858000"/>
              <a:gd name="connsiteX16670" fmla="*/ 83432 w 12192000"/>
              <a:gd name="connsiteY16670" fmla="*/ 2195689 h 6858000"/>
              <a:gd name="connsiteX16671" fmla="*/ 81217 w 12192000"/>
              <a:gd name="connsiteY16671" fmla="*/ 2187999 h 6858000"/>
              <a:gd name="connsiteX16672" fmla="*/ 83432 w 12192000"/>
              <a:gd name="connsiteY16672" fmla="*/ 2186785 h 6858000"/>
              <a:gd name="connsiteX16673" fmla="*/ 85647 w 12192000"/>
              <a:gd name="connsiteY16673" fmla="*/ 2179500 h 6858000"/>
              <a:gd name="connsiteX16674" fmla="*/ 89338 w 12192000"/>
              <a:gd name="connsiteY16674" fmla="*/ 2165335 h 6858000"/>
              <a:gd name="connsiteX16675" fmla="*/ 86385 w 12192000"/>
              <a:gd name="connsiteY16675" fmla="*/ 2156027 h 6858000"/>
              <a:gd name="connsiteX16676" fmla="*/ 78264 w 12192000"/>
              <a:gd name="connsiteY16676" fmla="*/ 2147528 h 6858000"/>
              <a:gd name="connsiteX16677" fmla="*/ 77526 w 12192000"/>
              <a:gd name="connsiteY16677" fmla="*/ 2145099 h 6858000"/>
              <a:gd name="connsiteX16678" fmla="*/ 79003 w 12192000"/>
              <a:gd name="connsiteY16678" fmla="*/ 2141862 h 6858000"/>
              <a:gd name="connsiteX16679" fmla="*/ 75312 w 12192000"/>
              <a:gd name="connsiteY16679" fmla="*/ 2138624 h 6858000"/>
              <a:gd name="connsiteX16680" fmla="*/ 67191 w 12192000"/>
              <a:gd name="connsiteY16680" fmla="*/ 2129315 h 6858000"/>
              <a:gd name="connsiteX16681" fmla="*/ 56855 w 12192000"/>
              <a:gd name="connsiteY16681" fmla="*/ 2108675 h 6858000"/>
              <a:gd name="connsiteX16682" fmla="*/ 55379 w 12192000"/>
              <a:gd name="connsiteY16682" fmla="*/ 2092891 h 6858000"/>
              <a:gd name="connsiteX16683" fmla="*/ 47258 w 12192000"/>
              <a:gd name="connsiteY16683" fmla="*/ 2087630 h 6858000"/>
              <a:gd name="connsiteX16684" fmla="*/ 45782 w 12192000"/>
              <a:gd name="connsiteY16684" fmla="*/ 2081964 h 6858000"/>
              <a:gd name="connsiteX16685" fmla="*/ 46520 w 12192000"/>
              <a:gd name="connsiteY16685" fmla="*/ 2073060 h 6858000"/>
              <a:gd name="connsiteX16686" fmla="*/ 43567 w 12192000"/>
              <a:gd name="connsiteY16686" fmla="*/ 2063752 h 6858000"/>
              <a:gd name="connsiteX16687" fmla="*/ 44305 w 12192000"/>
              <a:gd name="connsiteY16687" fmla="*/ 2059705 h 6858000"/>
              <a:gd name="connsiteX16688" fmla="*/ 48735 w 12192000"/>
              <a:gd name="connsiteY16688" fmla="*/ 2060109 h 6858000"/>
              <a:gd name="connsiteX16689" fmla="*/ 55379 w 12192000"/>
              <a:gd name="connsiteY16689" fmla="*/ 2053634 h 6858000"/>
              <a:gd name="connsiteX16690" fmla="*/ 54641 w 12192000"/>
              <a:gd name="connsiteY16690" fmla="*/ 2046349 h 6858000"/>
              <a:gd name="connsiteX16691" fmla="*/ 49473 w 12192000"/>
              <a:gd name="connsiteY16691" fmla="*/ 2041492 h 6858000"/>
              <a:gd name="connsiteX16692" fmla="*/ 42090 w 12192000"/>
              <a:gd name="connsiteY16692" fmla="*/ 2037041 h 6858000"/>
              <a:gd name="connsiteX16693" fmla="*/ 39876 w 12192000"/>
              <a:gd name="connsiteY16693" fmla="*/ 2028137 h 6858000"/>
              <a:gd name="connsiteX16694" fmla="*/ 34708 w 12192000"/>
              <a:gd name="connsiteY16694" fmla="*/ 2025709 h 6858000"/>
              <a:gd name="connsiteX16695" fmla="*/ 33970 w 12192000"/>
              <a:gd name="connsiteY16695" fmla="*/ 2018424 h 6858000"/>
              <a:gd name="connsiteX16696" fmla="*/ 36184 w 12192000"/>
              <a:gd name="connsiteY16696" fmla="*/ 2010329 h 6858000"/>
              <a:gd name="connsiteX16697" fmla="*/ 35446 w 12192000"/>
              <a:gd name="connsiteY16697" fmla="*/ 2005878 h 6858000"/>
              <a:gd name="connsiteX16698" fmla="*/ 39876 w 12192000"/>
              <a:gd name="connsiteY16698" fmla="*/ 2001830 h 6858000"/>
              <a:gd name="connsiteX16699" fmla="*/ 39138 w 12192000"/>
              <a:gd name="connsiteY16699" fmla="*/ 1996164 h 6858000"/>
              <a:gd name="connsiteX16700" fmla="*/ 42829 w 12192000"/>
              <a:gd name="connsiteY16700" fmla="*/ 1991308 h 6858000"/>
              <a:gd name="connsiteX16701" fmla="*/ 46520 w 12192000"/>
              <a:gd name="connsiteY16701" fmla="*/ 1994141 h 6858000"/>
              <a:gd name="connsiteX16702" fmla="*/ 50949 w 12192000"/>
              <a:gd name="connsiteY16702" fmla="*/ 2002235 h 6858000"/>
              <a:gd name="connsiteX16703" fmla="*/ 59070 w 12192000"/>
              <a:gd name="connsiteY16703" fmla="*/ 2006282 h 6858000"/>
              <a:gd name="connsiteX16704" fmla="*/ 56117 w 12192000"/>
              <a:gd name="connsiteY16704" fmla="*/ 2002235 h 6858000"/>
              <a:gd name="connsiteX16705" fmla="*/ 53164 w 12192000"/>
              <a:gd name="connsiteY16705" fmla="*/ 1995355 h 6858000"/>
              <a:gd name="connsiteX16706" fmla="*/ 51688 w 12192000"/>
              <a:gd name="connsiteY16706" fmla="*/ 1983618 h 6858000"/>
              <a:gd name="connsiteX16707" fmla="*/ 47258 w 12192000"/>
              <a:gd name="connsiteY16707" fmla="*/ 1980785 h 6858000"/>
              <a:gd name="connsiteX16708" fmla="*/ 47996 w 12192000"/>
              <a:gd name="connsiteY16708" fmla="*/ 1974715 h 6858000"/>
              <a:gd name="connsiteX16709" fmla="*/ 52426 w 12192000"/>
              <a:gd name="connsiteY16709" fmla="*/ 1974715 h 6858000"/>
              <a:gd name="connsiteX16710" fmla="*/ 56117 w 12192000"/>
              <a:gd name="connsiteY16710" fmla="*/ 1977548 h 6858000"/>
              <a:gd name="connsiteX16711" fmla="*/ 64976 w 12192000"/>
              <a:gd name="connsiteY16711" fmla="*/ 1975119 h 6858000"/>
              <a:gd name="connsiteX16712" fmla="*/ 73835 w 12192000"/>
              <a:gd name="connsiteY16712" fmla="*/ 1973096 h 6858000"/>
              <a:gd name="connsiteX16713" fmla="*/ 61285 w 12192000"/>
              <a:gd name="connsiteY16713" fmla="*/ 1971882 h 6858000"/>
              <a:gd name="connsiteX16714" fmla="*/ 58332 w 12192000"/>
              <a:gd name="connsiteY16714" fmla="*/ 1968644 h 6858000"/>
              <a:gd name="connsiteX16715" fmla="*/ 50949 w 12192000"/>
              <a:gd name="connsiteY16715" fmla="*/ 1968239 h 6858000"/>
              <a:gd name="connsiteX16716" fmla="*/ 49473 w 12192000"/>
              <a:gd name="connsiteY16716" fmla="*/ 1964597 h 6858000"/>
              <a:gd name="connsiteX16717" fmla="*/ 47258 w 12192000"/>
              <a:gd name="connsiteY16717" fmla="*/ 1966620 h 6858000"/>
              <a:gd name="connsiteX16718" fmla="*/ 40614 w 12192000"/>
              <a:gd name="connsiteY16718" fmla="*/ 1962978 h 6858000"/>
              <a:gd name="connsiteX16719" fmla="*/ 40614 w 12192000"/>
              <a:gd name="connsiteY16719" fmla="*/ 1973096 h 6858000"/>
              <a:gd name="connsiteX16720" fmla="*/ 40614 w 12192000"/>
              <a:gd name="connsiteY16720" fmla="*/ 1983214 h 6858000"/>
              <a:gd name="connsiteX16721" fmla="*/ 37661 w 12192000"/>
              <a:gd name="connsiteY16721" fmla="*/ 1981999 h 6858000"/>
              <a:gd name="connsiteX16722" fmla="*/ 33970 w 12192000"/>
              <a:gd name="connsiteY16722" fmla="*/ 1981999 h 6858000"/>
              <a:gd name="connsiteX16723" fmla="*/ 31755 w 12192000"/>
              <a:gd name="connsiteY16723" fmla="*/ 1977548 h 6858000"/>
              <a:gd name="connsiteX16724" fmla="*/ 20681 w 12192000"/>
              <a:gd name="connsiteY16724" fmla="*/ 1967430 h 6858000"/>
              <a:gd name="connsiteX16725" fmla="*/ 17728 w 12192000"/>
              <a:gd name="connsiteY16725" fmla="*/ 1960954 h 6858000"/>
              <a:gd name="connsiteX16726" fmla="*/ 20681 w 12192000"/>
              <a:gd name="connsiteY16726" fmla="*/ 1955288 h 6858000"/>
              <a:gd name="connsiteX16727" fmla="*/ 19205 w 12192000"/>
              <a:gd name="connsiteY16727" fmla="*/ 1946385 h 6858000"/>
              <a:gd name="connsiteX16728" fmla="*/ 0 w 12192000"/>
              <a:gd name="connsiteY16728" fmla="*/ 1918936 h 6858000"/>
              <a:gd name="connsiteX16729" fmla="*/ 0 w 12192000"/>
              <a:gd name="connsiteY16729" fmla="*/ 1903231 h 6858000"/>
              <a:gd name="connsiteX16730" fmla="*/ 2964 w 12192000"/>
              <a:gd name="connsiteY16730" fmla="*/ 1898628 h 6858000"/>
              <a:gd name="connsiteX16731" fmla="*/ 1487 w 12192000"/>
              <a:gd name="connsiteY16731" fmla="*/ 1889320 h 6858000"/>
              <a:gd name="connsiteX16732" fmla="*/ 0 w 12192000"/>
              <a:gd name="connsiteY16732" fmla="*/ 1886739 h 6858000"/>
              <a:gd name="connsiteX16733" fmla="*/ 0 w 12192000"/>
              <a:gd name="connsiteY16733" fmla="*/ 1873145 h 6858000"/>
              <a:gd name="connsiteX16734" fmla="*/ 2964 w 12192000"/>
              <a:gd name="connsiteY16734" fmla="*/ 1869084 h 6858000"/>
              <a:gd name="connsiteX16735" fmla="*/ 4440 w 12192000"/>
              <a:gd name="connsiteY16735" fmla="*/ 1858561 h 6858000"/>
              <a:gd name="connsiteX16736" fmla="*/ 3702 w 12192000"/>
              <a:gd name="connsiteY16736" fmla="*/ 1839945 h 6858000"/>
              <a:gd name="connsiteX16737" fmla="*/ 0 w 12192000"/>
              <a:gd name="connsiteY16737" fmla="*/ 1831625 h 6858000"/>
              <a:gd name="connsiteX16738" fmla="*/ 0 w 12192000"/>
              <a:gd name="connsiteY16738" fmla="*/ 1786731 h 6858000"/>
              <a:gd name="connsiteX16739" fmla="*/ 7393 w 12192000"/>
              <a:gd name="connsiteY16739" fmla="*/ 1782070 h 6858000"/>
              <a:gd name="connsiteX16740" fmla="*/ 12561 w 12192000"/>
              <a:gd name="connsiteY16740" fmla="*/ 1769929 h 6858000"/>
              <a:gd name="connsiteX16741" fmla="*/ 9608 w 12192000"/>
              <a:gd name="connsiteY16741" fmla="*/ 1767905 h 6858000"/>
              <a:gd name="connsiteX16742" fmla="*/ 8131 w 12192000"/>
              <a:gd name="connsiteY16742" fmla="*/ 1761835 h 6858000"/>
              <a:gd name="connsiteX16743" fmla="*/ 13299 w 12192000"/>
              <a:gd name="connsiteY16743" fmla="*/ 1756978 h 6858000"/>
              <a:gd name="connsiteX16744" fmla="*/ 18467 w 12192000"/>
              <a:gd name="connsiteY16744" fmla="*/ 1746860 h 6858000"/>
              <a:gd name="connsiteX16745" fmla="*/ 20681 w 12192000"/>
              <a:gd name="connsiteY16745" fmla="*/ 1727839 h 6858000"/>
              <a:gd name="connsiteX16746" fmla="*/ 17728 w 12192000"/>
              <a:gd name="connsiteY16746" fmla="*/ 1716507 h 6858000"/>
              <a:gd name="connsiteX16747" fmla="*/ 17728 w 12192000"/>
              <a:gd name="connsiteY16747" fmla="*/ 1709222 h 6858000"/>
              <a:gd name="connsiteX16748" fmla="*/ 22158 w 12192000"/>
              <a:gd name="connsiteY16748" fmla="*/ 1703960 h 6858000"/>
              <a:gd name="connsiteX16749" fmla="*/ 15514 w 12192000"/>
              <a:gd name="connsiteY16749" fmla="*/ 1694247 h 6858000"/>
              <a:gd name="connsiteX16750" fmla="*/ 16252 w 12192000"/>
              <a:gd name="connsiteY16750" fmla="*/ 1682106 h 6858000"/>
              <a:gd name="connsiteX16751" fmla="*/ 20681 w 12192000"/>
              <a:gd name="connsiteY16751" fmla="*/ 1664703 h 6858000"/>
              <a:gd name="connsiteX16752" fmla="*/ 19205 w 12192000"/>
              <a:gd name="connsiteY16752" fmla="*/ 1646896 h 6858000"/>
              <a:gd name="connsiteX16753" fmla="*/ 22896 w 12192000"/>
              <a:gd name="connsiteY16753" fmla="*/ 1638801 h 6858000"/>
              <a:gd name="connsiteX16754" fmla="*/ 36184 w 12192000"/>
              <a:gd name="connsiteY16754" fmla="*/ 1623827 h 6858000"/>
              <a:gd name="connsiteX16755" fmla="*/ 39138 w 12192000"/>
              <a:gd name="connsiteY16755" fmla="*/ 1614519 h 6858000"/>
              <a:gd name="connsiteX16756" fmla="*/ 43567 w 12192000"/>
              <a:gd name="connsiteY16756" fmla="*/ 1609662 h 6858000"/>
              <a:gd name="connsiteX16757" fmla="*/ 49473 w 12192000"/>
              <a:gd name="connsiteY16757" fmla="*/ 1594688 h 6858000"/>
              <a:gd name="connsiteX16758" fmla="*/ 59070 w 12192000"/>
              <a:gd name="connsiteY16758" fmla="*/ 1584570 h 6858000"/>
              <a:gd name="connsiteX16759" fmla="*/ 65714 w 12192000"/>
              <a:gd name="connsiteY16759" fmla="*/ 1572833 h 6858000"/>
              <a:gd name="connsiteX16760" fmla="*/ 69405 w 12192000"/>
              <a:gd name="connsiteY16760" fmla="*/ 1548145 h 6858000"/>
              <a:gd name="connsiteX16761" fmla="*/ 81217 w 12192000"/>
              <a:gd name="connsiteY16761" fmla="*/ 1526291 h 6858000"/>
              <a:gd name="connsiteX16762" fmla="*/ 83432 w 12192000"/>
              <a:gd name="connsiteY16762" fmla="*/ 1505650 h 6858000"/>
              <a:gd name="connsiteX16763" fmla="*/ 96720 w 12192000"/>
              <a:gd name="connsiteY16763" fmla="*/ 1477725 h 6858000"/>
              <a:gd name="connsiteX16764" fmla="*/ 101888 w 12192000"/>
              <a:gd name="connsiteY16764" fmla="*/ 1468012 h 6858000"/>
              <a:gd name="connsiteX16765" fmla="*/ 110009 w 12192000"/>
              <a:gd name="connsiteY16765" fmla="*/ 1455466 h 6858000"/>
              <a:gd name="connsiteX16766" fmla="*/ 108532 w 12192000"/>
              <a:gd name="connsiteY16766" fmla="*/ 1448586 h 6858000"/>
              <a:gd name="connsiteX16767" fmla="*/ 108532 w 12192000"/>
              <a:gd name="connsiteY16767" fmla="*/ 1441705 h 6858000"/>
              <a:gd name="connsiteX16768" fmla="*/ 118868 w 12192000"/>
              <a:gd name="connsiteY16768" fmla="*/ 1429969 h 6858000"/>
              <a:gd name="connsiteX16769" fmla="*/ 118868 w 12192000"/>
              <a:gd name="connsiteY16769" fmla="*/ 1422684 h 6858000"/>
              <a:gd name="connsiteX16770" fmla="*/ 121821 w 12192000"/>
              <a:gd name="connsiteY16770" fmla="*/ 1420256 h 6858000"/>
              <a:gd name="connsiteX16771" fmla="*/ 127727 w 12192000"/>
              <a:gd name="connsiteY16771" fmla="*/ 1424303 h 6858000"/>
              <a:gd name="connsiteX16772" fmla="*/ 144706 w 12192000"/>
              <a:gd name="connsiteY16772" fmla="*/ 1424707 h 6858000"/>
              <a:gd name="connsiteX16773" fmla="*/ 151350 w 12192000"/>
              <a:gd name="connsiteY16773" fmla="*/ 1429564 h 6858000"/>
              <a:gd name="connsiteX16774" fmla="*/ 157995 w 12192000"/>
              <a:gd name="connsiteY16774" fmla="*/ 1428350 h 6858000"/>
              <a:gd name="connsiteX16775" fmla="*/ 166854 w 12192000"/>
              <a:gd name="connsiteY16775" fmla="*/ 1433611 h 6858000"/>
              <a:gd name="connsiteX16776" fmla="*/ 171283 w 12192000"/>
              <a:gd name="connsiteY16776" fmla="*/ 1443729 h 6858000"/>
              <a:gd name="connsiteX16777" fmla="*/ 169807 w 12192000"/>
              <a:gd name="connsiteY16777" fmla="*/ 1432397 h 6858000"/>
              <a:gd name="connsiteX16778" fmla="*/ 164639 w 12192000"/>
              <a:gd name="connsiteY16778" fmla="*/ 1426326 h 6858000"/>
              <a:gd name="connsiteX16779" fmla="*/ 154304 w 12192000"/>
              <a:gd name="connsiteY16779" fmla="*/ 1424707 h 6858000"/>
              <a:gd name="connsiteX16780" fmla="*/ 145445 w 12192000"/>
              <a:gd name="connsiteY16780" fmla="*/ 1418637 h 6858000"/>
              <a:gd name="connsiteX16781" fmla="*/ 132156 w 12192000"/>
              <a:gd name="connsiteY16781" fmla="*/ 1417423 h 6858000"/>
              <a:gd name="connsiteX16782" fmla="*/ 118868 w 12192000"/>
              <a:gd name="connsiteY16782" fmla="*/ 1414185 h 6858000"/>
              <a:gd name="connsiteX16783" fmla="*/ 117391 w 12192000"/>
              <a:gd name="connsiteY16783" fmla="*/ 1409328 h 6858000"/>
              <a:gd name="connsiteX16784" fmla="*/ 121083 w 12192000"/>
              <a:gd name="connsiteY16784" fmla="*/ 1405686 h 6858000"/>
              <a:gd name="connsiteX16785" fmla="*/ 124035 w 12192000"/>
              <a:gd name="connsiteY16785" fmla="*/ 1406900 h 6858000"/>
              <a:gd name="connsiteX16786" fmla="*/ 129941 w 12192000"/>
              <a:gd name="connsiteY16786" fmla="*/ 1400829 h 6858000"/>
              <a:gd name="connsiteX16787" fmla="*/ 130680 w 12192000"/>
              <a:gd name="connsiteY16787" fmla="*/ 1391521 h 6858000"/>
              <a:gd name="connsiteX16788" fmla="*/ 132894 w 12192000"/>
              <a:gd name="connsiteY16788" fmla="*/ 1384641 h 6858000"/>
              <a:gd name="connsiteX16789" fmla="*/ 125512 w 12192000"/>
              <a:gd name="connsiteY16789" fmla="*/ 1381808 h 6858000"/>
              <a:gd name="connsiteX16790" fmla="*/ 121821 w 12192000"/>
              <a:gd name="connsiteY16790" fmla="*/ 1377761 h 6858000"/>
              <a:gd name="connsiteX16791" fmla="*/ 124035 w 12192000"/>
              <a:gd name="connsiteY16791" fmla="*/ 1370476 h 6858000"/>
              <a:gd name="connsiteX16792" fmla="*/ 129203 w 12192000"/>
              <a:gd name="connsiteY16792" fmla="*/ 1370476 h 6858000"/>
              <a:gd name="connsiteX16793" fmla="*/ 132894 w 12192000"/>
              <a:gd name="connsiteY16793" fmla="*/ 1365214 h 6858000"/>
              <a:gd name="connsiteX16794" fmla="*/ 132894 w 12192000"/>
              <a:gd name="connsiteY16794" fmla="*/ 1361977 h 6858000"/>
              <a:gd name="connsiteX16795" fmla="*/ 126250 w 12192000"/>
              <a:gd name="connsiteY16795" fmla="*/ 1360358 h 6858000"/>
              <a:gd name="connsiteX16796" fmla="*/ 125512 w 12192000"/>
              <a:gd name="connsiteY16796" fmla="*/ 1354287 h 6858000"/>
              <a:gd name="connsiteX16797" fmla="*/ 127727 w 12192000"/>
              <a:gd name="connsiteY16797" fmla="*/ 1342550 h 6858000"/>
              <a:gd name="connsiteX16798" fmla="*/ 124774 w 12192000"/>
              <a:gd name="connsiteY16798" fmla="*/ 1330814 h 6858000"/>
              <a:gd name="connsiteX16799" fmla="*/ 129941 w 12192000"/>
              <a:gd name="connsiteY16799" fmla="*/ 1307340 h 6858000"/>
              <a:gd name="connsiteX16800" fmla="*/ 124774 w 12192000"/>
              <a:gd name="connsiteY16800" fmla="*/ 1290342 h 6858000"/>
              <a:gd name="connsiteX16801" fmla="*/ 124035 w 12192000"/>
              <a:gd name="connsiteY16801" fmla="*/ 1282248 h 6858000"/>
              <a:gd name="connsiteX16802" fmla="*/ 132156 w 12192000"/>
              <a:gd name="connsiteY16802" fmla="*/ 1265250 h 6858000"/>
              <a:gd name="connsiteX16803" fmla="*/ 133633 w 12192000"/>
              <a:gd name="connsiteY16803" fmla="*/ 1255942 h 6858000"/>
              <a:gd name="connsiteX16804" fmla="*/ 137324 w 12192000"/>
              <a:gd name="connsiteY16804" fmla="*/ 1255132 h 6858000"/>
              <a:gd name="connsiteX16805" fmla="*/ 160209 w 12192000"/>
              <a:gd name="connsiteY16805" fmla="*/ 1273344 h 6858000"/>
              <a:gd name="connsiteX16806" fmla="*/ 172021 w 12192000"/>
              <a:gd name="connsiteY16806" fmla="*/ 1280629 h 6858000"/>
              <a:gd name="connsiteX16807" fmla="*/ 194907 w 12192000"/>
              <a:gd name="connsiteY16807" fmla="*/ 1282248 h 6858000"/>
              <a:gd name="connsiteX16808" fmla="*/ 202289 w 12192000"/>
              <a:gd name="connsiteY16808" fmla="*/ 1285890 h 6858000"/>
              <a:gd name="connsiteX16809" fmla="*/ 207457 w 12192000"/>
              <a:gd name="connsiteY16809" fmla="*/ 1293985 h 6858000"/>
              <a:gd name="connsiteX16810" fmla="*/ 211886 w 12192000"/>
              <a:gd name="connsiteY16810" fmla="*/ 1291961 h 6858000"/>
              <a:gd name="connsiteX16811" fmla="*/ 216316 w 12192000"/>
              <a:gd name="connsiteY16811" fmla="*/ 1292366 h 6858000"/>
              <a:gd name="connsiteX16812" fmla="*/ 220007 w 12192000"/>
              <a:gd name="connsiteY16812" fmla="*/ 1298032 h 6858000"/>
              <a:gd name="connsiteX16813" fmla="*/ 217054 w 12192000"/>
              <a:gd name="connsiteY16813" fmla="*/ 1303293 h 6858000"/>
              <a:gd name="connsiteX16814" fmla="*/ 206719 w 12192000"/>
              <a:gd name="connsiteY16814" fmla="*/ 1306936 h 6858000"/>
              <a:gd name="connsiteX16815" fmla="*/ 197122 w 12192000"/>
              <a:gd name="connsiteY16815" fmla="*/ 1315435 h 6858000"/>
              <a:gd name="connsiteX16816" fmla="*/ 196383 w 12192000"/>
              <a:gd name="connsiteY16816" fmla="*/ 1320291 h 6858000"/>
              <a:gd name="connsiteX16817" fmla="*/ 204504 w 12192000"/>
              <a:gd name="connsiteY16817" fmla="*/ 1320291 h 6858000"/>
              <a:gd name="connsiteX16818" fmla="*/ 208195 w 12192000"/>
              <a:gd name="connsiteY16818" fmla="*/ 1314625 h 6858000"/>
              <a:gd name="connsiteX16819" fmla="*/ 218531 w 12192000"/>
              <a:gd name="connsiteY16819" fmla="*/ 1306531 h 6858000"/>
              <a:gd name="connsiteX16820" fmla="*/ 223699 w 12192000"/>
              <a:gd name="connsiteY16820" fmla="*/ 1305721 h 6858000"/>
              <a:gd name="connsiteX16821" fmla="*/ 224437 w 12192000"/>
              <a:gd name="connsiteY16821" fmla="*/ 1313006 h 6858000"/>
              <a:gd name="connsiteX16822" fmla="*/ 217054 w 12192000"/>
              <a:gd name="connsiteY16822" fmla="*/ 1318672 h 6858000"/>
              <a:gd name="connsiteX16823" fmla="*/ 211148 w 12192000"/>
              <a:gd name="connsiteY16823" fmla="*/ 1329600 h 6858000"/>
              <a:gd name="connsiteX16824" fmla="*/ 211148 w 12192000"/>
              <a:gd name="connsiteY16824" fmla="*/ 1340932 h 6858000"/>
              <a:gd name="connsiteX16825" fmla="*/ 207457 w 12192000"/>
              <a:gd name="connsiteY16825" fmla="*/ 1344169 h 6858000"/>
              <a:gd name="connsiteX16826" fmla="*/ 206719 w 12192000"/>
              <a:gd name="connsiteY16826" fmla="*/ 1337289 h 6858000"/>
              <a:gd name="connsiteX16827" fmla="*/ 200075 w 12192000"/>
              <a:gd name="connsiteY16827" fmla="*/ 1342550 h 6858000"/>
              <a:gd name="connsiteX16828" fmla="*/ 197860 w 12192000"/>
              <a:gd name="connsiteY16828" fmla="*/ 1338908 h 6858000"/>
              <a:gd name="connsiteX16829" fmla="*/ 190478 w 12192000"/>
              <a:gd name="connsiteY16829" fmla="*/ 1347002 h 6858000"/>
              <a:gd name="connsiteX16830" fmla="*/ 193430 w 12192000"/>
              <a:gd name="connsiteY16830" fmla="*/ 1351454 h 6858000"/>
              <a:gd name="connsiteX16831" fmla="*/ 201551 w 12192000"/>
              <a:gd name="connsiteY16831" fmla="*/ 1355501 h 6858000"/>
              <a:gd name="connsiteX16832" fmla="*/ 212625 w 12192000"/>
              <a:gd name="connsiteY16832" fmla="*/ 1349026 h 6858000"/>
              <a:gd name="connsiteX16833" fmla="*/ 215578 w 12192000"/>
              <a:gd name="connsiteY16833" fmla="*/ 1340932 h 6858000"/>
              <a:gd name="connsiteX16834" fmla="*/ 221484 w 12192000"/>
              <a:gd name="connsiteY16834" fmla="*/ 1335266 h 6858000"/>
              <a:gd name="connsiteX16835" fmla="*/ 221484 w 12192000"/>
              <a:gd name="connsiteY16835" fmla="*/ 1325148 h 6858000"/>
              <a:gd name="connsiteX16836" fmla="*/ 227390 w 12192000"/>
              <a:gd name="connsiteY16836" fmla="*/ 1320696 h 6858000"/>
              <a:gd name="connsiteX16837" fmla="*/ 230343 w 12192000"/>
              <a:gd name="connsiteY16837" fmla="*/ 1308959 h 6858000"/>
              <a:gd name="connsiteX16838" fmla="*/ 238463 w 12192000"/>
              <a:gd name="connsiteY16838" fmla="*/ 1304103 h 6858000"/>
              <a:gd name="connsiteX16839" fmla="*/ 246584 w 12192000"/>
              <a:gd name="connsiteY16839" fmla="*/ 1294794 h 6858000"/>
              <a:gd name="connsiteX16840" fmla="*/ 242155 w 12192000"/>
              <a:gd name="connsiteY16840" fmla="*/ 1289533 h 6858000"/>
              <a:gd name="connsiteX16841" fmla="*/ 241416 w 12192000"/>
              <a:gd name="connsiteY16841" fmla="*/ 1283057 h 6858000"/>
              <a:gd name="connsiteX16842" fmla="*/ 237725 w 12192000"/>
              <a:gd name="connsiteY16842" fmla="*/ 1280629 h 6858000"/>
              <a:gd name="connsiteX16843" fmla="*/ 243631 w 12192000"/>
              <a:gd name="connsiteY16843" fmla="*/ 1273344 h 6858000"/>
              <a:gd name="connsiteX16844" fmla="*/ 247322 w 12192000"/>
              <a:gd name="connsiteY16844" fmla="*/ 1269297 h 6858000"/>
              <a:gd name="connsiteX16845" fmla="*/ 239940 w 12192000"/>
              <a:gd name="connsiteY16845" fmla="*/ 1264845 h 6858000"/>
              <a:gd name="connsiteX16846" fmla="*/ 238463 w 12192000"/>
              <a:gd name="connsiteY16846" fmla="*/ 1257156 h 6858000"/>
              <a:gd name="connsiteX16847" fmla="*/ 247322 w 12192000"/>
              <a:gd name="connsiteY16847" fmla="*/ 1251490 h 6858000"/>
              <a:gd name="connsiteX16848" fmla="*/ 248060 w 12192000"/>
              <a:gd name="connsiteY16848" fmla="*/ 1245014 h 6858000"/>
              <a:gd name="connsiteX16849" fmla="*/ 236987 w 12192000"/>
              <a:gd name="connsiteY16849" fmla="*/ 1237729 h 6858000"/>
              <a:gd name="connsiteX16850" fmla="*/ 233296 w 12192000"/>
              <a:gd name="connsiteY16850" fmla="*/ 1221541 h 6858000"/>
              <a:gd name="connsiteX16851" fmla="*/ 233296 w 12192000"/>
              <a:gd name="connsiteY16851" fmla="*/ 1221136 h 6858000"/>
              <a:gd name="connsiteX16852" fmla="*/ 225913 w 12192000"/>
              <a:gd name="connsiteY16852" fmla="*/ 1219922 h 6858000"/>
              <a:gd name="connsiteX16853" fmla="*/ 222222 w 12192000"/>
              <a:gd name="connsiteY16853" fmla="*/ 1204138 h 6858000"/>
              <a:gd name="connsiteX16854" fmla="*/ 231819 w 12192000"/>
              <a:gd name="connsiteY16854" fmla="*/ 1185926 h 6858000"/>
              <a:gd name="connsiteX16855" fmla="*/ 234772 w 12192000"/>
              <a:gd name="connsiteY16855" fmla="*/ 1174189 h 6858000"/>
              <a:gd name="connsiteX16856" fmla="*/ 228866 w 12192000"/>
              <a:gd name="connsiteY16856" fmla="*/ 1179450 h 6858000"/>
              <a:gd name="connsiteX16857" fmla="*/ 217054 w 12192000"/>
              <a:gd name="connsiteY16857" fmla="*/ 1183093 h 6858000"/>
              <a:gd name="connsiteX16858" fmla="*/ 205242 w 12192000"/>
              <a:gd name="connsiteY16858" fmla="*/ 1189568 h 6858000"/>
              <a:gd name="connsiteX16859" fmla="*/ 196383 w 12192000"/>
              <a:gd name="connsiteY16859" fmla="*/ 1177427 h 6858000"/>
              <a:gd name="connsiteX16860" fmla="*/ 196383 w 12192000"/>
              <a:gd name="connsiteY16860" fmla="*/ 1168118 h 6858000"/>
              <a:gd name="connsiteX16861" fmla="*/ 201551 w 12192000"/>
              <a:gd name="connsiteY16861" fmla="*/ 1169333 h 6858000"/>
              <a:gd name="connsiteX16862" fmla="*/ 205242 w 12192000"/>
              <a:gd name="connsiteY16862" fmla="*/ 1176617 h 6858000"/>
              <a:gd name="connsiteX16863" fmla="*/ 209672 w 12192000"/>
              <a:gd name="connsiteY16863" fmla="*/ 1177832 h 6858000"/>
              <a:gd name="connsiteX16864" fmla="*/ 210410 w 12192000"/>
              <a:gd name="connsiteY16864" fmla="*/ 1172570 h 6858000"/>
              <a:gd name="connsiteX16865" fmla="*/ 205981 w 12192000"/>
              <a:gd name="connsiteY16865" fmla="*/ 1164881 h 6858000"/>
              <a:gd name="connsiteX16866" fmla="*/ 203766 w 12192000"/>
              <a:gd name="connsiteY16866" fmla="*/ 1157191 h 6858000"/>
              <a:gd name="connsiteX16867" fmla="*/ 196383 w 12192000"/>
              <a:gd name="connsiteY16867" fmla="*/ 1157191 h 6858000"/>
              <a:gd name="connsiteX16868" fmla="*/ 189739 w 12192000"/>
              <a:gd name="connsiteY16868" fmla="*/ 1161238 h 6858000"/>
              <a:gd name="connsiteX16869" fmla="*/ 179404 w 12192000"/>
              <a:gd name="connsiteY16869" fmla="*/ 1156787 h 6858000"/>
              <a:gd name="connsiteX16870" fmla="*/ 172021 w 12192000"/>
              <a:gd name="connsiteY16870" fmla="*/ 1144645 h 6858000"/>
              <a:gd name="connsiteX16871" fmla="*/ 172760 w 12192000"/>
              <a:gd name="connsiteY16871" fmla="*/ 1140193 h 6858000"/>
              <a:gd name="connsiteX16872" fmla="*/ 185310 w 12192000"/>
              <a:gd name="connsiteY16872" fmla="*/ 1132504 h 6858000"/>
              <a:gd name="connsiteX16873" fmla="*/ 190478 w 12192000"/>
              <a:gd name="connsiteY16873" fmla="*/ 1121576 h 6858000"/>
              <a:gd name="connsiteX16874" fmla="*/ 197122 w 12192000"/>
              <a:gd name="connsiteY16874" fmla="*/ 1115506 h 6858000"/>
              <a:gd name="connsiteX16875" fmla="*/ 194169 w 12192000"/>
              <a:gd name="connsiteY16875" fmla="*/ 1112673 h 6858000"/>
              <a:gd name="connsiteX16876" fmla="*/ 184571 w 12192000"/>
              <a:gd name="connsiteY16876" fmla="*/ 1115506 h 6858000"/>
              <a:gd name="connsiteX16877" fmla="*/ 174236 w 12192000"/>
              <a:gd name="connsiteY16877" fmla="*/ 1115506 h 6858000"/>
              <a:gd name="connsiteX16878" fmla="*/ 171283 w 12192000"/>
              <a:gd name="connsiteY16878" fmla="*/ 1111863 h 6858000"/>
              <a:gd name="connsiteX16879" fmla="*/ 178666 w 12192000"/>
              <a:gd name="connsiteY16879" fmla="*/ 1104983 h 6858000"/>
              <a:gd name="connsiteX16880" fmla="*/ 187525 w 12192000"/>
              <a:gd name="connsiteY16880" fmla="*/ 1092842 h 6858000"/>
              <a:gd name="connsiteX16881" fmla="*/ 187525 w 12192000"/>
              <a:gd name="connsiteY16881" fmla="*/ 1079891 h 6858000"/>
              <a:gd name="connsiteX16882" fmla="*/ 191954 w 12192000"/>
              <a:gd name="connsiteY16882" fmla="*/ 1075034 h 6858000"/>
              <a:gd name="connsiteX16883" fmla="*/ 191954 w 12192000"/>
              <a:gd name="connsiteY16883" fmla="*/ 1069368 h 6858000"/>
              <a:gd name="connsiteX16884" fmla="*/ 185310 w 12192000"/>
              <a:gd name="connsiteY16884" fmla="*/ 1070987 h 6858000"/>
              <a:gd name="connsiteX16885" fmla="*/ 181619 w 12192000"/>
              <a:gd name="connsiteY16885" fmla="*/ 1078677 h 6858000"/>
              <a:gd name="connsiteX16886" fmla="*/ 180142 w 12192000"/>
              <a:gd name="connsiteY16886" fmla="*/ 1094865 h 6858000"/>
              <a:gd name="connsiteX16887" fmla="*/ 169068 w 12192000"/>
              <a:gd name="connsiteY16887" fmla="*/ 1108625 h 6858000"/>
              <a:gd name="connsiteX16888" fmla="*/ 163163 w 12192000"/>
              <a:gd name="connsiteY16888" fmla="*/ 1109435 h 6858000"/>
              <a:gd name="connsiteX16889" fmla="*/ 157256 w 12192000"/>
              <a:gd name="connsiteY16889" fmla="*/ 1105792 h 6858000"/>
              <a:gd name="connsiteX16890" fmla="*/ 152089 w 12192000"/>
              <a:gd name="connsiteY16890" fmla="*/ 1104174 h 6858000"/>
              <a:gd name="connsiteX16891" fmla="*/ 152089 w 12192000"/>
              <a:gd name="connsiteY16891" fmla="*/ 1099317 h 6858000"/>
              <a:gd name="connsiteX16892" fmla="*/ 155042 w 12192000"/>
              <a:gd name="connsiteY16892" fmla="*/ 1095270 h 6858000"/>
              <a:gd name="connsiteX16893" fmla="*/ 155042 w 12192000"/>
              <a:gd name="connsiteY16893" fmla="*/ 1091223 h 6858000"/>
              <a:gd name="connsiteX16894" fmla="*/ 146921 w 12192000"/>
              <a:gd name="connsiteY16894" fmla="*/ 1096079 h 6858000"/>
              <a:gd name="connsiteX16895" fmla="*/ 142492 w 12192000"/>
              <a:gd name="connsiteY16895" fmla="*/ 1101745 h 6858000"/>
              <a:gd name="connsiteX16896" fmla="*/ 139539 w 12192000"/>
              <a:gd name="connsiteY16896" fmla="*/ 1102150 h 6858000"/>
              <a:gd name="connsiteX16897" fmla="*/ 137324 w 12192000"/>
              <a:gd name="connsiteY16897" fmla="*/ 1096889 h 6858000"/>
              <a:gd name="connsiteX16898" fmla="*/ 132156 w 12192000"/>
              <a:gd name="connsiteY16898" fmla="*/ 1098103 h 6858000"/>
              <a:gd name="connsiteX16899" fmla="*/ 126250 w 12192000"/>
              <a:gd name="connsiteY16899" fmla="*/ 1102150 h 6858000"/>
              <a:gd name="connsiteX16900" fmla="*/ 119606 w 12192000"/>
              <a:gd name="connsiteY16900" fmla="*/ 1098508 h 6858000"/>
              <a:gd name="connsiteX16901" fmla="*/ 119606 w 12192000"/>
              <a:gd name="connsiteY16901" fmla="*/ 1095270 h 6858000"/>
              <a:gd name="connsiteX16902" fmla="*/ 126250 w 12192000"/>
              <a:gd name="connsiteY16902" fmla="*/ 1087985 h 6858000"/>
              <a:gd name="connsiteX16903" fmla="*/ 134371 w 12192000"/>
              <a:gd name="connsiteY16903" fmla="*/ 1087580 h 6858000"/>
              <a:gd name="connsiteX16904" fmla="*/ 146183 w 12192000"/>
              <a:gd name="connsiteY16904" fmla="*/ 1084747 h 6858000"/>
              <a:gd name="connsiteX16905" fmla="*/ 159471 w 12192000"/>
              <a:gd name="connsiteY16905" fmla="*/ 1076248 h 6858000"/>
              <a:gd name="connsiteX16906" fmla="*/ 163901 w 12192000"/>
              <a:gd name="connsiteY16906" fmla="*/ 1067345 h 6858000"/>
              <a:gd name="connsiteX16907" fmla="*/ 163901 w 12192000"/>
              <a:gd name="connsiteY16907" fmla="*/ 1058036 h 6858000"/>
              <a:gd name="connsiteX16908" fmla="*/ 162424 w 12192000"/>
              <a:gd name="connsiteY16908" fmla="*/ 1065726 h 6858000"/>
              <a:gd name="connsiteX16909" fmla="*/ 153565 w 12192000"/>
              <a:gd name="connsiteY16909" fmla="*/ 1071392 h 6858000"/>
              <a:gd name="connsiteX16910" fmla="*/ 147659 w 12192000"/>
              <a:gd name="connsiteY16910" fmla="*/ 1081105 h 6858000"/>
              <a:gd name="connsiteX16911" fmla="*/ 142492 w 12192000"/>
              <a:gd name="connsiteY16911" fmla="*/ 1084343 h 6858000"/>
              <a:gd name="connsiteX16912" fmla="*/ 128465 w 12192000"/>
              <a:gd name="connsiteY16912" fmla="*/ 1079891 h 6858000"/>
              <a:gd name="connsiteX16913" fmla="*/ 125512 w 12192000"/>
              <a:gd name="connsiteY16913" fmla="*/ 1073415 h 6858000"/>
              <a:gd name="connsiteX16914" fmla="*/ 117391 w 12192000"/>
              <a:gd name="connsiteY16914" fmla="*/ 1073011 h 6858000"/>
              <a:gd name="connsiteX16915" fmla="*/ 117391 w 12192000"/>
              <a:gd name="connsiteY16915" fmla="*/ 1069368 h 6858000"/>
              <a:gd name="connsiteX16916" fmla="*/ 124035 w 12192000"/>
              <a:gd name="connsiteY16916" fmla="*/ 1066940 h 6858000"/>
              <a:gd name="connsiteX16917" fmla="*/ 120344 w 12192000"/>
              <a:gd name="connsiteY16917" fmla="*/ 1063702 h 6858000"/>
              <a:gd name="connsiteX16918" fmla="*/ 107794 w 12192000"/>
              <a:gd name="connsiteY16918" fmla="*/ 1065726 h 6858000"/>
              <a:gd name="connsiteX16919" fmla="*/ 99674 w 12192000"/>
              <a:gd name="connsiteY16919" fmla="*/ 1061679 h 6858000"/>
              <a:gd name="connsiteX16920" fmla="*/ 93029 w 12192000"/>
              <a:gd name="connsiteY16920" fmla="*/ 1062488 h 6858000"/>
              <a:gd name="connsiteX16921" fmla="*/ 91553 w 12192000"/>
              <a:gd name="connsiteY16921" fmla="*/ 1069368 h 6858000"/>
              <a:gd name="connsiteX16922" fmla="*/ 79741 w 12192000"/>
              <a:gd name="connsiteY16922" fmla="*/ 1062083 h 6858000"/>
              <a:gd name="connsiteX16923" fmla="*/ 75312 w 12192000"/>
              <a:gd name="connsiteY16923" fmla="*/ 1053180 h 6858000"/>
              <a:gd name="connsiteX16924" fmla="*/ 79003 w 12192000"/>
              <a:gd name="connsiteY16924" fmla="*/ 1049942 h 6858000"/>
              <a:gd name="connsiteX16925" fmla="*/ 84909 w 12192000"/>
              <a:gd name="connsiteY16925" fmla="*/ 1054394 h 6858000"/>
              <a:gd name="connsiteX16926" fmla="*/ 95982 w 12192000"/>
              <a:gd name="connsiteY16926" fmla="*/ 1056822 h 6858000"/>
              <a:gd name="connsiteX16927" fmla="*/ 107794 w 12192000"/>
              <a:gd name="connsiteY16927" fmla="*/ 1054798 h 6858000"/>
              <a:gd name="connsiteX16928" fmla="*/ 108532 w 12192000"/>
              <a:gd name="connsiteY16928" fmla="*/ 1050347 h 6858000"/>
              <a:gd name="connsiteX16929" fmla="*/ 103365 w 12192000"/>
              <a:gd name="connsiteY16929" fmla="*/ 1051156 h 6858000"/>
              <a:gd name="connsiteX16930" fmla="*/ 90076 w 12192000"/>
              <a:gd name="connsiteY16930" fmla="*/ 1050751 h 6858000"/>
              <a:gd name="connsiteX16931" fmla="*/ 86385 w 12192000"/>
              <a:gd name="connsiteY16931" fmla="*/ 1048323 h 6858000"/>
              <a:gd name="connsiteX16932" fmla="*/ 88600 w 12192000"/>
              <a:gd name="connsiteY16932" fmla="*/ 1045895 h 6858000"/>
              <a:gd name="connsiteX16933" fmla="*/ 96720 w 12192000"/>
              <a:gd name="connsiteY16933" fmla="*/ 1047918 h 6858000"/>
              <a:gd name="connsiteX16934" fmla="*/ 107056 w 12192000"/>
              <a:gd name="connsiteY16934" fmla="*/ 1045895 h 6858000"/>
              <a:gd name="connsiteX16935" fmla="*/ 107794 w 12192000"/>
              <a:gd name="connsiteY16935" fmla="*/ 1041848 h 6858000"/>
              <a:gd name="connsiteX16936" fmla="*/ 95244 w 12192000"/>
              <a:gd name="connsiteY16936" fmla="*/ 1042252 h 6858000"/>
              <a:gd name="connsiteX16937" fmla="*/ 89338 w 12192000"/>
              <a:gd name="connsiteY16937" fmla="*/ 1038610 h 6858000"/>
              <a:gd name="connsiteX16938" fmla="*/ 78264 w 12192000"/>
              <a:gd name="connsiteY16938" fmla="*/ 1041038 h 6858000"/>
              <a:gd name="connsiteX16939" fmla="*/ 71620 w 12192000"/>
              <a:gd name="connsiteY16939" fmla="*/ 1041038 h 6858000"/>
              <a:gd name="connsiteX16940" fmla="*/ 67191 w 12192000"/>
              <a:gd name="connsiteY16940" fmla="*/ 1037396 h 6858000"/>
              <a:gd name="connsiteX16941" fmla="*/ 68667 w 12192000"/>
              <a:gd name="connsiteY16941" fmla="*/ 1029301 h 6858000"/>
              <a:gd name="connsiteX16942" fmla="*/ 78264 w 12192000"/>
              <a:gd name="connsiteY16942" fmla="*/ 1027278 h 6858000"/>
              <a:gd name="connsiteX16943" fmla="*/ 84170 w 12192000"/>
              <a:gd name="connsiteY16943" fmla="*/ 1031325 h 6858000"/>
              <a:gd name="connsiteX16944" fmla="*/ 93768 w 12192000"/>
              <a:gd name="connsiteY16944" fmla="*/ 1032134 h 6858000"/>
              <a:gd name="connsiteX16945" fmla="*/ 99674 w 12192000"/>
              <a:gd name="connsiteY16945" fmla="*/ 1027278 h 6858000"/>
              <a:gd name="connsiteX16946" fmla="*/ 90076 w 12192000"/>
              <a:gd name="connsiteY16946" fmla="*/ 1027278 h 6858000"/>
              <a:gd name="connsiteX16947" fmla="*/ 82694 w 12192000"/>
              <a:gd name="connsiteY16947" fmla="*/ 1023635 h 6858000"/>
              <a:gd name="connsiteX16948" fmla="*/ 70882 w 12192000"/>
              <a:gd name="connsiteY16948" fmla="*/ 1023231 h 6858000"/>
              <a:gd name="connsiteX16949" fmla="*/ 71620 w 12192000"/>
              <a:gd name="connsiteY16949" fmla="*/ 1019993 h 6858000"/>
              <a:gd name="connsiteX16950" fmla="*/ 85647 w 12192000"/>
              <a:gd name="connsiteY16950" fmla="*/ 1016350 h 6858000"/>
              <a:gd name="connsiteX16951" fmla="*/ 91553 w 12192000"/>
              <a:gd name="connsiteY16951" fmla="*/ 1018779 h 6858000"/>
              <a:gd name="connsiteX16952" fmla="*/ 97459 w 12192000"/>
              <a:gd name="connsiteY16952" fmla="*/ 1017160 h 6858000"/>
              <a:gd name="connsiteX16953" fmla="*/ 95244 w 12192000"/>
              <a:gd name="connsiteY16953" fmla="*/ 1012708 h 6858000"/>
              <a:gd name="connsiteX16954" fmla="*/ 95244 w 12192000"/>
              <a:gd name="connsiteY16954" fmla="*/ 1008256 h 6858000"/>
              <a:gd name="connsiteX16955" fmla="*/ 101150 w 12192000"/>
              <a:gd name="connsiteY16955" fmla="*/ 1003400 h 6858000"/>
              <a:gd name="connsiteX16956" fmla="*/ 113700 w 12192000"/>
              <a:gd name="connsiteY16956" fmla="*/ 1003400 h 6858000"/>
              <a:gd name="connsiteX16957" fmla="*/ 122559 w 12192000"/>
              <a:gd name="connsiteY16957" fmla="*/ 1005018 h 6858000"/>
              <a:gd name="connsiteX16958" fmla="*/ 125512 w 12192000"/>
              <a:gd name="connsiteY16958" fmla="*/ 1002185 h 6858000"/>
              <a:gd name="connsiteX16959" fmla="*/ 110009 w 12192000"/>
              <a:gd name="connsiteY16959" fmla="*/ 1000162 h 6858000"/>
              <a:gd name="connsiteX16960" fmla="*/ 105579 w 12192000"/>
              <a:gd name="connsiteY16960" fmla="*/ 995710 h 6858000"/>
              <a:gd name="connsiteX16961" fmla="*/ 100412 w 12192000"/>
              <a:gd name="connsiteY16961" fmla="*/ 994496 h 6858000"/>
              <a:gd name="connsiteX16962" fmla="*/ 95244 w 12192000"/>
              <a:gd name="connsiteY16962" fmla="*/ 1001781 h 6858000"/>
              <a:gd name="connsiteX16963" fmla="*/ 86385 w 12192000"/>
              <a:gd name="connsiteY16963" fmla="*/ 1005423 h 6858000"/>
              <a:gd name="connsiteX16964" fmla="*/ 80479 w 12192000"/>
              <a:gd name="connsiteY16964" fmla="*/ 1009875 h 6858000"/>
              <a:gd name="connsiteX16965" fmla="*/ 76788 w 12192000"/>
              <a:gd name="connsiteY16965" fmla="*/ 1007042 h 6858000"/>
              <a:gd name="connsiteX16966" fmla="*/ 77526 w 12192000"/>
              <a:gd name="connsiteY16966" fmla="*/ 1000567 h 6858000"/>
              <a:gd name="connsiteX16967" fmla="*/ 76050 w 12192000"/>
              <a:gd name="connsiteY16967" fmla="*/ 994091 h 6858000"/>
              <a:gd name="connsiteX16968" fmla="*/ 79741 w 12192000"/>
              <a:gd name="connsiteY16968" fmla="*/ 986806 h 6858000"/>
              <a:gd name="connsiteX16969" fmla="*/ 92291 w 12192000"/>
              <a:gd name="connsiteY16969" fmla="*/ 981140 h 6858000"/>
              <a:gd name="connsiteX16970" fmla="*/ 97459 w 12192000"/>
              <a:gd name="connsiteY16970" fmla="*/ 974665 h 6858000"/>
              <a:gd name="connsiteX16971" fmla="*/ 120344 w 12192000"/>
              <a:gd name="connsiteY16971" fmla="*/ 959286 h 6858000"/>
              <a:gd name="connsiteX16972" fmla="*/ 127727 w 12192000"/>
              <a:gd name="connsiteY16972" fmla="*/ 956048 h 6858000"/>
              <a:gd name="connsiteX16973" fmla="*/ 131418 w 12192000"/>
              <a:gd name="connsiteY16973" fmla="*/ 961714 h 6858000"/>
              <a:gd name="connsiteX16974" fmla="*/ 132156 w 12192000"/>
              <a:gd name="connsiteY16974" fmla="*/ 974260 h 6858000"/>
              <a:gd name="connsiteX16975" fmla="*/ 137324 w 12192000"/>
              <a:gd name="connsiteY16975" fmla="*/ 981545 h 6858000"/>
              <a:gd name="connsiteX16976" fmla="*/ 141015 w 12192000"/>
              <a:gd name="connsiteY16976" fmla="*/ 979117 h 6858000"/>
              <a:gd name="connsiteX16977" fmla="*/ 137324 w 12192000"/>
              <a:gd name="connsiteY16977" fmla="*/ 967785 h 6858000"/>
              <a:gd name="connsiteX16978" fmla="*/ 137324 w 12192000"/>
              <a:gd name="connsiteY16978" fmla="*/ 954429 h 6858000"/>
              <a:gd name="connsiteX16979" fmla="*/ 146921 w 12192000"/>
              <a:gd name="connsiteY16979" fmla="*/ 950787 h 6858000"/>
              <a:gd name="connsiteX16980" fmla="*/ 157995 w 12192000"/>
              <a:gd name="connsiteY16980" fmla="*/ 950787 h 6858000"/>
              <a:gd name="connsiteX16981" fmla="*/ 149136 w 12192000"/>
              <a:gd name="connsiteY16981" fmla="*/ 948358 h 6858000"/>
              <a:gd name="connsiteX16982" fmla="*/ 137324 w 12192000"/>
              <a:gd name="connsiteY16982" fmla="*/ 948358 h 6858000"/>
              <a:gd name="connsiteX16983" fmla="*/ 130680 w 12192000"/>
              <a:gd name="connsiteY16983" fmla="*/ 950382 h 6858000"/>
              <a:gd name="connsiteX16984" fmla="*/ 126250 w 12192000"/>
              <a:gd name="connsiteY16984" fmla="*/ 945121 h 6858000"/>
              <a:gd name="connsiteX16985" fmla="*/ 128465 w 12192000"/>
              <a:gd name="connsiteY16985" fmla="*/ 939050 h 6858000"/>
              <a:gd name="connsiteX16986" fmla="*/ 138800 w 12192000"/>
              <a:gd name="connsiteY16986" fmla="*/ 935408 h 6858000"/>
              <a:gd name="connsiteX16987" fmla="*/ 148398 w 12192000"/>
              <a:gd name="connsiteY16987" fmla="*/ 928932 h 6858000"/>
              <a:gd name="connsiteX16988" fmla="*/ 156518 w 12192000"/>
              <a:gd name="connsiteY16988" fmla="*/ 917195 h 6858000"/>
              <a:gd name="connsiteX16989" fmla="*/ 153565 w 12192000"/>
              <a:gd name="connsiteY16989" fmla="*/ 910720 h 6858000"/>
              <a:gd name="connsiteX16990" fmla="*/ 150612 w 12192000"/>
              <a:gd name="connsiteY16990" fmla="*/ 912339 h 6858000"/>
              <a:gd name="connsiteX16991" fmla="*/ 147659 w 12192000"/>
              <a:gd name="connsiteY16991" fmla="*/ 920028 h 6858000"/>
              <a:gd name="connsiteX16992" fmla="*/ 139539 w 12192000"/>
              <a:gd name="connsiteY16992" fmla="*/ 927313 h 6858000"/>
              <a:gd name="connsiteX16993" fmla="*/ 129941 w 12192000"/>
              <a:gd name="connsiteY16993" fmla="*/ 927718 h 6858000"/>
              <a:gd name="connsiteX16994" fmla="*/ 120344 w 12192000"/>
              <a:gd name="connsiteY16994" fmla="*/ 939455 h 6858000"/>
              <a:gd name="connsiteX16995" fmla="*/ 106318 w 12192000"/>
              <a:gd name="connsiteY16995" fmla="*/ 949168 h 6858000"/>
              <a:gd name="connsiteX16996" fmla="*/ 92291 w 12192000"/>
              <a:gd name="connsiteY16996" fmla="*/ 953620 h 6858000"/>
              <a:gd name="connsiteX16997" fmla="*/ 85647 w 12192000"/>
              <a:gd name="connsiteY16997" fmla="*/ 945525 h 6858000"/>
              <a:gd name="connsiteX16998" fmla="*/ 87862 w 12192000"/>
              <a:gd name="connsiteY16998" fmla="*/ 941478 h 6858000"/>
              <a:gd name="connsiteX16999" fmla="*/ 95244 w 12192000"/>
              <a:gd name="connsiteY16999" fmla="*/ 939455 h 6858000"/>
              <a:gd name="connsiteX17000" fmla="*/ 87862 w 12192000"/>
              <a:gd name="connsiteY17000" fmla="*/ 937836 h 6858000"/>
              <a:gd name="connsiteX17001" fmla="*/ 73835 w 12192000"/>
              <a:gd name="connsiteY17001" fmla="*/ 942288 h 6858000"/>
              <a:gd name="connsiteX17002" fmla="*/ 68667 w 12192000"/>
              <a:gd name="connsiteY17002" fmla="*/ 937836 h 6858000"/>
              <a:gd name="connsiteX17003" fmla="*/ 70882 w 12192000"/>
              <a:gd name="connsiteY17003" fmla="*/ 933789 h 6858000"/>
              <a:gd name="connsiteX17004" fmla="*/ 83432 w 12192000"/>
              <a:gd name="connsiteY17004" fmla="*/ 926099 h 6858000"/>
              <a:gd name="connsiteX17005" fmla="*/ 91553 w 12192000"/>
              <a:gd name="connsiteY17005" fmla="*/ 922457 h 6858000"/>
              <a:gd name="connsiteX17006" fmla="*/ 99674 w 12192000"/>
              <a:gd name="connsiteY17006" fmla="*/ 923671 h 6858000"/>
              <a:gd name="connsiteX17007" fmla="*/ 103365 w 12192000"/>
              <a:gd name="connsiteY17007" fmla="*/ 920028 h 6858000"/>
              <a:gd name="connsiteX17008" fmla="*/ 103365 w 12192000"/>
              <a:gd name="connsiteY17008" fmla="*/ 915981 h 6858000"/>
              <a:gd name="connsiteX17009" fmla="*/ 97459 w 12192000"/>
              <a:gd name="connsiteY17009" fmla="*/ 911934 h 6858000"/>
              <a:gd name="connsiteX17010" fmla="*/ 99674 w 12192000"/>
              <a:gd name="connsiteY17010" fmla="*/ 908292 h 6858000"/>
              <a:gd name="connsiteX17011" fmla="*/ 104103 w 12192000"/>
              <a:gd name="connsiteY17011" fmla="*/ 904245 h 6858000"/>
              <a:gd name="connsiteX17012" fmla="*/ 100412 w 12192000"/>
              <a:gd name="connsiteY17012" fmla="*/ 900602 h 6858000"/>
              <a:gd name="connsiteX17013" fmla="*/ 92291 w 12192000"/>
              <a:gd name="connsiteY17013" fmla="*/ 904649 h 6858000"/>
              <a:gd name="connsiteX17014" fmla="*/ 87862 w 12192000"/>
              <a:gd name="connsiteY17014" fmla="*/ 904649 h 6858000"/>
              <a:gd name="connsiteX17015" fmla="*/ 84170 w 12192000"/>
              <a:gd name="connsiteY17015" fmla="*/ 897364 h 6858000"/>
              <a:gd name="connsiteX17016" fmla="*/ 82694 w 12192000"/>
              <a:gd name="connsiteY17016" fmla="*/ 877938 h 6858000"/>
              <a:gd name="connsiteX17017" fmla="*/ 78264 w 12192000"/>
              <a:gd name="connsiteY17017" fmla="*/ 871867 h 6858000"/>
              <a:gd name="connsiteX17018" fmla="*/ 77526 w 12192000"/>
              <a:gd name="connsiteY17018" fmla="*/ 864583 h 6858000"/>
              <a:gd name="connsiteX17019" fmla="*/ 81217 w 12192000"/>
              <a:gd name="connsiteY17019" fmla="*/ 858107 h 6858000"/>
              <a:gd name="connsiteX17020" fmla="*/ 93029 w 12192000"/>
              <a:gd name="connsiteY17020" fmla="*/ 858917 h 6858000"/>
              <a:gd name="connsiteX17021" fmla="*/ 102627 w 12192000"/>
              <a:gd name="connsiteY17021" fmla="*/ 862964 h 6858000"/>
              <a:gd name="connsiteX17022" fmla="*/ 115177 w 12192000"/>
              <a:gd name="connsiteY17022" fmla="*/ 862154 h 6858000"/>
              <a:gd name="connsiteX17023" fmla="*/ 125512 w 12192000"/>
              <a:gd name="connsiteY17023" fmla="*/ 867011 h 6858000"/>
              <a:gd name="connsiteX17024" fmla="*/ 121821 w 12192000"/>
              <a:gd name="connsiteY17024" fmla="*/ 862154 h 6858000"/>
              <a:gd name="connsiteX17025" fmla="*/ 114438 w 12192000"/>
              <a:gd name="connsiteY17025" fmla="*/ 859726 h 6858000"/>
              <a:gd name="connsiteX17026" fmla="*/ 104841 w 12192000"/>
              <a:gd name="connsiteY17026" fmla="*/ 859726 h 6858000"/>
              <a:gd name="connsiteX17027" fmla="*/ 98197 w 12192000"/>
              <a:gd name="connsiteY17027" fmla="*/ 853251 h 6858000"/>
              <a:gd name="connsiteX17028" fmla="*/ 90076 w 12192000"/>
              <a:gd name="connsiteY17028" fmla="*/ 847180 h 6858000"/>
              <a:gd name="connsiteX17029" fmla="*/ 89338 w 12192000"/>
              <a:gd name="connsiteY17029" fmla="*/ 843133 h 6858000"/>
              <a:gd name="connsiteX17030" fmla="*/ 95244 w 12192000"/>
              <a:gd name="connsiteY17030" fmla="*/ 833824 h 6858000"/>
              <a:gd name="connsiteX17031" fmla="*/ 101150 w 12192000"/>
              <a:gd name="connsiteY17031" fmla="*/ 831801 h 6858000"/>
              <a:gd name="connsiteX17032" fmla="*/ 105579 w 12192000"/>
              <a:gd name="connsiteY17032" fmla="*/ 823302 h 6858000"/>
              <a:gd name="connsiteX17033" fmla="*/ 104841 w 12192000"/>
              <a:gd name="connsiteY17033" fmla="*/ 813993 h 6858000"/>
              <a:gd name="connsiteX17034" fmla="*/ 101150 w 12192000"/>
              <a:gd name="connsiteY17034" fmla="*/ 814803 h 6858000"/>
              <a:gd name="connsiteX17035" fmla="*/ 92291 w 12192000"/>
              <a:gd name="connsiteY17035" fmla="*/ 824921 h 6858000"/>
              <a:gd name="connsiteX17036" fmla="*/ 83432 w 12192000"/>
              <a:gd name="connsiteY17036" fmla="*/ 830587 h 6858000"/>
              <a:gd name="connsiteX17037" fmla="*/ 67929 w 12192000"/>
              <a:gd name="connsiteY17037" fmla="*/ 834634 h 6858000"/>
              <a:gd name="connsiteX17038" fmla="*/ 60547 w 12192000"/>
              <a:gd name="connsiteY17038" fmla="*/ 841919 h 6858000"/>
              <a:gd name="connsiteX17039" fmla="*/ 59070 w 12192000"/>
              <a:gd name="connsiteY17039" fmla="*/ 848799 h 6858000"/>
              <a:gd name="connsiteX17040" fmla="*/ 53164 w 12192000"/>
              <a:gd name="connsiteY17040" fmla="*/ 847585 h 6858000"/>
              <a:gd name="connsiteX17041" fmla="*/ 45782 w 12192000"/>
              <a:gd name="connsiteY17041" fmla="*/ 834229 h 6858000"/>
              <a:gd name="connsiteX17042" fmla="*/ 42090 w 12192000"/>
              <a:gd name="connsiteY17042" fmla="*/ 820873 h 6858000"/>
              <a:gd name="connsiteX17043" fmla="*/ 43567 w 12192000"/>
              <a:gd name="connsiteY17043" fmla="*/ 797400 h 6858000"/>
              <a:gd name="connsiteX17044" fmla="*/ 47258 w 12192000"/>
              <a:gd name="connsiteY17044" fmla="*/ 782425 h 6858000"/>
              <a:gd name="connsiteX17045" fmla="*/ 45782 w 12192000"/>
              <a:gd name="connsiteY17045" fmla="*/ 776355 h 6858000"/>
              <a:gd name="connsiteX17046" fmla="*/ 37661 w 12192000"/>
              <a:gd name="connsiteY17046" fmla="*/ 775545 h 6858000"/>
              <a:gd name="connsiteX17047" fmla="*/ 36923 w 12192000"/>
              <a:gd name="connsiteY17047" fmla="*/ 762594 h 6858000"/>
              <a:gd name="connsiteX17048" fmla="*/ 44305 w 12192000"/>
              <a:gd name="connsiteY17048" fmla="*/ 758143 h 6858000"/>
              <a:gd name="connsiteX17049" fmla="*/ 48735 w 12192000"/>
              <a:gd name="connsiteY17049" fmla="*/ 762190 h 6858000"/>
              <a:gd name="connsiteX17050" fmla="*/ 54641 w 12192000"/>
              <a:gd name="connsiteY17050" fmla="*/ 764213 h 6858000"/>
              <a:gd name="connsiteX17051" fmla="*/ 52426 w 12192000"/>
              <a:gd name="connsiteY17051" fmla="*/ 754500 h 6858000"/>
              <a:gd name="connsiteX17052" fmla="*/ 62023 w 12192000"/>
              <a:gd name="connsiteY17052" fmla="*/ 747215 h 6858000"/>
              <a:gd name="connsiteX17053" fmla="*/ 67191 w 12192000"/>
              <a:gd name="connsiteY17053" fmla="*/ 735074 h 6858000"/>
              <a:gd name="connsiteX17054" fmla="*/ 74573 w 12192000"/>
              <a:gd name="connsiteY17054" fmla="*/ 733455 h 6858000"/>
              <a:gd name="connsiteX17055" fmla="*/ 85647 w 12192000"/>
              <a:gd name="connsiteY17055" fmla="*/ 735074 h 6858000"/>
              <a:gd name="connsiteX17056" fmla="*/ 90815 w 12192000"/>
              <a:gd name="connsiteY17056" fmla="*/ 730622 h 6858000"/>
              <a:gd name="connsiteX17057" fmla="*/ 84170 w 12192000"/>
              <a:gd name="connsiteY17057" fmla="*/ 730217 h 6858000"/>
              <a:gd name="connsiteX17058" fmla="*/ 83432 w 12192000"/>
              <a:gd name="connsiteY17058" fmla="*/ 726980 h 6858000"/>
              <a:gd name="connsiteX17059" fmla="*/ 96720 w 12192000"/>
              <a:gd name="connsiteY17059" fmla="*/ 712815 h 6858000"/>
              <a:gd name="connsiteX17060" fmla="*/ 102627 w 12192000"/>
              <a:gd name="connsiteY17060" fmla="*/ 704720 h 6858000"/>
              <a:gd name="connsiteX17061" fmla="*/ 115915 w 12192000"/>
              <a:gd name="connsiteY17061" fmla="*/ 697435 h 6858000"/>
              <a:gd name="connsiteX17062" fmla="*/ 117391 w 12192000"/>
              <a:gd name="connsiteY17062" fmla="*/ 693388 h 6858000"/>
              <a:gd name="connsiteX17063" fmla="*/ 110747 w 12192000"/>
              <a:gd name="connsiteY17063" fmla="*/ 692174 h 6858000"/>
              <a:gd name="connsiteX17064" fmla="*/ 108532 w 12192000"/>
              <a:gd name="connsiteY17064" fmla="*/ 687318 h 6858000"/>
              <a:gd name="connsiteX17065" fmla="*/ 96720 w 12192000"/>
              <a:gd name="connsiteY17065" fmla="*/ 696626 h 6858000"/>
              <a:gd name="connsiteX17066" fmla="*/ 94506 w 12192000"/>
              <a:gd name="connsiteY17066" fmla="*/ 706744 h 6858000"/>
              <a:gd name="connsiteX17067" fmla="*/ 78264 w 12192000"/>
              <a:gd name="connsiteY17067" fmla="*/ 723742 h 6858000"/>
              <a:gd name="connsiteX17068" fmla="*/ 75312 w 12192000"/>
              <a:gd name="connsiteY17068" fmla="*/ 723742 h 6858000"/>
              <a:gd name="connsiteX17069" fmla="*/ 76050 w 12192000"/>
              <a:gd name="connsiteY17069" fmla="*/ 717671 h 6858000"/>
              <a:gd name="connsiteX17070" fmla="*/ 86385 w 12192000"/>
              <a:gd name="connsiteY17070" fmla="*/ 704720 h 6858000"/>
              <a:gd name="connsiteX17071" fmla="*/ 88600 w 12192000"/>
              <a:gd name="connsiteY17071" fmla="*/ 689746 h 6858000"/>
              <a:gd name="connsiteX17072" fmla="*/ 101150 w 12192000"/>
              <a:gd name="connsiteY17072" fmla="*/ 667082 h 6858000"/>
              <a:gd name="connsiteX17073" fmla="*/ 106318 w 12192000"/>
              <a:gd name="connsiteY17073" fmla="*/ 657369 h 6858000"/>
              <a:gd name="connsiteX17074" fmla="*/ 103365 w 12192000"/>
              <a:gd name="connsiteY17074" fmla="*/ 655750 h 6858000"/>
              <a:gd name="connsiteX17075" fmla="*/ 98935 w 12192000"/>
              <a:gd name="connsiteY17075" fmla="*/ 658988 h 6858000"/>
              <a:gd name="connsiteX17076" fmla="*/ 87862 w 12192000"/>
              <a:gd name="connsiteY17076" fmla="*/ 680437 h 6858000"/>
              <a:gd name="connsiteX17077" fmla="*/ 84170 w 12192000"/>
              <a:gd name="connsiteY17077" fmla="*/ 699459 h 6858000"/>
              <a:gd name="connsiteX17078" fmla="*/ 73835 w 12192000"/>
              <a:gd name="connsiteY17078" fmla="*/ 713219 h 6858000"/>
              <a:gd name="connsiteX17079" fmla="*/ 61285 w 12192000"/>
              <a:gd name="connsiteY17079" fmla="*/ 726575 h 6858000"/>
              <a:gd name="connsiteX17080" fmla="*/ 52426 w 12192000"/>
              <a:gd name="connsiteY17080" fmla="*/ 730217 h 6858000"/>
              <a:gd name="connsiteX17081" fmla="*/ 45782 w 12192000"/>
              <a:gd name="connsiteY17081" fmla="*/ 729003 h 6858000"/>
              <a:gd name="connsiteX17082" fmla="*/ 44305 w 12192000"/>
              <a:gd name="connsiteY17082" fmla="*/ 735479 h 6858000"/>
              <a:gd name="connsiteX17083" fmla="*/ 38399 w 12192000"/>
              <a:gd name="connsiteY17083" fmla="*/ 738716 h 6858000"/>
              <a:gd name="connsiteX17084" fmla="*/ 33231 w 12192000"/>
              <a:gd name="connsiteY17084" fmla="*/ 729408 h 6858000"/>
              <a:gd name="connsiteX17085" fmla="*/ 35446 w 12192000"/>
              <a:gd name="connsiteY17085" fmla="*/ 718885 h 6858000"/>
              <a:gd name="connsiteX17086" fmla="*/ 40614 w 12192000"/>
              <a:gd name="connsiteY17086" fmla="*/ 715243 h 6858000"/>
              <a:gd name="connsiteX17087" fmla="*/ 45782 w 12192000"/>
              <a:gd name="connsiteY17087" fmla="*/ 714838 h 6858000"/>
              <a:gd name="connsiteX17088" fmla="*/ 52426 w 12192000"/>
              <a:gd name="connsiteY17088" fmla="*/ 715648 h 6858000"/>
              <a:gd name="connsiteX17089" fmla="*/ 60547 w 12192000"/>
              <a:gd name="connsiteY17089" fmla="*/ 708767 h 6858000"/>
              <a:gd name="connsiteX17090" fmla="*/ 59808 w 12192000"/>
              <a:gd name="connsiteY17090" fmla="*/ 706339 h 6858000"/>
              <a:gd name="connsiteX17091" fmla="*/ 50211 w 12192000"/>
              <a:gd name="connsiteY17091" fmla="*/ 706339 h 6858000"/>
              <a:gd name="connsiteX17092" fmla="*/ 45782 w 12192000"/>
              <a:gd name="connsiteY17092" fmla="*/ 707958 h 6858000"/>
              <a:gd name="connsiteX17093" fmla="*/ 37661 w 12192000"/>
              <a:gd name="connsiteY17093" fmla="*/ 707149 h 6858000"/>
              <a:gd name="connsiteX17094" fmla="*/ 37661 w 12192000"/>
              <a:gd name="connsiteY17094" fmla="*/ 703506 h 6858000"/>
              <a:gd name="connsiteX17095" fmla="*/ 44305 w 12192000"/>
              <a:gd name="connsiteY17095" fmla="*/ 696626 h 6858000"/>
              <a:gd name="connsiteX17096" fmla="*/ 53902 w 12192000"/>
              <a:gd name="connsiteY17096" fmla="*/ 695817 h 6858000"/>
              <a:gd name="connsiteX17097" fmla="*/ 60547 w 12192000"/>
              <a:gd name="connsiteY17097" fmla="*/ 696626 h 6858000"/>
              <a:gd name="connsiteX17098" fmla="*/ 58332 w 12192000"/>
              <a:gd name="connsiteY17098" fmla="*/ 692174 h 6858000"/>
              <a:gd name="connsiteX17099" fmla="*/ 56117 w 12192000"/>
              <a:gd name="connsiteY17099" fmla="*/ 687318 h 6858000"/>
              <a:gd name="connsiteX17100" fmla="*/ 59070 w 12192000"/>
              <a:gd name="connsiteY17100" fmla="*/ 681247 h 6858000"/>
              <a:gd name="connsiteX17101" fmla="*/ 65714 w 12192000"/>
              <a:gd name="connsiteY17101" fmla="*/ 670320 h 6858000"/>
              <a:gd name="connsiteX17102" fmla="*/ 64238 w 12192000"/>
              <a:gd name="connsiteY17102" fmla="*/ 664654 h 6858000"/>
              <a:gd name="connsiteX17103" fmla="*/ 64238 w 12192000"/>
              <a:gd name="connsiteY17103" fmla="*/ 656559 h 6858000"/>
              <a:gd name="connsiteX17104" fmla="*/ 73835 w 12192000"/>
              <a:gd name="connsiteY17104" fmla="*/ 648060 h 6858000"/>
              <a:gd name="connsiteX17105" fmla="*/ 73835 w 12192000"/>
              <a:gd name="connsiteY17105" fmla="*/ 644418 h 6858000"/>
              <a:gd name="connsiteX17106" fmla="*/ 62761 w 12192000"/>
              <a:gd name="connsiteY17106" fmla="*/ 644013 h 6858000"/>
              <a:gd name="connsiteX17107" fmla="*/ 61285 w 12192000"/>
              <a:gd name="connsiteY17107" fmla="*/ 641180 h 6858000"/>
              <a:gd name="connsiteX17108" fmla="*/ 68667 w 12192000"/>
              <a:gd name="connsiteY17108" fmla="*/ 633086 h 6858000"/>
              <a:gd name="connsiteX17109" fmla="*/ 56117 w 12192000"/>
              <a:gd name="connsiteY17109" fmla="*/ 633895 h 6858000"/>
              <a:gd name="connsiteX17110" fmla="*/ 48735 w 12192000"/>
              <a:gd name="connsiteY17110" fmla="*/ 634705 h 6858000"/>
              <a:gd name="connsiteX17111" fmla="*/ 46520 w 12192000"/>
              <a:gd name="connsiteY17111" fmla="*/ 631062 h 6858000"/>
              <a:gd name="connsiteX17112" fmla="*/ 35446 w 12192000"/>
              <a:gd name="connsiteY17112" fmla="*/ 641585 h 6858000"/>
              <a:gd name="connsiteX17113" fmla="*/ 27326 w 12192000"/>
              <a:gd name="connsiteY17113" fmla="*/ 643204 h 6858000"/>
              <a:gd name="connsiteX17114" fmla="*/ 26587 w 12192000"/>
              <a:gd name="connsiteY17114" fmla="*/ 647251 h 6858000"/>
              <a:gd name="connsiteX17115" fmla="*/ 20681 w 12192000"/>
              <a:gd name="connsiteY17115" fmla="*/ 660202 h 6858000"/>
              <a:gd name="connsiteX17116" fmla="*/ 10346 w 12192000"/>
              <a:gd name="connsiteY17116" fmla="*/ 668296 h 6858000"/>
              <a:gd name="connsiteX17117" fmla="*/ 5916 w 12192000"/>
              <a:gd name="connsiteY17117" fmla="*/ 659797 h 6858000"/>
              <a:gd name="connsiteX17118" fmla="*/ 5916 w 12192000"/>
              <a:gd name="connsiteY17118" fmla="*/ 650893 h 6858000"/>
              <a:gd name="connsiteX17119" fmla="*/ 17728 w 12192000"/>
              <a:gd name="connsiteY17119" fmla="*/ 642799 h 6858000"/>
              <a:gd name="connsiteX17120" fmla="*/ 32493 w 12192000"/>
              <a:gd name="connsiteY17120" fmla="*/ 627825 h 6858000"/>
              <a:gd name="connsiteX17121" fmla="*/ 38399 w 12192000"/>
              <a:gd name="connsiteY17121" fmla="*/ 615683 h 6858000"/>
              <a:gd name="connsiteX17122" fmla="*/ 45043 w 12192000"/>
              <a:gd name="connsiteY17122" fmla="*/ 614064 h 6858000"/>
              <a:gd name="connsiteX17123" fmla="*/ 56117 w 12192000"/>
              <a:gd name="connsiteY17123" fmla="*/ 616088 h 6858000"/>
              <a:gd name="connsiteX17124" fmla="*/ 66453 w 12192000"/>
              <a:gd name="connsiteY17124" fmla="*/ 610827 h 6858000"/>
              <a:gd name="connsiteX17125" fmla="*/ 60547 w 12192000"/>
              <a:gd name="connsiteY17125" fmla="*/ 608803 h 6858000"/>
              <a:gd name="connsiteX17126" fmla="*/ 50211 w 12192000"/>
              <a:gd name="connsiteY17126" fmla="*/ 609208 h 6858000"/>
              <a:gd name="connsiteX17127" fmla="*/ 42829 w 12192000"/>
              <a:gd name="connsiteY17127" fmla="*/ 604351 h 6858000"/>
              <a:gd name="connsiteX17128" fmla="*/ 33970 w 12192000"/>
              <a:gd name="connsiteY17128" fmla="*/ 590996 h 6858000"/>
              <a:gd name="connsiteX17129" fmla="*/ 32493 w 12192000"/>
              <a:gd name="connsiteY17129" fmla="*/ 581282 h 6858000"/>
              <a:gd name="connsiteX17130" fmla="*/ 38399 w 12192000"/>
              <a:gd name="connsiteY17130" fmla="*/ 573998 h 6858000"/>
              <a:gd name="connsiteX17131" fmla="*/ 44305 w 12192000"/>
              <a:gd name="connsiteY17131" fmla="*/ 573188 h 6858000"/>
              <a:gd name="connsiteX17132" fmla="*/ 50949 w 12192000"/>
              <a:gd name="connsiteY17132" fmla="*/ 570760 h 6858000"/>
              <a:gd name="connsiteX17133" fmla="*/ 45782 w 12192000"/>
              <a:gd name="connsiteY17133" fmla="*/ 570355 h 6858000"/>
              <a:gd name="connsiteX17134" fmla="*/ 37661 w 12192000"/>
              <a:gd name="connsiteY17134" fmla="*/ 563880 h 6858000"/>
              <a:gd name="connsiteX17135" fmla="*/ 34708 w 12192000"/>
              <a:gd name="connsiteY17135" fmla="*/ 556190 h 6858000"/>
              <a:gd name="connsiteX17136" fmla="*/ 27326 w 12192000"/>
              <a:gd name="connsiteY17136" fmla="*/ 552143 h 6858000"/>
              <a:gd name="connsiteX17137" fmla="*/ 25111 w 12192000"/>
              <a:gd name="connsiteY17137" fmla="*/ 546882 h 6858000"/>
              <a:gd name="connsiteX17138" fmla="*/ 28802 w 12192000"/>
              <a:gd name="connsiteY17138" fmla="*/ 544453 h 6858000"/>
              <a:gd name="connsiteX17139" fmla="*/ 36923 w 12192000"/>
              <a:gd name="connsiteY17139" fmla="*/ 544858 h 6858000"/>
              <a:gd name="connsiteX17140" fmla="*/ 36184 w 12192000"/>
              <a:gd name="connsiteY17140" fmla="*/ 542025 h 6858000"/>
              <a:gd name="connsiteX17141" fmla="*/ 31017 w 12192000"/>
              <a:gd name="connsiteY17141" fmla="*/ 538383 h 6858000"/>
              <a:gd name="connsiteX17142" fmla="*/ 25849 w 12192000"/>
              <a:gd name="connsiteY17142" fmla="*/ 539192 h 6858000"/>
              <a:gd name="connsiteX17143" fmla="*/ 19205 w 12192000"/>
              <a:gd name="connsiteY17143" fmla="*/ 533121 h 6858000"/>
              <a:gd name="connsiteX17144" fmla="*/ 16252 w 12192000"/>
              <a:gd name="connsiteY17144" fmla="*/ 525836 h 6858000"/>
              <a:gd name="connsiteX17145" fmla="*/ 10346 w 12192000"/>
              <a:gd name="connsiteY17145" fmla="*/ 526241 h 6858000"/>
              <a:gd name="connsiteX17146" fmla="*/ 5178 w 12192000"/>
              <a:gd name="connsiteY17146" fmla="*/ 525836 h 6858000"/>
              <a:gd name="connsiteX17147" fmla="*/ 2964 w 12192000"/>
              <a:gd name="connsiteY17147" fmla="*/ 522194 h 6858000"/>
              <a:gd name="connsiteX17148" fmla="*/ 8131 w 12192000"/>
              <a:gd name="connsiteY17148" fmla="*/ 514909 h 6858000"/>
              <a:gd name="connsiteX17149" fmla="*/ 14775 w 12192000"/>
              <a:gd name="connsiteY17149" fmla="*/ 514100 h 6858000"/>
              <a:gd name="connsiteX17150" fmla="*/ 17728 w 12192000"/>
              <a:gd name="connsiteY17150" fmla="*/ 509648 h 6858000"/>
              <a:gd name="connsiteX17151" fmla="*/ 15514 w 12192000"/>
              <a:gd name="connsiteY17151" fmla="*/ 506410 h 6858000"/>
              <a:gd name="connsiteX17152" fmla="*/ 14775 w 12192000"/>
              <a:gd name="connsiteY17152" fmla="*/ 496292 h 6858000"/>
              <a:gd name="connsiteX17153" fmla="*/ 19943 w 12192000"/>
              <a:gd name="connsiteY17153" fmla="*/ 489412 h 6858000"/>
              <a:gd name="connsiteX17154" fmla="*/ 16990 w 12192000"/>
              <a:gd name="connsiteY17154" fmla="*/ 483746 h 6858000"/>
              <a:gd name="connsiteX17155" fmla="*/ 19943 w 12192000"/>
              <a:gd name="connsiteY17155" fmla="*/ 480508 h 6858000"/>
              <a:gd name="connsiteX17156" fmla="*/ 23634 w 12192000"/>
              <a:gd name="connsiteY17156" fmla="*/ 487793 h 6858000"/>
              <a:gd name="connsiteX17157" fmla="*/ 31017 w 12192000"/>
              <a:gd name="connsiteY17157" fmla="*/ 493055 h 6858000"/>
              <a:gd name="connsiteX17158" fmla="*/ 34708 w 12192000"/>
              <a:gd name="connsiteY17158" fmla="*/ 491436 h 6858000"/>
              <a:gd name="connsiteX17159" fmla="*/ 34708 w 12192000"/>
              <a:gd name="connsiteY17159" fmla="*/ 482532 h 6858000"/>
              <a:gd name="connsiteX17160" fmla="*/ 28064 w 12192000"/>
              <a:gd name="connsiteY17160" fmla="*/ 472009 h 6858000"/>
              <a:gd name="connsiteX17161" fmla="*/ 27326 w 12192000"/>
              <a:gd name="connsiteY17161" fmla="*/ 467153 h 6858000"/>
              <a:gd name="connsiteX17162" fmla="*/ 34708 w 12192000"/>
              <a:gd name="connsiteY17162" fmla="*/ 465939 h 6858000"/>
              <a:gd name="connsiteX17163" fmla="*/ 39138 w 12192000"/>
              <a:gd name="connsiteY17163" fmla="*/ 462701 h 6858000"/>
              <a:gd name="connsiteX17164" fmla="*/ 32493 w 12192000"/>
              <a:gd name="connsiteY17164" fmla="*/ 458249 h 6858000"/>
              <a:gd name="connsiteX17165" fmla="*/ 32493 w 12192000"/>
              <a:gd name="connsiteY17165" fmla="*/ 454202 h 6858000"/>
              <a:gd name="connsiteX17166" fmla="*/ 37661 w 12192000"/>
              <a:gd name="connsiteY17166" fmla="*/ 452178 h 6858000"/>
              <a:gd name="connsiteX17167" fmla="*/ 50949 w 12192000"/>
              <a:gd name="connsiteY17167" fmla="*/ 444489 h 6858000"/>
              <a:gd name="connsiteX17168" fmla="*/ 51688 w 12192000"/>
              <a:gd name="connsiteY17168" fmla="*/ 441656 h 6858000"/>
              <a:gd name="connsiteX17169" fmla="*/ 39138 w 12192000"/>
              <a:gd name="connsiteY17169" fmla="*/ 442465 h 6858000"/>
              <a:gd name="connsiteX17170" fmla="*/ 31017 w 12192000"/>
              <a:gd name="connsiteY17170" fmla="*/ 445703 h 6858000"/>
              <a:gd name="connsiteX17171" fmla="*/ 25849 w 12192000"/>
              <a:gd name="connsiteY17171" fmla="*/ 442465 h 6858000"/>
              <a:gd name="connsiteX17172" fmla="*/ 19943 w 12192000"/>
              <a:gd name="connsiteY17172" fmla="*/ 446108 h 6858000"/>
              <a:gd name="connsiteX17173" fmla="*/ 13299 w 12192000"/>
              <a:gd name="connsiteY17173" fmla="*/ 440442 h 6858000"/>
              <a:gd name="connsiteX17174" fmla="*/ 12561 w 12192000"/>
              <a:gd name="connsiteY17174" fmla="*/ 430729 h 6858000"/>
              <a:gd name="connsiteX17175" fmla="*/ 7393 w 12192000"/>
              <a:gd name="connsiteY17175" fmla="*/ 430729 h 6858000"/>
              <a:gd name="connsiteX17176" fmla="*/ 5916 w 12192000"/>
              <a:gd name="connsiteY17176" fmla="*/ 420206 h 6858000"/>
              <a:gd name="connsiteX17177" fmla="*/ 0 w 12192000"/>
              <a:gd name="connsiteY17177" fmla="*/ 414604 h 6858000"/>
              <a:gd name="connsiteX17178" fmla="*/ 0 w 12192000"/>
              <a:gd name="connsiteY17178" fmla="*/ 377494 h 6858000"/>
              <a:gd name="connsiteX17179" fmla="*/ 749 w 12192000"/>
              <a:gd name="connsiteY17179" fmla="*/ 376902 h 6858000"/>
              <a:gd name="connsiteX17180" fmla="*/ 0 w 12192000"/>
              <a:gd name="connsiteY17180" fmla="*/ 375465 h 6858000"/>
              <a:gd name="connsiteX17181" fmla="*/ 0 w 12192000"/>
              <a:gd name="connsiteY17181" fmla="*/ 357711 h 6858000"/>
              <a:gd name="connsiteX17182" fmla="*/ 8131 w 12192000"/>
              <a:gd name="connsiteY17182" fmla="*/ 343310 h 6858000"/>
              <a:gd name="connsiteX17183" fmla="*/ 5178 w 12192000"/>
              <a:gd name="connsiteY17183" fmla="*/ 330359 h 6858000"/>
              <a:gd name="connsiteX17184" fmla="*/ 8869 w 12192000"/>
              <a:gd name="connsiteY17184" fmla="*/ 314575 h 6858000"/>
              <a:gd name="connsiteX17185" fmla="*/ 16252 w 12192000"/>
              <a:gd name="connsiteY17185" fmla="*/ 302029 h 6858000"/>
              <a:gd name="connsiteX17186" fmla="*/ 5178 w 12192000"/>
              <a:gd name="connsiteY17186" fmla="*/ 308909 h 6858000"/>
              <a:gd name="connsiteX17187" fmla="*/ 749 w 12192000"/>
              <a:gd name="connsiteY17187" fmla="*/ 320241 h 6858000"/>
              <a:gd name="connsiteX17188" fmla="*/ 0 w 12192000"/>
              <a:gd name="connsiteY17188" fmla="*/ 31998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Lst>
            <a:rect l="l" t="t" r="r" b="b"/>
            <a:pathLst>
              <a:path w="12192000" h="6858000">
                <a:moveTo>
                  <a:pt x="12175866" y="4649068"/>
                </a:moveTo>
                <a:lnTo>
                  <a:pt x="12181034" y="4650687"/>
                </a:lnTo>
                <a:lnTo>
                  <a:pt x="12188416" y="4663638"/>
                </a:lnTo>
                <a:lnTo>
                  <a:pt x="12190631" y="4658377"/>
                </a:lnTo>
                <a:lnTo>
                  <a:pt x="12192000" y="4657939"/>
                </a:lnTo>
                <a:lnTo>
                  <a:pt x="12192000" y="5605302"/>
                </a:lnTo>
                <a:lnTo>
                  <a:pt x="12175128" y="5606623"/>
                </a:lnTo>
                <a:lnTo>
                  <a:pt x="12161101" y="5615931"/>
                </a:lnTo>
                <a:lnTo>
                  <a:pt x="12153719" y="5615931"/>
                </a:lnTo>
                <a:lnTo>
                  <a:pt x="12141907" y="5624026"/>
                </a:lnTo>
                <a:lnTo>
                  <a:pt x="12125665" y="5627263"/>
                </a:lnTo>
                <a:lnTo>
                  <a:pt x="12098350" y="5636572"/>
                </a:lnTo>
                <a:lnTo>
                  <a:pt x="12078418" y="5635358"/>
                </a:lnTo>
                <a:lnTo>
                  <a:pt x="12068821" y="5638595"/>
                </a:lnTo>
                <a:lnTo>
                  <a:pt x="12055532" y="5637786"/>
                </a:lnTo>
                <a:lnTo>
                  <a:pt x="12040767" y="5631715"/>
                </a:lnTo>
                <a:lnTo>
                  <a:pt x="12031908" y="5632120"/>
                </a:lnTo>
                <a:lnTo>
                  <a:pt x="12024526" y="5631715"/>
                </a:lnTo>
                <a:lnTo>
                  <a:pt x="12017144" y="5634548"/>
                </a:lnTo>
                <a:lnTo>
                  <a:pt x="12000902" y="5648713"/>
                </a:lnTo>
                <a:lnTo>
                  <a:pt x="11974325" y="5663688"/>
                </a:lnTo>
                <a:lnTo>
                  <a:pt x="11953655" y="5670163"/>
                </a:lnTo>
                <a:lnTo>
                  <a:pt x="11948487" y="5666925"/>
                </a:lnTo>
                <a:lnTo>
                  <a:pt x="11934460" y="5670973"/>
                </a:lnTo>
                <a:lnTo>
                  <a:pt x="11922648" y="5679472"/>
                </a:lnTo>
                <a:lnTo>
                  <a:pt x="11916004" y="5695660"/>
                </a:lnTo>
                <a:lnTo>
                  <a:pt x="11905669" y="5705373"/>
                </a:lnTo>
                <a:lnTo>
                  <a:pt x="11900501" y="5706992"/>
                </a:lnTo>
                <a:lnTo>
                  <a:pt x="11896072" y="5717919"/>
                </a:lnTo>
                <a:lnTo>
                  <a:pt x="11882783" y="5726418"/>
                </a:lnTo>
                <a:lnTo>
                  <a:pt x="11871710" y="5723585"/>
                </a:lnTo>
                <a:lnTo>
                  <a:pt x="11860636" y="5733299"/>
                </a:lnTo>
                <a:lnTo>
                  <a:pt x="11857683" y="5732084"/>
                </a:lnTo>
                <a:lnTo>
                  <a:pt x="11858421" y="5724395"/>
                </a:lnTo>
                <a:lnTo>
                  <a:pt x="11839227" y="5724395"/>
                </a:lnTo>
                <a:lnTo>
                  <a:pt x="11831106" y="5729251"/>
                </a:lnTo>
                <a:lnTo>
                  <a:pt x="11826677" y="5724395"/>
                </a:lnTo>
                <a:lnTo>
                  <a:pt x="11818556" y="5728037"/>
                </a:lnTo>
                <a:lnTo>
                  <a:pt x="11812650" y="5728037"/>
                </a:lnTo>
                <a:lnTo>
                  <a:pt x="11808959" y="5718324"/>
                </a:lnTo>
                <a:lnTo>
                  <a:pt x="11798623" y="5721967"/>
                </a:lnTo>
                <a:lnTo>
                  <a:pt x="11790503" y="5721157"/>
                </a:lnTo>
                <a:lnTo>
                  <a:pt x="11786073" y="5717919"/>
                </a:lnTo>
                <a:lnTo>
                  <a:pt x="11769094" y="5721562"/>
                </a:lnTo>
                <a:lnTo>
                  <a:pt x="11765402" y="5716705"/>
                </a:lnTo>
                <a:lnTo>
                  <a:pt x="11739564" y="5721967"/>
                </a:lnTo>
                <a:lnTo>
                  <a:pt x="11729967" y="5727228"/>
                </a:lnTo>
                <a:lnTo>
                  <a:pt x="11723323" y="5723585"/>
                </a:lnTo>
                <a:lnTo>
                  <a:pt x="11712987" y="5722371"/>
                </a:lnTo>
                <a:lnTo>
                  <a:pt x="11685672" y="5737750"/>
                </a:lnTo>
                <a:lnTo>
                  <a:pt x="11682719" y="5749082"/>
                </a:lnTo>
                <a:lnTo>
                  <a:pt x="11677551" y="5751511"/>
                </a:lnTo>
                <a:lnTo>
                  <a:pt x="11673860" y="5749892"/>
                </a:lnTo>
                <a:lnTo>
                  <a:pt x="11665740" y="5759605"/>
                </a:lnTo>
                <a:lnTo>
                  <a:pt x="11658357" y="5752320"/>
                </a:lnTo>
                <a:lnTo>
                  <a:pt x="11650975" y="5752320"/>
                </a:lnTo>
                <a:lnTo>
                  <a:pt x="11641377" y="5757177"/>
                </a:lnTo>
                <a:lnTo>
                  <a:pt x="11641377" y="5765271"/>
                </a:lnTo>
                <a:lnTo>
                  <a:pt x="11626613" y="5763652"/>
                </a:lnTo>
                <a:lnTo>
                  <a:pt x="11618492" y="5774984"/>
                </a:lnTo>
                <a:lnTo>
                  <a:pt x="11611109" y="5776603"/>
                </a:lnTo>
                <a:lnTo>
                  <a:pt x="11609633" y="5781864"/>
                </a:lnTo>
                <a:lnTo>
                  <a:pt x="11597083" y="5783078"/>
                </a:lnTo>
                <a:lnTo>
                  <a:pt x="11582318" y="5785507"/>
                </a:lnTo>
                <a:lnTo>
                  <a:pt x="11579365" y="5783483"/>
                </a:lnTo>
                <a:lnTo>
                  <a:pt x="11574197" y="5787530"/>
                </a:lnTo>
                <a:lnTo>
                  <a:pt x="11570506" y="5781055"/>
                </a:lnTo>
                <a:lnTo>
                  <a:pt x="11557956" y="5783483"/>
                </a:lnTo>
                <a:lnTo>
                  <a:pt x="11546882" y="5781864"/>
                </a:lnTo>
                <a:lnTo>
                  <a:pt x="11543929" y="5778222"/>
                </a:lnTo>
                <a:lnTo>
                  <a:pt x="11538023" y="5779436"/>
                </a:lnTo>
                <a:lnTo>
                  <a:pt x="11523997" y="5777008"/>
                </a:lnTo>
                <a:lnTo>
                  <a:pt x="11518829" y="5771746"/>
                </a:lnTo>
                <a:lnTo>
                  <a:pt x="11507755" y="5769723"/>
                </a:lnTo>
                <a:lnTo>
                  <a:pt x="11504064" y="5765676"/>
                </a:lnTo>
                <a:lnTo>
                  <a:pt x="11504802" y="5758391"/>
                </a:lnTo>
                <a:lnTo>
                  <a:pt x="11483393" y="5738560"/>
                </a:lnTo>
                <a:lnTo>
                  <a:pt x="11476011" y="5738155"/>
                </a:lnTo>
                <a:lnTo>
                  <a:pt x="11469367" y="5732489"/>
                </a:lnTo>
                <a:lnTo>
                  <a:pt x="11468628" y="5704159"/>
                </a:lnTo>
                <a:lnTo>
                  <a:pt x="11481179" y="5686756"/>
                </a:lnTo>
                <a:lnTo>
                  <a:pt x="11487823" y="5692827"/>
                </a:lnTo>
                <a:lnTo>
                  <a:pt x="11504064" y="5681090"/>
                </a:lnTo>
                <a:lnTo>
                  <a:pt x="11502588" y="5669354"/>
                </a:lnTo>
                <a:lnTo>
                  <a:pt x="11510708" y="5663688"/>
                </a:lnTo>
                <a:lnTo>
                  <a:pt x="11513661" y="5651546"/>
                </a:lnTo>
                <a:lnTo>
                  <a:pt x="11510708" y="5645475"/>
                </a:lnTo>
                <a:lnTo>
                  <a:pt x="11519567" y="5638191"/>
                </a:lnTo>
                <a:lnTo>
                  <a:pt x="11521782" y="5617955"/>
                </a:lnTo>
                <a:lnTo>
                  <a:pt x="11524735" y="5605813"/>
                </a:lnTo>
                <a:lnTo>
                  <a:pt x="11520305" y="5600957"/>
                </a:lnTo>
                <a:lnTo>
                  <a:pt x="11529164" y="5594886"/>
                </a:lnTo>
                <a:lnTo>
                  <a:pt x="11529164" y="5583554"/>
                </a:lnTo>
                <a:lnTo>
                  <a:pt x="11518829" y="5560890"/>
                </a:lnTo>
                <a:lnTo>
                  <a:pt x="11518829" y="5545106"/>
                </a:lnTo>
                <a:lnTo>
                  <a:pt x="11513661" y="5530537"/>
                </a:lnTo>
                <a:lnTo>
                  <a:pt x="11515876" y="5523656"/>
                </a:lnTo>
                <a:lnTo>
                  <a:pt x="11514400" y="5472258"/>
                </a:lnTo>
                <a:lnTo>
                  <a:pt x="11519567" y="5460116"/>
                </a:lnTo>
                <a:lnTo>
                  <a:pt x="11504802" y="5425716"/>
                </a:lnTo>
                <a:lnTo>
                  <a:pt x="11499635" y="5399814"/>
                </a:lnTo>
                <a:lnTo>
                  <a:pt x="11492252" y="5390910"/>
                </a:lnTo>
                <a:lnTo>
                  <a:pt x="11493729" y="5344368"/>
                </a:lnTo>
                <a:lnTo>
                  <a:pt x="11484132" y="5318466"/>
                </a:lnTo>
                <a:lnTo>
                  <a:pt x="11466414" y="5298635"/>
                </a:lnTo>
                <a:lnTo>
                  <a:pt x="11458293" y="5283256"/>
                </a:lnTo>
                <a:lnTo>
                  <a:pt x="11463461" y="5280423"/>
                </a:lnTo>
                <a:lnTo>
                  <a:pt x="11467890" y="5273543"/>
                </a:lnTo>
                <a:lnTo>
                  <a:pt x="11470843" y="5289731"/>
                </a:lnTo>
                <a:lnTo>
                  <a:pt x="11481917" y="5303896"/>
                </a:lnTo>
                <a:lnTo>
                  <a:pt x="11495943" y="5301468"/>
                </a:lnTo>
                <a:lnTo>
                  <a:pt x="11486346" y="5284065"/>
                </a:lnTo>
                <a:lnTo>
                  <a:pt x="11473058" y="5271924"/>
                </a:lnTo>
                <a:lnTo>
                  <a:pt x="11470843" y="5251688"/>
                </a:lnTo>
                <a:lnTo>
                  <a:pt x="11477487" y="5241570"/>
                </a:lnTo>
                <a:lnTo>
                  <a:pt x="11487085" y="5261806"/>
                </a:lnTo>
                <a:lnTo>
                  <a:pt x="11486346" y="5276376"/>
                </a:lnTo>
                <a:lnTo>
                  <a:pt x="11489299" y="5279209"/>
                </a:lnTo>
                <a:lnTo>
                  <a:pt x="11495943" y="5270710"/>
                </a:lnTo>
                <a:lnTo>
                  <a:pt x="11496682" y="5286898"/>
                </a:lnTo>
                <a:lnTo>
                  <a:pt x="11501111" y="5293779"/>
                </a:lnTo>
                <a:lnTo>
                  <a:pt x="11512185" y="5290136"/>
                </a:lnTo>
                <a:lnTo>
                  <a:pt x="11507755" y="5277995"/>
                </a:lnTo>
                <a:lnTo>
                  <a:pt x="11514400" y="5264639"/>
                </a:lnTo>
                <a:lnTo>
                  <a:pt x="11507017" y="5256950"/>
                </a:lnTo>
                <a:lnTo>
                  <a:pt x="11506279" y="5246427"/>
                </a:lnTo>
                <a:lnTo>
                  <a:pt x="11489299" y="5219311"/>
                </a:lnTo>
                <a:lnTo>
                  <a:pt x="11491514" y="5197457"/>
                </a:lnTo>
                <a:lnTo>
                  <a:pt x="11486346" y="5181673"/>
                </a:lnTo>
                <a:lnTo>
                  <a:pt x="11493729" y="5151319"/>
                </a:lnTo>
                <a:lnTo>
                  <a:pt x="11513661" y="5129060"/>
                </a:lnTo>
                <a:lnTo>
                  <a:pt x="11512185" y="5108015"/>
                </a:lnTo>
                <a:lnTo>
                  <a:pt x="11518091" y="5096683"/>
                </a:lnTo>
                <a:lnTo>
                  <a:pt x="11509970" y="5082518"/>
                </a:lnTo>
                <a:lnTo>
                  <a:pt x="11521782" y="5062687"/>
                </a:lnTo>
                <a:lnTo>
                  <a:pt x="11525473" y="5049331"/>
                </a:lnTo>
                <a:lnTo>
                  <a:pt x="11540976" y="5037999"/>
                </a:lnTo>
                <a:lnTo>
                  <a:pt x="11541715" y="5046498"/>
                </a:lnTo>
                <a:lnTo>
                  <a:pt x="11536547" y="5057830"/>
                </a:lnTo>
                <a:lnTo>
                  <a:pt x="11538023" y="5065115"/>
                </a:lnTo>
                <a:lnTo>
                  <a:pt x="11534332" y="5070376"/>
                </a:lnTo>
                <a:lnTo>
                  <a:pt x="11541715" y="5075233"/>
                </a:lnTo>
                <a:lnTo>
                  <a:pt x="11553526" y="5066329"/>
                </a:lnTo>
                <a:lnTo>
                  <a:pt x="11553526" y="5051759"/>
                </a:lnTo>
                <a:lnTo>
                  <a:pt x="11566077" y="5035571"/>
                </a:lnTo>
                <a:lnTo>
                  <a:pt x="11594130" y="5027881"/>
                </a:lnTo>
                <a:lnTo>
                  <a:pt x="11615539" y="5018168"/>
                </a:lnTo>
                <a:lnTo>
                  <a:pt x="11632519" y="5004812"/>
                </a:lnTo>
                <a:lnTo>
                  <a:pt x="11637686" y="5004812"/>
                </a:lnTo>
                <a:lnTo>
                  <a:pt x="11639901" y="5000765"/>
                </a:lnTo>
                <a:lnTo>
                  <a:pt x="11660572" y="4997123"/>
                </a:lnTo>
                <a:lnTo>
                  <a:pt x="11668692" y="4986196"/>
                </a:lnTo>
                <a:lnTo>
                  <a:pt x="11676813" y="4982148"/>
                </a:lnTo>
                <a:lnTo>
                  <a:pt x="11680504" y="4987410"/>
                </a:lnTo>
                <a:lnTo>
                  <a:pt x="11687887" y="4986600"/>
                </a:lnTo>
                <a:lnTo>
                  <a:pt x="11696008" y="4989838"/>
                </a:lnTo>
                <a:lnTo>
                  <a:pt x="11711511" y="4989838"/>
                </a:lnTo>
                <a:lnTo>
                  <a:pt x="11732181" y="4982148"/>
                </a:lnTo>
                <a:lnTo>
                  <a:pt x="11734396" y="4974054"/>
                </a:lnTo>
                <a:lnTo>
                  <a:pt x="11743255" y="4969602"/>
                </a:lnTo>
                <a:lnTo>
                  <a:pt x="11775738" y="4970816"/>
                </a:lnTo>
                <a:lnTo>
                  <a:pt x="11785335" y="4965960"/>
                </a:lnTo>
                <a:lnTo>
                  <a:pt x="11787550" y="4957865"/>
                </a:lnTo>
                <a:lnTo>
                  <a:pt x="11803053" y="4952199"/>
                </a:lnTo>
                <a:lnTo>
                  <a:pt x="11814865" y="4955032"/>
                </a:lnTo>
                <a:lnTo>
                  <a:pt x="11826677" y="4952199"/>
                </a:lnTo>
                <a:lnTo>
                  <a:pt x="11842180" y="4951390"/>
                </a:lnTo>
                <a:lnTo>
                  <a:pt x="11852515" y="4947748"/>
                </a:lnTo>
                <a:lnTo>
                  <a:pt x="11878354" y="4945724"/>
                </a:lnTo>
                <a:lnTo>
                  <a:pt x="11907884" y="4929131"/>
                </a:lnTo>
                <a:lnTo>
                  <a:pt x="11923387" y="4909704"/>
                </a:lnTo>
                <a:lnTo>
                  <a:pt x="11930031" y="4904038"/>
                </a:lnTo>
                <a:lnTo>
                  <a:pt x="11929293" y="4892302"/>
                </a:lnTo>
                <a:lnTo>
                  <a:pt x="11941104" y="4885017"/>
                </a:lnTo>
                <a:lnTo>
                  <a:pt x="11939628" y="4880160"/>
                </a:lnTo>
                <a:lnTo>
                  <a:pt x="11953655" y="4876518"/>
                </a:lnTo>
                <a:lnTo>
                  <a:pt x="11958822" y="4867614"/>
                </a:lnTo>
                <a:lnTo>
                  <a:pt x="11967681" y="4862758"/>
                </a:lnTo>
                <a:lnTo>
                  <a:pt x="11967681" y="4854663"/>
                </a:lnTo>
                <a:lnTo>
                  <a:pt x="11963252" y="4852235"/>
                </a:lnTo>
                <a:lnTo>
                  <a:pt x="11963252" y="4827952"/>
                </a:lnTo>
                <a:lnTo>
                  <a:pt x="11961037" y="4816215"/>
                </a:lnTo>
                <a:lnTo>
                  <a:pt x="11969158" y="4809740"/>
                </a:lnTo>
                <a:lnTo>
                  <a:pt x="11975064" y="4802860"/>
                </a:lnTo>
                <a:lnTo>
                  <a:pt x="11984661" y="4803669"/>
                </a:lnTo>
                <a:lnTo>
                  <a:pt x="11986137" y="4798408"/>
                </a:lnTo>
                <a:lnTo>
                  <a:pt x="11993520" y="4796384"/>
                </a:lnTo>
                <a:lnTo>
                  <a:pt x="11996473" y="4784243"/>
                </a:lnTo>
                <a:lnTo>
                  <a:pt x="12006808" y="4776958"/>
                </a:lnTo>
                <a:lnTo>
                  <a:pt x="12010499" y="4772102"/>
                </a:lnTo>
                <a:lnTo>
                  <a:pt x="12008285" y="4783029"/>
                </a:lnTo>
                <a:lnTo>
                  <a:pt x="12014191" y="4790314"/>
                </a:lnTo>
                <a:lnTo>
                  <a:pt x="12024526" y="4809335"/>
                </a:lnTo>
                <a:lnTo>
                  <a:pt x="12040029" y="4840498"/>
                </a:lnTo>
                <a:lnTo>
                  <a:pt x="12041506" y="4829166"/>
                </a:lnTo>
                <a:lnTo>
                  <a:pt x="12045935" y="4818644"/>
                </a:lnTo>
                <a:lnTo>
                  <a:pt x="12043720" y="4808931"/>
                </a:lnTo>
                <a:lnTo>
                  <a:pt x="12048888" y="4808931"/>
                </a:lnTo>
                <a:lnTo>
                  <a:pt x="12053318" y="4812573"/>
                </a:lnTo>
                <a:lnTo>
                  <a:pt x="12054056" y="4804074"/>
                </a:lnTo>
                <a:lnTo>
                  <a:pt x="12058485" y="4796384"/>
                </a:lnTo>
                <a:lnTo>
                  <a:pt x="12048150" y="4796789"/>
                </a:lnTo>
                <a:lnTo>
                  <a:pt x="12037814" y="4788695"/>
                </a:lnTo>
                <a:lnTo>
                  <a:pt x="12042982" y="4779386"/>
                </a:lnTo>
                <a:lnTo>
                  <a:pt x="12047412" y="4777363"/>
                </a:lnTo>
                <a:lnTo>
                  <a:pt x="12035600" y="4769269"/>
                </a:lnTo>
                <a:lnTo>
                  <a:pt x="12042244" y="4764412"/>
                </a:lnTo>
                <a:lnTo>
                  <a:pt x="12051103" y="4769673"/>
                </a:lnTo>
                <a:lnTo>
                  <a:pt x="12054794" y="4776553"/>
                </a:lnTo>
                <a:lnTo>
                  <a:pt x="12062176" y="4770483"/>
                </a:lnTo>
                <a:lnTo>
                  <a:pt x="12070297" y="4775339"/>
                </a:lnTo>
                <a:lnTo>
                  <a:pt x="12075465" y="4781815"/>
                </a:lnTo>
                <a:lnTo>
                  <a:pt x="12085062" y="4783838"/>
                </a:lnTo>
                <a:lnTo>
                  <a:pt x="12087277" y="4779791"/>
                </a:lnTo>
                <a:lnTo>
                  <a:pt x="12098350" y="4774530"/>
                </a:lnTo>
                <a:lnTo>
                  <a:pt x="12080633" y="4772102"/>
                </a:lnTo>
                <a:lnTo>
                  <a:pt x="12085800" y="4765626"/>
                </a:lnTo>
                <a:lnTo>
                  <a:pt x="12094659" y="4761984"/>
                </a:lnTo>
                <a:lnTo>
                  <a:pt x="12089491" y="4755104"/>
                </a:lnTo>
                <a:lnTo>
                  <a:pt x="12096874" y="4746200"/>
                </a:lnTo>
                <a:lnTo>
                  <a:pt x="12090968" y="4748223"/>
                </a:lnTo>
                <a:lnTo>
                  <a:pt x="12090230" y="4742153"/>
                </a:lnTo>
                <a:lnTo>
                  <a:pt x="12088015" y="4736082"/>
                </a:lnTo>
                <a:lnTo>
                  <a:pt x="12085800" y="4729202"/>
                </a:lnTo>
                <a:lnTo>
                  <a:pt x="12096136" y="4727583"/>
                </a:lnTo>
                <a:lnTo>
                  <a:pt x="12104256" y="4719084"/>
                </a:lnTo>
                <a:lnTo>
                  <a:pt x="12113854" y="4730011"/>
                </a:lnTo>
                <a:lnTo>
                  <a:pt x="12120498" y="4728392"/>
                </a:lnTo>
                <a:lnTo>
                  <a:pt x="12125665" y="4721107"/>
                </a:lnTo>
                <a:lnTo>
                  <a:pt x="12111639" y="4719489"/>
                </a:lnTo>
                <a:lnTo>
                  <a:pt x="12109424" y="4712608"/>
                </a:lnTo>
                <a:lnTo>
                  <a:pt x="12121236" y="4705324"/>
                </a:lnTo>
                <a:lnTo>
                  <a:pt x="12130833" y="4710585"/>
                </a:lnTo>
                <a:lnTo>
                  <a:pt x="12143383" y="4700467"/>
                </a:lnTo>
                <a:lnTo>
                  <a:pt x="12128618" y="4696420"/>
                </a:lnTo>
                <a:lnTo>
                  <a:pt x="12130095" y="4686302"/>
                </a:lnTo>
                <a:lnTo>
                  <a:pt x="12134524" y="4680636"/>
                </a:lnTo>
                <a:lnTo>
                  <a:pt x="12145598" y="4678612"/>
                </a:lnTo>
                <a:lnTo>
                  <a:pt x="12149289" y="4668495"/>
                </a:lnTo>
                <a:lnTo>
                  <a:pt x="12156672" y="4668090"/>
                </a:lnTo>
                <a:lnTo>
                  <a:pt x="12149289" y="4675779"/>
                </a:lnTo>
                <a:lnTo>
                  <a:pt x="12151504" y="4680636"/>
                </a:lnTo>
                <a:lnTo>
                  <a:pt x="12156672" y="4681041"/>
                </a:lnTo>
                <a:lnTo>
                  <a:pt x="12161101" y="4687921"/>
                </a:lnTo>
                <a:lnTo>
                  <a:pt x="12171437" y="4682255"/>
                </a:lnTo>
                <a:lnTo>
                  <a:pt x="12168484" y="4676589"/>
                </a:lnTo>
                <a:lnTo>
                  <a:pt x="12171437" y="4667280"/>
                </a:lnTo>
                <a:lnTo>
                  <a:pt x="12181034" y="4660805"/>
                </a:lnTo>
                <a:lnTo>
                  <a:pt x="12174390" y="4656758"/>
                </a:lnTo>
                <a:close/>
                <a:moveTo>
                  <a:pt x="8345119" y="4524012"/>
                </a:moveTo>
                <a:lnTo>
                  <a:pt x="8348810" y="4532915"/>
                </a:lnTo>
                <a:lnTo>
                  <a:pt x="8343642" y="4542224"/>
                </a:lnTo>
                <a:lnTo>
                  <a:pt x="8352501" y="4545866"/>
                </a:lnTo>
                <a:lnTo>
                  <a:pt x="8353978" y="4555175"/>
                </a:lnTo>
                <a:lnTo>
                  <a:pt x="8362098" y="4565292"/>
                </a:lnTo>
                <a:lnTo>
                  <a:pt x="8366528" y="4563674"/>
                </a:lnTo>
                <a:lnTo>
                  <a:pt x="8370219" y="4570958"/>
                </a:lnTo>
                <a:lnTo>
                  <a:pt x="8370957" y="4591599"/>
                </a:lnTo>
                <a:lnTo>
                  <a:pt x="8378340" y="4600503"/>
                </a:lnTo>
                <a:lnTo>
                  <a:pt x="8377601" y="4623976"/>
                </a:lnTo>
                <a:lnTo>
                  <a:pt x="8375387" y="4628833"/>
                </a:lnTo>
                <a:lnTo>
                  <a:pt x="8378340" y="4641379"/>
                </a:lnTo>
                <a:lnTo>
                  <a:pt x="8378340" y="4651497"/>
                </a:lnTo>
                <a:lnTo>
                  <a:pt x="8375387" y="4655544"/>
                </a:lnTo>
                <a:lnTo>
                  <a:pt x="8377601" y="4664043"/>
                </a:lnTo>
                <a:cubicBezTo>
                  <a:pt x="8377601" y="4664043"/>
                  <a:pt x="8387937" y="4676184"/>
                  <a:pt x="8387937" y="4676184"/>
                </a:cubicBezTo>
                <a:lnTo>
                  <a:pt x="8387937" y="4685493"/>
                </a:lnTo>
                <a:lnTo>
                  <a:pt x="8384984" y="4688326"/>
                </a:lnTo>
                <a:lnTo>
                  <a:pt x="8383507" y="4696825"/>
                </a:lnTo>
                <a:lnTo>
                  <a:pt x="8381293" y="4699658"/>
                </a:lnTo>
                <a:lnTo>
                  <a:pt x="8380554" y="4707347"/>
                </a:lnTo>
                <a:lnTo>
                  <a:pt x="8376863" y="4713418"/>
                </a:lnTo>
                <a:lnTo>
                  <a:pt x="8370219" y="4712204"/>
                </a:lnTo>
                <a:lnTo>
                  <a:pt x="8362098" y="4701681"/>
                </a:lnTo>
                <a:lnTo>
                  <a:pt x="8359884" y="4691968"/>
                </a:lnTo>
                <a:lnTo>
                  <a:pt x="8355454" y="4688730"/>
                </a:lnTo>
                <a:lnTo>
                  <a:pt x="8348810" y="4691563"/>
                </a:lnTo>
                <a:lnTo>
                  <a:pt x="8348810" y="4702491"/>
                </a:lnTo>
                <a:lnTo>
                  <a:pt x="8352501" y="4704919"/>
                </a:lnTo>
                <a:lnTo>
                  <a:pt x="8353239" y="4716251"/>
                </a:lnTo>
                <a:lnTo>
                  <a:pt x="8348810" y="4723940"/>
                </a:lnTo>
                <a:lnTo>
                  <a:pt x="8353239" y="4727583"/>
                </a:lnTo>
                <a:lnTo>
                  <a:pt x="8354716" y="4738915"/>
                </a:lnTo>
                <a:lnTo>
                  <a:pt x="8347333" y="4746605"/>
                </a:lnTo>
                <a:lnTo>
                  <a:pt x="8348810" y="4753080"/>
                </a:lnTo>
                <a:lnTo>
                  <a:pt x="8338475" y="4766031"/>
                </a:lnTo>
                <a:lnTo>
                  <a:pt x="8335522" y="4777768"/>
                </a:lnTo>
                <a:lnTo>
                  <a:pt x="8339951" y="4784648"/>
                </a:lnTo>
                <a:lnTo>
                  <a:pt x="8337736" y="4798003"/>
                </a:lnTo>
                <a:lnTo>
                  <a:pt x="8333307" y="4802860"/>
                </a:lnTo>
                <a:lnTo>
                  <a:pt x="8328139" y="4821477"/>
                </a:lnTo>
                <a:lnTo>
                  <a:pt x="8322233" y="4847378"/>
                </a:lnTo>
                <a:lnTo>
                  <a:pt x="8311160" y="4863972"/>
                </a:lnTo>
                <a:lnTo>
                  <a:pt x="8309683" y="4870447"/>
                </a:lnTo>
                <a:lnTo>
                  <a:pt x="8300086" y="4887040"/>
                </a:lnTo>
                <a:lnTo>
                  <a:pt x="8300086" y="4904038"/>
                </a:lnTo>
                <a:lnTo>
                  <a:pt x="8290489" y="4916585"/>
                </a:lnTo>
                <a:lnTo>
                  <a:pt x="8277939" y="4953818"/>
                </a:lnTo>
                <a:lnTo>
                  <a:pt x="8263912" y="4976078"/>
                </a:lnTo>
                <a:lnTo>
                  <a:pt x="8259482" y="4994695"/>
                </a:lnTo>
                <a:lnTo>
                  <a:pt x="8252100" y="5001575"/>
                </a:lnTo>
                <a:lnTo>
                  <a:pt x="8246932" y="5018573"/>
                </a:lnTo>
                <a:lnTo>
                  <a:pt x="8239550" y="5049331"/>
                </a:lnTo>
                <a:lnTo>
                  <a:pt x="8230691" y="5063091"/>
                </a:lnTo>
                <a:lnTo>
                  <a:pt x="8227000" y="5063091"/>
                </a:lnTo>
                <a:lnTo>
                  <a:pt x="8227738" y="5065520"/>
                </a:lnTo>
                <a:lnTo>
                  <a:pt x="8224047" y="5080899"/>
                </a:lnTo>
                <a:lnTo>
                  <a:pt x="8216664" y="5085351"/>
                </a:lnTo>
                <a:lnTo>
                  <a:pt x="8218879" y="5087374"/>
                </a:lnTo>
                <a:lnTo>
                  <a:pt x="8220356" y="5101134"/>
                </a:lnTo>
                <a:lnTo>
                  <a:pt x="8210020" y="5106800"/>
                </a:lnTo>
                <a:lnTo>
                  <a:pt x="8210020" y="5115299"/>
                </a:lnTo>
                <a:lnTo>
                  <a:pt x="8201899" y="5127036"/>
                </a:lnTo>
                <a:lnTo>
                  <a:pt x="8196732" y="5141201"/>
                </a:lnTo>
                <a:lnTo>
                  <a:pt x="8188611" y="5142415"/>
                </a:lnTo>
                <a:lnTo>
                  <a:pt x="8184182" y="5150510"/>
                </a:lnTo>
                <a:lnTo>
                  <a:pt x="8167940" y="5156580"/>
                </a:lnTo>
                <a:lnTo>
                  <a:pt x="8158343" y="5154152"/>
                </a:lnTo>
                <a:lnTo>
                  <a:pt x="8127337" y="5156985"/>
                </a:lnTo>
                <a:lnTo>
                  <a:pt x="8117740" y="5167508"/>
                </a:lnTo>
                <a:lnTo>
                  <a:pt x="8105928" y="5173983"/>
                </a:lnTo>
                <a:lnTo>
                  <a:pt x="8095592" y="5173174"/>
                </a:lnTo>
                <a:lnTo>
                  <a:pt x="8088948" y="5176816"/>
                </a:lnTo>
                <a:lnTo>
                  <a:pt x="8085995" y="5174792"/>
                </a:lnTo>
                <a:lnTo>
                  <a:pt x="8085995" y="5170745"/>
                </a:lnTo>
                <a:lnTo>
                  <a:pt x="8080089" y="5169531"/>
                </a:lnTo>
                <a:lnTo>
                  <a:pt x="8071230" y="5159413"/>
                </a:lnTo>
                <a:lnTo>
                  <a:pt x="8063848" y="5157390"/>
                </a:lnTo>
                <a:lnTo>
                  <a:pt x="8060895" y="5154152"/>
                </a:lnTo>
                <a:lnTo>
                  <a:pt x="8054251" y="5156580"/>
                </a:lnTo>
                <a:lnTo>
                  <a:pt x="8047606" y="5149700"/>
                </a:lnTo>
                <a:lnTo>
                  <a:pt x="8043177" y="5143225"/>
                </a:lnTo>
                <a:lnTo>
                  <a:pt x="8038009" y="5140392"/>
                </a:lnTo>
                <a:lnTo>
                  <a:pt x="8031365" y="5131083"/>
                </a:lnTo>
                <a:lnTo>
                  <a:pt x="8025459" y="5127846"/>
                </a:lnTo>
                <a:lnTo>
                  <a:pt x="8024721" y="5121775"/>
                </a:lnTo>
                <a:lnTo>
                  <a:pt x="8021768" y="5118132"/>
                </a:lnTo>
                <a:lnTo>
                  <a:pt x="8023244" y="5098706"/>
                </a:lnTo>
                <a:lnTo>
                  <a:pt x="8021768" y="5083732"/>
                </a:lnTo>
                <a:lnTo>
                  <a:pt x="8021030" y="5074019"/>
                </a:lnTo>
                <a:lnTo>
                  <a:pt x="8030627" y="5071995"/>
                </a:lnTo>
                <a:lnTo>
                  <a:pt x="8034318" y="5068757"/>
                </a:lnTo>
                <a:lnTo>
                  <a:pt x="8030627" y="5069971"/>
                </a:lnTo>
                <a:lnTo>
                  <a:pt x="8023983" y="5066329"/>
                </a:lnTo>
                <a:lnTo>
                  <a:pt x="8021768" y="5059854"/>
                </a:lnTo>
                <a:lnTo>
                  <a:pt x="8023983" y="5049331"/>
                </a:lnTo>
                <a:lnTo>
                  <a:pt x="8011433" y="5034761"/>
                </a:lnTo>
                <a:lnTo>
                  <a:pt x="8010694" y="5020192"/>
                </a:lnTo>
                <a:lnTo>
                  <a:pt x="8008480" y="5014930"/>
                </a:lnTo>
                <a:lnTo>
                  <a:pt x="8011433" y="5007645"/>
                </a:lnTo>
                <a:lnTo>
                  <a:pt x="8010694" y="4995504"/>
                </a:lnTo>
                <a:lnTo>
                  <a:pt x="8021030" y="4984981"/>
                </a:lnTo>
                <a:lnTo>
                  <a:pt x="8020291" y="4970007"/>
                </a:lnTo>
                <a:lnTo>
                  <a:pt x="8023983" y="4965555"/>
                </a:lnTo>
                <a:lnTo>
                  <a:pt x="8038009" y="4962317"/>
                </a:lnTo>
                <a:lnTo>
                  <a:pt x="8043915" y="4956247"/>
                </a:lnTo>
                <a:lnTo>
                  <a:pt x="8045392" y="4939249"/>
                </a:lnTo>
                <a:lnTo>
                  <a:pt x="8054251" y="4932368"/>
                </a:lnTo>
                <a:lnTo>
                  <a:pt x="8057204" y="4924679"/>
                </a:lnTo>
                <a:lnTo>
                  <a:pt x="8063110" y="4923465"/>
                </a:lnTo>
                <a:lnTo>
                  <a:pt x="8065324" y="4911728"/>
                </a:lnTo>
                <a:lnTo>
                  <a:pt x="8075660" y="4905657"/>
                </a:lnTo>
                <a:lnTo>
                  <a:pt x="8080089" y="4884612"/>
                </a:lnTo>
                <a:lnTo>
                  <a:pt x="8077874" y="4878137"/>
                </a:lnTo>
                <a:lnTo>
                  <a:pt x="8084519" y="4872066"/>
                </a:lnTo>
                <a:lnTo>
                  <a:pt x="8084519" y="4868019"/>
                </a:lnTo>
                <a:lnTo>
                  <a:pt x="8075660" y="4859115"/>
                </a:lnTo>
                <a:lnTo>
                  <a:pt x="8077136" y="4852235"/>
                </a:lnTo>
                <a:lnTo>
                  <a:pt x="8063110" y="4827952"/>
                </a:lnTo>
                <a:lnTo>
                  <a:pt x="8063848" y="4816620"/>
                </a:lnTo>
                <a:lnTo>
                  <a:pt x="8058680" y="4803265"/>
                </a:lnTo>
                <a:lnTo>
                  <a:pt x="8065324" y="4794766"/>
                </a:lnTo>
                <a:lnTo>
                  <a:pt x="8057942" y="4788695"/>
                </a:lnTo>
                <a:lnTo>
                  <a:pt x="8057942" y="4781815"/>
                </a:lnTo>
                <a:lnTo>
                  <a:pt x="8071968" y="4768054"/>
                </a:lnTo>
                <a:lnTo>
                  <a:pt x="8071230" y="4764007"/>
                </a:lnTo>
                <a:lnTo>
                  <a:pt x="8085995" y="4742962"/>
                </a:lnTo>
                <a:lnTo>
                  <a:pt x="8084519" y="4728797"/>
                </a:lnTo>
                <a:lnTo>
                  <a:pt x="8088948" y="4722322"/>
                </a:lnTo>
                <a:lnTo>
                  <a:pt x="8099284" y="4722726"/>
                </a:lnTo>
                <a:lnTo>
                  <a:pt x="8102975" y="4725964"/>
                </a:lnTo>
                <a:lnTo>
                  <a:pt x="8108142" y="4725559"/>
                </a:lnTo>
                <a:lnTo>
                  <a:pt x="8128075" y="4708966"/>
                </a:lnTo>
                <a:lnTo>
                  <a:pt x="8133243" y="4716251"/>
                </a:lnTo>
                <a:lnTo>
                  <a:pt x="8138410" y="4708966"/>
                </a:lnTo>
                <a:lnTo>
                  <a:pt x="8143578" y="4711394"/>
                </a:lnTo>
                <a:lnTo>
                  <a:pt x="8143578" y="4717870"/>
                </a:lnTo>
                <a:lnTo>
                  <a:pt x="8147269" y="4717060"/>
                </a:lnTo>
                <a:lnTo>
                  <a:pt x="8150961" y="4717870"/>
                </a:lnTo>
                <a:lnTo>
                  <a:pt x="8149484" y="4704919"/>
                </a:lnTo>
                <a:lnTo>
                  <a:pt x="8153914" y="4704109"/>
                </a:lnTo>
                <a:lnTo>
                  <a:pt x="8156128" y="4700467"/>
                </a:lnTo>
                <a:lnTo>
                  <a:pt x="8169417" y="4708966"/>
                </a:lnTo>
                <a:lnTo>
                  <a:pt x="8180490" y="4698039"/>
                </a:lnTo>
                <a:lnTo>
                  <a:pt x="8185658" y="4698443"/>
                </a:lnTo>
                <a:lnTo>
                  <a:pt x="8184920" y="4710180"/>
                </a:lnTo>
                <a:lnTo>
                  <a:pt x="8189349" y="4713418"/>
                </a:lnTo>
                <a:lnTo>
                  <a:pt x="8195255" y="4715441"/>
                </a:lnTo>
                <a:lnTo>
                  <a:pt x="8198208" y="4709775"/>
                </a:lnTo>
                <a:lnTo>
                  <a:pt x="8195993" y="4704514"/>
                </a:lnTo>
                <a:lnTo>
                  <a:pt x="8198946" y="4691159"/>
                </a:lnTo>
                <a:lnTo>
                  <a:pt x="8217403" y="4676994"/>
                </a:lnTo>
                <a:lnTo>
                  <a:pt x="8221832" y="4679827"/>
                </a:lnTo>
                <a:lnTo>
                  <a:pt x="8216664" y="4687111"/>
                </a:lnTo>
                <a:lnTo>
                  <a:pt x="8221832" y="4687921"/>
                </a:lnTo>
                <a:lnTo>
                  <a:pt x="8222570" y="4693992"/>
                </a:lnTo>
                <a:lnTo>
                  <a:pt x="8230691" y="4689135"/>
                </a:lnTo>
                <a:lnTo>
                  <a:pt x="8236597" y="4687516"/>
                </a:lnTo>
                <a:lnTo>
                  <a:pt x="8237335" y="4683064"/>
                </a:lnTo>
                <a:lnTo>
                  <a:pt x="8230691" y="4681041"/>
                </a:lnTo>
                <a:lnTo>
                  <a:pt x="8226261" y="4672137"/>
                </a:lnTo>
                <a:lnTo>
                  <a:pt x="8238073" y="4666066"/>
                </a:lnTo>
                <a:lnTo>
                  <a:pt x="8240288" y="4662019"/>
                </a:lnTo>
                <a:lnTo>
                  <a:pt x="8234382" y="4659186"/>
                </a:lnTo>
                <a:lnTo>
                  <a:pt x="8243241" y="4651092"/>
                </a:lnTo>
                <a:lnTo>
                  <a:pt x="8246932" y="4656758"/>
                </a:lnTo>
                <a:lnTo>
                  <a:pt x="8244718" y="4659186"/>
                </a:lnTo>
                <a:lnTo>
                  <a:pt x="8244718" y="4669304"/>
                </a:lnTo>
                <a:lnTo>
                  <a:pt x="8258744" y="4658781"/>
                </a:lnTo>
                <a:lnTo>
                  <a:pt x="8260221" y="4653115"/>
                </a:lnTo>
                <a:lnTo>
                  <a:pt x="8267603" y="4650687"/>
                </a:lnTo>
                <a:lnTo>
                  <a:pt x="8272771" y="4655544"/>
                </a:lnTo>
                <a:lnTo>
                  <a:pt x="8277200" y="4650687"/>
                </a:lnTo>
                <a:lnTo>
                  <a:pt x="8275724" y="4645426"/>
                </a:lnTo>
                <a:lnTo>
                  <a:pt x="8266127" y="4642593"/>
                </a:lnTo>
                <a:lnTo>
                  <a:pt x="8263174" y="4633689"/>
                </a:lnTo>
                <a:lnTo>
                  <a:pt x="8274247" y="4632070"/>
                </a:lnTo>
                <a:lnTo>
                  <a:pt x="8279415" y="4633284"/>
                </a:lnTo>
                <a:lnTo>
                  <a:pt x="8283106" y="4630047"/>
                </a:lnTo>
                <a:lnTo>
                  <a:pt x="8280892" y="4626000"/>
                </a:lnTo>
                <a:lnTo>
                  <a:pt x="8270556" y="4616691"/>
                </a:lnTo>
                <a:lnTo>
                  <a:pt x="8272033" y="4606169"/>
                </a:lnTo>
                <a:lnTo>
                  <a:pt x="8277939" y="4600098"/>
                </a:lnTo>
                <a:lnTo>
                  <a:pt x="8282368" y="4602121"/>
                </a:lnTo>
                <a:lnTo>
                  <a:pt x="8283844" y="4612239"/>
                </a:lnTo>
                <a:lnTo>
                  <a:pt x="8289012" y="4615477"/>
                </a:lnTo>
                <a:lnTo>
                  <a:pt x="8295656" y="4611025"/>
                </a:lnTo>
                <a:lnTo>
                  <a:pt x="8296395" y="4603336"/>
                </a:lnTo>
                <a:lnTo>
                  <a:pt x="8305254" y="4594837"/>
                </a:lnTo>
                <a:lnTo>
                  <a:pt x="8311898" y="4596860"/>
                </a:lnTo>
                <a:lnTo>
                  <a:pt x="8317804" y="4587956"/>
                </a:lnTo>
                <a:lnTo>
                  <a:pt x="8317804" y="4574196"/>
                </a:lnTo>
                <a:lnTo>
                  <a:pt x="8327401" y="4565697"/>
                </a:lnTo>
                <a:lnTo>
                  <a:pt x="8327401" y="4562864"/>
                </a:lnTo>
                <a:lnTo>
                  <a:pt x="8321495" y="4557198"/>
                </a:lnTo>
                <a:lnTo>
                  <a:pt x="8321495" y="4551127"/>
                </a:lnTo>
                <a:lnTo>
                  <a:pt x="8313374" y="4541010"/>
                </a:lnTo>
                <a:lnTo>
                  <a:pt x="8318542" y="4541010"/>
                </a:lnTo>
                <a:lnTo>
                  <a:pt x="8327401" y="4546271"/>
                </a:lnTo>
                <a:lnTo>
                  <a:pt x="8335522" y="4540605"/>
                </a:lnTo>
                <a:lnTo>
                  <a:pt x="8332569" y="4534534"/>
                </a:lnTo>
                <a:close/>
                <a:moveTo>
                  <a:pt x="12052579" y="4480302"/>
                </a:moveTo>
                <a:lnTo>
                  <a:pt x="12055532" y="4485564"/>
                </a:lnTo>
                <a:lnTo>
                  <a:pt x="12051841" y="4492848"/>
                </a:lnTo>
                <a:cubicBezTo>
                  <a:pt x="12051841" y="4492848"/>
                  <a:pt x="12028955" y="4501348"/>
                  <a:pt x="12028955" y="4501348"/>
                </a:cubicBezTo>
                <a:lnTo>
                  <a:pt x="12022311" y="4498919"/>
                </a:lnTo>
                <a:lnTo>
                  <a:pt x="12029694" y="4492848"/>
                </a:lnTo>
                <a:lnTo>
                  <a:pt x="12045197" y="4485968"/>
                </a:lnTo>
                <a:lnTo>
                  <a:pt x="12042982" y="4484349"/>
                </a:lnTo>
                <a:close/>
                <a:moveTo>
                  <a:pt x="11978755" y="4478279"/>
                </a:moveTo>
                <a:lnTo>
                  <a:pt x="11983923" y="4481516"/>
                </a:lnTo>
                <a:lnTo>
                  <a:pt x="11985399" y="4485968"/>
                </a:lnTo>
                <a:lnTo>
                  <a:pt x="11978755" y="4488801"/>
                </a:lnTo>
                <a:lnTo>
                  <a:pt x="11969896" y="4488397"/>
                </a:lnTo>
                <a:lnTo>
                  <a:pt x="11974325" y="4481112"/>
                </a:lnTo>
                <a:cubicBezTo>
                  <a:pt x="11974325" y="4481112"/>
                  <a:pt x="11978755" y="4478279"/>
                  <a:pt x="11978755" y="4478279"/>
                </a:cubicBezTo>
                <a:close/>
                <a:moveTo>
                  <a:pt x="12051841" y="4464114"/>
                </a:moveTo>
                <a:cubicBezTo>
                  <a:pt x="12051841" y="4464114"/>
                  <a:pt x="12055532" y="4464518"/>
                  <a:pt x="12055532" y="4464518"/>
                </a:cubicBezTo>
                <a:lnTo>
                  <a:pt x="12051841" y="4473827"/>
                </a:lnTo>
                <a:lnTo>
                  <a:pt x="12045935" y="4471803"/>
                </a:lnTo>
                <a:close/>
                <a:moveTo>
                  <a:pt x="11856206" y="4418786"/>
                </a:moveTo>
                <a:lnTo>
                  <a:pt x="11869495" y="4428499"/>
                </a:lnTo>
                <a:lnTo>
                  <a:pt x="11878354" y="4428499"/>
                </a:lnTo>
                <a:lnTo>
                  <a:pt x="11887213" y="4424047"/>
                </a:lnTo>
                <a:lnTo>
                  <a:pt x="11899025" y="4429308"/>
                </a:lnTo>
                <a:lnTo>
                  <a:pt x="11901978" y="4437403"/>
                </a:lnTo>
                <a:lnTo>
                  <a:pt x="11912313" y="4437403"/>
                </a:lnTo>
                <a:lnTo>
                  <a:pt x="11920434" y="4449139"/>
                </a:lnTo>
                <a:lnTo>
                  <a:pt x="11928554" y="4456424"/>
                </a:lnTo>
                <a:lnTo>
                  <a:pt x="11928554" y="4462090"/>
                </a:lnTo>
                <a:lnTo>
                  <a:pt x="11916004" y="4468161"/>
                </a:lnTo>
                <a:lnTo>
                  <a:pt x="11901978" y="4469375"/>
                </a:lnTo>
                <a:lnTo>
                  <a:pt x="11890904" y="4464923"/>
                </a:lnTo>
                <a:lnTo>
                  <a:pt x="11882783" y="4453996"/>
                </a:lnTo>
                <a:lnTo>
                  <a:pt x="11874663" y="4452377"/>
                </a:lnTo>
                <a:lnTo>
                  <a:pt x="11866542" y="4443473"/>
                </a:lnTo>
                <a:lnTo>
                  <a:pt x="11855468" y="4445092"/>
                </a:lnTo>
                <a:cubicBezTo>
                  <a:pt x="11855468" y="4445092"/>
                  <a:pt x="11841442" y="4442259"/>
                  <a:pt x="11841442" y="4442259"/>
                </a:cubicBezTo>
                <a:lnTo>
                  <a:pt x="11834059" y="4435784"/>
                </a:lnTo>
                <a:lnTo>
                  <a:pt x="11834797" y="4429308"/>
                </a:lnTo>
                <a:close/>
                <a:moveTo>
                  <a:pt x="12192000" y="4390000"/>
                </a:moveTo>
                <a:lnTo>
                  <a:pt x="12192000" y="4417923"/>
                </a:lnTo>
                <a:lnTo>
                  <a:pt x="12182510" y="4419595"/>
                </a:lnTo>
                <a:lnTo>
                  <a:pt x="12173651" y="4418786"/>
                </a:lnTo>
                <a:lnTo>
                  <a:pt x="12165531" y="4421214"/>
                </a:lnTo>
                <a:lnTo>
                  <a:pt x="12155933" y="4429308"/>
                </a:lnTo>
                <a:lnTo>
                  <a:pt x="12154457" y="4430118"/>
                </a:lnTo>
                <a:lnTo>
                  <a:pt x="12149289" y="4432141"/>
                </a:lnTo>
                <a:lnTo>
                  <a:pt x="12144860" y="4437403"/>
                </a:lnTo>
                <a:lnTo>
                  <a:pt x="12126404" y="4450353"/>
                </a:lnTo>
                <a:lnTo>
                  <a:pt x="12120498" y="4459257"/>
                </a:lnTo>
                <a:lnTo>
                  <a:pt x="12110901" y="4465328"/>
                </a:lnTo>
                <a:lnTo>
                  <a:pt x="12102780" y="4464923"/>
                </a:lnTo>
                <a:lnTo>
                  <a:pt x="12093921" y="4467351"/>
                </a:lnTo>
                <a:lnTo>
                  <a:pt x="12079894" y="4475850"/>
                </a:lnTo>
                <a:cubicBezTo>
                  <a:pt x="12079894" y="4475850"/>
                  <a:pt x="12063653" y="4476660"/>
                  <a:pt x="12063653" y="4476660"/>
                </a:cubicBezTo>
                <a:lnTo>
                  <a:pt x="12058485" y="4473017"/>
                </a:lnTo>
                <a:lnTo>
                  <a:pt x="12061438" y="4463709"/>
                </a:lnTo>
                <a:lnTo>
                  <a:pt x="12065868" y="4466137"/>
                </a:lnTo>
                <a:lnTo>
                  <a:pt x="12071035" y="4466137"/>
                </a:lnTo>
                <a:lnTo>
                  <a:pt x="12068821" y="4462495"/>
                </a:lnTo>
                <a:lnTo>
                  <a:pt x="12065129" y="4458852"/>
                </a:lnTo>
                <a:lnTo>
                  <a:pt x="12066606" y="4455210"/>
                </a:lnTo>
                <a:lnTo>
                  <a:pt x="12076203" y="4440640"/>
                </a:lnTo>
                <a:lnTo>
                  <a:pt x="12079894" y="4431332"/>
                </a:lnTo>
                <a:lnTo>
                  <a:pt x="12089491" y="4425666"/>
                </a:lnTo>
                <a:lnTo>
                  <a:pt x="12092444" y="4423238"/>
                </a:lnTo>
                <a:lnTo>
                  <a:pt x="12099827" y="4416357"/>
                </a:lnTo>
                <a:lnTo>
                  <a:pt x="12113115" y="4415143"/>
                </a:lnTo>
                <a:lnTo>
                  <a:pt x="12119759" y="4413120"/>
                </a:lnTo>
                <a:lnTo>
                  <a:pt x="12127880" y="4411096"/>
                </a:lnTo>
                <a:lnTo>
                  <a:pt x="12132310" y="4409073"/>
                </a:lnTo>
                <a:lnTo>
                  <a:pt x="12144122" y="4403811"/>
                </a:lnTo>
                <a:lnTo>
                  <a:pt x="12159625" y="4390860"/>
                </a:lnTo>
                <a:lnTo>
                  <a:pt x="12181034" y="4391670"/>
                </a:lnTo>
                <a:close/>
                <a:moveTo>
                  <a:pt x="11872448" y="4389646"/>
                </a:moveTo>
                <a:lnTo>
                  <a:pt x="11876139" y="4392075"/>
                </a:lnTo>
                <a:lnTo>
                  <a:pt x="11875401" y="4397741"/>
                </a:lnTo>
                <a:lnTo>
                  <a:pt x="11868757" y="4398955"/>
                </a:lnTo>
                <a:cubicBezTo>
                  <a:pt x="11868757" y="4398955"/>
                  <a:pt x="11872448" y="4389646"/>
                  <a:pt x="11872448" y="4389646"/>
                </a:cubicBezTo>
                <a:close/>
                <a:moveTo>
                  <a:pt x="11668692" y="4389646"/>
                </a:moveTo>
                <a:lnTo>
                  <a:pt x="11671645" y="4394908"/>
                </a:lnTo>
                <a:lnTo>
                  <a:pt x="11666478" y="4397336"/>
                </a:lnTo>
                <a:cubicBezTo>
                  <a:pt x="11666478" y="4397336"/>
                  <a:pt x="11663525" y="4394098"/>
                  <a:pt x="11663525" y="4394098"/>
                </a:cubicBezTo>
                <a:close/>
                <a:moveTo>
                  <a:pt x="12050365" y="4384790"/>
                </a:moveTo>
                <a:lnTo>
                  <a:pt x="12042244" y="4388432"/>
                </a:lnTo>
                <a:lnTo>
                  <a:pt x="12036338" y="4394098"/>
                </a:lnTo>
                <a:cubicBezTo>
                  <a:pt x="12036338" y="4394098"/>
                  <a:pt x="12040029" y="4386813"/>
                  <a:pt x="12040029" y="4386813"/>
                </a:cubicBezTo>
                <a:close/>
                <a:moveTo>
                  <a:pt x="11859159" y="4382361"/>
                </a:moveTo>
                <a:lnTo>
                  <a:pt x="11867280" y="4384790"/>
                </a:lnTo>
                <a:lnTo>
                  <a:pt x="11863589" y="4388432"/>
                </a:lnTo>
                <a:lnTo>
                  <a:pt x="11860636" y="4399359"/>
                </a:lnTo>
                <a:lnTo>
                  <a:pt x="11855468" y="4392884"/>
                </a:lnTo>
                <a:cubicBezTo>
                  <a:pt x="11855468" y="4392884"/>
                  <a:pt x="11859159" y="4382361"/>
                  <a:pt x="11859159" y="4382361"/>
                </a:cubicBezTo>
                <a:close/>
                <a:moveTo>
                  <a:pt x="12107948" y="4376291"/>
                </a:moveTo>
                <a:lnTo>
                  <a:pt x="12108686" y="4380338"/>
                </a:lnTo>
                <a:lnTo>
                  <a:pt x="12101303" y="4390051"/>
                </a:lnTo>
                <a:lnTo>
                  <a:pt x="12096136" y="4385599"/>
                </a:lnTo>
                <a:lnTo>
                  <a:pt x="12089491" y="4386004"/>
                </a:lnTo>
                <a:lnTo>
                  <a:pt x="12093921" y="4381552"/>
                </a:lnTo>
                <a:cubicBezTo>
                  <a:pt x="12093921" y="4381552"/>
                  <a:pt x="12102780" y="4380338"/>
                  <a:pt x="12102780" y="4380338"/>
                </a:cubicBezTo>
                <a:close/>
                <a:moveTo>
                  <a:pt x="12084324" y="4372648"/>
                </a:moveTo>
                <a:lnTo>
                  <a:pt x="12088015" y="4374672"/>
                </a:lnTo>
                <a:lnTo>
                  <a:pt x="12077680" y="4383576"/>
                </a:lnTo>
                <a:lnTo>
                  <a:pt x="12073250" y="4388837"/>
                </a:lnTo>
                <a:lnTo>
                  <a:pt x="12062915" y="4390860"/>
                </a:lnTo>
                <a:cubicBezTo>
                  <a:pt x="12062915" y="4390860"/>
                  <a:pt x="12058485" y="4387218"/>
                  <a:pt x="12058485" y="4387218"/>
                </a:cubicBezTo>
                <a:lnTo>
                  <a:pt x="12068821" y="4380743"/>
                </a:lnTo>
                <a:lnTo>
                  <a:pt x="12066606" y="4376695"/>
                </a:lnTo>
                <a:lnTo>
                  <a:pt x="12070297" y="4375077"/>
                </a:lnTo>
                <a:lnTo>
                  <a:pt x="12077680" y="4376291"/>
                </a:lnTo>
                <a:close/>
                <a:moveTo>
                  <a:pt x="11706343" y="4372648"/>
                </a:moveTo>
                <a:lnTo>
                  <a:pt x="11721846" y="4377505"/>
                </a:lnTo>
                <a:cubicBezTo>
                  <a:pt x="11721846" y="4377505"/>
                  <a:pt x="11719631" y="4388432"/>
                  <a:pt x="11719631" y="4388432"/>
                </a:cubicBezTo>
                <a:lnTo>
                  <a:pt x="11715202" y="4394098"/>
                </a:lnTo>
                <a:lnTo>
                  <a:pt x="11716678" y="4401788"/>
                </a:lnTo>
                <a:lnTo>
                  <a:pt x="11709296" y="4399764"/>
                </a:lnTo>
                <a:lnTo>
                  <a:pt x="11699699" y="4403002"/>
                </a:lnTo>
                <a:lnTo>
                  <a:pt x="11684196" y="4398550"/>
                </a:lnTo>
                <a:lnTo>
                  <a:pt x="11680504" y="4394503"/>
                </a:lnTo>
                <a:lnTo>
                  <a:pt x="11684934" y="4391670"/>
                </a:lnTo>
                <a:lnTo>
                  <a:pt x="11693793" y="4392075"/>
                </a:lnTo>
                <a:lnTo>
                  <a:pt x="11696008" y="4379933"/>
                </a:lnTo>
                <a:close/>
                <a:moveTo>
                  <a:pt x="12055532" y="4371029"/>
                </a:moveTo>
                <a:cubicBezTo>
                  <a:pt x="12055532" y="4371029"/>
                  <a:pt x="12057009" y="4375077"/>
                  <a:pt x="12057009" y="4375077"/>
                </a:cubicBezTo>
                <a:lnTo>
                  <a:pt x="12054056" y="4379124"/>
                </a:lnTo>
                <a:lnTo>
                  <a:pt x="12048888" y="4376291"/>
                </a:lnTo>
                <a:close/>
                <a:moveTo>
                  <a:pt x="12170698" y="4369006"/>
                </a:moveTo>
                <a:lnTo>
                  <a:pt x="12173651" y="4371839"/>
                </a:lnTo>
                <a:cubicBezTo>
                  <a:pt x="12173651" y="4371839"/>
                  <a:pt x="12169222" y="4374672"/>
                  <a:pt x="12169222" y="4374672"/>
                </a:cubicBezTo>
                <a:lnTo>
                  <a:pt x="12167745" y="4372648"/>
                </a:lnTo>
                <a:close/>
                <a:moveTo>
                  <a:pt x="12125665" y="4367792"/>
                </a:moveTo>
                <a:lnTo>
                  <a:pt x="12130095" y="4370220"/>
                </a:lnTo>
                <a:lnTo>
                  <a:pt x="12143383" y="4368601"/>
                </a:lnTo>
                <a:lnTo>
                  <a:pt x="12148551" y="4371839"/>
                </a:lnTo>
                <a:lnTo>
                  <a:pt x="12142645" y="4377910"/>
                </a:lnTo>
                <a:lnTo>
                  <a:pt x="12126404" y="4383171"/>
                </a:lnTo>
                <a:lnTo>
                  <a:pt x="12117545" y="4381147"/>
                </a:lnTo>
                <a:cubicBezTo>
                  <a:pt x="12117545" y="4381147"/>
                  <a:pt x="12116068" y="4377910"/>
                  <a:pt x="12116068" y="4377910"/>
                </a:cubicBezTo>
                <a:lnTo>
                  <a:pt x="12119759" y="4374672"/>
                </a:lnTo>
                <a:lnTo>
                  <a:pt x="12115330" y="4371839"/>
                </a:lnTo>
                <a:close/>
                <a:moveTo>
                  <a:pt x="11789026" y="4364149"/>
                </a:moveTo>
                <a:lnTo>
                  <a:pt x="11797885" y="4367387"/>
                </a:lnTo>
                <a:lnTo>
                  <a:pt x="11806744" y="4372648"/>
                </a:lnTo>
                <a:lnTo>
                  <a:pt x="11817080" y="4369411"/>
                </a:lnTo>
                <a:lnTo>
                  <a:pt x="11826677" y="4374672"/>
                </a:lnTo>
                <a:lnTo>
                  <a:pt x="11828153" y="4382766"/>
                </a:lnTo>
                <a:lnTo>
                  <a:pt x="11833321" y="4380743"/>
                </a:lnTo>
                <a:lnTo>
                  <a:pt x="11831844" y="4373458"/>
                </a:lnTo>
                <a:lnTo>
                  <a:pt x="11842180" y="4376291"/>
                </a:lnTo>
                <a:lnTo>
                  <a:pt x="11840703" y="4383171"/>
                </a:lnTo>
                <a:lnTo>
                  <a:pt x="11843656" y="4391265"/>
                </a:lnTo>
                <a:lnTo>
                  <a:pt x="11847348" y="4387218"/>
                </a:lnTo>
                <a:lnTo>
                  <a:pt x="11846609" y="4397336"/>
                </a:lnTo>
                <a:lnTo>
                  <a:pt x="11833321" y="4397336"/>
                </a:lnTo>
                <a:lnTo>
                  <a:pt x="11839965" y="4402192"/>
                </a:lnTo>
                <a:lnTo>
                  <a:pt x="11825938" y="4400574"/>
                </a:lnTo>
                <a:lnTo>
                  <a:pt x="11816341" y="4402192"/>
                </a:lnTo>
                <a:lnTo>
                  <a:pt x="11813388" y="4395717"/>
                </a:lnTo>
                <a:lnTo>
                  <a:pt x="11802315" y="4404216"/>
                </a:lnTo>
                <a:lnTo>
                  <a:pt x="11792717" y="4402597"/>
                </a:lnTo>
                <a:lnTo>
                  <a:pt x="11781644" y="4407049"/>
                </a:lnTo>
                <a:lnTo>
                  <a:pt x="11772785" y="4403811"/>
                </a:lnTo>
                <a:lnTo>
                  <a:pt x="11768355" y="4409477"/>
                </a:lnTo>
                <a:lnTo>
                  <a:pt x="11758020" y="4412715"/>
                </a:lnTo>
                <a:lnTo>
                  <a:pt x="11750638" y="4409882"/>
                </a:lnTo>
                <a:lnTo>
                  <a:pt x="11737349" y="4412715"/>
                </a:lnTo>
                <a:lnTo>
                  <a:pt x="11728490" y="4409073"/>
                </a:lnTo>
                <a:cubicBezTo>
                  <a:pt x="11728490" y="4409073"/>
                  <a:pt x="11724061" y="4403811"/>
                  <a:pt x="11724061" y="4403811"/>
                </a:cubicBezTo>
                <a:lnTo>
                  <a:pt x="11727014" y="4400169"/>
                </a:lnTo>
                <a:lnTo>
                  <a:pt x="11723323" y="4396931"/>
                </a:lnTo>
                <a:lnTo>
                  <a:pt x="11724799" y="4391265"/>
                </a:lnTo>
                <a:cubicBezTo>
                  <a:pt x="11724061" y="4391265"/>
                  <a:pt x="11731443" y="4383980"/>
                  <a:pt x="11731443" y="4383980"/>
                </a:cubicBezTo>
                <a:lnTo>
                  <a:pt x="11746208" y="4378719"/>
                </a:lnTo>
                <a:lnTo>
                  <a:pt x="11755067" y="4380743"/>
                </a:lnTo>
                <a:lnTo>
                  <a:pt x="11763188" y="4378719"/>
                </a:lnTo>
                <a:lnTo>
                  <a:pt x="11769832" y="4380338"/>
                </a:lnTo>
                <a:lnTo>
                  <a:pt x="11772785" y="4388027"/>
                </a:lnTo>
                <a:lnTo>
                  <a:pt x="11784597" y="4394908"/>
                </a:lnTo>
                <a:lnTo>
                  <a:pt x="11791979" y="4391670"/>
                </a:lnTo>
                <a:lnTo>
                  <a:pt x="11805268" y="4390051"/>
                </a:lnTo>
                <a:lnTo>
                  <a:pt x="11797885" y="4382766"/>
                </a:lnTo>
                <a:lnTo>
                  <a:pt x="11777214" y="4375886"/>
                </a:lnTo>
                <a:lnTo>
                  <a:pt x="11777214" y="4371029"/>
                </a:lnTo>
                <a:close/>
                <a:moveTo>
                  <a:pt x="11652451" y="4361316"/>
                </a:moveTo>
                <a:lnTo>
                  <a:pt x="11665740" y="4364149"/>
                </a:lnTo>
                <a:lnTo>
                  <a:pt x="11676075" y="4375886"/>
                </a:lnTo>
                <a:cubicBezTo>
                  <a:pt x="11676075" y="4375886"/>
                  <a:pt x="11673860" y="4381147"/>
                  <a:pt x="11673860" y="4381147"/>
                </a:cubicBezTo>
                <a:lnTo>
                  <a:pt x="11665001" y="4382766"/>
                </a:lnTo>
                <a:lnTo>
                  <a:pt x="11661310" y="4386004"/>
                </a:lnTo>
                <a:lnTo>
                  <a:pt x="11653928" y="4389646"/>
                </a:lnTo>
                <a:lnTo>
                  <a:pt x="11649498" y="4395312"/>
                </a:lnTo>
                <a:lnTo>
                  <a:pt x="11646545" y="4390051"/>
                </a:lnTo>
                <a:lnTo>
                  <a:pt x="11634733" y="4381552"/>
                </a:lnTo>
                <a:lnTo>
                  <a:pt x="11620707" y="4378719"/>
                </a:lnTo>
                <a:lnTo>
                  <a:pt x="11616277" y="4373053"/>
                </a:lnTo>
                <a:lnTo>
                  <a:pt x="11616277" y="4365768"/>
                </a:lnTo>
                <a:lnTo>
                  <a:pt x="11627351" y="4362935"/>
                </a:lnTo>
                <a:lnTo>
                  <a:pt x="11638425" y="4365768"/>
                </a:lnTo>
                <a:close/>
                <a:moveTo>
                  <a:pt x="12033385" y="4360507"/>
                </a:moveTo>
                <a:lnTo>
                  <a:pt x="12043720" y="4364554"/>
                </a:lnTo>
                <a:lnTo>
                  <a:pt x="12045197" y="4373053"/>
                </a:lnTo>
                <a:lnTo>
                  <a:pt x="12040767" y="4380338"/>
                </a:lnTo>
                <a:lnTo>
                  <a:pt x="12034123" y="4383171"/>
                </a:lnTo>
                <a:lnTo>
                  <a:pt x="12026741" y="4392075"/>
                </a:lnTo>
                <a:lnTo>
                  <a:pt x="12016405" y="4393289"/>
                </a:lnTo>
                <a:lnTo>
                  <a:pt x="12011976" y="4397741"/>
                </a:lnTo>
                <a:lnTo>
                  <a:pt x="12004593" y="4395312"/>
                </a:lnTo>
                <a:cubicBezTo>
                  <a:pt x="12004593" y="4395312"/>
                  <a:pt x="11989829" y="4394908"/>
                  <a:pt x="11989829" y="4394908"/>
                </a:cubicBezTo>
                <a:lnTo>
                  <a:pt x="11975802" y="4400978"/>
                </a:lnTo>
                <a:lnTo>
                  <a:pt x="11959561" y="4398145"/>
                </a:lnTo>
                <a:lnTo>
                  <a:pt x="11948487" y="4402597"/>
                </a:lnTo>
                <a:lnTo>
                  <a:pt x="11946272" y="4405025"/>
                </a:lnTo>
                <a:lnTo>
                  <a:pt x="11938890" y="4405025"/>
                </a:lnTo>
                <a:lnTo>
                  <a:pt x="11933722" y="4402192"/>
                </a:lnTo>
                <a:lnTo>
                  <a:pt x="11924863" y="4405430"/>
                </a:lnTo>
                <a:lnTo>
                  <a:pt x="11918957" y="4400978"/>
                </a:lnTo>
                <a:lnTo>
                  <a:pt x="11910836" y="4400169"/>
                </a:lnTo>
                <a:lnTo>
                  <a:pt x="11904192" y="4401383"/>
                </a:lnTo>
                <a:lnTo>
                  <a:pt x="11896810" y="4399359"/>
                </a:lnTo>
                <a:lnTo>
                  <a:pt x="11890166" y="4400169"/>
                </a:lnTo>
                <a:lnTo>
                  <a:pt x="11881307" y="4398145"/>
                </a:lnTo>
                <a:lnTo>
                  <a:pt x="11878354" y="4390456"/>
                </a:lnTo>
                <a:cubicBezTo>
                  <a:pt x="11878354" y="4389646"/>
                  <a:pt x="11881307" y="4382361"/>
                  <a:pt x="11881307" y="4382361"/>
                </a:cubicBezTo>
                <a:lnTo>
                  <a:pt x="11896072" y="4374672"/>
                </a:lnTo>
                <a:lnTo>
                  <a:pt x="11920434" y="4369411"/>
                </a:lnTo>
                <a:lnTo>
                  <a:pt x="11932984" y="4375077"/>
                </a:lnTo>
                <a:lnTo>
                  <a:pt x="11939628" y="4373458"/>
                </a:lnTo>
                <a:lnTo>
                  <a:pt x="11952916" y="4376291"/>
                </a:lnTo>
                <a:lnTo>
                  <a:pt x="11966205" y="4384385"/>
                </a:lnTo>
                <a:lnTo>
                  <a:pt x="11976540" y="4380338"/>
                </a:lnTo>
                <a:lnTo>
                  <a:pt x="11990567" y="4381147"/>
                </a:lnTo>
                <a:lnTo>
                  <a:pt x="11997211" y="4386004"/>
                </a:lnTo>
                <a:lnTo>
                  <a:pt x="12008285" y="4384790"/>
                </a:lnTo>
                <a:lnTo>
                  <a:pt x="12014191" y="4378314"/>
                </a:lnTo>
                <a:lnTo>
                  <a:pt x="12023050" y="4375886"/>
                </a:lnTo>
                <a:lnTo>
                  <a:pt x="12028955" y="4367792"/>
                </a:lnTo>
                <a:lnTo>
                  <a:pt x="12025264" y="4365768"/>
                </a:lnTo>
                <a:close/>
                <a:moveTo>
                  <a:pt x="12192000" y="4341092"/>
                </a:moveTo>
                <a:lnTo>
                  <a:pt x="12192000" y="4353685"/>
                </a:lnTo>
                <a:lnTo>
                  <a:pt x="12186940" y="4356460"/>
                </a:lnTo>
                <a:lnTo>
                  <a:pt x="12184725" y="4352413"/>
                </a:lnTo>
                <a:lnTo>
                  <a:pt x="12188416" y="4342699"/>
                </a:lnTo>
                <a:close/>
                <a:moveTo>
                  <a:pt x="11680504" y="4323678"/>
                </a:moveTo>
                <a:lnTo>
                  <a:pt x="11687887" y="4324083"/>
                </a:lnTo>
                <a:lnTo>
                  <a:pt x="11690102" y="4323678"/>
                </a:lnTo>
                <a:cubicBezTo>
                  <a:pt x="11690102" y="4323678"/>
                  <a:pt x="11689363" y="4326106"/>
                  <a:pt x="11689363" y="4326106"/>
                </a:cubicBezTo>
                <a:lnTo>
                  <a:pt x="11681981" y="4326106"/>
                </a:lnTo>
                <a:close/>
                <a:moveTo>
                  <a:pt x="11925601" y="4314369"/>
                </a:moveTo>
                <a:lnTo>
                  <a:pt x="11932246" y="4317607"/>
                </a:lnTo>
                <a:cubicBezTo>
                  <a:pt x="11932246" y="4317607"/>
                  <a:pt x="11927078" y="4321654"/>
                  <a:pt x="11927078" y="4321654"/>
                </a:cubicBezTo>
                <a:lnTo>
                  <a:pt x="11921172" y="4317607"/>
                </a:lnTo>
                <a:close/>
                <a:moveTo>
                  <a:pt x="11540238" y="4304656"/>
                </a:moveTo>
                <a:lnTo>
                  <a:pt x="11545406" y="4307894"/>
                </a:lnTo>
                <a:lnTo>
                  <a:pt x="11572721" y="4308703"/>
                </a:lnTo>
                <a:lnTo>
                  <a:pt x="11580103" y="4311132"/>
                </a:lnTo>
                <a:cubicBezTo>
                  <a:pt x="11580103" y="4311132"/>
                  <a:pt x="11593392" y="4309108"/>
                  <a:pt x="11593392" y="4309108"/>
                </a:cubicBezTo>
                <a:lnTo>
                  <a:pt x="11598559" y="4311536"/>
                </a:lnTo>
                <a:lnTo>
                  <a:pt x="11594130" y="4316798"/>
                </a:lnTo>
                <a:lnTo>
                  <a:pt x="11583056" y="4318012"/>
                </a:lnTo>
                <a:lnTo>
                  <a:pt x="11574197" y="4321654"/>
                </a:lnTo>
                <a:lnTo>
                  <a:pt x="11557218" y="4320845"/>
                </a:lnTo>
                <a:lnTo>
                  <a:pt x="11550573" y="4324487"/>
                </a:lnTo>
                <a:lnTo>
                  <a:pt x="11543191" y="4323678"/>
                </a:lnTo>
                <a:lnTo>
                  <a:pt x="11532856" y="4313965"/>
                </a:lnTo>
                <a:close/>
                <a:moveTo>
                  <a:pt x="11655404" y="4303847"/>
                </a:moveTo>
                <a:lnTo>
                  <a:pt x="11665001" y="4305061"/>
                </a:lnTo>
                <a:lnTo>
                  <a:pt x="11670907" y="4307489"/>
                </a:lnTo>
                <a:lnTo>
                  <a:pt x="11673122" y="4309918"/>
                </a:lnTo>
                <a:lnTo>
                  <a:pt x="11669431" y="4309918"/>
                </a:lnTo>
                <a:lnTo>
                  <a:pt x="11665001" y="4309108"/>
                </a:lnTo>
                <a:cubicBezTo>
                  <a:pt x="11665001" y="4309108"/>
                  <a:pt x="11658357" y="4315988"/>
                  <a:pt x="11658357" y="4315988"/>
                </a:cubicBezTo>
                <a:lnTo>
                  <a:pt x="11651713" y="4309918"/>
                </a:lnTo>
                <a:lnTo>
                  <a:pt x="11651713" y="4307085"/>
                </a:lnTo>
                <a:close/>
                <a:moveTo>
                  <a:pt x="11165210" y="4289277"/>
                </a:moveTo>
                <a:lnTo>
                  <a:pt x="11170378" y="4289277"/>
                </a:lnTo>
                <a:cubicBezTo>
                  <a:pt x="11170378" y="4289277"/>
                  <a:pt x="11169640" y="4293729"/>
                  <a:pt x="11169640" y="4293729"/>
                </a:cubicBezTo>
                <a:lnTo>
                  <a:pt x="11166687" y="4294134"/>
                </a:lnTo>
                <a:close/>
                <a:moveTo>
                  <a:pt x="11209505" y="4256495"/>
                </a:moveTo>
                <a:lnTo>
                  <a:pt x="11213934" y="4260947"/>
                </a:lnTo>
                <a:lnTo>
                  <a:pt x="11225746" y="4260542"/>
                </a:lnTo>
                <a:lnTo>
                  <a:pt x="11241988" y="4262971"/>
                </a:lnTo>
                <a:lnTo>
                  <a:pt x="11249370" y="4268637"/>
                </a:lnTo>
                <a:lnTo>
                  <a:pt x="11253061" y="4265399"/>
                </a:lnTo>
                <a:lnTo>
                  <a:pt x="11258229" y="4260542"/>
                </a:lnTo>
                <a:lnTo>
                  <a:pt x="11272994" y="4261352"/>
                </a:lnTo>
                <a:lnTo>
                  <a:pt x="11282591" y="4268637"/>
                </a:lnTo>
                <a:lnTo>
                  <a:pt x="11300309" y="4272684"/>
                </a:lnTo>
                <a:lnTo>
                  <a:pt x="11322456" y="4274707"/>
                </a:lnTo>
                <a:lnTo>
                  <a:pt x="11328362" y="4284421"/>
                </a:lnTo>
                <a:lnTo>
                  <a:pt x="11326147" y="4293324"/>
                </a:lnTo>
                <a:lnTo>
                  <a:pt x="11330577" y="4297371"/>
                </a:lnTo>
                <a:lnTo>
                  <a:pt x="11347556" y="4304252"/>
                </a:lnTo>
                <a:lnTo>
                  <a:pt x="11377086" y="4303847"/>
                </a:lnTo>
                <a:lnTo>
                  <a:pt x="11403663" y="4307894"/>
                </a:lnTo>
                <a:lnTo>
                  <a:pt x="11426549" y="4304252"/>
                </a:lnTo>
                <a:lnTo>
                  <a:pt x="11432454" y="4296967"/>
                </a:lnTo>
                <a:lnTo>
                  <a:pt x="11435407" y="4278755"/>
                </a:lnTo>
                <a:lnTo>
                  <a:pt x="11445005" y="4278350"/>
                </a:lnTo>
                <a:lnTo>
                  <a:pt x="11456817" y="4290087"/>
                </a:lnTo>
                <a:lnTo>
                  <a:pt x="11464937" y="4290087"/>
                </a:lnTo>
                <a:lnTo>
                  <a:pt x="11473796" y="4288468"/>
                </a:lnTo>
                <a:lnTo>
                  <a:pt x="11481179" y="4292515"/>
                </a:lnTo>
                <a:lnTo>
                  <a:pt x="11491514" y="4301014"/>
                </a:lnTo>
                <a:lnTo>
                  <a:pt x="11499635" y="4300204"/>
                </a:lnTo>
                <a:lnTo>
                  <a:pt x="11507017" y="4307489"/>
                </a:lnTo>
                <a:lnTo>
                  <a:pt x="11513661" y="4304656"/>
                </a:lnTo>
                <a:lnTo>
                  <a:pt x="11526950" y="4304656"/>
                </a:lnTo>
                <a:lnTo>
                  <a:pt x="11526950" y="4317202"/>
                </a:lnTo>
                <a:lnTo>
                  <a:pt x="11536547" y="4328534"/>
                </a:lnTo>
                <a:lnTo>
                  <a:pt x="11537285" y="4335415"/>
                </a:lnTo>
                <a:lnTo>
                  <a:pt x="11544668" y="4342699"/>
                </a:lnTo>
                <a:lnTo>
                  <a:pt x="11555741" y="4347556"/>
                </a:lnTo>
                <a:lnTo>
                  <a:pt x="11566077" y="4343914"/>
                </a:lnTo>
                <a:lnTo>
                  <a:pt x="11574197" y="4347961"/>
                </a:lnTo>
                <a:lnTo>
                  <a:pt x="11582318" y="4347556"/>
                </a:lnTo>
                <a:lnTo>
                  <a:pt x="11588224" y="4343914"/>
                </a:lnTo>
                <a:lnTo>
                  <a:pt x="11596345" y="4343914"/>
                </a:lnTo>
                <a:lnTo>
                  <a:pt x="11599298" y="4346747"/>
                </a:lnTo>
                <a:lnTo>
                  <a:pt x="11607418" y="4347961"/>
                </a:lnTo>
                <a:lnTo>
                  <a:pt x="11613324" y="4353627"/>
                </a:lnTo>
                <a:lnTo>
                  <a:pt x="11610371" y="4373862"/>
                </a:lnTo>
                <a:lnTo>
                  <a:pt x="11605204" y="4379528"/>
                </a:lnTo>
                <a:lnTo>
                  <a:pt x="11610371" y="4383171"/>
                </a:lnTo>
                <a:lnTo>
                  <a:pt x="11613324" y="4396931"/>
                </a:lnTo>
                <a:lnTo>
                  <a:pt x="11607418" y="4398550"/>
                </a:lnTo>
                <a:lnTo>
                  <a:pt x="11600036" y="4391670"/>
                </a:lnTo>
                <a:lnTo>
                  <a:pt x="11588962" y="4392884"/>
                </a:lnTo>
                <a:lnTo>
                  <a:pt x="11576412" y="4383171"/>
                </a:lnTo>
                <a:lnTo>
                  <a:pt x="11566077" y="4380338"/>
                </a:lnTo>
                <a:lnTo>
                  <a:pt x="11556479" y="4371029"/>
                </a:lnTo>
                <a:lnTo>
                  <a:pt x="11549097" y="4371029"/>
                </a:lnTo>
                <a:lnTo>
                  <a:pt x="11535070" y="4377910"/>
                </a:lnTo>
                <a:lnTo>
                  <a:pt x="11519567" y="4378314"/>
                </a:lnTo>
                <a:lnTo>
                  <a:pt x="11507755" y="4371839"/>
                </a:lnTo>
                <a:lnTo>
                  <a:pt x="11493729" y="4369006"/>
                </a:lnTo>
                <a:lnTo>
                  <a:pt x="11481917" y="4377910"/>
                </a:lnTo>
                <a:cubicBezTo>
                  <a:pt x="11481917" y="4377910"/>
                  <a:pt x="11469367" y="4369815"/>
                  <a:pt x="11469367" y="4369815"/>
                </a:cubicBezTo>
                <a:lnTo>
                  <a:pt x="11452387" y="4368601"/>
                </a:lnTo>
                <a:lnTo>
                  <a:pt x="11442052" y="4373862"/>
                </a:lnTo>
                <a:lnTo>
                  <a:pt x="11415475" y="4364959"/>
                </a:lnTo>
                <a:lnTo>
                  <a:pt x="11391851" y="4350794"/>
                </a:lnTo>
                <a:lnTo>
                  <a:pt x="11375610" y="4351198"/>
                </a:lnTo>
                <a:lnTo>
                  <a:pt x="11363798" y="4343509"/>
                </a:lnTo>
                <a:lnTo>
                  <a:pt x="11356415" y="4343914"/>
                </a:lnTo>
                <a:lnTo>
                  <a:pt x="11350509" y="4350389"/>
                </a:lnTo>
                <a:lnTo>
                  <a:pt x="11341650" y="4348770"/>
                </a:lnTo>
                <a:lnTo>
                  <a:pt x="11333530" y="4341485"/>
                </a:lnTo>
                <a:lnTo>
                  <a:pt x="11326886" y="4341890"/>
                </a:lnTo>
                <a:lnTo>
                  <a:pt x="11318027" y="4351603"/>
                </a:lnTo>
                <a:lnTo>
                  <a:pt x="11295879" y="4345937"/>
                </a:lnTo>
                <a:lnTo>
                  <a:pt x="11280376" y="4335010"/>
                </a:lnTo>
                <a:lnTo>
                  <a:pt x="11265611" y="4334200"/>
                </a:lnTo>
                <a:lnTo>
                  <a:pt x="11258229" y="4330963"/>
                </a:lnTo>
                <a:lnTo>
                  <a:pt x="11249370" y="4335819"/>
                </a:lnTo>
                <a:lnTo>
                  <a:pt x="11237558" y="4331772"/>
                </a:lnTo>
                <a:lnTo>
                  <a:pt x="11224270" y="4330153"/>
                </a:lnTo>
                <a:lnTo>
                  <a:pt x="11219840" y="4326106"/>
                </a:lnTo>
                <a:lnTo>
                  <a:pt x="11226484" y="4314369"/>
                </a:lnTo>
                <a:lnTo>
                  <a:pt x="11230914" y="4310727"/>
                </a:lnTo>
                <a:lnTo>
                  <a:pt x="11224270" y="4310322"/>
                </a:lnTo>
                <a:lnTo>
                  <a:pt x="11218364" y="4313560"/>
                </a:lnTo>
                <a:lnTo>
                  <a:pt x="11211720" y="4309513"/>
                </a:lnTo>
                <a:lnTo>
                  <a:pt x="11207290" y="4301419"/>
                </a:lnTo>
                <a:lnTo>
                  <a:pt x="11196216" y="4305466"/>
                </a:lnTo>
                <a:lnTo>
                  <a:pt x="11176284" y="4305061"/>
                </a:lnTo>
                <a:lnTo>
                  <a:pt x="11169640" y="4301823"/>
                </a:lnTo>
                <a:lnTo>
                  <a:pt x="11168901" y="4296562"/>
                </a:lnTo>
                <a:lnTo>
                  <a:pt x="11172593" y="4295753"/>
                </a:lnTo>
                <a:lnTo>
                  <a:pt x="11176284" y="4299800"/>
                </a:lnTo>
                <a:lnTo>
                  <a:pt x="11184405" y="4297371"/>
                </a:lnTo>
                <a:lnTo>
                  <a:pt x="11185143" y="4288063"/>
                </a:lnTo>
                <a:lnTo>
                  <a:pt x="11195478" y="4286444"/>
                </a:lnTo>
                <a:lnTo>
                  <a:pt x="11199908" y="4277136"/>
                </a:lnTo>
                <a:lnTo>
                  <a:pt x="11199169" y="4267422"/>
                </a:lnTo>
                <a:close/>
                <a:moveTo>
                  <a:pt x="11921910" y="4253662"/>
                </a:moveTo>
                <a:lnTo>
                  <a:pt x="11929293" y="4268232"/>
                </a:lnTo>
                <a:cubicBezTo>
                  <a:pt x="11929293" y="4268232"/>
                  <a:pt x="11925601" y="4275112"/>
                  <a:pt x="11925601" y="4275112"/>
                </a:cubicBezTo>
                <a:lnTo>
                  <a:pt x="11921910" y="4284825"/>
                </a:lnTo>
                <a:lnTo>
                  <a:pt x="11919695" y="4277945"/>
                </a:lnTo>
                <a:lnTo>
                  <a:pt x="11915266" y="4271470"/>
                </a:lnTo>
                <a:lnTo>
                  <a:pt x="11918957" y="4265804"/>
                </a:lnTo>
                <a:lnTo>
                  <a:pt x="11919695" y="4258519"/>
                </a:lnTo>
                <a:close/>
                <a:moveTo>
                  <a:pt x="11018300" y="4227760"/>
                </a:moveTo>
                <a:cubicBezTo>
                  <a:pt x="11018300" y="4227760"/>
                  <a:pt x="11024206" y="4232212"/>
                  <a:pt x="11024206" y="4232212"/>
                </a:cubicBezTo>
                <a:lnTo>
                  <a:pt x="11024944" y="4238688"/>
                </a:lnTo>
                <a:lnTo>
                  <a:pt x="11012394" y="4230189"/>
                </a:lnTo>
                <a:close/>
                <a:moveTo>
                  <a:pt x="11992782" y="4218047"/>
                </a:moveTo>
                <a:lnTo>
                  <a:pt x="11998687" y="4226142"/>
                </a:lnTo>
                <a:lnTo>
                  <a:pt x="12000902" y="4235450"/>
                </a:lnTo>
                <a:lnTo>
                  <a:pt x="11993520" y="4239902"/>
                </a:lnTo>
                <a:lnTo>
                  <a:pt x="11989090" y="4238283"/>
                </a:lnTo>
                <a:lnTo>
                  <a:pt x="11985399" y="4228570"/>
                </a:lnTo>
                <a:lnTo>
                  <a:pt x="11988352" y="4225737"/>
                </a:lnTo>
                <a:lnTo>
                  <a:pt x="11989090" y="4220071"/>
                </a:lnTo>
                <a:cubicBezTo>
                  <a:pt x="11989090" y="4220071"/>
                  <a:pt x="11992782" y="4218047"/>
                  <a:pt x="11992782" y="4218047"/>
                </a:cubicBezTo>
                <a:close/>
                <a:moveTo>
                  <a:pt x="12031908" y="4201454"/>
                </a:moveTo>
                <a:lnTo>
                  <a:pt x="12036338" y="4209144"/>
                </a:lnTo>
                <a:lnTo>
                  <a:pt x="12036338" y="4214000"/>
                </a:lnTo>
                <a:lnTo>
                  <a:pt x="12029694" y="4220071"/>
                </a:lnTo>
                <a:lnTo>
                  <a:pt x="12028955" y="4227760"/>
                </a:lnTo>
                <a:lnTo>
                  <a:pt x="12024526" y="4228570"/>
                </a:lnTo>
                <a:lnTo>
                  <a:pt x="12023788" y="4232212"/>
                </a:lnTo>
                <a:lnTo>
                  <a:pt x="12014929" y="4233426"/>
                </a:lnTo>
                <a:lnTo>
                  <a:pt x="12011238" y="4230189"/>
                </a:lnTo>
                <a:cubicBezTo>
                  <a:pt x="12011238" y="4230189"/>
                  <a:pt x="12011238" y="4226546"/>
                  <a:pt x="12010499" y="4226546"/>
                </a:cubicBezTo>
                <a:lnTo>
                  <a:pt x="12019358" y="4217238"/>
                </a:lnTo>
                <a:lnTo>
                  <a:pt x="12016405" y="4211977"/>
                </a:lnTo>
                <a:lnTo>
                  <a:pt x="12023050" y="4205501"/>
                </a:lnTo>
                <a:close/>
                <a:moveTo>
                  <a:pt x="12051841" y="4190122"/>
                </a:moveTo>
                <a:lnTo>
                  <a:pt x="12058485" y="4191336"/>
                </a:lnTo>
                <a:lnTo>
                  <a:pt x="12058485" y="4197002"/>
                </a:lnTo>
                <a:lnTo>
                  <a:pt x="12061438" y="4203478"/>
                </a:lnTo>
                <a:lnTo>
                  <a:pt x="12061438" y="4207525"/>
                </a:lnTo>
                <a:lnTo>
                  <a:pt x="12059223" y="4203882"/>
                </a:lnTo>
                <a:lnTo>
                  <a:pt x="12057009" y="4207929"/>
                </a:lnTo>
                <a:lnTo>
                  <a:pt x="12051103" y="4212381"/>
                </a:lnTo>
                <a:lnTo>
                  <a:pt x="12048150" y="4215619"/>
                </a:lnTo>
                <a:lnTo>
                  <a:pt x="12050365" y="4222904"/>
                </a:lnTo>
                <a:lnTo>
                  <a:pt x="12058485" y="4224523"/>
                </a:lnTo>
                <a:cubicBezTo>
                  <a:pt x="12058485" y="4224523"/>
                  <a:pt x="12059962" y="4228570"/>
                  <a:pt x="12059962" y="4228570"/>
                </a:cubicBezTo>
                <a:lnTo>
                  <a:pt x="12057009" y="4232212"/>
                </a:lnTo>
                <a:lnTo>
                  <a:pt x="12051103" y="4234236"/>
                </a:lnTo>
                <a:lnTo>
                  <a:pt x="12045197" y="4243140"/>
                </a:lnTo>
                <a:lnTo>
                  <a:pt x="12039291" y="4245973"/>
                </a:lnTo>
                <a:lnTo>
                  <a:pt x="12032647" y="4242735"/>
                </a:lnTo>
                <a:lnTo>
                  <a:pt x="12033385" y="4235855"/>
                </a:lnTo>
                <a:lnTo>
                  <a:pt x="12042244" y="4222499"/>
                </a:lnTo>
                <a:lnTo>
                  <a:pt x="12046673" y="4208334"/>
                </a:lnTo>
                <a:lnTo>
                  <a:pt x="12047412" y="4193764"/>
                </a:lnTo>
                <a:close/>
                <a:moveTo>
                  <a:pt x="11715940" y="4143175"/>
                </a:moveTo>
                <a:lnTo>
                  <a:pt x="11718155" y="4145199"/>
                </a:lnTo>
                <a:cubicBezTo>
                  <a:pt x="11718155" y="4145199"/>
                  <a:pt x="11717417" y="4157340"/>
                  <a:pt x="11717417" y="4157340"/>
                </a:cubicBezTo>
                <a:lnTo>
                  <a:pt x="11714464" y="4158150"/>
                </a:lnTo>
                <a:lnTo>
                  <a:pt x="11713725" y="4146818"/>
                </a:lnTo>
                <a:close/>
                <a:moveTo>
                  <a:pt x="11709296" y="4139937"/>
                </a:moveTo>
                <a:lnTo>
                  <a:pt x="11711511" y="4143580"/>
                </a:lnTo>
                <a:lnTo>
                  <a:pt x="11712249" y="4159768"/>
                </a:lnTo>
                <a:cubicBezTo>
                  <a:pt x="11712249" y="4159768"/>
                  <a:pt x="11709296" y="4168672"/>
                  <a:pt x="11709296" y="4168672"/>
                </a:cubicBezTo>
                <a:lnTo>
                  <a:pt x="11701913" y="4173529"/>
                </a:lnTo>
                <a:lnTo>
                  <a:pt x="11698222" y="4169077"/>
                </a:lnTo>
                <a:lnTo>
                  <a:pt x="11699699" y="4156126"/>
                </a:lnTo>
                <a:lnTo>
                  <a:pt x="11704866" y="4142770"/>
                </a:lnTo>
                <a:close/>
                <a:moveTo>
                  <a:pt x="11250846" y="4119297"/>
                </a:moveTo>
                <a:lnTo>
                  <a:pt x="11256014" y="4122130"/>
                </a:lnTo>
                <a:cubicBezTo>
                  <a:pt x="11256014" y="4122130"/>
                  <a:pt x="11250108" y="4126987"/>
                  <a:pt x="11250108" y="4126987"/>
                </a:cubicBezTo>
                <a:close/>
                <a:moveTo>
                  <a:pt x="10920113" y="4114440"/>
                </a:moveTo>
                <a:lnTo>
                  <a:pt x="10930449" y="4121725"/>
                </a:lnTo>
                <a:cubicBezTo>
                  <a:pt x="10930449" y="4121725"/>
                  <a:pt x="10929710" y="4129415"/>
                  <a:pt x="10929710" y="4129415"/>
                </a:cubicBezTo>
                <a:lnTo>
                  <a:pt x="10931925" y="4138319"/>
                </a:lnTo>
                <a:lnTo>
                  <a:pt x="10913469" y="4122535"/>
                </a:lnTo>
                <a:close/>
                <a:moveTo>
                  <a:pt x="10905348" y="4105537"/>
                </a:moveTo>
                <a:cubicBezTo>
                  <a:pt x="10905348" y="4105537"/>
                  <a:pt x="10914207" y="4109179"/>
                  <a:pt x="10914207" y="4109179"/>
                </a:cubicBezTo>
                <a:lnTo>
                  <a:pt x="10906825" y="4115250"/>
                </a:lnTo>
                <a:close/>
                <a:moveTo>
                  <a:pt x="11288497" y="4100275"/>
                </a:moveTo>
                <a:lnTo>
                  <a:pt x="11304738" y="4103108"/>
                </a:lnTo>
                <a:lnTo>
                  <a:pt x="11321718" y="4113226"/>
                </a:lnTo>
                <a:lnTo>
                  <a:pt x="11326147" y="4122130"/>
                </a:lnTo>
                <a:lnTo>
                  <a:pt x="11318765" y="4125772"/>
                </a:lnTo>
                <a:lnTo>
                  <a:pt x="11315812" y="4132248"/>
                </a:lnTo>
                <a:lnTo>
                  <a:pt x="11308430" y="4130629"/>
                </a:lnTo>
                <a:lnTo>
                  <a:pt x="11302524" y="4123344"/>
                </a:lnTo>
                <a:lnTo>
                  <a:pt x="11294403" y="4135486"/>
                </a:lnTo>
                <a:cubicBezTo>
                  <a:pt x="11294403" y="4135486"/>
                  <a:pt x="11287020" y="4128605"/>
                  <a:pt x="11287020" y="4128605"/>
                </a:cubicBezTo>
                <a:lnTo>
                  <a:pt x="11287020" y="4115250"/>
                </a:lnTo>
                <a:lnTo>
                  <a:pt x="11280376" y="4118488"/>
                </a:lnTo>
                <a:lnTo>
                  <a:pt x="11281114" y="4121321"/>
                </a:lnTo>
                <a:lnTo>
                  <a:pt x="11272994" y="4121321"/>
                </a:lnTo>
                <a:lnTo>
                  <a:pt x="11275947" y="4116464"/>
                </a:lnTo>
                <a:lnTo>
                  <a:pt x="11286282" y="4114036"/>
                </a:lnTo>
                <a:lnTo>
                  <a:pt x="11287020" y="4109989"/>
                </a:lnTo>
                <a:lnTo>
                  <a:pt x="11283329" y="4101894"/>
                </a:lnTo>
                <a:close/>
                <a:moveTo>
                  <a:pt x="10886892" y="4076397"/>
                </a:moveTo>
                <a:lnTo>
                  <a:pt x="10898704" y="4091776"/>
                </a:lnTo>
                <a:lnTo>
                  <a:pt x="10887631" y="4088539"/>
                </a:lnTo>
                <a:lnTo>
                  <a:pt x="10881725" y="4081659"/>
                </a:lnTo>
                <a:cubicBezTo>
                  <a:pt x="10881725" y="4081659"/>
                  <a:pt x="10886892" y="4076397"/>
                  <a:pt x="10886892" y="4076397"/>
                </a:cubicBezTo>
                <a:close/>
                <a:moveTo>
                  <a:pt x="12061438" y="4069112"/>
                </a:moveTo>
                <a:cubicBezTo>
                  <a:pt x="12061438" y="4069517"/>
                  <a:pt x="12059223" y="4074374"/>
                  <a:pt x="12059223" y="4074374"/>
                </a:cubicBezTo>
                <a:cubicBezTo>
                  <a:pt x="12059223" y="4074374"/>
                  <a:pt x="12054056" y="4072350"/>
                  <a:pt x="12054056" y="4072350"/>
                </a:cubicBezTo>
                <a:close/>
                <a:moveTo>
                  <a:pt x="12071774" y="4063446"/>
                </a:moveTo>
                <a:lnTo>
                  <a:pt x="12074727" y="4068303"/>
                </a:lnTo>
                <a:lnTo>
                  <a:pt x="12067344" y="4067089"/>
                </a:lnTo>
                <a:cubicBezTo>
                  <a:pt x="12067344" y="4067089"/>
                  <a:pt x="12071774" y="4063446"/>
                  <a:pt x="12071774" y="4063446"/>
                </a:cubicBezTo>
                <a:close/>
                <a:moveTo>
                  <a:pt x="12190631" y="4062637"/>
                </a:moveTo>
                <a:lnTo>
                  <a:pt x="12192000" y="4062817"/>
                </a:lnTo>
                <a:lnTo>
                  <a:pt x="12192000" y="4072535"/>
                </a:lnTo>
                <a:lnTo>
                  <a:pt x="12185463" y="4073969"/>
                </a:lnTo>
                <a:lnTo>
                  <a:pt x="12175128" y="4071136"/>
                </a:lnTo>
                <a:cubicBezTo>
                  <a:pt x="12175128" y="4071136"/>
                  <a:pt x="12174390" y="4067494"/>
                  <a:pt x="12174390" y="4067494"/>
                </a:cubicBezTo>
                <a:lnTo>
                  <a:pt x="12170698" y="4065065"/>
                </a:lnTo>
                <a:lnTo>
                  <a:pt x="12175866" y="4063042"/>
                </a:lnTo>
                <a:lnTo>
                  <a:pt x="12183248" y="4065470"/>
                </a:lnTo>
                <a:close/>
                <a:moveTo>
                  <a:pt x="12138954" y="4058995"/>
                </a:moveTo>
                <a:lnTo>
                  <a:pt x="12148551" y="4061423"/>
                </a:lnTo>
                <a:lnTo>
                  <a:pt x="12155195" y="4064256"/>
                </a:lnTo>
                <a:lnTo>
                  <a:pt x="12161101" y="4060209"/>
                </a:lnTo>
                <a:lnTo>
                  <a:pt x="12167745" y="4062232"/>
                </a:lnTo>
                <a:lnTo>
                  <a:pt x="12167745" y="4069922"/>
                </a:lnTo>
                <a:lnTo>
                  <a:pt x="12160363" y="4069112"/>
                </a:lnTo>
                <a:cubicBezTo>
                  <a:pt x="12160363" y="4069112"/>
                  <a:pt x="12151504" y="4073160"/>
                  <a:pt x="12151504" y="4073160"/>
                </a:cubicBezTo>
                <a:lnTo>
                  <a:pt x="12144122" y="4071541"/>
                </a:lnTo>
                <a:lnTo>
                  <a:pt x="12133786" y="4077611"/>
                </a:lnTo>
                <a:lnTo>
                  <a:pt x="12124189" y="4075588"/>
                </a:lnTo>
                <a:lnTo>
                  <a:pt x="12120498" y="4070731"/>
                </a:lnTo>
                <a:lnTo>
                  <a:pt x="12121236" y="4065875"/>
                </a:lnTo>
                <a:lnTo>
                  <a:pt x="12127880" y="4060209"/>
                </a:lnTo>
                <a:lnTo>
                  <a:pt x="12132310" y="4061423"/>
                </a:lnTo>
                <a:close/>
                <a:moveTo>
                  <a:pt x="11355677" y="4058590"/>
                </a:moveTo>
                <a:lnTo>
                  <a:pt x="11360107" y="4062637"/>
                </a:lnTo>
                <a:lnTo>
                  <a:pt x="11356415" y="4066684"/>
                </a:lnTo>
                <a:lnTo>
                  <a:pt x="11349033" y="4063851"/>
                </a:lnTo>
                <a:cubicBezTo>
                  <a:pt x="11349033" y="4063851"/>
                  <a:pt x="11348295" y="4058995"/>
                  <a:pt x="11348295" y="4058995"/>
                </a:cubicBezTo>
                <a:close/>
                <a:moveTo>
                  <a:pt x="12085062" y="4054138"/>
                </a:moveTo>
                <a:lnTo>
                  <a:pt x="12086539" y="4060613"/>
                </a:lnTo>
                <a:cubicBezTo>
                  <a:pt x="12086539" y="4060613"/>
                  <a:pt x="12079156" y="4058185"/>
                  <a:pt x="12079156" y="4058185"/>
                </a:cubicBezTo>
                <a:close/>
                <a:moveTo>
                  <a:pt x="11194002" y="4053733"/>
                </a:moveTo>
                <a:lnTo>
                  <a:pt x="11200646" y="4053733"/>
                </a:lnTo>
                <a:lnTo>
                  <a:pt x="11208028" y="4056971"/>
                </a:lnTo>
                <a:lnTo>
                  <a:pt x="11208767" y="4064661"/>
                </a:lnTo>
                <a:lnTo>
                  <a:pt x="11213196" y="4068303"/>
                </a:lnTo>
                <a:lnTo>
                  <a:pt x="11216887" y="4088943"/>
                </a:lnTo>
                <a:lnTo>
                  <a:pt x="11227961" y="4099466"/>
                </a:lnTo>
                <a:cubicBezTo>
                  <a:pt x="11227961" y="4099466"/>
                  <a:pt x="11244202" y="4103108"/>
                  <a:pt x="11244202" y="4103108"/>
                </a:cubicBezTo>
                <a:lnTo>
                  <a:pt x="11239035" y="4114440"/>
                </a:lnTo>
                <a:lnTo>
                  <a:pt x="11241988" y="4123749"/>
                </a:lnTo>
                <a:lnTo>
                  <a:pt x="11236820" y="4130629"/>
                </a:lnTo>
                <a:lnTo>
                  <a:pt x="11232390" y="4126987"/>
                </a:lnTo>
                <a:lnTo>
                  <a:pt x="11229437" y="4117678"/>
                </a:lnTo>
                <a:lnTo>
                  <a:pt x="11219102" y="4118892"/>
                </a:lnTo>
                <a:lnTo>
                  <a:pt x="11208028" y="4112417"/>
                </a:lnTo>
                <a:lnTo>
                  <a:pt x="11205075" y="4099871"/>
                </a:lnTo>
                <a:lnTo>
                  <a:pt x="11199908" y="4096633"/>
                </a:lnTo>
                <a:lnTo>
                  <a:pt x="11199169" y="4087729"/>
                </a:lnTo>
                <a:lnTo>
                  <a:pt x="11194002" y="4082873"/>
                </a:lnTo>
                <a:lnTo>
                  <a:pt x="11176284" y="4081659"/>
                </a:lnTo>
                <a:lnTo>
                  <a:pt x="11170378" y="4074374"/>
                </a:lnTo>
                <a:lnTo>
                  <a:pt x="11179237" y="4067898"/>
                </a:lnTo>
                <a:lnTo>
                  <a:pt x="11179975" y="4060209"/>
                </a:lnTo>
                <a:lnTo>
                  <a:pt x="11182928" y="4058590"/>
                </a:lnTo>
                <a:lnTo>
                  <a:pt x="11189572" y="4065065"/>
                </a:lnTo>
                <a:lnTo>
                  <a:pt x="11199169" y="4067898"/>
                </a:lnTo>
                <a:lnTo>
                  <a:pt x="11195478" y="4061828"/>
                </a:lnTo>
                <a:close/>
                <a:moveTo>
                  <a:pt x="12054794" y="4037545"/>
                </a:moveTo>
                <a:lnTo>
                  <a:pt x="12068082" y="4038354"/>
                </a:lnTo>
                <a:lnTo>
                  <a:pt x="12068821" y="4042401"/>
                </a:lnTo>
                <a:lnTo>
                  <a:pt x="12065868" y="4047663"/>
                </a:lnTo>
                <a:lnTo>
                  <a:pt x="12073250" y="4046044"/>
                </a:lnTo>
                <a:lnTo>
                  <a:pt x="12076941" y="4040378"/>
                </a:lnTo>
                <a:lnTo>
                  <a:pt x="12084324" y="4045234"/>
                </a:lnTo>
                <a:lnTo>
                  <a:pt x="12082109" y="4052519"/>
                </a:lnTo>
                <a:lnTo>
                  <a:pt x="12073250" y="4054138"/>
                </a:lnTo>
                <a:lnTo>
                  <a:pt x="12070297" y="4050900"/>
                </a:lnTo>
                <a:cubicBezTo>
                  <a:pt x="12070297" y="4050900"/>
                  <a:pt x="12065868" y="4057376"/>
                  <a:pt x="12065868" y="4057376"/>
                </a:cubicBezTo>
                <a:lnTo>
                  <a:pt x="12057747" y="4051710"/>
                </a:lnTo>
                <a:lnTo>
                  <a:pt x="12051103" y="4056971"/>
                </a:lnTo>
                <a:lnTo>
                  <a:pt x="12043720" y="4052114"/>
                </a:lnTo>
                <a:lnTo>
                  <a:pt x="12042982" y="4043615"/>
                </a:lnTo>
                <a:close/>
                <a:moveTo>
                  <a:pt x="11381516" y="4032688"/>
                </a:moveTo>
                <a:lnTo>
                  <a:pt x="11394066" y="4033093"/>
                </a:lnTo>
                <a:lnTo>
                  <a:pt x="11401448" y="4037949"/>
                </a:lnTo>
                <a:lnTo>
                  <a:pt x="11391851" y="4047258"/>
                </a:lnTo>
                <a:lnTo>
                  <a:pt x="11385207" y="4048877"/>
                </a:lnTo>
                <a:cubicBezTo>
                  <a:pt x="11385207" y="4048877"/>
                  <a:pt x="11381516" y="4044020"/>
                  <a:pt x="11381516" y="4044020"/>
                </a:cubicBezTo>
                <a:lnTo>
                  <a:pt x="11382992" y="4037949"/>
                </a:lnTo>
                <a:cubicBezTo>
                  <a:pt x="11382992" y="4037949"/>
                  <a:pt x="11382254" y="4032688"/>
                  <a:pt x="11381516" y="4032688"/>
                </a:cubicBezTo>
                <a:close/>
                <a:moveTo>
                  <a:pt x="10843336" y="4027022"/>
                </a:moveTo>
                <a:cubicBezTo>
                  <a:pt x="10843336" y="4027022"/>
                  <a:pt x="10854410" y="4030260"/>
                  <a:pt x="10854410" y="4030260"/>
                </a:cubicBezTo>
                <a:lnTo>
                  <a:pt x="10869174" y="4049686"/>
                </a:lnTo>
                <a:lnTo>
                  <a:pt x="10869174" y="4067089"/>
                </a:lnTo>
                <a:lnTo>
                  <a:pt x="10856624" y="4063446"/>
                </a:lnTo>
                <a:lnTo>
                  <a:pt x="10843336" y="4045639"/>
                </a:lnTo>
                <a:lnTo>
                  <a:pt x="10833000" y="4041997"/>
                </a:lnTo>
                <a:lnTo>
                  <a:pt x="10833000" y="4034712"/>
                </a:lnTo>
                <a:close/>
                <a:moveTo>
                  <a:pt x="11371918" y="4018118"/>
                </a:moveTo>
                <a:lnTo>
                  <a:pt x="11384469" y="4020142"/>
                </a:lnTo>
                <a:lnTo>
                  <a:pt x="11389636" y="4024998"/>
                </a:lnTo>
                <a:lnTo>
                  <a:pt x="11394066" y="4026213"/>
                </a:lnTo>
                <a:lnTo>
                  <a:pt x="11394066" y="4029450"/>
                </a:lnTo>
                <a:cubicBezTo>
                  <a:pt x="11394066" y="4029450"/>
                  <a:pt x="11382254" y="4029046"/>
                  <a:pt x="11382254" y="4029046"/>
                </a:cubicBezTo>
                <a:lnTo>
                  <a:pt x="11377824" y="4029450"/>
                </a:lnTo>
                <a:lnTo>
                  <a:pt x="11370442" y="4021761"/>
                </a:lnTo>
                <a:close/>
                <a:moveTo>
                  <a:pt x="11131989" y="4003953"/>
                </a:moveTo>
                <a:lnTo>
                  <a:pt x="11140110" y="4003953"/>
                </a:lnTo>
                <a:lnTo>
                  <a:pt x="11143063" y="4012452"/>
                </a:lnTo>
                <a:cubicBezTo>
                  <a:pt x="11143063" y="4012452"/>
                  <a:pt x="11134942" y="4016904"/>
                  <a:pt x="11134942" y="4016904"/>
                </a:cubicBezTo>
                <a:lnTo>
                  <a:pt x="11126822" y="4010024"/>
                </a:lnTo>
                <a:close/>
                <a:moveTo>
                  <a:pt x="11988352" y="4000311"/>
                </a:moveTo>
                <a:lnTo>
                  <a:pt x="11994996" y="4004358"/>
                </a:lnTo>
                <a:lnTo>
                  <a:pt x="11988352" y="4005572"/>
                </a:lnTo>
                <a:lnTo>
                  <a:pt x="11983923" y="4000716"/>
                </a:lnTo>
                <a:cubicBezTo>
                  <a:pt x="11983923" y="4000716"/>
                  <a:pt x="11988352" y="4000311"/>
                  <a:pt x="11988352" y="4000311"/>
                </a:cubicBezTo>
                <a:close/>
                <a:moveTo>
                  <a:pt x="10826356" y="4000311"/>
                </a:moveTo>
                <a:lnTo>
                  <a:pt x="10833739" y="4003549"/>
                </a:lnTo>
                <a:cubicBezTo>
                  <a:pt x="10833739" y="4003549"/>
                  <a:pt x="10834477" y="4010429"/>
                  <a:pt x="10834477" y="4010429"/>
                </a:cubicBezTo>
                <a:lnTo>
                  <a:pt x="10827095" y="4016904"/>
                </a:lnTo>
                <a:lnTo>
                  <a:pt x="10821189" y="4010429"/>
                </a:lnTo>
                <a:close/>
                <a:moveTo>
                  <a:pt x="11366751" y="3998287"/>
                </a:moveTo>
                <a:lnTo>
                  <a:pt x="11379301" y="4001525"/>
                </a:lnTo>
                <a:cubicBezTo>
                  <a:pt x="11379301" y="4001525"/>
                  <a:pt x="11380777" y="4003953"/>
                  <a:pt x="11380777" y="4003953"/>
                </a:cubicBezTo>
                <a:lnTo>
                  <a:pt x="11375610" y="4006786"/>
                </a:lnTo>
                <a:lnTo>
                  <a:pt x="11366751" y="4003953"/>
                </a:lnTo>
                <a:lnTo>
                  <a:pt x="11365274" y="3999501"/>
                </a:lnTo>
                <a:close/>
                <a:moveTo>
                  <a:pt x="11999426" y="3996264"/>
                </a:moveTo>
                <a:cubicBezTo>
                  <a:pt x="11999426" y="3996264"/>
                  <a:pt x="11998687" y="4001120"/>
                  <a:pt x="11998687" y="4001120"/>
                </a:cubicBezTo>
                <a:lnTo>
                  <a:pt x="11990567" y="3998287"/>
                </a:lnTo>
                <a:cubicBezTo>
                  <a:pt x="11991305" y="3998287"/>
                  <a:pt x="11999426" y="3996264"/>
                  <a:pt x="11999426" y="3996264"/>
                </a:cubicBezTo>
                <a:close/>
                <a:moveTo>
                  <a:pt x="11139372" y="3983718"/>
                </a:moveTo>
                <a:lnTo>
                  <a:pt x="11147492" y="3985741"/>
                </a:lnTo>
                <a:lnTo>
                  <a:pt x="11162995" y="3998692"/>
                </a:lnTo>
                <a:lnTo>
                  <a:pt x="11158566" y="4001525"/>
                </a:lnTo>
                <a:cubicBezTo>
                  <a:pt x="11158566" y="4001525"/>
                  <a:pt x="11147492" y="3995859"/>
                  <a:pt x="11147492" y="3995859"/>
                </a:cubicBezTo>
                <a:lnTo>
                  <a:pt x="11139372" y="3998692"/>
                </a:lnTo>
                <a:lnTo>
                  <a:pt x="11134204" y="3992621"/>
                </a:lnTo>
                <a:close/>
                <a:moveTo>
                  <a:pt x="10838168" y="3968743"/>
                </a:moveTo>
                <a:lnTo>
                  <a:pt x="10849980" y="3972386"/>
                </a:lnTo>
                <a:lnTo>
                  <a:pt x="10849242" y="3978456"/>
                </a:lnTo>
                <a:cubicBezTo>
                  <a:pt x="10849242" y="3978456"/>
                  <a:pt x="10844812" y="3975623"/>
                  <a:pt x="10844812" y="3975623"/>
                </a:cubicBezTo>
                <a:lnTo>
                  <a:pt x="10833000" y="3975623"/>
                </a:lnTo>
                <a:close/>
                <a:moveTo>
                  <a:pt x="11040447" y="3922201"/>
                </a:moveTo>
                <a:lnTo>
                  <a:pt x="11052997" y="3924629"/>
                </a:lnTo>
                <a:lnTo>
                  <a:pt x="11064071" y="3933533"/>
                </a:lnTo>
                <a:lnTo>
                  <a:pt x="11067024" y="3946889"/>
                </a:lnTo>
                <a:lnTo>
                  <a:pt x="11063333" y="3949722"/>
                </a:lnTo>
                <a:lnTo>
                  <a:pt x="11051521" y="3944460"/>
                </a:lnTo>
                <a:cubicBezTo>
                  <a:pt x="11051521" y="3944460"/>
                  <a:pt x="11034541" y="3942437"/>
                  <a:pt x="11034541" y="3942437"/>
                </a:cubicBezTo>
                <a:lnTo>
                  <a:pt x="11033065" y="3933938"/>
                </a:lnTo>
                <a:close/>
                <a:moveTo>
                  <a:pt x="11117224" y="3917749"/>
                </a:moveTo>
                <a:lnTo>
                  <a:pt x="11118701" y="3924225"/>
                </a:lnTo>
                <a:lnTo>
                  <a:pt x="11114271" y="3933128"/>
                </a:lnTo>
                <a:cubicBezTo>
                  <a:pt x="11114271" y="3933128"/>
                  <a:pt x="11103198" y="3929891"/>
                  <a:pt x="11103198" y="3929891"/>
                </a:cubicBezTo>
                <a:close/>
                <a:moveTo>
                  <a:pt x="11146016" y="3916535"/>
                </a:moveTo>
                <a:lnTo>
                  <a:pt x="11141586" y="3923820"/>
                </a:lnTo>
                <a:lnTo>
                  <a:pt x="11146754" y="3928676"/>
                </a:lnTo>
                <a:lnTo>
                  <a:pt x="11143801" y="3942841"/>
                </a:lnTo>
                <a:lnTo>
                  <a:pt x="11137157" y="3944865"/>
                </a:lnTo>
                <a:lnTo>
                  <a:pt x="11134204" y="3933533"/>
                </a:lnTo>
                <a:lnTo>
                  <a:pt x="11123130" y="3930700"/>
                </a:lnTo>
                <a:lnTo>
                  <a:pt x="11127560" y="3921392"/>
                </a:lnTo>
                <a:lnTo>
                  <a:pt x="11135680" y="3921796"/>
                </a:lnTo>
                <a:lnTo>
                  <a:pt x="11140110" y="3917749"/>
                </a:lnTo>
                <a:cubicBezTo>
                  <a:pt x="11140110" y="3917749"/>
                  <a:pt x="11146016" y="3916535"/>
                  <a:pt x="11146016" y="3916535"/>
                </a:cubicBezTo>
                <a:close/>
                <a:moveTo>
                  <a:pt x="10776156" y="3908441"/>
                </a:moveTo>
                <a:lnTo>
                  <a:pt x="10782800" y="3910464"/>
                </a:lnTo>
                <a:cubicBezTo>
                  <a:pt x="10782800" y="3910464"/>
                  <a:pt x="10790182" y="3923415"/>
                  <a:pt x="10790182" y="3923415"/>
                </a:cubicBezTo>
                <a:lnTo>
                  <a:pt x="10801994" y="3931914"/>
                </a:lnTo>
                <a:lnTo>
                  <a:pt x="10798303" y="3938390"/>
                </a:lnTo>
                <a:lnTo>
                  <a:pt x="10796827" y="3950531"/>
                </a:lnTo>
                <a:lnTo>
                  <a:pt x="10792397" y="3952150"/>
                </a:lnTo>
                <a:lnTo>
                  <a:pt x="10782800" y="3935961"/>
                </a:lnTo>
                <a:lnTo>
                  <a:pt x="10775417" y="3934342"/>
                </a:lnTo>
                <a:lnTo>
                  <a:pt x="10773203" y="3924225"/>
                </a:lnTo>
                <a:lnTo>
                  <a:pt x="10762129" y="3913702"/>
                </a:lnTo>
                <a:lnTo>
                  <a:pt x="10771726" y="3913297"/>
                </a:lnTo>
                <a:close/>
                <a:moveTo>
                  <a:pt x="11016823" y="3908036"/>
                </a:moveTo>
                <a:cubicBezTo>
                  <a:pt x="11016823" y="3908036"/>
                  <a:pt x="11030112" y="3912083"/>
                  <a:pt x="11030112" y="3912083"/>
                </a:cubicBezTo>
                <a:lnTo>
                  <a:pt x="11035279" y="3919368"/>
                </a:lnTo>
                <a:lnTo>
                  <a:pt x="11029373" y="3929081"/>
                </a:lnTo>
                <a:lnTo>
                  <a:pt x="11024206" y="3925034"/>
                </a:lnTo>
                <a:lnTo>
                  <a:pt x="11011655" y="3908441"/>
                </a:lnTo>
                <a:close/>
                <a:moveTo>
                  <a:pt x="12148551" y="3901965"/>
                </a:moveTo>
                <a:lnTo>
                  <a:pt x="12162578" y="3904798"/>
                </a:lnTo>
                <a:lnTo>
                  <a:pt x="12164054" y="3910464"/>
                </a:lnTo>
                <a:lnTo>
                  <a:pt x="12168484" y="3914916"/>
                </a:lnTo>
                <a:lnTo>
                  <a:pt x="12164054" y="3918154"/>
                </a:lnTo>
                <a:lnTo>
                  <a:pt x="12159625" y="3924629"/>
                </a:lnTo>
                <a:lnTo>
                  <a:pt x="12156672" y="3932724"/>
                </a:lnTo>
                <a:lnTo>
                  <a:pt x="12149289" y="3937175"/>
                </a:lnTo>
                <a:lnTo>
                  <a:pt x="12144122" y="3943246"/>
                </a:lnTo>
                <a:lnTo>
                  <a:pt x="12137477" y="3943651"/>
                </a:lnTo>
                <a:lnTo>
                  <a:pt x="12133048" y="3951340"/>
                </a:lnTo>
                <a:cubicBezTo>
                  <a:pt x="12133048" y="3951340"/>
                  <a:pt x="12117545" y="3961054"/>
                  <a:pt x="12117545" y="3961054"/>
                </a:cubicBezTo>
                <a:lnTo>
                  <a:pt x="12079894" y="3969148"/>
                </a:lnTo>
                <a:lnTo>
                  <a:pt x="12069559" y="3966315"/>
                </a:lnTo>
                <a:lnTo>
                  <a:pt x="12067344" y="3961458"/>
                </a:lnTo>
                <a:lnTo>
                  <a:pt x="12059223" y="3957816"/>
                </a:lnTo>
                <a:lnTo>
                  <a:pt x="12047412" y="3957411"/>
                </a:lnTo>
                <a:lnTo>
                  <a:pt x="12045197" y="3959839"/>
                </a:lnTo>
                <a:lnTo>
                  <a:pt x="12034123" y="3960649"/>
                </a:lnTo>
                <a:lnTo>
                  <a:pt x="12013452" y="3958625"/>
                </a:lnTo>
                <a:lnTo>
                  <a:pt x="12006808" y="3961054"/>
                </a:lnTo>
                <a:lnTo>
                  <a:pt x="11996473" y="3961054"/>
                </a:lnTo>
                <a:lnTo>
                  <a:pt x="11992043" y="3956197"/>
                </a:lnTo>
                <a:lnTo>
                  <a:pt x="11980231" y="3954578"/>
                </a:lnTo>
                <a:lnTo>
                  <a:pt x="11962514" y="3963077"/>
                </a:lnTo>
                <a:lnTo>
                  <a:pt x="11946272" y="3962672"/>
                </a:lnTo>
                <a:lnTo>
                  <a:pt x="11932984" y="3956602"/>
                </a:lnTo>
                <a:lnTo>
                  <a:pt x="11921172" y="3960244"/>
                </a:lnTo>
                <a:lnTo>
                  <a:pt x="11912313" y="3968743"/>
                </a:lnTo>
                <a:lnTo>
                  <a:pt x="11904192" y="3985741"/>
                </a:lnTo>
                <a:lnTo>
                  <a:pt x="11902716" y="4003549"/>
                </a:lnTo>
                <a:lnTo>
                  <a:pt x="11910098" y="4019737"/>
                </a:lnTo>
                <a:lnTo>
                  <a:pt x="11922648" y="4030260"/>
                </a:lnTo>
                <a:lnTo>
                  <a:pt x="11935937" y="4043211"/>
                </a:lnTo>
                <a:lnTo>
                  <a:pt x="11938152" y="4047663"/>
                </a:lnTo>
                <a:lnTo>
                  <a:pt x="11948487" y="4048877"/>
                </a:lnTo>
                <a:lnTo>
                  <a:pt x="11958084" y="4044425"/>
                </a:lnTo>
                <a:lnTo>
                  <a:pt x="11965467" y="4029046"/>
                </a:lnTo>
                <a:lnTo>
                  <a:pt x="11975064" y="4017714"/>
                </a:lnTo>
                <a:lnTo>
                  <a:pt x="11983923" y="4019737"/>
                </a:lnTo>
                <a:lnTo>
                  <a:pt x="11992782" y="4024998"/>
                </a:lnTo>
                <a:lnTo>
                  <a:pt x="12000164" y="4023380"/>
                </a:lnTo>
                <a:lnTo>
                  <a:pt x="12009761" y="4024189"/>
                </a:lnTo>
                <a:lnTo>
                  <a:pt x="12017882" y="4015690"/>
                </a:lnTo>
                <a:lnTo>
                  <a:pt x="12025264" y="4014071"/>
                </a:lnTo>
                <a:lnTo>
                  <a:pt x="12040029" y="4014071"/>
                </a:lnTo>
                <a:lnTo>
                  <a:pt x="12049626" y="4007596"/>
                </a:lnTo>
                <a:lnTo>
                  <a:pt x="12071774" y="4005572"/>
                </a:lnTo>
                <a:lnTo>
                  <a:pt x="12082109" y="4009215"/>
                </a:lnTo>
                <a:lnTo>
                  <a:pt x="12082109" y="4016499"/>
                </a:lnTo>
                <a:lnTo>
                  <a:pt x="12073988" y="4027831"/>
                </a:lnTo>
                <a:lnTo>
                  <a:pt x="12067344" y="4027022"/>
                </a:lnTo>
                <a:lnTo>
                  <a:pt x="12057747" y="4022570"/>
                </a:lnTo>
                <a:lnTo>
                  <a:pt x="12047412" y="4024998"/>
                </a:lnTo>
                <a:lnTo>
                  <a:pt x="12046673" y="4031069"/>
                </a:lnTo>
                <a:lnTo>
                  <a:pt x="12037814" y="4035521"/>
                </a:lnTo>
                <a:lnTo>
                  <a:pt x="12031170" y="4046044"/>
                </a:lnTo>
                <a:lnTo>
                  <a:pt x="12016405" y="4056162"/>
                </a:lnTo>
                <a:lnTo>
                  <a:pt x="11996473" y="4063042"/>
                </a:lnTo>
                <a:lnTo>
                  <a:pt x="11994258" y="4068708"/>
                </a:lnTo>
                <a:lnTo>
                  <a:pt x="11986876" y="4073969"/>
                </a:lnTo>
                <a:lnTo>
                  <a:pt x="11978017" y="4073969"/>
                </a:lnTo>
                <a:lnTo>
                  <a:pt x="11975802" y="4069112"/>
                </a:lnTo>
                <a:lnTo>
                  <a:pt x="11971372" y="4069112"/>
                </a:lnTo>
                <a:lnTo>
                  <a:pt x="11970634" y="4072755"/>
                </a:lnTo>
                <a:lnTo>
                  <a:pt x="11975802" y="4080849"/>
                </a:lnTo>
                <a:lnTo>
                  <a:pt x="11983923" y="4086110"/>
                </a:lnTo>
                <a:lnTo>
                  <a:pt x="11997211" y="4100275"/>
                </a:lnTo>
                <a:lnTo>
                  <a:pt x="12000164" y="4108774"/>
                </a:lnTo>
                <a:lnTo>
                  <a:pt x="12005332" y="4109179"/>
                </a:lnTo>
                <a:lnTo>
                  <a:pt x="12014191" y="4114440"/>
                </a:lnTo>
                <a:lnTo>
                  <a:pt x="12015667" y="4119702"/>
                </a:lnTo>
                <a:lnTo>
                  <a:pt x="12012714" y="4123749"/>
                </a:lnTo>
                <a:lnTo>
                  <a:pt x="12019358" y="4125772"/>
                </a:lnTo>
                <a:lnTo>
                  <a:pt x="12023788" y="4130224"/>
                </a:lnTo>
                <a:lnTo>
                  <a:pt x="12021573" y="4134676"/>
                </a:lnTo>
                <a:lnTo>
                  <a:pt x="12017144" y="4135486"/>
                </a:lnTo>
                <a:lnTo>
                  <a:pt x="12020097" y="4141152"/>
                </a:lnTo>
                <a:lnTo>
                  <a:pt x="12016405" y="4139937"/>
                </a:lnTo>
                <a:lnTo>
                  <a:pt x="12014929" y="4143985"/>
                </a:lnTo>
                <a:lnTo>
                  <a:pt x="12009023" y="4149246"/>
                </a:lnTo>
                <a:lnTo>
                  <a:pt x="12011976" y="4154912"/>
                </a:lnTo>
                <a:lnTo>
                  <a:pt x="12020097" y="4157340"/>
                </a:lnTo>
                <a:lnTo>
                  <a:pt x="12020835" y="4162197"/>
                </a:lnTo>
                <a:lnTo>
                  <a:pt x="12025264" y="4159768"/>
                </a:lnTo>
                <a:lnTo>
                  <a:pt x="12028955" y="4160983"/>
                </a:lnTo>
                <a:lnTo>
                  <a:pt x="12028955" y="4165434"/>
                </a:lnTo>
                <a:lnTo>
                  <a:pt x="12033385" y="4165839"/>
                </a:lnTo>
                <a:lnTo>
                  <a:pt x="12034123" y="4172719"/>
                </a:lnTo>
                <a:lnTo>
                  <a:pt x="12043720" y="4171505"/>
                </a:lnTo>
                <a:lnTo>
                  <a:pt x="12048150" y="4172719"/>
                </a:lnTo>
                <a:lnTo>
                  <a:pt x="12051841" y="4171100"/>
                </a:lnTo>
                <a:lnTo>
                  <a:pt x="12065129" y="4172315"/>
                </a:lnTo>
                <a:lnTo>
                  <a:pt x="12066606" y="4176362"/>
                </a:lnTo>
                <a:lnTo>
                  <a:pt x="12062176" y="4182837"/>
                </a:lnTo>
                <a:lnTo>
                  <a:pt x="12054794" y="4182837"/>
                </a:lnTo>
                <a:lnTo>
                  <a:pt x="12051103" y="4180814"/>
                </a:lnTo>
                <a:lnTo>
                  <a:pt x="12045197" y="4186075"/>
                </a:lnTo>
                <a:lnTo>
                  <a:pt x="12030432" y="4185265"/>
                </a:lnTo>
                <a:lnTo>
                  <a:pt x="12018620" y="4191336"/>
                </a:lnTo>
                <a:lnTo>
                  <a:pt x="12010499" y="4193360"/>
                </a:lnTo>
                <a:lnTo>
                  <a:pt x="12001640" y="4200645"/>
                </a:lnTo>
                <a:lnTo>
                  <a:pt x="12004593" y="4207120"/>
                </a:lnTo>
                <a:lnTo>
                  <a:pt x="12005332" y="4210762"/>
                </a:lnTo>
                <a:lnTo>
                  <a:pt x="11997211" y="4211977"/>
                </a:lnTo>
                <a:lnTo>
                  <a:pt x="11986137" y="4207525"/>
                </a:lnTo>
                <a:lnTo>
                  <a:pt x="11980231" y="4209144"/>
                </a:lnTo>
                <a:lnTo>
                  <a:pt x="11973587" y="4207120"/>
                </a:lnTo>
                <a:lnTo>
                  <a:pt x="11969896" y="4197812"/>
                </a:lnTo>
                <a:lnTo>
                  <a:pt x="11972111" y="4180814"/>
                </a:lnTo>
                <a:lnTo>
                  <a:pt x="11976540" y="4181623"/>
                </a:lnTo>
                <a:lnTo>
                  <a:pt x="11974325" y="4172719"/>
                </a:lnTo>
                <a:lnTo>
                  <a:pt x="11963252" y="4166649"/>
                </a:lnTo>
                <a:lnTo>
                  <a:pt x="11956608" y="4159768"/>
                </a:lnTo>
                <a:lnTo>
                  <a:pt x="11949963" y="4158554"/>
                </a:lnTo>
                <a:lnTo>
                  <a:pt x="11944796" y="4149246"/>
                </a:lnTo>
                <a:lnTo>
                  <a:pt x="11947010" y="4141152"/>
                </a:lnTo>
                <a:lnTo>
                  <a:pt x="11954393" y="4132653"/>
                </a:lnTo>
                <a:lnTo>
                  <a:pt x="11954393" y="4123344"/>
                </a:lnTo>
                <a:lnTo>
                  <a:pt x="11949963" y="4116059"/>
                </a:lnTo>
                <a:lnTo>
                  <a:pt x="11951440" y="4111203"/>
                </a:lnTo>
                <a:lnTo>
                  <a:pt x="11941104" y="4107965"/>
                </a:lnTo>
                <a:lnTo>
                  <a:pt x="11930769" y="4109989"/>
                </a:lnTo>
                <a:lnTo>
                  <a:pt x="11927078" y="4116059"/>
                </a:lnTo>
                <a:lnTo>
                  <a:pt x="11916004" y="4122535"/>
                </a:lnTo>
                <a:lnTo>
                  <a:pt x="11916004" y="4126987"/>
                </a:lnTo>
                <a:lnTo>
                  <a:pt x="11922648" y="4132248"/>
                </a:lnTo>
                <a:lnTo>
                  <a:pt x="11925601" y="4146413"/>
                </a:lnTo>
                <a:lnTo>
                  <a:pt x="11921910" y="4158150"/>
                </a:lnTo>
                <a:lnTo>
                  <a:pt x="11912313" y="4171505"/>
                </a:lnTo>
                <a:lnTo>
                  <a:pt x="11916004" y="4175552"/>
                </a:lnTo>
                <a:lnTo>
                  <a:pt x="11918219" y="4189717"/>
                </a:lnTo>
                <a:lnTo>
                  <a:pt x="11916004" y="4205096"/>
                </a:lnTo>
                <a:lnTo>
                  <a:pt x="11910836" y="4213191"/>
                </a:lnTo>
                <a:lnTo>
                  <a:pt x="11912313" y="4225332"/>
                </a:lnTo>
                <a:lnTo>
                  <a:pt x="11918957" y="4229379"/>
                </a:lnTo>
                <a:lnTo>
                  <a:pt x="11919695" y="4238688"/>
                </a:lnTo>
                <a:lnTo>
                  <a:pt x="11918219" y="4245973"/>
                </a:lnTo>
                <a:lnTo>
                  <a:pt x="11912313" y="4241925"/>
                </a:lnTo>
                <a:lnTo>
                  <a:pt x="11903454" y="4243140"/>
                </a:lnTo>
                <a:lnTo>
                  <a:pt x="11894595" y="4241116"/>
                </a:lnTo>
                <a:lnTo>
                  <a:pt x="11889427" y="4245973"/>
                </a:lnTo>
                <a:lnTo>
                  <a:pt x="11879092" y="4246377"/>
                </a:lnTo>
                <a:lnTo>
                  <a:pt x="11872448" y="4242330"/>
                </a:lnTo>
                <a:lnTo>
                  <a:pt x="11867280" y="4242330"/>
                </a:lnTo>
                <a:lnTo>
                  <a:pt x="11865804" y="4226951"/>
                </a:lnTo>
                <a:lnTo>
                  <a:pt x="11866542" y="4207120"/>
                </a:lnTo>
                <a:lnTo>
                  <a:pt x="11873924" y="4197407"/>
                </a:lnTo>
                <a:lnTo>
                  <a:pt x="11876877" y="4185265"/>
                </a:lnTo>
                <a:lnTo>
                  <a:pt x="11880568" y="4180004"/>
                </a:lnTo>
                <a:lnTo>
                  <a:pt x="11871710" y="4158959"/>
                </a:lnTo>
                <a:lnTo>
                  <a:pt x="11868757" y="4147222"/>
                </a:lnTo>
                <a:lnTo>
                  <a:pt x="11863589" y="4145199"/>
                </a:lnTo>
                <a:lnTo>
                  <a:pt x="11858421" y="4148841"/>
                </a:lnTo>
                <a:lnTo>
                  <a:pt x="11850300" y="4148841"/>
                </a:lnTo>
                <a:lnTo>
                  <a:pt x="11847348" y="4150460"/>
                </a:lnTo>
                <a:lnTo>
                  <a:pt x="11841442" y="4143580"/>
                </a:lnTo>
                <a:lnTo>
                  <a:pt x="11836274" y="4127391"/>
                </a:lnTo>
                <a:lnTo>
                  <a:pt x="11839965" y="4122130"/>
                </a:lnTo>
                <a:lnTo>
                  <a:pt x="11838489" y="4118488"/>
                </a:lnTo>
                <a:lnTo>
                  <a:pt x="11842180" y="4106751"/>
                </a:lnTo>
                <a:lnTo>
                  <a:pt x="11853253" y="4098252"/>
                </a:lnTo>
                <a:lnTo>
                  <a:pt x="11853253" y="4086920"/>
                </a:lnTo>
                <a:lnTo>
                  <a:pt x="11859898" y="4084087"/>
                </a:lnTo>
                <a:lnTo>
                  <a:pt x="11861374" y="4076397"/>
                </a:lnTo>
                <a:lnTo>
                  <a:pt x="11863589" y="4072350"/>
                </a:lnTo>
                <a:lnTo>
                  <a:pt x="11861374" y="4052924"/>
                </a:lnTo>
                <a:lnTo>
                  <a:pt x="11864327" y="4046044"/>
                </a:lnTo>
                <a:lnTo>
                  <a:pt x="11863589" y="4035521"/>
                </a:lnTo>
                <a:lnTo>
                  <a:pt x="11865065" y="4026617"/>
                </a:lnTo>
                <a:lnTo>
                  <a:pt x="11873186" y="4022570"/>
                </a:lnTo>
                <a:lnTo>
                  <a:pt x="11879092" y="4015285"/>
                </a:lnTo>
                <a:lnTo>
                  <a:pt x="11885736" y="4013666"/>
                </a:lnTo>
                <a:lnTo>
                  <a:pt x="11888689" y="4020547"/>
                </a:lnTo>
                <a:lnTo>
                  <a:pt x="11892380" y="4024998"/>
                </a:lnTo>
                <a:lnTo>
                  <a:pt x="11890904" y="4016499"/>
                </a:lnTo>
                <a:lnTo>
                  <a:pt x="11886474" y="4005572"/>
                </a:lnTo>
                <a:lnTo>
                  <a:pt x="11888689" y="4000311"/>
                </a:lnTo>
                <a:lnTo>
                  <a:pt x="11889427" y="3984932"/>
                </a:lnTo>
                <a:lnTo>
                  <a:pt x="11887213" y="3977647"/>
                </a:lnTo>
                <a:lnTo>
                  <a:pt x="11887213" y="3964291"/>
                </a:lnTo>
                <a:lnTo>
                  <a:pt x="11899763" y="3953364"/>
                </a:lnTo>
                <a:lnTo>
                  <a:pt x="11898286" y="3950126"/>
                </a:lnTo>
                <a:lnTo>
                  <a:pt x="11902716" y="3944865"/>
                </a:lnTo>
                <a:lnTo>
                  <a:pt x="11915266" y="3942437"/>
                </a:lnTo>
                <a:lnTo>
                  <a:pt x="11927816" y="3946484"/>
                </a:lnTo>
                <a:lnTo>
                  <a:pt x="11934460" y="3941223"/>
                </a:lnTo>
                <a:lnTo>
                  <a:pt x="11938890" y="3932724"/>
                </a:lnTo>
                <a:lnTo>
                  <a:pt x="11946272" y="3927867"/>
                </a:lnTo>
                <a:lnTo>
                  <a:pt x="11946272" y="3917749"/>
                </a:lnTo>
                <a:lnTo>
                  <a:pt x="11955131" y="3917749"/>
                </a:lnTo>
                <a:lnTo>
                  <a:pt x="11969896" y="3920177"/>
                </a:lnTo>
                <a:lnTo>
                  <a:pt x="11979493" y="3928676"/>
                </a:lnTo>
                <a:lnTo>
                  <a:pt x="11986876" y="3932724"/>
                </a:lnTo>
                <a:lnTo>
                  <a:pt x="11993520" y="3928676"/>
                </a:lnTo>
                <a:lnTo>
                  <a:pt x="12006808" y="3930700"/>
                </a:lnTo>
                <a:lnTo>
                  <a:pt x="12016405" y="3932724"/>
                </a:lnTo>
                <a:lnTo>
                  <a:pt x="12024526" y="3932724"/>
                </a:lnTo>
                <a:lnTo>
                  <a:pt x="12031908" y="3933128"/>
                </a:lnTo>
                <a:lnTo>
                  <a:pt x="12042244" y="3941223"/>
                </a:lnTo>
                <a:lnTo>
                  <a:pt x="12046673" y="3940413"/>
                </a:lnTo>
                <a:lnTo>
                  <a:pt x="12050365" y="3935557"/>
                </a:lnTo>
                <a:lnTo>
                  <a:pt x="12070297" y="3937175"/>
                </a:lnTo>
                <a:lnTo>
                  <a:pt x="12093921" y="3941223"/>
                </a:lnTo>
                <a:lnTo>
                  <a:pt x="12105733" y="3938794"/>
                </a:lnTo>
                <a:lnTo>
                  <a:pt x="12110901" y="3931914"/>
                </a:lnTo>
                <a:lnTo>
                  <a:pt x="12119021" y="3930700"/>
                </a:lnTo>
                <a:lnTo>
                  <a:pt x="12129357" y="3923820"/>
                </a:lnTo>
                <a:lnTo>
                  <a:pt x="12130095" y="3919368"/>
                </a:lnTo>
                <a:lnTo>
                  <a:pt x="12137477" y="3914107"/>
                </a:lnTo>
                <a:lnTo>
                  <a:pt x="12138954" y="3904798"/>
                </a:lnTo>
                <a:close/>
                <a:moveTo>
                  <a:pt x="10992461" y="3879706"/>
                </a:moveTo>
                <a:lnTo>
                  <a:pt x="11001320" y="3888610"/>
                </a:lnTo>
                <a:lnTo>
                  <a:pt x="10991723" y="3898323"/>
                </a:lnTo>
                <a:lnTo>
                  <a:pt x="10982864" y="3899537"/>
                </a:lnTo>
                <a:lnTo>
                  <a:pt x="10977696" y="3885777"/>
                </a:lnTo>
                <a:lnTo>
                  <a:pt x="10985817" y="3884158"/>
                </a:lnTo>
                <a:cubicBezTo>
                  <a:pt x="10985817" y="3884158"/>
                  <a:pt x="10992461" y="3879706"/>
                  <a:pt x="10992461" y="3879706"/>
                </a:cubicBezTo>
                <a:close/>
                <a:moveTo>
                  <a:pt x="10768773" y="3876468"/>
                </a:moveTo>
                <a:cubicBezTo>
                  <a:pt x="10768773" y="3876468"/>
                  <a:pt x="10773203" y="3882134"/>
                  <a:pt x="10773203" y="3882134"/>
                </a:cubicBezTo>
                <a:lnTo>
                  <a:pt x="10761391" y="3878492"/>
                </a:lnTo>
                <a:close/>
                <a:moveTo>
                  <a:pt x="11479702" y="3860684"/>
                </a:moveTo>
                <a:lnTo>
                  <a:pt x="11481917" y="3865136"/>
                </a:lnTo>
                <a:lnTo>
                  <a:pt x="11473796" y="3868374"/>
                </a:lnTo>
                <a:cubicBezTo>
                  <a:pt x="11473796" y="3868374"/>
                  <a:pt x="11479702" y="3860684"/>
                  <a:pt x="11479702" y="3860684"/>
                </a:cubicBezTo>
                <a:close/>
                <a:moveTo>
                  <a:pt x="11484132" y="3858661"/>
                </a:moveTo>
                <a:lnTo>
                  <a:pt x="11489299" y="3862708"/>
                </a:lnTo>
                <a:lnTo>
                  <a:pt x="11484132" y="3864732"/>
                </a:lnTo>
                <a:lnTo>
                  <a:pt x="11481917" y="3860684"/>
                </a:lnTo>
                <a:cubicBezTo>
                  <a:pt x="11481917" y="3860684"/>
                  <a:pt x="11484132" y="3858661"/>
                  <a:pt x="11484132" y="3858661"/>
                </a:cubicBezTo>
                <a:close/>
                <a:moveTo>
                  <a:pt x="11483393" y="3849352"/>
                </a:moveTo>
                <a:lnTo>
                  <a:pt x="11483393" y="3849757"/>
                </a:lnTo>
                <a:lnTo>
                  <a:pt x="11482655" y="3857042"/>
                </a:lnTo>
                <a:lnTo>
                  <a:pt x="11481179" y="3858256"/>
                </a:lnTo>
                <a:cubicBezTo>
                  <a:pt x="11481179" y="3858256"/>
                  <a:pt x="11479702" y="3855423"/>
                  <a:pt x="11479702" y="3855423"/>
                </a:cubicBezTo>
                <a:close/>
                <a:moveTo>
                  <a:pt x="11495205" y="3848138"/>
                </a:moveTo>
                <a:lnTo>
                  <a:pt x="11498158" y="3859066"/>
                </a:lnTo>
                <a:cubicBezTo>
                  <a:pt x="11498158" y="3859066"/>
                  <a:pt x="11492252" y="3861899"/>
                  <a:pt x="11492252" y="3861899"/>
                </a:cubicBezTo>
                <a:lnTo>
                  <a:pt x="11484870" y="3855018"/>
                </a:lnTo>
                <a:lnTo>
                  <a:pt x="11484870" y="3850567"/>
                </a:lnTo>
                <a:lnTo>
                  <a:pt x="11487823" y="3849757"/>
                </a:lnTo>
                <a:lnTo>
                  <a:pt x="11488561" y="3849757"/>
                </a:lnTo>
                <a:close/>
                <a:moveTo>
                  <a:pt x="10693472" y="3838425"/>
                </a:moveTo>
                <a:cubicBezTo>
                  <a:pt x="10693472" y="3838425"/>
                  <a:pt x="10700855" y="3843282"/>
                  <a:pt x="10700855" y="3843282"/>
                </a:cubicBezTo>
                <a:lnTo>
                  <a:pt x="10707499" y="3851781"/>
                </a:lnTo>
                <a:lnTo>
                  <a:pt x="10696425" y="3853400"/>
                </a:lnTo>
                <a:lnTo>
                  <a:pt x="10686828" y="3847734"/>
                </a:lnTo>
                <a:lnTo>
                  <a:pt x="10689781" y="3842068"/>
                </a:lnTo>
                <a:close/>
                <a:moveTo>
                  <a:pt x="11219102" y="3835187"/>
                </a:moveTo>
                <a:lnTo>
                  <a:pt x="11224270" y="3840044"/>
                </a:lnTo>
                <a:lnTo>
                  <a:pt x="11219102" y="3842877"/>
                </a:lnTo>
                <a:cubicBezTo>
                  <a:pt x="11219102" y="3842877"/>
                  <a:pt x="11219102" y="3835187"/>
                  <a:pt x="11219102" y="3835187"/>
                </a:cubicBezTo>
                <a:close/>
                <a:moveTo>
                  <a:pt x="11194740" y="3827498"/>
                </a:moveTo>
                <a:lnTo>
                  <a:pt x="11202861" y="3830331"/>
                </a:lnTo>
                <a:cubicBezTo>
                  <a:pt x="11202861" y="3830331"/>
                  <a:pt x="11193263" y="3840044"/>
                  <a:pt x="11193263" y="3840044"/>
                </a:cubicBezTo>
                <a:lnTo>
                  <a:pt x="11188096" y="3836806"/>
                </a:lnTo>
                <a:lnTo>
                  <a:pt x="11188834" y="3828712"/>
                </a:lnTo>
                <a:close/>
                <a:moveTo>
                  <a:pt x="11219840" y="3820213"/>
                </a:moveTo>
                <a:lnTo>
                  <a:pt x="11223531" y="3826688"/>
                </a:lnTo>
                <a:cubicBezTo>
                  <a:pt x="11223531" y="3826688"/>
                  <a:pt x="11216887" y="3825879"/>
                  <a:pt x="11216887" y="3825879"/>
                </a:cubicBezTo>
                <a:close/>
                <a:moveTo>
                  <a:pt x="11777953" y="3811309"/>
                </a:moveTo>
                <a:lnTo>
                  <a:pt x="11783120" y="3814142"/>
                </a:lnTo>
                <a:lnTo>
                  <a:pt x="11783120" y="3822237"/>
                </a:lnTo>
                <a:lnTo>
                  <a:pt x="11779429" y="3821427"/>
                </a:lnTo>
                <a:cubicBezTo>
                  <a:pt x="11779429" y="3821427"/>
                  <a:pt x="11777953" y="3811309"/>
                  <a:pt x="11777953" y="3811309"/>
                </a:cubicBezTo>
                <a:close/>
                <a:moveTo>
                  <a:pt x="11218364" y="3808071"/>
                </a:moveTo>
                <a:cubicBezTo>
                  <a:pt x="11218364" y="3808071"/>
                  <a:pt x="11224270" y="3810905"/>
                  <a:pt x="11224270" y="3810905"/>
                </a:cubicBezTo>
                <a:lnTo>
                  <a:pt x="11219102" y="3816166"/>
                </a:lnTo>
                <a:close/>
                <a:moveTo>
                  <a:pt x="11789026" y="3802001"/>
                </a:moveTo>
                <a:cubicBezTo>
                  <a:pt x="11789026" y="3802001"/>
                  <a:pt x="11786073" y="3806453"/>
                  <a:pt x="11786073" y="3806453"/>
                </a:cubicBezTo>
                <a:lnTo>
                  <a:pt x="11778691" y="3804429"/>
                </a:lnTo>
                <a:close/>
                <a:moveTo>
                  <a:pt x="12175128" y="3797144"/>
                </a:moveTo>
                <a:lnTo>
                  <a:pt x="12185463" y="3807667"/>
                </a:lnTo>
                <a:lnTo>
                  <a:pt x="12188416" y="3817380"/>
                </a:lnTo>
                <a:cubicBezTo>
                  <a:pt x="12188416" y="3817380"/>
                  <a:pt x="12183987" y="3821832"/>
                  <a:pt x="12183987" y="3821832"/>
                </a:cubicBezTo>
                <a:lnTo>
                  <a:pt x="12175128" y="3814547"/>
                </a:lnTo>
                <a:lnTo>
                  <a:pt x="12173651" y="3802810"/>
                </a:lnTo>
                <a:close/>
                <a:moveTo>
                  <a:pt x="11783120" y="3781765"/>
                </a:moveTo>
                <a:lnTo>
                  <a:pt x="11786073" y="3786217"/>
                </a:lnTo>
                <a:lnTo>
                  <a:pt x="11780906" y="3784193"/>
                </a:lnTo>
                <a:cubicBezTo>
                  <a:pt x="11780906" y="3784193"/>
                  <a:pt x="11783120" y="3781765"/>
                  <a:pt x="11783120" y="3781765"/>
                </a:cubicBezTo>
                <a:close/>
                <a:moveTo>
                  <a:pt x="11783120" y="3776504"/>
                </a:moveTo>
                <a:lnTo>
                  <a:pt x="11793456" y="3780146"/>
                </a:lnTo>
                <a:lnTo>
                  <a:pt x="11794194" y="3782979"/>
                </a:lnTo>
                <a:cubicBezTo>
                  <a:pt x="11794194" y="3782979"/>
                  <a:pt x="11786073" y="3782979"/>
                  <a:pt x="11786073" y="3782979"/>
                </a:cubicBezTo>
                <a:lnTo>
                  <a:pt x="11783120" y="3778527"/>
                </a:lnTo>
                <a:close/>
                <a:moveTo>
                  <a:pt x="11315074" y="3768005"/>
                </a:moveTo>
                <a:cubicBezTo>
                  <a:pt x="11315074" y="3768005"/>
                  <a:pt x="11326886" y="3782170"/>
                  <a:pt x="11326886" y="3782170"/>
                </a:cubicBezTo>
                <a:lnTo>
                  <a:pt x="11322456" y="3795121"/>
                </a:lnTo>
                <a:lnTo>
                  <a:pt x="11315074" y="3795121"/>
                </a:lnTo>
                <a:lnTo>
                  <a:pt x="11317288" y="3787836"/>
                </a:lnTo>
                <a:lnTo>
                  <a:pt x="11312121" y="3787836"/>
                </a:lnTo>
                <a:lnTo>
                  <a:pt x="11301785" y="3779337"/>
                </a:lnTo>
                <a:lnTo>
                  <a:pt x="11306953" y="3772861"/>
                </a:lnTo>
                <a:close/>
                <a:moveTo>
                  <a:pt x="11868018" y="3741294"/>
                </a:moveTo>
                <a:cubicBezTo>
                  <a:pt x="11868018" y="3741294"/>
                  <a:pt x="11870233" y="3747769"/>
                  <a:pt x="11870233" y="3747769"/>
                </a:cubicBezTo>
                <a:lnTo>
                  <a:pt x="11870233" y="3755054"/>
                </a:lnTo>
                <a:lnTo>
                  <a:pt x="11865804" y="3746960"/>
                </a:lnTo>
                <a:close/>
                <a:moveTo>
                  <a:pt x="11909360" y="3717415"/>
                </a:moveTo>
                <a:lnTo>
                  <a:pt x="11910098" y="3724700"/>
                </a:lnTo>
                <a:lnTo>
                  <a:pt x="11899025" y="3731985"/>
                </a:lnTo>
                <a:cubicBezTo>
                  <a:pt x="11899025" y="3731985"/>
                  <a:pt x="11887951" y="3734413"/>
                  <a:pt x="11887951" y="3734413"/>
                </a:cubicBezTo>
                <a:lnTo>
                  <a:pt x="11885736" y="3731580"/>
                </a:lnTo>
                <a:lnTo>
                  <a:pt x="11901978" y="3719034"/>
                </a:lnTo>
                <a:close/>
                <a:moveTo>
                  <a:pt x="10905348" y="3708107"/>
                </a:moveTo>
                <a:cubicBezTo>
                  <a:pt x="10905348" y="3708107"/>
                  <a:pt x="10909778" y="3708916"/>
                  <a:pt x="10909778" y="3708916"/>
                </a:cubicBezTo>
                <a:lnTo>
                  <a:pt x="10914946" y="3715392"/>
                </a:lnTo>
                <a:lnTo>
                  <a:pt x="10916422" y="3721867"/>
                </a:lnTo>
                <a:lnTo>
                  <a:pt x="10912731" y="3724296"/>
                </a:lnTo>
                <a:lnTo>
                  <a:pt x="10906825" y="3717415"/>
                </a:lnTo>
                <a:close/>
                <a:moveTo>
                  <a:pt x="10672063" y="3705679"/>
                </a:moveTo>
                <a:lnTo>
                  <a:pt x="10692734" y="3708512"/>
                </a:lnTo>
                <a:lnTo>
                  <a:pt x="10715620" y="3723081"/>
                </a:lnTo>
                <a:lnTo>
                  <a:pt x="10723002" y="3727129"/>
                </a:lnTo>
                <a:lnTo>
                  <a:pt x="10737767" y="3723891"/>
                </a:lnTo>
                <a:lnTo>
                  <a:pt x="10750317" y="3723891"/>
                </a:lnTo>
                <a:lnTo>
                  <a:pt x="10755485" y="3727129"/>
                </a:lnTo>
                <a:lnTo>
                  <a:pt x="10762129" y="3725105"/>
                </a:lnTo>
                <a:lnTo>
                  <a:pt x="10772464" y="3725105"/>
                </a:lnTo>
                <a:lnTo>
                  <a:pt x="10784276" y="3729152"/>
                </a:lnTo>
                <a:lnTo>
                  <a:pt x="10790921" y="3740889"/>
                </a:lnTo>
                <a:lnTo>
                  <a:pt x="10795350" y="3742103"/>
                </a:lnTo>
                <a:lnTo>
                  <a:pt x="10801256" y="3753435"/>
                </a:lnTo>
                <a:lnTo>
                  <a:pt x="10811591" y="3758292"/>
                </a:lnTo>
                <a:lnTo>
                  <a:pt x="10813806" y="3772861"/>
                </a:lnTo>
                <a:lnTo>
                  <a:pt x="10816759" y="3780146"/>
                </a:lnTo>
                <a:lnTo>
                  <a:pt x="10828571" y="3781765"/>
                </a:lnTo>
                <a:lnTo>
                  <a:pt x="10841121" y="3793906"/>
                </a:lnTo>
                <a:lnTo>
                  <a:pt x="10850718" y="3795121"/>
                </a:lnTo>
                <a:lnTo>
                  <a:pt x="10879510" y="3812523"/>
                </a:lnTo>
                <a:lnTo>
                  <a:pt x="10883201" y="3818594"/>
                </a:lnTo>
                <a:lnTo>
                  <a:pt x="10893536" y="3820618"/>
                </a:lnTo>
                <a:lnTo>
                  <a:pt x="10903134" y="3831140"/>
                </a:lnTo>
                <a:lnTo>
                  <a:pt x="10903872" y="3844901"/>
                </a:lnTo>
                <a:lnTo>
                  <a:pt x="10908301" y="3851376"/>
                </a:lnTo>
                <a:lnTo>
                  <a:pt x="10915684" y="3845305"/>
                </a:lnTo>
                <a:lnTo>
                  <a:pt x="10918637" y="3857447"/>
                </a:lnTo>
                <a:lnTo>
                  <a:pt x="10923804" y="3861089"/>
                </a:lnTo>
                <a:lnTo>
                  <a:pt x="10926757" y="3856637"/>
                </a:lnTo>
                <a:lnTo>
                  <a:pt x="10938569" y="3857447"/>
                </a:lnTo>
                <a:lnTo>
                  <a:pt x="10957025" y="3867160"/>
                </a:lnTo>
                <a:lnTo>
                  <a:pt x="10971052" y="3880515"/>
                </a:lnTo>
                <a:lnTo>
                  <a:pt x="10974005" y="3897513"/>
                </a:lnTo>
                <a:lnTo>
                  <a:pt x="10982126" y="3903179"/>
                </a:lnTo>
                <a:lnTo>
                  <a:pt x="10988032" y="3901156"/>
                </a:lnTo>
                <a:lnTo>
                  <a:pt x="10994676" y="3902775"/>
                </a:lnTo>
                <a:lnTo>
                  <a:pt x="11016085" y="3921392"/>
                </a:lnTo>
                <a:lnTo>
                  <a:pt x="11017561" y="3933533"/>
                </a:lnTo>
                <a:lnTo>
                  <a:pt x="11017561" y="3939604"/>
                </a:lnTo>
                <a:lnTo>
                  <a:pt x="11030112" y="3949317"/>
                </a:lnTo>
                <a:lnTo>
                  <a:pt x="11047091" y="3948507"/>
                </a:lnTo>
                <a:lnTo>
                  <a:pt x="11058903" y="3953769"/>
                </a:lnTo>
                <a:lnTo>
                  <a:pt x="11061118" y="3959435"/>
                </a:lnTo>
                <a:lnTo>
                  <a:pt x="11055950" y="3965910"/>
                </a:lnTo>
                <a:lnTo>
                  <a:pt x="11051521" y="3967124"/>
                </a:lnTo>
                <a:lnTo>
                  <a:pt x="11047091" y="3970767"/>
                </a:lnTo>
                <a:lnTo>
                  <a:pt x="11039709" y="3972386"/>
                </a:lnTo>
                <a:lnTo>
                  <a:pt x="11052259" y="3971576"/>
                </a:lnTo>
                <a:lnTo>
                  <a:pt x="11062594" y="3965910"/>
                </a:lnTo>
                <a:lnTo>
                  <a:pt x="11073668" y="3958625"/>
                </a:lnTo>
                <a:lnTo>
                  <a:pt x="11082527" y="3959435"/>
                </a:lnTo>
                <a:lnTo>
                  <a:pt x="11098030" y="3975219"/>
                </a:lnTo>
                <a:lnTo>
                  <a:pt x="11100983" y="3984527"/>
                </a:lnTo>
                <a:lnTo>
                  <a:pt x="11086218" y="3986955"/>
                </a:lnTo>
                <a:lnTo>
                  <a:pt x="11074406" y="3995050"/>
                </a:lnTo>
                <a:lnTo>
                  <a:pt x="11066286" y="4001525"/>
                </a:lnTo>
                <a:lnTo>
                  <a:pt x="11077359" y="3997883"/>
                </a:lnTo>
                <a:lnTo>
                  <a:pt x="11083265" y="3999906"/>
                </a:lnTo>
                <a:lnTo>
                  <a:pt x="11094339" y="3998692"/>
                </a:lnTo>
                <a:lnTo>
                  <a:pt x="11101721" y="4002334"/>
                </a:lnTo>
                <a:lnTo>
                  <a:pt x="11089909" y="4008000"/>
                </a:lnTo>
                <a:lnTo>
                  <a:pt x="11080312" y="4012452"/>
                </a:lnTo>
                <a:lnTo>
                  <a:pt x="11079574" y="4020142"/>
                </a:lnTo>
                <a:lnTo>
                  <a:pt x="11096554" y="4030664"/>
                </a:lnTo>
                <a:lnTo>
                  <a:pt x="11115748" y="4031069"/>
                </a:lnTo>
                <a:lnTo>
                  <a:pt x="11120916" y="4035116"/>
                </a:lnTo>
                <a:lnTo>
                  <a:pt x="11132727" y="4031069"/>
                </a:lnTo>
                <a:lnTo>
                  <a:pt x="11134204" y="4053329"/>
                </a:lnTo>
                <a:lnTo>
                  <a:pt x="11137895" y="4063446"/>
                </a:lnTo>
                <a:lnTo>
                  <a:pt x="11133466" y="4072350"/>
                </a:lnTo>
                <a:lnTo>
                  <a:pt x="11140110" y="4068708"/>
                </a:lnTo>
                <a:lnTo>
                  <a:pt x="11147492" y="4077611"/>
                </a:lnTo>
                <a:lnTo>
                  <a:pt x="11148231" y="4091372"/>
                </a:lnTo>
                <a:lnTo>
                  <a:pt x="11158566" y="4092586"/>
                </a:lnTo>
                <a:lnTo>
                  <a:pt x="11173331" y="4090967"/>
                </a:lnTo>
                <a:lnTo>
                  <a:pt x="11182928" y="4094609"/>
                </a:lnTo>
                <a:lnTo>
                  <a:pt x="11185881" y="4101894"/>
                </a:lnTo>
                <a:lnTo>
                  <a:pt x="11191787" y="4104727"/>
                </a:lnTo>
                <a:lnTo>
                  <a:pt x="11195478" y="4115250"/>
                </a:lnTo>
                <a:lnTo>
                  <a:pt x="11204337" y="4122130"/>
                </a:lnTo>
                <a:lnTo>
                  <a:pt x="11212458" y="4125368"/>
                </a:lnTo>
                <a:lnTo>
                  <a:pt x="11213196" y="4133867"/>
                </a:lnTo>
                <a:lnTo>
                  <a:pt x="11209505" y="4140747"/>
                </a:lnTo>
                <a:lnTo>
                  <a:pt x="11200646" y="4144389"/>
                </a:lnTo>
                <a:lnTo>
                  <a:pt x="11199908" y="4158959"/>
                </a:lnTo>
                <a:lnTo>
                  <a:pt x="11204337" y="4165839"/>
                </a:lnTo>
                <a:lnTo>
                  <a:pt x="11196216" y="4184051"/>
                </a:lnTo>
                <a:lnTo>
                  <a:pt x="11201384" y="4200645"/>
                </a:lnTo>
                <a:lnTo>
                  <a:pt x="11196216" y="4226142"/>
                </a:lnTo>
                <a:lnTo>
                  <a:pt x="11197693" y="4246377"/>
                </a:lnTo>
                <a:lnTo>
                  <a:pt x="11190310" y="4252853"/>
                </a:lnTo>
                <a:lnTo>
                  <a:pt x="11185143" y="4250424"/>
                </a:lnTo>
                <a:lnTo>
                  <a:pt x="11175546" y="4237474"/>
                </a:lnTo>
                <a:cubicBezTo>
                  <a:pt x="11175546" y="4237474"/>
                  <a:pt x="11167425" y="4235855"/>
                  <a:pt x="11167425" y="4235855"/>
                </a:cubicBezTo>
                <a:lnTo>
                  <a:pt x="11163734" y="4242330"/>
                </a:lnTo>
                <a:lnTo>
                  <a:pt x="11162995" y="4254067"/>
                </a:lnTo>
                <a:lnTo>
                  <a:pt x="11159304" y="4257305"/>
                </a:lnTo>
                <a:lnTo>
                  <a:pt x="11140110" y="4240711"/>
                </a:lnTo>
                <a:lnTo>
                  <a:pt x="11131251" y="4239092"/>
                </a:lnTo>
                <a:lnTo>
                  <a:pt x="11131251" y="4243949"/>
                </a:lnTo>
                <a:lnTo>
                  <a:pt x="11134204" y="4248401"/>
                </a:lnTo>
                <a:lnTo>
                  <a:pt x="11134204" y="4257305"/>
                </a:lnTo>
                <a:lnTo>
                  <a:pt x="11130513" y="4261352"/>
                </a:lnTo>
                <a:lnTo>
                  <a:pt x="11123869" y="4250829"/>
                </a:lnTo>
                <a:lnTo>
                  <a:pt x="11117224" y="4247996"/>
                </a:lnTo>
                <a:lnTo>
                  <a:pt x="11114271" y="4238688"/>
                </a:lnTo>
                <a:lnTo>
                  <a:pt x="11084742" y="4214810"/>
                </a:lnTo>
                <a:lnTo>
                  <a:pt x="11070715" y="4211167"/>
                </a:lnTo>
                <a:lnTo>
                  <a:pt x="11065547" y="4201049"/>
                </a:lnTo>
                <a:lnTo>
                  <a:pt x="11043400" y="4188098"/>
                </a:lnTo>
                <a:lnTo>
                  <a:pt x="11030850" y="4175148"/>
                </a:lnTo>
                <a:lnTo>
                  <a:pt x="11019776" y="4168672"/>
                </a:lnTo>
                <a:lnTo>
                  <a:pt x="11018300" y="4155317"/>
                </a:lnTo>
                <a:lnTo>
                  <a:pt x="11005750" y="4148032"/>
                </a:lnTo>
                <a:lnTo>
                  <a:pt x="11000582" y="4142770"/>
                </a:lnTo>
                <a:lnTo>
                  <a:pt x="10986555" y="4140342"/>
                </a:lnTo>
                <a:lnTo>
                  <a:pt x="10982126" y="4129010"/>
                </a:lnTo>
                <a:lnTo>
                  <a:pt x="10963670" y="4107965"/>
                </a:lnTo>
                <a:lnTo>
                  <a:pt x="10945214" y="4095419"/>
                </a:lnTo>
                <a:lnTo>
                  <a:pt x="10940784" y="4084087"/>
                </a:lnTo>
                <a:lnTo>
                  <a:pt x="10942261" y="4071136"/>
                </a:lnTo>
                <a:lnTo>
                  <a:pt x="10923066" y="4039163"/>
                </a:lnTo>
                <a:lnTo>
                  <a:pt x="10920851" y="4016904"/>
                </a:lnTo>
                <a:lnTo>
                  <a:pt x="10909778" y="4008810"/>
                </a:lnTo>
                <a:lnTo>
                  <a:pt x="10897228" y="3988979"/>
                </a:lnTo>
                <a:lnTo>
                  <a:pt x="10897228" y="3980885"/>
                </a:lnTo>
                <a:lnTo>
                  <a:pt x="10882463" y="3971576"/>
                </a:lnTo>
                <a:lnTo>
                  <a:pt x="10869913" y="3967934"/>
                </a:lnTo>
                <a:lnTo>
                  <a:pt x="10865483" y="3954983"/>
                </a:lnTo>
                <a:lnTo>
                  <a:pt x="10855148" y="3930295"/>
                </a:lnTo>
                <a:lnTo>
                  <a:pt x="10855886" y="3927462"/>
                </a:lnTo>
                <a:lnTo>
                  <a:pt x="10850718" y="3915726"/>
                </a:lnTo>
                <a:lnTo>
                  <a:pt x="10844074" y="3909250"/>
                </a:lnTo>
                <a:lnTo>
                  <a:pt x="10848504" y="3902775"/>
                </a:lnTo>
                <a:lnTo>
                  <a:pt x="10846289" y="3897918"/>
                </a:lnTo>
                <a:lnTo>
                  <a:pt x="10840383" y="3898728"/>
                </a:lnTo>
                <a:lnTo>
                  <a:pt x="10833739" y="3895085"/>
                </a:lnTo>
                <a:lnTo>
                  <a:pt x="10820450" y="3879706"/>
                </a:lnTo>
                <a:lnTo>
                  <a:pt x="10810115" y="3879706"/>
                </a:lnTo>
                <a:lnTo>
                  <a:pt x="10804209" y="3874445"/>
                </a:lnTo>
                <a:lnTo>
                  <a:pt x="10801994" y="3862708"/>
                </a:lnTo>
                <a:lnTo>
                  <a:pt x="10797565" y="3859066"/>
                </a:lnTo>
                <a:lnTo>
                  <a:pt x="10797565" y="3847329"/>
                </a:lnTo>
                <a:lnTo>
                  <a:pt x="10792397" y="3847329"/>
                </a:lnTo>
                <a:lnTo>
                  <a:pt x="10774679" y="3831545"/>
                </a:lnTo>
                <a:lnTo>
                  <a:pt x="10756961" y="3805643"/>
                </a:lnTo>
                <a:lnTo>
                  <a:pt x="10740720" y="3793097"/>
                </a:lnTo>
                <a:lnTo>
                  <a:pt x="10734814" y="3795525"/>
                </a:lnTo>
                <a:lnTo>
                  <a:pt x="10726693" y="3793097"/>
                </a:lnTo>
                <a:lnTo>
                  <a:pt x="10713405" y="3777718"/>
                </a:lnTo>
                <a:lnTo>
                  <a:pt x="10707499" y="3777718"/>
                </a:lnTo>
                <a:lnTo>
                  <a:pt x="10686090" y="3755863"/>
                </a:lnTo>
                <a:lnTo>
                  <a:pt x="10677969" y="3752626"/>
                </a:lnTo>
                <a:lnTo>
                  <a:pt x="10665419" y="3727533"/>
                </a:lnTo>
                <a:lnTo>
                  <a:pt x="10663204" y="3714178"/>
                </a:lnTo>
                <a:lnTo>
                  <a:pt x="10664681" y="3709321"/>
                </a:lnTo>
                <a:close/>
                <a:moveTo>
                  <a:pt x="11955869" y="3684229"/>
                </a:moveTo>
                <a:lnTo>
                  <a:pt x="11967681" y="3686252"/>
                </a:lnTo>
                <a:lnTo>
                  <a:pt x="11967681" y="3690300"/>
                </a:lnTo>
                <a:lnTo>
                  <a:pt x="11960299" y="3693537"/>
                </a:lnTo>
                <a:lnTo>
                  <a:pt x="11955869" y="3691109"/>
                </a:lnTo>
                <a:lnTo>
                  <a:pt x="11952178" y="3693942"/>
                </a:lnTo>
                <a:lnTo>
                  <a:pt x="11943319" y="3693537"/>
                </a:lnTo>
                <a:lnTo>
                  <a:pt x="11940366" y="3690704"/>
                </a:lnTo>
                <a:lnTo>
                  <a:pt x="11944057" y="3686657"/>
                </a:lnTo>
                <a:cubicBezTo>
                  <a:pt x="11944057" y="3686657"/>
                  <a:pt x="11955869" y="3684229"/>
                  <a:pt x="11955869" y="3684229"/>
                </a:cubicBezTo>
                <a:close/>
                <a:moveTo>
                  <a:pt x="11930769" y="3663184"/>
                </a:moveTo>
                <a:lnTo>
                  <a:pt x="11932984" y="3667636"/>
                </a:lnTo>
                <a:lnTo>
                  <a:pt x="11930769" y="3672087"/>
                </a:lnTo>
                <a:cubicBezTo>
                  <a:pt x="11930769" y="3672087"/>
                  <a:pt x="11924863" y="3670064"/>
                  <a:pt x="11924863" y="3670064"/>
                </a:cubicBezTo>
                <a:close/>
                <a:moveTo>
                  <a:pt x="10880248" y="3653875"/>
                </a:moveTo>
                <a:lnTo>
                  <a:pt x="10883939" y="3655494"/>
                </a:lnTo>
                <a:lnTo>
                  <a:pt x="10885416" y="3661160"/>
                </a:lnTo>
                <a:lnTo>
                  <a:pt x="10881725" y="3662374"/>
                </a:lnTo>
                <a:lnTo>
                  <a:pt x="10878033" y="3655089"/>
                </a:lnTo>
                <a:cubicBezTo>
                  <a:pt x="10878033" y="3655089"/>
                  <a:pt x="10880248" y="3653875"/>
                  <a:pt x="10880248" y="3653875"/>
                </a:cubicBezTo>
                <a:close/>
                <a:moveTo>
                  <a:pt x="12003117" y="3652256"/>
                </a:moveTo>
                <a:lnTo>
                  <a:pt x="12009023" y="3655899"/>
                </a:lnTo>
                <a:lnTo>
                  <a:pt x="12014929" y="3657922"/>
                </a:lnTo>
                <a:lnTo>
                  <a:pt x="12013452" y="3661160"/>
                </a:lnTo>
                <a:lnTo>
                  <a:pt x="12000902" y="3671683"/>
                </a:lnTo>
                <a:lnTo>
                  <a:pt x="11995735" y="3670064"/>
                </a:lnTo>
                <a:cubicBezTo>
                  <a:pt x="11995735" y="3670064"/>
                  <a:pt x="11989829" y="3661565"/>
                  <a:pt x="11989829" y="3661565"/>
                </a:cubicBezTo>
                <a:lnTo>
                  <a:pt x="11989090" y="3657113"/>
                </a:lnTo>
                <a:lnTo>
                  <a:pt x="11997949" y="3656708"/>
                </a:lnTo>
                <a:close/>
                <a:moveTo>
                  <a:pt x="11750638" y="3640520"/>
                </a:moveTo>
                <a:lnTo>
                  <a:pt x="11760973" y="3646186"/>
                </a:lnTo>
                <a:lnTo>
                  <a:pt x="11760973" y="3658732"/>
                </a:lnTo>
                <a:lnTo>
                  <a:pt x="11770570" y="3666826"/>
                </a:lnTo>
                <a:lnTo>
                  <a:pt x="11775000" y="3664398"/>
                </a:lnTo>
                <a:lnTo>
                  <a:pt x="11786812" y="3671683"/>
                </a:lnTo>
                <a:lnTo>
                  <a:pt x="11786812" y="3677349"/>
                </a:lnTo>
                <a:lnTo>
                  <a:pt x="11778691" y="3680586"/>
                </a:lnTo>
                <a:lnTo>
                  <a:pt x="11777953" y="3693942"/>
                </a:lnTo>
                <a:lnTo>
                  <a:pt x="11782382" y="3695561"/>
                </a:lnTo>
                <a:lnTo>
                  <a:pt x="11786812" y="3700822"/>
                </a:lnTo>
                <a:lnTo>
                  <a:pt x="11793456" y="3691918"/>
                </a:lnTo>
                <a:lnTo>
                  <a:pt x="11797885" y="3690704"/>
                </a:lnTo>
                <a:lnTo>
                  <a:pt x="11803053" y="3696775"/>
                </a:lnTo>
                <a:lnTo>
                  <a:pt x="11791979" y="3705274"/>
                </a:lnTo>
                <a:lnTo>
                  <a:pt x="11797147" y="3709321"/>
                </a:lnTo>
                <a:lnTo>
                  <a:pt x="11804529" y="3702441"/>
                </a:lnTo>
                <a:lnTo>
                  <a:pt x="11811912" y="3702441"/>
                </a:lnTo>
                <a:lnTo>
                  <a:pt x="11823724" y="3713368"/>
                </a:lnTo>
                <a:lnTo>
                  <a:pt x="11832583" y="3712559"/>
                </a:lnTo>
                <a:lnTo>
                  <a:pt x="11840703" y="3719844"/>
                </a:lnTo>
                <a:lnTo>
                  <a:pt x="11852515" y="3721867"/>
                </a:lnTo>
                <a:lnTo>
                  <a:pt x="11860636" y="3721867"/>
                </a:lnTo>
                <a:lnTo>
                  <a:pt x="11862112" y="3729152"/>
                </a:lnTo>
                <a:lnTo>
                  <a:pt x="11851777" y="3736437"/>
                </a:lnTo>
                <a:lnTo>
                  <a:pt x="11835536" y="3740079"/>
                </a:lnTo>
                <a:lnTo>
                  <a:pt x="11815603" y="3738461"/>
                </a:lnTo>
                <a:lnTo>
                  <a:pt x="11809697" y="3742508"/>
                </a:lnTo>
                <a:lnTo>
                  <a:pt x="11809697" y="3754244"/>
                </a:lnTo>
                <a:lnTo>
                  <a:pt x="11822985" y="3764767"/>
                </a:lnTo>
                <a:lnTo>
                  <a:pt x="11822985" y="3770028"/>
                </a:lnTo>
                <a:lnTo>
                  <a:pt x="11809697" y="3772052"/>
                </a:lnTo>
                <a:lnTo>
                  <a:pt x="11799362" y="3777313"/>
                </a:lnTo>
                <a:lnTo>
                  <a:pt x="11791241" y="3775290"/>
                </a:lnTo>
                <a:lnTo>
                  <a:pt x="11779429" y="3768005"/>
                </a:lnTo>
                <a:lnTo>
                  <a:pt x="11778691" y="3772052"/>
                </a:lnTo>
                <a:lnTo>
                  <a:pt x="11777953" y="3774480"/>
                </a:lnTo>
                <a:lnTo>
                  <a:pt x="11772785" y="3775694"/>
                </a:lnTo>
                <a:lnTo>
                  <a:pt x="11773523" y="3779741"/>
                </a:lnTo>
                <a:lnTo>
                  <a:pt x="11770570" y="3784598"/>
                </a:lnTo>
                <a:lnTo>
                  <a:pt x="11780906" y="3788240"/>
                </a:lnTo>
                <a:lnTo>
                  <a:pt x="11790503" y="3798763"/>
                </a:lnTo>
                <a:lnTo>
                  <a:pt x="11779429" y="3801191"/>
                </a:lnTo>
                <a:lnTo>
                  <a:pt x="11768355" y="3799572"/>
                </a:lnTo>
                <a:lnTo>
                  <a:pt x="11763188" y="3802405"/>
                </a:lnTo>
                <a:lnTo>
                  <a:pt x="11771308" y="3810905"/>
                </a:lnTo>
                <a:lnTo>
                  <a:pt x="11775738" y="3812928"/>
                </a:lnTo>
                <a:lnTo>
                  <a:pt x="11776476" y="3818189"/>
                </a:lnTo>
                <a:lnTo>
                  <a:pt x="11772785" y="3819404"/>
                </a:lnTo>
                <a:lnTo>
                  <a:pt x="11769094" y="3826284"/>
                </a:lnTo>
                <a:lnTo>
                  <a:pt x="11777214" y="3832759"/>
                </a:lnTo>
                <a:lnTo>
                  <a:pt x="11780167" y="3842472"/>
                </a:lnTo>
                <a:lnTo>
                  <a:pt x="11797147" y="3858256"/>
                </a:lnTo>
                <a:lnTo>
                  <a:pt x="11804529" y="3864732"/>
                </a:lnTo>
                <a:lnTo>
                  <a:pt x="11799362" y="3873231"/>
                </a:lnTo>
                <a:lnTo>
                  <a:pt x="11786812" y="3875659"/>
                </a:lnTo>
                <a:lnTo>
                  <a:pt x="11784597" y="3881325"/>
                </a:lnTo>
                <a:lnTo>
                  <a:pt x="11789026" y="3884967"/>
                </a:lnTo>
                <a:lnTo>
                  <a:pt x="11791241" y="3892657"/>
                </a:lnTo>
                <a:lnTo>
                  <a:pt x="11798623" y="3896704"/>
                </a:lnTo>
                <a:lnTo>
                  <a:pt x="11820032" y="3914916"/>
                </a:lnTo>
                <a:lnTo>
                  <a:pt x="11826677" y="3914916"/>
                </a:lnTo>
                <a:lnTo>
                  <a:pt x="11835536" y="3923415"/>
                </a:lnTo>
                <a:lnTo>
                  <a:pt x="11837750" y="3929081"/>
                </a:lnTo>
                <a:lnTo>
                  <a:pt x="11845871" y="3930700"/>
                </a:lnTo>
                <a:lnTo>
                  <a:pt x="11843656" y="3939199"/>
                </a:lnTo>
                <a:lnTo>
                  <a:pt x="11837750" y="3941223"/>
                </a:lnTo>
                <a:lnTo>
                  <a:pt x="11831106" y="3939199"/>
                </a:lnTo>
                <a:lnTo>
                  <a:pt x="11823724" y="3944056"/>
                </a:lnTo>
                <a:lnTo>
                  <a:pt x="11811912" y="3942841"/>
                </a:lnTo>
                <a:lnTo>
                  <a:pt x="11795670" y="3928272"/>
                </a:lnTo>
                <a:lnTo>
                  <a:pt x="11798623" y="3940413"/>
                </a:lnTo>
                <a:lnTo>
                  <a:pt x="11796409" y="3944865"/>
                </a:lnTo>
                <a:lnTo>
                  <a:pt x="11791241" y="3939199"/>
                </a:lnTo>
                <a:lnTo>
                  <a:pt x="11780906" y="3948912"/>
                </a:lnTo>
                <a:lnTo>
                  <a:pt x="11780906" y="3955792"/>
                </a:lnTo>
                <a:lnTo>
                  <a:pt x="11776476" y="3960649"/>
                </a:lnTo>
                <a:lnTo>
                  <a:pt x="11775000" y="3978052"/>
                </a:lnTo>
                <a:lnTo>
                  <a:pt x="11770570" y="3984527"/>
                </a:lnTo>
                <a:lnTo>
                  <a:pt x="11766879" y="4000311"/>
                </a:lnTo>
                <a:lnTo>
                  <a:pt x="11753591" y="4010024"/>
                </a:lnTo>
                <a:lnTo>
                  <a:pt x="11758758" y="4021761"/>
                </a:lnTo>
                <a:lnTo>
                  <a:pt x="11752114" y="4030260"/>
                </a:lnTo>
                <a:lnTo>
                  <a:pt x="11743993" y="4038354"/>
                </a:lnTo>
                <a:lnTo>
                  <a:pt x="11739564" y="4029855"/>
                </a:lnTo>
                <a:lnTo>
                  <a:pt x="11734396" y="4027427"/>
                </a:lnTo>
                <a:lnTo>
                  <a:pt x="11737349" y="4033497"/>
                </a:lnTo>
                <a:lnTo>
                  <a:pt x="11736611" y="4043211"/>
                </a:lnTo>
                <a:lnTo>
                  <a:pt x="11727752" y="4052519"/>
                </a:lnTo>
                <a:lnTo>
                  <a:pt x="11726276" y="4060613"/>
                </a:lnTo>
                <a:lnTo>
                  <a:pt x="11718155" y="4063446"/>
                </a:lnTo>
                <a:lnTo>
                  <a:pt x="11710772" y="4062637"/>
                </a:lnTo>
                <a:lnTo>
                  <a:pt x="11712249" y="4066684"/>
                </a:lnTo>
                <a:lnTo>
                  <a:pt x="11708558" y="4071945"/>
                </a:lnTo>
                <a:lnTo>
                  <a:pt x="11720370" y="4071541"/>
                </a:lnTo>
                <a:lnTo>
                  <a:pt x="11722584" y="4073160"/>
                </a:lnTo>
                <a:lnTo>
                  <a:pt x="11721108" y="4081254"/>
                </a:lnTo>
                <a:lnTo>
                  <a:pt x="11715202" y="4085301"/>
                </a:lnTo>
                <a:lnTo>
                  <a:pt x="11718893" y="4087325"/>
                </a:lnTo>
                <a:lnTo>
                  <a:pt x="11724799" y="4086515"/>
                </a:lnTo>
                <a:lnTo>
                  <a:pt x="11725537" y="4092991"/>
                </a:lnTo>
                <a:lnTo>
                  <a:pt x="11722584" y="4100275"/>
                </a:lnTo>
                <a:lnTo>
                  <a:pt x="11714464" y="4097847"/>
                </a:lnTo>
                <a:cubicBezTo>
                  <a:pt x="11714464" y="4097847"/>
                  <a:pt x="11712987" y="4096228"/>
                  <a:pt x="11712987" y="4096228"/>
                </a:cubicBezTo>
                <a:lnTo>
                  <a:pt x="11712987" y="4099871"/>
                </a:lnTo>
                <a:lnTo>
                  <a:pt x="11717417" y="4103918"/>
                </a:lnTo>
                <a:lnTo>
                  <a:pt x="11720370" y="4106346"/>
                </a:lnTo>
                <a:lnTo>
                  <a:pt x="11712987" y="4121321"/>
                </a:lnTo>
                <a:lnTo>
                  <a:pt x="11707819" y="4121321"/>
                </a:lnTo>
                <a:lnTo>
                  <a:pt x="11705605" y="4117678"/>
                </a:lnTo>
                <a:lnTo>
                  <a:pt x="11702652" y="4129010"/>
                </a:lnTo>
                <a:lnTo>
                  <a:pt x="11702652" y="4135486"/>
                </a:lnTo>
                <a:lnTo>
                  <a:pt x="11692316" y="4152888"/>
                </a:lnTo>
                <a:lnTo>
                  <a:pt x="11675337" y="4163411"/>
                </a:lnTo>
                <a:lnTo>
                  <a:pt x="11660572" y="4165839"/>
                </a:lnTo>
                <a:lnTo>
                  <a:pt x="11640639" y="4174743"/>
                </a:lnTo>
                <a:lnTo>
                  <a:pt x="11631042" y="4176362"/>
                </a:lnTo>
                <a:lnTo>
                  <a:pt x="11628089" y="4163411"/>
                </a:lnTo>
                <a:lnTo>
                  <a:pt x="11629566" y="4156531"/>
                </a:lnTo>
                <a:lnTo>
                  <a:pt x="11624398" y="4149651"/>
                </a:lnTo>
                <a:lnTo>
                  <a:pt x="11622921" y="4146413"/>
                </a:lnTo>
                <a:lnTo>
                  <a:pt x="11618492" y="4148436"/>
                </a:lnTo>
                <a:lnTo>
                  <a:pt x="11612586" y="4141556"/>
                </a:lnTo>
                <a:lnTo>
                  <a:pt x="11608157" y="4143985"/>
                </a:lnTo>
                <a:lnTo>
                  <a:pt x="11600036" y="4141961"/>
                </a:lnTo>
                <a:lnTo>
                  <a:pt x="11595606" y="4134676"/>
                </a:lnTo>
                <a:lnTo>
                  <a:pt x="11592653" y="4141961"/>
                </a:lnTo>
                <a:lnTo>
                  <a:pt x="11595606" y="4148032"/>
                </a:lnTo>
                <a:lnTo>
                  <a:pt x="11586747" y="4145603"/>
                </a:lnTo>
                <a:lnTo>
                  <a:pt x="11582318" y="4141152"/>
                </a:lnTo>
                <a:lnTo>
                  <a:pt x="11582318" y="4133867"/>
                </a:lnTo>
                <a:lnTo>
                  <a:pt x="11577150" y="4129415"/>
                </a:lnTo>
                <a:lnTo>
                  <a:pt x="11571244" y="4132653"/>
                </a:lnTo>
                <a:lnTo>
                  <a:pt x="11562385" y="4127796"/>
                </a:lnTo>
                <a:lnTo>
                  <a:pt x="11557218" y="4128605"/>
                </a:lnTo>
                <a:lnTo>
                  <a:pt x="11549835" y="4135890"/>
                </a:lnTo>
                <a:lnTo>
                  <a:pt x="11537285" y="4137914"/>
                </a:lnTo>
                <a:lnTo>
                  <a:pt x="11535070" y="4142366"/>
                </a:lnTo>
                <a:lnTo>
                  <a:pt x="11527688" y="4143175"/>
                </a:lnTo>
                <a:lnTo>
                  <a:pt x="11522520" y="4139128"/>
                </a:lnTo>
                <a:lnTo>
                  <a:pt x="11517353" y="4140342"/>
                </a:lnTo>
                <a:lnTo>
                  <a:pt x="11505541" y="4153698"/>
                </a:lnTo>
                <a:lnTo>
                  <a:pt x="11498158" y="4153698"/>
                </a:lnTo>
                <a:lnTo>
                  <a:pt x="11499635" y="4146008"/>
                </a:lnTo>
                <a:lnTo>
                  <a:pt x="11498158" y="4130629"/>
                </a:lnTo>
                <a:lnTo>
                  <a:pt x="11493729" y="4119297"/>
                </a:lnTo>
                <a:lnTo>
                  <a:pt x="11495943" y="4111203"/>
                </a:lnTo>
                <a:lnTo>
                  <a:pt x="11492990" y="4105132"/>
                </a:lnTo>
                <a:lnTo>
                  <a:pt x="11493729" y="4110393"/>
                </a:lnTo>
                <a:lnTo>
                  <a:pt x="11489299" y="4118892"/>
                </a:lnTo>
                <a:lnTo>
                  <a:pt x="11482655" y="4122939"/>
                </a:lnTo>
                <a:lnTo>
                  <a:pt x="11476749" y="4118892"/>
                </a:lnTo>
                <a:lnTo>
                  <a:pt x="11467890" y="4124558"/>
                </a:lnTo>
                <a:lnTo>
                  <a:pt x="11455340" y="4125368"/>
                </a:lnTo>
                <a:lnTo>
                  <a:pt x="11447958" y="4122939"/>
                </a:lnTo>
                <a:lnTo>
                  <a:pt x="11437622" y="4122535"/>
                </a:lnTo>
                <a:lnTo>
                  <a:pt x="11434669" y="4116464"/>
                </a:lnTo>
                <a:lnTo>
                  <a:pt x="11426549" y="4122535"/>
                </a:lnTo>
                <a:lnTo>
                  <a:pt x="11421381" y="4122535"/>
                </a:lnTo>
                <a:lnTo>
                  <a:pt x="11415475" y="4109584"/>
                </a:lnTo>
                <a:lnTo>
                  <a:pt x="11415475" y="4098657"/>
                </a:lnTo>
                <a:lnTo>
                  <a:pt x="11412522" y="4078016"/>
                </a:lnTo>
                <a:lnTo>
                  <a:pt x="11403663" y="4073160"/>
                </a:lnTo>
                <a:lnTo>
                  <a:pt x="11401448" y="4067494"/>
                </a:lnTo>
                <a:lnTo>
                  <a:pt x="11407354" y="4061423"/>
                </a:lnTo>
                <a:lnTo>
                  <a:pt x="11413998" y="4052114"/>
                </a:lnTo>
                <a:lnTo>
                  <a:pt x="11412522" y="4044020"/>
                </a:lnTo>
                <a:lnTo>
                  <a:pt x="11408092" y="4035926"/>
                </a:lnTo>
                <a:lnTo>
                  <a:pt x="11393328" y="4022975"/>
                </a:lnTo>
                <a:lnTo>
                  <a:pt x="11381516" y="4016095"/>
                </a:lnTo>
                <a:lnTo>
                  <a:pt x="11369704" y="4013666"/>
                </a:lnTo>
                <a:lnTo>
                  <a:pt x="11368965" y="4010024"/>
                </a:lnTo>
                <a:lnTo>
                  <a:pt x="11378563" y="4009215"/>
                </a:lnTo>
                <a:lnTo>
                  <a:pt x="11385945" y="4002739"/>
                </a:lnTo>
                <a:lnTo>
                  <a:pt x="11403663" y="3999097"/>
                </a:lnTo>
                <a:lnTo>
                  <a:pt x="11415475" y="3990598"/>
                </a:lnTo>
                <a:lnTo>
                  <a:pt x="11424334" y="3991002"/>
                </a:lnTo>
                <a:lnTo>
                  <a:pt x="11415475" y="3988574"/>
                </a:lnTo>
                <a:lnTo>
                  <a:pt x="11402186" y="3996264"/>
                </a:lnTo>
                <a:lnTo>
                  <a:pt x="11386683" y="3998287"/>
                </a:lnTo>
                <a:lnTo>
                  <a:pt x="11380039" y="3999906"/>
                </a:lnTo>
                <a:lnTo>
                  <a:pt x="11370442" y="3997073"/>
                </a:lnTo>
                <a:lnTo>
                  <a:pt x="11363798" y="3986146"/>
                </a:lnTo>
                <a:lnTo>
                  <a:pt x="11366751" y="3983313"/>
                </a:lnTo>
                <a:lnTo>
                  <a:pt x="11372657" y="3986146"/>
                </a:lnTo>
                <a:lnTo>
                  <a:pt x="11368227" y="3979266"/>
                </a:lnTo>
                <a:lnTo>
                  <a:pt x="11353462" y="3962268"/>
                </a:lnTo>
                <a:lnTo>
                  <a:pt x="11351986" y="3944460"/>
                </a:lnTo>
                <a:lnTo>
                  <a:pt x="11359368" y="3940818"/>
                </a:lnTo>
                <a:lnTo>
                  <a:pt x="11360107" y="3935557"/>
                </a:lnTo>
                <a:lnTo>
                  <a:pt x="11357892" y="3929486"/>
                </a:lnTo>
                <a:lnTo>
                  <a:pt x="11357892" y="3923010"/>
                </a:lnTo>
                <a:lnTo>
                  <a:pt x="11366013" y="3910464"/>
                </a:lnTo>
                <a:lnTo>
                  <a:pt x="11377824" y="3895895"/>
                </a:lnTo>
                <a:lnTo>
                  <a:pt x="11382992" y="3888610"/>
                </a:lnTo>
                <a:lnTo>
                  <a:pt x="11390375" y="3886586"/>
                </a:lnTo>
                <a:lnTo>
                  <a:pt x="11394066" y="3885372"/>
                </a:lnTo>
                <a:lnTo>
                  <a:pt x="11402925" y="3894276"/>
                </a:lnTo>
                <a:lnTo>
                  <a:pt x="11408092" y="3901561"/>
                </a:lnTo>
                <a:lnTo>
                  <a:pt x="11422857" y="3901156"/>
                </a:lnTo>
                <a:lnTo>
                  <a:pt x="11442790" y="3908441"/>
                </a:lnTo>
                <a:lnTo>
                  <a:pt x="11462722" y="3910464"/>
                </a:lnTo>
                <a:lnTo>
                  <a:pt x="11462722" y="3906822"/>
                </a:lnTo>
                <a:lnTo>
                  <a:pt x="11470843" y="3895895"/>
                </a:lnTo>
                <a:lnTo>
                  <a:pt x="11471581" y="3882944"/>
                </a:lnTo>
                <a:lnTo>
                  <a:pt x="11474534" y="3873231"/>
                </a:lnTo>
                <a:lnTo>
                  <a:pt x="11479702" y="3867160"/>
                </a:lnTo>
                <a:lnTo>
                  <a:pt x="11491514" y="3865946"/>
                </a:lnTo>
                <a:lnTo>
                  <a:pt x="11498896" y="3862303"/>
                </a:lnTo>
                <a:lnTo>
                  <a:pt x="11504802" y="3864732"/>
                </a:lnTo>
                <a:lnTo>
                  <a:pt x="11500373" y="3859470"/>
                </a:lnTo>
                <a:lnTo>
                  <a:pt x="11497420" y="3847734"/>
                </a:lnTo>
                <a:lnTo>
                  <a:pt x="11501849" y="3845710"/>
                </a:lnTo>
                <a:lnTo>
                  <a:pt x="11542453" y="3836806"/>
                </a:lnTo>
                <a:lnTo>
                  <a:pt x="11555741" y="3826284"/>
                </a:lnTo>
                <a:lnTo>
                  <a:pt x="11567553" y="3812119"/>
                </a:lnTo>
                <a:lnTo>
                  <a:pt x="11571244" y="3804024"/>
                </a:lnTo>
                <a:lnTo>
                  <a:pt x="11585271" y="3791883"/>
                </a:lnTo>
                <a:lnTo>
                  <a:pt x="11589700" y="3782574"/>
                </a:lnTo>
                <a:lnTo>
                  <a:pt x="11602989" y="3772052"/>
                </a:lnTo>
                <a:lnTo>
                  <a:pt x="11602989" y="3761529"/>
                </a:lnTo>
                <a:lnTo>
                  <a:pt x="11609633" y="3753435"/>
                </a:lnTo>
                <a:lnTo>
                  <a:pt x="11611848" y="3750602"/>
                </a:lnTo>
                <a:lnTo>
                  <a:pt x="11630304" y="3745745"/>
                </a:lnTo>
                <a:lnTo>
                  <a:pt x="11642116" y="3737246"/>
                </a:lnTo>
                <a:lnTo>
                  <a:pt x="11651713" y="3734009"/>
                </a:lnTo>
                <a:lnTo>
                  <a:pt x="11652451" y="3743317"/>
                </a:lnTo>
                <a:lnTo>
                  <a:pt x="11652451" y="3746960"/>
                </a:lnTo>
                <a:lnTo>
                  <a:pt x="11652451" y="3748578"/>
                </a:lnTo>
                <a:lnTo>
                  <a:pt x="11653928" y="3748174"/>
                </a:lnTo>
                <a:lnTo>
                  <a:pt x="11658357" y="3747364"/>
                </a:lnTo>
                <a:lnTo>
                  <a:pt x="11660572" y="3744127"/>
                </a:lnTo>
                <a:lnTo>
                  <a:pt x="11662048" y="3742508"/>
                </a:lnTo>
                <a:lnTo>
                  <a:pt x="11670169" y="3738865"/>
                </a:lnTo>
                <a:lnTo>
                  <a:pt x="11674598" y="3731985"/>
                </a:lnTo>
                <a:lnTo>
                  <a:pt x="11663525" y="3735223"/>
                </a:lnTo>
                <a:lnTo>
                  <a:pt x="11658357" y="3733604"/>
                </a:lnTo>
                <a:lnTo>
                  <a:pt x="11662048" y="3728343"/>
                </a:lnTo>
                <a:lnTo>
                  <a:pt x="11656881" y="3728747"/>
                </a:lnTo>
                <a:lnTo>
                  <a:pt x="11662048" y="3722677"/>
                </a:lnTo>
                <a:lnTo>
                  <a:pt x="11676075" y="3717820"/>
                </a:lnTo>
                <a:lnTo>
                  <a:pt x="11684934" y="3717820"/>
                </a:lnTo>
                <a:lnTo>
                  <a:pt x="11702652" y="3700417"/>
                </a:lnTo>
                <a:lnTo>
                  <a:pt x="11704866" y="3688276"/>
                </a:lnTo>
                <a:lnTo>
                  <a:pt x="11715202" y="3666017"/>
                </a:lnTo>
                <a:lnTo>
                  <a:pt x="11721846" y="3664398"/>
                </a:lnTo>
                <a:lnTo>
                  <a:pt x="11729228" y="3644162"/>
                </a:lnTo>
                <a:lnTo>
                  <a:pt x="11735134" y="3644567"/>
                </a:lnTo>
                <a:lnTo>
                  <a:pt x="11737349" y="3651852"/>
                </a:lnTo>
                <a:lnTo>
                  <a:pt x="11734396" y="3660351"/>
                </a:lnTo>
                <a:lnTo>
                  <a:pt x="11738087" y="3660755"/>
                </a:lnTo>
                <a:lnTo>
                  <a:pt x="11749161" y="3651447"/>
                </a:lnTo>
                <a:lnTo>
                  <a:pt x="11746208" y="3642948"/>
                </a:lnTo>
                <a:close/>
                <a:moveTo>
                  <a:pt x="10590118" y="3626355"/>
                </a:moveTo>
                <a:lnTo>
                  <a:pt x="10595286" y="3631211"/>
                </a:lnTo>
                <a:cubicBezTo>
                  <a:pt x="10595286" y="3631211"/>
                  <a:pt x="10595286" y="3639710"/>
                  <a:pt x="10595286" y="3639710"/>
                </a:cubicBezTo>
                <a:lnTo>
                  <a:pt x="10598239" y="3647400"/>
                </a:lnTo>
                <a:lnTo>
                  <a:pt x="10592333" y="3653875"/>
                </a:lnTo>
                <a:cubicBezTo>
                  <a:pt x="10592333" y="3653875"/>
                  <a:pt x="10588642" y="3645376"/>
                  <a:pt x="10588642" y="3644567"/>
                </a:cubicBezTo>
                <a:cubicBezTo>
                  <a:pt x="10587904" y="3643757"/>
                  <a:pt x="10583474" y="3641734"/>
                  <a:pt x="10583474" y="3641734"/>
                </a:cubicBezTo>
                <a:lnTo>
                  <a:pt x="10582736" y="3632830"/>
                </a:lnTo>
                <a:close/>
                <a:moveTo>
                  <a:pt x="11758020" y="3623926"/>
                </a:moveTo>
                <a:lnTo>
                  <a:pt x="11762449" y="3625141"/>
                </a:lnTo>
                <a:lnTo>
                  <a:pt x="11762449" y="3632021"/>
                </a:lnTo>
                <a:lnTo>
                  <a:pt x="11751376" y="3634854"/>
                </a:lnTo>
                <a:cubicBezTo>
                  <a:pt x="11751376" y="3634854"/>
                  <a:pt x="11749161" y="3631616"/>
                  <a:pt x="11749161" y="3631616"/>
                </a:cubicBezTo>
                <a:close/>
                <a:moveTo>
                  <a:pt x="11745470" y="3623522"/>
                </a:moveTo>
                <a:lnTo>
                  <a:pt x="11744732" y="3626759"/>
                </a:lnTo>
                <a:lnTo>
                  <a:pt x="11738826" y="3630402"/>
                </a:lnTo>
                <a:cubicBezTo>
                  <a:pt x="11738826" y="3630402"/>
                  <a:pt x="11732181" y="3630402"/>
                  <a:pt x="11732181" y="3630402"/>
                </a:cubicBezTo>
                <a:close/>
                <a:moveTo>
                  <a:pt x="10583474" y="3615427"/>
                </a:moveTo>
                <a:cubicBezTo>
                  <a:pt x="10583474" y="3615427"/>
                  <a:pt x="10589380" y="3615427"/>
                  <a:pt x="10589380" y="3615427"/>
                </a:cubicBezTo>
                <a:lnTo>
                  <a:pt x="10581998" y="3624331"/>
                </a:lnTo>
                <a:lnTo>
                  <a:pt x="10578306" y="3621093"/>
                </a:lnTo>
                <a:close/>
                <a:moveTo>
                  <a:pt x="10847027" y="3610166"/>
                </a:moveTo>
                <a:lnTo>
                  <a:pt x="10849242" y="3610571"/>
                </a:lnTo>
                <a:lnTo>
                  <a:pt x="10849980" y="3614618"/>
                </a:lnTo>
                <a:lnTo>
                  <a:pt x="10848504" y="3619475"/>
                </a:lnTo>
                <a:cubicBezTo>
                  <a:pt x="10848504" y="3619475"/>
                  <a:pt x="10847027" y="3610166"/>
                  <a:pt x="10847027" y="3610166"/>
                </a:cubicBezTo>
                <a:close/>
                <a:moveTo>
                  <a:pt x="10570924" y="3592359"/>
                </a:moveTo>
                <a:lnTo>
                  <a:pt x="10576092" y="3601262"/>
                </a:lnTo>
                <a:lnTo>
                  <a:pt x="10570924" y="3604095"/>
                </a:lnTo>
                <a:lnTo>
                  <a:pt x="10564280" y="3600048"/>
                </a:lnTo>
                <a:lnTo>
                  <a:pt x="10562065" y="3593978"/>
                </a:lnTo>
                <a:cubicBezTo>
                  <a:pt x="10562065" y="3593978"/>
                  <a:pt x="10570924" y="3592359"/>
                  <a:pt x="10570924" y="3592359"/>
                </a:cubicBezTo>
                <a:close/>
                <a:moveTo>
                  <a:pt x="10811591" y="3586693"/>
                </a:moveTo>
                <a:cubicBezTo>
                  <a:pt x="10812330" y="3586693"/>
                  <a:pt x="10817497" y="3587097"/>
                  <a:pt x="10817497" y="3587097"/>
                </a:cubicBezTo>
                <a:lnTo>
                  <a:pt x="10817497" y="3598025"/>
                </a:lnTo>
                <a:cubicBezTo>
                  <a:pt x="10817497" y="3598025"/>
                  <a:pt x="10810853" y="3606119"/>
                  <a:pt x="10810853" y="3606119"/>
                </a:cubicBezTo>
                <a:lnTo>
                  <a:pt x="10811591" y="3596406"/>
                </a:lnTo>
                <a:lnTo>
                  <a:pt x="10809377" y="3592763"/>
                </a:lnTo>
                <a:close/>
                <a:moveTo>
                  <a:pt x="11746946" y="3585074"/>
                </a:moveTo>
                <a:lnTo>
                  <a:pt x="11749899" y="3587502"/>
                </a:lnTo>
                <a:lnTo>
                  <a:pt x="11748423" y="3591549"/>
                </a:lnTo>
                <a:lnTo>
                  <a:pt x="11748423" y="3602881"/>
                </a:lnTo>
                <a:lnTo>
                  <a:pt x="11743255" y="3602881"/>
                </a:lnTo>
                <a:lnTo>
                  <a:pt x="11737349" y="3594382"/>
                </a:lnTo>
                <a:lnTo>
                  <a:pt x="11738087" y="3588312"/>
                </a:lnTo>
                <a:cubicBezTo>
                  <a:pt x="11738087" y="3588312"/>
                  <a:pt x="11746946" y="3585074"/>
                  <a:pt x="11746946" y="3585074"/>
                </a:cubicBezTo>
                <a:close/>
                <a:moveTo>
                  <a:pt x="10576830" y="3576170"/>
                </a:moveTo>
                <a:lnTo>
                  <a:pt x="10579783" y="3579408"/>
                </a:lnTo>
                <a:cubicBezTo>
                  <a:pt x="10579783" y="3579408"/>
                  <a:pt x="10580521" y="3586288"/>
                  <a:pt x="10580521" y="3586288"/>
                </a:cubicBezTo>
                <a:lnTo>
                  <a:pt x="10576830" y="3590335"/>
                </a:lnTo>
                <a:lnTo>
                  <a:pt x="10572400" y="3583860"/>
                </a:lnTo>
                <a:close/>
                <a:moveTo>
                  <a:pt x="11760973" y="3574551"/>
                </a:moveTo>
                <a:lnTo>
                  <a:pt x="11763188" y="3580217"/>
                </a:lnTo>
                <a:cubicBezTo>
                  <a:pt x="11763188" y="3580217"/>
                  <a:pt x="11757282" y="3577789"/>
                  <a:pt x="11757282" y="3577789"/>
                </a:cubicBezTo>
                <a:close/>
                <a:moveTo>
                  <a:pt x="11755805" y="3572932"/>
                </a:moveTo>
                <a:lnTo>
                  <a:pt x="11755067" y="3576979"/>
                </a:lnTo>
                <a:cubicBezTo>
                  <a:pt x="11755067" y="3576979"/>
                  <a:pt x="11750638" y="3577384"/>
                  <a:pt x="11750638" y="3577384"/>
                </a:cubicBezTo>
                <a:close/>
                <a:moveTo>
                  <a:pt x="10550253" y="3570099"/>
                </a:moveTo>
                <a:cubicBezTo>
                  <a:pt x="10550253" y="3570099"/>
                  <a:pt x="10556897" y="3572123"/>
                  <a:pt x="10556897" y="3572123"/>
                </a:cubicBezTo>
                <a:lnTo>
                  <a:pt x="10561327" y="3584264"/>
                </a:lnTo>
                <a:lnTo>
                  <a:pt x="10553206" y="3576979"/>
                </a:lnTo>
                <a:cubicBezTo>
                  <a:pt x="10553206" y="3576979"/>
                  <a:pt x="10550253" y="3570504"/>
                  <a:pt x="10550253" y="3570099"/>
                </a:cubicBezTo>
                <a:close/>
                <a:moveTo>
                  <a:pt x="10538441" y="3533675"/>
                </a:moveTo>
                <a:lnTo>
                  <a:pt x="10535488" y="3539341"/>
                </a:lnTo>
                <a:cubicBezTo>
                  <a:pt x="10535488" y="3539341"/>
                  <a:pt x="10528844" y="3536508"/>
                  <a:pt x="10528844" y="3536508"/>
                </a:cubicBezTo>
                <a:close/>
                <a:moveTo>
                  <a:pt x="12078418" y="3526390"/>
                </a:moveTo>
                <a:lnTo>
                  <a:pt x="12081371" y="3528818"/>
                </a:lnTo>
                <a:lnTo>
                  <a:pt x="12080633" y="3534080"/>
                </a:lnTo>
                <a:lnTo>
                  <a:pt x="12072512" y="3536913"/>
                </a:lnTo>
                <a:lnTo>
                  <a:pt x="12066606" y="3532866"/>
                </a:lnTo>
                <a:cubicBezTo>
                  <a:pt x="12066606" y="3532866"/>
                  <a:pt x="12068821" y="3527604"/>
                  <a:pt x="12068821" y="3527604"/>
                </a:cubicBezTo>
                <a:close/>
                <a:moveTo>
                  <a:pt x="9902813" y="3523557"/>
                </a:moveTo>
                <a:lnTo>
                  <a:pt x="9913149" y="3526390"/>
                </a:lnTo>
                <a:lnTo>
                  <a:pt x="9912410" y="3529628"/>
                </a:lnTo>
                <a:lnTo>
                  <a:pt x="9919055" y="3532056"/>
                </a:lnTo>
                <a:lnTo>
                  <a:pt x="9922008" y="3528818"/>
                </a:lnTo>
                <a:lnTo>
                  <a:pt x="9936034" y="3533675"/>
                </a:lnTo>
                <a:lnTo>
                  <a:pt x="9936034" y="3538936"/>
                </a:lnTo>
                <a:lnTo>
                  <a:pt x="9938987" y="3542174"/>
                </a:lnTo>
                <a:lnTo>
                  <a:pt x="9941940" y="3551078"/>
                </a:lnTo>
                <a:lnTo>
                  <a:pt x="9947108" y="3550673"/>
                </a:lnTo>
                <a:lnTo>
                  <a:pt x="9953014" y="3561196"/>
                </a:lnTo>
                <a:lnTo>
                  <a:pt x="9957443" y="3563219"/>
                </a:lnTo>
                <a:lnTo>
                  <a:pt x="9958920" y="3567266"/>
                </a:lnTo>
                <a:lnTo>
                  <a:pt x="9949323" y="3572123"/>
                </a:lnTo>
                <a:lnTo>
                  <a:pt x="9956705" y="3572932"/>
                </a:lnTo>
                <a:lnTo>
                  <a:pt x="9956705" y="3574551"/>
                </a:lnTo>
                <a:lnTo>
                  <a:pt x="9965564" y="3573742"/>
                </a:lnTo>
                <a:lnTo>
                  <a:pt x="9972208" y="3587907"/>
                </a:lnTo>
                <a:lnTo>
                  <a:pt x="9980329" y="3608547"/>
                </a:lnTo>
                <a:lnTo>
                  <a:pt x="9987711" y="3614213"/>
                </a:lnTo>
                <a:lnTo>
                  <a:pt x="9985497" y="3621498"/>
                </a:lnTo>
                <a:lnTo>
                  <a:pt x="9989188" y="3626759"/>
                </a:lnTo>
                <a:cubicBezTo>
                  <a:pt x="9989188" y="3626759"/>
                  <a:pt x="9989926" y="3639306"/>
                  <a:pt x="9989926" y="3639306"/>
                </a:cubicBezTo>
                <a:lnTo>
                  <a:pt x="9987711" y="3642139"/>
                </a:lnTo>
                <a:lnTo>
                  <a:pt x="9988450" y="3649423"/>
                </a:lnTo>
                <a:lnTo>
                  <a:pt x="9985497" y="3657922"/>
                </a:lnTo>
                <a:lnTo>
                  <a:pt x="9978114" y="3670873"/>
                </a:lnTo>
                <a:lnTo>
                  <a:pt x="9961873" y="3686252"/>
                </a:lnTo>
                <a:lnTo>
                  <a:pt x="9946370" y="3690704"/>
                </a:lnTo>
                <a:lnTo>
                  <a:pt x="9929390" y="3692728"/>
                </a:lnTo>
                <a:lnTo>
                  <a:pt x="9919055" y="3695156"/>
                </a:lnTo>
                <a:lnTo>
                  <a:pt x="9907243" y="3689490"/>
                </a:lnTo>
                <a:lnTo>
                  <a:pt x="9900598" y="3678563"/>
                </a:lnTo>
                <a:lnTo>
                  <a:pt x="9892478" y="3653875"/>
                </a:lnTo>
                <a:lnTo>
                  <a:pt x="9885834" y="3632021"/>
                </a:lnTo>
                <a:lnTo>
                  <a:pt x="9888048" y="3625545"/>
                </a:lnTo>
                <a:lnTo>
                  <a:pt x="9883619" y="3608547"/>
                </a:lnTo>
                <a:lnTo>
                  <a:pt x="9885834" y="3605714"/>
                </a:lnTo>
                <a:lnTo>
                  <a:pt x="9885095" y="3600048"/>
                </a:lnTo>
                <a:lnTo>
                  <a:pt x="9888048" y="3579408"/>
                </a:lnTo>
                <a:lnTo>
                  <a:pt x="9891001" y="3574956"/>
                </a:lnTo>
                <a:lnTo>
                  <a:pt x="9891001" y="3562410"/>
                </a:lnTo>
                <a:lnTo>
                  <a:pt x="9886572" y="3553911"/>
                </a:lnTo>
                <a:lnTo>
                  <a:pt x="9888787" y="3551482"/>
                </a:lnTo>
                <a:lnTo>
                  <a:pt x="9885834" y="3547435"/>
                </a:lnTo>
                <a:lnTo>
                  <a:pt x="9880666" y="3545007"/>
                </a:lnTo>
                <a:lnTo>
                  <a:pt x="9880666" y="3542579"/>
                </a:lnTo>
                <a:lnTo>
                  <a:pt x="9886572" y="3543388"/>
                </a:lnTo>
                <a:lnTo>
                  <a:pt x="9892478" y="3547840"/>
                </a:lnTo>
                <a:lnTo>
                  <a:pt x="9895431" y="3549054"/>
                </a:lnTo>
                <a:lnTo>
                  <a:pt x="9900598" y="3540555"/>
                </a:lnTo>
                <a:lnTo>
                  <a:pt x="9900598" y="3534484"/>
                </a:lnTo>
                <a:lnTo>
                  <a:pt x="9899860" y="3531651"/>
                </a:lnTo>
                <a:lnTo>
                  <a:pt x="9902813" y="3530842"/>
                </a:lnTo>
                <a:lnTo>
                  <a:pt x="9904290" y="3529223"/>
                </a:lnTo>
                <a:lnTo>
                  <a:pt x="9902075" y="3525985"/>
                </a:lnTo>
                <a:close/>
                <a:moveTo>
                  <a:pt x="12126404" y="3521938"/>
                </a:moveTo>
                <a:lnTo>
                  <a:pt x="12135263" y="3528414"/>
                </a:lnTo>
                <a:lnTo>
                  <a:pt x="12133786" y="3536508"/>
                </a:lnTo>
                <a:lnTo>
                  <a:pt x="12126404" y="3532461"/>
                </a:lnTo>
                <a:lnTo>
                  <a:pt x="12124927" y="3526795"/>
                </a:lnTo>
                <a:cubicBezTo>
                  <a:pt x="12124927" y="3526795"/>
                  <a:pt x="12126404" y="3521938"/>
                  <a:pt x="12126404" y="3521938"/>
                </a:cubicBezTo>
                <a:close/>
                <a:moveTo>
                  <a:pt x="10897228" y="3512225"/>
                </a:moveTo>
                <a:lnTo>
                  <a:pt x="10900181" y="3519105"/>
                </a:lnTo>
                <a:lnTo>
                  <a:pt x="10897966" y="3528414"/>
                </a:lnTo>
                <a:cubicBezTo>
                  <a:pt x="10897966" y="3528414"/>
                  <a:pt x="10890583" y="3522748"/>
                  <a:pt x="10890583" y="3522748"/>
                </a:cubicBezTo>
                <a:lnTo>
                  <a:pt x="10889845" y="3516677"/>
                </a:lnTo>
                <a:close/>
                <a:moveTo>
                  <a:pt x="12191369" y="3505345"/>
                </a:moveTo>
                <a:lnTo>
                  <a:pt x="12192000" y="3505790"/>
                </a:lnTo>
                <a:lnTo>
                  <a:pt x="12192000" y="3511852"/>
                </a:lnTo>
                <a:lnTo>
                  <a:pt x="12190631" y="3510202"/>
                </a:lnTo>
                <a:cubicBezTo>
                  <a:pt x="12190631" y="3510202"/>
                  <a:pt x="12191369" y="3505345"/>
                  <a:pt x="12191369" y="3505345"/>
                </a:cubicBezTo>
                <a:close/>
                <a:moveTo>
                  <a:pt x="12164792" y="3502917"/>
                </a:moveTo>
                <a:lnTo>
                  <a:pt x="12172175" y="3504536"/>
                </a:lnTo>
                <a:lnTo>
                  <a:pt x="12175866" y="3504131"/>
                </a:lnTo>
                <a:cubicBezTo>
                  <a:pt x="12175866" y="3504131"/>
                  <a:pt x="12178081" y="3511416"/>
                  <a:pt x="12178081" y="3511416"/>
                </a:cubicBezTo>
                <a:lnTo>
                  <a:pt x="12191369" y="3521938"/>
                </a:lnTo>
                <a:lnTo>
                  <a:pt x="12192000" y="3522523"/>
                </a:lnTo>
                <a:lnTo>
                  <a:pt x="12192000" y="3623581"/>
                </a:lnTo>
                <a:lnTo>
                  <a:pt x="12187678" y="3625950"/>
                </a:lnTo>
                <a:lnTo>
                  <a:pt x="12175128" y="3645376"/>
                </a:lnTo>
                <a:lnTo>
                  <a:pt x="12173651" y="3653066"/>
                </a:lnTo>
                <a:lnTo>
                  <a:pt x="12181772" y="3659137"/>
                </a:lnTo>
                <a:lnTo>
                  <a:pt x="12187678" y="3671278"/>
                </a:lnTo>
                <a:lnTo>
                  <a:pt x="12192000" y="3676807"/>
                </a:lnTo>
                <a:lnTo>
                  <a:pt x="12192000" y="3678295"/>
                </a:lnTo>
                <a:lnTo>
                  <a:pt x="12191369" y="3686252"/>
                </a:lnTo>
                <a:lnTo>
                  <a:pt x="12178081" y="3702441"/>
                </a:lnTo>
                <a:lnTo>
                  <a:pt x="12170698" y="3707298"/>
                </a:lnTo>
                <a:lnTo>
                  <a:pt x="12167745" y="3703655"/>
                </a:lnTo>
                <a:lnTo>
                  <a:pt x="12164792" y="3695156"/>
                </a:lnTo>
                <a:lnTo>
                  <a:pt x="12167745" y="3689895"/>
                </a:lnTo>
                <a:lnTo>
                  <a:pt x="12164792" y="3686252"/>
                </a:lnTo>
                <a:lnTo>
                  <a:pt x="12159625" y="3689490"/>
                </a:lnTo>
                <a:lnTo>
                  <a:pt x="12158148" y="3694347"/>
                </a:lnTo>
                <a:lnTo>
                  <a:pt x="12150766" y="3698799"/>
                </a:lnTo>
                <a:lnTo>
                  <a:pt x="12140430" y="3694751"/>
                </a:lnTo>
                <a:lnTo>
                  <a:pt x="12131571" y="3687467"/>
                </a:lnTo>
                <a:lnTo>
                  <a:pt x="12120498" y="3687467"/>
                </a:lnTo>
                <a:lnTo>
                  <a:pt x="12110901" y="3677753"/>
                </a:lnTo>
                <a:lnTo>
                  <a:pt x="12109424" y="3670064"/>
                </a:lnTo>
                <a:lnTo>
                  <a:pt x="12102042" y="3661160"/>
                </a:lnTo>
                <a:lnTo>
                  <a:pt x="12104256" y="3655494"/>
                </a:lnTo>
                <a:lnTo>
                  <a:pt x="12103518" y="3648209"/>
                </a:lnTo>
                <a:lnTo>
                  <a:pt x="12099089" y="3643353"/>
                </a:lnTo>
                <a:lnTo>
                  <a:pt x="12103518" y="3638091"/>
                </a:lnTo>
                <a:lnTo>
                  <a:pt x="12102780" y="3633235"/>
                </a:lnTo>
                <a:lnTo>
                  <a:pt x="12106471" y="3631211"/>
                </a:lnTo>
                <a:lnTo>
                  <a:pt x="12115330" y="3634449"/>
                </a:lnTo>
                <a:lnTo>
                  <a:pt x="12107209" y="3627164"/>
                </a:lnTo>
                <a:lnTo>
                  <a:pt x="12105733" y="3619475"/>
                </a:lnTo>
                <a:lnTo>
                  <a:pt x="12096136" y="3612190"/>
                </a:lnTo>
                <a:lnTo>
                  <a:pt x="12087277" y="3610571"/>
                </a:lnTo>
                <a:lnTo>
                  <a:pt x="12078418" y="3602881"/>
                </a:lnTo>
                <a:lnTo>
                  <a:pt x="12073250" y="3602881"/>
                </a:lnTo>
                <a:lnTo>
                  <a:pt x="12069559" y="3606928"/>
                </a:lnTo>
                <a:lnTo>
                  <a:pt x="12071774" y="3610976"/>
                </a:lnTo>
                <a:lnTo>
                  <a:pt x="12068821" y="3615023"/>
                </a:lnTo>
                <a:lnTo>
                  <a:pt x="12073988" y="3621903"/>
                </a:lnTo>
                <a:lnTo>
                  <a:pt x="12069559" y="3621498"/>
                </a:lnTo>
                <a:lnTo>
                  <a:pt x="12061438" y="3615832"/>
                </a:lnTo>
                <a:lnTo>
                  <a:pt x="12056271" y="3616642"/>
                </a:lnTo>
                <a:lnTo>
                  <a:pt x="12059223" y="3610976"/>
                </a:lnTo>
                <a:lnTo>
                  <a:pt x="12054056" y="3609357"/>
                </a:lnTo>
                <a:lnTo>
                  <a:pt x="12050365" y="3612190"/>
                </a:lnTo>
                <a:lnTo>
                  <a:pt x="12049626" y="3620689"/>
                </a:lnTo>
                <a:lnTo>
                  <a:pt x="12044459" y="3617856"/>
                </a:lnTo>
                <a:lnTo>
                  <a:pt x="12040029" y="3619879"/>
                </a:lnTo>
                <a:lnTo>
                  <a:pt x="12037076" y="3617451"/>
                </a:lnTo>
                <a:lnTo>
                  <a:pt x="12039291" y="3607738"/>
                </a:lnTo>
                <a:lnTo>
                  <a:pt x="12032647" y="3602072"/>
                </a:lnTo>
                <a:lnTo>
                  <a:pt x="12027479" y="3604500"/>
                </a:lnTo>
                <a:lnTo>
                  <a:pt x="12021573" y="3615832"/>
                </a:lnTo>
                <a:lnTo>
                  <a:pt x="12016405" y="3620284"/>
                </a:lnTo>
                <a:lnTo>
                  <a:pt x="12009023" y="3639710"/>
                </a:lnTo>
                <a:lnTo>
                  <a:pt x="12004593" y="3645781"/>
                </a:lnTo>
                <a:lnTo>
                  <a:pt x="11994258" y="3635663"/>
                </a:lnTo>
                <a:lnTo>
                  <a:pt x="12000902" y="3622712"/>
                </a:lnTo>
                <a:lnTo>
                  <a:pt x="12003855" y="3609357"/>
                </a:lnTo>
                <a:lnTo>
                  <a:pt x="12000902" y="3602477"/>
                </a:lnTo>
                <a:lnTo>
                  <a:pt x="12009761" y="3592763"/>
                </a:lnTo>
                <a:lnTo>
                  <a:pt x="12019358" y="3590335"/>
                </a:lnTo>
                <a:lnTo>
                  <a:pt x="12026741" y="3583860"/>
                </a:lnTo>
                <a:lnTo>
                  <a:pt x="12035600" y="3586288"/>
                </a:lnTo>
                <a:lnTo>
                  <a:pt x="12049626" y="3583860"/>
                </a:lnTo>
                <a:lnTo>
                  <a:pt x="12045197" y="3576170"/>
                </a:lnTo>
                <a:lnTo>
                  <a:pt x="12050365" y="3567671"/>
                </a:lnTo>
                <a:lnTo>
                  <a:pt x="12061438" y="3563219"/>
                </a:lnTo>
                <a:lnTo>
                  <a:pt x="12067344" y="3555125"/>
                </a:lnTo>
                <a:lnTo>
                  <a:pt x="12075465" y="3554720"/>
                </a:lnTo>
                <a:lnTo>
                  <a:pt x="12088753" y="3564838"/>
                </a:lnTo>
                <a:lnTo>
                  <a:pt x="12089491" y="3580217"/>
                </a:lnTo>
                <a:lnTo>
                  <a:pt x="12079156" y="3594787"/>
                </a:lnTo>
                <a:lnTo>
                  <a:pt x="12088015" y="3586693"/>
                </a:lnTo>
                <a:lnTo>
                  <a:pt x="12097612" y="3584264"/>
                </a:lnTo>
                <a:lnTo>
                  <a:pt x="12108686" y="3579003"/>
                </a:lnTo>
                <a:lnTo>
                  <a:pt x="12113854" y="3563219"/>
                </a:lnTo>
                <a:lnTo>
                  <a:pt x="12124189" y="3559172"/>
                </a:lnTo>
                <a:lnTo>
                  <a:pt x="12129357" y="3569695"/>
                </a:lnTo>
                <a:lnTo>
                  <a:pt x="12135263" y="3566862"/>
                </a:lnTo>
                <a:lnTo>
                  <a:pt x="12136739" y="3559577"/>
                </a:lnTo>
                <a:lnTo>
                  <a:pt x="12133048" y="3556744"/>
                </a:lnTo>
                <a:lnTo>
                  <a:pt x="12137477" y="3538936"/>
                </a:lnTo>
                <a:lnTo>
                  <a:pt x="12148551" y="3542983"/>
                </a:lnTo>
                <a:lnTo>
                  <a:pt x="12154457" y="3547435"/>
                </a:lnTo>
                <a:lnTo>
                  <a:pt x="12157410" y="3542983"/>
                </a:lnTo>
                <a:lnTo>
                  <a:pt x="12157410" y="3531247"/>
                </a:lnTo>
                <a:lnTo>
                  <a:pt x="12160363" y="3530437"/>
                </a:lnTo>
                <a:lnTo>
                  <a:pt x="12168484" y="3538127"/>
                </a:lnTo>
                <a:lnTo>
                  <a:pt x="12168484" y="3531247"/>
                </a:lnTo>
                <a:lnTo>
                  <a:pt x="12164054" y="3513439"/>
                </a:lnTo>
                <a:close/>
                <a:moveTo>
                  <a:pt x="10895013" y="3502512"/>
                </a:moveTo>
                <a:lnTo>
                  <a:pt x="10892060" y="3507369"/>
                </a:lnTo>
                <a:lnTo>
                  <a:pt x="10885416" y="3505750"/>
                </a:lnTo>
                <a:cubicBezTo>
                  <a:pt x="10885416" y="3505750"/>
                  <a:pt x="10895013" y="3502512"/>
                  <a:pt x="10895013" y="3502512"/>
                </a:cubicBezTo>
                <a:close/>
                <a:moveTo>
                  <a:pt x="12154457" y="3485109"/>
                </a:moveTo>
                <a:lnTo>
                  <a:pt x="12159625" y="3493608"/>
                </a:lnTo>
                <a:lnTo>
                  <a:pt x="12159625" y="3500488"/>
                </a:lnTo>
                <a:lnTo>
                  <a:pt x="12152980" y="3493204"/>
                </a:lnTo>
                <a:cubicBezTo>
                  <a:pt x="12152980" y="3493204"/>
                  <a:pt x="12154457" y="3485109"/>
                  <a:pt x="12154457" y="3485109"/>
                </a:cubicBezTo>
                <a:close/>
                <a:moveTo>
                  <a:pt x="12108686" y="3483895"/>
                </a:moveTo>
                <a:lnTo>
                  <a:pt x="12114592" y="3483895"/>
                </a:lnTo>
                <a:lnTo>
                  <a:pt x="12120498" y="3488347"/>
                </a:lnTo>
                <a:lnTo>
                  <a:pt x="12121236" y="3498465"/>
                </a:lnTo>
                <a:lnTo>
                  <a:pt x="12117545" y="3504536"/>
                </a:lnTo>
                <a:lnTo>
                  <a:pt x="12102042" y="3510606"/>
                </a:lnTo>
                <a:lnTo>
                  <a:pt x="12090230" y="3511416"/>
                </a:lnTo>
                <a:lnTo>
                  <a:pt x="12090968" y="3506964"/>
                </a:lnTo>
                <a:lnTo>
                  <a:pt x="12085800" y="3500893"/>
                </a:lnTo>
                <a:cubicBezTo>
                  <a:pt x="12085800" y="3500893"/>
                  <a:pt x="12091706" y="3493608"/>
                  <a:pt x="12091706" y="3493608"/>
                </a:cubicBezTo>
                <a:close/>
                <a:moveTo>
                  <a:pt x="11094339" y="3472563"/>
                </a:moveTo>
                <a:lnTo>
                  <a:pt x="11097292" y="3479039"/>
                </a:lnTo>
                <a:lnTo>
                  <a:pt x="11100245" y="3479848"/>
                </a:lnTo>
                <a:lnTo>
                  <a:pt x="11098030" y="3494013"/>
                </a:lnTo>
                <a:lnTo>
                  <a:pt x="11092862" y="3496441"/>
                </a:lnTo>
                <a:cubicBezTo>
                  <a:pt x="11092862" y="3496441"/>
                  <a:pt x="11088433" y="3488752"/>
                  <a:pt x="11088433" y="3488752"/>
                </a:cubicBezTo>
                <a:lnTo>
                  <a:pt x="11090648" y="3483895"/>
                </a:lnTo>
                <a:lnTo>
                  <a:pt x="11084742" y="3477824"/>
                </a:lnTo>
                <a:close/>
                <a:moveTo>
                  <a:pt x="12177343" y="3468111"/>
                </a:moveTo>
                <a:cubicBezTo>
                  <a:pt x="12177343" y="3468111"/>
                  <a:pt x="12179557" y="3473373"/>
                  <a:pt x="12179557" y="3473373"/>
                </a:cubicBezTo>
                <a:lnTo>
                  <a:pt x="12175866" y="3475396"/>
                </a:lnTo>
                <a:lnTo>
                  <a:pt x="12176604" y="3484300"/>
                </a:lnTo>
                <a:lnTo>
                  <a:pt x="12183248" y="3491989"/>
                </a:lnTo>
                <a:lnTo>
                  <a:pt x="12180295" y="3502107"/>
                </a:lnTo>
                <a:lnTo>
                  <a:pt x="12176604" y="3501703"/>
                </a:lnTo>
                <a:lnTo>
                  <a:pt x="12174390" y="3497251"/>
                </a:lnTo>
                <a:lnTo>
                  <a:pt x="12175866" y="3491585"/>
                </a:lnTo>
                <a:lnTo>
                  <a:pt x="12170698" y="3480253"/>
                </a:lnTo>
                <a:lnTo>
                  <a:pt x="12172175" y="3470135"/>
                </a:lnTo>
                <a:close/>
                <a:moveTo>
                  <a:pt x="11881307" y="3459208"/>
                </a:moveTo>
                <a:lnTo>
                  <a:pt x="11883521" y="3463659"/>
                </a:lnTo>
                <a:cubicBezTo>
                  <a:pt x="11883521" y="3463659"/>
                  <a:pt x="11887951" y="3466492"/>
                  <a:pt x="11887951" y="3466492"/>
                </a:cubicBezTo>
                <a:lnTo>
                  <a:pt x="11887951" y="3471754"/>
                </a:lnTo>
                <a:lnTo>
                  <a:pt x="11880568" y="3472158"/>
                </a:lnTo>
                <a:lnTo>
                  <a:pt x="11873186" y="3471349"/>
                </a:lnTo>
                <a:lnTo>
                  <a:pt x="11875401" y="3465683"/>
                </a:lnTo>
                <a:lnTo>
                  <a:pt x="11879092" y="3463255"/>
                </a:lnTo>
                <a:close/>
                <a:moveTo>
                  <a:pt x="12023050" y="3456779"/>
                </a:moveTo>
                <a:lnTo>
                  <a:pt x="12026741" y="3458803"/>
                </a:lnTo>
                <a:lnTo>
                  <a:pt x="12026003" y="3464874"/>
                </a:lnTo>
                <a:cubicBezTo>
                  <a:pt x="12026003" y="3464874"/>
                  <a:pt x="12017882" y="3472968"/>
                  <a:pt x="12017882" y="3472968"/>
                </a:cubicBezTo>
                <a:lnTo>
                  <a:pt x="12011976" y="3468516"/>
                </a:lnTo>
                <a:lnTo>
                  <a:pt x="12014929" y="3459208"/>
                </a:lnTo>
                <a:close/>
                <a:moveTo>
                  <a:pt x="12107209" y="3454756"/>
                </a:moveTo>
                <a:lnTo>
                  <a:pt x="12107209" y="3463659"/>
                </a:lnTo>
                <a:cubicBezTo>
                  <a:pt x="12107209" y="3463659"/>
                  <a:pt x="12103518" y="3458803"/>
                  <a:pt x="12103518" y="3458803"/>
                </a:cubicBezTo>
                <a:close/>
                <a:moveTo>
                  <a:pt x="10520723" y="3454756"/>
                </a:moveTo>
                <a:lnTo>
                  <a:pt x="10523676" y="3465683"/>
                </a:lnTo>
                <a:lnTo>
                  <a:pt x="10519247" y="3477420"/>
                </a:lnTo>
                <a:lnTo>
                  <a:pt x="10509650" y="3477824"/>
                </a:lnTo>
                <a:cubicBezTo>
                  <a:pt x="10509650" y="3477015"/>
                  <a:pt x="10509650" y="3469730"/>
                  <a:pt x="10509650" y="3469730"/>
                </a:cubicBezTo>
                <a:lnTo>
                  <a:pt x="10510388" y="3459612"/>
                </a:lnTo>
                <a:cubicBezTo>
                  <a:pt x="10510388" y="3459612"/>
                  <a:pt x="10520723" y="3454756"/>
                  <a:pt x="10520723" y="3454756"/>
                </a:cubicBezTo>
                <a:close/>
                <a:moveTo>
                  <a:pt x="12176604" y="3453946"/>
                </a:moveTo>
                <a:lnTo>
                  <a:pt x="12182510" y="3457589"/>
                </a:lnTo>
                <a:lnTo>
                  <a:pt x="12180295" y="3461636"/>
                </a:lnTo>
                <a:lnTo>
                  <a:pt x="12176604" y="3459208"/>
                </a:lnTo>
                <a:cubicBezTo>
                  <a:pt x="12176604" y="3459208"/>
                  <a:pt x="12176604" y="3453946"/>
                  <a:pt x="12176604" y="3453946"/>
                </a:cubicBezTo>
                <a:close/>
                <a:moveTo>
                  <a:pt x="12048888" y="3445852"/>
                </a:moveTo>
                <a:lnTo>
                  <a:pt x="12055532" y="3448685"/>
                </a:lnTo>
                <a:lnTo>
                  <a:pt x="12059962" y="3445852"/>
                </a:lnTo>
                <a:lnTo>
                  <a:pt x="12067344" y="3451113"/>
                </a:lnTo>
                <a:lnTo>
                  <a:pt x="12067344" y="3458803"/>
                </a:lnTo>
                <a:cubicBezTo>
                  <a:pt x="12067344" y="3458803"/>
                  <a:pt x="12057747" y="3467707"/>
                  <a:pt x="12057747" y="3467707"/>
                </a:cubicBezTo>
                <a:lnTo>
                  <a:pt x="12051841" y="3493608"/>
                </a:lnTo>
                <a:lnTo>
                  <a:pt x="12053318" y="3511416"/>
                </a:lnTo>
                <a:lnTo>
                  <a:pt x="12059962" y="3523152"/>
                </a:lnTo>
                <a:lnTo>
                  <a:pt x="12059223" y="3531651"/>
                </a:lnTo>
                <a:lnTo>
                  <a:pt x="12050365" y="3536508"/>
                </a:lnTo>
                <a:lnTo>
                  <a:pt x="12042982" y="3532866"/>
                </a:lnTo>
                <a:lnTo>
                  <a:pt x="12042982" y="3522343"/>
                </a:lnTo>
                <a:lnTo>
                  <a:pt x="12032647" y="3521534"/>
                </a:lnTo>
                <a:lnTo>
                  <a:pt x="12020835" y="3515058"/>
                </a:lnTo>
                <a:lnTo>
                  <a:pt x="12014191" y="3513844"/>
                </a:lnTo>
                <a:lnTo>
                  <a:pt x="12011238" y="3499679"/>
                </a:lnTo>
                <a:lnTo>
                  <a:pt x="12015667" y="3494013"/>
                </a:lnTo>
                <a:lnTo>
                  <a:pt x="12031170" y="3490371"/>
                </a:lnTo>
                <a:lnTo>
                  <a:pt x="12037076" y="3479848"/>
                </a:lnTo>
                <a:lnTo>
                  <a:pt x="12034861" y="3467707"/>
                </a:lnTo>
                <a:lnTo>
                  <a:pt x="12040767" y="3459208"/>
                </a:lnTo>
                <a:lnTo>
                  <a:pt x="12040767" y="3450709"/>
                </a:lnTo>
                <a:close/>
                <a:moveTo>
                  <a:pt x="12182510" y="3445043"/>
                </a:moveTo>
                <a:lnTo>
                  <a:pt x="12185463" y="3447876"/>
                </a:lnTo>
                <a:lnTo>
                  <a:pt x="12181034" y="3449090"/>
                </a:lnTo>
                <a:lnTo>
                  <a:pt x="12178819" y="3445447"/>
                </a:lnTo>
                <a:cubicBezTo>
                  <a:pt x="12178819" y="3445447"/>
                  <a:pt x="12182510" y="3445043"/>
                  <a:pt x="12182510" y="3445043"/>
                </a:cubicBezTo>
                <a:close/>
                <a:moveTo>
                  <a:pt x="12093183" y="3433711"/>
                </a:moveTo>
                <a:lnTo>
                  <a:pt x="12093183" y="3451113"/>
                </a:lnTo>
                <a:lnTo>
                  <a:pt x="12089491" y="3456779"/>
                </a:lnTo>
                <a:lnTo>
                  <a:pt x="12090968" y="3465278"/>
                </a:lnTo>
                <a:cubicBezTo>
                  <a:pt x="12090968" y="3465278"/>
                  <a:pt x="12088753" y="3474182"/>
                  <a:pt x="12088753" y="3474182"/>
                </a:cubicBezTo>
                <a:lnTo>
                  <a:pt x="12074727" y="3488347"/>
                </a:lnTo>
                <a:lnTo>
                  <a:pt x="12071035" y="3507773"/>
                </a:lnTo>
                <a:lnTo>
                  <a:pt x="12063653" y="3515868"/>
                </a:lnTo>
                <a:lnTo>
                  <a:pt x="12061438" y="3508178"/>
                </a:lnTo>
                <a:lnTo>
                  <a:pt x="12062176" y="3498870"/>
                </a:lnTo>
                <a:lnTo>
                  <a:pt x="12069559" y="3489966"/>
                </a:lnTo>
                <a:lnTo>
                  <a:pt x="12073988" y="3476610"/>
                </a:lnTo>
                <a:lnTo>
                  <a:pt x="12074727" y="3466088"/>
                </a:lnTo>
                <a:lnTo>
                  <a:pt x="12084324" y="3452327"/>
                </a:lnTo>
                <a:lnTo>
                  <a:pt x="12087277" y="3435734"/>
                </a:lnTo>
                <a:close/>
                <a:moveTo>
                  <a:pt x="12113115" y="3425616"/>
                </a:moveTo>
                <a:lnTo>
                  <a:pt x="12121974" y="3429259"/>
                </a:lnTo>
                <a:lnTo>
                  <a:pt x="12132310" y="3426426"/>
                </a:lnTo>
                <a:lnTo>
                  <a:pt x="12133786" y="3430068"/>
                </a:lnTo>
                <a:lnTo>
                  <a:pt x="12139692" y="3441400"/>
                </a:lnTo>
                <a:lnTo>
                  <a:pt x="12141169" y="3455565"/>
                </a:lnTo>
                <a:cubicBezTo>
                  <a:pt x="12141169" y="3455565"/>
                  <a:pt x="12147813" y="3459612"/>
                  <a:pt x="12147813" y="3459612"/>
                </a:cubicBezTo>
                <a:lnTo>
                  <a:pt x="12156672" y="3473373"/>
                </a:lnTo>
                <a:lnTo>
                  <a:pt x="12155933" y="3480657"/>
                </a:lnTo>
                <a:lnTo>
                  <a:pt x="12147075" y="3482681"/>
                </a:lnTo>
                <a:lnTo>
                  <a:pt x="12141907" y="3476206"/>
                </a:lnTo>
                <a:lnTo>
                  <a:pt x="12140430" y="3488752"/>
                </a:lnTo>
                <a:lnTo>
                  <a:pt x="12132310" y="3483490"/>
                </a:lnTo>
                <a:lnTo>
                  <a:pt x="12130833" y="3470135"/>
                </a:lnTo>
                <a:lnTo>
                  <a:pt x="12126404" y="3462041"/>
                </a:lnTo>
                <a:lnTo>
                  <a:pt x="12127142" y="3449899"/>
                </a:lnTo>
                <a:lnTo>
                  <a:pt x="12121236" y="3445043"/>
                </a:lnTo>
                <a:lnTo>
                  <a:pt x="12116068" y="3449494"/>
                </a:lnTo>
                <a:lnTo>
                  <a:pt x="12110162" y="3443828"/>
                </a:lnTo>
                <a:lnTo>
                  <a:pt x="12110162" y="3434925"/>
                </a:lnTo>
                <a:lnTo>
                  <a:pt x="12106471" y="3426021"/>
                </a:lnTo>
                <a:close/>
                <a:moveTo>
                  <a:pt x="11856206" y="3424807"/>
                </a:moveTo>
                <a:lnTo>
                  <a:pt x="11857683" y="3438162"/>
                </a:lnTo>
                <a:lnTo>
                  <a:pt x="11856945" y="3446661"/>
                </a:lnTo>
                <a:lnTo>
                  <a:pt x="11863589" y="3455160"/>
                </a:lnTo>
                <a:lnTo>
                  <a:pt x="11869495" y="3466088"/>
                </a:lnTo>
                <a:lnTo>
                  <a:pt x="11865065" y="3473777"/>
                </a:lnTo>
                <a:lnTo>
                  <a:pt x="11856945" y="3474991"/>
                </a:lnTo>
                <a:lnTo>
                  <a:pt x="11850300" y="3481872"/>
                </a:lnTo>
                <a:lnTo>
                  <a:pt x="11846609" y="3491180"/>
                </a:lnTo>
                <a:lnTo>
                  <a:pt x="11831106" y="3491989"/>
                </a:lnTo>
                <a:lnTo>
                  <a:pt x="11825200" y="3498465"/>
                </a:lnTo>
                <a:lnTo>
                  <a:pt x="11825200" y="3512225"/>
                </a:lnTo>
                <a:lnTo>
                  <a:pt x="11818556" y="3519915"/>
                </a:lnTo>
                <a:lnTo>
                  <a:pt x="11817818" y="3524367"/>
                </a:lnTo>
                <a:lnTo>
                  <a:pt x="11810435" y="3530842"/>
                </a:lnTo>
                <a:lnTo>
                  <a:pt x="11798623" y="3534484"/>
                </a:lnTo>
                <a:lnTo>
                  <a:pt x="11787550" y="3549864"/>
                </a:lnTo>
                <a:lnTo>
                  <a:pt x="11777214" y="3553911"/>
                </a:lnTo>
                <a:lnTo>
                  <a:pt x="11770570" y="3559981"/>
                </a:lnTo>
                <a:lnTo>
                  <a:pt x="11763926" y="3561196"/>
                </a:lnTo>
                <a:lnTo>
                  <a:pt x="11754329" y="3568076"/>
                </a:lnTo>
                <a:lnTo>
                  <a:pt x="11752852" y="3564838"/>
                </a:lnTo>
                <a:lnTo>
                  <a:pt x="11755805" y="3560386"/>
                </a:lnTo>
                <a:lnTo>
                  <a:pt x="11769832" y="3542983"/>
                </a:lnTo>
                <a:cubicBezTo>
                  <a:pt x="11769832" y="3542983"/>
                  <a:pt x="11775738" y="3541365"/>
                  <a:pt x="11775738" y="3541365"/>
                </a:cubicBezTo>
                <a:lnTo>
                  <a:pt x="11783120" y="3528818"/>
                </a:lnTo>
                <a:lnTo>
                  <a:pt x="11790503" y="3528009"/>
                </a:lnTo>
                <a:lnTo>
                  <a:pt x="11805268" y="3515058"/>
                </a:lnTo>
                <a:lnTo>
                  <a:pt x="11814865" y="3495227"/>
                </a:lnTo>
                <a:lnTo>
                  <a:pt x="11825200" y="3489966"/>
                </a:lnTo>
                <a:lnTo>
                  <a:pt x="11825938" y="3483086"/>
                </a:lnTo>
                <a:lnTo>
                  <a:pt x="11834797" y="3473373"/>
                </a:lnTo>
                <a:lnTo>
                  <a:pt x="11841442" y="3474182"/>
                </a:lnTo>
                <a:lnTo>
                  <a:pt x="11849562" y="3465278"/>
                </a:lnTo>
                <a:lnTo>
                  <a:pt x="11850300" y="3458398"/>
                </a:lnTo>
                <a:lnTo>
                  <a:pt x="11843656" y="3449494"/>
                </a:lnTo>
                <a:lnTo>
                  <a:pt x="11851039" y="3453946"/>
                </a:lnTo>
                <a:lnTo>
                  <a:pt x="11850300" y="3440591"/>
                </a:lnTo>
                <a:lnTo>
                  <a:pt x="11851777" y="3426426"/>
                </a:lnTo>
                <a:close/>
                <a:moveTo>
                  <a:pt x="10498576" y="3421974"/>
                </a:moveTo>
                <a:lnTo>
                  <a:pt x="10502267" y="3428449"/>
                </a:lnTo>
                <a:lnTo>
                  <a:pt x="10491194" y="3425616"/>
                </a:lnTo>
                <a:cubicBezTo>
                  <a:pt x="10491194" y="3425616"/>
                  <a:pt x="10498576" y="3421974"/>
                  <a:pt x="10498576" y="3421974"/>
                </a:cubicBezTo>
                <a:close/>
                <a:moveTo>
                  <a:pt x="12119759" y="3411856"/>
                </a:moveTo>
                <a:lnTo>
                  <a:pt x="12117545" y="3420760"/>
                </a:lnTo>
                <a:lnTo>
                  <a:pt x="12110162" y="3421569"/>
                </a:lnTo>
                <a:lnTo>
                  <a:pt x="12102780" y="3417117"/>
                </a:lnTo>
                <a:cubicBezTo>
                  <a:pt x="12102780" y="3417117"/>
                  <a:pt x="12107948" y="3413475"/>
                  <a:pt x="12107948" y="3413475"/>
                </a:cubicBezTo>
                <a:close/>
                <a:moveTo>
                  <a:pt x="11869495" y="3396477"/>
                </a:moveTo>
                <a:lnTo>
                  <a:pt x="11879830" y="3398905"/>
                </a:lnTo>
                <a:lnTo>
                  <a:pt x="11882783" y="3405785"/>
                </a:lnTo>
                <a:lnTo>
                  <a:pt x="11879092" y="3408214"/>
                </a:lnTo>
                <a:lnTo>
                  <a:pt x="11875401" y="3412261"/>
                </a:lnTo>
                <a:cubicBezTo>
                  <a:pt x="11875401" y="3412261"/>
                  <a:pt x="11870971" y="3412261"/>
                  <a:pt x="11870971" y="3412261"/>
                </a:cubicBezTo>
                <a:lnTo>
                  <a:pt x="11868018" y="3401738"/>
                </a:lnTo>
                <a:close/>
                <a:moveTo>
                  <a:pt x="11989829" y="3396072"/>
                </a:moveTo>
                <a:lnTo>
                  <a:pt x="11998687" y="3404976"/>
                </a:lnTo>
                <a:cubicBezTo>
                  <a:pt x="11998687" y="3404976"/>
                  <a:pt x="12006070" y="3407809"/>
                  <a:pt x="12006070" y="3407809"/>
                </a:cubicBezTo>
                <a:lnTo>
                  <a:pt x="12004593" y="3411451"/>
                </a:lnTo>
                <a:lnTo>
                  <a:pt x="12009761" y="3411856"/>
                </a:lnTo>
                <a:lnTo>
                  <a:pt x="12020097" y="3411047"/>
                </a:lnTo>
                <a:lnTo>
                  <a:pt x="12027479" y="3413070"/>
                </a:lnTo>
                <a:lnTo>
                  <a:pt x="12033385" y="3421569"/>
                </a:lnTo>
                <a:lnTo>
                  <a:pt x="12040029" y="3413880"/>
                </a:lnTo>
                <a:lnTo>
                  <a:pt x="12045935" y="3410642"/>
                </a:lnTo>
                <a:lnTo>
                  <a:pt x="12050365" y="3417117"/>
                </a:lnTo>
                <a:lnTo>
                  <a:pt x="12048150" y="3424807"/>
                </a:lnTo>
                <a:lnTo>
                  <a:pt x="12042982" y="3428854"/>
                </a:lnTo>
                <a:lnTo>
                  <a:pt x="12038553" y="3438567"/>
                </a:lnTo>
                <a:lnTo>
                  <a:pt x="12026003" y="3447876"/>
                </a:lnTo>
                <a:lnTo>
                  <a:pt x="12022311" y="3453946"/>
                </a:lnTo>
                <a:lnTo>
                  <a:pt x="12017144" y="3453946"/>
                </a:lnTo>
                <a:lnTo>
                  <a:pt x="12015667" y="3456779"/>
                </a:lnTo>
                <a:lnTo>
                  <a:pt x="12009761" y="3456375"/>
                </a:lnTo>
                <a:lnTo>
                  <a:pt x="11998687" y="3462850"/>
                </a:lnTo>
                <a:lnTo>
                  <a:pt x="11994996" y="3466897"/>
                </a:lnTo>
                <a:lnTo>
                  <a:pt x="11990567" y="3468516"/>
                </a:lnTo>
                <a:lnTo>
                  <a:pt x="11986876" y="3453137"/>
                </a:lnTo>
                <a:lnTo>
                  <a:pt x="11990567" y="3441805"/>
                </a:lnTo>
                <a:lnTo>
                  <a:pt x="11989829" y="3426426"/>
                </a:lnTo>
                <a:lnTo>
                  <a:pt x="11992043" y="3417522"/>
                </a:lnTo>
                <a:lnTo>
                  <a:pt x="11992043" y="3409023"/>
                </a:lnTo>
                <a:lnTo>
                  <a:pt x="11987614" y="3407809"/>
                </a:lnTo>
                <a:lnTo>
                  <a:pt x="11977278" y="3404166"/>
                </a:lnTo>
                <a:lnTo>
                  <a:pt x="11979493" y="3398500"/>
                </a:lnTo>
                <a:close/>
                <a:moveTo>
                  <a:pt x="10993199" y="3389192"/>
                </a:moveTo>
                <a:lnTo>
                  <a:pt x="11005750" y="3401738"/>
                </a:lnTo>
                <a:lnTo>
                  <a:pt x="11000582" y="3402548"/>
                </a:lnTo>
                <a:lnTo>
                  <a:pt x="10993199" y="3396882"/>
                </a:lnTo>
                <a:cubicBezTo>
                  <a:pt x="10993199" y="3396882"/>
                  <a:pt x="10993199" y="3389192"/>
                  <a:pt x="10993199" y="3389192"/>
                </a:cubicBezTo>
                <a:close/>
                <a:moveTo>
                  <a:pt x="10529582" y="3387168"/>
                </a:moveTo>
                <a:lnTo>
                  <a:pt x="10529582" y="3391620"/>
                </a:lnTo>
                <a:lnTo>
                  <a:pt x="10523676" y="3396072"/>
                </a:lnTo>
                <a:lnTo>
                  <a:pt x="10520723" y="3406190"/>
                </a:lnTo>
                <a:cubicBezTo>
                  <a:pt x="10520723" y="3406190"/>
                  <a:pt x="10524415" y="3412261"/>
                  <a:pt x="10524415" y="3412261"/>
                </a:cubicBezTo>
                <a:lnTo>
                  <a:pt x="10525153" y="3420760"/>
                </a:lnTo>
                <a:lnTo>
                  <a:pt x="10518509" y="3435329"/>
                </a:lnTo>
                <a:lnTo>
                  <a:pt x="10515556" y="3429259"/>
                </a:lnTo>
                <a:lnTo>
                  <a:pt x="10518509" y="3421569"/>
                </a:lnTo>
                <a:lnTo>
                  <a:pt x="10512603" y="3411047"/>
                </a:lnTo>
                <a:lnTo>
                  <a:pt x="10516294" y="3404976"/>
                </a:lnTo>
                <a:lnTo>
                  <a:pt x="10516294" y="3391620"/>
                </a:lnTo>
                <a:close/>
                <a:moveTo>
                  <a:pt x="11870971" y="3376646"/>
                </a:moveTo>
                <a:lnTo>
                  <a:pt x="11878354" y="3377860"/>
                </a:lnTo>
                <a:lnTo>
                  <a:pt x="11884998" y="3383931"/>
                </a:lnTo>
                <a:lnTo>
                  <a:pt x="11894595" y="3385954"/>
                </a:lnTo>
                <a:lnTo>
                  <a:pt x="11896810" y="3390811"/>
                </a:lnTo>
                <a:lnTo>
                  <a:pt x="11892380" y="3395667"/>
                </a:lnTo>
                <a:lnTo>
                  <a:pt x="11886474" y="3392834"/>
                </a:lnTo>
                <a:lnTo>
                  <a:pt x="11875401" y="3392430"/>
                </a:lnTo>
                <a:lnTo>
                  <a:pt x="11870971" y="3387573"/>
                </a:lnTo>
                <a:lnTo>
                  <a:pt x="11867280" y="3380693"/>
                </a:lnTo>
                <a:cubicBezTo>
                  <a:pt x="11867280" y="3380693"/>
                  <a:pt x="11870971" y="3376646"/>
                  <a:pt x="11870971" y="3376646"/>
                </a:cubicBezTo>
                <a:close/>
                <a:moveTo>
                  <a:pt x="12013452" y="3368147"/>
                </a:moveTo>
                <a:lnTo>
                  <a:pt x="12020835" y="3371385"/>
                </a:lnTo>
                <a:lnTo>
                  <a:pt x="12020097" y="3375836"/>
                </a:lnTo>
                <a:cubicBezTo>
                  <a:pt x="12020097" y="3375836"/>
                  <a:pt x="12010499" y="3376646"/>
                  <a:pt x="12010499" y="3376646"/>
                </a:cubicBezTo>
                <a:lnTo>
                  <a:pt x="12009023" y="3371385"/>
                </a:lnTo>
                <a:close/>
                <a:moveTo>
                  <a:pt x="12047412" y="3364504"/>
                </a:moveTo>
                <a:lnTo>
                  <a:pt x="12054056" y="3366528"/>
                </a:lnTo>
                <a:lnTo>
                  <a:pt x="12053318" y="3369361"/>
                </a:lnTo>
                <a:lnTo>
                  <a:pt x="12057009" y="3369361"/>
                </a:lnTo>
                <a:lnTo>
                  <a:pt x="12065129" y="3376646"/>
                </a:lnTo>
                <a:lnTo>
                  <a:pt x="12071774" y="3377860"/>
                </a:lnTo>
                <a:lnTo>
                  <a:pt x="12087277" y="3386764"/>
                </a:lnTo>
                <a:lnTo>
                  <a:pt x="12093183" y="3394049"/>
                </a:lnTo>
                <a:lnTo>
                  <a:pt x="12093183" y="3399715"/>
                </a:lnTo>
                <a:lnTo>
                  <a:pt x="12085062" y="3400524"/>
                </a:lnTo>
                <a:lnTo>
                  <a:pt x="12073250" y="3396072"/>
                </a:lnTo>
                <a:lnTo>
                  <a:pt x="12062915" y="3383121"/>
                </a:lnTo>
                <a:lnTo>
                  <a:pt x="12055532" y="3383931"/>
                </a:lnTo>
                <a:lnTo>
                  <a:pt x="12047412" y="3396072"/>
                </a:lnTo>
                <a:lnTo>
                  <a:pt x="12045197" y="3390811"/>
                </a:lnTo>
                <a:cubicBezTo>
                  <a:pt x="12045197" y="3390811"/>
                  <a:pt x="12045197" y="3385550"/>
                  <a:pt x="12045197" y="3385550"/>
                </a:cubicBezTo>
                <a:lnTo>
                  <a:pt x="12049626" y="3381907"/>
                </a:lnTo>
                <a:lnTo>
                  <a:pt x="12047412" y="3374622"/>
                </a:lnTo>
                <a:close/>
                <a:moveTo>
                  <a:pt x="12063653" y="3362886"/>
                </a:moveTo>
                <a:lnTo>
                  <a:pt x="12070297" y="3364909"/>
                </a:lnTo>
                <a:lnTo>
                  <a:pt x="12078418" y="3374622"/>
                </a:lnTo>
                <a:lnTo>
                  <a:pt x="12073988" y="3374622"/>
                </a:lnTo>
                <a:cubicBezTo>
                  <a:pt x="12073988" y="3374622"/>
                  <a:pt x="12066606" y="3367337"/>
                  <a:pt x="12066606" y="3367337"/>
                </a:cubicBezTo>
                <a:close/>
                <a:moveTo>
                  <a:pt x="12132310" y="3362076"/>
                </a:moveTo>
                <a:lnTo>
                  <a:pt x="12136739" y="3364100"/>
                </a:lnTo>
                <a:lnTo>
                  <a:pt x="12139692" y="3362886"/>
                </a:lnTo>
                <a:lnTo>
                  <a:pt x="12145598" y="3363290"/>
                </a:lnTo>
                <a:lnTo>
                  <a:pt x="12150766" y="3371789"/>
                </a:lnTo>
                <a:lnTo>
                  <a:pt x="12159625" y="3382312"/>
                </a:lnTo>
                <a:lnTo>
                  <a:pt x="12163316" y="3384740"/>
                </a:lnTo>
                <a:lnTo>
                  <a:pt x="12162578" y="3390001"/>
                </a:lnTo>
                <a:lnTo>
                  <a:pt x="12164054" y="3406190"/>
                </a:lnTo>
                <a:lnTo>
                  <a:pt x="12163316" y="3419546"/>
                </a:lnTo>
                <a:lnTo>
                  <a:pt x="12169222" y="3423997"/>
                </a:lnTo>
                <a:lnTo>
                  <a:pt x="12172175" y="3432092"/>
                </a:lnTo>
                <a:lnTo>
                  <a:pt x="12176604" y="3437758"/>
                </a:lnTo>
                <a:lnTo>
                  <a:pt x="12171437" y="3435734"/>
                </a:lnTo>
                <a:lnTo>
                  <a:pt x="12169222" y="3438162"/>
                </a:lnTo>
                <a:lnTo>
                  <a:pt x="12166269" y="3436544"/>
                </a:lnTo>
                <a:lnTo>
                  <a:pt x="12151504" y="3435734"/>
                </a:lnTo>
                <a:lnTo>
                  <a:pt x="12148551" y="3429663"/>
                </a:lnTo>
                <a:lnTo>
                  <a:pt x="12140430" y="3424807"/>
                </a:lnTo>
                <a:lnTo>
                  <a:pt x="12136739" y="3422379"/>
                </a:lnTo>
                <a:lnTo>
                  <a:pt x="12135263" y="3419950"/>
                </a:lnTo>
                <a:lnTo>
                  <a:pt x="12130095" y="3421569"/>
                </a:lnTo>
                <a:lnTo>
                  <a:pt x="12131571" y="3419546"/>
                </a:lnTo>
                <a:lnTo>
                  <a:pt x="12136739" y="3413880"/>
                </a:lnTo>
                <a:lnTo>
                  <a:pt x="12138216" y="3409832"/>
                </a:lnTo>
                <a:lnTo>
                  <a:pt x="12133048" y="3406595"/>
                </a:lnTo>
                <a:lnTo>
                  <a:pt x="12121974" y="3394453"/>
                </a:lnTo>
                <a:lnTo>
                  <a:pt x="12108686" y="3385145"/>
                </a:lnTo>
                <a:lnTo>
                  <a:pt x="12101303" y="3370575"/>
                </a:lnTo>
                <a:lnTo>
                  <a:pt x="12101303" y="3364504"/>
                </a:lnTo>
                <a:lnTo>
                  <a:pt x="12105733" y="3366123"/>
                </a:lnTo>
                <a:cubicBezTo>
                  <a:pt x="12105733" y="3366123"/>
                  <a:pt x="12113115" y="3366123"/>
                  <a:pt x="12113115" y="3366123"/>
                </a:cubicBezTo>
                <a:lnTo>
                  <a:pt x="12123451" y="3366528"/>
                </a:lnTo>
                <a:lnTo>
                  <a:pt x="12127142" y="3362886"/>
                </a:lnTo>
                <a:close/>
                <a:moveTo>
                  <a:pt x="11994258" y="3357624"/>
                </a:moveTo>
                <a:lnTo>
                  <a:pt x="11992043" y="3368147"/>
                </a:lnTo>
                <a:lnTo>
                  <a:pt x="11995735" y="3376241"/>
                </a:lnTo>
                <a:lnTo>
                  <a:pt x="11991305" y="3387573"/>
                </a:lnTo>
                <a:lnTo>
                  <a:pt x="11985399" y="3389597"/>
                </a:lnTo>
                <a:lnTo>
                  <a:pt x="11980231" y="3377455"/>
                </a:lnTo>
                <a:lnTo>
                  <a:pt x="11986137" y="3369766"/>
                </a:lnTo>
                <a:lnTo>
                  <a:pt x="11990567" y="3360862"/>
                </a:lnTo>
                <a:cubicBezTo>
                  <a:pt x="11990567" y="3360862"/>
                  <a:pt x="11994258" y="3357624"/>
                  <a:pt x="11994258" y="3357624"/>
                </a:cubicBezTo>
                <a:close/>
                <a:moveTo>
                  <a:pt x="12034861" y="3336174"/>
                </a:moveTo>
                <a:cubicBezTo>
                  <a:pt x="12034861" y="3336174"/>
                  <a:pt x="12044459" y="3345483"/>
                  <a:pt x="12044459" y="3345483"/>
                </a:cubicBezTo>
                <a:lnTo>
                  <a:pt x="12045935" y="3350744"/>
                </a:lnTo>
                <a:lnTo>
                  <a:pt x="12043720" y="3355196"/>
                </a:lnTo>
                <a:lnTo>
                  <a:pt x="12030432" y="3342245"/>
                </a:lnTo>
                <a:lnTo>
                  <a:pt x="12031170" y="3336984"/>
                </a:lnTo>
                <a:close/>
                <a:moveTo>
                  <a:pt x="10534012" y="3320795"/>
                </a:moveTo>
                <a:lnTo>
                  <a:pt x="10536226" y="3326056"/>
                </a:lnTo>
                <a:lnTo>
                  <a:pt x="10532535" y="3333746"/>
                </a:lnTo>
                <a:lnTo>
                  <a:pt x="10536226" y="3336984"/>
                </a:lnTo>
                <a:lnTo>
                  <a:pt x="10535488" y="3346697"/>
                </a:lnTo>
                <a:lnTo>
                  <a:pt x="10528106" y="3356815"/>
                </a:lnTo>
                <a:lnTo>
                  <a:pt x="10534750" y="3360862"/>
                </a:lnTo>
                <a:lnTo>
                  <a:pt x="10534750" y="3373813"/>
                </a:lnTo>
                <a:lnTo>
                  <a:pt x="10523676" y="3381502"/>
                </a:lnTo>
                <a:cubicBezTo>
                  <a:pt x="10523676" y="3381502"/>
                  <a:pt x="10519247" y="3377860"/>
                  <a:pt x="10519247" y="3377860"/>
                </a:cubicBezTo>
                <a:lnTo>
                  <a:pt x="10524415" y="3358029"/>
                </a:lnTo>
                <a:lnTo>
                  <a:pt x="10522938" y="3351554"/>
                </a:lnTo>
                <a:lnTo>
                  <a:pt x="10525891" y="3346292"/>
                </a:lnTo>
                <a:lnTo>
                  <a:pt x="10523676" y="3330913"/>
                </a:lnTo>
                <a:close/>
                <a:moveTo>
                  <a:pt x="11902716" y="3316343"/>
                </a:moveTo>
                <a:lnTo>
                  <a:pt x="11914528" y="3319986"/>
                </a:lnTo>
                <a:lnTo>
                  <a:pt x="11926340" y="3317557"/>
                </a:lnTo>
                <a:lnTo>
                  <a:pt x="11947010" y="3334555"/>
                </a:lnTo>
                <a:lnTo>
                  <a:pt x="11957346" y="3338198"/>
                </a:lnTo>
                <a:cubicBezTo>
                  <a:pt x="11957346" y="3338198"/>
                  <a:pt x="11957346" y="3346292"/>
                  <a:pt x="11957346" y="3346292"/>
                </a:cubicBezTo>
                <a:lnTo>
                  <a:pt x="11953655" y="3352768"/>
                </a:lnTo>
                <a:lnTo>
                  <a:pt x="11958822" y="3359648"/>
                </a:lnTo>
                <a:lnTo>
                  <a:pt x="11958822" y="3367337"/>
                </a:lnTo>
                <a:lnTo>
                  <a:pt x="11953655" y="3370575"/>
                </a:lnTo>
                <a:lnTo>
                  <a:pt x="11953655" y="3377860"/>
                </a:lnTo>
                <a:lnTo>
                  <a:pt x="11944796" y="3384740"/>
                </a:lnTo>
                <a:lnTo>
                  <a:pt x="11936675" y="3383526"/>
                </a:lnTo>
                <a:lnTo>
                  <a:pt x="11927078" y="3372599"/>
                </a:lnTo>
                <a:lnTo>
                  <a:pt x="11927078" y="3364100"/>
                </a:lnTo>
                <a:lnTo>
                  <a:pt x="11918957" y="3360053"/>
                </a:lnTo>
                <a:lnTo>
                  <a:pt x="11918957" y="3345887"/>
                </a:lnTo>
                <a:lnTo>
                  <a:pt x="11912313" y="3337793"/>
                </a:lnTo>
                <a:lnTo>
                  <a:pt x="11905669" y="3335365"/>
                </a:lnTo>
                <a:lnTo>
                  <a:pt x="11902716" y="3324438"/>
                </a:lnTo>
                <a:lnTo>
                  <a:pt x="11896072" y="3324842"/>
                </a:lnTo>
                <a:lnTo>
                  <a:pt x="11893857" y="3320390"/>
                </a:lnTo>
                <a:close/>
                <a:moveTo>
                  <a:pt x="11974325" y="3312701"/>
                </a:moveTo>
                <a:cubicBezTo>
                  <a:pt x="11974325" y="3312701"/>
                  <a:pt x="11983923" y="3315939"/>
                  <a:pt x="11983923" y="3315939"/>
                </a:cubicBezTo>
                <a:lnTo>
                  <a:pt x="11989090" y="3323628"/>
                </a:lnTo>
                <a:lnTo>
                  <a:pt x="11984661" y="3328080"/>
                </a:lnTo>
                <a:lnTo>
                  <a:pt x="11982446" y="3333341"/>
                </a:lnTo>
                <a:lnTo>
                  <a:pt x="11970634" y="3326056"/>
                </a:lnTo>
                <a:lnTo>
                  <a:pt x="11969158" y="3319176"/>
                </a:lnTo>
                <a:close/>
                <a:moveTo>
                  <a:pt x="11876877" y="3300559"/>
                </a:moveTo>
                <a:lnTo>
                  <a:pt x="11883521" y="3300559"/>
                </a:lnTo>
                <a:lnTo>
                  <a:pt x="11893119" y="3309463"/>
                </a:lnTo>
                <a:cubicBezTo>
                  <a:pt x="11893119" y="3309463"/>
                  <a:pt x="11890166" y="3311891"/>
                  <a:pt x="11890166" y="3311891"/>
                </a:cubicBezTo>
                <a:lnTo>
                  <a:pt x="11878354" y="3307035"/>
                </a:lnTo>
                <a:close/>
                <a:moveTo>
                  <a:pt x="12091706" y="3288418"/>
                </a:moveTo>
                <a:lnTo>
                  <a:pt x="12099089" y="3295298"/>
                </a:lnTo>
                <a:lnTo>
                  <a:pt x="12103518" y="3304607"/>
                </a:lnTo>
                <a:lnTo>
                  <a:pt x="12099827" y="3314320"/>
                </a:lnTo>
                <a:lnTo>
                  <a:pt x="12086539" y="3316748"/>
                </a:lnTo>
                <a:cubicBezTo>
                  <a:pt x="12086539" y="3316748"/>
                  <a:pt x="12082109" y="3311891"/>
                  <a:pt x="12082109" y="3311891"/>
                </a:cubicBezTo>
                <a:lnTo>
                  <a:pt x="12085800" y="3309463"/>
                </a:lnTo>
                <a:lnTo>
                  <a:pt x="12088753" y="3302178"/>
                </a:lnTo>
                <a:lnTo>
                  <a:pt x="12086539" y="3292060"/>
                </a:lnTo>
                <a:close/>
                <a:moveTo>
                  <a:pt x="11973587" y="3277086"/>
                </a:moveTo>
                <a:lnTo>
                  <a:pt x="11980970" y="3281538"/>
                </a:lnTo>
                <a:lnTo>
                  <a:pt x="11982446" y="3288418"/>
                </a:lnTo>
                <a:lnTo>
                  <a:pt x="11975064" y="3284776"/>
                </a:lnTo>
                <a:cubicBezTo>
                  <a:pt x="11975064" y="3284776"/>
                  <a:pt x="11973587" y="3277086"/>
                  <a:pt x="11973587" y="3277086"/>
                </a:cubicBezTo>
                <a:close/>
                <a:moveTo>
                  <a:pt x="11977278" y="3236210"/>
                </a:moveTo>
                <a:cubicBezTo>
                  <a:pt x="11977278" y="3236210"/>
                  <a:pt x="11983184" y="3240257"/>
                  <a:pt x="11983184" y="3240257"/>
                </a:cubicBezTo>
                <a:lnTo>
                  <a:pt x="11978755" y="3245114"/>
                </a:lnTo>
                <a:lnTo>
                  <a:pt x="11977278" y="3258874"/>
                </a:lnTo>
                <a:lnTo>
                  <a:pt x="11970634" y="3264945"/>
                </a:lnTo>
                <a:lnTo>
                  <a:pt x="11968419" y="3258469"/>
                </a:lnTo>
                <a:lnTo>
                  <a:pt x="11969896" y="3254422"/>
                </a:lnTo>
                <a:lnTo>
                  <a:pt x="11965467" y="3242281"/>
                </a:lnTo>
                <a:close/>
                <a:moveTo>
                  <a:pt x="2537355" y="3103463"/>
                </a:moveTo>
                <a:cubicBezTo>
                  <a:pt x="2537355" y="3103463"/>
                  <a:pt x="2542522" y="3108725"/>
                  <a:pt x="2542522" y="3108725"/>
                </a:cubicBezTo>
                <a:lnTo>
                  <a:pt x="2550643" y="3109939"/>
                </a:lnTo>
                <a:lnTo>
                  <a:pt x="2544737" y="3113986"/>
                </a:lnTo>
                <a:lnTo>
                  <a:pt x="2538093" y="3111558"/>
                </a:lnTo>
                <a:lnTo>
                  <a:pt x="2533664" y="3105082"/>
                </a:lnTo>
                <a:close/>
                <a:moveTo>
                  <a:pt x="2614870" y="3090917"/>
                </a:moveTo>
                <a:lnTo>
                  <a:pt x="2651044" y="3093750"/>
                </a:lnTo>
                <a:lnTo>
                  <a:pt x="2671715" y="3091322"/>
                </a:lnTo>
                <a:lnTo>
                  <a:pt x="2677621" y="3093750"/>
                </a:lnTo>
                <a:lnTo>
                  <a:pt x="2680574" y="3099821"/>
                </a:lnTo>
                <a:lnTo>
                  <a:pt x="2689433" y="3102249"/>
                </a:lnTo>
                <a:lnTo>
                  <a:pt x="2676883" y="3115200"/>
                </a:lnTo>
                <a:lnTo>
                  <a:pt x="2659903" y="3122080"/>
                </a:lnTo>
                <a:lnTo>
                  <a:pt x="2653997" y="3119247"/>
                </a:lnTo>
                <a:lnTo>
                  <a:pt x="2636279" y="3123295"/>
                </a:lnTo>
                <a:lnTo>
                  <a:pt x="2630374" y="3121271"/>
                </a:lnTo>
                <a:lnTo>
                  <a:pt x="2606011" y="3120057"/>
                </a:lnTo>
                <a:cubicBezTo>
                  <a:pt x="2606011" y="3120057"/>
                  <a:pt x="2602320" y="3112367"/>
                  <a:pt x="2602320" y="3112367"/>
                </a:cubicBezTo>
                <a:lnTo>
                  <a:pt x="2603797" y="3107915"/>
                </a:lnTo>
                <a:lnTo>
                  <a:pt x="2602320" y="3101440"/>
                </a:lnTo>
                <a:lnTo>
                  <a:pt x="2611179" y="3097797"/>
                </a:lnTo>
                <a:close/>
                <a:moveTo>
                  <a:pt x="2095147" y="3090108"/>
                </a:moveTo>
                <a:lnTo>
                  <a:pt x="2132797" y="3092131"/>
                </a:lnTo>
                <a:lnTo>
                  <a:pt x="2142394" y="3106296"/>
                </a:lnTo>
                <a:cubicBezTo>
                  <a:pt x="2142394" y="3106296"/>
                  <a:pt x="2154944" y="3108725"/>
                  <a:pt x="2154944" y="3108725"/>
                </a:cubicBezTo>
                <a:lnTo>
                  <a:pt x="2163065" y="3116414"/>
                </a:lnTo>
                <a:lnTo>
                  <a:pt x="2162327" y="3120866"/>
                </a:lnTo>
                <a:lnTo>
                  <a:pt x="2145347" y="3120866"/>
                </a:lnTo>
                <a:lnTo>
                  <a:pt x="2138703" y="3117628"/>
                </a:lnTo>
                <a:lnTo>
                  <a:pt x="2135012" y="3124913"/>
                </a:lnTo>
                <a:lnTo>
                  <a:pt x="2129844" y="3126532"/>
                </a:lnTo>
                <a:lnTo>
                  <a:pt x="2126153" y="3122080"/>
                </a:lnTo>
                <a:lnTo>
                  <a:pt x="2117294" y="3122080"/>
                </a:lnTo>
                <a:lnTo>
                  <a:pt x="2117294" y="3131794"/>
                </a:lnTo>
                <a:lnTo>
                  <a:pt x="2104744" y="3131389"/>
                </a:lnTo>
                <a:lnTo>
                  <a:pt x="2097361" y="3125723"/>
                </a:lnTo>
                <a:lnTo>
                  <a:pt x="2085549" y="3126128"/>
                </a:lnTo>
                <a:lnTo>
                  <a:pt x="2078905" y="3121271"/>
                </a:lnTo>
                <a:lnTo>
                  <a:pt x="2072999" y="3109129"/>
                </a:lnTo>
                <a:lnTo>
                  <a:pt x="2067093" y="3106701"/>
                </a:lnTo>
                <a:lnTo>
                  <a:pt x="2060449" y="3108725"/>
                </a:lnTo>
                <a:lnTo>
                  <a:pt x="2051590" y="3101845"/>
                </a:lnTo>
                <a:lnTo>
                  <a:pt x="2056758" y="3094155"/>
                </a:lnTo>
                <a:lnTo>
                  <a:pt x="2065617" y="3092536"/>
                </a:lnTo>
                <a:lnTo>
                  <a:pt x="2076690" y="3093750"/>
                </a:lnTo>
                <a:close/>
                <a:moveTo>
                  <a:pt x="2318096" y="3065016"/>
                </a:moveTo>
                <a:lnTo>
                  <a:pt x="2327694" y="3071896"/>
                </a:lnTo>
                <a:lnTo>
                  <a:pt x="2329908" y="3078776"/>
                </a:lnTo>
                <a:cubicBezTo>
                  <a:pt x="2329908" y="3078776"/>
                  <a:pt x="2315882" y="3073919"/>
                  <a:pt x="2315882" y="3073919"/>
                </a:cubicBezTo>
                <a:lnTo>
                  <a:pt x="2309237" y="3069063"/>
                </a:lnTo>
                <a:close/>
                <a:moveTo>
                  <a:pt x="11902716" y="3063397"/>
                </a:moveTo>
                <a:lnTo>
                  <a:pt x="11921910" y="3066634"/>
                </a:lnTo>
                <a:lnTo>
                  <a:pt x="11930031" y="3075133"/>
                </a:lnTo>
                <a:lnTo>
                  <a:pt x="11937413" y="3079585"/>
                </a:lnTo>
                <a:cubicBezTo>
                  <a:pt x="11937413" y="3079585"/>
                  <a:pt x="11939628" y="3074729"/>
                  <a:pt x="11939628" y="3074729"/>
                </a:cubicBezTo>
                <a:lnTo>
                  <a:pt x="11953655" y="3074729"/>
                </a:lnTo>
                <a:lnTo>
                  <a:pt x="11961037" y="3069467"/>
                </a:lnTo>
                <a:lnTo>
                  <a:pt x="11961775" y="3065016"/>
                </a:lnTo>
                <a:lnTo>
                  <a:pt x="11966205" y="3063397"/>
                </a:lnTo>
                <a:lnTo>
                  <a:pt x="11972849" y="3071491"/>
                </a:lnTo>
                <a:lnTo>
                  <a:pt x="11972111" y="3077966"/>
                </a:lnTo>
                <a:lnTo>
                  <a:pt x="11966205" y="3084442"/>
                </a:lnTo>
                <a:lnTo>
                  <a:pt x="11963990" y="3102249"/>
                </a:lnTo>
                <a:lnTo>
                  <a:pt x="11972849" y="3116414"/>
                </a:lnTo>
                <a:lnTo>
                  <a:pt x="11978755" y="3118438"/>
                </a:lnTo>
                <a:lnTo>
                  <a:pt x="11981708" y="3130175"/>
                </a:lnTo>
                <a:lnTo>
                  <a:pt x="11986876" y="3135841"/>
                </a:lnTo>
                <a:lnTo>
                  <a:pt x="11982446" y="3157291"/>
                </a:lnTo>
                <a:lnTo>
                  <a:pt x="11976540" y="3170646"/>
                </a:lnTo>
                <a:lnTo>
                  <a:pt x="11978755" y="3181573"/>
                </a:lnTo>
                <a:lnTo>
                  <a:pt x="11970634" y="3193715"/>
                </a:lnTo>
                <a:lnTo>
                  <a:pt x="11969896" y="3189263"/>
                </a:lnTo>
                <a:lnTo>
                  <a:pt x="11973587" y="3182383"/>
                </a:lnTo>
                <a:lnTo>
                  <a:pt x="11966943" y="3185621"/>
                </a:lnTo>
                <a:lnTo>
                  <a:pt x="11951440" y="3199381"/>
                </a:lnTo>
                <a:lnTo>
                  <a:pt x="11948487" y="3207475"/>
                </a:lnTo>
                <a:lnTo>
                  <a:pt x="11949225" y="3217998"/>
                </a:lnTo>
                <a:lnTo>
                  <a:pt x="11944057" y="3224878"/>
                </a:lnTo>
                <a:lnTo>
                  <a:pt x="11942581" y="3236210"/>
                </a:lnTo>
                <a:lnTo>
                  <a:pt x="11947749" y="3239852"/>
                </a:lnTo>
                <a:lnTo>
                  <a:pt x="11952916" y="3251994"/>
                </a:lnTo>
                <a:lnTo>
                  <a:pt x="11959561" y="3258469"/>
                </a:lnTo>
                <a:lnTo>
                  <a:pt x="11955131" y="3263730"/>
                </a:lnTo>
                <a:lnTo>
                  <a:pt x="11955131" y="3273848"/>
                </a:lnTo>
                <a:lnTo>
                  <a:pt x="11963252" y="3279514"/>
                </a:lnTo>
                <a:lnTo>
                  <a:pt x="11967681" y="3288418"/>
                </a:lnTo>
                <a:lnTo>
                  <a:pt x="11979493" y="3292060"/>
                </a:lnTo>
                <a:lnTo>
                  <a:pt x="11986876" y="3289632"/>
                </a:lnTo>
                <a:lnTo>
                  <a:pt x="11989090" y="3282347"/>
                </a:lnTo>
                <a:lnTo>
                  <a:pt x="12002379" y="3272634"/>
                </a:lnTo>
                <a:lnTo>
                  <a:pt x="12011976" y="3272229"/>
                </a:lnTo>
                <a:lnTo>
                  <a:pt x="12026741" y="3281133"/>
                </a:lnTo>
                <a:lnTo>
                  <a:pt x="12032647" y="3291656"/>
                </a:lnTo>
                <a:lnTo>
                  <a:pt x="12031908" y="3301369"/>
                </a:lnTo>
                <a:lnTo>
                  <a:pt x="12036338" y="3306225"/>
                </a:lnTo>
                <a:lnTo>
                  <a:pt x="12042982" y="3302178"/>
                </a:lnTo>
                <a:lnTo>
                  <a:pt x="12042244" y="3292870"/>
                </a:lnTo>
                <a:lnTo>
                  <a:pt x="12046673" y="3289632"/>
                </a:lnTo>
                <a:lnTo>
                  <a:pt x="12052579" y="3298536"/>
                </a:lnTo>
                <a:lnTo>
                  <a:pt x="12064391" y="3298941"/>
                </a:lnTo>
                <a:lnTo>
                  <a:pt x="12073988" y="3305011"/>
                </a:lnTo>
                <a:lnTo>
                  <a:pt x="12076203" y="3308249"/>
                </a:lnTo>
                <a:lnTo>
                  <a:pt x="12068821" y="3309058"/>
                </a:lnTo>
                <a:lnTo>
                  <a:pt x="12063653" y="3306630"/>
                </a:lnTo>
                <a:lnTo>
                  <a:pt x="12059223" y="3309463"/>
                </a:lnTo>
                <a:lnTo>
                  <a:pt x="12060700" y="3317557"/>
                </a:lnTo>
                <a:lnTo>
                  <a:pt x="12067344" y="3333341"/>
                </a:lnTo>
                <a:lnTo>
                  <a:pt x="12067344" y="3339817"/>
                </a:lnTo>
                <a:lnTo>
                  <a:pt x="12077680" y="3339817"/>
                </a:lnTo>
                <a:lnTo>
                  <a:pt x="12084324" y="3343054"/>
                </a:lnTo>
                <a:lnTo>
                  <a:pt x="12093183" y="3342650"/>
                </a:lnTo>
                <a:lnTo>
                  <a:pt x="12096874" y="3347506"/>
                </a:lnTo>
                <a:lnTo>
                  <a:pt x="12092444" y="3351554"/>
                </a:lnTo>
                <a:lnTo>
                  <a:pt x="12093183" y="3357220"/>
                </a:lnTo>
                <a:lnTo>
                  <a:pt x="12090230" y="3370575"/>
                </a:lnTo>
                <a:lnTo>
                  <a:pt x="12081371" y="3367742"/>
                </a:lnTo>
                <a:lnTo>
                  <a:pt x="12073250" y="3358838"/>
                </a:lnTo>
                <a:lnTo>
                  <a:pt x="12081371" y="3354387"/>
                </a:lnTo>
                <a:lnTo>
                  <a:pt x="12081371" y="3349530"/>
                </a:lnTo>
                <a:lnTo>
                  <a:pt x="12073250" y="3347911"/>
                </a:lnTo>
                <a:lnTo>
                  <a:pt x="12073988" y="3351149"/>
                </a:lnTo>
                <a:lnTo>
                  <a:pt x="12065129" y="3353577"/>
                </a:lnTo>
                <a:lnTo>
                  <a:pt x="12054056" y="3341840"/>
                </a:lnTo>
                <a:lnTo>
                  <a:pt x="12046673" y="3339412"/>
                </a:lnTo>
                <a:lnTo>
                  <a:pt x="12046673" y="3329294"/>
                </a:lnTo>
                <a:lnTo>
                  <a:pt x="12042982" y="3320795"/>
                </a:lnTo>
                <a:lnTo>
                  <a:pt x="12028217" y="3315939"/>
                </a:lnTo>
                <a:lnTo>
                  <a:pt x="12021573" y="3305416"/>
                </a:lnTo>
                <a:lnTo>
                  <a:pt x="12015667" y="3302178"/>
                </a:lnTo>
                <a:lnTo>
                  <a:pt x="12009761" y="3296917"/>
                </a:lnTo>
                <a:lnTo>
                  <a:pt x="12004593" y="3296108"/>
                </a:lnTo>
                <a:lnTo>
                  <a:pt x="12003117" y="3300559"/>
                </a:lnTo>
                <a:lnTo>
                  <a:pt x="12013452" y="3317557"/>
                </a:lnTo>
                <a:lnTo>
                  <a:pt x="12016405" y="3332937"/>
                </a:lnTo>
                <a:lnTo>
                  <a:pt x="12012714" y="3333341"/>
                </a:lnTo>
                <a:lnTo>
                  <a:pt x="12003117" y="3318367"/>
                </a:lnTo>
                <a:lnTo>
                  <a:pt x="11991305" y="3311082"/>
                </a:lnTo>
                <a:lnTo>
                  <a:pt x="11987614" y="3303797"/>
                </a:lnTo>
                <a:lnTo>
                  <a:pt x="11966943" y="3296512"/>
                </a:lnTo>
                <a:lnTo>
                  <a:pt x="11955869" y="3297322"/>
                </a:lnTo>
                <a:lnTo>
                  <a:pt x="11951440" y="3303392"/>
                </a:lnTo>
                <a:lnTo>
                  <a:pt x="11953655" y="3309463"/>
                </a:lnTo>
                <a:lnTo>
                  <a:pt x="11944057" y="3314724"/>
                </a:lnTo>
                <a:lnTo>
                  <a:pt x="11932984" y="3304202"/>
                </a:lnTo>
                <a:lnTo>
                  <a:pt x="11926340" y="3309868"/>
                </a:lnTo>
                <a:lnTo>
                  <a:pt x="11918219" y="3311487"/>
                </a:lnTo>
                <a:lnTo>
                  <a:pt x="11922648" y="3303797"/>
                </a:lnTo>
                <a:lnTo>
                  <a:pt x="11918957" y="3296108"/>
                </a:lnTo>
                <a:lnTo>
                  <a:pt x="11913051" y="3298131"/>
                </a:lnTo>
                <a:lnTo>
                  <a:pt x="11910098" y="3307440"/>
                </a:lnTo>
                <a:lnTo>
                  <a:pt x="11903454" y="3296917"/>
                </a:lnTo>
                <a:lnTo>
                  <a:pt x="11904931" y="3285990"/>
                </a:lnTo>
                <a:lnTo>
                  <a:pt x="11903454" y="3280728"/>
                </a:lnTo>
                <a:lnTo>
                  <a:pt x="11909360" y="3274658"/>
                </a:lnTo>
                <a:lnTo>
                  <a:pt x="11919695" y="3262112"/>
                </a:lnTo>
                <a:lnTo>
                  <a:pt x="11911575" y="3256041"/>
                </a:lnTo>
                <a:lnTo>
                  <a:pt x="11900501" y="3254827"/>
                </a:lnTo>
                <a:lnTo>
                  <a:pt x="11900501" y="3260493"/>
                </a:lnTo>
                <a:lnTo>
                  <a:pt x="11905669" y="3265754"/>
                </a:lnTo>
                <a:lnTo>
                  <a:pt x="11899763" y="3273039"/>
                </a:lnTo>
                <a:lnTo>
                  <a:pt x="11893119" y="3272634"/>
                </a:lnTo>
                <a:lnTo>
                  <a:pt x="11883521" y="3260897"/>
                </a:lnTo>
                <a:lnTo>
                  <a:pt x="11883521" y="3251589"/>
                </a:lnTo>
                <a:lnTo>
                  <a:pt x="11879092" y="3250375"/>
                </a:lnTo>
                <a:lnTo>
                  <a:pt x="11875401" y="3252803"/>
                </a:lnTo>
                <a:lnTo>
                  <a:pt x="11871710" y="3249970"/>
                </a:lnTo>
                <a:lnTo>
                  <a:pt x="11870971" y="3233377"/>
                </a:lnTo>
                <a:lnTo>
                  <a:pt x="11863589" y="3220831"/>
                </a:lnTo>
                <a:lnTo>
                  <a:pt x="11859898" y="3207475"/>
                </a:lnTo>
                <a:lnTo>
                  <a:pt x="11863589" y="3201404"/>
                </a:lnTo>
                <a:lnTo>
                  <a:pt x="11862112" y="3197762"/>
                </a:lnTo>
                <a:lnTo>
                  <a:pt x="11856206" y="3197762"/>
                </a:lnTo>
                <a:lnTo>
                  <a:pt x="11853253" y="3187644"/>
                </a:lnTo>
                <a:lnTo>
                  <a:pt x="11854730" y="3176312"/>
                </a:lnTo>
                <a:lnTo>
                  <a:pt x="11862112" y="3184002"/>
                </a:lnTo>
                <a:lnTo>
                  <a:pt x="11870233" y="3185621"/>
                </a:lnTo>
                <a:lnTo>
                  <a:pt x="11877616" y="3181573"/>
                </a:lnTo>
                <a:lnTo>
                  <a:pt x="11877616" y="3175907"/>
                </a:lnTo>
                <a:lnTo>
                  <a:pt x="11869495" y="3160528"/>
                </a:lnTo>
                <a:lnTo>
                  <a:pt x="11874663" y="3149601"/>
                </a:lnTo>
                <a:lnTo>
                  <a:pt x="11879830" y="3126937"/>
                </a:lnTo>
                <a:lnTo>
                  <a:pt x="11879830" y="3107915"/>
                </a:lnTo>
                <a:lnTo>
                  <a:pt x="11876877" y="3096583"/>
                </a:lnTo>
                <a:lnTo>
                  <a:pt x="11887213" y="3077966"/>
                </a:lnTo>
                <a:lnTo>
                  <a:pt x="11888689" y="3067849"/>
                </a:lnTo>
                <a:close/>
                <a:moveTo>
                  <a:pt x="11915266" y="3049636"/>
                </a:moveTo>
                <a:lnTo>
                  <a:pt x="11927078" y="3049636"/>
                </a:lnTo>
                <a:lnTo>
                  <a:pt x="11919695" y="3053684"/>
                </a:lnTo>
                <a:cubicBezTo>
                  <a:pt x="11919695" y="3053684"/>
                  <a:pt x="11915266" y="3049636"/>
                  <a:pt x="11915266" y="3049636"/>
                </a:cubicBezTo>
                <a:close/>
                <a:moveTo>
                  <a:pt x="11951440" y="3039923"/>
                </a:moveTo>
                <a:cubicBezTo>
                  <a:pt x="11950702" y="3039923"/>
                  <a:pt x="11954393" y="3044780"/>
                  <a:pt x="11954393" y="3044780"/>
                </a:cubicBezTo>
                <a:lnTo>
                  <a:pt x="11950702" y="3051255"/>
                </a:lnTo>
                <a:lnTo>
                  <a:pt x="11944796" y="3047208"/>
                </a:lnTo>
                <a:close/>
                <a:moveTo>
                  <a:pt x="11908622" y="3029805"/>
                </a:moveTo>
                <a:lnTo>
                  <a:pt x="11915266" y="3035876"/>
                </a:lnTo>
                <a:lnTo>
                  <a:pt x="11905669" y="3037495"/>
                </a:lnTo>
                <a:cubicBezTo>
                  <a:pt x="11905669" y="3037495"/>
                  <a:pt x="11908622" y="3029805"/>
                  <a:pt x="11908622" y="3029805"/>
                </a:cubicBezTo>
                <a:close/>
                <a:moveTo>
                  <a:pt x="2408162" y="3020902"/>
                </a:moveTo>
                <a:lnTo>
                  <a:pt x="2417021" y="3023330"/>
                </a:lnTo>
                <a:lnTo>
                  <a:pt x="2422189" y="3020902"/>
                </a:lnTo>
                <a:lnTo>
                  <a:pt x="2463530" y="3028996"/>
                </a:lnTo>
                <a:lnTo>
                  <a:pt x="2470175" y="3033448"/>
                </a:lnTo>
                <a:lnTo>
                  <a:pt x="2474604" y="3031829"/>
                </a:lnTo>
                <a:lnTo>
                  <a:pt x="2483463" y="3031829"/>
                </a:lnTo>
                <a:lnTo>
                  <a:pt x="2491584" y="3045994"/>
                </a:lnTo>
                <a:lnTo>
                  <a:pt x="2507087" y="3048827"/>
                </a:lnTo>
                <a:lnTo>
                  <a:pt x="2512993" y="3048018"/>
                </a:lnTo>
                <a:lnTo>
                  <a:pt x="2519637" y="3052469"/>
                </a:lnTo>
                <a:lnTo>
                  <a:pt x="2510778" y="3055707"/>
                </a:lnTo>
                <a:lnTo>
                  <a:pt x="2489369" y="3053684"/>
                </a:lnTo>
                <a:lnTo>
                  <a:pt x="2475342" y="3050041"/>
                </a:lnTo>
                <a:lnTo>
                  <a:pt x="2468698" y="3052065"/>
                </a:lnTo>
                <a:lnTo>
                  <a:pt x="2478295" y="3052065"/>
                </a:lnTo>
                <a:lnTo>
                  <a:pt x="2492322" y="3059754"/>
                </a:lnTo>
                <a:lnTo>
                  <a:pt x="2505610" y="3065825"/>
                </a:lnTo>
                <a:lnTo>
                  <a:pt x="2513731" y="3065420"/>
                </a:lnTo>
                <a:lnTo>
                  <a:pt x="2526281" y="3069063"/>
                </a:lnTo>
                <a:lnTo>
                  <a:pt x="2533664" y="3069063"/>
                </a:lnTo>
                <a:lnTo>
                  <a:pt x="2553596" y="3079585"/>
                </a:lnTo>
                <a:lnTo>
                  <a:pt x="2558026" y="3086465"/>
                </a:lnTo>
                <a:cubicBezTo>
                  <a:pt x="2558026" y="3086465"/>
                  <a:pt x="2553596" y="3093750"/>
                  <a:pt x="2553596" y="3093750"/>
                </a:cubicBezTo>
                <a:lnTo>
                  <a:pt x="2546952" y="3093750"/>
                </a:lnTo>
                <a:lnTo>
                  <a:pt x="2543999" y="3101035"/>
                </a:lnTo>
                <a:lnTo>
                  <a:pt x="2529972" y="3097797"/>
                </a:lnTo>
                <a:lnTo>
                  <a:pt x="2518899" y="3096988"/>
                </a:lnTo>
                <a:lnTo>
                  <a:pt x="2511516" y="3091727"/>
                </a:lnTo>
                <a:lnTo>
                  <a:pt x="2501919" y="3094964"/>
                </a:lnTo>
                <a:lnTo>
                  <a:pt x="2486416" y="3092941"/>
                </a:lnTo>
                <a:lnTo>
                  <a:pt x="2472389" y="3095369"/>
                </a:lnTo>
                <a:lnTo>
                  <a:pt x="2459101" y="3106701"/>
                </a:lnTo>
                <a:lnTo>
                  <a:pt x="2445813" y="3109939"/>
                </a:lnTo>
                <a:lnTo>
                  <a:pt x="2439907" y="3106701"/>
                </a:lnTo>
                <a:lnTo>
                  <a:pt x="2439168" y="3097797"/>
                </a:lnTo>
                <a:lnTo>
                  <a:pt x="2431786" y="3093750"/>
                </a:lnTo>
                <a:lnTo>
                  <a:pt x="2425880" y="3105082"/>
                </a:lnTo>
                <a:lnTo>
                  <a:pt x="2419236" y="3104273"/>
                </a:lnTo>
                <a:lnTo>
                  <a:pt x="2413330" y="3099416"/>
                </a:lnTo>
                <a:lnTo>
                  <a:pt x="2408900" y="3105892"/>
                </a:lnTo>
                <a:lnTo>
                  <a:pt x="2410377" y="3110344"/>
                </a:lnTo>
                <a:lnTo>
                  <a:pt x="2398565" y="3125318"/>
                </a:lnTo>
                <a:lnTo>
                  <a:pt x="2391921" y="3139078"/>
                </a:lnTo>
                <a:lnTo>
                  <a:pt x="2386015" y="3136245"/>
                </a:lnTo>
                <a:lnTo>
                  <a:pt x="2383062" y="3131389"/>
                </a:lnTo>
                <a:lnTo>
                  <a:pt x="2374203" y="3128151"/>
                </a:lnTo>
                <a:lnTo>
                  <a:pt x="2377156" y="3120462"/>
                </a:lnTo>
                <a:lnTo>
                  <a:pt x="2371988" y="3110344"/>
                </a:lnTo>
                <a:lnTo>
                  <a:pt x="2366820" y="3109939"/>
                </a:lnTo>
                <a:lnTo>
                  <a:pt x="2359438" y="3109129"/>
                </a:lnTo>
                <a:lnTo>
                  <a:pt x="2350579" y="3105487"/>
                </a:lnTo>
                <a:lnTo>
                  <a:pt x="2346150" y="3108725"/>
                </a:lnTo>
                <a:lnTo>
                  <a:pt x="2318835" y="3107915"/>
                </a:lnTo>
                <a:lnTo>
                  <a:pt x="2309237" y="3103059"/>
                </a:lnTo>
                <a:lnTo>
                  <a:pt x="2287090" y="3103059"/>
                </a:lnTo>
                <a:lnTo>
                  <a:pt x="2281922" y="3107106"/>
                </a:lnTo>
                <a:lnTo>
                  <a:pt x="2281184" y="3115200"/>
                </a:lnTo>
                <a:lnTo>
                  <a:pt x="2275278" y="3113581"/>
                </a:lnTo>
                <a:lnTo>
                  <a:pt x="2263466" y="3100630"/>
                </a:lnTo>
                <a:lnTo>
                  <a:pt x="2251654" y="3099416"/>
                </a:lnTo>
                <a:lnTo>
                  <a:pt x="2247963" y="3091727"/>
                </a:lnTo>
                <a:lnTo>
                  <a:pt x="2251654" y="3086061"/>
                </a:lnTo>
                <a:lnTo>
                  <a:pt x="2261990" y="3081204"/>
                </a:lnTo>
                <a:lnTo>
                  <a:pt x="2270849" y="3088489"/>
                </a:lnTo>
                <a:lnTo>
                  <a:pt x="2285614" y="3084847"/>
                </a:lnTo>
                <a:lnTo>
                  <a:pt x="2290043" y="3086465"/>
                </a:lnTo>
                <a:lnTo>
                  <a:pt x="2290781" y="3090917"/>
                </a:lnTo>
                <a:lnTo>
                  <a:pt x="2303331" y="3086465"/>
                </a:lnTo>
                <a:lnTo>
                  <a:pt x="2313667" y="3090513"/>
                </a:lnTo>
                <a:lnTo>
                  <a:pt x="2325479" y="3089298"/>
                </a:lnTo>
                <a:lnTo>
                  <a:pt x="2334338" y="3091727"/>
                </a:lnTo>
                <a:lnTo>
                  <a:pt x="2338029" y="3088894"/>
                </a:lnTo>
                <a:lnTo>
                  <a:pt x="2358700" y="3089703"/>
                </a:lnTo>
                <a:lnTo>
                  <a:pt x="2360915" y="3084037"/>
                </a:lnTo>
                <a:lnTo>
                  <a:pt x="2349841" y="3075133"/>
                </a:lnTo>
                <a:lnTo>
                  <a:pt x="2340982" y="3072705"/>
                </a:lnTo>
                <a:lnTo>
                  <a:pt x="2336552" y="3065016"/>
                </a:lnTo>
                <a:lnTo>
                  <a:pt x="2339505" y="3053279"/>
                </a:lnTo>
                <a:lnTo>
                  <a:pt x="2336552" y="3045994"/>
                </a:lnTo>
                <a:lnTo>
                  <a:pt x="2338767" y="3041137"/>
                </a:lnTo>
                <a:lnTo>
                  <a:pt x="2312190" y="3033043"/>
                </a:lnTo>
                <a:cubicBezTo>
                  <a:pt x="2312190" y="3033043"/>
                  <a:pt x="2302593" y="3027782"/>
                  <a:pt x="2302593" y="3027782"/>
                </a:cubicBezTo>
                <a:lnTo>
                  <a:pt x="2305546" y="3022925"/>
                </a:lnTo>
                <a:lnTo>
                  <a:pt x="2324002" y="3022925"/>
                </a:lnTo>
                <a:lnTo>
                  <a:pt x="2332861" y="3025354"/>
                </a:lnTo>
                <a:lnTo>
                  <a:pt x="2338767" y="3022116"/>
                </a:lnTo>
                <a:lnTo>
                  <a:pt x="2360176" y="3024544"/>
                </a:lnTo>
                <a:lnTo>
                  <a:pt x="2368297" y="3032234"/>
                </a:lnTo>
                <a:lnTo>
                  <a:pt x="2377156" y="3030615"/>
                </a:lnTo>
                <a:lnTo>
                  <a:pt x="2386015" y="3032638"/>
                </a:lnTo>
                <a:lnTo>
                  <a:pt x="2391183" y="3023735"/>
                </a:lnTo>
                <a:close/>
                <a:moveTo>
                  <a:pt x="11929293" y="3017259"/>
                </a:moveTo>
                <a:lnTo>
                  <a:pt x="11927816" y="3026972"/>
                </a:lnTo>
                <a:cubicBezTo>
                  <a:pt x="11927816" y="3026972"/>
                  <a:pt x="11921910" y="3022116"/>
                  <a:pt x="11921910" y="3022116"/>
                </a:cubicBezTo>
                <a:close/>
                <a:moveTo>
                  <a:pt x="2337291" y="3007546"/>
                </a:moveTo>
                <a:lnTo>
                  <a:pt x="2354270" y="3016855"/>
                </a:lnTo>
                <a:cubicBezTo>
                  <a:pt x="2354270" y="3016855"/>
                  <a:pt x="2335814" y="3017259"/>
                  <a:pt x="2335814" y="3017259"/>
                </a:cubicBezTo>
                <a:lnTo>
                  <a:pt x="2327694" y="3011998"/>
                </a:lnTo>
                <a:close/>
                <a:moveTo>
                  <a:pt x="11377086" y="2989334"/>
                </a:moveTo>
                <a:lnTo>
                  <a:pt x="11387422" y="2992976"/>
                </a:lnTo>
                <a:lnTo>
                  <a:pt x="11397757" y="2999047"/>
                </a:lnTo>
                <a:lnTo>
                  <a:pt x="11402186" y="3011189"/>
                </a:lnTo>
                <a:lnTo>
                  <a:pt x="11394804" y="3022521"/>
                </a:lnTo>
                <a:lnTo>
                  <a:pt x="11392589" y="3028996"/>
                </a:lnTo>
                <a:lnTo>
                  <a:pt x="11387422" y="3032638"/>
                </a:lnTo>
                <a:lnTo>
                  <a:pt x="11382254" y="3046803"/>
                </a:lnTo>
                <a:lnTo>
                  <a:pt x="11384469" y="3054898"/>
                </a:lnTo>
                <a:lnTo>
                  <a:pt x="11377086" y="3061778"/>
                </a:lnTo>
                <a:lnTo>
                  <a:pt x="11368227" y="3063397"/>
                </a:lnTo>
                <a:lnTo>
                  <a:pt x="11367489" y="3068658"/>
                </a:lnTo>
                <a:lnTo>
                  <a:pt x="11360845" y="3075943"/>
                </a:lnTo>
                <a:lnTo>
                  <a:pt x="11352724" y="3073919"/>
                </a:lnTo>
                <a:lnTo>
                  <a:pt x="11344603" y="3075538"/>
                </a:lnTo>
                <a:lnTo>
                  <a:pt x="11342389" y="3083632"/>
                </a:lnTo>
                <a:lnTo>
                  <a:pt x="11336483" y="3086465"/>
                </a:lnTo>
                <a:lnTo>
                  <a:pt x="11327624" y="3080799"/>
                </a:lnTo>
                <a:lnTo>
                  <a:pt x="11320241" y="3081204"/>
                </a:lnTo>
                <a:lnTo>
                  <a:pt x="11313597" y="3076348"/>
                </a:lnTo>
                <a:lnTo>
                  <a:pt x="11303262" y="3076348"/>
                </a:lnTo>
                <a:cubicBezTo>
                  <a:pt x="11303262" y="3076348"/>
                  <a:pt x="11293665" y="3069063"/>
                  <a:pt x="11293665" y="3069063"/>
                </a:cubicBezTo>
                <a:lnTo>
                  <a:pt x="11294403" y="3063801"/>
                </a:lnTo>
                <a:lnTo>
                  <a:pt x="11289235" y="3054898"/>
                </a:lnTo>
                <a:lnTo>
                  <a:pt x="11288497" y="3037495"/>
                </a:lnTo>
                <a:lnTo>
                  <a:pt x="11284067" y="3030210"/>
                </a:lnTo>
                <a:lnTo>
                  <a:pt x="11296618" y="3017664"/>
                </a:lnTo>
                <a:lnTo>
                  <a:pt x="11312121" y="3009570"/>
                </a:lnTo>
                <a:lnTo>
                  <a:pt x="11314335" y="3000666"/>
                </a:lnTo>
                <a:lnTo>
                  <a:pt x="11323194" y="2999452"/>
                </a:lnTo>
                <a:lnTo>
                  <a:pt x="11332792" y="2995000"/>
                </a:lnTo>
                <a:lnTo>
                  <a:pt x="11342389" y="2995000"/>
                </a:lnTo>
                <a:lnTo>
                  <a:pt x="11349033" y="2990548"/>
                </a:lnTo>
                <a:lnTo>
                  <a:pt x="11354201" y="2992167"/>
                </a:lnTo>
                <a:lnTo>
                  <a:pt x="11364536" y="2990143"/>
                </a:lnTo>
                <a:cubicBezTo>
                  <a:pt x="11363798" y="2990143"/>
                  <a:pt x="11369704" y="2993786"/>
                  <a:pt x="11369704" y="2993786"/>
                </a:cubicBezTo>
                <a:close/>
                <a:moveTo>
                  <a:pt x="11374871" y="2941982"/>
                </a:moveTo>
                <a:lnTo>
                  <a:pt x="11383730" y="2945220"/>
                </a:lnTo>
                <a:cubicBezTo>
                  <a:pt x="11383730" y="2945220"/>
                  <a:pt x="11383730" y="2949267"/>
                  <a:pt x="11383730" y="2949267"/>
                </a:cubicBezTo>
                <a:lnTo>
                  <a:pt x="11374133" y="2947648"/>
                </a:lnTo>
                <a:lnTo>
                  <a:pt x="11366751" y="2948053"/>
                </a:lnTo>
                <a:lnTo>
                  <a:pt x="11363060" y="2943601"/>
                </a:lnTo>
                <a:close/>
                <a:moveTo>
                  <a:pt x="1890653" y="2853755"/>
                </a:moveTo>
                <a:lnTo>
                  <a:pt x="1914277" y="2857397"/>
                </a:lnTo>
                <a:lnTo>
                  <a:pt x="1923136" y="2867110"/>
                </a:lnTo>
                <a:lnTo>
                  <a:pt x="1938639" y="2869943"/>
                </a:lnTo>
                <a:lnTo>
                  <a:pt x="1950451" y="2865896"/>
                </a:lnTo>
                <a:lnTo>
                  <a:pt x="1987363" y="2870753"/>
                </a:lnTo>
                <a:lnTo>
                  <a:pt x="1991793" y="2876014"/>
                </a:lnTo>
                <a:lnTo>
                  <a:pt x="2001390" y="2873990"/>
                </a:lnTo>
                <a:lnTo>
                  <a:pt x="2012463" y="2885727"/>
                </a:lnTo>
                <a:lnTo>
                  <a:pt x="2016155" y="2895440"/>
                </a:lnTo>
                <a:lnTo>
                  <a:pt x="2026490" y="2899892"/>
                </a:lnTo>
                <a:lnTo>
                  <a:pt x="2053805" y="2901106"/>
                </a:lnTo>
                <a:lnTo>
                  <a:pt x="2066355" y="2910415"/>
                </a:lnTo>
                <a:lnTo>
                  <a:pt x="2078167" y="2916081"/>
                </a:lnTo>
                <a:lnTo>
                  <a:pt x="2090717" y="2927008"/>
                </a:lnTo>
                <a:lnTo>
                  <a:pt x="2109173" y="2931055"/>
                </a:lnTo>
                <a:lnTo>
                  <a:pt x="2115818" y="2937126"/>
                </a:lnTo>
                <a:lnTo>
                  <a:pt x="2118770" y="2931460"/>
                </a:lnTo>
                <a:lnTo>
                  <a:pt x="2123938" y="2933888"/>
                </a:lnTo>
                <a:lnTo>
                  <a:pt x="2121724" y="2939149"/>
                </a:lnTo>
                <a:lnTo>
                  <a:pt x="2126153" y="2943601"/>
                </a:lnTo>
                <a:lnTo>
                  <a:pt x="2133535" y="2935912"/>
                </a:lnTo>
                <a:lnTo>
                  <a:pt x="2146824" y="2945220"/>
                </a:lnTo>
                <a:lnTo>
                  <a:pt x="2154944" y="2951696"/>
                </a:lnTo>
                <a:lnTo>
                  <a:pt x="2160112" y="2947648"/>
                </a:lnTo>
                <a:lnTo>
                  <a:pt x="2177830" y="2959790"/>
                </a:lnTo>
                <a:lnTo>
                  <a:pt x="2187427" y="2960599"/>
                </a:lnTo>
                <a:lnTo>
                  <a:pt x="2195548" y="2957766"/>
                </a:lnTo>
                <a:lnTo>
                  <a:pt x="2201454" y="2959385"/>
                </a:lnTo>
                <a:lnTo>
                  <a:pt x="2197763" y="2970717"/>
                </a:lnTo>
                <a:lnTo>
                  <a:pt x="2192595" y="2975574"/>
                </a:lnTo>
                <a:lnTo>
                  <a:pt x="2199239" y="2977597"/>
                </a:lnTo>
                <a:lnTo>
                  <a:pt x="2225078" y="2977597"/>
                </a:lnTo>
                <a:lnTo>
                  <a:pt x="2247225" y="2986096"/>
                </a:lnTo>
                <a:lnTo>
                  <a:pt x="2253131" y="2998642"/>
                </a:lnTo>
                <a:lnTo>
                  <a:pt x="2261990" y="2999452"/>
                </a:lnTo>
                <a:lnTo>
                  <a:pt x="2266419" y="3003904"/>
                </a:lnTo>
                <a:lnTo>
                  <a:pt x="2261252" y="3013212"/>
                </a:lnTo>
                <a:lnTo>
                  <a:pt x="2248701" y="3016045"/>
                </a:lnTo>
                <a:lnTo>
                  <a:pt x="2231722" y="3014022"/>
                </a:lnTo>
                <a:lnTo>
                  <a:pt x="2224339" y="3019688"/>
                </a:lnTo>
                <a:lnTo>
                  <a:pt x="2218433" y="3018473"/>
                </a:lnTo>
                <a:lnTo>
                  <a:pt x="2214742" y="3023735"/>
                </a:lnTo>
                <a:lnTo>
                  <a:pt x="2189642" y="3028996"/>
                </a:lnTo>
                <a:cubicBezTo>
                  <a:pt x="2189642" y="3028996"/>
                  <a:pt x="2172662" y="3022116"/>
                  <a:pt x="2172662" y="3022116"/>
                </a:cubicBezTo>
                <a:lnTo>
                  <a:pt x="2158636" y="3020497"/>
                </a:lnTo>
                <a:lnTo>
                  <a:pt x="2134274" y="3025758"/>
                </a:lnTo>
                <a:lnTo>
                  <a:pt x="2126153" y="3022116"/>
                </a:lnTo>
                <a:lnTo>
                  <a:pt x="2114341" y="3028187"/>
                </a:lnTo>
                <a:lnTo>
                  <a:pt x="2096623" y="3024949"/>
                </a:lnTo>
                <a:lnTo>
                  <a:pt x="2097361" y="3016855"/>
                </a:lnTo>
                <a:lnTo>
                  <a:pt x="2113603" y="3003094"/>
                </a:lnTo>
                <a:lnTo>
                  <a:pt x="2126153" y="3000261"/>
                </a:lnTo>
                <a:lnTo>
                  <a:pt x="2127629" y="2991358"/>
                </a:lnTo>
                <a:lnTo>
                  <a:pt x="2119509" y="2988525"/>
                </a:lnTo>
                <a:lnTo>
                  <a:pt x="2117294" y="2984073"/>
                </a:lnTo>
                <a:lnTo>
                  <a:pt x="2099576" y="2983668"/>
                </a:lnTo>
                <a:lnTo>
                  <a:pt x="2088503" y="2977597"/>
                </a:lnTo>
                <a:lnTo>
                  <a:pt x="2084811" y="2980835"/>
                </a:lnTo>
                <a:lnTo>
                  <a:pt x="2076690" y="2980430"/>
                </a:lnTo>
                <a:lnTo>
                  <a:pt x="2059711" y="2962623"/>
                </a:lnTo>
                <a:lnTo>
                  <a:pt x="2051590" y="2935102"/>
                </a:lnTo>
                <a:lnTo>
                  <a:pt x="2045684" y="2933079"/>
                </a:lnTo>
                <a:lnTo>
                  <a:pt x="2032396" y="2937531"/>
                </a:lnTo>
                <a:lnTo>
                  <a:pt x="2025014" y="2934293"/>
                </a:lnTo>
                <a:lnTo>
                  <a:pt x="2015416" y="2935507"/>
                </a:lnTo>
                <a:lnTo>
                  <a:pt x="2006557" y="2929032"/>
                </a:lnTo>
                <a:lnTo>
                  <a:pt x="2001390" y="2931865"/>
                </a:lnTo>
                <a:lnTo>
                  <a:pt x="1988840" y="2929841"/>
                </a:lnTo>
                <a:lnTo>
                  <a:pt x="1972598" y="2918914"/>
                </a:lnTo>
                <a:lnTo>
                  <a:pt x="1971860" y="2914057"/>
                </a:lnTo>
                <a:lnTo>
                  <a:pt x="1965216" y="2909605"/>
                </a:lnTo>
                <a:lnTo>
                  <a:pt x="1961524" y="2914462"/>
                </a:lnTo>
                <a:lnTo>
                  <a:pt x="1954880" y="2914867"/>
                </a:lnTo>
                <a:lnTo>
                  <a:pt x="1940854" y="2913248"/>
                </a:lnTo>
                <a:lnTo>
                  <a:pt x="1932733" y="2906772"/>
                </a:lnTo>
                <a:lnTo>
                  <a:pt x="1923874" y="2906772"/>
                </a:lnTo>
                <a:lnTo>
                  <a:pt x="1917968" y="2908796"/>
                </a:lnTo>
                <a:lnTo>
                  <a:pt x="1888438" y="2904344"/>
                </a:lnTo>
                <a:lnTo>
                  <a:pt x="1881056" y="2899083"/>
                </a:lnTo>
                <a:lnTo>
                  <a:pt x="1888438" y="2893821"/>
                </a:lnTo>
                <a:lnTo>
                  <a:pt x="1899512" y="2895036"/>
                </a:lnTo>
                <a:lnTo>
                  <a:pt x="1905418" y="2890584"/>
                </a:lnTo>
                <a:lnTo>
                  <a:pt x="1899512" y="2885727"/>
                </a:lnTo>
                <a:lnTo>
                  <a:pt x="1877365" y="2883299"/>
                </a:lnTo>
                <a:lnTo>
                  <a:pt x="1867768" y="2883703"/>
                </a:lnTo>
                <a:lnTo>
                  <a:pt x="1854479" y="2881680"/>
                </a:lnTo>
                <a:lnTo>
                  <a:pt x="1848573" y="2888155"/>
                </a:lnTo>
                <a:lnTo>
                  <a:pt x="1839714" y="2889774"/>
                </a:lnTo>
                <a:lnTo>
                  <a:pt x="1824949" y="2906368"/>
                </a:lnTo>
                <a:lnTo>
                  <a:pt x="1814614" y="2907986"/>
                </a:lnTo>
                <a:lnTo>
                  <a:pt x="1808708" y="2903130"/>
                </a:lnTo>
                <a:lnTo>
                  <a:pt x="1803540" y="2907177"/>
                </a:lnTo>
                <a:lnTo>
                  <a:pt x="1790252" y="2904749"/>
                </a:lnTo>
                <a:lnTo>
                  <a:pt x="1780655" y="2918914"/>
                </a:lnTo>
                <a:lnTo>
                  <a:pt x="1771796" y="2919723"/>
                </a:lnTo>
                <a:lnTo>
                  <a:pt x="1759984" y="2926603"/>
                </a:lnTo>
                <a:lnTo>
                  <a:pt x="1759246" y="2918914"/>
                </a:lnTo>
                <a:lnTo>
                  <a:pt x="1755555" y="2917295"/>
                </a:lnTo>
                <a:lnTo>
                  <a:pt x="1745957" y="2927817"/>
                </a:lnTo>
                <a:lnTo>
                  <a:pt x="1736360" y="2923366"/>
                </a:lnTo>
                <a:lnTo>
                  <a:pt x="1736360" y="2917295"/>
                </a:lnTo>
                <a:lnTo>
                  <a:pt x="1743743" y="2919318"/>
                </a:lnTo>
                <a:lnTo>
                  <a:pt x="1761461" y="2910010"/>
                </a:lnTo>
                <a:lnTo>
                  <a:pt x="1769581" y="2914057"/>
                </a:lnTo>
                <a:lnTo>
                  <a:pt x="1772534" y="2910010"/>
                </a:lnTo>
                <a:lnTo>
                  <a:pt x="1766628" y="2902725"/>
                </a:lnTo>
                <a:lnTo>
                  <a:pt x="1768105" y="2892203"/>
                </a:lnTo>
                <a:lnTo>
                  <a:pt x="1776964" y="2887751"/>
                </a:lnTo>
                <a:lnTo>
                  <a:pt x="1784346" y="2879656"/>
                </a:lnTo>
                <a:lnTo>
                  <a:pt x="1805017" y="2873990"/>
                </a:lnTo>
                <a:lnTo>
                  <a:pt x="1812399" y="2867920"/>
                </a:lnTo>
                <a:lnTo>
                  <a:pt x="1833808" y="2863063"/>
                </a:lnTo>
                <a:lnTo>
                  <a:pt x="1861123" y="2861849"/>
                </a:lnTo>
                <a:lnTo>
                  <a:pt x="1870721" y="2854159"/>
                </a:lnTo>
                <a:close/>
                <a:moveTo>
                  <a:pt x="11682719" y="2808022"/>
                </a:moveTo>
                <a:lnTo>
                  <a:pt x="11688625" y="2813688"/>
                </a:lnTo>
                <a:lnTo>
                  <a:pt x="11684934" y="2816116"/>
                </a:lnTo>
                <a:cubicBezTo>
                  <a:pt x="11684934" y="2816116"/>
                  <a:pt x="11676075" y="2815711"/>
                  <a:pt x="11676075" y="2815711"/>
                </a:cubicBezTo>
                <a:lnTo>
                  <a:pt x="11674598" y="2811664"/>
                </a:lnTo>
                <a:close/>
                <a:moveTo>
                  <a:pt x="11881307" y="2698344"/>
                </a:moveTo>
                <a:lnTo>
                  <a:pt x="11892380" y="2701582"/>
                </a:lnTo>
                <a:lnTo>
                  <a:pt x="11897548" y="2712105"/>
                </a:lnTo>
                <a:lnTo>
                  <a:pt x="11900501" y="2712105"/>
                </a:lnTo>
                <a:lnTo>
                  <a:pt x="11909360" y="2718175"/>
                </a:lnTo>
                <a:lnTo>
                  <a:pt x="11910836" y="2725865"/>
                </a:lnTo>
                <a:lnTo>
                  <a:pt x="11907884" y="2726674"/>
                </a:lnTo>
                <a:lnTo>
                  <a:pt x="11904192" y="2738816"/>
                </a:lnTo>
                <a:lnTo>
                  <a:pt x="11901978" y="2762694"/>
                </a:lnTo>
                <a:lnTo>
                  <a:pt x="11896810" y="2772407"/>
                </a:lnTo>
                <a:lnTo>
                  <a:pt x="11898286" y="2785763"/>
                </a:lnTo>
                <a:lnTo>
                  <a:pt x="11897548" y="2797904"/>
                </a:lnTo>
                <a:lnTo>
                  <a:pt x="11894595" y="2815307"/>
                </a:lnTo>
                <a:lnTo>
                  <a:pt x="11899025" y="2816926"/>
                </a:lnTo>
                <a:lnTo>
                  <a:pt x="11895333" y="2820568"/>
                </a:lnTo>
                <a:lnTo>
                  <a:pt x="11895333" y="2831495"/>
                </a:lnTo>
                <a:lnTo>
                  <a:pt x="11882783" y="2849303"/>
                </a:lnTo>
                <a:lnTo>
                  <a:pt x="11874663" y="2859421"/>
                </a:lnTo>
                <a:lnTo>
                  <a:pt x="11879830" y="2873181"/>
                </a:lnTo>
                <a:lnTo>
                  <a:pt x="11876877" y="2884108"/>
                </a:lnTo>
                <a:lnTo>
                  <a:pt x="11879092" y="2893417"/>
                </a:lnTo>
                <a:lnTo>
                  <a:pt x="11871710" y="2890988"/>
                </a:lnTo>
                <a:lnTo>
                  <a:pt x="11865065" y="2893417"/>
                </a:lnTo>
                <a:lnTo>
                  <a:pt x="11864327" y="2885727"/>
                </a:lnTo>
                <a:lnTo>
                  <a:pt x="11865065" y="2874800"/>
                </a:lnTo>
                <a:lnTo>
                  <a:pt x="11857683" y="2865087"/>
                </a:lnTo>
                <a:lnTo>
                  <a:pt x="11843656" y="2860635"/>
                </a:lnTo>
                <a:lnTo>
                  <a:pt x="11842180" y="2854969"/>
                </a:lnTo>
                <a:lnTo>
                  <a:pt x="11837012" y="2853350"/>
                </a:lnTo>
                <a:lnTo>
                  <a:pt x="11831844" y="2846065"/>
                </a:lnTo>
                <a:lnTo>
                  <a:pt x="11831844" y="2840399"/>
                </a:lnTo>
                <a:lnTo>
                  <a:pt x="11834059" y="2839590"/>
                </a:lnTo>
                <a:lnTo>
                  <a:pt x="11832583" y="2834328"/>
                </a:lnTo>
                <a:lnTo>
                  <a:pt x="11827415" y="2831091"/>
                </a:lnTo>
                <a:lnTo>
                  <a:pt x="11825938" y="2812878"/>
                </a:lnTo>
                <a:lnTo>
                  <a:pt x="11825938" y="2794666"/>
                </a:lnTo>
                <a:lnTo>
                  <a:pt x="11822247" y="2790619"/>
                </a:lnTo>
                <a:lnTo>
                  <a:pt x="11825938" y="2787786"/>
                </a:lnTo>
                <a:lnTo>
                  <a:pt x="11831844" y="2769574"/>
                </a:lnTo>
                <a:lnTo>
                  <a:pt x="11842180" y="2752171"/>
                </a:lnTo>
                <a:cubicBezTo>
                  <a:pt x="11842180" y="2752171"/>
                  <a:pt x="11846609" y="2748529"/>
                  <a:pt x="11846609" y="2748529"/>
                </a:cubicBezTo>
                <a:lnTo>
                  <a:pt x="11848086" y="2742053"/>
                </a:lnTo>
                <a:lnTo>
                  <a:pt x="11845871" y="2738006"/>
                </a:lnTo>
                <a:lnTo>
                  <a:pt x="11856206" y="2721818"/>
                </a:lnTo>
                <a:lnTo>
                  <a:pt x="11866542" y="2710890"/>
                </a:lnTo>
                <a:lnTo>
                  <a:pt x="11875401" y="2707653"/>
                </a:lnTo>
                <a:lnTo>
                  <a:pt x="11874663" y="2701582"/>
                </a:lnTo>
                <a:close/>
                <a:moveTo>
                  <a:pt x="11785335" y="2690655"/>
                </a:moveTo>
                <a:lnTo>
                  <a:pt x="11789026" y="2694297"/>
                </a:lnTo>
                <a:lnTo>
                  <a:pt x="11788288" y="2701177"/>
                </a:lnTo>
                <a:cubicBezTo>
                  <a:pt x="11788288" y="2701177"/>
                  <a:pt x="11783120" y="2702796"/>
                  <a:pt x="11783120" y="2702796"/>
                </a:cubicBezTo>
                <a:lnTo>
                  <a:pt x="11780906" y="2692274"/>
                </a:lnTo>
                <a:close/>
                <a:moveTo>
                  <a:pt x="11858421" y="2427995"/>
                </a:moveTo>
                <a:lnTo>
                  <a:pt x="11862112" y="2429209"/>
                </a:lnTo>
                <a:lnTo>
                  <a:pt x="11868018" y="2428804"/>
                </a:lnTo>
                <a:lnTo>
                  <a:pt x="11877616" y="2434066"/>
                </a:lnTo>
                <a:cubicBezTo>
                  <a:pt x="11877616" y="2434066"/>
                  <a:pt x="11877616" y="2441351"/>
                  <a:pt x="11877616" y="2441351"/>
                </a:cubicBezTo>
                <a:lnTo>
                  <a:pt x="11870233" y="2436899"/>
                </a:lnTo>
                <a:lnTo>
                  <a:pt x="11860636" y="2434066"/>
                </a:lnTo>
                <a:close/>
                <a:moveTo>
                  <a:pt x="11803791" y="2337744"/>
                </a:moveTo>
                <a:lnTo>
                  <a:pt x="11816341" y="2339767"/>
                </a:lnTo>
                <a:cubicBezTo>
                  <a:pt x="11816341" y="2339767"/>
                  <a:pt x="11820771" y="2342195"/>
                  <a:pt x="11820771" y="2342195"/>
                </a:cubicBezTo>
                <a:lnTo>
                  <a:pt x="11828891" y="2341791"/>
                </a:lnTo>
                <a:lnTo>
                  <a:pt x="11829630" y="2351504"/>
                </a:lnTo>
                <a:lnTo>
                  <a:pt x="11819294" y="2347052"/>
                </a:lnTo>
                <a:lnTo>
                  <a:pt x="11808959" y="2347052"/>
                </a:lnTo>
                <a:lnTo>
                  <a:pt x="11803053" y="2341386"/>
                </a:lnTo>
                <a:close/>
                <a:moveTo>
                  <a:pt x="12159625" y="2254373"/>
                </a:moveTo>
                <a:lnTo>
                  <a:pt x="12160363" y="2259634"/>
                </a:lnTo>
                <a:lnTo>
                  <a:pt x="12166269" y="2262467"/>
                </a:lnTo>
                <a:lnTo>
                  <a:pt x="12169960" y="2268942"/>
                </a:lnTo>
                <a:lnTo>
                  <a:pt x="12164054" y="2273394"/>
                </a:lnTo>
                <a:lnTo>
                  <a:pt x="12157410" y="2272585"/>
                </a:lnTo>
                <a:lnTo>
                  <a:pt x="12153719" y="2262467"/>
                </a:lnTo>
                <a:cubicBezTo>
                  <a:pt x="12153719" y="2262467"/>
                  <a:pt x="12154457" y="2256801"/>
                  <a:pt x="12154457" y="2256801"/>
                </a:cubicBezTo>
                <a:close/>
                <a:moveTo>
                  <a:pt x="12164792" y="2249516"/>
                </a:moveTo>
                <a:lnTo>
                  <a:pt x="12171437" y="2250730"/>
                </a:lnTo>
                <a:lnTo>
                  <a:pt x="12165531" y="2253968"/>
                </a:lnTo>
                <a:cubicBezTo>
                  <a:pt x="12165531" y="2253968"/>
                  <a:pt x="12164792" y="2249516"/>
                  <a:pt x="12164792" y="2249516"/>
                </a:cubicBezTo>
                <a:close/>
                <a:moveTo>
                  <a:pt x="12176604" y="2243850"/>
                </a:moveTo>
                <a:cubicBezTo>
                  <a:pt x="12176604" y="2243850"/>
                  <a:pt x="12175128" y="2246683"/>
                  <a:pt x="12175128" y="2246683"/>
                </a:cubicBezTo>
                <a:lnTo>
                  <a:pt x="12170698" y="2245064"/>
                </a:lnTo>
                <a:close/>
                <a:moveTo>
                  <a:pt x="12176604" y="2239398"/>
                </a:moveTo>
                <a:lnTo>
                  <a:pt x="12180295" y="2239803"/>
                </a:lnTo>
                <a:lnTo>
                  <a:pt x="12178081" y="2241826"/>
                </a:lnTo>
                <a:cubicBezTo>
                  <a:pt x="12178081" y="2241826"/>
                  <a:pt x="12176604" y="2239398"/>
                  <a:pt x="12176604" y="2239398"/>
                </a:cubicBezTo>
                <a:close/>
                <a:moveTo>
                  <a:pt x="12178819" y="2231709"/>
                </a:moveTo>
                <a:cubicBezTo>
                  <a:pt x="12178819" y="2231709"/>
                  <a:pt x="12181772" y="2231709"/>
                  <a:pt x="12181772" y="2231709"/>
                </a:cubicBezTo>
                <a:lnTo>
                  <a:pt x="12187678" y="2235351"/>
                </a:lnTo>
                <a:lnTo>
                  <a:pt x="12184725" y="2236970"/>
                </a:lnTo>
                <a:lnTo>
                  <a:pt x="12179557" y="2233327"/>
                </a:lnTo>
                <a:close/>
                <a:moveTo>
                  <a:pt x="12048888" y="2213901"/>
                </a:moveTo>
                <a:lnTo>
                  <a:pt x="12058485" y="2215520"/>
                </a:lnTo>
                <a:lnTo>
                  <a:pt x="12059223" y="2221186"/>
                </a:lnTo>
                <a:lnTo>
                  <a:pt x="12052579" y="2232113"/>
                </a:lnTo>
                <a:cubicBezTo>
                  <a:pt x="12052579" y="2232113"/>
                  <a:pt x="12035600" y="2234946"/>
                  <a:pt x="12035600" y="2234946"/>
                </a:cubicBezTo>
                <a:lnTo>
                  <a:pt x="12026003" y="2233327"/>
                </a:lnTo>
                <a:lnTo>
                  <a:pt x="12022311" y="2226447"/>
                </a:lnTo>
                <a:lnTo>
                  <a:pt x="12027479" y="2219567"/>
                </a:lnTo>
                <a:close/>
                <a:moveTo>
                  <a:pt x="12161839" y="2173025"/>
                </a:moveTo>
                <a:lnTo>
                  <a:pt x="12169960" y="2173429"/>
                </a:lnTo>
                <a:lnTo>
                  <a:pt x="12167007" y="2179500"/>
                </a:lnTo>
                <a:lnTo>
                  <a:pt x="12163316" y="2183143"/>
                </a:lnTo>
                <a:lnTo>
                  <a:pt x="12158886" y="2183952"/>
                </a:lnTo>
                <a:cubicBezTo>
                  <a:pt x="12158886" y="2183952"/>
                  <a:pt x="12158148" y="2178691"/>
                  <a:pt x="12158148" y="2178691"/>
                </a:cubicBezTo>
                <a:close/>
                <a:moveTo>
                  <a:pt x="12016405" y="2157646"/>
                </a:moveTo>
                <a:lnTo>
                  <a:pt x="12019358" y="2162502"/>
                </a:lnTo>
                <a:lnTo>
                  <a:pt x="12020097" y="2170192"/>
                </a:lnTo>
                <a:lnTo>
                  <a:pt x="12016405" y="2170192"/>
                </a:lnTo>
                <a:cubicBezTo>
                  <a:pt x="12016405" y="2170192"/>
                  <a:pt x="12012714" y="2172620"/>
                  <a:pt x="12012714" y="2172620"/>
                </a:cubicBezTo>
                <a:lnTo>
                  <a:pt x="12008285" y="2166144"/>
                </a:lnTo>
                <a:lnTo>
                  <a:pt x="12010499" y="2162907"/>
                </a:lnTo>
                <a:lnTo>
                  <a:pt x="12013452" y="2162907"/>
                </a:lnTo>
                <a:close/>
                <a:moveTo>
                  <a:pt x="12168484" y="2145504"/>
                </a:moveTo>
                <a:cubicBezTo>
                  <a:pt x="12168484" y="2145504"/>
                  <a:pt x="12170698" y="2149551"/>
                  <a:pt x="12170698" y="2149551"/>
                </a:cubicBezTo>
                <a:lnTo>
                  <a:pt x="12172175" y="2155622"/>
                </a:lnTo>
                <a:lnTo>
                  <a:pt x="12167007" y="2165335"/>
                </a:lnTo>
                <a:lnTo>
                  <a:pt x="12163316" y="2168168"/>
                </a:lnTo>
                <a:lnTo>
                  <a:pt x="12161101" y="2162098"/>
                </a:lnTo>
                <a:lnTo>
                  <a:pt x="12161101" y="2154003"/>
                </a:lnTo>
                <a:lnTo>
                  <a:pt x="12164054" y="2148337"/>
                </a:lnTo>
                <a:close/>
                <a:moveTo>
                  <a:pt x="12088015" y="2136196"/>
                </a:moveTo>
                <a:cubicBezTo>
                  <a:pt x="12088015" y="2136196"/>
                  <a:pt x="12093183" y="2140647"/>
                  <a:pt x="12093183" y="2140647"/>
                </a:cubicBezTo>
                <a:lnTo>
                  <a:pt x="12085800" y="2143481"/>
                </a:lnTo>
                <a:lnTo>
                  <a:pt x="12083586" y="2139434"/>
                </a:lnTo>
                <a:close/>
                <a:moveTo>
                  <a:pt x="12125665" y="2124459"/>
                </a:moveTo>
                <a:lnTo>
                  <a:pt x="12129357" y="2126482"/>
                </a:lnTo>
                <a:lnTo>
                  <a:pt x="12130095" y="2134577"/>
                </a:lnTo>
                <a:lnTo>
                  <a:pt x="12127142" y="2139434"/>
                </a:lnTo>
                <a:cubicBezTo>
                  <a:pt x="12127142" y="2139434"/>
                  <a:pt x="12121974" y="2141052"/>
                  <a:pt x="12121974" y="2141052"/>
                </a:cubicBezTo>
                <a:lnTo>
                  <a:pt x="12119021" y="2134982"/>
                </a:lnTo>
                <a:lnTo>
                  <a:pt x="12119021" y="2129315"/>
                </a:lnTo>
                <a:close/>
                <a:moveTo>
                  <a:pt x="3316940" y="1580118"/>
                </a:moveTo>
                <a:lnTo>
                  <a:pt x="3316940" y="1584570"/>
                </a:lnTo>
                <a:lnTo>
                  <a:pt x="3313987" y="1589022"/>
                </a:lnTo>
                <a:lnTo>
                  <a:pt x="3311772" y="1585784"/>
                </a:lnTo>
                <a:cubicBezTo>
                  <a:pt x="3311772" y="1585784"/>
                  <a:pt x="3312511" y="1581332"/>
                  <a:pt x="3312511" y="1581332"/>
                </a:cubicBezTo>
                <a:close/>
                <a:moveTo>
                  <a:pt x="3113185" y="1556240"/>
                </a:moveTo>
                <a:lnTo>
                  <a:pt x="3113923" y="1560287"/>
                </a:lnTo>
                <a:lnTo>
                  <a:pt x="3109494" y="1566762"/>
                </a:lnTo>
                <a:lnTo>
                  <a:pt x="3118353" y="1567572"/>
                </a:lnTo>
                <a:lnTo>
                  <a:pt x="3118353" y="1573642"/>
                </a:lnTo>
                <a:lnTo>
                  <a:pt x="3108017" y="1590640"/>
                </a:lnTo>
                <a:lnTo>
                  <a:pt x="3101373" y="1596306"/>
                </a:lnTo>
                <a:lnTo>
                  <a:pt x="3111708" y="1599544"/>
                </a:lnTo>
                <a:lnTo>
                  <a:pt x="3115400" y="1606424"/>
                </a:lnTo>
                <a:lnTo>
                  <a:pt x="3110970" y="1612090"/>
                </a:lnTo>
                <a:lnTo>
                  <a:pt x="3113923" y="1616137"/>
                </a:lnTo>
                <a:lnTo>
                  <a:pt x="3119829" y="1612495"/>
                </a:lnTo>
                <a:lnTo>
                  <a:pt x="3119829" y="1605615"/>
                </a:lnTo>
                <a:lnTo>
                  <a:pt x="3125735" y="1603996"/>
                </a:lnTo>
                <a:lnTo>
                  <a:pt x="3135332" y="1607234"/>
                </a:lnTo>
                <a:lnTo>
                  <a:pt x="3137547" y="1617352"/>
                </a:lnTo>
                <a:lnTo>
                  <a:pt x="3139762" y="1621399"/>
                </a:lnTo>
                <a:lnTo>
                  <a:pt x="3130903" y="1624232"/>
                </a:lnTo>
                <a:lnTo>
                  <a:pt x="3125735" y="1627874"/>
                </a:lnTo>
                <a:lnTo>
                  <a:pt x="3111708" y="1629898"/>
                </a:lnTo>
                <a:lnTo>
                  <a:pt x="3096943" y="1640016"/>
                </a:lnTo>
                <a:lnTo>
                  <a:pt x="3088085" y="1640016"/>
                </a:lnTo>
                <a:lnTo>
                  <a:pt x="3084393" y="1635159"/>
                </a:lnTo>
                <a:lnTo>
                  <a:pt x="3080702" y="1636778"/>
                </a:lnTo>
                <a:lnTo>
                  <a:pt x="3078487" y="1645277"/>
                </a:lnTo>
                <a:lnTo>
                  <a:pt x="3075534" y="1647300"/>
                </a:lnTo>
                <a:lnTo>
                  <a:pt x="3071843" y="1640825"/>
                </a:lnTo>
                <a:lnTo>
                  <a:pt x="3057078" y="1633945"/>
                </a:lnTo>
                <a:cubicBezTo>
                  <a:pt x="3057078" y="1633945"/>
                  <a:pt x="3055602" y="1621399"/>
                  <a:pt x="3055602" y="1621399"/>
                </a:cubicBezTo>
                <a:lnTo>
                  <a:pt x="3052649" y="1615733"/>
                </a:lnTo>
                <a:lnTo>
                  <a:pt x="3056340" y="1608853"/>
                </a:lnTo>
                <a:lnTo>
                  <a:pt x="3070367" y="1601568"/>
                </a:lnTo>
                <a:lnTo>
                  <a:pt x="3080702" y="1587403"/>
                </a:lnTo>
                <a:lnTo>
                  <a:pt x="3085132" y="1582951"/>
                </a:lnTo>
                <a:lnTo>
                  <a:pt x="3089561" y="1573238"/>
                </a:lnTo>
                <a:lnTo>
                  <a:pt x="3101373" y="1564739"/>
                </a:lnTo>
                <a:lnTo>
                  <a:pt x="3105802" y="1557454"/>
                </a:lnTo>
                <a:close/>
                <a:moveTo>
                  <a:pt x="3304390" y="1550169"/>
                </a:moveTo>
                <a:lnTo>
                  <a:pt x="3304390" y="1553407"/>
                </a:lnTo>
                <a:lnTo>
                  <a:pt x="3307343" y="1557049"/>
                </a:lnTo>
                <a:lnTo>
                  <a:pt x="3306605" y="1562310"/>
                </a:lnTo>
                <a:lnTo>
                  <a:pt x="3303652" y="1565143"/>
                </a:lnTo>
                <a:lnTo>
                  <a:pt x="3303652" y="1569191"/>
                </a:lnTo>
                <a:lnTo>
                  <a:pt x="3306605" y="1572024"/>
                </a:lnTo>
                <a:lnTo>
                  <a:pt x="3308819" y="1575666"/>
                </a:lnTo>
                <a:lnTo>
                  <a:pt x="3305128" y="1581737"/>
                </a:lnTo>
                <a:lnTo>
                  <a:pt x="3302914" y="1581737"/>
                </a:lnTo>
                <a:cubicBezTo>
                  <a:pt x="3302914" y="1581737"/>
                  <a:pt x="3300699" y="1576476"/>
                  <a:pt x="3300699" y="1576476"/>
                </a:cubicBezTo>
                <a:lnTo>
                  <a:pt x="3302914" y="1570405"/>
                </a:lnTo>
                <a:lnTo>
                  <a:pt x="3300699" y="1563525"/>
                </a:lnTo>
                <a:lnTo>
                  <a:pt x="3298484" y="1557454"/>
                </a:lnTo>
                <a:lnTo>
                  <a:pt x="3301437" y="1553407"/>
                </a:lnTo>
                <a:close/>
                <a:moveTo>
                  <a:pt x="2951509" y="1546527"/>
                </a:moveTo>
                <a:lnTo>
                  <a:pt x="2952986" y="1554621"/>
                </a:lnTo>
                <a:lnTo>
                  <a:pt x="2947080" y="1560287"/>
                </a:lnTo>
                <a:lnTo>
                  <a:pt x="2947080" y="1563929"/>
                </a:lnTo>
                <a:lnTo>
                  <a:pt x="2950771" y="1568381"/>
                </a:lnTo>
                <a:lnTo>
                  <a:pt x="2950771" y="1576071"/>
                </a:lnTo>
                <a:lnTo>
                  <a:pt x="2958892" y="1580118"/>
                </a:lnTo>
                <a:lnTo>
                  <a:pt x="2959630" y="1574452"/>
                </a:lnTo>
                <a:lnTo>
                  <a:pt x="2967013" y="1574047"/>
                </a:lnTo>
                <a:lnTo>
                  <a:pt x="2979563" y="1583356"/>
                </a:lnTo>
                <a:lnTo>
                  <a:pt x="2985469" y="1583356"/>
                </a:lnTo>
                <a:lnTo>
                  <a:pt x="2989898" y="1587403"/>
                </a:lnTo>
                <a:lnTo>
                  <a:pt x="3004663" y="1586998"/>
                </a:lnTo>
                <a:lnTo>
                  <a:pt x="3008354" y="1582951"/>
                </a:lnTo>
                <a:lnTo>
                  <a:pt x="3016475" y="1585379"/>
                </a:lnTo>
                <a:lnTo>
                  <a:pt x="3031240" y="1585784"/>
                </a:lnTo>
                <a:lnTo>
                  <a:pt x="3026810" y="1589022"/>
                </a:lnTo>
                <a:cubicBezTo>
                  <a:pt x="3026810" y="1589022"/>
                  <a:pt x="3015737" y="1590640"/>
                  <a:pt x="3015737" y="1590640"/>
                </a:cubicBezTo>
                <a:lnTo>
                  <a:pt x="3012784" y="1599139"/>
                </a:lnTo>
                <a:lnTo>
                  <a:pt x="3014260" y="1604805"/>
                </a:lnTo>
                <a:lnTo>
                  <a:pt x="3010569" y="1613709"/>
                </a:lnTo>
                <a:lnTo>
                  <a:pt x="3003925" y="1616137"/>
                </a:lnTo>
                <a:lnTo>
                  <a:pt x="2992113" y="1611281"/>
                </a:lnTo>
                <a:lnTo>
                  <a:pt x="2989160" y="1601568"/>
                </a:lnTo>
                <a:lnTo>
                  <a:pt x="2967013" y="1599139"/>
                </a:lnTo>
                <a:lnTo>
                  <a:pt x="2960368" y="1596306"/>
                </a:lnTo>
                <a:lnTo>
                  <a:pt x="2959630" y="1591450"/>
                </a:lnTo>
                <a:lnTo>
                  <a:pt x="2955201" y="1586593"/>
                </a:lnTo>
                <a:lnTo>
                  <a:pt x="2951509" y="1586593"/>
                </a:lnTo>
                <a:lnTo>
                  <a:pt x="2947818" y="1580927"/>
                </a:lnTo>
                <a:lnTo>
                  <a:pt x="2941912" y="1578904"/>
                </a:lnTo>
                <a:lnTo>
                  <a:pt x="2941912" y="1572024"/>
                </a:lnTo>
                <a:lnTo>
                  <a:pt x="2937483" y="1568381"/>
                </a:lnTo>
                <a:lnTo>
                  <a:pt x="2931577" y="1569191"/>
                </a:lnTo>
                <a:lnTo>
                  <a:pt x="2929362" y="1565953"/>
                </a:lnTo>
                <a:lnTo>
                  <a:pt x="2933053" y="1558668"/>
                </a:lnTo>
                <a:close/>
                <a:moveTo>
                  <a:pt x="3063723" y="1523053"/>
                </a:moveTo>
                <a:lnTo>
                  <a:pt x="3065199" y="1523053"/>
                </a:lnTo>
                <a:lnTo>
                  <a:pt x="3064461" y="1525481"/>
                </a:lnTo>
                <a:lnTo>
                  <a:pt x="3064461" y="1524267"/>
                </a:lnTo>
                <a:lnTo>
                  <a:pt x="3057078" y="1529933"/>
                </a:lnTo>
                <a:lnTo>
                  <a:pt x="3054864" y="1535195"/>
                </a:lnTo>
                <a:lnTo>
                  <a:pt x="3051172" y="1536813"/>
                </a:lnTo>
                <a:lnTo>
                  <a:pt x="3053387" y="1540456"/>
                </a:lnTo>
                <a:lnTo>
                  <a:pt x="3057078" y="1540861"/>
                </a:lnTo>
                <a:lnTo>
                  <a:pt x="3055602" y="1542884"/>
                </a:lnTo>
                <a:cubicBezTo>
                  <a:pt x="3055602" y="1542884"/>
                  <a:pt x="3052649" y="1541670"/>
                  <a:pt x="3052649" y="1541670"/>
                </a:cubicBezTo>
                <a:lnTo>
                  <a:pt x="3049696" y="1536813"/>
                </a:lnTo>
                <a:lnTo>
                  <a:pt x="3054864" y="1529529"/>
                </a:lnTo>
                <a:close/>
                <a:moveTo>
                  <a:pt x="3328752" y="1519815"/>
                </a:moveTo>
                <a:cubicBezTo>
                  <a:pt x="3328752" y="1519815"/>
                  <a:pt x="3331705" y="1522648"/>
                  <a:pt x="3331705" y="1522648"/>
                </a:cubicBezTo>
                <a:lnTo>
                  <a:pt x="3329490" y="1525077"/>
                </a:lnTo>
                <a:lnTo>
                  <a:pt x="3326537" y="1524267"/>
                </a:lnTo>
                <a:close/>
                <a:moveTo>
                  <a:pt x="3435059" y="1496747"/>
                </a:moveTo>
                <a:lnTo>
                  <a:pt x="3444656" y="1499175"/>
                </a:lnTo>
                <a:lnTo>
                  <a:pt x="3443918" y="1502413"/>
                </a:lnTo>
                <a:lnTo>
                  <a:pt x="3435797" y="1502413"/>
                </a:lnTo>
                <a:lnTo>
                  <a:pt x="3431368" y="1500389"/>
                </a:lnTo>
                <a:lnTo>
                  <a:pt x="3431368" y="1497151"/>
                </a:lnTo>
                <a:cubicBezTo>
                  <a:pt x="3431368" y="1497151"/>
                  <a:pt x="3435059" y="1496747"/>
                  <a:pt x="3435059" y="1496747"/>
                </a:cubicBezTo>
                <a:close/>
                <a:moveTo>
                  <a:pt x="5838782" y="1400425"/>
                </a:moveTo>
                <a:cubicBezTo>
                  <a:pt x="5838782" y="1400425"/>
                  <a:pt x="5843949" y="1403663"/>
                  <a:pt x="5843949" y="1403663"/>
                </a:cubicBezTo>
                <a:lnTo>
                  <a:pt x="5848379" y="1402853"/>
                </a:lnTo>
                <a:lnTo>
                  <a:pt x="5845426" y="1408114"/>
                </a:lnTo>
                <a:lnTo>
                  <a:pt x="5845426" y="1411352"/>
                </a:lnTo>
                <a:lnTo>
                  <a:pt x="5838782" y="1412566"/>
                </a:lnTo>
                <a:lnTo>
                  <a:pt x="5832137" y="1407709"/>
                </a:lnTo>
                <a:lnTo>
                  <a:pt x="5825493" y="1406495"/>
                </a:lnTo>
                <a:close/>
                <a:moveTo>
                  <a:pt x="3416603" y="1399210"/>
                </a:moveTo>
                <a:lnTo>
                  <a:pt x="3418080" y="1399615"/>
                </a:lnTo>
                <a:lnTo>
                  <a:pt x="3419556" y="1404472"/>
                </a:lnTo>
                <a:lnTo>
                  <a:pt x="3415127" y="1410947"/>
                </a:lnTo>
                <a:lnTo>
                  <a:pt x="3407744" y="1414185"/>
                </a:lnTo>
                <a:lnTo>
                  <a:pt x="3404053" y="1411352"/>
                </a:lnTo>
                <a:cubicBezTo>
                  <a:pt x="3404053" y="1411352"/>
                  <a:pt x="3404053" y="1407709"/>
                  <a:pt x="3404053" y="1407709"/>
                </a:cubicBezTo>
                <a:lnTo>
                  <a:pt x="3406268" y="1405686"/>
                </a:lnTo>
                <a:lnTo>
                  <a:pt x="3411435" y="1407709"/>
                </a:lnTo>
                <a:lnTo>
                  <a:pt x="3414388" y="1406495"/>
                </a:lnTo>
                <a:lnTo>
                  <a:pt x="3417341" y="1401639"/>
                </a:lnTo>
                <a:close/>
                <a:moveTo>
                  <a:pt x="3427677" y="1395568"/>
                </a:moveTo>
                <a:lnTo>
                  <a:pt x="3431368" y="1396377"/>
                </a:lnTo>
                <a:lnTo>
                  <a:pt x="3433583" y="1398806"/>
                </a:lnTo>
                <a:lnTo>
                  <a:pt x="3435797" y="1397187"/>
                </a:lnTo>
                <a:lnTo>
                  <a:pt x="3440227" y="1400020"/>
                </a:lnTo>
                <a:lnTo>
                  <a:pt x="3440965" y="1404067"/>
                </a:lnTo>
                <a:lnTo>
                  <a:pt x="3435059" y="1408114"/>
                </a:lnTo>
                <a:cubicBezTo>
                  <a:pt x="3435059" y="1408114"/>
                  <a:pt x="3429891" y="1407305"/>
                  <a:pt x="3429891" y="1407709"/>
                </a:cubicBezTo>
                <a:lnTo>
                  <a:pt x="3428415" y="1397996"/>
                </a:lnTo>
                <a:close/>
                <a:moveTo>
                  <a:pt x="2974395" y="1365619"/>
                </a:moveTo>
                <a:lnTo>
                  <a:pt x="2983254" y="1368857"/>
                </a:lnTo>
                <a:lnTo>
                  <a:pt x="3006878" y="1376142"/>
                </a:lnTo>
                <a:lnTo>
                  <a:pt x="3019428" y="1377356"/>
                </a:lnTo>
                <a:lnTo>
                  <a:pt x="3031240" y="1381403"/>
                </a:lnTo>
                <a:lnTo>
                  <a:pt x="3040837" y="1391116"/>
                </a:lnTo>
                <a:lnTo>
                  <a:pt x="3045266" y="1391926"/>
                </a:lnTo>
                <a:lnTo>
                  <a:pt x="3056340" y="1399210"/>
                </a:lnTo>
                <a:lnTo>
                  <a:pt x="3064461" y="1408114"/>
                </a:lnTo>
                <a:lnTo>
                  <a:pt x="3071105" y="1410138"/>
                </a:lnTo>
                <a:lnTo>
                  <a:pt x="3076273" y="1414185"/>
                </a:lnTo>
                <a:lnTo>
                  <a:pt x="3078487" y="1418232"/>
                </a:lnTo>
                <a:lnTo>
                  <a:pt x="3084393" y="1423089"/>
                </a:lnTo>
                <a:lnTo>
                  <a:pt x="3082917" y="1428350"/>
                </a:lnTo>
                <a:lnTo>
                  <a:pt x="3071105" y="1431992"/>
                </a:lnTo>
                <a:lnTo>
                  <a:pt x="3062246" y="1428350"/>
                </a:lnTo>
                <a:lnTo>
                  <a:pt x="3055602" y="1427540"/>
                </a:lnTo>
                <a:lnTo>
                  <a:pt x="3048219" y="1422279"/>
                </a:lnTo>
                <a:cubicBezTo>
                  <a:pt x="3048219" y="1422279"/>
                  <a:pt x="3037884" y="1420256"/>
                  <a:pt x="3037884" y="1420256"/>
                </a:cubicBezTo>
                <a:lnTo>
                  <a:pt x="3023857" y="1420256"/>
                </a:lnTo>
                <a:lnTo>
                  <a:pt x="3005401" y="1407305"/>
                </a:lnTo>
                <a:lnTo>
                  <a:pt x="3000234" y="1406495"/>
                </a:lnTo>
                <a:lnTo>
                  <a:pt x="2997281" y="1402853"/>
                </a:lnTo>
                <a:lnTo>
                  <a:pt x="2995066" y="1394354"/>
                </a:lnTo>
                <a:lnTo>
                  <a:pt x="2978824" y="1382617"/>
                </a:lnTo>
                <a:lnTo>
                  <a:pt x="2969227" y="1378570"/>
                </a:lnTo>
                <a:lnTo>
                  <a:pt x="2964798" y="1370476"/>
                </a:lnTo>
                <a:close/>
                <a:moveTo>
                  <a:pt x="5931062" y="1352668"/>
                </a:moveTo>
                <a:cubicBezTo>
                  <a:pt x="5931062" y="1352668"/>
                  <a:pt x="5935492" y="1352668"/>
                  <a:pt x="5935492" y="1352668"/>
                </a:cubicBezTo>
                <a:lnTo>
                  <a:pt x="5938444" y="1355906"/>
                </a:lnTo>
                <a:lnTo>
                  <a:pt x="5933277" y="1357120"/>
                </a:lnTo>
                <a:lnTo>
                  <a:pt x="5927371" y="1354287"/>
                </a:lnTo>
                <a:close/>
                <a:moveTo>
                  <a:pt x="3383382" y="1328790"/>
                </a:moveTo>
                <a:lnTo>
                  <a:pt x="3387073" y="1329600"/>
                </a:lnTo>
                <a:lnTo>
                  <a:pt x="3387073" y="1334456"/>
                </a:lnTo>
                <a:lnTo>
                  <a:pt x="3384120" y="1334456"/>
                </a:lnTo>
                <a:lnTo>
                  <a:pt x="3381906" y="1336480"/>
                </a:lnTo>
                <a:lnTo>
                  <a:pt x="3378953" y="1335266"/>
                </a:lnTo>
                <a:lnTo>
                  <a:pt x="3378953" y="1330004"/>
                </a:lnTo>
                <a:cubicBezTo>
                  <a:pt x="3378953" y="1330004"/>
                  <a:pt x="3383382" y="1328790"/>
                  <a:pt x="3383382" y="1328790"/>
                </a:cubicBezTo>
                <a:close/>
                <a:moveTo>
                  <a:pt x="3377476" y="1279820"/>
                </a:moveTo>
                <a:lnTo>
                  <a:pt x="3378214" y="1283057"/>
                </a:lnTo>
                <a:lnTo>
                  <a:pt x="3378214" y="1287509"/>
                </a:lnTo>
                <a:lnTo>
                  <a:pt x="3381906" y="1287914"/>
                </a:lnTo>
                <a:lnTo>
                  <a:pt x="3381167" y="1284676"/>
                </a:lnTo>
                <a:lnTo>
                  <a:pt x="3387073" y="1282248"/>
                </a:lnTo>
                <a:lnTo>
                  <a:pt x="3393718" y="1282248"/>
                </a:lnTo>
                <a:lnTo>
                  <a:pt x="3393718" y="1293580"/>
                </a:lnTo>
                <a:lnTo>
                  <a:pt x="3390026" y="1298437"/>
                </a:lnTo>
                <a:lnTo>
                  <a:pt x="3386335" y="1300460"/>
                </a:lnTo>
                <a:lnTo>
                  <a:pt x="3378953" y="1296413"/>
                </a:lnTo>
                <a:lnTo>
                  <a:pt x="3371570" y="1295199"/>
                </a:lnTo>
                <a:lnTo>
                  <a:pt x="3366402" y="1296413"/>
                </a:lnTo>
                <a:lnTo>
                  <a:pt x="3364188" y="1300460"/>
                </a:lnTo>
                <a:lnTo>
                  <a:pt x="3367141" y="1302888"/>
                </a:lnTo>
                <a:lnTo>
                  <a:pt x="3368617" y="1309364"/>
                </a:lnTo>
                <a:lnTo>
                  <a:pt x="3373047" y="1306531"/>
                </a:lnTo>
                <a:lnTo>
                  <a:pt x="3376738" y="1306531"/>
                </a:lnTo>
                <a:lnTo>
                  <a:pt x="3379691" y="1310578"/>
                </a:lnTo>
                <a:lnTo>
                  <a:pt x="3377476" y="1315435"/>
                </a:lnTo>
                <a:lnTo>
                  <a:pt x="3367879" y="1323934"/>
                </a:lnTo>
                <a:lnTo>
                  <a:pt x="3361973" y="1332433"/>
                </a:lnTo>
                <a:lnTo>
                  <a:pt x="3359758" y="1328790"/>
                </a:lnTo>
                <a:lnTo>
                  <a:pt x="3360497" y="1324743"/>
                </a:lnTo>
                <a:lnTo>
                  <a:pt x="3361235" y="1319482"/>
                </a:lnTo>
                <a:lnTo>
                  <a:pt x="3359020" y="1325148"/>
                </a:lnTo>
                <a:lnTo>
                  <a:pt x="3355329" y="1330004"/>
                </a:lnTo>
                <a:lnTo>
                  <a:pt x="3356067" y="1334051"/>
                </a:lnTo>
                <a:lnTo>
                  <a:pt x="3354591" y="1337289"/>
                </a:lnTo>
                <a:lnTo>
                  <a:pt x="3349423" y="1338503"/>
                </a:lnTo>
                <a:lnTo>
                  <a:pt x="3345732" y="1343765"/>
                </a:lnTo>
                <a:lnTo>
                  <a:pt x="3339826" y="1347407"/>
                </a:lnTo>
                <a:lnTo>
                  <a:pt x="3336134" y="1355097"/>
                </a:lnTo>
                <a:lnTo>
                  <a:pt x="3332443" y="1357930"/>
                </a:lnTo>
                <a:lnTo>
                  <a:pt x="3328014" y="1361977"/>
                </a:lnTo>
                <a:lnTo>
                  <a:pt x="3328014" y="1365619"/>
                </a:lnTo>
                <a:lnTo>
                  <a:pt x="3321370" y="1371690"/>
                </a:lnTo>
                <a:lnTo>
                  <a:pt x="3317678" y="1379379"/>
                </a:lnTo>
                <a:lnTo>
                  <a:pt x="3316940" y="1383427"/>
                </a:lnTo>
                <a:lnTo>
                  <a:pt x="3312511" y="1389902"/>
                </a:lnTo>
                <a:lnTo>
                  <a:pt x="3311034" y="1395973"/>
                </a:lnTo>
                <a:lnTo>
                  <a:pt x="3311034" y="1403258"/>
                </a:lnTo>
                <a:lnTo>
                  <a:pt x="3316940" y="1397996"/>
                </a:lnTo>
                <a:lnTo>
                  <a:pt x="3323584" y="1393949"/>
                </a:lnTo>
                <a:lnTo>
                  <a:pt x="3325799" y="1388688"/>
                </a:lnTo>
                <a:lnTo>
                  <a:pt x="3330229" y="1385855"/>
                </a:lnTo>
                <a:lnTo>
                  <a:pt x="3336873" y="1379784"/>
                </a:lnTo>
                <a:lnTo>
                  <a:pt x="3340564" y="1374118"/>
                </a:lnTo>
                <a:lnTo>
                  <a:pt x="3346470" y="1370071"/>
                </a:lnTo>
                <a:lnTo>
                  <a:pt x="3351638" y="1368857"/>
                </a:lnTo>
                <a:lnTo>
                  <a:pt x="3352376" y="1370476"/>
                </a:lnTo>
                <a:lnTo>
                  <a:pt x="3349423" y="1372904"/>
                </a:lnTo>
                <a:lnTo>
                  <a:pt x="3345732" y="1380594"/>
                </a:lnTo>
                <a:lnTo>
                  <a:pt x="3350161" y="1378165"/>
                </a:lnTo>
                <a:lnTo>
                  <a:pt x="3353852" y="1377356"/>
                </a:lnTo>
                <a:lnTo>
                  <a:pt x="3361235" y="1382617"/>
                </a:lnTo>
                <a:lnTo>
                  <a:pt x="3366402" y="1384236"/>
                </a:lnTo>
                <a:lnTo>
                  <a:pt x="3374523" y="1381808"/>
                </a:lnTo>
                <a:lnTo>
                  <a:pt x="3377476" y="1380594"/>
                </a:lnTo>
                <a:lnTo>
                  <a:pt x="3377476" y="1384236"/>
                </a:lnTo>
                <a:lnTo>
                  <a:pt x="3373047" y="1388688"/>
                </a:lnTo>
                <a:lnTo>
                  <a:pt x="3365664" y="1389902"/>
                </a:lnTo>
                <a:lnTo>
                  <a:pt x="3361973" y="1392330"/>
                </a:lnTo>
                <a:lnTo>
                  <a:pt x="3353852" y="1392735"/>
                </a:lnTo>
                <a:lnTo>
                  <a:pt x="3345732" y="1398806"/>
                </a:lnTo>
                <a:lnTo>
                  <a:pt x="3342040" y="1404472"/>
                </a:lnTo>
                <a:lnTo>
                  <a:pt x="3349423" y="1399210"/>
                </a:lnTo>
                <a:lnTo>
                  <a:pt x="3353114" y="1399210"/>
                </a:lnTo>
                <a:lnTo>
                  <a:pt x="3356067" y="1398401"/>
                </a:lnTo>
                <a:lnTo>
                  <a:pt x="3353852" y="1404472"/>
                </a:lnTo>
                <a:lnTo>
                  <a:pt x="3348685" y="1411757"/>
                </a:lnTo>
                <a:lnTo>
                  <a:pt x="3340564" y="1416613"/>
                </a:lnTo>
                <a:lnTo>
                  <a:pt x="3341302" y="1419041"/>
                </a:lnTo>
                <a:lnTo>
                  <a:pt x="3344993" y="1419851"/>
                </a:lnTo>
                <a:lnTo>
                  <a:pt x="3352376" y="1414185"/>
                </a:lnTo>
                <a:lnTo>
                  <a:pt x="3354591" y="1414994"/>
                </a:lnTo>
                <a:lnTo>
                  <a:pt x="3357544" y="1421874"/>
                </a:lnTo>
                <a:lnTo>
                  <a:pt x="3360497" y="1422684"/>
                </a:lnTo>
                <a:lnTo>
                  <a:pt x="3368617" y="1416208"/>
                </a:lnTo>
                <a:lnTo>
                  <a:pt x="3375261" y="1414994"/>
                </a:lnTo>
                <a:lnTo>
                  <a:pt x="3376000" y="1416613"/>
                </a:lnTo>
                <a:lnTo>
                  <a:pt x="3374523" y="1421470"/>
                </a:lnTo>
                <a:lnTo>
                  <a:pt x="3371570" y="1424707"/>
                </a:lnTo>
                <a:lnTo>
                  <a:pt x="3373047" y="1427945"/>
                </a:lnTo>
                <a:lnTo>
                  <a:pt x="3378953" y="1422684"/>
                </a:lnTo>
                <a:lnTo>
                  <a:pt x="3381167" y="1418232"/>
                </a:lnTo>
                <a:lnTo>
                  <a:pt x="3386335" y="1416208"/>
                </a:lnTo>
                <a:lnTo>
                  <a:pt x="3388550" y="1417018"/>
                </a:lnTo>
                <a:lnTo>
                  <a:pt x="3383382" y="1425517"/>
                </a:lnTo>
                <a:lnTo>
                  <a:pt x="3381167" y="1436849"/>
                </a:lnTo>
                <a:lnTo>
                  <a:pt x="3376738" y="1441705"/>
                </a:lnTo>
                <a:lnTo>
                  <a:pt x="3383382" y="1437254"/>
                </a:lnTo>
                <a:lnTo>
                  <a:pt x="3384859" y="1428350"/>
                </a:lnTo>
                <a:lnTo>
                  <a:pt x="3390765" y="1424303"/>
                </a:lnTo>
                <a:lnTo>
                  <a:pt x="3393718" y="1427540"/>
                </a:lnTo>
                <a:lnTo>
                  <a:pt x="3399623" y="1425517"/>
                </a:lnTo>
                <a:lnTo>
                  <a:pt x="3401838" y="1422684"/>
                </a:lnTo>
                <a:lnTo>
                  <a:pt x="3404791" y="1425517"/>
                </a:lnTo>
                <a:lnTo>
                  <a:pt x="3409959" y="1422279"/>
                </a:lnTo>
                <a:lnTo>
                  <a:pt x="3413650" y="1417423"/>
                </a:lnTo>
                <a:lnTo>
                  <a:pt x="3420294" y="1412566"/>
                </a:lnTo>
                <a:lnTo>
                  <a:pt x="3423247" y="1413375"/>
                </a:lnTo>
                <a:lnTo>
                  <a:pt x="3420294" y="1419446"/>
                </a:lnTo>
                <a:lnTo>
                  <a:pt x="3418080" y="1423898"/>
                </a:lnTo>
                <a:lnTo>
                  <a:pt x="3420294" y="1426731"/>
                </a:lnTo>
                <a:lnTo>
                  <a:pt x="3418818" y="1434421"/>
                </a:lnTo>
                <a:lnTo>
                  <a:pt x="3415127" y="1438063"/>
                </a:lnTo>
                <a:lnTo>
                  <a:pt x="3421033" y="1434825"/>
                </a:lnTo>
                <a:lnTo>
                  <a:pt x="3422509" y="1427136"/>
                </a:lnTo>
                <a:lnTo>
                  <a:pt x="3426200" y="1420660"/>
                </a:lnTo>
                <a:lnTo>
                  <a:pt x="3426200" y="1416208"/>
                </a:lnTo>
                <a:lnTo>
                  <a:pt x="3430630" y="1416613"/>
                </a:lnTo>
                <a:lnTo>
                  <a:pt x="3438750" y="1414590"/>
                </a:lnTo>
                <a:lnTo>
                  <a:pt x="3446871" y="1415399"/>
                </a:lnTo>
                <a:lnTo>
                  <a:pt x="3454992" y="1422684"/>
                </a:lnTo>
                <a:lnTo>
                  <a:pt x="3460898" y="1425922"/>
                </a:lnTo>
                <a:lnTo>
                  <a:pt x="3460159" y="1430373"/>
                </a:lnTo>
                <a:lnTo>
                  <a:pt x="3456468" y="1433611"/>
                </a:lnTo>
                <a:lnTo>
                  <a:pt x="3455730" y="1439277"/>
                </a:lnTo>
                <a:lnTo>
                  <a:pt x="3451301" y="1442110"/>
                </a:lnTo>
                <a:lnTo>
                  <a:pt x="3446133" y="1443324"/>
                </a:lnTo>
                <a:lnTo>
                  <a:pt x="3443180" y="1446562"/>
                </a:lnTo>
                <a:lnTo>
                  <a:pt x="3436536" y="1449395"/>
                </a:lnTo>
                <a:lnTo>
                  <a:pt x="3428415" y="1451014"/>
                </a:lnTo>
                <a:cubicBezTo>
                  <a:pt x="3428415" y="1451014"/>
                  <a:pt x="3426200" y="1453037"/>
                  <a:pt x="3426200" y="1453037"/>
                </a:cubicBezTo>
                <a:lnTo>
                  <a:pt x="3416603" y="1453442"/>
                </a:lnTo>
                <a:lnTo>
                  <a:pt x="3426200" y="1454656"/>
                </a:lnTo>
                <a:lnTo>
                  <a:pt x="3432106" y="1452633"/>
                </a:lnTo>
                <a:lnTo>
                  <a:pt x="3435059" y="1453847"/>
                </a:lnTo>
                <a:lnTo>
                  <a:pt x="3434321" y="1458703"/>
                </a:lnTo>
                <a:lnTo>
                  <a:pt x="3432106" y="1463560"/>
                </a:lnTo>
                <a:lnTo>
                  <a:pt x="3435797" y="1459513"/>
                </a:lnTo>
                <a:lnTo>
                  <a:pt x="3439489" y="1461132"/>
                </a:lnTo>
                <a:lnTo>
                  <a:pt x="3436536" y="1467607"/>
                </a:lnTo>
                <a:lnTo>
                  <a:pt x="3432844" y="1470845"/>
                </a:lnTo>
                <a:lnTo>
                  <a:pt x="3435797" y="1472868"/>
                </a:lnTo>
                <a:lnTo>
                  <a:pt x="3433583" y="1475297"/>
                </a:lnTo>
                <a:lnTo>
                  <a:pt x="3429153" y="1480153"/>
                </a:lnTo>
                <a:lnTo>
                  <a:pt x="3423986" y="1482582"/>
                </a:lnTo>
                <a:lnTo>
                  <a:pt x="3429153" y="1483391"/>
                </a:lnTo>
                <a:lnTo>
                  <a:pt x="3432106" y="1480153"/>
                </a:lnTo>
                <a:lnTo>
                  <a:pt x="3431368" y="1485819"/>
                </a:lnTo>
                <a:lnTo>
                  <a:pt x="3429891" y="1489462"/>
                </a:lnTo>
                <a:lnTo>
                  <a:pt x="3433583" y="1488248"/>
                </a:lnTo>
                <a:lnTo>
                  <a:pt x="3434321" y="1483391"/>
                </a:lnTo>
                <a:lnTo>
                  <a:pt x="3438750" y="1480963"/>
                </a:lnTo>
                <a:lnTo>
                  <a:pt x="3444656" y="1476511"/>
                </a:lnTo>
                <a:lnTo>
                  <a:pt x="3449086" y="1476511"/>
                </a:lnTo>
                <a:lnTo>
                  <a:pt x="3452777" y="1474892"/>
                </a:lnTo>
                <a:lnTo>
                  <a:pt x="3453515" y="1468821"/>
                </a:lnTo>
                <a:lnTo>
                  <a:pt x="3454254" y="1465179"/>
                </a:lnTo>
                <a:lnTo>
                  <a:pt x="3459421" y="1465988"/>
                </a:lnTo>
                <a:lnTo>
                  <a:pt x="3460898" y="1468821"/>
                </a:lnTo>
                <a:lnTo>
                  <a:pt x="3466065" y="1465988"/>
                </a:lnTo>
                <a:lnTo>
                  <a:pt x="3471971" y="1459513"/>
                </a:lnTo>
                <a:lnTo>
                  <a:pt x="3474924" y="1464369"/>
                </a:lnTo>
                <a:lnTo>
                  <a:pt x="3474924" y="1470845"/>
                </a:lnTo>
                <a:lnTo>
                  <a:pt x="3471971" y="1476511"/>
                </a:lnTo>
                <a:lnTo>
                  <a:pt x="3462374" y="1481772"/>
                </a:lnTo>
                <a:lnTo>
                  <a:pt x="3460159" y="1478939"/>
                </a:lnTo>
                <a:lnTo>
                  <a:pt x="3452777" y="1478939"/>
                </a:lnTo>
                <a:lnTo>
                  <a:pt x="3449824" y="1486629"/>
                </a:lnTo>
                <a:lnTo>
                  <a:pt x="3442442" y="1492295"/>
                </a:lnTo>
                <a:lnTo>
                  <a:pt x="3439489" y="1494318"/>
                </a:lnTo>
                <a:lnTo>
                  <a:pt x="3431368" y="1493914"/>
                </a:lnTo>
                <a:lnTo>
                  <a:pt x="3428415" y="1495533"/>
                </a:lnTo>
                <a:lnTo>
                  <a:pt x="3428415" y="1500794"/>
                </a:lnTo>
                <a:lnTo>
                  <a:pt x="3432106" y="1504032"/>
                </a:lnTo>
                <a:lnTo>
                  <a:pt x="3440227" y="1505246"/>
                </a:lnTo>
                <a:lnTo>
                  <a:pt x="3432844" y="1506055"/>
                </a:lnTo>
                <a:lnTo>
                  <a:pt x="3427677" y="1505650"/>
                </a:lnTo>
                <a:lnTo>
                  <a:pt x="3435059" y="1508079"/>
                </a:lnTo>
                <a:lnTo>
                  <a:pt x="3438750" y="1507269"/>
                </a:lnTo>
                <a:lnTo>
                  <a:pt x="3432844" y="1515768"/>
                </a:lnTo>
                <a:lnTo>
                  <a:pt x="3429891" y="1516173"/>
                </a:lnTo>
                <a:lnTo>
                  <a:pt x="3426200" y="1510912"/>
                </a:lnTo>
                <a:lnTo>
                  <a:pt x="3426938" y="1516578"/>
                </a:lnTo>
                <a:lnTo>
                  <a:pt x="3429153" y="1521839"/>
                </a:lnTo>
                <a:lnTo>
                  <a:pt x="3429891" y="1526291"/>
                </a:lnTo>
                <a:lnTo>
                  <a:pt x="3436536" y="1531957"/>
                </a:lnTo>
                <a:lnTo>
                  <a:pt x="3441703" y="1528719"/>
                </a:lnTo>
                <a:lnTo>
                  <a:pt x="3442442" y="1525481"/>
                </a:lnTo>
                <a:lnTo>
                  <a:pt x="3452039" y="1518197"/>
                </a:lnTo>
                <a:lnTo>
                  <a:pt x="3453515" y="1513340"/>
                </a:lnTo>
                <a:lnTo>
                  <a:pt x="3459421" y="1508483"/>
                </a:lnTo>
                <a:lnTo>
                  <a:pt x="3465327" y="1507269"/>
                </a:lnTo>
                <a:lnTo>
                  <a:pt x="3471233" y="1504436"/>
                </a:lnTo>
                <a:lnTo>
                  <a:pt x="3474924" y="1503627"/>
                </a:lnTo>
                <a:lnTo>
                  <a:pt x="3479354" y="1500389"/>
                </a:lnTo>
                <a:lnTo>
                  <a:pt x="3480830" y="1504841"/>
                </a:lnTo>
                <a:lnTo>
                  <a:pt x="3477139" y="1506460"/>
                </a:lnTo>
                <a:lnTo>
                  <a:pt x="3474924" y="1506460"/>
                </a:lnTo>
                <a:lnTo>
                  <a:pt x="3467542" y="1512935"/>
                </a:lnTo>
                <a:lnTo>
                  <a:pt x="3466065" y="1516173"/>
                </a:lnTo>
                <a:lnTo>
                  <a:pt x="3457206" y="1522244"/>
                </a:lnTo>
                <a:lnTo>
                  <a:pt x="3457206" y="1529124"/>
                </a:lnTo>
                <a:lnTo>
                  <a:pt x="3455730" y="1535599"/>
                </a:lnTo>
                <a:lnTo>
                  <a:pt x="3459421" y="1541265"/>
                </a:lnTo>
                <a:lnTo>
                  <a:pt x="3463112" y="1540051"/>
                </a:lnTo>
                <a:lnTo>
                  <a:pt x="3469018" y="1533980"/>
                </a:lnTo>
                <a:lnTo>
                  <a:pt x="3476401" y="1529529"/>
                </a:lnTo>
                <a:lnTo>
                  <a:pt x="3479354" y="1522648"/>
                </a:lnTo>
                <a:lnTo>
                  <a:pt x="3479354" y="1519411"/>
                </a:lnTo>
                <a:lnTo>
                  <a:pt x="3482307" y="1519411"/>
                </a:lnTo>
                <a:lnTo>
                  <a:pt x="3483045" y="1524267"/>
                </a:lnTo>
                <a:lnTo>
                  <a:pt x="3483783" y="1537623"/>
                </a:lnTo>
                <a:lnTo>
                  <a:pt x="3478616" y="1544908"/>
                </a:lnTo>
                <a:lnTo>
                  <a:pt x="3470495" y="1555430"/>
                </a:lnTo>
                <a:lnTo>
                  <a:pt x="3468280" y="1562715"/>
                </a:lnTo>
                <a:lnTo>
                  <a:pt x="3471233" y="1567572"/>
                </a:lnTo>
                <a:lnTo>
                  <a:pt x="3469018" y="1571214"/>
                </a:lnTo>
                <a:lnTo>
                  <a:pt x="3467542" y="1572024"/>
                </a:lnTo>
                <a:lnTo>
                  <a:pt x="3467542" y="1577690"/>
                </a:lnTo>
                <a:lnTo>
                  <a:pt x="3465327" y="1582141"/>
                </a:lnTo>
                <a:lnTo>
                  <a:pt x="3462374" y="1582951"/>
                </a:lnTo>
                <a:lnTo>
                  <a:pt x="3462374" y="1587403"/>
                </a:lnTo>
                <a:lnTo>
                  <a:pt x="3455730" y="1591450"/>
                </a:lnTo>
                <a:lnTo>
                  <a:pt x="3452039" y="1589831"/>
                </a:lnTo>
                <a:cubicBezTo>
                  <a:pt x="3452039" y="1589831"/>
                  <a:pt x="3448348" y="1584165"/>
                  <a:pt x="3447609" y="1584165"/>
                </a:cubicBezTo>
                <a:cubicBezTo>
                  <a:pt x="3446871" y="1584165"/>
                  <a:pt x="3443180" y="1584165"/>
                  <a:pt x="3443180" y="1584165"/>
                </a:cubicBezTo>
                <a:lnTo>
                  <a:pt x="3438750" y="1588617"/>
                </a:lnTo>
                <a:lnTo>
                  <a:pt x="3437274" y="1594688"/>
                </a:lnTo>
                <a:lnTo>
                  <a:pt x="3432844" y="1590640"/>
                </a:lnTo>
                <a:lnTo>
                  <a:pt x="3431368" y="1582546"/>
                </a:lnTo>
                <a:lnTo>
                  <a:pt x="3429153" y="1579308"/>
                </a:lnTo>
                <a:lnTo>
                  <a:pt x="3431368" y="1573238"/>
                </a:lnTo>
                <a:lnTo>
                  <a:pt x="3431368" y="1567976"/>
                </a:lnTo>
                <a:lnTo>
                  <a:pt x="3439489" y="1559882"/>
                </a:lnTo>
                <a:lnTo>
                  <a:pt x="3445395" y="1558668"/>
                </a:lnTo>
                <a:lnTo>
                  <a:pt x="3445395" y="1555430"/>
                </a:lnTo>
                <a:lnTo>
                  <a:pt x="3437274" y="1555430"/>
                </a:lnTo>
                <a:lnTo>
                  <a:pt x="3435797" y="1552597"/>
                </a:lnTo>
                <a:lnTo>
                  <a:pt x="3432844" y="1557454"/>
                </a:lnTo>
                <a:lnTo>
                  <a:pt x="3425462" y="1565143"/>
                </a:lnTo>
                <a:lnTo>
                  <a:pt x="3421771" y="1565548"/>
                </a:lnTo>
                <a:lnTo>
                  <a:pt x="3415127" y="1577285"/>
                </a:lnTo>
                <a:lnTo>
                  <a:pt x="3408482" y="1581332"/>
                </a:lnTo>
                <a:lnTo>
                  <a:pt x="3403315" y="1579713"/>
                </a:lnTo>
                <a:lnTo>
                  <a:pt x="3403315" y="1574452"/>
                </a:lnTo>
                <a:lnTo>
                  <a:pt x="3406268" y="1572024"/>
                </a:lnTo>
                <a:lnTo>
                  <a:pt x="3406268" y="1565953"/>
                </a:lnTo>
                <a:lnTo>
                  <a:pt x="3412174" y="1552597"/>
                </a:lnTo>
                <a:lnTo>
                  <a:pt x="3419556" y="1546931"/>
                </a:lnTo>
                <a:lnTo>
                  <a:pt x="3421033" y="1542479"/>
                </a:lnTo>
                <a:lnTo>
                  <a:pt x="3418818" y="1538028"/>
                </a:lnTo>
                <a:lnTo>
                  <a:pt x="3420294" y="1531552"/>
                </a:lnTo>
                <a:lnTo>
                  <a:pt x="3421771" y="1526291"/>
                </a:lnTo>
                <a:lnTo>
                  <a:pt x="3421033" y="1517387"/>
                </a:lnTo>
                <a:lnTo>
                  <a:pt x="3417341" y="1514149"/>
                </a:lnTo>
                <a:lnTo>
                  <a:pt x="3413650" y="1513340"/>
                </a:lnTo>
                <a:lnTo>
                  <a:pt x="3410697" y="1510507"/>
                </a:lnTo>
                <a:lnTo>
                  <a:pt x="3407744" y="1510102"/>
                </a:lnTo>
                <a:lnTo>
                  <a:pt x="3405529" y="1512935"/>
                </a:lnTo>
                <a:lnTo>
                  <a:pt x="3405529" y="1521434"/>
                </a:lnTo>
                <a:lnTo>
                  <a:pt x="3401100" y="1530338"/>
                </a:lnTo>
                <a:lnTo>
                  <a:pt x="3397409" y="1540861"/>
                </a:lnTo>
                <a:lnTo>
                  <a:pt x="3392979" y="1543694"/>
                </a:lnTo>
                <a:lnTo>
                  <a:pt x="3387812" y="1544098"/>
                </a:lnTo>
                <a:lnTo>
                  <a:pt x="3392979" y="1540861"/>
                </a:lnTo>
                <a:lnTo>
                  <a:pt x="3387073" y="1541670"/>
                </a:lnTo>
                <a:lnTo>
                  <a:pt x="3382644" y="1538432"/>
                </a:lnTo>
                <a:lnTo>
                  <a:pt x="3378214" y="1540861"/>
                </a:lnTo>
                <a:lnTo>
                  <a:pt x="3370094" y="1549764"/>
                </a:lnTo>
                <a:lnTo>
                  <a:pt x="3366402" y="1550978"/>
                </a:lnTo>
                <a:lnTo>
                  <a:pt x="3364926" y="1556644"/>
                </a:lnTo>
                <a:lnTo>
                  <a:pt x="3363450" y="1561906"/>
                </a:lnTo>
                <a:lnTo>
                  <a:pt x="3361235" y="1561906"/>
                </a:lnTo>
                <a:lnTo>
                  <a:pt x="3358282" y="1566762"/>
                </a:lnTo>
                <a:lnTo>
                  <a:pt x="3353852" y="1571214"/>
                </a:lnTo>
                <a:lnTo>
                  <a:pt x="3346470" y="1573642"/>
                </a:lnTo>
                <a:lnTo>
                  <a:pt x="3343517" y="1571214"/>
                </a:lnTo>
                <a:lnTo>
                  <a:pt x="3343517" y="1567167"/>
                </a:lnTo>
                <a:lnTo>
                  <a:pt x="3339087" y="1566358"/>
                </a:lnTo>
                <a:lnTo>
                  <a:pt x="3336134" y="1569191"/>
                </a:lnTo>
                <a:lnTo>
                  <a:pt x="3333920" y="1572833"/>
                </a:lnTo>
                <a:lnTo>
                  <a:pt x="3327276" y="1572833"/>
                </a:lnTo>
                <a:lnTo>
                  <a:pt x="3325061" y="1569596"/>
                </a:lnTo>
                <a:lnTo>
                  <a:pt x="3322846" y="1567167"/>
                </a:lnTo>
                <a:lnTo>
                  <a:pt x="3324323" y="1563525"/>
                </a:lnTo>
                <a:lnTo>
                  <a:pt x="3331705" y="1558263"/>
                </a:lnTo>
                <a:lnTo>
                  <a:pt x="3339826" y="1556240"/>
                </a:lnTo>
                <a:lnTo>
                  <a:pt x="3343517" y="1553811"/>
                </a:lnTo>
                <a:lnTo>
                  <a:pt x="3345732" y="1550574"/>
                </a:lnTo>
                <a:lnTo>
                  <a:pt x="3349423" y="1549360"/>
                </a:lnTo>
                <a:lnTo>
                  <a:pt x="3355329" y="1549360"/>
                </a:lnTo>
                <a:lnTo>
                  <a:pt x="3356805" y="1545717"/>
                </a:lnTo>
                <a:lnTo>
                  <a:pt x="3359020" y="1544503"/>
                </a:lnTo>
                <a:lnTo>
                  <a:pt x="3359758" y="1540861"/>
                </a:lnTo>
                <a:lnTo>
                  <a:pt x="3364926" y="1536409"/>
                </a:lnTo>
                <a:lnTo>
                  <a:pt x="3373047" y="1535195"/>
                </a:lnTo>
                <a:lnTo>
                  <a:pt x="3381167" y="1531957"/>
                </a:lnTo>
                <a:lnTo>
                  <a:pt x="3381906" y="1529124"/>
                </a:lnTo>
                <a:lnTo>
                  <a:pt x="3387073" y="1525886"/>
                </a:lnTo>
                <a:lnTo>
                  <a:pt x="3380429" y="1524672"/>
                </a:lnTo>
                <a:lnTo>
                  <a:pt x="3376000" y="1527505"/>
                </a:lnTo>
                <a:lnTo>
                  <a:pt x="3370832" y="1528719"/>
                </a:lnTo>
                <a:lnTo>
                  <a:pt x="3366402" y="1524672"/>
                </a:lnTo>
                <a:lnTo>
                  <a:pt x="3359020" y="1523458"/>
                </a:lnTo>
                <a:lnTo>
                  <a:pt x="3354591" y="1521030"/>
                </a:lnTo>
                <a:lnTo>
                  <a:pt x="3356067" y="1525886"/>
                </a:lnTo>
                <a:lnTo>
                  <a:pt x="3353114" y="1532362"/>
                </a:lnTo>
                <a:lnTo>
                  <a:pt x="3347208" y="1533576"/>
                </a:lnTo>
                <a:lnTo>
                  <a:pt x="3343517" y="1536004"/>
                </a:lnTo>
                <a:lnTo>
                  <a:pt x="3341302" y="1533171"/>
                </a:lnTo>
                <a:lnTo>
                  <a:pt x="3335396" y="1533171"/>
                </a:lnTo>
                <a:lnTo>
                  <a:pt x="3333920" y="1530338"/>
                </a:lnTo>
                <a:lnTo>
                  <a:pt x="3328014" y="1530743"/>
                </a:lnTo>
                <a:lnTo>
                  <a:pt x="3325799" y="1532362"/>
                </a:lnTo>
                <a:lnTo>
                  <a:pt x="3322846" y="1530338"/>
                </a:lnTo>
                <a:lnTo>
                  <a:pt x="3331705" y="1527100"/>
                </a:lnTo>
                <a:lnTo>
                  <a:pt x="3342040" y="1521434"/>
                </a:lnTo>
                <a:lnTo>
                  <a:pt x="3342040" y="1519411"/>
                </a:lnTo>
                <a:lnTo>
                  <a:pt x="3339826" y="1520220"/>
                </a:lnTo>
                <a:lnTo>
                  <a:pt x="3333920" y="1521434"/>
                </a:lnTo>
                <a:lnTo>
                  <a:pt x="3333182" y="1518197"/>
                </a:lnTo>
                <a:lnTo>
                  <a:pt x="3336873" y="1513340"/>
                </a:lnTo>
                <a:lnTo>
                  <a:pt x="3336873" y="1507674"/>
                </a:lnTo>
                <a:lnTo>
                  <a:pt x="3334658" y="1508079"/>
                </a:lnTo>
                <a:lnTo>
                  <a:pt x="3328752" y="1513340"/>
                </a:lnTo>
                <a:lnTo>
                  <a:pt x="3326537" y="1518197"/>
                </a:lnTo>
                <a:lnTo>
                  <a:pt x="3325061" y="1516173"/>
                </a:lnTo>
                <a:lnTo>
                  <a:pt x="3327276" y="1507269"/>
                </a:lnTo>
                <a:lnTo>
                  <a:pt x="3330229" y="1505246"/>
                </a:lnTo>
                <a:lnTo>
                  <a:pt x="3326537" y="1506055"/>
                </a:lnTo>
                <a:lnTo>
                  <a:pt x="3323584" y="1511316"/>
                </a:lnTo>
                <a:lnTo>
                  <a:pt x="3320631" y="1508483"/>
                </a:lnTo>
                <a:lnTo>
                  <a:pt x="3319893" y="1515364"/>
                </a:lnTo>
                <a:lnTo>
                  <a:pt x="3320631" y="1519006"/>
                </a:lnTo>
                <a:lnTo>
                  <a:pt x="3319155" y="1523053"/>
                </a:lnTo>
                <a:lnTo>
                  <a:pt x="3314725" y="1521030"/>
                </a:lnTo>
                <a:lnTo>
                  <a:pt x="3309558" y="1521030"/>
                </a:lnTo>
                <a:lnTo>
                  <a:pt x="3306605" y="1524267"/>
                </a:lnTo>
                <a:lnTo>
                  <a:pt x="3302914" y="1524672"/>
                </a:lnTo>
                <a:lnTo>
                  <a:pt x="3299961" y="1522244"/>
                </a:lnTo>
                <a:lnTo>
                  <a:pt x="3291840" y="1522244"/>
                </a:lnTo>
                <a:lnTo>
                  <a:pt x="3292578" y="1524672"/>
                </a:lnTo>
                <a:lnTo>
                  <a:pt x="3288149" y="1527505"/>
                </a:lnTo>
                <a:lnTo>
                  <a:pt x="3282243" y="1527505"/>
                </a:lnTo>
                <a:lnTo>
                  <a:pt x="3280766" y="1525077"/>
                </a:lnTo>
                <a:lnTo>
                  <a:pt x="3277813" y="1526291"/>
                </a:lnTo>
                <a:lnTo>
                  <a:pt x="3268954" y="1525886"/>
                </a:lnTo>
                <a:lnTo>
                  <a:pt x="3265263" y="1522244"/>
                </a:lnTo>
                <a:lnTo>
                  <a:pt x="3263787" y="1519006"/>
                </a:lnTo>
                <a:lnTo>
                  <a:pt x="3255666" y="1521030"/>
                </a:lnTo>
                <a:lnTo>
                  <a:pt x="3242378" y="1520220"/>
                </a:lnTo>
                <a:lnTo>
                  <a:pt x="3239425" y="1515768"/>
                </a:lnTo>
                <a:lnTo>
                  <a:pt x="3232042" y="1518197"/>
                </a:lnTo>
                <a:lnTo>
                  <a:pt x="3221707" y="1516578"/>
                </a:lnTo>
                <a:lnTo>
                  <a:pt x="3226136" y="1510102"/>
                </a:lnTo>
                <a:lnTo>
                  <a:pt x="3225398" y="1507269"/>
                </a:lnTo>
                <a:lnTo>
                  <a:pt x="3223183" y="1510912"/>
                </a:lnTo>
                <a:lnTo>
                  <a:pt x="3217277" y="1516173"/>
                </a:lnTo>
                <a:lnTo>
                  <a:pt x="3208418" y="1517387"/>
                </a:lnTo>
                <a:lnTo>
                  <a:pt x="3201774" y="1522244"/>
                </a:lnTo>
                <a:lnTo>
                  <a:pt x="3190700" y="1523863"/>
                </a:lnTo>
                <a:lnTo>
                  <a:pt x="3181103" y="1521030"/>
                </a:lnTo>
                <a:lnTo>
                  <a:pt x="3175936" y="1520220"/>
                </a:lnTo>
                <a:lnTo>
                  <a:pt x="3174459" y="1516578"/>
                </a:lnTo>
                <a:lnTo>
                  <a:pt x="3175936" y="1510102"/>
                </a:lnTo>
                <a:lnTo>
                  <a:pt x="3173721" y="1505246"/>
                </a:lnTo>
                <a:lnTo>
                  <a:pt x="3175936" y="1500794"/>
                </a:lnTo>
                <a:lnTo>
                  <a:pt x="3181842" y="1500389"/>
                </a:lnTo>
                <a:lnTo>
                  <a:pt x="3191439" y="1492295"/>
                </a:lnTo>
                <a:lnTo>
                  <a:pt x="3202512" y="1487034"/>
                </a:lnTo>
                <a:lnTo>
                  <a:pt x="3208418" y="1478130"/>
                </a:lnTo>
                <a:lnTo>
                  <a:pt x="3217277" y="1467607"/>
                </a:lnTo>
                <a:lnTo>
                  <a:pt x="3223921" y="1461536"/>
                </a:lnTo>
                <a:lnTo>
                  <a:pt x="3212848" y="1461941"/>
                </a:lnTo>
                <a:lnTo>
                  <a:pt x="3199559" y="1463560"/>
                </a:lnTo>
                <a:lnTo>
                  <a:pt x="3192177" y="1465584"/>
                </a:lnTo>
                <a:lnTo>
                  <a:pt x="3188486" y="1465584"/>
                </a:lnTo>
                <a:lnTo>
                  <a:pt x="3193653" y="1454252"/>
                </a:lnTo>
                <a:lnTo>
                  <a:pt x="3204727" y="1448181"/>
                </a:lnTo>
                <a:lnTo>
                  <a:pt x="3212110" y="1443324"/>
                </a:lnTo>
                <a:lnTo>
                  <a:pt x="3214324" y="1440896"/>
                </a:lnTo>
                <a:lnTo>
                  <a:pt x="3212110" y="1445348"/>
                </a:lnTo>
                <a:lnTo>
                  <a:pt x="3206942" y="1448990"/>
                </a:lnTo>
                <a:lnTo>
                  <a:pt x="3205465" y="1453037"/>
                </a:lnTo>
                <a:lnTo>
                  <a:pt x="3209157" y="1458703"/>
                </a:lnTo>
                <a:lnTo>
                  <a:pt x="3212110" y="1452228"/>
                </a:lnTo>
                <a:lnTo>
                  <a:pt x="3212848" y="1459108"/>
                </a:lnTo>
                <a:lnTo>
                  <a:pt x="3215801" y="1459108"/>
                </a:lnTo>
                <a:lnTo>
                  <a:pt x="3220968" y="1453037"/>
                </a:lnTo>
                <a:lnTo>
                  <a:pt x="3225398" y="1443729"/>
                </a:lnTo>
                <a:lnTo>
                  <a:pt x="3231304" y="1438063"/>
                </a:lnTo>
                <a:lnTo>
                  <a:pt x="3232042" y="1434016"/>
                </a:lnTo>
                <a:lnTo>
                  <a:pt x="3234257" y="1431588"/>
                </a:lnTo>
                <a:lnTo>
                  <a:pt x="3244592" y="1434421"/>
                </a:lnTo>
                <a:lnTo>
                  <a:pt x="3250498" y="1430373"/>
                </a:lnTo>
                <a:lnTo>
                  <a:pt x="3251236" y="1425517"/>
                </a:lnTo>
                <a:lnTo>
                  <a:pt x="3254928" y="1423089"/>
                </a:lnTo>
                <a:lnTo>
                  <a:pt x="3251236" y="1419851"/>
                </a:lnTo>
                <a:lnTo>
                  <a:pt x="3246069" y="1419041"/>
                </a:lnTo>
                <a:lnTo>
                  <a:pt x="3245331" y="1415399"/>
                </a:lnTo>
                <a:lnTo>
                  <a:pt x="3249022" y="1409733"/>
                </a:lnTo>
                <a:lnTo>
                  <a:pt x="3257881" y="1405686"/>
                </a:lnTo>
                <a:lnTo>
                  <a:pt x="3260834" y="1404876"/>
                </a:lnTo>
                <a:lnTo>
                  <a:pt x="3263048" y="1407305"/>
                </a:lnTo>
                <a:lnTo>
                  <a:pt x="3266001" y="1406900"/>
                </a:lnTo>
                <a:lnTo>
                  <a:pt x="3266001" y="1402043"/>
                </a:lnTo>
                <a:lnTo>
                  <a:pt x="3262310" y="1398401"/>
                </a:lnTo>
                <a:lnTo>
                  <a:pt x="3262310" y="1393949"/>
                </a:lnTo>
                <a:lnTo>
                  <a:pt x="3272646" y="1379784"/>
                </a:lnTo>
                <a:lnTo>
                  <a:pt x="3274122" y="1374928"/>
                </a:lnTo>
                <a:lnTo>
                  <a:pt x="3280028" y="1366833"/>
                </a:lnTo>
                <a:lnTo>
                  <a:pt x="3285196" y="1366024"/>
                </a:lnTo>
                <a:lnTo>
                  <a:pt x="3290363" y="1363596"/>
                </a:lnTo>
                <a:lnTo>
                  <a:pt x="3287410" y="1361977"/>
                </a:lnTo>
                <a:lnTo>
                  <a:pt x="3285196" y="1361977"/>
                </a:lnTo>
                <a:lnTo>
                  <a:pt x="3285196" y="1358739"/>
                </a:lnTo>
                <a:lnTo>
                  <a:pt x="3290363" y="1351859"/>
                </a:lnTo>
                <a:lnTo>
                  <a:pt x="3296269" y="1351454"/>
                </a:lnTo>
                <a:lnTo>
                  <a:pt x="3299961" y="1348621"/>
                </a:lnTo>
                <a:lnTo>
                  <a:pt x="3295531" y="1346598"/>
                </a:lnTo>
                <a:lnTo>
                  <a:pt x="3296269" y="1341741"/>
                </a:lnTo>
                <a:lnTo>
                  <a:pt x="3299961" y="1340932"/>
                </a:lnTo>
                <a:lnTo>
                  <a:pt x="3302914" y="1338099"/>
                </a:lnTo>
                <a:lnTo>
                  <a:pt x="3301437" y="1335670"/>
                </a:lnTo>
                <a:lnTo>
                  <a:pt x="3306605" y="1332837"/>
                </a:lnTo>
                <a:lnTo>
                  <a:pt x="3315464" y="1326767"/>
                </a:lnTo>
                <a:lnTo>
                  <a:pt x="3319893" y="1321910"/>
                </a:lnTo>
                <a:lnTo>
                  <a:pt x="3319893" y="1317458"/>
                </a:lnTo>
                <a:lnTo>
                  <a:pt x="3316940" y="1315030"/>
                </a:lnTo>
                <a:lnTo>
                  <a:pt x="3318417" y="1313411"/>
                </a:lnTo>
                <a:lnTo>
                  <a:pt x="3322846" y="1314625"/>
                </a:lnTo>
                <a:lnTo>
                  <a:pt x="3327276" y="1313411"/>
                </a:lnTo>
                <a:lnTo>
                  <a:pt x="3328752" y="1306531"/>
                </a:lnTo>
                <a:lnTo>
                  <a:pt x="3337611" y="1300460"/>
                </a:lnTo>
                <a:lnTo>
                  <a:pt x="3344993" y="1294794"/>
                </a:lnTo>
                <a:lnTo>
                  <a:pt x="3352376" y="1295199"/>
                </a:lnTo>
                <a:lnTo>
                  <a:pt x="3359020" y="1290747"/>
                </a:lnTo>
                <a:lnTo>
                  <a:pt x="3361973" y="1286700"/>
                </a:lnTo>
                <a:lnTo>
                  <a:pt x="3367879" y="1286700"/>
                </a:lnTo>
                <a:lnTo>
                  <a:pt x="3373047" y="1282248"/>
                </a:lnTo>
                <a:close/>
                <a:moveTo>
                  <a:pt x="3418080" y="1250275"/>
                </a:moveTo>
                <a:lnTo>
                  <a:pt x="3418080" y="1255942"/>
                </a:lnTo>
                <a:lnTo>
                  <a:pt x="3415127" y="1262012"/>
                </a:lnTo>
                <a:lnTo>
                  <a:pt x="3410697" y="1264845"/>
                </a:lnTo>
                <a:cubicBezTo>
                  <a:pt x="3410697" y="1264845"/>
                  <a:pt x="3408482" y="1263226"/>
                  <a:pt x="3408482" y="1263226"/>
                </a:cubicBezTo>
                <a:cubicBezTo>
                  <a:pt x="3408482" y="1263226"/>
                  <a:pt x="3412174" y="1254727"/>
                  <a:pt x="3412174" y="1254727"/>
                </a:cubicBezTo>
                <a:close/>
                <a:moveTo>
                  <a:pt x="5698515" y="1230444"/>
                </a:moveTo>
                <a:lnTo>
                  <a:pt x="5702944" y="1238134"/>
                </a:lnTo>
                <a:lnTo>
                  <a:pt x="5711065" y="1237325"/>
                </a:lnTo>
                <a:lnTo>
                  <a:pt x="5699253" y="1245824"/>
                </a:lnTo>
                <a:cubicBezTo>
                  <a:pt x="5699253" y="1245824"/>
                  <a:pt x="5685965" y="1239348"/>
                  <a:pt x="5685965" y="1239348"/>
                </a:cubicBezTo>
                <a:cubicBezTo>
                  <a:pt x="5685965" y="1238943"/>
                  <a:pt x="5688180" y="1231659"/>
                  <a:pt x="5688180" y="1231659"/>
                </a:cubicBezTo>
                <a:close/>
                <a:moveTo>
                  <a:pt x="5696301" y="1166095"/>
                </a:moveTo>
                <a:lnTo>
                  <a:pt x="5694824" y="1173784"/>
                </a:lnTo>
                <a:lnTo>
                  <a:pt x="5696301" y="1178641"/>
                </a:lnTo>
                <a:lnTo>
                  <a:pt x="5684488" y="1189568"/>
                </a:lnTo>
                <a:lnTo>
                  <a:pt x="5676368" y="1190782"/>
                </a:lnTo>
                <a:lnTo>
                  <a:pt x="5680059" y="1179046"/>
                </a:lnTo>
                <a:cubicBezTo>
                  <a:pt x="5680059" y="1179046"/>
                  <a:pt x="5696301" y="1166095"/>
                  <a:pt x="5696301" y="1166095"/>
                </a:cubicBezTo>
                <a:close/>
                <a:moveTo>
                  <a:pt x="5571537" y="1101745"/>
                </a:moveTo>
                <a:lnTo>
                  <a:pt x="5578919" y="1107411"/>
                </a:lnTo>
                <a:lnTo>
                  <a:pt x="5589255" y="1112673"/>
                </a:lnTo>
                <a:lnTo>
                  <a:pt x="5580396" y="1117529"/>
                </a:lnTo>
                <a:lnTo>
                  <a:pt x="5570799" y="1124814"/>
                </a:lnTo>
                <a:lnTo>
                  <a:pt x="5575228" y="1124005"/>
                </a:lnTo>
                <a:lnTo>
                  <a:pt x="5584087" y="1122386"/>
                </a:lnTo>
                <a:lnTo>
                  <a:pt x="5587778" y="1119148"/>
                </a:lnTo>
                <a:lnTo>
                  <a:pt x="5592946" y="1118339"/>
                </a:lnTo>
                <a:lnTo>
                  <a:pt x="5602543" y="1112673"/>
                </a:lnTo>
                <a:lnTo>
                  <a:pt x="5617308" y="1114291"/>
                </a:lnTo>
                <a:lnTo>
                  <a:pt x="5624691" y="1117934"/>
                </a:lnTo>
                <a:lnTo>
                  <a:pt x="5626167" y="1126433"/>
                </a:lnTo>
                <a:lnTo>
                  <a:pt x="5640194" y="1145454"/>
                </a:lnTo>
                <a:lnTo>
                  <a:pt x="5632812" y="1150311"/>
                </a:lnTo>
                <a:lnTo>
                  <a:pt x="5646099" y="1151120"/>
                </a:lnTo>
                <a:lnTo>
                  <a:pt x="5649791" y="1170951"/>
                </a:lnTo>
                <a:lnTo>
                  <a:pt x="5643885" y="1155168"/>
                </a:lnTo>
                <a:lnTo>
                  <a:pt x="5637979" y="1155977"/>
                </a:lnTo>
                <a:lnTo>
                  <a:pt x="5640932" y="1161238"/>
                </a:lnTo>
                <a:lnTo>
                  <a:pt x="5637979" y="1168523"/>
                </a:lnTo>
                <a:lnTo>
                  <a:pt x="5645361" y="1169737"/>
                </a:lnTo>
                <a:lnTo>
                  <a:pt x="5643885" y="1177427"/>
                </a:lnTo>
                <a:lnTo>
                  <a:pt x="5632073" y="1176213"/>
                </a:lnTo>
                <a:lnTo>
                  <a:pt x="5631335" y="1182283"/>
                </a:lnTo>
                <a:lnTo>
                  <a:pt x="5623953" y="1187949"/>
                </a:lnTo>
                <a:lnTo>
                  <a:pt x="5619523" y="1187140"/>
                </a:lnTo>
                <a:lnTo>
                  <a:pt x="5620261" y="1193615"/>
                </a:lnTo>
                <a:lnTo>
                  <a:pt x="5618047" y="1193615"/>
                </a:lnTo>
                <a:lnTo>
                  <a:pt x="5612140" y="1192806"/>
                </a:lnTo>
                <a:lnTo>
                  <a:pt x="5608450" y="1198067"/>
                </a:lnTo>
                <a:lnTo>
                  <a:pt x="5615832" y="1202924"/>
                </a:lnTo>
                <a:lnTo>
                  <a:pt x="5614355" y="1212233"/>
                </a:lnTo>
                <a:lnTo>
                  <a:pt x="5620261" y="1221541"/>
                </a:lnTo>
                <a:lnTo>
                  <a:pt x="5620261" y="1230444"/>
                </a:lnTo>
                <a:lnTo>
                  <a:pt x="5613617" y="1234896"/>
                </a:lnTo>
                <a:lnTo>
                  <a:pt x="5619523" y="1238539"/>
                </a:lnTo>
                <a:lnTo>
                  <a:pt x="5623214" y="1258775"/>
                </a:lnTo>
                <a:lnTo>
                  <a:pt x="5620261" y="1268083"/>
                </a:lnTo>
                <a:lnTo>
                  <a:pt x="5612879" y="1276582"/>
                </a:lnTo>
                <a:lnTo>
                  <a:pt x="5614355" y="1283867"/>
                </a:lnTo>
                <a:lnTo>
                  <a:pt x="5606973" y="1292366"/>
                </a:lnTo>
                <a:lnTo>
                  <a:pt x="5599591" y="1295199"/>
                </a:lnTo>
                <a:lnTo>
                  <a:pt x="5609188" y="1306936"/>
                </a:lnTo>
                <a:lnTo>
                  <a:pt x="5595161" y="1306936"/>
                </a:lnTo>
                <a:lnTo>
                  <a:pt x="5589255" y="1304912"/>
                </a:lnTo>
                <a:lnTo>
                  <a:pt x="5583349" y="1310173"/>
                </a:lnTo>
                <a:lnTo>
                  <a:pt x="5578919" y="1303293"/>
                </a:lnTo>
                <a:lnTo>
                  <a:pt x="5576705" y="1308959"/>
                </a:lnTo>
                <a:lnTo>
                  <a:pt x="5548651" y="1312197"/>
                </a:lnTo>
                <a:lnTo>
                  <a:pt x="5546437" y="1320696"/>
                </a:lnTo>
                <a:lnTo>
                  <a:pt x="5539792" y="1320291"/>
                </a:lnTo>
                <a:lnTo>
                  <a:pt x="5530933" y="1329195"/>
                </a:lnTo>
                <a:lnTo>
                  <a:pt x="5520599" y="1329195"/>
                </a:lnTo>
                <a:lnTo>
                  <a:pt x="5523551" y="1323934"/>
                </a:lnTo>
                <a:lnTo>
                  <a:pt x="5513954" y="1323124"/>
                </a:lnTo>
                <a:lnTo>
                  <a:pt x="5518384" y="1332028"/>
                </a:lnTo>
                <a:lnTo>
                  <a:pt x="5505833" y="1339717"/>
                </a:lnTo>
                <a:lnTo>
                  <a:pt x="5489592" y="1344169"/>
                </a:lnTo>
                <a:lnTo>
                  <a:pt x="5473351" y="1345788"/>
                </a:lnTo>
                <a:lnTo>
                  <a:pt x="5466707" y="1341741"/>
                </a:lnTo>
                <a:lnTo>
                  <a:pt x="5454894" y="1344574"/>
                </a:lnTo>
                <a:lnTo>
                  <a:pt x="5457110" y="1340122"/>
                </a:lnTo>
                <a:lnTo>
                  <a:pt x="5449727" y="1340122"/>
                </a:lnTo>
                <a:lnTo>
                  <a:pt x="5463015" y="1334456"/>
                </a:lnTo>
                <a:lnTo>
                  <a:pt x="5463753" y="1328385"/>
                </a:lnTo>
                <a:lnTo>
                  <a:pt x="5448251" y="1336884"/>
                </a:lnTo>
                <a:lnTo>
                  <a:pt x="5435700" y="1336884"/>
                </a:lnTo>
                <a:lnTo>
                  <a:pt x="5443082" y="1331218"/>
                </a:lnTo>
                <a:lnTo>
                  <a:pt x="5460062" y="1320696"/>
                </a:lnTo>
                <a:lnTo>
                  <a:pt x="5437176" y="1327576"/>
                </a:lnTo>
                <a:lnTo>
                  <a:pt x="5434962" y="1322315"/>
                </a:lnTo>
                <a:lnTo>
                  <a:pt x="5426841" y="1322315"/>
                </a:lnTo>
                <a:lnTo>
                  <a:pt x="5431271" y="1312602"/>
                </a:lnTo>
                <a:lnTo>
                  <a:pt x="5444559" y="1309769"/>
                </a:lnTo>
                <a:lnTo>
                  <a:pt x="5454156" y="1301674"/>
                </a:lnTo>
                <a:lnTo>
                  <a:pt x="5423889" y="1303293"/>
                </a:lnTo>
                <a:lnTo>
                  <a:pt x="5422412" y="1300055"/>
                </a:lnTo>
                <a:lnTo>
                  <a:pt x="5435700" y="1293580"/>
                </a:lnTo>
                <a:lnTo>
                  <a:pt x="5437915" y="1296008"/>
                </a:lnTo>
                <a:lnTo>
                  <a:pt x="5440868" y="1292771"/>
                </a:lnTo>
                <a:lnTo>
                  <a:pt x="5447512" y="1298032"/>
                </a:lnTo>
                <a:lnTo>
                  <a:pt x="5455633" y="1296413"/>
                </a:lnTo>
                <a:lnTo>
                  <a:pt x="5450465" y="1295199"/>
                </a:lnTo>
                <a:lnTo>
                  <a:pt x="5453418" y="1290747"/>
                </a:lnTo>
                <a:lnTo>
                  <a:pt x="5449727" y="1285890"/>
                </a:lnTo>
                <a:lnTo>
                  <a:pt x="5460062" y="1282653"/>
                </a:lnTo>
                <a:lnTo>
                  <a:pt x="5463753" y="1276987"/>
                </a:lnTo>
                <a:lnTo>
                  <a:pt x="5480733" y="1276582"/>
                </a:lnTo>
                <a:lnTo>
                  <a:pt x="5502142" y="1270916"/>
                </a:lnTo>
                <a:lnTo>
                  <a:pt x="5492545" y="1270107"/>
                </a:lnTo>
                <a:lnTo>
                  <a:pt x="5491807" y="1266464"/>
                </a:lnTo>
                <a:lnTo>
                  <a:pt x="5484425" y="1273749"/>
                </a:lnTo>
                <a:lnTo>
                  <a:pt x="5472612" y="1273749"/>
                </a:lnTo>
                <a:lnTo>
                  <a:pt x="5466707" y="1270511"/>
                </a:lnTo>
                <a:lnTo>
                  <a:pt x="5457110" y="1276177"/>
                </a:lnTo>
                <a:lnTo>
                  <a:pt x="5450465" y="1276177"/>
                </a:lnTo>
                <a:lnTo>
                  <a:pt x="5467445" y="1265250"/>
                </a:lnTo>
                <a:lnTo>
                  <a:pt x="5475566" y="1254727"/>
                </a:lnTo>
                <a:lnTo>
                  <a:pt x="5471136" y="1255132"/>
                </a:lnTo>
                <a:lnTo>
                  <a:pt x="5481471" y="1239348"/>
                </a:lnTo>
                <a:lnTo>
                  <a:pt x="5487377" y="1242991"/>
                </a:lnTo>
                <a:lnTo>
                  <a:pt x="5496236" y="1234896"/>
                </a:lnTo>
                <a:lnTo>
                  <a:pt x="5469659" y="1235301"/>
                </a:lnTo>
                <a:lnTo>
                  <a:pt x="5465968" y="1223969"/>
                </a:lnTo>
                <a:lnTo>
                  <a:pt x="5454894" y="1225993"/>
                </a:lnTo>
                <a:lnTo>
                  <a:pt x="5458586" y="1221945"/>
                </a:lnTo>
                <a:lnTo>
                  <a:pt x="5452680" y="1223564"/>
                </a:lnTo>
                <a:lnTo>
                  <a:pt x="5445297" y="1219517"/>
                </a:lnTo>
                <a:lnTo>
                  <a:pt x="5450465" y="1217898"/>
                </a:lnTo>
                <a:lnTo>
                  <a:pt x="5446774" y="1209804"/>
                </a:lnTo>
                <a:lnTo>
                  <a:pt x="5460800" y="1209804"/>
                </a:lnTo>
                <a:lnTo>
                  <a:pt x="5457110" y="1205352"/>
                </a:lnTo>
                <a:lnTo>
                  <a:pt x="5459324" y="1200091"/>
                </a:lnTo>
                <a:lnTo>
                  <a:pt x="5471136" y="1197663"/>
                </a:lnTo>
                <a:lnTo>
                  <a:pt x="5468183" y="1190378"/>
                </a:lnTo>
                <a:lnTo>
                  <a:pt x="5458586" y="1192806"/>
                </a:lnTo>
                <a:lnTo>
                  <a:pt x="5444559" y="1183498"/>
                </a:lnTo>
                <a:lnTo>
                  <a:pt x="5456371" y="1183093"/>
                </a:lnTo>
                <a:lnTo>
                  <a:pt x="5457110" y="1187545"/>
                </a:lnTo>
                <a:lnTo>
                  <a:pt x="5463015" y="1187545"/>
                </a:lnTo>
                <a:lnTo>
                  <a:pt x="5460062" y="1179855"/>
                </a:lnTo>
                <a:lnTo>
                  <a:pt x="5457110" y="1178236"/>
                </a:lnTo>
                <a:lnTo>
                  <a:pt x="5455633" y="1170547"/>
                </a:lnTo>
                <a:lnTo>
                  <a:pt x="5449727" y="1176213"/>
                </a:lnTo>
                <a:lnTo>
                  <a:pt x="5451941" y="1163667"/>
                </a:lnTo>
                <a:lnTo>
                  <a:pt x="5464492" y="1166904"/>
                </a:lnTo>
                <a:lnTo>
                  <a:pt x="5464492" y="1163262"/>
                </a:lnTo>
                <a:lnTo>
                  <a:pt x="5487377" y="1166095"/>
                </a:lnTo>
                <a:lnTo>
                  <a:pt x="5490330" y="1174594"/>
                </a:lnTo>
                <a:lnTo>
                  <a:pt x="5496974" y="1168118"/>
                </a:lnTo>
                <a:lnTo>
                  <a:pt x="5503618" y="1170951"/>
                </a:lnTo>
                <a:lnTo>
                  <a:pt x="5517645" y="1168928"/>
                </a:lnTo>
                <a:lnTo>
                  <a:pt x="5513216" y="1164476"/>
                </a:lnTo>
                <a:lnTo>
                  <a:pt x="5527243" y="1159619"/>
                </a:lnTo>
                <a:lnTo>
                  <a:pt x="5538316" y="1148692"/>
                </a:lnTo>
                <a:lnTo>
                  <a:pt x="5532410" y="1148287"/>
                </a:lnTo>
                <a:lnTo>
                  <a:pt x="5524289" y="1151120"/>
                </a:lnTo>
                <a:lnTo>
                  <a:pt x="5525766" y="1148287"/>
                </a:lnTo>
                <a:lnTo>
                  <a:pt x="5514692" y="1148287"/>
                </a:lnTo>
                <a:lnTo>
                  <a:pt x="5512477" y="1141407"/>
                </a:lnTo>
                <a:lnTo>
                  <a:pt x="5522075" y="1138979"/>
                </a:lnTo>
                <a:lnTo>
                  <a:pt x="5521337" y="1135337"/>
                </a:lnTo>
                <a:lnTo>
                  <a:pt x="5527981" y="1135337"/>
                </a:lnTo>
                <a:lnTo>
                  <a:pt x="5530196" y="1131694"/>
                </a:lnTo>
                <a:cubicBezTo>
                  <a:pt x="5530196" y="1131694"/>
                  <a:pt x="5523551" y="1128861"/>
                  <a:pt x="5523551" y="1128861"/>
                </a:cubicBezTo>
                <a:lnTo>
                  <a:pt x="5526504" y="1121576"/>
                </a:lnTo>
                <a:lnTo>
                  <a:pt x="5530933" y="1121172"/>
                </a:lnTo>
                <a:lnTo>
                  <a:pt x="5530933" y="1115506"/>
                </a:lnTo>
                <a:lnTo>
                  <a:pt x="5544961" y="1112268"/>
                </a:lnTo>
                <a:lnTo>
                  <a:pt x="5548651" y="1115910"/>
                </a:lnTo>
                <a:lnTo>
                  <a:pt x="5556772" y="1115506"/>
                </a:lnTo>
                <a:lnTo>
                  <a:pt x="5552343" y="1110649"/>
                </a:lnTo>
                <a:lnTo>
                  <a:pt x="5558987" y="1109435"/>
                </a:lnTo>
                <a:lnTo>
                  <a:pt x="5564155" y="1117124"/>
                </a:lnTo>
                <a:lnTo>
                  <a:pt x="5560463" y="1121576"/>
                </a:lnTo>
                <a:lnTo>
                  <a:pt x="5558987" y="1128052"/>
                </a:lnTo>
                <a:lnTo>
                  <a:pt x="5566369" y="1118339"/>
                </a:lnTo>
                <a:lnTo>
                  <a:pt x="5564893" y="1107816"/>
                </a:lnTo>
                <a:lnTo>
                  <a:pt x="5575228" y="1107816"/>
                </a:lnTo>
                <a:close/>
                <a:moveTo>
                  <a:pt x="5660865" y="1083129"/>
                </a:moveTo>
                <a:lnTo>
                  <a:pt x="5667509" y="1096079"/>
                </a:lnTo>
                <a:lnTo>
                  <a:pt x="5664556" y="1104983"/>
                </a:lnTo>
                <a:lnTo>
                  <a:pt x="5654958" y="1101341"/>
                </a:lnTo>
                <a:lnTo>
                  <a:pt x="5652744" y="1088390"/>
                </a:lnTo>
                <a:cubicBezTo>
                  <a:pt x="5652744" y="1088390"/>
                  <a:pt x="5660865" y="1083129"/>
                  <a:pt x="5660865" y="1083129"/>
                </a:cubicBezTo>
                <a:close/>
                <a:moveTo>
                  <a:pt x="5664556" y="1072201"/>
                </a:moveTo>
                <a:lnTo>
                  <a:pt x="5668986" y="1075844"/>
                </a:lnTo>
                <a:cubicBezTo>
                  <a:pt x="5668986" y="1075844"/>
                  <a:pt x="5668986" y="1082724"/>
                  <a:pt x="5668986" y="1082724"/>
                </a:cubicBezTo>
                <a:lnTo>
                  <a:pt x="5663817" y="1078272"/>
                </a:lnTo>
                <a:close/>
                <a:moveTo>
                  <a:pt x="5622476" y="1069368"/>
                </a:moveTo>
                <a:lnTo>
                  <a:pt x="5626167" y="1084343"/>
                </a:lnTo>
                <a:cubicBezTo>
                  <a:pt x="5626167" y="1084343"/>
                  <a:pt x="5616570" y="1090009"/>
                  <a:pt x="5616570" y="1090009"/>
                </a:cubicBezTo>
                <a:lnTo>
                  <a:pt x="5617308" y="1081105"/>
                </a:lnTo>
                <a:lnTo>
                  <a:pt x="5608450" y="1086366"/>
                </a:lnTo>
                <a:lnTo>
                  <a:pt x="5608450" y="1074629"/>
                </a:lnTo>
                <a:close/>
                <a:moveTo>
                  <a:pt x="5620999" y="1056013"/>
                </a:moveTo>
                <a:lnTo>
                  <a:pt x="5622476" y="1060464"/>
                </a:lnTo>
                <a:cubicBezTo>
                  <a:pt x="5622476" y="1060464"/>
                  <a:pt x="5618047" y="1064916"/>
                  <a:pt x="5618047" y="1064916"/>
                </a:cubicBezTo>
                <a:close/>
                <a:moveTo>
                  <a:pt x="5642409" y="1055608"/>
                </a:moveTo>
                <a:lnTo>
                  <a:pt x="5635026" y="1070987"/>
                </a:lnTo>
                <a:cubicBezTo>
                  <a:pt x="5635026" y="1070987"/>
                  <a:pt x="5629120" y="1078272"/>
                  <a:pt x="5629120" y="1078272"/>
                </a:cubicBezTo>
                <a:lnTo>
                  <a:pt x="5625429" y="1070178"/>
                </a:lnTo>
                <a:close/>
                <a:moveTo>
                  <a:pt x="5590732" y="1029706"/>
                </a:moveTo>
                <a:lnTo>
                  <a:pt x="5598852" y="1030111"/>
                </a:lnTo>
                <a:lnTo>
                  <a:pt x="5589993" y="1036182"/>
                </a:lnTo>
                <a:cubicBezTo>
                  <a:pt x="5589993" y="1036182"/>
                  <a:pt x="5590732" y="1029706"/>
                  <a:pt x="5590732" y="1029706"/>
                </a:cubicBezTo>
                <a:close/>
                <a:moveTo>
                  <a:pt x="5624691" y="1022826"/>
                </a:moveTo>
                <a:lnTo>
                  <a:pt x="5632812" y="1030920"/>
                </a:lnTo>
                <a:lnTo>
                  <a:pt x="5639455" y="1032134"/>
                </a:lnTo>
                <a:lnTo>
                  <a:pt x="5642409" y="1039419"/>
                </a:lnTo>
                <a:lnTo>
                  <a:pt x="5634288" y="1045490"/>
                </a:lnTo>
                <a:cubicBezTo>
                  <a:pt x="5634288" y="1045490"/>
                  <a:pt x="5633550" y="1042657"/>
                  <a:pt x="5633550" y="1042657"/>
                </a:cubicBezTo>
                <a:lnTo>
                  <a:pt x="5615094" y="1046704"/>
                </a:lnTo>
                <a:lnTo>
                  <a:pt x="5623214" y="1041038"/>
                </a:lnTo>
                <a:lnTo>
                  <a:pt x="5621737" y="1038205"/>
                </a:lnTo>
                <a:lnTo>
                  <a:pt x="5628382" y="1034563"/>
                </a:lnTo>
                <a:lnTo>
                  <a:pt x="5615832" y="1028897"/>
                </a:lnTo>
                <a:close/>
                <a:moveTo>
                  <a:pt x="5610664" y="1017565"/>
                </a:moveTo>
                <a:lnTo>
                  <a:pt x="5609188" y="1024445"/>
                </a:lnTo>
                <a:lnTo>
                  <a:pt x="5602543" y="1026873"/>
                </a:lnTo>
                <a:cubicBezTo>
                  <a:pt x="5602543" y="1026873"/>
                  <a:pt x="5610664" y="1017565"/>
                  <a:pt x="5610664" y="1017565"/>
                </a:cubicBezTo>
                <a:close/>
                <a:moveTo>
                  <a:pt x="5622476" y="1004614"/>
                </a:moveTo>
                <a:cubicBezTo>
                  <a:pt x="5622476" y="1004614"/>
                  <a:pt x="5626906" y="1004614"/>
                  <a:pt x="5626906" y="1004614"/>
                </a:cubicBezTo>
                <a:lnTo>
                  <a:pt x="5622476" y="1009066"/>
                </a:lnTo>
                <a:close/>
                <a:moveTo>
                  <a:pt x="5618047" y="996115"/>
                </a:moveTo>
                <a:lnTo>
                  <a:pt x="5620261" y="1001376"/>
                </a:lnTo>
                <a:lnTo>
                  <a:pt x="5617308" y="1004209"/>
                </a:lnTo>
                <a:lnTo>
                  <a:pt x="5613617" y="996924"/>
                </a:lnTo>
                <a:cubicBezTo>
                  <a:pt x="5613617" y="996924"/>
                  <a:pt x="5618047" y="996115"/>
                  <a:pt x="5618047" y="996115"/>
                </a:cubicBezTo>
                <a:close/>
                <a:moveTo>
                  <a:pt x="5573014" y="994901"/>
                </a:moveTo>
                <a:cubicBezTo>
                  <a:pt x="5573014" y="994901"/>
                  <a:pt x="5575228" y="1000567"/>
                  <a:pt x="5575228" y="1000567"/>
                </a:cubicBezTo>
                <a:lnTo>
                  <a:pt x="5568584" y="1004209"/>
                </a:lnTo>
                <a:lnTo>
                  <a:pt x="5569322" y="999352"/>
                </a:lnTo>
                <a:close/>
                <a:moveTo>
                  <a:pt x="5575966" y="973451"/>
                </a:moveTo>
                <a:lnTo>
                  <a:pt x="5581135" y="974260"/>
                </a:lnTo>
                <a:cubicBezTo>
                  <a:pt x="5581135" y="974260"/>
                  <a:pt x="5581873" y="979926"/>
                  <a:pt x="5581873" y="979926"/>
                </a:cubicBezTo>
                <a:lnTo>
                  <a:pt x="5579658" y="983973"/>
                </a:lnTo>
                <a:lnTo>
                  <a:pt x="5581135" y="991663"/>
                </a:lnTo>
                <a:lnTo>
                  <a:pt x="5575966" y="990449"/>
                </a:lnTo>
                <a:lnTo>
                  <a:pt x="5573752" y="984378"/>
                </a:lnTo>
                <a:lnTo>
                  <a:pt x="5576705" y="978712"/>
                </a:lnTo>
                <a:close/>
                <a:moveTo>
                  <a:pt x="5584087" y="966166"/>
                </a:moveTo>
                <a:lnTo>
                  <a:pt x="5581873" y="972641"/>
                </a:lnTo>
                <a:lnTo>
                  <a:pt x="5575966" y="970213"/>
                </a:lnTo>
                <a:lnTo>
                  <a:pt x="5575966" y="967380"/>
                </a:lnTo>
                <a:cubicBezTo>
                  <a:pt x="5575966" y="967380"/>
                  <a:pt x="5584087" y="966166"/>
                  <a:pt x="5584087" y="966166"/>
                </a:cubicBezTo>
                <a:close/>
                <a:moveTo>
                  <a:pt x="5620999" y="955643"/>
                </a:moveTo>
                <a:cubicBezTo>
                  <a:pt x="5620999" y="955643"/>
                  <a:pt x="5626167" y="963333"/>
                  <a:pt x="5626167" y="963333"/>
                </a:cubicBezTo>
                <a:lnTo>
                  <a:pt x="5624691" y="978712"/>
                </a:lnTo>
                <a:lnTo>
                  <a:pt x="5635026" y="983569"/>
                </a:lnTo>
                <a:lnTo>
                  <a:pt x="5640194" y="982759"/>
                </a:lnTo>
                <a:lnTo>
                  <a:pt x="5643885" y="985187"/>
                </a:lnTo>
                <a:lnTo>
                  <a:pt x="5637241" y="988830"/>
                </a:lnTo>
                <a:lnTo>
                  <a:pt x="5634288" y="996519"/>
                </a:lnTo>
                <a:lnTo>
                  <a:pt x="5630596" y="997329"/>
                </a:lnTo>
                <a:lnTo>
                  <a:pt x="5629858" y="988425"/>
                </a:lnTo>
                <a:lnTo>
                  <a:pt x="5618047" y="989639"/>
                </a:lnTo>
                <a:lnTo>
                  <a:pt x="5611402" y="978712"/>
                </a:lnTo>
                <a:lnTo>
                  <a:pt x="5612879" y="975879"/>
                </a:lnTo>
                <a:lnTo>
                  <a:pt x="5609188" y="973451"/>
                </a:lnTo>
                <a:lnTo>
                  <a:pt x="5609188" y="976688"/>
                </a:lnTo>
                <a:lnTo>
                  <a:pt x="5599591" y="970618"/>
                </a:lnTo>
                <a:lnTo>
                  <a:pt x="5604020" y="966975"/>
                </a:lnTo>
                <a:lnTo>
                  <a:pt x="5606973" y="969404"/>
                </a:lnTo>
                <a:lnTo>
                  <a:pt x="5606235" y="961309"/>
                </a:lnTo>
                <a:lnTo>
                  <a:pt x="5617308" y="967785"/>
                </a:lnTo>
                <a:lnTo>
                  <a:pt x="5615832" y="957667"/>
                </a:lnTo>
                <a:close/>
                <a:moveTo>
                  <a:pt x="5575228" y="955643"/>
                </a:moveTo>
                <a:lnTo>
                  <a:pt x="5587040" y="956857"/>
                </a:lnTo>
                <a:lnTo>
                  <a:pt x="5587040" y="962119"/>
                </a:lnTo>
                <a:cubicBezTo>
                  <a:pt x="5587040" y="962119"/>
                  <a:pt x="5578181" y="964142"/>
                  <a:pt x="5578181" y="964142"/>
                </a:cubicBezTo>
                <a:lnTo>
                  <a:pt x="5571537" y="957667"/>
                </a:lnTo>
                <a:close/>
                <a:moveTo>
                  <a:pt x="5598114" y="940264"/>
                </a:moveTo>
                <a:cubicBezTo>
                  <a:pt x="5598114" y="940264"/>
                  <a:pt x="5606235" y="943097"/>
                  <a:pt x="5606235" y="943097"/>
                </a:cubicBezTo>
                <a:lnTo>
                  <a:pt x="5595161" y="952001"/>
                </a:lnTo>
                <a:lnTo>
                  <a:pt x="5589255" y="947549"/>
                </a:lnTo>
                <a:lnTo>
                  <a:pt x="5592208" y="945930"/>
                </a:lnTo>
                <a:lnTo>
                  <a:pt x="5594422" y="942288"/>
                </a:lnTo>
                <a:close/>
                <a:moveTo>
                  <a:pt x="5623953" y="902626"/>
                </a:moveTo>
                <a:lnTo>
                  <a:pt x="5625429" y="914767"/>
                </a:lnTo>
                <a:lnTo>
                  <a:pt x="5617308" y="921647"/>
                </a:lnTo>
                <a:lnTo>
                  <a:pt x="5614355" y="928527"/>
                </a:lnTo>
                <a:lnTo>
                  <a:pt x="5617308" y="930551"/>
                </a:lnTo>
                <a:lnTo>
                  <a:pt x="5611402" y="938645"/>
                </a:lnTo>
                <a:lnTo>
                  <a:pt x="5602543" y="936622"/>
                </a:lnTo>
                <a:lnTo>
                  <a:pt x="5594422" y="937836"/>
                </a:lnTo>
                <a:lnTo>
                  <a:pt x="5589255" y="934598"/>
                </a:lnTo>
                <a:cubicBezTo>
                  <a:pt x="5589255" y="934598"/>
                  <a:pt x="5593684" y="931360"/>
                  <a:pt x="5593684" y="931360"/>
                </a:cubicBezTo>
                <a:lnTo>
                  <a:pt x="5588517" y="926099"/>
                </a:lnTo>
                <a:lnTo>
                  <a:pt x="5594422" y="919624"/>
                </a:lnTo>
                <a:lnTo>
                  <a:pt x="5604758" y="924076"/>
                </a:lnTo>
                <a:lnTo>
                  <a:pt x="5601805" y="917195"/>
                </a:lnTo>
                <a:close/>
                <a:moveTo>
                  <a:pt x="5736165" y="894531"/>
                </a:moveTo>
                <a:lnTo>
                  <a:pt x="5745762" y="894531"/>
                </a:lnTo>
                <a:lnTo>
                  <a:pt x="5745762" y="898174"/>
                </a:lnTo>
                <a:lnTo>
                  <a:pt x="5742072" y="903840"/>
                </a:lnTo>
                <a:lnTo>
                  <a:pt x="5745762" y="907078"/>
                </a:lnTo>
                <a:lnTo>
                  <a:pt x="5742809" y="915172"/>
                </a:lnTo>
                <a:lnTo>
                  <a:pt x="5736165" y="917195"/>
                </a:lnTo>
                <a:lnTo>
                  <a:pt x="5730260" y="926099"/>
                </a:lnTo>
                <a:lnTo>
                  <a:pt x="5711065" y="939859"/>
                </a:lnTo>
                <a:lnTo>
                  <a:pt x="5709588" y="945121"/>
                </a:lnTo>
                <a:lnTo>
                  <a:pt x="5705159" y="947549"/>
                </a:lnTo>
                <a:lnTo>
                  <a:pt x="5712542" y="949977"/>
                </a:lnTo>
                <a:lnTo>
                  <a:pt x="5717709" y="947144"/>
                </a:lnTo>
                <a:lnTo>
                  <a:pt x="5710327" y="958476"/>
                </a:lnTo>
                <a:lnTo>
                  <a:pt x="5702944" y="966571"/>
                </a:lnTo>
                <a:lnTo>
                  <a:pt x="5704421" y="967785"/>
                </a:lnTo>
                <a:lnTo>
                  <a:pt x="5709588" y="963738"/>
                </a:lnTo>
                <a:lnTo>
                  <a:pt x="5713280" y="964142"/>
                </a:lnTo>
                <a:lnTo>
                  <a:pt x="5721401" y="960095"/>
                </a:lnTo>
                <a:lnTo>
                  <a:pt x="5728783" y="957667"/>
                </a:lnTo>
                <a:lnTo>
                  <a:pt x="5729521" y="955239"/>
                </a:lnTo>
                <a:lnTo>
                  <a:pt x="5734689" y="955239"/>
                </a:lnTo>
                <a:lnTo>
                  <a:pt x="5742072" y="957667"/>
                </a:lnTo>
                <a:lnTo>
                  <a:pt x="5747978" y="957667"/>
                </a:lnTo>
                <a:lnTo>
                  <a:pt x="5751668" y="955239"/>
                </a:lnTo>
                <a:lnTo>
                  <a:pt x="5764218" y="957262"/>
                </a:lnTo>
                <a:lnTo>
                  <a:pt x="5784152" y="956857"/>
                </a:lnTo>
                <a:lnTo>
                  <a:pt x="5786366" y="954834"/>
                </a:lnTo>
                <a:lnTo>
                  <a:pt x="5798178" y="964952"/>
                </a:lnTo>
                <a:lnTo>
                  <a:pt x="5798178" y="971832"/>
                </a:lnTo>
                <a:lnTo>
                  <a:pt x="5790057" y="977903"/>
                </a:lnTo>
                <a:lnTo>
                  <a:pt x="5786366" y="988830"/>
                </a:lnTo>
                <a:lnTo>
                  <a:pt x="5787842" y="991663"/>
                </a:lnTo>
                <a:lnTo>
                  <a:pt x="5783413" y="999757"/>
                </a:lnTo>
                <a:lnTo>
                  <a:pt x="5783413" y="1003804"/>
                </a:lnTo>
                <a:lnTo>
                  <a:pt x="5779722" y="1009066"/>
                </a:lnTo>
                <a:lnTo>
                  <a:pt x="5773077" y="1021207"/>
                </a:lnTo>
                <a:lnTo>
                  <a:pt x="5768648" y="1023635"/>
                </a:lnTo>
                <a:lnTo>
                  <a:pt x="5767172" y="1028492"/>
                </a:lnTo>
                <a:lnTo>
                  <a:pt x="5760527" y="1033753"/>
                </a:lnTo>
                <a:lnTo>
                  <a:pt x="5749454" y="1033349"/>
                </a:lnTo>
                <a:lnTo>
                  <a:pt x="5739857" y="1039419"/>
                </a:lnTo>
                <a:lnTo>
                  <a:pt x="5742072" y="1041848"/>
                </a:lnTo>
                <a:lnTo>
                  <a:pt x="5754621" y="1035777"/>
                </a:lnTo>
                <a:lnTo>
                  <a:pt x="5757575" y="1038205"/>
                </a:lnTo>
                <a:lnTo>
                  <a:pt x="5758313" y="1043062"/>
                </a:lnTo>
                <a:lnTo>
                  <a:pt x="5767172" y="1047109"/>
                </a:lnTo>
                <a:lnTo>
                  <a:pt x="5759051" y="1053180"/>
                </a:lnTo>
                <a:lnTo>
                  <a:pt x="5749454" y="1052775"/>
                </a:lnTo>
                <a:lnTo>
                  <a:pt x="5746501" y="1059655"/>
                </a:lnTo>
                <a:lnTo>
                  <a:pt x="5736903" y="1062488"/>
                </a:lnTo>
                <a:lnTo>
                  <a:pt x="5725830" y="1061679"/>
                </a:lnTo>
                <a:lnTo>
                  <a:pt x="5719924" y="1059250"/>
                </a:lnTo>
                <a:lnTo>
                  <a:pt x="5722877" y="1063702"/>
                </a:lnTo>
                <a:lnTo>
                  <a:pt x="5732475" y="1066535"/>
                </a:lnTo>
                <a:lnTo>
                  <a:pt x="5737642" y="1065726"/>
                </a:lnTo>
                <a:lnTo>
                  <a:pt x="5749454" y="1069368"/>
                </a:lnTo>
                <a:lnTo>
                  <a:pt x="5757575" y="1064512"/>
                </a:lnTo>
                <a:lnTo>
                  <a:pt x="5762004" y="1060869"/>
                </a:lnTo>
                <a:lnTo>
                  <a:pt x="5772339" y="1064512"/>
                </a:lnTo>
                <a:lnTo>
                  <a:pt x="5778983" y="1069773"/>
                </a:lnTo>
                <a:lnTo>
                  <a:pt x="5787104" y="1071392"/>
                </a:lnTo>
                <a:lnTo>
                  <a:pt x="5801131" y="1090413"/>
                </a:lnTo>
                <a:lnTo>
                  <a:pt x="5805560" y="1090413"/>
                </a:lnTo>
                <a:lnTo>
                  <a:pt x="5810728" y="1097293"/>
                </a:lnTo>
                <a:lnTo>
                  <a:pt x="5814419" y="1118743"/>
                </a:lnTo>
                <a:lnTo>
                  <a:pt x="5821064" y="1128052"/>
                </a:lnTo>
                <a:lnTo>
                  <a:pt x="5826231" y="1144645"/>
                </a:lnTo>
                <a:lnTo>
                  <a:pt x="5829923" y="1146669"/>
                </a:lnTo>
                <a:lnTo>
                  <a:pt x="5830660" y="1152739"/>
                </a:lnTo>
                <a:lnTo>
                  <a:pt x="5846902" y="1155977"/>
                </a:lnTo>
                <a:lnTo>
                  <a:pt x="5858714" y="1161643"/>
                </a:lnTo>
                <a:lnTo>
                  <a:pt x="5866834" y="1174999"/>
                </a:lnTo>
                <a:lnTo>
                  <a:pt x="5869787" y="1175404"/>
                </a:lnTo>
                <a:lnTo>
                  <a:pt x="5872741" y="1179855"/>
                </a:lnTo>
                <a:lnTo>
                  <a:pt x="5879385" y="1183093"/>
                </a:lnTo>
                <a:lnTo>
                  <a:pt x="5875693" y="1184307"/>
                </a:lnTo>
                <a:lnTo>
                  <a:pt x="5871264" y="1190378"/>
                </a:lnTo>
                <a:lnTo>
                  <a:pt x="5877908" y="1197663"/>
                </a:lnTo>
                <a:lnTo>
                  <a:pt x="5891197" y="1213042"/>
                </a:lnTo>
                <a:lnTo>
                  <a:pt x="5886029" y="1212233"/>
                </a:lnTo>
                <a:lnTo>
                  <a:pt x="5880862" y="1213042"/>
                </a:lnTo>
                <a:lnTo>
                  <a:pt x="5877170" y="1209399"/>
                </a:lnTo>
                <a:lnTo>
                  <a:pt x="5872741" y="1207376"/>
                </a:lnTo>
                <a:lnTo>
                  <a:pt x="5865358" y="1208590"/>
                </a:lnTo>
                <a:lnTo>
                  <a:pt x="5860928" y="1207780"/>
                </a:lnTo>
                <a:lnTo>
                  <a:pt x="5854285" y="1209399"/>
                </a:lnTo>
                <a:lnTo>
                  <a:pt x="5857975" y="1209399"/>
                </a:lnTo>
                <a:lnTo>
                  <a:pt x="5863882" y="1211423"/>
                </a:lnTo>
                <a:lnTo>
                  <a:pt x="5867573" y="1210209"/>
                </a:lnTo>
                <a:lnTo>
                  <a:pt x="5872741" y="1209399"/>
                </a:lnTo>
                <a:lnTo>
                  <a:pt x="5876432" y="1215875"/>
                </a:lnTo>
                <a:lnTo>
                  <a:pt x="5886767" y="1221136"/>
                </a:lnTo>
                <a:lnTo>
                  <a:pt x="5891197" y="1221945"/>
                </a:lnTo>
                <a:lnTo>
                  <a:pt x="5902270" y="1238943"/>
                </a:lnTo>
                <a:lnTo>
                  <a:pt x="5902270" y="1247038"/>
                </a:lnTo>
                <a:lnTo>
                  <a:pt x="5888243" y="1259989"/>
                </a:lnTo>
                <a:lnTo>
                  <a:pt x="5897102" y="1262012"/>
                </a:lnTo>
                <a:lnTo>
                  <a:pt x="5904485" y="1270107"/>
                </a:lnTo>
                <a:lnTo>
                  <a:pt x="5908177" y="1264441"/>
                </a:lnTo>
                <a:lnTo>
                  <a:pt x="5909653" y="1254323"/>
                </a:lnTo>
                <a:lnTo>
                  <a:pt x="5923679" y="1253918"/>
                </a:lnTo>
                <a:lnTo>
                  <a:pt x="5947303" y="1254727"/>
                </a:lnTo>
                <a:lnTo>
                  <a:pt x="5963544" y="1266869"/>
                </a:lnTo>
                <a:lnTo>
                  <a:pt x="5965759" y="1278201"/>
                </a:lnTo>
                <a:lnTo>
                  <a:pt x="5970189" y="1283057"/>
                </a:lnTo>
                <a:lnTo>
                  <a:pt x="5965021" y="1295604"/>
                </a:lnTo>
                <a:lnTo>
                  <a:pt x="5963544" y="1308959"/>
                </a:lnTo>
                <a:lnTo>
                  <a:pt x="5958377" y="1310983"/>
                </a:lnTo>
                <a:lnTo>
                  <a:pt x="5952471" y="1318268"/>
                </a:lnTo>
                <a:lnTo>
                  <a:pt x="5950995" y="1314625"/>
                </a:lnTo>
                <a:lnTo>
                  <a:pt x="5945826" y="1313411"/>
                </a:lnTo>
                <a:lnTo>
                  <a:pt x="5942874" y="1318268"/>
                </a:lnTo>
                <a:lnTo>
                  <a:pt x="5950995" y="1319077"/>
                </a:lnTo>
                <a:lnTo>
                  <a:pt x="5948041" y="1322315"/>
                </a:lnTo>
                <a:lnTo>
                  <a:pt x="5951733" y="1323124"/>
                </a:lnTo>
                <a:lnTo>
                  <a:pt x="5948779" y="1327171"/>
                </a:lnTo>
                <a:lnTo>
                  <a:pt x="5942136" y="1331623"/>
                </a:lnTo>
                <a:lnTo>
                  <a:pt x="5937706" y="1327981"/>
                </a:lnTo>
                <a:lnTo>
                  <a:pt x="5933277" y="1332028"/>
                </a:lnTo>
                <a:lnTo>
                  <a:pt x="5927371" y="1336480"/>
                </a:lnTo>
                <a:lnTo>
                  <a:pt x="5935492" y="1336480"/>
                </a:lnTo>
                <a:lnTo>
                  <a:pt x="5937706" y="1342550"/>
                </a:lnTo>
                <a:lnTo>
                  <a:pt x="5929585" y="1345788"/>
                </a:lnTo>
                <a:lnTo>
                  <a:pt x="5923679" y="1345383"/>
                </a:lnTo>
                <a:lnTo>
                  <a:pt x="5914082" y="1351454"/>
                </a:lnTo>
                <a:lnTo>
                  <a:pt x="5920726" y="1349026"/>
                </a:lnTo>
                <a:lnTo>
                  <a:pt x="5928847" y="1351049"/>
                </a:lnTo>
                <a:lnTo>
                  <a:pt x="5928109" y="1352668"/>
                </a:lnTo>
                <a:lnTo>
                  <a:pt x="5925156" y="1353073"/>
                </a:lnTo>
                <a:lnTo>
                  <a:pt x="5922203" y="1355501"/>
                </a:lnTo>
                <a:lnTo>
                  <a:pt x="5925156" y="1356311"/>
                </a:lnTo>
                <a:lnTo>
                  <a:pt x="5934015" y="1359144"/>
                </a:lnTo>
                <a:lnTo>
                  <a:pt x="5939182" y="1358334"/>
                </a:lnTo>
                <a:lnTo>
                  <a:pt x="5948779" y="1355097"/>
                </a:lnTo>
                <a:lnTo>
                  <a:pt x="5961330" y="1354692"/>
                </a:lnTo>
                <a:lnTo>
                  <a:pt x="5959115" y="1359953"/>
                </a:lnTo>
                <a:lnTo>
                  <a:pt x="5961330" y="1364810"/>
                </a:lnTo>
                <a:lnTo>
                  <a:pt x="5960592" y="1371690"/>
                </a:lnTo>
                <a:lnTo>
                  <a:pt x="5953948" y="1372904"/>
                </a:lnTo>
                <a:lnTo>
                  <a:pt x="5942136" y="1380189"/>
                </a:lnTo>
                <a:lnTo>
                  <a:pt x="5943612" y="1385450"/>
                </a:lnTo>
                <a:lnTo>
                  <a:pt x="5938444" y="1384236"/>
                </a:lnTo>
                <a:lnTo>
                  <a:pt x="5933277" y="1384641"/>
                </a:lnTo>
                <a:lnTo>
                  <a:pt x="5925894" y="1390711"/>
                </a:lnTo>
                <a:lnTo>
                  <a:pt x="5917774" y="1392330"/>
                </a:lnTo>
                <a:lnTo>
                  <a:pt x="5910391" y="1397996"/>
                </a:lnTo>
                <a:lnTo>
                  <a:pt x="5905961" y="1397187"/>
                </a:lnTo>
                <a:lnTo>
                  <a:pt x="5896364" y="1393949"/>
                </a:lnTo>
                <a:lnTo>
                  <a:pt x="5886029" y="1395973"/>
                </a:lnTo>
                <a:lnTo>
                  <a:pt x="5869787" y="1396377"/>
                </a:lnTo>
                <a:lnTo>
                  <a:pt x="5862405" y="1400829"/>
                </a:lnTo>
                <a:lnTo>
                  <a:pt x="5856499" y="1397187"/>
                </a:lnTo>
                <a:lnTo>
                  <a:pt x="5855023" y="1393949"/>
                </a:lnTo>
                <a:lnTo>
                  <a:pt x="5849855" y="1397592"/>
                </a:lnTo>
                <a:lnTo>
                  <a:pt x="5846164" y="1397996"/>
                </a:lnTo>
                <a:lnTo>
                  <a:pt x="5838782" y="1396377"/>
                </a:lnTo>
                <a:lnTo>
                  <a:pt x="5828446" y="1402853"/>
                </a:lnTo>
                <a:lnTo>
                  <a:pt x="5821064" y="1400829"/>
                </a:lnTo>
                <a:lnTo>
                  <a:pt x="5809990" y="1405686"/>
                </a:lnTo>
                <a:lnTo>
                  <a:pt x="5807037" y="1412971"/>
                </a:lnTo>
                <a:lnTo>
                  <a:pt x="5801131" y="1410542"/>
                </a:lnTo>
                <a:lnTo>
                  <a:pt x="5789319" y="1410138"/>
                </a:lnTo>
                <a:lnTo>
                  <a:pt x="5785628" y="1411757"/>
                </a:lnTo>
                <a:lnTo>
                  <a:pt x="5774554" y="1404876"/>
                </a:lnTo>
                <a:lnTo>
                  <a:pt x="5764957" y="1404067"/>
                </a:lnTo>
                <a:lnTo>
                  <a:pt x="5747239" y="1407709"/>
                </a:lnTo>
                <a:lnTo>
                  <a:pt x="5745762" y="1410947"/>
                </a:lnTo>
                <a:lnTo>
                  <a:pt x="5741333" y="1411757"/>
                </a:lnTo>
                <a:lnTo>
                  <a:pt x="5735427" y="1416613"/>
                </a:lnTo>
                <a:lnTo>
                  <a:pt x="5737642" y="1424303"/>
                </a:lnTo>
                <a:lnTo>
                  <a:pt x="5735427" y="1428755"/>
                </a:lnTo>
                <a:lnTo>
                  <a:pt x="5729521" y="1431588"/>
                </a:lnTo>
                <a:lnTo>
                  <a:pt x="5730998" y="1436444"/>
                </a:lnTo>
                <a:lnTo>
                  <a:pt x="5722877" y="1436849"/>
                </a:lnTo>
                <a:lnTo>
                  <a:pt x="5716233" y="1431588"/>
                </a:lnTo>
                <a:lnTo>
                  <a:pt x="5711065" y="1431992"/>
                </a:lnTo>
                <a:lnTo>
                  <a:pt x="5707374" y="1426731"/>
                </a:lnTo>
                <a:lnTo>
                  <a:pt x="5702944" y="1428755"/>
                </a:lnTo>
                <a:lnTo>
                  <a:pt x="5697039" y="1427945"/>
                </a:lnTo>
                <a:lnTo>
                  <a:pt x="5690394" y="1431183"/>
                </a:lnTo>
                <a:lnTo>
                  <a:pt x="5680797" y="1428755"/>
                </a:lnTo>
                <a:lnTo>
                  <a:pt x="5677844" y="1435635"/>
                </a:lnTo>
                <a:lnTo>
                  <a:pt x="5674153" y="1435635"/>
                </a:lnTo>
                <a:lnTo>
                  <a:pt x="5668247" y="1440896"/>
                </a:lnTo>
                <a:lnTo>
                  <a:pt x="5665294" y="1438063"/>
                </a:lnTo>
                <a:lnTo>
                  <a:pt x="5660865" y="1444134"/>
                </a:lnTo>
                <a:lnTo>
                  <a:pt x="5663080" y="1447776"/>
                </a:lnTo>
                <a:lnTo>
                  <a:pt x="5657911" y="1452228"/>
                </a:lnTo>
                <a:lnTo>
                  <a:pt x="5653482" y="1444943"/>
                </a:lnTo>
                <a:lnTo>
                  <a:pt x="5642409" y="1442110"/>
                </a:lnTo>
                <a:lnTo>
                  <a:pt x="5642409" y="1448586"/>
                </a:lnTo>
                <a:lnTo>
                  <a:pt x="5633550" y="1448181"/>
                </a:lnTo>
                <a:lnTo>
                  <a:pt x="5633550" y="1441301"/>
                </a:lnTo>
                <a:lnTo>
                  <a:pt x="5641670" y="1435635"/>
                </a:lnTo>
                <a:lnTo>
                  <a:pt x="5646838" y="1437658"/>
                </a:lnTo>
                <a:lnTo>
                  <a:pt x="5658650" y="1429564"/>
                </a:lnTo>
                <a:lnTo>
                  <a:pt x="5660865" y="1425112"/>
                </a:lnTo>
                <a:lnTo>
                  <a:pt x="5664556" y="1425112"/>
                </a:lnTo>
                <a:lnTo>
                  <a:pt x="5667509" y="1415804"/>
                </a:lnTo>
                <a:lnTo>
                  <a:pt x="5677106" y="1414185"/>
                </a:lnTo>
                <a:lnTo>
                  <a:pt x="5679321" y="1410138"/>
                </a:lnTo>
                <a:lnTo>
                  <a:pt x="5687442" y="1402853"/>
                </a:lnTo>
                <a:lnTo>
                  <a:pt x="5688918" y="1387069"/>
                </a:lnTo>
                <a:lnTo>
                  <a:pt x="5697039" y="1387069"/>
                </a:lnTo>
                <a:lnTo>
                  <a:pt x="5702944" y="1381808"/>
                </a:lnTo>
                <a:lnTo>
                  <a:pt x="5702944" y="1374928"/>
                </a:lnTo>
                <a:lnTo>
                  <a:pt x="5717709" y="1371285"/>
                </a:lnTo>
                <a:lnTo>
                  <a:pt x="5738380" y="1373309"/>
                </a:lnTo>
                <a:lnTo>
                  <a:pt x="5745762" y="1376951"/>
                </a:lnTo>
                <a:lnTo>
                  <a:pt x="5752407" y="1374928"/>
                </a:lnTo>
                <a:lnTo>
                  <a:pt x="5760527" y="1374928"/>
                </a:lnTo>
                <a:lnTo>
                  <a:pt x="5761266" y="1362786"/>
                </a:lnTo>
                <a:lnTo>
                  <a:pt x="5773077" y="1352264"/>
                </a:lnTo>
                <a:lnTo>
                  <a:pt x="5784890" y="1339717"/>
                </a:lnTo>
                <a:lnTo>
                  <a:pt x="5776031" y="1343360"/>
                </a:lnTo>
                <a:lnTo>
                  <a:pt x="5772339" y="1348621"/>
                </a:lnTo>
                <a:lnTo>
                  <a:pt x="5762004" y="1352264"/>
                </a:lnTo>
                <a:lnTo>
                  <a:pt x="5753883" y="1355097"/>
                </a:lnTo>
                <a:lnTo>
                  <a:pt x="5750192" y="1361167"/>
                </a:lnTo>
                <a:lnTo>
                  <a:pt x="5734689" y="1361167"/>
                </a:lnTo>
                <a:lnTo>
                  <a:pt x="5728045" y="1354287"/>
                </a:lnTo>
                <a:lnTo>
                  <a:pt x="5720662" y="1346598"/>
                </a:lnTo>
                <a:lnTo>
                  <a:pt x="5714018" y="1348621"/>
                </a:lnTo>
                <a:lnTo>
                  <a:pt x="5714018" y="1351049"/>
                </a:lnTo>
                <a:lnTo>
                  <a:pt x="5699991" y="1350645"/>
                </a:lnTo>
                <a:lnTo>
                  <a:pt x="5700730" y="1346193"/>
                </a:lnTo>
                <a:lnTo>
                  <a:pt x="5708850" y="1344169"/>
                </a:lnTo>
                <a:lnTo>
                  <a:pt x="5699253" y="1341741"/>
                </a:lnTo>
                <a:lnTo>
                  <a:pt x="5697777" y="1336480"/>
                </a:lnTo>
                <a:lnTo>
                  <a:pt x="5685227" y="1340122"/>
                </a:lnTo>
                <a:lnTo>
                  <a:pt x="5677106" y="1344574"/>
                </a:lnTo>
                <a:lnTo>
                  <a:pt x="5670462" y="1346598"/>
                </a:lnTo>
                <a:lnTo>
                  <a:pt x="5665294" y="1344169"/>
                </a:lnTo>
                <a:lnTo>
                  <a:pt x="5668986" y="1341336"/>
                </a:lnTo>
                <a:lnTo>
                  <a:pt x="5656435" y="1339313"/>
                </a:lnTo>
                <a:lnTo>
                  <a:pt x="5663080" y="1336480"/>
                </a:lnTo>
                <a:lnTo>
                  <a:pt x="5663080" y="1330004"/>
                </a:lnTo>
                <a:lnTo>
                  <a:pt x="5653482" y="1328790"/>
                </a:lnTo>
                <a:lnTo>
                  <a:pt x="5665294" y="1321910"/>
                </a:lnTo>
                <a:lnTo>
                  <a:pt x="5672676" y="1321910"/>
                </a:lnTo>
                <a:lnTo>
                  <a:pt x="5683012" y="1315839"/>
                </a:lnTo>
                <a:lnTo>
                  <a:pt x="5686703" y="1315839"/>
                </a:lnTo>
                <a:lnTo>
                  <a:pt x="5694824" y="1310173"/>
                </a:lnTo>
                <a:lnTo>
                  <a:pt x="5702944" y="1307745"/>
                </a:lnTo>
                <a:lnTo>
                  <a:pt x="5713280" y="1288319"/>
                </a:lnTo>
                <a:lnTo>
                  <a:pt x="5709588" y="1287509"/>
                </a:lnTo>
                <a:lnTo>
                  <a:pt x="5705898" y="1281439"/>
                </a:lnTo>
                <a:lnTo>
                  <a:pt x="5712542" y="1276987"/>
                </a:lnTo>
                <a:lnTo>
                  <a:pt x="5706636" y="1271725"/>
                </a:lnTo>
                <a:lnTo>
                  <a:pt x="5708112" y="1263226"/>
                </a:lnTo>
                <a:lnTo>
                  <a:pt x="5691132" y="1267678"/>
                </a:lnTo>
                <a:lnTo>
                  <a:pt x="5689656" y="1271725"/>
                </a:lnTo>
                <a:lnTo>
                  <a:pt x="5685965" y="1270511"/>
                </a:lnTo>
                <a:lnTo>
                  <a:pt x="5678583" y="1271725"/>
                </a:lnTo>
                <a:lnTo>
                  <a:pt x="5683750" y="1264845"/>
                </a:lnTo>
                <a:lnTo>
                  <a:pt x="5695562" y="1257965"/>
                </a:lnTo>
                <a:lnTo>
                  <a:pt x="5704421" y="1247038"/>
                </a:lnTo>
                <a:lnTo>
                  <a:pt x="5720662" y="1239348"/>
                </a:lnTo>
                <a:lnTo>
                  <a:pt x="5727306" y="1240562"/>
                </a:lnTo>
                <a:lnTo>
                  <a:pt x="5743548" y="1235706"/>
                </a:lnTo>
                <a:lnTo>
                  <a:pt x="5749454" y="1241776"/>
                </a:lnTo>
                <a:lnTo>
                  <a:pt x="5757575" y="1243395"/>
                </a:lnTo>
                <a:lnTo>
                  <a:pt x="5752407" y="1240562"/>
                </a:lnTo>
                <a:lnTo>
                  <a:pt x="5747978" y="1233277"/>
                </a:lnTo>
                <a:lnTo>
                  <a:pt x="5753145" y="1231254"/>
                </a:lnTo>
                <a:lnTo>
                  <a:pt x="5759051" y="1238539"/>
                </a:lnTo>
                <a:lnTo>
                  <a:pt x="5765695" y="1238134"/>
                </a:lnTo>
                <a:lnTo>
                  <a:pt x="5769386" y="1235706"/>
                </a:lnTo>
                <a:lnTo>
                  <a:pt x="5763480" y="1234896"/>
                </a:lnTo>
                <a:lnTo>
                  <a:pt x="5756837" y="1229230"/>
                </a:lnTo>
                <a:lnTo>
                  <a:pt x="5750931" y="1221945"/>
                </a:lnTo>
                <a:lnTo>
                  <a:pt x="5756098" y="1212637"/>
                </a:lnTo>
                <a:lnTo>
                  <a:pt x="5753145" y="1200496"/>
                </a:lnTo>
                <a:lnTo>
                  <a:pt x="5762742" y="1193211"/>
                </a:lnTo>
                <a:lnTo>
                  <a:pt x="5759790" y="1191592"/>
                </a:lnTo>
                <a:lnTo>
                  <a:pt x="5762742" y="1180665"/>
                </a:lnTo>
                <a:lnTo>
                  <a:pt x="5753145" y="1179046"/>
                </a:lnTo>
                <a:lnTo>
                  <a:pt x="5745024" y="1187949"/>
                </a:lnTo>
                <a:lnTo>
                  <a:pt x="5745024" y="1177427"/>
                </a:lnTo>
                <a:lnTo>
                  <a:pt x="5739119" y="1180665"/>
                </a:lnTo>
                <a:lnTo>
                  <a:pt x="5727306" y="1160429"/>
                </a:lnTo>
                <a:lnTo>
                  <a:pt x="5736903" y="1134527"/>
                </a:lnTo>
                <a:lnTo>
                  <a:pt x="5753145" y="1130480"/>
                </a:lnTo>
                <a:lnTo>
                  <a:pt x="5728783" y="1129671"/>
                </a:lnTo>
                <a:lnTo>
                  <a:pt x="5725830" y="1137360"/>
                </a:lnTo>
                <a:lnTo>
                  <a:pt x="5716971" y="1136955"/>
                </a:lnTo>
                <a:lnTo>
                  <a:pt x="5716971" y="1141003"/>
                </a:lnTo>
                <a:lnTo>
                  <a:pt x="5707374" y="1142621"/>
                </a:lnTo>
                <a:lnTo>
                  <a:pt x="5693347" y="1134527"/>
                </a:lnTo>
                <a:lnTo>
                  <a:pt x="5688918" y="1135337"/>
                </a:lnTo>
                <a:lnTo>
                  <a:pt x="5695562" y="1140598"/>
                </a:lnTo>
                <a:lnTo>
                  <a:pt x="5695562" y="1149906"/>
                </a:lnTo>
                <a:lnTo>
                  <a:pt x="5677844" y="1138170"/>
                </a:lnTo>
                <a:lnTo>
                  <a:pt x="5671200" y="1140193"/>
                </a:lnTo>
                <a:lnTo>
                  <a:pt x="5674153" y="1151930"/>
                </a:lnTo>
                <a:lnTo>
                  <a:pt x="5664556" y="1138979"/>
                </a:lnTo>
                <a:lnTo>
                  <a:pt x="5663817" y="1129671"/>
                </a:lnTo>
                <a:lnTo>
                  <a:pt x="5671200" y="1133718"/>
                </a:lnTo>
                <a:lnTo>
                  <a:pt x="5668986" y="1124814"/>
                </a:lnTo>
                <a:lnTo>
                  <a:pt x="5677844" y="1104983"/>
                </a:lnTo>
                <a:lnTo>
                  <a:pt x="5685965" y="1097293"/>
                </a:lnTo>
                <a:lnTo>
                  <a:pt x="5682273" y="1089604"/>
                </a:lnTo>
                <a:lnTo>
                  <a:pt x="5677106" y="1088390"/>
                </a:lnTo>
                <a:lnTo>
                  <a:pt x="5674891" y="1079486"/>
                </a:lnTo>
                <a:lnTo>
                  <a:pt x="5677844" y="1066940"/>
                </a:lnTo>
                <a:lnTo>
                  <a:pt x="5687442" y="1069368"/>
                </a:lnTo>
                <a:lnTo>
                  <a:pt x="5676368" y="1062083"/>
                </a:lnTo>
                <a:lnTo>
                  <a:pt x="5678583" y="1052370"/>
                </a:lnTo>
                <a:lnTo>
                  <a:pt x="5674153" y="1054394"/>
                </a:lnTo>
                <a:lnTo>
                  <a:pt x="5675629" y="1061679"/>
                </a:lnTo>
                <a:lnTo>
                  <a:pt x="5670462" y="1072606"/>
                </a:lnTo>
                <a:lnTo>
                  <a:pt x="5667509" y="1063702"/>
                </a:lnTo>
                <a:lnTo>
                  <a:pt x="5660865" y="1068559"/>
                </a:lnTo>
                <a:lnTo>
                  <a:pt x="5660127" y="1074225"/>
                </a:lnTo>
                <a:lnTo>
                  <a:pt x="5656435" y="1071796"/>
                </a:lnTo>
                <a:lnTo>
                  <a:pt x="5657911" y="1062083"/>
                </a:lnTo>
                <a:lnTo>
                  <a:pt x="5667509" y="1049132"/>
                </a:lnTo>
                <a:lnTo>
                  <a:pt x="5654958" y="1062893"/>
                </a:lnTo>
                <a:lnTo>
                  <a:pt x="5651268" y="1062893"/>
                </a:lnTo>
                <a:lnTo>
                  <a:pt x="5654958" y="1079081"/>
                </a:lnTo>
                <a:lnTo>
                  <a:pt x="5649791" y="1085152"/>
                </a:lnTo>
                <a:lnTo>
                  <a:pt x="5649791" y="1091223"/>
                </a:lnTo>
                <a:lnTo>
                  <a:pt x="5645361" y="1100936"/>
                </a:lnTo>
                <a:lnTo>
                  <a:pt x="5646838" y="1107816"/>
                </a:lnTo>
                <a:lnTo>
                  <a:pt x="5636502" y="1107816"/>
                </a:lnTo>
                <a:lnTo>
                  <a:pt x="5635765" y="1104578"/>
                </a:lnTo>
                <a:lnTo>
                  <a:pt x="5640932" y="1100126"/>
                </a:lnTo>
                <a:lnTo>
                  <a:pt x="5641670" y="1087176"/>
                </a:lnTo>
                <a:lnTo>
                  <a:pt x="5648314" y="1077867"/>
                </a:lnTo>
                <a:lnTo>
                  <a:pt x="5644623" y="1079486"/>
                </a:lnTo>
                <a:lnTo>
                  <a:pt x="5641670" y="1075034"/>
                </a:lnTo>
                <a:lnTo>
                  <a:pt x="5645361" y="1070178"/>
                </a:lnTo>
                <a:lnTo>
                  <a:pt x="5644623" y="1061679"/>
                </a:lnTo>
                <a:lnTo>
                  <a:pt x="5649791" y="1048728"/>
                </a:lnTo>
                <a:lnTo>
                  <a:pt x="5646838" y="1047514"/>
                </a:lnTo>
                <a:lnTo>
                  <a:pt x="5653482" y="1036182"/>
                </a:lnTo>
                <a:lnTo>
                  <a:pt x="5652744" y="1033753"/>
                </a:lnTo>
                <a:lnTo>
                  <a:pt x="5657911" y="1022826"/>
                </a:lnTo>
                <a:lnTo>
                  <a:pt x="5663817" y="1020802"/>
                </a:lnTo>
                <a:lnTo>
                  <a:pt x="5660865" y="1019183"/>
                </a:lnTo>
                <a:lnTo>
                  <a:pt x="5663817" y="1013517"/>
                </a:lnTo>
                <a:lnTo>
                  <a:pt x="5643885" y="1032134"/>
                </a:lnTo>
                <a:lnTo>
                  <a:pt x="5639455" y="1028492"/>
                </a:lnTo>
                <a:lnTo>
                  <a:pt x="5637241" y="1029301"/>
                </a:lnTo>
                <a:lnTo>
                  <a:pt x="5629858" y="1022826"/>
                </a:lnTo>
                <a:lnTo>
                  <a:pt x="5635026" y="1022421"/>
                </a:lnTo>
                <a:lnTo>
                  <a:pt x="5636502" y="1020802"/>
                </a:lnTo>
                <a:lnTo>
                  <a:pt x="5631335" y="1019183"/>
                </a:lnTo>
                <a:lnTo>
                  <a:pt x="5623953" y="1019588"/>
                </a:lnTo>
                <a:lnTo>
                  <a:pt x="5620999" y="1017565"/>
                </a:lnTo>
                <a:lnTo>
                  <a:pt x="5624691" y="1014327"/>
                </a:lnTo>
                <a:lnTo>
                  <a:pt x="5632812" y="1013922"/>
                </a:lnTo>
                <a:lnTo>
                  <a:pt x="5637241" y="1011089"/>
                </a:lnTo>
                <a:lnTo>
                  <a:pt x="5639455" y="1007447"/>
                </a:lnTo>
                <a:lnTo>
                  <a:pt x="5635765" y="1005423"/>
                </a:lnTo>
                <a:lnTo>
                  <a:pt x="5637241" y="999757"/>
                </a:lnTo>
                <a:lnTo>
                  <a:pt x="5646099" y="1002995"/>
                </a:lnTo>
                <a:lnTo>
                  <a:pt x="5645361" y="998948"/>
                </a:lnTo>
                <a:lnTo>
                  <a:pt x="5639455" y="997329"/>
                </a:lnTo>
                <a:lnTo>
                  <a:pt x="5643147" y="993282"/>
                </a:lnTo>
                <a:lnTo>
                  <a:pt x="5647576" y="992472"/>
                </a:lnTo>
                <a:lnTo>
                  <a:pt x="5644623" y="990449"/>
                </a:lnTo>
                <a:lnTo>
                  <a:pt x="5646099" y="985187"/>
                </a:lnTo>
                <a:lnTo>
                  <a:pt x="5648314" y="983973"/>
                </a:lnTo>
                <a:lnTo>
                  <a:pt x="5654221" y="985997"/>
                </a:lnTo>
                <a:lnTo>
                  <a:pt x="5651268" y="982354"/>
                </a:lnTo>
                <a:lnTo>
                  <a:pt x="5652744" y="980736"/>
                </a:lnTo>
                <a:lnTo>
                  <a:pt x="5644623" y="983164"/>
                </a:lnTo>
                <a:lnTo>
                  <a:pt x="5642409" y="981950"/>
                </a:lnTo>
                <a:lnTo>
                  <a:pt x="5643147" y="979521"/>
                </a:lnTo>
                <a:lnTo>
                  <a:pt x="5651268" y="975879"/>
                </a:lnTo>
                <a:lnTo>
                  <a:pt x="5638717" y="977903"/>
                </a:lnTo>
                <a:lnTo>
                  <a:pt x="5639455" y="974260"/>
                </a:lnTo>
                <a:lnTo>
                  <a:pt x="5637241" y="964547"/>
                </a:lnTo>
                <a:cubicBezTo>
                  <a:pt x="5637241" y="964547"/>
                  <a:pt x="5644623" y="967785"/>
                  <a:pt x="5644623" y="967785"/>
                </a:cubicBezTo>
                <a:lnTo>
                  <a:pt x="5651268" y="965356"/>
                </a:lnTo>
                <a:lnTo>
                  <a:pt x="5645361" y="965356"/>
                </a:lnTo>
                <a:lnTo>
                  <a:pt x="5639455" y="959286"/>
                </a:lnTo>
                <a:lnTo>
                  <a:pt x="5642409" y="955643"/>
                </a:lnTo>
                <a:lnTo>
                  <a:pt x="5638717" y="951596"/>
                </a:lnTo>
                <a:lnTo>
                  <a:pt x="5642409" y="944311"/>
                </a:lnTo>
                <a:lnTo>
                  <a:pt x="5646099" y="951191"/>
                </a:lnTo>
                <a:lnTo>
                  <a:pt x="5648314" y="947954"/>
                </a:lnTo>
                <a:lnTo>
                  <a:pt x="5646099" y="943907"/>
                </a:lnTo>
                <a:lnTo>
                  <a:pt x="5646838" y="940669"/>
                </a:lnTo>
                <a:lnTo>
                  <a:pt x="5653482" y="945121"/>
                </a:lnTo>
                <a:lnTo>
                  <a:pt x="5657173" y="942288"/>
                </a:lnTo>
                <a:lnTo>
                  <a:pt x="5667509" y="946740"/>
                </a:lnTo>
                <a:lnTo>
                  <a:pt x="5663817" y="941074"/>
                </a:lnTo>
                <a:lnTo>
                  <a:pt x="5654221" y="933384"/>
                </a:lnTo>
                <a:lnTo>
                  <a:pt x="5657911" y="932979"/>
                </a:lnTo>
                <a:lnTo>
                  <a:pt x="5661603" y="926909"/>
                </a:lnTo>
                <a:lnTo>
                  <a:pt x="5657911" y="920838"/>
                </a:lnTo>
                <a:lnTo>
                  <a:pt x="5665294" y="918814"/>
                </a:lnTo>
                <a:lnTo>
                  <a:pt x="5665294" y="911934"/>
                </a:lnTo>
                <a:lnTo>
                  <a:pt x="5667509" y="911529"/>
                </a:lnTo>
                <a:lnTo>
                  <a:pt x="5666770" y="905863"/>
                </a:lnTo>
                <a:lnTo>
                  <a:pt x="5670462" y="903030"/>
                </a:lnTo>
                <a:lnTo>
                  <a:pt x="5671939" y="896555"/>
                </a:lnTo>
                <a:lnTo>
                  <a:pt x="5683012" y="901412"/>
                </a:lnTo>
                <a:lnTo>
                  <a:pt x="5680797" y="907482"/>
                </a:lnTo>
                <a:lnTo>
                  <a:pt x="5688918" y="900602"/>
                </a:lnTo>
                <a:lnTo>
                  <a:pt x="5692609" y="902221"/>
                </a:lnTo>
                <a:lnTo>
                  <a:pt x="5691871" y="906268"/>
                </a:lnTo>
                <a:lnTo>
                  <a:pt x="5696301" y="902626"/>
                </a:lnTo>
                <a:lnTo>
                  <a:pt x="5699991" y="902626"/>
                </a:lnTo>
                <a:lnTo>
                  <a:pt x="5707374" y="899793"/>
                </a:lnTo>
                <a:lnTo>
                  <a:pt x="5716233" y="900602"/>
                </a:lnTo>
                <a:lnTo>
                  <a:pt x="5725830" y="896555"/>
                </a:lnTo>
                <a:lnTo>
                  <a:pt x="5731736" y="898579"/>
                </a:lnTo>
                <a:close/>
                <a:moveTo>
                  <a:pt x="5736165" y="878343"/>
                </a:moveTo>
                <a:lnTo>
                  <a:pt x="5739119" y="882795"/>
                </a:lnTo>
                <a:cubicBezTo>
                  <a:pt x="5739119" y="882795"/>
                  <a:pt x="5736903" y="887247"/>
                  <a:pt x="5736903" y="887247"/>
                </a:cubicBezTo>
                <a:lnTo>
                  <a:pt x="5731736" y="879152"/>
                </a:lnTo>
                <a:close/>
                <a:moveTo>
                  <a:pt x="5739857" y="863368"/>
                </a:moveTo>
                <a:lnTo>
                  <a:pt x="5745762" y="868630"/>
                </a:lnTo>
                <a:lnTo>
                  <a:pt x="5742072" y="872677"/>
                </a:lnTo>
                <a:lnTo>
                  <a:pt x="5753145" y="871867"/>
                </a:lnTo>
                <a:lnTo>
                  <a:pt x="5752407" y="878748"/>
                </a:lnTo>
                <a:lnTo>
                  <a:pt x="5747239" y="875510"/>
                </a:lnTo>
                <a:lnTo>
                  <a:pt x="5738380" y="876724"/>
                </a:lnTo>
                <a:lnTo>
                  <a:pt x="5737642" y="870249"/>
                </a:lnTo>
                <a:cubicBezTo>
                  <a:pt x="5737642" y="870249"/>
                  <a:pt x="5735427" y="875510"/>
                  <a:pt x="5735427" y="875510"/>
                </a:cubicBezTo>
                <a:lnTo>
                  <a:pt x="5732475" y="872272"/>
                </a:lnTo>
                <a:lnTo>
                  <a:pt x="5732475" y="864178"/>
                </a:lnTo>
                <a:close/>
                <a:moveTo>
                  <a:pt x="5747239" y="860131"/>
                </a:moveTo>
                <a:cubicBezTo>
                  <a:pt x="5747239" y="860131"/>
                  <a:pt x="5746501" y="864583"/>
                  <a:pt x="5746501" y="864583"/>
                </a:cubicBezTo>
                <a:lnTo>
                  <a:pt x="5742809" y="860535"/>
                </a:lnTo>
                <a:close/>
                <a:moveTo>
                  <a:pt x="5053290" y="522194"/>
                </a:moveTo>
                <a:lnTo>
                  <a:pt x="5054766" y="531907"/>
                </a:lnTo>
                <a:lnTo>
                  <a:pt x="5048860" y="535954"/>
                </a:lnTo>
                <a:lnTo>
                  <a:pt x="5045907" y="529884"/>
                </a:lnTo>
                <a:lnTo>
                  <a:pt x="5048122" y="523408"/>
                </a:lnTo>
                <a:cubicBezTo>
                  <a:pt x="5048122" y="523408"/>
                  <a:pt x="5053290" y="522194"/>
                  <a:pt x="5053290" y="522194"/>
                </a:cubicBezTo>
                <a:close/>
                <a:moveTo>
                  <a:pt x="4971345" y="278961"/>
                </a:moveTo>
                <a:lnTo>
                  <a:pt x="4981681" y="281794"/>
                </a:lnTo>
                <a:lnTo>
                  <a:pt x="4991277" y="279770"/>
                </a:lnTo>
                <a:lnTo>
                  <a:pt x="4995707" y="288269"/>
                </a:lnTo>
                <a:lnTo>
                  <a:pt x="4996445" y="296363"/>
                </a:lnTo>
                <a:lnTo>
                  <a:pt x="5008257" y="302434"/>
                </a:lnTo>
                <a:lnTo>
                  <a:pt x="5012686" y="309314"/>
                </a:lnTo>
                <a:lnTo>
                  <a:pt x="5018592" y="305672"/>
                </a:lnTo>
                <a:lnTo>
                  <a:pt x="5025975" y="312957"/>
                </a:lnTo>
                <a:lnTo>
                  <a:pt x="5017854" y="318623"/>
                </a:lnTo>
                <a:lnTo>
                  <a:pt x="5026713" y="322670"/>
                </a:lnTo>
                <a:lnTo>
                  <a:pt x="5028928" y="327931"/>
                </a:lnTo>
                <a:lnTo>
                  <a:pt x="5021545" y="335621"/>
                </a:lnTo>
                <a:lnTo>
                  <a:pt x="5014163" y="331169"/>
                </a:lnTo>
                <a:lnTo>
                  <a:pt x="5020069" y="342096"/>
                </a:lnTo>
                <a:lnTo>
                  <a:pt x="5014901" y="347762"/>
                </a:lnTo>
                <a:lnTo>
                  <a:pt x="5025975" y="347762"/>
                </a:lnTo>
                <a:lnTo>
                  <a:pt x="5025975" y="355047"/>
                </a:lnTo>
                <a:lnTo>
                  <a:pt x="5019330" y="363546"/>
                </a:lnTo>
                <a:lnTo>
                  <a:pt x="5017854" y="370426"/>
                </a:lnTo>
                <a:lnTo>
                  <a:pt x="5024499" y="371236"/>
                </a:lnTo>
                <a:lnTo>
                  <a:pt x="5031881" y="385401"/>
                </a:lnTo>
                <a:lnTo>
                  <a:pt x="5031881" y="370831"/>
                </a:lnTo>
                <a:lnTo>
                  <a:pt x="5037787" y="367188"/>
                </a:lnTo>
                <a:lnTo>
                  <a:pt x="5042217" y="356261"/>
                </a:lnTo>
                <a:lnTo>
                  <a:pt x="5051814" y="351405"/>
                </a:lnTo>
                <a:lnTo>
                  <a:pt x="5052552" y="362332"/>
                </a:lnTo>
                <a:lnTo>
                  <a:pt x="5061411" y="362332"/>
                </a:lnTo>
                <a:lnTo>
                  <a:pt x="5067317" y="355047"/>
                </a:lnTo>
                <a:lnTo>
                  <a:pt x="5068055" y="340477"/>
                </a:lnTo>
                <a:lnTo>
                  <a:pt x="5062887" y="334002"/>
                </a:lnTo>
                <a:lnTo>
                  <a:pt x="5061411" y="312957"/>
                </a:lnTo>
                <a:lnTo>
                  <a:pt x="5073222" y="303648"/>
                </a:lnTo>
                <a:lnTo>
                  <a:pt x="5079866" y="308505"/>
                </a:lnTo>
                <a:lnTo>
                  <a:pt x="5081343" y="327526"/>
                </a:lnTo>
                <a:lnTo>
                  <a:pt x="5088725" y="329955"/>
                </a:lnTo>
                <a:lnTo>
                  <a:pt x="5089464" y="343715"/>
                </a:lnTo>
                <a:lnTo>
                  <a:pt x="5097584" y="343715"/>
                </a:lnTo>
                <a:lnTo>
                  <a:pt x="5105705" y="331169"/>
                </a:lnTo>
                <a:lnTo>
                  <a:pt x="5102014" y="323884"/>
                </a:lnTo>
                <a:lnTo>
                  <a:pt x="5104967" y="313766"/>
                </a:lnTo>
                <a:lnTo>
                  <a:pt x="5124161" y="302434"/>
                </a:lnTo>
                <a:lnTo>
                  <a:pt x="5134496" y="307695"/>
                </a:lnTo>
                <a:lnTo>
                  <a:pt x="5133020" y="317004"/>
                </a:lnTo>
                <a:lnTo>
                  <a:pt x="5137450" y="320646"/>
                </a:lnTo>
                <a:lnTo>
                  <a:pt x="5137450" y="327931"/>
                </a:lnTo>
                <a:lnTo>
                  <a:pt x="5147047" y="341691"/>
                </a:lnTo>
                <a:lnTo>
                  <a:pt x="5142617" y="361522"/>
                </a:lnTo>
                <a:lnTo>
                  <a:pt x="5153691" y="338454"/>
                </a:lnTo>
                <a:lnTo>
                  <a:pt x="5144832" y="322265"/>
                </a:lnTo>
                <a:lnTo>
                  <a:pt x="5147785" y="306886"/>
                </a:lnTo>
                <a:lnTo>
                  <a:pt x="5155168" y="306076"/>
                </a:lnTo>
                <a:lnTo>
                  <a:pt x="5158859" y="308505"/>
                </a:lnTo>
                <a:lnTo>
                  <a:pt x="5166241" y="306886"/>
                </a:lnTo>
                <a:lnTo>
                  <a:pt x="5175100" y="321860"/>
                </a:lnTo>
                <a:lnTo>
                  <a:pt x="5184698" y="322265"/>
                </a:lnTo>
                <a:lnTo>
                  <a:pt x="5190603" y="310528"/>
                </a:lnTo>
                <a:lnTo>
                  <a:pt x="5195771" y="302839"/>
                </a:lnTo>
                <a:lnTo>
                  <a:pt x="5201677" y="306076"/>
                </a:lnTo>
                <a:lnTo>
                  <a:pt x="5201677" y="313766"/>
                </a:lnTo>
                <a:lnTo>
                  <a:pt x="5211274" y="309719"/>
                </a:lnTo>
                <a:lnTo>
                  <a:pt x="5220872" y="308909"/>
                </a:lnTo>
                <a:lnTo>
                  <a:pt x="5224562" y="302434"/>
                </a:lnTo>
                <a:lnTo>
                  <a:pt x="5220872" y="293530"/>
                </a:lnTo>
                <a:lnTo>
                  <a:pt x="5225300" y="285841"/>
                </a:lnTo>
                <a:lnTo>
                  <a:pt x="5231206" y="288674"/>
                </a:lnTo>
                <a:lnTo>
                  <a:pt x="5238589" y="283817"/>
                </a:lnTo>
                <a:lnTo>
                  <a:pt x="5248186" y="286245"/>
                </a:lnTo>
                <a:lnTo>
                  <a:pt x="5249663" y="294744"/>
                </a:lnTo>
                <a:lnTo>
                  <a:pt x="5254831" y="299196"/>
                </a:lnTo>
                <a:lnTo>
                  <a:pt x="5251139" y="304458"/>
                </a:lnTo>
                <a:lnTo>
                  <a:pt x="5257045" y="313361"/>
                </a:lnTo>
                <a:lnTo>
                  <a:pt x="5262951" y="312552"/>
                </a:lnTo>
                <a:lnTo>
                  <a:pt x="5265904" y="304862"/>
                </a:lnTo>
                <a:lnTo>
                  <a:pt x="5281408" y="291102"/>
                </a:lnTo>
                <a:lnTo>
                  <a:pt x="5289528" y="289078"/>
                </a:lnTo>
                <a:lnTo>
                  <a:pt x="5299125" y="293530"/>
                </a:lnTo>
                <a:lnTo>
                  <a:pt x="5290266" y="295554"/>
                </a:lnTo>
                <a:lnTo>
                  <a:pt x="5285836" y="299196"/>
                </a:lnTo>
                <a:lnTo>
                  <a:pt x="5284360" y="306076"/>
                </a:lnTo>
                <a:lnTo>
                  <a:pt x="5275501" y="309719"/>
                </a:lnTo>
                <a:lnTo>
                  <a:pt x="5279193" y="318218"/>
                </a:lnTo>
                <a:lnTo>
                  <a:pt x="5287313" y="321456"/>
                </a:lnTo>
                <a:lnTo>
                  <a:pt x="5293957" y="316599"/>
                </a:lnTo>
                <a:lnTo>
                  <a:pt x="5299125" y="319027"/>
                </a:lnTo>
                <a:lnTo>
                  <a:pt x="5300601" y="331169"/>
                </a:lnTo>
                <a:lnTo>
                  <a:pt x="5293219" y="333192"/>
                </a:lnTo>
                <a:lnTo>
                  <a:pt x="5286575" y="341287"/>
                </a:lnTo>
                <a:lnTo>
                  <a:pt x="5290266" y="349786"/>
                </a:lnTo>
                <a:lnTo>
                  <a:pt x="5292481" y="347357"/>
                </a:lnTo>
                <a:lnTo>
                  <a:pt x="5304293" y="348167"/>
                </a:lnTo>
                <a:lnTo>
                  <a:pt x="5305031" y="355047"/>
                </a:lnTo>
                <a:lnTo>
                  <a:pt x="5299864" y="363141"/>
                </a:lnTo>
                <a:lnTo>
                  <a:pt x="5306508" y="358689"/>
                </a:lnTo>
                <a:lnTo>
                  <a:pt x="5326440" y="360308"/>
                </a:lnTo>
                <a:lnTo>
                  <a:pt x="5334561" y="367998"/>
                </a:lnTo>
                <a:lnTo>
                  <a:pt x="5329393" y="374069"/>
                </a:lnTo>
                <a:lnTo>
                  <a:pt x="5322010" y="374473"/>
                </a:lnTo>
                <a:lnTo>
                  <a:pt x="5313152" y="378520"/>
                </a:lnTo>
                <a:lnTo>
                  <a:pt x="5313890" y="386615"/>
                </a:lnTo>
                <a:lnTo>
                  <a:pt x="5308723" y="391067"/>
                </a:lnTo>
                <a:lnTo>
                  <a:pt x="5308723" y="399970"/>
                </a:lnTo>
                <a:lnTo>
                  <a:pt x="5317581" y="408874"/>
                </a:lnTo>
                <a:lnTo>
                  <a:pt x="5320534" y="416968"/>
                </a:lnTo>
                <a:lnTo>
                  <a:pt x="5315367" y="426681"/>
                </a:lnTo>
                <a:lnTo>
                  <a:pt x="5307246" y="427491"/>
                </a:lnTo>
                <a:lnTo>
                  <a:pt x="5305770" y="420206"/>
                </a:lnTo>
                <a:lnTo>
                  <a:pt x="5296911" y="415349"/>
                </a:lnTo>
                <a:lnTo>
                  <a:pt x="5293219" y="419801"/>
                </a:lnTo>
                <a:lnTo>
                  <a:pt x="5297649" y="431133"/>
                </a:lnTo>
                <a:lnTo>
                  <a:pt x="5291742" y="432752"/>
                </a:lnTo>
                <a:lnTo>
                  <a:pt x="5290266" y="438418"/>
                </a:lnTo>
                <a:lnTo>
                  <a:pt x="5293957" y="441656"/>
                </a:lnTo>
                <a:lnTo>
                  <a:pt x="5292481" y="447322"/>
                </a:lnTo>
                <a:lnTo>
                  <a:pt x="5285098" y="454607"/>
                </a:lnTo>
                <a:lnTo>
                  <a:pt x="5272549" y="450560"/>
                </a:lnTo>
                <a:lnTo>
                  <a:pt x="5270334" y="443679"/>
                </a:lnTo>
                <a:lnTo>
                  <a:pt x="5265904" y="443275"/>
                </a:lnTo>
                <a:lnTo>
                  <a:pt x="5264428" y="449345"/>
                </a:lnTo>
                <a:lnTo>
                  <a:pt x="5266642" y="453393"/>
                </a:lnTo>
                <a:lnTo>
                  <a:pt x="5262213" y="459059"/>
                </a:lnTo>
                <a:lnTo>
                  <a:pt x="5237113" y="463510"/>
                </a:lnTo>
                <a:lnTo>
                  <a:pt x="5229730" y="473628"/>
                </a:lnTo>
                <a:lnTo>
                  <a:pt x="5208321" y="490222"/>
                </a:lnTo>
                <a:lnTo>
                  <a:pt x="5204630" y="492650"/>
                </a:lnTo>
                <a:lnTo>
                  <a:pt x="5204630" y="490222"/>
                </a:lnTo>
                <a:lnTo>
                  <a:pt x="5195771" y="489817"/>
                </a:lnTo>
                <a:lnTo>
                  <a:pt x="5192818" y="490626"/>
                </a:lnTo>
                <a:lnTo>
                  <a:pt x="5188388" y="488198"/>
                </a:lnTo>
                <a:lnTo>
                  <a:pt x="5178791" y="499125"/>
                </a:lnTo>
                <a:lnTo>
                  <a:pt x="5171409" y="500744"/>
                </a:lnTo>
                <a:lnTo>
                  <a:pt x="5167717" y="504791"/>
                </a:lnTo>
                <a:lnTo>
                  <a:pt x="5164027" y="500744"/>
                </a:lnTo>
                <a:lnTo>
                  <a:pt x="5168456" y="495078"/>
                </a:lnTo>
                <a:lnTo>
                  <a:pt x="5155906" y="496292"/>
                </a:lnTo>
                <a:lnTo>
                  <a:pt x="5155168" y="507624"/>
                </a:lnTo>
                <a:lnTo>
                  <a:pt x="5144094" y="517337"/>
                </a:lnTo>
                <a:lnTo>
                  <a:pt x="5133020" y="514504"/>
                </a:lnTo>
                <a:lnTo>
                  <a:pt x="5130806" y="508838"/>
                </a:lnTo>
                <a:lnTo>
                  <a:pt x="5127114" y="513290"/>
                </a:lnTo>
                <a:lnTo>
                  <a:pt x="5129329" y="523408"/>
                </a:lnTo>
                <a:lnTo>
                  <a:pt x="5116040" y="527051"/>
                </a:lnTo>
                <a:lnTo>
                  <a:pt x="5107920" y="524218"/>
                </a:lnTo>
                <a:lnTo>
                  <a:pt x="5087249" y="524218"/>
                </a:lnTo>
                <a:lnTo>
                  <a:pt x="5071008" y="510457"/>
                </a:lnTo>
                <a:lnTo>
                  <a:pt x="5062149" y="510053"/>
                </a:lnTo>
                <a:lnTo>
                  <a:pt x="5054028" y="516123"/>
                </a:lnTo>
                <a:lnTo>
                  <a:pt x="5045907" y="512481"/>
                </a:lnTo>
                <a:cubicBezTo>
                  <a:pt x="5045907" y="512481"/>
                  <a:pt x="5034834" y="502363"/>
                  <a:pt x="5034834" y="502363"/>
                </a:cubicBezTo>
                <a:lnTo>
                  <a:pt x="5036310" y="492650"/>
                </a:lnTo>
                <a:lnTo>
                  <a:pt x="5025975" y="495888"/>
                </a:lnTo>
                <a:lnTo>
                  <a:pt x="5019330" y="494269"/>
                </a:lnTo>
                <a:lnTo>
                  <a:pt x="5017854" y="489007"/>
                </a:lnTo>
                <a:lnTo>
                  <a:pt x="5009733" y="493459"/>
                </a:lnTo>
                <a:lnTo>
                  <a:pt x="5000137" y="488603"/>
                </a:lnTo>
                <a:lnTo>
                  <a:pt x="4988325" y="496697"/>
                </a:lnTo>
                <a:lnTo>
                  <a:pt x="4972083" y="495078"/>
                </a:lnTo>
                <a:lnTo>
                  <a:pt x="4964700" y="490626"/>
                </a:lnTo>
                <a:lnTo>
                  <a:pt x="4961748" y="494269"/>
                </a:lnTo>
                <a:lnTo>
                  <a:pt x="4949936" y="494269"/>
                </a:lnTo>
                <a:lnTo>
                  <a:pt x="4950674" y="479294"/>
                </a:lnTo>
                <a:lnTo>
                  <a:pt x="4954366" y="476866"/>
                </a:lnTo>
                <a:lnTo>
                  <a:pt x="4949936" y="474842"/>
                </a:lnTo>
                <a:lnTo>
                  <a:pt x="4947721" y="464320"/>
                </a:lnTo>
                <a:lnTo>
                  <a:pt x="4951412" y="464320"/>
                </a:lnTo>
                <a:lnTo>
                  <a:pt x="4951412" y="460273"/>
                </a:lnTo>
                <a:lnTo>
                  <a:pt x="4960271" y="465534"/>
                </a:lnTo>
                <a:lnTo>
                  <a:pt x="4963224" y="471200"/>
                </a:lnTo>
                <a:lnTo>
                  <a:pt x="4969130" y="467962"/>
                </a:lnTo>
                <a:lnTo>
                  <a:pt x="4975036" y="469176"/>
                </a:lnTo>
                <a:lnTo>
                  <a:pt x="4979466" y="463510"/>
                </a:lnTo>
                <a:lnTo>
                  <a:pt x="4980204" y="457440"/>
                </a:lnTo>
                <a:lnTo>
                  <a:pt x="4989063" y="457035"/>
                </a:lnTo>
                <a:lnTo>
                  <a:pt x="4996445" y="451369"/>
                </a:lnTo>
                <a:lnTo>
                  <a:pt x="5006043" y="448536"/>
                </a:lnTo>
                <a:lnTo>
                  <a:pt x="5011948" y="452178"/>
                </a:lnTo>
                <a:lnTo>
                  <a:pt x="5009733" y="446917"/>
                </a:lnTo>
                <a:lnTo>
                  <a:pt x="4999398" y="443679"/>
                </a:lnTo>
                <a:lnTo>
                  <a:pt x="4985371" y="453797"/>
                </a:lnTo>
                <a:lnTo>
                  <a:pt x="4977989" y="448536"/>
                </a:lnTo>
                <a:lnTo>
                  <a:pt x="4983157" y="442061"/>
                </a:lnTo>
                <a:lnTo>
                  <a:pt x="4992015" y="435990"/>
                </a:lnTo>
                <a:lnTo>
                  <a:pt x="4994230" y="430324"/>
                </a:lnTo>
                <a:lnTo>
                  <a:pt x="4981681" y="438013"/>
                </a:lnTo>
                <a:lnTo>
                  <a:pt x="4975774" y="439228"/>
                </a:lnTo>
                <a:lnTo>
                  <a:pt x="4973559" y="433157"/>
                </a:lnTo>
                <a:lnTo>
                  <a:pt x="4964700" y="427491"/>
                </a:lnTo>
                <a:lnTo>
                  <a:pt x="4964700" y="422634"/>
                </a:lnTo>
                <a:lnTo>
                  <a:pt x="4971345" y="418587"/>
                </a:lnTo>
                <a:lnTo>
                  <a:pt x="4972083" y="414540"/>
                </a:lnTo>
                <a:lnTo>
                  <a:pt x="4961748" y="413731"/>
                </a:lnTo>
                <a:lnTo>
                  <a:pt x="4942553" y="414540"/>
                </a:lnTo>
                <a:lnTo>
                  <a:pt x="4926312" y="410898"/>
                </a:lnTo>
                <a:lnTo>
                  <a:pt x="4926312" y="413731"/>
                </a:lnTo>
                <a:lnTo>
                  <a:pt x="4913762" y="412921"/>
                </a:lnTo>
                <a:lnTo>
                  <a:pt x="4910071" y="404827"/>
                </a:lnTo>
                <a:lnTo>
                  <a:pt x="4903426" y="395114"/>
                </a:lnTo>
                <a:lnTo>
                  <a:pt x="4907856" y="395518"/>
                </a:lnTo>
                <a:lnTo>
                  <a:pt x="4914500" y="393090"/>
                </a:lnTo>
                <a:lnTo>
                  <a:pt x="4924835" y="396733"/>
                </a:lnTo>
                <a:lnTo>
                  <a:pt x="4932956" y="392685"/>
                </a:lnTo>
                <a:lnTo>
                  <a:pt x="4941815" y="391876"/>
                </a:lnTo>
                <a:lnTo>
                  <a:pt x="4946983" y="395114"/>
                </a:lnTo>
                <a:lnTo>
                  <a:pt x="4955104" y="389852"/>
                </a:lnTo>
                <a:lnTo>
                  <a:pt x="4952889" y="386210"/>
                </a:lnTo>
                <a:lnTo>
                  <a:pt x="4954366" y="383782"/>
                </a:lnTo>
                <a:lnTo>
                  <a:pt x="4959533" y="385401"/>
                </a:lnTo>
                <a:lnTo>
                  <a:pt x="4960271" y="389043"/>
                </a:lnTo>
                <a:lnTo>
                  <a:pt x="4963224" y="391876"/>
                </a:lnTo>
                <a:lnTo>
                  <a:pt x="4966915" y="396328"/>
                </a:lnTo>
                <a:lnTo>
                  <a:pt x="4975036" y="389448"/>
                </a:lnTo>
                <a:lnTo>
                  <a:pt x="4980942" y="391067"/>
                </a:lnTo>
                <a:lnTo>
                  <a:pt x="4997922" y="389043"/>
                </a:lnTo>
                <a:lnTo>
                  <a:pt x="5003089" y="381758"/>
                </a:lnTo>
                <a:lnTo>
                  <a:pt x="5003827" y="374473"/>
                </a:lnTo>
                <a:lnTo>
                  <a:pt x="4997922" y="376902"/>
                </a:lnTo>
                <a:lnTo>
                  <a:pt x="4994230" y="382163"/>
                </a:lnTo>
                <a:lnTo>
                  <a:pt x="4985371" y="383782"/>
                </a:lnTo>
                <a:lnTo>
                  <a:pt x="4969130" y="379330"/>
                </a:lnTo>
                <a:lnTo>
                  <a:pt x="4969869" y="376092"/>
                </a:lnTo>
                <a:lnTo>
                  <a:pt x="4983157" y="370831"/>
                </a:lnTo>
                <a:lnTo>
                  <a:pt x="4991277" y="370021"/>
                </a:lnTo>
                <a:lnTo>
                  <a:pt x="4997922" y="365165"/>
                </a:lnTo>
                <a:lnTo>
                  <a:pt x="5003827" y="365165"/>
                </a:lnTo>
                <a:lnTo>
                  <a:pt x="5009733" y="363141"/>
                </a:lnTo>
                <a:lnTo>
                  <a:pt x="4998660" y="357475"/>
                </a:lnTo>
                <a:lnTo>
                  <a:pt x="4992015" y="362332"/>
                </a:lnTo>
                <a:lnTo>
                  <a:pt x="4987586" y="359499"/>
                </a:lnTo>
                <a:lnTo>
                  <a:pt x="4991277" y="352214"/>
                </a:lnTo>
                <a:lnTo>
                  <a:pt x="4991277" y="347762"/>
                </a:lnTo>
                <a:lnTo>
                  <a:pt x="4981681" y="355452"/>
                </a:lnTo>
                <a:lnTo>
                  <a:pt x="4978728" y="355856"/>
                </a:lnTo>
                <a:lnTo>
                  <a:pt x="4977251" y="346548"/>
                </a:lnTo>
                <a:lnTo>
                  <a:pt x="4975036" y="351405"/>
                </a:lnTo>
                <a:lnTo>
                  <a:pt x="4967653" y="357071"/>
                </a:lnTo>
                <a:lnTo>
                  <a:pt x="4963224" y="357071"/>
                </a:lnTo>
                <a:lnTo>
                  <a:pt x="4961748" y="348572"/>
                </a:lnTo>
                <a:lnTo>
                  <a:pt x="4955104" y="352214"/>
                </a:lnTo>
                <a:lnTo>
                  <a:pt x="4949197" y="352214"/>
                </a:lnTo>
                <a:lnTo>
                  <a:pt x="4949197" y="347357"/>
                </a:lnTo>
                <a:lnTo>
                  <a:pt x="4946245" y="342906"/>
                </a:lnTo>
                <a:lnTo>
                  <a:pt x="4941815" y="351000"/>
                </a:lnTo>
                <a:lnTo>
                  <a:pt x="4930741" y="353833"/>
                </a:lnTo>
                <a:lnTo>
                  <a:pt x="4924835" y="362737"/>
                </a:lnTo>
                <a:lnTo>
                  <a:pt x="4912285" y="360308"/>
                </a:lnTo>
                <a:lnTo>
                  <a:pt x="4904164" y="352214"/>
                </a:lnTo>
                <a:lnTo>
                  <a:pt x="4893830" y="348167"/>
                </a:lnTo>
                <a:lnTo>
                  <a:pt x="4898997" y="339263"/>
                </a:lnTo>
                <a:lnTo>
                  <a:pt x="4907117" y="341287"/>
                </a:lnTo>
                <a:lnTo>
                  <a:pt x="4915976" y="351809"/>
                </a:lnTo>
                <a:lnTo>
                  <a:pt x="4919668" y="350190"/>
                </a:lnTo>
                <a:lnTo>
                  <a:pt x="4915976" y="344120"/>
                </a:lnTo>
                <a:lnTo>
                  <a:pt x="4909333" y="333597"/>
                </a:lnTo>
                <a:lnTo>
                  <a:pt x="4914500" y="328740"/>
                </a:lnTo>
                <a:lnTo>
                  <a:pt x="4918930" y="329955"/>
                </a:lnTo>
                <a:lnTo>
                  <a:pt x="4932956" y="341691"/>
                </a:lnTo>
                <a:lnTo>
                  <a:pt x="4935909" y="340882"/>
                </a:lnTo>
                <a:lnTo>
                  <a:pt x="4933694" y="336025"/>
                </a:lnTo>
                <a:lnTo>
                  <a:pt x="4935909" y="333597"/>
                </a:lnTo>
                <a:lnTo>
                  <a:pt x="4942553" y="332788"/>
                </a:lnTo>
                <a:lnTo>
                  <a:pt x="4929265" y="329145"/>
                </a:lnTo>
                <a:lnTo>
                  <a:pt x="4924097" y="321860"/>
                </a:lnTo>
                <a:lnTo>
                  <a:pt x="4932956" y="318623"/>
                </a:lnTo>
                <a:lnTo>
                  <a:pt x="4941815" y="321860"/>
                </a:lnTo>
                <a:lnTo>
                  <a:pt x="4938124" y="317408"/>
                </a:lnTo>
                <a:lnTo>
                  <a:pt x="4932956" y="314171"/>
                </a:lnTo>
                <a:lnTo>
                  <a:pt x="4927050" y="307695"/>
                </a:lnTo>
                <a:lnTo>
                  <a:pt x="4929265" y="302029"/>
                </a:lnTo>
                <a:lnTo>
                  <a:pt x="4937386" y="304458"/>
                </a:lnTo>
                <a:lnTo>
                  <a:pt x="4943292" y="312552"/>
                </a:lnTo>
                <a:lnTo>
                  <a:pt x="4945507" y="307695"/>
                </a:lnTo>
                <a:lnTo>
                  <a:pt x="4938124" y="298792"/>
                </a:lnTo>
                <a:lnTo>
                  <a:pt x="4945507" y="294744"/>
                </a:lnTo>
                <a:lnTo>
                  <a:pt x="4955104" y="298792"/>
                </a:lnTo>
                <a:lnTo>
                  <a:pt x="4963224" y="308100"/>
                </a:lnTo>
                <a:lnTo>
                  <a:pt x="4960271" y="313766"/>
                </a:lnTo>
                <a:lnTo>
                  <a:pt x="4966177" y="315385"/>
                </a:lnTo>
                <a:lnTo>
                  <a:pt x="4972822" y="309719"/>
                </a:lnTo>
                <a:lnTo>
                  <a:pt x="4983157" y="316194"/>
                </a:lnTo>
                <a:lnTo>
                  <a:pt x="4983157" y="321860"/>
                </a:lnTo>
                <a:lnTo>
                  <a:pt x="4987586" y="321051"/>
                </a:lnTo>
                <a:lnTo>
                  <a:pt x="4989801" y="314575"/>
                </a:lnTo>
                <a:lnTo>
                  <a:pt x="4980942" y="304458"/>
                </a:lnTo>
                <a:lnTo>
                  <a:pt x="4966915" y="296363"/>
                </a:lnTo>
                <a:lnTo>
                  <a:pt x="4966177" y="293126"/>
                </a:lnTo>
                <a:lnTo>
                  <a:pt x="4975036" y="293126"/>
                </a:lnTo>
                <a:lnTo>
                  <a:pt x="4983157" y="295554"/>
                </a:lnTo>
                <a:lnTo>
                  <a:pt x="4987586" y="291102"/>
                </a:lnTo>
                <a:lnTo>
                  <a:pt x="4979466" y="288674"/>
                </a:lnTo>
                <a:lnTo>
                  <a:pt x="4973559" y="285436"/>
                </a:lnTo>
                <a:lnTo>
                  <a:pt x="4966915" y="285031"/>
                </a:lnTo>
                <a:lnTo>
                  <a:pt x="4965439" y="289078"/>
                </a:lnTo>
                <a:lnTo>
                  <a:pt x="4959533" y="289078"/>
                </a:lnTo>
                <a:lnTo>
                  <a:pt x="4955841" y="283817"/>
                </a:lnTo>
                <a:lnTo>
                  <a:pt x="4956580" y="279770"/>
                </a:lnTo>
                <a:close/>
                <a:moveTo>
                  <a:pt x="7594325" y="213397"/>
                </a:moveTo>
                <a:lnTo>
                  <a:pt x="7600231" y="219063"/>
                </a:lnTo>
                <a:lnTo>
                  <a:pt x="7600969" y="223919"/>
                </a:lnTo>
                <a:cubicBezTo>
                  <a:pt x="7600969" y="223919"/>
                  <a:pt x="7595801" y="224729"/>
                  <a:pt x="7595801" y="224729"/>
                </a:cubicBezTo>
                <a:lnTo>
                  <a:pt x="7589157" y="219063"/>
                </a:lnTo>
                <a:lnTo>
                  <a:pt x="7589895" y="214206"/>
                </a:lnTo>
                <a:close/>
                <a:moveTo>
                  <a:pt x="2399303" y="89959"/>
                </a:moveTo>
                <a:lnTo>
                  <a:pt x="2403733" y="91983"/>
                </a:lnTo>
                <a:lnTo>
                  <a:pt x="2396350" y="100481"/>
                </a:lnTo>
                <a:lnTo>
                  <a:pt x="2396350" y="106552"/>
                </a:lnTo>
                <a:lnTo>
                  <a:pt x="2404471" y="104529"/>
                </a:lnTo>
                <a:lnTo>
                  <a:pt x="2407424" y="113028"/>
                </a:lnTo>
                <a:lnTo>
                  <a:pt x="2405209" y="120313"/>
                </a:lnTo>
                <a:lnTo>
                  <a:pt x="2408162" y="125978"/>
                </a:lnTo>
                <a:lnTo>
                  <a:pt x="2401518" y="125978"/>
                </a:lnTo>
                <a:lnTo>
                  <a:pt x="2396350" y="125169"/>
                </a:lnTo>
                <a:lnTo>
                  <a:pt x="2394874" y="130430"/>
                </a:lnTo>
                <a:lnTo>
                  <a:pt x="2399303" y="138929"/>
                </a:lnTo>
                <a:lnTo>
                  <a:pt x="2398565" y="150261"/>
                </a:lnTo>
                <a:lnTo>
                  <a:pt x="2402994" y="153904"/>
                </a:lnTo>
                <a:lnTo>
                  <a:pt x="2408162" y="149857"/>
                </a:lnTo>
                <a:lnTo>
                  <a:pt x="2409639" y="141762"/>
                </a:lnTo>
                <a:lnTo>
                  <a:pt x="2418498" y="131645"/>
                </a:lnTo>
                <a:lnTo>
                  <a:pt x="2422189" y="132454"/>
                </a:lnTo>
                <a:lnTo>
                  <a:pt x="2424403" y="138929"/>
                </a:lnTo>
                <a:lnTo>
                  <a:pt x="2431786" y="144191"/>
                </a:lnTo>
                <a:lnTo>
                  <a:pt x="2431048" y="148642"/>
                </a:lnTo>
                <a:lnTo>
                  <a:pt x="2427356" y="153499"/>
                </a:lnTo>
                <a:lnTo>
                  <a:pt x="2431786" y="162403"/>
                </a:lnTo>
                <a:lnTo>
                  <a:pt x="2448027" y="168069"/>
                </a:lnTo>
                <a:lnTo>
                  <a:pt x="2460577" y="168069"/>
                </a:lnTo>
                <a:lnTo>
                  <a:pt x="2463530" y="174949"/>
                </a:lnTo>
                <a:lnTo>
                  <a:pt x="2462054" y="185471"/>
                </a:lnTo>
                <a:lnTo>
                  <a:pt x="2464269" y="191138"/>
                </a:lnTo>
                <a:lnTo>
                  <a:pt x="2470913" y="191138"/>
                </a:lnTo>
                <a:lnTo>
                  <a:pt x="2474604" y="201660"/>
                </a:lnTo>
                <a:lnTo>
                  <a:pt x="2475342" y="205707"/>
                </a:lnTo>
                <a:lnTo>
                  <a:pt x="2487892" y="210159"/>
                </a:lnTo>
                <a:lnTo>
                  <a:pt x="2500443" y="223515"/>
                </a:lnTo>
                <a:lnTo>
                  <a:pt x="2500443" y="229585"/>
                </a:lnTo>
                <a:lnTo>
                  <a:pt x="2506349" y="234442"/>
                </a:lnTo>
                <a:lnTo>
                  <a:pt x="2506349" y="238894"/>
                </a:lnTo>
                <a:lnTo>
                  <a:pt x="2502657" y="244560"/>
                </a:lnTo>
                <a:lnTo>
                  <a:pt x="2504134" y="254273"/>
                </a:lnTo>
                <a:lnTo>
                  <a:pt x="2507087" y="256701"/>
                </a:lnTo>
                <a:lnTo>
                  <a:pt x="2506349" y="263177"/>
                </a:lnTo>
                <a:lnTo>
                  <a:pt x="2499704" y="268033"/>
                </a:lnTo>
                <a:lnTo>
                  <a:pt x="2493060" y="268033"/>
                </a:lnTo>
                <a:lnTo>
                  <a:pt x="2484201" y="272890"/>
                </a:lnTo>
                <a:lnTo>
                  <a:pt x="2490845" y="277746"/>
                </a:lnTo>
                <a:lnTo>
                  <a:pt x="2506349" y="278151"/>
                </a:lnTo>
                <a:lnTo>
                  <a:pt x="2512254" y="271676"/>
                </a:lnTo>
                <a:lnTo>
                  <a:pt x="2515946" y="270462"/>
                </a:lnTo>
                <a:lnTo>
                  <a:pt x="2516684" y="276128"/>
                </a:lnTo>
                <a:lnTo>
                  <a:pt x="2524805" y="279770"/>
                </a:lnTo>
                <a:lnTo>
                  <a:pt x="2529234" y="282198"/>
                </a:lnTo>
                <a:lnTo>
                  <a:pt x="2532925" y="279770"/>
                </a:lnTo>
                <a:lnTo>
                  <a:pt x="2532925" y="274104"/>
                </a:lnTo>
                <a:lnTo>
                  <a:pt x="2535878" y="272485"/>
                </a:lnTo>
                <a:lnTo>
                  <a:pt x="2539570" y="279770"/>
                </a:lnTo>
                <a:lnTo>
                  <a:pt x="2546214" y="282198"/>
                </a:lnTo>
                <a:lnTo>
                  <a:pt x="2542522" y="287460"/>
                </a:lnTo>
                <a:lnTo>
                  <a:pt x="2536617" y="289078"/>
                </a:lnTo>
                <a:lnTo>
                  <a:pt x="2541784" y="294744"/>
                </a:lnTo>
                <a:lnTo>
                  <a:pt x="2547690" y="297577"/>
                </a:lnTo>
                <a:lnTo>
                  <a:pt x="2545475" y="302029"/>
                </a:lnTo>
                <a:lnTo>
                  <a:pt x="2537355" y="302434"/>
                </a:lnTo>
                <a:lnTo>
                  <a:pt x="2529972" y="309719"/>
                </a:lnTo>
                <a:lnTo>
                  <a:pt x="2524066" y="311338"/>
                </a:lnTo>
                <a:lnTo>
                  <a:pt x="2518899" y="321860"/>
                </a:lnTo>
                <a:lnTo>
                  <a:pt x="2514469" y="324289"/>
                </a:lnTo>
                <a:lnTo>
                  <a:pt x="2502657" y="317813"/>
                </a:lnTo>
                <a:lnTo>
                  <a:pt x="2496751" y="317813"/>
                </a:lnTo>
                <a:lnTo>
                  <a:pt x="2491584" y="313361"/>
                </a:lnTo>
                <a:lnTo>
                  <a:pt x="2482725" y="312552"/>
                </a:lnTo>
                <a:lnTo>
                  <a:pt x="2479772" y="306886"/>
                </a:lnTo>
                <a:lnTo>
                  <a:pt x="2473866" y="308100"/>
                </a:lnTo>
                <a:lnTo>
                  <a:pt x="2470913" y="305672"/>
                </a:lnTo>
                <a:lnTo>
                  <a:pt x="2464269" y="305267"/>
                </a:lnTo>
                <a:lnTo>
                  <a:pt x="2459839" y="307695"/>
                </a:lnTo>
                <a:lnTo>
                  <a:pt x="2453933" y="304862"/>
                </a:lnTo>
                <a:lnTo>
                  <a:pt x="2454671" y="294340"/>
                </a:lnTo>
                <a:cubicBezTo>
                  <a:pt x="2454671" y="294340"/>
                  <a:pt x="2460577" y="292721"/>
                  <a:pt x="2460577" y="292721"/>
                </a:cubicBezTo>
                <a:lnTo>
                  <a:pt x="2466483" y="284222"/>
                </a:lnTo>
                <a:lnTo>
                  <a:pt x="2464269" y="277746"/>
                </a:lnTo>
                <a:lnTo>
                  <a:pt x="2457624" y="275318"/>
                </a:lnTo>
                <a:lnTo>
                  <a:pt x="2443598" y="275318"/>
                </a:lnTo>
                <a:lnTo>
                  <a:pt x="2436215" y="270866"/>
                </a:lnTo>
                <a:lnTo>
                  <a:pt x="2439907" y="266010"/>
                </a:lnTo>
                <a:lnTo>
                  <a:pt x="2446551" y="260748"/>
                </a:lnTo>
                <a:lnTo>
                  <a:pt x="2445074" y="253464"/>
                </a:lnTo>
                <a:lnTo>
                  <a:pt x="2440645" y="251035"/>
                </a:lnTo>
                <a:lnTo>
                  <a:pt x="2434739" y="253464"/>
                </a:lnTo>
                <a:lnTo>
                  <a:pt x="2430309" y="257915"/>
                </a:lnTo>
                <a:lnTo>
                  <a:pt x="2425880" y="254273"/>
                </a:lnTo>
                <a:lnTo>
                  <a:pt x="2419236" y="254678"/>
                </a:lnTo>
                <a:lnTo>
                  <a:pt x="2416283" y="260344"/>
                </a:lnTo>
                <a:lnTo>
                  <a:pt x="2408162" y="265605"/>
                </a:lnTo>
                <a:lnTo>
                  <a:pt x="2408900" y="276937"/>
                </a:lnTo>
                <a:lnTo>
                  <a:pt x="2405209" y="288674"/>
                </a:lnTo>
                <a:lnTo>
                  <a:pt x="2399303" y="287864"/>
                </a:lnTo>
                <a:lnTo>
                  <a:pt x="2394135" y="290697"/>
                </a:lnTo>
                <a:lnTo>
                  <a:pt x="2387491" y="295554"/>
                </a:lnTo>
                <a:lnTo>
                  <a:pt x="2382324" y="291102"/>
                </a:lnTo>
                <a:lnTo>
                  <a:pt x="2378632" y="291507"/>
                </a:lnTo>
                <a:lnTo>
                  <a:pt x="2373465" y="298387"/>
                </a:lnTo>
                <a:lnTo>
                  <a:pt x="2366820" y="304053"/>
                </a:lnTo>
                <a:lnTo>
                  <a:pt x="2364606" y="313766"/>
                </a:lnTo>
                <a:lnTo>
                  <a:pt x="2356485" y="320646"/>
                </a:lnTo>
                <a:lnTo>
                  <a:pt x="2349103" y="320646"/>
                </a:lnTo>
                <a:lnTo>
                  <a:pt x="2342458" y="324289"/>
                </a:lnTo>
                <a:lnTo>
                  <a:pt x="2340244" y="327931"/>
                </a:lnTo>
                <a:lnTo>
                  <a:pt x="2332123" y="327931"/>
                </a:lnTo>
                <a:lnTo>
                  <a:pt x="2326217" y="331169"/>
                </a:lnTo>
                <a:lnTo>
                  <a:pt x="2319573" y="330764"/>
                </a:lnTo>
                <a:lnTo>
                  <a:pt x="2315882" y="328336"/>
                </a:lnTo>
                <a:lnTo>
                  <a:pt x="2309976" y="330764"/>
                </a:lnTo>
                <a:lnTo>
                  <a:pt x="2307761" y="327122"/>
                </a:lnTo>
                <a:lnTo>
                  <a:pt x="2307761" y="314980"/>
                </a:lnTo>
                <a:lnTo>
                  <a:pt x="2313667" y="307695"/>
                </a:lnTo>
                <a:lnTo>
                  <a:pt x="2312190" y="300410"/>
                </a:lnTo>
                <a:lnTo>
                  <a:pt x="2319573" y="291102"/>
                </a:lnTo>
                <a:lnTo>
                  <a:pt x="2318096" y="285841"/>
                </a:lnTo>
                <a:lnTo>
                  <a:pt x="2312928" y="282603"/>
                </a:lnTo>
                <a:lnTo>
                  <a:pt x="2307761" y="282603"/>
                </a:lnTo>
                <a:lnTo>
                  <a:pt x="2304070" y="284627"/>
                </a:lnTo>
                <a:lnTo>
                  <a:pt x="2296687" y="284627"/>
                </a:lnTo>
                <a:lnTo>
                  <a:pt x="2290043" y="280984"/>
                </a:lnTo>
                <a:lnTo>
                  <a:pt x="2286352" y="278961"/>
                </a:lnTo>
                <a:lnTo>
                  <a:pt x="2281922" y="280579"/>
                </a:lnTo>
                <a:lnTo>
                  <a:pt x="2279708" y="288269"/>
                </a:lnTo>
                <a:cubicBezTo>
                  <a:pt x="2279708" y="288269"/>
                  <a:pt x="2275278" y="288674"/>
                  <a:pt x="2275278" y="288269"/>
                </a:cubicBezTo>
                <a:lnTo>
                  <a:pt x="2273802" y="278961"/>
                </a:lnTo>
                <a:lnTo>
                  <a:pt x="2278969" y="263177"/>
                </a:lnTo>
                <a:lnTo>
                  <a:pt x="2278969" y="255082"/>
                </a:lnTo>
                <a:lnTo>
                  <a:pt x="2295211" y="249012"/>
                </a:lnTo>
                <a:lnTo>
                  <a:pt x="2307023" y="247798"/>
                </a:lnTo>
                <a:lnTo>
                  <a:pt x="2312928" y="242536"/>
                </a:lnTo>
                <a:lnTo>
                  <a:pt x="2312928" y="229181"/>
                </a:lnTo>
                <a:lnTo>
                  <a:pt x="2315143" y="224324"/>
                </a:lnTo>
                <a:lnTo>
                  <a:pt x="2315143" y="211373"/>
                </a:lnTo>
                <a:lnTo>
                  <a:pt x="2319573" y="204088"/>
                </a:lnTo>
                <a:lnTo>
                  <a:pt x="2332123" y="193566"/>
                </a:lnTo>
                <a:lnTo>
                  <a:pt x="2332861" y="186281"/>
                </a:lnTo>
                <a:lnTo>
                  <a:pt x="2335076" y="178187"/>
                </a:lnTo>
                <a:lnTo>
                  <a:pt x="2340244" y="175354"/>
                </a:lnTo>
                <a:lnTo>
                  <a:pt x="2337291" y="169283"/>
                </a:lnTo>
                <a:lnTo>
                  <a:pt x="2346888" y="154713"/>
                </a:lnTo>
                <a:lnTo>
                  <a:pt x="2347626" y="149047"/>
                </a:lnTo>
                <a:lnTo>
                  <a:pt x="2353532" y="141358"/>
                </a:lnTo>
                <a:lnTo>
                  <a:pt x="2353532" y="134882"/>
                </a:lnTo>
                <a:lnTo>
                  <a:pt x="2363129" y="122336"/>
                </a:lnTo>
                <a:lnTo>
                  <a:pt x="2370512" y="104933"/>
                </a:lnTo>
                <a:lnTo>
                  <a:pt x="2380109" y="97244"/>
                </a:lnTo>
                <a:close/>
                <a:moveTo>
                  <a:pt x="4987586" y="922"/>
                </a:moveTo>
                <a:lnTo>
                  <a:pt x="4988325" y="4969"/>
                </a:lnTo>
                <a:lnTo>
                  <a:pt x="4983157" y="8207"/>
                </a:lnTo>
                <a:lnTo>
                  <a:pt x="4979466" y="7397"/>
                </a:lnTo>
                <a:cubicBezTo>
                  <a:pt x="4979466" y="7397"/>
                  <a:pt x="4980204" y="3755"/>
                  <a:pt x="4980204" y="3755"/>
                </a:cubicBezTo>
                <a:close/>
                <a:moveTo>
                  <a:pt x="7147063" y="0"/>
                </a:moveTo>
                <a:lnTo>
                  <a:pt x="7150425" y="0"/>
                </a:lnTo>
                <a:lnTo>
                  <a:pt x="7149164" y="922"/>
                </a:lnTo>
                <a:close/>
                <a:moveTo>
                  <a:pt x="6642274" y="0"/>
                </a:moveTo>
                <a:lnTo>
                  <a:pt x="6655879" y="0"/>
                </a:lnTo>
                <a:lnTo>
                  <a:pt x="6658970" y="15491"/>
                </a:lnTo>
                <a:lnTo>
                  <a:pt x="6652326" y="28442"/>
                </a:lnTo>
                <a:lnTo>
                  <a:pt x="6654541" y="34918"/>
                </a:lnTo>
                <a:lnTo>
                  <a:pt x="6647158" y="39370"/>
                </a:lnTo>
                <a:lnTo>
                  <a:pt x="6647158" y="44631"/>
                </a:lnTo>
                <a:lnTo>
                  <a:pt x="6658232" y="36537"/>
                </a:lnTo>
                <a:lnTo>
                  <a:pt x="6660447" y="29252"/>
                </a:lnTo>
                <a:lnTo>
                  <a:pt x="6667091" y="20348"/>
                </a:lnTo>
                <a:lnTo>
                  <a:pt x="6671520" y="24395"/>
                </a:lnTo>
                <a:lnTo>
                  <a:pt x="6679641" y="25205"/>
                </a:lnTo>
                <a:lnTo>
                  <a:pt x="6675211" y="16706"/>
                </a:lnTo>
                <a:lnTo>
                  <a:pt x="6664876" y="12658"/>
                </a:lnTo>
                <a:lnTo>
                  <a:pt x="6664138" y="5374"/>
                </a:lnTo>
                <a:lnTo>
                  <a:pt x="6671057" y="0"/>
                </a:lnTo>
                <a:lnTo>
                  <a:pt x="6709127" y="0"/>
                </a:lnTo>
                <a:lnTo>
                  <a:pt x="6712124" y="4564"/>
                </a:lnTo>
                <a:lnTo>
                  <a:pt x="6718768" y="9016"/>
                </a:lnTo>
                <a:lnTo>
                  <a:pt x="6720244" y="2945"/>
                </a:lnTo>
                <a:lnTo>
                  <a:pt x="6717782" y="0"/>
                </a:lnTo>
                <a:lnTo>
                  <a:pt x="7087889" y="0"/>
                </a:lnTo>
                <a:lnTo>
                  <a:pt x="7087889" y="2136"/>
                </a:lnTo>
                <a:lnTo>
                  <a:pt x="7092319" y="7802"/>
                </a:lnTo>
                <a:lnTo>
                  <a:pt x="7092827" y="0"/>
                </a:lnTo>
                <a:lnTo>
                  <a:pt x="7116681" y="0"/>
                </a:lnTo>
                <a:lnTo>
                  <a:pt x="7116681" y="2541"/>
                </a:lnTo>
                <a:lnTo>
                  <a:pt x="7118896" y="11040"/>
                </a:lnTo>
                <a:lnTo>
                  <a:pt x="7126278" y="4969"/>
                </a:lnTo>
                <a:lnTo>
                  <a:pt x="7129969" y="7397"/>
                </a:lnTo>
                <a:lnTo>
                  <a:pt x="7132184" y="15491"/>
                </a:lnTo>
                <a:lnTo>
                  <a:pt x="7140305" y="9421"/>
                </a:lnTo>
                <a:lnTo>
                  <a:pt x="7148425" y="11849"/>
                </a:lnTo>
                <a:lnTo>
                  <a:pt x="7149164" y="18729"/>
                </a:lnTo>
                <a:lnTo>
                  <a:pt x="7152117" y="17920"/>
                </a:lnTo>
                <a:lnTo>
                  <a:pt x="7156546" y="12254"/>
                </a:lnTo>
                <a:lnTo>
                  <a:pt x="7159499" y="15087"/>
                </a:lnTo>
                <a:lnTo>
                  <a:pt x="7158023" y="18729"/>
                </a:lnTo>
                <a:lnTo>
                  <a:pt x="7158023" y="24800"/>
                </a:lnTo>
                <a:lnTo>
                  <a:pt x="7166143" y="14682"/>
                </a:lnTo>
                <a:lnTo>
                  <a:pt x="7170573" y="10635"/>
                </a:lnTo>
                <a:lnTo>
                  <a:pt x="7175002" y="12658"/>
                </a:lnTo>
                <a:lnTo>
                  <a:pt x="7172049" y="16301"/>
                </a:lnTo>
                <a:lnTo>
                  <a:pt x="7170573" y="21562"/>
                </a:lnTo>
                <a:lnTo>
                  <a:pt x="7177955" y="21562"/>
                </a:lnTo>
                <a:lnTo>
                  <a:pt x="7181646" y="25205"/>
                </a:lnTo>
                <a:lnTo>
                  <a:pt x="7175002" y="28847"/>
                </a:lnTo>
                <a:lnTo>
                  <a:pt x="7169096" y="37346"/>
                </a:lnTo>
                <a:lnTo>
                  <a:pt x="7180170" y="36537"/>
                </a:lnTo>
                <a:lnTo>
                  <a:pt x="7186076" y="25205"/>
                </a:lnTo>
                <a:lnTo>
                  <a:pt x="7184599" y="19539"/>
                </a:lnTo>
                <a:lnTo>
                  <a:pt x="7188291" y="15896"/>
                </a:lnTo>
                <a:lnTo>
                  <a:pt x="7198626" y="14682"/>
                </a:lnTo>
                <a:lnTo>
                  <a:pt x="7205270" y="19539"/>
                </a:lnTo>
                <a:lnTo>
                  <a:pt x="7206747" y="15087"/>
                </a:lnTo>
                <a:lnTo>
                  <a:pt x="7201579" y="8611"/>
                </a:lnTo>
                <a:lnTo>
                  <a:pt x="7201579" y="6183"/>
                </a:lnTo>
                <a:lnTo>
                  <a:pt x="7211176" y="9826"/>
                </a:lnTo>
                <a:lnTo>
                  <a:pt x="7217820" y="17920"/>
                </a:lnTo>
                <a:lnTo>
                  <a:pt x="7231847" y="18729"/>
                </a:lnTo>
                <a:lnTo>
                  <a:pt x="7241444" y="22372"/>
                </a:lnTo>
                <a:lnTo>
                  <a:pt x="7248827" y="18325"/>
                </a:lnTo>
                <a:lnTo>
                  <a:pt x="7248088" y="13873"/>
                </a:lnTo>
                <a:lnTo>
                  <a:pt x="7259900" y="16301"/>
                </a:lnTo>
                <a:lnTo>
                  <a:pt x="7270236" y="22372"/>
                </a:lnTo>
                <a:lnTo>
                  <a:pt x="7272450" y="18325"/>
                </a:lnTo>
                <a:lnTo>
                  <a:pt x="7283524" y="22776"/>
                </a:lnTo>
                <a:lnTo>
                  <a:pt x="7334463" y="47869"/>
                </a:lnTo>
                <a:lnTo>
                  <a:pt x="7369160" y="68914"/>
                </a:lnTo>
                <a:lnTo>
                  <a:pt x="7375805" y="76603"/>
                </a:lnTo>
                <a:lnTo>
                  <a:pt x="7385402" y="79032"/>
                </a:lnTo>
                <a:lnTo>
                  <a:pt x="7397214" y="95220"/>
                </a:lnTo>
                <a:lnTo>
                  <a:pt x="7404596" y="96839"/>
                </a:lnTo>
                <a:lnTo>
                  <a:pt x="7403120" y="91578"/>
                </a:lnTo>
                <a:lnTo>
                  <a:pt x="7403120" y="87935"/>
                </a:lnTo>
                <a:lnTo>
                  <a:pt x="7407549" y="87935"/>
                </a:lnTo>
                <a:lnTo>
                  <a:pt x="7422314" y="100077"/>
                </a:lnTo>
                <a:lnTo>
                  <a:pt x="7429696" y="100886"/>
                </a:lnTo>
                <a:lnTo>
                  <a:pt x="7442247" y="111004"/>
                </a:lnTo>
                <a:lnTo>
                  <a:pt x="7449629" y="108171"/>
                </a:lnTo>
                <a:lnTo>
                  <a:pt x="7441508" y="97649"/>
                </a:lnTo>
                <a:lnTo>
                  <a:pt x="7439294" y="93197"/>
                </a:lnTo>
                <a:lnTo>
                  <a:pt x="7444461" y="93197"/>
                </a:lnTo>
                <a:lnTo>
                  <a:pt x="7455535" y="102910"/>
                </a:lnTo>
                <a:lnTo>
                  <a:pt x="7454058" y="111409"/>
                </a:lnTo>
                <a:lnTo>
                  <a:pt x="7474729" y="124360"/>
                </a:lnTo>
                <a:lnTo>
                  <a:pt x="7473253" y="130430"/>
                </a:lnTo>
                <a:lnTo>
                  <a:pt x="7484326" y="135287"/>
                </a:lnTo>
                <a:lnTo>
                  <a:pt x="7486541" y="130835"/>
                </a:lnTo>
                <a:lnTo>
                  <a:pt x="7495400" y="132859"/>
                </a:lnTo>
                <a:lnTo>
                  <a:pt x="7505735" y="142977"/>
                </a:lnTo>
                <a:lnTo>
                  <a:pt x="7509427" y="154309"/>
                </a:lnTo>
                <a:lnTo>
                  <a:pt x="7515333" y="157546"/>
                </a:lnTo>
                <a:lnTo>
                  <a:pt x="7523453" y="169283"/>
                </a:lnTo>
                <a:lnTo>
                  <a:pt x="7527145" y="168069"/>
                </a:lnTo>
                <a:lnTo>
                  <a:pt x="7530836" y="171711"/>
                </a:lnTo>
                <a:lnTo>
                  <a:pt x="7531574" y="183043"/>
                </a:lnTo>
                <a:lnTo>
                  <a:pt x="7531574" y="193971"/>
                </a:lnTo>
                <a:lnTo>
                  <a:pt x="7529359" y="207326"/>
                </a:lnTo>
                <a:lnTo>
                  <a:pt x="7525668" y="214611"/>
                </a:lnTo>
                <a:lnTo>
                  <a:pt x="7525668" y="220682"/>
                </a:lnTo>
                <a:lnTo>
                  <a:pt x="7515333" y="233633"/>
                </a:lnTo>
                <a:lnTo>
                  <a:pt x="7513118" y="239703"/>
                </a:lnTo>
                <a:lnTo>
                  <a:pt x="7494662" y="263581"/>
                </a:lnTo>
                <a:lnTo>
                  <a:pt x="7480635" y="270057"/>
                </a:lnTo>
                <a:lnTo>
                  <a:pt x="7464394" y="272890"/>
                </a:lnTo>
                <a:lnTo>
                  <a:pt x="7457750" y="278151"/>
                </a:lnTo>
                <a:lnTo>
                  <a:pt x="7442985" y="278151"/>
                </a:lnTo>
                <a:lnTo>
                  <a:pt x="7440032" y="281794"/>
                </a:lnTo>
                <a:lnTo>
                  <a:pt x="7417146" y="284222"/>
                </a:lnTo>
                <a:lnTo>
                  <a:pt x="7388355" y="282603"/>
                </a:lnTo>
                <a:lnTo>
                  <a:pt x="7372113" y="278556"/>
                </a:lnTo>
                <a:lnTo>
                  <a:pt x="7360301" y="270866"/>
                </a:lnTo>
                <a:lnTo>
                  <a:pt x="7352919" y="275318"/>
                </a:lnTo>
                <a:lnTo>
                  <a:pt x="7344798" y="273295"/>
                </a:lnTo>
                <a:lnTo>
                  <a:pt x="7330772" y="273295"/>
                </a:lnTo>
                <a:lnTo>
                  <a:pt x="7329295" y="268843"/>
                </a:lnTo>
                <a:lnTo>
                  <a:pt x="7320436" y="266414"/>
                </a:lnTo>
                <a:lnTo>
                  <a:pt x="7313054" y="271271"/>
                </a:lnTo>
                <a:lnTo>
                  <a:pt x="7300504" y="259939"/>
                </a:lnTo>
                <a:lnTo>
                  <a:pt x="7301242" y="254273"/>
                </a:lnTo>
                <a:lnTo>
                  <a:pt x="7291645" y="255892"/>
                </a:lnTo>
                <a:lnTo>
                  <a:pt x="7282786" y="254678"/>
                </a:lnTo>
                <a:lnTo>
                  <a:pt x="7287215" y="252654"/>
                </a:lnTo>
                <a:lnTo>
                  <a:pt x="7270974" y="252249"/>
                </a:lnTo>
                <a:lnTo>
                  <a:pt x="7266544" y="256701"/>
                </a:lnTo>
                <a:lnTo>
                  <a:pt x="7256947" y="256297"/>
                </a:lnTo>
                <a:lnTo>
                  <a:pt x="7256947" y="251440"/>
                </a:lnTo>
                <a:lnTo>
                  <a:pt x="7253256" y="248607"/>
                </a:lnTo>
                <a:lnTo>
                  <a:pt x="7259162" y="244560"/>
                </a:lnTo>
                <a:lnTo>
                  <a:pt x="7252518" y="238084"/>
                </a:lnTo>
                <a:lnTo>
                  <a:pt x="7250303" y="241727"/>
                </a:lnTo>
                <a:lnTo>
                  <a:pt x="7234800" y="241727"/>
                </a:lnTo>
                <a:lnTo>
                  <a:pt x="7224465" y="235251"/>
                </a:lnTo>
                <a:lnTo>
                  <a:pt x="7222250" y="238489"/>
                </a:lnTo>
                <a:lnTo>
                  <a:pt x="7215606" y="237680"/>
                </a:lnTo>
                <a:lnTo>
                  <a:pt x="7194197" y="221491"/>
                </a:lnTo>
                <a:lnTo>
                  <a:pt x="7191982" y="212587"/>
                </a:lnTo>
                <a:lnTo>
                  <a:pt x="7179432" y="211778"/>
                </a:lnTo>
                <a:lnTo>
                  <a:pt x="7177217" y="208945"/>
                </a:lnTo>
                <a:lnTo>
                  <a:pt x="7167620" y="209350"/>
                </a:lnTo>
                <a:lnTo>
                  <a:pt x="7165405" y="212183"/>
                </a:lnTo>
                <a:lnTo>
                  <a:pt x="7175740" y="218658"/>
                </a:lnTo>
                <a:lnTo>
                  <a:pt x="7178693" y="231609"/>
                </a:lnTo>
                <a:lnTo>
                  <a:pt x="7189767" y="238894"/>
                </a:lnTo>
                <a:lnTo>
                  <a:pt x="7192720" y="245774"/>
                </a:lnTo>
                <a:lnTo>
                  <a:pt x="7207485" y="249012"/>
                </a:lnTo>
                <a:lnTo>
                  <a:pt x="7210438" y="251845"/>
                </a:lnTo>
                <a:lnTo>
                  <a:pt x="7200841" y="256297"/>
                </a:lnTo>
                <a:lnTo>
                  <a:pt x="7195673" y="261963"/>
                </a:lnTo>
                <a:lnTo>
                  <a:pt x="7198626" y="264391"/>
                </a:lnTo>
                <a:lnTo>
                  <a:pt x="7214867" y="260748"/>
                </a:lnTo>
                <a:lnTo>
                  <a:pt x="7221512" y="256297"/>
                </a:lnTo>
                <a:lnTo>
                  <a:pt x="7228156" y="261153"/>
                </a:lnTo>
                <a:lnTo>
                  <a:pt x="7220773" y="263581"/>
                </a:lnTo>
                <a:lnTo>
                  <a:pt x="7220773" y="266414"/>
                </a:lnTo>
                <a:lnTo>
                  <a:pt x="7231847" y="267629"/>
                </a:lnTo>
                <a:lnTo>
                  <a:pt x="7228894" y="274509"/>
                </a:lnTo>
                <a:lnTo>
                  <a:pt x="7219297" y="276128"/>
                </a:lnTo>
                <a:lnTo>
                  <a:pt x="7215606" y="280984"/>
                </a:lnTo>
                <a:lnTo>
                  <a:pt x="7226679" y="283008"/>
                </a:lnTo>
                <a:lnTo>
                  <a:pt x="7231109" y="280175"/>
                </a:lnTo>
                <a:lnTo>
                  <a:pt x="7239229" y="280175"/>
                </a:lnTo>
                <a:lnTo>
                  <a:pt x="7243659" y="285031"/>
                </a:lnTo>
                <a:lnTo>
                  <a:pt x="7249565" y="280984"/>
                </a:lnTo>
                <a:lnTo>
                  <a:pt x="7272450" y="289483"/>
                </a:lnTo>
                <a:lnTo>
                  <a:pt x="7283524" y="303648"/>
                </a:lnTo>
                <a:lnTo>
                  <a:pt x="7288692" y="304458"/>
                </a:lnTo>
                <a:lnTo>
                  <a:pt x="7285001" y="310124"/>
                </a:lnTo>
                <a:lnTo>
                  <a:pt x="7284262" y="316194"/>
                </a:lnTo>
                <a:lnTo>
                  <a:pt x="7287954" y="317408"/>
                </a:lnTo>
                <a:lnTo>
                  <a:pt x="7288692" y="326312"/>
                </a:lnTo>
                <a:lnTo>
                  <a:pt x="7287215" y="340882"/>
                </a:lnTo>
                <a:lnTo>
                  <a:pt x="7279833" y="343310"/>
                </a:lnTo>
                <a:lnTo>
                  <a:pt x="7277618" y="351405"/>
                </a:lnTo>
                <a:lnTo>
                  <a:pt x="7285739" y="353428"/>
                </a:lnTo>
                <a:lnTo>
                  <a:pt x="7286477" y="363951"/>
                </a:lnTo>
                <a:lnTo>
                  <a:pt x="7299765" y="376092"/>
                </a:lnTo>
                <a:lnTo>
                  <a:pt x="7299765" y="383782"/>
                </a:lnTo>
                <a:lnTo>
                  <a:pt x="7309363" y="390257"/>
                </a:lnTo>
                <a:lnTo>
                  <a:pt x="7309363" y="399161"/>
                </a:lnTo>
                <a:lnTo>
                  <a:pt x="7311577" y="409683"/>
                </a:lnTo>
                <a:lnTo>
                  <a:pt x="7307148" y="416968"/>
                </a:lnTo>
                <a:lnTo>
                  <a:pt x="7311577" y="421420"/>
                </a:lnTo>
                <a:lnTo>
                  <a:pt x="7316007" y="429110"/>
                </a:lnTo>
                <a:lnTo>
                  <a:pt x="7336678" y="435585"/>
                </a:lnTo>
                <a:lnTo>
                  <a:pt x="7345537" y="428705"/>
                </a:lnTo>
                <a:lnTo>
                  <a:pt x="7349228" y="429110"/>
                </a:lnTo>
                <a:lnTo>
                  <a:pt x="7355872" y="437609"/>
                </a:lnTo>
                <a:lnTo>
                  <a:pt x="7364731" y="442870"/>
                </a:lnTo>
                <a:lnTo>
                  <a:pt x="7366207" y="454202"/>
                </a:lnTo>
                <a:lnTo>
                  <a:pt x="7370637" y="457440"/>
                </a:lnTo>
                <a:lnTo>
                  <a:pt x="7386140" y="457440"/>
                </a:lnTo>
                <a:lnTo>
                  <a:pt x="7392784" y="462701"/>
                </a:lnTo>
                <a:lnTo>
                  <a:pt x="7406811" y="463106"/>
                </a:lnTo>
                <a:lnTo>
                  <a:pt x="7415670" y="470391"/>
                </a:lnTo>
                <a:lnTo>
                  <a:pt x="7420837" y="470795"/>
                </a:lnTo>
                <a:lnTo>
                  <a:pt x="7431911" y="460273"/>
                </a:lnTo>
                <a:lnTo>
                  <a:pt x="7440032" y="459463"/>
                </a:lnTo>
                <a:lnTo>
                  <a:pt x="7445938" y="457035"/>
                </a:lnTo>
                <a:lnTo>
                  <a:pt x="7446676" y="442465"/>
                </a:lnTo>
                <a:lnTo>
                  <a:pt x="7439294" y="436395"/>
                </a:lnTo>
                <a:lnTo>
                  <a:pt x="7442247" y="431943"/>
                </a:lnTo>
                <a:lnTo>
                  <a:pt x="7442247" y="428705"/>
                </a:lnTo>
                <a:lnTo>
                  <a:pt x="7431173" y="424658"/>
                </a:lnTo>
                <a:lnTo>
                  <a:pt x="7429696" y="417373"/>
                </a:lnTo>
                <a:lnTo>
                  <a:pt x="7422314" y="422634"/>
                </a:lnTo>
                <a:lnTo>
                  <a:pt x="7416408" y="422230"/>
                </a:lnTo>
                <a:lnTo>
                  <a:pt x="7406811" y="426277"/>
                </a:lnTo>
                <a:lnTo>
                  <a:pt x="7394999" y="420611"/>
                </a:lnTo>
                <a:lnTo>
                  <a:pt x="7386140" y="409683"/>
                </a:lnTo>
                <a:lnTo>
                  <a:pt x="7372852" y="404017"/>
                </a:lnTo>
                <a:lnTo>
                  <a:pt x="7369899" y="393900"/>
                </a:lnTo>
                <a:lnTo>
                  <a:pt x="7363254" y="381353"/>
                </a:lnTo>
                <a:lnTo>
                  <a:pt x="7372852" y="382163"/>
                </a:lnTo>
                <a:lnTo>
                  <a:pt x="7378758" y="376092"/>
                </a:lnTo>
                <a:lnTo>
                  <a:pt x="7375805" y="371236"/>
                </a:lnTo>
                <a:lnTo>
                  <a:pt x="7378019" y="365974"/>
                </a:lnTo>
                <a:lnTo>
                  <a:pt x="7375066" y="359904"/>
                </a:lnTo>
                <a:lnTo>
                  <a:pt x="7377281" y="354238"/>
                </a:lnTo>
                <a:lnTo>
                  <a:pt x="7388355" y="353833"/>
                </a:lnTo>
                <a:lnTo>
                  <a:pt x="7399428" y="360713"/>
                </a:lnTo>
                <a:lnTo>
                  <a:pt x="7413455" y="363141"/>
                </a:lnTo>
                <a:lnTo>
                  <a:pt x="7420837" y="372854"/>
                </a:lnTo>
                <a:lnTo>
                  <a:pt x="7429696" y="379735"/>
                </a:lnTo>
                <a:lnTo>
                  <a:pt x="7446676" y="380544"/>
                </a:lnTo>
                <a:lnTo>
                  <a:pt x="7450367" y="386615"/>
                </a:lnTo>
                <a:lnTo>
                  <a:pt x="7461441" y="387424"/>
                </a:lnTo>
                <a:lnTo>
                  <a:pt x="7493185" y="401589"/>
                </a:lnTo>
                <a:lnTo>
                  <a:pt x="7505735" y="413326"/>
                </a:lnTo>
                <a:lnTo>
                  <a:pt x="7511641" y="405636"/>
                </a:lnTo>
                <a:lnTo>
                  <a:pt x="7519762" y="399161"/>
                </a:lnTo>
                <a:lnTo>
                  <a:pt x="7519762" y="389448"/>
                </a:lnTo>
                <a:lnTo>
                  <a:pt x="7527145" y="389043"/>
                </a:lnTo>
                <a:lnTo>
                  <a:pt x="7534527" y="380949"/>
                </a:lnTo>
                <a:lnTo>
                  <a:pt x="7521239" y="362737"/>
                </a:lnTo>
                <a:lnTo>
                  <a:pt x="7499830" y="342096"/>
                </a:lnTo>
                <a:lnTo>
                  <a:pt x="7494662" y="328336"/>
                </a:lnTo>
                <a:lnTo>
                  <a:pt x="7495400" y="320646"/>
                </a:lnTo>
                <a:lnTo>
                  <a:pt x="7508688" y="310528"/>
                </a:lnTo>
                <a:lnTo>
                  <a:pt x="7519762" y="296768"/>
                </a:lnTo>
                <a:lnTo>
                  <a:pt x="7522715" y="285031"/>
                </a:lnTo>
                <a:lnTo>
                  <a:pt x="7531574" y="277746"/>
                </a:lnTo>
                <a:lnTo>
                  <a:pt x="7542648" y="275723"/>
                </a:lnTo>
                <a:lnTo>
                  <a:pt x="7558889" y="263581"/>
                </a:lnTo>
                <a:lnTo>
                  <a:pt x="7570701" y="241322"/>
                </a:lnTo>
                <a:lnTo>
                  <a:pt x="7577345" y="236466"/>
                </a:lnTo>
                <a:lnTo>
                  <a:pt x="7589895" y="238084"/>
                </a:lnTo>
                <a:lnTo>
                  <a:pt x="7599492" y="245369"/>
                </a:lnTo>
                <a:lnTo>
                  <a:pt x="7613519" y="243750"/>
                </a:lnTo>
                <a:lnTo>
                  <a:pt x="7629022" y="245369"/>
                </a:lnTo>
                <a:lnTo>
                  <a:pt x="7634190" y="251440"/>
                </a:lnTo>
                <a:lnTo>
                  <a:pt x="7632713" y="261153"/>
                </a:lnTo>
                <a:lnTo>
                  <a:pt x="7645264" y="251035"/>
                </a:lnTo>
                <a:lnTo>
                  <a:pt x="7657075" y="259534"/>
                </a:lnTo>
                <a:lnTo>
                  <a:pt x="7661505" y="271271"/>
                </a:lnTo>
                <a:lnTo>
                  <a:pt x="7667411" y="276128"/>
                </a:lnTo>
                <a:lnTo>
                  <a:pt x="7665934" y="259534"/>
                </a:lnTo>
                <a:lnTo>
                  <a:pt x="7659290" y="247393"/>
                </a:lnTo>
                <a:lnTo>
                  <a:pt x="7663720" y="242132"/>
                </a:lnTo>
                <a:lnTo>
                  <a:pt x="7662981" y="221086"/>
                </a:lnTo>
                <a:lnTo>
                  <a:pt x="7666673" y="214611"/>
                </a:lnTo>
                <a:lnTo>
                  <a:pt x="7662243" y="211373"/>
                </a:lnTo>
                <a:lnTo>
                  <a:pt x="7661505" y="206112"/>
                </a:lnTo>
                <a:lnTo>
                  <a:pt x="7663720" y="201660"/>
                </a:lnTo>
                <a:lnTo>
                  <a:pt x="7661505" y="195185"/>
                </a:lnTo>
                <a:lnTo>
                  <a:pt x="7663720" y="190733"/>
                </a:lnTo>
                <a:lnTo>
                  <a:pt x="7656337" y="183448"/>
                </a:lnTo>
                <a:lnTo>
                  <a:pt x="7645264" y="177377"/>
                </a:lnTo>
                <a:lnTo>
                  <a:pt x="7630499" y="178187"/>
                </a:lnTo>
                <a:lnTo>
                  <a:pt x="7626807" y="166855"/>
                </a:lnTo>
                <a:lnTo>
                  <a:pt x="7630499" y="155118"/>
                </a:lnTo>
                <a:lnTo>
                  <a:pt x="7630499" y="134073"/>
                </a:lnTo>
                <a:lnTo>
                  <a:pt x="7634190" y="131240"/>
                </a:lnTo>
                <a:lnTo>
                  <a:pt x="7631975" y="124764"/>
                </a:lnTo>
                <a:lnTo>
                  <a:pt x="7631975" y="115861"/>
                </a:lnTo>
                <a:lnTo>
                  <a:pt x="7636405" y="113028"/>
                </a:lnTo>
                <a:lnTo>
                  <a:pt x="7631237" y="106552"/>
                </a:lnTo>
                <a:lnTo>
                  <a:pt x="7631237" y="96030"/>
                </a:lnTo>
                <a:lnTo>
                  <a:pt x="7623854" y="76603"/>
                </a:lnTo>
                <a:lnTo>
                  <a:pt x="7609090" y="67295"/>
                </a:lnTo>
                <a:lnTo>
                  <a:pt x="7584728" y="49083"/>
                </a:lnTo>
                <a:lnTo>
                  <a:pt x="7583989" y="44226"/>
                </a:lnTo>
                <a:lnTo>
                  <a:pt x="7595801" y="44226"/>
                </a:lnTo>
                <a:lnTo>
                  <a:pt x="7615734" y="56772"/>
                </a:lnTo>
                <a:lnTo>
                  <a:pt x="7628284" y="56368"/>
                </a:lnTo>
                <a:lnTo>
                  <a:pt x="7635666" y="52320"/>
                </a:lnTo>
                <a:lnTo>
                  <a:pt x="7654122" y="51106"/>
                </a:lnTo>
                <a:lnTo>
                  <a:pt x="7681438" y="53535"/>
                </a:lnTo>
                <a:lnTo>
                  <a:pt x="7693249" y="60819"/>
                </a:lnTo>
                <a:lnTo>
                  <a:pt x="7693249" y="68914"/>
                </a:lnTo>
                <a:lnTo>
                  <a:pt x="7703585" y="80651"/>
                </a:lnTo>
                <a:lnTo>
                  <a:pt x="7714658" y="81865"/>
                </a:lnTo>
                <a:lnTo>
                  <a:pt x="7716873" y="89149"/>
                </a:lnTo>
                <a:lnTo>
                  <a:pt x="7730900" y="105743"/>
                </a:lnTo>
                <a:lnTo>
                  <a:pt x="7728685" y="112623"/>
                </a:lnTo>
                <a:lnTo>
                  <a:pt x="7711706" y="112218"/>
                </a:lnTo>
                <a:lnTo>
                  <a:pt x="7706538" y="118289"/>
                </a:lnTo>
                <a:lnTo>
                  <a:pt x="7691035" y="118694"/>
                </a:lnTo>
                <a:lnTo>
                  <a:pt x="7686605" y="123550"/>
                </a:lnTo>
                <a:lnTo>
                  <a:pt x="7688082" y="128812"/>
                </a:lnTo>
                <a:lnTo>
                  <a:pt x="7683652" y="135692"/>
                </a:lnTo>
                <a:lnTo>
                  <a:pt x="7678485" y="132859"/>
                </a:lnTo>
                <a:lnTo>
                  <a:pt x="7675532" y="138120"/>
                </a:lnTo>
                <a:lnTo>
                  <a:pt x="7674793" y="151475"/>
                </a:lnTo>
                <a:lnTo>
                  <a:pt x="7682176" y="155118"/>
                </a:lnTo>
                <a:lnTo>
                  <a:pt x="7702847" y="170902"/>
                </a:lnTo>
                <a:lnTo>
                  <a:pt x="7722779" y="194780"/>
                </a:lnTo>
                <a:lnTo>
                  <a:pt x="7731638" y="194780"/>
                </a:lnTo>
                <a:lnTo>
                  <a:pt x="7744926" y="186281"/>
                </a:lnTo>
                <a:lnTo>
                  <a:pt x="7750832" y="196399"/>
                </a:lnTo>
                <a:lnTo>
                  <a:pt x="7756000" y="190733"/>
                </a:lnTo>
                <a:lnTo>
                  <a:pt x="7766336" y="190733"/>
                </a:lnTo>
                <a:lnTo>
                  <a:pt x="7769289" y="185876"/>
                </a:lnTo>
                <a:lnTo>
                  <a:pt x="7786268" y="178591"/>
                </a:lnTo>
                <a:lnTo>
                  <a:pt x="7789959" y="168878"/>
                </a:lnTo>
                <a:lnTo>
                  <a:pt x="7785530" y="155118"/>
                </a:lnTo>
                <a:lnTo>
                  <a:pt x="7792174" y="144595"/>
                </a:lnTo>
                <a:lnTo>
                  <a:pt x="7791436" y="136096"/>
                </a:lnTo>
                <a:lnTo>
                  <a:pt x="7784053" y="127597"/>
                </a:lnTo>
                <a:lnTo>
                  <a:pt x="7789221" y="123955"/>
                </a:lnTo>
                <a:lnTo>
                  <a:pt x="7815798" y="120717"/>
                </a:lnTo>
                <a:lnTo>
                  <a:pt x="7820227" y="115861"/>
                </a:lnTo>
                <a:lnTo>
                  <a:pt x="7836469" y="121122"/>
                </a:lnTo>
                <a:lnTo>
                  <a:pt x="7834254" y="114242"/>
                </a:lnTo>
                <a:lnTo>
                  <a:pt x="7820966" y="105338"/>
                </a:lnTo>
                <a:lnTo>
                  <a:pt x="7816536" y="96030"/>
                </a:lnTo>
                <a:lnTo>
                  <a:pt x="7821704" y="96030"/>
                </a:lnTo>
                <a:lnTo>
                  <a:pt x="7829086" y="102910"/>
                </a:lnTo>
                <a:lnTo>
                  <a:pt x="7837207" y="98458"/>
                </a:lnTo>
                <a:lnTo>
                  <a:pt x="7855663" y="77817"/>
                </a:lnTo>
                <a:lnTo>
                  <a:pt x="7861569" y="76603"/>
                </a:lnTo>
                <a:lnTo>
                  <a:pt x="7882240" y="53535"/>
                </a:lnTo>
                <a:lnTo>
                  <a:pt x="7882240" y="48273"/>
                </a:lnTo>
                <a:lnTo>
                  <a:pt x="7888146" y="45440"/>
                </a:lnTo>
                <a:lnTo>
                  <a:pt x="7898481" y="47059"/>
                </a:lnTo>
                <a:lnTo>
                  <a:pt x="7912508" y="41393"/>
                </a:lnTo>
                <a:lnTo>
                  <a:pt x="7914723" y="35323"/>
                </a:lnTo>
                <a:lnTo>
                  <a:pt x="7933917" y="30061"/>
                </a:lnTo>
                <a:lnTo>
                  <a:pt x="7935393" y="36941"/>
                </a:lnTo>
                <a:lnTo>
                  <a:pt x="7939085" y="37346"/>
                </a:lnTo>
                <a:lnTo>
                  <a:pt x="7940561" y="44226"/>
                </a:lnTo>
                <a:lnTo>
                  <a:pt x="7936870" y="49892"/>
                </a:lnTo>
                <a:lnTo>
                  <a:pt x="7942776" y="53130"/>
                </a:lnTo>
                <a:lnTo>
                  <a:pt x="7953849" y="42607"/>
                </a:lnTo>
                <a:lnTo>
                  <a:pt x="7955326" y="36132"/>
                </a:lnTo>
                <a:lnTo>
                  <a:pt x="7949420" y="33704"/>
                </a:lnTo>
                <a:lnTo>
                  <a:pt x="7942038" y="26823"/>
                </a:lnTo>
                <a:lnTo>
                  <a:pt x="7941299" y="22372"/>
                </a:lnTo>
                <a:lnTo>
                  <a:pt x="7959755" y="5778"/>
                </a:lnTo>
                <a:lnTo>
                  <a:pt x="7962708" y="5778"/>
                </a:lnTo>
                <a:lnTo>
                  <a:pt x="7964185" y="11444"/>
                </a:lnTo>
                <a:lnTo>
                  <a:pt x="7960494" y="13468"/>
                </a:lnTo>
                <a:lnTo>
                  <a:pt x="7957541" y="17515"/>
                </a:lnTo>
                <a:lnTo>
                  <a:pt x="7966400" y="26823"/>
                </a:lnTo>
                <a:lnTo>
                  <a:pt x="7973044" y="25205"/>
                </a:lnTo>
                <a:lnTo>
                  <a:pt x="7978212" y="18729"/>
                </a:lnTo>
                <a:lnTo>
                  <a:pt x="7974520" y="13063"/>
                </a:lnTo>
                <a:lnTo>
                  <a:pt x="7971567" y="4564"/>
                </a:lnTo>
                <a:lnTo>
                  <a:pt x="7967876" y="517"/>
                </a:lnTo>
                <a:lnTo>
                  <a:pt x="7968568" y="0"/>
                </a:lnTo>
                <a:lnTo>
                  <a:pt x="7987332" y="0"/>
                </a:lnTo>
                <a:lnTo>
                  <a:pt x="7989285" y="2945"/>
                </a:lnTo>
                <a:lnTo>
                  <a:pt x="7995929" y="4159"/>
                </a:lnTo>
                <a:lnTo>
                  <a:pt x="8001835" y="1326"/>
                </a:lnTo>
                <a:lnTo>
                  <a:pt x="8013647" y="11444"/>
                </a:lnTo>
                <a:lnTo>
                  <a:pt x="8007003" y="14682"/>
                </a:lnTo>
                <a:lnTo>
                  <a:pt x="8004788" y="18325"/>
                </a:lnTo>
                <a:lnTo>
                  <a:pt x="8011433" y="28038"/>
                </a:lnTo>
                <a:lnTo>
                  <a:pt x="8007003" y="34513"/>
                </a:lnTo>
                <a:lnTo>
                  <a:pt x="7997406" y="34918"/>
                </a:lnTo>
                <a:lnTo>
                  <a:pt x="7987070" y="43822"/>
                </a:lnTo>
                <a:lnTo>
                  <a:pt x="7989285" y="51511"/>
                </a:lnTo>
                <a:lnTo>
                  <a:pt x="7997406" y="53130"/>
                </a:lnTo>
                <a:lnTo>
                  <a:pt x="8004050" y="51106"/>
                </a:lnTo>
                <a:lnTo>
                  <a:pt x="8010694" y="51511"/>
                </a:lnTo>
                <a:lnTo>
                  <a:pt x="8017338" y="47059"/>
                </a:lnTo>
                <a:lnTo>
                  <a:pt x="8027674" y="50702"/>
                </a:lnTo>
                <a:lnTo>
                  <a:pt x="8027674" y="61629"/>
                </a:lnTo>
                <a:lnTo>
                  <a:pt x="8032842" y="50702"/>
                </a:lnTo>
                <a:lnTo>
                  <a:pt x="8043177" y="39370"/>
                </a:lnTo>
                <a:lnTo>
                  <a:pt x="8048345" y="38965"/>
                </a:lnTo>
                <a:lnTo>
                  <a:pt x="8052774" y="45036"/>
                </a:lnTo>
                <a:lnTo>
                  <a:pt x="8060157" y="50702"/>
                </a:lnTo>
                <a:lnTo>
                  <a:pt x="8063848" y="46655"/>
                </a:lnTo>
                <a:lnTo>
                  <a:pt x="8061633" y="41393"/>
                </a:lnTo>
                <a:lnTo>
                  <a:pt x="8063848" y="35727"/>
                </a:lnTo>
                <a:lnTo>
                  <a:pt x="8056465" y="30871"/>
                </a:lnTo>
                <a:lnTo>
                  <a:pt x="8056465" y="26823"/>
                </a:lnTo>
                <a:lnTo>
                  <a:pt x="8065324" y="17920"/>
                </a:lnTo>
                <a:lnTo>
                  <a:pt x="8074921" y="16706"/>
                </a:lnTo>
                <a:lnTo>
                  <a:pt x="8077874" y="11849"/>
                </a:lnTo>
                <a:lnTo>
                  <a:pt x="8091163" y="4159"/>
                </a:lnTo>
                <a:lnTo>
                  <a:pt x="8097069" y="8207"/>
                </a:lnTo>
                <a:lnTo>
                  <a:pt x="8103713" y="8611"/>
                </a:lnTo>
                <a:lnTo>
                  <a:pt x="8108142" y="6183"/>
                </a:lnTo>
                <a:lnTo>
                  <a:pt x="8115525" y="9016"/>
                </a:lnTo>
                <a:lnTo>
                  <a:pt x="8136934" y="9016"/>
                </a:lnTo>
                <a:lnTo>
                  <a:pt x="8144316" y="3755"/>
                </a:lnTo>
                <a:lnTo>
                  <a:pt x="8144316" y="0"/>
                </a:lnTo>
                <a:lnTo>
                  <a:pt x="8211777" y="0"/>
                </a:lnTo>
                <a:lnTo>
                  <a:pt x="8214450" y="5374"/>
                </a:lnTo>
                <a:lnTo>
                  <a:pt x="8212973" y="12658"/>
                </a:lnTo>
                <a:lnTo>
                  <a:pt x="8218879" y="19539"/>
                </a:lnTo>
                <a:lnTo>
                  <a:pt x="8243979" y="20348"/>
                </a:lnTo>
                <a:lnTo>
                  <a:pt x="8249147" y="15087"/>
                </a:lnTo>
                <a:lnTo>
                  <a:pt x="8249147" y="9421"/>
                </a:lnTo>
                <a:lnTo>
                  <a:pt x="8245456" y="6183"/>
                </a:lnTo>
                <a:lnTo>
                  <a:pt x="8240011" y="0"/>
                </a:lnTo>
                <a:lnTo>
                  <a:pt x="8797882" y="0"/>
                </a:lnTo>
                <a:lnTo>
                  <a:pt x="8798400" y="4969"/>
                </a:lnTo>
                <a:lnTo>
                  <a:pt x="8789542" y="12254"/>
                </a:lnTo>
                <a:lnTo>
                  <a:pt x="8790280" y="17110"/>
                </a:lnTo>
                <a:lnTo>
                  <a:pt x="8783636" y="24800"/>
                </a:lnTo>
                <a:lnTo>
                  <a:pt x="8788065" y="29657"/>
                </a:lnTo>
                <a:lnTo>
                  <a:pt x="8787327" y="49487"/>
                </a:lnTo>
                <a:lnTo>
                  <a:pt x="8776253" y="54749"/>
                </a:lnTo>
                <a:lnTo>
                  <a:pt x="8778468" y="58796"/>
                </a:lnTo>
                <a:lnTo>
                  <a:pt x="8786589" y="56772"/>
                </a:lnTo>
                <a:lnTo>
                  <a:pt x="8788065" y="62034"/>
                </a:lnTo>
                <a:lnTo>
                  <a:pt x="8776253" y="68509"/>
                </a:lnTo>
                <a:lnTo>
                  <a:pt x="8775515" y="87531"/>
                </a:lnTo>
                <a:lnTo>
                  <a:pt x="8771085" y="93601"/>
                </a:lnTo>
                <a:lnTo>
                  <a:pt x="8758535" y="87935"/>
                </a:lnTo>
                <a:lnTo>
                  <a:pt x="8758535" y="94006"/>
                </a:lnTo>
                <a:lnTo>
                  <a:pt x="8768871" y="104529"/>
                </a:lnTo>
                <a:lnTo>
                  <a:pt x="8769609" y="111409"/>
                </a:lnTo>
                <a:lnTo>
                  <a:pt x="8759274" y="115861"/>
                </a:lnTo>
                <a:lnTo>
                  <a:pt x="8751891" y="125169"/>
                </a:lnTo>
                <a:lnTo>
                  <a:pt x="8733435" y="125978"/>
                </a:lnTo>
                <a:lnTo>
                  <a:pt x="8723838" y="118694"/>
                </a:lnTo>
                <a:lnTo>
                  <a:pt x="8738603" y="111004"/>
                </a:lnTo>
                <a:lnTo>
                  <a:pt x="8739341" y="104124"/>
                </a:lnTo>
                <a:lnTo>
                  <a:pt x="8728267" y="104124"/>
                </a:lnTo>
                <a:lnTo>
                  <a:pt x="8726053" y="110195"/>
                </a:lnTo>
                <a:lnTo>
                  <a:pt x="8718670" y="111004"/>
                </a:lnTo>
                <a:lnTo>
                  <a:pt x="8696523" y="98863"/>
                </a:lnTo>
                <a:lnTo>
                  <a:pt x="8691355" y="104933"/>
                </a:lnTo>
                <a:lnTo>
                  <a:pt x="8663302" y="108171"/>
                </a:lnTo>
                <a:lnTo>
                  <a:pt x="8648537" y="109385"/>
                </a:lnTo>
                <a:lnTo>
                  <a:pt x="8641155" y="121527"/>
                </a:lnTo>
                <a:lnTo>
                  <a:pt x="8647799" y="122741"/>
                </a:lnTo>
                <a:lnTo>
                  <a:pt x="8651490" y="125978"/>
                </a:lnTo>
                <a:lnTo>
                  <a:pt x="8657396" y="117480"/>
                </a:lnTo>
                <a:lnTo>
                  <a:pt x="8672161" y="114646"/>
                </a:lnTo>
                <a:lnTo>
                  <a:pt x="8677328" y="123550"/>
                </a:lnTo>
                <a:lnTo>
                  <a:pt x="8689879" y="135287"/>
                </a:lnTo>
                <a:lnTo>
                  <a:pt x="8726791" y="140548"/>
                </a:lnTo>
                <a:lnTo>
                  <a:pt x="8743032" y="145000"/>
                </a:lnTo>
                <a:lnTo>
                  <a:pt x="8761488" y="142167"/>
                </a:lnTo>
                <a:lnTo>
                  <a:pt x="8778468" y="141762"/>
                </a:lnTo>
                <a:lnTo>
                  <a:pt x="8782159" y="146619"/>
                </a:lnTo>
                <a:lnTo>
                  <a:pt x="8801353" y="150666"/>
                </a:lnTo>
                <a:lnTo>
                  <a:pt x="8816118" y="142572"/>
                </a:lnTo>
                <a:lnTo>
                  <a:pt x="8816118" y="133263"/>
                </a:lnTo>
                <a:lnTo>
                  <a:pt x="8810212" y="126788"/>
                </a:lnTo>
                <a:lnTo>
                  <a:pt x="8810212" y="115456"/>
                </a:lnTo>
                <a:lnTo>
                  <a:pt x="8816118" y="107362"/>
                </a:lnTo>
                <a:lnTo>
                  <a:pt x="8825715" y="103315"/>
                </a:lnTo>
                <a:lnTo>
                  <a:pt x="8826454" y="96434"/>
                </a:lnTo>
                <a:lnTo>
                  <a:pt x="8840480" y="83888"/>
                </a:lnTo>
                <a:lnTo>
                  <a:pt x="8841957" y="75389"/>
                </a:lnTo>
                <a:lnTo>
                  <a:pt x="8850078" y="53939"/>
                </a:lnTo>
                <a:lnTo>
                  <a:pt x="8841957" y="40179"/>
                </a:lnTo>
                <a:lnTo>
                  <a:pt x="8844172" y="24800"/>
                </a:lnTo>
                <a:lnTo>
                  <a:pt x="8859675" y="112"/>
                </a:lnTo>
                <a:lnTo>
                  <a:pt x="8859694" y="0"/>
                </a:lnTo>
                <a:lnTo>
                  <a:pt x="12192000" y="0"/>
                </a:lnTo>
                <a:lnTo>
                  <a:pt x="12192000" y="227431"/>
                </a:lnTo>
                <a:lnTo>
                  <a:pt x="12186940" y="230800"/>
                </a:lnTo>
                <a:lnTo>
                  <a:pt x="12176604" y="229990"/>
                </a:lnTo>
                <a:lnTo>
                  <a:pt x="12161839" y="238489"/>
                </a:lnTo>
                <a:lnTo>
                  <a:pt x="12147075" y="238894"/>
                </a:lnTo>
                <a:lnTo>
                  <a:pt x="12130095" y="251845"/>
                </a:lnTo>
                <a:lnTo>
                  <a:pt x="12119759" y="253464"/>
                </a:lnTo>
                <a:lnTo>
                  <a:pt x="12112377" y="246988"/>
                </a:lnTo>
                <a:lnTo>
                  <a:pt x="12106471" y="247798"/>
                </a:lnTo>
                <a:lnTo>
                  <a:pt x="12103518" y="256701"/>
                </a:lnTo>
                <a:lnTo>
                  <a:pt x="12085800" y="269247"/>
                </a:lnTo>
                <a:lnTo>
                  <a:pt x="12082847" y="278961"/>
                </a:lnTo>
                <a:lnTo>
                  <a:pt x="12073250" y="287055"/>
                </a:lnTo>
                <a:lnTo>
                  <a:pt x="12071774" y="297173"/>
                </a:lnTo>
                <a:lnTo>
                  <a:pt x="12084324" y="315790"/>
                </a:lnTo>
                <a:lnTo>
                  <a:pt x="12081371" y="333597"/>
                </a:lnTo>
                <a:lnTo>
                  <a:pt x="12066606" y="348976"/>
                </a:lnTo>
                <a:lnTo>
                  <a:pt x="12059223" y="363546"/>
                </a:lnTo>
                <a:lnTo>
                  <a:pt x="12062176" y="374878"/>
                </a:lnTo>
                <a:lnTo>
                  <a:pt x="12061438" y="393090"/>
                </a:lnTo>
                <a:lnTo>
                  <a:pt x="12065868" y="399970"/>
                </a:lnTo>
                <a:lnTo>
                  <a:pt x="12066606" y="410088"/>
                </a:lnTo>
                <a:lnTo>
                  <a:pt x="12061438" y="409683"/>
                </a:lnTo>
                <a:lnTo>
                  <a:pt x="12055532" y="413326"/>
                </a:lnTo>
                <a:lnTo>
                  <a:pt x="12054794" y="423848"/>
                </a:lnTo>
                <a:lnTo>
                  <a:pt x="12050365" y="427491"/>
                </a:lnTo>
                <a:lnTo>
                  <a:pt x="12055532" y="442870"/>
                </a:lnTo>
                <a:lnTo>
                  <a:pt x="12045935" y="449750"/>
                </a:lnTo>
                <a:lnTo>
                  <a:pt x="12044459" y="461487"/>
                </a:lnTo>
                <a:lnTo>
                  <a:pt x="12031170" y="476866"/>
                </a:lnTo>
                <a:lnTo>
                  <a:pt x="12033385" y="486984"/>
                </a:lnTo>
                <a:lnTo>
                  <a:pt x="12025264" y="490626"/>
                </a:lnTo>
                <a:lnTo>
                  <a:pt x="12022311" y="507624"/>
                </a:lnTo>
                <a:lnTo>
                  <a:pt x="12018620" y="507624"/>
                </a:lnTo>
                <a:lnTo>
                  <a:pt x="12013452" y="529884"/>
                </a:lnTo>
                <a:lnTo>
                  <a:pt x="12014191" y="546477"/>
                </a:lnTo>
                <a:lnTo>
                  <a:pt x="12010499" y="552143"/>
                </a:lnTo>
                <a:lnTo>
                  <a:pt x="12014929" y="562666"/>
                </a:lnTo>
                <a:lnTo>
                  <a:pt x="12007546" y="572783"/>
                </a:lnTo>
                <a:lnTo>
                  <a:pt x="12006070" y="583306"/>
                </a:lnTo>
                <a:lnTo>
                  <a:pt x="11996473" y="596662"/>
                </a:lnTo>
                <a:lnTo>
                  <a:pt x="11997211" y="601518"/>
                </a:lnTo>
                <a:lnTo>
                  <a:pt x="11992043" y="603137"/>
                </a:lnTo>
                <a:lnTo>
                  <a:pt x="11992043" y="615278"/>
                </a:lnTo>
                <a:lnTo>
                  <a:pt x="11976540" y="626610"/>
                </a:lnTo>
                <a:lnTo>
                  <a:pt x="11975802" y="641990"/>
                </a:lnTo>
                <a:lnTo>
                  <a:pt x="11961775" y="653726"/>
                </a:lnTo>
                <a:lnTo>
                  <a:pt x="11961775" y="660606"/>
                </a:lnTo>
                <a:lnTo>
                  <a:pt x="11952178" y="674771"/>
                </a:lnTo>
                <a:lnTo>
                  <a:pt x="11949963" y="684485"/>
                </a:lnTo>
                <a:lnTo>
                  <a:pt x="11944796" y="692579"/>
                </a:lnTo>
                <a:lnTo>
                  <a:pt x="11949963" y="701078"/>
                </a:lnTo>
                <a:lnTo>
                  <a:pt x="11958822" y="706744"/>
                </a:lnTo>
                <a:lnTo>
                  <a:pt x="11969158" y="703506"/>
                </a:lnTo>
                <a:lnTo>
                  <a:pt x="11977278" y="710386"/>
                </a:lnTo>
                <a:lnTo>
                  <a:pt x="11986876" y="711196"/>
                </a:lnTo>
                <a:lnTo>
                  <a:pt x="11999426" y="702697"/>
                </a:lnTo>
                <a:lnTo>
                  <a:pt x="12006808" y="700268"/>
                </a:lnTo>
                <a:lnTo>
                  <a:pt x="12014929" y="695007"/>
                </a:lnTo>
                <a:lnTo>
                  <a:pt x="12019358" y="696221"/>
                </a:lnTo>
                <a:lnTo>
                  <a:pt x="12030432" y="693388"/>
                </a:lnTo>
                <a:lnTo>
                  <a:pt x="12030432" y="716862"/>
                </a:lnTo>
                <a:lnTo>
                  <a:pt x="12041506" y="731027"/>
                </a:lnTo>
                <a:lnTo>
                  <a:pt x="12045935" y="745192"/>
                </a:lnTo>
                <a:lnTo>
                  <a:pt x="12044459" y="756928"/>
                </a:lnTo>
                <a:lnTo>
                  <a:pt x="12057009" y="767046"/>
                </a:lnTo>
                <a:lnTo>
                  <a:pt x="12063653" y="759357"/>
                </a:lnTo>
                <a:lnTo>
                  <a:pt x="12066606" y="760166"/>
                </a:lnTo>
                <a:lnTo>
                  <a:pt x="12072512" y="756119"/>
                </a:lnTo>
                <a:lnTo>
                  <a:pt x="12076941" y="747215"/>
                </a:lnTo>
                <a:lnTo>
                  <a:pt x="12083586" y="744787"/>
                </a:lnTo>
                <a:lnTo>
                  <a:pt x="12087277" y="750048"/>
                </a:lnTo>
                <a:lnTo>
                  <a:pt x="12093183" y="745192"/>
                </a:lnTo>
                <a:lnTo>
                  <a:pt x="12104256" y="746001"/>
                </a:lnTo>
                <a:lnTo>
                  <a:pt x="12099827" y="750048"/>
                </a:lnTo>
                <a:lnTo>
                  <a:pt x="12095397" y="756928"/>
                </a:lnTo>
                <a:lnTo>
                  <a:pt x="12096136" y="770284"/>
                </a:lnTo>
                <a:lnTo>
                  <a:pt x="12090968" y="770284"/>
                </a:lnTo>
                <a:lnTo>
                  <a:pt x="12082847" y="777164"/>
                </a:lnTo>
                <a:lnTo>
                  <a:pt x="12085800" y="781211"/>
                </a:lnTo>
                <a:lnTo>
                  <a:pt x="12107948" y="777974"/>
                </a:lnTo>
                <a:lnTo>
                  <a:pt x="12119759" y="771498"/>
                </a:lnTo>
                <a:lnTo>
                  <a:pt x="12124189" y="757738"/>
                </a:lnTo>
                <a:lnTo>
                  <a:pt x="12121974" y="748429"/>
                </a:lnTo>
                <a:lnTo>
                  <a:pt x="12125665" y="741954"/>
                </a:lnTo>
                <a:lnTo>
                  <a:pt x="12131571" y="754500"/>
                </a:lnTo>
                <a:lnTo>
                  <a:pt x="12130095" y="765832"/>
                </a:lnTo>
                <a:lnTo>
                  <a:pt x="12130833" y="777569"/>
                </a:lnTo>
                <a:lnTo>
                  <a:pt x="12137477" y="773522"/>
                </a:lnTo>
                <a:lnTo>
                  <a:pt x="12141169" y="760976"/>
                </a:lnTo>
                <a:lnTo>
                  <a:pt x="12135263" y="745596"/>
                </a:lnTo>
                <a:lnTo>
                  <a:pt x="12139692" y="737907"/>
                </a:lnTo>
                <a:lnTo>
                  <a:pt x="12131571" y="729003"/>
                </a:lnTo>
                <a:lnTo>
                  <a:pt x="12126404" y="713624"/>
                </a:lnTo>
                <a:lnTo>
                  <a:pt x="12136001" y="713219"/>
                </a:lnTo>
                <a:lnTo>
                  <a:pt x="12145598" y="718481"/>
                </a:lnTo>
                <a:lnTo>
                  <a:pt x="12144860" y="722528"/>
                </a:lnTo>
                <a:lnTo>
                  <a:pt x="12148551" y="726575"/>
                </a:lnTo>
                <a:lnTo>
                  <a:pt x="12153719" y="726575"/>
                </a:lnTo>
                <a:lnTo>
                  <a:pt x="12158148" y="720909"/>
                </a:lnTo>
                <a:lnTo>
                  <a:pt x="12167745" y="719695"/>
                </a:lnTo>
                <a:lnTo>
                  <a:pt x="12179557" y="711600"/>
                </a:lnTo>
                <a:lnTo>
                  <a:pt x="12190631" y="720099"/>
                </a:lnTo>
                <a:lnTo>
                  <a:pt x="12192000" y="720199"/>
                </a:lnTo>
                <a:lnTo>
                  <a:pt x="12192000" y="1596504"/>
                </a:lnTo>
                <a:lnTo>
                  <a:pt x="12187678" y="1600354"/>
                </a:lnTo>
                <a:lnTo>
                  <a:pt x="12172175" y="1591450"/>
                </a:lnTo>
                <a:lnTo>
                  <a:pt x="12156672" y="1587403"/>
                </a:lnTo>
                <a:lnTo>
                  <a:pt x="12155933" y="1571214"/>
                </a:lnTo>
                <a:lnTo>
                  <a:pt x="12150027" y="1566762"/>
                </a:lnTo>
                <a:lnTo>
                  <a:pt x="12138216" y="1571619"/>
                </a:lnTo>
                <a:lnTo>
                  <a:pt x="12127142" y="1565143"/>
                </a:lnTo>
                <a:lnTo>
                  <a:pt x="12124189" y="1570000"/>
                </a:lnTo>
                <a:lnTo>
                  <a:pt x="12124927" y="1578499"/>
                </a:lnTo>
                <a:lnTo>
                  <a:pt x="12116068" y="1584974"/>
                </a:lnTo>
                <a:lnTo>
                  <a:pt x="12114592" y="1601568"/>
                </a:lnTo>
                <a:lnTo>
                  <a:pt x="12107948" y="1606020"/>
                </a:lnTo>
                <a:lnTo>
                  <a:pt x="12104256" y="1620994"/>
                </a:lnTo>
                <a:lnTo>
                  <a:pt x="12099827" y="1616947"/>
                </a:lnTo>
                <a:lnTo>
                  <a:pt x="12087277" y="1618970"/>
                </a:lnTo>
                <a:lnTo>
                  <a:pt x="12083586" y="1632731"/>
                </a:lnTo>
                <a:lnTo>
                  <a:pt x="12080633" y="1632326"/>
                </a:lnTo>
                <a:lnTo>
                  <a:pt x="12080633" y="1632731"/>
                </a:lnTo>
                <a:lnTo>
                  <a:pt x="12079156" y="1632326"/>
                </a:lnTo>
                <a:lnTo>
                  <a:pt x="12062915" y="1649324"/>
                </a:lnTo>
                <a:lnTo>
                  <a:pt x="12057009" y="1648110"/>
                </a:lnTo>
                <a:lnTo>
                  <a:pt x="12056271" y="1659442"/>
                </a:lnTo>
                <a:lnTo>
                  <a:pt x="12049626" y="1682106"/>
                </a:lnTo>
                <a:lnTo>
                  <a:pt x="12050365" y="1695461"/>
                </a:lnTo>
                <a:lnTo>
                  <a:pt x="12060700" y="1702746"/>
                </a:lnTo>
                <a:lnTo>
                  <a:pt x="12060700" y="1726625"/>
                </a:lnTo>
                <a:lnTo>
                  <a:pt x="12068821" y="1732291"/>
                </a:lnTo>
                <a:lnTo>
                  <a:pt x="12064391" y="1742813"/>
                </a:lnTo>
                <a:lnTo>
                  <a:pt x="12051841" y="1752931"/>
                </a:lnTo>
                <a:lnTo>
                  <a:pt x="12054794" y="1756573"/>
                </a:lnTo>
                <a:lnTo>
                  <a:pt x="12029694" y="1780452"/>
                </a:lnTo>
                <a:lnTo>
                  <a:pt x="12032647" y="1787332"/>
                </a:lnTo>
                <a:lnTo>
                  <a:pt x="12025264" y="1793402"/>
                </a:lnTo>
                <a:lnTo>
                  <a:pt x="12023050" y="1798259"/>
                </a:lnTo>
                <a:lnTo>
                  <a:pt x="12012714" y="1797855"/>
                </a:lnTo>
                <a:lnTo>
                  <a:pt x="12003117" y="1803925"/>
                </a:lnTo>
                <a:lnTo>
                  <a:pt x="11999426" y="1814043"/>
                </a:lnTo>
                <a:lnTo>
                  <a:pt x="11986137" y="1821732"/>
                </a:lnTo>
                <a:lnTo>
                  <a:pt x="11986137" y="1833064"/>
                </a:lnTo>
                <a:lnTo>
                  <a:pt x="11989829" y="1843587"/>
                </a:lnTo>
                <a:lnTo>
                  <a:pt x="11984661" y="1848444"/>
                </a:lnTo>
                <a:lnTo>
                  <a:pt x="11987614" y="1860585"/>
                </a:lnTo>
                <a:lnTo>
                  <a:pt x="12006070" y="1863823"/>
                </a:lnTo>
                <a:lnTo>
                  <a:pt x="12011238" y="1871108"/>
                </a:lnTo>
                <a:lnTo>
                  <a:pt x="12047412" y="1890939"/>
                </a:lnTo>
                <a:lnTo>
                  <a:pt x="12053318" y="1900652"/>
                </a:lnTo>
                <a:lnTo>
                  <a:pt x="12071774" y="1931815"/>
                </a:lnTo>
                <a:lnTo>
                  <a:pt x="12098350" y="1957717"/>
                </a:lnTo>
                <a:lnTo>
                  <a:pt x="12127880" y="1991713"/>
                </a:lnTo>
                <a:lnTo>
                  <a:pt x="12128618" y="2011948"/>
                </a:lnTo>
                <a:lnTo>
                  <a:pt x="12136001" y="2019233"/>
                </a:lnTo>
                <a:lnTo>
                  <a:pt x="12142645" y="2051610"/>
                </a:lnTo>
                <a:lnTo>
                  <a:pt x="12143383" y="2062538"/>
                </a:lnTo>
                <a:lnTo>
                  <a:pt x="12146336" y="2058895"/>
                </a:lnTo>
                <a:lnTo>
                  <a:pt x="12150027" y="2058895"/>
                </a:lnTo>
                <a:lnTo>
                  <a:pt x="12152980" y="2094105"/>
                </a:lnTo>
                <a:lnTo>
                  <a:pt x="12145598" y="2098962"/>
                </a:lnTo>
                <a:lnTo>
                  <a:pt x="12149289" y="2103818"/>
                </a:lnTo>
                <a:lnTo>
                  <a:pt x="12135263" y="2120007"/>
                </a:lnTo>
                <a:lnTo>
                  <a:pt x="12124189" y="2120007"/>
                </a:lnTo>
                <a:lnTo>
                  <a:pt x="12112377" y="2126887"/>
                </a:lnTo>
                <a:lnTo>
                  <a:pt x="12116068" y="2133363"/>
                </a:lnTo>
                <a:lnTo>
                  <a:pt x="12110901" y="2136600"/>
                </a:lnTo>
                <a:lnTo>
                  <a:pt x="12107209" y="2132149"/>
                </a:lnTo>
                <a:lnTo>
                  <a:pt x="12097612" y="2135791"/>
                </a:lnTo>
                <a:lnTo>
                  <a:pt x="12093183" y="2126887"/>
                </a:lnTo>
                <a:lnTo>
                  <a:pt x="12087277" y="2126078"/>
                </a:lnTo>
                <a:lnTo>
                  <a:pt x="12080633" y="2133767"/>
                </a:lnTo>
                <a:lnTo>
                  <a:pt x="12079156" y="2128911"/>
                </a:lnTo>
                <a:lnTo>
                  <a:pt x="12070297" y="2130530"/>
                </a:lnTo>
                <a:lnTo>
                  <a:pt x="12048150" y="2148337"/>
                </a:lnTo>
                <a:lnTo>
                  <a:pt x="12040767" y="2157646"/>
                </a:lnTo>
                <a:lnTo>
                  <a:pt x="12036338" y="2151979"/>
                </a:lnTo>
                <a:lnTo>
                  <a:pt x="12035600" y="2164121"/>
                </a:lnTo>
                <a:lnTo>
                  <a:pt x="12028217" y="2168978"/>
                </a:lnTo>
                <a:lnTo>
                  <a:pt x="12028955" y="2160883"/>
                </a:lnTo>
                <a:lnTo>
                  <a:pt x="12025264" y="2158050"/>
                </a:lnTo>
                <a:lnTo>
                  <a:pt x="12023050" y="2147528"/>
                </a:lnTo>
                <a:lnTo>
                  <a:pt x="12015667" y="2147123"/>
                </a:lnTo>
                <a:lnTo>
                  <a:pt x="12003855" y="2125269"/>
                </a:lnTo>
                <a:lnTo>
                  <a:pt x="12009761" y="2124864"/>
                </a:lnTo>
                <a:lnTo>
                  <a:pt x="12004593" y="2116365"/>
                </a:lnTo>
                <a:lnTo>
                  <a:pt x="12004593" y="2107461"/>
                </a:lnTo>
                <a:lnTo>
                  <a:pt x="12010499" y="2104628"/>
                </a:lnTo>
                <a:lnTo>
                  <a:pt x="12010499" y="2096534"/>
                </a:lnTo>
                <a:lnTo>
                  <a:pt x="12003855" y="2091677"/>
                </a:lnTo>
                <a:lnTo>
                  <a:pt x="12003855" y="2086416"/>
                </a:lnTo>
                <a:lnTo>
                  <a:pt x="12020097" y="2076298"/>
                </a:lnTo>
                <a:lnTo>
                  <a:pt x="12011238" y="2060919"/>
                </a:lnTo>
                <a:lnTo>
                  <a:pt x="12007546" y="2063752"/>
                </a:lnTo>
                <a:lnTo>
                  <a:pt x="12002379" y="2060514"/>
                </a:lnTo>
                <a:lnTo>
                  <a:pt x="12001640" y="2041492"/>
                </a:lnTo>
                <a:lnTo>
                  <a:pt x="11996473" y="2030970"/>
                </a:lnTo>
                <a:lnTo>
                  <a:pt x="11991305" y="2032993"/>
                </a:lnTo>
                <a:lnTo>
                  <a:pt x="11969158" y="2023685"/>
                </a:lnTo>
                <a:lnTo>
                  <a:pt x="11979493" y="2010329"/>
                </a:lnTo>
                <a:lnTo>
                  <a:pt x="11986876" y="2011948"/>
                </a:lnTo>
                <a:lnTo>
                  <a:pt x="11989829" y="2004259"/>
                </a:lnTo>
                <a:lnTo>
                  <a:pt x="11993520" y="2008711"/>
                </a:lnTo>
                <a:lnTo>
                  <a:pt x="12009761" y="2013972"/>
                </a:lnTo>
                <a:lnTo>
                  <a:pt x="12006070" y="2005878"/>
                </a:lnTo>
                <a:lnTo>
                  <a:pt x="11998687" y="1996569"/>
                </a:lnTo>
                <a:lnTo>
                  <a:pt x="12002379" y="1991713"/>
                </a:lnTo>
                <a:lnTo>
                  <a:pt x="11994996" y="1990094"/>
                </a:lnTo>
                <a:lnTo>
                  <a:pt x="11982446" y="1973096"/>
                </a:lnTo>
                <a:lnTo>
                  <a:pt x="11963252" y="1957717"/>
                </a:lnTo>
                <a:lnTo>
                  <a:pt x="11969896" y="1954479"/>
                </a:lnTo>
                <a:lnTo>
                  <a:pt x="11955131" y="1954074"/>
                </a:lnTo>
                <a:lnTo>
                  <a:pt x="11947010" y="1959740"/>
                </a:lnTo>
                <a:lnTo>
                  <a:pt x="11945534" y="1958121"/>
                </a:lnTo>
                <a:lnTo>
                  <a:pt x="11934460" y="1947194"/>
                </a:lnTo>
                <a:lnTo>
                  <a:pt x="11928554" y="1950432"/>
                </a:lnTo>
                <a:lnTo>
                  <a:pt x="11931507" y="1955288"/>
                </a:lnTo>
                <a:lnTo>
                  <a:pt x="11922648" y="1966216"/>
                </a:lnTo>
                <a:lnTo>
                  <a:pt x="11916004" y="1962573"/>
                </a:lnTo>
                <a:lnTo>
                  <a:pt x="11906407" y="1970263"/>
                </a:lnTo>
                <a:lnTo>
                  <a:pt x="11901978" y="1963787"/>
                </a:lnTo>
                <a:lnTo>
                  <a:pt x="11910836" y="1950432"/>
                </a:lnTo>
                <a:lnTo>
                  <a:pt x="11900501" y="1947194"/>
                </a:lnTo>
                <a:lnTo>
                  <a:pt x="11891642" y="1951646"/>
                </a:lnTo>
                <a:lnTo>
                  <a:pt x="11887213" y="1950432"/>
                </a:lnTo>
                <a:lnTo>
                  <a:pt x="11890166" y="1942337"/>
                </a:lnTo>
                <a:lnTo>
                  <a:pt x="11890904" y="1922911"/>
                </a:lnTo>
                <a:lnTo>
                  <a:pt x="11897548" y="1910365"/>
                </a:lnTo>
                <a:lnTo>
                  <a:pt x="11910098" y="1909151"/>
                </a:lnTo>
                <a:lnTo>
                  <a:pt x="11920434" y="1900247"/>
                </a:lnTo>
                <a:lnTo>
                  <a:pt x="11910836" y="1904699"/>
                </a:lnTo>
                <a:lnTo>
                  <a:pt x="11892380" y="1904294"/>
                </a:lnTo>
                <a:lnTo>
                  <a:pt x="11889427" y="1900652"/>
                </a:lnTo>
                <a:lnTo>
                  <a:pt x="11888689" y="1878393"/>
                </a:lnTo>
                <a:lnTo>
                  <a:pt x="11900501" y="1860585"/>
                </a:lnTo>
                <a:lnTo>
                  <a:pt x="11893857" y="1851681"/>
                </a:lnTo>
                <a:lnTo>
                  <a:pt x="11900501" y="1847634"/>
                </a:lnTo>
                <a:lnTo>
                  <a:pt x="11903454" y="1839540"/>
                </a:lnTo>
                <a:lnTo>
                  <a:pt x="11896810" y="1840349"/>
                </a:lnTo>
                <a:lnTo>
                  <a:pt x="11891642" y="1846420"/>
                </a:lnTo>
                <a:lnTo>
                  <a:pt x="11875401" y="1848848"/>
                </a:lnTo>
                <a:lnTo>
                  <a:pt x="11870971" y="1842778"/>
                </a:lnTo>
                <a:lnTo>
                  <a:pt x="11859898" y="1837112"/>
                </a:lnTo>
                <a:lnTo>
                  <a:pt x="11859159" y="1843992"/>
                </a:lnTo>
                <a:lnTo>
                  <a:pt x="11852515" y="1848848"/>
                </a:lnTo>
                <a:lnTo>
                  <a:pt x="11847348" y="1832255"/>
                </a:lnTo>
                <a:lnTo>
                  <a:pt x="11845133" y="1833469"/>
                </a:lnTo>
                <a:lnTo>
                  <a:pt x="11844395" y="1830231"/>
                </a:lnTo>
                <a:lnTo>
                  <a:pt x="11844395" y="1829422"/>
                </a:lnTo>
                <a:lnTo>
                  <a:pt x="11840703" y="1821732"/>
                </a:lnTo>
                <a:lnTo>
                  <a:pt x="11826677" y="1837112"/>
                </a:lnTo>
                <a:lnTo>
                  <a:pt x="11815603" y="1837921"/>
                </a:lnTo>
                <a:lnTo>
                  <a:pt x="11809697" y="1839540"/>
                </a:lnTo>
                <a:lnTo>
                  <a:pt x="11804529" y="1835493"/>
                </a:lnTo>
                <a:lnTo>
                  <a:pt x="11791241" y="1843992"/>
                </a:lnTo>
                <a:lnTo>
                  <a:pt x="11780167" y="1843992"/>
                </a:lnTo>
                <a:lnTo>
                  <a:pt x="11777953" y="1853300"/>
                </a:lnTo>
                <a:lnTo>
                  <a:pt x="11772047" y="1852895"/>
                </a:lnTo>
                <a:lnTo>
                  <a:pt x="11749899" y="1867870"/>
                </a:lnTo>
                <a:lnTo>
                  <a:pt x="11737349" y="1876774"/>
                </a:lnTo>
                <a:lnTo>
                  <a:pt x="11741779" y="1885677"/>
                </a:lnTo>
                <a:lnTo>
                  <a:pt x="11740302" y="1889320"/>
                </a:lnTo>
                <a:lnTo>
                  <a:pt x="11726276" y="1894986"/>
                </a:lnTo>
                <a:lnTo>
                  <a:pt x="11718155" y="1906318"/>
                </a:lnTo>
                <a:lnTo>
                  <a:pt x="11712249" y="1905913"/>
                </a:lnTo>
                <a:lnTo>
                  <a:pt x="11706343" y="1913198"/>
                </a:lnTo>
                <a:lnTo>
                  <a:pt x="11699699" y="1914007"/>
                </a:lnTo>
                <a:lnTo>
                  <a:pt x="11698960" y="1906722"/>
                </a:lnTo>
                <a:lnTo>
                  <a:pt x="11690840" y="1901866"/>
                </a:lnTo>
                <a:lnTo>
                  <a:pt x="11695269" y="1894986"/>
                </a:lnTo>
                <a:lnTo>
                  <a:pt x="11703390" y="1894581"/>
                </a:lnTo>
                <a:lnTo>
                  <a:pt x="11708558" y="1888106"/>
                </a:lnTo>
                <a:lnTo>
                  <a:pt x="11719631" y="1889320"/>
                </a:lnTo>
                <a:lnTo>
                  <a:pt x="11723323" y="1886891"/>
                </a:lnTo>
                <a:lnTo>
                  <a:pt x="11724799" y="1881630"/>
                </a:lnTo>
                <a:lnTo>
                  <a:pt x="11718893" y="1880416"/>
                </a:lnTo>
                <a:lnTo>
                  <a:pt x="11718155" y="1875964"/>
                </a:lnTo>
                <a:lnTo>
                  <a:pt x="11727014" y="1869893"/>
                </a:lnTo>
                <a:lnTo>
                  <a:pt x="11732181" y="1861799"/>
                </a:lnTo>
                <a:lnTo>
                  <a:pt x="11720370" y="1869893"/>
                </a:lnTo>
                <a:lnTo>
                  <a:pt x="11709296" y="1873536"/>
                </a:lnTo>
                <a:lnTo>
                  <a:pt x="11704866" y="1868679"/>
                </a:lnTo>
                <a:lnTo>
                  <a:pt x="11704866" y="1863013"/>
                </a:lnTo>
                <a:lnTo>
                  <a:pt x="11708558" y="1861394"/>
                </a:lnTo>
                <a:lnTo>
                  <a:pt x="11710034" y="1855324"/>
                </a:lnTo>
                <a:lnTo>
                  <a:pt x="11698960" y="1845206"/>
                </a:lnTo>
                <a:lnTo>
                  <a:pt x="11701175" y="1833064"/>
                </a:lnTo>
                <a:lnTo>
                  <a:pt x="11699699" y="1829827"/>
                </a:lnTo>
                <a:lnTo>
                  <a:pt x="11709296" y="1829422"/>
                </a:lnTo>
                <a:lnTo>
                  <a:pt x="11710772" y="1818090"/>
                </a:lnTo>
                <a:lnTo>
                  <a:pt x="11721108" y="1805544"/>
                </a:lnTo>
                <a:lnTo>
                  <a:pt x="11723323" y="1799068"/>
                </a:lnTo>
                <a:lnTo>
                  <a:pt x="11729228" y="1796235"/>
                </a:lnTo>
                <a:lnTo>
                  <a:pt x="11727752" y="1788546"/>
                </a:lnTo>
                <a:lnTo>
                  <a:pt x="11705605" y="1776404"/>
                </a:lnTo>
                <a:lnTo>
                  <a:pt x="11690840" y="1759002"/>
                </a:lnTo>
                <a:lnTo>
                  <a:pt x="11687149" y="1768310"/>
                </a:lnTo>
                <a:lnTo>
                  <a:pt x="11678290" y="1768310"/>
                </a:lnTo>
                <a:lnTo>
                  <a:pt x="11673860" y="1765477"/>
                </a:lnTo>
                <a:lnTo>
                  <a:pt x="11662787" y="1765882"/>
                </a:lnTo>
                <a:lnTo>
                  <a:pt x="11656142" y="1776000"/>
                </a:lnTo>
                <a:lnTo>
                  <a:pt x="11651713" y="1778023"/>
                </a:lnTo>
                <a:lnTo>
                  <a:pt x="11650236" y="1788546"/>
                </a:lnTo>
                <a:lnTo>
                  <a:pt x="11639901" y="1798664"/>
                </a:lnTo>
                <a:lnTo>
                  <a:pt x="11639163" y="1816876"/>
                </a:lnTo>
                <a:lnTo>
                  <a:pt x="11633257" y="1818090"/>
                </a:lnTo>
                <a:lnTo>
                  <a:pt x="11625874" y="1830231"/>
                </a:lnTo>
                <a:lnTo>
                  <a:pt x="11614801" y="1830636"/>
                </a:lnTo>
                <a:lnTo>
                  <a:pt x="11597083" y="1839945"/>
                </a:lnTo>
                <a:lnTo>
                  <a:pt x="11591915" y="1863013"/>
                </a:lnTo>
                <a:lnTo>
                  <a:pt x="11588224" y="1868275"/>
                </a:lnTo>
                <a:lnTo>
                  <a:pt x="11591177" y="1870703"/>
                </a:lnTo>
                <a:lnTo>
                  <a:pt x="11593392" y="1882035"/>
                </a:lnTo>
                <a:lnTo>
                  <a:pt x="11586009" y="1882035"/>
                </a:lnTo>
                <a:lnTo>
                  <a:pt x="11588962" y="1886487"/>
                </a:lnTo>
                <a:lnTo>
                  <a:pt x="11584533" y="1896200"/>
                </a:lnTo>
                <a:lnTo>
                  <a:pt x="11571244" y="1896605"/>
                </a:lnTo>
                <a:lnTo>
                  <a:pt x="11555003" y="1897010"/>
                </a:lnTo>
                <a:lnTo>
                  <a:pt x="11536547" y="1890534"/>
                </a:lnTo>
                <a:lnTo>
                  <a:pt x="11535070" y="1895795"/>
                </a:lnTo>
                <a:lnTo>
                  <a:pt x="11529164" y="1899842"/>
                </a:lnTo>
                <a:lnTo>
                  <a:pt x="11528426" y="1909555"/>
                </a:lnTo>
                <a:lnTo>
                  <a:pt x="11526950" y="1914412"/>
                </a:lnTo>
                <a:lnTo>
                  <a:pt x="11526950" y="1918864"/>
                </a:lnTo>
                <a:lnTo>
                  <a:pt x="11522520" y="1922506"/>
                </a:lnTo>
                <a:lnTo>
                  <a:pt x="11527688" y="1933434"/>
                </a:lnTo>
                <a:lnTo>
                  <a:pt x="11529164" y="1943552"/>
                </a:lnTo>
                <a:lnTo>
                  <a:pt x="11539500" y="1948813"/>
                </a:lnTo>
                <a:lnTo>
                  <a:pt x="11555741" y="1959335"/>
                </a:lnTo>
                <a:lnTo>
                  <a:pt x="11557956" y="1965001"/>
                </a:lnTo>
                <a:lnTo>
                  <a:pt x="11565338" y="1976738"/>
                </a:lnTo>
                <a:lnTo>
                  <a:pt x="11566077" y="1972691"/>
                </a:lnTo>
                <a:lnTo>
                  <a:pt x="11569030" y="1977548"/>
                </a:lnTo>
                <a:lnTo>
                  <a:pt x="11573459" y="1971882"/>
                </a:lnTo>
                <a:lnTo>
                  <a:pt x="11578627" y="1971882"/>
                </a:lnTo>
                <a:lnTo>
                  <a:pt x="11579365" y="1976333"/>
                </a:lnTo>
                <a:lnTo>
                  <a:pt x="11585271" y="1973500"/>
                </a:lnTo>
                <a:lnTo>
                  <a:pt x="11597821" y="1973500"/>
                </a:lnTo>
                <a:lnTo>
                  <a:pt x="11600774" y="1981999"/>
                </a:lnTo>
                <a:lnTo>
                  <a:pt x="11600774" y="1994546"/>
                </a:lnTo>
                <a:lnTo>
                  <a:pt x="11614062" y="2018828"/>
                </a:lnTo>
                <a:lnTo>
                  <a:pt x="11627351" y="2019233"/>
                </a:lnTo>
                <a:lnTo>
                  <a:pt x="11636948" y="2013972"/>
                </a:lnTo>
                <a:lnTo>
                  <a:pt x="11646545" y="2017614"/>
                </a:lnTo>
                <a:lnTo>
                  <a:pt x="11650975" y="2013567"/>
                </a:lnTo>
                <a:lnTo>
                  <a:pt x="11656142" y="2005068"/>
                </a:lnTo>
                <a:lnTo>
                  <a:pt x="11651713" y="1999402"/>
                </a:lnTo>
                <a:lnTo>
                  <a:pt x="11649498" y="1998188"/>
                </a:lnTo>
                <a:lnTo>
                  <a:pt x="11662787" y="1993331"/>
                </a:lnTo>
                <a:lnTo>
                  <a:pt x="11669431" y="1988070"/>
                </a:lnTo>
                <a:lnTo>
                  <a:pt x="11669431" y="1979571"/>
                </a:lnTo>
                <a:lnTo>
                  <a:pt x="11665740" y="1976333"/>
                </a:lnTo>
                <a:lnTo>
                  <a:pt x="11677551" y="1975929"/>
                </a:lnTo>
                <a:lnTo>
                  <a:pt x="11700437" y="1966216"/>
                </a:lnTo>
                <a:lnTo>
                  <a:pt x="11703390" y="1970263"/>
                </a:lnTo>
                <a:lnTo>
                  <a:pt x="11708558" y="1972286"/>
                </a:lnTo>
                <a:lnTo>
                  <a:pt x="11714464" y="1980381"/>
                </a:lnTo>
                <a:lnTo>
                  <a:pt x="11720370" y="1982809"/>
                </a:lnTo>
                <a:lnTo>
                  <a:pt x="11727014" y="1988070"/>
                </a:lnTo>
                <a:lnTo>
                  <a:pt x="11758758" y="1986856"/>
                </a:lnTo>
                <a:lnTo>
                  <a:pt x="11762449" y="1982809"/>
                </a:lnTo>
                <a:lnTo>
                  <a:pt x="11773523" y="1982404"/>
                </a:lnTo>
                <a:lnTo>
                  <a:pt x="11772785" y="1986047"/>
                </a:lnTo>
                <a:lnTo>
                  <a:pt x="11786812" y="1985642"/>
                </a:lnTo>
                <a:lnTo>
                  <a:pt x="11798623" y="1983618"/>
                </a:lnTo>
                <a:lnTo>
                  <a:pt x="11805268" y="1986451"/>
                </a:lnTo>
                <a:lnTo>
                  <a:pt x="11794194" y="1989689"/>
                </a:lnTo>
                <a:lnTo>
                  <a:pt x="11793456" y="1994950"/>
                </a:lnTo>
                <a:lnTo>
                  <a:pt x="11801576" y="2005473"/>
                </a:lnTo>
                <a:lnTo>
                  <a:pt x="11796409" y="2005473"/>
                </a:lnTo>
                <a:lnTo>
                  <a:pt x="11789764" y="2008711"/>
                </a:lnTo>
                <a:lnTo>
                  <a:pt x="11791241" y="2018424"/>
                </a:lnTo>
                <a:lnTo>
                  <a:pt x="11798623" y="2020043"/>
                </a:lnTo>
                <a:lnTo>
                  <a:pt x="11798623" y="2024090"/>
                </a:lnTo>
                <a:lnTo>
                  <a:pt x="11786812" y="2033803"/>
                </a:lnTo>
                <a:lnTo>
                  <a:pt x="11774261" y="2026114"/>
                </a:lnTo>
                <a:lnTo>
                  <a:pt x="11773523" y="2021257"/>
                </a:lnTo>
                <a:lnTo>
                  <a:pt x="11769094" y="2026518"/>
                </a:lnTo>
                <a:lnTo>
                  <a:pt x="11764664" y="2020852"/>
                </a:lnTo>
                <a:lnTo>
                  <a:pt x="11754329" y="2033803"/>
                </a:lnTo>
                <a:lnTo>
                  <a:pt x="11748423" y="2033803"/>
                </a:lnTo>
                <a:lnTo>
                  <a:pt x="11738826" y="2040683"/>
                </a:lnTo>
                <a:lnTo>
                  <a:pt x="11729967" y="2040278"/>
                </a:lnTo>
                <a:lnTo>
                  <a:pt x="11727752" y="2045944"/>
                </a:lnTo>
                <a:lnTo>
                  <a:pt x="11719631" y="2040278"/>
                </a:lnTo>
                <a:lnTo>
                  <a:pt x="11707819" y="2041492"/>
                </a:lnTo>
                <a:lnTo>
                  <a:pt x="11719631" y="2047968"/>
                </a:lnTo>
                <a:lnTo>
                  <a:pt x="11720370" y="2055253"/>
                </a:lnTo>
                <a:lnTo>
                  <a:pt x="11707819" y="2057276"/>
                </a:lnTo>
                <a:lnTo>
                  <a:pt x="11707819" y="2067394"/>
                </a:lnTo>
                <a:lnTo>
                  <a:pt x="11693055" y="2066585"/>
                </a:lnTo>
                <a:lnTo>
                  <a:pt x="11684934" y="2074679"/>
                </a:lnTo>
                <a:lnTo>
                  <a:pt x="11689363" y="2079940"/>
                </a:lnTo>
                <a:lnTo>
                  <a:pt x="11698960" y="2085202"/>
                </a:lnTo>
                <a:lnTo>
                  <a:pt x="11689363" y="2094915"/>
                </a:lnTo>
                <a:lnTo>
                  <a:pt x="11684934" y="2092082"/>
                </a:lnTo>
                <a:lnTo>
                  <a:pt x="11676075" y="2105842"/>
                </a:lnTo>
                <a:lnTo>
                  <a:pt x="11668692" y="2107866"/>
                </a:lnTo>
                <a:lnTo>
                  <a:pt x="11665001" y="2105842"/>
                </a:lnTo>
                <a:lnTo>
                  <a:pt x="11662787" y="2118793"/>
                </a:lnTo>
                <a:lnTo>
                  <a:pt x="11666478" y="2129315"/>
                </a:lnTo>
                <a:lnTo>
                  <a:pt x="11662787" y="2145099"/>
                </a:lnTo>
                <a:lnTo>
                  <a:pt x="11662787" y="2168168"/>
                </a:lnTo>
                <a:lnTo>
                  <a:pt x="11666478" y="2167764"/>
                </a:lnTo>
                <a:lnTo>
                  <a:pt x="11692316" y="2178691"/>
                </a:lnTo>
                <a:lnTo>
                  <a:pt x="11692316" y="2185166"/>
                </a:lnTo>
                <a:lnTo>
                  <a:pt x="11699699" y="2181524"/>
                </a:lnTo>
                <a:lnTo>
                  <a:pt x="11727014" y="2194475"/>
                </a:lnTo>
                <a:lnTo>
                  <a:pt x="11741779" y="2223209"/>
                </a:lnTo>
                <a:lnTo>
                  <a:pt x="11745470" y="2224019"/>
                </a:lnTo>
                <a:lnTo>
                  <a:pt x="11740302" y="2234542"/>
                </a:lnTo>
                <a:lnTo>
                  <a:pt x="11750638" y="2237779"/>
                </a:lnTo>
                <a:lnTo>
                  <a:pt x="11751376" y="2251539"/>
                </a:lnTo>
                <a:lnTo>
                  <a:pt x="11769832" y="2264086"/>
                </a:lnTo>
                <a:lnTo>
                  <a:pt x="11770570" y="2277441"/>
                </a:lnTo>
                <a:lnTo>
                  <a:pt x="11783120" y="2294844"/>
                </a:lnTo>
                <a:lnTo>
                  <a:pt x="11793456" y="2298891"/>
                </a:lnTo>
                <a:lnTo>
                  <a:pt x="11803791" y="2298082"/>
                </a:lnTo>
                <a:lnTo>
                  <a:pt x="11808959" y="2301724"/>
                </a:lnTo>
                <a:lnTo>
                  <a:pt x="11808959" y="2305367"/>
                </a:lnTo>
                <a:lnTo>
                  <a:pt x="11820771" y="2318722"/>
                </a:lnTo>
                <a:lnTo>
                  <a:pt x="11826677" y="2321150"/>
                </a:lnTo>
                <a:lnTo>
                  <a:pt x="11834059" y="2334101"/>
                </a:lnTo>
                <a:lnTo>
                  <a:pt x="11828153" y="2337339"/>
                </a:lnTo>
                <a:lnTo>
                  <a:pt x="11808221" y="2330459"/>
                </a:lnTo>
                <a:lnTo>
                  <a:pt x="11793456" y="2338148"/>
                </a:lnTo>
                <a:lnTo>
                  <a:pt x="11783859" y="2328435"/>
                </a:lnTo>
                <a:lnTo>
                  <a:pt x="11776476" y="2328435"/>
                </a:lnTo>
                <a:lnTo>
                  <a:pt x="11765402" y="2321150"/>
                </a:lnTo>
                <a:lnTo>
                  <a:pt x="11749899" y="2319127"/>
                </a:lnTo>
                <a:lnTo>
                  <a:pt x="11743255" y="2327221"/>
                </a:lnTo>
                <a:lnTo>
                  <a:pt x="11733658" y="2327221"/>
                </a:lnTo>
                <a:lnTo>
                  <a:pt x="11727014" y="2322364"/>
                </a:lnTo>
                <a:lnTo>
                  <a:pt x="11721108" y="2308604"/>
                </a:lnTo>
                <a:lnTo>
                  <a:pt x="11707819" y="2313461"/>
                </a:lnTo>
                <a:lnTo>
                  <a:pt x="11700437" y="2310628"/>
                </a:lnTo>
                <a:lnTo>
                  <a:pt x="11697484" y="2313461"/>
                </a:lnTo>
                <a:lnTo>
                  <a:pt x="11691578" y="2313461"/>
                </a:lnTo>
                <a:lnTo>
                  <a:pt x="11684934" y="2311437"/>
                </a:lnTo>
                <a:lnTo>
                  <a:pt x="11676075" y="2315889"/>
                </a:lnTo>
                <a:lnTo>
                  <a:pt x="11664263" y="2336529"/>
                </a:lnTo>
                <a:lnTo>
                  <a:pt x="11678290" y="2321150"/>
                </a:lnTo>
                <a:lnTo>
                  <a:pt x="11689363" y="2317508"/>
                </a:lnTo>
                <a:lnTo>
                  <a:pt x="11701913" y="2318722"/>
                </a:lnTo>
                <a:lnTo>
                  <a:pt x="11713725" y="2314675"/>
                </a:lnTo>
                <a:lnTo>
                  <a:pt x="11718893" y="2316698"/>
                </a:lnTo>
                <a:lnTo>
                  <a:pt x="11718893" y="2321555"/>
                </a:lnTo>
                <a:lnTo>
                  <a:pt x="11732181" y="2332482"/>
                </a:lnTo>
                <a:lnTo>
                  <a:pt x="11739564" y="2334101"/>
                </a:lnTo>
                <a:lnTo>
                  <a:pt x="11755805" y="2323579"/>
                </a:lnTo>
                <a:lnTo>
                  <a:pt x="11766141" y="2323983"/>
                </a:lnTo>
                <a:lnTo>
                  <a:pt x="11786073" y="2342195"/>
                </a:lnTo>
                <a:lnTo>
                  <a:pt x="11802315" y="2350694"/>
                </a:lnTo>
                <a:lnTo>
                  <a:pt x="11828153" y="2365264"/>
                </a:lnTo>
                <a:lnTo>
                  <a:pt x="11839965" y="2383476"/>
                </a:lnTo>
                <a:lnTo>
                  <a:pt x="11839965" y="2389952"/>
                </a:lnTo>
                <a:lnTo>
                  <a:pt x="11825938" y="2391571"/>
                </a:lnTo>
                <a:lnTo>
                  <a:pt x="11814127" y="2404117"/>
                </a:lnTo>
                <a:lnTo>
                  <a:pt x="11808221" y="2403307"/>
                </a:lnTo>
                <a:lnTo>
                  <a:pt x="11803791" y="2407354"/>
                </a:lnTo>
                <a:lnTo>
                  <a:pt x="11803053" y="2415449"/>
                </a:lnTo>
                <a:lnTo>
                  <a:pt x="11794194" y="2419496"/>
                </a:lnTo>
                <a:lnTo>
                  <a:pt x="11781644" y="2413830"/>
                </a:lnTo>
                <a:lnTo>
                  <a:pt x="11775000" y="2418282"/>
                </a:lnTo>
                <a:lnTo>
                  <a:pt x="11769094" y="2417877"/>
                </a:lnTo>
                <a:lnTo>
                  <a:pt x="11757282" y="2426781"/>
                </a:lnTo>
                <a:lnTo>
                  <a:pt x="11756544" y="2437303"/>
                </a:lnTo>
                <a:lnTo>
                  <a:pt x="11759496" y="2429614"/>
                </a:lnTo>
                <a:lnTo>
                  <a:pt x="11769832" y="2421924"/>
                </a:lnTo>
                <a:lnTo>
                  <a:pt x="11779429" y="2419496"/>
                </a:lnTo>
                <a:lnTo>
                  <a:pt x="11789764" y="2433256"/>
                </a:lnTo>
                <a:lnTo>
                  <a:pt x="11797885" y="2435685"/>
                </a:lnTo>
                <a:lnTo>
                  <a:pt x="11813388" y="2423543"/>
                </a:lnTo>
                <a:lnTo>
                  <a:pt x="11825200" y="2425162"/>
                </a:lnTo>
                <a:lnTo>
                  <a:pt x="11841442" y="2444184"/>
                </a:lnTo>
                <a:lnTo>
                  <a:pt x="11843656" y="2440136"/>
                </a:lnTo>
                <a:lnTo>
                  <a:pt x="11848086" y="2444993"/>
                </a:lnTo>
                <a:lnTo>
                  <a:pt x="11857683" y="2444993"/>
                </a:lnTo>
                <a:lnTo>
                  <a:pt x="11859159" y="2447826"/>
                </a:lnTo>
                <a:lnTo>
                  <a:pt x="11837012" y="2466848"/>
                </a:lnTo>
                <a:lnTo>
                  <a:pt x="11823724" y="2469276"/>
                </a:lnTo>
                <a:lnTo>
                  <a:pt x="11823724" y="2477775"/>
                </a:lnTo>
                <a:lnTo>
                  <a:pt x="11830368" y="2478989"/>
                </a:lnTo>
                <a:lnTo>
                  <a:pt x="11842918" y="2468871"/>
                </a:lnTo>
                <a:lnTo>
                  <a:pt x="11853253" y="2470895"/>
                </a:lnTo>
                <a:lnTo>
                  <a:pt x="11853253" y="2466443"/>
                </a:lnTo>
                <a:lnTo>
                  <a:pt x="11851777" y="2464015"/>
                </a:lnTo>
                <a:lnTo>
                  <a:pt x="11857683" y="2458753"/>
                </a:lnTo>
                <a:lnTo>
                  <a:pt x="11862851" y="2461586"/>
                </a:lnTo>
                <a:lnTo>
                  <a:pt x="11864327" y="2475347"/>
                </a:lnTo>
                <a:lnTo>
                  <a:pt x="11867280" y="2481013"/>
                </a:lnTo>
                <a:lnTo>
                  <a:pt x="11861374" y="2485464"/>
                </a:lnTo>
                <a:lnTo>
                  <a:pt x="11860636" y="2482227"/>
                </a:lnTo>
                <a:lnTo>
                  <a:pt x="11854730" y="2479394"/>
                </a:lnTo>
                <a:lnTo>
                  <a:pt x="11853253" y="2483846"/>
                </a:lnTo>
                <a:lnTo>
                  <a:pt x="11850300" y="2486274"/>
                </a:lnTo>
                <a:lnTo>
                  <a:pt x="11840703" y="2483846"/>
                </a:lnTo>
                <a:lnTo>
                  <a:pt x="11830368" y="2492345"/>
                </a:lnTo>
                <a:lnTo>
                  <a:pt x="11828891" y="2496392"/>
                </a:lnTo>
                <a:lnTo>
                  <a:pt x="11845871" y="2495582"/>
                </a:lnTo>
                <a:lnTo>
                  <a:pt x="11851039" y="2500439"/>
                </a:lnTo>
                <a:lnTo>
                  <a:pt x="11849562" y="2504081"/>
                </a:lnTo>
                <a:lnTo>
                  <a:pt x="11846609" y="2503272"/>
                </a:lnTo>
                <a:lnTo>
                  <a:pt x="11839227" y="2509343"/>
                </a:lnTo>
                <a:lnTo>
                  <a:pt x="11845871" y="2512176"/>
                </a:lnTo>
                <a:lnTo>
                  <a:pt x="11850300" y="2516627"/>
                </a:lnTo>
                <a:lnTo>
                  <a:pt x="11844395" y="2521484"/>
                </a:lnTo>
                <a:lnTo>
                  <a:pt x="11837750" y="2520270"/>
                </a:lnTo>
                <a:lnTo>
                  <a:pt x="11834059" y="2523508"/>
                </a:lnTo>
                <a:lnTo>
                  <a:pt x="11837750" y="2527150"/>
                </a:lnTo>
                <a:lnTo>
                  <a:pt x="11847348" y="2527959"/>
                </a:lnTo>
                <a:lnTo>
                  <a:pt x="11853253" y="2536458"/>
                </a:lnTo>
                <a:lnTo>
                  <a:pt x="11845871" y="2540506"/>
                </a:lnTo>
                <a:lnTo>
                  <a:pt x="11843656" y="2549814"/>
                </a:lnTo>
                <a:lnTo>
                  <a:pt x="11841442" y="2546576"/>
                </a:lnTo>
                <a:lnTo>
                  <a:pt x="11839965" y="2538887"/>
                </a:lnTo>
                <a:lnTo>
                  <a:pt x="11831844" y="2540101"/>
                </a:lnTo>
                <a:lnTo>
                  <a:pt x="11824462" y="2556289"/>
                </a:lnTo>
                <a:lnTo>
                  <a:pt x="11818556" y="2560337"/>
                </a:lnTo>
                <a:lnTo>
                  <a:pt x="11804529" y="2556694"/>
                </a:lnTo>
                <a:lnTo>
                  <a:pt x="11814127" y="2561551"/>
                </a:lnTo>
                <a:lnTo>
                  <a:pt x="11814127" y="2566407"/>
                </a:lnTo>
                <a:lnTo>
                  <a:pt x="11817818" y="2572073"/>
                </a:lnTo>
                <a:lnTo>
                  <a:pt x="11812650" y="2575311"/>
                </a:lnTo>
                <a:lnTo>
                  <a:pt x="11811912" y="2581786"/>
                </a:lnTo>
                <a:lnTo>
                  <a:pt x="11815603" y="2587048"/>
                </a:lnTo>
                <a:lnTo>
                  <a:pt x="11812650" y="2590285"/>
                </a:lnTo>
                <a:lnTo>
                  <a:pt x="11812650" y="2598380"/>
                </a:lnTo>
                <a:lnTo>
                  <a:pt x="11804529" y="2602022"/>
                </a:lnTo>
                <a:lnTo>
                  <a:pt x="11797885" y="2595547"/>
                </a:lnTo>
                <a:lnTo>
                  <a:pt x="11795670" y="2603641"/>
                </a:lnTo>
                <a:lnTo>
                  <a:pt x="11803053" y="2604450"/>
                </a:lnTo>
                <a:lnTo>
                  <a:pt x="11809697" y="2611735"/>
                </a:lnTo>
                <a:lnTo>
                  <a:pt x="11798623" y="2611331"/>
                </a:lnTo>
                <a:lnTo>
                  <a:pt x="11797885" y="2616592"/>
                </a:lnTo>
                <a:lnTo>
                  <a:pt x="11785335" y="2629138"/>
                </a:lnTo>
                <a:lnTo>
                  <a:pt x="11778691" y="2629138"/>
                </a:lnTo>
                <a:lnTo>
                  <a:pt x="11779429" y="2619830"/>
                </a:lnTo>
                <a:lnTo>
                  <a:pt x="11774261" y="2620639"/>
                </a:lnTo>
                <a:lnTo>
                  <a:pt x="11771308" y="2619830"/>
                </a:lnTo>
                <a:lnTo>
                  <a:pt x="11769832" y="2627519"/>
                </a:lnTo>
                <a:lnTo>
                  <a:pt x="11763188" y="2626305"/>
                </a:lnTo>
                <a:lnTo>
                  <a:pt x="11767617" y="2631162"/>
                </a:lnTo>
                <a:lnTo>
                  <a:pt x="11761711" y="2635209"/>
                </a:lnTo>
                <a:lnTo>
                  <a:pt x="11769832" y="2636018"/>
                </a:lnTo>
                <a:lnTo>
                  <a:pt x="11776476" y="2644112"/>
                </a:lnTo>
                <a:lnTo>
                  <a:pt x="11766141" y="2644112"/>
                </a:lnTo>
                <a:lnTo>
                  <a:pt x="11777953" y="2653826"/>
                </a:lnTo>
                <a:lnTo>
                  <a:pt x="11784597" y="2648969"/>
                </a:lnTo>
                <a:lnTo>
                  <a:pt x="11789764" y="2653826"/>
                </a:lnTo>
                <a:lnTo>
                  <a:pt x="11772785" y="2660706"/>
                </a:lnTo>
                <a:lnTo>
                  <a:pt x="11762449" y="2667181"/>
                </a:lnTo>
                <a:lnTo>
                  <a:pt x="11760973" y="2674466"/>
                </a:lnTo>
                <a:lnTo>
                  <a:pt x="11764664" y="2670824"/>
                </a:lnTo>
                <a:lnTo>
                  <a:pt x="11772785" y="2670419"/>
                </a:lnTo>
                <a:lnTo>
                  <a:pt x="11777953" y="2675680"/>
                </a:lnTo>
                <a:lnTo>
                  <a:pt x="11766879" y="2684584"/>
                </a:lnTo>
                <a:lnTo>
                  <a:pt x="11775000" y="2687012"/>
                </a:lnTo>
                <a:lnTo>
                  <a:pt x="11773523" y="2693083"/>
                </a:lnTo>
                <a:lnTo>
                  <a:pt x="11766879" y="2694702"/>
                </a:lnTo>
                <a:lnTo>
                  <a:pt x="11769094" y="2699963"/>
                </a:lnTo>
                <a:lnTo>
                  <a:pt x="11773523" y="2699963"/>
                </a:lnTo>
                <a:lnTo>
                  <a:pt x="11777214" y="2706439"/>
                </a:lnTo>
                <a:lnTo>
                  <a:pt x="11776476" y="2717771"/>
                </a:lnTo>
                <a:lnTo>
                  <a:pt x="11771308" y="2710081"/>
                </a:lnTo>
                <a:lnTo>
                  <a:pt x="11766141" y="2710081"/>
                </a:lnTo>
                <a:lnTo>
                  <a:pt x="11766141" y="2703606"/>
                </a:lnTo>
                <a:lnTo>
                  <a:pt x="11758758" y="2697535"/>
                </a:lnTo>
                <a:lnTo>
                  <a:pt x="11755067" y="2703201"/>
                </a:lnTo>
                <a:lnTo>
                  <a:pt x="11749899" y="2703201"/>
                </a:lnTo>
                <a:lnTo>
                  <a:pt x="11749161" y="2710486"/>
                </a:lnTo>
                <a:lnTo>
                  <a:pt x="11758020" y="2716152"/>
                </a:lnTo>
                <a:lnTo>
                  <a:pt x="11757282" y="2723841"/>
                </a:lnTo>
                <a:lnTo>
                  <a:pt x="11754329" y="2719389"/>
                </a:lnTo>
                <a:lnTo>
                  <a:pt x="11749161" y="2719389"/>
                </a:lnTo>
                <a:lnTo>
                  <a:pt x="11745470" y="2714938"/>
                </a:lnTo>
                <a:lnTo>
                  <a:pt x="11738087" y="2716556"/>
                </a:lnTo>
                <a:lnTo>
                  <a:pt x="11743255" y="2720604"/>
                </a:lnTo>
                <a:lnTo>
                  <a:pt x="11744732" y="2728698"/>
                </a:lnTo>
                <a:lnTo>
                  <a:pt x="11752114" y="2728698"/>
                </a:lnTo>
                <a:lnTo>
                  <a:pt x="11752852" y="2731126"/>
                </a:lnTo>
                <a:lnTo>
                  <a:pt x="11747685" y="2737602"/>
                </a:lnTo>
                <a:lnTo>
                  <a:pt x="11737349" y="2730721"/>
                </a:lnTo>
                <a:lnTo>
                  <a:pt x="11735873" y="2736792"/>
                </a:lnTo>
                <a:lnTo>
                  <a:pt x="11738826" y="2741244"/>
                </a:lnTo>
                <a:lnTo>
                  <a:pt x="11747685" y="2743672"/>
                </a:lnTo>
                <a:lnTo>
                  <a:pt x="11743255" y="2753385"/>
                </a:lnTo>
                <a:lnTo>
                  <a:pt x="11729967" y="2745696"/>
                </a:lnTo>
                <a:lnTo>
                  <a:pt x="11724799" y="2750148"/>
                </a:lnTo>
                <a:lnTo>
                  <a:pt x="11721108" y="2746910"/>
                </a:lnTo>
                <a:lnTo>
                  <a:pt x="11713725" y="2756623"/>
                </a:lnTo>
                <a:lnTo>
                  <a:pt x="11696746" y="2757433"/>
                </a:lnTo>
                <a:lnTo>
                  <a:pt x="11709296" y="2765932"/>
                </a:lnTo>
                <a:lnTo>
                  <a:pt x="11716678" y="2763503"/>
                </a:lnTo>
                <a:lnTo>
                  <a:pt x="11724799" y="2765122"/>
                </a:lnTo>
                <a:lnTo>
                  <a:pt x="11721108" y="2772407"/>
                </a:lnTo>
                <a:lnTo>
                  <a:pt x="11715940" y="2773216"/>
                </a:lnTo>
                <a:lnTo>
                  <a:pt x="11714464" y="2782525"/>
                </a:lnTo>
                <a:lnTo>
                  <a:pt x="11708558" y="2776454"/>
                </a:lnTo>
                <a:lnTo>
                  <a:pt x="11702652" y="2784953"/>
                </a:lnTo>
                <a:lnTo>
                  <a:pt x="11699699" y="2786572"/>
                </a:lnTo>
                <a:lnTo>
                  <a:pt x="11698960" y="2782525"/>
                </a:lnTo>
                <a:lnTo>
                  <a:pt x="11694531" y="2782930"/>
                </a:lnTo>
                <a:lnTo>
                  <a:pt x="11693055" y="2790214"/>
                </a:lnTo>
                <a:lnTo>
                  <a:pt x="11687887" y="2790214"/>
                </a:lnTo>
                <a:lnTo>
                  <a:pt x="11685672" y="2801142"/>
                </a:lnTo>
                <a:lnTo>
                  <a:pt x="11676075" y="2801142"/>
                </a:lnTo>
                <a:lnTo>
                  <a:pt x="11675337" y="2796690"/>
                </a:lnTo>
                <a:lnTo>
                  <a:pt x="11662787" y="2798713"/>
                </a:lnTo>
                <a:lnTo>
                  <a:pt x="11659095" y="2803570"/>
                </a:lnTo>
                <a:lnTo>
                  <a:pt x="11654666" y="2802356"/>
                </a:lnTo>
                <a:lnTo>
                  <a:pt x="11659095" y="2811664"/>
                </a:lnTo>
                <a:lnTo>
                  <a:pt x="11655404" y="2821377"/>
                </a:lnTo>
                <a:lnTo>
                  <a:pt x="11650975" y="2826639"/>
                </a:lnTo>
                <a:lnTo>
                  <a:pt x="11655404" y="2832709"/>
                </a:lnTo>
                <a:lnTo>
                  <a:pt x="11646545" y="2836352"/>
                </a:lnTo>
                <a:lnTo>
                  <a:pt x="11641377" y="2834733"/>
                </a:lnTo>
                <a:lnTo>
                  <a:pt x="11638425" y="2838780"/>
                </a:lnTo>
                <a:lnTo>
                  <a:pt x="11636948" y="2833924"/>
                </a:lnTo>
                <a:lnTo>
                  <a:pt x="11632519" y="2837566"/>
                </a:lnTo>
                <a:lnTo>
                  <a:pt x="11626613" y="2843232"/>
                </a:lnTo>
                <a:lnTo>
                  <a:pt x="11614801" y="2844446"/>
                </a:lnTo>
                <a:lnTo>
                  <a:pt x="11614062" y="2848898"/>
                </a:lnTo>
                <a:lnTo>
                  <a:pt x="11605942" y="2848898"/>
                </a:lnTo>
                <a:lnTo>
                  <a:pt x="11605204" y="2846470"/>
                </a:lnTo>
                <a:lnTo>
                  <a:pt x="11600036" y="2846470"/>
                </a:lnTo>
                <a:lnTo>
                  <a:pt x="11597821" y="2854159"/>
                </a:lnTo>
                <a:lnTo>
                  <a:pt x="11593392" y="2858206"/>
                </a:lnTo>
                <a:lnTo>
                  <a:pt x="11586009" y="2850517"/>
                </a:lnTo>
                <a:lnTo>
                  <a:pt x="11582318" y="2844851"/>
                </a:lnTo>
                <a:lnTo>
                  <a:pt x="11579365" y="2849303"/>
                </a:lnTo>
                <a:lnTo>
                  <a:pt x="11571983" y="2850922"/>
                </a:lnTo>
                <a:lnTo>
                  <a:pt x="11571244" y="2857397"/>
                </a:lnTo>
                <a:lnTo>
                  <a:pt x="11563124" y="2859016"/>
                </a:lnTo>
                <a:lnTo>
                  <a:pt x="11555003" y="2854969"/>
                </a:lnTo>
                <a:lnTo>
                  <a:pt x="11550573" y="2858611"/>
                </a:lnTo>
                <a:lnTo>
                  <a:pt x="11541715" y="2861444"/>
                </a:lnTo>
                <a:lnTo>
                  <a:pt x="11540238" y="2870753"/>
                </a:lnTo>
                <a:lnTo>
                  <a:pt x="11522520" y="2878442"/>
                </a:lnTo>
                <a:lnTo>
                  <a:pt x="11521782" y="2874800"/>
                </a:lnTo>
                <a:lnTo>
                  <a:pt x="11528426" y="2871967"/>
                </a:lnTo>
                <a:lnTo>
                  <a:pt x="11532856" y="2865491"/>
                </a:lnTo>
                <a:lnTo>
                  <a:pt x="11526211" y="2866705"/>
                </a:lnTo>
                <a:lnTo>
                  <a:pt x="11516614" y="2857802"/>
                </a:lnTo>
                <a:lnTo>
                  <a:pt x="11515138" y="2851731"/>
                </a:lnTo>
                <a:lnTo>
                  <a:pt x="11502588" y="2846065"/>
                </a:lnTo>
                <a:lnTo>
                  <a:pt x="11497420" y="2842018"/>
                </a:lnTo>
                <a:lnTo>
                  <a:pt x="11499635" y="2847279"/>
                </a:lnTo>
                <a:lnTo>
                  <a:pt x="11498896" y="2853755"/>
                </a:lnTo>
                <a:lnTo>
                  <a:pt x="11501111" y="2861849"/>
                </a:lnTo>
                <a:lnTo>
                  <a:pt x="11503326" y="2873181"/>
                </a:lnTo>
                <a:lnTo>
                  <a:pt x="11495205" y="2876823"/>
                </a:lnTo>
                <a:lnTo>
                  <a:pt x="11490776" y="2883703"/>
                </a:lnTo>
                <a:lnTo>
                  <a:pt x="11485608" y="2886941"/>
                </a:lnTo>
                <a:lnTo>
                  <a:pt x="11481917" y="2883703"/>
                </a:lnTo>
                <a:lnTo>
                  <a:pt x="11478964" y="2881680"/>
                </a:lnTo>
                <a:lnTo>
                  <a:pt x="11478226" y="2885322"/>
                </a:lnTo>
                <a:lnTo>
                  <a:pt x="11471581" y="2893417"/>
                </a:lnTo>
                <a:lnTo>
                  <a:pt x="11461984" y="2901916"/>
                </a:lnTo>
                <a:lnTo>
                  <a:pt x="11451649" y="2907177"/>
                </a:lnTo>
                <a:lnTo>
                  <a:pt x="11445743" y="2908391"/>
                </a:lnTo>
                <a:lnTo>
                  <a:pt x="11436146" y="2905558"/>
                </a:lnTo>
                <a:lnTo>
                  <a:pt x="11426549" y="2907986"/>
                </a:lnTo>
                <a:lnTo>
                  <a:pt x="11417690" y="2907986"/>
                </a:lnTo>
                <a:lnTo>
                  <a:pt x="11421381" y="2914057"/>
                </a:lnTo>
                <a:lnTo>
                  <a:pt x="11411045" y="2919318"/>
                </a:lnTo>
                <a:lnTo>
                  <a:pt x="11402186" y="2922151"/>
                </a:lnTo>
                <a:lnTo>
                  <a:pt x="11393328" y="2919318"/>
                </a:lnTo>
                <a:lnTo>
                  <a:pt x="11389636" y="2926199"/>
                </a:lnTo>
                <a:lnTo>
                  <a:pt x="11380039" y="2927413"/>
                </a:lnTo>
                <a:lnTo>
                  <a:pt x="11374871" y="2932674"/>
                </a:lnTo>
                <a:lnTo>
                  <a:pt x="11372657" y="2932269"/>
                </a:lnTo>
                <a:lnTo>
                  <a:pt x="11374871" y="2929841"/>
                </a:lnTo>
                <a:lnTo>
                  <a:pt x="11369704" y="2929032"/>
                </a:lnTo>
                <a:lnTo>
                  <a:pt x="11369704" y="2927008"/>
                </a:lnTo>
                <a:lnTo>
                  <a:pt x="11371180" y="2925794"/>
                </a:lnTo>
                <a:lnTo>
                  <a:pt x="11368227" y="2925794"/>
                </a:lnTo>
                <a:lnTo>
                  <a:pt x="11366013" y="2922151"/>
                </a:lnTo>
                <a:lnTo>
                  <a:pt x="11365274" y="2919723"/>
                </a:lnTo>
                <a:lnTo>
                  <a:pt x="11362321" y="2922961"/>
                </a:lnTo>
                <a:lnTo>
                  <a:pt x="11359368" y="2923366"/>
                </a:lnTo>
                <a:lnTo>
                  <a:pt x="11360845" y="2928222"/>
                </a:lnTo>
                <a:lnTo>
                  <a:pt x="11359368" y="2934293"/>
                </a:lnTo>
                <a:lnTo>
                  <a:pt x="11352724" y="2939554"/>
                </a:lnTo>
                <a:lnTo>
                  <a:pt x="11350509" y="2943197"/>
                </a:lnTo>
                <a:lnTo>
                  <a:pt x="11354201" y="2951696"/>
                </a:lnTo>
                <a:lnTo>
                  <a:pt x="11359368" y="2951696"/>
                </a:lnTo>
                <a:lnTo>
                  <a:pt x="11365274" y="2961004"/>
                </a:lnTo>
                <a:lnTo>
                  <a:pt x="11365274" y="2963432"/>
                </a:lnTo>
                <a:lnTo>
                  <a:pt x="11368965" y="2964242"/>
                </a:lnTo>
                <a:lnTo>
                  <a:pt x="11371180" y="2968289"/>
                </a:lnTo>
                <a:lnTo>
                  <a:pt x="11363060" y="2978407"/>
                </a:lnTo>
                <a:lnTo>
                  <a:pt x="11357154" y="2978407"/>
                </a:lnTo>
                <a:lnTo>
                  <a:pt x="11357154" y="2975978"/>
                </a:lnTo>
                <a:lnTo>
                  <a:pt x="11346080" y="2973955"/>
                </a:lnTo>
                <a:lnTo>
                  <a:pt x="11342389" y="2980026"/>
                </a:lnTo>
                <a:lnTo>
                  <a:pt x="11340174" y="2982049"/>
                </a:lnTo>
                <a:lnTo>
                  <a:pt x="11338698" y="2972336"/>
                </a:lnTo>
                <a:lnTo>
                  <a:pt x="11338698" y="2967884"/>
                </a:lnTo>
                <a:lnTo>
                  <a:pt x="11332053" y="2963837"/>
                </a:lnTo>
                <a:lnTo>
                  <a:pt x="11319503" y="2948458"/>
                </a:lnTo>
                <a:lnTo>
                  <a:pt x="11320241" y="2943197"/>
                </a:lnTo>
                <a:lnTo>
                  <a:pt x="11326886" y="2935102"/>
                </a:lnTo>
                <a:lnTo>
                  <a:pt x="11328362" y="2927008"/>
                </a:lnTo>
                <a:lnTo>
                  <a:pt x="11335745" y="2926199"/>
                </a:lnTo>
                <a:lnTo>
                  <a:pt x="11335006" y="2922961"/>
                </a:lnTo>
                <a:lnTo>
                  <a:pt x="11329839" y="2920937"/>
                </a:lnTo>
                <a:lnTo>
                  <a:pt x="11323194" y="2922961"/>
                </a:lnTo>
                <a:lnTo>
                  <a:pt x="11315812" y="2916890"/>
                </a:lnTo>
                <a:lnTo>
                  <a:pt x="11310644" y="2924984"/>
                </a:lnTo>
                <a:lnTo>
                  <a:pt x="11304000" y="2924580"/>
                </a:lnTo>
                <a:lnTo>
                  <a:pt x="11298832" y="2926199"/>
                </a:lnTo>
                <a:lnTo>
                  <a:pt x="11286282" y="2916485"/>
                </a:lnTo>
                <a:lnTo>
                  <a:pt x="11281853" y="2918104"/>
                </a:lnTo>
                <a:lnTo>
                  <a:pt x="11272256" y="2909605"/>
                </a:lnTo>
                <a:lnTo>
                  <a:pt x="11267826" y="2901106"/>
                </a:lnTo>
                <a:lnTo>
                  <a:pt x="11265611" y="2910415"/>
                </a:lnTo>
                <a:lnTo>
                  <a:pt x="11265611" y="2915271"/>
                </a:lnTo>
                <a:lnTo>
                  <a:pt x="11257491" y="2918104"/>
                </a:lnTo>
                <a:lnTo>
                  <a:pt x="11251585" y="2915676"/>
                </a:lnTo>
                <a:lnTo>
                  <a:pt x="11247894" y="2917700"/>
                </a:lnTo>
                <a:lnTo>
                  <a:pt x="11244941" y="2916890"/>
                </a:lnTo>
                <a:lnTo>
                  <a:pt x="11244941" y="2917295"/>
                </a:lnTo>
                <a:lnTo>
                  <a:pt x="11244202" y="2917295"/>
                </a:lnTo>
                <a:lnTo>
                  <a:pt x="11246417" y="2920937"/>
                </a:lnTo>
                <a:lnTo>
                  <a:pt x="11242726" y="2926199"/>
                </a:lnTo>
                <a:lnTo>
                  <a:pt x="11237558" y="2928222"/>
                </a:lnTo>
                <a:lnTo>
                  <a:pt x="11233867" y="2927817"/>
                </a:lnTo>
                <a:lnTo>
                  <a:pt x="11225008" y="2933079"/>
                </a:lnTo>
                <a:lnTo>
                  <a:pt x="11216149" y="2932269"/>
                </a:lnTo>
                <a:lnTo>
                  <a:pt x="11207290" y="2933888"/>
                </a:lnTo>
                <a:lnTo>
                  <a:pt x="11204337" y="2937935"/>
                </a:lnTo>
                <a:lnTo>
                  <a:pt x="11206552" y="2944815"/>
                </a:lnTo>
                <a:lnTo>
                  <a:pt x="11202122" y="2947648"/>
                </a:lnTo>
                <a:lnTo>
                  <a:pt x="11199908" y="2950886"/>
                </a:lnTo>
                <a:lnTo>
                  <a:pt x="11195478" y="2948458"/>
                </a:lnTo>
                <a:lnTo>
                  <a:pt x="11187358" y="2950077"/>
                </a:lnTo>
                <a:lnTo>
                  <a:pt x="11182928" y="2954124"/>
                </a:lnTo>
                <a:lnTo>
                  <a:pt x="11179975" y="2955338"/>
                </a:lnTo>
                <a:lnTo>
                  <a:pt x="11176284" y="2950886"/>
                </a:lnTo>
                <a:lnTo>
                  <a:pt x="11173331" y="2950077"/>
                </a:lnTo>
                <a:lnTo>
                  <a:pt x="11172593" y="2956147"/>
                </a:lnTo>
                <a:lnTo>
                  <a:pt x="11168163" y="2961004"/>
                </a:lnTo>
                <a:lnTo>
                  <a:pt x="11171116" y="2963837"/>
                </a:lnTo>
                <a:lnTo>
                  <a:pt x="11169640" y="2970717"/>
                </a:lnTo>
                <a:lnTo>
                  <a:pt x="11170378" y="2978002"/>
                </a:lnTo>
                <a:lnTo>
                  <a:pt x="11168901" y="2980026"/>
                </a:lnTo>
                <a:lnTo>
                  <a:pt x="11171854" y="2985287"/>
                </a:lnTo>
                <a:lnTo>
                  <a:pt x="11168901" y="2989334"/>
                </a:lnTo>
                <a:lnTo>
                  <a:pt x="11165210" y="2990548"/>
                </a:lnTo>
                <a:lnTo>
                  <a:pt x="11157828" y="3001071"/>
                </a:lnTo>
                <a:lnTo>
                  <a:pt x="11151922" y="3001475"/>
                </a:lnTo>
                <a:lnTo>
                  <a:pt x="11148969" y="2998238"/>
                </a:lnTo>
                <a:lnTo>
                  <a:pt x="11148969" y="3001880"/>
                </a:lnTo>
                <a:lnTo>
                  <a:pt x="11144539" y="3005118"/>
                </a:lnTo>
                <a:lnTo>
                  <a:pt x="11141586" y="3013212"/>
                </a:lnTo>
                <a:lnTo>
                  <a:pt x="11137157" y="3016450"/>
                </a:lnTo>
                <a:lnTo>
                  <a:pt x="11137157" y="3024544"/>
                </a:lnTo>
                <a:lnTo>
                  <a:pt x="11140848" y="3025354"/>
                </a:lnTo>
                <a:lnTo>
                  <a:pt x="11144539" y="3029805"/>
                </a:lnTo>
                <a:lnTo>
                  <a:pt x="11139372" y="3045185"/>
                </a:lnTo>
                <a:lnTo>
                  <a:pt x="11134204" y="3052874"/>
                </a:lnTo>
                <a:lnTo>
                  <a:pt x="11144539" y="3060968"/>
                </a:lnTo>
                <a:lnTo>
                  <a:pt x="11143063" y="3066230"/>
                </a:lnTo>
                <a:lnTo>
                  <a:pt x="11134942" y="3068253"/>
                </a:lnTo>
                <a:lnTo>
                  <a:pt x="11143801" y="3070682"/>
                </a:lnTo>
                <a:lnTo>
                  <a:pt x="11158566" y="3078371"/>
                </a:lnTo>
                <a:lnTo>
                  <a:pt x="11171854" y="3090513"/>
                </a:lnTo>
                <a:lnTo>
                  <a:pt x="11176284" y="3090108"/>
                </a:lnTo>
                <a:lnTo>
                  <a:pt x="11182928" y="3100630"/>
                </a:lnTo>
                <a:lnTo>
                  <a:pt x="11182928" y="3105487"/>
                </a:lnTo>
                <a:lnTo>
                  <a:pt x="11180713" y="3108725"/>
                </a:lnTo>
                <a:lnTo>
                  <a:pt x="11185143" y="3119247"/>
                </a:lnTo>
                <a:lnTo>
                  <a:pt x="11187358" y="3124913"/>
                </a:lnTo>
                <a:lnTo>
                  <a:pt x="11206552" y="3139483"/>
                </a:lnTo>
                <a:lnTo>
                  <a:pt x="11217626" y="3145149"/>
                </a:lnTo>
                <a:lnTo>
                  <a:pt x="11219102" y="3148387"/>
                </a:lnTo>
                <a:lnTo>
                  <a:pt x="11245679" y="3162147"/>
                </a:lnTo>
                <a:lnTo>
                  <a:pt x="11269303" y="3178336"/>
                </a:lnTo>
                <a:lnTo>
                  <a:pt x="11275209" y="3186835"/>
                </a:lnTo>
                <a:lnTo>
                  <a:pt x="11297356" y="3202214"/>
                </a:lnTo>
                <a:lnTo>
                  <a:pt x="11304000" y="3213951"/>
                </a:lnTo>
                <a:lnTo>
                  <a:pt x="11305477" y="3221640"/>
                </a:lnTo>
                <a:lnTo>
                  <a:pt x="11308430" y="3221640"/>
                </a:lnTo>
                <a:lnTo>
                  <a:pt x="11308430" y="3227711"/>
                </a:lnTo>
                <a:lnTo>
                  <a:pt x="11319503" y="3238638"/>
                </a:lnTo>
                <a:lnTo>
                  <a:pt x="11319503" y="3243495"/>
                </a:lnTo>
                <a:lnTo>
                  <a:pt x="11322456" y="3247137"/>
                </a:lnTo>
                <a:lnTo>
                  <a:pt x="11320241" y="3250780"/>
                </a:lnTo>
                <a:lnTo>
                  <a:pt x="11328362" y="3260897"/>
                </a:lnTo>
                <a:lnTo>
                  <a:pt x="11331315" y="3277491"/>
                </a:lnTo>
                <a:lnTo>
                  <a:pt x="11335006" y="3280324"/>
                </a:lnTo>
                <a:lnTo>
                  <a:pt x="11338698" y="3294893"/>
                </a:lnTo>
                <a:lnTo>
                  <a:pt x="11341650" y="3297726"/>
                </a:lnTo>
                <a:lnTo>
                  <a:pt x="11342389" y="3306225"/>
                </a:lnTo>
                <a:lnTo>
                  <a:pt x="11340912" y="3311082"/>
                </a:lnTo>
                <a:lnTo>
                  <a:pt x="11343865" y="3319176"/>
                </a:lnTo>
                <a:lnTo>
                  <a:pt x="11341650" y="3322414"/>
                </a:lnTo>
                <a:lnTo>
                  <a:pt x="11345342" y="3334151"/>
                </a:lnTo>
                <a:lnTo>
                  <a:pt x="11345342" y="3338198"/>
                </a:lnTo>
                <a:lnTo>
                  <a:pt x="11349771" y="3340221"/>
                </a:lnTo>
                <a:lnTo>
                  <a:pt x="11351986" y="3346697"/>
                </a:lnTo>
                <a:lnTo>
                  <a:pt x="11357892" y="3357220"/>
                </a:lnTo>
                <a:lnTo>
                  <a:pt x="11357154" y="3364100"/>
                </a:lnTo>
                <a:lnTo>
                  <a:pt x="11354939" y="3364100"/>
                </a:lnTo>
                <a:lnTo>
                  <a:pt x="11354201" y="3360457"/>
                </a:lnTo>
                <a:lnTo>
                  <a:pt x="11351248" y="3357220"/>
                </a:lnTo>
                <a:lnTo>
                  <a:pt x="11346818" y="3359243"/>
                </a:lnTo>
                <a:lnTo>
                  <a:pt x="11347556" y="3366528"/>
                </a:lnTo>
                <a:lnTo>
                  <a:pt x="11352724" y="3370980"/>
                </a:lnTo>
                <a:lnTo>
                  <a:pt x="11351248" y="3375027"/>
                </a:lnTo>
                <a:lnTo>
                  <a:pt x="11346080" y="3378669"/>
                </a:lnTo>
                <a:lnTo>
                  <a:pt x="11346080" y="3383931"/>
                </a:lnTo>
                <a:lnTo>
                  <a:pt x="11337959" y="3389597"/>
                </a:lnTo>
                <a:lnTo>
                  <a:pt x="11345342" y="3399310"/>
                </a:lnTo>
                <a:lnTo>
                  <a:pt x="11341650" y="3407404"/>
                </a:lnTo>
                <a:lnTo>
                  <a:pt x="11344603" y="3411047"/>
                </a:lnTo>
                <a:lnTo>
                  <a:pt x="11337959" y="3416713"/>
                </a:lnTo>
                <a:lnTo>
                  <a:pt x="11332792" y="3418736"/>
                </a:lnTo>
                <a:lnTo>
                  <a:pt x="11331315" y="3430068"/>
                </a:lnTo>
                <a:lnTo>
                  <a:pt x="11325409" y="3432092"/>
                </a:lnTo>
                <a:lnTo>
                  <a:pt x="11314335" y="3442614"/>
                </a:lnTo>
                <a:lnTo>
                  <a:pt x="11306953" y="3446257"/>
                </a:lnTo>
                <a:lnTo>
                  <a:pt x="11297356" y="3452327"/>
                </a:lnTo>
                <a:lnTo>
                  <a:pt x="11295879" y="3460422"/>
                </a:lnTo>
                <a:lnTo>
                  <a:pt x="11287020" y="3460422"/>
                </a:lnTo>
                <a:lnTo>
                  <a:pt x="11281114" y="3466492"/>
                </a:lnTo>
                <a:lnTo>
                  <a:pt x="11259705" y="3478229"/>
                </a:lnTo>
                <a:lnTo>
                  <a:pt x="11246417" y="3479443"/>
                </a:lnTo>
                <a:lnTo>
                  <a:pt x="11241249" y="3476610"/>
                </a:lnTo>
                <a:lnTo>
                  <a:pt x="11231652" y="3479039"/>
                </a:lnTo>
                <a:lnTo>
                  <a:pt x="11229437" y="3477015"/>
                </a:lnTo>
                <a:lnTo>
                  <a:pt x="11230914" y="3471349"/>
                </a:lnTo>
                <a:lnTo>
                  <a:pt x="11230914" y="3466088"/>
                </a:lnTo>
                <a:lnTo>
                  <a:pt x="11228699" y="3471349"/>
                </a:lnTo>
                <a:lnTo>
                  <a:pt x="11227223" y="3473373"/>
                </a:lnTo>
                <a:lnTo>
                  <a:pt x="11218364" y="3471349"/>
                </a:lnTo>
                <a:lnTo>
                  <a:pt x="11224270" y="3475396"/>
                </a:lnTo>
                <a:lnTo>
                  <a:pt x="11224270" y="3479039"/>
                </a:lnTo>
                <a:lnTo>
                  <a:pt x="11221317" y="3480657"/>
                </a:lnTo>
                <a:lnTo>
                  <a:pt x="11213196" y="3479443"/>
                </a:lnTo>
                <a:lnTo>
                  <a:pt x="11226484" y="3485109"/>
                </a:lnTo>
                <a:lnTo>
                  <a:pt x="11223531" y="3489156"/>
                </a:lnTo>
                <a:lnTo>
                  <a:pt x="11227223" y="3496441"/>
                </a:lnTo>
                <a:lnTo>
                  <a:pt x="11219840" y="3500084"/>
                </a:lnTo>
                <a:lnTo>
                  <a:pt x="11209505" y="3492799"/>
                </a:lnTo>
                <a:lnTo>
                  <a:pt x="11218364" y="3501703"/>
                </a:lnTo>
                <a:lnTo>
                  <a:pt x="11217626" y="3506154"/>
                </a:lnTo>
                <a:lnTo>
                  <a:pt x="11213196" y="3511416"/>
                </a:lnTo>
                <a:lnTo>
                  <a:pt x="11208767" y="3509797"/>
                </a:lnTo>
                <a:lnTo>
                  <a:pt x="11205075" y="3504536"/>
                </a:lnTo>
                <a:lnTo>
                  <a:pt x="11199908" y="3505345"/>
                </a:lnTo>
                <a:lnTo>
                  <a:pt x="11202122" y="3512225"/>
                </a:lnTo>
                <a:lnTo>
                  <a:pt x="11202122" y="3514249"/>
                </a:lnTo>
                <a:lnTo>
                  <a:pt x="11203599" y="3517082"/>
                </a:lnTo>
                <a:lnTo>
                  <a:pt x="11199908" y="3519510"/>
                </a:lnTo>
                <a:lnTo>
                  <a:pt x="11196955" y="3523152"/>
                </a:lnTo>
                <a:lnTo>
                  <a:pt x="11192525" y="3523557"/>
                </a:lnTo>
                <a:lnTo>
                  <a:pt x="11182928" y="3531247"/>
                </a:lnTo>
                <a:lnTo>
                  <a:pt x="11178499" y="3534080"/>
                </a:lnTo>
                <a:lnTo>
                  <a:pt x="11171854" y="3533270"/>
                </a:lnTo>
                <a:lnTo>
                  <a:pt x="11169640" y="3538127"/>
                </a:lnTo>
                <a:lnTo>
                  <a:pt x="11168163" y="3547840"/>
                </a:lnTo>
                <a:lnTo>
                  <a:pt x="11162257" y="3553101"/>
                </a:lnTo>
                <a:lnTo>
                  <a:pt x="11160042" y="3552697"/>
                </a:lnTo>
                <a:lnTo>
                  <a:pt x="11160042" y="3555125"/>
                </a:lnTo>
                <a:lnTo>
                  <a:pt x="11138633" y="3564029"/>
                </a:lnTo>
                <a:lnTo>
                  <a:pt x="11126822" y="3562410"/>
                </a:lnTo>
                <a:lnTo>
                  <a:pt x="11134204" y="3558363"/>
                </a:lnTo>
                <a:lnTo>
                  <a:pt x="11143063" y="3554720"/>
                </a:lnTo>
                <a:lnTo>
                  <a:pt x="11148231" y="3549459"/>
                </a:lnTo>
                <a:lnTo>
                  <a:pt x="11143063" y="3551482"/>
                </a:lnTo>
                <a:lnTo>
                  <a:pt x="11135680" y="3547840"/>
                </a:lnTo>
                <a:lnTo>
                  <a:pt x="11137157" y="3533675"/>
                </a:lnTo>
                <a:lnTo>
                  <a:pt x="11138633" y="3532461"/>
                </a:lnTo>
                <a:lnTo>
                  <a:pt x="11135680" y="3531651"/>
                </a:lnTo>
                <a:lnTo>
                  <a:pt x="11137157" y="3525581"/>
                </a:lnTo>
                <a:lnTo>
                  <a:pt x="11136419" y="3511011"/>
                </a:lnTo>
                <a:lnTo>
                  <a:pt x="11143801" y="3500084"/>
                </a:lnTo>
                <a:lnTo>
                  <a:pt x="11157828" y="3489966"/>
                </a:lnTo>
                <a:lnTo>
                  <a:pt x="11161519" y="3485109"/>
                </a:lnTo>
                <a:lnTo>
                  <a:pt x="11154875" y="3488347"/>
                </a:lnTo>
                <a:lnTo>
                  <a:pt x="11143801" y="3486728"/>
                </a:lnTo>
                <a:lnTo>
                  <a:pt x="11136419" y="3489156"/>
                </a:lnTo>
                <a:lnTo>
                  <a:pt x="11131989" y="3486323"/>
                </a:lnTo>
                <a:lnTo>
                  <a:pt x="11127560" y="3487942"/>
                </a:lnTo>
                <a:lnTo>
                  <a:pt x="11117963" y="3485514"/>
                </a:lnTo>
                <a:lnTo>
                  <a:pt x="11119439" y="3483490"/>
                </a:lnTo>
                <a:lnTo>
                  <a:pt x="11118701" y="3475801"/>
                </a:lnTo>
                <a:lnTo>
                  <a:pt x="11116486" y="3474182"/>
                </a:lnTo>
                <a:lnTo>
                  <a:pt x="11107627" y="3468111"/>
                </a:lnTo>
                <a:lnTo>
                  <a:pt x="11104674" y="3469730"/>
                </a:lnTo>
                <a:lnTo>
                  <a:pt x="11094339" y="3466897"/>
                </a:lnTo>
                <a:lnTo>
                  <a:pt x="11089171" y="3462850"/>
                </a:lnTo>
                <a:lnTo>
                  <a:pt x="11088433" y="3465683"/>
                </a:lnTo>
                <a:lnTo>
                  <a:pt x="11080312" y="3472563"/>
                </a:lnTo>
                <a:lnTo>
                  <a:pt x="11074406" y="3472158"/>
                </a:lnTo>
                <a:lnTo>
                  <a:pt x="11073668" y="3468516"/>
                </a:lnTo>
                <a:lnTo>
                  <a:pt x="11069977" y="3464469"/>
                </a:lnTo>
                <a:lnTo>
                  <a:pt x="11076621" y="3457589"/>
                </a:lnTo>
                <a:lnTo>
                  <a:pt x="11077359" y="3451923"/>
                </a:lnTo>
                <a:lnTo>
                  <a:pt x="11073668" y="3444638"/>
                </a:lnTo>
                <a:lnTo>
                  <a:pt x="11073668" y="3439377"/>
                </a:lnTo>
                <a:lnTo>
                  <a:pt x="11069238" y="3441805"/>
                </a:lnTo>
                <a:lnTo>
                  <a:pt x="11063333" y="3446661"/>
                </a:lnTo>
                <a:lnTo>
                  <a:pt x="11063333" y="3454351"/>
                </a:lnTo>
                <a:lnTo>
                  <a:pt x="11057427" y="3455160"/>
                </a:lnTo>
                <a:lnTo>
                  <a:pt x="11049306" y="3454351"/>
                </a:lnTo>
                <a:lnTo>
                  <a:pt x="11048568" y="3447471"/>
                </a:lnTo>
                <a:lnTo>
                  <a:pt x="11044876" y="3442210"/>
                </a:lnTo>
                <a:lnTo>
                  <a:pt x="11045615" y="3434925"/>
                </a:lnTo>
                <a:lnTo>
                  <a:pt x="11041923" y="3428449"/>
                </a:lnTo>
                <a:lnTo>
                  <a:pt x="11037494" y="3429663"/>
                </a:lnTo>
                <a:lnTo>
                  <a:pt x="11030850" y="3420355"/>
                </a:lnTo>
                <a:lnTo>
                  <a:pt x="11030850" y="3411451"/>
                </a:lnTo>
                <a:lnTo>
                  <a:pt x="11024206" y="3406190"/>
                </a:lnTo>
                <a:lnTo>
                  <a:pt x="11023467" y="3397691"/>
                </a:lnTo>
                <a:lnTo>
                  <a:pt x="11016823" y="3390406"/>
                </a:lnTo>
                <a:lnTo>
                  <a:pt x="11012394" y="3389597"/>
                </a:lnTo>
                <a:lnTo>
                  <a:pt x="11011655" y="3396072"/>
                </a:lnTo>
                <a:lnTo>
                  <a:pt x="11010179" y="3396882"/>
                </a:lnTo>
                <a:lnTo>
                  <a:pt x="11008703" y="3394453"/>
                </a:lnTo>
                <a:lnTo>
                  <a:pt x="10998367" y="3386764"/>
                </a:lnTo>
                <a:lnTo>
                  <a:pt x="10993938" y="3386359"/>
                </a:lnTo>
                <a:lnTo>
                  <a:pt x="10994676" y="3382312"/>
                </a:lnTo>
                <a:lnTo>
                  <a:pt x="10988032" y="3379479"/>
                </a:lnTo>
                <a:lnTo>
                  <a:pt x="10974743" y="3367742"/>
                </a:lnTo>
                <a:lnTo>
                  <a:pt x="10968099" y="3365314"/>
                </a:lnTo>
                <a:lnTo>
                  <a:pt x="10962193" y="3369361"/>
                </a:lnTo>
                <a:lnTo>
                  <a:pt x="10963670" y="3371789"/>
                </a:lnTo>
                <a:lnTo>
                  <a:pt x="10962193" y="3373408"/>
                </a:lnTo>
                <a:lnTo>
                  <a:pt x="10957764" y="3370575"/>
                </a:lnTo>
                <a:lnTo>
                  <a:pt x="10947428" y="3368147"/>
                </a:lnTo>
                <a:lnTo>
                  <a:pt x="10937093" y="3370575"/>
                </a:lnTo>
                <a:lnTo>
                  <a:pt x="10930449" y="3368147"/>
                </a:lnTo>
                <a:lnTo>
                  <a:pt x="10923066" y="3368956"/>
                </a:lnTo>
                <a:lnTo>
                  <a:pt x="10925281" y="3361671"/>
                </a:lnTo>
                <a:lnTo>
                  <a:pt x="10928972" y="3358434"/>
                </a:lnTo>
                <a:lnTo>
                  <a:pt x="10924543" y="3351149"/>
                </a:lnTo>
                <a:lnTo>
                  <a:pt x="10925281" y="3339007"/>
                </a:lnTo>
                <a:lnTo>
                  <a:pt x="10927496" y="3336174"/>
                </a:lnTo>
                <a:lnTo>
                  <a:pt x="10925281" y="3330104"/>
                </a:lnTo>
                <a:lnTo>
                  <a:pt x="10916422" y="3328485"/>
                </a:lnTo>
                <a:lnTo>
                  <a:pt x="10914946" y="3327271"/>
                </a:lnTo>
                <a:lnTo>
                  <a:pt x="10911993" y="3328080"/>
                </a:lnTo>
                <a:lnTo>
                  <a:pt x="10908301" y="3326056"/>
                </a:lnTo>
                <a:lnTo>
                  <a:pt x="10900181" y="3329294"/>
                </a:lnTo>
                <a:lnTo>
                  <a:pt x="10894275" y="3329699"/>
                </a:lnTo>
                <a:lnTo>
                  <a:pt x="10890583" y="3326866"/>
                </a:lnTo>
                <a:lnTo>
                  <a:pt x="10887631" y="3330508"/>
                </a:lnTo>
                <a:lnTo>
                  <a:pt x="10881725" y="3330508"/>
                </a:lnTo>
                <a:lnTo>
                  <a:pt x="10878772" y="3329294"/>
                </a:lnTo>
                <a:lnTo>
                  <a:pt x="10878772" y="3331318"/>
                </a:lnTo>
                <a:lnTo>
                  <a:pt x="10876557" y="3337388"/>
                </a:lnTo>
                <a:lnTo>
                  <a:pt x="10885416" y="3341436"/>
                </a:lnTo>
                <a:lnTo>
                  <a:pt x="10886892" y="3349530"/>
                </a:lnTo>
                <a:lnTo>
                  <a:pt x="10880986" y="3357624"/>
                </a:lnTo>
                <a:lnTo>
                  <a:pt x="10881725" y="3367742"/>
                </a:lnTo>
                <a:lnTo>
                  <a:pt x="10879510" y="3373408"/>
                </a:lnTo>
                <a:lnTo>
                  <a:pt x="10883201" y="3376241"/>
                </a:lnTo>
                <a:lnTo>
                  <a:pt x="10881725" y="3388787"/>
                </a:lnTo>
                <a:lnTo>
                  <a:pt x="10875080" y="3397286"/>
                </a:lnTo>
                <a:lnTo>
                  <a:pt x="10873604" y="3406595"/>
                </a:lnTo>
                <a:lnTo>
                  <a:pt x="10866221" y="3416308"/>
                </a:lnTo>
                <a:lnTo>
                  <a:pt x="10863268" y="3451113"/>
                </a:lnTo>
                <a:lnTo>
                  <a:pt x="10851457" y="3465278"/>
                </a:lnTo>
                <a:lnTo>
                  <a:pt x="10851457" y="3474991"/>
                </a:lnTo>
                <a:lnTo>
                  <a:pt x="10847027" y="3484300"/>
                </a:lnTo>
                <a:lnTo>
                  <a:pt x="10852195" y="3485109"/>
                </a:lnTo>
                <a:lnTo>
                  <a:pt x="10853671" y="3487538"/>
                </a:lnTo>
                <a:lnTo>
                  <a:pt x="10849242" y="3492799"/>
                </a:lnTo>
                <a:lnTo>
                  <a:pt x="10849980" y="3497251"/>
                </a:lnTo>
                <a:lnTo>
                  <a:pt x="10852195" y="3506559"/>
                </a:lnTo>
                <a:lnTo>
                  <a:pt x="10852195" y="3512630"/>
                </a:lnTo>
                <a:lnTo>
                  <a:pt x="10861792" y="3525985"/>
                </a:lnTo>
                <a:lnTo>
                  <a:pt x="10857363" y="3534889"/>
                </a:lnTo>
                <a:lnTo>
                  <a:pt x="10860315" y="3538127"/>
                </a:lnTo>
                <a:lnTo>
                  <a:pt x="10865483" y="3536913"/>
                </a:lnTo>
                <a:lnTo>
                  <a:pt x="10866960" y="3532866"/>
                </a:lnTo>
                <a:lnTo>
                  <a:pt x="10871389" y="3528009"/>
                </a:lnTo>
                <a:lnTo>
                  <a:pt x="10874342" y="3529628"/>
                </a:lnTo>
                <a:lnTo>
                  <a:pt x="10881725" y="3530842"/>
                </a:lnTo>
                <a:lnTo>
                  <a:pt x="10886154" y="3534889"/>
                </a:lnTo>
                <a:lnTo>
                  <a:pt x="10886892" y="3544198"/>
                </a:lnTo>
                <a:lnTo>
                  <a:pt x="10891322" y="3549864"/>
                </a:lnTo>
                <a:lnTo>
                  <a:pt x="10890583" y="3559577"/>
                </a:lnTo>
                <a:lnTo>
                  <a:pt x="10895751" y="3561196"/>
                </a:lnTo>
                <a:lnTo>
                  <a:pt x="10900919" y="3571718"/>
                </a:lnTo>
                <a:lnTo>
                  <a:pt x="10906087" y="3571313"/>
                </a:lnTo>
                <a:lnTo>
                  <a:pt x="10906087" y="3566457"/>
                </a:lnTo>
                <a:lnTo>
                  <a:pt x="10906825" y="3562410"/>
                </a:lnTo>
                <a:lnTo>
                  <a:pt x="10909778" y="3569695"/>
                </a:lnTo>
                <a:lnTo>
                  <a:pt x="10914946" y="3577384"/>
                </a:lnTo>
                <a:lnTo>
                  <a:pt x="10914946" y="3585074"/>
                </a:lnTo>
                <a:lnTo>
                  <a:pt x="10920113" y="3587502"/>
                </a:lnTo>
                <a:lnTo>
                  <a:pt x="10923804" y="3606119"/>
                </a:lnTo>
                <a:lnTo>
                  <a:pt x="10922328" y="3608952"/>
                </a:lnTo>
                <a:lnTo>
                  <a:pt x="10920113" y="3612190"/>
                </a:lnTo>
                <a:lnTo>
                  <a:pt x="10917899" y="3608952"/>
                </a:lnTo>
                <a:lnTo>
                  <a:pt x="10909778" y="3613809"/>
                </a:lnTo>
                <a:lnTo>
                  <a:pt x="10909040" y="3620689"/>
                </a:lnTo>
                <a:lnTo>
                  <a:pt x="10923066" y="3625545"/>
                </a:lnTo>
                <a:lnTo>
                  <a:pt x="10924543" y="3618665"/>
                </a:lnTo>
                <a:lnTo>
                  <a:pt x="10927496" y="3620689"/>
                </a:lnTo>
                <a:lnTo>
                  <a:pt x="10928972" y="3628783"/>
                </a:lnTo>
                <a:lnTo>
                  <a:pt x="10935616" y="3634044"/>
                </a:lnTo>
                <a:lnTo>
                  <a:pt x="10949643" y="3646590"/>
                </a:lnTo>
                <a:lnTo>
                  <a:pt x="10955549" y="3651042"/>
                </a:lnTo>
                <a:lnTo>
                  <a:pt x="10959978" y="3648209"/>
                </a:lnTo>
                <a:lnTo>
                  <a:pt x="10969576" y="3649423"/>
                </a:lnTo>
                <a:lnTo>
                  <a:pt x="10979173" y="3652661"/>
                </a:lnTo>
                <a:lnTo>
                  <a:pt x="10985079" y="3666017"/>
                </a:lnTo>
                <a:lnTo>
                  <a:pt x="10990985" y="3672492"/>
                </a:lnTo>
                <a:lnTo>
                  <a:pt x="10999844" y="3677753"/>
                </a:lnTo>
                <a:lnTo>
                  <a:pt x="11001320" y="3682205"/>
                </a:lnTo>
                <a:lnTo>
                  <a:pt x="11007964" y="3681801"/>
                </a:lnTo>
                <a:lnTo>
                  <a:pt x="11012394" y="3677349"/>
                </a:lnTo>
                <a:lnTo>
                  <a:pt x="11016823" y="3676539"/>
                </a:lnTo>
                <a:lnTo>
                  <a:pt x="11024206" y="3689085"/>
                </a:lnTo>
                <a:lnTo>
                  <a:pt x="11060380" y="3723081"/>
                </a:lnTo>
                <a:lnTo>
                  <a:pt x="11071453" y="3738865"/>
                </a:lnTo>
                <a:lnTo>
                  <a:pt x="11076621" y="3757887"/>
                </a:lnTo>
                <a:lnTo>
                  <a:pt x="11072191" y="3762743"/>
                </a:lnTo>
                <a:lnTo>
                  <a:pt x="11073668" y="3785407"/>
                </a:lnTo>
                <a:lnTo>
                  <a:pt x="11070715" y="3789455"/>
                </a:lnTo>
                <a:lnTo>
                  <a:pt x="11070715" y="3797144"/>
                </a:lnTo>
                <a:lnTo>
                  <a:pt x="11075144" y="3803215"/>
                </a:lnTo>
                <a:lnTo>
                  <a:pt x="11075144" y="3826284"/>
                </a:lnTo>
                <a:lnTo>
                  <a:pt x="11081050" y="3838020"/>
                </a:lnTo>
                <a:lnTo>
                  <a:pt x="11092862" y="3847734"/>
                </a:lnTo>
                <a:lnTo>
                  <a:pt x="11100245" y="3847734"/>
                </a:lnTo>
                <a:lnTo>
                  <a:pt x="11103198" y="3851781"/>
                </a:lnTo>
                <a:lnTo>
                  <a:pt x="11101721" y="3855423"/>
                </a:lnTo>
                <a:lnTo>
                  <a:pt x="11103198" y="3869183"/>
                </a:lnTo>
                <a:lnTo>
                  <a:pt x="11106889" y="3871612"/>
                </a:lnTo>
                <a:lnTo>
                  <a:pt x="11109104" y="3875254"/>
                </a:lnTo>
                <a:lnTo>
                  <a:pt x="11108365" y="3878087"/>
                </a:lnTo>
                <a:lnTo>
                  <a:pt x="11111318" y="3879301"/>
                </a:lnTo>
                <a:lnTo>
                  <a:pt x="11122392" y="3898728"/>
                </a:lnTo>
                <a:lnTo>
                  <a:pt x="11122392" y="3910060"/>
                </a:lnTo>
                <a:lnTo>
                  <a:pt x="11115010" y="3908845"/>
                </a:lnTo>
                <a:lnTo>
                  <a:pt x="11112795" y="3905203"/>
                </a:lnTo>
                <a:lnTo>
                  <a:pt x="11113533" y="3899942"/>
                </a:lnTo>
                <a:lnTo>
                  <a:pt x="11107627" y="3896299"/>
                </a:lnTo>
                <a:lnTo>
                  <a:pt x="11110580" y="3899942"/>
                </a:lnTo>
                <a:lnTo>
                  <a:pt x="11109842" y="3904798"/>
                </a:lnTo>
                <a:lnTo>
                  <a:pt x="11106889" y="3906012"/>
                </a:lnTo>
                <a:lnTo>
                  <a:pt x="11111318" y="3906822"/>
                </a:lnTo>
                <a:lnTo>
                  <a:pt x="11111318" y="3908845"/>
                </a:lnTo>
                <a:lnTo>
                  <a:pt x="11101721" y="3914511"/>
                </a:lnTo>
                <a:lnTo>
                  <a:pt x="11098030" y="3909655"/>
                </a:lnTo>
                <a:lnTo>
                  <a:pt x="11095077" y="3912893"/>
                </a:lnTo>
                <a:lnTo>
                  <a:pt x="11085480" y="3908441"/>
                </a:lnTo>
                <a:lnTo>
                  <a:pt x="11078836" y="3901561"/>
                </a:lnTo>
                <a:lnTo>
                  <a:pt x="11062594" y="3898728"/>
                </a:lnTo>
                <a:lnTo>
                  <a:pt x="11047829" y="3891038"/>
                </a:lnTo>
                <a:lnTo>
                  <a:pt x="11039709" y="3883753"/>
                </a:lnTo>
                <a:lnTo>
                  <a:pt x="11034541" y="3879706"/>
                </a:lnTo>
                <a:lnTo>
                  <a:pt x="11027159" y="3881325"/>
                </a:lnTo>
                <a:lnTo>
                  <a:pt x="11020514" y="3880920"/>
                </a:lnTo>
                <a:lnTo>
                  <a:pt x="11008703" y="3869183"/>
                </a:lnTo>
                <a:lnTo>
                  <a:pt x="11009441" y="3860684"/>
                </a:lnTo>
                <a:lnTo>
                  <a:pt x="10993938" y="3849352"/>
                </a:lnTo>
                <a:lnTo>
                  <a:pt x="10976220" y="3842877"/>
                </a:lnTo>
                <a:lnTo>
                  <a:pt x="10970314" y="3838020"/>
                </a:lnTo>
                <a:lnTo>
                  <a:pt x="10971052" y="3831545"/>
                </a:lnTo>
                <a:lnTo>
                  <a:pt x="10978435" y="3825070"/>
                </a:lnTo>
                <a:lnTo>
                  <a:pt x="10972529" y="3816571"/>
                </a:lnTo>
                <a:lnTo>
                  <a:pt x="10963670" y="3811714"/>
                </a:lnTo>
                <a:lnTo>
                  <a:pt x="10954811" y="3799168"/>
                </a:lnTo>
                <a:lnTo>
                  <a:pt x="10941522" y="3791883"/>
                </a:lnTo>
                <a:lnTo>
                  <a:pt x="10935616" y="3783789"/>
                </a:lnTo>
                <a:lnTo>
                  <a:pt x="10937831" y="3779741"/>
                </a:lnTo>
                <a:lnTo>
                  <a:pt x="10930449" y="3773266"/>
                </a:lnTo>
                <a:lnTo>
                  <a:pt x="10929710" y="3763148"/>
                </a:lnTo>
                <a:lnTo>
                  <a:pt x="10932663" y="3760720"/>
                </a:lnTo>
                <a:lnTo>
                  <a:pt x="10934140" y="3745745"/>
                </a:lnTo>
                <a:lnTo>
                  <a:pt x="10928234" y="3734009"/>
                </a:lnTo>
                <a:lnTo>
                  <a:pt x="10923066" y="3721867"/>
                </a:lnTo>
                <a:lnTo>
                  <a:pt x="10917160" y="3683824"/>
                </a:lnTo>
                <a:lnTo>
                  <a:pt x="10906825" y="3668445"/>
                </a:lnTo>
                <a:lnTo>
                  <a:pt x="10903134" y="3661970"/>
                </a:lnTo>
                <a:lnTo>
                  <a:pt x="10881725" y="3647805"/>
                </a:lnTo>
                <a:lnTo>
                  <a:pt x="10880986" y="3644162"/>
                </a:lnTo>
                <a:lnTo>
                  <a:pt x="10885416" y="3639710"/>
                </a:lnTo>
                <a:lnTo>
                  <a:pt x="10885416" y="3634854"/>
                </a:lnTo>
                <a:lnTo>
                  <a:pt x="10880248" y="3634044"/>
                </a:lnTo>
                <a:lnTo>
                  <a:pt x="10876557" y="3626355"/>
                </a:lnTo>
                <a:lnTo>
                  <a:pt x="10866960" y="3625141"/>
                </a:lnTo>
                <a:lnTo>
                  <a:pt x="10866960" y="3618665"/>
                </a:lnTo>
                <a:lnTo>
                  <a:pt x="10855886" y="3604905"/>
                </a:lnTo>
                <a:lnTo>
                  <a:pt x="10848504" y="3604905"/>
                </a:lnTo>
                <a:lnTo>
                  <a:pt x="10842598" y="3588312"/>
                </a:lnTo>
                <a:lnTo>
                  <a:pt x="10833739" y="3586693"/>
                </a:lnTo>
                <a:lnTo>
                  <a:pt x="10833739" y="3579812"/>
                </a:lnTo>
                <a:lnTo>
                  <a:pt x="10827833" y="3576170"/>
                </a:lnTo>
                <a:lnTo>
                  <a:pt x="10828571" y="3571313"/>
                </a:lnTo>
                <a:lnTo>
                  <a:pt x="10818974" y="3575765"/>
                </a:lnTo>
                <a:lnTo>
                  <a:pt x="10819712" y="3584264"/>
                </a:lnTo>
                <a:lnTo>
                  <a:pt x="10813068" y="3583860"/>
                </a:lnTo>
                <a:lnTo>
                  <a:pt x="10808638" y="3577384"/>
                </a:lnTo>
                <a:lnTo>
                  <a:pt x="10805685" y="3561600"/>
                </a:lnTo>
                <a:lnTo>
                  <a:pt x="10807900" y="3557553"/>
                </a:lnTo>
                <a:lnTo>
                  <a:pt x="10806424" y="3544198"/>
                </a:lnTo>
                <a:lnTo>
                  <a:pt x="10813068" y="3541365"/>
                </a:lnTo>
                <a:lnTo>
                  <a:pt x="10813068" y="3523962"/>
                </a:lnTo>
                <a:lnTo>
                  <a:pt x="10818236" y="3524771"/>
                </a:lnTo>
                <a:lnTo>
                  <a:pt x="10821927" y="3517891"/>
                </a:lnTo>
                <a:lnTo>
                  <a:pt x="10816021" y="3517082"/>
                </a:lnTo>
                <a:lnTo>
                  <a:pt x="10823403" y="3507369"/>
                </a:lnTo>
                <a:lnTo>
                  <a:pt x="10821189" y="3503726"/>
                </a:lnTo>
                <a:lnTo>
                  <a:pt x="10827095" y="3495227"/>
                </a:lnTo>
                <a:lnTo>
                  <a:pt x="10821927" y="3494418"/>
                </a:lnTo>
                <a:lnTo>
                  <a:pt x="10824142" y="3479039"/>
                </a:lnTo>
                <a:lnTo>
                  <a:pt x="10824142" y="3477824"/>
                </a:lnTo>
                <a:lnTo>
                  <a:pt x="10819712" y="3487133"/>
                </a:lnTo>
                <a:lnTo>
                  <a:pt x="10818236" y="3500488"/>
                </a:lnTo>
                <a:lnTo>
                  <a:pt x="10813806" y="3486323"/>
                </a:lnTo>
                <a:lnTo>
                  <a:pt x="10813068" y="3472968"/>
                </a:lnTo>
                <a:lnTo>
                  <a:pt x="10809377" y="3467707"/>
                </a:lnTo>
                <a:lnTo>
                  <a:pt x="10809377" y="3463255"/>
                </a:lnTo>
                <a:lnTo>
                  <a:pt x="10813068" y="3464469"/>
                </a:lnTo>
                <a:lnTo>
                  <a:pt x="10816759" y="3461231"/>
                </a:lnTo>
                <a:lnTo>
                  <a:pt x="10822665" y="3452327"/>
                </a:lnTo>
                <a:lnTo>
                  <a:pt x="10822665" y="3444638"/>
                </a:lnTo>
                <a:lnTo>
                  <a:pt x="10819712" y="3442210"/>
                </a:lnTo>
                <a:lnTo>
                  <a:pt x="10821189" y="3430068"/>
                </a:lnTo>
                <a:lnTo>
                  <a:pt x="10824880" y="3428449"/>
                </a:lnTo>
                <a:lnTo>
                  <a:pt x="10827095" y="3423188"/>
                </a:lnTo>
                <a:lnTo>
                  <a:pt x="10822665" y="3410642"/>
                </a:lnTo>
                <a:lnTo>
                  <a:pt x="10829309" y="3405785"/>
                </a:lnTo>
                <a:lnTo>
                  <a:pt x="10821927" y="3398500"/>
                </a:lnTo>
                <a:lnTo>
                  <a:pt x="10817497" y="3391620"/>
                </a:lnTo>
                <a:lnTo>
                  <a:pt x="10816759" y="3379884"/>
                </a:lnTo>
                <a:lnTo>
                  <a:pt x="10820450" y="3375432"/>
                </a:lnTo>
                <a:lnTo>
                  <a:pt x="10817497" y="3366933"/>
                </a:lnTo>
                <a:lnTo>
                  <a:pt x="10812330" y="3363695"/>
                </a:lnTo>
                <a:lnTo>
                  <a:pt x="10809377" y="3335365"/>
                </a:lnTo>
                <a:lnTo>
                  <a:pt x="10801994" y="3330104"/>
                </a:lnTo>
                <a:lnTo>
                  <a:pt x="10799779" y="3319986"/>
                </a:lnTo>
                <a:lnTo>
                  <a:pt x="10792397" y="3309058"/>
                </a:lnTo>
                <a:lnTo>
                  <a:pt x="10790921" y="3323628"/>
                </a:lnTo>
                <a:lnTo>
                  <a:pt x="10787968" y="3325652"/>
                </a:lnTo>
                <a:lnTo>
                  <a:pt x="10787968" y="3317557"/>
                </a:lnTo>
                <a:lnTo>
                  <a:pt x="10783538" y="3309463"/>
                </a:lnTo>
                <a:lnTo>
                  <a:pt x="10784276" y="3289227"/>
                </a:lnTo>
                <a:lnTo>
                  <a:pt x="10777632" y="3281133"/>
                </a:lnTo>
                <a:lnTo>
                  <a:pt x="10776894" y="3271825"/>
                </a:lnTo>
                <a:lnTo>
                  <a:pt x="10780585" y="3268182"/>
                </a:lnTo>
                <a:lnTo>
                  <a:pt x="10768035" y="3261707"/>
                </a:lnTo>
                <a:lnTo>
                  <a:pt x="10767297" y="3245923"/>
                </a:lnTo>
                <a:lnTo>
                  <a:pt x="10764344" y="3245518"/>
                </a:lnTo>
                <a:lnTo>
                  <a:pt x="10759914" y="3211522"/>
                </a:lnTo>
                <a:lnTo>
                  <a:pt x="10754008" y="3207475"/>
                </a:lnTo>
                <a:lnTo>
                  <a:pt x="10751794" y="3198976"/>
                </a:lnTo>
                <a:lnTo>
                  <a:pt x="10756223" y="3197357"/>
                </a:lnTo>
                <a:lnTo>
                  <a:pt x="10756223" y="3192096"/>
                </a:lnTo>
                <a:lnTo>
                  <a:pt x="10749579" y="3181169"/>
                </a:lnTo>
                <a:lnTo>
                  <a:pt x="10752532" y="3177122"/>
                </a:lnTo>
                <a:lnTo>
                  <a:pt x="10752532" y="3171860"/>
                </a:lnTo>
                <a:lnTo>
                  <a:pt x="10749579" y="3177122"/>
                </a:lnTo>
                <a:lnTo>
                  <a:pt x="10742935" y="3179550"/>
                </a:lnTo>
                <a:lnTo>
                  <a:pt x="10734076" y="3179550"/>
                </a:lnTo>
                <a:lnTo>
                  <a:pt x="10731123" y="3168623"/>
                </a:lnTo>
                <a:lnTo>
                  <a:pt x="10727432" y="3163766"/>
                </a:lnTo>
                <a:lnTo>
                  <a:pt x="10717834" y="3145959"/>
                </a:lnTo>
                <a:lnTo>
                  <a:pt x="10715620" y="3141102"/>
                </a:lnTo>
                <a:lnTo>
                  <a:pt x="10710452" y="3140697"/>
                </a:lnTo>
                <a:lnTo>
                  <a:pt x="10710452" y="3135436"/>
                </a:lnTo>
                <a:lnTo>
                  <a:pt x="10701593" y="3130579"/>
                </a:lnTo>
                <a:lnTo>
                  <a:pt x="10707499" y="3136650"/>
                </a:lnTo>
                <a:lnTo>
                  <a:pt x="10705284" y="3139888"/>
                </a:lnTo>
                <a:lnTo>
                  <a:pt x="10704546" y="3145149"/>
                </a:lnTo>
                <a:lnTo>
                  <a:pt x="10710452" y="3148792"/>
                </a:lnTo>
                <a:lnTo>
                  <a:pt x="10708976" y="3158100"/>
                </a:lnTo>
                <a:lnTo>
                  <a:pt x="10704546" y="3162552"/>
                </a:lnTo>
                <a:lnTo>
                  <a:pt x="10706761" y="3168218"/>
                </a:lnTo>
                <a:lnTo>
                  <a:pt x="10693472" y="3177931"/>
                </a:lnTo>
                <a:lnTo>
                  <a:pt x="10685352" y="3176717"/>
                </a:lnTo>
                <a:lnTo>
                  <a:pt x="10679446" y="3169837"/>
                </a:lnTo>
                <a:lnTo>
                  <a:pt x="10676493" y="3169837"/>
                </a:lnTo>
                <a:lnTo>
                  <a:pt x="10680184" y="3177122"/>
                </a:lnTo>
                <a:lnTo>
                  <a:pt x="10679446" y="3180359"/>
                </a:lnTo>
                <a:lnTo>
                  <a:pt x="10687566" y="3182383"/>
                </a:lnTo>
                <a:lnTo>
                  <a:pt x="10676493" y="3188454"/>
                </a:lnTo>
                <a:lnTo>
                  <a:pt x="10669110" y="3188454"/>
                </a:lnTo>
                <a:cubicBezTo>
                  <a:pt x="10669110" y="3188454"/>
                  <a:pt x="10664681" y="3185216"/>
                  <a:pt x="10664681" y="3185216"/>
                </a:cubicBezTo>
                <a:lnTo>
                  <a:pt x="10661728" y="3193310"/>
                </a:lnTo>
                <a:lnTo>
                  <a:pt x="10641795" y="3205856"/>
                </a:lnTo>
                <a:lnTo>
                  <a:pt x="10632198" y="3204642"/>
                </a:lnTo>
                <a:lnTo>
                  <a:pt x="10630722" y="3206666"/>
                </a:lnTo>
                <a:lnTo>
                  <a:pt x="10624816" y="3206666"/>
                </a:lnTo>
                <a:lnTo>
                  <a:pt x="10624816" y="3204237"/>
                </a:lnTo>
                <a:lnTo>
                  <a:pt x="10623339" y="3209094"/>
                </a:lnTo>
                <a:lnTo>
                  <a:pt x="10618910" y="3209903"/>
                </a:lnTo>
                <a:lnTo>
                  <a:pt x="10613004" y="3203428"/>
                </a:lnTo>
                <a:lnTo>
                  <a:pt x="10599715" y="3209903"/>
                </a:lnTo>
                <a:lnTo>
                  <a:pt x="10598239" y="3216379"/>
                </a:lnTo>
                <a:lnTo>
                  <a:pt x="10592333" y="3216379"/>
                </a:lnTo>
                <a:lnTo>
                  <a:pt x="10592333" y="3204237"/>
                </a:lnTo>
                <a:lnTo>
                  <a:pt x="10605621" y="3192501"/>
                </a:lnTo>
                <a:lnTo>
                  <a:pt x="10606360" y="3177526"/>
                </a:lnTo>
                <a:lnTo>
                  <a:pt x="10600454" y="3191287"/>
                </a:lnTo>
                <a:lnTo>
                  <a:pt x="10590118" y="3199381"/>
                </a:lnTo>
                <a:lnTo>
                  <a:pt x="10581998" y="3210713"/>
                </a:lnTo>
                <a:lnTo>
                  <a:pt x="10581259" y="3206666"/>
                </a:lnTo>
                <a:lnTo>
                  <a:pt x="10582736" y="3203023"/>
                </a:lnTo>
                <a:lnTo>
                  <a:pt x="10579783" y="3193310"/>
                </a:lnTo>
                <a:lnTo>
                  <a:pt x="10587904" y="3147577"/>
                </a:lnTo>
                <a:lnTo>
                  <a:pt x="10598977" y="3141102"/>
                </a:lnTo>
                <a:lnTo>
                  <a:pt x="10594548" y="3137055"/>
                </a:lnTo>
                <a:lnTo>
                  <a:pt x="10585689" y="3116819"/>
                </a:lnTo>
                <a:lnTo>
                  <a:pt x="10584212" y="3098607"/>
                </a:lnTo>
                <a:lnTo>
                  <a:pt x="10579783" y="3096583"/>
                </a:lnTo>
                <a:lnTo>
                  <a:pt x="10576830" y="3091727"/>
                </a:lnTo>
                <a:lnTo>
                  <a:pt x="10579783" y="3090108"/>
                </a:lnTo>
                <a:lnTo>
                  <a:pt x="10572400" y="3084847"/>
                </a:lnTo>
                <a:lnTo>
                  <a:pt x="10568709" y="3071491"/>
                </a:lnTo>
                <a:lnTo>
                  <a:pt x="10562803" y="3064611"/>
                </a:lnTo>
                <a:lnTo>
                  <a:pt x="10559112" y="3057326"/>
                </a:lnTo>
                <a:lnTo>
                  <a:pt x="10559112" y="3049232"/>
                </a:lnTo>
                <a:lnTo>
                  <a:pt x="10547300" y="3042352"/>
                </a:lnTo>
                <a:lnTo>
                  <a:pt x="10551730" y="3050041"/>
                </a:lnTo>
                <a:lnTo>
                  <a:pt x="10553944" y="3066230"/>
                </a:lnTo>
                <a:lnTo>
                  <a:pt x="10535488" y="3060968"/>
                </a:lnTo>
                <a:lnTo>
                  <a:pt x="10526629" y="3051660"/>
                </a:lnTo>
                <a:lnTo>
                  <a:pt x="10525891" y="3046399"/>
                </a:lnTo>
                <a:lnTo>
                  <a:pt x="10516294" y="3038709"/>
                </a:lnTo>
                <a:lnTo>
                  <a:pt x="10515556" y="3033853"/>
                </a:lnTo>
                <a:lnTo>
                  <a:pt x="10524415" y="3034257"/>
                </a:lnTo>
                <a:lnTo>
                  <a:pt x="10527368" y="3041542"/>
                </a:lnTo>
                <a:lnTo>
                  <a:pt x="10535488" y="3044780"/>
                </a:lnTo>
                <a:lnTo>
                  <a:pt x="10538441" y="3041542"/>
                </a:lnTo>
                <a:lnTo>
                  <a:pt x="10535488" y="3040328"/>
                </a:lnTo>
                <a:lnTo>
                  <a:pt x="10528106" y="3034257"/>
                </a:lnTo>
                <a:lnTo>
                  <a:pt x="10535488" y="3029805"/>
                </a:lnTo>
                <a:lnTo>
                  <a:pt x="10541394" y="3035067"/>
                </a:lnTo>
                <a:lnTo>
                  <a:pt x="10547300" y="3033043"/>
                </a:lnTo>
                <a:lnTo>
                  <a:pt x="10546562" y="3025354"/>
                </a:lnTo>
                <a:lnTo>
                  <a:pt x="10536965" y="3011998"/>
                </a:lnTo>
                <a:lnTo>
                  <a:pt x="10521462" y="3009570"/>
                </a:lnTo>
                <a:lnTo>
                  <a:pt x="10517770" y="3003499"/>
                </a:lnTo>
                <a:lnTo>
                  <a:pt x="10508911" y="3002285"/>
                </a:lnTo>
                <a:lnTo>
                  <a:pt x="10506697" y="2996214"/>
                </a:lnTo>
                <a:lnTo>
                  <a:pt x="10505220" y="3002285"/>
                </a:lnTo>
                <a:lnTo>
                  <a:pt x="10496361" y="3003094"/>
                </a:lnTo>
                <a:lnTo>
                  <a:pt x="10495623" y="2999452"/>
                </a:lnTo>
                <a:lnTo>
                  <a:pt x="10503005" y="2991358"/>
                </a:lnTo>
                <a:lnTo>
                  <a:pt x="10493408" y="2992167"/>
                </a:lnTo>
                <a:lnTo>
                  <a:pt x="10486026" y="2986096"/>
                </a:lnTo>
                <a:lnTo>
                  <a:pt x="10486026" y="2990143"/>
                </a:lnTo>
                <a:lnTo>
                  <a:pt x="10490455" y="2998238"/>
                </a:lnTo>
                <a:lnTo>
                  <a:pt x="10469046" y="2980026"/>
                </a:lnTo>
                <a:lnTo>
                  <a:pt x="10464617" y="2967884"/>
                </a:lnTo>
                <a:lnTo>
                  <a:pt x="10460187" y="2958171"/>
                </a:lnTo>
                <a:lnTo>
                  <a:pt x="10459449" y="2958576"/>
                </a:lnTo>
                <a:lnTo>
                  <a:pt x="10458711" y="2959385"/>
                </a:lnTo>
                <a:lnTo>
                  <a:pt x="10460926" y="2970717"/>
                </a:lnTo>
                <a:lnTo>
                  <a:pt x="10459449" y="2971527"/>
                </a:lnTo>
                <a:lnTo>
                  <a:pt x="10452067" y="2955338"/>
                </a:lnTo>
                <a:lnTo>
                  <a:pt x="10443208" y="2943197"/>
                </a:lnTo>
                <a:lnTo>
                  <a:pt x="10439517" y="2938340"/>
                </a:lnTo>
                <a:lnTo>
                  <a:pt x="10441731" y="2933079"/>
                </a:lnTo>
                <a:lnTo>
                  <a:pt x="10442469" y="2925794"/>
                </a:lnTo>
                <a:lnTo>
                  <a:pt x="10440993" y="2929436"/>
                </a:lnTo>
                <a:lnTo>
                  <a:pt x="10434349" y="2934698"/>
                </a:lnTo>
                <a:lnTo>
                  <a:pt x="10432872" y="2931865"/>
                </a:lnTo>
                <a:lnTo>
                  <a:pt x="10435087" y="2918509"/>
                </a:lnTo>
                <a:lnTo>
                  <a:pt x="10432134" y="2916081"/>
                </a:lnTo>
                <a:lnTo>
                  <a:pt x="10434349" y="2905963"/>
                </a:lnTo>
                <a:lnTo>
                  <a:pt x="10434349" y="2899487"/>
                </a:lnTo>
                <a:lnTo>
                  <a:pt x="10428443" y="2895440"/>
                </a:lnTo>
                <a:lnTo>
                  <a:pt x="10412940" y="2863872"/>
                </a:lnTo>
                <a:lnTo>
                  <a:pt x="10408510" y="2863872"/>
                </a:lnTo>
                <a:lnTo>
                  <a:pt x="10409249" y="2866705"/>
                </a:lnTo>
                <a:lnTo>
                  <a:pt x="10405557" y="2865087"/>
                </a:lnTo>
                <a:lnTo>
                  <a:pt x="10395960" y="2870348"/>
                </a:lnTo>
                <a:lnTo>
                  <a:pt x="10378242" y="2862658"/>
                </a:lnTo>
                <a:lnTo>
                  <a:pt x="10376766" y="2859421"/>
                </a:lnTo>
                <a:lnTo>
                  <a:pt x="10370860" y="2859825"/>
                </a:lnTo>
                <a:lnTo>
                  <a:pt x="10362001" y="2852136"/>
                </a:lnTo>
                <a:lnTo>
                  <a:pt x="10357571" y="2838780"/>
                </a:lnTo>
                <a:lnTo>
                  <a:pt x="10359786" y="2854969"/>
                </a:lnTo>
                <a:lnTo>
                  <a:pt x="10366430" y="2864277"/>
                </a:lnTo>
                <a:lnTo>
                  <a:pt x="10364954" y="2869134"/>
                </a:lnTo>
                <a:lnTo>
                  <a:pt x="10354618" y="2872371"/>
                </a:lnTo>
                <a:lnTo>
                  <a:pt x="10361263" y="2874800"/>
                </a:lnTo>
                <a:lnTo>
                  <a:pt x="10367907" y="2884918"/>
                </a:lnTo>
                <a:lnTo>
                  <a:pt x="10367169" y="2897464"/>
                </a:lnTo>
                <a:lnTo>
                  <a:pt x="10357571" y="2900702"/>
                </a:lnTo>
                <a:lnTo>
                  <a:pt x="10349451" y="2914867"/>
                </a:lnTo>
                <a:lnTo>
                  <a:pt x="10341330" y="2909605"/>
                </a:lnTo>
                <a:lnTo>
                  <a:pt x="10346498" y="2901916"/>
                </a:lnTo>
                <a:lnTo>
                  <a:pt x="10350189" y="2900297"/>
                </a:lnTo>
                <a:lnTo>
                  <a:pt x="10352404" y="2895845"/>
                </a:lnTo>
                <a:lnTo>
                  <a:pt x="10345760" y="2899083"/>
                </a:lnTo>
                <a:lnTo>
                  <a:pt x="10339115" y="2908391"/>
                </a:lnTo>
                <a:lnTo>
                  <a:pt x="10332471" y="2899892"/>
                </a:lnTo>
                <a:lnTo>
                  <a:pt x="10337639" y="2884513"/>
                </a:lnTo>
                <a:lnTo>
                  <a:pt x="10337639" y="2881275"/>
                </a:lnTo>
                <a:lnTo>
                  <a:pt x="10333948" y="2877633"/>
                </a:lnTo>
                <a:lnTo>
                  <a:pt x="10336162" y="2881680"/>
                </a:lnTo>
                <a:lnTo>
                  <a:pt x="10332471" y="2887346"/>
                </a:lnTo>
                <a:lnTo>
                  <a:pt x="10331733" y="2897059"/>
                </a:lnTo>
                <a:lnTo>
                  <a:pt x="10328780" y="2897059"/>
                </a:lnTo>
                <a:lnTo>
                  <a:pt x="10333948" y="2907986"/>
                </a:lnTo>
                <a:lnTo>
                  <a:pt x="10333209" y="2916081"/>
                </a:lnTo>
                <a:lnTo>
                  <a:pt x="10328042" y="2918914"/>
                </a:lnTo>
                <a:lnTo>
                  <a:pt x="10328042" y="2917295"/>
                </a:lnTo>
                <a:lnTo>
                  <a:pt x="10321397" y="2913248"/>
                </a:lnTo>
                <a:lnTo>
                  <a:pt x="10316968" y="2914867"/>
                </a:lnTo>
                <a:lnTo>
                  <a:pt x="10314753" y="2921747"/>
                </a:lnTo>
                <a:lnTo>
                  <a:pt x="10308847" y="2921747"/>
                </a:lnTo>
                <a:lnTo>
                  <a:pt x="10306633" y="2917295"/>
                </a:lnTo>
                <a:lnTo>
                  <a:pt x="10302941" y="2908796"/>
                </a:lnTo>
                <a:lnTo>
                  <a:pt x="10297774" y="2910010"/>
                </a:lnTo>
                <a:lnTo>
                  <a:pt x="10295559" y="2910819"/>
                </a:lnTo>
                <a:lnTo>
                  <a:pt x="10301465" y="2921342"/>
                </a:lnTo>
                <a:lnTo>
                  <a:pt x="10296297" y="2929436"/>
                </a:lnTo>
                <a:lnTo>
                  <a:pt x="10288177" y="2922151"/>
                </a:lnTo>
                <a:lnTo>
                  <a:pt x="10288177" y="2927008"/>
                </a:lnTo>
                <a:lnTo>
                  <a:pt x="10283009" y="2924175"/>
                </a:lnTo>
                <a:lnTo>
                  <a:pt x="10279318" y="2913652"/>
                </a:lnTo>
                <a:lnTo>
                  <a:pt x="10277103" y="2908391"/>
                </a:lnTo>
                <a:lnTo>
                  <a:pt x="10276365" y="2912438"/>
                </a:lnTo>
                <a:lnTo>
                  <a:pt x="10274888" y="2917700"/>
                </a:lnTo>
                <a:lnTo>
                  <a:pt x="10273412" y="2915676"/>
                </a:lnTo>
                <a:lnTo>
                  <a:pt x="10271935" y="2918509"/>
                </a:lnTo>
                <a:lnTo>
                  <a:pt x="10263814" y="2918509"/>
                </a:lnTo>
                <a:lnTo>
                  <a:pt x="10263076" y="2920128"/>
                </a:lnTo>
                <a:lnTo>
                  <a:pt x="10254956" y="2917295"/>
                </a:lnTo>
                <a:lnTo>
                  <a:pt x="10252003" y="2905963"/>
                </a:lnTo>
                <a:lnTo>
                  <a:pt x="10254217" y="2899083"/>
                </a:lnTo>
                <a:lnTo>
                  <a:pt x="10246835" y="2893012"/>
                </a:lnTo>
                <a:lnTo>
                  <a:pt x="10237976" y="2893012"/>
                </a:lnTo>
                <a:lnTo>
                  <a:pt x="10238714" y="2895440"/>
                </a:lnTo>
                <a:lnTo>
                  <a:pt x="10244620" y="2897059"/>
                </a:lnTo>
                <a:lnTo>
                  <a:pt x="10248311" y="2901106"/>
                </a:lnTo>
                <a:lnTo>
                  <a:pt x="10245358" y="2903939"/>
                </a:lnTo>
                <a:lnTo>
                  <a:pt x="10242405" y="2910415"/>
                </a:lnTo>
                <a:lnTo>
                  <a:pt x="10241667" y="2916890"/>
                </a:lnTo>
                <a:lnTo>
                  <a:pt x="10234285" y="2924580"/>
                </a:lnTo>
                <a:lnTo>
                  <a:pt x="10203278" y="2935102"/>
                </a:lnTo>
                <a:lnTo>
                  <a:pt x="10198111" y="2939149"/>
                </a:lnTo>
                <a:lnTo>
                  <a:pt x="10195896" y="2946030"/>
                </a:lnTo>
                <a:lnTo>
                  <a:pt x="10191467" y="2954933"/>
                </a:lnTo>
                <a:lnTo>
                  <a:pt x="10192943" y="2960599"/>
                </a:lnTo>
                <a:lnTo>
                  <a:pt x="10198111" y="2970312"/>
                </a:lnTo>
                <a:lnTo>
                  <a:pt x="10197373" y="2973145"/>
                </a:lnTo>
                <a:lnTo>
                  <a:pt x="10201064" y="2974360"/>
                </a:lnTo>
                <a:lnTo>
                  <a:pt x="10189252" y="2983668"/>
                </a:lnTo>
                <a:lnTo>
                  <a:pt x="10187037" y="2991762"/>
                </a:lnTo>
                <a:lnTo>
                  <a:pt x="10181869" y="2992572"/>
                </a:lnTo>
                <a:lnTo>
                  <a:pt x="10183346" y="2998238"/>
                </a:lnTo>
                <a:lnTo>
                  <a:pt x="10165628" y="3009974"/>
                </a:lnTo>
                <a:lnTo>
                  <a:pt x="10164152" y="3016045"/>
                </a:lnTo>
                <a:lnTo>
                  <a:pt x="10137575" y="3028591"/>
                </a:lnTo>
                <a:lnTo>
                  <a:pt x="10134622" y="3025354"/>
                </a:lnTo>
                <a:lnTo>
                  <a:pt x="10133884" y="3020497"/>
                </a:lnTo>
                <a:lnTo>
                  <a:pt x="10132407" y="3018473"/>
                </a:lnTo>
                <a:lnTo>
                  <a:pt x="10128716" y="3018473"/>
                </a:lnTo>
                <a:lnTo>
                  <a:pt x="10119857" y="3024544"/>
                </a:lnTo>
                <a:lnTo>
                  <a:pt x="10114689" y="3025354"/>
                </a:lnTo>
                <a:lnTo>
                  <a:pt x="10112474" y="3037495"/>
                </a:lnTo>
                <a:lnTo>
                  <a:pt x="10120595" y="3034662"/>
                </a:lnTo>
                <a:lnTo>
                  <a:pt x="10122810" y="3031424"/>
                </a:lnTo>
                <a:lnTo>
                  <a:pt x="10127978" y="3033448"/>
                </a:lnTo>
                <a:lnTo>
                  <a:pt x="10094018" y="3060968"/>
                </a:lnTo>
                <a:lnTo>
                  <a:pt x="10085159" y="3083228"/>
                </a:lnTo>
                <a:lnTo>
                  <a:pt x="10040865" y="3116010"/>
                </a:lnTo>
                <a:lnTo>
                  <a:pt x="10034221" y="3127746"/>
                </a:lnTo>
                <a:lnTo>
                  <a:pt x="10023885" y="3137460"/>
                </a:lnTo>
                <a:lnTo>
                  <a:pt x="10004691" y="3143126"/>
                </a:lnTo>
                <a:lnTo>
                  <a:pt x="9990664" y="3154053"/>
                </a:lnTo>
                <a:lnTo>
                  <a:pt x="9989188" y="3163766"/>
                </a:lnTo>
                <a:lnTo>
                  <a:pt x="9991402" y="3174693"/>
                </a:lnTo>
                <a:lnTo>
                  <a:pt x="9983282" y="3185621"/>
                </a:lnTo>
                <a:lnTo>
                  <a:pt x="9971470" y="3192501"/>
                </a:lnTo>
                <a:lnTo>
                  <a:pt x="9949323" y="3189263"/>
                </a:lnTo>
                <a:lnTo>
                  <a:pt x="9939725" y="3196953"/>
                </a:lnTo>
                <a:lnTo>
                  <a:pt x="9939725" y="3206666"/>
                </a:lnTo>
                <a:lnTo>
                  <a:pt x="9925699" y="3222854"/>
                </a:lnTo>
                <a:lnTo>
                  <a:pt x="9918316" y="3222045"/>
                </a:lnTo>
                <a:lnTo>
                  <a:pt x="9913149" y="3215165"/>
                </a:lnTo>
                <a:lnTo>
                  <a:pt x="9908719" y="3215165"/>
                </a:lnTo>
                <a:lnTo>
                  <a:pt x="9892478" y="3230544"/>
                </a:lnTo>
                <a:lnTo>
                  <a:pt x="9887310" y="3238638"/>
                </a:lnTo>
                <a:lnTo>
                  <a:pt x="9888048" y="3255231"/>
                </a:lnTo>
                <a:lnTo>
                  <a:pt x="9896169" y="3277895"/>
                </a:lnTo>
                <a:lnTo>
                  <a:pt x="9888048" y="3285990"/>
                </a:lnTo>
                <a:lnTo>
                  <a:pt x="9889525" y="3298536"/>
                </a:lnTo>
                <a:lnTo>
                  <a:pt x="9889525" y="3334151"/>
                </a:lnTo>
                <a:lnTo>
                  <a:pt x="9902075" y="3337793"/>
                </a:lnTo>
                <a:lnTo>
                  <a:pt x="9904290" y="3360457"/>
                </a:lnTo>
                <a:lnTo>
                  <a:pt x="9892478" y="3390811"/>
                </a:lnTo>
                <a:lnTo>
                  <a:pt x="9879928" y="3411856"/>
                </a:lnTo>
                <a:lnTo>
                  <a:pt x="9879928" y="3429663"/>
                </a:lnTo>
                <a:lnTo>
                  <a:pt x="9885095" y="3436544"/>
                </a:lnTo>
                <a:lnTo>
                  <a:pt x="9888787" y="3474991"/>
                </a:lnTo>
                <a:lnTo>
                  <a:pt x="9888787" y="3485109"/>
                </a:lnTo>
                <a:lnTo>
                  <a:pt x="9879189" y="3488752"/>
                </a:lnTo>
                <a:lnTo>
                  <a:pt x="9874022" y="3486323"/>
                </a:lnTo>
                <a:lnTo>
                  <a:pt x="9860733" y="3488347"/>
                </a:lnTo>
                <a:lnTo>
                  <a:pt x="9854827" y="3497251"/>
                </a:lnTo>
                <a:lnTo>
                  <a:pt x="9857780" y="3501298"/>
                </a:lnTo>
                <a:lnTo>
                  <a:pt x="9844492" y="3517082"/>
                </a:lnTo>
                <a:lnTo>
                  <a:pt x="9840063" y="3521938"/>
                </a:lnTo>
                <a:lnTo>
                  <a:pt x="9841539" y="3528009"/>
                </a:lnTo>
                <a:lnTo>
                  <a:pt x="9857780" y="3535699"/>
                </a:lnTo>
                <a:lnTo>
                  <a:pt x="9859995" y="3538127"/>
                </a:lnTo>
                <a:lnTo>
                  <a:pt x="9859995" y="3541365"/>
                </a:lnTo>
                <a:lnTo>
                  <a:pt x="9857780" y="3537317"/>
                </a:lnTo>
                <a:lnTo>
                  <a:pt x="9850398" y="3534889"/>
                </a:lnTo>
                <a:lnTo>
                  <a:pt x="9828989" y="3541365"/>
                </a:lnTo>
                <a:lnTo>
                  <a:pt x="9825298" y="3541365"/>
                </a:lnTo>
                <a:lnTo>
                  <a:pt x="9808318" y="3548245"/>
                </a:lnTo>
                <a:lnTo>
                  <a:pt x="9802412" y="3556744"/>
                </a:lnTo>
                <a:lnTo>
                  <a:pt x="9801674" y="3561196"/>
                </a:lnTo>
                <a:lnTo>
                  <a:pt x="9799459" y="3563624"/>
                </a:lnTo>
                <a:lnTo>
                  <a:pt x="9801674" y="3566862"/>
                </a:lnTo>
                <a:lnTo>
                  <a:pt x="9797244" y="3579003"/>
                </a:lnTo>
                <a:lnTo>
                  <a:pt x="9778050" y="3590335"/>
                </a:lnTo>
                <a:lnTo>
                  <a:pt x="9761809" y="3588716"/>
                </a:lnTo>
                <a:lnTo>
                  <a:pt x="9746306" y="3579003"/>
                </a:lnTo>
                <a:lnTo>
                  <a:pt x="9731541" y="3563219"/>
                </a:lnTo>
                <a:lnTo>
                  <a:pt x="9713823" y="3529223"/>
                </a:lnTo>
                <a:lnTo>
                  <a:pt x="9713085" y="3509797"/>
                </a:lnTo>
                <a:lnTo>
                  <a:pt x="9707917" y="3492394"/>
                </a:lnTo>
                <a:lnTo>
                  <a:pt x="9696105" y="3473373"/>
                </a:lnTo>
                <a:lnTo>
                  <a:pt x="9696105" y="3464874"/>
                </a:lnTo>
                <a:lnTo>
                  <a:pt x="9692414" y="3464469"/>
                </a:lnTo>
                <a:lnTo>
                  <a:pt x="9687246" y="3451518"/>
                </a:lnTo>
                <a:lnTo>
                  <a:pt x="9682817" y="3435734"/>
                </a:lnTo>
                <a:lnTo>
                  <a:pt x="9668052" y="3420355"/>
                </a:lnTo>
                <a:lnTo>
                  <a:pt x="9659193" y="3407404"/>
                </a:lnTo>
                <a:lnTo>
                  <a:pt x="9655502" y="3406999"/>
                </a:lnTo>
                <a:lnTo>
                  <a:pt x="9642213" y="3394049"/>
                </a:lnTo>
                <a:lnTo>
                  <a:pt x="9636307" y="3381907"/>
                </a:lnTo>
                <a:lnTo>
                  <a:pt x="9631878" y="3378265"/>
                </a:lnTo>
                <a:lnTo>
                  <a:pt x="9630401" y="3359243"/>
                </a:lnTo>
                <a:lnTo>
                  <a:pt x="9624495" y="3351149"/>
                </a:lnTo>
                <a:lnTo>
                  <a:pt x="9615636" y="3330104"/>
                </a:lnTo>
                <a:lnTo>
                  <a:pt x="9613422" y="3315939"/>
                </a:lnTo>
                <a:lnTo>
                  <a:pt x="9608254" y="3305821"/>
                </a:lnTo>
                <a:lnTo>
                  <a:pt x="9602348" y="3298536"/>
                </a:lnTo>
                <a:lnTo>
                  <a:pt x="9601610" y="3281943"/>
                </a:lnTo>
                <a:lnTo>
                  <a:pt x="9598657" y="3281133"/>
                </a:lnTo>
                <a:lnTo>
                  <a:pt x="9585368" y="3267778"/>
                </a:lnTo>
                <a:lnTo>
                  <a:pt x="9585368" y="3262516"/>
                </a:lnTo>
                <a:lnTo>
                  <a:pt x="9582415" y="3261707"/>
                </a:lnTo>
                <a:lnTo>
                  <a:pt x="9570603" y="3242281"/>
                </a:lnTo>
                <a:lnTo>
                  <a:pt x="9570603" y="3236615"/>
                </a:lnTo>
                <a:lnTo>
                  <a:pt x="9563959" y="3232972"/>
                </a:lnTo>
                <a:lnTo>
                  <a:pt x="9560268" y="3219212"/>
                </a:lnTo>
                <a:lnTo>
                  <a:pt x="9552147" y="3214355"/>
                </a:lnTo>
                <a:lnTo>
                  <a:pt x="9544027" y="3194524"/>
                </a:lnTo>
                <a:lnTo>
                  <a:pt x="9543288" y="3169027"/>
                </a:lnTo>
                <a:lnTo>
                  <a:pt x="9522618" y="3130984"/>
                </a:lnTo>
                <a:lnTo>
                  <a:pt x="9522618" y="3118438"/>
                </a:lnTo>
                <a:lnTo>
                  <a:pt x="9513020" y="3105487"/>
                </a:lnTo>
                <a:lnTo>
                  <a:pt x="9524094" y="3104678"/>
                </a:lnTo>
                <a:lnTo>
                  <a:pt x="9509329" y="3087275"/>
                </a:lnTo>
                <a:lnTo>
                  <a:pt x="9509329" y="3077562"/>
                </a:lnTo>
                <a:lnTo>
                  <a:pt x="9516712" y="3075943"/>
                </a:lnTo>
                <a:lnTo>
                  <a:pt x="9510806" y="3069467"/>
                </a:lnTo>
                <a:lnTo>
                  <a:pt x="9510068" y="3060968"/>
                </a:lnTo>
                <a:lnTo>
                  <a:pt x="9495303" y="3036281"/>
                </a:lnTo>
                <a:lnTo>
                  <a:pt x="9493088" y="3020497"/>
                </a:lnTo>
                <a:lnTo>
                  <a:pt x="9501947" y="3016450"/>
                </a:lnTo>
                <a:lnTo>
                  <a:pt x="9494564" y="3011998"/>
                </a:lnTo>
                <a:lnTo>
                  <a:pt x="9493826" y="3004308"/>
                </a:lnTo>
                <a:lnTo>
                  <a:pt x="9498994" y="2993786"/>
                </a:lnTo>
                <a:lnTo>
                  <a:pt x="9498256" y="2980430"/>
                </a:lnTo>
                <a:lnTo>
                  <a:pt x="9493088" y="2967075"/>
                </a:lnTo>
                <a:lnTo>
                  <a:pt x="9487920" y="2963837"/>
                </a:lnTo>
                <a:lnTo>
                  <a:pt x="9483491" y="2941982"/>
                </a:lnTo>
                <a:lnTo>
                  <a:pt x="9493826" y="2935912"/>
                </a:lnTo>
                <a:lnTo>
                  <a:pt x="9497517" y="2931055"/>
                </a:lnTo>
                <a:lnTo>
                  <a:pt x="9505638" y="2931055"/>
                </a:lnTo>
                <a:lnTo>
                  <a:pt x="9497517" y="2929032"/>
                </a:lnTo>
                <a:lnTo>
                  <a:pt x="9485705" y="2930650"/>
                </a:lnTo>
                <a:lnTo>
                  <a:pt x="9479061" y="2930246"/>
                </a:lnTo>
                <a:lnTo>
                  <a:pt x="9480538" y="2921747"/>
                </a:lnTo>
                <a:lnTo>
                  <a:pt x="9476108" y="2914057"/>
                </a:lnTo>
                <a:lnTo>
                  <a:pt x="9477585" y="2905153"/>
                </a:lnTo>
                <a:lnTo>
                  <a:pt x="9480538" y="2903130"/>
                </a:lnTo>
                <a:lnTo>
                  <a:pt x="9486444" y="2904344"/>
                </a:lnTo>
                <a:lnTo>
                  <a:pt x="9495303" y="2897059"/>
                </a:lnTo>
                <a:lnTo>
                  <a:pt x="9498994" y="2890988"/>
                </a:lnTo>
                <a:lnTo>
                  <a:pt x="9490135" y="2895845"/>
                </a:lnTo>
                <a:lnTo>
                  <a:pt x="9484229" y="2893417"/>
                </a:lnTo>
                <a:lnTo>
                  <a:pt x="9472417" y="2894631"/>
                </a:lnTo>
                <a:lnTo>
                  <a:pt x="9468726" y="2887346"/>
                </a:lnTo>
                <a:lnTo>
                  <a:pt x="9467249" y="2893012"/>
                </a:lnTo>
                <a:lnTo>
                  <a:pt x="9466511" y="2902320"/>
                </a:lnTo>
                <a:lnTo>
                  <a:pt x="9459129" y="2919723"/>
                </a:lnTo>
                <a:lnTo>
                  <a:pt x="9466511" y="2928222"/>
                </a:lnTo>
                <a:lnTo>
                  <a:pt x="9465035" y="2944815"/>
                </a:lnTo>
                <a:lnTo>
                  <a:pt x="9456914" y="2952100"/>
                </a:lnTo>
                <a:lnTo>
                  <a:pt x="9456914" y="2956957"/>
                </a:lnTo>
                <a:lnTo>
                  <a:pt x="9439934" y="2965051"/>
                </a:lnTo>
                <a:lnTo>
                  <a:pt x="9414096" y="2979621"/>
                </a:lnTo>
                <a:lnTo>
                  <a:pt x="9402284" y="2983668"/>
                </a:lnTo>
                <a:lnTo>
                  <a:pt x="9384566" y="2980026"/>
                </a:lnTo>
                <a:lnTo>
                  <a:pt x="9346177" y="2951291"/>
                </a:lnTo>
                <a:lnTo>
                  <a:pt x="9329936" y="2932269"/>
                </a:lnTo>
                <a:lnTo>
                  <a:pt x="9329936" y="2929032"/>
                </a:lnTo>
                <a:lnTo>
                  <a:pt x="9325507" y="2929436"/>
                </a:lnTo>
                <a:lnTo>
                  <a:pt x="9318862" y="2926199"/>
                </a:lnTo>
                <a:lnTo>
                  <a:pt x="9296715" y="2905963"/>
                </a:lnTo>
                <a:lnTo>
                  <a:pt x="9294500" y="2899487"/>
                </a:lnTo>
                <a:lnTo>
                  <a:pt x="9296715" y="2894631"/>
                </a:lnTo>
                <a:lnTo>
                  <a:pt x="9302621" y="2894226"/>
                </a:lnTo>
                <a:lnTo>
                  <a:pt x="9304836" y="2897059"/>
                </a:lnTo>
                <a:lnTo>
                  <a:pt x="9310742" y="2895036"/>
                </a:lnTo>
                <a:lnTo>
                  <a:pt x="9310742" y="2905558"/>
                </a:lnTo>
                <a:lnTo>
                  <a:pt x="9318862" y="2906368"/>
                </a:lnTo>
                <a:lnTo>
                  <a:pt x="9324030" y="2901916"/>
                </a:lnTo>
                <a:lnTo>
                  <a:pt x="9326983" y="2901511"/>
                </a:lnTo>
                <a:lnTo>
                  <a:pt x="9332889" y="2904749"/>
                </a:lnTo>
                <a:lnTo>
                  <a:pt x="9333627" y="2901106"/>
                </a:lnTo>
                <a:lnTo>
                  <a:pt x="9354298" y="2886132"/>
                </a:lnTo>
                <a:lnTo>
                  <a:pt x="9360204" y="2886132"/>
                </a:lnTo>
                <a:lnTo>
                  <a:pt x="9369801" y="2872776"/>
                </a:lnTo>
                <a:lnTo>
                  <a:pt x="9372754" y="2873181"/>
                </a:lnTo>
                <a:lnTo>
                  <a:pt x="9377184" y="2864277"/>
                </a:lnTo>
                <a:lnTo>
                  <a:pt x="9366848" y="2863468"/>
                </a:lnTo>
                <a:lnTo>
                  <a:pt x="9363895" y="2862254"/>
                </a:lnTo>
                <a:lnTo>
                  <a:pt x="9365372" y="2865087"/>
                </a:lnTo>
                <a:lnTo>
                  <a:pt x="9364633" y="2869134"/>
                </a:lnTo>
                <a:lnTo>
                  <a:pt x="9343963" y="2877228"/>
                </a:lnTo>
                <a:lnTo>
                  <a:pt x="9332151" y="2877228"/>
                </a:lnTo>
                <a:lnTo>
                  <a:pt x="9322554" y="2880061"/>
                </a:lnTo>
                <a:lnTo>
                  <a:pt x="9290071" y="2869538"/>
                </a:lnTo>
                <a:lnTo>
                  <a:pt x="9274568" y="2854969"/>
                </a:lnTo>
                <a:lnTo>
                  <a:pt x="9267924" y="2851731"/>
                </a:lnTo>
                <a:lnTo>
                  <a:pt x="9268662" y="2842423"/>
                </a:lnTo>
                <a:lnTo>
                  <a:pt x="9278997" y="2830686"/>
                </a:lnTo>
                <a:lnTo>
                  <a:pt x="9289333" y="2825020"/>
                </a:lnTo>
                <a:lnTo>
                  <a:pt x="9276044" y="2827043"/>
                </a:lnTo>
                <a:lnTo>
                  <a:pt x="9262018" y="2835542"/>
                </a:lnTo>
                <a:lnTo>
                  <a:pt x="9253897" y="2839994"/>
                </a:lnTo>
                <a:lnTo>
                  <a:pt x="9255373" y="2834328"/>
                </a:lnTo>
                <a:lnTo>
                  <a:pt x="9237656" y="2826639"/>
                </a:lnTo>
                <a:lnTo>
                  <a:pt x="9222891" y="2827043"/>
                </a:lnTo>
                <a:lnTo>
                  <a:pt x="9214032" y="2827448"/>
                </a:lnTo>
                <a:lnTo>
                  <a:pt x="9210341" y="2817735"/>
                </a:lnTo>
                <a:lnTo>
                  <a:pt x="9206649" y="2817735"/>
                </a:lnTo>
                <a:lnTo>
                  <a:pt x="9203696" y="2816926"/>
                </a:lnTo>
                <a:lnTo>
                  <a:pt x="9207388" y="2814497"/>
                </a:lnTo>
                <a:lnTo>
                  <a:pt x="9207388" y="2808022"/>
                </a:lnTo>
                <a:lnTo>
                  <a:pt x="9205911" y="2806403"/>
                </a:lnTo>
                <a:lnTo>
                  <a:pt x="9202958" y="2790214"/>
                </a:lnTo>
                <a:lnTo>
                  <a:pt x="9191884" y="2778478"/>
                </a:lnTo>
                <a:lnTo>
                  <a:pt x="9191884" y="2769169"/>
                </a:lnTo>
                <a:lnTo>
                  <a:pt x="9177120" y="2775240"/>
                </a:lnTo>
                <a:lnTo>
                  <a:pt x="9168999" y="2774835"/>
                </a:lnTo>
                <a:lnTo>
                  <a:pt x="9168999" y="2771598"/>
                </a:lnTo>
                <a:lnTo>
                  <a:pt x="9171952" y="2770788"/>
                </a:lnTo>
                <a:lnTo>
                  <a:pt x="9169737" y="2769169"/>
                </a:lnTo>
                <a:lnTo>
                  <a:pt x="9171952" y="2761884"/>
                </a:lnTo>
                <a:lnTo>
                  <a:pt x="9167522" y="2751362"/>
                </a:lnTo>
                <a:lnTo>
                  <a:pt x="9156449" y="2743672"/>
                </a:lnTo>
                <a:lnTo>
                  <a:pt x="9142422" y="2744077"/>
                </a:lnTo>
                <a:lnTo>
                  <a:pt x="9129872" y="2748529"/>
                </a:lnTo>
                <a:lnTo>
                  <a:pt x="9115845" y="2746505"/>
                </a:lnTo>
                <a:lnTo>
                  <a:pt x="9112154" y="2743672"/>
                </a:lnTo>
                <a:lnTo>
                  <a:pt x="9110678" y="2747315"/>
                </a:lnTo>
                <a:lnTo>
                  <a:pt x="9102557" y="2747315"/>
                </a:lnTo>
                <a:lnTo>
                  <a:pt x="9095174" y="2751767"/>
                </a:lnTo>
                <a:lnTo>
                  <a:pt x="9087054" y="2749743"/>
                </a:lnTo>
                <a:lnTo>
                  <a:pt x="9073765" y="2749743"/>
                </a:lnTo>
                <a:lnTo>
                  <a:pt x="9062692" y="2759861"/>
                </a:lnTo>
                <a:lnTo>
                  <a:pt x="9054571" y="2759861"/>
                </a:lnTo>
                <a:lnTo>
                  <a:pt x="9047927" y="2755409"/>
                </a:lnTo>
                <a:lnTo>
                  <a:pt x="9039806" y="2755409"/>
                </a:lnTo>
                <a:lnTo>
                  <a:pt x="9036853" y="2750148"/>
                </a:lnTo>
                <a:lnTo>
                  <a:pt x="9031685" y="2748934"/>
                </a:lnTo>
                <a:lnTo>
                  <a:pt x="9030209" y="2752981"/>
                </a:lnTo>
                <a:lnTo>
                  <a:pt x="9023565" y="2752981"/>
                </a:lnTo>
                <a:lnTo>
                  <a:pt x="9013968" y="2746910"/>
                </a:lnTo>
                <a:lnTo>
                  <a:pt x="9009538" y="2751767"/>
                </a:lnTo>
                <a:lnTo>
                  <a:pt x="9008800" y="2756623"/>
                </a:lnTo>
                <a:lnTo>
                  <a:pt x="9002894" y="2756623"/>
                </a:lnTo>
                <a:lnTo>
                  <a:pt x="8996988" y="2755814"/>
                </a:lnTo>
                <a:lnTo>
                  <a:pt x="8988867" y="2758242"/>
                </a:lnTo>
                <a:lnTo>
                  <a:pt x="8983700" y="2756623"/>
                </a:lnTo>
                <a:lnTo>
                  <a:pt x="8972626" y="2755814"/>
                </a:lnTo>
                <a:lnTo>
                  <a:pt x="8965982" y="2761480"/>
                </a:lnTo>
                <a:lnTo>
                  <a:pt x="8961552" y="2763099"/>
                </a:lnTo>
                <a:lnTo>
                  <a:pt x="8960814" y="2758647"/>
                </a:lnTo>
                <a:lnTo>
                  <a:pt x="8949740" y="2759456"/>
                </a:lnTo>
                <a:lnTo>
                  <a:pt x="8934976" y="2767550"/>
                </a:lnTo>
                <a:lnTo>
                  <a:pt x="8930546" y="2765527"/>
                </a:lnTo>
                <a:lnTo>
                  <a:pt x="8931284" y="2759051"/>
                </a:lnTo>
                <a:lnTo>
                  <a:pt x="8922425" y="2759051"/>
                </a:lnTo>
                <a:lnTo>
                  <a:pt x="8920211" y="2763099"/>
                </a:lnTo>
                <a:lnTo>
                  <a:pt x="8912828" y="2766741"/>
                </a:lnTo>
                <a:lnTo>
                  <a:pt x="8895849" y="2761075"/>
                </a:lnTo>
                <a:lnTo>
                  <a:pt x="8884037" y="2757028"/>
                </a:lnTo>
                <a:lnTo>
                  <a:pt x="8878869" y="2748934"/>
                </a:lnTo>
                <a:lnTo>
                  <a:pt x="8872225" y="2750148"/>
                </a:lnTo>
                <a:lnTo>
                  <a:pt x="8870010" y="2758242"/>
                </a:lnTo>
                <a:lnTo>
                  <a:pt x="8867057" y="2758242"/>
                </a:lnTo>
                <a:lnTo>
                  <a:pt x="8859675" y="2752981"/>
                </a:lnTo>
                <a:lnTo>
                  <a:pt x="8855245" y="2754195"/>
                </a:lnTo>
                <a:lnTo>
                  <a:pt x="8847125" y="2751362"/>
                </a:lnTo>
                <a:lnTo>
                  <a:pt x="8824977" y="2750957"/>
                </a:lnTo>
                <a:lnTo>
                  <a:pt x="8809474" y="2744482"/>
                </a:lnTo>
                <a:lnTo>
                  <a:pt x="8782159" y="2746101"/>
                </a:lnTo>
                <a:lnTo>
                  <a:pt x="8768871" y="2734769"/>
                </a:lnTo>
                <a:lnTo>
                  <a:pt x="8764441" y="2734364"/>
                </a:lnTo>
                <a:lnTo>
                  <a:pt x="8753368" y="2743672"/>
                </a:lnTo>
                <a:lnTo>
                  <a:pt x="8743770" y="2736792"/>
                </a:lnTo>
                <a:lnTo>
                  <a:pt x="8732697" y="2737197"/>
                </a:lnTo>
                <a:lnTo>
                  <a:pt x="8706120" y="2737602"/>
                </a:lnTo>
                <a:lnTo>
                  <a:pt x="8704643" y="2732745"/>
                </a:lnTo>
                <a:lnTo>
                  <a:pt x="8698738" y="2729103"/>
                </a:lnTo>
                <a:lnTo>
                  <a:pt x="8697999" y="2716961"/>
                </a:lnTo>
                <a:lnTo>
                  <a:pt x="8688402" y="2699558"/>
                </a:lnTo>
                <a:lnTo>
                  <a:pt x="8683234" y="2682965"/>
                </a:lnTo>
                <a:lnTo>
                  <a:pt x="8673637" y="2671228"/>
                </a:lnTo>
                <a:lnTo>
                  <a:pt x="8672899" y="2666372"/>
                </a:lnTo>
                <a:lnTo>
                  <a:pt x="8668470" y="2666777"/>
                </a:lnTo>
                <a:lnTo>
                  <a:pt x="8668470" y="2663539"/>
                </a:lnTo>
                <a:lnTo>
                  <a:pt x="8651490" y="2661515"/>
                </a:lnTo>
                <a:lnTo>
                  <a:pt x="8641155" y="2664348"/>
                </a:lnTo>
                <a:lnTo>
                  <a:pt x="8627866" y="2673252"/>
                </a:lnTo>
                <a:lnTo>
                  <a:pt x="8617531" y="2673657"/>
                </a:lnTo>
                <a:lnTo>
                  <a:pt x="8616792" y="2669610"/>
                </a:lnTo>
                <a:lnTo>
                  <a:pt x="8616054" y="2674466"/>
                </a:lnTo>
                <a:lnTo>
                  <a:pt x="8595383" y="2686608"/>
                </a:lnTo>
                <a:lnTo>
                  <a:pt x="8578404" y="2699558"/>
                </a:lnTo>
                <a:lnTo>
                  <a:pt x="8558471" y="2687417"/>
                </a:lnTo>
                <a:lnTo>
                  <a:pt x="8542230" y="2683775"/>
                </a:lnTo>
                <a:lnTo>
                  <a:pt x="8529680" y="2685393"/>
                </a:lnTo>
                <a:lnTo>
                  <a:pt x="8525250" y="2687822"/>
                </a:lnTo>
                <a:lnTo>
                  <a:pt x="8507532" y="2673657"/>
                </a:lnTo>
                <a:lnTo>
                  <a:pt x="8499412" y="2672443"/>
                </a:lnTo>
                <a:lnTo>
                  <a:pt x="8491291" y="2667586"/>
                </a:lnTo>
                <a:lnTo>
                  <a:pt x="8480217" y="2665158"/>
                </a:lnTo>
                <a:lnTo>
                  <a:pt x="8465452" y="2650993"/>
                </a:lnTo>
                <a:lnTo>
                  <a:pt x="8471358" y="2646136"/>
                </a:lnTo>
                <a:lnTo>
                  <a:pt x="8469882" y="2642089"/>
                </a:lnTo>
                <a:lnTo>
                  <a:pt x="8460285" y="2641279"/>
                </a:lnTo>
                <a:lnTo>
                  <a:pt x="8458070" y="2638042"/>
                </a:lnTo>
                <a:lnTo>
                  <a:pt x="8442567" y="2637232"/>
                </a:lnTo>
                <a:lnTo>
                  <a:pt x="8437399" y="2632376"/>
                </a:lnTo>
                <a:lnTo>
                  <a:pt x="8424111" y="2628329"/>
                </a:lnTo>
                <a:lnTo>
                  <a:pt x="8406393" y="2630352"/>
                </a:lnTo>
                <a:lnTo>
                  <a:pt x="8396058" y="2624686"/>
                </a:lnTo>
                <a:lnTo>
                  <a:pt x="8381293" y="2593523"/>
                </a:lnTo>
                <a:lnTo>
                  <a:pt x="8379078" y="2586238"/>
                </a:lnTo>
                <a:lnTo>
                  <a:pt x="8374648" y="2587857"/>
                </a:lnTo>
                <a:lnTo>
                  <a:pt x="8365790" y="2580977"/>
                </a:lnTo>
                <a:lnTo>
                  <a:pt x="8368004" y="2578549"/>
                </a:lnTo>
                <a:lnTo>
                  <a:pt x="8370957" y="2580572"/>
                </a:lnTo>
                <a:lnTo>
                  <a:pt x="8374648" y="2580572"/>
                </a:lnTo>
                <a:lnTo>
                  <a:pt x="8369481" y="2572073"/>
                </a:lnTo>
                <a:lnTo>
                  <a:pt x="8362098" y="2573287"/>
                </a:lnTo>
                <a:lnTo>
                  <a:pt x="8356931" y="2570050"/>
                </a:lnTo>
                <a:lnTo>
                  <a:pt x="8355454" y="2555885"/>
                </a:lnTo>
                <a:lnTo>
                  <a:pt x="8336998" y="2535649"/>
                </a:lnTo>
                <a:lnTo>
                  <a:pt x="8336260" y="2526745"/>
                </a:lnTo>
                <a:lnTo>
                  <a:pt x="8325924" y="2514199"/>
                </a:lnTo>
                <a:lnTo>
                  <a:pt x="8320018" y="2511771"/>
                </a:lnTo>
                <a:lnTo>
                  <a:pt x="8304515" y="2523508"/>
                </a:lnTo>
                <a:lnTo>
                  <a:pt x="8300086" y="2523103"/>
                </a:lnTo>
                <a:lnTo>
                  <a:pt x="8294918" y="2514604"/>
                </a:lnTo>
                <a:lnTo>
                  <a:pt x="8290489" y="2516627"/>
                </a:lnTo>
                <a:lnTo>
                  <a:pt x="8279415" y="2511771"/>
                </a:lnTo>
                <a:lnTo>
                  <a:pt x="8280892" y="2506510"/>
                </a:lnTo>
                <a:lnTo>
                  <a:pt x="8282368" y="2501248"/>
                </a:lnTo>
                <a:lnTo>
                  <a:pt x="8280153" y="2504081"/>
                </a:lnTo>
                <a:lnTo>
                  <a:pt x="8273509" y="2504081"/>
                </a:lnTo>
                <a:lnTo>
                  <a:pt x="8266865" y="2503677"/>
                </a:lnTo>
                <a:lnTo>
                  <a:pt x="8274986" y="2509343"/>
                </a:lnTo>
                <a:lnTo>
                  <a:pt x="8274247" y="2517842"/>
                </a:lnTo>
                <a:lnTo>
                  <a:pt x="8268341" y="2522293"/>
                </a:lnTo>
                <a:lnTo>
                  <a:pt x="8262435" y="2522698"/>
                </a:lnTo>
                <a:lnTo>
                  <a:pt x="8255053" y="2513794"/>
                </a:lnTo>
                <a:lnTo>
                  <a:pt x="8255791" y="2510961"/>
                </a:lnTo>
                <a:lnTo>
                  <a:pt x="8250624" y="2512580"/>
                </a:lnTo>
                <a:lnTo>
                  <a:pt x="8245456" y="2514604"/>
                </a:lnTo>
                <a:lnTo>
                  <a:pt x="8240288" y="2525531"/>
                </a:lnTo>
                <a:lnTo>
                  <a:pt x="8239550" y="2527959"/>
                </a:lnTo>
                <a:lnTo>
                  <a:pt x="8243979" y="2548600"/>
                </a:lnTo>
                <a:lnTo>
                  <a:pt x="8215926" y="2553456"/>
                </a:lnTo>
                <a:lnTo>
                  <a:pt x="8235120" y="2565598"/>
                </a:lnTo>
                <a:lnTo>
                  <a:pt x="8237335" y="2561146"/>
                </a:lnTo>
                <a:lnTo>
                  <a:pt x="8241026" y="2568431"/>
                </a:lnTo>
                <a:lnTo>
                  <a:pt x="8241026" y="2575716"/>
                </a:lnTo>
                <a:lnTo>
                  <a:pt x="8246932" y="2581786"/>
                </a:lnTo>
                <a:lnTo>
                  <a:pt x="8244718" y="2581786"/>
                </a:lnTo>
                <a:lnTo>
                  <a:pt x="8243241" y="2583001"/>
                </a:lnTo>
                <a:lnTo>
                  <a:pt x="8248409" y="2588667"/>
                </a:lnTo>
                <a:lnTo>
                  <a:pt x="8252100" y="2593118"/>
                </a:lnTo>
                <a:lnTo>
                  <a:pt x="8255791" y="2591500"/>
                </a:lnTo>
                <a:lnTo>
                  <a:pt x="8255791" y="2599189"/>
                </a:lnTo>
                <a:lnTo>
                  <a:pt x="8261697" y="2602427"/>
                </a:lnTo>
                <a:lnTo>
                  <a:pt x="8266865" y="2613354"/>
                </a:lnTo>
                <a:lnTo>
                  <a:pt x="8276462" y="2636828"/>
                </a:lnTo>
                <a:lnTo>
                  <a:pt x="8293442" y="2640470"/>
                </a:lnTo>
                <a:lnTo>
                  <a:pt x="8301562" y="2642089"/>
                </a:lnTo>
                <a:lnTo>
                  <a:pt x="8305992" y="2647755"/>
                </a:lnTo>
                <a:lnTo>
                  <a:pt x="8301562" y="2644922"/>
                </a:lnTo>
                <a:lnTo>
                  <a:pt x="8298609" y="2645731"/>
                </a:lnTo>
                <a:lnTo>
                  <a:pt x="8297871" y="2648969"/>
                </a:lnTo>
                <a:lnTo>
                  <a:pt x="8305254" y="2656254"/>
                </a:lnTo>
                <a:lnTo>
                  <a:pt x="8311160" y="2656659"/>
                </a:lnTo>
                <a:lnTo>
                  <a:pt x="8327401" y="2678109"/>
                </a:lnTo>
                <a:lnTo>
                  <a:pt x="8331830" y="2678109"/>
                </a:lnTo>
                <a:lnTo>
                  <a:pt x="8338475" y="2687012"/>
                </a:lnTo>
                <a:lnTo>
                  <a:pt x="8338475" y="2692274"/>
                </a:lnTo>
                <a:lnTo>
                  <a:pt x="8347333" y="2714533"/>
                </a:lnTo>
                <a:lnTo>
                  <a:pt x="8347333" y="2719794"/>
                </a:lnTo>
                <a:lnTo>
                  <a:pt x="8341428" y="2718580"/>
                </a:lnTo>
                <a:lnTo>
                  <a:pt x="8348072" y="2729507"/>
                </a:lnTo>
                <a:lnTo>
                  <a:pt x="8373172" y="2758647"/>
                </a:lnTo>
                <a:lnTo>
                  <a:pt x="8375387" y="2770788"/>
                </a:lnTo>
                <a:lnTo>
                  <a:pt x="8384246" y="2781311"/>
                </a:lnTo>
                <a:lnTo>
                  <a:pt x="8386460" y="2779692"/>
                </a:lnTo>
                <a:lnTo>
                  <a:pt x="8389413" y="2778073"/>
                </a:lnTo>
                <a:lnTo>
                  <a:pt x="8389413" y="2768765"/>
                </a:lnTo>
                <a:lnTo>
                  <a:pt x="8385722" y="2765122"/>
                </a:lnTo>
                <a:lnTo>
                  <a:pt x="8383507" y="2758242"/>
                </a:lnTo>
                <a:lnTo>
                  <a:pt x="8384984" y="2744482"/>
                </a:lnTo>
                <a:lnTo>
                  <a:pt x="8389413" y="2744482"/>
                </a:lnTo>
                <a:lnTo>
                  <a:pt x="8391628" y="2746101"/>
                </a:lnTo>
                <a:lnTo>
                  <a:pt x="8389413" y="2732340"/>
                </a:lnTo>
                <a:lnTo>
                  <a:pt x="8391628" y="2732340"/>
                </a:lnTo>
                <a:lnTo>
                  <a:pt x="8389413" y="2725055"/>
                </a:lnTo>
                <a:lnTo>
                  <a:pt x="8393105" y="2722627"/>
                </a:lnTo>
                <a:lnTo>
                  <a:pt x="8393105" y="2718985"/>
                </a:lnTo>
                <a:lnTo>
                  <a:pt x="8396796" y="2718580"/>
                </a:lnTo>
                <a:lnTo>
                  <a:pt x="8398272" y="2714128"/>
                </a:lnTo>
                <a:lnTo>
                  <a:pt x="8401963" y="2714128"/>
                </a:lnTo>
                <a:lnTo>
                  <a:pt x="8410822" y="2720604"/>
                </a:lnTo>
                <a:lnTo>
                  <a:pt x="8411561" y="2725460"/>
                </a:lnTo>
                <a:lnTo>
                  <a:pt x="8415252" y="2725460"/>
                </a:lnTo>
                <a:lnTo>
                  <a:pt x="8417467" y="2728698"/>
                </a:lnTo>
                <a:lnTo>
                  <a:pt x="8413775" y="2743672"/>
                </a:lnTo>
                <a:lnTo>
                  <a:pt x="8411561" y="2743672"/>
                </a:lnTo>
                <a:lnTo>
                  <a:pt x="8413775" y="2759051"/>
                </a:lnTo>
                <a:lnTo>
                  <a:pt x="8416728" y="2759051"/>
                </a:lnTo>
                <a:lnTo>
                  <a:pt x="8422634" y="2768360"/>
                </a:lnTo>
                <a:lnTo>
                  <a:pt x="8418943" y="2790619"/>
                </a:lnTo>
                <a:lnTo>
                  <a:pt x="8413037" y="2791833"/>
                </a:lnTo>
                <a:lnTo>
                  <a:pt x="8413037" y="2792238"/>
                </a:lnTo>
                <a:lnTo>
                  <a:pt x="8414514" y="2794262"/>
                </a:lnTo>
                <a:lnTo>
                  <a:pt x="8422634" y="2793452"/>
                </a:lnTo>
                <a:lnTo>
                  <a:pt x="8418205" y="2798713"/>
                </a:lnTo>
                <a:lnTo>
                  <a:pt x="8417467" y="2803165"/>
                </a:lnTo>
                <a:lnTo>
                  <a:pt x="8422634" y="2810450"/>
                </a:lnTo>
                <a:lnTo>
                  <a:pt x="8424849" y="2809641"/>
                </a:lnTo>
                <a:lnTo>
                  <a:pt x="8429279" y="2812069"/>
                </a:lnTo>
                <a:lnTo>
                  <a:pt x="8432970" y="2807617"/>
                </a:lnTo>
                <a:lnTo>
                  <a:pt x="8436661" y="2828662"/>
                </a:lnTo>
                <a:lnTo>
                  <a:pt x="8444043" y="2825425"/>
                </a:lnTo>
                <a:lnTo>
                  <a:pt x="8451426" y="2826234"/>
                </a:lnTo>
                <a:lnTo>
                  <a:pt x="8459547" y="2828258"/>
                </a:lnTo>
                <a:lnTo>
                  <a:pt x="8480217" y="2813688"/>
                </a:lnTo>
                <a:lnTo>
                  <a:pt x="8497197" y="2817330"/>
                </a:lnTo>
                <a:lnTo>
                  <a:pt x="8503841" y="2815711"/>
                </a:lnTo>
                <a:lnTo>
                  <a:pt x="8508271" y="2817735"/>
                </a:lnTo>
                <a:lnTo>
                  <a:pt x="8517868" y="2817330"/>
                </a:lnTo>
                <a:lnTo>
                  <a:pt x="8522297" y="2822187"/>
                </a:lnTo>
                <a:lnTo>
                  <a:pt x="8533371" y="2821377"/>
                </a:lnTo>
                <a:lnTo>
                  <a:pt x="8548136" y="2818949"/>
                </a:lnTo>
                <a:lnTo>
                  <a:pt x="8549612" y="2814902"/>
                </a:lnTo>
                <a:lnTo>
                  <a:pt x="8553303" y="2814093"/>
                </a:lnTo>
                <a:lnTo>
                  <a:pt x="8552565" y="2806808"/>
                </a:lnTo>
                <a:lnTo>
                  <a:pt x="8558471" y="2806808"/>
                </a:lnTo>
                <a:lnTo>
                  <a:pt x="8562901" y="2803975"/>
                </a:lnTo>
                <a:lnTo>
                  <a:pt x="8567330" y="2809641"/>
                </a:lnTo>
                <a:lnTo>
                  <a:pt x="8579880" y="2797499"/>
                </a:lnTo>
                <a:lnTo>
                  <a:pt x="8577666" y="2791833"/>
                </a:lnTo>
                <a:lnTo>
                  <a:pt x="8573236" y="2790214"/>
                </a:lnTo>
                <a:lnTo>
                  <a:pt x="8577666" y="2783739"/>
                </a:lnTo>
                <a:lnTo>
                  <a:pt x="8606457" y="2761075"/>
                </a:lnTo>
                <a:lnTo>
                  <a:pt x="8606457" y="2748529"/>
                </a:lnTo>
                <a:lnTo>
                  <a:pt x="8637463" y="2731531"/>
                </a:lnTo>
                <a:lnTo>
                  <a:pt x="8640416" y="2727079"/>
                </a:lnTo>
                <a:lnTo>
                  <a:pt x="8640416" y="2720199"/>
                </a:lnTo>
                <a:lnTo>
                  <a:pt x="8640416" y="2716152"/>
                </a:lnTo>
                <a:lnTo>
                  <a:pt x="8641893" y="2712105"/>
                </a:lnTo>
                <a:lnTo>
                  <a:pt x="8644846" y="2714938"/>
                </a:lnTo>
                <a:lnTo>
                  <a:pt x="8647060" y="2712105"/>
                </a:lnTo>
                <a:lnTo>
                  <a:pt x="8649275" y="2699558"/>
                </a:lnTo>
                <a:lnTo>
                  <a:pt x="8653705" y="2699963"/>
                </a:lnTo>
                <a:lnTo>
                  <a:pt x="8657396" y="2698749"/>
                </a:lnTo>
                <a:lnTo>
                  <a:pt x="8659611" y="2702391"/>
                </a:lnTo>
                <a:lnTo>
                  <a:pt x="8657396" y="2701987"/>
                </a:lnTo>
                <a:lnTo>
                  <a:pt x="8655181" y="2703606"/>
                </a:lnTo>
                <a:lnTo>
                  <a:pt x="8658134" y="2706439"/>
                </a:lnTo>
                <a:lnTo>
                  <a:pt x="8655919" y="2711700"/>
                </a:lnTo>
                <a:lnTo>
                  <a:pt x="8658134" y="2712914"/>
                </a:lnTo>
                <a:lnTo>
                  <a:pt x="8656658" y="2725865"/>
                </a:lnTo>
                <a:lnTo>
                  <a:pt x="8652966" y="2733150"/>
                </a:lnTo>
                <a:lnTo>
                  <a:pt x="8652228" y="2738816"/>
                </a:lnTo>
                <a:lnTo>
                  <a:pt x="8652228" y="2740030"/>
                </a:lnTo>
                <a:lnTo>
                  <a:pt x="8655181" y="2742053"/>
                </a:lnTo>
                <a:lnTo>
                  <a:pt x="8659611" y="2740839"/>
                </a:lnTo>
                <a:lnTo>
                  <a:pt x="8661087" y="2746910"/>
                </a:lnTo>
                <a:lnTo>
                  <a:pt x="8662564" y="2758242"/>
                </a:lnTo>
                <a:lnTo>
                  <a:pt x="8664778" y="2785763"/>
                </a:lnTo>
                <a:lnTo>
                  <a:pt x="8681758" y="2804784"/>
                </a:lnTo>
                <a:lnTo>
                  <a:pt x="8683234" y="2810855"/>
                </a:lnTo>
                <a:lnTo>
                  <a:pt x="8710549" y="2832305"/>
                </a:lnTo>
                <a:lnTo>
                  <a:pt x="8723100" y="2835542"/>
                </a:lnTo>
                <a:lnTo>
                  <a:pt x="8729744" y="2832709"/>
                </a:lnTo>
                <a:lnTo>
                  <a:pt x="8739341" y="2832305"/>
                </a:lnTo>
                <a:lnTo>
                  <a:pt x="8761488" y="2836352"/>
                </a:lnTo>
                <a:lnTo>
                  <a:pt x="8774038" y="2833924"/>
                </a:lnTo>
                <a:lnTo>
                  <a:pt x="8780683" y="2834328"/>
                </a:lnTo>
                <a:lnTo>
                  <a:pt x="8794709" y="2851326"/>
                </a:lnTo>
                <a:lnTo>
                  <a:pt x="8798400" y="2863063"/>
                </a:lnTo>
                <a:lnTo>
                  <a:pt x="8806521" y="2870348"/>
                </a:lnTo>
                <a:lnTo>
                  <a:pt x="8811689" y="2878847"/>
                </a:lnTo>
                <a:lnTo>
                  <a:pt x="8830145" y="2892607"/>
                </a:lnTo>
                <a:lnTo>
                  <a:pt x="8839004" y="2894226"/>
                </a:lnTo>
                <a:lnTo>
                  <a:pt x="8841957" y="2897464"/>
                </a:lnTo>
                <a:lnTo>
                  <a:pt x="8841219" y="2906368"/>
                </a:lnTo>
                <a:lnTo>
                  <a:pt x="8835313" y="2916081"/>
                </a:lnTo>
                <a:lnTo>
                  <a:pt x="8836789" y="2922151"/>
                </a:lnTo>
                <a:lnTo>
                  <a:pt x="8834574" y="2929032"/>
                </a:lnTo>
                <a:lnTo>
                  <a:pt x="8816118" y="2956147"/>
                </a:lnTo>
                <a:lnTo>
                  <a:pt x="8804306" y="2966265"/>
                </a:lnTo>
                <a:lnTo>
                  <a:pt x="8798400" y="2976788"/>
                </a:lnTo>
                <a:lnTo>
                  <a:pt x="8793233" y="2981644"/>
                </a:lnTo>
                <a:lnTo>
                  <a:pt x="8787327" y="2999047"/>
                </a:lnTo>
                <a:lnTo>
                  <a:pt x="8781421" y="2998642"/>
                </a:lnTo>
                <a:lnTo>
                  <a:pt x="8776253" y="2995809"/>
                </a:lnTo>
                <a:lnTo>
                  <a:pt x="8776991" y="2990953"/>
                </a:lnTo>
                <a:lnTo>
                  <a:pt x="8779944" y="2986501"/>
                </a:lnTo>
                <a:lnTo>
                  <a:pt x="8774777" y="2984882"/>
                </a:lnTo>
                <a:lnTo>
                  <a:pt x="8770347" y="2988525"/>
                </a:lnTo>
                <a:lnTo>
                  <a:pt x="8764441" y="2998642"/>
                </a:lnTo>
                <a:lnTo>
                  <a:pt x="8762226" y="2999047"/>
                </a:lnTo>
                <a:lnTo>
                  <a:pt x="8765179" y="3005118"/>
                </a:lnTo>
                <a:lnTo>
                  <a:pt x="8760012" y="3006332"/>
                </a:lnTo>
                <a:lnTo>
                  <a:pt x="8751153" y="3021306"/>
                </a:lnTo>
                <a:lnTo>
                  <a:pt x="8751153" y="3029401"/>
                </a:lnTo>
                <a:lnTo>
                  <a:pt x="8748200" y="3036686"/>
                </a:lnTo>
                <a:lnTo>
                  <a:pt x="8750415" y="3037090"/>
                </a:lnTo>
                <a:lnTo>
                  <a:pt x="8754844" y="3045589"/>
                </a:lnTo>
                <a:lnTo>
                  <a:pt x="8751891" y="3045994"/>
                </a:lnTo>
                <a:lnTo>
                  <a:pt x="8758535" y="3062587"/>
                </a:lnTo>
                <a:lnTo>
                  <a:pt x="8762226" y="3065825"/>
                </a:lnTo>
                <a:lnTo>
                  <a:pt x="8760750" y="3070277"/>
                </a:lnTo>
                <a:lnTo>
                  <a:pt x="8735650" y="3072300"/>
                </a:lnTo>
                <a:lnTo>
                  <a:pt x="8730482" y="3075538"/>
                </a:lnTo>
                <a:lnTo>
                  <a:pt x="8723838" y="3072300"/>
                </a:lnTo>
                <a:lnTo>
                  <a:pt x="8712026" y="3075133"/>
                </a:lnTo>
                <a:lnTo>
                  <a:pt x="8694308" y="3095774"/>
                </a:lnTo>
                <a:lnTo>
                  <a:pt x="8694308" y="3109939"/>
                </a:lnTo>
                <a:lnTo>
                  <a:pt x="8689879" y="3113581"/>
                </a:lnTo>
                <a:lnTo>
                  <a:pt x="8680281" y="3122485"/>
                </a:lnTo>
                <a:lnTo>
                  <a:pt x="8674375" y="3120462"/>
                </a:lnTo>
                <a:lnTo>
                  <a:pt x="8661825" y="3122080"/>
                </a:lnTo>
                <a:lnTo>
                  <a:pt x="8644846" y="3121676"/>
                </a:lnTo>
                <a:lnTo>
                  <a:pt x="8639678" y="3126128"/>
                </a:lnTo>
                <a:lnTo>
                  <a:pt x="8633034" y="3132603"/>
                </a:lnTo>
                <a:lnTo>
                  <a:pt x="8634510" y="3137055"/>
                </a:lnTo>
                <a:lnTo>
                  <a:pt x="8633772" y="3142721"/>
                </a:lnTo>
                <a:lnTo>
                  <a:pt x="8638202" y="3145149"/>
                </a:lnTo>
                <a:lnTo>
                  <a:pt x="8637463" y="3150815"/>
                </a:lnTo>
                <a:lnTo>
                  <a:pt x="8635249" y="3151220"/>
                </a:lnTo>
                <a:lnTo>
                  <a:pt x="8635987" y="3152839"/>
                </a:lnTo>
                <a:lnTo>
                  <a:pt x="8623437" y="3169432"/>
                </a:lnTo>
                <a:lnTo>
                  <a:pt x="8617531" y="3169837"/>
                </a:lnTo>
                <a:lnTo>
                  <a:pt x="8610148" y="3165385"/>
                </a:lnTo>
                <a:lnTo>
                  <a:pt x="8601289" y="3167004"/>
                </a:lnTo>
                <a:lnTo>
                  <a:pt x="8591692" y="3166194"/>
                </a:lnTo>
                <a:lnTo>
                  <a:pt x="8573974" y="3175098"/>
                </a:lnTo>
                <a:lnTo>
                  <a:pt x="8562901" y="3174693"/>
                </a:lnTo>
                <a:lnTo>
                  <a:pt x="8556256" y="3184811"/>
                </a:lnTo>
                <a:lnTo>
                  <a:pt x="8546659" y="3184811"/>
                </a:lnTo>
                <a:lnTo>
                  <a:pt x="8543706" y="3182788"/>
                </a:lnTo>
                <a:lnTo>
                  <a:pt x="8537062" y="3184406"/>
                </a:lnTo>
                <a:lnTo>
                  <a:pt x="8525988" y="3186835"/>
                </a:lnTo>
                <a:lnTo>
                  <a:pt x="8506794" y="3190882"/>
                </a:lnTo>
                <a:lnTo>
                  <a:pt x="8489815" y="3209903"/>
                </a:lnTo>
                <a:lnTo>
                  <a:pt x="8488338" y="3221640"/>
                </a:lnTo>
                <a:lnTo>
                  <a:pt x="8492767" y="3225283"/>
                </a:lnTo>
                <a:lnTo>
                  <a:pt x="8491291" y="3228116"/>
                </a:lnTo>
                <a:lnTo>
                  <a:pt x="8493506" y="3233377"/>
                </a:lnTo>
                <a:lnTo>
                  <a:pt x="8471358" y="3237424"/>
                </a:lnTo>
                <a:lnTo>
                  <a:pt x="8461761" y="3245923"/>
                </a:lnTo>
                <a:lnTo>
                  <a:pt x="8442567" y="3254827"/>
                </a:lnTo>
                <a:lnTo>
                  <a:pt x="8411561" y="3260088"/>
                </a:lnTo>
                <a:lnTo>
                  <a:pt x="8406393" y="3264945"/>
                </a:lnTo>
                <a:lnTo>
                  <a:pt x="8351763" y="3279919"/>
                </a:lnTo>
                <a:lnTo>
                  <a:pt x="8346595" y="3279514"/>
                </a:lnTo>
                <a:lnTo>
                  <a:pt x="8336998" y="3283561"/>
                </a:lnTo>
                <a:lnTo>
                  <a:pt x="8326663" y="3298941"/>
                </a:lnTo>
                <a:lnTo>
                  <a:pt x="8312636" y="3310273"/>
                </a:lnTo>
                <a:lnTo>
                  <a:pt x="8305254" y="3310273"/>
                </a:lnTo>
                <a:lnTo>
                  <a:pt x="8302301" y="3307844"/>
                </a:lnTo>
                <a:lnTo>
                  <a:pt x="8297871" y="3311891"/>
                </a:lnTo>
                <a:lnTo>
                  <a:pt x="8290489" y="3313106"/>
                </a:lnTo>
                <a:lnTo>
                  <a:pt x="8284583" y="3308654"/>
                </a:lnTo>
                <a:lnTo>
                  <a:pt x="8276462" y="3308249"/>
                </a:lnTo>
                <a:lnTo>
                  <a:pt x="8258744" y="3321200"/>
                </a:lnTo>
                <a:lnTo>
                  <a:pt x="8258006" y="3326866"/>
                </a:lnTo>
                <a:lnTo>
                  <a:pt x="8251362" y="3331722"/>
                </a:lnTo>
                <a:lnTo>
                  <a:pt x="8232167" y="3333341"/>
                </a:lnTo>
                <a:lnTo>
                  <a:pt x="8209282" y="3341840"/>
                </a:lnTo>
                <a:lnTo>
                  <a:pt x="8199685" y="3339817"/>
                </a:lnTo>
                <a:lnTo>
                  <a:pt x="8196732" y="3336174"/>
                </a:lnTo>
                <a:lnTo>
                  <a:pt x="8181967" y="3336984"/>
                </a:lnTo>
                <a:lnTo>
                  <a:pt x="8180490" y="3334151"/>
                </a:lnTo>
                <a:lnTo>
                  <a:pt x="8172370" y="3333746"/>
                </a:lnTo>
                <a:lnTo>
                  <a:pt x="8165725" y="3335365"/>
                </a:lnTo>
                <a:lnTo>
                  <a:pt x="8153175" y="3342650"/>
                </a:lnTo>
                <a:lnTo>
                  <a:pt x="8148008" y="3354791"/>
                </a:lnTo>
                <a:lnTo>
                  <a:pt x="8142840" y="3355601"/>
                </a:lnTo>
                <a:lnTo>
                  <a:pt x="8133243" y="3367742"/>
                </a:lnTo>
                <a:lnTo>
                  <a:pt x="8124384" y="3371385"/>
                </a:lnTo>
                <a:lnTo>
                  <a:pt x="8118478" y="3366528"/>
                </a:lnTo>
                <a:lnTo>
                  <a:pt x="8108881" y="3366528"/>
                </a:lnTo>
                <a:lnTo>
                  <a:pt x="8098545" y="3374622"/>
                </a:lnTo>
                <a:lnTo>
                  <a:pt x="8090425" y="3376241"/>
                </a:lnTo>
                <a:lnTo>
                  <a:pt x="8076398" y="3371789"/>
                </a:lnTo>
                <a:lnTo>
                  <a:pt x="8074183" y="3375027"/>
                </a:lnTo>
                <a:lnTo>
                  <a:pt x="8063848" y="3376646"/>
                </a:lnTo>
                <a:lnTo>
                  <a:pt x="8059418" y="3368956"/>
                </a:lnTo>
                <a:lnTo>
                  <a:pt x="8057942" y="3357220"/>
                </a:lnTo>
                <a:lnTo>
                  <a:pt x="8047606" y="3347102"/>
                </a:lnTo>
                <a:lnTo>
                  <a:pt x="8041701" y="3334555"/>
                </a:lnTo>
                <a:lnTo>
                  <a:pt x="8047606" y="3331318"/>
                </a:lnTo>
                <a:lnTo>
                  <a:pt x="8046130" y="3318367"/>
                </a:lnTo>
                <a:lnTo>
                  <a:pt x="8033580" y="3307844"/>
                </a:lnTo>
                <a:lnTo>
                  <a:pt x="8026936" y="3264945"/>
                </a:lnTo>
                <a:lnTo>
                  <a:pt x="8015124" y="3250780"/>
                </a:lnTo>
                <a:lnTo>
                  <a:pt x="8015124" y="3243495"/>
                </a:lnTo>
                <a:lnTo>
                  <a:pt x="8009218" y="3243495"/>
                </a:lnTo>
                <a:lnTo>
                  <a:pt x="8006265" y="3237019"/>
                </a:lnTo>
                <a:lnTo>
                  <a:pt x="8014385" y="3239043"/>
                </a:lnTo>
                <a:lnTo>
                  <a:pt x="8014385" y="3234186"/>
                </a:lnTo>
                <a:lnTo>
                  <a:pt x="8019553" y="3234186"/>
                </a:lnTo>
                <a:lnTo>
                  <a:pt x="8020291" y="3220426"/>
                </a:lnTo>
                <a:lnTo>
                  <a:pt x="8015862" y="3196953"/>
                </a:lnTo>
                <a:lnTo>
                  <a:pt x="8012909" y="3188858"/>
                </a:lnTo>
                <a:lnTo>
                  <a:pt x="8004050" y="3164980"/>
                </a:lnTo>
                <a:lnTo>
                  <a:pt x="7987809" y="3160933"/>
                </a:lnTo>
                <a:lnTo>
                  <a:pt x="7984856" y="3141102"/>
                </a:lnTo>
                <a:lnTo>
                  <a:pt x="7978950" y="3141102"/>
                </a:lnTo>
                <a:lnTo>
                  <a:pt x="7941299" y="3105892"/>
                </a:lnTo>
                <a:lnTo>
                  <a:pt x="7940561" y="3094155"/>
                </a:lnTo>
                <a:lnTo>
                  <a:pt x="7930226" y="3088084"/>
                </a:lnTo>
                <a:lnTo>
                  <a:pt x="7918414" y="3048827"/>
                </a:lnTo>
                <a:lnTo>
                  <a:pt x="7911770" y="3046399"/>
                </a:lnTo>
                <a:lnTo>
                  <a:pt x="7913246" y="3039519"/>
                </a:lnTo>
                <a:lnTo>
                  <a:pt x="7901434" y="3037495"/>
                </a:lnTo>
                <a:lnTo>
                  <a:pt x="7900696" y="3030615"/>
                </a:lnTo>
                <a:lnTo>
                  <a:pt x="7885931" y="3019283"/>
                </a:lnTo>
                <a:lnTo>
                  <a:pt x="7881502" y="3019283"/>
                </a:lnTo>
                <a:lnTo>
                  <a:pt x="7874119" y="3009974"/>
                </a:lnTo>
                <a:lnTo>
                  <a:pt x="7864522" y="3009570"/>
                </a:lnTo>
                <a:lnTo>
                  <a:pt x="7855663" y="3005927"/>
                </a:lnTo>
                <a:lnTo>
                  <a:pt x="7830563" y="2981240"/>
                </a:lnTo>
                <a:lnTo>
                  <a:pt x="7829086" y="2974764"/>
                </a:lnTo>
                <a:lnTo>
                  <a:pt x="7820227" y="2967479"/>
                </a:lnTo>
                <a:lnTo>
                  <a:pt x="7818013" y="2950077"/>
                </a:lnTo>
                <a:lnTo>
                  <a:pt x="7812845" y="2933079"/>
                </a:lnTo>
                <a:lnTo>
                  <a:pt x="7809154" y="2926199"/>
                </a:lnTo>
                <a:lnTo>
                  <a:pt x="7812845" y="2922961"/>
                </a:lnTo>
                <a:lnTo>
                  <a:pt x="7816536" y="2907986"/>
                </a:lnTo>
                <a:lnTo>
                  <a:pt x="7813583" y="2902725"/>
                </a:lnTo>
                <a:lnTo>
                  <a:pt x="7810630" y="2886536"/>
                </a:lnTo>
                <a:lnTo>
                  <a:pt x="7801033" y="2878847"/>
                </a:lnTo>
                <a:lnTo>
                  <a:pt x="7796604" y="2863063"/>
                </a:lnTo>
                <a:lnTo>
                  <a:pt x="7792174" y="2859421"/>
                </a:lnTo>
                <a:lnTo>
                  <a:pt x="7790698" y="2847684"/>
                </a:lnTo>
                <a:lnTo>
                  <a:pt x="7786268" y="2846874"/>
                </a:lnTo>
                <a:lnTo>
                  <a:pt x="7782577" y="2837161"/>
                </a:lnTo>
                <a:lnTo>
                  <a:pt x="7770765" y="2825020"/>
                </a:lnTo>
                <a:lnTo>
                  <a:pt x="7754524" y="2818544"/>
                </a:lnTo>
                <a:lnTo>
                  <a:pt x="7744188" y="2810450"/>
                </a:lnTo>
                <a:lnTo>
                  <a:pt x="7736806" y="2817330"/>
                </a:lnTo>
                <a:lnTo>
                  <a:pt x="7729423" y="2813688"/>
                </a:lnTo>
                <a:lnTo>
                  <a:pt x="7729423" y="2805998"/>
                </a:lnTo>
                <a:lnTo>
                  <a:pt x="7719088" y="2799118"/>
                </a:lnTo>
                <a:lnTo>
                  <a:pt x="7719088" y="2792643"/>
                </a:lnTo>
                <a:lnTo>
                  <a:pt x="7722041" y="2786572"/>
                </a:lnTo>
                <a:lnTo>
                  <a:pt x="7719088" y="2772812"/>
                </a:lnTo>
                <a:lnTo>
                  <a:pt x="7711706" y="2768360"/>
                </a:lnTo>
                <a:lnTo>
                  <a:pt x="7702847" y="2746101"/>
                </a:lnTo>
                <a:lnTo>
                  <a:pt x="7691035" y="2741649"/>
                </a:lnTo>
                <a:lnTo>
                  <a:pt x="7686605" y="2735578"/>
                </a:lnTo>
                <a:lnTo>
                  <a:pt x="7684390" y="2723841"/>
                </a:lnTo>
                <a:lnTo>
                  <a:pt x="7676270" y="2722627"/>
                </a:lnTo>
                <a:lnTo>
                  <a:pt x="7672579" y="2714533"/>
                </a:lnTo>
                <a:lnTo>
                  <a:pt x="7671840" y="2707248"/>
                </a:lnTo>
                <a:lnTo>
                  <a:pt x="7657814" y="2684584"/>
                </a:lnTo>
                <a:lnTo>
                  <a:pt x="7652646" y="2684179"/>
                </a:lnTo>
                <a:lnTo>
                  <a:pt x="7641572" y="2675276"/>
                </a:lnTo>
                <a:lnTo>
                  <a:pt x="7640096" y="2665967"/>
                </a:lnTo>
                <a:lnTo>
                  <a:pt x="7634928" y="2663944"/>
                </a:lnTo>
                <a:lnTo>
                  <a:pt x="7632713" y="2654230"/>
                </a:lnTo>
                <a:lnTo>
                  <a:pt x="7610566" y="2631566"/>
                </a:lnTo>
                <a:lnTo>
                  <a:pt x="7613519" y="2629947"/>
                </a:lnTo>
                <a:lnTo>
                  <a:pt x="7602445" y="2623877"/>
                </a:lnTo>
                <a:lnTo>
                  <a:pt x="7595801" y="2627924"/>
                </a:lnTo>
                <a:lnTo>
                  <a:pt x="7593586" y="2624686"/>
                </a:lnTo>
                <a:lnTo>
                  <a:pt x="7586942" y="2627114"/>
                </a:lnTo>
                <a:lnTo>
                  <a:pt x="7585466" y="2622258"/>
                </a:lnTo>
                <a:lnTo>
                  <a:pt x="7590634" y="2608902"/>
                </a:lnTo>
                <a:lnTo>
                  <a:pt x="7589895" y="2589476"/>
                </a:lnTo>
                <a:lnTo>
                  <a:pt x="7591372" y="2572478"/>
                </a:lnTo>
                <a:lnTo>
                  <a:pt x="7591372" y="2570859"/>
                </a:lnTo>
                <a:lnTo>
                  <a:pt x="7595801" y="2559122"/>
                </a:lnTo>
                <a:lnTo>
                  <a:pt x="7595801" y="2554671"/>
                </a:lnTo>
                <a:lnTo>
                  <a:pt x="7595063" y="2555480"/>
                </a:lnTo>
                <a:lnTo>
                  <a:pt x="7589157" y="2563574"/>
                </a:lnTo>
                <a:lnTo>
                  <a:pt x="7587681" y="2566407"/>
                </a:lnTo>
                <a:lnTo>
                  <a:pt x="7579560" y="2591904"/>
                </a:lnTo>
                <a:lnTo>
                  <a:pt x="7578822" y="2601617"/>
                </a:lnTo>
                <a:lnTo>
                  <a:pt x="7572916" y="2615378"/>
                </a:lnTo>
                <a:lnTo>
                  <a:pt x="7577345" y="2619830"/>
                </a:lnTo>
                <a:lnTo>
                  <a:pt x="7573654" y="2636018"/>
                </a:lnTo>
                <a:lnTo>
                  <a:pt x="7567010" y="2642089"/>
                </a:lnTo>
                <a:lnTo>
                  <a:pt x="7564795" y="2647755"/>
                </a:lnTo>
                <a:lnTo>
                  <a:pt x="7563318" y="2644922"/>
                </a:lnTo>
                <a:lnTo>
                  <a:pt x="7550030" y="2638042"/>
                </a:lnTo>
                <a:lnTo>
                  <a:pt x="7526406" y="2614973"/>
                </a:lnTo>
                <a:lnTo>
                  <a:pt x="7523453" y="2606069"/>
                </a:lnTo>
                <a:lnTo>
                  <a:pt x="7510165" y="2600808"/>
                </a:lnTo>
                <a:lnTo>
                  <a:pt x="7504997" y="2591500"/>
                </a:lnTo>
                <a:lnTo>
                  <a:pt x="7504997" y="2582596"/>
                </a:lnTo>
                <a:lnTo>
                  <a:pt x="7485803" y="2567621"/>
                </a:lnTo>
                <a:lnTo>
                  <a:pt x="7485065" y="2561551"/>
                </a:lnTo>
                <a:lnTo>
                  <a:pt x="7480635" y="2556694"/>
                </a:lnTo>
                <a:lnTo>
                  <a:pt x="7476944" y="2544957"/>
                </a:lnTo>
                <a:lnTo>
                  <a:pt x="7472514" y="2544957"/>
                </a:lnTo>
                <a:lnTo>
                  <a:pt x="7470300" y="2542124"/>
                </a:lnTo>
                <a:lnTo>
                  <a:pt x="7468085" y="2545362"/>
                </a:lnTo>
                <a:lnTo>
                  <a:pt x="7468823" y="2551433"/>
                </a:lnTo>
                <a:lnTo>
                  <a:pt x="7467347" y="2557908"/>
                </a:lnTo>
                <a:lnTo>
                  <a:pt x="7478420" y="2570454"/>
                </a:lnTo>
                <a:lnTo>
                  <a:pt x="7478420" y="2580977"/>
                </a:lnTo>
                <a:lnTo>
                  <a:pt x="7496877" y="2600808"/>
                </a:lnTo>
                <a:lnTo>
                  <a:pt x="7499091" y="2608093"/>
                </a:lnTo>
                <a:lnTo>
                  <a:pt x="7527883" y="2630757"/>
                </a:lnTo>
                <a:lnTo>
                  <a:pt x="7532312" y="2638042"/>
                </a:lnTo>
                <a:lnTo>
                  <a:pt x="7530098" y="2645327"/>
                </a:lnTo>
                <a:lnTo>
                  <a:pt x="7530836" y="2652207"/>
                </a:lnTo>
                <a:lnTo>
                  <a:pt x="7547815" y="2669205"/>
                </a:lnTo>
                <a:lnTo>
                  <a:pt x="7547815" y="2674466"/>
                </a:lnTo>
                <a:lnTo>
                  <a:pt x="7552983" y="2680132"/>
                </a:lnTo>
                <a:lnTo>
                  <a:pt x="7555198" y="2697940"/>
                </a:lnTo>
                <a:lnTo>
                  <a:pt x="7560366" y="2705629"/>
                </a:lnTo>
                <a:lnTo>
                  <a:pt x="7559627" y="2715342"/>
                </a:lnTo>
                <a:lnTo>
                  <a:pt x="7591372" y="2757837"/>
                </a:lnTo>
                <a:lnTo>
                  <a:pt x="7593586" y="2770788"/>
                </a:lnTo>
                <a:lnTo>
                  <a:pt x="7601707" y="2775645"/>
                </a:lnTo>
                <a:lnTo>
                  <a:pt x="7621640" y="2802356"/>
                </a:lnTo>
                <a:lnTo>
                  <a:pt x="7626069" y="2814497"/>
                </a:lnTo>
                <a:lnTo>
                  <a:pt x="7631237" y="2820973"/>
                </a:lnTo>
                <a:lnTo>
                  <a:pt x="7631975" y="2817735"/>
                </a:lnTo>
                <a:lnTo>
                  <a:pt x="7635666" y="2820163"/>
                </a:lnTo>
                <a:lnTo>
                  <a:pt x="7643049" y="2831495"/>
                </a:lnTo>
                <a:lnTo>
                  <a:pt x="7648217" y="2832305"/>
                </a:lnTo>
                <a:lnTo>
                  <a:pt x="7654122" y="2837971"/>
                </a:lnTo>
                <a:lnTo>
                  <a:pt x="7639358" y="2837161"/>
                </a:lnTo>
                <a:lnTo>
                  <a:pt x="7635666" y="2834328"/>
                </a:lnTo>
                <a:lnTo>
                  <a:pt x="7634190" y="2838375"/>
                </a:lnTo>
                <a:lnTo>
                  <a:pt x="7637881" y="2844446"/>
                </a:lnTo>
                <a:lnTo>
                  <a:pt x="7638619" y="2855778"/>
                </a:lnTo>
                <a:lnTo>
                  <a:pt x="7636405" y="2862254"/>
                </a:lnTo>
                <a:lnTo>
                  <a:pt x="7644525" y="2886132"/>
                </a:lnTo>
                <a:lnTo>
                  <a:pt x="7660028" y="2895440"/>
                </a:lnTo>
                <a:lnTo>
                  <a:pt x="7668887" y="2895440"/>
                </a:lnTo>
                <a:lnTo>
                  <a:pt x="7674793" y="2893012"/>
                </a:lnTo>
                <a:lnTo>
                  <a:pt x="7681438" y="2905153"/>
                </a:lnTo>
                <a:lnTo>
                  <a:pt x="7691773" y="2907986"/>
                </a:lnTo>
                <a:lnTo>
                  <a:pt x="7694726" y="2913652"/>
                </a:lnTo>
                <a:lnTo>
                  <a:pt x="7706538" y="2924580"/>
                </a:lnTo>
                <a:lnTo>
                  <a:pt x="7714658" y="2927817"/>
                </a:lnTo>
                <a:lnTo>
                  <a:pt x="7714658" y="2928627"/>
                </a:lnTo>
                <a:lnTo>
                  <a:pt x="7713920" y="2932674"/>
                </a:lnTo>
                <a:lnTo>
                  <a:pt x="7713182" y="2936721"/>
                </a:lnTo>
                <a:lnTo>
                  <a:pt x="7716135" y="2940364"/>
                </a:lnTo>
                <a:lnTo>
                  <a:pt x="7714658" y="2942792"/>
                </a:lnTo>
                <a:lnTo>
                  <a:pt x="7716135" y="2944815"/>
                </a:lnTo>
                <a:lnTo>
                  <a:pt x="7716135" y="2946839"/>
                </a:lnTo>
                <a:lnTo>
                  <a:pt x="7718350" y="2949267"/>
                </a:lnTo>
                <a:lnTo>
                  <a:pt x="7721303" y="2961813"/>
                </a:lnTo>
                <a:lnTo>
                  <a:pt x="7730900" y="2972336"/>
                </a:lnTo>
                <a:lnTo>
                  <a:pt x="7730900" y="2976788"/>
                </a:lnTo>
                <a:lnTo>
                  <a:pt x="7728685" y="2977193"/>
                </a:lnTo>
                <a:lnTo>
                  <a:pt x="7727209" y="2973955"/>
                </a:lnTo>
                <a:lnTo>
                  <a:pt x="7723517" y="2969503"/>
                </a:lnTo>
                <a:lnTo>
                  <a:pt x="7722041" y="2971122"/>
                </a:lnTo>
                <a:lnTo>
                  <a:pt x="7722779" y="2979621"/>
                </a:lnTo>
                <a:lnTo>
                  <a:pt x="7735329" y="3012403"/>
                </a:lnTo>
                <a:lnTo>
                  <a:pt x="7737544" y="3030615"/>
                </a:lnTo>
                <a:lnTo>
                  <a:pt x="7734591" y="3047613"/>
                </a:lnTo>
                <a:lnTo>
                  <a:pt x="7741235" y="3067444"/>
                </a:lnTo>
                <a:lnTo>
                  <a:pt x="7750832" y="3083228"/>
                </a:lnTo>
                <a:lnTo>
                  <a:pt x="7758953" y="3084847"/>
                </a:lnTo>
                <a:lnTo>
                  <a:pt x="7780362" y="3098202"/>
                </a:lnTo>
                <a:lnTo>
                  <a:pt x="7780362" y="3107106"/>
                </a:lnTo>
                <a:lnTo>
                  <a:pt x="7790698" y="3107511"/>
                </a:lnTo>
                <a:lnTo>
                  <a:pt x="7801771" y="3112772"/>
                </a:lnTo>
                <a:lnTo>
                  <a:pt x="7801771" y="3118843"/>
                </a:lnTo>
                <a:lnTo>
                  <a:pt x="7805462" y="3118843"/>
                </a:lnTo>
                <a:lnTo>
                  <a:pt x="7817274" y="3130175"/>
                </a:lnTo>
                <a:lnTo>
                  <a:pt x="7837945" y="3180764"/>
                </a:lnTo>
                <a:lnTo>
                  <a:pt x="7844589" y="3213951"/>
                </a:lnTo>
                <a:lnTo>
                  <a:pt x="7848281" y="3214760"/>
                </a:lnTo>
                <a:lnTo>
                  <a:pt x="7851234" y="3226901"/>
                </a:lnTo>
                <a:lnTo>
                  <a:pt x="7851234" y="3230949"/>
                </a:lnTo>
                <a:lnTo>
                  <a:pt x="7857878" y="3233377"/>
                </a:lnTo>
                <a:lnTo>
                  <a:pt x="7862307" y="3243090"/>
                </a:lnTo>
                <a:lnTo>
                  <a:pt x="7864522" y="3257255"/>
                </a:lnTo>
                <a:lnTo>
                  <a:pt x="7873381" y="3259279"/>
                </a:lnTo>
                <a:lnTo>
                  <a:pt x="7872643" y="3246328"/>
                </a:lnTo>
                <a:lnTo>
                  <a:pt x="7870428" y="3246732"/>
                </a:lnTo>
                <a:lnTo>
                  <a:pt x="7871166" y="3237424"/>
                </a:lnTo>
                <a:lnTo>
                  <a:pt x="7874857" y="3236210"/>
                </a:lnTo>
                <a:lnTo>
                  <a:pt x="7883716" y="3247947"/>
                </a:lnTo>
                <a:lnTo>
                  <a:pt x="7880763" y="3251184"/>
                </a:lnTo>
                <a:lnTo>
                  <a:pt x="7888884" y="3262921"/>
                </a:lnTo>
                <a:lnTo>
                  <a:pt x="7894790" y="3268182"/>
                </a:lnTo>
                <a:lnTo>
                  <a:pt x="7899219" y="3265349"/>
                </a:lnTo>
                <a:lnTo>
                  <a:pt x="7906602" y="3264135"/>
                </a:lnTo>
                <a:lnTo>
                  <a:pt x="7910293" y="3266159"/>
                </a:lnTo>
                <a:lnTo>
                  <a:pt x="7916199" y="3264135"/>
                </a:lnTo>
                <a:lnTo>
                  <a:pt x="7925796" y="3273444"/>
                </a:lnTo>
                <a:lnTo>
                  <a:pt x="7930226" y="3278705"/>
                </a:lnTo>
                <a:lnTo>
                  <a:pt x="7944252" y="3281943"/>
                </a:lnTo>
                <a:lnTo>
                  <a:pt x="7947205" y="3286799"/>
                </a:lnTo>
                <a:lnTo>
                  <a:pt x="7964185" y="3303797"/>
                </a:lnTo>
                <a:lnTo>
                  <a:pt x="7970829" y="3315534"/>
                </a:lnTo>
                <a:lnTo>
                  <a:pt x="7981165" y="3319581"/>
                </a:lnTo>
                <a:lnTo>
                  <a:pt x="7988547" y="3327675"/>
                </a:lnTo>
                <a:lnTo>
                  <a:pt x="7992976" y="3327675"/>
                </a:lnTo>
                <a:lnTo>
                  <a:pt x="7992976" y="3324842"/>
                </a:lnTo>
                <a:lnTo>
                  <a:pt x="7996668" y="3329294"/>
                </a:lnTo>
                <a:lnTo>
                  <a:pt x="8004788" y="3348316"/>
                </a:lnTo>
                <a:lnTo>
                  <a:pt x="8010694" y="3349935"/>
                </a:lnTo>
                <a:lnTo>
                  <a:pt x="8018077" y="3358434"/>
                </a:lnTo>
                <a:lnTo>
                  <a:pt x="8015862" y="3361267"/>
                </a:lnTo>
                <a:lnTo>
                  <a:pt x="8021030" y="3370170"/>
                </a:lnTo>
                <a:lnTo>
                  <a:pt x="8026197" y="3370170"/>
                </a:lnTo>
                <a:lnTo>
                  <a:pt x="8031365" y="3372599"/>
                </a:lnTo>
                <a:lnTo>
                  <a:pt x="8035056" y="3369361"/>
                </a:lnTo>
                <a:lnTo>
                  <a:pt x="8037271" y="3372194"/>
                </a:lnTo>
                <a:lnTo>
                  <a:pt x="8039486" y="3373408"/>
                </a:lnTo>
                <a:lnTo>
                  <a:pt x="8040224" y="3373408"/>
                </a:lnTo>
                <a:lnTo>
                  <a:pt x="8039486" y="3376646"/>
                </a:lnTo>
                <a:lnTo>
                  <a:pt x="8051298" y="3387168"/>
                </a:lnTo>
                <a:lnTo>
                  <a:pt x="8054251" y="3387168"/>
                </a:lnTo>
                <a:lnTo>
                  <a:pt x="8052774" y="3391620"/>
                </a:lnTo>
                <a:lnTo>
                  <a:pt x="8054251" y="3405785"/>
                </a:lnTo>
                <a:lnTo>
                  <a:pt x="8049821" y="3407809"/>
                </a:lnTo>
                <a:lnTo>
                  <a:pt x="8040224" y="3417117"/>
                </a:lnTo>
                <a:lnTo>
                  <a:pt x="8033580" y="3417522"/>
                </a:lnTo>
                <a:lnTo>
                  <a:pt x="8028412" y="3424402"/>
                </a:lnTo>
                <a:lnTo>
                  <a:pt x="8017338" y="3424402"/>
                </a:lnTo>
                <a:lnTo>
                  <a:pt x="8023244" y="3430473"/>
                </a:lnTo>
                <a:lnTo>
                  <a:pt x="8026197" y="3431282"/>
                </a:lnTo>
                <a:lnTo>
                  <a:pt x="8034318" y="3428449"/>
                </a:lnTo>
                <a:lnTo>
                  <a:pt x="8046868" y="3428045"/>
                </a:lnTo>
                <a:lnTo>
                  <a:pt x="8048345" y="3431282"/>
                </a:lnTo>
                <a:lnTo>
                  <a:pt x="8052036" y="3436948"/>
                </a:lnTo>
                <a:lnTo>
                  <a:pt x="8054989" y="3437758"/>
                </a:lnTo>
                <a:lnTo>
                  <a:pt x="8085257" y="3468111"/>
                </a:lnTo>
                <a:lnTo>
                  <a:pt x="8088948" y="3475396"/>
                </a:lnTo>
                <a:lnTo>
                  <a:pt x="8093378" y="3476206"/>
                </a:lnTo>
                <a:lnTo>
                  <a:pt x="8105928" y="3486728"/>
                </a:lnTo>
                <a:lnTo>
                  <a:pt x="8118478" y="3489561"/>
                </a:lnTo>
                <a:lnTo>
                  <a:pt x="8132504" y="3487942"/>
                </a:lnTo>
                <a:lnTo>
                  <a:pt x="8136934" y="3483086"/>
                </a:lnTo>
                <a:lnTo>
                  <a:pt x="8150222" y="3475396"/>
                </a:lnTo>
                <a:lnTo>
                  <a:pt x="8158343" y="3475396"/>
                </a:lnTo>
                <a:lnTo>
                  <a:pt x="8174584" y="3463255"/>
                </a:lnTo>
                <a:lnTo>
                  <a:pt x="8179752" y="3462850"/>
                </a:lnTo>
                <a:lnTo>
                  <a:pt x="8182705" y="3465683"/>
                </a:lnTo>
                <a:lnTo>
                  <a:pt x="8195993" y="3464874"/>
                </a:lnTo>
                <a:lnTo>
                  <a:pt x="8201161" y="3463659"/>
                </a:lnTo>
                <a:lnTo>
                  <a:pt x="8210758" y="3467707"/>
                </a:lnTo>
                <a:lnTo>
                  <a:pt x="8225523" y="3466088"/>
                </a:lnTo>
                <a:lnTo>
                  <a:pt x="8255791" y="3449090"/>
                </a:lnTo>
                <a:lnTo>
                  <a:pt x="8265388" y="3447066"/>
                </a:lnTo>
                <a:lnTo>
                  <a:pt x="8274986" y="3451113"/>
                </a:lnTo>
                <a:lnTo>
                  <a:pt x="8282368" y="3449090"/>
                </a:lnTo>
                <a:lnTo>
                  <a:pt x="8296395" y="3449494"/>
                </a:lnTo>
                <a:lnTo>
                  <a:pt x="8309683" y="3443019"/>
                </a:lnTo>
                <a:lnTo>
                  <a:pt x="8325924" y="3442210"/>
                </a:lnTo>
                <a:lnTo>
                  <a:pt x="8330354" y="3444638"/>
                </a:lnTo>
                <a:lnTo>
                  <a:pt x="8335522" y="3444638"/>
                </a:lnTo>
                <a:lnTo>
                  <a:pt x="8359884" y="3440186"/>
                </a:lnTo>
                <a:lnTo>
                  <a:pt x="8368743" y="3433711"/>
                </a:lnTo>
                <a:lnTo>
                  <a:pt x="8383507" y="3431687"/>
                </a:lnTo>
                <a:lnTo>
                  <a:pt x="8387937" y="3435329"/>
                </a:lnTo>
                <a:lnTo>
                  <a:pt x="8389413" y="3431282"/>
                </a:lnTo>
                <a:lnTo>
                  <a:pt x="8404916" y="3429663"/>
                </a:lnTo>
                <a:lnTo>
                  <a:pt x="8413775" y="3421569"/>
                </a:lnTo>
                <a:lnTo>
                  <a:pt x="8415252" y="3422783"/>
                </a:lnTo>
                <a:lnTo>
                  <a:pt x="8418943" y="3416308"/>
                </a:lnTo>
                <a:lnTo>
                  <a:pt x="8417467" y="3415094"/>
                </a:lnTo>
                <a:lnTo>
                  <a:pt x="8424111" y="3409428"/>
                </a:lnTo>
                <a:lnTo>
                  <a:pt x="8427802" y="3410237"/>
                </a:lnTo>
                <a:lnTo>
                  <a:pt x="8427802" y="3407809"/>
                </a:lnTo>
                <a:lnTo>
                  <a:pt x="8433708" y="3411856"/>
                </a:lnTo>
                <a:lnTo>
                  <a:pt x="8446258" y="3415903"/>
                </a:lnTo>
                <a:lnTo>
                  <a:pt x="8452164" y="3415498"/>
                </a:lnTo>
                <a:lnTo>
                  <a:pt x="8454379" y="3416713"/>
                </a:lnTo>
                <a:lnTo>
                  <a:pt x="8449211" y="3423997"/>
                </a:lnTo>
                <a:lnTo>
                  <a:pt x="8446258" y="3431282"/>
                </a:lnTo>
                <a:lnTo>
                  <a:pt x="8445520" y="3438567"/>
                </a:lnTo>
                <a:lnTo>
                  <a:pt x="8442567" y="3443019"/>
                </a:lnTo>
                <a:lnTo>
                  <a:pt x="8444782" y="3447066"/>
                </a:lnTo>
                <a:lnTo>
                  <a:pt x="8451426" y="3447471"/>
                </a:lnTo>
                <a:lnTo>
                  <a:pt x="8452164" y="3450304"/>
                </a:lnTo>
                <a:lnTo>
                  <a:pt x="8446258" y="3454351"/>
                </a:lnTo>
                <a:lnTo>
                  <a:pt x="8441829" y="3463659"/>
                </a:lnTo>
                <a:lnTo>
                  <a:pt x="8446258" y="3469325"/>
                </a:lnTo>
                <a:lnTo>
                  <a:pt x="8448473" y="3477015"/>
                </a:lnTo>
                <a:lnTo>
                  <a:pt x="8444782" y="3484300"/>
                </a:lnTo>
                <a:lnTo>
                  <a:pt x="8451426" y="3483490"/>
                </a:lnTo>
                <a:lnTo>
                  <a:pt x="8450688" y="3481062"/>
                </a:lnTo>
                <a:lnTo>
                  <a:pt x="8453641" y="3481872"/>
                </a:lnTo>
                <a:lnTo>
                  <a:pt x="8456594" y="3487538"/>
                </a:lnTo>
                <a:lnTo>
                  <a:pt x="8453641" y="3489156"/>
                </a:lnTo>
                <a:lnTo>
                  <a:pt x="8452164" y="3487133"/>
                </a:lnTo>
                <a:lnTo>
                  <a:pt x="8446258" y="3487538"/>
                </a:lnTo>
                <a:lnTo>
                  <a:pt x="8441829" y="3488347"/>
                </a:lnTo>
                <a:lnTo>
                  <a:pt x="8434446" y="3500084"/>
                </a:lnTo>
                <a:lnTo>
                  <a:pt x="8438137" y="3505750"/>
                </a:lnTo>
                <a:lnTo>
                  <a:pt x="8436661" y="3517082"/>
                </a:lnTo>
                <a:lnTo>
                  <a:pt x="8432970" y="3521534"/>
                </a:lnTo>
                <a:lnTo>
                  <a:pt x="8433708" y="3533675"/>
                </a:lnTo>
                <a:lnTo>
                  <a:pt x="8416728" y="3555934"/>
                </a:lnTo>
                <a:lnTo>
                  <a:pt x="8404916" y="3578598"/>
                </a:lnTo>
                <a:lnTo>
                  <a:pt x="8397534" y="3586693"/>
                </a:lnTo>
                <a:lnTo>
                  <a:pt x="8393843" y="3586288"/>
                </a:lnTo>
                <a:lnTo>
                  <a:pt x="8382769" y="3597215"/>
                </a:lnTo>
                <a:lnTo>
                  <a:pt x="8382031" y="3602477"/>
                </a:lnTo>
                <a:lnTo>
                  <a:pt x="8387199" y="3608952"/>
                </a:lnTo>
                <a:lnTo>
                  <a:pt x="8380554" y="3614213"/>
                </a:lnTo>
                <a:lnTo>
                  <a:pt x="8352501" y="3663993"/>
                </a:lnTo>
                <a:lnTo>
                  <a:pt x="8351025" y="3678563"/>
                </a:lnTo>
                <a:lnTo>
                  <a:pt x="8333307" y="3701632"/>
                </a:lnTo>
                <a:lnTo>
                  <a:pt x="8332569" y="3709321"/>
                </a:lnTo>
                <a:lnTo>
                  <a:pt x="8298609" y="3751816"/>
                </a:lnTo>
                <a:lnTo>
                  <a:pt x="8294918" y="3761529"/>
                </a:lnTo>
                <a:lnTo>
                  <a:pt x="8280153" y="3775694"/>
                </a:lnTo>
                <a:lnTo>
                  <a:pt x="8253576" y="3805238"/>
                </a:lnTo>
                <a:lnTo>
                  <a:pt x="8198208" y="3850567"/>
                </a:lnTo>
                <a:lnTo>
                  <a:pt x="8174584" y="3869183"/>
                </a:lnTo>
                <a:lnTo>
                  <a:pt x="8158343" y="3872016"/>
                </a:lnTo>
                <a:lnTo>
                  <a:pt x="8144316" y="3881325"/>
                </a:lnTo>
                <a:lnTo>
                  <a:pt x="8126599" y="3893871"/>
                </a:lnTo>
                <a:lnTo>
                  <a:pt x="8092639" y="3926653"/>
                </a:lnTo>
                <a:lnTo>
                  <a:pt x="8084519" y="3928676"/>
                </a:lnTo>
                <a:lnTo>
                  <a:pt x="8057204" y="3957411"/>
                </a:lnTo>
                <a:lnTo>
                  <a:pt x="8052036" y="3959030"/>
                </a:lnTo>
                <a:lnTo>
                  <a:pt x="8048345" y="3965910"/>
                </a:lnTo>
                <a:lnTo>
                  <a:pt x="8038009" y="3968743"/>
                </a:lnTo>
                <a:lnTo>
                  <a:pt x="8026936" y="3978052"/>
                </a:lnTo>
                <a:lnTo>
                  <a:pt x="8022506" y="3987765"/>
                </a:lnTo>
                <a:lnTo>
                  <a:pt x="7981903" y="4029855"/>
                </a:lnTo>
                <a:lnTo>
                  <a:pt x="7981165" y="4031879"/>
                </a:lnTo>
                <a:lnTo>
                  <a:pt x="7980426" y="4034712"/>
                </a:lnTo>
                <a:lnTo>
                  <a:pt x="7964185" y="4053329"/>
                </a:lnTo>
                <a:lnTo>
                  <a:pt x="7959755" y="4054543"/>
                </a:lnTo>
                <a:lnTo>
                  <a:pt x="7954588" y="4060209"/>
                </a:lnTo>
                <a:lnTo>
                  <a:pt x="7957541" y="4064661"/>
                </a:lnTo>
                <a:lnTo>
                  <a:pt x="7939823" y="4070327"/>
                </a:lnTo>
                <a:lnTo>
                  <a:pt x="7930964" y="4082063"/>
                </a:lnTo>
                <a:lnTo>
                  <a:pt x="7916199" y="4082063"/>
                </a:lnTo>
                <a:lnTo>
                  <a:pt x="7910293" y="4084087"/>
                </a:lnTo>
                <a:lnTo>
                  <a:pt x="7909555" y="4087325"/>
                </a:lnTo>
                <a:lnTo>
                  <a:pt x="7902172" y="4095014"/>
                </a:lnTo>
                <a:lnTo>
                  <a:pt x="7902172" y="4100275"/>
                </a:lnTo>
                <a:lnTo>
                  <a:pt x="7905125" y="4102704"/>
                </a:lnTo>
                <a:lnTo>
                  <a:pt x="7897005" y="4114440"/>
                </a:lnTo>
                <a:lnTo>
                  <a:pt x="7888884" y="4123749"/>
                </a:lnTo>
                <a:lnTo>
                  <a:pt x="7888884" y="4133867"/>
                </a:lnTo>
                <a:lnTo>
                  <a:pt x="7881502" y="4148436"/>
                </a:lnTo>
                <a:lnTo>
                  <a:pt x="7863045" y="4172719"/>
                </a:lnTo>
                <a:lnTo>
                  <a:pt x="7852710" y="4176766"/>
                </a:lnTo>
                <a:lnTo>
                  <a:pt x="7848281" y="4176766"/>
                </a:lnTo>
                <a:lnTo>
                  <a:pt x="7846804" y="4176766"/>
                </a:lnTo>
                <a:lnTo>
                  <a:pt x="7849019" y="4179195"/>
                </a:lnTo>
                <a:lnTo>
                  <a:pt x="7849757" y="4186480"/>
                </a:lnTo>
                <a:lnTo>
                  <a:pt x="7846804" y="4190931"/>
                </a:lnTo>
                <a:lnTo>
                  <a:pt x="7835730" y="4221285"/>
                </a:lnTo>
                <a:lnTo>
                  <a:pt x="7827610" y="4240711"/>
                </a:lnTo>
                <a:lnTo>
                  <a:pt x="7828348" y="4251234"/>
                </a:lnTo>
                <a:lnTo>
                  <a:pt x="7842375" y="4262566"/>
                </a:lnTo>
                <a:lnTo>
                  <a:pt x="7852710" y="4273493"/>
                </a:lnTo>
                <a:lnTo>
                  <a:pt x="7859354" y="4272279"/>
                </a:lnTo>
                <a:lnTo>
                  <a:pt x="7865998" y="4289277"/>
                </a:lnTo>
                <a:lnTo>
                  <a:pt x="7863045" y="4294943"/>
                </a:lnTo>
                <a:lnTo>
                  <a:pt x="7859354" y="4293729"/>
                </a:lnTo>
                <a:lnTo>
                  <a:pt x="7852710" y="4297371"/>
                </a:lnTo>
                <a:lnTo>
                  <a:pt x="7849757" y="4308299"/>
                </a:lnTo>
                <a:lnTo>
                  <a:pt x="7851234" y="4325297"/>
                </a:lnTo>
                <a:lnTo>
                  <a:pt x="7858616" y="4332177"/>
                </a:lnTo>
                <a:lnTo>
                  <a:pt x="7857140" y="4342699"/>
                </a:lnTo>
                <a:lnTo>
                  <a:pt x="7850495" y="4347961"/>
                </a:lnTo>
                <a:lnTo>
                  <a:pt x="7851972" y="4358079"/>
                </a:lnTo>
                <a:lnTo>
                  <a:pt x="7857878" y="4370625"/>
                </a:lnTo>
                <a:lnTo>
                  <a:pt x="7854925" y="4371029"/>
                </a:lnTo>
                <a:lnTo>
                  <a:pt x="7857878" y="4376695"/>
                </a:lnTo>
                <a:lnTo>
                  <a:pt x="7860093" y="4385599"/>
                </a:lnTo>
                <a:lnTo>
                  <a:pt x="7865260" y="4390456"/>
                </a:lnTo>
                <a:lnTo>
                  <a:pt x="7860831" y="4397741"/>
                </a:lnTo>
                <a:lnTo>
                  <a:pt x="7865260" y="4403002"/>
                </a:lnTo>
                <a:lnTo>
                  <a:pt x="7870428" y="4416762"/>
                </a:lnTo>
                <a:lnTo>
                  <a:pt x="7868951" y="4423642"/>
                </a:lnTo>
                <a:lnTo>
                  <a:pt x="7886669" y="4439426"/>
                </a:lnTo>
                <a:lnTo>
                  <a:pt x="7899219" y="4441045"/>
                </a:lnTo>
                <a:lnTo>
                  <a:pt x="7910293" y="4449544"/>
                </a:lnTo>
                <a:lnTo>
                  <a:pt x="7910293" y="4453996"/>
                </a:lnTo>
                <a:lnTo>
                  <a:pt x="7911770" y="4454805"/>
                </a:lnTo>
                <a:lnTo>
                  <a:pt x="7914723" y="4456829"/>
                </a:lnTo>
                <a:lnTo>
                  <a:pt x="7913246" y="4467756"/>
                </a:lnTo>
                <a:lnTo>
                  <a:pt x="7910293" y="4473017"/>
                </a:lnTo>
                <a:lnTo>
                  <a:pt x="7913246" y="4475446"/>
                </a:lnTo>
                <a:lnTo>
                  <a:pt x="7902911" y="4488801"/>
                </a:lnTo>
                <a:lnTo>
                  <a:pt x="7902172" y="4493658"/>
                </a:lnTo>
                <a:lnTo>
                  <a:pt x="7903649" y="4497300"/>
                </a:lnTo>
                <a:lnTo>
                  <a:pt x="7904387" y="4499729"/>
                </a:lnTo>
                <a:lnTo>
                  <a:pt x="7900696" y="4503371"/>
                </a:lnTo>
                <a:lnTo>
                  <a:pt x="7902911" y="4519964"/>
                </a:lnTo>
                <a:lnTo>
                  <a:pt x="7908817" y="4529678"/>
                </a:lnTo>
                <a:lnTo>
                  <a:pt x="7905864" y="4532106"/>
                </a:lnTo>
                <a:lnTo>
                  <a:pt x="7905864" y="4544247"/>
                </a:lnTo>
                <a:lnTo>
                  <a:pt x="7908817" y="4546676"/>
                </a:lnTo>
                <a:lnTo>
                  <a:pt x="7908817" y="4558412"/>
                </a:lnTo>
                <a:lnTo>
                  <a:pt x="7903649" y="4563269"/>
                </a:lnTo>
                <a:lnTo>
                  <a:pt x="7905125" y="4575410"/>
                </a:lnTo>
                <a:lnTo>
                  <a:pt x="7902172" y="4598074"/>
                </a:lnTo>
                <a:lnTo>
                  <a:pt x="7899958" y="4598074"/>
                </a:lnTo>
                <a:lnTo>
                  <a:pt x="7902911" y="4602121"/>
                </a:lnTo>
                <a:lnTo>
                  <a:pt x="7902911" y="4622762"/>
                </a:lnTo>
                <a:lnTo>
                  <a:pt x="7895528" y="4623571"/>
                </a:lnTo>
                <a:lnTo>
                  <a:pt x="7894790" y="4626404"/>
                </a:lnTo>
                <a:lnTo>
                  <a:pt x="7897743" y="4629642"/>
                </a:lnTo>
                <a:lnTo>
                  <a:pt x="7907340" y="4630047"/>
                </a:lnTo>
                <a:lnTo>
                  <a:pt x="7910293" y="4631666"/>
                </a:lnTo>
                <a:lnTo>
                  <a:pt x="7912508" y="4649473"/>
                </a:lnTo>
                <a:lnTo>
                  <a:pt x="7907340" y="4656353"/>
                </a:lnTo>
                <a:lnTo>
                  <a:pt x="7902172" y="4658781"/>
                </a:lnTo>
                <a:lnTo>
                  <a:pt x="7905125" y="4662829"/>
                </a:lnTo>
                <a:lnTo>
                  <a:pt x="7903649" y="4667280"/>
                </a:lnTo>
                <a:lnTo>
                  <a:pt x="7897005" y="4667280"/>
                </a:lnTo>
                <a:lnTo>
                  <a:pt x="7890361" y="4674161"/>
                </a:lnTo>
                <a:lnTo>
                  <a:pt x="7891837" y="4676589"/>
                </a:lnTo>
                <a:lnTo>
                  <a:pt x="7894052" y="4674970"/>
                </a:lnTo>
                <a:lnTo>
                  <a:pt x="7900696" y="4675375"/>
                </a:lnTo>
                <a:lnTo>
                  <a:pt x="7896266" y="4681445"/>
                </a:lnTo>
                <a:lnTo>
                  <a:pt x="7894790" y="4690754"/>
                </a:lnTo>
                <a:lnTo>
                  <a:pt x="7888884" y="4691968"/>
                </a:lnTo>
                <a:lnTo>
                  <a:pt x="7877810" y="4704514"/>
                </a:lnTo>
                <a:lnTo>
                  <a:pt x="7877810" y="4710180"/>
                </a:lnTo>
                <a:lnTo>
                  <a:pt x="7868213" y="4722726"/>
                </a:lnTo>
                <a:lnTo>
                  <a:pt x="7859354" y="4723940"/>
                </a:lnTo>
                <a:lnTo>
                  <a:pt x="7860093" y="4732440"/>
                </a:lnTo>
                <a:lnTo>
                  <a:pt x="7827610" y="4749033"/>
                </a:lnTo>
                <a:lnTo>
                  <a:pt x="7822442" y="4749438"/>
                </a:lnTo>
                <a:lnTo>
                  <a:pt x="7819489" y="4755913"/>
                </a:lnTo>
                <a:lnTo>
                  <a:pt x="7787745" y="4771697"/>
                </a:lnTo>
                <a:lnTo>
                  <a:pt x="7775933" y="4770483"/>
                </a:lnTo>
                <a:lnTo>
                  <a:pt x="7775194" y="4772506"/>
                </a:lnTo>
                <a:lnTo>
                  <a:pt x="7761168" y="4778982"/>
                </a:lnTo>
                <a:lnTo>
                  <a:pt x="7740497" y="4791123"/>
                </a:lnTo>
                <a:lnTo>
                  <a:pt x="7736068" y="4788290"/>
                </a:lnTo>
                <a:lnTo>
                  <a:pt x="7735329" y="4793956"/>
                </a:lnTo>
                <a:lnTo>
                  <a:pt x="7723517" y="4807716"/>
                </a:lnTo>
                <a:lnTo>
                  <a:pt x="7717611" y="4810145"/>
                </a:lnTo>
                <a:lnTo>
                  <a:pt x="7713920" y="4802860"/>
                </a:lnTo>
                <a:lnTo>
                  <a:pt x="7711706" y="4814597"/>
                </a:lnTo>
                <a:lnTo>
                  <a:pt x="7705800" y="4816215"/>
                </a:lnTo>
                <a:lnTo>
                  <a:pt x="7704323" y="4823096"/>
                </a:lnTo>
                <a:lnTo>
                  <a:pt x="7684390" y="4834023"/>
                </a:lnTo>
                <a:lnTo>
                  <a:pt x="7683652" y="4838475"/>
                </a:lnTo>
                <a:lnTo>
                  <a:pt x="7678485" y="4842522"/>
                </a:lnTo>
                <a:lnTo>
                  <a:pt x="7673317" y="4844141"/>
                </a:lnTo>
                <a:lnTo>
                  <a:pt x="7674055" y="4850616"/>
                </a:lnTo>
                <a:lnTo>
                  <a:pt x="7662243" y="4851021"/>
                </a:lnTo>
                <a:lnTo>
                  <a:pt x="7635666" y="4867209"/>
                </a:lnTo>
                <a:lnTo>
                  <a:pt x="7637143" y="4877732"/>
                </a:lnTo>
                <a:lnTo>
                  <a:pt x="7629022" y="4883803"/>
                </a:lnTo>
                <a:lnTo>
                  <a:pt x="7616472" y="4883803"/>
                </a:lnTo>
                <a:lnTo>
                  <a:pt x="7612043" y="4889469"/>
                </a:lnTo>
                <a:lnTo>
                  <a:pt x="7602445" y="4884207"/>
                </a:lnTo>
                <a:lnTo>
                  <a:pt x="7597278" y="4884612"/>
                </a:lnTo>
                <a:lnTo>
                  <a:pt x="7597278" y="4888659"/>
                </a:lnTo>
                <a:lnTo>
                  <a:pt x="7602445" y="4893921"/>
                </a:lnTo>
                <a:lnTo>
                  <a:pt x="7601707" y="4901205"/>
                </a:lnTo>
                <a:lnTo>
                  <a:pt x="7598016" y="4905657"/>
                </a:lnTo>
                <a:lnTo>
                  <a:pt x="7599492" y="4912537"/>
                </a:lnTo>
                <a:lnTo>
                  <a:pt x="7594325" y="4919822"/>
                </a:lnTo>
                <a:lnTo>
                  <a:pt x="7608351" y="4937630"/>
                </a:lnTo>
                <a:lnTo>
                  <a:pt x="7609090" y="4943700"/>
                </a:lnTo>
                <a:lnTo>
                  <a:pt x="7602445" y="4948557"/>
                </a:lnTo>
                <a:lnTo>
                  <a:pt x="7607613" y="4950581"/>
                </a:lnTo>
                <a:lnTo>
                  <a:pt x="7612781" y="4958675"/>
                </a:lnTo>
                <a:lnTo>
                  <a:pt x="7612781" y="4969602"/>
                </a:lnTo>
                <a:lnTo>
                  <a:pt x="7618687" y="4979720"/>
                </a:lnTo>
                <a:lnTo>
                  <a:pt x="7616472" y="5008455"/>
                </a:lnTo>
                <a:lnTo>
                  <a:pt x="7619425" y="5018573"/>
                </a:lnTo>
                <a:lnTo>
                  <a:pt x="7623116" y="5017763"/>
                </a:lnTo>
                <a:lnTo>
                  <a:pt x="7623116" y="5010074"/>
                </a:lnTo>
                <a:lnTo>
                  <a:pt x="7628284" y="4998742"/>
                </a:lnTo>
                <a:lnTo>
                  <a:pt x="7629022" y="5008455"/>
                </a:lnTo>
                <a:lnTo>
                  <a:pt x="7631975" y="5008455"/>
                </a:lnTo>
                <a:lnTo>
                  <a:pt x="7631237" y="5020596"/>
                </a:lnTo>
                <a:lnTo>
                  <a:pt x="7626807" y="5025453"/>
                </a:lnTo>
                <a:lnTo>
                  <a:pt x="7626069" y="5037999"/>
                </a:lnTo>
                <a:lnTo>
                  <a:pt x="7628284" y="5039618"/>
                </a:lnTo>
                <a:lnTo>
                  <a:pt x="7622378" y="5054188"/>
                </a:lnTo>
                <a:lnTo>
                  <a:pt x="7622378" y="5061877"/>
                </a:lnTo>
                <a:lnTo>
                  <a:pt x="7617949" y="5067138"/>
                </a:lnTo>
                <a:lnTo>
                  <a:pt x="7617210" y="5076447"/>
                </a:lnTo>
                <a:lnTo>
                  <a:pt x="7614257" y="5076447"/>
                </a:lnTo>
                <a:lnTo>
                  <a:pt x="7616472" y="5084541"/>
                </a:lnTo>
                <a:lnTo>
                  <a:pt x="7623854" y="5080494"/>
                </a:lnTo>
                <a:lnTo>
                  <a:pt x="7625331" y="5085755"/>
                </a:lnTo>
                <a:lnTo>
                  <a:pt x="7619425" y="5094254"/>
                </a:lnTo>
                <a:lnTo>
                  <a:pt x="7616472" y="5105991"/>
                </a:lnTo>
                <a:lnTo>
                  <a:pt x="7598016" y="5123798"/>
                </a:lnTo>
                <a:lnTo>
                  <a:pt x="7565533" y="5137559"/>
                </a:lnTo>
                <a:lnTo>
                  <a:pt x="7521977" y="5145653"/>
                </a:lnTo>
                <a:lnTo>
                  <a:pt x="7505735" y="5160223"/>
                </a:lnTo>
                <a:lnTo>
                  <a:pt x="7492447" y="5163056"/>
                </a:lnTo>
                <a:lnTo>
                  <a:pt x="7488756" y="5168722"/>
                </a:lnTo>
                <a:lnTo>
                  <a:pt x="7482850" y="5173578"/>
                </a:lnTo>
                <a:lnTo>
                  <a:pt x="7479159" y="5184506"/>
                </a:lnTo>
                <a:lnTo>
                  <a:pt x="7473991" y="5184506"/>
                </a:lnTo>
                <a:lnTo>
                  <a:pt x="7469562" y="5187339"/>
                </a:lnTo>
                <a:lnTo>
                  <a:pt x="7471038" y="5189767"/>
                </a:lnTo>
                <a:lnTo>
                  <a:pt x="7476206" y="5198266"/>
                </a:lnTo>
                <a:lnTo>
                  <a:pt x="7475467" y="5206360"/>
                </a:lnTo>
                <a:lnTo>
                  <a:pt x="7479897" y="5201099"/>
                </a:lnTo>
                <a:lnTo>
                  <a:pt x="7487279" y="5203123"/>
                </a:lnTo>
                <a:lnTo>
                  <a:pt x="7489494" y="5195433"/>
                </a:lnTo>
                <a:lnTo>
                  <a:pt x="7492447" y="5195028"/>
                </a:lnTo>
                <a:lnTo>
                  <a:pt x="7493185" y="5199480"/>
                </a:lnTo>
                <a:lnTo>
                  <a:pt x="7490971" y="5212026"/>
                </a:lnTo>
                <a:lnTo>
                  <a:pt x="7485803" y="5219716"/>
                </a:lnTo>
                <a:lnTo>
                  <a:pt x="7485803" y="5227001"/>
                </a:lnTo>
                <a:lnTo>
                  <a:pt x="7485803" y="5229429"/>
                </a:lnTo>
                <a:lnTo>
                  <a:pt x="7479897" y="5236309"/>
                </a:lnTo>
                <a:lnTo>
                  <a:pt x="7482850" y="5237523"/>
                </a:lnTo>
                <a:lnTo>
                  <a:pt x="7476944" y="5254117"/>
                </a:lnTo>
                <a:lnTo>
                  <a:pt x="7475467" y="5268686"/>
                </a:lnTo>
                <a:lnTo>
                  <a:pt x="7467347" y="5282447"/>
                </a:lnTo>
                <a:lnTo>
                  <a:pt x="7462917" y="5299849"/>
                </a:lnTo>
                <a:lnTo>
                  <a:pt x="7455535" y="5307944"/>
                </a:lnTo>
                <a:lnTo>
                  <a:pt x="7453320" y="5316038"/>
                </a:lnTo>
                <a:lnTo>
                  <a:pt x="7440032" y="5331012"/>
                </a:lnTo>
                <a:lnTo>
                  <a:pt x="7435602" y="5331012"/>
                </a:lnTo>
                <a:lnTo>
                  <a:pt x="7432649" y="5335059"/>
                </a:lnTo>
                <a:lnTo>
                  <a:pt x="7422314" y="5339511"/>
                </a:lnTo>
                <a:lnTo>
                  <a:pt x="7417884" y="5344773"/>
                </a:lnTo>
                <a:lnTo>
                  <a:pt x="7405334" y="5351653"/>
                </a:lnTo>
                <a:lnTo>
                  <a:pt x="7399428" y="5362580"/>
                </a:lnTo>
                <a:lnTo>
                  <a:pt x="7389831" y="5373103"/>
                </a:lnTo>
                <a:lnTo>
                  <a:pt x="7389831" y="5377554"/>
                </a:lnTo>
                <a:lnTo>
                  <a:pt x="7383925" y="5387268"/>
                </a:lnTo>
                <a:lnTo>
                  <a:pt x="7374328" y="5387672"/>
                </a:lnTo>
                <a:lnTo>
                  <a:pt x="7366946" y="5401433"/>
                </a:lnTo>
                <a:lnTo>
                  <a:pt x="7346275" y="5433405"/>
                </a:lnTo>
                <a:lnTo>
                  <a:pt x="7330772" y="5447165"/>
                </a:lnTo>
                <a:lnTo>
                  <a:pt x="7327819" y="5460116"/>
                </a:lnTo>
                <a:lnTo>
                  <a:pt x="7318960" y="5463759"/>
                </a:lnTo>
                <a:lnTo>
                  <a:pt x="7310101" y="5473472"/>
                </a:lnTo>
                <a:lnTo>
                  <a:pt x="7304933" y="5473472"/>
                </a:lnTo>
                <a:lnTo>
                  <a:pt x="7302718" y="5477114"/>
                </a:lnTo>
                <a:lnTo>
                  <a:pt x="7250303" y="5524466"/>
                </a:lnTo>
                <a:lnTo>
                  <a:pt x="7244397" y="5525680"/>
                </a:lnTo>
                <a:lnTo>
                  <a:pt x="7244397" y="5528108"/>
                </a:lnTo>
                <a:lnTo>
                  <a:pt x="7235538" y="5536607"/>
                </a:lnTo>
                <a:lnTo>
                  <a:pt x="7201579" y="5556843"/>
                </a:lnTo>
                <a:lnTo>
                  <a:pt x="7194197" y="5564533"/>
                </a:lnTo>
                <a:lnTo>
                  <a:pt x="7182385" y="5567770"/>
                </a:lnTo>
                <a:lnTo>
                  <a:pt x="7182385" y="5570603"/>
                </a:lnTo>
                <a:lnTo>
                  <a:pt x="7163190" y="5575460"/>
                </a:lnTo>
                <a:lnTo>
                  <a:pt x="7152117" y="5581531"/>
                </a:lnTo>
                <a:lnTo>
                  <a:pt x="7141043" y="5582340"/>
                </a:lnTo>
                <a:lnTo>
                  <a:pt x="7135875" y="5578698"/>
                </a:lnTo>
                <a:lnTo>
                  <a:pt x="7120372" y="5579102"/>
                </a:lnTo>
                <a:lnTo>
                  <a:pt x="7107822" y="5582745"/>
                </a:lnTo>
                <a:lnTo>
                  <a:pt x="7102654" y="5591244"/>
                </a:lnTo>
                <a:lnTo>
                  <a:pt x="7110037" y="5596910"/>
                </a:lnTo>
                <a:lnTo>
                  <a:pt x="7109299" y="5599338"/>
                </a:lnTo>
                <a:lnTo>
                  <a:pt x="7092319" y="5599743"/>
                </a:lnTo>
                <a:lnTo>
                  <a:pt x="7081984" y="5594886"/>
                </a:lnTo>
                <a:lnTo>
                  <a:pt x="7073863" y="5594077"/>
                </a:lnTo>
                <a:lnTo>
                  <a:pt x="7066480" y="5600552"/>
                </a:lnTo>
                <a:lnTo>
                  <a:pt x="7069433" y="5606623"/>
                </a:lnTo>
                <a:lnTo>
                  <a:pt x="7066480" y="5609051"/>
                </a:lnTo>
                <a:lnTo>
                  <a:pt x="7042857" y="5604599"/>
                </a:lnTo>
                <a:lnTo>
                  <a:pt x="7035474" y="5599743"/>
                </a:lnTo>
                <a:lnTo>
                  <a:pt x="7012589" y="5594481"/>
                </a:lnTo>
                <a:lnTo>
                  <a:pt x="6997824" y="5597314"/>
                </a:lnTo>
                <a:lnTo>
                  <a:pt x="6997824" y="5600552"/>
                </a:lnTo>
                <a:lnTo>
                  <a:pt x="6989703" y="5602980"/>
                </a:lnTo>
                <a:lnTo>
                  <a:pt x="6977891" y="5597314"/>
                </a:lnTo>
                <a:lnTo>
                  <a:pt x="6951315" y="5597314"/>
                </a:lnTo>
                <a:lnTo>
                  <a:pt x="6943194" y="5600552"/>
                </a:lnTo>
                <a:lnTo>
                  <a:pt x="6940979" y="5608242"/>
                </a:lnTo>
                <a:lnTo>
                  <a:pt x="6935811" y="5605813"/>
                </a:lnTo>
                <a:lnTo>
                  <a:pt x="6929906" y="5607432"/>
                </a:lnTo>
                <a:lnTo>
                  <a:pt x="6924000" y="5611479"/>
                </a:lnTo>
                <a:lnTo>
                  <a:pt x="6921047" y="5615122"/>
                </a:lnTo>
                <a:lnTo>
                  <a:pt x="6909235" y="5615931"/>
                </a:lnTo>
                <a:lnTo>
                  <a:pt x="6901852" y="5619169"/>
                </a:lnTo>
                <a:lnTo>
                  <a:pt x="6887087" y="5614312"/>
                </a:lnTo>
                <a:lnTo>
                  <a:pt x="6874537" y="5614717"/>
                </a:lnTo>
                <a:lnTo>
                  <a:pt x="6872323" y="5618360"/>
                </a:lnTo>
                <a:lnTo>
                  <a:pt x="6860511" y="5615931"/>
                </a:lnTo>
                <a:lnTo>
                  <a:pt x="6849437" y="5626859"/>
                </a:lnTo>
                <a:lnTo>
                  <a:pt x="6840578" y="5628477"/>
                </a:lnTo>
                <a:lnTo>
                  <a:pt x="6837625" y="5634953"/>
                </a:lnTo>
                <a:lnTo>
                  <a:pt x="6831719" y="5633334"/>
                </a:lnTo>
                <a:lnTo>
                  <a:pt x="6827290" y="5635358"/>
                </a:lnTo>
                <a:lnTo>
                  <a:pt x="6802189" y="5624835"/>
                </a:lnTo>
                <a:lnTo>
                  <a:pt x="6797760" y="5627668"/>
                </a:lnTo>
                <a:lnTo>
                  <a:pt x="6797022" y="5616336"/>
                </a:lnTo>
                <a:lnTo>
                  <a:pt x="6787424" y="5611884"/>
                </a:lnTo>
                <a:lnTo>
                  <a:pt x="6780042" y="5615122"/>
                </a:lnTo>
                <a:lnTo>
                  <a:pt x="6775613" y="5613503"/>
                </a:lnTo>
                <a:lnTo>
                  <a:pt x="6780042" y="5610265"/>
                </a:lnTo>
                <a:lnTo>
                  <a:pt x="6777089" y="5600552"/>
                </a:lnTo>
                <a:lnTo>
                  <a:pt x="6765277" y="5598933"/>
                </a:lnTo>
                <a:lnTo>
                  <a:pt x="6757156" y="5605409"/>
                </a:lnTo>
                <a:lnTo>
                  <a:pt x="6757895" y="5613908"/>
                </a:lnTo>
                <a:lnTo>
                  <a:pt x="6751251" y="5609456"/>
                </a:lnTo>
                <a:lnTo>
                  <a:pt x="6751251" y="5600147"/>
                </a:lnTo>
                <a:lnTo>
                  <a:pt x="6754203" y="5592458"/>
                </a:lnTo>
                <a:lnTo>
                  <a:pt x="6751989" y="5580721"/>
                </a:lnTo>
                <a:lnTo>
                  <a:pt x="6759371" y="5570603"/>
                </a:lnTo>
                <a:lnTo>
                  <a:pt x="6750512" y="5556034"/>
                </a:lnTo>
                <a:lnTo>
                  <a:pt x="6741653" y="5548749"/>
                </a:lnTo>
                <a:lnTo>
                  <a:pt x="6733533" y="5536607"/>
                </a:lnTo>
                <a:lnTo>
                  <a:pt x="6733533" y="5524871"/>
                </a:lnTo>
                <a:lnTo>
                  <a:pt x="6739439" y="5520419"/>
                </a:lnTo>
                <a:lnTo>
                  <a:pt x="6743868" y="5525275"/>
                </a:lnTo>
                <a:lnTo>
                  <a:pt x="6748298" y="5525275"/>
                </a:lnTo>
                <a:lnTo>
                  <a:pt x="6754203" y="5519205"/>
                </a:lnTo>
                <a:lnTo>
                  <a:pt x="6757156" y="5505040"/>
                </a:lnTo>
                <a:lnTo>
                  <a:pt x="6751989" y="5489660"/>
                </a:lnTo>
                <a:lnTo>
                  <a:pt x="6752727" y="5482780"/>
                </a:lnTo>
                <a:lnTo>
                  <a:pt x="6738700" y="5460926"/>
                </a:lnTo>
                <a:lnTo>
                  <a:pt x="6737962" y="5450808"/>
                </a:lnTo>
                <a:lnTo>
                  <a:pt x="6723935" y="5433810"/>
                </a:lnTo>
                <a:lnTo>
                  <a:pt x="6718030" y="5407099"/>
                </a:lnTo>
                <a:lnTo>
                  <a:pt x="6706956" y="5381602"/>
                </a:lnTo>
                <a:lnTo>
                  <a:pt x="6707694" y="5369055"/>
                </a:lnTo>
                <a:lnTo>
                  <a:pt x="6697359" y="5340725"/>
                </a:lnTo>
                <a:lnTo>
                  <a:pt x="6681117" y="5330203"/>
                </a:lnTo>
                <a:lnTo>
                  <a:pt x="6678164" y="5315228"/>
                </a:lnTo>
                <a:lnTo>
                  <a:pt x="6678164" y="5314824"/>
                </a:lnTo>
                <a:lnTo>
                  <a:pt x="6661185" y="5303492"/>
                </a:lnTo>
                <a:lnTo>
                  <a:pt x="6658232" y="5297421"/>
                </a:lnTo>
                <a:lnTo>
                  <a:pt x="6646420" y="5286089"/>
                </a:lnTo>
                <a:lnTo>
                  <a:pt x="6633870" y="5264234"/>
                </a:lnTo>
                <a:lnTo>
                  <a:pt x="6625011" y="5252902"/>
                </a:lnTo>
                <a:lnTo>
                  <a:pt x="6624273" y="5235095"/>
                </a:lnTo>
                <a:lnTo>
                  <a:pt x="6616152" y="5227001"/>
                </a:lnTo>
                <a:lnTo>
                  <a:pt x="6616152" y="5217692"/>
                </a:lnTo>
                <a:lnTo>
                  <a:pt x="6621320" y="5214050"/>
                </a:lnTo>
                <a:lnTo>
                  <a:pt x="6616890" y="5205956"/>
                </a:lnTo>
                <a:lnTo>
                  <a:pt x="6610246" y="5202718"/>
                </a:lnTo>
                <a:lnTo>
                  <a:pt x="6606555" y="5178435"/>
                </a:lnTo>
                <a:lnTo>
                  <a:pt x="6600649" y="5171555"/>
                </a:lnTo>
                <a:lnTo>
                  <a:pt x="6608031" y="5167508"/>
                </a:lnTo>
                <a:lnTo>
                  <a:pt x="6603602" y="5154152"/>
                </a:lnTo>
                <a:lnTo>
                  <a:pt x="6605078" y="5134726"/>
                </a:lnTo>
                <a:lnTo>
                  <a:pt x="6590313" y="5098706"/>
                </a:lnTo>
                <a:lnTo>
                  <a:pt x="6588837" y="5063091"/>
                </a:lnTo>
                <a:lnTo>
                  <a:pt x="6581454" y="5039618"/>
                </a:lnTo>
                <a:lnTo>
                  <a:pt x="6588099" y="5036785"/>
                </a:lnTo>
                <a:lnTo>
                  <a:pt x="6588099" y="5017763"/>
                </a:lnTo>
                <a:lnTo>
                  <a:pt x="6561522" y="4982553"/>
                </a:lnTo>
                <a:lnTo>
                  <a:pt x="6561522" y="4970007"/>
                </a:lnTo>
                <a:lnTo>
                  <a:pt x="6536422" y="4937225"/>
                </a:lnTo>
                <a:lnTo>
                  <a:pt x="6532730" y="4916585"/>
                </a:lnTo>
                <a:lnTo>
                  <a:pt x="6508369" y="4865591"/>
                </a:lnTo>
                <a:lnTo>
                  <a:pt x="6492127" y="4840498"/>
                </a:lnTo>
                <a:lnTo>
                  <a:pt x="6462597" y="4812573"/>
                </a:lnTo>
                <a:lnTo>
                  <a:pt x="6460382" y="4773720"/>
                </a:lnTo>
                <a:lnTo>
                  <a:pt x="6459644" y="4768864"/>
                </a:lnTo>
                <a:lnTo>
                  <a:pt x="6461859" y="4754294"/>
                </a:lnTo>
                <a:lnTo>
                  <a:pt x="6461121" y="4732035"/>
                </a:lnTo>
                <a:lnTo>
                  <a:pt x="6464074" y="4717465"/>
                </a:lnTo>
                <a:lnTo>
                  <a:pt x="6464074" y="4700467"/>
                </a:lnTo>
                <a:lnTo>
                  <a:pt x="6477362" y="4685493"/>
                </a:lnTo>
                <a:lnTo>
                  <a:pt x="6480315" y="4668090"/>
                </a:lnTo>
                <a:lnTo>
                  <a:pt x="6492127" y="4653115"/>
                </a:lnTo>
                <a:lnTo>
                  <a:pt x="6492127" y="4616286"/>
                </a:lnTo>
                <a:lnTo>
                  <a:pt x="6496556" y="4613049"/>
                </a:lnTo>
                <a:lnTo>
                  <a:pt x="6497295" y="4597670"/>
                </a:lnTo>
                <a:lnTo>
                  <a:pt x="6524610" y="4575410"/>
                </a:lnTo>
                <a:lnTo>
                  <a:pt x="6525348" y="4564078"/>
                </a:lnTo>
                <a:lnTo>
                  <a:pt x="6547495" y="4548699"/>
                </a:lnTo>
                <a:lnTo>
                  <a:pt x="6553401" y="4548699"/>
                </a:lnTo>
                <a:lnTo>
                  <a:pt x="6573334" y="4514703"/>
                </a:lnTo>
                <a:lnTo>
                  <a:pt x="6573334" y="4474232"/>
                </a:lnTo>
                <a:lnTo>
                  <a:pt x="6566690" y="4467351"/>
                </a:lnTo>
                <a:lnTo>
                  <a:pt x="6568166" y="4459662"/>
                </a:lnTo>
                <a:lnTo>
                  <a:pt x="6548972" y="4431332"/>
                </a:lnTo>
                <a:lnTo>
                  <a:pt x="6548972" y="4419595"/>
                </a:lnTo>
                <a:lnTo>
                  <a:pt x="6541589" y="4408263"/>
                </a:lnTo>
                <a:lnTo>
                  <a:pt x="6541589" y="4391670"/>
                </a:lnTo>
                <a:lnTo>
                  <a:pt x="6531992" y="4387218"/>
                </a:lnTo>
                <a:lnTo>
                  <a:pt x="6548233" y="4368601"/>
                </a:lnTo>
                <a:lnTo>
                  <a:pt x="6550448" y="4350389"/>
                </a:lnTo>
                <a:lnTo>
                  <a:pt x="6535684" y="4330963"/>
                </a:lnTo>
                <a:lnTo>
                  <a:pt x="6534207" y="4295348"/>
                </a:lnTo>
                <a:lnTo>
                  <a:pt x="6506892" y="4266613"/>
                </a:lnTo>
                <a:lnTo>
                  <a:pt x="6506892" y="4260138"/>
                </a:lnTo>
                <a:lnTo>
                  <a:pt x="6501725" y="4254067"/>
                </a:lnTo>
                <a:lnTo>
                  <a:pt x="6515751" y="4246782"/>
                </a:lnTo>
                <a:lnTo>
                  <a:pt x="6509845" y="4242735"/>
                </a:lnTo>
                <a:lnTo>
                  <a:pt x="6495818" y="4242330"/>
                </a:lnTo>
                <a:lnTo>
                  <a:pt x="6492866" y="4237069"/>
                </a:lnTo>
                <a:lnTo>
                  <a:pt x="6490651" y="4231403"/>
                </a:lnTo>
                <a:lnTo>
                  <a:pt x="6495818" y="4221690"/>
                </a:lnTo>
                <a:lnTo>
                  <a:pt x="6492866" y="4208739"/>
                </a:lnTo>
                <a:lnTo>
                  <a:pt x="6486221" y="4202668"/>
                </a:lnTo>
                <a:lnTo>
                  <a:pt x="6481054" y="4197002"/>
                </a:lnTo>
                <a:lnTo>
                  <a:pt x="6481054" y="4187694"/>
                </a:lnTo>
                <a:lnTo>
                  <a:pt x="6473671" y="4179599"/>
                </a:lnTo>
                <a:lnTo>
                  <a:pt x="6472933" y="4171505"/>
                </a:lnTo>
                <a:lnTo>
                  <a:pt x="6458168" y="4162601"/>
                </a:lnTo>
                <a:lnTo>
                  <a:pt x="6454477" y="4156935"/>
                </a:lnTo>
                <a:lnTo>
                  <a:pt x="6444879" y="4148032"/>
                </a:lnTo>
                <a:lnTo>
                  <a:pt x="6442665" y="4146008"/>
                </a:lnTo>
                <a:lnTo>
                  <a:pt x="6433806" y="4142770"/>
                </a:lnTo>
                <a:lnTo>
                  <a:pt x="6432329" y="4135081"/>
                </a:lnTo>
                <a:lnTo>
                  <a:pt x="6413874" y="4127391"/>
                </a:lnTo>
                <a:lnTo>
                  <a:pt x="6409444" y="4117273"/>
                </a:lnTo>
                <a:lnTo>
                  <a:pt x="6387297" y="4100680"/>
                </a:lnTo>
                <a:lnTo>
                  <a:pt x="6373270" y="4087325"/>
                </a:lnTo>
                <a:lnTo>
                  <a:pt x="6376961" y="4084896"/>
                </a:lnTo>
                <a:lnTo>
                  <a:pt x="6364411" y="4075183"/>
                </a:lnTo>
                <a:lnTo>
                  <a:pt x="6359244" y="4064256"/>
                </a:lnTo>
                <a:lnTo>
                  <a:pt x="6351861" y="4057376"/>
                </a:lnTo>
                <a:lnTo>
                  <a:pt x="6351861" y="4043615"/>
                </a:lnTo>
                <a:lnTo>
                  <a:pt x="6343002" y="4032688"/>
                </a:lnTo>
                <a:lnTo>
                  <a:pt x="6343002" y="4025403"/>
                </a:lnTo>
                <a:lnTo>
                  <a:pt x="6337096" y="4021356"/>
                </a:lnTo>
                <a:lnTo>
                  <a:pt x="6326760" y="4001120"/>
                </a:lnTo>
                <a:lnTo>
                  <a:pt x="6327499" y="3996264"/>
                </a:lnTo>
                <a:lnTo>
                  <a:pt x="6339311" y="3999906"/>
                </a:lnTo>
                <a:lnTo>
                  <a:pt x="6348908" y="3992621"/>
                </a:lnTo>
                <a:lnTo>
                  <a:pt x="6351123" y="3967529"/>
                </a:lnTo>
                <a:lnTo>
                  <a:pt x="6352599" y="3954578"/>
                </a:lnTo>
                <a:lnTo>
                  <a:pt x="6357767" y="3959839"/>
                </a:lnTo>
                <a:lnTo>
                  <a:pt x="6379914" y="3954983"/>
                </a:lnTo>
                <a:lnTo>
                  <a:pt x="6364411" y="3951340"/>
                </a:lnTo>
                <a:lnTo>
                  <a:pt x="6354814" y="3936771"/>
                </a:lnTo>
                <a:lnTo>
                  <a:pt x="6365149" y="3935557"/>
                </a:lnTo>
                <a:lnTo>
                  <a:pt x="6365887" y="3924629"/>
                </a:lnTo>
                <a:lnTo>
                  <a:pt x="6365887" y="3921796"/>
                </a:lnTo>
                <a:lnTo>
                  <a:pt x="6353337" y="3916130"/>
                </a:lnTo>
                <a:lnTo>
                  <a:pt x="6365887" y="3894276"/>
                </a:lnTo>
                <a:lnTo>
                  <a:pt x="6382129" y="3877682"/>
                </a:lnTo>
                <a:lnTo>
                  <a:pt x="6378438" y="3869588"/>
                </a:lnTo>
                <a:lnTo>
                  <a:pt x="6379914" y="3867969"/>
                </a:lnTo>
                <a:lnTo>
                  <a:pt x="6388035" y="3860684"/>
                </a:lnTo>
                <a:lnTo>
                  <a:pt x="6380652" y="3853804"/>
                </a:lnTo>
                <a:lnTo>
                  <a:pt x="6387297" y="3837616"/>
                </a:lnTo>
                <a:lnTo>
                  <a:pt x="6385820" y="3819808"/>
                </a:lnTo>
                <a:lnTo>
                  <a:pt x="6376223" y="3808071"/>
                </a:lnTo>
                <a:lnTo>
                  <a:pt x="6376223" y="3795525"/>
                </a:lnTo>
                <a:lnTo>
                  <a:pt x="6379914" y="3789455"/>
                </a:lnTo>
                <a:lnTo>
                  <a:pt x="6372531" y="3778527"/>
                </a:lnTo>
                <a:lnTo>
                  <a:pt x="6357767" y="3784193"/>
                </a:lnTo>
                <a:lnTo>
                  <a:pt x="6353337" y="3779337"/>
                </a:lnTo>
                <a:lnTo>
                  <a:pt x="6344478" y="3778527"/>
                </a:lnTo>
                <a:lnTo>
                  <a:pt x="6338572" y="3750197"/>
                </a:lnTo>
                <a:lnTo>
                  <a:pt x="6330452" y="3753840"/>
                </a:lnTo>
                <a:lnTo>
                  <a:pt x="6323808" y="3751007"/>
                </a:lnTo>
                <a:lnTo>
                  <a:pt x="6319378" y="3753030"/>
                </a:lnTo>
                <a:lnTo>
                  <a:pt x="6310519" y="3744127"/>
                </a:lnTo>
                <a:lnTo>
                  <a:pt x="6306090" y="3757077"/>
                </a:lnTo>
                <a:lnTo>
                  <a:pt x="6292801" y="3759506"/>
                </a:lnTo>
                <a:lnTo>
                  <a:pt x="6285419" y="3756268"/>
                </a:lnTo>
                <a:lnTo>
                  <a:pt x="6262534" y="3763958"/>
                </a:lnTo>
                <a:lnTo>
                  <a:pt x="6255151" y="3761125"/>
                </a:lnTo>
                <a:lnTo>
                  <a:pt x="6245554" y="3766791"/>
                </a:lnTo>
                <a:lnTo>
                  <a:pt x="6197568" y="3769219"/>
                </a:lnTo>
                <a:lnTo>
                  <a:pt x="6179112" y="3764767"/>
                </a:lnTo>
                <a:lnTo>
                  <a:pt x="6166561" y="3753840"/>
                </a:lnTo>
                <a:lnTo>
                  <a:pt x="6160655" y="3738056"/>
                </a:lnTo>
                <a:lnTo>
                  <a:pt x="6154012" y="3734818"/>
                </a:lnTo>
                <a:lnTo>
                  <a:pt x="6154012" y="3720248"/>
                </a:lnTo>
                <a:lnTo>
                  <a:pt x="6142199" y="3697989"/>
                </a:lnTo>
                <a:lnTo>
                  <a:pt x="6121529" y="3679777"/>
                </a:lnTo>
                <a:lnTo>
                  <a:pt x="6085355" y="3661970"/>
                </a:lnTo>
                <a:lnTo>
                  <a:pt x="6069114" y="3667636"/>
                </a:lnTo>
                <a:lnTo>
                  <a:pt x="6049919" y="3663993"/>
                </a:lnTo>
                <a:lnTo>
                  <a:pt x="6047704" y="3663588"/>
                </a:lnTo>
                <a:lnTo>
                  <a:pt x="6013745" y="3674516"/>
                </a:lnTo>
                <a:lnTo>
                  <a:pt x="5996028" y="3672087"/>
                </a:lnTo>
                <a:lnTo>
                  <a:pt x="5990859" y="3671683"/>
                </a:lnTo>
                <a:lnTo>
                  <a:pt x="5963544" y="3687062"/>
                </a:lnTo>
                <a:lnTo>
                  <a:pt x="5959854" y="3687467"/>
                </a:lnTo>
                <a:lnTo>
                  <a:pt x="5932538" y="3690704"/>
                </a:lnTo>
                <a:lnTo>
                  <a:pt x="5908915" y="3701227"/>
                </a:lnTo>
                <a:lnTo>
                  <a:pt x="5883076" y="3721463"/>
                </a:lnTo>
                <a:lnTo>
                  <a:pt x="5852808" y="3723891"/>
                </a:lnTo>
                <a:lnTo>
                  <a:pt x="5809990" y="3742912"/>
                </a:lnTo>
                <a:lnTo>
                  <a:pt x="5790057" y="3734818"/>
                </a:lnTo>
                <a:lnTo>
                  <a:pt x="5763480" y="3731176"/>
                </a:lnTo>
                <a:lnTo>
                  <a:pt x="5760527" y="3727129"/>
                </a:lnTo>
                <a:lnTo>
                  <a:pt x="5753883" y="3714987"/>
                </a:lnTo>
                <a:lnTo>
                  <a:pt x="5744286" y="3717011"/>
                </a:lnTo>
                <a:lnTo>
                  <a:pt x="5742072" y="3728747"/>
                </a:lnTo>
                <a:lnTo>
                  <a:pt x="5719186" y="3718630"/>
                </a:lnTo>
                <a:lnTo>
                  <a:pt x="5694085" y="3725914"/>
                </a:lnTo>
                <a:lnTo>
                  <a:pt x="5628382" y="3726319"/>
                </a:lnTo>
                <a:lnTo>
                  <a:pt x="5609188" y="3728747"/>
                </a:lnTo>
                <a:lnTo>
                  <a:pt x="5609188" y="3733199"/>
                </a:lnTo>
                <a:lnTo>
                  <a:pt x="5574490" y="3744936"/>
                </a:lnTo>
                <a:lnTo>
                  <a:pt x="5570799" y="3749388"/>
                </a:lnTo>
                <a:lnTo>
                  <a:pt x="5559725" y="3749388"/>
                </a:lnTo>
                <a:lnTo>
                  <a:pt x="5542745" y="3763148"/>
                </a:lnTo>
                <a:lnTo>
                  <a:pt x="5538316" y="3761934"/>
                </a:lnTo>
                <a:lnTo>
                  <a:pt x="5488854" y="3745341"/>
                </a:lnTo>
                <a:lnTo>
                  <a:pt x="5450465" y="3719034"/>
                </a:lnTo>
                <a:lnTo>
                  <a:pt x="5440130" y="3718225"/>
                </a:lnTo>
                <a:lnTo>
                  <a:pt x="5409123" y="3689490"/>
                </a:lnTo>
                <a:lnTo>
                  <a:pt x="5407647" y="3688276"/>
                </a:lnTo>
                <a:lnTo>
                  <a:pt x="5406908" y="3688276"/>
                </a:lnTo>
                <a:lnTo>
                  <a:pt x="5388453" y="3676944"/>
                </a:lnTo>
                <a:lnTo>
                  <a:pt x="5381070" y="3676539"/>
                </a:lnTo>
                <a:lnTo>
                  <a:pt x="5368520" y="3659946"/>
                </a:lnTo>
                <a:lnTo>
                  <a:pt x="5360400" y="3656304"/>
                </a:lnTo>
                <a:lnTo>
                  <a:pt x="5364090" y="3649828"/>
                </a:lnTo>
                <a:lnTo>
                  <a:pt x="5355970" y="3645781"/>
                </a:lnTo>
                <a:lnTo>
                  <a:pt x="5337514" y="3645781"/>
                </a:lnTo>
                <a:lnTo>
                  <a:pt x="5310937" y="3633235"/>
                </a:lnTo>
                <a:lnTo>
                  <a:pt x="5299864" y="3630402"/>
                </a:lnTo>
                <a:lnTo>
                  <a:pt x="5302078" y="3625141"/>
                </a:lnTo>
                <a:lnTo>
                  <a:pt x="5295434" y="3617451"/>
                </a:lnTo>
                <a:lnTo>
                  <a:pt x="5288790" y="3612190"/>
                </a:lnTo>
                <a:lnTo>
                  <a:pt x="5293219" y="3604095"/>
                </a:lnTo>
                <a:lnTo>
                  <a:pt x="5292481" y="3602072"/>
                </a:lnTo>
                <a:lnTo>
                  <a:pt x="5282884" y="3605310"/>
                </a:lnTo>
                <a:lnTo>
                  <a:pt x="5271810" y="3594382"/>
                </a:lnTo>
                <a:lnTo>
                  <a:pt x="5271810" y="3583860"/>
                </a:lnTo>
                <a:lnTo>
                  <a:pt x="5266642" y="3569290"/>
                </a:lnTo>
                <a:lnTo>
                  <a:pt x="5257045" y="3568076"/>
                </a:lnTo>
                <a:lnTo>
                  <a:pt x="5253354" y="3560791"/>
                </a:lnTo>
                <a:lnTo>
                  <a:pt x="5259998" y="3549054"/>
                </a:lnTo>
                <a:lnTo>
                  <a:pt x="5253354" y="3545412"/>
                </a:lnTo>
                <a:lnTo>
                  <a:pt x="5254093" y="3538532"/>
                </a:lnTo>
                <a:lnTo>
                  <a:pt x="5259260" y="3529628"/>
                </a:lnTo>
                <a:lnTo>
                  <a:pt x="5258521" y="3529223"/>
                </a:lnTo>
                <a:lnTo>
                  <a:pt x="5251139" y="3523962"/>
                </a:lnTo>
                <a:lnTo>
                  <a:pt x="5237851" y="3517082"/>
                </a:lnTo>
                <a:lnTo>
                  <a:pt x="5234159" y="3503321"/>
                </a:lnTo>
                <a:lnTo>
                  <a:pt x="5223086" y="3502917"/>
                </a:lnTo>
                <a:lnTo>
                  <a:pt x="5218657" y="3498870"/>
                </a:lnTo>
                <a:lnTo>
                  <a:pt x="5219395" y="3491585"/>
                </a:lnTo>
                <a:lnTo>
                  <a:pt x="5223086" y="3487942"/>
                </a:lnTo>
                <a:lnTo>
                  <a:pt x="5214965" y="3484705"/>
                </a:lnTo>
                <a:lnTo>
                  <a:pt x="5210536" y="3490371"/>
                </a:lnTo>
                <a:lnTo>
                  <a:pt x="5202415" y="3487538"/>
                </a:lnTo>
                <a:lnTo>
                  <a:pt x="5191342" y="3487133"/>
                </a:lnTo>
                <a:lnTo>
                  <a:pt x="5180268" y="3472968"/>
                </a:lnTo>
                <a:lnTo>
                  <a:pt x="5184698" y="3455565"/>
                </a:lnTo>
                <a:lnTo>
                  <a:pt x="5176576" y="3447876"/>
                </a:lnTo>
                <a:lnTo>
                  <a:pt x="5175839" y="3447876"/>
                </a:lnTo>
                <a:lnTo>
                  <a:pt x="5164027" y="3451113"/>
                </a:lnTo>
                <a:lnTo>
                  <a:pt x="5161812" y="3448280"/>
                </a:lnTo>
                <a:lnTo>
                  <a:pt x="5162550" y="3440591"/>
                </a:lnTo>
                <a:lnTo>
                  <a:pt x="5141141" y="3443019"/>
                </a:lnTo>
                <a:lnTo>
                  <a:pt x="5152953" y="3431282"/>
                </a:lnTo>
                <a:lnTo>
                  <a:pt x="5147047" y="3430878"/>
                </a:lnTo>
                <a:lnTo>
                  <a:pt x="5150000" y="3426426"/>
                </a:lnTo>
                <a:lnTo>
                  <a:pt x="5145570" y="3421974"/>
                </a:lnTo>
                <a:lnTo>
                  <a:pt x="5137450" y="3420760"/>
                </a:lnTo>
                <a:lnTo>
                  <a:pt x="5134496" y="3417117"/>
                </a:lnTo>
                <a:lnTo>
                  <a:pt x="5159597" y="3416713"/>
                </a:lnTo>
                <a:lnTo>
                  <a:pt x="5163288" y="3413880"/>
                </a:lnTo>
                <a:lnTo>
                  <a:pt x="5150000" y="3406999"/>
                </a:lnTo>
                <a:lnTo>
                  <a:pt x="5138188" y="3409428"/>
                </a:lnTo>
                <a:lnTo>
                  <a:pt x="5124899" y="3413880"/>
                </a:lnTo>
                <a:lnTo>
                  <a:pt x="5119732" y="3412665"/>
                </a:lnTo>
                <a:lnTo>
                  <a:pt x="5116779" y="3407809"/>
                </a:lnTo>
                <a:lnTo>
                  <a:pt x="5106443" y="3406999"/>
                </a:lnTo>
                <a:lnTo>
                  <a:pt x="5097584" y="3398905"/>
                </a:lnTo>
                <a:lnTo>
                  <a:pt x="5106443" y="3392430"/>
                </a:lnTo>
                <a:lnTo>
                  <a:pt x="5099799" y="3391620"/>
                </a:lnTo>
                <a:lnTo>
                  <a:pt x="5083558" y="3391216"/>
                </a:lnTo>
                <a:lnTo>
                  <a:pt x="5079129" y="3383931"/>
                </a:lnTo>
                <a:lnTo>
                  <a:pt x="5079129" y="3375027"/>
                </a:lnTo>
                <a:lnTo>
                  <a:pt x="5075437" y="3371789"/>
                </a:lnTo>
                <a:lnTo>
                  <a:pt x="5084296" y="3374218"/>
                </a:lnTo>
                <a:lnTo>
                  <a:pt x="5089464" y="3375836"/>
                </a:lnTo>
                <a:lnTo>
                  <a:pt x="5100537" y="3369361"/>
                </a:lnTo>
                <a:lnTo>
                  <a:pt x="5083558" y="3364100"/>
                </a:lnTo>
                <a:lnTo>
                  <a:pt x="5071746" y="3369361"/>
                </a:lnTo>
                <a:lnTo>
                  <a:pt x="5069532" y="3366123"/>
                </a:lnTo>
                <a:lnTo>
                  <a:pt x="5073961" y="3361267"/>
                </a:lnTo>
                <a:lnTo>
                  <a:pt x="5073961" y="3347102"/>
                </a:lnTo>
                <a:lnTo>
                  <a:pt x="5068793" y="3340626"/>
                </a:lnTo>
                <a:lnTo>
                  <a:pt x="5076914" y="3332532"/>
                </a:lnTo>
                <a:lnTo>
                  <a:pt x="5087249" y="3344673"/>
                </a:lnTo>
                <a:lnTo>
                  <a:pt x="5101276" y="3344269"/>
                </a:lnTo>
                <a:lnTo>
                  <a:pt x="5108658" y="3337388"/>
                </a:lnTo>
                <a:lnTo>
                  <a:pt x="5096847" y="3340221"/>
                </a:lnTo>
                <a:lnTo>
                  <a:pt x="5084296" y="3334555"/>
                </a:lnTo>
                <a:lnTo>
                  <a:pt x="5082081" y="3327675"/>
                </a:lnTo>
                <a:lnTo>
                  <a:pt x="5080605" y="3323628"/>
                </a:lnTo>
                <a:lnTo>
                  <a:pt x="5087249" y="3319176"/>
                </a:lnTo>
                <a:lnTo>
                  <a:pt x="5074699" y="3311891"/>
                </a:lnTo>
                <a:lnTo>
                  <a:pt x="5079129" y="3311082"/>
                </a:lnTo>
                <a:lnTo>
                  <a:pt x="5079129" y="3301774"/>
                </a:lnTo>
                <a:lnTo>
                  <a:pt x="5069532" y="3300155"/>
                </a:lnTo>
                <a:lnTo>
                  <a:pt x="5058458" y="3282752"/>
                </a:lnTo>
                <a:lnTo>
                  <a:pt x="5041478" y="3270206"/>
                </a:lnTo>
                <a:lnTo>
                  <a:pt x="5073222" y="3243495"/>
                </a:lnTo>
                <a:lnTo>
                  <a:pt x="5085773" y="3222045"/>
                </a:lnTo>
                <a:lnTo>
                  <a:pt x="5087988" y="3207070"/>
                </a:lnTo>
                <a:lnTo>
                  <a:pt x="5090940" y="3188454"/>
                </a:lnTo>
                <a:lnTo>
                  <a:pt x="5098323" y="3159719"/>
                </a:lnTo>
                <a:lnTo>
                  <a:pt x="5110873" y="3144340"/>
                </a:lnTo>
                <a:lnTo>
                  <a:pt x="5113826" y="3111153"/>
                </a:lnTo>
                <a:lnTo>
                  <a:pt x="5104229" y="3063801"/>
                </a:lnTo>
                <a:lnTo>
                  <a:pt x="5090202" y="3043566"/>
                </a:lnTo>
                <a:lnTo>
                  <a:pt x="5095370" y="3039519"/>
                </a:lnTo>
                <a:lnTo>
                  <a:pt x="5102753" y="3039519"/>
                </a:lnTo>
                <a:lnTo>
                  <a:pt x="5105705" y="3024139"/>
                </a:lnTo>
                <a:lnTo>
                  <a:pt x="5102014" y="3014426"/>
                </a:lnTo>
                <a:lnTo>
                  <a:pt x="5108658" y="3008356"/>
                </a:lnTo>
                <a:lnTo>
                  <a:pt x="5093894" y="2988525"/>
                </a:lnTo>
                <a:lnTo>
                  <a:pt x="5087988" y="2992976"/>
                </a:lnTo>
                <a:lnTo>
                  <a:pt x="5084296" y="2990953"/>
                </a:lnTo>
                <a:lnTo>
                  <a:pt x="5079866" y="2980026"/>
                </a:lnTo>
                <a:lnTo>
                  <a:pt x="5068793" y="2991358"/>
                </a:lnTo>
                <a:lnTo>
                  <a:pt x="5068055" y="2973550"/>
                </a:lnTo>
                <a:lnTo>
                  <a:pt x="5073222" y="2963432"/>
                </a:lnTo>
                <a:lnTo>
                  <a:pt x="5073222" y="2961813"/>
                </a:lnTo>
                <a:lnTo>
                  <a:pt x="5071746" y="2946434"/>
                </a:lnTo>
                <a:lnTo>
                  <a:pt x="5076914" y="2936721"/>
                </a:lnTo>
                <a:lnTo>
                  <a:pt x="5076176" y="2925389"/>
                </a:lnTo>
                <a:lnTo>
                  <a:pt x="5083558" y="2918509"/>
                </a:lnTo>
                <a:lnTo>
                  <a:pt x="5089464" y="2916890"/>
                </a:lnTo>
                <a:lnTo>
                  <a:pt x="5105705" y="2890179"/>
                </a:lnTo>
                <a:lnTo>
                  <a:pt x="5113826" y="2886941"/>
                </a:lnTo>
                <a:lnTo>
                  <a:pt x="5107920" y="2882894"/>
                </a:lnTo>
                <a:lnTo>
                  <a:pt x="5108658" y="2878442"/>
                </a:lnTo>
                <a:lnTo>
                  <a:pt x="5128591" y="2854159"/>
                </a:lnTo>
                <a:lnTo>
                  <a:pt x="5127852" y="2846874"/>
                </a:lnTo>
                <a:lnTo>
                  <a:pt x="5140403" y="2822187"/>
                </a:lnTo>
                <a:lnTo>
                  <a:pt x="5147047" y="2818544"/>
                </a:lnTo>
                <a:lnTo>
                  <a:pt x="5170670" y="2798309"/>
                </a:lnTo>
                <a:lnTo>
                  <a:pt x="5172147" y="2785358"/>
                </a:lnTo>
                <a:lnTo>
                  <a:pt x="5203154" y="2744077"/>
                </a:lnTo>
                <a:lnTo>
                  <a:pt x="5198724" y="2732340"/>
                </a:lnTo>
                <a:lnTo>
                  <a:pt x="5212750" y="2725055"/>
                </a:lnTo>
                <a:lnTo>
                  <a:pt x="5215703" y="2716152"/>
                </a:lnTo>
                <a:lnTo>
                  <a:pt x="5250401" y="2699154"/>
                </a:lnTo>
                <a:lnTo>
                  <a:pt x="5259260" y="2699154"/>
                </a:lnTo>
                <a:lnTo>
                  <a:pt x="5259260" y="2680942"/>
                </a:lnTo>
                <a:lnTo>
                  <a:pt x="5278454" y="2655849"/>
                </a:lnTo>
                <a:lnTo>
                  <a:pt x="5291005" y="2640470"/>
                </a:lnTo>
                <a:lnTo>
                  <a:pt x="5338990" y="2632376"/>
                </a:lnTo>
                <a:lnTo>
                  <a:pt x="5373688" y="2603236"/>
                </a:lnTo>
                <a:lnTo>
                  <a:pt x="5389929" y="2602022"/>
                </a:lnTo>
                <a:lnTo>
                  <a:pt x="5403956" y="2587857"/>
                </a:lnTo>
                <a:lnTo>
                  <a:pt x="5407647" y="2574906"/>
                </a:lnTo>
                <a:lnTo>
                  <a:pt x="5438653" y="2542124"/>
                </a:lnTo>
                <a:lnTo>
                  <a:pt x="5442344" y="2529174"/>
                </a:lnTo>
                <a:lnTo>
                  <a:pt x="5436438" y="2522293"/>
                </a:lnTo>
                <a:lnTo>
                  <a:pt x="5432009" y="2518651"/>
                </a:lnTo>
                <a:lnTo>
                  <a:pt x="5438653" y="2501653"/>
                </a:lnTo>
                <a:lnTo>
                  <a:pt x="5430533" y="2486274"/>
                </a:lnTo>
                <a:lnTo>
                  <a:pt x="5431271" y="2476156"/>
                </a:lnTo>
                <a:lnTo>
                  <a:pt x="5443821" y="2451873"/>
                </a:lnTo>
                <a:lnTo>
                  <a:pt x="5463753" y="2435280"/>
                </a:lnTo>
                <a:lnTo>
                  <a:pt x="5465230" y="2423948"/>
                </a:lnTo>
                <a:lnTo>
                  <a:pt x="5457110" y="2408164"/>
                </a:lnTo>
                <a:lnTo>
                  <a:pt x="5479995" y="2393189"/>
                </a:lnTo>
                <a:lnTo>
                  <a:pt x="5487377" y="2383072"/>
                </a:lnTo>
                <a:lnTo>
                  <a:pt x="5499189" y="2379429"/>
                </a:lnTo>
                <a:lnTo>
                  <a:pt x="5519122" y="2367288"/>
                </a:lnTo>
                <a:lnTo>
                  <a:pt x="5524289" y="2367288"/>
                </a:lnTo>
                <a:lnTo>
                  <a:pt x="5538316" y="2353527"/>
                </a:lnTo>
                <a:lnTo>
                  <a:pt x="5556772" y="2347861"/>
                </a:lnTo>
                <a:lnTo>
                  <a:pt x="5567107" y="2340981"/>
                </a:lnTo>
                <a:lnTo>
                  <a:pt x="5572276" y="2340577"/>
                </a:lnTo>
                <a:lnTo>
                  <a:pt x="5595161" y="2321150"/>
                </a:lnTo>
                <a:lnTo>
                  <a:pt x="5601805" y="2309009"/>
                </a:lnTo>
                <a:lnTo>
                  <a:pt x="5604020" y="2290392"/>
                </a:lnTo>
                <a:lnTo>
                  <a:pt x="5615094" y="2277036"/>
                </a:lnTo>
                <a:lnTo>
                  <a:pt x="5616570" y="2252349"/>
                </a:lnTo>
                <a:lnTo>
                  <a:pt x="5626167" y="2242636"/>
                </a:lnTo>
                <a:lnTo>
                  <a:pt x="5634288" y="2243041"/>
                </a:lnTo>
                <a:lnTo>
                  <a:pt x="5638717" y="2239803"/>
                </a:lnTo>
                <a:lnTo>
                  <a:pt x="5648314" y="2236565"/>
                </a:lnTo>
                <a:lnTo>
                  <a:pt x="5651268" y="2240207"/>
                </a:lnTo>
                <a:lnTo>
                  <a:pt x="5649052" y="2242636"/>
                </a:lnTo>
                <a:lnTo>
                  <a:pt x="5649052" y="2247897"/>
                </a:lnTo>
                <a:lnTo>
                  <a:pt x="5651268" y="2255182"/>
                </a:lnTo>
                <a:lnTo>
                  <a:pt x="5657173" y="2258824"/>
                </a:lnTo>
                <a:lnTo>
                  <a:pt x="5670462" y="2272585"/>
                </a:lnTo>
                <a:lnTo>
                  <a:pt x="5681535" y="2274608"/>
                </a:lnTo>
                <a:lnTo>
                  <a:pt x="5696301" y="2272585"/>
                </a:lnTo>
                <a:lnTo>
                  <a:pt x="5706636" y="2267323"/>
                </a:lnTo>
                <a:lnTo>
                  <a:pt x="5715495" y="2268133"/>
                </a:lnTo>
                <a:lnTo>
                  <a:pt x="5730998" y="2272180"/>
                </a:lnTo>
                <a:lnTo>
                  <a:pt x="5747239" y="2268942"/>
                </a:lnTo>
                <a:lnTo>
                  <a:pt x="5756098" y="2260039"/>
                </a:lnTo>
                <a:lnTo>
                  <a:pt x="5759790" y="2261253"/>
                </a:lnTo>
                <a:lnTo>
                  <a:pt x="5762742" y="2269751"/>
                </a:lnTo>
                <a:lnTo>
                  <a:pt x="5768648" y="2275822"/>
                </a:lnTo>
                <a:lnTo>
                  <a:pt x="5796701" y="2277846"/>
                </a:lnTo>
                <a:lnTo>
                  <a:pt x="5804084" y="2277441"/>
                </a:lnTo>
                <a:lnTo>
                  <a:pt x="5817372" y="2277036"/>
                </a:lnTo>
                <a:lnTo>
                  <a:pt x="5832875" y="2272585"/>
                </a:lnTo>
                <a:lnTo>
                  <a:pt x="5842472" y="2262871"/>
                </a:lnTo>
                <a:lnTo>
                  <a:pt x="5843949" y="2257610"/>
                </a:lnTo>
                <a:lnTo>
                  <a:pt x="5849855" y="2252349"/>
                </a:lnTo>
                <a:lnTo>
                  <a:pt x="5861667" y="2246683"/>
                </a:lnTo>
                <a:lnTo>
                  <a:pt x="5875693" y="2245874"/>
                </a:lnTo>
                <a:lnTo>
                  <a:pt x="5878646" y="2242231"/>
                </a:lnTo>
                <a:lnTo>
                  <a:pt x="5883814" y="2238589"/>
                </a:lnTo>
                <a:lnTo>
                  <a:pt x="5891197" y="2238589"/>
                </a:lnTo>
                <a:lnTo>
                  <a:pt x="5894149" y="2241422"/>
                </a:lnTo>
                <a:lnTo>
                  <a:pt x="5900056" y="2241422"/>
                </a:lnTo>
                <a:lnTo>
                  <a:pt x="5905961" y="2233732"/>
                </a:lnTo>
                <a:lnTo>
                  <a:pt x="5906700" y="2226852"/>
                </a:lnTo>
                <a:lnTo>
                  <a:pt x="5918512" y="2219972"/>
                </a:lnTo>
                <a:lnTo>
                  <a:pt x="5925156" y="2219972"/>
                </a:lnTo>
                <a:lnTo>
                  <a:pt x="5939182" y="2217948"/>
                </a:lnTo>
                <a:lnTo>
                  <a:pt x="5963544" y="2200950"/>
                </a:lnTo>
                <a:lnTo>
                  <a:pt x="5974618" y="2202164"/>
                </a:lnTo>
                <a:lnTo>
                  <a:pt x="5993812" y="2201760"/>
                </a:lnTo>
                <a:lnTo>
                  <a:pt x="6004148" y="2198117"/>
                </a:lnTo>
                <a:lnTo>
                  <a:pt x="6015960" y="2204188"/>
                </a:lnTo>
                <a:lnTo>
                  <a:pt x="6023343" y="2204593"/>
                </a:lnTo>
                <a:lnTo>
                  <a:pt x="6035892" y="2192856"/>
                </a:lnTo>
                <a:lnTo>
                  <a:pt x="6045489" y="2196498"/>
                </a:lnTo>
                <a:lnTo>
                  <a:pt x="6055825" y="2196498"/>
                </a:lnTo>
                <a:lnTo>
                  <a:pt x="6060993" y="2187190"/>
                </a:lnTo>
                <a:lnTo>
                  <a:pt x="6067637" y="2185571"/>
                </a:lnTo>
                <a:lnTo>
                  <a:pt x="6076496" y="2188404"/>
                </a:lnTo>
                <a:lnTo>
                  <a:pt x="6081663" y="2187190"/>
                </a:lnTo>
                <a:lnTo>
                  <a:pt x="6091999" y="2188809"/>
                </a:lnTo>
                <a:lnTo>
                  <a:pt x="6105287" y="2186785"/>
                </a:lnTo>
                <a:lnTo>
                  <a:pt x="6111194" y="2188404"/>
                </a:lnTo>
                <a:lnTo>
                  <a:pt x="6124481" y="2189213"/>
                </a:lnTo>
                <a:lnTo>
                  <a:pt x="6131126" y="2198522"/>
                </a:lnTo>
                <a:lnTo>
                  <a:pt x="6142199" y="2198522"/>
                </a:lnTo>
                <a:lnTo>
                  <a:pt x="6152535" y="2191237"/>
                </a:lnTo>
                <a:lnTo>
                  <a:pt x="6160655" y="2191237"/>
                </a:lnTo>
                <a:lnTo>
                  <a:pt x="6166561" y="2193665"/>
                </a:lnTo>
                <a:lnTo>
                  <a:pt x="6170991" y="2186785"/>
                </a:lnTo>
                <a:lnTo>
                  <a:pt x="6181327" y="2185166"/>
                </a:lnTo>
                <a:lnTo>
                  <a:pt x="6182065" y="2178691"/>
                </a:lnTo>
                <a:lnTo>
                  <a:pt x="6193876" y="2176263"/>
                </a:lnTo>
                <a:lnTo>
                  <a:pt x="6201259" y="2181119"/>
                </a:lnTo>
                <a:lnTo>
                  <a:pt x="6201998" y="2188404"/>
                </a:lnTo>
                <a:lnTo>
                  <a:pt x="6218977" y="2190023"/>
                </a:lnTo>
                <a:lnTo>
                  <a:pt x="6227836" y="2182738"/>
                </a:lnTo>
                <a:lnTo>
                  <a:pt x="6228574" y="2177881"/>
                </a:lnTo>
                <a:lnTo>
                  <a:pt x="6241862" y="2182333"/>
                </a:lnTo>
                <a:lnTo>
                  <a:pt x="6252936" y="2190832"/>
                </a:lnTo>
                <a:lnTo>
                  <a:pt x="6273607" y="2185166"/>
                </a:lnTo>
                <a:lnTo>
                  <a:pt x="6280990" y="2186785"/>
                </a:lnTo>
                <a:lnTo>
                  <a:pt x="6295016" y="2184357"/>
                </a:lnTo>
                <a:lnTo>
                  <a:pt x="6297969" y="2187190"/>
                </a:lnTo>
                <a:lnTo>
                  <a:pt x="6310519" y="2176667"/>
                </a:lnTo>
                <a:lnTo>
                  <a:pt x="6328975" y="2168168"/>
                </a:lnTo>
                <a:lnTo>
                  <a:pt x="6342264" y="2165740"/>
                </a:lnTo>
                <a:lnTo>
                  <a:pt x="6347431" y="2172620"/>
                </a:lnTo>
                <a:lnTo>
                  <a:pt x="6347431" y="2166549"/>
                </a:lnTo>
                <a:lnTo>
                  <a:pt x="6358505" y="2164526"/>
                </a:lnTo>
                <a:lnTo>
                  <a:pt x="6365149" y="2169787"/>
                </a:lnTo>
                <a:lnTo>
                  <a:pt x="6363672" y="2177881"/>
                </a:lnTo>
                <a:lnTo>
                  <a:pt x="6368841" y="2179500"/>
                </a:lnTo>
                <a:lnTo>
                  <a:pt x="6376223" y="2194879"/>
                </a:lnTo>
                <a:lnTo>
                  <a:pt x="6381390" y="2197712"/>
                </a:lnTo>
                <a:lnTo>
                  <a:pt x="6387297" y="2192046"/>
                </a:lnTo>
                <a:lnTo>
                  <a:pt x="6405015" y="2177072"/>
                </a:lnTo>
                <a:lnTo>
                  <a:pt x="6409444" y="2180310"/>
                </a:lnTo>
                <a:lnTo>
                  <a:pt x="6409444" y="2189213"/>
                </a:lnTo>
                <a:lnTo>
                  <a:pt x="6399846" y="2202569"/>
                </a:lnTo>
                <a:lnTo>
                  <a:pt x="6399108" y="2211068"/>
                </a:lnTo>
                <a:lnTo>
                  <a:pt x="6386559" y="2218757"/>
                </a:lnTo>
                <a:lnTo>
                  <a:pt x="6384344" y="2230899"/>
                </a:lnTo>
                <a:lnTo>
                  <a:pt x="6396893" y="2245874"/>
                </a:lnTo>
                <a:lnTo>
                  <a:pt x="6410921" y="2251135"/>
                </a:lnTo>
                <a:lnTo>
                  <a:pt x="6410921" y="2266109"/>
                </a:lnTo>
                <a:lnTo>
                  <a:pt x="6414611" y="2268538"/>
                </a:lnTo>
                <a:lnTo>
                  <a:pt x="6416826" y="2275013"/>
                </a:lnTo>
                <a:lnTo>
                  <a:pt x="6410921" y="2280274"/>
                </a:lnTo>
                <a:lnTo>
                  <a:pt x="6415350" y="2285535"/>
                </a:lnTo>
                <a:lnTo>
                  <a:pt x="6411659" y="2289583"/>
                </a:lnTo>
                <a:lnTo>
                  <a:pt x="6397632" y="2302938"/>
                </a:lnTo>
                <a:lnTo>
                  <a:pt x="6372531" y="2318722"/>
                </a:lnTo>
                <a:lnTo>
                  <a:pt x="6367364" y="2332482"/>
                </a:lnTo>
                <a:lnTo>
                  <a:pt x="6375485" y="2345433"/>
                </a:lnTo>
                <a:lnTo>
                  <a:pt x="6390988" y="2355551"/>
                </a:lnTo>
                <a:lnTo>
                  <a:pt x="6398370" y="2354337"/>
                </a:lnTo>
                <a:lnTo>
                  <a:pt x="6400585" y="2361217"/>
                </a:lnTo>
                <a:lnTo>
                  <a:pt x="6407229" y="2364050"/>
                </a:lnTo>
                <a:lnTo>
                  <a:pt x="6410921" y="2361217"/>
                </a:lnTo>
                <a:lnTo>
                  <a:pt x="6410182" y="2357575"/>
                </a:lnTo>
                <a:lnTo>
                  <a:pt x="6413874" y="2355551"/>
                </a:lnTo>
                <a:lnTo>
                  <a:pt x="6421256" y="2359598"/>
                </a:lnTo>
                <a:lnTo>
                  <a:pt x="6421256" y="2366074"/>
                </a:lnTo>
                <a:lnTo>
                  <a:pt x="6422733" y="2370930"/>
                </a:lnTo>
                <a:lnTo>
                  <a:pt x="6437497" y="2379429"/>
                </a:lnTo>
                <a:lnTo>
                  <a:pt x="6443403" y="2380239"/>
                </a:lnTo>
                <a:lnTo>
                  <a:pt x="6455215" y="2382262"/>
                </a:lnTo>
                <a:lnTo>
                  <a:pt x="6464074" y="2390761"/>
                </a:lnTo>
                <a:lnTo>
                  <a:pt x="6489174" y="2395618"/>
                </a:lnTo>
                <a:lnTo>
                  <a:pt x="6523871" y="2389547"/>
                </a:lnTo>
                <a:lnTo>
                  <a:pt x="6539375" y="2395213"/>
                </a:lnTo>
                <a:lnTo>
                  <a:pt x="6566690" y="2396022"/>
                </a:lnTo>
                <a:lnTo>
                  <a:pt x="6583669" y="2406140"/>
                </a:lnTo>
                <a:lnTo>
                  <a:pt x="6615414" y="2410187"/>
                </a:lnTo>
                <a:lnTo>
                  <a:pt x="6627964" y="2425567"/>
                </a:lnTo>
                <a:lnTo>
                  <a:pt x="6627964" y="2439732"/>
                </a:lnTo>
                <a:lnTo>
                  <a:pt x="6643467" y="2467252"/>
                </a:lnTo>
                <a:lnTo>
                  <a:pt x="6659708" y="2474942"/>
                </a:lnTo>
                <a:lnTo>
                  <a:pt x="6678903" y="2474942"/>
                </a:lnTo>
                <a:lnTo>
                  <a:pt x="6684070" y="2472109"/>
                </a:lnTo>
                <a:lnTo>
                  <a:pt x="6700312" y="2473728"/>
                </a:lnTo>
                <a:lnTo>
                  <a:pt x="6737224" y="2487893"/>
                </a:lnTo>
                <a:lnTo>
                  <a:pt x="6760848" y="2499225"/>
                </a:lnTo>
                <a:lnTo>
                  <a:pt x="6775613" y="2510152"/>
                </a:lnTo>
                <a:lnTo>
                  <a:pt x="6794807" y="2524722"/>
                </a:lnTo>
                <a:lnTo>
                  <a:pt x="6816216" y="2532816"/>
                </a:lnTo>
                <a:lnTo>
                  <a:pt x="6826551" y="2529174"/>
                </a:lnTo>
                <a:lnTo>
                  <a:pt x="6843531" y="2515818"/>
                </a:lnTo>
                <a:lnTo>
                  <a:pt x="6845007" y="2511771"/>
                </a:lnTo>
                <a:lnTo>
                  <a:pt x="6858296" y="2499629"/>
                </a:lnTo>
                <a:lnTo>
                  <a:pt x="6862725" y="2489107"/>
                </a:lnTo>
                <a:lnTo>
                  <a:pt x="6856081" y="2470490"/>
                </a:lnTo>
                <a:lnTo>
                  <a:pt x="6847222" y="2457944"/>
                </a:lnTo>
                <a:lnTo>
                  <a:pt x="6848699" y="2434066"/>
                </a:lnTo>
                <a:lnTo>
                  <a:pt x="6855343" y="2429614"/>
                </a:lnTo>
                <a:lnTo>
                  <a:pt x="6858296" y="2417068"/>
                </a:lnTo>
                <a:lnTo>
                  <a:pt x="6870108" y="2406545"/>
                </a:lnTo>
                <a:lnTo>
                  <a:pt x="6891517" y="2396832"/>
                </a:lnTo>
                <a:lnTo>
                  <a:pt x="6915879" y="2394808"/>
                </a:lnTo>
                <a:lnTo>
                  <a:pt x="6931382" y="2387523"/>
                </a:lnTo>
                <a:lnTo>
                  <a:pt x="6935073" y="2387523"/>
                </a:lnTo>
                <a:lnTo>
                  <a:pt x="6945409" y="2392380"/>
                </a:lnTo>
                <a:lnTo>
                  <a:pt x="6950576" y="2388333"/>
                </a:lnTo>
                <a:lnTo>
                  <a:pt x="6955006" y="2390356"/>
                </a:lnTo>
                <a:lnTo>
                  <a:pt x="6972723" y="2394404"/>
                </a:lnTo>
                <a:lnTo>
                  <a:pt x="6983059" y="2394404"/>
                </a:lnTo>
                <a:lnTo>
                  <a:pt x="7004468" y="2405331"/>
                </a:lnTo>
                <a:lnTo>
                  <a:pt x="7004468" y="2410997"/>
                </a:lnTo>
                <a:lnTo>
                  <a:pt x="7000777" y="2412211"/>
                </a:lnTo>
                <a:lnTo>
                  <a:pt x="7004468" y="2417472"/>
                </a:lnTo>
                <a:lnTo>
                  <a:pt x="7022186" y="2421924"/>
                </a:lnTo>
                <a:lnTo>
                  <a:pt x="7035474" y="2423138"/>
                </a:lnTo>
                <a:lnTo>
                  <a:pt x="7042118" y="2428804"/>
                </a:lnTo>
                <a:lnTo>
                  <a:pt x="7076078" y="2432447"/>
                </a:lnTo>
                <a:lnTo>
                  <a:pt x="7084936" y="2431233"/>
                </a:lnTo>
                <a:lnTo>
                  <a:pt x="7093795" y="2432447"/>
                </a:lnTo>
                <a:lnTo>
                  <a:pt x="7101178" y="2439732"/>
                </a:lnTo>
                <a:lnTo>
                  <a:pt x="7105607" y="2452683"/>
                </a:lnTo>
                <a:lnTo>
                  <a:pt x="7110775" y="2451064"/>
                </a:lnTo>
                <a:lnTo>
                  <a:pt x="7135875" y="2450254"/>
                </a:lnTo>
                <a:lnTo>
                  <a:pt x="7155070" y="2455920"/>
                </a:lnTo>
                <a:lnTo>
                  <a:pt x="7193458" y="2458753"/>
                </a:lnTo>
                <a:lnTo>
                  <a:pt x="7209700" y="2461991"/>
                </a:lnTo>
                <a:lnTo>
                  <a:pt x="7223726" y="2470895"/>
                </a:lnTo>
                <a:lnTo>
                  <a:pt x="7229632" y="2467657"/>
                </a:lnTo>
                <a:lnTo>
                  <a:pt x="7235538" y="2467657"/>
                </a:lnTo>
                <a:lnTo>
                  <a:pt x="7249565" y="2475751"/>
                </a:lnTo>
                <a:lnTo>
                  <a:pt x="7266544" y="2474942"/>
                </a:lnTo>
                <a:lnTo>
                  <a:pt x="7278356" y="2475751"/>
                </a:lnTo>
                <a:lnTo>
                  <a:pt x="7296074" y="2486274"/>
                </a:lnTo>
                <a:lnTo>
                  <a:pt x="7313054" y="2486274"/>
                </a:lnTo>
                <a:lnTo>
                  <a:pt x="7314530" y="2482227"/>
                </a:lnTo>
                <a:lnTo>
                  <a:pt x="7325604" y="2472918"/>
                </a:lnTo>
                <a:lnTo>
                  <a:pt x="7338154" y="2468871"/>
                </a:lnTo>
                <a:lnTo>
                  <a:pt x="7344798" y="2465633"/>
                </a:lnTo>
                <a:lnTo>
                  <a:pt x="7358087" y="2459158"/>
                </a:lnTo>
                <a:lnTo>
                  <a:pt x="7363993" y="2455111"/>
                </a:lnTo>
                <a:lnTo>
                  <a:pt x="7378019" y="2454706"/>
                </a:lnTo>
                <a:lnTo>
                  <a:pt x="7387616" y="2453492"/>
                </a:lnTo>
                <a:lnTo>
                  <a:pt x="7380234" y="2456730"/>
                </a:lnTo>
                <a:lnTo>
                  <a:pt x="7370637" y="2457944"/>
                </a:lnTo>
                <a:lnTo>
                  <a:pt x="7369899" y="2459967"/>
                </a:lnTo>
                <a:lnTo>
                  <a:pt x="7373590" y="2463205"/>
                </a:lnTo>
                <a:lnTo>
                  <a:pt x="7384663" y="2458753"/>
                </a:lnTo>
                <a:lnTo>
                  <a:pt x="7393522" y="2459967"/>
                </a:lnTo>
                <a:lnTo>
                  <a:pt x="7403120" y="2458753"/>
                </a:lnTo>
                <a:lnTo>
                  <a:pt x="7401643" y="2455920"/>
                </a:lnTo>
                <a:lnTo>
                  <a:pt x="7394261" y="2454301"/>
                </a:lnTo>
                <a:lnTo>
                  <a:pt x="7397214" y="2451468"/>
                </a:lnTo>
                <a:lnTo>
                  <a:pt x="7414193" y="2455920"/>
                </a:lnTo>
                <a:lnTo>
                  <a:pt x="7424529" y="2458753"/>
                </a:lnTo>
                <a:lnTo>
                  <a:pt x="7432649" y="2457944"/>
                </a:lnTo>
                <a:lnTo>
                  <a:pt x="7437079" y="2461586"/>
                </a:lnTo>
                <a:lnTo>
                  <a:pt x="7431911" y="2463610"/>
                </a:lnTo>
                <a:lnTo>
                  <a:pt x="7434126" y="2471704"/>
                </a:lnTo>
                <a:lnTo>
                  <a:pt x="7444461" y="2476965"/>
                </a:lnTo>
                <a:lnTo>
                  <a:pt x="7451105" y="2486274"/>
                </a:lnTo>
                <a:lnTo>
                  <a:pt x="7451105" y="2480608"/>
                </a:lnTo>
                <a:lnTo>
                  <a:pt x="7444461" y="2470895"/>
                </a:lnTo>
                <a:lnTo>
                  <a:pt x="7446676" y="2463205"/>
                </a:lnTo>
                <a:lnTo>
                  <a:pt x="7465132" y="2474942"/>
                </a:lnTo>
                <a:lnTo>
                  <a:pt x="7490232" y="2468871"/>
                </a:lnTo>
                <a:lnTo>
                  <a:pt x="7521977" y="2473728"/>
                </a:lnTo>
                <a:lnTo>
                  <a:pt x="7535265" y="2468871"/>
                </a:lnTo>
                <a:lnTo>
                  <a:pt x="7541909" y="2460777"/>
                </a:lnTo>
                <a:lnTo>
                  <a:pt x="7557413" y="2441755"/>
                </a:lnTo>
                <a:lnTo>
                  <a:pt x="7571439" y="2415044"/>
                </a:lnTo>
                <a:lnTo>
                  <a:pt x="7575130" y="2381857"/>
                </a:lnTo>
                <a:lnTo>
                  <a:pt x="7585466" y="2370525"/>
                </a:lnTo>
                <a:lnTo>
                  <a:pt x="7586942" y="2369311"/>
                </a:lnTo>
                <a:lnTo>
                  <a:pt x="7586942" y="2356765"/>
                </a:lnTo>
                <a:lnTo>
                  <a:pt x="7596539" y="2344624"/>
                </a:lnTo>
                <a:lnTo>
                  <a:pt x="7604660" y="2332887"/>
                </a:lnTo>
                <a:lnTo>
                  <a:pt x="7606875" y="2300105"/>
                </a:lnTo>
                <a:lnTo>
                  <a:pt x="7613519" y="2298891"/>
                </a:lnTo>
                <a:lnTo>
                  <a:pt x="7613519" y="2296463"/>
                </a:lnTo>
                <a:lnTo>
                  <a:pt x="7614996" y="2278655"/>
                </a:lnTo>
                <a:lnTo>
                  <a:pt x="7617210" y="2268942"/>
                </a:lnTo>
                <a:lnTo>
                  <a:pt x="7614257" y="2256801"/>
                </a:lnTo>
                <a:lnTo>
                  <a:pt x="7606137" y="2241422"/>
                </a:lnTo>
                <a:lnTo>
                  <a:pt x="7603922" y="2227661"/>
                </a:lnTo>
                <a:lnTo>
                  <a:pt x="7610566" y="2225233"/>
                </a:lnTo>
                <a:lnTo>
                  <a:pt x="7610566" y="2224424"/>
                </a:lnTo>
                <a:lnTo>
                  <a:pt x="7612781" y="2217948"/>
                </a:lnTo>
                <a:lnTo>
                  <a:pt x="7603922" y="2208235"/>
                </a:lnTo>
                <a:lnTo>
                  <a:pt x="7603184" y="2203783"/>
                </a:lnTo>
                <a:lnTo>
                  <a:pt x="7612781" y="2196498"/>
                </a:lnTo>
                <a:lnTo>
                  <a:pt x="7620902" y="2185166"/>
                </a:lnTo>
                <a:lnTo>
                  <a:pt x="7619425" y="2178691"/>
                </a:lnTo>
                <a:lnTo>
                  <a:pt x="7611304" y="2176263"/>
                </a:lnTo>
                <a:lnTo>
                  <a:pt x="7600231" y="2183547"/>
                </a:lnTo>
                <a:lnTo>
                  <a:pt x="7598754" y="2187595"/>
                </a:lnTo>
                <a:lnTo>
                  <a:pt x="7583989" y="2190428"/>
                </a:lnTo>
                <a:lnTo>
                  <a:pt x="7571439" y="2185166"/>
                </a:lnTo>
                <a:lnTo>
                  <a:pt x="7550768" y="2178691"/>
                </a:lnTo>
                <a:lnTo>
                  <a:pt x="7545601" y="2179905"/>
                </a:lnTo>
                <a:lnTo>
                  <a:pt x="7524192" y="2202164"/>
                </a:lnTo>
                <a:lnTo>
                  <a:pt x="7521977" y="2209854"/>
                </a:lnTo>
                <a:lnTo>
                  <a:pt x="7515333" y="2214306"/>
                </a:lnTo>
                <a:lnTo>
                  <a:pt x="7513118" y="2212282"/>
                </a:lnTo>
                <a:lnTo>
                  <a:pt x="7508688" y="2212282"/>
                </a:lnTo>
                <a:lnTo>
                  <a:pt x="7495400" y="2217139"/>
                </a:lnTo>
                <a:lnTo>
                  <a:pt x="7449629" y="2222400"/>
                </a:lnTo>
                <a:lnTo>
                  <a:pt x="7436341" y="2214710"/>
                </a:lnTo>
                <a:lnTo>
                  <a:pt x="7420837" y="2194879"/>
                </a:lnTo>
                <a:lnTo>
                  <a:pt x="7411979" y="2194879"/>
                </a:lnTo>
                <a:lnTo>
                  <a:pt x="7387616" y="2183547"/>
                </a:lnTo>
                <a:lnTo>
                  <a:pt x="7369899" y="2182333"/>
                </a:lnTo>
                <a:lnTo>
                  <a:pt x="7348490" y="2183952"/>
                </a:lnTo>
                <a:lnTo>
                  <a:pt x="7350704" y="2194070"/>
                </a:lnTo>
                <a:lnTo>
                  <a:pt x="7348490" y="2199736"/>
                </a:lnTo>
                <a:lnTo>
                  <a:pt x="7349966" y="2210258"/>
                </a:lnTo>
                <a:lnTo>
                  <a:pt x="7344060" y="2213496"/>
                </a:lnTo>
                <a:lnTo>
                  <a:pt x="7335201" y="2209449"/>
                </a:lnTo>
                <a:lnTo>
                  <a:pt x="7329295" y="2213901"/>
                </a:lnTo>
                <a:lnTo>
                  <a:pt x="7319698" y="2213901"/>
                </a:lnTo>
                <a:lnTo>
                  <a:pt x="7313792" y="2217948"/>
                </a:lnTo>
                <a:lnTo>
                  <a:pt x="7301980" y="2219567"/>
                </a:lnTo>
                <a:lnTo>
                  <a:pt x="7290907" y="2215520"/>
                </a:lnTo>
                <a:lnTo>
                  <a:pt x="7287215" y="2217139"/>
                </a:lnTo>
                <a:lnTo>
                  <a:pt x="7276142" y="2209449"/>
                </a:lnTo>
                <a:lnTo>
                  <a:pt x="7275403" y="2202974"/>
                </a:lnTo>
                <a:lnTo>
                  <a:pt x="7270974" y="2196903"/>
                </a:lnTo>
                <a:lnTo>
                  <a:pt x="7274665" y="2194879"/>
                </a:lnTo>
                <a:lnTo>
                  <a:pt x="7275403" y="2190023"/>
                </a:lnTo>
                <a:lnTo>
                  <a:pt x="7268021" y="2189213"/>
                </a:lnTo>
                <a:lnTo>
                  <a:pt x="7263591" y="2194879"/>
                </a:lnTo>
                <a:lnTo>
                  <a:pt x="7253994" y="2189618"/>
                </a:lnTo>
                <a:lnTo>
                  <a:pt x="7247350" y="2189618"/>
                </a:lnTo>
                <a:lnTo>
                  <a:pt x="7242921" y="2184357"/>
                </a:lnTo>
                <a:lnTo>
                  <a:pt x="7235538" y="2184761"/>
                </a:lnTo>
                <a:lnTo>
                  <a:pt x="7228894" y="2192451"/>
                </a:lnTo>
                <a:lnTo>
                  <a:pt x="7222988" y="2198927"/>
                </a:lnTo>
                <a:lnTo>
                  <a:pt x="7220035" y="2196498"/>
                </a:lnTo>
                <a:lnTo>
                  <a:pt x="7220035" y="2189618"/>
                </a:lnTo>
                <a:lnTo>
                  <a:pt x="7214867" y="2192451"/>
                </a:lnTo>
                <a:lnTo>
                  <a:pt x="7203794" y="2192451"/>
                </a:lnTo>
                <a:lnTo>
                  <a:pt x="7195673" y="2194879"/>
                </a:lnTo>
                <a:lnTo>
                  <a:pt x="7189767" y="2193260"/>
                </a:lnTo>
                <a:lnTo>
                  <a:pt x="7193458" y="2187999"/>
                </a:lnTo>
                <a:lnTo>
                  <a:pt x="7209700" y="2188809"/>
                </a:lnTo>
                <a:lnTo>
                  <a:pt x="7220035" y="2184357"/>
                </a:lnTo>
                <a:lnTo>
                  <a:pt x="7225203" y="2179905"/>
                </a:lnTo>
                <a:lnTo>
                  <a:pt x="7226679" y="2175858"/>
                </a:lnTo>
                <a:lnTo>
                  <a:pt x="7205270" y="2175858"/>
                </a:lnTo>
                <a:lnTo>
                  <a:pt x="7190505" y="2179500"/>
                </a:lnTo>
                <a:lnTo>
                  <a:pt x="7183861" y="2177072"/>
                </a:lnTo>
                <a:lnTo>
                  <a:pt x="7186076" y="2171811"/>
                </a:lnTo>
                <a:lnTo>
                  <a:pt x="7194197" y="2173834"/>
                </a:lnTo>
                <a:lnTo>
                  <a:pt x="7198626" y="2166549"/>
                </a:lnTo>
                <a:lnTo>
                  <a:pt x="7186076" y="2155217"/>
                </a:lnTo>
                <a:lnTo>
                  <a:pt x="7179432" y="2155217"/>
                </a:lnTo>
                <a:lnTo>
                  <a:pt x="7179432" y="2149551"/>
                </a:lnTo>
                <a:lnTo>
                  <a:pt x="7172787" y="2143885"/>
                </a:lnTo>
                <a:lnTo>
                  <a:pt x="7180908" y="2136600"/>
                </a:lnTo>
                <a:lnTo>
                  <a:pt x="7177955" y="2126078"/>
                </a:lnTo>
                <a:lnTo>
                  <a:pt x="7166143" y="2119602"/>
                </a:lnTo>
                <a:lnTo>
                  <a:pt x="7158761" y="2120817"/>
                </a:lnTo>
                <a:lnTo>
                  <a:pt x="7149164" y="2113532"/>
                </a:lnTo>
                <a:lnTo>
                  <a:pt x="7146949" y="2117174"/>
                </a:lnTo>
                <a:lnTo>
                  <a:pt x="7138828" y="2112318"/>
                </a:lnTo>
                <a:lnTo>
                  <a:pt x="7137352" y="2105842"/>
                </a:lnTo>
                <a:lnTo>
                  <a:pt x="7141781" y="2101390"/>
                </a:lnTo>
                <a:lnTo>
                  <a:pt x="7138090" y="2092891"/>
                </a:lnTo>
                <a:lnTo>
                  <a:pt x="7140305" y="2085202"/>
                </a:lnTo>
                <a:lnTo>
                  <a:pt x="7143996" y="2086820"/>
                </a:lnTo>
                <a:lnTo>
                  <a:pt x="7149164" y="2098962"/>
                </a:lnTo>
                <a:lnTo>
                  <a:pt x="7154331" y="2098962"/>
                </a:lnTo>
                <a:lnTo>
                  <a:pt x="7158761" y="2090868"/>
                </a:lnTo>
                <a:lnTo>
                  <a:pt x="7166143" y="2086820"/>
                </a:lnTo>
                <a:lnTo>
                  <a:pt x="7158761" y="2086011"/>
                </a:lnTo>
                <a:lnTo>
                  <a:pt x="7154331" y="2083178"/>
                </a:lnTo>
                <a:lnTo>
                  <a:pt x="7166882" y="2076298"/>
                </a:lnTo>
                <a:lnTo>
                  <a:pt x="7172787" y="2070227"/>
                </a:lnTo>
                <a:lnTo>
                  <a:pt x="7172049" y="2065775"/>
                </a:lnTo>
                <a:lnTo>
                  <a:pt x="7163190" y="2071037"/>
                </a:lnTo>
                <a:lnTo>
                  <a:pt x="7160237" y="2069013"/>
                </a:lnTo>
                <a:lnTo>
                  <a:pt x="7160976" y="2064966"/>
                </a:lnTo>
                <a:lnTo>
                  <a:pt x="7160976" y="2059300"/>
                </a:lnTo>
                <a:lnTo>
                  <a:pt x="7156546" y="2052015"/>
                </a:lnTo>
                <a:lnTo>
                  <a:pt x="7155070" y="2045135"/>
                </a:lnTo>
                <a:lnTo>
                  <a:pt x="7166143" y="2035017"/>
                </a:lnTo>
                <a:lnTo>
                  <a:pt x="7154331" y="2034612"/>
                </a:lnTo>
                <a:lnTo>
                  <a:pt x="7144734" y="2037041"/>
                </a:lnTo>
                <a:lnTo>
                  <a:pt x="7141043" y="2035422"/>
                </a:lnTo>
                <a:lnTo>
                  <a:pt x="7127755" y="2039469"/>
                </a:lnTo>
                <a:lnTo>
                  <a:pt x="7124063" y="2034208"/>
                </a:lnTo>
                <a:lnTo>
                  <a:pt x="7127755" y="2030160"/>
                </a:lnTo>
                <a:lnTo>
                  <a:pt x="7127755" y="2020852"/>
                </a:lnTo>
                <a:lnTo>
                  <a:pt x="7124063" y="2015186"/>
                </a:lnTo>
                <a:lnTo>
                  <a:pt x="7127755" y="2007092"/>
                </a:lnTo>
                <a:lnTo>
                  <a:pt x="7131446" y="1998593"/>
                </a:lnTo>
                <a:lnTo>
                  <a:pt x="7153593" y="1982809"/>
                </a:lnTo>
                <a:lnTo>
                  <a:pt x="7165405" y="1982809"/>
                </a:lnTo>
                <a:lnTo>
                  <a:pt x="7177955" y="1991308"/>
                </a:lnTo>
                <a:lnTo>
                  <a:pt x="7186076" y="1991713"/>
                </a:lnTo>
                <a:lnTo>
                  <a:pt x="7194935" y="1982809"/>
                </a:lnTo>
                <a:lnTo>
                  <a:pt x="7200841" y="1982404"/>
                </a:lnTo>
                <a:lnTo>
                  <a:pt x="7206747" y="1990094"/>
                </a:lnTo>
                <a:lnTo>
                  <a:pt x="7218559" y="1985237"/>
                </a:lnTo>
                <a:lnTo>
                  <a:pt x="7228156" y="1990094"/>
                </a:lnTo>
                <a:lnTo>
                  <a:pt x="7251041" y="1989689"/>
                </a:lnTo>
                <a:lnTo>
                  <a:pt x="7258424" y="1987261"/>
                </a:lnTo>
                <a:lnTo>
                  <a:pt x="7254733" y="1981999"/>
                </a:lnTo>
                <a:lnTo>
                  <a:pt x="7245135" y="1984832"/>
                </a:lnTo>
                <a:lnTo>
                  <a:pt x="7242182" y="1980381"/>
                </a:lnTo>
                <a:lnTo>
                  <a:pt x="7248827" y="1972691"/>
                </a:lnTo>
                <a:lnTo>
                  <a:pt x="7266544" y="1967834"/>
                </a:lnTo>
                <a:lnTo>
                  <a:pt x="7286477" y="1967430"/>
                </a:lnTo>
                <a:lnTo>
                  <a:pt x="7288692" y="1962573"/>
                </a:lnTo>
                <a:lnTo>
                  <a:pt x="7276880" y="1960550"/>
                </a:lnTo>
                <a:lnTo>
                  <a:pt x="7262853" y="1960550"/>
                </a:lnTo>
                <a:lnTo>
                  <a:pt x="7253994" y="1946385"/>
                </a:lnTo>
                <a:lnTo>
                  <a:pt x="7256209" y="1940314"/>
                </a:lnTo>
                <a:lnTo>
                  <a:pt x="7268759" y="1937076"/>
                </a:lnTo>
                <a:lnTo>
                  <a:pt x="7276142" y="1939504"/>
                </a:lnTo>
                <a:lnTo>
                  <a:pt x="7290907" y="1936267"/>
                </a:lnTo>
                <a:lnTo>
                  <a:pt x="7301980" y="1938290"/>
                </a:lnTo>
                <a:lnTo>
                  <a:pt x="7307886" y="1933839"/>
                </a:lnTo>
                <a:lnTo>
                  <a:pt x="7316007" y="1933839"/>
                </a:lnTo>
                <a:lnTo>
                  <a:pt x="7342584" y="1943147"/>
                </a:lnTo>
                <a:lnTo>
                  <a:pt x="7360301" y="1941933"/>
                </a:lnTo>
                <a:lnTo>
                  <a:pt x="7359563" y="1937076"/>
                </a:lnTo>
                <a:lnTo>
                  <a:pt x="7363993" y="1934243"/>
                </a:lnTo>
                <a:lnTo>
                  <a:pt x="7369160" y="1923316"/>
                </a:lnTo>
                <a:lnTo>
                  <a:pt x="7373590" y="1920887"/>
                </a:lnTo>
                <a:lnTo>
                  <a:pt x="7381711" y="1912793"/>
                </a:lnTo>
                <a:lnTo>
                  <a:pt x="7390569" y="1910770"/>
                </a:lnTo>
                <a:lnTo>
                  <a:pt x="7395737" y="1904294"/>
                </a:lnTo>
                <a:lnTo>
                  <a:pt x="7414193" y="1901056"/>
                </a:lnTo>
                <a:lnTo>
                  <a:pt x="7424529" y="1899842"/>
                </a:lnTo>
                <a:lnTo>
                  <a:pt x="7447414" y="1890534"/>
                </a:lnTo>
                <a:lnTo>
                  <a:pt x="7459964" y="1888106"/>
                </a:lnTo>
                <a:lnTo>
                  <a:pt x="7484326" y="1889320"/>
                </a:lnTo>
                <a:lnTo>
                  <a:pt x="7493924" y="1886891"/>
                </a:lnTo>
                <a:lnTo>
                  <a:pt x="7501306" y="1889320"/>
                </a:lnTo>
                <a:lnTo>
                  <a:pt x="7517547" y="1889320"/>
                </a:lnTo>
                <a:lnTo>
                  <a:pt x="7529359" y="1883654"/>
                </a:lnTo>
                <a:lnTo>
                  <a:pt x="7532312" y="1884463"/>
                </a:lnTo>
                <a:lnTo>
                  <a:pt x="7533789" y="1893772"/>
                </a:lnTo>
                <a:lnTo>
                  <a:pt x="7552245" y="1909151"/>
                </a:lnTo>
                <a:lnTo>
                  <a:pt x="7556674" y="1906318"/>
                </a:lnTo>
                <a:lnTo>
                  <a:pt x="7560366" y="1907937"/>
                </a:lnTo>
                <a:lnTo>
                  <a:pt x="7572916" y="1896605"/>
                </a:lnTo>
                <a:lnTo>
                  <a:pt x="7578083" y="1895795"/>
                </a:lnTo>
                <a:lnTo>
                  <a:pt x="7586204" y="1901866"/>
                </a:lnTo>
                <a:lnTo>
                  <a:pt x="7588419" y="1913198"/>
                </a:lnTo>
                <a:lnTo>
                  <a:pt x="7597278" y="1923720"/>
                </a:lnTo>
                <a:lnTo>
                  <a:pt x="7605398" y="1925744"/>
                </a:lnTo>
                <a:lnTo>
                  <a:pt x="7609828" y="1919673"/>
                </a:lnTo>
                <a:lnTo>
                  <a:pt x="7614996" y="1919673"/>
                </a:lnTo>
                <a:lnTo>
                  <a:pt x="7632713" y="1930601"/>
                </a:lnTo>
                <a:lnTo>
                  <a:pt x="7642311" y="1931815"/>
                </a:lnTo>
                <a:lnTo>
                  <a:pt x="7661505" y="1940719"/>
                </a:lnTo>
                <a:lnTo>
                  <a:pt x="7667411" y="1936671"/>
                </a:lnTo>
                <a:lnTo>
                  <a:pt x="7679223" y="1943956"/>
                </a:lnTo>
                <a:lnTo>
                  <a:pt x="7696202" y="1947194"/>
                </a:lnTo>
                <a:lnTo>
                  <a:pt x="7716873" y="1939100"/>
                </a:lnTo>
                <a:lnTo>
                  <a:pt x="7735329" y="1938290"/>
                </a:lnTo>
                <a:lnTo>
                  <a:pt x="7744926" y="1935457"/>
                </a:lnTo>
                <a:lnTo>
                  <a:pt x="7747879" y="1937076"/>
                </a:lnTo>
                <a:lnTo>
                  <a:pt x="7755262" y="1937076"/>
                </a:lnTo>
                <a:lnTo>
                  <a:pt x="7761168" y="1940719"/>
                </a:lnTo>
                <a:lnTo>
                  <a:pt x="7781100" y="1944766"/>
                </a:lnTo>
                <a:lnTo>
                  <a:pt x="7787745" y="1940314"/>
                </a:lnTo>
                <a:lnTo>
                  <a:pt x="7803248" y="1939100"/>
                </a:lnTo>
                <a:lnTo>
                  <a:pt x="7806201" y="1932219"/>
                </a:lnTo>
                <a:lnTo>
                  <a:pt x="7822442" y="1924530"/>
                </a:lnTo>
                <a:lnTo>
                  <a:pt x="7834992" y="1917650"/>
                </a:lnTo>
                <a:lnTo>
                  <a:pt x="7840898" y="1905913"/>
                </a:lnTo>
                <a:lnTo>
                  <a:pt x="7843113" y="1902675"/>
                </a:lnTo>
                <a:lnTo>
                  <a:pt x="7844589" y="1900652"/>
                </a:lnTo>
                <a:lnTo>
                  <a:pt x="7842375" y="1892962"/>
                </a:lnTo>
                <a:lnTo>
                  <a:pt x="7846066" y="1887701"/>
                </a:lnTo>
                <a:lnTo>
                  <a:pt x="7837207" y="1873131"/>
                </a:lnTo>
                <a:lnTo>
                  <a:pt x="7834254" y="1853705"/>
                </a:lnTo>
                <a:lnTo>
                  <a:pt x="7828348" y="1846825"/>
                </a:lnTo>
                <a:lnTo>
                  <a:pt x="7818013" y="1831446"/>
                </a:lnTo>
                <a:lnTo>
                  <a:pt x="7805462" y="1830231"/>
                </a:lnTo>
                <a:lnTo>
                  <a:pt x="7804724" y="1824161"/>
                </a:lnTo>
                <a:lnTo>
                  <a:pt x="7792174" y="1814043"/>
                </a:lnTo>
                <a:lnTo>
                  <a:pt x="7787006" y="1817281"/>
                </a:lnTo>
                <a:lnTo>
                  <a:pt x="7781839" y="1814852"/>
                </a:lnTo>
                <a:lnTo>
                  <a:pt x="7772241" y="1813638"/>
                </a:lnTo>
                <a:lnTo>
                  <a:pt x="7764121" y="1802711"/>
                </a:lnTo>
                <a:lnTo>
                  <a:pt x="7758953" y="1802711"/>
                </a:lnTo>
                <a:lnTo>
                  <a:pt x="7749356" y="1799473"/>
                </a:lnTo>
                <a:lnTo>
                  <a:pt x="7746403" y="1792998"/>
                </a:lnTo>
                <a:lnTo>
                  <a:pt x="7739021" y="1792593"/>
                </a:lnTo>
                <a:lnTo>
                  <a:pt x="7730900" y="1786522"/>
                </a:lnTo>
                <a:lnTo>
                  <a:pt x="7727947" y="1780856"/>
                </a:lnTo>
                <a:lnTo>
                  <a:pt x="7719088" y="1778023"/>
                </a:lnTo>
                <a:lnTo>
                  <a:pt x="7712444" y="1767096"/>
                </a:lnTo>
                <a:lnTo>
                  <a:pt x="7680699" y="1745241"/>
                </a:lnTo>
                <a:lnTo>
                  <a:pt x="7667411" y="1742409"/>
                </a:lnTo>
                <a:lnTo>
                  <a:pt x="7648217" y="1731481"/>
                </a:lnTo>
                <a:lnTo>
                  <a:pt x="7629760" y="1733100"/>
                </a:lnTo>
                <a:lnTo>
                  <a:pt x="7618687" y="1722577"/>
                </a:lnTo>
                <a:lnTo>
                  <a:pt x="7617949" y="1715697"/>
                </a:lnTo>
                <a:lnTo>
                  <a:pt x="7604660" y="1705175"/>
                </a:lnTo>
                <a:lnTo>
                  <a:pt x="7598754" y="1705580"/>
                </a:lnTo>
                <a:lnTo>
                  <a:pt x="7586942" y="1703960"/>
                </a:lnTo>
                <a:lnTo>
                  <a:pt x="7593586" y="1698699"/>
                </a:lnTo>
                <a:lnTo>
                  <a:pt x="7601707" y="1695866"/>
                </a:lnTo>
                <a:lnTo>
                  <a:pt x="7597278" y="1688986"/>
                </a:lnTo>
                <a:lnTo>
                  <a:pt x="7598016" y="1684939"/>
                </a:lnTo>
                <a:lnTo>
                  <a:pt x="7609090" y="1687367"/>
                </a:lnTo>
                <a:lnTo>
                  <a:pt x="7616472" y="1693033"/>
                </a:lnTo>
                <a:lnTo>
                  <a:pt x="7618687" y="1691414"/>
                </a:lnTo>
                <a:lnTo>
                  <a:pt x="7629022" y="1693033"/>
                </a:lnTo>
                <a:lnTo>
                  <a:pt x="7631237" y="1679678"/>
                </a:lnTo>
                <a:lnTo>
                  <a:pt x="7626069" y="1676440"/>
                </a:lnTo>
                <a:lnTo>
                  <a:pt x="7626069" y="1667131"/>
                </a:lnTo>
                <a:lnTo>
                  <a:pt x="7636405" y="1657418"/>
                </a:lnTo>
                <a:lnTo>
                  <a:pt x="7636405" y="1653776"/>
                </a:lnTo>
                <a:lnTo>
                  <a:pt x="7640834" y="1650538"/>
                </a:lnTo>
                <a:lnTo>
                  <a:pt x="7647478" y="1651348"/>
                </a:lnTo>
                <a:lnTo>
                  <a:pt x="7651908" y="1646086"/>
                </a:lnTo>
                <a:lnTo>
                  <a:pt x="7657814" y="1644467"/>
                </a:lnTo>
                <a:lnTo>
                  <a:pt x="7657814" y="1640825"/>
                </a:lnTo>
                <a:lnTo>
                  <a:pt x="7648217" y="1637992"/>
                </a:lnTo>
                <a:lnTo>
                  <a:pt x="7645264" y="1633135"/>
                </a:lnTo>
                <a:lnTo>
                  <a:pt x="7640096" y="1637183"/>
                </a:lnTo>
                <a:lnTo>
                  <a:pt x="7632713" y="1630707"/>
                </a:lnTo>
                <a:lnTo>
                  <a:pt x="7626069" y="1616947"/>
                </a:lnTo>
                <a:lnTo>
                  <a:pt x="7643049" y="1614923"/>
                </a:lnTo>
                <a:lnTo>
                  <a:pt x="7654861" y="1616947"/>
                </a:lnTo>
                <a:lnTo>
                  <a:pt x="7661505" y="1610471"/>
                </a:lnTo>
                <a:lnTo>
                  <a:pt x="7654861" y="1610471"/>
                </a:lnTo>
                <a:lnTo>
                  <a:pt x="7650431" y="1606020"/>
                </a:lnTo>
                <a:lnTo>
                  <a:pt x="7661505" y="1599139"/>
                </a:lnTo>
                <a:lnTo>
                  <a:pt x="7687343" y="1586189"/>
                </a:lnTo>
                <a:lnTo>
                  <a:pt x="7689558" y="1579308"/>
                </a:lnTo>
                <a:lnTo>
                  <a:pt x="7686605" y="1574452"/>
                </a:lnTo>
                <a:lnTo>
                  <a:pt x="7673317" y="1576071"/>
                </a:lnTo>
                <a:lnTo>
                  <a:pt x="7662981" y="1582951"/>
                </a:lnTo>
                <a:lnTo>
                  <a:pt x="7652646" y="1581332"/>
                </a:lnTo>
                <a:lnTo>
                  <a:pt x="7650431" y="1582141"/>
                </a:lnTo>
                <a:lnTo>
                  <a:pt x="7653384" y="1560692"/>
                </a:lnTo>
                <a:lnTo>
                  <a:pt x="7650431" y="1581332"/>
                </a:lnTo>
                <a:lnTo>
                  <a:pt x="7650431" y="1582141"/>
                </a:lnTo>
                <a:lnTo>
                  <a:pt x="7640834" y="1585379"/>
                </a:lnTo>
                <a:lnTo>
                  <a:pt x="7640096" y="1580523"/>
                </a:lnTo>
                <a:lnTo>
                  <a:pt x="7634190" y="1579713"/>
                </a:lnTo>
                <a:lnTo>
                  <a:pt x="7622378" y="1584570"/>
                </a:lnTo>
                <a:lnTo>
                  <a:pt x="7609828" y="1583760"/>
                </a:lnTo>
                <a:lnTo>
                  <a:pt x="7603184" y="1588212"/>
                </a:lnTo>
                <a:lnTo>
                  <a:pt x="7598754" y="1595902"/>
                </a:lnTo>
                <a:lnTo>
                  <a:pt x="7588419" y="1596711"/>
                </a:lnTo>
                <a:lnTo>
                  <a:pt x="7583251" y="1603591"/>
                </a:lnTo>
                <a:lnTo>
                  <a:pt x="7572177" y="1614114"/>
                </a:lnTo>
                <a:lnTo>
                  <a:pt x="7568486" y="1613305"/>
                </a:lnTo>
                <a:lnTo>
                  <a:pt x="7558151" y="1614114"/>
                </a:lnTo>
                <a:lnTo>
                  <a:pt x="7550030" y="1620185"/>
                </a:lnTo>
                <a:lnTo>
                  <a:pt x="7536742" y="1617352"/>
                </a:lnTo>
                <a:lnTo>
                  <a:pt x="7527145" y="1623422"/>
                </a:lnTo>
                <a:lnTo>
                  <a:pt x="7520500" y="1622208"/>
                </a:lnTo>
                <a:lnTo>
                  <a:pt x="7513856" y="1612090"/>
                </a:lnTo>
                <a:lnTo>
                  <a:pt x="7509427" y="1612495"/>
                </a:lnTo>
                <a:lnTo>
                  <a:pt x="7512380" y="1618161"/>
                </a:lnTo>
                <a:lnTo>
                  <a:pt x="7518286" y="1624636"/>
                </a:lnTo>
                <a:lnTo>
                  <a:pt x="7516071" y="1630707"/>
                </a:lnTo>
                <a:lnTo>
                  <a:pt x="7504997" y="1644467"/>
                </a:lnTo>
                <a:lnTo>
                  <a:pt x="7499091" y="1647705"/>
                </a:lnTo>
                <a:lnTo>
                  <a:pt x="7496877" y="1643253"/>
                </a:lnTo>
                <a:lnTo>
                  <a:pt x="7500568" y="1641230"/>
                </a:lnTo>
                <a:lnTo>
                  <a:pt x="7510903" y="1630707"/>
                </a:lnTo>
                <a:lnTo>
                  <a:pt x="7509427" y="1626660"/>
                </a:lnTo>
                <a:lnTo>
                  <a:pt x="7503521" y="1623422"/>
                </a:lnTo>
                <a:lnTo>
                  <a:pt x="7502044" y="1628684"/>
                </a:lnTo>
                <a:lnTo>
                  <a:pt x="7486541" y="1643253"/>
                </a:lnTo>
                <a:lnTo>
                  <a:pt x="7477682" y="1644872"/>
                </a:lnTo>
                <a:lnTo>
                  <a:pt x="7476206" y="1650134"/>
                </a:lnTo>
                <a:lnTo>
                  <a:pt x="7465870" y="1650134"/>
                </a:lnTo>
                <a:lnTo>
                  <a:pt x="7458488" y="1645277"/>
                </a:lnTo>
                <a:lnTo>
                  <a:pt x="7452582" y="1650538"/>
                </a:lnTo>
                <a:lnTo>
                  <a:pt x="7441508" y="1648919"/>
                </a:lnTo>
                <a:lnTo>
                  <a:pt x="7440032" y="1652562"/>
                </a:lnTo>
                <a:lnTo>
                  <a:pt x="7446676" y="1656609"/>
                </a:lnTo>
                <a:lnTo>
                  <a:pt x="7462179" y="1655395"/>
                </a:lnTo>
                <a:lnTo>
                  <a:pt x="7468085" y="1662275"/>
                </a:lnTo>
                <a:lnTo>
                  <a:pt x="7474729" y="1666322"/>
                </a:lnTo>
                <a:lnTo>
                  <a:pt x="7479897" y="1663489"/>
                </a:lnTo>
                <a:lnTo>
                  <a:pt x="7483588" y="1667941"/>
                </a:lnTo>
                <a:lnTo>
                  <a:pt x="7478420" y="1673607"/>
                </a:lnTo>
                <a:lnTo>
                  <a:pt x="7479159" y="1677654"/>
                </a:lnTo>
                <a:lnTo>
                  <a:pt x="7483588" y="1675226"/>
                </a:lnTo>
                <a:lnTo>
                  <a:pt x="7488018" y="1675226"/>
                </a:lnTo>
                <a:lnTo>
                  <a:pt x="7486541" y="1682511"/>
                </a:lnTo>
                <a:lnTo>
                  <a:pt x="7492447" y="1677249"/>
                </a:lnTo>
                <a:lnTo>
                  <a:pt x="7497615" y="1680082"/>
                </a:lnTo>
                <a:lnTo>
                  <a:pt x="7499830" y="1690605"/>
                </a:lnTo>
                <a:lnTo>
                  <a:pt x="7505735" y="1696271"/>
                </a:lnTo>
                <a:lnTo>
                  <a:pt x="7516809" y="1699509"/>
                </a:lnTo>
                <a:lnTo>
                  <a:pt x="7521977" y="1697080"/>
                </a:lnTo>
                <a:lnTo>
                  <a:pt x="7504997" y="1682511"/>
                </a:lnTo>
                <a:lnTo>
                  <a:pt x="7488018" y="1662680"/>
                </a:lnTo>
                <a:lnTo>
                  <a:pt x="7482850" y="1650943"/>
                </a:lnTo>
                <a:lnTo>
                  <a:pt x="7487279" y="1648515"/>
                </a:lnTo>
                <a:lnTo>
                  <a:pt x="7494662" y="1658228"/>
                </a:lnTo>
                <a:lnTo>
                  <a:pt x="7498353" y="1670369"/>
                </a:lnTo>
                <a:lnTo>
                  <a:pt x="7522715" y="1694652"/>
                </a:lnTo>
                <a:lnTo>
                  <a:pt x="7528621" y="1697080"/>
                </a:lnTo>
                <a:lnTo>
                  <a:pt x="7536742" y="1688986"/>
                </a:lnTo>
                <a:lnTo>
                  <a:pt x="7541909" y="1688581"/>
                </a:lnTo>
                <a:lnTo>
                  <a:pt x="7551507" y="1694247"/>
                </a:lnTo>
                <a:lnTo>
                  <a:pt x="7555198" y="1684534"/>
                </a:lnTo>
                <a:lnTo>
                  <a:pt x="7571439" y="1682915"/>
                </a:lnTo>
                <a:lnTo>
                  <a:pt x="7584728" y="1683725"/>
                </a:lnTo>
                <a:lnTo>
                  <a:pt x="7580298" y="1689391"/>
                </a:lnTo>
                <a:lnTo>
                  <a:pt x="7575869" y="1693438"/>
                </a:lnTo>
                <a:lnTo>
                  <a:pt x="7580298" y="1701937"/>
                </a:lnTo>
                <a:lnTo>
                  <a:pt x="7574392" y="1708412"/>
                </a:lnTo>
                <a:lnTo>
                  <a:pt x="7557413" y="1709626"/>
                </a:lnTo>
                <a:lnTo>
                  <a:pt x="7537480" y="1706793"/>
                </a:lnTo>
                <a:lnTo>
                  <a:pt x="7526406" y="1712460"/>
                </a:lnTo>
                <a:lnTo>
                  <a:pt x="7517547" y="1723792"/>
                </a:lnTo>
                <a:lnTo>
                  <a:pt x="7501306" y="1723387"/>
                </a:lnTo>
                <a:lnTo>
                  <a:pt x="7478420" y="1739171"/>
                </a:lnTo>
                <a:lnTo>
                  <a:pt x="7461441" y="1746456"/>
                </a:lnTo>
                <a:lnTo>
                  <a:pt x="7442985" y="1746051"/>
                </a:lnTo>
                <a:lnTo>
                  <a:pt x="7434864" y="1739575"/>
                </a:lnTo>
                <a:lnTo>
                  <a:pt x="7437079" y="1736338"/>
                </a:lnTo>
                <a:lnTo>
                  <a:pt x="7442985" y="1719340"/>
                </a:lnTo>
                <a:lnTo>
                  <a:pt x="7442247" y="1712864"/>
                </a:lnTo>
                <a:lnTo>
                  <a:pt x="7426743" y="1701532"/>
                </a:lnTo>
                <a:lnTo>
                  <a:pt x="7420837" y="1701937"/>
                </a:lnTo>
                <a:lnTo>
                  <a:pt x="7409764" y="1697080"/>
                </a:lnTo>
                <a:lnTo>
                  <a:pt x="7403120" y="1702342"/>
                </a:lnTo>
                <a:lnTo>
                  <a:pt x="7394261" y="1699104"/>
                </a:lnTo>
                <a:lnTo>
                  <a:pt x="7404596" y="1684534"/>
                </a:lnTo>
                <a:lnTo>
                  <a:pt x="7422314" y="1675226"/>
                </a:lnTo>
                <a:lnTo>
                  <a:pt x="7437079" y="1672393"/>
                </a:lnTo>
                <a:lnTo>
                  <a:pt x="7441508" y="1669964"/>
                </a:lnTo>
                <a:lnTo>
                  <a:pt x="7435602" y="1663894"/>
                </a:lnTo>
                <a:lnTo>
                  <a:pt x="7433388" y="1652562"/>
                </a:lnTo>
                <a:lnTo>
                  <a:pt x="7428958" y="1650538"/>
                </a:lnTo>
                <a:lnTo>
                  <a:pt x="7425267" y="1657014"/>
                </a:lnTo>
                <a:lnTo>
                  <a:pt x="7417146" y="1652966"/>
                </a:lnTo>
                <a:lnTo>
                  <a:pt x="7406073" y="1648515"/>
                </a:lnTo>
                <a:lnTo>
                  <a:pt x="7393522" y="1650134"/>
                </a:lnTo>
                <a:lnTo>
                  <a:pt x="7383187" y="1655395"/>
                </a:lnTo>
                <a:lnTo>
                  <a:pt x="7374328" y="1650538"/>
                </a:lnTo>
                <a:lnTo>
                  <a:pt x="7367684" y="1649729"/>
                </a:lnTo>
                <a:lnTo>
                  <a:pt x="7360301" y="1644063"/>
                </a:lnTo>
                <a:lnTo>
                  <a:pt x="7365469" y="1640825"/>
                </a:lnTo>
                <a:lnTo>
                  <a:pt x="7367684" y="1637587"/>
                </a:lnTo>
                <a:lnTo>
                  <a:pt x="7352919" y="1632731"/>
                </a:lnTo>
                <a:lnTo>
                  <a:pt x="7335201" y="1632731"/>
                </a:lnTo>
                <a:lnTo>
                  <a:pt x="7330772" y="1627065"/>
                </a:lnTo>
                <a:lnTo>
                  <a:pt x="7341845" y="1627065"/>
                </a:lnTo>
                <a:lnTo>
                  <a:pt x="7358825" y="1625041"/>
                </a:lnTo>
                <a:lnTo>
                  <a:pt x="7367684" y="1627874"/>
                </a:lnTo>
                <a:lnTo>
                  <a:pt x="7374328" y="1624636"/>
                </a:lnTo>
                <a:lnTo>
                  <a:pt x="7384663" y="1618566"/>
                </a:lnTo>
                <a:lnTo>
                  <a:pt x="7369899" y="1622208"/>
                </a:lnTo>
                <a:lnTo>
                  <a:pt x="7362516" y="1619780"/>
                </a:lnTo>
                <a:lnTo>
                  <a:pt x="7355872" y="1615733"/>
                </a:lnTo>
                <a:lnTo>
                  <a:pt x="7352919" y="1610471"/>
                </a:lnTo>
                <a:lnTo>
                  <a:pt x="7348490" y="1616542"/>
                </a:lnTo>
                <a:lnTo>
                  <a:pt x="7344798" y="1621803"/>
                </a:lnTo>
                <a:lnTo>
                  <a:pt x="7335201" y="1621803"/>
                </a:lnTo>
                <a:lnTo>
                  <a:pt x="7335939" y="1619375"/>
                </a:lnTo>
                <a:lnTo>
                  <a:pt x="7330033" y="1614519"/>
                </a:lnTo>
                <a:lnTo>
                  <a:pt x="7320436" y="1625851"/>
                </a:lnTo>
                <a:lnTo>
                  <a:pt x="7308624" y="1626660"/>
                </a:lnTo>
                <a:lnTo>
                  <a:pt x="7301242" y="1631922"/>
                </a:lnTo>
                <a:lnTo>
                  <a:pt x="7301242" y="1643253"/>
                </a:lnTo>
                <a:lnTo>
                  <a:pt x="7291645" y="1655395"/>
                </a:lnTo>
                <a:lnTo>
                  <a:pt x="7286477" y="1655395"/>
                </a:lnTo>
                <a:lnTo>
                  <a:pt x="7289430" y="1661465"/>
                </a:lnTo>
                <a:lnTo>
                  <a:pt x="7270236" y="1682511"/>
                </a:lnTo>
                <a:lnTo>
                  <a:pt x="7263591" y="1682511"/>
                </a:lnTo>
                <a:lnTo>
                  <a:pt x="7259900" y="1676440"/>
                </a:lnTo>
                <a:lnTo>
                  <a:pt x="7259162" y="1682915"/>
                </a:lnTo>
                <a:lnTo>
                  <a:pt x="7258424" y="1688581"/>
                </a:lnTo>
                <a:lnTo>
                  <a:pt x="7262853" y="1694247"/>
                </a:lnTo>
                <a:lnTo>
                  <a:pt x="7261377" y="1701937"/>
                </a:lnTo>
                <a:lnTo>
                  <a:pt x="7261377" y="1702342"/>
                </a:lnTo>
                <a:lnTo>
                  <a:pt x="7256209" y="1706793"/>
                </a:lnTo>
                <a:lnTo>
                  <a:pt x="7261377" y="1710841"/>
                </a:lnTo>
                <a:lnTo>
                  <a:pt x="7261377" y="1717721"/>
                </a:lnTo>
                <a:lnTo>
                  <a:pt x="7253994" y="1729458"/>
                </a:lnTo>
                <a:lnTo>
                  <a:pt x="7243659" y="1731886"/>
                </a:lnTo>
                <a:lnTo>
                  <a:pt x="7225941" y="1732695"/>
                </a:lnTo>
                <a:lnTo>
                  <a:pt x="7223726" y="1742409"/>
                </a:lnTo>
                <a:lnTo>
                  <a:pt x="7217082" y="1748884"/>
                </a:lnTo>
                <a:lnTo>
                  <a:pt x="7221512" y="1755359"/>
                </a:lnTo>
                <a:lnTo>
                  <a:pt x="7220773" y="1768715"/>
                </a:lnTo>
                <a:lnTo>
                  <a:pt x="7215606" y="1777214"/>
                </a:lnTo>
                <a:lnTo>
                  <a:pt x="7218559" y="1788141"/>
                </a:lnTo>
                <a:lnTo>
                  <a:pt x="7219297" y="1790569"/>
                </a:lnTo>
                <a:lnTo>
                  <a:pt x="7217820" y="1807972"/>
                </a:lnTo>
                <a:lnTo>
                  <a:pt x="7211176" y="1813233"/>
                </a:lnTo>
                <a:lnTo>
                  <a:pt x="7202317" y="1812424"/>
                </a:lnTo>
                <a:lnTo>
                  <a:pt x="7188291" y="1823351"/>
                </a:lnTo>
                <a:lnTo>
                  <a:pt x="7190505" y="1843587"/>
                </a:lnTo>
                <a:lnTo>
                  <a:pt x="7187552" y="1852491"/>
                </a:lnTo>
                <a:lnTo>
                  <a:pt x="7173526" y="1862204"/>
                </a:lnTo>
                <a:lnTo>
                  <a:pt x="7175740" y="1867060"/>
                </a:lnTo>
                <a:lnTo>
                  <a:pt x="7183861" y="1868275"/>
                </a:lnTo>
                <a:lnTo>
                  <a:pt x="7193458" y="1881630"/>
                </a:lnTo>
                <a:lnTo>
                  <a:pt x="7200841" y="1892557"/>
                </a:lnTo>
                <a:lnTo>
                  <a:pt x="7200841" y="1893367"/>
                </a:lnTo>
                <a:lnTo>
                  <a:pt x="7202317" y="1909555"/>
                </a:lnTo>
                <a:lnTo>
                  <a:pt x="7217820" y="1921697"/>
                </a:lnTo>
                <a:lnTo>
                  <a:pt x="7228894" y="1923316"/>
                </a:lnTo>
                <a:lnTo>
                  <a:pt x="7239968" y="1933839"/>
                </a:lnTo>
                <a:lnTo>
                  <a:pt x="7250303" y="1939100"/>
                </a:lnTo>
                <a:lnTo>
                  <a:pt x="7250303" y="1945170"/>
                </a:lnTo>
                <a:lnTo>
                  <a:pt x="7241444" y="1953265"/>
                </a:lnTo>
                <a:lnTo>
                  <a:pt x="7228894" y="1952051"/>
                </a:lnTo>
                <a:lnTo>
                  <a:pt x="7222250" y="1948408"/>
                </a:lnTo>
                <a:lnTo>
                  <a:pt x="7211176" y="1948408"/>
                </a:lnTo>
                <a:lnTo>
                  <a:pt x="7206008" y="1952455"/>
                </a:lnTo>
                <a:lnTo>
                  <a:pt x="7189029" y="1952051"/>
                </a:lnTo>
                <a:lnTo>
                  <a:pt x="7179432" y="1956098"/>
                </a:lnTo>
                <a:lnTo>
                  <a:pt x="7174264" y="1968239"/>
                </a:lnTo>
                <a:lnTo>
                  <a:pt x="7147687" y="1980381"/>
                </a:lnTo>
                <a:lnTo>
                  <a:pt x="7127016" y="1996974"/>
                </a:lnTo>
                <a:lnTo>
                  <a:pt x="7126278" y="1990498"/>
                </a:lnTo>
                <a:lnTo>
                  <a:pt x="7131446" y="1977143"/>
                </a:lnTo>
                <a:lnTo>
                  <a:pt x="7137352" y="1976738"/>
                </a:lnTo>
                <a:lnTo>
                  <a:pt x="7146949" y="1970668"/>
                </a:lnTo>
                <a:lnTo>
                  <a:pt x="7137352" y="1971882"/>
                </a:lnTo>
                <a:lnTo>
                  <a:pt x="7131446" y="1970263"/>
                </a:lnTo>
                <a:lnTo>
                  <a:pt x="7125540" y="1971477"/>
                </a:lnTo>
                <a:lnTo>
                  <a:pt x="7118157" y="1967025"/>
                </a:lnTo>
                <a:lnTo>
                  <a:pt x="7113728" y="1958931"/>
                </a:lnTo>
                <a:lnTo>
                  <a:pt x="7112990" y="1958931"/>
                </a:lnTo>
                <a:lnTo>
                  <a:pt x="7098225" y="1955288"/>
                </a:lnTo>
                <a:lnTo>
                  <a:pt x="7077554" y="1955288"/>
                </a:lnTo>
                <a:lnTo>
                  <a:pt x="7070910" y="1948003"/>
                </a:lnTo>
                <a:lnTo>
                  <a:pt x="7066480" y="1948003"/>
                </a:lnTo>
                <a:lnTo>
                  <a:pt x="7066480" y="1952455"/>
                </a:lnTo>
                <a:lnTo>
                  <a:pt x="7056883" y="1960954"/>
                </a:lnTo>
                <a:lnTo>
                  <a:pt x="7048763" y="1960550"/>
                </a:lnTo>
                <a:lnTo>
                  <a:pt x="7037689" y="1952860"/>
                </a:lnTo>
                <a:lnTo>
                  <a:pt x="7031045" y="1955288"/>
                </a:lnTo>
                <a:lnTo>
                  <a:pt x="7027353" y="1967430"/>
                </a:lnTo>
                <a:lnTo>
                  <a:pt x="7019233" y="1971477"/>
                </a:lnTo>
                <a:lnTo>
                  <a:pt x="7009636" y="1968644"/>
                </a:lnTo>
                <a:lnTo>
                  <a:pt x="7003730" y="1974310"/>
                </a:lnTo>
                <a:lnTo>
                  <a:pt x="7013327" y="1984023"/>
                </a:lnTo>
                <a:lnTo>
                  <a:pt x="7023662" y="1985237"/>
                </a:lnTo>
                <a:lnTo>
                  <a:pt x="7034736" y="1994546"/>
                </a:lnTo>
                <a:lnTo>
                  <a:pt x="7031783" y="1997783"/>
                </a:lnTo>
                <a:lnTo>
                  <a:pt x="7025139" y="1991308"/>
                </a:lnTo>
                <a:lnTo>
                  <a:pt x="7006683" y="1990498"/>
                </a:lnTo>
                <a:lnTo>
                  <a:pt x="7005944" y="1995760"/>
                </a:lnTo>
                <a:lnTo>
                  <a:pt x="7012589" y="1998188"/>
                </a:lnTo>
                <a:lnTo>
                  <a:pt x="7019971" y="2003449"/>
                </a:lnTo>
                <a:lnTo>
                  <a:pt x="7016280" y="2009520"/>
                </a:lnTo>
                <a:lnTo>
                  <a:pt x="7009636" y="2007092"/>
                </a:lnTo>
                <a:lnTo>
                  <a:pt x="7001515" y="1996974"/>
                </a:lnTo>
                <a:lnTo>
                  <a:pt x="6991918" y="1993736"/>
                </a:lnTo>
                <a:lnTo>
                  <a:pt x="6990441" y="2000212"/>
                </a:lnTo>
                <a:lnTo>
                  <a:pt x="6994132" y="2007092"/>
                </a:lnTo>
                <a:lnTo>
                  <a:pt x="7002253" y="2011948"/>
                </a:lnTo>
                <a:lnTo>
                  <a:pt x="6991180" y="2012353"/>
                </a:lnTo>
                <a:lnTo>
                  <a:pt x="6981582" y="2005068"/>
                </a:lnTo>
                <a:lnTo>
                  <a:pt x="6980106" y="1993736"/>
                </a:lnTo>
                <a:lnTo>
                  <a:pt x="6964603" y="1987261"/>
                </a:lnTo>
                <a:lnTo>
                  <a:pt x="6963126" y="1982404"/>
                </a:lnTo>
                <a:lnTo>
                  <a:pt x="6969032" y="1982404"/>
                </a:lnTo>
                <a:lnTo>
                  <a:pt x="6967556" y="1973096"/>
                </a:lnTo>
                <a:lnTo>
                  <a:pt x="6955744" y="1975524"/>
                </a:lnTo>
                <a:lnTo>
                  <a:pt x="6949100" y="1985237"/>
                </a:lnTo>
                <a:lnTo>
                  <a:pt x="6950576" y="2003045"/>
                </a:lnTo>
                <a:lnTo>
                  <a:pt x="6946885" y="2007901"/>
                </a:lnTo>
                <a:lnTo>
                  <a:pt x="6958697" y="2017210"/>
                </a:lnTo>
                <a:lnTo>
                  <a:pt x="6960173" y="2023280"/>
                </a:lnTo>
                <a:lnTo>
                  <a:pt x="6966079" y="2027732"/>
                </a:lnTo>
                <a:lnTo>
                  <a:pt x="6981582" y="2044730"/>
                </a:lnTo>
                <a:lnTo>
                  <a:pt x="6988227" y="2052015"/>
                </a:lnTo>
                <a:lnTo>
                  <a:pt x="6984535" y="2062943"/>
                </a:lnTo>
                <a:lnTo>
                  <a:pt x="6979368" y="2064156"/>
                </a:lnTo>
                <a:lnTo>
                  <a:pt x="6978629" y="2059300"/>
                </a:lnTo>
                <a:lnTo>
                  <a:pt x="6980844" y="2054443"/>
                </a:lnTo>
                <a:lnTo>
                  <a:pt x="6974938" y="2049587"/>
                </a:lnTo>
                <a:lnTo>
                  <a:pt x="6966817" y="2046754"/>
                </a:lnTo>
                <a:lnTo>
                  <a:pt x="6967556" y="2052015"/>
                </a:lnTo>
                <a:lnTo>
                  <a:pt x="6962388" y="2058490"/>
                </a:lnTo>
                <a:lnTo>
                  <a:pt x="6971985" y="2060919"/>
                </a:lnTo>
                <a:lnTo>
                  <a:pt x="6972723" y="2065775"/>
                </a:lnTo>
                <a:lnTo>
                  <a:pt x="6966079" y="2072251"/>
                </a:lnTo>
                <a:lnTo>
                  <a:pt x="6955744" y="2073870"/>
                </a:lnTo>
                <a:lnTo>
                  <a:pt x="6965341" y="2081559"/>
                </a:lnTo>
                <a:lnTo>
                  <a:pt x="6975676" y="2082773"/>
                </a:lnTo>
                <a:lnTo>
                  <a:pt x="6979368" y="2087630"/>
                </a:lnTo>
                <a:lnTo>
                  <a:pt x="6986012" y="2087225"/>
                </a:lnTo>
                <a:lnTo>
                  <a:pt x="6989703" y="2092486"/>
                </a:lnTo>
                <a:lnTo>
                  <a:pt x="6996347" y="2094105"/>
                </a:lnTo>
                <a:lnTo>
                  <a:pt x="7019233" y="2107461"/>
                </a:lnTo>
                <a:lnTo>
                  <a:pt x="7022924" y="2113532"/>
                </a:lnTo>
                <a:lnTo>
                  <a:pt x="7020709" y="2123650"/>
                </a:lnTo>
                <a:lnTo>
                  <a:pt x="7028830" y="2134982"/>
                </a:lnTo>
                <a:lnTo>
                  <a:pt x="7026615" y="2140243"/>
                </a:lnTo>
                <a:lnTo>
                  <a:pt x="7017018" y="2139029"/>
                </a:lnTo>
                <a:lnTo>
                  <a:pt x="7015542" y="2135386"/>
                </a:lnTo>
                <a:lnTo>
                  <a:pt x="7001515" y="2126482"/>
                </a:lnTo>
                <a:lnTo>
                  <a:pt x="6996347" y="2130935"/>
                </a:lnTo>
                <a:lnTo>
                  <a:pt x="6988227" y="2130530"/>
                </a:lnTo>
                <a:lnTo>
                  <a:pt x="6978629" y="2134172"/>
                </a:lnTo>
                <a:lnTo>
                  <a:pt x="6988227" y="2141052"/>
                </a:lnTo>
                <a:lnTo>
                  <a:pt x="6987488" y="2145504"/>
                </a:lnTo>
                <a:lnTo>
                  <a:pt x="6995609" y="2150361"/>
                </a:lnTo>
                <a:lnTo>
                  <a:pt x="7000038" y="2151575"/>
                </a:lnTo>
                <a:lnTo>
                  <a:pt x="7000777" y="2155217"/>
                </a:lnTo>
                <a:lnTo>
                  <a:pt x="7005206" y="2158455"/>
                </a:lnTo>
                <a:lnTo>
                  <a:pt x="7004468" y="2162098"/>
                </a:lnTo>
                <a:lnTo>
                  <a:pt x="6993394" y="2158455"/>
                </a:lnTo>
                <a:lnTo>
                  <a:pt x="6988227" y="2164121"/>
                </a:lnTo>
                <a:lnTo>
                  <a:pt x="6984535" y="2160883"/>
                </a:lnTo>
                <a:lnTo>
                  <a:pt x="6988227" y="2156836"/>
                </a:lnTo>
                <a:lnTo>
                  <a:pt x="6977153" y="2151575"/>
                </a:lnTo>
                <a:lnTo>
                  <a:pt x="6971247" y="2152384"/>
                </a:lnTo>
                <a:lnTo>
                  <a:pt x="6970509" y="2155622"/>
                </a:lnTo>
                <a:lnTo>
                  <a:pt x="6976415" y="2164526"/>
                </a:lnTo>
                <a:lnTo>
                  <a:pt x="6983059" y="2179500"/>
                </a:lnTo>
                <a:lnTo>
                  <a:pt x="6988965" y="2188404"/>
                </a:lnTo>
                <a:lnTo>
                  <a:pt x="6987488" y="2194879"/>
                </a:lnTo>
                <a:lnTo>
                  <a:pt x="6993394" y="2204188"/>
                </a:lnTo>
                <a:lnTo>
                  <a:pt x="6978629" y="2194879"/>
                </a:lnTo>
                <a:lnTo>
                  <a:pt x="6974938" y="2186785"/>
                </a:lnTo>
                <a:lnTo>
                  <a:pt x="6966079" y="2186785"/>
                </a:lnTo>
                <a:lnTo>
                  <a:pt x="6961650" y="2197308"/>
                </a:lnTo>
                <a:lnTo>
                  <a:pt x="6961650" y="2209854"/>
                </a:lnTo>
                <a:lnTo>
                  <a:pt x="6955744" y="2203783"/>
                </a:lnTo>
                <a:lnTo>
                  <a:pt x="6957959" y="2196093"/>
                </a:lnTo>
                <a:lnTo>
                  <a:pt x="6955006" y="2189618"/>
                </a:lnTo>
                <a:lnTo>
                  <a:pt x="6941717" y="2184357"/>
                </a:lnTo>
                <a:lnTo>
                  <a:pt x="6938026" y="2174239"/>
                </a:lnTo>
                <a:lnTo>
                  <a:pt x="6934335" y="2182333"/>
                </a:lnTo>
                <a:lnTo>
                  <a:pt x="6936550" y="2186785"/>
                </a:lnTo>
                <a:lnTo>
                  <a:pt x="6934335" y="2192451"/>
                </a:lnTo>
                <a:lnTo>
                  <a:pt x="6927691" y="2186380"/>
                </a:lnTo>
                <a:lnTo>
                  <a:pt x="6918832" y="2175453"/>
                </a:lnTo>
                <a:lnTo>
                  <a:pt x="6918094" y="2166954"/>
                </a:lnTo>
                <a:lnTo>
                  <a:pt x="6922523" y="2162502"/>
                </a:lnTo>
                <a:lnTo>
                  <a:pt x="6921047" y="2155622"/>
                </a:lnTo>
                <a:lnTo>
                  <a:pt x="6910711" y="2146718"/>
                </a:lnTo>
                <a:lnTo>
                  <a:pt x="6899638" y="2141862"/>
                </a:lnTo>
                <a:lnTo>
                  <a:pt x="6889302" y="2130935"/>
                </a:lnTo>
                <a:lnTo>
                  <a:pt x="6892255" y="2122840"/>
                </a:lnTo>
                <a:lnTo>
                  <a:pt x="6898161" y="2121221"/>
                </a:lnTo>
                <a:lnTo>
                  <a:pt x="6904805" y="2113127"/>
                </a:lnTo>
                <a:lnTo>
                  <a:pt x="6913664" y="2116770"/>
                </a:lnTo>
                <a:lnTo>
                  <a:pt x="6921785" y="2112318"/>
                </a:lnTo>
                <a:lnTo>
                  <a:pt x="6930644" y="2109485"/>
                </a:lnTo>
                <a:lnTo>
                  <a:pt x="6950576" y="2121221"/>
                </a:lnTo>
                <a:lnTo>
                  <a:pt x="6959435" y="2123245"/>
                </a:lnTo>
                <a:lnTo>
                  <a:pt x="6966079" y="2128506"/>
                </a:lnTo>
                <a:lnTo>
                  <a:pt x="6972723" y="2122435"/>
                </a:lnTo>
                <a:lnTo>
                  <a:pt x="6980106" y="2118388"/>
                </a:lnTo>
                <a:lnTo>
                  <a:pt x="6969770" y="2116365"/>
                </a:lnTo>
                <a:lnTo>
                  <a:pt x="6964603" y="2112722"/>
                </a:lnTo>
                <a:lnTo>
                  <a:pt x="6957959" y="2113127"/>
                </a:lnTo>
                <a:lnTo>
                  <a:pt x="6956482" y="2106652"/>
                </a:lnTo>
                <a:lnTo>
                  <a:pt x="6948362" y="2110294"/>
                </a:lnTo>
                <a:lnTo>
                  <a:pt x="6935811" y="2103009"/>
                </a:lnTo>
                <a:lnTo>
                  <a:pt x="6926953" y="2102200"/>
                </a:lnTo>
                <a:lnTo>
                  <a:pt x="6922523" y="2109080"/>
                </a:lnTo>
                <a:lnTo>
                  <a:pt x="6910711" y="2107866"/>
                </a:lnTo>
                <a:lnTo>
                  <a:pt x="6903329" y="2098962"/>
                </a:lnTo>
                <a:lnTo>
                  <a:pt x="6894470" y="2108675"/>
                </a:lnTo>
                <a:lnTo>
                  <a:pt x="6888564" y="2105842"/>
                </a:lnTo>
                <a:lnTo>
                  <a:pt x="6884873" y="2093701"/>
                </a:lnTo>
                <a:lnTo>
                  <a:pt x="6870846" y="2075488"/>
                </a:lnTo>
                <a:lnTo>
                  <a:pt x="6872323" y="2071441"/>
                </a:lnTo>
                <a:lnTo>
                  <a:pt x="6867155" y="2070227"/>
                </a:lnTo>
                <a:lnTo>
                  <a:pt x="6856819" y="2056467"/>
                </a:lnTo>
                <a:lnTo>
                  <a:pt x="6839102" y="2043921"/>
                </a:lnTo>
                <a:lnTo>
                  <a:pt x="6838363" y="2030970"/>
                </a:lnTo>
                <a:lnTo>
                  <a:pt x="6836887" y="2030160"/>
                </a:lnTo>
                <a:lnTo>
                  <a:pt x="6828766" y="2024494"/>
                </a:lnTo>
                <a:lnTo>
                  <a:pt x="6819169" y="2003045"/>
                </a:lnTo>
                <a:lnTo>
                  <a:pt x="6801451" y="2002235"/>
                </a:lnTo>
                <a:lnTo>
                  <a:pt x="6796283" y="1996569"/>
                </a:lnTo>
                <a:lnTo>
                  <a:pt x="6799975" y="1986451"/>
                </a:lnTo>
                <a:lnTo>
                  <a:pt x="6794807" y="1977952"/>
                </a:lnTo>
                <a:lnTo>
                  <a:pt x="6794807" y="1966620"/>
                </a:lnTo>
                <a:lnTo>
                  <a:pt x="6799236" y="1956907"/>
                </a:lnTo>
                <a:lnTo>
                  <a:pt x="6793330" y="1942337"/>
                </a:lnTo>
                <a:lnTo>
                  <a:pt x="6797760" y="1922102"/>
                </a:lnTo>
                <a:lnTo>
                  <a:pt x="6802189" y="1920078"/>
                </a:lnTo>
                <a:lnTo>
                  <a:pt x="6803666" y="1913198"/>
                </a:lnTo>
                <a:lnTo>
                  <a:pt x="6788901" y="1906318"/>
                </a:lnTo>
                <a:lnTo>
                  <a:pt x="6777827" y="1901461"/>
                </a:lnTo>
                <a:lnTo>
                  <a:pt x="6776351" y="1894581"/>
                </a:lnTo>
                <a:lnTo>
                  <a:pt x="6757895" y="1872726"/>
                </a:lnTo>
                <a:lnTo>
                  <a:pt x="6748298" y="1869084"/>
                </a:lnTo>
                <a:lnTo>
                  <a:pt x="6744606" y="1864632"/>
                </a:lnTo>
                <a:lnTo>
                  <a:pt x="6734271" y="1851681"/>
                </a:lnTo>
                <a:lnTo>
                  <a:pt x="6729103" y="1854110"/>
                </a:lnTo>
                <a:lnTo>
                  <a:pt x="6709909" y="1851277"/>
                </a:lnTo>
                <a:lnTo>
                  <a:pt x="6704003" y="1850062"/>
                </a:lnTo>
                <a:lnTo>
                  <a:pt x="6693667" y="1847634"/>
                </a:lnTo>
                <a:lnTo>
                  <a:pt x="6687023" y="1840754"/>
                </a:lnTo>
                <a:lnTo>
                  <a:pt x="6698835" y="1846420"/>
                </a:lnTo>
                <a:lnTo>
                  <a:pt x="6705479" y="1845611"/>
                </a:lnTo>
                <a:lnTo>
                  <a:pt x="6681117" y="1822542"/>
                </a:lnTo>
                <a:lnTo>
                  <a:pt x="6669305" y="1817281"/>
                </a:lnTo>
                <a:lnTo>
                  <a:pt x="6647158" y="1815662"/>
                </a:lnTo>
                <a:lnTo>
                  <a:pt x="6636084" y="1817685"/>
                </a:lnTo>
                <a:lnTo>
                  <a:pt x="6630917" y="1812019"/>
                </a:lnTo>
                <a:lnTo>
                  <a:pt x="6627226" y="1803925"/>
                </a:lnTo>
                <a:lnTo>
                  <a:pt x="6616152" y="1800687"/>
                </a:lnTo>
                <a:lnTo>
                  <a:pt x="6605078" y="1790569"/>
                </a:lnTo>
                <a:lnTo>
                  <a:pt x="6594005" y="1790569"/>
                </a:lnTo>
                <a:lnTo>
                  <a:pt x="6589575" y="1782880"/>
                </a:lnTo>
                <a:lnTo>
                  <a:pt x="6593266" y="1775190"/>
                </a:lnTo>
                <a:lnTo>
                  <a:pt x="6602125" y="1773976"/>
                </a:lnTo>
                <a:lnTo>
                  <a:pt x="6609508" y="1776404"/>
                </a:lnTo>
                <a:lnTo>
                  <a:pt x="6601387" y="1767905"/>
                </a:lnTo>
                <a:lnTo>
                  <a:pt x="6596958" y="1767096"/>
                </a:lnTo>
                <a:lnTo>
                  <a:pt x="6582193" y="1754145"/>
                </a:lnTo>
                <a:lnTo>
                  <a:pt x="6574810" y="1741194"/>
                </a:lnTo>
                <a:lnTo>
                  <a:pt x="6571857" y="1727839"/>
                </a:lnTo>
                <a:lnTo>
                  <a:pt x="6562260" y="1720554"/>
                </a:lnTo>
                <a:lnTo>
                  <a:pt x="6560045" y="1711650"/>
                </a:lnTo>
                <a:lnTo>
                  <a:pt x="6547495" y="1712055"/>
                </a:lnTo>
                <a:lnTo>
                  <a:pt x="6540113" y="1719744"/>
                </a:lnTo>
                <a:lnTo>
                  <a:pt x="6537899" y="1729458"/>
                </a:lnTo>
                <a:lnTo>
                  <a:pt x="6526087" y="1747670"/>
                </a:lnTo>
                <a:lnTo>
                  <a:pt x="6521657" y="1744027"/>
                </a:lnTo>
                <a:lnTo>
                  <a:pt x="6522395" y="1740790"/>
                </a:lnTo>
                <a:lnTo>
                  <a:pt x="6511322" y="1731076"/>
                </a:lnTo>
                <a:lnTo>
                  <a:pt x="6508369" y="1712864"/>
                </a:lnTo>
                <a:lnTo>
                  <a:pt x="6508369" y="1712055"/>
                </a:lnTo>
                <a:lnTo>
                  <a:pt x="6509107" y="1703556"/>
                </a:lnTo>
                <a:lnTo>
                  <a:pt x="6517228" y="1701532"/>
                </a:lnTo>
                <a:lnTo>
                  <a:pt x="6517228" y="1695057"/>
                </a:lnTo>
                <a:lnTo>
                  <a:pt x="6507630" y="1691010"/>
                </a:lnTo>
                <a:lnTo>
                  <a:pt x="6506892" y="1690605"/>
                </a:lnTo>
                <a:lnTo>
                  <a:pt x="6495818" y="1688177"/>
                </a:lnTo>
                <a:lnTo>
                  <a:pt x="6489174" y="1691414"/>
                </a:lnTo>
                <a:lnTo>
                  <a:pt x="6481792" y="1697890"/>
                </a:lnTo>
                <a:lnTo>
                  <a:pt x="6470718" y="1697890"/>
                </a:lnTo>
                <a:lnTo>
                  <a:pt x="6460382" y="1706389"/>
                </a:lnTo>
                <a:lnTo>
                  <a:pt x="6450047" y="1707603"/>
                </a:lnTo>
                <a:lnTo>
                  <a:pt x="6445618" y="1714483"/>
                </a:lnTo>
                <a:lnTo>
                  <a:pt x="6451524" y="1724196"/>
                </a:lnTo>
                <a:lnTo>
                  <a:pt x="6458168" y="1732291"/>
                </a:lnTo>
                <a:lnTo>
                  <a:pt x="6450047" y="1742813"/>
                </a:lnTo>
                <a:lnTo>
                  <a:pt x="6445618" y="1746456"/>
                </a:lnTo>
                <a:lnTo>
                  <a:pt x="6451524" y="1757788"/>
                </a:lnTo>
                <a:lnTo>
                  <a:pt x="6453000" y="1771143"/>
                </a:lnTo>
                <a:lnTo>
                  <a:pt x="6458168" y="1778023"/>
                </a:lnTo>
                <a:lnTo>
                  <a:pt x="6480315" y="1788546"/>
                </a:lnTo>
                <a:lnTo>
                  <a:pt x="6492127" y="1794617"/>
                </a:lnTo>
                <a:lnTo>
                  <a:pt x="6498033" y="1802306"/>
                </a:lnTo>
                <a:lnTo>
                  <a:pt x="6530516" y="1832660"/>
                </a:lnTo>
                <a:lnTo>
                  <a:pt x="6531254" y="1840349"/>
                </a:lnTo>
                <a:lnTo>
                  <a:pt x="6535684" y="1842373"/>
                </a:lnTo>
                <a:lnTo>
                  <a:pt x="6535684" y="1852086"/>
                </a:lnTo>
                <a:lnTo>
                  <a:pt x="6543066" y="1860990"/>
                </a:lnTo>
                <a:lnTo>
                  <a:pt x="6551925" y="1869489"/>
                </a:lnTo>
                <a:lnTo>
                  <a:pt x="6558569" y="1879607"/>
                </a:lnTo>
                <a:lnTo>
                  <a:pt x="6573334" y="1890129"/>
                </a:lnTo>
                <a:lnTo>
                  <a:pt x="6580716" y="1897010"/>
                </a:lnTo>
                <a:lnTo>
                  <a:pt x="6589575" y="1898628"/>
                </a:lnTo>
                <a:lnTo>
                  <a:pt x="6596219" y="1902271"/>
                </a:lnTo>
                <a:lnTo>
                  <a:pt x="6614675" y="1901866"/>
                </a:lnTo>
                <a:lnTo>
                  <a:pt x="6622796" y="1904294"/>
                </a:lnTo>
                <a:lnTo>
                  <a:pt x="6634608" y="1902271"/>
                </a:lnTo>
                <a:lnTo>
                  <a:pt x="6643467" y="1906318"/>
                </a:lnTo>
                <a:lnTo>
                  <a:pt x="6641990" y="1912793"/>
                </a:lnTo>
                <a:lnTo>
                  <a:pt x="6629440" y="1920887"/>
                </a:lnTo>
                <a:lnTo>
                  <a:pt x="6628702" y="1924935"/>
                </a:lnTo>
                <a:lnTo>
                  <a:pt x="6633870" y="1932219"/>
                </a:lnTo>
                <a:lnTo>
                  <a:pt x="6644205" y="1932219"/>
                </a:lnTo>
                <a:lnTo>
                  <a:pt x="6662661" y="1936267"/>
                </a:lnTo>
                <a:lnTo>
                  <a:pt x="6701788" y="1956098"/>
                </a:lnTo>
                <a:lnTo>
                  <a:pt x="6717291" y="1966216"/>
                </a:lnTo>
                <a:lnTo>
                  <a:pt x="6726888" y="1975929"/>
                </a:lnTo>
                <a:lnTo>
                  <a:pt x="6743130" y="1979976"/>
                </a:lnTo>
                <a:lnTo>
                  <a:pt x="6751989" y="1985237"/>
                </a:lnTo>
                <a:lnTo>
                  <a:pt x="6755680" y="1991308"/>
                </a:lnTo>
                <a:lnTo>
                  <a:pt x="6754203" y="2003045"/>
                </a:lnTo>
                <a:lnTo>
                  <a:pt x="6749774" y="2008711"/>
                </a:lnTo>
                <a:lnTo>
                  <a:pt x="6751251" y="2016400"/>
                </a:lnTo>
                <a:lnTo>
                  <a:pt x="6748298" y="2018424"/>
                </a:lnTo>
                <a:lnTo>
                  <a:pt x="6747559" y="2020852"/>
                </a:lnTo>
                <a:lnTo>
                  <a:pt x="6738700" y="2017614"/>
                </a:lnTo>
                <a:lnTo>
                  <a:pt x="6732056" y="2009520"/>
                </a:lnTo>
                <a:lnTo>
                  <a:pt x="6728365" y="2001021"/>
                </a:lnTo>
                <a:lnTo>
                  <a:pt x="6729103" y="1994141"/>
                </a:lnTo>
                <a:lnTo>
                  <a:pt x="6723935" y="1991308"/>
                </a:lnTo>
                <a:lnTo>
                  <a:pt x="6708432" y="1990903"/>
                </a:lnTo>
                <a:lnTo>
                  <a:pt x="6705479" y="1986856"/>
                </a:lnTo>
                <a:lnTo>
                  <a:pt x="6695144" y="1982404"/>
                </a:lnTo>
                <a:lnTo>
                  <a:pt x="6688500" y="1983214"/>
                </a:lnTo>
                <a:lnTo>
                  <a:pt x="6684070" y="1985642"/>
                </a:lnTo>
                <a:lnTo>
                  <a:pt x="6680379" y="1996974"/>
                </a:lnTo>
                <a:lnTo>
                  <a:pt x="6675211" y="2002640"/>
                </a:lnTo>
                <a:lnTo>
                  <a:pt x="6675211" y="2008306"/>
                </a:lnTo>
                <a:lnTo>
                  <a:pt x="6673735" y="2015186"/>
                </a:lnTo>
                <a:lnTo>
                  <a:pt x="6666352" y="2019638"/>
                </a:lnTo>
                <a:lnTo>
                  <a:pt x="6666352" y="2026518"/>
                </a:lnTo>
                <a:lnTo>
                  <a:pt x="6670044" y="2031375"/>
                </a:lnTo>
                <a:lnTo>
                  <a:pt x="6678164" y="2032184"/>
                </a:lnTo>
                <a:lnTo>
                  <a:pt x="6692191" y="2044325"/>
                </a:lnTo>
                <a:lnTo>
                  <a:pt x="6694406" y="2049587"/>
                </a:lnTo>
                <a:lnTo>
                  <a:pt x="6692929" y="2061728"/>
                </a:lnTo>
                <a:lnTo>
                  <a:pt x="6695882" y="2065775"/>
                </a:lnTo>
                <a:lnTo>
                  <a:pt x="6692191" y="2072251"/>
                </a:lnTo>
                <a:lnTo>
                  <a:pt x="6683332" y="2074274"/>
                </a:lnTo>
                <a:lnTo>
                  <a:pt x="6675211" y="2082369"/>
                </a:lnTo>
                <a:lnTo>
                  <a:pt x="6674473" y="2103414"/>
                </a:lnTo>
                <a:lnTo>
                  <a:pt x="6660447" y="2113532"/>
                </a:lnTo>
                <a:lnTo>
                  <a:pt x="6658970" y="2123245"/>
                </a:lnTo>
                <a:lnTo>
                  <a:pt x="6651588" y="2132553"/>
                </a:lnTo>
                <a:lnTo>
                  <a:pt x="6637561" y="2133363"/>
                </a:lnTo>
                <a:lnTo>
                  <a:pt x="6626487" y="2123245"/>
                </a:lnTo>
                <a:lnTo>
                  <a:pt x="6625749" y="2116365"/>
                </a:lnTo>
                <a:lnTo>
                  <a:pt x="6627964" y="2113127"/>
                </a:lnTo>
                <a:lnTo>
                  <a:pt x="6634608" y="2109889"/>
                </a:lnTo>
                <a:lnTo>
                  <a:pt x="6640514" y="2103414"/>
                </a:lnTo>
                <a:lnTo>
                  <a:pt x="6641252" y="2094915"/>
                </a:lnTo>
                <a:lnTo>
                  <a:pt x="6640514" y="2086011"/>
                </a:lnTo>
                <a:lnTo>
                  <a:pt x="6642729" y="2084392"/>
                </a:lnTo>
                <a:lnTo>
                  <a:pt x="6647158" y="2083987"/>
                </a:lnTo>
                <a:lnTo>
                  <a:pt x="6652326" y="2078321"/>
                </a:lnTo>
                <a:lnTo>
                  <a:pt x="6652326" y="2069823"/>
                </a:lnTo>
                <a:lnTo>
                  <a:pt x="6647158" y="2062133"/>
                </a:lnTo>
                <a:lnTo>
                  <a:pt x="6642729" y="2045944"/>
                </a:lnTo>
                <a:lnTo>
                  <a:pt x="6637561" y="2039469"/>
                </a:lnTo>
                <a:lnTo>
                  <a:pt x="6635346" y="2025709"/>
                </a:lnTo>
                <a:lnTo>
                  <a:pt x="6630917" y="2011139"/>
                </a:lnTo>
                <a:lnTo>
                  <a:pt x="6623534" y="2007092"/>
                </a:lnTo>
                <a:lnTo>
                  <a:pt x="6618367" y="2010329"/>
                </a:lnTo>
                <a:lnTo>
                  <a:pt x="6605078" y="2007497"/>
                </a:lnTo>
                <a:lnTo>
                  <a:pt x="6601387" y="1999807"/>
                </a:lnTo>
                <a:lnTo>
                  <a:pt x="6591052" y="1998997"/>
                </a:lnTo>
                <a:lnTo>
                  <a:pt x="6585884" y="1994546"/>
                </a:lnTo>
                <a:lnTo>
                  <a:pt x="6588099" y="1990498"/>
                </a:lnTo>
                <a:lnTo>
                  <a:pt x="6589575" y="1981595"/>
                </a:lnTo>
                <a:lnTo>
                  <a:pt x="6582931" y="1973905"/>
                </a:lnTo>
                <a:lnTo>
                  <a:pt x="6574072" y="1973096"/>
                </a:lnTo>
                <a:lnTo>
                  <a:pt x="6565213" y="1973500"/>
                </a:lnTo>
                <a:lnTo>
                  <a:pt x="6565951" y="1967430"/>
                </a:lnTo>
                <a:lnTo>
                  <a:pt x="6557831" y="1964597"/>
                </a:lnTo>
                <a:lnTo>
                  <a:pt x="6551925" y="1966620"/>
                </a:lnTo>
                <a:lnTo>
                  <a:pt x="6546019" y="1962978"/>
                </a:lnTo>
                <a:lnTo>
                  <a:pt x="6534946" y="1944766"/>
                </a:lnTo>
                <a:lnTo>
                  <a:pt x="6525348" y="1943956"/>
                </a:lnTo>
                <a:lnTo>
                  <a:pt x="6515012" y="1940314"/>
                </a:lnTo>
                <a:lnTo>
                  <a:pt x="6509107" y="1945980"/>
                </a:lnTo>
                <a:lnTo>
                  <a:pt x="6499510" y="1945980"/>
                </a:lnTo>
                <a:lnTo>
                  <a:pt x="6498033" y="1938290"/>
                </a:lnTo>
                <a:lnTo>
                  <a:pt x="6489912" y="1933029"/>
                </a:lnTo>
                <a:lnTo>
                  <a:pt x="6480315" y="1931410"/>
                </a:lnTo>
                <a:lnTo>
                  <a:pt x="6460382" y="1918054"/>
                </a:lnTo>
                <a:lnTo>
                  <a:pt x="6440450" y="1894176"/>
                </a:lnTo>
                <a:lnTo>
                  <a:pt x="6433806" y="1891748"/>
                </a:lnTo>
                <a:lnTo>
                  <a:pt x="6432329" y="1884463"/>
                </a:lnTo>
                <a:lnTo>
                  <a:pt x="6422733" y="1873536"/>
                </a:lnTo>
                <a:lnTo>
                  <a:pt x="6408705" y="1873131"/>
                </a:lnTo>
                <a:lnTo>
                  <a:pt x="6407229" y="1864632"/>
                </a:lnTo>
                <a:lnTo>
                  <a:pt x="6393203" y="1852895"/>
                </a:lnTo>
                <a:lnTo>
                  <a:pt x="6385820" y="1844396"/>
                </a:lnTo>
                <a:lnTo>
                  <a:pt x="6374008" y="1839135"/>
                </a:lnTo>
                <a:lnTo>
                  <a:pt x="6374746" y="1826184"/>
                </a:lnTo>
                <a:lnTo>
                  <a:pt x="6366626" y="1821732"/>
                </a:lnTo>
                <a:lnTo>
                  <a:pt x="6366626" y="1813638"/>
                </a:lnTo>
                <a:lnTo>
                  <a:pt x="6357767" y="1800283"/>
                </a:lnTo>
                <a:lnTo>
                  <a:pt x="6353337" y="1792998"/>
                </a:lnTo>
                <a:lnTo>
                  <a:pt x="6350385" y="1788141"/>
                </a:lnTo>
                <a:lnTo>
                  <a:pt x="6346693" y="1780856"/>
                </a:lnTo>
                <a:lnTo>
                  <a:pt x="6331929" y="1776809"/>
                </a:lnTo>
                <a:lnTo>
                  <a:pt x="6322331" y="1771143"/>
                </a:lnTo>
                <a:lnTo>
                  <a:pt x="6289110" y="1763049"/>
                </a:lnTo>
                <a:lnTo>
                  <a:pt x="6263272" y="1776000"/>
                </a:lnTo>
                <a:lnTo>
                  <a:pt x="6262534" y="1783689"/>
                </a:lnTo>
                <a:lnTo>
                  <a:pt x="6254413" y="1793807"/>
                </a:lnTo>
                <a:lnTo>
                  <a:pt x="6230050" y="1797855"/>
                </a:lnTo>
                <a:lnTo>
                  <a:pt x="6228574" y="1798259"/>
                </a:lnTo>
                <a:lnTo>
                  <a:pt x="6197568" y="1819709"/>
                </a:lnTo>
                <a:lnTo>
                  <a:pt x="6188709" y="1829827"/>
                </a:lnTo>
                <a:lnTo>
                  <a:pt x="6190924" y="1834279"/>
                </a:lnTo>
                <a:lnTo>
                  <a:pt x="6181327" y="1841564"/>
                </a:lnTo>
                <a:lnTo>
                  <a:pt x="6159179" y="1840349"/>
                </a:lnTo>
                <a:lnTo>
                  <a:pt x="6150320" y="1833874"/>
                </a:lnTo>
                <a:lnTo>
                  <a:pt x="6120791" y="1816471"/>
                </a:lnTo>
                <a:lnTo>
                  <a:pt x="6113408" y="1817281"/>
                </a:lnTo>
                <a:lnTo>
                  <a:pt x="6106025" y="1822947"/>
                </a:lnTo>
                <a:lnTo>
                  <a:pt x="6097905" y="1822947"/>
                </a:lnTo>
                <a:lnTo>
                  <a:pt x="6085355" y="1816066"/>
                </a:lnTo>
                <a:lnTo>
                  <a:pt x="6074281" y="1814852"/>
                </a:lnTo>
                <a:lnTo>
                  <a:pt x="6068375" y="1810805"/>
                </a:lnTo>
                <a:lnTo>
                  <a:pt x="6063207" y="1811210"/>
                </a:lnTo>
                <a:lnTo>
                  <a:pt x="6045489" y="1828208"/>
                </a:lnTo>
                <a:lnTo>
                  <a:pt x="6034416" y="1837921"/>
                </a:lnTo>
                <a:lnTo>
                  <a:pt x="6032940" y="1845206"/>
                </a:lnTo>
                <a:lnTo>
                  <a:pt x="6029248" y="1860990"/>
                </a:lnTo>
                <a:lnTo>
                  <a:pt x="6032940" y="1874345"/>
                </a:lnTo>
                <a:lnTo>
                  <a:pt x="6033678" y="1878797"/>
                </a:lnTo>
                <a:lnTo>
                  <a:pt x="6034416" y="1883654"/>
                </a:lnTo>
                <a:lnTo>
                  <a:pt x="6026295" y="1888510"/>
                </a:lnTo>
                <a:lnTo>
                  <a:pt x="6029248" y="1903080"/>
                </a:lnTo>
                <a:lnTo>
                  <a:pt x="6027772" y="1914412"/>
                </a:lnTo>
                <a:lnTo>
                  <a:pt x="6022604" y="1922911"/>
                </a:lnTo>
                <a:lnTo>
                  <a:pt x="6004148" y="1933434"/>
                </a:lnTo>
                <a:cubicBezTo>
                  <a:pt x="6004148" y="1933434"/>
                  <a:pt x="5996028" y="1943147"/>
                  <a:pt x="5995289" y="1943147"/>
                </a:cubicBezTo>
                <a:cubicBezTo>
                  <a:pt x="5994551" y="1943552"/>
                  <a:pt x="5979786" y="1949218"/>
                  <a:pt x="5979786" y="1949218"/>
                </a:cubicBezTo>
                <a:lnTo>
                  <a:pt x="5960592" y="1948408"/>
                </a:lnTo>
                <a:lnTo>
                  <a:pt x="5948041" y="1956502"/>
                </a:lnTo>
                <a:lnTo>
                  <a:pt x="5936968" y="1962168"/>
                </a:lnTo>
                <a:lnTo>
                  <a:pt x="5942136" y="1966216"/>
                </a:lnTo>
                <a:lnTo>
                  <a:pt x="5939921" y="1977143"/>
                </a:lnTo>
                <a:lnTo>
                  <a:pt x="5932538" y="1980785"/>
                </a:lnTo>
                <a:lnTo>
                  <a:pt x="5931800" y="1979976"/>
                </a:lnTo>
                <a:lnTo>
                  <a:pt x="5933277" y="1978357"/>
                </a:lnTo>
                <a:lnTo>
                  <a:pt x="5928109" y="1976738"/>
                </a:lnTo>
                <a:lnTo>
                  <a:pt x="5914082" y="1999402"/>
                </a:lnTo>
                <a:lnTo>
                  <a:pt x="5903747" y="2003854"/>
                </a:lnTo>
                <a:lnTo>
                  <a:pt x="5884552" y="2033398"/>
                </a:lnTo>
                <a:lnTo>
                  <a:pt x="5878646" y="2039874"/>
                </a:lnTo>
                <a:lnTo>
                  <a:pt x="5886767" y="2053229"/>
                </a:lnTo>
                <a:lnTo>
                  <a:pt x="5888982" y="2062133"/>
                </a:lnTo>
                <a:lnTo>
                  <a:pt x="5897102" y="2066180"/>
                </a:lnTo>
                <a:lnTo>
                  <a:pt x="5908915" y="2081559"/>
                </a:lnTo>
                <a:lnTo>
                  <a:pt x="5898579" y="2091272"/>
                </a:lnTo>
                <a:lnTo>
                  <a:pt x="5881600" y="2095319"/>
                </a:lnTo>
                <a:lnTo>
                  <a:pt x="5882338" y="2105842"/>
                </a:lnTo>
                <a:lnTo>
                  <a:pt x="5866097" y="2126482"/>
                </a:lnTo>
                <a:lnTo>
                  <a:pt x="5864620" y="2140243"/>
                </a:lnTo>
                <a:lnTo>
                  <a:pt x="5868311" y="2143885"/>
                </a:lnTo>
                <a:lnTo>
                  <a:pt x="5864620" y="2149956"/>
                </a:lnTo>
                <a:lnTo>
                  <a:pt x="5847641" y="2150361"/>
                </a:lnTo>
                <a:lnTo>
                  <a:pt x="5817372" y="2163716"/>
                </a:lnTo>
                <a:lnTo>
                  <a:pt x="5817372" y="2173025"/>
                </a:lnTo>
                <a:lnTo>
                  <a:pt x="5805560" y="2190428"/>
                </a:lnTo>
                <a:lnTo>
                  <a:pt x="5795225" y="2185976"/>
                </a:lnTo>
                <a:lnTo>
                  <a:pt x="5785628" y="2178286"/>
                </a:lnTo>
                <a:lnTo>
                  <a:pt x="5780460" y="2186380"/>
                </a:lnTo>
                <a:lnTo>
                  <a:pt x="5773077" y="2192451"/>
                </a:lnTo>
                <a:lnTo>
                  <a:pt x="5764957" y="2186785"/>
                </a:lnTo>
                <a:lnTo>
                  <a:pt x="5756098" y="2186380"/>
                </a:lnTo>
                <a:lnTo>
                  <a:pt x="5752407" y="2190023"/>
                </a:lnTo>
                <a:lnTo>
                  <a:pt x="5739119" y="2188809"/>
                </a:lnTo>
                <a:lnTo>
                  <a:pt x="5718447" y="2183547"/>
                </a:lnTo>
                <a:lnTo>
                  <a:pt x="5710327" y="2187595"/>
                </a:lnTo>
                <a:lnTo>
                  <a:pt x="5692609" y="2189618"/>
                </a:lnTo>
                <a:lnTo>
                  <a:pt x="5677106" y="2204188"/>
                </a:lnTo>
                <a:lnTo>
                  <a:pt x="5658650" y="2206211"/>
                </a:lnTo>
                <a:lnTo>
                  <a:pt x="5651268" y="2211877"/>
                </a:lnTo>
                <a:lnTo>
                  <a:pt x="5651268" y="2219567"/>
                </a:lnTo>
                <a:lnTo>
                  <a:pt x="5636502" y="2226852"/>
                </a:lnTo>
                <a:lnTo>
                  <a:pt x="5620261" y="2224424"/>
                </a:lnTo>
                <a:lnTo>
                  <a:pt x="5604020" y="2209044"/>
                </a:lnTo>
                <a:lnTo>
                  <a:pt x="5594422" y="2187999"/>
                </a:lnTo>
                <a:lnTo>
                  <a:pt x="5596637" y="2185166"/>
                </a:lnTo>
                <a:lnTo>
                  <a:pt x="5575966" y="2166954"/>
                </a:lnTo>
                <a:lnTo>
                  <a:pt x="5561201" y="2165740"/>
                </a:lnTo>
                <a:lnTo>
                  <a:pt x="5553081" y="2163716"/>
                </a:lnTo>
                <a:lnTo>
                  <a:pt x="5553081" y="2163311"/>
                </a:lnTo>
                <a:lnTo>
                  <a:pt x="5550866" y="2167359"/>
                </a:lnTo>
                <a:lnTo>
                  <a:pt x="5537578" y="2168168"/>
                </a:lnTo>
                <a:lnTo>
                  <a:pt x="5522813" y="2175858"/>
                </a:lnTo>
                <a:lnTo>
                  <a:pt x="5513216" y="2170596"/>
                </a:lnTo>
                <a:lnTo>
                  <a:pt x="5492545" y="2162907"/>
                </a:lnTo>
                <a:lnTo>
                  <a:pt x="5477780" y="2172620"/>
                </a:lnTo>
                <a:lnTo>
                  <a:pt x="5474089" y="2169787"/>
                </a:lnTo>
                <a:lnTo>
                  <a:pt x="5477780" y="2164526"/>
                </a:lnTo>
                <a:lnTo>
                  <a:pt x="5482948" y="2147123"/>
                </a:lnTo>
                <a:lnTo>
                  <a:pt x="5482210" y="2122840"/>
                </a:lnTo>
                <a:lnTo>
                  <a:pt x="5487377" y="2111913"/>
                </a:lnTo>
                <a:lnTo>
                  <a:pt x="5483686" y="2099772"/>
                </a:lnTo>
                <a:lnTo>
                  <a:pt x="5488854" y="2093701"/>
                </a:lnTo>
                <a:lnTo>
                  <a:pt x="5476304" y="2093296"/>
                </a:lnTo>
                <a:lnTo>
                  <a:pt x="5468921" y="2099772"/>
                </a:lnTo>
                <a:lnTo>
                  <a:pt x="5463753" y="2095319"/>
                </a:lnTo>
                <a:lnTo>
                  <a:pt x="5464492" y="2085606"/>
                </a:lnTo>
                <a:lnTo>
                  <a:pt x="5479256" y="2079131"/>
                </a:lnTo>
                <a:lnTo>
                  <a:pt x="5477042" y="2074274"/>
                </a:lnTo>
                <a:lnTo>
                  <a:pt x="5478518" y="2068204"/>
                </a:lnTo>
                <a:lnTo>
                  <a:pt x="5468183" y="2074274"/>
                </a:lnTo>
                <a:lnTo>
                  <a:pt x="5463015" y="2080750"/>
                </a:lnTo>
                <a:lnTo>
                  <a:pt x="5453418" y="2080750"/>
                </a:lnTo>
                <a:lnTo>
                  <a:pt x="5452680" y="2074274"/>
                </a:lnTo>
                <a:lnTo>
                  <a:pt x="5459324" y="2047158"/>
                </a:lnTo>
                <a:lnTo>
                  <a:pt x="5472612" y="2029756"/>
                </a:lnTo>
                <a:lnTo>
                  <a:pt x="5472612" y="2021257"/>
                </a:lnTo>
                <a:lnTo>
                  <a:pt x="5483686" y="2006282"/>
                </a:lnTo>
                <a:lnTo>
                  <a:pt x="5484425" y="1991308"/>
                </a:lnTo>
                <a:lnTo>
                  <a:pt x="5491069" y="1979571"/>
                </a:lnTo>
                <a:lnTo>
                  <a:pt x="5496236" y="1973096"/>
                </a:lnTo>
                <a:lnTo>
                  <a:pt x="5488854" y="1965406"/>
                </a:lnTo>
                <a:lnTo>
                  <a:pt x="5492545" y="1952455"/>
                </a:lnTo>
                <a:lnTo>
                  <a:pt x="5491069" y="1948003"/>
                </a:lnTo>
                <a:lnTo>
                  <a:pt x="5494022" y="1918864"/>
                </a:lnTo>
                <a:lnTo>
                  <a:pt x="5486639" y="1903485"/>
                </a:lnTo>
                <a:lnTo>
                  <a:pt x="5485901" y="1893772"/>
                </a:lnTo>
                <a:lnTo>
                  <a:pt x="5485163" y="1891343"/>
                </a:lnTo>
                <a:lnTo>
                  <a:pt x="5496974" y="1882035"/>
                </a:lnTo>
                <a:lnTo>
                  <a:pt x="5488854" y="1880416"/>
                </a:lnTo>
                <a:lnTo>
                  <a:pt x="5494759" y="1874750"/>
                </a:lnTo>
                <a:lnTo>
                  <a:pt x="5491069" y="1871512"/>
                </a:lnTo>
                <a:lnTo>
                  <a:pt x="5493284" y="1861799"/>
                </a:lnTo>
                <a:lnTo>
                  <a:pt x="5485163" y="1868679"/>
                </a:lnTo>
                <a:lnTo>
                  <a:pt x="5481471" y="1867060"/>
                </a:lnTo>
                <a:lnTo>
                  <a:pt x="5483686" y="1854514"/>
                </a:lnTo>
                <a:lnTo>
                  <a:pt x="5479995" y="1852491"/>
                </a:lnTo>
                <a:lnTo>
                  <a:pt x="5479995" y="1847229"/>
                </a:lnTo>
                <a:lnTo>
                  <a:pt x="5474089" y="1849658"/>
                </a:lnTo>
                <a:lnTo>
                  <a:pt x="5469659" y="1839945"/>
                </a:lnTo>
                <a:lnTo>
                  <a:pt x="5474827" y="1829827"/>
                </a:lnTo>
                <a:lnTo>
                  <a:pt x="5493284" y="1823351"/>
                </a:lnTo>
                <a:lnTo>
                  <a:pt x="5499927" y="1826184"/>
                </a:lnTo>
                <a:lnTo>
                  <a:pt x="5515430" y="1824565"/>
                </a:lnTo>
                <a:lnTo>
                  <a:pt x="5523551" y="1819304"/>
                </a:lnTo>
                <a:lnTo>
                  <a:pt x="5516907" y="1815662"/>
                </a:lnTo>
                <a:lnTo>
                  <a:pt x="5516169" y="1809186"/>
                </a:lnTo>
                <a:lnTo>
                  <a:pt x="5533886" y="1799878"/>
                </a:lnTo>
                <a:lnTo>
                  <a:pt x="5536840" y="1803116"/>
                </a:lnTo>
                <a:lnTo>
                  <a:pt x="5544222" y="1798259"/>
                </a:lnTo>
                <a:lnTo>
                  <a:pt x="5556772" y="1800687"/>
                </a:lnTo>
                <a:lnTo>
                  <a:pt x="5567107" y="1812829"/>
                </a:lnTo>
                <a:lnTo>
                  <a:pt x="5575966" y="1805544"/>
                </a:lnTo>
                <a:lnTo>
                  <a:pt x="5586302" y="1805544"/>
                </a:lnTo>
                <a:lnTo>
                  <a:pt x="5598114" y="1810400"/>
                </a:lnTo>
                <a:lnTo>
                  <a:pt x="5610664" y="1805544"/>
                </a:lnTo>
                <a:lnTo>
                  <a:pt x="5626906" y="1801092"/>
                </a:lnTo>
                <a:lnTo>
                  <a:pt x="5629858" y="1805544"/>
                </a:lnTo>
                <a:lnTo>
                  <a:pt x="5643147" y="1812019"/>
                </a:lnTo>
                <a:lnTo>
                  <a:pt x="5678583" y="1817281"/>
                </a:lnTo>
                <a:lnTo>
                  <a:pt x="5694824" y="1820518"/>
                </a:lnTo>
                <a:lnTo>
                  <a:pt x="5718447" y="1811210"/>
                </a:lnTo>
                <a:lnTo>
                  <a:pt x="5736903" y="1812829"/>
                </a:lnTo>
                <a:lnTo>
                  <a:pt x="5739857" y="1820114"/>
                </a:lnTo>
                <a:lnTo>
                  <a:pt x="5757575" y="1822947"/>
                </a:lnTo>
                <a:lnTo>
                  <a:pt x="5767172" y="1814852"/>
                </a:lnTo>
                <a:lnTo>
                  <a:pt x="5775293" y="1814852"/>
                </a:lnTo>
                <a:lnTo>
                  <a:pt x="5801869" y="1829017"/>
                </a:lnTo>
                <a:lnTo>
                  <a:pt x="5807037" y="1822542"/>
                </a:lnTo>
                <a:lnTo>
                  <a:pt x="5813681" y="1821732"/>
                </a:lnTo>
                <a:lnTo>
                  <a:pt x="5818111" y="1819304"/>
                </a:lnTo>
                <a:lnTo>
                  <a:pt x="5829923" y="1812829"/>
                </a:lnTo>
                <a:lnTo>
                  <a:pt x="5838782" y="1785713"/>
                </a:lnTo>
                <a:lnTo>
                  <a:pt x="5841734" y="1754550"/>
                </a:lnTo>
                <a:lnTo>
                  <a:pt x="5847641" y="1750098"/>
                </a:lnTo>
                <a:lnTo>
                  <a:pt x="5840258" y="1745241"/>
                </a:lnTo>
                <a:lnTo>
                  <a:pt x="5839519" y="1728648"/>
                </a:lnTo>
                <a:lnTo>
                  <a:pt x="5844687" y="1705580"/>
                </a:lnTo>
                <a:lnTo>
                  <a:pt x="5849117" y="1702342"/>
                </a:lnTo>
                <a:lnTo>
                  <a:pt x="5859452" y="1707198"/>
                </a:lnTo>
                <a:lnTo>
                  <a:pt x="5863144" y="1718530"/>
                </a:lnTo>
                <a:lnTo>
                  <a:pt x="5875693" y="1729862"/>
                </a:lnTo>
                <a:lnTo>
                  <a:pt x="5863882" y="1703960"/>
                </a:lnTo>
                <a:lnTo>
                  <a:pt x="5849117" y="1693033"/>
                </a:lnTo>
                <a:lnTo>
                  <a:pt x="5840996" y="1691414"/>
                </a:lnTo>
                <a:lnTo>
                  <a:pt x="5843211" y="1683320"/>
                </a:lnTo>
                <a:lnTo>
                  <a:pt x="5845426" y="1682511"/>
                </a:lnTo>
                <a:lnTo>
                  <a:pt x="5849117" y="1673202"/>
                </a:lnTo>
                <a:lnTo>
                  <a:pt x="5844687" y="1666727"/>
                </a:lnTo>
                <a:lnTo>
                  <a:pt x="5844687" y="1658632"/>
                </a:lnTo>
                <a:lnTo>
                  <a:pt x="5832875" y="1652562"/>
                </a:lnTo>
                <a:lnTo>
                  <a:pt x="5821064" y="1650538"/>
                </a:lnTo>
                <a:lnTo>
                  <a:pt x="5808513" y="1636373"/>
                </a:lnTo>
                <a:lnTo>
                  <a:pt x="5800393" y="1635564"/>
                </a:lnTo>
                <a:lnTo>
                  <a:pt x="5798178" y="1629493"/>
                </a:lnTo>
                <a:lnTo>
                  <a:pt x="5803346" y="1621803"/>
                </a:lnTo>
                <a:lnTo>
                  <a:pt x="5801131" y="1612900"/>
                </a:lnTo>
                <a:lnTo>
                  <a:pt x="5795963" y="1610876"/>
                </a:lnTo>
                <a:lnTo>
                  <a:pt x="5801869" y="1603591"/>
                </a:lnTo>
                <a:lnTo>
                  <a:pt x="5810728" y="1603187"/>
                </a:lnTo>
                <a:lnTo>
                  <a:pt x="5818111" y="1607234"/>
                </a:lnTo>
                <a:lnTo>
                  <a:pt x="5812205" y="1599139"/>
                </a:lnTo>
                <a:lnTo>
                  <a:pt x="5801869" y="1598330"/>
                </a:lnTo>
                <a:lnTo>
                  <a:pt x="5792272" y="1603591"/>
                </a:lnTo>
                <a:lnTo>
                  <a:pt x="5786366" y="1603591"/>
                </a:lnTo>
                <a:lnTo>
                  <a:pt x="5781936" y="1596711"/>
                </a:lnTo>
                <a:lnTo>
                  <a:pt x="5785628" y="1587807"/>
                </a:lnTo>
                <a:lnTo>
                  <a:pt x="5780460" y="1583356"/>
                </a:lnTo>
                <a:lnTo>
                  <a:pt x="5772339" y="1587807"/>
                </a:lnTo>
                <a:lnTo>
                  <a:pt x="5770124" y="1584570"/>
                </a:lnTo>
                <a:lnTo>
                  <a:pt x="5771601" y="1579308"/>
                </a:lnTo>
                <a:lnTo>
                  <a:pt x="5767172" y="1578499"/>
                </a:lnTo>
                <a:lnTo>
                  <a:pt x="5759051" y="1584974"/>
                </a:lnTo>
                <a:lnTo>
                  <a:pt x="5747978" y="1578499"/>
                </a:lnTo>
                <a:lnTo>
                  <a:pt x="5741333" y="1578499"/>
                </a:lnTo>
                <a:lnTo>
                  <a:pt x="5738380" y="1573238"/>
                </a:lnTo>
                <a:lnTo>
                  <a:pt x="5722139" y="1567167"/>
                </a:lnTo>
                <a:lnTo>
                  <a:pt x="5716233" y="1568381"/>
                </a:lnTo>
                <a:lnTo>
                  <a:pt x="5709588" y="1566358"/>
                </a:lnTo>
                <a:lnTo>
                  <a:pt x="5699253" y="1572833"/>
                </a:lnTo>
                <a:lnTo>
                  <a:pt x="5699991" y="1567167"/>
                </a:lnTo>
                <a:lnTo>
                  <a:pt x="5696301" y="1557454"/>
                </a:lnTo>
                <a:lnTo>
                  <a:pt x="5687442" y="1557454"/>
                </a:lnTo>
                <a:lnTo>
                  <a:pt x="5687442" y="1555026"/>
                </a:lnTo>
                <a:lnTo>
                  <a:pt x="5696301" y="1551788"/>
                </a:lnTo>
                <a:lnTo>
                  <a:pt x="5702206" y="1549764"/>
                </a:lnTo>
                <a:lnTo>
                  <a:pt x="5700730" y="1544098"/>
                </a:lnTo>
                <a:lnTo>
                  <a:pt x="5694824" y="1542075"/>
                </a:lnTo>
                <a:lnTo>
                  <a:pt x="5691871" y="1548550"/>
                </a:lnTo>
                <a:lnTo>
                  <a:pt x="5688180" y="1539647"/>
                </a:lnTo>
                <a:lnTo>
                  <a:pt x="5694085" y="1539242"/>
                </a:lnTo>
                <a:lnTo>
                  <a:pt x="5702944" y="1540861"/>
                </a:lnTo>
                <a:lnTo>
                  <a:pt x="5700730" y="1537623"/>
                </a:lnTo>
                <a:lnTo>
                  <a:pt x="5692609" y="1535195"/>
                </a:lnTo>
                <a:lnTo>
                  <a:pt x="5683750" y="1538028"/>
                </a:lnTo>
                <a:lnTo>
                  <a:pt x="5680059" y="1532362"/>
                </a:lnTo>
                <a:lnTo>
                  <a:pt x="5686703" y="1524672"/>
                </a:lnTo>
                <a:lnTo>
                  <a:pt x="5701468" y="1523863"/>
                </a:lnTo>
                <a:lnTo>
                  <a:pt x="5708112" y="1517792"/>
                </a:lnTo>
                <a:lnTo>
                  <a:pt x="5718447" y="1516982"/>
                </a:lnTo>
                <a:lnTo>
                  <a:pt x="5722877" y="1519815"/>
                </a:lnTo>
                <a:lnTo>
                  <a:pt x="5728783" y="1514959"/>
                </a:lnTo>
                <a:lnTo>
                  <a:pt x="5733950" y="1517387"/>
                </a:lnTo>
                <a:lnTo>
                  <a:pt x="5742809" y="1509698"/>
                </a:lnTo>
                <a:lnTo>
                  <a:pt x="5754621" y="1507269"/>
                </a:lnTo>
                <a:lnTo>
                  <a:pt x="5762742" y="1509698"/>
                </a:lnTo>
                <a:lnTo>
                  <a:pt x="5776769" y="1526696"/>
                </a:lnTo>
                <a:lnTo>
                  <a:pt x="5787842" y="1518197"/>
                </a:lnTo>
                <a:lnTo>
                  <a:pt x="5790795" y="1521434"/>
                </a:lnTo>
                <a:lnTo>
                  <a:pt x="5799654" y="1519411"/>
                </a:lnTo>
                <a:lnTo>
                  <a:pt x="5807037" y="1521030"/>
                </a:lnTo>
                <a:lnTo>
                  <a:pt x="5814419" y="1518601"/>
                </a:lnTo>
                <a:lnTo>
                  <a:pt x="5831399" y="1520625"/>
                </a:lnTo>
                <a:lnTo>
                  <a:pt x="5830660" y="1512531"/>
                </a:lnTo>
                <a:lnTo>
                  <a:pt x="5825493" y="1506460"/>
                </a:lnTo>
                <a:lnTo>
                  <a:pt x="5826970" y="1499580"/>
                </a:lnTo>
                <a:lnTo>
                  <a:pt x="5824754" y="1492700"/>
                </a:lnTo>
                <a:lnTo>
                  <a:pt x="5827708" y="1487843"/>
                </a:lnTo>
                <a:lnTo>
                  <a:pt x="5811467" y="1473678"/>
                </a:lnTo>
                <a:lnTo>
                  <a:pt x="5812943" y="1469226"/>
                </a:lnTo>
                <a:lnTo>
                  <a:pt x="5809990" y="1458703"/>
                </a:lnTo>
                <a:lnTo>
                  <a:pt x="5815157" y="1460727"/>
                </a:lnTo>
                <a:lnTo>
                  <a:pt x="5826970" y="1461132"/>
                </a:lnTo>
                <a:lnTo>
                  <a:pt x="5835090" y="1458299"/>
                </a:lnTo>
                <a:lnTo>
                  <a:pt x="5843211" y="1461941"/>
                </a:lnTo>
                <a:lnTo>
                  <a:pt x="5840258" y="1469226"/>
                </a:lnTo>
                <a:lnTo>
                  <a:pt x="5846164" y="1473678"/>
                </a:lnTo>
                <a:lnTo>
                  <a:pt x="5849117" y="1480153"/>
                </a:lnTo>
                <a:lnTo>
                  <a:pt x="5856499" y="1476106"/>
                </a:lnTo>
                <a:lnTo>
                  <a:pt x="5865358" y="1480558"/>
                </a:lnTo>
                <a:lnTo>
                  <a:pt x="5884552" y="1482986"/>
                </a:lnTo>
                <a:lnTo>
                  <a:pt x="5899318" y="1480153"/>
                </a:lnTo>
                <a:lnTo>
                  <a:pt x="5910391" y="1472464"/>
                </a:lnTo>
                <a:lnTo>
                  <a:pt x="5902270" y="1469631"/>
                </a:lnTo>
                <a:lnTo>
                  <a:pt x="5898579" y="1463965"/>
                </a:lnTo>
                <a:lnTo>
                  <a:pt x="5903008" y="1455870"/>
                </a:lnTo>
                <a:lnTo>
                  <a:pt x="5922203" y="1446562"/>
                </a:lnTo>
                <a:lnTo>
                  <a:pt x="5931062" y="1449395"/>
                </a:lnTo>
                <a:lnTo>
                  <a:pt x="5939182" y="1448990"/>
                </a:lnTo>
                <a:lnTo>
                  <a:pt x="5955424" y="1444943"/>
                </a:lnTo>
                <a:lnTo>
                  <a:pt x="5955424" y="1439277"/>
                </a:lnTo>
                <a:lnTo>
                  <a:pt x="5969451" y="1426326"/>
                </a:lnTo>
                <a:lnTo>
                  <a:pt x="5972403" y="1409328"/>
                </a:lnTo>
                <a:lnTo>
                  <a:pt x="5970189" y="1398806"/>
                </a:lnTo>
                <a:lnTo>
                  <a:pt x="5973880" y="1389497"/>
                </a:lnTo>
                <a:lnTo>
                  <a:pt x="5987907" y="1381808"/>
                </a:lnTo>
                <a:lnTo>
                  <a:pt x="5992336" y="1385046"/>
                </a:lnTo>
                <a:lnTo>
                  <a:pt x="6010054" y="1379379"/>
                </a:lnTo>
                <a:lnTo>
                  <a:pt x="6011530" y="1376951"/>
                </a:lnTo>
                <a:lnTo>
                  <a:pt x="6018174" y="1365619"/>
                </a:lnTo>
                <a:lnTo>
                  <a:pt x="6028510" y="1358334"/>
                </a:lnTo>
                <a:lnTo>
                  <a:pt x="6028510" y="1357930"/>
                </a:lnTo>
                <a:lnTo>
                  <a:pt x="6037369" y="1357930"/>
                </a:lnTo>
                <a:lnTo>
                  <a:pt x="6050658" y="1362381"/>
                </a:lnTo>
                <a:lnTo>
                  <a:pt x="6056563" y="1361977"/>
                </a:lnTo>
                <a:lnTo>
                  <a:pt x="6065422" y="1364810"/>
                </a:lnTo>
                <a:lnTo>
                  <a:pt x="6055825" y="1359144"/>
                </a:lnTo>
                <a:lnTo>
                  <a:pt x="6053610" y="1359953"/>
                </a:lnTo>
                <a:lnTo>
                  <a:pt x="6046228" y="1353882"/>
                </a:lnTo>
                <a:lnTo>
                  <a:pt x="6038107" y="1353073"/>
                </a:lnTo>
                <a:lnTo>
                  <a:pt x="6035154" y="1349026"/>
                </a:lnTo>
                <a:lnTo>
                  <a:pt x="6044013" y="1345788"/>
                </a:lnTo>
                <a:lnTo>
                  <a:pt x="6052134" y="1349835"/>
                </a:lnTo>
                <a:lnTo>
                  <a:pt x="6060255" y="1357525"/>
                </a:lnTo>
                <a:lnTo>
                  <a:pt x="6069851" y="1357120"/>
                </a:lnTo>
                <a:lnTo>
                  <a:pt x="6069114" y="1352668"/>
                </a:lnTo>
                <a:lnTo>
                  <a:pt x="6063945" y="1352264"/>
                </a:lnTo>
                <a:lnTo>
                  <a:pt x="6058778" y="1347002"/>
                </a:lnTo>
                <a:lnTo>
                  <a:pt x="6062469" y="1344169"/>
                </a:lnTo>
                <a:lnTo>
                  <a:pt x="6067637" y="1339717"/>
                </a:lnTo>
                <a:lnTo>
                  <a:pt x="6079449" y="1339717"/>
                </a:lnTo>
                <a:lnTo>
                  <a:pt x="6069114" y="1337289"/>
                </a:lnTo>
                <a:lnTo>
                  <a:pt x="6057302" y="1327981"/>
                </a:lnTo>
                <a:lnTo>
                  <a:pt x="6057302" y="1320696"/>
                </a:lnTo>
                <a:lnTo>
                  <a:pt x="6064684" y="1315435"/>
                </a:lnTo>
                <a:lnTo>
                  <a:pt x="6068375" y="1310173"/>
                </a:lnTo>
                <a:lnTo>
                  <a:pt x="6072066" y="1302079"/>
                </a:lnTo>
                <a:lnTo>
                  <a:pt x="6074281" y="1292366"/>
                </a:lnTo>
                <a:lnTo>
                  <a:pt x="6071328" y="1281439"/>
                </a:lnTo>
                <a:lnTo>
                  <a:pt x="6081663" y="1274558"/>
                </a:lnTo>
                <a:lnTo>
                  <a:pt x="6081663" y="1263631"/>
                </a:lnTo>
                <a:lnTo>
                  <a:pt x="6091999" y="1259584"/>
                </a:lnTo>
                <a:lnTo>
                  <a:pt x="6095690" y="1262012"/>
                </a:lnTo>
                <a:lnTo>
                  <a:pt x="6114146" y="1253109"/>
                </a:lnTo>
                <a:lnTo>
                  <a:pt x="6125220" y="1241372"/>
                </a:lnTo>
                <a:lnTo>
                  <a:pt x="6137770" y="1241372"/>
                </a:lnTo>
                <a:lnTo>
                  <a:pt x="6142938" y="1238134"/>
                </a:lnTo>
                <a:lnTo>
                  <a:pt x="6151058" y="1241372"/>
                </a:lnTo>
                <a:lnTo>
                  <a:pt x="6159917" y="1234087"/>
                </a:lnTo>
                <a:lnTo>
                  <a:pt x="6174683" y="1232063"/>
                </a:lnTo>
                <a:lnTo>
                  <a:pt x="6187970" y="1238943"/>
                </a:lnTo>
                <a:lnTo>
                  <a:pt x="6196091" y="1245014"/>
                </a:lnTo>
                <a:lnTo>
                  <a:pt x="6205688" y="1247847"/>
                </a:lnTo>
                <a:lnTo>
                  <a:pt x="6206427" y="1248252"/>
                </a:lnTo>
                <a:lnTo>
                  <a:pt x="6204212" y="1239348"/>
                </a:lnTo>
                <a:lnTo>
                  <a:pt x="6193139" y="1237729"/>
                </a:lnTo>
                <a:lnTo>
                  <a:pt x="6188709" y="1229635"/>
                </a:lnTo>
                <a:lnTo>
                  <a:pt x="6190924" y="1220731"/>
                </a:lnTo>
                <a:lnTo>
                  <a:pt x="6213071" y="1215065"/>
                </a:lnTo>
                <a:lnTo>
                  <a:pt x="6218977" y="1212233"/>
                </a:lnTo>
                <a:lnTo>
                  <a:pt x="6230050" y="1219517"/>
                </a:lnTo>
                <a:lnTo>
                  <a:pt x="6230050" y="1230040"/>
                </a:lnTo>
                <a:lnTo>
                  <a:pt x="6238171" y="1238943"/>
                </a:lnTo>
                <a:lnTo>
                  <a:pt x="6243339" y="1234087"/>
                </a:lnTo>
                <a:lnTo>
                  <a:pt x="6238909" y="1226397"/>
                </a:lnTo>
                <a:lnTo>
                  <a:pt x="6238909" y="1219517"/>
                </a:lnTo>
                <a:lnTo>
                  <a:pt x="6243339" y="1217898"/>
                </a:lnTo>
                <a:lnTo>
                  <a:pt x="6250721" y="1223969"/>
                </a:lnTo>
                <a:lnTo>
                  <a:pt x="6249983" y="1234087"/>
                </a:lnTo>
                <a:lnTo>
                  <a:pt x="6260319" y="1245824"/>
                </a:lnTo>
                <a:lnTo>
                  <a:pt x="6255889" y="1236920"/>
                </a:lnTo>
                <a:lnTo>
                  <a:pt x="6255889" y="1223969"/>
                </a:lnTo>
                <a:lnTo>
                  <a:pt x="6253675" y="1216279"/>
                </a:lnTo>
                <a:lnTo>
                  <a:pt x="6259580" y="1206971"/>
                </a:lnTo>
                <a:lnTo>
                  <a:pt x="6267701" y="1205757"/>
                </a:lnTo>
                <a:lnTo>
                  <a:pt x="6275821" y="1209399"/>
                </a:lnTo>
                <a:lnTo>
                  <a:pt x="6286157" y="1205757"/>
                </a:lnTo>
                <a:lnTo>
                  <a:pt x="6301660" y="1221541"/>
                </a:lnTo>
                <a:lnTo>
                  <a:pt x="6323808" y="1225588"/>
                </a:lnTo>
                <a:lnTo>
                  <a:pt x="6303137" y="1217494"/>
                </a:lnTo>
                <a:lnTo>
                  <a:pt x="6287634" y="1202519"/>
                </a:lnTo>
                <a:lnTo>
                  <a:pt x="6275083" y="1201710"/>
                </a:lnTo>
                <a:lnTo>
                  <a:pt x="6268439" y="1198067"/>
                </a:lnTo>
                <a:lnTo>
                  <a:pt x="6268439" y="1191592"/>
                </a:lnTo>
                <a:lnTo>
                  <a:pt x="6276560" y="1185926"/>
                </a:lnTo>
                <a:lnTo>
                  <a:pt x="6267701" y="1180665"/>
                </a:lnTo>
                <a:lnTo>
                  <a:pt x="6267701" y="1170142"/>
                </a:lnTo>
                <a:lnTo>
                  <a:pt x="6258842" y="1173380"/>
                </a:lnTo>
                <a:lnTo>
                  <a:pt x="6258104" y="1165285"/>
                </a:lnTo>
                <a:lnTo>
                  <a:pt x="6266963" y="1165285"/>
                </a:lnTo>
                <a:lnTo>
                  <a:pt x="6275821" y="1162452"/>
                </a:lnTo>
                <a:lnTo>
                  <a:pt x="6264748" y="1152739"/>
                </a:lnTo>
                <a:lnTo>
                  <a:pt x="6265486" y="1146264"/>
                </a:lnTo>
                <a:lnTo>
                  <a:pt x="6260319" y="1145859"/>
                </a:lnTo>
                <a:lnTo>
                  <a:pt x="6253675" y="1141812"/>
                </a:lnTo>
                <a:lnTo>
                  <a:pt x="6254413" y="1134122"/>
                </a:lnTo>
                <a:lnTo>
                  <a:pt x="6253675" y="1132099"/>
                </a:lnTo>
                <a:lnTo>
                  <a:pt x="6251460" y="1125219"/>
                </a:lnTo>
                <a:lnTo>
                  <a:pt x="6255889" y="1122790"/>
                </a:lnTo>
                <a:lnTo>
                  <a:pt x="6253675" y="1108625"/>
                </a:lnTo>
                <a:lnTo>
                  <a:pt x="6241862" y="1099317"/>
                </a:lnTo>
                <a:lnTo>
                  <a:pt x="6233742" y="1103364"/>
                </a:lnTo>
                <a:lnTo>
                  <a:pt x="6228574" y="1099317"/>
                </a:lnTo>
                <a:lnTo>
                  <a:pt x="6233742" y="1085961"/>
                </a:lnTo>
                <a:lnTo>
                  <a:pt x="6247768" y="1080295"/>
                </a:lnTo>
                <a:lnTo>
                  <a:pt x="6241862" y="1075034"/>
                </a:lnTo>
                <a:lnTo>
                  <a:pt x="6241862" y="1064512"/>
                </a:lnTo>
                <a:lnTo>
                  <a:pt x="6235219" y="1061274"/>
                </a:lnTo>
                <a:lnTo>
                  <a:pt x="6233003" y="1049537"/>
                </a:lnTo>
                <a:lnTo>
                  <a:pt x="6237433" y="1048728"/>
                </a:lnTo>
                <a:lnTo>
                  <a:pt x="6243339" y="1053180"/>
                </a:lnTo>
                <a:lnTo>
                  <a:pt x="6243339" y="1044276"/>
                </a:lnTo>
                <a:lnTo>
                  <a:pt x="6233003" y="1036991"/>
                </a:lnTo>
                <a:lnTo>
                  <a:pt x="6239648" y="1030516"/>
                </a:lnTo>
                <a:lnTo>
                  <a:pt x="6245554" y="1033349"/>
                </a:lnTo>
                <a:lnTo>
                  <a:pt x="6253675" y="1033349"/>
                </a:lnTo>
                <a:lnTo>
                  <a:pt x="6259580" y="1039419"/>
                </a:lnTo>
                <a:lnTo>
                  <a:pt x="6269178" y="1032944"/>
                </a:lnTo>
                <a:lnTo>
                  <a:pt x="6264748" y="1026873"/>
                </a:lnTo>
                <a:lnTo>
                  <a:pt x="6272131" y="1017160"/>
                </a:lnTo>
                <a:lnTo>
                  <a:pt x="6275083" y="1017160"/>
                </a:lnTo>
                <a:lnTo>
                  <a:pt x="6280251" y="1025659"/>
                </a:lnTo>
                <a:lnTo>
                  <a:pt x="6275083" y="1030920"/>
                </a:lnTo>
                <a:lnTo>
                  <a:pt x="6276560" y="1034967"/>
                </a:lnTo>
                <a:lnTo>
                  <a:pt x="6284680" y="1033349"/>
                </a:lnTo>
                <a:lnTo>
                  <a:pt x="6292063" y="1036182"/>
                </a:lnTo>
                <a:lnTo>
                  <a:pt x="6292801" y="1033349"/>
                </a:lnTo>
                <a:lnTo>
                  <a:pt x="6285419" y="1024445"/>
                </a:lnTo>
                <a:lnTo>
                  <a:pt x="6287634" y="1020802"/>
                </a:lnTo>
                <a:lnTo>
                  <a:pt x="6278775" y="1010280"/>
                </a:lnTo>
                <a:lnTo>
                  <a:pt x="6282466" y="1007042"/>
                </a:lnTo>
                <a:lnTo>
                  <a:pt x="6290586" y="1008256"/>
                </a:lnTo>
                <a:lnTo>
                  <a:pt x="6297969" y="1005018"/>
                </a:lnTo>
                <a:lnTo>
                  <a:pt x="6312734" y="1004209"/>
                </a:lnTo>
                <a:lnTo>
                  <a:pt x="6322331" y="1009875"/>
                </a:lnTo>
                <a:lnTo>
                  <a:pt x="6322331" y="1019588"/>
                </a:lnTo>
                <a:lnTo>
                  <a:pt x="6317901" y="1024445"/>
                </a:lnTo>
                <a:lnTo>
                  <a:pt x="6323070" y="1025254"/>
                </a:lnTo>
                <a:lnTo>
                  <a:pt x="6328237" y="1032539"/>
                </a:lnTo>
                <a:lnTo>
                  <a:pt x="6333405" y="1038205"/>
                </a:lnTo>
                <a:lnTo>
                  <a:pt x="6345216" y="1038610"/>
                </a:lnTo>
                <a:lnTo>
                  <a:pt x="6350385" y="1034967"/>
                </a:lnTo>
                <a:lnTo>
                  <a:pt x="6359244" y="1043871"/>
                </a:lnTo>
                <a:lnTo>
                  <a:pt x="6355552" y="1051561"/>
                </a:lnTo>
                <a:lnTo>
                  <a:pt x="6352599" y="1056013"/>
                </a:lnTo>
                <a:lnTo>
                  <a:pt x="6348908" y="1054394"/>
                </a:lnTo>
                <a:lnTo>
                  <a:pt x="6345216" y="1056822"/>
                </a:lnTo>
                <a:lnTo>
                  <a:pt x="6339311" y="1050751"/>
                </a:lnTo>
                <a:lnTo>
                  <a:pt x="6330452" y="1051965"/>
                </a:lnTo>
                <a:lnTo>
                  <a:pt x="6324546" y="1057227"/>
                </a:lnTo>
                <a:lnTo>
                  <a:pt x="6328975" y="1065726"/>
                </a:lnTo>
                <a:lnTo>
                  <a:pt x="6329713" y="1078272"/>
                </a:lnTo>
                <a:lnTo>
                  <a:pt x="6319378" y="1081510"/>
                </a:lnTo>
                <a:lnTo>
                  <a:pt x="6314949" y="1079081"/>
                </a:lnTo>
                <a:lnTo>
                  <a:pt x="6308304" y="1086366"/>
                </a:lnTo>
                <a:lnTo>
                  <a:pt x="6311995" y="1089604"/>
                </a:lnTo>
                <a:lnTo>
                  <a:pt x="6292801" y="1098508"/>
                </a:lnTo>
                <a:lnTo>
                  <a:pt x="6292801" y="1104983"/>
                </a:lnTo>
                <a:lnTo>
                  <a:pt x="6297231" y="1107007"/>
                </a:lnTo>
                <a:lnTo>
                  <a:pt x="6296493" y="1113887"/>
                </a:lnTo>
                <a:lnTo>
                  <a:pt x="6291325" y="1118339"/>
                </a:lnTo>
                <a:lnTo>
                  <a:pt x="6290586" y="1124814"/>
                </a:lnTo>
                <a:lnTo>
                  <a:pt x="6294278" y="1124814"/>
                </a:lnTo>
                <a:lnTo>
                  <a:pt x="6300922" y="1130885"/>
                </a:lnTo>
                <a:lnTo>
                  <a:pt x="6298708" y="1136551"/>
                </a:lnTo>
                <a:lnTo>
                  <a:pt x="6299445" y="1136955"/>
                </a:lnTo>
                <a:lnTo>
                  <a:pt x="6309042" y="1146669"/>
                </a:lnTo>
                <a:lnTo>
                  <a:pt x="6318640" y="1147478"/>
                </a:lnTo>
                <a:lnTo>
                  <a:pt x="6313472" y="1158001"/>
                </a:lnTo>
                <a:lnTo>
                  <a:pt x="6308304" y="1162452"/>
                </a:lnTo>
                <a:lnTo>
                  <a:pt x="6311257" y="1167714"/>
                </a:lnTo>
                <a:lnTo>
                  <a:pt x="6318640" y="1170142"/>
                </a:lnTo>
                <a:lnTo>
                  <a:pt x="6322331" y="1177427"/>
                </a:lnTo>
                <a:lnTo>
                  <a:pt x="6329713" y="1172570"/>
                </a:lnTo>
                <a:lnTo>
                  <a:pt x="6331929" y="1167714"/>
                </a:lnTo>
                <a:lnTo>
                  <a:pt x="6337096" y="1164881"/>
                </a:lnTo>
                <a:lnTo>
                  <a:pt x="6340787" y="1169737"/>
                </a:lnTo>
                <a:lnTo>
                  <a:pt x="6353337" y="1178236"/>
                </a:lnTo>
                <a:lnTo>
                  <a:pt x="6356290" y="1174999"/>
                </a:lnTo>
                <a:lnTo>
                  <a:pt x="6363672" y="1169333"/>
                </a:lnTo>
                <a:lnTo>
                  <a:pt x="6368102" y="1171356"/>
                </a:lnTo>
                <a:lnTo>
                  <a:pt x="6368102" y="1179046"/>
                </a:lnTo>
                <a:lnTo>
                  <a:pt x="6361458" y="1186331"/>
                </a:lnTo>
                <a:lnTo>
                  <a:pt x="6355552" y="1185521"/>
                </a:lnTo>
                <a:lnTo>
                  <a:pt x="6346693" y="1190782"/>
                </a:lnTo>
                <a:lnTo>
                  <a:pt x="6359244" y="1194425"/>
                </a:lnTo>
                <a:lnTo>
                  <a:pt x="6363672" y="1192401"/>
                </a:lnTo>
                <a:lnTo>
                  <a:pt x="6372531" y="1193211"/>
                </a:lnTo>
                <a:lnTo>
                  <a:pt x="6376223" y="1198472"/>
                </a:lnTo>
                <a:lnTo>
                  <a:pt x="6386559" y="1197663"/>
                </a:lnTo>
                <a:lnTo>
                  <a:pt x="6388035" y="1190782"/>
                </a:lnTo>
                <a:lnTo>
                  <a:pt x="6394679" y="1182283"/>
                </a:lnTo>
                <a:lnTo>
                  <a:pt x="6413135" y="1179450"/>
                </a:lnTo>
                <a:lnTo>
                  <a:pt x="6413874" y="1175404"/>
                </a:lnTo>
                <a:lnTo>
                  <a:pt x="6423470" y="1170547"/>
                </a:lnTo>
                <a:lnTo>
                  <a:pt x="6424947" y="1166095"/>
                </a:lnTo>
                <a:lnTo>
                  <a:pt x="6429377" y="1164071"/>
                </a:lnTo>
                <a:lnTo>
                  <a:pt x="6441926" y="1165285"/>
                </a:lnTo>
                <a:lnTo>
                  <a:pt x="6431591" y="1168928"/>
                </a:lnTo>
                <a:lnTo>
                  <a:pt x="6427900" y="1172570"/>
                </a:lnTo>
                <a:lnTo>
                  <a:pt x="6426423" y="1171356"/>
                </a:lnTo>
                <a:lnTo>
                  <a:pt x="6421256" y="1176213"/>
                </a:lnTo>
                <a:lnTo>
                  <a:pt x="6424947" y="1179855"/>
                </a:lnTo>
                <a:lnTo>
                  <a:pt x="6435282" y="1172975"/>
                </a:lnTo>
                <a:lnTo>
                  <a:pt x="6445618" y="1172166"/>
                </a:lnTo>
                <a:lnTo>
                  <a:pt x="6450047" y="1170142"/>
                </a:lnTo>
                <a:lnTo>
                  <a:pt x="6453738" y="1174999"/>
                </a:lnTo>
                <a:lnTo>
                  <a:pt x="6462597" y="1176213"/>
                </a:lnTo>
                <a:lnTo>
                  <a:pt x="6475148" y="1187545"/>
                </a:lnTo>
                <a:lnTo>
                  <a:pt x="6484744" y="1185926"/>
                </a:lnTo>
                <a:lnTo>
                  <a:pt x="6490651" y="1194020"/>
                </a:lnTo>
                <a:lnTo>
                  <a:pt x="6489174" y="1202519"/>
                </a:lnTo>
                <a:lnTo>
                  <a:pt x="6498033" y="1209399"/>
                </a:lnTo>
                <a:lnTo>
                  <a:pt x="6506154" y="1208185"/>
                </a:lnTo>
                <a:lnTo>
                  <a:pt x="6512060" y="1213042"/>
                </a:lnTo>
                <a:lnTo>
                  <a:pt x="6520918" y="1212637"/>
                </a:lnTo>
                <a:lnTo>
                  <a:pt x="6526087" y="1212233"/>
                </a:lnTo>
                <a:lnTo>
                  <a:pt x="6525348" y="1207780"/>
                </a:lnTo>
                <a:lnTo>
                  <a:pt x="6529040" y="1206162"/>
                </a:lnTo>
                <a:lnTo>
                  <a:pt x="6532730" y="1194830"/>
                </a:lnTo>
                <a:lnTo>
                  <a:pt x="6537899" y="1183902"/>
                </a:lnTo>
                <a:lnTo>
                  <a:pt x="6554139" y="1182688"/>
                </a:lnTo>
                <a:lnTo>
                  <a:pt x="6577025" y="1170951"/>
                </a:lnTo>
                <a:lnTo>
                  <a:pt x="6592528" y="1170547"/>
                </a:lnTo>
                <a:lnTo>
                  <a:pt x="6592528" y="1163262"/>
                </a:lnTo>
                <a:lnTo>
                  <a:pt x="6602125" y="1153953"/>
                </a:lnTo>
                <a:lnTo>
                  <a:pt x="6616152" y="1153549"/>
                </a:lnTo>
                <a:lnTo>
                  <a:pt x="6625011" y="1142217"/>
                </a:lnTo>
                <a:lnTo>
                  <a:pt x="6639776" y="1136955"/>
                </a:lnTo>
                <a:lnTo>
                  <a:pt x="6653802" y="1138170"/>
                </a:lnTo>
                <a:lnTo>
                  <a:pt x="6673735" y="1128456"/>
                </a:lnTo>
                <a:lnTo>
                  <a:pt x="6698835" y="1134527"/>
                </a:lnTo>
                <a:lnTo>
                  <a:pt x="6712862" y="1140598"/>
                </a:lnTo>
                <a:lnTo>
                  <a:pt x="6712862" y="1143836"/>
                </a:lnTo>
                <a:lnTo>
                  <a:pt x="6706956" y="1140598"/>
                </a:lnTo>
                <a:lnTo>
                  <a:pt x="6695882" y="1139384"/>
                </a:lnTo>
                <a:lnTo>
                  <a:pt x="6692191" y="1147073"/>
                </a:lnTo>
                <a:lnTo>
                  <a:pt x="6697359" y="1157596"/>
                </a:lnTo>
                <a:lnTo>
                  <a:pt x="6718768" y="1163262"/>
                </a:lnTo>
                <a:lnTo>
                  <a:pt x="6737224" y="1155168"/>
                </a:lnTo>
                <a:lnTo>
                  <a:pt x="6747559" y="1145454"/>
                </a:lnTo>
                <a:lnTo>
                  <a:pt x="6751989" y="1145454"/>
                </a:lnTo>
                <a:lnTo>
                  <a:pt x="6738700" y="1157596"/>
                </a:lnTo>
                <a:lnTo>
                  <a:pt x="6724674" y="1164881"/>
                </a:lnTo>
                <a:lnTo>
                  <a:pt x="6728365" y="1168118"/>
                </a:lnTo>
                <a:lnTo>
                  <a:pt x="6742392" y="1164881"/>
                </a:lnTo>
                <a:lnTo>
                  <a:pt x="6759371" y="1151120"/>
                </a:lnTo>
                <a:lnTo>
                  <a:pt x="6765277" y="1149097"/>
                </a:lnTo>
                <a:lnTo>
                  <a:pt x="6828766" y="1152335"/>
                </a:lnTo>
                <a:lnTo>
                  <a:pt x="6884111" y="1147221"/>
                </a:lnTo>
                <a:lnTo>
                  <a:pt x="6884134" y="1147478"/>
                </a:lnTo>
                <a:lnTo>
                  <a:pt x="6894470" y="1146264"/>
                </a:lnTo>
                <a:lnTo>
                  <a:pt x="6884111" y="1147221"/>
                </a:lnTo>
                <a:lnTo>
                  <a:pt x="6882658" y="1131289"/>
                </a:lnTo>
                <a:lnTo>
                  <a:pt x="6888564" y="1124005"/>
                </a:lnTo>
                <a:lnTo>
                  <a:pt x="6883396" y="1119148"/>
                </a:lnTo>
                <a:lnTo>
                  <a:pt x="6877490" y="1117529"/>
                </a:lnTo>
                <a:lnTo>
                  <a:pt x="6875275" y="1108625"/>
                </a:lnTo>
                <a:lnTo>
                  <a:pt x="6868631" y="1105388"/>
                </a:lnTo>
                <a:lnTo>
                  <a:pt x="6850175" y="1109435"/>
                </a:lnTo>
                <a:lnTo>
                  <a:pt x="6837625" y="1103364"/>
                </a:lnTo>
                <a:lnTo>
                  <a:pt x="6824337" y="1086366"/>
                </a:lnTo>
                <a:lnTo>
                  <a:pt x="6807357" y="1089604"/>
                </a:lnTo>
                <a:lnTo>
                  <a:pt x="6804404" y="1088390"/>
                </a:lnTo>
                <a:lnTo>
                  <a:pt x="6808834" y="1081510"/>
                </a:lnTo>
                <a:lnTo>
                  <a:pt x="6805142" y="1070178"/>
                </a:lnTo>
                <a:lnTo>
                  <a:pt x="6804404" y="1056417"/>
                </a:lnTo>
                <a:lnTo>
                  <a:pt x="6804404" y="1054798"/>
                </a:lnTo>
                <a:lnTo>
                  <a:pt x="6798498" y="1049537"/>
                </a:lnTo>
                <a:lnTo>
                  <a:pt x="6792592" y="1027683"/>
                </a:lnTo>
                <a:lnTo>
                  <a:pt x="6799975" y="1021612"/>
                </a:lnTo>
                <a:lnTo>
                  <a:pt x="6799236" y="1012708"/>
                </a:lnTo>
                <a:lnTo>
                  <a:pt x="6799975" y="1003804"/>
                </a:lnTo>
                <a:lnTo>
                  <a:pt x="6813263" y="989639"/>
                </a:lnTo>
                <a:lnTo>
                  <a:pt x="6813263" y="973451"/>
                </a:lnTo>
                <a:lnTo>
                  <a:pt x="6816954" y="975070"/>
                </a:lnTo>
                <a:lnTo>
                  <a:pt x="6816216" y="965761"/>
                </a:lnTo>
                <a:lnTo>
                  <a:pt x="6823598" y="955239"/>
                </a:lnTo>
                <a:lnTo>
                  <a:pt x="6833934" y="954429"/>
                </a:lnTo>
                <a:lnTo>
                  <a:pt x="6838363" y="950382"/>
                </a:lnTo>
                <a:lnTo>
                  <a:pt x="6852390" y="947144"/>
                </a:lnTo>
                <a:lnTo>
                  <a:pt x="6861249" y="939050"/>
                </a:lnTo>
                <a:lnTo>
                  <a:pt x="6865678" y="938645"/>
                </a:lnTo>
                <a:lnTo>
                  <a:pt x="6866417" y="952406"/>
                </a:lnTo>
                <a:lnTo>
                  <a:pt x="6889302" y="975070"/>
                </a:lnTo>
                <a:lnTo>
                  <a:pt x="6890779" y="983164"/>
                </a:lnTo>
                <a:lnTo>
                  <a:pt x="6902591" y="993686"/>
                </a:lnTo>
                <a:lnTo>
                  <a:pt x="6914402" y="993686"/>
                </a:lnTo>
                <a:lnTo>
                  <a:pt x="6929906" y="977903"/>
                </a:lnTo>
                <a:lnTo>
                  <a:pt x="6935811" y="962119"/>
                </a:lnTo>
                <a:lnTo>
                  <a:pt x="6931382" y="941883"/>
                </a:lnTo>
                <a:lnTo>
                  <a:pt x="6931382" y="925290"/>
                </a:lnTo>
                <a:lnTo>
                  <a:pt x="6936550" y="901412"/>
                </a:lnTo>
                <a:lnTo>
                  <a:pt x="6932858" y="894531"/>
                </a:lnTo>
                <a:lnTo>
                  <a:pt x="6923261" y="901816"/>
                </a:lnTo>
                <a:lnTo>
                  <a:pt x="6922523" y="909506"/>
                </a:lnTo>
                <a:lnTo>
                  <a:pt x="6917355" y="910720"/>
                </a:lnTo>
                <a:lnTo>
                  <a:pt x="6903329" y="898983"/>
                </a:lnTo>
                <a:lnTo>
                  <a:pt x="6895208" y="886842"/>
                </a:lnTo>
                <a:lnTo>
                  <a:pt x="6894470" y="875105"/>
                </a:lnTo>
                <a:lnTo>
                  <a:pt x="6901852" y="874296"/>
                </a:lnTo>
                <a:lnTo>
                  <a:pt x="6906282" y="867820"/>
                </a:lnTo>
                <a:lnTo>
                  <a:pt x="6897423" y="867011"/>
                </a:lnTo>
                <a:lnTo>
                  <a:pt x="6893732" y="869439"/>
                </a:lnTo>
                <a:lnTo>
                  <a:pt x="6887087" y="868630"/>
                </a:lnTo>
                <a:lnTo>
                  <a:pt x="6887087" y="839490"/>
                </a:lnTo>
                <a:lnTo>
                  <a:pt x="6892255" y="830587"/>
                </a:lnTo>
                <a:lnTo>
                  <a:pt x="6908496" y="824516"/>
                </a:lnTo>
                <a:lnTo>
                  <a:pt x="6915141" y="825730"/>
                </a:lnTo>
                <a:lnTo>
                  <a:pt x="6916617" y="818040"/>
                </a:lnTo>
                <a:lnTo>
                  <a:pt x="6926214" y="815207"/>
                </a:lnTo>
                <a:lnTo>
                  <a:pt x="6935073" y="816422"/>
                </a:lnTo>
                <a:lnTo>
                  <a:pt x="6938026" y="807518"/>
                </a:lnTo>
                <a:lnTo>
                  <a:pt x="6940979" y="811565"/>
                </a:lnTo>
                <a:lnTo>
                  <a:pt x="6958697" y="812374"/>
                </a:lnTo>
                <a:lnTo>
                  <a:pt x="6963126" y="815207"/>
                </a:lnTo>
                <a:lnTo>
                  <a:pt x="6972723" y="809541"/>
                </a:lnTo>
                <a:lnTo>
                  <a:pt x="6966817" y="805090"/>
                </a:lnTo>
                <a:lnTo>
                  <a:pt x="6966817" y="801042"/>
                </a:lnTo>
                <a:lnTo>
                  <a:pt x="6973462" y="802257"/>
                </a:lnTo>
                <a:lnTo>
                  <a:pt x="6974200" y="795781"/>
                </a:lnTo>
                <a:lnTo>
                  <a:pt x="6983797" y="804280"/>
                </a:lnTo>
                <a:lnTo>
                  <a:pt x="6992656" y="802257"/>
                </a:lnTo>
                <a:lnTo>
                  <a:pt x="7002253" y="806708"/>
                </a:lnTo>
                <a:lnTo>
                  <a:pt x="7020709" y="806304"/>
                </a:lnTo>
                <a:lnTo>
                  <a:pt x="7038427" y="816826"/>
                </a:lnTo>
                <a:lnTo>
                  <a:pt x="7078292" y="817636"/>
                </a:lnTo>
                <a:lnTo>
                  <a:pt x="7079769" y="813589"/>
                </a:lnTo>
                <a:lnTo>
                  <a:pt x="7079769" y="813993"/>
                </a:lnTo>
                <a:lnTo>
                  <a:pt x="7084198" y="820873"/>
                </a:lnTo>
                <a:lnTo>
                  <a:pt x="7079769" y="813589"/>
                </a:lnTo>
                <a:lnTo>
                  <a:pt x="7079769" y="813184"/>
                </a:lnTo>
                <a:lnTo>
                  <a:pt x="7082722" y="803066"/>
                </a:lnTo>
                <a:lnTo>
                  <a:pt x="7078292" y="796186"/>
                </a:lnTo>
                <a:lnTo>
                  <a:pt x="7078292" y="790925"/>
                </a:lnTo>
                <a:lnTo>
                  <a:pt x="7082722" y="789306"/>
                </a:lnTo>
                <a:lnTo>
                  <a:pt x="7087151" y="796995"/>
                </a:lnTo>
                <a:lnTo>
                  <a:pt x="7096010" y="794162"/>
                </a:lnTo>
                <a:lnTo>
                  <a:pt x="7095272" y="785258"/>
                </a:lnTo>
                <a:lnTo>
                  <a:pt x="7100440" y="781211"/>
                </a:lnTo>
                <a:lnTo>
                  <a:pt x="7110775" y="786473"/>
                </a:lnTo>
                <a:lnTo>
                  <a:pt x="7122587" y="778378"/>
                </a:lnTo>
                <a:lnTo>
                  <a:pt x="7125540" y="770284"/>
                </a:lnTo>
                <a:lnTo>
                  <a:pt x="7131446" y="768260"/>
                </a:lnTo>
                <a:lnTo>
                  <a:pt x="7146211" y="772712"/>
                </a:lnTo>
                <a:lnTo>
                  <a:pt x="7152117" y="765832"/>
                </a:lnTo>
                <a:lnTo>
                  <a:pt x="7143258" y="754500"/>
                </a:lnTo>
                <a:lnTo>
                  <a:pt x="7135137" y="754500"/>
                </a:lnTo>
                <a:lnTo>
                  <a:pt x="7130708" y="756119"/>
                </a:lnTo>
                <a:lnTo>
                  <a:pt x="7119634" y="756119"/>
                </a:lnTo>
                <a:lnTo>
                  <a:pt x="7112990" y="747215"/>
                </a:lnTo>
                <a:lnTo>
                  <a:pt x="7101178" y="746811"/>
                </a:lnTo>
                <a:lnTo>
                  <a:pt x="7090104" y="734669"/>
                </a:lnTo>
                <a:lnTo>
                  <a:pt x="7091581" y="729003"/>
                </a:lnTo>
                <a:lnTo>
                  <a:pt x="7102654" y="737097"/>
                </a:lnTo>
                <a:lnTo>
                  <a:pt x="7102654" y="729408"/>
                </a:lnTo>
                <a:lnTo>
                  <a:pt x="7098963" y="723337"/>
                </a:lnTo>
                <a:lnTo>
                  <a:pt x="7106346" y="717671"/>
                </a:lnTo>
                <a:lnTo>
                  <a:pt x="7095272" y="719695"/>
                </a:lnTo>
                <a:cubicBezTo>
                  <a:pt x="7095272" y="719695"/>
                  <a:pt x="7083460" y="725765"/>
                  <a:pt x="7081245" y="726575"/>
                </a:cubicBezTo>
                <a:cubicBezTo>
                  <a:pt x="7080507" y="726575"/>
                  <a:pt x="7079769" y="727789"/>
                  <a:pt x="7079031" y="729003"/>
                </a:cubicBezTo>
                <a:lnTo>
                  <a:pt x="7077554" y="716052"/>
                </a:lnTo>
                <a:lnTo>
                  <a:pt x="7079031" y="729408"/>
                </a:lnTo>
                <a:cubicBezTo>
                  <a:pt x="7077554" y="732646"/>
                  <a:pt x="7075339" y="737097"/>
                  <a:pt x="7075339" y="737097"/>
                </a:cubicBezTo>
                <a:lnTo>
                  <a:pt x="7065742" y="734669"/>
                </a:lnTo>
                <a:lnTo>
                  <a:pt x="7064266" y="729003"/>
                </a:lnTo>
                <a:lnTo>
                  <a:pt x="7056883" y="726980"/>
                </a:lnTo>
                <a:lnTo>
                  <a:pt x="7052454" y="729408"/>
                </a:lnTo>
                <a:lnTo>
                  <a:pt x="7056883" y="733455"/>
                </a:lnTo>
                <a:lnTo>
                  <a:pt x="7055407" y="738312"/>
                </a:lnTo>
                <a:lnTo>
                  <a:pt x="7039904" y="740335"/>
                </a:lnTo>
                <a:lnTo>
                  <a:pt x="7033259" y="734264"/>
                </a:lnTo>
                <a:lnTo>
                  <a:pt x="7019971" y="736693"/>
                </a:lnTo>
                <a:lnTo>
                  <a:pt x="7014065" y="742359"/>
                </a:lnTo>
                <a:lnTo>
                  <a:pt x="7011850" y="737502"/>
                </a:lnTo>
                <a:lnTo>
                  <a:pt x="7005944" y="736288"/>
                </a:lnTo>
                <a:lnTo>
                  <a:pt x="7005206" y="742359"/>
                </a:lnTo>
                <a:lnTo>
                  <a:pt x="6998562" y="744382"/>
                </a:lnTo>
                <a:lnTo>
                  <a:pt x="6994132" y="734264"/>
                </a:lnTo>
                <a:lnTo>
                  <a:pt x="6991918" y="741145"/>
                </a:lnTo>
                <a:lnTo>
                  <a:pt x="6986012" y="739930"/>
                </a:lnTo>
                <a:lnTo>
                  <a:pt x="6980844" y="731027"/>
                </a:lnTo>
                <a:lnTo>
                  <a:pt x="6977153" y="734669"/>
                </a:lnTo>
                <a:lnTo>
                  <a:pt x="6980844" y="743978"/>
                </a:lnTo>
                <a:lnTo>
                  <a:pt x="6976415" y="743168"/>
                </a:lnTo>
                <a:lnTo>
                  <a:pt x="6971247" y="754095"/>
                </a:lnTo>
                <a:lnTo>
                  <a:pt x="6966079" y="752072"/>
                </a:lnTo>
                <a:lnTo>
                  <a:pt x="6970509" y="744382"/>
                </a:lnTo>
                <a:lnTo>
                  <a:pt x="6968294" y="740740"/>
                </a:lnTo>
                <a:lnTo>
                  <a:pt x="6960173" y="751667"/>
                </a:lnTo>
                <a:lnTo>
                  <a:pt x="6952053" y="753286"/>
                </a:lnTo>
                <a:lnTo>
                  <a:pt x="6938764" y="749644"/>
                </a:lnTo>
                <a:lnTo>
                  <a:pt x="6938026" y="754500"/>
                </a:lnTo>
                <a:lnTo>
                  <a:pt x="6918094" y="766237"/>
                </a:lnTo>
                <a:lnTo>
                  <a:pt x="6909235" y="766237"/>
                </a:lnTo>
                <a:lnTo>
                  <a:pt x="6892993" y="777164"/>
                </a:lnTo>
                <a:lnTo>
                  <a:pt x="6885611" y="777569"/>
                </a:lnTo>
                <a:lnTo>
                  <a:pt x="6877490" y="780807"/>
                </a:lnTo>
                <a:lnTo>
                  <a:pt x="6876014" y="775141"/>
                </a:lnTo>
                <a:lnTo>
                  <a:pt x="6870108" y="777974"/>
                </a:lnTo>
                <a:lnTo>
                  <a:pt x="6864940" y="791329"/>
                </a:lnTo>
                <a:lnTo>
                  <a:pt x="6861249" y="789710"/>
                </a:lnTo>
                <a:lnTo>
                  <a:pt x="6864940" y="780402"/>
                </a:lnTo>
                <a:lnTo>
                  <a:pt x="6861987" y="774736"/>
                </a:lnTo>
                <a:lnTo>
                  <a:pt x="6849437" y="758547"/>
                </a:lnTo>
                <a:lnTo>
                  <a:pt x="6855343" y="750858"/>
                </a:lnTo>
                <a:lnTo>
                  <a:pt x="6855343" y="744382"/>
                </a:lnTo>
                <a:lnTo>
                  <a:pt x="6843531" y="752072"/>
                </a:lnTo>
                <a:lnTo>
                  <a:pt x="6838363" y="752072"/>
                </a:lnTo>
                <a:lnTo>
                  <a:pt x="6842055" y="745596"/>
                </a:lnTo>
                <a:lnTo>
                  <a:pt x="6837625" y="743573"/>
                </a:lnTo>
                <a:lnTo>
                  <a:pt x="6823598" y="745192"/>
                </a:lnTo>
                <a:lnTo>
                  <a:pt x="6816954" y="739526"/>
                </a:lnTo>
                <a:lnTo>
                  <a:pt x="6810310" y="740740"/>
                </a:lnTo>
                <a:lnTo>
                  <a:pt x="6798498" y="729408"/>
                </a:lnTo>
                <a:lnTo>
                  <a:pt x="6796283" y="735074"/>
                </a:lnTo>
                <a:lnTo>
                  <a:pt x="6791854" y="731431"/>
                </a:lnTo>
                <a:lnTo>
                  <a:pt x="6778566" y="737097"/>
                </a:lnTo>
                <a:lnTo>
                  <a:pt x="6774874" y="732241"/>
                </a:lnTo>
                <a:lnTo>
                  <a:pt x="6774874" y="725361"/>
                </a:lnTo>
                <a:lnTo>
                  <a:pt x="6780042" y="715243"/>
                </a:lnTo>
                <a:lnTo>
                  <a:pt x="6774136" y="708767"/>
                </a:lnTo>
                <a:lnTo>
                  <a:pt x="6774874" y="689746"/>
                </a:lnTo>
                <a:lnTo>
                  <a:pt x="6777827" y="684485"/>
                </a:lnTo>
                <a:lnTo>
                  <a:pt x="6776351" y="669915"/>
                </a:lnTo>
                <a:lnTo>
                  <a:pt x="6783733" y="667487"/>
                </a:lnTo>
                <a:lnTo>
                  <a:pt x="6776351" y="656559"/>
                </a:lnTo>
                <a:lnTo>
                  <a:pt x="6779304" y="650893"/>
                </a:lnTo>
                <a:lnTo>
                  <a:pt x="6774874" y="647251"/>
                </a:lnTo>
                <a:lnTo>
                  <a:pt x="6765277" y="632276"/>
                </a:lnTo>
                <a:lnTo>
                  <a:pt x="6766754" y="628229"/>
                </a:lnTo>
                <a:lnTo>
                  <a:pt x="6763801" y="619730"/>
                </a:lnTo>
                <a:lnTo>
                  <a:pt x="6766015" y="614874"/>
                </a:lnTo>
                <a:lnTo>
                  <a:pt x="6768230" y="605161"/>
                </a:lnTo>
                <a:lnTo>
                  <a:pt x="6763062" y="599899"/>
                </a:lnTo>
                <a:lnTo>
                  <a:pt x="6756418" y="602328"/>
                </a:lnTo>
                <a:lnTo>
                  <a:pt x="6754203" y="596662"/>
                </a:lnTo>
                <a:lnTo>
                  <a:pt x="6757156" y="587353"/>
                </a:lnTo>
                <a:lnTo>
                  <a:pt x="6754942" y="585734"/>
                </a:lnTo>
                <a:lnTo>
                  <a:pt x="6751251" y="576426"/>
                </a:lnTo>
                <a:lnTo>
                  <a:pt x="6755680" y="568736"/>
                </a:lnTo>
                <a:lnTo>
                  <a:pt x="6760848" y="567522"/>
                </a:lnTo>
                <a:lnTo>
                  <a:pt x="6764539" y="559023"/>
                </a:lnTo>
                <a:lnTo>
                  <a:pt x="6760848" y="550524"/>
                </a:lnTo>
                <a:lnTo>
                  <a:pt x="6766015" y="546072"/>
                </a:lnTo>
                <a:lnTo>
                  <a:pt x="6763801" y="537978"/>
                </a:lnTo>
                <a:lnTo>
                  <a:pt x="6770445" y="535550"/>
                </a:lnTo>
                <a:lnTo>
                  <a:pt x="6777089" y="537573"/>
                </a:lnTo>
                <a:lnTo>
                  <a:pt x="6777827" y="540811"/>
                </a:lnTo>
                <a:lnTo>
                  <a:pt x="6782995" y="544049"/>
                </a:lnTo>
                <a:lnTo>
                  <a:pt x="6791854" y="538787"/>
                </a:lnTo>
                <a:lnTo>
                  <a:pt x="6794069" y="533526"/>
                </a:lnTo>
                <a:lnTo>
                  <a:pt x="6800713" y="527860"/>
                </a:lnTo>
                <a:lnTo>
                  <a:pt x="6799975" y="523408"/>
                </a:lnTo>
                <a:lnTo>
                  <a:pt x="6793330" y="517337"/>
                </a:lnTo>
                <a:lnTo>
                  <a:pt x="6796283" y="513695"/>
                </a:lnTo>
                <a:lnTo>
                  <a:pt x="6802928" y="516528"/>
                </a:lnTo>
                <a:lnTo>
                  <a:pt x="6801451" y="512076"/>
                </a:lnTo>
                <a:lnTo>
                  <a:pt x="6805142" y="501958"/>
                </a:lnTo>
                <a:lnTo>
                  <a:pt x="6811787" y="499935"/>
                </a:lnTo>
                <a:lnTo>
                  <a:pt x="6815478" y="503982"/>
                </a:lnTo>
                <a:lnTo>
                  <a:pt x="6827290" y="507220"/>
                </a:lnTo>
                <a:lnTo>
                  <a:pt x="6820645" y="502768"/>
                </a:lnTo>
                <a:lnTo>
                  <a:pt x="6817692" y="491436"/>
                </a:lnTo>
                <a:lnTo>
                  <a:pt x="6824337" y="483746"/>
                </a:lnTo>
                <a:lnTo>
                  <a:pt x="6833934" y="482532"/>
                </a:lnTo>
                <a:lnTo>
                  <a:pt x="6836149" y="475247"/>
                </a:lnTo>
                <a:lnTo>
                  <a:pt x="6833196" y="466343"/>
                </a:lnTo>
                <a:lnTo>
                  <a:pt x="6837625" y="465534"/>
                </a:lnTo>
                <a:lnTo>
                  <a:pt x="6840578" y="470391"/>
                </a:lnTo>
                <a:lnTo>
                  <a:pt x="6844269" y="469176"/>
                </a:lnTo>
                <a:lnTo>
                  <a:pt x="6846484" y="454202"/>
                </a:lnTo>
                <a:lnTo>
                  <a:pt x="6861987" y="439228"/>
                </a:lnTo>
                <a:lnTo>
                  <a:pt x="6865678" y="436395"/>
                </a:lnTo>
                <a:lnTo>
                  <a:pt x="6865678" y="430324"/>
                </a:lnTo>
                <a:lnTo>
                  <a:pt x="6874537" y="421420"/>
                </a:lnTo>
                <a:lnTo>
                  <a:pt x="6874537" y="414135"/>
                </a:lnTo>
                <a:lnTo>
                  <a:pt x="6887826" y="406446"/>
                </a:lnTo>
                <a:lnTo>
                  <a:pt x="6900376" y="406041"/>
                </a:lnTo>
                <a:lnTo>
                  <a:pt x="6915141" y="413731"/>
                </a:lnTo>
                <a:lnTo>
                  <a:pt x="6915141" y="408065"/>
                </a:lnTo>
                <a:lnTo>
                  <a:pt x="6901852" y="398351"/>
                </a:lnTo>
                <a:lnTo>
                  <a:pt x="6906282" y="396733"/>
                </a:lnTo>
                <a:lnTo>
                  <a:pt x="6917355" y="398756"/>
                </a:lnTo>
                <a:lnTo>
                  <a:pt x="6901852" y="386210"/>
                </a:lnTo>
                <a:lnTo>
                  <a:pt x="6905543" y="383377"/>
                </a:lnTo>
                <a:lnTo>
                  <a:pt x="6904805" y="369212"/>
                </a:lnTo>
                <a:lnTo>
                  <a:pt x="6899638" y="363141"/>
                </a:lnTo>
                <a:lnTo>
                  <a:pt x="6907020" y="359904"/>
                </a:lnTo>
                <a:lnTo>
                  <a:pt x="6893732" y="348572"/>
                </a:lnTo>
                <a:lnTo>
                  <a:pt x="6875275" y="348572"/>
                </a:lnTo>
                <a:lnTo>
                  <a:pt x="6866417" y="339668"/>
                </a:lnTo>
                <a:lnTo>
                  <a:pt x="6856819" y="339668"/>
                </a:lnTo>
                <a:lnTo>
                  <a:pt x="6853128" y="336025"/>
                </a:lnTo>
                <a:lnTo>
                  <a:pt x="6853128" y="335621"/>
                </a:lnTo>
                <a:lnTo>
                  <a:pt x="6846484" y="339668"/>
                </a:lnTo>
                <a:lnTo>
                  <a:pt x="6836887" y="339263"/>
                </a:lnTo>
                <a:lnTo>
                  <a:pt x="6831719" y="332788"/>
                </a:lnTo>
                <a:lnTo>
                  <a:pt x="6819907" y="339668"/>
                </a:lnTo>
                <a:lnTo>
                  <a:pt x="6811787" y="335621"/>
                </a:lnTo>
                <a:lnTo>
                  <a:pt x="6808095" y="343310"/>
                </a:lnTo>
                <a:lnTo>
                  <a:pt x="6799236" y="340073"/>
                </a:lnTo>
                <a:lnTo>
                  <a:pt x="6795545" y="332383"/>
                </a:lnTo>
                <a:lnTo>
                  <a:pt x="6788163" y="341691"/>
                </a:lnTo>
                <a:lnTo>
                  <a:pt x="6781519" y="331574"/>
                </a:lnTo>
                <a:lnTo>
                  <a:pt x="6776351" y="335216"/>
                </a:lnTo>
                <a:lnTo>
                  <a:pt x="6775613" y="344120"/>
                </a:lnTo>
                <a:lnTo>
                  <a:pt x="6771921" y="351405"/>
                </a:lnTo>
                <a:lnTo>
                  <a:pt x="6764539" y="353023"/>
                </a:lnTo>
                <a:lnTo>
                  <a:pt x="6760109" y="347762"/>
                </a:lnTo>
                <a:lnTo>
                  <a:pt x="6753465" y="345739"/>
                </a:lnTo>
                <a:lnTo>
                  <a:pt x="6760109" y="357071"/>
                </a:lnTo>
                <a:lnTo>
                  <a:pt x="6766754" y="361118"/>
                </a:lnTo>
                <a:lnTo>
                  <a:pt x="6757895" y="367998"/>
                </a:lnTo>
                <a:lnTo>
                  <a:pt x="6749774" y="367593"/>
                </a:lnTo>
                <a:lnTo>
                  <a:pt x="6742392" y="371236"/>
                </a:lnTo>
                <a:lnTo>
                  <a:pt x="6751251" y="375283"/>
                </a:lnTo>
                <a:lnTo>
                  <a:pt x="6751251" y="380544"/>
                </a:lnTo>
                <a:lnTo>
                  <a:pt x="6746821" y="381353"/>
                </a:lnTo>
                <a:lnTo>
                  <a:pt x="6745345" y="378520"/>
                </a:lnTo>
                <a:lnTo>
                  <a:pt x="6738700" y="375687"/>
                </a:lnTo>
                <a:lnTo>
                  <a:pt x="6735747" y="378925"/>
                </a:lnTo>
                <a:lnTo>
                  <a:pt x="6740177" y="385401"/>
                </a:lnTo>
                <a:lnTo>
                  <a:pt x="6746083" y="385805"/>
                </a:lnTo>
                <a:lnTo>
                  <a:pt x="6751251" y="391471"/>
                </a:lnTo>
                <a:lnTo>
                  <a:pt x="6748298" y="396328"/>
                </a:lnTo>
                <a:lnTo>
                  <a:pt x="6741653" y="412516"/>
                </a:lnTo>
                <a:lnTo>
                  <a:pt x="6743868" y="418992"/>
                </a:lnTo>
                <a:lnTo>
                  <a:pt x="6732056" y="421015"/>
                </a:lnTo>
                <a:lnTo>
                  <a:pt x="6741653" y="428300"/>
                </a:lnTo>
                <a:lnTo>
                  <a:pt x="6749774" y="429514"/>
                </a:lnTo>
                <a:lnTo>
                  <a:pt x="6752727" y="435585"/>
                </a:lnTo>
                <a:lnTo>
                  <a:pt x="6746821" y="437609"/>
                </a:lnTo>
                <a:lnTo>
                  <a:pt x="6752727" y="444894"/>
                </a:lnTo>
                <a:lnTo>
                  <a:pt x="6759371" y="444894"/>
                </a:lnTo>
                <a:lnTo>
                  <a:pt x="6749774" y="456226"/>
                </a:lnTo>
                <a:lnTo>
                  <a:pt x="6743130" y="456630"/>
                </a:lnTo>
                <a:lnTo>
                  <a:pt x="6736486" y="464725"/>
                </a:lnTo>
                <a:lnTo>
                  <a:pt x="6737962" y="479699"/>
                </a:lnTo>
                <a:lnTo>
                  <a:pt x="6728365" y="495078"/>
                </a:lnTo>
                <a:lnTo>
                  <a:pt x="6721721" y="494673"/>
                </a:lnTo>
                <a:lnTo>
                  <a:pt x="6711385" y="503577"/>
                </a:lnTo>
                <a:lnTo>
                  <a:pt x="6706218" y="497102"/>
                </a:lnTo>
                <a:lnTo>
                  <a:pt x="6704741" y="505196"/>
                </a:lnTo>
                <a:lnTo>
                  <a:pt x="6708432" y="513695"/>
                </a:lnTo>
                <a:lnTo>
                  <a:pt x="6696620" y="519766"/>
                </a:lnTo>
                <a:lnTo>
                  <a:pt x="6691453" y="529479"/>
                </a:lnTo>
                <a:lnTo>
                  <a:pt x="6685547" y="529074"/>
                </a:lnTo>
                <a:lnTo>
                  <a:pt x="6684070" y="522194"/>
                </a:lnTo>
                <a:lnTo>
                  <a:pt x="6676688" y="522194"/>
                </a:lnTo>
                <a:lnTo>
                  <a:pt x="6672258" y="531907"/>
                </a:lnTo>
                <a:lnTo>
                  <a:pt x="6672258" y="542025"/>
                </a:lnTo>
                <a:lnTo>
                  <a:pt x="6665614" y="547691"/>
                </a:lnTo>
                <a:lnTo>
                  <a:pt x="6661185" y="541620"/>
                </a:lnTo>
                <a:lnTo>
                  <a:pt x="6657494" y="541620"/>
                </a:lnTo>
                <a:lnTo>
                  <a:pt x="6654541" y="551333"/>
                </a:lnTo>
                <a:lnTo>
                  <a:pt x="6650111" y="552548"/>
                </a:lnTo>
                <a:lnTo>
                  <a:pt x="6645682" y="547691"/>
                </a:lnTo>
                <a:lnTo>
                  <a:pt x="6639037" y="554166"/>
                </a:lnTo>
                <a:lnTo>
                  <a:pt x="6636084" y="561856"/>
                </a:lnTo>
                <a:lnTo>
                  <a:pt x="6642729" y="563070"/>
                </a:lnTo>
                <a:lnTo>
                  <a:pt x="6641990" y="568332"/>
                </a:lnTo>
                <a:lnTo>
                  <a:pt x="6628702" y="578854"/>
                </a:lnTo>
                <a:lnTo>
                  <a:pt x="6619843" y="576831"/>
                </a:lnTo>
                <a:lnTo>
                  <a:pt x="6617628" y="581687"/>
                </a:lnTo>
                <a:lnTo>
                  <a:pt x="6621320" y="589781"/>
                </a:lnTo>
                <a:lnTo>
                  <a:pt x="6613199" y="600709"/>
                </a:lnTo>
                <a:lnTo>
                  <a:pt x="6598434" y="603137"/>
                </a:lnTo>
                <a:lnTo>
                  <a:pt x="6591052" y="600304"/>
                </a:lnTo>
                <a:lnTo>
                  <a:pt x="6602125" y="613660"/>
                </a:lnTo>
                <a:lnTo>
                  <a:pt x="6603602" y="625396"/>
                </a:lnTo>
                <a:lnTo>
                  <a:pt x="6601387" y="628634"/>
                </a:lnTo>
                <a:lnTo>
                  <a:pt x="6602864" y="639157"/>
                </a:lnTo>
                <a:lnTo>
                  <a:pt x="6600649" y="652512"/>
                </a:lnTo>
                <a:lnTo>
                  <a:pt x="6608031" y="659797"/>
                </a:lnTo>
                <a:lnTo>
                  <a:pt x="6606555" y="669105"/>
                </a:lnTo>
                <a:lnTo>
                  <a:pt x="6600649" y="663844"/>
                </a:lnTo>
                <a:lnTo>
                  <a:pt x="6597696" y="666677"/>
                </a:lnTo>
                <a:lnTo>
                  <a:pt x="6601387" y="680033"/>
                </a:lnTo>
                <a:lnTo>
                  <a:pt x="6593266" y="688936"/>
                </a:lnTo>
                <a:lnTo>
                  <a:pt x="6601387" y="691769"/>
                </a:lnTo>
                <a:lnTo>
                  <a:pt x="6601387" y="697031"/>
                </a:lnTo>
                <a:lnTo>
                  <a:pt x="6596219" y="699459"/>
                </a:lnTo>
                <a:lnTo>
                  <a:pt x="6602125" y="709577"/>
                </a:lnTo>
                <a:lnTo>
                  <a:pt x="6594743" y="717671"/>
                </a:lnTo>
                <a:lnTo>
                  <a:pt x="6600649" y="723337"/>
                </a:lnTo>
                <a:lnTo>
                  <a:pt x="6605816" y="730217"/>
                </a:lnTo>
                <a:lnTo>
                  <a:pt x="6612461" y="731431"/>
                </a:lnTo>
                <a:lnTo>
                  <a:pt x="6612461" y="740335"/>
                </a:lnTo>
                <a:lnTo>
                  <a:pt x="6617628" y="737502"/>
                </a:lnTo>
                <a:lnTo>
                  <a:pt x="6622796" y="746001"/>
                </a:lnTo>
                <a:lnTo>
                  <a:pt x="6630917" y="736288"/>
                </a:lnTo>
                <a:lnTo>
                  <a:pt x="6638299" y="741549"/>
                </a:lnTo>
                <a:lnTo>
                  <a:pt x="6640514" y="749239"/>
                </a:lnTo>
                <a:lnTo>
                  <a:pt x="6658232" y="761785"/>
                </a:lnTo>
                <a:lnTo>
                  <a:pt x="6655279" y="767046"/>
                </a:lnTo>
                <a:lnTo>
                  <a:pt x="6670044" y="775141"/>
                </a:lnTo>
                <a:lnTo>
                  <a:pt x="6670044" y="782021"/>
                </a:lnTo>
                <a:lnTo>
                  <a:pt x="6679641" y="790520"/>
                </a:lnTo>
                <a:lnTo>
                  <a:pt x="6673735" y="804685"/>
                </a:lnTo>
                <a:lnTo>
                  <a:pt x="6661185" y="817231"/>
                </a:lnTo>
                <a:lnTo>
                  <a:pt x="6657494" y="826539"/>
                </a:lnTo>
                <a:lnTo>
                  <a:pt x="6644205" y="829777"/>
                </a:lnTo>
                <a:lnTo>
                  <a:pt x="6635346" y="825325"/>
                </a:lnTo>
                <a:lnTo>
                  <a:pt x="6636823" y="819659"/>
                </a:lnTo>
                <a:lnTo>
                  <a:pt x="6625749" y="815612"/>
                </a:lnTo>
                <a:lnTo>
                  <a:pt x="6620581" y="811160"/>
                </a:lnTo>
                <a:lnTo>
                  <a:pt x="6620581" y="816826"/>
                </a:lnTo>
                <a:lnTo>
                  <a:pt x="6613937" y="817231"/>
                </a:lnTo>
                <a:lnTo>
                  <a:pt x="6610246" y="812779"/>
                </a:lnTo>
                <a:lnTo>
                  <a:pt x="6601387" y="811160"/>
                </a:lnTo>
                <a:lnTo>
                  <a:pt x="6597696" y="817231"/>
                </a:lnTo>
                <a:lnTo>
                  <a:pt x="6590313" y="819255"/>
                </a:lnTo>
                <a:lnTo>
                  <a:pt x="6586622" y="815207"/>
                </a:lnTo>
                <a:lnTo>
                  <a:pt x="6579240" y="824111"/>
                </a:lnTo>
                <a:lnTo>
                  <a:pt x="6571119" y="820064"/>
                </a:lnTo>
                <a:lnTo>
                  <a:pt x="6563737" y="822897"/>
                </a:lnTo>
                <a:lnTo>
                  <a:pt x="6564475" y="826539"/>
                </a:lnTo>
                <a:lnTo>
                  <a:pt x="6579240" y="827754"/>
                </a:lnTo>
                <a:lnTo>
                  <a:pt x="6582931" y="830587"/>
                </a:lnTo>
                <a:lnTo>
                  <a:pt x="6584407" y="826135"/>
                </a:lnTo>
                <a:lnTo>
                  <a:pt x="6596958" y="825730"/>
                </a:lnTo>
                <a:lnTo>
                  <a:pt x="6603602" y="829777"/>
                </a:lnTo>
                <a:lnTo>
                  <a:pt x="6613937" y="831396"/>
                </a:lnTo>
                <a:lnTo>
                  <a:pt x="6620581" y="839490"/>
                </a:lnTo>
                <a:lnTo>
                  <a:pt x="6628702" y="835038"/>
                </a:lnTo>
                <a:lnTo>
                  <a:pt x="6633131" y="837062"/>
                </a:lnTo>
                <a:lnTo>
                  <a:pt x="6641990" y="832610"/>
                </a:lnTo>
                <a:lnTo>
                  <a:pt x="6653802" y="835848"/>
                </a:lnTo>
                <a:lnTo>
                  <a:pt x="6660447" y="840704"/>
                </a:lnTo>
                <a:lnTo>
                  <a:pt x="6661185" y="849608"/>
                </a:lnTo>
                <a:lnTo>
                  <a:pt x="6654541" y="854465"/>
                </a:lnTo>
                <a:lnTo>
                  <a:pt x="6647896" y="854465"/>
                </a:lnTo>
                <a:lnTo>
                  <a:pt x="6639037" y="867011"/>
                </a:lnTo>
                <a:lnTo>
                  <a:pt x="6633131" y="866606"/>
                </a:lnTo>
                <a:lnTo>
                  <a:pt x="6635346" y="858107"/>
                </a:lnTo>
                <a:lnTo>
                  <a:pt x="6631655" y="854060"/>
                </a:lnTo>
                <a:lnTo>
                  <a:pt x="6627964" y="858917"/>
                </a:lnTo>
                <a:lnTo>
                  <a:pt x="6629440" y="864583"/>
                </a:lnTo>
                <a:lnTo>
                  <a:pt x="6622796" y="865392"/>
                </a:lnTo>
                <a:lnTo>
                  <a:pt x="6616152" y="872272"/>
                </a:lnTo>
                <a:lnTo>
                  <a:pt x="6614675" y="881581"/>
                </a:lnTo>
                <a:lnTo>
                  <a:pt x="6606555" y="875915"/>
                </a:lnTo>
                <a:lnTo>
                  <a:pt x="6607293" y="881581"/>
                </a:lnTo>
                <a:lnTo>
                  <a:pt x="6601387" y="886437"/>
                </a:lnTo>
                <a:lnTo>
                  <a:pt x="6599911" y="884414"/>
                </a:lnTo>
                <a:lnTo>
                  <a:pt x="6594743" y="884414"/>
                </a:lnTo>
                <a:lnTo>
                  <a:pt x="6588837" y="890889"/>
                </a:lnTo>
                <a:lnTo>
                  <a:pt x="6596958" y="891698"/>
                </a:lnTo>
                <a:lnTo>
                  <a:pt x="6607293" y="901412"/>
                </a:lnTo>
                <a:lnTo>
                  <a:pt x="6588837" y="901816"/>
                </a:lnTo>
                <a:lnTo>
                  <a:pt x="6603602" y="906673"/>
                </a:lnTo>
                <a:lnTo>
                  <a:pt x="6604340" y="912339"/>
                </a:lnTo>
                <a:lnTo>
                  <a:pt x="6599172" y="922861"/>
                </a:lnTo>
                <a:lnTo>
                  <a:pt x="6609508" y="931765"/>
                </a:lnTo>
                <a:lnTo>
                  <a:pt x="6597696" y="933789"/>
                </a:lnTo>
                <a:lnTo>
                  <a:pt x="6586622" y="930146"/>
                </a:lnTo>
                <a:lnTo>
                  <a:pt x="6592528" y="938645"/>
                </a:lnTo>
                <a:lnTo>
                  <a:pt x="6588099" y="946740"/>
                </a:lnTo>
                <a:lnTo>
                  <a:pt x="6599172" y="953215"/>
                </a:lnTo>
                <a:lnTo>
                  <a:pt x="6590313" y="960500"/>
                </a:lnTo>
                <a:lnTo>
                  <a:pt x="6597696" y="969808"/>
                </a:lnTo>
                <a:lnTo>
                  <a:pt x="6589575" y="978307"/>
                </a:lnTo>
                <a:lnTo>
                  <a:pt x="6588837" y="987616"/>
                </a:lnTo>
                <a:lnTo>
                  <a:pt x="6596958" y="994901"/>
                </a:lnTo>
                <a:lnTo>
                  <a:pt x="6592528" y="1002185"/>
                </a:lnTo>
                <a:lnTo>
                  <a:pt x="6591052" y="1024445"/>
                </a:lnTo>
                <a:lnTo>
                  <a:pt x="6582931" y="1032134"/>
                </a:lnTo>
                <a:lnTo>
                  <a:pt x="6579978" y="1050347"/>
                </a:lnTo>
                <a:lnTo>
                  <a:pt x="6568904" y="1062488"/>
                </a:lnTo>
                <a:lnTo>
                  <a:pt x="6563737" y="1056417"/>
                </a:lnTo>
                <a:lnTo>
                  <a:pt x="6554139" y="1052370"/>
                </a:lnTo>
                <a:lnTo>
                  <a:pt x="6543066" y="1058036"/>
                </a:lnTo>
                <a:lnTo>
                  <a:pt x="6525348" y="1055203"/>
                </a:lnTo>
                <a:lnTo>
                  <a:pt x="6522395" y="1048728"/>
                </a:lnTo>
                <a:lnTo>
                  <a:pt x="6519442" y="1063297"/>
                </a:lnTo>
                <a:lnTo>
                  <a:pt x="6503939" y="1064916"/>
                </a:lnTo>
                <a:lnTo>
                  <a:pt x="6497295" y="1079891"/>
                </a:lnTo>
                <a:lnTo>
                  <a:pt x="6502463" y="1084343"/>
                </a:lnTo>
                <a:lnTo>
                  <a:pt x="6503201" y="1091627"/>
                </a:lnTo>
                <a:lnTo>
                  <a:pt x="6493603" y="1100126"/>
                </a:lnTo>
                <a:lnTo>
                  <a:pt x="6481054" y="1095675"/>
                </a:lnTo>
                <a:lnTo>
                  <a:pt x="6455953" y="1102150"/>
                </a:lnTo>
                <a:lnTo>
                  <a:pt x="6446356" y="1102150"/>
                </a:lnTo>
                <a:lnTo>
                  <a:pt x="6441188" y="1097698"/>
                </a:lnTo>
                <a:lnTo>
                  <a:pt x="6446356" y="1089199"/>
                </a:lnTo>
                <a:lnTo>
                  <a:pt x="6441926" y="1067749"/>
                </a:lnTo>
                <a:lnTo>
                  <a:pt x="6432329" y="1064916"/>
                </a:lnTo>
                <a:lnTo>
                  <a:pt x="6430115" y="1056822"/>
                </a:lnTo>
                <a:lnTo>
                  <a:pt x="6423470" y="1052775"/>
                </a:lnTo>
                <a:lnTo>
                  <a:pt x="6425685" y="1047918"/>
                </a:lnTo>
                <a:lnTo>
                  <a:pt x="6438236" y="1046704"/>
                </a:lnTo>
                <a:lnTo>
                  <a:pt x="6444879" y="1034158"/>
                </a:lnTo>
                <a:lnTo>
                  <a:pt x="6441926" y="1022826"/>
                </a:lnTo>
                <a:lnTo>
                  <a:pt x="6431591" y="1028492"/>
                </a:lnTo>
                <a:lnTo>
                  <a:pt x="6421994" y="1019588"/>
                </a:lnTo>
                <a:lnTo>
                  <a:pt x="6419780" y="1011089"/>
                </a:lnTo>
                <a:lnTo>
                  <a:pt x="6409444" y="1007042"/>
                </a:lnTo>
                <a:lnTo>
                  <a:pt x="6407967" y="994496"/>
                </a:lnTo>
                <a:lnTo>
                  <a:pt x="6399108" y="977498"/>
                </a:lnTo>
                <a:lnTo>
                  <a:pt x="6394679" y="973855"/>
                </a:lnTo>
                <a:lnTo>
                  <a:pt x="6389511" y="962119"/>
                </a:lnTo>
                <a:lnTo>
                  <a:pt x="6381390" y="960095"/>
                </a:lnTo>
                <a:lnTo>
                  <a:pt x="6376223" y="952810"/>
                </a:lnTo>
                <a:lnTo>
                  <a:pt x="6380652" y="948358"/>
                </a:lnTo>
                <a:lnTo>
                  <a:pt x="6381390" y="938241"/>
                </a:lnTo>
                <a:lnTo>
                  <a:pt x="6378438" y="930956"/>
                </a:lnTo>
                <a:lnTo>
                  <a:pt x="6380652" y="923671"/>
                </a:lnTo>
                <a:lnTo>
                  <a:pt x="6390249" y="916386"/>
                </a:lnTo>
                <a:lnTo>
                  <a:pt x="6388035" y="911529"/>
                </a:lnTo>
                <a:lnTo>
                  <a:pt x="6379176" y="907078"/>
                </a:lnTo>
                <a:lnTo>
                  <a:pt x="6381390" y="902221"/>
                </a:lnTo>
                <a:lnTo>
                  <a:pt x="6376961" y="902221"/>
                </a:lnTo>
                <a:lnTo>
                  <a:pt x="6375485" y="909506"/>
                </a:lnTo>
                <a:lnTo>
                  <a:pt x="6382129" y="915981"/>
                </a:lnTo>
                <a:lnTo>
                  <a:pt x="6371793" y="920028"/>
                </a:lnTo>
                <a:lnTo>
                  <a:pt x="6373270" y="910720"/>
                </a:lnTo>
                <a:lnTo>
                  <a:pt x="6370317" y="907078"/>
                </a:lnTo>
                <a:lnTo>
                  <a:pt x="6362934" y="903435"/>
                </a:lnTo>
                <a:lnTo>
                  <a:pt x="6362196" y="888865"/>
                </a:lnTo>
                <a:lnTo>
                  <a:pt x="6358505" y="883199"/>
                </a:lnTo>
                <a:lnTo>
                  <a:pt x="6356290" y="863368"/>
                </a:lnTo>
                <a:lnTo>
                  <a:pt x="6364411" y="859321"/>
                </a:lnTo>
                <a:lnTo>
                  <a:pt x="6365149" y="858512"/>
                </a:lnTo>
                <a:lnTo>
                  <a:pt x="6368102" y="854869"/>
                </a:lnTo>
                <a:lnTo>
                  <a:pt x="6362934" y="851227"/>
                </a:lnTo>
                <a:lnTo>
                  <a:pt x="6351123" y="852036"/>
                </a:lnTo>
                <a:lnTo>
                  <a:pt x="6340787" y="842323"/>
                </a:lnTo>
                <a:lnTo>
                  <a:pt x="6339311" y="836253"/>
                </a:lnTo>
                <a:lnTo>
                  <a:pt x="6334143" y="827754"/>
                </a:lnTo>
                <a:lnTo>
                  <a:pt x="6335619" y="820469"/>
                </a:lnTo>
                <a:lnTo>
                  <a:pt x="6334143" y="809541"/>
                </a:lnTo>
                <a:lnTo>
                  <a:pt x="6339311" y="801042"/>
                </a:lnTo>
                <a:lnTo>
                  <a:pt x="6332667" y="794567"/>
                </a:lnTo>
                <a:lnTo>
                  <a:pt x="6325284" y="799828"/>
                </a:lnTo>
                <a:lnTo>
                  <a:pt x="6324546" y="808327"/>
                </a:lnTo>
                <a:lnTo>
                  <a:pt x="6329713" y="813993"/>
                </a:lnTo>
                <a:lnTo>
                  <a:pt x="6326023" y="818040"/>
                </a:lnTo>
                <a:lnTo>
                  <a:pt x="6321593" y="818445"/>
                </a:lnTo>
                <a:lnTo>
                  <a:pt x="6320854" y="822492"/>
                </a:lnTo>
                <a:lnTo>
                  <a:pt x="6315687" y="825325"/>
                </a:lnTo>
                <a:lnTo>
                  <a:pt x="6319378" y="830182"/>
                </a:lnTo>
                <a:lnTo>
                  <a:pt x="6326023" y="833015"/>
                </a:lnTo>
                <a:lnTo>
                  <a:pt x="6328975" y="841919"/>
                </a:lnTo>
                <a:lnTo>
                  <a:pt x="6326023" y="851632"/>
                </a:lnTo>
                <a:lnTo>
                  <a:pt x="6313472" y="862154"/>
                </a:lnTo>
                <a:lnTo>
                  <a:pt x="6312734" y="858917"/>
                </a:lnTo>
                <a:lnTo>
                  <a:pt x="6304613" y="852441"/>
                </a:lnTo>
                <a:lnTo>
                  <a:pt x="6301660" y="858107"/>
                </a:lnTo>
                <a:lnTo>
                  <a:pt x="6306090" y="861345"/>
                </a:lnTo>
                <a:lnTo>
                  <a:pt x="6308304" y="866201"/>
                </a:lnTo>
                <a:lnTo>
                  <a:pt x="6298708" y="870249"/>
                </a:lnTo>
                <a:lnTo>
                  <a:pt x="6294278" y="864987"/>
                </a:lnTo>
                <a:lnTo>
                  <a:pt x="6295755" y="859726"/>
                </a:lnTo>
                <a:lnTo>
                  <a:pt x="6289849" y="858917"/>
                </a:lnTo>
                <a:lnTo>
                  <a:pt x="6286157" y="855274"/>
                </a:lnTo>
                <a:lnTo>
                  <a:pt x="6282466" y="842728"/>
                </a:lnTo>
                <a:lnTo>
                  <a:pt x="6272869" y="833015"/>
                </a:lnTo>
                <a:lnTo>
                  <a:pt x="6268439" y="830182"/>
                </a:lnTo>
                <a:lnTo>
                  <a:pt x="6267701" y="837871"/>
                </a:lnTo>
                <a:lnTo>
                  <a:pt x="6275821" y="843537"/>
                </a:lnTo>
                <a:lnTo>
                  <a:pt x="6283204" y="852441"/>
                </a:lnTo>
                <a:lnTo>
                  <a:pt x="6280251" y="858512"/>
                </a:lnTo>
                <a:lnTo>
                  <a:pt x="6288372" y="867416"/>
                </a:lnTo>
                <a:lnTo>
                  <a:pt x="6286157" y="873082"/>
                </a:lnTo>
                <a:lnTo>
                  <a:pt x="6278037" y="874700"/>
                </a:lnTo>
                <a:lnTo>
                  <a:pt x="6269916" y="879152"/>
                </a:lnTo>
                <a:lnTo>
                  <a:pt x="6271393" y="885223"/>
                </a:lnTo>
                <a:lnTo>
                  <a:pt x="6264748" y="889270"/>
                </a:lnTo>
                <a:lnTo>
                  <a:pt x="6267701" y="892508"/>
                </a:lnTo>
                <a:lnTo>
                  <a:pt x="6257365" y="902221"/>
                </a:lnTo>
                <a:lnTo>
                  <a:pt x="6244077" y="894936"/>
                </a:lnTo>
                <a:lnTo>
                  <a:pt x="6251460" y="903435"/>
                </a:lnTo>
                <a:lnTo>
                  <a:pt x="6252198" y="909101"/>
                </a:lnTo>
                <a:lnTo>
                  <a:pt x="6235219" y="924885"/>
                </a:lnTo>
                <a:lnTo>
                  <a:pt x="6229312" y="924480"/>
                </a:lnTo>
                <a:lnTo>
                  <a:pt x="6227098" y="917600"/>
                </a:lnTo>
                <a:lnTo>
                  <a:pt x="6224883" y="917195"/>
                </a:lnTo>
                <a:lnTo>
                  <a:pt x="6220453" y="921647"/>
                </a:lnTo>
                <a:lnTo>
                  <a:pt x="6216024" y="922457"/>
                </a:lnTo>
                <a:lnTo>
                  <a:pt x="6205688" y="931765"/>
                </a:lnTo>
                <a:lnTo>
                  <a:pt x="6197568" y="935408"/>
                </a:lnTo>
                <a:lnTo>
                  <a:pt x="6193139" y="933384"/>
                </a:lnTo>
                <a:lnTo>
                  <a:pt x="6188709" y="938645"/>
                </a:lnTo>
                <a:lnTo>
                  <a:pt x="6179112" y="927313"/>
                </a:lnTo>
                <a:lnTo>
                  <a:pt x="6179850" y="924480"/>
                </a:lnTo>
                <a:lnTo>
                  <a:pt x="6173944" y="920028"/>
                </a:lnTo>
                <a:lnTo>
                  <a:pt x="6168038" y="920028"/>
                </a:lnTo>
                <a:lnTo>
                  <a:pt x="6170991" y="928932"/>
                </a:lnTo>
                <a:lnTo>
                  <a:pt x="6164347" y="931765"/>
                </a:lnTo>
                <a:lnTo>
                  <a:pt x="6156965" y="925694"/>
                </a:lnTo>
                <a:lnTo>
                  <a:pt x="6161394" y="923671"/>
                </a:lnTo>
                <a:lnTo>
                  <a:pt x="6159179" y="918005"/>
                </a:lnTo>
                <a:lnTo>
                  <a:pt x="6140723" y="911529"/>
                </a:lnTo>
                <a:lnTo>
                  <a:pt x="6126696" y="900602"/>
                </a:lnTo>
                <a:lnTo>
                  <a:pt x="6117099" y="898983"/>
                </a:lnTo>
                <a:lnTo>
                  <a:pt x="6104549" y="879152"/>
                </a:lnTo>
                <a:lnTo>
                  <a:pt x="6109717" y="874296"/>
                </a:lnTo>
                <a:lnTo>
                  <a:pt x="6109717" y="867011"/>
                </a:lnTo>
                <a:lnTo>
                  <a:pt x="6117099" y="867011"/>
                </a:lnTo>
                <a:lnTo>
                  <a:pt x="6123006" y="871058"/>
                </a:lnTo>
                <a:lnTo>
                  <a:pt x="6128911" y="869034"/>
                </a:lnTo>
                <a:lnTo>
                  <a:pt x="6146629" y="880771"/>
                </a:lnTo>
                <a:lnTo>
                  <a:pt x="6147368" y="877533"/>
                </a:lnTo>
                <a:lnTo>
                  <a:pt x="6142199" y="869844"/>
                </a:lnTo>
                <a:lnTo>
                  <a:pt x="6147368" y="866606"/>
                </a:lnTo>
                <a:lnTo>
                  <a:pt x="6157702" y="865797"/>
                </a:lnTo>
                <a:lnTo>
                  <a:pt x="6152535" y="859726"/>
                </a:lnTo>
                <a:lnTo>
                  <a:pt x="6140723" y="862559"/>
                </a:lnTo>
                <a:lnTo>
                  <a:pt x="6135555" y="867416"/>
                </a:lnTo>
                <a:lnTo>
                  <a:pt x="6130388" y="854465"/>
                </a:lnTo>
                <a:lnTo>
                  <a:pt x="6137032" y="850418"/>
                </a:lnTo>
                <a:lnTo>
                  <a:pt x="6139247" y="842728"/>
                </a:lnTo>
                <a:lnTo>
                  <a:pt x="6132602" y="837062"/>
                </a:lnTo>
                <a:lnTo>
                  <a:pt x="6137770" y="834229"/>
                </a:lnTo>
                <a:lnTo>
                  <a:pt x="6127435" y="826944"/>
                </a:lnTo>
                <a:lnTo>
                  <a:pt x="6123006" y="835443"/>
                </a:lnTo>
                <a:lnTo>
                  <a:pt x="6125220" y="839490"/>
                </a:lnTo>
                <a:lnTo>
                  <a:pt x="6117837" y="842323"/>
                </a:lnTo>
                <a:lnTo>
                  <a:pt x="6114146" y="839895"/>
                </a:lnTo>
                <a:lnTo>
                  <a:pt x="6111932" y="847180"/>
                </a:lnTo>
                <a:lnTo>
                  <a:pt x="6098643" y="834229"/>
                </a:lnTo>
                <a:lnTo>
                  <a:pt x="6094952" y="825730"/>
                </a:lnTo>
                <a:lnTo>
                  <a:pt x="6103811" y="815207"/>
                </a:lnTo>
                <a:lnTo>
                  <a:pt x="6110455" y="811160"/>
                </a:lnTo>
                <a:lnTo>
                  <a:pt x="6112670" y="820064"/>
                </a:lnTo>
                <a:lnTo>
                  <a:pt x="6114146" y="812779"/>
                </a:lnTo>
                <a:lnTo>
                  <a:pt x="6119314" y="810351"/>
                </a:lnTo>
                <a:lnTo>
                  <a:pt x="6129650" y="817231"/>
                </a:lnTo>
                <a:lnTo>
                  <a:pt x="6130388" y="810756"/>
                </a:lnTo>
                <a:lnTo>
                  <a:pt x="6134079" y="805494"/>
                </a:lnTo>
                <a:lnTo>
                  <a:pt x="6143676" y="805090"/>
                </a:lnTo>
                <a:lnTo>
                  <a:pt x="6140723" y="799828"/>
                </a:lnTo>
                <a:lnTo>
                  <a:pt x="6126696" y="799828"/>
                </a:lnTo>
                <a:lnTo>
                  <a:pt x="6122267" y="797805"/>
                </a:lnTo>
                <a:lnTo>
                  <a:pt x="6125220" y="791329"/>
                </a:lnTo>
                <a:lnTo>
                  <a:pt x="6131126" y="791329"/>
                </a:lnTo>
                <a:lnTo>
                  <a:pt x="6139247" y="781616"/>
                </a:lnTo>
                <a:lnTo>
                  <a:pt x="6130388" y="778378"/>
                </a:lnTo>
                <a:lnTo>
                  <a:pt x="6135555" y="776759"/>
                </a:lnTo>
                <a:lnTo>
                  <a:pt x="6142199" y="765832"/>
                </a:lnTo>
                <a:lnTo>
                  <a:pt x="6147368" y="766237"/>
                </a:lnTo>
                <a:lnTo>
                  <a:pt x="6148844" y="775950"/>
                </a:lnTo>
                <a:lnTo>
                  <a:pt x="6156226" y="781616"/>
                </a:lnTo>
                <a:lnTo>
                  <a:pt x="6153273" y="775141"/>
                </a:lnTo>
                <a:lnTo>
                  <a:pt x="6153273" y="764213"/>
                </a:lnTo>
                <a:lnTo>
                  <a:pt x="6162132" y="757738"/>
                </a:lnTo>
                <a:lnTo>
                  <a:pt x="6167300" y="754500"/>
                </a:lnTo>
                <a:lnTo>
                  <a:pt x="6159917" y="756524"/>
                </a:lnTo>
                <a:lnTo>
                  <a:pt x="6151058" y="756119"/>
                </a:lnTo>
                <a:lnTo>
                  <a:pt x="6132602" y="762999"/>
                </a:lnTo>
                <a:lnTo>
                  <a:pt x="6131126" y="771903"/>
                </a:lnTo>
                <a:lnTo>
                  <a:pt x="6124481" y="775545"/>
                </a:lnTo>
                <a:lnTo>
                  <a:pt x="6117099" y="786068"/>
                </a:lnTo>
                <a:lnTo>
                  <a:pt x="6114146" y="785663"/>
                </a:lnTo>
                <a:lnTo>
                  <a:pt x="6117837" y="777164"/>
                </a:lnTo>
                <a:lnTo>
                  <a:pt x="6111932" y="769879"/>
                </a:lnTo>
                <a:lnTo>
                  <a:pt x="6115623" y="764213"/>
                </a:lnTo>
                <a:lnTo>
                  <a:pt x="6108978" y="763404"/>
                </a:lnTo>
                <a:lnTo>
                  <a:pt x="6106764" y="760166"/>
                </a:lnTo>
                <a:lnTo>
                  <a:pt x="6118576" y="754095"/>
                </a:lnTo>
                <a:lnTo>
                  <a:pt x="6117837" y="746811"/>
                </a:lnTo>
                <a:lnTo>
                  <a:pt x="6121529" y="743168"/>
                </a:lnTo>
                <a:lnTo>
                  <a:pt x="6111932" y="739121"/>
                </a:lnTo>
                <a:lnTo>
                  <a:pt x="6097905" y="753691"/>
                </a:lnTo>
                <a:lnTo>
                  <a:pt x="6091999" y="748834"/>
                </a:lnTo>
                <a:lnTo>
                  <a:pt x="6089046" y="739121"/>
                </a:lnTo>
                <a:lnTo>
                  <a:pt x="6096428" y="742763"/>
                </a:lnTo>
                <a:lnTo>
                  <a:pt x="6100119" y="739526"/>
                </a:lnTo>
                <a:lnTo>
                  <a:pt x="6099381" y="731836"/>
                </a:lnTo>
                <a:lnTo>
                  <a:pt x="6105287" y="725765"/>
                </a:lnTo>
                <a:lnTo>
                  <a:pt x="6100119" y="725361"/>
                </a:lnTo>
                <a:lnTo>
                  <a:pt x="6096428" y="729813"/>
                </a:lnTo>
                <a:lnTo>
                  <a:pt x="6089046" y="731431"/>
                </a:lnTo>
                <a:lnTo>
                  <a:pt x="6084617" y="727789"/>
                </a:lnTo>
                <a:lnTo>
                  <a:pt x="6086832" y="723337"/>
                </a:lnTo>
                <a:lnTo>
                  <a:pt x="6083140" y="714838"/>
                </a:lnTo>
                <a:lnTo>
                  <a:pt x="6085355" y="713624"/>
                </a:lnTo>
                <a:lnTo>
                  <a:pt x="6092738" y="718076"/>
                </a:lnTo>
                <a:lnTo>
                  <a:pt x="6098643" y="718076"/>
                </a:lnTo>
                <a:lnTo>
                  <a:pt x="6111194" y="712815"/>
                </a:lnTo>
                <a:lnTo>
                  <a:pt x="6117099" y="714433"/>
                </a:lnTo>
                <a:lnTo>
                  <a:pt x="6127435" y="712815"/>
                </a:lnTo>
                <a:lnTo>
                  <a:pt x="6136294" y="714433"/>
                </a:lnTo>
                <a:lnTo>
                  <a:pt x="6142938" y="722528"/>
                </a:lnTo>
                <a:lnTo>
                  <a:pt x="6144414" y="717671"/>
                </a:lnTo>
                <a:lnTo>
                  <a:pt x="6154750" y="708767"/>
                </a:lnTo>
                <a:lnTo>
                  <a:pt x="6164347" y="709982"/>
                </a:lnTo>
                <a:lnTo>
                  <a:pt x="6165085" y="718076"/>
                </a:lnTo>
                <a:lnTo>
                  <a:pt x="6159917" y="722123"/>
                </a:lnTo>
                <a:lnTo>
                  <a:pt x="6159917" y="726575"/>
                </a:lnTo>
                <a:lnTo>
                  <a:pt x="6171729" y="726170"/>
                </a:lnTo>
                <a:lnTo>
                  <a:pt x="6176159" y="719290"/>
                </a:lnTo>
                <a:lnTo>
                  <a:pt x="6172468" y="716457"/>
                </a:lnTo>
                <a:lnTo>
                  <a:pt x="6178373" y="712005"/>
                </a:lnTo>
                <a:lnTo>
                  <a:pt x="6191662" y="708767"/>
                </a:lnTo>
                <a:lnTo>
                  <a:pt x="6197568" y="701887"/>
                </a:lnTo>
                <a:lnTo>
                  <a:pt x="6190186" y="693793"/>
                </a:lnTo>
                <a:lnTo>
                  <a:pt x="6191662" y="686103"/>
                </a:lnTo>
                <a:lnTo>
                  <a:pt x="6185017" y="695817"/>
                </a:lnTo>
                <a:lnTo>
                  <a:pt x="6186494" y="701078"/>
                </a:lnTo>
                <a:lnTo>
                  <a:pt x="6182065" y="705125"/>
                </a:lnTo>
                <a:lnTo>
                  <a:pt x="6172468" y="702697"/>
                </a:lnTo>
                <a:lnTo>
                  <a:pt x="6177635" y="699459"/>
                </a:lnTo>
                <a:lnTo>
                  <a:pt x="6179850" y="695412"/>
                </a:lnTo>
                <a:lnTo>
                  <a:pt x="6174683" y="694198"/>
                </a:lnTo>
                <a:lnTo>
                  <a:pt x="6164347" y="701483"/>
                </a:lnTo>
                <a:lnTo>
                  <a:pt x="6156965" y="701483"/>
                </a:lnTo>
                <a:lnTo>
                  <a:pt x="6154750" y="696626"/>
                </a:lnTo>
                <a:lnTo>
                  <a:pt x="6147368" y="698245"/>
                </a:lnTo>
                <a:lnTo>
                  <a:pt x="6147368" y="703911"/>
                </a:lnTo>
                <a:lnTo>
                  <a:pt x="6140723" y="708363"/>
                </a:lnTo>
                <a:lnTo>
                  <a:pt x="6137032" y="705934"/>
                </a:lnTo>
                <a:lnTo>
                  <a:pt x="6126696" y="703506"/>
                </a:lnTo>
                <a:lnTo>
                  <a:pt x="6111932" y="705530"/>
                </a:lnTo>
                <a:lnTo>
                  <a:pt x="6106025" y="709172"/>
                </a:lnTo>
                <a:lnTo>
                  <a:pt x="6094214" y="709982"/>
                </a:lnTo>
                <a:lnTo>
                  <a:pt x="6091261" y="704720"/>
                </a:lnTo>
                <a:lnTo>
                  <a:pt x="6086832" y="701887"/>
                </a:lnTo>
                <a:lnTo>
                  <a:pt x="6085355" y="697435"/>
                </a:lnTo>
                <a:lnTo>
                  <a:pt x="6089784" y="696626"/>
                </a:lnTo>
                <a:lnTo>
                  <a:pt x="6097905" y="691769"/>
                </a:lnTo>
                <a:lnTo>
                  <a:pt x="6092738" y="691769"/>
                </a:lnTo>
                <a:lnTo>
                  <a:pt x="6085355" y="689341"/>
                </a:lnTo>
                <a:lnTo>
                  <a:pt x="6086093" y="686508"/>
                </a:lnTo>
                <a:lnTo>
                  <a:pt x="6089784" y="687318"/>
                </a:lnTo>
                <a:lnTo>
                  <a:pt x="6093476" y="685699"/>
                </a:lnTo>
                <a:lnTo>
                  <a:pt x="6107502" y="685699"/>
                </a:lnTo>
                <a:lnTo>
                  <a:pt x="6117837" y="679628"/>
                </a:lnTo>
                <a:lnTo>
                  <a:pt x="6104549" y="679628"/>
                </a:lnTo>
                <a:lnTo>
                  <a:pt x="6099381" y="682461"/>
                </a:lnTo>
                <a:lnTo>
                  <a:pt x="6091261" y="681247"/>
                </a:lnTo>
                <a:lnTo>
                  <a:pt x="6097166" y="674771"/>
                </a:lnTo>
                <a:lnTo>
                  <a:pt x="6080925" y="668296"/>
                </a:lnTo>
                <a:lnTo>
                  <a:pt x="6081663" y="664654"/>
                </a:lnTo>
                <a:lnTo>
                  <a:pt x="6091999" y="663035"/>
                </a:lnTo>
                <a:lnTo>
                  <a:pt x="6100119" y="657369"/>
                </a:lnTo>
                <a:lnTo>
                  <a:pt x="6104549" y="658988"/>
                </a:lnTo>
                <a:lnTo>
                  <a:pt x="6114146" y="656559"/>
                </a:lnTo>
                <a:lnTo>
                  <a:pt x="6129650" y="663844"/>
                </a:lnTo>
                <a:lnTo>
                  <a:pt x="6134817" y="661416"/>
                </a:lnTo>
                <a:lnTo>
                  <a:pt x="6147368" y="663035"/>
                </a:lnTo>
                <a:lnTo>
                  <a:pt x="6156965" y="654536"/>
                </a:lnTo>
                <a:lnTo>
                  <a:pt x="6149582" y="654536"/>
                </a:lnTo>
                <a:lnTo>
                  <a:pt x="6145153" y="657369"/>
                </a:lnTo>
                <a:lnTo>
                  <a:pt x="6130388" y="657369"/>
                </a:lnTo>
                <a:lnTo>
                  <a:pt x="6121529" y="652107"/>
                </a:lnTo>
                <a:lnTo>
                  <a:pt x="6106764" y="649274"/>
                </a:lnTo>
                <a:lnTo>
                  <a:pt x="6095690" y="652512"/>
                </a:lnTo>
                <a:lnTo>
                  <a:pt x="6091261" y="648465"/>
                </a:lnTo>
                <a:lnTo>
                  <a:pt x="6095690" y="643204"/>
                </a:lnTo>
                <a:lnTo>
                  <a:pt x="6086093" y="635514"/>
                </a:lnTo>
                <a:lnTo>
                  <a:pt x="6085355" y="630253"/>
                </a:lnTo>
                <a:lnTo>
                  <a:pt x="6089784" y="629039"/>
                </a:lnTo>
                <a:lnTo>
                  <a:pt x="6097905" y="635919"/>
                </a:lnTo>
                <a:lnTo>
                  <a:pt x="6100858" y="644418"/>
                </a:lnTo>
                <a:lnTo>
                  <a:pt x="6106764" y="640371"/>
                </a:lnTo>
                <a:lnTo>
                  <a:pt x="6102335" y="631872"/>
                </a:lnTo>
                <a:lnTo>
                  <a:pt x="6116361" y="632276"/>
                </a:lnTo>
                <a:lnTo>
                  <a:pt x="6119314" y="640775"/>
                </a:lnTo>
                <a:lnTo>
                  <a:pt x="6124481" y="638752"/>
                </a:lnTo>
                <a:lnTo>
                  <a:pt x="6131864" y="637942"/>
                </a:lnTo>
                <a:lnTo>
                  <a:pt x="6122267" y="632276"/>
                </a:lnTo>
                <a:lnTo>
                  <a:pt x="6131864" y="622968"/>
                </a:lnTo>
                <a:lnTo>
                  <a:pt x="6142938" y="629443"/>
                </a:lnTo>
                <a:lnTo>
                  <a:pt x="6144414" y="624992"/>
                </a:lnTo>
                <a:lnTo>
                  <a:pt x="6140723" y="618921"/>
                </a:lnTo>
                <a:lnTo>
                  <a:pt x="6149582" y="617707"/>
                </a:lnTo>
                <a:lnTo>
                  <a:pt x="6158441" y="620540"/>
                </a:lnTo>
                <a:lnTo>
                  <a:pt x="6158441" y="632276"/>
                </a:lnTo>
                <a:lnTo>
                  <a:pt x="6161394" y="635514"/>
                </a:lnTo>
                <a:lnTo>
                  <a:pt x="6168776" y="632276"/>
                </a:lnTo>
                <a:lnTo>
                  <a:pt x="6164347" y="626206"/>
                </a:lnTo>
                <a:lnTo>
                  <a:pt x="6168038" y="618921"/>
                </a:lnTo>
                <a:lnTo>
                  <a:pt x="6156226" y="613255"/>
                </a:lnTo>
                <a:lnTo>
                  <a:pt x="6145891" y="607184"/>
                </a:lnTo>
                <a:lnTo>
                  <a:pt x="6130388" y="605161"/>
                </a:lnTo>
                <a:lnTo>
                  <a:pt x="6128173" y="601518"/>
                </a:lnTo>
                <a:lnTo>
                  <a:pt x="6135555" y="597471"/>
                </a:lnTo>
                <a:lnTo>
                  <a:pt x="6139985" y="599899"/>
                </a:lnTo>
                <a:lnTo>
                  <a:pt x="6145891" y="596257"/>
                </a:lnTo>
                <a:lnTo>
                  <a:pt x="6153273" y="602328"/>
                </a:lnTo>
                <a:lnTo>
                  <a:pt x="6158441" y="598280"/>
                </a:lnTo>
                <a:lnTo>
                  <a:pt x="6162132" y="598280"/>
                </a:lnTo>
                <a:lnTo>
                  <a:pt x="6170253" y="608398"/>
                </a:lnTo>
                <a:lnTo>
                  <a:pt x="6180588" y="610827"/>
                </a:lnTo>
                <a:lnTo>
                  <a:pt x="6185756" y="603137"/>
                </a:lnTo>
                <a:lnTo>
                  <a:pt x="6200521" y="597876"/>
                </a:lnTo>
                <a:lnTo>
                  <a:pt x="6203474" y="593019"/>
                </a:lnTo>
                <a:lnTo>
                  <a:pt x="6197568" y="593019"/>
                </a:lnTo>
                <a:lnTo>
                  <a:pt x="6185017" y="598280"/>
                </a:lnTo>
                <a:lnTo>
                  <a:pt x="6181327" y="596257"/>
                </a:lnTo>
                <a:lnTo>
                  <a:pt x="6188709" y="591805"/>
                </a:lnTo>
                <a:lnTo>
                  <a:pt x="6185756" y="588567"/>
                </a:lnTo>
                <a:lnTo>
                  <a:pt x="6169514" y="593424"/>
                </a:lnTo>
                <a:lnTo>
                  <a:pt x="6162132" y="586139"/>
                </a:lnTo>
                <a:lnTo>
                  <a:pt x="6167300" y="581282"/>
                </a:lnTo>
                <a:lnTo>
                  <a:pt x="6165824" y="574402"/>
                </a:lnTo>
                <a:lnTo>
                  <a:pt x="6169514" y="570355"/>
                </a:lnTo>
                <a:lnTo>
                  <a:pt x="6174683" y="573998"/>
                </a:lnTo>
                <a:lnTo>
                  <a:pt x="6184280" y="573998"/>
                </a:lnTo>
                <a:lnTo>
                  <a:pt x="6192400" y="579664"/>
                </a:lnTo>
                <a:lnTo>
                  <a:pt x="6198306" y="576021"/>
                </a:lnTo>
                <a:lnTo>
                  <a:pt x="6211594" y="589377"/>
                </a:lnTo>
                <a:lnTo>
                  <a:pt x="6224883" y="594233"/>
                </a:lnTo>
                <a:lnTo>
                  <a:pt x="6233003" y="593829"/>
                </a:lnTo>
                <a:lnTo>
                  <a:pt x="6229312" y="589781"/>
                </a:lnTo>
                <a:lnTo>
                  <a:pt x="6221191" y="588567"/>
                </a:lnTo>
                <a:lnTo>
                  <a:pt x="6212333" y="582497"/>
                </a:lnTo>
                <a:lnTo>
                  <a:pt x="6203474" y="571569"/>
                </a:lnTo>
                <a:lnTo>
                  <a:pt x="6204950" y="564689"/>
                </a:lnTo>
                <a:lnTo>
                  <a:pt x="6207904" y="564284"/>
                </a:lnTo>
                <a:lnTo>
                  <a:pt x="6210118" y="569950"/>
                </a:lnTo>
                <a:lnTo>
                  <a:pt x="6218977" y="576831"/>
                </a:lnTo>
                <a:lnTo>
                  <a:pt x="6227098" y="576831"/>
                </a:lnTo>
                <a:lnTo>
                  <a:pt x="6229312" y="583306"/>
                </a:lnTo>
                <a:lnTo>
                  <a:pt x="6240386" y="586139"/>
                </a:lnTo>
                <a:lnTo>
                  <a:pt x="6241124" y="580878"/>
                </a:lnTo>
                <a:lnTo>
                  <a:pt x="6235219" y="578854"/>
                </a:lnTo>
                <a:lnTo>
                  <a:pt x="6238171" y="572379"/>
                </a:lnTo>
                <a:lnTo>
                  <a:pt x="6224883" y="572379"/>
                </a:lnTo>
                <a:lnTo>
                  <a:pt x="6214547" y="566308"/>
                </a:lnTo>
                <a:lnTo>
                  <a:pt x="6215285" y="562261"/>
                </a:lnTo>
                <a:lnTo>
                  <a:pt x="6221930" y="562261"/>
                </a:lnTo>
                <a:lnTo>
                  <a:pt x="6227098" y="566308"/>
                </a:lnTo>
                <a:lnTo>
                  <a:pt x="6231527" y="561451"/>
                </a:lnTo>
                <a:lnTo>
                  <a:pt x="6241124" y="555381"/>
                </a:lnTo>
                <a:lnTo>
                  <a:pt x="6238909" y="552952"/>
                </a:lnTo>
                <a:lnTo>
                  <a:pt x="6233742" y="554976"/>
                </a:lnTo>
                <a:lnTo>
                  <a:pt x="6228574" y="554166"/>
                </a:lnTo>
                <a:lnTo>
                  <a:pt x="6238171" y="546072"/>
                </a:lnTo>
                <a:lnTo>
                  <a:pt x="6244816" y="544858"/>
                </a:lnTo>
                <a:lnTo>
                  <a:pt x="6253675" y="548500"/>
                </a:lnTo>
                <a:lnTo>
                  <a:pt x="6266224" y="537978"/>
                </a:lnTo>
                <a:lnTo>
                  <a:pt x="6253675" y="537978"/>
                </a:lnTo>
                <a:lnTo>
                  <a:pt x="6253675" y="533931"/>
                </a:lnTo>
                <a:lnTo>
                  <a:pt x="6263272" y="532717"/>
                </a:lnTo>
                <a:lnTo>
                  <a:pt x="6266963" y="526646"/>
                </a:lnTo>
                <a:lnTo>
                  <a:pt x="6273607" y="526646"/>
                </a:lnTo>
                <a:lnTo>
                  <a:pt x="6280251" y="535550"/>
                </a:lnTo>
                <a:lnTo>
                  <a:pt x="6280251" y="544049"/>
                </a:lnTo>
                <a:lnTo>
                  <a:pt x="6286896" y="551333"/>
                </a:lnTo>
                <a:lnTo>
                  <a:pt x="6282466" y="554166"/>
                </a:lnTo>
                <a:lnTo>
                  <a:pt x="6276560" y="559832"/>
                </a:lnTo>
                <a:lnTo>
                  <a:pt x="6284680" y="556190"/>
                </a:lnTo>
                <a:lnTo>
                  <a:pt x="6292063" y="551738"/>
                </a:lnTo>
                <a:lnTo>
                  <a:pt x="6292801" y="544453"/>
                </a:lnTo>
                <a:lnTo>
                  <a:pt x="6298708" y="539597"/>
                </a:lnTo>
                <a:lnTo>
                  <a:pt x="6309042" y="539192"/>
                </a:lnTo>
                <a:lnTo>
                  <a:pt x="6315687" y="546072"/>
                </a:lnTo>
                <a:lnTo>
                  <a:pt x="6324546" y="546882"/>
                </a:lnTo>
                <a:lnTo>
                  <a:pt x="6324546" y="538383"/>
                </a:lnTo>
                <a:lnTo>
                  <a:pt x="6328975" y="532312"/>
                </a:lnTo>
                <a:lnTo>
                  <a:pt x="6320854" y="528265"/>
                </a:lnTo>
                <a:lnTo>
                  <a:pt x="6334143" y="514504"/>
                </a:lnTo>
                <a:lnTo>
                  <a:pt x="6341526" y="514100"/>
                </a:lnTo>
                <a:lnTo>
                  <a:pt x="6345955" y="508434"/>
                </a:lnTo>
                <a:lnTo>
                  <a:pt x="6332667" y="504791"/>
                </a:lnTo>
                <a:lnTo>
                  <a:pt x="6332667" y="498721"/>
                </a:lnTo>
                <a:lnTo>
                  <a:pt x="6346693" y="490222"/>
                </a:lnTo>
                <a:lnTo>
                  <a:pt x="6341526" y="490626"/>
                </a:lnTo>
                <a:lnTo>
                  <a:pt x="6332667" y="489412"/>
                </a:lnTo>
                <a:lnTo>
                  <a:pt x="6328237" y="493055"/>
                </a:lnTo>
                <a:lnTo>
                  <a:pt x="6325284" y="493864"/>
                </a:lnTo>
                <a:lnTo>
                  <a:pt x="6323070" y="503577"/>
                </a:lnTo>
                <a:lnTo>
                  <a:pt x="6316425" y="512076"/>
                </a:lnTo>
                <a:lnTo>
                  <a:pt x="6324546" y="509648"/>
                </a:lnTo>
                <a:lnTo>
                  <a:pt x="6324546" y="516123"/>
                </a:lnTo>
                <a:lnTo>
                  <a:pt x="6309042" y="529479"/>
                </a:lnTo>
                <a:lnTo>
                  <a:pt x="6297969" y="531098"/>
                </a:lnTo>
                <a:lnTo>
                  <a:pt x="6287634" y="536764"/>
                </a:lnTo>
                <a:lnTo>
                  <a:pt x="6281727" y="529479"/>
                </a:lnTo>
                <a:lnTo>
                  <a:pt x="6282466" y="520575"/>
                </a:lnTo>
                <a:lnTo>
                  <a:pt x="6289110" y="518147"/>
                </a:lnTo>
                <a:lnTo>
                  <a:pt x="6289849" y="512886"/>
                </a:lnTo>
                <a:lnTo>
                  <a:pt x="6284680" y="512481"/>
                </a:lnTo>
                <a:lnTo>
                  <a:pt x="6274345" y="518552"/>
                </a:lnTo>
                <a:lnTo>
                  <a:pt x="6272131" y="514909"/>
                </a:lnTo>
                <a:lnTo>
                  <a:pt x="6280251" y="507220"/>
                </a:lnTo>
                <a:lnTo>
                  <a:pt x="6286896" y="502363"/>
                </a:lnTo>
                <a:lnTo>
                  <a:pt x="6288372" y="493055"/>
                </a:lnTo>
                <a:lnTo>
                  <a:pt x="6287634" y="489817"/>
                </a:lnTo>
                <a:lnTo>
                  <a:pt x="6295755" y="484960"/>
                </a:lnTo>
                <a:lnTo>
                  <a:pt x="6295016" y="475247"/>
                </a:lnTo>
                <a:lnTo>
                  <a:pt x="6300184" y="472819"/>
                </a:lnTo>
                <a:lnTo>
                  <a:pt x="6311257" y="472819"/>
                </a:lnTo>
                <a:lnTo>
                  <a:pt x="6309042" y="468367"/>
                </a:lnTo>
                <a:lnTo>
                  <a:pt x="6309781" y="463106"/>
                </a:lnTo>
                <a:lnTo>
                  <a:pt x="6314211" y="459463"/>
                </a:lnTo>
                <a:lnTo>
                  <a:pt x="6311995" y="454202"/>
                </a:lnTo>
                <a:lnTo>
                  <a:pt x="6318640" y="454202"/>
                </a:lnTo>
                <a:lnTo>
                  <a:pt x="6321593" y="450155"/>
                </a:lnTo>
                <a:lnTo>
                  <a:pt x="6326760" y="452583"/>
                </a:lnTo>
                <a:lnTo>
                  <a:pt x="6328237" y="459868"/>
                </a:lnTo>
                <a:lnTo>
                  <a:pt x="6335619" y="459463"/>
                </a:lnTo>
                <a:lnTo>
                  <a:pt x="6339311" y="451774"/>
                </a:lnTo>
                <a:lnTo>
                  <a:pt x="6346693" y="448131"/>
                </a:lnTo>
                <a:lnTo>
                  <a:pt x="6337096" y="445703"/>
                </a:lnTo>
                <a:lnTo>
                  <a:pt x="6336357" y="442061"/>
                </a:lnTo>
                <a:lnTo>
                  <a:pt x="6342264" y="434776"/>
                </a:lnTo>
                <a:lnTo>
                  <a:pt x="6354075" y="433562"/>
                </a:lnTo>
                <a:lnTo>
                  <a:pt x="6356290" y="429919"/>
                </a:lnTo>
                <a:lnTo>
                  <a:pt x="6349646" y="426681"/>
                </a:lnTo>
                <a:lnTo>
                  <a:pt x="6356290" y="421420"/>
                </a:lnTo>
                <a:lnTo>
                  <a:pt x="6364411" y="418182"/>
                </a:lnTo>
                <a:lnTo>
                  <a:pt x="6364411" y="414135"/>
                </a:lnTo>
                <a:lnTo>
                  <a:pt x="6370317" y="411707"/>
                </a:lnTo>
                <a:lnTo>
                  <a:pt x="6377700" y="411707"/>
                </a:lnTo>
                <a:lnTo>
                  <a:pt x="6385820" y="403613"/>
                </a:lnTo>
                <a:lnTo>
                  <a:pt x="6391726" y="402399"/>
                </a:lnTo>
                <a:lnTo>
                  <a:pt x="6396156" y="391876"/>
                </a:lnTo>
                <a:lnTo>
                  <a:pt x="6391726" y="391876"/>
                </a:lnTo>
                <a:lnTo>
                  <a:pt x="6387297" y="398756"/>
                </a:lnTo>
                <a:lnTo>
                  <a:pt x="6382129" y="399161"/>
                </a:lnTo>
                <a:lnTo>
                  <a:pt x="6378438" y="391471"/>
                </a:lnTo>
                <a:lnTo>
                  <a:pt x="6378438" y="383782"/>
                </a:lnTo>
                <a:lnTo>
                  <a:pt x="6375485" y="382972"/>
                </a:lnTo>
                <a:lnTo>
                  <a:pt x="6375485" y="375687"/>
                </a:lnTo>
                <a:lnTo>
                  <a:pt x="6380652" y="373259"/>
                </a:lnTo>
                <a:lnTo>
                  <a:pt x="6390988" y="379735"/>
                </a:lnTo>
                <a:lnTo>
                  <a:pt x="6391726" y="374878"/>
                </a:lnTo>
                <a:lnTo>
                  <a:pt x="6390249" y="371236"/>
                </a:lnTo>
                <a:lnTo>
                  <a:pt x="6382129" y="368807"/>
                </a:lnTo>
                <a:lnTo>
                  <a:pt x="6382129" y="361927"/>
                </a:lnTo>
                <a:lnTo>
                  <a:pt x="6385082" y="359499"/>
                </a:lnTo>
                <a:lnTo>
                  <a:pt x="6390249" y="363951"/>
                </a:lnTo>
                <a:lnTo>
                  <a:pt x="6394679" y="363951"/>
                </a:lnTo>
                <a:lnTo>
                  <a:pt x="6393203" y="357880"/>
                </a:lnTo>
                <a:lnTo>
                  <a:pt x="6388773" y="353023"/>
                </a:lnTo>
                <a:lnTo>
                  <a:pt x="6391726" y="351809"/>
                </a:lnTo>
                <a:lnTo>
                  <a:pt x="6390988" y="345739"/>
                </a:lnTo>
                <a:lnTo>
                  <a:pt x="6396156" y="340477"/>
                </a:lnTo>
                <a:lnTo>
                  <a:pt x="6400585" y="340477"/>
                </a:lnTo>
                <a:lnTo>
                  <a:pt x="6405752" y="346143"/>
                </a:lnTo>
                <a:lnTo>
                  <a:pt x="6406491" y="339263"/>
                </a:lnTo>
                <a:lnTo>
                  <a:pt x="6401323" y="334811"/>
                </a:lnTo>
                <a:lnTo>
                  <a:pt x="6400585" y="329145"/>
                </a:lnTo>
                <a:lnTo>
                  <a:pt x="6390988" y="328740"/>
                </a:lnTo>
                <a:lnTo>
                  <a:pt x="6388035" y="325907"/>
                </a:lnTo>
                <a:lnTo>
                  <a:pt x="6397632" y="317813"/>
                </a:lnTo>
                <a:lnTo>
                  <a:pt x="6410921" y="317408"/>
                </a:lnTo>
                <a:lnTo>
                  <a:pt x="6414611" y="321051"/>
                </a:lnTo>
                <a:lnTo>
                  <a:pt x="6422733" y="321051"/>
                </a:lnTo>
                <a:lnTo>
                  <a:pt x="6422733" y="317004"/>
                </a:lnTo>
                <a:lnTo>
                  <a:pt x="6428638" y="311742"/>
                </a:lnTo>
                <a:lnTo>
                  <a:pt x="6421256" y="314980"/>
                </a:lnTo>
                <a:lnTo>
                  <a:pt x="6416088" y="313361"/>
                </a:lnTo>
                <a:lnTo>
                  <a:pt x="6414611" y="307695"/>
                </a:lnTo>
                <a:lnTo>
                  <a:pt x="6401323" y="303648"/>
                </a:lnTo>
                <a:lnTo>
                  <a:pt x="6396156" y="301625"/>
                </a:lnTo>
                <a:lnTo>
                  <a:pt x="6399108" y="296768"/>
                </a:lnTo>
                <a:lnTo>
                  <a:pt x="6399108" y="291507"/>
                </a:lnTo>
                <a:lnTo>
                  <a:pt x="6402062" y="294744"/>
                </a:lnTo>
                <a:lnTo>
                  <a:pt x="6407967" y="293530"/>
                </a:lnTo>
                <a:lnTo>
                  <a:pt x="6413874" y="290293"/>
                </a:lnTo>
                <a:lnTo>
                  <a:pt x="6407967" y="290293"/>
                </a:lnTo>
                <a:lnTo>
                  <a:pt x="6407229" y="285436"/>
                </a:lnTo>
                <a:lnTo>
                  <a:pt x="6410921" y="282198"/>
                </a:lnTo>
                <a:lnTo>
                  <a:pt x="6405015" y="277342"/>
                </a:lnTo>
                <a:lnTo>
                  <a:pt x="6407967" y="274509"/>
                </a:lnTo>
                <a:lnTo>
                  <a:pt x="6408705" y="276937"/>
                </a:lnTo>
                <a:lnTo>
                  <a:pt x="6418303" y="278151"/>
                </a:lnTo>
                <a:lnTo>
                  <a:pt x="6420518" y="274913"/>
                </a:lnTo>
                <a:lnTo>
                  <a:pt x="6414611" y="269652"/>
                </a:lnTo>
                <a:lnTo>
                  <a:pt x="6416826" y="267629"/>
                </a:lnTo>
                <a:lnTo>
                  <a:pt x="6420518" y="269247"/>
                </a:lnTo>
                <a:lnTo>
                  <a:pt x="6427161" y="267224"/>
                </a:lnTo>
                <a:lnTo>
                  <a:pt x="6421994" y="260748"/>
                </a:lnTo>
                <a:lnTo>
                  <a:pt x="6413874" y="257511"/>
                </a:lnTo>
                <a:lnTo>
                  <a:pt x="6415350" y="253464"/>
                </a:lnTo>
                <a:lnTo>
                  <a:pt x="6421994" y="253059"/>
                </a:lnTo>
                <a:lnTo>
                  <a:pt x="6434544" y="246988"/>
                </a:lnTo>
                <a:lnTo>
                  <a:pt x="6437497" y="249821"/>
                </a:lnTo>
                <a:lnTo>
                  <a:pt x="6445618" y="246179"/>
                </a:lnTo>
                <a:lnTo>
                  <a:pt x="6445618" y="238894"/>
                </a:lnTo>
                <a:lnTo>
                  <a:pt x="6459644" y="236870"/>
                </a:lnTo>
                <a:lnTo>
                  <a:pt x="6464074" y="234037"/>
                </a:lnTo>
                <a:lnTo>
                  <a:pt x="6474410" y="234037"/>
                </a:lnTo>
                <a:lnTo>
                  <a:pt x="6486959" y="241727"/>
                </a:lnTo>
                <a:lnTo>
                  <a:pt x="6486959" y="236466"/>
                </a:lnTo>
                <a:lnTo>
                  <a:pt x="6481054" y="233633"/>
                </a:lnTo>
                <a:lnTo>
                  <a:pt x="6478839" y="226348"/>
                </a:lnTo>
                <a:lnTo>
                  <a:pt x="6470718" y="228776"/>
                </a:lnTo>
                <a:lnTo>
                  <a:pt x="6464812" y="223919"/>
                </a:lnTo>
                <a:lnTo>
                  <a:pt x="6457430" y="228776"/>
                </a:lnTo>
                <a:lnTo>
                  <a:pt x="6447833" y="224729"/>
                </a:lnTo>
                <a:lnTo>
                  <a:pt x="6447833" y="219063"/>
                </a:lnTo>
                <a:lnTo>
                  <a:pt x="6456692" y="213397"/>
                </a:lnTo>
                <a:lnTo>
                  <a:pt x="6465551" y="212587"/>
                </a:lnTo>
                <a:lnTo>
                  <a:pt x="6458906" y="207731"/>
                </a:lnTo>
                <a:lnTo>
                  <a:pt x="6464812" y="202065"/>
                </a:lnTo>
                <a:lnTo>
                  <a:pt x="6469241" y="201255"/>
                </a:lnTo>
                <a:lnTo>
                  <a:pt x="6476624" y="210159"/>
                </a:lnTo>
                <a:lnTo>
                  <a:pt x="6482530" y="209350"/>
                </a:lnTo>
                <a:lnTo>
                  <a:pt x="6489912" y="214611"/>
                </a:lnTo>
                <a:lnTo>
                  <a:pt x="6490651" y="207731"/>
                </a:lnTo>
                <a:lnTo>
                  <a:pt x="6479577" y="202065"/>
                </a:lnTo>
                <a:lnTo>
                  <a:pt x="6475148" y="195185"/>
                </a:lnTo>
                <a:lnTo>
                  <a:pt x="6476624" y="186281"/>
                </a:lnTo>
                <a:lnTo>
                  <a:pt x="6489912" y="184662"/>
                </a:lnTo>
                <a:lnTo>
                  <a:pt x="6485483" y="178996"/>
                </a:lnTo>
                <a:lnTo>
                  <a:pt x="6477362" y="178591"/>
                </a:lnTo>
                <a:lnTo>
                  <a:pt x="6468503" y="188304"/>
                </a:lnTo>
                <a:lnTo>
                  <a:pt x="6461121" y="189519"/>
                </a:lnTo>
                <a:lnTo>
                  <a:pt x="6467027" y="182234"/>
                </a:lnTo>
                <a:lnTo>
                  <a:pt x="6461121" y="176972"/>
                </a:lnTo>
                <a:lnTo>
                  <a:pt x="6464812" y="168474"/>
                </a:lnTo>
                <a:lnTo>
                  <a:pt x="6472195" y="168069"/>
                </a:lnTo>
                <a:lnTo>
                  <a:pt x="6475886" y="171307"/>
                </a:lnTo>
                <a:lnTo>
                  <a:pt x="6494342" y="168878"/>
                </a:lnTo>
                <a:lnTo>
                  <a:pt x="6498771" y="161998"/>
                </a:lnTo>
                <a:lnTo>
                  <a:pt x="6490651" y="157142"/>
                </a:lnTo>
                <a:lnTo>
                  <a:pt x="6479577" y="157142"/>
                </a:lnTo>
                <a:lnTo>
                  <a:pt x="6472933" y="150666"/>
                </a:lnTo>
                <a:lnTo>
                  <a:pt x="6481054" y="142572"/>
                </a:lnTo>
                <a:lnTo>
                  <a:pt x="6486221" y="143381"/>
                </a:lnTo>
                <a:lnTo>
                  <a:pt x="6484007" y="147428"/>
                </a:lnTo>
                <a:lnTo>
                  <a:pt x="6486959" y="152690"/>
                </a:lnTo>
                <a:lnTo>
                  <a:pt x="6494342" y="150666"/>
                </a:lnTo>
                <a:lnTo>
                  <a:pt x="6500986" y="144191"/>
                </a:lnTo>
                <a:lnTo>
                  <a:pt x="6507630" y="152285"/>
                </a:lnTo>
                <a:lnTo>
                  <a:pt x="6507630" y="160379"/>
                </a:lnTo>
                <a:lnTo>
                  <a:pt x="6512060" y="166855"/>
                </a:lnTo>
                <a:lnTo>
                  <a:pt x="6513536" y="161998"/>
                </a:lnTo>
                <a:lnTo>
                  <a:pt x="6512060" y="155523"/>
                </a:lnTo>
                <a:lnTo>
                  <a:pt x="6515012" y="150261"/>
                </a:lnTo>
                <a:lnTo>
                  <a:pt x="6519442" y="150261"/>
                </a:lnTo>
                <a:lnTo>
                  <a:pt x="6516489" y="142977"/>
                </a:lnTo>
                <a:lnTo>
                  <a:pt x="6509107" y="138120"/>
                </a:lnTo>
                <a:lnTo>
                  <a:pt x="6515012" y="137715"/>
                </a:lnTo>
                <a:lnTo>
                  <a:pt x="6522395" y="141358"/>
                </a:lnTo>
                <a:lnTo>
                  <a:pt x="6525348" y="136501"/>
                </a:lnTo>
                <a:lnTo>
                  <a:pt x="6521657" y="132859"/>
                </a:lnTo>
                <a:lnTo>
                  <a:pt x="6531992" y="133263"/>
                </a:lnTo>
                <a:lnTo>
                  <a:pt x="6535684" y="137310"/>
                </a:lnTo>
                <a:lnTo>
                  <a:pt x="6543804" y="134882"/>
                </a:lnTo>
                <a:lnTo>
                  <a:pt x="6544542" y="141358"/>
                </a:lnTo>
                <a:lnTo>
                  <a:pt x="6548972" y="145810"/>
                </a:lnTo>
                <a:lnTo>
                  <a:pt x="6551186" y="142977"/>
                </a:lnTo>
                <a:lnTo>
                  <a:pt x="6552663" y="130835"/>
                </a:lnTo>
                <a:lnTo>
                  <a:pt x="6559307" y="124360"/>
                </a:lnTo>
                <a:lnTo>
                  <a:pt x="6558569" y="118289"/>
                </a:lnTo>
                <a:lnTo>
                  <a:pt x="6553401" y="118694"/>
                </a:lnTo>
                <a:lnTo>
                  <a:pt x="6544542" y="122741"/>
                </a:lnTo>
                <a:lnTo>
                  <a:pt x="6539375" y="119503"/>
                </a:lnTo>
                <a:lnTo>
                  <a:pt x="6517966" y="125169"/>
                </a:lnTo>
                <a:lnTo>
                  <a:pt x="6509845" y="123145"/>
                </a:lnTo>
                <a:lnTo>
                  <a:pt x="6514274" y="114646"/>
                </a:lnTo>
                <a:lnTo>
                  <a:pt x="6523871" y="113837"/>
                </a:lnTo>
                <a:lnTo>
                  <a:pt x="6527563" y="111004"/>
                </a:lnTo>
                <a:lnTo>
                  <a:pt x="6524610" y="106552"/>
                </a:lnTo>
                <a:lnTo>
                  <a:pt x="6531254" y="98863"/>
                </a:lnTo>
                <a:lnTo>
                  <a:pt x="6537899" y="97244"/>
                </a:lnTo>
                <a:lnTo>
                  <a:pt x="6542328" y="102100"/>
                </a:lnTo>
                <a:lnTo>
                  <a:pt x="6548233" y="100886"/>
                </a:lnTo>
                <a:lnTo>
                  <a:pt x="6545280" y="98863"/>
                </a:lnTo>
                <a:lnTo>
                  <a:pt x="6545280" y="94006"/>
                </a:lnTo>
                <a:lnTo>
                  <a:pt x="6552663" y="93601"/>
                </a:lnTo>
                <a:lnTo>
                  <a:pt x="6556354" y="89554"/>
                </a:lnTo>
                <a:lnTo>
                  <a:pt x="6551186" y="85912"/>
                </a:lnTo>
                <a:lnTo>
                  <a:pt x="6557092" y="82269"/>
                </a:lnTo>
                <a:lnTo>
                  <a:pt x="6565213" y="81865"/>
                </a:lnTo>
                <a:lnTo>
                  <a:pt x="6558569" y="74580"/>
                </a:lnTo>
                <a:lnTo>
                  <a:pt x="6552663" y="75794"/>
                </a:lnTo>
                <a:lnTo>
                  <a:pt x="6550448" y="74580"/>
                </a:lnTo>
                <a:lnTo>
                  <a:pt x="6559307" y="64057"/>
                </a:lnTo>
                <a:lnTo>
                  <a:pt x="6566690" y="62034"/>
                </a:lnTo>
                <a:lnTo>
                  <a:pt x="6574072" y="66081"/>
                </a:lnTo>
                <a:lnTo>
                  <a:pt x="6576287" y="55558"/>
                </a:lnTo>
                <a:lnTo>
                  <a:pt x="6571857" y="50702"/>
                </a:lnTo>
                <a:lnTo>
                  <a:pt x="6574072" y="38965"/>
                </a:lnTo>
                <a:lnTo>
                  <a:pt x="6579240" y="34918"/>
                </a:lnTo>
                <a:lnTo>
                  <a:pt x="6581454" y="42203"/>
                </a:lnTo>
                <a:lnTo>
                  <a:pt x="6585146" y="44226"/>
                </a:lnTo>
                <a:lnTo>
                  <a:pt x="6586622" y="54749"/>
                </a:lnTo>
                <a:lnTo>
                  <a:pt x="6596219" y="61224"/>
                </a:lnTo>
                <a:lnTo>
                  <a:pt x="6590313" y="52320"/>
                </a:lnTo>
                <a:lnTo>
                  <a:pt x="6598434" y="49892"/>
                </a:lnTo>
                <a:lnTo>
                  <a:pt x="6607293" y="51106"/>
                </a:lnTo>
                <a:lnTo>
                  <a:pt x="6604340" y="47464"/>
                </a:lnTo>
                <a:lnTo>
                  <a:pt x="6597696" y="46655"/>
                </a:lnTo>
                <a:lnTo>
                  <a:pt x="6585146" y="37751"/>
                </a:lnTo>
                <a:lnTo>
                  <a:pt x="6586622" y="32085"/>
                </a:lnTo>
                <a:lnTo>
                  <a:pt x="6599911" y="28038"/>
                </a:lnTo>
                <a:lnTo>
                  <a:pt x="6602864" y="29657"/>
                </a:lnTo>
                <a:lnTo>
                  <a:pt x="6609508" y="45845"/>
                </a:lnTo>
                <a:lnTo>
                  <a:pt x="6619105" y="49892"/>
                </a:lnTo>
                <a:lnTo>
                  <a:pt x="6623534" y="62438"/>
                </a:lnTo>
                <a:lnTo>
                  <a:pt x="6628702" y="52725"/>
                </a:lnTo>
                <a:lnTo>
                  <a:pt x="6625011" y="46250"/>
                </a:lnTo>
                <a:lnTo>
                  <a:pt x="6611722" y="37346"/>
                </a:lnTo>
                <a:lnTo>
                  <a:pt x="6612461" y="29252"/>
                </a:lnTo>
                <a:lnTo>
                  <a:pt x="6608031" y="20348"/>
                </a:lnTo>
                <a:lnTo>
                  <a:pt x="6614675" y="9016"/>
                </a:lnTo>
                <a:lnTo>
                  <a:pt x="6624273" y="3350"/>
                </a:lnTo>
                <a:lnTo>
                  <a:pt x="6629440" y="4564"/>
                </a:lnTo>
                <a:lnTo>
                  <a:pt x="6633131" y="16706"/>
                </a:lnTo>
                <a:lnTo>
                  <a:pt x="6627964" y="26419"/>
                </a:lnTo>
                <a:lnTo>
                  <a:pt x="6628702" y="34918"/>
                </a:lnTo>
                <a:lnTo>
                  <a:pt x="6636823" y="26014"/>
                </a:lnTo>
                <a:lnTo>
                  <a:pt x="6635346" y="21562"/>
                </a:lnTo>
                <a:lnTo>
                  <a:pt x="6635346" y="10635"/>
                </a:lnTo>
                <a:close/>
                <a:moveTo>
                  <a:pt x="3884236" y="0"/>
                </a:moveTo>
                <a:lnTo>
                  <a:pt x="4967903" y="0"/>
                </a:lnTo>
                <a:lnTo>
                  <a:pt x="4968392" y="2945"/>
                </a:lnTo>
                <a:lnTo>
                  <a:pt x="4971345" y="4969"/>
                </a:lnTo>
                <a:lnTo>
                  <a:pt x="4971345" y="10230"/>
                </a:lnTo>
                <a:lnTo>
                  <a:pt x="4966177" y="13468"/>
                </a:lnTo>
                <a:lnTo>
                  <a:pt x="4959533" y="15491"/>
                </a:lnTo>
                <a:lnTo>
                  <a:pt x="4956580" y="12254"/>
                </a:lnTo>
                <a:lnTo>
                  <a:pt x="4952889" y="9826"/>
                </a:lnTo>
                <a:lnTo>
                  <a:pt x="4950674" y="12254"/>
                </a:lnTo>
                <a:lnTo>
                  <a:pt x="4951412" y="16301"/>
                </a:lnTo>
                <a:lnTo>
                  <a:pt x="4951412" y="22776"/>
                </a:lnTo>
                <a:lnTo>
                  <a:pt x="4946245" y="22776"/>
                </a:lnTo>
                <a:lnTo>
                  <a:pt x="4941815" y="24800"/>
                </a:lnTo>
                <a:lnTo>
                  <a:pt x="4936648" y="28847"/>
                </a:lnTo>
                <a:lnTo>
                  <a:pt x="4930003" y="26014"/>
                </a:lnTo>
                <a:lnTo>
                  <a:pt x="4929265" y="22372"/>
                </a:lnTo>
                <a:lnTo>
                  <a:pt x="4924835" y="22372"/>
                </a:lnTo>
                <a:lnTo>
                  <a:pt x="4924835" y="28847"/>
                </a:lnTo>
                <a:lnTo>
                  <a:pt x="4927050" y="34918"/>
                </a:lnTo>
                <a:lnTo>
                  <a:pt x="4922621" y="42203"/>
                </a:lnTo>
                <a:lnTo>
                  <a:pt x="4916715" y="39370"/>
                </a:lnTo>
                <a:lnTo>
                  <a:pt x="4914500" y="34918"/>
                </a:lnTo>
                <a:lnTo>
                  <a:pt x="4908594" y="37346"/>
                </a:lnTo>
                <a:lnTo>
                  <a:pt x="4907856" y="40988"/>
                </a:lnTo>
                <a:lnTo>
                  <a:pt x="4911547" y="43822"/>
                </a:lnTo>
                <a:lnTo>
                  <a:pt x="4911547" y="49892"/>
                </a:lnTo>
                <a:lnTo>
                  <a:pt x="4901212" y="55963"/>
                </a:lnTo>
                <a:lnTo>
                  <a:pt x="4897520" y="54749"/>
                </a:lnTo>
                <a:lnTo>
                  <a:pt x="4895305" y="50702"/>
                </a:lnTo>
                <a:lnTo>
                  <a:pt x="4889400" y="47464"/>
                </a:lnTo>
                <a:cubicBezTo>
                  <a:pt x="4889400" y="47464"/>
                  <a:pt x="4884971" y="47869"/>
                  <a:pt x="4884971" y="47869"/>
                </a:cubicBezTo>
                <a:lnTo>
                  <a:pt x="4884971" y="52320"/>
                </a:lnTo>
                <a:lnTo>
                  <a:pt x="4888661" y="58796"/>
                </a:lnTo>
                <a:lnTo>
                  <a:pt x="4888661" y="62843"/>
                </a:lnTo>
                <a:lnTo>
                  <a:pt x="4883494" y="65676"/>
                </a:lnTo>
                <a:lnTo>
                  <a:pt x="4874635" y="67700"/>
                </a:lnTo>
                <a:lnTo>
                  <a:pt x="4872420" y="71342"/>
                </a:lnTo>
                <a:lnTo>
                  <a:pt x="4862085" y="72152"/>
                </a:lnTo>
                <a:lnTo>
                  <a:pt x="4856917" y="77413"/>
                </a:lnTo>
                <a:lnTo>
                  <a:pt x="4853964" y="83079"/>
                </a:lnTo>
                <a:lnTo>
                  <a:pt x="4850273" y="83079"/>
                </a:lnTo>
                <a:lnTo>
                  <a:pt x="4847320" y="78222"/>
                </a:lnTo>
                <a:lnTo>
                  <a:pt x="4841414" y="77817"/>
                </a:lnTo>
                <a:lnTo>
                  <a:pt x="4833293" y="82674"/>
                </a:lnTo>
                <a:lnTo>
                  <a:pt x="4825911" y="82674"/>
                </a:lnTo>
                <a:lnTo>
                  <a:pt x="4822220" y="84698"/>
                </a:lnTo>
                <a:lnTo>
                  <a:pt x="4819267" y="90364"/>
                </a:lnTo>
                <a:lnTo>
                  <a:pt x="4813361" y="91173"/>
                </a:lnTo>
                <a:lnTo>
                  <a:pt x="4808193" y="89149"/>
                </a:lnTo>
                <a:lnTo>
                  <a:pt x="4805978" y="85912"/>
                </a:lnTo>
                <a:lnTo>
                  <a:pt x="4803026" y="85912"/>
                </a:lnTo>
                <a:lnTo>
                  <a:pt x="4797857" y="94816"/>
                </a:lnTo>
                <a:lnTo>
                  <a:pt x="4794167" y="92387"/>
                </a:lnTo>
                <a:lnTo>
                  <a:pt x="4789737" y="86721"/>
                </a:lnTo>
                <a:lnTo>
                  <a:pt x="4786784" y="86316"/>
                </a:lnTo>
                <a:lnTo>
                  <a:pt x="4784569" y="92792"/>
                </a:lnTo>
                <a:lnTo>
                  <a:pt x="4780139" y="96839"/>
                </a:lnTo>
                <a:lnTo>
                  <a:pt x="4775710" y="94411"/>
                </a:lnTo>
                <a:lnTo>
                  <a:pt x="4774234" y="90768"/>
                </a:lnTo>
                <a:lnTo>
                  <a:pt x="4771281" y="90364"/>
                </a:lnTo>
                <a:lnTo>
                  <a:pt x="4772019" y="95220"/>
                </a:lnTo>
                <a:lnTo>
                  <a:pt x="4768328" y="96839"/>
                </a:lnTo>
                <a:lnTo>
                  <a:pt x="4760946" y="96030"/>
                </a:lnTo>
                <a:lnTo>
                  <a:pt x="4755777" y="97649"/>
                </a:lnTo>
                <a:lnTo>
                  <a:pt x="4756516" y="101696"/>
                </a:lnTo>
                <a:lnTo>
                  <a:pt x="4755039" y="106148"/>
                </a:lnTo>
                <a:lnTo>
                  <a:pt x="4748395" y="105743"/>
                </a:lnTo>
                <a:lnTo>
                  <a:pt x="4746180" y="103719"/>
                </a:lnTo>
                <a:lnTo>
                  <a:pt x="4742490" y="104529"/>
                </a:lnTo>
                <a:lnTo>
                  <a:pt x="4741751" y="108981"/>
                </a:lnTo>
                <a:lnTo>
                  <a:pt x="4738060" y="108981"/>
                </a:lnTo>
                <a:lnTo>
                  <a:pt x="4735107" y="106148"/>
                </a:lnTo>
                <a:lnTo>
                  <a:pt x="4732892" y="106552"/>
                </a:lnTo>
                <a:lnTo>
                  <a:pt x="4731416" y="114242"/>
                </a:lnTo>
                <a:lnTo>
                  <a:pt x="4726248" y="115861"/>
                </a:lnTo>
                <a:lnTo>
                  <a:pt x="4722557" y="119908"/>
                </a:lnTo>
                <a:lnTo>
                  <a:pt x="4718127" y="120313"/>
                </a:lnTo>
                <a:lnTo>
                  <a:pt x="4715913" y="115861"/>
                </a:lnTo>
                <a:lnTo>
                  <a:pt x="4705577" y="105338"/>
                </a:lnTo>
                <a:lnTo>
                  <a:pt x="4701886" y="103719"/>
                </a:lnTo>
                <a:lnTo>
                  <a:pt x="4696718" y="106148"/>
                </a:lnTo>
                <a:lnTo>
                  <a:pt x="4696718" y="109385"/>
                </a:lnTo>
                <a:lnTo>
                  <a:pt x="4692288" y="109790"/>
                </a:lnTo>
                <a:lnTo>
                  <a:pt x="4690812" y="115456"/>
                </a:lnTo>
                <a:lnTo>
                  <a:pt x="4684168" y="119908"/>
                </a:lnTo>
                <a:lnTo>
                  <a:pt x="4679001" y="119908"/>
                </a:lnTo>
                <a:lnTo>
                  <a:pt x="4676047" y="117884"/>
                </a:lnTo>
                <a:lnTo>
                  <a:pt x="4672356" y="122741"/>
                </a:lnTo>
                <a:lnTo>
                  <a:pt x="4664973" y="123550"/>
                </a:lnTo>
                <a:lnTo>
                  <a:pt x="4656853" y="122336"/>
                </a:lnTo>
                <a:lnTo>
                  <a:pt x="4652424" y="116670"/>
                </a:lnTo>
                <a:lnTo>
                  <a:pt x="4647994" y="116265"/>
                </a:lnTo>
                <a:lnTo>
                  <a:pt x="4645041" y="121122"/>
                </a:lnTo>
                <a:lnTo>
                  <a:pt x="4644303" y="124764"/>
                </a:lnTo>
                <a:lnTo>
                  <a:pt x="4639135" y="123550"/>
                </a:lnTo>
                <a:lnTo>
                  <a:pt x="4632491" y="119503"/>
                </a:lnTo>
                <a:lnTo>
                  <a:pt x="4628799" y="112623"/>
                </a:lnTo>
                <a:lnTo>
                  <a:pt x="4631014" y="106148"/>
                </a:lnTo>
                <a:lnTo>
                  <a:pt x="4627323" y="102910"/>
                </a:lnTo>
                <a:lnTo>
                  <a:pt x="4622155" y="101291"/>
                </a:lnTo>
                <a:lnTo>
                  <a:pt x="4616988" y="92792"/>
                </a:lnTo>
                <a:lnTo>
                  <a:pt x="4617726" y="86316"/>
                </a:lnTo>
                <a:lnTo>
                  <a:pt x="4613296" y="80246"/>
                </a:lnTo>
                <a:lnTo>
                  <a:pt x="4610344" y="71747"/>
                </a:lnTo>
                <a:lnTo>
                  <a:pt x="4606652" y="68914"/>
                </a:lnTo>
                <a:lnTo>
                  <a:pt x="4602961" y="69723"/>
                </a:lnTo>
                <a:lnTo>
                  <a:pt x="4601485" y="76603"/>
                </a:lnTo>
                <a:lnTo>
                  <a:pt x="4603699" y="80246"/>
                </a:lnTo>
                <a:lnTo>
                  <a:pt x="4607391" y="87531"/>
                </a:lnTo>
                <a:lnTo>
                  <a:pt x="4611820" y="91578"/>
                </a:lnTo>
                <a:lnTo>
                  <a:pt x="4614035" y="97244"/>
                </a:lnTo>
                <a:lnTo>
                  <a:pt x="4614035" y="106148"/>
                </a:lnTo>
                <a:lnTo>
                  <a:pt x="4611082" y="111813"/>
                </a:lnTo>
                <a:lnTo>
                  <a:pt x="4613296" y="113837"/>
                </a:lnTo>
                <a:lnTo>
                  <a:pt x="4618465" y="114242"/>
                </a:lnTo>
                <a:lnTo>
                  <a:pt x="4620679" y="123955"/>
                </a:lnTo>
                <a:lnTo>
                  <a:pt x="4618465" y="134882"/>
                </a:lnTo>
                <a:lnTo>
                  <a:pt x="4613296" y="140548"/>
                </a:lnTo>
                <a:lnTo>
                  <a:pt x="4607391" y="142977"/>
                </a:lnTo>
                <a:lnTo>
                  <a:pt x="4605176" y="140143"/>
                </a:lnTo>
                <a:lnTo>
                  <a:pt x="4600747" y="140548"/>
                </a:lnTo>
                <a:lnTo>
                  <a:pt x="4593364" y="143786"/>
                </a:lnTo>
                <a:lnTo>
                  <a:pt x="4586720" y="152285"/>
                </a:lnTo>
                <a:lnTo>
                  <a:pt x="4583029" y="153904"/>
                </a:lnTo>
                <a:lnTo>
                  <a:pt x="4576384" y="153499"/>
                </a:lnTo>
                <a:lnTo>
                  <a:pt x="4574170" y="156332"/>
                </a:lnTo>
                <a:lnTo>
                  <a:pt x="4574908" y="158760"/>
                </a:lnTo>
                <a:lnTo>
                  <a:pt x="4574908" y="164022"/>
                </a:lnTo>
                <a:lnTo>
                  <a:pt x="4569002" y="167664"/>
                </a:lnTo>
                <a:lnTo>
                  <a:pt x="4562358" y="168069"/>
                </a:lnTo>
                <a:lnTo>
                  <a:pt x="4560881" y="173735"/>
                </a:lnTo>
                <a:lnTo>
                  <a:pt x="4560881" y="178591"/>
                </a:lnTo>
                <a:lnTo>
                  <a:pt x="4560143" y="183448"/>
                </a:lnTo>
                <a:lnTo>
                  <a:pt x="4555714" y="178591"/>
                </a:lnTo>
                <a:lnTo>
                  <a:pt x="4550546" y="177377"/>
                </a:lnTo>
                <a:lnTo>
                  <a:pt x="4554976" y="181424"/>
                </a:lnTo>
                <a:lnTo>
                  <a:pt x="4555714" y="185067"/>
                </a:lnTo>
                <a:lnTo>
                  <a:pt x="4554237" y="190733"/>
                </a:lnTo>
                <a:lnTo>
                  <a:pt x="4550546" y="190733"/>
                </a:lnTo>
                <a:lnTo>
                  <a:pt x="4546855" y="188709"/>
                </a:lnTo>
                <a:lnTo>
                  <a:pt x="4541687" y="187090"/>
                </a:lnTo>
                <a:lnTo>
                  <a:pt x="4540948" y="188709"/>
                </a:lnTo>
                <a:lnTo>
                  <a:pt x="4542425" y="192352"/>
                </a:lnTo>
                <a:lnTo>
                  <a:pt x="4543901" y="196804"/>
                </a:lnTo>
                <a:lnTo>
                  <a:pt x="4540211" y="202065"/>
                </a:lnTo>
                <a:lnTo>
                  <a:pt x="4532090" y="204088"/>
                </a:lnTo>
                <a:lnTo>
                  <a:pt x="4521016" y="215420"/>
                </a:lnTo>
                <a:lnTo>
                  <a:pt x="4520278" y="221086"/>
                </a:lnTo>
                <a:lnTo>
                  <a:pt x="4521755" y="227157"/>
                </a:lnTo>
                <a:lnTo>
                  <a:pt x="4518801" y="233633"/>
                </a:lnTo>
                <a:lnTo>
                  <a:pt x="4512157" y="241322"/>
                </a:lnTo>
                <a:lnTo>
                  <a:pt x="4506989" y="244560"/>
                </a:lnTo>
                <a:lnTo>
                  <a:pt x="4504775" y="242536"/>
                </a:lnTo>
                <a:lnTo>
                  <a:pt x="4502560" y="238894"/>
                </a:lnTo>
                <a:lnTo>
                  <a:pt x="4504037" y="235251"/>
                </a:lnTo>
                <a:lnTo>
                  <a:pt x="4499607" y="237275"/>
                </a:lnTo>
                <a:lnTo>
                  <a:pt x="4496654" y="240917"/>
                </a:lnTo>
                <a:lnTo>
                  <a:pt x="4495178" y="246988"/>
                </a:lnTo>
                <a:lnTo>
                  <a:pt x="4495916" y="249416"/>
                </a:lnTo>
                <a:lnTo>
                  <a:pt x="4494440" y="252249"/>
                </a:lnTo>
                <a:lnTo>
                  <a:pt x="4481889" y="263177"/>
                </a:lnTo>
                <a:lnTo>
                  <a:pt x="4476722" y="265200"/>
                </a:lnTo>
                <a:lnTo>
                  <a:pt x="4474507" y="263581"/>
                </a:lnTo>
                <a:lnTo>
                  <a:pt x="4473768" y="258725"/>
                </a:lnTo>
                <a:lnTo>
                  <a:pt x="4470815" y="255082"/>
                </a:lnTo>
                <a:lnTo>
                  <a:pt x="4466386" y="255892"/>
                </a:lnTo>
                <a:lnTo>
                  <a:pt x="4466386" y="261153"/>
                </a:lnTo>
                <a:lnTo>
                  <a:pt x="4461956" y="261153"/>
                </a:lnTo>
                <a:lnTo>
                  <a:pt x="4453097" y="256701"/>
                </a:lnTo>
                <a:lnTo>
                  <a:pt x="4450145" y="252654"/>
                </a:lnTo>
                <a:lnTo>
                  <a:pt x="4446453" y="251845"/>
                </a:lnTo>
                <a:lnTo>
                  <a:pt x="4444239" y="253464"/>
                </a:lnTo>
                <a:lnTo>
                  <a:pt x="4447191" y="258320"/>
                </a:lnTo>
                <a:lnTo>
                  <a:pt x="4451621" y="259939"/>
                </a:lnTo>
                <a:lnTo>
                  <a:pt x="4456050" y="267224"/>
                </a:lnTo>
                <a:lnTo>
                  <a:pt x="4455312" y="272890"/>
                </a:lnTo>
                <a:lnTo>
                  <a:pt x="4450883" y="275723"/>
                </a:lnTo>
                <a:lnTo>
                  <a:pt x="4447191" y="276128"/>
                </a:lnTo>
                <a:lnTo>
                  <a:pt x="4434641" y="283412"/>
                </a:lnTo>
                <a:lnTo>
                  <a:pt x="4426521" y="291102"/>
                </a:lnTo>
                <a:lnTo>
                  <a:pt x="4419876" y="291507"/>
                </a:lnTo>
                <a:lnTo>
                  <a:pt x="4414709" y="288269"/>
                </a:lnTo>
                <a:lnTo>
                  <a:pt x="4415447" y="283817"/>
                </a:lnTo>
                <a:lnTo>
                  <a:pt x="4417662" y="279770"/>
                </a:lnTo>
                <a:lnTo>
                  <a:pt x="4414709" y="278151"/>
                </a:lnTo>
                <a:lnTo>
                  <a:pt x="4411756" y="277746"/>
                </a:lnTo>
                <a:lnTo>
                  <a:pt x="4408803" y="283008"/>
                </a:lnTo>
                <a:lnTo>
                  <a:pt x="4409541" y="287055"/>
                </a:lnTo>
                <a:lnTo>
                  <a:pt x="4408065" y="291507"/>
                </a:lnTo>
                <a:lnTo>
                  <a:pt x="4402159" y="291507"/>
                </a:lnTo>
                <a:lnTo>
                  <a:pt x="4394776" y="294744"/>
                </a:lnTo>
                <a:lnTo>
                  <a:pt x="4388132" y="292721"/>
                </a:lnTo>
                <a:lnTo>
                  <a:pt x="4383703" y="284627"/>
                </a:lnTo>
                <a:lnTo>
                  <a:pt x="4384441" y="279770"/>
                </a:lnTo>
                <a:lnTo>
                  <a:pt x="4386656" y="273699"/>
                </a:lnTo>
                <a:lnTo>
                  <a:pt x="4384441" y="269247"/>
                </a:lnTo>
                <a:lnTo>
                  <a:pt x="4382226" y="269247"/>
                </a:lnTo>
                <a:lnTo>
                  <a:pt x="4380012" y="278151"/>
                </a:lnTo>
                <a:lnTo>
                  <a:pt x="4377797" y="285436"/>
                </a:lnTo>
                <a:lnTo>
                  <a:pt x="4378535" y="290293"/>
                </a:lnTo>
                <a:lnTo>
                  <a:pt x="4376320" y="295554"/>
                </a:lnTo>
                <a:lnTo>
                  <a:pt x="4371891" y="293935"/>
                </a:lnTo>
                <a:lnTo>
                  <a:pt x="4360817" y="281389"/>
                </a:lnTo>
                <a:lnTo>
                  <a:pt x="4360817" y="274913"/>
                </a:lnTo>
                <a:lnTo>
                  <a:pt x="4364508" y="266010"/>
                </a:lnTo>
                <a:lnTo>
                  <a:pt x="4371153" y="260748"/>
                </a:lnTo>
                <a:lnTo>
                  <a:pt x="4377058" y="256701"/>
                </a:lnTo>
                <a:lnTo>
                  <a:pt x="4373367" y="253868"/>
                </a:lnTo>
                <a:lnTo>
                  <a:pt x="4365246" y="252249"/>
                </a:lnTo>
                <a:lnTo>
                  <a:pt x="4360079" y="246179"/>
                </a:lnTo>
                <a:lnTo>
                  <a:pt x="4360079" y="243750"/>
                </a:lnTo>
                <a:lnTo>
                  <a:pt x="4357864" y="242536"/>
                </a:lnTo>
                <a:lnTo>
                  <a:pt x="4352697" y="244560"/>
                </a:lnTo>
                <a:lnTo>
                  <a:pt x="4349743" y="249416"/>
                </a:lnTo>
                <a:lnTo>
                  <a:pt x="4350482" y="253059"/>
                </a:lnTo>
                <a:lnTo>
                  <a:pt x="4356387" y="259130"/>
                </a:lnTo>
                <a:lnTo>
                  <a:pt x="4354912" y="263986"/>
                </a:lnTo>
                <a:lnTo>
                  <a:pt x="4350482" y="269652"/>
                </a:lnTo>
                <a:lnTo>
                  <a:pt x="4349005" y="276128"/>
                </a:lnTo>
                <a:lnTo>
                  <a:pt x="4342361" y="282603"/>
                </a:lnTo>
                <a:lnTo>
                  <a:pt x="4337931" y="282603"/>
                </a:lnTo>
                <a:lnTo>
                  <a:pt x="4336455" y="275318"/>
                </a:lnTo>
                <a:lnTo>
                  <a:pt x="4332764" y="273295"/>
                </a:lnTo>
                <a:lnTo>
                  <a:pt x="4328334" y="278151"/>
                </a:lnTo>
                <a:lnTo>
                  <a:pt x="4329811" y="283817"/>
                </a:lnTo>
                <a:lnTo>
                  <a:pt x="4334979" y="293126"/>
                </a:lnTo>
                <a:lnTo>
                  <a:pt x="4339408" y="298792"/>
                </a:lnTo>
                <a:lnTo>
                  <a:pt x="4338670" y="302434"/>
                </a:lnTo>
                <a:lnTo>
                  <a:pt x="4335717" y="303648"/>
                </a:lnTo>
                <a:lnTo>
                  <a:pt x="4334241" y="309314"/>
                </a:lnTo>
                <a:lnTo>
                  <a:pt x="4327596" y="313361"/>
                </a:lnTo>
                <a:lnTo>
                  <a:pt x="4320952" y="312552"/>
                </a:lnTo>
                <a:lnTo>
                  <a:pt x="4317261" y="308909"/>
                </a:lnTo>
                <a:lnTo>
                  <a:pt x="4312831" y="310528"/>
                </a:lnTo>
                <a:lnTo>
                  <a:pt x="4309140" y="315385"/>
                </a:lnTo>
                <a:lnTo>
                  <a:pt x="4301020" y="318623"/>
                </a:lnTo>
                <a:lnTo>
                  <a:pt x="4298067" y="315790"/>
                </a:lnTo>
                <a:lnTo>
                  <a:pt x="4295113" y="307695"/>
                </a:lnTo>
                <a:lnTo>
                  <a:pt x="4292161" y="303243"/>
                </a:lnTo>
                <a:lnTo>
                  <a:pt x="4289208" y="302839"/>
                </a:lnTo>
                <a:lnTo>
                  <a:pt x="4288469" y="306886"/>
                </a:lnTo>
                <a:lnTo>
                  <a:pt x="4288469" y="310933"/>
                </a:lnTo>
                <a:lnTo>
                  <a:pt x="4284040" y="316194"/>
                </a:lnTo>
                <a:lnTo>
                  <a:pt x="4277395" y="314980"/>
                </a:lnTo>
                <a:lnTo>
                  <a:pt x="4274443" y="308100"/>
                </a:lnTo>
                <a:lnTo>
                  <a:pt x="4270751" y="303243"/>
                </a:lnTo>
                <a:lnTo>
                  <a:pt x="4267798" y="304458"/>
                </a:lnTo>
                <a:lnTo>
                  <a:pt x="4265584" y="308505"/>
                </a:lnTo>
                <a:lnTo>
                  <a:pt x="4259678" y="308505"/>
                </a:lnTo>
                <a:lnTo>
                  <a:pt x="4255987" y="311338"/>
                </a:lnTo>
                <a:lnTo>
                  <a:pt x="4257463" y="314575"/>
                </a:lnTo>
                <a:lnTo>
                  <a:pt x="4259678" y="321051"/>
                </a:lnTo>
                <a:lnTo>
                  <a:pt x="4259678" y="331169"/>
                </a:lnTo>
                <a:lnTo>
                  <a:pt x="4254510" y="341691"/>
                </a:lnTo>
                <a:lnTo>
                  <a:pt x="4245651" y="351405"/>
                </a:lnTo>
                <a:lnTo>
                  <a:pt x="4240483" y="352214"/>
                </a:lnTo>
                <a:lnTo>
                  <a:pt x="4236054" y="348976"/>
                </a:lnTo>
                <a:lnTo>
                  <a:pt x="4233101" y="339668"/>
                </a:lnTo>
                <a:lnTo>
                  <a:pt x="4227934" y="336835"/>
                </a:lnTo>
                <a:lnTo>
                  <a:pt x="4223504" y="339263"/>
                </a:lnTo>
                <a:lnTo>
                  <a:pt x="4223504" y="342906"/>
                </a:lnTo>
                <a:lnTo>
                  <a:pt x="4215383" y="340073"/>
                </a:lnTo>
                <a:lnTo>
                  <a:pt x="4213169" y="335216"/>
                </a:lnTo>
                <a:lnTo>
                  <a:pt x="4210216" y="333597"/>
                </a:lnTo>
                <a:lnTo>
                  <a:pt x="4208739" y="337240"/>
                </a:lnTo>
                <a:lnTo>
                  <a:pt x="4208739" y="340882"/>
                </a:lnTo>
                <a:lnTo>
                  <a:pt x="4211692" y="348572"/>
                </a:lnTo>
                <a:lnTo>
                  <a:pt x="4207262" y="353023"/>
                </a:lnTo>
                <a:lnTo>
                  <a:pt x="4207262" y="356666"/>
                </a:lnTo>
                <a:lnTo>
                  <a:pt x="4210216" y="362737"/>
                </a:lnTo>
                <a:lnTo>
                  <a:pt x="4215383" y="367188"/>
                </a:lnTo>
                <a:lnTo>
                  <a:pt x="4218336" y="376497"/>
                </a:lnTo>
                <a:lnTo>
                  <a:pt x="4219813" y="389448"/>
                </a:lnTo>
                <a:lnTo>
                  <a:pt x="4218336" y="397137"/>
                </a:lnTo>
                <a:lnTo>
                  <a:pt x="4211692" y="393090"/>
                </a:lnTo>
                <a:lnTo>
                  <a:pt x="4208000" y="393090"/>
                </a:lnTo>
                <a:lnTo>
                  <a:pt x="4205048" y="397947"/>
                </a:lnTo>
                <a:lnTo>
                  <a:pt x="4197665" y="398351"/>
                </a:lnTo>
                <a:lnTo>
                  <a:pt x="4188068" y="395923"/>
                </a:lnTo>
                <a:lnTo>
                  <a:pt x="4179209" y="396733"/>
                </a:lnTo>
                <a:lnTo>
                  <a:pt x="4175518" y="401184"/>
                </a:lnTo>
                <a:lnTo>
                  <a:pt x="4177732" y="404017"/>
                </a:lnTo>
                <a:lnTo>
                  <a:pt x="4188068" y="410088"/>
                </a:lnTo>
                <a:lnTo>
                  <a:pt x="4195450" y="410898"/>
                </a:lnTo>
                <a:lnTo>
                  <a:pt x="4200618" y="414540"/>
                </a:lnTo>
                <a:lnTo>
                  <a:pt x="4204310" y="417778"/>
                </a:lnTo>
                <a:lnTo>
                  <a:pt x="4208000" y="416159"/>
                </a:lnTo>
                <a:lnTo>
                  <a:pt x="4213169" y="416564"/>
                </a:lnTo>
                <a:lnTo>
                  <a:pt x="4213169" y="420611"/>
                </a:lnTo>
                <a:lnTo>
                  <a:pt x="4210954" y="427086"/>
                </a:lnTo>
                <a:lnTo>
                  <a:pt x="4206524" y="428300"/>
                </a:lnTo>
                <a:lnTo>
                  <a:pt x="4201357" y="428300"/>
                </a:lnTo>
                <a:lnTo>
                  <a:pt x="4201357" y="431133"/>
                </a:lnTo>
                <a:lnTo>
                  <a:pt x="4205786" y="433157"/>
                </a:lnTo>
                <a:lnTo>
                  <a:pt x="4208000" y="437609"/>
                </a:lnTo>
                <a:lnTo>
                  <a:pt x="4206524" y="445298"/>
                </a:lnTo>
                <a:lnTo>
                  <a:pt x="4206524" y="449750"/>
                </a:lnTo>
                <a:lnTo>
                  <a:pt x="4205048" y="452988"/>
                </a:lnTo>
                <a:lnTo>
                  <a:pt x="4201357" y="454607"/>
                </a:lnTo>
                <a:lnTo>
                  <a:pt x="4195450" y="452178"/>
                </a:lnTo>
                <a:lnTo>
                  <a:pt x="4188806" y="444084"/>
                </a:lnTo>
                <a:lnTo>
                  <a:pt x="4183638" y="443679"/>
                </a:lnTo>
                <a:lnTo>
                  <a:pt x="4179947" y="442061"/>
                </a:lnTo>
                <a:lnTo>
                  <a:pt x="4174041" y="436395"/>
                </a:lnTo>
                <a:lnTo>
                  <a:pt x="4168135" y="435990"/>
                </a:lnTo>
                <a:lnTo>
                  <a:pt x="4165921" y="438823"/>
                </a:lnTo>
                <a:lnTo>
                  <a:pt x="4164444" y="443679"/>
                </a:lnTo>
                <a:lnTo>
                  <a:pt x="4172565" y="444894"/>
                </a:lnTo>
                <a:lnTo>
                  <a:pt x="4176994" y="445703"/>
                </a:lnTo>
                <a:lnTo>
                  <a:pt x="4185853" y="450560"/>
                </a:lnTo>
                <a:lnTo>
                  <a:pt x="4193236" y="454607"/>
                </a:lnTo>
                <a:lnTo>
                  <a:pt x="4199142" y="457035"/>
                </a:lnTo>
                <a:lnTo>
                  <a:pt x="4201357" y="459463"/>
                </a:lnTo>
                <a:lnTo>
                  <a:pt x="4198403" y="466343"/>
                </a:lnTo>
                <a:lnTo>
                  <a:pt x="4191021" y="469176"/>
                </a:lnTo>
                <a:lnTo>
                  <a:pt x="4185115" y="468367"/>
                </a:lnTo>
                <a:lnTo>
                  <a:pt x="4181424" y="471200"/>
                </a:lnTo>
                <a:lnTo>
                  <a:pt x="4175518" y="470391"/>
                </a:lnTo>
                <a:lnTo>
                  <a:pt x="4165182" y="462296"/>
                </a:lnTo>
                <a:lnTo>
                  <a:pt x="4162229" y="457844"/>
                </a:lnTo>
                <a:lnTo>
                  <a:pt x="4157062" y="457440"/>
                </a:lnTo>
                <a:lnTo>
                  <a:pt x="4154109" y="460273"/>
                </a:lnTo>
                <a:lnTo>
                  <a:pt x="4150417" y="463915"/>
                </a:lnTo>
                <a:lnTo>
                  <a:pt x="4151156" y="471200"/>
                </a:lnTo>
                <a:lnTo>
                  <a:pt x="4157062" y="476057"/>
                </a:lnTo>
                <a:lnTo>
                  <a:pt x="4166659" y="480913"/>
                </a:lnTo>
                <a:lnTo>
                  <a:pt x="4168874" y="484960"/>
                </a:lnTo>
                <a:lnTo>
                  <a:pt x="4168874" y="489007"/>
                </a:lnTo>
                <a:lnTo>
                  <a:pt x="4165921" y="491840"/>
                </a:lnTo>
                <a:lnTo>
                  <a:pt x="4160015" y="486174"/>
                </a:lnTo>
                <a:lnTo>
                  <a:pt x="4154109" y="484960"/>
                </a:lnTo>
                <a:lnTo>
                  <a:pt x="4145988" y="480104"/>
                </a:lnTo>
                <a:lnTo>
                  <a:pt x="4141559" y="475247"/>
                </a:lnTo>
                <a:lnTo>
                  <a:pt x="4138606" y="474842"/>
                </a:lnTo>
                <a:lnTo>
                  <a:pt x="4140082" y="482532"/>
                </a:lnTo>
                <a:lnTo>
                  <a:pt x="4146726" y="487389"/>
                </a:lnTo>
                <a:lnTo>
                  <a:pt x="4157062" y="491840"/>
                </a:lnTo>
                <a:lnTo>
                  <a:pt x="4158538" y="495483"/>
                </a:lnTo>
                <a:lnTo>
                  <a:pt x="4158538" y="499125"/>
                </a:lnTo>
                <a:lnTo>
                  <a:pt x="4154847" y="501149"/>
                </a:lnTo>
                <a:lnTo>
                  <a:pt x="4144512" y="500744"/>
                </a:lnTo>
                <a:lnTo>
                  <a:pt x="4140082" y="495483"/>
                </a:lnTo>
                <a:lnTo>
                  <a:pt x="4138606" y="489817"/>
                </a:lnTo>
                <a:lnTo>
                  <a:pt x="4134176" y="485770"/>
                </a:lnTo>
                <a:lnTo>
                  <a:pt x="4131223" y="485365"/>
                </a:lnTo>
                <a:lnTo>
                  <a:pt x="4126794" y="489817"/>
                </a:lnTo>
                <a:lnTo>
                  <a:pt x="4127532" y="493459"/>
                </a:lnTo>
                <a:lnTo>
                  <a:pt x="4131223" y="498721"/>
                </a:lnTo>
                <a:lnTo>
                  <a:pt x="4132700" y="503577"/>
                </a:lnTo>
                <a:lnTo>
                  <a:pt x="4131961" y="505601"/>
                </a:lnTo>
                <a:lnTo>
                  <a:pt x="4134914" y="507624"/>
                </a:lnTo>
                <a:lnTo>
                  <a:pt x="4148941" y="508434"/>
                </a:lnTo>
                <a:lnTo>
                  <a:pt x="4154847" y="510457"/>
                </a:lnTo>
                <a:lnTo>
                  <a:pt x="4156323" y="515719"/>
                </a:lnTo>
                <a:lnTo>
                  <a:pt x="4154109" y="517337"/>
                </a:lnTo>
                <a:lnTo>
                  <a:pt x="4149679" y="521385"/>
                </a:lnTo>
                <a:lnTo>
                  <a:pt x="4146726" y="525432"/>
                </a:lnTo>
                <a:lnTo>
                  <a:pt x="4141559" y="525836"/>
                </a:lnTo>
                <a:lnTo>
                  <a:pt x="4136391" y="523003"/>
                </a:lnTo>
                <a:lnTo>
                  <a:pt x="4131223" y="523003"/>
                </a:lnTo>
                <a:lnTo>
                  <a:pt x="4122364" y="519361"/>
                </a:lnTo>
                <a:lnTo>
                  <a:pt x="4121626" y="515314"/>
                </a:lnTo>
                <a:lnTo>
                  <a:pt x="4122364" y="512886"/>
                </a:lnTo>
                <a:lnTo>
                  <a:pt x="4117196" y="510053"/>
                </a:lnTo>
                <a:lnTo>
                  <a:pt x="4114982" y="510457"/>
                </a:lnTo>
                <a:lnTo>
                  <a:pt x="4114244" y="517337"/>
                </a:lnTo>
                <a:lnTo>
                  <a:pt x="4112767" y="522194"/>
                </a:lnTo>
                <a:lnTo>
                  <a:pt x="4108338" y="527860"/>
                </a:lnTo>
                <a:lnTo>
                  <a:pt x="4100955" y="527455"/>
                </a:lnTo>
                <a:lnTo>
                  <a:pt x="4096526" y="524218"/>
                </a:lnTo>
                <a:lnTo>
                  <a:pt x="4091358" y="521385"/>
                </a:lnTo>
                <a:lnTo>
                  <a:pt x="4086190" y="521385"/>
                </a:lnTo>
                <a:lnTo>
                  <a:pt x="4086190" y="526241"/>
                </a:lnTo>
                <a:lnTo>
                  <a:pt x="4089881" y="529479"/>
                </a:lnTo>
                <a:lnTo>
                  <a:pt x="4104646" y="535145"/>
                </a:lnTo>
                <a:lnTo>
                  <a:pt x="4115720" y="537573"/>
                </a:lnTo>
                <a:lnTo>
                  <a:pt x="4120149" y="545263"/>
                </a:lnTo>
                <a:lnTo>
                  <a:pt x="4123102" y="555785"/>
                </a:lnTo>
                <a:lnTo>
                  <a:pt x="4120149" y="556999"/>
                </a:lnTo>
                <a:lnTo>
                  <a:pt x="4114244" y="556999"/>
                </a:lnTo>
                <a:lnTo>
                  <a:pt x="4107599" y="551333"/>
                </a:lnTo>
                <a:lnTo>
                  <a:pt x="4096526" y="543239"/>
                </a:lnTo>
                <a:lnTo>
                  <a:pt x="4091358" y="540406"/>
                </a:lnTo>
                <a:lnTo>
                  <a:pt x="4085452" y="540811"/>
                </a:lnTo>
                <a:lnTo>
                  <a:pt x="4085452" y="543644"/>
                </a:lnTo>
                <a:lnTo>
                  <a:pt x="4090620" y="547286"/>
                </a:lnTo>
                <a:lnTo>
                  <a:pt x="4098740" y="549310"/>
                </a:lnTo>
                <a:lnTo>
                  <a:pt x="4109076" y="558214"/>
                </a:lnTo>
                <a:lnTo>
                  <a:pt x="4115720" y="565499"/>
                </a:lnTo>
                <a:lnTo>
                  <a:pt x="4114244" y="569950"/>
                </a:lnTo>
                <a:lnTo>
                  <a:pt x="4112029" y="578045"/>
                </a:lnTo>
                <a:lnTo>
                  <a:pt x="4114982" y="581687"/>
                </a:lnTo>
                <a:lnTo>
                  <a:pt x="4114244" y="585330"/>
                </a:lnTo>
                <a:lnTo>
                  <a:pt x="4109076" y="589377"/>
                </a:lnTo>
                <a:lnTo>
                  <a:pt x="4109076" y="593019"/>
                </a:lnTo>
                <a:lnTo>
                  <a:pt x="4106123" y="600304"/>
                </a:lnTo>
                <a:lnTo>
                  <a:pt x="4100955" y="600304"/>
                </a:lnTo>
                <a:lnTo>
                  <a:pt x="4095787" y="597066"/>
                </a:lnTo>
                <a:lnTo>
                  <a:pt x="4087667" y="596257"/>
                </a:lnTo>
                <a:lnTo>
                  <a:pt x="4082499" y="592614"/>
                </a:lnTo>
                <a:lnTo>
                  <a:pt x="4078070" y="593019"/>
                </a:lnTo>
                <a:lnTo>
                  <a:pt x="4080284" y="596662"/>
                </a:lnTo>
                <a:lnTo>
                  <a:pt x="4087667" y="600709"/>
                </a:lnTo>
                <a:lnTo>
                  <a:pt x="4097264" y="602328"/>
                </a:lnTo>
                <a:lnTo>
                  <a:pt x="4097264" y="604351"/>
                </a:lnTo>
                <a:lnTo>
                  <a:pt x="4091358" y="611231"/>
                </a:lnTo>
                <a:lnTo>
                  <a:pt x="4086190" y="610422"/>
                </a:lnTo>
                <a:lnTo>
                  <a:pt x="4082499" y="606779"/>
                </a:lnTo>
                <a:lnTo>
                  <a:pt x="4079546" y="607994"/>
                </a:lnTo>
                <a:lnTo>
                  <a:pt x="4078070" y="610827"/>
                </a:lnTo>
                <a:lnTo>
                  <a:pt x="4084714" y="614064"/>
                </a:lnTo>
                <a:lnTo>
                  <a:pt x="4088405" y="616088"/>
                </a:lnTo>
                <a:lnTo>
                  <a:pt x="4088405" y="620135"/>
                </a:lnTo>
                <a:lnTo>
                  <a:pt x="4083976" y="624992"/>
                </a:lnTo>
                <a:lnTo>
                  <a:pt x="4077331" y="627825"/>
                </a:lnTo>
                <a:lnTo>
                  <a:pt x="4074378" y="623777"/>
                </a:lnTo>
                <a:lnTo>
                  <a:pt x="4069949" y="621349"/>
                </a:lnTo>
                <a:lnTo>
                  <a:pt x="4064781" y="621349"/>
                </a:lnTo>
                <a:lnTo>
                  <a:pt x="4066258" y="625396"/>
                </a:lnTo>
                <a:lnTo>
                  <a:pt x="4072902" y="628229"/>
                </a:lnTo>
                <a:lnTo>
                  <a:pt x="4078808" y="632276"/>
                </a:lnTo>
                <a:lnTo>
                  <a:pt x="4078070" y="638752"/>
                </a:lnTo>
                <a:lnTo>
                  <a:pt x="4072164" y="642394"/>
                </a:lnTo>
                <a:lnTo>
                  <a:pt x="4059613" y="641180"/>
                </a:lnTo>
                <a:lnTo>
                  <a:pt x="4053708" y="638347"/>
                </a:lnTo>
                <a:lnTo>
                  <a:pt x="4050016" y="638347"/>
                </a:lnTo>
                <a:lnTo>
                  <a:pt x="4050016" y="640775"/>
                </a:lnTo>
                <a:lnTo>
                  <a:pt x="4057399" y="644013"/>
                </a:lnTo>
                <a:lnTo>
                  <a:pt x="4074378" y="645227"/>
                </a:lnTo>
                <a:lnTo>
                  <a:pt x="4082499" y="648465"/>
                </a:lnTo>
                <a:lnTo>
                  <a:pt x="4083976" y="652512"/>
                </a:lnTo>
                <a:lnTo>
                  <a:pt x="4083237" y="655750"/>
                </a:lnTo>
                <a:lnTo>
                  <a:pt x="4075117" y="658988"/>
                </a:lnTo>
                <a:lnTo>
                  <a:pt x="4062566" y="661011"/>
                </a:lnTo>
                <a:lnTo>
                  <a:pt x="4052969" y="658988"/>
                </a:lnTo>
                <a:lnTo>
                  <a:pt x="4045587" y="655750"/>
                </a:lnTo>
                <a:lnTo>
                  <a:pt x="4043372" y="657369"/>
                </a:lnTo>
                <a:lnTo>
                  <a:pt x="4047063" y="662225"/>
                </a:lnTo>
                <a:lnTo>
                  <a:pt x="4056660" y="664249"/>
                </a:lnTo>
                <a:lnTo>
                  <a:pt x="4058875" y="667082"/>
                </a:lnTo>
                <a:lnTo>
                  <a:pt x="4057399" y="669105"/>
                </a:lnTo>
                <a:lnTo>
                  <a:pt x="4053708" y="669105"/>
                </a:lnTo>
                <a:lnTo>
                  <a:pt x="4052969" y="670724"/>
                </a:lnTo>
                <a:lnTo>
                  <a:pt x="4060352" y="672748"/>
                </a:lnTo>
                <a:lnTo>
                  <a:pt x="4067734" y="675986"/>
                </a:lnTo>
                <a:lnTo>
                  <a:pt x="4068472" y="678819"/>
                </a:lnTo>
                <a:lnTo>
                  <a:pt x="4062566" y="682461"/>
                </a:lnTo>
                <a:lnTo>
                  <a:pt x="4055922" y="682056"/>
                </a:lnTo>
                <a:lnTo>
                  <a:pt x="4051493" y="681652"/>
                </a:lnTo>
                <a:lnTo>
                  <a:pt x="4050755" y="684889"/>
                </a:lnTo>
                <a:lnTo>
                  <a:pt x="4056660" y="686913"/>
                </a:lnTo>
                <a:lnTo>
                  <a:pt x="4065519" y="686103"/>
                </a:lnTo>
                <a:lnTo>
                  <a:pt x="4071425" y="686913"/>
                </a:lnTo>
                <a:lnTo>
                  <a:pt x="4069949" y="690555"/>
                </a:lnTo>
                <a:lnTo>
                  <a:pt x="4064043" y="694602"/>
                </a:lnTo>
                <a:lnTo>
                  <a:pt x="4055184" y="698245"/>
                </a:lnTo>
                <a:lnTo>
                  <a:pt x="4049278" y="697840"/>
                </a:lnTo>
                <a:lnTo>
                  <a:pt x="4042634" y="693793"/>
                </a:lnTo>
                <a:lnTo>
                  <a:pt x="4035251" y="687318"/>
                </a:lnTo>
                <a:lnTo>
                  <a:pt x="4033775" y="682866"/>
                </a:lnTo>
                <a:lnTo>
                  <a:pt x="4030822" y="682866"/>
                </a:lnTo>
                <a:lnTo>
                  <a:pt x="4027131" y="684889"/>
                </a:lnTo>
                <a:lnTo>
                  <a:pt x="4019010" y="683270"/>
                </a:lnTo>
                <a:lnTo>
                  <a:pt x="4016795" y="685294"/>
                </a:lnTo>
                <a:lnTo>
                  <a:pt x="4019010" y="688936"/>
                </a:lnTo>
                <a:lnTo>
                  <a:pt x="4034513" y="695007"/>
                </a:lnTo>
                <a:lnTo>
                  <a:pt x="4043372" y="700268"/>
                </a:lnTo>
                <a:lnTo>
                  <a:pt x="4043372" y="704316"/>
                </a:lnTo>
                <a:lnTo>
                  <a:pt x="4039681" y="707149"/>
                </a:lnTo>
                <a:lnTo>
                  <a:pt x="4041157" y="710791"/>
                </a:lnTo>
                <a:lnTo>
                  <a:pt x="4044110" y="709577"/>
                </a:lnTo>
                <a:lnTo>
                  <a:pt x="4050755" y="709577"/>
                </a:lnTo>
                <a:lnTo>
                  <a:pt x="4053708" y="712005"/>
                </a:lnTo>
                <a:lnTo>
                  <a:pt x="4057399" y="713624"/>
                </a:lnTo>
                <a:lnTo>
                  <a:pt x="4057399" y="716457"/>
                </a:lnTo>
                <a:lnTo>
                  <a:pt x="4052969" y="718076"/>
                </a:lnTo>
                <a:lnTo>
                  <a:pt x="4047063" y="722123"/>
                </a:lnTo>
                <a:lnTo>
                  <a:pt x="4047063" y="725361"/>
                </a:lnTo>
                <a:lnTo>
                  <a:pt x="4044110" y="724956"/>
                </a:lnTo>
                <a:lnTo>
                  <a:pt x="4021963" y="714029"/>
                </a:lnTo>
                <a:lnTo>
                  <a:pt x="4009413" y="713624"/>
                </a:lnTo>
                <a:lnTo>
                  <a:pt x="4007936" y="710386"/>
                </a:lnTo>
                <a:lnTo>
                  <a:pt x="4009413" y="703101"/>
                </a:lnTo>
                <a:lnTo>
                  <a:pt x="4012366" y="702697"/>
                </a:lnTo>
                <a:lnTo>
                  <a:pt x="4011628" y="698650"/>
                </a:lnTo>
                <a:lnTo>
                  <a:pt x="4007198" y="697840"/>
                </a:lnTo>
                <a:lnTo>
                  <a:pt x="4002769" y="703506"/>
                </a:lnTo>
                <a:lnTo>
                  <a:pt x="3999816" y="703911"/>
                </a:lnTo>
                <a:lnTo>
                  <a:pt x="3999077" y="715648"/>
                </a:lnTo>
                <a:lnTo>
                  <a:pt x="3992433" y="712815"/>
                </a:lnTo>
                <a:lnTo>
                  <a:pt x="3988742" y="712815"/>
                </a:lnTo>
                <a:lnTo>
                  <a:pt x="3987266" y="717266"/>
                </a:lnTo>
                <a:lnTo>
                  <a:pt x="3987266" y="723742"/>
                </a:lnTo>
                <a:lnTo>
                  <a:pt x="3984313" y="726980"/>
                </a:lnTo>
                <a:lnTo>
                  <a:pt x="3978407" y="724956"/>
                </a:lnTo>
                <a:lnTo>
                  <a:pt x="3981360" y="716457"/>
                </a:lnTo>
                <a:lnTo>
                  <a:pt x="3985051" y="710791"/>
                </a:lnTo>
                <a:lnTo>
                  <a:pt x="3984313" y="703911"/>
                </a:lnTo>
                <a:lnTo>
                  <a:pt x="3993172" y="692174"/>
                </a:lnTo>
                <a:lnTo>
                  <a:pt x="3991695" y="690151"/>
                </a:lnTo>
                <a:lnTo>
                  <a:pt x="3985051" y="694602"/>
                </a:lnTo>
                <a:lnTo>
                  <a:pt x="3978407" y="710386"/>
                </a:lnTo>
                <a:lnTo>
                  <a:pt x="3970286" y="716457"/>
                </a:lnTo>
                <a:lnTo>
                  <a:pt x="3967333" y="714838"/>
                </a:lnTo>
                <a:lnTo>
                  <a:pt x="3968071" y="708767"/>
                </a:lnTo>
                <a:lnTo>
                  <a:pt x="3976930" y="701887"/>
                </a:lnTo>
                <a:lnTo>
                  <a:pt x="3978407" y="692984"/>
                </a:lnTo>
                <a:lnTo>
                  <a:pt x="3984313" y="684485"/>
                </a:lnTo>
                <a:lnTo>
                  <a:pt x="3978407" y="686103"/>
                </a:lnTo>
                <a:lnTo>
                  <a:pt x="3973977" y="686103"/>
                </a:lnTo>
                <a:lnTo>
                  <a:pt x="3970286" y="693388"/>
                </a:lnTo>
                <a:lnTo>
                  <a:pt x="3963642" y="695007"/>
                </a:lnTo>
                <a:lnTo>
                  <a:pt x="3961427" y="692174"/>
                </a:lnTo>
                <a:lnTo>
                  <a:pt x="3964380" y="685294"/>
                </a:lnTo>
                <a:lnTo>
                  <a:pt x="3971024" y="679628"/>
                </a:lnTo>
                <a:lnTo>
                  <a:pt x="3968809" y="677604"/>
                </a:lnTo>
                <a:lnTo>
                  <a:pt x="3964380" y="678414"/>
                </a:lnTo>
                <a:lnTo>
                  <a:pt x="3961427" y="683270"/>
                </a:lnTo>
                <a:lnTo>
                  <a:pt x="3955521" y="686913"/>
                </a:lnTo>
                <a:lnTo>
                  <a:pt x="3953306" y="692579"/>
                </a:lnTo>
                <a:lnTo>
                  <a:pt x="3950353" y="684485"/>
                </a:lnTo>
                <a:lnTo>
                  <a:pt x="3949615" y="681652"/>
                </a:lnTo>
                <a:lnTo>
                  <a:pt x="3945924" y="681652"/>
                </a:lnTo>
                <a:lnTo>
                  <a:pt x="3940756" y="686103"/>
                </a:lnTo>
                <a:lnTo>
                  <a:pt x="3937065" y="686103"/>
                </a:lnTo>
                <a:lnTo>
                  <a:pt x="3938541" y="682056"/>
                </a:lnTo>
                <a:lnTo>
                  <a:pt x="3952568" y="673153"/>
                </a:lnTo>
                <a:lnTo>
                  <a:pt x="3953306" y="665463"/>
                </a:lnTo>
                <a:lnTo>
                  <a:pt x="3959212" y="663439"/>
                </a:lnTo>
                <a:lnTo>
                  <a:pt x="3968809" y="656155"/>
                </a:lnTo>
                <a:lnTo>
                  <a:pt x="3968071" y="654131"/>
                </a:lnTo>
                <a:lnTo>
                  <a:pt x="3956998" y="661011"/>
                </a:lnTo>
                <a:lnTo>
                  <a:pt x="3948877" y="663844"/>
                </a:lnTo>
                <a:lnTo>
                  <a:pt x="3946662" y="661821"/>
                </a:lnTo>
                <a:lnTo>
                  <a:pt x="3949615" y="659392"/>
                </a:lnTo>
                <a:lnTo>
                  <a:pt x="3957736" y="657369"/>
                </a:lnTo>
                <a:lnTo>
                  <a:pt x="3965118" y="651703"/>
                </a:lnTo>
                <a:lnTo>
                  <a:pt x="3973239" y="647251"/>
                </a:lnTo>
                <a:lnTo>
                  <a:pt x="3979883" y="645227"/>
                </a:lnTo>
                <a:lnTo>
                  <a:pt x="3979883" y="637538"/>
                </a:lnTo>
                <a:lnTo>
                  <a:pt x="3976930" y="631872"/>
                </a:lnTo>
                <a:lnTo>
                  <a:pt x="3972501" y="631872"/>
                </a:lnTo>
                <a:lnTo>
                  <a:pt x="3963642" y="643608"/>
                </a:lnTo>
                <a:lnTo>
                  <a:pt x="3948139" y="652512"/>
                </a:lnTo>
                <a:lnTo>
                  <a:pt x="3937803" y="655750"/>
                </a:lnTo>
                <a:lnTo>
                  <a:pt x="3936327" y="652512"/>
                </a:lnTo>
                <a:lnTo>
                  <a:pt x="3940756" y="649274"/>
                </a:lnTo>
                <a:lnTo>
                  <a:pt x="3946662" y="647251"/>
                </a:lnTo>
                <a:lnTo>
                  <a:pt x="3954045" y="640775"/>
                </a:lnTo>
                <a:lnTo>
                  <a:pt x="3954783" y="631872"/>
                </a:lnTo>
                <a:lnTo>
                  <a:pt x="3951092" y="624587"/>
                </a:lnTo>
                <a:lnTo>
                  <a:pt x="3945924" y="622563"/>
                </a:lnTo>
                <a:lnTo>
                  <a:pt x="3941494" y="624992"/>
                </a:lnTo>
                <a:lnTo>
                  <a:pt x="3941494" y="630253"/>
                </a:lnTo>
                <a:lnTo>
                  <a:pt x="3945186" y="633895"/>
                </a:lnTo>
                <a:lnTo>
                  <a:pt x="3944447" y="637942"/>
                </a:lnTo>
                <a:lnTo>
                  <a:pt x="3939280" y="642394"/>
                </a:lnTo>
                <a:lnTo>
                  <a:pt x="3932636" y="639561"/>
                </a:lnTo>
                <a:lnTo>
                  <a:pt x="3925991" y="641180"/>
                </a:lnTo>
                <a:lnTo>
                  <a:pt x="3920085" y="641180"/>
                </a:lnTo>
                <a:lnTo>
                  <a:pt x="3914918" y="644418"/>
                </a:lnTo>
                <a:lnTo>
                  <a:pt x="3911226" y="650893"/>
                </a:lnTo>
                <a:lnTo>
                  <a:pt x="3906059" y="652512"/>
                </a:lnTo>
                <a:lnTo>
                  <a:pt x="3900891" y="651298"/>
                </a:lnTo>
                <a:lnTo>
                  <a:pt x="3896462" y="647251"/>
                </a:lnTo>
                <a:lnTo>
                  <a:pt x="3888341" y="648465"/>
                </a:lnTo>
                <a:lnTo>
                  <a:pt x="3883173" y="653322"/>
                </a:lnTo>
                <a:lnTo>
                  <a:pt x="3877267" y="650893"/>
                </a:lnTo>
                <a:lnTo>
                  <a:pt x="3872838" y="652917"/>
                </a:lnTo>
                <a:lnTo>
                  <a:pt x="3872838" y="656964"/>
                </a:lnTo>
                <a:lnTo>
                  <a:pt x="3875053" y="660606"/>
                </a:lnTo>
                <a:lnTo>
                  <a:pt x="3870623" y="662630"/>
                </a:lnTo>
                <a:lnTo>
                  <a:pt x="3856596" y="659797"/>
                </a:lnTo>
                <a:lnTo>
                  <a:pt x="3855120" y="654940"/>
                </a:lnTo>
                <a:lnTo>
                  <a:pt x="3859549" y="649274"/>
                </a:lnTo>
                <a:lnTo>
                  <a:pt x="3866932" y="648465"/>
                </a:lnTo>
                <a:lnTo>
                  <a:pt x="3872100" y="644013"/>
                </a:lnTo>
                <a:lnTo>
                  <a:pt x="3871361" y="641180"/>
                </a:lnTo>
                <a:lnTo>
                  <a:pt x="3863241" y="637538"/>
                </a:lnTo>
                <a:lnTo>
                  <a:pt x="3863241" y="628634"/>
                </a:lnTo>
                <a:lnTo>
                  <a:pt x="3855858" y="623373"/>
                </a:lnTo>
                <a:lnTo>
                  <a:pt x="3854382" y="620540"/>
                </a:lnTo>
                <a:lnTo>
                  <a:pt x="3849214" y="622563"/>
                </a:lnTo>
                <a:lnTo>
                  <a:pt x="3836664" y="630658"/>
                </a:lnTo>
                <a:lnTo>
                  <a:pt x="3830020" y="628229"/>
                </a:lnTo>
                <a:lnTo>
                  <a:pt x="3827805" y="621754"/>
                </a:lnTo>
                <a:lnTo>
                  <a:pt x="3835187" y="615683"/>
                </a:lnTo>
                <a:lnTo>
                  <a:pt x="3832234" y="611636"/>
                </a:lnTo>
                <a:lnTo>
                  <a:pt x="3825590" y="611231"/>
                </a:lnTo>
                <a:lnTo>
                  <a:pt x="3826328" y="608398"/>
                </a:lnTo>
                <a:lnTo>
                  <a:pt x="3836664" y="603946"/>
                </a:lnTo>
                <a:lnTo>
                  <a:pt x="3843308" y="603946"/>
                </a:lnTo>
                <a:lnTo>
                  <a:pt x="3846261" y="600304"/>
                </a:lnTo>
                <a:lnTo>
                  <a:pt x="3844785" y="595852"/>
                </a:lnTo>
                <a:lnTo>
                  <a:pt x="3838879" y="595447"/>
                </a:lnTo>
                <a:lnTo>
                  <a:pt x="3829281" y="597876"/>
                </a:lnTo>
                <a:lnTo>
                  <a:pt x="3822637" y="602732"/>
                </a:lnTo>
                <a:lnTo>
                  <a:pt x="3810825" y="605565"/>
                </a:lnTo>
                <a:lnTo>
                  <a:pt x="3804181" y="601518"/>
                </a:lnTo>
                <a:lnTo>
                  <a:pt x="3805658" y="597066"/>
                </a:lnTo>
                <a:lnTo>
                  <a:pt x="3813040" y="595043"/>
                </a:lnTo>
                <a:lnTo>
                  <a:pt x="3817469" y="590996"/>
                </a:lnTo>
                <a:lnTo>
                  <a:pt x="3817469" y="583711"/>
                </a:lnTo>
                <a:lnTo>
                  <a:pt x="3827805" y="579664"/>
                </a:lnTo>
                <a:lnTo>
                  <a:pt x="3831496" y="576021"/>
                </a:lnTo>
                <a:lnTo>
                  <a:pt x="3830020" y="573593"/>
                </a:lnTo>
                <a:lnTo>
                  <a:pt x="3820422" y="571569"/>
                </a:lnTo>
                <a:lnTo>
                  <a:pt x="3815255" y="575212"/>
                </a:lnTo>
                <a:lnTo>
                  <a:pt x="3808611" y="578449"/>
                </a:lnTo>
                <a:lnTo>
                  <a:pt x="3802705" y="573998"/>
                </a:lnTo>
                <a:lnTo>
                  <a:pt x="3807134" y="569546"/>
                </a:lnTo>
                <a:lnTo>
                  <a:pt x="3813778" y="567927"/>
                </a:lnTo>
                <a:lnTo>
                  <a:pt x="3819684" y="569141"/>
                </a:lnTo>
                <a:lnTo>
                  <a:pt x="3823375" y="564284"/>
                </a:lnTo>
                <a:lnTo>
                  <a:pt x="3829281" y="560237"/>
                </a:lnTo>
                <a:lnTo>
                  <a:pt x="3828543" y="555785"/>
                </a:lnTo>
                <a:lnTo>
                  <a:pt x="3832234" y="551738"/>
                </a:lnTo>
                <a:lnTo>
                  <a:pt x="3828543" y="548905"/>
                </a:lnTo>
                <a:lnTo>
                  <a:pt x="3816731" y="552952"/>
                </a:lnTo>
                <a:lnTo>
                  <a:pt x="3813778" y="556595"/>
                </a:lnTo>
                <a:lnTo>
                  <a:pt x="3810087" y="560642"/>
                </a:lnTo>
                <a:lnTo>
                  <a:pt x="3801228" y="561451"/>
                </a:lnTo>
                <a:lnTo>
                  <a:pt x="3804181" y="557809"/>
                </a:lnTo>
                <a:lnTo>
                  <a:pt x="3810825" y="554166"/>
                </a:lnTo>
                <a:lnTo>
                  <a:pt x="3812302" y="548500"/>
                </a:lnTo>
                <a:lnTo>
                  <a:pt x="3808611" y="544858"/>
                </a:lnTo>
                <a:lnTo>
                  <a:pt x="3813040" y="541620"/>
                </a:lnTo>
                <a:lnTo>
                  <a:pt x="3813040" y="537978"/>
                </a:lnTo>
                <a:lnTo>
                  <a:pt x="3808611" y="535550"/>
                </a:lnTo>
                <a:lnTo>
                  <a:pt x="3801966" y="535550"/>
                </a:lnTo>
                <a:lnTo>
                  <a:pt x="3801966" y="533526"/>
                </a:lnTo>
                <a:lnTo>
                  <a:pt x="3805658" y="529479"/>
                </a:lnTo>
                <a:lnTo>
                  <a:pt x="3804181" y="523408"/>
                </a:lnTo>
                <a:lnTo>
                  <a:pt x="3798275" y="522194"/>
                </a:lnTo>
                <a:lnTo>
                  <a:pt x="3794584" y="525027"/>
                </a:lnTo>
                <a:lnTo>
                  <a:pt x="3787201" y="525432"/>
                </a:lnTo>
                <a:lnTo>
                  <a:pt x="3786463" y="523003"/>
                </a:lnTo>
                <a:lnTo>
                  <a:pt x="3790893" y="515719"/>
                </a:lnTo>
                <a:lnTo>
                  <a:pt x="3796060" y="510457"/>
                </a:lnTo>
                <a:lnTo>
                  <a:pt x="3799013" y="510053"/>
                </a:lnTo>
                <a:lnTo>
                  <a:pt x="3807872" y="499935"/>
                </a:lnTo>
                <a:lnTo>
                  <a:pt x="3803443" y="495483"/>
                </a:lnTo>
                <a:lnTo>
                  <a:pt x="3804919" y="490626"/>
                </a:lnTo>
                <a:lnTo>
                  <a:pt x="3807872" y="486579"/>
                </a:lnTo>
                <a:lnTo>
                  <a:pt x="3804181" y="483746"/>
                </a:lnTo>
                <a:lnTo>
                  <a:pt x="3801228" y="485365"/>
                </a:lnTo>
                <a:lnTo>
                  <a:pt x="3799752" y="489007"/>
                </a:lnTo>
                <a:lnTo>
                  <a:pt x="3795322" y="482937"/>
                </a:lnTo>
                <a:lnTo>
                  <a:pt x="3788678" y="483746"/>
                </a:lnTo>
                <a:lnTo>
                  <a:pt x="3786463" y="486579"/>
                </a:lnTo>
                <a:lnTo>
                  <a:pt x="3782772" y="486579"/>
                </a:lnTo>
                <a:lnTo>
                  <a:pt x="3779081" y="477675"/>
                </a:lnTo>
                <a:lnTo>
                  <a:pt x="3780557" y="472819"/>
                </a:lnTo>
                <a:lnTo>
                  <a:pt x="3793846" y="468367"/>
                </a:lnTo>
                <a:lnTo>
                  <a:pt x="3794584" y="465534"/>
                </a:lnTo>
                <a:lnTo>
                  <a:pt x="3787201" y="461892"/>
                </a:lnTo>
                <a:lnTo>
                  <a:pt x="3779819" y="461892"/>
                </a:lnTo>
                <a:lnTo>
                  <a:pt x="3773175" y="465939"/>
                </a:lnTo>
                <a:lnTo>
                  <a:pt x="3768007" y="465534"/>
                </a:lnTo>
                <a:lnTo>
                  <a:pt x="3765054" y="461082"/>
                </a:lnTo>
                <a:lnTo>
                  <a:pt x="3766531" y="456226"/>
                </a:lnTo>
                <a:lnTo>
                  <a:pt x="3773913" y="454202"/>
                </a:lnTo>
                <a:lnTo>
                  <a:pt x="3781296" y="456226"/>
                </a:lnTo>
                <a:lnTo>
                  <a:pt x="3793846" y="454202"/>
                </a:lnTo>
                <a:lnTo>
                  <a:pt x="3797537" y="450964"/>
                </a:lnTo>
                <a:lnTo>
                  <a:pt x="3793107" y="450155"/>
                </a:lnTo>
                <a:lnTo>
                  <a:pt x="3788678" y="448131"/>
                </a:lnTo>
                <a:lnTo>
                  <a:pt x="3777604" y="448536"/>
                </a:lnTo>
                <a:lnTo>
                  <a:pt x="3773175" y="450964"/>
                </a:lnTo>
                <a:lnTo>
                  <a:pt x="3768007" y="450155"/>
                </a:lnTo>
                <a:lnTo>
                  <a:pt x="3762839" y="445703"/>
                </a:lnTo>
                <a:lnTo>
                  <a:pt x="3772437" y="440037"/>
                </a:lnTo>
                <a:lnTo>
                  <a:pt x="3784249" y="439632"/>
                </a:lnTo>
                <a:lnTo>
                  <a:pt x="3788678" y="437204"/>
                </a:lnTo>
                <a:lnTo>
                  <a:pt x="3784249" y="435585"/>
                </a:lnTo>
                <a:lnTo>
                  <a:pt x="3778343" y="435180"/>
                </a:lnTo>
                <a:lnTo>
                  <a:pt x="3773175" y="431133"/>
                </a:lnTo>
                <a:lnTo>
                  <a:pt x="3776128" y="430324"/>
                </a:lnTo>
                <a:lnTo>
                  <a:pt x="3782772" y="431538"/>
                </a:lnTo>
                <a:lnTo>
                  <a:pt x="3787201" y="433157"/>
                </a:lnTo>
                <a:lnTo>
                  <a:pt x="3798275" y="429110"/>
                </a:lnTo>
                <a:lnTo>
                  <a:pt x="3802705" y="425467"/>
                </a:lnTo>
                <a:lnTo>
                  <a:pt x="3800490" y="423039"/>
                </a:lnTo>
                <a:lnTo>
                  <a:pt x="3795322" y="424253"/>
                </a:lnTo>
                <a:lnTo>
                  <a:pt x="3790154" y="426681"/>
                </a:lnTo>
                <a:lnTo>
                  <a:pt x="3784249" y="425872"/>
                </a:lnTo>
                <a:lnTo>
                  <a:pt x="3779819" y="423848"/>
                </a:lnTo>
                <a:lnTo>
                  <a:pt x="3772437" y="424658"/>
                </a:lnTo>
                <a:lnTo>
                  <a:pt x="3769484" y="429919"/>
                </a:lnTo>
                <a:lnTo>
                  <a:pt x="3764316" y="433157"/>
                </a:lnTo>
                <a:lnTo>
                  <a:pt x="3756933" y="428705"/>
                </a:lnTo>
                <a:lnTo>
                  <a:pt x="3756195" y="423039"/>
                </a:lnTo>
                <a:lnTo>
                  <a:pt x="3760625" y="416564"/>
                </a:lnTo>
                <a:lnTo>
                  <a:pt x="3770960" y="415754"/>
                </a:lnTo>
                <a:lnTo>
                  <a:pt x="3778343" y="410898"/>
                </a:lnTo>
                <a:lnTo>
                  <a:pt x="3776128" y="409279"/>
                </a:lnTo>
                <a:lnTo>
                  <a:pt x="3767269" y="410898"/>
                </a:lnTo>
                <a:lnTo>
                  <a:pt x="3758410" y="409683"/>
                </a:lnTo>
                <a:lnTo>
                  <a:pt x="3756195" y="403208"/>
                </a:lnTo>
                <a:lnTo>
                  <a:pt x="3759148" y="397137"/>
                </a:lnTo>
                <a:lnTo>
                  <a:pt x="3767269" y="395114"/>
                </a:lnTo>
                <a:lnTo>
                  <a:pt x="3786463" y="395923"/>
                </a:lnTo>
                <a:lnTo>
                  <a:pt x="3797537" y="393090"/>
                </a:lnTo>
                <a:lnTo>
                  <a:pt x="3809349" y="392685"/>
                </a:lnTo>
                <a:lnTo>
                  <a:pt x="3816731" y="387019"/>
                </a:lnTo>
                <a:lnTo>
                  <a:pt x="3818208" y="384996"/>
                </a:lnTo>
                <a:lnTo>
                  <a:pt x="3810087" y="384996"/>
                </a:lnTo>
                <a:lnTo>
                  <a:pt x="3802705" y="382972"/>
                </a:lnTo>
                <a:lnTo>
                  <a:pt x="3793846" y="387829"/>
                </a:lnTo>
                <a:lnTo>
                  <a:pt x="3779819" y="390257"/>
                </a:lnTo>
                <a:lnTo>
                  <a:pt x="3773175" y="392685"/>
                </a:lnTo>
                <a:lnTo>
                  <a:pt x="3764316" y="392685"/>
                </a:lnTo>
                <a:lnTo>
                  <a:pt x="3759886" y="389852"/>
                </a:lnTo>
                <a:lnTo>
                  <a:pt x="3762101" y="387829"/>
                </a:lnTo>
                <a:lnTo>
                  <a:pt x="3777604" y="388234"/>
                </a:lnTo>
                <a:lnTo>
                  <a:pt x="3784987" y="384591"/>
                </a:lnTo>
                <a:lnTo>
                  <a:pt x="3793107" y="373664"/>
                </a:lnTo>
                <a:lnTo>
                  <a:pt x="3801228" y="372450"/>
                </a:lnTo>
                <a:lnTo>
                  <a:pt x="3804919" y="374069"/>
                </a:lnTo>
                <a:lnTo>
                  <a:pt x="3812302" y="379330"/>
                </a:lnTo>
                <a:lnTo>
                  <a:pt x="3817469" y="379330"/>
                </a:lnTo>
                <a:lnTo>
                  <a:pt x="3818946" y="376092"/>
                </a:lnTo>
                <a:lnTo>
                  <a:pt x="3814517" y="374878"/>
                </a:lnTo>
                <a:lnTo>
                  <a:pt x="3807134" y="367188"/>
                </a:lnTo>
                <a:lnTo>
                  <a:pt x="3802705" y="366784"/>
                </a:lnTo>
                <a:lnTo>
                  <a:pt x="3799013" y="363141"/>
                </a:lnTo>
                <a:lnTo>
                  <a:pt x="3800490" y="359499"/>
                </a:lnTo>
                <a:lnTo>
                  <a:pt x="3806396" y="359499"/>
                </a:lnTo>
                <a:lnTo>
                  <a:pt x="3810087" y="356666"/>
                </a:lnTo>
                <a:lnTo>
                  <a:pt x="3813778" y="357475"/>
                </a:lnTo>
                <a:lnTo>
                  <a:pt x="3817469" y="363546"/>
                </a:lnTo>
                <a:lnTo>
                  <a:pt x="3825590" y="372450"/>
                </a:lnTo>
                <a:lnTo>
                  <a:pt x="3831496" y="375283"/>
                </a:lnTo>
                <a:lnTo>
                  <a:pt x="3834449" y="374069"/>
                </a:lnTo>
                <a:lnTo>
                  <a:pt x="3830020" y="367188"/>
                </a:lnTo>
                <a:lnTo>
                  <a:pt x="3825590" y="363951"/>
                </a:lnTo>
                <a:lnTo>
                  <a:pt x="3824852" y="349381"/>
                </a:lnTo>
                <a:lnTo>
                  <a:pt x="3831496" y="344120"/>
                </a:lnTo>
                <a:lnTo>
                  <a:pt x="3831496" y="341287"/>
                </a:lnTo>
                <a:lnTo>
                  <a:pt x="3825590" y="340477"/>
                </a:lnTo>
                <a:lnTo>
                  <a:pt x="3820422" y="345334"/>
                </a:lnTo>
                <a:lnTo>
                  <a:pt x="3815993" y="345739"/>
                </a:lnTo>
                <a:lnTo>
                  <a:pt x="3810825" y="340073"/>
                </a:lnTo>
                <a:lnTo>
                  <a:pt x="3808611" y="343715"/>
                </a:lnTo>
                <a:lnTo>
                  <a:pt x="3796799" y="354238"/>
                </a:lnTo>
                <a:lnTo>
                  <a:pt x="3790154" y="357071"/>
                </a:lnTo>
                <a:lnTo>
                  <a:pt x="3787201" y="355047"/>
                </a:lnTo>
                <a:lnTo>
                  <a:pt x="3787940" y="350595"/>
                </a:lnTo>
                <a:lnTo>
                  <a:pt x="3792369" y="346953"/>
                </a:lnTo>
                <a:lnTo>
                  <a:pt x="3791631" y="345739"/>
                </a:lnTo>
                <a:lnTo>
                  <a:pt x="3785725" y="348572"/>
                </a:lnTo>
                <a:lnTo>
                  <a:pt x="3781296" y="354238"/>
                </a:lnTo>
                <a:lnTo>
                  <a:pt x="3777604" y="355452"/>
                </a:lnTo>
                <a:lnTo>
                  <a:pt x="3766531" y="364760"/>
                </a:lnTo>
                <a:lnTo>
                  <a:pt x="3761363" y="366379"/>
                </a:lnTo>
                <a:lnTo>
                  <a:pt x="3753981" y="378925"/>
                </a:lnTo>
                <a:lnTo>
                  <a:pt x="3750289" y="378925"/>
                </a:lnTo>
                <a:lnTo>
                  <a:pt x="3747336" y="368403"/>
                </a:lnTo>
                <a:lnTo>
                  <a:pt x="3748813" y="360308"/>
                </a:lnTo>
                <a:lnTo>
                  <a:pt x="3752504" y="355452"/>
                </a:lnTo>
                <a:lnTo>
                  <a:pt x="3746598" y="350595"/>
                </a:lnTo>
                <a:lnTo>
                  <a:pt x="3748075" y="344120"/>
                </a:lnTo>
                <a:lnTo>
                  <a:pt x="3748813" y="338858"/>
                </a:lnTo>
                <a:lnTo>
                  <a:pt x="3755457" y="335621"/>
                </a:lnTo>
                <a:lnTo>
                  <a:pt x="3769484" y="331574"/>
                </a:lnTo>
                <a:lnTo>
                  <a:pt x="3776128" y="331978"/>
                </a:lnTo>
                <a:lnTo>
                  <a:pt x="3784249" y="325098"/>
                </a:lnTo>
                <a:lnTo>
                  <a:pt x="3787201" y="323479"/>
                </a:lnTo>
                <a:lnTo>
                  <a:pt x="3783510" y="319837"/>
                </a:lnTo>
                <a:lnTo>
                  <a:pt x="3778343" y="319837"/>
                </a:lnTo>
                <a:lnTo>
                  <a:pt x="3773175" y="323884"/>
                </a:lnTo>
                <a:lnTo>
                  <a:pt x="3768007" y="322265"/>
                </a:lnTo>
                <a:lnTo>
                  <a:pt x="3765054" y="327931"/>
                </a:lnTo>
                <a:lnTo>
                  <a:pt x="3759148" y="331978"/>
                </a:lnTo>
                <a:lnTo>
                  <a:pt x="3752504" y="331169"/>
                </a:lnTo>
                <a:lnTo>
                  <a:pt x="3748813" y="325098"/>
                </a:lnTo>
                <a:lnTo>
                  <a:pt x="3748075" y="313361"/>
                </a:lnTo>
                <a:lnTo>
                  <a:pt x="3753981" y="309314"/>
                </a:lnTo>
                <a:lnTo>
                  <a:pt x="3755457" y="303243"/>
                </a:lnTo>
                <a:lnTo>
                  <a:pt x="3751766" y="295554"/>
                </a:lnTo>
                <a:lnTo>
                  <a:pt x="3748813" y="295554"/>
                </a:lnTo>
                <a:lnTo>
                  <a:pt x="3744383" y="300410"/>
                </a:lnTo>
                <a:lnTo>
                  <a:pt x="3739216" y="299601"/>
                </a:lnTo>
                <a:lnTo>
                  <a:pt x="3737739" y="293935"/>
                </a:lnTo>
                <a:lnTo>
                  <a:pt x="3743645" y="288269"/>
                </a:lnTo>
                <a:lnTo>
                  <a:pt x="3753242" y="287864"/>
                </a:lnTo>
                <a:lnTo>
                  <a:pt x="3759148" y="283008"/>
                </a:lnTo>
                <a:lnTo>
                  <a:pt x="3770960" y="280579"/>
                </a:lnTo>
                <a:lnTo>
                  <a:pt x="3776128" y="276128"/>
                </a:lnTo>
                <a:lnTo>
                  <a:pt x="3781296" y="274104"/>
                </a:lnTo>
                <a:lnTo>
                  <a:pt x="3783510" y="266010"/>
                </a:lnTo>
                <a:lnTo>
                  <a:pt x="3787201" y="264796"/>
                </a:lnTo>
                <a:lnTo>
                  <a:pt x="3790154" y="268033"/>
                </a:lnTo>
                <a:lnTo>
                  <a:pt x="3794584" y="264391"/>
                </a:lnTo>
                <a:lnTo>
                  <a:pt x="3810087" y="263581"/>
                </a:lnTo>
                <a:lnTo>
                  <a:pt x="3814517" y="266414"/>
                </a:lnTo>
                <a:lnTo>
                  <a:pt x="3821161" y="266010"/>
                </a:lnTo>
                <a:lnTo>
                  <a:pt x="3818946" y="261153"/>
                </a:lnTo>
                <a:lnTo>
                  <a:pt x="3810825" y="259130"/>
                </a:lnTo>
                <a:lnTo>
                  <a:pt x="3808611" y="253464"/>
                </a:lnTo>
                <a:lnTo>
                  <a:pt x="3803443" y="252654"/>
                </a:lnTo>
                <a:lnTo>
                  <a:pt x="3784249" y="262367"/>
                </a:lnTo>
                <a:lnTo>
                  <a:pt x="3778343" y="261963"/>
                </a:lnTo>
                <a:lnTo>
                  <a:pt x="3773913" y="265200"/>
                </a:lnTo>
                <a:lnTo>
                  <a:pt x="3771698" y="271676"/>
                </a:lnTo>
                <a:lnTo>
                  <a:pt x="3766531" y="275318"/>
                </a:lnTo>
                <a:lnTo>
                  <a:pt x="3758410" y="276937"/>
                </a:lnTo>
                <a:lnTo>
                  <a:pt x="3751766" y="283817"/>
                </a:lnTo>
                <a:lnTo>
                  <a:pt x="3748075" y="283817"/>
                </a:lnTo>
                <a:lnTo>
                  <a:pt x="3745860" y="279770"/>
                </a:lnTo>
                <a:lnTo>
                  <a:pt x="3747336" y="275318"/>
                </a:lnTo>
                <a:lnTo>
                  <a:pt x="3741430" y="273699"/>
                </a:lnTo>
                <a:lnTo>
                  <a:pt x="3742169" y="270057"/>
                </a:lnTo>
                <a:lnTo>
                  <a:pt x="3748813" y="263581"/>
                </a:lnTo>
                <a:lnTo>
                  <a:pt x="3740692" y="259130"/>
                </a:lnTo>
                <a:lnTo>
                  <a:pt x="3736263" y="259130"/>
                </a:lnTo>
                <a:lnTo>
                  <a:pt x="3729618" y="254273"/>
                </a:lnTo>
                <a:lnTo>
                  <a:pt x="3730357" y="251440"/>
                </a:lnTo>
                <a:lnTo>
                  <a:pt x="3742169" y="247393"/>
                </a:lnTo>
                <a:lnTo>
                  <a:pt x="3747336" y="242132"/>
                </a:lnTo>
                <a:lnTo>
                  <a:pt x="3751766" y="240917"/>
                </a:lnTo>
                <a:lnTo>
                  <a:pt x="3755457" y="244560"/>
                </a:lnTo>
                <a:lnTo>
                  <a:pt x="3763578" y="245369"/>
                </a:lnTo>
                <a:lnTo>
                  <a:pt x="3771698" y="242536"/>
                </a:lnTo>
                <a:lnTo>
                  <a:pt x="3779081" y="237275"/>
                </a:lnTo>
                <a:lnTo>
                  <a:pt x="3785725" y="237680"/>
                </a:lnTo>
                <a:lnTo>
                  <a:pt x="3787940" y="232418"/>
                </a:lnTo>
                <a:lnTo>
                  <a:pt x="3785725" y="230395"/>
                </a:lnTo>
                <a:lnTo>
                  <a:pt x="3779081" y="229585"/>
                </a:lnTo>
                <a:lnTo>
                  <a:pt x="3769484" y="234847"/>
                </a:lnTo>
                <a:lnTo>
                  <a:pt x="3762839" y="238894"/>
                </a:lnTo>
                <a:lnTo>
                  <a:pt x="3759148" y="238489"/>
                </a:lnTo>
                <a:lnTo>
                  <a:pt x="3752504" y="232014"/>
                </a:lnTo>
                <a:lnTo>
                  <a:pt x="3748813" y="232014"/>
                </a:lnTo>
                <a:lnTo>
                  <a:pt x="3745122" y="236466"/>
                </a:lnTo>
                <a:lnTo>
                  <a:pt x="3734786" y="241727"/>
                </a:lnTo>
                <a:lnTo>
                  <a:pt x="3735524" y="237680"/>
                </a:lnTo>
                <a:lnTo>
                  <a:pt x="3730357" y="236466"/>
                </a:lnTo>
                <a:lnTo>
                  <a:pt x="3725927" y="238084"/>
                </a:lnTo>
                <a:lnTo>
                  <a:pt x="3719283" y="237275"/>
                </a:lnTo>
                <a:lnTo>
                  <a:pt x="3721498" y="234442"/>
                </a:lnTo>
                <a:lnTo>
                  <a:pt x="3727404" y="232418"/>
                </a:lnTo>
                <a:lnTo>
                  <a:pt x="3741430" y="228371"/>
                </a:lnTo>
                <a:lnTo>
                  <a:pt x="3754719" y="220277"/>
                </a:lnTo>
                <a:lnTo>
                  <a:pt x="3762101" y="217849"/>
                </a:lnTo>
                <a:lnTo>
                  <a:pt x="3776128" y="215420"/>
                </a:lnTo>
                <a:lnTo>
                  <a:pt x="3783510" y="207326"/>
                </a:lnTo>
                <a:lnTo>
                  <a:pt x="3799752" y="191138"/>
                </a:lnTo>
                <a:lnTo>
                  <a:pt x="3815255" y="184257"/>
                </a:lnTo>
                <a:lnTo>
                  <a:pt x="3827805" y="179806"/>
                </a:lnTo>
                <a:lnTo>
                  <a:pt x="3834449" y="179806"/>
                </a:lnTo>
                <a:lnTo>
                  <a:pt x="3838879" y="176568"/>
                </a:lnTo>
                <a:lnTo>
                  <a:pt x="3838140" y="173330"/>
                </a:lnTo>
                <a:lnTo>
                  <a:pt x="3831496" y="171307"/>
                </a:lnTo>
                <a:lnTo>
                  <a:pt x="3819684" y="174544"/>
                </a:lnTo>
                <a:lnTo>
                  <a:pt x="3794584" y="185471"/>
                </a:lnTo>
                <a:lnTo>
                  <a:pt x="3783510" y="195994"/>
                </a:lnTo>
                <a:lnTo>
                  <a:pt x="3776128" y="206517"/>
                </a:lnTo>
                <a:lnTo>
                  <a:pt x="3766531" y="210564"/>
                </a:lnTo>
                <a:lnTo>
                  <a:pt x="3750289" y="214206"/>
                </a:lnTo>
                <a:lnTo>
                  <a:pt x="3745122" y="217444"/>
                </a:lnTo>
                <a:lnTo>
                  <a:pt x="3725189" y="225134"/>
                </a:lnTo>
                <a:lnTo>
                  <a:pt x="3718545" y="225134"/>
                </a:lnTo>
                <a:lnTo>
                  <a:pt x="3717068" y="221086"/>
                </a:lnTo>
                <a:lnTo>
                  <a:pt x="3720021" y="217039"/>
                </a:lnTo>
                <a:lnTo>
                  <a:pt x="3719283" y="201255"/>
                </a:lnTo>
                <a:lnTo>
                  <a:pt x="3724451" y="195185"/>
                </a:lnTo>
                <a:lnTo>
                  <a:pt x="3729618" y="195185"/>
                </a:lnTo>
                <a:lnTo>
                  <a:pt x="3737739" y="200041"/>
                </a:lnTo>
                <a:lnTo>
                  <a:pt x="3742907" y="198422"/>
                </a:lnTo>
                <a:lnTo>
                  <a:pt x="3753981" y="198422"/>
                </a:lnTo>
                <a:lnTo>
                  <a:pt x="3762839" y="197613"/>
                </a:lnTo>
                <a:lnTo>
                  <a:pt x="3760625" y="194375"/>
                </a:lnTo>
                <a:lnTo>
                  <a:pt x="3753981" y="190733"/>
                </a:lnTo>
                <a:lnTo>
                  <a:pt x="3745860" y="190733"/>
                </a:lnTo>
                <a:lnTo>
                  <a:pt x="3739954" y="193566"/>
                </a:lnTo>
                <a:lnTo>
                  <a:pt x="3734786" y="192352"/>
                </a:lnTo>
                <a:lnTo>
                  <a:pt x="3731833" y="186281"/>
                </a:lnTo>
                <a:lnTo>
                  <a:pt x="3732571" y="181829"/>
                </a:lnTo>
                <a:lnTo>
                  <a:pt x="3741430" y="180615"/>
                </a:lnTo>
                <a:lnTo>
                  <a:pt x="3750289" y="185471"/>
                </a:lnTo>
                <a:lnTo>
                  <a:pt x="3757672" y="186281"/>
                </a:lnTo>
                <a:lnTo>
                  <a:pt x="3767269" y="182234"/>
                </a:lnTo>
                <a:lnTo>
                  <a:pt x="3765792" y="179806"/>
                </a:lnTo>
                <a:lnTo>
                  <a:pt x="3759148" y="177782"/>
                </a:lnTo>
                <a:lnTo>
                  <a:pt x="3755457" y="178591"/>
                </a:lnTo>
                <a:lnTo>
                  <a:pt x="3752504" y="176568"/>
                </a:lnTo>
                <a:lnTo>
                  <a:pt x="3753242" y="172116"/>
                </a:lnTo>
                <a:lnTo>
                  <a:pt x="3762101" y="170092"/>
                </a:lnTo>
                <a:lnTo>
                  <a:pt x="3765054" y="171711"/>
                </a:lnTo>
                <a:lnTo>
                  <a:pt x="3768007" y="169688"/>
                </a:lnTo>
                <a:lnTo>
                  <a:pt x="3775390" y="172521"/>
                </a:lnTo>
                <a:lnTo>
                  <a:pt x="3779081" y="170497"/>
                </a:lnTo>
                <a:lnTo>
                  <a:pt x="3777604" y="164426"/>
                </a:lnTo>
                <a:lnTo>
                  <a:pt x="3777604" y="158760"/>
                </a:lnTo>
                <a:lnTo>
                  <a:pt x="3776128" y="157142"/>
                </a:lnTo>
                <a:lnTo>
                  <a:pt x="3770222" y="156737"/>
                </a:lnTo>
                <a:lnTo>
                  <a:pt x="3766531" y="159975"/>
                </a:lnTo>
                <a:lnTo>
                  <a:pt x="3759148" y="160784"/>
                </a:lnTo>
                <a:lnTo>
                  <a:pt x="3737001" y="154713"/>
                </a:lnTo>
                <a:lnTo>
                  <a:pt x="3728142" y="153904"/>
                </a:lnTo>
                <a:lnTo>
                  <a:pt x="3723713" y="149857"/>
                </a:lnTo>
                <a:lnTo>
                  <a:pt x="3723713" y="147024"/>
                </a:lnTo>
                <a:lnTo>
                  <a:pt x="3733310" y="147024"/>
                </a:lnTo>
                <a:lnTo>
                  <a:pt x="3739954" y="149047"/>
                </a:lnTo>
                <a:lnTo>
                  <a:pt x="3743645" y="147024"/>
                </a:lnTo>
                <a:lnTo>
                  <a:pt x="3740692" y="144595"/>
                </a:lnTo>
                <a:lnTo>
                  <a:pt x="3732571" y="144595"/>
                </a:lnTo>
                <a:lnTo>
                  <a:pt x="3729618" y="141358"/>
                </a:lnTo>
                <a:lnTo>
                  <a:pt x="3730357" y="137310"/>
                </a:lnTo>
                <a:lnTo>
                  <a:pt x="3743645" y="136906"/>
                </a:lnTo>
                <a:lnTo>
                  <a:pt x="3746598" y="134073"/>
                </a:lnTo>
                <a:lnTo>
                  <a:pt x="3756195" y="134073"/>
                </a:lnTo>
                <a:lnTo>
                  <a:pt x="3788678" y="135692"/>
                </a:lnTo>
                <a:lnTo>
                  <a:pt x="3795322" y="133668"/>
                </a:lnTo>
                <a:lnTo>
                  <a:pt x="3807134" y="135287"/>
                </a:lnTo>
                <a:lnTo>
                  <a:pt x="3811564" y="133668"/>
                </a:lnTo>
                <a:lnTo>
                  <a:pt x="3810825" y="129621"/>
                </a:lnTo>
                <a:lnTo>
                  <a:pt x="3799013" y="125169"/>
                </a:lnTo>
                <a:lnTo>
                  <a:pt x="3784249" y="124764"/>
                </a:lnTo>
                <a:lnTo>
                  <a:pt x="3767269" y="128812"/>
                </a:lnTo>
                <a:lnTo>
                  <a:pt x="3757672" y="129216"/>
                </a:lnTo>
                <a:lnTo>
                  <a:pt x="3756195" y="127193"/>
                </a:lnTo>
                <a:lnTo>
                  <a:pt x="3751028" y="125574"/>
                </a:lnTo>
                <a:lnTo>
                  <a:pt x="3740692" y="128002"/>
                </a:lnTo>
                <a:lnTo>
                  <a:pt x="3734048" y="132454"/>
                </a:lnTo>
                <a:lnTo>
                  <a:pt x="3731833" y="130835"/>
                </a:lnTo>
                <a:lnTo>
                  <a:pt x="3732571" y="124360"/>
                </a:lnTo>
                <a:lnTo>
                  <a:pt x="3737739" y="116670"/>
                </a:lnTo>
                <a:lnTo>
                  <a:pt x="3746598" y="113028"/>
                </a:lnTo>
                <a:lnTo>
                  <a:pt x="3753242" y="108981"/>
                </a:lnTo>
                <a:lnTo>
                  <a:pt x="3762101" y="104933"/>
                </a:lnTo>
                <a:lnTo>
                  <a:pt x="3765792" y="97649"/>
                </a:lnTo>
                <a:lnTo>
                  <a:pt x="3773913" y="91983"/>
                </a:lnTo>
                <a:lnTo>
                  <a:pt x="3779081" y="91173"/>
                </a:lnTo>
                <a:lnTo>
                  <a:pt x="3782034" y="94006"/>
                </a:lnTo>
                <a:lnTo>
                  <a:pt x="3790154" y="93601"/>
                </a:lnTo>
                <a:lnTo>
                  <a:pt x="3796060" y="91578"/>
                </a:lnTo>
                <a:lnTo>
                  <a:pt x="3801966" y="91578"/>
                </a:lnTo>
                <a:lnTo>
                  <a:pt x="3804181" y="94006"/>
                </a:lnTo>
                <a:lnTo>
                  <a:pt x="3814517" y="97649"/>
                </a:lnTo>
                <a:lnTo>
                  <a:pt x="3824114" y="105338"/>
                </a:lnTo>
                <a:lnTo>
                  <a:pt x="3832973" y="104529"/>
                </a:lnTo>
                <a:lnTo>
                  <a:pt x="3843308" y="108171"/>
                </a:lnTo>
                <a:lnTo>
                  <a:pt x="3853643" y="117884"/>
                </a:lnTo>
                <a:lnTo>
                  <a:pt x="3863241" y="123145"/>
                </a:lnTo>
                <a:lnTo>
                  <a:pt x="3877267" y="127193"/>
                </a:lnTo>
                <a:lnTo>
                  <a:pt x="3883173" y="124360"/>
                </a:lnTo>
                <a:lnTo>
                  <a:pt x="3887603" y="124360"/>
                </a:lnTo>
                <a:lnTo>
                  <a:pt x="3889079" y="121931"/>
                </a:lnTo>
                <a:lnTo>
                  <a:pt x="3887603" y="117480"/>
                </a:lnTo>
                <a:lnTo>
                  <a:pt x="3879482" y="119098"/>
                </a:lnTo>
                <a:lnTo>
                  <a:pt x="3875791" y="122336"/>
                </a:lnTo>
                <a:lnTo>
                  <a:pt x="3869147" y="121122"/>
                </a:lnTo>
                <a:lnTo>
                  <a:pt x="3858073" y="114646"/>
                </a:lnTo>
                <a:lnTo>
                  <a:pt x="3849214" y="102100"/>
                </a:lnTo>
                <a:lnTo>
                  <a:pt x="3849214" y="98863"/>
                </a:lnTo>
                <a:lnTo>
                  <a:pt x="3854382" y="98458"/>
                </a:lnTo>
                <a:lnTo>
                  <a:pt x="3869147" y="98863"/>
                </a:lnTo>
                <a:lnTo>
                  <a:pt x="3881697" y="94411"/>
                </a:lnTo>
                <a:lnTo>
                  <a:pt x="3886126" y="89554"/>
                </a:lnTo>
                <a:lnTo>
                  <a:pt x="3883911" y="85507"/>
                </a:lnTo>
                <a:lnTo>
                  <a:pt x="3872100" y="83079"/>
                </a:lnTo>
                <a:lnTo>
                  <a:pt x="3867670" y="84293"/>
                </a:lnTo>
                <a:lnTo>
                  <a:pt x="3866932" y="87935"/>
                </a:lnTo>
                <a:lnTo>
                  <a:pt x="3869885" y="91173"/>
                </a:lnTo>
                <a:lnTo>
                  <a:pt x="3867670" y="92387"/>
                </a:lnTo>
                <a:lnTo>
                  <a:pt x="3854382" y="93197"/>
                </a:lnTo>
                <a:lnTo>
                  <a:pt x="3849214" y="89554"/>
                </a:lnTo>
                <a:lnTo>
                  <a:pt x="3846999" y="83888"/>
                </a:lnTo>
                <a:lnTo>
                  <a:pt x="3852905" y="81865"/>
                </a:lnTo>
                <a:lnTo>
                  <a:pt x="3857335" y="82674"/>
                </a:lnTo>
                <a:lnTo>
                  <a:pt x="3859549" y="79032"/>
                </a:lnTo>
                <a:lnTo>
                  <a:pt x="3855120" y="74175"/>
                </a:lnTo>
                <a:lnTo>
                  <a:pt x="3849952" y="74175"/>
                </a:lnTo>
                <a:lnTo>
                  <a:pt x="3848476" y="76199"/>
                </a:lnTo>
                <a:lnTo>
                  <a:pt x="3842570" y="75389"/>
                </a:lnTo>
                <a:lnTo>
                  <a:pt x="3838140" y="75389"/>
                </a:lnTo>
                <a:lnTo>
                  <a:pt x="3838140" y="79032"/>
                </a:lnTo>
                <a:lnTo>
                  <a:pt x="3840355" y="83888"/>
                </a:lnTo>
                <a:lnTo>
                  <a:pt x="3840355" y="89959"/>
                </a:lnTo>
                <a:lnTo>
                  <a:pt x="3835187" y="95625"/>
                </a:lnTo>
                <a:lnTo>
                  <a:pt x="3827805" y="99267"/>
                </a:lnTo>
                <a:lnTo>
                  <a:pt x="3823375" y="97244"/>
                </a:lnTo>
                <a:lnTo>
                  <a:pt x="3813778" y="86721"/>
                </a:lnTo>
                <a:lnTo>
                  <a:pt x="3805658" y="86721"/>
                </a:lnTo>
                <a:lnTo>
                  <a:pt x="3800490" y="83484"/>
                </a:lnTo>
                <a:lnTo>
                  <a:pt x="3799752" y="79032"/>
                </a:lnTo>
                <a:lnTo>
                  <a:pt x="3796799" y="79841"/>
                </a:lnTo>
                <a:lnTo>
                  <a:pt x="3792369" y="83888"/>
                </a:lnTo>
                <a:lnTo>
                  <a:pt x="3780557" y="85507"/>
                </a:lnTo>
                <a:lnTo>
                  <a:pt x="3773175" y="85912"/>
                </a:lnTo>
                <a:lnTo>
                  <a:pt x="3766531" y="90364"/>
                </a:lnTo>
                <a:lnTo>
                  <a:pt x="3756933" y="100481"/>
                </a:lnTo>
                <a:lnTo>
                  <a:pt x="3750289" y="102505"/>
                </a:lnTo>
                <a:lnTo>
                  <a:pt x="3746598" y="100481"/>
                </a:lnTo>
                <a:lnTo>
                  <a:pt x="3746598" y="96839"/>
                </a:lnTo>
                <a:lnTo>
                  <a:pt x="3757672" y="84698"/>
                </a:lnTo>
                <a:lnTo>
                  <a:pt x="3762101" y="83079"/>
                </a:lnTo>
                <a:lnTo>
                  <a:pt x="3765792" y="79436"/>
                </a:lnTo>
                <a:lnTo>
                  <a:pt x="3765792" y="76199"/>
                </a:lnTo>
                <a:lnTo>
                  <a:pt x="3768745" y="75389"/>
                </a:lnTo>
                <a:lnTo>
                  <a:pt x="3773913" y="70937"/>
                </a:lnTo>
                <a:lnTo>
                  <a:pt x="3773913" y="66486"/>
                </a:lnTo>
                <a:lnTo>
                  <a:pt x="3776866" y="61224"/>
                </a:lnTo>
                <a:lnTo>
                  <a:pt x="3780557" y="61629"/>
                </a:lnTo>
                <a:lnTo>
                  <a:pt x="3788678" y="66890"/>
                </a:lnTo>
                <a:lnTo>
                  <a:pt x="3798275" y="70937"/>
                </a:lnTo>
                <a:lnTo>
                  <a:pt x="3812302" y="70937"/>
                </a:lnTo>
                <a:lnTo>
                  <a:pt x="3810825" y="67700"/>
                </a:lnTo>
                <a:lnTo>
                  <a:pt x="3804181" y="66081"/>
                </a:lnTo>
                <a:lnTo>
                  <a:pt x="3799752" y="66486"/>
                </a:lnTo>
                <a:lnTo>
                  <a:pt x="3793846" y="62843"/>
                </a:lnTo>
                <a:lnTo>
                  <a:pt x="3782034" y="52320"/>
                </a:lnTo>
                <a:lnTo>
                  <a:pt x="3779819" y="45845"/>
                </a:lnTo>
                <a:lnTo>
                  <a:pt x="3773913" y="43417"/>
                </a:lnTo>
                <a:lnTo>
                  <a:pt x="3773175" y="39774"/>
                </a:lnTo>
                <a:lnTo>
                  <a:pt x="3776866" y="38155"/>
                </a:lnTo>
                <a:lnTo>
                  <a:pt x="3787940" y="41393"/>
                </a:lnTo>
                <a:lnTo>
                  <a:pt x="3797537" y="52320"/>
                </a:lnTo>
                <a:lnTo>
                  <a:pt x="3806396" y="60010"/>
                </a:lnTo>
                <a:lnTo>
                  <a:pt x="3807872" y="57582"/>
                </a:lnTo>
                <a:lnTo>
                  <a:pt x="3804919" y="51916"/>
                </a:lnTo>
                <a:lnTo>
                  <a:pt x="3801966" y="44226"/>
                </a:lnTo>
                <a:lnTo>
                  <a:pt x="3804919" y="45036"/>
                </a:lnTo>
                <a:lnTo>
                  <a:pt x="3810087" y="50702"/>
                </a:lnTo>
                <a:lnTo>
                  <a:pt x="3813040" y="56368"/>
                </a:lnTo>
                <a:lnTo>
                  <a:pt x="3830020" y="65676"/>
                </a:lnTo>
                <a:lnTo>
                  <a:pt x="3836664" y="64462"/>
                </a:lnTo>
                <a:lnTo>
                  <a:pt x="3840355" y="62438"/>
                </a:lnTo>
                <a:lnTo>
                  <a:pt x="3849952" y="62034"/>
                </a:lnTo>
                <a:lnTo>
                  <a:pt x="3854382" y="66081"/>
                </a:lnTo>
                <a:lnTo>
                  <a:pt x="3864717" y="72152"/>
                </a:lnTo>
                <a:lnTo>
                  <a:pt x="3872838" y="75389"/>
                </a:lnTo>
                <a:lnTo>
                  <a:pt x="3874314" y="77817"/>
                </a:lnTo>
                <a:lnTo>
                  <a:pt x="3881697" y="77817"/>
                </a:lnTo>
                <a:lnTo>
                  <a:pt x="3880958" y="74984"/>
                </a:lnTo>
                <a:lnTo>
                  <a:pt x="3872838" y="67700"/>
                </a:lnTo>
                <a:lnTo>
                  <a:pt x="3852905" y="53130"/>
                </a:lnTo>
                <a:lnTo>
                  <a:pt x="3851429" y="48678"/>
                </a:lnTo>
                <a:lnTo>
                  <a:pt x="3852167" y="45440"/>
                </a:lnTo>
                <a:lnTo>
                  <a:pt x="3863241" y="41798"/>
                </a:lnTo>
                <a:lnTo>
                  <a:pt x="3864717" y="36537"/>
                </a:lnTo>
                <a:lnTo>
                  <a:pt x="3867670" y="30466"/>
                </a:lnTo>
                <a:lnTo>
                  <a:pt x="3871361" y="28442"/>
                </a:lnTo>
                <a:lnTo>
                  <a:pt x="3871361" y="26419"/>
                </a:lnTo>
                <a:lnTo>
                  <a:pt x="3864717" y="25609"/>
                </a:lnTo>
                <a:lnTo>
                  <a:pt x="3858811" y="28038"/>
                </a:lnTo>
                <a:lnTo>
                  <a:pt x="3845523" y="28038"/>
                </a:lnTo>
                <a:lnTo>
                  <a:pt x="3841832" y="31275"/>
                </a:lnTo>
                <a:lnTo>
                  <a:pt x="3844046" y="34108"/>
                </a:lnTo>
                <a:lnTo>
                  <a:pt x="3851429" y="38965"/>
                </a:lnTo>
                <a:lnTo>
                  <a:pt x="3848476" y="42203"/>
                </a:lnTo>
                <a:lnTo>
                  <a:pt x="3836664" y="42203"/>
                </a:lnTo>
                <a:lnTo>
                  <a:pt x="3832973" y="43417"/>
                </a:lnTo>
                <a:lnTo>
                  <a:pt x="3825590" y="41798"/>
                </a:lnTo>
                <a:lnTo>
                  <a:pt x="3816731" y="44226"/>
                </a:lnTo>
                <a:lnTo>
                  <a:pt x="3812302" y="38155"/>
                </a:lnTo>
                <a:lnTo>
                  <a:pt x="3804919" y="35727"/>
                </a:lnTo>
                <a:lnTo>
                  <a:pt x="3803443" y="31680"/>
                </a:lnTo>
                <a:lnTo>
                  <a:pt x="3807872" y="28847"/>
                </a:lnTo>
                <a:lnTo>
                  <a:pt x="3812302" y="25205"/>
                </a:lnTo>
                <a:lnTo>
                  <a:pt x="3807134" y="25205"/>
                </a:lnTo>
                <a:lnTo>
                  <a:pt x="3797537" y="27228"/>
                </a:lnTo>
                <a:lnTo>
                  <a:pt x="3795322" y="25205"/>
                </a:lnTo>
                <a:lnTo>
                  <a:pt x="3807134" y="22372"/>
                </a:lnTo>
                <a:lnTo>
                  <a:pt x="3820422" y="17110"/>
                </a:lnTo>
                <a:lnTo>
                  <a:pt x="3826328" y="13873"/>
                </a:lnTo>
                <a:lnTo>
                  <a:pt x="3837402" y="14682"/>
                </a:lnTo>
                <a:lnTo>
                  <a:pt x="3840355" y="17110"/>
                </a:lnTo>
                <a:lnTo>
                  <a:pt x="3848476" y="15896"/>
                </a:lnTo>
                <a:lnTo>
                  <a:pt x="3857335" y="15896"/>
                </a:lnTo>
                <a:lnTo>
                  <a:pt x="3868408" y="17110"/>
                </a:lnTo>
                <a:lnTo>
                  <a:pt x="3868408" y="12254"/>
                </a:lnTo>
                <a:lnTo>
                  <a:pt x="3872838" y="9826"/>
                </a:lnTo>
                <a:lnTo>
                  <a:pt x="3876529" y="6183"/>
                </a:lnTo>
                <a:lnTo>
                  <a:pt x="3883173" y="2136"/>
                </a:lnTo>
                <a:close/>
                <a:moveTo>
                  <a:pt x="3871047" y="0"/>
                </a:moveTo>
                <a:lnTo>
                  <a:pt x="3878422" y="0"/>
                </a:lnTo>
                <a:lnTo>
                  <a:pt x="3875791" y="1731"/>
                </a:lnTo>
                <a:lnTo>
                  <a:pt x="3872100" y="1731"/>
                </a:lnTo>
                <a:close/>
                <a:moveTo>
                  <a:pt x="2994888" y="0"/>
                </a:moveTo>
                <a:lnTo>
                  <a:pt x="3250109" y="0"/>
                </a:lnTo>
                <a:lnTo>
                  <a:pt x="3251236" y="1731"/>
                </a:lnTo>
                <a:lnTo>
                  <a:pt x="3248283" y="6588"/>
                </a:lnTo>
                <a:lnTo>
                  <a:pt x="3243854" y="16706"/>
                </a:lnTo>
                <a:lnTo>
                  <a:pt x="3244592" y="22372"/>
                </a:lnTo>
                <a:lnTo>
                  <a:pt x="3248283" y="19943"/>
                </a:lnTo>
                <a:lnTo>
                  <a:pt x="3249022" y="13468"/>
                </a:lnTo>
                <a:lnTo>
                  <a:pt x="3255666" y="7397"/>
                </a:lnTo>
                <a:lnTo>
                  <a:pt x="3262310" y="6588"/>
                </a:lnTo>
                <a:lnTo>
                  <a:pt x="3263787" y="13468"/>
                </a:lnTo>
                <a:lnTo>
                  <a:pt x="3260095" y="18325"/>
                </a:lnTo>
                <a:lnTo>
                  <a:pt x="3251236" y="32894"/>
                </a:lnTo>
                <a:lnTo>
                  <a:pt x="3246807" y="41393"/>
                </a:lnTo>
                <a:lnTo>
                  <a:pt x="3246807" y="47464"/>
                </a:lnTo>
                <a:lnTo>
                  <a:pt x="3251236" y="45036"/>
                </a:lnTo>
                <a:lnTo>
                  <a:pt x="3258619" y="34108"/>
                </a:lnTo>
                <a:lnTo>
                  <a:pt x="3258619" y="28847"/>
                </a:lnTo>
                <a:lnTo>
                  <a:pt x="3263048" y="23181"/>
                </a:lnTo>
                <a:lnTo>
                  <a:pt x="3271907" y="19134"/>
                </a:lnTo>
                <a:lnTo>
                  <a:pt x="3271169" y="16706"/>
                </a:lnTo>
                <a:lnTo>
                  <a:pt x="3274860" y="10635"/>
                </a:lnTo>
                <a:lnTo>
                  <a:pt x="3282243" y="5778"/>
                </a:lnTo>
                <a:lnTo>
                  <a:pt x="3284457" y="7802"/>
                </a:lnTo>
                <a:lnTo>
                  <a:pt x="3281504" y="14277"/>
                </a:lnTo>
                <a:lnTo>
                  <a:pt x="3272646" y="25609"/>
                </a:lnTo>
                <a:lnTo>
                  <a:pt x="3268216" y="32085"/>
                </a:lnTo>
                <a:lnTo>
                  <a:pt x="3268216" y="40179"/>
                </a:lnTo>
                <a:lnTo>
                  <a:pt x="3269693" y="48678"/>
                </a:lnTo>
                <a:lnTo>
                  <a:pt x="3273384" y="45845"/>
                </a:lnTo>
                <a:lnTo>
                  <a:pt x="3272646" y="40584"/>
                </a:lnTo>
                <a:lnTo>
                  <a:pt x="3273384" y="32490"/>
                </a:lnTo>
                <a:lnTo>
                  <a:pt x="3280028" y="27228"/>
                </a:lnTo>
                <a:lnTo>
                  <a:pt x="3285196" y="20753"/>
                </a:lnTo>
                <a:lnTo>
                  <a:pt x="3297008" y="12254"/>
                </a:lnTo>
                <a:lnTo>
                  <a:pt x="3304390" y="6588"/>
                </a:lnTo>
                <a:lnTo>
                  <a:pt x="3306605" y="9826"/>
                </a:lnTo>
                <a:lnTo>
                  <a:pt x="3305867" y="19943"/>
                </a:lnTo>
                <a:lnTo>
                  <a:pt x="3301437" y="23990"/>
                </a:lnTo>
                <a:lnTo>
                  <a:pt x="3290363" y="26419"/>
                </a:lnTo>
                <a:lnTo>
                  <a:pt x="3289625" y="33704"/>
                </a:lnTo>
                <a:lnTo>
                  <a:pt x="3285934" y="40988"/>
                </a:lnTo>
                <a:lnTo>
                  <a:pt x="3288887" y="42607"/>
                </a:lnTo>
                <a:lnTo>
                  <a:pt x="3291840" y="39774"/>
                </a:lnTo>
                <a:lnTo>
                  <a:pt x="3296269" y="42607"/>
                </a:lnTo>
                <a:lnTo>
                  <a:pt x="3301437" y="38965"/>
                </a:lnTo>
                <a:lnTo>
                  <a:pt x="3312511" y="35727"/>
                </a:lnTo>
                <a:lnTo>
                  <a:pt x="3315464" y="40584"/>
                </a:lnTo>
                <a:lnTo>
                  <a:pt x="3318417" y="51511"/>
                </a:lnTo>
                <a:lnTo>
                  <a:pt x="3318417" y="56772"/>
                </a:lnTo>
                <a:lnTo>
                  <a:pt x="3310296" y="60010"/>
                </a:lnTo>
                <a:lnTo>
                  <a:pt x="3311034" y="62438"/>
                </a:lnTo>
                <a:lnTo>
                  <a:pt x="3316202" y="63652"/>
                </a:lnTo>
                <a:lnTo>
                  <a:pt x="3320631" y="70937"/>
                </a:lnTo>
                <a:lnTo>
                  <a:pt x="3313987" y="73366"/>
                </a:lnTo>
                <a:lnTo>
                  <a:pt x="3308081" y="72152"/>
                </a:lnTo>
                <a:lnTo>
                  <a:pt x="3313987" y="75794"/>
                </a:lnTo>
                <a:lnTo>
                  <a:pt x="3322108" y="79032"/>
                </a:lnTo>
                <a:lnTo>
                  <a:pt x="3302914" y="83079"/>
                </a:lnTo>
                <a:lnTo>
                  <a:pt x="3293316" y="82269"/>
                </a:lnTo>
                <a:lnTo>
                  <a:pt x="3298484" y="86721"/>
                </a:lnTo>
                <a:lnTo>
                  <a:pt x="3307343" y="85912"/>
                </a:lnTo>
                <a:lnTo>
                  <a:pt x="3320631" y="88745"/>
                </a:lnTo>
                <a:lnTo>
                  <a:pt x="3324323" y="84698"/>
                </a:lnTo>
                <a:lnTo>
                  <a:pt x="3333182" y="83079"/>
                </a:lnTo>
                <a:lnTo>
                  <a:pt x="3335396" y="83888"/>
                </a:lnTo>
                <a:lnTo>
                  <a:pt x="3328014" y="92792"/>
                </a:lnTo>
                <a:lnTo>
                  <a:pt x="3324323" y="101696"/>
                </a:lnTo>
                <a:lnTo>
                  <a:pt x="3333182" y="93601"/>
                </a:lnTo>
                <a:lnTo>
                  <a:pt x="3340564" y="91173"/>
                </a:lnTo>
                <a:lnTo>
                  <a:pt x="3346470" y="85507"/>
                </a:lnTo>
                <a:lnTo>
                  <a:pt x="3355329" y="79032"/>
                </a:lnTo>
                <a:lnTo>
                  <a:pt x="3362711" y="81055"/>
                </a:lnTo>
                <a:lnTo>
                  <a:pt x="3361235" y="85507"/>
                </a:lnTo>
                <a:lnTo>
                  <a:pt x="3355329" y="91173"/>
                </a:lnTo>
                <a:lnTo>
                  <a:pt x="3351638" y="91578"/>
                </a:lnTo>
                <a:lnTo>
                  <a:pt x="3347208" y="98863"/>
                </a:lnTo>
                <a:lnTo>
                  <a:pt x="3342779" y="107766"/>
                </a:lnTo>
                <a:lnTo>
                  <a:pt x="3331705" y="111813"/>
                </a:lnTo>
                <a:lnTo>
                  <a:pt x="3326537" y="119503"/>
                </a:lnTo>
                <a:lnTo>
                  <a:pt x="3327276" y="125169"/>
                </a:lnTo>
                <a:lnTo>
                  <a:pt x="3333182" y="125978"/>
                </a:lnTo>
                <a:lnTo>
                  <a:pt x="3339826" y="119098"/>
                </a:lnTo>
                <a:lnTo>
                  <a:pt x="3339826" y="115456"/>
                </a:lnTo>
                <a:lnTo>
                  <a:pt x="3350161" y="104529"/>
                </a:lnTo>
                <a:lnTo>
                  <a:pt x="3358282" y="101696"/>
                </a:lnTo>
                <a:lnTo>
                  <a:pt x="3357544" y="107766"/>
                </a:lnTo>
                <a:lnTo>
                  <a:pt x="3351638" y="117884"/>
                </a:lnTo>
                <a:lnTo>
                  <a:pt x="3350161" y="127597"/>
                </a:lnTo>
                <a:lnTo>
                  <a:pt x="3347208" y="133668"/>
                </a:lnTo>
                <a:lnTo>
                  <a:pt x="3352376" y="129621"/>
                </a:lnTo>
                <a:lnTo>
                  <a:pt x="3359758" y="118694"/>
                </a:lnTo>
                <a:lnTo>
                  <a:pt x="3359758" y="113028"/>
                </a:lnTo>
                <a:lnTo>
                  <a:pt x="3363450" y="111409"/>
                </a:lnTo>
                <a:lnTo>
                  <a:pt x="3366402" y="113432"/>
                </a:lnTo>
                <a:lnTo>
                  <a:pt x="3367141" y="125978"/>
                </a:lnTo>
                <a:lnTo>
                  <a:pt x="3372308" y="129621"/>
                </a:lnTo>
                <a:lnTo>
                  <a:pt x="3376000" y="129621"/>
                </a:lnTo>
                <a:lnTo>
                  <a:pt x="3374523" y="119908"/>
                </a:lnTo>
                <a:lnTo>
                  <a:pt x="3378214" y="114242"/>
                </a:lnTo>
                <a:lnTo>
                  <a:pt x="3390026" y="108171"/>
                </a:lnTo>
                <a:lnTo>
                  <a:pt x="3392241" y="111409"/>
                </a:lnTo>
                <a:lnTo>
                  <a:pt x="3388550" y="116670"/>
                </a:lnTo>
                <a:lnTo>
                  <a:pt x="3390765" y="117480"/>
                </a:lnTo>
                <a:lnTo>
                  <a:pt x="3398885" y="117075"/>
                </a:lnTo>
                <a:lnTo>
                  <a:pt x="3404053" y="122741"/>
                </a:lnTo>
                <a:lnTo>
                  <a:pt x="3400362" y="132049"/>
                </a:lnTo>
                <a:lnTo>
                  <a:pt x="3408482" y="131240"/>
                </a:lnTo>
                <a:lnTo>
                  <a:pt x="3411435" y="135287"/>
                </a:lnTo>
                <a:lnTo>
                  <a:pt x="3412174" y="141358"/>
                </a:lnTo>
                <a:lnTo>
                  <a:pt x="3418080" y="146214"/>
                </a:lnTo>
                <a:lnTo>
                  <a:pt x="3419556" y="151475"/>
                </a:lnTo>
                <a:lnTo>
                  <a:pt x="3416603" y="154309"/>
                </a:lnTo>
                <a:lnTo>
                  <a:pt x="3412912" y="157142"/>
                </a:lnTo>
                <a:cubicBezTo>
                  <a:pt x="3412912" y="157142"/>
                  <a:pt x="3402576" y="157142"/>
                  <a:pt x="3402576" y="157142"/>
                </a:cubicBezTo>
                <a:lnTo>
                  <a:pt x="3403315" y="151475"/>
                </a:lnTo>
                <a:lnTo>
                  <a:pt x="3398885" y="145405"/>
                </a:lnTo>
                <a:lnTo>
                  <a:pt x="3393718" y="142977"/>
                </a:lnTo>
                <a:lnTo>
                  <a:pt x="3390765" y="140548"/>
                </a:lnTo>
                <a:lnTo>
                  <a:pt x="3386335" y="144191"/>
                </a:lnTo>
                <a:lnTo>
                  <a:pt x="3381167" y="150666"/>
                </a:lnTo>
                <a:lnTo>
                  <a:pt x="3387073" y="147833"/>
                </a:lnTo>
                <a:lnTo>
                  <a:pt x="3392241" y="149047"/>
                </a:lnTo>
                <a:lnTo>
                  <a:pt x="3395194" y="152690"/>
                </a:lnTo>
                <a:lnTo>
                  <a:pt x="3392241" y="154713"/>
                </a:lnTo>
                <a:lnTo>
                  <a:pt x="3396670" y="156737"/>
                </a:lnTo>
                <a:lnTo>
                  <a:pt x="3398885" y="161593"/>
                </a:lnTo>
                <a:lnTo>
                  <a:pt x="3394456" y="163212"/>
                </a:lnTo>
                <a:lnTo>
                  <a:pt x="3387812" y="161593"/>
                </a:lnTo>
                <a:lnTo>
                  <a:pt x="3381906" y="164831"/>
                </a:lnTo>
                <a:lnTo>
                  <a:pt x="3385597" y="167259"/>
                </a:lnTo>
                <a:lnTo>
                  <a:pt x="3397409" y="167664"/>
                </a:lnTo>
                <a:lnTo>
                  <a:pt x="3401838" y="167664"/>
                </a:lnTo>
                <a:lnTo>
                  <a:pt x="3402576" y="170902"/>
                </a:lnTo>
                <a:lnTo>
                  <a:pt x="3398147" y="176163"/>
                </a:lnTo>
                <a:lnTo>
                  <a:pt x="3390765" y="176163"/>
                </a:lnTo>
                <a:lnTo>
                  <a:pt x="3383382" y="177782"/>
                </a:lnTo>
                <a:lnTo>
                  <a:pt x="3373785" y="176568"/>
                </a:lnTo>
                <a:lnTo>
                  <a:pt x="3366402" y="174949"/>
                </a:lnTo>
                <a:lnTo>
                  <a:pt x="3368617" y="168474"/>
                </a:lnTo>
                <a:lnTo>
                  <a:pt x="3367879" y="164426"/>
                </a:lnTo>
                <a:lnTo>
                  <a:pt x="3361235" y="160784"/>
                </a:lnTo>
                <a:lnTo>
                  <a:pt x="3358282" y="157951"/>
                </a:lnTo>
                <a:lnTo>
                  <a:pt x="3354591" y="159165"/>
                </a:lnTo>
                <a:lnTo>
                  <a:pt x="3355329" y="164022"/>
                </a:lnTo>
                <a:lnTo>
                  <a:pt x="3359758" y="166855"/>
                </a:lnTo>
                <a:lnTo>
                  <a:pt x="3361973" y="174139"/>
                </a:lnTo>
                <a:lnTo>
                  <a:pt x="3360497" y="177782"/>
                </a:lnTo>
                <a:lnTo>
                  <a:pt x="3353852" y="178187"/>
                </a:lnTo>
                <a:lnTo>
                  <a:pt x="3346470" y="174139"/>
                </a:lnTo>
                <a:lnTo>
                  <a:pt x="3344993" y="169283"/>
                </a:lnTo>
                <a:lnTo>
                  <a:pt x="3343517" y="177377"/>
                </a:lnTo>
                <a:lnTo>
                  <a:pt x="3348685" y="182234"/>
                </a:lnTo>
                <a:lnTo>
                  <a:pt x="3358282" y="182234"/>
                </a:lnTo>
                <a:lnTo>
                  <a:pt x="3363450" y="186686"/>
                </a:lnTo>
                <a:lnTo>
                  <a:pt x="3369355" y="188304"/>
                </a:lnTo>
                <a:lnTo>
                  <a:pt x="3370094" y="193566"/>
                </a:lnTo>
                <a:lnTo>
                  <a:pt x="3367141" y="199636"/>
                </a:lnTo>
                <a:lnTo>
                  <a:pt x="3353114" y="199232"/>
                </a:lnTo>
                <a:lnTo>
                  <a:pt x="3350161" y="193971"/>
                </a:lnTo>
                <a:lnTo>
                  <a:pt x="3341302" y="188709"/>
                </a:lnTo>
                <a:lnTo>
                  <a:pt x="3337611" y="184662"/>
                </a:lnTo>
                <a:lnTo>
                  <a:pt x="3334658" y="184662"/>
                </a:lnTo>
                <a:lnTo>
                  <a:pt x="3336873" y="188709"/>
                </a:lnTo>
                <a:lnTo>
                  <a:pt x="3346470" y="195185"/>
                </a:lnTo>
                <a:lnTo>
                  <a:pt x="3350161" y="202065"/>
                </a:lnTo>
                <a:lnTo>
                  <a:pt x="3350161" y="212183"/>
                </a:lnTo>
                <a:lnTo>
                  <a:pt x="3347208" y="217039"/>
                </a:lnTo>
                <a:lnTo>
                  <a:pt x="3342779" y="216635"/>
                </a:lnTo>
                <a:lnTo>
                  <a:pt x="3339826" y="210159"/>
                </a:lnTo>
                <a:lnTo>
                  <a:pt x="3333920" y="205707"/>
                </a:lnTo>
                <a:lnTo>
                  <a:pt x="3327276" y="203684"/>
                </a:lnTo>
                <a:lnTo>
                  <a:pt x="3328752" y="206112"/>
                </a:lnTo>
                <a:lnTo>
                  <a:pt x="3332443" y="208945"/>
                </a:lnTo>
                <a:lnTo>
                  <a:pt x="3331705" y="217039"/>
                </a:lnTo>
                <a:lnTo>
                  <a:pt x="3331705" y="227967"/>
                </a:lnTo>
                <a:lnTo>
                  <a:pt x="3329490" y="229585"/>
                </a:lnTo>
                <a:lnTo>
                  <a:pt x="3324323" y="229585"/>
                </a:lnTo>
                <a:lnTo>
                  <a:pt x="3321370" y="226752"/>
                </a:lnTo>
                <a:lnTo>
                  <a:pt x="3321370" y="218658"/>
                </a:lnTo>
                <a:lnTo>
                  <a:pt x="3318417" y="219872"/>
                </a:lnTo>
                <a:lnTo>
                  <a:pt x="3316940" y="225134"/>
                </a:lnTo>
                <a:lnTo>
                  <a:pt x="3310296" y="226348"/>
                </a:lnTo>
                <a:lnTo>
                  <a:pt x="3305867" y="224729"/>
                </a:lnTo>
                <a:lnTo>
                  <a:pt x="3306605" y="218658"/>
                </a:lnTo>
                <a:lnTo>
                  <a:pt x="3304390" y="212183"/>
                </a:lnTo>
                <a:lnTo>
                  <a:pt x="3304390" y="205303"/>
                </a:lnTo>
                <a:lnTo>
                  <a:pt x="3300699" y="202065"/>
                </a:lnTo>
                <a:lnTo>
                  <a:pt x="3299222" y="206921"/>
                </a:lnTo>
                <a:lnTo>
                  <a:pt x="3299222" y="219063"/>
                </a:lnTo>
                <a:lnTo>
                  <a:pt x="3295531" y="222301"/>
                </a:lnTo>
                <a:lnTo>
                  <a:pt x="3288887" y="222705"/>
                </a:lnTo>
                <a:lnTo>
                  <a:pt x="3291102" y="225134"/>
                </a:lnTo>
                <a:lnTo>
                  <a:pt x="3296269" y="225943"/>
                </a:lnTo>
                <a:lnTo>
                  <a:pt x="3297746" y="229585"/>
                </a:lnTo>
                <a:lnTo>
                  <a:pt x="3294055" y="234442"/>
                </a:lnTo>
                <a:lnTo>
                  <a:pt x="3288149" y="233228"/>
                </a:lnTo>
                <a:lnTo>
                  <a:pt x="3285196" y="231609"/>
                </a:lnTo>
                <a:lnTo>
                  <a:pt x="3284457" y="234442"/>
                </a:lnTo>
                <a:lnTo>
                  <a:pt x="3290363" y="238084"/>
                </a:lnTo>
                <a:lnTo>
                  <a:pt x="3294055" y="238084"/>
                </a:lnTo>
                <a:lnTo>
                  <a:pt x="3295531" y="241727"/>
                </a:lnTo>
                <a:lnTo>
                  <a:pt x="3294055" y="247393"/>
                </a:lnTo>
                <a:lnTo>
                  <a:pt x="3290363" y="248607"/>
                </a:lnTo>
                <a:lnTo>
                  <a:pt x="3289625" y="252654"/>
                </a:lnTo>
                <a:lnTo>
                  <a:pt x="3292578" y="259534"/>
                </a:lnTo>
                <a:lnTo>
                  <a:pt x="3292578" y="264391"/>
                </a:lnTo>
                <a:lnTo>
                  <a:pt x="3289625" y="264391"/>
                </a:lnTo>
                <a:lnTo>
                  <a:pt x="3285196" y="261558"/>
                </a:lnTo>
                <a:lnTo>
                  <a:pt x="3283719" y="262367"/>
                </a:lnTo>
                <a:lnTo>
                  <a:pt x="3289625" y="268843"/>
                </a:lnTo>
                <a:lnTo>
                  <a:pt x="3290363" y="273699"/>
                </a:lnTo>
                <a:lnTo>
                  <a:pt x="3289625" y="280579"/>
                </a:lnTo>
                <a:lnTo>
                  <a:pt x="3280028" y="283412"/>
                </a:lnTo>
                <a:lnTo>
                  <a:pt x="3277075" y="287055"/>
                </a:lnTo>
                <a:lnTo>
                  <a:pt x="3273384" y="285436"/>
                </a:lnTo>
                <a:lnTo>
                  <a:pt x="3272646" y="281794"/>
                </a:lnTo>
                <a:lnTo>
                  <a:pt x="3270431" y="279770"/>
                </a:lnTo>
                <a:lnTo>
                  <a:pt x="3271169" y="276128"/>
                </a:lnTo>
                <a:lnTo>
                  <a:pt x="3266001" y="274509"/>
                </a:lnTo>
                <a:lnTo>
                  <a:pt x="3264525" y="271271"/>
                </a:lnTo>
                <a:lnTo>
                  <a:pt x="3268216" y="266819"/>
                </a:lnTo>
                <a:lnTo>
                  <a:pt x="3268216" y="263177"/>
                </a:lnTo>
                <a:lnTo>
                  <a:pt x="3265263" y="263581"/>
                </a:lnTo>
                <a:lnTo>
                  <a:pt x="3258619" y="266010"/>
                </a:lnTo>
                <a:lnTo>
                  <a:pt x="3256404" y="270866"/>
                </a:lnTo>
                <a:lnTo>
                  <a:pt x="3252713" y="270462"/>
                </a:lnTo>
                <a:lnTo>
                  <a:pt x="3248283" y="265200"/>
                </a:lnTo>
                <a:lnTo>
                  <a:pt x="3251975" y="261153"/>
                </a:lnTo>
                <a:lnTo>
                  <a:pt x="3248283" y="257106"/>
                </a:lnTo>
                <a:lnTo>
                  <a:pt x="3248283" y="253868"/>
                </a:lnTo>
                <a:lnTo>
                  <a:pt x="3251975" y="251035"/>
                </a:lnTo>
                <a:lnTo>
                  <a:pt x="3251975" y="247798"/>
                </a:lnTo>
                <a:lnTo>
                  <a:pt x="3253451" y="243750"/>
                </a:lnTo>
                <a:lnTo>
                  <a:pt x="3251975" y="242536"/>
                </a:lnTo>
                <a:lnTo>
                  <a:pt x="3246807" y="247798"/>
                </a:lnTo>
                <a:lnTo>
                  <a:pt x="3242378" y="256297"/>
                </a:lnTo>
                <a:lnTo>
                  <a:pt x="3237210" y="261963"/>
                </a:lnTo>
                <a:lnTo>
                  <a:pt x="3235733" y="259939"/>
                </a:lnTo>
                <a:lnTo>
                  <a:pt x="3235733" y="254678"/>
                </a:lnTo>
                <a:lnTo>
                  <a:pt x="3232042" y="249012"/>
                </a:lnTo>
                <a:lnTo>
                  <a:pt x="3229827" y="243750"/>
                </a:lnTo>
                <a:lnTo>
                  <a:pt x="3233519" y="240108"/>
                </a:lnTo>
                <a:lnTo>
                  <a:pt x="3242378" y="236870"/>
                </a:lnTo>
                <a:lnTo>
                  <a:pt x="3242378" y="234847"/>
                </a:lnTo>
                <a:lnTo>
                  <a:pt x="3246807" y="233228"/>
                </a:lnTo>
                <a:lnTo>
                  <a:pt x="3245331" y="230800"/>
                </a:lnTo>
                <a:lnTo>
                  <a:pt x="3237948" y="230395"/>
                </a:lnTo>
                <a:lnTo>
                  <a:pt x="3232042" y="231609"/>
                </a:lnTo>
                <a:lnTo>
                  <a:pt x="3225398" y="230395"/>
                </a:lnTo>
                <a:lnTo>
                  <a:pt x="3223921" y="227157"/>
                </a:lnTo>
                <a:lnTo>
                  <a:pt x="3226136" y="223110"/>
                </a:lnTo>
                <a:lnTo>
                  <a:pt x="3233519" y="221491"/>
                </a:lnTo>
                <a:lnTo>
                  <a:pt x="3240163" y="213802"/>
                </a:lnTo>
                <a:lnTo>
                  <a:pt x="3235733" y="215016"/>
                </a:lnTo>
                <a:lnTo>
                  <a:pt x="3229827" y="217444"/>
                </a:lnTo>
                <a:lnTo>
                  <a:pt x="3225398" y="215420"/>
                </a:lnTo>
                <a:lnTo>
                  <a:pt x="3224660" y="211373"/>
                </a:lnTo>
                <a:lnTo>
                  <a:pt x="3229827" y="209350"/>
                </a:lnTo>
                <a:lnTo>
                  <a:pt x="3236472" y="206517"/>
                </a:lnTo>
                <a:lnTo>
                  <a:pt x="3243116" y="204898"/>
                </a:lnTo>
                <a:lnTo>
                  <a:pt x="3237210" y="202470"/>
                </a:lnTo>
                <a:lnTo>
                  <a:pt x="3229827" y="202874"/>
                </a:lnTo>
                <a:lnTo>
                  <a:pt x="3225398" y="205707"/>
                </a:lnTo>
                <a:lnTo>
                  <a:pt x="3221707" y="203684"/>
                </a:lnTo>
                <a:lnTo>
                  <a:pt x="3222445" y="199636"/>
                </a:lnTo>
                <a:lnTo>
                  <a:pt x="3229827" y="189923"/>
                </a:lnTo>
                <a:lnTo>
                  <a:pt x="3234995" y="188304"/>
                </a:lnTo>
                <a:lnTo>
                  <a:pt x="3244592" y="186686"/>
                </a:lnTo>
                <a:lnTo>
                  <a:pt x="3252713" y="180615"/>
                </a:lnTo>
                <a:lnTo>
                  <a:pt x="3259357" y="176568"/>
                </a:lnTo>
                <a:lnTo>
                  <a:pt x="3263048" y="169283"/>
                </a:lnTo>
                <a:lnTo>
                  <a:pt x="3269693" y="161998"/>
                </a:lnTo>
                <a:lnTo>
                  <a:pt x="3274122" y="159975"/>
                </a:lnTo>
                <a:lnTo>
                  <a:pt x="3273384" y="156737"/>
                </a:lnTo>
                <a:lnTo>
                  <a:pt x="3268954" y="157142"/>
                </a:lnTo>
                <a:lnTo>
                  <a:pt x="3260095" y="164022"/>
                </a:lnTo>
                <a:lnTo>
                  <a:pt x="3254928" y="166450"/>
                </a:lnTo>
                <a:lnTo>
                  <a:pt x="3251236" y="172925"/>
                </a:lnTo>
                <a:lnTo>
                  <a:pt x="3239425" y="178187"/>
                </a:lnTo>
                <a:lnTo>
                  <a:pt x="3233519" y="178187"/>
                </a:lnTo>
                <a:lnTo>
                  <a:pt x="3220230" y="186686"/>
                </a:lnTo>
                <a:lnTo>
                  <a:pt x="3211371" y="187900"/>
                </a:lnTo>
                <a:lnTo>
                  <a:pt x="3204727" y="185471"/>
                </a:lnTo>
                <a:lnTo>
                  <a:pt x="3205465" y="182234"/>
                </a:lnTo>
                <a:lnTo>
                  <a:pt x="3218015" y="169283"/>
                </a:lnTo>
                <a:lnTo>
                  <a:pt x="3228351" y="164022"/>
                </a:lnTo>
                <a:lnTo>
                  <a:pt x="3231304" y="159975"/>
                </a:lnTo>
                <a:lnTo>
                  <a:pt x="3234995" y="155927"/>
                </a:lnTo>
                <a:lnTo>
                  <a:pt x="3234257" y="149857"/>
                </a:lnTo>
                <a:lnTo>
                  <a:pt x="3226874" y="159165"/>
                </a:lnTo>
                <a:lnTo>
                  <a:pt x="3208418" y="169688"/>
                </a:lnTo>
                <a:lnTo>
                  <a:pt x="3201774" y="172925"/>
                </a:lnTo>
                <a:lnTo>
                  <a:pt x="3197345" y="171307"/>
                </a:lnTo>
                <a:lnTo>
                  <a:pt x="3195130" y="168069"/>
                </a:lnTo>
                <a:lnTo>
                  <a:pt x="3196606" y="161593"/>
                </a:lnTo>
                <a:lnTo>
                  <a:pt x="3194392" y="158760"/>
                </a:lnTo>
                <a:lnTo>
                  <a:pt x="3188486" y="159975"/>
                </a:lnTo>
                <a:lnTo>
                  <a:pt x="3184056" y="157142"/>
                </a:lnTo>
                <a:lnTo>
                  <a:pt x="3186271" y="153904"/>
                </a:lnTo>
                <a:lnTo>
                  <a:pt x="3191439" y="152690"/>
                </a:lnTo>
                <a:lnTo>
                  <a:pt x="3191439" y="148238"/>
                </a:lnTo>
                <a:lnTo>
                  <a:pt x="3187747" y="145810"/>
                </a:lnTo>
                <a:lnTo>
                  <a:pt x="3182580" y="145810"/>
                </a:lnTo>
                <a:lnTo>
                  <a:pt x="3181842" y="143381"/>
                </a:lnTo>
                <a:lnTo>
                  <a:pt x="3183318" y="134882"/>
                </a:lnTo>
                <a:lnTo>
                  <a:pt x="3186271" y="132859"/>
                </a:lnTo>
                <a:lnTo>
                  <a:pt x="3187009" y="128002"/>
                </a:lnTo>
                <a:lnTo>
                  <a:pt x="3181103" y="125169"/>
                </a:lnTo>
                <a:lnTo>
                  <a:pt x="3177412" y="120717"/>
                </a:lnTo>
                <a:lnTo>
                  <a:pt x="3175936" y="121122"/>
                </a:lnTo>
                <a:lnTo>
                  <a:pt x="3175197" y="127193"/>
                </a:lnTo>
                <a:lnTo>
                  <a:pt x="3177412" y="131645"/>
                </a:lnTo>
                <a:lnTo>
                  <a:pt x="3169291" y="134478"/>
                </a:lnTo>
                <a:lnTo>
                  <a:pt x="3164862" y="130835"/>
                </a:lnTo>
                <a:lnTo>
                  <a:pt x="3159694" y="126383"/>
                </a:lnTo>
                <a:lnTo>
                  <a:pt x="3151574" y="126383"/>
                </a:lnTo>
                <a:lnTo>
                  <a:pt x="3161171" y="131645"/>
                </a:lnTo>
                <a:lnTo>
                  <a:pt x="3166338" y="140548"/>
                </a:lnTo>
                <a:lnTo>
                  <a:pt x="3167815" y="148238"/>
                </a:lnTo>
                <a:lnTo>
                  <a:pt x="3161171" y="146619"/>
                </a:lnTo>
                <a:lnTo>
                  <a:pt x="3159694" y="149047"/>
                </a:lnTo>
                <a:lnTo>
                  <a:pt x="3161171" y="151475"/>
                </a:lnTo>
                <a:lnTo>
                  <a:pt x="3153788" y="152690"/>
                </a:lnTo>
                <a:lnTo>
                  <a:pt x="3149359" y="147428"/>
                </a:lnTo>
                <a:lnTo>
                  <a:pt x="3147144" y="138525"/>
                </a:lnTo>
                <a:lnTo>
                  <a:pt x="3142715" y="136096"/>
                </a:lnTo>
                <a:lnTo>
                  <a:pt x="3139762" y="138525"/>
                </a:lnTo>
                <a:lnTo>
                  <a:pt x="3145668" y="142977"/>
                </a:lnTo>
                <a:lnTo>
                  <a:pt x="3146406" y="149047"/>
                </a:lnTo>
                <a:lnTo>
                  <a:pt x="3143453" y="155523"/>
                </a:lnTo>
                <a:lnTo>
                  <a:pt x="3149359" y="156737"/>
                </a:lnTo>
                <a:lnTo>
                  <a:pt x="3155265" y="164022"/>
                </a:lnTo>
                <a:lnTo>
                  <a:pt x="3158218" y="171307"/>
                </a:lnTo>
                <a:lnTo>
                  <a:pt x="3158218" y="177377"/>
                </a:lnTo>
                <a:lnTo>
                  <a:pt x="3161909" y="178591"/>
                </a:lnTo>
                <a:lnTo>
                  <a:pt x="3161171" y="182234"/>
                </a:lnTo>
                <a:lnTo>
                  <a:pt x="3155265" y="184257"/>
                </a:lnTo>
                <a:lnTo>
                  <a:pt x="3145668" y="183043"/>
                </a:lnTo>
                <a:lnTo>
                  <a:pt x="3141238" y="177782"/>
                </a:lnTo>
                <a:lnTo>
                  <a:pt x="3138285" y="185876"/>
                </a:lnTo>
                <a:lnTo>
                  <a:pt x="3135332" y="185876"/>
                </a:lnTo>
                <a:lnTo>
                  <a:pt x="3125735" y="176163"/>
                </a:lnTo>
                <a:lnTo>
                  <a:pt x="3124259" y="170092"/>
                </a:lnTo>
                <a:lnTo>
                  <a:pt x="3127950" y="164831"/>
                </a:lnTo>
                <a:lnTo>
                  <a:pt x="3125735" y="159570"/>
                </a:lnTo>
                <a:lnTo>
                  <a:pt x="3118353" y="154713"/>
                </a:lnTo>
                <a:lnTo>
                  <a:pt x="3110232" y="155118"/>
                </a:lnTo>
                <a:lnTo>
                  <a:pt x="3108755" y="150261"/>
                </a:lnTo>
                <a:lnTo>
                  <a:pt x="3105064" y="144191"/>
                </a:lnTo>
                <a:lnTo>
                  <a:pt x="3099896" y="147428"/>
                </a:lnTo>
                <a:lnTo>
                  <a:pt x="3091776" y="149452"/>
                </a:lnTo>
                <a:lnTo>
                  <a:pt x="3080702" y="149047"/>
                </a:lnTo>
                <a:lnTo>
                  <a:pt x="3084393" y="153499"/>
                </a:lnTo>
                <a:lnTo>
                  <a:pt x="3096943" y="154309"/>
                </a:lnTo>
                <a:lnTo>
                  <a:pt x="3104326" y="157142"/>
                </a:lnTo>
                <a:lnTo>
                  <a:pt x="3114661" y="160379"/>
                </a:lnTo>
                <a:lnTo>
                  <a:pt x="3114661" y="169283"/>
                </a:lnTo>
                <a:lnTo>
                  <a:pt x="3109494" y="175758"/>
                </a:lnTo>
                <a:lnTo>
                  <a:pt x="3109494" y="181020"/>
                </a:lnTo>
                <a:lnTo>
                  <a:pt x="3114661" y="179806"/>
                </a:lnTo>
                <a:lnTo>
                  <a:pt x="3118353" y="183853"/>
                </a:lnTo>
                <a:lnTo>
                  <a:pt x="3114661" y="188709"/>
                </a:lnTo>
                <a:lnTo>
                  <a:pt x="3118353" y="190328"/>
                </a:lnTo>
                <a:lnTo>
                  <a:pt x="3126473" y="190328"/>
                </a:lnTo>
                <a:lnTo>
                  <a:pt x="3127211" y="194375"/>
                </a:lnTo>
                <a:lnTo>
                  <a:pt x="3121306" y="202470"/>
                </a:lnTo>
                <a:lnTo>
                  <a:pt x="3108755" y="212992"/>
                </a:lnTo>
                <a:lnTo>
                  <a:pt x="3100635" y="219063"/>
                </a:lnTo>
                <a:lnTo>
                  <a:pt x="3118353" y="215016"/>
                </a:lnTo>
                <a:lnTo>
                  <a:pt x="3123520" y="209350"/>
                </a:lnTo>
                <a:lnTo>
                  <a:pt x="3124997" y="205303"/>
                </a:lnTo>
                <a:lnTo>
                  <a:pt x="3139023" y="205707"/>
                </a:lnTo>
                <a:lnTo>
                  <a:pt x="3143453" y="209754"/>
                </a:lnTo>
                <a:lnTo>
                  <a:pt x="3143453" y="212587"/>
                </a:lnTo>
                <a:lnTo>
                  <a:pt x="3134594" y="217039"/>
                </a:lnTo>
                <a:lnTo>
                  <a:pt x="3130164" y="222705"/>
                </a:lnTo>
                <a:lnTo>
                  <a:pt x="3133856" y="225134"/>
                </a:lnTo>
                <a:lnTo>
                  <a:pt x="3141976" y="225943"/>
                </a:lnTo>
                <a:lnTo>
                  <a:pt x="3147882" y="231204"/>
                </a:lnTo>
                <a:lnTo>
                  <a:pt x="3142715" y="234037"/>
                </a:lnTo>
                <a:lnTo>
                  <a:pt x="3133856" y="234847"/>
                </a:lnTo>
                <a:lnTo>
                  <a:pt x="3131641" y="238489"/>
                </a:lnTo>
                <a:lnTo>
                  <a:pt x="3136070" y="240108"/>
                </a:lnTo>
                <a:lnTo>
                  <a:pt x="3137547" y="245369"/>
                </a:lnTo>
                <a:lnTo>
                  <a:pt x="3136809" y="246583"/>
                </a:lnTo>
                <a:lnTo>
                  <a:pt x="3137547" y="249416"/>
                </a:lnTo>
                <a:lnTo>
                  <a:pt x="3141238" y="249416"/>
                </a:lnTo>
                <a:lnTo>
                  <a:pt x="3139762" y="256701"/>
                </a:lnTo>
                <a:lnTo>
                  <a:pt x="3143453" y="257511"/>
                </a:lnTo>
                <a:lnTo>
                  <a:pt x="3145668" y="263986"/>
                </a:lnTo>
                <a:lnTo>
                  <a:pt x="3146406" y="274913"/>
                </a:lnTo>
                <a:lnTo>
                  <a:pt x="3148621" y="276532"/>
                </a:lnTo>
                <a:lnTo>
                  <a:pt x="3151574" y="271271"/>
                </a:lnTo>
                <a:lnTo>
                  <a:pt x="3152312" y="262772"/>
                </a:lnTo>
                <a:lnTo>
                  <a:pt x="3156741" y="260344"/>
                </a:lnTo>
                <a:lnTo>
                  <a:pt x="3162647" y="265200"/>
                </a:lnTo>
                <a:lnTo>
                  <a:pt x="3163385" y="274509"/>
                </a:lnTo>
                <a:lnTo>
                  <a:pt x="3167077" y="278556"/>
                </a:lnTo>
                <a:lnTo>
                  <a:pt x="3165600" y="281794"/>
                </a:lnTo>
                <a:lnTo>
                  <a:pt x="3158218" y="285841"/>
                </a:lnTo>
                <a:lnTo>
                  <a:pt x="3159694" y="289078"/>
                </a:lnTo>
                <a:lnTo>
                  <a:pt x="3172244" y="287864"/>
                </a:lnTo>
                <a:lnTo>
                  <a:pt x="3174459" y="285436"/>
                </a:lnTo>
                <a:lnTo>
                  <a:pt x="3175197" y="291507"/>
                </a:lnTo>
                <a:lnTo>
                  <a:pt x="3179627" y="285436"/>
                </a:lnTo>
                <a:lnTo>
                  <a:pt x="3179627" y="280579"/>
                </a:lnTo>
                <a:lnTo>
                  <a:pt x="3185533" y="280984"/>
                </a:lnTo>
                <a:lnTo>
                  <a:pt x="3189224" y="287864"/>
                </a:lnTo>
                <a:lnTo>
                  <a:pt x="3187747" y="295554"/>
                </a:lnTo>
                <a:lnTo>
                  <a:pt x="3181103" y="301220"/>
                </a:lnTo>
                <a:lnTo>
                  <a:pt x="3180365" y="306481"/>
                </a:lnTo>
                <a:lnTo>
                  <a:pt x="3178150" y="309314"/>
                </a:lnTo>
                <a:lnTo>
                  <a:pt x="3182580" y="313361"/>
                </a:lnTo>
                <a:lnTo>
                  <a:pt x="3194392" y="312147"/>
                </a:lnTo>
                <a:lnTo>
                  <a:pt x="3200298" y="309719"/>
                </a:lnTo>
                <a:lnTo>
                  <a:pt x="3204727" y="312957"/>
                </a:lnTo>
                <a:lnTo>
                  <a:pt x="3196606" y="318218"/>
                </a:lnTo>
                <a:lnTo>
                  <a:pt x="3194392" y="321456"/>
                </a:lnTo>
                <a:lnTo>
                  <a:pt x="3184056" y="323074"/>
                </a:lnTo>
                <a:lnTo>
                  <a:pt x="3189962" y="329145"/>
                </a:lnTo>
                <a:lnTo>
                  <a:pt x="3195868" y="338858"/>
                </a:lnTo>
                <a:lnTo>
                  <a:pt x="3193653" y="345739"/>
                </a:lnTo>
                <a:lnTo>
                  <a:pt x="3198083" y="346548"/>
                </a:lnTo>
                <a:lnTo>
                  <a:pt x="3199559" y="357880"/>
                </a:lnTo>
                <a:lnTo>
                  <a:pt x="3210633" y="373664"/>
                </a:lnTo>
                <a:lnTo>
                  <a:pt x="3213586" y="376092"/>
                </a:lnTo>
                <a:lnTo>
                  <a:pt x="3207680" y="379330"/>
                </a:lnTo>
                <a:lnTo>
                  <a:pt x="3206204" y="391876"/>
                </a:lnTo>
                <a:lnTo>
                  <a:pt x="3201774" y="401184"/>
                </a:lnTo>
                <a:lnTo>
                  <a:pt x="3203989" y="410898"/>
                </a:lnTo>
                <a:lnTo>
                  <a:pt x="3201036" y="414135"/>
                </a:lnTo>
                <a:lnTo>
                  <a:pt x="3188486" y="401184"/>
                </a:lnTo>
                <a:lnTo>
                  <a:pt x="3185533" y="390662"/>
                </a:lnTo>
                <a:lnTo>
                  <a:pt x="3187009" y="381353"/>
                </a:lnTo>
                <a:lnTo>
                  <a:pt x="3184056" y="368403"/>
                </a:lnTo>
                <a:lnTo>
                  <a:pt x="3182580" y="380139"/>
                </a:lnTo>
                <a:lnTo>
                  <a:pt x="3181103" y="393090"/>
                </a:lnTo>
                <a:lnTo>
                  <a:pt x="3187009" y="408469"/>
                </a:lnTo>
                <a:lnTo>
                  <a:pt x="3185533" y="422634"/>
                </a:lnTo>
                <a:lnTo>
                  <a:pt x="3182580" y="429919"/>
                </a:lnTo>
                <a:lnTo>
                  <a:pt x="3187747" y="438418"/>
                </a:lnTo>
                <a:lnTo>
                  <a:pt x="3185533" y="441251"/>
                </a:lnTo>
                <a:lnTo>
                  <a:pt x="3176674" y="439632"/>
                </a:lnTo>
                <a:lnTo>
                  <a:pt x="3172244" y="433157"/>
                </a:lnTo>
                <a:lnTo>
                  <a:pt x="3164124" y="433157"/>
                </a:lnTo>
                <a:lnTo>
                  <a:pt x="3170030" y="450155"/>
                </a:lnTo>
                <a:lnTo>
                  <a:pt x="3169291" y="461082"/>
                </a:lnTo>
                <a:lnTo>
                  <a:pt x="3172244" y="463510"/>
                </a:lnTo>
                <a:lnTo>
                  <a:pt x="3172244" y="469581"/>
                </a:lnTo>
                <a:lnTo>
                  <a:pt x="3162647" y="468772"/>
                </a:lnTo>
                <a:lnTo>
                  <a:pt x="3157479" y="463106"/>
                </a:lnTo>
                <a:lnTo>
                  <a:pt x="3153788" y="448536"/>
                </a:lnTo>
                <a:lnTo>
                  <a:pt x="3157479" y="444489"/>
                </a:lnTo>
                <a:lnTo>
                  <a:pt x="3157479" y="435585"/>
                </a:lnTo>
                <a:lnTo>
                  <a:pt x="3153050" y="440442"/>
                </a:lnTo>
                <a:lnTo>
                  <a:pt x="3146406" y="441251"/>
                </a:lnTo>
                <a:lnTo>
                  <a:pt x="3141976" y="435990"/>
                </a:lnTo>
                <a:lnTo>
                  <a:pt x="3141976" y="423039"/>
                </a:lnTo>
                <a:lnTo>
                  <a:pt x="3136809" y="425872"/>
                </a:lnTo>
                <a:lnTo>
                  <a:pt x="3136070" y="432347"/>
                </a:lnTo>
                <a:lnTo>
                  <a:pt x="3133856" y="429514"/>
                </a:lnTo>
                <a:lnTo>
                  <a:pt x="3134594" y="423848"/>
                </a:lnTo>
                <a:lnTo>
                  <a:pt x="3130903" y="415754"/>
                </a:lnTo>
                <a:lnTo>
                  <a:pt x="3124997" y="414135"/>
                </a:lnTo>
                <a:lnTo>
                  <a:pt x="3124997" y="417778"/>
                </a:lnTo>
                <a:lnTo>
                  <a:pt x="3128688" y="422230"/>
                </a:lnTo>
                <a:lnTo>
                  <a:pt x="3125735" y="427491"/>
                </a:lnTo>
                <a:lnTo>
                  <a:pt x="3119829" y="423444"/>
                </a:lnTo>
                <a:lnTo>
                  <a:pt x="3114661" y="422230"/>
                </a:lnTo>
                <a:lnTo>
                  <a:pt x="3113923" y="414945"/>
                </a:lnTo>
                <a:lnTo>
                  <a:pt x="3114661" y="406850"/>
                </a:lnTo>
                <a:lnTo>
                  <a:pt x="3109494" y="393090"/>
                </a:lnTo>
                <a:lnTo>
                  <a:pt x="3109494" y="387424"/>
                </a:lnTo>
                <a:lnTo>
                  <a:pt x="3107279" y="395518"/>
                </a:lnTo>
                <a:lnTo>
                  <a:pt x="3108017" y="408874"/>
                </a:lnTo>
                <a:lnTo>
                  <a:pt x="3110232" y="417373"/>
                </a:lnTo>
                <a:lnTo>
                  <a:pt x="3105064" y="423039"/>
                </a:lnTo>
                <a:lnTo>
                  <a:pt x="3097682" y="408065"/>
                </a:lnTo>
                <a:lnTo>
                  <a:pt x="3091038" y="401589"/>
                </a:lnTo>
                <a:lnTo>
                  <a:pt x="3091038" y="397542"/>
                </a:lnTo>
                <a:lnTo>
                  <a:pt x="3084393" y="395923"/>
                </a:lnTo>
                <a:lnTo>
                  <a:pt x="3079964" y="381758"/>
                </a:lnTo>
                <a:lnTo>
                  <a:pt x="3075534" y="378116"/>
                </a:lnTo>
                <a:lnTo>
                  <a:pt x="3075534" y="373664"/>
                </a:lnTo>
                <a:lnTo>
                  <a:pt x="3071105" y="366784"/>
                </a:lnTo>
                <a:lnTo>
                  <a:pt x="3065937" y="369617"/>
                </a:lnTo>
                <a:lnTo>
                  <a:pt x="3065199" y="373664"/>
                </a:lnTo>
                <a:lnTo>
                  <a:pt x="3070367" y="384186"/>
                </a:lnTo>
                <a:lnTo>
                  <a:pt x="3070367" y="391471"/>
                </a:lnTo>
                <a:lnTo>
                  <a:pt x="3066675" y="387424"/>
                </a:lnTo>
                <a:lnTo>
                  <a:pt x="3065937" y="381353"/>
                </a:lnTo>
                <a:lnTo>
                  <a:pt x="3060770" y="377306"/>
                </a:lnTo>
                <a:lnTo>
                  <a:pt x="3049696" y="372450"/>
                </a:lnTo>
                <a:lnTo>
                  <a:pt x="3043052" y="361118"/>
                </a:lnTo>
                <a:lnTo>
                  <a:pt x="3042313" y="352214"/>
                </a:lnTo>
                <a:lnTo>
                  <a:pt x="3032716" y="350190"/>
                </a:lnTo>
                <a:lnTo>
                  <a:pt x="3029025" y="356261"/>
                </a:lnTo>
                <a:lnTo>
                  <a:pt x="3022381" y="353023"/>
                </a:lnTo>
                <a:lnTo>
                  <a:pt x="3020904" y="360713"/>
                </a:lnTo>
                <a:lnTo>
                  <a:pt x="3023857" y="372045"/>
                </a:lnTo>
                <a:lnTo>
                  <a:pt x="3037146" y="382568"/>
                </a:lnTo>
                <a:lnTo>
                  <a:pt x="3037884" y="386615"/>
                </a:lnTo>
                <a:lnTo>
                  <a:pt x="3038622" y="393090"/>
                </a:lnTo>
                <a:lnTo>
                  <a:pt x="3040099" y="404017"/>
                </a:lnTo>
                <a:lnTo>
                  <a:pt x="3043790" y="403208"/>
                </a:lnTo>
                <a:lnTo>
                  <a:pt x="3055602" y="405232"/>
                </a:lnTo>
                <a:lnTo>
                  <a:pt x="3061508" y="412921"/>
                </a:lnTo>
                <a:lnTo>
                  <a:pt x="3058555" y="417778"/>
                </a:lnTo>
                <a:lnTo>
                  <a:pt x="3062984" y="417373"/>
                </a:lnTo>
                <a:lnTo>
                  <a:pt x="3069628" y="418587"/>
                </a:lnTo>
                <a:lnTo>
                  <a:pt x="3064461" y="425063"/>
                </a:lnTo>
                <a:lnTo>
                  <a:pt x="3073320" y="425467"/>
                </a:lnTo>
                <a:lnTo>
                  <a:pt x="3076273" y="431538"/>
                </a:lnTo>
                <a:lnTo>
                  <a:pt x="3081440" y="440037"/>
                </a:lnTo>
                <a:lnTo>
                  <a:pt x="3079964" y="447727"/>
                </a:lnTo>
                <a:lnTo>
                  <a:pt x="3087346" y="446917"/>
                </a:lnTo>
                <a:lnTo>
                  <a:pt x="3092514" y="448941"/>
                </a:lnTo>
                <a:lnTo>
                  <a:pt x="3095467" y="459059"/>
                </a:lnTo>
                <a:lnTo>
                  <a:pt x="3087346" y="467153"/>
                </a:lnTo>
                <a:lnTo>
                  <a:pt x="3092514" y="467153"/>
                </a:lnTo>
                <a:lnTo>
                  <a:pt x="3094729" y="472819"/>
                </a:lnTo>
                <a:lnTo>
                  <a:pt x="3095467" y="477271"/>
                </a:lnTo>
                <a:lnTo>
                  <a:pt x="3103588" y="469986"/>
                </a:lnTo>
                <a:lnTo>
                  <a:pt x="3105802" y="472009"/>
                </a:lnTo>
                <a:lnTo>
                  <a:pt x="3104326" y="481723"/>
                </a:lnTo>
                <a:lnTo>
                  <a:pt x="3107279" y="485365"/>
                </a:lnTo>
                <a:lnTo>
                  <a:pt x="3111708" y="482937"/>
                </a:lnTo>
                <a:lnTo>
                  <a:pt x="3114661" y="488198"/>
                </a:lnTo>
                <a:lnTo>
                  <a:pt x="3111708" y="493864"/>
                </a:lnTo>
                <a:lnTo>
                  <a:pt x="3104326" y="491840"/>
                </a:lnTo>
                <a:lnTo>
                  <a:pt x="3100635" y="495888"/>
                </a:lnTo>
                <a:lnTo>
                  <a:pt x="3104326" y="501958"/>
                </a:lnTo>
                <a:lnTo>
                  <a:pt x="3110232" y="508029"/>
                </a:lnTo>
                <a:lnTo>
                  <a:pt x="3109494" y="513290"/>
                </a:lnTo>
                <a:lnTo>
                  <a:pt x="3107279" y="515719"/>
                </a:lnTo>
                <a:lnTo>
                  <a:pt x="3098420" y="515719"/>
                </a:lnTo>
                <a:lnTo>
                  <a:pt x="3090299" y="510457"/>
                </a:lnTo>
                <a:lnTo>
                  <a:pt x="3074796" y="505601"/>
                </a:lnTo>
                <a:lnTo>
                  <a:pt x="3068152" y="500744"/>
                </a:lnTo>
                <a:lnTo>
                  <a:pt x="3061508" y="499935"/>
                </a:lnTo>
                <a:lnTo>
                  <a:pt x="3047481" y="489007"/>
                </a:lnTo>
                <a:lnTo>
                  <a:pt x="3045266" y="483746"/>
                </a:lnTo>
                <a:lnTo>
                  <a:pt x="3037884" y="479699"/>
                </a:lnTo>
                <a:lnTo>
                  <a:pt x="3031978" y="480508"/>
                </a:lnTo>
                <a:lnTo>
                  <a:pt x="3026810" y="478485"/>
                </a:lnTo>
                <a:lnTo>
                  <a:pt x="3022381" y="481318"/>
                </a:lnTo>
                <a:lnTo>
                  <a:pt x="3007616" y="475652"/>
                </a:lnTo>
                <a:lnTo>
                  <a:pt x="3006140" y="470795"/>
                </a:lnTo>
                <a:lnTo>
                  <a:pt x="3000234" y="465939"/>
                </a:lnTo>
                <a:lnTo>
                  <a:pt x="2993589" y="465939"/>
                </a:lnTo>
                <a:lnTo>
                  <a:pt x="2983254" y="455011"/>
                </a:lnTo>
                <a:lnTo>
                  <a:pt x="2983992" y="448941"/>
                </a:lnTo>
                <a:lnTo>
                  <a:pt x="2978824" y="449750"/>
                </a:lnTo>
                <a:lnTo>
                  <a:pt x="2972919" y="445703"/>
                </a:lnTo>
                <a:lnTo>
                  <a:pt x="2968489" y="437609"/>
                </a:lnTo>
                <a:lnTo>
                  <a:pt x="2972919" y="434371"/>
                </a:lnTo>
                <a:lnTo>
                  <a:pt x="2978086" y="431538"/>
                </a:lnTo>
                <a:lnTo>
                  <a:pt x="2968489" y="427896"/>
                </a:lnTo>
                <a:lnTo>
                  <a:pt x="2965536" y="429919"/>
                </a:lnTo>
                <a:lnTo>
                  <a:pt x="2963321" y="433157"/>
                </a:lnTo>
                <a:lnTo>
                  <a:pt x="2958154" y="430324"/>
                </a:lnTo>
                <a:lnTo>
                  <a:pt x="2958154" y="426681"/>
                </a:lnTo>
                <a:lnTo>
                  <a:pt x="2950033" y="426681"/>
                </a:lnTo>
                <a:lnTo>
                  <a:pt x="2934530" y="416968"/>
                </a:lnTo>
                <a:lnTo>
                  <a:pt x="2928624" y="416564"/>
                </a:lnTo>
                <a:lnTo>
                  <a:pt x="2923456" y="412112"/>
                </a:lnTo>
                <a:lnTo>
                  <a:pt x="2913859" y="405232"/>
                </a:lnTo>
                <a:lnTo>
                  <a:pt x="2914597" y="400375"/>
                </a:lnTo>
                <a:lnTo>
                  <a:pt x="2908691" y="399566"/>
                </a:lnTo>
                <a:lnTo>
                  <a:pt x="2902785" y="393090"/>
                </a:lnTo>
                <a:lnTo>
                  <a:pt x="2896879" y="385805"/>
                </a:lnTo>
                <a:lnTo>
                  <a:pt x="2896141" y="374878"/>
                </a:lnTo>
                <a:lnTo>
                  <a:pt x="2886544" y="370426"/>
                </a:lnTo>
                <a:lnTo>
                  <a:pt x="2890235" y="366784"/>
                </a:lnTo>
                <a:lnTo>
                  <a:pt x="2903524" y="367593"/>
                </a:lnTo>
                <a:lnTo>
                  <a:pt x="2921241" y="356261"/>
                </a:lnTo>
                <a:lnTo>
                  <a:pt x="2924933" y="351809"/>
                </a:lnTo>
                <a:lnTo>
                  <a:pt x="2910168" y="353428"/>
                </a:lnTo>
                <a:lnTo>
                  <a:pt x="2903524" y="343715"/>
                </a:lnTo>
                <a:lnTo>
                  <a:pt x="2900571" y="333597"/>
                </a:lnTo>
                <a:lnTo>
                  <a:pt x="2902785" y="329955"/>
                </a:lnTo>
                <a:lnTo>
                  <a:pt x="2896879" y="332383"/>
                </a:lnTo>
                <a:lnTo>
                  <a:pt x="2892450" y="340882"/>
                </a:lnTo>
                <a:lnTo>
                  <a:pt x="2890973" y="347357"/>
                </a:lnTo>
                <a:lnTo>
                  <a:pt x="2882853" y="339668"/>
                </a:lnTo>
                <a:lnTo>
                  <a:pt x="2888759" y="333192"/>
                </a:lnTo>
                <a:lnTo>
                  <a:pt x="2890973" y="319432"/>
                </a:lnTo>
                <a:lnTo>
                  <a:pt x="2884329" y="329145"/>
                </a:lnTo>
                <a:lnTo>
                  <a:pt x="2879900" y="325098"/>
                </a:lnTo>
                <a:lnTo>
                  <a:pt x="2879900" y="315385"/>
                </a:lnTo>
                <a:lnTo>
                  <a:pt x="2872517" y="316599"/>
                </a:lnTo>
                <a:lnTo>
                  <a:pt x="2870303" y="308100"/>
                </a:lnTo>
                <a:lnTo>
                  <a:pt x="2871041" y="300410"/>
                </a:lnTo>
                <a:lnTo>
                  <a:pt x="2865873" y="288269"/>
                </a:lnTo>
                <a:lnTo>
                  <a:pt x="2858491" y="284627"/>
                </a:lnTo>
                <a:lnTo>
                  <a:pt x="2859229" y="277342"/>
                </a:lnTo>
                <a:lnTo>
                  <a:pt x="2869564" y="268033"/>
                </a:lnTo>
                <a:lnTo>
                  <a:pt x="2866611" y="263986"/>
                </a:lnTo>
                <a:lnTo>
                  <a:pt x="2850370" y="277342"/>
                </a:lnTo>
                <a:lnTo>
                  <a:pt x="2849632" y="285031"/>
                </a:lnTo>
                <a:lnTo>
                  <a:pt x="2846679" y="278961"/>
                </a:lnTo>
                <a:lnTo>
                  <a:pt x="2852585" y="268033"/>
                </a:lnTo>
                <a:lnTo>
                  <a:pt x="2844464" y="266010"/>
                </a:lnTo>
                <a:lnTo>
                  <a:pt x="2840035" y="268438"/>
                </a:lnTo>
                <a:lnTo>
                  <a:pt x="2837820" y="266414"/>
                </a:lnTo>
                <a:lnTo>
                  <a:pt x="2831914" y="281389"/>
                </a:lnTo>
                <a:lnTo>
                  <a:pt x="2823793" y="286245"/>
                </a:lnTo>
                <a:lnTo>
                  <a:pt x="2823055" y="276532"/>
                </a:lnTo>
                <a:lnTo>
                  <a:pt x="2829699" y="268843"/>
                </a:lnTo>
                <a:lnTo>
                  <a:pt x="2828961" y="259939"/>
                </a:lnTo>
                <a:lnTo>
                  <a:pt x="2831176" y="254273"/>
                </a:lnTo>
                <a:lnTo>
                  <a:pt x="2823055" y="257106"/>
                </a:lnTo>
                <a:lnTo>
                  <a:pt x="2814934" y="263986"/>
                </a:lnTo>
                <a:lnTo>
                  <a:pt x="2810505" y="264391"/>
                </a:lnTo>
                <a:lnTo>
                  <a:pt x="2804599" y="271676"/>
                </a:lnTo>
                <a:lnTo>
                  <a:pt x="2801646" y="276937"/>
                </a:lnTo>
                <a:lnTo>
                  <a:pt x="2789834" y="274509"/>
                </a:lnTo>
                <a:lnTo>
                  <a:pt x="2783928" y="268033"/>
                </a:lnTo>
                <a:lnTo>
                  <a:pt x="2776546" y="268033"/>
                </a:lnTo>
                <a:lnTo>
                  <a:pt x="2766948" y="253059"/>
                </a:lnTo>
                <a:lnTo>
                  <a:pt x="2763257" y="252654"/>
                </a:lnTo>
                <a:lnTo>
                  <a:pt x="2760304" y="259130"/>
                </a:lnTo>
                <a:lnTo>
                  <a:pt x="2760304" y="268033"/>
                </a:lnTo>
                <a:lnTo>
                  <a:pt x="2755137" y="272485"/>
                </a:lnTo>
                <a:lnTo>
                  <a:pt x="2747754" y="270057"/>
                </a:lnTo>
                <a:lnTo>
                  <a:pt x="2741110" y="272080"/>
                </a:lnTo>
                <a:lnTo>
                  <a:pt x="2730775" y="272485"/>
                </a:lnTo>
                <a:lnTo>
                  <a:pt x="2727083" y="277342"/>
                </a:lnTo>
                <a:lnTo>
                  <a:pt x="2717486" y="276532"/>
                </a:lnTo>
                <a:lnTo>
                  <a:pt x="2713057" y="280984"/>
                </a:lnTo>
                <a:lnTo>
                  <a:pt x="2704198" y="277746"/>
                </a:lnTo>
                <a:lnTo>
                  <a:pt x="2689433" y="276937"/>
                </a:lnTo>
                <a:lnTo>
                  <a:pt x="2691648" y="271271"/>
                </a:lnTo>
                <a:lnTo>
                  <a:pt x="2681312" y="260748"/>
                </a:lnTo>
                <a:lnTo>
                  <a:pt x="2676883" y="263581"/>
                </a:lnTo>
                <a:lnTo>
                  <a:pt x="2668024" y="255892"/>
                </a:lnTo>
                <a:lnTo>
                  <a:pt x="2661380" y="238489"/>
                </a:lnTo>
                <a:lnTo>
                  <a:pt x="2665071" y="227967"/>
                </a:lnTo>
                <a:lnTo>
                  <a:pt x="2673192" y="223515"/>
                </a:lnTo>
                <a:lnTo>
                  <a:pt x="2673192" y="215016"/>
                </a:lnTo>
                <a:lnTo>
                  <a:pt x="2679836" y="208136"/>
                </a:lnTo>
                <a:lnTo>
                  <a:pt x="2690910" y="206921"/>
                </a:lnTo>
                <a:lnTo>
                  <a:pt x="2696815" y="200851"/>
                </a:lnTo>
                <a:lnTo>
                  <a:pt x="2705674" y="199232"/>
                </a:lnTo>
                <a:lnTo>
                  <a:pt x="2710104" y="200041"/>
                </a:lnTo>
                <a:lnTo>
                  <a:pt x="2711580" y="192756"/>
                </a:lnTo>
                <a:lnTo>
                  <a:pt x="2707151" y="186686"/>
                </a:lnTo>
                <a:lnTo>
                  <a:pt x="2707151" y="181424"/>
                </a:lnTo>
                <a:lnTo>
                  <a:pt x="2709366" y="179401"/>
                </a:lnTo>
                <a:lnTo>
                  <a:pt x="2714533" y="181020"/>
                </a:lnTo>
                <a:lnTo>
                  <a:pt x="2716010" y="176568"/>
                </a:lnTo>
                <a:lnTo>
                  <a:pt x="2715272" y="171307"/>
                </a:lnTo>
                <a:lnTo>
                  <a:pt x="2718225" y="167664"/>
                </a:lnTo>
                <a:lnTo>
                  <a:pt x="2728560" y="182234"/>
                </a:lnTo>
                <a:lnTo>
                  <a:pt x="2738895" y="183853"/>
                </a:lnTo>
                <a:lnTo>
                  <a:pt x="2749231" y="190733"/>
                </a:lnTo>
                <a:lnTo>
                  <a:pt x="2756613" y="198018"/>
                </a:lnTo>
                <a:lnTo>
                  <a:pt x="2761781" y="199232"/>
                </a:lnTo>
                <a:lnTo>
                  <a:pt x="2772854" y="204493"/>
                </a:lnTo>
                <a:lnTo>
                  <a:pt x="2778760" y="199232"/>
                </a:lnTo>
                <a:lnTo>
                  <a:pt x="2786143" y="199232"/>
                </a:lnTo>
                <a:lnTo>
                  <a:pt x="2789834" y="204493"/>
                </a:lnTo>
                <a:lnTo>
                  <a:pt x="2796478" y="204493"/>
                </a:lnTo>
                <a:lnTo>
                  <a:pt x="2807552" y="206517"/>
                </a:lnTo>
                <a:lnTo>
                  <a:pt x="2814934" y="199636"/>
                </a:lnTo>
                <a:lnTo>
                  <a:pt x="2819364" y="191138"/>
                </a:lnTo>
                <a:lnTo>
                  <a:pt x="2831914" y="191138"/>
                </a:lnTo>
                <a:lnTo>
                  <a:pt x="2831914" y="194780"/>
                </a:lnTo>
                <a:lnTo>
                  <a:pt x="2828961" y="198422"/>
                </a:lnTo>
                <a:lnTo>
                  <a:pt x="2835605" y="202065"/>
                </a:lnTo>
                <a:lnTo>
                  <a:pt x="2845202" y="194780"/>
                </a:lnTo>
                <a:lnTo>
                  <a:pt x="2848894" y="186281"/>
                </a:lnTo>
                <a:lnTo>
                  <a:pt x="2858491" y="181424"/>
                </a:lnTo>
                <a:lnTo>
                  <a:pt x="2862182" y="186281"/>
                </a:lnTo>
                <a:lnTo>
                  <a:pt x="2862920" y="198827"/>
                </a:lnTo>
                <a:lnTo>
                  <a:pt x="2865873" y="206517"/>
                </a:lnTo>
                <a:lnTo>
                  <a:pt x="2867350" y="197208"/>
                </a:lnTo>
                <a:lnTo>
                  <a:pt x="2872517" y="193566"/>
                </a:lnTo>
                <a:lnTo>
                  <a:pt x="2877685" y="195589"/>
                </a:lnTo>
                <a:lnTo>
                  <a:pt x="2882115" y="191542"/>
                </a:lnTo>
                <a:lnTo>
                  <a:pt x="2879162" y="168878"/>
                </a:lnTo>
                <a:lnTo>
                  <a:pt x="2871041" y="157142"/>
                </a:lnTo>
                <a:lnTo>
                  <a:pt x="2869564" y="149452"/>
                </a:lnTo>
                <a:lnTo>
                  <a:pt x="2863658" y="140953"/>
                </a:lnTo>
                <a:lnTo>
                  <a:pt x="2866611" y="130430"/>
                </a:lnTo>
                <a:lnTo>
                  <a:pt x="2871041" y="126383"/>
                </a:lnTo>
                <a:lnTo>
                  <a:pt x="2876209" y="125978"/>
                </a:lnTo>
                <a:lnTo>
                  <a:pt x="2890973" y="115456"/>
                </a:lnTo>
                <a:lnTo>
                  <a:pt x="2907953" y="106148"/>
                </a:lnTo>
                <a:lnTo>
                  <a:pt x="2914597" y="102505"/>
                </a:lnTo>
                <a:lnTo>
                  <a:pt x="2927147" y="90768"/>
                </a:lnTo>
                <a:lnTo>
                  <a:pt x="2931577" y="90768"/>
                </a:lnTo>
                <a:lnTo>
                  <a:pt x="2937483" y="95220"/>
                </a:lnTo>
                <a:lnTo>
                  <a:pt x="2944865" y="93197"/>
                </a:lnTo>
                <a:lnTo>
                  <a:pt x="2949295" y="92387"/>
                </a:lnTo>
                <a:lnTo>
                  <a:pt x="2936745" y="85912"/>
                </a:lnTo>
                <a:lnTo>
                  <a:pt x="2936006" y="78627"/>
                </a:lnTo>
                <a:lnTo>
                  <a:pt x="2954462" y="65676"/>
                </a:lnTo>
                <a:lnTo>
                  <a:pt x="2955939" y="58796"/>
                </a:lnTo>
                <a:lnTo>
                  <a:pt x="2961845" y="55963"/>
                </a:lnTo>
                <a:lnTo>
                  <a:pt x="2975872" y="58796"/>
                </a:lnTo>
                <a:lnTo>
                  <a:pt x="2990636" y="54344"/>
                </a:lnTo>
                <a:lnTo>
                  <a:pt x="2992851" y="48273"/>
                </a:lnTo>
                <a:lnTo>
                  <a:pt x="2986945" y="39774"/>
                </a:lnTo>
                <a:lnTo>
                  <a:pt x="2992113" y="32894"/>
                </a:lnTo>
                <a:lnTo>
                  <a:pt x="2994328" y="16706"/>
                </a:lnTo>
                <a:lnTo>
                  <a:pt x="2995066" y="13468"/>
                </a:lnTo>
                <a:lnTo>
                  <a:pt x="2992851" y="10635"/>
                </a:lnTo>
                <a:lnTo>
                  <a:pt x="2992851" y="3350"/>
                </a:lnTo>
                <a:close/>
                <a:moveTo>
                  <a:pt x="2800242" y="0"/>
                </a:moveTo>
                <a:lnTo>
                  <a:pt x="2875814" y="0"/>
                </a:lnTo>
                <a:lnTo>
                  <a:pt x="2874732" y="2136"/>
                </a:lnTo>
                <a:lnTo>
                  <a:pt x="2866611" y="4159"/>
                </a:lnTo>
                <a:lnTo>
                  <a:pt x="2854061" y="9826"/>
                </a:lnTo>
                <a:lnTo>
                  <a:pt x="2851847" y="13063"/>
                </a:lnTo>
                <a:lnTo>
                  <a:pt x="2844464" y="13873"/>
                </a:lnTo>
                <a:lnTo>
                  <a:pt x="2833390" y="18325"/>
                </a:lnTo>
                <a:lnTo>
                  <a:pt x="2827484" y="14682"/>
                </a:lnTo>
                <a:lnTo>
                  <a:pt x="2814196" y="17110"/>
                </a:lnTo>
                <a:lnTo>
                  <a:pt x="2806075" y="14682"/>
                </a:lnTo>
                <a:lnTo>
                  <a:pt x="2800169" y="15087"/>
                </a:lnTo>
                <a:cubicBezTo>
                  <a:pt x="2800169" y="15087"/>
                  <a:pt x="2798693" y="11849"/>
                  <a:pt x="2798693" y="11849"/>
                </a:cubicBezTo>
                <a:lnTo>
                  <a:pt x="2801646" y="1731"/>
                </a:lnTo>
                <a:close/>
                <a:moveTo>
                  <a:pt x="2481845" y="0"/>
                </a:moveTo>
                <a:lnTo>
                  <a:pt x="2614785" y="0"/>
                </a:lnTo>
                <a:lnTo>
                  <a:pt x="2614132" y="517"/>
                </a:lnTo>
                <a:lnTo>
                  <a:pt x="2616347" y="9016"/>
                </a:lnTo>
                <a:lnTo>
                  <a:pt x="2611917" y="14682"/>
                </a:lnTo>
                <a:lnTo>
                  <a:pt x="2603058" y="11444"/>
                </a:lnTo>
                <a:lnTo>
                  <a:pt x="2587555" y="11849"/>
                </a:lnTo>
                <a:lnTo>
                  <a:pt x="2580911" y="16301"/>
                </a:lnTo>
                <a:lnTo>
                  <a:pt x="2578696" y="26823"/>
                </a:lnTo>
                <a:lnTo>
                  <a:pt x="2568361" y="32085"/>
                </a:lnTo>
                <a:lnTo>
                  <a:pt x="2563932" y="38155"/>
                </a:lnTo>
                <a:lnTo>
                  <a:pt x="2555811" y="38155"/>
                </a:lnTo>
                <a:lnTo>
                  <a:pt x="2541784" y="52320"/>
                </a:lnTo>
                <a:lnTo>
                  <a:pt x="2537355" y="50702"/>
                </a:lnTo>
                <a:lnTo>
                  <a:pt x="2528496" y="50702"/>
                </a:lnTo>
                <a:lnTo>
                  <a:pt x="2524066" y="60010"/>
                </a:lnTo>
                <a:lnTo>
                  <a:pt x="2499704" y="66081"/>
                </a:lnTo>
                <a:lnTo>
                  <a:pt x="2495275" y="62034"/>
                </a:lnTo>
                <a:lnTo>
                  <a:pt x="2498966" y="56368"/>
                </a:lnTo>
                <a:lnTo>
                  <a:pt x="2495275" y="45440"/>
                </a:lnTo>
                <a:lnTo>
                  <a:pt x="2488631" y="38560"/>
                </a:lnTo>
                <a:lnTo>
                  <a:pt x="2488631" y="33704"/>
                </a:lnTo>
                <a:lnTo>
                  <a:pt x="2494537" y="31680"/>
                </a:lnTo>
                <a:lnTo>
                  <a:pt x="2494537" y="24395"/>
                </a:lnTo>
                <a:lnTo>
                  <a:pt x="2502657" y="11849"/>
                </a:lnTo>
                <a:lnTo>
                  <a:pt x="2492322" y="21158"/>
                </a:lnTo>
                <a:lnTo>
                  <a:pt x="2488631" y="21967"/>
                </a:lnTo>
                <a:lnTo>
                  <a:pt x="2487892" y="2945"/>
                </a:lnTo>
                <a:lnTo>
                  <a:pt x="2482725" y="1326"/>
                </a:lnTo>
                <a:close/>
                <a:moveTo>
                  <a:pt x="0" y="0"/>
                </a:moveTo>
                <a:lnTo>
                  <a:pt x="2452798" y="0"/>
                </a:lnTo>
                <a:lnTo>
                  <a:pt x="2447289" y="7802"/>
                </a:lnTo>
                <a:lnTo>
                  <a:pt x="2451718" y="9016"/>
                </a:lnTo>
                <a:lnTo>
                  <a:pt x="2464269" y="922"/>
                </a:lnTo>
                <a:lnTo>
                  <a:pt x="2469436" y="3350"/>
                </a:lnTo>
                <a:lnTo>
                  <a:pt x="2468698" y="11040"/>
                </a:lnTo>
                <a:lnTo>
                  <a:pt x="2477557" y="14682"/>
                </a:lnTo>
                <a:lnTo>
                  <a:pt x="2483463" y="28847"/>
                </a:lnTo>
                <a:lnTo>
                  <a:pt x="2481248" y="41798"/>
                </a:lnTo>
                <a:lnTo>
                  <a:pt x="2485678" y="44631"/>
                </a:lnTo>
                <a:lnTo>
                  <a:pt x="2487892" y="57177"/>
                </a:lnTo>
                <a:lnTo>
                  <a:pt x="2484201" y="62843"/>
                </a:lnTo>
                <a:lnTo>
                  <a:pt x="2487154" y="66081"/>
                </a:lnTo>
                <a:lnTo>
                  <a:pt x="2486416" y="73366"/>
                </a:lnTo>
                <a:lnTo>
                  <a:pt x="2481248" y="73770"/>
                </a:lnTo>
                <a:lnTo>
                  <a:pt x="2465745" y="61224"/>
                </a:lnTo>
                <a:lnTo>
                  <a:pt x="2464269" y="53535"/>
                </a:lnTo>
                <a:lnTo>
                  <a:pt x="2457624" y="51106"/>
                </a:lnTo>
                <a:lnTo>
                  <a:pt x="2455410" y="43822"/>
                </a:lnTo>
                <a:lnTo>
                  <a:pt x="2449504" y="51511"/>
                </a:lnTo>
                <a:lnTo>
                  <a:pt x="2459101" y="59605"/>
                </a:lnTo>
                <a:lnTo>
                  <a:pt x="2456886" y="67295"/>
                </a:lnTo>
                <a:lnTo>
                  <a:pt x="2445074" y="61224"/>
                </a:lnTo>
                <a:lnTo>
                  <a:pt x="2437692" y="59605"/>
                </a:lnTo>
                <a:lnTo>
                  <a:pt x="2436215" y="55154"/>
                </a:lnTo>
                <a:lnTo>
                  <a:pt x="2428833" y="57987"/>
                </a:lnTo>
                <a:lnTo>
                  <a:pt x="2428833" y="51916"/>
                </a:lnTo>
                <a:lnTo>
                  <a:pt x="2433262" y="38560"/>
                </a:lnTo>
                <a:lnTo>
                  <a:pt x="2435477" y="36132"/>
                </a:lnTo>
                <a:lnTo>
                  <a:pt x="2430309" y="34108"/>
                </a:lnTo>
                <a:lnTo>
                  <a:pt x="2429571" y="29657"/>
                </a:lnTo>
                <a:lnTo>
                  <a:pt x="2415545" y="34918"/>
                </a:lnTo>
                <a:lnTo>
                  <a:pt x="2403733" y="34918"/>
                </a:lnTo>
                <a:lnTo>
                  <a:pt x="2395612" y="29252"/>
                </a:lnTo>
                <a:lnTo>
                  <a:pt x="2387491" y="30871"/>
                </a:lnTo>
                <a:lnTo>
                  <a:pt x="2376418" y="23990"/>
                </a:lnTo>
                <a:lnTo>
                  <a:pt x="2374941" y="30871"/>
                </a:lnTo>
                <a:lnTo>
                  <a:pt x="2377894" y="36537"/>
                </a:lnTo>
                <a:lnTo>
                  <a:pt x="2373465" y="39774"/>
                </a:lnTo>
                <a:lnTo>
                  <a:pt x="2373465" y="48678"/>
                </a:lnTo>
                <a:lnTo>
                  <a:pt x="2378632" y="55154"/>
                </a:lnTo>
                <a:lnTo>
                  <a:pt x="2390444" y="57177"/>
                </a:lnTo>
                <a:lnTo>
                  <a:pt x="2396350" y="65271"/>
                </a:lnTo>
                <a:lnTo>
                  <a:pt x="2388230" y="78222"/>
                </a:lnTo>
                <a:lnTo>
                  <a:pt x="2381585" y="79841"/>
                </a:lnTo>
                <a:lnTo>
                  <a:pt x="2358700" y="95625"/>
                </a:lnTo>
                <a:lnTo>
                  <a:pt x="2348364" y="107362"/>
                </a:lnTo>
                <a:lnTo>
                  <a:pt x="2336552" y="120717"/>
                </a:lnTo>
                <a:lnTo>
                  <a:pt x="2329908" y="117884"/>
                </a:lnTo>
                <a:lnTo>
                  <a:pt x="2322526" y="122741"/>
                </a:lnTo>
                <a:lnTo>
                  <a:pt x="2318096" y="133668"/>
                </a:lnTo>
                <a:lnTo>
                  <a:pt x="2309237" y="136906"/>
                </a:lnTo>
                <a:lnTo>
                  <a:pt x="2278231" y="130835"/>
                </a:lnTo>
                <a:lnTo>
                  <a:pt x="2271587" y="121931"/>
                </a:lnTo>
                <a:lnTo>
                  <a:pt x="2267158" y="111813"/>
                </a:lnTo>
                <a:lnTo>
                  <a:pt x="2251654" y="105338"/>
                </a:lnTo>
                <a:lnTo>
                  <a:pt x="2251654" y="101291"/>
                </a:lnTo>
                <a:lnTo>
                  <a:pt x="2256822" y="100886"/>
                </a:lnTo>
                <a:lnTo>
                  <a:pt x="2260513" y="98053"/>
                </a:lnTo>
                <a:lnTo>
                  <a:pt x="2256084" y="92792"/>
                </a:lnTo>
                <a:lnTo>
                  <a:pt x="2246487" y="90768"/>
                </a:lnTo>
                <a:lnTo>
                  <a:pt x="2236151" y="72556"/>
                </a:lnTo>
                <a:lnTo>
                  <a:pt x="2223601" y="63652"/>
                </a:lnTo>
                <a:lnTo>
                  <a:pt x="2203669" y="63652"/>
                </a:lnTo>
                <a:lnTo>
                  <a:pt x="2189642" y="55558"/>
                </a:lnTo>
                <a:lnTo>
                  <a:pt x="2166756" y="54344"/>
                </a:lnTo>
                <a:lnTo>
                  <a:pt x="2157159" y="51511"/>
                </a:lnTo>
                <a:lnTo>
                  <a:pt x="2157159" y="57987"/>
                </a:lnTo>
                <a:lnTo>
                  <a:pt x="2163065" y="64057"/>
                </a:lnTo>
                <a:lnTo>
                  <a:pt x="2166756" y="60010"/>
                </a:lnTo>
                <a:lnTo>
                  <a:pt x="2172662" y="58796"/>
                </a:lnTo>
                <a:lnTo>
                  <a:pt x="2194810" y="66081"/>
                </a:lnTo>
                <a:lnTo>
                  <a:pt x="2215480" y="65676"/>
                </a:lnTo>
                <a:lnTo>
                  <a:pt x="2222125" y="69723"/>
                </a:lnTo>
                <a:lnTo>
                  <a:pt x="2219910" y="74984"/>
                </a:lnTo>
                <a:lnTo>
                  <a:pt x="2216219" y="74580"/>
                </a:lnTo>
                <a:lnTo>
                  <a:pt x="2212527" y="78222"/>
                </a:lnTo>
                <a:lnTo>
                  <a:pt x="2215480" y="81055"/>
                </a:lnTo>
                <a:lnTo>
                  <a:pt x="2216957" y="96434"/>
                </a:lnTo>
                <a:lnTo>
                  <a:pt x="2221386" y="96434"/>
                </a:lnTo>
                <a:lnTo>
                  <a:pt x="2232460" y="116265"/>
                </a:lnTo>
                <a:lnTo>
                  <a:pt x="2238366" y="129621"/>
                </a:lnTo>
                <a:lnTo>
                  <a:pt x="2256822" y="135287"/>
                </a:lnTo>
                <a:lnTo>
                  <a:pt x="2276016" y="138525"/>
                </a:lnTo>
                <a:lnTo>
                  <a:pt x="2311452" y="147833"/>
                </a:lnTo>
                <a:lnTo>
                  <a:pt x="2312928" y="157951"/>
                </a:lnTo>
                <a:lnTo>
                  <a:pt x="2309237" y="161189"/>
                </a:lnTo>
                <a:lnTo>
                  <a:pt x="2297426" y="168878"/>
                </a:lnTo>
                <a:lnTo>
                  <a:pt x="2288567" y="172925"/>
                </a:lnTo>
                <a:lnTo>
                  <a:pt x="2274540" y="190733"/>
                </a:lnTo>
                <a:lnTo>
                  <a:pt x="2272325" y="187090"/>
                </a:lnTo>
                <a:lnTo>
                  <a:pt x="2267896" y="189923"/>
                </a:lnTo>
                <a:lnTo>
                  <a:pt x="2266419" y="195589"/>
                </a:lnTo>
                <a:lnTo>
                  <a:pt x="2234675" y="225538"/>
                </a:lnTo>
                <a:lnTo>
                  <a:pt x="2222125" y="231204"/>
                </a:lnTo>
                <a:lnTo>
                  <a:pt x="2213266" y="245369"/>
                </a:lnTo>
                <a:lnTo>
                  <a:pt x="2205145" y="246988"/>
                </a:lnTo>
                <a:lnTo>
                  <a:pt x="2199977" y="243750"/>
                </a:lnTo>
                <a:lnTo>
                  <a:pt x="2194810" y="243750"/>
                </a:lnTo>
                <a:lnTo>
                  <a:pt x="2192595" y="248607"/>
                </a:lnTo>
                <a:lnTo>
                  <a:pt x="2180045" y="235251"/>
                </a:lnTo>
                <a:lnTo>
                  <a:pt x="2172662" y="232418"/>
                </a:lnTo>
                <a:lnTo>
                  <a:pt x="2166756" y="238894"/>
                </a:lnTo>
                <a:lnTo>
                  <a:pt x="2164542" y="232823"/>
                </a:lnTo>
                <a:lnTo>
                  <a:pt x="2160112" y="231204"/>
                </a:lnTo>
                <a:lnTo>
                  <a:pt x="2167495" y="221896"/>
                </a:lnTo>
                <a:lnTo>
                  <a:pt x="2164542" y="219872"/>
                </a:lnTo>
                <a:lnTo>
                  <a:pt x="2162327" y="215016"/>
                </a:lnTo>
                <a:lnTo>
                  <a:pt x="2152730" y="220277"/>
                </a:lnTo>
                <a:lnTo>
                  <a:pt x="2144609" y="238489"/>
                </a:lnTo>
                <a:lnTo>
                  <a:pt x="2143871" y="229990"/>
                </a:lnTo>
                <a:lnTo>
                  <a:pt x="2138703" y="215420"/>
                </a:lnTo>
                <a:lnTo>
                  <a:pt x="2134274" y="228371"/>
                </a:lnTo>
                <a:lnTo>
                  <a:pt x="2139441" y="234037"/>
                </a:lnTo>
                <a:lnTo>
                  <a:pt x="2138703" y="251035"/>
                </a:lnTo>
                <a:lnTo>
                  <a:pt x="2126891" y="266414"/>
                </a:lnTo>
                <a:lnTo>
                  <a:pt x="2120247" y="264796"/>
                </a:lnTo>
                <a:lnTo>
                  <a:pt x="2118032" y="259130"/>
                </a:lnTo>
                <a:lnTo>
                  <a:pt x="2110650" y="248202"/>
                </a:lnTo>
                <a:lnTo>
                  <a:pt x="2108435" y="256701"/>
                </a:lnTo>
                <a:lnTo>
                  <a:pt x="2115079" y="261558"/>
                </a:lnTo>
                <a:lnTo>
                  <a:pt x="2104744" y="266414"/>
                </a:lnTo>
                <a:lnTo>
                  <a:pt x="2104006" y="276532"/>
                </a:lnTo>
                <a:lnTo>
                  <a:pt x="2100314" y="272890"/>
                </a:lnTo>
                <a:lnTo>
                  <a:pt x="2089979" y="269652"/>
                </a:lnTo>
                <a:lnTo>
                  <a:pt x="2088503" y="263177"/>
                </a:lnTo>
                <a:lnTo>
                  <a:pt x="2079644" y="258320"/>
                </a:lnTo>
                <a:lnTo>
                  <a:pt x="2070046" y="246179"/>
                </a:lnTo>
                <a:lnTo>
                  <a:pt x="2050852" y="239703"/>
                </a:lnTo>
                <a:lnTo>
                  <a:pt x="2031658" y="229585"/>
                </a:lnTo>
                <a:lnTo>
                  <a:pt x="2025752" y="216230"/>
                </a:lnTo>
                <a:lnTo>
                  <a:pt x="2017631" y="213397"/>
                </a:lnTo>
                <a:lnTo>
                  <a:pt x="2004342" y="203684"/>
                </a:lnTo>
                <a:lnTo>
                  <a:pt x="1999913" y="196804"/>
                </a:lnTo>
                <a:lnTo>
                  <a:pt x="1999175" y="210159"/>
                </a:lnTo>
                <a:lnTo>
                  <a:pt x="1990316" y="208136"/>
                </a:lnTo>
                <a:lnTo>
                  <a:pt x="1995484" y="221491"/>
                </a:lnTo>
                <a:lnTo>
                  <a:pt x="2004342" y="228371"/>
                </a:lnTo>
                <a:lnTo>
                  <a:pt x="2007296" y="224729"/>
                </a:lnTo>
                <a:lnTo>
                  <a:pt x="2003604" y="218253"/>
                </a:lnTo>
                <a:lnTo>
                  <a:pt x="2005081" y="214206"/>
                </a:lnTo>
                <a:lnTo>
                  <a:pt x="2009510" y="214611"/>
                </a:lnTo>
                <a:lnTo>
                  <a:pt x="2029443" y="233633"/>
                </a:lnTo>
                <a:lnTo>
                  <a:pt x="2047161" y="243750"/>
                </a:lnTo>
                <a:lnTo>
                  <a:pt x="2049375" y="247798"/>
                </a:lnTo>
                <a:lnTo>
                  <a:pt x="2037564" y="255082"/>
                </a:lnTo>
                <a:lnTo>
                  <a:pt x="2025752" y="256701"/>
                </a:lnTo>
                <a:lnTo>
                  <a:pt x="2019108" y="255082"/>
                </a:lnTo>
                <a:lnTo>
                  <a:pt x="2021322" y="260748"/>
                </a:lnTo>
                <a:lnTo>
                  <a:pt x="2021322" y="263581"/>
                </a:lnTo>
                <a:lnTo>
                  <a:pt x="2026490" y="261558"/>
                </a:lnTo>
                <a:lnTo>
                  <a:pt x="2045684" y="260344"/>
                </a:lnTo>
                <a:lnTo>
                  <a:pt x="2056020" y="250631"/>
                </a:lnTo>
                <a:lnTo>
                  <a:pt x="2060449" y="249416"/>
                </a:lnTo>
                <a:lnTo>
                  <a:pt x="2066355" y="256297"/>
                </a:lnTo>
                <a:lnTo>
                  <a:pt x="2068570" y="267629"/>
                </a:lnTo>
                <a:lnTo>
                  <a:pt x="2087764" y="287864"/>
                </a:lnTo>
                <a:lnTo>
                  <a:pt x="2085549" y="308909"/>
                </a:lnTo>
                <a:lnTo>
                  <a:pt x="2072999" y="321456"/>
                </a:lnTo>
                <a:lnTo>
                  <a:pt x="2064879" y="322265"/>
                </a:lnTo>
                <a:lnTo>
                  <a:pt x="2058973" y="326312"/>
                </a:lnTo>
                <a:lnTo>
                  <a:pt x="2047161" y="325907"/>
                </a:lnTo>
                <a:lnTo>
                  <a:pt x="2039040" y="320646"/>
                </a:lnTo>
                <a:lnTo>
                  <a:pt x="2016893" y="316599"/>
                </a:lnTo>
                <a:lnTo>
                  <a:pt x="2003604" y="300815"/>
                </a:lnTo>
                <a:lnTo>
                  <a:pt x="1999175" y="285841"/>
                </a:lnTo>
                <a:lnTo>
                  <a:pt x="1991793" y="279770"/>
                </a:lnTo>
                <a:lnTo>
                  <a:pt x="1989578" y="283412"/>
                </a:lnTo>
                <a:lnTo>
                  <a:pt x="1991054" y="289483"/>
                </a:lnTo>
                <a:lnTo>
                  <a:pt x="1990316" y="298387"/>
                </a:lnTo>
                <a:lnTo>
                  <a:pt x="1999175" y="308100"/>
                </a:lnTo>
                <a:lnTo>
                  <a:pt x="2006557" y="327122"/>
                </a:lnTo>
                <a:lnTo>
                  <a:pt x="2016155" y="342906"/>
                </a:lnTo>
                <a:lnTo>
                  <a:pt x="2010987" y="347762"/>
                </a:lnTo>
                <a:lnTo>
                  <a:pt x="2005081" y="344929"/>
                </a:lnTo>
                <a:lnTo>
                  <a:pt x="1995484" y="346143"/>
                </a:lnTo>
                <a:lnTo>
                  <a:pt x="1992531" y="334407"/>
                </a:lnTo>
                <a:lnTo>
                  <a:pt x="1990316" y="340477"/>
                </a:lnTo>
                <a:lnTo>
                  <a:pt x="1986625" y="342906"/>
                </a:lnTo>
                <a:lnTo>
                  <a:pt x="1990316" y="348572"/>
                </a:lnTo>
                <a:lnTo>
                  <a:pt x="1998437" y="351809"/>
                </a:lnTo>
                <a:lnTo>
                  <a:pt x="2001390" y="357475"/>
                </a:lnTo>
                <a:lnTo>
                  <a:pt x="1983672" y="353428"/>
                </a:lnTo>
                <a:lnTo>
                  <a:pt x="1979242" y="350190"/>
                </a:lnTo>
                <a:lnTo>
                  <a:pt x="1978504" y="358285"/>
                </a:lnTo>
                <a:lnTo>
                  <a:pt x="1984410" y="362737"/>
                </a:lnTo>
                <a:lnTo>
                  <a:pt x="1984410" y="369617"/>
                </a:lnTo>
                <a:lnTo>
                  <a:pt x="1976289" y="378520"/>
                </a:lnTo>
                <a:lnTo>
                  <a:pt x="1974813" y="367998"/>
                </a:lnTo>
                <a:lnTo>
                  <a:pt x="1968907" y="367188"/>
                </a:lnTo>
                <a:lnTo>
                  <a:pt x="1971860" y="371236"/>
                </a:lnTo>
                <a:lnTo>
                  <a:pt x="1970383" y="378116"/>
                </a:lnTo>
                <a:lnTo>
                  <a:pt x="1966692" y="375687"/>
                </a:lnTo>
                <a:lnTo>
                  <a:pt x="1954880" y="375283"/>
                </a:lnTo>
                <a:lnTo>
                  <a:pt x="1950451" y="380544"/>
                </a:lnTo>
                <a:lnTo>
                  <a:pt x="1935686" y="385805"/>
                </a:lnTo>
                <a:lnTo>
                  <a:pt x="1943068" y="390662"/>
                </a:lnTo>
                <a:lnTo>
                  <a:pt x="1945283" y="397137"/>
                </a:lnTo>
                <a:lnTo>
                  <a:pt x="1940854" y="398756"/>
                </a:lnTo>
                <a:lnTo>
                  <a:pt x="1938639" y="395114"/>
                </a:lnTo>
                <a:lnTo>
                  <a:pt x="1927565" y="387424"/>
                </a:lnTo>
                <a:lnTo>
                  <a:pt x="1920183" y="385805"/>
                </a:lnTo>
                <a:lnTo>
                  <a:pt x="1919445" y="391471"/>
                </a:lnTo>
                <a:lnTo>
                  <a:pt x="1914277" y="394304"/>
                </a:lnTo>
                <a:lnTo>
                  <a:pt x="1926089" y="402399"/>
                </a:lnTo>
                <a:lnTo>
                  <a:pt x="1922398" y="407660"/>
                </a:lnTo>
                <a:lnTo>
                  <a:pt x="1922398" y="412516"/>
                </a:lnTo>
                <a:lnTo>
                  <a:pt x="1912800" y="412112"/>
                </a:lnTo>
                <a:lnTo>
                  <a:pt x="1904680" y="424253"/>
                </a:lnTo>
                <a:lnTo>
                  <a:pt x="1892130" y="429919"/>
                </a:lnTo>
                <a:lnTo>
                  <a:pt x="1897297" y="435990"/>
                </a:lnTo>
                <a:lnTo>
                  <a:pt x="1895083" y="441251"/>
                </a:lnTo>
                <a:lnTo>
                  <a:pt x="1888438" y="441251"/>
                </a:lnTo>
                <a:lnTo>
                  <a:pt x="1882532" y="448131"/>
                </a:lnTo>
                <a:lnTo>
                  <a:pt x="1884747" y="455821"/>
                </a:lnTo>
                <a:lnTo>
                  <a:pt x="1875888" y="459059"/>
                </a:lnTo>
                <a:lnTo>
                  <a:pt x="1861123" y="474438"/>
                </a:lnTo>
                <a:lnTo>
                  <a:pt x="1850788" y="476866"/>
                </a:lnTo>
                <a:lnTo>
                  <a:pt x="1850050" y="484960"/>
                </a:lnTo>
                <a:lnTo>
                  <a:pt x="1839714" y="493459"/>
                </a:lnTo>
                <a:lnTo>
                  <a:pt x="1828640" y="486984"/>
                </a:lnTo>
                <a:lnTo>
                  <a:pt x="1827902" y="492245"/>
                </a:lnTo>
                <a:lnTo>
                  <a:pt x="1833070" y="502768"/>
                </a:lnTo>
                <a:lnTo>
                  <a:pt x="1824211" y="511267"/>
                </a:lnTo>
                <a:lnTo>
                  <a:pt x="1820520" y="527860"/>
                </a:lnTo>
                <a:lnTo>
                  <a:pt x="1814614" y="536764"/>
                </a:lnTo>
                <a:lnTo>
                  <a:pt x="1810184" y="548500"/>
                </a:lnTo>
                <a:lnTo>
                  <a:pt x="1802064" y="552548"/>
                </a:lnTo>
                <a:lnTo>
                  <a:pt x="1795420" y="571165"/>
                </a:lnTo>
                <a:lnTo>
                  <a:pt x="1799111" y="575212"/>
                </a:lnTo>
                <a:lnTo>
                  <a:pt x="1799111" y="588163"/>
                </a:lnTo>
                <a:lnTo>
                  <a:pt x="1790252" y="602732"/>
                </a:lnTo>
                <a:lnTo>
                  <a:pt x="1786561" y="610422"/>
                </a:lnTo>
                <a:lnTo>
                  <a:pt x="1777702" y="613255"/>
                </a:lnTo>
                <a:lnTo>
                  <a:pt x="1773272" y="617302"/>
                </a:lnTo>
                <a:lnTo>
                  <a:pt x="1783608" y="619326"/>
                </a:lnTo>
                <a:lnTo>
                  <a:pt x="1786561" y="626610"/>
                </a:lnTo>
                <a:lnTo>
                  <a:pt x="1783608" y="634705"/>
                </a:lnTo>
                <a:lnTo>
                  <a:pt x="1788776" y="640371"/>
                </a:lnTo>
                <a:lnTo>
                  <a:pt x="1788037" y="652107"/>
                </a:lnTo>
                <a:lnTo>
                  <a:pt x="1792466" y="654131"/>
                </a:lnTo>
                <a:lnTo>
                  <a:pt x="1782869" y="675581"/>
                </a:lnTo>
                <a:lnTo>
                  <a:pt x="1770319" y="687318"/>
                </a:lnTo>
                <a:lnTo>
                  <a:pt x="1743004" y="692984"/>
                </a:lnTo>
                <a:lnTo>
                  <a:pt x="1739313" y="702292"/>
                </a:lnTo>
                <a:lnTo>
                  <a:pt x="1752602" y="692174"/>
                </a:lnTo>
                <a:lnTo>
                  <a:pt x="1775487" y="689341"/>
                </a:lnTo>
                <a:lnTo>
                  <a:pt x="1792466" y="669915"/>
                </a:lnTo>
                <a:lnTo>
                  <a:pt x="1805017" y="646846"/>
                </a:lnTo>
                <a:lnTo>
                  <a:pt x="1833808" y="646037"/>
                </a:lnTo>
                <a:lnTo>
                  <a:pt x="1842667" y="649679"/>
                </a:lnTo>
                <a:lnTo>
                  <a:pt x="1842667" y="658178"/>
                </a:lnTo>
                <a:lnTo>
                  <a:pt x="1838238" y="668296"/>
                </a:lnTo>
                <a:lnTo>
                  <a:pt x="1838238" y="679223"/>
                </a:lnTo>
                <a:lnTo>
                  <a:pt x="1844144" y="691365"/>
                </a:lnTo>
                <a:lnTo>
                  <a:pt x="1844144" y="709982"/>
                </a:lnTo>
                <a:lnTo>
                  <a:pt x="1836761" y="727789"/>
                </a:lnTo>
                <a:lnTo>
                  <a:pt x="1842667" y="735883"/>
                </a:lnTo>
                <a:lnTo>
                  <a:pt x="1846358" y="753691"/>
                </a:lnTo>
                <a:lnTo>
                  <a:pt x="1842667" y="762999"/>
                </a:lnTo>
                <a:lnTo>
                  <a:pt x="1811661" y="789710"/>
                </a:lnTo>
                <a:lnTo>
                  <a:pt x="1797634" y="794162"/>
                </a:lnTo>
                <a:lnTo>
                  <a:pt x="1786561" y="792543"/>
                </a:lnTo>
                <a:lnTo>
                  <a:pt x="1797634" y="796995"/>
                </a:lnTo>
                <a:lnTo>
                  <a:pt x="1812399" y="797400"/>
                </a:lnTo>
                <a:lnTo>
                  <a:pt x="1847835" y="786877"/>
                </a:lnTo>
                <a:lnTo>
                  <a:pt x="1884009" y="775950"/>
                </a:lnTo>
                <a:lnTo>
                  <a:pt x="1900989" y="773926"/>
                </a:lnTo>
                <a:lnTo>
                  <a:pt x="1923874" y="787687"/>
                </a:lnTo>
                <a:lnTo>
                  <a:pt x="1938639" y="799828"/>
                </a:lnTo>
                <a:lnTo>
                  <a:pt x="1960048" y="805899"/>
                </a:lnTo>
                <a:lnTo>
                  <a:pt x="1965954" y="810351"/>
                </a:lnTo>
                <a:lnTo>
                  <a:pt x="1975551" y="812779"/>
                </a:lnTo>
                <a:lnTo>
                  <a:pt x="1991054" y="827754"/>
                </a:lnTo>
                <a:lnTo>
                  <a:pt x="1999175" y="830587"/>
                </a:lnTo>
                <a:lnTo>
                  <a:pt x="2006557" y="844347"/>
                </a:lnTo>
                <a:lnTo>
                  <a:pt x="2015416" y="849203"/>
                </a:lnTo>
                <a:lnTo>
                  <a:pt x="2015416" y="857298"/>
                </a:lnTo>
                <a:lnTo>
                  <a:pt x="2022060" y="863773"/>
                </a:lnTo>
                <a:lnTo>
                  <a:pt x="2028705" y="879557"/>
                </a:lnTo>
                <a:lnTo>
                  <a:pt x="2027967" y="883604"/>
                </a:lnTo>
                <a:lnTo>
                  <a:pt x="2035349" y="881176"/>
                </a:lnTo>
                <a:lnTo>
                  <a:pt x="2039778" y="886032"/>
                </a:lnTo>
                <a:lnTo>
                  <a:pt x="2060449" y="898579"/>
                </a:lnTo>
                <a:lnTo>
                  <a:pt x="2067093" y="900197"/>
                </a:lnTo>
                <a:lnTo>
                  <a:pt x="2081858" y="909911"/>
                </a:lnTo>
                <a:lnTo>
                  <a:pt x="2089979" y="912339"/>
                </a:lnTo>
                <a:lnTo>
                  <a:pt x="2106220" y="926099"/>
                </a:lnTo>
                <a:lnTo>
                  <a:pt x="2108435" y="932575"/>
                </a:lnTo>
                <a:lnTo>
                  <a:pt x="2120985" y="943907"/>
                </a:lnTo>
                <a:lnTo>
                  <a:pt x="2118770" y="948358"/>
                </a:lnTo>
                <a:lnTo>
                  <a:pt x="2122462" y="951191"/>
                </a:lnTo>
                <a:lnTo>
                  <a:pt x="2137965" y="951596"/>
                </a:lnTo>
                <a:lnTo>
                  <a:pt x="2143133" y="953215"/>
                </a:lnTo>
                <a:lnTo>
                  <a:pt x="2154206" y="950787"/>
                </a:lnTo>
                <a:lnTo>
                  <a:pt x="2174877" y="951596"/>
                </a:lnTo>
                <a:lnTo>
                  <a:pt x="2180045" y="956048"/>
                </a:lnTo>
                <a:lnTo>
                  <a:pt x="2183736" y="956048"/>
                </a:lnTo>
                <a:lnTo>
                  <a:pt x="2199239" y="960095"/>
                </a:lnTo>
                <a:lnTo>
                  <a:pt x="2216219" y="963333"/>
                </a:lnTo>
                <a:lnTo>
                  <a:pt x="2228769" y="959690"/>
                </a:lnTo>
                <a:lnTo>
                  <a:pt x="2235413" y="959690"/>
                </a:lnTo>
                <a:lnTo>
                  <a:pt x="2235413" y="962928"/>
                </a:lnTo>
                <a:lnTo>
                  <a:pt x="2238366" y="961309"/>
                </a:lnTo>
                <a:lnTo>
                  <a:pt x="2243534" y="961309"/>
                </a:lnTo>
                <a:lnTo>
                  <a:pt x="2245748" y="974665"/>
                </a:lnTo>
                <a:lnTo>
                  <a:pt x="2232460" y="997329"/>
                </a:lnTo>
                <a:lnTo>
                  <a:pt x="2231722" y="1005423"/>
                </a:lnTo>
                <a:lnTo>
                  <a:pt x="2225078" y="1013922"/>
                </a:lnTo>
                <a:lnTo>
                  <a:pt x="2217695" y="1026064"/>
                </a:lnTo>
                <a:lnTo>
                  <a:pt x="2219910" y="1036182"/>
                </a:lnTo>
                <a:lnTo>
                  <a:pt x="2222863" y="1039015"/>
                </a:lnTo>
                <a:lnTo>
                  <a:pt x="2223601" y="1058846"/>
                </a:lnTo>
                <a:lnTo>
                  <a:pt x="2210313" y="1077462"/>
                </a:lnTo>
                <a:lnTo>
                  <a:pt x="2210313" y="1085557"/>
                </a:lnTo>
                <a:lnTo>
                  <a:pt x="2206622" y="1097293"/>
                </a:lnTo>
                <a:lnTo>
                  <a:pt x="2197024" y="1104983"/>
                </a:lnTo>
                <a:lnTo>
                  <a:pt x="2191857" y="1123195"/>
                </a:lnTo>
                <a:lnTo>
                  <a:pt x="2195548" y="1130885"/>
                </a:lnTo>
                <a:lnTo>
                  <a:pt x="2205883" y="1138170"/>
                </a:lnTo>
                <a:lnTo>
                  <a:pt x="2205883" y="1149097"/>
                </a:lnTo>
                <a:lnTo>
                  <a:pt x="2213266" y="1153144"/>
                </a:lnTo>
                <a:lnTo>
                  <a:pt x="2219172" y="1160429"/>
                </a:lnTo>
                <a:lnTo>
                  <a:pt x="2216957" y="1168118"/>
                </a:lnTo>
                <a:lnTo>
                  <a:pt x="2218433" y="1172166"/>
                </a:lnTo>
                <a:lnTo>
                  <a:pt x="2217695" y="1178641"/>
                </a:lnTo>
                <a:lnTo>
                  <a:pt x="2227292" y="1181879"/>
                </a:lnTo>
                <a:lnTo>
                  <a:pt x="2239104" y="1187545"/>
                </a:lnTo>
                <a:lnTo>
                  <a:pt x="2241319" y="1187545"/>
                </a:lnTo>
                <a:lnTo>
                  <a:pt x="2242795" y="1194020"/>
                </a:lnTo>
                <a:lnTo>
                  <a:pt x="2248701" y="1201710"/>
                </a:lnTo>
                <a:lnTo>
                  <a:pt x="2250916" y="1216279"/>
                </a:lnTo>
                <a:lnTo>
                  <a:pt x="2253131" y="1222350"/>
                </a:lnTo>
                <a:lnTo>
                  <a:pt x="2249440" y="1234896"/>
                </a:lnTo>
                <a:lnTo>
                  <a:pt x="2230245" y="1250680"/>
                </a:lnTo>
                <a:lnTo>
                  <a:pt x="2244272" y="1244205"/>
                </a:lnTo>
                <a:lnTo>
                  <a:pt x="2256822" y="1235706"/>
                </a:lnTo>
                <a:lnTo>
                  <a:pt x="2270111" y="1240158"/>
                </a:lnTo>
                <a:lnTo>
                  <a:pt x="2278969" y="1247847"/>
                </a:lnTo>
                <a:lnTo>
                  <a:pt x="2287090" y="1248252"/>
                </a:lnTo>
                <a:lnTo>
                  <a:pt x="2290043" y="1240562"/>
                </a:lnTo>
                <a:lnTo>
                  <a:pt x="2290043" y="1232873"/>
                </a:lnTo>
                <a:lnTo>
                  <a:pt x="2307023" y="1213446"/>
                </a:lnTo>
                <a:lnTo>
                  <a:pt x="2310714" y="1213042"/>
                </a:lnTo>
                <a:lnTo>
                  <a:pt x="2308499" y="1220731"/>
                </a:lnTo>
                <a:lnTo>
                  <a:pt x="2309976" y="1225993"/>
                </a:lnTo>
                <a:lnTo>
                  <a:pt x="2315882" y="1227207"/>
                </a:lnTo>
                <a:lnTo>
                  <a:pt x="2319573" y="1243395"/>
                </a:lnTo>
                <a:lnTo>
                  <a:pt x="2317358" y="1255942"/>
                </a:lnTo>
                <a:lnTo>
                  <a:pt x="2329170" y="1264036"/>
                </a:lnTo>
                <a:lnTo>
                  <a:pt x="2346150" y="1266059"/>
                </a:lnTo>
                <a:lnTo>
                  <a:pt x="2336552" y="1262012"/>
                </a:lnTo>
                <a:lnTo>
                  <a:pt x="2326955" y="1251894"/>
                </a:lnTo>
                <a:lnTo>
                  <a:pt x="2324741" y="1240967"/>
                </a:lnTo>
                <a:lnTo>
                  <a:pt x="2326955" y="1226802"/>
                </a:lnTo>
                <a:lnTo>
                  <a:pt x="2332123" y="1220327"/>
                </a:lnTo>
                <a:lnTo>
                  <a:pt x="2326955" y="1215065"/>
                </a:lnTo>
                <a:lnTo>
                  <a:pt x="2326217" y="1205757"/>
                </a:lnTo>
                <a:lnTo>
                  <a:pt x="2330647" y="1207780"/>
                </a:lnTo>
                <a:lnTo>
                  <a:pt x="2335814" y="1206162"/>
                </a:lnTo>
                <a:lnTo>
                  <a:pt x="2340244" y="1192806"/>
                </a:lnTo>
                <a:lnTo>
                  <a:pt x="2352056" y="1182283"/>
                </a:lnTo>
                <a:lnTo>
                  <a:pt x="2349103" y="1178641"/>
                </a:lnTo>
                <a:lnTo>
                  <a:pt x="2347626" y="1165285"/>
                </a:lnTo>
                <a:lnTo>
                  <a:pt x="2341720" y="1162048"/>
                </a:lnTo>
                <a:lnTo>
                  <a:pt x="2341720" y="1152739"/>
                </a:lnTo>
                <a:lnTo>
                  <a:pt x="2351317" y="1142217"/>
                </a:lnTo>
                <a:lnTo>
                  <a:pt x="2347626" y="1136955"/>
                </a:lnTo>
                <a:lnTo>
                  <a:pt x="2347626" y="1131694"/>
                </a:lnTo>
                <a:lnTo>
                  <a:pt x="2342458" y="1130075"/>
                </a:lnTo>
                <a:lnTo>
                  <a:pt x="2340982" y="1124005"/>
                </a:lnTo>
                <a:lnTo>
                  <a:pt x="2349103" y="1101745"/>
                </a:lnTo>
                <a:lnTo>
                  <a:pt x="2346888" y="1092842"/>
                </a:lnTo>
                <a:lnTo>
                  <a:pt x="2349103" y="1077462"/>
                </a:lnTo>
                <a:lnTo>
                  <a:pt x="2354270" y="1072606"/>
                </a:lnTo>
                <a:lnTo>
                  <a:pt x="2352056" y="1063702"/>
                </a:lnTo>
                <a:lnTo>
                  <a:pt x="2357223" y="1060869"/>
                </a:lnTo>
                <a:lnTo>
                  <a:pt x="2353532" y="1053180"/>
                </a:lnTo>
                <a:lnTo>
                  <a:pt x="2359438" y="1049132"/>
                </a:lnTo>
                <a:lnTo>
                  <a:pt x="2353532" y="1047918"/>
                </a:lnTo>
                <a:lnTo>
                  <a:pt x="2350579" y="1041848"/>
                </a:lnTo>
                <a:lnTo>
                  <a:pt x="2355747" y="1039419"/>
                </a:lnTo>
                <a:lnTo>
                  <a:pt x="2351317" y="1032539"/>
                </a:lnTo>
                <a:lnTo>
                  <a:pt x="2352056" y="1024040"/>
                </a:lnTo>
                <a:lnTo>
                  <a:pt x="2347626" y="1016755"/>
                </a:lnTo>
                <a:lnTo>
                  <a:pt x="2346888" y="1007447"/>
                </a:lnTo>
                <a:lnTo>
                  <a:pt x="2343197" y="1002590"/>
                </a:lnTo>
                <a:lnTo>
                  <a:pt x="2356485" y="996924"/>
                </a:lnTo>
                <a:lnTo>
                  <a:pt x="2376418" y="994091"/>
                </a:lnTo>
                <a:lnTo>
                  <a:pt x="2386015" y="987211"/>
                </a:lnTo>
                <a:lnTo>
                  <a:pt x="2397827" y="987211"/>
                </a:lnTo>
                <a:lnTo>
                  <a:pt x="2402994" y="983569"/>
                </a:lnTo>
                <a:lnTo>
                  <a:pt x="2422189" y="974260"/>
                </a:lnTo>
                <a:lnTo>
                  <a:pt x="2453195" y="963738"/>
                </a:lnTo>
                <a:lnTo>
                  <a:pt x="2453195" y="960500"/>
                </a:lnTo>
                <a:lnTo>
                  <a:pt x="2459839" y="954834"/>
                </a:lnTo>
                <a:lnTo>
                  <a:pt x="2483463" y="945525"/>
                </a:lnTo>
                <a:lnTo>
                  <a:pt x="2484939" y="937836"/>
                </a:lnTo>
                <a:lnTo>
                  <a:pt x="2496013" y="932575"/>
                </a:lnTo>
                <a:lnTo>
                  <a:pt x="2510040" y="912744"/>
                </a:lnTo>
                <a:lnTo>
                  <a:pt x="2515946" y="913553"/>
                </a:lnTo>
                <a:lnTo>
                  <a:pt x="2520375" y="918005"/>
                </a:lnTo>
                <a:lnTo>
                  <a:pt x="2530711" y="917195"/>
                </a:lnTo>
                <a:lnTo>
                  <a:pt x="2538093" y="909506"/>
                </a:lnTo>
                <a:lnTo>
                  <a:pt x="2529234" y="898983"/>
                </a:lnTo>
                <a:lnTo>
                  <a:pt x="2528496" y="887247"/>
                </a:lnTo>
                <a:lnTo>
                  <a:pt x="2522590" y="892508"/>
                </a:lnTo>
                <a:lnTo>
                  <a:pt x="2520375" y="901816"/>
                </a:lnTo>
                <a:lnTo>
                  <a:pt x="2515946" y="902626"/>
                </a:lnTo>
                <a:lnTo>
                  <a:pt x="2519637" y="890889"/>
                </a:lnTo>
                <a:lnTo>
                  <a:pt x="2528496" y="868630"/>
                </a:lnTo>
                <a:lnTo>
                  <a:pt x="2532187" y="864987"/>
                </a:lnTo>
                <a:lnTo>
                  <a:pt x="2532187" y="848799"/>
                </a:lnTo>
                <a:lnTo>
                  <a:pt x="2533664" y="837467"/>
                </a:lnTo>
                <a:lnTo>
                  <a:pt x="2525543" y="823706"/>
                </a:lnTo>
                <a:lnTo>
                  <a:pt x="2527019" y="795781"/>
                </a:lnTo>
                <a:lnTo>
                  <a:pt x="2524066" y="771498"/>
                </a:lnTo>
                <a:lnTo>
                  <a:pt x="2508563" y="750048"/>
                </a:lnTo>
                <a:lnTo>
                  <a:pt x="2498228" y="743168"/>
                </a:lnTo>
                <a:lnTo>
                  <a:pt x="2495275" y="733455"/>
                </a:lnTo>
                <a:lnTo>
                  <a:pt x="2484939" y="731027"/>
                </a:lnTo>
                <a:lnTo>
                  <a:pt x="2481986" y="723742"/>
                </a:lnTo>
                <a:lnTo>
                  <a:pt x="2487892" y="705934"/>
                </a:lnTo>
                <a:lnTo>
                  <a:pt x="2497490" y="701887"/>
                </a:lnTo>
                <a:lnTo>
                  <a:pt x="2524066" y="676795"/>
                </a:lnTo>
                <a:lnTo>
                  <a:pt x="2532187" y="675581"/>
                </a:lnTo>
                <a:lnTo>
                  <a:pt x="2538831" y="668701"/>
                </a:lnTo>
                <a:lnTo>
                  <a:pt x="2538093" y="662630"/>
                </a:lnTo>
                <a:lnTo>
                  <a:pt x="2534402" y="660606"/>
                </a:lnTo>
                <a:lnTo>
                  <a:pt x="2534402" y="656964"/>
                </a:lnTo>
                <a:lnTo>
                  <a:pt x="2544737" y="644418"/>
                </a:lnTo>
                <a:lnTo>
                  <a:pt x="2549905" y="644418"/>
                </a:lnTo>
                <a:lnTo>
                  <a:pt x="2555811" y="655345"/>
                </a:lnTo>
                <a:lnTo>
                  <a:pt x="2562455" y="658178"/>
                </a:lnTo>
                <a:lnTo>
                  <a:pt x="2558764" y="653322"/>
                </a:lnTo>
                <a:lnTo>
                  <a:pt x="2559502" y="642799"/>
                </a:lnTo>
                <a:lnTo>
                  <a:pt x="2570576" y="638347"/>
                </a:lnTo>
                <a:lnTo>
                  <a:pt x="2580911" y="620944"/>
                </a:lnTo>
                <a:lnTo>
                  <a:pt x="2578696" y="614874"/>
                </a:lnTo>
                <a:lnTo>
                  <a:pt x="2565408" y="614874"/>
                </a:lnTo>
                <a:lnTo>
                  <a:pt x="2564670" y="610827"/>
                </a:lnTo>
                <a:lnTo>
                  <a:pt x="2573529" y="600304"/>
                </a:lnTo>
                <a:lnTo>
                  <a:pt x="2567623" y="596257"/>
                </a:lnTo>
                <a:lnTo>
                  <a:pt x="2564670" y="589781"/>
                </a:lnTo>
                <a:lnTo>
                  <a:pt x="2571314" y="582497"/>
                </a:lnTo>
                <a:lnTo>
                  <a:pt x="2580911" y="579259"/>
                </a:lnTo>
                <a:lnTo>
                  <a:pt x="2570576" y="577640"/>
                </a:lnTo>
                <a:lnTo>
                  <a:pt x="2569838" y="572783"/>
                </a:lnTo>
                <a:lnTo>
                  <a:pt x="2574267" y="559832"/>
                </a:lnTo>
                <a:lnTo>
                  <a:pt x="2581649" y="555381"/>
                </a:lnTo>
                <a:lnTo>
                  <a:pt x="2575743" y="554571"/>
                </a:lnTo>
                <a:lnTo>
                  <a:pt x="2559502" y="555785"/>
                </a:lnTo>
                <a:lnTo>
                  <a:pt x="2554334" y="553762"/>
                </a:lnTo>
                <a:lnTo>
                  <a:pt x="2555073" y="546882"/>
                </a:lnTo>
                <a:lnTo>
                  <a:pt x="2576482" y="531502"/>
                </a:lnTo>
                <a:lnTo>
                  <a:pt x="2589770" y="513695"/>
                </a:lnTo>
                <a:lnTo>
                  <a:pt x="2591985" y="503172"/>
                </a:lnTo>
                <a:lnTo>
                  <a:pt x="2598629" y="504387"/>
                </a:lnTo>
                <a:lnTo>
                  <a:pt x="2603058" y="499125"/>
                </a:lnTo>
                <a:lnTo>
                  <a:pt x="2603058" y="488603"/>
                </a:lnTo>
                <a:lnTo>
                  <a:pt x="2597153" y="486579"/>
                </a:lnTo>
                <a:lnTo>
                  <a:pt x="2596414" y="482532"/>
                </a:lnTo>
                <a:lnTo>
                  <a:pt x="2591247" y="481723"/>
                </a:lnTo>
                <a:lnTo>
                  <a:pt x="2585341" y="472819"/>
                </a:lnTo>
                <a:lnTo>
                  <a:pt x="2586079" y="455011"/>
                </a:lnTo>
                <a:lnTo>
                  <a:pt x="2592723" y="441656"/>
                </a:lnTo>
                <a:lnTo>
                  <a:pt x="2592723" y="429919"/>
                </a:lnTo>
                <a:lnTo>
                  <a:pt x="2600844" y="425872"/>
                </a:lnTo>
                <a:lnTo>
                  <a:pt x="2605273" y="428705"/>
                </a:lnTo>
                <a:lnTo>
                  <a:pt x="2610441" y="428300"/>
                </a:lnTo>
                <a:lnTo>
                  <a:pt x="2610441" y="422634"/>
                </a:lnTo>
                <a:lnTo>
                  <a:pt x="2617085" y="416564"/>
                </a:lnTo>
                <a:lnTo>
                  <a:pt x="2623729" y="415754"/>
                </a:lnTo>
                <a:lnTo>
                  <a:pt x="2629635" y="413326"/>
                </a:lnTo>
                <a:lnTo>
                  <a:pt x="2635541" y="416968"/>
                </a:lnTo>
                <a:lnTo>
                  <a:pt x="2652521" y="418182"/>
                </a:lnTo>
                <a:lnTo>
                  <a:pt x="2668762" y="426681"/>
                </a:lnTo>
                <a:lnTo>
                  <a:pt x="2690910" y="437609"/>
                </a:lnTo>
                <a:lnTo>
                  <a:pt x="2703460" y="437609"/>
                </a:lnTo>
                <a:lnTo>
                  <a:pt x="2700507" y="446512"/>
                </a:lnTo>
                <a:lnTo>
                  <a:pt x="2687957" y="450964"/>
                </a:lnTo>
                <a:lnTo>
                  <a:pt x="2704198" y="450560"/>
                </a:lnTo>
                <a:lnTo>
                  <a:pt x="2717486" y="441251"/>
                </a:lnTo>
                <a:lnTo>
                  <a:pt x="2727083" y="441656"/>
                </a:lnTo>
                <a:lnTo>
                  <a:pt x="2732251" y="446917"/>
                </a:lnTo>
                <a:lnTo>
                  <a:pt x="2739634" y="446917"/>
                </a:lnTo>
                <a:lnTo>
                  <a:pt x="2746278" y="456226"/>
                </a:lnTo>
                <a:lnTo>
                  <a:pt x="2746278" y="446512"/>
                </a:lnTo>
                <a:lnTo>
                  <a:pt x="2758090" y="450964"/>
                </a:lnTo>
                <a:lnTo>
                  <a:pt x="2763257" y="445703"/>
                </a:lnTo>
                <a:lnTo>
                  <a:pt x="2771378" y="445298"/>
                </a:lnTo>
                <a:lnTo>
                  <a:pt x="2783928" y="437609"/>
                </a:lnTo>
                <a:lnTo>
                  <a:pt x="2800908" y="450560"/>
                </a:lnTo>
                <a:lnTo>
                  <a:pt x="2800908" y="459868"/>
                </a:lnTo>
                <a:lnTo>
                  <a:pt x="2812720" y="468367"/>
                </a:lnTo>
                <a:lnTo>
                  <a:pt x="2821579" y="468367"/>
                </a:lnTo>
                <a:lnTo>
                  <a:pt x="2821579" y="482937"/>
                </a:lnTo>
                <a:lnTo>
                  <a:pt x="2815673" y="490222"/>
                </a:lnTo>
                <a:lnTo>
                  <a:pt x="2815673" y="496697"/>
                </a:lnTo>
                <a:lnTo>
                  <a:pt x="2822317" y="493055"/>
                </a:lnTo>
                <a:lnTo>
                  <a:pt x="2832652" y="501958"/>
                </a:lnTo>
                <a:lnTo>
                  <a:pt x="2837820" y="512076"/>
                </a:lnTo>
                <a:lnTo>
                  <a:pt x="2829699" y="514100"/>
                </a:lnTo>
                <a:lnTo>
                  <a:pt x="2838558" y="520170"/>
                </a:lnTo>
                <a:lnTo>
                  <a:pt x="2845941" y="514100"/>
                </a:lnTo>
                <a:lnTo>
                  <a:pt x="2854061" y="525432"/>
                </a:lnTo>
                <a:lnTo>
                  <a:pt x="2852585" y="530693"/>
                </a:lnTo>
                <a:lnTo>
                  <a:pt x="2844464" y="524622"/>
                </a:lnTo>
                <a:lnTo>
                  <a:pt x="2840035" y="533121"/>
                </a:lnTo>
                <a:lnTo>
                  <a:pt x="2831176" y="533121"/>
                </a:lnTo>
                <a:lnTo>
                  <a:pt x="2843726" y="544453"/>
                </a:lnTo>
                <a:lnTo>
                  <a:pt x="2843726" y="553357"/>
                </a:lnTo>
                <a:lnTo>
                  <a:pt x="2852585" y="546072"/>
                </a:lnTo>
                <a:lnTo>
                  <a:pt x="2852585" y="553357"/>
                </a:lnTo>
                <a:lnTo>
                  <a:pt x="2859967" y="548500"/>
                </a:lnTo>
                <a:lnTo>
                  <a:pt x="2876209" y="561047"/>
                </a:lnTo>
                <a:lnTo>
                  <a:pt x="2881376" y="559023"/>
                </a:lnTo>
                <a:lnTo>
                  <a:pt x="2885068" y="563880"/>
                </a:lnTo>
                <a:lnTo>
                  <a:pt x="2896141" y="559023"/>
                </a:lnTo>
                <a:lnTo>
                  <a:pt x="2908691" y="563070"/>
                </a:lnTo>
                <a:lnTo>
                  <a:pt x="2907215" y="579664"/>
                </a:lnTo>
                <a:lnTo>
                  <a:pt x="2911644" y="586948"/>
                </a:lnTo>
                <a:lnTo>
                  <a:pt x="2923456" y="579259"/>
                </a:lnTo>
                <a:lnTo>
                  <a:pt x="2925671" y="565094"/>
                </a:lnTo>
                <a:lnTo>
                  <a:pt x="2933053" y="564689"/>
                </a:lnTo>
                <a:lnTo>
                  <a:pt x="2933792" y="580473"/>
                </a:lnTo>
                <a:lnTo>
                  <a:pt x="2931577" y="595852"/>
                </a:lnTo>
                <a:lnTo>
                  <a:pt x="2918288" y="598280"/>
                </a:lnTo>
                <a:lnTo>
                  <a:pt x="2908691" y="611636"/>
                </a:lnTo>
                <a:lnTo>
                  <a:pt x="2910906" y="634300"/>
                </a:lnTo>
                <a:lnTo>
                  <a:pt x="2907215" y="641990"/>
                </a:lnTo>
                <a:lnTo>
                  <a:pt x="2905000" y="630253"/>
                </a:lnTo>
                <a:lnTo>
                  <a:pt x="2900571" y="635514"/>
                </a:lnTo>
                <a:lnTo>
                  <a:pt x="2897618" y="649274"/>
                </a:lnTo>
                <a:lnTo>
                  <a:pt x="2876209" y="646846"/>
                </a:lnTo>
                <a:lnTo>
                  <a:pt x="2850370" y="639561"/>
                </a:lnTo>
                <a:lnTo>
                  <a:pt x="2873256" y="650893"/>
                </a:lnTo>
                <a:lnTo>
                  <a:pt x="2891712" y="654131"/>
                </a:lnTo>
                <a:lnTo>
                  <a:pt x="2905000" y="664654"/>
                </a:lnTo>
                <a:lnTo>
                  <a:pt x="2904262" y="680437"/>
                </a:lnTo>
                <a:lnTo>
                  <a:pt x="2895403" y="692174"/>
                </a:lnTo>
                <a:lnTo>
                  <a:pt x="2893926" y="697435"/>
                </a:lnTo>
                <a:lnTo>
                  <a:pt x="2883591" y="709982"/>
                </a:lnTo>
                <a:lnTo>
                  <a:pt x="2886544" y="711196"/>
                </a:lnTo>
                <a:lnTo>
                  <a:pt x="2899094" y="729003"/>
                </a:lnTo>
                <a:lnTo>
                  <a:pt x="2907215" y="731431"/>
                </a:lnTo>
                <a:lnTo>
                  <a:pt x="2902047" y="733455"/>
                </a:lnTo>
                <a:lnTo>
                  <a:pt x="2885068" y="725765"/>
                </a:lnTo>
                <a:lnTo>
                  <a:pt x="2896141" y="741549"/>
                </a:lnTo>
                <a:lnTo>
                  <a:pt x="2905000" y="747620"/>
                </a:lnTo>
                <a:lnTo>
                  <a:pt x="2908691" y="747215"/>
                </a:lnTo>
                <a:lnTo>
                  <a:pt x="2905000" y="737502"/>
                </a:lnTo>
                <a:lnTo>
                  <a:pt x="2913859" y="737502"/>
                </a:lnTo>
                <a:lnTo>
                  <a:pt x="2924194" y="745192"/>
                </a:lnTo>
                <a:lnTo>
                  <a:pt x="2929362" y="754500"/>
                </a:lnTo>
                <a:lnTo>
                  <a:pt x="2927147" y="764618"/>
                </a:lnTo>
                <a:lnTo>
                  <a:pt x="2927886" y="774736"/>
                </a:lnTo>
                <a:lnTo>
                  <a:pt x="2917550" y="790520"/>
                </a:lnTo>
                <a:lnTo>
                  <a:pt x="2915336" y="800233"/>
                </a:lnTo>
                <a:lnTo>
                  <a:pt x="2907953" y="808732"/>
                </a:lnTo>
                <a:lnTo>
                  <a:pt x="2918288" y="803875"/>
                </a:lnTo>
                <a:lnTo>
                  <a:pt x="2931577" y="779592"/>
                </a:lnTo>
                <a:lnTo>
                  <a:pt x="2944127" y="767856"/>
                </a:lnTo>
                <a:lnTo>
                  <a:pt x="2947080" y="768665"/>
                </a:lnTo>
                <a:lnTo>
                  <a:pt x="2945604" y="777569"/>
                </a:lnTo>
                <a:lnTo>
                  <a:pt x="2947080" y="796186"/>
                </a:lnTo>
                <a:lnTo>
                  <a:pt x="2944127" y="799828"/>
                </a:lnTo>
                <a:lnTo>
                  <a:pt x="2944865" y="807518"/>
                </a:lnTo>
                <a:lnTo>
                  <a:pt x="2940436" y="816422"/>
                </a:lnTo>
                <a:lnTo>
                  <a:pt x="2951509" y="805090"/>
                </a:lnTo>
                <a:lnTo>
                  <a:pt x="2952986" y="794162"/>
                </a:lnTo>
                <a:lnTo>
                  <a:pt x="2964060" y="786473"/>
                </a:lnTo>
                <a:lnTo>
                  <a:pt x="2972919" y="785258"/>
                </a:lnTo>
                <a:lnTo>
                  <a:pt x="2981777" y="777974"/>
                </a:lnTo>
                <a:lnTo>
                  <a:pt x="2988422" y="779188"/>
                </a:lnTo>
                <a:lnTo>
                  <a:pt x="2989898" y="783235"/>
                </a:lnTo>
                <a:lnTo>
                  <a:pt x="2994328" y="778783"/>
                </a:lnTo>
                <a:lnTo>
                  <a:pt x="3003187" y="776759"/>
                </a:lnTo>
                <a:lnTo>
                  <a:pt x="3004663" y="768260"/>
                </a:lnTo>
                <a:lnTo>
                  <a:pt x="3011307" y="759761"/>
                </a:lnTo>
                <a:lnTo>
                  <a:pt x="3024596" y="750858"/>
                </a:lnTo>
                <a:lnTo>
                  <a:pt x="3031240" y="756928"/>
                </a:lnTo>
                <a:lnTo>
                  <a:pt x="3034193" y="770284"/>
                </a:lnTo>
                <a:lnTo>
                  <a:pt x="3031978" y="780807"/>
                </a:lnTo>
                <a:lnTo>
                  <a:pt x="3039360" y="766642"/>
                </a:lnTo>
                <a:lnTo>
                  <a:pt x="3038622" y="752881"/>
                </a:lnTo>
                <a:lnTo>
                  <a:pt x="3042313" y="752072"/>
                </a:lnTo>
                <a:lnTo>
                  <a:pt x="3041575" y="747620"/>
                </a:lnTo>
                <a:lnTo>
                  <a:pt x="3047481" y="739121"/>
                </a:lnTo>
                <a:lnTo>
                  <a:pt x="3055602" y="737502"/>
                </a:lnTo>
                <a:lnTo>
                  <a:pt x="3057817" y="725765"/>
                </a:lnTo>
                <a:lnTo>
                  <a:pt x="3065199" y="721314"/>
                </a:lnTo>
                <a:lnTo>
                  <a:pt x="3071843" y="712410"/>
                </a:lnTo>
                <a:lnTo>
                  <a:pt x="3074796" y="706744"/>
                </a:lnTo>
                <a:lnTo>
                  <a:pt x="3079964" y="706339"/>
                </a:lnTo>
                <a:lnTo>
                  <a:pt x="3088823" y="714029"/>
                </a:lnTo>
                <a:lnTo>
                  <a:pt x="3088823" y="708363"/>
                </a:lnTo>
                <a:lnTo>
                  <a:pt x="3084393" y="701483"/>
                </a:lnTo>
                <a:lnTo>
                  <a:pt x="3076273" y="701483"/>
                </a:lnTo>
                <a:lnTo>
                  <a:pt x="3076273" y="695817"/>
                </a:lnTo>
                <a:lnTo>
                  <a:pt x="3082179" y="681652"/>
                </a:lnTo>
                <a:lnTo>
                  <a:pt x="3087346" y="679223"/>
                </a:lnTo>
                <a:lnTo>
                  <a:pt x="3093252" y="684889"/>
                </a:lnTo>
                <a:lnTo>
                  <a:pt x="3092514" y="676390"/>
                </a:lnTo>
                <a:lnTo>
                  <a:pt x="3098420" y="672343"/>
                </a:lnTo>
                <a:lnTo>
                  <a:pt x="3099896" y="665463"/>
                </a:lnTo>
                <a:lnTo>
                  <a:pt x="3110232" y="654536"/>
                </a:lnTo>
                <a:lnTo>
                  <a:pt x="3115400" y="646846"/>
                </a:lnTo>
                <a:lnTo>
                  <a:pt x="3113185" y="640775"/>
                </a:lnTo>
                <a:lnTo>
                  <a:pt x="3121306" y="630253"/>
                </a:lnTo>
                <a:lnTo>
                  <a:pt x="3131641" y="627015"/>
                </a:lnTo>
                <a:lnTo>
                  <a:pt x="3135332" y="630658"/>
                </a:lnTo>
                <a:lnTo>
                  <a:pt x="3127950" y="637133"/>
                </a:lnTo>
                <a:lnTo>
                  <a:pt x="3136070" y="633895"/>
                </a:lnTo>
                <a:lnTo>
                  <a:pt x="3139762" y="637538"/>
                </a:lnTo>
                <a:lnTo>
                  <a:pt x="3133117" y="641585"/>
                </a:lnTo>
                <a:lnTo>
                  <a:pt x="3132379" y="648060"/>
                </a:lnTo>
                <a:lnTo>
                  <a:pt x="3139023" y="652107"/>
                </a:lnTo>
                <a:lnTo>
                  <a:pt x="3133117" y="659392"/>
                </a:lnTo>
                <a:lnTo>
                  <a:pt x="3127950" y="660202"/>
                </a:lnTo>
                <a:lnTo>
                  <a:pt x="3127211" y="662225"/>
                </a:lnTo>
                <a:lnTo>
                  <a:pt x="3133117" y="663439"/>
                </a:lnTo>
                <a:lnTo>
                  <a:pt x="3139762" y="664654"/>
                </a:lnTo>
                <a:lnTo>
                  <a:pt x="3136809" y="671938"/>
                </a:lnTo>
                <a:lnTo>
                  <a:pt x="3133856" y="675581"/>
                </a:lnTo>
                <a:lnTo>
                  <a:pt x="3141238" y="675581"/>
                </a:lnTo>
                <a:lnTo>
                  <a:pt x="3141976" y="683270"/>
                </a:lnTo>
                <a:lnTo>
                  <a:pt x="3135332" y="687318"/>
                </a:lnTo>
                <a:lnTo>
                  <a:pt x="3137547" y="696221"/>
                </a:lnTo>
                <a:lnTo>
                  <a:pt x="3146406" y="704316"/>
                </a:lnTo>
                <a:lnTo>
                  <a:pt x="3147144" y="715648"/>
                </a:lnTo>
                <a:lnTo>
                  <a:pt x="3143453" y="719290"/>
                </a:lnTo>
                <a:lnTo>
                  <a:pt x="3138285" y="715243"/>
                </a:lnTo>
                <a:lnTo>
                  <a:pt x="3131641" y="717671"/>
                </a:lnTo>
                <a:lnTo>
                  <a:pt x="3138285" y="723337"/>
                </a:lnTo>
                <a:lnTo>
                  <a:pt x="3140500" y="728598"/>
                </a:lnTo>
                <a:lnTo>
                  <a:pt x="3144929" y="728598"/>
                </a:lnTo>
                <a:lnTo>
                  <a:pt x="3150835" y="722932"/>
                </a:lnTo>
                <a:lnTo>
                  <a:pt x="3152312" y="729408"/>
                </a:lnTo>
                <a:lnTo>
                  <a:pt x="3158956" y="733050"/>
                </a:lnTo>
                <a:lnTo>
                  <a:pt x="3151574" y="744382"/>
                </a:lnTo>
                <a:lnTo>
                  <a:pt x="3142715" y="746811"/>
                </a:lnTo>
                <a:lnTo>
                  <a:pt x="3132379" y="745192"/>
                </a:lnTo>
                <a:lnTo>
                  <a:pt x="3127211" y="750453"/>
                </a:lnTo>
                <a:lnTo>
                  <a:pt x="3135332" y="754905"/>
                </a:lnTo>
                <a:lnTo>
                  <a:pt x="3158218" y="748834"/>
                </a:lnTo>
                <a:lnTo>
                  <a:pt x="3165600" y="750453"/>
                </a:lnTo>
                <a:lnTo>
                  <a:pt x="3162647" y="758547"/>
                </a:lnTo>
                <a:lnTo>
                  <a:pt x="3153788" y="767856"/>
                </a:lnTo>
                <a:lnTo>
                  <a:pt x="3161171" y="770689"/>
                </a:lnTo>
                <a:lnTo>
                  <a:pt x="3169291" y="766237"/>
                </a:lnTo>
                <a:lnTo>
                  <a:pt x="3169291" y="776355"/>
                </a:lnTo>
                <a:lnTo>
                  <a:pt x="3161171" y="787282"/>
                </a:lnTo>
                <a:lnTo>
                  <a:pt x="3145668" y="787282"/>
                </a:lnTo>
                <a:lnTo>
                  <a:pt x="3138285" y="782425"/>
                </a:lnTo>
                <a:lnTo>
                  <a:pt x="3134594" y="788496"/>
                </a:lnTo>
                <a:lnTo>
                  <a:pt x="3136809" y="794972"/>
                </a:lnTo>
                <a:lnTo>
                  <a:pt x="3133117" y="802257"/>
                </a:lnTo>
                <a:lnTo>
                  <a:pt x="3146406" y="796591"/>
                </a:lnTo>
                <a:lnTo>
                  <a:pt x="3161909" y="796995"/>
                </a:lnTo>
                <a:lnTo>
                  <a:pt x="3172983" y="792543"/>
                </a:lnTo>
                <a:lnTo>
                  <a:pt x="3175936" y="795376"/>
                </a:lnTo>
                <a:lnTo>
                  <a:pt x="3170030" y="801447"/>
                </a:lnTo>
                <a:lnTo>
                  <a:pt x="3170030" y="805494"/>
                </a:lnTo>
                <a:lnTo>
                  <a:pt x="3161171" y="810351"/>
                </a:lnTo>
                <a:lnTo>
                  <a:pt x="3152312" y="810351"/>
                </a:lnTo>
                <a:lnTo>
                  <a:pt x="3137547" y="826944"/>
                </a:lnTo>
                <a:lnTo>
                  <a:pt x="3153788" y="820064"/>
                </a:lnTo>
                <a:lnTo>
                  <a:pt x="3164124" y="820064"/>
                </a:lnTo>
                <a:lnTo>
                  <a:pt x="3171506" y="817636"/>
                </a:lnTo>
                <a:lnTo>
                  <a:pt x="3180365" y="819659"/>
                </a:lnTo>
                <a:lnTo>
                  <a:pt x="3180365" y="827754"/>
                </a:lnTo>
                <a:lnTo>
                  <a:pt x="3172244" y="828563"/>
                </a:lnTo>
                <a:lnTo>
                  <a:pt x="3161909" y="835038"/>
                </a:lnTo>
                <a:lnTo>
                  <a:pt x="3158956" y="843942"/>
                </a:lnTo>
                <a:lnTo>
                  <a:pt x="3165600" y="838276"/>
                </a:lnTo>
                <a:lnTo>
                  <a:pt x="3174459" y="841109"/>
                </a:lnTo>
                <a:lnTo>
                  <a:pt x="3180365" y="835443"/>
                </a:lnTo>
                <a:lnTo>
                  <a:pt x="3189224" y="843133"/>
                </a:lnTo>
                <a:lnTo>
                  <a:pt x="3193653" y="858512"/>
                </a:lnTo>
                <a:lnTo>
                  <a:pt x="3184056" y="866201"/>
                </a:lnTo>
                <a:lnTo>
                  <a:pt x="3177412" y="863773"/>
                </a:lnTo>
                <a:lnTo>
                  <a:pt x="3172244" y="867820"/>
                </a:lnTo>
                <a:lnTo>
                  <a:pt x="3162647" y="867820"/>
                </a:lnTo>
                <a:lnTo>
                  <a:pt x="3169291" y="873891"/>
                </a:lnTo>
                <a:lnTo>
                  <a:pt x="3176674" y="872272"/>
                </a:lnTo>
                <a:lnTo>
                  <a:pt x="3180365" y="875105"/>
                </a:lnTo>
                <a:lnTo>
                  <a:pt x="3191439" y="875510"/>
                </a:lnTo>
                <a:lnTo>
                  <a:pt x="3195868" y="879557"/>
                </a:lnTo>
                <a:lnTo>
                  <a:pt x="3192915" y="886842"/>
                </a:lnTo>
                <a:lnTo>
                  <a:pt x="3186271" y="890889"/>
                </a:lnTo>
                <a:lnTo>
                  <a:pt x="3195130" y="894127"/>
                </a:lnTo>
                <a:lnTo>
                  <a:pt x="3202512" y="892508"/>
                </a:lnTo>
                <a:lnTo>
                  <a:pt x="3211371" y="900197"/>
                </a:lnTo>
                <a:lnTo>
                  <a:pt x="3209157" y="908292"/>
                </a:lnTo>
                <a:lnTo>
                  <a:pt x="3201774" y="911934"/>
                </a:lnTo>
                <a:lnTo>
                  <a:pt x="3189962" y="921243"/>
                </a:lnTo>
                <a:lnTo>
                  <a:pt x="3181842" y="918410"/>
                </a:lnTo>
                <a:lnTo>
                  <a:pt x="3179627" y="922457"/>
                </a:lnTo>
                <a:lnTo>
                  <a:pt x="3188486" y="926099"/>
                </a:lnTo>
                <a:lnTo>
                  <a:pt x="3189224" y="931765"/>
                </a:lnTo>
                <a:lnTo>
                  <a:pt x="3178889" y="932575"/>
                </a:lnTo>
                <a:lnTo>
                  <a:pt x="3165600" y="925694"/>
                </a:lnTo>
                <a:lnTo>
                  <a:pt x="3151574" y="926099"/>
                </a:lnTo>
                <a:lnTo>
                  <a:pt x="3164862" y="932575"/>
                </a:lnTo>
                <a:lnTo>
                  <a:pt x="3164862" y="941478"/>
                </a:lnTo>
                <a:lnTo>
                  <a:pt x="3175197" y="949977"/>
                </a:lnTo>
                <a:lnTo>
                  <a:pt x="3179627" y="955239"/>
                </a:lnTo>
                <a:lnTo>
                  <a:pt x="3177412" y="959690"/>
                </a:lnTo>
                <a:lnTo>
                  <a:pt x="3167077" y="960905"/>
                </a:lnTo>
                <a:lnTo>
                  <a:pt x="3162647" y="966166"/>
                </a:lnTo>
                <a:lnTo>
                  <a:pt x="3149359" y="965356"/>
                </a:lnTo>
                <a:lnTo>
                  <a:pt x="3167077" y="969808"/>
                </a:lnTo>
                <a:lnTo>
                  <a:pt x="3172983" y="968594"/>
                </a:lnTo>
                <a:lnTo>
                  <a:pt x="3174459" y="965356"/>
                </a:lnTo>
                <a:lnTo>
                  <a:pt x="3187747" y="962523"/>
                </a:lnTo>
                <a:lnTo>
                  <a:pt x="3192915" y="963738"/>
                </a:lnTo>
                <a:lnTo>
                  <a:pt x="3192915" y="969808"/>
                </a:lnTo>
                <a:lnTo>
                  <a:pt x="3197345" y="974260"/>
                </a:lnTo>
                <a:lnTo>
                  <a:pt x="3192915" y="978307"/>
                </a:lnTo>
                <a:lnTo>
                  <a:pt x="3198821" y="978712"/>
                </a:lnTo>
                <a:lnTo>
                  <a:pt x="3200298" y="981545"/>
                </a:lnTo>
                <a:lnTo>
                  <a:pt x="3198821" y="988425"/>
                </a:lnTo>
                <a:lnTo>
                  <a:pt x="3201774" y="991663"/>
                </a:lnTo>
                <a:lnTo>
                  <a:pt x="3210633" y="985997"/>
                </a:lnTo>
                <a:lnTo>
                  <a:pt x="3214324" y="987616"/>
                </a:lnTo>
                <a:lnTo>
                  <a:pt x="3220230" y="989235"/>
                </a:lnTo>
                <a:lnTo>
                  <a:pt x="3219492" y="1000971"/>
                </a:lnTo>
                <a:lnTo>
                  <a:pt x="3216539" y="1006233"/>
                </a:lnTo>
                <a:lnTo>
                  <a:pt x="3216539" y="1010684"/>
                </a:lnTo>
                <a:lnTo>
                  <a:pt x="3220968" y="1009875"/>
                </a:lnTo>
                <a:lnTo>
                  <a:pt x="3230566" y="997734"/>
                </a:lnTo>
                <a:lnTo>
                  <a:pt x="3232780" y="998948"/>
                </a:lnTo>
                <a:lnTo>
                  <a:pt x="3231304" y="1006637"/>
                </a:lnTo>
                <a:lnTo>
                  <a:pt x="3237210" y="1012708"/>
                </a:lnTo>
                <a:lnTo>
                  <a:pt x="3225398" y="1019588"/>
                </a:lnTo>
                <a:lnTo>
                  <a:pt x="3209895" y="1037800"/>
                </a:lnTo>
                <a:lnTo>
                  <a:pt x="3201774" y="1043871"/>
                </a:lnTo>
                <a:lnTo>
                  <a:pt x="3191439" y="1041443"/>
                </a:lnTo>
                <a:lnTo>
                  <a:pt x="3201036" y="1046704"/>
                </a:lnTo>
                <a:lnTo>
                  <a:pt x="3209157" y="1044276"/>
                </a:lnTo>
                <a:lnTo>
                  <a:pt x="3227613" y="1028087"/>
                </a:lnTo>
                <a:lnTo>
                  <a:pt x="3234995" y="1028087"/>
                </a:lnTo>
                <a:lnTo>
                  <a:pt x="3234995" y="1032944"/>
                </a:lnTo>
                <a:lnTo>
                  <a:pt x="3226874" y="1038610"/>
                </a:lnTo>
                <a:lnTo>
                  <a:pt x="3222445" y="1047109"/>
                </a:lnTo>
                <a:lnTo>
                  <a:pt x="3227613" y="1048728"/>
                </a:lnTo>
                <a:lnTo>
                  <a:pt x="3237210" y="1038205"/>
                </a:lnTo>
                <a:lnTo>
                  <a:pt x="3246069" y="1028897"/>
                </a:lnTo>
                <a:lnTo>
                  <a:pt x="3257142" y="1027278"/>
                </a:lnTo>
                <a:lnTo>
                  <a:pt x="3257142" y="1030920"/>
                </a:lnTo>
                <a:lnTo>
                  <a:pt x="3249022" y="1034967"/>
                </a:lnTo>
                <a:lnTo>
                  <a:pt x="3244592" y="1039015"/>
                </a:lnTo>
                <a:lnTo>
                  <a:pt x="3248283" y="1041038"/>
                </a:lnTo>
                <a:lnTo>
                  <a:pt x="3261572" y="1035777"/>
                </a:lnTo>
                <a:lnTo>
                  <a:pt x="3266001" y="1039419"/>
                </a:lnTo>
                <a:lnTo>
                  <a:pt x="3251236" y="1049132"/>
                </a:lnTo>
                <a:lnTo>
                  <a:pt x="3245331" y="1056417"/>
                </a:lnTo>
                <a:lnTo>
                  <a:pt x="3249760" y="1057227"/>
                </a:lnTo>
                <a:lnTo>
                  <a:pt x="3257881" y="1051156"/>
                </a:lnTo>
                <a:lnTo>
                  <a:pt x="3276337" y="1036182"/>
                </a:lnTo>
                <a:lnTo>
                  <a:pt x="3280028" y="1037800"/>
                </a:lnTo>
                <a:lnTo>
                  <a:pt x="3274860" y="1041848"/>
                </a:lnTo>
                <a:lnTo>
                  <a:pt x="3274122" y="1046299"/>
                </a:lnTo>
                <a:lnTo>
                  <a:pt x="3287410" y="1037800"/>
                </a:lnTo>
                <a:lnTo>
                  <a:pt x="3285934" y="1042252"/>
                </a:lnTo>
                <a:lnTo>
                  <a:pt x="3285934" y="1056822"/>
                </a:lnTo>
                <a:lnTo>
                  <a:pt x="3280028" y="1058441"/>
                </a:lnTo>
                <a:lnTo>
                  <a:pt x="3281504" y="1064107"/>
                </a:lnTo>
                <a:lnTo>
                  <a:pt x="3292578" y="1062893"/>
                </a:lnTo>
                <a:lnTo>
                  <a:pt x="3303652" y="1069368"/>
                </a:lnTo>
                <a:lnTo>
                  <a:pt x="3311034" y="1060869"/>
                </a:lnTo>
                <a:lnTo>
                  <a:pt x="3325061" y="1057631"/>
                </a:lnTo>
                <a:lnTo>
                  <a:pt x="3331705" y="1060060"/>
                </a:lnTo>
                <a:lnTo>
                  <a:pt x="3327276" y="1068559"/>
                </a:lnTo>
                <a:lnTo>
                  <a:pt x="3321370" y="1068559"/>
                </a:lnTo>
                <a:lnTo>
                  <a:pt x="3317678" y="1072201"/>
                </a:lnTo>
                <a:lnTo>
                  <a:pt x="3341302" y="1078272"/>
                </a:lnTo>
                <a:lnTo>
                  <a:pt x="3350161" y="1085961"/>
                </a:lnTo>
                <a:lnTo>
                  <a:pt x="3334658" y="1087985"/>
                </a:lnTo>
                <a:lnTo>
                  <a:pt x="3334658" y="1091223"/>
                </a:lnTo>
                <a:lnTo>
                  <a:pt x="3315464" y="1094865"/>
                </a:lnTo>
                <a:lnTo>
                  <a:pt x="3311034" y="1091223"/>
                </a:lnTo>
                <a:lnTo>
                  <a:pt x="3295531" y="1096889"/>
                </a:lnTo>
                <a:lnTo>
                  <a:pt x="3287410" y="1105388"/>
                </a:lnTo>
                <a:lnTo>
                  <a:pt x="3268954" y="1105792"/>
                </a:lnTo>
                <a:lnTo>
                  <a:pt x="3243116" y="1110244"/>
                </a:lnTo>
                <a:lnTo>
                  <a:pt x="3241639" y="1116720"/>
                </a:lnTo>
                <a:lnTo>
                  <a:pt x="3260095" y="1112673"/>
                </a:lnTo>
                <a:lnTo>
                  <a:pt x="3279290" y="1107411"/>
                </a:lnTo>
                <a:lnTo>
                  <a:pt x="3285934" y="1109030"/>
                </a:lnTo>
                <a:lnTo>
                  <a:pt x="3287410" y="1112673"/>
                </a:lnTo>
                <a:lnTo>
                  <a:pt x="3268216" y="1115506"/>
                </a:lnTo>
                <a:lnTo>
                  <a:pt x="3249760" y="1118743"/>
                </a:lnTo>
                <a:lnTo>
                  <a:pt x="3233519" y="1126838"/>
                </a:lnTo>
                <a:lnTo>
                  <a:pt x="3226874" y="1132504"/>
                </a:lnTo>
                <a:lnTo>
                  <a:pt x="3215801" y="1132908"/>
                </a:lnTo>
                <a:lnTo>
                  <a:pt x="3214324" y="1141003"/>
                </a:lnTo>
                <a:lnTo>
                  <a:pt x="3209895" y="1145454"/>
                </a:lnTo>
                <a:lnTo>
                  <a:pt x="3192915" y="1134932"/>
                </a:lnTo>
                <a:lnTo>
                  <a:pt x="3181842" y="1118339"/>
                </a:lnTo>
                <a:lnTo>
                  <a:pt x="3183318" y="1126028"/>
                </a:lnTo>
                <a:lnTo>
                  <a:pt x="3180365" y="1130480"/>
                </a:lnTo>
                <a:lnTo>
                  <a:pt x="3187747" y="1133718"/>
                </a:lnTo>
                <a:lnTo>
                  <a:pt x="3189224" y="1137360"/>
                </a:lnTo>
                <a:lnTo>
                  <a:pt x="3209157" y="1152739"/>
                </a:lnTo>
                <a:lnTo>
                  <a:pt x="3206204" y="1158405"/>
                </a:lnTo>
                <a:lnTo>
                  <a:pt x="3200298" y="1156787"/>
                </a:lnTo>
                <a:lnTo>
                  <a:pt x="3193653" y="1162048"/>
                </a:lnTo>
                <a:lnTo>
                  <a:pt x="3198083" y="1168928"/>
                </a:lnTo>
                <a:lnTo>
                  <a:pt x="3203251" y="1169737"/>
                </a:lnTo>
                <a:lnTo>
                  <a:pt x="3206204" y="1165690"/>
                </a:lnTo>
                <a:lnTo>
                  <a:pt x="3212848" y="1166095"/>
                </a:lnTo>
                <a:lnTo>
                  <a:pt x="3220968" y="1150311"/>
                </a:lnTo>
                <a:lnTo>
                  <a:pt x="3235733" y="1151120"/>
                </a:lnTo>
                <a:lnTo>
                  <a:pt x="3246069" y="1142621"/>
                </a:lnTo>
                <a:lnTo>
                  <a:pt x="3254189" y="1142217"/>
                </a:lnTo>
                <a:lnTo>
                  <a:pt x="3257881" y="1133313"/>
                </a:lnTo>
                <a:lnTo>
                  <a:pt x="3267478" y="1123600"/>
                </a:lnTo>
                <a:lnTo>
                  <a:pt x="3279290" y="1121981"/>
                </a:lnTo>
                <a:lnTo>
                  <a:pt x="3294793" y="1115910"/>
                </a:lnTo>
                <a:lnTo>
                  <a:pt x="3308081" y="1117124"/>
                </a:lnTo>
                <a:lnTo>
                  <a:pt x="3318417" y="1116720"/>
                </a:lnTo>
                <a:lnTo>
                  <a:pt x="3313987" y="1113887"/>
                </a:lnTo>
                <a:lnTo>
                  <a:pt x="3302175" y="1113887"/>
                </a:lnTo>
                <a:lnTo>
                  <a:pt x="3299222" y="1111054"/>
                </a:lnTo>
                <a:lnTo>
                  <a:pt x="3306605" y="1108625"/>
                </a:lnTo>
                <a:lnTo>
                  <a:pt x="3327276" y="1106197"/>
                </a:lnTo>
                <a:lnTo>
                  <a:pt x="3344255" y="1110244"/>
                </a:lnTo>
                <a:lnTo>
                  <a:pt x="3350899" y="1124814"/>
                </a:lnTo>
                <a:lnTo>
                  <a:pt x="3349423" y="1132908"/>
                </a:lnTo>
                <a:lnTo>
                  <a:pt x="3338349" y="1142217"/>
                </a:lnTo>
                <a:lnTo>
                  <a:pt x="3333182" y="1142621"/>
                </a:lnTo>
                <a:lnTo>
                  <a:pt x="3325799" y="1149502"/>
                </a:lnTo>
                <a:lnTo>
                  <a:pt x="3338349" y="1150311"/>
                </a:lnTo>
                <a:lnTo>
                  <a:pt x="3342040" y="1158001"/>
                </a:lnTo>
                <a:lnTo>
                  <a:pt x="3347208" y="1153549"/>
                </a:lnTo>
                <a:lnTo>
                  <a:pt x="3350161" y="1145454"/>
                </a:lnTo>
                <a:lnTo>
                  <a:pt x="3364926" y="1138575"/>
                </a:lnTo>
                <a:lnTo>
                  <a:pt x="3375261" y="1138979"/>
                </a:lnTo>
                <a:lnTo>
                  <a:pt x="3377476" y="1142621"/>
                </a:lnTo>
                <a:lnTo>
                  <a:pt x="3373785" y="1143836"/>
                </a:lnTo>
                <a:lnTo>
                  <a:pt x="3372308" y="1149502"/>
                </a:lnTo>
                <a:lnTo>
                  <a:pt x="3386335" y="1150311"/>
                </a:lnTo>
                <a:lnTo>
                  <a:pt x="3398885" y="1155572"/>
                </a:lnTo>
                <a:lnTo>
                  <a:pt x="3400362" y="1160834"/>
                </a:lnTo>
                <a:lnTo>
                  <a:pt x="3391503" y="1156787"/>
                </a:lnTo>
                <a:lnTo>
                  <a:pt x="3387073" y="1158001"/>
                </a:lnTo>
                <a:lnTo>
                  <a:pt x="3389288" y="1166095"/>
                </a:lnTo>
                <a:lnTo>
                  <a:pt x="3403315" y="1171356"/>
                </a:lnTo>
                <a:lnTo>
                  <a:pt x="3405529" y="1178236"/>
                </a:lnTo>
                <a:lnTo>
                  <a:pt x="3398147" y="1183902"/>
                </a:lnTo>
                <a:lnTo>
                  <a:pt x="3390026" y="1181879"/>
                </a:lnTo>
                <a:lnTo>
                  <a:pt x="3381906" y="1188354"/>
                </a:lnTo>
                <a:lnTo>
                  <a:pt x="3396670" y="1192806"/>
                </a:lnTo>
                <a:lnTo>
                  <a:pt x="3392979" y="1201305"/>
                </a:lnTo>
                <a:lnTo>
                  <a:pt x="3386335" y="1203329"/>
                </a:lnTo>
                <a:lnTo>
                  <a:pt x="3383382" y="1211423"/>
                </a:lnTo>
                <a:lnTo>
                  <a:pt x="3375261" y="1215065"/>
                </a:lnTo>
                <a:lnTo>
                  <a:pt x="3363450" y="1207780"/>
                </a:lnTo>
                <a:lnTo>
                  <a:pt x="3368617" y="1215065"/>
                </a:lnTo>
                <a:lnTo>
                  <a:pt x="3382644" y="1220731"/>
                </a:lnTo>
                <a:lnTo>
                  <a:pt x="3390026" y="1220327"/>
                </a:lnTo>
                <a:lnTo>
                  <a:pt x="3397409" y="1227611"/>
                </a:lnTo>
                <a:lnTo>
                  <a:pt x="3390026" y="1229635"/>
                </a:lnTo>
                <a:lnTo>
                  <a:pt x="3381167" y="1228421"/>
                </a:lnTo>
                <a:lnTo>
                  <a:pt x="3376738" y="1228826"/>
                </a:lnTo>
                <a:lnTo>
                  <a:pt x="3383382" y="1233682"/>
                </a:lnTo>
                <a:lnTo>
                  <a:pt x="3391503" y="1231659"/>
                </a:lnTo>
                <a:lnTo>
                  <a:pt x="3397409" y="1234896"/>
                </a:lnTo>
                <a:lnTo>
                  <a:pt x="3392241" y="1243395"/>
                </a:lnTo>
                <a:lnTo>
                  <a:pt x="3390765" y="1251490"/>
                </a:lnTo>
                <a:lnTo>
                  <a:pt x="3384120" y="1251894"/>
                </a:lnTo>
                <a:lnTo>
                  <a:pt x="3380429" y="1259179"/>
                </a:lnTo>
                <a:lnTo>
                  <a:pt x="3366402" y="1268488"/>
                </a:lnTo>
                <a:lnTo>
                  <a:pt x="3355329" y="1269297"/>
                </a:lnTo>
                <a:lnTo>
                  <a:pt x="3345732" y="1276987"/>
                </a:lnTo>
                <a:lnTo>
                  <a:pt x="3341302" y="1276987"/>
                </a:lnTo>
                <a:lnTo>
                  <a:pt x="3333920" y="1283867"/>
                </a:lnTo>
                <a:lnTo>
                  <a:pt x="3328014" y="1284272"/>
                </a:lnTo>
                <a:lnTo>
                  <a:pt x="3325799" y="1289533"/>
                </a:lnTo>
                <a:lnTo>
                  <a:pt x="3317678" y="1290747"/>
                </a:lnTo>
                <a:lnTo>
                  <a:pt x="3311772" y="1285890"/>
                </a:lnTo>
                <a:lnTo>
                  <a:pt x="3305128" y="1289533"/>
                </a:lnTo>
                <a:lnTo>
                  <a:pt x="3297008" y="1288723"/>
                </a:lnTo>
                <a:lnTo>
                  <a:pt x="3294793" y="1285486"/>
                </a:lnTo>
                <a:lnTo>
                  <a:pt x="3284457" y="1291961"/>
                </a:lnTo>
                <a:lnTo>
                  <a:pt x="3273384" y="1290747"/>
                </a:lnTo>
                <a:lnTo>
                  <a:pt x="3268954" y="1283867"/>
                </a:lnTo>
                <a:lnTo>
                  <a:pt x="3265263" y="1286700"/>
                </a:lnTo>
                <a:lnTo>
                  <a:pt x="3266740" y="1292366"/>
                </a:lnTo>
                <a:lnTo>
                  <a:pt x="3257142" y="1294389"/>
                </a:lnTo>
                <a:lnTo>
                  <a:pt x="3246807" y="1293580"/>
                </a:lnTo>
                <a:lnTo>
                  <a:pt x="3243854" y="1297222"/>
                </a:lnTo>
                <a:lnTo>
                  <a:pt x="3247545" y="1298841"/>
                </a:lnTo>
                <a:lnTo>
                  <a:pt x="3246069" y="1304103"/>
                </a:lnTo>
                <a:lnTo>
                  <a:pt x="3239425" y="1310578"/>
                </a:lnTo>
                <a:lnTo>
                  <a:pt x="3232780" y="1309769"/>
                </a:lnTo>
                <a:lnTo>
                  <a:pt x="3232780" y="1317458"/>
                </a:lnTo>
                <a:lnTo>
                  <a:pt x="3226136" y="1330409"/>
                </a:lnTo>
                <a:lnTo>
                  <a:pt x="3218015" y="1329195"/>
                </a:lnTo>
                <a:lnTo>
                  <a:pt x="3215063" y="1333242"/>
                </a:lnTo>
                <a:lnTo>
                  <a:pt x="3206204" y="1337289"/>
                </a:lnTo>
                <a:lnTo>
                  <a:pt x="3200298" y="1346193"/>
                </a:lnTo>
                <a:lnTo>
                  <a:pt x="3195868" y="1344979"/>
                </a:lnTo>
                <a:lnTo>
                  <a:pt x="3190700" y="1348217"/>
                </a:lnTo>
                <a:lnTo>
                  <a:pt x="3180365" y="1348217"/>
                </a:lnTo>
                <a:lnTo>
                  <a:pt x="3178150" y="1353882"/>
                </a:lnTo>
                <a:lnTo>
                  <a:pt x="3168553" y="1357525"/>
                </a:lnTo>
                <a:lnTo>
                  <a:pt x="3162647" y="1353882"/>
                </a:lnTo>
                <a:lnTo>
                  <a:pt x="3146406" y="1353478"/>
                </a:lnTo>
                <a:lnTo>
                  <a:pt x="3142715" y="1350645"/>
                </a:lnTo>
                <a:lnTo>
                  <a:pt x="3131641" y="1353882"/>
                </a:lnTo>
                <a:lnTo>
                  <a:pt x="3126473" y="1353478"/>
                </a:lnTo>
                <a:lnTo>
                  <a:pt x="3103588" y="1360763"/>
                </a:lnTo>
                <a:lnTo>
                  <a:pt x="3093991" y="1358739"/>
                </a:lnTo>
                <a:lnTo>
                  <a:pt x="3096205" y="1353478"/>
                </a:lnTo>
                <a:lnTo>
                  <a:pt x="3089561" y="1351859"/>
                </a:lnTo>
                <a:lnTo>
                  <a:pt x="3079964" y="1355097"/>
                </a:lnTo>
                <a:lnTo>
                  <a:pt x="3072581" y="1355501"/>
                </a:lnTo>
                <a:lnTo>
                  <a:pt x="3058555" y="1349835"/>
                </a:lnTo>
                <a:lnTo>
                  <a:pt x="3053387" y="1351049"/>
                </a:lnTo>
                <a:lnTo>
                  <a:pt x="3042313" y="1349835"/>
                </a:lnTo>
                <a:lnTo>
                  <a:pt x="3034193" y="1344169"/>
                </a:lnTo>
                <a:lnTo>
                  <a:pt x="3029025" y="1344169"/>
                </a:lnTo>
                <a:lnTo>
                  <a:pt x="3022381" y="1349026"/>
                </a:lnTo>
                <a:lnTo>
                  <a:pt x="3007616" y="1347812"/>
                </a:lnTo>
                <a:lnTo>
                  <a:pt x="2995804" y="1340527"/>
                </a:lnTo>
                <a:lnTo>
                  <a:pt x="2987683" y="1345383"/>
                </a:lnTo>
                <a:lnTo>
                  <a:pt x="2978824" y="1345788"/>
                </a:lnTo>
                <a:lnTo>
                  <a:pt x="2971442" y="1340122"/>
                </a:lnTo>
                <a:lnTo>
                  <a:pt x="2960368" y="1345788"/>
                </a:lnTo>
                <a:lnTo>
                  <a:pt x="2954462" y="1344169"/>
                </a:lnTo>
                <a:lnTo>
                  <a:pt x="2947818" y="1344169"/>
                </a:lnTo>
                <a:lnTo>
                  <a:pt x="2933053" y="1338908"/>
                </a:lnTo>
                <a:lnTo>
                  <a:pt x="2912383" y="1341741"/>
                </a:lnTo>
                <a:lnTo>
                  <a:pt x="2899832" y="1338503"/>
                </a:lnTo>
                <a:lnTo>
                  <a:pt x="2890973" y="1330004"/>
                </a:lnTo>
                <a:lnTo>
                  <a:pt x="2883591" y="1333647"/>
                </a:lnTo>
                <a:lnTo>
                  <a:pt x="2878423" y="1338908"/>
                </a:lnTo>
                <a:lnTo>
                  <a:pt x="2882853" y="1343360"/>
                </a:lnTo>
                <a:lnTo>
                  <a:pt x="2878423" y="1347407"/>
                </a:lnTo>
                <a:lnTo>
                  <a:pt x="2869564" y="1349026"/>
                </a:lnTo>
                <a:lnTo>
                  <a:pt x="2851847" y="1364405"/>
                </a:lnTo>
                <a:lnTo>
                  <a:pt x="2840035" y="1369262"/>
                </a:lnTo>
                <a:lnTo>
                  <a:pt x="2839296" y="1376142"/>
                </a:lnTo>
                <a:lnTo>
                  <a:pt x="2835605" y="1380998"/>
                </a:lnTo>
                <a:lnTo>
                  <a:pt x="2834129" y="1392330"/>
                </a:lnTo>
                <a:lnTo>
                  <a:pt x="2827484" y="1400020"/>
                </a:lnTo>
                <a:lnTo>
                  <a:pt x="2812720" y="1400020"/>
                </a:lnTo>
                <a:lnTo>
                  <a:pt x="2804599" y="1403663"/>
                </a:lnTo>
                <a:lnTo>
                  <a:pt x="2787619" y="1404472"/>
                </a:lnTo>
                <a:lnTo>
                  <a:pt x="2779499" y="1414994"/>
                </a:lnTo>
                <a:lnTo>
                  <a:pt x="2773593" y="1416208"/>
                </a:lnTo>
                <a:lnTo>
                  <a:pt x="2769901" y="1412566"/>
                </a:lnTo>
                <a:lnTo>
                  <a:pt x="2761781" y="1417423"/>
                </a:lnTo>
                <a:lnTo>
                  <a:pt x="2758090" y="1426326"/>
                </a:lnTo>
                <a:lnTo>
                  <a:pt x="2747754" y="1428350"/>
                </a:lnTo>
                <a:lnTo>
                  <a:pt x="2737419" y="1435635"/>
                </a:lnTo>
                <a:lnTo>
                  <a:pt x="2735204" y="1440492"/>
                </a:lnTo>
                <a:lnTo>
                  <a:pt x="2730036" y="1442110"/>
                </a:lnTo>
                <a:lnTo>
                  <a:pt x="2718225" y="1458703"/>
                </a:lnTo>
                <a:lnTo>
                  <a:pt x="2698292" y="1468012"/>
                </a:lnTo>
                <a:lnTo>
                  <a:pt x="2693124" y="1483796"/>
                </a:lnTo>
                <a:lnTo>
                  <a:pt x="2679836" y="1489867"/>
                </a:lnTo>
                <a:lnTo>
                  <a:pt x="2668762" y="1500794"/>
                </a:lnTo>
                <a:lnTo>
                  <a:pt x="2658427" y="1502817"/>
                </a:lnTo>
                <a:lnTo>
                  <a:pt x="2654736" y="1514554"/>
                </a:lnTo>
                <a:lnTo>
                  <a:pt x="2648091" y="1524267"/>
                </a:lnTo>
                <a:lnTo>
                  <a:pt x="2625206" y="1536813"/>
                </a:lnTo>
                <a:lnTo>
                  <a:pt x="2623729" y="1543694"/>
                </a:lnTo>
                <a:lnTo>
                  <a:pt x="2597891" y="1554216"/>
                </a:lnTo>
                <a:lnTo>
                  <a:pt x="2582388" y="1557454"/>
                </a:lnTo>
                <a:lnTo>
                  <a:pt x="2594938" y="1558263"/>
                </a:lnTo>
                <a:lnTo>
                  <a:pt x="2620038" y="1547741"/>
                </a:lnTo>
                <a:lnTo>
                  <a:pt x="2642924" y="1537623"/>
                </a:lnTo>
                <a:lnTo>
                  <a:pt x="2659165" y="1528314"/>
                </a:lnTo>
                <a:lnTo>
                  <a:pt x="2672453" y="1512531"/>
                </a:lnTo>
                <a:lnTo>
                  <a:pt x="2683527" y="1501603"/>
                </a:lnTo>
                <a:lnTo>
                  <a:pt x="2692386" y="1497961"/>
                </a:lnTo>
                <a:lnTo>
                  <a:pt x="2716748" y="1476916"/>
                </a:lnTo>
                <a:lnTo>
                  <a:pt x="2750707" y="1455466"/>
                </a:lnTo>
                <a:lnTo>
                  <a:pt x="2772854" y="1442110"/>
                </a:lnTo>
                <a:lnTo>
                  <a:pt x="2786881" y="1440492"/>
                </a:lnTo>
                <a:lnTo>
                  <a:pt x="2800169" y="1433611"/>
                </a:lnTo>
                <a:lnTo>
                  <a:pt x="2825270" y="1429564"/>
                </a:lnTo>
                <a:lnTo>
                  <a:pt x="2857014" y="1419446"/>
                </a:lnTo>
                <a:lnTo>
                  <a:pt x="2867350" y="1419041"/>
                </a:lnTo>
                <a:lnTo>
                  <a:pt x="2876947" y="1413780"/>
                </a:lnTo>
                <a:lnTo>
                  <a:pt x="2910906" y="1414590"/>
                </a:lnTo>
                <a:lnTo>
                  <a:pt x="2928624" y="1420660"/>
                </a:lnTo>
                <a:lnTo>
                  <a:pt x="2948556" y="1431992"/>
                </a:lnTo>
                <a:lnTo>
                  <a:pt x="2948556" y="1436039"/>
                </a:lnTo>
                <a:lnTo>
                  <a:pt x="2933053" y="1433611"/>
                </a:lnTo>
                <a:lnTo>
                  <a:pt x="2934530" y="1435230"/>
                </a:lnTo>
                <a:lnTo>
                  <a:pt x="2933053" y="1438468"/>
                </a:lnTo>
                <a:lnTo>
                  <a:pt x="2940436" y="1437658"/>
                </a:lnTo>
                <a:lnTo>
                  <a:pt x="2951509" y="1441705"/>
                </a:lnTo>
                <a:lnTo>
                  <a:pt x="2955201" y="1447371"/>
                </a:lnTo>
                <a:lnTo>
                  <a:pt x="2949295" y="1449800"/>
                </a:lnTo>
                <a:lnTo>
                  <a:pt x="2953724" y="1453037"/>
                </a:lnTo>
                <a:lnTo>
                  <a:pt x="2946342" y="1468821"/>
                </a:lnTo>
                <a:lnTo>
                  <a:pt x="2936006" y="1471250"/>
                </a:lnTo>
                <a:lnTo>
                  <a:pt x="2925671" y="1478939"/>
                </a:lnTo>
                <a:lnTo>
                  <a:pt x="2917550" y="1479344"/>
                </a:lnTo>
                <a:lnTo>
                  <a:pt x="2904262" y="1488652"/>
                </a:lnTo>
                <a:lnTo>
                  <a:pt x="2893926" y="1488248"/>
                </a:lnTo>
                <a:lnTo>
                  <a:pt x="2885806" y="1482177"/>
                </a:lnTo>
                <a:lnTo>
                  <a:pt x="2874732" y="1478534"/>
                </a:lnTo>
                <a:lnTo>
                  <a:pt x="2867350" y="1482582"/>
                </a:lnTo>
                <a:lnTo>
                  <a:pt x="2857014" y="1484605"/>
                </a:lnTo>
                <a:lnTo>
                  <a:pt x="2845941" y="1482582"/>
                </a:lnTo>
                <a:lnTo>
                  <a:pt x="2832652" y="1488248"/>
                </a:lnTo>
                <a:lnTo>
                  <a:pt x="2846679" y="1486629"/>
                </a:lnTo>
                <a:lnTo>
                  <a:pt x="2860705" y="1488248"/>
                </a:lnTo>
                <a:lnTo>
                  <a:pt x="2879900" y="1493104"/>
                </a:lnTo>
                <a:lnTo>
                  <a:pt x="2882853" y="1501603"/>
                </a:lnTo>
                <a:lnTo>
                  <a:pt x="2885806" y="1507674"/>
                </a:lnTo>
                <a:lnTo>
                  <a:pt x="2897618" y="1502817"/>
                </a:lnTo>
                <a:lnTo>
                  <a:pt x="2907215" y="1496747"/>
                </a:lnTo>
                <a:lnTo>
                  <a:pt x="2916812" y="1496747"/>
                </a:lnTo>
                <a:lnTo>
                  <a:pt x="2919765" y="1500794"/>
                </a:lnTo>
                <a:lnTo>
                  <a:pt x="2926409" y="1499984"/>
                </a:lnTo>
                <a:lnTo>
                  <a:pt x="2928624" y="1506055"/>
                </a:lnTo>
                <a:lnTo>
                  <a:pt x="2919765" y="1513340"/>
                </a:lnTo>
                <a:lnTo>
                  <a:pt x="2907215" y="1536409"/>
                </a:lnTo>
                <a:lnTo>
                  <a:pt x="2900571" y="1537623"/>
                </a:lnTo>
                <a:lnTo>
                  <a:pt x="2894665" y="1543289"/>
                </a:lnTo>
                <a:lnTo>
                  <a:pt x="2913121" y="1543694"/>
                </a:lnTo>
                <a:lnTo>
                  <a:pt x="2913121" y="1548145"/>
                </a:lnTo>
                <a:lnTo>
                  <a:pt x="2907215" y="1555430"/>
                </a:lnTo>
                <a:lnTo>
                  <a:pt x="2913859" y="1562715"/>
                </a:lnTo>
                <a:lnTo>
                  <a:pt x="2912383" y="1570809"/>
                </a:lnTo>
                <a:lnTo>
                  <a:pt x="2913859" y="1583356"/>
                </a:lnTo>
                <a:lnTo>
                  <a:pt x="2918288" y="1586593"/>
                </a:lnTo>
                <a:lnTo>
                  <a:pt x="2923456" y="1598330"/>
                </a:lnTo>
                <a:lnTo>
                  <a:pt x="2933792" y="1598330"/>
                </a:lnTo>
                <a:lnTo>
                  <a:pt x="2938221" y="1601972"/>
                </a:lnTo>
                <a:lnTo>
                  <a:pt x="2952248" y="1602782"/>
                </a:lnTo>
                <a:lnTo>
                  <a:pt x="2950033" y="1609257"/>
                </a:lnTo>
                <a:lnTo>
                  <a:pt x="2938959" y="1612495"/>
                </a:lnTo>
                <a:lnTo>
                  <a:pt x="2952248" y="1620994"/>
                </a:lnTo>
                <a:lnTo>
                  <a:pt x="2967751" y="1620994"/>
                </a:lnTo>
                <a:lnTo>
                  <a:pt x="2977348" y="1625041"/>
                </a:lnTo>
                <a:lnTo>
                  <a:pt x="2981777" y="1622613"/>
                </a:lnTo>
                <a:lnTo>
                  <a:pt x="2995066" y="1627065"/>
                </a:lnTo>
                <a:lnTo>
                  <a:pt x="2998019" y="1632326"/>
                </a:lnTo>
                <a:lnTo>
                  <a:pt x="3014260" y="1634754"/>
                </a:lnTo>
                <a:lnTo>
                  <a:pt x="3017951" y="1630302"/>
                </a:lnTo>
                <a:lnTo>
                  <a:pt x="3031978" y="1620994"/>
                </a:lnTo>
                <a:lnTo>
                  <a:pt x="3033455" y="1628684"/>
                </a:lnTo>
                <a:lnTo>
                  <a:pt x="3031240" y="1632326"/>
                </a:lnTo>
                <a:lnTo>
                  <a:pt x="3043052" y="1633945"/>
                </a:lnTo>
                <a:lnTo>
                  <a:pt x="3060031" y="1642039"/>
                </a:lnTo>
                <a:lnTo>
                  <a:pt x="3060770" y="1646896"/>
                </a:lnTo>
                <a:lnTo>
                  <a:pt x="3053387" y="1648515"/>
                </a:lnTo>
                <a:lnTo>
                  <a:pt x="3049696" y="1649324"/>
                </a:lnTo>
                <a:lnTo>
                  <a:pt x="3058555" y="1654181"/>
                </a:lnTo>
                <a:lnTo>
                  <a:pt x="3068152" y="1653776"/>
                </a:lnTo>
                <a:lnTo>
                  <a:pt x="3073320" y="1658632"/>
                </a:lnTo>
                <a:lnTo>
                  <a:pt x="3065199" y="1661870"/>
                </a:lnTo>
                <a:lnTo>
                  <a:pt x="3059293" y="1659442"/>
                </a:lnTo>
                <a:lnTo>
                  <a:pt x="3049696" y="1660656"/>
                </a:lnTo>
                <a:lnTo>
                  <a:pt x="3035669" y="1664298"/>
                </a:lnTo>
                <a:lnTo>
                  <a:pt x="3012784" y="1676035"/>
                </a:lnTo>
                <a:lnTo>
                  <a:pt x="3003925" y="1676035"/>
                </a:lnTo>
                <a:lnTo>
                  <a:pt x="2986945" y="1680487"/>
                </a:lnTo>
                <a:lnTo>
                  <a:pt x="2971442" y="1683725"/>
                </a:lnTo>
                <a:lnTo>
                  <a:pt x="2955939" y="1691819"/>
                </a:lnTo>
                <a:lnTo>
                  <a:pt x="2947818" y="1691819"/>
                </a:lnTo>
                <a:lnTo>
                  <a:pt x="2949295" y="1695866"/>
                </a:lnTo>
                <a:lnTo>
                  <a:pt x="2936006" y="1694652"/>
                </a:lnTo>
                <a:lnTo>
                  <a:pt x="2931577" y="1684939"/>
                </a:lnTo>
                <a:lnTo>
                  <a:pt x="2926409" y="1684534"/>
                </a:lnTo>
                <a:lnTo>
                  <a:pt x="2923456" y="1689795"/>
                </a:lnTo>
                <a:lnTo>
                  <a:pt x="2917550" y="1688986"/>
                </a:lnTo>
                <a:lnTo>
                  <a:pt x="2910168" y="1699509"/>
                </a:lnTo>
                <a:lnTo>
                  <a:pt x="2913121" y="1704365"/>
                </a:lnTo>
                <a:lnTo>
                  <a:pt x="2898356" y="1715697"/>
                </a:lnTo>
                <a:lnTo>
                  <a:pt x="2885068" y="1731886"/>
                </a:lnTo>
                <a:lnTo>
                  <a:pt x="2875470" y="1733505"/>
                </a:lnTo>
                <a:lnTo>
                  <a:pt x="2864397" y="1741194"/>
                </a:lnTo>
                <a:lnTo>
                  <a:pt x="2858491" y="1740790"/>
                </a:lnTo>
                <a:lnTo>
                  <a:pt x="2854800" y="1743218"/>
                </a:lnTo>
                <a:lnTo>
                  <a:pt x="2853323" y="1751312"/>
                </a:lnTo>
                <a:lnTo>
                  <a:pt x="2848894" y="1754955"/>
                </a:lnTo>
                <a:lnTo>
                  <a:pt x="2844464" y="1750503"/>
                </a:lnTo>
                <a:lnTo>
                  <a:pt x="2838558" y="1754145"/>
                </a:lnTo>
                <a:lnTo>
                  <a:pt x="2831176" y="1748884"/>
                </a:lnTo>
                <a:lnTo>
                  <a:pt x="2829699" y="1738361"/>
                </a:lnTo>
                <a:lnTo>
                  <a:pt x="2824532" y="1735528"/>
                </a:lnTo>
                <a:lnTo>
                  <a:pt x="2820102" y="1738361"/>
                </a:lnTo>
                <a:lnTo>
                  <a:pt x="2818626" y="1729053"/>
                </a:lnTo>
                <a:lnTo>
                  <a:pt x="2814934" y="1720554"/>
                </a:lnTo>
                <a:lnTo>
                  <a:pt x="2815673" y="1710031"/>
                </a:lnTo>
                <a:lnTo>
                  <a:pt x="2823055" y="1695866"/>
                </a:lnTo>
                <a:lnTo>
                  <a:pt x="2835605" y="1686558"/>
                </a:lnTo>
                <a:lnTo>
                  <a:pt x="2837082" y="1679678"/>
                </a:lnTo>
                <a:lnTo>
                  <a:pt x="2855538" y="1669964"/>
                </a:lnTo>
                <a:lnTo>
                  <a:pt x="2876947" y="1664703"/>
                </a:lnTo>
                <a:lnTo>
                  <a:pt x="2893188" y="1654181"/>
                </a:lnTo>
                <a:lnTo>
                  <a:pt x="2909430" y="1650538"/>
                </a:lnTo>
                <a:lnTo>
                  <a:pt x="2915336" y="1652966"/>
                </a:lnTo>
                <a:lnTo>
                  <a:pt x="2917550" y="1661465"/>
                </a:lnTo>
                <a:lnTo>
                  <a:pt x="2923456" y="1665513"/>
                </a:lnTo>
                <a:lnTo>
                  <a:pt x="2922718" y="1661465"/>
                </a:lnTo>
                <a:lnTo>
                  <a:pt x="2923456" y="1655799"/>
                </a:lnTo>
                <a:lnTo>
                  <a:pt x="2933792" y="1654181"/>
                </a:lnTo>
                <a:lnTo>
                  <a:pt x="2947080" y="1652562"/>
                </a:lnTo>
                <a:lnTo>
                  <a:pt x="2958154" y="1647705"/>
                </a:lnTo>
                <a:lnTo>
                  <a:pt x="2942651" y="1648515"/>
                </a:lnTo>
                <a:lnTo>
                  <a:pt x="2921980" y="1646896"/>
                </a:lnTo>
                <a:lnTo>
                  <a:pt x="2914597" y="1642849"/>
                </a:lnTo>
                <a:lnTo>
                  <a:pt x="2905738" y="1642849"/>
                </a:lnTo>
                <a:lnTo>
                  <a:pt x="2899094" y="1650134"/>
                </a:lnTo>
                <a:lnTo>
                  <a:pt x="2887282" y="1647300"/>
                </a:lnTo>
                <a:lnTo>
                  <a:pt x="2897618" y="1635564"/>
                </a:lnTo>
                <a:lnTo>
                  <a:pt x="2907215" y="1633945"/>
                </a:lnTo>
                <a:lnTo>
                  <a:pt x="2917550" y="1623827"/>
                </a:lnTo>
                <a:lnTo>
                  <a:pt x="2918288" y="1618970"/>
                </a:lnTo>
                <a:lnTo>
                  <a:pt x="2911644" y="1622208"/>
                </a:lnTo>
                <a:lnTo>
                  <a:pt x="2910906" y="1616947"/>
                </a:lnTo>
                <a:lnTo>
                  <a:pt x="2899832" y="1630707"/>
                </a:lnTo>
                <a:lnTo>
                  <a:pt x="2891712" y="1632731"/>
                </a:lnTo>
                <a:lnTo>
                  <a:pt x="2881376" y="1642849"/>
                </a:lnTo>
                <a:lnTo>
                  <a:pt x="2868826" y="1643658"/>
                </a:lnTo>
                <a:lnTo>
                  <a:pt x="2865135" y="1649324"/>
                </a:lnTo>
                <a:lnTo>
                  <a:pt x="2842988" y="1654585"/>
                </a:lnTo>
                <a:lnTo>
                  <a:pt x="2838558" y="1652157"/>
                </a:lnTo>
                <a:lnTo>
                  <a:pt x="2840773" y="1647705"/>
                </a:lnTo>
                <a:lnTo>
                  <a:pt x="2837820" y="1647300"/>
                </a:lnTo>
                <a:lnTo>
                  <a:pt x="2843726" y="1637992"/>
                </a:lnTo>
                <a:lnTo>
                  <a:pt x="2835605" y="1646896"/>
                </a:lnTo>
                <a:lnTo>
                  <a:pt x="2830437" y="1655395"/>
                </a:lnTo>
                <a:lnTo>
                  <a:pt x="2818626" y="1657823"/>
                </a:lnTo>
                <a:lnTo>
                  <a:pt x="2810505" y="1654585"/>
                </a:lnTo>
                <a:lnTo>
                  <a:pt x="2806075" y="1660656"/>
                </a:lnTo>
                <a:lnTo>
                  <a:pt x="2800169" y="1659442"/>
                </a:lnTo>
                <a:lnTo>
                  <a:pt x="2797955" y="1652562"/>
                </a:lnTo>
                <a:lnTo>
                  <a:pt x="2786881" y="1653776"/>
                </a:lnTo>
                <a:lnTo>
                  <a:pt x="2772116" y="1650943"/>
                </a:lnTo>
                <a:lnTo>
                  <a:pt x="2790572" y="1661061"/>
                </a:lnTo>
                <a:lnTo>
                  <a:pt x="2787619" y="1671179"/>
                </a:lnTo>
                <a:lnTo>
                  <a:pt x="2794264" y="1678059"/>
                </a:lnTo>
                <a:lnTo>
                  <a:pt x="2798693" y="1671988"/>
                </a:lnTo>
                <a:lnTo>
                  <a:pt x="2808290" y="1676845"/>
                </a:lnTo>
                <a:lnTo>
                  <a:pt x="2801646" y="1684534"/>
                </a:lnTo>
                <a:lnTo>
                  <a:pt x="2792787" y="1685748"/>
                </a:lnTo>
                <a:lnTo>
                  <a:pt x="2789096" y="1680487"/>
                </a:lnTo>
                <a:lnTo>
                  <a:pt x="2777284" y="1686558"/>
                </a:lnTo>
                <a:lnTo>
                  <a:pt x="2769901" y="1686153"/>
                </a:lnTo>
                <a:lnTo>
                  <a:pt x="2760304" y="1691819"/>
                </a:lnTo>
                <a:lnTo>
                  <a:pt x="2755137" y="1694247"/>
                </a:lnTo>
                <a:lnTo>
                  <a:pt x="2747754" y="1691414"/>
                </a:lnTo>
                <a:lnTo>
                  <a:pt x="2739634" y="1701532"/>
                </a:lnTo>
                <a:lnTo>
                  <a:pt x="2732251" y="1701532"/>
                </a:lnTo>
                <a:lnTo>
                  <a:pt x="2730036" y="1691414"/>
                </a:lnTo>
                <a:lnTo>
                  <a:pt x="2718963" y="1691414"/>
                </a:lnTo>
                <a:lnTo>
                  <a:pt x="2710104" y="1699913"/>
                </a:lnTo>
                <a:lnTo>
                  <a:pt x="2700507" y="1701127"/>
                </a:lnTo>
                <a:lnTo>
                  <a:pt x="2698292" y="1694247"/>
                </a:lnTo>
                <a:lnTo>
                  <a:pt x="2701245" y="1684939"/>
                </a:lnTo>
                <a:lnTo>
                  <a:pt x="2687957" y="1699913"/>
                </a:lnTo>
                <a:lnTo>
                  <a:pt x="2679098" y="1714078"/>
                </a:lnTo>
                <a:lnTo>
                  <a:pt x="2673192" y="1717721"/>
                </a:lnTo>
                <a:lnTo>
                  <a:pt x="2670239" y="1713674"/>
                </a:lnTo>
                <a:lnTo>
                  <a:pt x="2664333" y="1723792"/>
                </a:lnTo>
                <a:lnTo>
                  <a:pt x="2658427" y="1723792"/>
                </a:lnTo>
                <a:lnTo>
                  <a:pt x="2656950" y="1714078"/>
                </a:lnTo>
                <a:lnTo>
                  <a:pt x="2651783" y="1723387"/>
                </a:lnTo>
                <a:lnTo>
                  <a:pt x="2647353" y="1729053"/>
                </a:lnTo>
                <a:lnTo>
                  <a:pt x="2640709" y="1727029"/>
                </a:lnTo>
                <a:lnTo>
                  <a:pt x="2639970" y="1721363"/>
                </a:lnTo>
                <a:lnTo>
                  <a:pt x="2634065" y="1729458"/>
                </a:lnTo>
                <a:lnTo>
                  <a:pt x="2628897" y="1729458"/>
                </a:lnTo>
                <a:lnTo>
                  <a:pt x="2622253" y="1741599"/>
                </a:lnTo>
                <a:lnTo>
                  <a:pt x="2604535" y="1754955"/>
                </a:lnTo>
                <a:lnTo>
                  <a:pt x="2597891" y="1771143"/>
                </a:lnTo>
                <a:lnTo>
                  <a:pt x="2591247" y="1778023"/>
                </a:lnTo>
                <a:lnTo>
                  <a:pt x="2589770" y="1784903"/>
                </a:lnTo>
                <a:lnTo>
                  <a:pt x="2584602" y="1788546"/>
                </a:lnTo>
                <a:lnTo>
                  <a:pt x="2583126" y="1794212"/>
                </a:lnTo>
                <a:lnTo>
                  <a:pt x="2589770" y="1794212"/>
                </a:lnTo>
                <a:lnTo>
                  <a:pt x="2590508" y="1801092"/>
                </a:lnTo>
                <a:lnTo>
                  <a:pt x="2572790" y="1815662"/>
                </a:lnTo>
                <a:lnTo>
                  <a:pt x="2572790" y="1819709"/>
                </a:lnTo>
                <a:lnTo>
                  <a:pt x="2585341" y="1826589"/>
                </a:lnTo>
                <a:lnTo>
                  <a:pt x="2591247" y="1841564"/>
                </a:lnTo>
                <a:lnTo>
                  <a:pt x="2591985" y="1849253"/>
                </a:lnTo>
                <a:lnTo>
                  <a:pt x="2606750" y="1848848"/>
                </a:lnTo>
                <a:lnTo>
                  <a:pt x="2610441" y="1838326"/>
                </a:lnTo>
                <a:lnTo>
                  <a:pt x="2609703" y="1830636"/>
                </a:lnTo>
                <a:lnTo>
                  <a:pt x="2614132" y="1829017"/>
                </a:lnTo>
                <a:lnTo>
                  <a:pt x="2618562" y="1844801"/>
                </a:lnTo>
                <a:lnTo>
                  <a:pt x="2612656" y="1854514"/>
                </a:lnTo>
                <a:lnTo>
                  <a:pt x="2589770" y="1865037"/>
                </a:lnTo>
                <a:lnTo>
                  <a:pt x="2583126" y="1863013"/>
                </a:lnTo>
                <a:lnTo>
                  <a:pt x="2583864" y="1856538"/>
                </a:lnTo>
                <a:lnTo>
                  <a:pt x="2578696" y="1848039"/>
                </a:lnTo>
                <a:lnTo>
                  <a:pt x="2569838" y="1863823"/>
                </a:lnTo>
                <a:lnTo>
                  <a:pt x="2560979" y="1872726"/>
                </a:lnTo>
                <a:lnTo>
                  <a:pt x="2554334" y="1871512"/>
                </a:lnTo>
                <a:lnTo>
                  <a:pt x="2555073" y="1865442"/>
                </a:lnTo>
                <a:lnTo>
                  <a:pt x="2555073" y="1856133"/>
                </a:lnTo>
                <a:lnTo>
                  <a:pt x="2545475" y="1846420"/>
                </a:lnTo>
                <a:lnTo>
                  <a:pt x="2545475" y="1856943"/>
                </a:lnTo>
                <a:lnTo>
                  <a:pt x="2543999" y="1869084"/>
                </a:lnTo>
                <a:lnTo>
                  <a:pt x="2547690" y="1873536"/>
                </a:lnTo>
                <a:lnTo>
                  <a:pt x="2541784" y="1875559"/>
                </a:lnTo>
                <a:lnTo>
                  <a:pt x="2521852" y="1876774"/>
                </a:lnTo>
                <a:lnTo>
                  <a:pt x="2509302" y="1879607"/>
                </a:lnTo>
                <a:lnTo>
                  <a:pt x="2499704" y="1877178"/>
                </a:lnTo>
                <a:lnTo>
                  <a:pt x="2479772" y="1878393"/>
                </a:lnTo>
                <a:lnTo>
                  <a:pt x="2476081" y="1875559"/>
                </a:lnTo>
                <a:lnTo>
                  <a:pt x="2470175" y="1875964"/>
                </a:lnTo>
                <a:lnTo>
                  <a:pt x="2454671" y="1886082"/>
                </a:lnTo>
                <a:lnTo>
                  <a:pt x="2443598" y="1886487"/>
                </a:lnTo>
                <a:lnTo>
                  <a:pt x="2428095" y="1894176"/>
                </a:lnTo>
                <a:lnTo>
                  <a:pt x="2419236" y="1896605"/>
                </a:lnTo>
                <a:lnTo>
                  <a:pt x="2411853" y="1903080"/>
                </a:lnTo>
                <a:lnTo>
                  <a:pt x="2411115" y="1909151"/>
                </a:lnTo>
                <a:lnTo>
                  <a:pt x="2397827" y="1916031"/>
                </a:lnTo>
                <a:lnTo>
                  <a:pt x="2401518" y="1922102"/>
                </a:lnTo>
                <a:lnTo>
                  <a:pt x="2408162" y="1926958"/>
                </a:lnTo>
                <a:lnTo>
                  <a:pt x="2409639" y="1932624"/>
                </a:lnTo>
                <a:lnTo>
                  <a:pt x="2403733" y="1939100"/>
                </a:lnTo>
                <a:lnTo>
                  <a:pt x="2404471" y="1942337"/>
                </a:lnTo>
                <a:lnTo>
                  <a:pt x="2400041" y="1950836"/>
                </a:lnTo>
                <a:lnTo>
                  <a:pt x="2401518" y="1955288"/>
                </a:lnTo>
                <a:lnTo>
                  <a:pt x="2397827" y="1960954"/>
                </a:lnTo>
                <a:lnTo>
                  <a:pt x="2393397" y="1970668"/>
                </a:lnTo>
                <a:lnTo>
                  <a:pt x="2389706" y="1970668"/>
                </a:lnTo>
                <a:lnTo>
                  <a:pt x="2384538" y="1975929"/>
                </a:lnTo>
                <a:lnTo>
                  <a:pt x="2380109" y="1989689"/>
                </a:lnTo>
                <a:lnTo>
                  <a:pt x="2373465" y="1991713"/>
                </a:lnTo>
                <a:lnTo>
                  <a:pt x="2369773" y="1996974"/>
                </a:lnTo>
                <a:lnTo>
                  <a:pt x="2365344" y="1996569"/>
                </a:lnTo>
                <a:lnTo>
                  <a:pt x="2364606" y="2002640"/>
                </a:lnTo>
                <a:lnTo>
                  <a:pt x="2356485" y="2011544"/>
                </a:lnTo>
                <a:lnTo>
                  <a:pt x="2355747" y="2009115"/>
                </a:lnTo>
                <a:lnTo>
                  <a:pt x="2348364" y="2013972"/>
                </a:lnTo>
                <a:lnTo>
                  <a:pt x="2353532" y="2001830"/>
                </a:lnTo>
                <a:lnTo>
                  <a:pt x="2349103" y="1997783"/>
                </a:lnTo>
                <a:lnTo>
                  <a:pt x="2342458" y="1999402"/>
                </a:lnTo>
                <a:lnTo>
                  <a:pt x="2330647" y="1988880"/>
                </a:lnTo>
                <a:lnTo>
                  <a:pt x="2326955" y="1981999"/>
                </a:lnTo>
                <a:lnTo>
                  <a:pt x="2329170" y="1975119"/>
                </a:lnTo>
                <a:lnTo>
                  <a:pt x="2345411" y="1959335"/>
                </a:lnTo>
                <a:lnTo>
                  <a:pt x="2335076" y="1964192"/>
                </a:lnTo>
                <a:lnTo>
                  <a:pt x="2325479" y="1971882"/>
                </a:lnTo>
                <a:lnTo>
                  <a:pt x="2321049" y="1980381"/>
                </a:lnTo>
                <a:lnTo>
                  <a:pt x="2322526" y="1989689"/>
                </a:lnTo>
                <a:lnTo>
                  <a:pt x="2326955" y="1994141"/>
                </a:lnTo>
                <a:lnTo>
                  <a:pt x="2328432" y="2006687"/>
                </a:lnTo>
                <a:lnTo>
                  <a:pt x="2332861" y="2011544"/>
                </a:lnTo>
                <a:lnTo>
                  <a:pt x="2339505" y="2026923"/>
                </a:lnTo>
                <a:lnTo>
                  <a:pt x="2338767" y="2038255"/>
                </a:lnTo>
                <a:lnTo>
                  <a:pt x="2330647" y="2055657"/>
                </a:lnTo>
                <a:lnTo>
                  <a:pt x="2319573" y="2061728"/>
                </a:lnTo>
                <a:lnTo>
                  <a:pt x="2311452" y="2080345"/>
                </a:lnTo>
                <a:lnTo>
                  <a:pt x="2306284" y="2089249"/>
                </a:lnTo>
                <a:lnTo>
                  <a:pt x="2306284" y="2094915"/>
                </a:lnTo>
                <a:lnTo>
                  <a:pt x="2303331" y="2098557"/>
                </a:lnTo>
                <a:lnTo>
                  <a:pt x="2302593" y="2094915"/>
                </a:lnTo>
                <a:lnTo>
                  <a:pt x="2301117" y="2091272"/>
                </a:lnTo>
                <a:lnTo>
                  <a:pt x="2291520" y="2107866"/>
                </a:lnTo>
                <a:lnTo>
                  <a:pt x="2290043" y="2112318"/>
                </a:lnTo>
                <a:lnTo>
                  <a:pt x="2287828" y="2115960"/>
                </a:lnTo>
                <a:lnTo>
                  <a:pt x="2286352" y="2107056"/>
                </a:lnTo>
                <a:lnTo>
                  <a:pt x="2289305" y="2096938"/>
                </a:lnTo>
                <a:lnTo>
                  <a:pt x="2295211" y="2088035"/>
                </a:lnTo>
                <a:lnTo>
                  <a:pt x="2293734" y="2082369"/>
                </a:lnTo>
                <a:lnTo>
                  <a:pt x="2299640" y="2075084"/>
                </a:lnTo>
                <a:lnTo>
                  <a:pt x="2298164" y="2072655"/>
                </a:lnTo>
                <a:lnTo>
                  <a:pt x="2306284" y="2068608"/>
                </a:lnTo>
                <a:lnTo>
                  <a:pt x="2294473" y="2068608"/>
                </a:lnTo>
                <a:lnTo>
                  <a:pt x="2291520" y="2062133"/>
                </a:lnTo>
                <a:lnTo>
                  <a:pt x="2294473" y="2058086"/>
                </a:lnTo>
                <a:lnTo>
                  <a:pt x="2293734" y="2056062"/>
                </a:lnTo>
                <a:lnTo>
                  <a:pt x="2289305" y="2056062"/>
                </a:lnTo>
                <a:lnTo>
                  <a:pt x="2287828" y="2052420"/>
                </a:lnTo>
                <a:lnTo>
                  <a:pt x="2284875" y="2056062"/>
                </a:lnTo>
                <a:lnTo>
                  <a:pt x="2276755" y="2046754"/>
                </a:lnTo>
                <a:lnTo>
                  <a:pt x="2276755" y="2037850"/>
                </a:lnTo>
                <a:lnTo>
                  <a:pt x="2283399" y="2028542"/>
                </a:lnTo>
                <a:lnTo>
                  <a:pt x="2286352" y="2015186"/>
                </a:lnTo>
                <a:lnTo>
                  <a:pt x="2278231" y="2003045"/>
                </a:lnTo>
                <a:lnTo>
                  <a:pt x="2283399" y="1993331"/>
                </a:lnTo>
                <a:lnTo>
                  <a:pt x="2292258" y="1988880"/>
                </a:lnTo>
                <a:lnTo>
                  <a:pt x="2289305" y="1985642"/>
                </a:lnTo>
                <a:lnTo>
                  <a:pt x="2291520" y="1977143"/>
                </a:lnTo>
                <a:lnTo>
                  <a:pt x="2289305" y="1973500"/>
                </a:lnTo>
                <a:lnTo>
                  <a:pt x="2289305" y="1976333"/>
                </a:lnTo>
                <a:lnTo>
                  <a:pt x="2287090" y="1984832"/>
                </a:lnTo>
                <a:lnTo>
                  <a:pt x="2276755" y="1992117"/>
                </a:lnTo>
                <a:lnTo>
                  <a:pt x="2270111" y="1996569"/>
                </a:lnTo>
                <a:lnTo>
                  <a:pt x="2266419" y="1996164"/>
                </a:lnTo>
                <a:lnTo>
                  <a:pt x="2270849" y="2002640"/>
                </a:lnTo>
                <a:lnTo>
                  <a:pt x="2269372" y="2007901"/>
                </a:lnTo>
                <a:lnTo>
                  <a:pt x="2267896" y="2021257"/>
                </a:lnTo>
                <a:lnTo>
                  <a:pt x="2270111" y="2026518"/>
                </a:lnTo>
                <a:lnTo>
                  <a:pt x="2268634" y="2032993"/>
                </a:lnTo>
                <a:lnTo>
                  <a:pt x="2269372" y="2041897"/>
                </a:lnTo>
                <a:lnTo>
                  <a:pt x="2267896" y="2059705"/>
                </a:lnTo>
                <a:lnTo>
                  <a:pt x="2264943" y="2060109"/>
                </a:lnTo>
                <a:lnTo>
                  <a:pt x="2253131" y="2047563"/>
                </a:lnTo>
                <a:lnTo>
                  <a:pt x="2243534" y="2045944"/>
                </a:lnTo>
                <a:lnTo>
                  <a:pt x="2237628" y="2035826"/>
                </a:lnTo>
                <a:lnTo>
                  <a:pt x="2232460" y="2035422"/>
                </a:lnTo>
                <a:lnTo>
                  <a:pt x="2230984" y="2030970"/>
                </a:lnTo>
                <a:lnTo>
                  <a:pt x="2235413" y="2021257"/>
                </a:lnTo>
                <a:lnTo>
                  <a:pt x="2228031" y="2030160"/>
                </a:lnTo>
                <a:lnTo>
                  <a:pt x="2228031" y="2038255"/>
                </a:lnTo>
                <a:lnTo>
                  <a:pt x="2235413" y="2041088"/>
                </a:lnTo>
                <a:lnTo>
                  <a:pt x="2241319" y="2049587"/>
                </a:lnTo>
                <a:lnTo>
                  <a:pt x="2252393" y="2053634"/>
                </a:lnTo>
                <a:lnTo>
                  <a:pt x="2263466" y="2066180"/>
                </a:lnTo>
                <a:lnTo>
                  <a:pt x="2270849" y="2070227"/>
                </a:lnTo>
                <a:lnTo>
                  <a:pt x="2271587" y="2078321"/>
                </a:lnTo>
                <a:lnTo>
                  <a:pt x="2269372" y="2087630"/>
                </a:lnTo>
                <a:lnTo>
                  <a:pt x="2261990" y="2087225"/>
                </a:lnTo>
                <a:lnTo>
                  <a:pt x="2258299" y="2079131"/>
                </a:lnTo>
                <a:lnTo>
                  <a:pt x="2253869" y="2077107"/>
                </a:lnTo>
                <a:lnTo>
                  <a:pt x="2258299" y="2088439"/>
                </a:lnTo>
                <a:lnTo>
                  <a:pt x="2269372" y="2094915"/>
                </a:lnTo>
                <a:lnTo>
                  <a:pt x="2271587" y="2100985"/>
                </a:lnTo>
                <a:lnTo>
                  <a:pt x="2268634" y="2103818"/>
                </a:lnTo>
                <a:lnTo>
                  <a:pt x="2267896" y="2107866"/>
                </a:lnTo>
                <a:lnTo>
                  <a:pt x="2257560" y="2105842"/>
                </a:lnTo>
                <a:lnTo>
                  <a:pt x="2270111" y="2115960"/>
                </a:lnTo>
                <a:lnTo>
                  <a:pt x="2266419" y="2122031"/>
                </a:lnTo>
                <a:lnTo>
                  <a:pt x="2259775" y="2119602"/>
                </a:lnTo>
                <a:lnTo>
                  <a:pt x="2255346" y="2111508"/>
                </a:lnTo>
                <a:lnTo>
                  <a:pt x="2242795" y="2111103"/>
                </a:lnTo>
                <a:lnTo>
                  <a:pt x="2234675" y="2107461"/>
                </a:lnTo>
                <a:lnTo>
                  <a:pt x="2241319" y="2114746"/>
                </a:lnTo>
                <a:lnTo>
                  <a:pt x="2249440" y="2117579"/>
                </a:lnTo>
                <a:lnTo>
                  <a:pt x="2255346" y="2117579"/>
                </a:lnTo>
                <a:lnTo>
                  <a:pt x="2259037" y="2128911"/>
                </a:lnTo>
                <a:lnTo>
                  <a:pt x="2267896" y="2130935"/>
                </a:lnTo>
                <a:lnTo>
                  <a:pt x="2274540" y="2129315"/>
                </a:lnTo>
                <a:lnTo>
                  <a:pt x="2279708" y="2132958"/>
                </a:lnTo>
                <a:lnTo>
                  <a:pt x="2281922" y="2141457"/>
                </a:lnTo>
                <a:lnTo>
                  <a:pt x="2278231" y="2150361"/>
                </a:lnTo>
                <a:lnTo>
                  <a:pt x="2273063" y="2147932"/>
                </a:lnTo>
                <a:lnTo>
                  <a:pt x="2272325" y="2152384"/>
                </a:lnTo>
                <a:lnTo>
                  <a:pt x="2276755" y="2156431"/>
                </a:lnTo>
                <a:lnTo>
                  <a:pt x="2278231" y="2166144"/>
                </a:lnTo>
                <a:lnTo>
                  <a:pt x="2275278" y="2171001"/>
                </a:lnTo>
                <a:lnTo>
                  <a:pt x="2268634" y="2171001"/>
                </a:lnTo>
                <a:lnTo>
                  <a:pt x="2266419" y="2173429"/>
                </a:lnTo>
                <a:lnTo>
                  <a:pt x="2253131" y="2176667"/>
                </a:lnTo>
                <a:lnTo>
                  <a:pt x="2248701" y="2181119"/>
                </a:lnTo>
                <a:lnTo>
                  <a:pt x="2242057" y="2179096"/>
                </a:lnTo>
                <a:lnTo>
                  <a:pt x="2236890" y="2169382"/>
                </a:lnTo>
                <a:lnTo>
                  <a:pt x="2233937" y="2171406"/>
                </a:lnTo>
                <a:lnTo>
                  <a:pt x="2233198" y="2185166"/>
                </a:lnTo>
                <a:lnTo>
                  <a:pt x="2231722" y="2190428"/>
                </a:lnTo>
                <a:lnTo>
                  <a:pt x="2241319" y="2187999"/>
                </a:lnTo>
                <a:lnTo>
                  <a:pt x="2261252" y="2185166"/>
                </a:lnTo>
                <a:lnTo>
                  <a:pt x="2265681" y="2186785"/>
                </a:lnTo>
                <a:lnTo>
                  <a:pt x="2267158" y="2200141"/>
                </a:lnTo>
                <a:lnTo>
                  <a:pt x="2271587" y="2202164"/>
                </a:lnTo>
                <a:lnTo>
                  <a:pt x="2272325" y="2196498"/>
                </a:lnTo>
                <a:lnTo>
                  <a:pt x="2277493" y="2187190"/>
                </a:lnTo>
                <a:lnTo>
                  <a:pt x="2280446" y="2186785"/>
                </a:lnTo>
                <a:lnTo>
                  <a:pt x="2284137" y="2194475"/>
                </a:lnTo>
                <a:lnTo>
                  <a:pt x="2281922" y="2204188"/>
                </a:lnTo>
                <a:lnTo>
                  <a:pt x="2278231" y="2204593"/>
                </a:lnTo>
                <a:lnTo>
                  <a:pt x="2267896" y="2212687"/>
                </a:lnTo>
                <a:lnTo>
                  <a:pt x="2264205" y="2219567"/>
                </a:lnTo>
                <a:lnTo>
                  <a:pt x="2259775" y="2222400"/>
                </a:lnTo>
                <a:lnTo>
                  <a:pt x="2253131" y="2218757"/>
                </a:lnTo>
                <a:lnTo>
                  <a:pt x="2246487" y="2219567"/>
                </a:lnTo>
                <a:lnTo>
                  <a:pt x="2242795" y="2209449"/>
                </a:lnTo>
                <a:lnTo>
                  <a:pt x="2241319" y="2215925"/>
                </a:lnTo>
                <a:lnTo>
                  <a:pt x="2234675" y="2218757"/>
                </a:lnTo>
                <a:lnTo>
                  <a:pt x="2228031" y="2215520"/>
                </a:lnTo>
                <a:lnTo>
                  <a:pt x="2220648" y="2215115"/>
                </a:lnTo>
                <a:lnTo>
                  <a:pt x="2226554" y="2221186"/>
                </a:lnTo>
                <a:lnTo>
                  <a:pt x="2238366" y="2223209"/>
                </a:lnTo>
                <a:lnTo>
                  <a:pt x="2241319" y="2227661"/>
                </a:lnTo>
                <a:lnTo>
                  <a:pt x="2236151" y="2231709"/>
                </a:lnTo>
                <a:lnTo>
                  <a:pt x="2238366" y="2234946"/>
                </a:lnTo>
                <a:lnTo>
                  <a:pt x="2225078" y="2240612"/>
                </a:lnTo>
                <a:lnTo>
                  <a:pt x="2216219" y="2236970"/>
                </a:lnTo>
                <a:lnTo>
                  <a:pt x="2223601" y="2243850"/>
                </a:lnTo>
                <a:lnTo>
                  <a:pt x="2236151" y="2244659"/>
                </a:lnTo>
                <a:lnTo>
                  <a:pt x="2245748" y="2236970"/>
                </a:lnTo>
                <a:lnTo>
                  <a:pt x="2247225" y="2240612"/>
                </a:lnTo>
                <a:lnTo>
                  <a:pt x="2250916" y="2241826"/>
                </a:lnTo>
                <a:lnTo>
                  <a:pt x="2242057" y="2251539"/>
                </a:lnTo>
                <a:lnTo>
                  <a:pt x="2233198" y="2251944"/>
                </a:lnTo>
                <a:lnTo>
                  <a:pt x="2232460" y="2249111"/>
                </a:lnTo>
                <a:lnTo>
                  <a:pt x="2225816" y="2249921"/>
                </a:lnTo>
                <a:lnTo>
                  <a:pt x="2222863" y="2251944"/>
                </a:lnTo>
                <a:lnTo>
                  <a:pt x="2210313" y="2253158"/>
                </a:lnTo>
                <a:lnTo>
                  <a:pt x="2187427" y="2266109"/>
                </a:lnTo>
                <a:lnTo>
                  <a:pt x="2162327" y="2284726"/>
                </a:lnTo>
                <a:lnTo>
                  <a:pt x="2154206" y="2298891"/>
                </a:lnTo>
                <a:lnTo>
                  <a:pt x="2149777" y="2299700"/>
                </a:lnTo>
                <a:lnTo>
                  <a:pt x="2144609" y="2296868"/>
                </a:lnTo>
                <a:lnTo>
                  <a:pt x="2130582" y="2298486"/>
                </a:lnTo>
                <a:lnTo>
                  <a:pt x="2120247" y="2306176"/>
                </a:lnTo>
                <a:lnTo>
                  <a:pt x="2101791" y="2329245"/>
                </a:lnTo>
                <a:lnTo>
                  <a:pt x="2101791" y="2334506"/>
                </a:lnTo>
                <a:lnTo>
                  <a:pt x="2093670" y="2340981"/>
                </a:lnTo>
                <a:lnTo>
                  <a:pt x="2089241" y="2340577"/>
                </a:lnTo>
                <a:lnTo>
                  <a:pt x="2088503" y="2346243"/>
                </a:lnTo>
                <a:lnTo>
                  <a:pt x="2079644" y="2355551"/>
                </a:lnTo>
                <a:lnTo>
                  <a:pt x="2073738" y="2353123"/>
                </a:lnTo>
                <a:lnTo>
                  <a:pt x="2068570" y="2354337"/>
                </a:lnTo>
                <a:lnTo>
                  <a:pt x="2065617" y="2358789"/>
                </a:lnTo>
                <a:lnTo>
                  <a:pt x="2055282" y="2357575"/>
                </a:lnTo>
                <a:lnTo>
                  <a:pt x="2050114" y="2364455"/>
                </a:lnTo>
                <a:lnTo>
                  <a:pt x="2035349" y="2366074"/>
                </a:lnTo>
                <a:lnTo>
                  <a:pt x="2032396" y="2370930"/>
                </a:lnTo>
                <a:lnTo>
                  <a:pt x="2022799" y="2370121"/>
                </a:lnTo>
                <a:lnTo>
                  <a:pt x="2021322" y="2375787"/>
                </a:lnTo>
                <a:lnTo>
                  <a:pt x="2009510" y="2375787"/>
                </a:lnTo>
                <a:lnTo>
                  <a:pt x="2006557" y="2378215"/>
                </a:lnTo>
                <a:lnTo>
                  <a:pt x="2010249" y="2380643"/>
                </a:lnTo>
                <a:lnTo>
                  <a:pt x="2008772" y="2388333"/>
                </a:lnTo>
                <a:lnTo>
                  <a:pt x="2002128" y="2397237"/>
                </a:lnTo>
                <a:lnTo>
                  <a:pt x="1997699" y="2397641"/>
                </a:lnTo>
                <a:lnTo>
                  <a:pt x="1993269" y="2403307"/>
                </a:lnTo>
                <a:lnTo>
                  <a:pt x="1985148" y="2405331"/>
                </a:lnTo>
                <a:lnTo>
                  <a:pt x="1976289" y="2418282"/>
                </a:lnTo>
                <a:lnTo>
                  <a:pt x="1969645" y="2431637"/>
                </a:lnTo>
                <a:lnTo>
                  <a:pt x="1969645" y="2447017"/>
                </a:lnTo>
                <a:lnTo>
                  <a:pt x="1966692" y="2475751"/>
                </a:lnTo>
                <a:lnTo>
                  <a:pt x="1968169" y="2488297"/>
                </a:lnTo>
                <a:lnTo>
                  <a:pt x="1965216" y="2508533"/>
                </a:lnTo>
                <a:lnTo>
                  <a:pt x="1971122" y="2521079"/>
                </a:lnTo>
                <a:lnTo>
                  <a:pt x="1973336" y="2540910"/>
                </a:lnTo>
                <a:lnTo>
                  <a:pt x="1977027" y="2549005"/>
                </a:lnTo>
                <a:lnTo>
                  <a:pt x="1982195" y="2571264"/>
                </a:lnTo>
                <a:lnTo>
                  <a:pt x="1988840" y="2579358"/>
                </a:lnTo>
                <a:lnTo>
                  <a:pt x="1992531" y="2587452"/>
                </a:lnTo>
                <a:lnTo>
                  <a:pt x="1988101" y="2597975"/>
                </a:lnTo>
                <a:lnTo>
                  <a:pt x="1986625" y="2612140"/>
                </a:lnTo>
                <a:lnTo>
                  <a:pt x="1990316" y="2616592"/>
                </a:lnTo>
                <a:lnTo>
                  <a:pt x="1995484" y="2646136"/>
                </a:lnTo>
                <a:lnTo>
                  <a:pt x="2005819" y="2652207"/>
                </a:lnTo>
                <a:lnTo>
                  <a:pt x="2008772" y="2665562"/>
                </a:lnTo>
                <a:lnTo>
                  <a:pt x="2002866" y="2670824"/>
                </a:lnTo>
                <a:lnTo>
                  <a:pt x="2005819" y="2674061"/>
                </a:lnTo>
                <a:lnTo>
                  <a:pt x="2003604" y="2690655"/>
                </a:lnTo>
                <a:lnTo>
                  <a:pt x="2001390" y="2694702"/>
                </a:lnTo>
                <a:lnTo>
                  <a:pt x="2002128" y="2702796"/>
                </a:lnTo>
                <a:lnTo>
                  <a:pt x="1994007" y="2718985"/>
                </a:lnTo>
                <a:lnTo>
                  <a:pt x="1989578" y="2729912"/>
                </a:lnTo>
                <a:lnTo>
                  <a:pt x="1982934" y="2738411"/>
                </a:lnTo>
                <a:lnTo>
                  <a:pt x="1981457" y="2749743"/>
                </a:lnTo>
                <a:lnTo>
                  <a:pt x="1973336" y="2752576"/>
                </a:lnTo>
                <a:lnTo>
                  <a:pt x="1964478" y="2755409"/>
                </a:lnTo>
                <a:lnTo>
                  <a:pt x="1954880" y="2752981"/>
                </a:lnTo>
                <a:lnTo>
                  <a:pt x="1950451" y="2747315"/>
                </a:lnTo>
                <a:lnTo>
                  <a:pt x="1939377" y="2744886"/>
                </a:lnTo>
                <a:lnTo>
                  <a:pt x="1945283" y="2742458"/>
                </a:lnTo>
                <a:lnTo>
                  <a:pt x="1933471" y="2733554"/>
                </a:lnTo>
                <a:lnTo>
                  <a:pt x="1934948" y="2725865"/>
                </a:lnTo>
                <a:lnTo>
                  <a:pt x="1931257" y="2719389"/>
                </a:lnTo>
                <a:lnTo>
                  <a:pt x="1922398" y="2719389"/>
                </a:lnTo>
                <a:lnTo>
                  <a:pt x="1918706" y="2716152"/>
                </a:lnTo>
                <a:lnTo>
                  <a:pt x="1919445" y="2704010"/>
                </a:lnTo>
                <a:lnTo>
                  <a:pt x="1917968" y="2694702"/>
                </a:lnTo>
                <a:lnTo>
                  <a:pt x="1905418" y="2685798"/>
                </a:lnTo>
                <a:lnTo>
                  <a:pt x="1904680" y="2680537"/>
                </a:lnTo>
                <a:lnTo>
                  <a:pt x="1909109" y="2676085"/>
                </a:lnTo>
                <a:lnTo>
                  <a:pt x="1910586" y="2668395"/>
                </a:lnTo>
                <a:lnTo>
                  <a:pt x="1917968" y="2661920"/>
                </a:lnTo>
                <a:lnTo>
                  <a:pt x="1908371" y="2664348"/>
                </a:lnTo>
                <a:lnTo>
                  <a:pt x="1904680" y="2661515"/>
                </a:lnTo>
                <a:lnTo>
                  <a:pt x="1904680" y="2665562"/>
                </a:lnTo>
                <a:lnTo>
                  <a:pt x="1901727" y="2669610"/>
                </a:lnTo>
                <a:lnTo>
                  <a:pt x="1898774" y="2661111"/>
                </a:lnTo>
                <a:lnTo>
                  <a:pt x="1895083" y="2661920"/>
                </a:lnTo>
                <a:lnTo>
                  <a:pt x="1892868" y="2657468"/>
                </a:lnTo>
                <a:lnTo>
                  <a:pt x="1886962" y="2650993"/>
                </a:lnTo>
                <a:lnTo>
                  <a:pt x="1886224" y="2642089"/>
                </a:lnTo>
                <a:lnTo>
                  <a:pt x="1883271" y="2636423"/>
                </a:lnTo>
                <a:lnTo>
                  <a:pt x="1895821" y="2620234"/>
                </a:lnTo>
                <a:lnTo>
                  <a:pt x="1895083" y="2611735"/>
                </a:lnTo>
                <a:lnTo>
                  <a:pt x="1887700" y="2608902"/>
                </a:lnTo>
                <a:lnTo>
                  <a:pt x="1884009" y="2611735"/>
                </a:lnTo>
                <a:lnTo>
                  <a:pt x="1886224" y="2615782"/>
                </a:lnTo>
                <a:lnTo>
                  <a:pt x="1880318" y="2623067"/>
                </a:lnTo>
                <a:lnTo>
                  <a:pt x="1877365" y="2625496"/>
                </a:lnTo>
                <a:lnTo>
                  <a:pt x="1871459" y="2616187"/>
                </a:lnTo>
                <a:lnTo>
                  <a:pt x="1872197" y="2609307"/>
                </a:lnTo>
                <a:lnTo>
                  <a:pt x="1881794" y="2592714"/>
                </a:lnTo>
                <a:lnTo>
                  <a:pt x="1888438" y="2571264"/>
                </a:lnTo>
                <a:lnTo>
                  <a:pt x="1889176" y="2560337"/>
                </a:lnTo>
                <a:lnTo>
                  <a:pt x="1882532" y="2549005"/>
                </a:lnTo>
                <a:lnTo>
                  <a:pt x="1875150" y="2547790"/>
                </a:lnTo>
                <a:lnTo>
                  <a:pt x="1870721" y="2541315"/>
                </a:lnTo>
                <a:lnTo>
                  <a:pt x="1871459" y="2538077"/>
                </a:lnTo>
                <a:lnTo>
                  <a:pt x="1867029" y="2538077"/>
                </a:lnTo>
                <a:lnTo>
                  <a:pt x="1859647" y="2533221"/>
                </a:lnTo>
                <a:lnTo>
                  <a:pt x="1858170" y="2523508"/>
                </a:lnTo>
                <a:lnTo>
                  <a:pt x="1855217" y="2522698"/>
                </a:lnTo>
                <a:lnTo>
                  <a:pt x="1850050" y="2517842"/>
                </a:lnTo>
                <a:lnTo>
                  <a:pt x="1844882" y="2501653"/>
                </a:lnTo>
                <a:lnTo>
                  <a:pt x="1833808" y="2498011"/>
                </a:lnTo>
                <a:lnTo>
                  <a:pt x="1827164" y="2494773"/>
                </a:lnTo>
                <a:lnTo>
                  <a:pt x="1816829" y="2496392"/>
                </a:lnTo>
                <a:lnTo>
                  <a:pt x="1810184" y="2501248"/>
                </a:lnTo>
                <a:lnTo>
                  <a:pt x="1810184" y="2503272"/>
                </a:lnTo>
                <a:lnTo>
                  <a:pt x="1808708" y="2504891"/>
                </a:lnTo>
                <a:lnTo>
                  <a:pt x="1805017" y="2503272"/>
                </a:lnTo>
                <a:lnTo>
                  <a:pt x="1791728" y="2515009"/>
                </a:lnTo>
                <a:lnTo>
                  <a:pt x="1782869" y="2515818"/>
                </a:lnTo>
                <a:lnTo>
                  <a:pt x="1768105" y="2517842"/>
                </a:lnTo>
                <a:lnTo>
                  <a:pt x="1765890" y="2514604"/>
                </a:lnTo>
                <a:lnTo>
                  <a:pt x="1767366" y="2510961"/>
                </a:lnTo>
                <a:lnTo>
                  <a:pt x="1768843" y="2514199"/>
                </a:lnTo>
                <a:lnTo>
                  <a:pt x="1771058" y="2513390"/>
                </a:lnTo>
                <a:lnTo>
                  <a:pt x="1768843" y="2508938"/>
                </a:lnTo>
                <a:lnTo>
                  <a:pt x="1763675" y="2502462"/>
                </a:lnTo>
                <a:lnTo>
                  <a:pt x="1751125" y="2494773"/>
                </a:lnTo>
                <a:lnTo>
                  <a:pt x="1753340" y="2494368"/>
                </a:lnTo>
                <a:lnTo>
                  <a:pt x="1759246" y="2497201"/>
                </a:lnTo>
                <a:lnTo>
                  <a:pt x="1761461" y="2493963"/>
                </a:lnTo>
                <a:lnTo>
                  <a:pt x="1751863" y="2487893"/>
                </a:lnTo>
                <a:lnTo>
                  <a:pt x="1750387" y="2483036"/>
                </a:lnTo>
                <a:lnTo>
                  <a:pt x="1745957" y="2482631"/>
                </a:lnTo>
                <a:lnTo>
                  <a:pt x="1744481" y="2486679"/>
                </a:lnTo>
                <a:lnTo>
                  <a:pt x="1749648" y="2492749"/>
                </a:lnTo>
                <a:lnTo>
                  <a:pt x="1741528" y="2488702"/>
                </a:lnTo>
                <a:lnTo>
                  <a:pt x="1734145" y="2482631"/>
                </a:lnTo>
                <a:lnTo>
                  <a:pt x="1721595" y="2482631"/>
                </a:lnTo>
                <a:lnTo>
                  <a:pt x="1708307" y="2481013"/>
                </a:lnTo>
                <a:lnTo>
                  <a:pt x="1710522" y="2478584"/>
                </a:lnTo>
                <a:lnTo>
                  <a:pt x="1721595" y="2479394"/>
                </a:lnTo>
                <a:lnTo>
                  <a:pt x="1727501" y="2477775"/>
                </a:lnTo>
                <a:lnTo>
                  <a:pt x="1725287" y="2474942"/>
                </a:lnTo>
                <a:lnTo>
                  <a:pt x="1714951" y="2474132"/>
                </a:lnTo>
                <a:lnTo>
                  <a:pt x="1703877" y="2481417"/>
                </a:lnTo>
                <a:lnTo>
                  <a:pt x="1699448" y="2478989"/>
                </a:lnTo>
                <a:lnTo>
                  <a:pt x="1683945" y="2481013"/>
                </a:lnTo>
                <a:lnTo>
                  <a:pt x="1678777" y="2476965"/>
                </a:lnTo>
                <a:lnTo>
                  <a:pt x="1671395" y="2479798"/>
                </a:lnTo>
                <a:lnTo>
                  <a:pt x="1657368" y="2478989"/>
                </a:lnTo>
                <a:lnTo>
                  <a:pt x="1649247" y="2482227"/>
                </a:lnTo>
                <a:lnTo>
                  <a:pt x="1639650" y="2474537"/>
                </a:lnTo>
                <a:lnTo>
                  <a:pt x="1639650" y="2469276"/>
                </a:lnTo>
                <a:lnTo>
                  <a:pt x="1641127" y="2463205"/>
                </a:lnTo>
                <a:lnTo>
                  <a:pt x="1634482" y="2462396"/>
                </a:lnTo>
                <a:lnTo>
                  <a:pt x="1630791" y="2470085"/>
                </a:lnTo>
                <a:lnTo>
                  <a:pt x="1625623" y="2477370"/>
                </a:lnTo>
                <a:lnTo>
                  <a:pt x="1618241" y="2476156"/>
                </a:lnTo>
                <a:lnTo>
                  <a:pt x="1612335" y="2478180"/>
                </a:lnTo>
                <a:lnTo>
                  <a:pt x="1601262" y="2476561"/>
                </a:lnTo>
                <a:lnTo>
                  <a:pt x="1571732" y="2481417"/>
                </a:lnTo>
                <a:lnTo>
                  <a:pt x="1563611" y="2488297"/>
                </a:lnTo>
                <a:lnTo>
                  <a:pt x="1547370" y="2494368"/>
                </a:lnTo>
                <a:lnTo>
                  <a:pt x="1538511" y="2502867"/>
                </a:lnTo>
                <a:lnTo>
                  <a:pt x="1538511" y="2509343"/>
                </a:lnTo>
                <a:lnTo>
                  <a:pt x="1544417" y="2506914"/>
                </a:lnTo>
                <a:lnTo>
                  <a:pt x="1550323" y="2501653"/>
                </a:lnTo>
                <a:lnTo>
                  <a:pt x="1553275" y="2502462"/>
                </a:lnTo>
                <a:lnTo>
                  <a:pt x="1556967" y="2506914"/>
                </a:lnTo>
                <a:lnTo>
                  <a:pt x="1565826" y="2510152"/>
                </a:lnTo>
                <a:lnTo>
                  <a:pt x="1562873" y="2513390"/>
                </a:lnTo>
                <a:lnTo>
                  <a:pt x="1546632" y="2519056"/>
                </a:lnTo>
                <a:lnTo>
                  <a:pt x="1547370" y="2526745"/>
                </a:lnTo>
                <a:lnTo>
                  <a:pt x="1550323" y="2533625"/>
                </a:lnTo>
                <a:lnTo>
                  <a:pt x="1565826" y="2538482"/>
                </a:lnTo>
                <a:lnTo>
                  <a:pt x="1577638" y="2546981"/>
                </a:lnTo>
                <a:lnTo>
                  <a:pt x="1576900" y="2549814"/>
                </a:lnTo>
                <a:lnTo>
                  <a:pt x="1569517" y="2551838"/>
                </a:lnTo>
                <a:lnTo>
                  <a:pt x="1566564" y="2557504"/>
                </a:lnTo>
                <a:lnTo>
                  <a:pt x="1565826" y="2548600"/>
                </a:lnTo>
                <a:lnTo>
                  <a:pt x="1560658" y="2545362"/>
                </a:lnTo>
                <a:lnTo>
                  <a:pt x="1554752" y="2546172"/>
                </a:lnTo>
                <a:lnTo>
                  <a:pt x="1550323" y="2539696"/>
                </a:lnTo>
                <a:lnTo>
                  <a:pt x="1542940" y="2537268"/>
                </a:lnTo>
                <a:lnTo>
                  <a:pt x="1535558" y="2527150"/>
                </a:lnTo>
                <a:lnTo>
                  <a:pt x="1526699" y="2527959"/>
                </a:lnTo>
                <a:lnTo>
                  <a:pt x="1531128" y="2535649"/>
                </a:lnTo>
                <a:lnTo>
                  <a:pt x="1530390" y="2546981"/>
                </a:lnTo>
                <a:lnTo>
                  <a:pt x="1523008" y="2550623"/>
                </a:lnTo>
                <a:lnTo>
                  <a:pt x="1519316" y="2544957"/>
                </a:lnTo>
                <a:lnTo>
                  <a:pt x="1511196" y="2539291"/>
                </a:lnTo>
                <a:lnTo>
                  <a:pt x="1503813" y="2544553"/>
                </a:lnTo>
                <a:lnTo>
                  <a:pt x="1498646" y="2549814"/>
                </a:lnTo>
                <a:lnTo>
                  <a:pt x="1486096" y="2546172"/>
                </a:lnTo>
                <a:lnTo>
                  <a:pt x="1479451" y="2542529"/>
                </a:lnTo>
                <a:lnTo>
                  <a:pt x="1471331" y="2543743"/>
                </a:lnTo>
                <a:lnTo>
                  <a:pt x="1466163" y="2541720"/>
                </a:lnTo>
                <a:lnTo>
                  <a:pt x="1469854" y="2536863"/>
                </a:lnTo>
                <a:lnTo>
                  <a:pt x="1476498" y="2532007"/>
                </a:lnTo>
                <a:lnTo>
                  <a:pt x="1472807" y="2527150"/>
                </a:lnTo>
                <a:lnTo>
                  <a:pt x="1463210" y="2527959"/>
                </a:lnTo>
                <a:lnTo>
                  <a:pt x="1460257" y="2524722"/>
                </a:lnTo>
                <a:lnTo>
                  <a:pt x="1460257" y="2517842"/>
                </a:lnTo>
                <a:lnTo>
                  <a:pt x="1456566" y="2514604"/>
                </a:lnTo>
                <a:lnTo>
                  <a:pt x="1449922" y="2516627"/>
                </a:lnTo>
                <a:lnTo>
                  <a:pt x="1444754" y="2515009"/>
                </a:lnTo>
                <a:lnTo>
                  <a:pt x="1448445" y="2509747"/>
                </a:lnTo>
                <a:lnTo>
                  <a:pt x="1442539" y="2507724"/>
                </a:lnTo>
                <a:lnTo>
                  <a:pt x="1432942" y="2510961"/>
                </a:lnTo>
                <a:lnTo>
                  <a:pt x="1432204" y="2515818"/>
                </a:lnTo>
                <a:lnTo>
                  <a:pt x="1433680" y="2521484"/>
                </a:lnTo>
                <a:lnTo>
                  <a:pt x="1424821" y="2522698"/>
                </a:lnTo>
                <a:lnTo>
                  <a:pt x="1396030" y="2519865"/>
                </a:lnTo>
                <a:lnTo>
                  <a:pt x="1392339" y="2515818"/>
                </a:lnTo>
                <a:lnTo>
                  <a:pt x="1368715" y="2510152"/>
                </a:lnTo>
                <a:lnTo>
                  <a:pt x="1356165" y="2510152"/>
                </a:lnTo>
                <a:lnTo>
                  <a:pt x="1339185" y="2513794"/>
                </a:lnTo>
                <a:lnTo>
                  <a:pt x="1332541" y="2517842"/>
                </a:lnTo>
                <a:lnTo>
                  <a:pt x="1325158" y="2518651"/>
                </a:lnTo>
                <a:lnTo>
                  <a:pt x="1317038" y="2529578"/>
                </a:lnTo>
                <a:lnTo>
                  <a:pt x="1305964" y="2530792"/>
                </a:lnTo>
                <a:lnTo>
                  <a:pt x="1307440" y="2522698"/>
                </a:lnTo>
                <a:lnTo>
                  <a:pt x="1305226" y="2515818"/>
                </a:lnTo>
                <a:lnTo>
                  <a:pt x="1311132" y="2508533"/>
                </a:lnTo>
                <a:lnTo>
                  <a:pt x="1307440" y="2498820"/>
                </a:lnTo>
                <a:lnTo>
                  <a:pt x="1306702" y="2504486"/>
                </a:lnTo>
                <a:lnTo>
                  <a:pt x="1297105" y="2512176"/>
                </a:lnTo>
                <a:lnTo>
                  <a:pt x="1291937" y="2512176"/>
                </a:lnTo>
                <a:lnTo>
                  <a:pt x="1286031" y="2505295"/>
                </a:lnTo>
                <a:lnTo>
                  <a:pt x="1291937" y="2519056"/>
                </a:lnTo>
                <a:lnTo>
                  <a:pt x="1291937" y="2528364"/>
                </a:lnTo>
                <a:lnTo>
                  <a:pt x="1294152" y="2537268"/>
                </a:lnTo>
                <a:lnTo>
                  <a:pt x="1287508" y="2542529"/>
                </a:lnTo>
                <a:lnTo>
                  <a:pt x="1280864" y="2542529"/>
                </a:lnTo>
                <a:lnTo>
                  <a:pt x="1265361" y="2555885"/>
                </a:lnTo>
                <a:lnTo>
                  <a:pt x="1243951" y="2565193"/>
                </a:lnTo>
                <a:lnTo>
                  <a:pt x="1237307" y="2564788"/>
                </a:lnTo>
                <a:lnTo>
                  <a:pt x="1228448" y="2572073"/>
                </a:lnTo>
                <a:lnTo>
                  <a:pt x="1221066" y="2572883"/>
                </a:lnTo>
                <a:lnTo>
                  <a:pt x="1229925" y="2566003"/>
                </a:lnTo>
                <a:lnTo>
                  <a:pt x="1222543" y="2561146"/>
                </a:lnTo>
                <a:lnTo>
                  <a:pt x="1218113" y="2563170"/>
                </a:lnTo>
                <a:lnTo>
                  <a:pt x="1214422" y="2561146"/>
                </a:lnTo>
                <a:lnTo>
                  <a:pt x="1204825" y="2566003"/>
                </a:lnTo>
                <a:lnTo>
                  <a:pt x="1209992" y="2570454"/>
                </a:lnTo>
                <a:lnTo>
                  <a:pt x="1199657" y="2574097"/>
                </a:lnTo>
                <a:lnTo>
                  <a:pt x="1194489" y="2570454"/>
                </a:lnTo>
                <a:lnTo>
                  <a:pt x="1195227" y="2581786"/>
                </a:lnTo>
                <a:lnTo>
                  <a:pt x="1186369" y="2585834"/>
                </a:lnTo>
                <a:lnTo>
                  <a:pt x="1181201" y="2583001"/>
                </a:lnTo>
                <a:lnTo>
                  <a:pt x="1172342" y="2593118"/>
                </a:lnTo>
                <a:lnTo>
                  <a:pt x="1178248" y="2599189"/>
                </a:lnTo>
                <a:lnTo>
                  <a:pt x="1167912" y="2606474"/>
                </a:lnTo>
                <a:lnTo>
                  <a:pt x="1160530" y="2609307"/>
                </a:lnTo>
                <a:lnTo>
                  <a:pt x="1164221" y="2626710"/>
                </a:lnTo>
                <a:lnTo>
                  <a:pt x="1156839" y="2636018"/>
                </a:lnTo>
                <a:lnTo>
                  <a:pt x="1153148" y="2648969"/>
                </a:lnTo>
                <a:lnTo>
                  <a:pt x="1147241" y="2660301"/>
                </a:lnTo>
                <a:lnTo>
                  <a:pt x="1151671" y="2667181"/>
                </a:lnTo>
                <a:lnTo>
                  <a:pt x="1150195" y="2687012"/>
                </a:lnTo>
                <a:lnTo>
                  <a:pt x="1153148" y="2693488"/>
                </a:lnTo>
                <a:lnTo>
                  <a:pt x="1149456" y="2703606"/>
                </a:lnTo>
                <a:lnTo>
                  <a:pt x="1144289" y="2716961"/>
                </a:lnTo>
                <a:lnTo>
                  <a:pt x="1142074" y="2723437"/>
                </a:lnTo>
                <a:lnTo>
                  <a:pt x="1150933" y="2718175"/>
                </a:lnTo>
                <a:lnTo>
                  <a:pt x="1153886" y="2705224"/>
                </a:lnTo>
                <a:lnTo>
                  <a:pt x="1160530" y="2699963"/>
                </a:lnTo>
                <a:lnTo>
                  <a:pt x="1159054" y="2704415"/>
                </a:lnTo>
                <a:lnTo>
                  <a:pt x="1157577" y="2716556"/>
                </a:lnTo>
                <a:lnTo>
                  <a:pt x="1153886" y="2720199"/>
                </a:lnTo>
                <a:lnTo>
                  <a:pt x="1150933" y="2730721"/>
                </a:lnTo>
                <a:lnTo>
                  <a:pt x="1143550" y="2740435"/>
                </a:lnTo>
                <a:lnTo>
                  <a:pt x="1142074" y="2748529"/>
                </a:lnTo>
                <a:lnTo>
                  <a:pt x="1136168" y="2748934"/>
                </a:lnTo>
                <a:lnTo>
                  <a:pt x="1137644" y="2744482"/>
                </a:lnTo>
                <a:lnTo>
                  <a:pt x="1139121" y="2736387"/>
                </a:lnTo>
                <a:lnTo>
                  <a:pt x="1131000" y="2735578"/>
                </a:lnTo>
                <a:lnTo>
                  <a:pt x="1131000" y="2748529"/>
                </a:lnTo>
                <a:lnTo>
                  <a:pt x="1124356" y="2755409"/>
                </a:lnTo>
                <a:lnTo>
                  <a:pt x="1131000" y="2759861"/>
                </a:lnTo>
                <a:lnTo>
                  <a:pt x="1128785" y="2764313"/>
                </a:lnTo>
                <a:lnTo>
                  <a:pt x="1125833" y="2777264"/>
                </a:lnTo>
                <a:lnTo>
                  <a:pt x="1120665" y="2781715"/>
                </a:lnTo>
                <a:lnTo>
                  <a:pt x="1120665" y="2792643"/>
                </a:lnTo>
                <a:lnTo>
                  <a:pt x="1123618" y="2796690"/>
                </a:lnTo>
                <a:lnTo>
                  <a:pt x="1119926" y="2803165"/>
                </a:lnTo>
                <a:lnTo>
                  <a:pt x="1120665" y="2809641"/>
                </a:lnTo>
                <a:lnTo>
                  <a:pt x="1115497" y="2832709"/>
                </a:lnTo>
                <a:lnTo>
                  <a:pt x="1118450" y="2846874"/>
                </a:lnTo>
                <a:lnTo>
                  <a:pt x="1115497" y="2868729"/>
                </a:lnTo>
                <a:lnTo>
                  <a:pt x="1107376" y="2878442"/>
                </a:lnTo>
                <a:lnTo>
                  <a:pt x="1110329" y="2885727"/>
                </a:lnTo>
                <a:lnTo>
                  <a:pt x="1113282" y="2903130"/>
                </a:lnTo>
                <a:lnTo>
                  <a:pt x="1111806" y="2912843"/>
                </a:lnTo>
                <a:lnTo>
                  <a:pt x="1125094" y="2931865"/>
                </a:lnTo>
                <a:lnTo>
                  <a:pt x="1125094" y="2945625"/>
                </a:lnTo>
                <a:lnTo>
                  <a:pt x="1122141" y="2948053"/>
                </a:lnTo>
                <a:lnTo>
                  <a:pt x="1120665" y="2931865"/>
                </a:lnTo>
                <a:lnTo>
                  <a:pt x="1109591" y="2918509"/>
                </a:lnTo>
                <a:lnTo>
                  <a:pt x="1108115" y="2928627"/>
                </a:lnTo>
                <a:lnTo>
                  <a:pt x="1115497" y="2934698"/>
                </a:lnTo>
                <a:lnTo>
                  <a:pt x="1121403" y="2953719"/>
                </a:lnTo>
                <a:lnTo>
                  <a:pt x="1123618" y="2960195"/>
                </a:lnTo>
                <a:lnTo>
                  <a:pt x="1119926" y="2966265"/>
                </a:lnTo>
                <a:lnTo>
                  <a:pt x="1125833" y="2974360"/>
                </a:lnTo>
                <a:lnTo>
                  <a:pt x="1128047" y="2983263"/>
                </a:lnTo>
                <a:lnTo>
                  <a:pt x="1155362" y="3010379"/>
                </a:lnTo>
                <a:lnTo>
                  <a:pt x="1159792" y="3020497"/>
                </a:lnTo>
                <a:lnTo>
                  <a:pt x="1169389" y="3033043"/>
                </a:lnTo>
                <a:lnTo>
                  <a:pt x="1168651" y="3039923"/>
                </a:lnTo>
                <a:lnTo>
                  <a:pt x="1170865" y="3047613"/>
                </a:lnTo>
                <a:lnTo>
                  <a:pt x="1191536" y="3070277"/>
                </a:lnTo>
                <a:lnTo>
                  <a:pt x="1198180" y="3076752"/>
                </a:lnTo>
                <a:lnTo>
                  <a:pt x="1203348" y="3075538"/>
                </a:lnTo>
                <a:lnTo>
                  <a:pt x="1216637" y="3075943"/>
                </a:lnTo>
                <a:lnTo>
                  <a:pt x="1220328" y="3079585"/>
                </a:lnTo>
                <a:lnTo>
                  <a:pt x="1234354" y="3085251"/>
                </a:lnTo>
                <a:lnTo>
                  <a:pt x="1246166" y="3099416"/>
                </a:lnTo>
                <a:lnTo>
                  <a:pt x="1249858" y="3111153"/>
                </a:lnTo>
                <a:lnTo>
                  <a:pt x="1261669" y="3105892"/>
                </a:lnTo>
                <a:lnTo>
                  <a:pt x="1278649" y="3102654"/>
                </a:lnTo>
                <a:lnTo>
                  <a:pt x="1283078" y="3107511"/>
                </a:lnTo>
                <a:lnTo>
                  <a:pt x="1288246" y="3107511"/>
                </a:lnTo>
                <a:lnTo>
                  <a:pt x="1309655" y="3096583"/>
                </a:lnTo>
                <a:lnTo>
                  <a:pt x="1311870" y="3092536"/>
                </a:lnTo>
                <a:lnTo>
                  <a:pt x="1329588" y="3091322"/>
                </a:lnTo>
                <a:lnTo>
                  <a:pt x="1341400" y="3090917"/>
                </a:lnTo>
                <a:lnTo>
                  <a:pt x="1350258" y="3084037"/>
                </a:lnTo>
                <a:lnTo>
                  <a:pt x="1363547" y="3083632"/>
                </a:lnTo>
                <a:lnTo>
                  <a:pt x="1374621" y="3086465"/>
                </a:lnTo>
                <a:lnTo>
                  <a:pt x="1378312" y="3081204"/>
                </a:lnTo>
                <a:lnTo>
                  <a:pt x="1392339" y="3084847"/>
                </a:lnTo>
                <a:lnTo>
                  <a:pt x="1382741" y="3089703"/>
                </a:lnTo>
                <a:lnTo>
                  <a:pt x="1380527" y="3094964"/>
                </a:lnTo>
                <a:lnTo>
                  <a:pt x="1391600" y="3099821"/>
                </a:lnTo>
                <a:lnTo>
                  <a:pt x="1397506" y="3105082"/>
                </a:lnTo>
                <a:lnTo>
                  <a:pt x="1399721" y="3100226"/>
                </a:lnTo>
                <a:lnTo>
                  <a:pt x="1405627" y="3099821"/>
                </a:lnTo>
                <a:lnTo>
                  <a:pt x="1415224" y="3089298"/>
                </a:lnTo>
                <a:lnTo>
                  <a:pt x="1415224" y="3075943"/>
                </a:lnTo>
                <a:lnTo>
                  <a:pt x="1418177" y="3067849"/>
                </a:lnTo>
                <a:lnTo>
                  <a:pt x="1408580" y="3073919"/>
                </a:lnTo>
                <a:lnTo>
                  <a:pt x="1406365" y="3072300"/>
                </a:lnTo>
                <a:lnTo>
                  <a:pt x="1428513" y="3061373"/>
                </a:lnTo>
                <a:lnTo>
                  <a:pt x="1436633" y="3059754"/>
                </a:lnTo>
                <a:lnTo>
                  <a:pt x="1446230" y="3049232"/>
                </a:lnTo>
                <a:lnTo>
                  <a:pt x="1446230" y="3033043"/>
                </a:lnTo>
                <a:lnTo>
                  <a:pt x="1463948" y="3015236"/>
                </a:lnTo>
                <a:lnTo>
                  <a:pt x="1462472" y="3011998"/>
                </a:lnTo>
                <a:lnTo>
                  <a:pt x="1463948" y="2983263"/>
                </a:lnTo>
                <a:lnTo>
                  <a:pt x="1482404" y="2964242"/>
                </a:lnTo>
                <a:lnTo>
                  <a:pt x="1474283" y="2963432"/>
                </a:lnTo>
                <a:lnTo>
                  <a:pt x="1474283" y="2956957"/>
                </a:lnTo>
                <a:lnTo>
                  <a:pt x="1506766" y="2949672"/>
                </a:lnTo>
                <a:lnTo>
                  <a:pt x="1549585" y="2950481"/>
                </a:lnTo>
                <a:lnTo>
                  <a:pt x="1556229" y="2941173"/>
                </a:lnTo>
                <a:lnTo>
                  <a:pt x="1568779" y="2939554"/>
                </a:lnTo>
                <a:lnTo>
                  <a:pt x="1573208" y="2943601"/>
                </a:lnTo>
                <a:lnTo>
                  <a:pt x="1585020" y="2938340"/>
                </a:lnTo>
                <a:lnTo>
                  <a:pt x="1584282" y="2933888"/>
                </a:lnTo>
                <a:lnTo>
                  <a:pt x="1604215" y="2933079"/>
                </a:lnTo>
                <a:lnTo>
                  <a:pt x="1627100" y="2938340"/>
                </a:lnTo>
                <a:lnTo>
                  <a:pt x="1633006" y="2936316"/>
                </a:lnTo>
                <a:lnTo>
                  <a:pt x="1630791" y="2931055"/>
                </a:lnTo>
                <a:lnTo>
                  <a:pt x="1639650" y="2930246"/>
                </a:lnTo>
                <a:lnTo>
                  <a:pt x="1654415" y="2947244"/>
                </a:lnTo>
                <a:lnTo>
                  <a:pt x="1655153" y="2957362"/>
                </a:lnTo>
                <a:lnTo>
                  <a:pt x="1647033" y="2969098"/>
                </a:lnTo>
                <a:lnTo>
                  <a:pt x="1635959" y="2986096"/>
                </a:lnTo>
                <a:lnTo>
                  <a:pt x="1614550" y="3004308"/>
                </a:lnTo>
                <a:lnTo>
                  <a:pt x="1610121" y="3011189"/>
                </a:lnTo>
                <a:lnTo>
                  <a:pt x="1608644" y="3023330"/>
                </a:lnTo>
                <a:lnTo>
                  <a:pt x="1599047" y="3028996"/>
                </a:lnTo>
                <a:lnTo>
                  <a:pt x="1596094" y="3032234"/>
                </a:lnTo>
                <a:lnTo>
                  <a:pt x="1602738" y="3037090"/>
                </a:lnTo>
                <a:lnTo>
                  <a:pt x="1610859" y="3037090"/>
                </a:lnTo>
                <a:lnTo>
                  <a:pt x="1608644" y="3043970"/>
                </a:lnTo>
                <a:lnTo>
                  <a:pt x="1597570" y="3054898"/>
                </a:lnTo>
                <a:lnTo>
                  <a:pt x="1597570" y="3058540"/>
                </a:lnTo>
                <a:lnTo>
                  <a:pt x="1602000" y="3060564"/>
                </a:lnTo>
                <a:lnTo>
                  <a:pt x="1607167" y="3055707"/>
                </a:lnTo>
                <a:lnTo>
                  <a:pt x="1611597" y="3054898"/>
                </a:lnTo>
                <a:lnTo>
                  <a:pt x="1606429" y="3062587"/>
                </a:lnTo>
                <a:lnTo>
                  <a:pt x="1599047" y="3091322"/>
                </a:lnTo>
                <a:lnTo>
                  <a:pt x="1589449" y="3106296"/>
                </a:lnTo>
                <a:lnTo>
                  <a:pt x="1587235" y="3108320"/>
                </a:lnTo>
                <a:lnTo>
                  <a:pt x="1583544" y="3099821"/>
                </a:lnTo>
                <a:lnTo>
                  <a:pt x="1572470" y="3093346"/>
                </a:lnTo>
                <a:lnTo>
                  <a:pt x="1571732" y="3090917"/>
                </a:lnTo>
                <a:lnTo>
                  <a:pt x="1576900" y="3086465"/>
                </a:lnTo>
                <a:lnTo>
                  <a:pt x="1577638" y="3077157"/>
                </a:lnTo>
                <a:lnTo>
                  <a:pt x="1571732" y="3078776"/>
                </a:lnTo>
                <a:lnTo>
                  <a:pt x="1561396" y="3090513"/>
                </a:lnTo>
                <a:lnTo>
                  <a:pt x="1552537" y="3097393"/>
                </a:lnTo>
                <a:lnTo>
                  <a:pt x="1552537" y="3097797"/>
                </a:lnTo>
                <a:lnTo>
                  <a:pt x="1554752" y="3101845"/>
                </a:lnTo>
                <a:lnTo>
                  <a:pt x="1559920" y="3097393"/>
                </a:lnTo>
                <a:lnTo>
                  <a:pt x="1566564" y="3097393"/>
                </a:lnTo>
                <a:lnTo>
                  <a:pt x="1567302" y="3102249"/>
                </a:lnTo>
                <a:lnTo>
                  <a:pt x="1566564" y="3107511"/>
                </a:lnTo>
                <a:lnTo>
                  <a:pt x="1565088" y="3129770"/>
                </a:lnTo>
                <a:lnTo>
                  <a:pt x="1559182" y="3138269"/>
                </a:lnTo>
                <a:lnTo>
                  <a:pt x="1556967" y="3151625"/>
                </a:lnTo>
                <a:lnTo>
                  <a:pt x="1562873" y="3156886"/>
                </a:lnTo>
                <a:lnTo>
                  <a:pt x="1562134" y="3171860"/>
                </a:lnTo>
                <a:lnTo>
                  <a:pt x="1556967" y="3184811"/>
                </a:lnTo>
                <a:lnTo>
                  <a:pt x="1542940" y="3202619"/>
                </a:lnTo>
                <a:lnTo>
                  <a:pt x="1537773" y="3198167"/>
                </a:lnTo>
                <a:lnTo>
                  <a:pt x="1528175" y="3207070"/>
                </a:lnTo>
                <a:lnTo>
                  <a:pt x="1524484" y="3214760"/>
                </a:lnTo>
                <a:lnTo>
                  <a:pt x="1528175" y="3220021"/>
                </a:lnTo>
                <a:lnTo>
                  <a:pt x="1534820" y="3220021"/>
                </a:lnTo>
                <a:lnTo>
                  <a:pt x="1542940" y="3224878"/>
                </a:lnTo>
                <a:lnTo>
                  <a:pt x="1545155" y="3219212"/>
                </a:lnTo>
                <a:lnTo>
                  <a:pt x="1554014" y="3220426"/>
                </a:lnTo>
                <a:lnTo>
                  <a:pt x="1558443" y="3223259"/>
                </a:lnTo>
                <a:lnTo>
                  <a:pt x="1564349" y="3228116"/>
                </a:lnTo>
                <a:lnTo>
                  <a:pt x="1577638" y="3221235"/>
                </a:lnTo>
                <a:lnTo>
                  <a:pt x="1606429" y="3220831"/>
                </a:lnTo>
                <a:lnTo>
                  <a:pt x="1627838" y="3222450"/>
                </a:lnTo>
                <a:lnTo>
                  <a:pt x="1644818" y="3218402"/>
                </a:lnTo>
                <a:lnTo>
                  <a:pt x="1652939" y="3221235"/>
                </a:lnTo>
                <a:lnTo>
                  <a:pt x="1657368" y="3217593"/>
                </a:lnTo>
                <a:lnTo>
                  <a:pt x="1665489" y="3214760"/>
                </a:lnTo>
                <a:lnTo>
                  <a:pt x="1661798" y="3211927"/>
                </a:lnTo>
                <a:lnTo>
                  <a:pt x="1664012" y="3206261"/>
                </a:lnTo>
                <a:lnTo>
                  <a:pt x="1674348" y="3211118"/>
                </a:lnTo>
                <a:lnTo>
                  <a:pt x="1685421" y="3220021"/>
                </a:lnTo>
                <a:lnTo>
                  <a:pt x="1706830" y="3221235"/>
                </a:lnTo>
                <a:lnTo>
                  <a:pt x="1728978" y="3222854"/>
                </a:lnTo>
                <a:lnTo>
                  <a:pt x="1734884" y="3227306"/>
                </a:lnTo>
                <a:lnTo>
                  <a:pt x="1737098" y="3221640"/>
                </a:lnTo>
                <a:lnTo>
                  <a:pt x="1743004" y="3224068"/>
                </a:lnTo>
                <a:lnTo>
                  <a:pt x="1751125" y="3222450"/>
                </a:lnTo>
                <a:lnTo>
                  <a:pt x="1759246" y="3222854"/>
                </a:lnTo>
                <a:lnTo>
                  <a:pt x="1771796" y="3229330"/>
                </a:lnTo>
                <a:lnTo>
                  <a:pt x="1780655" y="3235805"/>
                </a:lnTo>
                <a:lnTo>
                  <a:pt x="1779178" y="3237019"/>
                </a:lnTo>
                <a:lnTo>
                  <a:pt x="1765890" y="3233782"/>
                </a:lnTo>
                <a:lnTo>
                  <a:pt x="1757769" y="3231758"/>
                </a:lnTo>
                <a:lnTo>
                  <a:pt x="1753340" y="3232972"/>
                </a:lnTo>
                <a:lnTo>
                  <a:pt x="1754078" y="3237019"/>
                </a:lnTo>
                <a:lnTo>
                  <a:pt x="1747434" y="3239043"/>
                </a:lnTo>
                <a:lnTo>
                  <a:pt x="1745957" y="3242685"/>
                </a:lnTo>
                <a:lnTo>
                  <a:pt x="1754078" y="3242685"/>
                </a:lnTo>
                <a:lnTo>
                  <a:pt x="1762937" y="3243495"/>
                </a:lnTo>
                <a:lnTo>
                  <a:pt x="1768105" y="3247137"/>
                </a:lnTo>
                <a:lnTo>
                  <a:pt x="1781393" y="3248351"/>
                </a:lnTo>
                <a:lnTo>
                  <a:pt x="1791728" y="3248756"/>
                </a:lnTo>
                <a:lnTo>
                  <a:pt x="1787299" y="3241066"/>
                </a:lnTo>
                <a:lnTo>
                  <a:pt x="1788037" y="3239448"/>
                </a:lnTo>
                <a:lnTo>
                  <a:pt x="1799111" y="3243899"/>
                </a:lnTo>
                <a:lnTo>
                  <a:pt x="1810184" y="3252398"/>
                </a:lnTo>
                <a:lnTo>
                  <a:pt x="1813138" y="3257255"/>
                </a:lnTo>
                <a:lnTo>
                  <a:pt x="1810184" y="3260088"/>
                </a:lnTo>
                <a:lnTo>
                  <a:pt x="1807232" y="3262921"/>
                </a:lnTo>
                <a:lnTo>
                  <a:pt x="1804279" y="3268182"/>
                </a:lnTo>
                <a:lnTo>
                  <a:pt x="1803540" y="3280324"/>
                </a:lnTo>
                <a:lnTo>
                  <a:pt x="1805017" y="3288013"/>
                </a:lnTo>
                <a:lnTo>
                  <a:pt x="1802064" y="3293679"/>
                </a:lnTo>
                <a:lnTo>
                  <a:pt x="1802802" y="3297726"/>
                </a:lnTo>
                <a:lnTo>
                  <a:pt x="1807970" y="3300964"/>
                </a:lnTo>
                <a:lnTo>
                  <a:pt x="1806493" y="3305821"/>
                </a:lnTo>
                <a:lnTo>
                  <a:pt x="1802802" y="3311891"/>
                </a:lnTo>
                <a:lnTo>
                  <a:pt x="1794681" y="3321200"/>
                </a:lnTo>
                <a:lnTo>
                  <a:pt x="1791728" y="3332532"/>
                </a:lnTo>
                <a:lnTo>
                  <a:pt x="1790252" y="3329699"/>
                </a:lnTo>
                <a:lnTo>
                  <a:pt x="1787299" y="3329699"/>
                </a:lnTo>
                <a:lnTo>
                  <a:pt x="1783608" y="3332937"/>
                </a:lnTo>
                <a:lnTo>
                  <a:pt x="1783608" y="3337388"/>
                </a:lnTo>
                <a:lnTo>
                  <a:pt x="1786561" y="3339007"/>
                </a:lnTo>
                <a:lnTo>
                  <a:pt x="1790252" y="3344269"/>
                </a:lnTo>
                <a:lnTo>
                  <a:pt x="1788776" y="3348720"/>
                </a:lnTo>
                <a:lnTo>
                  <a:pt x="1788776" y="3369766"/>
                </a:lnTo>
                <a:lnTo>
                  <a:pt x="1786561" y="3387573"/>
                </a:lnTo>
                <a:lnTo>
                  <a:pt x="1782131" y="3394049"/>
                </a:lnTo>
                <a:lnTo>
                  <a:pt x="1779917" y="3393644"/>
                </a:lnTo>
                <a:cubicBezTo>
                  <a:pt x="1779917" y="3393644"/>
                  <a:pt x="1779917" y="3385550"/>
                  <a:pt x="1779917" y="3383931"/>
                </a:cubicBezTo>
                <a:cubicBezTo>
                  <a:pt x="1779917" y="3382312"/>
                  <a:pt x="1779917" y="3376646"/>
                  <a:pt x="1779917" y="3376646"/>
                </a:cubicBezTo>
                <a:lnTo>
                  <a:pt x="1782131" y="3373003"/>
                </a:lnTo>
                <a:lnTo>
                  <a:pt x="1777702" y="3371789"/>
                </a:lnTo>
                <a:lnTo>
                  <a:pt x="1771796" y="3385550"/>
                </a:lnTo>
                <a:lnTo>
                  <a:pt x="1771796" y="3392025"/>
                </a:lnTo>
                <a:lnTo>
                  <a:pt x="1772534" y="3397691"/>
                </a:lnTo>
                <a:lnTo>
                  <a:pt x="1768105" y="3407809"/>
                </a:lnTo>
                <a:lnTo>
                  <a:pt x="1765890" y="3415094"/>
                </a:lnTo>
                <a:lnTo>
                  <a:pt x="1765890" y="3421569"/>
                </a:lnTo>
                <a:lnTo>
                  <a:pt x="1771058" y="3419141"/>
                </a:lnTo>
                <a:lnTo>
                  <a:pt x="1771796" y="3414689"/>
                </a:lnTo>
                <a:lnTo>
                  <a:pt x="1774749" y="3409428"/>
                </a:lnTo>
                <a:lnTo>
                  <a:pt x="1774749" y="3419141"/>
                </a:lnTo>
                <a:lnTo>
                  <a:pt x="1771796" y="3426426"/>
                </a:lnTo>
                <a:lnTo>
                  <a:pt x="1765151" y="3437353"/>
                </a:lnTo>
                <a:lnTo>
                  <a:pt x="1768105" y="3447066"/>
                </a:lnTo>
                <a:lnTo>
                  <a:pt x="1773272" y="3452732"/>
                </a:lnTo>
                <a:lnTo>
                  <a:pt x="1774749" y="3459612"/>
                </a:lnTo>
                <a:lnTo>
                  <a:pt x="1770319" y="3462445"/>
                </a:lnTo>
                <a:lnTo>
                  <a:pt x="1769581" y="3463255"/>
                </a:lnTo>
                <a:lnTo>
                  <a:pt x="1767366" y="3466897"/>
                </a:lnTo>
                <a:lnTo>
                  <a:pt x="1777702" y="3466897"/>
                </a:lnTo>
                <a:lnTo>
                  <a:pt x="1779178" y="3462445"/>
                </a:lnTo>
                <a:lnTo>
                  <a:pt x="1783608" y="3461636"/>
                </a:lnTo>
                <a:lnTo>
                  <a:pt x="1787299" y="3469730"/>
                </a:lnTo>
                <a:lnTo>
                  <a:pt x="1788776" y="3479443"/>
                </a:lnTo>
                <a:lnTo>
                  <a:pt x="1794681" y="3488347"/>
                </a:lnTo>
                <a:lnTo>
                  <a:pt x="1805017" y="3498060"/>
                </a:lnTo>
                <a:lnTo>
                  <a:pt x="1807970" y="3505345"/>
                </a:lnTo>
                <a:lnTo>
                  <a:pt x="1813138" y="3511416"/>
                </a:lnTo>
                <a:lnTo>
                  <a:pt x="1821258" y="3513844"/>
                </a:lnTo>
                <a:lnTo>
                  <a:pt x="1828640" y="3518296"/>
                </a:lnTo>
                <a:lnTo>
                  <a:pt x="1829379" y="3520724"/>
                </a:lnTo>
                <a:lnTo>
                  <a:pt x="1830855" y="3525581"/>
                </a:lnTo>
                <a:lnTo>
                  <a:pt x="1836761" y="3531247"/>
                </a:lnTo>
                <a:lnTo>
                  <a:pt x="1842667" y="3532866"/>
                </a:lnTo>
                <a:lnTo>
                  <a:pt x="1846358" y="3532461"/>
                </a:lnTo>
                <a:lnTo>
                  <a:pt x="1849312" y="3535294"/>
                </a:lnTo>
                <a:lnTo>
                  <a:pt x="1845620" y="3536508"/>
                </a:lnTo>
                <a:lnTo>
                  <a:pt x="1844144" y="3538127"/>
                </a:lnTo>
                <a:lnTo>
                  <a:pt x="1846358" y="3541769"/>
                </a:lnTo>
                <a:lnTo>
                  <a:pt x="1854479" y="3545816"/>
                </a:lnTo>
                <a:lnTo>
                  <a:pt x="1862600" y="3544602"/>
                </a:lnTo>
                <a:lnTo>
                  <a:pt x="1862600" y="3539746"/>
                </a:lnTo>
                <a:lnTo>
                  <a:pt x="1856694" y="3536508"/>
                </a:lnTo>
                <a:lnTo>
                  <a:pt x="1859647" y="3534080"/>
                </a:lnTo>
                <a:lnTo>
                  <a:pt x="1871459" y="3539341"/>
                </a:lnTo>
                <a:lnTo>
                  <a:pt x="1888438" y="3550268"/>
                </a:lnTo>
                <a:lnTo>
                  <a:pt x="1904680" y="3550673"/>
                </a:lnTo>
                <a:lnTo>
                  <a:pt x="1912800" y="3549864"/>
                </a:lnTo>
                <a:lnTo>
                  <a:pt x="1922398" y="3541769"/>
                </a:lnTo>
                <a:lnTo>
                  <a:pt x="1952665" y="3527604"/>
                </a:lnTo>
                <a:lnTo>
                  <a:pt x="1967431" y="3524367"/>
                </a:lnTo>
                <a:lnTo>
                  <a:pt x="1981457" y="3515058"/>
                </a:lnTo>
                <a:lnTo>
                  <a:pt x="1986625" y="3514249"/>
                </a:lnTo>
                <a:lnTo>
                  <a:pt x="1994007" y="3517486"/>
                </a:lnTo>
                <a:lnTo>
                  <a:pt x="1996960" y="3521534"/>
                </a:lnTo>
                <a:lnTo>
                  <a:pt x="2004342" y="3523152"/>
                </a:lnTo>
                <a:lnTo>
                  <a:pt x="2026490" y="3523152"/>
                </a:lnTo>
                <a:lnTo>
                  <a:pt x="2038302" y="3525985"/>
                </a:lnTo>
                <a:lnTo>
                  <a:pt x="2058973" y="3537317"/>
                </a:lnTo>
                <a:lnTo>
                  <a:pt x="2067832" y="3547031"/>
                </a:lnTo>
                <a:lnTo>
                  <a:pt x="2070046" y="3551887"/>
                </a:lnTo>
                <a:lnTo>
                  <a:pt x="2076690" y="3555530"/>
                </a:lnTo>
                <a:lnTo>
                  <a:pt x="2081120" y="3558767"/>
                </a:lnTo>
                <a:lnTo>
                  <a:pt x="2092193" y="3567671"/>
                </a:lnTo>
                <a:lnTo>
                  <a:pt x="2095147" y="3576170"/>
                </a:lnTo>
                <a:lnTo>
                  <a:pt x="2102529" y="3579408"/>
                </a:lnTo>
                <a:lnTo>
                  <a:pt x="2099576" y="3584669"/>
                </a:lnTo>
                <a:lnTo>
                  <a:pt x="2098100" y="3587907"/>
                </a:lnTo>
                <a:lnTo>
                  <a:pt x="2106959" y="3594787"/>
                </a:lnTo>
                <a:lnTo>
                  <a:pt x="2112865" y="3595192"/>
                </a:lnTo>
                <a:lnTo>
                  <a:pt x="2117294" y="3585074"/>
                </a:lnTo>
                <a:lnTo>
                  <a:pt x="2117294" y="3574146"/>
                </a:lnTo>
                <a:lnTo>
                  <a:pt x="2109173" y="3565243"/>
                </a:lnTo>
                <a:lnTo>
                  <a:pt x="2106220" y="3556339"/>
                </a:lnTo>
                <a:lnTo>
                  <a:pt x="2114341" y="3555934"/>
                </a:lnTo>
                <a:lnTo>
                  <a:pt x="2120247" y="3555530"/>
                </a:lnTo>
                <a:lnTo>
                  <a:pt x="2129844" y="3542174"/>
                </a:lnTo>
                <a:lnTo>
                  <a:pt x="2135012" y="3539746"/>
                </a:lnTo>
                <a:lnTo>
                  <a:pt x="2148300" y="3528009"/>
                </a:lnTo>
                <a:lnTo>
                  <a:pt x="2154944" y="3524367"/>
                </a:lnTo>
                <a:lnTo>
                  <a:pt x="2164542" y="3523557"/>
                </a:lnTo>
                <a:lnTo>
                  <a:pt x="2171924" y="3520319"/>
                </a:lnTo>
                <a:lnTo>
                  <a:pt x="2174877" y="3511820"/>
                </a:lnTo>
                <a:lnTo>
                  <a:pt x="2173401" y="3504536"/>
                </a:lnTo>
                <a:lnTo>
                  <a:pt x="2169709" y="3500893"/>
                </a:lnTo>
                <a:lnTo>
                  <a:pt x="2166018" y="3502512"/>
                </a:lnTo>
                <a:lnTo>
                  <a:pt x="2167495" y="3496037"/>
                </a:lnTo>
                <a:lnTo>
                  <a:pt x="2180783" y="3472563"/>
                </a:lnTo>
                <a:lnTo>
                  <a:pt x="2191857" y="3460826"/>
                </a:lnTo>
                <a:lnTo>
                  <a:pt x="2195548" y="3454351"/>
                </a:lnTo>
                <a:lnTo>
                  <a:pt x="2212527" y="3445043"/>
                </a:lnTo>
                <a:lnTo>
                  <a:pt x="2219172" y="3445043"/>
                </a:lnTo>
                <a:lnTo>
                  <a:pt x="2231722" y="3449899"/>
                </a:lnTo>
                <a:lnTo>
                  <a:pt x="2242057" y="3450709"/>
                </a:lnTo>
                <a:lnTo>
                  <a:pt x="2234675" y="3453137"/>
                </a:lnTo>
                <a:lnTo>
                  <a:pt x="2235413" y="3455565"/>
                </a:lnTo>
                <a:lnTo>
                  <a:pt x="2233937" y="3462850"/>
                </a:lnTo>
                <a:lnTo>
                  <a:pt x="2239104" y="3464874"/>
                </a:lnTo>
                <a:lnTo>
                  <a:pt x="2246487" y="3458398"/>
                </a:lnTo>
                <a:lnTo>
                  <a:pt x="2247225" y="3451113"/>
                </a:lnTo>
                <a:lnTo>
                  <a:pt x="2244272" y="3443828"/>
                </a:lnTo>
                <a:lnTo>
                  <a:pt x="2243534" y="3438162"/>
                </a:lnTo>
                <a:lnTo>
                  <a:pt x="2253869" y="3433306"/>
                </a:lnTo>
                <a:lnTo>
                  <a:pt x="2270111" y="3434925"/>
                </a:lnTo>
                <a:lnTo>
                  <a:pt x="2284137" y="3434115"/>
                </a:lnTo>
                <a:lnTo>
                  <a:pt x="2297426" y="3431282"/>
                </a:lnTo>
                <a:lnTo>
                  <a:pt x="2309237" y="3423593"/>
                </a:lnTo>
                <a:lnTo>
                  <a:pt x="2326217" y="3413880"/>
                </a:lnTo>
                <a:lnTo>
                  <a:pt x="2339505" y="3408214"/>
                </a:lnTo>
                <a:lnTo>
                  <a:pt x="2342458" y="3403762"/>
                </a:lnTo>
                <a:lnTo>
                  <a:pt x="2338029" y="3399310"/>
                </a:lnTo>
                <a:lnTo>
                  <a:pt x="2342458" y="3394858"/>
                </a:lnTo>
                <a:lnTo>
                  <a:pt x="2349103" y="3392025"/>
                </a:lnTo>
                <a:lnTo>
                  <a:pt x="2357962" y="3393239"/>
                </a:lnTo>
                <a:lnTo>
                  <a:pt x="2361653" y="3390406"/>
                </a:lnTo>
                <a:lnTo>
                  <a:pt x="2369035" y="3389192"/>
                </a:lnTo>
                <a:lnTo>
                  <a:pt x="2369773" y="3384740"/>
                </a:lnTo>
                <a:lnTo>
                  <a:pt x="2372726" y="3381098"/>
                </a:lnTo>
                <a:lnTo>
                  <a:pt x="2379371" y="3381098"/>
                </a:lnTo>
                <a:lnTo>
                  <a:pt x="2397827" y="3390406"/>
                </a:lnTo>
                <a:lnTo>
                  <a:pt x="2402994" y="3397286"/>
                </a:lnTo>
                <a:lnTo>
                  <a:pt x="2400780" y="3402548"/>
                </a:lnTo>
                <a:lnTo>
                  <a:pt x="2395612" y="3406595"/>
                </a:lnTo>
                <a:lnTo>
                  <a:pt x="2394135" y="3407809"/>
                </a:lnTo>
                <a:lnTo>
                  <a:pt x="2383800" y="3419141"/>
                </a:lnTo>
                <a:lnTo>
                  <a:pt x="2371988" y="3421569"/>
                </a:lnTo>
                <a:lnTo>
                  <a:pt x="2360176" y="3426426"/>
                </a:lnTo>
                <a:lnTo>
                  <a:pt x="2357962" y="3432496"/>
                </a:lnTo>
                <a:lnTo>
                  <a:pt x="2361653" y="3440186"/>
                </a:lnTo>
                <a:lnTo>
                  <a:pt x="2369773" y="3445447"/>
                </a:lnTo>
                <a:lnTo>
                  <a:pt x="2369773" y="3451113"/>
                </a:lnTo>
                <a:lnTo>
                  <a:pt x="2369035" y="3455565"/>
                </a:lnTo>
                <a:lnTo>
                  <a:pt x="2374941" y="3464874"/>
                </a:lnTo>
                <a:lnTo>
                  <a:pt x="2374941" y="3479443"/>
                </a:lnTo>
                <a:lnTo>
                  <a:pt x="2356485" y="3496846"/>
                </a:lnTo>
                <a:lnTo>
                  <a:pt x="2355747" y="3502107"/>
                </a:lnTo>
                <a:lnTo>
                  <a:pt x="2346150" y="3509392"/>
                </a:lnTo>
                <a:lnTo>
                  <a:pt x="2349103" y="3518701"/>
                </a:lnTo>
                <a:lnTo>
                  <a:pt x="2359438" y="3529223"/>
                </a:lnTo>
                <a:lnTo>
                  <a:pt x="2359438" y="3542579"/>
                </a:lnTo>
                <a:lnTo>
                  <a:pt x="2367559" y="3543793"/>
                </a:lnTo>
                <a:lnTo>
                  <a:pt x="2385277" y="3534484"/>
                </a:lnTo>
                <a:lnTo>
                  <a:pt x="2392659" y="3520724"/>
                </a:lnTo>
                <a:lnTo>
                  <a:pt x="2388230" y="3510202"/>
                </a:lnTo>
                <a:lnTo>
                  <a:pt x="2386015" y="3497655"/>
                </a:lnTo>
                <a:lnTo>
                  <a:pt x="2386015" y="3479039"/>
                </a:lnTo>
                <a:lnTo>
                  <a:pt x="2380109" y="3469325"/>
                </a:lnTo>
                <a:lnTo>
                  <a:pt x="2380109" y="3461636"/>
                </a:lnTo>
                <a:lnTo>
                  <a:pt x="2386753" y="3453946"/>
                </a:lnTo>
                <a:lnTo>
                  <a:pt x="2408900" y="3445043"/>
                </a:lnTo>
                <a:lnTo>
                  <a:pt x="2431048" y="3441400"/>
                </a:lnTo>
                <a:lnTo>
                  <a:pt x="2442121" y="3435734"/>
                </a:lnTo>
                <a:lnTo>
                  <a:pt x="2442860" y="3432092"/>
                </a:lnTo>
                <a:lnTo>
                  <a:pt x="2445074" y="3429663"/>
                </a:lnTo>
                <a:lnTo>
                  <a:pt x="2449504" y="3432496"/>
                </a:lnTo>
                <a:lnTo>
                  <a:pt x="2459839" y="3436948"/>
                </a:lnTo>
                <a:lnTo>
                  <a:pt x="2467960" y="3434520"/>
                </a:lnTo>
                <a:lnTo>
                  <a:pt x="2469436" y="3428854"/>
                </a:lnTo>
                <a:lnTo>
                  <a:pt x="2462054" y="3421164"/>
                </a:lnTo>
                <a:lnTo>
                  <a:pt x="2452457" y="3420355"/>
                </a:lnTo>
                <a:lnTo>
                  <a:pt x="2443598" y="3424807"/>
                </a:lnTo>
                <a:lnTo>
                  <a:pt x="2438430" y="3421164"/>
                </a:lnTo>
                <a:lnTo>
                  <a:pt x="2435477" y="3411047"/>
                </a:lnTo>
                <a:lnTo>
                  <a:pt x="2449504" y="3396072"/>
                </a:lnTo>
                <a:lnTo>
                  <a:pt x="2463530" y="3390811"/>
                </a:lnTo>
                <a:lnTo>
                  <a:pt x="2467960" y="3392430"/>
                </a:lnTo>
                <a:lnTo>
                  <a:pt x="2471651" y="3407809"/>
                </a:lnTo>
                <a:lnTo>
                  <a:pt x="2471651" y="3419950"/>
                </a:lnTo>
                <a:lnTo>
                  <a:pt x="2479772" y="3432092"/>
                </a:lnTo>
                <a:lnTo>
                  <a:pt x="2486416" y="3430473"/>
                </a:lnTo>
                <a:lnTo>
                  <a:pt x="2493798" y="3430473"/>
                </a:lnTo>
                <a:lnTo>
                  <a:pt x="2504872" y="3436139"/>
                </a:lnTo>
                <a:lnTo>
                  <a:pt x="2528496" y="3434520"/>
                </a:lnTo>
                <a:lnTo>
                  <a:pt x="2538093" y="3436948"/>
                </a:lnTo>
                <a:lnTo>
                  <a:pt x="2547690" y="3449494"/>
                </a:lnTo>
                <a:lnTo>
                  <a:pt x="2549167" y="3458803"/>
                </a:lnTo>
                <a:lnTo>
                  <a:pt x="2543261" y="3459208"/>
                </a:lnTo>
                <a:lnTo>
                  <a:pt x="2543261" y="3466897"/>
                </a:lnTo>
                <a:lnTo>
                  <a:pt x="2546952" y="3473777"/>
                </a:lnTo>
                <a:lnTo>
                  <a:pt x="2555811" y="3477824"/>
                </a:lnTo>
                <a:lnTo>
                  <a:pt x="2578696" y="3477824"/>
                </a:lnTo>
                <a:lnTo>
                  <a:pt x="2625944" y="3470540"/>
                </a:lnTo>
                <a:lnTo>
                  <a:pt x="2650306" y="3468921"/>
                </a:lnTo>
                <a:lnTo>
                  <a:pt x="2656212" y="3470135"/>
                </a:lnTo>
                <a:lnTo>
                  <a:pt x="2660642" y="3478229"/>
                </a:lnTo>
                <a:lnTo>
                  <a:pt x="2682789" y="3491989"/>
                </a:lnTo>
                <a:lnTo>
                  <a:pt x="2690171" y="3494013"/>
                </a:lnTo>
                <a:lnTo>
                  <a:pt x="2694601" y="3491585"/>
                </a:lnTo>
                <a:lnTo>
                  <a:pt x="2709366" y="3489966"/>
                </a:lnTo>
                <a:lnTo>
                  <a:pt x="2713795" y="3485109"/>
                </a:lnTo>
                <a:lnTo>
                  <a:pt x="2724869" y="3479443"/>
                </a:lnTo>
                <a:lnTo>
                  <a:pt x="2734466" y="3477824"/>
                </a:lnTo>
                <a:lnTo>
                  <a:pt x="2752922" y="3465683"/>
                </a:lnTo>
                <a:lnTo>
                  <a:pt x="2761781" y="3464874"/>
                </a:lnTo>
                <a:lnTo>
                  <a:pt x="2769163" y="3467707"/>
                </a:lnTo>
                <a:lnTo>
                  <a:pt x="2791311" y="3460422"/>
                </a:lnTo>
                <a:lnTo>
                  <a:pt x="2801646" y="3461231"/>
                </a:lnTo>
                <a:lnTo>
                  <a:pt x="2817887" y="3459208"/>
                </a:lnTo>
                <a:lnTo>
                  <a:pt x="2840035" y="3463255"/>
                </a:lnTo>
                <a:lnTo>
                  <a:pt x="2853323" y="3461231"/>
                </a:lnTo>
                <a:lnTo>
                  <a:pt x="2851847" y="3468516"/>
                </a:lnTo>
                <a:lnTo>
                  <a:pt x="2837820" y="3470135"/>
                </a:lnTo>
                <a:lnTo>
                  <a:pt x="2829699" y="3474991"/>
                </a:lnTo>
                <a:lnTo>
                  <a:pt x="2807552" y="3474182"/>
                </a:lnTo>
                <a:lnTo>
                  <a:pt x="2801646" y="3478229"/>
                </a:lnTo>
                <a:lnTo>
                  <a:pt x="2804599" y="3483490"/>
                </a:lnTo>
                <a:lnTo>
                  <a:pt x="2814934" y="3487942"/>
                </a:lnTo>
                <a:lnTo>
                  <a:pt x="2818626" y="3496846"/>
                </a:lnTo>
                <a:lnTo>
                  <a:pt x="2825270" y="3504940"/>
                </a:lnTo>
                <a:lnTo>
                  <a:pt x="2824532" y="3497251"/>
                </a:lnTo>
                <a:lnTo>
                  <a:pt x="2830437" y="3496846"/>
                </a:lnTo>
                <a:lnTo>
                  <a:pt x="2840035" y="3500893"/>
                </a:lnTo>
                <a:lnTo>
                  <a:pt x="2843726" y="3505345"/>
                </a:lnTo>
                <a:lnTo>
                  <a:pt x="2853323" y="3505345"/>
                </a:lnTo>
                <a:lnTo>
                  <a:pt x="2859229" y="3508987"/>
                </a:lnTo>
                <a:lnTo>
                  <a:pt x="2864397" y="3513844"/>
                </a:lnTo>
                <a:lnTo>
                  <a:pt x="2880638" y="3517891"/>
                </a:lnTo>
                <a:lnTo>
                  <a:pt x="2894665" y="3524367"/>
                </a:lnTo>
                <a:lnTo>
                  <a:pt x="2897618" y="3531651"/>
                </a:lnTo>
                <a:lnTo>
                  <a:pt x="2896879" y="3534484"/>
                </a:lnTo>
                <a:lnTo>
                  <a:pt x="2903524" y="3538936"/>
                </a:lnTo>
                <a:lnTo>
                  <a:pt x="2901309" y="3543388"/>
                </a:lnTo>
                <a:lnTo>
                  <a:pt x="2890973" y="3550673"/>
                </a:lnTo>
                <a:lnTo>
                  <a:pt x="2886544" y="3557958"/>
                </a:lnTo>
                <a:lnTo>
                  <a:pt x="2879162" y="3562410"/>
                </a:lnTo>
                <a:lnTo>
                  <a:pt x="2873256" y="3561600"/>
                </a:lnTo>
                <a:lnTo>
                  <a:pt x="2862920" y="3563219"/>
                </a:lnTo>
                <a:lnTo>
                  <a:pt x="2868826" y="3564029"/>
                </a:lnTo>
                <a:lnTo>
                  <a:pt x="2880638" y="3565243"/>
                </a:lnTo>
                <a:lnTo>
                  <a:pt x="2896879" y="3562814"/>
                </a:lnTo>
                <a:lnTo>
                  <a:pt x="2905000" y="3559577"/>
                </a:lnTo>
                <a:lnTo>
                  <a:pt x="2910168" y="3559577"/>
                </a:lnTo>
                <a:lnTo>
                  <a:pt x="2920503" y="3561600"/>
                </a:lnTo>
                <a:lnTo>
                  <a:pt x="2927147" y="3559172"/>
                </a:lnTo>
                <a:lnTo>
                  <a:pt x="2933792" y="3559172"/>
                </a:lnTo>
                <a:lnTo>
                  <a:pt x="2952986" y="3567266"/>
                </a:lnTo>
                <a:lnTo>
                  <a:pt x="2955939" y="3568480"/>
                </a:lnTo>
                <a:lnTo>
                  <a:pt x="2958154" y="3570099"/>
                </a:lnTo>
                <a:lnTo>
                  <a:pt x="2967751" y="3572123"/>
                </a:lnTo>
                <a:lnTo>
                  <a:pt x="2977348" y="3580622"/>
                </a:lnTo>
                <a:lnTo>
                  <a:pt x="2978824" y="3587907"/>
                </a:lnTo>
                <a:lnTo>
                  <a:pt x="2991375" y="3601667"/>
                </a:lnTo>
                <a:lnTo>
                  <a:pt x="3011307" y="3612594"/>
                </a:lnTo>
                <a:lnTo>
                  <a:pt x="3018690" y="3617856"/>
                </a:lnTo>
                <a:lnTo>
                  <a:pt x="3023857" y="3633235"/>
                </a:lnTo>
                <a:lnTo>
                  <a:pt x="3020166" y="3641329"/>
                </a:lnTo>
                <a:lnTo>
                  <a:pt x="3018690" y="3655899"/>
                </a:lnTo>
                <a:lnTo>
                  <a:pt x="3020166" y="3666826"/>
                </a:lnTo>
                <a:lnTo>
                  <a:pt x="3022381" y="3657922"/>
                </a:lnTo>
                <a:lnTo>
                  <a:pt x="3029025" y="3651042"/>
                </a:lnTo>
                <a:lnTo>
                  <a:pt x="3039360" y="3647805"/>
                </a:lnTo>
                <a:lnTo>
                  <a:pt x="3045266" y="3644972"/>
                </a:lnTo>
                <a:lnTo>
                  <a:pt x="3054125" y="3651447"/>
                </a:lnTo>
                <a:lnTo>
                  <a:pt x="3070367" y="3666826"/>
                </a:lnTo>
                <a:lnTo>
                  <a:pt x="3089561" y="3671683"/>
                </a:lnTo>
                <a:lnTo>
                  <a:pt x="3092514" y="3678563"/>
                </a:lnTo>
                <a:lnTo>
                  <a:pt x="3092514" y="3689895"/>
                </a:lnTo>
                <a:lnTo>
                  <a:pt x="3095467" y="3699203"/>
                </a:lnTo>
                <a:lnTo>
                  <a:pt x="3097682" y="3688681"/>
                </a:lnTo>
                <a:lnTo>
                  <a:pt x="3110232" y="3684229"/>
                </a:lnTo>
                <a:lnTo>
                  <a:pt x="3131641" y="3683824"/>
                </a:lnTo>
                <a:lnTo>
                  <a:pt x="3147882" y="3688276"/>
                </a:lnTo>
                <a:lnTo>
                  <a:pt x="3167815" y="3684634"/>
                </a:lnTo>
                <a:lnTo>
                  <a:pt x="3182580" y="3685848"/>
                </a:lnTo>
                <a:lnTo>
                  <a:pt x="3192177" y="3682205"/>
                </a:lnTo>
                <a:lnTo>
                  <a:pt x="3198083" y="3681801"/>
                </a:lnTo>
                <a:lnTo>
                  <a:pt x="3218015" y="3688681"/>
                </a:lnTo>
                <a:lnTo>
                  <a:pt x="3234995" y="3691109"/>
                </a:lnTo>
                <a:lnTo>
                  <a:pt x="3245331" y="3695561"/>
                </a:lnTo>
                <a:lnTo>
                  <a:pt x="3246069" y="3701632"/>
                </a:lnTo>
                <a:lnTo>
                  <a:pt x="3236472" y="3712559"/>
                </a:lnTo>
                <a:lnTo>
                  <a:pt x="3236472" y="3712964"/>
                </a:lnTo>
                <a:lnTo>
                  <a:pt x="3245331" y="3708107"/>
                </a:lnTo>
                <a:lnTo>
                  <a:pt x="3254928" y="3702036"/>
                </a:lnTo>
                <a:lnTo>
                  <a:pt x="3269693" y="3703655"/>
                </a:lnTo>
                <a:lnTo>
                  <a:pt x="3282243" y="3710535"/>
                </a:lnTo>
                <a:lnTo>
                  <a:pt x="3309558" y="3717011"/>
                </a:lnTo>
                <a:lnTo>
                  <a:pt x="3321370" y="3727129"/>
                </a:lnTo>
                <a:lnTo>
                  <a:pt x="3325799" y="3729152"/>
                </a:lnTo>
                <a:lnTo>
                  <a:pt x="3343517" y="3745745"/>
                </a:lnTo>
                <a:lnTo>
                  <a:pt x="3344993" y="3753030"/>
                </a:lnTo>
                <a:lnTo>
                  <a:pt x="3350899" y="3758292"/>
                </a:lnTo>
                <a:lnTo>
                  <a:pt x="3355329" y="3753840"/>
                </a:lnTo>
                <a:lnTo>
                  <a:pt x="3364188" y="3763148"/>
                </a:lnTo>
                <a:lnTo>
                  <a:pt x="3364926" y="3774480"/>
                </a:lnTo>
                <a:lnTo>
                  <a:pt x="3356067" y="3785003"/>
                </a:lnTo>
                <a:lnTo>
                  <a:pt x="3356067" y="3785407"/>
                </a:lnTo>
                <a:lnTo>
                  <a:pt x="3367879" y="3778527"/>
                </a:lnTo>
                <a:lnTo>
                  <a:pt x="3371570" y="3772861"/>
                </a:lnTo>
                <a:lnTo>
                  <a:pt x="3370832" y="3765576"/>
                </a:lnTo>
                <a:lnTo>
                  <a:pt x="3373047" y="3763958"/>
                </a:lnTo>
                <a:lnTo>
                  <a:pt x="3379691" y="3774885"/>
                </a:lnTo>
                <a:lnTo>
                  <a:pt x="3381167" y="3783789"/>
                </a:lnTo>
                <a:lnTo>
                  <a:pt x="3384859" y="3787431"/>
                </a:lnTo>
                <a:lnTo>
                  <a:pt x="3387812" y="3797144"/>
                </a:lnTo>
                <a:lnTo>
                  <a:pt x="3387073" y="3806857"/>
                </a:lnTo>
                <a:lnTo>
                  <a:pt x="3394456" y="3824260"/>
                </a:lnTo>
                <a:lnTo>
                  <a:pt x="3404791" y="3837616"/>
                </a:lnTo>
                <a:lnTo>
                  <a:pt x="3415865" y="3863113"/>
                </a:lnTo>
                <a:lnTo>
                  <a:pt x="3422509" y="3880515"/>
                </a:lnTo>
                <a:lnTo>
                  <a:pt x="3426938" y="3887396"/>
                </a:lnTo>
                <a:lnTo>
                  <a:pt x="3429891" y="3884158"/>
                </a:lnTo>
                <a:lnTo>
                  <a:pt x="3440227" y="3883753"/>
                </a:lnTo>
                <a:lnTo>
                  <a:pt x="3449824" y="3889824"/>
                </a:lnTo>
                <a:lnTo>
                  <a:pt x="3449824" y="3898728"/>
                </a:lnTo>
                <a:lnTo>
                  <a:pt x="3446133" y="3901561"/>
                </a:lnTo>
                <a:lnTo>
                  <a:pt x="3444656" y="3907631"/>
                </a:lnTo>
                <a:lnTo>
                  <a:pt x="3449824" y="3913702"/>
                </a:lnTo>
                <a:lnTo>
                  <a:pt x="3444656" y="3916940"/>
                </a:lnTo>
                <a:lnTo>
                  <a:pt x="3443180" y="3922201"/>
                </a:lnTo>
                <a:lnTo>
                  <a:pt x="3420294" y="3944056"/>
                </a:lnTo>
                <a:lnTo>
                  <a:pt x="3410697" y="3957006"/>
                </a:lnTo>
                <a:lnTo>
                  <a:pt x="3403315" y="3960244"/>
                </a:lnTo>
                <a:lnTo>
                  <a:pt x="3392979" y="3967124"/>
                </a:lnTo>
                <a:lnTo>
                  <a:pt x="3383382" y="3971981"/>
                </a:lnTo>
                <a:lnTo>
                  <a:pt x="3376738" y="3980480"/>
                </a:lnTo>
                <a:lnTo>
                  <a:pt x="3372308" y="3993835"/>
                </a:lnTo>
                <a:lnTo>
                  <a:pt x="3354591" y="4014071"/>
                </a:lnTo>
                <a:lnTo>
                  <a:pt x="3353114" y="4024998"/>
                </a:lnTo>
                <a:lnTo>
                  <a:pt x="3345732" y="4038759"/>
                </a:lnTo>
                <a:lnTo>
                  <a:pt x="3353852" y="4033902"/>
                </a:lnTo>
                <a:lnTo>
                  <a:pt x="3359020" y="4022165"/>
                </a:lnTo>
                <a:lnTo>
                  <a:pt x="3363450" y="4011238"/>
                </a:lnTo>
                <a:lnTo>
                  <a:pt x="3373785" y="4003953"/>
                </a:lnTo>
                <a:lnTo>
                  <a:pt x="3378953" y="4003953"/>
                </a:lnTo>
                <a:lnTo>
                  <a:pt x="3377476" y="4010429"/>
                </a:lnTo>
                <a:lnTo>
                  <a:pt x="3375261" y="4015690"/>
                </a:lnTo>
                <a:lnTo>
                  <a:pt x="3375261" y="4025403"/>
                </a:lnTo>
                <a:lnTo>
                  <a:pt x="3364188" y="4040378"/>
                </a:lnTo>
                <a:lnTo>
                  <a:pt x="3379691" y="4024189"/>
                </a:lnTo>
                <a:lnTo>
                  <a:pt x="3390765" y="4009215"/>
                </a:lnTo>
                <a:lnTo>
                  <a:pt x="3401838" y="4005167"/>
                </a:lnTo>
                <a:lnTo>
                  <a:pt x="3406268" y="4006786"/>
                </a:lnTo>
                <a:lnTo>
                  <a:pt x="3409221" y="4013666"/>
                </a:lnTo>
                <a:lnTo>
                  <a:pt x="3412912" y="4005977"/>
                </a:lnTo>
                <a:lnTo>
                  <a:pt x="3416603" y="4003953"/>
                </a:lnTo>
                <a:lnTo>
                  <a:pt x="3423247" y="4003144"/>
                </a:lnTo>
                <a:lnTo>
                  <a:pt x="3420294" y="3998692"/>
                </a:lnTo>
                <a:lnTo>
                  <a:pt x="3415865" y="3995454"/>
                </a:lnTo>
                <a:lnTo>
                  <a:pt x="3415127" y="3990193"/>
                </a:lnTo>
                <a:lnTo>
                  <a:pt x="3428415" y="3976837"/>
                </a:lnTo>
                <a:lnTo>
                  <a:pt x="3446871" y="3978456"/>
                </a:lnTo>
                <a:lnTo>
                  <a:pt x="3464589" y="3984932"/>
                </a:lnTo>
                <a:lnTo>
                  <a:pt x="3476401" y="3984122"/>
                </a:lnTo>
                <a:lnTo>
                  <a:pt x="3491166" y="3976433"/>
                </a:lnTo>
                <a:lnTo>
                  <a:pt x="3501501" y="3976433"/>
                </a:lnTo>
                <a:lnTo>
                  <a:pt x="3511837" y="3984122"/>
                </a:lnTo>
                <a:lnTo>
                  <a:pt x="3525863" y="3986955"/>
                </a:lnTo>
                <a:lnTo>
                  <a:pt x="3525125" y="3995050"/>
                </a:lnTo>
                <a:lnTo>
                  <a:pt x="3519957" y="4001525"/>
                </a:lnTo>
                <a:lnTo>
                  <a:pt x="3519957" y="4011643"/>
                </a:lnTo>
                <a:lnTo>
                  <a:pt x="3506669" y="4025403"/>
                </a:lnTo>
                <a:lnTo>
                  <a:pt x="3506669" y="4035926"/>
                </a:lnTo>
                <a:lnTo>
                  <a:pt x="3492642" y="4040782"/>
                </a:lnTo>
                <a:lnTo>
                  <a:pt x="3483783" y="4045234"/>
                </a:lnTo>
                <a:lnTo>
                  <a:pt x="3478616" y="4046853"/>
                </a:lnTo>
                <a:lnTo>
                  <a:pt x="3474186" y="4043615"/>
                </a:lnTo>
                <a:lnTo>
                  <a:pt x="3470495" y="4043615"/>
                </a:lnTo>
                <a:lnTo>
                  <a:pt x="3462374" y="4052924"/>
                </a:lnTo>
                <a:lnTo>
                  <a:pt x="3454254" y="4054543"/>
                </a:lnTo>
                <a:lnTo>
                  <a:pt x="3439489" y="4052114"/>
                </a:lnTo>
                <a:lnTo>
                  <a:pt x="3430630" y="4054138"/>
                </a:lnTo>
                <a:lnTo>
                  <a:pt x="3421771" y="4059804"/>
                </a:lnTo>
                <a:lnTo>
                  <a:pt x="3414388" y="4058995"/>
                </a:lnTo>
                <a:lnTo>
                  <a:pt x="3421033" y="4063851"/>
                </a:lnTo>
                <a:lnTo>
                  <a:pt x="3429891" y="4061828"/>
                </a:lnTo>
                <a:lnTo>
                  <a:pt x="3440965" y="4061018"/>
                </a:lnTo>
                <a:lnTo>
                  <a:pt x="3453515" y="4064661"/>
                </a:lnTo>
                <a:lnTo>
                  <a:pt x="3465327" y="4060613"/>
                </a:lnTo>
                <a:lnTo>
                  <a:pt x="3471233" y="4061018"/>
                </a:lnTo>
                <a:lnTo>
                  <a:pt x="3472710" y="4066684"/>
                </a:lnTo>
                <a:lnTo>
                  <a:pt x="3468280" y="4077207"/>
                </a:lnTo>
                <a:lnTo>
                  <a:pt x="3469757" y="4089753"/>
                </a:lnTo>
                <a:lnTo>
                  <a:pt x="3461636" y="4095824"/>
                </a:lnTo>
                <a:lnTo>
                  <a:pt x="3454254" y="4103918"/>
                </a:lnTo>
                <a:lnTo>
                  <a:pt x="3454254" y="4111607"/>
                </a:lnTo>
                <a:lnTo>
                  <a:pt x="3460898" y="4121725"/>
                </a:lnTo>
                <a:lnTo>
                  <a:pt x="3464589" y="4132248"/>
                </a:lnTo>
                <a:lnTo>
                  <a:pt x="3466065" y="4115250"/>
                </a:lnTo>
                <a:lnTo>
                  <a:pt x="3464589" y="4105537"/>
                </a:lnTo>
                <a:lnTo>
                  <a:pt x="3463851" y="4100275"/>
                </a:lnTo>
                <a:lnTo>
                  <a:pt x="3471971" y="4092181"/>
                </a:lnTo>
                <a:lnTo>
                  <a:pt x="3476401" y="4085706"/>
                </a:lnTo>
                <a:lnTo>
                  <a:pt x="3478616" y="4073160"/>
                </a:lnTo>
                <a:lnTo>
                  <a:pt x="3484522" y="4060209"/>
                </a:lnTo>
                <a:lnTo>
                  <a:pt x="3492642" y="4050091"/>
                </a:lnTo>
                <a:lnTo>
                  <a:pt x="3511098" y="4040782"/>
                </a:lnTo>
                <a:lnTo>
                  <a:pt x="3525125" y="4033093"/>
                </a:lnTo>
                <a:lnTo>
                  <a:pt x="3535460" y="4022975"/>
                </a:lnTo>
                <a:lnTo>
                  <a:pt x="3534722" y="4017714"/>
                </a:lnTo>
                <a:lnTo>
                  <a:pt x="3539890" y="4008810"/>
                </a:lnTo>
                <a:lnTo>
                  <a:pt x="3550225" y="4003953"/>
                </a:lnTo>
                <a:lnTo>
                  <a:pt x="3561299" y="4004358"/>
                </a:lnTo>
                <a:lnTo>
                  <a:pt x="3564252" y="4010429"/>
                </a:lnTo>
                <a:lnTo>
                  <a:pt x="3567943" y="4010024"/>
                </a:lnTo>
                <a:lnTo>
                  <a:pt x="3569420" y="4004358"/>
                </a:lnTo>
                <a:lnTo>
                  <a:pt x="3576064" y="4003953"/>
                </a:lnTo>
                <a:lnTo>
                  <a:pt x="3584923" y="4009215"/>
                </a:lnTo>
                <a:lnTo>
                  <a:pt x="3587876" y="4005572"/>
                </a:lnTo>
                <a:lnTo>
                  <a:pt x="3591567" y="4005977"/>
                </a:lnTo>
                <a:lnTo>
                  <a:pt x="3606332" y="4014071"/>
                </a:lnTo>
                <a:lnTo>
                  <a:pt x="3617405" y="4016904"/>
                </a:lnTo>
                <a:lnTo>
                  <a:pt x="3624050" y="4014881"/>
                </a:lnTo>
                <a:lnTo>
                  <a:pt x="3627741" y="4021356"/>
                </a:lnTo>
                <a:lnTo>
                  <a:pt x="3632909" y="4024189"/>
                </a:lnTo>
                <a:lnTo>
                  <a:pt x="3632909" y="4028236"/>
                </a:lnTo>
                <a:lnTo>
                  <a:pt x="3636600" y="4023784"/>
                </a:lnTo>
                <a:lnTo>
                  <a:pt x="3643244" y="4025808"/>
                </a:lnTo>
                <a:lnTo>
                  <a:pt x="3647673" y="4030664"/>
                </a:lnTo>
                <a:lnTo>
                  <a:pt x="3655056" y="4029855"/>
                </a:lnTo>
                <a:lnTo>
                  <a:pt x="3660962" y="4034307"/>
                </a:lnTo>
                <a:lnTo>
                  <a:pt x="3663177" y="4040782"/>
                </a:lnTo>
                <a:lnTo>
                  <a:pt x="3667606" y="4043615"/>
                </a:lnTo>
                <a:lnTo>
                  <a:pt x="3671297" y="4050496"/>
                </a:lnTo>
                <a:lnTo>
                  <a:pt x="3677941" y="4047663"/>
                </a:lnTo>
                <a:lnTo>
                  <a:pt x="3683847" y="4039973"/>
                </a:lnTo>
                <a:lnTo>
                  <a:pt x="3694921" y="4041592"/>
                </a:lnTo>
                <a:lnTo>
                  <a:pt x="3703042" y="4040782"/>
                </a:lnTo>
                <a:lnTo>
                  <a:pt x="3710424" y="4052519"/>
                </a:lnTo>
                <a:lnTo>
                  <a:pt x="3724451" y="4065875"/>
                </a:lnTo>
                <a:lnTo>
                  <a:pt x="3714115" y="4076802"/>
                </a:lnTo>
                <a:lnTo>
                  <a:pt x="3721498" y="4077207"/>
                </a:lnTo>
                <a:lnTo>
                  <a:pt x="3725189" y="4080444"/>
                </a:lnTo>
                <a:lnTo>
                  <a:pt x="3720760" y="4084087"/>
                </a:lnTo>
                <a:lnTo>
                  <a:pt x="3716330" y="4098657"/>
                </a:lnTo>
                <a:lnTo>
                  <a:pt x="3717807" y="4109179"/>
                </a:lnTo>
                <a:lnTo>
                  <a:pt x="3714854" y="4120916"/>
                </a:lnTo>
                <a:lnTo>
                  <a:pt x="3717807" y="4132248"/>
                </a:lnTo>
                <a:lnTo>
                  <a:pt x="3717807" y="4120106"/>
                </a:lnTo>
                <a:lnTo>
                  <a:pt x="3725927" y="4105537"/>
                </a:lnTo>
                <a:lnTo>
                  <a:pt x="3725189" y="4097038"/>
                </a:lnTo>
                <a:lnTo>
                  <a:pt x="3730357" y="4095014"/>
                </a:lnTo>
                <a:lnTo>
                  <a:pt x="3732571" y="4101894"/>
                </a:lnTo>
                <a:lnTo>
                  <a:pt x="3737739" y="4109989"/>
                </a:lnTo>
                <a:lnTo>
                  <a:pt x="3739216" y="4099061"/>
                </a:lnTo>
                <a:lnTo>
                  <a:pt x="3742907" y="4094205"/>
                </a:lnTo>
                <a:lnTo>
                  <a:pt x="3752504" y="4090158"/>
                </a:lnTo>
                <a:lnTo>
                  <a:pt x="3753981" y="4086515"/>
                </a:lnTo>
                <a:lnTo>
                  <a:pt x="3756195" y="4084896"/>
                </a:lnTo>
                <a:lnTo>
                  <a:pt x="3762101" y="4087729"/>
                </a:lnTo>
                <a:lnTo>
                  <a:pt x="3764316" y="4085301"/>
                </a:lnTo>
                <a:lnTo>
                  <a:pt x="3762101" y="4080040"/>
                </a:lnTo>
                <a:lnTo>
                  <a:pt x="3762839" y="4077611"/>
                </a:lnTo>
                <a:lnTo>
                  <a:pt x="3773175" y="4076802"/>
                </a:lnTo>
                <a:lnTo>
                  <a:pt x="3800490" y="4088539"/>
                </a:lnTo>
                <a:lnTo>
                  <a:pt x="3813040" y="4090967"/>
                </a:lnTo>
                <a:lnTo>
                  <a:pt x="3818208" y="4090158"/>
                </a:lnTo>
                <a:lnTo>
                  <a:pt x="3832234" y="4095419"/>
                </a:lnTo>
                <a:lnTo>
                  <a:pt x="3835187" y="4093395"/>
                </a:lnTo>
                <a:lnTo>
                  <a:pt x="3833711" y="4088943"/>
                </a:lnTo>
                <a:lnTo>
                  <a:pt x="3839617" y="4090562"/>
                </a:lnTo>
                <a:lnTo>
                  <a:pt x="3841093" y="4095014"/>
                </a:lnTo>
                <a:lnTo>
                  <a:pt x="3849214" y="4101085"/>
                </a:lnTo>
                <a:lnTo>
                  <a:pt x="3849214" y="4096228"/>
                </a:lnTo>
                <a:lnTo>
                  <a:pt x="3851429" y="4090562"/>
                </a:lnTo>
                <a:lnTo>
                  <a:pt x="3856596" y="4095014"/>
                </a:lnTo>
                <a:lnTo>
                  <a:pt x="3858811" y="4090967"/>
                </a:lnTo>
                <a:lnTo>
                  <a:pt x="3872838" y="4100275"/>
                </a:lnTo>
                <a:lnTo>
                  <a:pt x="3878744" y="4105537"/>
                </a:lnTo>
                <a:lnTo>
                  <a:pt x="3882435" y="4099871"/>
                </a:lnTo>
                <a:lnTo>
                  <a:pt x="3892032" y="4095824"/>
                </a:lnTo>
                <a:lnTo>
                  <a:pt x="3900891" y="4099871"/>
                </a:lnTo>
                <a:lnTo>
                  <a:pt x="3914918" y="4099871"/>
                </a:lnTo>
                <a:lnTo>
                  <a:pt x="3924515" y="4095014"/>
                </a:lnTo>
                <a:lnTo>
                  <a:pt x="3939280" y="4101085"/>
                </a:lnTo>
                <a:lnTo>
                  <a:pt x="3953306" y="4101085"/>
                </a:lnTo>
                <a:lnTo>
                  <a:pt x="3983574" y="4120916"/>
                </a:lnTo>
                <a:lnTo>
                  <a:pt x="3993910" y="4120511"/>
                </a:lnTo>
                <a:lnTo>
                  <a:pt x="4006460" y="4131034"/>
                </a:lnTo>
                <a:lnTo>
                  <a:pt x="4014581" y="4133057"/>
                </a:lnTo>
                <a:lnTo>
                  <a:pt x="4033037" y="4156126"/>
                </a:lnTo>
                <a:lnTo>
                  <a:pt x="4055184" y="4177981"/>
                </a:lnTo>
                <a:lnTo>
                  <a:pt x="4065519" y="4179195"/>
                </a:lnTo>
                <a:lnTo>
                  <a:pt x="4079546" y="4186075"/>
                </a:lnTo>
                <a:lnTo>
                  <a:pt x="4090620" y="4197407"/>
                </a:lnTo>
                <a:lnTo>
                  <a:pt x="4100955" y="4199026"/>
                </a:lnTo>
                <a:lnTo>
                  <a:pt x="4110552" y="4211167"/>
                </a:lnTo>
                <a:lnTo>
                  <a:pt x="4123841" y="4205906"/>
                </a:lnTo>
                <a:lnTo>
                  <a:pt x="4143035" y="4205096"/>
                </a:lnTo>
                <a:lnTo>
                  <a:pt x="4175518" y="4218452"/>
                </a:lnTo>
                <a:lnTo>
                  <a:pt x="4177732" y="4233022"/>
                </a:lnTo>
                <a:lnTo>
                  <a:pt x="4177732" y="4245163"/>
                </a:lnTo>
                <a:lnTo>
                  <a:pt x="4195450" y="4279969"/>
                </a:lnTo>
                <a:lnTo>
                  <a:pt x="4197665" y="4291301"/>
                </a:lnTo>
                <a:lnTo>
                  <a:pt x="4202833" y="4294943"/>
                </a:lnTo>
                <a:lnTo>
                  <a:pt x="4205048" y="4317607"/>
                </a:lnTo>
                <a:cubicBezTo>
                  <a:pt x="4205048" y="4317607"/>
                  <a:pt x="4199142" y="4322464"/>
                  <a:pt x="4199142" y="4322464"/>
                </a:cubicBezTo>
                <a:lnTo>
                  <a:pt x="4196189" y="4331772"/>
                </a:lnTo>
                <a:lnTo>
                  <a:pt x="4202833" y="4340676"/>
                </a:lnTo>
                <a:lnTo>
                  <a:pt x="4202833" y="4348365"/>
                </a:lnTo>
                <a:lnTo>
                  <a:pt x="4196927" y="4356460"/>
                </a:lnTo>
                <a:lnTo>
                  <a:pt x="4193236" y="4367387"/>
                </a:lnTo>
                <a:lnTo>
                  <a:pt x="4181424" y="4392075"/>
                </a:lnTo>
                <a:lnTo>
                  <a:pt x="4176256" y="4398955"/>
                </a:lnTo>
                <a:lnTo>
                  <a:pt x="4156323" y="4423238"/>
                </a:lnTo>
                <a:lnTo>
                  <a:pt x="4134176" y="4441854"/>
                </a:lnTo>
                <a:lnTo>
                  <a:pt x="4129008" y="4450353"/>
                </a:lnTo>
                <a:lnTo>
                  <a:pt x="4120888" y="4452782"/>
                </a:lnTo>
                <a:lnTo>
                  <a:pt x="4117196" y="4460876"/>
                </a:lnTo>
                <a:lnTo>
                  <a:pt x="4091358" y="4477469"/>
                </a:lnTo>
                <a:lnTo>
                  <a:pt x="4083976" y="4490825"/>
                </a:lnTo>
                <a:lnTo>
                  <a:pt x="4077331" y="4507014"/>
                </a:lnTo>
                <a:lnTo>
                  <a:pt x="4071425" y="4512275"/>
                </a:lnTo>
                <a:lnTo>
                  <a:pt x="4068472" y="4522797"/>
                </a:lnTo>
                <a:lnTo>
                  <a:pt x="4061090" y="4540200"/>
                </a:lnTo>
                <a:lnTo>
                  <a:pt x="4044110" y="4564078"/>
                </a:lnTo>
                <a:lnTo>
                  <a:pt x="4030822" y="4570554"/>
                </a:lnTo>
                <a:lnTo>
                  <a:pt x="4021225" y="4578648"/>
                </a:lnTo>
                <a:lnTo>
                  <a:pt x="4016057" y="4578243"/>
                </a:lnTo>
                <a:lnTo>
                  <a:pt x="4018272" y="4572577"/>
                </a:lnTo>
                <a:lnTo>
                  <a:pt x="4025654" y="4567721"/>
                </a:lnTo>
                <a:lnTo>
                  <a:pt x="4030822" y="4560841"/>
                </a:lnTo>
                <a:lnTo>
                  <a:pt x="4025654" y="4558412"/>
                </a:lnTo>
                <a:lnTo>
                  <a:pt x="4022701" y="4552746"/>
                </a:lnTo>
                <a:lnTo>
                  <a:pt x="4016057" y="4552746"/>
                </a:lnTo>
                <a:lnTo>
                  <a:pt x="4013104" y="4562459"/>
                </a:lnTo>
                <a:lnTo>
                  <a:pt x="4005722" y="4560031"/>
                </a:lnTo>
                <a:lnTo>
                  <a:pt x="3998339" y="4555984"/>
                </a:lnTo>
                <a:lnTo>
                  <a:pt x="3995386" y="4550723"/>
                </a:lnTo>
                <a:lnTo>
                  <a:pt x="3993910" y="4554770"/>
                </a:lnTo>
                <a:lnTo>
                  <a:pt x="3990219" y="4556389"/>
                </a:lnTo>
                <a:lnTo>
                  <a:pt x="4003507" y="4561650"/>
                </a:lnTo>
                <a:lnTo>
                  <a:pt x="4010151" y="4572173"/>
                </a:lnTo>
                <a:lnTo>
                  <a:pt x="4008675" y="4583100"/>
                </a:lnTo>
                <a:lnTo>
                  <a:pt x="4002030" y="4584719"/>
                </a:lnTo>
                <a:lnTo>
                  <a:pt x="4000554" y="4591599"/>
                </a:lnTo>
                <a:lnTo>
                  <a:pt x="4002030" y="4601717"/>
                </a:lnTo>
                <a:lnTo>
                  <a:pt x="3995386" y="4612239"/>
                </a:lnTo>
                <a:lnTo>
                  <a:pt x="3995386" y="4617501"/>
                </a:lnTo>
                <a:lnTo>
                  <a:pt x="4002769" y="4622762"/>
                </a:lnTo>
                <a:lnTo>
                  <a:pt x="4007198" y="4618310"/>
                </a:lnTo>
                <a:lnTo>
                  <a:pt x="4007198" y="4626809"/>
                </a:lnTo>
                <a:lnTo>
                  <a:pt x="4003507" y="4635308"/>
                </a:lnTo>
                <a:lnTo>
                  <a:pt x="4003507" y="4647045"/>
                </a:lnTo>
                <a:lnTo>
                  <a:pt x="4008675" y="4709371"/>
                </a:lnTo>
                <a:lnTo>
                  <a:pt x="4004245" y="4726369"/>
                </a:lnTo>
                <a:lnTo>
                  <a:pt x="4004983" y="4733249"/>
                </a:lnTo>
                <a:lnTo>
                  <a:pt x="4002030" y="4744986"/>
                </a:lnTo>
                <a:lnTo>
                  <a:pt x="4004245" y="4761174"/>
                </a:lnTo>
                <a:lnTo>
                  <a:pt x="3996124" y="4781410"/>
                </a:lnTo>
                <a:lnTo>
                  <a:pt x="4000554" y="4798408"/>
                </a:lnTo>
                <a:lnTo>
                  <a:pt x="3998339" y="4803669"/>
                </a:lnTo>
                <a:lnTo>
                  <a:pt x="3983574" y="4815001"/>
                </a:lnTo>
                <a:lnTo>
                  <a:pt x="3982098" y="4820667"/>
                </a:lnTo>
                <a:lnTo>
                  <a:pt x="3976930" y="4827547"/>
                </a:lnTo>
                <a:lnTo>
                  <a:pt x="3971024" y="4845355"/>
                </a:lnTo>
                <a:lnTo>
                  <a:pt x="3974715" y="4851021"/>
                </a:lnTo>
                <a:lnTo>
                  <a:pt x="3978407" y="4880160"/>
                </a:lnTo>
                <a:lnTo>
                  <a:pt x="3977668" y="4889469"/>
                </a:lnTo>
                <a:lnTo>
                  <a:pt x="3959212" y="4909704"/>
                </a:lnTo>
                <a:lnTo>
                  <a:pt x="3945186" y="4930750"/>
                </a:lnTo>
                <a:lnTo>
                  <a:pt x="3947400" y="4931964"/>
                </a:lnTo>
                <a:lnTo>
                  <a:pt x="3945924" y="4941272"/>
                </a:lnTo>
                <a:lnTo>
                  <a:pt x="3937065" y="4946533"/>
                </a:lnTo>
                <a:lnTo>
                  <a:pt x="3932636" y="4950176"/>
                </a:lnTo>
                <a:lnTo>
                  <a:pt x="3932636" y="4959080"/>
                </a:lnTo>
                <a:lnTo>
                  <a:pt x="3925253" y="4967174"/>
                </a:lnTo>
                <a:lnTo>
                  <a:pt x="3919347" y="4978911"/>
                </a:lnTo>
                <a:lnTo>
                  <a:pt x="3927468" y="4996313"/>
                </a:lnTo>
                <a:lnTo>
                  <a:pt x="3930421" y="4999956"/>
                </a:lnTo>
                <a:lnTo>
                  <a:pt x="3927468" y="5005622"/>
                </a:lnTo>
                <a:lnTo>
                  <a:pt x="3917871" y="5010883"/>
                </a:lnTo>
                <a:lnTo>
                  <a:pt x="3898676" y="5017359"/>
                </a:lnTo>
                <a:lnTo>
                  <a:pt x="3876529" y="5031524"/>
                </a:lnTo>
                <a:lnTo>
                  <a:pt x="3875053" y="5035975"/>
                </a:lnTo>
                <a:lnTo>
                  <a:pt x="3877267" y="5038404"/>
                </a:lnTo>
                <a:lnTo>
                  <a:pt x="3877267" y="5042856"/>
                </a:lnTo>
                <a:lnTo>
                  <a:pt x="3866932" y="5049331"/>
                </a:lnTo>
                <a:lnTo>
                  <a:pt x="3850690" y="5047712"/>
                </a:lnTo>
                <a:lnTo>
                  <a:pt x="3836664" y="5047712"/>
                </a:lnTo>
                <a:lnTo>
                  <a:pt x="3828543" y="5051759"/>
                </a:lnTo>
                <a:cubicBezTo>
                  <a:pt x="3828543" y="5051759"/>
                  <a:pt x="3815255" y="5050140"/>
                  <a:pt x="3814517" y="5049736"/>
                </a:cubicBezTo>
                <a:cubicBezTo>
                  <a:pt x="3813040" y="5049331"/>
                  <a:pt x="3813040" y="5042046"/>
                  <a:pt x="3813040" y="5042046"/>
                </a:cubicBezTo>
                <a:lnTo>
                  <a:pt x="3814517" y="5036785"/>
                </a:lnTo>
                <a:lnTo>
                  <a:pt x="3809349" y="5035975"/>
                </a:lnTo>
                <a:lnTo>
                  <a:pt x="3802705" y="5040832"/>
                </a:lnTo>
                <a:lnTo>
                  <a:pt x="3804919" y="5044070"/>
                </a:lnTo>
                <a:lnTo>
                  <a:pt x="3782034" y="5052569"/>
                </a:lnTo>
                <a:lnTo>
                  <a:pt x="3762839" y="5059449"/>
                </a:lnTo>
                <a:lnTo>
                  <a:pt x="3758410" y="5056211"/>
                </a:lnTo>
                <a:lnTo>
                  <a:pt x="3760625" y="5053378"/>
                </a:lnTo>
                <a:lnTo>
                  <a:pt x="3773175" y="5051355"/>
                </a:lnTo>
                <a:lnTo>
                  <a:pt x="3785725" y="5044879"/>
                </a:lnTo>
                <a:lnTo>
                  <a:pt x="3785725" y="5041237"/>
                </a:lnTo>
                <a:lnTo>
                  <a:pt x="3777604" y="5040832"/>
                </a:lnTo>
                <a:lnTo>
                  <a:pt x="3771698" y="5045284"/>
                </a:lnTo>
                <a:lnTo>
                  <a:pt x="3762839" y="5046093"/>
                </a:lnTo>
                <a:lnTo>
                  <a:pt x="3755457" y="5044070"/>
                </a:lnTo>
                <a:lnTo>
                  <a:pt x="3742907" y="5051355"/>
                </a:lnTo>
                <a:lnTo>
                  <a:pt x="3734786" y="5052973"/>
                </a:lnTo>
                <a:lnTo>
                  <a:pt x="3738477" y="5058639"/>
                </a:lnTo>
                <a:lnTo>
                  <a:pt x="3745122" y="5059854"/>
                </a:lnTo>
                <a:lnTo>
                  <a:pt x="3750289" y="5062687"/>
                </a:lnTo>
                <a:lnTo>
                  <a:pt x="3750289" y="5066329"/>
                </a:lnTo>
                <a:lnTo>
                  <a:pt x="3742169" y="5068757"/>
                </a:lnTo>
                <a:lnTo>
                  <a:pt x="3720760" y="5080899"/>
                </a:lnTo>
                <a:lnTo>
                  <a:pt x="3713377" y="5093445"/>
                </a:lnTo>
                <a:lnTo>
                  <a:pt x="3712639" y="5099920"/>
                </a:lnTo>
                <a:lnTo>
                  <a:pt x="3705256" y="5098301"/>
                </a:lnTo>
                <a:lnTo>
                  <a:pt x="3698612" y="5093445"/>
                </a:lnTo>
                <a:lnTo>
                  <a:pt x="3689015" y="5093445"/>
                </a:lnTo>
                <a:lnTo>
                  <a:pt x="3677941" y="5101134"/>
                </a:lnTo>
                <a:lnTo>
                  <a:pt x="3668344" y="5110038"/>
                </a:lnTo>
                <a:lnTo>
                  <a:pt x="3650626" y="5111657"/>
                </a:lnTo>
                <a:lnTo>
                  <a:pt x="3629956" y="5133512"/>
                </a:lnTo>
                <a:lnTo>
                  <a:pt x="3614452" y="5142820"/>
                </a:lnTo>
                <a:lnTo>
                  <a:pt x="3601164" y="5153343"/>
                </a:lnTo>
                <a:lnTo>
                  <a:pt x="3601902" y="5157794"/>
                </a:lnTo>
                <a:lnTo>
                  <a:pt x="3592305" y="5163460"/>
                </a:lnTo>
                <a:lnTo>
                  <a:pt x="3576802" y="5177221"/>
                </a:lnTo>
                <a:lnTo>
                  <a:pt x="3571634" y="5173578"/>
                </a:lnTo>
                <a:lnTo>
                  <a:pt x="3564990" y="5182077"/>
                </a:lnTo>
                <a:lnTo>
                  <a:pt x="3554655" y="5184506"/>
                </a:lnTo>
                <a:lnTo>
                  <a:pt x="3567205" y="5189767"/>
                </a:lnTo>
                <a:lnTo>
                  <a:pt x="3566467" y="5198671"/>
                </a:lnTo>
                <a:lnTo>
                  <a:pt x="3554655" y="5201099"/>
                </a:lnTo>
                <a:lnTo>
                  <a:pt x="3561299" y="5204741"/>
                </a:lnTo>
                <a:lnTo>
                  <a:pt x="3564252" y="5212026"/>
                </a:lnTo>
                <a:lnTo>
                  <a:pt x="3551702" y="5214455"/>
                </a:lnTo>
                <a:lnTo>
                  <a:pt x="3548010" y="5217692"/>
                </a:lnTo>
                <a:lnTo>
                  <a:pt x="3552440" y="5231857"/>
                </a:lnTo>
                <a:lnTo>
                  <a:pt x="3556131" y="5244808"/>
                </a:lnTo>
                <a:lnTo>
                  <a:pt x="3557608" y="5250879"/>
                </a:lnTo>
                <a:lnTo>
                  <a:pt x="3556131" y="5256545"/>
                </a:lnTo>
                <a:lnTo>
                  <a:pt x="3556131" y="5262211"/>
                </a:lnTo>
                <a:lnTo>
                  <a:pt x="3565728" y="5274757"/>
                </a:lnTo>
                <a:lnTo>
                  <a:pt x="3564990" y="5284065"/>
                </a:lnTo>
                <a:lnTo>
                  <a:pt x="3568681" y="5286898"/>
                </a:lnTo>
                <a:lnTo>
                  <a:pt x="3570896" y="5289731"/>
                </a:lnTo>
                <a:lnTo>
                  <a:pt x="3568681" y="5295802"/>
                </a:lnTo>
                <a:lnTo>
                  <a:pt x="3570896" y="5303896"/>
                </a:lnTo>
                <a:lnTo>
                  <a:pt x="3564252" y="5307539"/>
                </a:lnTo>
                <a:lnTo>
                  <a:pt x="3561299" y="5317657"/>
                </a:lnTo>
                <a:lnTo>
                  <a:pt x="3556131" y="5319276"/>
                </a:lnTo>
                <a:lnTo>
                  <a:pt x="3555393" y="5325346"/>
                </a:lnTo>
                <a:lnTo>
                  <a:pt x="3557608" y="5328179"/>
                </a:lnTo>
                <a:lnTo>
                  <a:pt x="3553916" y="5335464"/>
                </a:lnTo>
                <a:lnTo>
                  <a:pt x="3531769" y="5359747"/>
                </a:lnTo>
                <a:lnTo>
                  <a:pt x="3508884" y="5399409"/>
                </a:lnTo>
                <a:lnTo>
                  <a:pt x="3500025" y="5423287"/>
                </a:lnTo>
                <a:lnTo>
                  <a:pt x="3491166" y="5441904"/>
                </a:lnTo>
                <a:lnTo>
                  <a:pt x="3467542" y="5478733"/>
                </a:lnTo>
                <a:lnTo>
                  <a:pt x="3451301" y="5495731"/>
                </a:lnTo>
                <a:lnTo>
                  <a:pt x="3420294" y="5518395"/>
                </a:lnTo>
                <a:lnTo>
                  <a:pt x="3410697" y="5515967"/>
                </a:lnTo>
                <a:lnTo>
                  <a:pt x="3409959" y="5510706"/>
                </a:lnTo>
                <a:lnTo>
                  <a:pt x="3413650" y="5507063"/>
                </a:lnTo>
                <a:lnTo>
                  <a:pt x="3422509" y="5505849"/>
                </a:lnTo>
                <a:lnTo>
                  <a:pt x="3423247" y="5500992"/>
                </a:lnTo>
                <a:lnTo>
                  <a:pt x="3430630" y="5494922"/>
                </a:lnTo>
                <a:lnTo>
                  <a:pt x="3440965" y="5489660"/>
                </a:lnTo>
                <a:lnTo>
                  <a:pt x="3443918" y="5490875"/>
                </a:lnTo>
                <a:lnTo>
                  <a:pt x="3447609" y="5484399"/>
                </a:lnTo>
                <a:lnTo>
                  <a:pt x="3449086" y="5472662"/>
                </a:lnTo>
                <a:lnTo>
                  <a:pt x="3459421" y="5472662"/>
                </a:lnTo>
                <a:lnTo>
                  <a:pt x="3471233" y="5454450"/>
                </a:lnTo>
                <a:lnTo>
                  <a:pt x="3475663" y="5438262"/>
                </a:lnTo>
                <a:lnTo>
                  <a:pt x="3479354" y="5437452"/>
                </a:lnTo>
                <a:lnTo>
                  <a:pt x="3478616" y="5429358"/>
                </a:lnTo>
                <a:lnTo>
                  <a:pt x="3475663" y="5426525"/>
                </a:lnTo>
                <a:lnTo>
                  <a:pt x="3470495" y="5428953"/>
                </a:lnTo>
                <a:lnTo>
                  <a:pt x="3465327" y="5428953"/>
                </a:lnTo>
                <a:lnTo>
                  <a:pt x="3453515" y="5417216"/>
                </a:lnTo>
                <a:lnTo>
                  <a:pt x="3448348" y="5406289"/>
                </a:lnTo>
                <a:lnTo>
                  <a:pt x="3443180" y="5405075"/>
                </a:lnTo>
                <a:lnTo>
                  <a:pt x="3447609" y="5408717"/>
                </a:lnTo>
                <a:lnTo>
                  <a:pt x="3446871" y="5422478"/>
                </a:lnTo>
                <a:lnTo>
                  <a:pt x="3452039" y="5427739"/>
                </a:lnTo>
                <a:lnTo>
                  <a:pt x="3454254" y="5434215"/>
                </a:lnTo>
                <a:lnTo>
                  <a:pt x="3450562" y="5443523"/>
                </a:lnTo>
                <a:lnTo>
                  <a:pt x="3446133" y="5443523"/>
                </a:lnTo>
                <a:lnTo>
                  <a:pt x="3442442" y="5447570"/>
                </a:lnTo>
                <a:lnTo>
                  <a:pt x="3441703" y="5458093"/>
                </a:lnTo>
                <a:lnTo>
                  <a:pt x="3438012" y="5461330"/>
                </a:lnTo>
                <a:lnTo>
                  <a:pt x="3437274" y="5470234"/>
                </a:lnTo>
                <a:lnTo>
                  <a:pt x="3429153" y="5479543"/>
                </a:lnTo>
                <a:lnTo>
                  <a:pt x="3422509" y="5478328"/>
                </a:lnTo>
                <a:lnTo>
                  <a:pt x="3417341" y="5474686"/>
                </a:lnTo>
                <a:lnTo>
                  <a:pt x="3417341" y="5481566"/>
                </a:lnTo>
                <a:lnTo>
                  <a:pt x="3409221" y="5490065"/>
                </a:lnTo>
                <a:lnTo>
                  <a:pt x="3408482" y="5496136"/>
                </a:lnTo>
                <a:lnTo>
                  <a:pt x="3401100" y="5499374"/>
                </a:lnTo>
                <a:lnTo>
                  <a:pt x="3398147" y="5508682"/>
                </a:lnTo>
                <a:lnTo>
                  <a:pt x="3404791" y="5519609"/>
                </a:lnTo>
                <a:lnTo>
                  <a:pt x="3409221" y="5524466"/>
                </a:lnTo>
                <a:lnTo>
                  <a:pt x="3406268" y="5528918"/>
                </a:lnTo>
                <a:lnTo>
                  <a:pt x="3398885" y="5550772"/>
                </a:lnTo>
                <a:lnTo>
                  <a:pt x="3390026" y="5582745"/>
                </a:lnTo>
                <a:lnTo>
                  <a:pt x="3384120" y="5596505"/>
                </a:lnTo>
                <a:lnTo>
                  <a:pt x="3364926" y="5611075"/>
                </a:lnTo>
                <a:lnTo>
                  <a:pt x="3360497" y="5614312"/>
                </a:lnTo>
                <a:lnTo>
                  <a:pt x="3353114" y="5622811"/>
                </a:lnTo>
                <a:lnTo>
                  <a:pt x="3353114" y="5635762"/>
                </a:lnTo>
                <a:lnTo>
                  <a:pt x="3343517" y="5643857"/>
                </a:lnTo>
                <a:lnTo>
                  <a:pt x="3338349" y="5651142"/>
                </a:lnTo>
                <a:lnTo>
                  <a:pt x="3340564" y="5652760"/>
                </a:lnTo>
                <a:lnTo>
                  <a:pt x="3336873" y="5657617"/>
                </a:lnTo>
                <a:lnTo>
                  <a:pt x="3325061" y="5670163"/>
                </a:lnTo>
                <a:lnTo>
                  <a:pt x="3306605" y="5676639"/>
                </a:lnTo>
                <a:lnTo>
                  <a:pt x="3302175" y="5673401"/>
                </a:lnTo>
                <a:lnTo>
                  <a:pt x="3299961" y="5675020"/>
                </a:lnTo>
                <a:lnTo>
                  <a:pt x="3298484" y="5680281"/>
                </a:lnTo>
                <a:lnTo>
                  <a:pt x="3294055" y="5683519"/>
                </a:lnTo>
                <a:lnTo>
                  <a:pt x="3286672" y="5683114"/>
                </a:lnTo>
                <a:lnTo>
                  <a:pt x="3279290" y="5680281"/>
                </a:lnTo>
                <a:lnTo>
                  <a:pt x="3273384" y="5681495"/>
                </a:lnTo>
                <a:lnTo>
                  <a:pt x="3267478" y="5677853"/>
                </a:lnTo>
                <a:lnTo>
                  <a:pt x="3257881" y="5674615"/>
                </a:lnTo>
                <a:lnTo>
                  <a:pt x="3243854" y="5677043"/>
                </a:lnTo>
                <a:lnTo>
                  <a:pt x="3232780" y="5683114"/>
                </a:lnTo>
                <a:lnTo>
                  <a:pt x="3222445" y="5682709"/>
                </a:lnTo>
                <a:lnTo>
                  <a:pt x="3223183" y="5677853"/>
                </a:lnTo>
                <a:lnTo>
                  <a:pt x="3224660" y="5674615"/>
                </a:lnTo>
                <a:lnTo>
                  <a:pt x="3221707" y="5672187"/>
                </a:lnTo>
                <a:lnTo>
                  <a:pt x="3214324" y="5671782"/>
                </a:lnTo>
                <a:lnTo>
                  <a:pt x="3206204" y="5670568"/>
                </a:lnTo>
                <a:lnTo>
                  <a:pt x="3194392" y="5662878"/>
                </a:lnTo>
                <a:lnTo>
                  <a:pt x="3181842" y="5662069"/>
                </a:lnTo>
                <a:lnTo>
                  <a:pt x="3159694" y="5664092"/>
                </a:lnTo>
                <a:lnTo>
                  <a:pt x="3152312" y="5662474"/>
                </a:lnTo>
                <a:lnTo>
                  <a:pt x="3138285" y="5649523"/>
                </a:lnTo>
                <a:lnTo>
                  <a:pt x="3133856" y="5648713"/>
                </a:lnTo>
                <a:lnTo>
                  <a:pt x="3119091" y="5630096"/>
                </a:lnTo>
                <a:lnTo>
                  <a:pt x="3112447" y="5613503"/>
                </a:lnTo>
                <a:lnTo>
                  <a:pt x="3111708" y="5593267"/>
                </a:lnTo>
                <a:lnTo>
                  <a:pt x="3109494" y="5611884"/>
                </a:lnTo>
                <a:lnTo>
                  <a:pt x="3113185" y="5628477"/>
                </a:lnTo>
                <a:lnTo>
                  <a:pt x="3110970" y="5633739"/>
                </a:lnTo>
                <a:lnTo>
                  <a:pt x="3116876" y="5639809"/>
                </a:lnTo>
                <a:lnTo>
                  <a:pt x="3117614" y="5647499"/>
                </a:lnTo>
                <a:lnTo>
                  <a:pt x="3114661" y="5650737"/>
                </a:lnTo>
                <a:lnTo>
                  <a:pt x="3119091" y="5658831"/>
                </a:lnTo>
                <a:lnTo>
                  <a:pt x="3140500" y="5673806"/>
                </a:lnTo>
                <a:lnTo>
                  <a:pt x="3161171" y="5681090"/>
                </a:lnTo>
                <a:lnTo>
                  <a:pt x="3187009" y="5699707"/>
                </a:lnTo>
                <a:lnTo>
                  <a:pt x="3192915" y="5706183"/>
                </a:lnTo>
                <a:lnTo>
                  <a:pt x="3192177" y="5715491"/>
                </a:lnTo>
                <a:lnTo>
                  <a:pt x="3179627" y="5738155"/>
                </a:lnTo>
                <a:lnTo>
                  <a:pt x="3178889" y="5744631"/>
                </a:lnTo>
                <a:lnTo>
                  <a:pt x="3186271" y="5757986"/>
                </a:lnTo>
                <a:lnTo>
                  <a:pt x="3199559" y="5765676"/>
                </a:lnTo>
                <a:lnTo>
                  <a:pt x="3209895" y="5766080"/>
                </a:lnTo>
                <a:lnTo>
                  <a:pt x="3216539" y="5760010"/>
                </a:lnTo>
                <a:lnTo>
                  <a:pt x="3219492" y="5760414"/>
                </a:lnTo>
                <a:lnTo>
                  <a:pt x="3220968" y="5768104"/>
                </a:lnTo>
                <a:lnTo>
                  <a:pt x="3220968" y="5787530"/>
                </a:lnTo>
                <a:lnTo>
                  <a:pt x="3219492" y="5796434"/>
                </a:lnTo>
                <a:lnTo>
                  <a:pt x="3209157" y="5811004"/>
                </a:lnTo>
                <a:lnTo>
                  <a:pt x="3206204" y="5825573"/>
                </a:lnTo>
                <a:lnTo>
                  <a:pt x="3202512" y="5830025"/>
                </a:lnTo>
                <a:lnTo>
                  <a:pt x="3201036" y="5825169"/>
                </a:lnTo>
                <a:lnTo>
                  <a:pt x="3197345" y="5828002"/>
                </a:lnTo>
                <a:lnTo>
                  <a:pt x="3192177" y="5842167"/>
                </a:lnTo>
                <a:lnTo>
                  <a:pt x="3195130" y="5853094"/>
                </a:lnTo>
                <a:lnTo>
                  <a:pt x="3191439" y="5861998"/>
                </a:lnTo>
                <a:lnTo>
                  <a:pt x="3164124" y="5877377"/>
                </a:lnTo>
                <a:lnTo>
                  <a:pt x="3142715" y="5884257"/>
                </a:lnTo>
                <a:lnTo>
                  <a:pt x="3139023" y="5878996"/>
                </a:lnTo>
                <a:lnTo>
                  <a:pt x="3137547" y="5885067"/>
                </a:lnTo>
                <a:lnTo>
                  <a:pt x="3106541" y="5896803"/>
                </a:lnTo>
                <a:lnTo>
                  <a:pt x="3071843" y="5904898"/>
                </a:lnTo>
                <a:lnTo>
                  <a:pt x="3051172" y="5906112"/>
                </a:lnTo>
                <a:lnTo>
                  <a:pt x="3034931" y="5903683"/>
                </a:lnTo>
                <a:lnTo>
                  <a:pt x="3019428" y="5906112"/>
                </a:lnTo>
                <a:lnTo>
                  <a:pt x="3009831" y="5906112"/>
                </a:lnTo>
                <a:lnTo>
                  <a:pt x="2998757" y="5899636"/>
                </a:lnTo>
                <a:lnTo>
                  <a:pt x="2984730" y="5895184"/>
                </a:lnTo>
                <a:lnTo>
                  <a:pt x="2977348" y="5895184"/>
                </a:lnTo>
                <a:lnTo>
                  <a:pt x="2973657" y="5889923"/>
                </a:lnTo>
                <a:lnTo>
                  <a:pt x="2969966" y="5893161"/>
                </a:lnTo>
                <a:lnTo>
                  <a:pt x="2969966" y="5900446"/>
                </a:lnTo>
                <a:lnTo>
                  <a:pt x="2972919" y="5906112"/>
                </a:lnTo>
                <a:lnTo>
                  <a:pt x="2972919" y="5922300"/>
                </a:lnTo>
                <a:lnTo>
                  <a:pt x="2977348" y="5928371"/>
                </a:lnTo>
                <a:lnTo>
                  <a:pt x="2975872" y="5933632"/>
                </a:lnTo>
                <a:lnTo>
                  <a:pt x="2984730" y="5934037"/>
                </a:lnTo>
                <a:lnTo>
                  <a:pt x="2986207" y="5942131"/>
                </a:lnTo>
                <a:lnTo>
                  <a:pt x="2984730" y="5947797"/>
                </a:lnTo>
                <a:lnTo>
                  <a:pt x="2981039" y="5949011"/>
                </a:lnTo>
                <a:lnTo>
                  <a:pt x="2981777" y="5951844"/>
                </a:lnTo>
                <a:lnTo>
                  <a:pt x="2972919" y="5960343"/>
                </a:lnTo>
                <a:lnTo>
                  <a:pt x="2975133" y="5964391"/>
                </a:lnTo>
                <a:lnTo>
                  <a:pt x="2971442" y="5970866"/>
                </a:lnTo>
                <a:lnTo>
                  <a:pt x="2971442" y="5978960"/>
                </a:lnTo>
                <a:lnTo>
                  <a:pt x="2977348" y="5988673"/>
                </a:lnTo>
                <a:lnTo>
                  <a:pt x="2986207" y="5991102"/>
                </a:lnTo>
                <a:lnTo>
                  <a:pt x="2983254" y="5998791"/>
                </a:lnTo>
                <a:lnTo>
                  <a:pt x="2980301" y="6003648"/>
                </a:lnTo>
                <a:lnTo>
                  <a:pt x="2982516" y="6010123"/>
                </a:lnTo>
                <a:lnTo>
                  <a:pt x="2980301" y="6019027"/>
                </a:lnTo>
                <a:lnTo>
                  <a:pt x="2969227" y="6026312"/>
                </a:lnTo>
                <a:lnTo>
                  <a:pt x="2970704" y="6029550"/>
                </a:lnTo>
                <a:lnTo>
                  <a:pt x="2953724" y="6040072"/>
                </a:lnTo>
                <a:lnTo>
                  <a:pt x="2925671" y="6040477"/>
                </a:lnTo>
                <a:lnTo>
                  <a:pt x="2910906" y="6037239"/>
                </a:lnTo>
                <a:lnTo>
                  <a:pt x="2893188" y="6023479"/>
                </a:lnTo>
                <a:lnTo>
                  <a:pt x="2873994" y="6017813"/>
                </a:lnTo>
                <a:lnTo>
                  <a:pt x="2862920" y="6019027"/>
                </a:lnTo>
                <a:lnTo>
                  <a:pt x="2859967" y="6017003"/>
                </a:lnTo>
                <a:lnTo>
                  <a:pt x="2862920" y="6011742"/>
                </a:lnTo>
                <a:lnTo>
                  <a:pt x="2855538" y="6012147"/>
                </a:lnTo>
                <a:lnTo>
                  <a:pt x="2845941" y="6021455"/>
                </a:lnTo>
                <a:lnTo>
                  <a:pt x="2845202" y="6037644"/>
                </a:lnTo>
                <a:lnTo>
                  <a:pt x="2856276" y="6046548"/>
                </a:lnTo>
                <a:lnTo>
                  <a:pt x="2859967" y="6063141"/>
                </a:lnTo>
                <a:lnTo>
                  <a:pt x="2859229" y="6084995"/>
                </a:lnTo>
                <a:lnTo>
                  <a:pt x="2862920" y="6093494"/>
                </a:lnTo>
                <a:lnTo>
                  <a:pt x="2873994" y="6099160"/>
                </a:lnTo>
                <a:lnTo>
                  <a:pt x="2889497" y="6098351"/>
                </a:lnTo>
                <a:lnTo>
                  <a:pt x="2894665" y="6101184"/>
                </a:lnTo>
                <a:lnTo>
                  <a:pt x="2888759" y="6104017"/>
                </a:lnTo>
                <a:lnTo>
                  <a:pt x="2884329" y="6108064"/>
                </a:lnTo>
                <a:lnTo>
                  <a:pt x="2891712" y="6110897"/>
                </a:lnTo>
                <a:lnTo>
                  <a:pt x="2908691" y="6106445"/>
                </a:lnTo>
                <a:lnTo>
                  <a:pt x="2909430" y="6101184"/>
                </a:lnTo>
                <a:lnTo>
                  <a:pt x="2901309" y="6099160"/>
                </a:lnTo>
                <a:lnTo>
                  <a:pt x="2898356" y="6097542"/>
                </a:lnTo>
                <a:lnTo>
                  <a:pt x="2902785" y="6093494"/>
                </a:lnTo>
                <a:lnTo>
                  <a:pt x="2910906" y="6093494"/>
                </a:lnTo>
                <a:lnTo>
                  <a:pt x="2920503" y="6087424"/>
                </a:lnTo>
                <a:lnTo>
                  <a:pt x="2927886" y="6088233"/>
                </a:lnTo>
                <a:lnTo>
                  <a:pt x="2934530" y="6098756"/>
                </a:lnTo>
                <a:lnTo>
                  <a:pt x="2932315" y="6106850"/>
                </a:lnTo>
                <a:lnTo>
                  <a:pt x="2928624" y="6108469"/>
                </a:lnTo>
                <a:lnTo>
                  <a:pt x="2935268" y="6115754"/>
                </a:lnTo>
                <a:lnTo>
                  <a:pt x="2939698" y="6125467"/>
                </a:lnTo>
                <a:lnTo>
                  <a:pt x="2936745" y="6134371"/>
                </a:lnTo>
                <a:lnTo>
                  <a:pt x="2917550" y="6144489"/>
                </a:lnTo>
                <a:lnTo>
                  <a:pt x="2910168" y="6142465"/>
                </a:lnTo>
                <a:lnTo>
                  <a:pt x="2906477" y="6133561"/>
                </a:lnTo>
                <a:lnTo>
                  <a:pt x="2907953" y="6129514"/>
                </a:lnTo>
                <a:lnTo>
                  <a:pt x="2907953" y="6124253"/>
                </a:lnTo>
                <a:lnTo>
                  <a:pt x="2896141" y="6118182"/>
                </a:lnTo>
                <a:lnTo>
                  <a:pt x="2882853" y="6123039"/>
                </a:lnTo>
                <a:lnTo>
                  <a:pt x="2873256" y="6129109"/>
                </a:lnTo>
                <a:lnTo>
                  <a:pt x="2871779" y="6133966"/>
                </a:lnTo>
                <a:lnTo>
                  <a:pt x="2876209" y="6140846"/>
                </a:lnTo>
                <a:lnTo>
                  <a:pt x="2885806" y="6140846"/>
                </a:lnTo>
                <a:lnTo>
                  <a:pt x="2900571" y="6144893"/>
                </a:lnTo>
                <a:lnTo>
                  <a:pt x="2901309" y="6149750"/>
                </a:lnTo>
                <a:lnTo>
                  <a:pt x="2890235" y="6159058"/>
                </a:lnTo>
                <a:lnTo>
                  <a:pt x="2874732" y="6164320"/>
                </a:lnTo>
                <a:lnTo>
                  <a:pt x="2869564" y="6170390"/>
                </a:lnTo>
                <a:lnTo>
                  <a:pt x="2873256" y="6174033"/>
                </a:lnTo>
                <a:lnTo>
                  <a:pt x="2868826" y="6182936"/>
                </a:lnTo>
                <a:lnTo>
                  <a:pt x="2861444" y="6190221"/>
                </a:lnTo>
                <a:lnTo>
                  <a:pt x="2864397" y="6201958"/>
                </a:lnTo>
                <a:lnTo>
                  <a:pt x="2868088" y="6206815"/>
                </a:lnTo>
                <a:lnTo>
                  <a:pt x="2868088" y="6213290"/>
                </a:lnTo>
                <a:lnTo>
                  <a:pt x="2865873" y="6218956"/>
                </a:lnTo>
                <a:lnTo>
                  <a:pt x="2877685" y="6230693"/>
                </a:lnTo>
                <a:lnTo>
                  <a:pt x="2877685" y="6235145"/>
                </a:lnTo>
                <a:lnTo>
                  <a:pt x="2873256" y="6241215"/>
                </a:lnTo>
                <a:lnTo>
                  <a:pt x="2875470" y="6244048"/>
                </a:lnTo>
                <a:lnTo>
                  <a:pt x="2861444" y="6252143"/>
                </a:lnTo>
                <a:lnTo>
                  <a:pt x="2859967" y="6259427"/>
                </a:lnTo>
                <a:lnTo>
                  <a:pt x="2858491" y="6263070"/>
                </a:lnTo>
                <a:lnTo>
                  <a:pt x="2868088" y="6266712"/>
                </a:lnTo>
                <a:lnTo>
                  <a:pt x="2873256" y="6270759"/>
                </a:lnTo>
                <a:lnTo>
                  <a:pt x="2872517" y="6274807"/>
                </a:lnTo>
                <a:lnTo>
                  <a:pt x="2856276" y="6277640"/>
                </a:lnTo>
                <a:lnTo>
                  <a:pt x="2847417" y="6276021"/>
                </a:lnTo>
                <a:lnTo>
                  <a:pt x="2833390" y="6278044"/>
                </a:lnTo>
                <a:lnTo>
                  <a:pt x="2823793" y="6287353"/>
                </a:lnTo>
                <a:lnTo>
                  <a:pt x="2812720" y="6288567"/>
                </a:lnTo>
                <a:lnTo>
                  <a:pt x="2804599" y="6297471"/>
                </a:lnTo>
                <a:lnTo>
                  <a:pt x="2797955" y="6299089"/>
                </a:lnTo>
                <a:lnTo>
                  <a:pt x="2794264" y="6310017"/>
                </a:lnTo>
                <a:lnTo>
                  <a:pt x="2790572" y="6317706"/>
                </a:lnTo>
                <a:lnTo>
                  <a:pt x="2779499" y="6324991"/>
                </a:lnTo>
                <a:lnTo>
                  <a:pt x="2778760" y="6330657"/>
                </a:lnTo>
                <a:lnTo>
                  <a:pt x="2784666" y="6338347"/>
                </a:lnTo>
                <a:lnTo>
                  <a:pt x="2784666" y="6348465"/>
                </a:lnTo>
                <a:lnTo>
                  <a:pt x="2795740" y="6365058"/>
                </a:lnTo>
                <a:lnTo>
                  <a:pt x="2805337" y="6372343"/>
                </a:lnTo>
                <a:lnTo>
                  <a:pt x="2811981" y="6374366"/>
                </a:lnTo>
                <a:lnTo>
                  <a:pt x="2825270" y="6385294"/>
                </a:lnTo>
                <a:lnTo>
                  <a:pt x="2845202" y="6401887"/>
                </a:lnTo>
                <a:lnTo>
                  <a:pt x="2861444" y="6400673"/>
                </a:lnTo>
                <a:lnTo>
                  <a:pt x="2871041" y="6401078"/>
                </a:lnTo>
                <a:lnTo>
                  <a:pt x="2874732" y="6399054"/>
                </a:lnTo>
                <a:lnTo>
                  <a:pt x="2882853" y="6401482"/>
                </a:lnTo>
                <a:lnTo>
                  <a:pt x="2885806" y="6406339"/>
                </a:lnTo>
                <a:lnTo>
                  <a:pt x="2882853" y="6409981"/>
                </a:lnTo>
                <a:lnTo>
                  <a:pt x="2882853" y="6414838"/>
                </a:lnTo>
                <a:lnTo>
                  <a:pt x="2888020" y="6425765"/>
                </a:lnTo>
                <a:lnTo>
                  <a:pt x="2888020" y="6433050"/>
                </a:lnTo>
                <a:lnTo>
                  <a:pt x="2879900" y="6440740"/>
                </a:lnTo>
                <a:lnTo>
                  <a:pt x="2885806" y="6440740"/>
                </a:lnTo>
                <a:lnTo>
                  <a:pt x="2894665" y="6448429"/>
                </a:lnTo>
                <a:lnTo>
                  <a:pt x="2888020" y="6452476"/>
                </a:lnTo>
                <a:lnTo>
                  <a:pt x="2887282" y="6458142"/>
                </a:lnTo>
                <a:lnTo>
                  <a:pt x="2888759" y="6461785"/>
                </a:lnTo>
                <a:lnTo>
                  <a:pt x="2881376" y="6469879"/>
                </a:lnTo>
                <a:lnTo>
                  <a:pt x="2873256" y="6473521"/>
                </a:lnTo>
                <a:lnTo>
                  <a:pt x="2871779" y="6480806"/>
                </a:lnTo>
                <a:lnTo>
                  <a:pt x="2866611" y="6482425"/>
                </a:lnTo>
                <a:lnTo>
                  <a:pt x="2859229" y="6491329"/>
                </a:lnTo>
                <a:lnTo>
                  <a:pt x="2855538" y="6501851"/>
                </a:lnTo>
                <a:lnTo>
                  <a:pt x="2845941" y="6502661"/>
                </a:lnTo>
                <a:lnTo>
                  <a:pt x="2834129" y="6512778"/>
                </a:lnTo>
                <a:lnTo>
                  <a:pt x="2832652" y="6523301"/>
                </a:lnTo>
                <a:lnTo>
                  <a:pt x="2828961" y="6533014"/>
                </a:lnTo>
                <a:lnTo>
                  <a:pt x="2820102" y="6540704"/>
                </a:lnTo>
                <a:lnTo>
                  <a:pt x="2817887" y="6546775"/>
                </a:lnTo>
                <a:lnTo>
                  <a:pt x="2822317" y="6543537"/>
                </a:lnTo>
                <a:lnTo>
                  <a:pt x="2830437" y="6545156"/>
                </a:lnTo>
                <a:lnTo>
                  <a:pt x="2833390" y="6558916"/>
                </a:lnTo>
                <a:lnTo>
                  <a:pt x="2830437" y="6566201"/>
                </a:lnTo>
                <a:lnTo>
                  <a:pt x="2821579" y="6575914"/>
                </a:lnTo>
                <a:lnTo>
                  <a:pt x="2820102" y="6583199"/>
                </a:lnTo>
                <a:lnTo>
                  <a:pt x="2809767" y="6590888"/>
                </a:lnTo>
                <a:lnTo>
                  <a:pt x="2802384" y="6588865"/>
                </a:lnTo>
                <a:lnTo>
                  <a:pt x="2795740" y="6582389"/>
                </a:lnTo>
                <a:lnTo>
                  <a:pt x="2789096" y="6578747"/>
                </a:lnTo>
                <a:lnTo>
                  <a:pt x="2794264" y="6584413"/>
                </a:lnTo>
                <a:lnTo>
                  <a:pt x="2794264" y="6592912"/>
                </a:lnTo>
                <a:lnTo>
                  <a:pt x="2797216" y="6596150"/>
                </a:lnTo>
                <a:lnTo>
                  <a:pt x="2793525" y="6603839"/>
                </a:lnTo>
                <a:lnTo>
                  <a:pt x="2780975" y="6612743"/>
                </a:lnTo>
                <a:lnTo>
                  <a:pt x="2775069" y="6628122"/>
                </a:lnTo>
                <a:lnTo>
                  <a:pt x="2777284" y="6641882"/>
                </a:lnTo>
                <a:lnTo>
                  <a:pt x="2786881" y="6655643"/>
                </a:lnTo>
                <a:lnTo>
                  <a:pt x="2795002" y="6676688"/>
                </a:lnTo>
                <a:lnTo>
                  <a:pt x="2795002" y="6683568"/>
                </a:lnTo>
                <a:lnTo>
                  <a:pt x="2797955" y="6684782"/>
                </a:lnTo>
                <a:lnTo>
                  <a:pt x="2795740" y="6690853"/>
                </a:lnTo>
                <a:lnTo>
                  <a:pt x="2788358" y="6694900"/>
                </a:lnTo>
                <a:lnTo>
                  <a:pt x="2794264" y="6699757"/>
                </a:lnTo>
                <a:lnTo>
                  <a:pt x="2799431" y="6698138"/>
                </a:lnTo>
                <a:lnTo>
                  <a:pt x="2808290" y="6705827"/>
                </a:lnTo>
                <a:lnTo>
                  <a:pt x="2809767" y="6714731"/>
                </a:lnTo>
                <a:lnTo>
                  <a:pt x="2826746" y="6724444"/>
                </a:lnTo>
                <a:lnTo>
                  <a:pt x="2837082" y="6731324"/>
                </a:lnTo>
                <a:lnTo>
                  <a:pt x="2837820" y="6740228"/>
                </a:lnTo>
                <a:lnTo>
                  <a:pt x="2834129" y="6739823"/>
                </a:lnTo>
                <a:lnTo>
                  <a:pt x="2822317" y="6734967"/>
                </a:lnTo>
                <a:lnTo>
                  <a:pt x="2820840" y="6734157"/>
                </a:lnTo>
                <a:lnTo>
                  <a:pt x="2814196" y="6737395"/>
                </a:lnTo>
                <a:lnTo>
                  <a:pt x="2801646" y="6730515"/>
                </a:lnTo>
                <a:lnTo>
                  <a:pt x="2790572" y="6733348"/>
                </a:lnTo>
                <a:lnTo>
                  <a:pt x="2784666" y="6738204"/>
                </a:lnTo>
                <a:lnTo>
                  <a:pt x="2785405" y="6749537"/>
                </a:lnTo>
                <a:lnTo>
                  <a:pt x="2781713" y="6753179"/>
                </a:lnTo>
                <a:lnTo>
                  <a:pt x="2771378" y="6753179"/>
                </a:lnTo>
                <a:lnTo>
                  <a:pt x="2764734" y="6756012"/>
                </a:lnTo>
                <a:lnTo>
                  <a:pt x="2753660" y="6768558"/>
                </a:lnTo>
                <a:lnTo>
                  <a:pt x="2741110" y="6775438"/>
                </a:lnTo>
                <a:lnTo>
                  <a:pt x="2739634" y="6781509"/>
                </a:lnTo>
                <a:lnTo>
                  <a:pt x="2742587" y="6790817"/>
                </a:lnTo>
                <a:lnTo>
                  <a:pt x="2741110" y="6804578"/>
                </a:lnTo>
                <a:lnTo>
                  <a:pt x="2739634" y="6816719"/>
                </a:lnTo>
                <a:lnTo>
                  <a:pt x="2740372" y="6822385"/>
                </a:lnTo>
                <a:lnTo>
                  <a:pt x="2738895" y="6829265"/>
                </a:lnTo>
                <a:lnTo>
                  <a:pt x="2744063" y="6843430"/>
                </a:lnTo>
                <a:lnTo>
                  <a:pt x="2738157" y="6853548"/>
                </a:lnTo>
                <a:lnTo>
                  <a:pt x="2733728" y="6858000"/>
                </a:lnTo>
                <a:lnTo>
                  <a:pt x="2727083" y="6854762"/>
                </a:lnTo>
                <a:lnTo>
                  <a:pt x="2721178" y="6855167"/>
                </a:lnTo>
                <a:lnTo>
                  <a:pt x="2711580" y="6850310"/>
                </a:lnTo>
                <a:lnTo>
                  <a:pt x="2697554" y="6848287"/>
                </a:lnTo>
                <a:lnTo>
                  <a:pt x="2681312" y="6833717"/>
                </a:lnTo>
                <a:lnTo>
                  <a:pt x="2676145" y="6826432"/>
                </a:lnTo>
                <a:lnTo>
                  <a:pt x="2680574" y="6821980"/>
                </a:lnTo>
                <a:lnTo>
                  <a:pt x="2685742" y="6821171"/>
                </a:lnTo>
                <a:lnTo>
                  <a:pt x="2689433" y="6822385"/>
                </a:lnTo>
                <a:lnTo>
                  <a:pt x="2690910" y="6816719"/>
                </a:lnTo>
                <a:lnTo>
                  <a:pt x="2695339" y="6813481"/>
                </a:lnTo>
                <a:lnTo>
                  <a:pt x="2699030" y="6815100"/>
                </a:lnTo>
                <a:lnTo>
                  <a:pt x="2698292" y="6826432"/>
                </a:lnTo>
                <a:lnTo>
                  <a:pt x="2694601" y="6829265"/>
                </a:lnTo>
                <a:lnTo>
                  <a:pt x="2693862" y="6833312"/>
                </a:lnTo>
                <a:lnTo>
                  <a:pt x="2701983" y="6830075"/>
                </a:lnTo>
                <a:lnTo>
                  <a:pt x="2707151" y="6824813"/>
                </a:lnTo>
                <a:lnTo>
                  <a:pt x="2704198" y="6818743"/>
                </a:lnTo>
                <a:lnTo>
                  <a:pt x="2704198" y="6809030"/>
                </a:lnTo>
                <a:lnTo>
                  <a:pt x="2713057" y="6801340"/>
                </a:lnTo>
                <a:lnTo>
                  <a:pt x="2714533" y="6795674"/>
                </a:lnTo>
                <a:lnTo>
                  <a:pt x="2718963" y="6788389"/>
                </a:lnTo>
                <a:lnTo>
                  <a:pt x="2726345" y="6785556"/>
                </a:lnTo>
                <a:lnTo>
                  <a:pt x="2724869" y="6783533"/>
                </a:lnTo>
                <a:lnTo>
                  <a:pt x="2718963" y="6783533"/>
                </a:lnTo>
                <a:lnTo>
                  <a:pt x="2712319" y="6779890"/>
                </a:lnTo>
                <a:lnTo>
                  <a:pt x="2710842" y="6777867"/>
                </a:lnTo>
                <a:lnTo>
                  <a:pt x="2704936" y="6781104"/>
                </a:lnTo>
                <a:lnTo>
                  <a:pt x="2696077" y="6792841"/>
                </a:lnTo>
                <a:lnTo>
                  <a:pt x="2687957" y="6799316"/>
                </a:lnTo>
                <a:lnTo>
                  <a:pt x="2675406" y="6801745"/>
                </a:lnTo>
                <a:lnTo>
                  <a:pt x="2682789" y="6809839"/>
                </a:lnTo>
                <a:lnTo>
                  <a:pt x="2682051" y="6813481"/>
                </a:lnTo>
                <a:lnTo>
                  <a:pt x="2675406" y="6815100"/>
                </a:lnTo>
                <a:lnTo>
                  <a:pt x="2669500" y="6821171"/>
                </a:lnTo>
                <a:lnTo>
                  <a:pt x="2671715" y="6828456"/>
                </a:lnTo>
                <a:lnTo>
                  <a:pt x="2669500" y="6832503"/>
                </a:lnTo>
                <a:lnTo>
                  <a:pt x="2666547" y="6832503"/>
                </a:lnTo>
                <a:lnTo>
                  <a:pt x="2656212" y="6824004"/>
                </a:lnTo>
                <a:lnTo>
                  <a:pt x="2641447" y="6819552"/>
                </a:lnTo>
                <a:lnTo>
                  <a:pt x="2641447" y="6815910"/>
                </a:lnTo>
                <a:lnTo>
                  <a:pt x="2645138" y="6811458"/>
                </a:lnTo>
                <a:lnTo>
                  <a:pt x="2641447" y="6809030"/>
                </a:lnTo>
                <a:lnTo>
                  <a:pt x="2640709" y="6805792"/>
                </a:lnTo>
                <a:lnTo>
                  <a:pt x="2643662" y="6802149"/>
                </a:lnTo>
                <a:lnTo>
                  <a:pt x="2646615" y="6796079"/>
                </a:lnTo>
                <a:lnTo>
                  <a:pt x="2645138" y="6790817"/>
                </a:lnTo>
                <a:lnTo>
                  <a:pt x="2651044" y="6784747"/>
                </a:lnTo>
                <a:lnTo>
                  <a:pt x="2655474" y="6785556"/>
                </a:lnTo>
                <a:lnTo>
                  <a:pt x="2659165" y="6785151"/>
                </a:lnTo>
                <a:lnTo>
                  <a:pt x="2674668" y="6772201"/>
                </a:lnTo>
                <a:lnTo>
                  <a:pt x="2681312" y="6770582"/>
                </a:lnTo>
                <a:lnTo>
                  <a:pt x="2687218" y="6775438"/>
                </a:lnTo>
                <a:lnTo>
                  <a:pt x="2693124" y="6776652"/>
                </a:lnTo>
                <a:lnTo>
                  <a:pt x="2697554" y="6770582"/>
                </a:lnTo>
                <a:lnTo>
                  <a:pt x="2702721" y="6768558"/>
                </a:lnTo>
                <a:lnTo>
                  <a:pt x="2701983" y="6764916"/>
                </a:lnTo>
                <a:lnTo>
                  <a:pt x="2693124" y="6764511"/>
                </a:lnTo>
                <a:lnTo>
                  <a:pt x="2683527" y="6765320"/>
                </a:lnTo>
                <a:lnTo>
                  <a:pt x="2675406" y="6762892"/>
                </a:lnTo>
                <a:lnTo>
                  <a:pt x="2665071" y="6764916"/>
                </a:lnTo>
                <a:lnTo>
                  <a:pt x="2662856" y="6769368"/>
                </a:lnTo>
                <a:lnTo>
                  <a:pt x="2657689" y="6767344"/>
                </a:lnTo>
                <a:lnTo>
                  <a:pt x="2656212" y="6762487"/>
                </a:lnTo>
                <a:lnTo>
                  <a:pt x="2651044" y="6765320"/>
                </a:lnTo>
                <a:lnTo>
                  <a:pt x="2640709" y="6762083"/>
                </a:lnTo>
                <a:lnTo>
                  <a:pt x="2636279" y="6764106"/>
                </a:lnTo>
                <a:lnTo>
                  <a:pt x="2636279" y="6769368"/>
                </a:lnTo>
                <a:lnTo>
                  <a:pt x="2630374" y="6773010"/>
                </a:lnTo>
                <a:lnTo>
                  <a:pt x="2628159" y="6775438"/>
                </a:lnTo>
                <a:lnTo>
                  <a:pt x="2635541" y="6776652"/>
                </a:lnTo>
                <a:lnTo>
                  <a:pt x="2639232" y="6774629"/>
                </a:lnTo>
                <a:lnTo>
                  <a:pt x="2642185" y="6781509"/>
                </a:lnTo>
                <a:lnTo>
                  <a:pt x="2639232" y="6788794"/>
                </a:lnTo>
                <a:lnTo>
                  <a:pt x="2643662" y="6798102"/>
                </a:lnTo>
                <a:lnTo>
                  <a:pt x="2639232" y="6803768"/>
                </a:lnTo>
                <a:lnTo>
                  <a:pt x="2634065" y="6805387"/>
                </a:lnTo>
                <a:lnTo>
                  <a:pt x="2620776" y="6798507"/>
                </a:lnTo>
                <a:lnTo>
                  <a:pt x="2608964" y="6797293"/>
                </a:lnTo>
                <a:lnTo>
                  <a:pt x="2606750" y="6792436"/>
                </a:lnTo>
                <a:lnTo>
                  <a:pt x="2614132" y="6786770"/>
                </a:lnTo>
                <a:lnTo>
                  <a:pt x="2620776" y="6784342"/>
                </a:lnTo>
                <a:lnTo>
                  <a:pt x="2620776" y="6781509"/>
                </a:lnTo>
                <a:lnTo>
                  <a:pt x="2613394" y="6779485"/>
                </a:lnTo>
                <a:lnTo>
                  <a:pt x="2608964" y="6776652"/>
                </a:lnTo>
                <a:lnTo>
                  <a:pt x="2605273" y="6783533"/>
                </a:lnTo>
                <a:lnTo>
                  <a:pt x="2598629" y="6782723"/>
                </a:lnTo>
                <a:lnTo>
                  <a:pt x="2597153" y="6779485"/>
                </a:lnTo>
                <a:lnTo>
                  <a:pt x="2600106" y="6774629"/>
                </a:lnTo>
                <a:lnTo>
                  <a:pt x="2597891" y="6769368"/>
                </a:lnTo>
                <a:lnTo>
                  <a:pt x="2594200" y="6762487"/>
                </a:lnTo>
                <a:lnTo>
                  <a:pt x="2593461" y="6751560"/>
                </a:lnTo>
                <a:lnTo>
                  <a:pt x="2584602" y="6745489"/>
                </a:lnTo>
                <a:lnTo>
                  <a:pt x="2594200" y="6742252"/>
                </a:lnTo>
                <a:lnTo>
                  <a:pt x="2605273" y="6742252"/>
                </a:lnTo>
                <a:lnTo>
                  <a:pt x="2612656" y="6736990"/>
                </a:lnTo>
                <a:lnTo>
                  <a:pt x="2617823" y="6736990"/>
                </a:lnTo>
                <a:lnTo>
                  <a:pt x="2620038" y="6744680"/>
                </a:lnTo>
                <a:lnTo>
                  <a:pt x="2623729" y="6748322"/>
                </a:lnTo>
                <a:lnTo>
                  <a:pt x="2627421" y="6741442"/>
                </a:lnTo>
                <a:lnTo>
                  <a:pt x="2622991" y="6735776"/>
                </a:lnTo>
                <a:lnTo>
                  <a:pt x="2623729" y="6728491"/>
                </a:lnTo>
                <a:lnTo>
                  <a:pt x="2628159" y="6722825"/>
                </a:lnTo>
                <a:lnTo>
                  <a:pt x="2634803" y="6728087"/>
                </a:lnTo>
                <a:lnTo>
                  <a:pt x="2641447" y="6743061"/>
                </a:lnTo>
                <a:lnTo>
                  <a:pt x="2637756" y="6753584"/>
                </a:lnTo>
                <a:lnTo>
                  <a:pt x="2645138" y="6748727"/>
                </a:lnTo>
                <a:lnTo>
                  <a:pt x="2645877" y="6742252"/>
                </a:lnTo>
                <a:lnTo>
                  <a:pt x="2639232" y="6729705"/>
                </a:lnTo>
                <a:lnTo>
                  <a:pt x="2639970" y="6722825"/>
                </a:lnTo>
                <a:lnTo>
                  <a:pt x="2645877" y="6716350"/>
                </a:lnTo>
                <a:lnTo>
                  <a:pt x="2643662" y="6705423"/>
                </a:lnTo>
                <a:lnTo>
                  <a:pt x="2628159" y="6696924"/>
                </a:lnTo>
                <a:lnTo>
                  <a:pt x="2612656" y="6691662"/>
                </a:lnTo>
                <a:lnTo>
                  <a:pt x="2606750" y="6693686"/>
                </a:lnTo>
                <a:lnTo>
                  <a:pt x="2607488" y="6697733"/>
                </a:lnTo>
                <a:lnTo>
                  <a:pt x="2625206" y="6698542"/>
                </a:lnTo>
                <a:lnTo>
                  <a:pt x="2634803" y="6703399"/>
                </a:lnTo>
                <a:lnTo>
                  <a:pt x="2637756" y="6711089"/>
                </a:lnTo>
                <a:lnTo>
                  <a:pt x="2627421" y="6710684"/>
                </a:lnTo>
                <a:lnTo>
                  <a:pt x="2625206" y="6707446"/>
                </a:lnTo>
                <a:lnTo>
                  <a:pt x="2608964" y="6702994"/>
                </a:lnTo>
                <a:lnTo>
                  <a:pt x="2601582" y="6702994"/>
                </a:lnTo>
                <a:lnTo>
                  <a:pt x="2601582" y="6706637"/>
                </a:lnTo>
                <a:lnTo>
                  <a:pt x="2613394" y="6708256"/>
                </a:lnTo>
                <a:lnTo>
                  <a:pt x="2620038" y="6710279"/>
                </a:lnTo>
                <a:lnTo>
                  <a:pt x="2620038" y="6716350"/>
                </a:lnTo>
                <a:lnTo>
                  <a:pt x="2614132" y="6722016"/>
                </a:lnTo>
                <a:lnTo>
                  <a:pt x="2610441" y="6730920"/>
                </a:lnTo>
                <a:lnTo>
                  <a:pt x="2605273" y="6723635"/>
                </a:lnTo>
                <a:lnTo>
                  <a:pt x="2603797" y="6716350"/>
                </a:lnTo>
                <a:lnTo>
                  <a:pt x="2594938" y="6711089"/>
                </a:lnTo>
                <a:lnTo>
                  <a:pt x="2597891" y="6717969"/>
                </a:lnTo>
                <a:lnTo>
                  <a:pt x="2595676" y="6723230"/>
                </a:lnTo>
                <a:lnTo>
                  <a:pt x="2600106" y="6735371"/>
                </a:lnTo>
                <a:lnTo>
                  <a:pt x="2593461" y="6736586"/>
                </a:lnTo>
                <a:lnTo>
                  <a:pt x="2584602" y="6729301"/>
                </a:lnTo>
                <a:lnTo>
                  <a:pt x="2580173" y="6724039"/>
                </a:lnTo>
                <a:lnTo>
                  <a:pt x="2577220" y="6714326"/>
                </a:lnTo>
                <a:lnTo>
                  <a:pt x="2574267" y="6713112"/>
                </a:lnTo>
                <a:lnTo>
                  <a:pt x="2565408" y="6703399"/>
                </a:lnTo>
                <a:lnTo>
                  <a:pt x="2566885" y="6698138"/>
                </a:lnTo>
                <a:lnTo>
                  <a:pt x="2572052" y="6697328"/>
                </a:lnTo>
                <a:lnTo>
                  <a:pt x="2576482" y="6700161"/>
                </a:lnTo>
                <a:lnTo>
                  <a:pt x="2580911" y="6700566"/>
                </a:lnTo>
                <a:lnTo>
                  <a:pt x="2577958" y="6691662"/>
                </a:lnTo>
                <a:lnTo>
                  <a:pt x="2578696" y="6683163"/>
                </a:lnTo>
                <a:lnTo>
                  <a:pt x="2573529" y="6688020"/>
                </a:lnTo>
                <a:lnTo>
                  <a:pt x="2568361" y="6688425"/>
                </a:lnTo>
                <a:lnTo>
                  <a:pt x="2560979" y="6680330"/>
                </a:lnTo>
                <a:lnTo>
                  <a:pt x="2560979" y="6674664"/>
                </a:lnTo>
                <a:lnTo>
                  <a:pt x="2553596" y="6674664"/>
                </a:lnTo>
                <a:lnTo>
                  <a:pt x="2549167" y="6671427"/>
                </a:lnTo>
                <a:lnTo>
                  <a:pt x="2554334" y="6664142"/>
                </a:lnTo>
                <a:lnTo>
                  <a:pt x="2562455" y="6661713"/>
                </a:lnTo>
                <a:lnTo>
                  <a:pt x="2564670" y="6656047"/>
                </a:lnTo>
                <a:lnTo>
                  <a:pt x="2565408" y="6649167"/>
                </a:lnTo>
                <a:lnTo>
                  <a:pt x="2557287" y="6657262"/>
                </a:lnTo>
                <a:lnTo>
                  <a:pt x="2553596" y="6652810"/>
                </a:lnTo>
                <a:lnTo>
                  <a:pt x="2550643" y="6643906"/>
                </a:lnTo>
                <a:lnTo>
                  <a:pt x="2555073" y="6643906"/>
                </a:lnTo>
                <a:lnTo>
                  <a:pt x="2556549" y="6639454"/>
                </a:lnTo>
                <a:lnTo>
                  <a:pt x="2549167" y="6634193"/>
                </a:lnTo>
                <a:lnTo>
                  <a:pt x="2529972" y="6630550"/>
                </a:lnTo>
                <a:lnTo>
                  <a:pt x="2515946" y="6621242"/>
                </a:lnTo>
                <a:lnTo>
                  <a:pt x="2515207" y="6615171"/>
                </a:lnTo>
                <a:lnTo>
                  <a:pt x="2519637" y="6607482"/>
                </a:lnTo>
                <a:lnTo>
                  <a:pt x="2524805" y="6603839"/>
                </a:lnTo>
                <a:lnTo>
                  <a:pt x="2524805" y="6596150"/>
                </a:lnTo>
                <a:lnTo>
                  <a:pt x="2527019" y="6587651"/>
                </a:lnTo>
                <a:lnTo>
                  <a:pt x="2525543" y="6583199"/>
                </a:lnTo>
                <a:lnTo>
                  <a:pt x="2533664" y="6575914"/>
                </a:lnTo>
                <a:lnTo>
                  <a:pt x="2545475" y="6573486"/>
                </a:lnTo>
                <a:lnTo>
                  <a:pt x="2547690" y="6571057"/>
                </a:lnTo>
                <a:lnTo>
                  <a:pt x="2541046" y="6571462"/>
                </a:lnTo>
                <a:lnTo>
                  <a:pt x="2533664" y="6567010"/>
                </a:lnTo>
                <a:lnTo>
                  <a:pt x="2532925" y="6561749"/>
                </a:lnTo>
                <a:lnTo>
                  <a:pt x="2538831" y="6542727"/>
                </a:lnTo>
                <a:lnTo>
                  <a:pt x="2543261" y="6542323"/>
                </a:lnTo>
                <a:lnTo>
                  <a:pt x="2541046" y="6538276"/>
                </a:lnTo>
                <a:lnTo>
                  <a:pt x="2534402" y="6542727"/>
                </a:lnTo>
                <a:lnTo>
                  <a:pt x="2529234" y="6560130"/>
                </a:lnTo>
                <a:lnTo>
                  <a:pt x="2529234" y="6575105"/>
                </a:lnTo>
                <a:lnTo>
                  <a:pt x="2521113" y="6572272"/>
                </a:lnTo>
                <a:lnTo>
                  <a:pt x="2515207" y="6563368"/>
                </a:lnTo>
                <a:lnTo>
                  <a:pt x="2515946" y="6552845"/>
                </a:lnTo>
                <a:lnTo>
                  <a:pt x="2510778" y="6546775"/>
                </a:lnTo>
                <a:lnTo>
                  <a:pt x="2504872" y="6524515"/>
                </a:lnTo>
                <a:lnTo>
                  <a:pt x="2505610" y="6518445"/>
                </a:lnTo>
                <a:lnTo>
                  <a:pt x="2510778" y="6518445"/>
                </a:lnTo>
                <a:lnTo>
                  <a:pt x="2513731" y="6512778"/>
                </a:lnTo>
                <a:lnTo>
                  <a:pt x="2512254" y="6509136"/>
                </a:lnTo>
                <a:lnTo>
                  <a:pt x="2512254" y="6504280"/>
                </a:lnTo>
                <a:lnTo>
                  <a:pt x="2519637" y="6497804"/>
                </a:lnTo>
                <a:lnTo>
                  <a:pt x="2520375" y="6492543"/>
                </a:lnTo>
                <a:lnTo>
                  <a:pt x="2513731" y="6496590"/>
                </a:lnTo>
                <a:lnTo>
                  <a:pt x="2504872" y="6494567"/>
                </a:lnTo>
                <a:lnTo>
                  <a:pt x="2502657" y="6486877"/>
                </a:lnTo>
                <a:lnTo>
                  <a:pt x="2493060" y="6481211"/>
                </a:lnTo>
                <a:lnTo>
                  <a:pt x="2491584" y="6476354"/>
                </a:lnTo>
                <a:lnTo>
                  <a:pt x="2495275" y="6469879"/>
                </a:lnTo>
                <a:lnTo>
                  <a:pt x="2510040" y="6466237"/>
                </a:lnTo>
                <a:lnTo>
                  <a:pt x="2516684" y="6471093"/>
                </a:lnTo>
                <a:lnTo>
                  <a:pt x="2519637" y="6467855"/>
                </a:lnTo>
                <a:lnTo>
                  <a:pt x="2528496" y="6467451"/>
                </a:lnTo>
                <a:lnTo>
                  <a:pt x="2531449" y="6465427"/>
                </a:lnTo>
                <a:lnTo>
                  <a:pt x="2529972" y="6462189"/>
                </a:lnTo>
                <a:lnTo>
                  <a:pt x="2533664" y="6456119"/>
                </a:lnTo>
                <a:lnTo>
                  <a:pt x="2525543" y="6459761"/>
                </a:lnTo>
                <a:lnTo>
                  <a:pt x="2520375" y="6460166"/>
                </a:lnTo>
                <a:lnTo>
                  <a:pt x="2514469" y="6454905"/>
                </a:lnTo>
                <a:lnTo>
                  <a:pt x="2501919" y="6461380"/>
                </a:lnTo>
                <a:lnTo>
                  <a:pt x="2487892" y="6459356"/>
                </a:lnTo>
                <a:lnTo>
                  <a:pt x="2484939" y="6452881"/>
                </a:lnTo>
                <a:lnTo>
                  <a:pt x="2477557" y="6446810"/>
                </a:lnTo>
                <a:lnTo>
                  <a:pt x="2478295" y="6439525"/>
                </a:lnTo>
                <a:lnTo>
                  <a:pt x="2483463" y="6438716"/>
                </a:lnTo>
                <a:lnTo>
                  <a:pt x="2487154" y="6443168"/>
                </a:lnTo>
                <a:lnTo>
                  <a:pt x="2496013" y="6446810"/>
                </a:lnTo>
                <a:lnTo>
                  <a:pt x="2497490" y="6443977"/>
                </a:lnTo>
                <a:lnTo>
                  <a:pt x="2487892" y="6438716"/>
                </a:lnTo>
                <a:lnTo>
                  <a:pt x="2484201" y="6433455"/>
                </a:lnTo>
                <a:lnTo>
                  <a:pt x="2488631" y="6427384"/>
                </a:lnTo>
                <a:lnTo>
                  <a:pt x="2494537" y="6423337"/>
                </a:lnTo>
                <a:lnTo>
                  <a:pt x="2490107" y="6418076"/>
                </a:lnTo>
                <a:lnTo>
                  <a:pt x="2492322" y="6413219"/>
                </a:lnTo>
                <a:lnTo>
                  <a:pt x="2498228" y="6412410"/>
                </a:lnTo>
                <a:lnTo>
                  <a:pt x="2493060" y="6406744"/>
                </a:lnTo>
                <a:lnTo>
                  <a:pt x="2479772" y="6401078"/>
                </a:lnTo>
                <a:lnTo>
                  <a:pt x="2476081" y="6395816"/>
                </a:lnTo>
                <a:lnTo>
                  <a:pt x="2470175" y="6393388"/>
                </a:lnTo>
                <a:lnTo>
                  <a:pt x="2465745" y="6397840"/>
                </a:lnTo>
                <a:lnTo>
                  <a:pt x="2454671" y="6398245"/>
                </a:lnTo>
                <a:lnTo>
                  <a:pt x="2445074" y="6392579"/>
                </a:lnTo>
                <a:lnTo>
                  <a:pt x="2442860" y="6382056"/>
                </a:lnTo>
                <a:lnTo>
                  <a:pt x="2440645" y="6385294"/>
                </a:lnTo>
                <a:lnTo>
                  <a:pt x="2428095" y="6386103"/>
                </a:lnTo>
                <a:lnTo>
                  <a:pt x="2423665" y="6394602"/>
                </a:lnTo>
                <a:lnTo>
                  <a:pt x="2424403" y="6399459"/>
                </a:lnTo>
                <a:lnTo>
                  <a:pt x="2433262" y="6401887"/>
                </a:lnTo>
                <a:lnTo>
                  <a:pt x="2434001" y="6407148"/>
                </a:lnTo>
                <a:lnTo>
                  <a:pt x="2429571" y="6412005"/>
                </a:lnTo>
                <a:lnTo>
                  <a:pt x="2422189" y="6410791"/>
                </a:lnTo>
                <a:lnTo>
                  <a:pt x="2408162" y="6397030"/>
                </a:lnTo>
                <a:lnTo>
                  <a:pt x="2408900" y="6390150"/>
                </a:lnTo>
                <a:lnTo>
                  <a:pt x="2422189" y="6383270"/>
                </a:lnTo>
                <a:lnTo>
                  <a:pt x="2425142" y="6375985"/>
                </a:lnTo>
                <a:lnTo>
                  <a:pt x="2432524" y="6371129"/>
                </a:lnTo>
                <a:lnTo>
                  <a:pt x="2435477" y="6362630"/>
                </a:lnTo>
                <a:lnTo>
                  <a:pt x="2441383" y="6361416"/>
                </a:lnTo>
                <a:lnTo>
                  <a:pt x="2439168" y="6354131"/>
                </a:lnTo>
                <a:lnTo>
                  <a:pt x="2436215" y="6354131"/>
                </a:lnTo>
                <a:lnTo>
                  <a:pt x="2431048" y="6344418"/>
                </a:lnTo>
                <a:lnTo>
                  <a:pt x="2431048" y="6339156"/>
                </a:lnTo>
                <a:lnTo>
                  <a:pt x="2437692" y="6337537"/>
                </a:lnTo>
                <a:lnTo>
                  <a:pt x="2443598" y="6339156"/>
                </a:lnTo>
                <a:lnTo>
                  <a:pt x="2461316" y="6338347"/>
                </a:lnTo>
                <a:lnTo>
                  <a:pt x="2471651" y="6335109"/>
                </a:lnTo>
                <a:lnTo>
                  <a:pt x="2475342" y="6337537"/>
                </a:lnTo>
                <a:lnTo>
                  <a:pt x="2475342" y="6350084"/>
                </a:lnTo>
                <a:lnTo>
                  <a:pt x="2469436" y="6354131"/>
                </a:lnTo>
                <a:lnTo>
                  <a:pt x="2460577" y="6356964"/>
                </a:lnTo>
                <a:lnTo>
                  <a:pt x="2459839" y="6361011"/>
                </a:lnTo>
                <a:lnTo>
                  <a:pt x="2465007" y="6361416"/>
                </a:lnTo>
                <a:lnTo>
                  <a:pt x="2474604" y="6355750"/>
                </a:lnTo>
                <a:lnTo>
                  <a:pt x="2487892" y="6351702"/>
                </a:lnTo>
                <a:lnTo>
                  <a:pt x="2491584" y="6352917"/>
                </a:lnTo>
                <a:lnTo>
                  <a:pt x="2490107" y="6357773"/>
                </a:lnTo>
                <a:lnTo>
                  <a:pt x="2491584" y="6365463"/>
                </a:lnTo>
                <a:lnTo>
                  <a:pt x="2488631" y="6380032"/>
                </a:lnTo>
                <a:lnTo>
                  <a:pt x="2484939" y="6384080"/>
                </a:lnTo>
                <a:lnTo>
                  <a:pt x="2488631" y="6389341"/>
                </a:lnTo>
                <a:lnTo>
                  <a:pt x="2490107" y="6380437"/>
                </a:lnTo>
                <a:lnTo>
                  <a:pt x="2497490" y="6377199"/>
                </a:lnTo>
                <a:lnTo>
                  <a:pt x="2498228" y="6359797"/>
                </a:lnTo>
                <a:lnTo>
                  <a:pt x="2500443" y="6354535"/>
                </a:lnTo>
                <a:lnTo>
                  <a:pt x="2495275" y="6352512"/>
                </a:lnTo>
                <a:lnTo>
                  <a:pt x="2495275" y="6341989"/>
                </a:lnTo>
                <a:lnTo>
                  <a:pt x="2501181" y="6327824"/>
                </a:lnTo>
                <a:lnTo>
                  <a:pt x="2507825" y="6319730"/>
                </a:lnTo>
                <a:lnTo>
                  <a:pt x="2504134" y="6317706"/>
                </a:lnTo>
                <a:lnTo>
                  <a:pt x="2503396" y="6312040"/>
                </a:lnTo>
                <a:lnTo>
                  <a:pt x="2507087" y="6307588"/>
                </a:lnTo>
                <a:lnTo>
                  <a:pt x="2503396" y="6297471"/>
                </a:lnTo>
                <a:lnTo>
                  <a:pt x="2504134" y="6288567"/>
                </a:lnTo>
                <a:lnTo>
                  <a:pt x="2510040" y="6288567"/>
                </a:lnTo>
                <a:lnTo>
                  <a:pt x="2523328" y="6281282"/>
                </a:lnTo>
                <a:lnTo>
                  <a:pt x="2529972" y="6271569"/>
                </a:lnTo>
                <a:lnTo>
                  <a:pt x="2531449" y="6256999"/>
                </a:lnTo>
                <a:lnTo>
                  <a:pt x="2527758" y="6251333"/>
                </a:lnTo>
                <a:lnTo>
                  <a:pt x="2518899" y="6250119"/>
                </a:lnTo>
                <a:lnTo>
                  <a:pt x="2517422" y="6243239"/>
                </a:lnTo>
                <a:lnTo>
                  <a:pt x="2511516" y="6237573"/>
                </a:lnTo>
                <a:lnTo>
                  <a:pt x="2501919" y="6237168"/>
                </a:lnTo>
                <a:lnTo>
                  <a:pt x="2496751" y="6232312"/>
                </a:lnTo>
                <a:lnTo>
                  <a:pt x="2497490" y="6226646"/>
                </a:lnTo>
                <a:lnTo>
                  <a:pt x="2503396" y="6219765"/>
                </a:lnTo>
                <a:lnTo>
                  <a:pt x="2504872" y="6208433"/>
                </a:lnTo>
                <a:lnTo>
                  <a:pt x="2507825" y="6201149"/>
                </a:lnTo>
                <a:lnTo>
                  <a:pt x="2497490" y="6194673"/>
                </a:lnTo>
                <a:lnTo>
                  <a:pt x="2496013" y="6190221"/>
                </a:lnTo>
                <a:lnTo>
                  <a:pt x="2504134" y="6181318"/>
                </a:lnTo>
                <a:lnTo>
                  <a:pt x="2501181" y="6178889"/>
                </a:lnTo>
                <a:lnTo>
                  <a:pt x="2501919" y="6172414"/>
                </a:lnTo>
                <a:lnTo>
                  <a:pt x="2509302" y="6164724"/>
                </a:lnTo>
                <a:lnTo>
                  <a:pt x="2501181" y="6157439"/>
                </a:lnTo>
                <a:lnTo>
                  <a:pt x="2500443" y="6146107"/>
                </a:lnTo>
                <a:lnTo>
                  <a:pt x="2504134" y="6142870"/>
                </a:lnTo>
                <a:lnTo>
                  <a:pt x="2510778" y="6140846"/>
                </a:lnTo>
                <a:lnTo>
                  <a:pt x="2509302" y="6135990"/>
                </a:lnTo>
                <a:lnTo>
                  <a:pt x="2499704" y="6129919"/>
                </a:lnTo>
                <a:lnTo>
                  <a:pt x="2498966" y="6125062"/>
                </a:lnTo>
                <a:lnTo>
                  <a:pt x="2501919" y="6120610"/>
                </a:lnTo>
                <a:lnTo>
                  <a:pt x="2507825" y="6123039"/>
                </a:lnTo>
                <a:lnTo>
                  <a:pt x="2511516" y="6130324"/>
                </a:lnTo>
                <a:lnTo>
                  <a:pt x="2515946" y="6135180"/>
                </a:lnTo>
                <a:lnTo>
                  <a:pt x="2518160" y="6132752"/>
                </a:lnTo>
                <a:lnTo>
                  <a:pt x="2513731" y="6127491"/>
                </a:lnTo>
                <a:lnTo>
                  <a:pt x="2512993" y="6111707"/>
                </a:lnTo>
                <a:lnTo>
                  <a:pt x="2511516" y="6104826"/>
                </a:lnTo>
                <a:lnTo>
                  <a:pt x="2505610" y="6108064"/>
                </a:lnTo>
                <a:lnTo>
                  <a:pt x="2497490" y="6104826"/>
                </a:lnTo>
                <a:lnTo>
                  <a:pt x="2497490" y="6098756"/>
                </a:lnTo>
                <a:lnTo>
                  <a:pt x="2508563" y="6089852"/>
                </a:lnTo>
                <a:lnTo>
                  <a:pt x="2513731" y="6082972"/>
                </a:lnTo>
                <a:lnTo>
                  <a:pt x="2507087" y="6083781"/>
                </a:lnTo>
                <a:lnTo>
                  <a:pt x="2503396" y="6085805"/>
                </a:lnTo>
                <a:lnTo>
                  <a:pt x="2496013" y="6077306"/>
                </a:lnTo>
                <a:lnTo>
                  <a:pt x="2487154" y="6077306"/>
                </a:lnTo>
                <a:lnTo>
                  <a:pt x="2484939" y="6079734"/>
                </a:lnTo>
                <a:lnTo>
                  <a:pt x="2484201" y="6092685"/>
                </a:lnTo>
                <a:lnTo>
                  <a:pt x="2470175" y="6095923"/>
                </a:lnTo>
                <a:lnTo>
                  <a:pt x="2456148" y="6090257"/>
                </a:lnTo>
                <a:lnTo>
                  <a:pt x="2452457" y="6083377"/>
                </a:lnTo>
                <a:lnTo>
                  <a:pt x="2448027" y="6079329"/>
                </a:lnTo>
                <a:lnTo>
                  <a:pt x="2432524" y="6057070"/>
                </a:lnTo>
                <a:lnTo>
                  <a:pt x="2428833" y="6052214"/>
                </a:lnTo>
                <a:lnTo>
                  <a:pt x="2431048" y="6049381"/>
                </a:lnTo>
                <a:lnTo>
                  <a:pt x="2433262" y="6042905"/>
                </a:lnTo>
                <a:lnTo>
                  <a:pt x="2428095" y="6038858"/>
                </a:lnTo>
                <a:lnTo>
                  <a:pt x="2432524" y="6033597"/>
                </a:lnTo>
                <a:lnTo>
                  <a:pt x="2431048" y="6025098"/>
                </a:lnTo>
                <a:lnTo>
                  <a:pt x="2436215" y="6006481"/>
                </a:lnTo>
                <a:lnTo>
                  <a:pt x="2429571" y="6001220"/>
                </a:lnTo>
                <a:lnTo>
                  <a:pt x="2427356" y="5992721"/>
                </a:lnTo>
                <a:lnTo>
                  <a:pt x="2430309" y="5984626"/>
                </a:lnTo>
                <a:lnTo>
                  <a:pt x="2436215" y="5983817"/>
                </a:lnTo>
                <a:lnTo>
                  <a:pt x="2439168" y="5985840"/>
                </a:lnTo>
                <a:lnTo>
                  <a:pt x="2441383" y="5979770"/>
                </a:lnTo>
                <a:lnTo>
                  <a:pt x="2439168" y="5973294"/>
                </a:lnTo>
                <a:lnTo>
                  <a:pt x="2443598" y="5970461"/>
                </a:lnTo>
                <a:lnTo>
                  <a:pt x="2448027" y="5950226"/>
                </a:lnTo>
                <a:lnTo>
                  <a:pt x="2448027" y="5934846"/>
                </a:lnTo>
                <a:lnTo>
                  <a:pt x="2441383" y="5929585"/>
                </a:lnTo>
                <a:lnTo>
                  <a:pt x="2439168" y="5922705"/>
                </a:lnTo>
                <a:lnTo>
                  <a:pt x="2423665" y="5898827"/>
                </a:lnTo>
                <a:lnTo>
                  <a:pt x="2425142" y="5886281"/>
                </a:lnTo>
                <a:lnTo>
                  <a:pt x="2424403" y="5876972"/>
                </a:lnTo>
                <a:lnTo>
                  <a:pt x="2413330" y="5868473"/>
                </a:lnTo>
                <a:lnTo>
                  <a:pt x="2406686" y="5859165"/>
                </a:lnTo>
                <a:lnTo>
                  <a:pt x="2405947" y="5845404"/>
                </a:lnTo>
                <a:lnTo>
                  <a:pt x="2404471" y="5835287"/>
                </a:lnTo>
                <a:lnTo>
                  <a:pt x="2405209" y="5829621"/>
                </a:lnTo>
                <a:lnTo>
                  <a:pt x="2412592" y="5828002"/>
                </a:lnTo>
                <a:lnTo>
                  <a:pt x="2418498" y="5832454"/>
                </a:lnTo>
                <a:lnTo>
                  <a:pt x="2424403" y="5831644"/>
                </a:lnTo>
                <a:lnTo>
                  <a:pt x="2430309" y="5824359"/>
                </a:lnTo>
                <a:lnTo>
                  <a:pt x="2429571" y="5815051"/>
                </a:lnTo>
                <a:lnTo>
                  <a:pt x="2426618" y="5807361"/>
                </a:lnTo>
                <a:lnTo>
                  <a:pt x="2427356" y="5800886"/>
                </a:lnTo>
                <a:lnTo>
                  <a:pt x="2430309" y="5794815"/>
                </a:lnTo>
                <a:lnTo>
                  <a:pt x="2430309" y="5786316"/>
                </a:lnTo>
                <a:lnTo>
                  <a:pt x="2436954" y="5782269"/>
                </a:lnTo>
                <a:lnTo>
                  <a:pt x="2438430" y="5774579"/>
                </a:lnTo>
                <a:lnTo>
                  <a:pt x="2438430" y="5762033"/>
                </a:lnTo>
                <a:lnTo>
                  <a:pt x="2445074" y="5753534"/>
                </a:lnTo>
                <a:lnTo>
                  <a:pt x="2441383" y="5748273"/>
                </a:lnTo>
                <a:lnTo>
                  <a:pt x="2440645" y="5743416"/>
                </a:lnTo>
                <a:lnTo>
                  <a:pt x="2446551" y="5737750"/>
                </a:lnTo>
                <a:lnTo>
                  <a:pt x="2447289" y="5726418"/>
                </a:lnTo>
                <a:lnTo>
                  <a:pt x="2450242" y="5722371"/>
                </a:lnTo>
                <a:lnTo>
                  <a:pt x="2449504" y="5714277"/>
                </a:lnTo>
                <a:lnTo>
                  <a:pt x="2453195" y="5706587"/>
                </a:lnTo>
                <a:lnTo>
                  <a:pt x="2454671" y="5692827"/>
                </a:lnTo>
                <a:lnTo>
                  <a:pt x="2454671" y="5685138"/>
                </a:lnTo>
                <a:lnTo>
                  <a:pt x="2460577" y="5679067"/>
                </a:lnTo>
                <a:lnTo>
                  <a:pt x="2464269" y="5668140"/>
                </a:lnTo>
                <a:lnTo>
                  <a:pt x="2460577" y="5663688"/>
                </a:lnTo>
                <a:lnTo>
                  <a:pt x="2460577" y="5660045"/>
                </a:lnTo>
                <a:lnTo>
                  <a:pt x="2467222" y="5647094"/>
                </a:lnTo>
                <a:lnTo>
                  <a:pt x="2474604" y="5642642"/>
                </a:lnTo>
                <a:lnTo>
                  <a:pt x="2479772" y="5634953"/>
                </a:lnTo>
                <a:lnTo>
                  <a:pt x="2478295" y="5626859"/>
                </a:lnTo>
                <a:lnTo>
                  <a:pt x="2467222" y="5612694"/>
                </a:lnTo>
                <a:lnTo>
                  <a:pt x="2464269" y="5607837"/>
                </a:lnTo>
                <a:lnTo>
                  <a:pt x="2467222" y="5600147"/>
                </a:lnTo>
                <a:lnTo>
                  <a:pt x="2468698" y="5592863"/>
                </a:lnTo>
                <a:lnTo>
                  <a:pt x="2465745" y="5585173"/>
                </a:lnTo>
                <a:lnTo>
                  <a:pt x="2465745" y="5580316"/>
                </a:lnTo>
                <a:lnTo>
                  <a:pt x="2468698" y="5568984"/>
                </a:lnTo>
                <a:lnTo>
                  <a:pt x="2467960" y="5552796"/>
                </a:lnTo>
                <a:lnTo>
                  <a:pt x="2457624" y="5539036"/>
                </a:lnTo>
                <a:lnTo>
                  <a:pt x="2456886" y="5530537"/>
                </a:lnTo>
                <a:lnTo>
                  <a:pt x="2461316" y="5525680"/>
                </a:lnTo>
                <a:lnTo>
                  <a:pt x="2461316" y="5510706"/>
                </a:lnTo>
                <a:lnTo>
                  <a:pt x="2450242" y="5483185"/>
                </a:lnTo>
                <a:lnTo>
                  <a:pt x="2448766" y="5473472"/>
                </a:lnTo>
                <a:lnTo>
                  <a:pt x="2446551" y="5463354"/>
                </a:lnTo>
                <a:lnTo>
                  <a:pt x="2447289" y="5451213"/>
                </a:lnTo>
                <a:lnTo>
                  <a:pt x="2453933" y="5448784"/>
                </a:lnTo>
                <a:lnTo>
                  <a:pt x="2461316" y="5440690"/>
                </a:lnTo>
                <a:lnTo>
                  <a:pt x="2453933" y="5432596"/>
                </a:lnTo>
                <a:lnTo>
                  <a:pt x="2458363" y="5422478"/>
                </a:lnTo>
                <a:lnTo>
                  <a:pt x="2465745" y="5417621"/>
                </a:lnTo>
                <a:lnTo>
                  <a:pt x="2459839" y="5409527"/>
                </a:lnTo>
                <a:lnTo>
                  <a:pt x="2458363" y="5396171"/>
                </a:lnTo>
                <a:lnTo>
                  <a:pt x="2449504" y="5383220"/>
                </a:lnTo>
                <a:lnTo>
                  <a:pt x="2449504" y="5375936"/>
                </a:lnTo>
                <a:lnTo>
                  <a:pt x="2457624" y="5358938"/>
                </a:lnTo>
                <a:lnTo>
                  <a:pt x="2459101" y="5352462"/>
                </a:lnTo>
                <a:lnTo>
                  <a:pt x="2456148" y="5337892"/>
                </a:lnTo>
                <a:lnTo>
                  <a:pt x="2461316" y="5330203"/>
                </a:lnTo>
                <a:lnTo>
                  <a:pt x="2462054" y="5318466"/>
                </a:lnTo>
                <a:lnTo>
                  <a:pt x="2470175" y="5306729"/>
                </a:lnTo>
                <a:lnTo>
                  <a:pt x="2470175" y="5301468"/>
                </a:lnTo>
                <a:lnTo>
                  <a:pt x="2467960" y="5294588"/>
                </a:lnTo>
                <a:lnTo>
                  <a:pt x="2467960" y="5282042"/>
                </a:lnTo>
                <a:lnTo>
                  <a:pt x="2473128" y="5273543"/>
                </a:lnTo>
                <a:lnTo>
                  <a:pt x="2474604" y="5250474"/>
                </a:lnTo>
                <a:lnTo>
                  <a:pt x="2476081" y="5240761"/>
                </a:lnTo>
                <a:lnTo>
                  <a:pt x="2467222" y="5224977"/>
                </a:lnTo>
                <a:lnTo>
                  <a:pt x="2467222" y="5213240"/>
                </a:lnTo>
                <a:lnTo>
                  <a:pt x="2475342" y="5201099"/>
                </a:lnTo>
                <a:lnTo>
                  <a:pt x="2476819" y="5188957"/>
                </a:lnTo>
                <a:lnTo>
                  <a:pt x="2476081" y="5174792"/>
                </a:lnTo>
                <a:lnTo>
                  <a:pt x="2468698" y="5156580"/>
                </a:lnTo>
                <a:lnTo>
                  <a:pt x="2467960" y="5108419"/>
                </a:lnTo>
                <a:lnTo>
                  <a:pt x="2474604" y="5103158"/>
                </a:lnTo>
                <a:lnTo>
                  <a:pt x="2470175" y="5099920"/>
                </a:lnTo>
                <a:lnTo>
                  <a:pt x="2464269" y="5104372"/>
                </a:lnTo>
                <a:lnTo>
                  <a:pt x="2460577" y="5099516"/>
                </a:lnTo>
                <a:lnTo>
                  <a:pt x="2459839" y="5081303"/>
                </a:lnTo>
                <a:lnTo>
                  <a:pt x="2466483" y="5077256"/>
                </a:lnTo>
                <a:lnTo>
                  <a:pt x="2473866" y="5073209"/>
                </a:lnTo>
                <a:lnTo>
                  <a:pt x="2473866" y="5065115"/>
                </a:lnTo>
                <a:lnTo>
                  <a:pt x="2471651" y="5032738"/>
                </a:lnTo>
                <a:lnTo>
                  <a:pt x="2473866" y="5028286"/>
                </a:lnTo>
                <a:lnTo>
                  <a:pt x="2476819" y="5021810"/>
                </a:lnTo>
                <a:lnTo>
                  <a:pt x="2476819" y="4997932"/>
                </a:lnTo>
                <a:lnTo>
                  <a:pt x="2470175" y="4983363"/>
                </a:lnTo>
                <a:lnTo>
                  <a:pt x="2464269" y="4965960"/>
                </a:lnTo>
                <a:lnTo>
                  <a:pt x="2460577" y="4948557"/>
                </a:lnTo>
                <a:lnTo>
                  <a:pt x="2465745" y="4943296"/>
                </a:lnTo>
                <a:lnTo>
                  <a:pt x="2468698" y="4933987"/>
                </a:lnTo>
                <a:lnTo>
                  <a:pt x="2468698" y="4921036"/>
                </a:lnTo>
                <a:lnTo>
                  <a:pt x="2460577" y="4886636"/>
                </a:lnTo>
                <a:lnTo>
                  <a:pt x="2458363" y="4873685"/>
                </a:lnTo>
                <a:lnTo>
                  <a:pt x="2459839" y="4864376"/>
                </a:lnTo>
                <a:lnTo>
                  <a:pt x="2458363" y="4851426"/>
                </a:lnTo>
                <a:lnTo>
                  <a:pt x="2453933" y="4847378"/>
                </a:lnTo>
                <a:lnTo>
                  <a:pt x="2452457" y="4845760"/>
                </a:lnTo>
                <a:lnTo>
                  <a:pt x="2443598" y="4843331"/>
                </a:lnTo>
                <a:lnTo>
                  <a:pt x="2431048" y="4832404"/>
                </a:lnTo>
                <a:lnTo>
                  <a:pt x="2417021" y="4819453"/>
                </a:lnTo>
                <a:lnTo>
                  <a:pt x="2405947" y="4815001"/>
                </a:lnTo>
                <a:lnTo>
                  <a:pt x="2394874" y="4812978"/>
                </a:lnTo>
                <a:lnTo>
                  <a:pt x="2394135" y="4806502"/>
                </a:lnTo>
                <a:lnTo>
                  <a:pt x="2394874" y="4801646"/>
                </a:lnTo>
                <a:lnTo>
                  <a:pt x="2391921" y="4795980"/>
                </a:lnTo>
                <a:lnTo>
                  <a:pt x="2385277" y="4793551"/>
                </a:lnTo>
                <a:lnTo>
                  <a:pt x="2374203" y="4784243"/>
                </a:lnTo>
                <a:lnTo>
                  <a:pt x="2366820" y="4779791"/>
                </a:lnTo>
                <a:lnTo>
                  <a:pt x="2353532" y="4770483"/>
                </a:lnTo>
                <a:lnTo>
                  <a:pt x="2350579" y="4764412"/>
                </a:lnTo>
                <a:lnTo>
                  <a:pt x="2346150" y="4762388"/>
                </a:lnTo>
                <a:lnTo>
                  <a:pt x="2336552" y="4761984"/>
                </a:lnTo>
                <a:lnTo>
                  <a:pt x="2323264" y="4757127"/>
                </a:lnTo>
                <a:lnTo>
                  <a:pt x="2304070" y="4746605"/>
                </a:lnTo>
                <a:lnTo>
                  <a:pt x="2295949" y="4744176"/>
                </a:lnTo>
                <a:lnTo>
                  <a:pt x="2291520" y="4745795"/>
                </a:lnTo>
                <a:lnTo>
                  <a:pt x="2279708" y="4741748"/>
                </a:lnTo>
                <a:lnTo>
                  <a:pt x="2272325" y="4736891"/>
                </a:lnTo>
                <a:lnTo>
                  <a:pt x="2270849" y="4730416"/>
                </a:lnTo>
                <a:lnTo>
                  <a:pt x="2263466" y="4723940"/>
                </a:lnTo>
                <a:lnTo>
                  <a:pt x="2247963" y="4716251"/>
                </a:lnTo>
                <a:lnTo>
                  <a:pt x="2239104" y="4707347"/>
                </a:lnTo>
                <a:lnTo>
                  <a:pt x="2242057" y="4699253"/>
                </a:lnTo>
                <a:lnTo>
                  <a:pt x="2236890" y="4704919"/>
                </a:lnTo>
                <a:lnTo>
                  <a:pt x="2222125" y="4705324"/>
                </a:lnTo>
                <a:lnTo>
                  <a:pt x="2215480" y="4701681"/>
                </a:lnTo>
                <a:lnTo>
                  <a:pt x="2212527" y="4693992"/>
                </a:lnTo>
                <a:lnTo>
                  <a:pt x="2208098" y="4689540"/>
                </a:lnTo>
                <a:lnTo>
                  <a:pt x="2199239" y="4688730"/>
                </a:lnTo>
                <a:lnTo>
                  <a:pt x="2191857" y="4679827"/>
                </a:lnTo>
                <a:lnTo>
                  <a:pt x="2191118" y="4673756"/>
                </a:lnTo>
                <a:lnTo>
                  <a:pt x="2174877" y="4666471"/>
                </a:lnTo>
                <a:lnTo>
                  <a:pt x="2158636" y="4655948"/>
                </a:lnTo>
                <a:lnTo>
                  <a:pt x="2160850" y="4651092"/>
                </a:lnTo>
                <a:lnTo>
                  <a:pt x="2159374" y="4645426"/>
                </a:lnTo>
                <a:lnTo>
                  <a:pt x="2152730" y="4641379"/>
                </a:lnTo>
                <a:lnTo>
                  <a:pt x="2146824" y="4642188"/>
                </a:lnTo>
                <a:lnTo>
                  <a:pt x="2146824" y="4635308"/>
                </a:lnTo>
                <a:lnTo>
                  <a:pt x="2145347" y="4627618"/>
                </a:lnTo>
                <a:lnTo>
                  <a:pt x="2145347" y="4623167"/>
                </a:lnTo>
                <a:lnTo>
                  <a:pt x="2150515" y="4626000"/>
                </a:lnTo>
                <a:lnTo>
                  <a:pt x="2154944" y="4624381"/>
                </a:lnTo>
                <a:lnTo>
                  <a:pt x="2154206" y="4615882"/>
                </a:lnTo>
                <a:lnTo>
                  <a:pt x="2137965" y="4594432"/>
                </a:lnTo>
                <a:lnTo>
                  <a:pt x="2134274" y="4583505"/>
                </a:lnTo>
                <a:lnTo>
                  <a:pt x="2119509" y="4562459"/>
                </a:lnTo>
                <a:lnTo>
                  <a:pt x="2117294" y="4551532"/>
                </a:lnTo>
                <a:lnTo>
                  <a:pt x="2104006" y="4547080"/>
                </a:lnTo>
                <a:lnTo>
                  <a:pt x="2099576" y="4541414"/>
                </a:lnTo>
                <a:lnTo>
                  <a:pt x="2098100" y="4528868"/>
                </a:lnTo>
                <a:lnTo>
                  <a:pt x="2093670" y="4520369"/>
                </a:lnTo>
                <a:lnTo>
                  <a:pt x="2076690" y="4506609"/>
                </a:lnTo>
                <a:lnTo>
                  <a:pt x="2070046" y="4504585"/>
                </a:lnTo>
                <a:lnTo>
                  <a:pt x="2068570" y="4498110"/>
                </a:lnTo>
                <a:lnTo>
                  <a:pt x="2070785" y="4490420"/>
                </a:lnTo>
                <a:lnTo>
                  <a:pt x="2064879" y="4481112"/>
                </a:lnTo>
                <a:lnTo>
                  <a:pt x="2049375" y="4462900"/>
                </a:lnTo>
                <a:lnTo>
                  <a:pt x="2041255" y="4446711"/>
                </a:lnTo>
                <a:lnTo>
                  <a:pt x="2044208" y="4443069"/>
                </a:lnTo>
                <a:lnTo>
                  <a:pt x="2041993" y="4432141"/>
                </a:lnTo>
                <a:lnTo>
                  <a:pt x="2033134" y="4417572"/>
                </a:lnTo>
                <a:lnTo>
                  <a:pt x="2025752" y="4413120"/>
                </a:lnTo>
                <a:lnTo>
                  <a:pt x="2018369" y="4403002"/>
                </a:lnTo>
                <a:lnTo>
                  <a:pt x="2016893" y="4388027"/>
                </a:lnTo>
                <a:lnTo>
                  <a:pt x="2010987" y="4379124"/>
                </a:lnTo>
                <a:lnTo>
                  <a:pt x="2008034" y="4365768"/>
                </a:lnTo>
                <a:lnTo>
                  <a:pt x="1999175" y="4352413"/>
                </a:lnTo>
                <a:lnTo>
                  <a:pt x="1979242" y="4342699"/>
                </a:lnTo>
                <a:lnTo>
                  <a:pt x="1973336" y="4333391"/>
                </a:lnTo>
                <a:lnTo>
                  <a:pt x="1971860" y="4320845"/>
                </a:lnTo>
                <a:lnTo>
                  <a:pt x="1960786" y="4306275"/>
                </a:lnTo>
                <a:lnTo>
                  <a:pt x="1958572" y="4298586"/>
                </a:lnTo>
                <a:lnTo>
                  <a:pt x="1948236" y="4296157"/>
                </a:lnTo>
                <a:lnTo>
                  <a:pt x="1927565" y="4283611"/>
                </a:lnTo>
                <a:lnTo>
                  <a:pt x="1914277" y="4281992"/>
                </a:lnTo>
                <a:lnTo>
                  <a:pt x="1899512" y="4270256"/>
                </a:lnTo>
                <a:lnTo>
                  <a:pt x="1889176" y="4266613"/>
                </a:lnTo>
                <a:lnTo>
                  <a:pt x="1881056" y="4259328"/>
                </a:lnTo>
                <a:lnTo>
                  <a:pt x="1884009" y="4252448"/>
                </a:lnTo>
                <a:lnTo>
                  <a:pt x="1892130" y="4249210"/>
                </a:lnTo>
                <a:lnTo>
                  <a:pt x="1899512" y="4248806"/>
                </a:lnTo>
                <a:lnTo>
                  <a:pt x="1900250" y="4239902"/>
                </a:lnTo>
                <a:lnTo>
                  <a:pt x="1892868" y="4226951"/>
                </a:lnTo>
                <a:lnTo>
                  <a:pt x="1883271" y="4218857"/>
                </a:lnTo>
                <a:lnTo>
                  <a:pt x="1883271" y="4214000"/>
                </a:lnTo>
                <a:lnTo>
                  <a:pt x="1889176" y="4209953"/>
                </a:lnTo>
                <a:lnTo>
                  <a:pt x="1888438" y="4203478"/>
                </a:lnTo>
                <a:lnTo>
                  <a:pt x="1880318" y="4197407"/>
                </a:lnTo>
                <a:lnTo>
                  <a:pt x="1879580" y="4193360"/>
                </a:lnTo>
                <a:lnTo>
                  <a:pt x="1883271" y="4184456"/>
                </a:lnTo>
                <a:lnTo>
                  <a:pt x="1886962" y="4172719"/>
                </a:lnTo>
                <a:lnTo>
                  <a:pt x="1903942" y="4157340"/>
                </a:lnTo>
                <a:lnTo>
                  <a:pt x="1912800" y="4149651"/>
                </a:lnTo>
                <a:lnTo>
                  <a:pt x="1937901" y="4139533"/>
                </a:lnTo>
                <a:lnTo>
                  <a:pt x="1937901" y="4139128"/>
                </a:lnTo>
                <a:lnTo>
                  <a:pt x="1951189" y="4129010"/>
                </a:lnTo>
                <a:lnTo>
                  <a:pt x="1956357" y="4117273"/>
                </a:lnTo>
                <a:lnTo>
                  <a:pt x="1954880" y="4110393"/>
                </a:lnTo>
                <a:lnTo>
                  <a:pt x="1957095" y="4097442"/>
                </a:lnTo>
                <a:lnTo>
                  <a:pt x="1954142" y="4085706"/>
                </a:lnTo>
                <a:lnTo>
                  <a:pt x="1950451" y="4084896"/>
                </a:lnTo>
                <a:lnTo>
                  <a:pt x="1951189" y="4092181"/>
                </a:lnTo>
                <a:lnTo>
                  <a:pt x="1949713" y="4096633"/>
                </a:lnTo>
                <a:lnTo>
                  <a:pt x="1948974" y="4089753"/>
                </a:lnTo>
                <a:lnTo>
                  <a:pt x="1948236" y="4081659"/>
                </a:lnTo>
                <a:lnTo>
                  <a:pt x="1940854" y="4088134"/>
                </a:lnTo>
                <a:lnTo>
                  <a:pt x="1937901" y="4093800"/>
                </a:lnTo>
                <a:lnTo>
                  <a:pt x="1933471" y="4104727"/>
                </a:lnTo>
                <a:lnTo>
                  <a:pt x="1929780" y="4107560"/>
                </a:lnTo>
                <a:lnTo>
                  <a:pt x="1921659" y="4102704"/>
                </a:lnTo>
                <a:lnTo>
                  <a:pt x="1911324" y="4092991"/>
                </a:lnTo>
                <a:lnTo>
                  <a:pt x="1900250" y="4088943"/>
                </a:lnTo>
                <a:lnTo>
                  <a:pt x="1895083" y="4082063"/>
                </a:lnTo>
                <a:lnTo>
                  <a:pt x="1899512" y="4077611"/>
                </a:lnTo>
                <a:lnTo>
                  <a:pt x="1905418" y="4069112"/>
                </a:lnTo>
                <a:lnTo>
                  <a:pt x="1903203" y="4055352"/>
                </a:lnTo>
                <a:lnTo>
                  <a:pt x="1904680" y="4048067"/>
                </a:lnTo>
                <a:lnTo>
                  <a:pt x="1900989" y="4038759"/>
                </a:lnTo>
                <a:lnTo>
                  <a:pt x="1897297" y="4031474"/>
                </a:lnTo>
                <a:lnTo>
                  <a:pt x="1906156" y="4020142"/>
                </a:lnTo>
                <a:lnTo>
                  <a:pt x="1916491" y="4018928"/>
                </a:lnTo>
                <a:lnTo>
                  <a:pt x="1926089" y="4006382"/>
                </a:lnTo>
                <a:lnTo>
                  <a:pt x="1921659" y="4000716"/>
                </a:lnTo>
                <a:lnTo>
                  <a:pt x="1923136" y="3993026"/>
                </a:lnTo>
                <a:lnTo>
                  <a:pt x="1941592" y="3974409"/>
                </a:lnTo>
                <a:lnTo>
                  <a:pt x="1944545" y="3961863"/>
                </a:lnTo>
                <a:lnTo>
                  <a:pt x="1940116" y="3954983"/>
                </a:lnTo>
                <a:lnTo>
                  <a:pt x="1939377" y="3948507"/>
                </a:lnTo>
                <a:lnTo>
                  <a:pt x="1933471" y="3937985"/>
                </a:lnTo>
                <a:lnTo>
                  <a:pt x="1946021" y="3931914"/>
                </a:lnTo>
                <a:lnTo>
                  <a:pt x="1958572" y="3931509"/>
                </a:lnTo>
                <a:lnTo>
                  <a:pt x="1982195" y="3916130"/>
                </a:lnTo>
                <a:lnTo>
                  <a:pt x="1996222" y="3915321"/>
                </a:lnTo>
                <a:lnTo>
                  <a:pt x="1999175" y="3904394"/>
                </a:lnTo>
                <a:lnTo>
                  <a:pt x="2001390" y="3896299"/>
                </a:lnTo>
                <a:lnTo>
                  <a:pt x="2003604" y="3880920"/>
                </a:lnTo>
                <a:lnTo>
                  <a:pt x="2016893" y="3861494"/>
                </a:lnTo>
                <a:lnTo>
                  <a:pt x="2031658" y="3851781"/>
                </a:lnTo>
                <a:lnTo>
                  <a:pt x="2050114" y="3847734"/>
                </a:lnTo>
                <a:lnTo>
                  <a:pt x="2064140" y="3835187"/>
                </a:lnTo>
                <a:lnTo>
                  <a:pt x="2069308" y="3825879"/>
                </a:lnTo>
                <a:lnTo>
                  <a:pt x="2087764" y="3808476"/>
                </a:lnTo>
                <a:lnTo>
                  <a:pt x="2092193" y="3798358"/>
                </a:lnTo>
                <a:lnTo>
                  <a:pt x="2097361" y="3792288"/>
                </a:lnTo>
                <a:lnTo>
                  <a:pt x="2096623" y="3787836"/>
                </a:lnTo>
                <a:lnTo>
                  <a:pt x="2091456" y="3788240"/>
                </a:lnTo>
                <a:lnTo>
                  <a:pt x="2086288" y="3781765"/>
                </a:lnTo>
                <a:lnTo>
                  <a:pt x="2087764" y="3776504"/>
                </a:lnTo>
                <a:lnTo>
                  <a:pt x="2078905" y="3780146"/>
                </a:lnTo>
                <a:lnTo>
                  <a:pt x="2072999" y="3772457"/>
                </a:lnTo>
                <a:lnTo>
                  <a:pt x="2074476" y="3765981"/>
                </a:lnTo>
                <a:lnTo>
                  <a:pt x="2081120" y="3758696"/>
                </a:lnTo>
                <a:lnTo>
                  <a:pt x="2080382" y="3737246"/>
                </a:lnTo>
                <a:lnTo>
                  <a:pt x="2081858" y="3721867"/>
                </a:lnTo>
                <a:lnTo>
                  <a:pt x="2077429" y="3713368"/>
                </a:lnTo>
                <a:lnTo>
                  <a:pt x="2073738" y="3711749"/>
                </a:lnTo>
                <a:lnTo>
                  <a:pt x="2077429" y="3705274"/>
                </a:lnTo>
                <a:lnTo>
                  <a:pt x="2084073" y="3700417"/>
                </a:lnTo>
                <a:lnTo>
                  <a:pt x="2084073" y="3687871"/>
                </a:lnTo>
                <a:lnTo>
                  <a:pt x="2078167" y="3681801"/>
                </a:lnTo>
                <a:lnTo>
                  <a:pt x="2078167" y="3677753"/>
                </a:lnTo>
                <a:lnTo>
                  <a:pt x="2084073" y="3671683"/>
                </a:lnTo>
                <a:lnTo>
                  <a:pt x="2083335" y="3661565"/>
                </a:lnTo>
                <a:lnTo>
                  <a:pt x="2080382" y="3657113"/>
                </a:lnTo>
                <a:lnTo>
                  <a:pt x="2075952" y="3659541"/>
                </a:lnTo>
                <a:lnTo>
                  <a:pt x="2071523" y="3659946"/>
                </a:lnTo>
                <a:lnTo>
                  <a:pt x="2061926" y="3648614"/>
                </a:lnTo>
                <a:lnTo>
                  <a:pt x="2061188" y="3638091"/>
                </a:lnTo>
                <a:lnTo>
                  <a:pt x="2058973" y="3627569"/>
                </a:lnTo>
                <a:lnTo>
                  <a:pt x="2056758" y="3625950"/>
                </a:lnTo>
                <a:lnTo>
                  <a:pt x="2046423" y="3617451"/>
                </a:lnTo>
                <a:lnTo>
                  <a:pt x="2035349" y="3602881"/>
                </a:lnTo>
                <a:lnTo>
                  <a:pt x="2030919" y="3591145"/>
                </a:lnTo>
                <a:lnTo>
                  <a:pt x="2035349" y="3587502"/>
                </a:lnTo>
                <a:lnTo>
                  <a:pt x="2043470" y="3576170"/>
                </a:lnTo>
                <a:lnTo>
                  <a:pt x="2048637" y="3575361"/>
                </a:lnTo>
                <a:lnTo>
                  <a:pt x="2052329" y="3571313"/>
                </a:lnTo>
                <a:lnTo>
                  <a:pt x="2050114" y="3565243"/>
                </a:lnTo>
                <a:lnTo>
                  <a:pt x="2044946" y="3565243"/>
                </a:lnTo>
                <a:lnTo>
                  <a:pt x="2038302" y="3572123"/>
                </a:lnTo>
                <a:lnTo>
                  <a:pt x="2035349" y="3574551"/>
                </a:lnTo>
                <a:lnTo>
                  <a:pt x="2030181" y="3570909"/>
                </a:lnTo>
                <a:lnTo>
                  <a:pt x="2026490" y="3562410"/>
                </a:lnTo>
                <a:lnTo>
                  <a:pt x="2018369" y="3551887"/>
                </a:lnTo>
                <a:lnTo>
                  <a:pt x="2011725" y="3550673"/>
                </a:lnTo>
                <a:lnTo>
                  <a:pt x="2002128" y="3542174"/>
                </a:lnTo>
                <a:lnTo>
                  <a:pt x="1996222" y="3539341"/>
                </a:lnTo>
                <a:lnTo>
                  <a:pt x="1984410" y="3540150"/>
                </a:lnTo>
                <a:lnTo>
                  <a:pt x="1968907" y="3547435"/>
                </a:lnTo>
                <a:lnTo>
                  <a:pt x="1968169" y="3556339"/>
                </a:lnTo>
                <a:lnTo>
                  <a:pt x="1971122" y="3558363"/>
                </a:lnTo>
                <a:lnTo>
                  <a:pt x="1971860" y="3562814"/>
                </a:lnTo>
                <a:lnTo>
                  <a:pt x="1957833" y="3574551"/>
                </a:lnTo>
                <a:lnTo>
                  <a:pt x="1941592" y="3577789"/>
                </a:lnTo>
                <a:lnTo>
                  <a:pt x="1933471" y="3581836"/>
                </a:lnTo>
                <a:lnTo>
                  <a:pt x="1931995" y="3587097"/>
                </a:lnTo>
                <a:lnTo>
                  <a:pt x="1935686" y="3594382"/>
                </a:lnTo>
                <a:lnTo>
                  <a:pt x="1943806" y="3600048"/>
                </a:lnTo>
                <a:lnTo>
                  <a:pt x="1951927" y="3606119"/>
                </a:lnTo>
                <a:lnTo>
                  <a:pt x="1951189" y="3615427"/>
                </a:lnTo>
                <a:lnTo>
                  <a:pt x="1946021" y="3617046"/>
                </a:lnTo>
                <a:lnTo>
                  <a:pt x="1937163" y="3615832"/>
                </a:lnTo>
                <a:lnTo>
                  <a:pt x="1930518" y="3622308"/>
                </a:lnTo>
                <a:lnTo>
                  <a:pt x="1924612" y="3630807"/>
                </a:lnTo>
                <a:lnTo>
                  <a:pt x="1909848" y="3628783"/>
                </a:lnTo>
                <a:lnTo>
                  <a:pt x="1906894" y="3623522"/>
                </a:lnTo>
                <a:lnTo>
                  <a:pt x="1909109" y="3617046"/>
                </a:lnTo>
                <a:lnTo>
                  <a:pt x="1906156" y="3607738"/>
                </a:lnTo>
                <a:lnTo>
                  <a:pt x="1908371" y="3602881"/>
                </a:lnTo>
                <a:lnTo>
                  <a:pt x="1904680" y="3598834"/>
                </a:lnTo>
                <a:lnTo>
                  <a:pt x="1898035" y="3598025"/>
                </a:lnTo>
                <a:lnTo>
                  <a:pt x="1895083" y="3602881"/>
                </a:lnTo>
                <a:lnTo>
                  <a:pt x="1898774" y="3606119"/>
                </a:lnTo>
                <a:lnTo>
                  <a:pt x="1895821" y="3611785"/>
                </a:lnTo>
                <a:lnTo>
                  <a:pt x="1886962" y="3612190"/>
                </a:lnTo>
                <a:lnTo>
                  <a:pt x="1879580" y="3607738"/>
                </a:lnTo>
                <a:lnTo>
                  <a:pt x="1872935" y="3596001"/>
                </a:lnTo>
                <a:lnTo>
                  <a:pt x="1870721" y="3584264"/>
                </a:lnTo>
                <a:lnTo>
                  <a:pt x="1852264" y="3581836"/>
                </a:lnTo>
                <a:lnTo>
                  <a:pt x="1847097" y="3580217"/>
                </a:lnTo>
                <a:lnTo>
                  <a:pt x="1847097" y="3576979"/>
                </a:lnTo>
                <a:lnTo>
                  <a:pt x="1843406" y="3572528"/>
                </a:lnTo>
                <a:lnTo>
                  <a:pt x="1838238" y="3575765"/>
                </a:lnTo>
                <a:lnTo>
                  <a:pt x="1829379" y="3577384"/>
                </a:lnTo>
                <a:lnTo>
                  <a:pt x="1821258" y="3575765"/>
                </a:lnTo>
                <a:lnTo>
                  <a:pt x="1813876" y="3576575"/>
                </a:lnTo>
                <a:lnTo>
                  <a:pt x="1812399" y="3576979"/>
                </a:lnTo>
                <a:lnTo>
                  <a:pt x="1813138" y="3582241"/>
                </a:lnTo>
                <a:lnTo>
                  <a:pt x="1811661" y="3586693"/>
                </a:lnTo>
                <a:lnTo>
                  <a:pt x="1805017" y="3586288"/>
                </a:lnTo>
                <a:lnTo>
                  <a:pt x="1801325" y="3582646"/>
                </a:lnTo>
                <a:lnTo>
                  <a:pt x="1799111" y="3581027"/>
                </a:lnTo>
                <a:lnTo>
                  <a:pt x="1795420" y="3579408"/>
                </a:lnTo>
                <a:lnTo>
                  <a:pt x="1796158" y="3570909"/>
                </a:lnTo>
                <a:lnTo>
                  <a:pt x="1787299" y="3561196"/>
                </a:lnTo>
                <a:lnTo>
                  <a:pt x="1782131" y="3557553"/>
                </a:lnTo>
                <a:lnTo>
                  <a:pt x="1778440" y="3559981"/>
                </a:lnTo>
                <a:lnTo>
                  <a:pt x="1778440" y="3561600"/>
                </a:lnTo>
                <a:lnTo>
                  <a:pt x="1786561" y="3565647"/>
                </a:lnTo>
                <a:lnTo>
                  <a:pt x="1791728" y="3571313"/>
                </a:lnTo>
                <a:lnTo>
                  <a:pt x="1790252" y="3579003"/>
                </a:lnTo>
                <a:lnTo>
                  <a:pt x="1786561" y="3581027"/>
                </a:lnTo>
                <a:lnTo>
                  <a:pt x="1778440" y="3576170"/>
                </a:lnTo>
                <a:lnTo>
                  <a:pt x="1766628" y="3572528"/>
                </a:lnTo>
                <a:lnTo>
                  <a:pt x="1762199" y="3566052"/>
                </a:lnTo>
                <a:lnTo>
                  <a:pt x="1762199" y="3559577"/>
                </a:lnTo>
                <a:lnTo>
                  <a:pt x="1768843" y="3552292"/>
                </a:lnTo>
                <a:lnTo>
                  <a:pt x="1767366" y="3547840"/>
                </a:lnTo>
                <a:lnTo>
                  <a:pt x="1756293" y="3536103"/>
                </a:lnTo>
                <a:lnTo>
                  <a:pt x="1749648" y="3532461"/>
                </a:lnTo>
                <a:lnTo>
                  <a:pt x="1741528" y="3525176"/>
                </a:lnTo>
                <a:lnTo>
                  <a:pt x="1729716" y="3519510"/>
                </a:lnTo>
                <a:lnTo>
                  <a:pt x="1726763" y="3510202"/>
                </a:lnTo>
                <a:lnTo>
                  <a:pt x="1717166" y="3503726"/>
                </a:lnTo>
                <a:lnTo>
                  <a:pt x="1716428" y="3496037"/>
                </a:lnTo>
                <a:lnTo>
                  <a:pt x="1706830" y="3491989"/>
                </a:lnTo>
                <a:lnTo>
                  <a:pt x="1697972" y="3485514"/>
                </a:lnTo>
                <a:lnTo>
                  <a:pt x="1694280" y="3488752"/>
                </a:lnTo>
                <a:lnTo>
                  <a:pt x="1697233" y="3494013"/>
                </a:lnTo>
                <a:lnTo>
                  <a:pt x="1710522" y="3502917"/>
                </a:lnTo>
                <a:lnTo>
                  <a:pt x="1712736" y="3510606"/>
                </a:lnTo>
                <a:lnTo>
                  <a:pt x="1706830" y="3519915"/>
                </a:lnTo>
                <a:lnTo>
                  <a:pt x="1702401" y="3519915"/>
                </a:lnTo>
                <a:lnTo>
                  <a:pt x="1697972" y="3512225"/>
                </a:lnTo>
                <a:lnTo>
                  <a:pt x="1689851" y="3507773"/>
                </a:lnTo>
                <a:lnTo>
                  <a:pt x="1676562" y="3507369"/>
                </a:lnTo>
                <a:lnTo>
                  <a:pt x="1663274" y="3496846"/>
                </a:lnTo>
                <a:lnTo>
                  <a:pt x="1661059" y="3487942"/>
                </a:lnTo>
                <a:lnTo>
                  <a:pt x="1666227" y="3477420"/>
                </a:lnTo>
                <a:lnTo>
                  <a:pt x="1674348" y="3472563"/>
                </a:lnTo>
                <a:lnTo>
                  <a:pt x="1672133" y="3463255"/>
                </a:lnTo>
                <a:lnTo>
                  <a:pt x="1664751" y="3461636"/>
                </a:lnTo>
                <a:lnTo>
                  <a:pt x="1661798" y="3459612"/>
                </a:lnTo>
                <a:lnTo>
                  <a:pt x="1665489" y="3456779"/>
                </a:lnTo>
                <a:lnTo>
                  <a:pt x="1668442" y="3446661"/>
                </a:lnTo>
                <a:lnTo>
                  <a:pt x="1666965" y="3445852"/>
                </a:lnTo>
                <a:lnTo>
                  <a:pt x="1663274" y="3443424"/>
                </a:lnTo>
                <a:lnTo>
                  <a:pt x="1657368" y="3443019"/>
                </a:lnTo>
                <a:lnTo>
                  <a:pt x="1634482" y="3419546"/>
                </a:lnTo>
                <a:lnTo>
                  <a:pt x="1621932" y="3403762"/>
                </a:lnTo>
                <a:lnTo>
                  <a:pt x="1607167" y="3392025"/>
                </a:lnTo>
                <a:lnTo>
                  <a:pt x="1607167" y="3386359"/>
                </a:lnTo>
                <a:lnTo>
                  <a:pt x="1599047" y="3381098"/>
                </a:lnTo>
                <a:lnTo>
                  <a:pt x="1580591" y="3360862"/>
                </a:lnTo>
                <a:lnTo>
                  <a:pt x="1582805" y="3357624"/>
                </a:lnTo>
                <a:lnTo>
                  <a:pt x="1591664" y="3360862"/>
                </a:lnTo>
                <a:lnTo>
                  <a:pt x="1595356" y="3360053"/>
                </a:lnTo>
                <a:lnTo>
                  <a:pt x="1596094" y="3355196"/>
                </a:lnTo>
                <a:lnTo>
                  <a:pt x="1596094" y="3354791"/>
                </a:lnTo>
                <a:lnTo>
                  <a:pt x="1593879" y="3349935"/>
                </a:lnTo>
                <a:lnTo>
                  <a:pt x="1593879" y="3344269"/>
                </a:lnTo>
                <a:lnTo>
                  <a:pt x="1590188" y="3342245"/>
                </a:lnTo>
                <a:lnTo>
                  <a:pt x="1587973" y="3345078"/>
                </a:lnTo>
                <a:lnTo>
                  <a:pt x="1583544" y="3345483"/>
                </a:lnTo>
                <a:lnTo>
                  <a:pt x="1580591" y="3342245"/>
                </a:lnTo>
                <a:lnTo>
                  <a:pt x="1575423" y="3339412"/>
                </a:lnTo>
                <a:lnTo>
                  <a:pt x="1575423" y="3339817"/>
                </a:lnTo>
                <a:lnTo>
                  <a:pt x="1572470" y="3342650"/>
                </a:lnTo>
                <a:lnTo>
                  <a:pt x="1574685" y="3346697"/>
                </a:lnTo>
                <a:lnTo>
                  <a:pt x="1568041" y="3355196"/>
                </a:lnTo>
                <a:lnTo>
                  <a:pt x="1545893" y="3354791"/>
                </a:lnTo>
                <a:lnTo>
                  <a:pt x="1540726" y="3350339"/>
                </a:lnTo>
                <a:lnTo>
                  <a:pt x="1532605" y="3341031"/>
                </a:lnTo>
                <a:lnTo>
                  <a:pt x="1523746" y="3341031"/>
                </a:lnTo>
                <a:lnTo>
                  <a:pt x="1520055" y="3343054"/>
                </a:lnTo>
                <a:lnTo>
                  <a:pt x="1527437" y="3346292"/>
                </a:lnTo>
                <a:lnTo>
                  <a:pt x="1525222" y="3350339"/>
                </a:lnTo>
                <a:lnTo>
                  <a:pt x="1509719" y="3342650"/>
                </a:lnTo>
                <a:lnTo>
                  <a:pt x="1492739" y="3335365"/>
                </a:lnTo>
                <a:lnTo>
                  <a:pt x="1486834" y="3335770"/>
                </a:lnTo>
                <a:lnTo>
                  <a:pt x="1475760" y="3333746"/>
                </a:lnTo>
                <a:lnTo>
                  <a:pt x="1467639" y="3326461"/>
                </a:lnTo>
                <a:lnTo>
                  <a:pt x="1458042" y="3326461"/>
                </a:lnTo>
                <a:lnTo>
                  <a:pt x="1453613" y="3325247"/>
                </a:lnTo>
                <a:lnTo>
                  <a:pt x="1434418" y="3318772"/>
                </a:lnTo>
                <a:lnTo>
                  <a:pt x="1422606" y="3320390"/>
                </a:lnTo>
                <a:lnTo>
                  <a:pt x="1407103" y="3319986"/>
                </a:lnTo>
                <a:lnTo>
                  <a:pt x="1380527" y="3310677"/>
                </a:lnTo>
                <a:lnTo>
                  <a:pt x="1373882" y="3302988"/>
                </a:lnTo>
                <a:lnTo>
                  <a:pt x="1366500" y="3302583"/>
                </a:lnTo>
                <a:lnTo>
                  <a:pt x="1360594" y="3293275"/>
                </a:lnTo>
                <a:lnTo>
                  <a:pt x="1352473" y="3283966"/>
                </a:lnTo>
                <a:lnTo>
                  <a:pt x="1344353" y="3275467"/>
                </a:lnTo>
                <a:lnTo>
                  <a:pt x="1330326" y="3265349"/>
                </a:lnTo>
                <a:lnTo>
                  <a:pt x="1328850" y="3260088"/>
                </a:lnTo>
                <a:lnTo>
                  <a:pt x="1318514" y="3257255"/>
                </a:lnTo>
                <a:lnTo>
                  <a:pt x="1283817" y="3230544"/>
                </a:lnTo>
                <a:lnTo>
                  <a:pt x="1279387" y="3225283"/>
                </a:lnTo>
                <a:lnTo>
                  <a:pt x="1279387" y="3221235"/>
                </a:lnTo>
                <a:lnTo>
                  <a:pt x="1271266" y="3211522"/>
                </a:lnTo>
                <a:lnTo>
                  <a:pt x="1262407" y="3204642"/>
                </a:lnTo>
                <a:lnTo>
                  <a:pt x="1252810" y="3202619"/>
                </a:lnTo>
                <a:lnTo>
                  <a:pt x="1250596" y="3201000"/>
                </a:lnTo>
                <a:lnTo>
                  <a:pt x="1246905" y="3201404"/>
                </a:lnTo>
                <a:lnTo>
                  <a:pt x="1247643" y="3204237"/>
                </a:lnTo>
                <a:lnTo>
                  <a:pt x="1263884" y="3210713"/>
                </a:lnTo>
                <a:lnTo>
                  <a:pt x="1275696" y="3221235"/>
                </a:lnTo>
                <a:lnTo>
                  <a:pt x="1275696" y="3224068"/>
                </a:lnTo>
                <a:lnTo>
                  <a:pt x="1269052" y="3218402"/>
                </a:lnTo>
                <a:lnTo>
                  <a:pt x="1253548" y="3209499"/>
                </a:lnTo>
                <a:lnTo>
                  <a:pt x="1244690" y="3206261"/>
                </a:lnTo>
                <a:lnTo>
                  <a:pt x="1237307" y="3206666"/>
                </a:lnTo>
                <a:lnTo>
                  <a:pt x="1233616" y="3205047"/>
                </a:lnTo>
                <a:lnTo>
                  <a:pt x="1235831" y="3203023"/>
                </a:lnTo>
                <a:lnTo>
                  <a:pt x="1240999" y="3202619"/>
                </a:lnTo>
                <a:lnTo>
                  <a:pt x="1240999" y="3198571"/>
                </a:lnTo>
                <a:lnTo>
                  <a:pt x="1234354" y="3198571"/>
                </a:lnTo>
                <a:lnTo>
                  <a:pt x="1228448" y="3201809"/>
                </a:lnTo>
                <a:lnTo>
                  <a:pt x="1228448" y="3196953"/>
                </a:lnTo>
                <a:lnTo>
                  <a:pt x="1224757" y="3195334"/>
                </a:lnTo>
                <a:lnTo>
                  <a:pt x="1213684" y="3201000"/>
                </a:lnTo>
                <a:lnTo>
                  <a:pt x="1213684" y="3205452"/>
                </a:lnTo>
                <a:lnTo>
                  <a:pt x="1221804" y="3205452"/>
                </a:lnTo>
                <a:lnTo>
                  <a:pt x="1231401" y="3206666"/>
                </a:lnTo>
                <a:lnTo>
                  <a:pt x="1231401" y="3209499"/>
                </a:lnTo>
                <a:lnTo>
                  <a:pt x="1226233" y="3208689"/>
                </a:lnTo>
                <a:lnTo>
                  <a:pt x="1213684" y="3209903"/>
                </a:lnTo>
                <a:lnTo>
                  <a:pt x="1204086" y="3211522"/>
                </a:lnTo>
                <a:lnTo>
                  <a:pt x="1190060" y="3219617"/>
                </a:lnTo>
                <a:lnTo>
                  <a:pt x="1179724" y="3220426"/>
                </a:lnTo>
                <a:lnTo>
                  <a:pt x="1153886" y="3230139"/>
                </a:lnTo>
                <a:lnTo>
                  <a:pt x="1143550" y="3230949"/>
                </a:lnTo>
                <a:lnTo>
                  <a:pt x="1119188" y="3222450"/>
                </a:lnTo>
                <a:lnTo>
                  <a:pt x="1105900" y="3215974"/>
                </a:lnTo>
                <a:lnTo>
                  <a:pt x="1088920" y="3215974"/>
                </a:lnTo>
                <a:lnTo>
                  <a:pt x="1070464" y="3209499"/>
                </a:lnTo>
                <a:lnTo>
                  <a:pt x="1060867" y="3204237"/>
                </a:lnTo>
                <a:lnTo>
                  <a:pt x="1057176" y="3205047"/>
                </a:lnTo>
                <a:lnTo>
                  <a:pt x="1049055" y="3204642"/>
                </a:lnTo>
                <a:lnTo>
                  <a:pt x="1036505" y="3198976"/>
                </a:lnTo>
                <a:lnTo>
                  <a:pt x="1029861" y="3188858"/>
                </a:lnTo>
                <a:lnTo>
                  <a:pt x="1026908" y="3186835"/>
                </a:lnTo>
                <a:lnTo>
                  <a:pt x="1019525" y="3189668"/>
                </a:lnTo>
                <a:lnTo>
                  <a:pt x="1006237" y="3184002"/>
                </a:lnTo>
                <a:lnTo>
                  <a:pt x="992210" y="3182788"/>
                </a:lnTo>
                <a:lnTo>
                  <a:pt x="986304" y="3173479"/>
                </a:lnTo>
                <a:lnTo>
                  <a:pt x="974493" y="3168218"/>
                </a:lnTo>
                <a:lnTo>
                  <a:pt x="950131" y="3164575"/>
                </a:lnTo>
                <a:lnTo>
                  <a:pt x="927983" y="3156886"/>
                </a:lnTo>
                <a:lnTo>
                  <a:pt x="913957" y="3143126"/>
                </a:lnTo>
                <a:lnTo>
                  <a:pt x="907312" y="3142316"/>
                </a:lnTo>
                <a:lnTo>
                  <a:pt x="882950" y="3120462"/>
                </a:lnTo>
                <a:lnTo>
                  <a:pt x="878521" y="3115200"/>
                </a:lnTo>
                <a:lnTo>
                  <a:pt x="873353" y="3115200"/>
                </a:lnTo>
                <a:lnTo>
                  <a:pt x="870400" y="3118843"/>
                </a:lnTo>
                <a:lnTo>
                  <a:pt x="863018" y="3118438"/>
                </a:lnTo>
                <a:lnTo>
                  <a:pt x="843823" y="3111558"/>
                </a:lnTo>
                <a:lnTo>
                  <a:pt x="837179" y="3111153"/>
                </a:lnTo>
                <a:lnTo>
                  <a:pt x="827582" y="3107106"/>
                </a:lnTo>
                <a:lnTo>
                  <a:pt x="823153" y="3108725"/>
                </a:lnTo>
                <a:lnTo>
                  <a:pt x="813555" y="3105082"/>
                </a:lnTo>
                <a:lnTo>
                  <a:pt x="806173" y="3094964"/>
                </a:lnTo>
                <a:lnTo>
                  <a:pt x="797314" y="3082418"/>
                </a:lnTo>
                <a:lnTo>
                  <a:pt x="785502" y="3071491"/>
                </a:lnTo>
                <a:lnTo>
                  <a:pt x="772952" y="3067444"/>
                </a:lnTo>
                <a:lnTo>
                  <a:pt x="772952" y="3063397"/>
                </a:lnTo>
                <a:lnTo>
                  <a:pt x="777381" y="3057731"/>
                </a:lnTo>
                <a:lnTo>
                  <a:pt x="771476" y="3056517"/>
                </a:lnTo>
                <a:lnTo>
                  <a:pt x="760402" y="3058540"/>
                </a:lnTo>
                <a:lnTo>
                  <a:pt x="744899" y="3054898"/>
                </a:lnTo>
                <a:lnTo>
                  <a:pt x="741946" y="3049636"/>
                </a:lnTo>
                <a:lnTo>
                  <a:pt x="734563" y="3049636"/>
                </a:lnTo>
                <a:lnTo>
                  <a:pt x="730134" y="3045994"/>
                </a:lnTo>
                <a:lnTo>
                  <a:pt x="726443" y="3035067"/>
                </a:lnTo>
                <a:lnTo>
                  <a:pt x="716845" y="3023735"/>
                </a:lnTo>
                <a:lnTo>
                  <a:pt x="716845" y="3016855"/>
                </a:lnTo>
                <a:lnTo>
                  <a:pt x="710201" y="3011189"/>
                </a:lnTo>
                <a:lnTo>
                  <a:pt x="703557" y="2995000"/>
                </a:lnTo>
                <a:lnTo>
                  <a:pt x="703557" y="2990548"/>
                </a:lnTo>
                <a:lnTo>
                  <a:pt x="709463" y="2987310"/>
                </a:lnTo>
                <a:lnTo>
                  <a:pt x="721275" y="2987310"/>
                </a:lnTo>
                <a:lnTo>
                  <a:pt x="725704" y="2982859"/>
                </a:lnTo>
                <a:lnTo>
                  <a:pt x="719798" y="2978002"/>
                </a:lnTo>
                <a:lnTo>
                  <a:pt x="714630" y="2977193"/>
                </a:lnTo>
                <a:lnTo>
                  <a:pt x="716107" y="2971931"/>
                </a:lnTo>
                <a:lnTo>
                  <a:pt x="727919" y="2962623"/>
                </a:lnTo>
                <a:lnTo>
                  <a:pt x="733087" y="2954529"/>
                </a:lnTo>
                <a:lnTo>
                  <a:pt x="732348" y="2944006"/>
                </a:lnTo>
                <a:lnTo>
                  <a:pt x="722013" y="2918914"/>
                </a:lnTo>
                <a:lnTo>
                  <a:pt x="716107" y="2905963"/>
                </a:lnTo>
                <a:lnTo>
                  <a:pt x="712416" y="2899487"/>
                </a:lnTo>
                <a:lnTo>
                  <a:pt x="716107" y="2890988"/>
                </a:lnTo>
                <a:lnTo>
                  <a:pt x="714630" y="2882085"/>
                </a:lnTo>
                <a:lnTo>
                  <a:pt x="696174" y="2860635"/>
                </a:lnTo>
                <a:lnTo>
                  <a:pt x="695436" y="2851326"/>
                </a:lnTo>
                <a:lnTo>
                  <a:pt x="679933" y="2836352"/>
                </a:lnTo>
                <a:lnTo>
                  <a:pt x="668859" y="2817330"/>
                </a:lnTo>
                <a:lnTo>
                  <a:pt x="653356" y="2799118"/>
                </a:lnTo>
                <a:lnTo>
                  <a:pt x="640068" y="2788596"/>
                </a:lnTo>
                <a:lnTo>
                  <a:pt x="635638" y="2785763"/>
                </a:lnTo>
                <a:lnTo>
                  <a:pt x="634900" y="2780097"/>
                </a:lnTo>
                <a:lnTo>
                  <a:pt x="620135" y="2774431"/>
                </a:lnTo>
                <a:lnTo>
                  <a:pt x="612015" y="2769979"/>
                </a:lnTo>
                <a:lnTo>
                  <a:pt x="611277" y="2766741"/>
                </a:lnTo>
                <a:lnTo>
                  <a:pt x="617182" y="2764313"/>
                </a:lnTo>
                <a:lnTo>
                  <a:pt x="620874" y="2756218"/>
                </a:lnTo>
                <a:lnTo>
                  <a:pt x="617182" y="2750957"/>
                </a:lnTo>
                <a:lnTo>
                  <a:pt x="613491" y="2742053"/>
                </a:lnTo>
                <a:lnTo>
                  <a:pt x="611277" y="2736792"/>
                </a:lnTo>
                <a:lnTo>
                  <a:pt x="605371" y="2736792"/>
                </a:lnTo>
                <a:lnTo>
                  <a:pt x="593559" y="2734364"/>
                </a:lnTo>
                <a:lnTo>
                  <a:pt x="573626" y="2719794"/>
                </a:lnTo>
                <a:lnTo>
                  <a:pt x="567720" y="2715342"/>
                </a:lnTo>
                <a:lnTo>
                  <a:pt x="558861" y="2714533"/>
                </a:lnTo>
                <a:lnTo>
                  <a:pt x="550741" y="2709272"/>
                </a:lnTo>
                <a:lnTo>
                  <a:pt x="549264" y="2699963"/>
                </a:lnTo>
                <a:lnTo>
                  <a:pt x="554432" y="2687012"/>
                </a:lnTo>
                <a:lnTo>
                  <a:pt x="563291" y="2678513"/>
                </a:lnTo>
                <a:lnTo>
                  <a:pt x="569197" y="2676490"/>
                </a:lnTo>
                <a:lnTo>
                  <a:pt x="574364" y="2681346"/>
                </a:lnTo>
                <a:lnTo>
                  <a:pt x="578794" y="2677299"/>
                </a:lnTo>
                <a:lnTo>
                  <a:pt x="577317" y="2671228"/>
                </a:lnTo>
                <a:lnTo>
                  <a:pt x="574364" y="2668395"/>
                </a:lnTo>
                <a:lnTo>
                  <a:pt x="571411" y="2671228"/>
                </a:lnTo>
                <a:lnTo>
                  <a:pt x="564767" y="2667991"/>
                </a:lnTo>
                <a:lnTo>
                  <a:pt x="563291" y="2661111"/>
                </a:lnTo>
                <a:lnTo>
                  <a:pt x="554432" y="2650993"/>
                </a:lnTo>
                <a:lnTo>
                  <a:pt x="546311" y="2652207"/>
                </a:lnTo>
                <a:lnTo>
                  <a:pt x="538190" y="2650183"/>
                </a:lnTo>
                <a:lnTo>
                  <a:pt x="533761" y="2642494"/>
                </a:lnTo>
                <a:lnTo>
                  <a:pt x="535976" y="2633995"/>
                </a:lnTo>
                <a:lnTo>
                  <a:pt x="529331" y="2632376"/>
                </a:lnTo>
                <a:lnTo>
                  <a:pt x="523426" y="2632780"/>
                </a:lnTo>
                <a:lnTo>
                  <a:pt x="506446" y="2618615"/>
                </a:lnTo>
                <a:lnTo>
                  <a:pt x="504231" y="2606069"/>
                </a:lnTo>
                <a:lnTo>
                  <a:pt x="508661" y="2600403"/>
                </a:lnTo>
                <a:lnTo>
                  <a:pt x="508661" y="2589881"/>
                </a:lnTo>
                <a:lnTo>
                  <a:pt x="503493" y="2585834"/>
                </a:lnTo>
                <a:lnTo>
                  <a:pt x="496849" y="2588262"/>
                </a:lnTo>
                <a:lnTo>
                  <a:pt x="493157" y="2585834"/>
                </a:lnTo>
                <a:lnTo>
                  <a:pt x="486513" y="2585429"/>
                </a:lnTo>
                <a:lnTo>
                  <a:pt x="484298" y="2581382"/>
                </a:lnTo>
                <a:lnTo>
                  <a:pt x="478393" y="2576120"/>
                </a:lnTo>
                <a:lnTo>
                  <a:pt x="475440" y="2568431"/>
                </a:lnTo>
                <a:lnTo>
                  <a:pt x="469534" y="2557504"/>
                </a:lnTo>
                <a:lnTo>
                  <a:pt x="463628" y="2555885"/>
                </a:lnTo>
                <a:lnTo>
                  <a:pt x="459198" y="2551838"/>
                </a:lnTo>
                <a:lnTo>
                  <a:pt x="458460" y="2541315"/>
                </a:lnTo>
                <a:lnTo>
                  <a:pt x="455507" y="2534030"/>
                </a:lnTo>
                <a:lnTo>
                  <a:pt x="448863" y="2531197"/>
                </a:lnTo>
                <a:lnTo>
                  <a:pt x="442957" y="2516223"/>
                </a:lnTo>
                <a:lnTo>
                  <a:pt x="439266" y="2511366"/>
                </a:lnTo>
                <a:lnTo>
                  <a:pt x="435575" y="2511366"/>
                </a:lnTo>
                <a:lnTo>
                  <a:pt x="432621" y="2504891"/>
                </a:lnTo>
                <a:lnTo>
                  <a:pt x="435575" y="2500844"/>
                </a:lnTo>
                <a:lnTo>
                  <a:pt x="436313" y="2495987"/>
                </a:lnTo>
                <a:lnTo>
                  <a:pt x="423762" y="2480203"/>
                </a:lnTo>
                <a:lnTo>
                  <a:pt x="420071" y="2472109"/>
                </a:lnTo>
                <a:lnTo>
                  <a:pt x="422286" y="2466443"/>
                </a:lnTo>
                <a:lnTo>
                  <a:pt x="420810" y="2455516"/>
                </a:lnTo>
                <a:lnTo>
                  <a:pt x="416380" y="2448231"/>
                </a:lnTo>
                <a:lnTo>
                  <a:pt x="414165" y="2432042"/>
                </a:lnTo>
                <a:lnTo>
                  <a:pt x="408998" y="2421115"/>
                </a:lnTo>
                <a:lnTo>
                  <a:pt x="408259" y="2413425"/>
                </a:lnTo>
                <a:lnTo>
                  <a:pt x="414904" y="2406140"/>
                </a:lnTo>
                <a:lnTo>
                  <a:pt x="414904" y="2401284"/>
                </a:lnTo>
                <a:lnTo>
                  <a:pt x="404568" y="2396022"/>
                </a:lnTo>
                <a:lnTo>
                  <a:pt x="394971" y="2395618"/>
                </a:lnTo>
                <a:lnTo>
                  <a:pt x="392018" y="2390356"/>
                </a:lnTo>
                <a:lnTo>
                  <a:pt x="383897" y="2383072"/>
                </a:lnTo>
                <a:lnTo>
                  <a:pt x="379468" y="2386714"/>
                </a:lnTo>
                <a:lnTo>
                  <a:pt x="371347" y="2387928"/>
                </a:lnTo>
                <a:lnTo>
                  <a:pt x="365441" y="2383072"/>
                </a:lnTo>
                <a:lnTo>
                  <a:pt x="356582" y="2370121"/>
                </a:lnTo>
                <a:lnTo>
                  <a:pt x="343294" y="2364455"/>
                </a:lnTo>
                <a:lnTo>
                  <a:pt x="336650" y="2353932"/>
                </a:lnTo>
                <a:lnTo>
                  <a:pt x="340341" y="2364455"/>
                </a:lnTo>
                <a:lnTo>
                  <a:pt x="341817" y="2373358"/>
                </a:lnTo>
                <a:lnTo>
                  <a:pt x="337388" y="2389142"/>
                </a:lnTo>
                <a:lnTo>
                  <a:pt x="332958" y="2399260"/>
                </a:lnTo>
                <a:lnTo>
                  <a:pt x="335911" y="2419091"/>
                </a:lnTo>
                <a:lnTo>
                  <a:pt x="337388" y="2451064"/>
                </a:lnTo>
                <a:lnTo>
                  <a:pt x="332958" y="2458753"/>
                </a:lnTo>
                <a:lnTo>
                  <a:pt x="338126" y="2464015"/>
                </a:lnTo>
                <a:lnTo>
                  <a:pt x="344770" y="2477370"/>
                </a:lnTo>
                <a:lnTo>
                  <a:pt x="344770" y="2486274"/>
                </a:lnTo>
                <a:lnTo>
                  <a:pt x="349938" y="2486679"/>
                </a:lnTo>
                <a:lnTo>
                  <a:pt x="354368" y="2493154"/>
                </a:lnTo>
                <a:lnTo>
                  <a:pt x="368394" y="2501653"/>
                </a:lnTo>
                <a:lnTo>
                  <a:pt x="371347" y="2513794"/>
                </a:lnTo>
                <a:lnTo>
                  <a:pt x="369132" y="2519865"/>
                </a:lnTo>
                <a:lnTo>
                  <a:pt x="372085" y="2528364"/>
                </a:lnTo>
                <a:lnTo>
                  <a:pt x="380206" y="2532007"/>
                </a:lnTo>
                <a:lnTo>
                  <a:pt x="386850" y="2538077"/>
                </a:lnTo>
                <a:lnTo>
                  <a:pt x="387589" y="2548195"/>
                </a:lnTo>
                <a:lnTo>
                  <a:pt x="391280" y="2551838"/>
                </a:lnTo>
                <a:lnTo>
                  <a:pt x="397924" y="2553456"/>
                </a:lnTo>
                <a:lnTo>
                  <a:pt x="406045" y="2565193"/>
                </a:lnTo>
                <a:lnTo>
                  <a:pt x="405306" y="2574906"/>
                </a:lnTo>
                <a:lnTo>
                  <a:pt x="405306" y="2585834"/>
                </a:lnTo>
                <a:lnTo>
                  <a:pt x="414904" y="2593928"/>
                </a:lnTo>
                <a:lnTo>
                  <a:pt x="418595" y="2595142"/>
                </a:lnTo>
                <a:lnTo>
                  <a:pt x="426716" y="2607283"/>
                </a:lnTo>
                <a:lnTo>
                  <a:pt x="429669" y="2625900"/>
                </a:lnTo>
                <a:lnTo>
                  <a:pt x="434098" y="2626305"/>
                </a:lnTo>
                <a:lnTo>
                  <a:pt x="437051" y="2630757"/>
                </a:lnTo>
                <a:lnTo>
                  <a:pt x="434098" y="2637637"/>
                </a:lnTo>
                <a:lnTo>
                  <a:pt x="434836" y="2643303"/>
                </a:lnTo>
                <a:lnTo>
                  <a:pt x="443695" y="2656254"/>
                </a:lnTo>
                <a:lnTo>
                  <a:pt x="447386" y="2653016"/>
                </a:lnTo>
                <a:lnTo>
                  <a:pt x="446648" y="2647755"/>
                </a:lnTo>
                <a:lnTo>
                  <a:pt x="447386" y="2644112"/>
                </a:lnTo>
                <a:lnTo>
                  <a:pt x="451077" y="2644922"/>
                </a:lnTo>
                <a:lnTo>
                  <a:pt x="453292" y="2650993"/>
                </a:lnTo>
                <a:lnTo>
                  <a:pt x="459936" y="2660301"/>
                </a:lnTo>
                <a:lnTo>
                  <a:pt x="462890" y="2677704"/>
                </a:lnTo>
                <a:lnTo>
                  <a:pt x="460675" y="2684179"/>
                </a:lnTo>
                <a:lnTo>
                  <a:pt x="461413" y="2695916"/>
                </a:lnTo>
                <a:lnTo>
                  <a:pt x="464366" y="2699963"/>
                </a:lnTo>
                <a:lnTo>
                  <a:pt x="464366" y="2708867"/>
                </a:lnTo>
                <a:lnTo>
                  <a:pt x="470272" y="2714938"/>
                </a:lnTo>
                <a:lnTo>
                  <a:pt x="469534" y="2721413"/>
                </a:lnTo>
                <a:lnTo>
                  <a:pt x="474701" y="2726674"/>
                </a:lnTo>
                <a:lnTo>
                  <a:pt x="474701" y="2732340"/>
                </a:lnTo>
                <a:lnTo>
                  <a:pt x="472487" y="2738816"/>
                </a:lnTo>
                <a:lnTo>
                  <a:pt x="479869" y="2748124"/>
                </a:lnTo>
                <a:lnTo>
                  <a:pt x="480607" y="2757837"/>
                </a:lnTo>
                <a:lnTo>
                  <a:pt x="475440" y="2767550"/>
                </a:lnTo>
                <a:lnTo>
                  <a:pt x="476916" y="2772812"/>
                </a:lnTo>
                <a:lnTo>
                  <a:pt x="485037" y="2782525"/>
                </a:lnTo>
                <a:lnTo>
                  <a:pt x="492419" y="2788191"/>
                </a:lnTo>
                <a:lnTo>
                  <a:pt x="493896" y="2793452"/>
                </a:lnTo>
                <a:lnTo>
                  <a:pt x="498325" y="2791833"/>
                </a:lnTo>
                <a:lnTo>
                  <a:pt x="498325" y="2785763"/>
                </a:lnTo>
                <a:lnTo>
                  <a:pt x="501278" y="2783334"/>
                </a:lnTo>
                <a:lnTo>
                  <a:pt x="505708" y="2785763"/>
                </a:lnTo>
                <a:lnTo>
                  <a:pt x="510875" y="2791833"/>
                </a:lnTo>
                <a:lnTo>
                  <a:pt x="513828" y="2797904"/>
                </a:lnTo>
                <a:lnTo>
                  <a:pt x="521211" y="2801951"/>
                </a:lnTo>
                <a:lnTo>
                  <a:pt x="524164" y="2810450"/>
                </a:lnTo>
                <a:lnTo>
                  <a:pt x="529331" y="2814497"/>
                </a:lnTo>
                <a:lnTo>
                  <a:pt x="531546" y="2822996"/>
                </a:lnTo>
                <a:lnTo>
                  <a:pt x="538190" y="2826639"/>
                </a:lnTo>
                <a:lnTo>
                  <a:pt x="537452" y="2838375"/>
                </a:lnTo>
                <a:lnTo>
                  <a:pt x="528593" y="2850922"/>
                </a:lnTo>
                <a:lnTo>
                  <a:pt x="513090" y="2856992"/>
                </a:lnTo>
                <a:lnTo>
                  <a:pt x="507184" y="2855373"/>
                </a:lnTo>
                <a:lnTo>
                  <a:pt x="502755" y="2845660"/>
                </a:lnTo>
                <a:lnTo>
                  <a:pt x="502016" y="2838780"/>
                </a:lnTo>
                <a:lnTo>
                  <a:pt x="496110" y="2834328"/>
                </a:lnTo>
                <a:lnTo>
                  <a:pt x="495372" y="2822187"/>
                </a:lnTo>
                <a:lnTo>
                  <a:pt x="490943" y="2816116"/>
                </a:lnTo>
                <a:lnTo>
                  <a:pt x="479869" y="2815307"/>
                </a:lnTo>
                <a:lnTo>
                  <a:pt x="472487" y="2807212"/>
                </a:lnTo>
                <a:lnTo>
                  <a:pt x="468795" y="2800737"/>
                </a:lnTo>
                <a:lnTo>
                  <a:pt x="461413" y="2797904"/>
                </a:lnTo>
                <a:lnTo>
                  <a:pt x="440004" y="2776454"/>
                </a:lnTo>
                <a:lnTo>
                  <a:pt x="435575" y="2767550"/>
                </a:lnTo>
                <a:lnTo>
                  <a:pt x="425977" y="2765527"/>
                </a:lnTo>
                <a:lnTo>
                  <a:pt x="423762" y="2759456"/>
                </a:lnTo>
                <a:lnTo>
                  <a:pt x="419333" y="2760266"/>
                </a:lnTo>
                <a:lnTo>
                  <a:pt x="409736" y="2752981"/>
                </a:lnTo>
                <a:lnTo>
                  <a:pt x="408259" y="2745696"/>
                </a:lnTo>
                <a:lnTo>
                  <a:pt x="416380" y="2732745"/>
                </a:lnTo>
                <a:lnTo>
                  <a:pt x="419333" y="2718175"/>
                </a:lnTo>
                <a:lnTo>
                  <a:pt x="417857" y="2699154"/>
                </a:lnTo>
                <a:lnTo>
                  <a:pt x="411951" y="2681346"/>
                </a:lnTo>
                <a:lnTo>
                  <a:pt x="406783" y="2674466"/>
                </a:lnTo>
                <a:lnTo>
                  <a:pt x="401615" y="2676085"/>
                </a:lnTo>
                <a:lnTo>
                  <a:pt x="394971" y="2672847"/>
                </a:lnTo>
                <a:lnTo>
                  <a:pt x="377253" y="2657468"/>
                </a:lnTo>
                <a:lnTo>
                  <a:pt x="375039" y="2643303"/>
                </a:lnTo>
                <a:lnTo>
                  <a:pt x="377991" y="2635613"/>
                </a:lnTo>
                <a:lnTo>
                  <a:pt x="374300" y="2634399"/>
                </a:lnTo>
                <a:lnTo>
                  <a:pt x="365441" y="2643708"/>
                </a:lnTo>
                <a:lnTo>
                  <a:pt x="359535" y="2644112"/>
                </a:lnTo>
                <a:lnTo>
                  <a:pt x="352891" y="2646945"/>
                </a:lnTo>
                <a:lnTo>
                  <a:pt x="349200" y="2640065"/>
                </a:lnTo>
                <a:lnTo>
                  <a:pt x="350676" y="2636828"/>
                </a:lnTo>
                <a:lnTo>
                  <a:pt x="344032" y="2634399"/>
                </a:lnTo>
                <a:lnTo>
                  <a:pt x="337388" y="2634804"/>
                </a:lnTo>
                <a:lnTo>
                  <a:pt x="337388" y="2630352"/>
                </a:lnTo>
                <a:lnTo>
                  <a:pt x="326314" y="2625091"/>
                </a:lnTo>
                <a:lnTo>
                  <a:pt x="317455" y="2622663"/>
                </a:lnTo>
                <a:lnTo>
                  <a:pt x="312288" y="2614164"/>
                </a:lnTo>
                <a:lnTo>
                  <a:pt x="311550" y="2605260"/>
                </a:lnTo>
                <a:lnTo>
                  <a:pt x="302691" y="2601617"/>
                </a:lnTo>
                <a:lnTo>
                  <a:pt x="293093" y="2589476"/>
                </a:lnTo>
                <a:lnTo>
                  <a:pt x="295308" y="2586643"/>
                </a:lnTo>
                <a:lnTo>
                  <a:pt x="308596" y="2585834"/>
                </a:lnTo>
                <a:lnTo>
                  <a:pt x="315979" y="2588262"/>
                </a:lnTo>
                <a:lnTo>
                  <a:pt x="327791" y="2590285"/>
                </a:lnTo>
                <a:lnTo>
                  <a:pt x="335173" y="2594333"/>
                </a:lnTo>
                <a:lnTo>
                  <a:pt x="338126" y="2589881"/>
                </a:lnTo>
                <a:lnTo>
                  <a:pt x="339603" y="2584215"/>
                </a:lnTo>
                <a:lnTo>
                  <a:pt x="331482" y="2583001"/>
                </a:lnTo>
                <a:lnTo>
                  <a:pt x="330744" y="2580572"/>
                </a:lnTo>
                <a:lnTo>
                  <a:pt x="335911" y="2575716"/>
                </a:lnTo>
                <a:lnTo>
                  <a:pt x="341079" y="2577739"/>
                </a:lnTo>
                <a:lnTo>
                  <a:pt x="344032" y="2570454"/>
                </a:lnTo>
                <a:lnTo>
                  <a:pt x="340341" y="2565193"/>
                </a:lnTo>
                <a:lnTo>
                  <a:pt x="340341" y="2560337"/>
                </a:lnTo>
                <a:lnTo>
                  <a:pt x="346247" y="2553456"/>
                </a:lnTo>
                <a:lnTo>
                  <a:pt x="339603" y="2543339"/>
                </a:lnTo>
                <a:lnTo>
                  <a:pt x="335911" y="2541720"/>
                </a:lnTo>
                <a:lnTo>
                  <a:pt x="330744" y="2527959"/>
                </a:lnTo>
                <a:lnTo>
                  <a:pt x="318194" y="2516627"/>
                </a:lnTo>
                <a:lnTo>
                  <a:pt x="315979" y="2509343"/>
                </a:lnTo>
                <a:lnTo>
                  <a:pt x="309335" y="2500034"/>
                </a:lnTo>
                <a:lnTo>
                  <a:pt x="295308" y="2487083"/>
                </a:lnTo>
                <a:lnTo>
                  <a:pt x="289402" y="2487488"/>
                </a:lnTo>
                <a:lnTo>
                  <a:pt x="280543" y="2479798"/>
                </a:lnTo>
                <a:lnTo>
                  <a:pt x="276114" y="2467252"/>
                </a:lnTo>
                <a:lnTo>
                  <a:pt x="275376" y="2451873"/>
                </a:lnTo>
                <a:lnTo>
                  <a:pt x="272422" y="2446612"/>
                </a:lnTo>
                <a:lnTo>
                  <a:pt x="266517" y="2441351"/>
                </a:lnTo>
                <a:lnTo>
                  <a:pt x="267255" y="2432042"/>
                </a:lnTo>
                <a:lnTo>
                  <a:pt x="270946" y="2427995"/>
                </a:lnTo>
                <a:lnTo>
                  <a:pt x="269470" y="2419091"/>
                </a:lnTo>
                <a:lnTo>
                  <a:pt x="259134" y="2410187"/>
                </a:lnTo>
                <a:lnTo>
                  <a:pt x="256919" y="2404521"/>
                </a:lnTo>
                <a:lnTo>
                  <a:pt x="259872" y="2401688"/>
                </a:lnTo>
                <a:lnTo>
                  <a:pt x="259872" y="2396832"/>
                </a:lnTo>
                <a:lnTo>
                  <a:pt x="247322" y="2381857"/>
                </a:lnTo>
                <a:lnTo>
                  <a:pt x="243631" y="2373358"/>
                </a:lnTo>
                <a:lnTo>
                  <a:pt x="245107" y="2366074"/>
                </a:lnTo>
                <a:lnTo>
                  <a:pt x="248799" y="2363241"/>
                </a:lnTo>
                <a:lnTo>
                  <a:pt x="243631" y="2356765"/>
                </a:lnTo>
                <a:lnTo>
                  <a:pt x="237725" y="2346647"/>
                </a:lnTo>
                <a:lnTo>
                  <a:pt x="231081" y="2323174"/>
                </a:lnTo>
                <a:lnTo>
                  <a:pt x="229604" y="2312247"/>
                </a:lnTo>
                <a:lnTo>
                  <a:pt x="228866" y="2304557"/>
                </a:lnTo>
                <a:lnTo>
                  <a:pt x="231081" y="2293225"/>
                </a:lnTo>
                <a:lnTo>
                  <a:pt x="228866" y="2279465"/>
                </a:lnTo>
                <a:lnTo>
                  <a:pt x="211886" y="2255182"/>
                </a:lnTo>
                <a:lnTo>
                  <a:pt x="200813" y="2244659"/>
                </a:lnTo>
                <a:lnTo>
                  <a:pt x="194169" y="2245874"/>
                </a:lnTo>
                <a:lnTo>
                  <a:pt x="189001" y="2246278"/>
                </a:lnTo>
                <a:lnTo>
                  <a:pt x="186048" y="2244659"/>
                </a:lnTo>
                <a:lnTo>
                  <a:pt x="186048" y="2236970"/>
                </a:lnTo>
                <a:lnTo>
                  <a:pt x="184571" y="2231709"/>
                </a:lnTo>
                <a:lnTo>
                  <a:pt x="172021" y="2228471"/>
                </a:lnTo>
                <a:lnTo>
                  <a:pt x="163901" y="2228066"/>
                </a:lnTo>
                <a:lnTo>
                  <a:pt x="150612" y="2221590"/>
                </a:lnTo>
                <a:lnTo>
                  <a:pt x="150612" y="2213496"/>
                </a:lnTo>
                <a:lnTo>
                  <a:pt x="144706" y="2207425"/>
                </a:lnTo>
                <a:lnTo>
                  <a:pt x="131418" y="2207425"/>
                </a:lnTo>
                <a:lnTo>
                  <a:pt x="124035" y="2206211"/>
                </a:lnTo>
                <a:lnTo>
                  <a:pt x="115915" y="2201760"/>
                </a:lnTo>
                <a:lnTo>
                  <a:pt x="105579" y="2198927"/>
                </a:lnTo>
                <a:lnTo>
                  <a:pt x="88600" y="2198927"/>
                </a:lnTo>
                <a:lnTo>
                  <a:pt x="83432" y="2195689"/>
                </a:lnTo>
                <a:lnTo>
                  <a:pt x="81217" y="2187999"/>
                </a:lnTo>
                <a:lnTo>
                  <a:pt x="83432" y="2186785"/>
                </a:lnTo>
                <a:lnTo>
                  <a:pt x="85647" y="2179500"/>
                </a:lnTo>
                <a:lnTo>
                  <a:pt x="89338" y="2165335"/>
                </a:lnTo>
                <a:lnTo>
                  <a:pt x="86385" y="2156027"/>
                </a:lnTo>
                <a:lnTo>
                  <a:pt x="78264" y="2147528"/>
                </a:lnTo>
                <a:lnTo>
                  <a:pt x="77526" y="2145099"/>
                </a:lnTo>
                <a:lnTo>
                  <a:pt x="79003" y="2141862"/>
                </a:lnTo>
                <a:lnTo>
                  <a:pt x="75312" y="2138624"/>
                </a:lnTo>
                <a:lnTo>
                  <a:pt x="67191" y="2129315"/>
                </a:lnTo>
                <a:lnTo>
                  <a:pt x="56855" y="2108675"/>
                </a:lnTo>
                <a:lnTo>
                  <a:pt x="55379" y="2092891"/>
                </a:lnTo>
                <a:lnTo>
                  <a:pt x="47258" y="2087630"/>
                </a:lnTo>
                <a:lnTo>
                  <a:pt x="45782" y="2081964"/>
                </a:lnTo>
                <a:lnTo>
                  <a:pt x="46520" y="2073060"/>
                </a:lnTo>
                <a:lnTo>
                  <a:pt x="43567" y="2063752"/>
                </a:lnTo>
                <a:lnTo>
                  <a:pt x="44305" y="2059705"/>
                </a:lnTo>
                <a:lnTo>
                  <a:pt x="48735" y="2060109"/>
                </a:lnTo>
                <a:lnTo>
                  <a:pt x="55379" y="2053634"/>
                </a:lnTo>
                <a:lnTo>
                  <a:pt x="54641" y="2046349"/>
                </a:lnTo>
                <a:lnTo>
                  <a:pt x="49473" y="2041492"/>
                </a:lnTo>
                <a:lnTo>
                  <a:pt x="42090" y="2037041"/>
                </a:lnTo>
                <a:lnTo>
                  <a:pt x="39876" y="2028137"/>
                </a:lnTo>
                <a:lnTo>
                  <a:pt x="34708" y="2025709"/>
                </a:lnTo>
                <a:lnTo>
                  <a:pt x="33970" y="2018424"/>
                </a:lnTo>
                <a:lnTo>
                  <a:pt x="36184" y="2010329"/>
                </a:lnTo>
                <a:lnTo>
                  <a:pt x="35446" y="2005878"/>
                </a:lnTo>
                <a:lnTo>
                  <a:pt x="39876" y="2001830"/>
                </a:lnTo>
                <a:lnTo>
                  <a:pt x="39138" y="1996164"/>
                </a:lnTo>
                <a:lnTo>
                  <a:pt x="42829" y="1991308"/>
                </a:lnTo>
                <a:lnTo>
                  <a:pt x="46520" y="1994141"/>
                </a:lnTo>
                <a:lnTo>
                  <a:pt x="50949" y="2002235"/>
                </a:lnTo>
                <a:lnTo>
                  <a:pt x="59070" y="2006282"/>
                </a:lnTo>
                <a:lnTo>
                  <a:pt x="56117" y="2002235"/>
                </a:lnTo>
                <a:lnTo>
                  <a:pt x="53164" y="1995355"/>
                </a:lnTo>
                <a:lnTo>
                  <a:pt x="51688" y="1983618"/>
                </a:lnTo>
                <a:lnTo>
                  <a:pt x="47258" y="1980785"/>
                </a:lnTo>
                <a:lnTo>
                  <a:pt x="47996" y="1974715"/>
                </a:lnTo>
                <a:lnTo>
                  <a:pt x="52426" y="1974715"/>
                </a:lnTo>
                <a:lnTo>
                  <a:pt x="56117" y="1977548"/>
                </a:lnTo>
                <a:lnTo>
                  <a:pt x="64976" y="1975119"/>
                </a:lnTo>
                <a:lnTo>
                  <a:pt x="73835" y="1973096"/>
                </a:lnTo>
                <a:lnTo>
                  <a:pt x="61285" y="1971882"/>
                </a:lnTo>
                <a:lnTo>
                  <a:pt x="58332" y="1968644"/>
                </a:lnTo>
                <a:lnTo>
                  <a:pt x="50949" y="1968239"/>
                </a:lnTo>
                <a:lnTo>
                  <a:pt x="49473" y="1964597"/>
                </a:lnTo>
                <a:lnTo>
                  <a:pt x="47258" y="1966620"/>
                </a:lnTo>
                <a:lnTo>
                  <a:pt x="40614" y="1962978"/>
                </a:lnTo>
                <a:lnTo>
                  <a:pt x="40614" y="1973096"/>
                </a:lnTo>
                <a:lnTo>
                  <a:pt x="40614" y="1983214"/>
                </a:lnTo>
                <a:lnTo>
                  <a:pt x="37661" y="1981999"/>
                </a:lnTo>
                <a:lnTo>
                  <a:pt x="33970" y="1981999"/>
                </a:lnTo>
                <a:lnTo>
                  <a:pt x="31755" y="1977548"/>
                </a:lnTo>
                <a:lnTo>
                  <a:pt x="20681" y="1967430"/>
                </a:lnTo>
                <a:lnTo>
                  <a:pt x="17728" y="1960954"/>
                </a:lnTo>
                <a:lnTo>
                  <a:pt x="20681" y="1955288"/>
                </a:lnTo>
                <a:lnTo>
                  <a:pt x="19205" y="1946385"/>
                </a:lnTo>
                <a:lnTo>
                  <a:pt x="0" y="1918936"/>
                </a:lnTo>
                <a:lnTo>
                  <a:pt x="0" y="1903231"/>
                </a:lnTo>
                <a:lnTo>
                  <a:pt x="2964" y="1898628"/>
                </a:lnTo>
                <a:lnTo>
                  <a:pt x="1487" y="1889320"/>
                </a:lnTo>
                <a:lnTo>
                  <a:pt x="0" y="1886739"/>
                </a:lnTo>
                <a:lnTo>
                  <a:pt x="0" y="1873145"/>
                </a:lnTo>
                <a:lnTo>
                  <a:pt x="2964" y="1869084"/>
                </a:lnTo>
                <a:lnTo>
                  <a:pt x="4440" y="1858561"/>
                </a:lnTo>
                <a:lnTo>
                  <a:pt x="3702" y="1839945"/>
                </a:lnTo>
                <a:lnTo>
                  <a:pt x="0" y="1831625"/>
                </a:lnTo>
                <a:lnTo>
                  <a:pt x="0" y="1786731"/>
                </a:lnTo>
                <a:lnTo>
                  <a:pt x="7393" y="1782070"/>
                </a:lnTo>
                <a:lnTo>
                  <a:pt x="12561" y="1769929"/>
                </a:lnTo>
                <a:lnTo>
                  <a:pt x="9608" y="1767905"/>
                </a:lnTo>
                <a:lnTo>
                  <a:pt x="8131" y="1761835"/>
                </a:lnTo>
                <a:lnTo>
                  <a:pt x="13299" y="1756978"/>
                </a:lnTo>
                <a:lnTo>
                  <a:pt x="18467" y="1746860"/>
                </a:lnTo>
                <a:lnTo>
                  <a:pt x="20681" y="1727839"/>
                </a:lnTo>
                <a:lnTo>
                  <a:pt x="17728" y="1716507"/>
                </a:lnTo>
                <a:lnTo>
                  <a:pt x="17728" y="1709222"/>
                </a:lnTo>
                <a:lnTo>
                  <a:pt x="22158" y="1703960"/>
                </a:lnTo>
                <a:lnTo>
                  <a:pt x="15514" y="1694247"/>
                </a:lnTo>
                <a:lnTo>
                  <a:pt x="16252" y="1682106"/>
                </a:lnTo>
                <a:lnTo>
                  <a:pt x="20681" y="1664703"/>
                </a:lnTo>
                <a:lnTo>
                  <a:pt x="19205" y="1646896"/>
                </a:lnTo>
                <a:lnTo>
                  <a:pt x="22896" y="1638801"/>
                </a:lnTo>
                <a:lnTo>
                  <a:pt x="36184" y="1623827"/>
                </a:lnTo>
                <a:lnTo>
                  <a:pt x="39138" y="1614519"/>
                </a:lnTo>
                <a:lnTo>
                  <a:pt x="43567" y="1609662"/>
                </a:lnTo>
                <a:lnTo>
                  <a:pt x="49473" y="1594688"/>
                </a:lnTo>
                <a:lnTo>
                  <a:pt x="59070" y="1584570"/>
                </a:lnTo>
                <a:lnTo>
                  <a:pt x="65714" y="1572833"/>
                </a:lnTo>
                <a:lnTo>
                  <a:pt x="69405" y="1548145"/>
                </a:lnTo>
                <a:lnTo>
                  <a:pt x="81217" y="1526291"/>
                </a:lnTo>
                <a:lnTo>
                  <a:pt x="83432" y="1505650"/>
                </a:lnTo>
                <a:lnTo>
                  <a:pt x="96720" y="1477725"/>
                </a:lnTo>
                <a:lnTo>
                  <a:pt x="101888" y="1468012"/>
                </a:lnTo>
                <a:lnTo>
                  <a:pt x="110009" y="1455466"/>
                </a:lnTo>
                <a:lnTo>
                  <a:pt x="108532" y="1448586"/>
                </a:lnTo>
                <a:lnTo>
                  <a:pt x="108532" y="1441705"/>
                </a:lnTo>
                <a:lnTo>
                  <a:pt x="118868" y="1429969"/>
                </a:lnTo>
                <a:lnTo>
                  <a:pt x="118868" y="1422684"/>
                </a:lnTo>
                <a:lnTo>
                  <a:pt x="121821" y="1420256"/>
                </a:lnTo>
                <a:lnTo>
                  <a:pt x="127727" y="1424303"/>
                </a:lnTo>
                <a:lnTo>
                  <a:pt x="144706" y="1424707"/>
                </a:lnTo>
                <a:lnTo>
                  <a:pt x="151350" y="1429564"/>
                </a:lnTo>
                <a:lnTo>
                  <a:pt x="157995" y="1428350"/>
                </a:lnTo>
                <a:lnTo>
                  <a:pt x="166854" y="1433611"/>
                </a:lnTo>
                <a:lnTo>
                  <a:pt x="171283" y="1443729"/>
                </a:lnTo>
                <a:lnTo>
                  <a:pt x="169807" y="1432397"/>
                </a:lnTo>
                <a:lnTo>
                  <a:pt x="164639" y="1426326"/>
                </a:lnTo>
                <a:lnTo>
                  <a:pt x="154304" y="1424707"/>
                </a:lnTo>
                <a:lnTo>
                  <a:pt x="145445" y="1418637"/>
                </a:lnTo>
                <a:lnTo>
                  <a:pt x="132156" y="1417423"/>
                </a:lnTo>
                <a:lnTo>
                  <a:pt x="118868" y="1414185"/>
                </a:lnTo>
                <a:lnTo>
                  <a:pt x="117391" y="1409328"/>
                </a:lnTo>
                <a:lnTo>
                  <a:pt x="121083" y="1405686"/>
                </a:lnTo>
                <a:lnTo>
                  <a:pt x="124035" y="1406900"/>
                </a:lnTo>
                <a:lnTo>
                  <a:pt x="129941" y="1400829"/>
                </a:lnTo>
                <a:lnTo>
                  <a:pt x="130680" y="1391521"/>
                </a:lnTo>
                <a:lnTo>
                  <a:pt x="132894" y="1384641"/>
                </a:lnTo>
                <a:lnTo>
                  <a:pt x="125512" y="1381808"/>
                </a:lnTo>
                <a:lnTo>
                  <a:pt x="121821" y="1377761"/>
                </a:lnTo>
                <a:lnTo>
                  <a:pt x="124035" y="1370476"/>
                </a:lnTo>
                <a:lnTo>
                  <a:pt x="129203" y="1370476"/>
                </a:lnTo>
                <a:lnTo>
                  <a:pt x="132894" y="1365214"/>
                </a:lnTo>
                <a:lnTo>
                  <a:pt x="132894" y="1361977"/>
                </a:lnTo>
                <a:lnTo>
                  <a:pt x="126250" y="1360358"/>
                </a:lnTo>
                <a:lnTo>
                  <a:pt x="125512" y="1354287"/>
                </a:lnTo>
                <a:lnTo>
                  <a:pt x="127727" y="1342550"/>
                </a:lnTo>
                <a:lnTo>
                  <a:pt x="124774" y="1330814"/>
                </a:lnTo>
                <a:lnTo>
                  <a:pt x="129941" y="1307340"/>
                </a:lnTo>
                <a:lnTo>
                  <a:pt x="124774" y="1290342"/>
                </a:lnTo>
                <a:lnTo>
                  <a:pt x="124035" y="1282248"/>
                </a:lnTo>
                <a:lnTo>
                  <a:pt x="132156" y="1265250"/>
                </a:lnTo>
                <a:lnTo>
                  <a:pt x="133633" y="1255942"/>
                </a:lnTo>
                <a:lnTo>
                  <a:pt x="137324" y="1255132"/>
                </a:lnTo>
                <a:lnTo>
                  <a:pt x="160209" y="1273344"/>
                </a:lnTo>
                <a:lnTo>
                  <a:pt x="172021" y="1280629"/>
                </a:lnTo>
                <a:lnTo>
                  <a:pt x="194907" y="1282248"/>
                </a:lnTo>
                <a:lnTo>
                  <a:pt x="202289" y="1285890"/>
                </a:lnTo>
                <a:lnTo>
                  <a:pt x="207457" y="1293985"/>
                </a:lnTo>
                <a:lnTo>
                  <a:pt x="211886" y="1291961"/>
                </a:lnTo>
                <a:lnTo>
                  <a:pt x="216316" y="1292366"/>
                </a:lnTo>
                <a:lnTo>
                  <a:pt x="220007" y="1298032"/>
                </a:lnTo>
                <a:lnTo>
                  <a:pt x="217054" y="1303293"/>
                </a:lnTo>
                <a:lnTo>
                  <a:pt x="206719" y="1306936"/>
                </a:lnTo>
                <a:lnTo>
                  <a:pt x="197122" y="1315435"/>
                </a:lnTo>
                <a:lnTo>
                  <a:pt x="196383" y="1320291"/>
                </a:lnTo>
                <a:lnTo>
                  <a:pt x="204504" y="1320291"/>
                </a:lnTo>
                <a:lnTo>
                  <a:pt x="208195" y="1314625"/>
                </a:lnTo>
                <a:lnTo>
                  <a:pt x="218531" y="1306531"/>
                </a:lnTo>
                <a:lnTo>
                  <a:pt x="223699" y="1305721"/>
                </a:lnTo>
                <a:lnTo>
                  <a:pt x="224437" y="1313006"/>
                </a:lnTo>
                <a:lnTo>
                  <a:pt x="217054" y="1318672"/>
                </a:lnTo>
                <a:lnTo>
                  <a:pt x="211148" y="1329600"/>
                </a:lnTo>
                <a:lnTo>
                  <a:pt x="211148" y="1340932"/>
                </a:lnTo>
                <a:lnTo>
                  <a:pt x="207457" y="1344169"/>
                </a:lnTo>
                <a:lnTo>
                  <a:pt x="206719" y="1337289"/>
                </a:lnTo>
                <a:lnTo>
                  <a:pt x="200075" y="1342550"/>
                </a:lnTo>
                <a:lnTo>
                  <a:pt x="197860" y="1338908"/>
                </a:lnTo>
                <a:lnTo>
                  <a:pt x="190478" y="1347002"/>
                </a:lnTo>
                <a:lnTo>
                  <a:pt x="193430" y="1351454"/>
                </a:lnTo>
                <a:lnTo>
                  <a:pt x="201551" y="1355501"/>
                </a:lnTo>
                <a:lnTo>
                  <a:pt x="212625" y="1349026"/>
                </a:lnTo>
                <a:lnTo>
                  <a:pt x="215578" y="1340932"/>
                </a:lnTo>
                <a:lnTo>
                  <a:pt x="221484" y="1335266"/>
                </a:lnTo>
                <a:lnTo>
                  <a:pt x="221484" y="1325148"/>
                </a:lnTo>
                <a:lnTo>
                  <a:pt x="227390" y="1320696"/>
                </a:lnTo>
                <a:lnTo>
                  <a:pt x="230343" y="1308959"/>
                </a:lnTo>
                <a:lnTo>
                  <a:pt x="238463" y="1304103"/>
                </a:lnTo>
                <a:lnTo>
                  <a:pt x="246584" y="1294794"/>
                </a:lnTo>
                <a:lnTo>
                  <a:pt x="242155" y="1289533"/>
                </a:lnTo>
                <a:lnTo>
                  <a:pt x="241416" y="1283057"/>
                </a:lnTo>
                <a:lnTo>
                  <a:pt x="237725" y="1280629"/>
                </a:lnTo>
                <a:lnTo>
                  <a:pt x="243631" y="1273344"/>
                </a:lnTo>
                <a:lnTo>
                  <a:pt x="247322" y="1269297"/>
                </a:lnTo>
                <a:lnTo>
                  <a:pt x="239940" y="1264845"/>
                </a:lnTo>
                <a:lnTo>
                  <a:pt x="238463" y="1257156"/>
                </a:lnTo>
                <a:lnTo>
                  <a:pt x="247322" y="1251490"/>
                </a:lnTo>
                <a:lnTo>
                  <a:pt x="248060" y="1245014"/>
                </a:lnTo>
                <a:lnTo>
                  <a:pt x="236987" y="1237729"/>
                </a:lnTo>
                <a:lnTo>
                  <a:pt x="233296" y="1221541"/>
                </a:lnTo>
                <a:lnTo>
                  <a:pt x="233296" y="1221136"/>
                </a:lnTo>
                <a:lnTo>
                  <a:pt x="225913" y="1219922"/>
                </a:lnTo>
                <a:lnTo>
                  <a:pt x="222222" y="1204138"/>
                </a:lnTo>
                <a:lnTo>
                  <a:pt x="231819" y="1185926"/>
                </a:lnTo>
                <a:lnTo>
                  <a:pt x="234772" y="1174189"/>
                </a:lnTo>
                <a:lnTo>
                  <a:pt x="228866" y="1179450"/>
                </a:lnTo>
                <a:lnTo>
                  <a:pt x="217054" y="1183093"/>
                </a:lnTo>
                <a:lnTo>
                  <a:pt x="205242" y="1189568"/>
                </a:lnTo>
                <a:lnTo>
                  <a:pt x="196383" y="1177427"/>
                </a:lnTo>
                <a:lnTo>
                  <a:pt x="196383" y="1168118"/>
                </a:lnTo>
                <a:lnTo>
                  <a:pt x="201551" y="1169333"/>
                </a:lnTo>
                <a:lnTo>
                  <a:pt x="205242" y="1176617"/>
                </a:lnTo>
                <a:lnTo>
                  <a:pt x="209672" y="1177832"/>
                </a:lnTo>
                <a:lnTo>
                  <a:pt x="210410" y="1172570"/>
                </a:lnTo>
                <a:lnTo>
                  <a:pt x="205981" y="1164881"/>
                </a:lnTo>
                <a:lnTo>
                  <a:pt x="203766" y="1157191"/>
                </a:lnTo>
                <a:lnTo>
                  <a:pt x="196383" y="1157191"/>
                </a:lnTo>
                <a:lnTo>
                  <a:pt x="189739" y="1161238"/>
                </a:lnTo>
                <a:lnTo>
                  <a:pt x="179404" y="1156787"/>
                </a:lnTo>
                <a:lnTo>
                  <a:pt x="172021" y="1144645"/>
                </a:lnTo>
                <a:lnTo>
                  <a:pt x="172760" y="1140193"/>
                </a:lnTo>
                <a:lnTo>
                  <a:pt x="185310" y="1132504"/>
                </a:lnTo>
                <a:lnTo>
                  <a:pt x="190478" y="1121576"/>
                </a:lnTo>
                <a:lnTo>
                  <a:pt x="197122" y="1115506"/>
                </a:lnTo>
                <a:lnTo>
                  <a:pt x="194169" y="1112673"/>
                </a:lnTo>
                <a:lnTo>
                  <a:pt x="184571" y="1115506"/>
                </a:lnTo>
                <a:lnTo>
                  <a:pt x="174236" y="1115506"/>
                </a:lnTo>
                <a:lnTo>
                  <a:pt x="171283" y="1111863"/>
                </a:lnTo>
                <a:lnTo>
                  <a:pt x="178666" y="1104983"/>
                </a:lnTo>
                <a:lnTo>
                  <a:pt x="187525" y="1092842"/>
                </a:lnTo>
                <a:lnTo>
                  <a:pt x="187525" y="1079891"/>
                </a:lnTo>
                <a:lnTo>
                  <a:pt x="191954" y="1075034"/>
                </a:lnTo>
                <a:lnTo>
                  <a:pt x="191954" y="1069368"/>
                </a:lnTo>
                <a:lnTo>
                  <a:pt x="185310" y="1070987"/>
                </a:lnTo>
                <a:lnTo>
                  <a:pt x="181619" y="1078677"/>
                </a:lnTo>
                <a:lnTo>
                  <a:pt x="180142" y="1094865"/>
                </a:lnTo>
                <a:lnTo>
                  <a:pt x="169068" y="1108625"/>
                </a:lnTo>
                <a:lnTo>
                  <a:pt x="163163" y="1109435"/>
                </a:lnTo>
                <a:lnTo>
                  <a:pt x="157256" y="1105792"/>
                </a:lnTo>
                <a:lnTo>
                  <a:pt x="152089" y="1104174"/>
                </a:lnTo>
                <a:lnTo>
                  <a:pt x="152089" y="1099317"/>
                </a:lnTo>
                <a:lnTo>
                  <a:pt x="155042" y="1095270"/>
                </a:lnTo>
                <a:lnTo>
                  <a:pt x="155042" y="1091223"/>
                </a:lnTo>
                <a:lnTo>
                  <a:pt x="146921" y="1096079"/>
                </a:lnTo>
                <a:lnTo>
                  <a:pt x="142492" y="1101745"/>
                </a:lnTo>
                <a:lnTo>
                  <a:pt x="139539" y="1102150"/>
                </a:lnTo>
                <a:lnTo>
                  <a:pt x="137324" y="1096889"/>
                </a:lnTo>
                <a:lnTo>
                  <a:pt x="132156" y="1098103"/>
                </a:lnTo>
                <a:lnTo>
                  <a:pt x="126250" y="1102150"/>
                </a:lnTo>
                <a:lnTo>
                  <a:pt x="119606" y="1098508"/>
                </a:lnTo>
                <a:lnTo>
                  <a:pt x="119606" y="1095270"/>
                </a:lnTo>
                <a:lnTo>
                  <a:pt x="126250" y="1087985"/>
                </a:lnTo>
                <a:lnTo>
                  <a:pt x="134371" y="1087580"/>
                </a:lnTo>
                <a:lnTo>
                  <a:pt x="146183" y="1084747"/>
                </a:lnTo>
                <a:lnTo>
                  <a:pt x="159471" y="1076248"/>
                </a:lnTo>
                <a:lnTo>
                  <a:pt x="163901" y="1067345"/>
                </a:lnTo>
                <a:lnTo>
                  <a:pt x="163901" y="1058036"/>
                </a:lnTo>
                <a:lnTo>
                  <a:pt x="162424" y="1065726"/>
                </a:lnTo>
                <a:lnTo>
                  <a:pt x="153565" y="1071392"/>
                </a:lnTo>
                <a:lnTo>
                  <a:pt x="147659" y="1081105"/>
                </a:lnTo>
                <a:lnTo>
                  <a:pt x="142492" y="1084343"/>
                </a:lnTo>
                <a:lnTo>
                  <a:pt x="128465" y="1079891"/>
                </a:lnTo>
                <a:lnTo>
                  <a:pt x="125512" y="1073415"/>
                </a:lnTo>
                <a:lnTo>
                  <a:pt x="117391" y="1073011"/>
                </a:lnTo>
                <a:lnTo>
                  <a:pt x="117391" y="1069368"/>
                </a:lnTo>
                <a:lnTo>
                  <a:pt x="124035" y="1066940"/>
                </a:lnTo>
                <a:lnTo>
                  <a:pt x="120344" y="1063702"/>
                </a:lnTo>
                <a:lnTo>
                  <a:pt x="107794" y="1065726"/>
                </a:lnTo>
                <a:lnTo>
                  <a:pt x="99674" y="1061679"/>
                </a:lnTo>
                <a:lnTo>
                  <a:pt x="93029" y="1062488"/>
                </a:lnTo>
                <a:lnTo>
                  <a:pt x="91553" y="1069368"/>
                </a:lnTo>
                <a:lnTo>
                  <a:pt x="79741" y="1062083"/>
                </a:lnTo>
                <a:lnTo>
                  <a:pt x="75312" y="1053180"/>
                </a:lnTo>
                <a:lnTo>
                  <a:pt x="79003" y="1049942"/>
                </a:lnTo>
                <a:lnTo>
                  <a:pt x="84909" y="1054394"/>
                </a:lnTo>
                <a:lnTo>
                  <a:pt x="95982" y="1056822"/>
                </a:lnTo>
                <a:lnTo>
                  <a:pt x="107794" y="1054798"/>
                </a:lnTo>
                <a:lnTo>
                  <a:pt x="108532" y="1050347"/>
                </a:lnTo>
                <a:lnTo>
                  <a:pt x="103365" y="1051156"/>
                </a:lnTo>
                <a:lnTo>
                  <a:pt x="90076" y="1050751"/>
                </a:lnTo>
                <a:lnTo>
                  <a:pt x="86385" y="1048323"/>
                </a:lnTo>
                <a:lnTo>
                  <a:pt x="88600" y="1045895"/>
                </a:lnTo>
                <a:lnTo>
                  <a:pt x="96720" y="1047918"/>
                </a:lnTo>
                <a:lnTo>
                  <a:pt x="107056" y="1045895"/>
                </a:lnTo>
                <a:lnTo>
                  <a:pt x="107794" y="1041848"/>
                </a:lnTo>
                <a:lnTo>
                  <a:pt x="95244" y="1042252"/>
                </a:lnTo>
                <a:lnTo>
                  <a:pt x="89338" y="1038610"/>
                </a:lnTo>
                <a:lnTo>
                  <a:pt x="78264" y="1041038"/>
                </a:lnTo>
                <a:lnTo>
                  <a:pt x="71620" y="1041038"/>
                </a:lnTo>
                <a:lnTo>
                  <a:pt x="67191" y="1037396"/>
                </a:lnTo>
                <a:lnTo>
                  <a:pt x="68667" y="1029301"/>
                </a:lnTo>
                <a:lnTo>
                  <a:pt x="78264" y="1027278"/>
                </a:lnTo>
                <a:lnTo>
                  <a:pt x="84170" y="1031325"/>
                </a:lnTo>
                <a:lnTo>
                  <a:pt x="93768" y="1032134"/>
                </a:lnTo>
                <a:lnTo>
                  <a:pt x="99674" y="1027278"/>
                </a:lnTo>
                <a:lnTo>
                  <a:pt x="90076" y="1027278"/>
                </a:lnTo>
                <a:lnTo>
                  <a:pt x="82694" y="1023635"/>
                </a:lnTo>
                <a:lnTo>
                  <a:pt x="70882" y="1023231"/>
                </a:lnTo>
                <a:lnTo>
                  <a:pt x="71620" y="1019993"/>
                </a:lnTo>
                <a:lnTo>
                  <a:pt x="85647" y="1016350"/>
                </a:lnTo>
                <a:lnTo>
                  <a:pt x="91553" y="1018779"/>
                </a:lnTo>
                <a:lnTo>
                  <a:pt x="97459" y="1017160"/>
                </a:lnTo>
                <a:lnTo>
                  <a:pt x="95244" y="1012708"/>
                </a:lnTo>
                <a:lnTo>
                  <a:pt x="95244" y="1008256"/>
                </a:lnTo>
                <a:lnTo>
                  <a:pt x="101150" y="1003400"/>
                </a:lnTo>
                <a:lnTo>
                  <a:pt x="113700" y="1003400"/>
                </a:lnTo>
                <a:lnTo>
                  <a:pt x="122559" y="1005018"/>
                </a:lnTo>
                <a:lnTo>
                  <a:pt x="125512" y="1002185"/>
                </a:lnTo>
                <a:lnTo>
                  <a:pt x="110009" y="1000162"/>
                </a:lnTo>
                <a:lnTo>
                  <a:pt x="105579" y="995710"/>
                </a:lnTo>
                <a:lnTo>
                  <a:pt x="100412" y="994496"/>
                </a:lnTo>
                <a:lnTo>
                  <a:pt x="95244" y="1001781"/>
                </a:lnTo>
                <a:lnTo>
                  <a:pt x="86385" y="1005423"/>
                </a:lnTo>
                <a:lnTo>
                  <a:pt x="80479" y="1009875"/>
                </a:lnTo>
                <a:lnTo>
                  <a:pt x="76788" y="1007042"/>
                </a:lnTo>
                <a:lnTo>
                  <a:pt x="77526" y="1000567"/>
                </a:lnTo>
                <a:lnTo>
                  <a:pt x="76050" y="994091"/>
                </a:lnTo>
                <a:lnTo>
                  <a:pt x="79741" y="986806"/>
                </a:lnTo>
                <a:lnTo>
                  <a:pt x="92291" y="981140"/>
                </a:lnTo>
                <a:lnTo>
                  <a:pt x="97459" y="974665"/>
                </a:lnTo>
                <a:lnTo>
                  <a:pt x="120344" y="959286"/>
                </a:lnTo>
                <a:lnTo>
                  <a:pt x="127727" y="956048"/>
                </a:lnTo>
                <a:lnTo>
                  <a:pt x="131418" y="961714"/>
                </a:lnTo>
                <a:lnTo>
                  <a:pt x="132156" y="974260"/>
                </a:lnTo>
                <a:lnTo>
                  <a:pt x="137324" y="981545"/>
                </a:lnTo>
                <a:lnTo>
                  <a:pt x="141015" y="979117"/>
                </a:lnTo>
                <a:lnTo>
                  <a:pt x="137324" y="967785"/>
                </a:lnTo>
                <a:lnTo>
                  <a:pt x="137324" y="954429"/>
                </a:lnTo>
                <a:lnTo>
                  <a:pt x="146921" y="950787"/>
                </a:lnTo>
                <a:lnTo>
                  <a:pt x="157995" y="950787"/>
                </a:lnTo>
                <a:lnTo>
                  <a:pt x="149136" y="948358"/>
                </a:lnTo>
                <a:lnTo>
                  <a:pt x="137324" y="948358"/>
                </a:lnTo>
                <a:lnTo>
                  <a:pt x="130680" y="950382"/>
                </a:lnTo>
                <a:lnTo>
                  <a:pt x="126250" y="945121"/>
                </a:lnTo>
                <a:lnTo>
                  <a:pt x="128465" y="939050"/>
                </a:lnTo>
                <a:lnTo>
                  <a:pt x="138800" y="935408"/>
                </a:lnTo>
                <a:lnTo>
                  <a:pt x="148398" y="928932"/>
                </a:lnTo>
                <a:lnTo>
                  <a:pt x="156518" y="917195"/>
                </a:lnTo>
                <a:lnTo>
                  <a:pt x="153565" y="910720"/>
                </a:lnTo>
                <a:lnTo>
                  <a:pt x="150612" y="912339"/>
                </a:lnTo>
                <a:lnTo>
                  <a:pt x="147659" y="920028"/>
                </a:lnTo>
                <a:lnTo>
                  <a:pt x="139539" y="927313"/>
                </a:lnTo>
                <a:lnTo>
                  <a:pt x="129941" y="927718"/>
                </a:lnTo>
                <a:lnTo>
                  <a:pt x="120344" y="939455"/>
                </a:lnTo>
                <a:lnTo>
                  <a:pt x="106318" y="949168"/>
                </a:lnTo>
                <a:lnTo>
                  <a:pt x="92291" y="953620"/>
                </a:lnTo>
                <a:lnTo>
                  <a:pt x="85647" y="945525"/>
                </a:lnTo>
                <a:lnTo>
                  <a:pt x="87862" y="941478"/>
                </a:lnTo>
                <a:lnTo>
                  <a:pt x="95244" y="939455"/>
                </a:lnTo>
                <a:lnTo>
                  <a:pt x="87862" y="937836"/>
                </a:lnTo>
                <a:lnTo>
                  <a:pt x="73835" y="942288"/>
                </a:lnTo>
                <a:lnTo>
                  <a:pt x="68667" y="937836"/>
                </a:lnTo>
                <a:lnTo>
                  <a:pt x="70882" y="933789"/>
                </a:lnTo>
                <a:lnTo>
                  <a:pt x="83432" y="926099"/>
                </a:lnTo>
                <a:lnTo>
                  <a:pt x="91553" y="922457"/>
                </a:lnTo>
                <a:lnTo>
                  <a:pt x="99674" y="923671"/>
                </a:lnTo>
                <a:lnTo>
                  <a:pt x="103365" y="920028"/>
                </a:lnTo>
                <a:lnTo>
                  <a:pt x="103365" y="915981"/>
                </a:lnTo>
                <a:lnTo>
                  <a:pt x="97459" y="911934"/>
                </a:lnTo>
                <a:lnTo>
                  <a:pt x="99674" y="908292"/>
                </a:lnTo>
                <a:lnTo>
                  <a:pt x="104103" y="904245"/>
                </a:lnTo>
                <a:lnTo>
                  <a:pt x="100412" y="900602"/>
                </a:lnTo>
                <a:lnTo>
                  <a:pt x="92291" y="904649"/>
                </a:lnTo>
                <a:lnTo>
                  <a:pt x="87862" y="904649"/>
                </a:lnTo>
                <a:lnTo>
                  <a:pt x="84170" y="897364"/>
                </a:lnTo>
                <a:lnTo>
                  <a:pt x="82694" y="877938"/>
                </a:lnTo>
                <a:lnTo>
                  <a:pt x="78264" y="871867"/>
                </a:lnTo>
                <a:lnTo>
                  <a:pt x="77526" y="864583"/>
                </a:lnTo>
                <a:lnTo>
                  <a:pt x="81217" y="858107"/>
                </a:lnTo>
                <a:lnTo>
                  <a:pt x="93029" y="858917"/>
                </a:lnTo>
                <a:lnTo>
                  <a:pt x="102627" y="862964"/>
                </a:lnTo>
                <a:lnTo>
                  <a:pt x="115177" y="862154"/>
                </a:lnTo>
                <a:lnTo>
                  <a:pt x="125512" y="867011"/>
                </a:lnTo>
                <a:lnTo>
                  <a:pt x="121821" y="862154"/>
                </a:lnTo>
                <a:lnTo>
                  <a:pt x="114438" y="859726"/>
                </a:lnTo>
                <a:lnTo>
                  <a:pt x="104841" y="859726"/>
                </a:lnTo>
                <a:lnTo>
                  <a:pt x="98197" y="853251"/>
                </a:lnTo>
                <a:lnTo>
                  <a:pt x="90076" y="847180"/>
                </a:lnTo>
                <a:lnTo>
                  <a:pt x="89338" y="843133"/>
                </a:lnTo>
                <a:lnTo>
                  <a:pt x="95244" y="833824"/>
                </a:lnTo>
                <a:lnTo>
                  <a:pt x="101150" y="831801"/>
                </a:lnTo>
                <a:lnTo>
                  <a:pt x="105579" y="823302"/>
                </a:lnTo>
                <a:lnTo>
                  <a:pt x="104841" y="813993"/>
                </a:lnTo>
                <a:lnTo>
                  <a:pt x="101150" y="814803"/>
                </a:lnTo>
                <a:lnTo>
                  <a:pt x="92291" y="824921"/>
                </a:lnTo>
                <a:lnTo>
                  <a:pt x="83432" y="830587"/>
                </a:lnTo>
                <a:lnTo>
                  <a:pt x="67929" y="834634"/>
                </a:lnTo>
                <a:lnTo>
                  <a:pt x="60547" y="841919"/>
                </a:lnTo>
                <a:lnTo>
                  <a:pt x="59070" y="848799"/>
                </a:lnTo>
                <a:lnTo>
                  <a:pt x="53164" y="847585"/>
                </a:lnTo>
                <a:lnTo>
                  <a:pt x="45782" y="834229"/>
                </a:lnTo>
                <a:lnTo>
                  <a:pt x="42090" y="820873"/>
                </a:lnTo>
                <a:lnTo>
                  <a:pt x="43567" y="797400"/>
                </a:lnTo>
                <a:lnTo>
                  <a:pt x="47258" y="782425"/>
                </a:lnTo>
                <a:lnTo>
                  <a:pt x="45782" y="776355"/>
                </a:lnTo>
                <a:lnTo>
                  <a:pt x="37661" y="775545"/>
                </a:lnTo>
                <a:lnTo>
                  <a:pt x="36923" y="762594"/>
                </a:lnTo>
                <a:lnTo>
                  <a:pt x="44305" y="758143"/>
                </a:lnTo>
                <a:lnTo>
                  <a:pt x="48735" y="762190"/>
                </a:lnTo>
                <a:lnTo>
                  <a:pt x="54641" y="764213"/>
                </a:lnTo>
                <a:lnTo>
                  <a:pt x="52426" y="754500"/>
                </a:lnTo>
                <a:lnTo>
                  <a:pt x="62023" y="747215"/>
                </a:lnTo>
                <a:lnTo>
                  <a:pt x="67191" y="735074"/>
                </a:lnTo>
                <a:lnTo>
                  <a:pt x="74573" y="733455"/>
                </a:lnTo>
                <a:lnTo>
                  <a:pt x="85647" y="735074"/>
                </a:lnTo>
                <a:lnTo>
                  <a:pt x="90815" y="730622"/>
                </a:lnTo>
                <a:lnTo>
                  <a:pt x="84170" y="730217"/>
                </a:lnTo>
                <a:lnTo>
                  <a:pt x="83432" y="726980"/>
                </a:lnTo>
                <a:lnTo>
                  <a:pt x="96720" y="712815"/>
                </a:lnTo>
                <a:lnTo>
                  <a:pt x="102627" y="704720"/>
                </a:lnTo>
                <a:lnTo>
                  <a:pt x="115915" y="697435"/>
                </a:lnTo>
                <a:lnTo>
                  <a:pt x="117391" y="693388"/>
                </a:lnTo>
                <a:lnTo>
                  <a:pt x="110747" y="692174"/>
                </a:lnTo>
                <a:lnTo>
                  <a:pt x="108532" y="687318"/>
                </a:lnTo>
                <a:lnTo>
                  <a:pt x="96720" y="696626"/>
                </a:lnTo>
                <a:lnTo>
                  <a:pt x="94506" y="706744"/>
                </a:lnTo>
                <a:lnTo>
                  <a:pt x="78264" y="723742"/>
                </a:lnTo>
                <a:lnTo>
                  <a:pt x="75312" y="723742"/>
                </a:lnTo>
                <a:lnTo>
                  <a:pt x="76050" y="717671"/>
                </a:lnTo>
                <a:lnTo>
                  <a:pt x="86385" y="704720"/>
                </a:lnTo>
                <a:lnTo>
                  <a:pt x="88600" y="689746"/>
                </a:lnTo>
                <a:lnTo>
                  <a:pt x="101150" y="667082"/>
                </a:lnTo>
                <a:lnTo>
                  <a:pt x="106318" y="657369"/>
                </a:lnTo>
                <a:lnTo>
                  <a:pt x="103365" y="655750"/>
                </a:lnTo>
                <a:lnTo>
                  <a:pt x="98935" y="658988"/>
                </a:lnTo>
                <a:lnTo>
                  <a:pt x="87862" y="680437"/>
                </a:lnTo>
                <a:lnTo>
                  <a:pt x="84170" y="699459"/>
                </a:lnTo>
                <a:lnTo>
                  <a:pt x="73835" y="713219"/>
                </a:lnTo>
                <a:lnTo>
                  <a:pt x="61285" y="726575"/>
                </a:lnTo>
                <a:lnTo>
                  <a:pt x="52426" y="730217"/>
                </a:lnTo>
                <a:lnTo>
                  <a:pt x="45782" y="729003"/>
                </a:lnTo>
                <a:lnTo>
                  <a:pt x="44305" y="735479"/>
                </a:lnTo>
                <a:lnTo>
                  <a:pt x="38399" y="738716"/>
                </a:lnTo>
                <a:lnTo>
                  <a:pt x="33231" y="729408"/>
                </a:lnTo>
                <a:lnTo>
                  <a:pt x="35446" y="718885"/>
                </a:lnTo>
                <a:lnTo>
                  <a:pt x="40614" y="715243"/>
                </a:lnTo>
                <a:lnTo>
                  <a:pt x="45782" y="714838"/>
                </a:lnTo>
                <a:lnTo>
                  <a:pt x="52426" y="715648"/>
                </a:lnTo>
                <a:lnTo>
                  <a:pt x="60547" y="708767"/>
                </a:lnTo>
                <a:lnTo>
                  <a:pt x="59808" y="706339"/>
                </a:lnTo>
                <a:lnTo>
                  <a:pt x="50211" y="706339"/>
                </a:lnTo>
                <a:lnTo>
                  <a:pt x="45782" y="707958"/>
                </a:lnTo>
                <a:lnTo>
                  <a:pt x="37661" y="707149"/>
                </a:lnTo>
                <a:lnTo>
                  <a:pt x="37661" y="703506"/>
                </a:lnTo>
                <a:lnTo>
                  <a:pt x="44305" y="696626"/>
                </a:lnTo>
                <a:lnTo>
                  <a:pt x="53902" y="695817"/>
                </a:lnTo>
                <a:lnTo>
                  <a:pt x="60547" y="696626"/>
                </a:lnTo>
                <a:lnTo>
                  <a:pt x="58332" y="692174"/>
                </a:lnTo>
                <a:lnTo>
                  <a:pt x="56117" y="687318"/>
                </a:lnTo>
                <a:lnTo>
                  <a:pt x="59070" y="681247"/>
                </a:lnTo>
                <a:lnTo>
                  <a:pt x="65714" y="670320"/>
                </a:lnTo>
                <a:lnTo>
                  <a:pt x="64238" y="664654"/>
                </a:lnTo>
                <a:lnTo>
                  <a:pt x="64238" y="656559"/>
                </a:lnTo>
                <a:lnTo>
                  <a:pt x="73835" y="648060"/>
                </a:lnTo>
                <a:lnTo>
                  <a:pt x="73835" y="644418"/>
                </a:lnTo>
                <a:lnTo>
                  <a:pt x="62761" y="644013"/>
                </a:lnTo>
                <a:lnTo>
                  <a:pt x="61285" y="641180"/>
                </a:lnTo>
                <a:lnTo>
                  <a:pt x="68667" y="633086"/>
                </a:lnTo>
                <a:lnTo>
                  <a:pt x="56117" y="633895"/>
                </a:lnTo>
                <a:lnTo>
                  <a:pt x="48735" y="634705"/>
                </a:lnTo>
                <a:lnTo>
                  <a:pt x="46520" y="631062"/>
                </a:lnTo>
                <a:lnTo>
                  <a:pt x="35446" y="641585"/>
                </a:lnTo>
                <a:lnTo>
                  <a:pt x="27326" y="643204"/>
                </a:lnTo>
                <a:lnTo>
                  <a:pt x="26587" y="647251"/>
                </a:lnTo>
                <a:lnTo>
                  <a:pt x="20681" y="660202"/>
                </a:lnTo>
                <a:lnTo>
                  <a:pt x="10346" y="668296"/>
                </a:lnTo>
                <a:lnTo>
                  <a:pt x="5916" y="659797"/>
                </a:lnTo>
                <a:lnTo>
                  <a:pt x="5916" y="650893"/>
                </a:lnTo>
                <a:lnTo>
                  <a:pt x="17728" y="642799"/>
                </a:lnTo>
                <a:lnTo>
                  <a:pt x="32493" y="627825"/>
                </a:lnTo>
                <a:lnTo>
                  <a:pt x="38399" y="615683"/>
                </a:lnTo>
                <a:lnTo>
                  <a:pt x="45043" y="614064"/>
                </a:lnTo>
                <a:lnTo>
                  <a:pt x="56117" y="616088"/>
                </a:lnTo>
                <a:lnTo>
                  <a:pt x="66453" y="610827"/>
                </a:lnTo>
                <a:lnTo>
                  <a:pt x="60547" y="608803"/>
                </a:lnTo>
                <a:lnTo>
                  <a:pt x="50211" y="609208"/>
                </a:lnTo>
                <a:lnTo>
                  <a:pt x="42829" y="604351"/>
                </a:lnTo>
                <a:lnTo>
                  <a:pt x="33970" y="590996"/>
                </a:lnTo>
                <a:lnTo>
                  <a:pt x="32493" y="581282"/>
                </a:lnTo>
                <a:lnTo>
                  <a:pt x="38399" y="573998"/>
                </a:lnTo>
                <a:lnTo>
                  <a:pt x="44305" y="573188"/>
                </a:lnTo>
                <a:lnTo>
                  <a:pt x="50949" y="570760"/>
                </a:lnTo>
                <a:lnTo>
                  <a:pt x="45782" y="570355"/>
                </a:lnTo>
                <a:lnTo>
                  <a:pt x="37661" y="563880"/>
                </a:lnTo>
                <a:lnTo>
                  <a:pt x="34708" y="556190"/>
                </a:lnTo>
                <a:lnTo>
                  <a:pt x="27326" y="552143"/>
                </a:lnTo>
                <a:lnTo>
                  <a:pt x="25111" y="546882"/>
                </a:lnTo>
                <a:lnTo>
                  <a:pt x="28802" y="544453"/>
                </a:lnTo>
                <a:lnTo>
                  <a:pt x="36923" y="544858"/>
                </a:lnTo>
                <a:lnTo>
                  <a:pt x="36184" y="542025"/>
                </a:lnTo>
                <a:lnTo>
                  <a:pt x="31017" y="538383"/>
                </a:lnTo>
                <a:lnTo>
                  <a:pt x="25849" y="539192"/>
                </a:lnTo>
                <a:lnTo>
                  <a:pt x="19205" y="533121"/>
                </a:lnTo>
                <a:lnTo>
                  <a:pt x="16252" y="525836"/>
                </a:lnTo>
                <a:lnTo>
                  <a:pt x="10346" y="526241"/>
                </a:lnTo>
                <a:lnTo>
                  <a:pt x="5178" y="525836"/>
                </a:lnTo>
                <a:lnTo>
                  <a:pt x="2964" y="522194"/>
                </a:lnTo>
                <a:lnTo>
                  <a:pt x="8131" y="514909"/>
                </a:lnTo>
                <a:lnTo>
                  <a:pt x="14775" y="514100"/>
                </a:lnTo>
                <a:lnTo>
                  <a:pt x="17728" y="509648"/>
                </a:lnTo>
                <a:lnTo>
                  <a:pt x="15514" y="506410"/>
                </a:lnTo>
                <a:lnTo>
                  <a:pt x="14775" y="496292"/>
                </a:lnTo>
                <a:lnTo>
                  <a:pt x="19943" y="489412"/>
                </a:lnTo>
                <a:lnTo>
                  <a:pt x="16990" y="483746"/>
                </a:lnTo>
                <a:lnTo>
                  <a:pt x="19943" y="480508"/>
                </a:lnTo>
                <a:lnTo>
                  <a:pt x="23634" y="487793"/>
                </a:lnTo>
                <a:lnTo>
                  <a:pt x="31017" y="493055"/>
                </a:lnTo>
                <a:lnTo>
                  <a:pt x="34708" y="491436"/>
                </a:lnTo>
                <a:lnTo>
                  <a:pt x="34708" y="482532"/>
                </a:lnTo>
                <a:lnTo>
                  <a:pt x="28064" y="472009"/>
                </a:lnTo>
                <a:lnTo>
                  <a:pt x="27326" y="467153"/>
                </a:lnTo>
                <a:lnTo>
                  <a:pt x="34708" y="465939"/>
                </a:lnTo>
                <a:lnTo>
                  <a:pt x="39138" y="462701"/>
                </a:lnTo>
                <a:lnTo>
                  <a:pt x="32493" y="458249"/>
                </a:lnTo>
                <a:lnTo>
                  <a:pt x="32493" y="454202"/>
                </a:lnTo>
                <a:lnTo>
                  <a:pt x="37661" y="452178"/>
                </a:lnTo>
                <a:lnTo>
                  <a:pt x="50949" y="444489"/>
                </a:lnTo>
                <a:lnTo>
                  <a:pt x="51688" y="441656"/>
                </a:lnTo>
                <a:lnTo>
                  <a:pt x="39138" y="442465"/>
                </a:lnTo>
                <a:lnTo>
                  <a:pt x="31017" y="445703"/>
                </a:lnTo>
                <a:lnTo>
                  <a:pt x="25849" y="442465"/>
                </a:lnTo>
                <a:lnTo>
                  <a:pt x="19943" y="446108"/>
                </a:lnTo>
                <a:lnTo>
                  <a:pt x="13299" y="440442"/>
                </a:lnTo>
                <a:lnTo>
                  <a:pt x="12561" y="430729"/>
                </a:lnTo>
                <a:lnTo>
                  <a:pt x="7393" y="430729"/>
                </a:lnTo>
                <a:lnTo>
                  <a:pt x="5916" y="420206"/>
                </a:lnTo>
                <a:lnTo>
                  <a:pt x="0" y="414604"/>
                </a:lnTo>
                <a:lnTo>
                  <a:pt x="0" y="377494"/>
                </a:lnTo>
                <a:lnTo>
                  <a:pt x="749" y="376902"/>
                </a:lnTo>
                <a:lnTo>
                  <a:pt x="0" y="375465"/>
                </a:lnTo>
                <a:lnTo>
                  <a:pt x="0" y="357711"/>
                </a:lnTo>
                <a:lnTo>
                  <a:pt x="8131" y="343310"/>
                </a:lnTo>
                <a:lnTo>
                  <a:pt x="5178" y="330359"/>
                </a:lnTo>
                <a:lnTo>
                  <a:pt x="8869" y="314575"/>
                </a:lnTo>
                <a:lnTo>
                  <a:pt x="16252" y="302029"/>
                </a:lnTo>
                <a:lnTo>
                  <a:pt x="5178" y="308909"/>
                </a:lnTo>
                <a:lnTo>
                  <a:pt x="749" y="320241"/>
                </a:lnTo>
                <a:lnTo>
                  <a:pt x="0" y="319985"/>
                </a:lnTo>
                <a:close/>
              </a:path>
            </a:pathLst>
          </a:custGeom>
          <a:solidFill>
            <a:schemeClr val="bg1">
              <a:lumMod val="95000"/>
            </a:schemeClr>
          </a:solidFill>
          <a:ln w="12700">
            <a:miter lim="400000"/>
          </a:ln>
        </p:spPr>
        <p:txBody>
          <a:bodyPr wrap="square" lIns="19013" tIns="19013" rIns="19013" bIns="19013" anchor="ctr">
            <a:noAutofit/>
          </a:bodyPr>
          <a:lstStyle/>
          <a:p>
            <a:pPr defTabSz="227965">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495"/>
          </a:p>
        </p:txBody>
      </p:sp>
      <p:grpSp>
        <p:nvGrpSpPr>
          <p:cNvPr id="13" name="组合 12"/>
          <p:cNvGrpSpPr/>
          <p:nvPr/>
        </p:nvGrpSpPr>
        <p:grpSpPr>
          <a:xfrm>
            <a:off x="-14279" y="0"/>
            <a:ext cx="12200541" cy="2319774"/>
            <a:chOff x="-4755" y="6081484"/>
            <a:chExt cx="12200541" cy="2319774"/>
          </a:xfrm>
        </p:grpSpPr>
        <p:sp>
          <p:nvSpPr>
            <p:cNvPr id="12" name="正五边形 11"/>
            <p:cNvSpPr/>
            <p:nvPr/>
          </p:nvSpPr>
          <p:spPr>
            <a:xfrm flipV="1">
              <a:off x="-4755" y="6081484"/>
              <a:ext cx="12200541" cy="1713878"/>
            </a:xfrm>
            <a:custGeom>
              <a:avLst/>
              <a:gdLst>
                <a:gd name="connsiteX0" fmla="*/ 0 w 12200541"/>
                <a:gd name="connsiteY0" fmla="*/ 956420 h 2680053"/>
                <a:gd name="connsiteX1" fmla="*/ 6086241 w 12200541"/>
                <a:gd name="connsiteY1" fmla="*/ 29842 h 2680053"/>
                <a:gd name="connsiteX2" fmla="*/ 12191984 w 12200541"/>
                <a:gd name="connsiteY2" fmla="*/ 946895 h 2680053"/>
                <a:gd name="connsiteX3" fmla="*/ 12200541 w 12200541"/>
                <a:gd name="connsiteY3" fmla="*/ 2680053 h 2680053"/>
                <a:gd name="connsiteX4" fmla="*/ 968 w 12200541"/>
                <a:gd name="connsiteY4" fmla="*/ 2680053 h 2680053"/>
                <a:gd name="connsiteX5" fmla="*/ 0 w 12200541"/>
                <a:gd name="connsiteY5" fmla="*/ 956420 h 2680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00541" h="2680053">
                  <a:moveTo>
                    <a:pt x="0" y="956420"/>
                  </a:moveTo>
                  <a:lnTo>
                    <a:pt x="6086241" y="29842"/>
                  </a:lnTo>
                  <a:cubicBezTo>
                    <a:pt x="8116651" y="-220855"/>
                    <a:pt x="10161574" y="1197592"/>
                    <a:pt x="12191984" y="946895"/>
                  </a:cubicBezTo>
                  <a:cubicBezTo>
                    <a:pt x="12194836" y="1524614"/>
                    <a:pt x="12197689" y="2102334"/>
                    <a:pt x="12200541" y="2680053"/>
                  </a:cubicBezTo>
                  <a:lnTo>
                    <a:pt x="968" y="2680053"/>
                  </a:lnTo>
                  <a:cubicBezTo>
                    <a:pt x="645" y="2099159"/>
                    <a:pt x="323" y="1537314"/>
                    <a:pt x="0" y="956420"/>
                  </a:cubicBezTo>
                  <a:close/>
                </a:path>
              </a:pathLst>
            </a:custGeom>
            <a:solidFill>
              <a:srgbClr val="2C89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矩形 2"/>
            <p:cNvSpPr/>
            <p:nvPr/>
          </p:nvSpPr>
          <p:spPr>
            <a:xfrm>
              <a:off x="0" y="6958692"/>
              <a:ext cx="6100762" cy="1433513"/>
            </a:xfrm>
            <a:custGeom>
              <a:avLst/>
              <a:gdLst>
                <a:gd name="connsiteX0" fmla="*/ 0 w 6100762"/>
                <a:gd name="connsiteY0" fmla="*/ 0 h 1627886"/>
                <a:gd name="connsiteX1" fmla="*/ 6100762 w 6100762"/>
                <a:gd name="connsiteY1" fmla="*/ 883242 h 1627886"/>
                <a:gd name="connsiteX2" fmla="*/ 6096001 w 6100762"/>
                <a:gd name="connsiteY2" fmla="*/ 1627886 h 1627886"/>
                <a:gd name="connsiteX3" fmla="*/ 0 w 6100762"/>
                <a:gd name="connsiteY3" fmla="*/ 361950 h 1627886"/>
                <a:gd name="connsiteX4" fmla="*/ 0 w 6100762"/>
                <a:gd name="connsiteY4" fmla="*/ 0 h 1627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0762" h="1627886">
                  <a:moveTo>
                    <a:pt x="0" y="0"/>
                  </a:moveTo>
                  <a:lnTo>
                    <a:pt x="6100762" y="883242"/>
                  </a:lnTo>
                  <a:cubicBezTo>
                    <a:pt x="6099968" y="1060248"/>
                    <a:pt x="6096795" y="1450880"/>
                    <a:pt x="6096001" y="1627886"/>
                  </a:cubicBezTo>
                  <a:lnTo>
                    <a:pt x="0" y="361950"/>
                  </a:lnTo>
                  <a:lnTo>
                    <a:pt x="0" y="0"/>
                  </a:lnTo>
                  <a:close/>
                </a:path>
              </a:pathLst>
            </a:custGeom>
            <a:solidFill>
              <a:srgbClr val="0071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矩形 2"/>
            <p:cNvSpPr/>
            <p:nvPr/>
          </p:nvSpPr>
          <p:spPr>
            <a:xfrm flipH="1">
              <a:off x="6091709" y="6967745"/>
              <a:ext cx="6100762" cy="1433513"/>
            </a:xfrm>
            <a:custGeom>
              <a:avLst/>
              <a:gdLst>
                <a:gd name="connsiteX0" fmla="*/ 0 w 6100762"/>
                <a:gd name="connsiteY0" fmla="*/ 0 h 1627886"/>
                <a:gd name="connsiteX1" fmla="*/ 6100762 w 6100762"/>
                <a:gd name="connsiteY1" fmla="*/ 883242 h 1627886"/>
                <a:gd name="connsiteX2" fmla="*/ 6096001 w 6100762"/>
                <a:gd name="connsiteY2" fmla="*/ 1627886 h 1627886"/>
                <a:gd name="connsiteX3" fmla="*/ 0 w 6100762"/>
                <a:gd name="connsiteY3" fmla="*/ 361950 h 1627886"/>
                <a:gd name="connsiteX4" fmla="*/ 0 w 6100762"/>
                <a:gd name="connsiteY4" fmla="*/ 0 h 1627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0762" h="1627886">
                  <a:moveTo>
                    <a:pt x="0" y="0"/>
                  </a:moveTo>
                  <a:lnTo>
                    <a:pt x="6100762" y="883242"/>
                  </a:lnTo>
                  <a:cubicBezTo>
                    <a:pt x="6099968" y="1060248"/>
                    <a:pt x="6096795" y="1450880"/>
                    <a:pt x="6096001" y="1627886"/>
                  </a:cubicBezTo>
                  <a:lnTo>
                    <a:pt x="0" y="361950"/>
                  </a:lnTo>
                  <a:lnTo>
                    <a:pt x="0" y="0"/>
                  </a:lnTo>
                  <a:close/>
                </a:path>
              </a:pathLst>
            </a:custGeom>
            <a:solidFill>
              <a:srgbClr val="0071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8"/>
            <p:cNvSpPr/>
            <p:nvPr/>
          </p:nvSpPr>
          <p:spPr>
            <a:xfrm>
              <a:off x="5986454" y="7737337"/>
              <a:ext cx="238125" cy="633412"/>
            </a:xfrm>
            <a:prstGeom prst="rect">
              <a:avLst/>
            </a:prstGeom>
            <a:solidFill>
              <a:srgbClr val="0071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5" name="文本框 14"/>
          <p:cNvSpPr txBox="1"/>
          <p:nvPr/>
        </p:nvSpPr>
        <p:spPr>
          <a:xfrm>
            <a:off x="927735" y="3632835"/>
            <a:ext cx="10316210" cy="1569660"/>
          </a:xfrm>
          <a:prstGeom prst="rect">
            <a:avLst/>
          </a:prstGeom>
          <a:noFill/>
        </p:spPr>
        <p:txBody>
          <a:bodyPr wrap="square" rtlCol="0">
            <a:spAutoFit/>
          </a:bodyPr>
          <a:lstStyle/>
          <a:p>
            <a:pPr algn="ctr"/>
            <a:r>
              <a:rPr lang="en-US" altLang="zh-CN" sz="4800"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Profits Tax Framework </a:t>
            </a:r>
            <a:br>
              <a:rPr lang="en-US" altLang="zh-CN" sz="4800"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br>
            <a:r>
              <a:rPr lang="en-US" altLang="zh-CN" sz="4800"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endParaRPr lang="en-US" altLang="zh-CN" sz="4800"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6" name="文本框 15"/>
          <p:cNvSpPr txBox="1"/>
          <p:nvPr/>
        </p:nvSpPr>
        <p:spPr>
          <a:xfrm>
            <a:off x="4699000" y="2463800"/>
            <a:ext cx="3383915" cy="1014730"/>
          </a:xfrm>
          <a:prstGeom prst="rect">
            <a:avLst/>
          </a:prstGeom>
          <a:noFill/>
        </p:spPr>
        <p:txBody>
          <a:bodyPr wrap="square" rtlCol="0">
            <a:spAutoFit/>
          </a:bodyPr>
          <a:lstStyle/>
          <a:p>
            <a:r>
              <a:rPr lang="en-US" altLang="zh-CN" sz="6000" b="1" dirty="0">
                <a:latin typeface="微软雅黑" panose="020B0503020204020204" pitchFamily="34" charset="-122"/>
                <a:ea typeface="微软雅黑" panose="020B0503020204020204" pitchFamily="34" charset="-122"/>
              </a:rPr>
              <a:t>Part 02</a:t>
            </a:r>
            <a:endParaRPr lang="zh-CN" altLang="en-US" sz="6000" b="1" dirty="0">
              <a:latin typeface="微软雅黑" panose="020B0503020204020204" pitchFamily="34" charset="-122"/>
              <a:ea typeface="微软雅黑" panose="020B0503020204020204" pitchFamily="34" charset="-122"/>
            </a:endParaRPr>
          </a:p>
        </p:txBody>
      </p:sp>
      <p:pic>
        <p:nvPicPr>
          <p:cNvPr id="2" name="图片 1" descr="微信图片_20210809154752.png"/>
          <p:cNvPicPr>
            <a:picLocks noChangeAspect="1"/>
          </p:cNvPicPr>
          <p:nvPr/>
        </p:nvPicPr>
        <p:blipFill>
          <a:blip r:embed="rId1" cstate="print"/>
          <a:stretch>
            <a:fillRect/>
          </a:stretch>
        </p:blipFill>
        <p:spPr>
          <a:xfrm>
            <a:off x="5421630" y="178435"/>
            <a:ext cx="1348740" cy="1356995"/>
          </a:xfrm>
          <a:prstGeom prst="rect">
            <a:avLst/>
          </a:prstGeom>
        </p:spPr>
      </p:pic>
    </p:spTree>
  </p:cSld>
  <p:clrMapOvr>
    <a:masterClrMapping/>
  </p:clrMapOvr>
  <p:transition>
    <p:wipe/>
  </p:transition>
</p:sld>
</file>

<file path=ppt/tags/tag1.xml><?xml version="1.0" encoding="utf-8"?>
<p:tagLst xmlns:p="http://schemas.openxmlformats.org/presentationml/2006/main">
  <p:tag name="KSO_WM_UNIT_TABLE_BEAUTIFY" val="smartTable{7af661a1-f0b5-4abc-9b30-0d036dd69bc0}"/>
</p:tagLst>
</file>

<file path=ppt/tags/tag2.xml><?xml version="1.0" encoding="utf-8"?>
<p:tagLst xmlns:p="http://schemas.openxmlformats.org/presentationml/2006/main">
  <p:tag name="KSO_WM_UNIT_TABLE_BEAUTIFY" val="smartTable{86158fab-36ca-4bb3-bf73-a7bf36072187}"/>
</p:tagLst>
</file>

<file path=ppt/tags/tag3.xml><?xml version="1.0" encoding="utf-8"?>
<p:tagLst xmlns:p="http://schemas.openxmlformats.org/presentationml/2006/main">
  <p:tag name="AS_NET" val="2.0.50727.5485"/>
  <p:tag name="AS_OS" val="Microsoft Windows NT 6.1.7601 Service Pack 1"/>
  <p:tag name="AS_RELEASE_DATE" val="2018.04.09"/>
  <p:tag name="AS_TITLE" val="Aspose.Slides for .NET 2.0"/>
  <p:tag name="AS_VERSION" val="18.4"/>
  <p:tag name="COMMONDATA" val="eyJoZGlkIjoiMmE3YWQwYzM2MjY3YzA0NTFhZmMyMmVkNTI5YTViN2EifQ=="/>
  <p:tag name="KSO_WPP_MARK_KEY" val="3a165f17-ee30-4b4c-8fc7-d36da5a42b95"/>
</p:tagLst>
</file>

<file path=ppt/theme/theme1.xml><?xml version="1.0" encoding="utf-8"?>
<a:theme xmlns:a="http://schemas.openxmlformats.org/drawingml/2006/main" name="Office 主题​​">
  <a:themeElements>
    <a:clrScheme name="自定义 18">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0071C1"/>
      </a:accent5>
      <a:accent6>
        <a:srgbClr val="013D73"/>
      </a:accent6>
      <a:hlink>
        <a:srgbClr val="0563C1"/>
      </a:hlink>
      <a:folHlink>
        <a:srgbClr val="954F72"/>
      </a:folHlink>
    </a:clrScheme>
    <a:fontScheme name="Office">
      <a:majorFont>
        <a:latin typeface="等线 Light"/>
        <a:ea typeface="Arial"/>
        <a:cs typeface="Arial"/>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Arial"/>
        <a:cs typeface="Arial"/>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5834</Words>
  <Application>WPS 演示</Application>
  <PresentationFormat>寬螢幕</PresentationFormat>
  <Paragraphs>291</Paragraphs>
  <Slides>25</Slides>
  <Notes>7</Notes>
  <HiddenSlides>0</HiddenSlides>
  <MMClips>0</MMClips>
  <ScaleCrop>false</ScaleCrop>
  <HeadingPairs>
    <vt:vector size="6" baseType="variant">
      <vt:variant>
        <vt:lpstr>已用的字体</vt:lpstr>
      </vt:variant>
      <vt:variant>
        <vt:i4>20</vt:i4>
      </vt:variant>
      <vt:variant>
        <vt:lpstr>主题</vt:lpstr>
      </vt:variant>
      <vt:variant>
        <vt:i4>1</vt:i4>
      </vt:variant>
      <vt:variant>
        <vt:lpstr>幻灯片标题</vt:lpstr>
      </vt:variant>
      <vt:variant>
        <vt:i4>25</vt:i4>
      </vt:variant>
    </vt:vector>
  </HeadingPairs>
  <TitlesOfParts>
    <vt:vector size="46" baseType="lpstr">
      <vt:lpstr>Arial</vt:lpstr>
      <vt:lpstr>宋体</vt:lpstr>
      <vt:lpstr>Wingdings</vt:lpstr>
      <vt:lpstr>Gill Sans</vt:lpstr>
      <vt:lpstr>微软雅黑</vt:lpstr>
      <vt:lpstr>Calibri</vt:lpstr>
      <vt:lpstr>方正兰亭黑_GBK</vt:lpstr>
      <vt:lpstr>Segoe UI</vt:lpstr>
      <vt:lpstr>Century Gothic</vt:lpstr>
      <vt:lpstr>Gill Sans MT</vt:lpstr>
      <vt:lpstr>等线</vt:lpstr>
      <vt:lpstr>Arial Unicode MS</vt:lpstr>
      <vt:lpstr>等线 Light</vt:lpstr>
      <vt:lpstr>Arial</vt:lpstr>
      <vt:lpstr>Roboto Slab</vt:lpstr>
      <vt:lpstr>Times New Roman</vt:lpstr>
      <vt:lpstr>Nyala</vt:lpstr>
      <vt:lpstr>PMingLiU</vt:lpstr>
      <vt:lpstr>黑体</vt:lpstr>
      <vt:lpstr>等线</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上海剑姬网络科技有限公司</Company>
  <LinksUpToDate>false</LinksUpToDate>
  <SharedDoc>false</SharedDoc>
  <HyperlinksChanged>false</HyperlinksChanged>
  <AppVersion>14.0000</AppVersion>
  <Manager>风云办公</Manager>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风云办公PPT模板</dc:title>
  <dc:creator>风云办公</dc:creator>
  <cp:keywords>风云办公</cp:keywords>
  <dc:description>风云办公 http://www.ppt118.com</dc:description>
  <cp:lastModifiedBy>Zhang Yue</cp:lastModifiedBy>
  <cp:revision>146</cp:revision>
  <cp:lastPrinted>2022-06-16T08:01:00Z</cp:lastPrinted>
  <dcterms:created xsi:type="dcterms:W3CDTF">2018-03-03T02:14:00Z</dcterms:created>
  <dcterms:modified xsi:type="dcterms:W3CDTF">2022-06-21T03:11:50Z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2052-11.1.0.9339</vt:lpwstr>
  </property>
  <property fmtid="{D5CDD505-2E9C-101B-9397-08002B2CF9AE}" pid="3" name="ICV">
    <vt:lpwstr>67B174A2974346328C3D023FA6B3822B</vt:lpwstr>
  </property>
</Properties>
</file>